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3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4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5.xml" ContentType="application/vnd.openxmlformats-officedocument.presentationml.notesSlid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notesSlides/notesSlide6.xml" ContentType="application/vnd.openxmlformats-officedocument.presentationml.notesSlid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notesSlides/notesSlide7.xml" ContentType="application/vnd.openxmlformats-officedocument.presentationml.notesSlid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notesSlides/notesSlide8.xml" ContentType="application/vnd.openxmlformats-officedocument.presentationml.notesSlid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notesSlides/notesSlide9.xml" ContentType="application/vnd.openxmlformats-officedocument.presentationml.notesSlid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notesSlides/notesSlide10.xml" ContentType="application/vnd.openxmlformats-officedocument.presentationml.notesSlide+xml"/>
  <Override PartName="/ppt/charts/chart3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notesSlides/notesSlide11.xml" ContentType="application/vnd.openxmlformats-officedocument.presentationml.notesSlide+xml"/>
  <Override PartName="/ppt/charts/chart3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4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4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4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notesSlides/notesSlide12.xml" ContentType="application/vnd.openxmlformats-officedocument.presentationml.notesSlide+xml"/>
  <Override PartName="/ppt/charts/chart4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4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4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4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4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notesSlides/notesSlide13.xml" ContentType="application/vnd.openxmlformats-officedocument.presentationml.notesSlide+xml"/>
  <Override PartName="/ppt/charts/chart5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notesSlides/notesSlide14.xml" ContentType="application/vnd.openxmlformats-officedocument.presentationml.notesSlide+xml"/>
  <Override PartName="/ppt/charts/chart5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5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5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notesSlides/notesSlide15.xml" ContentType="application/vnd.openxmlformats-officedocument.presentationml.notesSlide+xml"/>
  <Override PartName="/ppt/charts/chart5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5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57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58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59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60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notesSlides/notesSlide16.xml" ContentType="application/vnd.openxmlformats-officedocument.presentationml.notesSlide+xml"/>
  <Override PartName="/ppt/charts/chart6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6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notesSlides/notesSlide17.xml" ContentType="application/vnd.openxmlformats-officedocument.presentationml.notesSlide+xml"/>
  <Override PartName="/ppt/charts/chart6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6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6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6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notesSlides/notesSlide18.xml" ContentType="application/vnd.openxmlformats-officedocument.presentationml.notesSlide+xml"/>
  <Override PartName="/ppt/charts/chart6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6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69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70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71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72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notesSlides/notesSlide19.xml" ContentType="application/vnd.openxmlformats-officedocument.presentationml.notesSlide+xml"/>
  <Override PartName="/ppt/charts/chart73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charts/chart74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charts/chart75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charts/chart76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notesSlides/notesSlide20.xml" ContentType="application/vnd.openxmlformats-officedocument.presentationml.notesSlide+xml"/>
  <Override PartName="/ppt/charts/chart77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78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charts/chart79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charts/chart80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ppt/notesSlides/notesSlide21.xml" ContentType="application/vnd.openxmlformats-officedocument.presentationml.notesSlide+xml"/>
  <Override PartName="/ppt/charts/chart81.xml" ContentType="application/vnd.openxmlformats-officedocument.drawingml.chart+xml"/>
  <Override PartName="/ppt/charts/style81.xml" ContentType="application/vnd.ms-office.chartstyle+xml"/>
  <Override PartName="/ppt/charts/colors81.xml" ContentType="application/vnd.ms-office.chartcolorstyle+xml"/>
  <Override PartName="/ppt/charts/chart82.xml" ContentType="application/vnd.openxmlformats-officedocument.drawingml.chart+xml"/>
  <Override PartName="/ppt/charts/style82.xml" ContentType="application/vnd.ms-office.chartstyle+xml"/>
  <Override PartName="/ppt/charts/colors82.xml" ContentType="application/vnd.ms-office.chartcolorstyle+xml"/>
  <Override PartName="/ppt/charts/chart83.xml" ContentType="application/vnd.openxmlformats-officedocument.drawingml.chart+xml"/>
  <Override PartName="/ppt/charts/style83.xml" ContentType="application/vnd.ms-office.chartstyle+xml"/>
  <Override PartName="/ppt/charts/colors83.xml" ContentType="application/vnd.ms-office.chartcolorstyle+xml"/>
  <Override PartName="/ppt/charts/chart84.xml" ContentType="application/vnd.openxmlformats-officedocument.drawingml.chart+xml"/>
  <Override PartName="/ppt/charts/style84.xml" ContentType="application/vnd.ms-office.chartstyle+xml"/>
  <Override PartName="/ppt/charts/colors84.xml" ContentType="application/vnd.ms-office.chartcolorstyle+xml"/>
  <Override PartName="/ppt/charts/chart85.xml" ContentType="application/vnd.openxmlformats-officedocument.drawingml.chart+xml"/>
  <Override PartName="/ppt/charts/style85.xml" ContentType="application/vnd.ms-office.chartstyle+xml"/>
  <Override PartName="/ppt/charts/colors85.xml" ContentType="application/vnd.ms-office.chartcolorstyle+xml"/>
  <Override PartName="/ppt/charts/chart86.xml" ContentType="application/vnd.openxmlformats-officedocument.drawingml.chart+xml"/>
  <Override PartName="/ppt/charts/style86.xml" ContentType="application/vnd.ms-office.chartstyle+xml"/>
  <Override PartName="/ppt/charts/colors86.xml" ContentType="application/vnd.ms-office.chartcolorstyle+xml"/>
  <Override PartName="/ppt/notesSlides/notesSlide22.xml" ContentType="application/vnd.openxmlformats-officedocument.presentationml.notesSlide+xml"/>
  <Override PartName="/ppt/charts/chart87.xml" ContentType="application/vnd.openxmlformats-officedocument.drawingml.chart+xml"/>
  <Override PartName="/ppt/charts/style87.xml" ContentType="application/vnd.ms-office.chartstyle+xml"/>
  <Override PartName="/ppt/charts/colors87.xml" ContentType="application/vnd.ms-office.chartcolorstyle+xml"/>
  <Override PartName="/ppt/charts/chart88.xml" ContentType="application/vnd.openxmlformats-officedocument.drawingml.chart+xml"/>
  <Override PartName="/ppt/charts/style88.xml" ContentType="application/vnd.ms-office.chartstyle+xml"/>
  <Override PartName="/ppt/charts/colors88.xml" ContentType="application/vnd.ms-office.chartcolorstyle+xml"/>
  <Override PartName="/ppt/charts/chart89.xml" ContentType="application/vnd.openxmlformats-officedocument.drawingml.chart+xml"/>
  <Override PartName="/ppt/charts/style89.xml" ContentType="application/vnd.ms-office.chartstyle+xml"/>
  <Override PartName="/ppt/charts/colors89.xml" ContentType="application/vnd.ms-office.chartcolorstyle+xml"/>
  <Override PartName="/ppt/charts/chart90.xml" ContentType="application/vnd.openxmlformats-officedocument.drawingml.chart+xml"/>
  <Override PartName="/ppt/charts/style90.xml" ContentType="application/vnd.ms-office.chartstyle+xml"/>
  <Override PartName="/ppt/charts/colors90.xml" ContentType="application/vnd.ms-office.chartcolorstyle+xml"/>
  <Override PartName="/ppt/charts/chart91.xml" ContentType="application/vnd.openxmlformats-officedocument.drawingml.chart+xml"/>
  <Override PartName="/ppt/charts/style91.xml" ContentType="application/vnd.ms-office.chartstyle+xml"/>
  <Override PartName="/ppt/charts/colors91.xml" ContentType="application/vnd.ms-office.chartcolorstyle+xml"/>
  <Override PartName="/ppt/charts/chart92.xml" ContentType="application/vnd.openxmlformats-officedocument.drawingml.chart+xml"/>
  <Override PartName="/ppt/charts/style92.xml" ContentType="application/vnd.ms-office.chartstyle+xml"/>
  <Override PartName="/ppt/charts/colors92.xml" ContentType="application/vnd.ms-office.chartcolorstyle+xml"/>
  <Override PartName="/ppt/notesSlides/notesSlide23.xml" ContentType="application/vnd.openxmlformats-officedocument.presentationml.notesSlide+xml"/>
  <Override PartName="/ppt/charts/chart93.xml" ContentType="application/vnd.openxmlformats-officedocument.drawingml.chart+xml"/>
  <Override PartName="/ppt/charts/style93.xml" ContentType="application/vnd.ms-office.chartstyle+xml"/>
  <Override PartName="/ppt/charts/colors93.xml" ContentType="application/vnd.ms-office.chartcolorstyle+xml"/>
  <Override PartName="/ppt/notesSlides/notesSlide24.xml" ContentType="application/vnd.openxmlformats-officedocument.presentationml.notesSlide+xml"/>
  <Override PartName="/ppt/charts/chart94.xml" ContentType="application/vnd.openxmlformats-officedocument.drawingml.chart+xml"/>
  <Override PartName="/ppt/charts/style94.xml" ContentType="application/vnd.ms-office.chartstyle+xml"/>
  <Override PartName="/ppt/charts/colors94.xml" ContentType="application/vnd.ms-office.chartcolorstyle+xml"/>
  <Override PartName="/ppt/charts/chart95.xml" ContentType="application/vnd.openxmlformats-officedocument.drawingml.chart+xml"/>
  <Override PartName="/ppt/charts/style95.xml" ContentType="application/vnd.ms-office.chartstyle+xml"/>
  <Override PartName="/ppt/charts/colors95.xml" ContentType="application/vnd.ms-office.chartcolorstyle+xml"/>
  <Override PartName="/ppt/charts/chart96.xml" ContentType="application/vnd.openxmlformats-officedocument.drawingml.chart+xml"/>
  <Override PartName="/ppt/charts/style96.xml" ContentType="application/vnd.ms-office.chartstyle+xml"/>
  <Override PartName="/ppt/charts/colors96.xml" ContentType="application/vnd.ms-office.chartcolorstyle+xml"/>
  <Override PartName="/ppt/charts/chart97.xml" ContentType="application/vnd.openxmlformats-officedocument.drawingml.chart+xml"/>
  <Override PartName="/ppt/charts/style97.xml" ContentType="application/vnd.ms-office.chartstyle+xml"/>
  <Override PartName="/ppt/charts/colors97.xml" ContentType="application/vnd.ms-office.chartcolorstyle+xml"/>
  <Override PartName="/ppt/charts/chart98.xml" ContentType="application/vnd.openxmlformats-officedocument.drawingml.chart+xml"/>
  <Override PartName="/ppt/charts/style98.xml" ContentType="application/vnd.ms-office.chartstyle+xml"/>
  <Override PartName="/ppt/charts/colors98.xml" ContentType="application/vnd.ms-office.chartcolorstyle+xml"/>
  <Override PartName="/ppt/charts/chart99.xml" ContentType="application/vnd.openxmlformats-officedocument.drawingml.chart+xml"/>
  <Override PartName="/ppt/charts/style99.xml" ContentType="application/vnd.ms-office.chartstyle+xml"/>
  <Override PartName="/ppt/charts/colors99.xml" ContentType="application/vnd.ms-office.chartcolorstyle+xml"/>
  <Override PartName="/ppt/notesSlides/notesSlide25.xml" ContentType="application/vnd.openxmlformats-officedocument.presentationml.notesSlide+xml"/>
  <Override PartName="/ppt/charts/chart100.xml" ContentType="application/vnd.openxmlformats-officedocument.drawingml.chart+xml"/>
  <Override PartName="/ppt/charts/style100.xml" ContentType="application/vnd.ms-office.chartstyle+xml"/>
  <Override PartName="/ppt/charts/colors100.xml" ContentType="application/vnd.ms-office.chartcolorstyle+xml"/>
  <Override PartName="/ppt/charts/chart101.xml" ContentType="application/vnd.openxmlformats-officedocument.drawingml.chart+xml"/>
  <Override PartName="/ppt/charts/style101.xml" ContentType="application/vnd.ms-office.chartstyle+xml"/>
  <Override PartName="/ppt/charts/colors101.xml" ContentType="application/vnd.ms-office.chartcolorstyle+xml"/>
  <Override PartName="/ppt/charts/chart102.xml" ContentType="application/vnd.openxmlformats-officedocument.drawingml.chart+xml"/>
  <Override PartName="/ppt/charts/style102.xml" ContentType="application/vnd.ms-office.chartstyle+xml"/>
  <Override PartName="/ppt/charts/colors102.xml" ContentType="application/vnd.ms-office.chartcolorstyle+xml"/>
  <Override PartName="/ppt/charts/chart103.xml" ContentType="application/vnd.openxmlformats-officedocument.drawingml.chart+xml"/>
  <Override PartName="/ppt/charts/style103.xml" ContentType="application/vnd.ms-office.chartstyle+xml"/>
  <Override PartName="/ppt/charts/colors103.xml" ContentType="application/vnd.ms-office.chartcolorstyle+xml"/>
  <Override PartName="/ppt/charts/chart104.xml" ContentType="application/vnd.openxmlformats-officedocument.drawingml.chart+xml"/>
  <Override PartName="/ppt/charts/style104.xml" ContentType="application/vnd.ms-office.chartstyle+xml"/>
  <Override PartName="/ppt/charts/colors104.xml" ContentType="application/vnd.ms-office.chartcolorstyle+xml"/>
  <Override PartName="/ppt/charts/chart105.xml" ContentType="application/vnd.openxmlformats-officedocument.drawingml.chart+xml"/>
  <Override PartName="/ppt/charts/style105.xml" ContentType="application/vnd.ms-office.chartstyle+xml"/>
  <Override PartName="/ppt/charts/colors105.xml" ContentType="application/vnd.ms-office.chartcolorstyle+xml"/>
  <Override PartName="/ppt/notesSlides/notesSlide26.xml" ContentType="application/vnd.openxmlformats-officedocument.presentationml.notesSlide+xml"/>
  <Override PartName="/ppt/charts/chart106.xml" ContentType="application/vnd.openxmlformats-officedocument.drawingml.chart+xml"/>
  <Override PartName="/ppt/charts/style106.xml" ContentType="application/vnd.ms-office.chartstyle+xml"/>
  <Override PartName="/ppt/charts/colors106.xml" ContentType="application/vnd.ms-office.chartcolorstyle+xml"/>
  <Override PartName="/ppt/charts/chart107.xml" ContentType="application/vnd.openxmlformats-officedocument.drawingml.chart+xml"/>
  <Override PartName="/ppt/charts/style107.xml" ContentType="application/vnd.ms-office.chartstyle+xml"/>
  <Override PartName="/ppt/charts/colors107.xml" ContentType="application/vnd.ms-office.chartcolorstyle+xml"/>
  <Override PartName="/ppt/charts/chart108.xml" ContentType="application/vnd.openxmlformats-officedocument.drawingml.chart+xml"/>
  <Override PartName="/ppt/charts/style108.xml" ContentType="application/vnd.ms-office.chartstyle+xml"/>
  <Override PartName="/ppt/charts/colors108.xml" ContentType="application/vnd.ms-office.chartcolorstyle+xml"/>
  <Override PartName="/ppt/charts/chart109.xml" ContentType="application/vnd.openxmlformats-officedocument.drawingml.chart+xml"/>
  <Override PartName="/ppt/charts/style109.xml" ContentType="application/vnd.ms-office.chartstyle+xml"/>
  <Override PartName="/ppt/charts/colors109.xml" ContentType="application/vnd.ms-office.chartcolorstyle+xml"/>
  <Override PartName="/ppt/charts/chart110.xml" ContentType="application/vnd.openxmlformats-officedocument.drawingml.chart+xml"/>
  <Override PartName="/ppt/charts/style110.xml" ContentType="application/vnd.ms-office.chartstyle+xml"/>
  <Override PartName="/ppt/charts/colors110.xml" ContentType="application/vnd.ms-office.chartcolorstyle+xml"/>
  <Override PartName="/ppt/notesSlides/notesSlide27.xml" ContentType="application/vnd.openxmlformats-officedocument.presentationml.notesSlide+xml"/>
  <Override PartName="/ppt/charts/chart111.xml" ContentType="application/vnd.openxmlformats-officedocument.drawingml.chart+xml"/>
  <Override PartName="/ppt/charts/style111.xml" ContentType="application/vnd.ms-office.chartstyle+xml"/>
  <Override PartName="/ppt/charts/colors111.xml" ContentType="application/vnd.ms-office.chartcolorstyle+xml"/>
  <Override PartName="/ppt/charts/chart112.xml" ContentType="application/vnd.openxmlformats-officedocument.drawingml.chart+xml"/>
  <Override PartName="/ppt/charts/style112.xml" ContentType="application/vnd.ms-office.chartstyle+xml"/>
  <Override PartName="/ppt/charts/colors112.xml" ContentType="application/vnd.ms-office.chartcolorstyle+xml"/>
  <Override PartName="/ppt/charts/chart113.xml" ContentType="application/vnd.openxmlformats-officedocument.drawingml.chart+xml"/>
  <Override PartName="/ppt/charts/style113.xml" ContentType="application/vnd.ms-office.chartstyle+xml"/>
  <Override PartName="/ppt/charts/colors113.xml" ContentType="application/vnd.ms-office.chartcolorstyle+xml"/>
  <Override PartName="/ppt/charts/chart114.xml" ContentType="application/vnd.openxmlformats-officedocument.drawingml.chart+xml"/>
  <Override PartName="/ppt/charts/style114.xml" ContentType="application/vnd.ms-office.chartstyle+xml"/>
  <Override PartName="/ppt/charts/colors114.xml" ContentType="application/vnd.ms-office.chartcolorstyle+xml"/>
  <Override PartName="/ppt/charts/chart115.xml" ContentType="application/vnd.openxmlformats-officedocument.drawingml.chart+xml"/>
  <Override PartName="/ppt/charts/style115.xml" ContentType="application/vnd.ms-office.chartstyle+xml"/>
  <Override PartName="/ppt/charts/colors115.xml" ContentType="application/vnd.ms-office.chartcolorstyle+xml"/>
  <Override PartName="/ppt/notesSlides/notesSlide28.xml" ContentType="application/vnd.openxmlformats-officedocument.presentationml.notesSlide+xml"/>
  <Override PartName="/ppt/charts/chart116.xml" ContentType="application/vnd.openxmlformats-officedocument.drawingml.chart+xml"/>
  <Override PartName="/ppt/charts/style116.xml" ContentType="application/vnd.ms-office.chartstyle+xml"/>
  <Override PartName="/ppt/charts/colors116.xml" ContentType="application/vnd.ms-office.chartcolorstyle+xml"/>
  <Override PartName="/ppt/charts/chart117.xml" ContentType="application/vnd.openxmlformats-officedocument.drawingml.chart+xml"/>
  <Override PartName="/ppt/charts/style117.xml" ContentType="application/vnd.ms-office.chartstyle+xml"/>
  <Override PartName="/ppt/charts/colors117.xml" ContentType="application/vnd.ms-office.chartcolorstyle+xml"/>
  <Override PartName="/ppt/charts/chart118.xml" ContentType="application/vnd.openxmlformats-officedocument.drawingml.chart+xml"/>
  <Override PartName="/ppt/charts/style118.xml" ContentType="application/vnd.ms-office.chartstyle+xml"/>
  <Override PartName="/ppt/charts/colors118.xml" ContentType="application/vnd.ms-office.chartcolorstyle+xml"/>
  <Override PartName="/ppt/notesSlides/notesSlide29.xml" ContentType="application/vnd.openxmlformats-officedocument.presentationml.notesSlide+xml"/>
  <Override PartName="/ppt/charts/chart119.xml" ContentType="application/vnd.openxmlformats-officedocument.drawingml.chart+xml"/>
  <Override PartName="/ppt/charts/style119.xml" ContentType="application/vnd.ms-office.chartstyle+xml"/>
  <Override PartName="/ppt/charts/colors119.xml" ContentType="application/vnd.ms-office.chartcolorstyle+xml"/>
  <Override PartName="/ppt/charts/chart120.xml" ContentType="application/vnd.openxmlformats-officedocument.drawingml.chart+xml"/>
  <Override PartName="/ppt/charts/style120.xml" ContentType="application/vnd.ms-office.chartstyle+xml"/>
  <Override PartName="/ppt/charts/colors120.xml" ContentType="application/vnd.ms-office.chartcolorstyle+xml"/>
  <Override PartName="/ppt/charts/chart121.xml" ContentType="application/vnd.openxmlformats-officedocument.drawingml.chart+xml"/>
  <Override PartName="/ppt/charts/style121.xml" ContentType="application/vnd.ms-office.chartstyle+xml"/>
  <Override PartName="/ppt/charts/colors121.xml" ContentType="application/vnd.ms-office.chartcolorstyle+xml"/>
  <Override PartName="/ppt/charts/chart122.xml" ContentType="application/vnd.openxmlformats-officedocument.drawingml.chart+xml"/>
  <Override PartName="/ppt/charts/style122.xml" ContentType="application/vnd.ms-office.chartstyle+xml"/>
  <Override PartName="/ppt/charts/colors122.xml" ContentType="application/vnd.ms-office.chartcolorstyle+xml"/>
  <Override PartName="/ppt/notesSlides/notesSlide30.xml" ContentType="application/vnd.openxmlformats-officedocument.presentationml.notesSlide+xml"/>
  <Override PartName="/ppt/charts/chart123.xml" ContentType="application/vnd.openxmlformats-officedocument.drawingml.chart+xml"/>
  <Override PartName="/ppt/charts/style123.xml" ContentType="application/vnd.ms-office.chartstyle+xml"/>
  <Override PartName="/ppt/charts/colors123.xml" ContentType="application/vnd.ms-office.chartcolorstyle+xml"/>
  <Override PartName="/ppt/charts/chart124.xml" ContentType="application/vnd.openxmlformats-officedocument.drawingml.chart+xml"/>
  <Override PartName="/ppt/charts/style124.xml" ContentType="application/vnd.ms-office.chartstyle+xml"/>
  <Override PartName="/ppt/charts/colors124.xml" ContentType="application/vnd.ms-office.chartcolorstyle+xml"/>
  <Override PartName="/ppt/charts/chart125.xml" ContentType="application/vnd.openxmlformats-officedocument.drawingml.chart+xml"/>
  <Override PartName="/ppt/charts/style125.xml" ContentType="application/vnd.ms-office.chartstyle+xml"/>
  <Override PartName="/ppt/charts/colors125.xml" ContentType="application/vnd.ms-office.chartcolorstyle+xml"/>
  <Override PartName="/ppt/charts/chart126.xml" ContentType="application/vnd.openxmlformats-officedocument.drawingml.chart+xml"/>
  <Override PartName="/ppt/charts/style126.xml" ContentType="application/vnd.ms-office.chartstyle+xml"/>
  <Override PartName="/ppt/charts/colors126.xml" ContentType="application/vnd.ms-office.chartcolorstyle+xml"/>
  <Override PartName="/ppt/notesSlides/notesSlide31.xml" ContentType="application/vnd.openxmlformats-officedocument.presentationml.notesSlide+xml"/>
  <Override PartName="/ppt/charts/chart127.xml" ContentType="application/vnd.openxmlformats-officedocument.drawingml.chart+xml"/>
  <Override PartName="/ppt/charts/style127.xml" ContentType="application/vnd.ms-office.chartstyle+xml"/>
  <Override PartName="/ppt/charts/colors127.xml" ContentType="application/vnd.ms-office.chartcolorstyle+xml"/>
  <Override PartName="/ppt/charts/chart128.xml" ContentType="application/vnd.openxmlformats-officedocument.drawingml.chart+xml"/>
  <Override PartName="/ppt/charts/style128.xml" ContentType="application/vnd.ms-office.chartstyle+xml"/>
  <Override PartName="/ppt/charts/colors128.xml" ContentType="application/vnd.ms-office.chartcolorstyle+xml"/>
  <Override PartName="/ppt/charts/chart129.xml" ContentType="application/vnd.openxmlformats-officedocument.drawingml.chart+xml"/>
  <Override PartName="/ppt/charts/style129.xml" ContentType="application/vnd.ms-office.chartstyle+xml"/>
  <Override PartName="/ppt/charts/colors129.xml" ContentType="application/vnd.ms-office.chartcolorstyle+xml"/>
  <Override PartName="/ppt/notesSlides/notesSlide32.xml" ContentType="application/vnd.openxmlformats-officedocument.presentationml.notesSlide+xml"/>
  <Override PartName="/ppt/charts/chart130.xml" ContentType="application/vnd.openxmlformats-officedocument.drawingml.chart+xml"/>
  <Override PartName="/ppt/charts/style130.xml" ContentType="application/vnd.ms-office.chartstyle+xml"/>
  <Override PartName="/ppt/charts/colors130.xml" ContentType="application/vnd.ms-office.chartcolorstyle+xml"/>
  <Override PartName="/ppt/charts/chart131.xml" ContentType="application/vnd.openxmlformats-officedocument.drawingml.chart+xml"/>
  <Override PartName="/ppt/charts/style131.xml" ContentType="application/vnd.ms-office.chartstyle+xml"/>
  <Override PartName="/ppt/charts/colors131.xml" ContentType="application/vnd.ms-office.chartcolorstyle+xml"/>
  <Override PartName="/ppt/charts/chart132.xml" ContentType="application/vnd.openxmlformats-officedocument.drawingml.chart+xml"/>
  <Override PartName="/ppt/charts/style132.xml" ContentType="application/vnd.ms-office.chartstyle+xml"/>
  <Override PartName="/ppt/charts/colors132.xml" ContentType="application/vnd.ms-office.chartcolorstyle+xml"/>
  <Override PartName="/ppt/notesSlides/notesSlide33.xml" ContentType="application/vnd.openxmlformats-officedocument.presentationml.notesSlide+xml"/>
  <Override PartName="/ppt/charts/chart133.xml" ContentType="application/vnd.openxmlformats-officedocument.drawingml.chart+xml"/>
  <Override PartName="/ppt/charts/style133.xml" ContentType="application/vnd.ms-office.chartstyle+xml"/>
  <Override PartName="/ppt/charts/colors133.xml" ContentType="application/vnd.ms-office.chartcolorstyle+xml"/>
  <Override PartName="/ppt/charts/chart134.xml" ContentType="application/vnd.openxmlformats-officedocument.drawingml.chart+xml"/>
  <Override PartName="/ppt/charts/style134.xml" ContentType="application/vnd.ms-office.chartstyle+xml"/>
  <Override PartName="/ppt/charts/colors134.xml" ContentType="application/vnd.ms-office.chartcolorstyle+xml"/>
  <Override PartName="/ppt/charts/chart135.xml" ContentType="application/vnd.openxmlformats-officedocument.drawingml.chart+xml"/>
  <Override PartName="/ppt/charts/style135.xml" ContentType="application/vnd.ms-office.chartstyle+xml"/>
  <Override PartName="/ppt/charts/colors135.xml" ContentType="application/vnd.ms-office.chartcolorstyle+xml"/>
  <Override PartName="/ppt/charts/chart136.xml" ContentType="application/vnd.openxmlformats-officedocument.drawingml.chart+xml"/>
  <Override PartName="/ppt/charts/style136.xml" ContentType="application/vnd.ms-office.chartstyle+xml"/>
  <Override PartName="/ppt/charts/colors136.xml" ContentType="application/vnd.ms-office.chartcolorstyle+xml"/>
  <Override PartName="/ppt/notesSlides/notesSlide34.xml" ContentType="application/vnd.openxmlformats-officedocument.presentationml.notesSlide+xml"/>
  <Override PartName="/ppt/charts/chart137.xml" ContentType="application/vnd.openxmlformats-officedocument.drawingml.chart+xml"/>
  <Override PartName="/ppt/charts/style137.xml" ContentType="application/vnd.ms-office.chartstyle+xml"/>
  <Override PartName="/ppt/charts/colors137.xml" ContentType="application/vnd.ms-office.chartcolorstyle+xml"/>
  <Override PartName="/ppt/charts/chart138.xml" ContentType="application/vnd.openxmlformats-officedocument.drawingml.chart+xml"/>
  <Override PartName="/ppt/charts/style138.xml" ContentType="application/vnd.ms-office.chartstyle+xml"/>
  <Override PartName="/ppt/charts/colors138.xml" ContentType="application/vnd.ms-office.chartcolorstyle+xml"/>
  <Override PartName="/ppt/charts/chart139.xml" ContentType="application/vnd.openxmlformats-officedocument.drawingml.chart+xml"/>
  <Override PartName="/ppt/charts/style139.xml" ContentType="application/vnd.ms-office.chartstyle+xml"/>
  <Override PartName="/ppt/charts/colors139.xml" ContentType="application/vnd.ms-office.chartcolorstyle+xml"/>
  <Override PartName="/ppt/notesSlides/notesSlide35.xml" ContentType="application/vnd.openxmlformats-officedocument.presentationml.notesSlide+xml"/>
  <Override PartName="/ppt/charts/chart140.xml" ContentType="application/vnd.openxmlformats-officedocument.drawingml.chart+xml"/>
  <Override PartName="/ppt/charts/style140.xml" ContentType="application/vnd.ms-office.chartstyle+xml"/>
  <Override PartName="/ppt/charts/colors140.xml" ContentType="application/vnd.ms-office.chartcolorstyle+xml"/>
  <Override PartName="/ppt/charts/chart141.xml" ContentType="application/vnd.openxmlformats-officedocument.drawingml.chart+xml"/>
  <Override PartName="/ppt/charts/style141.xml" ContentType="application/vnd.ms-office.chartstyle+xml"/>
  <Override PartName="/ppt/charts/colors141.xml" ContentType="application/vnd.ms-office.chartcolorstyle+xml"/>
  <Override PartName="/ppt/notesSlides/notesSlide36.xml" ContentType="application/vnd.openxmlformats-officedocument.presentationml.notesSlide+xml"/>
  <Override PartName="/ppt/charts/chart142.xml" ContentType="application/vnd.openxmlformats-officedocument.drawingml.chart+xml"/>
  <Override PartName="/ppt/charts/style142.xml" ContentType="application/vnd.ms-office.chartstyle+xml"/>
  <Override PartName="/ppt/charts/colors142.xml" ContentType="application/vnd.ms-office.chartcolorstyle+xml"/>
  <Override PartName="/ppt/charts/chart143.xml" ContentType="application/vnd.openxmlformats-officedocument.drawingml.chart+xml"/>
  <Override PartName="/ppt/charts/style143.xml" ContentType="application/vnd.ms-office.chartstyle+xml"/>
  <Override PartName="/ppt/charts/colors143.xml" ContentType="application/vnd.ms-office.chartcolorstyle+xml"/>
  <Override PartName="/ppt/notesSlides/notesSlide37.xml" ContentType="application/vnd.openxmlformats-officedocument.presentationml.notesSlide+xml"/>
  <Override PartName="/ppt/charts/chart144.xml" ContentType="application/vnd.openxmlformats-officedocument.drawingml.chart+xml"/>
  <Override PartName="/ppt/charts/style144.xml" ContentType="application/vnd.ms-office.chartstyle+xml"/>
  <Override PartName="/ppt/charts/colors144.xml" ContentType="application/vnd.ms-office.chartcolorstyle+xml"/>
  <Override PartName="/ppt/charts/chart145.xml" ContentType="application/vnd.openxmlformats-officedocument.drawingml.chart+xml"/>
  <Override PartName="/ppt/charts/style145.xml" ContentType="application/vnd.ms-office.chartstyle+xml"/>
  <Override PartName="/ppt/charts/colors145.xml" ContentType="application/vnd.ms-office.chartcolorstyle+xml"/>
  <Override PartName="/ppt/notesSlides/notesSlide38.xml" ContentType="application/vnd.openxmlformats-officedocument.presentationml.notesSlide+xml"/>
  <Override PartName="/ppt/charts/chart146.xml" ContentType="application/vnd.openxmlformats-officedocument.drawingml.chart+xml"/>
  <Override PartName="/ppt/charts/style146.xml" ContentType="application/vnd.ms-office.chartstyle+xml"/>
  <Override PartName="/ppt/charts/colors146.xml" ContentType="application/vnd.ms-office.chartcolorstyle+xml"/>
  <Override PartName="/ppt/charts/chart147.xml" ContentType="application/vnd.openxmlformats-officedocument.drawingml.chart+xml"/>
  <Override PartName="/ppt/charts/style147.xml" ContentType="application/vnd.ms-office.chartstyle+xml"/>
  <Override PartName="/ppt/charts/colors147.xml" ContentType="application/vnd.ms-office.chartcolorstyle+xml"/>
  <Override PartName="/ppt/charts/chart148.xml" ContentType="application/vnd.openxmlformats-officedocument.drawingml.chart+xml"/>
  <Override PartName="/ppt/charts/style148.xml" ContentType="application/vnd.ms-office.chartstyle+xml"/>
  <Override PartName="/ppt/charts/colors148.xml" ContentType="application/vnd.ms-office.chartcolorstyle+xml"/>
  <Override PartName="/ppt/notesSlides/notesSlide39.xml" ContentType="application/vnd.openxmlformats-officedocument.presentationml.notesSlide+xml"/>
  <Override PartName="/ppt/charts/chart149.xml" ContentType="application/vnd.openxmlformats-officedocument.drawingml.chart+xml"/>
  <Override PartName="/ppt/charts/style149.xml" ContentType="application/vnd.ms-office.chartstyle+xml"/>
  <Override PartName="/ppt/charts/colors149.xml" ContentType="application/vnd.ms-office.chartcolorstyle+xml"/>
  <Override PartName="/ppt/charts/chart150.xml" ContentType="application/vnd.openxmlformats-officedocument.drawingml.chart+xml"/>
  <Override PartName="/ppt/charts/style150.xml" ContentType="application/vnd.ms-office.chartstyle+xml"/>
  <Override PartName="/ppt/charts/colors150.xml" ContentType="application/vnd.ms-office.chartcolorstyle+xml"/>
  <Override PartName="/ppt/notesSlides/notesSlide40.xml" ContentType="application/vnd.openxmlformats-officedocument.presentationml.notesSlide+xml"/>
  <Override PartName="/ppt/charts/chart151.xml" ContentType="application/vnd.openxmlformats-officedocument.drawingml.chart+xml"/>
  <Override PartName="/ppt/charts/style151.xml" ContentType="application/vnd.ms-office.chartstyle+xml"/>
  <Override PartName="/ppt/charts/colors151.xml" ContentType="application/vnd.ms-office.chartcolorstyle+xml"/>
  <Override PartName="/ppt/charts/chart152.xml" ContentType="application/vnd.openxmlformats-officedocument.drawingml.chart+xml"/>
  <Override PartName="/ppt/charts/style152.xml" ContentType="application/vnd.ms-office.chartstyle+xml"/>
  <Override PartName="/ppt/charts/colors152.xml" ContentType="application/vnd.ms-office.chartcolorstyle+xml"/>
  <Override PartName="/ppt/notesSlides/notesSlide41.xml" ContentType="application/vnd.openxmlformats-officedocument.presentationml.notesSlide+xml"/>
  <Override PartName="/ppt/charts/chart153.xml" ContentType="application/vnd.openxmlformats-officedocument.drawingml.chart+xml"/>
  <Override PartName="/ppt/charts/style153.xml" ContentType="application/vnd.ms-office.chartstyle+xml"/>
  <Override PartName="/ppt/charts/colors153.xml" ContentType="application/vnd.ms-office.chartcolorstyle+xml"/>
  <Override PartName="/ppt/charts/chart154.xml" ContentType="application/vnd.openxmlformats-officedocument.drawingml.chart+xml"/>
  <Override PartName="/ppt/charts/style154.xml" ContentType="application/vnd.ms-office.chartstyle+xml"/>
  <Override PartName="/ppt/charts/colors154.xml" ContentType="application/vnd.ms-office.chartcolorstyle+xml"/>
  <Override PartName="/ppt/notesSlides/notesSlide42.xml" ContentType="application/vnd.openxmlformats-officedocument.presentationml.notesSlide+xml"/>
  <Override PartName="/ppt/charts/chart155.xml" ContentType="application/vnd.openxmlformats-officedocument.drawingml.chart+xml"/>
  <Override PartName="/ppt/charts/style155.xml" ContentType="application/vnd.ms-office.chartstyle+xml"/>
  <Override PartName="/ppt/charts/colors155.xml" ContentType="application/vnd.ms-office.chartcolorstyle+xml"/>
  <Override PartName="/ppt/charts/chart156.xml" ContentType="application/vnd.openxmlformats-officedocument.drawingml.chart+xml"/>
  <Override PartName="/ppt/charts/style156.xml" ContentType="application/vnd.ms-office.chartstyle+xml"/>
  <Override PartName="/ppt/charts/colors156.xml" ContentType="application/vnd.ms-office.chartcolorstyle+xml"/>
  <Override PartName="/ppt/charts/chart157.xml" ContentType="application/vnd.openxmlformats-officedocument.drawingml.chart+xml"/>
  <Override PartName="/ppt/charts/style157.xml" ContentType="application/vnd.ms-office.chartstyle+xml"/>
  <Override PartName="/ppt/charts/colors157.xml" ContentType="application/vnd.ms-office.chartcolorstyle+xml"/>
  <Override PartName="/ppt/notesSlides/notesSlide43.xml" ContentType="application/vnd.openxmlformats-officedocument.presentationml.notesSlide+xml"/>
  <Override PartName="/ppt/charts/chart158.xml" ContentType="application/vnd.openxmlformats-officedocument.drawingml.chart+xml"/>
  <Override PartName="/ppt/charts/style158.xml" ContentType="application/vnd.ms-office.chartstyle+xml"/>
  <Override PartName="/ppt/charts/colors158.xml" ContentType="application/vnd.ms-office.chartcolorstyle+xml"/>
  <Override PartName="/ppt/charts/chart159.xml" ContentType="application/vnd.openxmlformats-officedocument.drawingml.chart+xml"/>
  <Override PartName="/ppt/charts/style159.xml" ContentType="application/vnd.ms-office.chartstyle+xml"/>
  <Override PartName="/ppt/charts/colors159.xml" ContentType="application/vnd.ms-office.chartcolorstyle+xml"/>
  <Override PartName="/ppt/charts/chart160.xml" ContentType="application/vnd.openxmlformats-officedocument.drawingml.chart+xml"/>
  <Override PartName="/ppt/charts/style160.xml" ContentType="application/vnd.ms-office.chartstyle+xml"/>
  <Override PartName="/ppt/charts/colors160.xml" ContentType="application/vnd.ms-office.chartcolorstyle+xml"/>
  <Override PartName="/ppt/charts/chart161.xml" ContentType="application/vnd.openxmlformats-officedocument.drawingml.chart+xml"/>
  <Override PartName="/ppt/charts/style161.xml" ContentType="application/vnd.ms-office.chartstyle+xml"/>
  <Override PartName="/ppt/charts/colors16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67"/>
  </p:notesMasterIdLst>
  <p:sldIdLst>
    <p:sldId id="268" r:id="rId2"/>
    <p:sldId id="269" r:id="rId3"/>
    <p:sldId id="270" r:id="rId4"/>
    <p:sldId id="271" r:id="rId5"/>
    <p:sldId id="272" r:id="rId6"/>
    <p:sldId id="273" r:id="rId7"/>
    <p:sldId id="274" r:id="rId8"/>
    <p:sldId id="275" r:id="rId9"/>
    <p:sldId id="256" r:id="rId10"/>
    <p:sldId id="263" r:id="rId11"/>
    <p:sldId id="257" r:id="rId12"/>
    <p:sldId id="259" r:id="rId13"/>
    <p:sldId id="261" r:id="rId14"/>
    <p:sldId id="262" r:id="rId15"/>
    <p:sldId id="264" r:id="rId16"/>
    <p:sldId id="267" r:id="rId17"/>
    <p:sldId id="265" r:id="rId18"/>
    <p:sldId id="266" r:id="rId19"/>
    <p:sldId id="281" r:id="rId20"/>
    <p:sldId id="282" r:id="rId21"/>
    <p:sldId id="278" r:id="rId22"/>
    <p:sldId id="276" r:id="rId23"/>
    <p:sldId id="280" r:id="rId24"/>
    <p:sldId id="279" r:id="rId25"/>
    <p:sldId id="283" r:id="rId26"/>
    <p:sldId id="284" r:id="rId27"/>
    <p:sldId id="285" r:id="rId28"/>
    <p:sldId id="286" r:id="rId29"/>
    <p:sldId id="287" r:id="rId30"/>
    <p:sldId id="288" r:id="rId31"/>
    <p:sldId id="289" r:id="rId32"/>
    <p:sldId id="290" r:id="rId33"/>
    <p:sldId id="291" r:id="rId34"/>
    <p:sldId id="292" r:id="rId35"/>
    <p:sldId id="293" r:id="rId36"/>
    <p:sldId id="294" r:id="rId37"/>
    <p:sldId id="299" r:id="rId38"/>
    <p:sldId id="300" r:id="rId39"/>
    <p:sldId id="295" r:id="rId40"/>
    <p:sldId id="296" r:id="rId41"/>
    <p:sldId id="301" r:id="rId42"/>
    <p:sldId id="302" r:id="rId43"/>
    <p:sldId id="297" r:id="rId44"/>
    <p:sldId id="298" r:id="rId45"/>
    <p:sldId id="303" r:id="rId46"/>
    <p:sldId id="304" r:id="rId47"/>
    <p:sldId id="305" r:id="rId48"/>
    <p:sldId id="306" r:id="rId49"/>
    <p:sldId id="307" r:id="rId50"/>
    <p:sldId id="308" r:id="rId51"/>
    <p:sldId id="309" r:id="rId52"/>
    <p:sldId id="310" r:id="rId53"/>
    <p:sldId id="311" r:id="rId54"/>
    <p:sldId id="312" r:id="rId55"/>
    <p:sldId id="380" r:id="rId56"/>
    <p:sldId id="381" r:id="rId57"/>
    <p:sldId id="258" r:id="rId58"/>
    <p:sldId id="382" r:id="rId59"/>
    <p:sldId id="260" r:id="rId60"/>
    <p:sldId id="313" r:id="rId61"/>
    <p:sldId id="314" r:id="rId62"/>
    <p:sldId id="315" r:id="rId63"/>
    <p:sldId id="316" r:id="rId64"/>
    <p:sldId id="317" r:id="rId65"/>
    <p:sldId id="318" r:id="rId66"/>
    <p:sldId id="319" r:id="rId67"/>
    <p:sldId id="320" r:id="rId68"/>
    <p:sldId id="321" r:id="rId69"/>
    <p:sldId id="322" r:id="rId70"/>
    <p:sldId id="323" r:id="rId71"/>
    <p:sldId id="324" r:id="rId72"/>
    <p:sldId id="325" r:id="rId73"/>
    <p:sldId id="346" r:id="rId74"/>
    <p:sldId id="326" r:id="rId75"/>
    <p:sldId id="327" r:id="rId76"/>
    <p:sldId id="328" r:id="rId77"/>
    <p:sldId id="329" r:id="rId78"/>
    <p:sldId id="330" r:id="rId79"/>
    <p:sldId id="331" r:id="rId80"/>
    <p:sldId id="332" r:id="rId81"/>
    <p:sldId id="333" r:id="rId82"/>
    <p:sldId id="334" r:id="rId83"/>
    <p:sldId id="335" r:id="rId84"/>
    <p:sldId id="336" r:id="rId85"/>
    <p:sldId id="337" r:id="rId86"/>
    <p:sldId id="338" r:id="rId87"/>
    <p:sldId id="339" r:id="rId88"/>
    <p:sldId id="340" r:id="rId89"/>
    <p:sldId id="341" r:id="rId90"/>
    <p:sldId id="342" r:id="rId91"/>
    <p:sldId id="343" r:id="rId92"/>
    <p:sldId id="344" r:id="rId93"/>
    <p:sldId id="345" r:id="rId94"/>
    <p:sldId id="348" r:id="rId95"/>
    <p:sldId id="347" r:id="rId96"/>
    <p:sldId id="349" r:id="rId97"/>
    <p:sldId id="350" r:id="rId98"/>
    <p:sldId id="351" r:id="rId99"/>
    <p:sldId id="352" r:id="rId100"/>
    <p:sldId id="355" r:id="rId101"/>
    <p:sldId id="356" r:id="rId102"/>
    <p:sldId id="357" r:id="rId103"/>
    <p:sldId id="358" r:id="rId104"/>
    <p:sldId id="383" r:id="rId105"/>
    <p:sldId id="359" r:id="rId106"/>
    <p:sldId id="360" r:id="rId107"/>
    <p:sldId id="361" r:id="rId108"/>
    <p:sldId id="362" r:id="rId109"/>
    <p:sldId id="363" r:id="rId110"/>
    <p:sldId id="364" r:id="rId111"/>
    <p:sldId id="365" r:id="rId112"/>
    <p:sldId id="366" r:id="rId113"/>
    <p:sldId id="367" r:id="rId114"/>
    <p:sldId id="372" r:id="rId115"/>
    <p:sldId id="373" r:id="rId116"/>
    <p:sldId id="374" r:id="rId117"/>
    <p:sldId id="375" r:id="rId118"/>
    <p:sldId id="376" r:id="rId119"/>
    <p:sldId id="377" r:id="rId120"/>
    <p:sldId id="378" r:id="rId121"/>
    <p:sldId id="379" r:id="rId122"/>
    <p:sldId id="384" r:id="rId123"/>
    <p:sldId id="385" r:id="rId124"/>
    <p:sldId id="386" r:id="rId125"/>
    <p:sldId id="387" r:id="rId126"/>
    <p:sldId id="388" r:id="rId127"/>
    <p:sldId id="389" r:id="rId128"/>
    <p:sldId id="390" r:id="rId129"/>
    <p:sldId id="391" r:id="rId130"/>
    <p:sldId id="392" r:id="rId131"/>
    <p:sldId id="393" r:id="rId132"/>
    <p:sldId id="394" r:id="rId133"/>
    <p:sldId id="395" r:id="rId134"/>
    <p:sldId id="396" r:id="rId135"/>
    <p:sldId id="397" r:id="rId136"/>
    <p:sldId id="398" r:id="rId137"/>
    <p:sldId id="399" r:id="rId138"/>
    <p:sldId id="400" r:id="rId139"/>
    <p:sldId id="401" r:id="rId140"/>
    <p:sldId id="402" r:id="rId141"/>
    <p:sldId id="403" r:id="rId142"/>
    <p:sldId id="404" r:id="rId143"/>
    <p:sldId id="405" r:id="rId144"/>
    <p:sldId id="406" r:id="rId145"/>
    <p:sldId id="407" r:id="rId146"/>
    <p:sldId id="408" r:id="rId147"/>
    <p:sldId id="409" r:id="rId148"/>
    <p:sldId id="410" r:id="rId149"/>
    <p:sldId id="411" r:id="rId150"/>
    <p:sldId id="413" r:id="rId151"/>
    <p:sldId id="414" r:id="rId152"/>
    <p:sldId id="415" r:id="rId153"/>
    <p:sldId id="416" r:id="rId154"/>
    <p:sldId id="417" r:id="rId155"/>
    <p:sldId id="418" r:id="rId156"/>
    <p:sldId id="419" r:id="rId157"/>
    <p:sldId id="420" r:id="rId158"/>
    <p:sldId id="421" r:id="rId159"/>
    <p:sldId id="422" r:id="rId160"/>
    <p:sldId id="423" r:id="rId161"/>
    <p:sldId id="424" r:id="rId162"/>
    <p:sldId id="425" r:id="rId163"/>
    <p:sldId id="426" r:id="rId164"/>
    <p:sldId id="427" r:id="rId165"/>
    <p:sldId id="428" r:id="rId166"/>
  </p:sldIdLst>
  <p:sldSz cx="9906000" cy="6858000" type="A4"/>
  <p:notesSz cx="6858000" cy="9144000"/>
  <p:defaultTextStyle>
    <a:defPPr>
      <a:defRPr lang="zh-TW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868" autoAdjust="0"/>
    <p:restoredTop sz="94660"/>
  </p:normalViewPr>
  <p:slideViewPr>
    <p:cSldViewPr>
      <p:cViewPr varScale="1">
        <p:scale>
          <a:sx n="93" d="100"/>
          <a:sy n="93" d="100"/>
        </p:scale>
        <p:origin x="835" y="67"/>
      </p:cViewPr>
      <p:guideLst>
        <p:guide orient="horz" pos="2160"/>
        <p:guide pos="312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theme" Target="theme/theme1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tableStyles" Target="tableStyles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00.xml"/><Relationship Id="rId1" Type="http://schemas.microsoft.com/office/2011/relationships/chartStyle" Target="style100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01.xml"/><Relationship Id="rId1" Type="http://schemas.microsoft.com/office/2011/relationships/chartStyle" Target="style101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02.xml"/><Relationship Id="rId1" Type="http://schemas.microsoft.com/office/2011/relationships/chartStyle" Target="style102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03.xml"/><Relationship Id="rId1" Type="http://schemas.microsoft.com/office/2011/relationships/chartStyle" Target="style103.xml"/></Relationships>
</file>

<file path=ppt/charts/_rels/chart10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04.xml"/><Relationship Id="rId1" Type="http://schemas.microsoft.com/office/2011/relationships/chartStyle" Target="style104.xml"/></Relationships>
</file>

<file path=ppt/charts/_rels/chart10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05.xml"/><Relationship Id="rId1" Type="http://schemas.microsoft.com/office/2011/relationships/chartStyle" Target="style105.xml"/></Relationships>
</file>

<file path=ppt/charts/_rels/chart10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06.xml"/><Relationship Id="rId1" Type="http://schemas.microsoft.com/office/2011/relationships/chartStyle" Target="style106.xml"/></Relationships>
</file>

<file path=ppt/charts/_rels/chart10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07.xml"/><Relationship Id="rId1" Type="http://schemas.microsoft.com/office/2011/relationships/chartStyle" Target="style107.xml"/></Relationships>
</file>

<file path=ppt/charts/_rels/chart10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08.xml"/><Relationship Id="rId1" Type="http://schemas.microsoft.com/office/2011/relationships/chartStyle" Target="style108.xml"/></Relationships>
</file>

<file path=ppt/charts/_rels/chart10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09.xml"/><Relationship Id="rId1" Type="http://schemas.microsoft.com/office/2011/relationships/chartStyle" Target="style10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1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10.xml"/><Relationship Id="rId1" Type="http://schemas.microsoft.com/office/2011/relationships/chartStyle" Target="style110.xml"/></Relationships>
</file>

<file path=ppt/charts/_rels/chart11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11.xml"/><Relationship Id="rId1" Type="http://schemas.microsoft.com/office/2011/relationships/chartStyle" Target="style111.xml"/></Relationships>
</file>

<file path=ppt/charts/_rels/chart11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12.xml"/><Relationship Id="rId1" Type="http://schemas.microsoft.com/office/2011/relationships/chartStyle" Target="style112.xml"/></Relationships>
</file>

<file path=ppt/charts/_rels/chart11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13.xml"/><Relationship Id="rId1" Type="http://schemas.microsoft.com/office/2011/relationships/chartStyle" Target="style113.xml"/></Relationships>
</file>

<file path=ppt/charts/_rels/chart11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14.xml"/><Relationship Id="rId1" Type="http://schemas.microsoft.com/office/2011/relationships/chartStyle" Target="style114.xml"/></Relationships>
</file>

<file path=ppt/charts/_rels/chart11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15.xml"/><Relationship Id="rId1" Type="http://schemas.microsoft.com/office/2011/relationships/chartStyle" Target="style115.xml"/></Relationships>
</file>

<file path=ppt/charts/_rels/chart11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16.xml"/><Relationship Id="rId1" Type="http://schemas.microsoft.com/office/2011/relationships/chartStyle" Target="style116.xml"/></Relationships>
</file>

<file path=ppt/charts/_rels/chart11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17.xml"/><Relationship Id="rId1" Type="http://schemas.microsoft.com/office/2011/relationships/chartStyle" Target="style117.xml"/></Relationships>
</file>

<file path=ppt/charts/_rels/chart11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18.xml"/><Relationship Id="rId1" Type="http://schemas.microsoft.com/office/2011/relationships/chartStyle" Target="style118.xml"/></Relationships>
</file>

<file path=ppt/charts/_rels/chart11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19.xml"/><Relationship Id="rId1" Type="http://schemas.microsoft.com/office/2011/relationships/chartStyle" Target="style119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2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20.xml"/><Relationship Id="rId1" Type="http://schemas.microsoft.com/office/2011/relationships/chartStyle" Target="style120.xml"/></Relationships>
</file>

<file path=ppt/charts/_rels/chart12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21.xml"/><Relationship Id="rId1" Type="http://schemas.microsoft.com/office/2011/relationships/chartStyle" Target="style121.xml"/></Relationships>
</file>

<file path=ppt/charts/_rels/chart12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22.xml"/><Relationship Id="rId1" Type="http://schemas.microsoft.com/office/2011/relationships/chartStyle" Target="style122.xml"/></Relationships>
</file>

<file path=ppt/charts/_rels/chart12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23.xml"/><Relationship Id="rId1" Type="http://schemas.microsoft.com/office/2011/relationships/chartStyle" Target="style123.xml"/></Relationships>
</file>

<file path=ppt/charts/_rels/chart12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24.xml"/><Relationship Id="rId1" Type="http://schemas.microsoft.com/office/2011/relationships/chartStyle" Target="style124.xml"/></Relationships>
</file>

<file path=ppt/charts/_rels/chart12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25.xml"/><Relationship Id="rId1" Type="http://schemas.microsoft.com/office/2011/relationships/chartStyle" Target="style125.xml"/></Relationships>
</file>

<file path=ppt/charts/_rels/chart12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26.xml"/><Relationship Id="rId1" Type="http://schemas.microsoft.com/office/2011/relationships/chartStyle" Target="style126.xml"/></Relationships>
</file>

<file path=ppt/charts/_rels/chart12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27.xml"/><Relationship Id="rId1" Type="http://schemas.microsoft.com/office/2011/relationships/chartStyle" Target="style127.xml"/></Relationships>
</file>

<file path=ppt/charts/_rels/chart12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28.xml"/><Relationship Id="rId1" Type="http://schemas.microsoft.com/office/2011/relationships/chartStyle" Target="style128.xml"/></Relationships>
</file>

<file path=ppt/charts/_rels/chart12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29.xml"/><Relationship Id="rId1" Type="http://schemas.microsoft.com/office/2011/relationships/chartStyle" Target="style129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3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30.xml"/><Relationship Id="rId1" Type="http://schemas.microsoft.com/office/2011/relationships/chartStyle" Target="style130.xml"/></Relationships>
</file>

<file path=ppt/charts/_rels/chart13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31.xml"/><Relationship Id="rId1" Type="http://schemas.microsoft.com/office/2011/relationships/chartStyle" Target="style131.xml"/></Relationships>
</file>

<file path=ppt/charts/_rels/chart13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32.xml"/><Relationship Id="rId1" Type="http://schemas.microsoft.com/office/2011/relationships/chartStyle" Target="style132.xml"/></Relationships>
</file>

<file path=ppt/charts/_rels/chart13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33.xml"/><Relationship Id="rId1" Type="http://schemas.microsoft.com/office/2011/relationships/chartStyle" Target="style133.xml"/></Relationships>
</file>

<file path=ppt/charts/_rels/chart13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34.xml"/><Relationship Id="rId1" Type="http://schemas.microsoft.com/office/2011/relationships/chartStyle" Target="style134.xml"/></Relationships>
</file>

<file path=ppt/charts/_rels/chart13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35.xml"/><Relationship Id="rId1" Type="http://schemas.microsoft.com/office/2011/relationships/chartStyle" Target="style135.xml"/></Relationships>
</file>

<file path=ppt/charts/_rels/chart13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36.xml"/><Relationship Id="rId1" Type="http://schemas.microsoft.com/office/2011/relationships/chartStyle" Target="style136.xml"/></Relationships>
</file>

<file path=ppt/charts/_rels/chart13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37.xml"/><Relationship Id="rId1" Type="http://schemas.microsoft.com/office/2011/relationships/chartStyle" Target="style137.xml"/></Relationships>
</file>

<file path=ppt/charts/_rels/chart13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38.xml"/><Relationship Id="rId1" Type="http://schemas.microsoft.com/office/2011/relationships/chartStyle" Target="style138.xml"/></Relationships>
</file>

<file path=ppt/charts/_rels/chart13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39.xml"/><Relationship Id="rId1" Type="http://schemas.microsoft.com/office/2011/relationships/chartStyle" Target="style139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4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40.xml"/><Relationship Id="rId1" Type="http://schemas.microsoft.com/office/2011/relationships/chartStyle" Target="style140.xml"/></Relationships>
</file>

<file path=ppt/charts/_rels/chart14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41.xml"/><Relationship Id="rId1" Type="http://schemas.microsoft.com/office/2011/relationships/chartStyle" Target="style141.xml"/></Relationships>
</file>

<file path=ppt/charts/_rels/chart14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42.xml"/><Relationship Id="rId1" Type="http://schemas.microsoft.com/office/2011/relationships/chartStyle" Target="style142.xml"/></Relationships>
</file>

<file path=ppt/charts/_rels/chart14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43.xml"/><Relationship Id="rId1" Type="http://schemas.microsoft.com/office/2011/relationships/chartStyle" Target="style143.xml"/></Relationships>
</file>

<file path=ppt/charts/_rels/chart14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44.xml"/><Relationship Id="rId1" Type="http://schemas.microsoft.com/office/2011/relationships/chartStyle" Target="style144.xml"/></Relationships>
</file>

<file path=ppt/charts/_rels/chart14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45.xml"/><Relationship Id="rId1" Type="http://schemas.microsoft.com/office/2011/relationships/chartStyle" Target="style145.xml"/></Relationships>
</file>

<file path=ppt/charts/_rels/chart14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46.xml"/><Relationship Id="rId1" Type="http://schemas.microsoft.com/office/2011/relationships/chartStyle" Target="style146.xml"/></Relationships>
</file>

<file path=ppt/charts/_rels/chart14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47.xml"/><Relationship Id="rId1" Type="http://schemas.microsoft.com/office/2011/relationships/chartStyle" Target="style147.xml"/></Relationships>
</file>

<file path=ppt/charts/_rels/chart14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48.xml"/><Relationship Id="rId1" Type="http://schemas.microsoft.com/office/2011/relationships/chartStyle" Target="style148.xml"/></Relationships>
</file>

<file path=ppt/charts/_rels/chart14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49.xml"/><Relationship Id="rId1" Type="http://schemas.microsoft.com/office/2011/relationships/chartStyle" Target="style149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5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50.xml"/><Relationship Id="rId1" Type="http://schemas.microsoft.com/office/2011/relationships/chartStyle" Target="style150.xml"/></Relationships>
</file>

<file path=ppt/charts/_rels/chart15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51.xml"/><Relationship Id="rId1" Type="http://schemas.microsoft.com/office/2011/relationships/chartStyle" Target="style151.xml"/></Relationships>
</file>

<file path=ppt/charts/_rels/chart15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52.xml"/><Relationship Id="rId1" Type="http://schemas.microsoft.com/office/2011/relationships/chartStyle" Target="style152.xml"/></Relationships>
</file>

<file path=ppt/charts/_rels/chart15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53.xml"/><Relationship Id="rId1" Type="http://schemas.microsoft.com/office/2011/relationships/chartStyle" Target="style153.xml"/></Relationships>
</file>

<file path=ppt/charts/_rels/chart15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54.xml"/><Relationship Id="rId1" Type="http://schemas.microsoft.com/office/2011/relationships/chartStyle" Target="style154.xml"/></Relationships>
</file>

<file path=ppt/charts/_rels/chart15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55.xml"/><Relationship Id="rId1" Type="http://schemas.microsoft.com/office/2011/relationships/chartStyle" Target="style155.xml"/></Relationships>
</file>

<file path=ppt/charts/_rels/chart15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56.xml"/><Relationship Id="rId1" Type="http://schemas.microsoft.com/office/2011/relationships/chartStyle" Target="style156.xml"/></Relationships>
</file>

<file path=ppt/charts/_rels/chart15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57.xml"/><Relationship Id="rId1" Type="http://schemas.microsoft.com/office/2011/relationships/chartStyle" Target="style157.xml"/></Relationships>
</file>

<file path=ppt/charts/_rels/chart15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58.xml"/><Relationship Id="rId1" Type="http://schemas.microsoft.com/office/2011/relationships/chartStyle" Target="style158.xml"/></Relationships>
</file>

<file path=ppt/charts/_rels/chart15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59.xml"/><Relationship Id="rId1" Type="http://schemas.microsoft.com/office/2011/relationships/chartStyle" Target="style159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6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60.xml"/><Relationship Id="rId1" Type="http://schemas.microsoft.com/office/2011/relationships/chartStyle" Target="style160.xml"/></Relationships>
</file>

<file path=ppt/charts/_rels/chart16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61.xml"/><Relationship Id="rId1" Type="http://schemas.microsoft.com/office/2011/relationships/chartStyle" Target="style161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74.xml"/><Relationship Id="rId1" Type="http://schemas.microsoft.com/office/2011/relationships/chartStyle" Target="style74.xml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8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81.xml"/><Relationship Id="rId1" Type="http://schemas.microsoft.com/office/2011/relationships/chartStyle" Target="style81.xml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82.xml"/><Relationship Id="rId1" Type="http://schemas.microsoft.com/office/2011/relationships/chartStyle" Target="style82.xml"/></Relationships>
</file>

<file path=ppt/charts/_rels/chart8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83.xml"/><Relationship Id="rId1" Type="http://schemas.microsoft.com/office/2011/relationships/chartStyle" Target="style83.xml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84.xml"/><Relationship Id="rId1" Type="http://schemas.microsoft.com/office/2011/relationships/chartStyle" Target="style84.xml"/></Relationships>
</file>

<file path=ppt/charts/_rels/chart8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85.xml"/><Relationship Id="rId1" Type="http://schemas.microsoft.com/office/2011/relationships/chartStyle" Target="style85.xml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86.xml"/><Relationship Id="rId1" Type="http://schemas.microsoft.com/office/2011/relationships/chartStyle" Target="style86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87.xml"/><Relationship Id="rId1" Type="http://schemas.microsoft.com/office/2011/relationships/chartStyle" Target="style87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88.xml"/><Relationship Id="rId1" Type="http://schemas.microsoft.com/office/2011/relationships/chartStyle" Target="style88.xml"/></Relationships>
</file>

<file path=ppt/charts/_rels/chart8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89.xml"/><Relationship Id="rId1" Type="http://schemas.microsoft.com/office/2011/relationships/chartStyle" Target="style89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9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90.xml"/><Relationship Id="rId1" Type="http://schemas.microsoft.com/office/2011/relationships/chartStyle" Target="style90.xml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91.xml"/><Relationship Id="rId1" Type="http://schemas.microsoft.com/office/2011/relationships/chartStyle" Target="style91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92.xml"/><Relationship Id="rId1" Type="http://schemas.microsoft.com/office/2011/relationships/chartStyle" Target="style92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93.xml"/><Relationship Id="rId1" Type="http://schemas.microsoft.com/office/2011/relationships/chartStyle" Target="style93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94.xml"/><Relationship Id="rId1" Type="http://schemas.microsoft.com/office/2011/relationships/chartStyle" Target="style94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95.xml"/><Relationship Id="rId1" Type="http://schemas.microsoft.com/office/2011/relationships/chartStyle" Target="style95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96.xml"/><Relationship Id="rId1" Type="http://schemas.microsoft.com/office/2011/relationships/chartStyle" Target="style96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97.xml"/><Relationship Id="rId1" Type="http://schemas.microsoft.com/office/2011/relationships/chartStyle" Target="style97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98.xml"/><Relationship Id="rId1" Type="http://schemas.microsoft.com/office/2011/relationships/chartStyle" Target="style98.xml"/></Relationships>
</file>

<file path=ppt/charts/_rels/chart9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heng\Desktop\&#20809;&#35676;&#22294;&#34920;&#21270;.xlsx" TargetMode="External"/><Relationship Id="rId2" Type="http://schemas.microsoft.com/office/2011/relationships/chartColorStyle" Target="colors99.xml"/><Relationship Id="rId1" Type="http://schemas.microsoft.com/office/2011/relationships/chartStyle" Target="style9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MWPPG010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[2]Sheet1!$D$969:$DT$969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4.6566576E-3</c:v>
                </c:pt>
                <c:pt idx="3">
                  <c:v>1.2111169999999999E-2</c:v>
                </c:pt>
                <c:pt idx="4">
                  <c:v>1.6046273E-2</c:v>
                </c:pt>
                <c:pt idx="5">
                  <c:v>1.8199305999999998E-2</c:v>
                </c:pt>
                <c:pt idx="6">
                  <c:v>1.9394993999999999E-2</c:v>
                </c:pt>
                <c:pt idx="7">
                  <c:v>1.8260587000000002E-2</c:v>
                </c:pt>
                <c:pt idx="8">
                  <c:v>1.3341241E-2</c:v>
                </c:pt>
                <c:pt idx="9">
                  <c:v>5.488967E-3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2.17198E-3</c:v>
                </c:pt>
                <c:pt idx="15">
                  <c:v>6.0157830000000002E-3</c:v>
                </c:pt>
                <c:pt idx="16">
                  <c:v>6.6813059999999997E-3</c:v>
                </c:pt>
                <c:pt idx="17">
                  <c:v>4.1648409999999999E-3</c:v>
                </c:pt>
                <c:pt idx="18">
                  <c:v>1.3372597E-3</c:v>
                </c:pt>
                <c:pt idx="19">
                  <c:v>0</c:v>
                </c:pt>
                <c:pt idx="20">
                  <c:v>0</c:v>
                </c:pt>
                <c:pt idx="21">
                  <c:v>1.2360693999999999E-3</c:v>
                </c:pt>
                <c:pt idx="22">
                  <c:v>4.6810955000000003E-3</c:v>
                </c:pt>
                <c:pt idx="23">
                  <c:v>8.2690314999999993E-3</c:v>
                </c:pt>
                <c:pt idx="24">
                  <c:v>1.2525569E-2</c:v>
                </c:pt>
                <c:pt idx="25">
                  <c:v>1.5560186E-2</c:v>
                </c:pt>
                <c:pt idx="26">
                  <c:v>1.8668174999999999E-2</c:v>
                </c:pt>
                <c:pt idx="27">
                  <c:v>2.0449140000000001E-2</c:v>
                </c:pt>
                <c:pt idx="28">
                  <c:v>2.2012960000000002E-2</c:v>
                </c:pt>
                <c:pt idx="29">
                  <c:v>2.3694405000000002E-2</c:v>
                </c:pt>
                <c:pt idx="30">
                  <c:v>2.5451912E-2</c:v>
                </c:pt>
                <c:pt idx="31">
                  <c:v>2.7503097000000001E-2</c:v>
                </c:pt>
                <c:pt idx="32">
                  <c:v>3.0838186E-2</c:v>
                </c:pt>
                <c:pt idx="33">
                  <c:v>3.6862694000000001E-2</c:v>
                </c:pt>
                <c:pt idx="34">
                  <c:v>4.5124047E-2</c:v>
                </c:pt>
                <c:pt idx="35">
                  <c:v>5.4742520000000003E-2</c:v>
                </c:pt>
                <c:pt idx="36">
                  <c:v>6.3188895999999994E-2</c:v>
                </c:pt>
                <c:pt idx="37">
                  <c:v>6.8740599999999999E-2</c:v>
                </c:pt>
                <c:pt idx="38">
                  <c:v>6.9731929999999998E-2</c:v>
                </c:pt>
                <c:pt idx="39">
                  <c:v>6.6560480000000005E-2</c:v>
                </c:pt>
                <c:pt idx="40">
                  <c:v>5.9207245999999998E-2</c:v>
                </c:pt>
                <c:pt idx="41">
                  <c:v>4.9821379999999998E-2</c:v>
                </c:pt>
                <c:pt idx="42">
                  <c:v>4.0413185999999997E-2</c:v>
                </c:pt>
                <c:pt idx="43">
                  <c:v>3.3161700000000002E-2</c:v>
                </c:pt>
                <c:pt idx="44">
                  <c:v>3.0956910000000001E-2</c:v>
                </c:pt>
                <c:pt idx="45">
                  <c:v>3.3209275000000003E-2</c:v>
                </c:pt>
                <c:pt idx="46">
                  <c:v>3.6498950000000002E-2</c:v>
                </c:pt>
                <c:pt idx="47">
                  <c:v>3.7208810000000002E-2</c:v>
                </c:pt>
                <c:pt idx="48">
                  <c:v>3.4492429999999998E-2</c:v>
                </c:pt>
                <c:pt idx="49">
                  <c:v>3.0138409000000001E-2</c:v>
                </c:pt>
                <c:pt idx="50">
                  <c:v>2.5563298000000002E-2</c:v>
                </c:pt>
                <c:pt idx="51">
                  <c:v>2.2219438000000001E-2</c:v>
                </c:pt>
                <c:pt idx="52">
                  <c:v>2.2664674999999999E-2</c:v>
                </c:pt>
                <c:pt idx="53">
                  <c:v>2.8366995999999998E-2</c:v>
                </c:pt>
                <c:pt idx="54">
                  <c:v>3.8660828000000001E-2</c:v>
                </c:pt>
                <c:pt idx="55">
                  <c:v>5.0973030000000003E-2</c:v>
                </c:pt>
                <c:pt idx="56">
                  <c:v>6.0976237000000003E-2</c:v>
                </c:pt>
                <c:pt idx="57">
                  <c:v>6.8884245999999996E-2</c:v>
                </c:pt>
                <c:pt idx="58">
                  <c:v>7.4739990000000006E-2</c:v>
                </c:pt>
                <c:pt idx="59">
                  <c:v>7.6093289999999994E-2</c:v>
                </c:pt>
                <c:pt idx="60">
                  <c:v>7.0798920000000001E-2</c:v>
                </c:pt>
                <c:pt idx="61">
                  <c:v>6.1654109999999998E-2</c:v>
                </c:pt>
                <c:pt idx="62">
                  <c:v>5.3508840000000002E-2</c:v>
                </c:pt>
                <c:pt idx="63">
                  <c:v>4.7969553999999998E-2</c:v>
                </c:pt>
                <c:pt idx="64">
                  <c:v>4.3518359999999999E-2</c:v>
                </c:pt>
                <c:pt idx="65">
                  <c:v>3.8639659999999999E-2</c:v>
                </c:pt>
                <c:pt idx="66">
                  <c:v>3.6419460000000001E-2</c:v>
                </c:pt>
                <c:pt idx="67">
                  <c:v>3.9536519999999999E-2</c:v>
                </c:pt>
                <c:pt idx="68">
                  <c:v>4.6194248E-2</c:v>
                </c:pt>
                <c:pt idx="69">
                  <c:v>4.9424170000000003E-2</c:v>
                </c:pt>
                <c:pt idx="70">
                  <c:v>4.5240904999999998E-2</c:v>
                </c:pt>
                <c:pt idx="71">
                  <c:v>3.4567571999999998E-2</c:v>
                </c:pt>
                <c:pt idx="72">
                  <c:v>2.2345703000000001E-2</c:v>
                </c:pt>
                <c:pt idx="73">
                  <c:v>1.2496963E-2</c:v>
                </c:pt>
                <c:pt idx="74">
                  <c:v>6.4430106000000001E-3</c:v>
                </c:pt>
                <c:pt idx="75">
                  <c:v>3.4514372E-3</c:v>
                </c:pt>
                <c:pt idx="76">
                  <c:v>2.9639940000000002E-3</c:v>
                </c:pt>
                <c:pt idx="77">
                  <c:v>4.8057194999999997E-3</c:v>
                </c:pt>
                <c:pt idx="78">
                  <c:v>9.089115E-3</c:v>
                </c:pt>
                <c:pt idx="79">
                  <c:v>1.4596613E-2</c:v>
                </c:pt>
                <c:pt idx="80">
                  <c:v>1.8593747000000001E-2</c:v>
                </c:pt>
                <c:pt idx="81">
                  <c:v>1.9040778000000001E-2</c:v>
                </c:pt>
                <c:pt idx="82">
                  <c:v>1.6086373000000001E-2</c:v>
                </c:pt>
                <c:pt idx="83">
                  <c:v>1.2196118000000001E-2</c:v>
                </c:pt>
                <c:pt idx="84">
                  <c:v>1.038236E-2</c:v>
                </c:pt>
                <c:pt idx="85">
                  <c:v>1.2642208E-2</c:v>
                </c:pt>
                <c:pt idx="86">
                  <c:v>1.8838186E-2</c:v>
                </c:pt>
                <c:pt idx="87">
                  <c:v>2.7041395999999999E-2</c:v>
                </c:pt>
                <c:pt idx="88">
                  <c:v>3.4597320000000001E-2</c:v>
                </c:pt>
                <c:pt idx="89">
                  <c:v>3.8820013E-2</c:v>
                </c:pt>
                <c:pt idx="90">
                  <c:v>3.8914450000000003E-2</c:v>
                </c:pt>
                <c:pt idx="91">
                  <c:v>3.5742044000000001E-2</c:v>
                </c:pt>
                <c:pt idx="92">
                  <c:v>3.0733485000000001E-2</c:v>
                </c:pt>
                <c:pt idx="93">
                  <c:v>2.6586506999999999E-2</c:v>
                </c:pt>
                <c:pt idx="94">
                  <c:v>2.3522569E-2</c:v>
                </c:pt>
                <c:pt idx="95">
                  <c:v>2.0061099999999998E-2</c:v>
                </c:pt>
                <c:pt idx="96">
                  <c:v>1.9248337000000001E-2</c:v>
                </c:pt>
                <c:pt idx="97">
                  <c:v>1.8803032000000001E-2</c:v>
                </c:pt>
                <c:pt idx="98">
                  <c:v>1.7892873E-2</c:v>
                </c:pt>
                <c:pt idx="99">
                  <c:v>1.7251031E-2</c:v>
                </c:pt>
                <c:pt idx="100">
                  <c:v>1.8423317000000002E-2</c:v>
                </c:pt>
                <c:pt idx="101">
                  <c:v>1.9491604999999999E-2</c:v>
                </c:pt>
                <c:pt idx="102">
                  <c:v>1.9922749999999999E-2</c:v>
                </c:pt>
                <c:pt idx="103">
                  <c:v>2.1165852999999998E-2</c:v>
                </c:pt>
                <c:pt idx="104">
                  <c:v>2.2021094000000001E-2</c:v>
                </c:pt>
                <c:pt idx="105">
                  <c:v>2.2045639999999998E-2</c:v>
                </c:pt>
                <c:pt idx="106">
                  <c:v>2.1211087999999999E-2</c:v>
                </c:pt>
                <c:pt idx="107">
                  <c:v>1.9825249999999999E-2</c:v>
                </c:pt>
                <c:pt idx="108">
                  <c:v>1.7410943000000002E-2</c:v>
                </c:pt>
                <c:pt idx="109">
                  <c:v>1.4124509E-2</c:v>
                </c:pt>
                <c:pt idx="110">
                  <c:v>1.0613281E-2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975-4557-86B3-964263A5BC32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[2]Sheet1!$D$970:$DT$970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3.3227562000000001E-3</c:v>
                </c:pt>
                <c:pt idx="3">
                  <c:v>1.0037542999999999E-2</c:v>
                </c:pt>
                <c:pt idx="4">
                  <c:v>1.3847063999999999E-2</c:v>
                </c:pt>
                <c:pt idx="5">
                  <c:v>1.6519597E-2</c:v>
                </c:pt>
                <c:pt idx="6">
                  <c:v>1.8594038E-2</c:v>
                </c:pt>
                <c:pt idx="7">
                  <c:v>1.8176009999999999E-2</c:v>
                </c:pt>
                <c:pt idx="8">
                  <c:v>1.3515330000000001E-2</c:v>
                </c:pt>
                <c:pt idx="9">
                  <c:v>5.4486897000000003E-3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1.3914991000000001E-3</c:v>
                </c:pt>
                <c:pt idx="15">
                  <c:v>5.2944250000000002E-3</c:v>
                </c:pt>
                <c:pt idx="16">
                  <c:v>6.2942149999999997E-3</c:v>
                </c:pt>
                <c:pt idx="17">
                  <c:v>4.1291326999999996E-3</c:v>
                </c:pt>
                <c:pt idx="18">
                  <c:v>1.3523566000000001E-3</c:v>
                </c:pt>
                <c:pt idx="19">
                  <c:v>0</c:v>
                </c:pt>
                <c:pt idx="20">
                  <c:v>0</c:v>
                </c:pt>
                <c:pt idx="21">
                  <c:v>9.1299999999999997E-4</c:v>
                </c:pt>
                <c:pt idx="22">
                  <c:v>3.9543030000000002E-3</c:v>
                </c:pt>
                <c:pt idx="23">
                  <c:v>6.8272473000000004E-3</c:v>
                </c:pt>
                <c:pt idx="24">
                  <c:v>1.0292515E-2</c:v>
                </c:pt>
                <c:pt idx="25">
                  <c:v>1.2966498999999999E-2</c:v>
                </c:pt>
                <c:pt idx="26">
                  <c:v>1.6200402999999999E-2</c:v>
                </c:pt>
                <c:pt idx="27">
                  <c:v>1.8513326E-2</c:v>
                </c:pt>
                <c:pt idx="28">
                  <c:v>2.0668461999999999E-2</c:v>
                </c:pt>
                <c:pt idx="29">
                  <c:v>2.2814999999999998E-2</c:v>
                </c:pt>
                <c:pt idx="30">
                  <c:v>2.4788893999999999E-2</c:v>
                </c:pt>
                <c:pt idx="31">
                  <c:v>2.6867182999999999E-2</c:v>
                </c:pt>
                <c:pt idx="32">
                  <c:v>3.0079642E-2</c:v>
                </c:pt>
                <c:pt idx="33">
                  <c:v>3.6141038E-2</c:v>
                </c:pt>
                <c:pt idx="34">
                  <c:v>4.4507856999999998E-2</c:v>
                </c:pt>
                <c:pt idx="35">
                  <c:v>5.4177771999999999E-2</c:v>
                </c:pt>
                <c:pt idx="36">
                  <c:v>6.2351190000000001E-2</c:v>
                </c:pt>
                <c:pt idx="37">
                  <c:v>6.7258499999999999E-2</c:v>
                </c:pt>
                <c:pt idx="38">
                  <c:v>6.7659624000000002E-2</c:v>
                </c:pt>
                <c:pt idx="39">
                  <c:v>6.426221E-2</c:v>
                </c:pt>
                <c:pt idx="40">
                  <c:v>5.7127061999999999E-2</c:v>
                </c:pt>
                <c:pt idx="41">
                  <c:v>4.7981280000000001E-2</c:v>
                </c:pt>
                <c:pt idx="42">
                  <c:v>3.8702525000000002E-2</c:v>
                </c:pt>
                <c:pt idx="43">
                  <c:v>3.1517398000000002E-2</c:v>
                </c:pt>
                <c:pt idx="44">
                  <c:v>2.9369118E-2</c:v>
                </c:pt>
                <c:pt idx="45">
                  <c:v>3.1731196000000003E-2</c:v>
                </c:pt>
                <c:pt idx="46">
                  <c:v>3.5258400000000002E-2</c:v>
                </c:pt>
                <c:pt idx="47">
                  <c:v>3.6464679999999999E-2</c:v>
                </c:pt>
                <c:pt idx="48">
                  <c:v>3.4538720000000002E-2</c:v>
                </c:pt>
                <c:pt idx="49">
                  <c:v>3.0836369999999998E-2</c:v>
                </c:pt>
                <c:pt idx="50">
                  <c:v>2.6364187000000001E-2</c:v>
                </c:pt>
                <c:pt idx="51">
                  <c:v>2.2579498999999999E-2</c:v>
                </c:pt>
                <c:pt idx="52">
                  <c:v>2.2255924999999999E-2</c:v>
                </c:pt>
                <c:pt idx="53">
                  <c:v>2.7061686000000001E-2</c:v>
                </c:pt>
                <c:pt idx="54">
                  <c:v>3.6444079999999997E-2</c:v>
                </c:pt>
                <c:pt idx="55">
                  <c:v>4.8079150000000001E-2</c:v>
                </c:pt>
                <c:pt idx="56">
                  <c:v>5.8052069999999997E-2</c:v>
                </c:pt>
                <c:pt idx="57">
                  <c:v>6.6533220000000004E-2</c:v>
                </c:pt>
                <c:pt idx="58">
                  <c:v>7.3280743999999995E-2</c:v>
                </c:pt>
                <c:pt idx="59">
                  <c:v>7.559797E-2</c:v>
                </c:pt>
                <c:pt idx="60">
                  <c:v>7.1144074000000002E-2</c:v>
                </c:pt>
                <c:pt idx="61">
                  <c:v>6.2863715000000001E-2</c:v>
                </c:pt>
                <c:pt idx="62">
                  <c:v>5.5331617999999999E-2</c:v>
                </c:pt>
                <c:pt idx="63">
                  <c:v>4.9872649999999998E-2</c:v>
                </c:pt>
                <c:pt idx="64">
                  <c:v>4.4781790000000002E-2</c:v>
                </c:pt>
                <c:pt idx="65">
                  <c:v>3.900725E-2</c:v>
                </c:pt>
                <c:pt idx="66">
                  <c:v>3.6443092000000003E-2</c:v>
                </c:pt>
                <c:pt idx="67">
                  <c:v>4.0272817000000002E-2</c:v>
                </c:pt>
                <c:pt idx="68">
                  <c:v>4.8272191999999998E-2</c:v>
                </c:pt>
                <c:pt idx="69">
                  <c:v>5.2347640000000001E-2</c:v>
                </c:pt>
                <c:pt idx="70">
                  <c:v>4.7699980000000003E-2</c:v>
                </c:pt>
                <c:pt idx="71">
                  <c:v>3.5523947E-2</c:v>
                </c:pt>
                <c:pt idx="72">
                  <c:v>2.1796346000000001E-2</c:v>
                </c:pt>
                <c:pt idx="73">
                  <c:v>1.1280824E-2</c:v>
                </c:pt>
                <c:pt idx="74">
                  <c:v>5.5212346000000001E-3</c:v>
                </c:pt>
                <c:pt idx="75">
                  <c:v>3.2980297999999999E-3</c:v>
                </c:pt>
                <c:pt idx="76">
                  <c:v>3.5628066000000002E-3</c:v>
                </c:pt>
                <c:pt idx="77">
                  <c:v>5.8283446999999999E-3</c:v>
                </c:pt>
                <c:pt idx="78">
                  <c:v>1.0219595999999999E-2</c:v>
                </c:pt>
                <c:pt idx="79">
                  <c:v>1.5712601999999999E-2</c:v>
                </c:pt>
                <c:pt idx="80">
                  <c:v>1.9659579E-2</c:v>
                </c:pt>
                <c:pt idx="81">
                  <c:v>1.992292E-2</c:v>
                </c:pt>
                <c:pt idx="82">
                  <c:v>1.6501565999999999E-2</c:v>
                </c:pt>
                <c:pt idx="83">
                  <c:v>1.1886002E-2</c:v>
                </c:pt>
                <c:pt idx="84">
                  <c:v>9.2697379999999996E-3</c:v>
                </c:pt>
                <c:pt idx="85">
                  <c:v>1.0963093E-2</c:v>
                </c:pt>
                <c:pt idx="86">
                  <c:v>1.6967406000000001E-2</c:v>
                </c:pt>
                <c:pt idx="87">
                  <c:v>2.5288207E-2</c:v>
                </c:pt>
                <c:pt idx="88">
                  <c:v>3.3184949999999998E-2</c:v>
                </c:pt>
                <c:pt idx="89">
                  <c:v>3.8012600000000001E-2</c:v>
                </c:pt>
                <c:pt idx="90">
                  <c:v>3.8808460000000003E-2</c:v>
                </c:pt>
                <c:pt idx="91">
                  <c:v>3.6549619999999998E-2</c:v>
                </c:pt>
                <c:pt idx="92">
                  <c:v>3.2432019999999999E-2</c:v>
                </c:pt>
                <c:pt idx="93">
                  <c:v>2.8937554000000001E-2</c:v>
                </c:pt>
                <c:pt idx="94">
                  <c:v>2.6248286999999999E-2</c:v>
                </c:pt>
                <c:pt idx="95">
                  <c:v>2.2844127999999998E-2</c:v>
                </c:pt>
                <c:pt idx="96">
                  <c:v>2.1790940000000002E-2</c:v>
                </c:pt>
                <c:pt idx="97">
                  <c:v>2.0977317999999998E-2</c:v>
                </c:pt>
                <c:pt idx="98">
                  <c:v>1.9702857000000001E-2</c:v>
                </c:pt>
                <c:pt idx="99">
                  <c:v>1.8721473999999998E-2</c:v>
                </c:pt>
                <c:pt idx="100">
                  <c:v>1.9525700999999999E-2</c:v>
                </c:pt>
                <c:pt idx="101">
                  <c:v>2.035793E-2</c:v>
                </c:pt>
                <c:pt idx="102">
                  <c:v>2.0628091000000001E-2</c:v>
                </c:pt>
                <c:pt idx="103">
                  <c:v>2.1728842000000002E-2</c:v>
                </c:pt>
                <c:pt idx="104">
                  <c:v>2.2427782E-2</c:v>
                </c:pt>
                <c:pt idx="105">
                  <c:v>2.2307996E-2</c:v>
                </c:pt>
                <c:pt idx="106">
                  <c:v>2.1314174000000002E-2</c:v>
                </c:pt>
                <c:pt idx="107">
                  <c:v>1.9763427E-2</c:v>
                </c:pt>
                <c:pt idx="108">
                  <c:v>1.7136256999999998E-2</c:v>
                </c:pt>
                <c:pt idx="109">
                  <c:v>1.3599876E-2</c:v>
                </c:pt>
                <c:pt idx="110">
                  <c:v>9.8067329999999998E-3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1975-4557-86B3-964263A5BC32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[2]Sheet1!$D$971:$DT$971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3.3227562000000001E-3</c:v>
                </c:pt>
                <c:pt idx="3">
                  <c:v>1.0037542999999999E-2</c:v>
                </c:pt>
                <c:pt idx="4">
                  <c:v>1.3847063999999999E-2</c:v>
                </c:pt>
                <c:pt idx="5">
                  <c:v>1.6519597E-2</c:v>
                </c:pt>
                <c:pt idx="6">
                  <c:v>1.8594038E-2</c:v>
                </c:pt>
                <c:pt idx="7">
                  <c:v>1.8176009999999999E-2</c:v>
                </c:pt>
                <c:pt idx="8">
                  <c:v>1.3515330000000001E-2</c:v>
                </c:pt>
                <c:pt idx="9">
                  <c:v>5.4486897000000003E-3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1.3914991000000001E-3</c:v>
                </c:pt>
                <c:pt idx="15">
                  <c:v>5.2944250000000002E-3</c:v>
                </c:pt>
                <c:pt idx="16">
                  <c:v>6.2942149999999997E-3</c:v>
                </c:pt>
                <c:pt idx="17">
                  <c:v>4.1291326999999996E-3</c:v>
                </c:pt>
                <c:pt idx="18">
                  <c:v>1.3523566000000001E-3</c:v>
                </c:pt>
                <c:pt idx="19">
                  <c:v>0</c:v>
                </c:pt>
                <c:pt idx="20">
                  <c:v>0</c:v>
                </c:pt>
                <c:pt idx="21">
                  <c:v>9.1299999999999997E-4</c:v>
                </c:pt>
                <c:pt idx="22">
                  <c:v>3.9543030000000002E-3</c:v>
                </c:pt>
                <c:pt idx="23">
                  <c:v>6.8272473000000004E-3</c:v>
                </c:pt>
                <c:pt idx="24">
                  <c:v>1.0292515E-2</c:v>
                </c:pt>
                <c:pt idx="25">
                  <c:v>1.2966498999999999E-2</c:v>
                </c:pt>
                <c:pt idx="26">
                  <c:v>1.6200402999999999E-2</c:v>
                </c:pt>
                <c:pt idx="27">
                  <c:v>1.8513326E-2</c:v>
                </c:pt>
                <c:pt idx="28">
                  <c:v>2.0668461999999999E-2</c:v>
                </c:pt>
                <c:pt idx="29">
                  <c:v>2.2814999999999998E-2</c:v>
                </c:pt>
                <c:pt idx="30">
                  <c:v>2.4788893999999999E-2</c:v>
                </c:pt>
                <c:pt idx="31">
                  <c:v>2.6867182999999999E-2</c:v>
                </c:pt>
                <c:pt idx="32">
                  <c:v>3.0079642E-2</c:v>
                </c:pt>
                <c:pt idx="33">
                  <c:v>3.6141038E-2</c:v>
                </c:pt>
                <c:pt idx="34">
                  <c:v>4.4507856999999998E-2</c:v>
                </c:pt>
                <c:pt idx="35">
                  <c:v>5.4177771999999999E-2</c:v>
                </c:pt>
                <c:pt idx="36">
                  <c:v>6.2351190000000001E-2</c:v>
                </c:pt>
                <c:pt idx="37">
                  <c:v>6.7258499999999999E-2</c:v>
                </c:pt>
                <c:pt idx="38">
                  <c:v>6.7659624000000002E-2</c:v>
                </c:pt>
                <c:pt idx="39">
                  <c:v>6.426221E-2</c:v>
                </c:pt>
                <c:pt idx="40">
                  <c:v>5.7127061999999999E-2</c:v>
                </c:pt>
                <c:pt idx="41">
                  <c:v>4.7981280000000001E-2</c:v>
                </c:pt>
                <c:pt idx="42">
                  <c:v>3.8702525000000002E-2</c:v>
                </c:pt>
                <c:pt idx="43">
                  <c:v>3.1517398000000002E-2</c:v>
                </c:pt>
                <c:pt idx="44">
                  <c:v>2.9369118E-2</c:v>
                </c:pt>
                <c:pt idx="45">
                  <c:v>3.1731196000000003E-2</c:v>
                </c:pt>
                <c:pt idx="46">
                  <c:v>3.5258400000000002E-2</c:v>
                </c:pt>
                <c:pt idx="47">
                  <c:v>3.6464679999999999E-2</c:v>
                </c:pt>
                <c:pt idx="48">
                  <c:v>3.4538720000000002E-2</c:v>
                </c:pt>
                <c:pt idx="49">
                  <c:v>3.0836369999999998E-2</c:v>
                </c:pt>
                <c:pt idx="50">
                  <c:v>2.6364187000000001E-2</c:v>
                </c:pt>
                <c:pt idx="51">
                  <c:v>2.2579498999999999E-2</c:v>
                </c:pt>
                <c:pt idx="52">
                  <c:v>2.2255924999999999E-2</c:v>
                </c:pt>
                <c:pt idx="53">
                  <c:v>2.7061686000000001E-2</c:v>
                </c:pt>
                <c:pt idx="54">
                  <c:v>3.6444079999999997E-2</c:v>
                </c:pt>
                <c:pt idx="55">
                  <c:v>4.8079150000000001E-2</c:v>
                </c:pt>
                <c:pt idx="56">
                  <c:v>5.8052069999999997E-2</c:v>
                </c:pt>
                <c:pt idx="57">
                  <c:v>6.6533220000000004E-2</c:v>
                </c:pt>
                <c:pt idx="58">
                  <c:v>7.3280743999999995E-2</c:v>
                </c:pt>
                <c:pt idx="59">
                  <c:v>7.559797E-2</c:v>
                </c:pt>
                <c:pt idx="60">
                  <c:v>7.1144074000000002E-2</c:v>
                </c:pt>
                <c:pt idx="61">
                  <c:v>6.2863715000000001E-2</c:v>
                </c:pt>
                <c:pt idx="62">
                  <c:v>5.5331617999999999E-2</c:v>
                </c:pt>
                <c:pt idx="63">
                  <c:v>4.9872649999999998E-2</c:v>
                </c:pt>
                <c:pt idx="64">
                  <c:v>4.4781790000000002E-2</c:v>
                </c:pt>
                <c:pt idx="65">
                  <c:v>3.900725E-2</c:v>
                </c:pt>
                <c:pt idx="66">
                  <c:v>3.6443092000000003E-2</c:v>
                </c:pt>
                <c:pt idx="67">
                  <c:v>4.0272817000000002E-2</c:v>
                </c:pt>
                <c:pt idx="68">
                  <c:v>4.8272191999999998E-2</c:v>
                </c:pt>
                <c:pt idx="69">
                  <c:v>5.2347640000000001E-2</c:v>
                </c:pt>
                <c:pt idx="70">
                  <c:v>4.7699980000000003E-2</c:v>
                </c:pt>
                <c:pt idx="71">
                  <c:v>3.5523947E-2</c:v>
                </c:pt>
                <c:pt idx="72">
                  <c:v>2.1796346000000001E-2</c:v>
                </c:pt>
                <c:pt idx="73">
                  <c:v>1.1280824E-2</c:v>
                </c:pt>
                <c:pt idx="74">
                  <c:v>5.5212346000000001E-3</c:v>
                </c:pt>
                <c:pt idx="75">
                  <c:v>3.2980297999999999E-3</c:v>
                </c:pt>
                <c:pt idx="76">
                  <c:v>3.5628066000000002E-3</c:v>
                </c:pt>
                <c:pt idx="77">
                  <c:v>5.8283446999999999E-3</c:v>
                </c:pt>
                <c:pt idx="78">
                  <c:v>1.0219595999999999E-2</c:v>
                </c:pt>
                <c:pt idx="79">
                  <c:v>1.5712601999999999E-2</c:v>
                </c:pt>
                <c:pt idx="80">
                  <c:v>1.9659579E-2</c:v>
                </c:pt>
                <c:pt idx="81">
                  <c:v>1.992292E-2</c:v>
                </c:pt>
                <c:pt idx="82">
                  <c:v>1.6501565999999999E-2</c:v>
                </c:pt>
                <c:pt idx="83">
                  <c:v>1.1886002E-2</c:v>
                </c:pt>
                <c:pt idx="84">
                  <c:v>9.2697379999999996E-3</c:v>
                </c:pt>
                <c:pt idx="85">
                  <c:v>1.0963093E-2</c:v>
                </c:pt>
                <c:pt idx="86">
                  <c:v>1.6967406000000001E-2</c:v>
                </c:pt>
                <c:pt idx="87">
                  <c:v>2.5288207E-2</c:v>
                </c:pt>
                <c:pt idx="88">
                  <c:v>3.3184949999999998E-2</c:v>
                </c:pt>
                <c:pt idx="89">
                  <c:v>3.8012600000000001E-2</c:v>
                </c:pt>
                <c:pt idx="90">
                  <c:v>3.8808460000000003E-2</c:v>
                </c:pt>
                <c:pt idx="91">
                  <c:v>3.6549619999999998E-2</c:v>
                </c:pt>
                <c:pt idx="92">
                  <c:v>3.2432019999999999E-2</c:v>
                </c:pt>
                <c:pt idx="93">
                  <c:v>2.8937554000000001E-2</c:v>
                </c:pt>
                <c:pt idx="94">
                  <c:v>2.6248286999999999E-2</c:v>
                </c:pt>
                <c:pt idx="95">
                  <c:v>2.2844127999999998E-2</c:v>
                </c:pt>
                <c:pt idx="96">
                  <c:v>2.1790940000000002E-2</c:v>
                </c:pt>
                <c:pt idx="97">
                  <c:v>2.0977317999999998E-2</c:v>
                </c:pt>
                <c:pt idx="98">
                  <c:v>1.9702857000000001E-2</c:v>
                </c:pt>
                <c:pt idx="99">
                  <c:v>1.8721473999999998E-2</c:v>
                </c:pt>
                <c:pt idx="100">
                  <c:v>1.9525700999999999E-2</c:v>
                </c:pt>
                <c:pt idx="101">
                  <c:v>2.035793E-2</c:v>
                </c:pt>
                <c:pt idx="102">
                  <c:v>2.0628091000000001E-2</c:v>
                </c:pt>
                <c:pt idx="103">
                  <c:v>2.1728842000000002E-2</c:v>
                </c:pt>
                <c:pt idx="104">
                  <c:v>2.2427782E-2</c:v>
                </c:pt>
                <c:pt idx="105">
                  <c:v>2.2307996E-2</c:v>
                </c:pt>
                <c:pt idx="106">
                  <c:v>2.1314174000000002E-2</c:v>
                </c:pt>
                <c:pt idx="107">
                  <c:v>1.9763427E-2</c:v>
                </c:pt>
                <c:pt idx="108">
                  <c:v>1.7136256999999998E-2</c:v>
                </c:pt>
                <c:pt idx="109">
                  <c:v>1.3599876E-2</c:v>
                </c:pt>
                <c:pt idx="110">
                  <c:v>9.8067329999999998E-3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1975-4557-86B3-964263A5BC32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[2]Sheet1!$D$972:$DT$972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3.3227562000000001E-3</c:v>
                </c:pt>
                <c:pt idx="3">
                  <c:v>1.0037542999999999E-2</c:v>
                </c:pt>
                <c:pt idx="4">
                  <c:v>1.3847063999999999E-2</c:v>
                </c:pt>
                <c:pt idx="5">
                  <c:v>1.6519597E-2</c:v>
                </c:pt>
                <c:pt idx="6">
                  <c:v>1.8594038E-2</c:v>
                </c:pt>
                <c:pt idx="7">
                  <c:v>1.8176009999999999E-2</c:v>
                </c:pt>
                <c:pt idx="8">
                  <c:v>1.3515330000000001E-2</c:v>
                </c:pt>
                <c:pt idx="9">
                  <c:v>5.4486897000000003E-3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1.3914991000000001E-3</c:v>
                </c:pt>
                <c:pt idx="15">
                  <c:v>5.2944250000000002E-3</c:v>
                </c:pt>
                <c:pt idx="16">
                  <c:v>6.2942149999999997E-3</c:v>
                </c:pt>
                <c:pt idx="17">
                  <c:v>4.1291326999999996E-3</c:v>
                </c:pt>
                <c:pt idx="18">
                  <c:v>1.3523566000000001E-3</c:v>
                </c:pt>
                <c:pt idx="19">
                  <c:v>0</c:v>
                </c:pt>
                <c:pt idx="20">
                  <c:v>0</c:v>
                </c:pt>
                <c:pt idx="21">
                  <c:v>9.1299999999999997E-4</c:v>
                </c:pt>
                <c:pt idx="22">
                  <c:v>3.9543030000000002E-3</c:v>
                </c:pt>
                <c:pt idx="23">
                  <c:v>6.8272473000000004E-3</c:v>
                </c:pt>
                <c:pt idx="24">
                  <c:v>1.0292515E-2</c:v>
                </c:pt>
                <c:pt idx="25">
                  <c:v>1.2966498999999999E-2</c:v>
                </c:pt>
                <c:pt idx="26">
                  <c:v>1.6200402999999999E-2</c:v>
                </c:pt>
                <c:pt idx="27">
                  <c:v>1.8513326E-2</c:v>
                </c:pt>
                <c:pt idx="28">
                  <c:v>2.0668461999999999E-2</c:v>
                </c:pt>
                <c:pt idx="29">
                  <c:v>2.2814999999999998E-2</c:v>
                </c:pt>
                <c:pt idx="30">
                  <c:v>2.4788893999999999E-2</c:v>
                </c:pt>
                <c:pt idx="31">
                  <c:v>2.6867182999999999E-2</c:v>
                </c:pt>
                <c:pt idx="32">
                  <c:v>3.0079642E-2</c:v>
                </c:pt>
                <c:pt idx="33">
                  <c:v>3.6141038E-2</c:v>
                </c:pt>
                <c:pt idx="34">
                  <c:v>4.4507856999999998E-2</c:v>
                </c:pt>
                <c:pt idx="35">
                  <c:v>5.4177771999999999E-2</c:v>
                </c:pt>
                <c:pt idx="36">
                  <c:v>6.2351190000000001E-2</c:v>
                </c:pt>
                <c:pt idx="37">
                  <c:v>6.7258499999999999E-2</c:v>
                </c:pt>
                <c:pt idx="38">
                  <c:v>6.7659624000000002E-2</c:v>
                </c:pt>
                <c:pt idx="39">
                  <c:v>6.426221E-2</c:v>
                </c:pt>
                <c:pt idx="40">
                  <c:v>5.7127061999999999E-2</c:v>
                </c:pt>
                <c:pt idx="41">
                  <c:v>4.7981280000000001E-2</c:v>
                </c:pt>
                <c:pt idx="42">
                  <c:v>3.8702525000000002E-2</c:v>
                </c:pt>
                <c:pt idx="43">
                  <c:v>3.1517398000000002E-2</c:v>
                </c:pt>
                <c:pt idx="44">
                  <c:v>2.9369118E-2</c:v>
                </c:pt>
                <c:pt idx="45">
                  <c:v>3.1731196000000003E-2</c:v>
                </c:pt>
                <c:pt idx="46">
                  <c:v>3.5258400000000002E-2</c:v>
                </c:pt>
                <c:pt idx="47">
                  <c:v>3.6464679999999999E-2</c:v>
                </c:pt>
                <c:pt idx="48">
                  <c:v>3.4538720000000002E-2</c:v>
                </c:pt>
                <c:pt idx="49">
                  <c:v>3.0836369999999998E-2</c:v>
                </c:pt>
                <c:pt idx="50">
                  <c:v>2.6364187000000001E-2</c:v>
                </c:pt>
                <c:pt idx="51">
                  <c:v>2.2579498999999999E-2</c:v>
                </c:pt>
                <c:pt idx="52">
                  <c:v>2.2255924999999999E-2</c:v>
                </c:pt>
                <c:pt idx="53">
                  <c:v>2.7061686000000001E-2</c:v>
                </c:pt>
                <c:pt idx="54">
                  <c:v>3.6444079999999997E-2</c:v>
                </c:pt>
                <c:pt idx="55">
                  <c:v>4.8079150000000001E-2</c:v>
                </c:pt>
                <c:pt idx="56">
                  <c:v>5.8052069999999997E-2</c:v>
                </c:pt>
                <c:pt idx="57">
                  <c:v>6.6533220000000004E-2</c:v>
                </c:pt>
                <c:pt idx="58">
                  <c:v>7.3280743999999995E-2</c:v>
                </c:pt>
                <c:pt idx="59">
                  <c:v>7.559797E-2</c:v>
                </c:pt>
                <c:pt idx="60">
                  <c:v>7.1144074000000002E-2</c:v>
                </c:pt>
                <c:pt idx="61">
                  <c:v>6.2863715000000001E-2</c:v>
                </c:pt>
                <c:pt idx="62">
                  <c:v>5.5331617999999999E-2</c:v>
                </c:pt>
                <c:pt idx="63">
                  <c:v>4.9872649999999998E-2</c:v>
                </c:pt>
                <c:pt idx="64">
                  <c:v>4.4781790000000002E-2</c:v>
                </c:pt>
                <c:pt idx="65">
                  <c:v>3.900725E-2</c:v>
                </c:pt>
                <c:pt idx="66">
                  <c:v>3.6443092000000003E-2</c:v>
                </c:pt>
                <c:pt idx="67">
                  <c:v>4.0272817000000002E-2</c:v>
                </c:pt>
                <c:pt idx="68">
                  <c:v>4.8272191999999998E-2</c:v>
                </c:pt>
                <c:pt idx="69">
                  <c:v>5.2347640000000001E-2</c:v>
                </c:pt>
                <c:pt idx="70">
                  <c:v>4.7699980000000003E-2</c:v>
                </c:pt>
                <c:pt idx="71">
                  <c:v>3.5523947E-2</c:v>
                </c:pt>
                <c:pt idx="72">
                  <c:v>2.1796346000000001E-2</c:v>
                </c:pt>
                <c:pt idx="73">
                  <c:v>1.1280824E-2</c:v>
                </c:pt>
                <c:pt idx="74">
                  <c:v>5.5212346000000001E-3</c:v>
                </c:pt>
                <c:pt idx="75">
                  <c:v>3.2980297999999999E-3</c:v>
                </c:pt>
                <c:pt idx="76">
                  <c:v>3.5628066000000002E-3</c:v>
                </c:pt>
                <c:pt idx="77">
                  <c:v>5.8283446999999999E-3</c:v>
                </c:pt>
                <c:pt idx="78">
                  <c:v>1.0219595999999999E-2</c:v>
                </c:pt>
                <c:pt idx="79">
                  <c:v>1.5712601999999999E-2</c:v>
                </c:pt>
                <c:pt idx="80">
                  <c:v>1.9659579E-2</c:v>
                </c:pt>
                <c:pt idx="81">
                  <c:v>1.992292E-2</c:v>
                </c:pt>
                <c:pt idx="82">
                  <c:v>1.6501565999999999E-2</c:v>
                </c:pt>
                <c:pt idx="83">
                  <c:v>1.1886002E-2</c:v>
                </c:pt>
                <c:pt idx="84">
                  <c:v>9.2697379999999996E-3</c:v>
                </c:pt>
                <c:pt idx="85">
                  <c:v>1.0963093E-2</c:v>
                </c:pt>
                <c:pt idx="86">
                  <c:v>1.6967406000000001E-2</c:v>
                </c:pt>
                <c:pt idx="87">
                  <c:v>2.5288207E-2</c:v>
                </c:pt>
                <c:pt idx="88">
                  <c:v>3.3184949999999998E-2</c:v>
                </c:pt>
                <c:pt idx="89">
                  <c:v>3.8012600000000001E-2</c:v>
                </c:pt>
                <c:pt idx="90">
                  <c:v>3.8808460000000003E-2</c:v>
                </c:pt>
                <c:pt idx="91">
                  <c:v>3.6549619999999998E-2</c:v>
                </c:pt>
                <c:pt idx="92">
                  <c:v>3.2432019999999999E-2</c:v>
                </c:pt>
                <c:pt idx="93">
                  <c:v>2.8937554000000001E-2</c:v>
                </c:pt>
                <c:pt idx="94">
                  <c:v>2.6248286999999999E-2</c:v>
                </c:pt>
                <c:pt idx="95">
                  <c:v>2.2844127999999998E-2</c:v>
                </c:pt>
                <c:pt idx="96">
                  <c:v>2.1790940000000002E-2</c:v>
                </c:pt>
                <c:pt idx="97">
                  <c:v>2.0977317999999998E-2</c:v>
                </c:pt>
                <c:pt idx="98">
                  <c:v>1.9702857000000001E-2</c:v>
                </c:pt>
                <c:pt idx="99">
                  <c:v>1.8721473999999998E-2</c:v>
                </c:pt>
                <c:pt idx="100">
                  <c:v>1.9525700999999999E-2</c:v>
                </c:pt>
                <c:pt idx="101">
                  <c:v>2.035793E-2</c:v>
                </c:pt>
                <c:pt idx="102">
                  <c:v>2.0628091000000001E-2</c:v>
                </c:pt>
                <c:pt idx="103">
                  <c:v>2.1728842000000002E-2</c:v>
                </c:pt>
                <c:pt idx="104">
                  <c:v>2.2427782E-2</c:v>
                </c:pt>
                <c:pt idx="105">
                  <c:v>2.2307996E-2</c:v>
                </c:pt>
                <c:pt idx="106">
                  <c:v>2.1314174000000002E-2</c:v>
                </c:pt>
                <c:pt idx="107">
                  <c:v>1.9763427E-2</c:v>
                </c:pt>
                <c:pt idx="108">
                  <c:v>1.7136256999999998E-2</c:v>
                </c:pt>
                <c:pt idx="109">
                  <c:v>1.3599876E-2</c:v>
                </c:pt>
                <c:pt idx="110">
                  <c:v>9.8067329999999998E-3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1975-4557-86B3-964263A5BC32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[2]Sheet1!$D$973:$DT$973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3.2633012000000002E-3</c:v>
                </c:pt>
                <c:pt idx="3">
                  <c:v>9.3487970000000007E-3</c:v>
                </c:pt>
                <c:pt idx="4">
                  <c:v>1.2856876E-2</c:v>
                </c:pt>
                <c:pt idx="5">
                  <c:v>1.5530203500000001E-2</c:v>
                </c:pt>
                <c:pt idx="6">
                  <c:v>1.7826444E-2</c:v>
                </c:pt>
                <c:pt idx="7">
                  <c:v>1.7658962E-2</c:v>
                </c:pt>
                <c:pt idx="8">
                  <c:v>1.3142478000000001E-2</c:v>
                </c:pt>
                <c:pt idx="9">
                  <c:v>5.0964540000000003E-3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1.3071182E-3</c:v>
                </c:pt>
                <c:pt idx="15">
                  <c:v>5.1680286000000001E-3</c:v>
                </c:pt>
                <c:pt idx="16">
                  <c:v>6.2817037000000003E-3</c:v>
                </c:pt>
                <c:pt idx="17">
                  <c:v>4.2648482999999996E-3</c:v>
                </c:pt>
                <c:pt idx="18">
                  <c:v>1.4478568E-3</c:v>
                </c:pt>
                <c:pt idx="19">
                  <c:v>0</c:v>
                </c:pt>
                <c:pt idx="20">
                  <c:v>0</c:v>
                </c:pt>
                <c:pt idx="21">
                  <c:v>4.1100000000000002E-4</c:v>
                </c:pt>
                <c:pt idx="22">
                  <c:v>3.1626874000000001E-3</c:v>
                </c:pt>
                <c:pt idx="23">
                  <c:v>5.7079744999999999E-3</c:v>
                </c:pt>
                <c:pt idx="24">
                  <c:v>8.8769060000000004E-3</c:v>
                </c:pt>
                <c:pt idx="25">
                  <c:v>1.1470268E-2</c:v>
                </c:pt>
                <c:pt idx="26">
                  <c:v>1.4854172000000001E-2</c:v>
                </c:pt>
                <c:pt idx="27">
                  <c:v>1.7579382000000001E-2</c:v>
                </c:pt>
                <c:pt idx="28">
                  <c:v>2.0194734999999998E-2</c:v>
                </c:pt>
                <c:pt idx="29">
                  <c:v>2.2660386000000001E-2</c:v>
                </c:pt>
                <c:pt idx="30">
                  <c:v>2.4761008000000001E-2</c:v>
                </c:pt>
                <c:pt idx="31">
                  <c:v>2.6846875999999999E-2</c:v>
                </c:pt>
                <c:pt idx="32">
                  <c:v>3.0003548000000001E-2</c:v>
                </c:pt>
                <c:pt idx="33">
                  <c:v>3.6077082000000003E-2</c:v>
                </c:pt>
                <c:pt idx="34">
                  <c:v>4.4440787000000002E-2</c:v>
                </c:pt>
                <c:pt idx="35">
                  <c:v>5.4007586000000003E-2</c:v>
                </c:pt>
                <c:pt idx="36">
                  <c:v>6.1869554E-2</c:v>
                </c:pt>
                <c:pt idx="37">
                  <c:v>6.6264174999999995E-2</c:v>
                </c:pt>
                <c:pt idx="38">
                  <c:v>6.623308E-2</c:v>
                </c:pt>
                <c:pt idx="39">
                  <c:v>6.2713019999999994E-2</c:v>
                </c:pt>
                <c:pt idx="40">
                  <c:v>5.5817890000000002E-2</c:v>
                </c:pt>
                <c:pt idx="41">
                  <c:v>4.7056389999999997E-2</c:v>
                </c:pt>
                <c:pt idx="42">
                  <c:v>3.8049813000000002E-2</c:v>
                </c:pt>
                <c:pt idx="43">
                  <c:v>3.0987404E-2</c:v>
                </c:pt>
                <c:pt idx="44">
                  <c:v>2.8829673E-2</c:v>
                </c:pt>
                <c:pt idx="45">
                  <c:v>3.1120446E-2</c:v>
                </c:pt>
                <c:pt idx="46">
                  <c:v>3.4599329999999998E-2</c:v>
                </c:pt>
                <c:pt idx="47">
                  <c:v>3.5893712000000001E-2</c:v>
                </c:pt>
                <c:pt idx="48">
                  <c:v>3.4305113999999998E-2</c:v>
                </c:pt>
                <c:pt idx="49">
                  <c:v>3.1028292999999998E-2</c:v>
                </c:pt>
                <c:pt idx="50">
                  <c:v>2.6839979E-2</c:v>
                </c:pt>
                <c:pt idx="51">
                  <c:v>2.3051196999999999E-2</c:v>
                </c:pt>
                <c:pt idx="52">
                  <c:v>2.24104E-2</c:v>
                </c:pt>
                <c:pt idx="53">
                  <c:v>2.6679900999999999E-2</c:v>
                </c:pt>
                <c:pt idx="54">
                  <c:v>3.5450913000000001E-2</c:v>
                </c:pt>
                <c:pt idx="55">
                  <c:v>4.6608660000000003E-2</c:v>
                </c:pt>
                <c:pt idx="56">
                  <c:v>5.6447953000000002E-2</c:v>
                </c:pt>
                <c:pt idx="57">
                  <c:v>6.5077679999999999E-2</c:v>
                </c:pt>
                <c:pt idx="58">
                  <c:v>7.2148760000000006E-2</c:v>
                </c:pt>
                <c:pt idx="59">
                  <c:v>7.4948154000000003E-2</c:v>
                </c:pt>
                <c:pt idx="60">
                  <c:v>7.1091144999999994E-2</c:v>
                </c:pt>
                <c:pt idx="61">
                  <c:v>6.3513405999999994E-2</c:v>
                </c:pt>
                <c:pt idx="62">
                  <c:v>5.6538752999999997E-2</c:v>
                </c:pt>
                <c:pt idx="63">
                  <c:v>5.1292810000000001E-2</c:v>
                </c:pt>
                <c:pt idx="64">
                  <c:v>4.5956037999999998E-2</c:v>
                </c:pt>
                <c:pt idx="65">
                  <c:v>3.9679747000000001E-2</c:v>
                </c:pt>
                <c:pt idx="66">
                  <c:v>3.6729320000000003E-2</c:v>
                </c:pt>
                <c:pt idx="67">
                  <c:v>4.0603140000000003E-2</c:v>
                </c:pt>
                <c:pt idx="68">
                  <c:v>4.9000149999999999E-2</c:v>
                </c:pt>
                <c:pt idx="69">
                  <c:v>5.3405844000000001E-2</c:v>
                </c:pt>
                <c:pt idx="70">
                  <c:v>4.8635560000000001E-2</c:v>
                </c:pt>
                <c:pt idx="71">
                  <c:v>3.590434E-2</c:v>
                </c:pt>
                <c:pt idx="72">
                  <c:v>2.1534017999999999E-2</c:v>
                </c:pt>
                <c:pt idx="73">
                  <c:v>1.0635857E-2</c:v>
                </c:pt>
                <c:pt idx="74">
                  <c:v>4.8817825E-3</c:v>
                </c:pt>
                <c:pt idx="75">
                  <c:v>2.9575422000000001E-3</c:v>
                </c:pt>
                <c:pt idx="76">
                  <c:v>3.6479144000000001E-3</c:v>
                </c:pt>
                <c:pt idx="77">
                  <c:v>6.2764709999999996E-3</c:v>
                </c:pt>
                <c:pt idx="78">
                  <c:v>1.0882965E-2</c:v>
                </c:pt>
                <c:pt idx="79">
                  <c:v>1.6496166999999999E-2</c:v>
                </c:pt>
                <c:pt idx="80">
                  <c:v>2.0506692999999999E-2</c:v>
                </c:pt>
                <c:pt idx="81">
                  <c:v>2.0728950999999999E-2</c:v>
                </c:pt>
                <c:pt idx="82">
                  <c:v>1.7052997E-2</c:v>
                </c:pt>
                <c:pt idx="83">
                  <c:v>1.1952875E-2</c:v>
                </c:pt>
                <c:pt idx="84">
                  <c:v>8.7254889999999995E-3</c:v>
                </c:pt>
                <c:pt idx="85">
                  <c:v>9.8959080000000001E-3</c:v>
                </c:pt>
                <c:pt idx="86">
                  <c:v>1.5607236E-2</c:v>
                </c:pt>
                <c:pt idx="87">
                  <c:v>2.3876602E-2</c:v>
                </c:pt>
                <c:pt idx="88">
                  <c:v>3.1933963000000003E-2</c:v>
                </c:pt>
                <c:pt idx="89">
                  <c:v>3.7132159999999997E-2</c:v>
                </c:pt>
                <c:pt idx="90">
                  <c:v>3.8411483000000003E-2</c:v>
                </c:pt>
                <c:pt idx="91">
                  <c:v>3.6772840000000001E-2</c:v>
                </c:pt>
                <c:pt idx="92">
                  <c:v>3.3255566E-2</c:v>
                </c:pt>
                <c:pt idx="93">
                  <c:v>3.0226808000000001E-2</c:v>
                </c:pt>
                <c:pt idx="94">
                  <c:v>2.7837978999999999E-2</c:v>
                </c:pt>
                <c:pt idx="95">
                  <c:v>2.4522954999999999E-2</c:v>
                </c:pt>
                <c:pt idx="96">
                  <c:v>2.3387499999999999E-2</c:v>
                </c:pt>
                <c:pt idx="97">
                  <c:v>2.2417693999999998E-2</c:v>
                </c:pt>
                <c:pt idx="98">
                  <c:v>2.0968107999999999E-2</c:v>
                </c:pt>
                <c:pt idx="99">
                  <c:v>1.9805280000000001E-2</c:v>
                </c:pt>
                <c:pt idx="100">
                  <c:v>2.0393979E-2</c:v>
                </c:pt>
                <c:pt idx="101">
                  <c:v>2.1073325E-2</c:v>
                </c:pt>
                <c:pt idx="102">
                  <c:v>2.1201656999999999E-2</c:v>
                </c:pt>
                <c:pt idx="103">
                  <c:v>2.2176843000000002E-2</c:v>
                </c:pt>
                <c:pt idx="104">
                  <c:v>2.2744171000000001E-2</c:v>
                </c:pt>
                <c:pt idx="105">
                  <c:v>2.2502835999999998E-2</c:v>
                </c:pt>
                <c:pt idx="106">
                  <c:v>2.1381091000000001E-2</c:v>
                </c:pt>
                <c:pt idx="107">
                  <c:v>1.9695109999999998E-2</c:v>
                </c:pt>
                <c:pt idx="108">
                  <c:v>1.691047E-2</c:v>
                </c:pt>
                <c:pt idx="109">
                  <c:v>1.3194963000000001E-2</c:v>
                </c:pt>
                <c:pt idx="110">
                  <c:v>9.2059410000000005E-3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975-4557-86B3-964263A5BC32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[2]Sheet1!$D$974:$DT$974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3.2510226999999999E-3</c:v>
                </c:pt>
                <c:pt idx="3">
                  <c:v>9.2378100000000008E-3</c:v>
                </c:pt>
                <c:pt idx="4">
                  <c:v>1.2714853999999999E-2</c:v>
                </c:pt>
                <c:pt idx="5">
                  <c:v>1.5419359000000001E-2</c:v>
                </c:pt>
                <c:pt idx="6">
                  <c:v>1.7800717000000001E-2</c:v>
                </c:pt>
                <c:pt idx="7">
                  <c:v>1.7719403000000002E-2</c:v>
                </c:pt>
                <c:pt idx="8">
                  <c:v>1.322744E-2</c:v>
                </c:pt>
                <c:pt idx="9">
                  <c:v>5.136369E-3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1.3910207E-3</c:v>
                </c:pt>
                <c:pt idx="15">
                  <c:v>5.3315890000000003E-3</c:v>
                </c:pt>
                <c:pt idx="16">
                  <c:v>6.4516803000000001E-3</c:v>
                </c:pt>
                <c:pt idx="17">
                  <c:v>4.3737840000000004E-3</c:v>
                </c:pt>
                <c:pt idx="18">
                  <c:v>1.4600568E-3</c:v>
                </c:pt>
                <c:pt idx="19">
                  <c:v>0</c:v>
                </c:pt>
                <c:pt idx="20">
                  <c:v>0</c:v>
                </c:pt>
                <c:pt idx="21">
                  <c:v>2.8699999999999998E-4</c:v>
                </c:pt>
                <c:pt idx="22">
                  <c:v>3.0785499000000002E-3</c:v>
                </c:pt>
                <c:pt idx="23">
                  <c:v>5.6694129999999999E-3</c:v>
                </c:pt>
                <c:pt idx="24">
                  <c:v>8.8248089999999994E-3</c:v>
                </c:pt>
                <c:pt idx="25">
                  <c:v>1.1333044E-2</c:v>
                </c:pt>
                <c:pt idx="26">
                  <c:v>1.4624092999999999E-2</c:v>
                </c:pt>
                <c:pt idx="27">
                  <c:v>1.7319993999999998E-2</c:v>
                </c:pt>
                <c:pt idx="28">
                  <c:v>2.0012711999999998E-2</c:v>
                </c:pt>
                <c:pt idx="29">
                  <c:v>2.2613365E-2</c:v>
                </c:pt>
                <c:pt idx="30">
                  <c:v>2.4824295E-2</c:v>
                </c:pt>
                <c:pt idx="31">
                  <c:v>2.6956870000000001E-2</c:v>
                </c:pt>
                <c:pt idx="32">
                  <c:v>3.0127668999999999E-2</c:v>
                </c:pt>
                <c:pt idx="33">
                  <c:v>3.6210746000000002E-2</c:v>
                </c:pt>
                <c:pt idx="34">
                  <c:v>4.4598084000000003E-2</c:v>
                </c:pt>
                <c:pt idx="35">
                  <c:v>5.4140202999999998E-2</c:v>
                </c:pt>
                <c:pt idx="36">
                  <c:v>6.1899778000000003E-2</c:v>
                </c:pt>
                <c:pt idx="37">
                  <c:v>6.6133259999999999E-2</c:v>
                </c:pt>
                <c:pt idx="38">
                  <c:v>6.5974140000000001E-2</c:v>
                </c:pt>
                <c:pt idx="39">
                  <c:v>6.2410809999999997E-2</c:v>
                </c:pt>
                <c:pt idx="40">
                  <c:v>5.5572186000000003E-2</c:v>
                </c:pt>
                <c:pt idx="41">
                  <c:v>4.6884625999999999E-2</c:v>
                </c:pt>
                <c:pt idx="42">
                  <c:v>3.7949370000000003E-2</c:v>
                </c:pt>
                <c:pt idx="43">
                  <c:v>3.0947268E-2</c:v>
                </c:pt>
                <c:pt idx="44">
                  <c:v>2.883836E-2</c:v>
                </c:pt>
                <c:pt idx="45">
                  <c:v>3.1148305000000001E-2</c:v>
                </c:pt>
                <c:pt idx="46">
                  <c:v>3.460829E-2</c:v>
                </c:pt>
                <c:pt idx="47">
                  <c:v>3.5885062000000002E-2</c:v>
                </c:pt>
                <c:pt idx="48">
                  <c:v>3.4324239999999999E-2</c:v>
                </c:pt>
                <c:pt idx="49">
                  <c:v>3.1128610000000001E-2</c:v>
                </c:pt>
                <c:pt idx="50">
                  <c:v>2.702879E-2</c:v>
                </c:pt>
                <c:pt idx="51">
                  <c:v>2.3261608999999999E-2</c:v>
                </c:pt>
                <c:pt idx="52">
                  <c:v>2.2551360999999999E-2</c:v>
                </c:pt>
                <c:pt idx="53">
                  <c:v>2.6688621999999999E-2</c:v>
                </c:pt>
                <c:pt idx="54">
                  <c:v>3.5310287000000003E-2</c:v>
                </c:pt>
                <c:pt idx="55">
                  <c:v>4.6357040000000002E-2</c:v>
                </c:pt>
                <c:pt idx="56">
                  <c:v>5.6167778000000002E-2</c:v>
                </c:pt>
                <c:pt idx="57">
                  <c:v>6.4833865000000004E-2</c:v>
                </c:pt>
                <c:pt idx="58">
                  <c:v>7.1985245000000003E-2</c:v>
                </c:pt>
                <c:pt idx="59">
                  <c:v>7.4882160000000003E-2</c:v>
                </c:pt>
                <c:pt idx="60">
                  <c:v>7.1125954000000005E-2</c:v>
                </c:pt>
                <c:pt idx="61">
                  <c:v>6.3632815999999995E-2</c:v>
                </c:pt>
                <c:pt idx="62">
                  <c:v>5.6703324999999999E-2</c:v>
                </c:pt>
                <c:pt idx="63">
                  <c:v>5.1455689999999998E-2</c:v>
                </c:pt>
                <c:pt idx="64">
                  <c:v>4.6068557000000003E-2</c:v>
                </c:pt>
                <c:pt idx="65">
                  <c:v>3.9718125E-2</c:v>
                </c:pt>
                <c:pt idx="66">
                  <c:v>3.6705653999999997E-2</c:v>
                </c:pt>
                <c:pt idx="67">
                  <c:v>4.0563222000000003E-2</c:v>
                </c:pt>
                <c:pt idx="68">
                  <c:v>4.8987160000000002E-2</c:v>
                </c:pt>
                <c:pt idx="69">
                  <c:v>5.3432997000000003E-2</c:v>
                </c:pt>
                <c:pt idx="70">
                  <c:v>4.8674017E-2</c:v>
                </c:pt>
                <c:pt idx="71">
                  <c:v>3.5908572E-2</c:v>
                </c:pt>
                <c:pt idx="72">
                  <c:v>2.1477606E-2</c:v>
                </c:pt>
                <c:pt idx="73">
                  <c:v>1.0535951999999999E-2</c:v>
                </c:pt>
                <c:pt idx="74">
                  <c:v>4.7976399999999997E-3</c:v>
                </c:pt>
                <c:pt idx="75">
                  <c:v>2.9595763999999999E-3</c:v>
                </c:pt>
                <c:pt idx="76">
                  <c:v>3.7759276999999999E-3</c:v>
                </c:pt>
                <c:pt idx="77">
                  <c:v>6.5067850000000002E-3</c:v>
                </c:pt>
                <c:pt idx="78">
                  <c:v>1.1155402999999999E-2</c:v>
                </c:pt>
                <c:pt idx="79">
                  <c:v>1.6745724E-2</c:v>
                </c:pt>
                <c:pt idx="80">
                  <c:v>2.0682782E-2</c:v>
                </c:pt>
                <c:pt idx="81">
                  <c:v>2.0791457999999999E-2</c:v>
                </c:pt>
                <c:pt idx="82">
                  <c:v>1.6977029000000001E-2</c:v>
                </c:pt>
                <c:pt idx="83">
                  <c:v>1.1740729E-2</c:v>
                </c:pt>
                <c:pt idx="84">
                  <c:v>8.4156999999999999E-3</c:v>
                </c:pt>
                <c:pt idx="85">
                  <c:v>9.54758E-3</c:v>
                </c:pt>
                <c:pt idx="86">
                  <c:v>1.5280412E-2</c:v>
                </c:pt>
                <c:pt idx="87">
                  <c:v>2.3617343999999998E-2</c:v>
                </c:pt>
                <c:pt idx="88">
                  <c:v>3.1769007000000002E-2</c:v>
                </c:pt>
                <c:pt idx="89">
                  <c:v>3.7078522000000003E-2</c:v>
                </c:pt>
                <c:pt idx="90">
                  <c:v>3.8461956999999998E-2</c:v>
                </c:pt>
                <c:pt idx="91">
                  <c:v>3.6929763999999997E-2</c:v>
                </c:pt>
                <c:pt idx="92">
                  <c:v>3.3484305999999998E-2</c:v>
                </c:pt>
                <c:pt idx="93">
                  <c:v>3.0484730000000002E-2</c:v>
                </c:pt>
                <c:pt idx="94">
                  <c:v>2.807921E-2</c:v>
                </c:pt>
                <c:pt idx="95">
                  <c:v>2.4726703999999999E-2</c:v>
                </c:pt>
                <c:pt idx="96">
                  <c:v>2.3541090000000001E-2</c:v>
                </c:pt>
                <c:pt idx="97">
                  <c:v>2.2521691E-2</c:v>
                </c:pt>
                <c:pt idx="98">
                  <c:v>2.103882E-2</c:v>
                </c:pt>
                <c:pt idx="99">
                  <c:v>1.9858931999999999E-2</c:v>
                </c:pt>
                <c:pt idx="100">
                  <c:v>2.0436484000000001E-2</c:v>
                </c:pt>
                <c:pt idx="101">
                  <c:v>2.1113915E-2</c:v>
                </c:pt>
                <c:pt idx="102">
                  <c:v>2.1241871999999998E-2</c:v>
                </c:pt>
                <c:pt idx="103">
                  <c:v>2.2212300000000001E-2</c:v>
                </c:pt>
                <c:pt idx="104">
                  <c:v>2.2770789999999999E-2</c:v>
                </c:pt>
                <c:pt idx="105">
                  <c:v>2.2518063000000001E-2</c:v>
                </c:pt>
                <c:pt idx="106">
                  <c:v>2.1382762E-2</c:v>
                </c:pt>
                <c:pt idx="107">
                  <c:v>1.9678712000000001E-2</c:v>
                </c:pt>
                <c:pt idx="108">
                  <c:v>1.6880217999999999E-2</c:v>
                </c:pt>
                <c:pt idx="109">
                  <c:v>1.3152041999999999E-2</c:v>
                </c:pt>
                <c:pt idx="110">
                  <c:v>9.1519970000000003E-3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1975-4557-86B3-964263A5BC32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[2]Sheet1!$D$975:$DT$975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3.4896387E-3</c:v>
                </c:pt>
                <c:pt idx="3">
                  <c:v>9.7452224999999993E-3</c:v>
                </c:pt>
                <c:pt idx="4">
                  <c:v>1.329138E-2</c:v>
                </c:pt>
                <c:pt idx="5">
                  <c:v>1.5875077000000001E-2</c:v>
                </c:pt>
                <c:pt idx="6">
                  <c:v>1.8002174999999999E-2</c:v>
                </c:pt>
                <c:pt idx="7">
                  <c:v>1.7709731999999999E-2</c:v>
                </c:pt>
                <c:pt idx="8">
                  <c:v>1.3164096E-2</c:v>
                </c:pt>
                <c:pt idx="9">
                  <c:v>5.1657142999999997E-3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1.4050511999999999E-3</c:v>
                </c:pt>
                <c:pt idx="15">
                  <c:v>5.3218044000000004E-3</c:v>
                </c:pt>
                <c:pt idx="16">
                  <c:v>6.3750287999999999E-3</c:v>
                </c:pt>
                <c:pt idx="17">
                  <c:v>4.2505349999999997E-3</c:v>
                </c:pt>
                <c:pt idx="18">
                  <c:v>1.4019718E-3</c:v>
                </c:pt>
                <c:pt idx="19">
                  <c:v>0</c:v>
                </c:pt>
                <c:pt idx="20">
                  <c:v>0</c:v>
                </c:pt>
                <c:pt idx="21">
                  <c:v>4.9200000000000003E-4</c:v>
                </c:pt>
                <c:pt idx="22">
                  <c:v>3.3074773000000002E-3</c:v>
                </c:pt>
                <c:pt idx="23">
                  <c:v>5.981526E-3</c:v>
                </c:pt>
                <c:pt idx="24">
                  <c:v>9.3283589999999996E-3</c:v>
                </c:pt>
                <c:pt idx="25">
                  <c:v>1.2030809999999999E-2</c:v>
                </c:pt>
                <c:pt idx="26">
                  <c:v>1.54253775E-2</c:v>
                </c:pt>
                <c:pt idx="27">
                  <c:v>1.8014480999999999E-2</c:v>
                </c:pt>
                <c:pt idx="28">
                  <c:v>2.0452374999999998E-2</c:v>
                </c:pt>
                <c:pt idx="29">
                  <c:v>2.2793625000000001E-2</c:v>
                </c:pt>
                <c:pt idx="30">
                  <c:v>2.4839337999999999E-2</c:v>
                </c:pt>
                <c:pt idx="31">
                  <c:v>2.6916372000000001E-2</c:v>
                </c:pt>
                <c:pt idx="32">
                  <c:v>3.0111901E-2</c:v>
                </c:pt>
                <c:pt idx="33">
                  <c:v>3.6224414000000003E-2</c:v>
                </c:pt>
                <c:pt idx="34">
                  <c:v>4.4654711999999999E-2</c:v>
                </c:pt>
                <c:pt idx="35">
                  <c:v>5.4297476999999997E-2</c:v>
                </c:pt>
                <c:pt idx="36">
                  <c:v>6.2273710000000003E-2</c:v>
                </c:pt>
                <c:pt idx="37">
                  <c:v>6.6840060000000007E-2</c:v>
                </c:pt>
                <c:pt idx="38">
                  <c:v>6.6991999999999996E-2</c:v>
                </c:pt>
                <c:pt idx="39">
                  <c:v>6.3566380000000006E-2</c:v>
                </c:pt>
                <c:pt idx="40">
                  <c:v>5.6645647E-2</c:v>
                </c:pt>
                <c:pt idx="41">
                  <c:v>4.7748126000000002E-2</c:v>
                </c:pt>
                <c:pt idx="42">
                  <c:v>3.8602027999999997E-2</c:v>
                </c:pt>
                <c:pt idx="43">
                  <c:v>3.1410884E-2</c:v>
                </c:pt>
                <c:pt idx="44">
                  <c:v>2.9156838000000001E-2</c:v>
                </c:pt>
                <c:pt idx="45">
                  <c:v>3.1390365000000003E-2</c:v>
                </c:pt>
                <c:pt idx="46">
                  <c:v>3.4839870000000002E-2</c:v>
                </c:pt>
                <c:pt idx="47">
                  <c:v>3.6107979999999998E-2</c:v>
                </c:pt>
                <c:pt idx="48">
                  <c:v>3.4443090000000003E-2</c:v>
                </c:pt>
                <c:pt idx="49">
                  <c:v>3.1078736999999999E-2</c:v>
                </c:pt>
                <c:pt idx="50">
                  <c:v>2.6855657000000002E-2</c:v>
                </c:pt>
                <c:pt idx="51">
                  <c:v>2.3101412000000002E-2</c:v>
                </c:pt>
                <c:pt idx="52">
                  <c:v>2.2567998999999998E-2</c:v>
                </c:pt>
                <c:pt idx="53">
                  <c:v>2.6975731999999999E-2</c:v>
                </c:pt>
                <c:pt idx="54">
                  <c:v>3.5879260000000003E-2</c:v>
                </c:pt>
                <c:pt idx="55">
                  <c:v>4.7112807999999999E-2</c:v>
                </c:pt>
                <c:pt idx="56">
                  <c:v>5.6912514999999997E-2</c:v>
                </c:pt>
                <c:pt idx="57">
                  <c:v>6.543003E-2</c:v>
                </c:pt>
                <c:pt idx="58">
                  <c:v>7.2378053999999997E-2</c:v>
                </c:pt>
                <c:pt idx="59">
                  <c:v>7.5066229999999998E-2</c:v>
                </c:pt>
                <c:pt idx="60">
                  <c:v>7.1109994999999995E-2</c:v>
                </c:pt>
                <c:pt idx="61">
                  <c:v>6.3387940000000004E-2</c:v>
                </c:pt>
                <c:pt idx="62">
                  <c:v>5.6267659999999997E-2</c:v>
                </c:pt>
                <c:pt idx="63">
                  <c:v>5.0948451999999998E-2</c:v>
                </c:pt>
                <c:pt idx="64">
                  <c:v>4.5669346999999999E-2</c:v>
                </c:pt>
                <c:pt idx="65">
                  <c:v>3.9518405E-2</c:v>
                </c:pt>
                <c:pt idx="66">
                  <c:v>3.6623231999999999E-2</c:v>
                </c:pt>
                <c:pt idx="67">
                  <c:v>4.0381867000000002E-2</c:v>
                </c:pt>
                <c:pt idx="68">
                  <c:v>4.8562117000000002E-2</c:v>
                </c:pt>
                <c:pt idx="69">
                  <c:v>5.2828275000000001E-2</c:v>
                </c:pt>
                <c:pt idx="70">
                  <c:v>4.8136725999999998E-2</c:v>
                </c:pt>
                <c:pt idx="71">
                  <c:v>3.5671956999999997E-2</c:v>
                </c:pt>
                <c:pt idx="72">
                  <c:v>2.1592716000000001E-2</c:v>
                </c:pt>
                <c:pt idx="73">
                  <c:v>1.085913E-2</c:v>
                </c:pt>
                <c:pt idx="74">
                  <c:v>5.1057385E-3</c:v>
                </c:pt>
                <c:pt idx="75">
                  <c:v>3.0977558000000001E-3</c:v>
                </c:pt>
                <c:pt idx="76">
                  <c:v>3.7068333000000002E-3</c:v>
                </c:pt>
                <c:pt idx="77">
                  <c:v>6.2921004999999999E-3</c:v>
                </c:pt>
                <c:pt idx="78">
                  <c:v>1.0864914999999999E-2</c:v>
                </c:pt>
                <c:pt idx="79">
                  <c:v>1.6415178999999998E-2</c:v>
                </c:pt>
                <c:pt idx="80">
                  <c:v>2.0342246000000001E-2</c:v>
                </c:pt>
                <c:pt idx="81">
                  <c:v>2.0510239999999999E-2</c:v>
                </c:pt>
                <c:pt idx="82">
                  <c:v>1.6851853999999999E-2</c:v>
                </c:pt>
                <c:pt idx="83">
                  <c:v>1.1836622E-2</c:v>
                </c:pt>
                <c:pt idx="84">
                  <c:v>8.7290760000000005E-3</c:v>
                </c:pt>
                <c:pt idx="85">
                  <c:v>1.0001249E-2</c:v>
                </c:pt>
                <c:pt idx="86">
                  <c:v>1.5769307E-2</c:v>
                </c:pt>
                <c:pt idx="87">
                  <c:v>2.4051491000000001E-2</c:v>
                </c:pt>
                <c:pt idx="88">
                  <c:v>3.2084654999999997E-2</c:v>
                </c:pt>
                <c:pt idx="89">
                  <c:v>3.7205987000000003E-2</c:v>
                </c:pt>
                <c:pt idx="90">
                  <c:v>3.8390019999999997E-2</c:v>
                </c:pt>
                <c:pt idx="91">
                  <c:v>3.6623530000000001E-2</c:v>
                </c:pt>
                <c:pt idx="92">
                  <c:v>3.2980915E-2</c:v>
                </c:pt>
                <c:pt idx="93">
                  <c:v>2.9859167999999998E-2</c:v>
                </c:pt>
                <c:pt idx="94">
                  <c:v>2.7415596E-2</c:v>
                </c:pt>
                <c:pt idx="95">
                  <c:v>2.4083820999999998E-2</c:v>
                </c:pt>
                <c:pt idx="96">
                  <c:v>2.2982206000000002E-2</c:v>
                </c:pt>
                <c:pt idx="97">
                  <c:v>2.2056056000000001E-2</c:v>
                </c:pt>
                <c:pt idx="98">
                  <c:v>2.0647163999999999E-2</c:v>
                </c:pt>
                <c:pt idx="99">
                  <c:v>1.9524237E-2</c:v>
                </c:pt>
                <c:pt idx="100">
                  <c:v>2.0166653999999999E-2</c:v>
                </c:pt>
                <c:pt idx="101">
                  <c:v>2.08583E-2</c:v>
                </c:pt>
                <c:pt idx="102">
                  <c:v>2.1005156000000001E-2</c:v>
                </c:pt>
                <c:pt idx="103">
                  <c:v>2.1995886999999999E-2</c:v>
                </c:pt>
                <c:pt idx="104">
                  <c:v>2.2585904E-2</c:v>
                </c:pt>
                <c:pt idx="105">
                  <c:v>2.2366626000000001E-2</c:v>
                </c:pt>
                <c:pt idx="106">
                  <c:v>2.1275329999999999E-2</c:v>
                </c:pt>
                <c:pt idx="107">
                  <c:v>1.9629344E-2</c:v>
                </c:pt>
                <c:pt idx="108">
                  <c:v>1.6900100000000001E-2</c:v>
                </c:pt>
                <c:pt idx="109">
                  <c:v>1.3256923E-2</c:v>
                </c:pt>
                <c:pt idx="110">
                  <c:v>9.3530000000000002E-3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1975-4557-86B3-964263A5BC32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[2]Sheet1!$D$976:$DT$976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3.4896387E-3</c:v>
                </c:pt>
                <c:pt idx="3">
                  <c:v>9.7452224999999993E-3</c:v>
                </c:pt>
                <c:pt idx="4">
                  <c:v>1.329138E-2</c:v>
                </c:pt>
                <c:pt idx="5">
                  <c:v>1.5875077000000001E-2</c:v>
                </c:pt>
                <c:pt idx="6">
                  <c:v>1.8002174999999999E-2</c:v>
                </c:pt>
                <c:pt idx="7">
                  <c:v>1.7709731999999999E-2</c:v>
                </c:pt>
                <c:pt idx="8">
                  <c:v>1.3164096E-2</c:v>
                </c:pt>
                <c:pt idx="9">
                  <c:v>5.1657142999999997E-3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1.4050511999999999E-3</c:v>
                </c:pt>
                <c:pt idx="15">
                  <c:v>5.3218044000000004E-3</c:v>
                </c:pt>
                <c:pt idx="16">
                  <c:v>6.3750287999999999E-3</c:v>
                </c:pt>
                <c:pt idx="17">
                  <c:v>4.2505349999999997E-3</c:v>
                </c:pt>
                <c:pt idx="18">
                  <c:v>1.4019718E-3</c:v>
                </c:pt>
                <c:pt idx="19">
                  <c:v>0</c:v>
                </c:pt>
                <c:pt idx="20">
                  <c:v>0</c:v>
                </c:pt>
                <c:pt idx="21">
                  <c:v>4.9200000000000003E-4</c:v>
                </c:pt>
                <c:pt idx="22">
                  <c:v>3.3074773000000002E-3</c:v>
                </c:pt>
                <c:pt idx="23">
                  <c:v>5.981526E-3</c:v>
                </c:pt>
                <c:pt idx="24">
                  <c:v>9.3283589999999996E-3</c:v>
                </c:pt>
                <c:pt idx="25">
                  <c:v>1.2030809999999999E-2</c:v>
                </c:pt>
                <c:pt idx="26">
                  <c:v>1.54253775E-2</c:v>
                </c:pt>
                <c:pt idx="27">
                  <c:v>1.8014480999999999E-2</c:v>
                </c:pt>
                <c:pt idx="28">
                  <c:v>2.0452374999999998E-2</c:v>
                </c:pt>
                <c:pt idx="29">
                  <c:v>2.2793625000000001E-2</c:v>
                </c:pt>
                <c:pt idx="30">
                  <c:v>2.4839337999999999E-2</c:v>
                </c:pt>
                <c:pt idx="31">
                  <c:v>2.6916372000000001E-2</c:v>
                </c:pt>
                <c:pt idx="32">
                  <c:v>3.0111901E-2</c:v>
                </c:pt>
                <c:pt idx="33">
                  <c:v>3.6224414000000003E-2</c:v>
                </c:pt>
                <c:pt idx="34">
                  <c:v>4.4654711999999999E-2</c:v>
                </c:pt>
                <c:pt idx="35">
                  <c:v>5.4297476999999997E-2</c:v>
                </c:pt>
                <c:pt idx="36">
                  <c:v>6.2273710000000003E-2</c:v>
                </c:pt>
                <c:pt idx="37">
                  <c:v>6.6840060000000007E-2</c:v>
                </c:pt>
                <c:pt idx="38">
                  <c:v>6.6991999999999996E-2</c:v>
                </c:pt>
                <c:pt idx="39">
                  <c:v>6.3566380000000006E-2</c:v>
                </c:pt>
                <c:pt idx="40">
                  <c:v>5.6645647E-2</c:v>
                </c:pt>
                <c:pt idx="41">
                  <c:v>4.7748126000000002E-2</c:v>
                </c:pt>
                <c:pt idx="42">
                  <c:v>3.8602027999999997E-2</c:v>
                </c:pt>
                <c:pt idx="43">
                  <c:v>3.1410884E-2</c:v>
                </c:pt>
                <c:pt idx="44">
                  <c:v>2.9156838000000001E-2</c:v>
                </c:pt>
                <c:pt idx="45">
                  <c:v>3.1390365000000003E-2</c:v>
                </c:pt>
                <c:pt idx="46">
                  <c:v>3.4839870000000002E-2</c:v>
                </c:pt>
                <c:pt idx="47">
                  <c:v>3.6107979999999998E-2</c:v>
                </c:pt>
                <c:pt idx="48">
                  <c:v>3.4443090000000003E-2</c:v>
                </c:pt>
                <c:pt idx="49">
                  <c:v>3.1078736999999999E-2</c:v>
                </c:pt>
                <c:pt idx="50">
                  <c:v>2.6855657000000002E-2</c:v>
                </c:pt>
                <c:pt idx="51">
                  <c:v>2.3101412000000002E-2</c:v>
                </c:pt>
                <c:pt idx="52">
                  <c:v>2.2567998999999998E-2</c:v>
                </c:pt>
                <c:pt idx="53">
                  <c:v>2.6975731999999999E-2</c:v>
                </c:pt>
                <c:pt idx="54">
                  <c:v>3.5879260000000003E-2</c:v>
                </c:pt>
                <c:pt idx="55">
                  <c:v>4.7112807999999999E-2</c:v>
                </c:pt>
                <c:pt idx="56">
                  <c:v>5.6912514999999997E-2</c:v>
                </c:pt>
                <c:pt idx="57">
                  <c:v>6.543003E-2</c:v>
                </c:pt>
                <c:pt idx="58">
                  <c:v>7.2378053999999997E-2</c:v>
                </c:pt>
                <c:pt idx="59">
                  <c:v>7.5066229999999998E-2</c:v>
                </c:pt>
                <c:pt idx="60">
                  <c:v>7.1109994999999995E-2</c:v>
                </c:pt>
                <c:pt idx="61">
                  <c:v>6.3387940000000004E-2</c:v>
                </c:pt>
                <c:pt idx="62">
                  <c:v>5.6267659999999997E-2</c:v>
                </c:pt>
                <c:pt idx="63">
                  <c:v>5.0948451999999998E-2</c:v>
                </c:pt>
                <c:pt idx="64">
                  <c:v>4.5669346999999999E-2</c:v>
                </c:pt>
                <c:pt idx="65">
                  <c:v>3.9518405E-2</c:v>
                </c:pt>
                <c:pt idx="66">
                  <c:v>3.6623231999999999E-2</c:v>
                </c:pt>
                <c:pt idx="67">
                  <c:v>4.0381867000000002E-2</c:v>
                </c:pt>
                <c:pt idx="68">
                  <c:v>4.8562117000000002E-2</c:v>
                </c:pt>
                <c:pt idx="69">
                  <c:v>5.2828275000000001E-2</c:v>
                </c:pt>
                <c:pt idx="70">
                  <c:v>4.8136725999999998E-2</c:v>
                </c:pt>
                <c:pt idx="71">
                  <c:v>3.5671956999999997E-2</c:v>
                </c:pt>
                <c:pt idx="72">
                  <c:v>2.1592716000000001E-2</c:v>
                </c:pt>
                <c:pt idx="73">
                  <c:v>1.085913E-2</c:v>
                </c:pt>
                <c:pt idx="74">
                  <c:v>5.1057385E-3</c:v>
                </c:pt>
                <c:pt idx="75">
                  <c:v>3.0977558000000001E-3</c:v>
                </c:pt>
                <c:pt idx="76">
                  <c:v>3.7068333000000002E-3</c:v>
                </c:pt>
                <c:pt idx="77">
                  <c:v>6.2921004999999999E-3</c:v>
                </c:pt>
                <c:pt idx="78">
                  <c:v>1.0864914999999999E-2</c:v>
                </c:pt>
                <c:pt idx="79">
                  <c:v>1.6415178999999998E-2</c:v>
                </c:pt>
                <c:pt idx="80">
                  <c:v>2.0342246000000001E-2</c:v>
                </c:pt>
                <c:pt idx="81">
                  <c:v>2.0510239999999999E-2</c:v>
                </c:pt>
                <c:pt idx="82">
                  <c:v>1.6851853999999999E-2</c:v>
                </c:pt>
                <c:pt idx="83">
                  <c:v>1.1836622E-2</c:v>
                </c:pt>
                <c:pt idx="84">
                  <c:v>8.7290760000000005E-3</c:v>
                </c:pt>
                <c:pt idx="85">
                  <c:v>1.0001249E-2</c:v>
                </c:pt>
                <c:pt idx="86">
                  <c:v>1.5769307E-2</c:v>
                </c:pt>
                <c:pt idx="87">
                  <c:v>2.4051491000000001E-2</c:v>
                </c:pt>
                <c:pt idx="88">
                  <c:v>3.2084654999999997E-2</c:v>
                </c:pt>
                <c:pt idx="89">
                  <c:v>3.7205987000000003E-2</c:v>
                </c:pt>
                <c:pt idx="90">
                  <c:v>3.8390019999999997E-2</c:v>
                </c:pt>
                <c:pt idx="91">
                  <c:v>3.6623530000000001E-2</c:v>
                </c:pt>
                <c:pt idx="92">
                  <c:v>3.2980915E-2</c:v>
                </c:pt>
                <c:pt idx="93">
                  <c:v>2.9859167999999998E-2</c:v>
                </c:pt>
                <c:pt idx="94">
                  <c:v>2.7415596E-2</c:v>
                </c:pt>
                <c:pt idx="95">
                  <c:v>2.4083820999999998E-2</c:v>
                </c:pt>
                <c:pt idx="96">
                  <c:v>2.2982206000000002E-2</c:v>
                </c:pt>
                <c:pt idx="97">
                  <c:v>2.2056056000000001E-2</c:v>
                </c:pt>
                <c:pt idx="98">
                  <c:v>2.0647163999999999E-2</c:v>
                </c:pt>
                <c:pt idx="99">
                  <c:v>1.9524237E-2</c:v>
                </c:pt>
                <c:pt idx="100">
                  <c:v>2.0166653999999999E-2</c:v>
                </c:pt>
                <c:pt idx="101">
                  <c:v>2.08583E-2</c:v>
                </c:pt>
                <c:pt idx="102">
                  <c:v>2.1005156000000001E-2</c:v>
                </c:pt>
                <c:pt idx="103">
                  <c:v>2.1995886999999999E-2</c:v>
                </c:pt>
                <c:pt idx="104">
                  <c:v>2.2585904E-2</c:v>
                </c:pt>
                <c:pt idx="105">
                  <c:v>2.2366626000000001E-2</c:v>
                </c:pt>
                <c:pt idx="106">
                  <c:v>2.1275329999999999E-2</c:v>
                </c:pt>
                <c:pt idx="107">
                  <c:v>1.9629344E-2</c:v>
                </c:pt>
                <c:pt idx="108">
                  <c:v>1.6900100000000001E-2</c:v>
                </c:pt>
                <c:pt idx="109">
                  <c:v>1.3256923E-2</c:v>
                </c:pt>
                <c:pt idx="110">
                  <c:v>9.3530000000000002E-3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1975-4557-86B3-964263A5BC32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[2]Sheet1!$D$977:$DT$977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3.2550537000000002E-3</c:v>
                </c:pt>
                <c:pt idx="3">
                  <c:v>8.7662509999999992E-3</c:v>
                </c:pt>
                <c:pt idx="4">
                  <c:v>1.1953137000000001E-2</c:v>
                </c:pt>
                <c:pt idx="5">
                  <c:v>1.4572147000000001E-2</c:v>
                </c:pt>
                <c:pt idx="6">
                  <c:v>1.7094377000000001E-2</c:v>
                </c:pt>
                <c:pt idx="7">
                  <c:v>1.7306034000000001E-2</c:v>
                </c:pt>
                <c:pt idx="8">
                  <c:v>1.311469E-2</c:v>
                </c:pt>
                <c:pt idx="9">
                  <c:v>5.2024630000000001E-3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1.3740390999999999E-3</c:v>
                </c:pt>
                <c:pt idx="15">
                  <c:v>5.2189002999999999E-3</c:v>
                </c:pt>
                <c:pt idx="16">
                  <c:v>6.3636789999999997E-3</c:v>
                </c:pt>
                <c:pt idx="17">
                  <c:v>4.3638210000000004E-3</c:v>
                </c:pt>
                <c:pt idx="18">
                  <c:v>1.4512686999999999E-3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2.5968323E-3</c:v>
                </c:pt>
                <c:pt idx="23">
                  <c:v>5.0187490000000003E-3</c:v>
                </c:pt>
                <c:pt idx="24">
                  <c:v>8.0109150000000004E-3</c:v>
                </c:pt>
                <c:pt idx="25">
                  <c:v>1.0490027000000001E-2</c:v>
                </c:pt>
                <c:pt idx="26">
                  <c:v>1.3871741E-2</c:v>
                </c:pt>
                <c:pt idx="27">
                  <c:v>1.6784833999999998E-2</c:v>
                </c:pt>
                <c:pt idx="28">
                  <c:v>1.9691090000000001E-2</c:v>
                </c:pt>
                <c:pt idx="29">
                  <c:v>2.2425410999999999E-2</c:v>
                </c:pt>
                <c:pt idx="30">
                  <c:v>2.469849E-2</c:v>
                </c:pt>
                <c:pt idx="31">
                  <c:v>2.6849147E-2</c:v>
                </c:pt>
                <c:pt idx="32">
                  <c:v>2.9990264999999999E-2</c:v>
                </c:pt>
                <c:pt idx="33">
                  <c:v>3.6081019999999998E-2</c:v>
                </c:pt>
                <c:pt idx="34">
                  <c:v>4.4488486000000001E-2</c:v>
                </c:pt>
                <c:pt idx="35">
                  <c:v>5.401707E-2</c:v>
                </c:pt>
                <c:pt idx="36">
                  <c:v>6.1620302000000002E-2</c:v>
                </c:pt>
                <c:pt idx="37">
                  <c:v>6.5490419999999994E-2</c:v>
                </c:pt>
                <c:pt idx="38">
                  <c:v>6.4954239999999996E-2</c:v>
                </c:pt>
                <c:pt idx="39">
                  <c:v>6.1242190000000002E-2</c:v>
                </c:pt>
                <c:pt idx="40">
                  <c:v>5.4565954999999999E-2</c:v>
                </c:pt>
                <c:pt idx="41">
                  <c:v>4.6215236E-2</c:v>
                </c:pt>
                <c:pt idx="42">
                  <c:v>3.7550989999999999E-2</c:v>
                </c:pt>
                <c:pt idx="43">
                  <c:v>3.0689463E-2</c:v>
                </c:pt>
                <c:pt idx="44">
                  <c:v>2.8608288999999999E-2</c:v>
                </c:pt>
                <c:pt idx="45">
                  <c:v>3.0875163000000001E-2</c:v>
                </c:pt>
                <c:pt idx="46">
                  <c:v>3.4257290000000003E-2</c:v>
                </c:pt>
                <c:pt idx="47">
                  <c:v>3.5510145E-2</c:v>
                </c:pt>
                <c:pt idx="48">
                  <c:v>3.4098486999999997E-2</c:v>
                </c:pt>
                <c:pt idx="49">
                  <c:v>3.1152328E-2</c:v>
                </c:pt>
                <c:pt idx="50">
                  <c:v>2.7282916000000001E-2</c:v>
                </c:pt>
                <c:pt idx="51">
                  <c:v>2.3607388E-2</c:v>
                </c:pt>
                <c:pt idx="52">
                  <c:v>2.2791301999999999E-2</c:v>
                </c:pt>
                <c:pt idx="53">
                  <c:v>2.6645571E-2</c:v>
                </c:pt>
                <c:pt idx="54">
                  <c:v>3.4868374000000001E-2</c:v>
                </c:pt>
                <c:pt idx="55">
                  <c:v>4.5530304000000001E-2</c:v>
                </c:pt>
                <c:pt idx="56">
                  <c:v>5.5142980000000001E-2</c:v>
                </c:pt>
                <c:pt idx="57">
                  <c:v>6.3830263999999998E-2</c:v>
                </c:pt>
                <c:pt idx="58">
                  <c:v>7.1204139999999999E-2</c:v>
                </c:pt>
                <c:pt idx="59">
                  <c:v>7.4490329999999993E-2</c:v>
                </c:pt>
                <c:pt idx="60">
                  <c:v>7.1206019999999995E-2</c:v>
                </c:pt>
                <c:pt idx="61">
                  <c:v>6.4174025999999995E-2</c:v>
                </c:pt>
                <c:pt idx="62">
                  <c:v>5.7528175000000001E-2</c:v>
                </c:pt>
                <c:pt idx="63">
                  <c:v>5.2301E-2</c:v>
                </c:pt>
                <c:pt idx="64">
                  <c:v>4.6677272999999998E-2</c:v>
                </c:pt>
                <c:pt idx="65">
                  <c:v>4.0003706E-2</c:v>
                </c:pt>
                <c:pt idx="66">
                  <c:v>3.6812774999999999E-2</c:v>
                </c:pt>
                <c:pt idx="67">
                  <c:v>4.0785026000000002E-2</c:v>
                </c:pt>
                <c:pt idx="68">
                  <c:v>4.9523637000000002E-2</c:v>
                </c:pt>
                <c:pt idx="69">
                  <c:v>5.4198841999999997E-2</c:v>
                </c:pt>
                <c:pt idx="70">
                  <c:v>4.9334254000000001E-2</c:v>
                </c:pt>
                <c:pt idx="71">
                  <c:v>3.6151427999999999E-2</c:v>
                </c:pt>
                <c:pt idx="72">
                  <c:v>2.1234313000000001E-2</c:v>
                </c:pt>
                <c:pt idx="73">
                  <c:v>1.0005772E-2</c:v>
                </c:pt>
                <c:pt idx="74">
                  <c:v>4.2960877000000003E-3</c:v>
                </c:pt>
                <c:pt idx="75">
                  <c:v>2.7459932E-3</c:v>
                </c:pt>
                <c:pt idx="76">
                  <c:v>3.9537167000000002E-3</c:v>
                </c:pt>
                <c:pt idx="77">
                  <c:v>7.0104766999999997E-3</c:v>
                </c:pt>
                <c:pt idx="78">
                  <c:v>1.1821483000000001E-2</c:v>
                </c:pt>
                <c:pt idx="79">
                  <c:v>1.7431111999999999E-2</c:v>
                </c:pt>
                <c:pt idx="80">
                  <c:v>2.1299288E-2</c:v>
                </c:pt>
                <c:pt idx="81">
                  <c:v>2.1274088E-2</c:v>
                </c:pt>
                <c:pt idx="82">
                  <c:v>1.7227490000000002E-2</c:v>
                </c:pt>
                <c:pt idx="83">
                  <c:v>1.1652674999999999E-2</c:v>
                </c:pt>
                <c:pt idx="84">
                  <c:v>7.934567E-3</c:v>
                </c:pt>
                <c:pt idx="85">
                  <c:v>8.7285650000000006E-3</c:v>
                </c:pt>
                <c:pt idx="86">
                  <c:v>1.4273332999999999E-2</c:v>
                </c:pt>
                <c:pt idx="87">
                  <c:v>2.2588944E-2</c:v>
                </c:pt>
                <c:pt idx="88">
                  <c:v>3.0886212E-2</c:v>
                </c:pt>
                <c:pt idx="89">
                  <c:v>3.6512055000000002E-2</c:v>
                </c:pt>
                <c:pt idx="90">
                  <c:v>3.8294467999999998E-2</c:v>
                </c:pt>
                <c:pt idx="91">
                  <c:v>3.7234629999999998E-2</c:v>
                </c:pt>
                <c:pt idx="92">
                  <c:v>3.4189410000000003E-2</c:v>
                </c:pt>
                <c:pt idx="93">
                  <c:v>3.1454650000000001E-2</c:v>
                </c:pt>
                <c:pt idx="94">
                  <c:v>2.9175260000000001E-2</c:v>
                </c:pt>
                <c:pt idx="95">
                  <c:v>2.5800176000000001E-2</c:v>
                </c:pt>
                <c:pt idx="96">
                  <c:v>2.4483738000000001E-2</c:v>
                </c:pt>
                <c:pt idx="97">
                  <c:v>2.3314688E-2</c:v>
                </c:pt>
                <c:pt idx="98">
                  <c:v>2.1705006999999998E-2</c:v>
                </c:pt>
                <c:pt idx="99">
                  <c:v>2.042602E-2</c:v>
                </c:pt>
                <c:pt idx="100">
                  <c:v>2.0900248E-2</c:v>
                </c:pt>
                <c:pt idx="101">
                  <c:v>2.1540429999999999E-2</c:v>
                </c:pt>
                <c:pt idx="102">
                  <c:v>2.1617905999999999E-2</c:v>
                </c:pt>
                <c:pt idx="103">
                  <c:v>2.2547082999999999E-2</c:v>
                </c:pt>
                <c:pt idx="104">
                  <c:v>2.3051229999999999E-2</c:v>
                </c:pt>
                <c:pt idx="105">
                  <c:v>2.2739467999999999E-2</c:v>
                </c:pt>
                <c:pt idx="106">
                  <c:v>2.1529764E-2</c:v>
                </c:pt>
                <c:pt idx="107">
                  <c:v>1.9730436000000001E-2</c:v>
                </c:pt>
                <c:pt idx="108">
                  <c:v>1.6816080000000001E-2</c:v>
                </c:pt>
                <c:pt idx="109">
                  <c:v>1.294965E-2</c:v>
                </c:pt>
                <c:pt idx="110">
                  <c:v>8.7943569999999992E-3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1975-4557-86B3-964263A5BC32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[2]Sheet1!$D$978:$DT$978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3.1430298000000001E-3</c:v>
                </c:pt>
                <c:pt idx="3">
                  <c:v>8.8754290000000007E-3</c:v>
                </c:pt>
                <c:pt idx="4">
                  <c:v>1.2217247000000001E-2</c:v>
                </c:pt>
                <c:pt idx="5">
                  <c:v>1.485472E-2</c:v>
                </c:pt>
                <c:pt idx="6">
                  <c:v>1.7249493000000001E-2</c:v>
                </c:pt>
                <c:pt idx="7">
                  <c:v>1.7272813000000001E-2</c:v>
                </c:pt>
                <c:pt idx="8">
                  <c:v>1.2943089E-2</c:v>
                </c:pt>
                <c:pt idx="9">
                  <c:v>4.9971160000000002E-3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1.3114476999999999E-3</c:v>
                </c:pt>
                <c:pt idx="15">
                  <c:v>5.2435110000000002E-3</c:v>
                </c:pt>
                <c:pt idx="16">
                  <c:v>6.4536076999999999E-3</c:v>
                </c:pt>
                <c:pt idx="17">
                  <c:v>4.4481735999999999E-3</c:v>
                </c:pt>
                <c:pt idx="18">
                  <c:v>1.4774701999999999E-3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2.5654263000000001E-3</c:v>
                </c:pt>
                <c:pt idx="23">
                  <c:v>5.0210949999999997E-3</c:v>
                </c:pt>
                <c:pt idx="24">
                  <c:v>8.0478960000000006E-3</c:v>
                </c:pt>
                <c:pt idx="25">
                  <c:v>1.0571301999999999E-2</c:v>
                </c:pt>
                <c:pt idx="26">
                  <c:v>1.3993422E-2</c:v>
                </c:pt>
                <c:pt idx="27">
                  <c:v>1.6907139000000002E-2</c:v>
                </c:pt>
                <c:pt idx="28">
                  <c:v>1.9772528000000001E-2</c:v>
                </c:pt>
                <c:pt idx="29">
                  <c:v>2.2435974000000001E-2</c:v>
                </c:pt>
                <c:pt idx="30">
                  <c:v>2.4647823999999999E-2</c:v>
                </c:pt>
                <c:pt idx="31">
                  <c:v>2.6777463000000001E-2</c:v>
                </c:pt>
                <c:pt idx="32">
                  <c:v>2.9923954999999999E-2</c:v>
                </c:pt>
                <c:pt idx="33">
                  <c:v>3.6045194000000003E-2</c:v>
                </c:pt>
                <c:pt idx="34">
                  <c:v>4.4476809999999999E-2</c:v>
                </c:pt>
                <c:pt idx="35">
                  <c:v>5.4013323000000002E-2</c:v>
                </c:pt>
                <c:pt idx="36">
                  <c:v>6.1592527000000001E-2</c:v>
                </c:pt>
                <c:pt idx="37">
                  <c:v>6.5434549999999994E-2</c:v>
                </c:pt>
                <c:pt idx="38">
                  <c:v>6.489636E-2</c:v>
                </c:pt>
                <c:pt idx="39">
                  <c:v>6.1214879999999999E-2</c:v>
                </c:pt>
                <c:pt idx="40">
                  <c:v>5.4594065999999997E-2</c:v>
                </c:pt>
                <c:pt idx="41">
                  <c:v>4.6249483000000001E-2</c:v>
                </c:pt>
                <c:pt idx="42">
                  <c:v>3.7553789999999997E-2</c:v>
                </c:pt>
                <c:pt idx="43">
                  <c:v>3.0643529999999999E-2</c:v>
                </c:pt>
                <c:pt idx="44">
                  <c:v>2.8531672000000001E-2</c:v>
                </c:pt>
                <c:pt idx="45">
                  <c:v>3.0812249E-2</c:v>
                </c:pt>
                <c:pt idx="46">
                  <c:v>3.4250315000000003E-2</c:v>
                </c:pt>
                <c:pt idx="47">
                  <c:v>3.5555280000000002E-2</c:v>
                </c:pt>
                <c:pt idx="48">
                  <c:v>3.4165446000000002E-2</c:v>
                </c:pt>
                <c:pt idx="49">
                  <c:v>3.1222198E-2</c:v>
                </c:pt>
                <c:pt idx="50">
                  <c:v>2.7362159E-2</c:v>
                </c:pt>
                <c:pt idx="51">
                  <c:v>2.371098E-2</c:v>
                </c:pt>
                <c:pt idx="52">
                  <c:v>2.2893609999999998E-2</c:v>
                </c:pt>
                <c:pt idx="53">
                  <c:v>2.6680064999999999E-2</c:v>
                </c:pt>
                <c:pt idx="54">
                  <c:v>3.47943E-2</c:v>
                </c:pt>
                <c:pt idx="55">
                  <c:v>4.5362275000000001E-2</c:v>
                </c:pt>
                <c:pt idx="56">
                  <c:v>5.4942932E-2</c:v>
                </c:pt>
                <c:pt idx="57">
                  <c:v>6.3656524000000006E-2</c:v>
                </c:pt>
                <c:pt idx="58">
                  <c:v>7.1080773999999999E-2</c:v>
                </c:pt>
                <c:pt idx="59">
                  <c:v>7.4422879999999997E-2</c:v>
                </c:pt>
                <c:pt idx="60">
                  <c:v>7.1193720000000002E-2</c:v>
                </c:pt>
                <c:pt idx="61">
                  <c:v>6.421673E-2</c:v>
                </c:pt>
                <c:pt idx="62">
                  <c:v>5.7604269999999999E-2</c:v>
                </c:pt>
                <c:pt idx="63">
                  <c:v>5.2370930000000003E-2</c:v>
                </c:pt>
                <c:pt idx="64">
                  <c:v>4.6701833999999998E-2</c:v>
                </c:pt>
                <c:pt idx="65">
                  <c:v>3.9973861999999999E-2</c:v>
                </c:pt>
                <c:pt idx="66">
                  <c:v>3.67561E-2</c:v>
                </c:pt>
                <c:pt idx="67">
                  <c:v>4.0732659999999997E-2</c:v>
                </c:pt>
                <c:pt idx="68">
                  <c:v>4.9472019999999998E-2</c:v>
                </c:pt>
                <c:pt idx="69">
                  <c:v>5.4114500000000003E-2</c:v>
                </c:pt>
                <c:pt idx="70">
                  <c:v>4.9209293000000001E-2</c:v>
                </c:pt>
                <c:pt idx="71">
                  <c:v>3.6048653999999999E-2</c:v>
                </c:pt>
                <c:pt idx="72">
                  <c:v>2.1241686999999999E-2</c:v>
                </c:pt>
                <c:pt idx="73">
                  <c:v>1.01440605E-2</c:v>
                </c:pt>
                <c:pt idx="74">
                  <c:v>4.4864103999999998E-3</c:v>
                </c:pt>
                <c:pt idx="75">
                  <c:v>2.8818096000000001E-3</c:v>
                </c:pt>
                <c:pt idx="76">
                  <c:v>4.0027563999999998E-3</c:v>
                </c:pt>
                <c:pt idx="77">
                  <c:v>7.016741E-3</c:v>
                </c:pt>
                <c:pt idx="78">
                  <c:v>1.18379E-2</c:v>
                </c:pt>
                <c:pt idx="79">
                  <c:v>1.7473389999999998E-2</c:v>
                </c:pt>
                <c:pt idx="80">
                  <c:v>2.1347451999999999E-2</c:v>
                </c:pt>
                <c:pt idx="81">
                  <c:v>2.1307802000000001E-2</c:v>
                </c:pt>
                <c:pt idx="82">
                  <c:v>1.7236363000000001E-2</c:v>
                </c:pt>
                <c:pt idx="83">
                  <c:v>1.1629229E-2</c:v>
                </c:pt>
                <c:pt idx="84">
                  <c:v>7.8675399999999993E-3</c:v>
                </c:pt>
                <c:pt idx="85">
                  <c:v>8.6200100000000009E-3</c:v>
                </c:pt>
                <c:pt idx="86">
                  <c:v>1.4137758E-2</c:v>
                </c:pt>
                <c:pt idx="87">
                  <c:v>2.2444553999999999E-2</c:v>
                </c:pt>
                <c:pt idx="88">
                  <c:v>3.0756091999999999E-2</c:v>
                </c:pt>
                <c:pt idx="89">
                  <c:v>3.6418012999999999E-2</c:v>
                </c:pt>
                <c:pt idx="90">
                  <c:v>3.8257380000000001E-2</c:v>
                </c:pt>
                <c:pt idx="91">
                  <c:v>3.7267540000000002E-2</c:v>
                </c:pt>
                <c:pt idx="92">
                  <c:v>3.4278984999999998E-2</c:v>
                </c:pt>
                <c:pt idx="93">
                  <c:v>3.1577784999999997E-2</c:v>
                </c:pt>
                <c:pt idx="94">
                  <c:v>2.9310797999999999E-2</c:v>
                </c:pt>
                <c:pt idx="95">
                  <c:v>2.5927360999999999E-2</c:v>
                </c:pt>
                <c:pt idx="96">
                  <c:v>2.4594586000000002E-2</c:v>
                </c:pt>
                <c:pt idx="97">
                  <c:v>2.340685E-2</c:v>
                </c:pt>
                <c:pt idx="98">
                  <c:v>2.1779192999999999E-2</c:v>
                </c:pt>
                <c:pt idx="99">
                  <c:v>2.0483340999999999E-2</c:v>
                </c:pt>
                <c:pt idx="100">
                  <c:v>2.0939905000000002E-2</c:v>
                </c:pt>
                <c:pt idx="101">
                  <c:v>2.1548634000000001E-2</c:v>
                </c:pt>
                <c:pt idx="102">
                  <c:v>2.1616323E-2</c:v>
                </c:pt>
                <c:pt idx="103">
                  <c:v>2.2535756000000001E-2</c:v>
                </c:pt>
                <c:pt idx="104">
                  <c:v>2.3032753E-2</c:v>
                </c:pt>
                <c:pt idx="105">
                  <c:v>2.2718229999999999E-2</c:v>
                </c:pt>
                <c:pt idx="106">
                  <c:v>2.1508295E-2</c:v>
                </c:pt>
                <c:pt idx="107">
                  <c:v>1.9710291000000001E-2</c:v>
                </c:pt>
                <c:pt idx="108">
                  <c:v>1.6798934000000001E-2</c:v>
                </c:pt>
                <c:pt idx="109">
                  <c:v>1.2935214E-2</c:v>
                </c:pt>
                <c:pt idx="110">
                  <c:v>8.7829459999999998E-3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1975-4557-86B3-964263A5BC32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[2]Sheet1!$D$979:$DT$979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3.1430298000000001E-3</c:v>
                </c:pt>
                <c:pt idx="3">
                  <c:v>8.8754290000000007E-3</c:v>
                </c:pt>
                <c:pt idx="4">
                  <c:v>1.2217247000000001E-2</c:v>
                </c:pt>
                <c:pt idx="5">
                  <c:v>1.485472E-2</c:v>
                </c:pt>
                <c:pt idx="6">
                  <c:v>1.7249493000000001E-2</c:v>
                </c:pt>
                <c:pt idx="7">
                  <c:v>1.7272813000000001E-2</c:v>
                </c:pt>
                <c:pt idx="8">
                  <c:v>1.2943089E-2</c:v>
                </c:pt>
                <c:pt idx="9">
                  <c:v>4.9971160000000002E-3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1.3114476999999999E-3</c:v>
                </c:pt>
                <c:pt idx="15">
                  <c:v>5.2435110000000002E-3</c:v>
                </c:pt>
                <c:pt idx="16">
                  <c:v>6.4536076999999999E-3</c:v>
                </c:pt>
                <c:pt idx="17">
                  <c:v>4.4481735999999999E-3</c:v>
                </c:pt>
                <c:pt idx="18">
                  <c:v>1.4774701999999999E-3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2.5654263000000001E-3</c:v>
                </c:pt>
                <c:pt idx="23">
                  <c:v>5.0210949999999997E-3</c:v>
                </c:pt>
                <c:pt idx="24">
                  <c:v>8.0478960000000006E-3</c:v>
                </c:pt>
                <c:pt idx="25">
                  <c:v>1.0571301999999999E-2</c:v>
                </c:pt>
                <c:pt idx="26">
                  <c:v>1.3993422E-2</c:v>
                </c:pt>
                <c:pt idx="27">
                  <c:v>1.6907139000000002E-2</c:v>
                </c:pt>
                <c:pt idx="28">
                  <c:v>1.9772528000000001E-2</c:v>
                </c:pt>
                <c:pt idx="29">
                  <c:v>2.2435974000000001E-2</c:v>
                </c:pt>
                <c:pt idx="30">
                  <c:v>2.4647823999999999E-2</c:v>
                </c:pt>
                <c:pt idx="31">
                  <c:v>2.6777463000000001E-2</c:v>
                </c:pt>
                <c:pt idx="32">
                  <c:v>2.9923954999999999E-2</c:v>
                </c:pt>
                <c:pt idx="33">
                  <c:v>3.6045194000000003E-2</c:v>
                </c:pt>
                <c:pt idx="34">
                  <c:v>4.4476809999999999E-2</c:v>
                </c:pt>
                <c:pt idx="35">
                  <c:v>5.4013323000000002E-2</c:v>
                </c:pt>
                <c:pt idx="36">
                  <c:v>6.1592527000000001E-2</c:v>
                </c:pt>
                <c:pt idx="37">
                  <c:v>6.5434549999999994E-2</c:v>
                </c:pt>
                <c:pt idx="38">
                  <c:v>6.489636E-2</c:v>
                </c:pt>
                <c:pt idx="39">
                  <c:v>6.1214879999999999E-2</c:v>
                </c:pt>
                <c:pt idx="40">
                  <c:v>5.4594065999999997E-2</c:v>
                </c:pt>
                <c:pt idx="41">
                  <c:v>4.6249483000000001E-2</c:v>
                </c:pt>
                <c:pt idx="42">
                  <c:v>3.7553789999999997E-2</c:v>
                </c:pt>
                <c:pt idx="43">
                  <c:v>3.0643529999999999E-2</c:v>
                </c:pt>
                <c:pt idx="44">
                  <c:v>2.8531672000000001E-2</c:v>
                </c:pt>
                <c:pt idx="45">
                  <c:v>3.0812249E-2</c:v>
                </c:pt>
                <c:pt idx="46">
                  <c:v>3.4250315000000003E-2</c:v>
                </c:pt>
                <c:pt idx="47">
                  <c:v>3.5555280000000002E-2</c:v>
                </c:pt>
                <c:pt idx="48">
                  <c:v>3.4165446000000002E-2</c:v>
                </c:pt>
                <c:pt idx="49">
                  <c:v>3.1222198E-2</c:v>
                </c:pt>
                <c:pt idx="50">
                  <c:v>2.7362159E-2</c:v>
                </c:pt>
                <c:pt idx="51">
                  <c:v>2.371098E-2</c:v>
                </c:pt>
                <c:pt idx="52">
                  <c:v>2.2893609999999998E-2</c:v>
                </c:pt>
                <c:pt idx="53">
                  <c:v>2.6680064999999999E-2</c:v>
                </c:pt>
                <c:pt idx="54">
                  <c:v>3.47943E-2</c:v>
                </c:pt>
                <c:pt idx="55">
                  <c:v>4.5362275000000001E-2</c:v>
                </c:pt>
                <c:pt idx="56">
                  <c:v>5.4942932E-2</c:v>
                </c:pt>
                <c:pt idx="57">
                  <c:v>6.3656524000000006E-2</c:v>
                </c:pt>
                <c:pt idx="58">
                  <c:v>7.1080773999999999E-2</c:v>
                </c:pt>
                <c:pt idx="59">
                  <c:v>7.4422879999999997E-2</c:v>
                </c:pt>
                <c:pt idx="60">
                  <c:v>7.1193720000000002E-2</c:v>
                </c:pt>
                <c:pt idx="61">
                  <c:v>6.421673E-2</c:v>
                </c:pt>
                <c:pt idx="62">
                  <c:v>5.7604269999999999E-2</c:v>
                </c:pt>
                <c:pt idx="63">
                  <c:v>5.2370930000000003E-2</c:v>
                </c:pt>
                <c:pt idx="64">
                  <c:v>4.6701833999999998E-2</c:v>
                </c:pt>
                <c:pt idx="65">
                  <c:v>3.9973861999999999E-2</c:v>
                </c:pt>
                <c:pt idx="66">
                  <c:v>3.67561E-2</c:v>
                </c:pt>
                <c:pt idx="67">
                  <c:v>4.0732659999999997E-2</c:v>
                </c:pt>
                <c:pt idx="68">
                  <c:v>4.9472019999999998E-2</c:v>
                </c:pt>
                <c:pt idx="69">
                  <c:v>5.4114500000000003E-2</c:v>
                </c:pt>
                <c:pt idx="70">
                  <c:v>4.9209293000000001E-2</c:v>
                </c:pt>
                <c:pt idx="71">
                  <c:v>3.6048653999999999E-2</c:v>
                </c:pt>
                <c:pt idx="72">
                  <c:v>2.1241686999999999E-2</c:v>
                </c:pt>
                <c:pt idx="73">
                  <c:v>1.01440605E-2</c:v>
                </c:pt>
                <c:pt idx="74">
                  <c:v>4.4864103999999998E-3</c:v>
                </c:pt>
                <c:pt idx="75">
                  <c:v>2.8818096000000001E-3</c:v>
                </c:pt>
                <c:pt idx="76">
                  <c:v>4.0027563999999998E-3</c:v>
                </c:pt>
                <c:pt idx="77">
                  <c:v>7.016741E-3</c:v>
                </c:pt>
                <c:pt idx="78">
                  <c:v>1.18379E-2</c:v>
                </c:pt>
                <c:pt idx="79">
                  <c:v>1.7473389999999998E-2</c:v>
                </c:pt>
                <c:pt idx="80">
                  <c:v>2.1347451999999999E-2</c:v>
                </c:pt>
                <c:pt idx="81">
                  <c:v>2.1307802000000001E-2</c:v>
                </c:pt>
                <c:pt idx="82">
                  <c:v>1.7236363000000001E-2</c:v>
                </c:pt>
                <c:pt idx="83">
                  <c:v>1.1629229E-2</c:v>
                </c:pt>
                <c:pt idx="84">
                  <c:v>7.8675399999999993E-3</c:v>
                </c:pt>
                <c:pt idx="85">
                  <c:v>8.6200100000000009E-3</c:v>
                </c:pt>
                <c:pt idx="86">
                  <c:v>1.4137758E-2</c:v>
                </c:pt>
                <c:pt idx="87">
                  <c:v>2.2444553999999999E-2</c:v>
                </c:pt>
                <c:pt idx="88">
                  <c:v>3.0756091999999999E-2</c:v>
                </c:pt>
                <c:pt idx="89">
                  <c:v>3.6418012999999999E-2</c:v>
                </c:pt>
                <c:pt idx="90">
                  <c:v>3.8257380000000001E-2</c:v>
                </c:pt>
                <c:pt idx="91">
                  <c:v>3.7267540000000002E-2</c:v>
                </c:pt>
                <c:pt idx="92">
                  <c:v>3.4278984999999998E-2</c:v>
                </c:pt>
                <c:pt idx="93">
                  <c:v>3.1577784999999997E-2</c:v>
                </c:pt>
                <c:pt idx="94">
                  <c:v>2.9310797999999999E-2</c:v>
                </c:pt>
                <c:pt idx="95">
                  <c:v>2.5927360999999999E-2</c:v>
                </c:pt>
                <c:pt idx="96">
                  <c:v>2.4594586000000002E-2</c:v>
                </c:pt>
                <c:pt idx="97">
                  <c:v>2.340685E-2</c:v>
                </c:pt>
                <c:pt idx="98">
                  <c:v>2.1779192999999999E-2</c:v>
                </c:pt>
                <c:pt idx="99">
                  <c:v>2.0483340999999999E-2</c:v>
                </c:pt>
                <c:pt idx="100">
                  <c:v>2.0939905000000002E-2</c:v>
                </c:pt>
                <c:pt idx="101">
                  <c:v>2.1548634000000001E-2</c:v>
                </c:pt>
                <c:pt idx="102">
                  <c:v>2.1616323E-2</c:v>
                </c:pt>
                <c:pt idx="103">
                  <c:v>2.2535756000000001E-2</c:v>
                </c:pt>
                <c:pt idx="104">
                  <c:v>2.3032753E-2</c:v>
                </c:pt>
                <c:pt idx="105">
                  <c:v>2.2718229999999999E-2</c:v>
                </c:pt>
                <c:pt idx="106">
                  <c:v>2.1508295E-2</c:v>
                </c:pt>
                <c:pt idx="107">
                  <c:v>1.9710291000000001E-2</c:v>
                </c:pt>
                <c:pt idx="108">
                  <c:v>1.6798934000000001E-2</c:v>
                </c:pt>
                <c:pt idx="109">
                  <c:v>1.2935214E-2</c:v>
                </c:pt>
                <c:pt idx="110">
                  <c:v>8.7829459999999998E-3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1975-4557-86B3-964263A5BC32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[2]Sheet1!$D$980:$DT$980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3.1430298000000001E-3</c:v>
                </c:pt>
                <c:pt idx="3">
                  <c:v>8.8754290000000007E-3</c:v>
                </c:pt>
                <c:pt idx="4">
                  <c:v>1.2217247000000001E-2</c:v>
                </c:pt>
                <c:pt idx="5">
                  <c:v>1.485472E-2</c:v>
                </c:pt>
                <c:pt idx="6">
                  <c:v>1.7249493000000001E-2</c:v>
                </c:pt>
                <c:pt idx="7">
                  <c:v>1.7272813000000001E-2</c:v>
                </c:pt>
                <c:pt idx="8">
                  <c:v>1.2943089E-2</c:v>
                </c:pt>
                <c:pt idx="9">
                  <c:v>4.9971160000000002E-3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1.3114476999999999E-3</c:v>
                </c:pt>
                <c:pt idx="15">
                  <c:v>5.2435110000000002E-3</c:v>
                </c:pt>
                <c:pt idx="16">
                  <c:v>6.4536076999999999E-3</c:v>
                </c:pt>
                <c:pt idx="17">
                  <c:v>4.4481735999999999E-3</c:v>
                </c:pt>
                <c:pt idx="18">
                  <c:v>1.4774701999999999E-3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2.5654263000000001E-3</c:v>
                </c:pt>
                <c:pt idx="23">
                  <c:v>5.0210949999999997E-3</c:v>
                </c:pt>
                <c:pt idx="24">
                  <c:v>8.0478960000000006E-3</c:v>
                </c:pt>
                <c:pt idx="25">
                  <c:v>1.0571301999999999E-2</c:v>
                </c:pt>
                <c:pt idx="26">
                  <c:v>1.3993422E-2</c:v>
                </c:pt>
                <c:pt idx="27">
                  <c:v>1.6907139000000002E-2</c:v>
                </c:pt>
                <c:pt idx="28">
                  <c:v>1.9772528000000001E-2</c:v>
                </c:pt>
                <c:pt idx="29">
                  <c:v>2.2435974000000001E-2</c:v>
                </c:pt>
                <c:pt idx="30">
                  <c:v>2.4647823999999999E-2</c:v>
                </c:pt>
                <c:pt idx="31">
                  <c:v>2.6777463000000001E-2</c:v>
                </c:pt>
                <c:pt idx="32">
                  <c:v>2.9923954999999999E-2</c:v>
                </c:pt>
                <c:pt idx="33">
                  <c:v>3.6045194000000003E-2</c:v>
                </c:pt>
                <c:pt idx="34">
                  <c:v>4.4476809999999999E-2</c:v>
                </c:pt>
                <c:pt idx="35">
                  <c:v>5.4013323000000002E-2</c:v>
                </c:pt>
                <c:pt idx="36">
                  <c:v>6.1592527000000001E-2</c:v>
                </c:pt>
                <c:pt idx="37">
                  <c:v>6.5434549999999994E-2</c:v>
                </c:pt>
                <c:pt idx="38">
                  <c:v>6.489636E-2</c:v>
                </c:pt>
                <c:pt idx="39">
                  <c:v>6.1214879999999999E-2</c:v>
                </c:pt>
                <c:pt idx="40">
                  <c:v>5.4594065999999997E-2</c:v>
                </c:pt>
                <c:pt idx="41">
                  <c:v>4.6249483000000001E-2</c:v>
                </c:pt>
                <c:pt idx="42">
                  <c:v>3.7553789999999997E-2</c:v>
                </c:pt>
                <c:pt idx="43">
                  <c:v>3.0643529999999999E-2</c:v>
                </c:pt>
                <c:pt idx="44">
                  <c:v>2.8531672000000001E-2</c:v>
                </c:pt>
                <c:pt idx="45">
                  <c:v>3.0812249E-2</c:v>
                </c:pt>
                <c:pt idx="46">
                  <c:v>3.4250315000000003E-2</c:v>
                </c:pt>
                <c:pt idx="47">
                  <c:v>3.5555280000000002E-2</c:v>
                </c:pt>
                <c:pt idx="48">
                  <c:v>3.4165446000000002E-2</c:v>
                </c:pt>
                <c:pt idx="49">
                  <c:v>3.1222198E-2</c:v>
                </c:pt>
                <c:pt idx="50">
                  <c:v>2.7362159E-2</c:v>
                </c:pt>
                <c:pt idx="51">
                  <c:v>2.371098E-2</c:v>
                </c:pt>
                <c:pt idx="52">
                  <c:v>2.2893609999999998E-2</c:v>
                </c:pt>
                <c:pt idx="53">
                  <c:v>2.6680064999999999E-2</c:v>
                </c:pt>
                <c:pt idx="54">
                  <c:v>3.47943E-2</c:v>
                </c:pt>
                <c:pt idx="55">
                  <c:v>4.5362275000000001E-2</c:v>
                </c:pt>
                <c:pt idx="56">
                  <c:v>5.4942932E-2</c:v>
                </c:pt>
                <c:pt idx="57">
                  <c:v>6.3656524000000006E-2</c:v>
                </c:pt>
                <c:pt idx="58">
                  <c:v>7.1080773999999999E-2</c:v>
                </c:pt>
                <c:pt idx="59">
                  <c:v>7.4422879999999997E-2</c:v>
                </c:pt>
                <c:pt idx="60">
                  <c:v>7.1193720000000002E-2</c:v>
                </c:pt>
                <c:pt idx="61">
                  <c:v>6.421673E-2</c:v>
                </c:pt>
                <c:pt idx="62">
                  <c:v>5.7604269999999999E-2</c:v>
                </c:pt>
                <c:pt idx="63">
                  <c:v>5.2370930000000003E-2</c:v>
                </c:pt>
                <c:pt idx="64">
                  <c:v>4.6701833999999998E-2</c:v>
                </c:pt>
                <c:pt idx="65">
                  <c:v>3.9973861999999999E-2</c:v>
                </c:pt>
                <c:pt idx="66">
                  <c:v>3.67561E-2</c:v>
                </c:pt>
                <c:pt idx="67">
                  <c:v>4.0732659999999997E-2</c:v>
                </c:pt>
                <c:pt idx="68">
                  <c:v>4.9472019999999998E-2</c:v>
                </c:pt>
                <c:pt idx="69">
                  <c:v>5.4114500000000003E-2</c:v>
                </c:pt>
                <c:pt idx="70">
                  <c:v>4.9209293000000001E-2</c:v>
                </c:pt>
                <c:pt idx="71">
                  <c:v>3.6048653999999999E-2</c:v>
                </c:pt>
                <c:pt idx="72">
                  <c:v>2.1241686999999999E-2</c:v>
                </c:pt>
                <c:pt idx="73">
                  <c:v>1.01440605E-2</c:v>
                </c:pt>
                <c:pt idx="74">
                  <c:v>4.4864103999999998E-3</c:v>
                </c:pt>
                <c:pt idx="75">
                  <c:v>2.8818096000000001E-3</c:v>
                </c:pt>
                <c:pt idx="76">
                  <c:v>4.0027563999999998E-3</c:v>
                </c:pt>
                <c:pt idx="77">
                  <c:v>7.016741E-3</c:v>
                </c:pt>
                <c:pt idx="78">
                  <c:v>1.18379E-2</c:v>
                </c:pt>
                <c:pt idx="79">
                  <c:v>1.7473389999999998E-2</c:v>
                </c:pt>
                <c:pt idx="80">
                  <c:v>2.1347451999999999E-2</c:v>
                </c:pt>
                <c:pt idx="81">
                  <c:v>2.1307802000000001E-2</c:v>
                </c:pt>
                <c:pt idx="82">
                  <c:v>1.7236363000000001E-2</c:v>
                </c:pt>
                <c:pt idx="83">
                  <c:v>1.1629229E-2</c:v>
                </c:pt>
                <c:pt idx="84">
                  <c:v>7.8675399999999993E-3</c:v>
                </c:pt>
                <c:pt idx="85">
                  <c:v>8.6200100000000009E-3</c:v>
                </c:pt>
                <c:pt idx="86">
                  <c:v>1.4137758E-2</c:v>
                </c:pt>
                <c:pt idx="87">
                  <c:v>2.2444553999999999E-2</c:v>
                </c:pt>
                <c:pt idx="88">
                  <c:v>3.0756091999999999E-2</c:v>
                </c:pt>
                <c:pt idx="89">
                  <c:v>3.6418012999999999E-2</c:v>
                </c:pt>
                <c:pt idx="90">
                  <c:v>3.8257380000000001E-2</c:v>
                </c:pt>
                <c:pt idx="91">
                  <c:v>3.7267540000000002E-2</c:v>
                </c:pt>
                <c:pt idx="92">
                  <c:v>3.4278984999999998E-2</c:v>
                </c:pt>
                <c:pt idx="93">
                  <c:v>3.1577784999999997E-2</c:v>
                </c:pt>
                <c:pt idx="94">
                  <c:v>2.9310797999999999E-2</c:v>
                </c:pt>
                <c:pt idx="95">
                  <c:v>2.5927360999999999E-2</c:v>
                </c:pt>
                <c:pt idx="96">
                  <c:v>2.4594586000000002E-2</c:v>
                </c:pt>
                <c:pt idx="97">
                  <c:v>2.340685E-2</c:v>
                </c:pt>
                <c:pt idx="98">
                  <c:v>2.1779192999999999E-2</c:v>
                </c:pt>
                <c:pt idx="99">
                  <c:v>2.0483340999999999E-2</c:v>
                </c:pt>
                <c:pt idx="100">
                  <c:v>2.0939905000000002E-2</c:v>
                </c:pt>
                <c:pt idx="101">
                  <c:v>2.1548634000000001E-2</c:v>
                </c:pt>
                <c:pt idx="102">
                  <c:v>2.1616323E-2</c:v>
                </c:pt>
                <c:pt idx="103">
                  <c:v>2.2535756000000001E-2</c:v>
                </c:pt>
                <c:pt idx="104">
                  <c:v>2.3032753E-2</c:v>
                </c:pt>
                <c:pt idx="105">
                  <c:v>2.2718229999999999E-2</c:v>
                </c:pt>
                <c:pt idx="106">
                  <c:v>2.1508295E-2</c:v>
                </c:pt>
                <c:pt idx="107">
                  <c:v>1.9710291000000001E-2</c:v>
                </c:pt>
                <c:pt idx="108">
                  <c:v>1.6798934000000001E-2</c:v>
                </c:pt>
                <c:pt idx="109">
                  <c:v>1.2935214E-2</c:v>
                </c:pt>
                <c:pt idx="110">
                  <c:v>8.7829459999999998E-3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1975-4557-86B3-964263A5BC32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[2]Sheet1!$D$981:$DT$981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3.1430298000000001E-3</c:v>
                </c:pt>
                <c:pt idx="3">
                  <c:v>8.8754290000000007E-3</c:v>
                </c:pt>
                <c:pt idx="4">
                  <c:v>1.2217247000000001E-2</c:v>
                </c:pt>
                <c:pt idx="5">
                  <c:v>1.485472E-2</c:v>
                </c:pt>
                <c:pt idx="6">
                  <c:v>1.7249493000000001E-2</c:v>
                </c:pt>
                <c:pt idx="7">
                  <c:v>1.7272813000000001E-2</c:v>
                </c:pt>
                <c:pt idx="8">
                  <c:v>1.2943089E-2</c:v>
                </c:pt>
                <c:pt idx="9">
                  <c:v>4.9971160000000002E-3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1.3114476999999999E-3</c:v>
                </c:pt>
                <c:pt idx="15">
                  <c:v>5.2435110000000002E-3</c:v>
                </c:pt>
                <c:pt idx="16">
                  <c:v>6.4536076999999999E-3</c:v>
                </c:pt>
                <c:pt idx="17">
                  <c:v>4.4481735999999999E-3</c:v>
                </c:pt>
                <c:pt idx="18">
                  <c:v>1.4774701999999999E-3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2.5654263000000001E-3</c:v>
                </c:pt>
                <c:pt idx="23">
                  <c:v>5.0210949999999997E-3</c:v>
                </c:pt>
                <c:pt idx="24">
                  <c:v>8.0478960000000006E-3</c:v>
                </c:pt>
                <c:pt idx="25">
                  <c:v>1.0571301999999999E-2</c:v>
                </c:pt>
                <c:pt idx="26">
                  <c:v>1.3993422E-2</c:v>
                </c:pt>
                <c:pt idx="27">
                  <c:v>1.6907139000000002E-2</c:v>
                </c:pt>
                <c:pt idx="28">
                  <c:v>1.9772528000000001E-2</c:v>
                </c:pt>
                <c:pt idx="29">
                  <c:v>2.2435974000000001E-2</c:v>
                </c:pt>
                <c:pt idx="30">
                  <c:v>2.4647823999999999E-2</c:v>
                </c:pt>
                <c:pt idx="31">
                  <c:v>2.6777463000000001E-2</c:v>
                </c:pt>
                <c:pt idx="32">
                  <c:v>2.9923954999999999E-2</c:v>
                </c:pt>
                <c:pt idx="33">
                  <c:v>3.6045194000000003E-2</c:v>
                </c:pt>
                <c:pt idx="34">
                  <c:v>4.4476809999999999E-2</c:v>
                </c:pt>
                <c:pt idx="35">
                  <c:v>5.4013323000000002E-2</c:v>
                </c:pt>
                <c:pt idx="36">
                  <c:v>6.1592527000000001E-2</c:v>
                </c:pt>
                <c:pt idx="37">
                  <c:v>6.5434549999999994E-2</c:v>
                </c:pt>
                <c:pt idx="38">
                  <c:v>6.489636E-2</c:v>
                </c:pt>
                <c:pt idx="39">
                  <c:v>6.1214879999999999E-2</c:v>
                </c:pt>
                <c:pt idx="40">
                  <c:v>5.4594065999999997E-2</c:v>
                </c:pt>
                <c:pt idx="41">
                  <c:v>4.6249483000000001E-2</c:v>
                </c:pt>
                <c:pt idx="42">
                  <c:v>3.7553789999999997E-2</c:v>
                </c:pt>
                <c:pt idx="43">
                  <c:v>3.0643529999999999E-2</c:v>
                </c:pt>
                <c:pt idx="44">
                  <c:v>2.8531672000000001E-2</c:v>
                </c:pt>
                <c:pt idx="45">
                  <c:v>3.0812249E-2</c:v>
                </c:pt>
                <c:pt idx="46">
                  <c:v>3.4250315000000003E-2</c:v>
                </c:pt>
                <c:pt idx="47">
                  <c:v>3.5555280000000002E-2</c:v>
                </c:pt>
                <c:pt idx="48">
                  <c:v>3.4165446000000002E-2</c:v>
                </c:pt>
                <c:pt idx="49">
                  <c:v>3.1222198E-2</c:v>
                </c:pt>
                <c:pt idx="50">
                  <c:v>2.7362159E-2</c:v>
                </c:pt>
                <c:pt idx="51">
                  <c:v>2.371098E-2</c:v>
                </c:pt>
                <c:pt idx="52">
                  <c:v>2.2893609999999998E-2</c:v>
                </c:pt>
                <c:pt idx="53">
                  <c:v>2.6680064999999999E-2</c:v>
                </c:pt>
                <c:pt idx="54">
                  <c:v>3.47943E-2</c:v>
                </c:pt>
                <c:pt idx="55">
                  <c:v>4.5362275000000001E-2</c:v>
                </c:pt>
                <c:pt idx="56">
                  <c:v>5.4942932E-2</c:v>
                </c:pt>
                <c:pt idx="57">
                  <c:v>6.3656524000000006E-2</c:v>
                </c:pt>
                <c:pt idx="58">
                  <c:v>7.1080773999999999E-2</c:v>
                </c:pt>
                <c:pt idx="59">
                  <c:v>7.4422879999999997E-2</c:v>
                </c:pt>
                <c:pt idx="60">
                  <c:v>7.1193720000000002E-2</c:v>
                </c:pt>
                <c:pt idx="61">
                  <c:v>6.421673E-2</c:v>
                </c:pt>
                <c:pt idx="62">
                  <c:v>5.7604269999999999E-2</c:v>
                </c:pt>
                <c:pt idx="63">
                  <c:v>5.2370930000000003E-2</c:v>
                </c:pt>
                <c:pt idx="64">
                  <c:v>4.6701833999999998E-2</c:v>
                </c:pt>
                <c:pt idx="65">
                  <c:v>3.9973861999999999E-2</c:v>
                </c:pt>
                <c:pt idx="66">
                  <c:v>3.67561E-2</c:v>
                </c:pt>
                <c:pt idx="67">
                  <c:v>4.0732659999999997E-2</c:v>
                </c:pt>
                <c:pt idx="68">
                  <c:v>4.9472019999999998E-2</c:v>
                </c:pt>
                <c:pt idx="69">
                  <c:v>5.4114500000000003E-2</c:v>
                </c:pt>
                <c:pt idx="70">
                  <c:v>4.9209293000000001E-2</c:v>
                </c:pt>
                <c:pt idx="71">
                  <c:v>3.6048653999999999E-2</c:v>
                </c:pt>
                <c:pt idx="72">
                  <c:v>2.1241686999999999E-2</c:v>
                </c:pt>
                <c:pt idx="73">
                  <c:v>1.01440605E-2</c:v>
                </c:pt>
                <c:pt idx="74">
                  <c:v>4.4864103999999998E-3</c:v>
                </c:pt>
                <c:pt idx="75">
                  <c:v>2.8818096000000001E-3</c:v>
                </c:pt>
                <c:pt idx="76">
                  <c:v>4.0027563999999998E-3</c:v>
                </c:pt>
                <c:pt idx="77">
                  <c:v>7.016741E-3</c:v>
                </c:pt>
                <c:pt idx="78">
                  <c:v>1.18379E-2</c:v>
                </c:pt>
                <c:pt idx="79">
                  <c:v>1.7473389999999998E-2</c:v>
                </c:pt>
                <c:pt idx="80">
                  <c:v>2.1347451999999999E-2</c:v>
                </c:pt>
                <c:pt idx="81">
                  <c:v>2.1307802000000001E-2</c:v>
                </c:pt>
                <c:pt idx="82">
                  <c:v>1.7236363000000001E-2</c:v>
                </c:pt>
                <c:pt idx="83">
                  <c:v>1.1629229E-2</c:v>
                </c:pt>
                <c:pt idx="84">
                  <c:v>7.8675399999999993E-3</c:v>
                </c:pt>
                <c:pt idx="85">
                  <c:v>8.6200100000000009E-3</c:v>
                </c:pt>
                <c:pt idx="86">
                  <c:v>1.4137758E-2</c:v>
                </c:pt>
                <c:pt idx="87">
                  <c:v>2.2444553999999999E-2</c:v>
                </c:pt>
                <c:pt idx="88">
                  <c:v>3.0756091999999999E-2</c:v>
                </c:pt>
                <c:pt idx="89">
                  <c:v>3.6418012999999999E-2</c:v>
                </c:pt>
                <c:pt idx="90">
                  <c:v>3.8257380000000001E-2</c:v>
                </c:pt>
                <c:pt idx="91">
                  <c:v>3.7267540000000002E-2</c:v>
                </c:pt>
                <c:pt idx="92">
                  <c:v>3.4278984999999998E-2</c:v>
                </c:pt>
                <c:pt idx="93">
                  <c:v>3.1577784999999997E-2</c:v>
                </c:pt>
                <c:pt idx="94">
                  <c:v>2.9310797999999999E-2</c:v>
                </c:pt>
                <c:pt idx="95">
                  <c:v>2.5927360999999999E-2</c:v>
                </c:pt>
                <c:pt idx="96">
                  <c:v>2.4594586000000002E-2</c:v>
                </c:pt>
                <c:pt idx="97">
                  <c:v>2.340685E-2</c:v>
                </c:pt>
                <c:pt idx="98">
                  <c:v>2.1779192999999999E-2</c:v>
                </c:pt>
                <c:pt idx="99">
                  <c:v>2.0483340999999999E-2</c:v>
                </c:pt>
                <c:pt idx="100">
                  <c:v>2.0939905000000002E-2</c:v>
                </c:pt>
                <c:pt idx="101">
                  <c:v>2.1548634000000001E-2</c:v>
                </c:pt>
                <c:pt idx="102">
                  <c:v>2.1616323E-2</c:v>
                </c:pt>
                <c:pt idx="103">
                  <c:v>2.2535756000000001E-2</c:v>
                </c:pt>
                <c:pt idx="104">
                  <c:v>2.3032753E-2</c:v>
                </c:pt>
                <c:pt idx="105">
                  <c:v>2.2718229999999999E-2</c:v>
                </c:pt>
                <c:pt idx="106">
                  <c:v>2.1508295E-2</c:v>
                </c:pt>
                <c:pt idx="107">
                  <c:v>1.9710291000000001E-2</c:v>
                </c:pt>
                <c:pt idx="108">
                  <c:v>1.6798934000000001E-2</c:v>
                </c:pt>
                <c:pt idx="109">
                  <c:v>1.2935214E-2</c:v>
                </c:pt>
                <c:pt idx="110">
                  <c:v>8.7829459999999998E-3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1975-4557-86B3-964263A5BC32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[2]Sheet1!$D$982:$DT$982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3.1304715999999999E-3</c:v>
                </c:pt>
                <c:pt idx="3">
                  <c:v>9.0413490000000006E-3</c:v>
                </c:pt>
                <c:pt idx="4">
                  <c:v>1.2440197E-2</c:v>
                </c:pt>
                <c:pt idx="5">
                  <c:v>1.5085645999999999E-2</c:v>
                </c:pt>
                <c:pt idx="6">
                  <c:v>1.7429722000000002E-2</c:v>
                </c:pt>
                <c:pt idx="7">
                  <c:v>1.7371136999999998E-2</c:v>
                </c:pt>
                <c:pt idx="8">
                  <c:v>1.2948672E-2</c:v>
                </c:pt>
                <c:pt idx="9">
                  <c:v>4.9610575999999998E-3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1.5231265E-3</c:v>
                </c:pt>
                <c:pt idx="15">
                  <c:v>5.4340120000000002E-3</c:v>
                </c:pt>
                <c:pt idx="16">
                  <c:v>6.5678189999999999E-3</c:v>
                </c:pt>
                <c:pt idx="17">
                  <c:v>4.5075617E-3</c:v>
                </c:pt>
                <c:pt idx="18">
                  <c:v>1.5440632000000001E-3</c:v>
                </c:pt>
                <c:pt idx="19">
                  <c:v>0</c:v>
                </c:pt>
                <c:pt idx="20">
                  <c:v>0</c:v>
                </c:pt>
                <c:pt idx="21">
                  <c:v>5.0500000000000001E-5</c:v>
                </c:pt>
                <c:pt idx="22">
                  <c:v>2.7715463999999999E-3</c:v>
                </c:pt>
                <c:pt idx="23">
                  <c:v>5.3029310000000003E-3</c:v>
                </c:pt>
                <c:pt idx="24">
                  <c:v>8.3988750000000001E-3</c:v>
                </c:pt>
                <c:pt idx="25">
                  <c:v>1.0955987E-2</c:v>
                </c:pt>
                <c:pt idx="26">
                  <c:v>1.4352459999999999E-2</c:v>
                </c:pt>
                <c:pt idx="27">
                  <c:v>1.7177949000000001E-2</c:v>
                </c:pt>
                <c:pt idx="28">
                  <c:v>1.9941645000000001E-2</c:v>
                </c:pt>
                <c:pt idx="29">
                  <c:v>2.2527680000000001E-2</c:v>
                </c:pt>
                <c:pt idx="30">
                  <c:v>2.4733303000000002E-2</c:v>
                </c:pt>
                <c:pt idx="31">
                  <c:v>2.690565E-2</c:v>
                </c:pt>
                <c:pt idx="32">
                  <c:v>3.012921E-2</c:v>
                </c:pt>
                <c:pt idx="33">
                  <c:v>3.6284838E-2</c:v>
                </c:pt>
                <c:pt idx="34">
                  <c:v>4.4737473E-2</c:v>
                </c:pt>
                <c:pt idx="35">
                  <c:v>5.4330625E-2</c:v>
                </c:pt>
                <c:pt idx="36">
                  <c:v>6.2078203999999998E-2</c:v>
                </c:pt>
                <c:pt idx="37">
                  <c:v>6.6208883999999996E-2</c:v>
                </c:pt>
                <c:pt idx="38">
                  <c:v>6.5939339999999999E-2</c:v>
                </c:pt>
                <c:pt idx="39">
                  <c:v>6.2351196999999997E-2</c:v>
                </c:pt>
                <c:pt idx="40">
                  <c:v>5.5607759999999999E-2</c:v>
                </c:pt>
                <c:pt idx="41">
                  <c:v>4.7025486999999998E-2</c:v>
                </c:pt>
                <c:pt idx="42">
                  <c:v>3.8123135000000002E-2</c:v>
                </c:pt>
                <c:pt idx="43">
                  <c:v>3.1075569000000001E-2</c:v>
                </c:pt>
                <c:pt idx="44">
                  <c:v>2.8883867000000001E-2</c:v>
                </c:pt>
                <c:pt idx="45">
                  <c:v>3.1114379000000001E-2</c:v>
                </c:pt>
                <c:pt idx="46">
                  <c:v>3.4508977000000003E-2</c:v>
                </c:pt>
                <c:pt idx="47">
                  <c:v>3.5758489999999997E-2</c:v>
                </c:pt>
                <c:pt idx="48">
                  <c:v>3.4271034999999998E-2</c:v>
                </c:pt>
                <c:pt idx="49">
                  <c:v>3.1221981999999999E-2</c:v>
                </c:pt>
                <c:pt idx="50">
                  <c:v>2.7291770999999999E-2</c:v>
                </c:pt>
                <c:pt idx="51">
                  <c:v>2.3635094999999998E-2</c:v>
                </c:pt>
                <c:pt idx="52">
                  <c:v>2.2902480999999999E-2</c:v>
                </c:pt>
                <c:pt idx="53">
                  <c:v>2.6854685E-2</c:v>
                </c:pt>
                <c:pt idx="54">
                  <c:v>3.5180792000000002E-2</c:v>
                </c:pt>
                <c:pt idx="55">
                  <c:v>4.5930859999999997E-2</c:v>
                </c:pt>
                <c:pt idx="56">
                  <c:v>5.5542019999999998E-2</c:v>
                </c:pt>
                <c:pt idx="57">
                  <c:v>6.4144400000000004E-2</c:v>
                </c:pt>
                <c:pt idx="58">
                  <c:v>7.1372710000000006E-2</c:v>
                </c:pt>
                <c:pt idx="59">
                  <c:v>7.4510800000000002E-2</c:v>
                </c:pt>
                <c:pt idx="60">
                  <c:v>7.1109339999999993E-2</c:v>
                </c:pt>
                <c:pt idx="61">
                  <c:v>6.3967049999999998E-2</c:v>
                </c:pt>
                <c:pt idx="62">
                  <c:v>5.724452E-2</c:v>
                </c:pt>
                <c:pt idx="63">
                  <c:v>5.2037750000000001E-2</c:v>
                </c:pt>
                <c:pt idx="64">
                  <c:v>4.6561997000000001E-2</c:v>
                </c:pt>
                <c:pt idx="65">
                  <c:v>4.0068435999999999E-2</c:v>
                </c:pt>
                <c:pt idx="66">
                  <c:v>3.6912159999999999E-2</c:v>
                </c:pt>
                <c:pt idx="67">
                  <c:v>4.0683801999999998E-2</c:v>
                </c:pt>
                <c:pt idx="68">
                  <c:v>4.9094506000000003E-2</c:v>
                </c:pt>
                <c:pt idx="69">
                  <c:v>5.3560167999999998E-2</c:v>
                </c:pt>
                <c:pt idx="70">
                  <c:v>4.8777472000000002E-2</c:v>
                </c:pt>
                <c:pt idx="71">
                  <c:v>3.5922978000000001E-2</c:v>
                </c:pt>
                <c:pt idx="72">
                  <c:v>2.1363503999999998E-2</c:v>
                </c:pt>
                <c:pt idx="73">
                  <c:v>1.030998E-2</c:v>
                </c:pt>
                <c:pt idx="74">
                  <c:v>4.5311153000000002E-3</c:v>
                </c:pt>
                <c:pt idx="75">
                  <c:v>2.7867437000000002E-3</c:v>
                </c:pt>
                <c:pt idx="76">
                  <c:v>3.8346092000000002E-3</c:v>
                </c:pt>
                <c:pt idx="77">
                  <c:v>6.8276073E-3</c:v>
                </c:pt>
                <c:pt idx="78">
                  <c:v>1.1629746E-2</c:v>
                </c:pt>
                <c:pt idx="79">
                  <c:v>1.7226798000000001E-2</c:v>
                </c:pt>
                <c:pt idx="80">
                  <c:v>2.1075407000000001E-2</c:v>
                </c:pt>
                <c:pt idx="81">
                  <c:v>2.1068495E-2</c:v>
                </c:pt>
                <c:pt idx="82">
                  <c:v>1.7110542999999999E-2</c:v>
                </c:pt>
                <c:pt idx="83">
                  <c:v>1.1673068999999999E-2</c:v>
                </c:pt>
                <c:pt idx="84">
                  <c:v>8.0865599999999996E-3</c:v>
                </c:pt>
                <c:pt idx="85">
                  <c:v>8.9505990000000001E-3</c:v>
                </c:pt>
                <c:pt idx="86">
                  <c:v>1.4489818999999999E-2</c:v>
                </c:pt>
                <c:pt idx="87">
                  <c:v>2.2743625999999999E-2</c:v>
                </c:pt>
                <c:pt idx="88">
                  <c:v>3.0955740999999998E-2</c:v>
                </c:pt>
                <c:pt idx="89">
                  <c:v>3.6472169999999998E-2</c:v>
                </c:pt>
                <c:pt idx="90">
                  <c:v>3.8157931999999999E-2</c:v>
                </c:pt>
                <c:pt idx="91">
                  <c:v>3.6994472E-2</c:v>
                </c:pt>
                <c:pt idx="92">
                  <c:v>3.3866106999999999E-2</c:v>
                </c:pt>
                <c:pt idx="93">
                  <c:v>3.1094971999999999E-2</c:v>
                </c:pt>
                <c:pt idx="94">
                  <c:v>2.882682E-2</c:v>
                </c:pt>
                <c:pt idx="95">
                  <c:v>2.5486462000000001E-2</c:v>
                </c:pt>
                <c:pt idx="96">
                  <c:v>2.4250073E-2</c:v>
                </c:pt>
                <c:pt idx="97">
                  <c:v>2.3157192E-2</c:v>
                </c:pt>
                <c:pt idx="98">
                  <c:v>2.1601379E-2</c:v>
                </c:pt>
                <c:pt idx="99">
                  <c:v>2.0354006000000001E-2</c:v>
                </c:pt>
                <c:pt idx="100">
                  <c:v>2.0855005999999999E-2</c:v>
                </c:pt>
                <c:pt idx="101">
                  <c:v>2.1477012E-2</c:v>
                </c:pt>
                <c:pt idx="102">
                  <c:v>2.1526676000000002E-2</c:v>
                </c:pt>
                <c:pt idx="103">
                  <c:v>2.2424119999999999E-2</c:v>
                </c:pt>
                <c:pt idx="104">
                  <c:v>2.2907889000000001E-2</c:v>
                </c:pt>
                <c:pt idx="105">
                  <c:v>2.2583332000000001E-2</c:v>
                </c:pt>
                <c:pt idx="106">
                  <c:v>2.137555E-2</c:v>
                </c:pt>
                <c:pt idx="107">
                  <c:v>1.9593822E-2</c:v>
                </c:pt>
                <c:pt idx="108">
                  <c:v>1.6716484E-2</c:v>
                </c:pt>
                <c:pt idx="109">
                  <c:v>1.2906581E-2</c:v>
                </c:pt>
                <c:pt idx="110">
                  <c:v>8.8224919999999995E-3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1975-4557-86B3-964263A5BC32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[2]Sheet1!$D$983:$DT$983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3.0602290999999998E-3</c:v>
                </c:pt>
                <c:pt idx="3">
                  <c:v>8.9417530000000002E-3</c:v>
                </c:pt>
                <c:pt idx="4">
                  <c:v>1.2324139E-2</c:v>
                </c:pt>
                <c:pt idx="5">
                  <c:v>1.4965289E-2</c:v>
                </c:pt>
                <c:pt idx="6">
                  <c:v>1.7330695E-2</c:v>
                </c:pt>
                <c:pt idx="7">
                  <c:v>1.7312457999999999E-2</c:v>
                </c:pt>
                <c:pt idx="8">
                  <c:v>1.2918714E-2</c:v>
                </c:pt>
                <c:pt idx="9">
                  <c:v>4.9185054000000002E-3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1.5192234E-3</c:v>
                </c:pt>
                <c:pt idx="15">
                  <c:v>5.4721516E-3</c:v>
                </c:pt>
                <c:pt idx="16">
                  <c:v>6.6118873999999996E-3</c:v>
                </c:pt>
                <c:pt idx="17">
                  <c:v>4.5087653999999998E-3</c:v>
                </c:pt>
                <c:pt idx="18">
                  <c:v>1.4606246E-3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2.7320154000000001E-3</c:v>
                </c:pt>
                <c:pt idx="23">
                  <c:v>5.2515827000000001E-3</c:v>
                </c:pt>
                <c:pt idx="24">
                  <c:v>8.3126434999999995E-3</c:v>
                </c:pt>
                <c:pt idx="25">
                  <c:v>1.0825224E-2</c:v>
                </c:pt>
                <c:pt idx="26">
                  <c:v>1.4187152499999999E-2</c:v>
                </c:pt>
                <c:pt idx="27">
                  <c:v>1.7001782E-2</c:v>
                </c:pt>
                <c:pt idx="28">
                  <c:v>1.9781077000000001E-2</c:v>
                </c:pt>
                <c:pt idx="29">
                  <c:v>2.2397034E-2</c:v>
                </c:pt>
                <c:pt idx="30">
                  <c:v>2.4636314999999999E-2</c:v>
                </c:pt>
                <c:pt idx="31">
                  <c:v>2.6840556000000002E-2</c:v>
                </c:pt>
                <c:pt idx="32">
                  <c:v>3.0092178000000001E-2</c:v>
                </c:pt>
                <c:pt idx="33">
                  <c:v>3.6290135000000001E-2</c:v>
                </c:pt>
                <c:pt idx="34">
                  <c:v>4.4781729999999999E-2</c:v>
                </c:pt>
                <c:pt idx="35">
                  <c:v>5.4397609999999999E-2</c:v>
                </c:pt>
                <c:pt idx="36">
                  <c:v>6.2121928E-2</c:v>
                </c:pt>
                <c:pt idx="37">
                  <c:v>6.6151634000000001E-2</c:v>
                </c:pt>
                <c:pt idx="38">
                  <c:v>6.5743654999999998E-2</c:v>
                </c:pt>
                <c:pt idx="39">
                  <c:v>6.2047520000000002E-2</c:v>
                </c:pt>
                <c:pt idx="40">
                  <c:v>5.5241127000000001E-2</c:v>
                </c:pt>
                <c:pt idx="41">
                  <c:v>4.6689210000000002E-2</c:v>
                </c:pt>
                <c:pt idx="42">
                  <c:v>3.7823610000000001E-2</c:v>
                </c:pt>
                <c:pt idx="43">
                  <c:v>3.0814022E-2</c:v>
                </c:pt>
                <c:pt idx="44">
                  <c:v>2.8659250000000001E-2</c:v>
                </c:pt>
                <c:pt idx="45">
                  <c:v>3.0938252999999999E-2</c:v>
                </c:pt>
                <c:pt idx="46">
                  <c:v>3.439478E-2</c:v>
                </c:pt>
                <c:pt idx="47">
                  <c:v>3.5712982999999997E-2</c:v>
                </c:pt>
                <c:pt idx="48">
                  <c:v>3.4296322999999997E-2</c:v>
                </c:pt>
                <c:pt idx="49">
                  <c:v>3.1298491999999997E-2</c:v>
                </c:pt>
                <c:pt idx="50">
                  <c:v>2.7383569999999999E-2</c:v>
                </c:pt>
                <c:pt idx="51">
                  <c:v>2.3714485E-2</c:v>
                </c:pt>
                <c:pt idx="52">
                  <c:v>2.2934561999999999E-2</c:v>
                </c:pt>
                <c:pt idx="53">
                  <c:v>2.6816590000000001E-2</c:v>
                </c:pt>
                <c:pt idx="54">
                  <c:v>3.5051770000000003E-2</c:v>
                </c:pt>
                <c:pt idx="55">
                  <c:v>4.5730470000000002E-2</c:v>
                </c:pt>
                <c:pt idx="56">
                  <c:v>5.5340607E-2</c:v>
                </c:pt>
                <c:pt idx="57">
                  <c:v>6.4007359999999999E-2</c:v>
                </c:pt>
                <c:pt idx="58">
                  <c:v>7.1330160000000004E-2</c:v>
                </c:pt>
                <c:pt idx="59">
                  <c:v>7.4554709999999996E-2</c:v>
                </c:pt>
                <c:pt idx="60">
                  <c:v>7.1192816000000006E-2</c:v>
                </c:pt>
                <c:pt idx="61">
                  <c:v>6.4057164E-2</c:v>
                </c:pt>
                <c:pt idx="62">
                  <c:v>5.7306706999999998E-2</c:v>
                </c:pt>
                <c:pt idx="63">
                  <c:v>5.2051798000000003E-2</c:v>
                </c:pt>
                <c:pt idx="64">
                  <c:v>4.6520992999999997E-2</c:v>
                </c:pt>
                <c:pt idx="65">
                  <c:v>3.9997845999999997E-2</c:v>
                </c:pt>
                <c:pt idx="66">
                  <c:v>3.6884489999999999E-2</c:v>
                </c:pt>
                <c:pt idx="67">
                  <c:v>4.0791809999999998E-2</c:v>
                </c:pt>
                <c:pt idx="68">
                  <c:v>4.9370890000000001E-2</c:v>
                </c:pt>
                <c:pt idx="69">
                  <c:v>5.3923766999999997E-2</c:v>
                </c:pt>
                <c:pt idx="70">
                  <c:v>4.9075840000000003E-2</c:v>
                </c:pt>
                <c:pt idx="71">
                  <c:v>3.6055546000000001E-2</c:v>
                </c:pt>
                <c:pt idx="72">
                  <c:v>2.1342643000000001E-2</c:v>
                </c:pt>
                <c:pt idx="73">
                  <c:v>1.021739E-2</c:v>
                </c:pt>
                <c:pt idx="74">
                  <c:v>4.4466480000000001E-3</c:v>
                </c:pt>
                <c:pt idx="75">
                  <c:v>2.7510496E-3</c:v>
                </c:pt>
                <c:pt idx="76">
                  <c:v>3.868383E-3</c:v>
                </c:pt>
                <c:pt idx="77">
                  <c:v>6.9249239999999998E-3</c:v>
                </c:pt>
                <c:pt idx="78">
                  <c:v>1.1758561000000001E-2</c:v>
                </c:pt>
                <c:pt idx="79">
                  <c:v>1.7352177E-2</c:v>
                </c:pt>
                <c:pt idx="80">
                  <c:v>2.1178413E-2</c:v>
                </c:pt>
                <c:pt idx="81">
                  <c:v>2.1138044000000002E-2</c:v>
                </c:pt>
                <c:pt idx="82">
                  <c:v>1.7125852E-2</c:v>
                </c:pt>
                <c:pt idx="83">
                  <c:v>1.1608554E-2</c:v>
                </c:pt>
                <c:pt idx="84">
                  <c:v>7.9359370000000005E-3</c:v>
                </c:pt>
                <c:pt idx="85">
                  <c:v>8.7447970000000003E-3</c:v>
                </c:pt>
                <c:pt idx="86">
                  <c:v>1.4285011E-2</c:v>
                </c:pt>
                <c:pt idx="87">
                  <c:v>2.2587831999999999E-2</c:v>
                </c:pt>
                <c:pt idx="88">
                  <c:v>3.0874579999999999E-2</c:v>
                </c:pt>
                <c:pt idx="89">
                  <c:v>3.6473001999999997E-2</c:v>
                </c:pt>
                <c:pt idx="90">
                  <c:v>3.8231279999999999E-2</c:v>
                </c:pt>
                <c:pt idx="91">
                  <c:v>3.7125610000000003E-2</c:v>
                </c:pt>
                <c:pt idx="92">
                  <c:v>3.402575E-2</c:v>
                </c:pt>
                <c:pt idx="93">
                  <c:v>3.1251504999999999E-2</c:v>
                </c:pt>
                <c:pt idx="94">
                  <c:v>2.8957581E-2</c:v>
                </c:pt>
                <c:pt idx="95">
                  <c:v>2.5585653E-2</c:v>
                </c:pt>
                <c:pt idx="96">
                  <c:v>2.4308766999999998E-2</c:v>
                </c:pt>
                <c:pt idx="97">
                  <c:v>2.3187586999999999E-2</c:v>
                </c:pt>
                <c:pt idx="98">
                  <c:v>2.1620769000000001E-2</c:v>
                </c:pt>
                <c:pt idx="99">
                  <c:v>2.0378092E-2</c:v>
                </c:pt>
                <c:pt idx="100">
                  <c:v>2.0893223999999998E-2</c:v>
                </c:pt>
                <c:pt idx="101">
                  <c:v>2.1534345999999999E-2</c:v>
                </c:pt>
                <c:pt idx="102">
                  <c:v>2.1614655999999999E-2</c:v>
                </c:pt>
                <c:pt idx="103">
                  <c:v>2.2537680000000001E-2</c:v>
                </c:pt>
                <c:pt idx="104">
                  <c:v>2.3038479000000001E-2</c:v>
                </c:pt>
                <c:pt idx="105">
                  <c:v>2.272354E-2</c:v>
                </c:pt>
                <c:pt idx="106">
                  <c:v>2.1515744E-2</c:v>
                </c:pt>
                <c:pt idx="107">
                  <c:v>1.9725025E-2</c:v>
                </c:pt>
                <c:pt idx="108">
                  <c:v>1.6828514999999999E-2</c:v>
                </c:pt>
                <c:pt idx="109">
                  <c:v>1.299113E-2</c:v>
                </c:pt>
                <c:pt idx="110">
                  <c:v>8.876185E-3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1975-4557-86B3-964263A5BC32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[2]Sheet1!$D$984:$DT$984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2.9790795000000001E-3</c:v>
                </c:pt>
                <c:pt idx="3">
                  <c:v>8.5959834999999995E-3</c:v>
                </c:pt>
                <c:pt idx="4">
                  <c:v>1.1880996E-2</c:v>
                </c:pt>
                <c:pt idx="5">
                  <c:v>1.45385545E-2</c:v>
                </c:pt>
                <c:pt idx="6">
                  <c:v>1.7025333E-2</c:v>
                </c:pt>
                <c:pt idx="7">
                  <c:v>1.7191647000000001E-2</c:v>
                </c:pt>
                <c:pt idx="8">
                  <c:v>1.2978029E-2</c:v>
                </c:pt>
                <c:pt idx="9">
                  <c:v>5.0663289999999996E-3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1.2316740999999999E-3</c:v>
                </c:pt>
                <c:pt idx="15">
                  <c:v>5.1488382999999999E-3</c:v>
                </c:pt>
                <c:pt idx="16">
                  <c:v>6.3670690000000004E-3</c:v>
                </c:pt>
                <c:pt idx="17">
                  <c:v>4.3978120000000001E-3</c:v>
                </c:pt>
                <c:pt idx="18">
                  <c:v>1.4206723000000001E-3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2.4044889000000001E-3</c:v>
                </c:pt>
                <c:pt idx="23">
                  <c:v>4.8644880000000001E-3</c:v>
                </c:pt>
                <c:pt idx="24">
                  <c:v>7.8716849999999998E-3</c:v>
                </c:pt>
                <c:pt idx="25">
                  <c:v>1.03770085E-2</c:v>
                </c:pt>
                <c:pt idx="26">
                  <c:v>1.3805397000000001E-2</c:v>
                </c:pt>
                <c:pt idx="27">
                  <c:v>1.6782496000000001E-2</c:v>
                </c:pt>
                <c:pt idx="28">
                  <c:v>1.9744330000000001E-2</c:v>
                </c:pt>
                <c:pt idx="29">
                  <c:v>2.2453018000000002E-2</c:v>
                </c:pt>
                <c:pt idx="30">
                  <c:v>2.4663900999999998E-2</c:v>
                </c:pt>
                <c:pt idx="31">
                  <c:v>2.6771761000000002E-2</c:v>
                </c:pt>
                <c:pt idx="32">
                  <c:v>2.9928442E-2</c:v>
                </c:pt>
                <c:pt idx="33">
                  <c:v>3.6093034000000003E-2</c:v>
                </c:pt>
                <c:pt idx="34">
                  <c:v>4.4584230000000002E-2</c:v>
                </c:pt>
                <c:pt idx="35">
                  <c:v>5.4168134999999999E-2</c:v>
                </c:pt>
                <c:pt idx="36">
                  <c:v>6.1768465000000002E-2</c:v>
                </c:pt>
                <c:pt idx="37">
                  <c:v>6.5586430000000001E-2</c:v>
                </c:pt>
                <c:pt idx="38">
                  <c:v>6.4988389999999993E-2</c:v>
                </c:pt>
                <c:pt idx="39">
                  <c:v>6.1254865999999998E-2</c:v>
                </c:pt>
                <c:pt idx="40">
                  <c:v>5.4629433999999998E-2</c:v>
                </c:pt>
                <c:pt idx="41">
                  <c:v>4.6360991999999997E-2</c:v>
                </c:pt>
                <c:pt idx="42">
                  <c:v>3.7730303E-2</c:v>
                </c:pt>
                <c:pt idx="43">
                  <c:v>3.0819295E-2</c:v>
                </c:pt>
                <c:pt idx="44">
                  <c:v>2.8628724000000001E-2</c:v>
                </c:pt>
                <c:pt idx="45">
                  <c:v>3.0792018000000001E-2</c:v>
                </c:pt>
                <c:pt idx="46">
                  <c:v>3.4144006999999997E-2</c:v>
                </c:pt>
                <c:pt idx="47">
                  <c:v>3.5447510000000002E-2</c:v>
                </c:pt>
                <c:pt idx="48">
                  <c:v>3.4141887000000003E-2</c:v>
                </c:pt>
                <c:pt idx="49">
                  <c:v>3.1313986000000002E-2</c:v>
                </c:pt>
                <c:pt idx="50">
                  <c:v>2.7547827E-2</c:v>
                </c:pt>
                <c:pt idx="51">
                  <c:v>2.393669E-2</c:v>
                </c:pt>
                <c:pt idx="52">
                  <c:v>2.3087287000000001E-2</c:v>
                </c:pt>
                <c:pt idx="53">
                  <c:v>2.6782759999999999E-2</c:v>
                </c:pt>
                <c:pt idx="54">
                  <c:v>3.476154E-2</c:v>
                </c:pt>
                <c:pt idx="55">
                  <c:v>4.5191410000000001E-2</c:v>
                </c:pt>
                <c:pt idx="56">
                  <c:v>5.4676186000000002E-2</c:v>
                </c:pt>
                <c:pt idx="57">
                  <c:v>6.333213E-2</c:v>
                </c:pt>
                <c:pt idx="58">
                  <c:v>7.0749889999999996E-2</c:v>
                </c:pt>
                <c:pt idx="59">
                  <c:v>7.4178640000000004E-2</c:v>
                </c:pt>
                <c:pt idx="60">
                  <c:v>7.1124144E-2</c:v>
                </c:pt>
                <c:pt idx="61">
                  <c:v>6.4349169999999997E-2</c:v>
                </c:pt>
                <c:pt idx="62">
                  <c:v>5.787283E-2</c:v>
                </c:pt>
                <c:pt idx="63">
                  <c:v>5.2690732999999997E-2</c:v>
                </c:pt>
                <c:pt idx="64">
                  <c:v>4.701193E-2</c:v>
                </c:pt>
                <c:pt idx="65">
                  <c:v>4.0262475999999998E-2</c:v>
                </c:pt>
                <c:pt idx="66">
                  <c:v>3.70097E-2</c:v>
                </c:pt>
                <c:pt idx="67">
                  <c:v>4.0927039999999998E-2</c:v>
                </c:pt>
                <c:pt idx="68">
                  <c:v>4.9581826000000002E-2</c:v>
                </c:pt>
                <c:pt idx="69">
                  <c:v>5.4139106999999999E-2</c:v>
                </c:pt>
                <c:pt idx="70">
                  <c:v>4.9167639999999999E-2</c:v>
                </c:pt>
                <c:pt idx="71">
                  <c:v>3.5974770000000003E-2</c:v>
                </c:pt>
                <c:pt idx="72">
                  <c:v>2.1148935000000001E-2</c:v>
                </c:pt>
                <c:pt idx="73">
                  <c:v>1.0027901000000001E-2</c:v>
                </c:pt>
                <c:pt idx="74">
                  <c:v>4.3556085000000001E-3</c:v>
                </c:pt>
                <c:pt idx="75">
                  <c:v>2.8021629999999999E-3</c:v>
                </c:pt>
                <c:pt idx="76">
                  <c:v>4.0634759999999999E-3</c:v>
                </c:pt>
                <c:pt idx="77">
                  <c:v>7.2296102999999997E-3</c:v>
                </c:pt>
                <c:pt idx="78">
                  <c:v>1.2109148E-2</c:v>
                </c:pt>
                <c:pt idx="79">
                  <c:v>1.7679026E-2</c:v>
                </c:pt>
                <c:pt idx="80">
                  <c:v>2.1422311999999999E-2</c:v>
                </c:pt>
                <c:pt idx="81">
                  <c:v>2.1272097E-2</c:v>
                </c:pt>
                <c:pt idx="82">
                  <c:v>1.7146027000000001E-2</c:v>
                </c:pt>
                <c:pt idx="83">
                  <c:v>1.1526336E-2</c:v>
                </c:pt>
                <c:pt idx="84">
                  <c:v>7.7565955000000004E-3</c:v>
                </c:pt>
                <c:pt idx="85">
                  <c:v>8.4667849999999992E-3</c:v>
                </c:pt>
                <c:pt idx="86">
                  <c:v>1.3907691E-2</c:v>
                </c:pt>
                <c:pt idx="87">
                  <c:v>2.2119794000000002E-2</c:v>
                </c:pt>
                <c:pt idx="88">
                  <c:v>3.0369594999999999E-2</c:v>
                </c:pt>
                <c:pt idx="89">
                  <c:v>3.6049350000000001E-2</c:v>
                </c:pt>
                <c:pt idx="90">
                  <c:v>3.7984070000000002E-2</c:v>
                </c:pt>
                <c:pt idx="91">
                  <c:v>3.7163420000000003E-2</c:v>
                </c:pt>
                <c:pt idx="92">
                  <c:v>3.4352540000000001E-2</c:v>
                </c:pt>
                <c:pt idx="93">
                  <c:v>3.1801286999999998E-2</c:v>
                </c:pt>
                <c:pt idx="94">
                  <c:v>2.9649919E-2</c:v>
                </c:pt>
                <c:pt idx="95">
                  <c:v>2.6320308000000001E-2</c:v>
                </c:pt>
                <c:pt idx="96">
                  <c:v>2.5004445E-2</c:v>
                </c:pt>
                <c:pt idx="97">
                  <c:v>2.3804674000000001E-2</c:v>
                </c:pt>
                <c:pt idx="98">
                  <c:v>2.2153914E-2</c:v>
                </c:pt>
                <c:pt idx="99">
                  <c:v>2.0829828000000002E-2</c:v>
                </c:pt>
                <c:pt idx="100">
                  <c:v>2.1247162E-2</c:v>
                </c:pt>
                <c:pt idx="101">
                  <c:v>2.1835653E-2</c:v>
                </c:pt>
                <c:pt idx="102">
                  <c:v>2.1838453000000001E-2</c:v>
                </c:pt>
                <c:pt idx="103">
                  <c:v>2.2688163000000001E-2</c:v>
                </c:pt>
                <c:pt idx="104">
                  <c:v>2.3114583000000001E-2</c:v>
                </c:pt>
                <c:pt idx="105">
                  <c:v>2.2731907999999999E-2</c:v>
                </c:pt>
                <c:pt idx="106">
                  <c:v>2.1457858E-2</c:v>
                </c:pt>
                <c:pt idx="107">
                  <c:v>1.9598839999999999E-2</c:v>
                </c:pt>
                <c:pt idx="108">
                  <c:v>1.6634433000000001E-2</c:v>
                </c:pt>
                <c:pt idx="109">
                  <c:v>1.2726049999999999E-2</c:v>
                </c:pt>
                <c:pt idx="110">
                  <c:v>8.5361229999999996E-3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1975-4557-86B3-964263A5BC32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[2]Sheet1!$D$985:$DT$985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2.9790795000000001E-3</c:v>
                </c:pt>
                <c:pt idx="3">
                  <c:v>8.5959834999999995E-3</c:v>
                </c:pt>
                <c:pt idx="4">
                  <c:v>1.1880996E-2</c:v>
                </c:pt>
                <c:pt idx="5">
                  <c:v>1.45385545E-2</c:v>
                </c:pt>
                <c:pt idx="6">
                  <c:v>1.7025333E-2</c:v>
                </c:pt>
                <c:pt idx="7">
                  <c:v>1.7191647000000001E-2</c:v>
                </c:pt>
                <c:pt idx="8">
                  <c:v>1.2978029E-2</c:v>
                </c:pt>
                <c:pt idx="9">
                  <c:v>5.0663289999999996E-3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1.2316740999999999E-3</c:v>
                </c:pt>
                <c:pt idx="15">
                  <c:v>5.1488382999999999E-3</c:v>
                </c:pt>
                <c:pt idx="16">
                  <c:v>6.3670690000000004E-3</c:v>
                </c:pt>
                <c:pt idx="17">
                  <c:v>4.3978120000000001E-3</c:v>
                </c:pt>
                <c:pt idx="18">
                  <c:v>1.4206723000000001E-3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2.4044889000000001E-3</c:v>
                </c:pt>
                <c:pt idx="23">
                  <c:v>4.8644880000000001E-3</c:v>
                </c:pt>
                <c:pt idx="24">
                  <c:v>7.8716849999999998E-3</c:v>
                </c:pt>
                <c:pt idx="25">
                  <c:v>1.03770085E-2</c:v>
                </c:pt>
                <c:pt idx="26">
                  <c:v>1.3805397000000001E-2</c:v>
                </c:pt>
                <c:pt idx="27">
                  <c:v>1.6782496000000001E-2</c:v>
                </c:pt>
                <c:pt idx="28">
                  <c:v>1.9744330000000001E-2</c:v>
                </c:pt>
                <c:pt idx="29">
                  <c:v>2.2453018000000002E-2</c:v>
                </c:pt>
                <c:pt idx="30">
                  <c:v>2.4663900999999998E-2</c:v>
                </c:pt>
                <c:pt idx="31">
                  <c:v>2.6771761000000002E-2</c:v>
                </c:pt>
                <c:pt idx="32">
                  <c:v>2.9928442E-2</c:v>
                </c:pt>
                <c:pt idx="33">
                  <c:v>3.6093034000000003E-2</c:v>
                </c:pt>
                <c:pt idx="34">
                  <c:v>4.4584230000000002E-2</c:v>
                </c:pt>
                <c:pt idx="35">
                  <c:v>5.4168134999999999E-2</c:v>
                </c:pt>
                <c:pt idx="36">
                  <c:v>6.1768465000000002E-2</c:v>
                </c:pt>
                <c:pt idx="37">
                  <c:v>6.5586430000000001E-2</c:v>
                </c:pt>
                <c:pt idx="38">
                  <c:v>6.4988389999999993E-2</c:v>
                </c:pt>
                <c:pt idx="39">
                  <c:v>6.1254865999999998E-2</c:v>
                </c:pt>
                <c:pt idx="40">
                  <c:v>5.4629433999999998E-2</c:v>
                </c:pt>
                <c:pt idx="41">
                  <c:v>4.6360991999999997E-2</c:v>
                </c:pt>
                <c:pt idx="42">
                  <c:v>3.7730303E-2</c:v>
                </c:pt>
                <c:pt idx="43">
                  <c:v>3.0819295E-2</c:v>
                </c:pt>
                <c:pt idx="44">
                  <c:v>2.8628724000000001E-2</c:v>
                </c:pt>
                <c:pt idx="45">
                  <c:v>3.0792018000000001E-2</c:v>
                </c:pt>
                <c:pt idx="46">
                  <c:v>3.4144006999999997E-2</c:v>
                </c:pt>
                <c:pt idx="47">
                  <c:v>3.5447510000000002E-2</c:v>
                </c:pt>
                <c:pt idx="48">
                  <c:v>3.4141887000000003E-2</c:v>
                </c:pt>
                <c:pt idx="49">
                  <c:v>3.1313986000000002E-2</c:v>
                </c:pt>
                <c:pt idx="50">
                  <c:v>2.7547827E-2</c:v>
                </c:pt>
                <c:pt idx="51">
                  <c:v>2.393669E-2</c:v>
                </c:pt>
                <c:pt idx="52">
                  <c:v>2.3087287000000001E-2</c:v>
                </c:pt>
                <c:pt idx="53">
                  <c:v>2.6782759999999999E-2</c:v>
                </c:pt>
                <c:pt idx="54">
                  <c:v>3.476154E-2</c:v>
                </c:pt>
                <c:pt idx="55">
                  <c:v>4.5191410000000001E-2</c:v>
                </c:pt>
                <c:pt idx="56">
                  <c:v>5.4676186000000002E-2</c:v>
                </c:pt>
                <c:pt idx="57">
                  <c:v>6.333213E-2</c:v>
                </c:pt>
                <c:pt idx="58">
                  <c:v>7.0749889999999996E-2</c:v>
                </c:pt>
                <c:pt idx="59">
                  <c:v>7.4178640000000004E-2</c:v>
                </c:pt>
                <c:pt idx="60">
                  <c:v>7.1124144E-2</c:v>
                </c:pt>
                <c:pt idx="61">
                  <c:v>6.4349169999999997E-2</c:v>
                </c:pt>
                <c:pt idx="62">
                  <c:v>5.787283E-2</c:v>
                </c:pt>
                <c:pt idx="63">
                  <c:v>5.2690732999999997E-2</c:v>
                </c:pt>
                <c:pt idx="64">
                  <c:v>4.701193E-2</c:v>
                </c:pt>
                <c:pt idx="65">
                  <c:v>4.0262475999999998E-2</c:v>
                </c:pt>
                <c:pt idx="66">
                  <c:v>3.70097E-2</c:v>
                </c:pt>
                <c:pt idx="67">
                  <c:v>4.0927039999999998E-2</c:v>
                </c:pt>
                <c:pt idx="68">
                  <c:v>4.9581826000000002E-2</c:v>
                </c:pt>
                <c:pt idx="69">
                  <c:v>5.4139106999999999E-2</c:v>
                </c:pt>
                <c:pt idx="70">
                  <c:v>4.9167639999999999E-2</c:v>
                </c:pt>
                <c:pt idx="71">
                  <c:v>3.5974770000000003E-2</c:v>
                </c:pt>
                <c:pt idx="72">
                  <c:v>2.1148935000000001E-2</c:v>
                </c:pt>
                <c:pt idx="73">
                  <c:v>1.0027901000000001E-2</c:v>
                </c:pt>
                <c:pt idx="74">
                  <c:v>4.3556085000000001E-3</c:v>
                </c:pt>
                <c:pt idx="75">
                  <c:v>2.8021629999999999E-3</c:v>
                </c:pt>
                <c:pt idx="76">
                  <c:v>4.0634759999999999E-3</c:v>
                </c:pt>
                <c:pt idx="77">
                  <c:v>7.2296102999999997E-3</c:v>
                </c:pt>
                <c:pt idx="78">
                  <c:v>1.2109148E-2</c:v>
                </c:pt>
                <c:pt idx="79">
                  <c:v>1.7679026E-2</c:v>
                </c:pt>
                <c:pt idx="80">
                  <c:v>2.1422311999999999E-2</c:v>
                </c:pt>
                <c:pt idx="81">
                  <c:v>2.1272097E-2</c:v>
                </c:pt>
                <c:pt idx="82">
                  <c:v>1.7146027000000001E-2</c:v>
                </c:pt>
                <c:pt idx="83">
                  <c:v>1.1526336E-2</c:v>
                </c:pt>
                <c:pt idx="84">
                  <c:v>7.7565955000000004E-3</c:v>
                </c:pt>
                <c:pt idx="85">
                  <c:v>8.4667849999999992E-3</c:v>
                </c:pt>
                <c:pt idx="86">
                  <c:v>1.3907691E-2</c:v>
                </c:pt>
                <c:pt idx="87">
                  <c:v>2.2119794000000002E-2</c:v>
                </c:pt>
                <c:pt idx="88">
                  <c:v>3.0369594999999999E-2</c:v>
                </c:pt>
                <c:pt idx="89">
                  <c:v>3.6049350000000001E-2</c:v>
                </c:pt>
                <c:pt idx="90">
                  <c:v>3.7984070000000002E-2</c:v>
                </c:pt>
                <c:pt idx="91">
                  <c:v>3.7163420000000003E-2</c:v>
                </c:pt>
                <c:pt idx="92">
                  <c:v>3.4352540000000001E-2</c:v>
                </c:pt>
                <c:pt idx="93">
                  <c:v>3.1801286999999998E-2</c:v>
                </c:pt>
                <c:pt idx="94">
                  <c:v>2.9649919E-2</c:v>
                </c:pt>
                <c:pt idx="95">
                  <c:v>2.6320308000000001E-2</c:v>
                </c:pt>
                <c:pt idx="96">
                  <c:v>2.5004445E-2</c:v>
                </c:pt>
                <c:pt idx="97">
                  <c:v>2.3804674000000001E-2</c:v>
                </c:pt>
                <c:pt idx="98">
                  <c:v>2.2153914E-2</c:v>
                </c:pt>
                <c:pt idx="99">
                  <c:v>2.0829828000000002E-2</c:v>
                </c:pt>
                <c:pt idx="100">
                  <c:v>2.1247162E-2</c:v>
                </c:pt>
                <c:pt idx="101">
                  <c:v>2.1835653E-2</c:v>
                </c:pt>
                <c:pt idx="102">
                  <c:v>2.1838453000000001E-2</c:v>
                </c:pt>
                <c:pt idx="103">
                  <c:v>2.2688163000000001E-2</c:v>
                </c:pt>
                <c:pt idx="104">
                  <c:v>2.3114583000000001E-2</c:v>
                </c:pt>
                <c:pt idx="105">
                  <c:v>2.2731907999999999E-2</c:v>
                </c:pt>
                <c:pt idx="106">
                  <c:v>2.1457858E-2</c:v>
                </c:pt>
                <c:pt idx="107">
                  <c:v>1.9598839999999999E-2</c:v>
                </c:pt>
                <c:pt idx="108">
                  <c:v>1.6634433000000001E-2</c:v>
                </c:pt>
                <c:pt idx="109">
                  <c:v>1.2726049999999999E-2</c:v>
                </c:pt>
                <c:pt idx="110">
                  <c:v>8.5361229999999996E-3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1975-4557-86B3-964263A5BC32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[2]Sheet1!$D$986:$DT$986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2.9790795000000001E-3</c:v>
                </c:pt>
                <c:pt idx="3">
                  <c:v>8.5959834999999995E-3</c:v>
                </c:pt>
                <c:pt idx="4">
                  <c:v>1.1880996E-2</c:v>
                </c:pt>
                <c:pt idx="5">
                  <c:v>1.45385545E-2</c:v>
                </c:pt>
                <c:pt idx="6">
                  <c:v>1.7025333E-2</c:v>
                </c:pt>
                <c:pt idx="7">
                  <c:v>1.7191647000000001E-2</c:v>
                </c:pt>
                <c:pt idx="8">
                  <c:v>1.2978029E-2</c:v>
                </c:pt>
                <c:pt idx="9">
                  <c:v>5.0663289999999996E-3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1.2316740999999999E-3</c:v>
                </c:pt>
                <c:pt idx="15">
                  <c:v>5.1488382999999999E-3</c:v>
                </c:pt>
                <c:pt idx="16">
                  <c:v>6.3670690000000004E-3</c:v>
                </c:pt>
                <c:pt idx="17">
                  <c:v>4.3978120000000001E-3</c:v>
                </c:pt>
                <c:pt idx="18">
                  <c:v>1.4206723000000001E-3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2.4044889000000001E-3</c:v>
                </c:pt>
                <c:pt idx="23">
                  <c:v>4.8644880000000001E-3</c:v>
                </c:pt>
                <c:pt idx="24">
                  <c:v>7.8716849999999998E-3</c:v>
                </c:pt>
                <c:pt idx="25">
                  <c:v>1.03770085E-2</c:v>
                </c:pt>
                <c:pt idx="26">
                  <c:v>1.3805397000000001E-2</c:v>
                </c:pt>
                <c:pt idx="27">
                  <c:v>1.6782496000000001E-2</c:v>
                </c:pt>
                <c:pt idx="28">
                  <c:v>1.9744330000000001E-2</c:v>
                </c:pt>
                <c:pt idx="29">
                  <c:v>2.2453018000000002E-2</c:v>
                </c:pt>
                <c:pt idx="30">
                  <c:v>2.4663900999999998E-2</c:v>
                </c:pt>
                <c:pt idx="31">
                  <c:v>2.6771761000000002E-2</c:v>
                </c:pt>
                <c:pt idx="32">
                  <c:v>2.9928442E-2</c:v>
                </c:pt>
                <c:pt idx="33">
                  <c:v>3.6093034000000003E-2</c:v>
                </c:pt>
                <c:pt idx="34">
                  <c:v>4.4584230000000002E-2</c:v>
                </c:pt>
                <c:pt idx="35">
                  <c:v>5.4168134999999999E-2</c:v>
                </c:pt>
                <c:pt idx="36">
                  <c:v>6.1768465000000002E-2</c:v>
                </c:pt>
                <c:pt idx="37">
                  <c:v>6.5586430000000001E-2</c:v>
                </c:pt>
                <c:pt idx="38">
                  <c:v>6.4988389999999993E-2</c:v>
                </c:pt>
                <c:pt idx="39">
                  <c:v>6.1254865999999998E-2</c:v>
                </c:pt>
                <c:pt idx="40">
                  <c:v>5.4629433999999998E-2</c:v>
                </c:pt>
                <c:pt idx="41">
                  <c:v>4.6360991999999997E-2</c:v>
                </c:pt>
                <c:pt idx="42">
                  <c:v>3.7730303E-2</c:v>
                </c:pt>
                <c:pt idx="43">
                  <c:v>3.0819295E-2</c:v>
                </c:pt>
                <c:pt idx="44">
                  <c:v>2.8628724000000001E-2</c:v>
                </c:pt>
                <c:pt idx="45">
                  <c:v>3.0792018000000001E-2</c:v>
                </c:pt>
                <c:pt idx="46">
                  <c:v>3.4144006999999997E-2</c:v>
                </c:pt>
                <c:pt idx="47">
                  <c:v>3.5447510000000002E-2</c:v>
                </c:pt>
                <c:pt idx="48">
                  <c:v>3.4141887000000003E-2</c:v>
                </c:pt>
                <c:pt idx="49">
                  <c:v>3.1313986000000002E-2</c:v>
                </c:pt>
                <c:pt idx="50">
                  <c:v>2.7547827E-2</c:v>
                </c:pt>
                <c:pt idx="51">
                  <c:v>2.393669E-2</c:v>
                </c:pt>
                <c:pt idx="52">
                  <c:v>2.3087287000000001E-2</c:v>
                </c:pt>
                <c:pt idx="53">
                  <c:v>2.6782759999999999E-2</c:v>
                </c:pt>
                <c:pt idx="54">
                  <c:v>3.476154E-2</c:v>
                </c:pt>
                <c:pt idx="55">
                  <c:v>4.5191410000000001E-2</c:v>
                </c:pt>
                <c:pt idx="56">
                  <c:v>5.4676186000000002E-2</c:v>
                </c:pt>
                <c:pt idx="57">
                  <c:v>6.333213E-2</c:v>
                </c:pt>
                <c:pt idx="58">
                  <c:v>7.0749889999999996E-2</c:v>
                </c:pt>
                <c:pt idx="59">
                  <c:v>7.4178640000000004E-2</c:v>
                </c:pt>
                <c:pt idx="60">
                  <c:v>7.1124144E-2</c:v>
                </c:pt>
                <c:pt idx="61">
                  <c:v>6.4349169999999997E-2</c:v>
                </c:pt>
                <c:pt idx="62">
                  <c:v>5.787283E-2</c:v>
                </c:pt>
                <c:pt idx="63">
                  <c:v>5.2690732999999997E-2</c:v>
                </c:pt>
                <c:pt idx="64">
                  <c:v>4.701193E-2</c:v>
                </c:pt>
                <c:pt idx="65">
                  <c:v>4.0262475999999998E-2</c:v>
                </c:pt>
                <c:pt idx="66">
                  <c:v>3.70097E-2</c:v>
                </c:pt>
                <c:pt idx="67">
                  <c:v>4.0927039999999998E-2</c:v>
                </c:pt>
                <c:pt idx="68">
                  <c:v>4.9581826000000002E-2</c:v>
                </c:pt>
                <c:pt idx="69">
                  <c:v>5.4139106999999999E-2</c:v>
                </c:pt>
                <c:pt idx="70">
                  <c:v>4.9167639999999999E-2</c:v>
                </c:pt>
                <c:pt idx="71">
                  <c:v>3.5974770000000003E-2</c:v>
                </c:pt>
                <c:pt idx="72">
                  <c:v>2.1148935000000001E-2</c:v>
                </c:pt>
                <c:pt idx="73">
                  <c:v>1.0027901000000001E-2</c:v>
                </c:pt>
                <c:pt idx="74">
                  <c:v>4.3556085000000001E-3</c:v>
                </c:pt>
                <c:pt idx="75">
                  <c:v>2.8021629999999999E-3</c:v>
                </c:pt>
                <c:pt idx="76">
                  <c:v>4.0634759999999999E-3</c:v>
                </c:pt>
                <c:pt idx="77">
                  <c:v>7.2296102999999997E-3</c:v>
                </c:pt>
                <c:pt idx="78">
                  <c:v>1.2109148E-2</c:v>
                </c:pt>
                <c:pt idx="79">
                  <c:v>1.7679026E-2</c:v>
                </c:pt>
                <c:pt idx="80">
                  <c:v>2.1422311999999999E-2</c:v>
                </c:pt>
                <c:pt idx="81">
                  <c:v>2.1272097E-2</c:v>
                </c:pt>
                <c:pt idx="82">
                  <c:v>1.7146027000000001E-2</c:v>
                </c:pt>
                <c:pt idx="83">
                  <c:v>1.1526336E-2</c:v>
                </c:pt>
                <c:pt idx="84">
                  <c:v>7.7565955000000004E-3</c:v>
                </c:pt>
                <c:pt idx="85">
                  <c:v>8.4667849999999992E-3</c:v>
                </c:pt>
                <c:pt idx="86">
                  <c:v>1.3907691E-2</c:v>
                </c:pt>
                <c:pt idx="87">
                  <c:v>2.2119794000000002E-2</c:v>
                </c:pt>
                <c:pt idx="88">
                  <c:v>3.0369594999999999E-2</c:v>
                </c:pt>
                <c:pt idx="89">
                  <c:v>3.6049350000000001E-2</c:v>
                </c:pt>
                <c:pt idx="90">
                  <c:v>3.7984070000000002E-2</c:v>
                </c:pt>
                <c:pt idx="91">
                  <c:v>3.7163420000000003E-2</c:v>
                </c:pt>
                <c:pt idx="92">
                  <c:v>3.4352540000000001E-2</c:v>
                </c:pt>
                <c:pt idx="93">
                  <c:v>3.1801286999999998E-2</c:v>
                </c:pt>
                <c:pt idx="94">
                  <c:v>2.9649919E-2</c:v>
                </c:pt>
                <c:pt idx="95">
                  <c:v>2.6320308000000001E-2</c:v>
                </c:pt>
                <c:pt idx="96">
                  <c:v>2.5004445E-2</c:v>
                </c:pt>
                <c:pt idx="97">
                  <c:v>2.3804674000000001E-2</c:v>
                </c:pt>
                <c:pt idx="98">
                  <c:v>2.2153914E-2</c:v>
                </c:pt>
                <c:pt idx="99">
                  <c:v>2.0829828000000002E-2</c:v>
                </c:pt>
                <c:pt idx="100">
                  <c:v>2.1247162E-2</c:v>
                </c:pt>
                <c:pt idx="101">
                  <c:v>2.1835653E-2</c:v>
                </c:pt>
                <c:pt idx="102">
                  <c:v>2.1838453000000001E-2</c:v>
                </c:pt>
                <c:pt idx="103">
                  <c:v>2.2688163000000001E-2</c:v>
                </c:pt>
                <c:pt idx="104">
                  <c:v>2.3114583000000001E-2</c:v>
                </c:pt>
                <c:pt idx="105">
                  <c:v>2.2731907999999999E-2</c:v>
                </c:pt>
                <c:pt idx="106">
                  <c:v>2.1457858E-2</c:v>
                </c:pt>
                <c:pt idx="107">
                  <c:v>1.9598839999999999E-2</c:v>
                </c:pt>
                <c:pt idx="108">
                  <c:v>1.6634433000000001E-2</c:v>
                </c:pt>
                <c:pt idx="109">
                  <c:v>1.2726049999999999E-2</c:v>
                </c:pt>
                <c:pt idx="110">
                  <c:v>8.5361229999999996E-3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1975-4557-86B3-964263A5BC32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[2]Sheet1!$D$987:$DT$987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2.9790795000000001E-3</c:v>
                </c:pt>
                <c:pt idx="3">
                  <c:v>8.5959834999999995E-3</c:v>
                </c:pt>
                <c:pt idx="4">
                  <c:v>1.1880996E-2</c:v>
                </c:pt>
                <c:pt idx="5">
                  <c:v>1.45385545E-2</c:v>
                </c:pt>
                <c:pt idx="6">
                  <c:v>1.7025333E-2</c:v>
                </c:pt>
                <c:pt idx="7">
                  <c:v>1.7191647000000001E-2</c:v>
                </c:pt>
                <c:pt idx="8">
                  <c:v>1.2978029E-2</c:v>
                </c:pt>
                <c:pt idx="9">
                  <c:v>5.0663289999999996E-3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1.2316740999999999E-3</c:v>
                </c:pt>
                <c:pt idx="15">
                  <c:v>5.1488382999999999E-3</c:v>
                </c:pt>
                <c:pt idx="16">
                  <c:v>6.3670690000000004E-3</c:v>
                </c:pt>
                <c:pt idx="17">
                  <c:v>4.3978120000000001E-3</c:v>
                </c:pt>
                <c:pt idx="18">
                  <c:v>1.4206723000000001E-3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2.4044889000000001E-3</c:v>
                </c:pt>
                <c:pt idx="23">
                  <c:v>4.8644880000000001E-3</c:v>
                </c:pt>
                <c:pt idx="24">
                  <c:v>7.8716849999999998E-3</c:v>
                </c:pt>
                <c:pt idx="25">
                  <c:v>1.03770085E-2</c:v>
                </c:pt>
                <c:pt idx="26">
                  <c:v>1.3805397000000001E-2</c:v>
                </c:pt>
                <c:pt idx="27">
                  <c:v>1.6782496000000001E-2</c:v>
                </c:pt>
                <c:pt idx="28">
                  <c:v>1.9744330000000001E-2</c:v>
                </c:pt>
                <c:pt idx="29">
                  <c:v>2.2453018000000002E-2</c:v>
                </c:pt>
                <c:pt idx="30">
                  <c:v>2.4663900999999998E-2</c:v>
                </c:pt>
                <c:pt idx="31">
                  <c:v>2.6771761000000002E-2</c:v>
                </c:pt>
                <c:pt idx="32">
                  <c:v>2.9928442E-2</c:v>
                </c:pt>
                <c:pt idx="33">
                  <c:v>3.6093034000000003E-2</c:v>
                </c:pt>
                <c:pt idx="34">
                  <c:v>4.4584230000000002E-2</c:v>
                </c:pt>
                <c:pt idx="35">
                  <c:v>5.4168134999999999E-2</c:v>
                </c:pt>
                <c:pt idx="36">
                  <c:v>6.1768465000000002E-2</c:v>
                </c:pt>
                <c:pt idx="37">
                  <c:v>6.5586430000000001E-2</c:v>
                </c:pt>
                <c:pt idx="38">
                  <c:v>6.4988389999999993E-2</c:v>
                </c:pt>
                <c:pt idx="39">
                  <c:v>6.1254865999999998E-2</c:v>
                </c:pt>
                <c:pt idx="40">
                  <c:v>5.4629433999999998E-2</c:v>
                </c:pt>
                <c:pt idx="41">
                  <c:v>4.6360991999999997E-2</c:v>
                </c:pt>
                <c:pt idx="42">
                  <c:v>3.7730303E-2</c:v>
                </c:pt>
                <c:pt idx="43">
                  <c:v>3.0819295E-2</c:v>
                </c:pt>
                <c:pt idx="44">
                  <c:v>2.8628724000000001E-2</c:v>
                </c:pt>
                <c:pt idx="45">
                  <c:v>3.0792018000000001E-2</c:v>
                </c:pt>
                <c:pt idx="46">
                  <c:v>3.4144006999999997E-2</c:v>
                </c:pt>
                <c:pt idx="47">
                  <c:v>3.5447510000000002E-2</c:v>
                </c:pt>
                <c:pt idx="48">
                  <c:v>3.4141887000000003E-2</c:v>
                </c:pt>
                <c:pt idx="49">
                  <c:v>3.1313986000000002E-2</c:v>
                </c:pt>
                <c:pt idx="50">
                  <c:v>2.7547827E-2</c:v>
                </c:pt>
                <c:pt idx="51">
                  <c:v>2.393669E-2</c:v>
                </c:pt>
                <c:pt idx="52">
                  <c:v>2.3087287000000001E-2</c:v>
                </c:pt>
                <c:pt idx="53">
                  <c:v>2.6782759999999999E-2</c:v>
                </c:pt>
                <c:pt idx="54">
                  <c:v>3.476154E-2</c:v>
                </c:pt>
                <c:pt idx="55">
                  <c:v>4.5191410000000001E-2</c:v>
                </c:pt>
                <c:pt idx="56">
                  <c:v>5.4676186000000002E-2</c:v>
                </c:pt>
                <c:pt idx="57">
                  <c:v>6.333213E-2</c:v>
                </c:pt>
                <c:pt idx="58">
                  <c:v>7.0749889999999996E-2</c:v>
                </c:pt>
                <c:pt idx="59">
                  <c:v>7.4178640000000004E-2</c:v>
                </c:pt>
                <c:pt idx="60">
                  <c:v>7.1124144E-2</c:v>
                </c:pt>
                <c:pt idx="61">
                  <c:v>6.4349169999999997E-2</c:v>
                </c:pt>
                <c:pt idx="62">
                  <c:v>5.787283E-2</c:v>
                </c:pt>
                <c:pt idx="63">
                  <c:v>5.2690732999999997E-2</c:v>
                </c:pt>
                <c:pt idx="64">
                  <c:v>4.701193E-2</c:v>
                </c:pt>
                <c:pt idx="65">
                  <c:v>4.0262475999999998E-2</c:v>
                </c:pt>
                <c:pt idx="66">
                  <c:v>3.70097E-2</c:v>
                </c:pt>
                <c:pt idx="67">
                  <c:v>4.0927039999999998E-2</c:v>
                </c:pt>
                <c:pt idx="68">
                  <c:v>4.9581826000000002E-2</c:v>
                </c:pt>
                <c:pt idx="69">
                  <c:v>5.4139106999999999E-2</c:v>
                </c:pt>
                <c:pt idx="70">
                  <c:v>4.9167639999999999E-2</c:v>
                </c:pt>
                <c:pt idx="71">
                  <c:v>3.5974770000000003E-2</c:v>
                </c:pt>
                <c:pt idx="72">
                  <c:v>2.1148935000000001E-2</c:v>
                </c:pt>
                <c:pt idx="73">
                  <c:v>1.0027901000000001E-2</c:v>
                </c:pt>
                <c:pt idx="74">
                  <c:v>4.3556085000000001E-3</c:v>
                </c:pt>
                <c:pt idx="75">
                  <c:v>2.8021629999999999E-3</c:v>
                </c:pt>
                <c:pt idx="76">
                  <c:v>4.0634759999999999E-3</c:v>
                </c:pt>
                <c:pt idx="77">
                  <c:v>7.2296102999999997E-3</c:v>
                </c:pt>
                <c:pt idx="78">
                  <c:v>1.2109148E-2</c:v>
                </c:pt>
                <c:pt idx="79">
                  <c:v>1.7679026E-2</c:v>
                </c:pt>
                <c:pt idx="80">
                  <c:v>2.1422311999999999E-2</c:v>
                </c:pt>
                <c:pt idx="81">
                  <c:v>2.1272097E-2</c:v>
                </c:pt>
                <c:pt idx="82">
                  <c:v>1.7146027000000001E-2</c:v>
                </c:pt>
                <c:pt idx="83">
                  <c:v>1.1526336E-2</c:v>
                </c:pt>
                <c:pt idx="84">
                  <c:v>7.7565955000000004E-3</c:v>
                </c:pt>
                <c:pt idx="85">
                  <c:v>8.4667849999999992E-3</c:v>
                </c:pt>
                <c:pt idx="86">
                  <c:v>1.3907691E-2</c:v>
                </c:pt>
                <c:pt idx="87">
                  <c:v>2.2119794000000002E-2</c:v>
                </c:pt>
                <c:pt idx="88">
                  <c:v>3.0369594999999999E-2</c:v>
                </c:pt>
                <c:pt idx="89">
                  <c:v>3.6049350000000001E-2</c:v>
                </c:pt>
                <c:pt idx="90">
                  <c:v>3.7984070000000002E-2</c:v>
                </c:pt>
                <c:pt idx="91">
                  <c:v>3.7163420000000003E-2</c:v>
                </c:pt>
                <c:pt idx="92">
                  <c:v>3.4352540000000001E-2</c:v>
                </c:pt>
                <c:pt idx="93">
                  <c:v>3.1801286999999998E-2</c:v>
                </c:pt>
                <c:pt idx="94">
                  <c:v>2.9649919E-2</c:v>
                </c:pt>
                <c:pt idx="95">
                  <c:v>2.6320308000000001E-2</c:v>
                </c:pt>
                <c:pt idx="96">
                  <c:v>2.5004445E-2</c:v>
                </c:pt>
                <c:pt idx="97">
                  <c:v>2.3804674000000001E-2</c:v>
                </c:pt>
                <c:pt idx="98">
                  <c:v>2.2153914E-2</c:v>
                </c:pt>
                <c:pt idx="99">
                  <c:v>2.0829828000000002E-2</c:v>
                </c:pt>
                <c:pt idx="100">
                  <c:v>2.1247162E-2</c:v>
                </c:pt>
                <c:pt idx="101">
                  <c:v>2.1835653E-2</c:v>
                </c:pt>
                <c:pt idx="102">
                  <c:v>2.1838453000000001E-2</c:v>
                </c:pt>
                <c:pt idx="103">
                  <c:v>2.2688163000000001E-2</c:v>
                </c:pt>
                <c:pt idx="104">
                  <c:v>2.3114583000000001E-2</c:v>
                </c:pt>
                <c:pt idx="105">
                  <c:v>2.2731907999999999E-2</c:v>
                </c:pt>
                <c:pt idx="106">
                  <c:v>2.1457858E-2</c:v>
                </c:pt>
                <c:pt idx="107">
                  <c:v>1.9598839999999999E-2</c:v>
                </c:pt>
                <c:pt idx="108">
                  <c:v>1.6634433000000001E-2</c:v>
                </c:pt>
                <c:pt idx="109">
                  <c:v>1.2726049999999999E-2</c:v>
                </c:pt>
                <c:pt idx="110">
                  <c:v>8.5361229999999996E-3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1975-4557-86B3-964263A5BC32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[2]Sheet1!$D$988:$DT$988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2.9790795000000001E-3</c:v>
                </c:pt>
                <c:pt idx="3">
                  <c:v>8.5959834999999995E-3</c:v>
                </c:pt>
                <c:pt idx="4">
                  <c:v>1.1880996E-2</c:v>
                </c:pt>
                <c:pt idx="5">
                  <c:v>1.45385545E-2</c:v>
                </c:pt>
                <c:pt idx="6">
                  <c:v>1.7025333E-2</c:v>
                </c:pt>
                <c:pt idx="7">
                  <c:v>1.7191647000000001E-2</c:v>
                </c:pt>
                <c:pt idx="8">
                  <c:v>1.2978029E-2</c:v>
                </c:pt>
                <c:pt idx="9">
                  <c:v>5.0663289999999996E-3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1.2316740999999999E-3</c:v>
                </c:pt>
                <c:pt idx="15">
                  <c:v>5.1488382999999999E-3</c:v>
                </c:pt>
                <c:pt idx="16">
                  <c:v>6.3670690000000004E-3</c:v>
                </c:pt>
                <c:pt idx="17">
                  <c:v>4.3978120000000001E-3</c:v>
                </c:pt>
                <c:pt idx="18">
                  <c:v>1.4206723000000001E-3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2.4044889000000001E-3</c:v>
                </c:pt>
                <c:pt idx="23">
                  <c:v>4.8644880000000001E-3</c:v>
                </c:pt>
                <c:pt idx="24">
                  <c:v>7.8716849999999998E-3</c:v>
                </c:pt>
                <c:pt idx="25">
                  <c:v>1.03770085E-2</c:v>
                </c:pt>
                <c:pt idx="26">
                  <c:v>1.3805397000000001E-2</c:v>
                </c:pt>
                <c:pt idx="27">
                  <c:v>1.6782496000000001E-2</c:v>
                </c:pt>
                <c:pt idx="28">
                  <c:v>1.9744330000000001E-2</c:v>
                </c:pt>
                <c:pt idx="29">
                  <c:v>2.2453018000000002E-2</c:v>
                </c:pt>
                <c:pt idx="30">
                  <c:v>2.4663900999999998E-2</c:v>
                </c:pt>
                <c:pt idx="31">
                  <c:v>2.6771761000000002E-2</c:v>
                </c:pt>
                <c:pt idx="32">
                  <c:v>2.9928442E-2</c:v>
                </c:pt>
                <c:pt idx="33">
                  <c:v>3.6093034000000003E-2</c:v>
                </c:pt>
                <c:pt idx="34">
                  <c:v>4.4584230000000002E-2</c:v>
                </c:pt>
                <c:pt idx="35">
                  <c:v>5.4168134999999999E-2</c:v>
                </c:pt>
                <c:pt idx="36">
                  <c:v>6.1768465000000002E-2</c:v>
                </c:pt>
                <c:pt idx="37">
                  <c:v>6.5586430000000001E-2</c:v>
                </c:pt>
                <c:pt idx="38">
                  <c:v>6.4988389999999993E-2</c:v>
                </c:pt>
                <c:pt idx="39">
                  <c:v>6.1254865999999998E-2</c:v>
                </c:pt>
                <c:pt idx="40">
                  <c:v>5.4629433999999998E-2</c:v>
                </c:pt>
                <c:pt idx="41">
                  <c:v>4.6360991999999997E-2</c:v>
                </c:pt>
                <c:pt idx="42">
                  <c:v>3.7730303E-2</c:v>
                </c:pt>
                <c:pt idx="43">
                  <c:v>3.0819295E-2</c:v>
                </c:pt>
                <c:pt idx="44">
                  <c:v>2.8628724000000001E-2</c:v>
                </c:pt>
                <c:pt idx="45">
                  <c:v>3.0792018000000001E-2</c:v>
                </c:pt>
                <c:pt idx="46">
                  <c:v>3.4144006999999997E-2</c:v>
                </c:pt>
                <c:pt idx="47">
                  <c:v>3.5447510000000002E-2</c:v>
                </c:pt>
                <c:pt idx="48">
                  <c:v>3.4141887000000003E-2</c:v>
                </c:pt>
                <c:pt idx="49">
                  <c:v>3.1313986000000002E-2</c:v>
                </c:pt>
                <c:pt idx="50">
                  <c:v>2.7547827E-2</c:v>
                </c:pt>
                <c:pt idx="51">
                  <c:v>2.393669E-2</c:v>
                </c:pt>
                <c:pt idx="52">
                  <c:v>2.3087287000000001E-2</c:v>
                </c:pt>
                <c:pt idx="53">
                  <c:v>2.6782759999999999E-2</c:v>
                </c:pt>
                <c:pt idx="54">
                  <c:v>3.476154E-2</c:v>
                </c:pt>
                <c:pt idx="55">
                  <c:v>4.5191410000000001E-2</c:v>
                </c:pt>
                <c:pt idx="56">
                  <c:v>5.4676186000000002E-2</c:v>
                </c:pt>
                <c:pt idx="57">
                  <c:v>6.333213E-2</c:v>
                </c:pt>
                <c:pt idx="58">
                  <c:v>7.0749889999999996E-2</c:v>
                </c:pt>
                <c:pt idx="59">
                  <c:v>7.4178640000000004E-2</c:v>
                </c:pt>
                <c:pt idx="60">
                  <c:v>7.1124144E-2</c:v>
                </c:pt>
                <c:pt idx="61">
                  <c:v>6.4349169999999997E-2</c:v>
                </c:pt>
                <c:pt idx="62">
                  <c:v>5.787283E-2</c:v>
                </c:pt>
                <c:pt idx="63">
                  <c:v>5.2690732999999997E-2</c:v>
                </c:pt>
                <c:pt idx="64">
                  <c:v>4.701193E-2</c:v>
                </c:pt>
                <c:pt idx="65">
                  <c:v>4.0262475999999998E-2</c:v>
                </c:pt>
                <c:pt idx="66">
                  <c:v>3.70097E-2</c:v>
                </c:pt>
                <c:pt idx="67">
                  <c:v>4.0927039999999998E-2</c:v>
                </c:pt>
                <c:pt idx="68">
                  <c:v>4.9581826000000002E-2</c:v>
                </c:pt>
                <c:pt idx="69">
                  <c:v>5.4139106999999999E-2</c:v>
                </c:pt>
                <c:pt idx="70">
                  <c:v>4.9167639999999999E-2</c:v>
                </c:pt>
                <c:pt idx="71">
                  <c:v>3.5974770000000003E-2</c:v>
                </c:pt>
                <c:pt idx="72">
                  <c:v>2.1148935000000001E-2</c:v>
                </c:pt>
                <c:pt idx="73">
                  <c:v>1.0027901000000001E-2</c:v>
                </c:pt>
                <c:pt idx="74">
                  <c:v>4.3556085000000001E-3</c:v>
                </c:pt>
                <c:pt idx="75">
                  <c:v>2.8021629999999999E-3</c:v>
                </c:pt>
                <c:pt idx="76">
                  <c:v>4.0634759999999999E-3</c:v>
                </c:pt>
                <c:pt idx="77">
                  <c:v>7.2296102999999997E-3</c:v>
                </c:pt>
                <c:pt idx="78">
                  <c:v>1.2109148E-2</c:v>
                </c:pt>
                <c:pt idx="79">
                  <c:v>1.7679026E-2</c:v>
                </c:pt>
                <c:pt idx="80">
                  <c:v>2.1422311999999999E-2</c:v>
                </c:pt>
                <c:pt idx="81">
                  <c:v>2.1272097E-2</c:v>
                </c:pt>
                <c:pt idx="82">
                  <c:v>1.7146027000000001E-2</c:v>
                </c:pt>
                <c:pt idx="83">
                  <c:v>1.1526336E-2</c:v>
                </c:pt>
                <c:pt idx="84">
                  <c:v>7.7565955000000004E-3</c:v>
                </c:pt>
                <c:pt idx="85">
                  <c:v>8.4667849999999992E-3</c:v>
                </c:pt>
                <c:pt idx="86">
                  <c:v>1.3907691E-2</c:v>
                </c:pt>
                <c:pt idx="87">
                  <c:v>2.2119794000000002E-2</c:v>
                </c:pt>
                <c:pt idx="88">
                  <c:v>3.0369594999999999E-2</c:v>
                </c:pt>
                <c:pt idx="89">
                  <c:v>3.6049350000000001E-2</c:v>
                </c:pt>
                <c:pt idx="90">
                  <c:v>3.7984070000000002E-2</c:v>
                </c:pt>
                <c:pt idx="91">
                  <c:v>3.7163420000000003E-2</c:v>
                </c:pt>
                <c:pt idx="92">
                  <c:v>3.4352540000000001E-2</c:v>
                </c:pt>
                <c:pt idx="93">
                  <c:v>3.1801286999999998E-2</c:v>
                </c:pt>
                <c:pt idx="94">
                  <c:v>2.9649919E-2</c:v>
                </c:pt>
                <c:pt idx="95">
                  <c:v>2.6320308000000001E-2</c:v>
                </c:pt>
                <c:pt idx="96">
                  <c:v>2.5004445E-2</c:v>
                </c:pt>
                <c:pt idx="97">
                  <c:v>2.3804674000000001E-2</c:v>
                </c:pt>
                <c:pt idx="98">
                  <c:v>2.2153914E-2</c:v>
                </c:pt>
                <c:pt idx="99">
                  <c:v>2.0829828000000002E-2</c:v>
                </c:pt>
                <c:pt idx="100">
                  <c:v>2.1247162E-2</c:v>
                </c:pt>
                <c:pt idx="101">
                  <c:v>2.1835653E-2</c:v>
                </c:pt>
                <c:pt idx="102">
                  <c:v>2.1838453000000001E-2</c:v>
                </c:pt>
                <c:pt idx="103">
                  <c:v>2.2688163000000001E-2</c:v>
                </c:pt>
                <c:pt idx="104">
                  <c:v>2.3114583000000001E-2</c:v>
                </c:pt>
                <c:pt idx="105">
                  <c:v>2.2731907999999999E-2</c:v>
                </c:pt>
                <c:pt idx="106">
                  <c:v>2.1457858E-2</c:v>
                </c:pt>
                <c:pt idx="107">
                  <c:v>1.9598839999999999E-2</c:v>
                </c:pt>
                <c:pt idx="108">
                  <c:v>1.6634433000000001E-2</c:v>
                </c:pt>
                <c:pt idx="109">
                  <c:v>1.2726049999999999E-2</c:v>
                </c:pt>
                <c:pt idx="110">
                  <c:v>8.5361229999999996E-3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1975-4557-86B3-964263A5BC32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[2]Sheet1!$D$989:$DT$989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3.066479E-3</c:v>
                </c:pt>
                <c:pt idx="3">
                  <c:v>7.9042999999999995E-3</c:v>
                </c:pt>
                <c:pt idx="4">
                  <c:v>1.0748743E-2</c:v>
                </c:pt>
                <c:pt idx="5">
                  <c:v>1.3343993E-2</c:v>
                </c:pt>
                <c:pt idx="6">
                  <c:v>1.613361E-2</c:v>
                </c:pt>
                <c:pt idx="7">
                  <c:v>1.674403E-2</c:v>
                </c:pt>
                <c:pt idx="8">
                  <c:v>1.2868763E-2</c:v>
                </c:pt>
                <c:pt idx="9">
                  <c:v>5.0499033999999998E-3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1.3310152999999999E-3</c:v>
                </c:pt>
                <c:pt idx="15">
                  <c:v>5.2397525999999996E-3</c:v>
                </c:pt>
                <c:pt idx="16">
                  <c:v>6.5275146999999997E-3</c:v>
                </c:pt>
                <c:pt idx="17">
                  <c:v>4.5973890000000003E-3</c:v>
                </c:pt>
                <c:pt idx="18">
                  <c:v>1.5007096E-3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1.6350606E-3</c:v>
                </c:pt>
                <c:pt idx="23">
                  <c:v>3.738487E-3</c:v>
                </c:pt>
                <c:pt idx="24">
                  <c:v>6.3900817000000004E-3</c:v>
                </c:pt>
                <c:pt idx="25">
                  <c:v>8.7329880000000006E-3</c:v>
                </c:pt>
                <c:pt idx="26">
                  <c:v>1.2209859E-2</c:v>
                </c:pt>
                <c:pt idx="27">
                  <c:v>1.55318985E-2</c:v>
                </c:pt>
                <c:pt idx="28">
                  <c:v>1.8961465E-2</c:v>
                </c:pt>
                <c:pt idx="29">
                  <c:v>2.2087136E-2</c:v>
                </c:pt>
                <c:pt idx="30">
                  <c:v>2.4559371E-2</c:v>
                </c:pt>
                <c:pt idx="31">
                  <c:v>2.6741942000000001E-2</c:v>
                </c:pt>
                <c:pt idx="32">
                  <c:v>2.9799329999999999E-2</c:v>
                </c:pt>
                <c:pt idx="33">
                  <c:v>3.5885192000000003E-2</c:v>
                </c:pt>
                <c:pt idx="34">
                  <c:v>4.4357757999999997E-2</c:v>
                </c:pt>
                <c:pt idx="35">
                  <c:v>5.3890854000000002E-2</c:v>
                </c:pt>
                <c:pt idx="36">
                  <c:v>6.1225407000000003E-2</c:v>
                </c:pt>
                <c:pt idx="37">
                  <c:v>6.4465165000000005E-2</c:v>
                </c:pt>
                <c:pt idx="38">
                  <c:v>6.3236125000000004E-2</c:v>
                </c:pt>
                <c:pt idx="39">
                  <c:v>5.9216194E-2</c:v>
                </c:pt>
                <c:pt idx="40">
                  <c:v>5.2846896999999997E-2</c:v>
                </c:pt>
                <c:pt idx="41">
                  <c:v>4.5147859999999998E-2</c:v>
                </c:pt>
                <c:pt idx="42">
                  <c:v>3.7035159999999998E-2</c:v>
                </c:pt>
                <c:pt idx="43">
                  <c:v>3.0419470000000001E-2</c:v>
                </c:pt>
                <c:pt idx="44">
                  <c:v>2.8316008E-2</c:v>
                </c:pt>
                <c:pt idx="45">
                  <c:v>3.0423618999999999E-2</c:v>
                </c:pt>
                <c:pt idx="46">
                  <c:v>3.3626336999999999E-2</c:v>
                </c:pt>
                <c:pt idx="47">
                  <c:v>3.4816615000000002E-2</c:v>
                </c:pt>
                <c:pt idx="48">
                  <c:v>3.3622447E-2</c:v>
                </c:pt>
                <c:pt idx="49">
                  <c:v>3.1132340000000001E-2</c:v>
                </c:pt>
                <c:pt idx="50">
                  <c:v>2.7833499000000001E-2</c:v>
                </c:pt>
                <c:pt idx="51">
                  <c:v>2.4595419E-2</c:v>
                </c:pt>
                <c:pt idx="52">
                  <c:v>2.3744833E-2</c:v>
                </c:pt>
                <c:pt idx="53">
                  <c:v>2.6955976999999999E-2</c:v>
                </c:pt>
                <c:pt idx="54">
                  <c:v>3.4096844000000001E-2</c:v>
                </c:pt>
                <c:pt idx="55">
                  <c:v>4.3711060000000003E-2</c:v>
                </c:pt>
                <c:pt idx="56">
                  <c:v>5.280116E-2</c:v>
                </c:pt>
                <c:pt idx="57">
                  <c:v>6.1517483999999997E-2</c:v>
                </c:pt>
                <c:pt idx="58">
                  <c:v>6.9302610000000001E-2</c:v>
                </c:pt>
                <c:pt idx="59">
                  <c:v>7.3298520000000006E-2</c:v>
                </c:pt>
                <c:pt idx="60">
                  <c:v>7.0959700000000001E-2</c:v>
                </c:pt>
                <c:pt idx="61">
                  <c:v>6.4953475999999996E-2</c:v>
                </c:pt>
                <c:pt idx="62">
                  <c:v>5.9054263000000003E-2</c:v>
                </c:pt>
                <c:pt idx="63">
                  <c:v>5.4082079999999998E-2</c:v>
                </c:pt>
                <c:pt idx="64">
                  <c:v>4.8165303E-2</c:v>
                </c:pt>
                <c:pt idx="65">
                  <c:v>4.0941722999999999E-2</c:v>
                </c:pt>
                <c:pt idx="66">
                  <c:v>3.7306257000000002E-2</c:v>
                </c:pt>
                <c:pt idx="67">
                  <c:v>4.1211978000000003E-2</c:v>
                </c:pt>
                <c:pt idx="68">
                  <c:v>5.0182684999999998E-2</c:v>
                </c:pt>
                <c:pt idx="69">
                  <c:v>5.5079464000000002E-2</c:v>
                </c:pt>
                <c:pt idx="70">
                  <c:v>5.0109005999999998E-2</c:v>
                </c:pt>
                <c:pt idx="71">
                  <c:v>3.6493808000000003E-2</c:v>
                </c:pt>
                <c:pt idx="72">
                  <c:v>2.1024039000000001E-2</c:v>
                </c:pt>
                <c:pt idx="73">
                  <c:v>9.3623930000000001E-3</c:v>
                </c:pt>
                <c:pt idx="74">
                  <c:v>3.5135184999999999E-3</c:v>
                </c:pt>
                <c:pt idx="75">
                  <c:v>2.2231709999999999E-3</c:v>
                </c:pt>
                <c:pt idx="76">
                  <c:v>4.0527814999999998E-3</c:v>
                </c:pt>
                <c:pt idx="77">
                  <c:v>7.8135870000000003E-3</c:v>
                </c:pt>
                <c:pt idx="78">
                  <c:v>1.30694965E-2</c:v>
                </c:pt>
                <c:pt idx="79">
                  <c:v>1.8742383000000001E-2</c:v>
                </c:pt>
                <c:pt idx="80">
                  <c:v>2.2400737E-2</c:v>
                </c:pt>
                <c:pt idx="81">
                  <c:v>2.2055450000000001E-2</c:v>
                </c:pt>
                <c:pt idx="82">
                  <c:v>1.7611958E-2</c:v>
                </c:pt>
                <c:pt idx="83">
                  <c:v>1.1521573E-2</c:v>
                </c:pt>
                <c:pt idx="84">
                  <c:v>7.1516160000000004E-3</c:v>
                </c:pt>
                <c:pt idx="85">
                  <c:v>7.2743505999999999E-3</c:v>
                </c:pt>
                <c:pt idx="86">
                  <c:v>1.2309445E-2</c:v>
                </c:pt>
                <c:pt idx="87">
                  <c:v>2.036775E-2</c:v>
                </c:pt>
                <c:pt idx="88">
                  <c:v>2.8764118000000002E-2</c:v>
                </c:pt>
                <c:pt idx="89">
                  <c:v>3.4917406999999998E-2</c:v>
                </c:pt>
                <c:pt idx="90">
                  <c:v>3.7492986999999998E-2</c:v>
                </c:pt>
                <c:pt idx="91">
                  <c:v>3.7474338000000003E-2</c:v>
                </c:pt>
                <c:pt idx="92">
                  <c:v>3.5339205999999998E-2</c:v>
                </c:pt>
                <c:pt idx="93">
                  <c:v>3.3227142000000001E-2</c:v>
                </c:pt>
                <c:pt idx="94">
                  <c:v>3.1268977000000003E-2</c:v>
                </c:pt>
                <c:pt idx="95">
                  <c:v>2.7927738000000001E-2</c:v>
                </c:pt>
                <c:pt idx="96">
                  <c:v>2.6442986000000002E-2</c:v>
                </c:pt>
                <c:pt idx="97">
                  <c:v>2.5077706000000002E-2</c:v>
                </c:pt>
                <c:pt idx="98">
                  <c:v>2.3306991999999999E-2</c:v>
                </c:pt>
                <c:pt idx="99">
                  <c:v>2.1898495E-2</c:v>
                </c:pt>
                <c:pt idx="100">
                  <c:v>2.2196224000000001E-2</c:v>
                </c:pt>
                <c:pt idx="101">
                  <c:v>2.2739295E-2</c:v>
                </c:pt>
                <c:pt idx="102">
                  <c:v>2.2661629999999999E-2</c:v>
                </c:pt>
                <c:pt idx="103">
                  <c:v>2.3420672999999999E-2</c:v>
                </c:pt>
                <c:pt idx="104">
                  <c:v>2.3723359999999999E-2</c:v>
                </c:pt>
                <c:pt idx="105">
                  <c:v>2.3207668000000001E-2</c:v>
                </c:pt>
                <c:pt idx="106">
                  <c:v>2.1773718000000001E-2</c:v>
                </c:pt>
                <c:pt idx="107">
                  <c:v>1.9724937000000001E-2</c:v>
                </c:pt>
                <c:pt idx="108">
                  <c:v>1.6533839000000002E-2</c:v>
                </c:pt>
                <c:pt idx="109">
                  <c:v>1.2366139E-2</c:v>
                </c:pt>
                <c:pt idx="110">
                  <c:v>7.8901779999999994E-3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1975-4557-86B3-964263A5BC32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[2]Sheet1!$D$990:$DT$990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3.0052135999999998E-3</c:v>
                </c:pt>
                <c:pt idx="3">
                  <c:v>8.0586870000000001E-3</c:v>
                </c:pt>
                <c:pt idx="4">
                  <c:v>1.1007187999999999E-2</c:v>
                </c:pt>
                <c:pt idx="5">
                  <c:v>1.3614536999999999E-2</c:v>
                </c:pt>
                <c:pt idx="6">
                  <c:v>1.6318345000000001E-2</c:v>
                </c:pt>
                <c:pt idx="7">
                  <c:v>1.6815789000000001E-2</c:v>
                </c:pt>
                <c:pt idx="8">
                  <c:v>1.2843645000000001E-2</c:v>
                </c:pt>
                <c:pt idx="9">
                  <c:v>4.9957209999999998E-3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1.4327306999999999E-3</c:v>
                </c:pt>
                <c:pt idx="15">
                  <c:v>5.3478032E-3</c:v>
                </c:pt>
                <c:pt idx="16">
                  <c:v>6.6046009999999999E-3</c:v>
                </c:pt>
                <c:pt idx="17">
                  <c:v>4.6514299999999998E-3</c:v>
                </c:pt>
                <c:pt idx="18">
                  <c:v>1.5532434000000001E-3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1.853553E-3</c:v>
                </c:pt>
                <c:pt idx="23">
                  <c:v>4.0550674E-3</c:v>
                </c:pt>
                <c:pt idx="24">
                  <c:v>6.8148547000000002E-3</c:v>
                </c:pt>
                <c:pt idx="25">
                  <c:v>9.2308340000000003E-3</c:v>
                </c:pt>
                <c:pt idx="26">
                  <c:v>1.2711192E-2</c:v>
                </c:pt>
                <c:pt idx="27">
                  <c:v>1.5919307000000001E-2</c:v>
                </c:pt>
                <c:pt idx="28">
                  <c:v>1.9173406E-2</c:v>
                </c:pt>
                <c:pt idx="29">
                  <c:v>2.2169022E-2</c:v>
                </c:pt>
                <c:pt idx="30">
                  <c:v>2.4610046E-2</c:v>
                </c:pt>
                <c:pt idx="31">
                  <c:v>2.6853865000000001E-2</c:v>
                </c:pt>
                <c:pt idx="32">
                  <c:v>3.0016014000000001E-2</c:v>
                </c:pt>
                <c:pt idx="33">
                  <c:v>3.6165113999999998E-2</c:v>
                </c:pt>
                <c:pt idx="34">
                  <c:v>4.4660933E-2</c:v>
                </c:pt>
                <c:pt idx="35">
                  <c:v>5.4228626000000002E-2</c:v>
                </c:pt>
                <c:pt idx="36">
                  <c:v>6.1669372E-2</c:v>
                </c:pt>
                <c:pt idx="37">
                  <c:v>6.5092150000000001E-2</c:v>
                </c:pt>
                <c:pt idx="38">
                  <c:v>6.4031920000000006E-2</c:v>
                </c:pt>
                <c:pt idx="39">
                  <c:v>6.0031260000000003E-2</c:v>
                </c:pt>
                <c:pt idx="40">
                  <c:v>5.3488889999999997E-2</c:v>
                </c:pt>
                <c:pt idx="41">
                  <c:v>4.5521262999999999E-2</c:v>
                </c:pt>
                <c:pt idx="42">
                  <c:v>3.7217449999999999E-2</c:v>
                </c:pt>
                <c:pt idx="43">
                  <c:v>3.0554973999999999E-2</c:v>
                </c:pt>
                <c:pt idx="44">
                  <c:v>2.8510705000000001E-2</c:v>
                </c:pt>
                <c:pt idx="45">
                  <c:v>3.0700394999999998E-2</c:v>
                </c:pt>
                <c:pt idx="46">
                  <c:v>3.3957686000000001E-2</c:v>
                </c:pt>
                <c:pt idx="47">
                  <c:v>3.5146397000000003E-2</c:v>
                </c:pt>
                <c:pt idx="48">
                  <c:v>3.3880882000000001E-2</c:v>
                </c:pt>
                <c:pt idx="49">
                  <c:v>3.1282219999999999E-2</c:v>
                </c:pt>
                <c:pt idx="50">
                  <c:v>2.7871545000000001E-2</c:v>
                </c:pt>
                <c:pt idx="51">
                  <c:v>2.4557677999999999E-2</c:v>
                </c:pt>
                <c:pt idx="52">
                  <c:v>2.371175E-2</c:v>
                </c:pt>
                <c:pt idx="53">
                  <c:v>2.7026835999999999E-2</c:v>
                </c:pt>
                <c:pt idx="54">
                  <c:v>3.4342289999999998E-2</c:v>
                </c:pt>
                <c:pt idx="55">
                  <c:v>4.4117372000000002E-2</c:v>
                </c:pt>
                <c:pt idx="56">
                  <c:v>5.3246557999999999E-2</c:v>
                </c:pt>
                <c:pt idx="57">
                  <c:v>6.1888582999999997E-2</c:v>
                </c:pt>
                <c:pt idx="58">
                  <c:v>6.9540859999999996E-2</c:v>
                </c:pt>
                <c:pt idx="59">
                  <c:v>7.3395550000000004E-2</c:v>
                </c:pt>
                <c:pt idx="60">
                  <c:v>7.0908990000000005E-2</c:v>
                </c:pt>
                <c:pt idx="61">
                  <c:v>6.4745869999999997E-2</c:v>
                </c:pt>
                <c:pt idx="62">
                  <c:v>5.8727793E-2</c:v>
                </c:pt>
                <c:pt idx="63">
                  <c:v>5.3734905999999999E-2</c:v>
                </c:pt>
                <c:pt idx="64">
                  <c:v>4.7919717000000001E-2</c:v>
                </c:pt>
                <c:pt idx="65">
                  <c:v>4.0846340000000002E-2</c:v>
                </c:pt>
                <c:pt idx="66">
                  <c:v>3.7301800000000003E-2</c:v>
                </c:pt>
                <c:pt idx="67">
                  <c:v>4.116736E-2</c:v>
                </c:pt>
                <c:pt idx="68">
                  <c:v>4.9988339999999999E-2</c:v>
                </c:pt>
                <c:pt idx="69">
                  <c:v>5.4721605E-2</c:v>
                </c:pt>
                <c:pt idx="70">
                  <c:v>4.9693607000000001E-2</c:v>
                </c:pt>
                <c:pt idx="71">
                  <c:v>3.6180925000000003E-2</c:v>
                </c:pt>
                <c:pt idx="72">
                  <c:v>2.0922980000000001E-2</c:v>
                </c:pt>
                <c:pt idx="73">
                  <c:v>9.4623769999999992E-3</c:v>
                </c:pt>
                <c:pt idx="74">
                  <c:v>3.6907091E-3</c:v>
                </c:pt>
                <c:pt idx="75">
                  <c:v>2.3420469999999999E-3</c:v>
                </c:pt>
                <c:pt idx="76">
                  <c:v>4.0548685999999999E-3</c:v>
                </c:pt>
                <c:pt idx="77">
                  <c:v>7.720686E-3</c:v>
                </c:pt>
                <c:pt idx="78">
                  <c:v>1.2927199E-2</c:v>
                </c:pt>
                <c:pt idx="79">
                  <c:v>1.8577336999999999E-2</c:v>
                </c:pt>
                <c:pt idx="80">
                  <c:v>2.2221003E-2</c:v>
                </c:pt>
                <c:pt idx="81">
                  <c:v>2.1876021999999998E-2</c:v>
                </c:pt>
                <c:pt idx="82">
                  <c:v>1.7463461999999999E-2</c:v>
                </c:pt>
                <c:pt idx="83">
                  <c:v>1.1442974999999999E-2</c:v>
                </c:pt>
                <c:pt idx="84">
                  <c:v>7.1764589999999996E-3</c:v>
                </c:pt>
                <c:pt idx="85">
                  <c:v>7.4073374000000001E-3</c:v>
                </c:pt>
                <c:pt idx="86">
                  <c:v>1.2522112E-2</c:v>
                </c:pt>
                <c:pt idx="87">
                  <c:v>2.0601544999999999E-2</c:v>
                </c:pt>
                <c:pt idx="88">
                  <c:v>2.8951509E-2</c:v>
                </c:pt>
                <c:pt idx="89">
                  <c:v>3.49883E-2</c:v>
                </c:pt>
                <c:pt idx="90">
                  <c:v>3.7429509999999999E-2</c:v>
                </c:pt>
                <c:pt idx="91">
                  <c:v>3.7268925000000001E-2</c:v>
                </c:pt>
                <c:pt idx="92">
                  <c:v>3.5040452999999999E-2</c:v>
                </c:pt>
                <c:pt idx="93">
                  <c:v>3.2892971999999999E-2</c:v>
                </c:pt>
                <c:pt idx="94">
                  <c:v>3.0944112999999999E-2</c:v>
                </c:pt>
                <c:pt idx="95">
                  <c:v>2.7633911000000001E-2</c:v>
                </c:pt>
                <c:pt idx="96">
                  <c:v>2.6202895E-2</c:v>
                </c:pt>
                <c:pt idx="97">
                  <c:v>2.4876441999999999E-2</c:v>
                </c:pt>
                <c:pt idx="98">
                  <c:v>2.312293E-2</c:v>
                </c:pt>
                <c:pt idx="99">
                  <c:v>2.1716408E-2</c:v>
                </c:pt>
                <c:pt idx="100">
                  <c:v>2.2027357000000001E-2</c:v>
                </c:pt>
                <c:pt idx="101">
                  <c:v>2.2551170999999998E-2</c:v>
                </c:pt>
                <c:pt idx="102">
                  <c:v>2.2460898E-2</c:v>
                </c:pt>
                <c:pt idx="103">
                  <c:v>2.3208579E-2</c:v>
                </c:pt>
                <c:pt idx="104">
                  <c:v>2.3513023000000001E-2</c:v>
                </c:pt>
                <c:pt idx="105">
                  <c:v>2.3004742000000002E-2</c:v>
                </c:pt>
                <c:pt idx="106">
                  <c:v>2.1592235000000001E-2</c:v>
                </c:pt>
                <c:pt idx="107">
                  <c:v>1.9585239000000001E-2</c:v>
                </c:pt>
                <c:pt idx="108">
                  <c:v>1.6447887000000001E-2</c:v>
                </c:pt>
                <c:pt idx="109">
                  <c:v>1.2354265E-2</c:v>
                </c:pt>
                <c:pt idx="110">
                  <c:v>7.9660310000000002E-3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1975-4557-86B3-964263A5BC32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[2]Sheet1!$D$991:$DT$991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3.0052135999999998E-3</c:v>
                </c:pt>
                <c:pt idx="3">
                  <c:v>8.0586870000000001E-3</c:v>
                </c:pt>
                <c:pt idx="4">
                  <c:v>1.1007187999999999E-2</c:v>
                </c:pt>
                <c:pt idx="5">
                  <c:v>1.3614536999999999E-2</c:v>
                </c:pt>
                <c:pt idx="6">
                  <c:v>1.6318345000000001E-2</c:v>
                </c:pt>
                <c:pt idx="7">
                  <c:v>1.6815789000000001E-2</c:v>
                </c:pt>
                <c:pt idx="8">
                  <c:v>1.2843645000000001E-2</c:v>
                </c:pt>
                <c:pt idx="9">
                  <c:v>4.9957209999999998E-3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1.4327306999999999E-3</c:v>
                </c:pt>
                <c:pt idx="15">
                  <c:v>5.3478032E-3</c:v>
                </c:pt>
                <c:pt idx="16">
                  <c:v>6.6046009999999999E-3</c:v>
                </c:pt>
                <c:pt idx="17">
                  <c:v>4.6514299999999998E-3</c:v>
                </c:pt>
                <c:pt idx="18">
                  <c:v>1.5532434000000001E-3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1.853553E-3</c:v>
                </c:pt>
                <c:pt idx="23">
                  <c:v>4.0550674E-3</c:v>
                </c:pt>
                <c:pt idx="24">
                  <c:v>6.8148547000000002E-3</c:v>
                </c:pt>
                <c:pt idx="25">
                  <c:v>9.2308340000000003E-3</c:v>
                </c:pt>
                <c:pt idx="26">
                  <c:v>1.2711192E-2</c:v>
                </c:pt>
                <c:pt idx="27">
                  <c:v>1.5919307000000001E-2</c:v>
                </c:pt>
                <c:pt idx="28">
                  <c:v>1.9173406E-2</c:v>
                </c:pt>
                <c:pt idx="29">
                  <c:v>2.2169022E-2</c:v>
                </c:pt>
                <c:pt idx="30">
                  <c:v>2.4610046E-2</c:v>
                </c:pt>
                <c:pt idx="31">
                  <c:v>2.6853865000000001E-2</c:v>
                </c:pt>
                <c:pt idx="32">
                  <c:v>3.0016014000000001E-2</c:v>
                </c:pt>
                <c:pt idx="33">
                  <c:v>3.6165113999999998E-2</c:v>
                </c:pt>
                <c:pt idx="34">
                  <c:v>4.4660933E-2</c:v>
                </c:pt>
                <c:pt idx="35">
                  <c:v>5.4228626000000002E-2</c:v>
                </c:pt>
                <c:pt idx="36">
                  <c:v>6.1669372E-2</c:v>
                </c:pt>
                <c:pt idx="37">
                  <c:v>6.5092150000000001E-2</c:v>
                </c:pt>
                <c:pt idx="38">
                  <c:v>6.4031920000000006E-2</c:v>
                </c:pt>
                <c:pt idx="39">
                  <c:v>6.0031260000000003E-2</c:v>
                </c:pt>
                <c:pt idx="40">
                  <c:v>5.3488889999999997E-2</c:v>
                </c:pt>
                <c:pt idx="41">
                  <c:v>4.5521262999999999E-2</c:v>
                </c:pt>
                <c:pt idx="42">
                  <c:v>3.7217449999999999E-2</c:v>
                </c:pt>
                <c:pt idx="43">
                  <c:v>3.0554973999999999E-2</c:v>
                </c:pt>
                <c:pt idx="44">
                  <c:v>2.8510705000000001E-2</c:v>
                </c:pt>
                <c:pt idx="45">
                  <c:v>3.0700394999999998E-2</c:v>
                </c:pt>
                <c:pt idx="46">
                  <c:v>3.3957686000000001E-2</c:v>
                </c:pt>
                <c:pt idx="47">
                  <c:v>3.5146397000000003E-2</c:v>
                </c:pt>
                <c:pt idx="48">
                  <c:v>3.3880882000000001E-2</c:v>
                </c:pt>
                <c:pt idx="49">
                  <c:v>3.1282219999999999E-2</c:v>
                </c:pt>
                <c:pt idx="50">
                  <c:v>2.7871545000000001E-2</c:v>
                </c:pt>
                <c:pt idx="51">
                  <c:v>2.4557677999999999E-2</c:v>
                </c:pt>
                <c:pt idx="52">
                  <c:v>2.371175E-2</c:v>
                </c:pt>
                <c:pt idx="53">
                  <c:v>2.7026835999999999E-2</c:v>
                </c:pt>
                <c:pt idx="54">
                  <c:v>3.4342289999999998E-2</c:v>
                </c:pt>
                <c:pt idx="55">
                  <c:v>4.4117372000000002E-2</c:v>
                </c:pt>
                <c:pt idx="56">
                  <c:v>5.3246557999999999E-2</c:v>
                </c:pt>
                <c:pt idx="57">
                  <c:v>6.1888582999999997E-2</c:v>
                </c:pt>
                <c:pt idx="58">
                  <c:v>6.9540859999999996E-2</c:v>
                </c:pt>
                <c:pt idx="59">
                  <c:v>7.3395550000000004E-2</c:v>
                </c:pt>
                <c:pt idx="60">
                  <c:v>7.0908990000000005E-2</c:v>
                </c:pt>
                <c:pt idx="61">
                  <c:v>6.4745869999999997E-2</c:v>
                </c:pt>
                <c:pt idx="62">
                  <c:v>5.8727793E-2</c:v>
                </c:pt>
                <c:pt idx="63">
                  <c:v>5.3734905999999999E-2</c:v>
                </c:pt>
                <c:pt idx="64">
                  <c:v>4.7919717000000001E-2</c:v>
                </c:pt>
                <c:pt idx="65">
                  <c:v>4.0846340000000002E-2</c:v>
                </c:pt>
                <c:pt idx="66">
                  <c:v>3.7301800000000003E-2</c:v>
                </c:pt>
                <c:pt idx="67">
                  <c:v>4.116736E-2</c:v>
                </c:pt>
                <c:pt idx="68">
                  <c:v>4.9988339999999999E-2</c:v>
                </c:pt>
                <c:pt idx="69">
                  <c:v>5.4721605E-2</c:v>
                </c:pt>
                <c:pt idx="70">
                  <c:v>4.9693607000000001E-2</c:v>
                </c:pt>
                <c:pt idx="71">
                  <c:v>3.6180925000000003E-2</c:v>
                </c:pt>
                <c:pt idx="72">
                  <c:v>2.0922980000000001E-2</c:v>
                </c:pt>
                <c:pt idx="73">
                  <c:v>9.4623769999999992E-3</c:v>
                </c:pt>
                <c:pt idx="74">
                  <c:v>3.6907091E-3</c:v>
                </c:pt>
                <c:pt idx="75">
                  <c:v>2.3420469999999999E-3</c:v>
                </c:pt>
                <c:pt idx="76">
                  <c:v>4.0548685999999999E-3</c:v>
                </c:pt>
                <c:pt idx="77">
                  <c:v>7.720686E-3</c:v>
                </c:pt>
                <c:pt idx="78">
                  <c:v>1.2927199E-2</c:v>
                </c:pt>
                <c:pt idx="79">
                  <c:v>1.8577336999999999E-2</c:v>
                </c:pt>
                <c:pt idx="80">
                  <c:v>2.2221003E-2</c:v>
                </c:pt>
                <c:pt idx="81">
                  <c:v>2.1876021999999998E-2</c:v>
                </c:pt>
                <c:pt idx="82">
                  <c:v>1.7463461999999999E-2</c:v>
                </c:pt>
                <c:pt idx="83">
                  <c:v>1.1442974999999999E-2</c:v>
                </c:pt>
                <c:pt idx="84">
                  <c:v>7.1764589999999996E-3</c:v>
                </c:pt>
                <c:pt idx="85">
                  <c:v>7.4073374000000001E-3</c:v>
                </c:pt>
                <c:pt idx="86">
                  <c:v>1.2522112E-2</c:v>
                </c:pt>
                <c:pt idx="87">
                  <c:v>2.0601544999999999E-2</c:v>
                </c:pt>
                <c:pt idx="88">
                  <c:v>2.8951509E-2</c:v>
                </c:pt>
                <c:pt idx="89">
                  <c:v>3.49883E-2</c:v>
                </c:pt>
                <c:pt idx="90">
                  <c:v>3.7429509999999999E-2</c:v>
                </c:pt>
                <c:pt idx="91">
                  <c:v>3.7268925000000001E-2</c:v>
                </c:pt>
                <c:pt idx="92">
                  <c:v>3.5040452999999999E-2</c:v>
                </c:pt>
                <c:pt idx="93">
                  <c:v>3.2892971999999999E-2</c:v>
                </c:pt>
                <c:pt idx="94">
                  <c:v>3.0944112999999999E-2</c:v>
                </c:pt>
                <c:pt idx="95">
                  <c:v>2.7633911000000001E-2</c:v>
                </c:pt>
                <c:pt idx="96">
                  <c:v>2.6202895E-2</c:v>
                </c:pt>
                <c:pt idx="97">
                  <c:v>2.4876441999999999E-2</c:v>
                </c:pt>
                <c:pt idx="98">
                  <c:v>2.312293E-2</c:v>
                </c:pt>
                <c:pt idx="99">
                  <c:v>2.1716408E-2</c:v>
                </c:pt>
                <c:pt idx="100">
                  <c:v>2.2027357000000001E-2</c:v>
                </c:pt>
                <c:pt idx="101">
                  <c:v>2.2551170999999998E-2</c:v>
                </c:pt>
                <c:pt idx="102">
                  <c:v>2.2460898E-2</c:v>
                </c:pt>
                <c:pt idx="103">
                  <c:v>2.3208579E-2</c:v>
                </c:pt>
                <c:pt idx="104">
                  <c:v>2.3513023000000001E-2</c:v>
                </c:pt>
                <c:pt idx="105">
                  <c:v>2.3004742000000002E-2</c:v>
                </c:pt>
                <c:pt idx="106">
                  <c:v>2.1592235000000001E-2</c:v>
                </c:pt>
                <c:pt idx="107">
                  <c:v>1.9585239000000001E-2</c:v>
                </c:pt>
                <c:pt idx="108">
                  <c:v>1.6447887000000001E-2</c:v>
                </c:pt>
                <c:pt idx="109">
                  <c:v>1.2354265E-2</c:v>
                </c:pt>
                <c:pt idx="110">
                  <c:v>7.9660310000000002E-3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1975-4557-86B3-964263A5BC32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[2]Sheet1!$D$992:$DT$992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3.0052135999999998E-3</c:v>
                </c:pt>
                <c:pt idx="3">
                  <c:v>8.0586870000000001E-3</c:v>
                </c:pt>
                <c:pt idx="4">
                  <c:v>1.1007187999999999E-2</c:v>
                </c:pt>
                <c:pt idx="5">
                  <c:v>1.3614536999999999E-2</c:v>
                </c:pt>
                <c:pt idx="6">
                  <c:v>1.6318345000000001E-2</c:v>
                </c:pt>
                <c:pt idx="7">
                  <c:v>1.6815789000000001E-2</c:v>
                </c:pt>
                <c:pt idx="8">
                  <c:v>1.2843645000000001E-2</c:v>
                </c:pt>
                <c:pt idx="9">
                  <c:v>4.9957209999999998E-3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1.4327306999999999E-3</c:v>
                </c:pt>
                <c:pt idx="15">
                  <c:v>5.3478032E-3</c:v>
                </c:pt>
                <c:pt idx="16">
                  <c:v>6.6046009999999999E-3</c:v>
                </c:pt>
                <c:pt idx="17">
                  <c:v>4.6514299999999998E-3</c:v>
                </c:pt>
                <c:pt idx="18">
                  <c:v>1.5532434000000001E-3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1.853553E-3</c:v>
                </c:pt>
                <c:pt idx="23">
                  <c:v>4.0550674E-3</c:v>
                </c:pt>
                <c:pt idx="24">
                  <c:v>6.8148547000000002E-3</c:v>
                </c:pt>
                <c:pt idx="25">
                  <c:v>9.2308340000000003E-3</c:v>
                </c:pt>
                <c:pt idx="26">
                  <c:v>1.2711192E-2</c:v>
                </c:pt>
                <c:pt idx="27">
                  <c:v>1.5919307000000001E-2</c:v>
                </c:pt>
                <c:pt idx="28">
                  <c:v>1.9173406E-2</c:v>
                </c:pt>
                <c:pt idx="29">
                  <c:v>2.2169022E-2</c:v>
                </c:pt>
                <c:pt idx="30">
                  <c:v>2.4610046E-2</c:v>
                </c:pt>
                <c:pt idx="31">
                  <c:v>2.6853865000000001E-2</c:v>
                </c:pt>
                <c:pt idx="32">
                  <c:v>3.0016014000000001E-2</c:v>
                </c:pt>
                <c:pt idx="33">
                  <c:v>3.6165113999999998E-2</c:v>
                </c:pt>
                <c:pt idx="34">
                  <c:v>4.4660933E-2</c:v>
                </c:pt>
                <c:pt idx="35">
                  <c:v>5.4228626000000002E-2</c:v>
                </c:pt>
                <c:pt idx="36">
                  <c:v>6.1669372E-2</c:v>
                </c:pt>
                <c:pt idx="37">
                  <c:v>6.5092150000000001E-2</c:v>
                </c:pt>
                <c:pt idx="38">
                  <c:v>6.4031920000000006E-2</c:v>
                </c:pt>
                <c:pt idx="39">
                  <c:v>6.0031260000000003E-2</c:v>
                </c:pt>
                <c:pt idx="40">
                  <c:v>5.3488889999999997E-2</c:v>
                </c:pt>
                <c:pt idx="41">
                  <c:v>4.5521262999999999E-2</c:v>
                </c:pt>
                <c:pt idx="42">
                  <c:v>3.7217449999999999E-2</c:v>
                </c:pt>
                <c:pt idx="43">
                  <c:v>3.0554973999999999E-2</c:v>
                </c:pt>
                <c:pt idx="44">
                  <c:v>2.8510705000000001E-2</c:v>
                </c:pt>
                <c:pt idx="45">
                  <c:v>3.0700394999999998E-2</c:v>
                </c:pt>
                <c:pt idx="46">
                  <c:v>3.3957686000000001E-2</c:v>
                </c:pt>
                <c:pt idx="47">
                  <c:v>3.5146397000000003E-2</c:v>
                </c:pt>
                <c:pt idx="48">
                  <c:v>3.3880882000000001E-2</c:v>
                </c:pt>
                <c:pt idx="49">
                  <c:v>3.1282219999999999E-2</c:v>
                </c:pt>
                <c:pt idx="50">
                  <c:v>2.7871545000000001E-2</c:v>
                </c:pt>
                <c:pt idx="51">
                  <c:v>2.4557677999999999E-2</c:v>
                </c:pt>
                <c:pt idx="52">
                  <c:v>2.371175E-2</c:v>
                </c:pt>
                <c:pt idx="53">
                  <c:v>2.7026835999999999E-2</c:v>
                </c:pt>
                <c:pt idx="54">
                  <c:v>3.4342289999999998E-2</c:v>
                </c:pt>
                <c:pt idx="55">
                  <c:v>4.4117372000000002E-2</c:v>
                </c:pt>
                <c:pt idx="56">
                  <c:v>5.3246557999999999E-2</c:v>
                </c:pt>
                <c:pt idx="57">
                  <c:v>6.1888582999999997E-2</c:v>
                </c:pt>
                <c:pt idx="58">
                  <c:v>6.9540859999999996E-2</c:v>
                </c:pt>
                <c:pt idx="59">
                  <c:v>7.3395550000000004E-2</c:v>
                </c:pt>
                <c:pt idx="60">
                  <c:v>7.0908990000000005E-2</c:v>
                </c:pt>
                <c:pt idx="61">
                  <c:v>6.4745869999999997E-2</c:v>
                </c:pt>
                <c:pt idx="62">
                  <c:v>5.8727793E-2</c:v>
                </c:pt>
                <c:pt idx="63">
                  <c:v>5.3734905999999999E-2</c:v>
                </c:pt>
                <c:pt idx="64">
                  <c:v>4.7919717000000001E-2</c:v>
                </c:pt>
                <c:pt idx="65">
                  <c:v>4.0846340000000002E-2</c:v>
                </c:pt>
                <c:pt idx="66">
                  <c:v>3.7301800000000003E-2</c:v>
                </c:pt>
                <c:pt idx="67">
                  <c:v>4.116736E-2</c:v>
                </c:pt>
                <c:pt idx="68">
                  <c:v>4.9988339999999999E-2</c:v>
                </c:pt>
                <c:pt idx="69">
                  <c:v>5.4721605E-2</c:v>
                </c:pt>
                <c:pt idx="70">
                  <c:v>4.9693607000000001E-2</c:v>
                </c:pt>
                <c:pt idx="71">
                  <c:v>3.6180925000000003E-2</c:v>
                </c:pt>
                <c:pt idx="72">
                  <c:v>2.0922980000000001E-2</c:v>
                </c:pt>
                <c:pt idx="73">
                  <c:v>9.4623769999999992E-3</c:v>
                </c:pt>
                <c:pt idx="74">
                  <c:v>3.6907091E-3</c:v>
                </c:pt>
                <c:pt idx="75">
                  <c:v>2.3420469999999999E-3</c:v>
                </c:pt>
                <c:pt idx="76">
                  <c:v>4.0548685999999999E-3</c:v>
                </c:pt>
                <c:pt idx="77">
                  <c:v>7.720686E-3</c:v>
                </c:pt>
                <c:pt idx="78">
                  <c:v>1.2927199E-2</c:v>
                </c:pt>
                <c:pt idx="79">
                  <c:v>1.8577336999999999E-2</c:v>
                </c:pt>
                <c:pt idx="80">
                  <c:v>2.2221003E-2</c:v>
                </c:pt>
                <c:pt idx="81">
                  <c:v>2.1876021999999998E-2</c:v>
                </c:pt>
                <c:pt idx="82">
                  <c:v>1.7463461999999999E-2</c:v>
                </c:pt>
                <c:pt idx="83">
                  <c:v>1.1442974999999999E-2</c:v>
                </c:pt>
                <c:pt idx="84">
                  <c:v>7.1764589999999996E-3</c:v>
                </c:pt>
                <c:pt idx="85">
                  <c:v>7.4073374000000001E-3</c:v>
                </c:pt>
                <c:pt idx="86">
                  <c:v>1.2522112E-2</c:v>
                </c:pt>
                <c:pt idx="87">
                  <c:v>2.0601544999999999E-2</c:v>
                </c:pt>
                <c:pt idx="88">
                  <c:v>2.8951509E-2</c:v>
                </c:pt>
                <c:pt idx="89">
                  <c:v>3.49883E-2</c:v>
                </c:pt>
                <c:pt idx="90">
                  <c:v>3.7429509999999999E-2</c:v>
                </c:pt>
                <c:pt idx="91">
                  <c:v>3.7268925000000001E-2</c:v>
                </c:pt>
                <c:pt idx="92">
                  <c:v>3.5040452999999999E-2</c:v>
                </c:pt>
                <c:pt idx="93">
                  <c:v>3.2892971999999999E-2</c:v>
                </c:pt>
                <c:pt idx="94">
                  <c:v>3.0944112999999999E-2</c:v>
                </c:pt>
                <c:pt idx="95">
                  <c:v>2.7633911000000001E-2</c:v>
                </c:pt>
                <c:pt idx="96">
                  <c:v>2.6202895E-2</c:v>
                </c:pt>
                <c:pt idx="97">
                  <c:v>2.4876441999999999E-2</c:v>
                </c:pt>
                <c:pt idx="98">
                  <c:v>2.312293E-2</c:v>
                </c:pt>
                <c:pt idx="99">
                  <c:v>2.1716408E-2</c:v>
                </c:pt>
                <c:pt idx="100">
                  <c:v>2.2027357000000001E-2</c:v>
                </c:pt>
                <c:pt idx="101">
                  <c:v>2.2551170999999998E-2</c:v>
                </c:pt>
                <c:pt idx="102">
                  <c:v>2.2460898E-2</c:v>
                </c:pt>
                <c:pt idx="103">
                  <c:v>2.3208579E-2</c:v>
                </c:pt>
                <c:pt idx="104">
                  <c:v>2.3513023000000001E-2</c:v>
                </c:pt>
                <c:pt idx="105">
                  <c:v>2.3004742000000002E-2</c:v>
                </c:pt>
                <c:pt idx="106">
                  <c:v>2.1592235000000001E-2</c:v>
                </c:pt>
                <c:pt idx="107">
                  <c:v>1.9585239000000001E-2</c:v>
                </c:pt>
                <c:pt idx="108">
                  <c:v>1.6447887000000001E-2</c:v>
                </c:pt>
                <c:pt idx="109">
                  <c:v>1.2354265E-2</c:v>
                </c:pt>
                <c:pt idx="110">
                  <c:v>7.9660310000000002E-3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1975-4557-86B3-964263A5BC32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[2]Sheet1!$D$993:$DT$993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3.0115879999999999E-3</c:v>
                </c:pt>
                <c:pt idx="3">
                  <c:v>8.6600630000000008E-3</c:v>
                </c:pt>
                <c:pt idx="4">
                  <c:v>1.19496295E-2</c:v>
                </c:pt>
                <c:pt idx="5">
                  <c:v>1.4614115E-2</c:v>
                </c:pt>
                <c:pt idx="6">
                  <c:v>1.7081708000000001E-2</c:v>
                </c:pt>
                <c:pt idx="7">
                  <c:v>1.7178720000000001E-2</c:v>
                </c:pt>
                <c:pt idx="8">
                  <c:v>1.2847658E-2</c:v>
                </c:pt>
                <c:pt idx="9">
                  <c:v>4.8541254000000001E-3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1.4442672E-3</c:v>
                </c:pt>
                <c:pt idx="15">
                  <c:v>5.3143343000000001E-3</c:v>
                </c:pt>
                <c:pt idx="16">
                  <c:v>6.4707139999999998E-3</c:v>
                </c:pt>
                <c:pt idx="17">
                  <c:v>4.4559663999999997E-3</c:v>
                </c:pt>
                <c:pt idx="18">
                  <c:v>1.4698603E-3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2.3619881999999998E-3</c:v>
                </c:pt>
                <c:pt idx="23">
                  <c:v>4.7720614999999999E-3</c:v>
                </c:pt>
                <c:pt idx="24">
                  <c:v>7.7462805999999997E-3</c:v>
                </c:pt>
                <c:pt idx="25">
                  <c:v>1.0242213999999999E-2</c:v>
                </c:pt>
                <c:pt idx="26">
                  <c:v>1.36853475E-2</c:v>
                </c:pt>
                <c:pt idx="27">
                  <c:v>1.6720164999999999E-2</c:v>
                </c:pt>
                <c:pt idx="28">
                  <c:v>1.9760429999999999E-2</c:v>
                </c:pt>
                <c:pt idx="29">
                  <c:v>2.2571402000000001E-2</c:v>
                </c:pt>
                <c:pt idx="30">
                  <c:v>2.4856455999999999E-2</c:v>
                </c:pt>
                <c:pt idx="31">
                  <c:v>2.6993841000000001E-2</c:v>
                </c:pt>
                <c:pt idx="32">
                  <c:v>3.014505E-2</c:v>
                </c:pt>
                <c:pt idx="33">
                  <c:v>3.6296558E-2</c:v>
                </c:pt>
                <c:pt idx="34">
                  <c:v>4.4794947000000002E-2</c:v>
                </c:pt>
                <c:pt idx="35">
                  <c:v>5.4413639999999999E-2</c:v>
                </c:pt>
                <c:pt idx="36">
                  <c:v>6.2072024000000003E-2</c:v>
                </c:pt>
                <c:pt idx="37">
                  <c:v>6.5946359999999996E-2</c:v>
                </c:pt>
                <c:pt idx="38">
                  <c:v>6.5373674000000007E-2</c:v>
                </c:pt>
                <c:pt idx="39">
                  <c:v>6.1627756999999998E-2</c:v>
                </c:pt>
                <c:pt idx="40">
                  <c:v>5.4976235999999998E-2</c:v>
                </c:pt>
                <c:pt idx="41">
                  <c:v>4.6654053000000001E-2</c:v>
                </c:pt>
                <c:pt idx="42">
                  <c:v>3.7983940000000001E-2</c:v>
                </c:pt>
                <c:pt idx="43">
                  <c:v>3.1072576000000001E-2</c:v>
                </c:pt>
                <c:pt idx="44">
                  <c:v>2.892409E-2</c:v>
                </c:pt>
                <c:pt idx="45">
                  <c:v>3.1146947000000001E-2</c:v>
                </c:pt>
                <c:pt idx="46">
                  <c:v>3.4490433000000001E-2</c:v>
                </c:pt>
                <c:pt idx="47">
                  <c:v>3.5685660000000001E-2</c:v>
                </c:pt>
                <c:pt idx="48">
                  <c:v>3.4220250000000001E-2</c:v>
                </c:pt>
                <c:pt idx="49">
                  <c:v>3.1306109999999998E-2</c:v>
                </c:pt>
                <c:pt idx="50">
                  <c:v>2.7589181000000001E-2</c:v>
                </c:pt>
                <c:pt idx="51">
                  <c:v>2.4106465000000001E-2</c:v>
                </c:pt>
                <c:pt idx="52">
                  <c:v>2.3340047999999999E-2</c:v>
                </c:pt>
                <c:pt idx="53">
                  <c:v>2.7006267E-2</c:v>
                </c:pt>
                <c:pt idx="54">
                  <c:v>3.4874863999999998E-2</c:v>
                </c:pt>
                <c:pt idx="55">
                  <c:v>4.5195409999999998E-2</c:v>
                </c:pt>
                <c:pt idx="56">
                  <c:v>5.4591194000000003E-2</c:v>
                </c:pt>
                <c:pt idx="57">
                  <c:v>6.3187115000000002E-2</c:v>
                </c:pt>
                <c:pt idx="58">
                  <c:v>7.0568724999999999E-2</c:v>
                </c:pt>
                <c:pt idx="59">
                  <c:v>7.4011259999999995E-2</c:v>
                </c:pt>
                <c:pt idx="60">
                  <c:v>7.1023009999999998E-2</c:v>
                </c:pt>
                <c:pt idx="61">
                  <c:v>6.4314336E-2</c:v>
                </c:pt>
                <c:pt idx="62">
                  <c:v>5.7879346999999998E-2</c:v>
                </c:pt>
                <c:pt idx="63">
                  <c:v>5.2746024000000002E-2</c:v>
                </c:pt>
                <c:pt idx="64">
                  <c:v>4.7138695000000001E-2</c:v>
                </c:pt>
                <c:pt idx="65">
                  <c:v>4.0439639999999999E-2</c:v>
                </c:pt>
                <c:pt idx="66">
                  <c:v>3.7151789999999997E-2</c:v>
                </c:pt>
                <c:pt idx="67">
                  <c:v>4.0948430000000001E-2</c:v>
                </c:pt>
                <c:pt idx="68">
                  <c:v>4.9460764999999997E-2</c:v>
                </c:pt>
                <c:pt idx="69">
                  <c:v>5.3941459999999997E-2</c:v>
                </c:pt>
                <c:pt idx="70">
                  <c:v>4.8991675999999998E-2</c:v>
                </c:pt>
                <c:pt idx="71">
                  <c:v>3.588446E-2</c:v>
                </c:pt>
                <c:pt idx="72">
                  <c:v>2.1129315999999999E-2</c:v>
                </c:pt>
                <c:pt idx="73">
                  <c:v>1.0000019000000001E-2</c:v>
                </c:pt>
                <c:pt idx="74">
                  <c:v>4.241997E-3</c:v>
                </c:pt>
                <c:pt idx="75">
                  <c:v>2.6145090000000001E-3</c:v>
                </c:pt>
                <c:pt idx="76">
                  <c:v>3.8986336000000001E-3</c:v>
                </c:pt>
                <c:pt idx="77">
                  <c:v>7.1824259999999996E-3</c:v>
                </c:pt>
                <c:pt idx="78">
                  <c:v>1.2173695999999999E-2</c:v>
                </c:pt>
                <c:pt idx="79">
                  <c:v>1.7785749999999999E-2</c:v>
                </c:pt>
                <c:pt idx="80">
                  <c:v>2.1516957999999999E-2</c:v>
                </c:pt>
                <c:pt idx="81">
                  <c:v>2.1351773000000001E-2</c:v>
                </c:pt>
                <c:pt idx="82">
                  <c:v>1.7215175999999999E-2</c:v>
                </c:pt>
                <c:pt idx="83">
                  <c:v>1.1551555999999999E-2</c:v>
                </c:pt>
                <c:pt idx="84">
                  <c:v>7.6754572999999998E-3</c:v>
                </c:pt>
                <c:pt idx="85">
                  <c:v>8.2455040000000007E-3</c:v>
                </c:pt>
                <c:pt idx="86">
                  <c:v>1.3573172E-2</c:v>
                </c:pt>
                <c:pt idx="87">
                  <c:v>2.172373E-2</c:v>
                </c:pt>
                <c:pt idx="88">
                  <c:v>2.9987328000000001E-2</c:v>
                </c:pt>
                <c:pt idx="89">
                  <c:v>3.5741820000000001E-2</c:v>
                </c:pt>
                <c:pt idx="90">
                  <c:v>3.7795483999999997E-2</c:v>
                </c:pt>
                <c:pt idx="91">
                  <c:v>3.7117135000000002E-2</c:v>
                </c:pt>
                <c:pt idx="92">
                  <c:v>3.4412650000000003E-2</c:v>
                </c:pt>
                <c:pt idx="93">
                  <c:v>3.1932799999999997E-2</c:v>
                </c:pt>
                <c:pt idx="94">
                  <c:v>2.9817527E-2</c:v>
                </c:pt>
                <c:pt idx="95">
                  <c:v>2.6472117999999999E-2</c:v>
                </c:pt>
                <c:pt idx="96">
                  <c:v>2.5132620000000001E-2</c:v>
                </c:pt>
                <c:pt idx="97">
                  <c:v>2.3921568000000001E-2</c:v>
                </c:pt>
                <c:pt idx="98">
                  <c:v>2.2266759000000001E-2</c:v>
                </c:pt>
                <c:pt idx="99">
                  <c:v>2.0943314000000001E-2</c:v>
                </c:pt>
                <c:pt idx="100">
                  <c:v>2.1360664000000001E-2</c:v>
                </c:pt>
                <c:pt idx="101">
                  <c:v>2.1916560000000002E-2</c:v>
                </c:pt>
                <c:pt idx="102">
                  <c:v>2.1892495000000001E-2</c:v>
                </c:pt>
                <c:pt idx="103">
                  <c:v>2.270819E-2</c:v>
                </c:pt>
                <c:pt idx="104">
                  <c:v>2.3100058E-2</c:v>
                </c:pt>
                <c:pt idx="105">
                  <c:v>2.2684152999999999E-2</c:v>
                </c:pt>
                <c:pt idx="106">
                  <c:v>2.1379626999999998E-2</c:v>
                </c:pt>
                <c:pt idx="107">
                  <c:v>1.9496512000000001E-2</c:v>
                </c:pt>
                <c:pt idx="108">
                  <c:v>1.6508304000000001E-2</c:v>
                </c:pt>
                <c:pt idx="109">
                  <c:v>1.2583732E-2</c:v>
                </c:pt>
                <c:pt idx="110">
                  <c:v>8.3834979999999996E-3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1975-4557-86B3-964263A5BC32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[2]Sheet1!$D$994:$DT$994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3.2341539999999999E-3</c:v>
                </c:pt>
                <c:pt idx="3">
                  <c:v>8.5916984999999998E-3</c:v>
                </c:pt>
                <c:pt idx="4">
                  <c:v>1.1606412999999999E-2</c:v>
                </c:pt>
                <c:pt idx="5">
                  <c:v>1.4064372E-2</c:v>
                </c:pt>
                <c:pt idx="6">
                  <c:v>1.6536380999999999E-2</c:v>
                </c:pt>
                <c:pt idx="7">
                  <c:v>1.6854518999999998E-2</c:v>
                </c:pt>
                <c:pt idx="8">
                  <c:v>1.2842871E-2</c:v>
                </c:pt>
                <c:pt idx="9">
                  <c:v>5.0670765E-3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1.3834528999999999E-3</c:v>
                </c:pt>
                <c:pt idx="15">
                  <c:v>5.3189835E-3</c:v>
                </c:pt>
                <c:pt idx="16">
                  <c:v>6.5299575E-3</c:v>
                </c:pt>
                <c:pt idx="17">
                  <c:v>4.5195417E-3</c:v>
                </c:pt>
                <c:pt idx="18">
                  <c:v>1.4541071999999999E-3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2.2551200000000002E-3</c:v>
                </c:pt>
                <c:pt idx="23">
                  <c:v>4.5847828000000002E-3</c:v>
                </c:pt>
                <c:pt idx="24">
                  <c:v>7.4569500000000004E-3</c:v>
                </c:pt>
                <c:pt idx="25">
                  <c:v>9.8814720000000005E-3</c:v>
                </c:pt>
                <c:pt idx="26">
                  <c:v>1.3266531999999999E-2</c:v>
                </c:pt>
                <c:pt idx="27">
                  <c:v>1.6276212000000002E-2</c:v>
                </c:pt>
                <c:pt idx="28">
                  <c:v>1.9340005E-2</c:v>
                </c:pt>
                <c:pt idx="29">
                  <c:v>2.2218825000000001E-2</c:v>
                </c:pt>
                <c:pt idx="30">
                  <c:v>2.4620508999999999E-2</c:v>
                </c:pt>
                <c:pt idx="31">
                  <c:v>2.6873436000000001E-2</c:v>
                </c:pt>
                <c:pt idx="32">
                  <c:v>3.0097451000000001E-2</c:v>
                </c:pt>
                <c:pt idx="33">
                  <c:v>3.6326677000000002E-2</c:v>
                </c:pt>
                <c:pt idx="34">
                  <c:v>4.4938817999999998E-2</c:v>
                </c:pt>
                <c:pt idx="35">
                  <c:v>5.4656740000000002E-2</c:v>
                </c:pt>
                <c:pt idx="36">
                  <c:v>6.2291734000000001E-2</c:v>
                </c:pt>
                <c:pt idx="37">
                  <c:v>6.5947115000000001E-2</c:v>
                </c:pt>
                <c:pt idx="38">
                  <c:v>6.5081799999999995E-2</c:v>
                </c:pt>
                <c:pt idx="39">
                  <c:v>6.1136134000000002E-2</c:v>
                </c:pt>
                <c:pt idx="40">
                  <c:v>5.4455040000000003E-2</c:v>
                </c:pt>
                <c:pt idx="41">
                  <c:v>4.6229474E-2</c:v>
                </c:pt>
                <c:pt idx="42">
                  <c:v>3.7686046000000001E-2</c:v>
                </c:pt>
                <c:pt idx="43">
                  <c:v>3.0880773E-2</c:v>
                </c:pt>
                <c:pt idx="44">
                  <c:v>2.8776343999999999E-2</c:v>
                </c:pt>
                <c:pt idx="45">
                  <c:v>3.0951995E-2</c:v>
                </c:pt>
                <c:pt idx="46">
                  <c:v>3.4198332999999997E-2</c:v>
                </c:pt>
                <c:pt idx="47">
                  <c:v>3.5357866000000002E-2</c:v>
                </c:pt>
                <c:pt idx="48">
                  <c:v>3.4011600000000003E-2</c:v>
                </c:pt>
                <c:pt idx="49">
                  <c:v>3.1307710000000002E-2</c:v>
                </c:pt>
                <c:pt idx="50">
                  <c:v>2.7777909999999999E-2</c:v>
                </c:pt>
                <c:pt idx="51">
                  <c:v>2.4377567999999999E-2</c:v>
                </c:pt>
                <c:pt idx="52">
                  <c:v>2.3552132999999999E-2</c:v>
                </c:pt>
                <c:pt idx="53">
                  <c:v>2.7041044E-2</c:v>
                </c:pt>
                <c:pt idx="54">
                  <c:v>3.4654625000000001E-2</c:v>
                </c:pt>
                <c:pt idx="55">
                  <c:v>4.4726294E-2</c:v>
                </c:pt>
                <c:pt idx="56">
                  <c:v>5.3986493000000003E-2</c:v>
                </c:pt>
                <c:pt idx="57">
                  <c:v>6.2566936000000004E-2</c:v>
                </c:pt>
                <c:pt idx="58">
                  <c:v>7.0035020000000003E-2</c:v>
                </c:pt>
                <c:pt idx="59">
                  <c:v>7.3670760000000002E-2</c:v>
                </c:pt>
                <c:pt idx="60">
                  <c:v>7.0968489999999995E-2</c:v>
                </c:pt>
                <c:pt idx="61">
                  <c:v>6.4582929999999997E-2</c:v>
                </c:pt>
                <c:pt idx="62">
                  <c:v>5.8376152000000001E-2</c:v>
                </c:pt>
                <c:pt idx="63">
                  <c:v>5.3298680000000001E-2</c:v>
                </c:pt>
                <c:pt idx="64">
                  <c:v>4.7561220000000001E-2</c:v>
                </c:pt>
                <c:pt idx="65">
                  <c:v>4.0653243999999998E-2</c:v>
                </c:pt>
                <c:pt idx="66">
                  <c:v>3.7206824999999999E-2</c:v>
                </c:pt>
                <c:pt idx="67">
                  <c:v>4.0997236999999999E-2</c:v>
                </c:pt>
                <c:pt idx="68">
                  <c:v>4.9626110000000001E-2</c:v>
                </c:pt>
                <c:pt idx="69">
                  <c:v>5.4226547E-2</c:v>
                </c:pt>
                <c:pt idx="70">
                  <c:v>4.9261060000000002E-2</c:v>
                </c:pt>
                <c:pt idx="71">
                  <c:v>3.5981760000000002E-2</c:v>
                </c:pt>
                <c:pt idx="72">
                  <c:v>2.0989852E-2</c:v>
                </c:pt>
                <c:pt idx="73">
                  <c:v>9.6991769999999998E-3</c:v>
                </c:pt>
                <c:pt idx="74">
                  <c:v>3.9509567000000001E-3</c:v>
                </c:pt>
                <c:pt idx="75">
                  <c:v>2.5085350000000001E-3</c:v>
                </c:pt>
                <c:pt idx="76">
                  <c:v>4.0583650000000004E-3</c:v>
                </c:pt>
                <c:pt idx="77">
                  <c:v>7.5410707000000002E-3</c:v>
                </c:pt>
                <c:pt idx="78">
                  <c:v>1.2585518E-2</c:v>
                </c:pt>
                <c:pt idx="79">
                  <c:v>1.8132068000000001E-2</c:v>
                </c:pt>
                <c:pt idx="80">
                  <c:v>2.175581E-2</c:v>
                </c:pt>
                <c:pt idx="81">
                  <c:v>2.1480596000000001E-2</c:v>
                </c:pt>
                <c:pt idx="82">
                  <c:v>1.7215705000000001E-2</c:v>
                </c:pt>
                <c:pt idx="83">
                  <c:v>1.1392616E-2</c:v>
                </c:pt>
                <c:pt idx="84">
                  <c:v>7.3436502999999998E-3</c:v>
                </c:pt>
                <c:pt idx="85">
                  <c:v>7.7703390000000002E-3</c:v>
                </c:pt>
                <c:pt idx="86">
                  <c:v>1.3020341E-2</c:v>
                </c:pt>
                <c:pt idx="87">
                  <c:v>2.1154283999999999E-2</c:v>
                </c:pt>
                <c:pt idx="88">
                  <c:v>2.9459323999999999E-2</c:v>
                </c:pt>
                <c:pt idx="89">
                  <c:v>3.5328264999999998E-2</c:v>
                </c:pt>
                <c:pt idx="90">
                  <c:v>3.7546932999999998E-2</c:v>
                </c:pt>
                <c:pt idx="91">
                  <c:v>3.7094526000000003E-2</c:v>
                </c:pt>
                <c:pt idx="92">
                  <c:v>3.4621537000000001E-2</c:v>
                </c:pt>
                <c:pt idx="93">
                  <c:v>3.2329160000000003E-2</c:v>
                </c:pt>
                <c:pt idx="94">
                  <c:v>3.0341699999999999E-2</c:v>
                </c:pt>
                <c:pt idx="95">
                  <c:v>2.7061747000000001E-2</c:v>
                </c:pt>
                <c:pt idx="96">
                  <c:v>2.5729123999999999E-2</c:v>
                </c:pt>
                <c:pt idx="97">
                  <c:v>2.4496844E-2</c:v>
                </c:pt>
                <c:pt idx="98">
                  <c:v>2.2808436000000001E-2</c:v>
                </c:pt>
                <c:pt idx="99">
                  <c:v>2.1440384999999999E-2</c:v>
                </c:pt>
                <c:pt idx="100">
                  <c:v>2.1787985999999999E-2</c:v>
                </c:pt>
                <c:pt idx="101">
                  <c:v>2.2297543E-2</c:v>
                </c:pt>
                <c:pt idx="102">
                  <c:v>2.2210440000000001E-2</c:v>
                </c:pt>
                <c:pt idx="103">
                  <c:v>2.296103E-2</c:v>
                </c:pt>
                <c:pt idx="104">
                  <c:v>2.3283437000000001E-2</c:v>
                </c:pt>
                <c:pt idx="105">
                  <c:v>2.2801956000000002E-2</c:v>
                </c:pt>
                <c:pt idx="106">
                  <c:v>2.1430965999999999E-2</c:v>
                </c:pt>
                <c:pt idx="107">
                  <c:v>1.9483199999999999E-2</c:v>
                </c:pt>
                <c:pt idx="108">
                  <c:v>1.6420021999999999E-2</c:v>
                </c:pt>
                <c:pt idx="109">
                  <c:v>1.2417104999999999E-2</c:v>
                </c:pt>
                <c:pt idx="110">
                  <c:v>8.1323090000000008E-3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1975-4557-86B3-964263A5BC32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[2]Sheet1!$D$995:$DT$995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3.2341539999999999E-3</c:v>
                </c:pt>
                <c:pt idx="3">
                  <c:v>8.5916984999999998E-3</c:v>
                </c:pt>
                <c:pt idx="4">
                  <c:v>1.1606412999999999E-2</c:v>
                </c:pt>
                <c:pt idx="5">
                  <c:v>1.4064372E-2</c:v>
                </c:pt>
                <c:pt idx="6">
                  <c:v>1.6536380999999999E-2</c:v>
                </c:pt>
                <c:pt idx="7">
                  <c:v>1.6854518999999998E-2</c:v>
                </c:pt>
                <c:pt idx="8">
                  <c:v>1.2842871E-2</c:v>
                </c:pt>
                <c:pt idx="9">
                  <c:v>5.0670765E-3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1.3834528999999999E-3</c:v>
                </c:pt>
                <c:pt idx="15">
                  <c:v>5.3189835E-3</c:v>
                </c:pt>
                <c:pt idx="16">
                  <c:v>6.5299575E-3</c:v>
                </c:pt>
                <c:pt idx="17">
                  <c:v>4.5195417E-3</c:v>
                </c:pt>
                <c:pt idx="18">
                  <c:v>1.4541071999999999E-3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2.2551200000000002E-3</c:v>
                </c:pt>
                <c:pt idx="23">
                  <c:v>4.5847828000000002E-3</c:v>
                </c:pt>
                <c:pt idx="24">
                  <c:v>7.4569500000000004E-3</c:v>
                </c:pt>
                <c:pt idx="25">
                  <c:v>9.8814720000000005E-3</c:v>
                </c:pt>
                <c:pt idx="26">
                  <c:v>1.3266531999999999E-2</c:v>
                </c:pt>
                <c:pt idx="27">
                  <c:v>1.6276212000000002E-2</c:v>
                </c:pt>
                <c:pt idx="28">
                  <c:v>1.9340005E-2</c:v>
                </c:pt>
                <c:pt idx="29">
                  <c:v>2.2218825000000001E-2</c:v>
                </c:pt>
                <c:pt idx="30">
                  <c:v>2.4620508999999999E-2</c:v>
                </c:pt>
                <c:pt idx="31">
                  <c:v>2.6873436000000001E-2</c:v>
                </c:pt>
                <c:pt idx="32">
                  <c:v>3.0097451000000001E-2</c:v>
                </c:pt>
                <c:pt idx="33">
                  <c:v>3.6326677000000002E-2</c:v>
                </c:pt>
                <c:pt idx="34">
                  <c:v>4.4938817999999998E-2</c:v>
                </c:pt>
                <c:pt idx="35">
                  <c:v>5.4656740000000002E-2</c:v>
                </c:pt>
                <c:pt idx="36">
                  <c:v>6.2291734000000001E-2</c:v>
                </c:pt>
                <c:pt idx="37">
                  <c:v>6.5947115000000001E-2</c:v>
                </c:pt>
                <c:pt idx="38">
                  <c:v>6.5081799999999995E-2</c:v>
                </c:pt>
                <c:pt idx="39">
                  <c:v>6.1136134000000002E-2</c:v>
                </c:pt>
                <c:pt idx="40">
                  <c:v>5.4455040000000003E-2</c:v>
                </c:pt>
                <c:pt idx="41">
                  <c:v>4.6229474E-2</c:v>
                </c:pt>
                <c:pt idx="42">
                  <c:v>3.7686046000000001E-2</c:v>
                </c:pt>
                <c:pt idx="43">
                  <c:v>3.0880773E-2</c:v>
                </c:pt>
                <c:pt idx="44">
                  <c:v>2.8776343999999999E-2</c:v>
                </c:pt>
                <c:pt idx="45">
                  <c:v>3.0951995E-2</c:v>
                </c:pt>
                <c:pt idx="46">
                  <c:v>3.4198332999999997E-2</c:v>
                </c:pt>
                <c:pt idx="47">
                  <c:v>3.5357866000000002E-2</c:v>
                </c:pt>
                <c:pt idx="48">
                  <c:v>3.4011600000000003E-2</c:v>
                </c:pt>
                <c:pt idx="49">
                  <c:v>3.1307710000000002E-2</c:v>
                </c:pt>
                <c:pt idx="50">
                  <c:v>2.7777909999999999E-2</c:v>
                </c:pt>
                <c:pt idx="51">
                  <c:v>2.4377567999999999E-2</c:v>
                </c:pt>
                <c:pt idx="52">
                  <c:v>2.3552132999999999E-2</c:v>
                </c:pt>
                <c:pt idx="53">
                  <c:v>2.7041044E-2</c:v>
                </c:pt>
                <c:pt idx="54">
                  <c:v>3.4654625000000001E-2</c:v>
                </c:pt>
                <c:pt idx="55">
                  <c:v>4.4726294E-2</c:v>
                </c:pt>
                <c:pt idx="56">
                  <c:v>5.3986493000000003E-2</c:v>
                </c:pt>
                <c:pt idx="57">
                  <c:v>6.2566936000000004E-2</c:v>
                </c:pt>
                <c:pt idx="58">
                  <c:v>7.0035020000000003E-2</c:v>
                </c:pt>
                <c:pt idx="59">
                  <c:v>7.3670760000000002E-2</c:v>
                </c:pt>
                <c:pt idx="60">
                  <c:v>7.0968489999999995E-2</c:v>
                </c:pt>
                <c:pt idx="61">
                  <c:v>6.4582929999999997E-2</c:v>
                </c:pt>
                <c:pt idx="62">
                  <c:v>5.8376152000000001E-2</c:v>
                </c:pt>
                <c:pt idx="63">
                  <c:v>5.3298680000000001E-2</c:v>
                </c:pt>
                <c:pt idx="64">
                  <c:v>4.7561220000000001E-2</c:v>
                </c:pt>
                <c:pt idx="65">
                  <c:v>4.0653243999999998E-2</c:v>
                </c:pt>
                <c:pt idx="66">
                  <c:v>3.7206824999999999E-2</c:v>
                </c:pt>
                <c:pt idx="67">
                  <c:v>4.0997236999999999E-2</c:v>
                </c:pt>
                <c:pt idx="68">
                  <c:v>4.9626110000000001E-2</c:v>
                </c:pt>
                <c:pt idx="69">
                  <c:v>5.4226547E-2</c:v>
                </c:pt>
                <c:pt idx="70">
                  <c:v>4.9261060000000002E-2</c:v>
                </c:pt>
                <c:pt idx="71">
                  <c:v>3.5981760000000002E-2</c:v>
                </c:pt>
                <c:pt idx="72">
                  <c:v>2.0989852E-2</c:v>
                </c:pt>
                <c:pt idx="73">
                  <c:v>9.6991769999999998E-3</c:v>
                </c:pt>
                <c:pt idx="74">
                  <c:v>3.9509567000000001E-3</c:v>
                </c:pt>
                <c:pt idx="75">
                  <c:v>2.5085350000000001E-3</c:v>
                </c:pt>
                <c:pt idx="76">
                  <c:v>4.0583650000000004E-3</c:v>
                </c:pt>
                <c:pt idx="77">
                  <c:v>7.5410707000000002E-3</c:v>
                </c:pt>
                <c:pt idx="78">
                  <c:v>1.2585518E-2</c:v>
                </c:pt>
                <c:pt idx="79">
                  <c:v>1.8132068000000001E-2</c:v>
                </c:pt>
                <c:pt idx="80">
                  <c:v>2.175581E-2</c:v>
                </c:pt>
                <c:pt idx="81">
                  <c:v>2.1480596000000001E-2</c:v>
                </c:pt>
                <c:pt idx="82">
                  <c:v>1.7215705000000001E-2</c:v>
                </c:pt>
                <c:pt idx="83">
                  <c:v>1.1392616E-2</c:v>
                </c:pt>
                <c:pt idx="84">
                  <c:v>7.3436502999999998E-3</c:v>
                </c:pt>
                <c:pt idx="85">
                  <c:v>7.7703390000000002E-3</c:v>
                </c:pt>
                <c:pt idx="86">
                  <c:v>1.3020341E-2</c:v>
                </c:pt>
                <c:pt idx="87">
                  <c:v>2.1154283999999999E-2</c:v>
                </c:pt>
                <c:pt idx="88">
                  <c:v>2.9459323999999999E-2</c:v>
                </c:pt>
                <c:pt idx="89">
                  <c:v>3.5328264999999998E-2</c:v>
                </c:pt>
                <c:pt idx="90">
                  <c:v>3.7546932999999998E-2</c:v>
                </c:pt>
                <c:pt idx="91">
                  <c:v>3.7094526000000003E-2</c:v>
                </c:pt>
                <c:pt idx="92">
                  <c:v>3.4621537000000001E-2</c:v>
                </c:pt>
                <c:pt idx="93">
                  <c:v>3.2329160000000003E-2</c:v>
                </c:pt>
                <c:pt idx="94">
                  <c:v>3.0341699999999999E-2</c:v>
                </c:pt>
                <c:pt idx="95">
                  <c:v>2.7061747000000001E-2</c:v>
                </c:pt>
                <c:pt idx="96">
                  <c:v>2.5729123999999999E-2</c:v>
                </c:pt>
                <c:pt idx="97">
                  <c:v>2.4496844E-2</c:v>
                </c:pt>
                <c:pt idx="98">
                  <c:v>2.2808436000000001E-2</c:v>
                </c:pt>
                <c:pt idx="99">
                  <c:v>2.1440384999999999E-2</c:v>
                </c:pt>
                <c:pt idx="100">
                  <c:v>2.1787985999999999E-2</c:v>
                </c:pt>
                <c:pt idx="101">
                  <c:v>2.2297543E-2</c:v>
                </c:pt>
                <c:pt idx="102">
                  <c:v>2.2210440000000001E-2</c:v>
                </c:pt>
                <c:pt idx="103">
                  <c:v>2.296103E-2</c:v>
                </c:pt>
                <c:pt idx="104">
                  <c:v>2.3283437000000001E-2</c:v>
                </c:pt>
                <c:pt idx="105">
                  <c:v>2.2801956000000002E-2</c:v>
                </c:pt>
                <c:pt idx="106">
                  <c:v>2.1430965999999999E-2</c:v>
                </c:pt>
                <c:pt idx="107">
                  <c:v>1.9483199999999999E-2</c:v>
                </c:pt>
                <c:pt idx="108">
                  <c:v>1.6420021999999999E-2</c:v>
                </c:pt>
                <c:pt idx="109">
                  <c:v>1.2417104999999999E-2</c:v>
                </c:pt>
                <c:pt idx="110">
                  <c:v>8.1323090000000008E-3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1975-4557-86B3-964263A5BC32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[2]Sheet1!$D$996:$DT$996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3.2253136999999999E-3</c:v>
                </c:pt>
                <c:pt idx="3">
                  <c:v>8.4368640000000005E-3</c:v>
                </c:pt>
                <c:pt idx="4">
                  <c:v>1.1350127999999999E-2</c:v>
                </c:pt>
                <c:pt idx="5">
                  <c:v>1.3788411E-2</c:v>
                </c:pt>
                <c:pt idx="6">
                  <c:v>1.6300647000000001E-2</c:v>
                </c:pt>
                <c:pt idx="7">
                  <c:v>1.6694937E-2</c:v>
                </c:pt>
                <c:pt idx="8">
                  <c:v>1.27371475E-2</c:v>
                </c:pt>
                <c:pt idx="9">
                  <c:v>4.9686310000000003E-3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1.464679E-3</c:v>
                </c:pt>
                <c:pt idx="15">
                  <c:v>5.3843240000000002E-3</c:v>
                </c:pt>
                <c:pt idx="16">
                  <c:v>6.5987429999999998E-3</c:v>
                </c:pt>
                <c:pt idx="17">
                  <c:v>4.5826640000000002E-3</c:v>
                </c:pt>
                <c:pt idx="18">
                  <c:v>1.4886910000000001E-3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2.0276705999999999E-3</c:v>
                </c:pt>
                <c:pt idx="23">
                  <c:v>4.2948489999999999E-3</c:v>
                </c:pt>
                <c:pt idx="24">
                  <c:v>7.0843479999999999E-3</c:v>
                </c:pt>
                <c:pt idx="25">
                  <c:v>9.4568599999999992E-3</c:v>
                </c:pt>
                <c:pt idx="26">
                  <c:v>1.2842262E-2</c:v>
                </c:pt>
                <c:pt idx="27">
                  <c:v>1.5955542999999999E-2</c:v>
                </c:pt>
                <c:pt idx="28">
                  <c:v>1.9165189999999999E-2</c:v>
                </c:pt>
                <c:pt idx="29">
                  <c:v>2.2159631999999999E-2</c:v>
                </c:pt>
                <c:pt idx="30">
                  <c:v>2.4613097E-2</c:v>
                </c:pt>
                <c:pt idx="31">
                  <c:v>2.6887147E-2</c:v>
                </c:pt>
                <c:pt idx="32">
                  <c:v>3.0150442999999999E-2</c:v>
                </c:pt>
                <c:pt idx="33">
                  <c:v>3.6456679999999998E-2</c:v>
                </c:pt>
                <c:pt idx="34">
                  <c:v>4.5127097999999997E-2</c:v>
                </c:pt>
                <c:pt idx="35">
                  <c:v>5.4824326E-2</c:v>
                </c:pt>
                <c:pt idx="36">
                  <c:v>6.2344749999999997E-2</c:v>
                </c:pt>
                <c:pt idx="37">
                  <c:v>6.5819639999999999E-2</c:v>
                </c:pt>
                <c:pt idx="38">
                  <c:v>6.4797099999999996E-2</c:v>
                </c:pt>
                <c:pt idx="39">
                  <c:v>6.0759936E-2</c:v>
                </c:pt>
                <c:pt idx="40">
                  <c:v>5.4086820000000001E-2</c:v>
                </c:pt>
                <c:pt idx="41">
                  <c:v>4.5972477999999997E-2</c:v>
                </c:pt>
                <c:pt idx="42">
                  <c:v>3.7562699999999997E-2</c:v>
                </c:pt>
                <c:pt idx="43">
                  <c:v>3.0855514000000001E-2</c:v>
                </c:pt>
                <c:pt idx="44">
                  <c:v>2.8781715999999999E-2</c:v>
                </c:pt>
                <c:pt idx="45">
                  <c:v>3.0916224999999999E-2</c:v>
                </c:pt>
                <c:pt idx="46">
                  <c:v>3.4094494000000003E-2</c:v>
                </c:pt>
                <c:pt idx="47">
                  <c:v>3.521212E-2</c:v>
                </c:pt>
                <c:pt idx="48">
                  <c:v>3.3880904000000003E-2</c:v>
                </c:pt>
                <c:pt idx="49">
                  <c:v>3.1235727000000001E-2</c:v>
                </c:pt>
                <c:pt idx="50">
                  <c:v>2.7784731E-2</c:v>
                </c:pt>
                <c:pt idx="51">
                  <c:v>2.4438536E-2</c:v>
                </c:pt>
                <c:pt idx="52">
                  <c:v>2.3597926000000002E-2</c:v>
                </c:pt>
                <c:pt idx="53">
                  <c:v>2.6985213000000001E-2</c:v>
                </c:pt>
                <c:pt idx="54">
                  <c:v>3.4442346999999998E-2</c:v>
                </c:pt>
                <c:pt idx="55">
                  <c:v>4.4379809999999999E-2</c:v>
                </c:pt>
                <c:pt idx="56">
                  <c:v>5.3595039999999997E-2</c:v>
                </c:pt>
                <c:pt idx="57">
                  <c:v>6.2216826000000003E-2</c:v>
                </c:pt>
                <c:pt idx="58">
                  <c:v>6.9771550000000002E-2</c:v>
                </c:pt>
                <c:pt idx="59">
                  <c:v>7.3527300000000004E-2</c:v>
                </c:pt>
                <c:pt idx="60">
                  <c:v>7.0958880000000002E-2</c:v>
                </c:pt>
                <c:pt idx="61">
                  <c:v>6.4717720000000006E-2</c:v>
                </c:pt>
                <c:pt idx="62">
                  <c:v>5.8624404999999997E-2</c:v>
                </c:pt>
                <c:pt idx="63">
                  <c:v>5.3601950000000002E-2</c:v>
                </c:pt>
                <c:pt idx="64">
                  <c:v>4.7832201999999997E-2</c:v>
                </c:pt>
                <c:pt idx="65">
                  <c:v>4.0825094999999999E-2</c:v>
                </c:pt>
                <c:pt idx="66">
                  <c:v>3.7280253999999999E-2</c:v>
                </c:pt>
                <c:pt idx="67">
                  <c:v>4.1052959999999999E-2</c:v>
                </c:pt>
                <c:pt idx="68">
                  <c:v>4.9758985999999998E-2</c:v>
                </c:pt>
                <c:pt idx="69">
                  <c:v>5.4452445000000002E-2</c:v>
                </c:pt>
                <c:pt idx="70">
                  <c:v>4.9498296999999997E-2</c:v>
                </c:pt>
                <c:pt idx="71">
                  <c:v>3.6122742999999999E-2</c:v>
                </c:pt>
                <c:pt idx="72">
                  <c:v>2.097475E-2</c:v>
                </c:pt>
                <c:pt idx="73">
                  <c:v>9.5425349999999996E-3</c:v>
                </c:pt>
                <c:pt idx="74">
                  <c:v>3.7279894999999999E-3</c:v>
                </c:pt>
                <c:pt idx="75">
                  <c:v>2.3218964000000001E-3</c:v>
                </c:pt>
                <c:pt idx="76">
                  <c:v>3.9888370000000003E-3</c:v>
                </c:pt>
                <c:pt idx="77">
                  <c:v>7.5933349999999997E-3</c:v>
                </c:pt>
                <c:pt idx="78">
                  <c:v>1.2698060000000001E-2</c:v>
                </c:pt>
                <c:pt idx="79">
                  <c:v>1.825187E-2</c:v>
                </c:pt>
                <c:pt idx="80">
                  <c:v>2.1882879000000001E-2</c:v>
                </c:pt>
                <c:pt idx="81">
                  <c:v>2.1637300000000002E-2</c:v>
                </c:pt>
                <c:pt idx="82">
                  <c:v>1.7385105000000001E-2</c:v>
                </c:pt>
                <c:pt idx="83">
                  <c:v>1.1503413000000001E-2</c:v>
                </c:pt>
                <c:pt idx="84">
                  <c:v>7.3081194000000002E-3</c:v>
                </c:pt>
                <c:pt idx="85">
                  <c:v>7.5573246E-3</c:v>
                </c:pt>
                <c:pt idx="86">
                  <c:v>1.2666241999999999E-2</c:v>
                </c:pt>
                <c:pt idx="87">
                  <c:v>2.0735119E-2</c:v>
                </c:pt>
                <c:pt idx="88">
                  <c:v>2.9062917000000001E-2</c:v>
                </c:pt>
                <c:pt idx="89">
                  <c:v>3.5041080000000002E-2</c:v>
                </c:pt>
                <c:pt idx="90">
                  <c:v>3.7406466999999999E-2</c:v>
                </c:pt>
                <c:pt idx="91">
                  <c:v>3.7144232999999999E-2</c:v>
                </c:pt>
                <c:pt idx="92">
                  <c:v>3.4830994999999997E-2</c:v>
                </c:pt>
                <c:pt idx="93">
                  <c:v>3.2645945000000003E-2</c:v>
                </c:pt>
                <c:pt idx="94">
                  <c:v>3.0705E-2</c:v>
                </c:pt>
                <c:pt idx="95">
                  <c:v>2.7413147999999998E-2</c:v>
                </c:pt>
                <c:pt idx="96">
                  <c:v>2.6027014000000001E-2</c:v>
                </c:pt>
                <c:pt idx="97">
                  <c:v>2.4744552999999999E-2</c:v>
                </c:pt>
                <c:pt idx="98">
                  <c:v>2.3017283999999999E-2</c:v>
                </c:pt>
                <c:pt idx="99">
                  <c:v>2.1623729000000001E-2</c:v>
                </c:pt>
                <c:pt idx="100">
                  <c:v>2.1943336000000001E-2</c:v>
                </c:pt>
                <c:pt idx="101">
                  <c:v>2.2435549999999999E-2</c:v>
                </c:pt>
                <c:pt idx="102">
                  <c:v>2.2330767000000001E-2</c:v>
                </c:pt>
                <c:pt idx="103">
                  <c:v>2.3063541999999999E-2</c:v>
                </c:pt>
                <c:pt idx="104">
                  <c:v>2.3363353999999999E-2</c:v>
                </c:pt>
                <c:pt idx="105">
                  <c:v>2.2858600999999999E-2</c:v>
                </c:pt>
                <c:pt idx="106">
                  <c:v>2.1459217999999999E-2</c:v>
                </c:pt>
                <c:pt idx="107">
                  <c:v>1.9476613E-2</c:v>
                </c:pt>
                <c:pt idx="108">
                  <c:v>1.6367506E-2</c:v>
                </c:pt>
                <c:pt idx="109">
                  <c:v>1.2309473E-2</c:v>
                </c:pt>
                <c:pt idx="110">
                  <c:v>7.961203E-3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1975-4557-86B3-964263A5BC32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[2]Sheet1!$D$997:$DT$997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3.2072210000000001E-3</c:v>
                </c:pt>
                <c:pt idx="3">
                  <c:v>8.3437530000000006E-3</c:v>
                </c:pt>
                <c:pt idx="4">
                  <c:v>1.1274027000000001E-2</c:v>
                </c:pt>
                <c:pt idx="5">
                  <c:v>1.3774056999999999E-2</c:v>
                </c:pt>
                <c:pt idx="6">
                  <c:v>1.6332487E-2</c:v>
                </c:pt>
                <c:pt idx="7">
                  <c:v>1.6712557999999999E-2</c:v>
                </c:pt>
                <c:pt idx="8">
                  <c:v>1.2702943E-2</c:v>
                </c:pt>
                <c:pt idx="9">
                  <c:v>4.9186847000000002E-3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1.5805706000000001E-3</c:v>
                </c:pt>
                <c:pt idx="15">
                  <c:v>5.492144E-3</c:v>
                </c:pt>
                <c:pt idx="16">
                  <c:v>6.6971354999999996E-3</c:v>
                </c:pt>
                <c:pt idx="17">
                  <c:v>4.6852990000000004E-3</c:v>
                </c:pt>
                <c:pt idx="18">
                  <c:v>1.5635834E-3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1.8600470999999999E-3</c:v>
                </c:pt>
                <c:pt idx="23">
                  <c:v>4.2346544000000002E-3</c:v>
                </c:pt>
                <c:pt idx="24">
                  <c:v>7.1558220000000001E-3</c:v>
                </c:pt>
                <c:pt idx="25">
                  <c:v>9.6396350000000006E-3</c:v>
                </c:pt>
                <c:pt idx="26">
                  <c:v>1.3101471E-2</c:v>
                </c:pt>
                <c:pt idx="27">
                  <c:v>1.6233224000000001E-2</c:v>
                </c:pt>
                <c:pt idx="28">
                  <c:v>1.9399948E-2</c:v>
                </c:pt>
                <c:pt idx="29">
                  <c:v>2.2288898000000001E-2</c:v>
                </c:pt>
                <c:pt idx="30">
                  <c:v>2.464121E-2</c:v>
                </c:pt>
                <c:pt idx="31">
                  <c:v>2.6854174000000001E-2</c:v>
                </c:pt>
                <c:pt idx="32">
                  <c:v>3.0095145E-2</c:v>
                </c:pt>
                <c:pt idx="33">
                  <c:v>3.6392107999999999E-2</c:v>
                </c:pt>
                <c:pt idx="34">
                  <c:v>4.5056473E-2</c:v>
                </c:pt>
                <c:pt idx="35">
                  <c:v>5.4761062999999999E-2</c:v>
                </c:pt>
                <c:pt idx="36">
                  <c:v>6.2311739999999997E-2</c:v>
                </c:pt>
                <c:pt idx="37">
                  <c:v>6.5842390000000001E-2</c:v>
                </c:pt>
                <c:pt idx="38">
                  <c:v>6.489267E-2</c:v>
                </c:pt>
                <c:pt idx="39">
                  <c:v>6.0934380000000003E-2</c:v>
                </c:pt>
                <c:pt idx="40">
                  <c:v>5.4304536E-2</c:v>
                </c:pt>
                <c:pt idx="41">
                  <c:v>4.6156089999999997E-2</c:v>
                </c:pt>
                <c:pt idx="42">
                  <c:v>3.7630320000000002E-2</c:v>
                </c:pt>
                <c:pt idx="43">
                  <c:v>3.0796848000000002E-2</c:v>
                </c:pt>
                <c:pt idx="44">
                  <c:v>2.8665560999999999E-2</c:v>
                </c:pt>
                <c:pt idx="45">
                  <c:v>3.0850247000000001E-2</c:v>
                </c:pt>
                <c:pt idx="46">
                  <c:v>3.4134379999999999E-2</c:v>
                </c:pt>
                <c:pt idx="47">
                  <c:v>3.5326610000000001E-2</c:v>
                </c:pt>
                <c:pt idx="48">
                  <c:v>3.401382E-2</c:v>
                </c:pt>
                <c:pt idx="49">
                  <c:v>3.1352166000000001E-2</c:v>
                </c:pt>
                <c:pt idx="50">
                  <c:v>2.7901618E-2</c:v>
                </c:pt>
                <c:pt idx="51">
                  <c:v>2.4584650999999999E-2</c:v>
                </c:pt>
                <c:pt idx="52">
                  <c:v>2.3775330000000001E-2</c:v>
                </c:pt>
                <c:pt idx="53">
                  <c:v>2.7150651000000001E-2</c:v>
                </c:pt>
                <c:pt idx="54">
                  <c:v>3.4551320000000003E-2</c:v>
                </c:pt>
                <c:pt idx="55">
                  <c:v>4.4411723E-2</c:v>
                </c:pt>
                <c:pt idx="56">
                  <c:v>5.3544210000000002E-2</c:v>
                </c:pt>
                <c:pt idx="57">
                  <c:v>6.2099467999999998E-2</c:v>
                </c:pt>
                <c:pt idx="58">
                  <c:v>6.9631269999999995E-2</c:v>
                </c:pt>
                <c:pt idx="59">
                  <c:v>7.3413484000000001E-2</c:v>
                </c:pt>
                <c:pt idx="60">
                  <c:v>7.0917629999999995E-2</c:v>
                </c:pt>
                <c:pt idx="61">
                  <c:v>6.4728980000000005E-2</c:v>
                </c:pt>
                <c:pt idx="62">
                  <c:v>5.8648686999999998E-2</c:v>
                </c:pt>
                <c:pt idx="63">
                  <c:v>5.3619680000000003E-2</c:v>
                </c:pt>
                <c:pt idx="64">
                  <c:v>4.7855889999999998E-2</c:v>
                </c:pt>
                <c:pt idx="65">
                  <c:v>4.0865760000000001E-2</c:v>
                </c:pt>
                <c:pt idx="66">
                  <c:v>3.7296603999999997E-2</c:v>
                </c:pt>
                <c:pt idx="67">
                  <c:v>4.0970380000000001E-2</c:v>
                </c:pt>
                <c:pt idx="68">
                  <c:v>4.9549985999999997E-2</c:v>
                </c:pt>
                <c:pt idx="69">
                  <c:v>5.4185253000000003E-2</c:v>
                </c:pt>
                <c:pt idx="70">
                  <c:v>4.929476E-2</c:v>
                </c:pt>
                <c:pt idx="71">
                  <c:v>3.6053024000000003E-2</c:v>
                </c:pt>
                <c:pt idx="72">
                  <c:v>2.0999823000000001E-2</c:v>
                </c:pt>
                <c:pt idx="73">
                  <c:v>9.5648729999999998E-3</c:v>
                </c:pt>
                <c:pt idx="74">
                  <c:v>3.6865120999999999E-3</c:v>
                </c:pt>
                <c:pt idx="75">
                  <c:v>2.2502427000000002E-3</c:v>
                </c:pt>
                <c:pt idx="76">
                  <c:v>3.9715439999999996E-3</c:v>
                </c:pt>
                <c:pt idx="77">
                  <c:v>7.6826233000000001E-3</c:v>
                </c:pt>
                <c:pt idx="78">
                  <c:v>1.2882813999999999E-2</c:v>
                </c:pt>
                <c:pt idx="79">
                  <c:v>1.8469991000000002E-2</c:v>
                </c:pt>
                <c:pt idx="80">
                  <c:v>2.206062E-2</c:v>
                </c:pt>
                <c:pt idx="81">
                  <c:v>2.1726845000000002E-2</c:v>
                </c:pt>
                <c:pt idx="82">
                  <c:v>1.7373475999999999E-2</c:v>
                </c:pt>
                <c:pt idx="83">
                  <c:v>1.1404836999999999E-2</c:v>
                </c:pt>
                <c:pt idx="84">
                  <c:v>7.151953E-3</c:v>
                </c:pt>
                <c:pt idx="85">
                  <c:v>7.3609384999999998E-3</c:v>
                </c:pt>
                <c:pt idx="86">
                  <c:v>1.2447642E-2</c:v>
                </c:pt>
                <c:pt idx="87">
                  <c:v>2.0525089999999999E-2</c:v>
                </c:pt>
                <c:pt idx="88">
                  <c:v>2.8902829000000001E-2</c:v>
                </c:pt>
                <c:pt idx="89">
                  <c:v>3.4964540000000002E-2</c:v>
                </c:pt>
                <c:pt idx="90">
                  <c:v>3.7434170000000003E-2</c:v>
                </c:pt>
                <c:pt idx="91">
                  <c:v>3.7257180000000001E-2</c:v>
                </c:pt>
                <c:pt idx="92">
                  <c:v>3.4979384000000002E-2</c:v>
                </c:pt>
                <c:pt idx="93">
                  <c:v>3.2793187000000001E-2</c:v>
                </c:pt>
                <c:pt idx="94">
                  <c:v>3.0829019999999999E-2</c:v>
                </c:pt>
                <c:pt idx="95">
                  <c:v>2.7506876999999999E-2</c:v>
                </c:pt>
                <c:pt idx="96">
                  <c:v>2.6101633999999999E-2</c:v>
                </c:pt>
                <c:pt idx="97">
                  <c:v>2.4800088000000001E-2</c:v>
                </c:pt>
                <c:pt idx="98">
                  <c:v>2.3057003E-2</c:v>
                </c:pt>
                <c:pt idx="99">
                  <c:v>2.1650082000000001E-2</c:v>
                </c:pt>
                <c:pt idx="100">
                  <c:v>2.1963473000000001E-2</c:v>
                </c:pt>
                <c:pt idx="101">
                  <c:v>2.2453964E-2</c:v>
                </c:pt>
                <c:pt idx="102">
                  <c:v>2.2336450000000001E-2</c:v>
                </c:pt>
                <c:pt idx="103">
                  <c:v>2.3057561000000001E-2</c:v>
                </c:pt>
                <c:pt idx="104">
                  <c:v>2.3347494999999999E-2</c:v>
                </c:pt>
                <c:pt idx="105">
                  <c:v>2.2834567E-2</c:v>
                </c:pt>
                <c:pt idx="106">
                  <c:v>2.1429172E-2</c:v>
                </c:pt>
                <c:pt idx="107">
                  <c:v>1.9433038E-2</c:v>
                </c:pt>
                <c:pt idx="108">
                  <c:v>1.6327932E-2</c:v>
                </c:pt>
                <c:pt idx="109">
                  <c:v>1.2276364999999999E-2</c:v>
                </c:pt>
                <c:pt idx="110">
                  <c:v>7.9387899999999994E-3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1975-4557-86B3-964263A5BC32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[2]Sheet1!$D$998:$DT$998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3.2045767E-3</c:v>
                </c:pt>
                <c:pt idx="3">
                  <c:v>8.6713220000000004E-3</c:v>
                </c:pt>
                <c:pt idx="4">
                  <c:v>1.1661482000000001E-2</c:v>
                </c:pt>
                <c:pt idx="5">
                  <c:v>1.401122E-2</c:v>
                </c:pt>
                <c:pt idx="6">
                  <c:v>1.6353466000000001E-2</c:v>
                </c:pt>
                <c:pt idx="7">
                  <c:v>1.6599844999999998E-2</c:v>
                </c:pt>
                <c:pt idx="8">
                  <c:v>1.2596922E-2</c:v>
                </c:pt>
                <c:pt idx="9">
                  <c:v>4.8824576999999996E-3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1.4635080000000001E-3</c:v>
                </c:pt>
                <c:pt idx="15">
                  <c:v>5.4194580000000003E-3</c:v>
                </c:pt>
                <c:pt idx="16">
                  <c:v>6.6576344000000001E-3</c:v>
                </c:pt>
                <c:pt idx="17">
                  <c:v>4.6549946999999998E-3</c:v>
                </c:pt>
                <c:pt idx="18">
                  <c:v>1.556773E-3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2.205116E-3</c:v>
                </c:pt>
                <c:pt idx="23">
                  <c:v>4.546334E-3</c:v>
                </c:pt>
                <c:pt idx="24">
                  <c:v>7.4097640000000001E-3</c:v>
                </c:pt>
                <c:pt idx="25">
                  <c:v>9.8323530000000003E-3</c:v>
                </c:pt>
                <c:pt idx="26">
                  <c:v>1.3234256999999999E-2</c:v>
                </c:pt>
                <c:pt idx="27">
                  <c:v>1.6290600999999998E-2</c:v>
                </c:pt>
                <c:pt idx="28">
                  <c:v>1.939171E-2</c:v>
                </c:pt>
                <c:pt idx="29">
                  <c:v>2.2281846000000001E-2</c:v>
                </c:pt>
                <c:pt idx="30">
                  <c:v>2.4680337E-2</c:v>
                </c:pt>
                <c:pt idx="31">
                  <c:v>2.6948285999999998E-2</c:v>
                </c:pt>
                <c:pt idx="32">
                  <c:v>3.0224014E-2</c:v>
                </c:pt>
                <c:pt idx="33">
                  <c:v>3.6501523000000001E-2</c:v>
                </c:pt>
                <c:pt idx="34">
                  <c:v>4.5155764000000001E-2</c:v>
                </c:pt>
                <c:pt idx="35">
                  <c:v>5.4903E-2</c:v>
                </c:pt>
                <c:pt idx="36">
                  <c:v>6.2573799999999999E-2</c:v>
                </c:pt>
                <c:pt idx="37">
                  <c:v>6.6270179999999998E-2</c:v>
                </c:pt>
                <c:pt idx="38">
                  <c:v>6.5441579999999999E-2</c:v>
                </c:pt>
                <c:pt idx="39">
                  <c:v>6.1499115E-2</c:v>
                </c:pt>
                <c:pt idx="40">
                  <c:v>5.4783624000000003E-2</c:v>
                </c:pt>
                <c:pt idx="41">
                  <c:v>4.6501090000000002E-2</c:v>
                </c:pt>
                <c:pt idx="42">
                  <c:v>3.7888567999999997E-2</c:v>
                </c:pt>
                <c:pt idx="43">
                  <c:v>3.1019192000000001E-2</c:v>
                </c:pt>
                <c:pt idx="44">
                  <c:v>2.8877158E-2</c:v>
                </c:pt>
                <c:pt idx="45">
                  <c:v>3.1032021999999999E-2</c:v>
                </c:pt>
                <c:pt idx="46">
                  <c:v>3.4262556999999999E-2</c:v>
                </c:pt>
                <c:pt idx="47">
                  <c:v>3.5402614999999998E-2</c:v>
                </c:pt>
                <c:pt idx="48">
                  <c:v>3.4043076999999998E-2</c:v>
                </c:pt>
                <c:pt idx="49">
                  <c:v>3.1348012000000001E-2</c:v>
                </c:pt>
                <c:pt idx="50">
                  <c:v>2.7858195999999998E-2</c:v>
                </c:pt>
                <c:pt idx="51">
                  <c:v>2.4489230000000001E-2</c:v>
                </c:pt>
                <c:pt idx="52">
                  <c:v>2.3660282000000001E-2</c:v>
                </c:pt>
                <c:pt idx="53">
                  <c:v>2.7115064000000001E-2</c:v>
                </c:pt>
                <c:pt idx="54">
                  <c:v>3.4695030000000002E-2</c:v>
                </c:pt>
                <c:pt idx="55">
                  <c:v>4.4752753999999999E-2</c:v>
                </c:pt>
                <c:pt idx="56">
                  <c:v>5.3989433000000003E-2</c:v>
                </c:pt>
                <c:pt idx="57">
                  <c:v>6.2523364999999997E-2</c:v>
                </c:pt>
                <c:pt idx="58">
                  <c:v>6.9938829999999994E-2</c:v>
                </c:pt>
                <c:pt idx="59">
                  <c:v>7.3566240000000005E-2</c:v>
                </c:pt>
                <c:pt idx="60">
                  <c:v>7.0914160000000004E-2</c:v>
                </c:pt>
                <c:pt idx="61">
                  <c:v>6.4597084999999999E-2</c:v>
                </c:pt>
                <c:pt idx="62">
                  <c:v>5.8442127000000003E-2</c:v>
                </c:pt>
                <c:pt idx="63">
                  <c:v>5.3403366000000001E-2</c:v>
                </c:pt>
                <c:pt idx="64">
                  <c:v>4.7692142E-2</c:v>
                </c:pt>
                <c:pt idx="65">
                  <c:v>4.0774860000000003E-2</c:v>
                </c:pt>
                <c:pt idx="66">
                  <c:v>3.7248182999999997E-2</c:v>
                </c:pt>
                <c:pt idx="67">
                  <c:v>4.0906113000000001E-2</c:v>
                </c:pt>
                <c:pt idx="68">
                  <c:v>4.9428407000000001E-2</c:v>
                </c:pt>
                <c:pt idx="69">
                  <c:v>5.4016153999999997E-2</c:v>
                </c:pt>
                <c:pt idx="70">
                  <c:v>4.9145861999999998E-2</c:v>
                </c:pt>
                <c:pt idx="71">
                  <c:v>3.6010317999999999E-2</c:v>
                </c:pt>
                <c:pt idx="72">
                  <c:v>2.1104432999999999E-2</c:v>
                </c:pt>
                <c:pt idx="73">
                  <c:v>9.7753839999999998E-3</c:v>
                </c:pt>
                <c:pt idx="74">
                  <c:v>3.8913959000000001E-3</c:v>
                </c:pt>
                <c:pt idx="75">
                  <c:v>2.3334962000000001E-3</c:v>
                </c:pt>
                <c:pt idx="76">
                  <c:v>3.8790023E-3</c:v>
                </c:pt>
                <c:pt idx="77">
                  <c:v>7.4434592000000004E-3</c:v>
                </c:pt>
                <c:pt idx="78">
                  <c:v>1.2568302E-2</c:v>
                </c:pt>
                <c:pt idx="79">
                  <c:v>1.8148461000000001E-2</c:v>
                </c:pt>
                <c:pt idx="80">
                  <c:v>2.1783331E-2</c:v>
                </c:pt>
                <c:pt idx="81">
                  <c:v>2.1537456999999999E-2</c:v>
                </c:pt>
                <c:pt idx="82">
                  <c:v>1.7312309000000001E-2</c:v>
                </c:pt>
                <c:pt idx="83">
                  <c:v>1.1499008999999999E-2</c:v>
                </c:pt>
                <c:pt idx="84">
                  <c:v>7.3971779999999999E-3</c:v>
                </c:pt>
                <c:pt idx="85">
                  <c:v>7.7208889999999999E-3</c:v>
                </c:pt>
                <c:pt idx="86">
                  <c:v>1.2852588999999999E-2</c:v>
                </c:pt>
                <c:pt idx="87">
                  <c:v>2.0888804E-2</c:v>
                </c:pt>
                <c:pt idx="88">
                  <c:v>2.9147975E-2</c:v>
                </c:pt>
                <c:pt idx="89">
                  <c:v>3.5026226000000001E-2</c:v>
                </c:pt>
                <c:pt idx="90">
                  <c:v>3.7310234999999997E-2</c:v>
                </c:pt>
                <c:pt idx="91">
                  <c:v>3.6965743000000002E-2</c:v>
                </c:pt>
                <c:pt idx="92">
                  <c:v>3.4601743999999997E-2</c:v>
                </c:pt>
                <c:pt idx="93">
                  <c:v>3.2402422E-2</c:v>
                </c:pt>
                <c:pt idx="94">
                  <c:v>3.0482806000000001E-2</c:v>
                </c:pt>
                <c:pt idx="95">
                  <c:v>2.7222743000000001E-2</c:v>
                </c:pt>
                <c:pt idx="96">
                  <c:v>2.5886517000000001E-2</c:v>
                </c:pt>
                <c:pt idx="97">
                  <c:v>2.4635543999999999E-2</c:v>
                </c:pt>
                <c:pt idx="98">
                  <c:v>2.2918326999999999E-2</c:v>
                </c:pt>
                <c:pt idx="99">
                  <c:v>2.1519598000000001E-2</c:v>
                </c:pt>
                <c:pt idx="100">
                  <c:v>2.1840187E-2</c:v>
                </c:pt>
                <c:pt idx="101">
                  <c:v>2.2310678E-2</c:v>
                </c:pt>
                <c:pt idx="102">
                  <c:v>2.2184536000000001E-2</c:v>
                </c:pt>
                <c:pt idx="103">
                  <c:v>2.2899448999999999E-2</c:v>
                </c:pt>
                <c:pt idx="104">
                  <c:v>2.3193740000000001E-2</c:v>
                </c:pt>
                <c:pt idx="105">
                  <c:v>2.2689755999999998E-2</c:v>
                </c:pt>
                <c:pt idx="106">
                  <c:v>2.1303128000000001E-2</c:v>
                </c:pt>
                <c:pt idx="107">
                  <c:v>1.9346159000000002E-2</c:v>
                </c:pt>
                <c:pt idx="108">
                  <c:v>1.6280065999999999E-2</c:v>
                </c:pt>
                <c:pt idx="109">
                  <c:v>1.2281063E-2</c:v>
                </c:pt>
                <c:pt idx="110">
                  <c:v>8.008121E-3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1975-4557-86B3-964263A5BC3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MWPPG100</a:t>
            </a:r>
            <a:endParaRPr lang="zh-TW" altLang="en-US"/>
          </a:p>
        </c:rich>
      </c:tx>
      <c:overlay val="0"/>
      <c:spPr>
        <a:solidFill>
          <a:schemeClr val="bg1"/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[2]Sheet1!$D$1240:$DT$1240</c:f>
              <c:numCache>
                <c:formatCode>General</c:formatCode>
                <c:ptCount val="121"/>
                <c:pt idx="0">
                  <c:v>0</c:v>
                </c:pt>
                <c:pt idx="1">
                  <c:v>1.4999999999999999E-4</c:v>
                </c:pt>
                <c:pt idx="2">
                  <c:v>8.1203609999999996E-3</c:v>
                </c:pt>
                <c:pt idx="3">
                  <c:v>1.679019E-2</c:v>
                </c:pt>
                <c:pt idx="4">
                  <c:v>1.9705166999999999E-2</c:v>
                </c:pt>
                <c:pt idx="5">
                  <c:v>1.8847448999999999E-2</c:v>
                </c:pt>
                <c:pt idx="6">
                  <c:v>1.6270014999999999E-2</c:v>
                </c:pt>
                <c:pt idx="7">
                  <c:v>1.28841875E-2</c:v>
                </c:pt>
                <c:pt idx="8">
                  <c:v>8.0164120000000005E-3</c:v>
                </c:pt>
                <c:pt idx="9">
                  <c:v>2.4906419999999999E-3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1.5000998E-3</c:v>
                </c:pt>
                <c:pt idx="14">
                  <c:v>6.9819595999999996E-3</c:v>
                </c:pt>
                <c:pt idx="15">
                  <c:v>1.0099825E-2</c:v>
                </c:pt>
                <c:pt idx="16">
                  <c:v>9.3728284999999995E-3</c:v>
                </c:pt>
                <c:pt idx="17">
                  <c:v>5.5240285999999996E-3</c:v>
                </c:pt>
                <c:pt idx="18">
                  <c:v>1.8453393E-3</c:v>
                </c:pt>
                <c:pt idx="19">
                  <c:v>0</c:v>
                </c:pt>
                <c:pt idx="20">
                  <c:v>0</c:v>
                </c:pt>
                <c:pt idx="21">
                  <c:v>1.0908605999999999E-3</c:v>
                </c:pt>
                <c:pt idx="22">
                  <c:v>5.0042150000000002E-3</c:v>
                </c:pt>
                <c:pt idx="23">
                  <c:v>9.9986490000000001E-3</c:v>
                </c:pt>
                <c:pt idx="24">
                  <c:v>1.6009009000000001E-2</c:v>
                </c:pt>
                <c:pt idx="25">
                  <c:v>2.0309975000000001E-2</c:v>
                </c:pt>
                <c:pt idx="26">
                  <c:v>2.3667746999999999E-2</c:v>
                </c:pt>
                <c:pt idx="27">
                  <c:v>2.5022869999999999E-2</c:v>
                </c:pt>
                <c:pt idx="28">
                  <c:v>2.6107617E-2</c:v>
                </c:pt>
                <c:pt idx="29">
                  <c:v>2.7535819999999999E-2</c:v>
                </c:pt>
                <c:pt idx="30">
                  <c:v>2.9253615E-2</c:v>
                </c:pt>
                <c:pt idx="31">
                  <c:v>3.1477757000000002E-2</c:v>
                </c:pt>
                <c:pt idx="32">
                  <c:v>3.5409197000000003E-2</c:v>
                </c:pt>
                <c:pt idx="33">
                  <c:v>4.2077664000000001E-2</c:v>
                </c:pt>
                <c:pt idx="34">
                  <c:v>5.0939039999999998E-2</c:v>
                </c:pt>
                <c:pt idx="35">
                  <c:v>6.0545016E-2</c:v>
                </c:pt>
                <c:pt idx="36">
                  <c:v>6.8379364999999998E-2</c:v>
                </c:pt>
                <c:pt idx="37">
                  <c:v>7.3034643999999996E-2</c:v>
                </c:pt>
                <c:pt idx="38">
                  <c:v>7.3241680000000003E-2</c:v>
                </c:pt>
                <c:pt idx="39">
                  <c:v>6.9715299999999994E-2</c:v>
                </c:pt>
                <c:pt idx="40">
                  <c:v>6.277402E-2</c:v>
                </c:pt>
                <c:pt idx="41">
                  <c:v>5.4678949999999997E-2</c:v>
                </c:pt>
                <c:pt idx="42">
                  <c:v>4.7135982999999999E-2</c:v>
                </c:pt>
                <c:pt idx="43">
                  <c:v>4.1402330000000001E-2</c:v>
                </c:pt>
                <c:pt idx="44">
                  <c:v>3.9511814999999999E-2</c:v>
                </c:pt>
                <c:pt idx="45">
                  <c:v>4.0362990000000001E-2</c:v>
                </c:pt>
                <c:pt idx="46">
                  <c:v>4.1038933999999999E-2</c:v>
                </c:pt>
                <c:pt idx="47">
                  <c:v>3.9100799999999998E-2</c:v>
                </c:pt>
                <c:pt idx="48">
                  <c:v>3.4836659999999998E-2</c:v>
                </c:pt>
                <c:pt idx="49">
                  <c:v>3.1081648999999999E-2</c:v>
                </c:pt>
                <c:pt idx="50">
                  <c:v>2.9100915000000002E-2</c:v>
                </c:pt>
                <c:pt idx="51">
                  <c:v>2.8736442000000001E-2</c:v>
                </c:pt>
                <c:pt idx="52">
                  <c:v>3.0565307999999999E-2</c:v>
                </c:pt>
                <c:pt idx="53">
                  <c:v>3.5479776999999997E-2</c:v>
                </c:pt>
                <c:pt idx="54">
                  <c:v>4.3742977000000002E-2</c:v>
                </c:pt>
                <c:pt idx="55">
                  <c:v>5.3818833000000003E-2</c:v>
                </c:pt>
                <c:pt idx="56">
                  <c:v>6.1351184000000003E-2</c:v>
                </c:pt>
                <c:pt idx="57">
                  <c:v>6.6353819999999994E-2</c:v>
                </c:pt>
                <c:pt idx="58">
                  <c:v>6.9506310000000002E-2</c:v>
                </c:pt>
                <c:pt idx="59">
                  <c:v>6.974081E-2</c:v>
                </c:pt>
                <c:pt idx="60">
                  <c:v>6.5628619999999999E-2</c:v>
                </c:pt>
                <c:pt idx="61">
                  <c:v>5.8257174000000002E-2</c:v>
                </c:pt>
                <c:pt idx="62">
                  <c:v>5.1271879999999999E-2</c:v>
                </c:pt>
                <c:pt idx="63">
                  <c:v>4.6535729999999997E-2</c:v>
                </c:pt>
                <c:pt idx="64">
                  <c:v>4.3436705999999999E-2</c:v>
                </c:pt>
                <c:pt idx="65">
                  <c:v>4.0156268000000002E-2</c:v>
                </c:pt>
                <c:pt idx="66">
                  <c:v>3.8126826000000003E-2</c:v>
                </c:pt>
                <c:pt idx="67">
                  <c:v>3.8913373000000001E-2</c:v>
                </c:pt>
                <c:pt idx="68">
                  <c:v>4.1549946999999997E-2</c:v>
                </c:pt>
                <c:pt idx="69">
                  <c:v>4.1458589999999997E-2</c:v>
                </c:pt>
                <c:pt idx="70">
                  <c:v>3.6507808000000003E-2</c:v>
                </c:pt>
                <c:pt idx="71">
                  <c:v>2.7778905E-2</c:v>
                </c:pt>
                <c:pt idx="72">
                  <c:v>1.8414276E-2</c:v>
                </c:pt>
                <c:pt idx="73">
                  <c:v>1.0489154000000001E-2</c:v>
                </c:pt>
                <c:pt idx="74">
                  <c:v>4.8542799999999999E-3</c:v>
                </c:pt>
                <c:pt idx="75">
                  <c:v>2.2716655000000001E-3</c:v>
                </c:pt>
                <c:pt idx="76">
                  <c:v>3.5973903999999999E-3</c:v>
                </c:pt>
                <c:pt idx="77">
                  <c:v>8.1590949999999999E-3</c:v>
                </c:pt>
                <c:pt idx="78">
                  <c:v>1.3919831000000001E-2</c:v>
                </c:pt>
                <c:pt idx="79">
                  <c:v>1.8256666000000001E-2</c:v>
                </c:pt>
                <c:pt idx="80">
                  <c:v>1.9089444000000001E-2</c:v>
                </c:pt>
                <c:pt idx="81">
                  <c:v>1.6410764000000001E-2</c:v>
                </c:pt>
                <c:pt idx="82">
                  <c:v>1.1811985000000001E-2</c:v>
                </c:pt>
                <c:pt idx="83">
                  <c:v>7.8657199999999997E-3</c:v>
                </c:pt>
                <c:pt idx="84">
                  <c:v>6.8201236000000002E-3</c:v>
                </c:pt>
                <c:pt idx="85">
                  <c:v>9.6519290000000001E-3</c:v>
                </c:pt>
                <c:pt idx="86">
                  <c:v>1.5779089999999999E-2</c:v>
                </c:pt>
                <c:pt idx="87">
                  <c:v>2.3238801999999999E-2</c:v>
                </c:pt>
                <c:pt idx="88">
                  <c:v>2.9983517000000001E-2</c:v>
                </c:pt>
                <c:pt idx="89">
                  <c:v>3.3644321999999997E-2</c:v>
                </c:pt>
                <c:pt idx="90">
                  <c:v>3.4020296999999998E-2</c:v>
                </c:pt>
                <c:pt idx="91">
                  <c:v>3.1574419999999999E-2</c:v>
                </c:pt>
                <c:pt idx="92">
                  <c:v>2.7208097000000001E-2</c:v>
                </c:pt>
                <c:pt idx="93">
                  <c:v>2.3737540000000001E-2</c:v>
                </c:pt>
                <c:pt idx="94">
                  <c:v>2.1359833000000002E-2</c:v>
                </c:pt>
                <c:pt idx="95">
                  <c:v>1.8250006999999999E-2</c:v>
                </c:pt>
                <c:pt idx="96">
                  <c:v>1.8161152999999999E-2</c:v>
                </c:pt>
                <c:pt idx="97">
                  <c:v>1.8563010000000001E-2</c:v>
                </c:pt>
                <c:pt idx="98">
                  <c:v>1.8516172000000001E-2</c:v>
                </c:pt>
                <c:pt idx="99">
                  <c:v>1.8644724000000001E-2</c:v>
                </c:pt>
                <c:pt idx="100">
                  <c:v>2.0431982000000001E-2</c:v>
                </c:pt>
                <c:pt idx="101">
                  <c:v>2.1348756E-2</c:v>
                </c:pt>
                <c:pt idx="102">
                  <c:v>2.1364773E-2</c:v>
                </c:pt>
                <c:pt idx="103">
                  <c:v>2.1876719999999999E-2</c:v>
                </c:pt>
                <c:pt idx="104">
                  <c:v>2.1996512999999999E-2</c:v>
                </c:pt>
                <c:pt idx="105">
                  <c:v>2.1298897000000001E-2</c:v>
                </c:pt>
                <c:pt idx="106">
                  <c:v>1.9890891000000001E-2</c:v>
                </c:pt>
                <c:pt idx="107">
                  <c:v>1.8008443999999998E-2</c:v>
                </c:pt>
                <c:pt idx="108">
                  <c:v>1.5534871E-2</c:v>
                </c:pt>
                <c:pt idx="109">
                  <c:v>1.2567055000000001E-2</c:v>
                </c:pt>
                <c:pt idx="110">
                  <c:v>9.682876E-3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68E-43FA-8A04-6FFAA3B35523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[2]Sheet1!$D$1241:$DT$1241</c:f>
              <c:numCache>
                <c:formatCode>General</c:formatCode>
                <c:ptCount val="121"/>
                <c:pt idx="0">
                  <c:v>0</c:v>
                </c:pt>
                <c:pt idx="1">
                  <c:v>1.2902510000000001E-3</c:v>
                </c:pt>
                <c:pt idx="2">
                  <c:v>8.7825709999999994E-3</c:v>
                </c:pt>
                <c:pt idx="3">
                  <c:v>1.6873056000000001E-2</c:v>
                </c:pt>
                <c:pt idx="4">
                  <c:v>1.9518264E-2</c:v>
                </c:pt>
                <c:pt idx="5">
                  <c:v>1.8640312999999999E-2</c:v>
                </c:pt>
                <c:pt idx="6">
                  <c:v>1.6415235E-2</c:v>
                </c:pt>
                <c:pt idx="7">
                  <c:v>1.3416098E-2</c:v>
                </c:pt>
                <c:pt idx="8">
                  <c:v>8.6968624999999994E-3</c:v>
                </c:pt>
                <c:pt idx="9">
                  <c:v>2.8313791999999998E-3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3.6000000000000002E-4</c:v>
                </c:pt>
                <c:pt idx="14">
                  <c:v>6.7515876000000001E-3</c:v>
                </c:pt>
                <c:pt idx="15">
                  <c:v>1.05105145E-2</c:v>
                </c:pt>
                <c:pt idx="16">
                  <c:v>9.8578250000000006E-3</c:v>
                </c:pt>
                <c:pt idx="17">
                  <c:v>5.7907384000000003E-3</c:v>
                </c:pt>
                <c:pt idx="18">
                  <c:v>1.8133762000000001E-3</c:v>
                </c:pt>
                <c:pt idx="19">
                  <c:v>0</c:v>
                </c:pt>
                <c:pt idx="20">
                  <c:v>0</c:v>
                </c:pt>
                <c:pt idx="21">
                  <c:v>1.0438649999999999E-3</c:v>
                </c:pt>
                <c:pt idx="22">
                  <c:v>5.1684462999999998E-3</c:v>
                </c:pt>
                <c:pt idx="23">
                  <c:v>1.03832865E-2</c:v>
                </c:pt>
                <c:pt idx="24">
                  <c:v>1.6402292999999998E-2</c:v>
                </c:pt>
                <c:pt idx="25">
                  <c:v>2.0402337999999999E-2</c:v>
                </c:pt>
                <c:pt idx="26">
                  <c:v>2.3537932000000001E-2</c:v>
                </c:pt>
                <c:pt idx="27">
                  <c:v>2.5020701999999999E-2</c:v>
                </c:pt>
                <c:pt idx="28">
                  <c:v>2.6488080000000001E-2</c:v>
                </c:pt>
                <c:pt idx="29">
                  <c:v>2.807801E-2</c:v>
                </c:pt>
                <c:pt idx="30">
                  <c:v>2.9651563999999998E-2</c:v>
                </c:pt>
                <c:pt idx="31">
                  <c:v>3.1539976999999997E-2</c:v>
                </c:pt>
                <c:pt idx="32">
                  <c:v>3.5341906999999999E-2</c:v>
                </c:pt>
                <c:pt idx="33">
                  <c:v>4.2137787000000003E-2</c:v>
                </c:pt>
                <c:pt idx="34">
                  <c:v>5.1195648000000003E-2</c:v>
                </c:pt>
                <c:pt idx="35">
                  <c:v>6.0816943999999998E-2</c:v>
                </c:pt>
                <c:pt idx="36">
                  <c:v>6.8457309999999993E-2</c:v>
                </c:pt>
                <c:pt idx="37">
                  <c:v>7.2834215999999993E-2</c:v>
                </c:pt>
                <c:pt idx="38">
                  <c:v>7.2930924999999994E-2</c:v>
                </c:pt>
                <c:pt idx="39">
                  <c:v>6.951135E-2</c:v>
                </c:pt>
                <c:pt idx="40">
                  <c:v>6.2870494999999998E-2</c:v>
                </c:pt>
                <c:pt idx="41">
                  <c:v>5.5081422999999997E-2</c:v>
                </c:pt>
                <c:pt idx="42">
                  <c:v>4.7560262999999998E-2</c:v>
                </c:pt>
                <c:pt idx="43">
                  <c:v>4.1600600000000001E-2</c:v>
                </c:pt>
                <c:pt idx="44">
                  <c:v>3.9401796000000003E-2</c:v>
                </c:pt>
                <c:pt idx="45">
                  <c:v>4.0143604999999999E-2</c:v>
                </c:pt>
                <c:pt idx="46">
                  <c:v>4.0926956E-2</c:v>
                </c:pt>
                <c:pt idx="47">
                  <c:v>3.9193980000000003E-2</c:v>
                </c:pt>
                <c:pt idx="48">
                  <c:v>3.5114619999999999E-2</c:v>
                </c:pt>
                <c:pt idx="49">
                  <c:v>3.1546906E-2</c:v>
                </c:pt>
                <c:pt idx="50">
                  <c:v>2.9713481999999999E-2</c:v>
                </c:pt>
                <c:pt idx="51">
                  <c:v>2.9475272E-2</c:v>
                </c:pt>
                <c:pt idx="52">
                  <c:v>3.1343165999999999E-2</c:v>
                </c:pt>
                <c:pt idx="53">
                  <c:v>3.6077466000000002E-2</c:v>
                </c:pt>
                <c:pt idx="54">
                  <c:v>4.3961546999999997E-2</c:v>
                </c:pt>
                <c:pt idx="55">
                  <c:v>5.3656105000000003E-2</c:v>
                </c:pt>
                <c:pt idx="56">
                  <c:v>6.0970249999999997E-2</c:v>
                </c:pt>
                <c:pt idx="57">
                  <c:v>6.6014589999999998E-2</c:v>
                </c:pt>
                <c:pt idx="58">
                  <c:v>6.9309919999999997E-2</c:v>
                </c:pt>
                <c:pt idx="59">
                  <c:v>6.9583000000000006E-2</c:v>
                </c:pt>
                <c:pt idx="60">
                  <c:v>6.5404534E-2</c:v>
                </c:pt>
                <c:pt idx="61">
                  <c:v>5.7981900000000003E-2</c:v>
                </c:pt>
                <c:pt idx="62">
                  <c:v>5.1043081999999997E-2</c:v>
                </c:pt>
                <c:pt idx="63">
                  <c:v>4.6416100000000002E-2</c:v>
                </c:pt>
                <c:pt idx="64">
                  <c:v>4.3433152000000003E-2</c:v>
                </c:pt>
                <c:pt idx="65">
                  <c:v>4.0165342E-2</c:v>
                </c:pt>
                <c:pt idx="66">
                  <c:v>3.8034869999999998E-2</c:v>
                </c:pt>
                <c:pt idx="67">
                  <c:v>3.8587120000000003E-2</c:v>
                </c:pt>
                <c:pt idx="68">
                  <c:v>4.0827825999999998E-2</c:v>
                </c:pt>
                <c:pt idx="69">
                  <c:v>4.0335780000000002E-2</c:v>
                </c:pt>
                <c:pt idx="70">
                  <c:v>3.5258350000000001E-2</c:v>
                </c:pt>
                <c:pt idx="71">
                  <c:v>2.6942633000000001E-2</c:v>
                </c:pt>
                <c:pt idx="72">
                  <c:v>1.8500381999999999E-2</c:v>
                </c:pt>
                <c:pt idx="73">
                  <c:v>1.1569200999999999E-2</c:v>
                </c:pt>
                <c:pt idx="74">
                  <c:v>6.4710949999999996E-3</c:v>
                </c:pt>
                <c:pt idx="75">
                  <c:v>3.7678413000000002E-3</c:v>
                </c:pt>
                <c:pt idx="76">
                  <c:v>4.5616490000000001E-3</c:v>
                </c:pt>
                <c:pt idx="77">
                  <c:v>8.5654730000000005E-3</c:v>
                </c:pt>
                <c:pt idx="78">
                  <c:v>1.394953E-2</c:v>
                </c:pt>
                <c:pt idx="79">
                  <c:v>1.809361E-2</c:v>
                </c:pt>
                <c:pt idx="80">
                  <c:v>1.8842299E-2</c:v>
                </c:pt>
                <c:pt idx="81">
                  <c:v>1.6119830000000002E-2</c:v>
                </c:pt>
                <c:pt idx="82">
                  <c:v>1.1470510999999999E-2</c:v>
                </c:pt>
                <c:pt idx="83">
                  <c:v>7.4694836999999997E-3</c:v>
                </c:pt>
                <c:pt idx="84">
                  <c:v>6.4213170000000002E-3</c:v>
                </c:pt>
                <c:pt idx="85">
                  <c:v>9.3193379999999999E-3</c:v>
                </c:pt>
                <c:pt idx="86">
                  <c:v>1.55883245E-2</c:v>
                </c:pt>
                <c:pt idx="87">
                  <c:v>2.3167846999999998E-2</c:v>
                </c:pt>
                <c:pt idx="88">
                  <c:v>2.9966923999999999E-2</c:v>
                </c:pt>
                <c:pt idx="89">
                  <c:v>3.3606592999999997E-2</c:v>
                </c:pt>
                <c:pt idx="90">
                  <c:v>3.3813469999999998E-2</c:v>
                </c:pt>
                <c:pt idx="91">
                  <c:v>3.1173910999999999E-2</c:v>
                </c:pt>
                <c:pt idx="92">
                  <c:v>2.6664271999999999E-2</c:v>
                </c:pt>
                <c:pt idx="93">
                  <c:v>2.3152648000000001E-2</c:v>
                </c:pt>
                <c:pt idx="94">
                  <c:v>2.0798301000000002E-2</c:v>
                </c:pt>
                <c:pt idx="95">
                  <c:v>1.7825875000000001E-2</c:v>
                </c:pt>
                <c:pt idx="96">
                  <c:v>1.7926576999999999E-2</c:v>
                </c:pt>
                <c:pt idx="97">
                  <c:v>1.8517935999999999E-2</c:v>
                </c:pt>
                <c:pt idx="98">
                  <c:v>1.8621790999999999E-2</c:v>
                </c:pt>
                <c:pt idx="99">
                  <c:v>1.8843123999999999E-2</c:v>
                </c:pt>
                <c:pt idx="100">
                  <c:v>2.0681473999999998E-2</c:v>
                </c:pt>
                <c:pt idx="101">
                  <c:v>2.1612797E-2</c:v>
                </c:pt>
                <c:pt idx="102">
                  <c:v>2.1596872999999999E-2</c:v>
                </c:pt>
                <c:pt idx="103">
                  <c:v>2.2062264000000002E-2</c:v>
                </c:pt>
                <c:pt idx="104">
                  <c:v>2.2134669999999999E-2</c:v>
                </c:pt>
                <c:pt idx="105">
                  <c:v>2.1385014000000001E-2</c:v>
                </c:pt>
                <c:pt idx="106">
                  <c:v>1.993495E-2</c:v>
                </c:pt>
                <c:pt idx="107">
                  <c:v>1.8052024999999999E-2</c:v>
                </c:pt>
                <c:pt idx="108">
                  <c:v>1.5568683999999999E-2</c:v>
                </c:pt>
                <c:pt idx="109">
                  <c:v>1.2619874999999999E-2</c:v>
                </c:pt>
                <c:pt idx="110">
                  <c:v>9.7833369999999996E-3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868E-43FA-8A04-6FFAA3B35523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[2]Sheet1!$D$1242:$DT$1242</c:f>
              <c:numCache>
                <c:formatCode>General</c:formatCode>
                <c:ptCount val="121"/>
                <c:pt idx="0">
                  <c:v>0</c:v>
                </c:pt>
                <c:pt idx="1">
                  <c:v>1.1076726000000001E-3</c:v>
                </c:pt>
                <c:pt idx="2">
                  <c:v>8.4167189999999996E-3</c:v>
                </c:pt>
                <c:pt idx="3">
                  <c:v>1.6591484E-2</c:v>
                </c:pt>
                <c:pt idx="4">
                  <c:v>1.9539292999999999E-2</c:v>
                </c:pt>
                <c:pt idx="5">
                  <c:v>1.9110703999999999E-2</c:v>
                </c:pt>
                <c:pt idx="6">
                  <c:v>1.7376048000000002E-2</c:v>
                </c:pt>
                <c:pt idx="7">
                  <c:v>1.4742503000000001E-2</c:v>
                </c:pt>
                <c:pt idx="8">
                  <c:v>1.0136424999999999E-2</c:v>
                </c:pt>
                <c:pt idx="9">
                  <c:v>4.0653585000000004E-3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5.3600000000000002E-4</c:v>
                </c:pt>
                <c:pt idx="14">
                  <c:v>6.7138946999999996E-3</c:v>
                </c:pt>
                <c:pt idx="15">
                  <c:v>1.0357534999999999E-2</c:v>
                </c:pt>
                <c:pt idx="16">
                  <c:v>9.7083829999999992E-3</c:v>
                </c:pt>
                <c:pt idx="17">
                  <c:v>5.6473822000000003E-3</c:v>
                </c:pt>
                <c:pt idx="18">
                  <c:v>1.6637247999999999E-3</c:v>
                </c:pt>
                <c:pt idx="19">
                  <c:v>0</c:v>
                </c:pt>
                <c:pt idx="20">
                  <c:v>0</c:v>
                </c:pt>
                <c:pt idx="21">
                  <c:v>5.0299999999999997E-4</c:v>
                </c:pt>
                <c:pt idx="22">
                  <c:v>4.9329480000000004E-3</c:v>
                </c:pt>
                <c:pt idx="23">
                  <c:v>1.0704191E-2</c:v>
                </c:pt>
                <c:pt idx="24">
                  <c:v>1.7301638000000001E-2</c:v>
                </c:pt>
                <c:pt idx="25">
                  <c:v>2.1431293000000001E-2</c:v>
                </c:pt>
                <c:pt idx="26">
                  <c:v>2.4238585999999999E-2</c:v>
                </c:pt>
                <c:pt idx="27">
                  <c:v>2.5186704000000001E-2</c:v>
                </c:pt>
                <c:pt idx="28">
                  <c:v>2.6216639999999999E-2</c:v>
                </c:pt>
                <c:pt idx="29">
                  <c:v>2.7631930999999998E-2</c:v>
                </c:pt>
                <c:pt idx="30">
                  <c:v>2.920913E-2</c:v>
                </c:pt>
                <c:pt idx="31">
                  <c:v>3.1204114000000002E-2</c:v>
                </c:pt>
                <c:pt idx="32">
                  <c:v>3.5050020000000001E-2</c:v>
                </c:pt>
                <c:pt idx="33">
                  <c:v>4.1954070000000003E-2</c:v>
                </c:pt>
                <c:pt idx="34">
                  <c:v>5.1172059999999998E-2</c:v>
                </c:pt>
                <c:pt idx="35">
                  <c:v>6.1075642999999999E-2</c:v>
                </c:pt>
                <c:pt idx="36">
                  <c:v>6.8986215000000004E-2</c:v>
                </c:pt>
                <c:pt idx="37">
                  <c:v>7.3421230000000004E-2</c:v>
                </c:pt>
                <c:pt idx="38">
                  <c:v>7.3246844000000005E-2</c:v>
                </c:pt>
                <c:pt idx="39">
                  <c:v>6.9360636000000003E-2</c:v>
                </c:pt>
                <c:pt idx="40">
                  <c:v>6.2398527000000002E-2</c:v>
                </c:pt>
                <c:pt idx="41">
                  <c:v>5.4403923E-2</c:v>
                </c:pt>
                <c:pt idx="42">
                  <c:v>4.6941664000000001E-2</c:v>
                </c:pt>
                <c:pt idx="43">
                  <c:v>4.1209599999999999E-2</c:v>
                </c:pt>
                <c:pt idx="44">
                  <c:v>3.9297294000000003E-2</c:v>
                </c:pt>
                <c:pt idx="45">
                  <c:v>4.0204129999999998E-2</c:v>
                </c:pt>
                <c:pt idx="46">
                  <c:v>4.1058039999999997E-2</c:v>
                </c:pt>
                <c:pt idx="47">
                  <c:v>3.9339355999999999E-2</c:v>
                </c:pt>
                <c:pt idx="48">
                  <c:v>3.5376302999999998E-2</c:v>
                </c:pt>
                <c:pt idx="49">
                  <c:v>3.1987265000000001E-2</c:v>
                </c:pt>
                <c:pt idx="50">
                  <c:v>3.0172342000000001E-2</c:v>
                </c:pt>
                <c:pt idx="51">
                  <c:v>2.9678903999999999E-2</c:v>
                </c:pt>
                <c:pt idx="52">
                  <c:v>3.1180354E-2</c:v>
                </c:pt>
                <c:pt idx="53">
                  <c:v>3.5708944999999999E-2</c:v>
                </c:pt>
                <c:pt idx="54">
                  <c:v>4.3706245999999997E-2</c:v>
                </c:pt>
                <c:pt idx="55">
                  <c:v>5.3630932999999999E-2</c:v>
                </c:pt>
                <c:pt idx="56">
                  <c:v>6.1022090000000001E-2</c:v>
                </c:pt>
                <c:pt idx="57">
                  <c:v>6.5940960000000007E-2</c:v>
                </c:pt>
                <c:pt idx="58">
                  <c:v>6.9133130000000001E-2</c:v>
                </c:pt>
                <c:pt idx="59">
                  <c:v>6.9536924E-2</c:v>
                </c:pt>
                <c:pt idx="60">
                  <c:v>6.5618480000000007E-2</c:v>
                </c:pt>
                <c:pt idx="61">
                  <c:v>5.8381586999999999E-2</c:v>
                </c:pt>
                <c:pt idx="62">
                  <c:v>5.1457044E-2</c:v>
                </c:pt>
                <c:pt idx="63">
                  <c:v>4.6736903000000003E-2</c:v>
                </c:pt>
                <c:pt idx="64">
                  <c:v>4.3598749999999999E-2</c:v>
                </c:pt>
                <c:pt idx="65">
                  <c:v>4.0108225999999997E-2</c:v>
                </c:pt>
                <c:pt idx="66">
                  <c:v>3.7648883000000001E-2</c:v>
                </c:pt>
                <c:pt idx="67">
                  <c:v>3.7960519999999998E-2</c:v>
                </c:pt>
                <c:pt idx="68">
                  <c:v>4.0328036999999997E-2</c:v>
                </c:pt>
                <c:pt idx="69">
                  <c:v>4.0432616999999997E-2</c:v>
                </c:pt>
                <c:pt idx="70">
                  <c:v>3.6124106000000003E-2</c:v>
                </c:pt>
                <c:pt idx="71">
                  <c:v>2.8174083999999999E-2</c:v>
                </c:pt>
                <c:pt idx="72">
                  <c:v>1.9365924999999999E-2</c:v>
                </c:pt>
                <c:pt idx="73">
                  <c:v>1.1599903999999999E-2</c:v>
                </c:pt>
                <c:pt idx="74">
                  <c:v>5.8308932999999999E-3</c:v>
                </c:pt>
                <c:pt idx="75">
                  <c:v>3.0392192000000002E-3</c:v>
                </c:pt>
                <c:pt idx="76">
                  <c:v>4.1762839999999997E-3</c:v>
                </c:pt>
                <c:pt idx="77">
                  <c:v>8.556592E-3</c:v>
                </c:pt>
                <c:pt idx="78">
                  <c:v>1.4123382E-2</c:v>
                </c:pt>
                <c:pt idx="79">
                  <c:v>1.8295097999999999E-2</c:v>
                </c:pt>
                <c:pt idx="80">
                  <c:v>1.9027222E-2</c:v>
                </c:pt>
                <c:pt idx="81">
                  <c:v>1.6278318999999999E-2</c:v>
                </c:pt>
                <c:pt idx="82">
                  <c:v>1.1567545E-2</c:v>
                </c:pt>
                <c:pt idx="83">
                  <c:v>7.4570914999999996E-3</c:v>
                </c:pt>
                <c:pt idx="84">
                  <c:v>6.2568739999999999E-3</c:v>
                </c:pt>
                <c:pt idx="85">
                  <c:v>9.0096719999999998E-3</c:v>
                </c:pt>
                <c:pt idx="86">
                  <c:v>1.5182632999999999E-2</c:v>
                </c:pt>
                <c:pt idx="87">
                  <c:v>2.2770584999999999E-2</c:v>
                </c:pt>
                <c:pt idx="88">
                  <c:v>2.9684430000000001E-2</c:v>
                </c:pt>
                <c:pt idx="89">
                  <c:v>3.3485010000000003E-2</c:v>
                </c:pt>
                <c:pt idx="90">
                  <c:v>3.3977675999999998E-2</c:v>
                </c:pt>
                <c:pt idx="91">
                  <c:v>3.154295E-2</c:v>
                </c:pt>
                <c:pt idx="92">
                  <c:v>2.7144809999999998E-2</c:v>
                </c:pt>
                <c:pt idx="93">
                  <c:v>2.3653853999999998E-2</c:v>
                </c:pt>
                <c:pt idx="94">
                  <c:v>2.1283575999999998E-2</c:v>
                </c:pt>
                <c:pt idx="95">
                  <c:v>1.8253930000000002E-2</c:v>
                </c:pt>
                <c:pt idx="96">
                  <c:v>1.8288860000000001E-2</c:v>
                </c:pt>
                <c:pt idx="97">
                  <c:v>1.878233E-2</c:v>
                </c:pt>
                <c:pt idx="98">
                  <c:v>1.8771062000000002E-2</c:v>
                </c:pt>
                <c:pt idx="99">
                  <c:v>1.8882316E-2</c:v>
                </c:pt>
                <c:pt idx="100">
                  <c:v>2.0629458E-2</c:v>
                </c:pt>
                <c:pt idx="101">
                  <c:v>2.1486165000000002E-2</c:v>
                </c:pt>
                <c:pt idx="102">
                  <c:v>2.1439197E-2</c:v>
                </c:pt>
                <c:pt idx="103">
                  <c:v>2.1897010000000001E-2</c:v>
                </c:pt>
                <c:pt idx="104">
                  <c:v>2.1986780000000001E-2</c:v>
                </c:pt>
                <c:pt idx="105">
                  <c:v>2.1279165999999999E-2</c:v>
                </c:pt>
                <c:pt idx="106">
                  <c:v>1.9890596999999999E-2</c:v>
                </c:pt>
                <c:pt idx="107">
                  <c:v>1.8073410000000002E-2</c:v>
                </c:pt>
                <c:pt idx="108">
                  <c:v>1.5695164000000001E-2</c:v>
                </c:pt>
                <c:pt idx="109">
                  <c:v>1.2856311E-2</c:v>
                </c:pt>
                <c:pt idx="110">
                  <c:v>1.0137083E-2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868E-43FA-8A04-6FFAA3B35523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[2]Sheet1!$D$1243:$DT$1243</c:f>
              <c:numCache>
                <c:formatCode>General</c:formatCode>
                <c:ptCount val="121"/>
                <c:pt idx="0">
                  <c:v>0</c:v>
                </c:pt>
                <c:pt idx="1">
                  <c:v>9.3599999999999998E-5</c:v>
                </c:pt>
                <c:pt idx="2">
                  <c:v>7.4392720000000002E-3</c:v>
                </c:pt>
                <c:pt idx="3">
                  <c:v>1.6291369E-2</c:v>
                </c:pt>
                <c:pt idx="4">
                  <c:v>2.0207347000000001E-2</c:v>
                </c:pt>
                <c:pt idx="5">
                  <c:v>2.0474684999999999E-2</c:v>
                </c:pt>
                <c:pt idx="6">
                  <c:v>1.8414258999999999E-2</c:v>
                </c:pt>
                <c:pt idx="7">
                  <c:v>1.4523634000000001E-2</c:v>
                </c:pt>
                <c:pt idx="8">
                  <c:v>8.6676429999999992E-3</c:v>
                </c:pt>
                <c:pt idx="9">
                  <c:v>2.3098616000000001E-3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7.4200000000000004E-4</c:v>
                </c:pt>
                <c:pt idx="14">
                  <c:v>6.2873987000000003E-3</c:v>
                </c:pt>
                <c:pt idx="15">
                  <c:v>9.6864429999999994E-3</c:v>
                </c:pt>
                <c:pt idx="16">
                  <c:v>9.4371630000000001E-3</c:v>
                </c:pt>
                <c:pt idx="17">
                  <c:v>6.0743519999999999E-3</c:v>
                </c:pt>
                <c:pt idx="18">
                  <c:v>2.6473963999999999E-3</c:v>
                </c:pt>
                <c:pt idx="19">
                  <c:v>3.0699999999999998E-4</c:v>
                </c:pt>
                <c:pt idx="20">
                  <c:v>0</c:v>
                </c:pt>
                <c:pt idx="21">
                  <c:v>1.0047227E-3</c:v>
                </c:pt>
                <c:pt idx="22">
                  <c:v>4.7226897000000002E-3</c:v>
                </c:pt>
                <c:pt idx="23">
                  <c:v>9.7346949999999998E-3</c:v>
                </c:pt>
                <c:pt idx="24">
                  <c:v>1.5849601000000001E-2</c:v>
                </c:pt>
                <c:pt idx="25">
                  <c:v>2.0207796E-2</c:v>
                </c:pt>
                <c:pt idx="26">
                  <c:v>2.3640292E-2</c:v>
                </c:pt>
                <c:pt idx="27">
                  <c:v>2.5192180000000002E-2</c:v>
                </c:pt>
                <c:pt idx="28">
                  <c:v>2.6516858000000001E-2</c:v>
                </c:pt>
                <c:pt idx="29">
                  <c:v>2.7865966999999998E-2</c:v>
                </c:pt>
                <c:pt idx="30">
                  <c:v>2.9215109E-2</c:v>
                </c:pt>
                <c:pt idx="31">
                  <c:v>3.0935722999999998E-2</c:v>
                </c:pt>
                <c:pt idx="32">
                  <c:v>3.4572445E-2</c:v>
                </c:pt>
                <c:pt idx="33">
                  <c:v>4.1258749999999997E-2</c:v>
                </c:pt>
                <c:pt idx="34">
                  <c:v>5.0371956000000002E-2</c:v>
                </c:pt>
                <c:pt idx="35">
                  <c:v>6.0226689999999999E-2</c:v>
                </c:pt>
                <c:pt idx="36">
                  <c:v>6.8189749999999993E-2</c:v>
                </c:pt>
                <c:pt idx="37">
                  <c:v>7.2862220000000005E-2</c:v>
                </c:pt>
                <c:pt idx="38">
                  <c:v>7.3117730000000006E-2</c:v>
                </c:pt>
                <c:pt idx="39">
                  <c:v>6.9795650000000001E-2</c:v>
                </c:pt>
                <c:pt idx="40">
                  <c:v>6.3300159999999994E-2</c:v>
                </c:pt>
                <c:pt idx="41">
                  <c:v>5.5552184999999997E-2</c:v>
                </c:pt>
                <c:pt idx="42">
                  <c:v>4.7881655000000002E-2</c:v>
                </c:pt>
                <c:pt idx="43">
                  <c:v>4.1573416000000002E-2</c:v>
                </c:pt>
                <c:pt idx="44">
                  <c:v>3.9071288000000003E-2</c:v>
                </c:pt>
                <c:pt idx="45">
                  <c:v>3.9667719999999997E-2</c:v>
                </c:pt>
                <c:pt idx="46">
                  <c:v>4.0472834999999999E-2</c:v>
                </c:pt>
                <c:pt idx="47">
                  <c:v>3.882563E-2</c:v>
                </c:pt>
                <c:pt idx="48">
                  <c:v>3.4767859999999998E-2</c:v>
                </c:pt>
                <c:pt idx="49">
                  <c:v>3.1151034000000001E-2</c:v>
                </c:pt>
                <c:pt idx="50">
                  <c:v>2.9256146E-2</c:v>
                </c:pt>
                <c:pt idx="51">
                  <c:v>2.8916918E-2</c:v>
                </c:pt>
                <c:pt idx="52">
                  <c:v>3.0726915E-2</c:v>
                </c:pt>
                <c:pt idx="53">
                  <c:v>3.5505544E-2</c:v>
                </c:pt>
                <c:pt idx="54">
                  <c:v>4.3547530000000001E-2</c:v>
                </c:pt>
                <c:pt idx="55">
                  <c:v>5.3370516999999999E-2</c:v>
                </c:pt>
                <c:pt idx="56">
                  <c:v>6.0743239999999997E-2</c:v>
                </c:pt>
                <c:pt idx="57">
                  <c:v>6.5771999999999997E-2</c:v>
                </c:pt>
                <c:pt idx="58">
                  <c:v>6.9101036000000005E-2</c:v>
                </c:pt>
                <c:pt idx="59">
                  <c:v>6.9560899999999995E-2</c:v>
                </c:pt>
                <c:pt idx="60">
                  <c:v>6.5653699999999995E-2</c:v>
                </c:pt>
                <c:pt idx="61">
                  <c:v>5.8532722000000002E-2</c:v>
                </c:pt>
                <c:pt idx="62">
                  <c:v>5.1818345000000002E-2</c:v>
                </c:pt>
                <c:pt idx="63">
                  <c:v>4.7244802000000002E-2</c:v>
                </c:pt>
                <c:pt idx="64">
                  <c:v>4.4035256000000002E-2</c:v>
                </c:pt>
                <c:pt idx="65">
                  <c:v>4.0313750000000002E-2</c:v>
                </c:pt>
                <c:pt idx="66">
                  <c:v>3.7695805999999998E-2</c:v>
                </c:pt>
                <c:pt idx="67">
                  <c:v>3.8034409999999998E-2</c:v>
                </c:pt>
                <c:pt idx="68">
                  <c:v>4.0566194999999999E-2</c:v>
                </c:pt>
                <c:pt idx="69">
                  <c:v>4.0745344000000003E-2</c:v>
                </c:pt>
                <c:pt idx="70">
                  <c:v>3.6302886999999999E-2</c:v>
                </c:pt>
                <c:pt idx="71">
                  <c:v>2.8115214999999999E-2</c:v>
                </c:pt>
                <c:pt idx="72">
                  <c:v>1.9196814E-2</c:v>
                </c:pt>
                <c:pt idx="73">
                  <c:v>1.1552776000000001E-2</c:v>
                </c:pt>
                <c:pt idx="74">
                  <c:v>6.0214170000000003E-3</c:v>
                </c:pt>
                <c:pt idx="75">
                  <c:v>3.3308560000000001E-3</c:v>
                </c:pt>
                <c:pt idx="76">
                  <c:v>4.3247147000000001E-3</c:v>
                </c:pt>
                <c:pt idx="77">
                  <c:v>8.4184584999999999E-3</c:v>
                </c:pt>
                <c:pt idx="78">
                  <c:v>1.3713886999999999E-2</c:v>
                </c:pt>
                <c:pt idx="79">
                  <c:v>1.7749787999999999E-2</c:v>
                </c:pt>
                <c:pt idx="80">
                  <c:v>1.8539380000000001E-2</c:v>
                </c:pt>
                <c:pt idx="81">
                  <c:v>1.6003415E-2</c:v>
                </c:pt>
                <c:pt idx="82">
                  <c:v>1.1601509499999999E-2</c:v>
                </c:pt>
                <c:pt idx="83">
                  <c:v>7.7821979999999997E-3</c:v>
                </c:pt>
                <c:pt idx="84">
                  <c:v>6.7434566999999999E-3</c:v>
                </c:pt>
                <c:pt idx="85">
                  <c:v>9.5116160000000005E-3</c:v>
                </c:pt>
                <c:pt idx="86">
                  <c:v>1.5589426E-2</c:v>
                </c:pt>
                <c:pt idx="87">
                  <c:v>2.3014037000000001E-2</c:v>
                </c:pt>
                <c:pt idx="88">
                  <c:v>2.9738018000000001E-2</c:v>
                </c:pt>
                <c:pt idx="89">
                  <c:v>3.3364039999999998E-2</c:v>
                </c:pt>
                <c:pt idx="90">
                  <c:v>3.3750759999999998E-2</c:v>
                </c:pt>
                <c:pt idx="91">
                  <c:v>3.1330280000000002E-2</c:v>
                </c:pt>
                <c:pt idx="92">
                  <c:v>2.7076405000000001E-2</c:v>
                </c:pt>
                <c:pt idx="93">
                  <c:v>2.3751036999999999E-2</c:v>
                </c:pt>
                <c:pt idx="94">
                  <c:v>2.1533461E-2</c:v>
                </c:pt>
                <c:pt idx="95">
                  <c:v>1.8622574999999999E-2</c:v>
                </c:pt>
                <c:pt idx="96">
                  <c:v>1.8687948999999999E-2</c:v>
                </c:pt>
                <c:pt idx="97">
                  <c:v>1.9165222999999999E-2</c:v>
                </c:pt>
                <c:pt idx="98">
                  <c:v>1.9100465E-2</c:v>
                </c:pt>
                <c:pt idx="99">
                  <c:v>1.9123795999999998E-2</c:v>
                </c:pt>
                <c:pt idx="100">
                  <c:v>2.0757154E-2</c:v>
                </c:pt>
                <c:pt idx="101">
                  <c:v>2.1506647E-2</c:v>
                </c:pt>
                <c:pt idx="102">
                  <c:v>2.1384617000000002E-2</c:v>
                </c:pt>
                <c:pt idx="103">
                  <c:v>2.1766659000000001E-2</c:v>
                </c:pt>
                <c:pt idx="104">
                  <c:v>2.1784749999999999E-2</c:v>
                </c:pt>
                <c:pt idx="105">
                  <c:v>2.1021673000000001E-2</c:v>
                </c:pt>
                <c:pt idx="106">
                  <c:v>1.9584585000000002E-2</c:v>
                </c:pt>
                <c:pt idx="107">
                  <c:v>1.7761140000000002E-2</c:v>
                </c:pt>
                <c:pt idx="108">
                  <c:v>1.5328594500000001E-2</c:v>
                </c:pt>
                <c:pt idx="109">
                  <c:v>1.24351485E-2</c:v>
                </c:pt>
                <c:pt idx="110">
                  <c:v>9.6432529999999992E-3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868E-43FA-8A04-6FFAA3B35523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[2]Sheet1!$D$1244:$DT$1244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7.5234000000000004E-3</c:v>
                </c:pt>
                <c:pt idx="3">
                  <c:v>1.6066791E-2</c:v>
                </c:pt>
                <c:pt idx="4">
                  <c:v>1.9307936000000001E-2</c:v>
                </c:pt>
                <c:pt idx="5">
                  <c:v>1.9111881000000001E-2</c:v>
                </c:pt>
                <c:pt idx="6">
                  <c:v>1.7600602999999999E-2</c:v>
                </c:pt>
                <c:pt idx="7">
                  <c:v>1.4929629999999999E-2</c:v>
                </c:pt>
                <c:pt idx="8">
                  <c:v>9.8788769999999995E-3</c:v>
                </c:pt>
                <c:pt idx="9">
                  <c:v>3.1564913000000001E-3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5.7899999999999998E-5</c:v>
                </c:pt>
                <c:pt idx="14">
                  <c:v>6.216938E-3</c:v>
                </c:pt>
                <c:pt idx="15">
                  <c:v>9.9801720000000007E-3</c:v>
                </c:pt>
                <c:pt idx="16">
                  <c:v>9.806749E-3</c:v>
                </c:pt>
                <c:pt idx="17">
                  <c:v>6.3041173999999998E-3</c:v>
                </c:pt>
                <c:pt idx="18">
                  <c:v>2.5120176999999999E-3</c:v>
                </c:pt>
                <c:pt idx="19">
                  <c:v>0</c:v>
                </c:pt>
                <c:pt idx="20">
                  <c:v>0</c:v>
                </c:pt>
                <c:pt idx="21">
                  <c:v>6.0300000000000002E-4</c:v>
                </c:pt>
                <c:pt idx="22">
                  <c:v>4.526665E-3</c:v>
                </c:pt>
                <c:pt idx="23">
                  <c:v>9.6624720000000001E-3</c:v>
                </c:pt>
                <c:pt idx="24">
                  <c:v>1.5754733E-2</c:v>
                </c:pt>
                <c:pt idx="25">
                  <c:v>1.9995768000000001E-2</c:v>
                </c:pt>
                <c:pt idx="26">
                  <c:v>2.3337264E-2</c:v>
                </c:pt>
                <c:pt idx="27">
                  <c:v>2.4752692999999999E-2</c:v>
                </c:pt>
                <c:pt idx="28">
                  <c:v>2.5922886999999999E-2</c:v>
                </c:pt>
                <c:pt idx="29">
                  <c:v>2.7253622000000002E-2</c:v>
                </c:pt>
                <c:pt idx="30">
                  <c:v>2.8909451999999999E-2</c:v>
                </c:pt>
                <c:pt idx="31">
                  <c:v>3.1235954E-2</c:v>
                </c:pt>
                <c:pt idx="32">
                  <c:v>3.5501049999999999E-2</c:v>
                </c:pt>
                <c:pt idx="33">
                  <c:v>4.2624229999999999E-2</c:v>
                </c:pt>
                <c:pt idx="34">
                  <c:v>5.1712043999999999E-2</c:v>
                </c:pt>
                <c:pt idx="35">
                  <c:v>6.1281479999999999E-2</c:v>
                </c:pt>
                <c:pt idx="36">
                  <c:v>6.8905560000000005E-2</c:v>
                </c:pt>
                <c:pt idx="37">
                  <c:v>7.3281949999999998E-2</c:v>
                </c:pt>
                <c:pt idx="38">
                  <c:v>7.3354974000000003E-2</c:v>
                </c:pt>
                <c:pt idx="39">
                  <c:v>6.9748870000000004E-2</c:v>
                </c:pt>
                <c:pt idx="40">
                  <c:v>6.2622739999999996E-2</c:v>
                </c:pt>
                <c:pt idx="41">
                  <c:v>5.4277699999999998E-2</c:v>
                </c:pt>
                <c:pt idx="42">
                  <c:v>4.6287889999999998E-2</c:v>
                </c:pt>
                <c:pt idx="43">
                  <c:v>4.0172819999999998E-2</c:v>
                </c:pt>
                <c:pt idx="44">
                  <c:v>3.8120802000000002E-2</c:v>
                </c:pt>
                <c:pt idx="45">
                  <c:v>3.9214554999999998E-2</c:v>
                </c:pt>
                <c:pt idx="46">
                  <c:v>4.0408715999999997E-2</c:v>
                </c:pt>
                <c:pt idx="47">
                  <c:v>3.9031000000000003E-2</c:v>
                </c:pt>
                <c:pt idx="48">
                  <c:v>3.5196409999999997E-2</c:v>
                </c:pt>
                <c:pt idx="49">
                  <c:v>3.1619019999999998E-2</c:v>
                </c:pt>
                <c:pt idx="50">
                  <c:v>2.9571937E-2</c:v>
                </c:pt>
                <c:pt idx="51">
                  <c:v>2.9034714999999999E-2</c:v>
                </c:pt>
                <c:pt idx="52">
                  <c:v>3.0744054999999999E-2</c:v>
                </c:pt>
                <c:pt idx="53">
                  <c:v>3.5546019999999998E-2</c:v>
                </c:pt>
                <c:pt idx="54">
                  <c:v>4.3621890000000003E-2</c:v>
                </c:pt>
                <c:pt idx="55">
                  <c:v>5.3481527000000001E-2</c:v>
                </c:pt>
                <c:pt idx="56">
                  <c:v>6.0825671999999997E-2</c:v>
                </c:pt>
                <c:pt idx="57">
                  <c:v>6.5827109999999994E-2</c:v>
                </c:pt>
                <c:pt idx="58">
                  <c:v>6.9155190000000005E-2</c:v>
                </c:pt>
                <c:pt idx="59">
                  <c:v>6.9640369999999993E-2</c:v>
                </c:pt>
                <c:pt idx="60">
                  <c:v>6.566495E-2</c:v>
                </c:pt>
                <c:pt idx="61">
                  <c:v>5.8334711999999997E-2</c:v>
                </c:pt>
                <c:pt idx="62">
                  <c:v>5.1375203000000001E-2</c:v>
                </c:pt>
                <c:pt idx="63">
                  <c:v>4.6754833000000003E-2</c:v>
                </c:pt>
                <c:pt idx="64">
                  <c:v>4.3759678000000003E-2</c:v>
                </c:pt>
                <c:pt idx="65">
                  <c:v>4.0436699999999999E-2</c:v>
                </c:pt>
                <c:pt idx="66">
                  <c:v>3.809183E-2</c:v>
                </c:pt>
                <c:pt idx="67">
                  <c:v>3.8420006999999999E-2</c:v>
                </c:pt>
                <c:pt idx="68">
                  <c:v>4.0744900000000001E-2</c:v>
                </c:pt>
                <c:pt idx="69">
                  <c:v>4.0753294000000002E-2</c:v>
                </c:pt>
                <c:pt idx="70">
                  <c:v>3.6412776000000001E-2</c:v>
                </c:pt>
                <c:pt idx="71">
                  <c:v>2.8543964000000002E-2</c:v>
                </c:pt>
                <c:pt idx="72">
                  <c:v>1.9798468999999999E-2</c:v>
                </c:pt>
                <c:pt idx="73">
                  <c:v>1.1858697E-2</c:v>
                </c:pt>
                <c:pt idx="74">
                  <c:v>5.6001560000000002E-3</c:v>
                </c:pt>
                <c:pt idx="75">
                  <c:v>2.2147691000000001E-3</c:v>
                </c:pt>
                <c:pt idx="76">
                  <c:v>2.9803899999999999E-3</c:v>
                </c:pt>
                <c:pt idx="77">
                  <c:v>7.3188078000000004E-3</c:v>
                </c:pt>
                <c:pt idx="78">
                  <c:v>1.3147529999999999E-2</c:v>
                </c:pt>
                <c:pt idx="79">
                  <c:v>1.7845501999999999E-2</c:v>
                </c:pt>
                <c:pt idx="80">
                  <c:v>1.9291117999999999E-2</c:v>
                </c:pt>
                <c:pt idx="81">
                  <c:v>1.7233172000000001E-2</c:v>
                </c:pt>
                <c:pt idx="82">
                  <c:v>1.2924911000000001E-2</c:v>
                </c:pt>
                <c:pt idx="83">
                  <c:v>8.7964810000000001E-3</c:v>
                </c:pt>
                <c:pt idx="84">
                  <c:v>7.1871163999999996E-3</c:v>
                </c:pt>
                <c:pt idx="85">
                  <c:v>9.3868019999999996E-3</c:v>
                </c:pt>
                <c:pt idx="86">
                  <c:v>1.5068803E-2</c:v>
                </c:pt>
                <c:pt idx="87">
                  <c:v>2.2298322999999998E-2</c:v>
                </c:pt>
                <c:pt idx="88">
                  <c:v>2.9021228E-2</c:v>
                </c:pt>
                <c:pt idx="89">
                  <c:v>3.2852105999999999E-2</c:v>
                </c:pt>
                <c:pt idx="90">
                  <c:v>3.3511569999999997E-2</c:v>
                </c:pt>
                <c:pt idx="91">
                  <c:v>3.1452477E-2</c:v>
                </c:pt>
                <c:pt idx="92">
                  <c:v>2.748306E-2</c:v>
                </c:pt>
                <c:pt idx="93">
                  <c:v>2.4343192999999999E-2</c:v>
                </c:pt>
                <c:pt idx="94">
                  <c:v>2.2172254999999998E-2</c:v>
                </c:pt>
                <c:pt idx="95">
                  <c:v>1.9166827000000001E-2</c:v>
                </c:pt>
                <c:pt idx="96">
                  <c:v>1.9083586E-2</c:v>
                </c:pt>
                <c:pt idx="97">
                  <c:v>1.9414796000000002E-2</c:v>
                </c:pt>
                <c:pt idx="98">
                  <c:v>1.9222012E-2</c:v>
                </c:pt>
                <c:pt idx="99">
                  <c:v>1.9153735000000002E-2</c:v>
                </c:pt>
                <c:pt idx="100">
                  <c:v>2.0731919000000001E-2</c:v>
                </c:pt>
                <c:pt idx="101">
                  <c:v>2.1497770999999999E-2</c:v>
                </c:pt>
                <c:pt idx="102">
                  <c:v>2.1397007999999999E-2</c:v>
                </c:pt>
                <c:pt idx="103">
                  <c:v>2.1863767999999999E-2</c:v>
                </c:pt>
                <c:pt idx="104">
                  <c:v>2.1972049E-2</c:v>
                </c:pt>
                <c:pt idx="105">
                  <c:v>2.1291170000000002E-2</c:v>
                </c:pt>
                <c:pt idx="106">
                  <c:v>1.9916047999999999E-2</c:v>
                </c:pt>
                <c:pt idx="107">
                  <c:v>1.8128163999999999E-2</c:v>
                </c:pt>
                <c:pt idx="108">
                  <c:v>1.5681707999999999E-2</c:v>
                </c:pt>
                <c:pt idx="109">
                  <c:v>1.2725805999999999E-2</c:v>
                </c:pt>
                <c:pt idx="110">
                  <c:v>9.8407730000000006E-3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868E-43FA-8A04-6FFAA3B35523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[2]Sheet1!$D$1245:$DT$1245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6.6023673999999997E-3</c:v>
                </c:pt>
                <c:pt idx="3">
                  <c:v>1.5080161E-2</c:v>
                </c:pt>
                <c:pt idx="4">
                  <c:v>1.8429373999999998E-2</c:v>
                </c:pt>
                <c:pt idx="5">
                  <c:v>1.8412082999999999E-2</c:v>
                </c:pt>
                <c:pt idx="6">
                  <c:v>1.6683696000000001E-2</c:v>
                </c:pt>
                <c:pt idx="7">
                  <c:v>1.3710158E-2</c:v>
                </c:pt>
                <c:pt idx="8">
                  <c:v>8.9273619999999995E-3</c:v>
                </c:pt>
                <c:pt idx="9">
                  <c:v>3.2135006E-3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4.8321807E-3</c:v>
                </c:pt>
                <c:pt idx="15">
                  <c:v>8.282523E-3</c:v>
                </c:pt>
                <c:pt idx="16">
                  <c:v>8.3552680000000008E-3</c:v>
                </c:pt>
                <c:pt idx="17">
                  <c:v>5.3942240000000004E-3</c:v>
                </c:pt>
                <c:pt idx="18">
                  <c:v>2.1580054999999999E-3</c:v>
                </c:pt>
                <c:pt idx="19">
                  <c:v>5.1E-5</c:v>
                </c:pt>
                <c:pt idx="20">
                  <c:v>0</c:v>
                </c:pt>
                <c:pt idx="21">
                  <c:v>1.244032E-3</c:v>
                </c:pt>
                <c:pt idx="22">
                  <c:v>4.8776864999999997E-3</c:v>
                </c:pt>
                <c:pt idx="23">
                  <c:v>9.524902E-3</c:v>
                </c:pt>
                <c:pt idx="24">
                  <c:v>1.5283013E-2</c:v>
                </c:pt>
                <c:pt idx="25">
                  <c:v>1.9528673999999999E-2</c:v>
                </c:pt>
                <c:pt idx="26">
                  <c:v>2.3177670000000001E-2</c:v>
                </c:pt>
                <c:pt idx="27">
                  <c:v>2.4930704000000001E-2</c:v>
                </c:pt>
                <c:pt idx="28">
                  <c:v>2.6198339000000001E-2</c:v>
                </c:pt>
                <c:pt idx="29">
                  <c:v>2.7353687000000002E-2</c:v>
                </c:pt>
                <c:pt idx="30">
                  <c:v>2.8702874E-2</c:v>
                </c:pt>
                <c:pt idx="31">
                  <c:v>3.0785711E-2</c:v>
                </c:pt>
                <c:pt idx="32">
                  <c:v>3.4980076999999998E-2</c:v>
                </c:pt>
                <c:pt idx="33">
                  <c:v>4.2093150000000003E-2</c:v>
                </c:pt>
                <c:pt idx="34">
                  <c:v>5.129367E-2</c:v>
                </c:pt>
                <c:pt idx="35">
                  <c:v>6.1058870000000001E-2</c:v>
                </c:pt>
                <c:pt idx="36">
                  <c:v>6.9009529999999999E-2</c:v>
                </c:pt>
                <c:pt idx="37">
                  <c:v>7.3715130000000004E-2</c:v>
                </c:pt>
                <c:pt idx="38">
                  <c:v>7.4050749999999999E-2</c:v>
                </c:pt>
                <c:pt idx="39">
                  <c:v>7.0587985000000006E-2</c:v>
                </c:pt>
                <c:pt idx="40">
                  <c:v>6.3548789999999994E-2</c:v>
                </c:pt>
                <c:pt idx="41">
                  <c:v>5.5101114999999999E-2</c:v>
                </c:pt>
                <c:pt idx="42">
                  <c:v>4.6860016999999997E-2</c:v>
                </c:pt>
                <c:pt idx="43">
                  <c:v>4.0516700000000003E-2</c:v>
                </c:pt>
                <c:pt idx="44">
                  <c:v>3.8389720000000002E-2</c:v>
                </c:pt>
                <c:pt idx="45">
                  <c:v>3.9459247000000003E-2</c:v>
                </c:pt>
                <c:pt idx="46">
                  <c:v>4.0398820000000002E-2</c:v>
                </c:pt>
                <c:pt idx="47">
                  <c:v>3.8589604E-2</c:v>
                </c:pt>
                <c:pt idx="48">
                  <c:v>3.4471396000000001E-2</c:v>
                </c:pt>
                <c:pt idx="49">
                  <c:v>3.1002390000000001E-2</c:v>
                </c:pt>
                <c:pt idx="50">
                  <c:v>2.9326466999999998E-2</c:v>
                </c:pt>
                <c:pt idx="51">
                  <c:v>2.9084804999999998E-2</c:v>
                </c:pt>
                <c:pt idx="52">
                  <c:v>3.0812565E-2</c:v>
                </c:pt>
                <c:pt idx="53">
                  <c:v>3.5555255000000001E-2</c:v>
                </c:pt>
                <c:pt idx="54">
                  <c:v>4.3648943000000003E-2</c:v>
                </c:pt>
                <c:pt idx="55">
                  <c:v>5.3651440000000002E-2</c:v>
                </c:pt>
                <c:pt idx="56">
                  <c:v>6.1136625999999999E-2</c:v>
                </c:pt>
                <c:pt idx="57">
                  <c:v>6.6150559999999997E-2</c:v>
                </c:pt>
                <c:pt idx="58">
                  <c:v>6.9378609999999993E-2</c:v>
                </c:pt>
                <c:pt idx="59">
                  <c:v>6.9739944999999998E-2</c:v>
                </c:pt>
                <c:pt idx="60">
                  <c:v>6.5770060000000005E-2</c:v>
                </c:pt>
                <c:pt idx="61">
                  <c:v>5.8486580000000003E-2</c:v>
                </c:pt>
                <c:pt idx="62">
                  <c:v>5.1450839999999998E-2</c:v>
                </c:pt>
                <c:pt idx="63">
                  <c:v>4.6575749999999999E-2</c:v>
                </c:pt>
                <c:pt idx="64">
                  <c:v>4.3364215999999997E-2</c:v>
                </c:pt>
                <c:pt idx="65">
                  <c:v>4.0038846000000003E-2</c:v>
                </c:pt>
                <c:pt idx="66">
                  <c:v>3.8035930000000003E-2</c:v>
                </c:pt>
                <c:pt idx="67">
                  <c:v>3.8941320000000001E-2</c:v>
                </c:pt>
                <c:pt idx="68">
                  <c:v>4.1693464E-2</c:v>
                </c:pt>
                <c:pt idx="69">
                  <c:v>4.1679840000000003E-2</c:v>
                </c:pt>
                <c:pt idx="70">
                  <c:v>3.6724960000000001E-2</c:v>
                </c:pt>
                <c:pt idx="71">
                  <c:v>2.7941361000000001E-2</c:v>
                </c:pt>
                <c:pt idx="72">
                  <c:v>1.8536132E-2</c:v>
                </c:pt>
                <c:pt idx="73">
                  <c:v>1.0620731E-2</c:v>
                </c:pt>
                <c:pt idx="74">
                  <c:v>5.1062399999999997E-3</c:v>
                </c:pt>
                <c:pt idx="75">
                  <c:v>2.8233514000000001E-3</c:v>
                </c:pt>
                <c:pt idx="76">
                  <c:v>4.4927969999999998E-3</c:v>
                </c:pt>
                <c:pt idx="77">
                  <c:v>9.1092310000000006E-3</c:v>
                </c:pt>
                <c:pt idx="78">
                  <c:v>1.4452608E-2</c:v>
                </c:pt>
                <c:pt idx="79">
                  <c:v>1.8152947999999999E-2</c:v>
                </c:pt>
                <c:pt idx="80">
                  <c:v>1.8524659999999998E-2</c:v>
                </c:pt>
                <c:pt idx="81">
                  <c:v>1.5750495999999999E-2</c:v>
                </c:pt>
                <c:pt idx="82">
                  <c:v>1.1255678E-2</c:v>
                </c:pt>
                <c:pt idx="83">
                  <c:v>7.3492195999999999E-3</c:v>
                </c:pt>
                <c:pt idx="84">
                  <c:v>6.1907259999999997E-3</c:v>
                </c:pt>
                <c:pt idx="85">
                  <c:v>8.8400330000000006E-3</c:v>
                </c:pt>
                <c:pt idx="86">
                  <c:v>1.4901014000000001E-2</c:v>
                </c:pt>
                <c:pt idx="87">
                  <c:v>2.2477942000000001E-2</c:v>
                </c:pt>
                <c:pt idx="88">
                  <c:v>2.9486893E-2</c:v>
                </c:pt>
                <c:pt idx="89">
                  <c:v>3.3458599999999998E-2</c:v>
                </c:pt>
                <c:pt idx="90">
                  <c:v>3.4166913E-2</c:v>
                </c:pt>
                <c:pt idx="91">
                  <c:v>3.1942837000000002E-2</c:v>
                </c:pt>
                <c:pt idx="92">
                  <c:v>2.7697254000000001E-2</c:v>
                </c:pt>
                <c:pt idx="93">
                  <c:v>2.4276579E-2</c:v>
                </c:pt>
                <c:pt idx="94">
                  <c:v>2.1900347000000001E-2</c:v>
                </c:pt>
                <c:pt idx="95">
                  <c:v>1.8819987999999999E-2</c:v>
                </c:pt>
                <c:pt idx="96">
                  <c:v>1.8778935E-2</c:v>
                </c:pt>
                <c:pt idx="97">
                  <c:v>1.9244138000000001E-2</c:v>
                </c:pt>
                <c:pt idx="98">
                  <c:v>1.9242950000000002E-2</c:v>
                </c:pt>
                <c:pt idx="99">
                  <c:v>1.9359685000000001E-2</c:v>
                </c:pt>
                <c:pt idx="100">
                  <c:v>2.1050091999999999E-2</c:v>
                </c:pt>
                <c:pt idx="101">
                  <c:v>2.1879139999999998E-2</c:v>
                </c:pt>
                <c:pt idx="102">
                  <c:v>2.1769548E-2</c:v>
                </c:pt>
                <c:pt idx="103">
                  <c:v>2.2150309999999999E-2</c:v>
                </c:pt>
                <c:pt idx="104">
                  <c:v>2.2140328000000001E-2</c:v>
                </c:pt>
                <c:pt idx="105">
                  <c:v>2.1330811000000002E-2</c:v>
                </c:pt>
                <c:pt idx="106">
                  <c:v>1.9822795000000001E-2</c:v>
                </c:pt>
                <c:pt idx="107">
                  <c:v>1.7865064E-2</c:v>
                </c:pt>
                <c:pt idx="108">
                  <c:v>1.5312131E-2</c:v>
                </c:pt>
                <c:pt idx="109">
                  <c:v>1.2273154E-2</c:v>
                </c:pt>
                <c:pt idx="110">
                  <c:v>9.3208500000000003E-3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868E-43FA-8A04-6FFAA3B35523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[2]Sheet1!$D$1246:$DT$1246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6.8246041999999998E-3</c:v>
                </c:pt>
                <c:pt idx="3">
                  <c:v>1.4987403E-2</c:v>
                </c:pt>
                <c:pt idx="4">
                  <c:v>1.8083023E-2</c:v>
                </c:pt>
                <c:pt idx="5">
                  <c:v>1.8091666999999999E-2</c:v>
                </c:pt>
                <c:pt idx="6">
                  <c:v>1.6733080000000001E-2</c:v>
                </c:pt>
                <c:pt idx="7">
                  <c:v>1.4178392E-2</c:v>
                </c:pt>
                <c:pt idx="8">
                  <c:v>9.5235379999999998E-3</c:v>
                </c:pt>
                <c:pt idx="9">
                  <c:v>3.5356528000000001E-3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5.3533953999999996E-3</c:v>
                </c:pt>
                <c:pt idx="15">
                  <c:v>9.1068429999999999E-3</c:v>
                </c:pt>
                <c:pt idx="16">
                  <c:v>8.9108450000000006E-3</c:v>
                </c:pt>
                <c:pt idx="17">
                  <c:v>5.2367129999999996E-3</c:v>
                </c:pt>
                <c:pt idx="18">
                  <c:v>1.3486609000000001E-3</c:v>
                </c:pt>
                <c:pt idx="19">
                  <c:v>0</c:v>
                </c:pt>
                <c:pt idx="20">
                  <c:v>0</c:v>
                </c:pt>
                <c:pt idx="21">
                  <c:v>1.2092175E-3</c:v>
                </c:pt>
                <c:pt idx="22">
                  <c:v>5.3586954999999999E-3</c:v>
                </c:pt>
                <c:pt idx="23">
                  <c:v>1.0254578E-2</c:v>
                </c:pt>
                <c:pt idx="24">
                  <c:v>1.5878728000000002E-2</c:v>
                </c:pt>
                <c:pt idx="25">
                  <c:v>1.9764964999999999E-2</c:v>
                </c:pt>
                <c:pt idx="26">
                  <c:v>2.2879590000000002E-2</c:v>
                </c:pt>
                <c:pt idx="27">
                  <c:v>2.4004220999999999E-2</c:v>
                </c:pt>
                <c:pt idx="28">
                  <c:v>2.4789466999999999E-2</c:v>
                </c:pt>
                <c:pt idx="29">
                  <c:v>2.5910892000000001E-2</c:v>
                </c:pt>
                <c:pt idx="30">
                  <c:v>2.7612767999999999E-2</c:v>
                </c:pt>
                <c:pt idx="31">
                  <c:v>3.0263027000000001E-2</c:v>
                </c:pt>
                <c:pt idx="32">
                  <c:v>3.4913115000000002E-2</c:v>
                </c:pt>
                <c:pt idx="33">
                  <c:v>4.2333559999999999E-2</c:v>
                </c:pt>
                <c:pt idx="34">
                  <c:v>5.1710039999999999E-2</c:v>
                </c:pt>
                <c:pt idx="35">
                  <c:v>6.1637730000000002E-2</c:v>
                </c:pt>
                <c:pt idx="36">
                  <c:v>6.9600313999999996E-2</c:v>
                </c:pt>
                <c:pt idx="37">
                  <c:v>7.4057504999999996E-2</c:v>
                </c:pt>
                <c:pt idx="38">
                  <c:v>7.3858834999999998E-2</c:v>
                </c:pt>
                <c:pt idx="39">
                  <c:v>6.9783849999999994E-2</c:v>
                </c:pt>
                <c:pt idx="40">
                  <c:v>6.2479079999999999E-2</c:v>
                </c:pt>
                <c:pt idx="41">
                  <c:v>5.380455E-2</c:v>
                </c:pt>
                <c:pt idx="42">
                  <c:v>4.5651259999999999E-2</c:v>
                </c:pt>
                <c:pt idx="43">
                  <c:v>3.961332E-2</c:v>
                </c:pt>
                <c:pt idx="44">
                  <c:v>3.7882619999999999E-2</c:v>
                </c:pt>
                <c:pt idx="45">
                  <c:v>3.9443489999999998E-2</c:v>
                </c:pt>
                <c:pt idx="46">
                  <c:v>4.0943756999999997E-2</c:v>
                </c:pt>
                <c:pt idx="47">
                  <c:v>3.9594921999999998E-2</c:v>
                </c:pt>
                <c:pt idx="48">
                  <c:v>3.5700240000000001E-2</c:v>
                </c:pt>
                <c:pt idx="49">
                  <c:v>3.2011125000000001E-2</c:v>
                </c:pt>
                <c:pt idx="50">
                  <c:v>2.9689810000000001E-2</c:v>
                </c:pt>
                <c:pt idx="51">
                  <c:v>2.8783880000000001E-2</c:v>
                </c:pt>
                <c:pt idx="52">
                  <c:v>3.0150323999999999E-2</c:v>
                </c:pt>
                <c:pt idx="53">
                  <c:v>3.4751669999999998E-2</c:v>
                </c:pt>
                <c:pt idx="54">
                  <c:v>4.2758733E-2</c:v>
                </c:pt>
                <c:pt idx="55">
                  <c:v>5.2607067E-2</c:v>
                </c:pt>
                <c:pt idx="56">
                  <c:v>6.0064054999999998E-2</c:v>
                </c:pt>
                <c:pt idx="57">
                  <c:v>6.5327869999999996E-2</c:v>
                </c:pt>
                <c:pt idx="58">
                  <c:v>6.90384E-2</c:v>
                </c:pt>
                <c:pt idx="59">
                  <c:v>6.996935E-2</c:v>
                </c:pt>
                <c:pt idx="60">
                  <c:v>6.6363454000000002E-2</c:v>
                </c:pt>
                <c:pt idx="61">
                  <c:v>5.9236935999999997E-2</c:v>
                </c:pt>
                <c:pt idx="62">
                  <c:v>5.2112396999999998E-2</c:v>
                </c:pt>
                <c:pt idx="63">
                  <c:v>4.6972707000000002E-2</c:v>
                </c:pt>
                <c:pt idx="64">
                  <c:v>4.3354977000000003E-2</c:v>
                </c:pt>
                <c:pt idx="65">
                  <c:v>3.9704952000000002E-2</c:v>
                </c:pt>
                <c:pt idx="66">
                  <c:v>3.7649549999999997E-2</c:v>
                </c:pt>
                <c:pt idx="67">
                  <c:v>3.8819003999999997E-2</c:v>
                </c:pt>
                <c:pt idx="68">
                  <c:v>4.195252E-2</c:v>
                </c:pt>
                <c:pt idx="69">
                  <c:v>4.2127659999999997E-2</c:v>
                </c:pt>
                <c:pt idx="70">
                  <c:v>3.7159022E-2</c:v>
                </c:pt>
                <c:pt idx="71">
                  <c:v>2.8430420000000001E-2</c:v>
                </c:pt>
                <c:pt idx="72">
                  <c:v>1.9355608E-2</c:v>
                </c:pt>
                <c:pt idx="73">
                  <c:v>1.1851143999999999E-2</c:v>
                </c:pt>
                <c:pt idx="74">
                  <c:v>6.3849874000000001E-3</c:v>
                </c:pt>
                <c:pt idx="75">
                  <c:v>3.5205886E-3</c:v>
                </c:pt>
                <c:pt idx="76">
                  <c:v>4.2520887E-3</c:v>
                </c:pt>
                <c:pt idx="77">
                  <c:v>8.1251980000000001E-3</c:v>
                </c:pt>
                <c:pt idx="78">
                  <c:v>1.3287535E-2</c:v>
                </c:pt>
                <c:pt idx="79">
                  <c:v>1.7358048000000001E-2</c:v>
                </c:pt>
                <c:pt idx="80">
                  <c:v>1.8363279999999999E-2</c:v>
                </c:pt>
                <c:pt idx="81">
                  <c:v>1.6151716999999999E-2</c:v>
                </c:pt>
                <c:pt idx="82">
                  <c:v>1.1941070999999999E-2</c:v>
                </c:pt>
                <c:pt idx="83">
                  <c:v>8.0188940000000004E-3</c:v>
                </c:pt>
                <c:pt idx="84">
                  <c:v>6.6096189999999997E-3</c:v>
                </c:pt>
                <c:pt idx="85">
                  <c:v>8.9344309999999996E-3</c:v>
                </c:pt>
                <c:pt idx="86">
                  <c:v>1.4715515E-2</c:v>
                </c:pt>
                <c:pt idx="87">
                  <c:v>2.2086872E-2</c:v>
                </c:pt>
                <c:pt idx="88">
                  <c:v>2.899887E-2</c:v>
                </c:pt>
                <c:pt idx="89">
                  <c:v>3.303714E-2</c:v>
                </c:pt>
                <c:pt idx="90">
                  <c:v>3.3857323000000002E-2</c:v>
                </c:pt>
                <c:pt idx="91">
                  <c:v>3.1949814E-2</c:v>
                </c:pt>
                <c:pt idx="92">
                  <c:v>2.8089670000000001E-2</c:v>
                </c:pt>
                <c:pt idx="93">
                  <c:v>2.5007083999999999E-2</c:v>
                </c:pt>
                <c:pt idx="94">
                  <c:v>2.2852622E-2</c:v>
                </c:pt>
                <c:pt idx="95">
                  <c:v>1.9803522E-2</c:v>
                </c:pt>
                <c:pt idx="96">
                  <c:v>1.9616332E-2</c:v>
                </c:pt>
                <c:pt idx="97">
                  <c:v>1.9846028000000002E-2</c:v>
                </c:pt>
                <c:pt idx="98">
                  <c:v>1.9572574999999998E-2</c:v>
                </c:pt>
                <c:pt idx="99">
                  <c:v>1.9444660999999999E-2</c:v>
                </c:pt>
                <c:pt idx="100">
                  <c:v>2.0951634E-2</c:v>
                </c:pt>
                <c:pt idx="101">
                  <c:v>2.1700975000000001E-2</c:v>
                </c:pt>
                <c:pt idx="102">
                  <c:v>2.1512205E-2</c:v>
                </c:pt>
                <c:pt idx="103">
                  <c:v>2.1886204999999999E-2</c:v>
                </c:pt>
                <c:pt idx="104">
                  <c:v>2.190133E-2</c:v>
                </c:pt>
                <c:pt idx="105">
                  <c:v>2.1133292000000001E-2</c:v>
                </c:pt>
                <c:pt idx="106">
                  <c:v>1.9678886999999999E-2</c:v>
                </c:pt>
                <c:pt idx="107">
                  <c:v>1.7812504999999999E-2</c:v>
                </c:pt>
                <c:pt idx="108">
                  <c:v>1.5305763E-2</c:v>
                </c:pt>
                <c:pt idx="109">
                  <c:v>1.22989165E-2</c:v>
                </c:pt>
                <c:pt idx="110">
                  <c:v>9.3652570000000001E-3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868E-43FA-8A04-6FFAA3B35523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[2]Sheet1!$D$1247:$DT$1247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6.8681473000000003E-3</c:v>
                </c:pt>
                <c:pt idx="3">
                  <c:v>1.4918516E-2</c:v>
                </c:pt>
                <c:pt idx="4">
                  <c:v>1.8031762999999999E-2</c:v>
                </c:pt>
                <c:pt idx="5">
                  <c:v>1.8190109999999999E-2</c:v>
                </c:pt>
                <c:pt idx="6">
                  <c:v>1.7060553999999999E-2</c:v>
                </c:pt>
                <c:pt idx="7">
                  <c:v>1.4426807E-2</c:v>
                </c:pt>
                <c:pt idx="8">
                  <c:v>9.2477199999999992E-3</c:v>
                </c:pt>
                <c:pt idx="9">
                  <c:v>2.5655467E-3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1.45E-4</c:v>
                </c:pt>
                <c:pt idx="14">
                  <c:v>5.5260810000000004E-3</c:v>
                </c:pt>
                <c:pt idx="15">
                  <c:v>8.7460109999999997E-3</c:v>
                </c:pt>
                <c:pt idx="16">
                  <c:v>8.4975180000000008E-3</c:v>
                </c:pt>
                <c:pt idx="17">
                  <c:v>5.327928E-3</c:v>
                </c:pt>
                <c:pt idx="18">
                  <c:v>1.8101956999999999E-3</c:v>
                </c:pt>
                <c:pt idx="19">
                  <c:v>0</c:v>
                </c:pt>
                <c:pt idx="20">
                  <c:v>0</c:v>
                </c:pt>
                <c:pt idx="21">
                  <c:v>6.8999999999999997E-4</c:v>
                </c:pt>
                <c:pt idx="22">
                  <c:v>4.7544246000000004E-3</c:v>
                </c:pt>
                <c:pt idx="23">
                  <c:v>9.4936155000000001E-3</c:v>
                </c:pt>
                <c:pt idx="24">
                  <c:v>1.48200495E-2</c:v>
                </c:pt>
                <c:pt idx="25">
                  <c:v>1.8400277999999999E-2</c:v>
                </c:pt>
                <c:pt idx="26">
                  <c:v>2.1551704000000001E-2</c:v>
                </c:pt>
                <c:pt idx="27">
                  <c:v>2.3430706999999999E-2</c:v>
                </c:pt>
                <c:pt idx="28">
                  <c:v>2.5322238E-2</c:v>
                </c:pt>
                <c:pt idx="29">
                  <c:v>2.7224940999999999E-2</c:v>
                </c:pt>
                <c:pt idx="30">
                  <c:v>2.9000629E-2</c:v>
                </c:pt>
                <c:pt idx="31">
                  <c:v>3.1209793E-2</c:v>
                </c:pt>
                <c:pt idx="32">
                  <c:v>3.5275582E-2</c:v>
                </c:pt>
                <c:pt idx="33">
                  <c:v>4.2337656000000001E-2</c:v>
                </c:pt>
                <c:pt idx="34">
                  <c:v>5.1449201999999999E-2</c:v>
                </c:pt>
                <c:pt idx="35">
                  <c:v>6.1097577E-2</c:v>
                </c:pt>
                <c:pt idx="36">
                  <c:v>6.8750374000000003E-2</c:v>
                </c:pt>
                <c:pt idx="37">
                  <c:v>7.3036149999999994E-2</c:v>
                </c:pt>
                <c:pt idx="38">
                  <c:v>7.3020390000000004E-2</c:v>
                </c:pt>
                <c:pt idx="39">
                  <c:v>6.9408109999999995E-2</c:v>
                </c:pt>
                <c:pt idx="40">
                  <c:v>6.2538300000000005E-2</c:v>
                </c:pt>
                <c:pt idx="41">
                  <c:v>5.4301597E-2</c:v>
                </c:pt>
                <c:pt idx="42">
                  <c:v>4.6288601999999998E-2</c:v>
                </c:pt>
                <c:pt idx="43">
                  <c:v>4.0078559999999999E-2</c:v>
                </c:pt>
                <c:pt idx="44">
                  <c:v>3.7884033999999997E-2</c:v>
                </c:pt>
                <c:pt idx="45">
                  <c:v>3.8808993999999999E-2</c:v>
                </c:pt>
                <c:pt idx="46">
                  <c:v>3.9923590000000002E-2</c:v>
                </c:pt>
                <c:pt idx="47">
                  <c:v>3.862293E-2</c:v>
                </c:pt>
                <c:pt idx="48">
                  <c:v>3.5141047000000002E-2</c:v>
                </c:pt>
                <c:pt idx="49">
                  <c:v>3.1850352999999998E-2</c:v>
                </c:pt>
                <c:pt idx="50">
                  <c:v>2.9697505999999999E-2</c:v>
                </c:pt>
                <c:pt idx="51">
                  <c:v>2.875863E-2</c:v>
                </c:pt>
                <c:pt idx="52">
                  <c:v>3.0085596999999999E-2</c:v>
                </c:pt>
                <c:pt idx="53">
                  <c:v>3.4723636000000002E-2</c:v>
                </c:pt>
                <c:pt idx="54">
                  <c:v>4.2747426999999998E-2</c:v>
                </c:pt>
                <c:pt idx="55">
                  <c:v>5.2521747000000001E-2</c:v>
                </c:pt>
                <c:pt idx="56">
                  <c:v>5.9794130000000001E-2</c:v>
                </c:pt>
                <c:pt idx="57">
                  <c:v>6.4859280000000005E-2</c:v>
                </c:pt>
                <c:pt idx="58">
                  <c:v>6.8453680000000003E-2</c:v>
                </c:pt>
                <c:pt idx="59">
                  <c:v>6.9442729999999994E-2</c:v>
                </c:pt>
                <c:pt idx="60">
                  <c:v>6.6021150000000001E-2</c:v>
                </c:pt>
                <c:pt idx="61">
                  <c:v>5.9148140000000002E-2</c:v>
                </c:pt>
                <c:pt idx="62">
                  <c:v>5.2287253999999998E-2</c:v>
                </c:pt>
                <c:pt idx="63">
                  <c:v>4.7413047E-2</c:v>
                </c:pt>
                <c:pt idx="64">
                  <c:v>4.3970738000000002E-2</c:v>
                </c:pt>
                <c:pt idx="65">
                  <c:v>4.0320876999999998E-2</c:v>
                </c:pt>
                <c:pt idx="66">
                  <c:v>3.8062934E-2</c:v>
                </c:pt>
                <c:pt idx="67">
                  <c:v>3.8973389999999997E-2</c:v>
                </c:pt>
                <c:pt idx="68">
                  <c:v>4.1980429999999999E-2</c:v>
                </c:pt>
                <c:pt idx="69">
                  <c:v>4.2210169999999998E-2</c:v>
                </c:pt>
                <c:pt idx="70">
                  <c:v>3.7310053000000003E-2</c:v>
                </c:pt>
                <c:pt idx="71">
                  <c:v>2.8428983000000001E-2</c:v>
                </c:pt>
                <c:pt idx="72">
                  <c:v>1.8913131E-2</c:v>
                </c:pt>
                <c:pt idx="73">
                  <c:v>1.0896922999999999E-2</c:v>
                </c:pt>
                <c:pt idx="74">
                  <c:v>5.2412426999999999E-3</c:v>
                </c:pt>
                <c:pt idx="75">
                  <c:v>2.742955E-3</c:v>
                </c:pt>
                <c:pt idx="76">
                  <c:v>4.2327954000000003E-3</c:v>
                </c:pt>
                <c:pt idx="77">
                  <c:v>8.775705E-3</c:v>
                </c:pt>
                <c:pt idx="78">
                  <c:v>1.422353E-2</c:v>
                </c:pt>
                <c:pt idx="79">
                  <c:v>1.8240578E-2</c:v>
                </c:pt>
                <c:pt idx="80">
                  <c:v>1.9078942000000002E-2</c:v>
                </c:pt>
                <c:pt idx="81">
                  <c:v>1.6690876E-2</c:v>
                </c:pt>
                <c:pt idx="82">
                  <c:v>1.2277942E-2</c:v>
                </c:pt>
                <c:pt idx="83">
                  <c:v>8.0905444999999996E-3</c:v>
                </c:pt>
                <c:pt idx="84">
                  <c:v>6.3848723999999999E-3</c:v>
                </c:pt>
                <c:pt idx="85">
                  <c:v>8.4495809999999994E-3</c:v>
                </c:pt>
                <c:pt idx="86">
                  <c:v>1.4052324999999999E-2</c:v>
                </c:pt>
                <c:pt idx="87">
                  <c:v>2.1357630999999998E-2</c:v>
                </c:pt>
                <c:pt idx="88">
                  <c:v>2.8322759999999999E-2</c:v>
                </c:pt>
                <c:pt idx="89">
                  <c:v>3.2515745999999998E-2</c:v>
                </c:pt>
                <c:pt idx="90">
                  <c:v>3.3570055000000001E-2</c:v>
                </c:pt>
                <c:pt idx="91">
                  <c:v>3.1899842999999997E-2</c:v>
                </c:pt>
                <c:pt idx="92">
                  <c:v>2.8239009999999998E-2</c:v>
                </c:pt>
                <c:pt idx="93">
                  <c:v>2.5316963000000001E-2</c:v>
                </c:pt>
                <c:pt idx="94">
                  <c:v>2.3294532999999999E-2</c:v>
                </c:pt>
                <c:pt idx="95">
                  <c:v>2.0334932999999999E-2</c:v>
                </c:pt>
                <c:pt idx="96">
                  <c:v>2.0211265999999999E-2</c:v>
                </c:pt>
                <c:pt idx="97">
                  <c:v>2.0454568999999999E-2</c:v>
                </c:pt>
                <c:pt idx="98">
                  <c:v>2.0159799999999999E-2</c:v>
                </c:pt>
                <c:pt idx="99">
                  <c:v>1.9962598000000002E-2</c:v>
                </c:pt>
                <c:pt idx="100">
                  <c:v>2.1372579999999999E-2</c:v>
                </c:pt>
                <c:pt idx="101">
                  <c:v>2.2035444000000001E-2</c:v>
                </c:pt>
                <c:pt idx="102">
                  <c:v>2.1769541999999999E-2</c:v>
                </c:pt>
                <c:pt idx="103">
                  <c:v>2.2058143999999998E-2</c:v>
                </c:pt>
                <c:pt idx="104">
                  <c:v>2.1989328999999998E-2</c:v>
                </c:pt>
                <c:pt idx="105">
                  <c:v>2.1147484000000001E-2</c:v>
                </c:pt>
                <c:pt idx="106">
                  <c:v>1.9625864999999999E-2</c:v>
                </c:pt>
                <c:pt idx="107">
                  <c:v>1.7687859E-2</c:v>
                </c:pt>
                <c:pt idx="108">
                  <c:v>1.5131675000000001E-2</c:v>
                </c:pt>
                <c:pt idx="109">
                  <c:v>1.2079022E-2</c:v>
                </c:pt>
                <c:pt idx="110">
                  <c:v>9.0953179999999998E-3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868E-43FA-8A04-6FFAA3B35523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[2]Sheet1!$D$1248:$DT$1248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6.7865065999999996E-3</c:v>
                </c:pt>
                <c:pt idx="3">
                  <c:v>1.5660409E-2</c:v>
                </c:pt>
                <c:pt idx="4">
                  <c:v>1.8820526000000001E-2</c:v>
                </c:pt>
                <c:pt idx="5">
                  <c:v>1.844177E-2</c:v>
                </c:pt>
                <c:pt idx="6">
                  <c:v>1.6625385999999999E-2</c:v>
                </c:pt>
                <c:pt idx="7">
                  <c:v>1.3629901E-2</c:v>
                </c:pt>
                <c:pt idx="8">
                  <c:v>8.7516829999999997E-3</c:v>
                </c:pt>
                <c:pt idx="9">
                  <c:v>2.7903107000000001E-3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5.5579482999999997E-3</c:v>
                </c:pt>
                <c:pt idx="15">
                  <c:v>9.1832860000000006E-3</c:v>
                </c:pt>
                <c:pt idx="16">
                  <c:v>9.1751665E-3</c:v>
                </c:pt>
                <c:pt idx="17">
                  <c:v>5.9108525E-3</c:v>
                </c:pt>
                <c:pt idx="18">
                  <c:v>2.3155025999999999E-3</c:v>
                </c:pt>
                <c:pt idx="19">
                  <c:v>0</c:v>
                </c:pt>
                <c:pt idx="20">
                  <c:v>0</c:v>
                </c:pt>
                <c:pt idx="21">
                  <c:v>4.5100000000000001E-4</c:v>
                </c:pt>
                <c:pt idx="22">
                  <c:v>4.263045E-3</c:v>
                </c:pt>
                <c:pt idx="23">
                  <c:v>9.1292760000000004E-3</c:v>
                </c:pt>
                <c:pt idx="24">
                  <c:v>1.4984902E-2</c:v>
                </c:pt>
                <c:pt idx="25">
                  <c:v>1.9265514000000001E-2</c:v>
                </c:pt>
                <c:pt idx="26">
                  <c:v>2.2890418999999999E-2</c:v>
                </c:pt>
                <c:pt idx="27">
                  <c:v>2.4740848999999999E-2</c:v>
                </c:pt>
                <c:pt idx="28">
                  <c:v>2.6219045999999999E-2</c:v>
                </c:pt>
                <c:pt idx="29">
                  <c:v>2.7665945000000001E-2</c:v>
                </c:pt>
                <c:pt idx="30">
                  <c:v>2.9283473000000001E-2</c:v>
                </c:pt>
                <c:pt idx="31">
                  <c:v>3.1551935000000003E-2</c:v>
                </c:pt>
                <c:pt idx="32">
                  <c:v>3.5628114000000002E-2</c:v>
                </c:pt>
                <c:pt idx="33">
                  <c:v>4.2381477000000001E-2</c:v>
                </c:pt>
                <c:pt idx="34">
                  <c:v>5.0995074000000001E-2</c:v>
                </c:pt>
                <c:pt idx="35">
                  <c:v>6.0167263999999998E-2</c:v>
                </c:pt>
                <c:pt idx="36">
                  <c:v>6.7601830000000002E-2</c:v>
                </c:pt>
                <c:pt idx="37">
                  <c:v>7.2126700000000002E-2</c:v>
                </c:pt>
                <c:pt idx="38">
                  <c:v>7.2533E-2</c:v>
                </c:pt>
                <c:pt idx="39">
                  <c:v>6.9436189999999995E-2</c:v>
                </c:pt>
                <c:pt idx="40">
                  <c:v>6.2912579999999996E-2</c:v>
                </c:pt>
                <c:pt idx="41">
                  <c:v>5.4904465E-2</c:v>
                </c:pt>
                <c:pt idx="42">
                  <c:v>4.6953910000000001E-2</c:v>
                </c:pt>
                <c:pt idx="43">
                  <c:v>4.0605593000000002E-2</c:v>
                </c:pt>
                <c:pt idx="44">
                  <c:v>3.8242973E-2</c:v>
                </c:pt>
                <c:pt idx="45">
                  <c:v>3.9140229999999998E-2</c:v>
                </c:pt>
                <c:pt idx="46">
                  <c:v>4.0363990000000002E-2</c:v>
                </c:pt>
                <c:pt idx="47">
                  <c:v>3.9117579999999999E-2</c:v>
                </c:pt>
                <c:pt idx="48">
                  <c:v>3.5400447000000002E-2</c:v>
                </c:pt>
                <c:pt idx="49">
                  <c:v>3.1824928000000002E-2</c:v>
                </c:pt>
                <c:pt idx="50">
                  <c:v>2.9632962999999998E-2</c:v>
                </c:pt>
                <c:pt idx="51">
                  <c:v>2.8878900999999998E-2</c:v>
                </c:pt>
                <c:pt idx="52">
                  <c:v>3.0339075E-2</c:v>
                </c:pt>
                <c:pt idx="53">
                  <c:v>3.5011004999999998E-2</c:v>
                </c:pt>
                <c:pt idx="54">
                  <c:v>4.3083894999999997E-2</c:v>
                </c:pt>
                <c:pt idx="55">
                  <c:v>5.3034782000000003E-2</c:v>
                </c:pt>
                <c:pt idx="56">
                  <c:v>6.0486756000000003E-2</c:v>
                </c:pt>
                <c:pt idx="57">
                  <c:v>6.5525554E-2</c:v>
                </c:pt>
                <c:pt idx="58">
                  <c:v>6.8914980000000001E-2</c:v>
                </c:pt>
                <c:pt idx="59">
                  <c:v>6.9647713999999999E-2</c:v>
                </c:pt>
                <c:pt idx="60">
                  <c:v>6.6095089999999995E-2</c:v>
                </c:pt>
                <c:pt idx="61">
                  <c:v>5.9109215E-2</c:v>
                </c:pt>
                <c:pt idx="62">
                  <c:v>5.2075570000000002E-2</c:v>
                </c:pt>
                <c:pt idx="63">
                  <c:v>4.6988714000000001E-2</c:v>
                </c:pt>
                <c:pt idx="64">
                  <c:v>4.3486631999999997E-2</c:v>
                </c:pt>
                <c:pt idx="65">
                  <c:v>3.9910859999999999E-2</c:v>
                </c:pt>
                <c:pt idx="66">
                  <c:v>3.7647224999999999E-2</c:v>
                </c:pt>
                <c:pt idx="67">
                  <c:v>3.8322496999999997E-2</c:v>
                </c:pt>
                <c:pt idx="68">
                  <c:v>4.0985156000000002E-2</c:v>
                </c:pt>
                <c:pt idx="69">
                  <c:v>4.1182924000000003E-2</c:v>
                </c:pt>
                <c:pt idx="70">
                  <c:v>3.6799251999999998E-2</c:v>
                </c:pt>
                <c:pt idx="71">
                  <c:v>2.8815797000000001E-2</c:v>
                </c:pt>
                <c:pt idx="72">
                  <c:v>2.0076673E-2</c:v>
                </c:pt>
                <c:pt idx="73">
                  <c:v>1.2227416E-2</c:v>
                </c:pt>
                <c:pt idx="74">
                  <c:v>6.0155788E-3</c:v>
                </c:pt>
                <c:pt idx="75">
                  <c:v>2.6131545000000001E-3</c:v>
                </c:pt>
                <c:pt idx="76">
                  <c:v>3.4428853999999998E-3</c:v>
                </c:pt>
                <c:pt idx="77">
                  <c:v>7.9211420000000008E-3</c:v>
                </c:pt>
                <c:pt idx="78">
                  <c:v>1.3724335000000001E-2</c:v>
                </c:pt>
                <c:pt idx="79">
                  <c:v>1.8046690000000001E-2</c:v>
                </c:pt>
                <c:pt idx="80">
                  <c:v>1.8867775999999999E-2</c:v>
                </c:pt>
                <c:pt idx="81">
                  <c:v>1.6329936999999999E-2</c:v>
                </c:pt>
                <c:pt idx="82">
                  <c:v>1.1976489E-2</c:v>
                </c:pt>
                <c:pt idx="83">
                  <c:v>8.2026970000000001E-3</c:v>
                </c:pt>
                <c:pt idx="84">
                  <c:v>7.0841250000000001E-3</c:v>
                </c:pt>
                <c:pt idx="85">
                  <c:v>9.5430689999999995E-3</c:v>
                </c:pt>
                <c:pt idx="86">
                  <c:v>1.516414E-2</c:v>
                </c:pt>
                <c:pt idx="87">
                  <c:v>2.2152287999999999E-2</c:v>
                </c:pt>
                <c:pt idx="88">
                  <c:v>2.8685723999999999E-2</c:v>
                </c:pt>
                <c:pt idx="89">
                  <c:v>3.2497887000000003E-2</c:v>
                </c:pt>
                <c:pt idx="90">
                  <c:v>3.3399959999999999E-2</c:v>
                </c:pt>
                <c:pt idx="91">
                  <c:v>3.1700737999999999E-2</c:v>
                </c:pt>
                <c:pt idx="92">
                  <c:v>2.8077907999999999E-2</c:v>
                </c:pt>
                <c:pt idx="93">
                  <c:v>2.5156497999999999E-2</c:v>
                </c:pt>
                <c:pt idx="94">
                  <c:v>2.3092828999999999E-2</c:v>
                </c:pt>
                <c:pt idx="95">
                  <c:v>2.0115714999999999E-2</c:v>
                </c:pt>
                <c:pt idx="96">
                  <c:v>1.9949036E-2</c:v>
                </c:pt>
                <c:pt idx="97">
                  <c:v>2.0139402000000001E-2</c:v>
                </c:pt>
                <c:pt idx="98">
                  <c:v>1.9787919000000001E-2</c:v>
                </c:pt>
                <c:pt idx="99">
                  <c:v>1.9555934000000001E-2</c:v>
                </c:pt>
                <c:pt idx="100">
                  <c:v>2.0965810000000001E-2</c:v>
                </c:pt>
                <c:pt idx="101">
                  <c:v>2.1739652000000002E-2</c:v>
                </c:pt>
                <c:pt idx="102">
                  <c:v>2.1497237999999998E-2</c:v>
                </c:pt>
                <c:pt idx="103">
                  <c:v>2.1848043000000001E-2</c:v>
                </c:pt>
                <c:pt idx="104">
                  <c:v>2.1859880000000002E-2</c:v>
                </c:pt>
                <c:pt idx="105">
                  <c:v>2.1106633999999999E-2</c:v>
                </c:pt>
                <c:pt idx="106">
                  <c:v>1.9675100000000001E-2</c:v>
                </c:pt>
                <c:pt idx="107">
                  <c:v>1.7806374E-2</c:v>
                </c:pt>
                <c:pt idx="108">
                  <c:v>1.5340459000000001E-2</c:v>
                </c:pt>
                <c:pt idx="109">
                  <c:v>1.2364284999999999E-2</c:v>
                </c:pt>
                <c:pt idx="110">
                  <c:v>9.4676229999999997E-3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868E-43FA-8A04-6FFAA3B35523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[2]Sheet1!$D$1249:$DT$1249</c:f>
              <c:numCache>
                <c:formatCode>General</c:formatCode>
                <c:ptCount val="121"/>
                <c:pt idx="0">
                  <c:v>0</c:v>
                </c:pt>
                <c:pt idx="1">
                  <c:v>3.19E-4</c:v>
                </c:pt>
                <c:pt idx="2">
                  <c:v>7.2594549999999997E-3</c:v>
                </c:pt>
                <c:pt idx="3">
                  <c:v>1.5109268E-2</c:v>
                </c:pt>
                <c:pt idx="4">
                  <c:v>1.8120351999999999E-2</c:v>
                </c:pt>
                <c:pt idx="5">
                  <c:v>1.8076419999999999E-2</c:v>
                </c:pt>
                <c:pt idx="6">
                  <c:v>1.6742498000000001E-2</c:v>
                </c:pt>
                <c:pt idx="7">
                  <c:v>1.4156836000000001E-2</c:v>
                </c:pt>
                <c:pt idx="8">
                  <c:v>9.3847400000000008E-3</c:v>
                </c:pt>
                <c:pt idx="9">
                  <c:v>3.2753977E-3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1.2201698E-3</c:v>
                </c:pt>
                <c:pt idx="14">
                  <c:v>6.8753879999999996E-3</c:v>
                </c:pt>
                <c:pt idx="15">
                  <c:v>9.8863800000000002E-3</c:v>
                </c:pt>
                <c:pt idx="16">
                  <c:v>8.7978080000000007E-3</c:v>
                </c:pt>
                <c:pt idx="17">
                  <c:v>4.5718180000000001E-3</c:v>
                </c:pt>
                <c:pt idx="18">
                  <c:v>6.2100000000000002E-4</c:v>
                </c:pt>
                <c:pt idx="19">
                  <c:v>0</c:v>
                </c:pt>
                <c:pt idx="20">
                  <c:v>0</c:v>
                </c:pt>
                <c:pt idx="21">
                  <c:v>2.9599999999999998E-4</c:v>
                </c:pt>
                <c:pt idx="22">
                  <c:v>4.4840714000000002E-3</c:v>
                </c:pt>
                <c:pt idx="23">
                  <c:v>9.6841870000000004E-3</c:v>
                </c:pt>
                <c:pt idx="24">
                  <c:v>1.5803234999999999E-2</c:v>
                </c:pt>
                <c:pt idx="25">
                  <c:v>2.005738E-2</c:v>
                </c:pt>
                <c:pt idx="26">
                  <c:v>2.3284882E-2</c:v>
                </c:pt>
                <c:pt idx="27">
                  <c:v>2.4520746999999999E-2</c:v>
                </c:pt>
                <c:pt idx="28">
                  <c:v>2.5526690000000001E-2</c:v>
                </c:pt>
                <c:pt idx="29">
                  <c:v>2.6807712000000001E-2</c:v>
                </c:pt>
                <c:pt idx="30">
                  <c:v>2.8448109999999999E-2</c:v>
                </c:pt>
                <c:pt idx="31">
                  <c:v>3.0713870000000001E-2</c:v>
                </c:pt>
                <c:pt idx="32">
                  <c:v>3.4836069999999997E-2</c:v>
                </c:pt>
                <c:pt idx="33">
                  <c:v>4.1925869999999997E-2</c:v>
                </c:pt>
                <c:pt idx="34">
                  <c:v>5.1304626999999998E-2</c:v>
                </c:pt>
                <c:pt idx="35">
                  <c:v>6.1383623999999998E-2</c:v>
                </c:pt>
                <c:pt idx="36">
                  <c:v>6.9413095999999994E-2</c:v>
                </c:pt>
                <c:pt idx="37">
                  <c:v>7.3852200000000007E-2</c:v>
                </c:pt>
                <c:pt idx="38">
                  <c:v>7.3660455999999999E-2</c:v>
                </c:pt>
                <c:pt idx="39">
                  <c:v>6.9720863999999994E-2</c:v>
                </c:pt>
                <c:pt idx="40">
                  <c:v>6.2482886000000001E-2</c:v>
                </c:pt>
                <c:pt idx="41">
                  <c:v>5.3998276999999997E-2</c:v>
                </c:pt>
                <c:pt idx="42">
                  <c:v>4.6026006000000001E-2</c:v>
                </c:pt>
                <c:pt idx="43">
                  <c:v>4.0021772999999997E-2</c:v>
                </c:pt>
                <c:pt idx="44">
                  <c:v>3.8074587E-2</c:v>
                </c:pt>
                <c:pt idx="45">
                  <c:v>3.9138767999999997E-2</c:v>
                </c:pt>
                <c:pt idx="46">
                  <c:v>4.0184589999999999E-2</c:v>
                </c:pt>
                <c:pt idx="47">
                  <c:v>3.8779397E-2</c:v>
                </c:pt>
                <c:pt idx="48">
                  <c:v>3.5199158000000001E-2</c:v>
                </c:pt>
                <c:pt idx="49">
                  <c:v>3.2012730000000003E-2</c:v>
                </c:pt>
                <c:pt idx="50">
                  <c:v>3.0181396999999999E-2</c:v>
                </c:pt>
                <c:pt idx="51">
                  <c:v>2.9537649999999999E-2</c:v>
                </c:pt>
                <c:pt idx="52">
                  <c:v>3.0827962E-2</c:v>
                </c:pt>
                <c:pt idx="53">
                  <c:v>3.5123464E-2</c:v>
                </c:pt>
                <c:pt idx="54">
                  <c:v>4.2784322E-2</c:v>
                </c:pt>
                <c:pt idx="55">
                  <c:v>5.2342466999999997E-2</c:v>
                </c:pt>
                <c:pt idx="56">
                  <c:v>5.9591945E-2</c:v>
                </c:pt>
                <c:pt idx="57">
                  <c:v>6.4647189999999993E-2</c:v>
                </c:pt>
                <c:pt idx="58">
                  <c:v>6.8180180000000007E-2</c:v>
                </c:pt>
                <c:pt idx="59">
                  <c:v>6.9089330000000004E-2</c:v>
                </c:pt>
                <c:pt idx="60">
                  <c:v>6.5745490000000004E-2</c:v>
                </c:pt>
                <c:pt idx="61">
                  <c:v>5.9091947999999998E-2</c:v>
                </c:pt>
                <c:pt idx="62">
                  <c:v>5.2519389999999999E-2</c:v>
                </c:pt>
                <c:pt idx="63">
                  <c:v>4.7827423000000001E-2</c:v>
                </c:pt>
                <c:pt idx="64">
                  <c:v>4.4425909999999999E-2</c:v>
                </c:pt>
                <c:pt idx="65">
                  <c:v>4.0635659999999997E-2</c:v>
                </c:pt>
                <c:pt idx="66">
                  <c:v>3.8102270000000001E-2</c:v>
                </c:pt>
                <c:pt idx="67">
                  <c:v>3.8662120000000001E-2</c:v>
                </c:pt>
                <c:pt idx="68">
                  <c:v>4.1425740000000003E-2</c:v>
                </c:pt>
                <c:pt idx="69">
                  <c:v>4.1649079999999998E-2</c:v>
                </c:pt>
                <c:pt idx="70">
                  <c:v>3.6927596E-2</c:v>
                </c:pt>
                <c:pt idx="71">
                  <c:v>2.8272932000000001E-2</c:v>
                </c:pt>
                <c:pt idx="72">
                  <c:v>1.8937994E-2</c:v>
                </c:pt>
                <c:pt idx="73">
                  <c:v>1.1078812E-2</c:v>
                </c:pt>
                <c:pt idx="74">
                  <c:v>5.5675270000000001E-3</c:v>
                </c:pt>
                <c:pt idx="75">
                  <c:v>3.1492018999999998E-3</c:v>
                </c:pt>
                <c:pt idx="76">
                  <c:v>4.6461755000000004E-3</c:v>
                </c:pt>
                <c:pt idx="77">
                  <c:v>9.1971750000000001E-3</c:v>
                </c:pt>
                <c:pt idx="78">
                  <c:v>1.4649653E-2</c:v>
                </c:pt>
                <c:pt idx="79">
                  <c:v>1.855219E-2</c:v>
                </c:pt>
                <c:pt idx="80">
                  <c:v>1.9124886000000001E-2</c:v>
                </c:pt>
                <c:pt idx="81">
                  <c:v>1.6441417999999999E-2</c:v>
                </c:pt>
                <c:pt idx="82">
                  <c:v>1.1880053E-2</c:v>
                </c:pt>
                <c:pt idx="83">
                  <c:v>7.7780899999999997E-3</c:v>
                </c:pt>
                <c:pt idx="84">
                  <c:v>6.3153146999999996E-3</c:v>
                </c:pt>
                <c:pt idx="85">
                  <c:v>8.5934619999999996E-3</c:v>
                </c:pt>
                <c:pt idx="86">
                  <c:v>1.4254734999999999E-2</c:v>
                </c:pt>
                <c:pt idx="87">
                  <c:v>2.1423055E-2</c:v>
                </c:pt>
                <c:pt idx="88">
                  <c:v>2.8136669999999999E-2</c:v>
                </c:pt>
                <c:pt idx="89">
                  <c:v>3.21059E-2</c:v>
                </c:pt>
                <c:pt idx="90">
                  <c:v>3.3041099999999997E-2</c:v>
                </c:pt>
                <c:pt idx="91">
                  <c:v>3.1343848000000001E-2</c:v>
                </c:pt>
                <c:pt idx="92">
                  <c:v>2.7755887999999999E-2</c:v>
                </c:pt>
                <c:pt idx="93">
                  <c:v>2.4958520000000001E-2</c:v>
                </c:pt>
                <c:pt idx="94">
                  <c:v>2.3075274999999999E-2</c:v>
                </c:pt>
                <c:pt idx="95">
                  <c:v>2.0234697999999999E-2</c:v>
                </c:pt>
                <c:pt idx="96">
                  <c:v>2.0182479999999999E-2</c:v>
                </c:pt>
                <c:pt idx="97">
                  <c:v>2.0455087E-2</c:v>
                </c:pt>
                <c:pt idx="98">
                  <c:v>2.0165679999999998E-2</c:v>
                </c:pt>
                <c:pt idx="99">
                  <c:v>1.9993007E-2</c:v>
                </c:pt>
                <c:pt idx="100">
                  <c:v>2.1433251E-2</c:v>
                </c:pt>
                <c:pt idx="101">
                  <c:v>2.2155477E-2</c:v>
                </c:pt>
                <c:pt idx="102">
                  <c:v>2.1856995000000001E-2</c:v>
                </c:pt>
                <c:pt idx="103">
                  <c:v>2.2097055000000001E-2</c:v>
                </c:pt>
                <c:pt idx="104">
                  <c:v>2.1986973E-2</c:v>
                </c:pt>
                <c:pt idx="105">
                  <c:v>2.1106116000000001E-2</c:v>
                </c:pt>
                <c:pt idx="106">
                  <c:v>1.9560233E-2</c:v>
                </c:pt>
                <c:pt idx="107">
                  <c:v>1.7609672999999999E-2</c:v>
                </c:pt>
                <c:pt idx="108">
                  <c:v>1.5083371999999999E-2</c:v>
                </c:pt>
                <c:pt idx="109">
                  <c:v>1.2097517E-2</c:v>
                </c:pt>
                <c:pt idx="110">
                  <c:v>9.2238700000000003E-3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868E-43FA-8A04-6FFAA3B35523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[2]Sheet1!$D$1250:$DT$1250</c:f>
              <c:numCache>
                <c:formatCode>General</c:formatCode>
                <c:ptCount val="121"/>
                <c:pt idx="0">
                  <c:v>0</c:v>
                </c:pt>
                <c:pt idx="1">
                  <c:v>2.0599999999999999E-4</c:v>
                </c:pt>
                <c:pt idx="2">
                  <c:v>7.478012E-3</c:v>
                </c:pt>
                <c:pt idx="3">
                  <c:v>1.5065868E-2</c:v>
                </c:pt>
                <c:pt idx="4">
                  <c:v>1.7515445000000001E-2</c:v>
                </c:pt>
                <c:pt idx="5">
                  <c:v>1.7030528E-2</c:v>
                </c:pt>
                <c:pt idx="6">
                  <c:v>1.5500824999999999E-2</c:v>
                </c:pt>
                <c:pt idx="7">
                  <c:v>1.3068575000000001E-2</c:v>
                </c:pt>
                <c:pt idx="8">
                  <c:v>8.5279085000000004E-3</c:v>
                </c:pt>
                <c:pt idx="9">
                  <c:v>2.6351039000000001E-3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1.3236286999999999E-3</c:v>
                </c:pt>
                <c:pt idx="14">
                  <c:v>6.8156839999999998E-3</c:v>
                </c:pt>
                <c:pt idx="15">
                  <c:v>9.8359160000000001E-3</c:v>
                </c:pt>
                <c:pt idx="16">
                  <c:v>9.0521560000000004E-3</c:v>
                </c:pt>
                <c:pt idx="17">
                  <c:v>5.2079624000000001E-3</c:v>
                </c:pt>
                <c:pt idx="18">
                  <c:v>1.3671148000000001E-3</c:v>
                </c:pt>
                <c:pt idx="19">
                  <c:v>0</c:v>
                </c:pt>
                <c:pt idx="20">
                  <c:v>0</c:v>
                </c:pt>
                <c:pt idx="21">
                  <c:v>2.2000000000000001E-4</c:v>
                </c:pt>
                <c:pt idx="22">
                  <c:v>4.0783323000000002E-3</c:v>
                </c:pt>
                <c:pt idx="23">
                  <c:v>8.7497830000000006E-3</c:v>
                </c:pt>
                <c:pt idx="24">
                  <c:v>1.4273594000000001E-2</c:v>
                </c:pt>
                <c:pt idx="25">
                  <c:v>1.8208328999999999E-2</c:v>
                </c:pt>
                <c:pt idx="26">
                  <c:v>2.1754435999999999E-2</c:v>
                </c:pt>
                <c:pt idx="27">
                  <c:v>2.3810920999999999E-2</c:v>
                </c:pt>
                <c:pt idx="28">
                  <c:v>2.5689842000000001E-2</c:v>
                </c:pt>
                <c:pt idx="29">
                  <c:v>2.7560689999999999E-2</c:v>
                </c:pt>
                <c:pt idx="30">
                  <c:v>2.9340561000000001E-2</c:v>
                </c:pt>
                <c:pt idx="31">
                  <c:v>3.1496376E-2</c:v>
                </c:pt>
                <c:pt idx="32">
                  <c:v>3.5410403999999999E-2</c:v>
                </c:pt>
                <c:pt idx="33">
                  <c:v>4.2214380000000003E-2</c:v>
                </c:pt>
                <c:pt idx="34">
                  <c:v>5.116979E-2</c:v>
                </c:pt>
                <c:pt idx="35">
                  <c:v>6.0810370000000002E-2</c:v>
                </c:pt>
                <c:pt idx="36">
                  <c:v>6.8575344999999996E-2</c:v>
                </c:pt>
                <c:pt idx="37">
                  <c:v>7.3025099999999996E-2</c:v>
                </c:pt>
                <c:pt idx="38">
                  <c:v>7.3199029999999998E-2</c:v>
                </c:pt>
                <c:pt idx="39">
                  <c:v>6.981677E-2</c:v>
                </c:pt>
                <c:pt idx="40">
                  <c:v>6.3211859999999995E-2</c:v>
                </c:pt>
                <c:pt idx="41">
                  <c:v>5.5123846999999997E-2</c:v>
                </c:pt>
                <c:pt idx="42">
                  <c:v>4.7210578000000003E-2</c:v>
                </c:pt>
                <c:pt idx="43">
                  <c:v>4.0958769999999999E-2</c:v>
                </c:pt>
                <c:pt idx="44">
                  <c:v>3.8632380000000001E-2</c:v>
                </c:pt>
                <c:pt idx="45">
                  <c:v>3.9295886000000002E-2</c:v>
                </c:pt>
                <c:pt idx="46">
                  <c:v>3.9991032000000003E-2</c:v>
                </c:pt>
                <c:pt idx="47">
                  <c:v>3.8251753999999999E-2</c:v>
                </c:pt>
                <c:pt idx="48">
                  <c:v>3.4390878E-2</c:v>
                </c:pt>
                <c:pt idx="49">
                  <c:v>3.0910375E-2</c:v>
                </c:pt>
                <c:pt idx="50">
                  <c:v>2.8813021000000001E-2</c:v>
                </c:pt>
                <c:pt idx="51">
                  <c:v>2.7932802E-2</c:v>
                </c:pt>
                <c:pt idx="52">
                  <c:v>2.9222002E-2</c:v>
                </c:pt>
                <c:pt idx="53">
                  <c:v>3.3823717000000003E-2</c:v>
                </c:pt>
                <c:pt idx="54">
                  <c:v>4.2008671999999997E-2</c:v>
                </c:pt>
                <c:pt idx="55">
                  <c:v>5.2123994E-2</c:v>
                </c:pt>
                <c:pt idx="56">
                  <c:v>5.9772413000000003E-2</c:v>
                </c:pt>
                <c:pt idx="57">
                  <c:v>6.5114270000000002E-2</c:v>
                </c:pt>
                <c:pt idx="58">
                  <c:v>6.8861510000000001E-2</c:v>
                </c:pt>
                <c:pt idx="59">
                  <c:v>6.9924630000000002E-2</c:v>
                </c:pt>
                <c:pt idx="60">
                  <c:v>6.6485636000000001E-2</c:v>
                </c:pt>
                <c:pt idx="61">
                  <c:v>5.9572163999999997E-2</c:v>
                </c:pt>
                <c:pt idx="62">
                  <c:v>5.2697750000000002E-2</c:v>
                </c:pt>
                <c:pt idx="63">
                  <c:v>4.7810279999999997E-2</c:v>
                </c:pt>
                <c:pt idx="64">
                  <c:v>4.4277240000000002E-2</c:v>
                </c:pt>
                <c:pt idx="65">
                  <c:v>4.0451094999999999E-2</c:v>
                </c:pt>
                <c:pt idx="66">
                  <c:v>3.8067292000000003E-2</c:v>
                </c:pt>
                <c:pt idx="67">
                  <c:v>3.9025049999999999E-2</c:v>
                </c:pt>
                <c:pt idx="68">
                  <c:v>4.222385E-2</c:v>
                </c:pt>
                <c:pt idx="69">
                  <c:v>4.2544940000000003E-2</c:v>
                </c:pt>
                <c:pt idx="70">
                  <c:v>3.7464461999999997E-2</c:v>
                </c:pt>
                <c:pt idx="71">
                  <c:v>2.8189949999999998E-2</c:v>
                </c:pt>
                <c:pt idx="72">
                  <c:v>1.833197E-2</c:v>
                </c:pt>
                <c:pt idx="73">
                  <c:v>1.027556E-2</c:v>
                </c:pt>
                <c:pt idx="74">
                  <c:v>4.9188375000000003E-3</c:v>
                </c:pt>
                <c:pt idx="75">
                  <c:v>2.8476920000000002E-3</c:v>
                </c:pt>
                <c:pt idx="76">
                  <c:v>4.6116676999999997E-3</c:v>
                </c:pt>
                <c:pt idx="77">
                  <c:v>9.1514579999999995E-3</c:v>
                </c:pt>
                <c:pt idx="78">
                  <c:v>1.4388919999999999E-2</c:v>
                </c:pt>
                <c:pt idx="79">
                  <c:v>1.8126449999999999E-2</c:v>
                </c:pt>
                <c:pt idx="80">
                  <c:v>1.8733965000000002E-2</c:v>
                </c:pt>
                <c:pt idx="81">
                  <c:v>1.6230049E-2</c:v>
                </c:pt>
                <c:pt idx="82">
                  <c:v>1.1818366E-2</c:v>
                </c:pt>
                <c:pt idx="83">
                  <c:v>7.7299999999999999E-3</c:v>
                </c:pt>
                <c:pt idx="84">
                  <c:v>6.1902709999999998E-3</c:v>
                </c:pt>
                <c:pt idx="85">
                  <c:v>8.5213460000000008E-3</c:v>
                </c:pt>
                <c:pt idx="86">
                  <c:v>1.4427178000000001E-2</c:v>
                </c:pt>
                <c:pt idx="87">
                  <c:v>2.1989712000000002E-2</c:v>
                </c:pt>
                <c:pt idx="88">
                  <c:v>2.9038505999999999E-2</c:v>
                </c:pt>
                <c:pt idx="89">
                  <c:v>3.3089302000000001E-2</c:v>
                </c:pt>
                <c:pt idx="90">
                  <c:v>3.3854774999999997E-2</c:v>
                </c:pt>
                <c:pt idx="91">
                  <c:v>3.1851966000000002E-2</c:v>
                </c:pt>
                <c:pt idx="92">
                  <c:v>2.7976210000000001E-2</c:v>
                </c:pt>
                <c:pt idx="93">
                  <c:v>2.4941709999999999E-2</c:v>
                </c:pt>
                <c:pt idx="94">
                  <c:v>2.2891438E-2</c:v>
                </c:pt>
                <c:pt idx="95">
                  <c:v>1.9990290000000001E-2</c:v>
                </c:pt>
                <c:pt idx="96">
                  <c:v>1.9964786000000002E-2</c:v>
                </c:pt>
                <c:pt idx="97">
                  <c:v>2.033337E-2</c:v>
                </c:pt>
                <c:pt idx="98">
                  <c:v>2.0154439E-2</c:v>
                </c:pt>
                <c:pt idx="99">
                  <c:v>2.0054289999999999E-2</c:v>
                </c:pt>
                <c:pt idx="100">
                  <c:v>2.1520467000000001E-2</c:v>
                </c:pt>
                <c:pt idx="101">
                  <c:v>2.209883E-2</c:v>
                </c:pt>
                <c:pt idx="102">
                  <c:v>2.1854390000000001E-2</c:v>
                </c:pt>
                <c:pt idx="103">
                  <c:v>2.2133967000000001E-2</c:v>
                </c:pt>
                <c:pt idx="104">
                  <c:v>2.2038217999999998E-2</c:v>
                </c:pt>
                <c:pt idx="105">
                  <c:v>2.1159450999999999E-2</c:v>
                </c:pt>
                <c:pt idx="106">
                  <c:v>1.9593084E-2</c:v>
                </c:pt>
                <c:pt idx="107">
                  <c:v>1.7616913000000001E-2</c:v>
                </c:pt>
                <c:pt idx="108">
                  <c:v>1.5003658E-2</c:v>
                </c:pt>
                <c:pt idx="109">
                  <c:v>1.1900239999999999E-2</c:v>
                </c:pt>
                <c:pt idx="110">
                  <c:v>8.872474E-3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868E-43FA-8A04-6FFAA3B35523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[2]Sheet1!$D$1251:$DT$1251</c:f>
              <c:numCache>
                <c:formatCode>General</c:formatCode>
                <c:ptCount val="121"/>
                <c:pt idx="0">
                  <c:v>0</c:v>
                </c:pt>
                <c:pt idx="1">
                  <c:v>1.1409015000000001E-3</c:v>
                </c:pt>
                <c:pt idx="2">
                  <c:v>7.6971189999999997E-3</c:v>
                </c:pt>
                <c:pt idx="3">
                  <c:v>1.5063222500000001E-2</c:v>
                </c:pt>
                <c:pt idx="4">
                  <c:v>1.7974779E-2</c:v>
                </c:pt>
                <c:pt idx="5">
                  <c:v>1.8061252E-2</c:v>
                </c:pt>
                <c:pt idx="6">
                  <c:v>1.6624995E-2</c:v>
                </c:pt>
                <c:pt idx="7">
                  <c:v>1.3482434999999999E-2</c:v>
                </c:pt>
                <c:pt idx="8">
                  <c:v>7.908188E-3</c:v>
                </c:pt>
                <c:pt idx="9">
                  <c:v>1.3509831999999999E-3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8.7100000000000003E-4</c:v>
                </c:pt>
                <c:pt idx="14">
                  <c:v>6.4391092999999998E-3</c:v>
                </c:pt>
                <c:pt idx="15">
                  <c:v>9.6745800000000003E-3</c:v>
                </c:pt>
                <c:pt idx="16">
                  <c:v>9.1731099999999999E-3</c:v>
                </c:pt>
                <c:pt idx="17">
                  <c:v>5.4903766000000001E-3</c:v>
                </c:pt>
                <c:pt idx="18">
                  <c:v>1.5235712000000001E-3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3.6072251E-3</c:v>
                </c:pt>
                <c:pt idx="23">
                  <c:v>8.4326369999999998E-3</c:v>
                </c:pt>
                <c:pt idx="24">
                  <c:v>1.4164248500000001E-2</c:v>
                </c:pt>
                <c:pt idx="25">
                  <c:v>1.8268599999999999E-2</c:v>
                </c:pt>
                <c:pt idx="26">
                  <c:v>2.1838201000000002E-2</c:v>
                </c:pt>
                <c:pt idx="27">
                  <c:v>2.3835067000000001E-2</c:v>
                </c:pt>
                <c:pt idx="28">
                  <c:v>2.5559062E-2</c:v>
                </c:pt>
                <c:pt idx="29">
                  <c:v>2.7159823E-2</c:v>
                </c:pt>
                <c:pt idx="30">
                  <c:v>2.8666364E-2</c:v>
                </c:pt>
                <c:pt idx="31">
                  <c:v>3.0621063E-2</c:v>
                </c:pt>
                <c:pt idx="32">
                  <c:v>3.4411073E-2</c:v>
                </c:pt>
                <c:pt idx="33">
                  <c:v>4.122572E-2</c:v>
                </c:pt>
                <c:pt idx="34">
                  <c:v>5.0230265000000003E-2</c:v>
                </c:pt>
                <c:pt idx="35">
                  <c:v>6.0001145999999998E-2</c:v>
                </c:pt>
                <c:pt idx="36">
                  <c:v>6.7958063999999999E-2</c:v>
                </c:pt>
                <c:pt idx="37">
                  <c:v>7.2637480000000004E-2</c:v>
                </c:pt>
                <c:pt idx="38">
                  <c:v>7.2886099999999995E-2</c:v>
                </c:pt>
                <c:pt idx="39">
                  <c:v>6.9396816E-2</c:v>
                </c:pt>
                <c:pt idx="40">
                  <c:v>6.2528310000000004E-2</c:v>
                </c:pt>
                <c:pt idx="41">
                  <c:v>5.4342248000000003E-2</c:v>
                </c:pt>
                <c:pt idx="42">
                  <c:v>4.6500206000000002E-2</c:v>
                </c:pt>
                <c:pt idx="43">
                  <c:v>4.0422840000000002E-2</c:v>
                </c:pt>
                <c:pt idx="44">
                  <c:v>3.817135E-2</c:v>
                </c:pt>
                <c:pt idx="45">
                  <c:v>3.8844384000000003E-2</c:v>
                </c:pt>
                <c:pt idx="46">
                  <c:v>3.9648256999999999E-2</c:v>
                </c:pt>
                <c:pt idx="47">
                  <c:v>3.8166440000000003E-2</c:v>
                </c:pt>
                <c:pt idx="48">
                  <c:v>3.4678760000000003E-2</c:v>
                </c:pt>
                <c:pt idx="49">
                  <c:v>3.1610186999999998E-2</c:v>
                </c:pt>
                <c:pt idx="50">
                  <c:v>2.9877629999999999E-2</c:v>
                </c:pt>
                <c:pt idx="51">
                  <c:v>2.9339496E-2</c:v>
                </c:pt>
                <c:pt idx="52">
                  <c:v>3.0722395E-2</c:v>
                </c:pt>
                <c:pt idx="53">
                  <c:v>3.4929073999999997E-2</c:v>
                </c:pt>
                <c:pt idx="54">
                  <c:v>4.2253225999999998E-2</c:v>
                </c:pt>
                <c:pt idx="55">
                  <c:v>5.1414689999999999E-2</c:v>
                </c:pt>
                <c:pt idx="56">
                  <c:v>5.8477964E-2</c:v>
                </c:pt>
                <c:pt idx="57">
                  <c:v>6.3717090000000004E-2</c:v>
                </c:pt>
                <c:pt idx="58">
                  <c:v>6.7721920000000005E-2</c:v>
                </c:pt>
                <c:pt idx="59">
                  <c:v>6.9155549999999996E-2</c:v>
                </c:pt>
                <c:pt idx="60">
                  <c:v>6.6153030000000002E-2</c:v>
                </c:pt>
                <c:pt idx="61">
                  <c:v>5.9666037999999998E-2</c:v>
                </c:pt>
                <c:pt idx="62">
                  <c:v>5.3188324000000002E-2</c:v>
                </c:pt>
                <c:pt idx="63">
                  <c:v>4.8622406999999999E-2</c:v>
                </c:pt>
                <c:pt idx="64">
                  <c:v>4.5325619999999997E-2</c:v>
                </c:pt>
                <c:pt idx="65">
                  <c:v>4.1621792999999997E-2</c:v>
                </c:pt>
                <c:pt idx="66">
                  <c:v>3.9123190000000002E-2</c:v>
                </c:pt>
                <c:pt idx="67">
                  <c:v>3.9590029999999998E-2</c:v>
                </c:pt>
                <c:pt idx="68">
                  <c:v>4.2050092999999997E-2</c:v>
                </c:pt>
                <c:pt idx="69">
                  <c:v>4.172903E-2</c:v>
                </c:pt>
                <c:pt idx="70">
                  <c:v>3.6395440000000001E-2</c:v>
                </c:pt>
                <c:pt idx="71">
                  <c:v>2.7304161E-2</c:v>
                </c:pt>
                <c:pt idx="72">
                  <c:v>1.7858477000000001E-2</c:v>
                </c:pt>
                <c:pt idx="73">
                  <c:v>1.0253389999999999E-2</c:v>
                </c:pt>
                <c:pt idx="74">
                  <c:v>5.299822E-3</c:v>
                </c:pt>
                <c:pt idx="75">
                  <c:v>3.5687689999999998E-3</c:v>
                </c:pt>
                <c:pt idx="76">
                  <c:v>5.6044385000000004E-3</c:v>
                </c:pt>
                <c:pt idx="77">
                  <c:v>1.0335798E-2</c:v>
                </c:pt>
                <c:pt idx="78">
                  <c:v>1.5621522000000001E-2</c:v>
                </c:pt>
                <c:pt idx="79">
                  <c:v>1.9235898000000001E-2</c:v>
                </c:pt>
                <c:pt idx="80">
                  <c:v>1.9604914000000001E-2</c:v>
                </c:pt>
                <c:pt idx="81">
                  <c:v>1.6819990999999999E-2</c:v>
                </c:pt>
                <c:pt idx="82">
                  <c:v>1.2125873000000001E-2</c:v>
                </c:pt>
                <c:pt idx="83">
                  <c:v>7.7527860000000002E-3</c:v>
                </c:pt>
                <c:pt idx="84">
                  <c:v>5.9084365999999998E-3</c:v>
                </c:pt>
                <c:pt idx="85">
                  <c:v>7.8559470000000003E-3</c:v>
                </c:pt>
                <c:pt idx="86">
                  <c:v>1.33580435E-2</c:v>
                </c:pt>
                <c:pt idx="87">
                  <c:v>2.0596455999999999E-2</c:v>
                </c:pt>
                <c:pt idx="88">
                  <c:v>2.7535804000000001E-2</c:v>
                </c:pt>
                <c:pt idx="89">
                  <c:v>3.1801022999999998E-2</c:v>
                </c:pt>
                <c:pt idx="90">
                  <c:v>3.2953040000000003E-2</c:v>
                </c:pt>
                <c:pt idx="91">
                  <c:v>3.1502879999999997E-2</c:v>
                </c:pt>
                <c:pt idx="92">
                  <c:v>2.8123570000000001E-2</c:v>
                </c:pt>
                <c:pt idx="93">
                  <c:v>2.5459441999999999E-2</c:v>
                </c:pt>
                <c:pt idx="94">
                  <c:v>2.3656374000000001E-2</c:v>
                </c:pt>
                <c:pt idx="95">
                  <c:v>2.0849545000000001E-2</c:v>
                </c:pt>
                <c:pt idx="96">
                  <c:v>2.0783211999999999E-2</c:v>
                </c:pt>
                <c:pt idx="97">
                  <c:v>2.1053896999999999E-2</c:v>
                </c:pt>
                <c:pt idx="98">
                  <c:v>2.0784091000000001E-2</c:v>
                </c:pt>
                <c:pt idx="99">
                  <c:v>2.0613952000000001E-2</c:v>
                </c:pt>
                <c:pt idx="100">
                  <c:v>2.2003221999999999E-2</c:v>
                </c:pt>
                <c:pt idx="101">
                  <c:v>2.2635939000000001E-2</c:v>
                </c:pt>
                <c:pt idx="102">
                  <c:v>2.2260941999999999E-2</c:v>
                </c:pt>
                <c:pt idx="103">
                  <c:v>2.2373206999999999E-2</c:v>
                </c:pt>
                <c:pt idx="104">
                  <c:v>2.2102421000000001E-2</c:v>
                </c:pt>
                <c:pt idx="105">
                  <c:v>2.1051838999999999E-2</c:v>
                </c:pt>
                <c:pt idx="106">
                  <c:v>1.9324342000000001E-2</c:v>
                </c:pt>
                <c:pt idx="107">
                  <c:v>1.7203462999999999E-2</c:v>
                </c:pt>
                <c:pt idx="108">
                  <c:v>1.4502821500000001E-2</c:v>
                </c:pt>
                <c:pt idx="109">
                  <c:v>1.1358475999999999E-2</c:v>
                </c:pt>
                <c:pt idx="110">
                  <c:v>8.3662839999999999E-3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868E-43FA-8A04-6FFAA3B35523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[2]Sheet1!$D$1252:$DT$1252</c:f>
              <c:numCache>
                <c:formatCode>General</c:formatCode>
                <c:ptCount val="121"/>
                <c:pt idx="0">
                  <c:v>0</c:v>
                </c:pt>
                <c:pt idx="1">
                  <c:v>2.6499999999999999E-4</c:v>
                </c:pt>
                <c:pt idx="2">
                  <c:v>7.2329313999999999E-3</c:v>
                </c:pt>
                <c:pt idx="3">
                  <c:v>1.4709677000000001E-2</c:v>
                </c:pt>
                <c:pt idx="4">
                  <c:v>1.7341912000000001E-2</c:v>
                </c:pt>
                <c:pt idx="5">
                  <c:v>1.7242717000000001E-2</c:v>
                </c:pt>
                <c:pt idx="6">
                  <c:v>1.6113934999999999E-2</c:v>
                </c:pt>
                <c:pt idx="7">
                  <c:v>1.3701130000000001E-2</c:v>
                </c:pt>
                <c:pt idx="8">
                  <c:v>8.8171039999999992E-3</c:v>
                </c:pt>
                <c:pt idx="9">
                  <c:v>2.3997215999999998E-3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3.28E-4</c:v>
                </c:pt>
                <c:pt idx="14">
                  <c:v>6.1794383999999999E-3</c:v>
                </c:pt>
                <c:pt idx="15">
                  <c:v>9.7713439999999995E-3</c:v>
                </c:pt>
                <c:pt idx="16">
                  <c:v>9.5255600000000006E-3</c:v>
                </c:pt>
                <c:pt idx="17">
                  <c:v>5.9296540000000003E-3</c:v>
                </c:pt>
                <c:pt idx="18">
                  <c:v>1.9813264E-3</c:v>
                </c:pt>
                <c:pt idx="19">
                  <c:v>0</c:v>
                </c:pt>
                <c:pt idx="20">
                  <c:v>0</c:v>
                </c:pt>
                <c:pt idx="21">
                  <c:v>2.4600000000000002E-4</c:v>
                </c:pt>
                <c:pt idx="22">
                  <c:v>3.8618649999999999E-3</c:v>
                </c:pt>
                <c:pt idx="23">
                  <c:v>8.4760479999999999E-3</c:v>
                </c:pt>
                <c:pt idx="24">
                  <c:v>1.4110446E-2</c:v>
                </c:pt>
                <c:pt idx="25">
                  <c:v>1.8245198000000001E-2</c:v>
                </c:pt>
                <c:pt idx="26">
                  <c:v>2.1838040999999999E-2</c:v>
                </c:pt>
                <c:pt idx="27">
                  <c:v>2.3725673999999999E-2</c:v>
                </c:pt>
                <c:pt idx="28">
                  <c:v>2.5384556999999999E-2</c:v>
                </c:pt>
                <c:pt idx="29">
                  <c:v>2.7045572E-2</c:v>
                </c:pt>
                <c:pt idx="30">
                  <c:v>2.8702677999999999E-2</c:v>
                </c:pt>
                <c:pt idx="31">
                  <c:v>3.0740107999999999E-2</c:v>
                </c:pt>
                <c:pt idx="32">
                  <c:v>3.4512423E-2</c:v>
                </c:pt>
                <c:pt idx="33">
                  <c:v>4.1235644000000002E-2</c:v>
                </c:pt>
                <c:pt idx="34">
                  <c:v>5.0259363000000001E-2</c:v>
                </c:pt>
                <c:pt idx="35">
                  <c:v>6.0101992999999999E-2</c:v>
                </c:pt>
                <c:pt idx="36">
                  <c:v>6.8073140000000004E-2</c:v>
                </c:pt>
                <c:pt idx="37">
                  <c:v>7.2537660000000004E-2</c:v>
                </c:pt>
                <c:pt idx="38">
                  <c:v>7.248984E-2</c:v>
                </c:pt>
                <c:pt idx="39">
                  <c:v>6.8907775000000004E-2</c:v>
                </c:pt>
                <c:pt idx="40">
                  <c:v>6.2240763999999997E-2</c:v>
                </c:pt>
                <c:pt idx="41">
                  <c:v>5.4348967999999998E-2</c:v>
                </c:pt>
                <c:pt idx="42">
                  <c:v>4.6596393E-2</c:v>
                </c:pt>
                <c:pt idx="43">
                  <c:v>4.0460799999999998E-2</c:v>
                </c:pt>
                <c:pt idx="44">
                  <c:v>3.8220896999999997E-2</c:v>
                </c:pt>
                <c:pt idx="45">
                  <c:v>3.9123560000000002E-2</c:v>
                </c:pt>
                <c:pt idx="46">
                  <c:v>4.0145930000000003E-2</c:v>
                </c:pt>
                <c:pt idx="47">
                  <c:v>3.8612988000000001E-2</c:v>
                </c:pt>
                <c:pt idx="48">
                  <c:v>3.4745430000000001E-2</c:v>
                </c:pt>
                <c:pt idx="49">
                  <c:v>3.1101136000000001E-2</c:v>
                </c:pt>
                <c:pt idx="50">
                  <c:v>2.8864758000000001E-2</c:v>
                </c:pt>
                <c:pt idx="51">
                  <c:v>2.8093947000000001E-2</c:v>
                </c:pt>
                <c:pt idx="52">
                  <c:v>2.9603414000000002E-2</c:v>
                </c:pt>
                <c:pt idx="53">
                  <c:v>3.4274987999999999E-2</c:v>
                </c:pt>
                <c:pt idx="54">
                  <c:v>4.2170729999999997E-2</c:v>
                </c:pt>
                <c:pt idx="55">
                  <c:v>5.1822739999999999E-2</c:v>
                </c:pt>
                <c:pt idx="56">
                  <c:v>5.9209690000000002E-2</c:v>
                </c:pt>
                <c:pt idx="57">
                  <c:v>6.4513780000000007E-2</c:v>
                </c:pt>
                <c:pt idx="58">
                  <c:v>6.8357329999999994E-2</c:v>
                </c:pt>
                <c:pt idx="59">
                  <c:v>6.9558079999999994E-2</c:v>
                </c:pt>
                <c:pt idx="60">
                  <c:v>6.6328449999999997E-2</c:v>
                </c:pt>
                <c:pt idx="61">
                  <c:v>5.9611667E-2</c:v>
                </c:pt>
                <c:pt idx="62">
                  <c:v>5.2774229999999998E-2</c:v>
                </c:pt>
                <c:pt idx="63">
                  <c:v>4.7787886000000002E-2</c:v>
                </c:pt>
                <c:pt idx="64">
                  <c:v>4.4226992999999999E-2</c:v>
                </c:pt>
                <c:pt idx="65">
                  <c:v>4.0615222999999999E-2</c:v>
                </c:pt>
                <c:pt idx="66">
                  <c:v>3.8539549999999999E-2</c:v>
                </c:pt>
                <c:pt idx="67">
                  <c:v>3.9605754999999999E-2</c:v>
                </c:pt>
                <c:pt idx="68">
                  <c:v>4.2698662999999998E-2</c:v>
                </c:pt>
                <c:pt idx="69">
                  <c:v>4.2932205000000001E-2</c:v>
                </c:pt>
                <c:pt idx="70">
                  <c:v>3.7971534000000001E-2</c:v>
                </c:pt>
                <c:pt idx="71">
                  <c:v>2.8981837999999999E-2</c:v>
                </c:pt>
                <c:pt idx="72">
                  <c:v>1.9365316E-2</c:v>
                </c:pt>
                <c:pt idx="73">
                  <c:v>1.1298139E-2</c:v>
                </c:pt>
                <c:pt idx="74">
                  <c:v>5.5631213000000004E-3</c:v>
                </c:pt>
                <c:pt idx="75">
                  <c:v>2.8096589999999999E-3</c:v>
                </c:pt>
                <c:pt idx="76">
                  <c:v>3.9098850000000001E-3</c:v>
                </c:pt>
                <c:pt idx="77">
                  <c:v>8.1881980000000007E-3</c:v>
                </c:pt>
                <c:pt idx="78">
                  <c:v>1.3697486E-2</c:v>
                </c:pt>
                <c:pt idx="79">
                  <c:v>1.8037269000000002E-2</c:v>
                </c:pt>
                <c:pt idx="80">
                  <c:v>1.9256221E-2</c:v>
                </c:pt>
                <c:pt idx="81">
                  <c:v>1.7176253999999998E-2</c:v>
                </c:pt>
                <c:pt idx="82">
                  <c:v>1.2945092E-2</c:v>
                </c:pt>
                <c:pt idx="83">
                  <c:v>8.7878739999999993E-3</c:v>
                </c:pt>
                <c:pt idx="84">
                  <c:v>6.941933E-3</c:v>
                </c:pt>
                <c:pt idx="85">
                  <c:v>8.7383854999999993E-3</c:v>
                </c:pt>
                <c:pt idx="86">
                  <c:v>1.4062794999999999E-2</c:v>
                </c:pt>
                <c:pt idx="87">
                  <c:v>2.1205419999999999E-2</c:v>
                </c:pt>
                <c:pt idx="88">
                  <c:v>2.8177750000000001E-2</c:v>
                </c:pt>
                <c:pt idx="89">
                  <c:v>3.2548707000000003E-2</c:v>
                </c:pt>
                <c:pt idx="90">
                  <c:v>3.3844159999999998E-2</c:v>
                </c:pt>
                <c:pt idx="91">
                  <c:v>3.2377205999999999E-2</c:v>
                </c:pt>
                <c:pt idx="92">
                  <c:v>2.8772183E-2</c:v>
                </c:pt>
                <c:pt idx="93">
                  <c:v>2.5748509999999999E-2</c:v>
                </c:pt>
                <c:pt idx="94">
                  <c:v>2.3570923000000001E-2</c:v>
                </c:pt>
                <c:pt idx="95">
                  <c:v>2.0419525000000001E-2</c:v>
                </c:pt>
                <c:pt idx="96">
                  <c:v>2.0048982E-2</c:v>
                </c:pt>
                <c:pt idx="97">
                  <c:v>2.0104961000000001E-2</c:v>
                </c:pt>
                <c:pt idx="98">
                  <c:v>1.9712944E-2</c:v>
                </c:pt>
                <c:pt idx="99">
                  <c:v>1.9533847E-2</c:v>
                </c:pt>
                <c:pt idx="100">
                  <c:v>2.1032168E-2</c:v>
                </c:pt>
                <c:pt idx="101">
                  <c:v>2.1902423000000001E-2</c:v>
                </c:pt>
                <c:pt idx="102">
                  <c:v>2.1755321000000001E-2</c:v>
                </c:pt>
                <c:pt idx="103">
                  <c:v>2.2154081999999999E-2</c:v>
                </c:pt>
                <c:pt idx="104">
                  <c:v>2.2163820000000001E-2</c:v>
                </c:pt>
                <c:pt idx="105">
                  <c:v>2.1371319999999999E-2</c:v>
                </c:pt>
                <c:pt idx="106">
                  <c:v>1.9862853E-2</c:v>
                </c:pt>
                <c:pt idx="107">
                  <c:v>1.7899803999999998E-2</c:v>
                </c:pt>
                <c:pt idx="108">
                  <c:v>1.5290272000000001E-2</c:v>
                </c:pt>
                <c:pt idx="109">
                  <c:v>1.215573E-2</c:v>
                </c:pt>
                <c:pt idx="110">
                  <c:v>9.0885800000000006E-3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868E-43FA-8A04-6FFAA3B35523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[2]Sheet1!$D$1253:$DT$1253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6.8666046000000003E-3</c:v>
                </c:pt>
                <c:pt idx="3">
                  <c:v>1.5064235E-2</c:v>
                </c:pt>
                <c:pt idx="4">
                  <c:v>1.8187491E-2</c:v>
                </c:pt>
                <c:pt idx="5">
                  <c:v>1.7954142999999999E-2</c:v>
                </c:pt>
                <c:pt idx="6">
                  <c:v>1.6150472999999999E-2</c:v>
                </c:pt>
                <c:pt idx="7">
                  <c:v>1.3347026E-2</c:v>
                </c:pt>
                <c:pt idx="8">
                  <c:v>8.7473380000000003E-3</c:v>
                </c:pt>
                <c:pt idx="9">
                  <c:v>3.1228669000000001E-3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2.9700000000000001E-4</c:v>
                </c:pt>
                <c:pt idx="14">
                  <c:v>5.9287283E-3</c:v>
                </c:pt>
                <c:pt idx="15">
                  <c:v>9.6330205000000006E-3</c:v>
                </c:pt>
                <c:pt idx="16">
                  <c:v>9.5311830000000004E-3</c:v>
                </c:pt>
                <c:pt idx="17">
                  <c:v>5.8015165999999998E-3</c:v>
                </c:pt>
                <c:pt idx="18">
                  <c:v>1.6937281000000001E-3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3.9275910000000002E-3</c:v>
                </c:pt>
                <c:pt idx="23">
                  <c:v>8.91343E-3</c:v>
                </c:pt>
                <c:pt idx="24">
                  <c:v>1.4837004000000001E-2</c:v>
                </c:pt>
                <c:pt idx="25">
                  <c:v>1.9091152E-2</c:v>
                </c:pt>
                <c:pt idx="26">
                  <c:v>2.2589755999999999E-2</c:v>
                </c:pt>
                <c:pt idx="27">
                  <c:v>2.4183888000000001E-2</c:v>
                </c:pt>
                <c:pt idx="28">
                  <c:v>2.5436602999999999E-2</c:v>
                </c:pt>
                <c:pt idx="29">
                  <c:v>2.6828109999999999E-2</c:v>
                </c:pt>
                <c:pt idx="30">
                  <c:v>2.8315903999999999E-2</c:v>
                </c:pt>
                <c:pt idx="31">
                  <c:v>3.0339636E-2</c:v>
                </c:pt>
                <c:pt idx="32">
                  <c:v>3.4209400000000001E-2</c:v>
                </c:pt>
                <c:pt idx="33">
                  <c:v>4.1144124999999997E-2</c:v>
                </c:pt>
                <c:pt idx="34">
                  <c:v>5.0469960000000001E-2</c:v>
                </c:pt>
                <c:pt idx="35">
                  <c:v>6.0672134000000003E-2</c:v>
                </c:pt>
                <c:pt idx="36">
                  <c:v>6.8957775999999998E-2</c:v>
                </c:pt>
                <c:pt idx="37">
                  <c:v>7.3648889999999995E-2</c:v>
                </c:pt>
                <c:pt idx="38">
                  <c:v>7.3640929999999993E-2</c:v>
                </c:pt>
                <c:pt idx="39">
                  <c:v>6.9836006000000006E-2</c:v>
                </c:pt>
                <c:pt idx="40">
                  <c:v>6.2841170000000002E-2</c:v>
                </c:pt>
                <c:pt idx="41">
                  <c:v>5.4600026000000003E-2</c:v>
                </c:pt>
                <c:pt idx="42">
                  <c:v>4.6695977E-2</c:v>
                </c:pt>
                <c:pt idx="43">
                  <c:v>4.0420312E-2</c:v>
                </c:pt>
                <c:pt idx="44">
                  <c:v>3.7968176999999999E-2</c:v>
                </c:pt>
                <c:pt idx="45">
                  <c:v>3.863494E-2</c:v>
                </c:pt>
                <c:pt idx="46">
                  <c:v>3.9634469999999998E-2</c:v>
                </c:pt>
                <c:pt idx="47">
                  <c:v>3.8407780000000002E-2</c:v>
                </c:pt>
                <c:pt idx="48">
                  <c:v>3.5033005999999998E-2</c:v>
                </c:pt>
                <c:pt idx="49">
                  <c:v>3.1895622999999998E-2</c:v>
                </c:pt>
                <c:pt idx="50">
                  <c:v>2.9979776999999999E-2</c:v>
                </c:pt>
                <c:pt idx="51">
                  <c:v>2.9185262999999999E-2</c:v>
                </c:pt>
                <c:pt idx="52">
                  <c:v>3.0414281000000001E-2</c:v>
                </c:pt>
                <c:pt idx="53">
                  <c:v>3.4727000000000001E-2</c:v>
                </c:pt>
                <c:pt idx="54">
                  <c:v>4.2444366999999997E-2</c:v>
                </c:pt>
                <c:pt idx="55">
                  <c:v>5.2097872000000003E-2</c:v>
                </c:pt>
                <c:pt idx="56">
                  <c:v>5.9432354E-2</c:v>
                </c:pt>
                <c:pt idx="57">
                  <c:v>6.4574963999999999E-2</c:v>
                </c:pt>
                <c:pt idx="58">
                  <c:v>6.8245710000000001E-2</c:v>
                </c:pt>
                <c:pt idx="59">
                  <c:v>6.9306980000000004E-2</c:v>
                </c:pt>
                <c:pt idx="60">
                  <c:v>6.6086023999999993E-2</c:v>
                </c:pt>
                <c:pt idx="61">
                  <c:v>5.9483260000000003E-2</c:v>
                </c:pt>
                <c:pt idx="62">
                  <c:v>5.2953996000000003E-2</c:v>
                </c:pt>
                <c:pt idx="63">
                  <c:v>4.8340064000000002E-2</c:v>
                </c:pt>
                <c:pt idx="64">
                  <c:v>4.4978637000000002E-2</c:v>
                </c:pt>
                <c:pt idx="65">
                  <c:v>4.111588E-2</c:v>
                </c:pt>
                <c:pt idx="66">
                  <c:v>3.8358252000000002E-2</c:v>
                </c:pt>
                <c:pt idx="67">
                  <c:v>3.8563189999999997E-2</c:v>
                </c:pt>
                <c:pt idx="68">
                  <c:v>4.0973593000000003E-2</c:v>
                </c:pt>
                <c:pt idx="69">
                  <c:v>4.1001151999999999E-2</c:v>
                </c:pt>
                <c:pt idx="70">
                  <c:v>3.6408181999999997E-2</c:v>
                </c:pt>
                <c:pt idx="71">
                  <c:v>2.817865E-2</c:v>
                </c:pt>
                <c:pt idx="72">
                  <c:v>1.9353415999999998E-2</c:v>
                </c:pt>
                <c:pt idx="73">
                  <c:v>1.1877118000000001E-2</c:v>
                </c:pt>
                <c:pt idx="74">
                  <c:v>6.4850400000000001E-3</c:v>
                </c:pt>
                <c:pt idx="75">
                  <c:v>3.8959877999999999E-3</c:v>
                </c:pt>
                <c:pt idx="76">
                  <c:v>4.9659717000000003E-3</c:v>
                </c:pt>
                <c:pt idx="77">
                  <c:v>8.9880159999999997E-3</c:v>
                </c:pt>
                <c:pt idx="78">
                  <c:v>1.4061465E-2</c:v>
                </c:pt>
                <c:pt idx="79">
                  <c:v>1.7908339999999998E-2</c:v>
                </c:pt>
                <c:pt idx="80">
                  <c:v>1.8741779E-2</c:v>
                </c:pt>
                <c:pt idx="81">
                  <c:v>1.6452004999999999E-2</c:v>
                </c:pt>
                <c:pt idx="82">
                  <c:v>1.22339055E-2</c:v>
                </c:pt>
                <c:pt idx="83">
                  <c:v>8.3100805000000007E-3</c:v>
                </c:pt>
                <c:pt idx="84">
                  <c:v>6.8454654000000004E-3</c:v>
                </c:pt>
                <c:pt idx="85">
                  <c:v>9.0472650000000005E-3</c:v>
                </c:pt>
                <c:pt idx="86">
                  <c:v>1.4638821999999999E-2</c:v>
                </c:pt>
                <c:pt idx="87">
                  <c:v>2.1789462999999998E-2</c:v>
                </c:pt>
                <c:pt idx="88">
                  <c:v>2.8512322999999999E-2</c:v>
                </c:pt>
                <c:pt idx="89">
                  <c:v>3.2473937000000001E-2</c:v>
                </c:pt>
                <c:pt idx="90">
                  <c:v>3.3318684000000001E-2</c:v>
                </c:pt>
                <c:pt idx="91">
                  <c:v>3.1513779999999998E-2</c:v>
                </c:pt>
                <c:pt idx="92">
                  <c:v>2.7849576000000001E-2</c:v>
                </c:pt>
                <c:pt idx="93">
                  <c:v>2.4998764999999999E-2</c:v>
                </c:pt>
                <c:pt idx="94">
                  <c:v>2.3115442999999999E-2</c:v>
                </c:pt>
                <c:pt idx="95">
                  <c:v>2.0297663000000001E-2</c:v>
                </c:pt>
                <c:pt idx="96">
                  <c:v>2.0261156999999998E-2</c:v>
                </c:pt>
                <c:pt idx="97">
                  <c:v>2.0532016E-2</c:v>
                </c:pt>
                <c:pt idx="98">
                  <c:v>2.0211239999999998E-2</c:v>
                </c:pt>
                <c:pt idx="99">
                  <c:v>1.9968335E-2</c:v>
                </c:pt>
                <c:pt idx="100">
                  <c:v>2.1319568000000001E-2</c:v>
                </c:pt>
                <c:pt idx="101">
                  <c:v>2.1947931E-2</c:v>
                </c:pt>
                <c:pt idx="102">
                  <c:v>2.1600645000000002E-2</c:v>
                </c:pt>
                <c:pt idx="103">
                  <c:v>2.1836022E-2</c:v>
                </c:pt>
                <c:pt idx="104">
                  <c:v>2.1732741999999999E-2</c:v>
                </c:pt>
                <c:pt idx="105">
                  <c:v>2.0867030000000002E-2</c:v>
                </c:pt>
                <c:pt idx="106">
                  <c:v>1.9337150000000001E-2</c:v>
                </c:pt>
                <c:pt idx="107">
                  <c:v>1.7424608000000001E-2</c:v>
                </c:pt>
                <c:pt idx="108">
                  <c:v>1.48956925E-2</c:v>
                </c:pt>
                <c:pt idx="109">
                  <c:v>1.1890289E-2</c:v>
                </c:pt>
                <c:pt idx="110">
                  <c:v>8.9908474999999995E-3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868E-43FA-8A04-6FFAA3B35523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[2]Sheet1!$D$1254:$DT$1254</c:f>
              <c:numCache>
                <c:formatCode>General</c:formatCode>
                <c:ptCount val="121"/>
                <c:pt idx="0">
                  <c:v>0</c:v>
                </c:pt>
                <c:pt idx="1">
                  <c:v>5.8E-5</c:v>
                </c:pt>
                <c:pt idx="2">
                  <c:v>7.0498310000000003E-3</c:v>
                </c:pt>
                <c:pt idx="3">
                  <c:v>1.5294718000000001E-2</c:v>
                </c:pt>
                <c:pt idx="4">
                  <c:v>1.8810848000000002E-2</c:v>
                </c:pt>
                <c:pt idx="5">
                  <c:v>1.9115535999999999E-2</c:v>
                </c:pt>
                <c:pt idx="6">
                  <c:v>1.7605315999999999E-2</c:v>
                </c:pt>
                <c:pt idx="7">
                  <c:v>1.4519526E-2</c:v>
                </c:pt>
                <c:pt idx="8">
                  <c:v>9.2615895000000004E-3</c:v>
                </c:pt>
                <c:pt idx="9">
                  <c:v>2.9270614E-3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1.64E-4</c:v>
                </c:pt>
                <c:pt idx="14">
                  <c:v>6.4236503E-3</c:v>
                </c:pt>
                <c:pt idx="15">
                  <c:v>1.0325585E-2</c:v>
                </c:pt>
                <c:pt idx="16">
                  <c:v>9.9632009999999997E-3</c:v>
                </c:pt>
                <c:pt idx="17">
                  <c:v>5.8703089999999998E-3</c:v>
                </c:pt>
                <c:pt idx="18">
                  <c:v>1.5967704999999999E-3</c:v>
                </c:pt>
                <c:pt idx="19">
                  <c:v>0</c:v>
                </c:pt>
                <c:pt idx="20">
                  <c:v>0</c:v>
                </c:pt>
                <c:pt idx="21">
                  <c:v>2.9399999999999999E-4</c:v>
                </c:pt>
                <c:pt idx="22">
                  <c:v>4.3711875999999997E-3</c:v>
                </c:pt>
                <c:pt idx="23">
                  <c:v>9.5056670000000006E-3</c:v>
                </c:pt>
                <c:pt idx="24">
                  <c:v>1.5564356E-2</c:v>
                </c:pt>
                <c:pt idx="25">
                  <c:v>1.9812308000000001E-2</c:v>
                </c:pt>
                <c:pt idx="26">
                  <c:v>2.3206243000000001E-2</c:v>
                </c:pt>
                <c:pt idx="27">
                  <c:v>2.4616356999999998E-2</c:v>
                </c:pt>
                <c:pt idx="28">
                  <c:v>2.5829794E-2</c:v>
                </c:pt>
                <c:pt idx="29">
                  <c:v>2.7303919999999999E-2</c:v>
                </c:pt>
                <c:pt idx="30">
                  <c:v>2.8969274999999999E-2</c:v>
                </c:pt>
                <c:pt idx="31">
                  <c:v>3.1026246E-2</c:v>
                </c:pt>
                <c:pt idx="32">
                  <c:v>3.4709047999999999E-2</c:v>
                </c:pt>
                <c:pt idx="33">
                  <c:v>4.1261489999999998E-2</c:v>
                </c:pt>
                <c:pt idx="34">
                  <c:v>5.0232869999999999E-2</c:v>
                </c:pt>
                <c:pt idx="35">
                  <c:v>6.0190093E-2</c:v>
                </c:pt>
                <c:pt idx="36">
                  <c:v>6.8412890000000004E-2</c:v>
                </c:pt>
                <c:pt idx="37">
                  <c:v>7.3237023999999998E-2</c:v>
                </c:pt>
                <c:pt idx="38">
                  <c:v>7.3412099999999994E-2</c:v>
                </c:pt>
                <c:pt idx="39">
                  <c:v>6.9862685999999993E-2</c:v>
                </c:pt>
                <c:pt idx="40">
                  <c:v>6.3032089999999999E-2</c:v>
                </c:pt>
                <c:pt idx="41">
                  <c:v>5.493145E-2</c:v>
                </c:pt>
                <c:pt idx="42">
                  <c:v>4.7099724000000003E-2</c:v>
                </c:pt>
                <c:pt idx="43">
                  <c:v>4.0955815E-2</c:v>
                </c:pt>
                <c:pt idx="44">
                  <c:v>3.8715764999999999E-2</c:v>
                </c:pt>
                <c:pt idx="45">
                  <c:v>3.9548966999999997E-2</c:v>
                </c:pt>
                <c:pt idx="46">
                  <c:v>4.0409220000000003E-2</c:v>
                </c:pt>
                <c:pt idx="47">
                  <c:v>3.8722010000000001E-2</c:v>
                </c:pt>
                <c:pt idx="48">
                  <c:v>3.4769055E-2</c:v>
                </c:pt>
                <c:pt idx="49">
                  <c:v>3.1203031999999999E-2</c:v>
                </c:pt>
                <c:pt idx="50">
                  <c:v>2.9143120000000002E-2</c:v>
                </c:pt>
                <c:pt idx="51">
                  <c:v>2.8522090999999999E-2</c:v>
                </c:pt>
                <c:pt idx="52">
                  <c:v>3.0087300000000001E-2</c:v>
                </c:pt>
                <c:pt idx="53">
                  <c:v>3.483261E-2</c:v>
                </c:pt>
                <c:pt idx="54">
                  <c:v>4.2940010000000001E-2</c:v>
                </c:pt>
                <c:pt idx="55">
                  <c:v>5.2864710000000002E-2</c:v>
                </c:pt>
                <c:pt idx="56">
                  <c:v>6.0286465999999997E-2</c:v>
                </c:pt>
                <c:pt idx="57">
                  <c:v>6.5325110000000006E-2</c:v>
                </c:pt>
                <c:pt idx="58">
                  <c:v>6.8716050000000001E-2</c:v>
                </c:pt>
                <c:pt idx="59">
                  <c:v>6.9407609999999995E-2</c:v>
                </c:pt>
                <c:pt idx="60">
                  <c:v>6.5848039999999997E-2</c:v>
                </c:pt>
                <c:pt idx="61">
                  <c:v>5.8978174000000001E-2</c:v>
                </c:pt>
                <c:pt idx="62">
                  <c:v>5.2261725000000002E-2</c:v>
                </c:pt>
                <c:pt idx="63">
                  <c:v>4.7571585E-2</c:v>
                </c:pt>
                <c:pt idx="64">
                  <c:v>4.4364492999999998E-2</c:v>
                </c:pt>
                <c:pt idx="65">
                  <c:v>4.0941704000000002E-2</c:v>
                </c:pt>
                <c:pt idx="66">
                  <c:v>3.8743560000000003E-2</c:v>
                </c:pt>
                <c:pt idx="67">
                  <c:v>3.9320853000000003E-2</c:v>
                </c:pt>
                <c:pt idx="68">
                  <c:v>4.1674999999999997E-2</c:v>
                </c:pt>
                <c:pt idx="69">
                  <c:v>4.1269164999999997E-2</c:v>
                </c:pt>
                <c:pt idx="70">
                  <c:v>3.6099233000000001E-2</c:v>
                </c:pt>
                <c:pt idx="71">
                  <c:v>2.7427632E-2</c:v>
                </c:pt>
                <c:pt idx="72">
                  <c:v>1.8465578999999999E-2</c:v>
                </c:pt>
                <c:pt idx="73">
                  <c:v>1.1120615E-2</c:v>
                </c:pt>
                <c:pt idx="74">
                  <c:v>5.9818880000000003E-3</c:v>
                </c:pt>
                <c:pt idx="75">
                  <c:v>3.6121464999999998E-3</c:v>
                </c:pt>
                <c:pt idx="76">
                  <c:v>4.8410420000000003E-3</c:v>
                </c:pt>
                <c:pt idx="77">
                  <c:v>9.0407270000000001E-3</c:v>
                </c:pt>
                <c:pt idx="78">
                  <c:v>1.4302212E-2</c:v>
                </c:pt>
                <c:pt idx="79">
                  <c:v>1.8221006000000001E-2</c:v>
                </c:pt>
                <c:pt idx="80">
                  <c:v>1.8907914000000001E-2</c:v>
                </c:pt>
                <c:pt idx="81">
                  <c:v>1.6370947E-2</c:v>
                </c:pt>
                <c:pt idx="82">
                  <c:v>1.2000804E-2</c:v>
                </c:pt>
                <c:pt idx="83">
                  <c:v>8.1423980000000003E-3</c:v>
                </c:pt>
                <c:pt idx="84">
                  <c:v>6.9226543E-3</c:v>
                </c:pt>
                <c:pt idx="85">
                  <c:v>9.3953119999999994E-3</c:v>
                </c:pt>
                <c:pt idx="86">
                  <c:v>1.5154126E-2</c:v>
                </c:pt>
                <c:pt idx="87">
                  <c:v>2.2363775999999998E-2</c:v>
                </c:pt>
                <c:pt idx="88">
                  <c:v>2.9052095E-2</c:v>
                </c:pt>
                <c:pt idx="89">
                  <c:v>3.2871709999999998E-2</c:v>
                </c:pt>
                <c:pt idx="90">
                  <c:v>3.3541013000000001E-2</c:v>
                </c:pt>
                <c:pt idx="91">
                  <c:v>3.1480743999999998E-2</c:v>
                </c:pt>
                <c:pt idx="92">
                  <c:v>2.7531692999999999E-2</c:v>
                </c:pt>
                <c:pt idx="93">
                  <c:v>2.4420417999999999E-2</c:v>
                </c:pt>
                <c:pt idx="94">
                  <c:v>2.231992E-2</c:v>
                </c:pt>
                <c:pt idx="95">
                  <c:v>1.9426933E-2</c:v>
                </c:pt>
                <c:pt idx="96">
                  <c:v>1.9427073999999999E-2</c:v>
                </c:pt>
                <c:pt idx="97">
                  <c:v>1.9819331999999999E-2</c:v>
                </c:pt>
                <c:pt idx="98">
                  <c:v>1.9674942000000001E-2</c:v>
                </c:pt>
                <c:pt idx="99">
                  <c:v>1.9634922999999999E-2</c:v>
                </c:pt>
                <c:pt idx="100">
                  <c:v>2.1212625999999998E-2</c:v>
                </c:pt>
                <c:pt idx="101">
                  <c:v>2.2023228999999998E-2</c:v>
                </c:pt>
                <c:pt idx="102">
                  <c:v>2.1835038000000001E-2</c:v>
                </c:pt>
                <c:pt idx="103">
                  <c:v>2.2173473999999999E-2</c:v>
                </c:pt>
                <c:pt idx="104">
                  <c:v>2.2132025999999999E-2</c:v>
                </c:pt>
                <c:pt idx="105">
                  <c:v>2.1294184000000001E-2</c:v>
                </c:pt>
                <c:pt idx="106">
                  <c:v>1.9760849E-2</c:v>
                </c:pt>
                <c:pt idx="107">
                  <c:v>1.7788488000000002E-2</c:v>
                </c:pt>
                <c:pt idx="108">
                  <c:v>1.5225801000000001E-2</c:v>
                </c:pt>
                <c:pt idx="109">
                  <c:v>1.2177378000000001E-2</c:v>
                </c:pt>
                <c:pt idx="110">
                  <c:v>9.2320049999999997E-3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868E-43FA-8A04-6FFAA3B35523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[2]Sheet1!$D$1255:$DT$1255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7.3858607E-3</c:v>
                </c:pt>
                <c:pt idx="3">
                  <c:v>1.5611954000000001E-2</c:v>
                </c:pt>
                <c:pt idx="4">
                  <c:v>1.8615175000000001E-2</c:v>
                </c:pt>
                <c:pt idx="5">
                  <c:v>1.8287474000000001E-2</c:v>
                </c:pt>
                <c:pt idx="6">
                  <c:v>1.6552799999999999E-2</c:v>
                </c:pt>
                <c:pt idx="7">
                  <c:v>1.3592577999999999E-2</c:v>
                </c:pt>
                <c:pt idx="8">
                  <c:v>8.5244099999999996E-3</c:v>
                </c:pt>
                <c:pt idx="9">
                  <c:v>2.2277184999999998E-3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7.5699999999999997E-4</c:v>
                </c:pt>
                <c:pt idx="14">
                  <c:v>6.7299320000000001E-3</c:v>
                </c:pt>
                <c:pt idx="15">
                  <c:v>1.0185732499999999E-2</c:v>
                </c:pt>
                <c:pt idx="16">
                  <c:v>9.6890559999999997E-3</c:v>
                </c:pt>
                <c:pt idx="17">
                  <c:v>5.9953686000000003E-3</c:v>
                </c:pt>
                <c:pt idx="18">
                  <c:v>1.9884082000000002E-3</c:v>
                </c:pt>
                <c:pt idx="19">
                  <c:v>0</c:v>
                </c:pt>
                <c:pt idx="20">
                  <c:v>0</c:v>
                </c:pt>
                <c:pt idx="21">
                  <c:v>2.4499999999999999E-4</c:v>
                </c:pt>
                <c:pt idx="22">
                  <c:v>4.2367037000000003E-3</c:v>
                </c:pt>
                <c:pt idx="23">
                  <c:v>9.2546350000000006E-3</c:v>
                </c:pt>
                <c:pt idx="24">
                  <c:v>1.5125932999999999E-2</c:v>
                </c:pt>
                <c:pt idx="25">
                  <c:v>1.9266829999999999E-2</c:v>
                </c:pt>
                <c:pt idx="26">
                  <c:v>2.2698728000000001E-2</c:v>
                </c:pt>
                <c:pt idx="27">
                  <c:v>2.4423299999999998E-2</c:v>
                </c:pt>
                <c:pt idx="28">
                  <c:v>2.5954101E-2</c:v>
                </c:pt>
                <c:pt idx="29">
                  <c:v>2.7552383E-2</c:v>
                </c:pt>
                <c:pt idx="30">
                  <c:v>2.9107549999999999E-2</c:v>
                </c:pt>
                <c:pt idx="31">
                  <c:v>3.1115165E-2</c:v>
                </c:pt>
                <c:pt idx="32">
                  <c:v>3.5092667000000001E-2</c:v>
                </c:pt>
                <c:pt idx="33">
                  <c:v>4.2194410000000002E-2</c:v>
                </c:pt>
                <c:pt idx="34">
                  <c:v>5.157515E-2</c:v>
                </c:pt>
                <c:pt idx="35">
                  <c:v>6.1519347000000002E-2</c:v>
                </c:pt>
                <c:pt idx="36">
                  <c:v>6.9263785999999994E-2</c:v>
                </c:pt>
                <c:pt idx="37">
                  <c:v>7.3336855000000006E-2</c:v>
                </c:pt>
                <c:pt idx="38">
                  <c:v>7.2905949999999997E-2</c:v>
                </c:pt>
                <c:pt idx="39">
                  <c:v>6.8925979999999998E-2</c:v>
                </c:pt>
                <c:pt idx="40">
                  <c:v>6.1909970000000002E-2</c:v>
                </c:pt>
                <c:pt idx="41">
                  <c:v>5.3915508000000001E-2</c:v>
                </c:pt>
                <c:pt idx="42">
                  <c:v>4.6472202999999997E-2</c:v>
                </c:pt>
                <c:pt idx="43">
                  <c:v>4.0772784999999999E-2</c:v>
                </c:pt>
                <c:pt idx="44">
                  <c:v>3.8836959999999997E-2</c:v>
                </c:pt>
                <c:pt idx="45">
                  <c:v>3.9633120000000001E-2</c:v>
                </c:pt>
                <c:pt idx="46">
                  <c:v>4.0356762999999997E-2</c:v>
                </c:pt>
                <c:pt idx="47">
                  <c:v>3.858632E-2</c:v>
                </c:pt>
                <c:pt idx="48">
                  <c:v>3.4666120000000002E-2</c:v>
                </c:pt>
                <c:pt idx="49">
                  <c:v>3.1210769999999999E-2</c:v>
                </c:pt>
                <c:pt idx="50">
                  <c:v>2.9336995000000001E-2</c:v>
                </c:pt>
                <c:pt idx="51">
                  <c:v>2.8937548E-2</c:v>
                </c:pt>
                <c:pt idx="52">
                  <c:v>3.0684585E-2</c:v>
                </c:pt>
                <c:pt idx="53">
                  <c:v>3.5462964E-2</c:v>
                </c:pt>
                <c:pt idx="54">
                  <c:v>4.3444733999999999E-2</c:v>
                </c:pt>
                <c:pt idx="55">
                  <c:v>5.3163006999999998E-2</c:v>
                </c:pt>
                <c:pt idx="56">
                  <c:v>6.0348190000000003E-2</c:v>
                </c:pt>
                <c:pt idx="57">
                  <c:v>6.5257800000000005E-2</c:v>
                </c:pt>
                <c:pt idx="58">
                  <c:v>6.8609110000000001E-2</c:v>
                </c:pt>
                <c:pt idx="59">
                  <c:v>6.9253629999999997E-2</c:v>
                </c:pt>
                <c:pt idx="60">
                  <c:v>6.5577880000000005E-2</c:v>
                </c:pt>
                <c:pt idx="61">
                  <c:v>5.8541679999999999E-2</c:v>
                </c:pt>
                <c:pt idx="62">
                  <c:v>5.1766346999999997E-2</c:v>
                </c:pt>
                <c:pt idx="63">
                  <c:v>4.7168321999999999E-2</c:v>
                </c:pt>
                <c:pt idx="64">
                  <c:v>4.4083916000000001E-2</c:v>
                </c:pt>
                <c:pt idx="65">
                  <c:v>4.0647009999999997E-2</c:v>
                </c:pt>
                <c:pt idx="66">
                  <c:v>3.8319896999999999E-2</c:v>
                </c:pt>
                <c:pt idx="67">
                  <c:v>3.8851980000000001E-2</c:v>
                </c:pt>
                <c:pt idx="68">
                  <c:v>4.1476252999999998E-2</c:v>
                </c:pt>
                <c:pt idx="69">
                  <c:v>4.1654676000000002E-2</c:v>
                </c:pt>
                <c:pt idx="70">
                  <c:v>3.7138945999999999E-2</c:v>
                </c:pt>
                <c:pt idx="71">
                  <c:v>2.8772355999999999E-2</c:v>
                </c:pt>
                <c:pt idx="72">
                  <c:v>1.9501332E-2</c:v>
                </c:pt>
                <c:pt idx="73">
                  <c:v>1.1344659999999999E-2</c:v>
                </c:pt>
                <c:pt idx="74">
                  <c:v>5.2964170000000003E-3</c:v>
                </c:pt>
                <c:pt idx="75">
                  <c:v>2.3775340000000002E-3</c:v>
                </c:pt>
                <c:pt idx="76">
                  <c:v>3.5874552999999999E-3</c:v>
                </c:pt>
                <c:pt idx="77">
                  <c:v>8.161237E-3</c:v>
                </c:pt>
                <c:pt idx="78">
                  <c:v>1.3966525E-2</c:v>
                </c:pt>
                <c:pt idx="79">
                  <c:v>1.8448517000000001E-2</c:v>
                </c:pt>
                <c:pt idx="80">
                  <c:v>1.961458E-2</c:v>
                </c:pt>
                <c:pt idx="81">
                  <c:v>1.7317519E-2</c:v>
                </c:pt>
                <c:pt idx="82">
                  <c:v>1.2848938000000001E-2</c:v>
                </c:pt>
                <c:pt idx="83">
                  <c:v>8.6053799999999993E-3</c:v>
                </c:pt>
                <c:pt idx="84">
                  <c:v>6.8913708000000002E-3</c:v>
                </c:pt>
                <c:pt idx="85">
                  <c:v>9.0068379999999996E-3</c:v>
                </c:pt>
                <c:pt idx="86">
                  <c:v>1.4670624E-2</c:v>
                </c:pt>
                <c:pt idx="87">
                  <c:v>2.1965133000000001E-2</c:v>
                </c:pt>
                <c:pt idx="88">
                  <c:v>2.88156E-2</c:v>
                </c:pt>
                <c:pt idx="89">
                  <c:v>3.2798941999999998E-2</c:v>
                </c:pt>
                <c:pt idx="90">
                  <c:v>3.3597334999999999E-2</c:v>
                </c:pt>
                <c:pt idx="91">
                  <c:v>3.1585562999999997E-2</c:v>
                </c:pt>
                <c:pt idx="92">
                  <c:v>2.7585153000000001E-2</c:v>
                </c:pt>
                <c:pt idx="93">
                  <c:v>2.4355025999999998E-2</c:v>
                </c:pt>
                <c:pt idx="94">
                  <c:v>2.210343E-2</c:v>
                </c:pt>
                <c:pt idx="95">
                  <c:v>1.9044818000000002E-2</c:v>
                </c:pt>
                <c:pt idx="96">
                  <c:v>1.8909222E-2</c:v>
                </c:pt>
                <c:pt idx="97">
                  <c:v>1.9216352999999999E-2</c:v>
                </c:pt>
                <c:pt idx="98">
                  <c:v>1.9057965E-2</c:v>
                </c:pt>
                <c:pt idx="99">
                  <c:v>1.9086868E-2</c:v>
                </c:pt>
                <c:pt idx="100">
                  <c:v>2.0782482000000001E-2</c:v>
                </c:pt>
                <c:pt idx="101">
                  <c:v>2.1653882999999999E-2</c:v>
                </c:pt>
                <c:pt idx="102">
                  <c:v>2.1636599999999999E-2</c:v>
                </c:pt>
                <c:pt idx="103">
                  <c:v>2.2135979E-2</c:v>
                </c:pt>
                <c:pt idx="104">
                  <c:v>2.2248216000000001E-2</c:v>
                </c:pt>
                <c:pt idx="105">
                  <c:v>2.1544646000000001E-2</c:v>
                </c:pt>
                <c:pt idx="106">
                  <c:v>2.0125045000000001E-2</c:v>
                </c:pt>
                <c:pt idx="107">
                  <c:v>1.8260384000000001E-2</c:v>
                </c:pt>
                <c:pt idx="108">
                  <c:v>1.5753882E-2</c:v>
                </c:pt>
                <c:pt idx="109">
                  <c:v>1.2741046000000001E-2</c:v>
                </c:pt>
                <c:pt idx="110">
                  <c:v>9.8307210000000006E-3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868E-43FA-8A04-6FFAA3B35523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[2]Sheet1!$D$1256:$DT$1256</c:f>
              <c:numCache>
                <c:formatCode>General</c:formatCode>
                <c:ptCount val="121"/>
                <c:pt idx="0">
                  <c:v>0</c:v>
                </c:pt>
                <c:pt idx="1">
                  <c:v>1.9199999999999999E-5</c:v>
                </c:pt>
                <c:pt idx="2">
                  <c:v>6.9248197000000003E-3</c:v>
                </c:pt>
                <c:pt idx="3">
                  <c:v>1.5108642E-2</c:v>
                </c:pt>
                <c:pt idx="4">
                  <c:v>1.8514175000000001E-2</c:v>
                </c:pt>
                <c:pt idx="5">
                  <c:v>1.8796835000000001E-2</c:v>
                </c:pt>
                <c:pt idx="6">
                  <c:v>1.7483558999999999E-2</c:v>
                </c:pt>
                <c:pt idx="7">
                  <c:v>1.4644135000000001E-2</c:v>
                </c:pt>
                <c:pt idx="8">
                  <c:v>9.5086730000000005E-3</c:v>
                </c:pt>
                <c:pt idx="9">
                  <c:v>3.1329296000000002E-3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2.8400000000000002E-4</c:v>
                </c:pt>
                <c:pt idx="14">
                  <c:v>6.1311009999999999E-3</c:v>
                </c:pt>
                <c:pt idx="15">
                  <c:v>9.6827149999999997E-3</c:v>
                </c:pt>
                <c:pt idx="16">
                  <c:v>9.2165909999999997E-3</c:v>
                </c:pt>
                <c:pt idx="17">
                  <c:v>5.3395554000000003E-3</c:v>
                </c:pt>
                <c:pt idx="18">
                  <c:v>1.3205315E-3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3.8255730000000001E-3</c:v>
                </c:pt>
                <c:pt idx="23">
                  <c:v>8.9963179999999997E-3</c:v>
                </c:pt>
                <c:pt idx="24">
                  <c:v>1.5143132E-2</c:v>
                </c:pt>
                <c:pt idx="25">
                  <c:v>1.9507130000000001E-2</c:v>
                </c:pt>
                <c:pt idx="26">
                  <c:v>2.3038117E-2</c:v>
                </c:pt>
                <c:pt idx="27">
                  <c:v>2.4673812E-2</c:v>
                </c:pt>
                <c:pt idx="28">
                  <c:v>2.6108004000000001E-2</c:v>
                </c:pt>
                <c:pt idx="29">
                  <c:v>2.7652571000000001E-2</c:v>
                </c:pt>
                <c:pt idx="30">
                  <c:v>2.9313868E-2</c:v>
                </c:pt>
                <c:pt idx="31">
                  <c:v>3.1284711999999999E-2</c:v>
                </c:pt>
                <c:pt idx="32">
                  <c:v>3.4903437000000002E-2</c:v>
                </c:pt>
                <c:pt idx="33">
                  <c:v>4.1411740000000002E-2</c:v>
                </c:pt>
                <c:pt idx="34">
                  <c:v>5.0357997000000002E-2</c:v>
                </c:pt>
                <c:pt idx="35">
                  <c:v>6.0289009999999997E-2</c:v>
                </c:pt>
                <c:pt idx="36">
                  <c:v>6.8493254000000003E-2</c:v>
                </c:pt>
                <c:pt idx="37">
                  <c:v>7.3301956000000001E-2</c:v>
                </c:pt>
                <c:pt idx="38">
                  <c:v>7.3512666000000004E-2</c:v>
                </c:pt>
                <c:pt idx="39">
                  <c:v>6.9963380000000006E-2</c:v>
                </c:pt>
                <c:pt idx="40">
                  <c:v>6.3081020000000002E-2</c:v>
                </c:pt>
                <c:pt idx="41">
                  <c:v>5.4849519999999999E-2</c:v>
                </c:pt>
                <c:pt idx="42">
                  <c:v>4.6895890000000003E-2</c:v>
                </c:pt>
                <c:pt idx="43">
                  <c:v>4.0740489999999997E-2</c:v>
                </c:pt>
                <c:pt idx="44">
                  <c:v>3.8605710000000001E-2</c:v>
                </c:pt>
                <c:pt idx="45">
                  <c:v>3.9539900000000003E-2</c:v>
                </c:pt>
                <c:pt idx="46">
                  <c:v>4.0390700000000002E-2</c:v>
                </c:pt>
                <c:pt idx="47">
                  <c:v>3.8599882000000002E-2</c:v>
                </c:pt>
                <c:pt idx="48">
                  <c:v>3.4538331999999998E-2</c:v>
                </c:pt>
                <c:pt idx="49">
                  <c:v>3.102707E-2</c:v>
                </c:pt>
                <c:pt idx="50">
                  <c:v>2.9152503E-2</c:v>
                </c:pt>
                <c:pt idx="51">
                  <c:v>2.8691186E-2</c:v>
                </c:pt>
                <c:pt idx="52">
                  <c:v>3.0262414000000001E-2</c:v>
                </c:pt>
                <c:pt idx="53">
                  <c:v>3.4835423999999997E-2</c:v>
                </c:pt>
                <c:pt idx="54">
                  <c:v>4.2755514000000001E-2</c:v>
                </c:pt>
                <c:pt idx="55">
                  <c:v>5.2601046999999998E-2</c:v>
                </c:pt>
                <c:pt idx="56">
                  <c:v>6.0067780000000001E-2</c:v>
                </c:pt>
                <c:pt idx="57">
                  <c:v>6.5210019999999994E-2</c:v>
                </c:pt>
                <c:pt idx="58">
                  <c:v>6.873775E-2</c:v>
                </c:pt>
                <c:pt idx="59">
                  <c:v>6.9559864999999999E-2</c:v>
                </c:pt>
                <c:pt idx="60">
                  <c:v>6.6089700000000001E-2</c:v>
                </c:pt>
                <c:pt idx="61">
                  <c:v>5.9213556000000001E-2</c:v>
                </c:pt>
                <c:pt idx="62">
                  <c:v>5.2432455000000003E-2</c:v>
                </c:pt>
                <c:pt idx="63">
                  <c:v>4.7679864000000002E-2</c:v>
                </c:pt>
                <c:pt idx="64">
                  <c:v>4.4402684999999997E-2</c:v>
                </c:pt>
                <c:pt idx="65">
                  <c:v>4.0878333000000003E-2</c:v>
                </c:pt>
                <c:pt idx="66">
                  <c:v>3.8551179999999997E-2</c:v>
                </c:pt>
                <c:pt idx="67">
                  <c:v>3.9038237000000003E-2</c:v>
                </c:pt>
                <c:pt idx="68">
                  <c:v>4.1449495000000003E-2</c:v>
                </c:pt>
                <c:pt idx="69">
                  <c:v>4.1285614999999998E-2</c:v>
                </c:pt>
                <c:pt idx="70">
                  <c:v>3.6493827E-2</c:v>
                </c:pt>
                <c:pt idx="71">
                  <c:v>2.8139391999999999E-2</c:v>
                </c:pt>
                <c:pt idx="72">
                  <c:v>1.9147920999999998E-2</c:v>
                </c:pt>
                <c:pt idx="73">
                  <c:v>1.1333203E-2</c:v>
                </c:pt>
                <c:pt idx="74">
                  <c:v>5.4762107000000003E-3</c:v>
                </c:pt>
                <c:pt idx="75">
                  <c:v>2.5728195999999998E-3</c:v>
                </c:pt>
                <c:pt idx="76">
                  <c:v>3.7429429999999999E-3</c:v>
                </c:pt>
                <c:pt idx="77">
                  <c:v>8.3271600000000001E-3</c:v>
                </c:pt>
                <c:pt idx="78">
                  <c:v>1.4118633E-2</c:v>
                </c:pt>
                <c:pt idx="79">
                  <c:v>1.8468966999999999E-2</c:v>
                </c:pt>
                <c:pt idx="80">
                  <c:v>1.942839E-2</c:v>
                </c:pt>
                <c:pt idx="81">
                  <c:v>1.7002924999999999E-2</c:v>
                </c:pt>
                <c:pt idx="82">
                  <c:v>1.2601457E-2</c:v>
                </c:pt>
                <c:pt idx="83">
                  <c:v>8.5754969999999996E-3</c:v>
                </c:pt>
                <c:pt idx="84">
                  <c:v>7.0694075000000004E-3</c:v>
                </c:pt>
                <c:pt idx="85">
                  <c:v>9.1941509999999994E-3</c:v>
                </c:pt>
                <c:pt idx="86">
                  <c:v>1.4658482E-2</c:v>
                </c:pt>
                <c:pt idx="87">
                  <c:v>2.1667490000000001E-2</c:v>
                </c:pt>
                <c:pt idx="88">
                  <c:v>2.8341714E-2</c:v>
                </c:pt>
                <c:pt idx="89">
                  <c:v>3.2376822E-2</c:v>
                </c:pt>
                <c:pt idx="90">
                  <c:v>3.3389336999999998E-2</c:v>
                </c:pt>
                <c:pt idx="91">
                  <c:v>3.1753070000000001E-2</c:v>
                </c:pt>
                <c:pt idx="92">
                  <c:v>2.8129753E-2</c:v>
                </c:pt>
                <c:pt idx="93">
                  <c:v>2.5192778999999998E-2</c:v>
                </c:pt>
                <c:pt idx="94">
                  <c:v>2.3132910999999999E-2</c:v>
                </c:pt>
                <c:pt idx="95">
                  <c:v>2.0144232000000001E-2</c:v>
                </c:pt>
                <c:pt idx="96">
                  <c:v>1.9951911999999999E-2</c:v>
                </c:pt>
                <c:pt idx="97">
                  <c:v>2.0124679999999999E-2</c:v>
                </c:pt>
                <c:pt idx="98">
                  <c:v>1.9770175000000001E-2</c:v>
                </c:pt>
                <c:pt idx="99">
                  <c:v>1.9564021000000001E-2</c:v>
                </c:pt>
                <c:pt idx="100">
                  <c:v>2.1034416E-2</c:v>
                </c:pt>
                <c:pt idx="101">
                  <c:v>2.1819274999999999E-2</c:v>
                </c:pt>
                <c:pt idx="102">
                  <c:v>2.1622433999999999E-2</c:v>
                </c:pt>
                <c:pt idx="103">
                  <c:v>2.1985870000000001E-2</c:v>
                </c:pt>
                <c:pt idx="104">
                  <c:v>2.1995354000000002E-2</c:v>
                </c:pt>
                <c:pt idx="105">
                  <c:v>2.1223927E-2</c:v>
                </c:pt>
                <c:pt idx="106">
                  <c:v>1.9760272999999998E-2</c:v>
                </c:pt>
                <c:pt idx="107">
                  <c:v>1.7857866E-2</c:v>
                </c:pt>
                <c:pt idx="108">
                  <c:v>1.5333286E-2</c:v>
                </c:pt>
                <c:pt idx="109">
                  <c:v>1.2294431999999999E-2</c:v>
                </c:pt>
                <c:pt idx="110">
                  <c:v>9.3231430000000007E-3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868E-43FA-8A04-6FFAA3B35523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[2]Sheet1!$D$1257:$DT$1257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7.4535039999999997E-3</c:v>
                </c:pt>
                <c:pt idx="3">
                  <c:v>1.6071377000000001E-2</c:v>
                </c:pt>
                <c:pt idx="4">
                  <c:v>1.9195440000000001E-2</c:v>
                </c:pt>
                <c:pt idx="5">
                  <c:v>1.8825198000000001E-2</c:v>
                </c:pt>
                <c:pt idx="6">
                  <c:v>1.6964561999999999E-2</c:v>
                </c:pt>
                <c:pt idx="7">
                  <c:v>1.3929972000000001E-2</c:v>
                </c:pt>
                <c:pt idx="8">
                  <c:v>8.8977029999999999E-3</c:v>
                </c:pt>
                <c:pt idx="9">
                  <c:v>2.7503026999999998E-3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4.57E-4</c:v>
                </c:pt>
                <c:pt idx="14">
                  <c:v>6.1482769999999997E-3</c:v>
                </c:pt>
                <c:pt idx="15">
                  <c:v>9.6308609999999992E-3</c:v>
                </c:pt>
                <c:pt idx="16">
                  <c:v>9.3488649999999996E-3</c:v>
                </c:pt>
                <c:pt idx="17">
                  <c:v>5.8358745000000002E-3</c:v>
                </c:pt>
                <c:pt idx="18">
                  <c:v>2.1140547E-3</c:v>
                </c:pt>
                <c:pt idx="19">
                  <c:v>0</c:v>
                </c:pt>
                <c:pt idx="20">
                  <c:v>0</c:v>
                </c:pt>
                <c:pt idx="21">
                  <c:v>1.13E-4</c:v>
                </c:pt>
                <c:pt idx="22">
                  <c:v>3.7872738000000001E-3</c:v>
                </c:pt>
                <c:pt idx="23">
                  <c:v>8.6832100000000002E-3</c:v>
                </c:pt>
                <c:pt idx="24">
                  <c:v>1.4780758999999999E-2</c:v>
                </c:pt>
                <c:pt idx="25">
                  <c:v>1.9153979000000002E-2</c:v>
                </c:pt>
                <c:pt idx="26">
                  <c:v>2.2752580000000001E-2</c:v>
                </c:pt>
                <c:pt idx="27">
                  <c:v>2.4623190999999999E-2</c:v>
                </c:pt>
                <c:pt idx="28">
                  <c:v>2.6420494999999999E-2</c:v>
                </c:pt>
                <c:pt idx="29">
                  <c:v>2.8297313000000001E-2</c:v>
                </c:pt>
                <c:pt idx="30">
                  <c:v>3.0142868E-2</c:v>
                </c:pt>
                <c:pt idx="31">
                  <c:v>3.2116699999999998E-2</c:v>
                </c:pt>
                <c:pt idx="32">
                  <c:v>3.5617377999999998E-2</c:v>
                </c:pt>
                <c:pt idx="33">
                  <c:v>4.1968536000000001E-2</c:v>
                </c:pt>
                <c:pt idx="34">
                  <c:v>5.0570864E-2</c:v>
                </c:pt>
                <c:pt idx="35">
                  <c:v>6.0052179999999997E-2</c:v>
                </c:pt>
                <c:pt idx="36">
                  <c:v>6.7879653999999998E-2</c:v>
                </c:pt>
                <c:pt idx="37">
                  <c:v>7.2536890000000007E-2</c:v>
                </c:pt>
                <c:pt idx="38">
                  <c:v>7.2766010000000006E-2</c:v>
                </c:pt>
                <c:pt idx="39">
                  <c:v>6.9280869999999994E-2</c:v>
                </c:pt>
                <c:pt idx="40">
                  <c:v>6.2598979999999999E-2</c:v>
                </c:pt>
                <c:pt idx="41">
                  <c:v>5.4870034999999998E-2</c:v>
                </c:pt>
                <c:pt idx="42">
                  <c:v>4.7604818E-2</c:v>
                </c:pt>
                <c:pt idx="43">
                  <c:v>4.1980482999999999E-2</c:v>
                </c:pt>
                <c:pt idx="44">
                  <c:v>3.9968014000000003E-2</c:v>
                </c:pt>
                <c:pt idx="45">
                  <c:v>4.069822E-2</c:v>
                </c:pt>
                <c:pt idx="46">
                  <c:v>4.124659E-2</c:v>
                </c:pt>
                <c:pt idx="47">
                  <c:v>3.9221899999999997E-2</c:v>
                </c:pt>
                <c:pt idx="48">
                  <c:v>3.4997889999999997E-2</c:v>
                </c:pt>
                <c:pt idx="49">
                  <c:v>3.1330990000000003E-2</c:v>
                </c:pt>
                <c:pt idx="50">
                  <c:v>2.9251777E-2</c:v>
                </c:pt>
                <c:pt idx="51">
                  <c:v>2.8543087000000002E-2</c:v>
                </c:pt>
                <c:pt idx="52">
                  <c:v>2.9910760000000002E-2</c:v>
                </c:pt>
                <c:pt idx="53">
                  <c:v>3.4433329999999998E-2</c:v>
                </c:pt>
                <c:pt idx="54">
                  <c:v>4.2479127999999998E-2</c:v>
                </c:pt>
                <c:pt idx="55">
                  <c:v>5.2539575999999998E-2</c:v>
                </c:pt>
                <c:pt idx="56">
                  <c:v>6.0186796000000001E-2</c:v>
                </c:pt>
                <c:pt idx="57">
                  <c:v>6.5408380000000002E-2</c:v>
                </c:pt>
                <c:pt idx="58">
                  <c:v>6.8908239999999996E-2</c:v>
                </c:pt>
                <c:pt idx="59">
                  <c:v>6.9617250000000006E-2</c:v>
                </c:pt>
                <c:pt idx="60">
                  <c:v>6.5984840000000003E-2</c:v>
                </c:pt>
                <c:pt idx="61">
                  <c:v>5.8991082E-2</c:v>
                </c:pt>
                <c:pt idx="62">
                  <c:v>5.2145560000000001E-2</c:v>
                </c:pt>
                <c:pt idx="63">
                  <c:v>4.7337838E-2</c:v>
                </c:pt>
                <c:pt idx="64">
                  <c:v>4.4026200000000001E-2</c:v>
                </c:pt>
                <c:pt idx="65">
                  <c:v>4.0485452999999998E-2</c:v>
                </c:pt>
                <c:pt idx="66">
                  <c:v>3.8256209999999999E-2</c:v>
                </c:pt>
                <c:pt idx="67">
                  <c:v>3.902216E-2</c:v>
                </c:pt>
                <c:pt idx="68">
                  <c:v>4.1791182000000003E-2</c:v>
                </c:pt>
                <c:pt idx="69">
                  <c:v>4.188236E-2</c:v>
                </c:pt>
                <c:pt idx="70">
                  <c:v>3.7053514000000003E-2</c:v>
                </c:pt>
                <c:pt idx="71">
                  <c:v>2.8391486000000001E-2</c:v>
                </c:pt>
                <c:pt idx="72">
                  <c:v>1.9087871999999999E-2</c:v>
                </c:pt>
                <c:pt idx="73">
                  <c:v>1.1197861E-2</c:v>
                </c:pt>
                <c:pt idx="74">
                  <c:v>5.5527509999999999E-3</c:v>
                </c:pt>
                <c:pt idx="75">
                  <c:v>2.9586805000000002E-3</c:v>
                </c:pt>
                <c:pt idx="76">
                  <c:v>4.3130913000000003E-3</c:v>
                </c:pt>
                <c:pt idx="77">
                  <c:v>8.8479879999999993E-3</c:v>
                </c:pt>
                <c:pt idx="78">
                  <c:v>1.4405204E-2</c:v>
                </c:pt>
                <c:pt idx="79">
                  <c:v>1.8394005000000001E-2</c:v>
                </c:pt>
                <c:pt idx="80">
                  <c:v>1.8886119999999999E-2</c:v>
                </c:pt>
                <c:pt idx="81">
                  <c:v>1.5989842000000001E-2</c:v>
                </c:pt>
                <c:pt idx="82">
                  <c:v>1.1288921E-2</c:v>
                </c:pt>
                <c:pt idx="83">
                  <c:v>7.2881285999999998E-3</c:v>
                </c:pt>
                <c:pt idx="84">
                  <c:v>6.1939917999999997E-3</c:v>
                </c:pt>
                <c:pt idx="85">
                  <c:v>9.0225394999999993E-3</c:v>
                </c:pt>
                <c:pt idx="86">
                  <c:v>1.5260716000000001E-2</c:v>
                </c:pt>
                <c:pt idx="87">
                  <c:v>2.2923829999999999E-2</c:v>
                </c:pt>
                <c:pt idx="88">
                  <c:v>2.9927189999999999E-2</c:v>
                </c:pt>
                <c:pt idx="89">
                  <c:v>3.3866554E-2</c:v>
                </c:pt>
                <c:pt idx="90">
                  <c:v>3.4428399999999998E-2</c:v>
                </c:pt>
                <c:pt idx="91">
                  <c:v>3.2109406E-2</c:v>
                </c:pt>
                <c:pt idx="92">
                  <c:v>2.7797619999999999E-2</c:v>
                </c:pt>
                <c:pt idx="93">
                  <c:v>2.4322644000000001E-2</c:v>
                </c:pt>
                <c:pt idx="94">
                  <c:v>2.1899796999999999E-2</c:v>
                </c:pt>
                <c:pt idx="95">
                  <c:v>1.8757922999999999E-2</c:v>
                </c:pt>
                <c:pt idx="96">
                  <c:v>1.8614292000000001E-2</c:v>
                </c:pt>
                <c:pt idx="97">
                  <c:v>1.8952054999999999E-2</c:v>
                </c:pt>
                <c:pt idx="98">
                  <c:v>1.8864755E-2</c:v>
                </c:pt>
                <c:pt idx="99">
                  <c:v>1.8984920999999998E-2</c:v>
                </c:pt>
                <c:pt idx="100">
                  <c:v>2.0783030000000001E-2</c:v>
                </c:pt>
                <c:pt idx="101">
                  <c:v>2.1750879000000001E-2</c:v>
                </c:pt>
                <c:pt idx="102">
                  <c:v>2.1804769000000002E-2</c:v>
                </c:pt>
                <c:pt idx="103">
                  <c:v>2.2347585999999999E-2</c:v>
                </c:pt>
                <c:pt idx="104">
                  <c:v>2.2480001999999999E-2</c:v>
                </c:pt>
                <c:pt idx="105">
                  <c:v>2.1777135999999999E-2</c:v>
                </c:pt>
                <c:pt idx="106">
                  <c:v>2.0342775E-2</c:v>
                </c:pt>
                <c:pt idx="107">
                  <c:v>1.843875E-2</c:v>
                </c:pt>
                <c:pt idx="108">
                  <c:v>1.5901822999999999E-2</c:v>
                </c:pt>
                <c:pt idx="109">
                  <c:v>1.2854814500000001E-2</c:v>
                </c:pt>
                <c:pt idx="110">
                  <c:v>9.8946810000000007E-3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868E-43FA-8A04-6FFAA3B35523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[2]Sheet1!$D$1258:$DT$1258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6.1923912999999999E-3</c:v>
                </c:pt>
                <c:pt idx="3">
                  <c:v>1.4932053000000001E-2</c:v>
                </c:pt>
                <c:pt idx="4">
                  <c:v>1.8296494999999999E-2</c:v>
                </c:pt>
                <c:pt idx="5">
                  <c:v>1.8269448000000001E-2</c:v>
                </c:pt>
                <c:pt idx="6">
                  <c:v>1.6739130000000001E-2</c:v>
                </c:pt>
                <c:pt idx="7">
                  <c:v>1.3950778E-2</c:v>
                </c:pt>
                <c:pt idx="8">
                  <c:v>9.0857750000000008E-3</c:v>
                </c:pt>
                <c:pt idx="9">
                  <c:v>3.0070577999999999E-3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5.6344999999999998E-3</c:v>
                </c:pt>
                <c:pt idx="15">
                  <c:v>9.5180319999999992E-3</c:v>
                </c:pt>
                <c:pt idx="16">
                  <c:v>9.5461364999999999E-3</c:v>
                </c:pt>
                <c:pt idx="17">
                  <c:v>6.1042216000000002E-3</c:v>
                </c:pt>
                <c:pt idx="18">
                  <c:v>2.1699852999999998E-3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3.6667639999999999E-3</c:v>
                </c:pt>
                <c:pt idx="23">
                  <c:v>8.8498329999999997E-3</c:v>
                </c:pt>
                <c:pt idx="24">
                  <c:v>1.5056604499999999E-2</c:v>
                </c:pt>
                <c:pt idx="25">
                  <c:v>1.946003E-2</c:v>
                </c:pt>
                <c:pt idx="26">
                  <c:v>2.3005487000000002E-2</c:v>
                </c:pt>
                <c:pt idx="27">
                  <c:v>2.4663984999999999E-2</c:v>
                </c:pt>
                <c:pt idx="28">
                  <c:v>2.6152337000000001E-2</c:v>
                </c:pt>
                <c:pt idx="29">
                  <c:v>2.7666552000000001E-2</c:v>
                </c:pt>
                <c:pt idx="30">
                  <c:v>2.9242158000000001E-2</c:v>
                </c:pt>
                <c:pt idx="31">
                  <c:v>3.1206395000000001E-2</c:v>
                </c:pt>
                <c:pt idx="32">
                  <c:v>3.4972879999999998E-2</c:v>
                </c:pt>
                <c:pt idx="33">
                  <c:v>4.1768397999999998E-2</c:v>
                </c:pt>
                <c:pt idx="34">
                  <c:v>5.0979637000000001E-2</c:v>
                </c:pt>
                <c:pt idx="35">
                  <c:v>6.1048447999999998E-2</c:v>
                </c:pt>
                <c:pt idx="36">
                  <c:v>6.9230295999999997E-2</c:v>
                </c:pt>
                <c:pt idx="37">
                  <c:v>7.3929090000000003E-2</c:v>
                </c:pt>
                <c:pt idx="38">
                  <c:v>7.4021260000000005E-2</c:v>
                </c:pt>
                <c:pt idx="39">
                  <c:v>7.0313310000000004E-2</c:v>
                </c:pt>
                <c:pt idx="40">
                  <c:v>6.3269069999999997E-2</c:v>
                </c:pt>
                <c:pt idx="41">
                  <c:v>5.4993857E-2</c:v>
                </c:pt>
                <c:pt idx="42">
                  <c:v>4.7049962000000001E-2</c:v>
                </c:pt>
                <c:pt idx="43">
                  <c:v>4.0949877000000003E-2</c:v>
                </c:pt>
                <c:pt idx="44">
                  <c:v>3.8845024999999998E-2</c:v>
                </c:pt>
                <c:pt idx="45">
                  <c:v>3.9780599999999999E-2</c:v>
                </c:pt>
                <c:pt idx="46">
                  <c:v>4.0655299999999998E-2</c:v>
                </c:pt>
                <c:pt idx="47">
                  <c:v>3.8900520000000001E-2</c:v>
                </c:pt>
                <c:pt idx="48">
                  <c:v>3.485924E-2</c:v>
                </c:pt>
                <c:pt idx="49">
                  <c:v>3.1238855999999999E-2</c:v>
                </c:pt>
                <c:pt idx="50">
                  <c:v>2.9109376999999999E-2</c:v>
                </c:pt>
                <c:pt idx="51">
                  <c:v>2.8362172000000001E-2</c:v>
                </c:pt>
                <c:pt idx="52">
                  <c:v>2.9752357E-2</c:v>
                </c:pt>
                <c:pt idx="53">
                  <c:v>3.4326735999999997E-2</c:v>
                </c:pt>
                <c:pt idx="54">
                  <c:v>4.2359762000000002E-2</c:v>
                </c:pt>
                <c:pt idx="55">
                  <c:v>5.2364115000000003E-2</c:v>
                </c:pt>
                <c:pt idx="56">
                  <c:v>6.002089E-2</c:v>
                </c:pt>
                <c:pt idx="57">
                  <c:v>6.5333939999999993E-2</c:v>
                </c:pt>
                <c:pt idx="58">
                  <c:v>6.8988649999999999E-2</c:v>
                </c:pt>
                <c:pt idx="59">
                  <c:v>6.9881879999999993E-2</c:v>
                </c:pt>
                <c:pt idx="60">
                  <c:v>6.6358E-2</c:v>
                </c:pt>
                <c:pt idx="61">
                  <c:v>5.9346459999999997E-2</c:v>
                </c:pt>
                <c:pt idx="62">
                  <c:v>5.2346006E-2</c:v>
                </c:pt>
                <c:pt idx="63">
                  <c:v>4.7378000000000003E-2</c:v>
                </c:pt>
                <c:pt idx="64">
                  <c:v>4.399045E-2</c:v>
                </c:pt>
                <c:pt idx="65">
                  <c:v>4.0521750000000002E-2</c:v>
                </c:pt>
                <c:pt idx="66">
                  <c:v>3.8416732000000002E-2</c:v>
                </c:pt>
                <c:pt idx="67">
                  <c:v>3.9241959999999999E-2</c:v>
                </c:pt>
                <c:pt idx="68">
                  <c:v>4.196735E-2</c:v>
                </c:pt>
                <c:pt idx="69">
                  <c:v>4.1910692999999999E-2</c:v>
                </c:pt>
                <c:pt idx="70">
                  <c:v>3.6946220000000002E-2</c:v>
                </c:pt>
                <c:pt idx="71">
                  <c:v>2.8260550999999998E-2</c:v>
                </c:pt>
                <c:pt idx="72">
                  <c:v>1.9047697999999998E-2</c:v>
                </c:pt>
                <c:pt idx="73">
                  <c:v>1.129253E-2</c:v>
                </c:pt>
                <c:pt idx="74">
                  <c:v>5.7092380000000002E-3</c:v>
                </c:pt>
                <c:pt idx="75">
                  <c:v>3.036427E-3</c:v>
                </c:pt>
                <c:pt idx="76">
                  <c:v>4.1740023999999997E-3</c:v>
                </c:pt>
                <c:pt idx="77">
                  <c:v>8.4075299999999999E-3</c:v>
                </c:pt>
                <c:pt idx="78">
                  <c:v>1.3746077000000001E-2</c:v>
                </c:pt>
                <c:pt idx="79">
                  <c:v>1.7754348E-2</c:v>
                </c:pt>
                <c:pt idx="80">
                  <c:v>1.8511275000000001E-2</c:v>
                </c:pt>
                <c:pt idx="81">
                  <c:v>1.5992192999999998E-2</c:v>
                </c:pt>
                <c:pt idx="82">
                  <c:v>1.1623998E-2</c:v>
                </c:pt>
                <c:pt idx="83">
                  <c:v>7.8124600000000002E-3</c:v>
                </c:pt>
                <c:pt idx="84">
                  <c:v>6.7246336999999996E-3</c:v>
                </c:pt>
                <c:pt idx="85">
                  <c:v>9.4210779999999994E-3</c:v>
                </c:pt>
                <c:pt idx="86">
                  <c:v>1.5440440999999999E-2</c:v>
                </c:pt>
                <c:pt idx="87">
                  <c:v>2.2894121999999999E-2</c:v>
                </c:pt>
                <c:pt idx="88">
                  <c:v>2.9742382000000001E-2</c:v>
                </c:pt>
                <c:pt idx="89">
                  <c:v>3.3616047000000003E-2</c:v>
                </c:pt>
                <c:pt idx="90">
                  <c:v>3.4175287999999998E-2</c:v>
                </c:pt>
                <c:pt idx="91">
                  <c:v>3.1964824000000003E-2</c:v>
                </c:pt>
                <c:pt idx="92">
                  <c:v>2.7816945999999999E-2</c:v>
                </c:pt>
                <c:pt idx="93">
                  <c:v>2.4503665000000001E-2</c:v>
                </c:pt>
                <c:pt idx="94">
                  <c:v>2.222323E-2</c:v>
                </c:pt>
                <c:pt idx="95">
                  <c:v>1.9166874E-2</c:v>
                </c:pt>
                <c:pt idx="96">
                  <c:v>1.9065394999999999E-2</c:v>
                </c:pt>
                <c:pt idx="97">
                  <c:v>1.9402434999999999E-2</c:v>
                </c:pt>
                <c:pt idx="98">
                  <c:v>1.9270511000000001E-2</c:v>
                </c:pt>
                <c:pt idx="99">
                  <c:v>1.9301351000000001E-2</c:v>
                </c:pt>
                <c:pt idx="100">
                  <c:v>2.0968065000000001E-2</c:v>
                </c:pt>
                <c:pt idx="101">
                  <c:v>2.1803860000000001E-2</c:v>
                </c:pt>
                <c:pt idx="102">
                  <c:v>2.1715278000000001E-2</c:v>
                </c:pt>
                <c:pt idx="103">
                  <c:v>2.2120015999999999E-2</c:v>
                </c:pt>
                <c:pt idx="104">
                  <c:v>2.2131272E-2</c:v>
                </c:pt>
                <c:pt idx="105">
                  <c:v>2.1331125999999999E-2</c:v>
                </c:pt>
                <c:pt idx="106">
                  <c:v>1.9821611999999999E-2</c:v>
                </c:pt>
                <c:pt idx="107">
                  <c:v>1.7870911999999999E-2</c:v>
                </c:pt>
                <c:pt idx="108">
                  <c:v>1.5292208E-2</c:v>
                </c:pt>
                <c:pt idx="109">
                  <c:v>1.22179575E-2</c:v>
                </c:pt>
                <c:pt idx="110">
                  <c:v>9.2295539999999992E-3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868E-43FA-8A04-6FFAA3B35523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[2]Sheet1!$D$1259:$DT$1259</c:f>
              <c:numCache>
                <c:formatCode>General</c:formatCode>
                <c:ptCount val="121"/>
                <c:pt idx="0">
                  <c:v>0</c:v>
                </c:pt>
                <c:pt idx="1">
                  <c:v>3.3100000000000002E-4</c:v>
                </c:pt>
                <c:pt idx="2">
                  <c:v>7.3521673000000003E-3</c:v>
                </c:pt>
                <c:pt idx="3">
                  <c:v>1.5466133999999999E-2</c:v>
                </c:pt>
                <c:pt idx="4">
                  <c:v>1.8519357E-2</c:v>
                </c:pt>
                <c:pt idx="5">
                  <c:v>1.8286765999999999E-2</c:v>
                </c:pt>
                <c:pt idx="6">
                  <c:v>1.6479344999999999E-2</c:v>
                </c:pt>
                <c:pt idx="7">
                  <c:v>1.3616117E-2</c:v>
                </c:pt>
                <c:pt idx="8">
                  <c:v>8.959804E-3</c:v>
                </c:pt>
                <c:pt idx="9">
                  <c:v>3.3865675999999998E-3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1.1990382E-3</c:v>
                </c:pt>
                <c:pt idx="14">
                  <c:v>6.9330292999999999E-3</c:v>
                </c:pt>
                <c:pt idx="15">
                  <c:v>1.0399902000000001E-2</c:v>
                </c:pt>
                <c:pt idx="16">
                  <c:v>9.9406879999999996E-3</c:v>
                </c:pt>
                <c:pt idx="17">
                  <c:v>6.0825855000000003E-3</c:v>
                </c:pt>
                <c:pt idx="18">
                  <c:v>2.0145404000000001E-3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3.7778597E-3</c:v>
                </c:pt>
                <c:pt idx="23">
                  <c:v>8.8605630000000001E-3</c:v>
                </c:pt>
                <c:pt idx="24">
                  <c:v>1.4919228E-2</c:v>
                </c:pt>
                <c:pt idx="25">
                  <c:v>1.9435930000000001E-2</c:v>
                </c:pt>
                <c:pt idx="26">
                  <c:v>2.3339748E-2</c:v>
                </c:pt>
                <c:pt idx="27">
                  <c:v>2.5292449000000002E-2</c:v>
                </c:pt>
                <c:pt idx="28">
                  <c:v>2.6781565E-2</c:v>
                </c:pt>
                <c:pt idx="29">
                  <c:v>2.804953E-2</c:v>
                </c:pt>
                <c:pt idx="30">
                  <c:v>2.9259396999999999E-2</c:v>
                </c:pt>
                <c:pt idx="31">
                  <c:v>3.0952316000000001E-2</c:v>
                </c:pt>
                <c:pt idx="32">
                  <c:v>3.4625635000000002E-2</c:v>
                </c:pt>
                <c:pt idx="33">
                  <c:v>4.1448772000000002E-2</c:v>
                </c:pt>
                <c:pt idx="34">
                  <c:v>5.0611033999999999E-2</c:v>
                </c:pt>
                <c:pt idx="35">
                  <c:v>6.0503777000000002E-2</c:v>
                </c:pt>
                <c:pt idx="36">
                  <c:v>6.8464200000000003E-2</c:v>
                </c:pt>
                <c:pt idx="37">
                  <c:v>7.3094980000000004E-2</c:v>
                </c:pt>
                <c:pt idx="38">
                  <c:v>7.3404159999999996E-2</c:v>
                </c:pt>
                <c:pt idx="39">
                  <c:v>7.0122599999999993E-2</c:v>
                </c:pt>
                <c:pt idx="40">
                  <c:v>6.3446790000000003E-2</c:v>
                </c:pt>
                <c:pt idx="41">
                  <c:v>5.5347260000000002E-2</c:v>
                </c:pt>
                <c:pt idx="42">
                  <c:v>4.7523969999999999E-2</c:v>
                </c:pt>
                <c:pt idx="43">
                  <c:v>4.1418795000000001E-2</c:v>
                </c:pt>
                <c:pt idx="44">
                  <c:v>3.9253995E-2</c:v>
                </c:pt>
                <c:pt idx="45">
                  <c:v>4.0010847000000002E-2</c:v>
                </c:pt>
                <c:pt idx="46">
                  <c:v>4.0792613999999998E-2</c:v>
                </c:pt>
                <c:pt idx="47">
                  <c:v>3.9120898000000001E-2</c:v>
                </c:pt>
                <c:pt idx="48">
                  <c:v>3.52296E-2</c:v>
                </c:pt>
                <c:pt idx="49">
                  <c:v>3.1749785000000003E-2</c:v>
                </c:pt>
                <c:pt idx="50">
                  <c:v>2.9750470000000001E-2</c:v>
                </c:pt>
                <c:pt idx="51">
                  <c:v>2.9076754999999999E-2</c:v>
                </c:pt>
                <c:pt idx="52">
                  <c:v>3.0450036999999999E-2</c:v>
                </c:pt>
                <c:pt idx="53">
                  <c:v>3.4867339999999997E-2</c:v>
                </c:pt>
                <c:pt idx="54">
                  <c:v>4.2678470000000003E-2</c:v>
                </c:pt>
                <c:pt idx="55">
                  <c:v>5.2413891999999997E-2</c:v>
                </c:pt>
                <c:pt idx="56">
                  <c:v>5.9777323E-2</c:v>
                </c:pt>
                <c:pt idx="57">
                  <c:v>6.4844429999999995E-2</c:v>
                </c:pt>
                <c:pt idx="58">
                  <c:v>6.8373844000000003E-2</c:v>
                </c:pt>
                <c:pt idx="59">
                  <c:v>6.9314619999999993E-2</c:v>
                </c:pt>
                <c:pt idx="60">
                  <c:v>6.6048549999999998E-2</c:v>
                </c:pt>
                <c:pt idx="61">
                  <c:v>5.9358085999999997E-2</c:v>
                </c:pt>
                <c:pt idx="62">
                  <c:v>5.2646823000000002E-2</c:v>
                </c:pt>
                <c:pt idx="63">
                  <c:v>4.7802539999999998E-2</c:v>
                </c:pt>
                <c:pt idx="64">
                  <c:v>4.4321455000000003E-2</c:v>
                </c:pt>
                <c:pt idx="65">
                  <c:v>4.0512922999999999E-2</c:v>
                </c:pt>
                <c:pt idx="66">
                  <c:v>3.791071E-2</c:v>
                </c:pt>
                <c:pt idx="67">
                  <c:v>3.8244805999999999E-2</c:v>
                </c:pt>
                <c:pt idx="68">
                  <c:v>4.0775895E-2</c:v>
                </c:pt>
                <c:pt idx="69">
                  <c:v>4.0965307999999999E-2</c:v>
                </c:pt>
                <c:pt idx="70">
                  <c:v>3.6551821999999998E-2</c:v>
                </c:pt>
                <c:pt idx="71">
                  <c:v>2.8372689999999999E-2</c:v>
                </c:pt>
                <c:pt idx="72">
                  <c:v>1.9363539999999999E-2</c:v>
                </c:pt>
                <c:pt idx="73">
                  <c:v>1.1559148E-2</c:v>
                </c:pt>
                <c:pt idx="74">
                  <c:v>5.8993819999999999E-3</c:v>
                </c:pt>
                <c:pt idx="75">
                  <c:v>3.2831560000000002E-3</c:v>
                </c:pt>
                <c:pt idx="76">
                  <c:v>4.5629874999999999E-3</c:v>
                </c:pt>
                <c:pt idx="77">
                  <c:v>8.9677799999999998E-3</c:v>
                </c:pt>
                <c:pt idx="78">
                  <c:v>1.4410862E-2</c:v>
                </c:pt>
                <c:pt idx="79">
                  <c:v>1.8387750000000001E-2</c:v>
                </c:pt>
                <c:pt idx="80">
                  <c:v>1.9005574000000001E-2</c:v>
                </c:pt>
                <c:pt idx="81">
                  <c:v>1.6292800999999999E-2</c:v>
                </c:pt>
                <c:pt idx="82">
                  <c:v>1.17188655E-2</c:v>
                </c:pt>
                <c:pt idx="83">
                  <c:v>7.7150296000000002E-3</c:v>
                </c:pt>
                <c:pt idx="84">
                  <c:v>6.4842320000000004E-3</c:v>
                </c:pt>
                <c:pt idx="85">
                  <c:v>9.0750339999999992E-3</c:v>
                </c:pt>
                <c:pt idx="86">
                  <c:v>1.5011172999999999E-2</c:v>
                </c:pt>
                <c:pt idx="87">
                  <c:v>2.2399167000000001E-2</c:v>
                </c:pt>
                <c:pt idx="88">
                  <c:v>2.921323E-2</c:v>
                </c:pt>
                <c:pt idx="89">
                  <c:v>3.305168E-2</c:v>
                </c:pt>
                <c:pt idx="90">
                  <c:v>3.3712539999999999E-2</c:v>
                </c:pt>
                <c:pt idx="91">
                  <c:v>3.1585290000000002E-2</c:v>
                </c:pt>
                <c:pt idx="92">
                  <c:v>2.7569465000000001E-2</c:v>
                </c:pt>
                <c:pt idx="93">
                  <c:v>2.4419245999999999E-2</c:v>
                </c:pt>
                <c:pt idx="94">
                  <c:v>2.2320347000000001E-2</c:v>
                </c:pt>
                <c:pt idx="95">
                  <c:v>1.9429202999999999E-2</c:v>
                </c:pt>
                <c:pt idx="96">
                  <c:v>1.9448799999999999E-2</c:v>
                </c:pt>
                <c:pt idx="97">
                  <c:v>1.9818150999999999E-2</c:v>
                </c:pt>
                <c:pt idx="98">
                  <c:v>1.9621367000000001E-2</c:v>
                </c:pt>
                <c:pt idx="99">
                  <c:v>1.9511249000000001E-2</c:v>
                </c:pt>
                <c:pt idx="100">
                  <c:v>2.1026224E-2</c:v>
                </c:pt>
                <c:pt idx="101">
                  <c:v>2.1705487999999998E-2</c:v>
                </c:pt>
                <c:pt idx="102">
                  <c:v>2.1486930000000001E-2</c:v>
                </c:pt>
                <c:pt idx="103">
                  <c:v>2.1823937000000002E-2</c:v>
                </c:pt>
                <c:pt idx="104">
                  <c:v>2.1813411000000001E-2</c:v>
                </c:pt>
                <c:pt idx="105">
                  <c:v>2.1026593E-2</c:v>
                </c:pt>
                <c:pt idx="106">
                  <c:v>1.9571043999999999E-2</c:v>
                </c:pt>
                <c:pt idx="107">
                  <c:v>1.7683737000000001E-2</c:v>
                </c:pt>
                <c:pt idx="108">
                  <c:v>1.5250504E-2</c:v>
                </c:pt>
                <c:pt idx="109">
                  <c:v>1.2345563E-2</c:v>
                </c:pt>
                <c:pt idx="110">
                  <c:v>9.5467380000000008E-3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868E-43FA-8A04-6FFAA3B35523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[2]Sheet1!$D$1260:$DT$1260</c:f>
              <c:numCache>
                <c:formatCode>General</c:formatCode>
                <c:ptCount val="121"/>
                <c:pt idx="0">
                  <c:v>0</c:v>
                </c:pt>
                <c:pt idx="1">
                  <c:v>1.4421494999999999E-3</c:v>
                </c:pt>
                <c:pt idx="2">
                  <c:v>9.5511889999999999E-3</c:v>
                </c:pt>
                <c:pt idx="3">
                  <c:v>1.7980632999999999E-2</c:v>
                </c:pt>
                <c:pt idx="4">
                  <c:v>2.0483580000000001E-2</c:v>
                </c:pt>
                <c:pt idx="5">
                  <c:v>1.9211731999999999E-2</c:v>
                </c:pt>
                <c:pt idx="6">
                  <c:v>1.6592131999999999E-2</c:v>
                </c:pt>
                <c:pt idx="7">
                  <c:v>1.3259462E-2</c:v>
                </c:pt>
                <c:pt idx="8">
                  <c:v>8.3710775000000008E-3</c:v>
                </c:pt>
                <c:pt idx="9">
                  <c:v>2.5339168E-3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6.02E-4</c:v>
                </c:pt>
                <c:pt idx="14">
                  <c:v>6.6541103000000001E-3</c:v>
                </c:pt>
                <c:pt idx="15">
                  <c:v>1.0385556000000001E-2</c:v>
                </c:pt>
                <c:pt idx="16">
                  <c:v>1.0004146E-2</c:v>
                </c:pt>
                <c:pt idx="17">
                  <c:v>6.039895E-3</c:v>
                </c:pt>
                <c:pt idx="18">
                  <c:v>1.9666494000000001E-3</c:v>
                </c:pt>
                <c:pt idx="19">
                  <c:v>0</c:v>
                </c:pt>
                <c:pt idx="20">
                  <c:v>0</c:v>
                </c:pt>
                <c:pt idx="21">
                  <c:v>6.2799999999999998E-4</c:v>
                </c:pt>
                <c:pt idx="22">
                  <c:v>4.5187300000000003E-3</c:v>
                </c:pt>
                <c:pt idx="23">
                  <c:v>9.4869970000000005E-3</c:v>
                </c:pt>
                <c:pt idx="24">
                  <c:v>1.5446312E-2</c:v>
                </c:pt>
                <c:pt idx="25">
                  <c:v>1.9701539000000001E-2</c:v>
                </c:pt>
                <c:pt idx="26">
                  <c:v>2.3133013000000001E-2</c:v>
                </c:pt>
                <c:pt idx="27">
                  <c:v>2.4663243000000001E-2</c:v>
                </c:pt>
                <c:pt idx="28">
                  <c:v>2.5808832E-2</c:v>
                </c:pt>
                <c:pt idx="29">
                  <c:v>2.707524E-2</c:v>
                </c:pt>
                <c:pt idx="30">
                  <c:v>2.8527401000000001E-2</c:v>
                </c:pt>
                <c:pt idx="31">
                  <c:v>3.0595396E-2</c:v>
                </c:pt>
                <c:pt idx="32">
                  <c:v>3.4551100000000001E-2</c:v>
                </c:pt>
                <c:pt idx="33">
                  <c:v>4.1489847000000003E-2</c:v>
                </c:pt>
                <c:pt idx="34">
                  <c:v>5.0698819999999999E-2</c:v>
                </c:pt>
                <c:pt idx="35">
                  <c:v>6.0733423000000002E-2</c:v>
                </c:pt>
                <c:pt idx="36">
                  <c:v>6.8903624999999996E-2</c:v>
                </c:pt>
                <c:pt idx="37">
                  <c:v>7.3628990000000005E-2</c:v>
                </c:pt>
                <c:pt idx="38">
                  <c:v>7.3648870000000005E-2</c:v>
                </c:pt>
                <c:pt idx="39">
                  <c:v>6.9863800000000004E-2</c:v>
                </c:pt>
                <c:pt idx="40">
                  <c:v>6.2810870000000005E-2</c:v>
                </c:pt>
                <c:pt idx="41">
                  <c:v>5.4701917000000003E-2</c:v>
                </c:pt>
                <c:pt idx="42">
                  <c:v>4.7174435000000001E-2</c:v>
                </c:pt>
                <c:pt idx="43">
                  <c:v>4.1529169999999997E-2</c:v>
                </c:pt>
                <c:pt idx="44">
                  <c:v>3.9710036999999997E-2</c:v>
                </c:pt>
                <c:pt idx="45">
                  <c:v>4.059521E-2</c:v>
                </c:pt>
                <c:pt idx="46">
                  <c:v>4.1283865000000003E-2</c:v>
                </c:pt>
                <c:pt idx="47">
                  <c:v>3.9337645999999997E-2</c:v>
                </c:pt>
                <c:pt idx="48">
                  <c:v>3.5192135999999999E-2</c:v>
                </c:pt>
                <c:pt idx="49">
                  <c:v>3.1487139999999997E-2</c:v>
                </c:pt>
                <c:pt idx="50">
                  <c:v>2.9320944000000002E-2</c:v>
                </c:pt>
                <c:pt idx="51">
                  <c:v>2.8698840999999999E-2</c:v>
                </c:pt>
                <c:pt idx="52">
                  <c:v>3.0301793E-2</c:v>
                </c:pt>
                <c:pt idx="53">
                  <c:v>3.4969359999999998E-2</c:v>
                </c:pt>
                <c:pt idx="54">
                  <c:v>4.2835195E-2</c:v>
                </c:pt>
                <c:pt idx="55">
                  <c:v>5.2474714999999998E-2</c:v>
                </c:pt>
                <c:pt idx="56">
                  <c:v>5.9721660000000003E-2</c:v>
                </c:pt>
                <c:pt idx="57">
                  <c:v>6.4712530000000004E-2</c:v>
                </c:pt>
                <c:pt idx="58">
                  <c:v>6.8120009999999995E-2</c:v>
                </c:pt>
                <c:pt idx="59">
                  <c:v>6.8857214999999999E-2</c:v>
                </c:pt>
                <c:pt idx="60">
                  <c:v>6.5425079999999997E-2</c:v>
                </c:pt>
                <c:pt idx="61">
                  <c:v>5.8698166000000003E-2</c:v>
                </c:pt>
                <c:pt idx="62">
                  <c:v>5.2104563E-2</c:v>
                </c:pt>
                <c:pt idx="63">
                  <c:v>4.7543082E-2</c:v>
                </c:pt>
                <c:pt idx="64">
                  <c:v>4.4492990000000003E-2</c:v>
                </c:pt>
                <c:pt idx="65">
                  <c:v>4.1197967000000002E-2</c:v>
                </c:pt>
                <c:pt idx="66">
                  <c:v>3.9037901999999999E-2</c:v>
                </c:pt>
                <c:pt idx="67">
                  <c:v>3.9539505000000003E-2</c:v>
                </c:pt>
                <c:pt idx="68">
                  <c:v>4.1804346999999999E-2</c:v>
                </c:pt>
                <c:pt idx="69">
                  <c:v>4.1370316999999997E-2</c:v>
                </c:pt>
                <c:pt idx="70">
                  <c:v>3.6223616E-2</c:v>
                </c:pt>
                <c:pt idx="71">
                  <c:v>2.7553016E-2</c:v>
                </c:pt>
                <c:pt idx="72">
                  <c:v>1.8551758000000002E-2</c:v>
                </c:pt>
                <c:pt idx="73">
                  <c:v>1.1139496E-2</c:v>
                </c:pt>
                <c:pt idx="74">
                  <c:v>5.8474119999999997E-3</c:v>
                </c:pt>
                <c:pt idx="75">
                  <c:v>3.2465117999999999E-3</c:v>
                </c:pt>
                <c:pt idx="76">
                  <c:v>4.2912419999999998E-3</c:v>
                </c:pt>
                <c:pt idx="77">
                  <c:v>8.5196479999999995E-3</c:v>
                </c:pt>
                <c:pt idx="78">
                  <c:v>1.4064425E-2</c:v>
                </c:pt>
                <c:pt idx="79">
                  <c:v>1.8348957999999999E-2</c:v>
                </c:pt>
                <c:pt idx="80">
                  <c:v>1.9251048999999999E-2</c:v>
                </c:pt>
                <c:pt idx="81">
                  <c:v>1.6664104999999999E-2</c:v>
                </c:pt>
                <c:pt idx="82">
                  <c:v>1.2083732E-2</c:v>
                </c:pt>
                <c:pt idx="83">
                  <c:v>8.0553945000000002E-3</c:v>
                </c:pt>
                <c:pt idx="84">
                  <c:v>6.8349480000000004E-3</c:v>
                </c:pt>
                <c:pt idx="85">
                  <c:v>9.4629120000000004E-3</c:v>
                </c:pt>
                <c:pt idx="86">
                  <c:v>1.5386656E-2</c:v>
                </c:pt>
                <c:pt idx="87">
                  <c:v>2.2639163E-2</c:v>
                </c:pt>
                <c:pt idx="88">
                  <c:v>2.9192088000000001E-2</c:v>
                </c:pt>
                <c:pt idx="89">
                  <c:v>3.2754680000000001E-2</c:v>
                </c:pt>
                <c:pt idx="90">
                  <c:v>3.3107705000000001E-2</c:v>
                </c:pt>
                <c:pt idx="91">
                  <c:v>3.0812877999999998E-2</c:v>
                </c:pt>
                <c:pt idx="92">
                  <c:v>2.6805103E-2</c:v>
                </c:pt>
                <c:pt idx="93">
                  <c:v>2.3783994999999999E-2</c:v>
                </c:pt>
                <c:pt idx="94">
                  <c:v>2.1884210000000001E-2</c:v>
                </c:pt>
                <c:pt idx="95">
                  <c:v>1.9202743000000001E-2</c:v>
                </c:pt>
                <c:pt idx="96">
                  <c:v>1.9416750999999999E-2</c:v>
                </c:pt>
                <c:pt idx="97">
                  <c:v>1.9954291999999998E-2</c:v>
                </c:pt>
                <c:pt idx="98">
                  <c:v>1.9913130000000001E-2</c:v>
                </c:pt>
                <c:pt idx="99">
                  <c:v>1.9953019999999998E-2</c:v>
                </c:pt>
                <c:pt idx="100">
                  <c:v>2.1605702000000001E-2</c:v>
                </c:pt>
                <c:pt idx="101">
                  <c:v>2.2435533000000001E-2</c:v>
                </c:pt>
                <c:pt idx="102">
                  <c:v>2.2262181999999998E-2</c:v>
                </c:pt>
                <c:pt idx="103">
                  <c:v>2.2597659999999999E-2</c:v>
                </c:pt>
                <c:pt idx="104">
                  <c:v>2.2544747E-2</c:v>
                </c:pt>
                <c:pt idx="105">
                  <c:v>2.1683850000000001E-2</c:v>
                </c:pt>
                <c:pt idx="106">
                  <c:v>2.0119468000000001E-2</c:v>
                </c:pt>
                <c:pt idx="107">
                  <c:v>1.8126382E-2</c:v>
                </c:pt>
                <c:pt idx="108">
                  <c:v>1.5507638000000001E-2</c:v>
                </c:pt>
                <c:pt idx="109">
                  <c:v>1.2401807000000001E-2</c:v>
                </c:pt>
                <c:pt idx="110">
                  <c:v>9.3985170000000003E-3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868E-43FA-8A04-6FFAA3B35523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[2]Sheet1!$D$1261:$DT$1261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6.9603818000000001E-3</c:v>
                </c:pt>
                <c:pt idx="3">
                  <c:v>1.5438498E-2</c:v>
                </c:pt>
                <c:pt idx="4">
                  <c:v>1.8900199999999999E-2</c:v>
                </c:pt>
                <c:pt idx="5">
                  <c:v>1.9017943999999998E-2</c:v>
                </c:pt>
                <c:pt idx="6">
                  <c:v>1.7310829999999999E-2</c:v>
                </c:pt>
                <c:pt idx="7">
                  <c:v>1.4041184E-2</c:v>
                </c:pt>
                <c:pt idx="8">
                  <c:v>8.6610239999999998E-3</c:v>
                </c:pt>
                <c:pt idx="9">
                  <c:v>2.4633235000000001E-3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1.2964803999999999E-3</c:v>
                </c:pt>
                <c:pt idx="14">
                  <c:v>6.6808014999999998E-3</c:v>
                </c:pt>
                <c:pt idx="15">
                  <c:v>9.6730930000000007E-3</c:v>
                </c:pt>
                <c:pt idx="16">
                  <c:v>8.8436079999999993E-3</c:v>
                </c:pt>
                <c:pt idx="17">
                  <c:v>4.9461187E-3</c:v>
                </c:pt>
                <c:pt idx="18">
                  <c:v>1.2556943E-3</c:v>
                </c:pt>
                <c:pt idx="19">
                  <c:v>0</c:v>
                </c:pt>
                <c:pt idx="20">
                  <c:v>0</c:v>
                </c:pt>
                <c:pt idx="21">
                  <c:v>7.3899999999999997E-4</c:v>
                </c:pt>
                <c:pt idx="22">
                  <c:v>4.4571439999999997E-3</c:v>
                </c:pt>
                <c:pt idx="23">
                  <c:v>9.2541380000000003E-3</c:v>
                </c:pt>
                <c:pt idx="24">
                  <c:v>1.5125694E-2</c:v>
                </c:pt>
                <c:pt idx="25">
                  <c:v>1.9207060000000001E-2</c:v>
                </c:pt>
                <c:pt idx="26">
                  <c:v>2.2561349000000001E-2</c:v>
                </c:pt>
                <c:pt idx="27">
                  <c:v>2.4194239999999999E-2</c:v>
                </c:pt>
                <c:pt idx="28">
                  <c:v>2.5764988999999999E-2</c:v>
                </c:pt>
                <c:pt idx="29">
                  <c:v>2.7630973999999999E-2</c:v>
                </c:pt>
                <c:pt idx="30">
                  <c:v>2.9515871999999999E-2</c:v>
                </c:pt>
                <c:pt idx="31">
                  <c:v>3.1626509999999997E-2</c:v>
                </c:pt>
                <c:pt idx="32">
                  <c:v>3.5382570000000002E-2</c:v>
                </c:pt>
                <c:pt idx="33">
                  <c:v>4.2054925E-2</c:v>
                </c:pt>
                <c:pt idx="34">
                  <c:v>5.1084794000000003E-2</c:v>
                </c:pt>
                <c:pt idx="35">
                  <c:v>6.0871340000000003E-2</c:v>
                </c:pt>
                <c:pt idx="36">
                  <c:v>6.8696715000000005E-2</c:v>
                </c:pt>
                <c:pt idx="37">
                  <c:v>7.2970809999999997E-2</c:v>
                </c:pt>
                <c:pt idx="38">
                  <c:v>7.2785520000000006E-2</c:v>
                </c:pt>
                <c:pt idx="39">
                  <c:v>6.9155246000000004E-2</c:v>
                </c:pt>
                <c:pt idx="40">
                  <c:v>6.247424E-2</c:v>
                </c:pt>
                <c:pt idx="41">
                  <c:v>5.4672819999999997E-2</c:v>
                </c:pt>
                <c:pt idx="42">
                  <c:v>4.6969234999999998E-2</c:v>
                </c:pt>
                <c:pt idx="43">
                  <c:v>4.075778E-2</c:v>
                </c:pt>
                <c:pt idx="44">
                  <c:v>3.8406326999999997E-2</c:v>
                </c:pt>
                <c:pt idx="45">
                  <c:v>3.9199699999999997E-2</c:v>
                </c:pt>
                <c:pt idx="46">
                  <c:v>4.0220409999999998E-2</c:v>
                </c:pt>
                <c:pt idx="47">
                  <c:v>3.8834937E-2</c:v>
                </c:pt>
                <c:pt idx="48">
                  <c:v>3.5128913999999997E-2</c:v>
                </c:pt>
                <c:pt idx="49">
                  <c:v>3.1731780000000001E-2</c:v>
                </c:pt>
                <c:pt idx="50">
                  <c:v>2.9735432999999999E-2</c:v>
                </c:pt>
                <c:pt idx="51">
                  <c:v>2.9086833999999999E-2</c:v>
                </c:pt>
                <c:pt idx="52">
                  <c:v>3.0576335E-2</c:v>
                </c:pt>
                <c:pt idx="53">
                  <c:v>3.5136435000000001E-2</c:v>
                </c:pt>
                <c:pt idx="54">
                  <c:v>4.3054429999999998E-2</c:v>
                </c:pt>
                <c:pt idx="55">
                  <c:v>5.2851476000000001E-2</c:v>
                </c:pt>
                <c:pt idx="56">
                  <c:v>6.0184486000000002E-2</c:v>
                </c:pt>
                <c:pt idx="57">
                  <c:v>6.5105795999999994E-2</c:v>
                </c:pt>
                <c:pt idx="58">
                  <c:v>6.8394990000000003E-2</c:v>
                </c:pt>
                <c:pt idx="59">
                  <c:v>6.9099679999999997E-2</c:v>
                </c:pt>
                <c:pt idx="60">
                  <c:v>6.5677360000000004E-2</c:v>
                </c:pt>
                <c:pt idx="61">
                  <c:v>5.8940279999999998E-2</c:v>
                </c:pt>
                <c:pt idx="62">
                  <c:v>5.2261643000000003E-2</c:v>
                </c:pt>
                <c:pt idx="63">
                  <c:v>4.7544938000000002E-2</c:v>
                </c:pt>
                <c:pt idx="64">
                  <c:v>4.4289988000000002E-2</c:v>
                </c:pt>
                <c:pt idx="65">
                  <c:v>4.0758851999999998E-2</c:v>
                </c:pt>
                <c:pt idx="66">
                  <c:v>3.8397583999999998E-2</c:v>
                </c:pt>
                <c:pt idx="67">
                  <c:v>3.888639E-2</c:v>
                </c:pt>
                <c:pt idx="68">
                  <c:v>4.1391577999999998E-2</c:v>
                </c:pt>
                <c:pt idx="69">
                  <c:v>4.1404433999999997E-2</c:v>
                </c:pt>
                <c:pt idx="70">
                  <c:v>3.6722894999999998E-2</c:v>
                </c:pt>
                <c:pt idx="71">
                  <c:v>2.8314214000000001E-2</c:v>
                </c:pt>
                <c:pt idx="72">
                  <c:v>1.9132063000000001E-2</c:v>
                </c:pt>
                <c:pt idx="73">
                  <c:v>1.1104172000000001E-2</c:v>
                </c:pt>
                <c:pt idx="74">
                  <c:v>5.1228159999999997E-3</c:v>
                </c:pt>
                <c:pt idx="75">
                  <c:v>2.2917482999999998E-3</c:v>
                </c:pt>
                <c:pt idx="76">
                  <c:v>3.8226039999999998E-3</c:v>
                </c:pt>
                <c:pt idx="77">
                  <c:v>8.9168089999999995E-3</c:v>
                </c:pt>
                <c:pt idx="78">
                  <c:v>1.5091887999999999E-2</c:v>
                </c:pt>
                <c:pt idx="79">
                  <c:v>1.9442386999999998E-2</c:v>
                </c:pt>
                <c:pt idx="80">
                  <c:v>2.0007727999999999E-2</c:v>
                </c:pt>
                <c:pt idx="81">
                  <c:v>1.7021291000000001E-2</c:v>
                </c:pt>
                <c:pt idx="82">
                  <c:v>1.2155460999999999E-2</c:v>
                </c:pt>
                <c:pt idx="83">
                  <c:v>7.9019490000000001E-3</c:v>
                </c:pt>
                <c:pt idx="84">
                  <c:v>6.4031590000000003E-3</c:v>
                </c:pt>
                <c:pt idx="85">
                  <c:v>8.669164E-3</c:v>
                </c:pt>
                <c:pt idx="86">
                  <c:v>1.429825E-2</c:v>
                </c:pt>
                <c:pt idx="87">
                  <c:v>2.1420207E-2</c:v>
                </c:pt>
                <c:pt idx="88">
                  <c:v>2.814941E-2</c:v>
                </c:pt>
                <c:pt idx="89">
                  <c:v>3.2208893000000002E-2</c:v>
                </c:pt>
                <c:pt idx="90">
                  <c:v>3.3224530000000002E-2</c:v>
                </c:pt>
                <c:pt idx="91">
                  <c:v>3.1593694999999998E-2</c:v>
                </c:pt>
                <c:pt idx="92">
                  <c:v>2.7953948999999999E-2</c:v>
                </c:pt>
                <c:pt idx="93">
                  <c:v>2.4992282000000001E-2</c:v>
                </c:pt>
                <c:pt idx="94">
                  <c:v>2.2892596000000001E-2</c:v>
                </c:pt>
                <c:pt idx="95">
                  <c:v>1.9847437999999998E-2</c:v>
                </c:pt>
                <c:pt idx="96">
                  <c:v>1.9613354E-2</c:v>
                </c:pt>
                <c:pt idx="97">
                  <c:v>1.9780612E-2</c:v>
                </c:pt>
                <c:pt idx="98">
                  <c:v>1.9490495E-2</c:v>
                </c:pt>
                <c:pt idx="99">
                  <c:v>1.9418965999999999E-2</c:v>
                </c:pt>
                <c:pt idx="100">
                  <c:v>2.1043085E-2</c:v>
                </c:pt>
                <c:pt idx="101">
                  <c:v>2.1982492999999999E-2</c:v>
                </c:pt>
                <c:pt idx="102">
                  <c:v>2.1889024999999999E-2</c:v>
                </c:pt>
                <c:pt idx="103">
                  <c:v>2.2323802E-2</c:v>
                </c:pt>
                <c:pt idx="104">
                  <c:v>2.2371539999999999E-2</c:v>
                </c:pt>
                <c:pt idx="105">
                  <c:v>2.1602903999999999E-2</c:v>
                </c:pt>
                <c:pt idx="106">
                  <c:v>2.0119720000000001E-2</c:v>
                </c:pt>
                <c:pt idx="107">
                  <c:v>1.8180816999999998E-2</c:v>
                </c:pt>
                <c:pt idx="108">
                  <c:v>1.5622794000000001E-2</c:v>
                </c:pt>
                <c:pt idx="109">
                  <c:v>1.2565428E-2</c:v>
                </c:pt>
                <c:pt idx="110">
                  <c:v>9.6037459999999998E-3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868E-43FA-8A04-6FFAA3B35523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[2]Sheet1!$D$1262:$DT$1262</c:f>
              <c:numCache>
                <c:formatCode>General</c:formatCode>
                <c:ptCount val="121"/>
                <c:pt idx="0">
                  <c:v>0</c:v>
                </c:pt>
                <c:pt idx="1">
                  <c:v>2.3300000000000001E-5</c:v>
                </c:pt>
                <c:pt idx="2">
                  <c:v>7.31958E-3</c:v>
                </c:pt>
                <c:pt idx="3">
                  <c:v>1.588051E-2</c:v>
                </c:pt>
                <c:pt idx="4">
                  <c:v>1.9033854999999999E-2</c:v>
                </c:pt>
                <c:pt idx="5">
                  <c:v>1.8514227000000001E-2</c:v>
                </c:pt>
                <c:pt idx="6">
                  <c:v>1.6151243999999999E-2</c:v>
                </c:pt>
                <c:pt idx="7">
                  <c:v>1.2695827E-2</c:v>
                </c:pt>
                <c:pt idx="8">
                  <c:v>7.7940025000000001E-3</c:v>
                </c:pt>
                <c:pt idx="9">
                  <c:v>2.3466788999999999E-3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7.7499999999999997E-4</c:v>
                </c:pt>
                <c:pt idx="14">
                  <c:v>6.5140342000000002E-3</c:v>
                </c:pt>
                <c:pt idx="15">
                  <c:v>1.0083048000000001E-2</c:v>
                </c:pt>
                <c:pt idx="16">
                  <c:v>9.6302709999999993E-3</c:v>
                </c:pt>
                <c:pt idx="17">
                  <c:v>5.6445439999999996E-3</c:v>
                </c:pt>
                <c:pt idx="18">
                  <c:v>1.5550850000000001E-3</c:v>
                </c:pt>
                <c:pt idx="19">
                  <c:v>0</c:v>
                </c:pt>
                <c:pt idx="20">
                  <c:v>0</c:v>
                </c:pt>
                <c:pt idx="21">
                  <c:v>3.3500000000000001E-4</c:v>
                </c:pt>
                <c:pt idx="22">
                  <c:v>4.2010512999999996E-3</c:v>
                </c:pt>
                <c:pt idx="23">
                  <c:v>9.1198819999999993E-3</c:v>
                </c:pt>
                <c:pt idx="24">
                  <c:v>1.5093103E-2</c:v>
                </c:pt>
                <c:pt idx="25">
                  <c:v>1.9357104E-2</c:v>
                </c:pt>
                <c:pt idx="26">
                  <c:v>2.2921357E-2</c:v>
                </c:pt>
                <c:pt idx="27">
                  <c:v>2.4763856000000001E-2</c:v>
                </c:pt>
                <c:pt idx="28">
                  <c:v>2.6436418E-2</c:v>
                </c:pt>
                <c:pt idx="29">
                  <c:v>2.8200716000000001E-2</c:v>
                </c:pt>
                <c:pt idx="30">
                  <c:v>2.9863906999999999E-2</c:v>
                </c:pt>
                <c:pt idx="31">
                  <c:v>3.1642295000000001E-2</c:v>
                </c:pt>
                <c:pt idx="32">
                  <c:v>3.4984846E-2</c:v>
                </c:pt>
                <c:pt idx="33">
                  <c:v>4.1221276000000001E-2</c:v>
                </c:pt>
                <c:pt idx="34">
                  <c:v>4.9999557E-2</c:v>
                </c:pt>
                <c:pt idx="35">
                  <c:v>5.9848449999999997E-2</c:v>
                </c:pt>
                <c:pt idx="36">
                  <c:v>6.8017869999999994E-2</c:v>
                </c:pt>
                <c:pt idx="37">
                  <c:v>7.2762355000000001E-2</c:v>
                </c:pt>
                <c:pt idx="38">
                  <c:v>7.295915E-2</c:v>
                </c:pt>
                <c:pt idx="39">
                  <c:v>6.9450780000000004E-2</c:v>
                </c:pt>
                <c:pt idx="40">
                  <c:v>6.2730949999999994E-2</c:v>
                </c:pt>
                <c:pt idx="41">
                  <c:v>5.4777930000000002E-2</c:v>
                </c:pt>
                <c:pt idx="42">
                  <c:v>4.7057281999999999E-2</c:v>
                </c:pt>
                <c:pt idx="43">
                  <c:v>4.1089217999999997E-2</c:v>
                </c:pt>
                <c:pt idx="44">
                  <c:v>3.9181486000000001E-2</c:v>
                </c:pt>
                <c:pt idx="45">
                  <c:v>4.0413983000000001E-2</c:v>
                </c:pt>
                <c:pt idx="46">
                  <c:v>4.1597290000000002E-2</c:v>
                </c:pt>
                <c:pt idx="47">
                  <c:v>3.9948709999999998E-2</c:v>
                </c:pt>
                <c:pt idx="48">
                  <c:v>3.5623166999999997E-2</c:v>
                </c:pt>
                <c:pt idx="49">
                  <c:v>3.1623039999999998E-2</c:v>
                </c:pt>
                <c:pt idx="50">
                  <c:v>2.9285682E-2</c:v>
                </c:pt>
                <c:pt idx="51">
                  <c:v>2.8498593999999999E-2</c:v>
                </c:pt>
                <c:pt idx="52">
                  <c:v>2.98877E-2</c:v>
                </c:pt>
                <c:pt idx="53">
                  <c:v>3.4380127000000003E-2</c:v>
                </c:pt>
                <c:pt idx="54">
                  <c:v>4.2315314999999999E-2</c:v>
                </c:pt>
                <c:pt idx="55">
                  <c:v>5.2328276999999999E-2</c:v>
                </c:pt>
                <c:pt idx="56">
                  <c:v>6.0073561999999997E-2</c:v>
                </c:pt>
                <c:pt idx="57">
                  <c:v>6.5397060000000007E-2</c:v>
                </c:pt>
                <c:pt idx="58">
                  <c:v>6.8825369999999997E-2</c:v>
                </c:pt>
                <c:pt idx="59">
                  <c:v>6.9281889999999999E-2</c:v>
                </c:pt>
                <c:pt idx="60">
                  <c:v>6.5336673999999997E-2</c:v>
                </c:pt>
                <c:pt idx="61">
                  <c:v>5.8188546000000001E-2</c:v>
                </c:pt>
                <c:pt idx="62">
                  <c:v>5.1435574999999997E-2</c:v>
                </c:pt>
                <c:pt idx="63">
                  <c:v>4.6915817999999998E-2</c:v>
                </c:pt>
                <c:pt idx="64">
                  <c:v>4.3925690000000003E-2</c:v>
                </c:pt>
                <c:pt idx="65">
                  <c:v>4.0656112000000001E-2</c:v>
                </c:pt>
                <c:pt idx="66">
                  <c:v>3.8590659999999999E-2</c:v>
                </c:pt>
                <c:pt idx="67">
                  <c:v>3.9356478E-2</c:v>
                </c:pt>
                <c:pt idx="68">
                  <c:v>4.1973505000000001E-2</c:v>
                </c:pt>
                <c:pt idx="69">
                  <c:v>4.1839689999999999E-2</c:v>
                </c:pt>
                <c:pt idx="70">
                  <c:v>3.6884396999999999E-2</c:v>
                </c:pt>
                <c:pt idx="71">
                  <c:v>2.8272793000000001E-2</c:v>
                </c:pt>
                <c:pt idx="72">
                  <c:v>1.9138418000000001E-2</c:v>
                </c:pt>
                <c:pt idx="73">
                  <c:v>1.1368242000000001E-2</c:v>
                </c:pt>
                <c:pt idx="74">
                  <c:v>5.6289145999999998E-3</c:v>
                </c:pt>
                <c:pt idx="75">
                  <c:v>2.7158628000000001E-3</c:v>
                </c:pt>
                <c:pt idx="76">
                  <c:v>3.7397626E-3</c:v>
                </c:pt>
                <c:pt idx="77">
                  <c:v>8.2046240000000006E-3</c:v>
                </c:pt>
                <c:pt idx="78">
                  <c:v>1.4048125E-2</c:v>
                </c:pt>
                <c:pt idx="79">
                  <c:v>1.8524028000000001E-2</c:v>
                </c:pt>
                <c:pt idx="80">
                  <c:v>1.9481508000000002E-2</c:v>
                </c:pt>
                <c:pt idx="81">
                  <c:v>1.6842505000000001E-2</c:v>
                </c:pt>
                <c:pt idx="82">
                  <c:v>1.2187541E-2</c:v>
                </c:pt>
                <c:pt idx="83">
                  <c:v>8.1110699999999997E-3</c:v>
                </c:pt>
                <c:pt idx="84">
                  <c:v>6.8829763000000004E-3</c:v>
                </c:pt>
                <c:pt idx="85">
                  <c:v>9.519029E-3</c:v>
                </c:pt>
                <c:pt idx="86">
                  <c:v>1.5495630999999999E-2</c:v>
                </c:pt>
                <c:pt idx="87">
                  <c:v>2.2828646000000001E-2</c:v>
                </c:pt>
                <c:pt idx="88">
                  <c:v>2.9520459999999998E-2</c:v>
                </c:pt>
                <c:pt idx="89">
                  <c:v>3.3261171999999999E-2</c:v>
                </c:pt>
                <c:pt idx="90">
                  <c:v>3.3832885E-2</c:v>
                </c:pt>
                <c:pt idx="91">
                  <c:v>3.1657413000000002E-2</c:v>
                </c:pt>
                <c:pt idx="92">
                  <c:v>2.7509775E-2</c:v>
                </c:pt>
                <c:pt idx="93">
                  <c:v>2.4132516E-2</c:v>
                </c:pt>
                <c:pt idx="94">
                  <c:v>2.1753769999999999E-2</c:v>
                </c:pt>
                <c:pt idx="95">
                  <c:v>1.862459E-2</c:v>
                </c:pt>
                <c:pt idx="96">
                  <c:v>1.8479602000000001E-2</c:v>
                </c:pt>
                <c:pt idx="97">
                  <c:v>1.8836156E-2</c:v>
                </c:pt>
                <c:pt idx="98">
                  <c:v>1.8791819000000001E-2</c:v>
                </c:pt>
                <c:pt idx="99">
                  <c:v>1.8970849000000001E-2</c:v>
                </c:pt>
                <c:pt idx="100">
                  <c:v>2.0831723E-2</c:v>
                </c:pt>
                <c:pt idx="101">
                  <c:v>2.1917260000000001E-2</c:v>
                </c:pt>
                <c:pt idx="102">
                  <c:v>2.1998927000000001E-2</c:v>
                </c:pt>
                <c:pt idx="103">
                  <c:v>2.2570541E-2</c:v>
                </c:pt>
                <c:pt idx="104">
                  <c:v>2.2719410999999998E-2</c:v>
                </c:pt>
                <c:pt idx="105">
                  <c:v>2.2021703E-2</c:v>
                </c:pt>
                <c:pt idx="106">
                  <c:v>2.0586542999999999E-2</c:v>
                </c:pt>
                <c:pt idx="107">
                  <c:v>1.8690234E-2</c:v>
                </c:pt>
                <c:pt idx="108">
                  <c:v>1.6140829999999998E-2</c:v>
                </c:pt>
                <c:pt idx="109">
                  <c:v>1.3085866999999999E-2</c:v>
                </c:pt>
                <c:pt idx="110">
                  <c:v>1.0108621999999999E-2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868E-43FA-8A04-6FFAA3B35523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[2]Sheet1!$D$1263:$DT$1263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6.9775569999999997E-3</c:v>
                </c:pt>
                <c:pt idx="3">
                  <c:v>1.5167028000000001E-2</c:v>
                </c:pt>
                <c:pt idx="4">
                  <c:v>1.8469136000000001E-2</c:v>
                </c:pt>
                <c:pt idx="5">
                  <c:v>1.850338E-2</c:v>
                </c:pt>
                <c:pt idx="6">
                  <c:v>1.6919997999999999E-2</c:v>
                </c:pt>
                <c:pt idx="7">
                  <c:v>1.4075991E-2</c:v>
                </c:pt>
                <c:pt idx="8">
                  <c:v>9.2873274999999995E-3</c:v>
                </c:pt>
                <c:pt idx="9">
                  <c:v>3.4004365999999999E-3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2.7099999999999997E-4</c:v>
                </c:pt>
                <c:pt idx="14">
                  <c:v>5.5362266000000002E-3</c:v>
                </c:pt>
                <c:pt idx="15">
                  <c:v>8.8786349999999993E-3</c:v>
                </c:pt>
                <c:pt idx="16">
                  <c:v>8.6534100000000003E-3</c:v>
                </c:pt>
                <c:pt idx="17">
                  <c:v>5.1762136E-3</c:v>
                </c:pt>
                <c:pt idx="18">
                  <c:v>1.4616481000000001E-3</c:v>
                </c:pt>
                <c:pt idx="19">
                  <c:v>0</c:v>
                </c:pt>
                <c:pt idx="20">
                  <c:v>0</c:v>
                </c:pt>
                <c:pt idx="21">
                  <c:v>4.1100000000000002E-4</c:v>
                </c:pt>
                <c:pt idx="22">
                  <c:v>4.5490972999999999E-3</c:v>
                </c:pt>
                <c:pt idx="23">
                  <c:v>9.6511540000000003E-3</c:v>
                </c:pt>
                <c:pt idx="24">
                  <c:v>1.5578241E-2</c:v>
                </c:pt>
                <c:pt idx="25">
                  <c:v>1.9579314E-2</c:v>
                </c:pt>
                <c:pt idx="26">
                  <c:v>2.2699087999999999E-2</c:v>
                </c:pt>
                <c:pt idx="27">
                  <c:v>2.4083838E-2</c:v>
                </c:pt>
                <c:pt idx="28">
                  <c:v>2.5423999999999999E-2</c:v>
                </c:pt>
                <c:pt idx="29">
                  <c:v>2.6999695000000001E-2</c:v>
                </c:pt>
                <c:pt idx="30">
                  <c:v>2.8669917999999999E-2</c:v>
                </c:pt>
                <c:pt idx="31">
                  <c:v>3.0718321E-2</c:v>
                </c:pt>
                <c:pt idx="32">
                  <c:v>3.4546737000000001E-2</c:v>
                </c:pt>
                <c:pt idx="33">
                  <c:v>4.1417229999999999E-2</c:v>
                </c:pt>
                <c:pt idx="34">
                  <c:v>5.0600699999999998E-2</c:v>
                </c:pt>
                <c:pt idx="35">
                  <c:v>6.0647359999999997E-2</c:v>
                </c:pt>
                <c:pt idx="36">
                  <c:v>6.8928085E-2</c:v>
                </c:pt>
                <c:pt idx="37">
                  <c:v>7.3810299999999995E-2</c:v>
                </c:pt>
                <c:pt idx="38">
                  <c:v>7.3994673999999996E-2</c:v>
                </c:pt>
                <c:pt idx="39">
                  <c:v>7.0348545999999998E-2</c:v>
                </c:pt>
                <c:pt idx="40">
                  <c:v>6.3393039999999998E-2</c:v>
                </c:pt>
                <c:pt idx="41">
                  <c:v>5.5294114999999998E-2</c:v>
                </c:pt>
                <c:pt idx="42">
                  <c:v>4.7434240000000003E-2</c:v>
                </c:pt>
                <c:pt idx="43">
                  <c:v>4.1146200000000001E-2</c:v>
                </c:pt>
                <c:pt idx="44">
                  <c:v>3.8716324000000003E-2</c:v>
                </c:pt>
                <c:pt idx="45">
                  <c:v>3.9438046999999997E-2</c:v>
                </c:pt>
                <c:pt idx="46">
                  <c:v>4.0346793999999998E-2</c:v>
                </c:pt>
                <c:pt idx="47">
                  <c:v>3.878272E-2</c:v>
                </c:pt>
                <c:pt idx="48">
                  <c:v>3.4904065999999997E-2</c:v>
                </c:pt>
                <c:pt idx="49">
                  <c:v>3.144226E-2</c:v>
                </c:pt>
                <c:pt idx="50">
                  <c:v>2.9552735E-2</c:v>
                </c:pt>
                <c:pt idx="51">
                  <c:v>2.9046431000000001E-2</c:v>
                </c:pt>
                <c:pt idx="52">
                  <c:v>3.0515985999999998E-2</c:v>
                </c:pt>
                <c:pt idx="53">
                  <c:v>3.4937650000000001E-2</c:v>
                </c:pt>
                <c:pt idx="54">
                  <c:v>4.2694389999999999E-2</c:v>
                </c:pt>
                <c:pt idx="55">
                  <c:v>5.2465137000000002E-2</c:v>
                </c:pt>
                <c:pt idx="56">
                  <c:v>5.9996538000000002E-2</c:v>
                </c:pt>
                <c:pt idx="57">
                  <c:v>6.5215519999999999E-2</c:v>
                </c:pt>
                <c:pt idx="58">
                  <c:v>6.8714360000000002E-2</c:v>
                </c:pt>
                <c:pt idx="59">
                  <c:v>6.9489635999999994E-2</c:v>
                </c:pt>
                <c:pt idx="60">
                  <c:v>6.6042879999999998E-2</c:v>
                </c:pt>
                <c:pt idx="61">
                  <c:v>5.9354440000000001E-2</c:v>
                </c:pt>
                <c:pt idx="62">
                  <c:v>5.2759439999999998E-2</c:v>
                </c:pt>
                <c:pt idx="63">
                  <c:v>4.8055593000000001E-2</c:v>
                </c:pt>
                <c:pt idx="64">
                  <c:v>4.4645066999999997E-2</c:v>
                </c:pt>
                <c:pt idx="65">
                  <c:v>4.0813490000000001E-2</c:v>
                </c:pt>
                <c:pt idx="66">
                  <c:v>3.8138355999999998E-2</c:v>
                </c:pt>
                <c:pt idx="67">
                  <c:v>3.8472604000000001E-2</c:v>
                </c:pt>
                <c:pt idx="68">
                  <c:v>4.1057129999999997E-2</c:v>
                </c:pt>
                <c:pt idx="69">
                  <c:v>4.1302416000000002E-2</c:v>
                </c:pt>
                <c:pt idx="70">
                  <c:v>3.6847459999999999E-2</c:v>
                </c:pt>
                <c:pt idx="71">
                  <c:v>2.8572266999999998E-2</c:v>
                </c:pt>
                <c:pt idx="72">
                  <c:v>1.9491491999999999E-2</c:v>
                </c:pt>
                <c:pt idx="73">
                  <c:v>1.1569731999999999E-2</c:v>
                </c:pt>
                <c:pt idx="74">
                  <c:v>5.6543940000000001E-3</c:v>
                </c:pt>
                <c:pt idx="75">
                  <c:v>2.7280745999999998E-3</c:v>
                </c:pt>
                <c:pt idx="76">
                  <c:v>3.9545220000000002E-3</c:v>
                </c:pt>
                <c:pt idx="77">
                  <c:v>8.6703660000000005E-3</c:v>
                </c:pt>
                <c:pt idx="78">
                  <c:v>1.4551583999999999E-2</c:v>
                </c:pt>
                <c:pt idx="79">
                  <c:v>1.8790977E-2</c:v>
                </c:pt>
                <c:pt idx="80">
                  <c:v>1.9403327000000001E-2</c:v>
                </c:pt>
                <c:pt idx="81">
                  <c:v>1.6565256E-2</c:v>
                </c:pt>
                <c:pt idx="82">
                  <c:v>1.1891453499999999E-2</c:v>
                </c:pt>
                <c:pt idx="83">
                  <c:v>7.8259000000000002E-3</c:v>
                </c:pt>
                <c:pt idx="84">
                  <c:v>6.4964923000000001E-3</c:v>
                </c:pt>
                <c:pt idx="85">
                  <c:v>8.9090369999999999E-3</c:v>
                </c:pt>
                <c:pt idx="86">
                  <c:v>1.4653009999999999E-2</c:v>
                </c:pt>
                <c:pt idx="87">
                  <c:v>2.1860078000000002E-2</c:v>
                </c:pt>
                <c:pt idx="88">
                  <c:v>2.8585554999999999E-2</c:v>
                </c:pt>
                <c:pt idx="89">
                  <c:v>3.2499927999999997E-2</c:v>
                </c:pt>
                <c:pt idx="90">
                  <c:v>3.3335679999999999E-2</c:v>
                </c:pt>
                <c:pt idx="91">
                  <c:v>3.1505875000000003E-2</c:v>
                </c:pt>
                <c:pt idx="92">
                  <c:v>2.7790505E-2</c:v>
                </c:pt>
                <c:pt idx="93">
                  <c:v>2.4867009999999998E-2</c:v>
                </c:pt>
                <c:pt idx="94">
                  <c:v>2.2907624000000001E-2</c:v>
                </c:pt>
                <c:pt idx="95">
                  <c:v>2.0034672999999999E-2</c:v>
                </c:pt>
                <c:pt idx="96">
                  <c:v>1.9953177999999998E-2</c:v>
                </c:pt>
                <c:pt idx="97">
                  <c:v>2.0204660999999999E-2</c:v>
                </c:pt>
                <c:pt idx="98">
                  <c:v>1.9902217999999999E-2</c:v>
                </c:pt>
                <c:pt idx="99">
                  <c:v>1.9728579E-2</c:v>
                </c:pt>
                <c:pt idx="100">
                  <c:v>2.1197641E-2</c:v>
                </c:pt>
                <c:pt idx="101">
                  <c:v>2.1928566E-2</c:v>
                </c:pt>
                <c:pt idx="102">
                  <c:v>2.1671983999999998E-2</c:v>
                </c:pt>
                <c:pt idx="103">
                  <c:v>2.1967601E-2</c:v>
                </c:pt>
                <c:pt idx="104">
                  <c:v>2.1915652000000001E-2</c:v>
                </c:pt>
                <c:pt idx="105">
                  <c:v>2.108544E-2</c:v>
                </c:pt>
                <c:pt idx="106">
                  <c:v>1.958143E-2</c:v>
                </c:pt>
                <c:pt idx="107">
                  <c:v>1.7668696000000001E-2</c:v>
                </c:pt>
                <c:pt idx="108">
                  <c:v>1.5152232999999999E-2</c:v>
                </c:pt>
                <c:pt idx="109">
                  <c:v>1.2160336000000001E-2</c:v>
                </c:pt>
                <c:pt idx="110">
                  <c:v>9.2723070000000005E-3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868E-43FA-8A04-6FFAA3B35523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[2]Sheet1!$D$1264:$DT$1264</c:f>
              <c:numCache>
                <c:formatCode>General</c:formatCode>
                <c:ptCount val="121"/>
                <c:pt idx="0">
                  <c:v>0</c:v>
                </c:pt>
                <c:pt idx="1">
                  <c:v>1.7699999999999999E-4</c:v>
                </c:pt>
                <c:pt idx="2">
                  <c:v>7.9194339999999995E-3</c:v>
                </c:pt>
                <c:pt idx="3">
                  <c:v>1.5884151999999999E-2</c:v>
                </c:pt>
                <c:pt idx="4">
                  <c:v>1.8417124E-2</c:v>
                </c:pt>
                <c:pt idx="5">
                  <c:v>1.7687163999999998E-2</c:v>
                </c:pt>
                <c:pt idx="6">
                  <c:v>1.5868245E-2</c:v>
                </c:pt>
                <c:pt idx="7">
                  <c:v>1.3236982E-2</c:v>
                </c:pt>
                <c:pt idx="8">
                  <c:v>8.7182560000000006E-3</c:v>
                </c:pt>
                <c:pt idx="9">
                  <c:v>3.0320908000000001E-3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1.0377462E-3</c:v>
                </c:pt>
                <c:pt idx="14">
                  <c:v>6.3878972999999997E-3</c:v>
                </c:pt>
                <c:pt idx="15">
                  <c:v>9.1970560000000003E-3</c:v>
                </c:pt>
                <c:pt idx="16">
                  <c:v>8.0804180000000007E-3</c:v>
                </c:pt>
                <c:pt idx="17">
                  <c:v>4.0318053E-3</c:v>
                </c:pt>
                <c:pt idx="18">
                  <c:v>2.63E-4</c:v>
                </c:pt>
                <c:pt idx="19">
                  <c:v>0</c:v>
                </c:pt>
                <c:pt idx="20">
                  <c:v>0</c:v>
                </c:pt>
                <c:pt idx="21">
                  <c:v>7.2599999999999997E-4</c:v>
                </c:pt>
                <c:pt idx="22">
                  <c:v>4.9809169999999996E-3</c:v>
                </c:pt>
                <c:pt idx="23">
                  <c:v>1.0048872E-2</c:v>
                </c:pt>
                <c:pt idx="24">
                  <c:v>1.575209E-2</c:v>
                </c:pt>
                <c:pt idx="25">
                  <c:v>1.9401679000000002E-2</c:v>
                </c:pt>
                <c:pt idx="26">
                  <c:v>2.2263054000000001E-2</c:v>
                </c:pt>
                <c:pt idx="27">
                  <c:v>2.3435647E-2</c:v>
                </c:pt>
                <c:pt idx="28">
                  <c:v>2.4781462000000001E-2</c:v>
                </c:pt>
                <c:pt idx="29">
                  <c:v>2.6602174999999999E-2</c:v>
                </c:pt>
                <c:pt idx="30">
                  <c:v>2.8802581000000001E-2</c:v>
                </c:pt>
                <c:pt idx="31">
                  <c:v>3.1520119999999999E-2</c:v>
                </c:pt>
                <c:pt idx="32">
                  <c:v>3.5924688000000003E-2</c:v>
                </c:pt>
                <c:pt idx="33">
                  <c:v>4.2929593000000002E-2</c:v>
                </c:pt>
                <c:pt idx="34">
                  <c:v>5.1887356000000003E-2</c:v>
                </c:pt>
                <c:pt idx="35">
                  <c:v>6.1395473999999998E-2</c:v>
                </c:pt>
                <c:pt idx="36">
                  <c:v>6.8981700000000007E-2</c:v>
                </c:pt>
                <c:pt idx="37">
                  <c:v>7.3176235000000006E-2</c:v>
                </c:pt>
                <c:pt idx="38">
                  <c:v>7.2953400000000002E-2</c:v>
                </c:pt>
                <c:pt idx="39">
                  <c:v>6.9175996000000003E-2</c:v>
                </c:pt>
                <c:pt idx="40">
                  <c:v>6.23692E-2</c:v>
                </c:pt>
                <c:pt idx="41">
                  <c:v>5.4409005000000003E-2</c:v>
                </c:pt>
                <c:pt idx="42">
                  <c:v>4.6785645000000001E-2</c:v>
                </c:pt>
                <c:pt idx="43">
                  <c:v>4.0871415000000001E-2</c:v>
                </c:pt>
                <c:pt idx="44">
                  <c:v>3.8870662E-2</c:v>
                </c:pt>
                <c:pt idx="45">
                  <c:v>3.9918049999999997E-2</c:v>
                </c:pt>
                <c:pt idx="46">
                  <c:v>4.0904753000000002E-2</c:v>
                </c:pt>
                <c:pt idx="47">
                  <c:v>3.9221066999999998E-2</c:v>
                </c:pt>
                <c:pt idx="48">
                  <c:v>3.5155199999999998E-2</c:v>
                </c:pt>
                <c:pt idx="49">
                  <c:v>3.1447764000000003E-2</c:v>
                </c:pt>
                <c:pt idx="50">
                  <c:v>2.9243000000000002E-2</c:v>
                </c:pt>
                <c:pt idx="51">
                  <c:v>2.843263E-2</c:v>
                </c:pt>
                <c:pt idx="52">
                  <c:v>2.9734757000000001E-2</c:v>
                </c:pt>
                <c:pt idx="53">
                  <c:v>3.4231181999999999E-2</c:v>
                </c:pt>
                <c:pt idx="54">
                  <c:v>4.2268366000000002E-2</c:v>
                </c:pt>
                <c:pt idx="55">
                  <c:v>5.2411093999999998E-2</c:v>
                </c:pt>
                <c:pt idx="56">
                  <c:v>6.0221450000000003E-2</c:v>
                </c:pt>
                <c:pt idx="57">
                  <c:v>6.5646029999999994E-2</c:v>
                </c:pt>
                <c:pt idx="58">
                  <c:v>6.9287694999999996E-2</c:v>
                </c:pt>
                <c:pt idx="59">
                  <c:v>7.0128739999999995E-2</c:v>
                </c:pt>
                <c:pt idx="60">
                  <c:v>6.6587549999999995E-2</c:v>
                </c:pt>
                <c:pt idx="61">
                  <c:v>5.9592052999999999E-2</c:v>
                </c:pt>
                <c:pt idx="62">
                  <c:v>5.257742E-2</c:v>
                </c:pt>
                <c:pt idx="63">
                  <c:v>4.7541890000000003E-2</c:v>
                </c:pt>
                <c:pt idx="64">
                  <c:v>4.4055316999999997E-2</c:v>
                </c:pt>
                <c:pt idx="65">
                  <c:v>4.0481713000000003E-2</c:v>
                </c:pt>
                <c:pt idx="66">
                  <c:v>3.8235819999999997E-2</c:v>
                </c:pt>
                <c:pt idx="67">
                  <c:v>3.8890692999999997E-2</c:v>
                </c:pt>
                <c:pt idx="68">
                  <c:v>4.1495490000000003E-2</c:v>
                </c:pt>
                <c:pt idx="69">
                  <c:v>4.1496966000000003E-2</c:v>
                </c:pt>
                <c:pt idx="70">
                  <c:v>3.6800436999999998E-2</c:v>
                </c:pt>
                <c:pt idx="71">
                  <c:v>2.8504403000000001E-2</c:v>
                </c:pt>
                <c:pt idx="72">
                  <c:v>1.9606227E-2</c:v>
                </c:pt>
                <c:pt idx="73">
                  <c:v>1.1900066000000001E-2</c:v>
                </c:pt>
                <c:pt idx="74">
                  <c:v>6.0760170000000004E-3</c:v>
                </c:pt>
                <c:pt idx="75">
                  <c:v>3.0708815999999999E-3</c:v>
                </c:pt>
                <c:pt idx="76">
                  <c:v>4.0290904999999997E-3</c:v>
                </c:pt>
                <c:pt idx="77">
                  <c:v>8.3163869999999997E-3</c:v>
                </c:pt>
                <c:pt idx="78">
                  <c:v>1.3793289E-2</c:v>
                </c:pt>
                <c:pt idx="79">
                  <c:v>1.7860088E-2</c:v>
                </c:pt>
                <c:pt idx="80">
                  <c:v>1.8578613000000001E-2</c:v>
                </c:pt>
                <c:pt idx="81">
                  <c:v>1.6002445000000001E-2</c:v>
                </c:pt>
                <c:pt idx="82">
                  <c:v>1.1587105E-2</c:v>
                </c:pt>
                <c:pt idx="83">
                  <c:v>7.7212043000000003E-3</c:v>
                </c:pt>
                <c:pt idx="84">
                  <c:v>6.5568425E-3</c:v>
                </c:pt>
                <c:pt idx="85">
                  <c:v>9.1877069999999998E-3</c:v>
                </c:pt>
                <c:pt idx="86">
                  <c:v>1.5209668000000001E-2</c:v>
                </c:pt>
                <c:pt idx="87">
                  <c:v>2.2696534000000001E-2</c:v>
                </c:pt>
                <c:pt idx="88">
                  <c:v>2.9592681999999999E-2</c:v>
                </c:pt>
                <c:pt idx="89">
                  <c:v>3.3496066999999997E-2</c:v>
                </c:pt>
                <c:pt idx="90">
                  <c:v>3.4106694E-2</c:v>
                </c:pt>
                <c:pt idx="91">
                  <c:v>3.1917005999999998E-2</c:v>
                </c:pt>
                <c:pt idx="92">
                  <c:v>2.7827444999999999E-2</c:v>
                </c:pt>
                <c:pt idx="93">
                  <c:v>2.4614997E-2</c:v>
                </c:pt>
                <c:pt idx="94">
                  <c:v>2.2440485999999999E-2</c:v>
                </c:pt>
                <c:pt idx="95">
                  <c:v>1.9488189999999999E-2</c:v>
                </c:pt>
                <c:pt idx="96">
                  <c:v>1.9459003999999998E-2</c:v>
                </c:pt>
                <c:pt idx="97">
                  <c:v>1.9828878000000001E-2</c:v>
                </c:pt>
                <c:pt idx="98">
                  <c:v>1.9669399000000001E-2</c:v>
                </c:pt>
                <c:pt idx="99">
                  <c:v>1.9619056999999999E-2</c:v>
                </c:pt>
                <c:pt idx="100">
                  <c:v>2.1185671999999999E-2</c:v>
                </c:pt>
                <c:pt idx="101">
                  <c:v>2.1925670000000001E-2</c:v>
                </c:pt>
                <c:pt idx="102">
                  <c:v>2.1730907000000001E-2</c:v>
                </c:pt>
                <c:pt idx="103">
                  <c:v>2.2075783000000002E-2</c:v>
                </c:pt>
                <c:pt idx="104">
                  <c:v>2.2044968000000002E-2</c:v>
                </c:pt>
                <c:pt idx="105">
                  <c:v>2.1219904000000001E-2</c:v>
                </c:pt>
                <c:pt idx="106">
                  <c:v>1.9698475999999999E-2</c:v>
                </c:pt>
                <c:pt idx="107">
                  <c:v>1.776196E-2</c:v>
                </c:pt>
                <c:pt idx="108">
                  <c:v>1.5183154500000001E-2</c:v>
                </c:pt>
                <c:pt idx="109">
                  <c:v>1.2107474E-2</c:v>
                </c:pt>
                <c:pt idx="110">
                  <c:v>9.1223169999999996E-3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868E-43FA-8A04-6FFAA3B355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MWPPG013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[4]Sheet1!$D$2:$DT$2</c:f>
              <c:numCache>
                <c:formatCode>General</c:formatCode>
                <c:ptCount val="121"/>
                <c:pt idx="0">
                  <c:v>0</c:v>
                </c:pt>
                <c:pt idx="1">
                  <c:v>5.1400000000000003E-4</c:v>
                </c:pt>
                <c:pt idx="2">
                  <c:v>2.6189530999999999E-3</c:v>
                </c:pt>
                <c:pt idx="3">
                  <c:v>5.2547213000000001E-3</c:v>
                </c:pt>
                <c:pt idx="4">
                  <c:v>7.3184970000000002E-3</c:v>
                </c:pt>
                <c:pt idx="5">
                  <c:v>1.0066729999999999E-2</c:v>
                </c:pt>
                <c:pt idx="6">
                  <c:v>1.3369539999999999E-2</c:v>
                </c:pt>
                <c:pt idx="7">
                  <c:v>1.47102615E-2</c:v>
                </c:pt>
                <c:pt idx="8">
                  <c:v>1.1862124999999999E-2</c:v>
                </c:pt>
                <c:pt idx="9">
                  <c:v>5.0113155000000003E-3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5.2400000000000005E-4</c:v>
                </c:pt>
                <c:pt idx="15">
                  <c:v>4.7643725E-3</c:v>
                </c:pt>
                <c:pt idx="16">
                  <c:v>7.1999710000000003E-3</c:v>
                </c:pt>
                <c:pt idx="17">
                  <c:v>6.5462469999999998E-3</c:v>
                </c:pt>
                <c:pt idx="18">
                  <c:v>3.8837667000000001E-3</c:v>
                </c:pt>
                <c:pt idx="19">
                  <c:v>6.5200000000000002E-4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1.2814467999999999E-3</c:v>
                </c:pt>
                <c:pt idx="25">
                  <c:v>4.2044776000000001E-3</c:v>
                </c:pt>
                <c:pt idx="26">
                  <c:v>8.3538640000000008E-3</c:v>
                </c:pt>
                <c:pt idx="27">
                  <c:v>1.2556753E-2</c:v>
                </c:pt>
                <c:pt idx="28">
                  <c:v>1.6790958000000002E-2</c:v>
                </c:pt>
                <c:pt idx="29">
                  <c:v>2.0776747000000002E-2</c:v>
                </c:pt>
                <c:pt idx="30">
                  <c:v>2.4445985999999999E-2</c:v>
                </c:pt>
                <c:pt idx="31">
                  <c:v>2.8253723000000001E-2</c:v>
                </c:pt>
                <c:pt idx="32">
                  <c:v>3.2966665999999999E-2</c:v>
                </c:pt>
                <c:pt idx="33">
                  <c:v>4.0407192000000001E-2</c:v>
                </c:pt>
                <c:pt idx="34">
                  <c:v>4.9592826999999999E-2</c:v>
                </c:pt>
                <c:pt idx="35">
                  <c:v>5.8779640000000001E-2</c:v>
                </c:pt>
                <c:pt idx="36">
                  <c:v>6.4575865999999996E-2</c:v>
                </c:pt>
                <c:pt idx="37">
                  <c:v>6.5066379999999993E-2</c:v>
                </c:pt>
                <c:pt idx="38">
                  <c:v>6.0954700000000001E-2</c:v>
                </c:pt>
                <c:pt idx="39">
                  <c:v>5.4783999999999999E-2</c:v>
                </c:pt>
                <c:pt idx="40">
                  <c:v>4.7833279999999999E-2</c:v>
                </c:pt>
                <c:pt idx="41">
                  <c:v>4.1020144000000001E-2</c:v>
                </c:pt>
                <c:pt idx="42">
                  <c:v>3.4474360000000003E-2</c:v>
                </c:pt>
                <c:pt idx="43">
                  <c:v>2.9577464000000001E-2</c:v>
                </c:pt>
                <c:pt idx="44">
                  <c:v>2.862309E-2</c:v>
                </c:pt>
                <c:pt idx="45">
                  <c:v>3.0835094E-2</c:v>
                </c:pt>
                <c:pt idx="46">
                  <c:v>3.3200069999999998E-2</c:v>
                </c:pt>
                <c:pt idx="47">
                  <c:v>3.3497921999999999E-2</c:v>
                </c:pt>
                <c:pt idx="48">
                  <c:v>3.2527540000000001E-2</c:v>
                </c:pt>
                <c:pt idx="49">
                  <c:v>3.1952567000000001E-2</c:v>
                </c:pt>
                <c:pt idx="50">
                  <c:v>3.1822139999999999E-2</c:v>
                </c:pt>
                <c:pt idx="51">
                  <c:v>3.1595699999999997E-2</c:v>
                </c:pt>
                <c:pt idx="52">
                  <c:v>3.1637166000000001E-2</c:v>
                </c:pt>
                <c:pt idx="53">
                  <c:v>3.2608457E-2</c:v>
                </c:pt>
                <c:pt idx="54">
                  <c:v>3.5066544999999998E-2</c:v>
                </c:pt>
                <c:pt idx="55">
                  <c:v>3.9624758000000003E-2</c:v>
                </c:pt>
                <c:pt idx="56">
                  <c:v>4.5218243999999998E-2</c:v>
                </c:pt>
                <c:pt idx="57">
                  <c:v>5.2614442999999997E-2</c:v>
                </c:pt>
                <c:pt idx="58">
                  <c:v>6.0786430000000002E-2</c:v>
                </c:pt>
                <c:pt idx="59">
                  <c:v>6.6602679999999997E-2</c:v>
                </c:pt>
                <c:pt idx="60">
                  <c:v>6.7095550000000004E-2</c:v>
                </c:pt>
                <c:pt idx="61">
                  <c:v>6.4056000000000002E-2</c:v>
                </c:pt>
                <c:pt idx="62">
                  <c:v>6.0454833999999999E-2</c:v>
                </c:pt>
                <c:pt idx="63">
                  <c:v>5.716007E-2</c:v>
                </c:pt>
                <c:pt idx="64">
                  <c:v>5.2265725999999998E-2</c:v>
                </c:pt>
                <c:pt idx="65">
                  <c:v>4.5369036000000001E-2</c:v>
                </c:pt>
                <c:pt idx="66">
                  <c:v>4.1092504000000002E-2</c:v>
                </c:pt>
                <c:pt idx="67">
                  <c:v>4.3716065999999998E-2</c:v>
                </c:pt>
                <c:pt idx="68">
                  <c:v>5.1335949999999998E-2</c:v>
                </c:pt>
                <c:pt idx="69">
                  <c:v>5.5235416000000002E-2</c:v>
                </c:pt>
                <c:pt idx="70">
                  <c:v>4.9305561999999997E-2</c:v>
                </c:pt>
                <c:pt idx="71">
                  <c:v>3.4478071999999998E-2</c:v>
                </c:pt>
                <c:pt idx="72">
                  <c:v>1.7657261E-2</c:v>
                </c:pt>
                <c:pt idx="73">
                  <c:v>5.3216119999999999E-3</c:v>
                </c:pt>
                <c:pt idx="74">
                  <c:v>5.2499999999999997E-4</c:v>
                </c:pt>
                <c:pt idx="75">
                  <c:v>2.2862711999999999E-3</c:v>
                </c:pt>
                <c:pt idx="76">
                  <c:v>7.9650199999999997E-3</c:v>
                </c:pt>
                <c:pt idx="77">
                  <c:v>1.4287866E-2</c:v>
                </c:pt>
                <c:pt idx="78">
                  <c:v>1.9794345000000001E-2</c:v>
                </c:pt>
                <c:pt idx="79">
                  <c:v>2.4138387000000001E-2</c:v>
                </c:pt>
                <c:pt idx="80">
                  <c:v>2.6202293000000001E-2</c:v>
                </c:pt>
                <c:pt idx="81">
                  <c:v>2.4393617999999999E-2</c:v>
                </c:pt>
                <c:pt idx="82">
                  <c:v>1.7870226999999999E-2</c:v>
                </c:pt>
                <c:pt idx="83">
                  <c:v>8.3588099999999995E-3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7.0629623000000004E-3</c:v>
                </c:pt>
                <c:pt idx="88">
                  <c:v>1.7844013999999998E-2</c:v>
                </c:pt>
                <c:pt idx="89">
                  <c:v>2.7661578999999999E-2</c:v>
                </c:pt>
                <c:pt idx="90">
                  <c:v>3.442274E-2</c:v>
                </c:pt>
                <c:pt idx="91">
                  <c:v>3.7952675999999998E-2</c:v>
                </c:pt>
                <c:pt idx="92">
                  <c:v>3.7714009999999999E-2</c:v>
                </c:pt>
                <c:pt idx="93">
                  <c:v>3.6176850000000003E-2</c:v>
                </c:pt>
                <c:pt idx="94">
                  <c:v>3.4101155000000001E-2</c:v>
                </c:pt>
                <c:pt idx="95">
                  <c:v>3.0393996999999999E-2</c:v>
                </c:pt>
                <c:pt idx="96">
                  <c:v>2.8849066999999999E-2</c:v>
                </c:pt>
                <c:pt idx="97">
                  <c:v>2.8069124000000001E-2</c:v>
                </c:pt>
                <c:pt idx="98">
                  <c:v>2.7309092E-2</c:v>
                </c:pt>
                <c:pt idx="99">
                  <c:v>2.6878198999999998E-2</c:v>
                </c:pt>
                <c:pt idx="100">
                  <c:v>2.7509659999999998E-2</c:v>
                </c:pt>
                <c:pt idx="101">
                  <c:v>2.7592713000000001E-2</c:v>
                </c:pt>
                <c:pt idx="102">
                  <c:v>2.6838949000000001E-2</c:v>
                </c:pt>
                <c:pt idx="103">
                  <c:v>2.6407346000000002E-2</c:v>
                </c:pt>
                <c:pt idx="104">
                  <c:v>2.5253431999999999E-2</c:v>
                </c:pt>
                <c:pt idx="105">
                  <c:v>2.3215191E-2</c:v>
                </c:pt>
                <c:pt idx="106">
                  <c:v>2.0240850000000001E-2</c:v>
                </c:pt>
                <c:pt idx="107">
                  <c:v>1.6675071999999999E-2</c:v>
                </c:pt>
                <c:pt idx="108">
                  <c:v>1.2061719E-2</c:v>
                </c:pt>
                <c:pt idx="109">
                  <c:v>6.6883493999999998E-3</c:v>
                </c:pt>
                <c:pt idx="110">
                  <c:v>1.1767517E-3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965-417D-8E7F-C19369146104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[4]Sheet1!$D$3:$DT$3</c:f>
              <c:numCache>
                <c:formatCode>General</c:formatCode>
                <c:ptCount val="121"/>
                <c:pt idx="0">
                  <c:v>0</c:v>
                </c:pt>
                <c:pt idx="1">
                  <c:v>3.7599999999999998E-4</c:v>
                </c:pt>
                <c:pt idx="2">
                  <c:v>2.9999202000000002E-3</c:v>
                </c:pt>
                <c:pt idx="3">
                  <c:v>6.2171040000000002E-3</c:v>
                </c:pt>
                <c:pt idx="4">
                  <c:v>8.4240840000000001E-3</c:v>
                </c:pt>
                <c:pt idx="5">
                  <c:v>1.0983074000000001E-2</c:v>
                </c:pt>
                <c:pt idx="6">
                  <c:v>1.3952184499999999E-2</c:v>
                </c:pt>
                <c:pt idx="7">
                  <c:v>1.4862347999999999E-2</c:v>
                </c:pt>
                <c:pt idx="8">
                  <c:v>1.1574516E-2</c:v>
                </c:pt>
                <c:pt idx="9">
                  <c:v>4.46752E-3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1.0219951E-3</c:v>
                </c:pt>
                <c:pt idx="15">
                  <c:v>5.0833279999999998E-3</c:v>
                </c:pt>
                <c:pt idx="16">
                  <c:v>7.1155710000000002E-3</c:v>
                </c:pt>
                <c:pt idx="17">
                  <c:v>6.1572559999999998E-3</c:v>
                </c:pt>
                <c:pt idx="18">
                  <c:v>3.4154805E-3</c:v>
                </c:pt>
                <c:pt idx="19">
                  <c:v>4.3800000000000002E-4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4.4499999999999997E-4</c:v>
                </c:pt>
                <c:pt idx="24">
                  <c:v>2.6900505E-3</c:v>
                </c:pt>
                <c:pt idx="25">
                  <c:v>5.3129529999999996E-3</c:v>
                </c:pt>
                <c:pt idx="26">
                  <c:v>9.1731539999999993E-3</c:v>
                </c:pt>
                <c:pt idx="27">
                  <c:v>1.3130345999999999E-2</c:v>
                </c:pt>
                <c:pt idx="28">
                  <c:v>1.7267792000000001E-2</c:v>
                </c:pt>
                <c:pt idx="29">
                  <c:v>2.1292167000000001E-2</c:v>
                </c:pt>
                <c:pt idx="30">
                  <c:v>2.5024626000000001E-2</c:v>
                </c:pt>
                <c:pt idx="31">
                  <c:v>2.8867634E-2</c:v>
                </c:pt>
                <c:pt idx="32">
                  <c:v>3.3685114000000002E-2</c:v>
                </c:pt>
                <c:pt idx="33">
                  <c:v>4.1282012999999999E-2</c:v>
                </c:pt>
                <c:pt idx="34">
                  <c:v>5.0699587999999997E-2</c:v>
                </c:pt>
                <c:pt idx="35">
                  <c:v>6.0204340000000002E-2</c:v>
                </c:pt>
                <c:pt idx="36">
                  <c:v>6.6413829999999993E-2</c:v>
                </c:pt>
                <c:pt idx="37">
                  <c:v>6.7404179999999994E-2</c:v>
                </c:pt>
                <c:pt idx="38">
                  <c:v>6.3780069999999994E-2</c:v>
                </c:pt>
                <c:pt idx="39">
                  <c:v>5.786355E-2</c:v>
                </c:pt>
                <c:pt idx="40">
                  <c:v>5.0732593999999999E-2</c:v>
                </c:pt>
                <c:pt idx="41">
                  <c:v>4.335075E-2</c:v>
                </c:pt>
                <c:pt idx="42">
                  <c:v>3.6093026E-2</c:v>
                </c:pt>
                <c:pt idx="43">
                  <c:v>3.0526050999999998E-2</c:v>
                </c:pt>
                <c:pt idx="44">
                  <c:v>2.9120738E-2</c:v>
                </c:pt>
                <c:pt idx="45">
                  <c:v>3.1203557E-2</c:v>
                </c:pt>
                <c:pt idx="46">
                  <c:v>3.3740475999999998E-2</c:v>
                </c:pt>
                <c:pt idx="47">
                  <c:v>3.4296382E-2</c:v>
                </c:pt>
                <c:pt idx="48">
                  <c:v>3.3372063E-2</c:v>
                </c:pt>
                <c:pt idx="49">
                  <c:v>3.2462709999999999E-2</c:v>
                </c:pt>
                <c:pt idx="50">
                  <c:v>3.1759830000000003E-2</c:v>
                </c:pt>
                <c:pt idx="51">
                  <c:v>3.1022306999999999E-2</c:v>
                </c:pt>
                <c:pt idx="52">
                  <c:v>3.0994629999999999E-2</c:v>
                </c:pt>
                <c:pt idx="53">
                  <c:v>3.2522756999999999E-2</c:v>
                </c:pt>
                <c:pt idx="54">
                  <c:v>3.6021337E-2</c:v>
                </c:pt>
                <c:pt idx="55">
                  <c:v>4.1620597000000002E-2</c:v>
                </c:pt>
                <c:pt idx="56">
                  <c:v>4.7701492999999998E-2</c:v>
                </c:pt>
                <c:pt idx="57">
                  <c:v>5.4925601999999997E-2</c:v>
                </c:pt>
                <c:pt idx="58">
                  <c:v>6.252771E-2</c:v>
                </c:pt>
                <c:pt idx="59">
                  <c:v>6.7711919999999995E-2</c:v>
                </c:pt>
                <c:pt idx="60">
                  <c:v>6.7654800000000001E-2</c:v>
                </c:pt>
                <c:pt idx="61">
                  <c:v>6.4093343999999997E-2</c:v>
                </c:pt>
                <c:pt idx="62">
                  <c:v>6.0023687999999999E-2</c:v>
                </c:pt>
                <c:pt idx="63">
                  <c:v>5.6423330000000001E-2</c:v>
                </c:pt>
                <c:pt idx="64">
                  <c:v>5.149989E-2</c:v>
                </c:pt>
                <c:pt idx="65">
                  <c:v>4.4712637E-2</c:v>
                </c:pt>
                <c:pt idx="66">
                  <c:v>4.0375492999999998E-2</c:v>
                </c:pt>
                <c:pt idx="67">
                  <c:v>4.2636516999999999E-2</c:v>
                </c:pt>
                <c:pt idx="68">
                  <c:v>4.9820759999999999E-2</c:v>
                </c:pt>
                <c:pt idx="69">
                  <c:v>5.3646053999999999E-2</c:v>
                </c:pt>
                <c:pt idx="70">
                  <c:v>4.8236090000000002E-2</c:v>
                </c:pt>
                <c:pt idx="71">
                  <c:v>3.4268281999999997E-2</c:v>
                </c:pt>
                <c:pt idx="72">
                  <c:v>1.8063037000000001E-2</c:v>
                </c:pt>
                <c:pt idx="73">
                  <c:v>5.6455307999999996E-3</c:v>
                </c:pt>
                <c:pt idx="74">
                  <c:v>1.15E-4</c:v>
                </c:pt>
                <c:pt idx="75">
                  <c:v>1.0231918E-3</c:v>
                </c:pt>
                <c:pt idx="76">
                  <c:v>6.2500956E-3</c:v>
                </c:pt>
                <c:pt idx="77">
                  <c:v>1.2632361999999999E-2</c:v>
                </c:pt>
                <c:pt idx="78">
                  <c:v>1.8376213999999998E-2</c:v>
                </c:pt>
                <c:pt idx="79">
                  <c:v>2.2875365000000002E-2</c:v>
                </c:pt>
                <c:pt idx="80">
                  <c:v>2.5073918000000001E-2</c:v>
                </c:pt>
                <c:pt idx="81">
                  <c:v>2.3634227000000001E-2</c:v>
                </c:pt>
                <c:pt idx="82">
                  <c:v>1.7847272000000001E-2</c:v>
                </c:pt>
                <c:pt idx="83">
                  <c:v>9.3085400000000006E-3</c:v>
                </c:pt>
                <c:pt idx="84">
                  <c:v>1.3819351E-3</c:v>
                </c:pt>
                <c:pt idx="85">
                  <c:v>0</c:v>
                </c:pt>
                <c:pt idx="86">
                  <c:v>8.4699999999999999E-4</c:v>
                </c:pt>
                <c:pt idx="87">
                  <c:v>8.6709939999999996E-3</c:v>
                </c:pt>
                <c:pt idx="88">
                  <c:v>1.8668213999999999E-2</c:v>
                </c:pt>
                <c:pt idx="89">
                  <c:v>2.7692247E-2</c:v>
                </c:pt>
                <c:pt idx="90">
                  <c:v>3.3861889999999999E-2</c:v>
                </c:pt>
                <c:pt idx="91">
                  <c:v>3.7099510000000002E-2</c:v>
                </c:pt>
                <c:pt idx="92">
                  <c:v>3.6914647000000002E-2</c:v>
                </c:pt>
                <c:pt idx="93">
                  <c:v>3.5663772000000003E-2</c:v>
                </c:pt>
                <c:pt idx="94">
                  <c:v>3.3941514999999998E-2</c:v>
                </c:pt>
                <c:pt idx="95">
                  <c:v>3.0447855999999999E-2</c:v>
                </c:pt>
                <c:pt idx="96">
                  <c:v>2.8995060999999999E-2</c:v>
                </c:pt>
                <c:pt idx="97">
                  <c:v>2.8083200999999999E-2</c:v>
                </c:pt>
                <c:pt idx="98">
                  <c:v>2.6999705999999998E-2</c:v>
                </c:pt>
                <c:pt idx="99">
                  <c:v>2.6197838000000001E-2</c:v>
                </c:pt>
                <c:pt idx="100">
                  <c:v>2.6600513999999999E-2</c:v>
                </c:pt>
                <c:pt idx="101">
                  <c:v>2.6626440000000001E-2</c:v>
                </c:pt>
                <c:pt idx="102">
                  <c:v>2.575264E-2</c:v>
                </c:pt>
                <c:pt idx="103">
                  <c:v>2.5341058E-2</c:v>
                </c:pt>
                <c:pt idx="104">
                  <c:v>2.432204E-2</c:v>
                </c:pt>
                <c:pt idx="105">
                  <c:v>2.2482159000000002E-2</c:v>
                </c:pt>
                <c:pt idx="106">
                  <c:v>1.9764585000000001E-2</c:v>
                </c:pt>
                <c:pt idx="107">
                  <c:v>1.6486081999999999E-2</c:v>
                </c:pt>
                <c:pt idx="108">
                  <c:v>1.2195243E-2</c:v>
                </c:pt>
                <c:pt idx="109">
                  <c:v>7.1359444000000001E-3</c:v>
                </c:pt>
                <c:pt idx="110">
                  <c:v>1.9227370000000001E-3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965-417D-8E7F-C19369146104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[4]Sheet1!$D$4:$DT$4</c:f>
              <c:numCache>
                <c:formatCode>General</c:formatCode>
                <c:ptCount val="121"/>
                <c:pt idx="0">
                  <c:v>8.3799999999999999E-4</c:v>
                </c:pt>
                <c:pt idx="1">
                  <c:v>1.1568739E-3</c:v>
                </c:pt>
                <c:pt idx="2">
                  <c:v>2.7239432E-3</c:v>
                </c:pt>
                <c:pt idx="3">
                  <c:v>4.6999640000000001E-3</c:v>
                </c:pt>
                <c:pt idx="4">
                  <c:v>6.4296989999999997E-3</c:v>
                </c:pt>
                <c:pt idx="5">
                  <c:v>9.0677819999999999E-3</c:v>
                </c:pt>
                <c:pt idx="6">
                  <c:v>1.2407059E-2</c:v>
                </c:pt>
                <c:pt idx="7">
                  <c:v>1.3985448500000001E-2</c:v>
                </c:pt>
                <c:pt idx="8">
                  <c:v>1.1530055000000001E-2</c:v>
                </c:pt>
                <c:pt idx="9">
                  <c:v>5.0671053999999998E-3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6.4000000000000005E-4</c:v>
                </c:pt>
                <c:pt idx="15">
                  <c:v>5.0942870000000003E-3</c:v>
                </c:pt>
                <c:pt idx="16">
                  <c:v>7.8402925000000002E-3</c:v>
                </c:pt>
                <c:pt idx="17">
                  <c:v>7.3039504000000002E-3</c:v>
                </c:pt>
                <c:pt idx="18">
                  <c:v>4.4950670000000002E-3</c:v>
                </c:pt>
                <c:pt idx="19">
                  <c:v>8.0999999999999996E-4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2.6797246999999999E-3</c:v>
                </c:pt>
                <c:pt idx="26">
                  <c:v>7.1974969999999997E-3</c:v>
                </c:pt>
                <c:pt idx="27">
                  <c:v>1.1658854E-2</c:v>
                </c:pt>
                <c:pt idx="28">
                  <c:v>1.6041469999999999E-2</c:v>
                </c:pt>
                <c:pt idx="29">
                  <c:v>2.0157527000000001E-2</c:v>
                </c:pt>
                <c:pt idx="30">
                  <c:v>2.4059974000000001E-2</c:v>
                </c:pt>
                <c:pt idx="31">
                  <c:v>2.8180114999999999E-2</c:v>
                </c:pt>
                <c:pt idx="32">
                  <c:v>3.3042747999999997E-2</c:v>
                </c:pt>
                <c:pt idx="33">
                  <c:v>4.0370250000000003E-2</c:v>
                </c:pt>
                <c:pt idx="34">
                  <c:v>4.9177600000000002E-2</c:v>
                </c:pt>
                <c:pt idx="35">
                  <c:v>5.7741977E-2</c:v>
                </c:pt>
                <c:pt idx="36">
                  <c:v>6.2798179999999995E-2</c:v>
                </c:pt>
                <c:pt idx="37">
                  <c:v>6.2603980000000004E-2</c:v>
                </c:pt>
                <c:pt idx="38">
                  <c:v>5.7939530000000003E-2</c:v>
                </c:pt>
                <c:pt idx="39">
                  <c:v>5.1440976999999999E-2</c:v>
                </c:pt>
                <c:pt idx="40">
                  <c:v>4.4479514999999997E-2</c:v>
                </c:pt>
                <c:pt idx="41">
                  <c:v>3.804681E-2</c:v>
                </c:pt>
                <c:pt idx="42">
                  <c:v>3.2170883999999997E-2</c:v>
                </c:pt>
                <c:pt idx="43">
                  <c:v>2.8129102999999999E-2</c:v>
                </c:pt>
                <c:pt idx="44">
                  <c:v>2.7925426E-2</c:v>
                </c:pt>
                <c:pt idx="45">
                  <c:v>3.0508908000000001E-2</c:v>
                </c:pt>
                <c:pt idx="46">
                  <c:v>3.2782536000000001E-2</c:v>
                </c:pt>
                <c:pt idx="47">
                  <c:v>3.2774980000000002E-2</c:v>
                </c:pt>
                <c:pt idx="48">
                  <c:v>3.1639005999999997E-2</c:v>
                </c:pt>
                <c:pt idx="49">
                  <c:v>3.1423233000000002E-2</c:v>
                </c:pt>
                <c:pt idx="50">
                  <c:v>3.2141256999999999E-2</c:v>
                </c:pt>
                <c:pt idx="51">
                  <c:v>3.2917082E-2</c:v>
                </c:pt>
                <c:pt idx="52">
                  <c:v>3.3378255000000003E-2</c:v>
                </c:pt>
                <c:pt idx="53">
                  <c:v>3.3716070000000001E-2</c:v>
                </c:pt>
                <c:pt idx="54">
                  <c:v>3.4623355000000001E-2</c:v>
                </c:pt>
                <c:pt idx="55">
                  <c:v>3.7495000000000001E-2</c:v>
                </c:pt>
                <c:pt idx="56">
                  <c:v>4.2077570000000002E-2</c:v>
                </c:pt>
                <c:pt idx="57">
                  <c:v>4.9361333E-2</c:v>
                </c:pt>
                <c:pt idx="58">
                  <c:v>5.7950420000000002E-2</c:v>
                </c:pt>
                <c:pt idx="59">
                  <c:v>6.4332130000000001E-2</c:v>
                </c:pt>
                <c:pt idx="60">
                  <c:v>6.5425440000000001E-2</c:v>
                </c:pt>
                <c:pt idx="61">
                  <c:v>6.3036170000000002E-2</c:v>
                </c:pt>
                <c:pt idx="62">
                  <c:v>6.0124733E-2</c:v>
                </c:pt>
                <c:pt idx="63">
                  <c:v>5.7512767999999999E-2</c:v>
                </c:pt>
                <c:pt idx="64">
                  <c:v>5.3134643000000002E-2</c:v>
                </c:pt>
                <c:pt idx="65">
                  <c:v>4.6553373000000002E-2</c:v>
                </c:pt>
                <c:pt idx="66">
                  <c:v>4.2428269999999997E-2</c:v>
                </c:pt>
                <c:pt idx="67">
                  <c:v>4.5086840000000003E-2</c:v>
                </c:pt>
                <c:pt idx="68">
                  <c:v>5.2543054999999998E-2</c:v>
                </c:pt>
                <c:pt idx="69">
                  <c:v>5.6010533000000001E-2</c:v>
                </c:pt>
                <c:pt idx="70">
                  <c:v>4.9418694999999999E-2</c:v>
                </c:pt>
                <c:pt idx="71">
                  <c:v>3.4008976000000003E-2</c:v>
                </c:pt>
                <c:pt idx="72">
                  <c:v>1.7100338E-2</c:v>
                </c:pt>
                <c:pt idx="73">
                  <c:v>5.3431275000000002E-3</c:v>
                </c:pt>
                <c:pt idx="74">
                  <c:v>1.5442330999999999E-3</c:v>
                </c:pt>
                <c:pt idx="75">
                  <c:v>4.1955869999999998E-3</c:v>
                </c:pt>
                <c:pt idx="76">
                  <c:v>1.0283983E-2</c:v>
                </c:pt>
                <c:pt idx="77">
                  <c:v>1.6531724000000001E-2</c:v>
                </c:pt>
                <c:pt idx="78">
                  <c:v>2.1807434000000001E-2</c:v>
                </c:pt>
                <c:pt idx="79">
                  <c:v>2.5962794000000001E-2</c:v>
                </c:pt>
                <c:pt idx="80">
                  <c:v>2.7768072000000001E-2</c:v>
                </c:pt>
                <c:pt idx="81">
                  <c:v>2.5415852999999999E-2</c:v>
                </c:pt>
                <c:pt idx="82">
                  <c:v>1.7959752999999998E-2</c:v>
                </c:pt>
                <c:pt idx="83">
                  <c:v>7.2645275000000004E-3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4.5436340000000004E-3</c:v>
                </c:pt>
                <c:pt idx="88">
                  <c:v>1.6081735E-2</c:v>
                </c:pt>
                <c:pt idx="89">
                  <c:v>2.6752598999999998E-2</c:v>
                </c:pt>
                <c:pt idx="90">
                  <c:v>3.4281529999999998E-2</c:v>
                </c:pt>
                <c:pt idx="91">
                  <c:v>3.8271951999999998E-2</c:v>
                </c:pt>
                <c:pt idx="92">
                  <c:v>3.8088992000000002E-2</c:v>
                </c:pt>
                <c:pt idx="93">
                  <c:v>3.6312736999999998E-2</c:v>
                </c:pt>
                <c:pt idx="94">
                  <c:v>3.3918734999999998E-2</c:v>
                </c:pt>
                <c:pt idx="95">
                  <c:v>3.0100247E-2</c:v>
                </c:pt>
                <c:pt idx="96">
                  <c:v>2.8626535000000002E-2</c:v>
                </c:pt>
                <c:pt idx="97">
                  <c:v>2.8180989E-2</c:v>
                </c:pt>
                <c:pt idx="98">
                  <c:v>2.7935189999999999E-2</c:v>
                </c:pt>
                <c:pt idx="99">
                  <c:v>2.7989068999999998E-2</c:v>
                </c:pt>
                <c:pt idx="100">
                  <c:v>2.8854181999999999E-2</c:v>
                </c:pt>
                <c:pt idx="101">
                  <c:v>2.8907196999999999E-2</c:v>
                </c:pt>
                <c:pt idx="102">
                  <c:v>2.8159268000000001E-2</c:v>
                </c:pt>
                <c:pt idx="103">
                  <c:v>2.7565530000000001E-2</c:v>
                </c:pt>
                <c:pt idx="104">
                  <c:v>2.6113996E-2</c:v>
                </c:pt>
                <c:pt idx="105">
                  <c:v>2.3714127000000002E-2</c:v>
                </c:pt>
                <c:pt idx="106">
                  <c:v>2.0326428000000001E-2</c:v>
                </c:pt>
                <c:pt idx="107">
                  <c:v>1.6310344000000001E-2</c:v>
                </c:pt>
                <c:pt idx="108">
                  <c:v>1.1255797E-2</c:v>
                </c:pt>
                <c:pt idx="109">
                  <c:v>5.4748384000000002E-3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C965-417D-8E7F-C19369146104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[4]Sheet1!$D$5:$DT$5</c:f>
              <c:numCache>
                <c:formatCode>General</c:formatCode>
                <c:ptCount val="121"/>
                <c:pt idx="0">
                  <c:v>8.3799999999999999E-4</c:v>
                </c:pt>
                <c:pt idx="1">
                  <c:v>1.1568739E-3</c:v>
                </c:pt>
                <c:pt idx="2">
                  <c:v>2.7239432E-3</c:v>
                </c:pt>
                <c:pt idx="3">
                  <c:v>4.6999640000000001E-3</c:v>
                </c:pt>
                <c:pt idx="4">
                  <c:v>6.4296989999999997E-3</c:v>
                </c:pt>
                <c:pt idx="5">
                  <c:v>9.0677819999999999E-3</c:v>
                </c:pt>
                <c:pt idx="6">
                  <c:v>1.2407059E-2</c:v>
                </c:pt>
                <c:pt idx="7">
                  <c:v>1.3985448500000001E-2</c:v>
                </c:pt>
                <c:pt idx="8">
                  <c:v>1.1530055000000001E-2</c:v>
                </c:pt>
                <c:pt idx="9">
                  <c:v>5.0671053999999998E-3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6.4000000000000005E-4</c:v>
                </c:pt>
                <c:pt idx="15">
                  <c:v>5.0942870000000003E-3</c:v>
                </c:pt>
                <c:pt idx="16">
                  <c:v>7.8402925000000002E-3</c:v>
                </c:pt>
                <c:pt idx="17">
                  <c:v>7.3039504000000002E-3</c:v>
                </c:pt>
                <c:pt idx="18">
                  <c:v>4.4950670000000002E-3</c:v>
                </c:pt>
                <c:pt idx="19">
                  <c:v>8.0999999999999996E-4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2.6797246999999999E-3</c:v>
                </c:pt>
                <c:pt idx="26">
                  <c:v>7.1974969999999997E-3</c:v>
                </c:pt>
                <c:pt idx="27">
                  <c:v>1.1658854E-2</c:v>
                </c:pt>
                <c:pt idx="28">
                  <c:v>1.6041469999999999E-2</c:v>
                </c:pt>
                <c:pt idx="29">
                  <c:v>2.0157527000000001E-2</c:v>
                </c:pt>
                <c:pt idx="30">
                  <c:v>2.4059974000000001E-2</c:v>
                </c:pt>
                <c:pt idx="31">
                  <c:v>2.8180114999999999E-2</c:v>
                </c:pt>
                <c:pt idx="32">
                  <c:v>3.3042747999999997E-2</c:v>
                </c:pt>
                <c:pt idx="33">
                  <c:v>4.0370250000000003E-2</c:v>
                </c:pt>
                <c:pt idx="34">
                  <c:v>4.9177600000000002E-2</c:v>
                </c:pt>
                <c:pt idx="35">
                  <c:v>5.7741977E-2</c:v>
                </c:pt>
                <c:pt idx="36">
                  <c:v>6.2798179999999995E-2</c:v>
                </c:pt>
                <c:pt idx="37">
                  <c:v>6.2603980000000004E-2</c:v>
                </c:pt>
                <c:pt idx="38">
                  <c:v>5.7939530000000003E-2</c:v>
                </c:pt>
                <c:pt idx="39">
                  <c:v>5.1440976999999999E-2</c:v>
                </c:pt>
                <c:pt idx="40">
                  <c:v>4.4479514999999997E-2</c:v>
                </c:pt>
                <c:pt idx="41">
                  <c:v>3.804681E-2</c:v>
                </c:pt>
                <c:pt idx="42">
                  <c:v>3.2170883999999997E-2</c:v>
                </c:pt>
                <c:pt idx="43">
                  <c:v>2.8129102999999999E-2</c:v>
                </c:pt>
                <c:pt idx="44">
                  <c:v>2.7925426E-2</c:v>
                </c:pt>
                <c:pt idx="45">
                  <c:v>3.0508908000000001E-2</c:v>
                </c:pt>
                <c:pt idx="46">
                  <c:v>3.2782536000000001E-2</c:v>
                </c:pt>
                <c:pt idx="47">
                  <c:v>3.2774980000000002E-2</c:v>
                </c:pt>
                <c:pt idx="48">
                  <c:v>3.1639005999999997E-2</c:v>
                </c:pt>
                <c:pt idx="49">
                  <c:v>3.1423233000000002E-2</c:v>
                </c:pt>
                <c:pt idx="50">
                  <c:v>3.2141256999999999E-2</c:v>
                </c:pt>
                <c:pt idx="51">
                  <c:v>3.2917082E-2</c:v>
                </c:pt>
                <c:pt idx="52">
                  <c:v>3.3378255000000003E-2</c:v>
                </c:pt>
                <c:pt idx="53">
                  <c:v>3.3716070000000001E-2</c:v>
                </c:pt>
                <c:pt idx="54">
                  <c:v>3.4623355000000001E-2</c:v>
                </c:pt>
                <c:pt idx="55">
                  <c:v>3.7495000000000001E-2</c:v>
                </c:pt>
                <c:pt idx="56">
                  <c:v>4.2077570000000002E-2</c:v>
                </c:pt>
                <c:pt idx="57">
                  <c:v>4.9361333E-2</c:v>
                </c:pt>
                <c:pt idx="58">
                  <c:v>5.7950420000000002E-2</c:v>
                </c:pt>
                <c:pt idx="59">
                  <c:v>6.4332130000000001E-2</c:v>
                </c:pt>
                <c:pt idx="60">
                  <c:v>6.5425440000000001E-2</c:v>
                </c:pt>
                <c:pt idx="61">
                  <c:v>6.3036170000000002E-2</c:v>
                </c:pt>
                <c:pt idx="62">
                  <c:v>6.0124733E-2</c:v>
                </c:pt>
                <c:pt idx="63">
                  <c:v>5.7512767999999999E-2</c:v>
                </c:pt>
                <c:pt idx="64">
                  <c:v>5.3134643000000002E-2</c:v>
                </c:pt>
                <c:pt idx="65">
                  <c:v>4.6553373000000002E-2</c:v>
                </c:pt>
                <c:pt idx="66">
                  <c:v>4.2428269999999997E-2</c:v>
                </c:pt>
                <c:pt idx="67">
                  <c:v>4.5086840000000003E-2</c:v>
                </c:pt>
                <c:pt idx="68">
                  <c:v>5.2543054999999998E-2</c:v>
                </c:pt>
                <c:pt idx="69">
                  <c:v>5.6010533000000001E-2</c:v>
                </c:pt>
                <c:pt idx="70">
                  <c:v>4.9418694999999999E-2</c:v>
                </c:pt>
                <c:pt idx="71">
                  <c:v>3.4008976000000003E-2</c:v>
                </c:pt>
                <c:pt idx="72">
                  <c:v>1.7100338E-2</c:v>
                </c:pt>
                <c:pt idx="73">
                  <c:v>5.3431275000000002E-3</c:v>
                </c:pt>
                <c:pt idx="74">
                  <c:v>1.5442330999999999E-3</c:v>
                </c:pt>
                <c:pt idx="75">
                  <c:v>4.1955869999999998E-3</c:v>
                </c:pt>
                <c:pt idx="76">
                  <c:v>1.0283983E-2</c:v>
                </c:pt>
                <c:pt idx="77">
                  <c:v>1.6531724000000001E-2</c:v>
                </c:pt>
                <c:pt idx="78">
                  <c:v>2.1807434000000001E-2</c:v>
                </c:pt>
                <c:pt idx="79">
                  <c:v>2.5962794000000001E-2</c:v>
                </c:pt>
                <c:pt idx="80">
                  <c:v>2.7768072000000001E-2</c:v>
                </c:pt>
                <c:pt idx="81">
                  <c:v>2.5415852999999999E-2</c:v>
                </c:pt>
                <c:pt idx="82">
                  <c:v>1.7959752999999998E-2</c:v>
                </c:pt>
                <c:pt idx="83">
                  <c:v>7.2645275000000004E-3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4.5436340000000004E-3</c:v>
                </c:pt>
                <c:pt idx="88">
                  <c:v>1.6081735E-2</c:v>
                </c:pt>
                <c:pt idx="89">
                  <c:v>2.6752598999999998E-2</c:v>
                </c:pt>
                <c:pt idx="90">
                  <c:v>3.4281529999999998E-2</c:v>
                </c:pt>
                <c:pt idx="91">
                  <c:v>3.8271951999999998E-2</c:v>
                </c:pt>
                <c:pt idx="92">
                  <c:v>3.8088992000000002E-2</c:v>
                </c:pt>
                <c:pt idx="93">
                  <c:v>3.6312736999999998E-2</c:v>
                </c:pt>
                <c:pt idx="94">
                  <c:v>3.3918734999999998E-2</c:v>
                </c:pt>
                <c:pt idx="95">
                  <c:v>3.0100247E-2</c:v>
                </c:pt>
                <c:pt idx="96">
                  <c:v>2.8626535000000002E-2</c:v>
                </c:pt>
                <c:pt idx="97">
                  <c:v>2.8180989E-2</c:v>
                </c:pt>
                <c:pt idx="98">
                  <c:v>2.7935189999999999E-2</c:v>
                </c:pt>
                <c:pt idx="99">
                  <c:v>2.7989068999999998E-2</c:v>
                </c:pt>
                <c:pt idx="100">
                  <c:v>2.8854181999999999E-2</c:v>
                </c:pt>
                <c:pt idx="101">
                  <c:v>2.8907196999999999E-2</c:v>
                </c:pt>
                <c:pt idx="102">
                  <c:v>2.8159268000000001E-2</c:v>
                </c:pt>
                <c:pt idx="103">
                  <c:v>2.7565530000000001E-2</c:v>
                </c:pt>
                <c:pt idx="104">
                  <c:v>2.6113996E-2</c:v>
                </c:pt>
                <c:pt idx="105">
                  <c:v>2.3714127000000002E-2</c:v>
                </c:pt>
                <c:pt idx="106">
                  <c:v>2.0326428000000001E-2</c:v>
                </c:pt>
                <c:pt idx="107">
                  <c:v>1.6310344000000001E-2</c:v>
                </c:pt>
                <c:pt idx="108">
                  <c:v>1.1255797E-2</c:v>
                </c:pt>
                <c:pt idx="109">
                  <c:v>5.4748384000000002E-3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C965-417D-8E7F-C19369146104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[4]Sheet1!$D$6:$DT$6</c:f>
              <c:numCache>
                <c:formatCode>General</c:formatCode>
                <c:ptCount val="121"/>
                <c:pt idx="0">
                  <c:v>0</c:v>
                </c:pt>
                <c:pt idx="1">
                  <c:v>6.3400000000000001E-4</c:v>
                </c:pt>
                <c:pt idx="2">
                  <c:v>2.9879983000000001E-3</c:v>
                </c:pt>
                <c:pt idx="3">
                  <c:v>5.8825444000000001E-3</c:v>
                </c:pt>
                <c:pt idx="4">
                  <c:v>7.860176E-3</c:v>
                </c:pt>
                <c:pt idx="5">
                  <c:v>1.0243136999999999E-2</c:v>
                </c:pt>
                <c:pt idx="6">
                  <c:v>1.3080257E-2</c:v>
                </c:pt>
                <c:pt idx="7">
                  <c:v>1.4112952999999999E-2</c:v>
                </c:pt>
                <c:pt idx="8">
                  <c:v>1.1214768E-2</c:v>
                </c:pt>
                <c:pt idx="9">
                  <c:v>4.5946190000000003E-3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1.0219349E-3</c:v>
                </c:pt>
                <c:pt idx="15">
                  <c:v>5.2518182999999998E-3</c:v>
                </c:pt>
                <c:pt idx="16">
                  <c:v>7.5579460000000003E-3</c:v>
                </c:pt>
                <c:pt idx="17">
                  <c:v>6.7172376000000002E-3</c:v>
                </c:pt>
                <c:pt idx="18">
                  <c:v>3.8968282999999999E-3</c:v>
                </c:pt>
                <c:pt idx="19">
                  <c:v>5.4000000000000001E-4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1.6752847E-3</c:v>
                </c:pt>
                <c:pt idx="25">
                  <c:v>4.7090355999999996E-3</c:v>
                </c:pt>
                <c:pt idx="26">
                  <c:v>8.8363780000000006E-3</c:v>
                </c:pt>
                <c:pt idx="27">
                  <c:v>1.2892845E-2</c:v>
                </c:pt>
                <c:pt idx="28">
                  <c:v>1.702712E-2</c:v>
                </c:pt>
                <c:pt idx="29">
                  <c:v>2.103725E-2</c:v>
                </c:pt>
                <c:pt idx="30">
                  <c:v>2.4821625999999999E-2</c:v>
                </c:pt>
                <c:pt idx="31">
                  <c:v>2.8760480000000001E-2</c:v>
                </c:pt>
                <c:pt idx="32">
                  <c:v>3.3587105999999999E-2</c:v>
                </c:pt>
                <c:pt idx="33">
                  <c:v>4.1052073000000001E-2</c:v>
                </c:pt>
                <c:pt idx="34">
                  <c:v>5.0211996000000002E-2</c:v>
                </c:pt>
                <c:pt idx="35">
                  <c:v>5.9360469999999999E-2</c:v>
                </c:pt>
                <c:pt idx="36">
                  <c:v>6.5214480000000005E-2</c:v>
                </c:pt>
                <c:pt idx="37">
                  <c:v>6.5937503999999994E-2</c:v>
                </c:pt>
                <c:pt idx="38">
                  <c:v>6.2070769999999997E-2</c:v>
                </c:pt>
                <c:pt idx="39">
                  <c:v>5.5910441999999998E-2</c:v>
                </c:pt>
                <c:pt idx="40">
                  <c:v>4.862528E-2</c:v>
                </c:pt>
                <c:pt idx="41">
                  <c:v>4.1384700000000003E-2</c:v>
                </c:pt>
                <c:pt idx="42">
                  <c:v>3.4560586999999997E-2</c:v>
                </c:pt>
                <c:pt idx="43">
                  <c:v>2.9613991999999999E-2</c:v>
                </c:pt>
                <c:pt idx="44">
                  <c:v>2.8745797999999999E-2</c:v>
                </c:pt>
                <c:pt idx="45">
                  <c:v>3.1087512000000001E-2</c:v>
                </c:pt>
                <c:pt idx="46">
                  <c:v>3.3566291999999998E-2</c:v>
                </c:pt>
                <c:pt idx="47">
                  <c:v>3.3902599999999998E-2</c:v>
                </c:pt>
                <c:pt idx="48">
                  <c:v>3.2794032000000001E-2</c:v>
                </c:pt>
                <c:pt idx="49">
                  <c:v>3.2053992000000003E-2</c:v>
                </c:pt>
                <c:pt idx="50">
                  <c:v>3.1901306999999997E-2</c:v>
                </c:pt>
                <c:pt idx="51">
                  <c:v>3.1889580000000001E-2</c:v>
                </c:pt>
                <c:pt idx="52">
                  <c:v>3.223471E-2</c:v>
                </c:pt>
                <c:pt idx="53">
                  <c:v>3.3385865000000001E-2</c:v>
                </c:pt>
                <c:pt idx="54">
                  <c:v>3.5834268000000002E-2</c:v>
                </c:pt>
                <c:pt idx="55">
                  <c:v>4.0256627000000003E-2</c:v>
                </c:pt>
                <c:pt idx="56">
                  <c:v>4.5575089999999999E-2</c:v>
                </c:pt>
                <c:pt idx="57">
                  <c:v>5.2650124E-2</c:v>
                </c:pt>
                <c:pt idx="58">
                  <c:v>6.0488502999999999E-2</c:v>
                </c:pt>
                <c:pt idx="59">
                  <c:v>6.6052040000000006E-2</c:v>
                </c:pt>
                <c:pt idx="60">
                  <c:v>6.6414200000000007E-2</c:v>
                </c:pt>
                <c:pt idx="61">
                  <c:v>6.3286579999999995E-2</c:v>
                </c:pt>
                <c:pt idx="62">
                  <c:v>5.9674810000000002E-2</c:v>
                </c:pt>
                <c:pt idx="63">
                  <c:v>5.6565537999999999E-2</c:v>
                </c:pt>
                <c:pt idx="64">
                  <c:v>5.2066772999999997E-2</c:v>
                </c:pt>
                <c:pt idx="65">
                  <c:v>4.5554254000000002E-2</c:v>
                </c:pt>
                <c:pt idx="66">
                  <c:v>4.1284083999999999E-2</c:v>
                </c:pt>
                <c:pt idx="67">
                  <c:v>4.3410074E-2</c:v>
                </c:pt>
                <c:pt idx="68">
                  <c:v>5.0282750000000001E-2</c:v>
                </c:pt>
                <c:pt idx="69">
                  <c:v>5.3701760000000001E-2</c:v>
                </c:pt>
                <c:pt idx="70">
                  <c:v>4.7926179999999999E-2</c:v>
                </c:pt>
                <c:pt idx="71">
                  <c:v>3.3836129999999999E-2</c:v>
                </c:pt>
                <c:pt idx="72">
                  <c:v>1.7900900000000001E-2</c:v>
                </c:pt>
                <c:pt idx="73">
                  <c:v>6.0994326999999999E-3</c:v>
                </c:pt>
                <c:pt idx="74">
                  <c:v>1.2430208999999999E-3</c:v>
                </c:pt>
                <c:pt idx="75">
                  <c:v>2.5742406E-3</c:v>
                </c:pt>
                <c:pt idx="76">
                  <c:v>7.8791139999999996E-3</c:v>
                </c:pt>
                <c:pt idx="77">
                  <c:v>1.4111324E-2</c:v>
                </c:pt>
                <c:pt idx="78">
                  <c:v>1.9724848E-2</c:v>
                </c:pt>
                <c:pt idx="79">
                  <c:v>2.4162326000000001E-2</c:v>
                </c:pt>
                <c:pt idx="80">
                  <c:v>2.6197392E-2</c:v>
                </c:pt>
                <c:pt idx="81">
                  <c:v>2.4320936000000001E-2</c:v>
                </c:pt>
                <c:pt idx="82">
                  <c:v>1.7792289999999999E-2</c:v>
                </c:pt>
                <c:pt idx="83">
                  <c:v>8.3650259999999994E-3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6.9683949999999996E-3</c:v>
                </c:pt>
                <c:pt idx="88">
                  <c:v>1.7483063E-2</c:v>
                </c:pt>
                <c:pt idx="89">
                  <c:v>2.7029516E-2</c:v>
                </c:pt>
                <c:pt idx="90">
                  <c:v>3.3640046E-2</c:v>
                </c:pt>
                <c:pt idx="91">
                  <c:v>3.7112979999999997E-2</c:v>
                </c:pt>
                <c:pt idx="92">
                  <c:v>3.6958520000000002E-2</c:v>
                </c:pt>
                <c:pt idx="93">
                  <c:v>3.5590169999999997E-2</c:v>
                </c:pt>
                <c:pt idx="94">
                  <c:v>3.3725827999999999E-2</c:v>
                </c:pt>
                <c:pt idx="95">
                  <c:v>3.0242989000000001E-2</c:v>
                </c:pt>
                <c:pt idx="96">
                  <c:v>2.8914493999999999E-2</c:v>
                </c:pt>
                <c:pt idx="97">
                  <c:v>2.8256594999999999E-2</c:v>
                </c:pt>
                <c:pt idx="98">
                  <c:v>2.7509625999999999E-2</c:v>
                </c:pt>
                <c:pt idx="99">
                  <c:v>2.6993467E-2</c:v>
                </c:pt>
                <c:pt idx="100">
                  <c:v>2.7498074000000001E-2</c:v>
                </c:pt>
                <c:pt idx="101">
                  <c:v>2.7395717999999999E-2</c:v>
                </c:pt>
                <c:pt idx="102">
                  <c:v>2.6476573E-2</c:v>
                </c:pt>
                <c:pt idx="103">
                  <c:v>2.5914487999999999E-2</c:v>
                </c:pt>
                <c:pt idx="104">
                  <c:v>2.4669670000000001E-2</c:v>
                </c:pt>
                <c:pt idx="105">
                  <c:v>2.2573385000000001E-2</c:v>
                </c:pt>
                <c:pt idx="106">
                  <c:v>1.9582105999999998E-2</c:v>
                </c:pt>
                <c:pt idx="107">
                  <c:v>1.6026825000000001E-2</c:v>
                </c:pt>
                <c:pt idx="108">
                  <c:v>1.1482697E-2</c:v>
                </c:pt>
                <c:pt idx="109">
                  <c:v>6.2137080000000001E-3</c:v>
                </c:pt>
                <c:pt idx="110">
                  <c:v>8.4099999999999995E-4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C965-417D-8E7F-C19369146104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[4]Sheet1!$D$7:$DT$7</c:f>
              <c:numCache>
                <c:formatCode>General</c:formatCode>
                <c:ptCount val="121"/>
                <c:pt idx="0">
                  <c:v>0</c:v>
                </c:pt>
                <c:pt idx="1">
                  <c:v>6.3400000000000001E-4</c:v>
                </c:pt>
                <c:pt idx="2">
                  <c:v>2.9879983000000001E-3</c:v>
                </c:pt>
                <c:pt idx="3">
                  <c:v>5.8825444000000001E-3</c:v>
                </c:pt>
                <c:pt idx="4">
                  <c:v>7.860176E-3</c:v>
                </c:pt>
                <c:pt idx="5">
                  <c:v>1.0243136999999999E-2</c:v>
                </c:pt>
                <c:pt idx="6">
                  <c:v>1.3080257E-2</c:v>
                </c:pt>
                <c:pt idx="7">
                  <c:v>1.4112952999999999E-2</c:v>
                </c:pt>
                <c:pt idx="8">
                  <c:v>1.1214768E-2</c:v>
                </c:pt>
                <c:pt idx="9">
                  <c:v>4.5946190000000003E-3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1.0219349E-3</c:v>
                </c:pt>
                <c:pt idx="15">
                  <c:v>5.2518182999999998E-3</c:v>
                </c:pt>
                <c:pt idx="16">
                  <c:v>7.5579460000000003E-3</c:v>
                </c:pt>
                <c:pt idx="17">
                  <c:v>6.7172376000000002E-3</c:v>
                </c:pt>
                <c:pt idx="18">
                  <c:v>3.8968282999999999E-3</c:v>
                </c:pt>
                <c:pt idx="19">
                  <c:v>5.4000000000000001E-4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1.6752847E-3</c:v>
                </c:pt>
                <c:pt idx="25">
                  <c:v>4.7090355999999996E-3</c:v>
                </c:pt>
                <c:pt idx="26">
                  <c:v>8.8363780000000006E-3</c:v>
                </c:pt>
                <c:pt idx="27">
                  <c:v>1.2892845E-2</c:v>
                </c:pt>
                <c:pt idx="28">
                  <c:v>1.702712E-2</c:v>
                </c:pt>
                <c:pt idx="29">
                  <c:v>2.103725E-2</c:v>
                </c:pt>
                <c:pt idx="30">
                  <c:v>2.4821625999999999E-2</c:v>
                </c:pt>
                <c:pt idx="31">
                  <c:v>2.8760480000000001E-2</c:v>
                </c:pt>
                <c:pt idx="32">
                  <c:v>3.3587105999999999E-2</c:v>
                </c:pt>
                <c:pt idx="33">
                  <c:v>4.1052073000000001E-2</c:v>
                </c:pt>
                <c:pt idx="34">
                  <c:v>5.0211996000000002E-2</c:v>
                </c:pt>
                <c:pt idx="35">
                  <c:v>5.9360469999999999E-2</c:v>
                </c:pt>
                <c:pt idx="36">
                  <c:v>6.5214480000000005E-2</c:v>
                </c:pt>
                <c:pt idx="37">
                  <c:v>6.5937503999999994E-2</c:v>
                </c:pt>
                <c:pt idx="38">
                  <c:v>6.2070769999999997E-2</c:v>
                </c:pt>
                <c:pt idx="39">
                  <c:v>5.5910441999999998E-2</c:v>
                </c:pt>
                <c:pt idx="40">
                  <c:v>4.862528E-2</c:v>
                </c:pt>
                <c:pt idx="41">
                  <c:v>4.1384700000000003E-2</c:v>
                </c:pt>
                <c:pt idx="42">
                  <c:v>3.4560586999999997E-2</c:v>
                </c:pt>
                <c:pt idx="43">
                  <c:v>2.9613991999999999E-2</c:v>
                </c:pt>
                <c:pt idx="44">
                  <c:v>2.8745797999999999E-2</c:v>
                </c:pt>
                <c:pt idx="45">
                  <c:v>3.1087512000000001E-2</c:v>
                </c:pt>
                <c:pt idx="46">
                  <c:v>3.3566291999999998E-2</c:v>
                </c:pt>
                <c:pt idx="47">
                  <c:v>3.3902599999999998E-2</c:v>
                </c:pt>
                <c:pt idx="48">
                  <c:v>3.2794032000000001E-2</c:v>
                </c:pt>
                <c:pt idx="49">
                  <c:v>3.2053992000000003E-2</c:v>
                </c:pt>
                <c:pt idx="50">
                  <c:v>3.1901306999999997E-2</c:v>
                </c:pt>
                <c:pt idx="51">
                  <c:v>3.1889580000000001E-2</c:v>
                </c:pt>
                <c:pt idx="52">
                  <c:v>3.223471E-2</c:v>
                </c:pt>
                <c:pt idx="53">
                  <c:v>3.3385865000000001E-2</c:v>
                </c:pt>
                <c:pt idx="54">
                  <c:v>3.5834268000000002E-2</c:v>
                </c:pt>
                <c:pt idx="55">
                  <c:v>4.0256627000000003E-2</c:v>
                </c:pt>
                <c:pt idx="56">
                  <c:v>4.5575089999999999E-2</c:v>
                </c:pt>
                <c:pt idx="57">
                  <c:v>5.2650124E-2</c:v>
                </c:pt>
                <c:pt idx="58">
                  <c:v>6.0488502999999999E-2</c:v>
                </c:pt>
                <c:pt idx="59">
                  <c:v>6.6052040000000006E-2</c:v>
                </c:pt>
                <c:pt idx="60">
                  <c:v>6.6414200000000007E-2</c:v>
                </c:pt>
                <c:pt idx="61">
                  <c:v>6.3286579999999995E-2</c:v>
                </c:pt>
                <c:pt idx="62">
                  <c:v>5.9674810000000002E-2</c:v>
                </c:pt>
                <c:pt idx="63">
                  <c:v>5.6565537999999999E-2</c:v>
                </c:pt>
                <c:pt idx="64">
                  <c:v>5.2066772999999997E-2</c:v>
                </c:pt>
                <c:pt idx="65">
                  <c:v>4.5554254000000002E-2</c:v>
                </c:pt>
                <c:pt idx="66">
                  <c:v>4.1284083999999999E-2</c:v>
                </c:pt>
                <c:pt idx="67">
                  <c:v>4.3410074E-2</c:v>
                </c:pt>
                <c:pt idx="68">
                  <c:v>5.0282750000000001E-2</c:v>
                </c:pt>
                <c:pt idx="69">
                  <c:v>5.3701760000000001E-2</c:v>
                </c:pt>
                <c:pt idx="70">
                  <c:v>4.7926179999999999E-2</c:v>
                </c:pt>
                <c:pt idx="71">
                  <c:v>3.3836129999999999E-2</c:v>
                </c:pt>
                <c:pt idx="72">
                  <c:v>1.7900900000000001E-2</c:v>
                </c:pt>
                <c:pt idx="73">
                  <c:v>6.0994326999999999E-3</c:v>
                </c:pt>
                <c:pt idx="74">
                  <c:v>1.2430208999999999E-3</c:v>
                </c:pt>
                <c:pt idx="75">
                  <c:v>2.5742406E-3</c:v>
                </c:pt>
                <c:pt idx="76">
                  <c:v>7.8791139999999996E-3</c:v>
                </c:pt>
                <c:pt idx="77">
                  <c:v>1.4111324E-2</c:v>
                </c:pt>
                <c:pt idx="78">
                  <c:v>1.9724848E-2</c:v>
                </c:pt>
                <c:pt idx="79">
                  <c:v>2.4162326000000001E-2</c:v>
                </c:pt>
                <c:pt idx="80">
                  <c:v>2.6197392E-2</c:v>
                </c:pt>
                <c:pt idx="81">
                  <c:v>2.4320936000000001E-2</c:v>
                </c:pt>
                <c:pt idx="82">
                  <c:v>1.7792289999999999E-2</c:v>
                </c:pt>
                <c:pt idx="83">
                  <c:v>8.3650259999999994E-3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6.9683949999999996E-3</c:v>
                </c:pt>
                <c:pt idx="88">
                  <c:v>1.7483063E-2</c:v>
                </c:pt>
                <c:pt idx="89">
                  <c:v>2.7029516E-2</c:v>
                </c:pt>
                <c:pt idx="90">
                  <c:v>3.3640046E-2</c:v>
                </c:pt>
                <c:pt idx="91">
                  <c:v>3.7112979999999997E-2</c:v>
                </c:pt>
                <c:pt idx="92">
                  <c:v>3.6958520000000002E-2</c:v>
                </c:pt>
                <c:pt idx="93">
                  <c:v>3.5590169999999997E-2</c:v>
                </c:pt>
                <c:pt idx="94">
                  <c:v>3.3725827999999999E-2</c:v>
                </c:pt>
                <c:pt idx="95">
                  <c:v>3.0242989000000001E-2</c:v>
                </c:pt>
                <c:pt idx="96">
                  <c:v>2.8914493999999999E-2</c:v>
                </c:pt>
                <c:pt idx="97">
                  <c:v>2.8256594999999999E-2</c:v>
                </c:pt>
                <c:pt idx="98">
                  <c:v>2.7509625999999999E-2</c:v>
                </c:pt>
                <c:pt idx="99">
                  <c:v>2.6993467E-2</c:v>
                </c:pt>
                <c:pt idx="100">
                  <c:v>2.7498074000000001E-2</c:v>
                </c:pt>
                <c:pt idx="101">
                  <c:v>2.7395717999999999E-2</c:v>
                </c:pt>
                <c:pt idx="102">
                  <c:v>2.6476573E-2</c:v>
                </c:pt>
                <c:pt idx="103">
                  <c:v>2.5914487999999999E-2</c:v>
                </c:pt>
                <c:pt idx="104">
                  <c:v>2.4669670000000001E-2</c:v>
                </c:pt>
                <c:pt idx="105">
                  <c:v>2.2573385000000001E-2</c:v>
                </c:pt>
                <c:pt idx="106">
                  <c:v>1.9582105999999998E-2</c:v>
                </c:pt>
                <c:pt idx="107">
                  <c:v>1.6026825000000001E-2</c:v>
                </c:pt>
                <c:pt idx="108">
                  <c:v>1.1482697E-2</c:v>
                </c:pt>
                <c:pt idx="109">
                  <c:v>6.2137080000000001E-3</c:v>
                </c:pt>
                <c:pt idx="110">
                  <c:v>8.4099999999999995E-4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C965-417D-8E7F-C19369146104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[4]Sheet1!$D$8:$DT$8</c:f>
              <c:numCache>
                <c:formatCode>General</c:formatCode>
                <c:ptCount val="121"/>
                <c:pt idx="0">
                  <c:v>0</c:v>
                </c:pt>
                <c:pt idx="1">
                  <c:v>2.8600000000000001E-4</c:v>
                </c:pt>
                <c:pt idx="2">
                  <c:v>3.2479290000000001E-3</c:v>
                </c:pt>
                <c:pt idx="3">
                  <c:v>6.8932150000000003E-3</c:v>
                </c:pt>
                <c:pt idx="4">
                  <c:v>9.1669909999999993E-3</c:v>
                </c:pt>
                <c:pt idx="5">
                  <c:v>1.1510507999999999E-2</c:v>
                </c:pt>
                <c:pt idx="6">
                  <c:v>1.4145388E-2</c:v>
                </c:pt>
                <c:pt idx="7">
                  <c:v>1.4759127E-2</c:v>
                </c:pt>
                <c:pt idx="8">
                  <c:v>1.1296323E-2</c:v>
                </c:pt>
                <c:pt idx="9">
                  <c:v>4.1906842999999997E-3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1.2836123E-3</c:v>
                </c:pt>
                <c:pt idx="15">
                  <c:v>5.2808044000000002E-3</c:v>
                </c:pt>
                <c:pt idx="16">
                  <c:v>7.0679849999999997E-3</c:v>
                </c:pt>
                <c:pt idx="17">
                  <c:v>5.8679960000000003E-3</c:v>
                </c:pt>
                <c:pt idx="18">
                  <c:v>3.0307522999999999E-3</c:v>
                </c:pt>
                <c:pt idx="19">
                  <c:v>1.94E-4</c:v>
                </c:pt>
                <c:pt idx="20">
                  <c:v>0</c:v>
                </c:pt>
                <c:pt idx="21">
                  <c:v>0</c:v>
                </c:pt>
                <c:pt idx="22">
                  <c:v>5.4799999999999997E-5</c:v>
                </c:pt>
                <c:pt idx="23">
                  <c:v>1.5181319999999999E-3</c:v>
                </c:pt>
                <c:pt idx="24">
                  <c:v>3.9220679999999999E-3</c:v>
                </c:pt>
                <c:pt idx="25">
                  <c:v>6.4474550000000004E-3</c:v>
                </c:pt>
                <c:pt idx="26">
                  <c:v>1.0080614999999999E-2</c:v>
                </c:pt>
                <c:pt idx="27">
                  <c:v>1.3755056999999999E-2</c:v>
                </c:pt>
                <c:pt idx="28">
                  <c:v>1.7684565999999999E-2</c:v>
                </c:pt>
                <c:pt idx="29">
                  <c:v>2.1619849999999999E-2</c:v>
                </c:pt>
                <c:pt idx="30">
                  <c:v>2.5345380000000001E-2</c:v>
                </c:pt>
                <c:pt idx="31">
                  <c:v>2.921644E-2</c:v>
                </c:pt>
                <c:pt idx="32">
                  <c:v>3.4144986000000002E-2</c:v>
                </c:pt>
                <c:pt idx="33">
                  <c:v>4.1876330000000003E-2</c:v>
                </c:pt>
                <c:pt idx="34">
                  <c:v>5.1464113999999998E-2</c:v>
                </c:pt>
                <c:pt idx="35">
                  <c:v>6.1215440000000003E-2</c:v>
                </c:pt>
                <c:pt idx="36">
                  <c:v>6.7799109999999996E-2</c:v>
                </c:pt>
                <c:pt idx="37">
                  <c:v>6.9250409999999998E-2</c:v>
                </c:pt>
                <c:pt idx="38">
                  <c:v>6.6009819999999997E-2</c:v>
                </c:pt>
                <c:pt idx="39">
                  <c:v>6.0187869999999997E-2</c:v>
                </c:pt>
                <c:pt idx="40">
                  <c:v>5.2785274E-2</c:v>
                </c:pt>
                <c:pt idx="41">
                  <c:v>4.4935019999999999E-2</c:v>
                </c:pt>
                <c:pt idx="42">
                  <c:v>3.7200294000000002E-2</c:v>
                </c:pt>
                <c:pt idx="43">
                  <c:v>3.1266509999999997E-2</c:v>
                </c:pt>
                <c:pt idx="44">
                  <c:v>2.9654614999999999E-2</c:v>
                </c:pt>
                <c:pt idx="45">
                  <c:v>3.1736482000000003E-2</c:v>
                </c:pt>
                <c:pt idx="46">
                  <c:v>3.4389389999999999E-2</c:v>
                </c:pt>
                <c:pt idx="47">
                  <c:v>3.5014103999999997E-2</c:v>
                </c:pt>
                <c:pt idx="48">
                  <c:v>3.3936913999999999E-2</c:v>
                </c:pt>
                <c:pt idx="49">
                  <c:v>3.2688457999999997E-2</c:v>
                </c:pt>
                <c:pt idx="50">
                  <c:v>3.1619050000000003E-2</c:v>
                </c:pt>
                <c:pt idx="51">
                  <c:v>3.0638594000000002E-2</c:v>
                </c:pt>
                <c:pt idx="52">
                  <c:v>3.0647549999999999E-2</c:v>
                </c:pt>
                <c:pt idx="53">
                  <c:v>3.2577245999999997E-2</c:v>
                </c:pt>
                <c:pt idx="54">
                  <c:v>3.6793455000000003E-2</c:v>
                </c:pt>
                <c:pt idx="55">
                  <c:v>4.3133360000000003E-2</c:v>
                </c:pt>
                <c:pt idx="56">
                  <c:v>4.9536905999999999E-2</c:v>
                </c:pt>
                <c:pt idx="57">
                  <c:v>5.6573730000000003E-2</c:v>
                </c:pt>
                <c:pt idx="58">
                  <c:v>6.3670136000000002E-2</c:v>
                </c:pt>
                <c:pt idx="59">
                  <c:v>6.8331020000000006E-2</c:v>
                </c:pt>
                <c:pt idx="60">
                  <c:v>6.7878335999999997E-2</c:v>
                </c:pt>
                <c:pt idx="61">
                  <c:v>6.3999589999999995E-2</c:v>
                </c:pt>
                <c:pt idx="62">
                  <c:v>5.9684303000000001E-2</c:v>
                </c:pt>
                <c:pt idx="63">
                  <c:v>5.5962539999999998E-2</c:v>
                </c:pt>
                <c:pt idx="64">
                  <c:v>5.109636E-2</c:v>
                </c:pt>
                <c:pt idx="65">
                  <c:v>4.4399019999999997E-2</c:v>
                </c:pt>
                <c:pt idx="66">
                  <c:v>3.9957899999999998E-2</c:v>
                </c:pt>
                <c:pt idx="67">
                  <c:v>4.1856730000000002E-2</c:v>
                </c:pt>
                <c:pt idx="68">
                  <c:v>4.8639122E-2</c:v>
                </c:pt>
                <c:pt idx="69">
                  <c:v>5.2369939999999997E-2</c:v>
                </c:pt>
                <c:pt idx="70">
                  <c:v>4.7374487E-2</c:v>
                </c:pt>
                <c:pt idx="71">
                  <c:v>3.4153613999999999E-2</c:v>
                </c:pt>
                <c:pt idx="72">
                  <c:v>1.8548202E-2</c:v>
                </c:pt>
                <c:pt idx="73">
                  <c:v>6.1546633999999996E-3</c:v>
                </c:pt>
                <c:pt idx="74">
                  <c:v>1.06E-5</c:v>
                </c:pt>
                <c:pt idx="75">
                  <c:v>1.13E-4</c:v>
                </c:pt>
                <c:pt idx="76">
                  <c:v>4.8728264000000004E-3</c:v>
                </c:pt>
                <c:pt idx="77">
                  <c:v>1.1296189E-2</c:v>
                </c:pt>
                <c:pt idx="78">
                  <c:v>1.7313243999999998E-2</c:v>
                </c:pt>
                <c:pt idx="79">
                  <c:v>2.2014624999999999E-2</c:v>
                </c:pt>
                <c:pt idx="80">
                  <c:v>2.4314240000000001E-2</c:v>
                </c:pt>
                <c:pt idx="81">
                  <c:v>2.3076515999999998E-2</c:v>
                </c:pt>
                <c:pt idx="82">
                  <c:v>1.7738448E-2</c:v>
                </c:pt>
                <c:pt idx="83">
                  <c:v>9.8445059999999994E-3</c:v>
                </c:pt>
                <c:pt idx="84">
                  <c:v>2.5613538E-3</c:v>
                </c:pt>
                <c:pt idx="85">
                  <c:v>0</c:v>
                </c:pt>
                <c:pt idx="86">
                  <c:v>2.3714534000000001E-3</c:v>
                </c:pt>
                <c:pt idx="87">
                  <c:v>9.8165979999999993E-3</c:v>
                </c:pt>
                <c:pt idx="88">
                  <c:v>1.9254464999999998E-2</c:v>
                </c:pt>
                <c:pt idx="89">
                  <c:v>2.7667847999999998E-2</c:v>
                </c:pt>
                <c:pt idx="90">
                  <c:v>3.3358756000000003E-2</c:v>
                </c:pt>
                <c:pt idx="91">
                  <c:v>3.6310464000000001E-2</c:v>
                </c:pt>
                <c:pt idx="92">
                  <c:v>3.6139182999999998E-2</c:v>
                </c:pt>
                <c:pt idx="93">
                  <c:v>3.5121854000000001E-2</c:v>
                </c:pt>
                <c:pt idx="94">
                  <c:v>3.3730179999999998E-2</c:v>
                </c:pt>
                <c:pt idx="95">
                  <c:v>3.0490369E-2</c:v>
                </c:pt>
                <c:pt idx="96">
                  <c:v>2.920416E-2</c:v>
                </c:pt>
                <c:pt idx="97">
                  <c:v>2.8262698999999999E-2</c:v>
                </c:pt>
                <c:pt idx="98">
                  <c:v>2.6970724000000001E-2</c:v>
                </c:pt>
                <c:pt idx="99">
                  <c:v>2.5892027000000001E-2</c:v>
                </c:pt>
                <c:pt idx="100">
                  <c:v>2.6097385000000001E-2</c:v>
                </c:pt>
                <c:pt idx="101">
                  <c:v>2.6000997000000001E-2</c:v>
                </c:pt>
                <c:pt idx="102">
                  <c:v>2.4994137E-2</c:v>
                </c:pt>
                <c:pt idx="103">
                  <c:v>2.4550509000000002E-2</c:v>
                </c:pt>
                <c:pt idx="104">
                  <c:v>2.3596391000000001E-2</c:v>
                </c:pt>
                <c:pt idx="105">
                  <c:v>2.1881068E-2</c:v>
                </c:pt>
                <c:pt idx="106">
                  <c:v>1.9346938000000001E-2</c:v>
                </c:pt>
                <c:pt idx="107">
                  <c:v>1.6293133000000001E-2</c:v>
                </c:pt>
                <c:pt idx="108">
                  <c:v>1.2268085E-2</c:v>
                </c:pt>
                <c:pt idx="109">
                  <c:v>7.4864826000000002E-3</c:v>
                </c:pt>
                <c:pt idx="110">
                  <c:v>2.5520409000000001E-3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C965-417D-8E7F-C19369146104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[4]Sheet1!$D$9:$DT$9</c:f>
              <c:numCache>
                <c:formatCode>General</c:formatCode>
                <c:ptCount val="121"/>
                <c:pt idx="0">
                  <c:v>0</c:v>
                </c:pt>
                <c:pt idx="1">
                  <c:v>2.8600000000000001E-4</c:v>
                </c:pt>
                <c:pt idx="2">
                  <c:v>3.2479290000000001E-3</c:v>
                </c:pt>
                <c:pt idx="3">
                  <c:v>6.8932150000000003E-3</c:v>
                </c:pt>
                <c:pt idx="4">
                  <c:v>9.1669909999999993E-3</c:v>
                </c:pt>
                <c:pt idx="5">
                  <c:v>1.1510507999999999E-2</c:v>
                </c:pt>
                <c:pt idx="6">
                  <c:v>1.4145388E-2</c:v>
                </c:pt>
                <c:pt idx="7">
                  <c:v>1.4759127E-2</c:v>
                </c:pt>
                <c:pt idx="8">
                  <c:v>1.1296323E-2</c:v>
                </c:pt>
                <c:pt idx="9">
                  <c:v>4.1906842999999997E-3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1.2836123E-3</c:v>
                </c:pt>
                <c:pt idx="15">
                  <c:v>5.2808044000000002E-3</c:v>
                </c:pt>
                <c:pt idx="16">
                  <c:v>7.0679849999999997E-3</c:v>
                </c:pt>
                <c:pt idx="17">
                  <c:v>5.8679960000000003E-3</c:v>
                </c:pt>
                <c:pt idx="18">
                  <c:v>3.0307522999999999E-3</c:v>
                </c:pt>
                <c:pt idx="19">
                  <c:v>1.94E-4</c:v>
                </c:pt>
                <c:pt idx="20">
                  <c:v>0</c:v>
                </c:pt>
                <c:pt idx="21">
                  <c:v>0</c:v>
                </c:pt>
                <c:pt idx="22">
                  <c:v>5.4799999999999997E-5</c:v>
                </c:pt>
                <c:pt idx="23">
                  <c:v>1.5181319999999999E-3</c:v>
                </c:pt>
                <c:pt idx="24">
                  <c:v>3.9220679999999999E-3</c:v>
                </c:pt>
                <c:pt idx="25">
                  <c:v>6.4474550000000004E-3</c:v>
                </c:pt>
                <c:pt idx="26">
                  <c:v>1.0080614999999999E-2</c:v>
                </c:pt>
                <c:pt idx="27">
                  <c:v>1.3755056999999999E-2</c:v>
                </c:pt>
                <c:pt idx="28">
                  <c:v>1.7684565999999999E-2</c:v>
                </c:pt>
                <c:pt idx="29">
                  <c:v>2.1619849999999999E-2</c:v>
                </c:pt>
                <c:pt idx="30">
                  <c:v>2.5345380000000001E-2</c:v>
                </c:pt>
                <c:pt idx="31">
                  <c:v>2.921644E-2</c:v>
                </c:pt>
                <c:pt idx="32">
                  <c:v>3.4144986000000002E-2</c:v>
                </c:pt>
                <c:pt idx="33">
                  <c:v>4.1876330000000003E-2</c:v>
                </c:pt>
                <c:pt idx="34">
                  <c:v>5.1464113999999998E-2</c:v>
                </c:pt>
                <c:pt idx="35">
                  <c:v>6.1215440000000003E-2</c:v>
                </c:pt>
                <c:pt idx="36">
                  <c:v>6.7799109999999996E-2</c:v>
                </c:pt>
                <c:pt idx="37">
                  <c:v>6.9250409999999998E-2</c:v>
                </c:pt>
                <c:pt idx="38">
                  <c:v>6.6009819999999997E-2</c:v>
                </c:pt>
                <c:pt idx="39">
                  <c:v>6.0187869999999997E-2</c:v>
                </c:pt>
                <c:pt idx="40">
                  <c:v>5.2785274E-2</c:v>
                </c:pt>
                <c:pt idx="41">
                  <c:v>4.4935019999999999E-2</c:v>
                </c:pt>
                <c:pt idx="42">
                  <c:v>3.7200294000000002E-2</c:v>
                </c:pt>
                <c:pt idx="43">
                  <c:v>3.1266509999999997E-2</c:v>
                </c:pt>
                <c:pt idx="44">
                  <c:v>2.9654614999999999E-2</c:v>
                </c:pt>
                <c:pt idx="45">
                  <c:v>3.1736482000000003E-2</c:v>
                </c:pt>
                <c:pt idx="46">
                  <c:v>3.4389389999999999E-2</c:v>
                </c:pt>
                <c:pt idx="47">
                  <c:v>3.5014103999999997E-2</c:v>
                </c:pt>
                <c:pt idx="48">
                  <c:v>3.3936913999999999E-2</c:v>
                </c:pt>
                <c:pt idx="49">
                  <c:v>3.2688457999999997E-2</c:v>
                </c:pt>
                <c:pt idx="50">
                  <c:v>3.1619050000000003E-2</c:v>
                </c:pt>
                <c:pt idx="51">
                  <c:v>3.0638594000000002E-2</c:v>
                </c:pt>
                <c:pt idx="52">
                  <c:v>3.0647549999999999E-2</c:v>
                </c:pt>
                <c:pt idx="53">
                  <c:v>3.2577245999999997E-2</c:v>
                </c:pt>
                <c:pt idx="54">
                  <c:v>3.6793455000000003E-2</c:v>
                </c:pt>
                <c:pt idx="55">
                  <c:v>4.3133360000000003E-2</c:v>
                </c:pt>
                <c:pt idx="56">
                  <c:v>4.9536905999999999E-2</c:v>
                </c:pt>
                <c:pt idx="57">
                  <c:v>5.6573730000000003E-2</c:v>
                </c:pt>
                <c:pt idx="58">
                  <c:v>6.3670136000000002E-2</c:v>
                </c:pt>
                <c:pt idx="59">
                  <c:v>6.8331020000000006E-2</c:v>
                </c:pt>
                <c:pt idx="60">
                  <c:v>6.7878335999999997E-2</c:v>
                </c:pt>
                <c:pt idx="61">
                  <c:v>6.3999589999999995E-2</c:v>
                </c:pt>
                <c:pt idx="62">
                  <c:v>5.9684303000000001E-2</c:v>
                </c:pt>
                <c:pt idx="63">
                  <c:v>5.5962539999999998E-2</c:v>
                </c:pt>
                <c:pt idx="64">
                  <c:v>5.109636E-2</c:v>
                </c:pt>
                <c:pt idx="65">
                  <c:v>4.4399019999999997E-2</c:v>
                </c:pt>
                <c:pt idx="66">
                  <c:v>3.9957899999999998E-2</c:v>
                </c:pt>
                <c:pt idx="67">
                  <c:v>4.1856730000000002E-2</c:v>
                </c:pt>
                <c:pt idx="68">
                  <c:v>4.8639122E-2</c:v>
                </c:pt>
                <c:pt idx="69">
                  <c:v>5.2369939999999997E-2</c:v>
                </c:pt>
                <c:pt idx="70">
                  <c:v>4.7374487E-2</c:v>
                </c:pt>
                <c:pt idx="71">
                  <c:v>3.4153613999999999E-2</c:v>
                </c:pt>
                <c:pt idx="72">
                  <c:v>1.8548202E-2</c:v>
                </c:pt>
                <c:pt idx="73">
                  <c:v>6.1546633999999996E-3</c:v>
                </c:pt>
                <c:pt idx="74">
                  <c:v>1.06E-5</c:v>
                </c:pt>
                <c:pt idx="75">
                  <c:v>1.13E-4</c:v>
                </c:pt>
                <c:pt idx="76">
                  <c:v>4.8728264000000004E-3</c:v>
                </c:pt>
                <c:pt idx="77">
                  <c:v>1.1296189E-2</c:v>
                </c:pt>
                <c:pt idx="78">
                  <c:v>1.7313243999999998E-2</c:v>
                </c:pt>
                <c:pt idx="79">
                  <c:v>2.2014624999999999E-2</c:v>
                </c:pt>
                <c:pt idx="80">
                  <c:v>2.4314240000000001E-2</c:v>
                </c:pt>
                <c:pt idx="81">
                  <c:v>2.3076515999999998E-2</c:v>
                </c:pt>
                <c:pt idx="82">
                  <c:v>1.7738448E-2</c:v>
                </c:pt>
                <c:pt idx="83">
                  <c:v>9.8445059999999994E-3</c:v>
                </c:pt>
                <c:pt idx="84">
                  <c:v>2.5613538E-3</c:v>
                </c:pt>
                <c:pt idx="85">
                  <c:v>0</c:v>
                </c:pt>
                <c:pt idx="86">
                  <c:v>2.3714534000000001E-3</c:v>
                </c:pt>
                <c:pt idx="87">
                  <c:v>9.8165979999999993E-3</c:v>
                </c:pt>
                <c:pt idx="88">
                  <c:v>1.9254464999999998E-2</c:v>
                </c:pt>
                <c:pt idx="89">
                  <c:v>2.7667847999999998E-2</c:v>
                </c:pt>
                <c:pt idx="90">
                  <c:v>3.3358756000000003E-2</c:v>
                </c:pt>
                <c:pt idx="91">
                  <c:v>3.6310464000000001E-2</c:v>
                </c:pt>
                <c:pt idx="92">
                  <c:v>3.6139182999999998E-2</c:v>
                </c:pt>
                <c:pt idx="93">
                  <c:v>3.5121854000000001E-2</c:v>
                </c:pt>
                <c:pt idx="94">
                  <c:v>3.3730179999999998E-2</c:v>
                </c:pt>
                <c:pt idx="95">
                  <c:v>3.0490369E-2</c:v>
                </c:pt>
                <c:pt idx="96">
                  <c:v>2.920416E-2</c:v>
                </c:pt>
                <c:pt idx="97">
                  <c:v>2.8262698999999999E-2</c:v>
                </c:pt>
                <c:pt idx="98">
                  <c:v>2.6970724000000001E-2</c:v>
                </c:pt>
                <c:pt idx="99">
                  <c:v>2.5892027000000001E-2</c:v>
                </c:pt>
                <c:pt idx="100">
                  <c:v>2.6097385000000001E-2</c:v>
                </c:pt>
                <c:pt idx="101">
                  <c:v>2.6000997000000001E-2</c:v>
                </c:pt>
                <c:pt idx="102">
                  <c:v>2.4994137E-2</c:v>
                </c:pt>
                <c:pt idx="103">
                  <c:v>2.4550509000000002E-2</c:v>
                </c:pt>
                <c:pt idx="104">
                  <c:v>2.3596391000000001E-2</c:v>
                </c:pt>
                <c:pt idx="105">
                  <c:v>2.1881068E-2</c:v>
                </c:pt>
                <c:pt idx="106">
                  <c:v>1.9346938000000001E-2</c:v>
                </c:pt>
                <c:pt idx="107">
                  <c:v>1.6293133000000001E-2</c:v>
                </c:pt>
                <c:pt idx="108">
                  <c:v>1.2268085E-2</c:v>
                </c:pt>
                <c:pt idx="109">
                  <c:v>7.4864826000000002E-3</c:v>
                </c:pt>
                <c:pt idx="110">
                  <c:v>2.5520409000000001E-3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C965-417D-8E7F-C19369146104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[4]Sheet1!$D$10:$DT$10</c:f>
              <c:numCache>
                <c:formatCode>General</c:formatCode>
                <c:ptCount val="121"/>
                <c:pt idx="0">
                  <c:v>0</c:v>
                </c:pt>
                <c:pt idx="1">
                  <c:v>8.5899999999999995E-4</c:v>
                </c:pt>
                <c:pt idx="2">
                  <c:v>2.9574853999999999E-3</c:v>
                </c:pt>
                <c:pt idx="3">
                  <c:v>5.6483493999999997E-3</c:v>
                </c:pt>
                <c:pt idx="4">
                  <c:v>7.663652E-3</c:v>
                </c:pt>
                <c:pt idx="5">
                  <c:v>1.0200548E-2</c:v>
                </c:pt>
                <c:pt idx="6">
                  <c:v>1.3182961E-2</c:v>
                </c:pt>
                <c:pt idx="7">
                  <c:v>1.4271377999999999E-2</c:v>
                </c:pt>
                <c:pt idx="8">
                  <c:v>1.1387259E-2</c:v>
                </c:pt>
                <c:pt idx="9">
                  <c:v>4.7268350000000004E-3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6.1899999999999998E-4</c:v>
                </c:pt>
                <c:pt idx="15">
                  <c:v>4.8704780000000001E-3</c:v>
                </c:pt>
                <c:pt idx="16">
                  <c:v>7.3305093999999999E-3</c:v>
                </c:pt>
                <c:pt idx="17">
                  <c:v>6.6843420000000002E-3</c:v>
                </c:pt>
                <c:pt idx="18">
                  <c:v>3.9879529999999998E-3</c:v>
                </c:pt>
                <c:pt idx="19">
                  <c:v>7.0899999999999999E-4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1.2867085999999999E-3</c:v>
                </c:pt>
                <c:pt idx="25">
                  <c:v>4.1875109999999997E-3</c:v>
                </c:pt>
                <c:pt idx="26">
                  <c:v>8.3064060000000006E-3</c:v>
                </c:pt>
                <c:pt idx="27">
                  <c:v>1.2480985999999999E-2</c:v>
                </c:pt>
                <c:pt idx="28">
                  <c:v>1.6721452000000001E-2</c:v>
                </c:pt>
                <c:pt idx="29">
                  <c:v>2.0769887000000001E-2</c:v>
                </c:pt>
                <c:pt idx="30">
                  <c:v>2.4529974999999999E-2</c:v>
                </c:pt>
                <c:pt idx="31">
                  <c:v>2.8461725E-2</c:v>
                </c:pt>
                <c:pt idx="32">
                  <c:v>3.3344295000000003E-2</c:v>
                </c:pt>
                <c:pt idx="33">
                  <c:v>4.0961879999999999E-2</c:v>
                </c:pt>
                <c:pt idx="34">
                  <c:v>5.0312075999999997E-2</c:v>
                </c:pt>
                <c:pt idx="35">
                  <c:v>5.9581596000000001E-2</c:v>
                </c:pt>
                <c:pt idx="36">
                  <c:v>6.5382860000000001E-2</c:v>
                </c:pt>
                <c:pt idx="37">
                  <c:v>6.5847740000000002E-2</c:v>
                </c:pt>
                <c:pt idx="38">
                  <c:v>6.1737943000000003E-2</c:v>
                </c:pt>
                <c:pt idx="39">
                  <c:v>5.5557786999999997E-2</c:v>
                </c:pt>
                <c:pt idx="40">
                  <c:v>4.8528983999999997E-2</c:v>
                </c:pt>
                <c:pt idx="41">
                  <c:v>4.1552115000000001E-2</c:v>
                </c:pt>
                <c:pt idx="42">
                  <c:v>3.4817524000000002E-2</c:v>
                </c:pt>
                <c:pt idx="43">
                  <c:v>2.9778425000000001E-2</c:v>
                </c:pt>
                <c:pt idx="44">
                  <c:v>2.8771339E-2</c:v>
                </c:pt>
                <c:pt idx="45">
                  <c:v>3.0991807999999999E-2</c:v>
                </c:pt>
                <c:pt idx="46">
                  <c:v>3.3391459999999998E-2</c:v>
                </c:pt>
                <c:pt idx="47">
                  <c:v>3.3720831999999999E-2</c:v>
                </c:pt>
                <c:pt idx="48">
                  <c:v>3.2757429999999997E-2</c:v>
                </c:pt>
                <c:pt idx="49">
                  <c:v>3.2204209999999997E-2</c:v>
                </c:pt>
                <c:pt idx="50">
                  <c:v>3.2142717000000001E-2</c:v>
                </c:pt>
                <c:pt idx="51">
                  <c:v>3.2022233999999997E-2</c:v>
                </c:pt>
                <c:pt idx="52">
                  <c:v>3.2126929999999998E-2</c:v>
                </c:pt>
                <c:pt idx="53">
                  <c:v>3.3070750000000003E-2</c:v>
                </c:pt>
                <c:pt idx="54">
                  <c:v>3.5420224E-2</c:v>
                </c:pt>
                <c:pt idx="55">
                  <c:v>3.9828530000000001E-2</c:v>
                </c:pt>
                <c:pt idx="56">
                  <c:v>4.5229048000000001E-2</c:v>
                </c:pt>
                <c:pt idx="57">
                  <c:v>5.2452218000000002E-2</c:v>
                </c:pt>
                <c:pt idx="58">
                  <c:v>6.0524920000000003E-2</c:v>
                </c:pt>
                <c:pt idx="59">
                  <c:v>6.6381129999999997E-2</c:v>
                </c:pt>
                <c:pt idx="60">
                  <c:v>6.7020449999999995E-2</c:v>
                </c:pt>
                <c:pt idx="61">
                  <c:v>6.4089809999999997E-2</c:v>
                </c:pt>
                <c:pt idx="62">
                  <c:v>6.0473338000000001E-2</c:v>
                </c:pt>
                <c:pt idx="63">
                  <c:v>5.7089929999999997E-2</c:v>
                </c:pt>
                <c:pt idx="64">
                  <c:v>5.2130084E-2</c:v>
                </c:pt>
                <c:pt idx="65">
                  <c:v>4.5218434000000002E-2</c:v>
                </c:pt>
                <c:pt idx="66">
                  <c:v>4.0907777999999999E-2</c:v>
                </c:pt>
                <c:pt idx="67">
                  <c:v>4.3446563000000001E-2</c:v>
                </c:pt>
                <c:pt idx="68">
                  <c:v>5.0973095000000003E-2</c:v>
                </c:pt>
                <c:pt idx="69">
                  <c:v>5.4867304999999998E-2</c:v>
                </c:pt>
                <c:pt idx="70">
                  <c:v>4.9042117000000003E-2</c:v>
                </c:pt>
                <c:pt idx="71">
                  <c:v>3.4348829999999997E-2</c:v>
                </c:pt>
                <c:pt idx="72">
                  <c:v>1.7564179999999999E-2</c:v>
                </c:pt>
                <c:pt idx="73">
                  <c:v>5.1179323000000001E-3</c:v>
                </c:pt>
                <c:pt idx="74">
                  <c:v>1.66E-4</c:v>
                </c:pt>
                <c:pt idx="75">
                  <c:v>1.9203402E-3</c:v>
                </c:pt>
                <c:pt idx="76">
                  <c:v>7.8065214000000004E-3</c:v>
                </c:pt>
                <c:pt idx="77">
                  <c:v>1.4419962E-2</c:v>
                </c:pt>
                <c:pt idx="78">
                  <c:v>2.0085559999999999E-2</c:v>
                </c:pt>
                <c:pt idx="79">
                  <c:v>2.4393466999999999E-2</c:v>
                </c:pt>
                <c:pt idx="80">
                  <c:v>2.6324070000000001E-2</c:v>
                </c:pt>
                <c:pt idx="81">
                  <c:v>2.4423462999999999E-2</c:v>
                </c:pt>
                <c:pt idx="82">
                  <c:v>1.7883426000000001E-2</c:v>
                </c:pt>
                <c:pt idx="83">
                  <c:v>8.3604430000000004E-3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6.4485849999999997E-3</c:v>
                </c:pt>
                <c:pt idx="88">
                  <c:v>1.7261856999999999E-2</c:v>
                </c:pt>
                <c:pt idx="89">
                  <c:v>2.7267873000000001E-2</c:v>
                </c:pt>
                <c:pt idx="90">
                  <c:v>3.4344505999999997E-2</c:v>
                </c:pt>
                <c:pt idx="91">
                  <c:v>3.8167970000000002E-2</c:v>
                </c:pt>
                <c:pt idx="92">
                  <c:v>3.8079973000000003E-2</c:v>
                </c:pt>
                <c:pt idx="93">
                  <c:v>3.6579966999999998E-2</c:v>
                </c:pt>
                <c:pt idx="94">
                  <c:v>3.4465200000000001E-2</c:v>
                </c:pt>
                <c:pt idx="95">
                  <c:v>3.0637030999999999E-2</c:v>
                </c:pt>
                <c:pt idx="96">
                  <c:v>2.8964943999999999E-2</c:v>
                </c:pt>
                <c:pt idx="97">
                  <c:v>2.8072197E-2</c:v>
                </c:pt>
                <c:pt idx="98">
                  <c:v>2.7216883000000001E-2</c:v>
                </c:pt>
                <c:pt idx="99">
                  <c:v>2.6713803000000001E-2</c:v>
                </c:pt>
                <c:pt idx="100">
                  <c:v>2.7301216E-2</c:v>
                </c:pt>
                <c:pt idx="101">
                  <c:v>2.7370744999999998E-2</c:v>
                </c:pt>
                <c:pt idx="102">
                  <c:v>2.6571574000000001E-2</c:v>
                </c:pt>
                <c:pt idx="103">
                  <c:v>2.6117053000000001E-2</c:v>
                </c:pt>
                <c:pt idx="104">
                  <c:v>2.4953665E-2</c:v>
                </c:pt>
                <c:pt idx="105">
                  <c:v>2.2915143999999998E-2</c:v>
                </c:pt>
                <c:pt idx="106">
                  <c:v>1.9947659999999999E-2</c:v>
                </c:pt>
                <c:pt idx="107">
                  <c:v>1.6366987E-2</c:v>
                </c:pt>
                <c:pt idx="108">
                  <c:v>1.1766666E-2</c:v>
                </c:pt>
                <c:pt idx="109">
                  <c:v>6.4009004000000003E-3</c:v>
                </c:pt>
                <c:pt idx="110">
                  <c:v>8.8999999999999995E-4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C965-417D-8E7F-C19369146104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[4]Sheet1!$D$11:$DT$11</c:f>
              <c:numCache>
                <c:formatCode>General</c:formatCode>
                <c:ptCount val="121"/>
                <c:pt idx="0">
                  <c:v>1.4354063000000001E-3</c:v>
                </c:pt>
                <c:pt idx="1">
                  <c:v>1.4905910000000001E-3</c:v>
                </c:pt>
                <c:pt idx="2">
                  <c:v>2.7963046000000001E-3</c:v>
                </c:pt>
                <c:pt idx="3">
                  <c:v>4.2763539999999996E-3</c:v>
                </c:pt>
                <c:pt idx="4">
                  <c:v>5.6176380000000003E-3</c:v>
                </c:pt>
                <c:pt idx="5">
                  <c:v>8.0122175E-3</c:v>
                </c:pt>
                <c:pt idx="6">
                  <c:v>1.1312579999999999E-2</c:v>
                </c:pt>
                <c:pt idx="7">
                  <c:v>1.3165499000000001E-2</c:v>
                </c:pt>
                <c:pt idx="8">
                  <c:v>1.1215737999999999E-2</c:v>
                </c:pt>
                <c:pt idx="9">
                  <c:v>5.2664312999999999E-3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5.9800000000000001E-4</c:v>
                </c:pt>
                <c:pt idx="15">
                  <c:v>5.1944883999999998E-3</c:v>
                </c:pt>
                <c:pt idx="16">
                  <c:v>8.2220069999999999E-3</c:v>
                </c:pt>
                <c:pt idx="17">
                  <c:v>7.8375319999999995E-3</c:v>
                </c:pt>
                <c:pt idx="18">
                  <c:v>4.9135094000000001E-3</c:v>
                </c:pt>
                <c:pt idx="19">
                  <c:v>8.2899999999999998E-4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1.8541771000000001E-3</c:v>
                </c:pt>
                <c:pt idx="26">
                  <c:v>6.6342433000000003E-3</c:v>
                </c:pt>
                <c:pt idx="27">
                  <c:v>1.1223164000000001E-2</c:v>
                </c:pt>
                <c:pt idx="28">
                  <c:v>1.5660917E-2</c:v>
                </c:pt>
                <c:pt idx="29">
                  <c:v>1.9812521999999999E-2</c:v>
                </c:pt>
                <c:pt idx="30">
                  <c:v>2.3821102E-2</c:v>
                </c:pt>
                <c:pt idx="31">
                  <c:v>2.8056448000000001E-2</c:v>
                </c:pt>
                <c:pt idx="32">
                  <c:v>3.2893457000000001E-2</c:v>
                </c:pt>
                <c:pt idx="33">
                  <c:v>4.0028029999999999E-2</c:v>
                </c:pt>
                <c:pt idx="34">
                  <c:v>4.8555408000000001E-2</c:v>
                </c:pt>
                <c:pt idx="35">
                  <c:v>5.6830319999999997E-2</c:v>
                </c:pt>
                <c:pt idx="36">
                  <c:v>6.1641973000000003E-2</c:v>
                </c:pt>
                <c:pt idx="37">
                  <c:v>6.1236564E-2</c:v>
                </c:pt>
                <c:pt idx="38">
                  <c:v>5.6289908E-2</c:v>
                </c:pt>
                <c:pt idx="39">
                  <c:v>4.9447342999999998E-2</c:v>
                </c:pt>
                <c:pt idx="40">
                  <c:v>4.2233765E-2</c:v>
                </c:pt>
                <c:pt idx="41">
                  <c:v>3.5849989999999998E-2</c:v>
                </c:pt>
                <c:pt idx="42">
                  <c:v>3.0315789999999999E-2</c:v>
                </c:pt>
                <c:pt idx="43">
                  <c:v>2.680987E-2</c:v>
                </c:pt>
                <c:pt idx="44">
                  <c:v>2.7100049000000001E-2</c:v>
                </c:pt>
                <c:pt idx="45">
                  <c:v>2.9997855E-2</c:v>
                </c:pt>
                <c:pt idx="46">
                  <c:v>3.2396204999999997E-2</c:v>
                </c:pt>
                <c:pt idx="47">
                  <c:v>3.2410130000000002E-2</c:v>
                </c:pt>
                <c:pt idx="48">
                  <c:v>3.1295136000000001E-2</c:v>
                </c:pt>
                <c:pt idx="49">
                  <c:v>3.1278084999999997E-2</c:v>
                </c:pt>
                <c:pt idx="50">
                  <c:v>3.2435812000000001E-2</c:v>
                </c:pt>
                <c:pt idx="51">
                  <c:v>3.3820767000000002E-2</c:v>
                </c:pt>
                <c:pt idx="52">
                  <c:v>3.4606837000000001E-2</c:v>
                </c:pt>
                <c:pt idx="53">
                  <c:v>3.4531770000000003E-2</c:v>
                </c:pt>
                <c:pt idx="54">
                  <c:v>3.4299474000000003E-2</c:v>
                </c:pt>
                <c:pt idx="55">
                  <c:v>3.5870050000000001E-2</c:v>
                </c:pt>
                <c:pt idx="56">
                  <c:v>3.9665550000000001E-2</c:v>
                </c:pt>
                <c:pt idx="57">
                  <c:v>4.6884872000000001E-2</c:v>
                </c:pt>
                <c:pt idx="58">
                  <c:v>5.5804655000000002E-2</c:v>
                </c:pt>
                <c:pt idx="59">
                  <c:v>6.2576709999999994E-2</c:v>
                </c:pt>
                <c:pt idx="60">
                  <c:v>6.4029500000000003E-2</c:v>
                </c:pt>
                <c:pt idx="61">
                  <c:v>6.205832E-2</c:v>
                </c:pt>
                <c:pt idx="62">
                  <c:v>5.9683203999999997E-2</c:v>
                </c:pt>
                <c:pt idx="63">
                  <c:v>5.7694767000000001E-2</c:v>
                </c:pt>
                <c:pt idx="64">
                  <c:v>5.3788120000000002E-2</c:v>
                </c:pt>
                <c:pt idx="65">
                  <c:v>4.7431264000000001E-2</c:v>
                </c:pt>
                <c:pt idx="66">
                  <c:v>4.3304312999999997E-2</c:v>
                </c:pt>
                <c:pt idx="67">
                  <c:v>4.5847277999999998E-2</c:v>
                </c:pt>
                <c:pt idx="68">
                  <c:v>5.3087982999999998E-2</c:v>
                </c:pt>
                <c:pt idx="69">
                  <c:v>5.6223283999999998E-2</c:v>
                </c:pt>
                <c:pt idx="70">
                  <c:v>4.9237735999999997E-2</c:v>
                </c:pt>
                <c:pt idx="71">
                  <c:v>3.3627940000000002E-2</c:v>
                </c:pt>
                <c:pt idx="72">
                  <c:v>1.6996503E-2</c:v>
                </c:pt>
                <c:pt idx="73">
                  <c:v>6.0142379999999999E-3</c:v>
                </c:pt>
                <c:pt idx="74">
                  <c:v>3.1343539999999998E-3</c:v>
                </c:pt>
                <c:pt idx="75">
                  <c:v>6.3453609999999999E-3</c:v>
                </c:pt>
                <c:pt idx="76">
                  <c:v>1.2410436E-2</c:v>
                </c:pt>
                <c:pt idx="77">
                  <c:v>1.8218363000000001E-2</c:v>
                </c:pt>
                <c:pt idx="78">
                  <c:v>2.3060864E-2</c:v>
                </c:pt>
                <c:pt idx="79">
                  <c:v>2.6997836000000001E-2</c:v>
                </c:pt>
                <c:pt idx="80">
                  <c:v>2.8658138999999999E-2</c:v>
                </c:pt>
                <c:pt idx="81">
                  <c:v>2.5983897999999998E-2</c:v>
                </c:pt>
                <c:pt idx="82">
                  <c:v>1.7908772E-2</c:v>
                </c:pt>
                <c:pt idx="83">
                  <c:v>6.3998042999999999E-3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2.7355980000000001E-3</c:v>
                </c:pt>
                <c:pt idx="88">
                  <c:v>1.46993175E-2</c:v>
                </c:pt>
                <c:pt idx="89">
                  <c:v>2.5814658000000001E-2</c:v>
                </c:pt>
                <c:pt idx="90">
                  <c:v>3.3741076000000002E-2</c:v>
                </c:pt>
                <c:pt idx="91">
                  <c:v>3.8036372999999998E-2</c:v>
                </c:pt>
                <c:pt idx="92">
                  <c:v>3.8017355000000003E-2</c:v>
                </c:pt>
                <c:pt idx="93">
                  <c:v>3.6240593000000002E-2</c:v>
                </c:pt>
                <c:pt idx="94">
                  <c:v>3.3771860000000001E-2</c:v>
                </c:pt>
                <c:pt idx="95">
                  <c:v>2.9985962000000001E-2</c:v>
                </c:pt>
                <c:pt idx="96">
                  <c:v>2.8610845999999999E-2</c:v>
                </c:pt>
                <c:pt idx="97">
                  <c:v>2.8381110000000001E-2</c:v>
                </c:pt>
                <c:pt idx="98">
                  <c:v>2.8439796999999999E-2</c:v>
                </c:pt>
                <c:pt idx="99">
                  <c:v>2.8748070000000001E-2</c:v>
                </c:pt>
                <c:pt idx="100">
                  <c:v>2.967678E-2</c:v>
                </c:pt>
                <c:pt idx="101">
                  <c:v>2.9562369000000002E-2</c:v>
                </c:pt>
                <c:pt idx="102">
                  <c:v>2.8764446999999999E-2</c:v>
                </c:pt>
                <c:pt idx="103">
                  <c:v>2.8014084000000002E-2</c:v>
                </c:pt>
                <c:pt idx="104">
                  <c:v>2.6328866999999999E-2</c:v>
                </c:pt>
                <c:pt idx="105">
                  <c:v>2.3668966999999999E-2</c:v>
                </c:pt>
                <c:pt idx="106">
                  <c:v>2.0003877999999999E-2</c:v>
                </c:pt>
                <c:pt idx="107">
                  <c:v>1.5730698000000001E-2</c:v>
                </c:pt>
                <c:pt idx="108">
                  <c:v>1.0405697E-2</c:v>
                </c:pt>
                <c:pt idx="109">
                  <c:v>4.3936360000000002E-3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C965-417D-8E7F-C19369146104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[4]Sheet1!$D$12:$DT$12</c:f>
              <c:numCache>
                <c:formatCode>General</c:formatCode>
                <c:ptCount val="121"/>
                <c:pt idx="0">
                  <c:v>1.4354063000000001E-3</c:v>
                </c:pt>
                <c:pt idx="1">
                  <c:v>1.4905910000000001E-3</c:v>
                </c:pt>
                <c:pt idx="2">
                  <c:v>2.7963046000000001E-3</c:v>
                </c:pt>
                <c:pt idx="3">
                  <c:v>4.2763539999999996E-3</c:v>
                </c:pt>
                <c:pt idx="4">
                  <c:v>5.6176380000000003E-3</c:v>
                </c:pt>
                <c:pt idx="5">
                  <c:v>8.0122175E-3</c:v>
                </c:pt>
                <c:pt idx="6">
                  <c:v>1.1312579999999999E-2</c:v>
                </c:pt>
                <c:pt idx="7">
                  <c:v>1.3165499000000001E-2</c:v>
                </c:pt>
                <c:pt idx="8">
                  <c:v>1.1215737999999999E-2</c:v>
                </c:pt>
                <c:pt idx="9">
                  <c:v>5.2664312999999999E-3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5.9800000000000001E-4</c:v>
                </c:pt>
                <c:pt idx="15">
                  <c:v>5.1944883999999998E-3</c:v>
                </c:pt>
                <c:pt idx="16">
                  <c:v>8.2220069999999999E-3</c:v>
                </c:pt>
                <c:pt idx="17">
                  <c:v>7.8375319999999995E-3</c:v>
                </c:pt>
                <c:pt idx="18">
                  <c:v>4.9135094000000001E-3</c:v>
                </c:pt>
                <c:pt idx="19">
                  <c:v>8.2899999999999998E-4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1.8541771000000001E-3</c:v>
                </c:pt>
                <c:pt idx="26">
                  <c:v>6.6342433000000003E-3</c:v>
                </c:pt>
                <c:pt idx="27">
                  <c:v>1.1223164000000001E-2</c:v>
                </c:pt>
                <c:pt idx="28">
                  <c:v>1.5660917E-2</c:v>
                </c:pt>
                <c:pt idx="29">
                  <c:v>1.9812521999999999E-2</c:v>
                </c:pt>
                <c:pt idx="30">
                  <c:v>2.3821102E-2</c:v>
                </c:pt>
                <c:pt idx="31">
                  <c:v>2.8056448000000001E-2</c:v>
                </c:pt>
                <c:pt idx="32">
                  <c:v>3.2893457000000001E-2</c:v>
                </c:pt>
                <c:pt idx="33">
                  <c:v>4.0028029999999999E-2</c:v>
                </c:pt>
                <c:pt idx="34">
                  <c:v>4.8555408000000001E-2</c:v>
                </c:pt>
                <c:pt idx="35">
                  <c:v>5.6830319999999997E-2</c:v>
                </c:pt>
                <c:pt idx="36">
                  <c:v>6.1641973000000003E-2</c:v>
                </c:pt>
                <c:pt idx="37">
                  <c:v>6.1236564E-2</c:v>
                </c:pt>
                <c:pt idx="38">
                  <c:v>5.6289908E-2</c:v>
                </c:pt>
                <c:pt idx="39">
                  <c:v>4.9447342999999998E-2</c:v>
                </c:pt>
                <c:pt idx="40">
                  <c:v>4.2233765E-2</c:v>
                </c:pt>
                <c:pt idx="41">
                  <c:v>3.5849989999999998E-2</c:v>
                </c:pt>
                <c:pt idx="42">
                  <c:v>3.0315789999999999E-2</c:v>
                </c:pt>
                <c:pt idx="43">
                  <c:v>2.680987E-2</c:v>
                </c:pt>
                <c:pt idx="44">
                  <c:v>2.7100049000000001E-2</c:v>
                </c:pt>
                <c:pt idx="45">
                  <c:v>2.9997855E-2</c:v>
                </c:pt>
                <c:pt idx="46">
                  <c:v>3.2396204999999997E-2</c:v>
                </c:pt>
                <c:pt idx="47">
                  <c:v>3.2410130000000002E-2</c:v>
                </c:pt>
                <c:pt idx="48">
                  <c:v>3.1295136000000001E-2</c:v>
                </c:pt>
                <c:pt idx="49">
                  <c:v>3.1278084999999997E-2</c:v>
                </c:pt>
                <c:pt idx="50">
                  <c:v>3.2435812000000001E-2</c:v>
                </c:pt>
                <c:pt idx="51">
                  <c:v>3.3820767000000002E-2</c:v>
                </c:pt>
                <c:pt idx="52">
                  <c:v>3.4606837000000001E-2</c:v>
                </c:pt>
                <c:pt idx="53">
                  <c:v>3.4531770000000003E-2</c:v>
                </c:pt>
                <c:pt idx="54">
                  <c:v>3.4299474000000003E-2</c:v>
                </c:pt>
                <c:pt idx="55">
                  <c:v>3.5870050000000001E-2</c:v>
                </c:pt>
                <c:pt idx="56">
                  <c:v>3.9665550000000001E-2</c:v>
                </c:pt>
                <c:pt idx="57">
                  <c:v>4.6884872000000001E-2</c:v>
                </c:pt>
                <c:pt idx="58">
                  <c:v>5.5804655000000002E-2</c:v>
                </c:pt>
                <c:pt idx="59">
                  <c:v>6.2576709999999994E-2</c:v>
                </c:pt>
                <c:pt idx="60">
                  <c:v>6.4029500000000003E-2</c:v>
                </c:pt>
                <c:pt idx="61">
                  <c:v>6.205832E-2</c:v>
                </c:pt>
                <c:pt idx="62">
                  <c:v>5.9683203999999997E-2</c:v>
                </c:pt>
                <c:pt idx="63">
                  <c:v>5.7694767000000001E-2</c:v>
                </c:pt>
                <c:pt idx="64">
                  <c:v>5.3788120000000002E-2</c:v>
                </c:pt>
                <c:pt idx="65">
                  <c:v>4.7431264000000001E-2</c:v>
                </c:pt>
                <c:pt idx="66">
                  <c:v>4.3304312999999997E-2</c:v>
                </c:pt>
                <c:pt idx="67">
                  <c:v>4.5847277999999998E-2</c:v>
                </c:pt>
                <c:pt idx="68">
                  <c:v>5.3087982999999998E-2</c:v>
                </c:pt>
                <c:pt idx="69">
                  <c:v>5.6223283999999998E-2</c:v>
                </c:pt>
                <c:pt idx="70">
                  <c:v>4.9237735999999997E-2</c:v>
                </c:pt>
                <c:pt idx="71">
                  <c:v>3.3627940000000002E-2</c:v>
                </c:pt>
                <c:pt idx="72">
                  <c:v>1.6996503E-2</c:v>
                </c:pt>
                <c:pt idx="73">
                  <c:v>6.0142379999999999E-3</c:v>
                </c:pt>
                <c:pt idx="74">
                  <c:v>3.1343539999999998E-3</c:v>
                </c:pt>
                <c:pt idx="75">
                  <c:v>6.3453609999999999E-3</c:v>
                </c:pt>
                <c:pt idx="76">
                  <c:v>1.2410436E-2</c:v>
                </c:pt>
                <c:pt idx="77">
                  <c:v>1.8218363000000001E-2</c:v>
                </c:pt>
                <c:pt idx="78">
                  <c:v>2.3060864E-2</c:v>
                </c:pt>
                <c:pt idx="79">
                  <c:v>2.6997836000000001E-2</c:v>
                </c:pt>
                <c:pt idx="80">
                  <c:v>2.8658138999999999E-2</c:v>
                </c:pt>
                <c:pt idx="81">
                  <c:v>2.5983897999999998E-2</c:v>
                </c:pt>
                <c:pt idx="82">
                  <c:v>1.7908772E-2</c:v>
                </c:pt>
                <c:pt idx="83">
                  <c:v>6.3998042999999999E-3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2.7355980000000001E-3</c:v>
                </c:pt>
                <c:pt idx="88">
                  <c:v>1.46993175E-2</c:v>
                </c:pt>
                <c:pt idx="89">
                  <c:v>2.5814658000000001E-2</c:v>
                </c:pt>
                <c:pt idx="90">
                  <c:v>3.3741076000000002E-2</c:v>
                </c:pt>
                <c:pt idx="91">
                  <c:v>3.8036372999999998E-2</c:v>
                </c:pt>
                <c:pt idx="92">
                  <c:v>3.8017355000000003E-2</c:v>
                </c:pt>
                <c:pt idx="93">
                  <c:v>3.6240593000000002E-2</c:v>
                </c:pt>
                <c:pt idx="94">
                  <c:v>3.3771860000000001E-2</c:v>
                </c:pt>
                <c:pt idx="95">
                  <c:v>2.9985962000000001E-2</c:v>
                </c:pt>
                <c:pt idx="96">
                  <c:v>2.8610845999999999E-2</c:v>
                </c:pt>
                <c:pt idx="97">
                  <c:v>2.8381110000000001E-2</c:v>
                </c:pt>
                <c:pt idx="98">
                  <c:v>2.8439796999999999E-2</c:v>
                </c:pt>
                <c:pt idx="99">
                  <c:v>2.8748070000000001E-2</c:v>
                </c:pt>
                <c:pt idx="100">
                  <c:v>2.967678E-2</c:v>
                </c:pt>
                <c:pt idx="101">
                  <c:v>2.9562369000000002E-2</c:v>
                </c:pt>
                <c:pt idx="102">
                  <c:v>2.8764446999999999E-2</c:v>
                </c:pt>
                <c:pt idx="103">
                  <c:v>2.8014084000000002E-2</c:v>
                </c:pt>
                <c:pt idx="104">
                  <c:v>2.6328866999999999E-2</c:v>
                </c:pt>
                <c:pt idx="105">
                  <c:v>2.3668966999999999E-2</c:v>
                </c:pt>
                <c:pt idx="106">
                  <c:v>2.0003877999999999E-2</c:v>
                </c:pt>
                <c:pt idx="107">
                  <c:v>1.5730698000000001E-2</c:v>
                </c:pt>
                <c:pt idx="108">
                  <c:v>1.0405697E-2</c:v>
                </c:pt>
                <c:pt idx="109">
                  <c:v>4.3936360000000002E-3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C965-417D-8E7F-C19369146104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[4]Sheet1!$D$13:$DT$13</c:f>
              <c:numCache>
                <c:formatCode>General</c:formatCode>
                <c:ptCount val="121"/>
                <c:pt idx="0">
                  <c:v>1.4354063000000001E-3</c:v>
                </c:pt>
                <c:pt idx="1">
                  <c:v>1.4905910000000001E-3</c:v>
                </c:pt>
                <c:pt idx="2">
                  <c:v>2.7963046000000001E-3</c:v>
                </c:pt>
                <c:pt idx="3">
                  <c:v>4.2763539999999996E-3</c:v>
                </c:pt>
                <c:pt idx="4">
                  <c:v>5.6176380000000003E-3</c:v>
                </c:pt>
                <c:pt idx="5">
                  <c:v>8.0122175E-3</c:v>
                </c:pt>
                <c:pt idx="6">
                  <c:v>1.1312579999999999E-2</c:v>
                </c:pt>
                <c:pt idx="7">
                  <c:v>1.3165499000000001E-2</c:v>
                </c:pt>
                <c:pt idx="8">
                  <c:v>1.1215737999999999E-2</c:v>
                </c:pt>
                <c:pt idx="9">
                  <c:v>5.2664312999999999E-3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5.9800000000000001E-4</c:v>
                </c:pt>
                <c:pt idx="15">
                  <c:v>5.1944883999999998E-3</c:v>
                </c:pt>
                <c:pt idx="16">
                  <c:v>8.2220069999999999E-3</c:v>
                </c:pt>
                <c:pt idx="17">
                  <c:v>7.8375319999999995E-3</c:v>
                </c:pt>
                <c:pt idx="18">
                  <c:v>4.9135094000000001E-3</c:v>
                </c:pt>
                <c:pt idx="19">
                  <c:v>8.2899999999999998E-4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1.8541771000000001E-3</c:v>
                </c:pt>
                <c:pt idx="26">
                  <c:v>6.6342433000000003E-3</c:v>
                </c:pt>
                <c:pt idx="27">
                  <c:v>1.1223164000000001E-2</c:v>
                </c:pt>
                <c:pt idx="28">
                  <c:v>1.5660917E-2</c:v>
                </c:pt>
                <c:pt idx="29">
                  <c:v>1.9812521999999999E-2</c:v>
                </c:pt>
                <c:pt idx="30">
                  <c:v>2.3821102E-2</c:v>
                </c:pt>
                <c:pt idx="31">
                  <c:v>2.8056448000000001E-2</c:v>
                </c:pt>
                <c:pt idx="32">
                  <c:v>3.2893457000000001E-2</c:v>
                </c:pt>
                <c:pt idx="33">
                  <c:v>4.0028029999999999E-2</c:v>
                </c:pt>
                <c:pt idx="34">
                  <c:v>4.8555408000000001E-2</c:v>
                </c:pt>
                <c:pt idx="35">
                  <c:v>5.6830319999999997E-2</c:v>
                </c:pt>
                <c:pt idx="36">
                  <c:v>6.1641973000000003E-2</c:v>
                </c:pt>
                <c:pt idx="37">
                  <c:v>6.1236564E-2</c:v>
                </c:pt>
                <c:pt idx="38">
                  <c:v>5.6289908E-2</c:v>
                </c:pt>
                <c:pt idx="39">
                  <c:v>4.9447342999999998E-2</c:v>
                </c:pt>
                <c:pt idx="40">
                  <c:v>4.2233765E-2</c:v>
                </c:pt>
                <c:pt idx="41">
                  <c:v>3.5849989999999998E-2</c:v>
                </c:pt>
                <c:pt idx="42">
                  <c:v>3.0315789999999999E-2</c:v>
                </c:pt>
                <c:pt idx="43">
                  <c:v>2.680987E-2</c:v>
                </c:pt>
                <c:pt idx="44">
                  <c:v>2.7100049000000001E-2</c:v>
                </c:pt>
                <c:pt idx="45">
                  <c:v>2.9997855E-2</c:v>
                </c:pt>
                <c:pt idx="46">
                  <c:v>3.2396204999999997E-2</c:v>
                </c:pt>
                <c:pt idx="47">
                  <c:v>3.2410130000000002E-2</c:v>
                </c:pt>
                <c:pt idx="48">
                  <c:v>3.1295136000000001E-2</c:v>
                </c:pt>
                <c:pt idx="49">
                  <c:v>3.1278084999999997E-2</c:v>
                </c:pt>
                <c:pt idx="50">
                  <c:v>3.2435812000000001E-2</c:v>
                </c:pt>
                <c:pt idx="51">
                  <c:v>3.3820767000000002E-2</c:v>
                </c:pt>
                <c:pt idx="52">
                  <c:v>3.4606837000000001E-2</c:v>
                </c:pt>
                <c:pt idx="53">
                  <c:v>3.4531770000000003E-2</c:v>
                </c:pt>
                <c:pt idx="54">
                  <c:v>3.4299474000000003E-2</c:v>
                </c:pt>
                <c:pt idx="55">
                  <c:v>3.5870050000000001E-2</c:v>
                </c:pt>
                <c:pt idx="56">
                  <c:v>3.9665550000000001E-2</c:v>
                </c:pt>
                <c:pt idx="57">
                  <c:v>4.6884872000000001E-2</c:v>
                </c:pt>
                <c:pt idx="58">
                  <c:v>5.5804655000000002E-2</c:v>
                </c:pt>
                <c:pt idx="59">
                  <c:v>6.2576709999999994E-2</c:v>
                </c:pt>
                <c:pt idx="60">
                  <c:v>6.4029500000000003E-2</c:v>
                </c:pt>
                <c:pt idx="61">
                  <c:v>6.205832E-2</c:v>
                </c:pt>
                <c:pt idx="62">
                  <c:v>5.9683203999999997E-2</c:v>
                </c:pt>
                <c:pt idx="63">
                  <c:v>5.7694767000000001E-2</c:v>
                </c:pt>
                <c:pt idx="64">
                  <c:v>5.3788120000000002E-2</c:v>
                </c:pt>
                <c:pt idx="65">
                  <c:v>4.7431264000000001E-2</c:v>
                </c:pt>
                <c:pt idx="66">
                  <c:v>4.3304312999999997E-2</c:v>
                </c:pt>
                <c:pt idx="67">
                  <c:v>4.5847277999999998E-2</c:v>
                </c:pt>
                <c:pt idx="68">
                  <c:v>5.3087982999999998E-2</c:v>
                </c:pt>
                <c:pt idx="69">
                  <c:v>5.6223283999999998E-2</c:v>
                </c:pt>
                <c:pt idx="70">
                  <c:v>4.9237735999999997E-2</c:v>
                </c:pt>
                <c:pt idx="71">
                  <c:v>3.3627940000000002E-2</c:v>
                </c:pt>
                <c:pt idx="72">
                  <c:v>1.6996503E-2</c:v>
                </c:pt>
                <c:pt idx="73">
                  <c:v>6.0142379999999999E-3</c:v>
                </c:pt>
                <c:pt idx="74">
                  <c:v>3.1343539999999998E-3</c:v>
                </c:pt>
                <c:pt idx="75">
                  <c:v>6.3453609999999999E-3</c:v>
                </c:pt>
                <c:pt idx="76">
                  <c:v>1.2410436E-2</c:v>
                </c:pt>
                <c:pt idx="77">
                  <c:v>1.8218363000000001E-2</c:v>
                </c:pt>
                <c:pt idx="78">
                  <c:v>2.3060864E-2</c:v>
                </c:pt>
                <c:pt idx="79">
                  <c:v>2.6997836000000001E-2</c:v>
                </c:pt>
                <c:pt idx="80">
                  <c:v>2.8658138999999999E-2</c:v>
                </c:pt>
                <c:pt idx="81">
                  <c:v>2.5983897999999998E-2</c:v>
                </c:pt>
                <c:pt idx="82">
                  <c:v>1.7908772E-2</c:v>
                </c:pt>
                <c:pt idx="83">
                  <c:v>6.3998042999999999E-3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2.7355980000000001E-3</c:v>
                </c:pt>
                <c:pt idx="88">
                  <c:v>1.46993175E-2</c:v>
                </c:pt>
                <c:pt idx="89">
                  <c:v>2.5814658000000001E-2</c:v>
                </c:pt>
                <c:pt idx="90">
                  <c:v>3.3741076000000002E-2</c:v>
                </c:pt>
                <c:pt idx="91">
                  <c:v>3.8036372999999998E-2</c:v>
                </c:pt>
                <c:pt idx="92">
                  <c:v>3.8017355000000003E-2</c:v>
                </c:pt>
                <c:pt idx="93">
                  <c:v>3.6240593000000002E-2</c:v>
                </c:pt>
                <c:pt idx="94">
                  <c:v>3.3771860000000001E-2</c:v>
                </c:pt>
                <c:pt idx="95">
                  <c:v>2.9985962000000001E-2</c:v>
                </c:pt>
                <c:pt idx="96">
                  <c:v>2.8610845999999999E-2</c:v>
                </c:pt>
                <c:pt idx="97">
                  <c:v>2.8381110000000001E-2</c:v>
                </c:pt>
                <c:pt idx="98">
                  <c:v>2.8439796999999999E-2</c:v>
                </c:pt>
                <c:pt idx="99">
                  <c:v>2.8748070000000001E-2</c:v>
                </c:pt>
                <c:pt idx="100">
                  <c:v>2.967678E-2</c:v>
                </c:pt>
                <c:pt idx="101">
                  <c:v>2.9562369000000002E-2</c:v>
                </c:pt>
                <c:pt idx="102">
                  <c:v>2.8764446999999999E-2</c:v>
                </c:pt>
                <c:pt idx="103">
                  <c:v>2.8014084000000002E-2</c:v>
                </c:pt>
                <c:pt idx="104">
                  <c:v>2.6328866999999999E-2</c:v>
                </c:pt>
                <c:pt idx="105">
                  <c:v>2.3668966999999999E-2</c:v>
                </c:pt>
                <c:pt idx="106">
                  <c:v>2.0003877999999999E-2</c:v>
                </c:pt>
                <c:pt idx="107">
                  <c:v>1.5730698000000001E-2</c:v>
                </c:pt>
                <c:pt idx="108">
                  <c:v>1.0405697E-2</c:v>
                </c:pt>
                <c:pt idx="109">
                  <c:v>4.3936360000000002E-3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C965-417D-8E7F-C19369146104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[4]Sheet1!$D$14:$DT$14</c:f>
              <c:numCache>
                <c:formatCode>General</c:formatCode>
                <c:ptCount val="121"/>
                <c:pt idx="0">
                  <c:v>1.4354063000000001E-3</c:v>
                </c:pt>
                <c:pt idx="1">
                  <c:v>1.4905910000000001E-3</c:v>
                </c:pt>
                <c:pt idx="2">
                  <c:v>2.7963046000000001E-3</c:v>
                </c:pt>
                <c:pt idx="3">
                  <c:v>4.2763539999999996E-3</c:v>
                </c:pt>
                <c:pt idx="4">
                  <c:v>5.6176380000000003E-3</c:v>
                </c:pt>
                <c:pt idx="5">
                  <c:v>8.0122175E-3</c:v>
                </c:pt>
                <c:pt idx="6">
                  <c:v>1.1312579999999999E-2</c:v>
                </c:pt>
                <c:pt idx="7">
                  <c:v>1.3165499000000001E-2</c:v>
                </c:pt>
                <c:pt idx="8">
                  <c:v>1.1215737999999999E-2</c:v>
                </c:pt>
                <c:pt idx="9">
                  <c:v>5.2664312999999999E-3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5.9800000000000001E-4</c:v>
                </c:pt>
                <c:pt idx="15">
                  <c:v>5.1944883999999998E-3</c:v>
                </c:pt>
                <c:pt idx="16">
                  <c:v>8.2220069999999999E-3</c:v>
                </c:pt>
                <c:pt idx="17">
                  <c:v>7.8375319999999995E-3</c:v>
                </c:pt>
                <c:pt idx="18">
                  <c:v>4.9135094000000001E-3</c:v>
                </c:pt>
                <c:pt idx="19">
                  <c:v>8.2899999999999998E-4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1.8541771000000001E-3</c:v>
                </c:pt>
                <c:pt idx="26">
                  <c:v>6.6342433000000003E-3</c:v>
                </c:pt>
                <c:pt idx="27">
                  <c:v>1.1223164000000001E-2</c:v>
                </c:pt>
                <c:pt idx="28">
                  <c:v>1.5660917E-2</c:v>
                </c:pt>
                <c:pt idx="29">
                  <c:v>1.9812521999999999E-2</c:v>
                </c:pt>
                <c:pt idx="30">
                  <c:v>2.3821102E-2</c:v>
                </c:pt>
                <c:pt idx="31">
                  <c:v>2.8056448000000001E-2</c:v>
                </c:pt>
                <c:pt idx="32">
                  <c:v>3.2893457000000001E-2</c:v>
                </c:pt>
                <c:pt idx="33">
                  <c:v>4.0028029999999999E-2</c:v>
                </c:pt>
                <c:pt idx="34">
                  <c:v>4.8555408000000001E-2</c:v>
                </c:pt>
                <c:pt idx="35">
                  <c:v>5.6830319999999997E-2</c:v>
                </c:pt>
                <c:pt idx="36">
                  <c:v>6.1641973000000003E-2</c:v>
                </c:pt>
                <c:pt idx="37">
                  <c:v>6.1236564E-2</c:v>
                </c:pt>
                <c:pt idx="38">
                  <c:v>5.6289908E-2</c:v>
                </c:pt>
                <c:pt idx="39">
                  <c:v>4.9447342999999998E-2</c:v>
                </c:pt>
                <c:pt idx="40">
                  <c:v>4.2233765E-2</c:v>
                </c:pt>
                <c:pt idx="41">
                  <c:v>3.5849989999999998E-2</c:v>
                </c:pt>
                <c:pt idx="42">
                  <c:v>3.0315789999999999E-2</c:v>
                </c:pt>
                <c:pt idx="43">
                  <c:v>2.680987E-2</c:v>
                </c:pt>
                <c:pt idx="44">
                  <c:v>2.7100049000000001E-2</c:v>
                </c:pt>
                <c:pt idx="45">
                  <c:v>2.9997855E-2</c:v>
                </c:pt>
                <c:pt idx="46">
                  <c:v>3.2396204999999997E-2</c:v>
                </c:pt>
                <c:pt idx="47">
                  <c:v>3.2410130000000002E-2</c:v>
                </c:pt>
                <c:pt idx="48">
                  <c:v>3.1295136000000001E-2</c:v>
                </c:pt>
                <c:pt idx="49">
                  <c:v>3.1278084999999997E-2</c:v>
                </c:pt>
                <c:pt idx="50">
                  <c:v>3.2435812000000001E-2</c:v>
                </c:pt>
                <c:pt idx="51">
                  <c:v>3.3820767000000002E-2</c:v>
                </c:pt>
                <c:pt idx="52">
                  <c:v>3.4606837000000001E-2</c:v>
                </c:pt>
                <c:pt idx="53">
                  <c:v>3.4531770000000003E-2</c:v>
                </c:pt>
                <c:pt idx="54">
                  <c:v>3.4299474000000003E-2</c:v>
                </c:pt>
                <c:pt idx="55">
                  <c:v>3.5870050000000001E-2</c:v>
                </c:pt>
                <c:pt idx="56">
                  <c:v>3.9665550000000001E-2</c:v>
                </c:pt>
                <c:pt idx="57">
                  <c:v>4.6884872000000001E-2</c:v>
                </c:pt>
                <c:pt idx="58">
                  <c:v>5.5804655000000002E-2</c:v>
                </c:pt>
                <c:pt idx="59">
                  <c:v>6.2576709999999994E-2</c:v>
                </c:pt>
                <c:pt idx="60">
                  <c:v>6.4029500000000003E-2</c:v>
                </c:pt>
                <c:pt idx="61">
                  <c:v>6.205832E-2</c:v>
                </c:pt>
                <c:pt idx="62">
                  <c:v>5.9683203999999997E-2</c:v>
                </c:pt>
                <c:pt idx="63">
                  <c:v>5.7694767000000001E-2</c:v>
                </c:pt>
                <c:pt idx="64">
                  <c:v>5.3788120000000002E-2</c:v>
                </c:pt>
                <c:pt idx="65">
                  <c:v>4.7431264000000001E-2</c:v>
                </c:pt>
                <c:pt idx="66">
                  <c:v>4.3304312999999997E-2</c:v>
                </c:pt>
                <c:pt idx="67">
                  <c:v>4.5847277999999998E-2</c:v>
                </c:pt>
                <c:pt idx="68">
                  <c:v>5.3087982999999998E-2</c:v>
                </c:pt>
                <c:pt idx="69">
                  <c:v>5.6223283999999998E-2</c:v>
                </c:pt>
                <c:pt idx="70">
                  <c:v>4.9237735999999997E-2</c:v>
                </c:pt>
                <c:pt idx="71">
                  <c:v>3.3627940000000002E-2</c:v>
                </c:pt>
                <c:pt idx="72">
                  <c:v>1.6996503E-2</c:v>
                </c:pt>
                <c:pt idx="73">
                  <c:v>6.0142379999999999E-3</c:v>
                </c:pt>
                <c:pt idx="74">
                  <c:v>3.1343539999999998E-3</c:v>
                </c:pt>
                <c:pt idx="75">
                  <c:v>6.3453609999999999E-3</c:v>
                </c:pt>
                <c:pt idx="76">
                  <c:v>1.2410436E-2</c:v>
                </c:pt>
                <c:pt idx="77">
                  <c:v>1.8218363000000001E-2</c:v>
                </c:pt>
                <c:pt idx="78">
                  <c:v>2.3060864E-2</c:v>
                </c:pt>
                <c:pt idx="79">
                  <c:v>2.6997836000000001E-2</c:v>
                </c:pt>
                <c:pt idx="80">
                  <c:v>2.8658138999999999E-2</c:v>
                </c:pt>
                <c:pt idx="81">
                  <c:v>2.5983897999999998E-2</c:v>
                </c:pt>
                <c:pt idx="82">
                  <c:v>1.7908772E-2</c:v>
                </c:pt>
                <c:pt idx="83">
                  <c:v>6.3998042999999999E-3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2.7355980000000001E-3</c:v>
                </c:pt>
                <c:pt idx="88">
                  <c:v>1.46993175E-2</c:v>
                </c:pt>
                <c:pt idx="89">
                  <c:v>2.5814658000000001E-2</c:v>
                </c:pt>
                <c:pt idx="90">
                  <c:v>3.3741076000000002E-2</c:v>
                </c:pt>
                <c:pt idx="91">
                  <c:v>3.8036372999999998E-2</c:v>
                </c:pt>
                <c:pt idx="92">
                  <c:v>3.8017355000000003E-2</c:v>
                </c:pt>
                <c:pt idx="93">
                  <c:v>3.6240593000000002E-2</c:v>
                </c:pt>
                <c:pt idx="94">
                  <c:v>3.3771860000000001E-2</c:v>
                </c:pt>
                <c:pt idx="95">
                  <c:v>2.9985962000000001E-2</c:v>
                </c:pt>
                <c:pt idx="96">
                  <c:v>2.8610845999999999E-2</c:v>
                </c:pt>
                <c:pt idx="97">
                  <c:v>2.8381110000000001E-2</c:v>
                </c:pt>
                <c:pt idx="98">
                  <c:v>2.8439796999999999E-2</c:v>
                </c:pt>
                <c:pt idx="99">
                  <c:v>2.8748070000000001E-2</c:v>
                </c:pt>
                <c:pt idx="100">
                  <c:v>2.967678E-2</c:v>
                </c:pt>
                <c:pt idx="101">
                  <c:v>2.9562369000000002E-2</c:v>
                </c:pt>
                <c:pt idx="102">
                  <c:v>2.8764446999999999E-2</c:v>
                </c:pt>
                <c:pt idx="103">
                  <c:v>2.8014084000000002E-2</c:v>
                </c:pt>
                <c:pt idx="104">
                  <c:v>2.6328866999999999E-2</c:v>
                </c:pt>
                <c:pt idx="105">
                  <c:v>2.3668966999999999E-2</c:v>
                </c:pt>
                <c:pt idx="106">
                  <c:v>2.0003877999999999E-2</c:v>
                </c:pt>
                <c:pt idx="107">
                  <c:v>1.5730698000000001E-2</c:v>
                </c:pt>
                <c:pt idx="108">
                  <c:v>1.0405697E-2</c:v>
                </c:pt>
                <c:pt idx="109">
                  <c:v>4.3936360000000002E-3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C965-417D-8E7F-C19369146104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[4]Sheet1!$D$15:$DT$15</c:f>
              <c:numCache>
                <c:formatCode>General</c:formatCode>
                <c:ptCount val="121"/>
                <c:pt idx="0">
                  <c:v>1.4354063000000001E-3</c:v>
                </c:pt>
                <c:pt idx="1">
                  <c:v>1.4905910000000001E-3</c:v>
                </c:pt>
                <c:pt idx="2">
                  <c:v>2.7963046000000001E-3</c:v>
                </c:pt>
                <c:pt idx="3">
                  <c:v>4.2763539999999996E-3</c:v>
                </c:pt>
                <c:pt idx="4">
                  <c:v>5.6176380000000003E-3</c:v>
                </c:pt>
                <c:pt idx="5">
                  <c:v>8.0122175E-3</c:v>
                </c:pt>
                <c:pt idx="6">
                  <c:v>1.1312579999999999E-2</c:v>
                </c:pt>
                <c:pt idx="7">
                  <c:v>1.3165499000000001E-2</c:v>
                </c:pt>
                <c:pt idx="8">
                  <c:v>1.1215737999999999E-2</c:v>
                </c:pt>
                <c:pt idx="9">
                  <c:v>5.2664312999999999E-3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5.9800000000000001E-4</c:v>
                </c:pt>
                <c:pt idx="15">
                  <c:v>5.1944883999999998E-3</c:v>
                </c:pt>
                <c:pt idx="16">
                  <c:v>8.2220069999999999E-3</c:v>
                </c:pt>
                <c:pt idx="17">
                  <c:v>7.8375319999999995E-3</c:v>
                </c:pt>
                <c:pt idx="18">
                  <c:v>4.9135094000000001E-3</c:v>
                </c:pt>
                <c:pt idx="19">
                  <c:v>8.2899999999999998E-4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1.8541771000000001E-3</c:v>
                </c:pt>
                <c:pt idx="26">
                  <c:v>6.6342433000000003E-3</c:v>
                </c:pt>
                <c:pt idx="27">
                  <c:v>1.1223164000000001E-2</c:v>
                </c:pt>
                <c:pt idx="28">
                  <c:v>1.5660917E-2</c:v>
                </c:pt>
                <c:pt idx="29">
                  <c:v>1.9812521999999999E-2</c:v>
                </c:pt>
                <c:pt idx="30">
                  <c:v>2.3821102E-2</c:v>
                </c:pt>
                <c:pt idx="31">
                  <c:v>2.8056448000000001E-2</c:v>
                </c:pt>
                <c:pt idx="32">
                  <c:v>3.2893457000000001E-2</c:v>
                </c:pt>
                <c:pt idx="33">
                  <c:v>4.0028029999999999E-2</c:v>
                </c:pt>
                <c:pt idx="34">
                  <c:v>4.8555408000000001E-2</c:v>
                </c:pt>
                <c:pt idx="35">
                  <c:v>5.6830319999999997E-2</c:v>
                </c:pt>
                <c:pt idx="36">
                  <c:v>6.1641973000000003E-2</c:v>
                </c:pt>
                <c:pt idx="37">
                  <c:v>6.1236564E-2</c:v>
                </c:pt>
                <c:pt idx="38">
                  <c:v>5.6289908E-2</c:v>
                </c:pt>
                <c:pt idx="39">
                  <c:v>4.9447342999999998E-2</c:v>
                </c:pt>
                <c:pt idx="40">
                  <c:v>4.2233765E-2</c:v>
                </c:pt>
                <c:pt idx="41">
                  <c:v>3.5849989999999998E-2</c:v>
                </c:pt>
                <c:pt idx="42">
                  <c:v>3.0315789999999999E-2</c:v>
                </c:pt>
                <c:pt idx="43">
                  <c:v>2.680987E-2</c:v>
                </c:pt>
                <c:pt idx="44">
                  <c:v>2.7100049000000001E-2</c:v>
                </c:pt>
                <c:pt idx="45">
                  <c:v>2.9997855E-2</c:v>
                </c:pt>
                <c:pt idx="46">
                  <c:v>3.2396204999999997E-2</c:v>
                </c:pt>
                <c:pt idx="47">
                  <c:v>3.2410130000000002E-2</c:v>
                </c:pt>
                <c:pt idx="48">
                  <c:v>3.1295136000000001E-2</c:v>
                </c:pt>
                <c:pt idx="49">
                  <c:v>3.1278084999999997E-2</c:v>
                </c:pt>
                <c:pt idx="50">
                  <c:v>3.2435812000000001E-2</c:v>
                </c:pt>
                <c:pt idx="51">
                  <c:v>3.3820767000000002E-2</c:v>
                </c:pt>
                <c:pt idx="52">
                  <c:v>3.4606837000000001E-2</c:v>
                </c:pt>
                <c:pt idx="53">
                  <c:v>3.4531770000000003E-2</c:v>
                </c:pt>
                <c:pt idx="54">
                  <c:v>3.4299474000000003E-2</c:v>
                </c:pt>
                <c:pt idx="55">
                  <c:v>3.5870050000000001E-2</c:v>
                </c:pt>
                <c:pt idx="56">
                  <c:v>3.9665550000000001E-2</c:v>
                </c:pt>
                <c:pt idx="57">
                  <c:v>4.6884872000000001E-2</c:v>
                </c:pt>
                <c:pt idx="58">
                  <c:v>5.5804655000000002E-2</c:v>
                </c:pt>
                <c:pt idx="59">
                  <c:v>6.2576709999999994E-2</c:v>
                </c:pt>
                <c:pt idx="60">
                  <c:v>6.4029500000000003E-2</c:v>
                </c:pt>
                <c:pt idx="61">
                  <c:v>6.205832E-2</c:v>
                </c:pt>
                <c:pt idx="62">
                  <c:v>5.9683203999999997E-2</c:v>
                </c:pt>
                <c:pt idx="63">
                  <c:v>5.7694767000000001E-2</c:v>
                </c:pt>
                <c:pt idx="64">
                  <c:v>5.3788120000000002E-2</c:v>
                </c:pt>
                <c:pt idx="65">
                  <c:v>4.7431264000000001E-2</c:v>
                </c:pt>
                <c:pt idx="66">
                  <c:v>4.3304312999999997E-2</c:v>
                </c:pt>
                <c:pt idx="67">
                  <c:v>4.5847277999999998E-2</c:v>
                </c:pt>
                <c:pt idx="68">
                  <c:v>5.3087982999999998E-2</c:v>
                </c:pt>
                <c:pt idx="69">
                  <c:v>5.6223283999999998E-2</c:v>
                </c:pt>
                <c:pt idx="70">
                  <c:v>4.9237735999999997E-2</c:v>
                </c:pt>
                <c:pt idx="71">
                  <c:v>3.3627940000000002E-2</c:v>
                </c:pt>
                <c:pt idx="72">
                  <c:v>1.6996503E-2</c:v>
                </c:pt>
                <c:pt idx="73">
                  <c:v>6.0142379999999999E-3</c:v>
                </c:pt>
                <c:pt idx="74">
                  <c:v>3.1343539999999998E-3</c:v>
                </c:pt>
                <c:pt idx="75">
                  <c:v>6.3453609999999999E-3</c:v>
                </c:pt>
                <c:pt idx="76">
                  <c:v>1.2410436E-2</c:v>
                </c:pt>
                <c:pt idx="77">
                  <c:v>1.8218363000000001E-2</c:v>
                </c:pt>
                <c:pt idx="78">
                  <c:v>2.3060864E-2</c:v>
                </c:pt>
                <c:pt idx="79">
                  <c:v>2.6997836000000001E-2</c:v>
                </c:pt>
                <c:pt idx="80">
                  <c:v>2.8658138999999999E-2</c:v>
                </c:pt>
                <c:pt idx="81">
                  <c:v>2.5983897999999998E-2</c:v>
                </c:pt>
                <c:pt idx="82">
                  <c:v>1.7908772E-2</c:v>
                </c:pt>
                <c:pt idx="83">
                  <c:v>6.3998042999999999E-3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2.7355980000000001E-3</c:v>
                </c:pt>
                <c:pt idx="88">
                  <c:v>1.46993175E-2</c:v>
                </c:pt>
                <c:pt idx="89">
                  <c:v>2.5814658000000001E-2</c:v>
                </c:pt>
                <c:pt idx="90">
                  <c:v>3.3741076000000002E-2</c:v>
                </c:pt>
                <c:pt idx="91">
                  <c:v>3.8036372999999998E-2</c:v>
                </c:pt>
                <c:pt idx="92">
                  <c:v>3.8017355000000003E-2</c:v>
                </c:pt>
                <c:pt idx="93">
                  <c:v>3.6240593000000002E-2</c:v>
                </c:pt>
                <c:pt idx="94">
                  <c:v>3.3771860000000001E-2</c:v>
                </c:pt>
                <c:pt idx="95">
                  <c:v>2.9985962000000001E-2</c:v>
                </c:pt>
                <c:pt idx="96">
                  <c:v>2.8610845999999999E-2</c:v>
                </c:pt>
                <c:pt idx="97">
                  <c:v>2.8381110000000001E-2</c:v>
                </c:pt>
                <c:pt idx="98">
                  <c:v>2.8439796999999999E-2</c:v>
                </c:pt>
                <c:pt idx="99">
                  <c:v>2.8748070000000001E-2</c:v>
                </c:pt>
                <c:pt idx="100">
                  <c:v>2.967678E-2</c:v>
                </c:pt>
                <c:pt idx="101">
                  <c:v>2.9562369000000002E-2</c:v>
                </c:pt>
                <c:pt idx="102">
                  <c:v>2.8764446999999999E-2</c:v>
                </c:pt>
                <c:pt idx="103">
                  <c:v>2.8014084000000002E-2</c:v>
                </c:pt>
                <c:pt idx="104">
                  <c:v>2.6328866999999999E-2</c:v>
                </c:pt>
                <c:pt idx="105">
                  <c:v>2.3668966999999999E-2</c:v>
                </c:pt>
                <c:pt idx="106">
                  <c:v>2.0003877999999999E-2</c:v>
                </c:pt>
                <c:pt idx="107">
                  <c:v>1.5730698000000001E-2</c:v>
                </c:pt>
                <c:pt idx="108">
                  <c:v>1.0405697E-2</c:v>
                </c:pt>
                <c:pt idx="109">
                  <c:v>4.3936360000000002E-3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C965-417D-8E7F-C19369146104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[4]Sheet1!$D$16:$DT$16</c:f>
              <c:numCache>
                <c:formatCode>General</c:formatCode>
                <c:ptCount val="121"/>
                <c:pt idx="0">
                  <c:v>0</c:v>
                </c:pt>
                <c:pt idx="1">
                  <c:v>4.0700000000000003E-4</c:v>
                </c:pt>
                <c:pt idx="2">
                  <c:v>3.158952E-3</c:v>
                </c:pt>
                <c:pt idx="3">
                  <c:v>6.6150769999999996E-3</c:v>
                </c:pt>
                <c:pt idx="4">
                  <c:v>8.8893050000000001E-3</c:v>
                </c:pt>
                <c:pt idx="5">
                  <c:v>1.1330702E-2</c:v>
                </c:pt>
                <c:pt idx="6">
                  <c:v>1.4029186000000001E-2</c:v>
                </c:pt>
                <c:pt idx="7">
                  <c:v>1.4652505E-2</c:v>
                </c:pt>
                <c:pt idx="8">
                  <c:v>1.1187872999999999E-2</c:v>
                </c:pt>
                <c:pt idx="9">
                  <c:v>4.1152094E-3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1.1494932E-3</c:v>
                </c:pt>
                <c:pt idx="15">
                  <c:v>5.1025282999999999E-3</c:v>
                </c:pt>
                <c:pt idx="16">
                  <c:v>7.0379630000000004E-3</c:v>
                </c:pt>
                <c:pt idx="17">
                  <c:v>6.0511595000000001E-3</c:v>
                </c:pt>
                <c:pt idx="18">
                  <c:v>3.3192780000000002E-3</c:v>
                </c:pt>
                <c:pt idx="19">
                  <c:v>3.8999999999999999E-4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8.92E-4</c:v>
                </c:pt>
                <c:pt idx="24">
                  <c:v>3.2331308000000001E-3</c:v>
                </c:pt>
                <c:pt idx="25">
                  <c:v>5.8346726000000002E-3</c:v>
                </c:pt>
                <c:pt idx="26">
                  <c:v>9.6239510000000004E-3</c:v>
                </c:pt>
                <c:pt idx="27">
                  <c:v>1.3492301E-2</c:v>
                </c:pt>
                <c:pt idx="28">
                  <c:v>1.7554265999999999E-2</c:v>
                </c:pt>
                <c:pt idx="29">
                  <c:v>2.1523319999999999E-2</c:v>
                </c:pt>
                <c:pt idx="30">
                  <c:v>2.5213223E-2</c:v>
                </c:pt>
                <c:pt idx="31">
                  <c:v>2.9041674E-2</c:v>
                </c:pt>
                <c:pt idx="32">
                  <c:v>3.3935588000000003E-2</c:v>
                </c:pt>
                <c:pt idx="33">
                  <c:v>4.1652056999999999E-2</c:v>
                </c:pt>
                <c:pt idx="34">
                  <c:v>5.1222815999999997E-2</c:v>
                </c:pt>
                <c:pt idx="35">
                  <c:v>6.0886372000000001E-2</c:v>
                </c:pt>
                <c:pt idx="36">
                  <c:v>6.7273929999999996E-2</c:v>
                </c:pt>
                <c:pt idx="37">
                  <c:v>6.8443309999999993E-2</c:v>
                </c:pt>
                <c:pt idx="38">
                  <c:v>6.4957639999999997E-2</c:v>
                </c:pt>
                <c:pt idx="39">
                  <c:v>5.9052687E-2</c:v>
                </c:pt>
                <c:pt idx="40">
                  <c:v>5.1784292000000003E-2</c:v>
                </c:pt>
                <c:pt idx="41">
                  <c:v>4.4190260000000002E-2</c:v>
                </c:pt>
                <c:pt idx="42">
                  <c:v>3.6725502E-2</c:v>
                </c:pt>
                <c:pt idx="43">
                  <c:v>3.1021597000000001E-2</c:v>
                </c:pt>
                <c:pt idx="44">
                  <c:v>2.9561170000000001E-2</c:v>
                </c:pt>
                <c:pt idx="45">
                  <c:v>3.1675182000000003E-2</c:v>
                </c:pt>
                <c:pt idx="46">
                  <c:v>3.4258774999999998E-2</c:v>
                </c:pt>
                <c:pt idx="47">
                  <c:v>3.4825022999999997E-2</c:v>
                </c:pt>
                <c:pt idx="48">
                  <c:v>3.3837084000000003E-2</c:v>
                </c:pt>
                <c:pt idx="49">
                  <c:v>3.2835339999999998E-2</c:v>
                </c:pt>
                <c:pt idx="50">
                  <c:v>3.2064926000000001E-2</c:v>
                </c:pt>
                <c:pt idx="51">
                  <c:v>3.1297279999999997E-2</c:v>
                </c:pt>
                <c:pt idx="52">
                  <c:v>3.1299214999999998E-2</c:v>
                </c:pt>
                <c:pt idx="53">
                  <c:v>3.2934190000000002E-2</c:v>
                </c:pt>
                <c:pt idx="54">
                  <c:v>3.6614335999999997E-2</c:v>
                </c:pt>
                <c:pt idx="55">
                  <c:v>4.2383187000000003E-2</c:v>
                </c:pt>
                <c:pt idx="56">
                  <c:v>4.8454650000000002E-2</c:v>
                </c:pt>
                <c:pt idx="57">
                  <c:v>5.5492852000000002E-2</c:v>
                </c:pt>
                <c:pt idx="58">
                  <c:v>6.2840869999999993E-2</c:v>
                </c:pt>
                <c:pt idx="59">
                  <c:v>6.7856089999999994E-2</c:v>
                </c:pt>
                <c:pt idx="60">
                  <c:v>6.7737980000000003E-2</c:v>
                </c:pt>
                <c:pt idx="61">
                  <c:v>6.4109996000000002E-2</c:v>
                </c:pt>
                <c:pt idx="62">
                  <c:v>5.9910339999999999E-2</c:v>
                </c:pt>
                <c:pt idx="63">
                  <c:v>5.6185934999999999E-2</c:v>
                </c:pt>
                <c:pt idx="64">
                  <c:v>5.1252354E-2</c:v>
                </c:pt>
                <c:pt idx="65">
                  <c:v>4.4531189999999998E-2</c:v>
                </c:pt>
                <c:pt idx="66">
                  <c:v>4.0192741999999997E-2</c:v>
                </c:pt>
                <c:pt idx="67">
                  <c:v>4.2320485999999997E-2</c:v>
                </c:pt>
                <c:pt idx="68">
                  <c:v>4.9332389999999997E-2</c:v>
                </c:pt>
                <c:pt idx="69">
                  <c:v>5.3123333000000002E-2</c:v>
                </c:pt>
                <c:pt idx="70">
                  <c:v>4.7898952000000002E-2</c:v>
                </c:pt>
                <c:pt idx="71">
                  <c:v>3.4231739999999997E-2</c:v>
                </c:pt>
                <c:pt idx="72">
                  <c:v>1.8211376000000001E-2</c:v>
                </c:pt>
                <c:pt idx="73">
                  <c:v>5.691649E-3</c:v>
                </c:pt>
                <c:pt idx="74">
                  <c:v>0</c:v>
                </c:pt>
                <c:pt idx="75">
                  <c:v>3.97E-4</c:v>
                </c:pt>
                <c:pt idx="76">
                  <c:v>5.6049237000000002E-3</c:v>
                </c:pt>
                <c:pt idx="77">
                  <c:v>1.2262633E-2</c:v>
                </c:pt>
                <c:pt idx="78">
                  <c:v>1.8302177999999999E-2</c:v>
                </c:pt>
                <c:pt idx="79">
                  <c:v>2.2893889000000001E-2</c:v>
                </c:pt>
                <c:pt idx="80">
                  <c:v>2.4995950999999999E-2</c:v>
                </c:pt>
                <c:pt idx="81">
                  <c:v>2.3462516999999999E-2</c:v>
                </c:pt>
                <c:pt idx="82">
                  <c:v>1.7718675999999999E-2</c:v>
                </c:pt>
                <c:pt idx="83">
                  <c:v>9.340803E-3</c:v>
                </c:pt>
                <c:pt idx="84">
                  <c:v>1.5864455000000001E-3</c:v>
                </c:pt>
                <c:pt idx="85">
                  <c:v>0</c:v>
                </c:pt>
                <c:pt idx="86">
                  <c:v>1.0523492E-3</c:v>
                </c:pt>
                <c:pt idx="87">
                  <c:v>8.7404700000000002E-3</c:v>
                </c:pt>
                <c:pt idx="88">
                  <c:v>1.8618612E-2</c:v>
                </c:pt>
                <c:pt idx="89">
                  <c:v>2.7560119000000001E-2</c:v>
                </c:pt>
                <c:pt idx="90">
                  <c:v>3.3743158000000002E-2</c:v>
                </c:pt>
                <c:pt idx="91">
                  <c:v>3.702188E-2</c:v>
                </c:pt>
                <c:pt idx="92">
                  <c:v>3.6887432999999997E-2</c:v>
                </c:pt>
                <c:pt idx="93">
                  <c:v>3.5699493999999998E-2</c:v>
                </c:pt>
                <c:pt idx="94">
                  <c:v>3.4040805E-2</c:v>
                </c:pt>
                <c:pt idx="95">
                  <c:v>3.0541107000000001E-2</c:v>
                </c:pt>
                <c:pt idx="96">
                  <c:v>2.9060947E-2</c:v>
                </c:pt>
                <c:pt idx="97">
                  <c:v>2.8074432E-2</c:v>
                </c:pt>
                <c:pt idx="98">
                  <c:v>2.687295E-2</c:v>
                </c:pt>
                <c:pt idx="99">
                  <c:v>2.5953835000000001E-2</c:v>
                </c:pt>
                <c:pt idx="100">
                  <c:v>2.6290121999999999E-2</c:v>
                </c:pt>
                <c:pt idx="101">
                  <c:v>2.6290134E-2</c:v>
                </c:pt>
                <c:pt idx="102">
                  <c:v>2.5361696E-2</c:v>
                </c:pt>
                <c:pt idx="103">
                  <c:v>2.4941479999999999E-2</c:v>
                </c:pt>
                <c:pt idx="104">
                  <c:v>2.3954889E-2</c:v>
                </c:pt>
                <c:pt idx="105">
                  <c:v>2.2170744999999999E-2</c:v>
                </c:pt>
                <c:pt idx="106">
                  <c:v>1.9533927999999999E-2</c:v>
                </c:pt>
                <c:pt idx="107">
                  <c:v>1.6343555999999999E-2</c:v>
                </c:pt>
                <c:pt idx="108">
                  <c:v>1.2168913E-2</c:v>
                </c:pt>
                <c:pt idx="109">
                  <c:v>7.2320550000000003E-3</c:v>
                </c:pt>
                <c:pt idx="110">
                  <c:v>2.1399850000000001E-3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C965-417D-8E7F-C19369146104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[4]Sheet1!$D$17:$DT$17</c:f>
              <c:numCache>
                <c:formatCode>General</c:formatCode>
                <c:ptCount val="121"/>
                <c:pt idx="0">
                  <c:v>0</c:v>
                </c:pt>
                <c:pt idx="1">
                  <c:v>4.0700000000000003E-4</c:v>
                </c:pt>
                <c:pt idx="2">
                  <c:v>3.158952E-3</c:v>
                </c:pt>
                <c:pt idx="3">
                  <c:v>6.6150769999999996E-3</c:v>
                </c:pt>
                <c:pt idx="4">
                  <c:v>8.8893050000000001E-3</c:v>
                </c:pt>
                <c:pt idx="5">
                  <c:v>1.1330702E-2</c:v>
                </c:pt>
                <c:pt idx="6">
                  <c:v>1.4029186000000001E-2</c:v>
                </c:pt>
                <c:pt idx="7">
                  <c:v>1.4652505E-2</c:v>
                </c:pt>
                <c:pt idx="8">
                  <c:v>1.1187872999999999E-2</c:v>
                </c:pt>
                <c:pt idx="9">
                  <c:v>4.1152094E-3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1.1494932E-3</c:v>
                </c:pt>
                <c:pt idx="15">
                  <c:v>5.1025282999999999E-3</c:v>
                </c:pt>
                <c:pt idx="16">
                  <c:v>7.0379630000000004E-3</c:v>
                </c:pt>
                <c:pt idx="17">
                  <c:v>6.0511595000000001E-3</c:v>
                </c:pt>
                <c:pt idx="18">
                  <c:v>3.3192780000000002E-3</c:v>
                </c:pt>
                <c:pt idx="19">
                  <c:v>3.8999999999999999E-4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8.92E-4</c:v>
                </c:pt>
                <c:pt idx="24">
                  <c:v>3.2331308000000001E-3</c:v>
                </c:pt>
                <c:pt idx="25">
                  <c:v>5.8346726000000002E-3</c:v>
                </c:pt>
                <c:pt idx="26">
                  <c:v>9.6239510000000004E-3</c:v>
                </c:pt>
                <c:pt idx="27">
                  <c:v>1.3492301E-2</c:v>
                </c:pt>
                <c:pt idx="28">
                  <c:v>1.7554265999999999E-2</c:v>
                </c:pt>
                <c:pt idx="29">
                  <c:v>2.1523319999999999E-2</c:v>
                </c:pt>
                <c:pt idx="30">
                  <c:v>2.5213223E-2</c:v>
                </c:pt>
                <c:pt idx="31">
                  <c:v>2.9041674E-2</c:v>
                </c:pt>
                <c:pt idx="32">
                  <c:v>3.3935588000000003E-2</c:v>
                </c:pt>
                <c:pt idx="33">
                  <c:v>4.1652056999999999E-2</c:v>
                </c:pt>
                <c:pt idx="34">
                  <c:v>5.1222815999999997E-2</c:v>
                </c:pt>
                <c:pt idx="35">
                  <c:v>6.0886372000000001E-2</c:v>
                </c:pt>
                <c:pt idx="36">
                  <c:v>6.7273929999999996E-2</c:v>
                </c:pt>
                <c:pt idx="37">
                  <c:v>6.8443309999999993E-2</c:v>
                </c:pt>
                <c:pt idx="38">
                  <c:v>6.4957639999999997E-2</c:v>
                </c:pt>
                <c:pt idx="39">
                  <c:v>5.9052687E-2</c:v>
                </c:pt>
                <c:pt idx="40">
                  <c:v>5.1784292000000003E-2</c:v>
                </c:pt>
                <c:pt idx="41">
                  <c:v>4.4190260000000002E-2</c:v>
                </c:pt>
                <c:pt idx="42">
                  <c:v>3.6725502E-2</c:v>
                </c:pt>
                <c:pt idx="43">
                  <c:v>3.1021597000000001E-2</c:v>
                </c:pt>
                <c:pt idx="44">
                  <c:v>2.9561170000000001E-2</c:v>
                </c:pt>
                <c:pt idx="45">
                  <c:v>3.1675182000000003E-2</c:v>
                </c:pt>
                <c:pt idx="46">
                  <c:v>3.4258774999999998E-2</c:v>
                </c:pt>
                <c:pt idx="47">
                  <c:v>3.4825022999999997E-2</c:v>
                </c:pt>
                <c:pt idx="48">
                  <c:v>3.3837084000000003E-2</c:v>
                </c:pt>
                <c:pt idx="49">
                  <c:v>3.2835339999999998E-2</c:v>
                </c:pt>
                <c:pt idx="50">
                  <c:v>3.2064926000000001E-2</c:v>
                </c:pt>
                <c:pt idx="51">
                  <c:v>3.1297279999999997E-2</c:v>
                </c:pt>
                <c:pt idx="52">
                  <c:v>3.1299214999999998E-2</c:v>
                </c:pt>
                <c:pt idx="53">
                  <c:v>3.2934190000000002E-2</c:v>
                </c:pt>
                <c:pt idx="54">
                  <c:v>3.6614335999999997E-2</c:v>
                </c:pt>
                <c:pt idx="55">
                  <c:v>4.2383187000000003E-2</c:v>
                </c:pt>
                <c:pt idx="56">
                  <c:v>4.8454650000000002E-2</c:v>
                </c:pt>
                <c:pt idx="57">
                  <c:v>5.5492852000000002E-2</c:v>
                </c:pt>
                <c:pt idx="58">
                  <c:v>6.2840869999999993E-2</c:v>
                </c:pt>
                <c:pt idx="59">
                  <c:v>6.7856089999999994E-2</c:v>
                </c:pt>
                <c:pt idx="60">
                  <c:v>6.7737980000000003E-2</c:v>
                </c:pt>
                <c:pt idx="61">
                  <c:v>6.4109996000000002E-2</c:v>
                </c:pt>
                <c:pt idx="62">
                  <c:v>5.9910339999999999E-2</c:v>
                </c:pt>
                <c:pt idx="63">
                  <c:v>5.6185934999999999E-2</c:v>
                </c:pt>
                <c:pt idx="64">
                  <c:v>5.1252354E-2</c:v>
                </c:pt>
                <c:pt idx="65">
                  <c:v>4.4531189999999998E-2</c:v>
                </c:pt>
                <c:pt idx="66">
                  <c:v>4.0192741999999997E-2</c:v>
                </c:pt>
                <c:pt idx="67">
                  <c:v>4.2320485999999997E-2</c:v>
                </c:pt>
                <c:pt idx="68">
                  <c:v>4.9332389999999997E-2</c:v>
                </c:pt>
                <c:pt idx="69">
                  <c:v>5.3123333000000002E-2</c:v>
                </c:pt>
                <c:pt idx="70">
                  <c:v>4.7898952000000002E-2</c:v>
                </c:pt>
                <c:pt idx="71">
                  <c:v>3.4231739999999997E-2</c:v>
                </c:pt>
                <c:pt idx="72">
                  <c:v>1.8211376000000001E-2</c:v>
                </c:pt>
                <c:pt idx="73">
                  <c:v>5.691649E-3</c:v>
                </c:pt>
                <c:pt idx="74">
                  <c:v>0</c:v>
                </c:pt>
                <c:pt idx="75">
                  <c:v>3.97E-4</c:v>
                </c:pt>
                <c:pt idx="76">
                  <c:v>5.6049237000000002E-3</c:v>
                </c:pt>
                <c:pt idx="77">
                  <c:v>1.2262633E-2</c:v>
                </c:pt>
                <c:pt idx="78">
                  <c:v>1.8302177999999999E-2</c:v>
                </c:pt>
                <c:pt idx="79">
                  <c:v>2.2893889000000001E-2</c:v>
                </c:pt>
                <c:pt idx="80">
                  <c:v>2.4995950999999999E-2</c:v>
                </c:pt>
                <c:pt idx="81">
                  <c:v>2.3462516999999999E-2</c:v>
                </c:pt>
                <c:pt idx="82">
                  <c:v>1.7718675999999999E-2</c:v>
                </c:pt>
                <c:pt idx="83">
                  <c:v>9.340803E-3</c:v>
                </c:pt>
                <c:pt idx="84">
                  <c:v>1.5864455000000001E-3</c:v>
                </c:pt>
                <c:pt idx="85">
                  <c:v>0</c:v>
                </c:pt>
                <c:pt idx="86">
                  <c:v>1.0523492E-3</c:v>
                </c:pt>
                <c:pt idx="87">
                  <c:v>8.7404700000000002E-3</c:v>
                </c:pt>
                <c:pt idx="88">
                  <c:v>1.8618612E-2</c:v>
                </c:pt>
                <c:pt idx="89">
                  <c:v>2.7560119000000001E-2</c:v>
                </c:pt>
                <c:pt idx="90">
                  <c:v>3.3743158000000002E-2</c:v>
                </c:pt>
                <c:pt idx="91">
                  <c:v>3.702188E-2</c:v>
                </c:pt>
                <c:pt idx="92">
                  <c:v>3.6887432999999997E-2</c:v>
                </c:pt>
                <c:pt idx="93">
                  <c:v>3.5699493999999998E-2</c:v>
                </c:pt>
                <c:pt idx="94">
                  <c:v>3.4040805E-2</c:v>
                </c:pt>
                <c:pt idx="95">
                  <c:v>3.0541107000000001E-2</c:v>
                </c:pt>
                <c:pt idx="96">
                  <c:v>2.9060947E-2</c:v>
                </c:pt>
                <c:pt idx="97">
                  <c:v>2.8074432E-2</c:v>
                </c:pt>
                <c:pt idx="98">
                  <c:v>2.687295E-2</c:v>
                </c:pt>
                <c:pt idx="99">
                  <c:v>2.5953835000000001E-2</c:v>
                </c:pt>
                <c:pt idx="100">
                  <c:v>2.6290121999999999E-2</c:v>
                </c:pt>
                <c:pt idx="101">
                  <c:v>2.6290134E-2</c:v>
                </c:pt>
                <c:pt idx="102">
                  <c:v>2.5361696E-2</c:v>
                </c:pt>
                <c:pt idx="103">
                  <c:v>2.4941479999999999E-2</c:v>
                </c:pt>
                <c:pt idx="104">
                  <c:v>2.3954889E-2</c:v>
                </c:pt>
                <c:pt idx="105">
                  <c:v>2.2170744999999999E-2</c:v>
                </c:pt>
                <c:pt idx="106">
                  <c:v>1.9533927999999999E-2</c:v>
                </c:pt>
                <c:pt idx="107">
                  <c:v>1.6343555999999999E-2</c:v>
                </c:pt>
                <c:pt idx="108">
                  <c:v>1.2168913E-2</c:v>
                </c:pt>
                <c:pt idx="109">
                  <c:v>7.2320550000000003E-3</c:v>
                </c:pt>
                <c:pt idx="110">
                  <c:v>2.1399850000000001E-3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C965-417D-8E7F-C19369146104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[4]Sheet1!$D$18:$DT$18</c:f>
              <c:numCache>
                <c:formatCode>General</c:formatCode>
                <c:ptCount val="121"/>
                <c:pt idx="0">
                  <c:v>0</c:v>
                </c:pt>
                <c:pt idx="1">
                  <c:v>4.0700000000000003E-4</c:v>
                </c:pt>
                <c:pt idx="2">
                  <c:v>3.158952E-3</c:v>
                </c:pt>
                <c:pt idx="3">
                  <c:v>6.6150769999999996E-3</c:v>
                </c:pt>
                <c:pt idx="4">
                  <c:v>8.8893050000000001E-3</c:v>
                </c:pt>
                <c:pt idx="5">
                  <c:v>1.1330702E-2</c:v>
                </c:pt>
                <c:pt idx="6">
                  <c:v>1.4029186000000001E-2</c:v>
                </c:pt>
                <c:pt idx="7">
                  <c:v>1.4652505E-2</c:v>
                </c:pt>
                <c:pt idx="8">
                  <c:v>1.1187872999999999E-2</c:v>
                </c:pt>
                <c:pt idx="9">
                  <c:v>4.1152094E-3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1.1494932E-3</c:v>
                </c:pt>
                <c:pt idx="15">
                  <c:v>5.1025282999999999E-3</c:v>
                </c:pt>
                <c:pt idx="16">
                  <c:v>7.0379630000000004E-3</c:v>
                </c:pt>
                <c:pt idx="17">
                  <c:v>6.0511595000000001E-3</c:v>
                </c:pt>
                <c:pt idx="18">
                  <c:v>3.3192780000000002E-3</c:v>
                </c:pt>
                <c:pt idx="19">
                  <c:v>3.8999999999999999E-4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8.92E-4</c:v>
                </c:pt>
                <c:pt idx="24">
                  <c:v>3.2331308000000001E-3</c:v>
                </c:pt>
                <c:pt idx="25">
                  <c:v>5.8346726000000002E-3</c:v>
                </c:pt>
                <c:pt idx="26">
                  <c:v>9.6239510000000004E-3</c:v>
                </c:pt>
                <c:pt idx="27">
                  <c:v>1.3492301E-2</c:v>
                </c:pt>
                <c:pt idx="28">
                  <c:v>1.7554265999999999E-2</c:v>
                </c:pt>
                <c:pt idx="29">
                  <c:v>2.1523319999999999E-2</c:v>
                </c:pt>
                <c:pt idx="30">
                  <c:v>2.5213223E-2</c:v>
                </c:pt>
                <c:pt idx="31">
                  <c:v>2.9041674E-2</c:v>
                </c:pt>
                <c:pt idx="32">
                  <c:v>3.3935588000000003E-2</c:v>
                </c:pt>
                <c:pt idx="33">
                  <c:v>4.1652056999999999E-2</c:v>
                </c:pt>
                <c:pt idx="34">
                  <c:v>5.1222815999999997E-2</c:v>
                </c:pt>
                <c:pt idx="35">
                  <c:v>6.0886372000000001E-2</c:v>
                </c:pt>
                <c:pt idx="36">
                  <c:v>6.7273929999999996E-2</c:v>
                </c:pt>
                <c:pt idx="37">
                  <c:v>6.8443309999999993E-2</c:v>
                </c:pt>
                <c:pt idx="38">
                  <c:v>6.4957639999999997E-2</c:v>
                </c:pt>
                <c:pt idx="39">
                  <c:v>5.9052687E-2</c:v>
                </c:pt>
                <c:pt idx="40">
                  <c:v>5.1784292000000003E-2</c:v>
                </c:pt>
                <c:pt idx="41">
                  <c:v>4.4190260000000002E-2</c:v>
                </c:pt>
                <c:pt idx="42">
                  <c:v>3.6725502E-2</c:v>
                </c:pt>
                <c:pt idx="43">
                  <c:v>3.1021597000000001E-2</c:v>
                </c:pt>
                <c:pt idx="44">
                  <c:v>2.9561170000000001E-2</c:v>
                </c:pt>
                <c:pt idx="45">
                  <c:v>3.1675182000000003E-2</c:v>
                </c:pt>
                <c:pt idx="46">
                  <c:v>3.4258774999999998E-2</c:v>
                </c:pt>
                <c:pt idx="47">
                  <c:v>3.4825022999999997E-2</c:v>
                </c:pt>
                <c:pt idx="48">
                  <c:v>3.3837084000000003E-2</c:v>
                </c:pt>
                <c:pt idx="49">
                  <c:v>3.2835339999999998E-2</c:v>
                </c:pt>
                <c:pt idx="50">
                  <c:v>3.2064926000000001E-2</c:v>
                </c:pt>
                <c:pt idx="51">
                  <c:v>3.1297279999999997E-2</c:v>
                </c:pt>
                <c:pt idx="52">
                  <c:v>3.1299214999999998E-2</c:v>
                </c:pt>
                <c:pt idx="53">
                  <c:v>3.2934190000000002E-2</c:v>
                </c:pt>
                <c:pt idx="54">
                  <c:v>3.6614335999999997E-2</c:v>
                </c:pt>
                <c:pt idx="55">
                  <c:v>4.2383187000000003E-2</c:v>
                </c:pt>
                <c:pt idx="56">
                  <c:v>4.8454650000000002E-2</c:v>
                </c:pt>
                <c:pt idx="57">
                  <c:v>5.5492852000000002E-2</c:v>
                </c:pt>
                <c:pt idx="58">
                  <c:v>6.2840869999999993E-2</c:v>
                </c:pt>
                <c:pt idx="59">
                  <c:v>6.7856089999999994E-2</c:v>
                </c:pt>
                <c:pt idx="60">
                  <c:v>6.7737980000000003E-2</c:v>
                </c:pt>
                <c:pt idx="61">
                  <c:v>6.4109996000000002E-2</c:v>
                </c:pt>
                <c:pt idx="62">
                  <c:v>5.9910339999999999E-2</c:v>
                </c:pt>
                <c:pt idx="63">
                  <c:v>5.6185934999999999E-2</c:v>
                </c:pt>
                <c:pt idx="64">
                  <c:v>5.1252354E-2</c:v>
                </c:pt>
                <c:pt idx="65">
                  <c:v>4.4531189999999998E-2</c:v>
                </c:pt>
                <c:pt idx="66">
                  <c:v>4.0192741999999997E-2</c:v>
                </c:pt>
                <c:pt idx="67">
                  <c:v>4.2320485999999997E-2</c:v>
                </c:pt>
                <c:pt idx="68">
                  <c:v>4.9332389999999997E-2</c:v>
                </c:pt>
                <c:pt idx="69">
                  <c:v>5.3123333000000002E-2</c:v>
                </c:pt>
                <c:pt idx="70">
                  <c:v>4.7898952000000002E-2</c:v>
                </c:pt>
                <c:pt idx="71">
                  <c:v>3.4231739999999997E-2</c:v>
                </c:pt>
                <c:pt idx="72">
                  <c:v>1.8211376000000001E-2</c:v>
                </c:pt>
                <c:pt idx="73">
                  <c:v>5.691649E-3</c:v>
                </c:pt>
                <c:pt idx="74">
                  <c:v>0</c:v>
                </c:pt>
                <c:pt idx="75">
                  <c:v>3.97E-4</c:v>
                </c:pt>
                <c:pt idx="76">
                  <c:v>5.6049237000000002E-3</c:v>
                </c:pt>
                <c:pt idx="77">
                  <c:v>1.2262633E-2</c:v>
                </c:pt>
                <c:pt idx="78">
                  <c:v>1.8302177999999999E-2</c:v>
                </c:pt>
                <c:pt idx="79">
                  <c:v>2.2893889000000001E-2</c:v>
                </c:pt>
                <c:pt idx="80">
                  <c:v>2.4995950999999999E-2</c:v>
                </c:pt>
                <c:pt idx="81">
                  <c:v>2.3462516999999999E-2</c:v>
                </c:pt>
                <c:pt idx="82">
                  <c:v>1.7718675999999999E-2</c:v>
                </c:pt>
                <c:pt idx="83">
                  <c:v>9.340803E-3</c:v>
                </c:pt>
                <c:pt idx="84">
                  <c:v>1.5864455000000001E-3</c:v>
                </c:pt>
                <c:pt idx="85">
                  <c:v>0</c:v>
                </c:pt>
                <c:pt idx="86">
                  <c:v>1.0523492E-3</c:v>
                </c:pt>
                <c:pt idx="87">
                  <c:v>8.7404700000000002E-3</c:v>
                </c:pt>
                <c:pt idx="88">
                  <c:v>1.8618612E-2</c:v>
                </c:pt>
                <c:pt idx="89">
                  <c:v>2.7560119000000001E-2</c:v>
                </c:pt>
                <c:pt idx="90">
                  <c:v>3.3743158000000002E-2</c:v>
                </c:pt>
                <c:pt idx="91">
                  <c:v>3.702188E-2</c:v>
                </c:pt>
                <c:pt idx="92">
                  <c:v>3.6887432999999997E-2</c:v>
                </c:pt>
                <c:pt idx="93">
                  <c:v>3.5699493999999998E-2</c:v>
                </c:pt>
                <c:pt idx="94">
                  <c:v>3.4040805E-2</c:v>
                </c:pt>
                <c:pt idx="95">
                  <c:v>3.0541107000000001E-2</c:v>
                </c:pt>
                <c:pt idx="96">
                  <c:v>2.9060947E-2</c:v>
                </c:pt>
                <c:pt idx="97">
                  <c:v>2.8074432E-2</c:v>
                </c:pt>
                <c:pt idx="98">
                  <c:v>2.687295E-2</c:v>
                </c:pt>
                <c:pt idx="99">
                  <c:v>2.5953835000000001E-2</c:v>
                </c:pt>
                <c:pt idx="100">
                  <c:v>2.6290121999999999E-2</c:v>
                </c:pt>
                <c:pt idx="101">
                  <c:v>2.6290134E-2</c:v>
                </c:pt>
                <c:pt idx="102">
                  <c:v>2.5361696E-2</c:v>
                </c:pt>
                <c:pt idx="103">
                  <c:v>2.4941479999999999E-2</c:v>
                </c:pt>
                <c:pt idx="104">
                  <c:v>2.3954889E-2</c:v>
                </c:pt>
                <c:pt idx="105">
                  <c:v>2.2170744999999999E-2</c:v>
                </c:pt>
                <c:pt idx="106">
                  <c:v>1.9533927999999999E-2</c:v>
                </c:pt>
                <c:pt idx="107">
                  <c:v>1.6343555999999999E-2</c:v>
                </c:pt>
                <c:pt idx="108">
                  <c:v>1.2168913E-2</c:v>
                </c:pt>
                <c:pt idx="109">
                  <c:v>7.2320550000000003E-3</c:v>
                </c:pt>
                <c:pt idx="110">
                  <c:v>2.1399850000000001E-3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C965-417D-8E7F-C19369146104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[4]Sheet1!$D$19:$DT$19</c:f>
              <c:numCache>
                <c:formatCode>General</c:formatCode>
                <c:ptCount val="121"/>
                <c:pt idx="0">
                  <c:v>0</c:v>
                </c:pt>
                <c:pt idx="1">
                  <c:v>4.0700000000000003E-4</c:v>
                </c:pt>
                <c:pt idx="2">
                  <c:v>3.158952E-3</c:v>
                </c:pt>
                <c:pt idx="3">
                  <c:v>6.6150769999999996E-3</c:v>
                </c:pt>
                <c:pt idx="4">
                  <c:v>8.8893050000000001E-3</c:v>
                </c:pt>
                <c:pt idx="5">
                  <c:v>1.1330702E-2</c:v>
                </c:pt>
                <c:pt idx="6">
                  <c:v>1.4029186000000001E-2</c:v>
                </c:pt>
                <c:pt idx="7">
                  <c:v>1.4652505E-2</c:v>
                </c:pt>
                <c:pt idx="8">
                  <c:v>1.1187872999999999E-2</c:v>
                </c:pt>
                <c:pt idx="9">
                  <c:v>4.1152094E-3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1.1494932E-3</c:v>
                </c:pt>
                <c:pt idx="15">
                  <c:v>5.1025282999999999E-3</c:v>
                </c:pt>
                <c:pt idx="16">
                  <c:v>7.0379630000000004E-3</c:v>
                </c:pt>
                <c:pt idx="17">
                  <c:v>6.0511595000000001E-3</c:v>
                </c:pt>
                <c:pt idx="18">
                  <c:v>3.3192780000000002E-3</c:v>
                </c:pt>
                <c:pt idx="19">
                  <c:v>3.8999999999999999E-4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8.92E-4</c:v>
                </c:pt>
                <c:pt idx="24">
                  <c:v>3.2331308000000001E-3</c:v>
                </c:pt>
                <c:pt idx="25">
                  <c:v>5.8346726000000002E-3</c:v>
                </c:pt>
                <c:pt idx="26">
                  <c:v>9.6239510000000004E-3</c:v>
                </c:pt>
                <c:pt idx="27">
                  <c:v>1.3492301E-2</c:v>
                </c:pt>
                <c:pt idx="28">
                  <c:v>1.7554265999999999E-2</c:v>
                </c:pt>
                <c:pt idx="29">
                  <c:v>2.1523319999999999E-2</c:v>
                </c:pt>
                <c:pt idx="30">
                  <c:v>2.5213223E-2</c:v>
                </c:pt>
                <c:pt idx="31">
                  <c:v>2.9041674E-2</c:v>
                </c:pt>
                <c:pt idx="32">
                  <c:v>3.3935588000000003E-2</c:v>
                </c:pt>
                <c:pt idx="33">
                  <c:v>4.1652056999999999E-2</c:v>
                </c:pt>
                <c:pt idx="34">
                  <c:v>5.1222815999999997E-2</c:v>
                </c:pt>
                <c:pt idx="35">
                  <c:v>6.0886372000000001E-2</c:v>
                </c:pt>
                <c:pt idx="36">
                  <c:v>6.7273929999999996E-2</c:v>
                </c:pt>
                <c:pt idx="37">
                  <c:v>6.8443309999999993E-2</c:v>
                </c:pt>
                <c:pt idx="38">
                  <c:v>6.4957639999999997E-2</c:v>
                </c:pt>
                <c:pt idx="39">
                  <c:v>5.9052687E-2</c:v>
                </c:pt>
                <c:pt idx="40">
                  <c:v>5.1784292000000003E-2</c:v>
                </c:pt>
                <c:pt idx="41">
                  <c:v>4.4190260000000002E-2</c:v>
                </c:pt>
                <c:pt idx="42">
                  <c:v>3.6725502E-2</c:v>
                </c:pt>
                <c:pt idx="43">
                  <c:v>3.1021597000000001E-2</c:v>
                </c:pt>
                <c:pt idx="44">
                  <c:v>2.9561170000000001E-2</c:v>
                </c:pt>
                <c:pt idx="45">
                  <c:v>3.1675182000000003E-2</c:v>
                </c:pt>
                <c:pt idx="46">
                  <c:v>3.4258774999999998E-2</c:v>
                </c:pt>
                <c:pt idx="47">
                  <c:v>3.4825022999999997E-2</c:v>
                </c:pt>
                <c:pt idx="48">
                  <c:v>3.3837084000000003E-2</c:v>
                </c:pt>
                <c:pt idx="49">
                  <c:v>3.2835339999999998E-2</c:v>
                </c:pt>
                <c:pt idx="50">
                  <c:v>3.2064926000000001E-2</c:v>
                </c:pt>
                <c:pt idx="51">
                  <c:v>3.1297279999999997E-2</c:v>
                </c:pt>
                <c:pt idx="52">
                  <c:v>3.1299214999999998E-2</c:v>
                </c:pt>
                <c:pt idx="53">
                  <c:v>3.2934190000000002E-2</c:v>
                </c:pt>
                <c:pt idx="54">
                  <c:v>3.6614335999999997E-2</c:v>
                </c:pt>
                <c:pt idx="55">
                  <c:v>4.2383187000000003E-2</c:v>
                </c:pt>
                <c:pt idx="56">
                  <c:v>4.8454650000000002E-2</c:v>
                </c:pt>
                <c:pt idx="57">
                  <c:v>5.5492852000000002E-2</c:v>
                </c:pt>
                <c:pt idx="58">
                  <c:v>6.2840869999999993E-2</c:v>
                </c:pt>
                <c:pt idx="59">
                  <c:v>6.7856089999999994E-2</c:v>
                </c:pt>
                <c:pt idx="60">
                  <c:v>6.7737980000000003E-2</c:v>
                </c:pt>
                <c:pt idx="61">
                  <c:v>6.4109996000000002E-2</c:v>
                </c:pt>
                <c:pt idx="62">
                  <c:v>5.9910339999999999E-2</c:v>
                </c:pt>
                <c:pt idx="63">
                  <c:v>5.6185934999999999E-2</c:v>
                </c:pt>
                <c:pt idx="64">
                  <c:v>5.1252354E-2</c:v>
                </c:pt>
                <c:pt idx="65">
                  <c:v>4.4531189999999998E-2</c:v>
                </c:pt>
                <c:pt idx="66">
                  <c:v>4.0192741999999997E-2</c:v>
                </c:pt>
                <c:pt idx="67">
                  <c:v>4.2320485999999997E-2</c:v>
                </c:pt>
                <c:pt idx="68">
                  <c:v>4.9332389999999997E-2</c:v>
                </c:pt>
                <c:pt idx="69">
                  <c:v>5.3123333000000002E-2</c:v>
                </c:pt>
                <c:pt idx="70">
                  <c:v>4.7898952000000002E-2</c:v>
                </c:pt>
                <c:pt idx="71">
                  <c:v>3.4231739999999997E-2</c:v>
                </c:pt>
                <c:pt idx="72">
                  <c:v>1.8211376000000001E-2</c:v>
                </c:pt>
                <c:pt idx="73">
                  <c:v>5.691649E-3</c:v>
                </c:pt>
                <c:pt idx="74">
                  <c:v>0</c:v>
                </c:pt>
                <c:pt idx="75">
                  <c:v>3.97E-4</c:v>
                </c:pt>
                <c:pt idx="76">
                  <c:v>5.6049237000000002E-3</c:v>
                </c:pt>
                <c:pt idx="77">
                  <c:v>1.2262633E-2</c:v>
                </c:pt>
                <c:pt idx="78">
                  <c:v>1.8302177999999999E-2</c:v>
                </c:pt>
                <c:pt idx="79">
                  <c:v>2.2893889000000001E-2</c:v>
                </c:pt>
                <c:pt idx="80">
                  <c:v>2.4995950999999999E-2</c:v>
                </c:pt>
                <c:pt idx="81">
                  <c:v>2.3462516999999999E-2</c:v>
                </c:pt>
                <c:pt idx="82">
                  <c:v>1.7718675999999999E-2</c:v>
                </c:pt>
                <c:pt idx="83">
                  <c:v>9.340803E-3</c:v>
                </c:pt>
                <c:pt idx="84">
                  <c:v>1.5864455000000001E-3</c:v>
                </c:pt>
                <c:pt idx="85">
                  <c:v>0</c:v>
                </c:pt>
                <c:pt idx="86">
                  <c:v>1.0523492E-3</c:v>
                </c:pt>
                <c:pt idx="87">
                  <c:v>8.7404700000000002E-3</c:v>
                </c:pt>
                <c:pt idx="88">
                  <c:v>1.8618612E-2</c:v>
                </c:pt>
                <c:pt idx="89">
                  <c:v>2.7560119000000001E-2</c:v>
                </c:pt>
                <c:pt idx="90">
                  <c:v>3.3743158000000002E-2</c:v>
                </c:pt>
                <c:pt idx="91">
                  <c:v>3.702188E-2</c:v>
                </c:pt>
                <c:pt idx="92">
                  <c:v>3.6887432999999997E-2</c:v>
                </c:pt>
                <c:pt idx="93">
                  <c:v>3.5699493999999998E-2</c:v>
                </c:pt>
                <c:pt idx="94">
                  <c:v>3.4040805E-2</c:v>
                </c:pt>
                <c:pt idx="95">
                  <c:v>3.0541107000000001E-2</c:v>
                </c:pt>
                <c:pt idx="96">
                  <c:v>2.9060947E-2</c:v>
                </c:pt>
                <c:pt idx="97">
                  <c:v>2.8074432E-2</c:v>
                </c:pt>
                <c:pt idx="98">
                  <c:v>2.687295E-2</c:v>
                </c:pt>
                <c:pt idx="99">
                  <c:v>2.5953835000000001E-2</c:v>
                </c:pt>
                <c:pt idx="100">
                  <c:v>2.6290121999999999E-2</c:v>
                </c:pt>
                <c:pt idx="101">
                  <c:v>2.6290134E-2</c:v>
                </c:pt>
                <c:pt idx="102">
                  <c:v>2.5361696E-2</c:v>
                </c:pt>
                <c:pt idx="103">
                  <c:v>2.4941479999999999E-2</c:v>
                </c:pt>
                <c:pt idx="104">
                  <c:v>2.3954889E-2</c:v>
                </c:pt>
                <c:pt idx="105">
                  <c:v>2.2170744999999999E-2</c:v>
                </c:pt>
                <c:pt idx="106">
                  <c:v>1.9533927999999999E-2</c:v>
                </c:pt>
                <c:pt idx="107">
                  <c:v>1.6343555999999999E-2</c:v>
                </c:pt>
                <c:pt idx="108">
                  <c:v>1.2168913E-2</c:v>
                </c:pt>
                <c:pt idx="109">
                  <c:v>7.2320550000000003E-3</c:v>
                </c:pt>
                <c:pt idx="110">
                  <c:v>2.1399850000000001E-3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C965-417D-8E7F-C19369146104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[4]Sheet1!$D$20:$DT$20</c:f>
              <c:numCache>
                <c:formatCode>General</c:formatCode>
                <c:ptCount val="121"/>
                <c:pt idx="0">
                  <c:v>1.4585092E-3</c:v>
                </c:pt>
                <c:pt idx="1">
                  <c:v>1.5806133999999999E-3</c:v>
                </c:pt>
                <c:pt idx="2">
                  <c:v>2.9721846999999999E-3</c:v>
                </c:pt>
                <c:pt idx="3">
                  <c:v>4.5355787E-3</c:v>
                </c:pt>
                <c:pt idx="4">
                  <c:v>5.8956486000000001E-3</c:v>
                </c:pt>
                <c:pt idx="5">
                  <c:v>8.2133610000000006E-3</c:v>
                </c:pt>
                <c:pt idx="6">
                  <c:v>1.1386656E-2</c:v>
                </c:pt>
                <c:pt idx="7">
                  <c:v>1.3104685E-2</c:v>
                </c:pt>
                <c:pt idx="8">
                  <c:v>1.1080253999999999E-2</c:v>
                </c:pt>
                <c:pt idx="9">
                  <c:v>5.1155039999999999E-3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5.0900000000000001E-4</c:v>
                </c:pt>
                <c:pt idx="15">
                  <c:v>5.0797304000000003E-3</c:v>
                </c:pt>
                <c:pt idx="16">
                  <c:v>8.1313449999999999E-3</c:v>
                </c:pt>
                <c:pt idx="17">
                  <c:v>7.8015610000000003E-3</c:v>
                </c:pt>
                <c:pt idx="18">
                  <c:v>4.9244114000000002E-3</c:v>
                </c:pt>
                <c:pt idx="19">
                  <c:v>8.2700000000000004E-4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1.9316511E-3</c:v>
                </c:pt>
                <c:pt idx="26">
                  <c:v>6.7072679999999997E-3</c:v>
                </c:pt>
                <c:pt idx="27">
                  <c:v>1.1280134000000001E-2</c:v>
                </c:pt>
                <c:pt idx="28">
                  <c:v>1.5686069E-2</c:v>
                </c:pt>
                <c:pt idx="29">
                  <c:v>1.9818977000000002E-2</c:v>
                </c:pt>
                <c:pt idx="30">
                  <c:v>2.3831802999999999E-2</c:v>
                </c:pt>
                <c:pt idx="31">
                  <c:v>2.8102845000000001E-2</c:v>
                </c:pt>
                <c:pt idx="32">
                  <c:v>3.2995972999999998E-2</c:v>
                </c:pt>
                <c:pt idx="33">
                  <c:v>4.0206480000000003E-2</c:v>
                </c:pt>
                <c:pt idx="34">
                  <c:v>4.8812762000000003E-2</c:v>
                </c:pt>
                <c:pt idx="35">
                  <c:v>5.7153075999999997E-2</c:v>
                </c:pt>
                <c:pt idx="36">
                  <c:v>6.2001366000000002E-2</c:v>
                </c:pt>
                <c:pt idx="37">
                  <c:v>6.1583592999999999E-2</c:v>
                </c:pt>
                <c:pt idx="38">
                  <c:v>5.6621970000000001E-2</c:v>
                </c:pt>
                <c:pt idx="39">
                  <c:v>4.9778145000000003E-2</c:v>
                </c:pt>
                <c:pt idx="40">
                  <c:v>4.2550249999999998E-2</c:v>
                </c:pt>
                <c:pt idx="41">
                  <c:v>3.6143776000000002E-2</c:v>
                </c:pt>
                <c:pt idx="42">
                  <c:v>3.0552820000000001E-2</c:v>
                </c:pt>
                <c:pt idx="43">
                  <c:v>2.6997832999999999E-2</c:v>
                </c:pt>
                <c:pt idx="44">
                  <c:v>2.7283545999999999E-2</c:v>
                </c:pt>
                <c:pt idx="45">
                  <c:v>3.0207504E-2</c:v>
                </c:pt>
                <c:pt idx="46">
                  <c:v>3.2624710000000001E-2</c:v>
                </c:pt>
                <c:pt idx="47">
                  <c:v>3.2612924000000001E-2</c:v>
                </c:pt>
                <c:pt idx="48">
                  <c:v>3.1446090000000003E-2</c:v>
                </c:pt>
                <c:pt idx="49">
                  <c:v>3.1395609999999997E-2</c:v>
                </c:pt>
                <c:pt idx="50">
                  <c:v>3.2569849999999997E-2</c:v>
                </c:pt>
                <c:pt idx="51">
                  <c:v>3.3983149999999997E-2</c:v>
                </c:pt>
                <c:pt idx="52">
                  <c:v>3.4763194999999997E-2</c:v>
                </c:pt>
                <c:pt idx="53">
                  <c:v>3.4664035000000003E-2</c:v>
                </c:pt>
                <c:pt idx="54">
                  <c:v>3.4423176E-2</c:v>
                </c:pt>
                <c:pt idx="55">
                  <c:v>3.6018196000000002E-2</c:v>
                </c:pt>
                <c:pt idx="56">
                  <c:v>3.9816916000000001E-2</c:v>
                </c:pt>
                <c:pt idx="57">
                  <c:v>4.6996940000000001E-2</c:v>
                </c:pt>
                <c:pt idx="58">
                  <c:v>5.5843773999999999E-2</c:v>
                </c:pt>
                <c:pt idx="59">
                  <c:v>6.2556429999999996E-2</c:v>
                </c:pt>
                <c:pt idx="60">
                  <c:v>6.3974774999999998E-2</c:v>
                </c:pt>
                <c:pt idx="61">
                  <c:v>6.1973373999999998E-2</c:v>
                </c:pt>
                <c:pt idx="62">
                  <c:v>5.9565029999999998E-2</c:v>
                </c:pt>
                <c:pt idx="63">
                  <c:v>5.7571717000000001E-2</c:v>
                </c:pt>
                <c:pt idx="64">
                  <c:v>5.3715183999999999E-2</c:v>
                </c:pt>
                <c:pt idx="65">
                  <c:v>4.7427427000000001E-2</c:v>
                </c:pt>
                <c:pt idx="66">
                  <c:v>4.3314344999999997E-2</c:v>
                </c:pt>
                <c:pt idx="67">
                  <c:v>4.5804694E-2</c:v>
                </c:pt>
                <c:pt idx="68">
                  <c:v>5.2981563000000002E-2</c:v>
                </c:pt>
                <c:pt idx="69">
                  <c:v>5.6117497000000002E-2</c:v>
                </c:pt>
                <c:pt idx="70">
                  <c:v>4.9209784999999999E-2</c:v>
                </c:pt>
                <c:pt idx="71">
                  <c:v>3.3689808000000002E-2</c:v>
                </c:pt>
                <c:pt idx="72">
                  <c:v>1.7067500999999999E-2</c:v>
                </c:pt>
                <c:pt idx="73">
                  <c:v>5.9762252E-3</c:v>
                </c:pt>
                <c:pt idx="74">
                  <c:v>2.9416007000000002E-3</c:v>
                </c:pt>
                <c:pt idx="75">
                  <c:v>6.0809515E-3</c:v>
                </c:pt>
                <c:pt idx="76">
                  <c:v>1.2209875E-2</c:v>
                </c:pt>
                <c:pt idx="77">
                  <c:v>1.8140947000000001E-2</c:v>
                </c:pt>
                <c:pt idx="78">
                  <c:v>2.3034296999999999E-2</c:v>
                </c:pt>
                <c:pt idx="79">
                  <c:v>2.6910590000000002E-2</c:v>
                </c:pt>
                <c:pt idx="80">
                  <c:v>2.8465064000000002E-2</c:v>
                </c:pt>
                <c:pt idx="81">
                  <c:v>2.5751308000000001E-2</c:v>
                </c:pt>
                <c:pt idx="82">
                  <c:v>1.7749032000000001E-2</c:v>
                </c:pt>
                <c:pt idx="83">
                  <c:v>6.3945777000000001E-3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2.9366689999999998E-3</c:v>
                </c:pt>
                <c:pt idx="88">
                  <c:v>1.4825608000000001E-2</c:v>
                </c:pt>
                <c:pt idx="89">
                  <c:v>2.5871328999999998E-2</c:v>
                </c:pt>
                <c:pt idx="90">
                  <c:v>3.3768890000000003E-2</c:v>
                </c:pt>
                <c:pt idx="91">
                  <c:v>3.8057630000000002E-2</c:v>
                </c:pt>
                <c:pt idx="92">
                  <c:v>3.8020900000000003E-2</c:v>
                </c:pt>
                <c:pt idx="93">
                  <c:v>3.6214013000000003E-2</c:v>
                </c:pt>
                <c:pt idx="94">
                  <c:v>3.3706835999999997E-2</c:v>
                </c:pt>
                <c:pt idx="95">
                  <c:v>2.9866370999999999E-2</c:v>
                </c:pt>
                <c:pt idx="96">
                  <c:v>2.8443047999999999E-2</c:v>
                </c:pt>
                <c:pt idx="97">
                  <c:v>2.8191398999999999E-2</c:v>
                </c:pt>
                <c:pt idx="98">
                  <c:v>2.8251113000000001E-2</c:v>
                </c:pt>
                <c:pt idx="99">
                  <c:v>2.8580204000000001E-2</c:v>
                </c:pt>
                <c:pt idx="100">
                  <c:v>2.954406E-2</c:v>
                </c:pt>
                <c:pt idx="101">
                  <c:v>2.9465564E-2</c:v>
                </c:pt>
                <c:pt idx="102">
                  <c:v>2.8696327000000001E-2</c:v>
                </c:pt>
                <c:pt idx="103">
                  <c:v>2.7965130000000001E-2</c:v>
                </c:pt>
                <c:pt idx="104">
                  <c:v>2.6295932000000001E-2</c:v>
                </c:pt>
                <c:pt idx="105">
                  <c:v>2.3647248999999999E-2</c:v>
                </c:pt>
                <c:pt idx="106">
                  <c:v>1.9989501999999999E-2</c:v>
                </c:pt>
                <c:pt idx="107">
                  <c:v>1.5712772999999999E-2</c:v>
                </c:pt>
                <c:pt idx="108">
                  <c:v>1.0387766E-2</c:v>
                </c:pt>
                <c:pt idx="109">
                  <c:v>4.3740165000000003E-3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C965-417D-8E7F-C19369146104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[4]Sheet1!$D$21:$DT$21</c:f>
              <c:numCache>
                <c:formatCode>General</c:formatCode>
                <c:ptCount val="121"/>
                <c:pt idx="0">
                  <c:v>1.4585092E-3</c:v>
                </c:pt>
                <c:pt idx="1">
                  <c:v>1.5806133999999999E-3</c:v>
                </c:pt>
                <c:pt idx="2">
                  <c:v>2.9721846999999999E-3</c:v>
                </c:pt>
                <c:pt idx="3">
                  <c:v>4.5355787E-3</c:v>
                </c:pt>
                <c:pt idx="4">
                  <c:v>5.8956486000000001E-3</c:v>
                </c:pt>
                <c:pt idx="5">
                  <c:v>8.2133610000000006E-3</c:v>
                </c:pt>
                <c:pt idx="6">
                  <c:v>1.1386656E-2</c:v>
                </c:pt>
                <c:pt idx="7">
                  <c:v>1.3104685E-2</c:v>
                </c:pt>
                <c:pt idx="8">
                  <c:v>1.1080253999999999E-2</c:v>
                </c:pt>
                <c:pt idx="9">
                  <c:v>5.1155039999999999E-3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5.0900000000000001E-4</c:v>
                </c:pt>
                <c:pt idx="15">
                  <c:v>5.0797304000000003E-3</c:v>
                </c:pt>
                <c:pt idx="16">
                  <c:v>8.1313449999999999E-3</c:v>
                </c:pt>
                <c:pt idx="17">
                  <c:v>7.8015610000000003E-3</c:v>
                </c:pt>
                <c:pt idx="18">
                  <c:v>4.9244114000000002E-3</c:v>
                </c:pt>
                <c:pt idx="19">
                  <c:v>8.2700000000000004E-4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1.9316511E-3</c:v>
                </c:pt>
                <c:pt idx="26">
                  <c:v>6.7072679999999997E-3</c:v>
                </c:pt>
                <c:pt idx="27">
                  <c:v>1.1280134000000001E-2</c:v>
                </c:pt>
                <c:pt idx="28">
                  <c:v>1.5686069E-2</c:v>
                </c:pt>
                <c:pt idx="29">
                  <c:v>1.9818977000000002E-2</c:v>
                </c:pt>
                <c:pt idx="30">
                  <c:v>2.3831802999999999E-2</c:v>
                </c:pt>
                <c:pt idx="31">
                  <c:v>2.8102845000000001E-2</c:v>
                </c:pt>
                <c:pt idx="32">
                  <c:v>3.2995972999999998E-2</c:v>
                </c:pt>
                <c:pt idx="33">
                  <c:v>4.0206480000000003E-2</c:v>
                </c:pt>
                <c:pt idx="34">
                  <c:v>4.8812762000000003E-2</c:v>
                </c:pt>
                <c:pt idx="35">
                  <c:v>5.7153075999999997E-2</c:v>
                </c:pt>
                <c:pt idx="36">
                  <c:v>6.2001366000000002E-2</c:v>
                </c:pt>
                <c:pt idx="37">
                  <c:v>6.1583592999999999E-2</c:v>
                </c:pt>
                <c:pt idx="38">
                  <c:v>5.6621970000000001E-2</c:v>
                </c:pt>
                <c:pt idx="39">
                  <c:v>4.9778145000000003E-2</c:v>
                </c:pt>
                <c:pt idx="40">
                  <c:v>4.2550249999999998E-2</c:v>
                </c:pt>
                <c:pt idx="41">
                  <c:v>3.6143776000000002E-2</c:v>
                </c:pt>
                <c:pt idx="42">
                  <c:v>3.0552820000000001E-2</c:v>
                </c:pt>
                <c:pt idx="43">
                  <c:v>2.6997832999999999E-2</c:v>
                </c:pt>
                <c:pt idx="44">
                  <c:v>2.7283545999999999E-2</c:v>
                </c:pt>
                <c:pt idx="45">
                  <c:v>3.0207504E-2</c:v>
                </c:pt>
                <c:pt idx="46">
                  <c:v>3.2624710000000001E-2</c:v>
                </c:pt>
                <c:pt idx="47">
                  <c:v>3.2612924000000001E-2</c:v>
                </c:pt>
                <c:pt idx="48">
                  <c:v>3.1446090000000003E-2</c:v>
                </c:pt>
                <c:pt idx="49">
                  <c:v>3.1395609999999997E-2</c:v>
                </c:pt>
                <c:pt idx="50">
                  <c:v>3.2569849999999997E-2</c:v>
                </c:pt>
                <c:pt idx="51">
                  <c:v>3.3983149999999997E-2</c:v>
                </c:pt>
                <c:pt idx="52">
                  <c:v>3.4763194999999997E-2</c:v>
                </c:pt>
                <c:pt idx="53">
                  <c:v>3.4664035000000003E-2</c:v>
                </c:pt>
                <c:pt idx="54">
                  <c:v>3.4423176E-2</c:v>
                </c:pt>
                <c:pt idx="55">
                  <c:v>3.6018196000000002E-2</c:v>
                </c:pt>
                <c:pt idx="56">
                  <c:v>3.9816916000000001E-2</c:v>
                </c:pt>
                <c:pt idx="57">
                  <c:v>4.6996940000000001E-2</c:v>
                </c:pt>
                <c:pt idx="58">
                  <c:v>5.5843773999999999E-2</c:v>
                </c:pt>
                <c:pt idx="59">
                  <c:v>6.2556429999999996E-2</c:v>
                </c:pt>
                <c:pt idx="60">
                  <c:v>6.3974774999999998E-2</c:v>
                </c:pt>
                <c:pt idx="61">
                  <c:v>6.1973373999999998E-2</c:v>
                </c:pt>
                <c:pt idx="62">
                  <c:v>5.9565029999999998E-2</c:v>
                </c:pt>
                <c:pt idx="63">
                  <c:v>5.7571717000000001E-2</c:v>
                </c:pt>
                <c:pt idx="64">
                  <c:v>5.3715183999999999E-2</c:v>
                </c:pt>
                <c:pt idx="65">
                  <c:v>4.7427427000000001E-2</c:v>
                </c:pt>
                <c:pt idx="66">
                  <c:v>4.3314344999999997E-2</c:v>
                </c:pt>
                <c:pt idx="67">
                  <c:v>4.5804694E-2</c:v>
                </c:pt>
                <c:pt idx="68">
                  <c:v>5.2981563000000002E-2</c:v>
                </c:pt>
                <c:pt idx="69">
                  <c:v>5.6117497000000002E-2</c:v>
                </c:pt>
                <c:pt idx="70">
                  <c:v>4.9209784999999999E-2</c:v>
                </c:pt>
                <c:pt idx="71">
                  <c:v>3.3689808000000002E-2</c:v>
                </c:pt>
                <c:pt idx="72">
                  <c:v>1.7067500999999999E-2</c:v>
                </c:pt>
                <c:pt idx="73">
                  <c:v>5.9762252E-3</c:v>
                </c:pt>
                <c:pt idx="74">
                  <c:v>2.9416007000000002E-3</c:v>
                </c:pt>
                <c:pt idx="75">
                  <c:v>6.0809515E-3</c:v>
                </c:pt>
                <c:pt idx="76">
                  <c:v>1.2209875E-2</c:v>
                </c:pt>
                <c:pt idx="77">
                  <c:v>1.8140947000000001E-2</c:v>
                </c:pt>
                <c:pt idx="78">
                  <c:v>2.3034296999999999E-2</c:v>
                </c:pt>
                <c:pt idx="79">
                  <c:v>2.6910590000000002E-2</c:v>
                </c:pt>
                <c:pt idx="80">
                  <c:v>2.8465064000000002E-2</c:v>
                </c:pt>
                <c:pt idx="81">
                  <c:v>2.5751308000000001E-2</c:v>
                </c:pt>
                <c:pt idx="82">
                  <c:v>1.7749032000000001E-2</c:v>
                </c:pt>
                <c:pt idx="83">
                  <c:v>6.3945777000000001E-3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2.9366689999999998E-3</c:v>
                </c:pt>
                <c:pt idx="88">
                  <c:v>1.4825608000000001E-2</c:v>
                </c:pt>
                <c:pt idx="89">
                  <c:v>2.5871328999999998E-2</c:v>
                </c:pt>
                <c:pt idx="90">
                  <c:v>3.3768890000000003E-2</c:v>
                </c:pt>
                <c:pt idx="91">
                  <c:v>3.8057630000000002E-2</c:v>
                </c:pt>
                <c:pt idx="92">
                  <c:v>3.8020900000000003E-2</c:v>
                </c:pt>
                <c:pt idx="93">
                  <c:v>3.6214013000000003E-2</c:v>
                </c:pt>
                <c:pt idx="94">
                  <c:v>3.3706835999999997E-2</c:v>
                </c:pt>
                <c:pt idx="95">
                  <c:v>2.9866370999999999E-2</c:v>
                </c:pt>
                <c:pt idx="96">
                  <c:v>2.8443047999999999E-2</c:v>
                </c:pt>
                <c:pt idx="97">
                  <c:v>2.8191398999999999E-2</c:v>
                </c:pt>
                <c:pt idx="98">
                  <c:v>2.8251113000000001E-2</c:v>
                </c:pt>
                <c:pt idx="99">
                  <c:v>2.8580204000000001E-2</c:v>
                </c:pt>
                <c:pt idx="100">
                  <c:v>2.954406E-2</c:v>
                </c:pt>
                <c:pt idx="101">
                  <c:v>2.9465564E-2</c:v>
                </c:pt>
                <c:pt idx="102">
                  <c:v>2.8696327000000001E-2</c:v>
                </c:pt>
                <c:pt idx="103">
                  <c:v>2.7965130000000001E-2</c:v>
                </c:pt>
                <c:pt idx="104">
                  <c:v>2.6295932000000001E-2</c:v>
                </c:pt>
                <c:pt idx="105">
                  <c:v>2.3647248999999999E-2</c:v>
                </c:pt>
                <c:pt idx="106">
                  <c:v>1.9989501999999999E-2</c:v>
                </c:pt>
                <c:pt idx="107">
                  <c:v>1.5712772999999999E-2</c:v>
                </c:pt>
                <c:pt idx="108">
                  <c:v>1.0387766E-2</c:v>
                </c:pt>
                <c:pt idx="109">
                  <c:v>4.3740165000000003E-3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C965-417D-8E7F-C19369146104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[4]Sheet1!$D$22:$DT$22</c:f>
              <c:numCache>
                <c:formatCode>General</c:formatCode>
                <c:ptCount val="121"/>
                <c:pt idx="0">
                  <c:v>2.0789043E-3</c:v>
                </c:pt>
                <c:pt idx="1">
                  <c:v>1.9169693E-3</c:v>
                </c:pt>
                <c:pt idx="2">
                  <c:v>3.0348997E-3</c:v>
                </c:pt>
                <c:pt idx="3">
                  <c:v>4.0063345999999996E-3</c:v>
                </c:pt>
                <c:pt idx="4">
                  <c:v>4.9822310000000002E-3</c:v>
                </c:pt>
                <c:pt idx="5">
                  <c:v>7.1652275999999999E-3</c:v>
                </c:pt>
                <c:pt idx="6">
                  <c:v>1.0446379E-2</c:v>
                </c:pt>
                <c:pt idx="7">
                  <c:v>1.25363795E-2</c:v>
                </c:pt>
                <c:pt idx="8">
                  <c:v>1.0960957E-2</c:v>
                </c:pt>
                <c:pt idx="9">
                  <c:v>5.3366873999999998E-3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5.9500000000000004E-4</c:v>
                </c:pt>
                <c:pt idx="15">
                  <c:v>5.3102024999999997E-3</c:v>
                </c:pt>
                <c:pt idx="16">
                  <c:v>8.5535330000000003E-3</c:v>
                </c:pt>
                <c:pt idx="17">
                  <c:v>8.283917E-3</c:v>
                </c:pt>
                <c:pt idx="18">
                  <c:v>5.2703639999999996E-3</c:v>
                </c:pt>
                <c:pt idx="19">
                  <c:v>8.6499999999999999E-4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1.1515028000000001E-3</c:v>
                </c:pt>
                <c:pt idx="26">
                  <c:v>6.1775883999999996E-3</c:v>
                </c:pt>
                <c:pt idx="27">
                  <c:v>1.0947475E-2</c:v>
                </c:pt>
                <c:pt idx="28">
                  <c:v>1.55342985E-2</c:v>
                </c:pt>
                <c:pt idx="29">
                  <c:v>1.9823836000000001E-2</c:v>
                </c:pt>
                <c:pt idx="30">
                  <c:v>2.4025634000000001E-2</c:v>
                </c:pt>
                <c:pt idx="31">
                  <c:v>2.840589E-2</c:v>
                </c:pt>
                <c:pt idx="32">
                  <c:v>3.316591E-2</c:v>
                </c:pt>
                <c:pt idx="33">
                  <c:v>4.0015693999999997E-2</c:v>
                </c:pt>
                <c:pt idx="34">
                  <c:v>4.8089010000000001E-2</c:v>
                </c:pt>
                <c:pt idx="35">
                  <c:v>5.5852044000000003E-2</c:v>
                </c:pt>
                <c:pt idx="36">
                  <c:v>6.0215770000000002E-2</c:v>
                </c:pt>
                <c:pt idx="37">
                  <c:v>5.9494972E-2</c:v>
                </c:pt>
                <c:pt idx="38">
                  <c:v>5.4392796E-2</c:v>
                </c:pt>
                <c:pt idx="39">
                  <c:v>4.7466260000000003E-2</c:v>
                </c:pt>
                <c:pt idx="40">
                  <c:v>4.0136583000000003E-2</c:v>
                </c:pt>
                <c:pt idx="41">
                  <c:v>3.3850382999999998E-2</c:v>
                </c:pt>
                <c:pt idx="42">
                  <c:v>2.860538E-2</c:v>
                </c:pt>
                <c:pt idx="43">
                  <c:v>2.5598869999999999E-2</c:v>
                </c:pt>
                <c:pt idx="44">
                  <c:v>2.6414330999999999E-2</c:v>
                </c:pt>
                <c:pt idx="45">
                  <c:v>2.9691854E-2</c:v>
                </c:pt>
                <c:pt idx="46">
                  <c:v>3.233507E-2</c:v>
                </c:pt>
                <c:pt idx="47">
                  <c:v>3.2476829999999998E-2</c:v>
                </c:pt>
                <c:pt idx="48">
                  <c:v>3.1402234000000001E-2</c:v>
                </c:pt>
                <c:pt idx="49">
                  <c:v>3.1441360000000002E-2</c:v>
                </c:pt>
                <c:pt idx="50">
                  <c:v>3.2819066000000001E-2</c:v>
                </c:pt>
                <c:pt idx="51">
                  <c:v>3.4648206000000001E-2</c:v>
                </c:pt>
                <c:pt idx="52">
                  <c:v>3.5797389999999998E-2</c:v>
                </c:pt>
                <c:pt idx="53">
                  <c:v>3.5559830000000001E-2</c:v>
                </c:pt>
                <c:pt idx="54">
                  <c:v>3.4494504000000002E-2</c:v>
                </c:pt>
                <c:pt idx="55">
                  <c:v>3.4944336999999999E-2</c:v>
                </c:pt>
                <c:pt idx="56">
                  <c:v>3.7849773000000003E-2</c:v>
                </c:pt>
                <c:pt idx="57">
                  <c:v>4.4670213E-2</c:v>
                </c:pt>
                <c:pt idx="58">
                  <c:v>5.3563760000000002E-2</c:v>
                </c:pt>
                <c:pt idx="59">
                  <c:v>6.0521085000000002E-2</c:v>
                </c:pt>
                <c:pt idx="60">
                  <c:v>6.2301500000000003E-2</c:v>
                </c:pt>
                <c:pt idx="61">
                  <c:v>6.0759064000000002E-2</c:v>
                </c:pt>
                <c:pt idx="62">
                  <c:v>5.8882713000000003E-2</c:v>
                </c:pt>
                <c:pt idx="63">
                  <c:v>5.746851E-2</c:v>
                </c:pt>
                <c:pt idx="64">
                  <c:v>5.4077600000000003E-2</c:v>
                </c:pt>
                <c:pt idx="65">
                  <c:v>4.8088890000000002E-2</c:v>
                </c:pt>
                <c:pt idx="66">
                  <c:v>4.40708E-2</c:v>
                </c:pt>
                <c:pt idx="67">
                  <c:v>4.647946E-2</c:v>
                </c:pt>
                <c:pt idx="68">
                  <c:v>5.3413822999999999E-2</c:v>
                </c:pt>
                <c:pt idx="69">
                  <c:v>5.6225422999999997E-2</c:v>
                </c:pt>
                <c:pt idx="70">
                  <c:v>4.9065093999999997E-2</c:v>
                </c:pt>
                <c:pt idx="71">
                  <c:v>3.3577759999999998E-2</c:v>
                </c:pt>
                <c:pt idx="72">
                  <c:v>1.7420313999999999E-2</c:v>
                </c:pt>
                <c:pt idx="73">
                  <c:v>7.1115516999999996E-3</c:v>
                </c:pt>
                <c:pt idx="74">
                  <c:v>4.8062219999999998E-3</c:v>
                </c:pt>
                <c:pt idx="75">
                  <c:v>8.2130109999999992E-3</c:v>
                </c:pt>
                <c:pt idx="76">
                  <c:v>1.4060118E-2</c:v>
                </c:pt>
                <c:pt idx="77">
                  <c:v>1.9390735999999999E-2</c:v>
                </c:pt>
                <c:pt idx="78">
                  <c:v>2.3810523E-2</c:v>
                </c:pt>
                <c:pt idx="79">
                  <c:v>2.7495700000000001E-2</c:v>
                </c:pt>
                <c:pt idx="80">
                  <c:v>2.8927120000000001E-2</c:v>
                </c:pt>
                <c:pt idx="81">
                  <c:v>2.5899615000000001E-2</c:v>
                </c:pt>
                <c:pt idx="82">
                  <c:v>1.7377699E-2</c:v>
                </c:pt>
                <c:pt idx="83">
                  <c:v>5.5177760000000003E-3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2.1232044999999998E-3</c:v>
                </c:pt>
                <c:pt idx="88">
                  <c:v>1.3997156E-2</c:v>
                </c:pt>
                <c:pt idx="89">
                  <c:v>2.4927454000000002E-2</c:v>
                </c:pt>
                <c:pt idx="90">
                  <c:v>3.2754242000000003E-2</c:v>
                </c:pt>
                <c:pt idx="91">
                  <c:v>3.7103656999999998E-2</c:v>
                </c:pt>
                <c:pt idx="92">
                  <c:v>3.7257566999999998E-2</c:v>
                </c:pt>
                <c:pt idx="93">
                  <c:v>3.5608414999999997E-2</c:v>
                </c:pt>
                <c:pt idx="94">
                  <c:v>3.3232155999999999E-2</c:v>
                </c:pt>
                <c:pt idx="95">
                  <c:v>2.9602222000000001E-2</c:v>
                </c:pt>
                <c:pt idx="96">
                  <c:v>2.8398420000000001E-2</c:v>
                </c:pt>
                <c:pt idx="97">
                  <c:v>2.8364462999999999E-2</c:v>
                </c:pt>
                <c:pt idx="98">
                  <c:v>2.8666638000000001E-2</c:v>
                </c:pt>
                <c:pt idx="99">
                  <c:v>2.9163985999999999E-2</c:v>
                </c:pt>
                <c:pt idx="100">
                  <c:v>3.0125059999999999E-2</c:v>
                </c:pt>
                <c:pt idx="101">
                  <c:v>2.9874066000000001E-2</c:v>
                </c:pt>
                <c:pt idx="102">
                  <c:v>2.9044879999999999E-2</c:v>
                </c:pt>
                <c:pt idx="103">
                  <c:v>2.8174404E-2</c:v>
                </c:pt>
                <c:pt idx="104">
                  <c:v>2.6324476999999999E-2</c:v>
                </c:pt>
                <c:pt idx="105">
                  <c:v>2.3495892000000001E-2</c:v>
                </c:pt>
                <c:pt idx="106">
                  <c:v>1.9666256E-2</c:v>
                </c:pt>
                <c:pt idx="107">
                  <c:v>1.5293599999999999E-2</c:v>
                </c:pt>
                <c:pt idx="108">
                  <c:v>9.8273300000000004E-3</c:v>
                </c:pt>
                <c:pt idx="109">
                  <c:v>3.7206743999999999E-3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C965-417D-8E7F-C19369146104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[4]Sheet1!$D$23:$DT$23</c:f>
              <c:numCache>
                <c:formatCode>General</c:formatCode>
                <c:ptCount val="121"/>
                <c:pt idx="0">
                  <c:v>2.0789043E-3</c:v>
                </c:pt>
                <c:pt idx="1">
                  <c:v>1.9169693E-3</c:v>
                </c:pt>
                <c:pt idx="2">
                  <c:v>3.0348997E-3</c:v>
                </c:pt>
                <c:pt idx="3">
                  <c:v>4.0063345999999996E-3</c:v>
                </c:pt>
                <c:pt idx="4">
                  <c:v>4.9822310000000002E-3</c:v>
                </c:pt>
                <c:pt idx="5">
                  <c:v>7.1652275999999999E-3</c:v>
                </c:pt>
                <c:pt idx="6">
                  <c:v>1.0446379E-2</c:v>
                </c:pt>
                <c:pt idx="7">
                  <c:v>1.25363795E-2</c:v>
                </c:pt>
                <c:pt idx="8">
                  <c:v>1.0960957E-2</c:v>
                </c:pt>
                <c:pt idx="9">
                  <c:v>5.3366873999999998E-3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5.9500000000000004E-4</c:v>
                </c:pt>
                <c:pt idx="15">
                  <c:v>5.3102024999999997E-3</c:v>
                </c:pt>
                <c:pt idx="16">
                  <c:v>8.5535330000000003E-3</c:v>
                </c:pt>
                <c:pt idx="17">
                  <c:v>8.283917E-3</c:v>
                </c:pt>
                <c:pt idx="18">
                  <c:v>5.2703639999999996E-3</c:v>
                </c:pt>
                <c:pt idx="19">
                  <c:v>8.6499999999999999E-4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1.1515028000000001E-3</c:v>
                </c:pt>
                <c:pt idx="26">
                  <c:v>6.1775883999999996E-3</c:v>
                </c:pt>
                <c:pt idx="27">
                  <c:v>1.0947475E-2</c:v>
                </c:pt>
                <c:pt idx="28">
                  <c:v>1.55342985E-2</c:v>
                </c:pt>
                <c:pt idx="29">
                  <c:v>1.9823836000000001E-2</c:v>
                </c:pt>
                <c:pt idx="30">
                  <c:v>2.4025634000000001E-2</c:v>
                </c:pt>
                <c:pt idx="31">
                  <c:v>2.840589E-2</c:v>
                </c:pt>
                <c:pt idx="32">
                  <c:v>3.316591E-2</c:v>
                </c:pt>
                <c:pt idx="33">
                  <c:v>4.0015693999999997E-2</c:v>
                </c:pt>
                <c:pt idx="34">
                  <c:v>4.8089010000000001E-2</c:v>
                </c:pt>
                <c:pt idx="35">
                  <c:v>5.5852044000000003E-2</c:v>
                </c:pt>
                <c:pt idx="36">
                  <c:v>6.0215770000000002E-2</c:v>
                </c:pt>
                <c:pt idx="37">
                  <c:v>5.9494972E-2</c:v>
                </c:pt>
                <c:pt idx="38">
                  <c:v>5.4392796E-2</c:v>
                </c:pt>
                <c:pt idx="39">
                  <c:v>4.7466260000000003E-2</c:v>
                </c:pt>
                <c:pt idx="40">
                  <c:v>4.0136583000000003E-2</c:v>
                </c:pt>
                <c:pt idx="41">
                  <c:v>3.3850382999999998E-2</c:v>
                </c:pt>
                <c:pt idx="42">
                  <c:v>2.860538E-2</c:v>
                </c:pt>
                <c:pt idx="43">
                  <c:v>2.5598869999999999E-2</c:v>
                </c:pt>
                <c:pt idx="44">
                  <c:v>2.6414330999999999E-2</c:v>
                </c:pt>
                <c:pt idx="45">
                  <c:v>2.9691854E-2</c:v>
                </c:pt>
                <c:pt idx="46">
                  <c:v>3.233507E-2</c:v>
                </c:pt>
                <c:pt idx="47">
                  <c:v>3.2476829999999998E-2</c:v>
                </c:pt>
                <c:pt idx="48">
                  <c:v>3.1402234000000001E-2</c:v>
                </c:pt>
                <c:pt idx="49">
                  <c:v>3.1441360000000002E-2</c:v>
                </c:pt>
                <c:pt idx="50">
                  <c:v>3.2819066000000001E-2</c:v>
                </c:pt>
                <c:pt idx="51">
                  <c:v>3.4648206000000001E-2</c:v>
                </c:pt>
                <c:pt idx="52">
                  <c:v>3.5797389999999998E-2</c:v>
                </c:pt>
                <c:pt idx="53">
                  <c:v>3.5559830000000001E-2</c:v>
                </c:pt>
                <c:pt idx="54">
                  <c:v>3.4494504000000002E-2</c:v>
                </c:pt>
                <c:pt idx="55">
                  <c:v>3.4944336999999999E-2</c:v>
                </c:pt>
                <c:pt idx="56">
                  <c:v>3.7849773000000003E-2</c:v>
                </c:pt>
                <c:pt idx="57">
                  <c:v>4.4670213E-2</c:v>
                </c:pt>
                <c:pt idx="58">
                  <c:v>5.3563760000000002E-2</c:v>
                </c:pt>
                <c:pt idx="59">
                  <c:v>6.0521085000000002E-2</c:v>
                </c:pt>
                <c:pt idx="60">
                  <c:v>6.2301500000000003E-2</c:v>
                </c:pt>
                <c:pt idx="61">
                  <c:v>6.0759064000000002E-2</c:v>
                </c:pt>
                <c:pt idx="62">
                  <c:v>5.8882713000000003E-2</c:v>
                </c:pt>
                <c:pt idx="63">
                  <c:v>5.746851E-2</c:v>
                </c:pt>
                <c:pt idx="64">
                  <c:v>5.4077600000000003E-2</c:v>
                </c:pt>
                <c:pt idx="65">
                  <c:v>4.8088890000000002E-2</c:v>
                </c:pt>
                <c:pt idx="66">
                  <c:v>4.40708E-2</c:v>
                </c:pt>
                <c:pt idx="67">
                  <c:v>4.647946E-2</c:v>
                </c:pt>
                <c:pt idx="68">
                  <c:v>5.3413822999999999E-2</c:v>
                </c:pt>
                <c:pt idx="69">
                  <c:v>5.6225422999999997E-2</c:v>
                </c:pt>
                <c:pt idx="70">
                  <c:v>4.9065093999999997E-2</c:v>
                </c:pt>
                <c:pt idx="71">
                  <c:v>3.3577759999999998E-2</c:v>
                </c:pt>
                <c:pt idx="72">
                  <c:v>1.7420313999999999E-2</c:v>
                </c:pt>
                <c:pt idx="73">
                  <c:v>7.1115516999999996E-3</c:v>
                </c:pt>
                <c:pt idx="74">
                  <c:v>4.8062219999999998E-3</c:v>
                </c:pt>
                <c:pt idx="75">
                  <c:v>8.2130109999999992E-3</c:v>
                </c:pt>
                <c:pt idx="76">
                  <c:v>1.4060118E-2</c:v>
                </c:pt>
                <c:pt idx="77">
                  <c:v>1.9390735999999999E-2</c:v>
                </c:pt>
                <c:pt idx="78">
                  <c:v>2.3810523E-2</c:v>
                </c:pt>
                <c:pt idx="79">
                  <c:v>2.7495700000000001E-2</c:v>
                </c:pt>
                <c:pt idx="80">
                  <c:v>2.8927120000000001E-2</c:v>
                </c:pt>
                <c:pt idx="81">
                  <c:v>2.5899615000000001E-2</c:v>
                </c:pt>
                <c:pt idx="82">
                  <c:v>1.7377699E-2</c:v>
                </c:pt>
                <c:pt idx="83">
                  <c:v>5.5177760000000003E-3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2.1232044999999998E-3</c:v>
                </c:pt>
                <c:pt idx="88">
                  <c:v>1.3997156E-2</c:v>
                </c:pt>
                <c:pt idx="89">
                  <c:v>2.4927454000000002E-2</c:v>
                </c:pt>
                <c:pt idx="90">
                  <c:v>3.2754242000000003E-2</c:v>
                </c:pt>
                <c:pt idx="91">
                  <c:v>3.7103656999999998E-2</c:v>
                </c:pt>
                <c:pt idx="92">
                  <c:v>3.7257566999999998E-2</c:v>
                </c:pt>
                <c:pt idx="93">
                  <c:v>3.5608414999999997E-2</c:v>
                </c:pt>
                <c:pt idx="94">
                  <c:v>3.3232155999999999E-2</c:v>
                </c:pt>
                <c:pt idx="95">
                  <c:v>2.9602222000000001E-2</c:v>
                </c:pt>
                <c:pt idx="96">
                  <c:v>2.8398420000000001E-2</c:v>
                </c:pt>
                <c:pt idx="97">
                  <c:v>2.8364462999999999E-2</c:v>
                </c:pt>
                <c:pt idx="98">
                  <c:v>2.8666638000000001E-2</c:v>
                </c:pt>
                <c:pt idx="99">
                  <c:v>2.9163985999999999E-2</c:v>
                </c:pt>
                <c:pt idx="100">
                  <c:v>3.0125059999999999E-2</c:v>
                </c:pt>
                <c:pt idx="101">
                  <c:v>2.9874066000000001E-2</c:v>
                </c:pt>
                <c:pt idx="102">
                  <c:v>2.9044879999999999E-2</c:v>
                </c:pt>
                <c:pt idx="103">
                  <c:v>2.8174404E-2</c:v>
                </c:pt>
                <c:pt idx="104">
                  <c:v>2.6324476999999999E-2</c:v>
                </c:pt>
                <c:pt idx="105">
                  <c:v>2.3495892000000001E-2</c:v>
                </c:pt>
                <c:pt idx="106">
                  <c:v>1.9666256E-2</c:v>
                </c:pt>
                <c:pt idx="107">
                  <c:v>1.5293599999999999E-2</c:v>
                </c:pt>
                <c:pt idx="108">
                  <c:v>9.8273300000000004E-3</c:v>
                </c:pt>
                <c:pt idx="109">
                  <c:v>3.7206743999999999E-3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C965-417D-8E7F-C19369146104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[4]Sheet1!$D$24:$DT$24</c:f>
              <c:numCache>
                <c:formatCode>General</c:formatCode>
                <c:ptCount val="121"/>
                <c:pt idx="0">
                  <c:v>2.0789043E-3</c:v>
                </c:pt>
                <c:pt idx="1">
                  <c:v>1.9169693E-3</c:v>
                </c:pt>
                <c:pt idx="2">
                  <c:v>3.0348997E-3</c:v>
                </c:pt>
                <c:pt idx="3">
                  <c:v>4.0063345999999996E-3</c:v>
                </c:pt>
                <c:pt idx="4">
                  <c:v>4.9822310000000002E-3</c:v>
                </c:pt>
                <c:pt idx="5">
                  <c:v>7.1652275999999999E-3</c:v>
                </c:pt>
                <c:pt idx="6">
                  <c:v>1.0446379E-2</c:v>
                </c:pt>
                <c:pt idx="7">
                  <c:v>1.25363795E-2</c:v>
                </c:pt>
                <c:pt idx="8">
                  <c:v>1.0960957E-2</c:v>
                </c:pt>
                <c:pt idx="9">
                  <c:v>5.3366873999999998E-3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5.9500000000000004E-4</c:v>
                </c:pt>
                <c:pt idx="15">
                  <c:v>5.3102024999999997E-3</c:v>
                </c:pt>
                <c:pt idx="16">
                  <c:v>8.5535330000000003E-3</c:v>
                </c:pt>
                <c:pt idx="17">
                  <c:v>8.283917E-3</c:v>
                </c:pt>
                <c:pt idx="18">
                  <c:v>5.2703639999999996E-3</c:v>
                </c:pt>
                <c:pt idx="19">
                  <c:v>8.6499999999999999E-4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1.1515028000000001E-3</c:v>
                </c:pt>
                <c:pt idx="26">
                  <c:v>6.1775883999999996E-3</c:v>
                </c:pt>
                <c:pt idx="27">
                  <c:v>1.0947475E-2</c:v>
                </c:pt>
                <c:pt idx="28">
                  <c:v>1.55342985E-2</c:v>
                </c:pt>
                <c:pt idx="29">
                  <c:v>1.9823836000000001E-2</c:v>
                </c:pt>
                <c:pt idx="30">
                  <c:v>2.4025634000000001E-2</c:v>
                </c:pt>
                <c:pt idx="31">
                  <c:v>2.840589E-2</c:v>
                </c:pt>
                <c:pt idx="32">
                  <c:v>3.316591E-2</c:v>
                </c:pt>
                <c:pt idx="33">
                  <c:v>4.0015693999999997E-2</c:v>
                </c:pt>
                <c:pt idx="34">
                  <c:v>4.8089010000000001E-2</c:v>
                </c:pt>
                <c:pt idx="35">
                  <c:v>5.5852044000000003E-2</c:v>
                </c:pt>
                <c:pt idx="36">
                  <c:v>6.0215770000000002E-2</c:v>
                </c:pt>
                <c:pt idx="37">
                  <c:v>5.9494972E-2</c:v>
                </c:pt>
                <c:pt idx="38">
                  <c:v>5.4392796E-2</c:v>
                </c:pt>
                <c:pt idx="39">
                  <c:v>4.7466260000000003E-2</c:v>
                </c:pt>
                <c:pt idx="40">
                  <c:v>4.0136583000000003E-2</c:v>
                </c:pt>
                <c:pt idx="41">
                  <c:v>3.3850382999999998E-2</c:v>
                </c:pt>
                <c:pt idx="42">
                  <c:v>2.860538E-2</c:v>
                </c:pt>
                <c:pt idx="43">
                  <c:v>2.5598869999999999E-2</c:v>
                </c:pt>
                <c:pt idx="44">
                  <c:v>2.6414330999999999E-2</c:v>
                </c:pt>
                <c:pt idx="45">
                  <c:v>2.9691854E-2</c:v>
                </c:pt>
                <c:pt idx="46">
                  <c:v>3.233507E-2</c:v>
                </c:pt>
                <c:pt idx="47">
                  <c:v>3.2476829999999998E-2</c:v>
                </c:pt>
                <c:pt idx="48">
                  <c:v>3.1402234000000001E-2</c:v>
                </c:pt>
                <c:pt idx="49">
                  <c:v>3.1441360000000002E-2</c:v>
                </c:pt>
                <c:pt idx="50">
                  <c:v>3.2819066000000001E-2</c:v>
                </c:pt>
                <c:pt idx="51">
                  <c:v>3.4648206000000001E-2</c:v>
                </c:pt>
                <c:pt idx="52">
                  <c:v>3.5797389999999998E-2</c:v>
                </c:pt>
                <c:pt idx="53">
                  <c:v>3.5559830000000001E-2</c:v>
                </c:pt>
                <c:pt idx="54">
                  <c:v>3.4494504000000002E-2</c:v>
                </c:pt>
                <c:pt idx="55">
                  <c:v>3.4944336999999999E-2</c:v>
                </c:pt>
                <c:pt idx="56">
                  <c:v>3.7849773000000003E-2</c:v>
                </c:pt>
                <c:pt idx="57">
                  <c:v>4.4670213E-2</c:v>
                </c:pt>
                <c:pt idx="58">
                  <c:v>5.3563760000000002E-2</c:v>
                </c:pt>
                <c:pt idx="59">
                  <c:v>6.0521085000000002E-2</c:v>
                </c:pt>
                <c:pt idx="60">
                  <c:v>6.2301500000000003E-2</c:v>
                </c:pt>
                <c:pt idx="61">
                  <c:v>6.0759064000000002E-2</c:v>
                </c:pt>
                <c:pt idx="62">
                  <c:v>5.8882713000000003E-2</c:v>
                </c:pt>
                <c:pt idx="63">
                  <c:v>5.746851E-2</c:v>
                </c:pt>
                <c:pt idx="64">
                  <c:v>5.4077600000000003E-2</c:v>
                </c:pt>
                <c:pt idx="65">
                  <c:v>4.8088890000000002E-2</c:v>
                </c:pt>
                <c:pt idx="66">
                  <c:v>4.40708E-2</c:v>
                </c:pt>
                <c:pt idx="67">
                  <c:v>4.647946E-2</c:v>
                </c:pt>
                <c:pt idx="68">
                  <c:v>5.3413822999999999E-2</c:v>
                </c:pt>
                <c:pt idx="69">
                  <c:v>5.6225422999999997E-2</c:v>
                </c:pt>
                <c:pt idx="70">
                  <c:v>4.9065093999999997E-2</c:v>
                </c:pt>
                <c:pt idx="71">
                  <c:v>3.3577759999999998E-2</c:v>
                </c:pt>
                <c:pt idx="72">
                  <c:v>1.7420313999999999E-2</c:v>
                </c:pt>
                <c:pt idx="73">
                  <c:v>7.1115516999999996E-3</c:v>
                </c:pt>
                <c:pt idx="74">
                  <c:v>4.8062219999999998E-3</c:v>
                </c:pt>
                <c:pt idx="75">
                  <c:v>8.2130109999999992E-3</c:v>
                </c:pt>
                <c:pt idx="76">
                  <c:v>1.4060118E-2</c:v>
                </c:pt>
                <c:pt idx="77">
                  <c:v>1.9390735999999999E-2</c:v>
                </c:pt>
                <c:pt idx="78">
                  <c:v>2.3810523E-2</c:v>
                </c:pt>
                <c:pt idx="79">
                  <c:v>2.7495700000000001E-2</c:v>
                </c:pt>
                <c:pt idx="80">
                  <c:v>2.8927120000000001E-2</c:v>
                </c:pt>
                <c:pt idx="81">
                  <c:v>2.5899615000000001E-2</c:v>
                </c:pt>
                <c:pt idx="82">
                  <c:v>1.7377699E-2</c:v>
                </c:pt>
                <c:pt idx="83">
                  <c:v>5.5177760000000003E-3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2.1232044999999998E-3</c:v>
                </c:pt>
                <c:pt idx="88">
                  <c:v>1.3997156E-2</c:v>
                </c:pt>
                <c:pt idx="89">
                  <c:v>2.4927454000000002E-2</c:v>
                </c:pt>
                <c:pt idx="90">
                  <c:v>3.2754242000000003E-2</c:v>
                </c:pt>
                <c:pt idx="91">
                  <c:v>3.7103656999999998E-2</c:v>
                </c:pt>
                <c:pt idx="92">
                  <c:v>3.7257566999999998E-2</c:v>
                </c:pt>
                <c:pt idx="93">
                  <c:v>3.5608414999999997E-2</c:v>
                </c:pt>
                <c:pt idx="94">
                  <c:v>3.3232155999999999E-2</c:v>
                </c:pt>
                <c:pt idx="95">
                  <c:v>2.9602222000000001E-2</c:v>
                </c:pt>
                <c:pt idx="96">
                  <c:v>2.8398420000000001E-2</c:v>
                </c:pt>
                <c:pt idx="97">
                  <c:v>2.8364462999999999E-2</c:v>
                </c:pt>
                <c:pt idx="98">
                  <c:v>2.8666638000000001E-2</c:v>
                </c:pt>
                <c:pt idx="99">
                  <c:v>2.9163985999999999E-2</c:v>
                </c:pt>
                <c:pt idx="100">
                  <c:v>3.0125059999999999E-2</c:v>
                </c:pt>
                <c:pt idx="101">
                  <c:v>2.9874066000000001E-2</c:v>
                </c:pt>
                <c:pt idx="102">
                  <c:v>2.9044879999999999E-2</c:v>
                </c:pt>
                <c:pt idx="103">
                  <c:v>2.8174404E-2</c:v>
                </c:pt>
                <c:pt idx="104">
                  <c:v>2.6324476999999999E-2</c:v>
                </c:pt>
                <c:pt idx="105">
                  <c:v>2.3495892000000001E-2</c:v>
                </c:pt>
                <c:pt idx="106">
                  <c:v>1.9666256E-2</c:v>
                </c:pt>
                <c:pt idx="107">
                  <c:v>1.5293599999999999E-2</c:v>
                </c:pt>
                <c:pt idx="108">
                  <c:v>9.8273300000000004E-3</c:v>
                </c:pt>
                <c:pt idx="109">
                  <c:v>3.7206743999999999E-3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C965-417D-8E7F-C19369146104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[4]Sheet1!$D$25:$DT$25</c:f>
              <c:numCache>
                <c:formatCode>General</c:formatCode>
                <c:ptCount val="121"/>
                <c:pt idx="0">
                  <c:v>0</c:v>
                </c:pt>
                <c:pt idx="1">
                  <c:v>8.43E-4</c:v>
                </c:pt>
                <c:pt idx="2">
                  <c:v>3.1009932999999999E-3</c:v>
                </c:pt>
                <c:pt idx="3">
                  <c:v>5.945812E-3</c:v>
                </c:pt>
                <c:pt idx="4">
                  <c:v>7.9780819999999992E-3</c:v>
                </c:pt>
                <c:pt idx="5">
                  <c:v>1.0428402E-2</c:v>
                </c:pt>
                <c:pt idx="6">
                  <c:v>1.3323442E-2</c:v>
                </c:pt>
                <c:pt idx="7">
                  <c:v>1.4315209000000001E-2</c:v>
                </c:pt>
                <c:pt idx="8">
                  <c:v>1.1309206E-2</c:v>
                </c:pt>
                <c:pt idx="9">
                  <c:v>4.5486754000000004E-3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9.3999999999999997E-4</c:v>
                </c:pt>
                <c:pt idx="15">
                  <c:v>5.0874400000000004E-3</c:v>
                </c:pt>
                <c:pt idx="16">
                  <c:v>7.3815076999999996E-3</c:v>
                </c:pt>
                <c:pt idx="17">
                  <c:v>6.6275880000000002E-3</c:v>
                </c:pt>
                <c:pt idx="18">
                  <c:v>3.8768786E-3</c:v>
                </c:pt>
                <c:pt idx="19">
                  <c:v>6.2E-4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1.6405609E-3</c:v>
                </c:pt>
                <c:pt idx="25">
                  <c:v>4.4722245000000001E-3</c:v>
                </c:pt>
                <c:pt idx="26">
                  <c:v>8.5362570000000002E-3</c:v>
                </c:pt>
                <c:pt idx="27">
                  <c:v>1.268289E-2</c:v>
                </c:pt>
                <c:pt idx="28">
                  <c:v>1.6925490000000001E-2</c:v>
                </c:pt>
                <c:pt idx="29">
                  <c:v>2.0994677999999999E-2</c:v>
                </c:pt>
                <c:pt idx="30">
                  <c:v>2.4769764E-2</c:v>
                </c:pt>
                <c:pt idx="31">
                  <c:v>2.8717196E-2</c:v>
                </c:pt>
                <c:pt idx="32">
                  <c:v>3.3660553000000003E-2</c:v>
                </c:pt>
                <c:pt idx="33">
                  <c:v>4.1387624999999997E-2</c:v>
                </c:pt>
                <c:pt idx="34">
                  <c:v>5.0867792000000002E-2</c:v>
                </c:pt>
                <c:pt idx="35">
                  <c:v>6.0266063000000002E-2</c:v>
                </c:pt>
                <c:pt idx="36">
                  <c:v>6.6172170000000002E-2</c:v>
                </c:pt>
                <c:pt idx="37">
                  <c:v>6.6687549999999998E-2</c:v>
                </c:pt>
                <c:pt idx="38">
                  <c:v>6.2624639999999995E-2</c:v>
                </c:pt>
                <c:pt idx="39">
                  <c:v>5.6474093000000003E-2</c:v>
                </c:pt>
                <c:pt idx="40">
                  <c:v>4.9406066999999998E-2</c:v>
                </c:pt>
                <c:pt idx="41">
                  <c:v>4.2310874999999998E-2</c:v>
                </c:pt>
                <c:pt idx="42">
                  <c:v>3.5399090000000001E-2</c:v>
                </c:pt>
                <c:pt idx="43">
                  <c:v>3.0181734000000002E-2</c:v>
                </c:pt>
                <c:pt idx="44">
                  <c:v>2.9055147999999999E-2</c:v>
                </c:pt>
                <c:pt idx="45">
                  <c:v>3.1270039999999999E-2</c:v>
                </c:pt>
                <c:pt idx="46">
                  <c:v>3.3776059999999997E-2</c:v>
                </c:pt>
                <c:pt idx="47">
                  <c:v>3.4247060000000003E-2</c:v>
                </c:pt>
                <c:pt idx="48">
                  <c:v>3.3370900000000002E-2</c:v>
                </c:pt>
                <c:pt idx="49">
                  <c:v>3.2764460000000002E-2</c:v>
                </c:pt>
                <c:pt idx="50">
                  <c:v>3.256179E-2</c:v>
                </c:pt>
                <c:pt idx="51">
                  <c:v>3.2304935E-2</c:v>
                </c:pt>
                <c:pt idx="52">
                  <c:v>3.2378398000000003E-2</c:v>
                </c:pt>
                <c:pt idx="53">
                  <c:v>3.3420394999999999E-2</c:v>
                </c:pt>
                <c:pt idx="54">
                  <c:v>3.5941373999999998E-2</c:v>
                </c:pt>
                <c:pt idx="55">
                  <c:v>4.0487435000000002E-2</c:v>
                </c:pt>
                <c:pt idx="56">
                  <c:v>4.5876194000000002E-2</c:v>
                </c:pt>
                <c:pt idx="57">
                  <c:v>5.2931119999999998E-2</c:v>
                </c:pt>
                <c:pt idx="58">
                  <c:v>6.0778644E-2</c:v>
                </c:pt>
                <c:pt idx="59">
                  <c:v>6.6479029999999995E-2</c:v>
                </c:pt>
                <c:pt idx="60">
                  <c:v>6.7054495000000006E-2</c:v>
                </c:pt>
                <c:pt idx="61">
                  <c:v>6.4036086000000006E-2</c:v>
                </c:pt>
                <c:pt idx="62">
                  <c:v>6.0250293000000003E-2</c:v>
                </c:pt>
                <c:pt idx="63">
                  <c:v>5.6709717999999999E-2</c:v>
                </c:pt>
                <c:pt idx="64">
                  <c:v>5.1765449999999998E-2</c:v>
                </c:pt>
                <c:pt idx="65">
                  <c:v>4.5046360000000001E-2</c:v>
                </c:pt>
                <c:pt idx="66">
                  <c:v>4.0903963000000002E-2</c:v>
                </c:pt>
                <c:pt idx="67">
                  <c:v>4.340931E-2</c:v>
                </c:pt>
                <c:pt idx="68">
                  <c:v>5.0737894999999998E-2</c:v>
                </c:pt>
                <c:pt idx="69">
                  <c:v>5.4485082999999997E-2</c:v>
                </c:pt>
                <c:pt idx="70">
                  <c:v>4.8705403000000001E-2</c:v>
                </c:pt>
                <c:pt idx="71">
                  <c:v>3.4194875999999999E-2</c:v>
                </c:pt>
                <c:pt idx="72">
                  <c:v>1.7551573000000001E-2</c:v>
                </c:pt>
                <c:pt idx="73">
                  <c:v>5.0747919999999998E-3</c:v>
                </c:pt>
                <c:pt idx="74">
                  <c:v>0</c:v>
                </c:pt>
                <c:pt idx="75">
                  <c:v>1.5195905999999999E-3</c:v>
                </c:pt>
                <c:pt idx="76">
                  <c:v>7.3317345000000001E-3</c:v>
                </c:pt>
                <c:pt idx="77">
                  <c:v>1.3985511000000001E-2</c:v>
                </c:pt>
                <c:pt idx="78">
                  <c:v>1.9698153999999999E-2</c:v>
                </c:pt>
                <c:pt idx="79">
                  <c:v>2.4000013000000001E-2</c:v>
                </c:pt>
                <c:pt idx="80">
                  <c:v>2.5927861999999999E-2</c:v>
                </c:pt>
                <c:pt idx="81">
                  <c:v>2.4143491E-2</c:v>
                </c:pt>
                <c:pt idx="82">
                  <c:v>1.7879708000000001E-2</c:v>
                </c:pt>
                <c:pt idx="83">
                  <c:v>8.7149270000000008E-3</c:v>
                </c:pt>
                <c:pt idx="84">
                  <c:v>8.7800000000000006E-5</c:v>
                </c:pt>
                <c:pt idx="85">
                  <c:v>0</c:v>
                </c:pt>
                <c:pt idx="86">
                  <c:v>0</c:v>
                </c:pt>
                <c:pt idx="87">
                  <c:v>6.7323883999999999E-3</c:v>
                </c:pt>
                <c:pt idx="88">
                  <c:v>1.7253910000000001E-2</c:v>
                </c:pt>
                <c:pt idx="89">
                  <c:v>2.7048117E-2</c:v>
                </c:pt>
                <c:pt idx="90">
                  <c:v>3.4052270000000003E-2</c:v>
                </c:pt>
                <c:pt idx="91">
                  <c:v>3.7898503E-2</c:v>
                </c:pt>
                <c:pt idx="92">
                  <c:v>3.7879533999999999E-2</c:v>
                </c:pt>
                <c:pt idx="93">
                  <c:v>3.6469362999999998E-2</c:v>
                </c:pt>
                <c:pt idx="94">
                  <c:v>3.4450504999999999E-2</c:v>
                </c:pt>
                <c:pt idx="95">
                  <c:v>3.0653865999999998E-2</c:v>
                </c:pt>
                <c:pt idx="96">
                  <c:v>2.8985104000000001E-2</c:v>
                </c:pt>
                <c:pt idx="97">
                  <c:v>2.8051131999999999E-2</c:v>
                </c:pt>
                <c:pt idx="98">
                  <c:v>2.7108073E-2</c:v>
                </c:pt>
                <c:pt idx="99">
                  <c:v>2.6511320000000001E-2</c:v>
                </c:pt>
                <c:pt idx="100">
                  <c:v>2.7048307000000001E-2</c:v>
                </c:pt>
                <c:pt idx="101">
                  <c:v>2.7154175999999999E-2</c:v>
                </c:pt>
                <c:pt idx="102">
                  <c:v>2.6304053000000001E-2</c:v>
                </c:pt>
                <c:pt idx="103">
                  <c:v>2.5842790000000001E-2</c:v>
                </c:pt>
                <c:pt idx="104">
                  <c:v>2.4707389999999999E-2</c:v>
                </c:pt>
                <c:pt idx="105">
                  <c:v>2.2715839000000002E-2</c:v>
                </c:pt>
                <c:pt idx="106">
                  <c:v>1.9813549E-2</c:v>
                </c:pt>
                <c:pt idx="107">
                  <c:v>1.6297223E-2</c:v>
                </c:pt>
                <c:pt idx="108">
                  <c:v>1.1780949000000001E-2</c:v>
                </c:pt>
                <c:pt idx="109">
                  <c:v>6.4955170000000001E-3</c:v>
                </c:pt>
                <c:pt idx="110">
                  <c:v>1.0541884999999999E-3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C965-417D-8E7F-C19369146104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[4]Sheet1!$D$26:$DT$26</c:f>
              <c:numCache>
                <c:formatCode>General</c:formatCode>
                <c:ptCount val="121"/>
                <c:pt idx="0">
                  <c:v>0</c:v>
                </c:pt>
                <c:pt idx="1">
                  <c:v>8.43E-4</c:v>
                </c:pt>
                <c:pt idx="2">
                  <c:v>3.1009932999999999E-3</c:v>
                </c:pt>
                <c:pt idx="3">
                  <c:v>5.945812E-3</c:v>
                </c:pt>
                <c:pt idx="4">
                  <c:v>7.9780819999999992E-3</c:v>
                </c:pt>
                <c:pt idx="5">
                  <c:v>1.0428402E-2</c:v>
                </c:pt>
                <c:pt idx="6">
                  <c:v>1.3323442E-2</c:v>
                </c:pt>
                <c:pt idx="7">
                  <c:v>1.4315209000000001E-2</c:v>
                </c:pt>
                <c:pt idx="8">
                  <c:v>1.1309206E-2</c:v>
                </c:pt>
                <c:pt idx="9">
                  <c:v>4.5486754000000004E-3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9.3999999999999997E-4</c:v>
                </c:pt>
                <c:pt idx="15">
                  <c:v>5.0874400000000004E-3</c:v>
                </c:pt>
                <c:pt idx="16">
                  <c:v>7.3815076999999996E-3</c:v>
                </c:pt>
                <c:pt idx="17">
                  <c:v>6.6275880000000002E-3</c:v>
                </c:pt>
                <c:pt idx="18">
                  <c:v>3.8768786E-3</c:v>
                </c:pt>
                <c:pt idx="19">
                  <c:v>6.2E-4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1.6405609E-3</c:v>
                </c:pt>
                <c:pt idx="25">
                  <c:v>4.4722245000000001E-3</c:v>
                </c:pt>
                <c:pt idx="26">
                  <c:v>8.5362570000000002E-3</c:v>
                </c:pt>
                <c:pt idx="27">
                  <c:v>1.268289E-2</c:v>
                </c:pt>
                <c:pt idx="28">
                  <c:v>1.6925490000000001E-2</c:v>
                </c:pt>
                <c:pt idx="29">
                  <c:v>2.0994677999999999E-2</c:v>
                </c:pt>
                <c:pt idx="30">
                  <c:v>2.4769764E-2</c:v>
                </c:pt>
                <c:pt idx="31">
                  <c:v>2.8717196E-2</c:v>
                </c:pt>
                <c:pt idx="32">
                  <c:v>3.3660553000000003E-2</c:v>
                </c:pt>
                <c:pt idx="33">
                  <c:v>4.1387624999999997E-2</c:v>
                </c:pt>
                <c:pt idx="34">
                  <c:v>5.0867792000000002E-2</c:v>
                </c:pt>
                <c:pt idx="35">
                  <c:v>6.0266063000000002E-2</c:v>
                </c:pt>
                <c:pt idx="36">
                  <c:v>6.6172170000000002E-2</c:v>
                </c:pt>
                <c:pt idx="37">
                  <c:v>6.6687549999999998E-2</c:v>
                </c:pt>
                <c:pt idx="38">
                  <c:v>6.2624639999999995E-2</c:v>
                </c:pt>
                <c:pt idx="39">
                  <c:v>5.6474093000000003E-2</c:v>
                </c:pt>
                <c:pt idx="40">
                  <c:v>4.9406066999999998E-2</c:v>
                </c:pt>
                <c:pt idx="41">
                  <c:v>4.2310874999999998E-2</c:v>
                </c:pt>
                <c:pt idx="42">
                  <c:v>3.5399090000000001E-2</c:v>
                </c:pt>
                <c:pt idx="43">
                  <c:v>3.0181734000000002E-2</c:v>
                </c:pt>
                <c:pt idx="44">
                  <c:v>2.9055147999999999E-2</c:v>
                </c:pt>
                <c:pt idx="45">
                  <c:v>3.1270039999999999E-2</c:v>
                </c:pt>
                <c:pt idx="46">
                  <c:v>3.3776059999999997E-2</c:v>
                </c:pt>
                <c:pt idx="47">
                  <c:v>3.4247060000000003E-2</c:v>
                </c:pt>
                <c:pt idx="48">
                  <c:v>3.3370900000000002E-2</c:v>
                </c:pt>
                <c:pt idx="49">
                  <c:v>3.2764460000000002E-2</c:v>
                </c:pt>
                <c:pt idx="50">
                  <c:v>3.256179E-2</c:v>
                </c:pt>
                <c:pt idx="51">
                  <c:v>3.2304935E-2</c:v>
                </c:pt>
                <c:pt idx="52">
                  <c:v>3.2378398000000003E-2</c:v>
                </c:pt>
                <c:pt idx="53">
                  <c:v>3.3420394999999999E-2</c:v>
                </c:pt>
                <c:pt idx="54">
                  <c:v>3.5941373999999998E-2</c:v>
                </c:pt>
                <c:pt idx="55">
                  <c:v>4.0487435000000002E-2</c:v>
                </c:pt>
                <c:pt idx="56">
                  <c:v>4.5876194000000002E-2</c:v>
                </c:pt>
                <c:pt idx="57">
                  <c:v>5.2931119999999998E-2</c:v>
                </c:pt>
                <c:pt idx="58">
                  <c:v>6.0778644E-2</c:v>
                </c:pt>
                <c:pt idx="59">
                  <c:v>6.6479029999999995E-2</c:v>
                </c:pt>
                <c:pt idx="60">
                  <c:v>6.7054495000000006E-2</c:v>
                </c:pt>
                <c:pt idx="61">
                  <c:v>6.4036086000000006E-2</c:v>
                </c:pt>
                <c:pt idx="62">
                  <c:v>6.0250293000000003E-2</c:v>
                </c:pt>
                <c:pt idx="63">
                  <c:v>5.6709717999999999E-2</c:v>
                </c:pt>
                <c:pt idx="64">
                  <c:v>5.1765449999999998E-2</c:v>
                </c:pt>
                <c:pt idx="65">
                  <c:v>4.5046360000000001E-2</c:v>
                </c:pt>
                <c:pt idx="66">
                  <c:v>4.0903963000000002E-2</c:v>
                </c:pt>
                <c:pt idx="67">
                  <c:v>4.340931E-2</c:v>
                </c:pt>
                <c:pt idx="68">
                  <c:v>5.0737894999999998E-2</c:v>
                </c:pt>
                <c:pt idx="69">
                  <c:v>5.4485082999999997E-2</c:v>
                </c:pt>
                <c:pt idx="70">
                  <c:v>4.8705403000000001E-2</c:v>
                </c:pt>
                <c:pt idx="71">
                  <c:v>3.4194875999999999E-2</c:v>
                </c:pt>
                <c:pt idx="72">
                  <c:v>1.7551573000000001E-2</c:v>
                </c:pt>
                <c:pt idx="73">
                  <c:v>5.0747919999999998E-3</c:v>
                </c:pt>
                <c:pt idx="74">
                  <c:v>0</c:v>
                </c:pt>
                <c:pt idx="75">
                  <c:v>1.5195905999999999E-3</c:v>
                </c:pt>
                <c:pt idx="76">
                  <c:v>7.3317345000000001E-3</c:v>
                </c:pt>
                <c:pt idx="77">
                  <c:v>1.3985511000000001E-2</c:v>
                </c:pt>
                <c:pt idx="78">
                  <c:v>1.9698153999999999E-2</c:v>
                </c:pt>
                <c:pt idx="79">
                  <c:v>2.4000013000000001E-2</c:v>
                </c:pt>
                <c:pt idx="80">
                  <c:v>2.5927861999999999E-2</c:v>
                </c:pt>
                <c:pt idx="81">
                  <c:v>2.4143491E-2</c:v>
                </c:pt>
                <c:pt idx="82">
                  <c:v>1.7879708000000001E-2</c:v>
                </c:pt>
                <c:pt idx="83">
                  <c:v>8.7149270000000008E-3</c:v>
                </c:pt>
                <c:pt idx="84">
                  <c:v>8.7800000000000006E-5</c:v>
                </c:pt>
                <c:pt idx="85">
                  <c:v>0</c:v>
                </c:pt>
                <c:pt idx="86">
                  <c:v>0</c:v>
                </c:pt>
                <c:pt idx="87">
                  <c:v>6.7323883999999999E-3</c:v>
                </c:pt>
                <c:pt idx="88">
                  <c:v>1.7253910000000001E-2</c:v>
                </c:pt>
                <c:pt idx="89">
                  <c:v>2.7048117E-2</c:v>
                </c:pt>
                <c:pt idx="90">
                  <c:v>3.4052270000000003E-2</c:v>
                </c:pt>
                <c:pt idx="91">
                  <c:v>3.7898503E-2</c:v>
                </c:pt>
                <c:pt idx="92">
                  <c:v>3.7879533999999999E-2</c:v>
                </c:pt>
                <c:pt idx="93">
                  <c:v>3.6469362999999998E-2</c:v>
                </c:pt>
                <c:pt idx="94">
                  <c:v>3.4450504999999999E-2</c:v>
                </c:pt>
                <c:pt idx="95">
                  <c:v>3.0653865999999998E-2</c:v>
                </c:pt>
                <c:pt idx="96">
                  <c:v>2.8985104000000001E-2</c:v>
                </c:pt>
                <c:pt idx="97">
                  <c:v>2.8051131999999999E-2</c:v>
                </c:pt>
                <c:pt idx="98">
                  <c:v>2.7108073E-2</c:v>
                </c:pt>
                <c:pt idx="99">
                  <c:v>2.6511320000000001E-2</c:v>
                </c:pt>
                <c:pt idx="100">
                  <c:v>2.7048307000000001E-2</c:v>
                </c:pt>
                <c:pt idx="101">
                  <c:v>2.7154175999999999E-2</c:v>
                </c:pt>
                <c:pt idx="102">
                  <c:v>2.6304053000000001E-2</c:v>
                </c:pt>
                <c:pt idx="103">
                  <c:v>2.5842790000000001E-2</c:v>
                </c:pt>
                <c:pt idx="104">
                  <c:v>2.4707389999999999E-2</c:v>
                </c:pt>
                <c:pt idx="105">
                  <c:v>2.2715839000000002E-2</c:v>
                </c:pt>
                <c:pt idx="106">
                  <c:v>1.9813549E-2</c:v>
                </c:pt>
                <c:pt idx="107">
                  <c:v>1.6297223E-2</c:v>
                </c:pt>
                <c:pt idx="108">
                  <c:v>1.1780949000000001E-2</c:v>
                </c:pt>
                <c:pt idx="109">
                  <c:v>6.4955170000000001E-3</c:v>
                </c:pt>
                <c:pt idx="110">
                  <c:v>1.0541884999999999E-3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C965-417D-8E7F-C19369146104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[4]Sheet1!$D$27:$DT$27</c:f>
              <c:numCache>
                <c:formatCode>General</c:formatCode>
                <c:ptCount val="121"/>
                <c:pt idx="0">
                  <c:v>0</c:v>
                </c:pt>
                <c:pt idx="1">
                  <c:v>8.43E-4</c:v>
                </c:pt>
                <c:pt idx="2">
                  <c:v>3.1009932999999999E-3</c:v>
                </c:pt>
                <c:pt idx="3">
                  <c:v>5.945812E-3</c:v>
                </c:pt>
                <c:pt idx="4">
                  <c:v>7.9780819999999992E-3</c:v>
                </c:pt>
                <c:pt idx="5">
                  <c:v>1.0428402E-2</c:v>
                </c:pt>
                <c:pt idx="6">
                  <c:v>1.3323442E-2</c:v>
                </c:pt>
                <c:pt idx="7">
                  <c:v>1.4315209000000001E-2</c:v>
                </c:pt>
                <c:pt idx="8">
                  <c:v>1.1309206E-2</c:v>
                </c:pt>
                <c:pt idx="9">
                  <c:v>4.5486754000000004E-3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9.3999999999999997E-4</c:v>
                </c:pt>
                <c:pt idx="15">
                  <c:v>5.0874400000000004E-3</c:v>
                </c:pt>
                <c:pt idx="16">
                  <c:v>7.3815076999999996E-3</c:v>
                </c:pt>
                <c:pt idx="17">
                  <c:v>6.6275880000000002E-3</c:v>
                </c:pt>
                <c:pt idx="18">
                  <c:v>3.8768786E-3</c:v>
                </c:pt>
                <c:pt idx="19">
                  <c:v>6.2E-4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1.6405609E-3</c:v>
                </c:pt>
                <c:pt idx="25">
                  <c:v>4.4722245000000001E-3</c:v>
                </c:pt>
                <c:pt idx="26">
                  <c:v>8.5362570000000002E-3</c:v>
                </c:pt>
                <c:pt idx="27">
                  <c:v>1.268289E-2</c:v>
                </c:pt>
                <c:pt idx="28">
                  <c:v>1.6925490000000001E-2</c:v>
                </c:pt>
                <c:pt idx="29">
                  <c:v>2.0994677999999999E-2</c:v>
                </c:pt>
                <c:pt idx="30">
                  <c:v>2.4769764E-2</c:v>
                </c:pt>
                <c:pt idx="31">
                  <c:v>2.8717196E-2</c:v>
                </c:pt>
                <c:pt idx="32">
                  <c:v>3.3660553000000003E-2</c:v>
                </c:pt>
                <c:pt idx="33">
                  <c:v>4.1387624999999997E-2</c:v>
                </c:pt>
                <c:pt idx="34">
                  <c:v>5.0867792000000002E-2</c:v>
                </c:pt>
                <c:pt idx="35">
                  <c:v>6.0266063000000002E-2</c:v>
                </c:pt>
                <c:pt idx="36">
                  <c:v>6.6172170000000002E-2</c:v>
                </c:pt>
                <c:pt idx="37">
                  <c:v>6.6687549999999998E-2</c:v>
                </c:pt>
                <c:pt idx="38">
                  <c:v>6.2624639999999995E-2</c:v>
                </c:pt>
                <c:pt idx="39">
                  <c:v>5.6474093000000003E-2</c:v>
                </c:pt>
                <c:pt idx="40">
                  <c:v>4.9406066999999998E-2</c:v>
                </c:pt>
                <c:pt idx="41">
                  <c:v>4.2310874999999998E-2</c:v>
                </c:pt>
                <c:pt idx="42">
                  <c:v>3.5399090000000001E-2</c:v>
                </c:pt>
                <c:pt idx="43">
                  <c:v>3.0181734000000002E-2</c:v>
                </c:pt>
                <c:pt idx="44">
                  <c:v>2.9055147999999999E-2</c:v>
                </c:pt>
                <c:pt idx="45">
                  <c:v>3.1270039999999999E-2</c:v>
                </c:pt>
                <c:pt idx="46">
                  <c:v>3.3776059999999997E-2</c:v>
                </c:pt>
                <c:pt idx="47">
                  <c:v>3.4247060000000003E-2</c:v>
                </c:pt>
                <c:pt idx="48">
                  <c:v>3.3370900000000002E-2</c:v>
                </c:pt>
                <c:pt idx="49">
                  <c:v>3.2764460000000002E-2</c:v>
                </c:pt>
                <c:pt idx="50">
                  <c:v>3.256179E-2</c:v>
                </c:pt>
                <c:pt idx="51">
                  <c:v>3.2304935E-2</c:v>
                </c:pt>
                <c:pt idx="52">
                  <c:v>3.2378398000000003E-2</c:v>
                </c:pt>
                <c:pt idx="53">
                  <c:v>3.3420394999999999E-2</c:v>
                </c:pt>
                <c:pt idx="54">
                  <c:v>3.5941373999999998E-2</c:v>
                </c:pt>
                <c:pt idx="55">
                  <c:v>4.0487435000000002E-2</c:v>
                </c:pt>
                <c:pt idx="56">
                  <c:v>4.5876194000000002E-2</c:v>
                </c:pt>
                <c:pt idx="57">
                  <c:v>5.2931119999999998E-2</c:v>
                </c:pt>
                <c:pt idx="58">
                  <c:v>6.0778644E-2</c:v>
                </c:pt>
                <c:pt idx="59">
                  <c:v>6.6479029999999995E-2</c:v>
                </c:pt>
                <c:pt idx="60">
                  <c:v>6.7054495000000006E-2</c:v>
                </c:pt>
                <c:pt idx="61">
                  <c:v>6.4036086000000006E-2</c:v>
                </c:pt>
                <c:pt idx="62">
                  <c:v>6.0250293000000003E-2</c:v>
                </c:pt>
                <c:pt idx="63">
                  <c:v>5.6709717999999999E-2</c:v>
                </c:pt>
                <c:pt idx="64">
                  <c:v>5.1765449999999998E-2</c:v>
                </c:pt>
                <c:pt idx="65">
                  <c:v>4.5046360000000001E-2</c:v>
                </c:pt>
                <c:pt idx="66">
                  <c:v>4.0903963000000002E-2</c:v>
                </c:pt>
                <c:pt idx="67">
                  <c:v>4.340931E-2</c:v>
                </c:pt>
                <c:pt idx="68">
                  <c:v>5.0737894999999998E-2</c:v>
                </c:pt>
                <c:pt idx="69">
                  <c:v>5.4485082999999997E-2</c:v>
                </c:pt>
                <c:pt idx="70">
                  <c:v>4.8705403000000001E-2</c:v>
                </c:pt>
                <c:pt idx="71">
                  <c:v>3.4194875999999999E-2</c:v>
                </c:pt>
                <c:pt idx="72">
                  <c:v>1.7551573000000001E-2</c:v>
                </c:pt>
                <c:pt idx="73">
                  <c:v>5.0747919999999998E-3</c:v>
                </c:pt>
                <c:pt idx="74">
                  <c:v>0</c:v>
                </c:pt>
                <c:pt idx="75">
                  <c:v>1.5195905999999999E-3</c:v>
                </c:pt>
                <c:pt idx="76">
                  <c:v>7.3317345000000001E-3</c:v>
                </c:pt>
                <c:pt idx="77">
                  <c:v>1.3985511000000001E-2</c:v>
                </c:pt>
                <c:pt idx="78">
                  <c:v>1.9698153999999999E-2</c:v>
                </c:pt>
                <c:pt idx="79">
                  <c:v>2.4000013000000001E-2</c:v>
                </c:pt>
                <c:pt idx="80">
                  <c:v>2.5927861999999999E-2</c:v>
                </c:pt>
                <c:pt idx="81">
                  <c:v>2.4143491E-2</c:v>
                </c:pt>
                <c:pt idx="82">
                  <c:v>1.7879708000000001E-2</c:v>
                </c:pt>
                <c:pt idx="83">
                  <c:v>8.7149270000000008E-3</c:v>
                </c:pt>
                <c:pt idx="84">
                  <c:v>8.7800000000000006E-5</c:v>
                </c:pt>
                <c:pt idx="85">
                  <c:v>0</c:v>
                </c:pt>
                <c:pt idx="86">
                  <c:v>0</c:v>
                </c:pt>
                <c:pt idx="87">
                  <c:v>6.7323883999999999E-3</c:v>
                </c:pt>
                <c:pt idx="88">
                  <c:v>1.7253910000000001E-2</c:v>
                </c:pt>
                <c:pt idx="89">
                  <c:v>2.7048117E-2</c:v>
                </c:pt>
                <c:pt idx="90">
                  <c:v>3.4052270000000003E-2</c:v>
                </c:pt>
                <c:pt idx="91">
                  <c:v>3.7898503E-2</c:v>
                </c:pt>
                <c:pt idx="92">
                  <c:v>3.7879533999999999E-2</c:v>
                </c:pt>
                <c:pt idx="93">
                  <c:v>3.6469362999999998E-2</c:v>
                </c:pt>
                <c:pt idx="94">
                  <c:v>3.4450504999999999E-2</c:v>
                </c:pt>
                <c:pt idx="95">
                  <c:v>3.0653865999999998E-2</c:v>
                </c:pt>
                <c:pt idx="96">
                  <c:v>2.8985104000000001E-2</c:v>
                </c:pt>
                <c:pt idx="97">
                  <c:v>2.8051131999999999E-2</c:v>
                </c:pt>
                <c:pt idx="98">
                  <c:v>2.7108073E-2</c:v>
                </c:pt>
                <c:pt idx="99">
                  <c:v>2.6511320000000001E-2</c:v>
                </c:pt>
                <c:pt idx="100">
                  <c:v>2.7048307000000001E-2</c:v>
                </c:pt>
                <c:pt idx="101">
                  <c:v>2.7154175999999999E-2</c:v>
                </c:pt>
                <c:pt idx="102">
                  <c:v>2.6304053000000001E-2</c:v>
                </c:pt>
                <c:pt idx="103">
                  <c:v>2.5842790000000001E-2</c:v>
                </c:pt>
                <c:pt idx="104">
                  <c:v>2.4707389999999999E-2</c:v>
                </c:pt>
                <c:pt idx="105">
                  <c:v>2.2715839000000002E-2</c:v>
                </c:pt>
                <c:pt idx="106">
                  <c:v>1.9813549E-2</c:v>
                </c:pt>
                <c:pt idx="107">
                  <c:v>1.6297223E-2</c:v>
                </c:pt>
                <c:pt idx="108">
                  <c:v>1.1780949000000001E-2</c:v>
                </c:pt>
                <c:pt idx="109">
                  <c:v>6.4955170000000001E-3</c:v>
                </c:pt>
                <c:pt idx="110">
                  <c:v>1.0541884999999999E-3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C965-417D-8E7F-C19369146104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[4]Sheet1!$D$28:$DT$28</c:f>
              <c:numCache>
                <c:formatCode>General</c:formatCode>
                <c:ptCount val="121"/>
                <c:pt idx="0">
                  <c:v>0</c:v>
                </c:pt>
                <c:pt idx="1">
                  <c:v>8.43E-4</c:v>
                </c:pt>
                <c:pt idx="2">
                  <c:v>3.1009932999999999E-3</c:v>
                </c:pt>
                <c:pt idx="3">
                  <c:v>5.945812E-3</c:v>
                </c:pt>
                <c:pt idx="4">
                  <c:v>7.9780819999999992E-3</c:v>
                </c:pt>
                <c:pt idx="5">
                  <c:v>1.0428402E-2</c:v>
                </c:pt>
                <c:pt idx="6">
                  <c:v>1.3323442E-2</c:v>
                </c:pt>
                <c:pt idx="7">
                  <c:v>1.4315209000000001E-2</c:v>
                </c:pt>
                <c:pt idx="8">
                  <c:v>1.1309206E-2</c:v>
                </c:pt>
                <c:pt idx="9">
                  <c:v>4.5486754000000004E-3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9.3999999999999997E-4</c:v>
                </c:pt>
                <c:pt idx="15">
                  <c:v>5.0874400000000004E-3</c:v>
                </c:pt>
                <c:pt idx="16">
                  <c:v>7.3815076999999996E-3</c:v>
                </c:pt>
                <c:pt idx="17">
                  <c:v>6.6275880000000002E-3</c:v>
                </c:pt>
                <c:pt idx="18">
                  <c:v>3.8768786E-3</c:v>
                </c:pt>
                <c:pt idx="19">
                  <c:v>6.2E-4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1.6405609E-3</c:v>
                </c:pt>
                <c:pt idx="25">
                  <c:v>4.4722245000000001E-3</c:v>
                </c:pt>
                <c:pt idx="26">
                  <c:v>8.5362570000000002E-3</c:v>
                </c:pt>
                <c:pt idx="27">
                  <c:v>1.268289E-2</c:v>
                </c:pt>
                <c:pt idx="28">
                  <c:v>1.6925490000000001E-2</c:v>
                </c:pt>
                <c:pt idx="29">
                  <c:v>2.0994677999999999E-2</c:v>
                </c:pt>
                <c:pt idx="30">
                  <c:v>2.4769764E-2</c:v>
                </c:pt>
                <c:pt idx="31">
                  <c:v>2.8717196E-2</c:v>
                </c:pt>
                <c:pt idx="32">
                  <c:v>3.3660553000000003E-2</c:v>
                </c:pt>
                <c:pt idx="33">
                  <c:v>4.1387624999999997E-2</c:v>
                </c:pt>
                <c:pt idx="34">
                  <c:v>5.0867792000000002E-2</c:v>
                </c:pt>
                <c:pt idx="35">
                  <c:v>6.0266063000000002E-2</c:v>
                </c:pt>
                <c:pt idx="36">
                  <c:v>6.6172170000000002E-2</c:v>
                </c:pt>
                <c:pt idx="37">
                  <c:v>6.6687549999999998E-2</c:v>
                </c:pt>
                <c:pt idx="38">
                  <c:v>6.2624639999999995E-2</c:v>
                </c:pt>
                <c:pt idx="39">
                  <c:v>5.6474093000000003E-2</c:v>
                </c:pt>
                <c:pt idx="40">
                  <c:v>4.9406066999999998E-2</c:v>
                </c:pt>
                <c:pt idx="41">
                  <c:v>4.2310874999999998E-2</c:v>
                </c:pt>
                <c:pt idx="42">
                  <c:v>3.5399090000000001E-2</c:v>
                </c:pt>
                <c:pt idx="43">
                  <c:v>3.0181734000000002E-2</c:v>
                </c:pt>
                <c:pt idx="44">
                  <c:v>2.9055147999999999E-2</c:v>
                </c:pt>
                <c:pt idx="45">
                  <c:v>3.1270039999999999E-2</c:v>
                </c:pt>
                <c:pt idx="46">
                  <c:v>3.3776059999999997E-2</c:v>
                </c:pt>
                <c:pt idx="47">
                  <c:v>3.4247060000000003E-2</c:v>
                </c:pt>
                <c:pt idx="48">
                  <c:v>3.3370900000000002E-2</c:v>
                </c:pt>
                <c:pt idx="49">
                  <c:v>3.2764460000000002E-2</c:v>
                </c:pt>
                <c:pt idx="50">
                  <c:v>3.256179E-2</c:v>
                </c:pt>
                <c:pt idx="51">
                  <c:v>3.2304935E-2</c:v>
                </c:pt>
                <c:pt idx="52">
                  <c:v>3.2378398000000003E-2</c:v>
                </c:pt>
                <c:pt idx="53">
                  <c:v>3.3420394999999999E-2</c:v>
                </c:pt>
                <c:pt idx="54">
                  <c:v>3.5941373999999998E-2</c:v>
                </c:pt>
                <c:pt idx="55">
                  <c:v>4.0487435000000002E-2</c:v>
                </c:pt>
                <c:pt idx="56">
                  <c:v>4.5876194000000002E-2</c:v>
                </c:pt>
                <c:pt idx="57">
                  <c:v>5.2931119999999998E-2</c:v>
                </c:pt>
                <c:pt idx="58">
                  <c:v>6.0778644E-2</c:v>
                </c:pt>
                <c:pt idx="59">
                  <c:v>6.6479029999999995E-2</c:v>
                </c:pt>
                <c:pt idx="60">
                  <c:v>6.7054495000000006E-2</c:v>
                </c:pt>
                <c:pt idx="61">
                  <c:v>6.4036086000000006E-2</c:v>
                </c:pt>
                <c:pt idx="62">
                  <c:v>6.0250293000000003E-2</c:v>
                </c:pt>
                <c:pt idx="63">
                  <c:v>5.6709717999999999E-2</c:v>
                </c:pt>
                <c:pt idx="64">
                  <c:v>5.1765449999999998E-2</c:v>
                </c:pt>
                <c:pt idx="65">
                  <c:v>4.5046360000000001E-2</c:v>
                </c:pt>
                <c:pt idx="66">
                  <c:v>4.0903963000000002E-2</c:v>
                </c:pt>
                <c:pt idx="67">
                  <c:v>4.340931E-2</c:v>
                </c:pt>
                <c:pt idx="68">
                  <c:v>5.0737894999999998E-2</c:v>
                </c:pt>
                <c:pt idx="69">
                  <c:v>5.4485082999999997E-2</c:v>
                </c:pt>
                <c:pt idx="70">
                  <c:v>4.8705403000000001E-2</c:v>
                </c:pt>
                <c:pt idx="71">
                  <c:v>3.4194875999999999E-2</c:v>
                </c:pt>
                <c:pt idx="72">
                  <c:v>1.7551573000000001E-2</c:v>
                </c:pt>
                <c:pt idx="73">
                  <c:v>5.0747919999999998E-3</c:v>
                </c:pt>
                <c:pt idx="74">
                  <c:v>0</c:v>
                </c:pt>
                <c:pt idx="75">
                  <c:v>1.5195905999999999E-3</c:v>
                </c:pt>
                <c:pt idx="76">
                  <c:v>7.3317345000000001E-3</c:v>
                </c:pt>
                <c:pt idx="77">
                  <c:v>1.3985511000000001E-2</c:v>
                </c:pt>
                <c:pt idx="78">
                  <c:v>1.9698153999999999E-2</c:v>
                </c:pt>
                <c:pt idx="79">
                  <c:v>2.4000013000000001E-2</c:v>
                </c:pt>
                <c:pt idx="80">
                  <c:v>2.5927861999999999E-2</c:v>
                </c:pt>
                <c:pt idx="81">
                  <c:v>2.4143491E-2</c:v>
                </c:pt>
                <c:pt idx="82">
                  <c:v>1.7879708000000001E-2</c:v>
                </c:pt>
                <c:pt idx="83">
                  <c:v>8.7149270000000008E-3</c:v>
                </c:pt>
                <c:pt idx="84">
                  <c:v>8.7800000000000006E-5</c:v>
                </c:pt>
                <c:pt idx="85">
                  <c:v>0</c:v>
                </c:pt>
                <c:pt idx="86">
                  <c:v>0</c:v>
                </c:pt>
                <c:pt idx="87">
                  <c:v>6.7323883999999999E-3</c:v>
                </c:pt>
                <c:pt idx="88">
                  <c:v>1.7253910000000001E-2</c:v>
                </c:pt>
                <c:pt idx="89">
                  <c:v>2.7048117E-2</c:v>
                </c:pt>
                <c:pt idx="90">
                  <c:v>3.4052270000000003E-2</c:v>
                </c:pt>
                <c:pt idx="91">
                  <c:v>3.7898503E-2</c:v>
                </c:pt>
                <c:pt idx="92">
                  <c:v>3.7879533999999999E-2</c:v>
                </c:pt>
                <c:pt idx="93">
                  <c:v>3.6469362999999998E-2</c:v>
                </c:pt>
                <c:pt idx="94">
                  <c:v>3.4450504999999999E-2</c:v>
                </c:pt>
                <c:pt idx="95">
                  <c:v>3.0653865999999998E-2</c:v>
                </c:pt>
                <c:pt idx="96">
                  <c:v>2.8985104000000001E-2</c:v>
                </c:pt>
                <c:pt idx="97">
                  <c:v>2.8051131999999999E-2</c:v>
                </c:pt>
                <c:pt idx="98">
                  <c:v>2.7108073E-2</c:v>
                </c:pt>
                <c:pt idx="99">
                  <c:v>2.6511320000000001E-2</c:v>
                </c:pt>
                <c:pt idx="100">
                  <c:v>2.7048307000000001E-2</c:v>
                </c:pt>
                <c:pt idx="101">
                  <c:v>2.7154175999999999E-2</c:v>
                </c:pt>
                <c:pt idx="102">
                  <c:v>2.6304053000000001E-2</c:v>
                </c:pt>
                <c:pt idx="103">
                  <c:v>2.5842790000000001E-2</c:v>
                </c:pt>
                <c:pt idx="104">
                  <c:v>2.4707389999999999E-2</c:v>
                </c:pt>
                <c:pt idx="105">
                  <c:v>2.2715839000000002E-2</c:v>
                </c:pt>
                <c:pt idx="106">
                  <c:v>1.9813549E-2</c:v>
                </c:pt>
                <c:pt idx="107">
                  <c:v>1.6297223E-2</c:v>
                </c:pt>
                <c:pt idx="108">
                  <c:v>1.1780949000000001E-2</c:v>
                </c:pt>
                <c:pt idx="109">
                  <c:v>6.4955170000000001E-3</c:v>
                </c:pt>
                <c:pt idx="110">
                  <c:v>1.0541884999999999E-3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C965-417D-8E7F-C19369146104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[4]Sheet1!$D$29:$DT$29</c:f>
              <c:numCache>
                <c:formatCode>General</c:formatCode>
                <c:ptCount val="121"/>
                <c:pt idx="0">
                  <c:v>0</c:v>
                </c:pt>
                <c:pt idx="1">
                  <c:v>8.43E-4</c:v>
                </c:pt>
                <c:pt idx="2">
                  <c:v>3.1009932999999999E-3</c:v>
                </c:pt>
                <c:pt idx="3">
                  <c:v>5.945812E-3</c:v>
                </c:pt>
                <c:pt idx="4">
                  <c:v>7.9780819999999992E-3</c:v>
                </c:pt>
                <c:pt idx="5">
                  <c:v>1.0428402E-2</c:v>
                </c:pt>
                <c:pt idx="6">
                  <c:v>1.3323442E-2</c:v>
                </c:pt>
                <c:pt idx="7">
                  <c:v>1.4315209000000001E-2</c:v>
                </c:pt>
                <c:pt idx="8">
                  <c:v>1.1309206E-2</c:v>
                </c:pt>
                <c:pt idx="9">
                  <c:v>4.5486754000000004E-3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9.3999999999999997E-4</c:v>
                </c:pt>
                <c:pt idx="15">
                  <c:v>5.0874400000000004E-3</c:v>
                </c:pt>
                <c:pt idx="16">
                  <c:v>7.3815076999999996E-3</c:v>
                </c:pt>
                <c:pt idx="17">
                  <c:v>6.6275880000000002E-3</c:v>
                </c:pt>
                <c:pt idx="18">
                  <c:v>3.8768786E-3</c:v>
                </c:pt>
                <c:pt idx="19">
                  <c:v>6.2E-4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1.6405609E-3</c:v>
                </c:pt>
                <c:pt idx="25">
                  <c:v>4.4722245000000001E-3</c:v>
                </c:pt>
                <c:pt idx="26">
                  <c:v>8.5362570000000002E-3</c:v>
                </c:pt>
                <c:pt idx="27">
                  <c:v>1.268289E-2</c:v>
                </c:pt>
                <c:pt idx="28">
                  <c:v>1.6925490000000001E-2</c:v>
                </c:pt>
                <c:pt idx="29">
                  <c:v>2.0994677999999999E-2</c:v>
                </c:pt>
                <c:pt idx="30">
                  <c:v>2.4769764E-2</c:v>
                </c:pt>
                <c:pt idx="31">
                  <c:v>2.8717196E-2</c:v>
                </c:pt>
                <c:pt idx="32">
                  <c:v>3.3660553000000003E-2</c:v>
                </c:pt>
                <c:pt idx="33">
                  <c:v>4.1387624999999997E-2</c:v>
                </c:pt>
                <c:pt idx="34">
                  <c:v>5.0867792000000002E-2</c:v>
                </c:pt>
                <c:pt idx="35">
                  <c:v>6.0266063000000002E-2</c:v>
                </c:pt>
                <c:pt idx="36">
                  <c:v>6.6172170000000002E-2</c:v>
                </c:pt>
                <c:pt idx="37">
                  <c:v>6.6687549999999998E-2</c:v>
                </c:pt>
                <c:pt idx="38">
                  <c:v>6.2624639999999995E-2</c:v>
                </c:pt>
                <c:pt idx="39">
                  <c:v>5.6474093000000003E-2</c:v>
                </c:pt>
                <c:pt idx="40">
                  <c:v>4.9406066999999998E-2</c:v>
                </c:pt>
                <c:pt idx="41">
                  <c:v>4.2310874999999998E-2</c:v>
                </c:pt>
                <c:pt idx="42">
                  <c:v>3.5399090000000001E-2</c:v>
                </c:pt>
                <c:pt idx="43">
                  <c:v>3.0181734000000002E-2</c:v>
                </c:pt>
                <c:pt idx="44">
                  <c:v>2.9055147999999999E-2</c:v>
                </c:pt>
                <c:pt idx="45">
                  <c:v>3.1270039999999999E-2</c:v>
                </c:pt>
                <c:pt idx="46">
                  <c:v>3.3776059999999997E-2</c:v>
                </c:pt>
                <c:pt idx="47">
                  <c:v>3.4247060000000003E-2</c:v>
                </c:pt>
                <c:pt idx="48">
                  <c:v>3.3370900000000002E-2</c:v>
                </c:pt>
                <c:pt idx="49">
                  <c:v>3.2764460000000002E-2</c:v>
                </c:pt>
                <c:pt idx="50">
                  <c:v>3.256179E-2</c:v>
                </c:pt>
                <c:pt idx="51">
                  <c:v>3.2304935E-2</c:v>
                </c:pt>
                <c:pt idx="52">
                  <c:v>3.2378398000000003E-2</c:v>
                </c:pt>
                <c:pt idx="53">
                  <c:v>3.3420394999999999E-2</c:v>
                </c:pt>
                <c:pt idx="54">
                  <c:v>3.5941373999999998E-2</c:v>
                </c:pt>
                <c:pt idx="55">
                  <c:v>4.0487435000000002E-2</c:v>
                </c:pt>
                <c:pt idx="56">
                  <c:v>4.5876194000000002E-2</c:v>
                </c:pt>
                <c:pt idx="57">
                  <c:v>5.2931119999999998E-2</c:v>
                </c:pt>
                <c:pt idx="58">
                  <c:v>6.0778644E-2</c:v>
                </c:pt>
                <c:pt idx="59">
                  <c:v>6.6479029999999995E-2</c:v>
                </c:pt>
                <c:pt idx="60">
                  <c:v>6.7054495000000006E-2</c:v>
                </c:pt>
                <c:pt idx="61">
                  <c:v>6.4036086000000006E-2</c:v>
                </c:pt>
                <c:pt idx="62">
                  <c:v>6.0250293000000003E-2</c:v>
                </c:pt>
                <c:pt idx="63">
                  <c:v>5.6709717999999999E-2</c:v>
                </c:pt>
                <c:pt idx="64">
                  <c:v>5.1765449999999998E-2</c:v>
                </c:pt>
                <c:pt idx="65">
                  <c:v>4.5046360000000001E-2</c:v>
                </c:pt>
                <c:pt idx="66">
                  <c:v>4.0903963000000002E-2</c:v>
                </c:pt>
                <c:pt idx="67">
                  <c:v>4.340931E-2</c:v>
                </c:pt>
                <c:pt idx="68">
                  <c:v>5.0737894999999998E-2</c:v>
                </c:pt>
                <c:pt idx="69">
                  <c:v>5.4485082999999997E-2</c:v>
                </c:pt>
                <c:pt idx="70">
                  <c:v>4.8705403000000001E-2</c:v>
                </c:pt>
                <c:pt idx="71">
                  <c:v>3.4194875999999999E-2</c:v>
                </c:pt>
                <c:pt idx="72">
                  <c:v>1.7551573000000001E-2</c:v>
                </c:pt>
                <c:pt idx="73">
                  <c:v>5.0747919999999998E-3</c:v>
                </c:pt>
                <c:pt idx="74">
                  <c:v>0</c:v>
                </c:pt>
                <c:pt idx="75">
                  <c:v>1.5195905999999999E-3</c:v>
                </c:pt>
                <c:pt idx="76">
                  <c:v>7.3317345000000001E-3</c:v>
                </c:pt>
                <c:pt idx="77">
                  <c:v>1.3985511000000001E-2</c:v>
                </c:pt>
                <c:pt idx="78">
                  <c:v>1.9698153999999999E-2</c:v>
                </c:pt>
                <c:pt idx="79">
                  <c:v>2.4000013000000001E-2</c:v>
                </c:pt>
                <c:pt idx="80">
                  <c:v>2.5927861999999999E-2</c:v>
                </c:pt>
                <c:pt idx="81">
                  <c:v>2.4143491E-2</c:v>
                </c:pt>
                <c:pt idx="82">
                  <c:v>1.7879708000000001E-2</c:v>
                </c:pt>
                <c:pt idx="83">
                  <c:v>8.7149270000000008E-3</c:v>
                </c:pt>
                <c:pt idx="84">
                  <c:v>8.7800000000000006E-5</c:v>
                </c:pt>
                <c:pt idx="85">
                  <c:v>0</c:v>
                </c:pt>
                <c:pt idx="86">
                  <c:v>0</c:v>
                </c:pt>
                <c:pt idx="87">
                  <c:v>6.7323883999999999E-3</c:v>
                </c:pt>
                <c:pt idx="88">
                  <c:v>1.7253910000000001E-2</c:v>
                </c:pt>
                <c:pt idx="89">
                  <c:v>2.7048117E-2</c:v>
                </c:pt>
                <c:pt idx="90">
                  <c:v>3.4052270000000003E-2</c:v>
                </c:pt>
                <c:pt idx="91">
                  <c:v>3.7898503E-2</c:v>
                </c:pt>
                <c:pt idx="92">
                  <c:v>3.7879533999999999E-2</c:v>
                </c:pt>
                <c:pt idx="93">
                  <c:v>3.6469362999999998E-2</c:v>
                </c:pt>
                <c:pt idx="94">
                  <c:v>3.4450504999999999E-2</c:v>
                </c:pt>
                <c:pt idx="95">
                  <c:v>3.0653865999999998E-2</c:v>
                </c:pt>
                <c:pt idx="96">
                  <c:v>2.8985104000000001E-2</c:v>
                </c:pt>
                <c:pt idx="97">
                  <c:v>2.8051131999999999E-2</c:v>
                </c:pt>
                <c:pt idx="98">
                  <c:v>2.7108073E-2</c:v>
                </c:pt>
                <c:pt idx="99">
                  <c:v>2.6511320000000001E-2</c:v>
                </c:pt>
                <c:pt idx="100">
                  <c:v>2.7048307000000001E-2</c:v>
                </c:pt>
                <c:pt idx="101">
                  <c:v>2.7154175999999999E-2</c:v>
                </c:pt>
                <c:pt idx="102">
                  <c:v>2.6304053000000001E-2</c:v>
                </c:pt>
                <c:pt idx="103">
                  <c:v>2.5842790000000001E-2</c:v>
                </c:pt>
                <c:pt idx="104">
                  <c:v>2.4707389999999999E-2</c:v>
                </c:pt>
                <c:pt idx="105">
                  <c:v>2.2715839000000002E-2</c:v>
                </c:pt>
                <c:pt idx="106">
                  <c:v>1.9813549E-2</c:v>
                </c:pt>
                <c:pt idx="107">
                  <c:v>1.6297223E-2</c:v>
                </c:pt>
                <c:pt idx="108">
                  <c:v>1.1780949000000001E-2</c:v>
                </c:pt>
                <c:pt idx="109">
                  <c:v>6.4955170000000001E-3</c:v>
                </c:pt>
                <c:pt idx="110">
                  <c:v>1.0541884999999999E-3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C965-417D-8E7F-C19369146104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[4]Sheet1!$D$30:$DT$30</c:f>
              <c:numCache>
                <c:formatCode>General</c:formatCode>
                <c:ptCount val="121"/>
                <c:pt idx="0">
                  <c:v>2.6068632000000001E-3</c:v>
                </c:pt>
                <c:pt idx="1">
                  <c:v>2.2524262000000001E-3</c:v>
                </c:pt>
                <c:pt idx="2">
                  <c:v>3.275423E-3</c:v>
                </c:pt>
                <c:pt idx="3">
                  <c:v>3.8548964000000002E-3</c:v>
                </c:pt>
                <c:pt idx="4">
                  <c:v>4.4896095E-3</c:v>
                </c:pt>
                <c:pt idx="5">
                  <c:v>6.4267969999999997E-3</c:v>
                </c:pt>
                <c:pt idx="6">
                  <c:v>9.6093600000000008E-3</c:v>
                </c:pt>
                <c:pt idx="7">
                  <c:v>1.1813657999999999E-2</c:v>
                </c:pt>
                <c:pt idx="8">
                  <c:v>1.0508846000000001E-2</c:v>
                </c:pt>
                <c:pt idx="9">
                  <c:v>5.1932022999999997E-3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6.4300000000000002E-4</c:v>
                </c:pt>
                <c:pt idx="15">
                  <c:v>5.4598614E-3</c:v>
                </c:pt>
                <c:pt idx="16">
                  <c:v>8.8638109999999992E-3</c:v>
                </c:pt>
                <c:pt idx="17">
                  <c:v>8.6556519999999998E-3</c:v>
                </c:pt>
                <c:pt idx="18">
                  <c:v>5.5151842999999999E-3</c:v>
                </c:pt>
                <c:pt idx="19">
                  <c:v>8.1499999999999997E-4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4.0900000000000002E-4</c:v>
                </c:pt>
                <c:pt idx="26">
                  <c:v>5.6617315999999999E-3</c:v>
                </c:pt>
                <c:pt idx="27">
                  <c:v>1.0581841E-2</c:v>
                </c:pt>
                <c:pt idx="28">
                  <c:v>1.5301443E-2</c:v>
                </c:pt>
                <c:pt idx="29">
                  <c:v>1.9702213E-2</c:v>
                </c:pt>
                <c:pt idx="30">
                  <c:v>2.4084233E-2</c:v>
                </c:pt>
                <c:pt idx="31">
                  <c:v>2.8618937000000001E-2</c:v>
                </c:pt>
                <c:pt idx="32">
                  <c:v>3.3370997999999999E-2</c:v>
                </c:pt>
                <c:pt idx="33">
                  <c:v>4.0032989999999997E-2</c:v>
                </c:pt>
                <c:pt idx="34">
                  <c:v>4.7818270000000003E-2</c:v>
                </c:pt>
                <c:pt idx="35">
                  <c:v>5.5250726999999999E-2</c:v>
                </c:pt>
                <c:pt idx="36">
                  <c:v>5.9285227000000003E-2</c:v>
                </c:pt>
                <c:pt idx="37">
                  <c:v>5.8236413000000001E-2</c:v>
                </c:pt>
                <c:pt idx="38">
                  <c:v>5.2829273000000003E-2</c:v>
                </c:pt>
                <c:pt idx="39">
                  <c:v>4.561101E-2</c:v>
                </c:pt>
                <c:pt idx="40">
                  <c:v>3.8046683999999997E-2</c:v>
                </c:pt>
                <c:pt idx="41">
                  <c:v>3.180794E-2</c:v>
                </c:pt>
                <c:pt idx="42">
                  <c:v>2.688395E-2</c:v>
                </c:pt>
                <c:pt idx="43">
                  <c:v>2.4415102000000001E-2</c:v>
                </c:pt>
                <c:pt idx="44">
                  <c:v>2.5735986999999998E-2</c:v>
                </c:pt>
                <c:pt idx="45">
                  <c:v>2.9334855999999999E-2</c:v>
                </c:pt>
                <c:pt idx="46">
                  <c:v>3.2132816000000002E-2</c:v>
                </c:pt>
                <c:pt idx="47">
                  <c:v>3.2368901999999998E-2</c:v>
                </c:pt>
                <c:pt idx="48">
                  <c:v>3.1388010000000001E-2</c:v>
                </c:pt>
                <c:pt idx="49">
                  <c:v>3.1591217999999997E-2</c:v>
                </c:pt>
                <c:pt idx="50">
                  <c:v>3.3253074000000001E-2</c:v>
                </c:pt>
                <c:pt idx="51">
                  <c:v>3.5481236999999999E-2</c:v>
                </c:pt>
                <c:pt idx="52">
                  <c:v>3.6890989999999999E-2</c:v>
                </c:pt>
                <c:pt idx="53">
                  <c:v>3.6429839999999998E-2</c:v>
                </c:pt>
                <c:pt idx="54">
                  <c:v>3.4566600000000003E-2</c:v>
                </c:pt>
                <c:pt idx="55">
                  <c:v>3.3987353999999997E-2</c:v>
                </c:pt>
                <c:pt idx="56">
                  <c:v>3.6103499999999997E-2</c:v>
                </c:pt>
                <c:pt idx="57">
                  <c:v>4.2634680000000001E-2</c:v>
                </c:pt>
                <c:pt idx="58">
                  <c:v>5.1598966000000003E-2</c:v>
                </c:pt>
                <c:pt idx="59">
                  <c:v>5.8766533000000003E-2</c:v>
                </c:pt>
                <c:pt idx="60">
                  <c:v>6.0787365000000003E-2</c:v>
                </c:pt>
                <c:pt idx="61">
                  <c:v>5.9516434E-2</c:v>
                </c:pt>
                <c:pt idx="62">
                  <c:v>5.8011733000000003E-2</c:v>
                </c:pt>
                <c:pt idx="63">
                  <c:v>5.7107560000000002E-2</c:v>
                </c:pt>
                <c:pt idx="64">
                  <c:v>5.4212306000000002E-2</c:v>
                </c:pt>
                <c:pt idx="65">
                  <c:v>4.8603094999999999E-2</c:v>
                </c:pt>
                <c:pt idx="66">
                  <c:v>4.4776940000000001E-2</c:v>
                </c:pt>
                <c:pt idx="67">
                  <c:v>4.7207296000000003E-2</c:v>
                </c:pt>
                <c:pt idx="68">
                  <c:v>5.3986159999999998E-2</c:v>
                </c:pt>
                <c:pt idx="69">
                  <c:v>5.6490720000000001E-2</c:v>
                </c:pt>
                <c:pt idx="70">
                  <c:v>4.8979993999999999E-2</c:v>
                </c:pt>
                <c:pt idx="71">
                  <c:v>3.3313755E-2</c:v>
                </c:pt>
                <c:pt idx="72">
                  <c:v>1.7365677E-2</c:v>
                </c:pt>
                <c:pt idx="73">
                  <c:v>7.6881179999999999E-3</c:v>
                </c:pt>
                <c:pt idx="74">
                  <c:v>6.1871716999999998E-3</c:v>
                </c:pt>
                <c:pt idx="75">
                  <c:v>1.0156953E-2</c:v>
                </c:pt>
                <c:pt idx="76">
                  <c:v>1.6030122000000001E-2</c:v>
                </c:pt>
                <c:pt idx="77">
                  <c:v>2.0849225999999998E-2</c:v>
                </c:pt>
                <c:pt idx="78">
                  <c:v>2.4587708E-2</c:v>
                </c:pt>
                <c:pt idx="79">
                  <c:v>2.7753570000000002E-2</c:v>
                </c:pt>
                <c:pt idx="80">
                  <c:v>2.8873614999999998E-2</c:v>
                </c:pt>
                <c:pt idx="81">
                  <c:v>2.5612630000000001E-2</c:v>
                </c:pt>
                <c:pt idx="82">
                  <c:v>1.6829817E-2</c:v>
                </c:pt>
                <c:pt idx="83">
                  <c:v>4.7220754999999998E-3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1.5293985999999999E-3</c:v>
                </c:pt>
                <c:pt idx="88">
                  <c:v>1.3390008E-2</c:v>
                </c:pt>
                <c:pt idx="89">
                  <c:v>2.4208784000000001E-2</c:v>
                </c:pt>
                <c:pt idx="90">
                  <c:v>3.1922850000000003E-2</c:v>
                </c:pt>
                <c:pt idx="91">
                  <c:v>3.6249347000000001E-2</c:v>
                </c:pt>
                <c:pt idx="92">
                  <c:v>3.6489147999999999E-2</c:v>
                </c:pt>
                <c:pt idx="93">
                  <c:v>3.493135E-2</c:v>
                </c:pt>
                <c:pt idx="94">
                  <c:v>3.2634977000000003E-2</c:v>
                </c:pt>
                <c:pt idx="95">
                  <c:v>2.9199097E-2</c:v>
                </c:pt>
                <c:pt idx="96">
                  <c:v>2.8228639E-2</c:v>
                </c:pt>
                <c:pt idx="97">
                  <c:v>2.8450574999999999E-2</c:v>
                </c:pt>
                <c:pt idx="98">
                  <c:v>2.9019525000000001E-2</c:v>
                </c:pt>
                <c:pt idx="99">
                  <c:v>2.9698764999999998E-2</c:v>
                </c:pt>
                <c:pt idx="100">
                  <c:v>3.0676087000000001E-2</c:v>
                </c:pt>
                <c:pt idx="101">
                  <c:v>3.0273309000000002E-2</c:v>
                </c:pt>
                <c:pt idx="102">
                  <c:v>2.9389657E-2</c:v>
                </c:pt>
                <c:pt idx="103">
                  <c:v>2.8399935000000001E-2</c:v>
                </c:pt>
                <c:pt idx="104">
                  <c:v>2.6392411000000001E-2</c:v>
                </c:pt>
                <c:pt idx="105">
                  <c:v>2.3404808999999999E-2</c:v>
                </c:pt>
                <c:pt idx="106">
                  <c:v>1.9421286999999999E-2</c:v>
                </c:pt>
                <c:pt idx="107">
                  <c:v>1.4939732000000001E-2</c:v>
                </c:pt>
                <c:pt idx="108">
                  <c:v>9.3473749999999998E-3</c:v>
                </c:pt>
                <c:pt idx="109">
                  <c:v>3.1521267000000001E-3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C965-417D-8E7F-C19369146104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[4]Sheet1!$D$31:$DT$31</c:f>
              <c:numCache>
                <c:formatCode>General</c:formatCode>
                <c:ptCount val="121"/>
                <c:pt idx="0">
                  <c:v>0</c:v>
                </c:pt>
                <c:pt idx="1">
                  <c:v>8.2299999999999995E-4</c:v>
                </c:pt>
                <c:pt idx="2">
                  <c:v>2.8841157999999999E-3</c:v>
                </c:pt>
                <c:pt idx="3">
                  <c:v>5.5874647000000001E-3</c:v>
                </c:pt>
                <c:pt idx="4">
                  <c:v>7.6472503000000001E-3</c:v>
                </c:pt>
                <c:pt idx="5">
                  <c:v>1.02411285E-2</c:v>
                </c:pt>
                <c:pt idx="6">
                  <c:v>1.324665E-2</c:v>
                </c:pt>
                <c:pt idx="7">
                  <c:v>1.4259295999999999E-2</c:v>
                </c:pt>
                <c:pt idx="8">
                  <c:v>1.1215957E-2</c:v>
                </c:pt>
                <c:pt idx="9">
                  <c:v>4.4343450000000001E-3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8.9999999999999998E-4</c:v>
                </c:pt>
                <c:pt idx="15">
                  <c:v>5.0117853E-3</c:v>
                </c:pt>
                <c:pt idx="16">
                  <c:v>7.3260156999999998E-3</c:v>
                </c:pt>
                <c:pt idx="17">
                  <c:v>6.6217096000000001E-3</c:v>
                </c:pt>
                <c:pt idx="18">
                  <c:v>3.9116964000000002E-3</c:v>
                </c:pt>
                <c:pt idx="19">
                  <c:v>6.3599999999999996E-4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1.2209438E-3</c:v>
                </c:pt>
                <c:pt idx="25">
                  <c:v>4.091913E-3</c:v>
                </c:pt>
                <c:pt idx="26">
                  <c:v>8.208211E-3</c:v>
                </c:pt>
                <c:pt idx="27">
                  <c:v>1.2420397999999999E-2</c:v>
                </c:pt>
                <c:pt idx="28">
                  <c:v>1.6734145999999998E-2</c:v>
                </c:pt>
                <c:pt idx="29">
                  <c:v>2.0873501999999999E-2</c:v>
                </c:pt>
                <c:pt idx="30">
                  <c:v>2.4752791999999999E-2</c:v>
                </c:pt>
                <c:pt idx="31">
                  <c:v>2.8825263E-2</c:v>
                </c:pt>
                <c:pt idx="32">
                  <c:v>3.3854484999999997E-2</c:v>
                </c:pt>
                <c:pt idx="33">
                  <c:v>4.1578549999999999E-2</c:v>
                </c:pt>
                <c:pt idx="34">
                  <c:v>5.0976510000000003E-2</c:v>
                </c:pt>
                <c:pt idx="35">
                  <c:v>6.0250733000000001E-2</c:v>
                </c:pt>
                <c:pt idx="36">
                  <c:v>6.6036869999999998E-2</c:v>
                </c:pt>
                <c:pt idx="37">
                  <c:v>6.6427970000000003E-2</c:v>
                </c:pt>
                <c:pt idx="38">
                  <c:v>6.2246937000000002E-2</c:v>
                </c:pt>
                <c:pt idx="39">
                  <c:v>5.5993564000000003E-2</c:v>
                </c:pt>
                <c:pt idx="40">
                  <c:v>4.8903227000000001E-2</c:v>
                </c:pt>
                <c:pt idx="41">
                  <c:v>4.1877200000000003E-2</c:v>
                </c:pt>
                <c:pt idx="42">
                  <c:v>3.5102107E-2</c:v>
                </c:pt>
                <c:pt idx="43">
                  <c:v>3.0077683000000001E-2</c:v>
                </c:pt>
                <c:pt idx="44">
                  <c:v>2.9150616000000001E-2</c:v>
                </c:pt>
                <c:pt idx="45">
                  <c:v>3.1485013999999999E-2</c:v>
                </c:pt>
                <c:pt idx="46">
                  <c:v>3.3978023000000003E-2</c:v>
                </c:pt>
                <c:pt idx="47">
                  <c:v>3.4358315E-2</c:v>
                </c:pt>
                <c:pt idx="48">
                  <c:v>3.3415813000000003E-2</c:v>
                </c:pt>
                <c:pt idx="49">
                  <c:v>3.2867983000000003E-2</c:v>
                </c:pt>
                <c:pt idx="50">
                  <c:v>3.2822869999999997E-2</c:v>
                </c:pt>
                <c:pt idx="51">
                  <c:v>3.2725085000000001E-2</c:v>
                </c:pt>
                <c:pt idx="52">
                  <c:v>3.2807425000000001E-2</c:v>
                </c:pt>
                <c:pt idx="53">
                  <c:v>3.3659799999999997E-2</c:v>
                </c:pt>
                <c:pt idx="54">
                  <c:v>3.5849854E-2</c:v>
                </c:pt>
                <c:pt idx="55">
                  <c:v>4.0075116000000001E-2</c:v>
                </c:pt>
                <c:pt idx="56">
                  <c:v>4.5286550000000002E-2</c:v>
                </c:pt>
                <c:pt idx="57">
                  <c:v>5.2346252000000003E-2</c:v>
                </c:pt>
                <c:pt idx="58">
                  <c:v>6.0303580000000002E-2</c:v>
                </c:pt>
                <c:pt idx="59">
                  <c:v>6.6146960000000005E-2</c:v>
                </c:pt>
                <c:pt idx="60">
                  <c:v>6.6849930000000002E-2</c:v>
                </c:pt>
                <c:pt idx="61">
                  <c:v>6.3937900000000006E-2</c:v>
                </c:pt>
                <c:pt idx="62">
                  <c:v>6.0237326000000001E-2</c:v>
                </c:pt>
                <c:pt idx="63">
                  <c:v>5.6779574999999999E-2</c:v>
                </c:pt>
                <c:pt idx="64">
                  <c:v>5.1908679999999999E-2</c:v>
                </c:pt>
                <c:pt idx="65">
                  <c:v>4.5245077000000002E-2</c:v>
                </c:pt>
                <c:pt idx="66">
                  <c:v>4.11341E-2</c:v>
                </c:pt>
                <c:pt idx="67">
                  <c:v>4.3657605000000002E-2</c:v>
                </c:pt>
                <c:pt idx="68">
                  <c:v>5.0983229999999997E-2</c:v>
                </c:pt>
                <c:pt idx="69">
                  <c:v>5.4692459999999998E-2</c:v>
                </c:pt>
                <c:pt idx="70">
                  <c:v>4.8817445000000001E-2</c:v>
                </c:pt>
                <c:pt idx="71">
                  <c:v>3.4168984999999999E-2</c:v>
                </c:pt>
                <c:pt idx="72">
                  <c:v>1.7394165999999999E-2</c:v>
                </c:pt>
                <c:pt idx="73">
                  <c:v>4.8558430000000003E-3</c:v>
                </c:pt>
                <c:pt idx="74">
                  <c:v>0</c:v>
                </c:pt>
                <c:pt idx="75">
                  <c:v>1.5745285999999999E-3</c:v>
                </c:pt>
                <c:pt idx="76">
                  <c:v>7.65345E-3</c:v>
                </c:pt>
                <c:pt idx="77">
                  <c:v>1.4517250000000001E-2</c:v>
                </c:pt>
                <c:pt idx="78">
                  <c:v>2.0295152E-2</c:v>
                </c:pt>
                <c:pt idx="79">
                  <c:v>2.4514351E-2</c:v>
                </c:pt>
                <c:pt idx="80">
                  <c:v>2.6260972E-2</c:v>
                </c:pt>
                <c:pt idx="81">
                  <c:v>2.4256351999999998E-2</c:v>
                </c:pt>
                <c:pt idx="82">
                  <c:v>1.7764558999999999E-2</c:v>
                </c:pt>
                <c:pt idx="83">
                  <c:v>8.3714070000000008E-3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6.1492826999999996E-3</c:v>
                </c:pt>
                <c:pt idx="88">
                  <c:v>1.6891276E-2</c:v>
                </c:pt>
                <c:pt idx="89">
                  <c:v>2.6952318999999999E-2</c:v>
                </c:pt>
                <c:pt idx="90">
                  <c:v>3.4200486000000002E-2</c:v>
                </c:pt>
                <c:pt idx="91">
                  <c:v>3.8193789999999998E-2</c:v>
                </c:pt>
                <c:pt idx="92">
                  <c:v>3.8164917E-2</c:v>
                </c:pt>
                <c:pt idx="93">
                  <c:v>3.6648113000000003E-2</c:v>
                </c:pt>
                <c:pt idx="94">
                  <c:v>3.4484441999999997E-2</c:v>
                </c:pt>
                <c:pt idx="95">
                  <c:v>3.0575734E-2</c:v>
                </c:pt>
                <c:pt idx="96">
                  <c:v>2.8858809999999999E-2</c:v>
                </c:pt>
                <c:pt idx="97">
                  <c:v>2.7971362999999999E-2</c:v>
                </c:pt>
                <c:pt idx="98">
                  <c:v>2.7143537999999998E-2</c:v>
                </c:pt>
                <c:pt idx="99">
                  <c:v>2.6674020999999999E-2</c:v>
                </c:pt>
                <c:pt idx="100">
                  <c:v>2.7289065000000001E-2</c:v>
                </c:pt>
                <c:pt idx="101">
                  <c:v>2.7397955000000002E-2</c:v>
                </c:pt>
                <c:pt idx="102">
                  <c:v>2.6559803999999999E-2</c:v>
                </c:pt>
                <c:pt idx="103">
                  <c:v>2.6063817999999999E-2</c:v>
                </c:pt>
                <c:pt idx="104">
                  <c:v>2.4859902999999999E-2</c:v>
                </c:pt>
                <c:pt idx="105">
                  <c:v>2.2781912000000001E-2</c:v>
                </c:pt>
                <c:pt idx="106">
                  <c:v>1.9780742E-2</c:v>
                </c:pt>
                <c:pt idx="107">
                  <c:v>1.6150887999999999E-2</c:v>
                </c:pt>
                <c:pt idx="108">
                  <c:v>1.1534979000000001E-2</c:v>
                </c:pt>
                <c:pt idx="109">
                  <c:v>6.1620846000000002E-3</c:v>
                </c:pt>
                <c:pt idx="110">
                  <c:v>6.4800000000000003E-4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C965-417D-8E7F-C1936914610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MWPPG020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[4]Sheet1!$D$32:$DT$32</c:f>
              <c:numCache>
                <c:formatCode>General</c:formatCode>
                <c:ptCount val="121"/>
                <c:pt idx="0">
                  <c:v>5.8703823E-3</c:v>
                </c:pt>
                <c:pt idx="1">
                  <c:v>4.2831465000000004E-3</c:v>
                </c:pt>
                <c:pt idx="2">
                  <c:v>4.8839384999999997E-3</c:v>
                </c:pt>
                <c:pt idx="3">
                  <c:v>3.6503341999999999E-3</c:v>
                </c:pt>
                <c:pt idx="4">
                  <c:v>2.8632570000000001E-3</c:v>
                </c:pt>
                <c:pt idx="5">
                  <c:v>3.8153561999999999E-3</c:v>
                </c:pt>
                <c:pt idx="6">
                  <c:v>6.5884697000000002E-3</c:v>
                </c:pt>
                <c:pt idx="7">
                  <c:v>9.3453489999999993E-3</c:v>
                </c:pt>
                <c:pt idx="8">
                  <c:v>9.124788E-3</c:v>
                </c:pt>
                <c:pt idx="9">
                  <c:v>4.9881470000000001E-3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1.4645399E-3</c:v>
                </c:pt>
                <c:pt idx="15">
                  <c:v>7.072554E-3</c:v>
                </c:pt>
                <c:pt idx="16">
                  <c:v>1.1427392E-2</c:v>
                </c:pt>
                <c:pt idx="17">
                  <c:v>1.1504947999999999E-2</c:v>
                </c:pt>
                <c:pt idx="18">
                  <c:v>7.6057496000000004E-3</c:v>
                </c:pt>
                <c:pt idx="19">
                  <c:v>1.2309825E-3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3.9441980000000003E-3</c:v>
                </c:pt>
                <c:pt idx="27">
                  <c:v>9.7937979999999994E-3</c:v>
                </c:pt>
                <c:pt idx="28">
                  <c:v>1.5014717E-2</c:v>
                </c:pt>
                <c:pt idx="29">
                  <c:v>1.9335327999999999E-2</c:v>
                </c:pt>
                <c:pt idx="30">
                  <c:v>2.3608522E-2</c:v>
                </c:pt>
                <c:pt idx="31">
                  <c:v>2.7603605999999999E-2</c:v>
                </c:pt>
                <c:pt idx="32">
                  <c:v>3.0748497999999999E-2</c:v>
                </c:pt>
                <c:pt idx="33">
                  <c:v>3.5009786000000001E-2</c:v>
                </c:pt>
                <c:pt idx="34">
                  <c:v>3.9962728000000003E-2</c:v>
                </c:pt>
                <c:pt idx="35">
                  <c:v>4.4660155E-2</c:v>
                </c:pt>
                <c:pt idx="36">
                  <c:v>4.6483660000000003E-2</c:v>
                </c:pt>
                <c:pt idx="37">
                  <c:v>4.3935817000000002E-2</c:v>
                </c:pt>
                <c:pt idx="38">
                  <c:v>3.7976686000000003E-2</c:v>
                </c:pt>
                <c:pt idx="39">
                  <c:v>3.0852621E-2</c:v>
                </c:pt>
                <c:pt idx="40">
                  <c:v>2.3528529999999999E-2</c:v>
                </c:pt>
                <c:pt idx="41">
                  <c:v>1.8350847E-2</c:v>
                </c:pt>
                <c:pt idx="42">
                  <c:v>1.5171514000000001E-2</c:v>
                </c:pt>
                <c:pt idx="43">
                  <c:v>1.5399127E-2</c:v>
                </c:pt>
                <c:pt idx="44">
                  <c:v>1.9568156E-2</c:v>
                </c:pt>
                <c:pt idx="45">
                  <c:v>2.5396831000000002E-2</c:v>
                </c:pt>
                <c:pt idx="46">
                  <c:v>2.9671355999999999E-2</c:v>
                </c:pt>
                <c:pt idx="47">
                  <c:v>3.0848948000000001E-2</c:v>
                </c:pt>
                <c:pt idx="48">
                  <c:v>3.0524235E-2</c:v>
                </c:pt>
                <c:pt idx="49">
                  <c:v>3.1077113E-2</c:v>
                </c:pt>
                <c:pt idx="50">
                  <c:v>3.2905734999999998E-2</c:v>
                </c:pt>
                <c:pt idx="51">
                  <c:v>3.5761688E-2</c:v>
                </c:pt>
                <c:pt idx="52">
                  <c:v>3.8199186000000003E-2</c:v>
                </c:pt>
                <c:pt idx="53">
                  <c:v>3.8168689999999998E-2</c:v>
                </c:pt>
                <c:pt idx="54">
                  <c:v>3.4868280000000001E-2</c:v>
                </c:pt>
                <c:pt idx="55">
                  <c:v>3.1108615999999999E-2</c:v>
                </c:pt>
                <c:pt idx="56">
                  <c:v>2.9836352999999999E-2</c:v>
                </c:pt>
                <c:pt idx="57">
                  <c:v>3.4104454999999999E-2</c:v>
                </c:pt>
                <c:pt idx="58">
                  <c:v>4.2256080000000001E-2</c:v>
                </c:pt>
                <c:pt idx="59">
                  <c:v>4.9744471999999998E-2</c:v>
                </c:pt>
                <c:pt idx="60">
                  <c:v>5.2761093000000002E-2</c:v>
                </c:pt>
                <c:pt idx="61">
                  <c:v>5.3228419999999999E-2</c:v>
                </c:pt>
                <c:pt idx="62">
                  <c:v>5.4041572000000003E-2</c:v>
                </c:pt>
                <c:pt idx="63">
                  <c:v>5.5657185999999997E-2</c:v>
                </c:pt>
                <c:pt idx="64">
                  <c:v>5.4772719999999997E-2</c:v>
                </c:pt>
                <c:pt idx="65">
                  <c:v>5.0289670000000002E-2</c:v>
                </c:pt>
                <c:pt idx="66">
                  <c:v>4.7068037E-2</c:v>
                </c:pt>
                <c:pt idx="67">
                  <c:v>5.0286837000000001E-2</c:v>
                </c:pt>
                <c:pt idx="68">
                  <c:v>5.8016405E-2</c:v>
                </c:pt>
                <c:pt idx="69">
                  <c:v>6.1016170000000002E-2</c:v>
                </c:pt>
                <c:pt idx="70">
                  <c:v>5.2953515E-2</c:v>
                </c:pt>
                <c:pt idx="71">
                  <c:v>3.6258228000000003E-2</c:v>
                </c:pt>
                <c:pt idx="72">
                  <c:v>2.0300797999999998E-2</c:v>
                </c:pt>
                <c:pt idx="73">
                  <c:v>1.2310033999999999E-2</c:v>
                </c:pt>
                <c:pt idx="74">
                  <c:v>1.3190881999999999E-2</c:v>
                </c:pt>
                <c:pt idx="75">
                  <c:v>1.8231409000000001E-2</c:v>
                </c:pt>
                <c:pt idx="76">
                  <c:v>2.2942308000000002E-2</c:v>
                </c:pt>
                <c:pt idx="77">
                  <c:v>2.5156258000000001E-2</c:v>
                </c:pt>
                <c:pt idx="78">
                  <c:v>2.6439504999999999E-2</c:v>
                </c:pt>
                <c:pt idx="79">
                  <c:v>2.7838020000000002E-2</c:v>
                </c:pt>
                <c:pt idx="80">
                  <c:v>2.7316575999999999E-2</c:v>
                </c:pt>
                <c:pt idx="81">
                  <c:v>2.2227716000000002E-2</c:v>
                </c:pt>
                <c:pt idx="82">
                  <c:v>1.206964E-2</c:v>
                </c:pt>
                <c:pt idx="83">
                  <c:v>1.04E-5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2.0841418000000001E-3</c:v>
                </c:pt>
                <c:pt idx="88">
                  <c:v>1.2276718000000001E-2</c:v>
                </c:pt>
                <c:pt idx="89">
                  <c:v>2.0894653999999999E-2</c:v>
                </c:pt>
                <c:pt idx="90">
                  <c:v>2.6982345000000001E-2</c:v>
                </c:pt>
                <c:pt idx="91">
                  <c:v>3.0990927000000001E-2</c:v>
                </c:pt>
                <c:pt idx="92">
                  <c:v>3.2334596E-2</c:v>
                </c:pt>
                <c:pt idx="93">
                  <c:v>3.2246999999999998E-2</c:v>
                </c:pt>
                <c:pt idx="94">
                  <c:v>3.1459615000000003E-2</c:v>
                </c:pt>
                <c:pt idx="95">
                  <c:v>2.9910448999999999E-2</c:v>
                </c:pt>
                <c:pt idx="96">
                  <c:v>3.0622473000000001E-2</c:v>
                </c:pt>
                <c:pt idx="97">
                  <c:v>3.2218030000000002E-2</c:v>
                </c:pt>
                <c:pt idx="98">
                  <c:v>3.3911864999999999E-2</c:v>
                </c:pt>
                <c:pt idx="99">
                  <c:v>3.5143565000000002E-2</c:v>
                </c:pt>
                <c:pt idx="100">
                  <c:v>3.5842616000000001E-2</c:v>
                </c:pt>
                <c:pt idx="101">
                  <c:v>3.4939006000000002E-2</c:v>
                </c:pt>
                <c:pt idx="102">
                  <c:v>3.3675353999999998E-2</c:v>
                </c:pt>
                <c:pt idx="103">
                  <c:v>3.2150570000000003E-2</c:v>
                </c:pt>
                <c:pt idx="104">
                  <c:v>2.9543104000000001E-2</c:v>
                </c:pt>
                <c:pt idx="105">
                  <c:v>2.6028659999999999E-2</c:v>
                </c:pt>
                <c:pt idx="106">
                  <c:v>2.1632640000000002E-2</c:v>
                </c:pt>
                <c:pt idx="107">
                  <c:v>1.7118359999999999E-2</c:v>
                </c:pt>
                <c:pt idx="108">
                  <c:v>1.1425483E-2</c:v>
                </c:pt>
                <c:pt idx="109">
                  <c:v>5.3671470000000001E-3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F9B-4ECE-8407-47A2349B6FDA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[4]Sheet1!$D$33:$DT$33</c:f>
              <c:numCache>
                <c:formatCode>General</c:formatCode>
                <c:ptCount val="121"/>
                <c:pt idx="0">
                  <c:v>5.9912884999999997E-3</c:v>
                </c:pt>
                <c:pt idx="1">
                  <c:v>4.1433447E-3</c:v>
                </c:pt>
                <c:pt idx="2">
                  <c:v>4.6215947000000004E-3</c:v>
                </c:pt>
                <c:pt idx="3">
                  <c:v>3.3290568000000002E-3</c:v>
                </c:pt>
                <c:pt idx="4">
                  <c:v>2.5543255999999999E-3</c:v>
                </c:pt>
                <c:pt idx="5">
                  <c:v>3.4422837000000002E-3</c:v>
                </c:pt>
                <c:pt idx="6">
                  <c:v>6.0329290000000002E-3</c:v>
                </c:pt>
                <c:pt idx="7">
                  <c:v>8.738071E-3</c:v>
                </c:pt>
                <c:pt idx="8">
                  <c:v>8.644634E-3</c:v>
                </c:pt>
                <c:pt idx="9">
                  <c:v>4.778287E-3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1.5261771999999999E-3</c:v>
                </c:pt>
                <c:pt idx="15">
                  <c:v>7.2864783000000004E-3</c:v>
                </c:pt>
                <c:pt idx="16">
                  <c:v>1.1895265E-2</c:v>
                </c:pt>
                <c:pt idx="17">
                  <c:v>1.2176907000000001E-2</c:v>
                </c:pt>
                <c:pt idx="18">
                  <c:v>8.3098749999999996E-3</c:v>
                </c:pt>
                <c:pt idx="19">
                  <c:v>1.7098931999999999E-3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3.6586784E-3</c:v>
                </c:pt>
                <c:pt idx="27">
                  <c:v>9.671298E-3</c:v>
                </c:pt>
                <c:pt idx="28">
                  <c:v>1.4938196000000001E-2</c:v>
                </c:pt>
                <c:pt idx="29">
                  <c:v>1.9223487000000001E-2</c:v>
                </c:pt>
                <c:pt idx="30">
                  <c:v>2.3489877999999999E-2</c:v>
                </c:pt>
                <c:pt idx="31">
                  <c:v>2.7447628000000002E-2</c:v>
                </c:pt>
                <c:pt idx="32">
                  <c:v>3.0417591000000001E-2</c:v>
                </c:pt>
                <c:pt idx="33">
                  <c:v>3.4372119999999999E-2</c:v>
                </c:pt>
                <c:pt idx="34">
                  <c:v>3.8953050000000003E-2</c:v>
                </c:pt>
                <c:pt idx="35">
                  <c:v>4.3262410000000001E-2</c:v>
                </c:pt>
                <c:pt idx="36">
                  <c:v>4.4737257000000002E-2</c:v>
                </c:pt>
                <c:pt idx="37">
                  <c:v>4.1881513000000002E-2</c:v>
                </c:pt>
                <c:pt idx="38">
                  <c:v>3.5793475999999998E-2</c:v>
                </c:pt>
                <c:pt idx="39">
                  <c:v>2.8688005999999999E-2</c:v>
                </c:pt>
                <c:pt idx="40">
                  <c:v>2.1416839999999999E-2</c:v>
                </c:pt>
                <c:pt idx="41">
                  <c:v>1.6265519999999999E-2</c:v>
                </c:pt>
                <c:pt idx="42">
                  <c:v>1.3138383E-2</c:v>
                </c:pt>
                <c:pt idx="43">
                  <c:v>1.3620212E-2</c:v>
                </c:pt>
                <c:pt idx="44">
                  <c:v>1.8206977999999999E-2</c:v>
                </c:pt>
                <c:pt idx="45">
                  <c:v>2.4487144999999998E-2</c:v>
                </c:pt>
                <c:pt idx="46">
                  <c:v>2.9124323000000001E-2</c:v>
                </c:pt>
                <c:pt idx="47">
                  <c:v>3.0514455999999999E-2</c:v>
                </c:pt>
                <c:pt idx="48">
                  <c:v>3.0256046000000002E-2</c:v>
                </c:pt>
                <c:pt idx="49">
                  <c:v>3.0647536999999999E-2</c:v>
                </c:pt>
                <c:pt idx="50">
                  <c:v>3.2192367999999999E-2</c:v>
                </c:pt>
                <c:pt idx="51">
                  <c:v>3.4947039999999999E-2</c:v>
                </c:pt>
                <c:pt idx="52">
                  <c:v>3.7653150000000003E-2</c:v>
                </c:pt>
                <c:pt idx="53">
                  <c:v>3.8111100000000002E-2</c:v>
                </c:pt>
                <c:pt idx="54">
                  <c:v>3.4994776999999998E-2</c:v>
                </c:pt>
                <c:pt idx="55">
                  <c:v>3.0822016000000001E-2</c:v>
                </c:pt>
                <c:pt idx="56">
                  <c:v>2.8804023000000002E-2</c:v>
                </c:pt>
                <c:pt idx="57">
                  <c:v>3.2449263999999998E-2</c:v>
                </c:pt>
                <c:pt idx="58">
                  <c:v>4.0343775999999998E-2</c:v>
                </c:pt>
                <c:pt idx="59">
                  <c:v>4.7942520000000002E-2</c:v>
                </c:pt>
                <c:pt idx="60">
                  <c:v>5.1103559999999999E-2</c:v>
                </c:pt>
                <c:pt idx="61">
                  <c:v>5.1686585E-2</c:v>
                </c:pt>
                <c:pt idx="62">
                  <c:v>5.2538990000000001E-2</c:v>
                </c:pt>
                <c:pt idx="63">
                  <c:v>5.4242123000000003E-2</c:v>
                </c:pt>
                <c:pt idx="64">
                  <c:v>5.3620275000000002E-2</c:v>
                </c:pt>
                <c:pt idx="65">
                  <c:v>4.9597784999999998E-2</c:v>
                </c:pt>
                <c:pt idx="66">
                  <c:v>4.6995862999999999E-2</c:v>
                </c:pt>
                <c:pt idx="67">
                  <c:v>5.0945085000000001E-2</c:v>
                </c:pt>
                <c:pt idx="68">
                  <c:v>5.9335615000000001E-2</c:v>
                </c:pt>
                <c:pt idx="69">
                  <c:v>6.2701314999999994E-2</c:v>
                </c:pt>
                <c:pt idx="70">
                  <c:v>5.4546303999999997E-2</c:v>
                </c:pt>
                <c:pt idx="71">
                  <c:v>3.7460397999999999E-2</c:v>
                </c:pt>
                <c:pt idx="72">
                  <c:v>2.1179139999999999E-2</c:v>
                </c:pt>
                <c:pt idx="73">
                  <c:v>1.3096562000000001E-2</c:v>
                </c:pt>
                <c:pt idx="74">
                  <c:v>1.4009008999999999E-2</c:v>
                </c:pt>
                <c:pt idx="75">
                  <c:v>1.8946933999999999E-2</c:v>
                </c:pt>
                <c:pt idx="76">
                  <c:v>2.3372974000000001E-2</c:v>
                </c:pt>
                <c:pt idx="77">
                  <c:v>2.5328710000000001E-2</c:v>
                </c:pt>
                <c:pt idx="78">
                  <c:v>2.6498695999999999E-2</c:v>
                </c:pt>
                <c:pt idx="79">
                  <c:v>2.7825078E-2</c:v>
                </c:pt>
                <c:pt idx="80">
                  <c:v>2.7077818E-2</c:v>
                </c:pt>
                <c:pt idx="81">
                  <c:v>2.1654606E-2</c:v>
                </c:pt>
                <c:pt idx="82">
                  <c:v>1.1291697E-2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1.6341533000000001E-3</c:v>
                </c:pt>
                <c:pt idx="88">
                  <c:v>1.1343658E-2</c:v>
                </c:pt>
                <c:pt idx="89">
                  <c:v>1.9568155E-2</c:v>
                </c:pt>
                <c:pt idx="90">
                  <c:v>2.5514055000000001E-2</c:v>
                </c:pt>
                <c:pt idx="91">
                  <c:v>2.9698740000000001E-2</c:v>
                </c:pt>
                <c:pt idx="92">
                  <c:v>3.1434690000000001E-2</c:v>
                </c:pt>
                <c:pt idx="93">
                  <c:v>3.1733236999999997E-2</c:v>
                </c:pt>
                <c:pt idx="94">
                  <c:v>3.1245798000000002E-2</c:v>
                </c:pt>
                <c:pt idx="95">
                  <c:v>2.9941617E-2</c:v>
                </c:pt>
                <c:pt idx="96">
                  <c:v>3.0740948000000001E-2</c:v>
                </c:pt>
                <c:pt idx="97">
                  <c:v>3.2342870000000003E-2</c:v>
                </c:pt>
                <c:pt idx="98">
                  <c:v>3.4001120000000003E-2</c:v>
                </c:pt>
                <c:pt idx="99">
                  <c:v>3.513604E-2</c:v>
                </c:pt>
                <c:pt idx="100">
                  <c:v>3.5643775000000003E-2</c:v>
                </c:pt>
                <c:pt idx="101">
                  <c:v>3.4617346E-2</c:v>
                </c:pt>
                <c:pt idx="102">
                  <c:v>3.3294286999999999E-2</c:v>
                </c:pt>
                <c:pt idx="103">
                  <c:v>3.1775218000000001E-2</c:v>
                </c:pt>
                <c:pt idx="104">
                  <c:v>2.9214667E-2</c:v>
                </c:pt>
                <c:pt idx="105">
                  <c:v>2.5798060000000001E-2</c:v>
                </c:pt>
                <c:pt idx="106">
                  <c:v>2.1540944999999999E-2</c:v>
                </c:pt>
                <c:pt idx="107">
                  <c:v>1.7202447999999999E-2</c:v>
                </c:pt>
                <c:pt idx="108">
                  <c:v>1.1685388999999999E-2</c:v>
                </c:pt>
                <c:pt idx="109">
                  <c:v>5.8054365000000004E-3</c:v>
                </c:pt>
                <c:pt idx="110">
                  <c:v>1.2999999999999999E-4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F9B-4ECE-8407-47A2349B6FDA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[4]Sheet1!$D$34:$DT$34</c:f>
              <c:numCache>
                <c:formatCode>General</c:formatCode>
                <c:ptCount val="121"/>
                <c:pt idx="0">
                  <c:v>6.1548790000000003E-3</c:v>
                </c:pt>
                <c:pt idx="1">
                  <c:v>4.0733239999999997E-3</c:v>
                </c:pt>
                <c:pt idx="2">
                  <c:v>4.3853260000000002E-3</c:v>
                </c:pt>
                <c:pt idx="3">
                  <c:v>2.9747235E-3</c:v>
                </c:pt>
                <c:pt idx="4">
                  <c:v>2.1528226999999998E-3</c:v>
                </c:pt>
                <c:pt idx="5">
                  <c:v>2.9800410000000001E-3</c:v>
                </c:pt>
                <c:pt idx="6">
                  <c:v>5.508382E-3</c:v>
                </c:pt>
                <c:pt idx="7">
                  <c:v>8.312145E-3</c:v>
                </c:pt>
                <c:pt idx="8">
                  <c:v>8.4578380000000005E-3</c:v>
                </c:pt>
                <c:pt idx="9">
                  <c:v>4.8514656000000003E-3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1.5400017000000001E-3</c:v>
                </c:pt>
                <c:pt idx="15">
                  <c:v>7.4889420000000002E-3</c:v>
                </c:pt>
                <c:pt idx="16">
                  <c:v>1.2263756000000001E-2</c:v>
                </c:pt>
                <c:pt idx="17">
                  <c:v>1.2571054999999999E-2</c:v>
                </c:pt>
                <c:pt idx="18">
                  <c:v>8.6180649999999994E-3</c:v>
                </c:pt>
                <c:pt idx="19">
                  <c:v>1.8232081E-3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3.4756601999999998E-3</c:v>
                </c:pt>
                <c:pt idx="27">
                  <c:v>9.6175070000000008E-3</c:v>
                </c:pt>
                <c:pt idx="28">
                  <c:v>1.4912191999999999E-2</c:v>
                </c:pt>
                <c:pt idx="29">
                  <c:v>1.9113509000000001E-2</c:v>
                </c:pt>
                <c:pt idx="30">
                  <c:v>2.3322325000000001E-2</c:v>
                </c:pt>
                <c:pt idx="31">
                  <c:v>2.7269623999999999E-2</c:v>
                </c:pt>
                <c:pt idx="32">
                  <c:v>3.0190984000000001E-2</c:v>
                </c:pt>
                <c:pt idx="33">
                  <c:v>3.4036762999999998E-2</c:v>
                </c:pt>
                <c:pt idx="34">
                  <c:v>3.8385059999999999E-2</c:v>
                </c:pt>
                <c:pt idx="35">
                  <c:v>4.2374710000000003E-2</c:v>
                </c:pt>
                <c:pt idx="36">
                  <c:v>4.3503663999999997E-2</c:v>
                </c:pt>
                <c:pt idx="37">
                  <c:v>4.0349929999999999E-2</c:v>
                </c:pt>
                <c:pt idx="38">
                  <c:v>3.4143901999999997E-2</c:v>
                </c:pt>
                <c:pt idx="39">
                  <c:v>2.7076017000000001E-2</c:v>
                </c:pt>
                <c:pt idx="40">
                  <c:v>1.9873149999999999E-2</c:v>
                </c:pt>
                <c:pt idx="41">
                  <c:v>1.4729623000000001E-2</c:v>
                </c:pt>
                <c:pt idx="42">
                  <c:v>1.15468055E-2</c:v>
                </c:pt>
                <c:pt idx="43">
                  <c:v>1.2121441E-2</c:v>
                </c:pt>
                <c:pt idx="44">
                  <c:v>1.7030653E-2</c:v>
                </c:pt>
                <c:pt idx="45">
                  <c:v>2.3806415000000001E-2</c:v>
                </c:pt>
                <c:pt idx="46">
                  <c:v>2.8944088E-2</c:v>
                </c:pt>
                <c:pt idx="47">
                  <c:v>3.0656429999999998E-2</c:v>
                </c:pt>
                <c:pt idx="48">
                  <c:v>3.0465411000000001E-2</c:v>
                </c:pt>
                <c:pt idx="49">
                  <c:v>3.0636428E-2</c:v>
                </c:pt>
                <c:pt idx="50">
                  <c:v>3.1801942999999999E-2</c:v>
                </c:pt>
                <c:pt idx="51">
                  <c:v>3.4248352000000003E-2</c:v>
                </c:pt>
                <c:pt idx="52">
                  <c:v>3.6900215E-2</c:v>
                </c:pt>
                <c:pt idx="53">
                  <c:v>3.7533975999999997E-2</c:v>
                </c:pt>
                <c:pt idx="54">
                  <c:v>3.4570389999999999E-2</c:v>
                </c:pt>
                <c:pt idx="55">
                  <c:v>3.0278308E-2</c:v>
                </c:pt>
                <c:pt idx="56">
                  <c:v>2.7956953E-2</c:v>
                </c:pt>
                <c:pt idx="57">
                  <c:v>3.1264189999999997E-2</c:v>
                </c:pt>
                <c:pt idx="58">
                  <c:v>3.8949930000000001E-2</c:v>
                </c:pt>
                <c:pt idx="59">
                  <c:v>4.6537905999999997E-2</c:v>
                </c:pt>
                <c:pt idx="60">
                  <c:v>4.973462E-2</c:v>
                </c:pt>
                <c:pt idx="61">
                  <c:v>5.0365253999999998E-2</c:v>
                </c:pt>
                <c:pt idx="62">
                  <c:v>5.1193174000000001E-2</c:v>
                </c:pt>
                <c:pt idx="63">
                  <c:v>5.2849278E-2</c:v>
                </c:pt>
                <c:pt idx="64">
                  <c:v>5.2297209999999997E-2</c:v>
                </c:pt>
                <c:pt idx="65">
                  <c:v>4.8594230000000002E-2</c:v>
                </c:pt>
                <c:pt idx="66">
                  <c:v>4.6556137999999997E-2</c:v>
                </c:pt>
                <c:pt idx="67">
                  <c:v>5.1244535000000001E-2</c:v>
                </c:pt>
                <c:pt idx="68">
                  <c:v>6.0394797E-2</c:v>
                </c:pt>
                <c:pt idx="69">
                  <c:v>6.4329570000000003E-2</c:v>
                </c:pt>
                <c:pt idx="70">
                  <c:v>5.632641E-2</c:v>
                </c:pt>
                <c:pt idx="71">
                  <c:v>3.8918370000000001E-2</c:v>
                </c:pt>
                <c:pt idx="72">
                  <c:v>2.2013464999999999E-2</c:v>
                </c:pt>
                <c:pt idx="73">
                  <c:v>1.3282565E-2</c:v>
                </c:pt>
                <c:pt idx="74">
                  <c:v>1.3798187E-2</c:v>
                </c:pt>
                <c:pt idx="75">
                  <c:v>1.8632816E-2</c:v>
                </c:pt>
                <c:pt idx="76">
                  <c:v>2.3154312999999999E-2</c:v>
                </c:pt>
                <c:pt idx="77">
                  <c:v>2.5345554999999999E-2</c:v>
                </c:pt>
                <c:pt idx="78">
                  <c:v>2.6772463999999999E-2</c:v>
                </c:pt>
                <c:pt idx="79">
                  <c:v>2.8211491000000002E-2</c:v>
                </c:pt>
                <c:pt idx="80">
                  <c:v>2.7307560000000002E-2</c:v>
                </c:pt>
                <c:pt idx="81">
                  <c:v>2.1516588E-2</c:v>
                </c:pt>
                <c:pt idx="82">
                  <c:v>1.0784702E-2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1.0963613E-3</c:v>
                </c:pt>
                <c:pt idx="88">
                  <c:v>1.0542714999999999E-2</c:v>
                </c:pt>
                <c:pt idx="89">
                  <c:v>1.8524246000000001E-2</c:v>
                </c:pt>
                <c:pt idx="90">
                  <c:v>2.4373816E-2</c:v>
                </c:pt>
                <c:pt idx="91">
                  <c:v>2.8665610000000001E-2</c:v>
                </c:pt>
                <c:pt idx="92">
                  <c:v>3.0685398999999999E-2</c:v>
                </c:pt>
                <c:pt idx="93">
                  <c:v>3.1276643E-2</c:v>
                </c:pt>
                <c:pt idx="94">
                  <c:v>3.1004385999999998E-2</c:v>
                </c:pt>
                <c:pt idx="95">
                  <c:v>2.985877E-2</c:v>
                </c:pt>
                <c:pt idx="96">
                  <c:v>3.0646070000000001E-2</c:v>
                </c:pt>
                <c:pt idx="97">
                  <c:v>3.2154507999999998E-2</c:v>
                </c:pt>
                <c:pt idx="98">
                  <c:v>3.3687910000000001E-2</c:v>
                </c:pt>
                <c:pt idx="99">
                  <c:v>3.4688285999999999E-2</c:v>
                </c:pt>
                <c:pt idx="100">
                  <c:v>3.5045850000000003E-2</c:v>
                </c:pt>
                <c:pt idx="101">
                  <c:v>3.3957448000000001E-2</c:v>
                </c:pt>
                <c:pt idx="102">
                  <c:v>3.2686411999999998E-2</c:v>
                </c:pt>
                <c:pt idx="103">
                  <c:v>3.1308250000000003E-2</c:v>
                </c:pt>
                <c:pt idx="104">
                  <c:v>2.8939478000000001E-2</c:v>
                </c:pt>
                <c:pt idx="105">
                  <c:v>2.5756656999999999E-2</c:v>
                </c:pt>
                <c:pt idx="106">
                  <c:v>2.1759769000000002E-2</c:v>
                </c:pt>
                <c:pt idx="107">
                  <c:v>1.7685642000000001E-2</c:v>
                </c:pt>
                <c:pt idx="108">
                  <c:v>1.2420192E-2</c:v>
                </c:pt>
                <c:pt idx="109">
                  <c:v>6.7623199999999996E-3</c:v>
                </c:pt>
                <c:pt idx="110">
                  <c:v>1.2633277999999999E-3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F9B-4ECE-8407-47A2349B6FDA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[4]Sheet1!$D$35:$DT$35</c:f>
              <c:numCache>
                <c:formatCode>General</c:formatCode>
                <c:ptCount val="121"/>
                <c:pt idx="0">
                  <c:v>6.1548790000000003E-3</c:v>
                </c:pt>
                <c:pt idx="1">
                  <c:v>4.0733239999999997E-3</c:v>
                </c:pt>
                <c:pt idx="2">
                  <c:v>4.3853260000000002E-3</c:v>
                </c:pt>
                <c:pt idx="3">
                  <c:v>2.9747235E-3</c:v>
                </c:pt>
                <c:pt idx="4">
                  <c:v>2.1528226999999998E-3</c:v>
                </c:pt>
                <c:pt idx="5">
                  <c:v>2.9800410000000001E-3</c:v>
                </c:pt>
                <c:pt idx="6">
                  <c:v>5.508382E-3</c:v>
                </c:pt>
                <c:pt idx="7">
                  <c:v>8.312145E-3</c:v>
                </c:pt>
                <c:pt idx="8">
                  <c:v>8.4578380000000005E-3</c:v>
                </c:pt>
                <c:pt idx="9">
                  <c:v>4.8514656000000003E-3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1.5400017000000001E-3</c:v>
                </c:pt>
                <c:pt idx="15">
                  <c:v>7.4889420000000002E-3</c:v>
                </c:pt>
                <c:pt idx="16">
                  <c:v>1.2263756000000001E-2</c:v>
                </c:pt>
                <c:pt idx="17">
                  <c:v>1.2571054999999999E-2</c:v>
                </c:pt>
                <c:pt idx="18">
                  <c:v>8.6180649999999994E-3</c:v>
                </c:pt>
                <c:pt idx="19">
                  <c:v>1.8232081E-3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3.4756601999999998E-3</c:v>
                </c:pt>
                <c:pt idx="27">
                  <c:v>9.6175070000000008E-3</c:v>
                </c:pt>
                <c:pt idx="28">
                  <c:v>1.4912191999999999E-2</c:v>
                </c:pt>
                <c:pt idx="29">
                  <c:v>1.9113509000000001E-2</c:v>
                </c:pt>
                <c:pt idx="30">
                  <c:v>2.3322325000000001E-2</c:v>
                </c:pt>
                <c:pt idx="31">
                  <c:v>2.7269623999999999E-2</c:v>
                </c:pt>
                <c:pt idx="32">
                  <c:v>3.0190984000000001E-2</c:v>
                </c:pt>
                <c:pt idx="33">
                  <c:v>3.4036762999999998E-2</c:v>
                </c:pt>
                <c:pt idx="34">
                  <c:v>3.8385059999999999E-2</c:v>
                </c:pt>
                <c:pt idx="35">
                  <c:v>4.2374710000000003E-2</c:v>
                </c:pt>
                <c:pt idx="36">
                  <c:v>4.3503663999999997E-2</c:v>
                </c:pt>
                <c:pt idx="37">
                  <c:v>4.0349929999999999E-2</c:v>
                </c:pt>
                <c:pt idx="38">
                  <c:v>3.4143901999999997E-2</c:v>
                </c:pt>
                <c:pt idx="39">
                  <c:v>2.7076017000000001E-2</c:v>
                </c:pt>
                <c:pt idx="40">
                  <c:v>1.9873149999999999E-2</c:v>
                </c:pt>
                <c:pt idx="41">
                  <c:v>1.4729623000000001E-2</c:v>
                </c:pt>
                <c:pt idx="42">
                  <c:v>1.15468055E-2</c:v>
                </c:pt>
                <c:pt idx="43">
                  <c:v>1.2121441E-2</c:v>
                </c:pt>
                <c:pt idx="44">
                  <c:v>1.7030653E-2</c:v>
                </c:pt>
                <c:pt idx="45">
                  <c:v>2.3806415000000001E-2</c:v>
                </c:pt>
                <c:pt idx="46">
                  <c:v>2.8944088E-2</c:v>
                </c:pt>
                <c:pt idx="47">
                  <c:v>3.0656429999999998E-2</c:v>
                </c:pt>
                <c:pt idx="48">
                  <c:v>3.0465411000000001E-2</c:v>
                </c:pt>
                <c:pt idx="49">
                  <c:v>3.0636428E-2</c:v>
                </c:pt>
                <c:pt idx="50">
                  <c:v>3.1801942999999999E-2</c:v>
                </c:pt>
                <c:pt idx="51">
                  <c:v>3.4248352000000003E-2</c:v>
                </c:pt>
                <c:pt idx="52">
                  <c:v>3.6900215E-2</c:v>
                </c:pt>
                <c:pt idx="53">
                  <c:v>3.7533975999999997E-2</c:v>
                </c:pt>
                <c:pt idx="54">
                  <c:v>3.4570389999999999E-2</c:v>
                </c:pt>
                <c:pt idx="55">
                  <c:v>3.0278308E-2</c:v>
                </c:pt>
                <c:pt idx="56">
                  <c:v>2.7956953E-2</c:v>
                </c:pt>
                <c:pt idx="57">
                  <c:v>3.1264189999999997E-2</c:v>
                </c:pt>
                <c:pt idx="58">
                  <c:v>3.8949930000000001E-2</c:v>
                </c:pt>
                <c:pt idx="59">
                  <c:v>4.6537905999999997E-2</c:v>
                </c:pt>
                <c:pt idx="60">
                  <c:v>4.973462E-2</c:v>
                </c:pt>
                <c:pt idx="61">
                  <c:v>5.0365253999999998E-2</c:v>
                </c:pt>
                <c:pt idx="62">
                  <c:v>5.1193174000000001E-2</c:v>
                </c:pt>
                <c:pt idx="63">
                  <c:v>5.2849278E-2</c:v>
                </c:pt>
                <c:pt idx="64">
                  <c:v>5.2297209999999997E-2</c:v>
                </c:pt>
                <c:pt idx="65">
                  <c:v>4.8594230000000002E-2</c:v>
                </c:pt>
                <c:pt idx="66">
                  <c:v>4.6556137999999997E-2</c:v>
                </c:pt>
                <c:pt idx="67">
                  <c:v>5.1244535000000001E-2</c:v>
                </c:pt>
                <c:pt idx="68">
                  <c:v>6.0394797E-2</c:v>
                </c:pt>
                <c:pt idx="69">
                  <c:v>6.4329570000000003E-2</c:v>
                </c:pt>
                <c:pt idx="70">
                  <c:v>5.632641E-2</c:v>
                </c:pt>
                <c:pt idx="71">
                  <c:v>3.8918370000000001E-2</c:v>
                </c:pt>
                <c:pt idx="72">
                  <c:v>2.2013464999999999E-2</c:v>
                </c:pt>
                <c:pt idx="73">
                  <c:v>1.3282565E-2</c:v>
                </c:pt>
                <c:pt idx="74">
                  <c:v>1.3798187E-2</c:v>
                </c:pt>
                <c:pt idx="75">
                  <c:v>1.8632816E-2</c:v>
                </c:pt>
                <c:pt idx="76">
                  <c:v>2.3154312999999999E-2</c:v>
                </c:pt>
                <c:pt idx="77">
                  <c:v>2.5345554999999999E-2</c:v>
                </c:pt>
                <c:pt idx="78">
                  <c:v>2.6772463999999999E-2</c:v>
                </c:pt>
                <c:pt idx="79">
                  <c:v>2.8211491000000002E-2</c:v>
                </c:pt>
                <c:pt idx="80">
                  <c:v>2.7307560000000002E-2</c:v>
                </c:pt>
                <c:pt idx="81">
                  <c:v>2.1516588E-2</c:v>
                </c:pt>
                <c:pt idx="82">
                  <c:v>1.0784702E-2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1.0963613E-3</c:v>
                </c:pt>
                <c:pt idx="88">
                  <c:v>1.0542714999999999E-2</c:v>
                </c:pt>
                <c:pt idx="89">
                  <c:v>1.8524246000000001E-2</c:v>
                </c:pt>
                <c:pt idx="90">
                  <c:v>2.4373816E-2</c:v>
                </c:pt>
                <c:pt idx="91">
                  <c:v>2.8665610000000001E-2</c:v>
                </c:pt>
                <c:pt idx="92">
                  <c:v>3.0685398999999999E-2</c:v>
                </c:pt>
                <c:pt idx="93">
                  <c:v>3.1276643E-2</c:v>
                </c:pt>
                <c:pt idx="94">
                  <c:v>3.1004385999999998E-2</c:v>
                </c:pt>
                <c:pt idx="95">
                  <c:v>2.985877E-2</c:v>
                </c:pt>
                <c:pt idx="96">
                  <c:v>3.0646070000000001E-2</c:v>
                </c:pt>
                <c:pt idx="97">
                  <c:v>3.2154507999999998E-2</c:v>
                </c:pt>
                <c:pt idx="98">
                  <c:v>3.3687910000000001E-2</c:v>
                </c:pt>
                <c:pt idx="99">
                  <c:v>3.4688285999999999E-2</c:v>
                </c:pt>
                <c:pt idx="100">
                  <c:v>3.5045850000000003E-2</c:v>
                </c:pt>
                <c:pt idx="101">
                  <c:v>3.3957448000000001E-2</c:v>
                </c:pt>
                <c:pt idx="102">
                  <c:v>3.2686411999999998E-2</c:v>
                </c:pt>
                <c:pt idx="103">
                  <c:v>3.1308250000000003E-2</c:v>
                </c:pt>
                <c:pt idx="104">
                  <c:v>2.8939478000000001E-2</c:v>
                </c:pt>
                <c:pt idx="105">
                  <c:v>2.5756656999999999E-2</c:v>
                </c:pt>
                <c:pt idx="106">
                  <c:v>2.1759769000000002E-2</c:v>
                </c:pt>
                <c:pt idx="107">
                  <c:v>1.7685642000000001E-2</c:v>
                </c:pt>
                <c:pt idx="108">
                  <c:v>1.2420192E-2</c:v>
                </c:pt>
                <c:pt idx="109">
                  <c:v>6.7623199999999996E-3</c:v>
                </c:pt>
                <c:pt idx="110">
                  <c:v>1.2633277999999999E-3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F9B-4ECE-8407-47A2349B6FDA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[4]Sheet1!$D$36:$DT$36</c:f>
              <c:numCache>
                <c:formatCode>General</c:formatCode>
                <c:ptCount val="121"/>
                <c:pt idx="0">
                  <c:v>6.1548790000000003E-3</c:v>
                </c:pt>
                <c:pt idx="1">
                  <c:v>4.0733239999999997E-3</c:v>
                </c:pt>
                <c:pt idx="2">
                  <c:v>4.3853260000000002E-3</c:v>
                </c:pt>
                <c:pt idx="3">
                  <c:v>2.9747235E-3</c:v>
                </c:pt>
                <c:pt idx="4">
                  <c:v>2.1528226999999998E-3</c:v>
                </c:pt>
                <c:pt idx="5">
                  <c:v>2.9800410000000001E-3</c:v>
                </c:pt>
                <c:pt idx="6">
                  <c:v>5.508382E-3</c:v>
                </c:pt>
                <c:pt idx="7">
                  <c:v>8.312145E-3</c:v>
                </c:pt>
                <c:pt idx="8">
                  <c:v>8.4578380000000005E-3</c:v>
                </c:pt>
                <c:pt idx="9">
                  <c:v>4.8514656000000003E-3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1.5400017000000001E-3</c:v>
                </c:pt>
                <c:pt idx="15">
                  <c:v>7.4889420000000002E-3</c:v>
                </c:pt>
                <c:pt idx="16">
                  <c:v>1.2263756000000001E-2</c:v>
                </c:pt>
                <c:pt idx="17">
                  <c:v>1.2571054999999999E-2</c:v>
                </c:pt>
                <c:pt idx="18">
                  <c:v>8.6180649999999994E-3</c:v>
                </c:pt>
                <c:pt idx="19">
                  <c:v>1.8232081E-3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3.4756601999999998E-3</c:v>
                </c:pt>
                <c:pt idx="27">
                  <c:v>9.6175070000000008E-3</c:v>
                </c:pt>
                <c:pt idx="28">
                  <c:v>1.4912191999999999E-2</c:v>
                </c:pt>
                <c:pt idx="29">
                  <c:v>1.9113509000000001E-2</c:v>
                </c:pt>
                <c:pt idx="30">
                  <c:v>2.3322325000000001E-2</c:v>
                </c:pt>
                <c:pt idx="31">
                  <c:v>2.7269623999999999E-2</c:v>
                </c:pt>
                <c:pt idx="32">
                  <c:v>3.0190984000000001E-2</c:v>
                </c:pt>
                <c:pt idx="33">
                  <c:v>3.4036762999999998E-2</c:v>
                </c:pt>
                <c:pt idx="34">
                  <c:v>3.8385059999999999E-2</c:v>
                </c:pt>
                <c:pt idx="35">
                  <c:v>4.2374710000000003E-2</c:v>
                </c:pt>
                <c:pt idx="36">
                  <c:v>4.3503663999999997E-2</c:v>
                </c:pt>
                <c:pt idx="37">
                  <c:v>4.0349929999999999E-2</c:v>
                </c:pt>
                <c:pt idx="38">
                  <c:v>3.4143901999999997E-2</c:v>
                </c:pt>
                <c:pt idx="39">
                  <c:v>2.7076017000000001E-2</c:v>
                </c:pt>
                <c:pt idx="40">
                  <c:v>1.9873149999999999E-2</c:v>
                </c:pt>
                <c:pt idx="41">
                  <c:v>1.4729623000000001E-2</c:v>
                </c:pt>
                <c:pt idx="42">
                  <c:v>1.15468055E-2</c:v>
                </c:pt>
                <c:pt idx="43">
                  <c:v>1.2121441E-2</c:v>
                </c:pt>
                <c:pt idx="44">
                  <c:v>1.7030653E-2</c:v>
                </c:pt>
                <c:pt idx="45">
                  <c:v>2.3806415000000001E-2</c:v>
                </c:pt>
                <c:pt idx="46">
                  <c:v>2.8944088E-2</c:v>
                </c:pt>
                <c:pt idx="47">
                  <c:v>3.0656429999999998E-2</c:v>
                </c:pt>
                <c:pt idx="48">
                  <c:v>3.0465411000000001E-2</c:v>
                </c:pt>
                <c:pt idx="49">
                  <c:v>3.0636428E-2</c:v>
                </c:pt>
                <c:pt idx="50">
                  <c:v>3.1801942999999999E-2</c:v>
                </c:pt>
                <c:pt idx="51">
                  <c:v>3.4248352000000003E-2</c:v>
                </c:pt>
                <c:pt idx="52">
                  <c:v>3.6900215E-2</c:v>
                </c:pt>
                <c:pt idx="53">
                  <c:v>3.7533975999999997E-2</c:v>
                </c:pt>
                <c:pt idx="54">
                  <c:v>3.4570389999999999E-2</c:v>
                </c:pt>
                <c:pt idx="55">
                  <c:v>3.0278308E-2</c:v>
                </c:pt>
                <c:pt idx="56">
                  <c:v>2.7956953E-2</c:v>
                </c:pt>
                <c:pt idx="57">
                  <c:v>3.1264189999999997E-2</c:v>
                </c:pt>
                <c:pt idx="58">
                  <c:v>3.8949930000000001E-2</c:v>
                </c:pt>
                <c:pt idx="59">
                  <c:v>4.6537905999999997E-2</c:v>
                </c:pt>
                <c:pt idx="60">
                  <c:v>4.973462E-2</c:v>
                </c:pt>
                <c:pt idx="61">
                  <c:v>5.0365253999999998E-2</c:v>
                </c:pt>
                <c:pt idx="62">
                  <c:v>5.1193174000000001E-2</c:v>
                </c:pt>
                <c:pt idx="63">
                  <c:v>5.2849278E-2</c:v>
                </c:pt>
                <c:pt idx="64">
                  <c:v>5.2297209999999997E-2</c:v>
                </c:pt>
                <c:pt idx="65">
                  <c:v>4.8594230000000002E-2</c:v>
                </c:pt>
                <c:pt idx="66">
                  <c:v>4.6556137999999997E-2</c:v>
                </c:pt>
                <c:pt idx="67">
                  <c:v>5.1244535000000001E-2</c:v>
                </c:pt>
                <c:pt idx="68">
                  <c:v>6.0394797E-2</c:v>
                </c:pt>
                <c:pt idx="69">
                  <c:v>6.4329570000000003E-2</c:v>
                </c:pt>
                <c:pt idx="70">
                  <c:v>5.632641E-2</c:v>
                </c:pt>
                <c:pt idx="71">
                  <c:v>3.8918370000000001E-2</c:v>
                </c:pt>
                <c:pt idx="72">
                  <c:v>2.2013464999999999E-2</c:v>
                </c:pt>
                <c:pt idx="73">
                  <c:v>1.3282565E-2</c:v>
                </c:pt>
                <c:pt idx="74">
                  <c:v>1.3798187E-2</c:v>
                </c:pt>
                <c:pt idx="75">
                  <c:v>1.8632816E-2</c:v>
                </c:pt>
                <c:pt idx="76">
                  <c:v>2.3154312999999999E-2</c:v>
                </c:pt>
                <c:pt idx="77">
                  <c:v>2.5345554999999999E-2</c:v>
                </c:pt>
                <c:pt idx="78">
                  <c:v>2.6772463999999999E-2</c:v>
                </c:pt>
                <c:pt idx="79">
                  <c:v>2.8211491000000002E-2</c:v>
                </c:pt>
                <c:pt idx="80">
                  <c:v>2.7307560000000002E-2</c:v>
                </c:pt>
                <c:pt idx="81">
                  <c:v>2.1516588E-2</c:v>
                </c:pt>
                <c:pt idx="82">
                  <c:v>1.0784702E-2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1.0963613E-3</c:v>
                </c:pt>
                <c:pt idx="88">
                  <c:v>1.0542714999999999E-2</c:v>
                </c:pt>
                <c:pt idx="89">
                  <c:v>1.8524246000000001E-2</c:v>
                </c:pt>
                <c:pt idx="90">
                  <c:v>2.4373816E-2</c:v>
                </c:pt>
                <c:pt idx="91">
                  <c:v>2.8665610000000001E-2</c:v>
                </c:pt>
                <c:pt idx="92">
                  <c:v>3.0685398999999999E-2</c:v>
                </c:pt>
                <c:pt idx="93">
                  <c:v>3.1276643E-2</c:v>
                </c:pt>
                <c:pt idx="94">
                  <c:v>3.1004385999999998E-2</c:v>
                </c:pt>
                <c:pt idx="95">
                  <c:v>2.985877E-2</c:v>
                </c:pt>
                <c:pt idx="96">
                  <c:v>3.0646070000000001E-2</c:v>
                </c:pt>
                <c:pt idx="97">
                  <c:v>3.2154507999999998E-2</c:v>
                </c:pt>
                <c:pt idx="98">
                  <c:v>3.3687910000000001E-2</c:v>
                </c:pt>
                <c:pt idx="99">
                  <c:v>3.4688285999999999E-2</c:v>
                </c:pt>
                <c:pt idx="100">
                  <c:v>3.5045850000000003E-2</c:v>
                </c:pt>
                <c:pt idx="101">
                  <c:v>3.3957448000000001E-2</c:v>
                </c:pt>
                <c:pt idx="102">
                  <c:v>3.2686411999999998E-2</c:v>
                </c:pt>
                <c:pt idx="103">
                  <c:v>3.1308250000000003E-2</c:v>
                </c:pt>
                <c:pt idx="104">
                  <c:v>2.8939478000000001E-2</c:v>
                </c:pt>
                <c:pt idx="105">
                  <c:v>2.5756656999999999E-2</c:v>
                </c:pt>
                <c:pt idx="106">
                  <c:v>2.1759769000000002E-2</c:v>
                </c:pt>
                <c:pt idx="107">
                  <c:v>1.7685642000000001E-2</c:v>
                </c:pt>
                <c:pt idx="108">
                  <c:v>1.2420192E-2</c:v>
                </c:pt>
                <c:pt idx="109">
                  <c:v>6.7623199999999996E-3</c:v>
                </c:pt>
                <c:pt idx="110">
                  <c:v>1.2633277999999999E-3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5F9B-4ECE-8407-47A2349B6FDA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[4]Sheet1!$D$37:$DT$37</c:f>
              <c:numCache>
                <c:formatCode>General</c:formatCode>
                <c:ptCount val="121"/>
                <c:pt idx="0">
                  <c:v>6.1939919999999997E-3</c:v>
                </c:pt>
                <c:pt idx="1">
                  <c:v>4.032819E-3</c:v>
                </c:pt>
                <c:pt idx="2">
                  <c:v>4.2519322999999996E-3</c:v>
                </c:pt>
                <c:pt idx="3">
                  <c:v>2.8479366999999999E-3</c:v>
                </c:pt>
                <c:pt idx="4">
                  <c:v>2.1174808E-3</c:v>
                </c:pt>
                <c:pt idx="5">
                  <c:v>3.0161926999999998E-3</c:v>
                </c:pt>
                <c:pt idx="6">
                  <c:v>5.5035986000000004E-3</c:v>
                </c:pt>
                <c:pt idx="7">
                  <c:v>8.1853459999999996E-3</c:v>
                </c:pt>
                <c:pt idx="8">
                  <c:v>8.2419629999999997E-3</c:v>
                </c:pt>
                <c:pt idx="9">
                  <c:v>4.6737426999999996E-3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1.5863865999999999E-3</c:v>
                </c:pt>
                <c:pt idx="15">
                  <c:v>7.4809585E-3</c:v>
                </c:pt>
                <c:pt idx="16">
                  <c:v>1.2292172000000001E-2</c:v>
                </c:pt>
                <c:pt idx="17">
                  <c:v>1.2682216E-2</c:v>
                </c:pt>
                <c:pt idx="18">
                  <c:v>8.7572110000000009E-3</c:v>
                </c:pt>
                <c:pt idx="19">
                  <c:v>1.8819945000000001E-3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3.5316288E-3</c:v>
                </c:pt>
                <c:pt idx="27">
                  <c:v>9.7508649999999992E-3</c:v>
                </c:pt>
                <c:pt idx="28">
                  <c:v>1.5098123999999999E-2</c:v>
                </c:pt>
                <c:pt idx="29">
                  <c:v>1.9287783999999999E-2</c:v>
                </c:pt>
                <c:pt idx="30">
                  <c:v>2.3421187E-2</c:v>
                </c:pt>
                <c:pt idx="31">
                  <c:v>2.7255136999999999E-2</c:v>
                </c:pt>
                <c:pt idx="32">
                  <c:v>3.0064434000000001E-2</c:v>
                </c:pt>
                <c:pt idx="33">
                  <c:v>3.3813379999999997E-2</c:v>
                </c:pt>
                <c:pt idx="34">
                  <c:v>3.8091760000000002E-2</c:v>
                </c:pt>
                <c:pt idx="35">
                  <c:v>4.2030375000000002E-2</c:v>
                </c:pt>
                <c:pt idx="36">
                  <c:v>4.3139089999999998E-2</c:v>
                </c:pt>
                <c:pt idx="37">
                  <c:v>3.9996468E-2</c:v>
                </c:pt>
                <c:pt idx="38">
                  <c:v>3.382541E-2</c:v>
                </c:pt>
                <c:pt idx="39">
                  <c:v>2.6803125000000001E-2</c:v>
                </c:pt>
                <c:pt idx="40">
                  <c:v>1.9663920000000001E-2</c:v>
                </c:pt>
                <c:pt idx="41">
                  <c:v>1.4569323E-2</c:v>
                </c:pt>
                <c:pt idx="42">
                  <c:v>1.1421505E-2</c:v>
                </c:pt>
                <c:pt idx="43">
                  <c:v>1.2005948000000001E-2</c:v>
                </c:pt>
                <c:pt idx="44">
                  <c:v>1.6897608000000001E-2</c:v>
                </c:pt>
                <c:pt idx="45">
                  <c:v>2.3666985000000001E-2</c:v>
                </c:pt>
                <c:pt idx="46">
                  <c:v>2.8834919000000001E-2</c:v>
                </c:pt>
                <c:pt idx="47">
                  <c:v>3.0630384E-2</c:v>
                </c:pt>
                <c:pt idx="48">
                  <c:v>3.0547619000000002E-2</c:v>
                </c:pt>
                <c:pt idx="49">
                  <c:v>3.0817399999999998E-2</c:v>
                </c:pt>
                <c:pt idx="50">
                  <c:v>3.2049080000000001E-2</c:v>
                </c:pt>
                <c:pt idx="51">
                  <c:v>3.4515410000000003E-2</c:v>
                </c:pt>
                <c:pt idx="52">
                  <c:v>3.7137932999999998E-2</c:v>
                </c:pt>
                <c:pt idx="53">
                  <c:v>3.7711896000000002E-2</c:v>
                </c:pt>
                <c:pt idx="54">
                  <c:v>3.4679662E-2</c:v>
                </c:pt>
                <c:pt idx="55">
                  <c:v>3.0319546999999999E-2</c:v>
                </c:pt>
                <c:pt idx="56">
                  <c:v>2.7958835000000001E-2</c:v>
                </c:pt>
                <c:pt idx="57">
                  <c:v>3.1229300000000002E-2</c:v>
                </c:pt>
                <c:pt idx="58">
                  <c:v>3.8851257E-2</c:v>
                </c:pt>
                <c:pt idx="59">
                  <c:v>4.6353444000000001E-2</c:v>
                </c:pt>
                <c:pt idx="60">
                  <c:v>4.9480435000000003E-2</c:v>
                </c:pt>
                <c:pt idx="61">
                  <c:v>5.0101050000000001E-2</c:v>
                </c:pt>
                <c:pt idx="62">
                  <c:v>5.0962485000000002E-2</c:v>
                </c:pt>
                <c:pt idx="63">
                  <c:v>5.2664160000000002E-2</c:v>
                </c:pt>
                <c:pt idx="64">
                  <c:v>5.2148495000000003E-2</c:v>
                </c:pt>
                <c:pt idx="65">
                  <c:v>4.8482499999999998E-2</c:v>
                </c:pt>
                <c:pt idx="66">
                  <c:v>4.6475710000000003E-2</c:v>
                </c:pt>
                <c:pt idx="67">
                  <c:v>5.1186629999999997E-2</c:v>
                </c:pt>
                <c:pt idx="68">
                  <c:v>6.035716E-2</c:v>
                </c:pt>
                <c:pt idx="69">
                  <c:v>6.4339590000000002E-2</c:v>
                </c:pt>
                <c:pt idx="70">
                  <c:v>5.6425604999999997E-2</c:v>
                </c:pt>
                <c:pt idx="71">
                  <c:v>3.9138689999999997E-2</c:v>
                </c:pt>
                <c:pt idx="72">
                  <c:v>2.233742E-2</c:v>
                </c:pt>
                <c:pt idx="73">
                  <c:v>1.3620455E-2</c:v>
                </c:pt>
                <c:pt idx="74">
                  <c:v>1.403515E-2</c:v>
                </c:pt>
                <c:pt idx="75">
                  <c:v>1.8698860000000001E-2</c:v>
                </c:pt>
                <c:pt idx="76">
                  <c:v>2.3105783000000001E-2</c:v>
                </c:pt>
                <c:pt idx="77">
                  <c:v>2.5345104E-2</c:v>
                </c:pt>
                <c:pt idx="78">
                  <c:v>2.6954315999999999E-2</c:v>
                </c:pt>
                <c:pt idx="79">
                  <c:v>2.8560203999999999E-2</c:v>
                </c:pt>
                <c:pt idx="80">
                  <c:v>2.7660653E-2</c:v>
                </c:pt>
                <c:pt idx="81">
                  <c:v>2.1693105000000001E-2</c:v>
                </c:pt>
                <c:pt idx="82">
                  <c:v>1.0716669999999999E-2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9.7799999999999992E-4</c:v>
                </c:pt>
                <c:pt idx="88">
                  <c:v>1.0447933E-2</c:v>
                </c:pt>
                <c:pt idx="89">
                  <c:v>1.8441599999999999E-2</c:v>
                </c:pt>
                <c:pt idx="90">
                  <c:v>2.4330840999999999E-2</c:v>
                </c:pt>
                <c:pt idx="91">
                  <c:v>2.8658482999999998E-2</c:v>
                </c:pt>
                <c:pt idx="92">
                  <c:v>3.0687882E-2</c:v>
                </c:pt>
                <c:pt idx="93">
                  <c:v>3.1255353E-2</c:v>
                </c:pt>
                <c:pt idx="94">
                  <c:v>3.0934125E-2</c:v>
                </c:pt>
                <c:pt idx="95">
                  <c:v>2.9732156999999999E-2</c:v>
                </c:pt>
                <c:pt idx="96">
                  <c:v>3.0462004000000001E-2</c:v>
                </c:pt>
                <c:pt idx="97">
                  <c:v>3.192362E-2</c:v>
                </c:pt>
                <c:pt idx="98">
                  <c:v>3.3434424999999997E-2</c:v>
                </c:pt>
                <c:pt idx="99">
                  <c:v>3.4427956000000003E-2</c:v>
                </c:pt>
                <c:pt idx="100">
                  <c:v>3.4781279999999998E-2</c:v>
                </c:pt>
                <c:pt idx="101">
                  <c:v>3.3703997999999999E-2</c:v>
                </c:pt>
                <c:pt idx="102">
                  <c:v>3.2466423000000001E-2</c:v>
                </c:pt>
                <c:pt idx="103">
                  <c:v>3.1129464999999999E-2</c:v>
                </c:pt>
                <c:pt idx="104">
                  <c:v>2.8806155999999999E-2</c:v>
                </c:pt>
                <c:pt idx="105">
                  <c:v>2.5674145999999998E-2</c:v>
                </c:pt>
                <c:pt idx="106">
                  <c:v>2.1730580999999999E-2</c:v>
                </c:pt>
                <c:pt idx="107">
                  <c:v>1.7707236000000001E-2</c:v>
                </c:pt>
                <c:pt idx="108">
                  <c:v>1.2489721000000001E-2</c:v>
                </c:pt>
                <c:pt idx="109">
                  <c:v>6.8728625999999998E-3</c:v>
                </c:pt>
                <c:pt idx="110">
                  <c:v>1.3997991E-3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5F9B-4ECE-8407-47A2349B6FDA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[4]Sheet1!$D$38:$DT$38</c:f>
              <c:numCache>
                <c:formatCode>General</c:formatCode>
                <c:ptCount val="121"/>
                <c:pt idx="0">
                  <c:v>6.1939919999999997E-3</c:v>
                </c:pt>
                <c:pt idx="1">
                  <c:v>4.032819E-3</c:v>
                </c:pt>
                <c:pt idx="2">
                  <c:v>4.2519322999999996E-3</c:v>
                </c:pt>
                <c:pt idx="3">
                  <c:v>2.8479366999999999E-3</c:v>
                </c:pt>
                <c:pt idx="4">
                  <c:v>2.1174808E-3</c:v>
                </c:pt>
                <c:pt idx="5">
                  <c:v>3.0161926999999998E-3</c:v>
                </c:pt>
                <c:pt idx="6">
                  <c:v>5.5035986000000004E-3</c:v>
                </c:pt>
                <c:pt idx="7">
                  <c:v>8.1853459999999996E-3</c:v>
                </c:pt>
                <c:pt idx="8">
                  <c:v>8.2419629999999997E-3</c:v>
                </c:pt>
                <c:pt idx="9">
                  <c:v>4.6737426999999996E-3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1.5863865999999999E-3</c:v>
                </c:pt>
                <c:pt idx="15">
                  <c:v>7.4809585E-3</c:v>
                </c:pt>
                <c:pt idx="16">
                  <c:v>1.2292172000000001E-2</c:v>
                </c:pt>
                <c:pt idx="17">
                  <c:v>1.2682216E-2</c:v>
                </c:pt>
                <c:pt idx="18">
                  <c:v>8.7572110000000009E-3</c:v>
                </c:pt>
                <c:pt idx="19">
                  <c:v>1.8819945000000001E-3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3.5316288E-3</c:v>
                </c:pt>
                <c:pt idx="27">
                  <c:v>9.7508649999999992E-3</c:v>
                </c:pt>
                <c:pt idx="28">
                  <c:v>1.5098123999999999E-2</c:v>
                </c:pt>
                <c:pt idx="29">
                  <c:v>1.9287783999999999E-2</c:v>
                </c:pt>
                <c:pt idx="30">
                  <c:v>2.3421187E-2</c:v>
                </c:pt>
                <c:pt idx="31">
                  <c:v>2.7255136999999999E-2</c:v>
                </c:pt>
                <c:pt idx="32">
                  <c:v>3.0064434000000001E-2</c:v>
                </c:pt>
                <c:pt idx="33">
                  <c:v>3.3813379999999997E-2</c:v>
                </c:pt>
                <c:pt idx="34">
                  <c:v>3.8091760000000002E-2</c:v>
                </c:pt>
                <c:pt idx="35">
                  <c:v>4.2030375000000002E-2</c:v>
                </c:pt>
                <c:pt idx="36">
                  <c:v>4.3139089999999998E-2</c:v>
                </c:pt>
                <c:pt idx="37">
                  <c:v>3.9996468E-2</c:v>
                </c:pt>
                <c:pt idx="38">
                  <c:v>3.382541E-2</c:v>
                </c:pt>
                <c:pt idx="39">
                  <c:v>2.6803125000000001E-2</c:v>
                </c:pt>
                <c:pt idx="40">
                  <c:v>1.9663920000000001E-2</c:v>
                </c:pt>
                <c:pt idx="41">
                  <c:v>1.4569323E-2</c:v>
                </c:pt>
                <c:pt idx="42">
                  <c:v>1.1421505E-2</c:v>
                </c:pt>
                <c:pt idx="43">
                  <c:v>1.2005948000000001E-2</c:v>
                </c:pt>
                <c:pt idx="44">
                  <c:v>1.6897608000000001E-2</c:v>
                </c:pt>
                <c:pt idx="45">
                  <c:v>2.3666985000000001E-2</c:v>
                </c:pt>
                <c:pt idx="46">
                  <c:v>2.8834919000000001E-2</c:v>
                </c:pt>
                <c:pt idx="47">
                  <c:v>3.0630384E-2</c:v>
                </c:pt>
                <c:pt idx="48">
                  <c:v>3.0547619000000002E-2</c:v>
                </c:pt>
                <c:pt idx="49">
                  <c:v>3.0817399999999998E-2</c:v>
                </c:pt>
                <c:pt idx="50">
                  <c:v>3.2049080000000001E-2</c:v>
                </c:pt>
                <c:pt idx="51">
                  <c:v>3.4515410000000003E-2</c:v>
                </c:pt>
                <c:pt idx="52">
                  <c:v>3.7137932999999998E-2</c:v>
                </c:pt>
                <c:pt idx="53">
                  <c:v>3.7711896000000002E-2</c:v>
                </c:pt>
                <c:pt idx="54">
                  <c:v>3.4679662E-2</c:v>
                </c:pt>
                <c:pt idx="55">
                  <c:v>3.0319546999999999E-2</c:v>
                </c:pt>
                <c:pt idx="56">
                  <c:v>2.7958835000000001E-2</c:v>
                </c:pt>
                <c:pt idx="57">
                  <c:v>3.1229300000000002E-2</c:v>
                </c:pt>
                <c:pt idx="58">
                  <c:v>3.8851257E-2</c:v>
                </c:pt>
                <c:pt idx="59">
                  <c:v>4.6353444000000001E-2</c:v>
                </c:pt>
                <c:pt idx="60">
                  <c:v>4.9480435000000003E-2</c:v>
                </c:pt>
                <c:pt idx="61">
                  <c:v>5.0101050000000001E-2</c:v>
                </c:pt>
                <c:pt idx="62">
                  <c:v>5.0962485000000002E-2</c:v>
                </c:pt>
                <c:pt idx="63">
                  <c:v>5.2664160000000002E-2</c:v>
                </c:pt>
                <c:pt idx="64">
                  <c:v>5.2148495000000003E-2</c:v>
                </c:pt>
                <c:pt idx="65">
                  <c:v>4.8482499999999998E-2</c:v>
                </c:pt>
                <c:pt idx="66">
                  <c:v>4.6475710000000003E-2</c:v>
                </c:pt>
                <c:pt idx="67">
                  <c:v>5.1186629999999997E-2</c:v>
                </c:pt>
                <c:pt idx="68">
                  <c:v>6.035716E-2</c:v>
                </c:pt>
                <c:pt idx="69">
                  <c:v>6.4339590000000002E-2</c:v>
                </c:pt>
                <c:pt idx="70">
                  <c:v>5.6425604999999997E-2</c:v>
                </c:pt>
                <c:pt idx="71">
                  <c:v>3.9138689999999997E-2</c:v>
                </c:pt>
                <c:pt idx="72">
                  <c:v>2.233742E-2</c:v>
                </c:pt>
                <c:pt idx="73">
                  <c:v>1.3620455E-2</c:v>
                </c:pt>
                <c:pt idx="74">
                  <c:v>1.403515E-2</c:v>
                </c:pt>
                <c:pt idx="75">
                  <c:v>1.8698860000000001E-2</c:v>
                </c:pt>
                <c:pt idx="76">
                  <c:v>2.3105783000000001E-2</c:v>
                </c:pt>
                <c:pt idx="77">
                  <c:v>2.5345104E-2</c:v>
                </c:pt>
                <c:pt idx="78">
                  <c:v>2.6954315999999999E-2</c:v>
                </c:pt>
                <c:pt idx="79">
                  <c:v>2.8560203999999999E-2</c:v>
                </c:pt>
                <c:pt idx="80">
                  <c:v>2.7660653E-2</c:v>
                </c:pt>
                <c:pt idx="81">
                  <c:v>2.1693105000000001E-2</c:v>
                </c:pt>
                <c:pt idx="82">
                  <c:v>1.0716669999999999E-2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9.7799999999999992E-4</c:v>
                </c:pt>
                <c:pt idx="88">
                  <c:v>1.0447933E-2</c:v>
                </c:pt>
                <c:pt idx="89">
                  <c:v>1.8441599999999999E-2</c:v>
                </c:pt>
                <c:pt idx="90">
                  <c:v>2.4330840999999999E-2</c:v>
                </c:pt>
                <c:pt idx="91">
                  <c:v>2.8658482999999998E-2</c:v>
                </c:pt>
                <c:pt idx="92">
                  <c:v>3.0687882E-2</c:v>
                </c:pt>
                <c:pt idx="93">
                  <c:v>3.1255353E-2</c:v>
                </c:pt>
                <c:pt idx="94">
                  <c:v>3.0934125E-2</c:v>
                </c:pt>
                <c:pt idx="95">
                  <c:v>2.9732156999999999E-2</c:v>
                </c:pt>
                <c:pt idx="96">
                  <c:v>3.0462004000000001E-2</c:v>
                </c:pt>
                <c:pt idx="97">
                  <c:v>3.192362E-2</c:v>
                </c:pt>
                <c:pt idx="98">
                  <c:v>3.3434424999999997E-2</c:v>
                </c:pt>
                <c:pt idx="99">
                  <c:v>3.4427956000000003E-2</c:v>
                </c:pt>
                <c:pt idx="100">
                  <c:v>3.4781279999999998E-2</c:v>
                </c:pt>
                <c:pt idx="101">
                  <c:v>3.3703997999999999E-2</c:v>
                </c:pt>
                <c:pt idx="102">
                  <c:v>3.2466423000000001E-2</c:v>
                </c:pt>
                <c:pt idx="103">
                  <c:v>3.1129464999999999E-2</c:v>
                </c:pt>
                <c:pt idx="104">
                  <c:v>2.8806155999999999E-2</c:v>
                </c:pt>
                <c:pt idx="105">
                  <c:v>2.5674145999999998E-2</c:v>
                </c:pt>
                <c:pt idx="106">
                  <c:v>2.1730580999999999E-2</c:v>
                </c:pt>
                <c:pt idx="107">
                  <c:v>1.7707236000000001E-2</c:v>
                </c:pt>
                <c:pt idx="108">
                  <c:v>1.2489721000000001E-2</c:v>
                </c:pt>
                <c:pt idx="109">
                  <c:v>6.8728625999999998E-3</c:v>
                </c:pt>
                <c:pt idx="110">
                  <c:v>1.3997991E-3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5F9B-4ECE-8407-47A2349B6FDA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[4]Sheet1!$D$39:$DT$39</c:f>
              <c:numCache>
                <c:formatCode>General</c:formatCode>
                <c:ptCount val="121"/>
                <c:pt idx="0">
                  <c:v>6.1939919999999997E-3</c:v>
                </c:pt>
                <c:pt idx="1">
                  <c:v>4.032819E-3</c:v>
                </c:pt>
                <c:pt idx="2">
                  <c:v>4.2519322999999996E-3</c:v>
                </c:pt>
                <c:pt idx="3">
                  <c:v>2.8479366999999999E-3</c:v>
                </c:pt>
                <c:pt idx="4">
                  <c:v>2.1174808E-3</c:v>
                </c:pt>
                <c:pt idx="5">
                  <c:v>3.0161926999999998E-3</c:v>
                </c:pt>
                <c:pt idx="6">
                  <c:v>5.5035986000000004E-3</c:v>
                </c:pt>
                <c:pt idx="7">
                  <c:v>8.1853459999999996E-3</c:v>
                </c:pt>
                <c:pt idx="8">
                  <c:v>8.2419629999999997E-3</c:v>
                </c:pt>
                <c:pt idx="9">
                  <c:v>4.6737426999999996E-3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1.5863865999999999E-3</c:v>
                </c:pt>
                <c:pt idx="15">
                  <c:v>7.4809585E-3</c:v>
                </c:pt>
                <c:pt idx="16">
                  <c:v>1.2292172000000001E-2</c:v>
                </c:pt>
                <c:pt idx="17">
                  <c:v>1.2682216E-2</c:v>
                </c:pt>
                <c:pt idx="18">
                  <c:v>8.7572110000000009E-3</c:v>
                </c:pt>
                <c:pt idx="19">
                  <c:v>1.8819945000000001E-3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3.5316288E-3</c:v>
                </c:pt>
                <c:pt idx="27">
                  <c:v>9.7508649999999992E-3</c:v>
                </c:pt>
                <c:pt idx="28">
                  <c:v>1.5098123999999999E-2</c:v>
                </c:pt>
                <c:pt idx="29">
                  <c:v>1.9287783999999999E-2</c:v>
                </c:pt>
                <c:pt idx="30">
                  <c:v>2.3421187E-2</c:v>
                </c:pt>
                <c:pt idx="31">
                  <c:v>2.7255136999999999E-2</c:v>
                </c:pt>
                <c:pt idx="32">
                  <c:v>3.0064434000000001E-2</c:v>
                </c:pt>
                <c:pt idx="33">
                  <c:v>3.3813379999999997E-2</c:v>
                </c:pt>
                <c:pt idx="34">
                  <c:v>3.8091760000000002E-2</c:v>
                </c:pt>
                <c:pt idx="35">
                  <c:v>4.2030375000000002E-2</c:v>
                </c:pt>
                <c:pt idx="36">
                  <c:v>4.3139089999999998E-2</c:v>
                </c:pt>
                <c:pt idx="37">
                  <c:v>3.9996468E-2</c:v>
                </c:pt>
                <c:pt idx="38">
                  <c:v>3.382541E-2</c:v>
                </c:pt>
                <c:pt idx="39">
                  <c:v>2.6803125000000001E-2</c:v>
                </c:pt>
                <c:pt idx="40">
                  <c:v>1.9663920000000001E-2</c:v>
                </c:pt>
                <c:pt idx="41">
                  <c:v>1.4569323E-2</c:v>
                </c:pt>
                <c:pt idx="42">
                  <c:v>1.1421505E-2</c:v>
                </c:pt>
                <c:pt idx="43">
                  <c:v>1.2005948000000001E-2</c:v>
                </c:pt>
                <c:pt idx="44">
                  <c:v>1.6897608000000001E-2</c:v>
                </c:pt>
                <c:pt idx="45">
                  <c:v>2.3666985000000001E-2</c:v>
                </c:pt>
                <c:pt idx="46">
                  <c:v>2.8834919000000001E-2</c:v>
                </c:pt>
                <c:pt idx="47">
                  <c:v>3.0630384E-2</c:v>
                </c:pt>
                <c:pt idx="48">
                  <c:v>3.0547619000000002E-2</c:v>
                </c:pt>
                <c:pt idx="49">
                  <c:v>3.0817399999999998E-2</c:v>
                </c:pt>
                <c:pt idx="50">
                  <c:v>3.2049080000000001E-2</c:v>
                </c:pt>
                <c:pt idx="51">
                  <c:v>3.4515410000000003E-2</c:v>
                </c:pt>
                <c:pt idx="52">
                  <c:v>3.7137932999999998E-2</c:v>
                </c:pt>
                <c:pt idx="53">
                  <c:v>3.7711896000000002E-2</c:v>
                </c:pt>
                <c:pt idx="54">
                  <c:v>3.4679662E-2</c:v>
                </c:pt>
                <c:pt idx="55">
                  <c:v>3.0319546999999999E-2</c:v>
                </c:pt>
                <c:pt idx="56">
                  <c:v>2.7958835000000001E-2</c:v>
                </c:pt>
                <c:pt idx="57">
                  <c:v>3.1229300000000002E-2</c:v>
                </c:pt>
                <c:pt idx="58">
                  <c:v>3.8851257E-2</c:v>
                </c:pt>
                <c:pt idx="59">
                  <c:v>4.6353444000000001E-2</c:v>
                </c:pt>
                <c:pt idx="60">
                  <c:v>4.9480435000000003E-2</c:v>
                </c:pt>
                <c:pt idx="61">
                  <c:v>5.0101050000000001E-2</c:v>
                </c:pt>
                <c:pt idx="62">
                  <c:v>5.0962485000000002E-2</c:v>
                </c:pt>
                <c:pt idx="63">
                  <c:v>5.2664160000000002E-2</c:v>
                </c:pt>
                <c:pt idx="64">
                  <c:v>5.2148495000000003E-2</c:v>
                </c:pt>
                <c:pt idx="65">
                  <c:v>4.8482499999999998E-2</c:v>
                </c:pt>
                <c:pt idx="66">
                  <c:v>4.6475710000000003E-2</c:v>
                </c:pt>
                <c:pt idx="67">
                  <c:v>5.1186629999999997E-2</c:v>
                </c:pt>
                <c:pt idx="68">
                  <c:v>6.035716E-2</c:v>
                </c:pt>
                <c:pt idx="69">
                  <c:v>6.4339590000000002E-2</c:v>
                </c:pt>
                <c:pt idx="70">
                  <c:v>5.6425604999999997E-2</c:v>
                </c:pt>
                <c:pt idx="71">
                  <c:v>3.9138689999999997E-2</c:v>
                </c:pt>
                <c:pt idx="72">
                  <c:v>2.233742E-2</c:v>
                </c:pt>
                <c:pt idx="73">
                  <c:v>1.3620455E-2</c:v>
                </c:pt>
                <c:pt idx="74">
                  <c:v>1.403515E-2</c:v>
                </c:pt>
                <c:pt idx="75">
                  <c:v>1.8698860000000001E-2</c:v>
                </c:pt>
                <c:pt idx="76">
                  <c:v>2.3105783000000001E-2</c:v>
                </c:pt>
                <c:pt idx="77">
                  <c:v>2.5345104E-2</c:v>
                </c:pt>
                <c:pt idx="78">
                  <c:v>2.6954315999999999E-2</c:v>
                </c:pt>
                <c:pt idx="79">
                  <c:v>2.8560203999999999E-2</c:v>
                </c:pt>
                <c:pt idx="80">
                  <c:v>2.7660653E-2</c:v>
                </c:pt>
                <c:pt idx="81">
                  <c:v>2.1693105000000001E-2</c:v>
                </c:pt>
                <c:pt idx="82">
                  <c:v>1.0716669999999999E-2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9.7799999999999992E-4</c:v>
                </c:pt>
                <c:pt idx="88">
                  <c:v>1.0447933E-2</c:v>
                </c:pt>
                <c:pt idx="89">
                  <c:v>1.8441599999999999E-2</c:v>
                </c:pt>
                <c:pt idx="90">
                  <c:v>2.4330840999999999E-2</c:v>
                </c:pt>
                <c:pt idx="91">
                  <c:v>2.8658482999999998E-2</c:v>
                </c:pt>
                <c:pt idx="92">
                  <c:v>3.0687882E-2</c:v>
                </c:pt>
                <c:pt idx="93">
                  <c:v>3.1255353E-2</c:v>
                </c:pt>
                <c:pt idx="94">
                  <c:v>3.0934125E-2</c:v>
                </c:pt>
                <c:pt idx="95">
                  <c:v>2.9732156999999999E-2</c:v>
                </c:pt>
                <c:pt idx="96">
                  <c:v>3.0462004000000001E-2</c:v>
                </c:pt>
                <c:pt idx="97">
                  <c:v>3.192362E-2</c:v>
                </c:pt>
                <c:pt idx="98">
                  <c:v>3.3434424999999997E-2</c:v>
                </c:pt>
                <c:pt idx="99">
                  <c:v>3.4427956000000003E-2</c:v>
                </c:pt>
                <c:pt idx="100">
                  <c:v>3.4781279999999998E-2</c:v>
                </c:pt>
                <c:pt idx="101">
                  <c:v>3.3703997999999999E-2</c:v>
                </c:pt>
                <c:pt idx="102">
                  <c:v>3.2466423000000001E-2</c:v>
                </c:pt>
                <c:pt idx="103">
                  <c:v>3.1129464999999999E-2</c:v>
                </c:pt>
                <c:pt idx="104">
                  <c:v>2.8806155999999999E-2</c:v>
                </c:pt>
                <c:pt idx="105">
                  <c:v>2.5674145999999998E-2</c:v>
                </c:pt>
                <c:pt idx="106">
                  <c:v>2.1730580999999999E-2</c:v>
                </c:pt>
                <c:pt idx="107">
                  <c:v>1.7707236000000001E-2</c:v>
                </c:pt>
                <c:pt idx="108">
                  <c:v>1.2489721000000001E-2</c:v>
                </c:pt>
                <c:pt idx="109">
                  <c:v>6.8728625999999998E-3</c:v>
                </c:pt>
                <c:pt idx="110">
                  <c:v>1.3997991E-3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5F9B-4ECE-8407-47A2349B6FDA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[4]Sheet1!$D$40:$DT$40</c:f>
              <c:numCache>
                <c:formatCode>General</c:formatCode>
                <c:ptCount val="121"/>
                <c:pt idx="0">
                  <c:v>6.1939919999999997E-3</c:v>
                </c:pt>
                <c:pt idx="1">
                  <c:v>4.032819E-3</c:v>
                </c:pt>
                <c:pt idx="2">
                  <c:v>4.2519322999999996E-3</c:v>
                </c:pt>
                <c:pt idx="3">
                  <c:v>2.8479366999999999E-3</c:v>
                </c:pt>
                <c:pt idx="4">
                  <c:v>2.1174808E-3</c:v>
                </c:pt>
                <c:pt idx="5">
                  <c:v>3.0161926999999998E-3</c:v>
                </c:pt>
                <c:pt idx="6">
                  <c:v>5.5035986000000004E-3</c:v>
                </c:pt>
                <c:pt idx="7">
                  <c:v>8.1853459999999996E-3</c:v>
                </c:pt>
                <c:pt idx="8">
                  <c:v>8.2419629999999997E-3</c:v>
                </c:pt>
                <c:pt idx="9">
                  <c:v>4.6737426999999996E-3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1.5863865999999999E-3</c:v>
                </c:pt>
                <c:pt idx="15">
                  <c:v>7.4809585E-3</c:v>
                </c:pt>
                <c:pt idx="16">
                  <c:v>1.2292172000000001E-2</c:v>
                </c:pt>
                <c:pt idx="17">
                  <c:v>1.2682216E-2</c:v>
                </c:pt>
                <c:pt idx="18">
                  <c:v>8.7572110000000009E-3</c:v>
                </c:pt>
                <c:pt idx="19">
                  <c:v>1.8819945000000001E-3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3.5316288E-3</c:v>
                </c:pt>
                <c:pt idx="27">
                  <c:v>9.7508649999999992E-3</c:v>
                </c:pt>
                <c:pt idx="28">
                  <c:v>1.5098123999999999E-2</c:v>
                </c:pt>
                <c:pt idx="29">
                  <c:v>1.9287783999999999E-2</c:v>
                </c:pt>
                <c:pt idx="30">
                  <c:v>2.3421187E-2</c:v>
                </c:pt>
                <c:pt idx="31">
                  <c:v>2.7255136999999999E-2</c:v>
                </c:pt>
                <c:pt idx="32">
                  <c:v>3.0064434000000001E-2</c:v>
                </c:pt>
                <c:pt idx="33">
                  <c:v>3.3813379999999997E-2</c:v>
                </c:pt>
                <c:pt idx="34">
                  <c:v>3.8091760000000002E-2</c:v>
                </c:pt>
                <c:pt idx="35">
                  <c:v>4.2030375000000002E-2</c:v>
                </c:pt>
                <c:pt idx="36">
                  <c:v>4.3139089999999998E-2</c:v>
                </c:pt>
                <c:pt idx="37">
                  <c:v>3.9996468E-2</c:v>
                </c:pt>
                <c:pt idx="38">
                  <c:v>3.382541E-2</c:v>
                </c:pt>
                <c:pt idx="39">
                  <c:v>2.6803125000000001E-2</c:v>
                </c:pt>
                <c:pt idx="40">
                  <c:v>1.9663920000000001E-2</c:v>
                </c:pt>
                <c:pt idx="41">
                  <c:v>1.4569323E-2</c:v>
                </c:pt>
                <c:pt idx="42">
                  <c:v>1.1421505E-2</c:v>
                </c:pt>
                <c:pt idx="43">
                  <c:v>1.2005948000000001E-2</c:v>
                </c:pt>
                <c:pt idx="44">
                  <c:v>1.6897608000000001E-2</c:v>
                </c:pt>
                <c:pt idx="45">
                  <c:v>2.3666985000000001E-2</c:v>
                </c:pt>
                <c:pt idx="46">
                  <c:v>2.8834919000000001E-2</c:v>
                </c:pt>
                <c:pt idx="47">
                  <c:v>3.0630384E-2</c:v>
                </c:pt>
                <c:pt idx="48">
                  <c:v>3.0547619000000002E-2</c:v>
                </c:pt>
                <c:pt idx="49">
                  <c:v>3.0817399999999998E-2</c:v>
                </c:pt>
                <c:pt idx="50">
                  <c:v>3.2049080000000001E-2</c:v>
                </c:pt>
                <c:pt idx="51">
                  <c:v>3.4515410000000003E-2</c:v>
                </c:pt>
                <c:pt idx="52">
                  <c:v>3.7137932999999998E-2</c:v>
                </c:pt>
                <c:pt idx="53">
                  <c:v>3.7711896000000002E-2</c:v>
                </c:pt>
                <c:pt idx="54">
                  <c:v>3.4679662E-2</c:v>
                </c:pt>
                <c:pt idx="55">
                  <c:v>3.0319546999999999E-2</c:v>
                </c:pt>
                <c:pt idx="56">
                  <c:v>2.7958835000000001E-2</c:v>
                </c:pt>
                <c:pt idx="57">
                  <c:v>3.1229300000000002E-2</c:v>
                </c:pt>
                <c:pt idx="58">
                  <c:v>3.8851257E-2</c:v>
                </c:pt>
                <c:pt idx="59">
                  <c:v>4.6353444000000001E-2</c:v>
                </c:pt>
                <c:pt idx="60">
                  <c:v>4.9480435000000003E-2</c:v>
                </c:pt>
                <c:pt idx="61">
                  <c:v>5.0101050000000001E-2</c:v>
                </c:pt>
                <c:pt idx="62">
                  <c:v>5.0962485000000002E-2</c:v>
                </c:pt>
                <c:pt idx="63">
                  <c:v>5.2664160000000002E-2</c:v>
                </c:pt>
                <c:pt idx="64">
                  <c:v>5.2148495000000003E-2</c:v>
                </c:pt>
                <c:pt idx="65">
                  <c:v>4.8482499999999998E-2</c:v>
                </c:pt>
                <c:pt idx="66">
                  <c:v>4.6475710000000003E-2</c:v>
                </c:pt>
                <c:pt idx="67">
                  <c:v>5.1186629999999997E-2</c:v>
                </c:pt>
                <c:pt idx="68">
                  <c:v>6.035716E-2</c:v>
                </c:pt>
                <c:pt idx="69">
                  <c:v>6.4339590000000002E-2</c:v>
                </c:pt>
                <c:pt idx="70">
                  <c:v>5.6425604999999997E-2</c:v>
                </c:pt>
                <c:pt idx="71">
                  <c:v>3.9138689999999997E-2</c:v>
                </c:pt>
                <c:pt idx="72">
                  <c:v>2.233742E-2</c:v>
                </c:pt>
                <c:pt idx="73">
                  <c:v>1.3620455E-2</c:v>
                </c:pt>
                <c:pt idx="74">
                  <c:v>1.403515E-2</c:v>
                </c:pt>
                <c:pt idx="75">
                  <c:v>1.8698860000000001E-2</c:v>
                </c:pt>
                <c:pt idx="76">
                  <c:v>2.3105783000000001E-2</c:v>
                </c:pt>
                <c:pt idx="77">
                  <c:v>2.5345104E-2</c:v>
                </c:pt>
                <c:pt idx="78">
                  <c:v>2.6954315999999999E-2</c:v>
                </c:pt>
                <c:pt idx="79">
                  <c:v>2.8560203999999999E-2</c:v>
                </c:pt>
                <c:pt idx="80">
                  <c:v>2.7660653E-2</c:v>
                </c:pt>
                <c:pt idx="81">
                  <c:v>2.1693105000000001E-2</c:v>
                </c:pt>
                <c:pt idx="82">
                  <c:v>1.0716669999999999E-2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9.7799999999999992E-4</c:v>
                </c:pt>
                <c:pt idx="88">
                  <c:v>1.0447933E-2</c:v>
                </c:pt>
                <c:pt idx="89">
                  <c:v>1.8441599999999999E-2</c:v>
                </c:pt>
                <c:pt idx="90">
                  <c:v>2.4330840999999999E-2</c:v>
                </c:pt>
                <c:pt idx="91">
                  <c:v>2.8658482999999998E-2</c:v>
                </c:pt>
                <c:pt idx="92">
                  <c:v>3.0687882E-2</c:v>
                </c:pt>
                <c:pt idx="93">
                  <c:v>3.1255353E-2</c:v>
                </c:pt>
                <c:pt idx="94">
                  <c:v>3.0934125E-2</c:v>
                </c:pt>
                <c:pt idx="95">
                  <c:v>2.9732156999999999E-2</c:v>
                </c:pt>
                <c:pt idx="96">
                  <c:v>3.0462004000000001E-2</c:v>
                </c:pt>
                <c:pt idx="97">
                  <c:v>3.192362E-2</c:v>
                </c:pt>
                <c:pt idx="98">
                  <c:v>3.3434424999999997E-2</c:v>
                </c:pt>
                <c:pt idx="99">
                  <c:v>3.4427956000000003E-2</c:v>
                </c:pt>
                <c:pt idx="100">
                  <c:v>3.4781279999999998E-2</c:v>
                </c:pt>
                <c:pt idx="101">
                  <c:v>3.3703997999999999E-2</c:v>
                </c:pt>
                <c:pt idx="102">
                  <c:v>3.2466423000000001E-2</c:v>
                </c:pt>
                <c:pt idx="103">
                  <c:v>3.1129464999999999E-2</c:v>
                </c:pt>
                <c:pt idx="104">
                  <c:v>2.8806155999999999E-2</c:v>
                </c:pt>
                <c:pt idx="105">
                  <c:v>2.5674145999999998E-2</c:v>
                </c:pt>
                <c:pt idx="106">
                  <c:v>2.1730580999999999E-2</c:v>
                </c:pt>
                <c:pt idx="107">
                  <c:v>1.7707236000000001E-2</c:v>
                </c:pt>
                <c:pt idx="108">
                  <c:v>1.2489721000000001E-2</c:v>
                </c:pt>
                <c:pt idx="109">
                  <c:v>6.8728625999999998E-3</c:v>
                </c:pt>
                <c:pt idx="110">
                  <c:v>1.3997991E-3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5F9B-4ECE-8407-47A2349B6FDA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[4]Sheet1!$D$41:$DT$41</c:f>
              <c:numCache>
                <c:formatCode>General</c:formatCode>
                <c:ptCount val="121"/>
                <c:pt idx="0">
                  <c:v>6.1939919999999997E-3</c:v>
                </c:pt>
                <c:pt idx="1">
                  <c:v>4.032819E-3</c:v>
                </c:pt>
                <c:pt idx="2">
                  <c:v>4.2519322999999996E-3</c:v>
                </c:pt>
                <c:pt idx="3">
                  <c:v>2.8479366999999999E-3</c:v>
                </c:pt>
                <c:pt idx="4">
                  <c:v>2.1174808E-3</c:v>
                </c:pt>
                <c:pt idx="5">
                  <c:v>3.0161926999999998E-3</c:v>
                </c:pt>
                <c:pt idx="6">
                  <c:v>5.5035986000000004E-3</c:v>
                </c:pt>
                <c:pt idx="7">
                  <c:v>8.1853459999999996E-3</c:v>
                </c:pt>
                <c:pt idx="8">
                  <c:v>8.2419629999999997E-3</c:v>
                </c:pt>
                <c:pt idx="9">
                  <c:v>4.6737426999999996E-3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1.5863865999999999E-3</c:v>
                </c:pt>
                <c:pt idx="15">
                  <c:v>7.4809585E-3</c:v>
                </c:pt>
                <c:pt idx="16">
                  <c:v>1.2292172000000001E-2</c:v>
                </c:pt>
                <c:pt idx="17">
                  <c:v>1.2682216E-2</c:v>
                </c:pt>
                <c:pt idx="18">
                  <c:v>8.7572110000000009E-3</c:v>
                </c:pt>
                <c:pt idx="19">
                  <c:v>1.8819945000000001E-3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3.5316288E-3</c:v>
                </c:pt>
                <c:pt idx="27">
                  <c:v>9.7508649999999992E-3</c:v>
                </c:pt>
                <c:pt idx="28">
                  <c:v>1.5098123999999999E-2</c:v>
                </c:pt>
                <c:pt idx="29">
                  <c:v>1.9287783999999999E-2</c:v>
                </c:pt>
                <c:pt idx="30">
                  <c:v>2.3421187E-2</c:v>
                </c:pt>
                <c:pt idx="31">
                  <c:v>2.7255136999999999E-2</c:v>
                </c:pt>
                <c:pt idx="32">
                  <c:v>3.0064434000000001E-2</c:v>
                </c:pt>
                <c:pt idx="33">
                  <c:v>3.3813379999999997E-2</c:v>
                </c:pt>
                <c:pt idx="34">
                  <c:v>3.8091760000000002E-2</c:v>
                </c:pt>
                <c:pt idx="35">
                  <c:v>4.2030375000000002E-2</c:v>
                </c:pt>
                <c:pt idx="36">
                  <c:v>4.3139089999999998E-2</c:v>
                </c:pt>
                <c:pt idx="37">
                  <c:v>3.9996468E-2</c:v>
                </c:pt>
                <c:pt idx="38">
                  <c:v>3.382541E-2</c:v>
                </c:pt>
                <c:pt idx="39">
                  <c:v>2.6803125000000001E-2</c:v>
                </c:pt>
                <c:pt idx="40">
                  <c:v>1.9663920000000001E-2</c:v>
                </c:pt>
                <c:pt idx="41">
                  <c:v>1.4569323E-2</c:v>
                </c:pt>
                <c:pt idx="42">
                  <c:v>1.1421505E-2</c:v>
                </c:pt>
                <c:pt idx="43">
                  <c:v>1.2005948000000001E-2</c:v>
                </c:pt>
                <c:pt idx="44">
                  <c:v>1.6897608000000001E-2</c:v>
                </c:pt>
                <c:pt idx="45">
                  <c:v>2.3666985000000001E-2</c:v>
                </c:pt>
                <c:pt idx="46">
                  <c:v>2.8834919000000001E-2</c:v>
                </c:pt>
                <c:pt idx="47">
                  <c:v>3.0630384E-2</c:v>
                </c:pt>
                <c:pt idx="48">
                  <c:v>3.0547619000000002E-2</c:v>
                </c:pt>
                <c:pt idx="49">
                  <c:v>3.0817399999999998E-2</c:v>
                </c:pt>
                <c:pt idx="50">
                  <c:v>3.2049080000000001E-2</c:v>
                </c:pt>
                <c:pt idx="51">
                  <c:v>3.4515410000000003E-2</c:v>
                </c:pt>
                <c:pt idx="52">
                  <c:v>3.7137932999999998E-2</c:v>
                </c:pt>
                <c:pt idx="53">
                  <c:v>3.7711896000000002E-2</c:v>
                </c:pt>
                <c:pt idx="54">
                  <c:v>3.4679662E-2</c:v>
                </c:pt>
                <c:pt idx="55">
                  <c:v>3.0319546999999999E-2</c:v>
                </c:pt>
                <c:pt idx="56">
                  <c:v>2.7958835000000001E-2</c:v>
                </c:pt>
                <c:pt idx="57">
                  <c:v>3.1229300000000002E-2</c:v>
                </c:pt>
                <c:pt idx="58">
                  <c:v>3.8851257E-2</c:v>
                </c:pt>
                <c:pt idx="59">
                  <c:v>4.6353444000000001E-2</c:v>
                </c:pt>
                <c:pt idx="60">
                  <c:v>4.9480435000000003E-2</c:v>
                </c:pt>
                <c:pt idx="61">
                  <c:v>5.0101050000000001E-2</c:v>
                </c:pt>
                <c:pt idx="62">
                  <c:v>5.0962485000000002E-2</c:v>
                </c:pt>
                <c:pt idx="63">
                  <c:v>5.2664160000000002E-2</c:v>
                </c:pt>
                <c:pt idx="64">
                  <c:v>5.2148495000000003E-2</c:v>
                </c:pt>
                <c:pt idx="65">
                  <c:v>4.8482499999999998E-2</c:v>
                </c:pt>
                <c:pt idx="66">
                  <c:v>4.6475710000000003E-2</c:v>
                </c:pt>
                <c:pt idx="67">
                  <c:v>5.1186629999999997E-2</c:v>
                </c:pt>
                <c:pt idx="68">
                  <c:v>6.035716E-2</c:v>
                </c:pt>
                <c:pt idx="69">
                  <c:v>6.4339590000000002E-2</c:v>
                </c:pt>
                <c:pt idx="70">
                  <c:v>5.6425604999999997E-2</c:v>
                </c:pt>
                <c:pt idx="71">
                  <c:v>3.9138689999999997E-2</c:v>
                </c:pt>
                <c:pt idx="72">
                  <c:v>2.233742E-2</c:v>
                </c:pt>
                <c:pt idx="73">
                  <c:v>1.3620455E-2</c:v>
                </c:pt>
                <c:pt idx="74">
                  <c:v>1.403515E-2</c:v>
                </c:pt>
                <c:pt idx="75">
                  <c:v>1.8698860000000001E-2</c:v>
                </c:pt>
                <c:pt idx="76">
                  <c:v>2.3105783000000001E-2</c:v>
                </c:pt>
                <c:pt idx="77">
                  <c:v>2.5345104E-2</c:v>
                </c:pt>
                <c:pt idx="78">
                  <c:v>2.6954315999999999E-2</c:v>
                </c:pt>
                <c:pt idx="79">
                  <c:v>2.8560203999999999E-2</c:v>
                </c:pt>
                <c:pt idx="80">
                  <c:v>2.7660653E-2</c:v>
                </c:pt>
                <c:pt idx="81">
                  <c:v>2.1693105000000001E-2</c:v>
                </c:pt>
                <c:pt idx="82">
                  <c:v>1.0716669999999999E-2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9.7799999999999992E-4</c:v>
                </c:pt>
                <c:pt idx="88">
                  <c:v>1.0447933E-2</c:v>
                </c:pt>
                <c:pt idx="89">
                  <c:v>1.8441599999999999E-2</c:v>
                </c:pt>
                <c:pt idx="90">
                  <c:v>2.4330840999999999E-2</c:v>
                </c:pt>
                <c:pt idx="91">
                  <c:v>2.8658482999999998E-2</c:v>
                </c:pt>
                <c:pt idx="92">
                  <c:v>3.0687882E-2</c:v>
                </c:pt>
                <c:pt idx="93">
                  <c:v>3.1255353E-2</c:v>
                </c:pt>
                <c:pt idx="94">
                  <c:v>3.0934125E-2</c:v>
                </c:pt>
                <c:pt idx="95">
                  <c:v>2.9732156999999999E-2</c:v>
                </c:pt>
                <c:pt idx="96">
                  <c:v>3.0462004000000001E-2</c:v>
                </c:pt>
                <c:pt idx="97">
                  <c:v>3.192362E-2</c:v>
                </c:pt>
                <c:pt idx="98">
                  <c:v>3.3434424999999997E-2</c:v>
                </c:pt>
                <c:pt idx="99">
                  <c:v>3.4427956000000003E-2</c:v>
                </c:pt>
                <c:pt idx="100">
                  <c:v>3.4781279999999998E-2</c:v>
                </c:pt>
                <c:pt idx="101">
                  <c:v>3.3703997999999999E-2</c:v>
                </c:pt>
                <c:pt idx="102">
                  <c:v>3.2466423000000001E-2</c:v>
                </c:pt>
                <c:pt idx="103">
                  <c:v>3.1129464999999999E-2</c:v>
                </c:pt>
                <c:pt idx="104">
                  <c:v>2.8806155999999999E-2</c:v>
                </c:pt>
                <c:pt idx="105">
                  <c:v>2.5674145999999998E-2</c:v>
                </c:pt>
                <c:pt idx="106">
                  <c:v>2.1730580999999999E-2</c:v>
                </c:pt>
                <c:pt idx="107">
                  <c:v>1.7707236000000001E-2</c:v>
                </c:pt>
                <c:pt idx="108">
                  <c:v>1.2489721000000001E-2</c:v>
                </c:pt>
                <c:pt idx="109">
                  <c:v>6.8728625999999998E-3</c:v>
                </c:pt>
                <c:pt idx="110">
                  <c:v>1.3997991E-3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5F9B-4ECE-8407-47A2349B6FDA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[4]Sheet1!$D$42:$DT$42</c:f>
              <c:numCache>
                <c:formatCode>General</c:formatCode>
                <c:ptCount val="121"/>
                <c:pt idx="0">
                  <c:v>6.2767040000000001E-3</c:v>
                </c:pt>
                <c:pt idx="1">
                  <c:v>3.8567003999999999E-3</c:v>
                </c:pt>
                <c:pt idx="2">
                  <c:v>3.7775447000000001E-3</c:v>
                </c:pt>
                <c:pt idx="3">
                  <c:v>2.2342103E-3</c:v>
                </c:pt>
                <c:pt idx="4">
                  <c:v>1.5047547999999999E-3</c:v>
                </c:pt>
                <c:pt idx="5">
                  <c:v>2.4564159999999999E-3</c:v>
                </c:pt>
                <c:pt idx="6">
                  <c:v>5.0283330000000003E-3</c:v>
                </c:pt>
                <c:pt idx="7">
                  <c:v>7.9268819999999997E-3</c:v>
                </c:pt>
                <c:pt idx="8">
                  <c:v>8.2482590000000008E-3</c:v>
                </c:pt>
                <c:pt idx="9">
                  <c:v>4.8595197000000003E-3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1.4403281000000001E-3</c:v>
                </c:pt>
                <c:pt idx="15">
                  <c:v>7.5494354000000003E-3</c:v>
                </c:pt>
                <c:pt idx="16">
                  <c:v>1.2559358E-2</c:v>
                </c:pt>
                <c:pt idx="17">
                  <c:v>1.3034848E-2</c:v>
                </c:pt>
                <c:pt idx="18">
                  <c:v>9.0569380000000005E-3</c:v>
                </c:pt>
                <c:pt idx="19">
                  <c:v>1.9880275E-3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3.3470567E-3</c:v>
                </c:pt>
                <c:pt idx="27">
                  <c:v>9.7603039999999992E-3</c:v>
                </c:pt>
                <c:pt idx="28">
                  <c:v>1.52122E-2</c:v>
                </c:pt>
                <c:pt idx="29">
                  <c:v>1.9345632000000001E-2</c:v>
                </c:pt>
                <c:pt idx="30">
                  <c:v>2.3363419E-2</c:v>
                </c:pt>
                <c:pt idx="31">
                  <c:v>2.7044660000000002E-2</c:v>
                </c:pt>
                <c:pt idx="32">
                  <c:v>2.963563E-2</c:v>
                </c:pt>
                <c:pt idx="33">
                  <c:v>3.3053760000000001E-2</c:v>
                </c:pt>
                <c:pt idx="34">
                  <c:v>3.6877483000000003E-2</c:v>
                </c:pt>
                <c:pt idx="35">
                  <c:v>4.0339305999999998E-2</c:v>
                </c:pt>
                <c:pt idx="36">
                  <c:v>4.1107616999999999E-2</c:v>
                </c:pt>
                <c:pt idx="37">
                  <c:v>3.7840199999999997E-2</c:v>
                </c:pt>
                <c:pt idx="38">
                  <c:v>3.1755850000000002E-2</c:v>
                </c:pt>
                <c:pt idx="39">
                  <c:v>2.4979437E-2</c:v>
                </c:pt>
                <c:pt idx="40">
                  <c:v>1.8196259999999999E-2</c:v>
                </c:pt>
                <c:pt idx="41">
                  <c:v>1.3430829E-2</c:v>
                </c:pt>
                <c:pt idx="42">
                  <c:v>1.0477988000000001E-2</c:v>
                </c:pt>
                <c:pt idx="43">
                  <c:v>1.1181836000000001E-2</c:v>
                </c:pt>
                <c:pt idx="44">
                  <c:v>1.6204779999999998E-2</c:v>
                </c:pt>
                <c:pt idx="45">
                  <c:v>2.3206575E-2</c:v>
                </c:pt>
                <c:pt idx="46">
                  <c:v>2.8662479000000001E-2</c:v>
                </c:pt>
                <c:pt idx="47">
                  <c:v>3.0694872000000002E-2</c:v>
                </c:pt>
                <c:pt idx="48">
                  <c:v>3.0700532999999999E-2</c:v>
                </c:pt>
                <c:pt idx="49">
                  <c:v>3.0845394000000002E-2</c:v>
                </c:pt>
                <c:pt idx="50">
                  <c:v>3.1796020000000001E-2</c:v>
                </c:pt>
                <c:pt idx="51">
                  <c:v>3.3965755E-2</c:v>
                </c:pt>
                <c:pt idx="52">
                  <c:v>3.6461069999999998E-2</c:v>
                </c:pt>
                <c:pt idx="53">
                  <c:v>3.7128913999999999E-2</c:v>
                </c:pt>
                <c:pt idx="54">
                  <c:v>3.4279327999999998E-2</c:v>
                </c:pt>
                <c:pt idx="55">
                  <c:v>2.9949178999999999E-2</c:v>
                </c:pt>
                <c:pt idx="56">
                  <c:v>2.7484993999999999E-2</c:v>
                </c:pt>
                <c:pt idx="57">
                  <c:v>3.0504920000000001E-2</c:v>
                </c:pt>
                <c:pt idx="58">
                  <c:v>3.7844516000000002E-2</c:v>
                </c:pt>
                <c:pt idx="59">
                  <c:v>4.5168519999999997E-2</c:v>
                </c:pt>
                <c:pt idx="60">
                  <c:v>4.8226774E-2</c:v>
                </c:pt>
                <c:pt idx="61">
                  <c:v>4.888924E-2</c:v>
                </c:pt>
                <c:pt idx="62">
                  <c:v>4.9758530000000002E-2</c:v>
                </c:pt>
                <c:pt idx="63">
                  <c:v>5.1379252E-2</c:v>
                </c:pt>
                <c:pt idx="64">
                  <c:v>5.0836433E-2</c:v>
                </c:pt>
                <c:pt idx="65">
                  <c:v>4.7409712999999999E-2</c:v>
                </c:pt>
                <c:pt idx="66">
                  <c:v>4.5916419999999999E-2</c:v>
                </c:pt>
                <c:pt idx="67">
                  <c:v>5.1253010000000002E-2</c:v>
                </c:pt>
                <c:pt idx="68">
                  <c:v>6.099197E-2</c:v>
                </c:pt>
                <c:pt idx="69">
                  <c:v>6.5394019999999997E-2</c:v>
                </c:pt>
                <c:pt idx="70">
                  <c:v>5.7708240000000001E-2</c:v>
                </c:pt>
                <c:pt idx="71">
                  <c:v>4.0431290000000002E-2</c:v>
                </c:pt>
                <c:pt idx="72">
                  <c:v>2.3407839999999999E-2</c:v>
                </c:pt>
                <c:pt idx="73">
                  <c:v>1.4270237E-2</c:v>
                </c:pt>
                <c:pt idx="74">
                  <c:v>1.4193849E-2</c:v>
                </c:pt>
                <c:pt idx="75">
                  <c:v>1.8424155000000001E-2</c:v>
                </c:pt>
                <c:pt idx="76">
                  <c:v>2.2619588E-2</c:v>
                </c:pt>
                <c:pt idx="77">
                  <c:v>2.5056686000000002E-2</c:v>
                </c:pt>
                <c:pt idx="78">
                  <c:v>2.7144769999999999E-2</c:v>
                </c:pt>
                <c:pt idx="79">
                  <c:v>2.9117110000000002E-2</c:v>
                </c:pt>
                <c:pt idx="80">
                  <c:v>2.8145094999999998E-2</c:v>
                </c:pt>
                <c:pt idx="81">
                  <c:v>2.1710750000000001E-2</c:v>
                </c:pt>
                <c:pt idx="82">
                  <c:v>1.0207994999999999E-2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1.5699999999999999E-4</c:v>
                </c:pt>
                <c:pt idx="88">
                  <c:v>9.4271500000000005E-3</c:v>
                </c:pt>
                <c:pt idx="89">
                  <c:v>1.7324605999999999E-2</c:v>
                </c:pt>
                <c:pt idx="90">
                  <c:v>2.3326822000000001E-2</c:v>
                </c:pt>
                <c:pt idx="91">
                  <c:v>2.7997594000000001E-2</c:v>
                </c:pt>
                <c:pt idx="92">
                  <c:v>3.0490346000000002E-2</c:v>
                </c:pt>
                <c:pt idx="93">
                  <c:v>3.1456530000000003E-2</c:v>
                </c:pt>
                <c:pt idx="94">
                  <c:v>3.1382689999999998E-2</c:v>
                </c:pt>
                <c:pt idx="95">
                  <c:v>3.0217659000000001E-2</c:v>
                </c:pt>
                <c:pt idx="96">
                  <c:v>3.0709331999999999E-2</c:v>
                </c:pt>
                <c:pt idx="97">
                  <c:v>3.1793333999999999E-2</c:v>
                </c:pt>
                <c:pt idx="98">
                  <c:v>3.2882290000000002E-2</c:v>
                </c:pt>
                <c:pt idx="99">
                  <c:v>3.3475853999999999E-2</c:v>
                </c:pt>
                <c:pt idx="100">
                  <c:v>3.3492279999999999E-2</c:v>
                </c:pt>
                <c:pt idx="101">
                  <c:v>3.2339420000000001E-2</c:v>
                </c:pt>
                <c:pt idx="102">
                  <c:v>3.1104690000000001E-2</c:v>
                </c:pt>
                <c:pt idx="103">
                  <c:v>2.9936872E-2</c:v>
                </c:pt>
                <c:pt idx="104">
                  <c:v>2.7890670999999999E-2</c:v>
                </c:pt>
                <c:pt idx="105">
                  <c:v>2.5117442E-2</c:v>
                </c:pt>
                <c:pt idx="106">
                  <c:v>2.1589338999999999E-2</c:v>
                </c:pt>
                <c:pt idx="107">
                  <c:v>1.8002746999999999E-2</c:v>
                </c:pt>
                <c:pt idx="108">
                  <c:v>1.3218453E-2</c:v>
                </c:pt>
                <c:pt idx="109">
                  <c:v>7.9940229999999994E-3</c:v>
                </c:pt>
                <c:pt idx="110">
                  <c:v>2.8496977999999998E-3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5F9B-4ECE-8407-47A2349B6FDA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[4]Sheet1!$D$43:$DT$43</c:f>
              <c:numCache>
                <c:formatCode>General</c:formatCode>
                <c:ptCount val="121"/>
                <c:pt idx="0">
                  <c:v>5.0787890000000002E-3</c:v>
                </c:pt>
                <c:pt idx="1">
                  <c:v>2.9267666000000001E-3</c:v>
                </c:pt>
                <c:pt idx="2">
                  <c:v>3.2081797E-3</c:v>
                </c:pt>
                <c:pt idx="3">
                  <c:v>2.0530856999999999E-3</c:v>
                </c:pt>
                <c:pt idx="4">
                  <c:v>1.5287842999999999E-3</c:v>
                </c:pt>
                <c:pt idx="5">
                  <c:v>2.4819002000000001E-3</c:v>
                </c:pt>
                <c:pt idx="6">
                  <c:v>4.8799830000000001E-3</c:v>
                </c:pt>
                <c:pt idx="7">
                  <c:v>7.5904108E-3</c:v>
                </c:pt>
                <c:pt idx="8">
                  <c:v>7.8083687000000002E-3</c:v>
                </c:pt>
                <c:pt idx="9">
                  <c:v>4.4606139999999999E-3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1.5024679E-3</c:v>
                </c:pt>
                <c:pt idx="15">
                  <c:v>7.6496456999999999E-3</c:v>
                </c:pt>
                <c:pt idx="16">
                  <c:v>1.2678471E-2</c:v>
                </c:pt>
                <c:pt idx="17">
                  <c:v>1.3152944E-2</c:v>
                </c:pt>
                <c:pt idx="18">
                  <c:v>9.1486899999999993E-3</c:v>
                </c:pt>
                <c:pt idx="19">
                  <c:v>2.0190144000000001E-3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3.1848623999999998E-3</c:v>
                </c:pt>
                <c:pt idx="27">
                  <c:v>9.5406829999999995E-3</c:v>
                </c:pt>
                <c:pt idx="28">
                  <c:v>1.4960828000000001E-2</c:v>
                </c:pt>
                <c:pt idx="29">
                  <c:v>1.9066791999999999E-2</c:v>
                </c:pt>
                <c:pt idx="30">
                  <c:v>2.3060355000000001E-2</c:v>
                </c:pt>
                <c:pt idx="31">
                  <c:v>2.6682645000000001E-2</c:v>
                </c:pt>
                <c:pt idx="32">
                  <c:v>2.9147187000000001E-2</c:v>
                </c:pt>
                <c:pt idx="33">
                  <c:v>3.2392412000000002E-2</c:v>
                </c:pt>
                <c:pt idx="34">
                  <c:v>3.6049999999999999E-2</c:v>
                </c:pt>
                <c:pt idx="35">
                  <c:v>3.9362434000000002E-2</c:v>
                </c:pt>
                <c:pt idx="36">
                  <c:v>3.9994832000000001E-2</c:v>
                </c:pt>
                <c:pt idx="37">
                  <c:v>3.6583655E-2</c:v>
                </c:pt>
                <c:pt idx="38">
                  <c:v>3.0395986999999999E-2</c:v>
                </c:pt>
                <c:pt idx="39">
                  <c:v>2.3629295000000002E-2</c:v>
                </c:pt>
                <c:pt idx="40">
                  <c:v>1.7011333E-2</c:v>
                </c:pt>
                <c:pt idx="41">
                  <c:v>1.2440019E-2</c:v>
                </c:pt>
                <c:pt idx="42">
                  <c:v>9.6385740000000004E-3</c:v>
                </c:pt>
                <c:pt idx="43">
                  <c:v>1.0473840999999999E-2</c:v>
                </c:pt>
                <c:pt idx="44">
                  <c:v>1.5638774000000001E-2</c:v>
                </c:pt>
                <c:pt idx="45">
                  <c:v>2.2830077000000001E-2</c:v>
                </c:pt>
                <c:pt idx="46">
                  <c:v>2.8467372000000001E-2</c:v>
                </c:pt>
                <c:pt idx="47">
                  <c:v>3.0583354E-2</c:v>
                </c:pt>
                <c:pt idx="48">
                  <c:v>3.0546469999999999E-2</c:v>
                </c:pt>
                <c:pt idx="49">
                  <c:v>3.0528242000000001E-2</c:v>
                </c:pt>
                <c:pt idx="50">
                  <c:v>3.1270485000000001E-2</c:v>
                </c:pt>
                <c:pt idx="51">
                  <c:v>3.3265534999999999E-2</c:v>
                </c:pt>
                <c:pt idx="52">
                  <c:v>3.5715796000000001E-2</c:v>
                </c:pt>
                <c:pt idx="53">
                  <c:v>3.6508056999999997E-2</c:v>
                </c:pt>
                <c:pt idx="54">
                  <c:v>3.3877182999999998E-2</c:v>
                </c:pt>
                <c:pt idx="55">
                  <c:v>2.9690162999999999E-2</c:v>
                </c:pt>
                <c:pt idx="56">
                  <c:v>2.7271006E-2</c:v>
                </c:pt>
                <c:pt idx="57">
                  <c:v>3.0179253E-2</c:v>
                </c:pt>
                <c:pt idx="58">
                  <c:v>3.7308460000000002E-2</c:v>
                </c:pt>
                <c:pt idx="59">
                  <c:v>4.4407487000000002E-2</c:v>
                </c:pt>
                <c:pt idx="60">
                  <c:v>4.7300935000000002E-2</c:v>
                </c:pt>
                <c:pt idx="61">
                  <c:v>4.7928248E-2</c:v>
                </c:pt>
                <c:pt idx="62">
                  <c:v>4.8852272000000002E-2</c:v>
                </c:pt>
                <c:pt idx="63">
                  <c:v>5.0548386000000001E-2</c:v>
                </c:pt>
                <c:pt idx="64">
                  <c:v>5.0104108000000001E-2</c:v>
                </c:pt>
                <c:pt idx="65">
                  <c:v>4.6854380000000001E-2</c:v>
                </c:pt>
                <c:pt idx="66">
                  <c:v>4.5617829999999998E-2</c:v>
                </c:pt>
                <c:pt idx="67">
                  <c:v>5.1260344999999999E-2</c:v>
                </c:pt>
                <c:pt idx="68">
                  <c:v>6.1321880000000002E-2</c:v>
                </c:pt>
                <c:pt idx="69">
                  <c:v>6.6034159999999995E-2</c:v>
                </c:pt>
                <c:pt idx="70">
                  <c:v>5.8577194999999999E-2</c:v>
                </c:pt>
                <c:pt idx="71">
                  <c:v>4.1361559999999999E-2</c:v>
                </c:pt>
                <c:pt idx="72">
                  <c:v>2.4196278000000002E-2</c:v>
                </c:pt>
                <c:pt idx="73">
                  <c:v>1.4753731000000001E-2</c:v>
                </c:pt>
                <c:pt idx="74">
                  <c:v>1.4311323000000001E-2</c:v>
                </c:pt>
                <c:pt idx="75">
                  <c:v>1.8192791999999999E-2</c:v>
                </c:pt>
                <c:pt idx="76">
                  <c:v>2.2167116000000001E-2</c:v>
                </c:pt>
                <c:pt idx="77">
                  <c:v>2.4673752E-2</c:v>
                </c:pt>
                <c:pt idx="78">
                  <c:v>2.7097158E-2</c:v>
                </c:pt>
                <c:pt idx="79">
                  <c:v>2.9425667999999999E-2</c:v>
                </c:pt>
                <c:pt idx="80">
                  <c:v>2.8569951999999999E-2</c:v>
                </c:pt>
                <c:pt idx="81">
                  <c:v>2.196041E-2</c:v>
                </c:pt>
                <c:pt idx="82">
                  <c:v>1.0131922999999999E-2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8.5448739999999992E-3</c:v>
                </c:pt>
                <c:pt idx="89">
                  <c:v>1.6558547999999999E-2</c:v>
                </c:pt>
                <c:pt idx="90">
                  <c:v>2.27593E-2</c:v>
                </c:pt>
                <c:pt idx="91">
                  <c:v>2.7705494000000001E-2</c:v>
                </c:pt>
                <c:pt idx="92">
                  <c:v>3.0469027999999999E-2</c:v>
                </c:pt>
                <c:pt idx="93">
                  <c:v>3.1633556E-2</c:v>
                </c:pt>
                <c:pt idx="94">
                  <c:v>3.1655124999999999E-2</c:v>
                </c:pt>
                <c:pt idx="95">
                  <c:v>3.0465132999999998E-2</c:v>
                </c:pt>
                <c:pt idx="96">
                  <c:v>3.0766245000000001E-2</c:v>
                </c:pt>
                <c:pt idx="97">
                  <c:v>3.1605849999999998E-2</c:v>
                </c:pt>
                <c:pt idx="98">
                  <c:v>3.2455456000000001E-2</c:v>
                </c:pt>
                <c:pt idx="99">
                  <c:v>3.2851896999999998E-2</c:v>
                </c:pt>
                <c:pt idx="100">
                  <c:v>3.2719072000000002E-2</c:v>
                </c:pt>
                <c:pt idx="101">
                  <c:v>3.1590755999999998E-2</c:v>
                </c:pt>
                <c:pt idx="102">
                  <c:v>3.0401586000000001E-2</c:v>
                </c:pt>
                <c:pt idx="103">
                  <c:v>2.9368596E-2</c:v>
                </c:pt>
                <c:pt idx="104">
                  <c:v>2.751253E-2</c:v>
                </c:pt>
                <c:pt idx="105">
                  <c:v>2.4967650000000001E-2</c:v>
                </c:pt>
                <c:pt idx="106">
                  <c:v>2.1692027999999999E-2</c:v>
                </c:pt>
                <c:pt idx="107">
                  <c:v>1.8352206999999999E-2</c:v>
                </c:pt>
                <c:pt idx="108">
                  <c:v>1.3811531E-2</c:v>
                </c:pt>
                <c:pt idx="109">
                  <c:v>8.7987429999999995E-3</c:v>
                </c:pt>
                <c:pt idx="110">
                  <c:v>3.8218554E-3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5F9B-4ECE-8407-47A2349B6FDA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[4]Sheet1!$D$44:$DT$44</c:f>
              <c:numCache>
                <c:formatCode>General</c:formatCode>
                <c:ptCount val="121"/>
                <c:pt idx="0">
                  <c:v>5.0787890000000002E-3</c:v>
                </c:pt>
                <c:pt idx="1">
                  <c:v>2.9267666000000001E-3</c:v>
                </c:pt>
                <c:pt idx="2">
                  <c:v>3.2081797E-3</c:v>
                </c:pt>
                <c:pt idx="3">
                  <c:v>2.0530856999999999E-3</c:v>
                </c:pt>
                <c:pt idx="4">
                  <c:v>1.5287842999999999E-3</c:v>
                </c:pt>
                <c:pt idx="5">
                  <c:v>2.4819002000000001E-3</c:v>
                </c:pt>
                <c:pt idx="6">
                  <c:v>4.8799830000000001E-3</c:v>
                </c:pt>
                <c:pt idx="7">
                  <c:v>7.5904108E-3</c:v>
                </c:pt>
                <c:pt idx="8">
                  <c:v>7.8083687000000002E-3</c:v>
                </c:pt>
                <c:pt idx="9">
                  <c:v>4.4606139999999999E-3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1.5024679E-3</c:v>
                </c:pt>
                <c:pt idx="15">
                  <c:v>7.6496456999999999E-3</c:v>
                </c:pt>
                <c:pt idx="16">
                  <c:v>1.2678471E-2</c:v>
                </c:pt>
                <c:pt idx="17">
                  <c:v>1.3152944E-2</c:v>
                </c:pt>
                <c:pt idx="18">
                  <c:v>9.1486899999999993E-3</c:v>
                </c:pt>
                <c:pt idx="19">
                  <c:v>2.0190144000000001E-3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3.1848623999999998E-3</c:v>
                </c:pt>
                <c:pt idx="27">
                  <c:v>9.5406829999999995E-3</c:v>
                </c:pt>
                <c:pt idx="28">
                  <c:v>1.4960828000000001E-2</c:v>
                </c:pt>
                <c:pt idx="29">
                  <c:v>1.9066791999999999E-2</c:v>
                </c:pt>
                <c:pt idx="30">
                  <c:v>2.3060355000000001E-2</c:v>
                </c:pt>
                <c:pt idx="31">
                  <c:v>2.6682645000000001E-2</c:v>
                </c:pt>
                <c:pt idx="32">
                  <c:v>2.9147187000000001E-2</c:v>
                </c:pt>
                <c:pt idx="33">
                  <c:v>3.2392412000000002E-2</c:v>
                </c:pt>
                <c:pt idx="34">
                  <c:v>3.6049999999999999E-2</c:v>
                </c:pt>
                <c:pt idx="35">
                  <c:v>3.9362434000000002E-2</c:v>
                </c:pt>
                <c:pt idx="36">
                  <c:v>3.9994832000000001E-2</c:v>
                </c:pt>
                <c:pt idx="37">
                  <c:v>3.6583655E-2</c:v>
                </c:pt>
                <c:pt idx="38">
                  <c:v>3.0395986999999999E-2</c:v>
                </c:pt>
                <c:pt idx="39">
                  <c:v>2.3629295000000002E-2</c:v>
                </c:pt>
                <c:pt idx="40">
                  <c:v>1.7011333E-2</c:v>
                </c:pt>
                <c:pt idx="41">
                  <c:v>1.2440019E-2</c:v>
                </c:pt>
                <c:pt idx="42">
                  <c:v>9.6385740000000004E-3</c:v>
                </c:pt>
                <c:pt idx="43">
                  <c:v>1.0473840999999999E-2</c:v>
                </c:pt>
                <c:pt idx="44">
                  <c:v>1.5638774000000001E-2</c:v>
                </c:pt>
                <c:pt idx="45">
                  <c:v>2.2830077000000001E-2</c:v>
                </c:pt>
                <c:pt idx="46">
                  <c:v>2.8467372000000001E-2</c:v>
                </c:pt>
                <c:pt idx="47">
                  <c:v>3.0583354E-2</c:v>
                </c:pt>
                <c:pt idx="48">
                  <c:v>3.0546469999999999E-2</c:v>
                </c:pt>
                <c:pt idx="49">
                  <c:v>3.0528242000000001E-2</c:v>
                </c:pt>
                <c:pt idx="50">
                  <c:v>3.1270485000000001E-2</c:v>
                </c:pt>
                <c:pt idx="51">
                  <c:v>3.3265534999999999E-2</c:v>
                </c:pt>
                <c:pt idx="52">
                  <c:v>3.5715796000000001E-2</c:v>
                </c:pt>
                <c:pt idx="53">
                  <c:v>3.6508056999999997E-2</c:v>
                </c:pt>
                <c:pt idx="54">
                  <c:v>3.3877182999999998E-2</c:v>
                </c:pt>
                <c:pt idx="55">
                  <c:v>2.9690162999999999E-2</c:v>
                </c:pt>
                <c:pt idx="56">
                  <c:v>2.7271006E-2</c:v>
                </c:pt>
                <c:pt idx="57">
                  <c:v>3.0179253E-2</c:v>
                </c:pt>
                <c:pt idx="58">
                  <c:v>3.7308460000000002E-2</c:v>
                </c:pt>
                <c:pt idx="59">
                  <c:v>4.4407487000000002E-2</c:v>
                </c:pt>
                <c:pt idx="60">
                  <c:v>4.7300935000000002E-2</c:v>
                </c:pt>
                <c:pt idx="61">
                  <c:v>4.7928248E-2</c:v>
                </c:pt>
                <c:pt idx="62">
                  <c:v>4.8852272000000002E-2</c:v>
                </c:pt>
                <c:pt idx="63">
                  <c:v>5.0548386000000001E-2</c:v>
                </c:pt>
                <c:pt idx="64">
                  <c:v>5.0104108000000001E-2</c:v>
                </c:pt>
                <c:pt idx="65">
                  <c:v>4.6854380000000001E-2</c:v>
                </c:pt>
                <c:pt idx="66">
                  <c:v>4.5617829999999998E-2</c:v>
                </c:pt>
                <c:pt idx="67">
                  <c:v>5.1260344999999999E-2</c:v>
                </c:pt>
                <c:pt idx="68">
                  <c:v>6.1321880000000002E-2</c:v>
                </c:pt>
                <c:pt idx="69">
                  <c:v>6.6034159999999995E-2</c:v>
                </c:pt>
                <c:pt idx="70">
                  <c:v>5.8577194999999999E-2</c:v>
                </c:pt>
                <c:pt idx="71">
                  <c:v>4.1361559999999999E-2</c:v>
                </c:pt>
                <c:pt idx="72">
                  <c:v>2.4196278000000002E-2</c:v>
                </c:pt>
                <c:pt idx="73">
                  <c:v>1.4753731000000001E-2</c:v>
                </c:pt>
                <c:pt idx="74">
                  <c:v>1.4311323000000001E-2</c:v>
                </c:pt>
                <c:pt idx="75">
                  <c:v>1.8192791999999999E-2</c:v>
                </c:pt>
                <c:pt idx="76">
                  <c:v>2.2167116000000001E-2</c:v>
                </c:pt>
                <c:pt idx="77">
                  <c:v>2.4673752E-2</c:v>
                </c:pt>
                <c:pt idx="78">
                  <c:v>2.7097158E-2</c:v>
                </c:pt>
                <c:pt idx="79">
                  <c:v>2.9425667999999999E-2</c:v>
                </c:pt>
                <c:pt idx="80">
                  <c:v>2.8569951999999999E-2</c:v>
                </c:pt>
                <c:pt idx="81">
                  <c:v>2.196041E-2</c:v>
                </c:pt>
                <c:pt idx="82">
                  <c:v>1.0131922999999999E-2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8.5448739999999992E-3</c:v>
                </c:pt>
                <c:pt idx="89">
                  <c:v>1.6558547999999999E-2</c:v>
                </c:pt>
                <c:pt idx="90">
                  <c:v>2.27593E-2</c:v>
                </c:pt>
                <c:pt idx="91">
                  <c:v>2.7705494000000001E-2</c:v>
                </c:pt>
                <c:pt idx="92">
                  <c:v>3.0469027999999999E-2</c:v>
                </c:pt>
                <c:pt idx="93">
                  <c:v>3.1633556E-2</c:v>
                </c:pt>
                <c:pt idx="94">
                  <c:v>3.1655124999999999E-2</c:v>
                </c:pt>
                <c:pt idx="95">
                  <c:v>3.0465132999999998E-2</c:v>
                </c:pt>
                <c:pt idx="96">
                  <c:v>3.0766245000000001E-2</c:v>
                </c:pt>
                <c:pt idx="97">
                  <c:v>3.1605849999999998E-2</c:v>
                </c:pt>
                <c:pt idx="98">
                  <c:v>3.2455456000000001E-2</c:v>
                </c:pt>
                <c:pt idx="99">
                  <c:v>3.2851896999999998E-2</c:v>
                </c:pt>
                <c:pt idx="100">
                  <c:v>3.2719072000000002E-2</c:v>
                </c:pt>
                <c:pt idx="101">
                  <c:v>3.1590755999999998E-2</c:v>
                </c:pt>
                <c:pt idx="102">
                  <c:v>3.0401586000000001E-2</c:v>
                </c:pt>
                <c:pt idx="103">
                  <c:v>2.9368596E-2</c:v>
                </c:pt>
                <c:pt idx="104">
                  <c:v>2.751253E-2</c:v>
                </c:pt>
                <c:pt idx="105">
                  <c:v>2.4967650000000001E-2</c:v>
                </c:pt>
                <c:pt idx="106">
                  <c:v>2.1692027999999999E-2</c:v>
                </c:pt>
                <c:pt idx="107">
                  <c:v>1.8352206999999999E-2</c:v>
                </c:pt>
                <c:pt idx="108">
                  <c:v>1.3811531E-2</c:v>
                </c:pt>
                <c:pt idx="109">
                  <c:v>8.7987429999999995E-3</c:v>
                </c:pt>
                <c:pt idx="110">
                  <c:v>3.8218554E-3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5F9B-4ECE-8407-47A2349B6FDA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[4]Sheet1!$D$45:$DT$45</c:f>
              <c:numCache>
                <c:formatCode>General</c:formatCode>
                <c:ptCount val="121"/>
                <c:pt idx="0">
                  <c:v>5.0787890000000002E-3</c:v>
                </c:pt>
                <c:pt idx="1">
                  <c:v>2.9267666000000001E-3</c:v>
                </c:pt>
                <c:pt idx="2">
                  <c:v>3.2081797E-3</c:v>
                </c:pt>
                <c:pt idx="3">
                  <c:v>2.0530856999999999E-3</c:v>
                </c:pt>
                <c:pt idx="4">
                  <c:v>1.5287842999999999E-3</c:v>
                </c:pt>
                <c:pt idx="5">
                  <c:v>2.4819002000000001E-3</c:v>
                </c:pt>
                <c:pt idx="6">
                  <c:v>4.8799830000000001E-3</c:v>
                </c:pt>
                <c:pt idx="7">
                  <c:v>7.5904108E-3</c:v>
                </c:pt>
                <c:pt idx="8">
                  <c:v>7.8083687000000002E-3</c:v>
                </c:pt>
                <c:pt idx="9">
                  <c:v>4.4606139999999999E-3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1.5024679E-3</c:v>
                </c:pt>
                <c:pt idx="15">
                  <c:v>7.6496456999999999E-3</c:v>
                </c:pt>
                <c:pt idx="16">
                  <c:v>1.2678471E-2</c:v>
                </c:pt>
                <c:pt idx="17">
                  <c:v>1.3152944E-2</c:v>
                </c:pt>
                <c:pt idx="18">
                  <c:v>9.1486899999999993E-3</c:v>
                </c:pt>
                <c:pt idx="19">
                  <c:v>2.0190144000000001E-3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3.1848623999999998E-3</c:v>
                </c:pt>
                <c:pt idx="27">
                  <c:v>9.5406829999999995E-3</c:v>
                </c:pt>
                <c:pt idx="28">
                  <c:v>1.4960828000000001E-2</c:v>
                </c:pt>
                <c:pt idx="29">
                  <c:v>1.9066791999999999E-2</c:v>
                </c:pt>
                <c:pt idx="30">
                  <c:v>2.3060355000000001E-2</c:v>
                </c:pt>
                <c:pt idx="31">
                  <c:v>2.6682645000000001E-2</c:v>
                </c:pt>
                <c:pt idx="32">
                  <c:v>2.9147187000000001E-2</c:v>
                </c:pt>
                <c:pt idx="33">
                  <c:v>3.2392412000000002E-2</c:v>
                </c:pt>
                <c:pt idx="34">
                  <c:v>3.6049999999999999E-2</c:v>
                </c:pt>
                <c:pt idx="35">
                  <c:v>3.9362434000000002E-2</c:v>
                </c:pt>
                <c:pt idx="36">
                  <c:v>3.9994832000000001E-2</c:v>
                </c:pt>
                <c:pt idx="37">
                  <c:v>3.6583655E-2</c:v>
                </c:pt>
                <c:pt idx="38">
                  <c:v>3.0395986999999999E-2</c:v>
                </c:pt>
                <c:pt idx="39">
                  <c:v>2.3629295000000002E-2</c:v>
                </c:pt>
                <c:pt idx="40">
                  <c:v>1.7011333E-2</c:v>
                </c:pt>
                <c:pt idx="41">
                  <c:v>1.2440019E-2</c:v>
                </c:pt>
                <c:pt idx="42">
                  <c:v>9.6385740000000004E-3</c:v>
                </c:pt>
                <c:pt idx="43">
                  <c:v>1.0473840999999999E-2</c:v>
                </c:pt>
                <c:pt idx="44">
                  <c:v>1.5638774000000001E-2</c:v>
                </c:pt>
                <c:pt idx="45">
                  <c:v>2.2830077000000001E-2</c:v>
                </c:pt>
                <c:pt idx="46">
                  <c:v>2.8467372000000001E-2</c:v>
                </c:pt>
                <c:pt idx="47">
                  <c:v>3.0583354E-2</c:v>
                </c:pt>
                <c:pt idx="48">
                  <c:v>3.0546469999999999E-2</c:v>
                </c:pt>
                <c:pt idx="49">
                  <c:v>3.0528242000000001E-2</c:v>
                </c:pt>
                <c:pt idx="50">
                  <c:v>3.1270485000000001E-2</c:v>
                </c:pt>
                <c:pt idx="51">
                  <c:v>3.3265534999999999E-2</c:v>
                </c:pt>
                <c:pt idx="52">
                  <c:v>3.5715796000000001E-2</c:v>
                </c:pt>
                <c:pt idx="53">
                  <c:v>3.6508056999999997E-2</c:v>
                </c:pt>
                <c:pt idx="54">
                  <c:v>3.3877182999999998E-2</c:v>
                </c:pt>
                <c:pt idx="55">
                  <c:v>2.9690162999999999E-2</c:v>
                </c:pt>
                <c:pt idx="56">
                  <c:v>2.7271006E-2</c:v>
                </c:pt>
                <c:pt idx="57">
                  <c:v>3.0179253E-2</c:v>
                </c:pt>
                <c:pt idx="58">
                  <c:v>3.7308460000000002E-2</c:v>
                </c:pt>
                <c:pt idx="59">
                  <c:v>4.4407487000000002E-2</c:v>
                </c:pt>
                <c:pt idx="60">
                  <c:v>4.7300935000000002E-2</c:v>
                </c:pt>
                <c:pt idx="61">
                  <c:v>4.7928248E-2</c:v>
                </c:pt>
                <c:pt idx="62">
                  <c:v>4.8852272000000002E-2</c:v>
                </c:pt>
                <c:pt idx="63">
                  <c:v>5.0548386000000001E-2</c:v>
                </c:pt>
                <c:pt idx="64">
                  <c:v>5.0104108000000001E-2</c:v>
                </c:pt>
                <c:pt idx="65">
                  <c:v>4.6854380000000001E-2</c:v>
                </c:pt>
                <c:pt idx="66">
                  <c:v>4.5617829999999998E-2</c:v>
                </c:pt>
                <c:pt idx="67">
                  <c:v>5.1260344999999999E-2</c:v>
                </c:pt>
                <c:pt idx="68">
                  <c:v>6.1321880000000002E-2</c:v>
                </c:pt>
                <c:pt idx="69">
                  <c:v>6.6034159999999995E-2</c:v>
                </c:pt>
                <c:pt idx="70">
                  <c:v>5.8577194999999999E-2</c:v>
                </c:pt>
                <c:pt idx="71">
                  <c:v>4.1361559999999999E-2</c:v>
                </c:pt>
                <c:pt idx="72">
                  <c:v>2.4196278000000002E-2</c:v>
                </c:pt>
                <c:pt idx="73">
                  <c:v>1.4753731000000001E-2</c:v>
                </c:pt>
                <c:pt idx="74">
                  <c:v>1.4311323000000001E-2</c:v>
                </c:pt>
                <c:pt idx="75">
                  <c:v>1.8192791999999999E-2</c:v>
                </c:pt>
                <c:pt idx="76">
                  <c:v>2.2167116000000001E-2</c:v>
                </c:pt>
                <c:pt idx="77">
                  <c:v>2.4673752E-2</c:v>
                </c:pt>
                <c:pt idx="78">
                  <c:v>2.7097158E-2</c:v>
                </c:pt>
                <c:pt idx="79">
                  <c:v>2.9425667999999999E-2</c:v>
                </c:pt>
                <c:pt idx="80">
                  <c:v>2.8569951999999999E-2</c:v>
                </c:pt>
                <c:pt idx="81">
                  <c:v>2.196041E-2</c:v>
                </c:pt>
                <c:pt idx="82">
                  <c:v>1.0131922999999999E-2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8.5448739999999992E-3</c:v>
                </c:pt>
                <c:pt idx="89">
                  <c:v>1.6558547999999999E-2</c:v>
                </c:pt>
                <c:pt idx="90">
                  <c:v>2.27593E-2</c:v>
                </c:pt>
                <c:pt idx="91">
                  <c:v>2.7705494000000001E-2</c:v>
                </c:pt>
                <c:pt idx="92">
                  <c:v>3.0469027999999999E-2</c:v>
                </c:pt>
                <c:pt idx="93">
                  <c:v>3.1633556E-2</c:v>
                </c:pt>
                <c:pt idx="94">
                  <c:v>3.1655124999999999E-2</c:v>
                </c:pt>
                <c:pt idx="95">
                  <c:v>3.0465132999999998E-2</c:v>
                </c:pt>
                <c:pt idx="96">
                  <c:v>3.0766245000000001E-2</c:v>
                </c:pt>
                <c:pt idx="97">
                  <c:v>3.1605849999999998E-2</c:v>
                </c:pt>
                <c:pt idx="98">
                  <c:v>3.2455456000000001E-2</c:v>
                </c:pt>
                <c:pt idx="99">
                  <c:v>3.2851896999999998E-2</c:v>
                </c:pt>
                <c:pt idx="100">
                  <c:v>3.2719072000000002E-2</c:v>
                </c:pt>
                <c:pt idx="101">
                  <c:v>3.1590755999999998E-2</c:v>
                </c:pt>
                <c:pt idx="102">
                  <c:v>3.0401586000000001E-2</c:v>
                </c:pt>
                <c:pt idx="103">
                  <c:v>2.9368596E-2</c:v>
                </c:pt>
                <c:pt idx="104">
                  <c:v>2.751253E-2</c:v>
                </c:pt>
                <c:pt idx="105">
                  <c:v>2.4967650000000001E-2</c:v>
                </c:pt>
                <c:pt idx="106">
                  <c:v>2.1692027999999999E-2</c:v>
                </c:pt>
                <c:pt idx="107">
                  <c:v>1.8352206999999999E-2</c:v>
                </c:pt>
                <c:pt idx="108">
                  <c:v>1.3811531E-2</c:v>
                </c:pt>
                <c:pt idx="109">
                  <c:v>8.7987429999999995E-3</c:v>
                </c:pt>
                <c:pt idx="110">
                  <c:v>3.8218554E-3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5F9B-4ECE-8407-47A2349B6FDA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[4]Sheet1!$D$46:$DT$46</c:f>
              <c:numCache>
                <c:formatCode>General</c:formatCode>
                <c:ptCount val="121"/>
                <c:pt idx="0">
                  <c:v>3.1057251999999998E-3</c:v>
                </c:pt>
                <c:pt idx="1">
                  <c:v>1.2303421E-3</c:v>
                </c:pt>
                <c:pt idx="2">
                  <c:v>1.9340328999999999E-3</c:v>
                </c:pt>
                <c:pt idx="3">
                  <c:v>1.3191332E-3</c:v>
                </c:pt>
                <c:pt idx="4">
                  <c:v>9.9299999999999996E-4</c:v>
                </c:pt>
                <c:pt idx="5">
                  <c:v>1.7697349999999999E-3</c:v>
                </c:pt>
                <c:pt idx="6">
                  <c:v>3.8925905000000002E-3</c:v>
                </c:pt>
                <c:pt idx="7">
                  <c:v>6.7557709999999998E-3</c:v>
                </c:pt>
                <c:pt idx="8">
                  <c:v>7.487652E-3</c:v>
                </c:pt>
                <c:pt idx="9">
                  <c:v>4.6911747E-3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1.2894886999999999E-3</c:v>
                </c:pt>
                <c:pt idx="15">
                  <c:v>7.7174189999999997E-3</c:v>
                </c:pt>
                <c:pt idx="16">
                  <c:v>1.2949346E-2</c:v>
                </c:pt>
                <c:pt idx="17">
                  <c:v>1.3466547000000001E-2</c:v>
                </c:pt>
                <c:pt idx="18">
                  <c:v>9.3925729999999995E-3</c:v>
                </c:pt>
                <c:pt idx="19">
                  <c:v>2.0613611999999999E-3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3.1042235999999999E-3</c:v>
                </c:pt>
                <c:pt idx="27">
                  <c:v>9.4215979999999998E-3</c:v>
                </c:pt>
                <c:pt idx="28">
                  <c:v>1.464203E-2</c:v>
                </c:pt>
                <c:pt idx="29">
                  <c:v>1.8373170000000001E-2</c:v>
                </c:pt>
                <c:pt idx="30">
                  <c:v>2.2052301E-2</c:v>
                </c:pt>
                <c:pt idx="31">
                  <c:v>2.5497572E-2</c:v>
                </c:pt>
                <c:pt idx="32">
                  <c:v>2.7803789999999998E-2</c:v>
                </c:pt>
                <c:pt idx="33">
                  <c:v>3.0714180000000001E-2</c:v>
                </c:pt>
                <c:pt idx="34">
                  <c:v>3.3798117000000003E-2</c:v>
                </c:pt>
                <c:pt idx="35">
                  <c:v>3.6509365000000002E-2</c:v>
                </c:pt>
                <c:pt idx="36">
                  <c:v>3.6756054000000003E-2</c:v>
                </c:pt>
                <c:pt idx="37">
                  <c:v>3.3322646999999997E-2</c:v>
                </c:pt>
                <c:pt idx="38">
                  <c:v>2.7274817E-2</c:v>
                </c:pt>
                <c:pt idx="39">
                  <c:v>2.0760223000000001E-2</c:v>
                </c:pt>
                <c:pt idx="40">
                  <c:v>1.4585971999999999E-2</c:v>
                </c:pt>
                <c:pt idx="41">
                  <c:v>1.0471639E-2</c:v>
                </c:pt>
                <c:pt idx="42">
                  <c:v>8.0185450000000002E-3</c:v>
                </c:pt>
                <c:pt idx="43">
                  <c:v>9.0668669999999993E-3</c:v>
                </c:pt>
                <c:pt idx="44">
                  <c:v>1.4378702E-2</c:v>
                </c:pt>
                <c:pt idx="45">
                  <c:v>2.1856700999999999E-2</c:v>
                </c:pt>
                <c:pt idx="46">
                  <c:v>2.7889457999999999E-2</c:v>
                </c:pt>
                <c:pt idx="47">
                  <c:v>3.0282408E-2</c:v>
                </c:pt>
                <c:pt idx="48">
                  <c:v>3.0137243000000001E-2</c:v>
                </c:pt>
                <c:pt idx="49">
                  <c:v>2.9649943000000002E-2</c:v>
                </c:pt>
                <c:pt idx="50">
                  <c:v>2.9704696999999999E-2</c:v>
                </c:pt>
                <c:pt idx="51">
                  <c:v>3.1079510000000001E-2</c:v>
                </c:pt>
                <c:pt idx="52">
                  <c:v>3.3299554000000002E-2</c:v>
                </c:pt>
                <c:pt idx="53">
                  <c:v>3.4422778000000001E-2</c:v>
                </c:pt>
                <c:pt idx="54">
                  <c:v>3.2574150000000003E-2</c:v>
                </c:pt>
                <c:pt idx="55">
                  <c:v>2.9103495E-2</c:v>
                </c:pt>
                <c:pt idx="56">
                  <c:v>2.7036345E-2</c:v>
                </c:pt>
                <c:pt idx="57">
                  <c:v>2.9655177000000001E-2</c:v>
                </c:pt>
                <c:pt idx="58">
                  <c:v>3.6126137000000003E-2</c:v>
                </c:pt>
                <c:pt idx="59">
                  <c:v>4.2670640000000003E-2</c:v>
                </c:pt>
                <c:pt idx="60">
                  <c:v>4.5354575000000001E-2</c:v>
                </c:pt>
                <c:pt idx="61">
                  <c:v>4.6062153000000002E-2</c:v>
                </c:pt>
                <c:pt idx="62">
                  <c:v>4.7016870000000002E-2</c:v>
                </c:pt>
                <c:pt idx="63">
                  <c:v>4.8506766999999999E-2</c:v>
                </c:pt>
                <c:pt idx="64">
                  <c:v>4.7872629999999999E-2</c:v>
                </c:pt>
                <c:pt idx="65">
                  <c:v>4.4842180000000002E-2</c:v>
                </c:pt>
                <c:pt idx="66">
                  <c:v>4.4193834000000001E-2</c:v>
                </c:pt>
                <c:pt idx="67">
                  <c:v>5.0515602999999999E-2</c:v>
                </c:pt>
                <c:pt idx="68">
                  <c:v>6.1190788000000003E-2</c:v>
                </c:pt>
                <c:pt idx="69">
                  <c:v>6.6590406000000005E-2</c:v>
                </c:pt>
                <c:pt idx="70">
                  <c:v>5.9907700000000001E-2</c:v>
                </c:pt>
                <c:pt idx="71">
                  <c:v>4.3267854000000001E-2</c:v>
                </c:pt>
                <c:pt idx="72">
                  <c:v>2.611291E-2</c:v>
                </c:pt>
                <c:pt idx="73">
                  <c:v>1.6051615000000002E-2</c:v>
                </c:pt>
                <c:pt idx="74">
                  <c:v>1.4663179E-2</c:v>
                </c:pt>
                <c:pt idx="75">
                  <c:v>1.7610349000000001E-2</c:v>
                </c:pt>
                <c:pt idx="76">
                  <c:v>2.0947848000000002E-2</c:v>
                </c:pt>
                <c:pt idx="77">
                  <c:v>2.3503782000000001E-2</c:v>
                </c:pt>
                <c:pt idx="78">
                  <c:v>2.6592964E-2</c:v>
                </c:pt>
                <c:pt idx="79">
                  <c:v>2.9675666E-2</c:v>
                </c:pt>
                <c:pt idx="80">
                  <c:v>2.9129028000000001E-2</c:v>
                </c:pt>
                <c:pt idx="81">
                  <c:v>2.2304959999999999E-2</c:v>
                </c:pt>
                <c:pt idx="82">
                  <c:v>1.0049621E-2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6.4141700000000003E-3</c:v>
                </c:pt>
                <c:pt idx="89">
                  <c:v>1.4378683999999999E-2</c:v>
                </c:pt>
                <c:pt idx="90">
                  <c:v>2.0777361000000001E-2</c:v>
                </c:pt>
                <c:pt idx="91">
                  <c:v>2.6163519999999999E-2</c:v>
                </c:pt>
                <c:pt idx="92">
                  <c:v>2.9528519999999999E-2</c:v>
                </c:pt>
                <c:pt idx="93">
                  <c:v>3.1224063E-2</c:v>
                </c:pt>
                <c:pt idx="94">
                  <c:v>3.1591330000000001E-2</c:v>
                </c:pt>
                <c:pt idx="95">
                  <c:v>3.0530683999999999E-2</c:v>
                </c:pt>
                <c:pt idx="96">
                  <c:v>3.0545702000000001E-2</c:v>
                </c:pt>
                <c:pt idx="97">
                  <c:v>3.0931380000000001E-2</c:v>
                </c:pt>
                <c:pt idx="98">
                  <c:v>3.1268124000000001E-2</c:v>
                </c:pt>
                <c:pt idx="99">
                  <c:v>3.1205813999999998E-2</c:v>
                </c:pt>
                <c:pt idx="100">
                  <c:v>3.0708645E-2</c:v>
                </c:pt>
                <c:pt idx="101">
                  <c:v>2.9568516E-2</c:v>
                </c:pt>
                <c:pt idx="102">
                  <c:v>2.8524854999999998E-2</c:v>
                </c:pt>
                <c:pt idx="103">
                  <c:v>2.7877697999999999E-2</c:v>
                </c:pt>
                <c:pt idx="104">
                  <c:v>2.6563792999999999E-2</c:v>
                </c:pt>
                <c:pt idx="105">
                  <c:v>2.4664980999999999E-2</c:v>
                </c:pt>
                <c:pt idx="106">
                  <c:v>2.2101448999999999E-2</c:v>
                </c:pt>
                <c:pt idx="107">
                  <c:v>1.9479013999999999E-2</c:v>
                </c:pt>
                <c:pt idx="108">
                  <c:v>1.5624925499999999E-2</c:v>
                </c:pt>
                <c:pt idx="109">
                  <c:v>1.1214854E-2</c:v>
                </c:pt>
                <c:pt idx="110">
                  <c:v>6.7438639999999996E-3</c:v>
                </c:pt>
                <c:pt idx="111">
                  <c:v>1.9302987E-3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5F9B-4ECE-8407-47A2349B6FDA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[4]Sheet1!$D$47:$DT$47</c:f>
              <c:numCache>
                <c:formatCode>General</c:formatCode>
                <c:ptCount val="121"/>
                <c:pt idx="0">
                  <c:v>3.3381869999999998E-3</c:v>
                </c:pt>
                <c:pt idx="1">
                  <c:v>1.4229048000000001E-3</c:v>
                </c:pt>
                <c:pt idx="2">
                  <c:v>2.0083281999999998E-3</c:v>
                </c:pt>
                <c:pt idx="3">
                  <c:v>1.3312292E-3</c:v>
                </c:pt>
                <c:pt idx="4">
                  <c:v>9.8499999999999998E-4</c:v>
                </c:pt>
                <c:pt idx="5">
                  <c:v>1.7586387999999999E-3</c:v>
                </c:pt>
                <c:pt idx="6">
                  <c:v>3.8432713999999998E-3</c:v>
                </c:pt>
                <c:pt idx="7">
                  <c:v>6.6355370000000004E-3</c:v>
                </c:pt>
                <c:pt idx="8">
                  <c:v>7.3349047000000004E-3</c:v>
                </c:pt>
                <c:pt idx="9">
                  <c:v>4.5784550000000004E-3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1.3118800999999999E-3</c:v>
                </c:pt>
                <c:pt idx="15">
                  <c:v>7.6545197999999997E-3</c:v>
                </c:pt>
                <c:pt idx="16">
                  <c:v>1.2839580999999999E-2</c:v>
                </c:pt>
                <c:pt idx="17">
                  <c:v>1.3343394E-2</c:v>
                </c:pt>
                <c:pt idx="18">
                  <c:v>9.2854730000000007E-3</c:v>
                </c:pt>
                <c:pt idx="19">
                  <c:v>2.0022096999999998E-3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3.1285827999999998E-3</c:v>
                </c:pt>
                <c:pt idx="27">
                  <c:v>9.4638959999999994E-3</c:v>
                </c:pt>
                <c:pt idx="28">
                  <c:v>1.4723221999999999E-2</c:v>
                </c:pt>
                <c:pt idx="29">
                  <c:v>1.8516185000000001E-2</c:v>
                </c:pt>
                <c:pt idx="30">
                  <c:v>2.2222491E-2</c:v>
                </c:pt>
                <c:pt idx="31">
                  <c:v>2.5636672999999999E-2</c:v>
                </c:pt>
                <c:pt idx="32">
                  <c:v>2.7890211000000002E-2</c:v>
                </c:pt>
                <c:pt idx="33">
                  <c:v>3.0764284999999999E-2</c:v>
                </c:pt>
                <c:pt idx="34">
                  <c:v>3.3873852000000003E-2</c:v>
                </c:pt>
                <c:pt idx="35">
                  <c:v>3.6639566999999998E-2</c:v>
                </c:pt>
                <c:pt idx="36">
                  <c:v>3.6941674000000001E-2</c:v>
                </c:pt>
                <c:pt idx="37">
                  <c:v>3.3554420000000001E-2</c:v>
                </c:pt>
                <c:pt idx="38">
                  <c:v>2.7531033E-2</c:v>
                </c:pt>
                <c:pt idx="39">
                  <c:v>2.1030299999999998E-2</c:v>
                </c:pt>
                <c:pt idx="40">
                  <c:v>1.486064E-2</c:v>
                </c:pt>
                <c:pt idx="41">
                  <c:v>1.0745246999999999E-2</c:v>
                </c:pt>
                <c:pt idx="42">
                  <c:v>8.2758599999999995E-3</c:v>
                </c:pt>
                <c:pt idx="43">
                  <c:v>9.2723219999999995E-3</c:v>
                </c:pt>
                <c:pt idx="44">
                  <c:v>1.4512989E-2</c:v>
                </c:pt>
                <c:pt idx="45">
                  <c:v>2.1925010000000002E-2</c:v>
                </c:pt>
                <c:pt idx="46">
                  <c:v>2.7928709999999999E-2</c:v>
                </c:pt>
                <c:pt idx="47">
                  <c:v>3.0327013E-2</c:v>
                </c:pt>
                <c:pt idx="48">
                  <c:v>3.0197287E-2</c:v>
                </c:pt>
                <c:pt idx="49">
                  <c:v>2.9711258000000001E-2</c:v>
                </c:pt>
                <c:pt idx="50">
                  <c:v>2.9749754999999999E-2</c:v>
                </c:pt>
                <c:pt idx="51">
                  <c:v>3.1095339E-2</c:v>
                </c:pt>
                <c:pt idx="52">
                  <c:v>3.3289485000000001E-2</c:v>
                </c:pt>
                <c:pt idx="53">
                  <c:v>3.4405711999999998E-2</c:v>
                </c:pt>
                <c:pt idx="54">
                  <c:v>3.2581279999999997E-2</c:v>
                </c:pt>
                <c:pt idx="55">
                  <c:v>2.9156804000000001E-2</c:v>
                </c:pt>
                <c:pt idx="56">
                  <c:v>2.7136655999999999E-2</c:v>
                </c:pt>
                <c:pt idx="57">
                  <c:v>2.9757287E-2</c:v>
                </c:pt>
                <c:pt idx="58">
                  <c:v>3.6197666000000003E-2</c:v>
                </c:pt>
                <c:pt idx="59">
                  <c:v>4.2718842999999999E-2</c:v>
                </c:pt>
                <c:pt idx="60">
                  <c:v>4.5417475999999998E-2</c:v>
                </c:pt>
                <c:pt idx="61">
                  <c:v>4.6162814000000003E-2</c:v>
                </c:pt>
                <c:pt idx="62">
                  <c:v>4.7125651999999997E-2</c:v>
                </c:pt>
                <c:pt idx="63">
                  <c:v>4.8567566999999999E-2</c:v>
                </c:pt>
                <c:pt idx="64">
                  <c:v>4.7842618000000003E-2</c:v>
                </c:pt>
                <c:pt idx="65">
                  <c:v>4.4720366999999997E-2</c:v>
                </c:pt>
                <c:pt idx="66">
                  <c:v>4.4008993000000003E-2</c:v>
                </c:pt>
                <c:pt idx="67">
                  <c:v>5.0310872E-2</c:v>
                </c:pt>
                <c:pt idx="68">
                  <c:v>6.1013672999999997E-2</c:v>
                </c:pt>
                <c:pt idx="69">
                  <c:v>6.6473420000000005E-2</c:v>
                </c:pt>
                <c:pt idx="70">
                  <c:v>5.9861373000000002E-2</c:v>
                </c:pt>
                <c:pt idx="71">
                  <c:v>4.3284744E-2</c:v>
                </c:pt>
                <c:pt idx="72">
                  <c:v>2.6164430999999998E-2</c:v>
                </c:pt>
                <c:pt idx="73">
                  <c:v>1.6100135000000002E-2</c:v>
                </c:pt>
                <c:pt idx="74">
                  <c:v>1.4679193E-2</c:v>
                </c:pt>
                <c:pt idx="75">
                  <c:v>1.7590204000000002E-2</c:v>
                </c:pt>
                <c:pt idx="76">
                  <c:v>2.0912103000000001E-2</c:v>
                </c:pt>
                <c:pt idx="77">
                  <c:v>2.3469765E-2</c:v>
                </c:pt>
                <c:pt idx="78">
                  <c:v>2.6563133999999999E-2</c:v>
                </c:pt>
                <c:pt idx="79">
                  <c:v>2.9643308E-2</c:v>
                </c:pt>
                <c:pt idx="80">
                  <c:v>2.9084746000000002E-2</c:v>
                </c:pt>
                <c:pt idx="81">
                  <c:v>2.2257791999999998E-2</c:v>
                </c:pt>
                <c:pt idx="82">
                  <c:v>1.0021809E-2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6.4807290000000002E-3</c:v>
                </c:pt>
                <c:pt idx="89">
                  <c:v>1.43945115E-2</c:v>
                </c:pt>
                <c:pt idx="90">
                  <c:v>2.0726451999999999E-2</c:v>
                </c:pt>
                <c:pt idx="91">
                  <c:v>2.6040567000000001E-2</c:v>
                </c:pt>
                <c:pt idx="92">
                  <c:v>2.9372764999999999E-2</c:v>
                </c:pt>
                <c:pt idx="93">
                  <c:v>3.1076738999999999E-2</c:v>
                </c:pt>
                <c:pt idx="94">
                  <c:v>3.1483505000000002E-2</c:v>
                </c:pt>
                <c:pt idx="95">
                  <c:v>3.0483725999999999E-2</c:v>
                </c:pt>
                <c:pt idx="96">
                  <c:v>3.0564676999999998E-2</c:v>
                </c:pt>
                <c:pt idx="97">
                  <c:v>3.0989906000000001E-2</c:v>
                </c:pt>
                <c:pt idx="98">
                  <c:v>3.1329356000000003E-2</c:v>
                </c:pt>
                <c:pt idx="99">
                  <c:v>3.1233904999999999E-2</c:v>
                </c:pt>
                <c:pt idx="100">
                  <c:v>3.068572E-2</c:v>
                </c:pt>
                <c:pt idx="101">
                  <c:v>2.9463433000000001E-2</c:v>
                </c:pt>
                <c:pt idx="102">
                  <c:v>2.8357336E-2</c:v>
                </c:pt>
                <c:pt idx="103">
                  <c:v>2.7657107E-2</c:v>
                </c:pt>
                <c:pt idx="104">
                  <c:v>2.63013E-2</c:v>
                </c:pt>
                <c:pt idx="105">
                  <c:v>2.4372478999999999E-2</c:v>
                </c:pt>
                <c:pt idx="106">
                  <c:v>2.1792059999999999E-2</c:v>
                </c:pt>
                <c:pt idx="107">
                  <c:v>1.9168574000000001E-2</c:v>
                </c:pt>
                <c:pt idx="108">
                  <c:v>1.5322469E-2</c:v>
                </c:pt>
                <c:pt idx="109">
                  <c:v>1.0930947E-2</c:v>
                </c:pt>
                <c:pt idx="110">
                  <c:v>6.4854565999999999E-3</c:v>
                </c:pt>
                <c:pt idx="111">
                  <c:v>1.6781888E-3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5F9B-4ECE-8407-47A2349B6FDA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[4]Sheet1!$D$48:$DT$48</c:f>
              <c:numCache>
                <c:formatCode>General</c:formatCode>
                <c:ptCount val="121"/>
                <c:pt idx="0">
                  <c:v>3.3381869999999998E-3</c:v>
                </c:pt>
                <c:pt idx="1">
                  <c:v>1.4229048000000001E-3</c:v>
                </c:pt>
                <c:pt idx="2">
                  <c:v>2.0083281999999998E-3</c:v>
                </c:pt>
                <c:pt idx="3">
                  <c:v>1.3312292E-3</c:v>
                </c:pt>
                <c:pt idx="4">
                  <c:v>9.8499999999999998E-4</c:v>
                </c:pt>
                <c:pt idx="5">
                  <c:v>1.7586387999999999E-3</c:v>
                </c:pt>
                <c:pt idx="6">
                  <c:v>3.8432713999999998E-3</c:v>
                </c:pt>
                <c:pt idx="7">
                  <c:v>6.6355370000000004E-3</c:v>
                </c:pt>
                <c:pt idx="8">
                  <c:v>7.3349047000000004E-3</c:v>
                </c:pt>
                <c:pt idx="9">
                  <c:v>4.5784550000000004E-3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1.3118800999999999E-3</c:v>
                </c:pt>
                <c:pt idx="15">
                  <c:v>7.6545197999999997E-3</c:v>
                </c:pt>
                <c:pt idx="16">
                  <c:v>1.2839580999999999E-2</c:v>
                </c:pt>
                <c:pt idx="17">
                  <c:v>1.3343394E-2</c:v>
                </c:pt>
                <c:pt idx="18">
                  <c:v>9.2854730000000007E-3</c:v>
                </c:pt>
                <c:pt idx="19">
                  <c:v>2.0022096999999998E-3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3.1285827999999998E-3</c:v>
                </c:pt>
                <c:pt idx="27">
                  <c:v>9.4638959999999994E-3</c:v>
                </c:pt>
                <c:pt idx="28">
                  <c:v>1.4723221999999999E-2</c:v>
                </c:pt>
                <c:pt idx="29">
                  <c:v>1.8516185000000001E-2</c:v>
                </c:pt>
                <c:pt idx="30">
                  <c:v>2.2222491E-2</c:v>
                </c:pt>
                <c:pt idx="31">
                  <c:v>2.5636672999999999E-2</c:v>
                </c:pt>
                <c:pt idx="32">
                  <c:v>2.7890211000000002E-2</c:v>
                </c:pt>
                <c:pt idx="33">
                  <c:v>3.0764284999999999E-2</c:v>
                </c:pt>
                <c:pt idx="34">
                  <c:v>3.3873852000000003E-2</c:v>
                </c:pt>
                <c:pt idx="35">
                  <c:v>3.6639566999999998E-2</c:v>
                </c:pt>
                <c:pt idx="36">
                  <c:v>3.6941674000000001E-2</c:v>
                </c:pt>
                <c:pt idx="37">
                  <c:v>3.3554420000000001E-2</c:v>
                </c:pt>
                <c:pt idx="38">
                  <c:v>2.7531033E-2</c:v>
                </c:pt>
                <c:pt idx="39">
                  <c:v>2.1030299999999998E-2</c:v>
                </c:pt>
                <c:pt idx="40">
                  <c:v>1.486064E-2</c:v>
                </c:pt>
                <c:pt idx="41">
                  <c:v>1.0745246999999999E-2</c:v>
                </c:pt>
                <c:pt idx="42">
                  <c:v>8.2758599999999995E-3</c:v>
                </c:pt>
                <c:pt idx="43">
                  <c:v>9.2723219999999995E-3</c:v>
                </c:pt>
                <c:pt idx="44">
                  <c:v>1.4512989E-2</c:v>
                </c:pt>
                <c:pt idx="45">
                  <c:v>2.1925010000000002E-2</c:v>
                </c:pt>
                <c:pt idx="46">
                  <c:v>2.7928709999999999E-2</c:v>
                </c:pt>
                <c:pt idx="47">
                  <c:v>3.0327013E-2</c:v>
                </c:pt>
                <c:pt idx="48">
                  <c:v>3.0197287E-2</c:v>
                </c:pt>
                <c:pt idx="49">
                  <c:v>2.9711258000000001E-2</c:v>
                </c:pt>
                <c:pt idx="50">
                  <c:v>2.9749754999999999E-2</c:v>
                </c:pt>
                <c:pt idx="51">
                  <c:v>3.1095339E-2</c:v>
                </c:pt>
                <c:pt idx="52">
                  <c:v>3.3289485000000001E-2</c:v>
                </c:pt>
                <c:pt idx="53">
                  <c:v>3.4405711999999998E-2</c:v>
                </c:pt>
                <c:pt idx="54">
                  <c:v>3.2581279999999997E-2</c:v>
                </c:pt>
                <c:pt idx="55">
                  <c:v>2.9156804000000001E-2</c:v>
                </c:pt>
                <c:pt idx="56">
                  <c:v>2.7136655999999999E-2</c:v>
                </c:pt>
                <c:pt idx="57">
                  <c:v>2.9757287E-2</c:v>
                </c:pt>
                <c:pt idx="58">
                  <c:v>3.6197666000000003E-2</c:v>
                </c:pt>
                <c:pt idx="59">
                  <c:v>4.2718842999999999E-2</c:v>
                </c:pt>
                <c:pt idx="60">
                  <c:v>4.5417475999999998E-2</c:v>
                </c:pt>
                <c:pt idx="61">
                  <c:v>4.6162814000000003E-2</c:v>
                </c:pt>
                <c:pt idx="62">
                  <c:v>4.7125651999999997E-2</c:v>
                </c:pt>
                <c:pt idx="63">
                  <c:v>4.8567566999999999E-2</c:v>
                </c:pt>
                <c:pt idx="64">
                  <c:v>4.7842618000000003E-2</c:v>
                </c:pt>
                <c:pt idx="65">
                  <c:v>4.4720366999999997E-2</c:v>
                </c:pt>
                <c:pt idx="66">
                  <c:v>4.4008993000000003E-2</c:v>
                </c:pt>
                <c:pt idx="67">
                  <c:v>5.0310872E-2</c:v>
                </c:pt>
                <c:pt idx="68">
                  <c:v>6.1013672999999997E-2</c:v>
                </c:pt>
                <c:pt idx="69">
                  <c:v>6.6473420000000005E-2</c:v>
                </c:pt>
                <c:pt idx="70">
                  <c:v>5.9861373000000002E-2</c:v>
                </c:pt>
                <c:pt idx="71">
                  <c:v>4.3284744E-2</c:v>
                </c:pt>
                <c:pt idx="72">
                  <c:v>2.6164430999999998E-2</c:v>
                </c:pt>
                <c:pt idx="73">
                  <c:v>1.6100135000000002E-2</c:v>
                </c:pt>
                <c:pt idx="74">
                  <c:v>1.4679193E-2</c:v>
                </c:pt>
                <c:pt idx="75">
                  <c:v>1.7590204000000002E-2</c:v>
                </c:pt>
                <c:pt idx="76">
                  <c:v>2.0912103000000001E-2</c:v>
                </c:pt>
                <c:pt idx="77">
                  <c:v>2.3469765E-2</c:v>
                </c:pt>
                <c:pt idx="78">
                  <c:v>2.6563133999999999E-2</c:v>
                </c:pt>
                <c:pt idx="79">
                  <c:v>2.9643308E-2</c:v>
                </c:pt>
                <c:pt idx="80">
                  <c:v>2.9084746000000002E-2</c:v>
                </c:pt>
                <c:pt idx="81">
                  <c:v>2.2257791999999998E-2</c:v>
                </c:pt>
                <c:pt idx="82">
                  <c:v>1.0021809E-2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6.4807290000000002E-3</c:v>
                </c:pt>
                <c:pt idx="89">
                  <c:v>1.43945115E-2</c:v>
                </c:pt>
                <c:pt idx="90">
                  <c:v>2.0726451999999999E-2</c:v>
                </c:pt>
                <c:pt idx="91">
                  <c:v>2.6040567000000001E-2</c:v>
                </c:pt>
                <c:pt idx="92">
                  <c:v>2.9372764999999999E-2</c:v>
                </c:pt>
                <c:pt idx="93">
                  <c:v>3.1076738999999999E-2</c:v>
                </c:pt>
                <c:pt idx="94">
                  <c:v>3.1483505000000002E-2</c:v>
                </c:pt>
                <c:pt idx="95">
                  <c:v>3.0483725999999999E-2</c:v>
                </c:pt>
                <c:pt idx="96">
                  <c:v>3.0564676999999998E-2</c:v>
                </c:pt>
                <c:pt idx="97">
                  <c:v>3.0989906000000001E-2</c:v>
                </c:pt>
                <c:pt idx="98">
                  <c:v>3.1329356000000003E-2</c:v>
                </c:pt>
                <c:pt idx="99">
                  <c:v>3.1233904999999999E-2</c:v>
                </c:pt>
                <c:pt idx="100">
                  <c:v>3.068572E-2</c:v>
                </c:pt>
                <c:pt idx="101">
                  <c:v>2.9463433000000001E-2</c:v>
                </c:pt>
                <c:pt idx="102">
                  <c:v>2.8357336E-2</c:v>
                </c:pt>
                <c:pt idx="103">
                  <c:v>2.7657107E-2</c:v>
                </c:pt>
                <c:pt idx="104">
                  <c:v>2.63013E-2</c:v>
                </c:pt>
                <c:pt idx="105">
                  <c:v>2.4372478999999999E-2</c:v>
                </c:pt>
                <c:pt idx="106">
                  <c:v>2.1792059999999999E-2</c:v>
                </c:pt>
                <c:pt idx="107">
                  <c:v>1.9168574000000001E-2</c:v>
                </c:pt>
                <c:pt idx="108">
                  <c:v>1.5322469E-2</c:v>
                </c:pt>
                <c:pt idx="109">
                  <c:v>1.0930947E-2</c:v>
                </c:pt>
                <c:pt idx="110">
                  <c:v>6.4854565999999999E-3</c:v>
                </c:pt>
                <c:pt idx="111">
                  <c:v>1.6781888E-3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5F9B-4ECE-8407-47A2349B6FDA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[4]Sheet1!$D$49:$DT$49</c:f>
              <c:numCache>
                <c:formatCode>General</c:formatCode>
                <c:ptCount val="121"/>
                <c:pt idx="0">
                  <c:v>3.3381869999999998E-3</c:v>
                </c:pt>
                <c:pt idx="1">
                  <c:v>1.4229048000000001E-3</c:v>
                </c:pt>
                <c:pt idx="2">
                  <c:v>2.0083281999999998E-3</c:v>
                </c:pt>
                <c:pt idx="3">
                  <c:v>1.3312292E-3</c:v>
                </c:pt>
                <c:pt idx="4">
                  <c:v>9.8499999999999998E-4</c:v>
                </c:pt>
                <c:pt idx="5">
                  <c:v>1.7586387999999999E-3</c:v>
                </c:pt>
                <c:pt idx="6">
                  <c:v>3.8432713999999998E-3</c:v>
                </c:pt>
                <c:pt idx="7">
                  <c:v>6.6355370000000004E-3</c:v>
                </c:pt>
                <c:pt idx="8">
                  <c:v>7.3349047000000004E-3</c:v>
                </c:pt>
                <c:pt idx="9">
                  <c:v>4.5784550000000004E-3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1.3118800999999999E-3</c:v>
                </c:pt>
                <c:pt idx="15">
                  <c:v>7.6545197999999997E-3</c:v>
                </c:pt>
                <c:pt idx="16">
                  <c:v>1.2839580999999999E-2</c:v>
                </c:pt>
                <c:pt idx="17">
                  <c:v>1.3343394E-2</c:v>
                </c:pt>
                <c:pt idx="18">
                  <c:v>9.2854730000000007E-3</c:v>
                </c:pt>
                <c:pt idx="19">
                  <c:v>2.0022096999999998E-3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3.1285827999999998E-3</c:v>
                </c:pt>
                <c:pt idx="27">
                  <c:v>9.4638959999999994E-3</c:v>
                </c:pt>
                <c:pt idx="28">
                  <c:v>1.4723221999999999E-2</c:v>
                </c:pt>
                <c:pt idx="29">
                  <c:v>1.8516185000000001E-2</c:v>
                </c:pt>
                <c:pt idx="30">
                  <c:v>2.2222491E-2</c:v>
                </c:pt>
                <c:pt idx="31">
                  <c:v>2.5636672999999999E-2</c:v>
                </c:pt>
                <c:pt idx="32">
                  <c:v>2.7890211000000002E-2</c:v>
                </c:pt>
                <c:pt idx="33">
                  <c:v>3.0764284999999999E-2</c:v>
                </c:pt>
                <c:pt idx="34">
                  <c:v>3.3873852000000003E-2</c:v>
                </c:pt>
                <c:pt idx="35">
                  <c:v>3.6639566999999998E-2</c:v>
                </c:pt>
                <c:pt idx="36">
                  <c:v>3.6941674000000001E-2</c:v>
                </c:pt>
                <c:pt idx="37">
                  <c:v>3.3554420000000001E-2</c:v>
                </c:pt>
                <c:pt idx="38">
                  <c:v>2.7531033E-2</c:v>
                </c:pt>
                <c:pt idx="39">
                  <c:v>2.1030299999999998E-2</c:v>
                </c:pt>
                <c:pt idx="40">
                  <c:v>1.486064E-2</c:v>
                </c:pt>
                <c:pt idx="41">
                  <c:v>1.0745246999999999E-2</c:v>
                </c:pt>
                <c:pt idx="42">
                  <c:v>8.2758599999999995E-3</c:v>
                </c:pt>
                <c:pt idx="43">
                  <c:v>9.2723219999999995E-3</c:v>
                </c:pt>
                <c:pt idx="44">
                  <c:v>1.4512989E-2</c:v>
                </c:pt>
                <c:pt idx="45">
                  <c:v>2.1925010000000002E-2</c:v>
                </c:pt>
                <c:pt idx="46">
                  <c:v>2.7928709999999999E-2</c:v>
                </c:pt>
                <c:pt idx="47">
                  <c:v>3.0327013E-2</c:v>
                </c:pt>
                <c:pt idx="48">
                  <c:v>3.0197287E-2</c:v>
                </c:pt>
                <c:pt idx="49">
                  <c:v>2.9711258000000001E-2</c:v>
                </c:pt>
                <c:pt idx="50">
                  <c:v>2.9749754999999999E-2</c:v>
                </c:pt>
                <c:pt idx="51">
                  <c:v>3.1095339E-2</c:v>
                </c:pt>
                <c:pt idx="52">
                  <c:v>3.3289485000000001E-2</c:v>
                </c:pt>
                <c:pt idx="53">
                  <c:v>3.4405711999999998E-2</c:v>
                </c:pt>
                <c:pt idx="54">
                  <c:v>3.2581279999999997E-2</c:v>
                </c:pt>
                <c:pt idx="55">
                  <c:v>2.9156804000000001E-2</c:v>
                </c:pt>
                <c:pt idx="56">
                  <c:v>2.7136655999999999E-2</c:v>
                </c:pt>
                <c:pt idx="57">
                  <c:v>2.9757287E-2</c:v>
                </c:pt>
                <c:pt idx="58">
                  <c:v>3.6197666000000003E-2</c:v>
                </c:pt>
                <c:pt idx="59">
                  <c:v>4.2718842999999999E-2</c:v>
                </c:pt>
                <c:pt idx="60">
                  <c:v>4.5417475999999998E-2</c:v>
                </c:pt>
                <c:pt idx="61">
                  <c:v>4.6162814000000003E-2</c:v>
                </c:pt>
                <c:pt idx="62">
                  <c:v>4.7125651999999997E-2</c:v>
                </c:pt>
                <c:pt idx="63">
                  <c:v>4.8567566999999999E-2</c:v>
                </c:pt>
                <c:pt idx="64">
                  <c:v>4.7842618000000003E-2</c:v>
                </c:pt>
                <c:pt idx="65">
                  <c:v>4.4720366999999997E-2</c:v>
                </c:pt>
                <c:pt idx="66">
                  <c:v>4.4008993000000003E-2</c:v>
                </c:pt>
                <c:pt idx="67">
                  <c:v>5.0310872E-2</c:v>
                </c:pt>
                <c:pt idx="68">
                  <c:v>6.1013672999999997E-2</c:v>
                </c:pt>
                <c:pt idx="69">
                  <c:v>6.6473420000000005E-2</c:v>
                </c:pt>
                <c:pt idx="70">
                  <c:v>5.9861373000000002E-2</c:v>
                </c:pt>
                <c:pt idx="71">
                  <c:v>4.3284744E-2</c:v>
                </c:pt>
                <c:pt idx="72">
                  <c:v>2.6164430999999998E-2</c:v>
                </c:pt>
                <c:pt idx="73">
                  <c:v>1.6100135000000002E-2</c:v>
                </c:pt>
                <c:pt idx="74">
                  <c:v>1.4679193E-2</c:v>
                </c:pt>
                <c:pt idx="75">
                  <c:v>1.7590204000000002E-2</c:v>
                </c:pt>
                <c:pt idx="76">
                  <c:v>2.0912103000000001E-2</c:v>
                </c:pt>
                <c:pt idx="77">
                  <c:v>2.3469765E-2</c:v>
                </c:pt>
                <c:pt idx="78">
                  <c:v>2.6563133999999999E-2</c:v>
                </c:pt>
                <c:pt idx="79">
                  <c:v>2.9643308E-2</c:v>
                </c:pt>
                <c:pt idx="80">
                  <c:v>2.9084746000000002E-2</c:v>
                </c:pt>
                <c:pt idx="81">
                  <c:v>2.2257791999999998E-2</c:v>
                </c:pt>
                <c:pt idx="82">
                  <c:v>1.0021809E-2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6.4807290000000002E-3</c:v>
                </c:pt>
                <c:pt idx="89">
                  <c:v>1.43945115E-2</c:v>
                </c:pt>
                <c:pt idx="90">
                  <c:v>2.0726451999999999E-2</c:v>
                </c:pt>
                <c:pt idx="91">
                  <c:v>2.6040567000000001E-2</c:v>
                </c:pt>
                <c:pt idx="92">
                  <c:v>2.9372764999999999E-2</c:v>
                </c:pt>
                <c:pt idx="93">
                  <c:v>3.1076738999999999E-2</c:v>
                </c:pt>
                <c:pt idx="94">
                  <c:v>3.1483505000000002E-2</c:v>
                </c:pt>
                <c:pt idx="95">
                  <c:v>3.0483725999999999E-2</c:v>
                </c:pt>
                <c:pt idx="96">
                  <c:v>3.0564676999999998E-2</c:v>
                </c:pt>
                <c:pt idx="97">
                  <c:v>3.0989906000000001E-2</c:v>
                </c:pt>
                <c:pt idx="98">
                  <c:v>3.1329356000000003E-2</c:v>
                </c:pt>
                <c:pt idx="99">
                  <c:v>3.1233904999999999E-2</c:v>
                </c:pt>
                <c:pt idx="100">
                  <c:v>3.068572E-2</c:v>
                </c:pt>
                <c:pt idx="101">
                  <c:v>2.9463433000000001E-2</c:v>
                </c:pt>
                <c:pt idx="102">
                  <c:v>2.8357336E-2</c:v>
                </c:pt>
                <c:pt idx="103">
                  <c:v>2.7657107E-2</c:v>
                </c:pt>
                <c:pt idx="104">
                  <c:v>2.63013E-2</c:v>
                </c:pt>
                <c:pt idx="105">
                  <c:v>2.4372478999999999E-2</c:v>
                </c:pt>
                <c:pt idx="106">
                  <c:v>2.1792059999999999E-2</c:v>
                </c:pt>
                <c:pt idx="107">
                  <c:v>1.9168574000000001E-2</c:v>
                </c:pt>
                <c:pt idx="108">
                  <c:v>1.5322469E-2</c:v>
                </c:pt>
                <c:pt idx="109">
                  <c:v>1.0930947E-2</c:v>
                </c:pt>
                <c:pt idx="110">
                  <c:v>6.4854565999999999E-3</c:v>
                </c:pt>
                <c:pt idx="111">
                  <c:v>1.6781888E-3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5F9B-4ECE-8407-47A2349B6FDA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[4]Sheet1!$D$50:$DT$50</c:f>
              <c:numCache>
                <c:formatCode>General</c:formatCode>
                <c:ptCount val="121"/>
                <c:pt idx="0">
                  <c:v>3.7131130000000001E-3</c:v>
                </c:pt>
                <c:pt idx="1">
                  <c:v>1.751161E-3</c:v>
                </c:pt>
                <c:pt idx="2">
                  <c:v>2.2808765E-3</c:v>
                </c:pt>
                <c:pt idx="3">
                  <c:v>1.4705738E-3</c:v>
                </c:pt>
                <c:pt idx="4">
                  <c:v>1.0587684E-3</c:v>
                </c:pt>
                <c:pt idx="5">
                  <c:v>1.8720926999999999E-3</c:v>
                </c:pt>
                <c:pt idx="6">
                  <c:v>4.0605683000000002E-3</c:v>
                </c:pt>
                <c:pt idx="7">
                  <c:v>6.8680056999999997E-3</c:v>
                </c:pt>
                <c:pt idx="8">
                  <c:v>7.4832854000000002E-3</c:v>
                </c:pt>
                <c:pt idx="9">
                  <c:v>4.5984414999999997E-3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1.3304772999999999E-3</c:v>
                </c:pt>
                <c:pt idx="15">
                  <c:v>7.6261996000000004E-3</c:v>
                </c:pt>
                <c:pt idx="16">
                  <c:v>1.27957E-2</c:v>
                </c:pt>
                <c:pt idx="17">
                  <c:v>1.3340373000000001E-2</c:v>
                </c:pt>
                <c:pt idx="18">
                  <c:v>9.3452220000000003E-3</c:v>
                </c:pt>
                <c:pt idx="19">
                  <c:v>2.1358979999999998E-3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3.0599135999999998E-3</c:v>
                </c:pt>
                <c:pt idx="27">
                  <c:v>9.4422740000000005E-3</c:v>
                </c:pt>
                <c:pt idx="28">
                  <c:v>1.4783087E-2</c:v>
                </c:pt>
                <c:pt idx="29">
                  <c:v>1.8679939999999999E-2</c:v>
                </c:pt>
                <c:pt idx="30">
                  <c:v>2.2496179000000002E-2</c:v>
                </c:pt>
                <c:pt idx="31">
                  <c:v>2.6028776999999999E-2</c:v>
                </c:pt>
                <c:pt idx="32">
                  <c:v>2.8413823000000001E-2</c:v>
                </c:pt>
                <c:pt idx="33">
                  <c:v>3.1443029999999997E-2</c:v>
                </c:pt>
                <c:pt idx="34">
                  <c:v>3.4691010000000001E-2</c:v>
                </c:pt>
                <c:pt idx="35">
                  <c:v>3.7543489999999999E-2</c:v>
                </c:pt>
                <c:pt idx="36">
                  <c:v>3.7858247999999997E-2</c:v>
                </c:pt>
                <c:pt idx="37">
                  <c:v>3.4393247000000002E-2</c:v>
                </c:pt>
                <c:pt idx="38">
                  <c:v>2.8282584999999999E-2</c:v>
                </c:pt>
                <c:pt idx="39">
                  <c:v>2.1681722E-2</c:v>
                </c:pt>
                <c:pt idx="40">
                  <c:v>1.5364753E-2</c:v>
                </c:pt>
                <c:pt idx="41">
                  <c:v>1.1095308999999999E-2</c:v>
                </c:pt>
                <c:pt idx="42">
                  <c:v>8.4995569999999996E-3</c:v>
                </c:pt>
                <c:pt idx="43">
                  <c:v>9.4447449999999992E-3</c:v>
                </c:pt>
                <c:pt idx="44">
                  <c:v>1.4689494000000001E-2</c:v>
                </c:pt>
                <c:pt idx="45">
                  <c:v>2.206543E-2</c:v>
                </c:pt>
                <c:pt idx="46">
                  <c:v>2.7964981E-2</c:v>
                </c:pt>
                <c:pt idx="47">
                  <c:v>3.0291667000000001E-2</c:v>
                </c:pt>
                <c:pt idx="48">
                  <c:v>3.0284865000000001E-2</c:v>
                </c:pt>
                <c:pt idx="49">
                  <c:v>3.0103963000000001E-2</c:v>
                </c:pt>
                <c:pt idx="50">
                  <c:v>3.0494638000000001E-2</c:v>
                </c:pt>
                <c:pt idx="51">
                  <c:v>3.2065580000000003E-2</c:v>
                </c:pt>
                <c:pt idx="52">
                  <c:v>3.4259174000000003E-2</c:v>
                </c:pt>
                <c:pt idx="53">
                  <c:v>3.5173980000000001E-2</c:v>
                </c:pt>
                <c:pt idx="54">
                  <c:v>3.3031043000000003E-2</c:v>
                </c:pt>
                <c:pt idx="55">
                  <c:v>2.9318567E-2</c:v>
                </c:pt>
                <c:pt idx="56">
                  <c:v>2.7106163999999999E-2</c:v>
                </c:pt>
                <c:pt idx="57">
                  <c:v>2.9750160000000001E-2</c:v>
                </c:pt>
                <c:pt idx="58">
                  <c:v>3.6377456000000002E-2</c:v>
                </c:pt>
                <c:pt idx="59">
                  <c:v>4.3118134000000002E-2</c:v>
                </c:pt>
                <c:pt idx="60">
                  <c:v>4.5949258E-2</c:v>
                </c:pt>
                <c:pt idx="61">
                  <c:v>4.672333E-2</c:v>
                </c:pt>
                <c:pt idx="62">
                  <c:v>4.7711815999999997E-2</c:v>
                </c:pt>
                <c:pt idx="63">
                  <c:v>4.9245535999999999E-2</c:v>
                </c:pt>
                <c:pt idx="64">
                  <c:v>4.8607669999999999E-2</c:v>
                </c:pt>
                <c:pt idx="65">
                  <c:v>4.5423716000000003E-2</c:v>
                </c:pt>
                <c:pt idx="66">
                  <c:v>4.4511158000000002E-2</c:v>
                </c:pt>
                <c:pt idx="67">
                  <c:v>5.0582630000000003E-2</c:v>
                </c:pt>
                <c:pt idx="68">
                  <c:v>6.109999E-2</c:v>
                </c:pt>
                <c:pt idx="69">
                  <c:v>6.6371250000000007E-2</c:v>
                </c:pt>
                <c:pt idx="70">
                  <c:v>5.952296E-2</c:v>
                </c:pt>
                <c:pt idx="71">
                  <c:v>4.2715049999999997E-2</c:v>
                </c:pt>
                <c:pt idx="72">
                  <c:v>2.5504483000000001E-2</c:v>
                </c:pt>
                <c:pt idx="73">
                  <c:v>1.5582441000000001E-2</c:v>
                </c:pt>
                <c:pt idx="74">
                  <c:v>1.4524119E-2</c:v>
                </c:pt>
                <c:pt idx="75">
                  <c:v>1.7916745000000001E-2</c:v>
                </c:pt>
                <c:pt idx="76">
                  <c:v>2.1660770999999999E-2</c:v>
                </c:pt>
                <c:pt idx="77">
                  <c:v>2.4354345999999999E-2</c:v>
                </c:pt>
                <c:pt idx="78">
                  <c:v>2.7247337999999999E-2</c:v>
                </c:pt>
                <c:pt idx="79">
                  <c:v>2.994788E-2</c:v>
                </c:pt>
                <c:pt idx="80">
                  <c:v>2.9056892000000001E-2</c:v>
                </c:pt>
                <c:pt idx="81">
                  <c:v>2.2045665999999998E-2</c:v>
                </c:pt>
                <c:pt idx="82">
                  <c:v>9.7526130000000003E-3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7.0175864000000003E-3</c:v>
                </c:pt>
                <c:pt idx="89">
                  <c:v>1.5022890000000001E-2</c:v>
                </c:pt>
                <c:pt idx="90">
                  <c:v>2.1388356000000001E-2</c:v>
                </c:pt>
                <c:pt idx="91">
                  <c:v>2.6665054000000001E-2</c:v>
                </c:pt>
                <c:pt idx="92">
                  <c:v>2.9864877000000001E-2</c:v>
                </c:pt>
                <c:pt idx="93">
                  <c:v>3.1415760000000001E-2</c:v>
                </c:pt>
                <c:pt idx="94">
                  <c:v>3.1696679999999998E-2</c:v>
                </c:pt>
                <c:pt idx="95">
                  <c:v>3.0601699999999999E-2</c:v>
                </c:pt>
                <c:pt idx="96">
                  <c:v>3.0698949999999999E-2</c:v>
                </c:pt>
                <c:pt idx="97">
                  <c:v>3.1192063999999999E-2</c:v>
                </c:pt>
                <c:pt idx="98">
                  <c:v>3.1630582999999997E-2</c:v>
                </c:pt>
                <c:pt idx="99">
                  <c:v>3.1629882999999998E-2</c:v>
                </c:pt>
                <c:pt idx="100">
                  <c:v>3.1154520000000002E-2</c:v>
                </c:pt>
                <c:pt idx="101">
                  <c:v>2.9950164000000001E-2</c:v>
                </c:pt>
                <c:pt idx="102">
                  <c:v>2.8785835999999999E-2</c:v>
                </c:pt>
                <c:pt idx="103">
                  <c:v>2.7960052999999999E-2</c:v>
                </c:pt>
                <c:pt idx="104">
                  <c:v>2.6440960999999999E-2</c:v>
                </c:pt>
                <c:pt idx="105">
                  <c:v>2.4327290000000001E-2</c:v>
                </c:pt>
                <c:pt idx="106">
                  <c:v>2.1550982999999999E-2</c:v>
                </c:pt>
                <c:pt idx="107">
                  <c:v>1.8725812000000001E-2</c:v>
                </c:pt>
                <c:pt idx="108">
                  <c:v>1.4710061E-2</c:v>
                </c:pt>
                <c:pt idx="109">
                  <c:v>1.0175228999999999E-2</c:v>
                </c:pt>
                <c:pt idx="110">
                  <c:v>5.6100333999999996E-3</c:v>
                </c:pt>
                <c:pt idx="111">
                  <c:v>6.1700000000000004E-4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5F9B-4ECE-8407-47A2349B6FDA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[4]Sheet1!$D$51:$DT$51</c:f>
              <c:numCache>
                <c:formatCode>General</c:formatCode>
                <c:ptCount val="121"/>
                <c:pt idx="0">
                  <c:v>3.7131130000000001E-3</c:v>
                </c:pt>
                <c:pt idx="1">
                  <c:v>1.751161E-3</c:v>
                </c:pt>
                <c:pt idx="2">
                  <c:v>2.2808765E-3</c:v>
                </c:pt>
                <c:pt idx="3">
                  <c:v>1.4705738E-3</c:v>
                </c:pt>
                <c:pt idx="4">
                  <c:v>1.0587684E-3</c:v>
                </c:pt>
                <c:pt idx="5">
                  <c:v>1.8720926999999999E-3</c:v>
                </c:pt>
                <c:pt idx="6">
                  <c:v>4.0605683000000002E-3</c:v>
                </c:pt>
                <c:pt idx="7">
                  <c:v>6.8680056999999997E-3</c:v>
                </c:pt>
                <c:pt idx="8">
                  <c:v>7.4832854000000002E-3</c:v>
                </c:pt>
                <c:pt idx="9">
                  <c:v>4.5984414999999997E-3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1.3304772999999999E-3</c:v>
                </c:pt>
                <c:pt idx="15">
                  <c:v>7.6261996000000004E-3</c:v>
                </c:pt>
                <c:pt idx="16">
                  <c:v>1.27957E-2</c:v>
                </c:pt>
                <c:pt idx="17">
                  <c:v>1.3340373000000001E-2</c:v>
                </c:pt>
                <c:pt idx="18">
                  <c:v>9.3452220000000003E-3</c:v>
                </c:pt>
                <c:pt idx="19">
                  <c:v>2.1358979999999998E-3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3.0599135999999998E-3</c:v>
                </c:pt>
                <c:pt idx="27">
                  <c:v>9.4422740000000005E-3</c:v>
                </c:pt>
                <c:pt idx="28">
                  <c:v>1.4783087E-2</c:v>
                </c:pt>
                <c:pt idx="29">
                  <c:v>1.8679939999999999E-2</c:v>
                </c:pt>
                <c:pt idx="30">
                  <c:v>2.2496179000000002E-2</c:v>
                </c:pt>
                <c:pt idx="31">
                  <c:v>2.6028776999999999E-2</c:v>
                </c:pt>
                <c:pt idx="32">
                  <c:v>2.8413823000000001E-2</c:v>
                </c:pt>
                <c:pt idx="33">
                  <c:v>3.1443029999999997E-2</c:v>
                </c:pt>
                <c:pt idx="34">
                  <c:v>3.4691010000000001E-2</c:v>
                </c:pt>
                <c:pt idx="35">
                  <c:v>3.7543489999999999E-2</c:v>
                </c:pt>
                <c:pt idx="36">
                  <c:v>3.7858247999999997E-2</c:v>
                </c:pt>
                <c:pt idx="37">
                  <c:v>3.4393247000000002E-2</c:v>
                </c:pt>
                <c:pt idx="38">
                  <c:v>2.8282584999999999E-2</c:v>
                </c:pt>
                <c:pt idx="39">
                  <c:v>2.1681722E-2</c:v>
                </c:pt>
                <c:pt idx="40">
                  <c:v>1.5364753E-2</c:v>
                </c:pt>
                <c:pt idx="41">
                  <c:v>1.1095308999999999E-2</c:v>
                </c:pt>
                <c:pt idx="42">
                  <c:v>8.4995569999999996E-3</c:v>
                </c:pt>
                <c:pt idx="43">
                  <c:v>9.4447449999999992E-3</c:v>
                </c:pt>
                <c:pt idx="44">
                  <c:v>1.4689494000000001E-2</c:v>
                </c:pt>
                <c:pt idx="45">
                  <c:v>2.206543E-2</c:v>
                </c:pt>
                <c:pt idx="46">
                  <c:v>2.7964981E-2</c:v>
                </c:pt>
                <c:pt idx="47">
                  <c:v>3.0291667000000001E-2</c:v>
                </c:pt>
                <c:pt idx="48">
                  <c:v>3.0284865000000001E-2</c:v>
                </c:pt>
                <c:pt idx="49">
                  <c:v>3.0103963000000001E-2</c:v>
                </c:pt>
                <c:pt idx="50">
                  <c:v>3.0494638000000001E-2</c:v>
                </c:pt>
                <c:pt idx="51">
                  <c:v>3.2065580000000003E-2</c:v>
                </c:pt>
                <c:pt idx="52">
                  <c:v>3.4259174000000003E-2</c:v>
                </c:pt>
                <c:pt idx="53">
                  <c:v>3.5173980000000001E-2</c:v>
                </c:pt>
                <c:pt idx="54">
                  <c:v>3.3031043000000003E-2</c:v>
                </c:pt>
                <c:pt idx="55">
                  <c:v>2.9318567E-2</c:v>
                </c:pt>
                <c:pt idx="56">
                  <c:v>2.7106163999999999E-2</c:v>
                </c:pt>
                <c:pt idx="57">
                  <c:v>2.9750160000000001E-2</c:v>
                </c:pt>
                <c:pt idx="58">
                  <c:v>3.6377456000000002E-2</c:v>
                </c:pt>
                <c:pt idx="59">
                  <c:v>4.3118134000000002E-2</c:v>
                </c:pt>
                <c:pt idx="60">
                  <c:v>4.5949258E-2</c:v>
                </c:pt>
                <c:pt idx="61">
                  <c:v>4.672333E-2</c:v>
                </c:pt>
                <c:pt idx="62">
                  <c:v>4.7711815999999997E-2</c:v>
                </c:pt>
                <c:pt idx="63">
                  <c:v>4.9245535999999999E-2</c:v>
                </c:pt>
                <c:pt idx="64">
                  <c:v>4.8607669999999999E-2</c:v>
                </c:pt>
                <c:pt idx="65">
                  <c:v>4.5423716000000003E-2</c:v>
                </c:pt>
                <c:pt idx="66">
                  <c:v>4.4511158000000002E-2</c:v>
                </c:pt>
                <c:pt idx="67">
                  <c:v>5.0582630000000003E-2</c:v>
                </c:pt>
                <c:pt idx="68">
                  <c:v>6.109999E-2</c:v>
                </c:pt>
                <c:pt idx="69">
                  <c:v>6.6371250000000007E-2</c:v>
                </c:pt>
                <c:pt idx="70">
                  <c:v>5.952296E-2</c:v>
                </c:pt>
                <c:pt idx="71">
                  <c:v>4.2715049999999997E-2</c:v>
                </c:pt>
                <c:pt idx="72">
                  <c:v>2.5504483000000001E-2</c:v>
                </c:pt>
                <c:pt idx="73">
                  <c:v>1.5582441000000001E-2</c:v>
                </c:pt>
                <c:pt idx="74">
                  <c:v>1.4524119E-2</c:v>
                </c:pt>
                <c:pt idx="75">
                  <c:v>1.7916745000000001E-2</c:v>
                </c:pt>
                <c:pt idx="76">
                  <c:v>2.1660770999999999E-2</c:v>
                </c:pt>
                <c:pt idx="77">
                  <c:v>2.4354345999999999E-2</c:v>
                </c:pt>
                <c:pt idx="78">
                  <c:v>2.7247337999999999E-2</c:v>
                </c:pt>
                <c:pt idx="79">
                  <c:v>2.994788E-2</c:v>
                </c:pt>
                <c:pt idx="80">
                  <c:v>2.9056892000000001E-2</c:v>
                </c:pt>
                <c:pt idx="81">
                  <c:v>2.2045665999999998E-2</c:v>
                </c:pt>
                <c:pt idx="82">
                  <c:v>9.7526130000000003E-3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7.0175864000000003E-3</c:v>
                </c:pt>
                <c:pt idx="89">
                  <c:v>1.5022890000000001E-2</c:v>
                </c:pt>
                <c:pt idx="90">
                  <c:v>2.1388356000000001E-2</c:v>
                </c:pt>
                <c:pt idx="91">
                  <c:v>2.6665054000000001E-2</c:v>
                </c:pt>
                <c:pt idx="92">
                  <c:v>2.9864877000000001E-2</c:v>
                </c:pt>
                <c:pt idx="93">
                  <c:v>3.1415760000000001E-2</c:v>
                </c:pt>
                <c:pt idx="94">
                  <c:v>3.1696679999999998E-2</c:v>
                </c:pt>
                <c:pt idx="95">
                  <c:v>3.0601699999999999E-2</c:v>
                </c:pt>
                <c:pt idx="96">
                  <c:v>3.0698949999999999E-2</c:v>
                </c:pt>
                <c:pt idx="97">
                  <c:v>3.1192063999999999E-2</c:v>
                </c:pt>
                <c:pt idx="98">
                  <c:v>3.1630582999999997E-2</c:v>
                </c:pt>
                <c:pt idx="99">
                  <c:v>3.1629882999999998E-2</c:v>
                </c:pt>
                <c:pt idx="100">
                  <c:v>3.1154520000000002E-2</c:v>
                </c:pt>
                <c:pt idx="101">
                  <c:v>2.9950164000000001E-2</c:v>
                </c:pt>
                <c:pt idx="102">
                  <c:v>2.8785835999999999E-2</c:v>
                </c:pt>
                <c:pt idx="103">
                  <c:v>2.7960052999999999E-2</c:v>
                </c:pt>
                <c:pt idx="104">
                  <c:v>2.6440960999999999E-2</c:v>
                </c:pt>
                <c:pt idx="105">
                  <c:v>2.4327290000000001E-2</c:v>
                </c:pt>
                <c:pt idx="106">
                  <c:v>2.1550982999999999E-2</c:v>
                </c:pt>
                <c:pt idx="107">
                  <c:v>1.8725812000000001E-2</c:v>
                </c:pt>
                <c:pt idx="108">
                  <c:v>1.4710061E-2</c:v>
                </c:pt>
                <c:pt idx="109">
                  <c:v>1.0175228999999999E-2</c:v>
                </c:pt>
                <c:pt idx="110">
                  <c:v>5.6100333999999996E-3</c:v>
                </c:pt>
                <c:pt idx="111">
                  <c:v>6.1700000000000004E-4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5F9B-4ECE-8407-47A2349B6FDA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[4]Sheet1!$D$52:$DT$52</c:f>
              <c:numCache>
                <c:formatCode>General</c:formatCode>
                <c:ptCount val="121"/>
                <c:pt idx="0">
                  <c:v>3.7131130000000001E-3</c:v>
                </c:pt>
                <c:pt idx="1">
                  <c:v>1.751161E-3</c:v>
                </c:pt>
                <c:pt idx="2">
                  <c:v>2.2808765E-3</c:v>
                </c:pt>
                <c:pt idx="3">
                  <c:v>1.4705738E-3</c:v>
                </c:pt>
                <c:pt idx="4">
                  <c:v>1.0587684E-3</c:v>
                </c:pt>
                <c:pt idx="5">
                  <c:v>1.8720926999999999E-3</c:v>
                </c:pt>
                <c:pt idx="6">
                  <c:v>4.0605683000000002E-3</c:v>
                </c:pt>
                <c:pt idx="7">
                  <c:v>6.8680056999999997E-3</c:v>
                </c:pt>
                <c:pt idx="8">
                  <c:v>7.4832854000000002E-3</c:v>
                </c:pt>
                <c:pt idx="9">
                  <c:v>4.5984414999999997E-3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1.3304772999999999E-3</c:v>
                </c:pt>
                <c:pt idx="15">
                  <c:v>7.6261996000000004E-3</c:v>
                </c:pt>
                <c:pt idx="16">
                  <c:v>1.27957E-2</c:v>
                </c:pt>
                <c:pt idx="17">
                  <c:v>1.3340373000000001E-2</c:v>
                </c:pt>
                <c:pt idx="18">
                  <c:v>9.3452220000000003E-3</c:v>
                </c:pt>
                <c:pt idx="19">
                  <c:v>2.1358979999999998E-3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3.0599135999999998E-3</c:v>
                </c:pt>
                <c:pt idx="27">
                  <c:v>9.4422740000000005E-3</c:v>
                </c:pt>
                <c:pt idx="28">
                  <c:v>1.4783087E-2</c:v>
                </c:pt>
                <c:pt idx="29">
                  <c:v>1.8679939999999999E-2</c:v>
                </c:pt>
                <c:pt idx="30">
                  <c:v>2.2496179000000002E-2</c:v>
                </c:pt>
                <c:pt idx="31">
                  <c:v>2.6028776999999999E-2</c:v>
                </c:pt>
                <c:pt idx="32">
                  <c:v>2.8413823000000001E-2</c:v>
                </c:pt>
                <c:pt idx="33">
                  <c:v>3.1443029999999997E-2</c:v>
                </c:pt>
                <c:pt idx="34">
                  <c:v>3.4691010000000001E-2</c:v>
                </c:pt>
                <c:pt idx="35">
                  <c:v>3.7543489999999999E-2</c:v>
                </c:pt>
                <c:pt idx="36">
                  <c:v>3.7858247999999997E-2</c:v>
                </c:pt>
                <c:pt idx="37">
                  <c:v>3.4393247000000002E-2</c:v>
                </c:pt>
                <c:pt idx="38">
                  <c:v>2.8282584999999999E-2</c:v>
                </c:pt>
                <c:pt idx="39">
                  <c:v>2.1681722E-2</c:v>
                </c:pt>
                <c:pt idx="40">
                  <c:v>1.5364753E-2</c:v>
                </c:pt>
                <c:pt idx="41">
                  <c:v>1.1095308999999999E-2</c:v>
                </c:pt>
                <c:pt idx="42">
                  <c:v>8.4995569999999996E-3</c:v>
                </c:pt>
                <c:pt idx="43">
                  <c:v>9.4447449999999992E-3</c:v>
                </c:pt>
                <c:pt idx="44">
                  <c:v>1.4689494000000001E-2</c:v>
                </c:pt>
                <c:pt idx="45">
                  <c:v>2.206543E-2</c:v>
                </c:pt>
                <c:pt idx="46">
                  <c:v>2.7964981E-2</c:v>
                </c:pt>
                <c:pt idx="47">
                  <c:v>3.0291667000000001E-2</c:v>
                </c:pt>
                <c:pt idx="48">
                  <c:v>3.0284865000000001E-2</c:v>
                </c:pt>
                <c:pt idx="49">
                  <c:v>3.0103963000000001E-2</c:v>
                </c:pt>
                <c:pt idx="50">
                  <c:v>3.0494638000000001E-2</c:v>
                </c:pt>
                <c:pt idx="51">
                  <c:v>3.2065580000000003E-2</c:v>
                </c:pt>
                <c:pt idx="52">
                  <c:v>3.4259174000000003E-2</c:v>
                </c:pt>
                <c:pt idx="53">
                  <c:v>3.5173980000000001E-2</c:v>
                </c:pt>
                <c:pt idx="54">
                  <c:v>3.3031043000000003E-2</c:v>
                </c:pt>
                <c:pt idx="55">
                  <c:v>2.9318567E-2</c:v>
                </c:pt>
                <c:pt idx="56">
                  <c:v>2.7106163999999999E-2</c:v>
                </c:pt>
                <c:pt idx="57">
                  <c:v>2.9750160000000001E-2</c:v>
                </c:pt>
                <c:pt idx="58">
                  <c:v>3.6377456000000002E-2</c:v>
                </c:pt>
                <c:pt idx="59">
                  <c:v>4.3118134000000002E-2</c:v>
                </c:pt>
                <c:pt idx="60">
                  <c:v>4.5949258E-2</c:v>
                </c:pt>
                <c:pt idx="61">
                  <c:v>4.672333E-2</c:v>
                </c:pt>
                <c:pt idx="62">
                  <c:v>4.7711815999999997E-2</c:v>
                </c:pt>
                <c:pt idx="63">
                  <c:v>4.9245535999999999E-2</c:v>
                </c:pt>
                <c:pt idx="64">
                  <c:v>4.8607669999999999E-2</c:v>
                </c:pt>
                <c:pt idx="65">
                  <c:v>4.5423716000000003E-2</c:v>
                </c:pt>
                <c:pt idx="66">
                  <c:v>4.4511158000000002E-2</c:v>
                </c:pt>
                <c:pt idx="67">
                  <c:v>5.0582630000000003E-2</c:v>
                </c:pt>
                <c:pt idx="68">
                  <c:v>6.109999E-2</c:v>
                </c:pt>
                <c:pt idx="69">
                  <c:v>6.6371250000000007E-2</c:v>
                </c:pt>
                <c:pt idx="70">
                  <c:v>5.952296E-2</c:v>
                </c:pt>
                <c:pt idx="71">
                  <c:v>4.2715049999999997E-2</c:v>
                </c:pt>
                <c:pt idx="72">
                  <c:v>2.5504483000000001E-2</c:v>
                </c:pt>
                <c:pt idx="73">
                  <c:v>1.5582441000000001E-2</c:v>
                </c:pt>
                <c:pt idx="74">
                  <c:v>1.4524119E-2</c:v>
                </c:pt>
                <c:pt idx="75">
                  <c:v>1.7916745000000001E-2</c:v>
                </c:pt>
                <c:pt idx="76">
                  <c:v>2.1660770999999999E-2</c:v>
                </c:pt>
                <c:pt idx="77">
                  <c:v>2.4354345999999999E-2</c:v>
                </c:pt>
                <c:pt idx="78">
                  <c:v>2.7247337999999999E-2</c:v>
                </c:pt>
                <c:pt idx="79">
                  <c:v>2.994788E-2</c:v>
                </c:pt>
                <c:pt idx="80">
                  <c:v>2.9056892000000001E-2</c:v>
                </c:pt>
                <c:pt idx="81">
                  <c:v>2.2045665999999998E-2</c:v>
                </c:pt>
                <c:pt idx="82">
                  <c:v>9.7526130000000003E-3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7.0175864000000003E-3</c:v>
                </c:pt>
                <c:pt idx="89">
                  <c:v>1.5022890000000001E-2</c:v>
                </c:pt>
                <c:pt idx="90">
                  <c:v>2.1388356000000001E-2</c:v>
                </c:pt>
                <c:pt idx="91">
                  <c:v>2.6665054000000001E-2</c:v>
                </c:pt>
                <c:pt idx="92">
                  <c:v>2.9864877000000001E-2</c:v>
                </c:pt>
                <c:pt idx="93">
                  <c:v>3.1415760000000001E-2</c:v>
                </c:pt>
                <c:pt idx="94">
                  <c:v>3.1696679999999998E-2</c:v>
                </c:pt>
                <c:pt idx="95">
                  <c:v>3.0601699999999999E-2</c:v>
                </c:pt>
                <c:pt idx="96">
                  <c:v>3.0698949999999999E-2</c:v>
                </c:pt>
                <c:pt idx="97">
                  <c:v>3.1192063999999999E-2</c:v>
                </c:pt>
                <c:pt idx="98">
                  <c:v>3.1630582999999997E-2</c:v>
                </c:pt>
                <c:pt idx="99">
                  <c:v>3.1629882999999998E-2</c:v>
                </c:pt>
                <c:pt idx="100">
                  <c:v>3.1154520000000002E-2</c:v>
                </c:pt>
                <c:pt idx="101">
                  <c:v>2.9950164000000001E-2</c:v>
                </c:pt>
                <c:pt idx="102">
                  <c:v>2.8785835999999999E-2</c:v>
                </c:pt>
                <c:pt idx="103">
                  <c:v>2.7960052999999999E-2</c:v>
                </c:pt>
                <c:pt idx="104">
                  <c:v>2.6440960999999999E-2</c:v>
                </c:pt>
                <c:pt idx="105">
                  <c:v>2.4327290000000001E-2</c:v>
                </c:pt>
                <c:pt idx="106">
                  <c:v>2.1550982999999999E-2</c:v>
                </c:pt>
                <c:pt idx="107">
                  <c:v>1.8725812000000001E-2</c:v>
                </c:pt>
                <c:pt idx="108">
                  <c:v>1.4710061E-2</c:v>
                </c:pt>
                <c:pt idx="109">
                  <c:v>1.0175228999999999E-2</c:v>
                </c:pt>
                <c:pt idx="110">
                  <c:v>5.6100333999999996E-3</c:v>
                </c:pt>
                <c:pt idx="111">
                  <c:v>6.1700000000000004E-4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5F9B-4ECE-8407-47A2349B6FDA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[4]Sheet1!$D$53:$DT$53</c:f>
              <c:numCache>
                <c:formatCode>General</c:formatCode>
                <c:ptCount val="121"/>
                <c:pt idx="0">
                  <c:v>2.6458313000000001E-3</c:v>
                </c:pt>
                <c:pt idx="1">
                  <c:v>8.0400000000000003E-4</c:v>
                </c:pt>
                <c:pt idx="2">
                  <c:v>1.5096101E-3</c:v>
                </c:pt>
                <c:pt idx="3">
                  <c:v>9.5299999999999996E-4</c:v>
                </c:pt>
                <c:pt idx="4">
                  <c:v>6.5200000000000002E-4</c:v>
                </c:pt>
                <c:pt idx="5">
                  <c:v>1.4447494000000001E-3</c:v>
                </c:pt>
                <c:pt idx="6">
                  <c:v>3.5572846000000002E-3</c:v>
                </c:pt>
                <c:pt idx="7">
                  <c:v>6.485986E-3</c:v>
                </c:pt>
                <c:pt idx="8">
                  <c:v>7.3781395000000003E-3</c:v>
                </c:pt>
                <c:pt idx="9">
                  <c:v>4.7928099999999998E-3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1.3585045999999999E-3</c:v>
                </c:pt>
                <c:pt idx="15">
                  <c:v>7.7286903000000004E-3</c:v>
                </c:pt>
                <c:pt idx="16">
                  <c:v>1.2870685999999999E-2</c:v>
                </c:pt>
                <c:pt idx="17">
                  <c:v>1.3285999E-2</c:v>
                </c:pt>
                <c:pt idx="18">
                  <c:v>9.1599620000000007E-3</c:v>
                </c:pt>
                <c:pt idx="19">
                  <c:v>1.8249346E-3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3.1966702E-3</c:v>
                </c:pt>
                <c:pt idx="27">
                  <c:v>9.3892330000000003E-3</c:v>
                </c:pt>
                <c:pt idx="28">
                  <c:v>1.4492268000000001E-2</c:v>
                </c:pt>
                <c:pt idx="29">
                  <c:v>1.8140795000000001E-2</c:v>
                </c:pt>
                <c:pt idx="30">
                  <c:v>2.1765538000000001E-2</c:v>
                </c:pt>
                <c:pt idx="31">
                  <c:v>2.5152734999999999E-2</c:v>
                </c:pt>
                <c:pt idx="32">
                  <c:v>2.7383253E-2</c:v>
                </c:pt>
                <c:pt idx="33">
                  <c:v>3.0178257999999999E-2</c:v>
                </c:pt>
                <c:pt idx="34">
                  <c:v>3.3123279999999998E-2</c:v>
                </c:pt>
                <c:pt idx="35">
                  <c:v>3.5704029999999998E-2</c:v>
                </c:pt>
                <c:pt idx="36">
                  <c:v>3.5882193999999999E-2</c:v>
                </c:pt>
                <c:pt idx="37">
                  <c:v>3.2475190000000001E-2</c:v>
                </c:pt>
                <c:pt idx="38">
                  <c:v>2.6466908000000001E-2</c:v>
                </c:pt>
                <c:pt idx="39">
                  <c:v>2.0023668000000001E-2</c:v>
                </c:pt>
                <c:pt idx="40">
                  <c:v>1.3979976E-2</c:v>
                </c:pt>
                <c:pt idx="41">
                  <c:v>1.0032503999999999E-2</c:v>
                </c:pt>
                <c:pt idx="42">
                  <c:v>7.7153359999999997E-3</c:v>
                </c:pt>
                <c:pt idx="43">
                  <c:v>8.8078859999999991E-3</c:v>
                </c:pt>
                <c:pt idx="44">
                  <c:v>1.4102429999999999E-2</c:v>
                </c:pt>
                <c:pt idx="45">
                  <c:v>2.1613087999999999E-2</c:v>
                </c:pt>
                <c:pt idx="46">
                  <c:v>2.7789013000000001E-2</c:v>
                </c:pt>
                <c:pt idx="47">
                  <c:v>3.0342232E-2</c:v>
                </c:pt>
                <c:pt idx="48">
                  <c:v>3.0249028000000001E-2</c:v>
                </c:pt>
                <c:pt idx="49">
                  <c:v>2.969202E-2</c:v>
                </c:pt>
                <c:pt idx="50">
                  <c:v>2.9608664999999999E-2</c:v>
                </c:pt>
                <c:pt idx="51">
                  <c:v>3.0856156999999999E-2</c:v>
                </c:pt>
                <c:pt idx="52">
                  <c:v>3.3012904000000003E-2</c:v>
                </c:pt>
                <c:pt idx="53">
                  <c:v>3.4161545000000001E-2</c:v>
                </c:pt>
                <c:pt idx="54">
                  <c:v>3.2448616E-2</c:v>
                </c:pt>
                <c:pt idx="55">
                  <c:v>2.9148519000000001E-2</c:v>
                </c:pt>
                <c:pt idx="56">
                  <c:v>2.7204668000000001E-2</c:v>
                </c:pt>
                <c:pt idx="57">
                  <c:v>2.9731413000000002E-2</c:v>
                </c:pt>
                <c:pt idx="58">
                  <c:v>3.5964349999999999E-2</c:v>
                </c:pt>
                <c:pt idx="59">
                  <c:v>4.2305530000000001E-2</c:v>
                </c:pt>
                <c:pt idx="60">
                  <c:v>4.4944570000000003E-2</c:v>
                </c:pt>
                <c:pt idx="61">
                  <c:v>4.5681619999999999E-2</c:v>
                </c:pt>
                <c:pt idx="62">
                  <c:v>4.6566076999999997E-2</c:v>
                </c:pt>
                <c:pt idx="63">
                  <c:v>4.7854938E-2</c:v>
                </c:pt>
                <c:pt idx="64">
                  <c:v>4.7055684E-2</c:v>
                </c:pt>
                <c:pt idx="65">
                  <c:v>4.4102818000000002E-2</c:v>
                </c:pt>
                <c:pt idx="66">
                  <c:v>4.3695102999999999E-2</c:v>
                </c:pt>
                <c:pt idx="67">
                  <c:v>5.0185673E-2</c:v>
                </c:pt>
                <c:pt idx="68">
                  <c:v>6.0846280000000003E-2</c:v>
                </c:pt>
                <c:pt idx="69">
                  <c:v>6.6206959999999995E-2</c:v>
                </c:pt>
                <c:pt idx="70">
                  <c:v>5.968768E-2</c:v>
                </c:pt>
                <c:pt idx="71">
                  <c:v>4.3448201999999998E-2</c:v>
                </c:pt>
                <c:pt idx="72">
                  <c:v>2.6691488999999999E-2</c:v>
                </c:pt>
                <c:pt idx="73">
                  <c:v>1.6748757999999999E-2</c:v>
                </c:pt>
                <c:pt idx="74">
                  <c:v>1.5115296E-2</c:v>
                </c:pt>
                <c:pt idx="75">
                  <c:v>1.7611346999999999E-2</c:v>
                </c:pt>
                <c:pt idx="76">
                  <c:v>2.0567024E-2</c:v>
                </c:pt>
                <c:pt idx="77">
                  <c:v>2.3045728000000001E-2</c:v>
                </c:pt>
                <c:pt idx="78">
                  <c:v>2.6352448000000001E-2</c:v>
                </c:pt>
                <c:pt idx="79">
                  <c:v>2.9737415E-2</c:v>
                </c:pt>
                <c:pt idx="80">
                  <c:v>2.9360932999999999E-2</c:v>
                </c:pt>
                <c:pt idx="81">
                  <c:v>2.2530016999999999E-2</c:v>
                </c:pt>
                <c:pt idx="82">
                  <c:v>1.0173543E-2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5.6849726999999997E-3</c:v>
                </c:pt>
                <c:pt idx="89">
                  <c:v>1.3589077999999999E-2</c:v>
                </c:pt>
                <c:pt idx="90">
                  <c:v>2.0043906E-2</c:v>
                </c:pt>
                <c:pt idx="91">
                  <c:v>2.5597563E-2</c:v>
                </c:pt>
                <c:pt idx="92">
                  <c:v>2.9190997E-2</c:v>
                </c:pt>
                <c:pt idx="93">
                  <c:v>3.1081548000000001E-2</c:v>
                </c:pt>
                <c:pt idx="94">
                  <c:v>3.1566437000000003E-2</c:v>
                </c:pt>
                <c:pt idx="95">
                  <c:v>3.0549297E-2</c:v>
                </c:pt>
                <c:pt idx="96">
                  <c:v>3.0474841999999999E-2</c:v>
                </c:pt>
                <c:pt idx="97">
                  <c:v>3.0708728000000001E-2</c:v>
                </c:pt>
                <c:pt idx="98">
                  <c:v>3.0874161000000001E-2</c:v>
                </c:pt>
                <c:pt idx="99">
                  <c:v>3.0661298E-2</c:v>
                </c:pt>
                <c:pt idx="100">
                  <c:v>3.0054905999999999E-2</c:v>
                </c:pt>
                <c:pt idx="101">
                  <c:v>2.8898822000000001E-2</c:v>
                </c:pt>
                <c:pt idx="102">
                  <c:v>2.7890759000000001E-2</c:v>
                </c:pt>
                <c:pt idx="103">
                  <c:v>2.7352357000000001E-2</c:v>
                </c:pt>
                <c:pt idx="104">
                  <c:v>2.618666E-2</c:v>
                </c:pt>
                <c:pt idx="105">
                  <c:v>2.4457858999999998E-2</c:v>
                </c:pt>
                <c:pt idx="106">
                  <c:v>2.2075608E-2</c:v>
                </c:pt>
                <c:pt idx="107">
                  <c:v>1.9631659999999999E-2</c:v>
                </c:pt>
                <c:pt idx="108">
                  <c:v>1.5934948000000001E-2</c:v>
                </c:pt>
                <c:pt idx="109">
                  <c:v>1.1653485999999999E-2</c:v>
                </c:pt>
                <c:pt idx="110">
                  <c:v>7.285517E-3</c:v>
                </c:pt>
                <c:pt idx="111">
                  <c:v>2.6776145999999998E-3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5F9B-4ECE-8407-47A2349B6FDA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[4]Sheet1!$D$54:$DT$54</c:f>
              <c:numCache>
                <c:formatCode>General</c:formatCode>
                <c:ptCount val="121"/>
                <c:pt idx="0">
                  <c:v>2.6458313000000001E-3</c:v>
                </c:pt>
                <c:pt idx="1">
                  <c:v>8.0400000000000003E-4</c:v>
                </c:pt>
                <c:pt idx="2">
                  <c:v>1.5096101E-3</c:v>
                </c:pt>
                <c:pt idx="3">
                  <c:v>9.5299999999999996E-4</c:v>
                </c:pt>
                <c:pt idx="4">
                  <c:v>6.5200000000000002E-4</c:v>
                </c:pt>
                <c:pt idx="5">
                  <c:v>1.4447494000000001E-3</c:v>
                </c:pt>
                <c:pt idx="6">
                  <c:v>3.5572846000000002E-3</c:v>
                </c:pt>
                <c:pt idx="7">
                  <c:v>6.485986E-3</c:v>
                </c:pt>
                <c:pt idx="8">
                  <c:v>7.3781395000000003E-3</c:v>
                </c:pt>
                <c:pt idx="9">
                  <c:v>4.7928099999999998E-3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1.3585045999999999E-3</c:v>
                </c:pt>
                <c:pt idx="15">
                  <c:v>7.7286903000000004E-3</c:v>
                </c:pt>
                <c:pt idx="16">
                  <c:v>1.2870685999999999E-2</c:v>
                </c:pt>
                <c:pt idx="17">
                  <c:v>1.3285999E-2</c:v>
                </c:pt>
                <c:pt idx="18">
                  <c:v>9.1599620000000007E-3</c:v>
                </c:pt>
                <c:pt idx="19">
                  <c:v>1.8249346E-3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3.1966702E-3</c:v>
                </c:pt>
                <c:pt idx="27">
                  <c:v>9.3892330000000003E-3</c:v>
                </c:pt>
                <c:pt idx="28">
                  <c:v>1.4492268000000001E-2</c:v>
                </c:pt>
                <c:pt idx="29">
                  <c:v>1.8140795000000001E-2</c:v>
                </c:pt>
                <c:pt idx="30">
                  <c:v>2.1765538000000001E-2</c:v>
                </c:pt>
                <c:pt idx="31">
                  <c:v>2.5152734999999999E-2</c:v>
                </c:pt>
                <c:pt idx="32">
                  <c:v>2.7383253E-2</c:v>
                </c:pt>
                <c:pt idx="33">
                  <c:v>3.0178257999999999E-2</c:v>
                </c:pt>
                <c:pt idx="34">
                  <c:v>3.3123279999999998E-2</c:v>
                </c:pt>
                <c:pt idx="35">
                  <c:v>3.5704029999999998E-2</c:v>
                </c:pt>
                <c:pt idx="36">
                  <c:v>3.5882193999999999E-2</c:v>
                </c:pt>
                <c:pt idx="37">
                  <c:v>3.2475190000000001E-2</c:v>
                </c:pt>
                <c:pt idx="38">
                  <c:v>2.6466908000000001E-2</c:v>
                </c:pt>
                <c:pt idx="39">
                  <c:v>2.0023668000000001E-2</c:v>
                </c:pt>
                <c:pt idx="40">
                  <c:v>1.3979976E-2</c:v>
                </c:pt>
                <c:pt idx="41">
                  <c:v>1.0032503999999999E-2</c:v>
                </c:pt>
                <c:pt idx="42">
                  <c:v>7.7153359999999997E-3</c:v>
                </c:pt>
                <c:pt idx="43">
                  <c:v>8.8078859999999991E-3</c:v>
                </c:pt>
                <c:pt idx="44">
                  <c:v>1.4102429999999999E-2</c:v>
                </c:pt>
                <c:pt idx="45">
                  <c:v>2.1613087999999999E-2</c:v>
                </c:pt>
                <c:pt idx="46">
                  <c:v>2.7789013000000001E-2</c:v>
                </c:pt>
                <c:pt idx="47">
                  <c:v>3.0342232E-2</c:v>
                </c:pt>
                <c:pt idx="48">
                  <c:v>3.0249028000000001E-2</c:v>
                </c:pt>
                <c:pt idx="49">
                  <c:v>2.969202E-2</c:v>
                </c:pt>
                <c:pt idx="50">
                  <c:v>2.9608664999999999E-2</c:v>
                </c:pt>
                <c:pt idx="51">
                  <c:v>3.0856156999999999E-2</c:v>
                </c:pt>
                <c:pt idx="52">
                  <c:v>3.3012904000000003E-2</c:v>
                </c:pt>
                <c:pt idx="53">
                  <c:v>3.4161545000000001E-2</c:v>
                </c:pt>
                <c:pt idx="54">
                  <c:v>3.2448616E-2</c:v>
                </c:pt>
                <c:pt idx="55">
                  <c:v>2.9148519000000001E-2</c:v>
                </c:pt>
                <c:pt idx="56">
                  <c:v>2.7204668000000001E-2</c:v>
                </c:pt>
                <c:pt idx="57">
                  <c:v>2.9731413000000002E-2</c:v>
                </c:pt>
                <c:pt idx="58">
                  <c:v>3.5964349999999999E-2</c:v>
                </c:pt>
                <c:pt idx="59">
                  <c:v>4.2305530000000001E-2</c:v>
                </c:pt>
                <c:pt idx="60">
                  <c:v>4.4944570000000003E-2</c:v>
                </c:pt>
                <c:pt idx="61">
                  <c:v>4.5681619999999999E-2</c:v>
                </c:pt>
                <c:pt idx="62">
                  <c:v>4.6566076999999997E-2</c:v>
                </c:pt>
                <c:pt idx="63">
                  <c:v>4.7854938E-2</c:v>
                </c:pt>
                <c:pt idx="64">
                  <c:v>4.7055684E-2</c:v>
                </c:pt>
                <c:pt idx="65">
                  <c:v>4.4102818000000002E-2</c:v>
                </c:pt>
                <c:pt idx="66">
                  <c:v>4.3695102999999999E-2</c:v>
                </c:pt>
                <c:pt idx="67">
                  <c:v>5.0185673E-2</c:v>
                </c:pt>
                <c:pt idx="68">
                  <c:v>6.0846280000000003E-2</c:v>
                </c:pt>
                <c:pt idx="69">
                  <c:v>6.6206959999999995E-2</c:v>
                </c:pt>
                <c:pt idx="70">
                  <c:v>5.968768E-2</c:v>
                </c:pt>
                <c:pt idx="71">
                  <c:v>4.3448201999999998E-2</c:v>
                </c:pt>
                <c:pt idx="72">
                  <c:v>2.6691488999999999E-2</c:v>
                </c:pt>
                <c:pt idx="73">
                  <c:v>1.6748757999999999E-2</c:v>
                </c:pt>
                <c:pt idx="74">
                  <c:v>1.5115296E-2</c:v>
                </c:pt>
                <c:pt idx="75">
                  <c:v>1.7611346999999999E-2</c:v>
                </c:pt>
                <c:pt idx="76">
                  <c:v>2.0567024E-2</c:v>
                </c:pt>
                <c:pt idx="77">
                  <c:v>2.3045728000000001E-2</c:v>
                </c:pt>
                <c:pt idx="78">
                  <c:v>2.6352448000000001E-2</c:v>
                </c:pt>
                <c:pt idx="79">
                  <c:v>2.9737415E-2</c:v>
                </c:pt>
                <c:pt idx="80">
                  <c:v>2.9360932999999999E-2</c:v>
                </c:pt>
                <c:pt idx="81">
                  <c:v>2.2530016999999999E-2</c:v>
                </c:pt>
                <c:pt idx="82">
                  <c:v>1.0173543E-2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5.6849726999999997E-3</c:v>
                </c:pt>
                <c:pt idx="89">
                  <c:v>1.3589077999999999E-2</c:v>
                </c:pt>
                <c:pt idx="90">
                  <c:v>2.0043906E-2</c:v>
                </c:pt>
                <c:pt idx="91">
                  <c:v>2.5597563E-2</c:v>
                </c:pt>
                <c:pt idx="92">
                  <c:v>2.9190997E-2</c:v>
                </c:pt>
                <c:pt idx="93">
                  <c:v>3.1081548000000001E-2</c:v>
                </c:pt>
                <c:pt idx="94">
                  <c:v>3.1566437000000003E-2</c:v>
                </c:pt>
                <c:pt idx="95">
                  <c:v>3.0549297E-2</c:v>
                </c:pt>
                <c:pt idx="96">
                  <c:v>3.0474841999999999E-2</c:v>
                </c:pt>
                <c:pt idx="97">
                  <c:v>3.0708728000000001E-2</c:v>
                </c:pt>
                <c:pt idx="98">
                  <c:v>3.0874161000000001E-2</c:v>
                </c:pt>
                <c:pt idx="99">
                  <c:v>3.0661298E-2</c:v>
                </c:pt>
                <c:pt idx="100">
                  <c:v>3.0054905999999999E-2</c:v>
                </c:pt>
                <c:pt idx="101">
                  <c:v>2.8898822000000001E-2</c:v>
                </c:pt>
                <c:pt idx="102">
                  <c:v>2.7890759000000001E-2</c:v>
                </c:pt>
                <c:pt idx="103">
                  <c:v>2.7352357000000001E-2</c:v>
                </c:pt>
                <c:pt idx="104">
                  <c:v>2.618666E-2</c:v>
                </c:pt>
                <c:pt idx="105">
                  <c:v>2.4457858999999998E-2</c:v>
                </c:pt>
                <c:pt idx="106">
                  <c:v>2.2075608E-2</c:v>
                </c:pt>
                <c:pt idx="107">
                  <c:v>1.9631659999999999E-2</c:v>
                </c:pt>
                <c:pt idx="108">
                  <c:v>1.5934948000000001E-2</c:v>
                </c:pt>
                <c:pt idx="109">
                  <c:v>1.1653485999999999E-2</c:v>
                </c:pt>
                <c:pt idx="110">
                  <c:v>7.285517E-3</c:v>
                </c:pt>
                <c:pt idx="111">
                  <c:v>2.6776145999999998E-3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5F9B-4ECE-8407-47A2349B6FDA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[4]Sheet1!$D$55:$DT$55</c:f>
              <c:numCache>
                <c:formatCode>General</c:formatCode>
                <c:ptCount val="121"/>
                <c:pt idx="0">
                  <c:v>2.6458313000000001E-3</c:v>
                </c:pt>
                <c:pt idx="1">
                  <c:v>8.0400000000000003E-4</c:v>
                </c:pt>
                <c:pt idx="2">
                  <c:v>1.5096101E-3</c:v>
                </c:pt>
                <c:pt idx="3">
                  <c:v>9.5299999999999996E-4</c:v>
                </c:pt>
                <c:pt idx="4">
                  <c:v>6.5200000000000002E-4</c:v>
                </c:pt>
                <c:pt idx="5">
                  <c:v>1.4447494000000001E-3</c:v>
                </c:pt>
                <c:pt idx="6">
                  <c:v>3.5572846000000002E-3</c:v>
                </c:pt>
                <c:pt idx="7">
                  <c:v>6.485986E-3</c:v>
                </c:pt>
                <c:pt idx="8">
                  <c:v>7.3781395000000003E-3</c:v>
                </c:pt>
                <c:pt idx="9">
                  <c:v>4.7928099999999998E-3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1.3585045999999999E-3</c:v>
                </c:pt>
                <c:pt idx="15">
                  <c:v>7.7286903000000004E-3</c:v>
                </c:pt>
                <c:pt idx="16">
                  <c:v>1.2870685999999999E-2</c:v>
                </c:pt>
                <c:pt idx="17">
                  <c:v>1.3285999E-2</c:v>
                </c:pt>
                <c:pt idx="18">
                  <c:v>9.1599620000000007E-3</c:v>
                </c:pt>
                <c:pt idx="19">
                  <c:v>1.8249346E-3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3.1966702E-3</c:v>
                </c:pt>
                <c:pt idx="27">
                  <c:v>9.3892330000000003E-3</c:v>
                </c:pt>
                <c:pt idx="28">
                  <c:v>1.4492268000000001E-2</c:v>
                </c:pt>
                <c:pt idx="29">
                  <c:v>1.8140795000000001E-2</c:v>
                </c:pt>
                <c:pt idx="30">
                  <c:v>2.1765538000000001E-2</c:v>
                </c:pt>
                <c:pt idx="31">
                  <c:v>2.5152734999999999E-2</c:v>
                </c:pt>
                <c:pt idx="32">
                  <c:v>2.7383253E-2</c:v>
                </c:pt>
                <c:pt idx="33">
                  <c:v>3.0178257999999999E-2</c:v>
                </c:pt>
                <c:pt idx="34">
                  <c:v>3.3123279999999998E-2</c:v>
                </c:pt>
                <c:pt idx="35">
                  <c:v>3.5704029999999998E-2</c:v>
                </c:pt>
                <c:pt idx="36">
                  <c:v>3.5882193999999999E-2</c:v>
                </c:pt>
                <c:pt idx="37">
                  <c:v>3.2475190000000001E-2</c:v>
                </c:pt>
                <c:pt idx="38">
                  <c:v>2.6466908000000001E-2</c:v>
                </c:pt>
                <c:pt idx="39">
                  <c:v>2.0023668000000001E-2</c:v>
                </c:pt>
                <c:pt idx="40">
                  <c:v>1.3979976E-2</c:v>
                </c:pt>
                <c:pt idx="41">
                  <c:v>1.0032503999999999E-2</c:v>
                </c:pt>
                <c:pt idx="42">
                  <c:v>7.7153359999999997E-3</c:v>
                </c:pt>
                <c:pt idx="43">
                  <c:v>8.8078859999999991E-3</c:v>
                </c:pt>
                <c:pt idx="44">
                  <c:v>1.4102429999999999E-2</c:v>
                </c:pt>
                <c:pt idx="45">
                  <c:v>2.1613087999999999E-2</c:v>
                </c:pt>
                <c:pt idx="46">
                  <c:v>2.7789013000000001E-2</c:v>
                </c:pt>
                <c:pt idx="47">
                  <c:v>3.0342232E-2</c:v>
                </c:pt>
                <c:pt idx="48">
                  <c:v>3.0249028000000001E-2</c:v>
                </c:pt>
                <c:pt idx="49">
                  <c:v>2.969202E-2</c:v>
                </c:pt>
                <c:pt idx="50">
                  <c:v>2.9608664999999999E-2</c:v>
                </c:pt>
                <c:pt idx="51">
                  <c:v>3.0856156999999999E-2</c:v>
                </c:pt>
                <c:pt idx="52">
                  <c:v>3.3012904000000003E-2</c:v>
                </c:pt>
                <c:pt idx="53">
                  <c:v>3.4161545000000001E-2</c:v>
                </c:pt>
                <c:pt idx="54">
                  <c:v>3.2448616E-2</c:v>
                </c:pt>
                <c:pt idx="55">
                  <c:v>2.9148519000000001E-2</c:v>
                </c:pt>
                <c:pt idx="56">
                  <c:v>2.7204668000000001E-2</c:v>
                </c:pt>
                <c:pt idx="57">
                  <c:v>2.9731413000000002E-2</c:v>
                </c:pt>
                <c:pt idx="58">
                  <c:v>3.5964349999999999E-2</c:v>
                </c:pt>
                <c:pt idx="59">
                  <c:v>4.2305530000000001E-2</c:v>
                </c:pt>
                <c:pt idx="60">
                  <c:v>4.4944570000000003E-2</c:v>
                </c:pt>
                <c:pt idx="61">
                  <c:v>4.5681619999999999E-2</c:v>
                </c:pt>
                <c:pt idx="62">
                  <c:v>4.6566076999999997E-2</c:v>
                </c:pt>
                <c:pt idx="63">
                  <c:v>4.7854938E-2</c:v>
                </c:pt>
                <c:pt idx="64">
                  <c:v>4.7055684E-2</c:v>
                </c:pt>
                <c:pt idx="65">
                  <c:v>4.4102818000000002E-2</c:v>
                </c:pt>
                <c:pt idx="66">
                  <c:v>4.3695102999999999E-2</c:v>
                </c:pt>
                <c:pt idx="67">
                  <c:v>5.0185673E-2</c:v>
                </c:pt>
                <c:pt idx="68">
                  <c:v>6.0846280000000003E-2</c:v>
                </c:pt>
                <c:pt idx="69">
                  <c:v>6.6206959999999995E-2</c:v>
                </c:pt>
                <c:pt idx="70">
                  <c:v>5.968768E-2</c:v>
                </c:pt>
                <c:pt idx="71">
                  <c:v>4.3448201999999998E-2</c:v>
                </c:pt>
                <c:pt idx="72">
                  <c:v>2.6691488999999999E-2</c:v>
                </c:pt>
                <c:pt idx="73">
                  <c:v>1.6748757999999999E-2</c:v>
                </c:pt>
                <c:pt idx="74">
                  <c:v>1.5115296E-2</c:v>
                </c:pt>
                <c:pt idx="75">
                  <c:v>1.7611346999999999E-2</c:v>
                </c:pt>
                <c:pt idx="76">
                  <c:v>2.0567024E-2</c:v>
                </c:pt>
                <c:pt idx="77">
                  <c:v>2.3045728000000001E-2</c:v>
                </c:pt>
                <c:pt idx="78">
                  <c:v>2.6352448000000001E-2</c:v>
                </c:pt>
                <c:pt idx="79">
                  <c:v>2.9737415E-2</c:v>
                </c:pt>
                <c:pt idx="80">
                  <c:v>2.9360932999999999E-2</c:v>
                </c:pt>
                <c:pt idx="81">
                  <c:v>2.2530016999999999E-2</c:v>
                </c:pt>
                <c:pt idx="82">
                  <c:v>1.0173543E-2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5.6849726999999997E-3</c:v>
                </c:pt>
                <c:pt idx="89">
                  <c:v>1.3589077999999999E-2</c:v>
                </c:pt>
                <c:pt idx="90">
                  <c:v>2.0043906E-2</c:v>
                </c:pt>
                <c:pt idx="91">
                  <c:v>2.5597563E-2</c:v>
                </c:pt>
                <c:pt idx="92">
                  <c:v>2.9190997E-2</c:v>
                </c:pt>
                <c:pt idx="93">
                  <c:v>3.1081548000000001E-2</c:v>
                </c:pt>
                <c:pt idx="94">
                  <c:v>3.1566437000000003E-2</c:v>
                </c:pt>
                <c:pt idx="95">
                  <c:v>3.0549297E-2</c:v>
                </c:pt>
                <c:pt idx="96">
                  <c:v>3.0474841999999999E-2</c:v>
                </c:pt>
                <c:pt idx="97">
                  <c:v>3.0708728000000001E-2</c:v>
                </c:pt>
                <c:pt idx="98">
                  <c:v>3.0874161000000001E-2</c:v>
                </c:pt>
                <c:pt idx="99">
                  <c:v>3.0661298E-2</c:v>
                </c:pt>
                <c:pt idx="100">
                  <c:v>3.0054905999999999E-2</c:v>
                </c:pt>
                <c:pt idx="101">
                  <c:v>2.8898822000000001E-2</c:v>
                </c:pt>
                <c:pt idx="102">
                  <c:v>2.7890759000000001E-2</c:v>
                </c:pt>
                <c:pt idx="103">
                  <c:v>2.7352357000000001E-2</c:v>
                </c:pt>
                <c:pt idx="104">
                  <c:v>2.618666E-2</c:v>
                </c:pt>
                <c:pt idx="105">
                  <c:v>2.4457858999999998E-2</c:v>
                </c:pt>
                <c:pt idx="106">
                  <c:v>2.2075608E-2</c:v>
                </c:pt>
                <c:pt idx="107">
                  <c:v>1.9631659999999999E-2</c:v>
                </c:pt>
                <c:pt idx="108">
                  <c:v>1.5934948000000001E-2</c:v>
                </c:pt>
                <c:pt idx="109">
                  <c:v>1.1653485999999999E-2</c:v>
                </c:pt>
                <c:pt idx="110">
                  <c:v>7.285517E-3</c:v>
                </c:pt>
                <c:pt idx="111">
                  <c:v>2.6776145999999998E-3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5F9B-4ECE-8407-47A2349B6FDA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[4]Sheet1!$D$56:$DT$56</c:f>
              <c:numCache>
                <c:formatCode>General</c:formatCode>
                <c:ptCount val="121"/>
                <c:pt idx="0">
                  <c:v>2.6458313000000001E-3</c:v>
                </c:pt>
                <c:pt idx="1">
                  <c:v>8.0400000000000003E-4</c:v>
                </c:pt>
                <c:pt idx="2">
                  <c:v>1.5096101E-3</c:v>
                </c:pt>
                <c:pt idx="3">
                  <c:v>9.5299999999999996E-4</c:v>
                </c:pt>
                <c:pt idx="4">
                  <c:v>6.5200000000000002E-4</c:v>
                </c:pt>
                <c:pt idx="5">
                  <c:v>1.4447494000000001E-3</c:v>
                </c:pt>
                <c:pt idx="6">
                  <c:v>3.5572846000000002E-3</c:v>
                </c:pt>
                <c:pt idx="7">
                  <c:v>6.485986E-3</c:v>
                </c:pt>
                <c:pt idx="8">
                  <c:v>7.3781395000000003E-3</c:v>
                </c:pt>
                <c:pt idx="9">
                  <c:v>4.7928099999999998E-3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1.3585045999999999E-3</c:v>
                </c:pt>
                <c:pt idx="15">
                  <c:v>7.7286903000000004E-3</c:v>
                </c:pt>
                <c:pt idx="16">
                  <c:v>1.2870685999999999E-2</c:v>
                </c:pt>
                <c:pt idx="17">
                  <c:v>1.3285999E-2</c:v>
                </c:pt>
                <c:pt idx="18">
                  <c:v>9.1599620000000007E-3</c:v>
                </c:pt>
                <c:pt idx="19">
                  <c:v>1.8249346E-3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3.1966702E-3</c:v>
                </c:pt>
                <c:pt idx="27">
                  <c:v>9.3892330000000003E-3</c:v>
                </c:pt>
                <c:pt idx="28">
                  <c:v>1.4492268000000001E-2</c:v>
                </c:pt>
                <c:pt idx="29">
                  <c:v>1.8140795000000001E-2</c:v>
                </c:pt>
                <c:pt idx="30">
                  <c:v>2.1765538000000001E-2</c:v>
                </c:pt>
                <c:pt idx="31">
                  <c:v>2.5152734999999999E-2</c:v>
                </c:pt>
                <c:pt idx="32">
                  <c:v>2.7383253E-2</c:v>
                </c:pt>
                <c:pt idx="33">
                  <c:v>3.0178257999999999E-2</c:v>
                </c:pt>
                <c:pt idx="34">
                  <c:v>3.3123279999999998E-2</c:v>
                </c:pt>
                <c:pt idx="35">
                  <c:v>3.5704029999999998E-2</c:v>
                </c:pt>
                <c:pt idx="36">
                  <c:v>3.5882193999999999E-2</c:v>
                </c:pt>
                <c:pt idx="37">
                  <c:v>3.2475190000000001E-2</c:v>
                </c:pt>
                <c:pt idx="38">
                  <c:v>2.6466908000000001E-2</c:v>
                </c:pt>
                <c:pt idx="39">
                  <c:v>2.0023668000000001E-2</c:v>
                </c:pt>
                <c:pt idx="40">
                  <c:v>1.3979976E-2</c:v>
                </c:pt>
                <c:pt idx="41">
                  <c:v>1.0032503999999999E-2</c:v>
                </c:pt>
                <c:pt idx="42">
                  <c:v>7.7153359999999997E-3</c:v>
                </c:pt>
                <c:pt idx="43">
                  <c:v>8.8078859999999991E-3</c:v>
                </c:pt>
                <c:pt idx="44">
                  <c:v>1.4102429999999999E-2</c:v>
                </c:pt>
                <c:pt idx="45">
                  <c:v>2.1613087999999999E-2</c:v>
                </c:pt>
                <c:pt idx="46">
                  <c:v>2.7789013000000001E-2</c:v>
                </c:pt>
                <c:pt idx="47">
                  <c:v>3.0342232E-2</c:v>
                </c:pt>
                <c:pt idx="48">
                  <c:v>3.0249028000000001E-2</c:v>
                </c:pt>
                <c:pt idx="49">
                  <c:v>2.969202E-2</c:v>
                </c:pt>
                <c:pt idx="50">
                  <c:v>2.9608664999999999E-2</c:v>
                </c:pt>
                <c:pt idx="51">
                  <c:v>3.0856156999999999E-2</c:v>
                </c:pt>
                <c:pt idx="52">
                  <c:v>3.3012904000000003E-2</c:v>
                </c:pt>
                <c:pt idx="53">
                  <c:v>3.4161545000000001E-2</c:v>
                </c:pt>
                <c:pt idx="54">
                  <c:v>3.2448616E-2</c:v>
                </c:pt>
                <c:pt idx="55">
                  <c:v>2.9148519000000001E-2</c:v>
                </c:pt>
                <c:pt idx="56">
                  <c:v>2.7204668000000001E-2</c:v>
                </c:pt>
                <c:pt idx="57">
                  <c:v>2.9731413000000002E-2</c:v>
                </c:pt>
                <c:pt idx="58">
                  <c:v>3.5964349999999999E-2</c:v>
                </c:pt>
                <c:pt idx="59">
                  <c:v>4.2305530000000001E-2</c:v>
                </c:pt>
                <c:pt idx="60">
                  <c:v>4.4944570000000003E-2</c:v>
                </c:pt>
                <c:pt idx="61">
                  <c:v>4.5681619999999999E-2</c:v>
                </c:pt>
                <c:pt idx="62">
                  <c:v>4.6566076999999997E-2</c:v>
                </c:pt>
                <c:pt idx="63">
                  <c:v>4.7854938E-2</c:v>
                </c:pt>
                <c:pt idx="64">
                  <c:v>4.7055684E-2</c:v>
                </c:pt>
                <c:pt idx="65">
                  <c:v>4.4102818000000002E-2</c:v>
                </c:pt>
                <c:pt idx="66">
                  <c:v>4.3695102999999999E-2</c:v>
                </c:pt>
                <c:pt idx="67">
                  <c:v>5.0185673E-2</c:v>
                </c:pt>
                <c:pt idx="68">
                  <c:v>6.0846280000000003E-2</c:v>
                </c:pt>
                <c:pt idx="69">
                  <c:v>6.6206959999999995E-2</c:v>
                </c:pt>
                <c:pt idx="70">
                  <c:v>5.968768E-2</c:v>
                </c:pt>
                <c:pt idx="71">
                  <c:v>4.3448201999999998E-2</c:v>
                </c:pt>
                <c:pt idx="72">
                  <c:v>2.6691488999999999E-2</c:v>
                </c:pt>
                <c:pt idx="73">
                  <c:v>1.6748757999999999E-2</c:v>
                </c:pt>
                <c:pt idx="74">
                  <c:v>1.5115296E-2</c:v>
                </c:pt>
                <c:pt idx="75">
                  <c:v>1.7611346999999999E-2</c:v>
                </c:pt>
                <c:pt idx="76">
                  <c:v>2.0567024E-2</c:v>
                </c:pt>
                <c:pt idx="77">
                  <c:v>2.3045728000000001E-2</c:v>
                </c:pt>
                <c:pt idx="78">
                  <c:v>2.6352448000000001E-2</c:v>
                </c:pt>
                <c:pt idx="79">
                  <c:v>2.9737415E-2</c:v>
                </c:pt>
                <c:pt idx="80">
                  <c:v>2.9360932999999999E-2</c:v>
                </c:pt>
                <c:pt idx="81">
                  <c:v>2.2530016999999999E-2</c:v>
                </c:pt>
                <c:pt idx="82">
                  <c:v>1.0173543E-2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5.6849726999999997E-3</c:v>
                </c:pt>
                <c:pt idx="89">
                  <c:v>1.3589077999999999E-2</c:v>
                </c:pt>
                <c:pt idx="90">
                  <c:v>2.0043906E-2</c:v>
                </c:pt>
                <c:pt idx="91">
                  <c:v>2.5597563E-2</c:v>
                </c:pt>
                <c:pt idx="92">
                  <c:v>2.9190997E-2</c:v>
                </c:pt>
                <c:pt idx="93">
                  <c:v>3.1081548000000001E-2</c:v>
                </c:pt>
                <c:pt idx="94">
                  <c:v>3.1566437000000003E-2</c:v>
                </c:pt>
                <c:pt idx="95">
                  <c:v>3.0549297E-2</c:v>
                </c:pt>
                <c:pt idx="96">
                  <c:v>3.0474841999999999E-2</c:v>
                </c:pt>
                <c:pt idx="97">
                  <c:v>3.0708728000000001E-2</c:v>
                </c:pt>
                <c:pt idx="98">
                  <c:v>3.0874161000000001E-2</c:v>
                </c:pt>
                <c:pt idx="99">
                  <c:v>3.0661298E-2</c:v>
                </c:pt>
                <c:pt idx="100">
                  <c:v>3.0054905999999999E-2</c:v>
                </c:pt>
                <c:pt idx="101">
                  <c:v>2.8898822000000001E-2</c:v>
                </c:pt>
                <c:pt idx="102">
                  <c:v>2.7890759000000001E-2</c:v>
                </c:pt>
                <c:pt idx="103">
                  <c:v>2.7352357000000001E-2</c:v>
                </c:pt>
                <c:pt idx="104">
                  <c:v>2.618666E-2</c:v>
                </c:pt>
                <c:pt idx="105">
                  <c:v>2.4457858999999998E-2</c:v>
                </c:pt>
                <c:pt idx="106">
                  <c:v>2.2075608E-2</c:v>
                </c:pt>
                <c:pt idx="107">
                  <c:v>1.9631659999999999E-2</c:v>
                </c:pt>
                <c:pt idx="108">
                  <c:v>1.5934948000000001E-2</c:v>
                </c:pt>
                <c:pt idx="109">
                  <c:v>1.1653485999999999E-2</c:v>
                </c:pt>
                <c:pt idx="110">
                  <c:v>7.285517E-3</c:v>
                </c:pt>
                <c:pt idx="111">
                  <c:v>2.6776145999999998E-3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5F9B-4ECE-8407-47A2349B6FDA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[4]Sheet1!$D$57:$DT$57</c:f>
              <c:numCache>
                <c:formatCode>General</c:formatCode>
                <c:ptCount val="121"/>
                <c:pt idx="0">
                  <c:v>2.6458313000000001E-3</c:v>
                </c:pt>
                <c:pt idx="1">
                  <c:v>8.0400000000000003E-4</c:v>
                </c:pt>
                <c:pt idx="2">
                  <c:v>1.5096101E-3</c:v>
                </c:pt>
                <c:pt idx="3">
                  <c:v>9.5299999999999996E-4</c:v>
                </c:pt>
                <c:pt idx="4">
                  <c:v>6.5200000000000002E-4</c:v>
                </c:pt>
                <c:pt idx="5">
                  <c:v>1.4447494000000001E-3</c:v>
                </c:pt>
                <c:pt idx="6">
                  <c:v>3.5572846000000002E-3</c:v>
                </c:pt>
                <c:pt idx="7">
                  <c:v>6.485986E-3</c:v>
                </c:pt>
                <c:pt idx="8">
                  <c:v>7.3781395000000003E-3</c:v>
                </c:pt>
                <c:pt idx="9">
                  <c:v>4.7928099999999998E-3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1.3585045999999999E-3</c:v>
                </c:pt>
                <c:pt idx="15">
                  <c:v>7.7286903000000004E-3</c:v>
                </c:pt>
                <c:pt idx="16">
                  <c:v>1.2870685999999999E-2</c:v>
                </c:pt>
                <c:pt idx="17">
                  <c:v>1.3285999E-2</c:v>
                </c:pt>
                <c:pt idx="18">
                  <c:v>9.1599620000000007E-3</c:v>
                </c:pt>
                <c:pt idx="19">
                  <c:v>1.8249346E-3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3.1966702E-3</c:v>
                </c:pt>
                <c:pt idx="27">
                  <c:v>9.3892330000000003E-3</c:v>
                </c:pt>
                <c:pt idx="28">
                  <c:v>1.4492268000000001E-2</c:v>
                </c:pt>
                <c:pt idx="29">
                  <c:v>1.8140795000000001E-2</c:v>
                </c:pt>
                <c:pt idx="30">
                  <c:v>2.1765538000000001E-2</c:v>
                </c:pt>
                <c:pt idx="31">
                  <c:v>2.5152734999999999E-2</c:v>
                </c:pt>
                <c:pt idx="32">
                  <c:v>2.7383253E-2</c:v>
                </c:pt>
                <c:pt idx="33">
                  <c:v>3.0178257999999999E-2</c:v>
                </c:pt>
                <c:pt idx="34">
                  <c:v>3.3123279999999998E-2</c:v>
                </c:pt>
                <c:pt idx="35">
                  <c:v>3.5704029999999998E-2</c:v>
                </c:pt>
                <c:pt idx="36">
                  <c:v>3.5882193999999999E-2</c:v>
                </c:pt>
                <c:pt idx="37">
                  <c:v>3.2475190000000001E-2</c:v>
                </c:pt>
                <c:pt idx="38">
                  <c:v>2.6466908000000001E-2</c:v>
                </c:pt>
                <c:pt idx="39">
                  <c:v>2.0023668000000001E-2</c:v>
                </c:pt>
                <c:pt idx="40">
                  <c:v>1.3979976E-2</c:v>
                </c:pt>
                <c:pt idx="41">
                  <c:v>1.0032503999999999E-2</c:v>
                </c:pt>
                <c:pt idx="42">
                  <c:v>7.7153359999999997E-3</c:v>
                </c:pt>
                <c:pt idx="43">
                  <c:v>8.8078859999999991E-3</c:v>
                </c:pt>
                <c:pt idx="44">
                  <c:v>1.4102429999999999E-2</c:v>
                </c:pt>
                <c:pt idx="45">
                  <c:v>2.1613087999999999E-2</c:v>
                </c:pt>
                <c:pt idx="46">
                  <c:v>2.7789013000000001E-2</c:v>
                </c:pt>
                <c:pt idx="47">
                  <c:v>3.0342232E-2</c:v>
                </c:pt>
                <c:pt idx="48">
                  <c:v>3.0249028000000001E-2</c:v>
                </c:pt>
                <c:pt idx="49">
                  <c:v>2.969202E-2</c:v>
                </c:pt>
                <c:pt idx="50">
                  <c:v>2.9608664999999999E-2</c:v>
                </c:pt>
                <c:pt idx="51">
                  <c:v>3.0856156999999999E-2</c:v>
                </c:pt>
                <c:pt idx="52">
                  <c:v>3.3012904000000003E-2</c:v>
                </c:pt>
                <c:pt idx="53">
                  <c:v>3.4161545000000001E-2</c:v>
                </c:pt>
                <c:pt idx="54">
                  <c:v>3.2448616E-2</c:v>
                </c:pt>
                <c:pt idx="55">
                  <c:v>2.9148519000000001E-2</c:v>
                </c:pt>
                <c:pt idx="56">
                  <c:v>2.7204668000000001E-2</c:v>
                </c:pt>
                <c:pt idx="57">
                  <c:v>2.9731413000000002E-2</c:v>
                </c:pt>
                <c:pt idx="58">
                  <c:v>3.5964349999999999E-2</c:v>
                </c:pt>
                <c:pt idx="59">
                  <c:v>4.2305530000000001E-2</c:v>
                </c:pt>
                <c:pt idx="60">
                  <c:v>4.4944570000000003E-2</c:v>
                </c:pt>
                <c:pt idx="61">
                  <c:v>4.5681619999999999E-2</c:v>
                </c:pt>
                <c:pt idx="62">
                  <c:v>4.6566076999999997E-2</c:v>
                </c:pt>
                <c:pt idx="63">
                  <c:v>4.7854938E-2</c:v>
                </c:pt>
                <c:pt idx="64">
                  <c:v>4.7055684E-2</c:v>
                </c:pt>
                <c:pt idx="65">
                  <c:v>4.4102818000000002E-2</c:v>
                </c:pt>
                <c:pt idx="66">
                  <c:v>4.3695102999999999E-2</c:v>
                </c:pt>
                <c:pt idx="67">
                  <c:v>5.0185673E-2</c:v>
                </c:pt>
                <c:pt idx="68">
                  <c:v>6.0846280000000003E-2</c:v>
                </c:pt>
                <c:pt idx="69">
                  <c:v>6.6206959999999995E-2</c:v>
                </c:pt>
                <c:pt idx="70">
                  <c:v>5.968768E-2</c:v>
                </c:pt>
                <c:pt idx="71">
                  <c:v>4.3448201999999998E-2</c:v>
                </c:pt>
                <c:pt idx="72">
                  <c:v>2.6691488999999999E-2</c:v>
                </c:pt>
                <c:pt idx="73">
                  <c:v>1.6748757999999999E-2</c:v>
                </c:pt>
                <c:pt idx="74">
                  <c:v>1.5115296E-2</c:v>
                </c:pt>
                <c:pt idx="75">
                  <c:v>1.7611346999999999E-2</c:v>
                </c:pt>
                <c:pt idx="76">
                  <c:v>2.0567024E-2</c:v>
                </c:pt>
                <c:pt idx="77">
                  <c:v>2.3045728000000001E-2</c:v>
                </c:pt>
                <c:pt idx="78">
                  <c:v>2.6352448000000001E-2</c:v>
                </c:pt>
                <c:pt idx="79">
                  <c:v>2.9737415E-2</c:v>
                </c:pt>
                <c:pt idx="80">
                  <c:v>2.9360932999999999E-2</c:v>
                </c:pt>
                <c:pt idx="81">
                  <c:v>2.2530016999999999E-2</c:v>
                </c:pt>
                <c:pt idx="82">
                  <c:v>1.0173543E-2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5.6849726999999997E-3</c:v>
                </c:pt>
                <c:pt idx="89">
                  <c:v>1.3589077999999999E-2</c:v>
                </c:pt>
                <c:pt idx="90">
                  <c:v>2.0043906E-2</c:v>
                </c:pt>
                <c:pt idx="91">
                  <c:v>2.5597563E-2</c:v>
                </c:pt>
                <c:pt idx="92">
                  <c:v>2.9190997E-2</c:v>
                </c:pt>
                <c:pt idx="93">
                  <c:v>3.1081548000000001E-2</c:v>
                </c:pt>
                <c:pt idx="94">
                  <c:v>3.1566437000000003E-2</c:v>
                </c:pt>
                <c:pt idx="95">
                  <c:v>3.0549297E-2</c:v>
                </c:pt>
                <c:pt idx="96">
                  <c:v>3.0474841999999999E-2</c:v>
                </c:pt>
                <c:pt idx="97">
                  <c:v>3.0708728000000001E-2</c:v>
                </c:pt>
                <c:pt idx="98">
                  <c:v>3.0874161000000001E-2</c:v>
                </c:pt>
                <c:pt idx="99">
                  <c:v>3.0661298E-2</c:v>
                </c:pt>
                <c:pt idx="100">
                  <c:v>3.0054905999999999E-2</c:v>
                </c:pt>
                <c:pt idx="101">
                  <c:v>2.8898822000000001E-2</c:v>
                </c:pt>
                <c:pt idx="102">
                  <c:v>2.7890759000000001E-2</c:v>
                </c:pt>
                <c:pt idx="103">
                  <c:v>2.7352357000000001E-2</c:v>
                </c:pt>
                <c:pt idx="104">
                  <c:v>2.618666E-2</c:v>
                </c:pt>
                <c:pt idx="105">
                  <c:v>2.4457858999999998E-2</c:v>
                </c:pt>
                <c:pt idx="106">
                  <c:v>2.2075608E-2</c:v>
                </c:pt>
                <c:pt idx="107">
                  <c:v>1.9631659999999999E-2</c:v>
                </c:pt>
                <c:pt idx="108">
                  <c:v>1.5934948000000001E-2</c:v>
                </c:pt>
                <c:pt idx="109">
                  <c:v>1.1653485999999999E-2</c:v>
                </c:pt>
                <c:pt idx="110">
                  <c:v>7.285517E-3</c:v>
                </c:pt>
                <c:pt idx="111">
                  <c:v>2.6776145999999998E-3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5F9B-4ECE-8407-47A2349B6FDA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[4]Sheet1!$D$58:$DT$58</c:f>
              <c:numCache>
                <c:formatCode>General</c:formatCode>
                <c:ptCount val="121"/>
                <c:pt idx="0">
                  <c:v>3.0263031000000002E-3</c:v>
                </c:pt>
                <c:pt idx="1">
                  <c:v>1.1653659999999999E-3</c:v>
                </c:pt>
                <c:pt idx="2">
                  <c:v>1.9376911999999999E-3</c:v>
                </c:pt>
                <c:pt idx="3">
                  <c:v>1.3989876E-3</c:v>
                </c:pt>
                <c:pt idx="4">
                  <c:v>1.0952277000000001E-3</c:v>
                </c:pt>
                <c:pt idx="5">
                  <c:v>1.7968259E-3</c:v>
                </c:pt>
                <c:pt idx="6">
                  <c:v>3.7541213000000001E-3</c:v>
                </c:pt>
                <c:pt idx="7">
                  <c:v>6.4604846E-3</c:v>
                </c:pt>
                <c:pt idx="8">
                  <c:v>7.1603194999999998E-3</c:v>
                </c:pt>
                <c:pt idx="9">
                  <c:v>4.4807674999999998E-3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1.3306114999999999E-3</c:v>
                </c:pt>
                <c:pt idx="15">
                  <c:v>7.6770579999999996E-3</c:v>
                </c:pt>
                <c:pt idx="16">
                  <c:v>1.2857868999999999E-2</c:v>
                </c:pt>
                <c:pt idx="17">
                  <c:v>1.3338796E-2</c:v>
                </c:pt>
                <c:pt idx="18">
                  <c:v>9.2782964999999998E-3</c:v>
                </c:pt>
                <c:pt idx="19">
                  <c:v>2.0031615E-3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3.1023384000000002E-3</c:v>
                </c:pt>
                <c:pt idx="27">
                  <c:v>9.4228750000000007E-3</c:v>
                </c:pt>
                <c:pt idx="28">
                  <c:v>1.4667757E-2</c:v>
                </c:pt>
                <c:pt idx="29">
                  <c:v>1.8467328000000002E-2</c:v>
                </c:pt>
                <c:pt idx="30">
                  <c:v>2.2209242000000001E-2</c:v>
                </c:pt>
                <c:pt idx="31">
                  <c:v>2.5707938E-2</c:v>
                </c:pt>
                <c:pt idx="32">
                  <c:v>2.806784E-2</c:v>
                </c:pt>
                <c:pt idx="33">
                  <c:v>3.1043326E-2</c:v>
                </c:pt>
                <c:pt idx="34">
                  <c:v>3.4187040000000002E-2</c:v>
                </c:pt>
                <c:pt idx="35">
                  <c:v>3.6940029999999999E-2</c:v>
                </c:pt>
                <c:pt idx="36">
                  <c:v>3.7213231999999999E-2</c:v>
                </c:pt>
                <c:pt idx="37">
                  <c:v>3.3799607000000002E-2</c:v>
                </c:pt>
                <c:pt idx="38">
                  <c:v>2.7778107999999999E-2</c:v>
                </c:pt>
                <c:pt idx="39">
                  <c:v>2.1279829E-2</c:v>
                </c:pt>
                <c:pt idx="40">
                  <c:v>1.5083822E-2</c:v>
                </c:pt>
                <c:pt idx="41">
                  <c:v>1.0898236E-2</c:v>
                </c:pt>
                <c:pt idx="42">
                  <c:v>8.3545149999999999E-3</c:v>
                </c:pt>
                <c:pt idx="43">
                  <c:v>9.3269570000000003E-3</c:v>
                </c:pt>
                <c:pt idx="44">
                  <c:v>1.4609122E-2</c:v>
                </c:pt>
                <c:pt idx="45">
                  <c:v>2.2095712E-2</c:v>
                </c:pt>
                <c:pt idx="46">
                  <c:v>2.817532E-2</c:v>
                </c:pt>
                <c:pt idx="47">
                  <c:v>3.0633352999999999E-2</c:v>
                </c:pt>
                <c:pt idx="48">
                  <c:v>3.0559360000000001E-2</c:v>
                </c:pt>
                <c:pt idx="49">
                  <c:v>3.0090433E-2</c:v>
                </c:pt>
                <c:pt idx="50">
                  <c:v>3.0084050000000001E-2</c:v>
                </c:pt>
                <c:pt idx="51">
                  <c:v>3.1331013999999997E-2</c:v>
                </c:pt>
                <c:pt idx="52">
                  <c:v>3.3402220000000003E-2</c:v>
                </c:pt>
                <c:pt idx="53">
                  <c:v>3.4419205000000001E-2</c:v>
                </c:pt>
                <c:pt idx="54">
                  <c:v>3.2528700000000001E-2</c:v>
                </c:pt>
                <c:pt idx="55">
                  <c:v>2.9072909000000001E-2</c:v>
                </c:pt>
                <c:pt idx="56">
                  <c:v>2.7054585999999999E-2</c:v>
                </c:pt>
                <c:pt idx="57">
                  <c:v>2.9691333E-2</c:v>
                </c:pt>
                <c:pt idx="58">
                  <c:v>3.6146690000000002E-2</c:v>
                </c:pt>
                <c:pt idx="59">
                  <c:v>4.2678806999999999E-2</c:v>
                </c:pt>
                <c:pt idx="60">
                  <c:v>4.538118E-2</c:v>
                </c:pt>
                <c:pt idx="61">
                  <c:v>4.6106234000000003E-2</c:v>
                </c:pt>
                <c:pt idx="62">
                  <c:v>4.6996290000000003E-2</c:v>
                </c:pt>
                <c:pt idx="63">
                  <c:v>4.8320703E-2</c:v>
                </c:pt>
                <c:pt idx="64">
                  <c:v>4.7490093999999997E-2</c:v>
                </c:pt>
                <c:pt idx="65">
                  <c:v>4.4350609999999999E-2</c:v>
                </c:pt>
                <c:pt idx="66">
                  <c:v>4.369779E-2</c:v>
                </c:pt>
                <c:pt idx="67">
                  <c:v>5.0068700000000001E-2</c:v>
                </c:pt>
                <c:pt idx="68">
                  <c:v>6.0792249999999999E-2</c:v>
                </c:pt>
                <c:pt idx="69">
                  <c:v>6.6259129999999999E-2</c:v>
                </c:pt>
                <c:pt idx="70">
                  <c:v>5.9702214000000003E-2</c:v>
                </c:pt>
                <c:pt idx="71">
                  <c:v>4.324182E-2</c:v>
                </c:pt>
                <c:pt idx="72">
                  <c:v>2.6240969999999999E-2</c:v>
                </c:pt>
                <c:pt idx="73">
                  <c:v>1.6230613000000001E-2</c:v>
                </c:pt>
                <c:pt idx="74">
                  <c:v>1.47887105E-2</c:v>
                </c:pt>
                <c:pt idx="75">
                  <c:v>1.7641626000000001E-2</c:v>
                </c:pt>
                <c:pt idx="76">
                  <c:v>2.0917117999999998E-2</c:v>
                </c:pt>
                <c:pt idx="77">
                  <c:v>2.3483364E-2</c:v>
                </c:pt>
                <c:pt idx="78">
                  <c:v>2.6621524000000001E-2</c:v>
                </c:pt>
                <c:pt idx="79">
                  <c:v>2.9721814999999999E-2</c:v>
                </c:pt>
                <c:pt idx="80">
                  <c:v>2.9115485E-2</c:v>
                </c:pt>
                <c:pt idx="81">
                  <c:v>2.2187037E-2</c:v>
                </c:pt>
                <c:pt idx="82">
                  <c:v>9.8562779999999996E-3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6.5018096999999997E-3</c:v>
                </c:pt>
                <c:pt idx="89">
                  <c:v>1.4362442E-2</c:v>
                </c:pt>
                <c:pt idx="90">
                  <c:v>2.0644385000000001E-2</c:v>
                </c:pt>
                <c:pt idx="91">
                  <c:v>2.5928339000000002E-2</c:v>
                </c:pt>
                <c:pt idx="92">
                  <c:v>2.9269151E-2</c:v>
                </c:pt>
                <c:pt idx="93">
                  <c:v>3.0994733999999999E-2</c:v>
                </c:pt>
                <c:pt idx="94">
                  <c:v>3.1410180000000003E-2</c:v>
                </c:pt>
                <c:pt idx="95">
                  <c:v>3.0397264E-2</c:v>
                </c:pt>
                <c:pt idx="96">
                  <c:v>3.0419819000000001E-2</c:v>
                </c:pt>
                <c:pt idx="97">
                  <c:v>3.0764692E-2</c:v>
                </c:pt>
                <c:pt idx="98">
                  <c:v>3.1016663E-2</c:v>
                </c:pt>
                <c:pt idx="99">
                  <c:v>3.0852082999999999E-2</c:v>
                </c:pt>
                <c:pt idx="100">
                  <c:v>3.026674E-2</c:v>
                </c:pt>
                <c:pt idx="101">
                  <c:v>2.9060867000000001E-2</c:v>
                </c:pt>
                <c:pt idx="102">
                  <c:v>2.7971546999999999E-2</c:v>
                </c:pt>
                <c:pt idx="103">
                  <c:v>2.7322235E-2</c:v>
                </c:pt>
                <c:pt idx="104">
                  <c:v>2.6030465999999999E-2</c:v>
                </c:pt>
                <c:pt idx="105">
                  <c:v>2.4169888E-2</c:v>
                </c:pt>
                <c:pt idx="106">
                  <c:v>2.1656017999999999E-2</c:v>
                </c:pt>
                <c:pt idx="107">
                  <c:v>1.9092115E-2</c:v>
                </c:pt>
                <c:pt idx="108">
                  <c:v>1.5287357E-2</c:v>
                </c:pt>
                <c:pt idx="109">
                  <c:v>1.0917995E-2</c:v>
                </c:pt>
                <c:pt idx="110">
                  <c:v>6.4806854000000001E-3</c:v>
                </c:pt>
                <c:pt idx="111">
                  <c:v>1.719022E-3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5F9B-4ECE-8407-47A2349B6FDA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[4]Sheet1!$D$59:$DT$59</c:f>
              <c:numCache>
                <c:formatCode>General</c:formatCode>
                <c:ptCount val="121"/>
                <c:pt idx="0">
                  <c:v>3.0263031000000002E-3</c:v>
                </c:pt>
                <c:pt idx="1">
                  <c:v>1.1653659999999999E-3</c:v>
                </c:pt>
                <c:pt idx="2">
                  <c:v>1.9376911999999999E-3</c:v>
                </c:pt>
                <c:pt idx="3">
                  <c:v>1.3989876E-3</c:v>
                </c:pt>
                <c:pt idx="4">
                  <c:v>1.0952277000000001E-3</c:v>
                </c:pt>
                <c:pt idx="5">
                  <c:v>1.7968259E-3</c:v>
                </c:pt>
                <c:pt idx="6">
                  <c:v>3.7541213000000001E-3</c:v>
                </c:pt>
                <c:pt idx="7">
                  <c:v>6.4604846E-3</c:v>
                </c:pt>
                <c:pt idx="8">
                  <c:v>7.1603194999999998E-3</c:v>
                </c:pt>
                <c:pt idx="9">
                  <c:v>4.4807674999999998E-3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1.3306114999999999E-3</c:v>
                </c:pt>
                <c:pt idx="15">
                  <c:v>7.6770579999999996E-3</c:v>
                </c:pt>
                <c:pt idx="16">
                  <c:v>1.2857868999999999E-2</c:v>
                </c:pt>
                <c:pt idx="17">
                  <c:v>1.3338796E-2</c:v>
                </c:pt>
                <c:pt idx="18">
                  <c:v>9.2782964999999998E-3</c:v>
                </c:pt>
                <c:pt idx="19">
                  <c:v>2.0031615E-3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3.1023384000000002E-3</c:v>
                </c:pt>
                <c:pt idx="27">
                  <c:v>9.4228750000000007E-3</c:v>
                </c:pt>
                <c:pt idx="28">
                  <c:v>1.4667757E-2</c:v>
                </c:pt>
                <c:pt idx="29">
                  <c:v>1.8467328000000002E-2</c:v>
                </c:pt>
                <c:pt idx="30">
                  <c:v>2.2209242000000001E-2</c:v>
                </c:pt>
                <c:pt idx="31">
                  <c:v>2.5707938E-2</c:v>
                </c:pt>
                <c:pt idx="32">
                  <c:v>2.806784E-2</c:v>
                </c:pt>
                <c:pt idx="33">
                  <c:v>3.1043326E-2</c:v>
                </c:pt>
                <c:pt idx="34">
                  <c:v>3.4187040000000002E-2</c:v>
                </c:pt>
                <c:pt idx="35">
                  <c:v>3.6940029999999999E-2</c:v>
                </c:pt>
                <c:pt idx="36">
                  <c:v>3.7213231999999999E-2</c:v>
                </c:pt>
                <c:pt idx="37">
                  <c:v>3.3799607000000002E-2</c:v>
                </c:pt>
                <c:pt idx="38">
                  <c:v>2.7778107999999999E-2</c:v>
                </c:pt>
                <c:pt idx="39">
                  <c:v>2.1279829E-2</c:v>
                </c:pt>
                <c:pt idx="40">
                  <c:v>1.5083822E-2</c:v>
                </c:pt>
                <c:pt idx="41">
                  <c:v>1.0898236E-2</c:v>
                </c:pt>
                <c:pt idx="42">
                  <c:v>8.3545149999999999E-3</c:v>
                </c:pt>
                <c:pt idx="43">
                  <c:v>9.3269570000000003E-3</c:v>
                </c:pt>
                <c:pt idx="44">
                  <c:v>1.4609122E-2</c:v>
                </c:pt>
                <c:pt idx="45">
                  <c:v>2.2095712E-2</c:v>
                </c:pt>
                <c:pt idx="46">
                  <c:v>2.817532E-2</c:v>
                </c:pt>
                <c:pt idx="47">
                  <c:v>3.0633352999999999E-2</c:v>
                </c:pt>
                <c:pt idx="48">
                  <c:v>3.0559360000000001E-2</c:v>
                </c:pt>
                <c:pt idx="49">
                  <c:v>3.0090433E-2</c:v>
                </c:pt>
                <c:pt idx="50">
                  <c:v>3.0084050000000001E-2</c:v>
                </c:pt>
                <c:pt idx="51">
                  <c:v>3.1331013999999997E-2</c:v>
                </c:pt>
                <c:pt idx="52">
                  <c:v>3.3402220000000003E-2</c:v>
                </c:pt>
                <c:pt idx="53">
                  <c:v>3.4419205000000001E-2</c:v>
                </c:pt>
                <c:pt idx="54">
                  <c:v>3.2528700000000001E-2</c:v>
                </c:pt>
                <c:pt idx="55">
                  <c:v>2.9072909000000001E-2</c:v>
                </c:pt>
                <c:pt idx="56">
                  <c:v>2.7054585999999999E-2</c:v>
                </c:pt>
                <c:pt idx="57">
                  <c:v>2.9691333E-2</c:v>
                </c:pt>
                <c:pt idx="58">
                  <c:v>3.6146690000000002E-2</c:v>
                </c:pt>
                <c:pt idx="59">
                  <c:v>4.2678806999999999E-2</c:v>
                </c:pt>
                <c:pt idx="60">
                  <c:v>4.538118E-2</c:v>
                </c:pt>
                <c:pt idx="61">
                  <c:v>4.6106234000000003E-2</c:v>
                </c:pt>
                <c:pt idx="62">
                  <c:v>4.6996290000000003E-2</c:v>
                </c:pt>
                <c:pt idx="63">
                  <c:v>4.8320703E-2</c:v>
                </c:pt>
                <c:pt idx="64">
                  <c:v>4.7490093999999997E-2</c:v>
                </c:pt>
                <c:pt idx="65">
                  <c:v>4.4350609999999999E-2</c:v>
                </c:pt>
                <c:pt idx="66">
                  <c:v>4.369779E-2</c:v>
                </c:pt>
                <c:pt idx="67">
                  <c:v>5.0068700000000001E-2</c:v>
                </c:pt>
                <c:pt idx="68">
                  <c:v>6.0792249999999999E-2</c:v>
                </c:pt>
                <c:pt idx="69">
                  <c:v>6.6259129999999999E-2</c:v>
                </c:pt>
                <c:pt idx="70">
                  <c:v>5.9702214000000003E-2</c:v>
                </c:pt>
                <c:pt idx="71">
                  <c:v>4.324182E-2</c:v>
                </c:pt>
                <c:pt idx="72">
                  <c:v>2.6240969999999999E-2</c:v>
                </c:pt>
                <c:pt idx="73">
                  <c:v>1.6230613000000001E-2</c:v>
                </c:pt>
                <c:pt idx="74">
                  <c:v>1.47887105E-2</c:v>
                </c:pt>
                <c:pt idx="75">
                  <c:v>1.7641626000000001E-2</c:v>
                </c:pt>
                <c:pt idx="76">
                  <c:v>2.0917117999999998E-2</c:v>
                </c:pt>
                <c:pt idx="77">
                  <c:v>2.3483364E-2</c:v>
                </c:pt>
                <c:pt idx="78">
                  <c:v>2.6621524000000001E-2</c:v>
                </c:pt>
                <c:pt idx="79">
                  <c:v>2.9721814999999999E-2</c:v>
                </c:pt>
                <c:pt idx="80">
                  <c:v>2.9115485E-2</c:v>
                </c:pt>
                <c:pt idx="81">
                  <c:v>2.2187037E-2</c:v>
                </c:pt>
                <c:pt idx="82">
                  <c:v>9.8562779999999996E-3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6.5018096999999997E-3</c:v>
                </c:pt>
                <c:pt idx="89">
                  <c:v>1.4362442E-2</c:v>
                </c:pt>
                <c:pt idx="90">
                  <c:v>2.0644385000000001E-2</c:v>
                </c:pt>
                <c:pt idx="91">
                  <c:v>2.5928339000000002E-2</c:v>
                </c:pt>
                <c:pt idx="92">
                  <c:v>2.9269151E-2</c:v>
                </c:pt>
                <c:pt idx="93">
                  <c:v>3.0994733999999999E-2</c:v>
                </c:pt>
                <c:pt idx="94">
                  <c:v>3.1410180000000003E-2</c:v>
                </c:pt>
                <c:pt idx="95">
                  <c:v>3.0397264E-2</c:v>
                </c:pt>
                <c:pt idx="96">
                  <c:v>3.0419819000000001E-2</c:v>
                </c:pt>
                <c:pt idx="97">
                  <c:v>3.0764692E-2</c:v>
                </c:pt>
                <c:pt idx="98">
                  <c:v>3.1016663E-2</c:v>
                </c:pt>
                <c:pt idx="99">
                  <c:v>3.0852082999999999E-2</c:v>
                </c:pt>
                <c:pt idx="100">
                  <c:v>3.026674E-2</c:v>
                </c:pt>
                <c:pt idx="101">
                  <c:v>2.9060867000000001E-2</c:v>
                </c:pt>
                <c:pt idx="102">
                  <c:v>2.7971546999999999E-2</c:v>
                </c:pt>
                <c:pt idx="103">
                  <c:v>2.7322235E-2</c:v>
                </c:pt>
                <c:pt idx="104">
                  <c:v>2.6030465999999999E-2</c:v>
                </c:pt>
                <c:pt idx="105">
                  <c:v>2.4169888E-2</c:v>
                </c:pt>
                <c:pt idx="106">
                  <c:v>2.1656017999999999E-2</c:v>
                </c:pt>
                <c:pt idx="107">
                  <c:v>1.9092115E-2</c:v>
                </c:pt>
                <c:pt idx="108">
                  <c:v>1.5287357E-2</c:v>
                </c:pt>
                <c:pt idx="109">
                  <c:v>1.0917995E-2</c:v>
                </c:pt>
                <c:pt idx="110">
                  <c:v>6.4806854000000001E-3</c:v>
                </c:pt>
                <c:pt idx="111">
                  <c:v>1.719022E-3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5F9B-4ECE-8407-47A2349B6FDA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[4]Sheet1!$D$60:$DT$60</c:f>
              <c:numCache>
                <c:formatCode>General</c:formatCode>
                <c:ptCount val="121"/>
                <c:pt idx="0">
                  <c:v>2.0245015999999999E-3</c:v>
                </c:pt>
                <c:pt idx="1">
                  <c:v>1.9900000000000001E-4</c:v>
                </c:pt>
                <c:pt idx="2">
                  <c:v>1.0060407E-3</c:v>
                </c:pt>
                <c:pt idx="3">
                  <c:v>7.54E-4</c:v>
                </c:pt>
                <c:pt idx="4">
                  <c:v>6.4800000000000003E-4</c:v>
                </c:pt>
                <c:pt idx="5">
                  <c:v>1.3668344000000001E-3</c:v>
                </c:pt>
                <c:pt idx="6">
                  <c:v>3.2381620000000002E-3</c:v>
                </c:pt>
                <c:pt idx="7">
                  <c:v>6.0547086999999996E-3</c:v>
                </c:pt>
                <c:pt idx="8">
                  <c:v>7.0679556000000001E-3</c:v>
                </c:pt>
                <c:pt idx="9">
                  <c:v>4.7521990000000004E-3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1.3704806000000001E-3</c:v>
                </c:pt>
                <c:pt idx="15">
                  <c:v>7.7177979999999997E-3</c:v>
                </c:pt>
                <c:pt idx="16">
                  <c:v>1.2830675E-2</c:v>
                </c:pt>
                <c:pt idx="17">
                  <c:v>1.3186913999999999E-2</c:v>
                </c:pt>
                <c:pt idx="18">
                  <c:v>8.9840159999999992E-3</c:v>
                </c:pt>
                <c:pt idx="19">
                  <c:v>1.600764E-3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3.4107528999999998E-3</c:v>
                </c:pt>
                <c:pt idx="27">
                  <c:v>9.5644010000000002E-3</c:v>
                </c:pt>
                <c:pt idx="28">
                  <c:v>1.4508874999999999E-2</c:v>
                </c:pt>
                <c:pt idx="29">
                  <c:v>1.7902449000000001E-2</c:v>
                </c:pt>
                <c:pt idx="30">
                  <c:v>2.1298923000000001E-2</c:v>
                </c:pt>
                <c:pt idx="31">
                  <c:v>2.456823E-2</c:v>
                </c:pt>
                <c:pt idx="32">
                  <c:v>2.6755456E-2</c:v>
                </c:pt>
                <c:pt idx="33">
                  <c:v>2.9438978000000001E-2</c:v>
                </c:pt>
                <c:pt idx="34">
                  <c:v>3.216538E-2</c:v>
                </c:pt>
                <c:pt idx="35">
                  <c:v>3.4490939999999998E-2</c:v>
                </c:pt>
                <c:pt idx="36">
                  <c:v>3.4518212E-2</c:v>
                </c:pt>
                <c:pt idx="37">
                  <c:v>3.1175146000000001E-2</c:v>
                </c:pt>
                <c:pt idx="38">
                  <c:v>2.5362645999999999E-2</c:v>
                </c:pt>
                <c:pt idx="39">
                  <c:v>1.9178107E-2</c:v>
                </c:pt>
                <c:pt idx="40">
                  <c:v>1.3454852E-2</c:v>
                </c:pt>
                <c:pt idx="41">
                  <c:v>9.7522700000000004E-3</c:v>
                </c:pt>
                <c:pt idx="42">
                  <c:v>7.5945789999999997E-3</c:v>
                </c:pt>
                <c:pt idx="43">
                  <c:v>8.7749850000000008E-3</c:v>
                </c:pt>
                <c:pt idx="44">
                  <c:v>1.4145646E-2</c:v>
                </c:pt>
                <c:pt idx="45">
                  <c:v>2.1792441999999999E-2</c:v>
                </c:pt>
                <c:pt idx="46">
                  <c:v>2.8162807000000002E-2</c:v>
                </c:pt>
                <c:pt idx="47">
                  <c:v>3.0851360000000001E-2</c:v>
                </c:pt>
                <c:pt idx="48">
                  <c:v>3.0668081999999999E-2</c:v>
                </c:pt>
                <c:pt idx="49">
                  <c:v>2.9783092000000001E-2</c:v>
                </c:pt>
                <c:pt idx="50">
                  <c:v>2.9243742999999999E-2</c:v>
                </c:pt>
                <c:pt idx="51">
                  <c:v>3.0139083000000001E-2</c:v>
                </c:pt>
                <c:pt idx="52">
                  <c:v>3.2195660000000001E-2</c:v>
                </c:pt>
                <c:pt idx="53">
                  <c:v>3.3507764000000002E-2</c:v>
                </c:pt>
                <c:pt idx="54">
                  <c:v>3.2115240000000003E-2</c:v>
                </c:pt>
                <c:pt idx="55">
                  <c:v>2.908734E-2</c:v>
                </c:pt>
                <c:pt idx="56">
                  <c:v>2.7298639E-2</c:v>
                </c:pt>
                <c:pt idx="57">
                  <c:v>2.9749066000000001E-2</c:v>
                </c:pt>
                <c:pt idx="58">
                  <c:v>3.5764415000000001E-2</c:v>
                </c:pt>
                <c:pt idx="59">
                  <c:v>4.1894340000000002E-2</c:v>
                </c:pt>
                <c:pt idx="60">
                  <c:v>4.4447242999999997E-2</c:v>
                </c:pt>
                <c:pt idx="61">
                  <c:v>4.5180835000000003E-2</c:v>
                </c:pt>
                <c:pt idx="62">
                  <c:v>4.5963275999999997E-2</c:v>
                </c:pt>
                <c:pt idx="63">
                  <c:v>4.6950119999999998E-2</c:v>
                </c:pt>
                <c:pt idx="64">
                  <c:v>4.5798600000000002E-2</c:v>
                </c:pt>
                <c:pt idx="65">
                  <c:v>4.2758907999999998E-2</c:v>
                </c:pt>
                <c:pt idx="66">
                  <c:v>4.2615972000000002E-2</c:v>
                </c:pt>
                <c:pt idx="67">
                  <c:v>4.9539529999999998E-2</c:v>
                </c:pt>
                <c:pt idx="68">
                  <c:v>6.0555240000000003E-2</c:v>
                </c:pt>
                <c:pt idx="69">
                  <c:v>6.6143320000000005E-2</c:v>
                </c:pt>
                <c:pt idx="70">
                  <c:v>5.984942E-2</c:v>
                </c:pt>
                <c:pt idx="71">
                  <c:v>4.3923594000000003E-2</c:v>
                </c:pt>
                <c:pt idx="72">
                  <c:v>2.7482372000000001E-2</c:v>
                </c:pt>
                <c:pt idx="73">
                  <c:v>1.7656532999999999E-2</c:v>
                </c:pt>
                <c:pt idx="74">
                  <c:v>1.5801214000000001E-2</c:v>
                </c:pt>
                <c:pt idx="75">
                  <c:v>1.773893E-2</c:v>
                </c:pt>
                <c:pt idx="76">
                  <c:v>2.0002394999999999E-2</c:v>
                </c:pt>
                <c:pt idx="77">
                  <c:v>2.2023434000000001E-2</c:v>
                </c:pt>
                <c:pt idx="78">
                  <c:v>2.5338940000000001E-2</c:v>
                </c:pt>
                <c:pt idx="79">
                  <c:v>2.9141602999999999E-2</c:v>
                </c:pt>
                <c:pt idx="80">
                  <c:v>2.9315325E-2</c:v>
                </c:pt>
                <c:pt idx="81">
                  <c:v>2.2898462000000001E-2</c:v>
                </c:pt>
                <c:pt idx="82">
                  <c:v>1.0680981000000001E-2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4.8100560000000001E-3</c:v>
                </c:pt>
                <c:pt idx="89">
                  <c:v>1.2765383999999999E-2</c:v>
                </c:pt>
                <c:pt idx="90">
                  <c:v>1.9357673999999998E-2</c:v>
                </c:pt>
                <c:pt idx="91">
                  <c:v>2.5066077999999999E-2</c:v>
                </c:pt>
                <c:pt idx="92">
                  <c:v>2.8821949999999999E-2</c:v>
                </c:pt>
                <c:pt idx="93">
                  <c:v>3.0828965999999999E-2</c:v>
                </c:pt>
                <c:pt idx="94">
                  <c:v>3.1356066000000002E-2</c:v>
                </c:pt>
                <c:pt idx="95">
                  <c:v>3.0345289000000001E-2</c:v>
                </c:pt>
                <c:pt idx="96">
                  <c:v>3.0155695999999999E-2</c:v>
                </c:pt>
                <c:pt idx="97">
                  <c:v>3.0237881000000001E-2</c:v>
                </c:pt>
                <c:pt idx="98">
                  <c:v>3.0244048999999999E-2</c:v>
                </c:pt>
                <c:pt idx="99">
                  <c:v>2.9913281999999999E-2</c:v>
                </c:pt>
                <c:pt idx="100">
                  <c:v>2.9248023000000001E-2</c:v>
                </c:pt>
                <c:pt idx="101">
                  <c:v>2.8140834E-2</c:v>
                </c:pt>
                <c:pt idx="102">
                  <c:v>2.7243743000000001E-2</c:v>
                </c:pt>
                <c:pt idx="103">
                  <c:v>2.6903445000000002E-2</c:v>
                </c:pt>
                <c:pt idx="104">
                  <c:v>2.5980512000000001E-2</c:v>
                </c:pt>
                <c:pt idx="105">
                  <c:v>2.4515321E-2</c:v>
                </c:pt>
                <c:pt idx="106">
                  <c:v>2.2401355000000001E-2</c:v>
                </c:pt>
                <c:pt idx="107">
                  <c:v>2.0203032999999999E-2</c:v>
                </c:pt>
                <c:pt idx="108">
                  <c:v>1.6723543E-2</c:v>
                </c:pt>
                <c:pt idx="109">
                  <c:v>1.2611015999999999E-2</c:v>
                </c:pt>
                <c:pt idx="110">
                  <c:v>8.3754610000000007E-3</c:v>
                </c:pt>
                <c:pt idx="111">
                  <c:v>4.0008454000000004E-3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5F9B-4ECE-8407-47A2349B6FDA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[4]Sheet1!$D$61:$DT$61</c:f>
              <c:numCache>
                <c:formatCode>General</c:formatCode>
                <c:ptCount val="121"/>
                <c:pt idx="0">
                  <c:v>1.4399492999999999E-3</c:v>
                </c:pt>
                <c:pt idx="1">
                  <c:v>0</c:v>
                </c:pt>
                <c:pt idx="2">
                  <c:v>4.1399999999999998E-4</c:v>
                </c:pt>
                <c:pt idx="3">
                  <c:v>2.8299999999999999E-4</c:v>
                </c:pt>
                <c:pt idx="4">
                  <c:v>2.3599999999999999E-4</c:v>
                </c:pt>
                <c:pt idx="5">
                  <c:v>8.6700000000000004E-4</c:v>
                </c:pt>
                <c:pt idx="6">
                  <c:v>2.5962933000000001E-3</c:v>
                </c:pt>
                <c:pt idx="7">
                  <c:v>5.4864542999999997E-3</c:v>
                </c:pt>
                <c:pt idx="8">
                  <c:v>6.8467935000000001E-3</c:v>
                </c:pt>
                <c:pt idx="9">
                  <c:v>5.0113980000000002E-3</c:v>
                </c:pt>
                <c:pt idx="10">
                  <c:v>4.6500000000000003E-4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1.2729391000000001E-3</c:v>
                </c:pt>
                <c:pt idx="15">
                  <c:v>7.4918830000000004E-3</c:v>
                </c:pt>
                <c:pt idx="16">
                  <c:v>1.2533238E-2</c:v>
                </c:pt>
                <c:pt idx="17">
                  <c:v>1.2876838999999999E-2</c:v>
                </c:pt>
                <c:pt idx="18">
                  <c:v>8.7219540000000005E-3</c:v>
                </c:pt>
                <c:pt idx="19">
                  <c:v>1.3820848000000001E-3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3.4261318000000001E-3</c:v>
                </c:pt>
                <c:pt idx="27">
                  <c:v>9.4348820000000003E-3</c:v>
                </c:pt>
                <c:pt idx="28">
                  <c:v>1.4183672E-2</c:v>
                </c:pt>
                <c:pt idx="29">
                  <c:v>1.7340129999999999E-2</c:v>
                </c:pt>
                <c:pt idx="30">
                  <c:v>2.0483574000000001E-2</c:v>
                </c:pt>
                <c:pt idx="31">
                  <c:v>2.356749E-2</c:v>
                </c:pt>
                <c:pt idx="32">
                  <c:v>2.5662293999999999E-2</c:v>
                </c:pt>
                <c:pt idx="33">
                  <c:v>2.8266693999999998E-2</c:v>
                </c:pt>
                <c:pt idx="34">
                  <c:v>3.089799E-2</c:v>
                </c:pt>
                <c:pt idx="35">
                  <c:v>3.3121869999999998E-2</c:v>
                </c:pt>
                <c:pt idx="36">
                  <c:v>3.3102989999999999E-2</c:v>
                </c:pt>
                <c:pt idx="37">
                  <c:v>2.9856200999999999E-2</c:v>
                </c:pt>
                <c:pt idx="38">
                  <c:v>2.4151841E-2</c:v>
                </c:pt>
                <c:pt idx="39">
                  <c:v>1.8091586999999999E-2</c:v>
                </c:pt>
                <c:pt idx="40">
                  <c:v>1.2585783999999999E-2</c:v>
                </c:pt>
                <c:pt idx="41">
                  <c:v>9.093584E-3</c:v>
                </c:pt>
                <c:pt idx="42">
                  <c:v>7.0767915000000004E-3</c:v>
                </c:pt>
                <c:pt idx="43">
                  <c:v>8.2327349999999997E-3</c:v>
                </c:pt>
                <c:pt idx="44">
                  <c:v>1.3458734999999999E-2</c:v>
                </c:pt>
                <c:pt idx="45">
                  <c:v>2.1058131000000001E-2</c:v>
                </c:pt>
                <c:pt idx="46">
                  <c:v>2.7587107999999999E-2</c:v>
                </c:pt>
                <c:pt idx="47">
                  <c:v>3.0504607E-2</c:v>
                </c:pt>
                <c:pt idx="48">
                  <c:v>3.0353270000000002E-2</c:v>
                </c:pt>
                <c:pt idx="49">
                  <c:v>2.9283551000000001E-2</c:v>
                </c:pt>
                <c:pt idx="50">
                  <c:v>2.8464079E-2</c:v>
                </c:pt>
                <c:pt idx="51">
                  <c:v>2.915792E-2</c:v>
                </c:pt>
                <c:pt idx="52">
                  <c:v>3.1225814000000001E-2</c:v>
                </c:pt>
                <c:pt idx="53">
                  <c:v>3.2790944000000002E-2</c:v>
                </c:pt>
                <c:pt idx="54">
                  <c:v>3.1858789999999998E-2</c:v>
                </c:pt>
                <c:pt idx="55">
                  <c:v>2.926341E-2</c:v>
                </c:pt>
                <c:pt idx="56">
                  <c:v>2.7674453000000002E-2</c:v>
                </c:pt>
                <c:pt idx="57">
                  <c:v>2.9840838000000001E-2</c:v>
                </c:pt>
                <c:pt idx="58">
                  <c:v>3.5265043000000003E-2</c:v>
                </c:pt>
                <c:pt idx="59">
                  <c:v>4.0883940000000001E-2</c:v>
                </c:pt>
                <c:pt idx="60">
                  <c:v>4.3286423999999997E-2</c:v>
                </c:pt>
                <c:pt idx="61">
                  <c:v>4.4166766000000003E-2</c:v>
                </c:pt>
                <c:pt idx="62">
                  <c:v>4.5093555E-2</c:v>
                </c:pt>
                <c:pt idx="63">
                  <c:v>4.6039811999999999E-2</c:v>
                </c:pt>
                <c:pt idx="64">
                  <c:v>4.4773265999999999E-2</c:v>
                </c:pt>
                <c:pt idx="65">
                  <c:v>4.1788685999999998E-2</c:v>
                </c:pt>
                <c:pt idx="66">
                  <c:v>4.1826750000000003E-2</c:v>
                </c:pt>
                <c:pt idx="67">
                  <c:v>4.8865836000000003E-2</c:v>
                </c:pt>
                <c:pt idx="68">
                  <c:v>5.9875060000000001E-2</c:v>
                </c:pt>
                <c:pt idx="69">
                  <c:v>6.5566459999999993E-2</c:v>
                </c:pt>
                <c:pt idx="70">
                  <c:v>5.9690207000000002E-2</c:v>
                </c:pt>
                <c:pt idx="71">
                  <c:v>4.4397197999999999E-2</c:v>
                </c:pt>
                <c:pt idx="72">
                  <c:v>2.8419324999999999E-2</c:v>
                </c:pt>
                <c:pt idx="73">
                  <c:v>1.8567879999999998E-2</c:v>
                </c:pt>
                <c:pt idx="74">
                  <c:v>1.6199062E-2</c:v>
                </c:pt>
                <c:pt idx="75">
                  <c:v>1.7413659000000001E-2</c:v>
                </c:pt>
                <c:pt idx="76">
                  <c:v>1.9087367000000001E-2</c:v>
                </c:pt>
                <c:pt idx="77">
                  <c:v>2.0916902000000001E-2</c:v>
                </c:pt>
                <c:pt idx="78">
                  <c:v>2.4440239999999998E-2</c:v>
                </c:pt>
                <c:pt idx="79">
                  <c:v>2.8653973999999999E-2</c:v>
                </c:pt>
                <c:pt idx="80">
                  <c:v>2.9241748000000001E-2</c:v>
                </c:pt>
                <c:pt idx="81">
                  <c:v>2.3165539999999998E-2</c:v>
                </c:pt>
                <c:pt idx="82">
                  <c:v>1.1177085E-2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3.2499925999999999E-3</c:v>
                </c:pt>
                <c:pt idx="89">
                  <c:v>1.1100471000000001E-2</c:v>
                </c:pt>
                <c:pt idx="90">
                  <c:v>1.7872223999999999E-2</c:v>
                </c:pt>
                <c:pt idx="91">
                  <c:v>2.3990903000000001E-2</c:v>
                </c:pt>
                <c:pt idx="92">
                  <c:v>2.8186553999999999E-2</c:v>
                </c:pt>
                <c:pt idx="93">
                  <c:v>3.0504278999999999E-2</c:v>
                </c:pt>
                <c:pt idx="94">
                  <c:v>3.1152895E-2</c:v>
                </c:pt>
                <c:pt idx="95">
                  <c:v>3.0125331000000002E-2</c:v>
                </c:pt>
                <c:pt idx="96">
                  <c:v>2.9700174999999999E-2</c:v>
                </c:pt>
                <c:pt idx="97">
                  <c:v>2.9531979999999999E-2</c:v>
                </c:pt>
                <c:pt idx="98">
                  <c:v>2.9343193E-2</c:v>
                </c:pt>
                <c:pt idx="99">
                  <c:v>2.8922224E-2</c:v>
                </c:pt>
                <c:pt idx="100">
                  <c:v>2.8253527000000001E-2</c:v>
                </c:pt>
                <c:pt idx="101">
                  <c:v>2.7341253999999999E-2</c:v>
                </c:pt>
                <c:pt idx="102">
                  <c:v>2.6650427000000001E-2</c:v>
                </c:pt>
                <c:pt idx="103">
                  <c:v>2.6582479999999999E-2</c:v>
                </c:pt>
                <c:pt idx="104">
                  <c:v>2.5965803999999999E-2</c:v>
                </c:pt>
                <c:pt idx="105">
                  <c:v>2.4816622999999999E-2</c:v>
                </c:pt>
                <c:pt idx="106">
                  <c:v>2.3013268E-2</c:v>
                </c:pt>
                <c:pt idx="107">
                  <c:v>2.1083146000000001E-2</c:v>
                </c:pt>
                <c:pt idx="108">
                  <c:v>1.7847741E-2</c:v>
                </c:pt>
                <c:pt idx="109">
                  <c:v>1.3929518E-2</c:v>
                </c:pt>
                <c:pt idx="110">
                  <c:v>9.8457679999999995E-3</c:v>
                </c:pt>
                <c:pt idx="111">
                  <c:v>5.7338257000000004E-3</c:v>
                </c:pt>
                <c:pt idx="112">
                  <c:v>8.4099999999999995E-4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5F9B-4ECE-8407-47A2349B6F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MWPPG036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[4]Sheet1!$D$62:$DT$62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7.1541354000000004E-4</c:v>
                </c:pt>
                <c:pt idx="6">
                  <c:v>1.9919515999999998E-3</c:v>
                </c:pt>
                <c:pt idx="7">
                  <c:v>4.2879800000000003E-3</c:v>
                </c:pt>
                <c:pt idx="8">
                  <c:v>5.8060280000000004E-3</c:v>
                </c:pt>
                <c:pt idx="9">
                  <c:v>4.9646626999999997E-3</c:v>
                </c:pt>
                <c:pt idx="10">
                  <c:v>1.3755827E-3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6.6047964999999995E-4</c:v>
                </c:pt>
                <c:pt idx="15">
                  <c:v>6.3646155999999999E-3</c:v>
                </c:pt>
                <c:pt idx="16">
                  <c:v>1.0905806000000001E-2</c:v>
                </c:pt>
                <c:pt idx="17">
                  <c:v>1.0997623E-2</c:v>
                </c:pt>
                <c:pt idx="18">
                  <c:v>6.9573396000000001E-3</c:v>
                </c:pt>
                <c:pt idx="19">
                  <c:v>8.7690496000000006E-5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4.3157150000000003E-3</c:v>
                </c:pt>
                <c:pt idx="27">
                  <c:v>9.1748799999999998E-3</c:v>
                </c:pt>
                <c:pt idx="28">
                  <c:v>1.2676438E-2</c:v>
                </c:pt>
                <c:pt idx="29">
                  <c:v>1.4520847999999999E-2</c:v>
                </c:pt>
                <c:pt idx="30">
                  <c:v>1.6348109E-2</c:v>
                </c:pt>
                <c:pt idx="31">
                  <c:v>1.8414070000000001E-2</c:v>
                </c:pt>
                <c:pt idx="32">
                  <c:v>1.998989E-2</c:v>
                </c:pt>
                <c:pt idx="33">
                  <c:v>2.2252204000000001E-2</c:v>
                </c:pt>
                <c:pt idx="34">
                  <c:v>2.4563947999999999E-2</c:v>
                </c:pt>
                <c:pt idx="35">
                  <c:v>2.6436238000000001E-2</c:v>
                </c:pt>
                <c:pt idx="36">
                  <c:v>2.6365314000000001E-2</c:v>
                </c:pt>
                <c:pt idx="37">
                  <c:v>2.3705235000000002E-2</c:v>
                </c:pt>
                <c:pt idx="38">
                  <c:v>1.8925138000000001E-2</c:v>
                </c:pt>
                <c:pt idx="39">
                  <c:v>1.3871052E-2</c:v>
                </c:pt>
                <c:pt idx="40">
                  <c:v>9.5604929999999998E-3</c:v>
                </c:pt>
                <c:pt idx="41">
                  <c:v>7.0883715999999998E-3</c:v>
                </c:pt>
                <c:pt idx="42">
                  <c:v>6.2086824000000002E-3</c:v>
                </c:pt>
                <c:pt idx="43">
                  <c:v>8.2198080000000003E-3</c:v>
                </c:pt>
                <c:pt idx="44">
                  <c:v>1.3613632000000001E-2</c:v>
                </c:pt>
                <c:pt idx="45">
                  <c:v>2.0934378999999999E-2</c:v>
                </c:pt>
                <c:pt idx="46">
                  <c:v>2.7345594000000001E-2</c:v>
                </c:pt>
                <c:pt idx="47">
                  <c:v>3.0328174999999999E-2</c:v>
                </c:pt>
                <c:pt idx="48">
                  <c:v>2.9761406000000001E-2</c:v>
                </c:pt>
                <c:pt idx="49">
                  <c:v>2.7466884E-2</c:v>
                </c:pt>
                <c:pt idx="50">
                  <c:v>2.4867876000000001E-2</c:v>
                </c:pt>
                <c:pt idx="51">
                  <c:v>2.3958987000000001E-2</c:v>
                </c:pt>
                <c:pt idx="52">
                  <c:v>2.5188226000000001E-2</c:v>
                </c:pt>
                <c:pt idx="53">
                  <c:v>2.6788762000000001E-2</c:v>
                </c:pt>
                <c:pt idx="54">
                  <c:v>2.6796199999999999E-2</c:v>
                </c:pt>
                <c:pt idx="55">
                  <c:v>2.5642511999999999E-2</c:v>
                </c:pt>
                <c:pt idx="56">
                  <c:v>2.5588633E-2</c:v>
                </c:pt>
                <c:pt idx="57">
                  <c:v>2.8200537000000001E-2</c:v>
                </c:pt>
                <c:pt idx="58">
                  <c:v>3.2808952000000002E-2</c:v>
                </c:pt>
                <c:pt idx="59">
                  <c:v>3.7295990000000001E-2</c:v>
                </c:pt>
                <c:pt idx="60">
                  <c:v>3.9184209999999997E-2</c:v>
                </c:pt>
                <c:pt idx="61">
                  <c:v>3.9838947E-2</c:v>
                </c:pt>
                <c:pt idx="62">
                  <c:v>3.9770554999999999E-2</c:v>
                </c:pt>
                <c:pt idx="63">
                  <c:v>3.8821074999999997E-2</c:v>
                </c:pt>
                <c:pt idx="64">
                  <c:v>3.6133297000000002E-2</c:v>
                </c:pt>
                <c:pt idx="65">
                  <c:v>3.3798729999999999E-2</c:v>
                </c:pt>
                <c:pt idx="66">
                  <c:v>3.588686E-2</c:v>
                </c:pt>
                <c:pt idx="67">
                  <c:v>4.4486664000000002E-2</c:v>
                </c:pt>
                <c:pt idx="68">
                  <c:v>5.5649116999999998E-2</c:v>
                </c:pt>
                <c:pt idx="69">
                  <c:v>6.1403204000000003E-2</c:v>
                </c:pt>
                <c:pt idx="70">
                  <c:v>5.7018249999999999E-2</c:v>
                </c:pt>
                <c:pt idx="71">
                  <c:v>4.4582183999999997E-2</c:v>
                </c:pt>
                <c:pt idx="72">
                  <c:v>3.096691E-2</c:v>
                </c:pt>
                <c:pt idx="73">
                  <c:v>2.1203157E-2</c:v>
                </c:pt>
                <c:pt idx="74">
                  <c:v>1.6357554E-2</c:v>
                </c:pt>
                <c:pt idx="75">
                  <c:v>1.3744493999999999E-2</c:v>
                </c:pt>
                <c:pt idx="76">
                  <c:v>1.2043000999999999E-2</c:v>
                </c:pt>
                <c:pt idx="77">
                  <c:v>1.2427784000000001E-2</c:v>
                </c:pt>
                <c:pt idx="78">
                  <c:v>1.6757233E-2</c:v>
                </c:pt>
                <c:pt idx="79">
                  <c:v>2.3160165E-2</c:v>
                </c:pt>
                <c:pt idx="80">
                  <c:v>2.6291233000000001E-2</c:v>
                </c:pt>
                <c:pt idx="81">
                  <c:v>2.2245583999999999E-2</c:v>
                </c:pt>
                <c:pt idx="82">
                  <c:v>1.1386353E-2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1.7223223E-3</c:v>
                </c:pt>
                <c:pt idx="89">
                  <c:v>8.6232830000000007E-3</c:v>
                </c:pt>
                <c:pt idx="90">
                  <c:v>1.43128475E-2</c:v>
                </c:pt>
                <c:pt idx="91">
                  <c:v>1.9043787999999999E-2</c:v>
                </c:pt>
                <c:pt idx="92">
                  <c:v>2.1951829999999999E-2</c:v>
                </c:pt>
                <c:pt idx="93">
                  <c:v>2.3347977999999998E-2</c:v>
                </c:pt>
                <c:pt idx="94">
                  <c:v>2.3522206E-2</c:v>
                </c:pt>
                <c:pt idx="95">
                  <c:v>2.2942824000000001E-2</c:v>
                </c:pt>
                <c:pt idx="96">
                  <c:v>2.3293009999999999E-2</c:v>
                </c:pt>
                <c:pt idx="97">
                  <c:v>2.4361338E-2</c:v>
                </c:pt>
                <c:pt idx="98">
                  <c:v>2.5657956999999999E-2</c:v>
                </c:pt>
                <c:pt idx="99">
                  <c:v>2.6711994999999999E-2</c:v>
                </c:pt>
                <c:pt idx="100">
                  <c:v>2.7269779000000001E-2</c:v>
                </c:pt>
                <c:pt idx="101">
                  <c:v>2.7764549999999999E-2</c:v>
                </c:pt>
                <c:pt idx="102">
                  <c:v>2.8119706000000001E-2</c:v>
                </c:pt>
                <c:pt idx="103">
                  <c:v>2.8911062000000001E-2</c:v>
                </c:pt>
                <c:pt idx="104">
                  <c:v>2.9055563999999999E-2</c:v>
                </c:pt>
                <c:pt idx="105">
                  <c:v>2.8603706999999999E-2</c:v>
                </c:pt>
                <c:pt idx="106">
                  <c:v>2.7424906999999998E-2</c:v>
                </c:pt>
                <c:pt idx="107">
                  <c:v>2.5915186999999999E-2</c:v>
                </c:pt>
                <c:pt idx="108">
                  <c:v>2.3167212E-2</c:v>
                </c:pt>
                <c:pt idx="109">
                  <c:v>1.9671137000000002E-2</c:v>
                </c:pt>
                <c:pt idx="110">
                  <c:v>1.5997379999999999E-2</c:v>
                </c:pt>
                <c:pt idx="111">
                  <c:v>1.2902657E-2</c:v>
                </c:pt>
                <c:pt idx="112">
                  <c:v>8.648724E-3</c:v>
                </c:pt>
                <c:pt idx="113">
                  <c:v>4.4247302999999997E-3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FF6-498D-A584-0D8E1B2C2B9C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[4]Sheet1!$D$63:$DT$63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4.4610309999999997E-4</c:v>
                </c:pt>
                <c:pt idx="6">
                  <c:v>1.7811155E-3</c:v>
                </c:pt>
                <c:pt idx="7">
                  <c:v>4.1724609999999997E-3</c:v>
                </c:pt>
                <c:pt idx="8">
                  <c:v>5.8060545000000003E-3</c:v>
                </c:pt>
                <c:pt idx="9">
                  <c:v>5.1050186000000004E-3</c:v>
                </c:pt>
                <c:pt idx="10">
                  <c:v>1.6377398000000001E-3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7.9305743999999998E-4</c:v>
                </c:pt>
                <c:pt idx="15">
                  <c:v>6.3208546000000001E-3</c:v>
                </c:pt>
                <c:pt idx="16">
                  <c:v>1.0692669E-2</c:v>
                </c:pt>
                <c:pt idx="17">
                  <c:v>1.07100075E-2</c:v>
                </c:pt>
                <c:pt idx="18">
                  <c:v>6.7137070000000002E-3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4.1834903000000003E-3</c:v>
                </c:pt>
                <c:pt idx="27">
                  <c:v>8.9549160000000003E-3</c:v>
                </c:pt>
                <c:pt idx="28">
                  <c:v>1.2383002000000001E-2</c:v>
                </c:pt>
                <c:pt idx="29">
                  <c:v>1.4191700999999999E-2</c:v>
                </c:pt>
                <c:pt idx="30">
                  <c:v>1.6023247000000001E-2</c:v>
                </c:pt>
                <c:pt idx="31">
                  <c:v>1.8114287E-2</c:v>
                </c:pt>
                <c:pt idx="32">
                  <c:v>1.9678754999999999E-2</c:v>
                </c:pt>
                <c:pt idx="33">
                  <c:v>2.1844715000000001E-2</c:v>
                </c:pt>
                <c:pt idx="34">
                  <c:v>2.4009454999999999E-2</c:v>
                </c:pt>
                <c:pt idx="35">
                  <c:v>2.5761961999999999E-2</c:v>
                </c:pt>
                <c:pt idx="36">
                  <c:v>2.5645357000000001E-2</c:v>
                </c:pt>
                <c:pt idx="37">
                  <c:v>2.3006404000000001E-2</c:v>
                </c:pt>
                <c:pt idx="38">
                  <c:v>1.8261739999999999E-2</c:v>
                </c:pt>
                <c:pt idx="39">
                  <c:v>1.3244725000000001E-2</c:v>
                </c:pt>
                <c:pt idx="40">
                  <c:v>9.0084870000000008E-3</c:v>
                </c:pt>
                <c:pt idx="41">
                  <c:v>6.5645045000000003E-3</c:v>
                </c:pt>
                <c:pt idx="42">
                  <c:v>5.7655023000000001E-3</c:v>
                </c:pt>
                <c:pt idx="43">
                  <c:v>7.8826030000000002E-3</c:v>
                </c:pt>
                <c:pt idx="44">
                  <c:v>1.3349339999999999E-2</c:v>
                </c:pt>
                <c:pt idx="45">
                  <c:v>2.0694536999999999E-2</c:v>
                </c:pt>
                <c:pt idx="46">
                  <c:v>2.7123226E-2</c:v>
                </c:pt>
                <c:pt idx="47">
                  <c:v>3.0163301E-2</c:v>
                </c:pt>
                <c:pt idx="48">
                  <c:v>2.9697570999999999E-2</c:v>
                </c:pt>
                <c:pt idx="49">
                  <c:v>2.7471990000000002E-2</c:v>
                </c:pt>
                <c:pt idx="50">
                  <c:v>2.4884404999999998E-2</c:v>
                </c:pt>
                <c:pt idx="51">
                  <c:v>2.3960037E-2</c:v>
                </c:pt>
                <c:pt idx="52">
                  <c:v>2.5185095000000001E-2</c:v>
                </c:pt>
                <c:pt idx="53">
                  <c:v>2.6779547000000001E-2</c:v>
                </c:pt>
                <c:pt idx="54">
                  <c:v>2.6777403000000002E-2</c:v>
                </c:pt>
                <c:pt idx="55">
                  <c:v>2.5613640999999999E-2</c:v>
                </c:pt>
                <c:pt idx="56">
                  <c:v>2.5588179999999999E-2</c:v>
                </c:pt>
                <c:pt idx="57">
                  <c:v>2.8233624999999998E-2</c:v>
                </c:pt>
                <c:pt idx="58">
                  <c:v>3.2819029999999999E-2</c:v>
                </c:pt>
                <c:pt idx="59">
                  <c:v>3.7242193E-2</c:v>
                </c:pt>
                <c:pt idx="60">
                  <c:v>3.9079129999999997E-2</c:v>
                </c:pt>
                <c:pt idx="61">
                  <c:v>3.9671246E-2</c:v>
                </c:pt>
                <c:pt idx="62">
                  <c:v>3.9470817999999998E-2</c:v>
                </c:pt>
                <c:pt idx="63">
                  <c:v>3.831528E-2</c:v>
                </c:pt>
                <c:pt idx="64">
                  <c:v>3.5430125999999999E-2</c:v>
                </c:pt>
                <c:pt idx="65">
                  <c:v>3.3056527000000002E-2</c:v>
                </c:pt>
                <c:pt idx="66">
                  <c:v>3.5198074000000003E-2</c:v>
                </c:pt>
                <c:pt idx="67">
                  <c:v>4.3772664000000003E-2</c:v>
                </c:pt>
                <c:pt idx="68">
                  <c:v>5.4780386E-2</c:v>
                </c:pt>
                <c:pt idx="69">
                  <c:v>6.0449259999999998E-2</c:v>
                </c:pt>
                <c:pt idx="70">
                  <c:v>5.6278284999999997E-2</c:v>
                </c:pt>
                <c:pt idx="71">
                  <c:v>4.4357463999999999E-2</c:v>
                </c:pt>
                <c:pt idx="72">
                  <c:v>3.1285312000000003E-2</c:v>
                </c:pt>
                <c:pt idx="73">
                  <c:v>2.1798685000000002E-2</c:v>
                </c:pt>
                <c:pt idx="74">
                  <c:v>1.6855950000000001E-2</c:v>
                </c:pt>
                <c:pt idx="75">
                  <c:v>1.3918771E-2</c:v>
                </c:pt>
                <c:pt idx="76">
                  <c:v>1.1898143999999999E-2</c:v>
                </c:pt>
                <c:pt idx="77">
                  <c:v>1.2132365000000001E-2</c:v>
                </c:pt>
                <c:pt idx="78">
                  <c:v>1.6473705000000002E-2</c:v>
                </c:pt>
                <c:pt idx="79">
                  <c:v>2.2927176E-2</c:v>
                </c:pt>
                <c:pt idx="80">
                  <c:v>2.6063030000000001E-2</c:v>
                </c:pt>
                <c:pt idx="81">
                  <c:v>2.2006016E-2</c:v>
                </c:pt>
                <c:pt idx="82">
                  <c:v>1.1211314999999999E-2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1.6084497999999999E-3</c:v>
                </c:pt>
                <c:pt idx="89">
                  <c:v>8.2529170000000002E-3</c:v>
                </c:pt>
                <c:pt idx="90">
                  <c:v>1.3767753000000001E-2</c:v>
                </c:pt>
                <c:pt idx="91">
                  <c:v>1.8366558000000002E-2</c:v>
                </c:pt>
                <c:pt idx="92">
                  <c:v>2.1199823999999999E-2</c:v>
                </c:pt>
                <c:pt idx="93">
                  <c:v>2.2581021999999999E-2</c:v>
                </c:pt>
                <c:pt idx="94">
                  <c:v>2.279167E-2</c:v>
                </c:pt>
                <c:pt idx="95">
                  <c:v>2.2302246000000001E-2</c:v>
                </c:pt>
                <c:pt idx="96">
                  <c:v>2.2764057000000001E-2</c:v>
                </c:pt>
                <c:pt idx="97">
                  <c:v>2.3943972000000001E-2</c:v>
                </c:pt>
                <c:pt idx="98">
                  <c:v>2.5346193E-2</c:v>
                </c:pt>
                <c:pt idx="99">
                  <c:v>2.6476435E-2</c:v>
                </c:pt>
                <c:pt idx="100">
                  <c:v>2.7073657000000001E-2</c:v>
                </c:pt>
                <c:pt idx="101">
                  <c:v>2.7599144999999999E-2</c:v>
                </c:pt>
                <c:pt idx="102">
                  <c:v>2.7977185000000002E-2</c:v>
                </c:pt>
                <c:pt idx="103">
                  <c:v>2.8775556000000001E-2</c:v>
                </c:pt>
                <c:pt idx="104">
                  <c:v>2.8932638E-2</c:v>
                </c:pt>
                <c:pt idx="105">
                  <c:v>2.8508005999999999E-2</c:v>
                </c:pt>
                <c:pt idx="106">
                  <c:v>2.7367933000000001E-2</c:v>
                </c:pt>
                <c:pt idx="107">
                  <c:v>2.5881934999999998E-2</c:v>
                </c:pt>
                <c:pt idx="108">
                  <c:v>2.3201896E-2</c:v>
                </c:pt>
                <c:pt idx="109">
                  <c:v>1.9779860999999999E-2</c:v>
                </c:pt>
                <c:pt idx="110">
                  <c:v>1.6185047000000001E-2</c:v>
                </c:pt>
                <c:pt idx="111">
                  <c:v>1.3297781E-2</c:v>
                </c:pt>
                <c:pt idx="112">
                  <c:v>9.1693339999999995E-3</c:v>
                </c:pt>
                <c:pt idx="113">
                  <c:v>5.0460063000000001E-3</c:v>
                </c:pt>
                <c:pt idx="114">
                  <c:v>5.4574384999999997E-4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FF6-498D-A584-0D8E1B2C2B9C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[4]Sheet1!$D$64:$DT$64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4.4610309999999997E-4</c:v>
                </c:pt>
                <c:pt idx="6">
                  <c:v>1.7811155E-3</c:v>
                </c:pt>
                <c:pt idx="7">
                  <c:v>4.1724609999999997E-3</c:v>
                </c:pt>
                <c:pt idx="8">
                  <c:v>5.8060545000000003E-3</c:v>
                </c:pt>
                <c:pt idx="9">
                  <c:v>5.1050186000000004E-3</c:v>
                </c:pt>
                <c:pt idx="10">
                  <c:v>1.6377398000000001E-3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7.9305743999999998E-4</c:v>
                </c:pt>
                <c:pt idx="15">
                  <c:v>6.3208546000000001E-3</c:v>
                </c:pt>
                <c:pt idx="16">
                  <c:v>1.0692669E-2</c:v>
                </c:pt>
                <c:pt idx="17">
                  <c:v>1.07100075E-2</c:v>
                </c:pt>
                <c:pt idx="18">
                  <c:v>6.7137070000000002E-3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4.1834903000000003E-3</c:v>
                </c:pt>
                <c:pt idx="27">
                  <c:v>8.9549160000000003E-3</c:v>
                </c:pt>
                <c:pt idx="28">
                  <c:v>1.2383002000000001E-2</c:v>
                </c:pt>
                <c:pt idx="29">
                  <c:v>1.4191700999999999E-2</c:v>
                </c:pt>
                <c:pt idx="30">
                  <c:v>1.6023247000000001E-2</c:v>
                </c:pt>
                <c:pt idx="31">
                  <c:v>1.8114287E-2</c:v>
                </c:pt>
                <c:pt idx="32">
                  <c:v>1.9678754999999999E-2</c:v>
                </c:pt>
                <c:pt idx="33">
                  <c:v>2.1844715000000001E-2</c:v>
                </c:pt>
                <c:pt idx="34">
                  <c:v>2.4009454999999999E-2</c:v>
                </c:pt>
                <c:pt idx="35">
                  <c:v>2.5761961999999999E-2</c:v>
                </c:pt>
                <c:pt idx="36">
                  <c:v>2.5645357000000001E-2</c:v>
                </c:pt>
                <c:pt idx="37">
                  <c:v>2.3006404000000001E-2</c:v>
                </c:pt>
                <c:pt idx="38">
                  <c:v>1.8261739999999999E-2</c:v>
                </c:pt>
                <c:pt idx="39">
                  <c:v>1.3244725000000001E-2</c:v>
                </c:pt>
                <c:pt idx="40">
                  <c:v>9.0084870000000008E-3</c:v>
                </c:pt>
                <c:pt idx="41">
                  <c:v>6.5645045000000003E-3</c:v>
                </c:pt>
                <c:pt idx="42">
                  <c:v>5.7655023000000001E-3</c:v>
                </c:pt>
                <c:pt idx="43">
                  <c:v>7.8826030000000002E-3</c:v>
                </c:pt>
                <c:pt idx="44">
                  <c:v>1.3349339999999999E-2</c:v>
                </c:pt>
                <c:pt idx="45">
                  <c:v>2.0694536999999999E-2</c:v>
                </c:pt>
                <c:pt idx="46">
                  <c:v>2.7123226E-2</c:v>
                </c:pt>
                <c:pt idx="47">
                  <c:v>3.0163301E-2</c:v>
                </c:pt>
                <c:pt idx="48">
                  <c:v>2.9697570999999999E-2</c:v>
                </c:pt>
                <c:pt idx="49">
                  <c:v>2.7471990000000002E-2</c:v>
                </c:pt>
                <c:pt idx="50">
                  <c:v>2.4884404999999998E-2</c:v>
                </c:pt>
                <c:pt idx="51">
                  <c:v>2.3960037E-2</c:v>
                </c:pt>
                <c:pt idx="52">
                  <c:v>2.5185095000000001E-2</c:v>
                </c:pt>
                <c:pt idx="53">
                  <c:v>2.6779547000000001E-2</c:v>
                </c:pt>
                <c:pt idx="54">
                  <c:v>2.6777403000000002E-2</c:v>
                </c:pt>
                <c:pt idx="55">
                  <c:v>2.5613640999999999E-2</c:v>
                </c:pt>
                <c:pt idx="56">
                  <c:v>2.5588179999999999E-2</c:v>
                </c:pt>
                <c:pt idx="57">
                  <c:v>2.8233624999999998E-2</c:v>
                </c:pt>
                <c:pt idx="58">
                  <c:v>3.2819029999999999E-2</c:v>
                </c:pt>
                <c:pt idx="59">
                  <c:v>3.7242193E-2</c:v>
                </c:pt>
                <c:pt idx="60">
                  <c:v>3.9079129999999997E-2</c:v>
                </c:pt>
                <c:pt idx="61">
                  <c:v>3.9671246E-2</c:v>
                </c:pt>
                <c:pt idx="62">
                  <c:v>3.9470817999999998E-2</c:v>
                </c:pt>
                <c:pt idx="63">
                  <c:v>3.831528E-2</c:v>
                </c:pt>
                <c:pt idx="64">
                  <c:v>3.5430125999999999E-2</c:v>
                </c:pt>
                <c:pt idx="65">
                  <c:v>3.3056527000000002E-2</c:v>
                </c:pt>
                <c:pt idx="66">
                  <c:v>3.5198074000000003E-2</c:v>
                </c:pt>
                <c:pt idx="67">
                  <c:v>4.3772664000000003E-2</c:v>
                </c:pt>
                <c:pt idx="68">
                  <c:v>5.4780386E-2</c:v>
                </c:pt>
                <c:pt idx="69">
                  <c:v>6.0449259999999998E-2</c:v>
                </c:pt>
                <c:pt idx="70">
                  <c:v>5.6278284999999997E-2</c:v>
                </c:pt>
                <c:pt idx="71">
                  <c:v>4.4357463999999999E-2</c:v>
                </c:pt>
                <c:pt idx="72">
                  <c:v>3.1285312000000003E-2</c:v>
                </c:pt>
                <c:pt idx="73">
                  <c:v>2.1798685000000002E-2</c:v>
                </c:pt>
                <c:pt idx="74">
                  <c:v>1.6855950000000001E-2</c:v>
                </c:pt>
                <c:pt idx="75">
                  <c:v>1.3918771E-2</c:v>
                </c:pt>
                <c:pt idx="76">
                  <c:v>1.1898143999999999E-2</c:v>
                </c:pt>
                <c:pt idx="77">
                  <c:v>1.2132365000000001E-2</c:v>
                </c:pt>
                <c:pt idx="78">
                  <c:v>1.6473705000000002E-2</c:v>
                </c:pt>
                <c:pt idx="79">
                  <c:v>2.2927176E-2</c:v>
                </c:pt>
                <c:pt idx="80">
                  <c:v>2.6063030000000001E-2</c:v>
                </c:pt>
                <c:pt idx="81">
                  <c:v>2.2006016E-2</c:v>
                </c:pt>
                <c:pt idx="82">
                  <c:v>1.1211314999999999E-2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1.6084497999999999E-3</c:v>
                </c:pt>
                <c:pt idx="89">
                  <c:v>8.2529170000000002E-3</c:v>
                </c:pt>
                <c:pt idx="90">
                  <c:v>1.3767753000000001E-2</c:v>
                </c:pt>
                <c:pt idx="91">
                  <c:v>1.8366558000000002E-2</c:v>
                </c:pt>
                <c:pt idx="92">
                  <c:v>2.1199823999999999E-2</c:v>
                </c:pt>
                <c:pt idx="93">
                  <c:v>2.2581021999999999E-2</c:v>
                </c:pt>
                <c:pt idx="94">
                  <c:v>2.279167E-2</c:v>
                </c:pt>
                <c:pt idx="95">
                  <c:v>2.2302246000000001E-2</c:v>
                </c:pt>
                <c:pt idx="96">
                  <c:v>2.2764057000000001E-2</c:v>
                </c:pt>
                <c:pt idx="97">
                  <c:v>2.3943972000000001E-2</c:v>
                </c:pt>
                <c:pt idx="98">
                  <c:v>2.5346193E-2</c:v>
                </c:pt>
                <c:pt idx="99">
                  <c:v>2.6476435E-2</c:v>
                </c:pt>
                <c:pt idx="100">
                  <c:v>2.7073657000000001E-2</c:v>
                </c:pt>
                <c:pt idx="101">
                  <c:v>2.7599144999999999E-2</c:v>
                </c:pt>
                <c:pt idx="102">
                  <c:v>2.7977185000000002E-2</c:v>
                </c:pt>
                <c:pt idx="103">
                  <c:v>2.8775556000000001E-2</c:v>
                </c:pt>
                <c:pt idx="104">
                  <c:v>2.8932638E-2</c:v>
                </c:pt>
                <c:pt idx="105">
                  <c:v>2.8508005999999999E-2</c:v>
                </c:pt>
                <c:pt idx="106">
                  <c:v>2.7367933000000001E-2</c:v>
                </c:pt>
                <c:pt idx="107">
                  <c:v>2.5881934999999998E-2</c:v>
                </c:pt>
                <c:pt idx="108">
                  <c:v>2.3201896E-2</c:v>
                </c:pt>
                <c:pt idx="109">
                  <c:v>1.9779860999999999E-2</c:v>
                </c:pt>
                <c:pt idx="110">
                  <c:v>1.6185047000000001E-2</c:v>
                </c:pt>
                <c:pt idx="111">
                  <c:v>1.3297781E-2</c:v>
                </c:pt>
                <c:pt idx="112">
                  <c:v>9.1693339999999995E-3</c:v>
                </c:pt>
                <c:pt idx="113">
                  <c:v>5.0460063000000001E-3</c:v>
                </c:pt>
                <c:pt idx="114">
                  <c:v>5.4574384999999997E-4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FF6-498D-A584-0D8E1B2C2B9C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[4]Sheet1!$D$65:$DT$65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4.4610309999999997E-4</c:v>
                </c:pt>
                <c:pt idx="6">
                  <c:v>1.7811155E-3</c:v>
                </c:pt>
                <c:pt idx="7">
                  <c:v>4.1724609999999997E-3</c:v>
                </c:pt>
                <c:pt idx="8">
                  <c:v>5.8060545000000003E-3</c:v>
                </c:pt>
                <c:pt idx="9">
                  <c:v>5.1050186000000004E-3</c:v>
                </c:pt>
                <c:pt idx="10">
                  <c:v>1.6377398000000001E-3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7.9305743999999998E-4</c:v>
                </c:pt>
                <c:pt idx="15">
                  <c:v>6.3208546000000001E-3</c:v>
                </c:pt>
                <c:pt idx="16">
                  <c:v>1.0692669E-2</c:v>
                </c:pt>
                <c:pt idx="17">
                  <c:v>1.07100075E-2</c:v>
                </c:pt>
                <c:pt idx="18">
                  <c:v>6.7137070000000002E-3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4.1834903000000003E-3</c:v>
                </c:pt>
                <c:pt idx="27">
                  <c:v>8.9549160000000003E-3</c:v>
                </c:pt>
                <c:pt idx="28">
                  <c:v>1.2383002000000001E-2</c:v>
                </c:pt>
                <c:pt idx="29">
                  <c:v>1.4191700999999999E-2</c:v>
                </c:pt>
                <c:pt idx="30">
                  <c:v>1.6023247000000001E-2</c:v>
                </c:pt>
                <c:pt idx="31">
                  <c:v>1.8114287E-2</c:v>
                </c:pt>
                <c:pt idx="32">
                  <c:v>1.9678754999999999E-2</c:v>
                </c:pt>
                <c:pt idx="33">
                  <c:v>2.1844715000000001E-2</c:v>
                </c:pt>
                <c:pt idx="34">
                  <c:v>2.4009454999999999E-2</c:v>
                </c:pt>
                <c:pt idx="35">
                  <c:v>2.5761961999999999E-2</c:v>
                </c:pt>
                <c:pt idx="36">
                  <c:v>2.5645357000000001E-2</c:v>
                </c:pt>
                <c:pt idx="37">
                  <c:v>2.3006404000000001E-2</c:v>
                </c:pt>
                <c:pt idx="38">
                  <c:v>1.8261739999999999E-2</c:v>
                </c:pt>
                <c:pt idx="39">
                  <c:v>1.3244725000000001E-2</c:v>
                </c:pt>
                <c:pt idx="40">
                  <c:v>9.0084870000000008E-3</c:v>
                </c:pt>
                <c:pt idx="41">
                  <c:v>6.5645045000000003E-3</c:v>
                </c:pt>
                <c:pt idx="42">
                  <c:v>5.7655023000000001E-3</c:v>
                </c:pt>
                <c:pt idx="43">
                  <c:v>7.8826030000000002E-3</c:v>
                </c:pt>
                <c:pt idx="44">
                  <c:v>1.3349339999999999E-2</c:v>
                </c:pt>
                <c:pt idx="45">
                  <c:v>2.0694536999999999E-2</c:v>
                </c:pt>
                <c:pt idx="46">
                  <c:v>2.7123226E-2</c:v>
                </c:pt>
                <c:pt idx="47">
                  <c:v>3.0163301E-2</c:v>
                </c:pt>
                <c:pt idx="48">
                  <c:v>2.9697570999999999E-2</c:v>
                </c:pt>
                <c:pt idx="49">
                  <c:v>2.7471990000000002E-2</c:v>
                </c:pt>
                <c:pt idx="50">
                  <c:v>2.4884404999999998E-2</c:v>
                </c:pt>
                <c:pt idx="51">
                  <c:v>2.3960037E-2</c:v>
                </c:pt>
                <c:pt idx="52">
                  <c:v>2.5185095000000001E-2</c:v>
                </c:pt>
                <c:pt idx="53">
                  <c:v>2.6779547000000001E-2</c:v>
                </c:pt>
                <c:pt idx="54">
                  <c:v>2.6777403000000002E-2</c:v>
                </c:pt>
                <c:pt idx="55">
                  <c:v>2.5613640999999999E-2</c:v>
                </c:pt>
                <c:pt idx="56">
                  <c:v>2.5588179999999999E-2</c:v>
                </c:pt>
                <c:pt idx="57">
                  <c:v>2.8233624999999998E-2</c:v>
                </c:pt>
                <c:pt idx="58">
                  <c:v>3.2819029999999999E-2</c:v>
                </c:pt>
                <c:pt idx="59">
                  <c:v>3.7242193E-2</c:v>
                </c:pt>
                <c:pt idx="60">
                  <c:v>3.9079129999999997E-2</c:v>
                </c:pt>
                <c:pt idx="61">
                  <c:v>3.9671246E-2</c:v>
                </c:pt>
                <c:pt idx="62">
                  <c:v>3.9470817999999998E-2</c:v>
                </c:pt>
                <c:pt idx="63">
                  <c:v>3.831528E-2</c:v>
                </c:pt>
                <c:pt idx="64">
                  <c:v>3.5430125999999999E-2</c:v>
                </c:pt>
                <c:pt idx="65">
                  <c:v>3.3056527000000002E-2</c:v>
                </c:pt>
                <c:pt idx="66">
                  <c:v>3.5198074000000003E-2</c:v>
                </c:pt>
                <c:pt idx="67">
                  <c:v>4.3772664000000003E-2</c:v>
                </c:pt>
                <c:pt idx="68">
                  <c:v>5.4780386E-2</c:v>
                </c:pt>
                <c:pt idx="69">
                  <c:v>6.0449259999999998E-2</c:v>
                </c:pt>
                <c:pt idx="70">
                  <c:v>5.6278284999999997E-2</c:v>
                </c:pt>
                <c:pt idx="71">
                  <c:v>4.4357463999999999E-2</c:v>
                </c:pt>
                <c:pt idx="72">
                  <c:v>3.1285312000000003E-2</c:v>
                </c:pt>
                <c:pt idx="73">
                  <c:v>2.1798685000000002E-2</c:v>
                </c:pt>
                <c:pt idx="74">
                  <c:v>1.6855950000000001E-2</c:v>
                </c:pt>
                <c:pt idx="75">
                  <c:v>1.3918771E-2</c:v>
                </c:pt>
                <c:pt idx="76">
                  <c:v>1.1898143999999999E-2</c:v>
                </c:pt>
                <c:pt idx="77">
                  <c:v>1.2132365000000001E-2</c:v>
                </c:pt>
                <c:pt idx="78">
                  <c:v>1.6473705000000002E-2</c:v>
                </c:pt>
                <c:pt idx="79">
                  <c:v>2.2927176E-2</c:v>
                </c:pt>
                <c:pt idx="80">
                  <c:v>2.6063030000000001E-2</c:v>
                </c:pt>
                <c:pt idx="81">
                  <c:v>2.2006016E-2</c:v>
                </c:pt>
                <c:pt idx="82">
                  <c:v>1.1211314999999999E-2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1.6084497999999999E-3</c:v>
                </c:pt>
                <c:pt idx="89">
                  <c:v>8.2529170000000002E-3</c:v>
                </c:pt>
                <c:pt idx="90">
                  <c:v>1.3767753000000001E-2</c:v>
                </c:pt>
                <c:pt idx="91">
                  <c:v>1.8366558000000002E-2</c:v>
                </c:pt>
                <c:pt idx="92">
                  <c:v>2.1199823999999999E-2</c:v>
                </c:pt>
                <c:pt idx="93">
                  <c:v>2.2581021999999999E-2</c:v>
                </c:pt>
                <c:pt idx="94">
                  <c:v>2.279167E-2</c:v>
                </c:pt>
                <c:pt idx="95">
                  <c:v>2.2302246000000001E-2</c:v>
                </c:pt>
                <c:pt idx="96">
                  <c:v>2.2764057000000001E-2</c:v>
                </c:pt>
                <c:pt idx="97">
                  <c:v>2.3943972000000001E-2</c:v>
                </c:pt>
                <c:pt idx="98">
                  <c:v>2.5346193E-2</c:v>
                </c:pt>
                <c:pt idx="99">
                  <c:v>2.6476435E-2</c:v>
                </c:pt>
                <c:pt idx="100">
                  <c:v>2.7073657000000001E-2</c:v>
                </c:pt>
                <c:pt idx="101">
                  <c:v>2.7599144999999999E-2</c:v>
                </c:pt>
                <c:pt idx="102">
                  <c:v>2.7977185000000002E-2</c:v>
                </c:pt>
                <c:pt idx="103">
                  <c:v>2.8775556000000001E-2</c:v>
                </c:pt>
                <c:pt idx="104">
                  <c:v>2.8932638E-2</c:v>
                </c:pt>
                <c:pt idx="105">
                  <c:v>2.8508005999999999E-2</c:v>
                </c:pt>
                <c:pt idx="106">
                  <c:v>2.7367933000000001E-2</c:v>
                </c:pt>
                <c:pt idx="107">
                  <c:v>2.5881934999999998E-2</c:v>
                </c:pt>
                <c:pt idx="108">
                  <c:v>2.3201896E-2</c:v>
                </c:pt>
                <c:pt idx="109">
                  <c:v>1.9779860999999999E-2</c:v>
                </c:pt>
                <c:pt idx="110">
                  <c:v>1.6185047000000001E-2</c:v>
                </c:pt>
                <c:pt idx="111">
                  <c:v>1.3297781E-2</c:v>
                </c:pt>
                <c:pt idx="112">
                  <c:v>9.1693339999999995E-3</c:v>
                </c:pt>
                <c:pt idx="113">
                  <c:v>5.0460063000000001E-3</c:v>
                </c:pt>
                <c:pt idx="114">
                  <c:v>5.4574384999999997E-4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FF6-498D-A584-0D8E1B2C2B9C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[4]Sheet1!$D$66:$DT$66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4.1342442000000002E-4</c:v>
                </c:pt>
                <c:pt idx="6">
                  <c:v>1.6860620000000001E-3</c:v>
                </c:pt>
                <c:pt idx="7">
                  <c:v>4.0005739999999998E-3</c:v>
                </c:pt>
                <c:pt idx="8">
                  <c:v>5.6641636999999996E-3</c:v>
                </c:pt>
                <c:pt idx="9">
                  <c:v>5.1065012999999999E-3</c:v>
                </c:pt>
                <c:pt idx="10">
                  <c:v>1.8113717E-3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6.0195639999999998E-4</c:v>
                </c:pt>
                <c:pt idx="15">
                  <c:v>6.0311169999999999E-3</c:v>
                </c:pt>
                <c:pt idx="16">
                  <c:v>1.0410624E-2</c:v>
                </c:pt>
                <c:pt idx="17">
                  <c:v>1.0527659E-2</c:v>
                </c:pt>
                <c:pt idx="18">
                  <c:v>6.6948878000000003E-3</c:v>
                </c:pt>
                <c:pt idx="19">
                  <c:v>1.1893338999999999E-4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4.123023E-3</c:v>
                </c:pt>
                <c:pt idx="27">
                  <c:v>8.8452089999999997E-3</c:v>
                </c:pt>
                <c:pt idx="28">
                  <c:v>1.2212656000000001E-2</c:v>
                </c:pt>
                <c:pt idx="29">
                  <c:v>1.3948076E-2</c:v>
                </c:pt>
                <c:pt idx="30">
                  <c:v>1.5664667E-2</c:v>
                </c:pt>
                <c:pt idx="31">
                  <c:v>1.7663499999999999E-2</c:v>
                </c:pt>
                <c:pt idx="32">
                  <c:v>1.9222954E-2</c:v>
                </c:pt>
                <c:pt idx="33">
                  <c:v>2.1450601999999999E-2</c:v>
                </c:pt>
                <c:pt idx="34">
                  <c:v>2.3697156E-2</c:v>
                </c:pt>
                <c:pt idx="35">
                  <c:v>2.5505324999999999E-2</c:v>
                </c:pt>
                <c:pt idx="36">
                  <c:v>2.5419061999999999E-2</c:v>
                </c:pt>
                <c:pt idx="37">
                  <c:v>2.2798204999999998E-2</c:v>
                </c:pt>
                <c:pt idx="38">
                  <c:v>1.8068557999999998E-2</c:v>
                </c:pt>
                <c:pt idx="39">
                  <c:v>1.3034804000000001E-2</c:v>
                </c:pt>
                <c:pt idx="40">
                  <c:v>8.7767829999999998E-3</c:v>
                </c:pt>
                <c:pt idx="41">
                  <c:v>6.2897042000000002E-3</c:v>
                </c:pt>
                <c:pt idx="42">
                  <c:v>5.4816639999999998E-3</c:v>
                </c:pt>
                <c:pt idx="43">
                  <c:v>7.5870629999999998E-3</c:v>
                </c:pt>
                <c:pt idx="44">
                  <c:v>1.3007156000000001E-2</c:v>
                </c:pt>
                <c:pt idx="45">
                  <c:v>2.0305073E-2</c:v>
                </c:pt>
                <c:pt idx="46">
                  <c:v>2.6761007999999999E-2</c:v>
                </c:pt>
                <c:pt idx="47">
                  <c:v>2.9933318E-2</c:v>
                </c:pt>
                <c:pt idx="48">
                  <c:v>2.9625490000000001E-2</c:v>
                </c:pt>
                <c:pt idx="49">
                  <c:v>2.7467518999999999E-2</c:v>
                </c:pt>
                <c:pt idx="50">
                  <c:v>2.4848703E-2</c:v>
                </c:pt>
                <c:pt idx="51">
                  <c:v>2.383774E-2</c:v>
                </c:pt>
                <c:pt idx="52">
                  <c:v>2.5004388999999998E-2</c:v>
                </c:pt>
                <c:pt idx="53">
                  <c:v>2.6596729999999999E-2</c:v>
                </c:pt>
                <c:pt idx="54">
                  <c:v>2.6676862999999999E-2</c:v>
                </c:pt>
                <c:pt idx="55">
                  <c:v>2.565073E-2</c:v>
                </c:pt>
                <c:pt idx="56">
                  <c:v>2.5784396000000001E-2</c:v>
                </c:pt>
                <c:pt idx="57">
                  <c:v>2.8499865999999999E-2</c:v>
                </c:pt>
                <c:pt idx="58">
                  <c:v>3.3002339999999998E-2</c:v>
                </c:pt>
                <c:pt idx="59">
                  <c:v>3.7244371999999998E-2</c:v>
                </c:pt>
                <c:pt idx="60">
                  <c:v>3.8894230000000002E-2</c:v>
                </c:pt>
                <c:pt idx="61">
                  <c:v>3.9351593999999997E-2</c:v>
                </c:pt>
                <c:pt idx="62">
                  <c:v>3.905322E-2</c:v>
                </c:pt>
                <c:pt idx="63">
                  <c:v>3.7815637999999999E-2</c:v>
                </c:pt>
                <c:pt idx="64">
                  <c:v>3.4886199999999999E-2</c:v>
                </c:pt>
                <c:pt idx="65">
                  <c:v>3.2568340000000001E-2</c:v>
                </c:pt>
                <c:pt idx="66">
                  <c:v>3.4819155999999997E-2</c:v>
                </c:pt>
                <c:pt idx="67">
                  <c:v>4.342621E-2</c:v>
                </c:pt>
                <c:pt idx="68">
                  <c:v>5.4327282999999997E-2</c:v>
                </c:pt>
                <c:pt idx="69">
                  <c:v>5.9844550000000003E-2</c:v>
                </c:pt>
                <c:pt idx="70">
                  <c:v>5.5668738000000002E-2</c:v>
                </c:pt>
                <c:pt idx="71">
                  <c:v>4.3995075000000002E-2</c:v>
                </c:pt>
                <c:pt idx="72">
                  <c:v>3.1299586999999997E-2</c:v>
                </c:pt>
                <c:pt idx="73">
                  <c:v>2.2090748E-2</c:v>
                </c:pt>
                <c:pt idx="74">
                  <c:v>1.7157401999999999E-2</c:v>
                </c:pt>
                <c:pt idx="75">
                  <c:v>1.3992994E-2</c:v>
                </c:pt>
                <c:pt idx="76">
                  <c:v>1.1678528000000001E-2</c:v>
                </c:pt>
                <c:pt idx="77">
                  <c:v>1.1717277999999999E-2</c:v>
                </c:pt>
                <c:pt idx="78">
                  <c:v>1.5997995000000001E-2</c:v>
                </c:pt>
                <c:pt idx="79">
                  <c:v>2.2495206E-2</c:v>
                </c:pt>
                <c:pt idx="80">
                  <c:v>2.5762038000000001E-2</c:v>
                </c:pt>
                <c:pt idx="81">
                  <c:v>2.1893277999999999E-2</c:v>
                </c:pt>
                <c:pt idx="82">
                  <c:v>1.1310794000000001E-2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1.3454951E-3</c:v>
                </c:pt>
                <c:pt idx="89">
                  <c:v>7.7408436000000001E-3</c:v>
                </c:pt>
                <c:pt idx="90">
                  <c:v>1.3106300499999999E-2</c:v>
                </c:pt>
                <c:pt idx="91">
                  <c:v>1.7646090999999999E-2</c:v>
                </c:pt>
                <c:pt idx="92">
                  <c:v>2.0485395999999999E-2</c:v>
                </c:pt>
                <c:pt idx="93">
                  <c:v>2.1916346999999999E-2</c:v>
                </c:pt>
                <c:pt idx="94">
                  <c:v>2.2202010000000001E-2</c:v>
                </c:pt>
                <c:pt idx="95">
                  <c:v>2.1819788999999999E-2</c:v>
                </c:pt>
                <c:pt idx="96">
                  <c:v>2.2401790000000001E-2</c:v>
                </c:pt>
                <c:pt idx="97">
                  <c:v>2.3715277999999999E-2</c:v>
                </c:pt>
                <c:pt idx="98">
                  <c:v>2.5247272000000001E-2</c:v>
                </c:pt>
                <c:pt idx="99">
                  <c:v>2.6474105000000001E-2</c:v>
                </c:pt>
                <c:pt idx="100">
                  <c:v>2.7124275E-2</c:v>
                </c:pt>
                <c:pt idx="101">
                  <c:v>2.7722773999999999E-2</c:v>
                </c:pt>
                <c:pt idx="102">
                  <c:v>2.8100941000000001E-2</c:v>
                </c:pt>
                <c:pt idx="103">
                  <c:v>2.8878563999999999E-2</c:v>
                </c:pt>
                <c:pt idx="104">
                  <c:v>2.9008513E-2</c:v>
                </c:pt>
                <c:pt idx="105">
                  <c:v>2.85592E-2</c:v>
                </c:pt>
                <c:pt idx="106">
                  <c:v>2.7398039999999999E-2</c:v>
                </c:pt>
                <c:pt idx="107">
                  <c:v>2.5882043E-2</c:v>
                </c:pt>
                <c:pt idx="108">
                  <c:v>2.3197046999999998E-2</c:v>
                </c:pt>
                <c:pt idx="109">
                  <c:v>1.9777974E-2</c:v>
                </c:pt>
                <c:pt idx="110">
                  <c:v>1.6187914000000001E-2</c:v>
                </c:pt>
                <c:pt idx="111">
                  <c:v>1.344219E-2</c:v>
                </c:pt>
                <c:pt idx="112">
                  <c:v>9.3827010000000002E-3</c:v>
                </c:pt>
                <c:pt idx="113">
                  <c:v>5.3244605999999998E-3</c:v>
                </c:pt>
                <c:pt idx="114">
                  <c:v>8.9362209999999998E-4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5FF6-498D-A584-0D8E1B2C2B9C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[4]Sheet1!$D$67:$DT$67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4.1342442000000002E-4</c:v>
                </c:pt>
                <c:pt idx="6">
                  <c:v>1.6860620000000001E-3</c:v>
                </c:pt>
                <c:pt idx="7">
                  <c:v>4.0005739999999998E-3</c:v>
                </c:pt>
                <c:pt idx="8">
                  <c:v>5.6641636999999996E-3</c:v>
                </c:pt>
                <c:pt idx="9">
                  <c:v>5.1065012999999999E-3</c:v>
                </c:pt>
                <c:pt idx="10">
                  <c:v>1.8113717E-3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6.0195639999999998E-4</c:v>
                </c:pt>
                <c:pt idx="15">
                  <c:v>6.0311169999999999E-3</c:v>
                </c:pt>
                <c:pt idx="16">
                  <c:v>1.0410624E-2</c:v>
                </c:pt>
                <c:pt idx="17">
                  <c:v>1.0527659E-2</c:v>
                </c:pt>
                <c:pt idx="18">
                  <c:v>6.6948878000000003E-3</c:v>
                </c:pt>
                <c:pt idx="19">
                  <c:v>1.1893338999999999E-4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4.123023E-3</c:v>
                </c:pt>
                <c:pt idx="27">
                  <c:v>8.8452089999999997E-3</c:v>
                </c:pt>
                <c:pt idx="28">
                  <c:v>1.2212656000000001E-2</c:v>
                </c:pt>
                <c:pt idx="29">
                  <c:v>1.3948076E-2</c:v>
                </c:pt>
                <c:pt idx="30">
                  <c:v>1.5664667E-2</c:v>
                </c:pt>
                <c:pt idx="31">
                  <c:v>1.7663499999999999E-2</c:v>
                </c:pt>
                <c:pt idx="32">
                  <c:v>1.9222954E-2</c:v>
                </c:pt>
                <c:pt idx="33">
                  <c:v>2.1450601999999999E-2</c:v>
                </c:pt>
                <c:pt idx="34">
                  <c:v>2.3697156E-2</c:v>
                </c:pt>
                <c:pt idx="35">
                  <c:v>2.5505324999999999E-2</c:v>
                </c:pt>
                <c:pt idx="36">
                  <c:v>2.5419061999999999E-2</c:v>
                </c:pt>
                <c:pt idx="37">
                  <c:v>2.2798204999999998E-2</c:v>
                </c:pt>
                <c:pt idx="38">
                  <c:v>1.8068557999999998E-2</c:v>
                </c:pt>
                <c:pt idx="39">
                  <c:v>1.3034804000000001E-2</c:v>
                </c:pt>
                <c:pt idx="40">
                  <c:v>8.7767829999999998E-3</c:v>
                </c:pt>
                <c:pt idx="41">
                  <c:v>6.2897042000000002E-3</c:v>
                </c:pt>
                <c:pt idx="42">
                  <c:v>5.4816639999999998E-3</c:v>
                </c:pt>
                <c:pt idx="43">
                  <c:v>7.5870629999999998E-3</c:v>
                </c:pt>
                <c:pt idx="44">
                  <c:v>1.3007156000000001E-2</c:v>
                </c:pt>
                <c:pt idx="45">
                  <c:v>2.0305073E-2</c:v>
                </c:pt>
                <c:pt idx="46">
                  <c:v>2.6761007999999999E-2</c:v>
                </c:pt>
                <c:pt idx="47">
                  <c:v>2.9933318E-2</c:v>
                </c:pt>
                <c:pt idx="48">
                  <c:v>2.9625490000000001E-2</c:v>
                </c:pt>
                <c:pt idx="49">
                  <c:v>2.7467518999999999E-2</c:v>
                </c:pt>
                <c:pt idx="50">
                  <c:v>2.4848703E-2</c:v>
                </c:pt>
                <c:pt idx="51">
                  <c:v>2.383774E-2</c:v>
                </c:pt>
                <c:pt idx="52">
                  <c:v>2.5004388999999998E-2</c:v>
                </c:pt>
                <c:pt idx="53">
                  <c:v>2.6596729999999999E-2</c:v>
                </c:pt>
                <c:pt idx="54">
                  <c:v>2.6676862999999999E-2</c:v>
                </c:pt>
                <c:pt idx="55">
                  <c:v>2.565073E-2</c:v>
                </c:pt>
                <c:pt idx="56">
                  <c:v>2.5784396000000001E-2</c:v>
                </c:pt>
                <c:pt idx="57">
                  <c:v>2.8499865999999999E-2</c:v>
                </c:pt>
                <c:pt idx="58">
                  <c:v>3.3002339999999998E-2</c:v>
                </c:pt>
                <c:pt idx="59">
                  <c:v>3.7244371999999998E-2</c:v>
                </c:pt>
                <c:pt idx="60">
                  <c:v>3.8894230000000002E-2</c:v>
                </c:pt>
                <c:pt idx="61">
                  <c:v>3.9351593999999997E-2</c:v>
                </c:pt>
                <c:pt idx="62">
                  <c:v>3.905322E-2</c:v>
                </c:pt>
                <c:pt idx="63">
                  <c:v>3.7815637999999999E-2</c:v>
                </c:pt>
                <c:pt idx="64">
                  <c:v>3.4886199999999999E-2</c:v>
                </c:pt>
                <c:pt idx="65">
                  <c:v>3.2568340000000001E-2</c:v>
                </c:pt>
                <c:pt idx="66">
                  <c:v>3.4819155999999997E-2</c:v>
                </c:pt>
                <c:pt idx="67">
                  <c:v>4.342621E-2</c:v>
                </c:pt>
                <c:pt idx="68">
                  <c:v>5.4327282999999997E-2</c:v>
                </c:pt>
                <c:pt idx="69">
                  <c:v>5.9844550000000003E-2</c:v>
                </c:pt>
                <c:pt idx="70">
                  <c:v>5.5668738000000002E-2</c:v>
                </c:pt>
                <c:pt idx="71">
                  <c:v>4.3995075000000002E-2</c:v>
                </c:pt>
                <c:pt idx="72">
                  <c:v>3.1299586999999997E-2</c:v>
                </c:pt>
                <c:pt idx="73">
                  <c:v>2.2090748E-2</c:v>
                </c:pt>
                <c:pt idx="74">
                  <c:v>1.7157401999999999E-2</c:v>
                </c:pt>
                <c:pt idx="75">
                  <c:v>1.3992994E-2</c:v>
                </c:pt>
                <c:pt idx="76">
                  <c:v>1.1678528000000001E-2</c:v>
                </c:pt>
                <c:pt idx="77">
                  <c:v>1.1717277999999999E-2</c:v>
                </c:pt>
                <c:pt idx="78">
                  <c:v>1.5997995000000001E-2</c:v>
                </c:pt>
                <c:pt idx="79">
                  <c:v>2.2495206E-2</c:v>
                </c:pt>
                <c:pt idx="80">
                  <c:v>2.5762038000000001E-2</c:v>
                </c:pt>
                <c:pt idx="81">
                  <c:v>2.1893277999999999E-2</c:v>
                </c:pt>
                <c:pt idx="82">
                  <c:v>1.1310794000000001E-2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1.3454951E-3</c:v>
                </c:pt>
                <c:pt idx="89">
                  <c:v>7.7408436000000001E-3</c:v>
                </c:pt>
                <c:pt idx="90">
                  <c:v>1.3106300499999999E-2</c:v>
                </c:pt>
                <c:pt idx="91">
                  <c:v>1.7646090999999999E-2</c:v>
                </c:pt>
                <c:pt idx="92">
                  <c:v>2.0485395999999999E-2</c:v>
                </c:pt>
                <c:pt idx="93">
                  <c:v>2.1916346999999999E-2</c:v>
                </c:pt>
                <c:pt idx="94">
                  <c:v>2.2202010000000001E-2</c:v>
                </c:pt>
                <c:pt idx="95">
                  <c:v>2.1819788999999999E-2</c:v>
                </c:pt>
                <c:pt idx="96">
                  <c:v>2.2401790000000001E-2</c:v>
                </c:pt>
                <c:pt idx="97">
                  <c:v>2.3715277999999999E-2</c:v>
                </c:pt>
                <c:pt idx="98">
                  <c:v>2.5247272000000001E-2</c:v>
                </c:pt>
                <c:pt idx="99">
                  <c:v>2.6474105000000001E-2</c:v>
                </c:pt>
                <c:pt idx="100">
                  <c:v>2.7124275E-2</c:v>
                </c:pt>
                <c:pt idx="101">
                  <c:v>2.7722773999999999E-2</c:v>
                </c:pt>
                <c:pt idx="102">
                  <c:v>2.8100941000000001E-2</c:v>
                </c:pt>
                <c:pt idx="103">
                  <c:v>2.8878563999999999E-2</c:v>
                </c:pt>
                <c:pt idx="104">
                  <c:v>2.9008513E-2</c:v>
                </c:pt>
                <c:pt idx="105">
                  <c:v>2.85592E-2</c:v>
                </c:pt>
                <c:pt idx="106">
                  <c:v>2.7398039999999999E-2</c:v>
                </c:pt>
                <c:pt idx="107">
                  <c:v>2.5882043E-2</c:v>
                </c:pt>
                <c:pt idx="108">
                  <c:v>2.3197046999999998E-2</c:v>
                </c:pt>
                <c:pt idx="109">
                  <c:v>1.9777974E-2</c:v>
                </c:pt>
                <c:pt idx="110">
                  <c:v>1.6187914000000001E-2</c:v>
                </c:pt>
                <c:pt idx="111">
                  <c:v>1.344219E-2</c:v>
                </c:pt>
                <c:pt idx="112">
                  <c:v>9.3827010000000002E-3</c:v>
                </c:pt>
                <c:pt idx="113">
                  <c:v>5.3244605999999998E-3</c:v>
                </c:pt>
                <c:pt idx="114">
                  <c:v>8.9362209999999998E-4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5FF6-498D-A584-0D8E1B2C2B9C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[4]Sheet1!$D$68:$DT$68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4.1342442000000002E-4</c:v>
                </c:pt>
                <c:pt idx="6">
                  <c:v>1.6860620000000001E-3</c:v>
                </c:pt>
                <c:pt idx="7">
                  <c:v>4.0005739999999998E-3</c:v>
                </c:pt>
                <c:pt idx="8">
                  <c:v>5.6641636999999996E-3</c:v>
                </c:pt>
                <c:pt idx="9">
                  <c:v>5.1065012999999999E-3</c:v>
                </c:pt>
                <c:pt idx="10">
                  <c:v>1.8113717E-3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6.0195639999999998E-4</c:v>
                </c:pt>
                <c:pt idx="15">
                  <c:v>6.0311169999999999E-3</c:v>
                </c:pt>
                <c:pt idx="16">
                  <c:v>1.0410624E-2</c:v>
                </c:pt>
                <c:pt idx="17">
                  <c:v>1.0527659E-2</c:v>
                </c:pt>
                <c:pt idx="18">
                  <c:v>6.6948878000000003E-3</c:v>
                </c:pt>
                <c:pt idx="19">
                  <c:v>1.1893338999999999E-4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4.123023E-3</c:v>
                </c:pt>
                <c:pt idx="27">
                  <c:v>8.8452089999999997E-3</c:v>
                </c:pt>
                <c:pt idx="28">
                  <c:v>1.2212656000000001E-2</c:v>
                </c:pt>
                <c:pt idx="29">
                  <c:v>1.3948076E-2</c:v>
                </c:pt>
                <c:pt idx="30">
                  <c:v>1.5664667E-2</c:v>
                </c:pt>
                <c:pt idx="31">
                  <c:v>1.7663499999999999E-2</c:v>
                </c:pt>
                <c:pt idx="32">
                  <c:v>1.9222954E-2</c:v>
                </c:pt>
                <c:pt idx="33">
                  <c:v>2.1450601999999999E-2</c:v>
                </c:pt>
                <c:pt idx="34">
                  <c:v>2.3697156E-2</c:v>
                </c:pt>
                <c:pt idx="35">
                  <c:v>2.5505324999999999E-2</c:v>
                </c:pt>
                <c:pt idx="36">
                  <c:v>2.5419061999999999E-2</c:v>
                </c:pt>
                <c:pt idx="37">
                  <c:v>2.2798204999999998E-2</c:v>
                </c:pt>
                <c:pt idx="38">
                  <c:v>1.8068557999999998E-2</c:v>
                </c:pt>
                <c:pt idx="39">
                  <c:v>1.3034804000000001E-2</c:v>
                </c:pt>
                <c:pt idx="40">
                  <c:v>8.7767829999999998E-3</c:v>
                </c:pt>
                <c:pt idx="41">
                  <c:v>6.2897042000000002E-3</c:v>
                </c:pt>
                <c:pt idx="42">
                  <c:v>5.4816639999999998E-3</c:v>
                </c:pt>
                <c:pt idx="43">
                  <c:v>7.5870629999999998E-3</c:v>
                </c:pt>
                <c:pt idx="44">
                  <c:v>1.3007156000000001E-2</c:v>
                </c:pt>
                <c:pt idx="45">
                  <c:v>2.0305073E-2</c:v>
                </c:pt>
                <c:pt idx="46">
                  <c:v>2.6761007999999999E-2</c:v>
                </c:pt>
                <c:pt idx="47">
                  <c:v>2.9933318E-2</c:v>
                </c:pt>
                <c:pt idx="48">
                  <c:v>2.9625490000000001E-2</c:v>
                </c:pt>
                <c:pt idx="49">
                  <c:v>2.7467518999999999E-2</c:v>
                </c:pt>
                <c:pt idx="50">
                  <c:v>2.4848703E-2</c:v>
                </c:pt>
                <c:pt idx="51">
                  <c:v>2.383774E-2</c:v>
                </c:pt>
                <c:pt idx="52">
                  <c:v>2.5004388999999998E-2</c:v>
                </c:pt>
                <c:pt idx="53">
                  <c:v>2.6596729999999999E-2</c:v>
                </c:pt>
                <c:pt idx="54">
                  <c:v>2.6676862999999999E-2</c:v>
                </c:pt>
                <c:pt idx="55">
                  <c:v>2.565073E-2</c:v>
                </c:pt>
                <c:pt idx="56">
                  <c:v>2.5784396000000001E-2</c:v>
                </c:pt>
                <c:pt idx="57">
                  <c:v>2.8499865999999999E-2</c:v>
                </c:pt>
                <c:pt idx="58">
                  <c:v>3.3002339999999998E-2</c:v>
                </c:pt>
                <c:pt idx="59">
                  <c:v>3.7244371999999998E-2</c:v>
                </c:pt>
                <c:pt idx="60">
                  <c:v>3.8894230000000002E-2</c:v>
                </c:pt>
                <c:pt idx="61">
                  <c:v>3.9351593999999997E-2</c:v>
                </c:pt>
                <c:pt idx="62">
                  <c:v>3.905322E-2</c:v>
                </c:pt>
                <c:pt idx="63">
                  <c:v>3.7815637999999999E-2</c:v>
                </c:pt>
                <c:pt idx="64">
                  <c:v>3.4886199999999999E-2</c:v>
                </c:pt>
                <c:pt idx="65">
                  <c:v>3.2568340000000001E-2</c:v>
                </c:pt>
                <c:pt idx="66">
                  <c:v>3.4819155999999997E-2</c:v>
                </c:pt>
                <c:pt idx="67">
                  <c:v>4.342621E-2</c:v>
                </c:pt>
                <c:pt idx="68">
                  <c:v>5.4327282999999997E-2</c:v>
                </c:pt>
                <c:pt idx="69">
                  <c:v>5.9844550000000003E-2</c:v>
                </c:pt>
                <c:pt idx="70">
                  <c:v>5.5668738000000002E-2</c:v>
                </c:pt>
                <c:pt idx="71">
                  <c:v>4.3995075000000002E-2</c:v>
                </c:pt>
                <c:pt idx="72">
                  <c:v>3.1299586999999997E-2</c:v>
                </c:pt>
                <c:pt idx="73">
                  <c:v>2.2090748E-2</c:v>
                </c:pt>
                <c:pt idx="74">
                  <c:v>1.7157401999999999E-2</c:v>
                </c:pt>
                <c:pt idx="75">
                  <c:v>1.3992994E-2</c:v>
                </c:pt>
                <c:pt idx="76">
                  <c:v>1.1678528000000001E-2</c:v>
                </c:pt>
                <c:pt idx="77">
                  <c:v>1.1717277999999999E-2</c:v>
                </c:pt>
                <c:pt idx="78">
                  <c:v>1.5997995000000001E-2</c:v>
                </c:pt>
                <c:pt idx="79">
                  <c:v>2.2495206E-2</c:v>
                </c:pt>
                <c:pt idx="80">
                  <c:v>2.5762038000000001E-2</c:v>
                </c:pt>
                <c:pt idx="81">
                  <c:v>2.1893277999999999E-2</c:v>
                </c:pt>
                <c:pt idx="82">
                  <c:v>1.1310794000000001E-2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1.3454951E-3</c:v>
                </c:pt>
                <c:pt idx="89">
                  <c:v>7.7408436000000001E-3</c:v>
                </c:pt>
                <c:pt idx="90">
                  <c:v>1.3106300499999999E-2</c:v>
                </c:pt>
                <c:pt idx="91">
                  <c:v>1.7646090999999999E-2</c:v>
                </c:pt>
                <c:pt idx="92">
                  <c:v>2.0485395999999999E-2</c:v>
                </c:pt>
                <c:pt idx="93">
                  <c:v>2.1916346999999999E-2</c:v>
                </c:pt>
                <c:pt idx="94">
                  <c:v>2.2202010000000001E-2</c:v>
                </c:pt>
                <c:pt idx="95">
                  <c:v>2.1819788999999999E-2</c:v>
                </c:pt>
                <c:pt idx="96">
                  <c:v>2.2401790000000001E-2</c:v>
                </c:pt>
                <c:pt idx="97">
                  <c:v>2.3715277999999999E-2</c:v>
                </c:pt>
                <c:pt idx="98">
                  <c:v>2.5247272000000001E-2</c:v>
                </c:pt>
                <c:pt idx="99">
                  <c:v>2.6474105000000001E-2</c:v>
                </c:pt>
                <c:pt idx="100">
                  <c:v>2.7124275E-2</c:v>
                </c:pt>
                <c:pt idx="101">
                  <c:v>2.7722773999999999E-2</c:v>
                </c:pt>
                <c:pt idx="102">
                  <c:v>2.8100941000000001E-2</c:v>
                </c:pt>
                <c:pt idx="103">
                  <c:v>2.8878563999999999E-2</c:v>
                </c:pt>
                <c:pt idx="104">
                  <c:v>2.9008513E-2</c:v>
                </c:pt>
                <c:pt idx="105">
                  <c:v>2.85592E-2</c:v>
                </c:pt>
                <c:pt idx="106">
                  <c:v>2.7398039999999999E-2</c:v>
                </c:pt>
                <c:pt idx="107">
                  <c:v>2.5882043E-2</c:v>
                </c:pt>
                <c:pt idx="108">
                  <c:v>2.3197046999999998E-2</c:v>
                </c:pt>
                <c:pt idx="109">
                  <c:v>1.9777974E-2</c:v>
                </c:pt>
                <c:pt idx="110">
                  <c:v>1.6187914000000001E-2</c:v>
                </c:pt>
                <c:pt idx="111">
                  <c:v>1.344219E-2</c:v>
                </c:pt>
                <c:pt idx="112">
                  <c:v>9.3827010000000002E-3</c:v>
                </c:pt>
                <c:pt idx="113">
                  <c:v>5.3244605999999998E-3</c:v>
                </c:pt>
                <c:pt idx="114">
                  <c:v>8.9362209999999998E-4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5FF6-498D-A584-0D8E1B2C2B9C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[4]Sheet1!$D$69:$DT$69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4.1342442000000002E-4</c:v>
                </c:pt>
                <c:pt idx="6">
                  <c:v>1.6860620000000001E-3</c:v>
                </c:pt>
                <c:pt idx="7">
                  <c:v>4.0005739999999998E-3</c:v>
                </c:pt>
                <c:pt idx="8">
                  <c:v>5.6641636999999996E-3</c:v>
                </c:pt>
                <c:pt idx="9">
                  <c:v>5.1065012999999999E-3</c:v>
                </c:pt>
                <c:pt idx="10">
                  <c:v>1.8113717E-3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6.0195639999999998E-4</c:v>
                </c:pt>
                <c:pt idx="15">
                  <c:v>6.0311169999999999E-3</c:v>
                </c:pt>
                <c:pt idx="16">
                  <c:v>1.0410624E-2</c:v>
                </c:pt>
                <c:pt idx="17">
                  <c:v>1.0527659E-2</c:v>
                </c:pt>
                <c:pt idx="18">
                  <c:v>6.6948878000000003E-3</c:v>
                </c:pt>
                <c:pt idx="19">
                  <c:v>1.1893338999999999E-4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4.123023E-3</c:v>
                </c:pt>
                <c:pt idx="27">
                  <c:v>8.8452089999999997E-3</c:v>
                </c:pt>
                <c:pt idx="28">
                  <c:v>1.2212656000000001E-2</c:v>
                </c:pt>
                <c:pt idx="29">
                  <c:v>1.3948076E-2</c:v>
                </c:pt>
                <c:pt idx="30">
                  <c:v>1.5664667E-2</c:v>
                </c:pt>
                <c:pt idx="31">
                  <c:v>1.7663499999999999E-2</c:v>
                </c:pt>
                <c:pt idx="32">
                  <c:v>1.9222954E-2</c:v>
                </c:pt>
                <c:pt idx="33">
                  <c:v>2.1450601999999999E-2</c:v>
                </c:pt>
                <c:pt idx="34">
                  <c:v>2.3697156E-2</c:v>
                </c:pt>
                <c:pt idx="35">
                  <c:v>2.5505324999999999E-2</c:v>
                </c:pt>
                <c:pt idx="36">
                  <c:v>2.5419061999999999E-2</c:v>
                </c:pt>
                <c:pt idx="37">
                  <c:v>2.2798204999999998E-2</c:v>
                </c:pt>
                <c:pt idx="38">
                  <c:v>1.8068557999999998E-2</c:v>
                </c:pt>
                <c:pt idx="39">
                  <c:v>1.3034804000000001E-2</c:v>
                </c:pt>
                <c:pt idx="40">
                  <c:v>8.7767829999999998E-3</c:v>
                </c:pt>
                <c:pt idx="41">
                  <c:v>6.2897042000000002E-3</c:v>
                </c:pt>
                <c:pt idx="42">
                  <c:v>5.4816639999999998E-3</c:v>
                </c:pt>
                <c:pt idx="43">
                  <c:v>7.5870629999999998E-3</c:v>
                </c:pt>
                <c:pt idx="44">
                  <c:v>1.3007156000000001E-2</c:v>
                </c:pt>
                <c:pt idx="45">
                  <c:v>2.0305073E-2</c:v>
                </c:pt>
                <c:pt idx="46">
                  <c:v>2.6761007999999999E-2</c:v>
                </c:pt>
                <c:pt idx="47">
                  <c:v>2.9933318E-2</c:v>
                </c:pt>
                <c:pt idx="48">
                  <c:v>2.9625490000000001E-2</c:v>
                </c:pt>
                <c:pt idx="49">
                  <c:v>2.7467518999999999E-2</c:v>
                </c:pt>
                <c:pt idx="50">
                  <c:v>2.4848703E-2</c:v>
                </c:pt>
                <c:pt idx="51">
                  <c:v>2.383774E-2</c:v>
                </c:pt>
                <c:pt idx="52">
                  <c:v>2.5004388999999998E-2</c:v>
                </c:pt>
                <c:pt idx="53">
                  <c:v>2.6596729999999999E-2</c:v>
                </c:pt>
                <c:pt idx="54">
                  <c:v>2.6676862999999999E-2</c:v>
                </c:pt>
                <c:pt idx="55">
                  <c:v>2.565073E-2</c:v>
                </c:pt>
                <c:pt idx="56">
                  <c:v>2.5784396000000001E-2</c:v>
                </c:pt>
                <c:pt idx="57">
                  <c:v>2.8499865999999999E-2</c:v>
                </c:pt>
                <c:pt idx="58">
                  <c:v>3.3002339999999998E-2</c:v>
                </c:pt>
                <c:pt idx="59">
                  <c:v>3.7244371999999998E-2</c:v>
                </c:pt>
                <c:pt idx="60">
                  <c:v>3.8894230000000002E-2</c:v>
                </c:pt>
                <c:pt idx="61">
                  <c:v>3.9351593999999997E-2</c:v>
                </c:pt>
                <c:pt idx="62">
                  <c:v>3.905322E-2</c:v>
                </c:pt>
                <c:pt idx="63">
                  <c:v>3.7815637999999999E-2</c:v>
                </c:pt>
                <c:pt idx="64">
                  <c:v>3.4886199999999999E-2</c:v>
                </c:pt>
                <c:pt idx="65">
                  <c:v>3.2568340000000001E-2</c:v>
                </c:pt>
                <c:pt idx="66">
                  <c:v>3.4819155999999997E-2</c:v>
                </c:pt>
                <c:pt idx="67">
                  <c:v>4.342621E-2</c:v>
                </c:pt>
                <c:pt idx="68">
                  <c:v>5.4327282999999997E-2</c:v>
                </c:pt>
                <c:pt idx="69">
                  <c:v>5.9844550000000003E-2</c:v>
                </c:pt>
                <c:pt idx="70">
                  <c:v>5.5668738000000002E-2</c:v>
                </c:pt>
                <c:pt idx="71">
                  <c:v>4.3995075000000002E-2</c:v>
                </c:pt>
                <c:pt idx="72">
                  <c:v>3.1299586999999997E-2</c:v>
                </c:pt>
                <c:pt idx="73">
                  <c:v>2.2090748E-2</c:v>
                </c:pt>
                <c:pt idx="74">
                  <c:v>1.7157401999999999E-2</c:v>
                </c:pt>
                <c:pt idx="75">
                  <c:v>1.3992994E-2</c:v>
                </c:pt>
                <c:pt idx="76">
                  <c:v>1.1678528000000001E-2</c:v>
                </c:pt>
                <c:pt idx="77">
                  <c:v>1.1717277999999999E-2</c:v>
                </c:pt>
                <c:pt idx="78">
                  <c:v>1.5997995000000001E-2</c:v>
                </c:pt>
                <c:pt idx="79">
                  <c:v>2.2495206E-2</c:v>
                </c:pt>
                <c:pt idx="80">
                  <c:v>2.5762038000000001E-2</c:v>
                </c:pt>
                <c:pt idx="81">
                  <c:v>2.1893277999999999E-2</c:v>
                </c:pt>
                <c:pt idx="82">
                  <c:v>1.1310794000000001E-2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1.3454951E-3</c:v>
                </c:pt>
                <c:pt idx="89">
                  <c:v>7.7408436000000001E-3</c:v>
                </c:pt>
                <c:pt idx="90">
                  <c:v>1.3106300499999999E-2</c:v>
                </c:pt>
                <c:pt idx="91">
                  <c:v>1.7646090999999999E-2</c:v>
                </c:pt>
                <c:pt idx="92">
                  <c:v>2.0485395999999999E-2</c:v>
                </c:pt>
                <c:pt idx="93">
                  <c:v>2.1916346999999999E-2</c:v>
                </c:pt>
                <c:pt idx="94">
                  <c:v>2.2202010000000001E-2</c:v>
                </c:pt>
                <c:pt idx="95">
                  <c:v>2.1819788999999999E-2</c:v>
                </c:pt>
                <c:pt idx="96">
                  <c:v>2.2401790000000001E-2</c:v>
                </c:pt>
                <c:pt idx="97">
                  <c:v>2.3715277999999999E-2</c:v>
                </c:pt>
                <c:pt idx="98">
                  <c:v>2.5247272000000001E-2</c:v>
                </c:pt>
                <c:pt idx="99">
                  <c:v>2.6474105000000001E-2</c:v>
                </c:pt>
                <c:pt idx="100">
                  <c:v>2.7124275E-2</c:v>
                </c:pt>
                <c:pt idx="101">
                  <c:v>2.7722773999999999E-2</c:v>
                </c:pt>
                <c:pt idx="102">
                  <c:v>2.8100941000000001E-2</c:v>
                </c:pt>
                <c:pt idx="103">
                  <c:v>2.8878563999999999E-2</c:v>
                </c:pt>
                <c:pt idx="104">
                  <c:v>2.9008513E-2</c:v>
                </c:pt>
                <c:pt idx="105">
                  <c:v>2.85592E-2</c:v>
                </c:pt>
                <c:pt idx="106">
                  <c:v>2.7398039999999999E-2</c:v>
                </c:pt>
                <c:pt idx="107">
                  <c:v>2.5882043E-2</c:v>
                </c:pt>
                <c:pt idx="108">
                  <c:v>2.3197046999999998E-2</c:v>
                </c:pt>
                <c:pt idx="109">
                  <c:v>1.9777974E-2</c:v>
                </c:pt>
                <c:pt idx="110">
                  <c:v>1.6187914000000001E-2</c:v>
                </c:pt>
                <c:pt idx="111">
                  <c:v>1.344219E-2</c:v>
                </c:pt>
                <c:pt idx="112">
                  <c:v>9.3827010000000002E-3</c:v>
                </c:pt>
                <c:pt idx="113">
                  <c:v>5.3244605999999998E-3</c:v>
                </c:pt>
                <c:pt idx="114">
                  <c:v>8.9362209999999998E-4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5FF6-498D-A584-0D8E1B2C2B9C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[4]Sheet1!$D$70:$DT$70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4.1342442000000002E-4</c:v>
                </c:pt>
                <c:pt idx="6">
                  <c:v>1.6860620000000001E-3</c:v>
                </c:pt>
                <c:pt idx="7">
                  <c:v>4.0005739999999998E-3</c:v>
                </c:pt>
                <c:pt idx="8">
                  <c:v>5.6641636999999996E-3</c:v>
                </c:pt>
                <c:pt idx="9">
                  <c:v>5.1065012999999999E-3</c:v>
                </c:pt>
                <c:pt idx="10">
                  <c:v>1.8113717E-3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6.0195639999999998E-4</c:v>
                </c:pt>
                <c:pt idx="15">
                  <c:v>6.0311169999999999E-3</c:v>
                </c:pt>
                <c:pt idx="16">
                  <c:v>1.0410624E-2</c:v>
                </c:pt>
                <c:pt idx="17">
                  <c:v>1.0527659E-2</c:v>
                </c:pt>
                <c:pt idx="18">
                  <c:v>6.6948878000000003E-3</c:v>
                </c:pt>
                <c:pt idx="19">
                  <c:v>1.1893338999999999E-4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4.123023E-3</c:v>
                </c:pt>
                <c:pt idx="27">
                  <c:v>8.8452089999999997E-3</c:v>
                </c:pt>
                <c:pt idx="28">
                  <c:v>1.2212656000000001E-2</c:v>
                </c:pt>
                <c:pt idx="29">
                  <c:v>1.3948076E-2</c:v>
                </c:pt>
                <c:pt idx="30">
                  <c:v>1.5664667E-2</c:v>
                </c:pt>
                <c:pt idx="31">
                  <c:v>1.7663499999999999E-2</c:v>
                </c:pt>
                <c:pt idx="32">
                  <c:v>1.9222954E-2</c:v>
                </c:pt>
                <c:pt idx="33">
                  <c:v>2.1450601999999999E-2</c:v>
                </c:pt>
                <c:pt idx="34">
                  <c:v>2.3697156E-2</c:v>
                </c:pt>
                <c:pt idx="35">
                  <c:v>2.5505324999999999E-2</c:v>
                </c:pt>
                <c:pt idx="36">
                  <c:v>2.5419061999999999E-2</c:v>
                </c:pt>
                <c:pt idx="37">
                  <c:v>2.2798204999999998E-2</c:v>
                </c:pt>
                <c:pt idx="38">
                  <c:v>1.8068557999999998E-2</c:v>
                </c:pt>
                <c:pt idx="39">
                  <c:v>1.3034804000000001E-2</c:v>
                </c:pt>
                <c:pt idx="40">
                  <c:v>8.7767829999999998E-3</c:v>
                </c:pt>
                <c:pt idx="41">
                  <c:v>6.2897042000000002E-3</c:v>
                </c:pt>
                <c:pt idx="42">
                  <c:v>5.4816639999999998E-3</c:v>
                </c:pt>
                <c:pt idx="43">
                  <c:v>7.5870629999999998E-3</c:v>
                </c:pt>
                <c:pt idx="44">
                  <c:v>1.3007156000000001E-2</c:v>
                </c:pt>
                <c:pt idx="45">
                  <c:v>2.0305073E-2</c:v>
                </c:pt>
                <c:pt idx="46">
                  <c:v>2.6761007999999999E-2</c:v>
                </c:pt>
                <c:pt idx="47">
                  <c:v>2.9933318E-2</c:v>
                </c:pt>
                <c:pt idx="48">
                  <c:v>2.9625490000000001E-2</c:v>
                </c:pt>
                <c:pt idx="49">
                  <c:v>2.7467518999999999E-2</c:v>
                </c:pt>
                <c:pt idx="50">
                  <c:v>2.4848703E-2</c:v>
                </c:pt>
                <c:pt idx="51">
                  <c:v>2.383774E-2</c:v>
                </c:pt>
                <c:pt idx="52">
                  <c:v>2.5004388999999998E-2</c:v>
                </c:pt>
                <c:pt idx="53">
                  <c:v>2.6596729999999999E-2</c:v>
                </c:pt>
                <c:pt idx="54">
                  <c:v>2.6676862999999999E-2</c:v>
                </c:pt>
                <c:pt idx="55">
                  <c:v>2.565073E-2</c:v>
                </c:pt>
                <c:pt idx="56">
                  <c:v>2.5784396000000001E-2</c:v>
                </c:pt>
                <c:pt idx="57">
                  <c:v>2.8499865999999999E-2</c:v>
                </c:pt>
                <c:pt idx="58">
                  <c:v>3.3002339999999998E-2</c:v>
                </c:pt>
                <c:pt idx="59">
                  <c:v>3.7244371999999998E-2</c:v>
                </c:pt>
                <c:pt idx="60">
                  <c:v>3.8894230000000002E-2</c:v>
                </c:pt>
                <c:pt idx="61">
                  <c:v>3.9351593999999997E-2</c:v>
                </c:pt>
                <c:pt idx="62">
                  <c:v>3.905322E-2</c:v>
                </c:pt>
                <c:pt idx="63">
                  <c:v>3.7815637999999999E-2</c:v>
                </c:pt>
                <c:pt idx="64">
                  <c:v>3.4886199999999999E-2</c:v>
                </c:pt>
                <c:pt idx="65">
                  <c:v>3.2568340000000001E-2</c:v>
                </c:pt>
                <c:pt idx="66">
                  <c:v>3.4819155999999997E-2</c:v>
                </c:pt>
                <c:pt idx="67">
                  <c:v>4.342621E-2</c:v>
                </c:pt>
                <c:pt idx="68">
                  <c:v>5.4327282999999997E-2</c:v>
                </c:pt>
                <c:pt idx="69">
                  <c:v>5.9844550000000003E-2</c:v>
                </c:pt>
                <c:pt idx="70">
                  <c:v>5.5668738000000002E-2</c:v>
                </c:pt>
                <c:pt idx="71">
                  <c:v>4.3995075000000002E-2</c:v>
                </c:pt>
                <c:pt idx="72">
                  <c:v>3.1299586999999997E-2</c:v>
                </c:pt>
                <c:pt idx="73">
                  <c:v>2.2090748E-2</c:v>
                </c:pt>
                <c:pt idx="74">
                  <c:v>1.7157401999999999E-2</c:v>
                </c:pt>
                <c:pt idx="75">
                  <c:v>1.3992994E-2</c:v>
                </c:pt>
                <c:pt idx="76">
                  <c:v>1.1678528000000001E-2</c:v>
                </c:pt>
                <c:pt idx="77">
                  <c:v>1.1717277999999999E-2</c:v>
                </c:pt>
                <c:pt idx="78">
                  <c:v>1.5997995000000001E-2</c:v>
                </c:pt>
                <c:pt idx="79">
                  <c:v>2.2495206E-2</c:v>
                </c:pt>
                <c:pt idx="80">
                  <c:v>2.5762038000000001E-2</c:v>
                </c:pt>
                <c:pt idx="81">
                  <c:v>2.1893277999999999E-2</c:v>
                </c:pt>
                <c:pt idx="82">
                  <c:v>1.1310794000000001E-2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1.3454951E-3</c:v>
                </c:pt>
                <c:pt idx="89">
                  <c:v>7.7408436000000001E-3</c:v>
                </c:pt>
                <c:pt idx="90">
                  <c:v>1.3106300499999999E-2</c:v>
                </c:pt>
                <c:pt idx="91">
                  <c:v>1.7646090999999999E-2</c:v>
                </c:pt>
                <c:pt idx="92">
                  <c:v>2.0485395999999999E-2</c:v>
                </c:pt>
                <c:pt idx="93">
                  <c:v>2.1916346999999999E-2</c:v>
                </c:pt>
                <c:pt idx="94">
                  <c:v>2.2202010000000001E-2</c:v>
                </c:pt>
                <c:pt idx="95">
                  <c:v>2.1819788999999999E-2</c:v>
                </c:pt>
                <c:pt idx="96">
                  <c:v>2.2401790000000001E-2</c:v>
                </c:pt>
                <c:pt idx="97">
                  <c:v>2.3715277999999999E-2</c:v>
                </c:pt>
                <c:pt idx="98">
                  <c:v>2.5247272000000001E-2</c:v>
                </c:pt>
                <c:pt idx="99">
                  <c:v>2.6474105000000001E-2</c:v>
                </c:pt>
                <c:pt idx="100">
                  <c:v>2.7124275E-2</c:v>
                </c:pt>
                <c:pt idx="101">
                  <c:v>2.7722773999999999E-2</c:v>
                </c:pt>
                <c:pt idx="102">
                  <c:v>2.8100941000000001E-2</c:v>
                </c:pt>
                <c:pt idx="103">
                  <c:v>2.8878563999999999E-2</c:v>
                </c:pt>
                <c:pt idx="104">
                  <c:v>2.9008513E-2</c:v>
                </c:pt>
                <c:pt idx="105">
                  <c:v>2.85592E-2</c:v>
                </c:pt>
                <c:pt idx="106">
                  <c:v>2.7398039999999999E-2</c:v>
                </c:pt>
                <c:pt idx="107">
                  <c:v>2.5882043E-2</c:v>
                </c:pt>
                <c:pt idx="108">
                  <c:v>2.3197046999999998E-2</c:v>
                </c:pt>
                <c:pt idx="109">
                  <c:v>1.9777974E-2</c:v>
                </c:pt>
                <c:pt idx="110">
                  <c:v>1.6187914000000001E-2</c:v>
                </c:pt>
                <c:pt idx="111">
                  <c:v>1.344219E-2</c:v>
                </c:pt>
                <c:pt idx="112">
                  <c:v>9.3827010000000002E-3</c:v>
                </c:pt>
                <c:pt idx="113">
                  <c:v>5.3244605999999998E-3</c:v>
                </c:pt>
                <c:pt idx="114">
                  <c:v>8.9362209999999998E-4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5FF6-498D-A584-0D8E1B2C2B9C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[4]Sheet1!$D$71:$DT$71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6.7853770000000002E-4</c:v>
                </c:pt>
                <c:pt idx="6">
                  <c:v>1.91504E-3</c:v>
                </c:pt>
                <c:pt idx="7">
                  <c:v>4.1913367000000002E-3</c:v>
                </c:pt>
                <c:pt idx="8">
                  <c:v>5.7757670000000002E-3</c:v>
                </c:pt>
                <c:pt idx="9">
                  <c:v>5.0806235999999996E-3</c:v>
                </c:pt>
                <c:pt idx="10">
                  <c:v>1.6318337999999999E-3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6.3521309999999996E-4</c:v>
                </c:pt>
                <c:pt idx="15">
                  <c:v>6.2856279999999997E-3</c:v>
                </c:pt>
                <c:pt idx="16">
                  <c:v>1.0813741999999999E-2</c:v>
                </c:pt>
                <c:pt idx="17">
                  <c:v>1.0915522E-2</c:v>
                </c:pt>
                <c:pt idx="18">
                  <c:v>6.9285900000000001E-3</c:v>
                </c:pt>
                <c:pt idx="19">
                  <c:v>1.41416E-4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4.1353646999999997E-3</c:v>
                </c:pt>
                <c:pt idx="27">
                  <c:v>8.9087209999999997E-3</c:v>
                </c:pt>
                <c:pt idx="28">
                  <c:v>1.2323084E-2</c:v>
                </c:pt>
                <c:pt idx="29">
                  <c:v>1.4093632E-2</c:v>
                </c:pt>
                <c:pt idx="30">
                  <c:v>1.5889087999999999E-2</c:v>
                </c:pt>
                <c:pt idx="31">
                  <c:v>1.7989224000000002E-2</c:v>
                </c:pt>
                <c:pt idx="32">
                  <c:v>1.9631602000000001E-2</c:v>
                </c:pt>
                <c:pt idx="33">
                  <c:v>2.1933847999999999E-2</c:v>
                </c:pt>
                <c:pt idx="34">
                  <c:v>2.4201740999999999E-2</c:v>
                </c:pt>
                <c:pt idx="35">
                  <c:v>2.5968824000000001E-2</c:v>
                </c:pt>
                <c:pt idx="36">
                  <c:v>2.5778305000000001E-2</c:v>
                </c:pt>
                <c:pt idx="37">
                  <c:v>2.3024487999999999E-2</c:v>
                </c:pt>
                <c:pt idx="38">
                  <c:v>1.816458E-2</c:v>
                </c:pt>
                <c:pt idx="39">
                  <c:v>1.3043757E-2</c:v>
                </c:pt>
                <c:pt idx="40">
                  <c:v>8.7203929999999999E-3</c:v>
                </c:pt>
                <c:pt idx="41">
                  <c:v>6.246779E-3</c:v>
                </c:pt>
                <c:pt idx="42">
                  <c:v>5.4532425000000002E-3</c:v>
                </c:pt>
                <c:pt idx="43">
                  <c:v>7.5867590000000002E-3</c:v>
                </c:pt>
                <c:pt idx="44">
                  <c:v>1.3057526999999999E-2</c:v>
                </c:pt>
                <c:pt idx="45">
                  <c:v>2.04324E-2</c:v>
                </c:pt>
                <c:pt idx="46">
                  <c:v>2.695063E-2</c:v>
                </c:pt>
                <c:pt idx="47">
                  <c:v>3.0142713000000002E-2</c:v>
                </c:pt>
                <c:pt idx="48">
                  <c:v>2.9841466000000001E-2</c:v>
                </c:pt>
                <c:pt idx="49">
                  <c:v>2.7730964E-2</c:v>
                </c:pt>
                <c:pt idx="50">
                  <c:v>2.5208031999999998E-2</c:v>
                </c:pt>
                <c:pt idx="51">
                  <c:v>2.4328602000000001E-2</c:v>
                </c:pt>
                <c:pt idx="52">
                  <c:v>2.5592849000000001E-2</c:v>
                </c:pt>
                <c:pt idx="53">
                  <c:v>2.7199384E-2</c:v>
                </c:pt>
                <c:pt idx="54">
                  <c:v>2.7171939999999999E-2</c:v>
                </c:pt>
                <c:pt idx="55">
                  <c:v>2.5950220999999999E-2</c:v>
                </c:pt>
                <c:pt idx="56">
                  <c:v>2.5855759999999998E-2</c:v>
                </c:pt>
                <c:pt idx="57">
                  <c:v>2.8417330000000001E-2</c:v>
                </c:pt>
                <c:pt idx="58">
                  <c:v>3.2919884000000003E-2</c:v>
                </c:pt>
                <c:pt idx="59">
                  <c:v>3.7297190000000001E-2</c:v>
                </c:pt>
                <c:pt idx="60">
                  <c:v>3.9149299999999998E-2</c:v>
                </c:pt>
                <c:pt idx="61">
                  <c:v>3.9791077000000001E-2</c:v>
                </c:pt>
                <c:pt idx="62">
                  <c:v>3.9592469999999998E-2</c:v>
                </c:pt>
                <c:pt idx="63">
                  <c:v>3.8337370000000003E-2</c:v>
                </c:pt>
                <c:pt idx="64">
                  <c:v>3.5288220000000002E-2</c:v>
                </c:pt>
                <c:pt idx="65">
                  <c:v>3.2797134999999998E-2</c:v>
                </c:pt>
                <c:pt idx="66">
                  <c:v>3.4959233999999999E-2</c:v>
                </c:pt>
                <c:pt idx="67">
                  <c:v>4.3665732999999998E-2</c:v>
                </c:pt>
                <c:pt idx="68">
                  <c:v>5.4792217999999997E-2</c:v>
                </c:pt>
                <c:pt idx="69">
                  <c:v>6.0468203999999998E-2</c:v>
                </c:pt>
                <c:pt idx="70">
                  <c:v>5.6215330000000001E-2</c:v>
                </c:pt>
                <c:pt idx="71">
                  <c:v>4.4241256999999999E-2</c:v>
                </c:pt>
                <c:pt idx="72">
                  <c:v>3.1233512000000001E-2</c:v>
                </c:pt>
                <c:pt idx="73">
                  <c:v>2.1915345999999999E-2</c:v>
                </c:pt>
                <c:pt idx="74">
                  <c:v>1.7143814E-2</c:v>
                </c:pt>
                <c:pt idx="75">
                  <c:v>1.4293740500000001E-2</c:v>
                </c:pt>
                <c:pt idx="76">
                  <c:v>1.2261171E-2</c:v>
                </c:pt>
                <c:pt idx="77">
                  <c:v>1.2434183E-2</c:v>
                </c:pt>
                <c:pt idx="78">
                  <c:v>1.6711107999999999E-2</c:v>
                </c:pt>
                <c:pt idx="79">
                  <c:v>2.3132203E-2</c:v>
                </c:pt>
                <c:pt idx="80">
                  <c:v>2.6276979999999998E-2</c:v>
                </c:pt>
                <c:pt idx="81">
                  <c:v>2.2249892E-2</c:v>
                </c:pt>
                <c:pt idx="82">
                  <c:v>1.1463785000000001E-2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1.286049E-3</c:v>
                </c:pt>
                <c:pt idx="89">
                  <c:v>7.9811680000000003E-3</c:v>
                </c:pt>
                <c:pt idx="90">
                  <c:v>1.3615656E-2</c:v>
                </c:pt>
                <c:pt idx="91">
                  <c:v>1.8382229999999999E-2</c:v>
                </c:pt>
                <c:pt idx="92">
                  <c:v>2.133084E-2</c:v>
                </c:pt>
                <c:pt idx="93">
                  <c:v>2.2759324000000001E-2</c:v>
                </c:pt>
                <c:pt idx="94">
                  <c:v>2.2951494999999999E-2</c:v>
                </c:pt>
                <c:pt idx="95">
                  <c:v>2.2383365999999998E-2</c:v>
                </c:pt>
                <c:pt idx="96">
                  <c:v>2.2750642000000001E-2</c:v>
                </c:pt>
                <c:pt idx="97">
                  <c:v>2.3864710000000001E-2</c:v>
                </c:pt>
                <c:pt idx="98">
                  <c:v>2.5242290000000001E-2</c:v>
                </c:pt>
                <c:pt idx="99">
                  <c:v>2.6385888E-2</c:v>
                </c:pt>
                <c:pt idx="100">
                  <c:v>2.7020082000000001E-2</c:v>
                </c:pt>
                <c:pt idx="101">
                  <c:v>2.7605250000000001E-2</c:v>
                </c:pt>
                <c:pt idx="102">
                  <c:v>2.8033115000000001E-2</c:v>
                </c:pt>
                <c:pt idx="103">
                  <c:v>2.8875139000000001E-2</c:v>
                </c:pt>
                <c:pt idx="104">
                  <c:v>2.9064133999999998E-2</c:v>
                </c:pt>
                <c:pt idx="105">
                  <c:v>2.8657451E-2</c:v>
                </c:pt>
                <c:pt idx="106">
                  <c:v>2.7520867000000001E-2</c:v>
                </c:pt>
                <c:pt idx="107">
                  <c:v>2.6016549999999999E-2</c:v>
                </c:pt>
                <c:pt idx="108">
                  <c:v>2.3314273E-2</c:v>
                </c:pt>
                <c:pt idx="109">
                  <c:v>1.9858702999999998E-2</c:v>
                </c:pt>
                <c:pt idx="110">
                  <c:v>1.6223532999999998E-2</c:v>
                </c:pt>
                <c:pt idx="111">
                  <c:v>1.3342875000000001E-2</c:v>
                </c:pt>
                <c:pt idx="112">
                  <c:v>9.1942780000000002E-3</c:v>
                </c:pt>
                <c:pt idx="113">
                  <c:v>5.0663375000000004E-3</c:v>
                </c:pt>
                <c:pt idx="114">
                  <c:v>5.7444609999999998E-4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5FF6-498D-A584-0D8E1B2C2B9C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[4]Sheet1!$D$72:$DT$72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6.7853770000000002E-4</c:v>
                </c:pt>
                <c:pt idx="6">
                  <c:v>1.91504E-3</c:v>
                </c:pt>
                <c:pt idx="7">
                  <c:v>4.1913367000000002E-3</c:v>
                </c:pt>
                <c:pt idx="8">
                  <c:v>5.7757670000000002E-3</c:v>
                </c:pt>
                <c:pt idx="9">
                  <c:v>5.0806235999999996E-3</c:v>
                </c:pt>
                <c:pt idx="10">
                  <c:v>1.6318337999999999E-3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6.3521309999999996E-4</c:v>
                </c:pt>
                <c:pt idx="15">
                  <c:v>6.2856279999999997E-3</c:v>
                </c:pt>
                <c:pt idx="16">
                  <c:v>1.0813741999999999E-2</c:v>
                </c:pt>
                <c:pt idx="17">
                  <c:v>1.0915522E-2</c:v>
                </c:pt>
                <c:pt idx="18">
                  <c:v>6.9285900000000001E-3</c:v>
                </c:pt>
                <c:pt idx="19">
                  <c:v>1.41416E-4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4.1353646999999997E-3</c:v>
                </c:pt>
                <c:pt idx="27">
                  <c:v>8.9087209999999997E-3</c:v>
                </c:pt>
                <c:pt idx="28">
                  <c:v>1.2323084E-2</c:v>
                </c:pt>
                <c:pt idx="29">
                  <c:v>1.4093632E-2</c:v>
                </c:pt>
                <c:pt idx="30">
                  <c:v>1.5889087999999999E-2</c:v>
                </c:pt>
                <c:pt idx="31">
                  <c:v>1.7989224000000002E-2</c:v>
                </c:pt>
                <c:pt idx="32">
                  <c:v>1.9631602000000001E-2</c:v>
                </c:pt>
                <c:pt idx="33">
                  <c:v>2.1933847999999999E-2</c:v>
                </c:pt>
                <c:pt idx="34">
                  <c:v>2.4201740999999999E-2</c:v>
                </c:pt>
                <c:pt idx="35">
                  <c:v>2.5968824000000001E-2</c:v>
                </c:pt>
                <c:pt idx="36">
                  <c:v>2.5778305000000001E-2</c:v>
                </c:pt>
                <c:pt idx="37">
                  <c:v>2.3024487999999999E-2</c:v>
                </c:pt>
                <c:pt idx="38">
                  <c:v>1.816458E-2</c:v>
                </c:pt>
                <c:pt idx="39">
                  <c:v>1.3043757E-2</c:v>
                </c:pt>
                <c:pt idx="40">
                  <c:v>8.7203929999999999E-3</c:v>
                </c:pt>
                <c:pt idx="41">
                  <c:v>6.246779E-3</c:v>
                </c:pt>
                <c:pt idx="42">
                  <c:v>5.4532425000000002E-3</c:v>
                </c:pt>
                <c:pt idx="43">
                  <c:v>7.5867590000000002E-3</c:v>
                </c:pt>
                <c:pt idx="44">
                  <c:v>1.3057526999999999E-2</c:v>
                </c:pt>
                <c:pt idx="45">
                  <c:v>2.04324E-2</c:v>
                </c:pt>
                <c:pt idx="46">
                  <c:v>2.695063E-2</c:v>
                </c:pt>
                <c:pt idx="47">
                  <c:v>3.0142713000000002E-2</c:v>
                </c:pt>
                <c:pt idx="48">
                  <c:v>2.9841466000000001E-2</c:v>
                </c:pt>
                <c:pt idx="49">
                  <c:v>2.7730964E-2</c:v>
                </c:pt>
                <c:pt idx="50">
                  <c:v>2.5208031999999998E-2</c:v>
                </c:pt>
                <c:pt idx="51">
                  <c:v>2.4328602000000001E-2</c:v>
                </c:pt>
                <c:pt idx="52">
                  <c:v>2.5592849000000001E-2</c:v>
                </c:pt>
                <c:pt idx="53">
                  <c:v>2.7199384E-2</c:v>
                </c:pt>
                <c:pt idx="54">
                  <c:v>2.7171939999999999E-2</c:v>
                </c:pt>
                <c:pt idx="55">
                  <c:v>2.5950220999999999E-2</c:v>
                </c:pt>
                <c:pt idx="56">
                  <c:v>2.5855759999999998E-2</c:v>
                </c:pt>
                <c:pt idx="57">
                  <c:v>2.8417330000000001E-2</c:v>
                </c:pt>
                <c:pt idx="58">
                  <c:v>3.2919884000000003E-2</c:v>
                </c:pt>
                <c:pt idx="59">
                  <c:v>3.7297190000000001E-2</c:v>
                </c:pt>
                <c:pt idx="60">
                  <c:v>3.9149299999999998E-2</c:v>
                </c:pt>
                <c:pt idx="61">
                  <c:v>3.9791077000000001E-2</c:v>
                </c:pt>
                <c:pt idx="62">
                  <c:v>3.9592469999999998E-2</c:v>
                </c:pt>
                <c:pt idx="63">
                  <c:v>3.8337370000000003E-2</c:v>
                </c:pt>
                <c:pt idx="64">
                  <c:v>3.5288220000000002E-2</c:v>
                </c:pt>
                <c:pt idx="65">
                  <c:v>3.2797134999999998E-2</c:v>
                </c:pt>
                <c:pt idx="66">
                  <c:v>3.4959233999999999E-2</c:v>
                </c:pt>
                <c:pt idx="67">
                  <c:v>4.3665732999999998E-2</c:v>
                </c:pt>
                <c:pt idx="68">
                  <c:v>5.4792217999999997E-2</c:v>
                </c:pt>
                <c:pt idx="69">
                  <c:v>6.0468203999999998E-2</c:v>
                </c:pt>
                <c:pt idx="70">
                  <c:v>5.6215330000000001E-2</c:v>
                </c:pt>
                <c:pt idx="71">
                  <c:v>4.4241256999999999E-2</c:v>
                </c:pt>
                <c:pt idx="72">
                  <c:v>3.1233512000000001E-2</c:v>
                </c:pt>
                <c:pt idx="73">
                  <c:v>2.1915345999999999E-2</c:v>
                </c:pt>
                <c:pt idx="74">
                  <c:v>1.7143814E-2</c:v>
                </c:pt>
                <c:pt idx="75">
                  <c:v>1.4293740500000001E-2</c:v>
                </c:pt>
                <c:pt idx="76">
                  <c:v>1.2261171E-2</c:v>
                </c:pt>
                <c:pt idx="77">
                  <c:v>1.2434183E-2</c:v>
                </c:pt>
                <c:pt idx="78">
                  <c:v>1.6711107999999999E-2</c:v>
                </c:pt>
                <c:pt idx="79">
                  <c:v>2.3132203E-2</c:v>
                </c:pt>
                <c:pt idx="80">
                  <c:v>2.6276979999999998E-2</c:v>
                </c:pt>
                <c:pt idx="81">
                  <c:v>2.2249892E-2</c:v>
                </c:pt>
                <c:pt idx="82">
                  <c:v>1.1463785000000001E-2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1.286049E-3</c:v>
                </c:pt>
                <c:pt idx="89">
                  <c:v>7.9811680000000003E-3</c:v>
                </c:pt>
                <c:pt idx="90">
                  <c:v>1.3615656E-2</c:v>
                </c:pt>
                <c:pt idx="91">
                  <c:v>1.8382229999999999E-2</c:v>
                </c:pt>
                <c:pt idx="92">
                  <c:v>2.133084E-2</c:v>
                </c:pt>
                <c:pt idx="93">
                  <c:v>2.2759324000000001E-2</c:v>
                </c:pt>
                <c:pt idx="94">
                  <c:v>2.2951494999999999E-2</c:v>
                </c:pt>
                <c:pt idx="95">
                  <c:v>2.2383365999999998E-2</c:v>
                </c:pt>
                <c:pt idx="96">
                  <c:v>2.2750642000000001E-2</c:v>
                </c:pt>
                <c:pt idx="97">
                  <c:v>2.3864710000000001E-2</c:v>
                </c:pt>
                <c:pt idx="98">
                  <c:v>2.5242290000000001E-2</c:v>
                </c:pt>
                <c:pt idx="99">
                  <c:v>2.6385888E-2</c:v>
                </c:pt>
                <c:pt idx="100">
                  <c:v>2.7020082000000001E-2</c:v>
                </c:pt>
                <c:pt idx="101">
                  <c:v>2.7605250000000001E-2</c:v>
                </c:pt>
                <c:pt idx="102">
                  <c:v>2.8033115000000001E-2</c:v>
                </c:pt>
                <c:pt idx="103">
                  <c:v>2.8875139000000001E-2</c:v>
                </c:pt>
                <c:pt idx="104">
                  <c:v>2.9064133999999998E-2</c:v>
                </c:pt>
                <c:pt idx="105">
                  <c:v>2.8657451E-2</c:v>
                </c:pt>
                <c:pt idx="106">
                  <c:v>2.7520867000000001E-2</c:v>
                </c:pt>
                <c:pt idx="107">
                  <c:v>2.6016549999999999E-2</c:v>
                </c:pt>
                <c:pt idx="108">
                  <c:v>2.3314273E-2</c:v>
                </c:pt>
                <c:pt idx="109">
                  <c:v>1.9858702999999998E-2</c:v>
                </c:pt>
                <c:pt idx="110">
                  <c:v>1.6223532999999998E-2</c:v>
                </c:pt>
                <c:pt idx="111">
                  <c:v>1.3342875000000001E-2</c:v>
                </c:pt>
                <c:pt idx="112">
                  <c:v>9.1942780000000002E-3</c:v>
                </c:pt>
                <c:pt idx="113">
                  <c:v>5.0663375000000004E-3</c:v>
                </c:pt>
                <c:pt idx="114">
                  <c:v>5.7444609999999998E-4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5FF6-498D-A584-0D8E1B2C2B9C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[4]Sheet1!$D$73:$DT$73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5.0445679999999997E-4</c:v>
                </c:pt>
                <c:pt idx="6">
                  <c:v>1.7481163E-3</c:v>
                </c:pt>
                <c:pt idx="7">
                  <c:v>4.0311365999999996E-3</c:v>
                </c:pt>
                <c:pt idx="8">
                  <c:v>5.655205E-3</c:v>
                </c:pt>
                <c:pt idx="9">
                  <c:v>5.0702407E-3</c:v>
                </c:pt>
                <c:pt idx="10">
                  <c:v>1.7721814E-3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7.5908884E-4</c:v>
                </c:pt>
                <c:pt idx="15">
                  <c:v>6.1497176000000001E-3</c:v>
                </c:pt>
                <c:pt idx="16">
                  <c:v>1.0441453E-2</c:v>
                </c:pt>
                <c:pt idx="17">
                  <c:v>1.0486314E-2</c:v>
                </c:pt>
                <c:pt idx="18">
                  <c:v>6.6425785999999999E-3</c:v>
                </c:pt>
                <c:pt idx="19">
                  <c:v>1.2800141E-4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3.8950670999999999E-3</c:v>
                </c:pt>
                <c:pt idx="27">
                  <c:v>8.5085209999999998E-3</c:v>
                </c:pt>
                <c:pt idx="28">
                  <c:v>1.1825318E-2</c:v>
                </c:pt>
                <c:pt idx="29">
                  <c:v>1.3553551E-2</c:v>
                </c:pt>
                <c:pt idx="30">
                  <c:v>1.5280696E-2</c:v>
                </c:pt>
                <c:pt idx="31">
                  <c:v>1.7289352000000001E-2</c:v>
                </c:pt>
                <c:pt idx="32">
                  <c:v>1.8842813E-2</c:v>
                </c:pt>
                <c:pt idx="33">
                  <c:v>2.1019590000000001E-2</c:v>
                </c:pt>
                <c:pt idx="34">
                  <c:v>2.3158722E-2</c:v>
                </c:pt>
                <c:pt idx="35">
                  <c:v>2.4822793999999999E-2</c:v>
                </c:pt>
                <c:pt idx="36">
                  <c:v>2.4598535000000001E-2</c:v>
                </c:pt>
                <c:pt idx="37">
                  <c:v>2.1899930000000001E-2</c:v>
                </c:pt>
                <c:pt idx="38">
                  <c:v>1.7162825999999999E-2</c:v>
                </c:pt>
                <c:pt idx="39">
                  <c:v>1.2188431E-2</c:v>
                </c:pt>
                <c:pt idx="40">
                  <c:v>8.0469159999999994E-3</c:v>
                </c:pt>
                <c:pt idx="41">
                  <c:v>5.6670669999999996E-3</c:v>
                </c:pt>
                <c:pt idx="42">
                  <c:v>4.9895503999999999E-3</c:v>
                </c:pt>
                <c:pt idx="43">
                  <c:v>7.2325146999999996E-3</c:v>
                </c:pt>
                <c:pt idx="44">
                  <c:v>1.27559835E-2</c:v>
                </c:pt>
                <c:pt idx="45">
                  <c:v>2.0115406999999998E-2</c:v>
                </c:pt>
                <c:pt idx="46">
                  <c:v>2.6624477000000001E-2</c:v>
                </c:pt>
                <c:pt idx="47">
                  <c:v>2.9872559E-2</c:v>
                </c:pt>
                <c:pt idx="48">
                  <c:v>2.9642338000000001E-2</c:v>
                </c:pt>
                <c:pt idx="49">
                  <c:v>2.7517640999999999E-2</c:v>
                </c:pt>
                <c:pt idx="50">
                  <c:v>2.4873866000000001E-2</c:v>
                </c:pt>
                <c:pt idx="51">
                  <c:v>2.3846991000000001E-2</c:v>
                </c:pt>
                <c:pt idx="52">
                  <c:v>2.5035447999999998E-2</c:v>
                </c:pt>
                <c:pt idx="53">
                  <c:v>2.6673823999999999E-2</c:v>
                </c:pt>
                <c:pt idx="54">
                  <c:v>2.6794203999999999E-2</c:v>
                </c:pt>
                <c:pt idx="55">
                  <c:v>2.5795931000000001E-2</c:v>
                </c:pt>
                <c:pt idx="56">
                  <c:v>2.5973891999999998E-2</c:v>
                </c:pt>
                <c:pt idx="57">
                  <c:v>2.8718210000000001E-2</c:v>
                </c:pt>
                <c:pt idx="58">
                  <c:v>3.3196906999999998E-2</c:v>
                </c:pt>
                <c:pt idx="59">
                  <c:v>3.7370976E-2</c:v>
                </c:pt>
                <c:pt idx="60">
                  <c:v>3.8954914E-2</c:v>
                </c:pt>
                <c:pt idx="61">
                  <c:v>3.9336648000000002E-2</c:v>
                </c:pt>
                <c:pt idx="62">
                  <c:v>3.889898E-2</c:v>
                </c:pt>
                <c:pt idx="63">
                  <c:v>3.7441215999999999E-2</c:v>
                </c:pt>
                <c:pt idx="64">
                  <c:v>3.4285665E-2</c:v>
                </c:pt>
                <c:pt idx="65">
                  <c:v>3.1879020000000001E-2</c:v>
                </c:pt>
                <c:pt idx="66">
                  <c:v>3.4199893000000002E-2</c:v>
                </c:pt>
                <c:pt idx="67">
                  <c:v>4.293744E-2</c:v>
                </c:pt>
                <c:pt idx="68">
                  <c:v>5.3924913999999997E-2</c:v>
                </c:pt>
                <c:pt idx="69">
                  <c:v>5.9513923000000003E-2</c:v>
                </c:pt>
                <c:pt idx="70">
                  <c:v>5.5476024999999998E-2</c:v>
                </c:pt>
                <c:pt idx="71">
                  <c:v>4.402814E-2</c:v>
                </c:pt>
                <c:pt idx="72">
                  <c:v>3.1568788E-2</c:v>
                </c:pt>
                <c:pt idx="73">
                  <c:v>2.2501252999999999E-2</c:v>
                </c:pt>
                <c:pt idx="74">
                  <c:v>1.7549223999999999E-2</c:v>
                </c:pt>
                <c:pt idx="75">
                  <c:v>1.4227738E-2</c:v>
                </c:pt>
                <c:pt idx="76">
                  <c:v>1.1693616E-2</c:v>
                </c:pt>
                <c:pt idx="77">
                  <c:v>1.1570377E-2</c:v>
                </c:pt>
                <c:pt idx="78">
                  <c:v>1.5809175000000002E-2</c:v>
                </c:pt>
                <c:pt idx="79">
                  <c:v>2.2352738E-2</c:v>
                </c:pt>
                <c:pt idx="80">
                  <c:v>2.5693944E-2</c:v>
                </c:pt>
                <c:pt idx="81">
                  <c:v>2.1906243999999998E-2</c:v>
                </c:pt>
                <c:pt idx="82">
                  <c:v>1.1417656E-2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1.1836925E-3</c:v>
                </c:pt>
                <c:pt idx="89">
                  <c:v>7.4608586999999997E-3</c:v>
                </c:pt>
                <c:pt idx="90">
                  <c:v>1.2789676E-2</c:v>
                </c:pt>
                <c:pt idx="91">
                  <c:v>1.7307267000000001E-2</c:v>
                </c:pt>
                <c:pt idx="92">
                  <c:v>2.0139563999999999E-2</c:v>
                </c:pt>
                <c:pt idx="93">
                  <c:v>2.1579707E-2</c:v>
                </c:pt>
                <c:pt idx="94">
                  <c:v>2.1896540999999999E-2</c:v>
                </c:pt>
                <c:pt idx="95">
                  <c:v>2.1581250999999999E-2</c:v>
                </c:pt>
                <c:pt idx="96">
                  <c:v>2.2243922999999999E-2</c:v>
                </c:pt>
                <c:pt idx="97">
                  <c:v>2.3637325000000001E-2</c:v>
                </c:pt>
                <c:pt idx="98">
                  <c:v>2.5230855E-2</c:v>
                </c:pt>
                <c:pt idx="99">
                  <c:v>2.6487263E-2</c:v>
                </c:pt>
                <c:pt idx="100">
                  <c:v>2.7138269999999999E-2</c:v>
                </c:pt>
                <c:pt idx="101">
                  <c:v>2.7752478000000001E-2</c:v>
                </c:pt>
                <c:pt idx="102">
                  <c:v>2.8132577999999998E-2</c:v>
                </c:pt>
                <c:pt idx="103">
                  <c:v>2.892457E-2</c:v>
                </c:pt>
                <c:pt idx="104">
                  <c:v>2.9078745999999999E-2</c:v>
                </c:pt>
                <c:pt idx="105">
                  <c:v>2.8665441999999999E-2</c:v>
                </c:pt>
                <c:pt idx="106">
                  <c:v>2.7548287000000001E-2</c:v>
                </c:pt>
                <c:pt idx="107">
                  <c:v>2.6063967E-2</c:v>
                </c:pt>
                <c:pt idx="108">
                  <c:v>2.3438469999999999E-2</c:v>
                </c:pt>
                <c:pt idx="109">
                  <c:v>2.0074663999999999E-2</c:v>
                </c:pt>
                <c:pt idx="110">
                  <c:v>1.6539695E-2</c:v>
                </c:pt>
                <c:pt idx="111">
                  <c:v>1.3940012999999999E-2</c:v>
                </c:pt>
                <c:pt idx="112">
                  <c:v>9.9497890000000005E-3</c:v>
                </c:pt>
                <c:pt idx="113">
                  <c:v>5.9397010000000004E-3</c:v>
                </c:pt>
                <c:pt idx="114">
                  <c:v>1.5448472000000001E-3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5FF6-498D-A584-0D8E1B2C2B9C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[4]Sheet1!$D$74:$DT$74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5.0445679999999997E-4</c:v>
                </c:pt>
                <c:pt idx="6">
                  <c:v>1.7481163E-3</c:v>
                </c:pt>
                <c:pt idx="7">
                  <c:v>4.0311365999999996E-3</c:v>
                </c:pt>
                <c:pt idx="8">
                  <c:v>5.655205E-3</c:v>
                </c:pt>
                <c:pt idx="9">
                  <c:v>5.0702407E-3</c:v>
                </c:pt>
                <c:pt idx="10">
                  <c:v>1.7721814E-3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7.5908884E-4</c:v>
                </c:pt>
                <c:pt idx="15">
                  <c:v>6.1497176000000001E-3</c:v>
                </c:pt>
                <c:pt idx="16">
                  <c:v>1.0441453E-2</c:v>
                </c:pt>
                <c:pt idx="17">
                  <c:v>1.0486314E-2</c:v>
                </c:pt>
                <c:pt idx="18">
                  <c:v>6.6425785999999999E-3</c:v>
                </c:pt>
                <c:pt idx="19">
                  <c:v>1.2800141E-4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3.8950670999999999E-3</c:v>
                </c:pt>
                <c:pt idx="27">
                  <c:v>8.5085209999999998E-3</c:v>
                </c:pt>
                <c:pt idx="28">
                  <c:v>1.1825318E-2</c:v>
                </c:pt>
                <c:pt idx="29">
                  <c:v>1.3553551E-2</c:v>
                </c:pt>
                <c:pt idx="30">
                  <c:v>1.5280696E-2</c:v>
                </c:pt>
                <c:pt idx="31">
                  <c:v>1.7289352000000001E-2</c:v>
                </c:pt>
                <c:pt idx="32">
                  <c:v>1.8842813E-2</c:v>
                </c:pt>
                <c:pt idx="33">
                  <c:v>2.1019590000000001E-2</c:v>
                </c:pt>
                <c:pt idx="34">
                  <c:v>2.3158722E-2</c:v>
                </c:pt>
                <c:pt idx="35">
                  <c:v>2.4822793999999999E-2</c:v>
                </c:pt>
                <c:pt idx="36">
                  <c:v>2.4598535000000001E-2</c:v>
                </c:pt>
                <c:pt idx="37">
                  <c:v>2.1899930000000001E-2</c:v>
                </c:pt>
                <c:pt idx="38">
                  <c:v>1.7162825999999999E-2</c:v>
                </c:pt>
                <c:pt idx="39">
                  <c:v>1.2188431E-2</c:v>
                </c:pt>
                <c:pt idx="40">
                  <c:v>8.0469159999999994E-3</c:v>
                </c:pt>
                <c:pt idx="41">
                  <c:v>5.6670669999999996E-3</c:v>
                </c:pt>
                <c:pt idx="42">
                  <c:v>4.9895503999999999E-3</c:v>
                </c:pt>
                <c:pt idx="43">
                  <c:v>7.2325146999999996E-3</c:v>
                </c:pt>
                <c:pt idx="44">
                  <c:v>1.27559835E-2</c:v>
                </c:pt>
                <c:pt idx="45">
                  <c:v>2.0115406999999998E-2</c:v>
                </c:pt>
                <c:pt idx="46">
                  <c:v>2.6624477000000001E-2</c:v>
                </c:pt>
                <c:pt idx="47">
                  <c:v>2.9872559E-2</c:v>
                </c:pt>
                <c:pt idx="48">
                  <c:v>2.9642338000000001E-2</c:v>
                </c:pt>
                <c:pt idx="49">
                  <c:v>2.7517640999999999E-2</c:v>
                </c:pt>
                <c:pt idx="50">
                  <c:v>2.4873866000000001E-2</c:v>
                </c:pt>
                <c:pt idx="51">
                  <c:v>2.3846991000000001E-2</c:v>
                </c:pt>
                <c:pt idx="52">
                  <c:v>2.5035447999999998E-2</c:v>
                </c:pt>
                <c:pt idx="53">
                  <c:v>2.6673823999999999E-2</c:v>
                </c:pt>
                <c:pt idx="54">
                  <c:v>2.6794203999999999E-2</c:v>
                </c:pt>
                <c:pt idx="55">
                  <c:v>2.5795931000000001E-2</c:v>
                </c:pt>
                <c:pt idx="56">
                  <c:v>2.5973891999999998E-2</c:v>
                </c:pt>
                <c:pt idx="57">
                  <c:v>2.8718210000000001E-2</c:v>
                </c:pt>
                <c:pt idx="58">
                  <c:v>3.3196906999999998E-2</c:v>
                </c:pt>
                <c:pt idx="59">
                  <c:v>3.7370976E-2</c:v>
                </c:pt>
                <c:pt idx="60">
                  <c:v>3.8954914E-2</c:v>
                </c:pt>
                <c:pt idx="61">
                  <c:v>3.9336648000000002E-2</c:v>
                </c:pt>
                <c:pt idx="62">
                  <c:v>3.889898E-2</c:v>
                </c:pt>
                <c:pt idx="63">
                  <c:v>3.7441215999999999E-2</c:v>
                </c:pt>
                <c:pt idx="64">
                  <c:v>3.4285665E-2</c:v>
                </c:pt>
                <c:pt idx="65">
                  <c:v>3.1879020000000001E-2</c:v>
                </c:pt>
                <c:pt idx="66">
                  <c:v>3.4199893000000002E-2</c:v>
                </c:pt>
                <c:pt idx="67">
                  <c:v>4.293744E-2</c:v>
                </c:pt>
                <c:pt idx="68">
                  <c:v>5.3924913999999997E-2</c:v>
                </c:pt>
                <c:pt idx="69">
                  <c:v>5.9513923000000003E-2</c:v>
                </c:pt>
                <c:pt idx="70">
                  <c:v>5.5476024999999998E-2</c:v>
                </c:pt>
                <c:pt idx="71">
                  <c:v>4.402814E-2</c:v>
                </c:pt>
                <c:pt idx="72">
                  <c:v>3.1568788E-2</c:v>
                </c:pt>
                <c:pt idx="73">
                  <c:v>2.2501252999999999E-2</c:v>
                </c:pt>
                <c:pt idx="74">
                  <c:v>1.7549223999999999E-2</c:v>
                </c:pt>
                <c:pt idx="75">
                  <c:v>1.4227738E-2</c:v>
                </c:pt>
                <c:pt idx="76">
                  <c:v>1.1693616E-2</c:v>
                </c:pt>
                <c:pt idx="77">
                  <c:v>1.1570377E-2</c:v>
                </c:pt>
                <c:pt idx="78">
                  <c:v>1.5809175000000002E-2</c:v>
                </c:pt>
                <c:pt idx="79">
                  <c:v>2.2352738E-2</c:v>
                </c:pt>
                <c:pt idx="80">
                  <c:v>2.5693944E-2</c:v>
                </c:pt>
                <c:pt idx="81">
                  <c:v>2.1906243999999998E-2</c:v>
                </c:pt>
                <c:pt idx="82">
                  <c:v>1.1417656E-2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1.1836925E-3</c:v>
                </c:pt>
                <c:pt idx="89">
                  <c:v>7.4608586999999997E-3</c:v>
                </c:pt>
                <c:pt idx="90">
                  <c:v>1.2789676E-2</c:v>
                </c:pt>
                <c:pt idx="91">
                  <c:v>1.7307267000000001E-2</c:v>
                </c:pt>
                <c:pt idx="92">
                  <c:v>2.0139563999999999E-2</c:v>
                </c:pt>
                <c:pt idx="93">
                  <c:v>2.1579707E-2</c:v>
                </c:pt>
                <c:pt idx="94">
                  <c:v>2.1896540999999999E-2</c:v>
                </c:pt>
                <c:pt idx="95">
                  <c:v>2.1581250999999999E-2</c:v>
                </c:pt>
                <c:pt idx="96">
                  <c:v>2.2243922999999999E-2</c:v>
                </c:pt>
                <c:pt idx="97">
                  <c:v>2.3637325000000001E-2</c:v>
                </c:pt>
                <c:pt idx="98">
                  <c:v>2.5230855E-2</c:v>
                </c:pt>
                <c:pt idx="99">
                  <c:v>2.6487263E-2</c:v>
                </c:pt>
                <c:pt idx="100">
                  <c:v>2.7138269999999999E-2</c:v>
                </c:pt>
                <c:pt idx="101">
                  <c:v>2.7752478000000001E-2</c:v>
                </c:pt>
                <c:pt idx="102">
                  <c:v>2.8132577999999998E-2</c:v>
                </c:pt>
                <c:pt idx="103">
                  <c:v>2.892457E-2</c:v>
                </c:pt>
                <c:pt idx="104">
                  <c:v>2.9078745999999999E-2</c:v>
                </c:pt>
                <c:pt idx="105">
                  <c:v>2.8665441999999999E-2</c:v>
                </c:pt>
                <c:pt idx="106">
                  <c:v>2.7548287000000001E-2</c:v>
                </c:pt>
                <c:pt idx="107">
                  <c:v>2.6063967E-2</c:v>
                </c:pt>
                <c:pt idx="108">
                  <c:v>2.3438469999999999E-2</c:v>
                </c:pt>
                <c:pt idx="109">
                  <c:v>2.0074663999999999E-2</c:v>
                </c:pt>
                <c:pt idx="110">
                  <c:v>1.6539695E-2</c:v>
                </c:pt>
                <c:pt idx="111">
                  <c:v>1.3940012999999999E-2</c:v>
                </c:pt>
                <c:pt idx="112">
                  <c:v>9.9497890000000005E-3</c:v>
                </c:pt>
                <c:pt idx="113">
                  <c:v>5.9397010000000004E-3</c:v>
                </c:pt>
                <c:pt idx="114">
                  <c:v>1.5448472000000001E-3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5FF6-498D-A584-0D8E1B2C2B9C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[4]Sheet1!$D$75:$DT$75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4.5997479999999999E-4</c:v>
                </c:pt>
                <c:pt idx="6">
                  <c:v>1.6332300000000001E-3</c:v>
                </c:pt>
                <c:pt idx="7">
                  <c:v>3.8782356E-3</c:v>
                </c:pt>
                <c:pt idx="8">
                  <c:v>5.5845540000000003E-3</c:v>
                </c:pt>
                <c:pt idx="9">
                  <c:v>5.1518142999999999E-3</c:v>
                </c:pt>
                <c:pt idx="10">
                  <c:v>1.9521028000000001E-3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4.5345565999999998E-4</c:v>
                </c:pt>
                <c:pt idx="15">
                  <c:v>5.8546140000000002E-3</c:v>
                </c:pt>
                <c:pt idx="16">
                  <c:v>1.0234215E-2</c:v>
                </c:pt>
                <c:pt idx="17">
                  <c:v>1.0405784E-2</c:v>
                </c:pt>
                <c:pt idx="18">
                  <c:v>6.6721050000000002E-3</c:v>
                </c:pt>
                <c:pt idx="19">
                  <c:v>2.1092341999999999E-4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3.815372E-3</c:v>
                </c:pt>
                <c:pt idx="27">
                  <c:v>8.3956429999999995E-3</c:v>
                </c:pt>
                <c:pt idx="28">
                  <c:v>1.1683262E-2</c:v>
                </c:pt>
                <c:pt idx="29">
                  <c:v>1.3377221999999999E-2</c:v>
                </c:pt>
                <c:pt idx="30">
                  <c:v>1.5061435E-2</c:v>
                </c:pt>
                <c:pt idx="31">
                  <c:v>1.7015171999999999E-2</c:v>
                </c:pt>
                <c:pt idx="32">
                  <c:v>1.8507853000000001E-2</c:v>
                </c:pt>
                <c:pt idx="33">
                  <c:v>2.0628447000000001E-2</c:v>
                </c:pt>
                <c:pt idx="34">
                  <c:v>2.2706185E-2</c:v>
                </c:pt>
                <c:pt idx="35">
                  <c:v>2.43085E-2</c:v>
                </c:pt>
                <c:pt idx="36">
                  <c:v>2.405123E-2</c:v>
                </c:pt>
                <c:pt idx="37">
                  <c:v>2.1365967E-2</c:v>
                </c:pt>
                <c:pt idx="38">
                  <c:v>1.668362E-2</c:v>
                </c:pt>
                <c:pt idx="39">
                  <c:v>1.1747092000000001E-2</c:v>
                </c:pt>
                <c:pt idx="40">
                  <c:v>7.6044713999999999E-3</c:v>
                </c:pt>
                <c:pt idx="41">
                  <c:v>5.1938486000000002E-3</c:v>
                </c:pt>
                <c:pt idx="42">
                  <c:v>4.5335000000000002E-3</c:v>
                </c:pt>
                <c:pt idx="43">
                  <c:v>6.849066E-3</c:v>
                </c:pt>
                <c:pt idx="44">
                  <c:v>1.246242E-2</c:v>
                </c:pt>
                <c:pt idx="45">
                  <c:v>1.9877440999999999E-2</c:v>
                </c:pt>
                <c:pt idx="46">
                  <c:v>2.6414226999999998E-2</c:v>
                </c:pt>
                <c:pt idx="47">
                  <c:v>2.9690009E-2</c:v>
                </c:pt>
                <c:pt idx="48">
                  <c:v>2.9503774E-2</c:v>
                </c:pt>
                <c:pt idx="49">
                  <c:v>2.7403591000000001E-2</c:v>
                </c:pt>
                <c:pt idx="50">
                  <c:v>2.4760608E-2</c:v>
                </c:pt>
                <c:pt idx="51">
                  <c:v>2.3720363000000001E-2</c:v>
                </c:pt>
                <c:pt idx="52">
                  <c:v>2.4922078E-2</c:v>
                </c:pt>
                <c:pt idx="53">
                  <c:v>2.6622374000000001E-2</c:v>
                </c:pt>
                <c:pt idx="54">
                  <c:v>2.686473E-2</c:v>
                </c:pt>
                <c:pt idx="55">
                  <c:v>2.6019765E-2</c:v>
                </c:pt>
                <c:pt idx="56">
                  <c:v>2.6331034999999999E-2</c:v>
                </c:pt>
                <c:pt idx="57">
                  <c:v>2.9121859999999999E-2</c:v>
                </c:pt>
                <c:pt idx="58">
                  <c:v>3.3510909999999998E-2</c:v>
                </c:pt>
                <c:pt idx="59">
                  <c:v>3.75102E-2</c:v>
                </c:pt>
                <c:pt idx="60">
                  <c:v>3.8900770000000001E-2</c:v>
                </c:pt>
                <c:pt idx="61">
                  <c:v>3.9140116000000003E-2</c:v>
                </c:pt>
                <c:pt idx="62">
                  <c:v>3.8607865999999998E-2</c:v>
                </c:pt>
                <c:pt idx="63">
                  <c:v>3.7097387000000002E-2</c:v>
                </c:pt>
                <c:pt idx="64">
                  <c:v>3.3940895999999998E-2</c:v>
                </c:pt>
                <c:pt idx="65">
                  <c:v>3.1621891999999999E-2</c:v>
                </c:pt>
                <c:pt idx="66">
                  <c:v>3.4091956999999999E-2</c:v>
                </c:pt>
                <c:pt idx="67">
                  <c:v>4.2964846000000001E-2</c:v>
                </c:pt>
                <c:pt idx="68">
                  <c:v>5.4003700000000002E-2</c:v>
                </c:pt>
                <c:pt idx="69">
                  <c:v>5.9567809999999999E-2</c:v>
                </c:pt>
                <c:pt idx="70">
                  <c:v>5.5504240000000003E-2</c:v>
                </c:pt>
                <c:pt idx="71">
                  <c:v>4.4105320000000003E-2</c:v>
                </c:pt>
                <c:pt idx="72">
                  <c:v>3.1737759999999997E-2</c:v>
                </c:pt>
                <c:pt idx="73">
                  <c:v>2.2683261E-2</c:v>
                </c:pt>
                <c:pt idx="74">
                  <c:v>1.7586254999999999E-2</c:v>
                </c:pt>
                <c:pt idx="75">
                  <c:v>1.4030267500000001E-2</c:v>
                </c:pt>
                <c:pt idx="76">
                  <c:v>1.1351056999999999E-2</c:v>
                </c:pt>
                <c:pt idx="77">
                  <c:v>1.1271079E-2</c:v>
                </c:pt>
                <c:pt idx="78">
                  <c:v>1.5678337000000001E-2</c:v>
                </c:pt>
                <c:pt idx="79">
                  <c:v>2.2386143000000001E-2</c:v>
                </c:pt>
                <c:pt idx="80">
                  <c:v>2.581346E-2</c:v>
                </c:pt>
                <c:pt idx="81">
                  <c:v>2.204538E-2</c:v>
                </c:pt>
                <c:pt idx="82">
                  <c:v>1.1550939E-2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1.0813535999999999E-3</c:v>
                </c:pt>
                <c:pt idx="89">
                  <c:v>7.258189E-3</c:v>
                </c:pt>
                <c:pt idx="90">
                  <c:v>1.2531769E-2</c:v>
                </c:pt>
                <c:pt idx="91">
                  <c:v>1.7048119E-2</c:v>
                </c:pt>
                <c:pt idx="92">
                  <c:v>1.9901510000000001E-2</c:v>
                </c:pt>
                <c:pt idx="93">
                  <c:v>2.1352586999999999E-2</c:v>
                </c:pt>
                <c:pt idx="94">
                  <c:v>2.167525E-2</c:v>
                </c:pt>
                <c:pt idx="95">
                  <c:v>2.1369771999999999E-2</c:v>
                </c:pt>
                <c:pt idx="96">
                  <c:v>2.2047434000000001E-2</c:v>
                </c:pt>
                <c:pt idx="97">
                  <c:v>2.3477629999999999E-2</c:v>
                </c:pt>
                <c:pt idx="98">
                  <c:v>2.5132345E-2</c:v>
                </c:pt>
                <c:pt idx="99">
                  <c:v>2.6457135999999999E-2</c:v>
                </c:pt>
                <c:pt idx="100">
                  <c:v>2.7163349999999999E-2</c:v>
                </c:pt>
                <c:pt idx="101">
                  <c:v>2.7812193999999998E-2</c:v>
                </c:pt>
                <c:pt idx="102">
                  <c:v>2.8248325000000001E-2</c:v>
                </c:pt>
                <c:pt idx="103">
                  <c:v>2.9074935E-2</c:v>
                </c:pt>
                <c:pt idx="104">
                  <c:v>2.9254800000000001E-2</c:v>
                </c:pt>
                <c:pt idx="105">
                  <c:v>2.8863756000000001E-2</c:v>
                </c:pt>
                <c:pt idx="106">
                  <c:v>2.776491E-2</c:v>
                </c:pt>
                <c:pt idx="107">
                  <c:v>2.6302809999999999E-2</c:v>
                </c:pt>
                <c:pt idx="108">
                  <c:v>2.3688170000000001E-2</c:v>
                </c:pt>
                <c:pt idx="109">
                  <c:v>2.0335615000000001E-2</c:v>
                </c:pt>
                <c:pt idx="110">
                  <c:v>1.6810793000000001E-2</c:v>
                </c:pt>
                <c:pt idx="111">
                  <c:v>1.4263559E-2</c:v>
                </c:pt>
                <c:pt idx="112">
                  <c:v>1.0292071E-2</c:v>
                </c:pt>
                <c:pt idx="113">
                  <c:v>6.3038686999999996E-3</c:v>
                </c:pt>
                <c:pt idx="114">
                  <c:v>1.9255730999999999E-3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5FF6-498D-A584-0D8E1B2C2B9C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[4]Sheet1!$D$76:$DT$76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4.5997479999999999E-4</c:v>
                </c:pt>
                <c:pt idx="6">
                  <c:v>1.6332300000000001E-3</c:v>
                </c:pt>
                <c:pt idx="7">
                  <c:v>3.8782356E-3</c:v>
                </c:pt>
                <c:pt idx="8">
                  <c:v>5.5845540000000003E-3</c:v>
                </c:pt>
                <c:pt idx="9">
                  <c:v>5.1518142999999999E-3</c:v>
                </c:pt>
                <c:pt idx="10">
                  <c:v>1.9521028000000001E-3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4.5345565999999998E-4</c:v>
                </c:pt>
                <c:pt idx="15">
                  <c:v>5.8546140000000002E-3</c:v>
                </c:pt>
                <c:pt idx="16">
                  <c:v>1.0234215E-2</c:v>
                </c:pt>
                <c:pt idx="17">
                  <c:v>1.0405784E-2</c:v>
                </c:pt>
                <c:pt idx="18">
                  <c:v>6.6721050000000002E-3</c:v>
                </c:pt>
                <c:pt idx="19">
                  <c:v>2.1092341999999999E-4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3.815372E-3</c:v>
                </c:pt>
                <c:pt idx="27">
                  <c:v>8.3956429999999995E-3</c:v>
                </c:pt>
                <c:pt idx="28">
                  <c:v>1.1683262E-2</c:v>
                </c:pt>
                <c:pt idx="29">
                  <c:v>1.3377221999999999E-2</c:v>
                </c:pt>
                <c:pt idx="30">
                  <c:v>1.5061435E-2</c:v>
                </c:pt>
                <c:pt idx="31">
                  <c:v>1.7015171999999999E-2</c:v>
                </c:pt>
                <c:pt idx="32">
                  <c:v>1.8507853000000001E-2</c:v>
                </c:pt>
                <c:pt idx="33">
                  <c:v>2.0628447000000001E-2</c:v>
                </c:pt>
                <c:pt idx="34">
                  <c:v>2.2706185E-2</c:v>
                </c:pt>
                <c:pt idx="35">
                  <c:v>2.43085E-2</c:v>
                </c:pt>
                <c:pt idx="36">
                  <c:v>2.405123E-2</c:v>
                </c:pt>
                <c:pt idx="37">
                  <c:v>2.1365967E-2</c:v>
                </c:pt>
                <c:pt idx="38">
                  <c:v>1.668362E-2</c:v>
                </c:pt>
                <c:pt idx="39">
                  <c:v>1.1747092000000001E-2</c:v>
                </c:pt>
                <c:pt idx="40">
                  <c:v>7.6044713999999999E-3</c:v>
                </c:pt>
                <c:pt idx="41">
                  <c:v>5.1938486000000002E-3</c:v>
                </c:pt>
                <c:pt idx="42">
                  <c:v>4.5335000000000002E-3</c:v>
                </c:pt>
                <c:pt idx="43">
                  <c:v>6.849066E-3</c:v>
                </c:pt>
                <c:pt idx="44">
                  <c:v>1.246242E-2</c:v>
                </c:pt>
                <c:pt idx="45">
                  <c:v>1.9877440999999999E-2</c:v>
                </c:pt>
                <c:pt idx="46">
                  <c:v>2.6414226999999998E-2</c:v>
                </c:pt>
                <c:pt idx="47">
                  <c:v>2.9690009E-2</c:v>
                </c:pt>
                <c:pt idx="48">
                  <c:v>2.9503774E-2</c:v>
                </c:pt>
                <c:pt idx="49">
                  <c:v>2.7403591000000001E-2</c:v>
                </c:pt>
                <c:pt idx="50">
                  <c:v>2.4760608E-2</c:v>
                </c:pt>
                <c:pt idx="51">
                  <c:v>2.3720363000000001E-2</c:v>
                </c:pt>
                <c:pt idx="52">
                  <c:v>2.4922078E-2</c:v>
                </c:pt>
                <c:pt idx="53">
                  <c:v>2.6622374000000001E-2</c:v>
                </c:pt>
                <c:pt idx="54">
                  <c:v>2.686473E-2</c:v>
                </c:pt>
                <c:pt idx="55">
                  <c:v>2.6019765E-2</c:v>
                </c:pt>
                <c:pt idx="56">
                  <c:v>2.6331034999999999E-2</c:v>
                </c:pt>
                <c:pt idx="57">
                  <c:v>2.9121859999999999E-2</c:v>
                </c:pt>
                <c:pt idx="58">
                  <c:v>3.3510909999999998E-2</c:v>
                </c:pt>
                <c:pt idx="59">
                  <c:v>3.75102E-2</c:v>
                </c:pt>
                <c:pt idx="60">
                  <c:v>3.8900770000000001E-2</c:v>
                </c:pt>
                <c:pt idx="61">
                  <c:v>3.9140116000000003E-2</c:v>
                </c:pt>
                <c:pt idx="62">
                  <c:v>3.8607865999999998E-2</c:v>
                </c:pt>
                <c:pt idx="63">
                  <c:v>3.7097387000000002E-2</c:v>
                </c:pt>
                <c:pt idx="64">
                  <c:v>3.3940895999999998E-2</c:v>
                </c:pt>
                <c:pt idx="65">
                  <c:v>3.1621891999999999E-2</c:v>
                </c:pt>
                <c:pt idx="66">
                  <c:v>3.4091956999999999E-2</c:v>
                </c:pt>
                <c:pt idx="67">
                  <c:v>4.2964846000000001E-2</c:v>
                </c:pt>
                <c:pt idx="68">
                  <c:v>5.4003700000000002E-2</c:v>
                </c:pt>
                <c:pt idx="69">
                  <c:v>5.9567809999999999E-2</c:v>
                </c:pt>
                <c:pt idx="70">
                  <c:v>5.5504240000000003E-2</c:v>
                </c:pt>
                <c:pt idx="71">
                  <c:v>4.4105320000000003E-2</c:v>
                </c:pt>
                <c:pt idx="72">
                  <c:v>3.1737759999999997E-2</c:v>
                </c:pt>
                <c:pt idx="73">
                  <c:v>2.2683261E-2</c:v>
                </c:pt>
                <c:pt idx="74">
                  <c:v>1.7586254999999999E-2</c:v>
                </c:pt>
                <c:pt idx="75">
                  <c:v>1.4030267500000001E-2</c:v>
                </c:pt>
                <c:pt idx="76">
                  <c:v>1.1351056999999999E-2</c:v>
                </c:pt>
                <c:pt idx="77">
                  <c:v>1.1271079E-2</c:v>
                </c:pt>
                <c:pt idx="78">
                  <c:v>1.5678337000000001E-2</c:v>
                </c:pt>
                <c:pt idx="79">
                  <c:v>2.2386143000000001E-2</c:v>
                </c:pt>
                <c:pt idx="80">
                  <c:v>2.581346E-2</c:v>
                </c:pt>
                <c:pt idx="81">
                  <c:v>2.204538E-2</c:v>
                </c:pt>
                <c:pt idx="82">
                  <c:v>1.1550939E-2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1.0813535999999999E-3</c:v>
                </c:pt>
                <c:pt idx="89">
                  <c:v>7.258189E-3</c:v>
                </c:pt>
                <c:pt idx="90">
                  <c:v>1.2531769E-2</c:v>
                </c:pt>
                <c:pt idx="91">
                  <c:v>1.7048119E-2</c:v>
                </c:pt>
                <c:pt idx="92">
                  <c:v>1.9901510000000001E-2</c:v>
                </c:pt>
                <c:pt idx="93">
                  <c:v>2.1352586999999999E-2</c:v>
                </c:pt>
                <c:pt idx="94">
                  <c:v>2.167525E-2</c:v>
                </c:pt>
                <c:pt idx="95">
                  <c:v>2.1369771999999999E-2</c:v>
                </c:pt>
                <c:pt idx="96">
                  <c:v>2.2047434000000001E-2</c:v>
                </c:pt>
                <c:pt idx="97">
                  <c:v>2.3477629999999999E-2</c:v>
                </c:pt>
                <c:pt idx="98">
                  <c:v>2.5132345E-2</c:v>
                </c:pt>
                <c:pt idx="99">
                  <c:v>2.6457135999999999E-2</c:v>
                </c:pt>
                <c:pt idx="100">
                  <c:v>2.7163349999999999E-2</c:v>
                </c:pt>
                <c:pt idx="101">
                  <c:v>2.7812193999999998E-2</c:v>
                </c:pt>
                <c:pt idx="102">
                  <c:v>2.8248325000000001E-2</c:v>
                </c:pt>
                <c:pt idx="103">
                  <c:v>2.9074935E-2</c:v>
                </c:pt>
                <c:pt idx="104">
                  <c:v>2.9254800000000001E-2</c:v>
                </c:pt>
                <c:pt idx="105">
                  <c:v>2.8863756000000001E-2</c:v>
                </c:pt>
                <c:pt idx="106">
                  <c:v>2.776491E-2</c:v>
                </c:pt>
                <c:pt idx="107">
                  <c:v>2.6302809999999999E-2</c:v>
                </c:pt>
                <c:pt idx="108">
                  <c:v>2.3688170000000001E-2</c:v>
                </c:pt>
                <c:pt idx="109">
                  <c:v>2.0335615000000001E-2</c:v>
                </c:pt>
                <c:pt idx="110">
                  <c:v>1.6810793000000001E-2</c:v>
                </c:pt>
                <c:pt idx="111">
                  <c:v>1.4263559E-2</c:v>
                </c:pt>
                <c:pt idx="112">
                  <c:v>1.0292071E-2</c:v>
                </c:pt>
                <c:pt idx="113">
                  <c:v>6.3038686999999996E-3</c:v>
                </c:pt>
                <c:pt idx="114">
                  <c:v>1.9255730999999999E-3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5FF6-498D-A584-0D8E1B2C2B9C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[4]Sheet1!$D$77:$DT$77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4.5997479999999999E-4</c:v>
                </c:pt>
                <c:pt idx="6">
                  <c:v>1.6332300000000001E-3</c:v>
                </c:pt>
                <c:pt idx="7">
                  <c:v>3.8782356E-3</c:v>
                </c:pt>
                <c:pt idx="8">
                  <c:v>5.5845540000000003E-3</c:v>
                </c:pt>
                <c:pt idx="9">
                  <c:v>5.1518142999999999E-3</c:v>
                </c:pt>
                <c:pt idx="10">
                  <c:v>1.9521028000000001E-3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4.5345565999999998E-4</c:v>
                </c:pt>
                <c:pt idx="15">
                  <c:v>5.8546140000000002E-3</c:v>
                </c:pt>
                <c:pt idx="16">
                  <c:v>1.0234215E-2</c:v>
                </c:pt>
                <c:pt idx="17">
                  <c:v>1.0405784E-2</c:v>
                </c:pt>
                <c:pt idx="18">
                  <c:v>6.6721050000000002E-3</c:v>
                </c:pt>
                <c:pt idx="19">
                  <c:v>2.1092341999999999E-4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3.815372E-3</c:v>
                </c:pt>
                <c:pt idx="27">
                  <c:v>8.3956429999999995E-3</c:v>
                </c:pt>
                <c:pt idx="28">
                  <c:v>1.1683262E-2</c:v>
                </c:pt>
                <c:pt idx="29">
                  <c:v>1.3377221999999999E-2</c:v>
                </c:pt>
                <c:pt idx="30">
                  <c:v>1.5061435E-2</c:v>
                </c:pt>
                <c:pt idx="31">
                  <c:v>1.7015171999999999E-2</c:v>
                </c:pt>
                <c:pt idx="32">
                  <c:v>1.8507853000000001E-2</c:v>
                </c:pt>
                <c:pt idx="33">
                  <c:v>2.0628447000000001E-2</c:v>
                </c:pt>
                <c:pt idx="34">
                  <c:v>2.2706185E-2</c:v>
                </c:pt>
                <c:pt idx="35">
                  <c:v>2.43085E-2</c:v>
                </c:pt>
                <c:pt idx="36">
                  <c:v>2.405123E-2</c:v>
                </c:pt>
                <c:pt idx="37">
                  <c:v>2.1365967E-2</c:v>
                </c:pt>
                <c:pt idx="38">
                  <c:v>1.668362E-2</c:v>
                </c:pt>
                <c:pt idx="39">
                  <c:v>1.1747092000000001E-2</c:v>
                </c:pt>
                <c:pt idx="40">
                  <c:v>7.6044713999999999E-3</c:v>
                </c:pt>
                <c:pt idx="41">
                  <c:v>5.1938486000000002E-3</c:v>
                </c:pt>
                <c:pt idx="42">
                  <c:v>4.5335000000000002E-3</c:v>
                </c:pt>
                <c:pt idx="43">
                  <c:v>6.849066E-3</c:v>
                </c:pt>
                <c:pt idx="44">
                  <c:v>1.246242E-2</c:v>
                </c:pt>
                <c:pt idx="45">
                  <c:v>1.9877440999999999E-2</c:v>
                </c:pt>
                <c:pt idx="46">
                  <c:v>2.6414226999999998E-2</c:v>
                </c:pt>
                <c:pt idx="47">
                  <c:v>2.9690009E-2</c:v>
                </c:pt>
                <c:pt idx="48">
                  <c:v>2.9503774E-2</c:v>
                </c:pt>
                <c:pt idx="49">
                  <c:v>2.7403591000000001E-2</c:v>
                </c:pt>
                <c:pt idx="50">
                  <c:v>2.4760608E-2</c:v>
                </c:pt>
                <c:pt idx="51">
                  <c:v>2.3720363000000001E-2</c:v>
                </c:pt>
                <c:pt idx="52">
                  <c:v>2.4922078E-2</c:v>
                </c:pt>
                <c:pt idx="53">
                  <c:v>2.6622374000000001E-2</c:v>
                </c:pt>
                <c:pt idx="54">
                  <c:v>2.686473E-2</c:v>
                </c:pt>
                <c:pt idx="55">
                  <c:v>2.6019765E-2</c:v>
                </c:pt>
                <c:pt idx="56">
                  <c:v>2.6331034999999999E-2</c:v>
                </c:pt>
                <c:pt idx="57">
                  <c:v>2.9121859999999999E-2</c:v>
                </c:pt>
                <c:pt idx="58">
                  <c:v>3.3510909999999998E-2</c:v>
                </c:pt>
                <c:pt idx="59">
                  <c:v>3.75102E-2</c:v>
                </c:pt>
                <c:pt idx="60">
                  <c:v>3.8900770000000001E-2</c:v>
                </c:pt>
                <c:pt idx="61">
                  <c:v>3.9140116000000003E-2</c:v>
                </c:pt>
                <c:pt idx="62">
                  <c:v>3.8607865999999998E-2</c:v>
                </c:pt>
                <c:pt idx="63">
                  <c:v>3.7097387000000002E-2</c:v>
                </c:pt>
                <c:pt idx="64">
                  <c:v>3.3940895999999998E-2</c:v>
                </c:pt>
                <c:pt idx="65">
                  <c:v>3.1621891999999999E-2</c:v>
                </c:pt>
                <c:pt idx="66">
                  <c:v>3.4091956999999999E-2</c:v>
                </c:pt>
                <c:pt idx="67">
                  <c:v>4.2964846000000001E-2</c:v>
                </c:pt>
                <c:pt idx="68">
                  <c:v>5.4003700000000002E-2</c:v>
                </c:pt>
                <c:pt idx="69">
                  <c:v>5.9567809999999999E-2</c:v>
                </c:pt>
                <c:pt idx="70">
                  <c:v>5.5504240000000003E-2</c:v>
                </c:pt>
                <c:pt idx="71">
                  <c:v>4.4105320000000003E-2</c:v>
                </c:pt>
                <c:pt idx="72">
                  <c:v>3.1737759999999997E-2</c:v>
                </c:pt>
                <c:pt idx="73">
                  <c:v>2.2683261E-2</c:v>
                </c:pt>
                <c:pt idx="74">
                  <c:v>1.7586254999999999E-2</c:v>
                </c:pt>
                <c:pt idx="75">
                  <c:v>1.4030267500000001E-2</c:v>
                </c:pt>
                <c:pt idx="76">
                  <c:v>1.1351056999999999E-2</c:v>
                </c:pt>
                <c:pt idx="77">
                  <c:v>1.1271079E-2</c:v>
                </c:pt>
                <c:pt idx="78">
                  <c:v>1.5678337000000001E-2</c:v>
                </c:pt>
                <c:pt idx="79">
                  <c:v>2.2386143000000001E-2</c:v>
                </c:pt>
                <c:pt idx="80">
                  <c:v>2.581346E-2</c:v>
                </c:pt>
                <c:pt idx="81">
                  <c:v>2.204538E-2</c:v>
                </c:pt>
                <c:pt idx="82">
                  <c:v>1.1550939E-2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1.0813535999999999E-3</c:v>
                </c:pt>
                <c:pt idx="89">
                  <c:v>7.258189E-3</c:v>
                </c:pt>
                <c:pt idx="90">
                  <c:v>1.2531769E-2</c:v>
                </c:pt>
                <c:pt idx="91">
                  <c:v>1.7048119E-2</c:v>
                </c:pt>
                <c:pt idx="92">
                  <c:v>1.9901510000000001E-2</c:v>
                </c:pt>
                <c:pt idx="93">
                  <c:v>2.1352586999999999E-2</c:v>
                </c:pt>
                <c:pt idx="94">
                  <c:v>2.167525E-2</c:v>
                </c:pt>
                <c:pt idx="95">
                  <c:v>2.1369771999999999E-2</c:v>
                </c:pt>
                <c:pt idx="96">
                  <c:v>2.2047434000000001E-2</c:v>
                </c:pt>
                <c:pt idx="97">
                  <c:v>2.3477629999999999E-2</c:v>
                </c:pt>
                <c:pt idx="98">
                  <c:v>2.5132345E-2</c:v>
                </c:pt>
                <c:pt idx="99">
                  <c:v>2.6457135999999999E-2</c:v>
                </c:pt>
                <c:pt idx="100">
                  <c:v>2.7163349999999999E-2</c:v>
                </c:pt>
                <c:pt idx="101">
                  <c:v>2.7812193999999998E-2</c:v>
                </c:pt>
                <c:pt idx="102">
                  <c:v>2.8248325000000001E-2</c:v>
                </c:pt>
                <c:pt idx="103">
                  <c:v>2.9074935E-2</c:v>
                </c:pt>
                <c:pt idx="104">
                  <c:v>2.9254800000000001E-2</c:v>
                </c:pt>
                <c:pt idx="105">
                  <c:v>2.8863756000000001E-2</c:v>
                </c:pt>
                <c:pt idx="106">
                  <c:v>2.776491E-2</c:v>
                </c:pt>
                <c:pt idx="107">
                  <c:v>2.6302809999999999E-2</c:v>
                </c:pt>
                <c:pt idx="108">
                  <c:v>2.3688170000000001E-2</c:v>
                </c:pt>
                <c:pt idx="109">
                  <c:v>2.0335615000000001E-2</c:v>
                </c:pt>
                <c:pt idx="110">
                  <c:v>1.6810793000000001E-2</c:v>
                </c:pt>
                <c:pt idx="111">
                  <c:v>1.4263559E-2</c:v>
                </c:pt>
                <c:pt idx="112">
                  <c:v>1.0292071E-2</c:v>
                </c:pt>
                <c:pt idx="113">
                  <c:v>6.3038686999999996E-3</c:v>
                </c:pt>
                <c:pt idx="114">
                  <c:v>1.9255730999999999E-3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5FF6-498D-A584-0D8E1B2C2B9C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[4]Sheet1!$D$78:$DT$78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4.5997479999999999E-4</c:v>
                </c:pt>
                <c:pt idx="6">
                  <c:v>1.6332300000000001E-3</c:v>
                </c:pt>
                <c:pt idx="7">
                  <c:v>3.8782356E-3</c:v>
                </c:pt>
                <c:pt idx="8">
                  <c:v>5.5845540000000003E-3</c:v>
                </c:pt>
                <c:pt idx="9">
                  <c:v>5.1518142999999999E-3</c:v>
                </c:pt>
                <c:pt idx="10">
                  <c:v>1.9521028000000001E-3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4.5345565999999998E-4</c:v>
                </c:pt>
                <c:pt idx="15">
                  <c:v>5.8546140000000002E-3</c:v>
                </c:pt>
                <c:pt idx="16">
                  <c:v>1.0234215E-2</c:v>
                </c:pt>
                <c:pt idx="17">
                  <c:v>1.0405784E-2</c:v>
                </c:pt>
                <c:pt idx="18">
                  <c:v>6.6721050000000002E-3</c:v>
                </c:pt>
                <c:pt idx="19">
                  <c:v>2.1092341999999999E-4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3.815372E-3</c:v>
                </c:pt>
                <c:pt idx="27">
                  <c:v>8.3956429999999995E-3</c:v>
                </c:pt>
                <c:pt idx="28">
                  <c:v>1.1683262E-2</c:v>
                </c:pt>
                <c:pt idx="29">
                  <c:v>1.3377221999999999E-2</c:v>
                </c:pt>
                <c:pt idx="30">
                  <c:v>1.5061435E-2</c:v>
                </c:pt>
                <c:pt idx="31">
                  <c:v>1.7015171999999999E-2</c:v>
                </c:pt>
                <c:pt idx="32">
                  <c:v>1.8507853000000001E-2</c:v>
                </c:pt>
                <c:pt idx="33">
                  <c:v>2.0628447000000001E-2</c:v>
                </c:pt>
                <c:pt idx="34">
                  <c:v>2.2706185E-2</c:v>
                </c:pt>
                <c:pt idx="35">
                  <c:v>2.43085E-2</c:v>
                </c:pt>
                <c:pt idx="36">
                  <c:v>2.405123E-2</c:v>
                </c:pt>
                <c:pt idx="37">
                  <c:v>2.1365967E-2</c:v>
                </c:pt>
                <c:pt idx="38">
                  <c:v>1.668362E-2</c:v>
                </c:pt>
                <c:pt idx="39">
                  <c:v>1.1747092000000001E-2</c:v>
                </c:pt>
                <c:pt idx="40">
                  <c:v>7.6044713999999999E-3</c:v>
                </c:pt>
                <c:pt idx="41">
                  <c:v>5.1938486000000002E-3</c:v>
                </c:pt>
                <c:pt idx="42">
                  <c:v>4.5335000000000002E-3</c:v>
                </c:pt>
                <c:pt idx="43">
                  <c:v>6.849066E-3</c:v>
                </c:pt>
                <c:pt idx="44">
                  <c:v>1.246242E-2</c:v>
                </c:pt>
                <c:pt idx="45">
                  <c:v>1.9877440999999999E-2</c:v>
                </c:pt>
                <c:pt idx="46">
                  <c:v>2.6414226999999998E-2</c:v>
                </c:pt>
                <c:pt idx="47">
                  <c:v>2.9690009E-2</c:v>
                </c:pt>
                <c:pt idx="48">
                  <c:v>2.9503774E-2</c:v>
                </c:pt>
                <c:pt idx="49">
                  <c:v>2.7403591000000001E-2</c:v>
                </c:pt>
                <c:pt idx="50">
                  <c:v>2.4760608E-2</c:v>
                </c:pt>
                <c:pt idx="51">
                  <c:v>2.3720363000000001E-2</c:v>
                </c:pt>
                <c:pt idx="52">
                  <c:v>2.4922078E-2</c:v>
                </c:pt>
                <c:pt idx="53">
                  <c:v>2.6622374000000001E-2</c:v>
                </c:pt>
                <c:pt idx="54">
                  <c:v>2.686473E-2</c:v>
                </c:pt>
                <c:pt idx="55">
                  <c:v>2.6019765E-2</c:v>
                </c:pt>
                <c:pt idx="56">
                  <c:v>2.6331034999999999E-2</c:v>
                </c:pt>
                <c:pt idx="57">
                  <c:v>2.9121859999999999E-2</c:v>
                </c:pt>
                <c:pt idx="58">
                  <c:v>3.3510909999999998E-2</c:v>
                </c:pt>
                <c:pt idx="59">
                  <c:v>3.75102E-2</c:v>
                </c:pt>
                <c:pt idx="60">
                  <c:v>3.8900770000000001E-2</c:v>
                </c:pt>
                <c:pt idx="61">
                  <c:v>3.9140116000000003E-2</c:v>
                </c:pt>
                <c:pt idx="62">
                  <c:v>3.8607865999999998E-2</c:v>
                </c:pt>
                <c:pt idx="63">
                  <c:v>3.7097387000000002E-2</c:v>
                </c:pt>
                <c:pt idx="64">
                  <c:v>3.3940895999999998E-2</c:v>
                </c:pt>
                <c:pt idx="65">
                  <c:v>3.1621891999999999E-2</c:v>
                </c:pt>
                <c:pt idx="66">
                  <c:v>3.4091956999999999E-2</c:v>
                </c:pt>
                <c:pt idx="67">
                  <c:v>4.2964846000000001E-2</c:v>
                </c:pt>
                <c:pt idx="68">
                  <c:v>5.4003700000000002E-2</c:v>
                </c:pt>
                <c:pt idx="69">
                  <c:v>5.9567809999999999E-2</c:v>
                </c:pt>
                <c:pt idx="70">
                  <c:v>5.5504240000000003E-2</c:v>
                </c:pt>
                <c:pt idx="71">
                  <c:v>4.4105320000000003E-2</c:v>
                </c:pt>
                <c:pt idx="72">
                  <c:v>3.1737759999999997E-2</c:v>
                </c:pt>
                <c:pt idx="73">
                  <c:v>2.2683261E-2</c:v>
                </c:pt>
                <c:pt idx="74">
                  <c:v>1.7586254999999999E-2</c:v>
                </c:pt>
                <c:pt idx="75">
                  <c:v>1.4030267500000001E-2</c:v>
                </c:pt>
                <c:pt idx="76">
                  <c:v>1.1351056999999999E-2</c:v>
                </c:pt>
                <c:pt idx="77">
                  <c:v>1.1271079E-2</c:v>
                </c:pt>
                <c:pt idx="78">
                  <c:v>1.5678337000000001E-2</c:v>
                </c:pt>
                <c:pt idx="79">
                  <c:v>2.2386143000000001E-2</c:v>
                </c:pt>
                <c:pt idx="80">
                  <c:v>2.581346E-2</c:v>
                </c:pt>
                <c:pt idx="81">
                  <c:v>2.204538E-2</c:v>
                </c:pt>
                <c:pt idx="82">
                  <c:v>1.1550939E-2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1.0813535999999999E-3</c:v>
                </c:pt>
                <c:pt idx="89">
                  <c:v>7.258189E-3</c:v>
                </c:pt>
                <c:pt idx="90">
                  <c:v>1.2531769E-2</c:v>
                </c:pt>
                <c:pt idx="91">
                  <c:v>1.7048119E-2</c:v>
                </c:pt>
                <c:pt idx="92">
                  <c:v>1.9901510000000001E-2</c:v>
                </c:pt>
                <c:pt idx="93">
                  <c:v>2.1352586999999999E-2</c:v>
                </c:pt>
                <c:pt idx="94">
                  <c:v>2.167525E-2</c:v>
                </c:pt>
                <c:pt idx="95">
                  <c:v>2.1369771999999999E-2</c:v>
                </c:pt>
                <c:pt idx="96">
                  <c:v>2.2047434000000001E-2</c:v>
                </c:pt>
                <c:pt idx="97">
                  <c:v>2.3477629999999999E-2</c:v>
                </c:pt>
                <c:pt idx="98">
                  <c:v>2.5132345E-2</c:v>
                </c:pt>
                <c:pt idx="99">
                  <c:v>2.6457135999999999E-2</c:v>
                </c:pt>
                <c:pt idx="100">
                  <c:v>2.7163349999999999E-2</c:v>
                </c:pt>
                <c:pt idx="101">
                  <c:v>2.7812193999999998E-2</c:v>
                </c:pt>
                <c:pt idx="102">
                  <c:v>2.8248325000000001E-2</c:v>
                </c:pt>
                <c:pt idx="103">
                  <c:v>2.9074935E-2</c:v>
                </c:pt>
                <c:pt idx="104">
                  <c:v>2.9254800000000001E-2</c:v>
                </c:pt>
                <c:pt idx="105">
                  <c:v>2.8863756000000001E-2</c:v>
                </c:pt>
                <c:pt idx="106">
                  <c:v>2.776491E-2</c:v>
                </c:pt>
                <c:pt idx="107">
                  <c:v>2.6302809999999999E-2</c:v>
                </c:pt>
                <c:pt idx="108">
                  <c:v>2.3688170000000001E-2</c:v>
                </c:pt>
                <c:pt idx="109">
                  <c:v>2.0335615000000001E-2</c:v>
                </c:pt>
                <c:pt idx="110">
                  <c:v>1.6810793000000001E-2</c:v>
                </c:pt>
                <c:pt idx="111">
                  <c:v>1.4263559E-2</c:v>
                </c:pt>
                <c:pt idx="112">
                  <c:v>1.0292071E-2</c:v>
                </c:pt>
                <c:pt idx="113">
                  <c:v>6.3038686999999996E-3</c:v>
                </c:pt>
                <c:pt idx="114">
                  <c:v>1.9255730999999999E-3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5FF6-498D-A584-0D8E1B2C2B9C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[4]Sheet1!$D$79:$DT$79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4.5997479999999999E-4</c:v>
                </c:pt>
                <c:pt idx="6">
                  <c:v>1.6332300000000001E-3</c:v>
                </c:pt>
                <c:pt idx="7">
                  <c:v>3.8782356E-3</c:v>
                </c:pt>
                <c:pt idx="8">
                  <c:v>5.5845540000000003E-3</c:v>
                </c:pt>
                <c:pt idx="9">
                  <c:v>5.1518142999999999E-3</c:v>
                </c:pt>
                <c:pt idx="10">
                  <c:v>1.9521028000000001E-3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4.5345565999999998E-4</c:v>
                </c:pt>
                <c:pt idx="15">
                  <c:v>5.8546140000000002E-3</c:v>
                </c:pt>
                <c:pt idx="16">
                  <c:v>1.0234215E-2</c:v>
                </c:pt>
                <c:pt idx="17">
                  <c:v>1.0405784E-2</c:v>
                </c:pt>
                <c:pt idx="18">
                  <c:v>6.6721050000000002E-3</c:v>
                </c:pt>
                <c:pt idx="19">
                  <c:v>2.1092341999999999E-4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3.815372E-3</c:v>
                </c:pt>
                <c:pt idx="27">
                  <c:v>8.3956429999999995E-3</c:v>
                </c:pt>
                <c:pt idx="28">
                  <c:v>1.1683262E-2</c:v>
                </c:pt>
                <c:pt idx="29">
                  <c:v>1.3377221999999999E-2</c:v>
                </c:pt>
                <c:pt idx="30">
                  <c:v>1.5061435E-2</c:v>
                </c:pt>
                <c:pt idx="31">
                  <c:v>1.7015171999999999E-2</c:v>
                </c:pt>
                <c:pt idx="32">
                  <c:v>1.8507853000000001E-2</c:v>
                </c:pt>
                <c:pt idx="33">
                  <c:v>2.0628447000000001E-2</c:v>
                </c:pt>
                <c:pt idx="34">
                  <c:v>2.2706185E-2</c:v>
                </c:pt>
                <c:pt idx="35">
                  <c:v>2.43085E-2</c:v>
                </c:pt>
                <c:pt idx="36">
                  <c:v>2.405123E-2</c:v>
                </c:pt>
                <c:pt idx="37">
                  <c:v>2.1365967E-2</c:v>
                </c:pt>
                <c:pt idx="38">
                  <c:v>1.668362E-2</c:v>
                </c:pt>
                <c:pt idx="39">
                  <c:v>1.1747092000000001E-2</c:v>
                </c:pt>
                <c:pt idx="40">
                  <c:v>7.6044713999999999E-3</c:v>
                </c:pt>
                <c:pt idx="41">
                  <c:v>5.1938486000000002E-3</c:v>
                </c:pt>
                <c:pt idx="42">
                  <c:v>4.5335000000000002E-3</c:v>
                </c:pt>
                <c:pt idx="43">
                  <c:v>6.849066E-3</c:v>
                </c:pt>
                <c:pt idx="44">
                  <c:v>1.246242E-2</c:v>
                </c:pt>
                <c:pt idx="45">
                  <c:v>1.9877440999999999E-2</c:v>
                </c:pt>
                <c:pt idx="46">
                  <c:v>2.6414226999999998E-2</c:v>
                </c:pt>
                <c:pt idx="47">
                  <c:v>2.9690009E-2</c:v>
                </c:pt>
                <c:pt idx="48">
                  <c:v>2.9503774E-2</c:v>
                </c:pt>
                <c:pt idx="49">
                  <c:v>2.7403591000000001E-2</c:v>
                </c:pt>
                <c:pt idx="50">
                  <c:v>2.4760608E-2</c:v>
                </c:pt>
                <c:pt idx="51">
                  <c:v>2.3720363000000001E-2</c:v>
                </c:pt>
                <c:pt idx="52">
                  <c:v>2.4922078E-2</c:v>
                </c:pt>
                <c:pt idx="53">
                  <c:v>2.6622374000000001E-2</c:v>
                </c:pt>
                <c:pt idx="54">
                  <c:v>2.686473E-2</c:v>
                </c:pt>
                <c:pt idx="55">
                  <c:v>2.6019765E-2</c:v>
                </c:pt>
                <c:pt idx="56">
                  <c:v>2.6331034999999999E-2</c:v>
                </c:pt>
                <c:pt idx="57">
                  <c:v>2.9121859999999999E-2</c:v>
                </c:pt>
                <c:pt idx="58">
                  <c:v>3.3510909999999998E-2</c:v>
                </c:pt>
                <c:pt idx="59">
                  <c:v>3.75102E-2</c:v>
                </c:pt>
                <c:pt idx="60">
                  <c:v>3.8900770000000001E-2</c:v>
                </c:pt>
                <c:pt idx="61">
                  <c:v>3.9140116000000003E-2</c:v>
                </c:pt>
                <c:pt idx="62">
                  <c:v>3.8607865999999998E-2</c:v>
                </c:pt>
                <c:pt idx="63">
                  <c:v>3.7097387000000002E-2</c:v>
                </c:pt>
                <c:pt idx="64">
                  <c:v>3.3940895999999998E-2</c:v>
                </c:pt>
                <c:pt idx="65">
                  <c:v>3.1621891999999999E-2</c:v>
                </c:pt>
                <c:pt idx="66">
                  <c:v>3.4091956999999999E-2</c:v>
                </c:pt>
                <c:pt idx="67">
                  <c:v>4.2964846000000001E-2</c:v>
                </c:pt>
                <c:pt idx="68">
                  <c:v>5.4003700000000002E-2</c:v>
                </c:pt>
                <c:pt idx="69">
                  <c:v>5.9567809999999999E-2</c:v>
                </c:pt>
                <c:pt idx="70">
                  <c:v>5.5504240000000003E-2</c:v>
                </c:pt>
                <c:pt idx="71">
                  <c:v>4.4105320000000003E-2</c:v>
                </c:pt>
                <c:pt idx="72">
                  <c:v>3.1737759999999997E-2</c:v>
                </c:pt>
                <c:pt idx="73">
                  <c:v>2.2683261E-2</c:v>
                </c:pt>
                <c:pt idx="74">
                  <c:v>1.7586254999999999E-2</c:v>
                </c:pt>
                <c:pt idx="75">
                  <c:v>1.4030267500000001E-2</c:v>
                </c:pt>
                <c:pt idx="76">
                  <c:v>1.1351056999999999E-2</c:v>
                </c:pt>
                <c:pt idx="77">
                  <c:v>1.1271079E-2</c:v>
                </c:pt>
                <c:pt idx="78">
                  <c:v>1.5678337000000001E-2</c:v>
                </c:pt>
                <c:pt idx="79">
                  <c:v>2.2386143000000001E-2</c:v>
                </c:pt>
                <c:pt idx="80">
                  <c:v>2.581346E-2</c:v>
                </c:pt>
                <c:pt idx="81">
                  <c:v>2.204538E-2</c:v>
                </c:pt>
                <c:pt idx="82">
                  <c:v>1.1550939E-2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1.0813535999999999E-3</c:v>
                </c:pt>
                <c:pt idx="89">
                  <c:v>7.258189E-3</c:v>
                </c:pt>
                <c:pt idx="90">
                  <c:v>1.2531769E-2</c:v>
                </c:pt>
                <c:pt idx="91">
                  <c:v>1.7048119E-2</c:v>
                </c:pt>
                <c:pt idx="92">
                  <c:v>1.9901510000000001E-2</c:v>
                </c:pt>
                <c:pt idx="93">
                  <c:v>2.1352586999999999E-2</c:v>
                </c:pt>
                <c:pt idx="94">
                  <c:v>2.167525E-2</c:v>
                </c:pt>
                <c:pt idx="95">
                  <c:v>2.1369771999999999E-2</c:v>
                </c:pt>
                <c:pt idx="96">
                  <c:v>2.2047434000000001E-2</c:v>
                </c:pt>
                <c:pt idx="97">
                  <c:v>2.3477629999999999E-2</c:v>
                </c:pt>
                <c:pt idx="98">
                  <c:v>2.5132345E-2</c:v>
                </c:pt>
                <c:pt idx="99">
                  <c:v>2.6457135999999999E-2</c:v>
                </c:pt>
                <c:pt idx="100">
                  <c:v>2.7163349999999999E-2</c:v>
                </c:pt>
                <c:pt idx="101">
                  <c:v>2.7812193999999998E-2</c:v>
                </c:pt>
                <c:pt idx="102">
                  <c:v>2.8248325000000001E-2</c:v>
                </c:pt>
                <c:pt idx="103">
                  <c:v>2.9074935E-2</c:v>
                </c:pt>
                <c:pt idx="104">
                  <c:v>2.9254800000000001E-2</c:v>
                </c:pt>
                <c:pt idx="105">
                  <c:v>2.8863756000000001E-2</c:v>
                </c:pt>
                <c:pt idx="106">
                  <c:v>2.776491E-2</c:v>
                </c:pt>
                <c:pt idx="107">
                  <c:v>2.6302809999999999E-2</c:v>
                </c:pt>
                <c:pt idx="108">
                  <c:v>2.3688170000000001E-2</c:v>
                </c:pt>
                <c:pt idx="109">
                  <c:v>2.0335615000000001E-2</c:v>
                </c:pt>
                <c:pt idx="110">
                  <c:v>1.6810793000000001E-2</c:v>
                </c:pt>
                <c:pt idx="111">
                  <c:v>1.4263559E-2</c:v>
                </c:pt>
                <c:pt idx="112">
                  <c:v>1.0292071E-2</c:v>
                </c:pt>
                <c:pt idx="113">
                  <c:v>6.3038686999999996E-3</c:v>
                </c:pt>
                <c:pt idx="114">
                  <c:v>1.9255730999999999E-3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5FF6-498D-A584-0D8E1B2C2B9C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[4]Sheet1!$D$80:$DT$80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3.1533629999999998E-4</c:v>
                </c:pt>
                <c:pt idx="6">
                  <c:v>1.4338659E-3</c:v>
                </c:pt>
                <c:pt idx="7">
                  <c:v>3.6151286000000002E-3</c:v>
                </c:pt>
                <c:pt idx="8">
                  <c:v>5.3192120000000002E-3</c:v>
                </c:pt>
                <c:pt idx="9">
                  <c:v>4.9972543000000001E-3</c:v>
                </c:pt>
                <c:pt idx="10">
                  <c:v>1.9802190000000001E-3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5.709294E-4</c:v>
                </c:pt>
                <c:pt idx="15">
                  <c:v>5.8036292999999999E-3</c:v>
                </c:pt>
                <c:pt idx="16">
                  <c:v>1.0003333999999999E-2</c:v>
                </c:pt>
                <c:pt idx="17">
                  <c:v>1.0050747000000001E-2</c:v>
                </c:pt>
                <c:pt idx="18">
                  <c:v>6.3125719999999998E-3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3.7407909999999998E-3</c:v>
                </c:pt>
                <c:pt idx="27">
                  <c:v>8.1117675000000004E-3</c:v>
                </c:pt>
                <c:pt idx="28">
                  <c:v>1.1252152E-2</c:v>
                </c:pt>
                <c:pt idx="29">
                  <c:v>1.2872896999999999E-2</c:v>
                </c:pt>
                <c:pt idx="30">
                  <c:v>1.4506977000000001E-2</c:v>
                </c:pt>
                <c:pt idx="31">
                  <c:v>1.6441153E-2</c:v>
                </c:pt>
                <c:pt idx="32">
                  <c:v>1.7950722999999998E-2</c:v>
                </c:pt>
                <c:pt idx="33">
                  <c:v>2.0086406000000001E-2</c:v>
                </c:pt>
                <c:pt idx="34">
                  <c:v>2.2151879999999999E-2</c:v>
                </c:pt>
                <c:pt idx="35">
                  <c:v>2.3711323999999999E-2</c:v>
                </c:pt>
                <c:pt idx="36">
                  <c:v>2.3404310000000001E-2</c:v>
                </c:pt>
                <c:pt idx="37">
                  <c:v>2.0671065999999998E-2</c:v>
                </c:pt>
                <c:pt idx="38">
                  <c:v>1.5975377999999998E-2</c:v>
                </c:pt>
                <c:pt idx="39">
                  <c:v>1.1051267E-2</c:v>
                </c:pt>
                <c:pt idx="40">
                  <c:v>6.9528124000000002E-3</c:v>
                </c:pt>
                <c:pt idx="41">
                  <c:v>4.5936390000000001E-3</c:v>
                </c:pt>
                <c:pt idx="42">
                  <c:v>4.0493546999999996E-3</c:v>
                </c:pt>
                <c:pt idx="43">
                  <c:v>6.5115084999999998E-3</c:v>
                </c:pt>
                <c:pt idx="44">
                  <c:v>1.2229212999999999E-2</c:v>
                </c:pt>
                <c:pt idx="45">
                  <c:v>1.9690724E-2</c:v>
                </c:pt>
                <c:pt idx="46">
                  <c:v>2.6284446999999999E-2</c:v>
                </c:pt>
                <c:pt idx="47">
                  <c:v>2.9672282000000001E-2</c:v>
                </c:pt>
                <c:pt idx="48">
                  <c:v>2.9587797999999998E-2</c:v>
                </c:pt>
                <c:pt idx="49">
                  <c:v>2.7445000000000001E-2</c:v>
                </c:pt>
                <c:pt idx="50">
                  <c:v>2.4608996000000001E-2</c:v>
                </c:pt>
                <c:pt idx="51">
                  <c:v>2.3336498000000001E-2</c:v>
                </c:pt>
                <c:pt idx="52">
                  <c:v>2.4383208E-2</c:v>
                </c:pt>
                <c:pt idx="53">
                  <c:v>2.6025353000000001E-2</c:v>
                </c:pt>
                <c:pt idx="54">
                  <c:v>2.6301683999999999E-2</c:v>
                </c:pt>
                <c:pt idx="55">
                  <c:v>2.5578149000000001E-2</c:v>
                </c:pt>
                <c:pt idx="56">
                  <c:v>2.6134477999999999E-2</c:v>
                </c:pt>
                <c:pt idx="57">
                  <c:v>2.9199053999999999E-2</c:v>
                </c:pt>
                <c:pt idx="58">
                  <c:v>3.3752188000000002E-2</c:v>
                </c:pt>
                <c:pt idx="59">
                  <c:v>3.7735153E-2</c:v>
                </c:pt>
                <c:pt idx="60">
                  <c:v>3.8956919999999999E-2</c:v>
                </c:pt>
                <c:pt idx="61">
                  <c:v>3.8912005999999999E-2</c:v>
                </c:pt>
                <c:pt idx="62">
                  <c:v>3.8040560000000001E-2</c:v>
                </c:pt>
                <c:pt idx="63">
                  <c:v>3.6227519999999999E-2</c:v>
                </c:pt>
                <c:pt idx="64">
                  <c:v>3.2919360000000002E-2</c:v>
                </c:pt>
                <c:pt idx="65">
                  <c:v>3.0687691999999999E-2</c:v>
                </c:pt>
                <c:pt idx="66">
                  <c:v>3.3353913999999998E-2</c:v>
                </c:pt>
                <c:pt idx="67">
                  <c:v>4.2313511999999998E-2</c:v>
                </c:pt>
                <c:pt idx="68">
                  <c:v>5.3274920000000003E-2</c:v>
                </c:pt>
                <c:pt idx="69">
                  <c:v>5.8791644999999997E-2</c:v>
                </c:pt>
                <c:pt idx="70">
                  <c:v>5.4940614999999998E-2</c:v>
                </c:pt>
                <c:pt idx="71">
                  <c:v>4.4013243000000001E-2</c:v>
                </c:pt>
                <c:pt idx="72">
                  <c:v>3.2100055000000002E-2</c:v>
                </c:pt>
                <c:pt idx="73">
                  <c:v>2.3203722999999999E-2</c:v>
                </c:pt>
                <c:pt idx="74">
                  <c:v>1.7898086000000001E-2</c:v>
                </c:pt>
                <c:pt idx="75">
                  <c:v>1.3935517499999999E-2</c:v>
                </c:pt>
                <c:pt idx="76">
                  <c:v>1.0875104999999999E-2</c:v>
                </c:pt>
                <c:pt idx="77">
                  <c:v>1.060096E-2</c:v>
                </c:pt>
                <c:pt idx="78">
                  <c:v>1.5009668E-2</c:v>
                </c:pt>
                <c:pt idx="79">
                  <c:v>2.1819060000000001E-2</c:v>
                </c:pt>
                <c:pt idx="80">
                  <c:v>2.5374362000000001E-2</c:v>
                </c:pt>
                <c:pt idx="81">
                  <c:v>2.1748765999999999E-2</c:v>
                </c:pt>
                <c:pt idx="82">
                  <c:v>1.1443553E-2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9.829436E-4</c:v>
                </c:pt>
                <c:pt idx="89">
                  <c:v>6.9051690000000001E-3</c:v>
                </c:pt>
                <c:pt idx="90">
                  <c:v>1.2014143999999999E-2</c:v>
                </c:pt>
                <c:pt idx="91">
                  <c:v>1.6434790000000001E-2</c:v>
                </c:pt>
                <c:pt idx="92">
                  <c:v>1.9237400000000002E-2</c:v>
                </c:pt>
                <c:pt idx="93">
                  <c:v>2.0683699999999999E-2</c:v>
                </c:pt>
                <c:pt idx="94">
                  <c:v>2.1035489000000001E-2</c:v>
                </c:pt>
                <c:pt idx="95">
                  <c:v>2.0796011999999999E-2</c:v>
                </c:pt>
                <c:pt idx="96">
                  <c:v>2.1557663000000001E-2</c:v>
                </c:pt>
                <c:pt idx="97">
                  <c:v>2.3087692E-2</c:v>
                </c:pt>
                <c:pt idx="98">
                  <c:v>2.484374E-2</c:v>
                </c:pt>
                <c:pt idx="99">
                  <c:v>2.6239450000000001E-2</c:v>
                </c:pt>
                <c:pt idx="100">
                  <c:v>2.6975531000000001E-2</c:v>
                </c:pt>
                <c:pt idx="101">
                  <c:v>2.7705E-2</c:v>
                </c:pt>
                <c:pt idx="102">
                  <c:v>2.8146481000000001E-2</c:v>
                </c:pt>
                <c:pt idx="103">
                  <c:v>2.8977434999999999E-2</c:v>
                </c:pt>
                <c:pt idx="104">
                  <c:v>2.9170524E-2</c:v>
                </c:pt>
                <c:pt idx="105">
                  <c:v>2.8808685000000001E-2</c:v>
                </c:pt>
                <c:pt idx="106">
                  <c:v>2.7753942E-2</c:v>
                </c:pt>
                <c:pt idx="107">
                  <c:v>2.6329858000000001E-2</c:v>
                </c:pt>
                <c:pt idx="108">
                  <c:v>2.3793091999999998E-2</c:v>
                </c:pt>
                <c:pt idx="109">
                  <c:v>2.0527033E-2</c:v>
                </c:pt>
                <c:pt idx="110">
                  <c:v>1.7093532000000002E-2</c:v>
                </c:pt>
                <c:pt idx="111">
                  <c:v>1.4753418000000001E-2</c:v>
                </c:pt>
                <c:pt idx="112">
                  <c:v>1.0908523E-2</c:v>
                </c:pt>
                <c:pt idx="113">
                  <c:v>7.0233055999999999E-3</c:v>
                </c:pt>
                <c:pt idx="114">
                  <c:v>2.7352841999999998E-3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5FF6-498D-A584-0D8E1B2C2B9C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[4]Sheet1!$D$81:$DT$81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3.1533629999999998E-4</c:v>
                </c:pt>
                <c:pt idx="6">
                  <c:v>1.4338659E-3</c:v>
                </c:pt>
                <c:pt idx="7">
                  <c:v>3.6151286000000002E-3</c:v>
                </c:pt>
                <c:pt idx="8">
                  <c:v>5.3192120000000002E-3</c:v>
                </c:pt>
                <c:pt idx="9">
                  <c:v>4.9972543000000001E-3</c:v>
                </c:pt>
                <c:pt idx="10">
                  <c:v>1.9802190000000001E-3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5.709294E-4</c:v>
                </c:pt>
                <c:pt idx="15">
                  <c:v>5.8036292999999999E-3</c:v>
                </c:pt>
                <c:pt idx="16">
                  <c:v>1.0003333999999999E-2</c:v>
                </c:pt>
                <c:pt idx="17">
                  <c:v>1.0050747000000001E-2</c:v>
                </c:pt>
                <c:pt idx="18">
                  <c:v>6.3125719999999998E-3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3.7407909999999998E-3</c:v>
                </c:pt>
                <c:pt idx="27">
                  <c:v>8.1117675000000004E-3</c:v>
                </c:pt>
                <c:pt idx="28">
                  <c:v>1.1252152E-2</c:v>
                </c:pt>
                <c:pt idx="29">
                  <c:v>1.2872896999999999E-2</c:v>
                </c:pt>
                <c:pt idx="30">
                  <c:v>1.4506977000000001E-2</c:v>
                </c:pt>
                <c:pt idx="31">
                  <c:v>1.6441153E-2</c:v>
                </c:pt>
                <c:pt idx="32">
                  <c:v>1.7950722999999998E-2</c:v>
                </c:pt>
                <c:pt idx="33">
                  <c:v>2.0086406000000001E-2</c:v>
                </c:pt>
                <c:pt idx="34">
                  <c:v>2.2151879999999999E-2</c:v>
                </c:pt>
                <c:pt idx="35">
                  <c:v>2.3711323999999999E-2</c:v>
                </c:pt>
                <c:pt idx="36">
                  <c:v>2.3404310000000001E-2</c:v>
                </c:pt>
                <c:pt idx="37">
                  <c:v>2.0671065999999998E-2</c:v>
                </c:pt>
                <c:pt idx="38">
                  <c:v>1.5975377999999998E-2</c:v>
                </c:pt>
                <c:pt idx="39">
                  <c:v>1.1051267E-2</c:v>
                </c:pt>
                <c:pt idx="40">
                  <c:v>6.9528124000000002E-3</c:v>
                </c:pt>
                <c:pt idx="41">
                  <c:v>4.5936390000000001E-3</c:v>
                </c:pt>
                <c:pt idx="42">
                  <c:v>4.0493546999999996E-3</c:v>
                </c:pt>
                <c:pt idx="43">
                  <c:v>6.5115084999999998E-3</c:v>
                </c:pt>
                <c:pt idx="44">
                  <c:v>1.2229212999999999E-2</c:v>
                </c:pt>
                <c:pt idx="45">
                  <c:v>1.9690724E-2</c:v>
                </c:pt>
                <c:pt idx="46">
                  <c:v>2.6284446999999999E-2</c:v>
                </c:pt>
                <c:pt idx="47">
                  <c:v>2.9672282000000001E-2</c:v>
                </c:pt>
                <c:pt idx="48">
                  <c:v>2.9587797999999998E-2</c:v>
                </c:pt>
                <c:pt idx="49">
                  <c:v>2.7445000000000001E-2</c:v>
                </c:pt>
                <c:pt idx="50">
                  <c:v>2.4608996000000001E-2</c:v>
                </c:pt>
                <c:pt idx="51">
                  <c:v>2.3336498000000001E-2</c:v>
                </c:pt>
                <c:pt idx="52">
                  <c:v>2.4383208E-2</c:v>
                </c:pt>
                <c:pt idx="53">
                  <c:v>2.6025353000000001E-2</c:v>
                </c:pt>
                <c:pt idx="54">
                  <c:v>2.6301683999999999E-2</c:v>
                </c:pt>
                <c:pt idx="55">
                  <c:v>2.5578149000000001E-2</c:v>
                </c:pt>
                <c:pt idx="56">
                  <c:v>2.6134477999999999E-2</c:v>
                </c:pt>
                <c:pt idx="57">
                  <c:v>2.9199053999999999E-2</c:v>
                </c:pt>
                <c:pt idx="58">
                  <c:v>3.3752188000000002E-2</c:v>
                </c:pt>
                <c:pt idx="59">
                  <c:v>3.7735153E-2</c:v>
                </c:pt>
                <c:pt idx="60">
                  <c:v>3.8956919999999999E-2</c:v>
                </c:pt>
                <c:pt idx="61">
                  <c:v>3.8912005999999999E-2</c:v>
                </c:pt>
                <c:pt idx="62">
                  <c:v>3.8040560000000001E-2</c:v>
                </c:pt>
                <c:pt idx="63">
                  <c:v>3.6227519999999999E-2</c:v>
                </c:pt>
                <c:pt idx="64">
                  <c:v>3.2919360000000002E-2</c:v>
                </c:pt>
                <c:pt idx="65">
                  <c:v>3.0687691999999999E-2</c:v>
                </c:pt>
                <c:pt idx="66">
                  <c:v>3.3353913999999998E-2</c:v>
                </c:pt>
                <c:pt idx="67">
                  <c:v>4.2313511999999998E-2</c:v>
                </c:pt>
                <c:pt idx="68">
                  <c:v>5.3274920000000003E-2</c:v>
                </c:pt>
                <c:pt idx="69">
                  <c:v>5.8791644999999997E-2</c:v>
                </c:pt>
                <c:pt idx="70">
                  <c:v>5.4940614999999998E-2</c:v>
                </c:pt>
                <c:pt idx="71">
                  <c:v>4.4013243000000001E-2</c:v>
                </c:pt>
                <c:pt idx="72">
                  <c:v>3.2100055000000002E-2</c:v>
                </c:pt>
                <c:pt idx="73">
                  <c:v>2.3203722999999999E-2</c:v>
                </c:pt>
                <c:pt idx="74">
                  <c:v>1.7898086000000001E-2</c:v>
                </c:pt>
                <c:pt idx="75">
                  <c:v>1.3935517499999999E-2</c:v>
                </c:pt>
                <c:pt idx="76">
                  <c:v>1.0875104999999999E-2</c:v>
                </c:pt>
                <c:pt idx="77">
                  <c:v>1.060096E-2</c:v>
                </c:pt>
                <c:pt idx="78">
                  <c:v>1.5009668E-2</c:v>
                </c:pt>
                <c:pt idx="79">
                  <c:v>2.1819060000000001E-2</c:v>
                </c:pt>
                <c:pt idx="80">
                  <c:v>2.5374362000000001E-2</c:v>
                </c:pt>
                <c:pt idx="81">
                  <c:v>2.1748765999999999E-2</c:v>
                </c:pt>
                <c:pt idx="82">
                  <c:v>1.1443553E-2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9.829436E-4</c:v>
                </c:pt>
                <c:pt idx="89">
                  <c:v>6.9051690000000001E-3</c:v>
                </c:pt>
                <c:pt idx="90">
                  <c:v>1.2014143999999999E-2</c:v>
                </c:pt>
                <c:pt idx="91">
                  <c:v>1.6434790000000001E-2</c:v>
                </c:pt>
                <c:pt idx="92">
                  <c:v>1.9237400000000002E-2</c:v>
                </c:pt>
                <c:pt idx="93">
                  <c:v>2.0683699999999999E-2</c:v>
                </c:pt>
                <c:pt idx="94">
                  <c:v>2.1035489000000001E-2</c:v>
                </c:pt>
                <c:pt idx="95">
                  <c:v>2.0796011999999999E-2</c:v>
                </c:pt>
                <c:pt idx="96">
                  <c:v>2.1557663000000001E-2</c:v>
                </c:pt>
                <c:pt idx="97">
                  <c:v>2.3087692E-2</c:v>
                </c:pt>
                <c:pt idx="98">
                  <c:v>2.484374E-2</c:v>
                </c:pt>
                <c:pt idx="99">
                  <c:v>2.6239450000000001E-2</c:v>
                </c:pt>
                <c:pt idx="100">
                  <c:v>2.6975531000000001E-2</c:v>
                </c:pt>
                <c:pt idx="101">
                  <c:v>2.7705E-2</c:v>
                </c:pt>
                <c:pt idx="102">
                  <c:v>2.8146481000000001E-2</c:v>
                </c:pt>
                <c:pt idx="103">
                  <c:v>2.8977434999999999E-2</c:v>
                </c:pt>
                <c:pt idx="104">
                  <c:v>2.9170524E-2</c:v>
                </c:pt>
                <c:pt idx="105">
                  <c:v>2.8808685000000001E-2</c:v>
                </c:pt>
                <c:pt idx="106">
                  <c:v>2.7753942E-2</c:v>
                </c:pt>
                <c:pt idx="107">
                  <c:v>2.6329858000000001E-2</c:v>
                </c:pt>
                <c:pt idx="108">
                  <c:v>2.3793091999999998E-2</c:v>
                </c:pt>
                <c:pt idx="109">
                  <c:v>2.0527033E-2</c:v>
                </c:pt>
                <c:pt idx="110">
                  <c:v>1.7093532000000002E-2</c:v>
                </c:pt>
                <c:pt idx="111">
                  <c:v>1.4753418000000001E-2</c:v>
                </c:pt>
                <c:pt idx="112">
                  <c:v>1.0908523E-2</c:v>
                </c:pt>
                <c:pt idx="113">
                  <c:v>7.0233055999999999E-3</c:v>
                </c:pt>
                <c:pt idx="114">
                  <c:v>2.7352841999999998E-3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5FF6-498D-A584-0D8E1B2C2B9C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[4]Sheet1!$D$82:$DT$82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4.3557414999999998E-4</c:v>
                </c:pt>
                <c:pt idx="6">
                  <c:v>1.6024215000000001E-3</c:v>
                </c:pt>
                <c:pt idx="7">
                  <c:v>3.8429665999999999E-3</c:v>
                </c:pt>
                <c:pt idx="8">
                  <c:v>5.5220909999999998E-3</c:v>
                </c:pt>
                <c:pt idx="9">
                  <c:v>5.0652270000000003E-3</c:v>
                </c:pt>
                <c:pt idx="10">
                  <c:v>1.8638475E-3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5.5550144E-4</c:v>
                </c:pt>
                <c:pt idx="15">
                  <c:v>5.9885290000000002E-3</c:v>
                </c:pt>
                <c:pt idx="16">
                  <c:v>1.0361771000000001E-2</c:v>
                </c:pt>
                <c:pt idx="17">
                  <c:v>1.0471955999999999E-2</c:v>
                </c:pt>
                <c:pt idx="18">
                  <c:v>6.6516020000000004E-3</c:v>
                </c:pt>
                <c:pt idx="19">
                  <c:v>1.1818403999999999E-4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3.9540469999999996E-3</c:v>
                </c:pt>
                <c:pt idx="27">
                  <c:v>8.5012490000000007E-3</c:v>
                </c:pt>
                <c:pt idx="28">
                  <c:v>1.1753827E-2</c:v>
                </c:pt>
                <c:pt idx="29">
                  <c:v>1.3424637E-2</c:v>
                </c:pt>
                <c:pt idx="30">
                  <c:v>1.5099613E-2</c:v>
                </c:pt>
                <c:pt idx="31">
                  <c:v>1.70469E-2</c:v>
                </c:pt>
                <c:pt idx="32">
                  <c:v>1.8532962E-2</c:v>
                </c:pt>
                <c:pt idx="33">
                  <c:v>2.0676938999999998E-2</c:v>
                </c:pt>
                <c:pt idx="34">
                  <c:v>2.2829775E-2</c:v>
                </c:pt>
                <c:pt idx="35">
                  <c:v>2.4529973E-2</c:v>
                </c:pt>
                <c:pt idx="36">
                  <c:v>2.4330497E-2</c:v>
                </c:pt>
                <c:pt idx="37">
                  <c:v>2.1613306999999998E-2</c:v>
                </c:pt>
                <c:pt idx="38">
                  <c:v>1.6860920000000001E-2</c:v>
                </c:pt>
                <c:pt idx="39">
                  <c:v>1.1884136999999999E-2</c:v>
                </c:pt>
                <c:pt idx="40">
                  <c:v>7.7612734999999997E-3</c:v>
                </c:pt>
                <c:pt idx="41">
                  <c:v>5.3924710000000002E-3</c:v>
                </c:pt>
                <c:pt idx="42">
                  <c:v>4.7583970000000001E-3</c:v>
                </c:pt>
                <c:pt idx="43">
                  <c:v>7.0794042999999997E-3</c:v>
                </c:pt>
                <c:pt idx="44">
                  <c:v>1.2675713E-2</c:v>
                </c:pt>
                <c:pt idx="45">
                  <c:v>2.0055837999999999E-2</c:v>
                </c:pt>
                <c:pt idx="46">
                  <c:v>2.6540726000000001E-2</c:v>
                </c:pt>
                <c:pt idx="47">
                  <c:v>2.9778663E-2</c:v>
                </c:pt>
                <c:pt idx="48">
                  <c:v>2.9597030999999999E-2</c:v>
                </c:pt>
                <c:pt idx="49">
                  <c:v>2.7530870999999998E-2</c:v>
                </c:pt>
                <c:pt idx="50">
                  <c:v>2.4901928E-2</c:v>
                </c:pt>
                <c:pt idx="51">
                  <c:v>2.3813338999999999E-2</c:v>
                </c:pt>
                <c:pt idx="52">
                  <c:v>2.492165E-2</c:v>
                </c:pt>
                <c:pt idx="53">
                  <c:v>2.6522659000000001E-2</c:v>
                </c:pt>
                <c:pt idx="54">
                  <c:v>2.6680387999999999E-2</c:v>
                </c:pt>
                <c:pt idx="55">
                  <c:v>2.5768269E-2</c:v>
                </c:pt>
                <c:pt idx="56">
                  <c:v>2.6045747000000001E-2</c:v>
                </c:pt>
                <c:pt idx="57">
                  <c:v>2.8851624999999999E-2</c:v>
                </c:pt>
                <c:pt idx="58">
                  <c:v>3.3311106E-2</c:v>
                </c:pt>
                <c:pt idx="59">
                  <c:v>3.7408759999999999E-2</c:v>
                </c:pt>
                <c:pt idx="60">
                  <c:v>3.8899019999999999E-2</c:v>
                </c:pt>
                <c:pt idx="61">
                  <c:v>3.9230395000000001E-2</c:v>
                </c:pt>
                <c:pt idx="62">
                  <c:v>3.8785399999999998E-2</c:v>
                </c:pt>
                <c:pt idx="63">
                  <c:v>3.7330713000000001E-2</c:v>
                </c:pt>
                <c:pt idx="64">
                  <c:v>3.4160650000000001E-2</c:v>
                </c:pt>
                <c:pt idx="65">
                  <c:v>3.1746442999999999E-2</c:v>
                </c:pt>
                <c:pt idx="66">
                  <c:v>3.4078345000000003E-2</c:v>
                </c:pt>
                <c:pt idx="67">
                  <c:v>4.2826339999999997E-2</c:v>
                </c:pt>
                <c:pt idx="68">
                  <c:v>5.3791706000000002E-2</c:v>
                </c:pt>
                <c:pt idx="69">
                  <c:v>5.9339780000000002E-2</c:v>
                </c:pt>
                <c:pt idx="70">
                  <c:v>5.5306220000000003E-2</c:v>
                </c:pt>
                <c:pt idx="71">
                  <c:v>4.3961067E-2</c:v>
                </c:pt>
                <c:pt idx="72">
                  <c:v>3.1668145000000002E-2</c:v>
                </c:pt>
                <c:pt idx="73">
                  <c:v>2.2726968E-2</c:v>
                </c:pt>
                <c:pt idx="74">
                  <c:v>1.7780602E-2</c:v>
                </c:pt>
                <c:pt idx="75">
                  <c:v>1.4356041999999999E-2</c:v>
                </c:pt>
                <c:pt idx="76">
                  <c:v>1.1707682000000001E-2</c:v>
                </c:pt>
                <c:pt idx="77">
                  <c:v>1.1542527E-2</c:v>
                </c:pt>
                <c:pt idx="78">
                  <c:v>1.5812019E-2</c:v>
                </c:pt>
                <c:pt idx="79">
                  <c:v>2.2399639999999998E-2</c:v>
                </c:pt>
                <c:pt idx="80">
                  <c:v>2.5741907000000001E-2</c:v>
                </c:pt>
                <c:pt idx="81">
                  <c:v>2.1909043E-2</c:v>
                </c:pt>
                <c:pt idx="82">
                  <c:v>1.1374476999999999E-2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1.1167486999999999E-3</c:v>
                </c:pt>
                <c:pt idx="89">
                  <c:v>7.2857310000000002E-3</c:v>
                </c:pt>
                <c:pt idx="90">
                  <c:v>1.2534174E-2</c:v>
                </c:pt>
                <c:pt idx="91">
                  <c:v>1.7038045000000002E-2</c:v>
                </c:pt>
                <c:pt idx="92">
                  <c:v>1.9900971999999999E-2</c:v>
                </c:pt>
                <c:pt idx="93">
                  <c:v>2.1382910000000001E-2</c:v>
                </c:pt>
                <c:pt idx="94">
                  <c:v>2.1738686E-2</c:v>
                </c:pt>
                <c:pt idx="95">
                  <c:v>2.1458709999999999E-2</c:v>
                </c:pt>
                <c:pt idx="96">
                  <c:v>2.2154376E-2</c:v>
                </c:pt>
                <c:pt idx="97">
                  <c:v>2.3593960000000001E-2</c:v>
                </c:pt>
                <c:pt idx="98">
                  <c:v>2.5253972E-2</c:v>
                </c:pt>
                <c:pt idx="99">
                  <c:v>2.6578378E-2</c:v>
                </c:pt>
                <c:pt idx="100">
                  <c:v>2.7273840000000001E-2</c:v>
                </c:pt>
                <c:pt idx="101">
                  <c:v>2.7906173999999999E-2</c:v>
                </c:pt>
                <c:pt idx="102">
                  <c:v>2.830601E-2</c:v>
                </c:pt>
                <c:pt idx="103">
                  <c:v>2.9086939999999999E-2</c:v>
                </c:pt>
                <c:pt idx="104">
                  <c:v>2.9217376999999999E-2</c:v>
                </c:pt>
                <c:pt idx="105">
                  <c:v>2.8775932000000001E-2</c:v>
                </c:pt>
                <c:pt idx="106">
                  <c:v>2.7628380000000001E-2</c:v>
                </c:pt>
                <c:pt idx="107">
                  <c:v>2.6123998999999998E-2</c:v>
                </c:pt>
                <c:pt idx="108">
                  <c:v>2.3471645999999999E-2</c:v>
                </c:pt>
                <c:pt idx="109">
                  <c:v>2.0091810000000002E-2</c:v>
                </c:pt>
                <c:pt idx="110">
                  <c:v>1.6552669999999998E-2</c:v>
                </c:pt>
                <c:pt idx="111">
                  <c:v>1.4009234000000001E-2</c:v>
                </c:pt>
                <c:pt idx="112">
                  <c:v>1.0050923999999999E-2</c:v>
                </c:pt>
                <c:pt idx="113">
                  <c:v>6.0891779999999998E-3</c:v>
                </c:pt>
                <c:pt idx="114">
                  <c:v>1.7481088E-3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5FF6-498D-A584-0D8E1B2C2B9C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[4]Sheet1!$D$83:$DT$83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4.3557414999999998E-4</c:v>
                </c:pt>
                <c:pt idx="6">
                  <c:v>1.6024215000000001E-3</c:v>
                </c:pt>
                <c:pt idx="7">
                  <c:v>3.8429665999999999E-3</c:v>
                </c:pt>
                <c:pt idx="8">
                  <c:v>5.5220909999999998E-3</c:v>
                </c:pt>
                <c:pt idx="9">
                  <c:v>5.0652270000000003E-3</c:v>
                </c:pt>
                <c:pt idx="10">
                  <c:v>1.8638475E-3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5.5550144E-4</c:v>
                </c:pt>
                <c:pt idx="15">
                  <c:v>5.9885290000000002E-3</c:v>
                </c:pt>
                <c:pt idx="16">
                  <c:v>1.0361771000000001E-2</c:v>
                </c:pt>
                <c:pt idx="17">
                  <c:v>1.0471955999999999E-2</c:v>
                </c:pt>
                <c:pt idx="18">
                  <c:v>6.6516020000000004E-3</c:v>
                </c:pt>
                <c:pt idx="19">
                  <c:v>1.1818403999999999E-4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3.9540469999999996E-3</c:v>
                </c:pt>
                <c:pt idx="27">
                  <c:v>8.5012490000000007E-3</c:v>
                </c:pt>
                <c:pt idx="28">
                  <c:v>1.1753827E-2</c:v>
                </c:pt>
                <c:pt idx="29">
                  <c:v>1.3424637E-2</c:v>
                </c:pt>
                <c:pt idx="30">
                  <c:v>1.5099613E-2</c:v>
                </c:pt>
                <c:pt idx="31">
                  <c:v>1.70469E-2</c:v>
                </c:pt>
                <c:pt idx="32">
                  <c:v>1.8532962E-2</c:v>
                </c:pt>
                <c:pt idx="33">
                  <c:v>2.0676938999999998E-2</c:v>
                </c:pt>
                <c:pt idx="34">
                  <c:v>2.2829775E-2</c:v>
                </c:pt>
                <c:pt idx="35">
                  <c:v>2.4529973E-2</c:v>
                </c:pt>
                <c:pt idx="36">
                  <c:v>2.4330497E-2</c:v>
                </c:pt>
                <c:pt idx="37">
                  <c:v>2.1613306999999998E-2</c:v>
                </c:pt>
                <c:pt idx="38">
                  <c:v>1.6860920000000001E-2</c:v>
                </c:pt>
                <c:pt idx="39">
                  <c:v>1.1884136999999999E-2</c:v>
                </c:pt>
                <c:pt idx="40">
                  <c:v>7.7612734999999997E-3</c:v>
                </c:pt>
                <c:pt idx="41">
                  <c:v>5.3924710000000002E-3</c:v>
                </c:pt>
                <c:pt idx="42">
                  <c:v>4.7583970000000001E-3</c:v>
                </c:pt>
                <c:pt idx="43">
                  <c:v>7.0794042999999997E-3</c:v>
                </c:pt>
                <c:pt idx="44">
                  <c:v>1.2675713E-2</c:v>
                </c:pt>
                <c:pt idx="45">
                  <c:v>2.0055837999999999E-2</c:v>
                </c:pt>
                <c:pt idx="46">
                  <c:v>2.6540726000000001E-2</c:v>
                </c:pt>
                <c:pt idx="47">
                  <c:v>2.9778663E-2</c:v>
                </c:pt>
                <c:pt idx="48">
                  <c:v>2.9597030999999999E-2</c:v>
                </c:pt>
                <c:pt idx="49">
                  <c:v>2.7530870999999998E-2</c:v>
                </c:pt>
                <c:pt idx="50">
                  <c:v>2.4901928E-2</c:v>
                </c:pt>
                <c:pt idx="51">
                  <c:v>2.3813338999999999E-2</c:v>
                </c:pt>
                <c:pt idx="52">
                  <c:v>2.492165E-2</c:v>
                </c:pt>
                <c:pt idx="53">
                  <c:v>2.6522659000000001E-2</c:v>
                </c:pt>
                <c:pt idx="54">
                  <c:v>2.6680387999999999E-2</c:v>
                </c:pt>
                <c:pt idx="55">
                  <c:v>2.5768269E-2</c:v>
                </c:pt>
                <c:pt idx="56">
                  <c:v>2.6045747000000001E-2</c:v>
                </c:pt>
                <c:pt idx="57">
                  <c:v>2.8851624999999999E-2</c:v>
                </c:pt>
                <c:pt idx="58">
                  <c:v>3.3311106E-2</c:v>
                </c:pt>
                <c:pt idx="59">
                  <c:v>3.7408759999999999E-2</c:v>
                </c:pt>
                <c:pt idx="60">
                  <c:v>3.8899019999999999E-2</c:v>
                </c:pt>
                <c:pt idx="61">
                  <c:v>3.9230395000000001E-2</c:v>
                </c:pt>
                <c:pt idx="62">
                  <c:v>3.8785399999999998E-2</c:v>
                </c:pt>
                <c:pt idx="63">
                  <c:v>3.7330713000000001E-2</c:v>
                </c:pt>
                <c:pt idx="64">
                  <c:v>3.4160650000000001E-2</c:v>
                </c:pt>
                <c:pt idx="65">
                  <c:v>3.1746442999999999E-2</c:v>
                </c:pt>
                <c:pt idx="66">
                  <c:v>3.4078345000000003E-2</c:v>
                </c:pt>
                <c:pt idx="67">
                  <c:v>4.2826339999999997E-2</c:v>
                </c:pt>
                <c:pt idx="68">
                  <c:v>5.3791706000000002E-2</c:v>
                </c:pt>
                <c:pt idx="69">
                  <c:v>5.9339780000000002E-2</c:v>
                </c:pt>
                <c:pt idx="70">
                  <c:v>5.5306220000000003E-2</c:v>
                </c:pt>
                <c:pt idx="71">
                  <c:v>4.3961067E-2</c:v>
                </c:pt>
                <c:pt idx="72">
                  <c:v>3.1668145000000002E-2</c:v>
                </c:pt>
                <c:pt idx="73">
                  <c:v>2.2726968E-2</c:v>
                </c:pt>
                <c:pt idx="74">
                  <c:v>1.7780602E-2</c:v>
                </c:pt>
                <c:pt idx="75">
                  <c:v>1.4356041999999999E-2</c:v>
                </c:pt>
                <c:pt idx="76">
                  <c:v>1.1707682000000001E-2</c:v>
                </c:pt>
                <c:pt idx="77">
                  <c:v>1.1542527E-2</c:v>
                </c:pt>
                <c:pt idx="78">
                  <c:v>1.5812019E-2</c:v>
                </c:pt>
                <c:pt idx="79">
                  <c:v>2.2399639999999998E-2</c:v>
                </c:pt>
                <c:pt idx="80">
                  <c:v>2.5741907000000001E-2</c:v>
                </c:pt>
                <c:pt idx="81">
                  <c:v>2.1909043E-2</c:v>
                </c:pt>
                <c:pt idx="82">
                  <c:v>1.1374476999999999E-2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1.1167486999999999E-3</c:v>
                </c:pt>
                <c:pt idx="89">
                  <c:v>7.2857310000000002E-3</c:v>
                </c:pt>
                <c:pt idx="90">
                  <c:v>1.2534174E-2</c:v>
                </c:pt>
                <c:pt idx="91">
                  <c:v>1.7038045000000002E-2</c:v>
                </c:pt>
                <c:pt idx="92">
                  <c:v>1.9900971999999999E-2</c:v>
                </c:pt>
                <c:pt idx="93">
                  <c:v>2.1382910000000001E-2</c:v>
                </c:pt>
                <c:pt idx="94">
                  <c:v>2.1738686E-2</c:v>
                </c:pt>
                <c:pt idx="95">
                  <c:v>2.1458709999999999E-2</c:v>
                </c:pt>
                <c:pt idx="96">
                  <c:v>2.2154376E-2</c:v>
                </c:pt>
                <c:pt idx="97">
                  <c:v>2.3593960000000001E-2</c:v>
                </c:pt>
                <c:pt idx="98">
                  <c:v>2.5253972E-2</c:v>
                </c:pt>
                <c:pt idx="99">
                  <c:v>2.6578378E-2</c:v>
                </c:pt>
                <c:pt idx="100">
                  <c:v>2.7273840000000001E-2</c:v>
                </c:pt>
                <c:pt idx="101">
                  <c:v>2.7906173999999999E-2</c:v>
                </c:pt>
                <c:pt idx="102">
                  <c:v>2.830601E-2</c:v>
                </c:pt>
                <c:pt idx="103">
                  <c:v>2.9086939999999999E-2</c:v>
                </c:pt>
                <c:pt idx="104">
                  <c:v>2.9217376999999999E-2</c:v>
                </c:pt>
                <c:pt idx="105">
                  <c:v>2.8775932000000001E-2</c:v>
                </c:pt>
                <c:pt idx="106">
                  <c:v>2.7628380000000001E-2</c:v>
                </c:pt>
                <c:pt idx="107">
                  <c:v>2.6123998999999998E-2</c:v>
                </c:pt>
                <c:pt idx="108">
                  <c:v>2.3471645999999999E-2</c:v>
                </c:pt>
                <c:pt idx="109">
                  <c:v>2.0091810000000002E-2</c:v>
                </c:pt>
                <c:pt idx="110">
                  <c:v>1.6552669999999998E-2</c:v>
                </c:pt>
                <c:pt idx="111">
                  <c:v>1.4009234000000001E-2</c:v>
                </c:pt>
                <c:pt idx="112">
                  <c:v>1.0050923999999999E-2</c:v>
                </c:pt>
                <c:pt idx="113">
                  <c:v>6.0891779999999998E-3</c:v>
                </c:pt>
                <c:pt idx="114">
                  <c:v>1.7481088E-3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5FF6-498D-A584-0D8E1B2C2B9C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[4]Sheet1!$D$84:$DT$84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4.3557414999999998E-4</c:v>
                </c:pt>
                <c:pt idx="6">
                  <c:v>1.6024215000000001E-3</c:v>
                </c:pt>
                <c:pt idx="7">
                  <c:v>3.8429665999999999E-3</c:v>
                </c:pt>
                <c:pt idx="8">
                  <c:v>5.5220909999999998E-3</c:v>
                </c:pt>
                <c:pt idx="9">
                  <c:v>5.0652270000000003E-3</c:v>
                </c:pt>
                <c:pt idx="10">
                  <c:v>1.8638475E-3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5.5550144E-4</c:v>
                </c:pt>
                <c:pt idx="15">
                  <c:v>5.9885290000000002E-3</c:v>
                </c:pt>
                <c:pt idx="16">
                  <c:v>1.0361771000000001E-2</c:v>
                </c:pt>
                <c:pt idx="17">
                  <c:v>1.0471955999999999E-2</c:v>
                </c:pt>
                <c:pt idx="18">
                  <c:v>6.6516020000000004E-3</c:v>
                </c:pt>
                <c:pt idx="19">
                  <c:v>1.1818403999999999E-4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3.9540469999999996E-3</c:v>
                </c:pt>
                <c:pt idx="27">
                  <c:v>8.5012490000000007E-3</c:v>
                </c:pt>
                <c:pt idx="28">
                  <c:v>1.1753827E-2</c:v>
                </c:pt>
                <c:pt idx="29">
                  <c:v>1.3424637E-2</c:v>
                </c:pt>
                <c:pt idx="30">
                  <c:v>1.5099613E-2</c:v>
                </c:pt>
                <c:pt idx="31">
                  <c:v>1.70469E-2</c:v>
                </c:pt>
                <c:pt idx="32">
                  <c:v>1.8532962E-2</c:v>
                </c:pt>
                <c:pt idx="33">
                  <c:v>2.0676938999999998E-2</c:v>
                </c:pt>
                <c:pt idx="34">
                  <c:v>2.2829775E-2</c:v>
                </c:pt>
                <c:pt idx="35">
                  <c:v>2.4529973E-2</c:v>
                </c:pt>
                <c:pt idx="36">
                  <c:v>2.4330497E-2</c:v>
                </c:pt>
                <c:pt idx="37">
                  <c:v>2.1613306999999998E-2</c:v>
                </c:pt>
                <c:pt idx="38">
                  <c:v>1.6860920000000001E-2</c:v>
                </c:pt>
                <c:pt idx="39">
                  <c:v>1.1884136999999999E-2</c:v>
                </c:pt>
                <c:pt idx="40">
                  <c:v>7.7612734999999997E-3</c:v>
                </c:pt>
                <c:pt idx="41">
                  <c:v>5.3924710000000002E-3</c:v>
                </c:pt>
                <c:pt idx="42">
                  <c:v>4.7583970000000001E-3</c:v>
                </c:pt>
                <c:pt idx="43">
                  <c:v>7.0794042999999997E-3</c:v>
                </c:pt>
                <c:pt idx="44">
                  <c:v>1.2675713E-2</c:v>
                </c:pt>
                <c:pt idx="45">
                  <c:v>2.0055837999999999E-2</c:v>
                </c:pt>
                <c:pt idx="46">
                  <c:v>2.6540726000000001E-2</c:v>
                </c:pt>
                <c:pt idx="47">
                  <c:v>2.9778663E-2</c:v>
                </c:pt>
                <c:pt idx="48">
                  <c:v>2.9597030999999999E-2</c:v>
                </c:pt>
                <c:pt idx="49">
                  <c:v>2.7530870999999998E-2</c:v>
                </c:pt>
                <c:pt idx="50">
                  <c:v>2.4901928E-2</c:v>
                </c:pt>
                <c:pt idx="51">
                  <c:v>2.3813338999999999E-2</c:v>
                </c:pt>
                <c:pt idx="52">
                  <c:v>2.492165E-2</c:v>
                </c:pt>
                <c:pt idx="53">
                  <c:v>2.6522659000000001E-2</c:v>
                </c:pt>
                <c:pt idx="54">
                  <c:v>2.6680387999999999E-2</c:v>
                </c:pt>
                <c:pt idx="55">
                  <c:v>2.5768269E-2</c:v>
                </c:pt>
                <c:pt idx="56">
                  <c:v>2.6045747000000001E-2</c:v>
                </c:pt>
                <c:pt idx="57">
                  <c:v>2.8851624999999999E-2</c:v>
                </c:pt>
                <c:pt idx="58">
                  <c:v>3.3311106E-2</c:v>
                </c:pt>
                <c:pt idx="59">
                  <c:v>3.7408759999999999E-2</c:v>
                </c:pt>
                <c:pt idx="60">
                  <c:v>3.8899019999999999E-2</c:v>
                </c:pt>
                <c:pt idx="61">
                  <c:v>3.9230395000000001E-2</c:v>
                </c:pt>
                <c:pt idx="62">
                  <c:v>3.8785399999999998E-2</c:v>
                </c:pt>
                <c:pt idx="63">
                  <c:v>3.7330713000000001E-2</c:v>
                </c:pt>
                <c:pt idx="64">
                  <c:v>3.4160650000000001E-2</c:v>
                </c:pt>
                <c:pt idx="65">
                  <c:v>3.1746442999999999E-2</c:v>
                </c:pt>
                <c:pt idx="66">
                  <c:v>3.4078345000000003E-2</c:v>
                </c:pt>
                <c:pt idx="67">
                  <c:v>4.2826339999999997E-2</c:v>
                </c:pt>
                <c:pt idx="68">
                  <c:v>5.3791706000000002E-2</c:v>
                </c:pt>
                <c:pt idx="69">
                  <c:v>5.9339780000000002E-2</c:v>
                </c:pt>
                <c:pt idx="70">
                  <c:v>5.5306220000000003E-2</c:v>
                </c:pt>
                <c:pt idx="71">
                  <c:v>4.3961067E-2</c:v>
                </c:pt>
                <c:pt idx="72">
                  <c:v>3.1668145000000002E-2</c:v>
                </c:pt>
                <c:pt idx="73">
                  <c:v>2.2726968E-2</c:v>
                </c:pt>
                <c:pt idx="74">
                  <c:v>1.7780602E-2</c:v>
                </c:pt>
                <c:pt idx="75">
                  <c:v>1.4356041999999999E-2</c:v>
                </c:pt>
                <c:pt idx="76">
                  <c:v>1.1707682000000001E-2</c:v>
                </c:pt>
                <c:pt idx="77">
                  <c:v>1.1542527E-2</c:v>
                </c:pt>
                <c:pt idx="78">
                  <c:v>1.5812019E-2</c:v>
                </c:pt>
                <c:pt idx="79">
                  <c:v>2.2399639999999998E-2</c:v>
                </c:pt>
                <c:pt idx="80">
                  <c:v>2.5741907000000001E-2</c:v>
                </c:pt>
                <c:pt idx="81">
                  <c:v>2.1909043E-2</c:v>
                </c:pt>
                <c:pt idx="82">
                  <c:v>1.1374476999999999E-2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1.1167486999999999E-3</c:v>
                </c:pt>
                <c:pt idx="89">
                  <c:v>7.2857310000000002E-3</c:v>
                </c:pt>
                <c:pt idx="90">
                  <c:v>1.2534174E-2</c:v>
                </c:pt>
                <c:pt idx="91">
                  <c:v>1.7038045000000002E-2</c:v>
                </c:pt>
                <c:pt idx="92">
                  <c:v>1.9900971999999999E-2</c:v>
                </c:pt>
                <c:pt idx="93">
                  <c:v>2.1382910000000001E-2</c:v>
                </c:pt>
                <c:pt idx="94">
                  <c:v>2.1738686E-2</c:v>
                </c:pt>
                <c:pt idx="95">
                  <c:v>2.1458709999999999E-2</c:v>
                </c:pt>
                <c:pt idx="96">
                  <c:v>2.2154376E-2</c:v>
                </c:pt>
                <c:pt idx="97">
                  <c:v>2.3593960000000001E-2</c:v>
                </c:pt>
                <c:pt idx="98">
                  <c:v>2.5253972E-2</c:v>
                </c:pt>
                <c:pt idx="99">
                  <c:v>2.6578378E-2</c:v>
                </c:pt>
                <c:pt idx="100">
                  <c:v>2.7273840000000001E-2</c:v>
                </c:pt>
                <c:pt idx="101">
                  <c:v>2.7906173999999999E-2</c:v>
                </c:pt>
                <c:pt idx="102">
                  <c:v>2.830601E-2</c:v>
                </c:pt>
                <c:pt idx="103">
                  <c:v>2.9086939999999999E-2</c:v>
                </c:pt>
                <c:pt idx="104">
                  <c:v>2.9217376999999999E-2</c:v>
                </c:pt>
                <c:pt idx="105">
                  <c:v>2.8775932000000001E-2</c:v>
                </c:pt>
                <c:pt idx="106">
                  <c:v>2.7628380000000001E-2</c:v>
                </c:pt>
                <c:pt idx="107">
                  <c:v>2.6123998999999998E-2</c:v>
                </c:pt>
                <c:pt idx="108">
                  <c:v>2.3471645999999999E-2</c:v>
                </c:pt>
                <c:pt idx="109">
                  <c:v>2.0091810000000002E-2</c:v>
                </c:pt>
                <c:pt idx="110">
                  <c:v>1.6552669999999998E-2</c:v>
                </c:pt>
                <c:pt idx="111">
                  <c:v>1.4009234000000001E-2</c:v>
                </c:pt>
                <c:pt idx="112">
                  <c:v>1.0050923999999999E-2</c:v>
                </c:pt>
                <c:pt idx="113">
                  <c:v>6.0891779999999998E-3</c:v>
                </c:pt>
                <c:pt idx="114">
                  <c:v>1.7481088E-3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5FF6-498D-A584-0D8E1B2C2B9C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[4]Sheet1!$D$85:$DT$85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5.7457807E-4</c:v>
                </c:pt>
                <c:pt idx="6">
                  <c:v>1.6509160999999999E-3</c:v>
                </c:pt>
                <c:pt idx="7">
                  <c:v>3.7197405000000002E-3</c:v>
                </c:pt>
                <c:pt idx="8">
                  <c:v>5.2736379999999998E-3</c:v>
                </c:pt>
                <c:pt idx="9">
                  <c:v>4.8375459999999999E-3</c:v>
                </c:pt>
                <c:pt idx="10">
                  <c:v>1.7885156000000001E-3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6.4279449999999998E-4</c:v>
                </c:pt>
                <c:pt idx="15">
                  <c:v>5.9403334999999996E-3</c:v>
                </c:pt>
                <c:pt idx="16">
                  <c:v>1.0211914000000001E-2</c:v>
                </c:pt>
                <c:pt idx="17">
                  <c:v>1.0316057E-2</c:v>
                </c:pt>
                <c:pt idx="18">
                  <c:v>6.5528996999999999E-3</c:v>
                </c:pt>
                <c:pt idx="19">
                  <c:v>1.1053014E-4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3.8577588E-3</c:v>
                </c:pt>
                <c:pt idx="27">
                  <c:v>8.3416930000000007E-3</c:v>
                </c:pt>
                <c:pt idx="28">
                  <c:v>1.1547662E-2</c:v>
                </c:pt>
                <c:pt idx="29">
                  <c:v>1.3159774000000001E-2</c:v>
                </c:pt>
                <c:pt idx="30">
                  <c:v>1.4761089999999999E-2</c:v>
                </c:pt>
                <c:pt idx="31">
                  <c:v>1.665749E-2</c:v>
                </c:pt>
                <c:pt idx="32">
                  <c:v>1.8148932999999999E-2</c:v>
                </c:pt>
                <c:pt idx="33">
                  <c:v>2.0299299E-2</c:v>
                </c:pt>
                <c:pt idx="34">
                  <c:v>2.2426432E-2</c:v>
                </c:pt>
                <c:pt idx="35">
                  <c:v>2.4066410999999999E-2</c:v>
                </c:pt>
                <c:pt idx="36">
                  <c:v>2.3815077E-2</c:v>
                </c:pt>
                <c:pt idx="37">
                  <c:v>2.1098558E-2</c:v>
                </c:pt>
                <c:pt idx="38">
                  <c:v>1.6381927000000001E-2</c:v>
                </c:pt>
                <c:pt idx="39">
                  <c:v>1.1445828E-2</c:v>
                </c:pt>
                <c:pt idx="40">
                  <c:v>7.3571449999999998E-3</c:v>
                </c:pt>
                <c:pt idx="41">
                  <c:v>5.0105675999999998E-3</c:v>
                </c:pt>
                <c:pt idx="42">
                  <c:v>4.4368960000000001E-3</c:v>
                </c:pt>
                <c:pt idx="43">
                  <c:v>6.8257689999999998E-3</c:v>
                </c:pt>
                <c:pt idx="44">
                  <c:v>1.2445855E-2</c:v>
                </c:pt>
                <c:pt idx="45">
                  <c:v>1.981014E-2</c:v>
                </c:pt>
                <c:pt idx="46">
                  <c:v>2.631178E-2</c:v>
                </c:pt>
                <c:pt idx="47">
                  <c:v>2.9635735E-2</c:v>
                </c:pt>
                <c:pt idx="48">
                  <c:v>2.9556296999999999E-2</c:v>
                </c:pt>
                <c:pt idx="49">
                  <c:v>2.7510498000000001E-2</c:v>
                </c:pt>
                <c:pt idx="50">
                  <c:v>2.4810325000000001E-2</c:v>
                </c:pt>
                <c:pt idx="51">
                  <c:v>2.3643428000000001E-2</c:v>
                </c:pt>
                <c:pt idx="52">
                  <c:v>2.4715497999999999E-2</c:v>
                </c:pt>
                <c:pt idx="53">
                  <c:v>2.6304562E-2</c:v>
                </c:pt>
                <c:pt idx="54">
                  <c:v>2.6475582000000001E-2</c:v>
                </c:pt>
                <c:pt idx="55">
                  <c:v>2.5612105E-2</c:v>
                </c:pt>
                <c:pt idx="56">
                  <c:v>2.5997624E-2</c:v>
                </c:pt>
                <c:pt idx="57">
                  <c:v>2.8921720000000001E-2</c:v>
                </c:pt>
                <c:pt idx="58">
                  <c:v>3.3416059999999997E-2</c:v>
                </c:pt>
                <c:pt idx="59">
                  <c:v>3.7455346E-2</c:v>
                </c:pt>
                <c:pt idx="60">
                  <c:v>3.8844894999999997E-2</c:v>
                </c:pt>
                <c:pt idx="61">
                  <c:v>3.9038969999999999E-2</c:v>
                </c:pt>
                <c:pt idx="62">
                  <c:v>3.841907E-2</c:v>
                </c:pt>
                <c:pt idx="63">
                  <c:v>3.6774658000000002E-2</c:v>
                </c:pt>
                <c:pt idx="64">
                  <c:v>3.3468159999999997E-2</c:v>
                </c:pt>
                <c:pt idx="65">
                  <c:v>3.1042340000000002E-2</c:v>
                </c:pt>
                <c:pt idx="66">
                  <c:v>3.343405E-2</c:v>
                </c:pt>
                <c:pt idx="67">
                  <c:v>4.2183373000000003E-2</c:v>
                </c:pt>
                <c:pt idx="68">
                  <c:v>5.3068406999999998E-2</c:v>
                </c:pt>
                <c:pt idx="69">
                  <c:v>5.8595029999999999E-2</c:v>
                </c:pt>
                <c:pt idx="70">
                  <c:v>5.4770283000000003E-2</c:v>
                </c:pt>
                <c:pt idx="71">
                  <c:v>4.3864123999999997E-2</c:v>
                </c:pt>
                <c:pt idx="72">
                  <c:v>3.2010513999999997E-2</c:v>
                </c:pt>
                <c:pt idx="73">
                  <c:v>2.3245544999999999E-2</c:v>
                </c:pt>
                <c:pt idx="74">
                  <c:v>1.8105739999999999E-2</c:v>
                </c:pt>
                <c:pt idx="75">
                  <c:v>1.4267838999999999E-2</c:v>
                </c:pt>
                <c:pt idx="76">
                  <c:v>1.1233369E-2</c:v>
                </c:pt>
                <c:pt idx="77">
                  <c:v>1.0884925E-2</c:v>
                </c:pt>
                <c:pt idx="78">
                  <c:v>1.5174953E-2</c:v>
                </c:pt>
                <c:pt idx="79">
                  <c:v>2.1901164000000001E-2</c:v>
                </c:pt>
                <c:pt idx="80">
                  <c:v>2.5448124999999999E-2</c:v>
                </c:pt>
                <c:pt idx="81">
                  <c:v>2.1849697000000001E-2</c:v>
                </c:pt>
                <c:pt idx="82">
                  <c:v>1.1535238999999999E-2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8.5135110000000001E-4</c:v>
                </c:pt>
                <c:pt idx="89">
                  <c:v>6.8134700000000003E-3</c:v>
                </c:pt>
                <c:pt idx="90">
                  <c:v>1.1946406E-2</c:v>
                </c:pt>
                <c:pt idx="91">
                  <c:v>1.6381254000000001E-2</c:v>
                </c:pt>
                <c:pt idx="92">
                  <c:v>1.9236777E-2</c:v>
                </c:pt>
                <c:pt idx="93">
                  <c:v>2.0750668E-2</c:v>
                </c:pt>
                <c:pt idx="94">
                  <c:v>2.1174695E-2</c:v>
                </c:pt>
                <c:pt idx="95">
                  <c:v>2.099167E-2</c:v>
                </c:pt>
                <c:pt idx="96">
                  <c:v>2.1788930000000001E-2</c:v>
                </c:pt>
                <c:pt idx="97">
                  <c:v>2.3321975000000002E-2</c:v>
                </c:pt>
                <c:pt idx="98">
                  <c:v>2.5049572999999999E-2</c:v>
                </c:pt>
                <c:pt idx="99">
                  <c:v>2.6406493E-2</c:v>
                </c:pt>
                <c:pt idx="100">
                  <c:v>2.7106583E-2</c:v>
                </c:pt>
                <c:pt idx="101">
                  <c:v>2.7758438E-2</c:v>
                </c:pt>
                <c:pt idx="102">
                  <c:v>2.8162607999999999E-2</c:v>
                </c:pt>
                <c:pt idx="103">
                  <c:v>2.8954460000000001E-2</c:v>
                </c:pt>
                <c:pt idx="104">
                  <c:v>2.9110137000000001E-2</c:v>
                </c:pt>
                <c:pt idx="105">
                  <c:v>2.8712120000000001E-2</c:v>
                </c:pt>
                <c:pt idx="106">
                  <c:v>2.762239E-2</c:v>
                </c:pt>
                <c:pt idx="107">
                  <c:v>2.6175508E-2</c:v>
                </c:pt>
                <c:pt idx="108">
                  <c:v>2.3605464E-2</c:v>
                </c:pt>
                <c:pt idx="109">
                  <c:v>2.0310552999999999E-2</c:v>
                </c:pt>
                <c:pt idx="110">
                  <c:v>1.6856001999999998E-2</c:v>
                </c:pt>
                <c:pt idx="111">
                  <c:v>1.4486498E-2</c:v>
                </c:pt>
                <c:pt idx="112">
                  <c:v>1.0628877E-2</c:v>
                </c:pt>
                <c:pt idx="113">
                  <c:v>6.7463773000000001E-3</c:v>
                </c:pt>
                <c:pt idx="114">
                  <c:v>2.4707327E-3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5FF6-498D-A584-0D8E1B2C2B9C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[4]Sheet1!$D$86:$DT$86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5.7457807E-4</c:v>
                </c:pt>
                <c:pt idx="6">
                  <c:v>1.6509160999999999E-3</c:v>
                </c:pt>
                <c:pt idx="7">
                  <c:v>3.7197405000000002E-3</c:v>
                </c:pt>
                <c:pt idx="8">
                  <c:v>5.2736379999999998E-3</c:v>
                </c:pt>
                <c:pt idx="9">
                  <c:v>4.8375459999999999E-3</c:v>
                </c:pt>
                <c:pt idx="10">
                  <c:v>1.7885156000000001E-3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6.4279449999999998E-4</c:v>
                </c:pt>
                <c:pt idx="15">
                  <c:v>5.9403334999999996E-3</c:v>
                </c:pt>
                <c:pt idx="16">
                  <c:v>1.0211914000000001E-2</c:v>
                </c:pt>
                <c:pt idx="17">
                  <c:v>1.0316057E-2</c:v>
                </c:pt>
                <c:pt idx="18">
                  <c:v>6.5528996999999999E-3</c:v>
                </c:pt>
                <c:pt idx="19">
                  <c:v>1.1053014E-4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3.8577588E-3</c:v>
                </c:pt>
                <c:pt idx="27">
                  <c:v>8.3416930000000007E-3</c:v>
                </c:pt>
                <c:pt idx="28">
                  <c:v>1.1547662E-2</c:v>
                </c:pt>
                <c:pt idx="29">
                  <c:v>1.3159774000000001E-2</c:v>
                </c:pt>
                <c:pt idx="30">
                  <c:v>1.4761089999999999E-2</c:v>
                </c:pt>
                <c:pt idx="31">
                  <c:v>1.665749E-2</c:v>
                </c:pt>
                <c:pt idx="32">
                  <c:v>1.8148932999999999E-2</c:v>
                </c:pt>
                <c:pt idx="33">
                  <c:v>2.0299299E-2</c:v>
                </c:pt>
                <c:pt idx="34">
                  <c:v>2.2426432E-2</c:v>
                </c:pt>
                <c:pt idx="35">
                  <c:v>2.4066410999999999E-2</c:v>
                </c:pt>
                <c:pt idx="36">
                  <c:v>2.3815077E-2</c:v>
                </c:pt>
                <c:pt idx="37">
                  <c:v>2.1098558E-2</c:v>
                </c:pt>
                <c:pt idx="38">
                  <c:v>1.6381927000000001E-2</c:v>
                </c:pt>
                <c:pt idx="39">
                  <c:v>1.1445828E-2</c:v>
                </c:pt>
                <c:pt idx="40">
                  <c:v>7.3571449999999998E-3</c:v>
                </c:pt>
                <c:pt idx="41">
                  <c:v>5.0105675999999998E-3</c:v>
                </c:pt>
                <c:pt idx="42">
                  <c:v>4.4368960000000001E-3</c:v>
                </c:pt>
                <c:pt idx="43">
                  <c:v>6.8257689999999998E-3</c:v>
                </c:pt>
                <c:pt idx="44">
                  <c:v>1.2445855E-2</c:v>
                </c:pt>
                <c:pt idx="45">
                  <c:v>1.981014E-2</c:v>
                </c:pt>
                <c:pt idx="46">
                  <c:v>2.631178E-2</c:v>
                </c:pt>
                <c:pt idx="47">
                  <c:v>2.9635735E-2</c:v>
                </c:pt>
                <c:pt idx="48">
                  <c:v>2.9556296999999999E-2</c:v>
                </c:pt>
                <c:pt idx="49">
                  <c:v>2.7510498000000001E-2</c:v>
                </c:pt>
                <c:pt idx="50">
                  <c:v>2.4810325000000001E-2</c:v>
                </c:pt>
                <c:pt idx="51">
                  <c:v>2.3643428000000001E-2</c:v>
                </c:pt>
                <c:pt idx="52">
                  <c:v>2.4715497999999999E-2</c:v>
                </c:pt>
                <c:pt idx="53">
                  <c:v>2.6304562E-2</c:v>
                </c:pt>
                <c:pt idx="54">
                  <c:v>2.6475582000000001E-2</c:v>
                </c:pt>
                <c:pt idx="55">
                  <c:v>2.5612105E-2</c:v>
                </c:pt>
                <c:pt idx="56">
                  <c:v>2.5997624E-2</c:v>
                </c:pt>
                <c:pt idx="57">
                  <c:v>2.8921720000000001E-2</c:v>
                </c:pt>
                <c:pt idx="58">
                  <c:v>3.3416059999999997E-2</c:v>
                </c:pt>
                <c:pt idx="59">
                  <c:v>3.7455346E-2</c:v>
                </c:pt>
                <c:pt idx="60">
                  <c:v>3.8844894999999997E-2</c:v>
                </c:pt>
                <c:pt idx="61">
                  <c:v>3.9038969999999999E-2</c:v>
                </c:pt>
                <c:pt idx="62">
                  <c:v>3.841907E-2</c:v>
                </c:pt>
                <c:pt idx="63">
                  <c:v>3.6774658000000002E-2</c:v>
                </c:pt>
                <c:pt idx="64">
                  <c:v>3.3468159999999997E-2</c:v>
                </c:pt>
                <c:pt idx="65">
                  <c:v>3.1042340000000002E-2</c:v>
                </c:pt>
                <c:pt idx="66">
                  <c:v>3.343405E-2</c:v>
                </c:pt>
                <c:pt idx="67">
                  <c:v>4.2183373000000003E-2</c:v>
                </c:pt>
                <c:pt idx="68">
                  <c:v>5.3068406999999998E-2</c:v>
                </c:pt>
                <c:pt idx="69">
                  <c:v>5.8595029999999999E-2</c:v>
                </c:pt>
                <c:pt idx="70">
                  <c:v>5.4770283000000003E-2</c:v>
                </c:pt>
                <c:pt idx="71">
                  <c:v>4.3864123999999997E-2</c:v>
                </c:pt>
                <c:pt idx="72">
                  <c:v>3.2010513999999997E-2</c:v>
                </c:pt>
                <c:pt idx="73">
                  <c:v>2.3245544999999999E-2</c:v>
                </c:pt>
                <c:pt idx="74">
                  <c:v>1.8105739999999999E-2</c:v>
                </c:pt>
                <c:pt idx="75">
                  <c:v>1.4267838999999999E-2</c:v>
                </c:pt>
                <c:pt idx="76">
                  <c:v>1.1233369E-2</c:v>
                </c:pt>
                <c:pt idx="77">
                  <c:v>1.0884925E-2</c:v>
                </c:pt>
                <c:pt idx="78">
                  <c:v>1.5174953E-2</c:v>
                </c:pt>
                <c:pt idx="79">
                  <c:v>2.1901164000000001E-2</c:v>
                </c:pt>
                <c:pt idx="80">
                  <c:v>2.5448124999999999E-2</c:v>
                </c:pt>
                <c:pt idx="81">
                  <c:v>2.1849697000000001E-2</c:v>
                </c:pt>
                <c:pt idx="82">
                  <c:v>1.1535238999999999E-2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8.5135110000000001E-4</c:v>
                </c:pt>
                <c:pt idx="89">
                  <c:v>6.8134700000000003E-3</c:v>
                </c:pt>
                <c:pt idx="90">
                  <c:v>1.1946406E-2</c:v>
                </c:pt>
                <c:pt idx="91">
                  <c:v>1.6381254000000001E-2</c:v>
                </c:pt>
                <c:pt idx="92">
                  <c:v>1.9236777E-2</c:v>
                </c:pt>
                <c:pt idx="93">
                  <c:v>2.0750668E-2</c:v>
                </c:pt>
                <c:pt idx="94">
                  <c:v>2.1174695E-2</c:v>
                </c:pt>
                <c:pt idx="95">
                  <c:v>2.099167E-2</c:v>
                </c:pt>
                <c:pt idx="96">
                  <c:v>2.1788930000000001E-2</c:v>
                </c:pt>
                <c:pt idx="97">
                  <c:v>2.3321975000000002E-2</c:v>
                </c:pt>
                <c:pt idx="98">
                  <c:v>2.5049572999999999E-2</c:v>
                </c:pt>
                <c:pt idx="99">
                  <c:v>2.6406493E-2</c:v>
                </c:pt>
                <c:pt idx="100">
                  <c:v>2.7106583E-2</c:v>
                </c:pt>
                <c:pt idx="101">
                  <c:v>2.7758438E-2</c:v>
                </c:pt>
                <c:pt idx="102">
                  <c:v>2.8162607999999999E-2</c:v>
                </c:pt>
                <c:pt idx="103">
                  <c:v>2.8954460000000001E-2</c:v>
                </c:pt>
                <c:pt idx="104">
                  <c:v>2.9110137000000001E-2</c:v>
                </c:pt>
                <c:pt idx="105">
                  <c:v>2.8712120000000001E-2</c:v>
                </c:pt>
                <c:pt idx="106">
                  <c:v>2.762239E-2</c:v>
                </c:pt>
                <c:pt idx="107">
                  <c:v>2.6175508E-2</c:v>
                </c:pt>
                <c:pt idx="108">
                  <c:v>2.3605464E-2</c:v>
                </c:pt>
                <c:pt idx="109">
                  <c:v>2.0310552999999999E-2</c:v>
                </c:pt>
                <c:pt idx="110">
                  <c:v>1.6856001999999998E-2</c:v>
                </c:pt>
                <c:pt idx="111">
                  <c:v>1.4486498E-2</c:v>
                </c:pt>
                <c:pt idx="112">
                  <c:v>1.0628877E-2</c:v>
                </c:pt>
                <c:pt idx="113">
                  <c:v>6.7463773000000001E-3</c:v>
                </c:pt>
                <c:pt idx="114">
                  <c:v>2.4707327E-3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5FF6-498D-A584-0D8E1B2C2B9C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[4]Sheet1!$D$87:$DT$87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4.3852677000000002E-4</c:v>
                </c:pt>
                <c:pt idx="6">
                  <c:v>1.4280821E-3</c:v>
                </c:pt>
                <c:pt idx="7">
                  <c:v>3.4977243999999999E-3</c:v>
                </c:pt>
                <c:pt idx="8">
                  <c:v>5.1673897999999999E-3</c:v>
                </c:pt>
                <c:pt idx="9">
                  <c:v>4.8870253000000002E-3</c:v>
                </c:pt>
                <c:pt idx="10">
                  <c:v>1.9218868000000001E-3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6.4462069999999996E-4</c:v>
                </c:pt>
                <c:pt idx="15">
                  <c:v>5.8817645E-3</c:v>
                </c:pt>
                <c:pt idx="16">
                  <c:v>1.0063446E-2</c:v>
                </c:pt>
                <c:pt idx="17">
                  <c:v>1.0098209E-2</c:v>
                </c:pt>
                <c:pt idx="18">
                  <c:v>6.3395869999999998E-3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3.708771E-3</c:v>
                </c:pt>
                <c:pt idx="27">
                  <c:v>8.0436629999999995E-3</c:v>
                </c:pt>
                <c:pt idx="28">
                  <c:v>1.1155451E-2</c:v>
                </c:pt>
                <c:pt idx="29">
                  <c:v>1.2738276999999999E-2</c:v>
                </c:pt>
                <c:pt idx="30">
                  <c:v>1.4340225999999999E-2</c:v>
                </c:pt>
                <c:pt idx="31">
                  <c:v>1.6240676999999999E-2</c:v>
                </c:pt>
                <c:pt idx="32">
                  <c:v>1.7732120000000001E-2</c:v>
                </c:pt>
                <c:pt idx="33">
                  <c:v>1.9871515999999999E-2</c:v>
                </c:pt>
                <c:pt idx="34">
                  <c:v>2.1976328E-2</c:v>
                </c:pt>
                <c:pt idx="35">
                  <c:v>2.3591572000000002E-2</c:v>
                </c:pt>
                <c:pt idx="36">
                  <c:v>2.3338912E-2</c:v>
                </c:pt>
                <c:pt idx="37">
                  <c:v>2.0649206E-2</c:v>
                </c:pt>
                <c:pt idx="38">
                  <c:v>1.5980758000000001E-2</c:v>
                </c:pt>
                <c:pt idx="39">
                  <c:v>1.1066812000000001E-2</c:v>
                </c:pt>
                <c:pt idx="40">
                  <c:v>6.9692570000000004E-3</c:v>
                </c:pt>
                <c:pt idx="41">
                  <c:v>4.5903762999999998E-3</c:v>
                </c:pt>
                <c:pt idx="42">
                  <c:v>4.0461496E-3</c:v>
                </c:pt>
                <c:pt idx="43">
                  <c:v>6.5360050000000001E-3</c:v>
                </c:pt>
                <c:pt idx="44">
                  <c:v>1.2295995000000001E-2</c:v>
                </c:pt>
                <c:pt idx="45">
                  <c:v>1.9798128000000002E-2</c:v>
                </c:pt>
                <c:pt idx="46">
                  <c:v>2.6415668E-2</c:v>
                </c:pt>
                <c:pt idx="47">
                  <c:v>2.9797232E-2</c:v>
                </c:pt>
                <c:pt idx="48">
                  <c:v>2.9666906E-2</c:v>
                </c:pt>
                <c:pt idx="49">
                  <c:v>2.7460733000000001E-2</c:v>
                </c:pt>
                <c:pt idx="50">
                  <c:v>2.4595579999999999E-2</c:v>
                </c:pt>
                <c:pt idx="51">
                  <c:v>2.3372045000000001E-2</c:v>
                </c:pt>
                <c:pt idx="52">
                  <c:v>2.4498395999999999E-2</c:v>
                </c:pt>
                <c:pt idx="53">
                  <c:v>2.6176266E-2</c:v>
                </c:pt>
                <c:pt idx="54">
                  <c:v>2.6419885000000001E-2</c:v>
                </c:pt>
                <c:pt idx="55">
                  <c:v>2.5639042000000001E-2</c:v>
                </c:pt>
                <c:pt idx="56">
                  <c:v>2.6173519999999999E-2</c:v>
                </c:pt>
                <c:pt idx="57">
                  <c:v>2.9273820999999998E-2</c:v>
                </c:pt>
                <c:pt idx="58">
                  <c:v>3.3851955000000003E-2</c:v>
                </c:pt>
                <c:pt idx="59">
                  <c:v>3.7796854999999997E-2</c:v>
                </c:pt>
                <c:pt idx="60">
                  <c:v>3.8919542000000001E-2</c:v>
                </c:pt>
                <c:pt idx="61">
                  <c:v>3.8764699999999999E-2</c:v>
                </c:pt>
                <c:pt idx="62">
                  <c:v>3.7843317000000001E-2</c:v>
                </c:pt>
                <c:pt idx="63">
                  <c:v>3.6068709999999997E-2</c:v>
                </c:pt>
                <c:pt idx="64">
                  <c:v>3.2850395999999997E-2</c:v>
                </c:pt>
                <c:pt idx="65">
                  <c:v>3.0701935E-2</c:v>
                </c:pt>
                <c:pt idx="66">
                  <c:v>3.3369194999999997E-2</c:v>
                </c:pt>
                <c:pt idx="67">
                  <c:v>4.2210440000000002E-2</c:v>
                </c:pt>
                <c:pt idx="68">
                  <c:v>5.2980296000000003E-2</c:v>
                </c:pt>
                <c:pt idx="69">
                  <c:v>5.8360253000000001E-2</c:v>
                </c:pt>
                <c:pt idx="70">
                  <c:v>5.4549399999999998E-2</c:v>
                </c:pt>
                <c:pt idx="71">
                  <c:v>4.3835952999999997E-2</c:v>
                </c:pt>
                <c:pt idx="72">
                  <c:v>3.218828E-2</c:v>
                </c:pt>
                <c:pt idx="73">
                  <c:v>2.3463197000000002E-2</c:v>
                </c:pt>
                <c:pt idx="74">
                  <c:v>1.8170169999999999E-2</c:v>
                </c:pt>
                <c:pt idx="75">
                  <c:v>1.4092517000000001E-2</c:v>
                </c:pt>
                <c:pt idx="76">
                  <c:v>1.0868625999999999E-2</c:v>
                </c:pt>
                <c:pt idx="77">
                  <c:v>1.0467897E-2</c:v>
                </c:pt>
                <c:pt idx="78">
                  <c:v>1.4837245000000001E-2</c:v>
                </c:pt>
                <c:pt idx="79">
                  <c:v>2.1699814000000001E-2</c:v>
                </c:pt>
                <c:pt idx="80">
                  <c:v>2.5373087999999999E-2</c:v>
                </c:pt>
                <c:pt idx="81">
                  <c:v>2.1856230000000001E-2</c:v>
                </c:pt>
                <c:pt idx="82">
                  <c:v>1.1599826000000001E-2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9.4028073000000005E-4</c:v>
                </c:pt>
                <c:pt idx="89">
                  <c:v>6.782817E-3</c:v>
                </c:pt>
                <c:pt idx="90">
                  <c:v>1.1808913000000001E-2</c:v>
                </c:pt>
                <c:pt idx="91">
                  <c:v>1.6146336000000001E-2</c:v>
                </c:pt>
                <c:pt idx="92">
                  <c:v>1.8913314000000001E-2</c:v>
                </c:pt>
                <c:pt idx="93">
                  <c:v>2.0364772999999999E-2</c:v>
                </c:pt>
                <c:pt idx="94">
                  <c:v>2.0757187E-2</c:v>
                </c:pt>
                <c:pt idx="95">
                  <c:v>2.0586681999999999E-2</c:v>
                </c:pt>
                <c:pt idx="96">
                  <c:v>2.1422244999999999E-2</c:v>
                </c:pt>
                <c:pt idx="97">
                  <c:v>2.3016640000000001E-2</c:v>
                </c:pt>
                <c:pt idx="98">
                  <c:v>2.4814975999999999E-2</c:v>
                </c:pt>
                <c:pt idx="99">
                  <c:v>2.6231606000000001E-2</c:v>
                </c:pt>
                <c:pt idx="100">
                  <c:v>2.6969533E-2</c:v>
                </c:pt>
                <c:pt idx="101">
                  <c:v>2.7678999999999999E-2</c:v>
                </c:pt>
                <c:pt idx="102">
                  <c:v>2.8110751999999999E-2</c:v>
                </c:pt>
                <c:pt idx="103">
                  <c:v>2.8921753000000001E-2</c:v>
                </c:pt>
                <c:pt idx="104">
                  <c:v>2.9096255000000001E-2</c:v>
                </c:pt>
                <c:pt idx="105">
                  <c:v>2.8721241000000002E-2</c:v>
                </c:pt>
                <c:pt idx="106">
                  <c:v>2.7658091999999999E-2</c:v>
                </c:pt>
                <c:pt idx="107">
                  <c:v>2.6232788E-2</c:v>
                </c:pt>
                <c:pt idx="108">
                  <c:v>2.3698192E-2</c:v>
                </c:pt>
                <c:pt idx="109">
                  <c:v>2.0440148000000002E-2</c:v>
                </c:pt>
                <c:pt idx="110">
                  <c:v>1.7019227000000001E-2</c:v>
                </c:pt>
                <c:pt idx="111">
                  <c:v>1.474204E-2</c:v>
                </c:pt>
                <c:pt idx="112">
                  <c:v>1.0935365000000001E-2</c:v>
                </c:pt>
                <c:pt idx="113">
                  <c:v>7.0889704000000001E-3</c:v>
                </c:pt>
                <c:pt idx="114">
                  <c:v>2.8418267999999998E-3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5FF6-498D-A584-0D8E1B2C2B9C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[4]Sheet1!$D$88:$DT$88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4.3852677000000002E-4</c:v>
                </c:pt>
                <c:pt idx="6">
                  <c:v>1.4280821E-3</c:v>
                </c:pt>
                <c:pt idx="7">
                  <c:v>3.4977243999999999E-3</c:v>
                </c:pt>
                <c:pt idx="8">
                  <c:v>5.1673897999999999E-3</c:v>
                </c:pt>
                <c:pt idx="9">
                  <c:v>4.8870253000000002E-3</c:v>
                </c:pt>
                <c:pt idx="10">
                  <c:v>1.9218868000000001E-3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6.4462069999999996E-4</c:v>
                </c:pt>
                <c:pt idx="15">
                  <c:v>5.8817645E-3</c:v>
                </c:pt>
                <c:pt idx="16">
                  <c:v>1.0063446E-2</c:v>
                </c:pt>
                <c:pt idx="17">
                  <c:v>1.0098209E-2</c:v>
                </c:pt>
                <c:pt idx="18">
                  <c:v>6.3395869999999998E-3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3.708771E-3</c:v>
                </c:pt>
                <c:pt idx="27">
                  <c:v>8.0436629999999995E-3</c:v>
                </c:pt>
                <c:pt idx="28">
                  <c:v>1.1155451E-2</c:v>
                </c:pt>
                <c:pt idx="29">
                  <c:v>1.2738276999999999E-2</c:v>
                </c:pt>
                <c:pt idx="30">
                  <c:v>1.4340225999999999E-2</c:v>
                </c:pt>
                <c:pt idx="31">
                  <c:v>1.6240676999999999E-2</c:v>
                </c:pt>
                <c:pt idx="32">
                  <c:v>1.7732120000000001E-2</c:v>
                </c:pt>
                <c:pt idx="33">
                  <c:v>1.9871515999999999E-2</c:v>
                </c:pt>
                <c:pt idx="34">
                  <c:v>2.1976328E-2</c:v>
                </c:pt>
                <c:pt idx="35">
                  <c:v>2.3591572000000002E-2</c:v>
                </c:pt>
                <c:pt idx="36">
                  <c:v>2.3338912E-2</c:v>
                </c:pt>
                <c:pt idx="37">
                  <c:v>2.0649206E-2</c:v>
                </c:pt>
                <c:pt idx="38">
                  <c:v>1.5980758000000001E-2</c:v>
                </c:pt>
                <c:pt idx="39">
                  <c:v>1.1066812000000001E-2</c:v>
                </c:pt>
                <c:pt idx="40">
                  <c:v>6.9692570000000004E-3</c:v>
                </c:pt>
                <c:pt idx="41">
                  <c:v>4.5903762999999998E-3</c:v>
                </c:pt>
                <c:pt idx="42">
                  <c:v>4.0461496E-3</c:v>
                </c:pt>
                <c:pt idx="43">
                  <c:v>6.5360050000000001E-3</c:v>
                </c:pt>
                <c:pt idx="44">
                  <c:v>1.2295995000000001E-2</c:v>
                </c:pt>
                <c:pt idx="45">
                  <c:v>1.9798128000000002E-2</c:v>
                </c:pt>
                <c:pt idx="46">
                  <c:v>2.6415668E-2</c:v>
                </c:pt>
                <c:pt idx="47">
                  <c:v>2.9797232E-2</c:v>
                </c:pt>
                <c:pt idx="48">
                  <c:v>2.9666906E-2</c:v>
                </c:pt>
                <c:pt idx="49">
                  <c:v>2.7460733000000001E-2</c:v>
                </c:pt>
                <c:pt idx="50">
                  <c:v>2.4595579999999999E-2</c:v>
                </c:pt>
                <c:pt idx="51">
                  <c:v>2.3372045000000001E-2</c:v>
                </c:pt>
                <c:pt idx="52">
                  <c:v>2.4498395999999999E-2</c:v>
                </c:pt>
                <c:pt idx="53">
                  <c:v>2.6176266E-2</c:v>
                </c:pt>
                <c:pt idx="54">
                  <c:v>2.6419885000000001E-2</c:v>
                </c:pt>
                <c:pt idx="55">
                  <c:v>2.5639042000000001E-2</c:v>
                </c:pt>
                <c:pt idx="56">
                  <c:v>2.6173519999999999E-2</c:v>
                </c:pt>
                <c:pt idx="57">
                  <c:v>2.9273820999999998E-2</c:v>
                </c:pt>
                <c:pt idx="58">
                  <c:v>3.3851955000000003E-2</c:v>
                </c:pt>
                <c:pt idx="59">
                  <c:v>3.7796854999999997E-2</c:v>
                </c:pt>
                <c:pt idx="60">
                  <c:v>3.8919542000000001E-2</c:v>
                </c:pt>
                <c:pt idx="61">
                  <c:v>3.8764699999999999E-2</c:v>
                </c:pt>
                <c:pt idx="62">
                  <c:v>3.7843317000000001E-2</c:v>
                </c:pt>
                <c:pt idx="63">
                  <c:v>3.6068709999999997E-2</c:v>
                </c:pt>
                <c:pt idx="64">
                  <c:v>3.2850395999999997E-2</c:v>
                </c:pt>
                <c:pt idx="65">
                  <c:v>3.0701935E-2</c:v>
                </c:pt>
                <c:pt idx="66">
                  <c:v>3.3369194999999997E-2</c:v>
                </c:pt>
                <c:pt idx="67">
                  <c:v>4.2210440000000002E-2</c:v>
                </c:pt>
                <c:pt idx="68">
                  <c:v>5.2980296000000003E-2</c:v>
                </c:pt>
                <c:pt idx="69">
                  <c:v>5.8360253000000001E-2</c:v>
                </c:pt>
                <c:pt idx="70">
                  <c:v>5.4549399999999998E-2</c:v>
                </c:pt>
                <c:pt idx="71">
                  <c:v>4.3835952999999997E-2</c:v>
                </c:pt>
                <c:pt idx="72">
                  <c:v>3.218828E-2</c:v>
                </c:pt>
                <c:pt idx="73">
                  <c:v>2.3463197000000002E-2</c:v>
                </c:pt>
                <c:pt idx="74">
                  <c:v>1.8170169999999999E-2</c:v>
                </c:pt>
                <c:pt idx="75">
                  <c:v>1.4092517000000001E-2</c:v>
                </c:pt>
                <c:pt idx="76">
                  <c:v>1.0868625999999999E-2</c:v>
                </c:pt>
                <c:pt idx="77">
                  <c:v>1.0467897E-2</c:v>
                </c:pt>
                <c:pt idx="78">
                  <c:v>1.4837245000000001E-2</c:v>
                </c:pt>
                <c:pt idx="79">
                  <c:v>2.1699814000000001E-2</c:v>
                </c:pt>
                <c:pt idx="80">
                  <c:v>2.5373087999999999E-2</c:v>
                </c:pt>
                <c:pt idx="81">
                  <c:v>2.1856230000000001E-2</c:v>
                </c:pt>
                <c:pt idx="82">
                  <c:v>1.1599826000000001E-2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9.4028073000000005E-4</c:v>
                </c:pt>
                <c:pt idx="89">
                  <c:v>6.782817E-3</c:v>
                </c:pt>
                <c:pt idx="90">
                  <c:v>1.1808913000000001E-2</c:v>
                </c:pt>
                <c:pt idx="91">
                  <c:v>1.6146336000000001E-2</c:v>
                </c:pt>
                <c:pt idx="92">
                  <c:v>1.8913314000000001E-2</c:v>
                </c:pt>
                <c:pt idx="93">
                  <c:v>2.0364772999999999E-2</c:v>
                </c:pt>
                <c:pt idx="94">
                  <c:v>2.0757187E-2</c:v>
                </c:pt>
                <c:pt idx="95">
                  <c:v>2.0586681999999999E-2</c:v>
                </c:pt>
                <c:pt idx="96">
                  <c:v>2.1422244999999999E-2</c:v>
                </c:pt>
                <c:pt idx="97">
                  <c:v>2.3016640000000001E-2</c:v>
                </c:pt>
                <c:pt idx="98">
                  <c:v>2.4814975999999999E-2</c:v>
                </c:pt>
                <c:pt idx="99">
                  <c:v>2.6231606000000001E-2</c:v>
                </c:pt>
                <c:pt idx="100">
                  <c:v>2.6969533E-2</c:v>
                </c:pt>
                <c:pt idx="101">
                  <c:v>2.7678999999999999E-2</c:v>
                </c:pt>
                <c:pt idx="102">
                  <c:v>2.8110751999999999E-2</c:v>
                </c:pt>
                <c:pt idx="103">
                  <c:v>2.8921753000000001E-2</c:v>
                </c:pt>
                <c:pt idx="104">
                  <c:v>2.9096255000000001E-2</c:v>
                </c:pt>
                <c:pt idx="105">
                  <c:v>2.8721241000000002E-2</c:v>
                </c:pt>
                <c:pt idx="106">
                  <c:v>2.7658091999999999E-2</c:v>
                </c:pt>
                <c:pt idx="107">
                  <c:v>2.6232788E-2</c:v>
                </c:pt>
                <c:pt idx="108">
                  <c:v>2.3698192E-2</c:v>
                </c:pt>
                <c:pt idx="109">
                  <c:v>2.0440148000000002E-2</c:v>
                </c:pt>
                <c:pt idx="110">
                  <c:v>1.7019227000000001E-2</c:v>
                </c:pt>
                <c:pt idx="111">
                  <c:v>1.474204E-2</c:v>
                </c:pt>
                <c:pt idx="112">
                  <c:v>1.0935365000000001E-2</c:v>
                </c:pt>
                <c:pt idx="113">
                  <c:v>7.0889704000000001E-3</c:v>
                </c:pt>
                <c:pt idx="114">
                  <c:v>2.8418267999999998E-3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5FF6-498D-A584-0D8E1B2C2B9C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[4]Sheet1!$D$89:$DT$89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4.3852677000000002E-4</c:v>
                </c:pt>
                <c:pt idx="6">
                  <c:v>1.4280821E-3</c:v>
                </c:pt>
                <c:pt idx="7">
                  <c:v>3.4977243999999999E-3</c:v>
                </c:pt>
                <c:pt idx="8">
                  <c:v>5.1673897999999999E-3</c:v>
                </c:pt>
                <c:pt idx="9">
                  <c:v>4.8870253000000002E-3</c:v>
                </c:pt>
                <c:pt idx="10">
                  <c:v>1.9218868000000001E-3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6.4462069999999996E-4</c:v>
                </c:pt>
                <c:pt idx="15">
                  <c:v>5.8817645E-3</c:v>
                </c:pt>
                <c:pt idx="16">
                  <c:v>1.0063446E-2</c:v>
                </c:pt>
                <c:pt idx="17">
                  <c:v>1.0098209E-2</c:v>
                </c:pt>
                <c:pt idx="18">
                  <c:v>6.3395869999999998E-3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3.708771E-3</c:v>
                </c:pt>
                <c:pt idx="27">
                  <c:v>8.0436629999999995E-3</c:v>
                </c:pt>
                <c:pt idx="28">
                  <c:v>1.1155451E-2</c:v>
                </c:pt>
                <c:pt idx="29">
                  <c:v>1.2738276999999999E-2</c:v>
                </c:pt>
                <c:pt idx="30">
                  <c:v>1.4340225999999999E-2</c:v>
                </c:pt>
                <c:pt idx="31">
                  <c:v>1.6240676999999999E-2</c:v>
                </c:pt>
                <c:pt idx="32">
                  <c:v>1.7732120000000001E-2</c:v>
                </c:pt>
                <c:pt idx="33">
                  <c:v>1.9871515999999999E-2</c:v>
                </c:pt>
                <c:pt idx="34">
                  <c:v>2.1976328E-2</c:v>
                </c:pt>
                <c:pt idx="35">
                  <c:v>2.3591572000000002E-2</c:v>
                </c:pt>
                <c:pt idx="36">
                  <c:v>2.3338912E-2</c:v>
                </c:pt>
                <c:pt idx="37">
                  <c:v>2.0649206E-2</c:v>
                </c:pt>
                <c:pt idx="38">
                  <c:v>1.5980758000000001E-2</c:v>
                </c:pt>
                <c:pt idx="39">
                  <c:v>1.1066812000000001E-2</c:v>
                </c:pt>
                <c:pt idx="40">
                  <c:v>6.9692570000000004E-3</c:v>
                </c:pt>
                <c:pt idx="41">
                  <c:v>4.5903762999999998E-3</c:v>
                </c:pt>
                <c:pt idx="42">
                  <c:v>4.0461496E-3</c:v>
                </c:pt>
                <c:pt idx="43">
                  <c:v>6.5360050000000001E-3</c:v>
                </c:pt>
                <c:pt idx="44">
                  <c:v>1.2295995000000001E-2</c:v>
                </c:pt>
                <c:pt idx="45">
                  <c:v>1.9798128000000002E-2</c:v>
                </c:pt>
                <c:pt idx="46">
                  <c:v>2.6415668E-2</c:v>
                </c:pt>
                <c:pt idx="47">
                  <c:v>2.9797232E-2</c:v>
                </c:pt>
                <c:pt idx="48">
                  <c:v>2.9666906E-2</c:v>
                </c:pt>
                <c:pt idx="49">
                  <c:v>2.7460733000000001E-2</c:v>
                </c:pt>
                <c:pt idx="50">
                  <c:v>2.4595579999999999E-2</c:v>
                </c:pt>
                <c:pt idx="51">
                  <c:v>2.3372045000000001E-2</c:v>
                </c:pt>
                <c:pt idx="52">
                  <c:v>2.4498395999999999E-2</c:v>
                </c:pt>
                <c:pt idx="53">
                  <c:v>2.6176266E-2</c:v>
                </c:pt>
                <c:pt idx="54">
                  <c:v>2.6419885000000001E-2</c:v>
                </c:pt>
                <c:pt idx="55">
                  <c:v>2.5639042000000001E-2</c:v>
                </c:pt>
                <c:pt idx="56">
                  <c:v>2.6173519999999999E-2</c:v>
                </c:pt>
                <c:pt idx="57">
                  <c:v>2.9273820999999998E-2</c:v>
                </c:pt>
                <c:pt idx="58">
                  <c:v>3.3851955000000003E-2</c:v>
                </c:pt>
                <c:pt idx="59">
                  <c:v>3.7796854999999997E-2</c:v>
                </c:pt>
                <c:pt idx="60">
                  <c:v>3.8919542000000001E-2</c:v>
                </c:pt>
                <c:pt idx="61">
                  <c:v>3.8764699999999999E-2</c:v>
                </c:pt>
                <c:pt idx="62">
                  <c:v>3.7843317000000001E-2</c:v>
                </c:pt>
                <c:pt idx="63">
                  <c:v>3.6068709999999997E-2</c:v>
                </c:pt>
                <c:pt idx="64">
                  <c:v>3.2850395999999997E-2</c:v>
                </c:pt>
                <c:pt idx="65">
                  <c:v>3.0701935E-2</c:v>
                </c:pt>
                <c:pt idx="66">
                  <c:v>3.3369194999999997E-2</c:v>
                </c:pt>
                <c:pt idx="67">
                  <c:v>4.2210440000000002E-2</c:v>
                </c:pt>
                <c:pt idx="68">
                  <c:v>5.2980296000000003E-2</c:v>
                </c:pt>
                <c:pt idx="69">
                  <c:v>5.8360253000000001E-2</c:v>
                </c:pt>
                <c:pt idx="70">
                  <c:v>5.4549399999999998E-2</c:v>
                </c:pt>
                <c:pt idx="71">
                  <c:v>4.3835952999999997E-2</c:v>
                </c:pt>
                <c:pt idx="72">
                  <c:v>3.218828E-2</c:v>
                </c:pt>
                <c:pt idx="73">
                  <c:v>2.3463197000000002E-2</c:v>
                </c:pt>
                <c:pt idx="74">
                  <c:v>1.8170169999999999E-2</c:v>
                </c:pt>
                <c:pt idx="75">
                  <c:v>1.4092517000000001E-2</c:v>
                </c:pt>
                <c:pt idx="76">
                  <c:v>1.0868625999999999E-2</c:v>
                </c:pt>
                <c:pt idx="77">
                  <c:v>1.0467897E-2</c:v>
                </c:pt>
                <c:pt idx="78">
                  <c:v>1.4837245000000001E-2</c:v>
                </c:pt>
                <c:pt idx="79">
                  <c:v>2.1699814000000001E-2</c:v>
                </c:pt>
                <c:pt idx="80">
                  <c:v>2.5373087999999999E-2</c:v>
                </c:pt>
                <c:pt idx="81">
                  <c:v>2.1856230000000001E-2</c:v>
                </c:pt>
                <c:pt idx="82">
                  <c:v>1.1599826000000001E-2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9.4028073000000005E-4</c:v>
                </c:pt>
                <c:pt idx="89">
                  <c:v>6.782817E-3</c:v>
                </c:pt>
                <c:pt idx="90">
                  <c:v>1.1808913000000001E-2</c:v>
                </c:pt>
                <c:pt idx="91">
                  <c:v>1.6146336000000001E-2</c:v>
                </c:pt>
                <c:pt idx="92">
                  <c:v>1.8913314000000001E-2</c:v>
                </c:pt>
                <c:pt idx="93">
                  <c:v>2.0364772999999999E-2</c:v>
                </c:pt>
                <c:pt idx="94">
                  <c:v>2.0757187E-2</c:v>
                </c:pt>
                <c:pt idx="95">
                  <c:v>2.0586681999999999E-2</c:v>
                </c:pt>
                <c:pt idx="96">
                  <c:v>2.1422244999999999E-2</c:v>
                </c:pt>
                <c:pt idx="97">
                  <c:v>2.3016640000000001E-2</c:v>
                </c:pt>
                <c:pt idx="98">
                  <c:v>2.4814975999999999E-2</c:v>
                </c:pt>
                <c:pt idx="99">
                  <c:v>2.6231606000000001E-2</c:v>
                </c:pt>
                <c:pt idx="100">
                  <c:v>2.6969533E-2</c:v>
                </c:pt>
                <c:pt idx="101">
                  <c:v>2.7678999999999999E-2</c:v>
                </c:pt>
                <c:pt idx="102">
                  <c:v>2.8110751999999999E-2</c:v>
                </c:pt>
                <c:pt idx="103">
                  <c:v>2.8921753000000001E-2</c:v>
                </c:pt>
                <c:pt idx="104">
                  <c:v>2.9096255000000001E-2</c:v>
                </c:pt>
                <c:pt idx="105">
                  <c:v>2.8721241000000002E-2</c:v>
                </c:pt>
                <c:pt idx="106">
                  <c:v>2.7658091999999999E-2</c:v>
                </c:pt>
                <c:pt idx="107">
                  <c:v>2.6232788E-2</c:v>
                </c:pt>
                <c:pt idx="108">
                  <c:v>2.3698192E-2</c:v>
                </c:pt>
                <c:pt idx="109">
                  <c:v>2.0440148000000002E-2</c:v>
                </c:pt>
                <c:pt idx="110">
                  <c:v>1.7019227000000001E-2</c:v>
                </c:pt>
                <c:pt idx="111">
                  <c:v>1.474204E-2</c:v>
                </c:pt>
                <c:pt idx="112">
                  <c:v>1.0935365000000001E-2</c:v>
                </c:pt>
                <c:pt idx="113">
                  <c:v>7.0889704000000001E-3</c:v>
                </c:pt>
                <c:pt idx="114">
                  <c:v>2.8418267999999998E-3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5FF6-498D-A584-0D8E1B2C2B9C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[4]Sheet1!$D$90:$DT$90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4.3852677000000002E-4</c:v>
                </c:pt>
                <c:pt idx="6">
                  <c:v>1.4280821E-3</c:v>
                </c:pt>
                <c:pt idx="7">
                  <c:v>3.4977243999999999E-3</c:v>
                </c:pt>
                <c:pt idx="8">
                  <c:v>5.1673897999999999E-3</c:v>
                </c:pt>
                <c:pt idx="9">
                  <c:v>4.8870253000000002E-3</c:v>
                </c:pt>
                <c:pt idx="10">
                  <c:v>1.9218868000000001E-3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6.4462069999999996E-4</c:v>
                </c:pt>
                <c:pt idx="15">
                  <c:v>5.8817645E-3</c:v>
                </c:pt>
                <c:pt idx="16">
                  <c:v>1.0063446E-2</c:v>
                </c:pt>
                <c:pt idx="17">
                  <c:v>1.0098209E-2</c:v>
                </c:pt>
                <c:pt idx="18">
                  <c:v>6.3395869999999998E-3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3.708771E-3</c:v>
                </c:pt>
                <c:pt idx="27">
                  <c:v>8.0436629999999995E-3</c:v>
                </c:pt>
                <c:pt idx="28">
                  <c:v>1.1155451E-2</c:v>
                </c:pt>
                <c:pt idx="29">
                  <c:v>1.2738276999999999E-2</c:v>
                </c:pt>
                <c:pt idx="30">
                  <c:v>1.4340225999999999E-2</c:v>
                </c:pt>
                <c:pt idx="31">
                  <c:v>1.6240676999999999E-2</c:v>
                </c:pt>
                <c:pt idx="32">
                  <c:v>1.7732120000000001E-2</c:v>
                </c:pt>
                <c:pt idx="33">
                  <c:v>1.9871515999999999E-2</c:v>
                </c:pt>
                <c:pt idx="34">
                  <c:v>2.1976328E-2</c:v>
                </c:pt>
                <c:pt idx="35">
                  <c:v>2.3591572000000002E-2</c:v>
                </c:pt>
                <c:pt idx="36">
                  <c:v>2.3338912E-2</c:v>
                </c:pt>
                <c:pt idx="37">
                  <c:v>2.0649206E-2</c:v>
                </c:pt>
                <c:pt idx="38">
                  <c:v>1.5980758000000001E-2</c:v>
                </c:pt>
                <c:pt idx="39">
                  <c:v>1.1066812000000001E-2</c:v>
                </c:pt>
                <c:pt idx="40">
                  <c:v>6.9692570000000004E-3</c:v>
                </c:pt>
                <c:pt idx="41">
                  <c:v>4.5903762999999998E-3</c:v>
                </c:pt>
                <c:pt idx="42">
                  <c:v>4.0461496E-3</c:v>
                </c:pt>
                <c:pt idx="43">
                  <c:v>6.5360050000000001E-3</c:v>
                </c:pt>
                <c:pt idx="44">
                  <c:v>1.2295995000000001E-2</c:v>
                </c:pt>
                <c:pt idx="45">
                  <c:v>1.9798128000000002E-2</c:v>
                </c:pt>
                <c:pt idx="46">
                  <c:v>2.6415668E-2</c:v>
                </c:pt>
                <c:pt idx="47">
                  <c:v>2.9797232E-2</c:v>
                </c:pt>
                <c:pt idx="48">
                  <c:v>2.9666906E-2</c:v>
                </c:pt>
                <c:pt idx="49">
                  <c:v>2.7460733000000001E-2</c:v>
                </c:pt>
                <c:pt idx="50">
                  <c:v>2.4595579999999999E-2</c:v>
                </c:pt>
                <c:pt idx="51">
                  <c:v>2.3372045000000001E-2</c:v>
                </c:pt>
                <c:pt idx="52">
                  <c:v>2.4498395999999999E-2</c:v>
                </c:pt>
                <c:pt idx="53">
                  <c:v>2.6176266E-2</c:v>
                </c:pt>
                <c:pt idx="54">
                  <c:v>2.6419885000000001E-2</c:v>
                </c:pt>
                <c:pt idx="55">
                  <c:v>2.5639042000000001E-2</c:v>
                </c:pt>
                <c:pt idx="56">
                  <c:v>2.6173519999999999E-2</c:v>
                </c:pt>
                <c:pt idx="57">
                  <c:v>2.9273820999999998E-2</c:v>
                </c:pt>
                <c:pt idx="58">
                  <c:v>3.3851955000000003E-2</c:v>
                </c:pt>
                <c:pt idx="59">
                  <c:v>3.7796854999999997E-2</c:v>
                </c:pt>
                <c:pt idx="60">
                  <c:v>3.8919542000000001E-2</c:v>
                </c:pt>
                <c:pt idx="61">
                  <c:v>3.8764699999999999E-2</c:v>
                </c:pt>
                <c:pt idx="62">
                  <c:v>3.7843317000000001E-2</c:v>
                </c:pt>
                <c:pt idx="63">
                  <c:v>3.6068709999999997E-2</c:v>
                </c:pt>
                <c:pt idx="64">
                  <c:v>3.2850395999999997E-2</c:v>
                </c:pt>
                <c:pt idx="65">
                  <c:v>3.0701935E-2</c:v>
                </c:pt>
                <c:pt idx="66">
                  <c:v>3.3369194999999997E-2</c:v>
                </c:pt>
                <c:pt idx="67">
                  <c:v>4.2210440000000002E-2</c:v>
                </c:pt>
                <c:pt idx="68">
                  <c:v>5.2980296000000003E-2</c:v>
                </c:pt>
                <c:pt idx="69">
                  <c:v>5.8360253000000001E-2</c:v>
                </c:pt>
                <c:pt idx="70">
                  <c:v>5.4549399999999998E-2</c:v>
                </c:pt>
                <c:pt idx="71">
                  <c:v>4.3835952999999997E-2</c:v>
                </c:pt>
                <c:pt idx="72">
                  <c:v>3.218828E-2</c:v>
                </c:pt>
                <c:pt idx="73">
                  <c:v>2.3463197000000002E-2</c:v>
                </c:pt>
                <c:pt idx="74">
                  <c:v>1.8170169999999999E-2</c:v>
                </c:pt>
                <c:pt idx="75">
                  <c:v>1.4092517000000001E-2</c:v>
                </c:pt>
                <c:pt idx="76">
                  <c:v>1.0868625999999999E-2</c:v>
                </c:pt>
                <c:pt idx="77">
                  <c:v>1.0467897E-2</c:v>
                </c:pt>
                <c:pt idx="78">
                  <c:v>1.4837245000000001E-2</c:v>
                </c:pt>
                <c:pt idx="79">
                  <c:v>2.1699814000000001E-2</c:v>
                </c:pt>
                <c:pt idx="80">
                  <c:v>2.5373087999999999E-2</c:v>
                </c:pt>
                <c:pt idx="81">
                  <c:v>2.1856230000000001E-2</c:v>
                </c:pt>
                <c:pt idx="82">
                  <c:v>1.1599826000000001E-2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9.4028073000000005E-4</c:v>
                </c:pt>
                <c:pt idx="89">
                  <c:v>6.782817E-3</c:v>
                </c:pt>
                <c:pt idx="90">
                  <c:v>1.1808913000000001E-2</c:v>
                </c:pt>
                <c:pt idx="91">
                  <c:v>1.6146336000000001E-2</c:v>
                </c:pt>
                <c:pt idx="92">
                  <c:v>1.8913314000000001E-2</c:v>
                </c:pt>
                <c:pt idx="93">
                  <c:v>2.0364772999999999E-2</c:v>
                </c:pt>
                <c:pt idx="94">
                  <c:v>2.0757187E-2</c:v>
                </c:pt>
                <c:pt idx="95">
                  <c:v>2.0586681999999999E-2</c:v>
                </c:pt>
                <c:pt idx="96">
                  <c:v>2.1422244999999999E-2</c:v>
                </c:pt>
                <c:pt idx="97">
                  <c:v>2.3016640000000001E-2</c:v>
                </c:pt>
                <c:pt idx="98">
                  <c:v>2.4814975999999999E-2</c:v>
                </c:pt>
                <c:pt idx="99">
                  <c:v>2.6231606000000001E-2</c:v>
                </c:pt>
                <c:pt idx="100">
                  <c:v>2.6969533E-2</c:v>
                </c:pt>
                <c:pt idx="101">
                  <c:v>2.7678999999999999E-2</c:v>
                </c:pt>
                <c:pt idx="102">
                  <c:v>2.8110751999999999E-2</c:v>
                </c:pt>
                <c:pt idx="103">
                  <c:v>2.8921753000000001E-2</c:v>
                </c:pt>
                <c:pt idx="104">
                  <c:v>2.9096255000000001E-2</c:v>
                </c:pt>
                <c:pt idx="105">
                  <c:v>2.8721241000000002E-2</c:v>
                </c:pt>
                <c:pt idx="106">
                  <c:v>2.7658091999999999E-2</c:v>
                </c:pt>
                <c:pt idx="107">
                  <c:v>2.6232788E-2</c:v>
                </c:pt>
                <c:pt idx="108">
                  <c:v>2.3698192E-2</c:v>
                </c:pt>
                <c:pt idx="109">
                  <c:v>2.0440148000000002E-2</c:v>
                </c:pt>
                <c:pt idx="110">
                  <c:v>1.7019227000000001E-2</c:v>
                </c:pt>
                <c:pt idx="111">
                  <c:v>1.474204E-2</c:v>
                </c:pt>
                <c:pt idx="112">
                  <c:v>1.0935365000000001E-2</c:v>
                </c:pt>
                <c:pt idx="113">
                  <c:v>7.0889704000000001E-3</c:v>
                </c:pt>
                <c:pt idx="114">
                  <c:v>2.8418267999999998E-3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5FF6-498D-A584-0D8E1B2C2B9C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[4]Sheet1!$D$91:$DT$91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4.3852677000000002E-4</c:v>
                </c:pt>
                <c:pt idx="6">
                  <c:v>1.4280821E-3</c:v>
                </c:pt>
                <c:pt idx="7">
                  <c:v>3.4977243999999999E-3</c:v>
                </c:pt>
                <c:pt idx="8">
                  <c:v>5.1673897999999999E-3</c:v>
                </c:pt>
                <c:pt idx="9">
                  <c:v>4.8870253000000002E-3</c:v>
                </c:pt>
                <c:pt idx="10">
                  <c:v>1.9218868000000001E-3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6.4462069999999996E-4</c:v>
                </c:pt>
                <c:pt idx="15">
                  <c:v>5.8817645E-3</c:v>
                </c:pt>
                <c:pt idx="16">
                  <c:v>1.0063446E-2</c:v>
                </c:pt>
                <c:pt idx="17">
                  <c:v>1.0098209E-2</c:v>
                </c:pt>
                <c:pt idx="18">
                  <c:v>6.3395869999999998E-3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3.708771E-3</c:v>
                </c:pt>
                <c:pt idx="27">
                  <c:v>8.0436629999999995E-3</c:v>
                </c:pt>
                <c:pt idx="28">
                  <c:v>1.1155451E-2</c:v>
                </c:pt>
                <c:pt idx="29">
                  <c:v>1.2738276999999999E-2</c:v>
                </c:pt>
                <c:pt idx="30">
                  <c:v>1.4340225999999999E-2</c:v>
                </c:pt>
                <c:pt idx="31">
                  <c:v>1.6240676999999999E-2</c:v>
                </c:pt>
                <c:pt idx="32">
                  <c:v>1.7732120000000001E-2</c:v>
                </c:pt>
                <c:pt idx="33">
                  <c:v>1.9871515999999999E-2</c:v>
                </c:pt>
                <c:pt idx="34">
                  <c:v>2.1976328E-2</c:v>
                </c:pt>
                <c:pt idx="35">
                  <c:v>2.3591572000000002E-2</c:v>
                </c:pt>
                <c:pt idx="36">
                  <c:v>2.3338912E-2</c:v>
                </c:pt>
                <c:pt idx="37">
                  <c:v>2.0649206E-2</c:v>
                </c:pt>
                <c:pt idx="38">
                  <c:v>1.5980758000000001E-2</c:v>
                </c:pt>
                <c:pt idx="39">
                  <c:v>1.1066812000000001E-2</c:v>
                </c:pt>
                <c:pt idx="40">
                  <c:v>6.9692570000000004E-3</c:v>
                </c:pt>
                <c:pt idx="41">
                  <c:v>4.5903762999999998E-3</c:v>
                </c:pt>
                <c:pt idx="42">
                  <c:v>4.0461496E-3</c:v>
                </c:pt>
                <c:pt idx="43">
                  <c:v>6.5360050000000001E-3</c:v>
                </c:pt>
                <c:pt idx="44">
                  <c:v>1.2295995000000001E-2</c:v>
                </c:pt>
                <c:pt idx="45">
                  <c:v>1.9798128000000002E-2</c:v>
                </c:pt>
                <c:pt idx="46">
                  <c:v>2.6415668E-2</c:v>
                </c:pt>
                <c:pt idx="47">
                  <c:v>2.9797232E-2</c:v>
                </c:pt>
                <c:pt idx="48">
                  <c:v>2.9666906E-2</c:v>
                </c:pt>
                <c:pt idx="49">
                  <c:v>2.7460733000000001E-2</c:v>
                </c:pt>
                <c:pt idx="50">
                  <c:v>2.4595579999999999E-2</c:v>
                </c:pt>
                <c:pt idx="51">
                  <c:v>2.3372045000000001E-2</c:v>
                </c:pt>
                <c:pt idx="52">
                  <c:v>2.4498395999999999E-2</c:v>
                </c:pt>
                <c:pt idx="53">
                  <c:v>2.6176266E-2</c:v>
                </c:pt>
                <c:pt idx="54">
                  <c:v>2.6419885000000001E-2</c:v>
                </c:pt>
                <c:pt idx="55">
                  <c:v>2.5639042000000001E-2</c:v>
                </c:pt>
                <c:pt idx="56">
                  <c:v>2.6173519999999999E-2</c:v>
                </c:pt>
                <c:pt idx="57">
                  <c:v>2.9273820999999998E-2</c:v>
                </c:pt>
                <c:pt idx="58">
                  <c:v>3.3851955000000003E-2</c:v>
                </c:pt>
                <c:pt idx="59">
                  <c:v>3.7796854999999997E-2</c:v>
                </c:pt>
                <c:pt idx="60">
                  <c:v>3.8919542000000001E-2</c:v>
                </c:pt>
                <c:pt idx="61">
                  <c:v>3.8764699999999999E-2</c:v>
                </c:pt>
                <c:pt idx="62">
                  <c:v>3.7843317000000001E-2</c:v>
                </c:pt>
                <c:pt idx="63">
                  <c:v>3.6068709999999997E-2</c:v>
                </c:pt>
                <c:pt idx="64">
                  <c:v>3.2850395999999997E-2</c:v>
                </c:pt>
                <c:pt idx="65">
                  <c:v>3.0701935E-2</c:v>
                </c:pt>
                <c:pt idx="66">
                  <c:v>3.3369194999999997E-2</c:v>
                </c:pt>
                <c:pt idx="67">
                  <c:v>4.2210440000000002E-2</c:v>
                </c:pt>
                <c:pt idx="68">
                  <c:v>5.2980296000000003E-2</c:v>
                </c:pt>
                <c:pt idx="69">
                  <c:v>5.8360253000000001E-2</c:v>
                </c:pt>
                <c:pt idx="70">
                  <c:v>5.4549399999999998E-2</c:v>
                </c:pt>
                <c:pt idx="71">
                  <c:v>4.3835952999999997E-2</c:v>
                </c:pt>
                <c:pt idx="72">
                  <c:v>3.218828E-2</c:v>
                </c:pt>
                <c:pt idx="73">
                  <c:v>2.3463197000000002E-2</c:v>
                </c:pt>
                <c:pt idx="74">
                  <c:v>1.8170169999999999E-2</c:v>
                </c:pt>
                <c:pt idx="75">
                  <c:v>1.4092517000000001E-2</c:v>
                </c:pt>
                <c:pt idx="76">
                  <c:v>1.0868625999999999E-2</c:v>
                </c:pt>
                <c:pt idx="77">
                  <c:v>1.0467897E-2</c:v>
                </c:pt>
                <c:pt idx="78">
                  <c:v>1.4837245000000001E-2</c:v>
                </c:pt>
                <c:pt idx="79">
                  <c:v>2.1699814000000001E-2</c:v>
                </c:pt>
                <c:pt idx="80">
                  <c:v>2.5373087999999999E-2</c:v>
                </c:pt>
                <c:pt idx="81">
                  <c:v>2.1856230000000001E-2</c:v>
                </c:pt>
                <c:pt idx="82">
                  <c:v>1.1599826000000001E-2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9.4028073000000005E-4</c:v>
                </c:pt>
                <c:pt idx="89">
                  <c:v>6.782817E-3</c:v>
                </c:pt>
                <c:pt idx="90">
                  <c:v>1.1808913000000001E-2</c:v>
                </c:pt>
                <c:pt idx="91">
                  <c:v>1.6146336000000001E-2</c:v>
                </c:pt>
                <c:pt idx="92">
                  <c:v>1.8913314000000001E-2</c:v>
                </c:pt>
                <c:pt idx="93">
                  <c:v>2.0364772999999999E-2</c:v>
                </c:pt>
                <c:pt idx="94">
                  <c:v>2.0757187E-2</c:v>
                </c:pt>
                <c:pt idx="95">
                  <c:v>2.0586681999999999E-2</c:v>
                </c:pt>
                <c:pt idx="96">
                  <c:v>2.1422244999999999E-2</c:v>
                </c:pt>
                <c:pt idx="97">
                  <c:v>2.3016640000000001E-2</c:v>
                </c:pt>
                <c:pt idx="98">
                  <c:v>2.4814975999999999E-2</c:v>
                </c:pt>
                <c:pt idx="99">
                  <c:v>2.6231606000000001E-2</c:v>
                </c:pt>
                <c:pt idx="100">
                  <c:v>2.6969533E-2</c:v>
                </c:pt>
                <c:pt idx="101">
                  <c:v>2.7678999999999999E-2</c:v>
                </c:pt>
                <c:pt idx="102">
                  <c:v>2.8110751999999999E-2</c:v>
                </c:pt>
                <c:pt idx="103">
                  <c:v>2.8921753000000001E-2</c:v>
                </c:pt>
                <c:pt idx="104">
                  <c:v>2.9096255000000001E-2</c:v>
                </c:pt>
                <c:pt idx="105">
                  <c:v>2.8721241000000002E-2</c:v>
                </c:pt>
                <c:pt idx="106">
                  <c:v>2.7658091999999999E-2</c:v>
                </c:pt>
                <c:pt idx="107">
                  <c:v>2.6232788E-2</c:v>
                </c:pt>
                <c:pt idx="108">
                  <c:v>2.3698192E-2</c:v>
                </c:pt>
                <c:pt idx="109">
                  <c:v>2.0440148000000002E-2</c:v>
                </c:pt>
                <c:pt idx="110">
                  <c:v>1.7019227000000001E-2</c:v>
                </c:pt>
                <c:pt idx="111">
                  <c:v>1.474204E-2</c:v>
                </c:pt>
                <c:pt idx="112">
                  <c:v>1.0935365000000001E-2</c:v>
                </c:pt>
                <c:pt idx="113">
                  <c:v>7.0889704000000001E-3</c:v>
                </c:pt>
                <c:pt idx="114">
                  <c:v>2.8418267999999998E-3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5FF6-498D-A584-0D8E1B2C2B9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MWPPG052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[4]Sheet1!$D$92:$DT$92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5.8299999999999997E-4</c:v>
                </c:pt>
                <c:pt idx="6">
                  <c:v>1.9697821999999999E-3</c:v>
                </c:pt>
                <c:pt idx="7">
                  <c:v>4.3657072999999996E-3</c:v>
                </c:pt>
                <c:pt idx="8">
                  <c:v>6.0139970000000001E-3</c:v>
                </c:pt>
                <c:pt idx="9">
                  <c:v>5.27313E-3</c:v>
                </c:pt>
                <c:pt idx="10">
                  <c:v>1.6354213000000001E-3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5.2299999999999997E-5</c:v>
                </c:pt>
                <c:pt idx="15">
                  <c:v>5.8514504000000004E-3</c:v>
                </c:pt>
                <c:pt idx="16">
                  <c:v>1.0561955E-2</c:v>
                </c:pt>
                <c:pt idx="17">
                  <c:v>1.0744292000000001E-2</c:v>
                </c:pt>
                <c:pt idx="18">
                  <c:v>6.6980499999999997E-3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3.9306604E-3</c:v>
                </c:pt>
                <c:pt idx="27">
                  <c:v>8.8660549999999994E-3</c:v>
                </c:pt>
                <c:pt idx="28">
                  <c:v>1.2313091999999999E-2</c:v>
                </c:pt>
                <c:pt idx="29">
                  <c:v>1.3891158000000001E-2</c:v>
                </c:pt>
                <c:pt idx="30">
                  <c:v>1.5243836E-2</c:v>
                </c:pt>
                <c:pt idx="31">
                  <c:v>1.6578420999999999E-2</c:v>
                </c:pt>
                <c:pt idx="32">
                  <c:v>1.7081786000000002E-2</c:v>
                </c:pt>
                <c:pt idx="33">
                  <c:v>1.802807E-2</c:v>
                </c:pt>
                <c:pt idx="34">
                  <c:v>1.8969911999999998E-2</c:v>
                </c:pt>
                <c:pt idx="35">
                  <c:v>1.9748143999999999E-2</c:v>
                </c:pt>
                <c:pt idx="36">
                  <c:v>1.916793E-2</c:v>
                </c:pt>
                <c:pt idx="37">
                  <c:v>1.6768400999999999E-2</c:v>
                </c:pt>
                <c:pt idx="38">
                  <c:v>1.2834597E-2</c:v>
                </c:pt>
                <c:pt idx="39">
                  <c:v>8.9516739999999997E-3</c:v>
                </c:pt>
                <c:pt idx="40">
                  <c:v>5.8342962999999998E-3</c:v>
                </c:pt>
                <c:pt idx="41">
                  <c:v>4.2992556000000003E-3</c:v>
                </c:pt>
                <c:pt idx="42">
                  <c:v>4.165434E-3</c:v>
                </c:pt>
                <c:pt idx="43">
                  <c:v>6.8906224E-3</c:v>
                </c:pt>
                <c:pt idx="44">
                  <c:v>1.2994642000000001E-2</c:v>
                </c:pt>
                <c:pt idx="45">
                  <c:v>2.0979937000000001E-2</c:v>
                </c:pt>
                <c:pt idx="46">
                  <c:v>2.802733E-2</c:v>
                </c:pt>
                <c:pt idx="47">
                  <c:v>3.1596974E-2</c:v>
                </c:pt>
                <c:pt idx="48">
                  <c:v>3.1492118E-2</c:v>
                </c:pt>
                <c:pt idx="49">
                  <c:v>2.9459566E-2</c:v>
                </c:pt>
                <c:pt idx="50">
                  <c:v>2.681153E-2</c:v>
                </c:pt>
                <c:pt idx="51">
                  <c:v>2.5624312E-2</c:v>
                </c:pt>
                <c:pt idx="52">
                  <c:v>2.6432589999999999E-2</c:v>
                </c:pt>
                <c:pt idx="53">
                  <c:v>2.7514797000000001E-2</c:v>
                </c:pt>
                <c:pt idx="54">
                  <c:v>2.6991595E-2</c:v>
                </c:pt>
                <c:pt idx="55">
                  <c:v>2.5462577E-2</c:v>
                </c:pt>
                <c:pt idx="56">
                  <c:v>2.5329213999999999E-2</c:v>
                </c:pt>
                <c:pt idx="57">
                  <c:v>2.8094323000000001E-2</c:v>
                </c:pt>
                <c:pt idx="58">
                  <c:v>3.2831225999999998E-2</c:v>
                </c:pt>
                <c:pt idx="59">
                  <c:v>3.7172037999999998E-2</c:v>
                </c:pt>
                <c:pt idx="60">
                  <c:v>3.8663234999999997E-2</c:v>
                </c:pt>
                <c:pt idx="61">
                  <c:v>3.8746910000000002E-2</c:v>
                </c:pt>
                <c:pt idx="62">
                  <c:v>3.8092252E-2</c:v>
                </c:pt>
                <c:pt idx="63">
                  <c:v>3.665823E-2</c:v>
                </c:pt>
                <c:pt idx="64">
                  <c:v>3.3709551999999997E-2</c:v>
                </c:pt>
                <c:pt idx="65">
                  <c:v>3.1522992999999999E-2</c:v>
                </c:pt>
                <c:pt idx="66">
                  <c:v>3.4157514999999999E-2</c:v>
                </c:pt>
                <c:pt idx="67">
                  <c:v>4.3509506000000003E-2</c:v>
                </c:pt>
                <c:pt idx="68">
                  <c:v>5.5337727000000003E-2</c:v>
                </c:pt>
                <c:pt idx="69">
                  <c:v>6.1570930000000003E-2</c:v>
                </c:pt>
                <c:pt idx="70">
                  <c:v>5.7521045E-2</c:v>
                </c:pt>
                <c:pt idx="71">
                  <c:v>4.5256570000000003E-2</c:v>
                </c:pt>
                <c:pt idx="72">
                  <c:v>3.1548680000000003E-2</c:v>
                </c:pt>
                <c:pt idx="73">
                  <c:v>2.1367690000000002E-2</c:v>
                </c:pt>
                <c:pt idx="74">
                  <c:v>1.5913373000000001E-2</c:v>
                </c:pt>
                <c:pt idx="75">
                  <c:v>1.2786863000000001E-2</c:v>
                </c:pt>
                <c:pt idx="76">
                  <c:v>1.0914030999999999E-2</c:v>
                </c:pt>
                <c:pt idx="77">
                  <c:v>1.1567340000000001E-2</c:v>
                </c:pt>
                <c:pt idx="78">
                  <c:v>1.6479455E-2</c:v>
                </c:pt>
                <c:pt idx="79">
                  <c:v>2.3397034000000001E-2</c:v>
                </c:pt>
                <c:pt idx="80">
                  <c:v>2.6615063000000001E-2</c:v>
                </c:pt>
                <c:pt idx="81">
                  <c:v>2.2151580000000001E-2</c:v>
                </c:pt>
                <c:pt idx="82">
                  <c:v>1.0645043E-2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2.2268102000000001E-3</c:v>
                </c:pt>
                <c:pt idx="89">
                  <c:v>9.3455380000000005E-3</c:v>
                </c:pt>
                <c:pt idx="90">
                  <c:v>1.5178558999999999E-2</c:v>
                </c:pt>
                <c:pt idx="91">
                  <c:v>1.9952128E-2</c:v>
                </c:pt>
                <c:pt idx="92">
                  <c:v>2.2805473E-2</c:v>
                </c:pt>
                <c:pt idx="93">
                  <c:v>2.4102700000000001E-2</c:v>
                </c:pt>
                <c:pt idx="94">
                  <c:v>2.4165187000000001E-2</c:v>
                </c:pt>
                <c:pt idx="95">
                  <c:v>2.3611335000000001E-2</c:v>
                </c:pt>
                <c:pt idx="96">
                  <c:v>2.4109485999999999E-2</c:v>
                </c:pt>
                <c:pt idx="97">
                  <c:v>2.5389992E-2</c:v>
                </c:pt>
                <c:pt idx="98">
                  <c:v>2.6912724999999998E-2</c:v>
                </c:pt>
                <c:pt idx="99">
                  <c:v>2.8109928999999999E-2</c:v>
                </c:pt>
                <c:pt idx="100">
                  <c:v>2.8683773999999999E-2</c:v>
                </c:pt>
                <c:pt idx="101">
                  <c:v>2.9215844000000001E-2</c:v>
                </c:pt>
                <c:pt idx="102">
                  <c:v>2.9603170000000002E-2</c:v>
                </c:pt>
                <c:pt idx="103">
                  <c:v>3.0401137000000002E-2</c:v>
                </c:pt>
                <c:pt idx="104">
                  <c:v>3.0545762000000001E-2</c:v>
                </c:pt>
                <c:pt idx="105">
                  <c:v>3.0108506E-2</c:v>
                </c:pt>
                <c:pt idx="106">
                  <c:v>2.8963722000000001E-2</c:v>
                </c:pt>
                <c:pt idx="107">
                  <c:v>2.7489947000000001E-2</c:v>
                </c:pt>
                <c:pt idx="108">
                  <c:v>2.4869322999999999E-2</c:v>
                </c:pt>
                <c:pt idx="109">
                  <c:v>2.1539036000000001E-2</c:v>
                </c:pt>
                <c:pt idx="110">
                  <c:v>1.8100979E-2</c:v>
                </c:pt>
                <c:pt idx="111">
                  <c:v>1.5357862999999999E-2</c:v>
                </c:pt>
                <c:pt idx="112">
                  <c:v>1.139752E-2</c:v>
                </c:pt>
                <c:pt idx="113">
                  <c:v>7.4255954999999998E-3</c:v>
                </c:pt>
                <c:pt idx="114">
                  <c:v>3.0343279000000002E-3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CA1-4318-B238-A1C02F60FC29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[4]Sheet1!$D$93:$DT$93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4.9799999999999996E-4</c:v>
                </c:pt>
                <c:pt idx="6">
                  <c:v>1.8448753E-3</c:v>
                </c:pt>
                <c:pt idx="7">
                  <c:v>4.2187995000000002E-3</c:v>
                </c:pt>
                <c:pt idx="8">
                  <c:v>5.9674782999999997E-3</c:v>
                </c:pt>
                <c:pt idx="9">
                  <c:v>5.4300516000000002E-3</c:v>
                </c:pt>
                <c:pt idx="10">
                  <c:v>1.9929347999999999E-3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5.5693992999999997E-3</c:v>
                </c:pt>
                <c:pt idx="16">
                  <c:v>1.0213313999999999E-2</c:v>
                </c:pt>
                <c:pt idx="17">
                  <c:v>1.0445601000000001E-2</c:v>
                </c:pt>
                <c:pt idx="18">
                  <c:v>6.5375040000000004E-3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3.8466630000000002E-3</c:v>
                </c:pt>
                <c:pt idx="27">
                  <c:v>8.5438969999999999E-3</c:v>
                </c:pt>
                <c:pt idx="28">
                  <c:v>1.1752164000000001E-2</c:v>
                </c:pt>
                <c:pt idx="29">
                  <c:v>1.3108823E-2</c:v>
                </c:pt>
                <c:pt idx="30">
                  <c:v>1.4285987999999999E-2</c:v>
                </c:pt>
                <c:pt idx="31">
                  <c:v>1.5557593E-2</c:v>
                </c:pt>
                <c:pt idx="32">
                  <c:v>1.6134086999999998E-2</c:v>
                </c:pt>
                <c:pt idx="33">
                  <c:v>1.718327E-2</c:v>
                </c:pt>
                <c:pt idx="34">
                  <c:v>1.8171612E-2</c:v>
                </c:pt>
                <c:pt idx="35">
                  <c:v>1.8907538000000002E-2</c:v>
                </c:pt>
                <c:pt idx="36">
                  <c:v>1.8248316000000001E-2</c:v>
                </c:pt>
                <c:pt idx="37">
                  <c:v>1.5798017000000001E-2</c:v>
                </c:pt>
                <c:pt idx="38">
                  <c:v>1.1868515E-2</c:v>
                </c:pt>
                <c:pt idx="39">
                  <c:v>8.0259779999999996E-3</c:v>
                </c:pt>
                <c:pt idx="40">
                  <c:v>5.0222069999999999E-3</c:v>
                </c:pt>
                <c:pt idx="41">
                  <c:v>3.560639E-3</c:v>
                </c:pt>
                <c:pt idx="42">
                  <c:v>3.5576028999999999E-3</c:v>
                </c:pt>
                <c:pt idx="43">
                  <c:v>6.3972804000000001E-3</c:v>
                </c:pt>
                <c:pt idx="44">
                  <c:v>1.2525118999999999E-2</c:v>
                </c:pt>
                <c:pt idx="45">
                  <c:v>2.0456780000000001E-2</c:v>
                </c:pt>
                <c:pt idx="46">
                  <c:v>2.7502703E-2</c:v>
                </c:pt>
                <c:pt idx="47">
                  <c:v>3.1199686000000001E-2</c:v>
                </c:pt>
                <c:pt idx="48">
                  <c:v>3.128185E-2</c:v>
                </c:pt>
                <c:pt idx="49">
                  <c:v>2.9312069999999999E-2</c:v>
                </c:pt>
                <c:pt idx="50">
                  <c:v>2.6566389999999999E-2</c:v>
                </c:pt>
                <c:pt idx="51">
                  <c:v>2.5210896999999999E-2</c:v>
                </c:pt>
                <c:pt idx="52">
                  <c:v>2.5923801999999999E-2</c:v>
                </c:pt>
                <c:pt idx="53">
                  <c:v>2.7025384999999999E-2</c:v>
                </c:pt>
                <c:pt idx="54">
                  <c:v>2.6668763000000002E-2</c:v>
                </c:pt>
                <c:pt idx="55">
                  <c:v>2.5407247000000001E-2</c:v>
                </c:pt>
                <c:pt idx="56">
                  <c:v>2.5576142999999999E-2</c:v>
                </c:pt>
                <c:pt idx="57">
                  <c:v>2.8482376E-2</c:v>
                </c:pt>
                <c:pt idx="58">
                  <c:v>3.3079593999999997E-2</c:v>
                </c:pt>
                <c:pt idx="59">
                  <c:v>3.7143587999999998E-2</c:v>
                </c:pt>
                <c:pt idx="60">
                  <c:v>3.8408419999999999E-2</c:v>
                </c:pt>
                <c:pt idx="61">
                  <c:v>3.8326826000000001E-2</c:v>
                </c:pt>
                <c:pt idx="62">
                  <c:v>3.7441503000000001E-2</c:v>
                </c:pt>
                <c:pt idx="63">
                  <c:v>3.5698969999999997E-2</c:v>
                </c:pt>
                <c:pt idx="64">
                  <c:v>3.2521759999999997E-2</c:v>
                </c:pt>
                <c:pt idx="65">
                  <c:v>3.0401834999999999E-2</c:v>
                </c:pt>
                <c:pt idx="66">
                  <c:v>3.3244267000000001E-2</c:v>
                </c:pt>
                <c:pt idx="67">
                  <c:v>4.2629899999999998E-2</c:v>
                </c:pt>
                <c:pt idx="68">
                  <c:v>5.4229520000000003E-2</c:v>
                </c:pt>
                <c:pt idx="69">
                  <c:v>6.0300569999999998E-2</c:v>
                </c:pt>
                <c:pt idx="70">
                  <c:v>5.6524970000000001E-2</c:v>
                </c:pt>
                <c:pt idx="71">
                  <c:v>4.4993997000000001E-2</c:v>
                </c:pt>
                <c:pt idx="72">
                  <c:v>3.2064755E-2</c:v>
                </c:pt>
                <c:pt idx="73">
                  <c:v>2.2217317E-2</c:v>
                </c:pt>
                <c:pt idx="74">
                  <c:v>1.6465198E-2</c:v>
                </c:pt>
                <c:pt idx="75">
                  <c:v>1.2644485E-2</c:v>
                </c:pt>
                <c:pt idx="76">
                  <c:v>1.011896E-2</c:v>
                </c:pt>
                <c:pt idx="77">
                  <c:v>1.0519736999999999E-2</c:v>
                </c:pt>
                <c:pt idx="78">
                  <c:v>1.5581029499999999E-2</c:v>
                </c:pt>
                <c:pt idx="79">
                  <c:v>2.2811907999999999E-2</c:v>
                </c:pt>
                <c:pt idx="80">
                  <c:v>2.6315684999999998E-2</c:v>
                </c:pt>
                <c:pt idx="81">
                  <c:v>2.2056483000000002E-2</c:v>
                </c:pt>
                <c:pt idx="82">
                  <c:v>1.0740731E-2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1.8356900000000001E-3</c:v>
                </c:pt>
                <c:pt idx="89">
                  <c:v>8.4911129999999998E-3</c:v>
                </c:pt>
                <c:pt idx="90">
                  <c:v>1.4013388E-2</c:v>
                </c:pt>
                <c:pt idx="91">
                  <c:v>1.8588905999999999E-2</c:v>
                </c:pt>
                <c:pt idx="92">
                  <c:v>2.1408215000000001E-2</c:v>
                </c:pt>
                <c:pt idx="93">
                  <c:v>2.2798773000000001E-2</c:v>
                </c:pt>
                <c:pt idx="94">
                  <c:v>2.305308E-2</c:v>
                </c:pt>
                <c:pt idx="95">
                  <c:v>2.2778066E-2</c:v>
                </c:pt>
                <c:pt idx="96">
                  <c:v>2.3561551999999999E-2</c:v>
                </c:pt>
                <c:pt idx="97">
                  <c:v>2.5095912000000001E-2</c:v>
                </c:pt>
                <c:pt idx="98">
                  <c:v>2.6809177999999999E-2</c:v>
                </c:pt>
                <c:pt idx="99">
                  <c:v>2.8106064E-2</c:v>
                </c:pt>
                <c:pt idx="100">
                  <c:v>2.8692619999999999E-2</c:v>
                </c:pt>
                <c:pt idx="101">
                  <c:v>2.9275035000000001E-2</c:v>
                </c:pt>
                <c:pt idx="102">
                  <c:v>2.9620067999999999E-2</c:v>
                </c:pt>
                <c:pt idx="103">
                  <c:v>3.0376479000000001E-2</c:v>
                </c:pt>
                <c:pt idx="104">
                  <c:v>3.0499770999999998E-2</c:v>
                </c:pt>
                <c:pt idx="105">
                  <c:v>3.0073272000000002E-2</c:v>
                </c:pt>
                <c:pt idx="106">
                  <c:v>2.8967429999999999E-2</c:v>
                </c:pt>
                <c:pt idx="107">
                  <c:v>2.7533595000000001E-2</c:v>
                </c:pt>
                <c:pt idx="108">
                  <c:v>2.5006987000000001E-2</c:v>
                </c:pt>
                <c:pt idx="109">
                  <c:v>2.1784120000000001E-2</c:v>
                </c:pt>
                <c:pt idx="110">
                  <c:v>1.8457879999999999E-2</c:v>
                </c:pt>
                <c:pt idx="111">
                  <c:v>1.603255E-2</c:v>
                </c:pt>
                <c:pt idx="112">
                  <c:v>1.2249896999999999E-2</c:v>
                </c:pt>
                <c:pt idx="113">
                  <c:v>8.4168349999999992E-3</c:v>
                </c:pt>
                <c:pt idx="114">
                  <c:v>4.1456525000000003E-3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CA1-4318-B238-A1C02F60FC29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[4]Sheet1!$D$94:$DT$94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4.9700000000000005E-4</c:v>
                </c:pt>
                <c:pt idx="6">
                  <c:v>1.8213341E-3</c:v>
                </c:pt>
                <c:pt idx="7">
                  <c:v>4.1411407000000004E-3</c:v>
                </c:pt>
                <c:pt idx="8">
                  <c:v>5.8743049999999998E-3</c:v>
                </c:pt>
                <c:pt idx="9">
                  <c:v>5.4005253999999999E-3</c:v>
                </c:pt>
                <c:pt idx="10">
                  <c:v>2.0372437E-3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5.5454149999999997E-3</c:v>
                </c:pt>
                <c:pt idx="16">
                  <c:v>1.0154364000000001E-2</c:v>
                </c:pt>
                <c:pt idx="17">
                  <c:v>1.0375585E-2</c:v>
                </c:pt>
                <c:pt idx="18">
                  <c:v>6.5069660000000003E-3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3.747874E-3</c:v>
                </c:pt>
                <c:pt idx="27">
                  <c:v>8.4597374999999999E-3</c:v>
                </c:pt>
                <c:pt idx="28">
                  <c:v>1.1690071999999999E-2</c:v>
                </c:pt>
                <c:pt idx="29">
                  <c:v>1.30658895E-2</c:v>
                </c:pt>
                <c:pt idx="30">
                  <c:v>1.4226162000000001E-2</c:v>
                </c:pt>
                <c:pt idx="31">
                  <c:v>1.5455281E-2</c:v>
                </c:pt>
                <c:pt idx="32">
                  <c:v>1.5986566000000001E-2</c:v>
                </c:pt>
                <c:pt idx="33">
                  <c:v>1.7008486999999999E-2</c:v>
                </c:pt>
                <c:pt idx="34">
                  <c:v>1.7998328000000001E-2</c:v>
                </c:pt>
                <c:pt idx="35">
                  <c:v>1.8768564000000001E-2</c:v>
                </c:pt>
                <c:pt idx="36">
                  <c:v>1.8169016E-2</c:v>
                </c:pt>
                <c:pt idx="37">
                  <c:v>1.5802172999999999E-2</c:v>
                </c:pt>
                <c:pt idx="38">
                  <c:v>1.1941036E-2</c:v>
                </c:pt>
                <c:pt idx="39">
                  <c:v>8.1384730000000002E-3</c:v>
                </c:pt>
                <c:pt idx="40">
                  <c:v>5.1577699999999999E-3</c:v>
                </c:pt>
                <c:pt idx="41">
                  <c:v>3.6482354999999998E-3</c:v>
                </c:pt>
                <c:pt idx="42">
                  <c:v>3.5902406E-3</c:v>
                </c:pt>
                <c:pt idx="43">
                  <c:v>6.3603864999999997E-3</c:v>
                </c:pt>
                <c:pt idx="44">
                  <c:v>1.2407909999999999E-2</c:v>
                </c:pt>
                <c:pt idx="45">
                  <c:v>2.0285516999999999E-2</c:v>
                </c:pt>
                <c:pt idx="46">
                  <c:v>2.7336737E-2</c:v>
                </c:pt>
                <c:pt idx="47">
                  <c:v>3.1104468E-2</c:v>
                </c:pt>
                <c:pt idx="48">
                  <c:v>3.1287620000000002E-2</c:v>
                </c:pt>
                <c:pt idx="49">
                  <c:v>2.9377209000000001E-2</c:v>
                </c:pt>
                <c:pt idx="50">
                  <c:v>2.6634034000000001E-2</c:v>
                </c:pt>
                <c:pt idx="51">
                  <c:v>2.5271182999999999E-2</c:v>
                </c:pt>
                <c:pt idx="52">
                  <c:v>2.6007282E-2</c:v>
                </c:pt>
                <c:pt idx="53">
                  <c:v>2.7136877E-2</c:v>
                </c:pt>
                <c:pt idx="54">
                  <c:v>2.6760276E-2</c:v>
                </c:pt>
                <c:pt idx="55">
                  <c:v>2.5404638E-2</c:v>
                </c:pt>
                <c:pt idx="56">
                  <c:v>2.5465651999999998E-2</c:v>
                </c:pt>
                <c:pt idx="57">
                  <c:v>2.8363607999999998E-2</c:v>
                </c:pt>
                <c:pt idx="58">
                  <c:v>3.3068689999999998E-2</c:v>
                </c:pt>
                <c:pt idx="59">
                  <c:v>3.7271369999999998E-2</c:v>
                </c:pt>
                <c:pt idx="60">
                  <c:v>3.8600101999999997E-2</c:v>
                </c:pt>
                <c:pt idx="61">
                  <c:v>3.8466500000000001E-2</c:v>
                </c:pt>
                <c:pt idx="62">
                  <c:v>3.7468947000000002E-2</c:v>
                </c:pt>
                <c:pt idx="63">
                  <c:v>3.5617940000000001E-2</c:v>
                </c:pt>
                <c:pt idx="64">
                  <c:v>3.2353590000000002E-2</c:v>
                </c:pt>
                <c:pt idx="65">
                  <c:v>3.0159387999999999E-2</c:v>
                </c:pt>
                <c:pt idx="66">
                  <c:v>3.2934106999999997E-2</c:v>
                </c:pt>
                <c:pt idx="67">
                  <c:v>4.2255603000000003E-2</c:v>
                </c:pt>
                <c:pt idx="68">
                  <c:v>5.381035E-2</c:v>
                </c:pt>
                <c:pt idx="69">
                  <c:v>5.9869137000000003E-2</c:v>
                </c:pt>
                <c:pt idx="70">
                  <c:v>5.6155360000000001E-2</c:v>
                </c:pt>
                <c:pt idx="71">
                  <c:v>4.4774260000000003E-2</c:v>
                </c:pt>
                <c:pt idx="72">
                  <c:v>3.2047029999999997E-2</c:v>
                </c:pt>
                <c:pt idx="73">
                  <c:v>2.2395538E-2</c:v>
                </c:pt>
                <c:pt idx="74">
                  <c:v>1.6771970000000001E-2</c:v>
                </c:pt>
                <c:pt idx="75">
                  <c:v>1.2995853999999999E-2</c:v>
                </c:pt>
                <c:pt idx="76">
                  <c:v>1.0427555E-2</c:v>
                </c:pt>
                <c:pt idx="77">
                  <c:v>1.0702440000000001E-2</c:v>
                </c:pt>
                <c:pt idx="78">
                  <c:v>1.5602041000000001E-2</c:v>
                </c:pt>
                <c:pt idx="79">
                  <c:v>2.2704769999999999E-2</c:v>
                </c:pt>
                <c:pt idx="80">
                  <c:v>2.6162082E-2</c:v>
                </c:pt>
                <c:pt idx="81">
                  <c:v>2.1957502E-2</c:v>
                </c:pt>
                <c:pt idx="82">
                  <c:v>1.07550705E-2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1.5291157E-3</c:v>
                </c:pt>
                <c:pt idx="89">
                  <c:v>8.2372899999999995E-3</c:v>
                </c:pt>
                <c:pt idx="90">
                  <c:v>1.3903097999999999E-2</c:v>
                </c:pt>
                <c:pt idx="91">
                  <c:v>1.8659764999999998E-2</c:v>
                </c:pt>
                <c:pt idx="92">
                  <c:v>2.1593977E-2</c:v>
                </c:pt>
                <c:pt idx="93">
                  <c:v>2.3023821E-2</c:v>
                </c:pt>
                <c:pt idx="94">
                  <c:v>2.3251167E-2</c:v>
                </c:pt>
                <c:pt idx="95">
                  <c:v>2.2896903999999999E-2</c:v>
                </c:pt>
                <c:pt idx="96">
                  <c:v>2.3586571000000001E-2</c:v>
                </c:pt>
                <c:pt idx="97">
                  <c:v>2.504087E-2</c:v>
                </c:pt>
                <c:pt idx="98">
                  <c:v>2.6706772E-2</c:v>
                </c:pt>
                <c:pt idx="99">
                  <c:v>2.7976908000000002E-2</c:v>
                </c:pt>
                <c:pt idx="100">
                  <c:v>2.8547056000000001E-2</c:v>
                </c:pt>
                <c:pt idx="101">
                  <c:v>2.9120626E-2</c:v>
                </c:pt>
                <c:pt idx="102">
                  <c:v>2.9457786999999999E-2</c:v>
                </c:pt>
                <c:pt idx="103">
                  <c:v>3.0198454999999999E-2</c:v>
                </c:pt>
                <c:pt idx="104">
                  <c:v>3.0303225E-2</c:v>
                </c:pt>
                <c:pt idx="105">
                  <c:v>2.9859401000000001E-2</c:v>
                </c:pt>
                <c:pt idx="106">
                  <c:v>2.8735586E-2</c:v>
                </c:pt>
                <c:pt idx="107">
                  <c:v>2.7273803999999999E-2</c:v>
                </c:pt>
                <c:pt idx="108">
                  <c:v>2.4732029999999999E-2</c:v>
                </c:pt>
                <c:pt idx="109">
                  <c:v>2.1493629E-2</c:v>
                </c:pt>
                <c:pt idx="110">
                  <c:v>1.8153997000000002E-2</c:v>
                </c:pt>
                <c:pt idx="111">
                  <c:v>1.5822530000000001E-2</c:v>
                </c:pt>
                <c:pt idx="112">
                  <c:v>1.2064475999999999E-2</c:v>
                </c:pt>
                <c:pt idx="113">
                  <c:v>8.2728239999999998E-3</c:v>
                </c:pt>
                <c:pt idx="114">
                  <c:v>4.0514050000000001E-3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CA1-4318-B238-A1C02F60FC29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[4]Sheet1!$D$95:$DT$95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4.9700000000000005E-4</c:v>
                </c:pt>
                <c:pt idx="6">
                  <c:v>1.8213341E-3</c:v>
                </c:pt>
                <c:pt idx="7">
                  <c:v>4.1411407000000004E-3</c:v>
                </c:pt>
                <c:pt idx="8">
                  <c:v>5.8743049999999998E-3</c:v>
                </c:pt>
                <c:pt idx="9">
                  <c:v>5.4005253999999999E-3</c:v>
                </c:pt>
                <c:pt idx="10">
                  <c:v>2.0372437E-3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5.5454149999999997E-3</c:v>
                </c:pt>
                <c:pt idx="16">
                  <c:v>1.0154364000000001E-2</c:v>
                </c:pt>
                <c:pt idx="17">
                  <c:v>1.0375585E-2</c:v>
                </c:pt>
                <c:pt idx="18">
                  <c:v>6.5069660000000003E-3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3.747874E-3</c:v>
                </c:pt>
                <c:pt idx="27">
                  <c:v>8.4597374999999999E-3</c:v>
                </c:pt>
                <c:pt idx="28">
                  <c:v>1.1690071999999999E-2</c:v>
                </c:pt>
                <c:pt idx="29">
                  <c:v>1.30658895E-2</c:v>
                </c:pt>
                <c:pt idx="30">
                  <c:v>1.4226162000000001E-2</c:v>
                </c:pt>
                <c:pt idx="31">
                  <c:v>1.5455281E-2</c:v>
                </c:pt>
                <c:pt idx="32">
                  <c:v>1.5986566000000001E-2</c:v>
                </c:pt>
                <c:pt idx="33">
                  <c:v>1.7008486999999999E-2</c:v>
                </c:pt>
                <c:pt idx="34">
                  <c:v>1.7998328000000001E-2</c:v>
                </c:pt>
                <c:pt idx="35">
                  <c:v>1.8768564000000001E-2</c:v>
                </c:pt>
                <c:pt idx="36">
                  <c:v>1.8169016E-2</c:v>
                </c:pt>
                <c:pt idx="37">
                  <c:v>1.5802172999999999E-2</c:v>
                </c:pt>
                <c:pt idx="38">
                  <c:v>1.1941036E-2</c:v>
                </c:pt>
                <c:pt idx="39">
                  <c:v>8.1384730000000002E-3</c:v>
                </c:pt>
                <c:pt idx="40">
                  <c:v>5.1577699999999999E-3</c:v>
                </c:pt>
                <c:pt idx="41">
                  <c:v>3.6482354999999998E-3</c:v>
                </c:pt>
                <c:pt idx="42">
                  <c:v>3.5902406E-3</c:v>
                </c:pt>
                <c:pt idx="43">
                  <c:v>6.3603864999999997E-3</c:v>
                </c:pt>
                <c:pt idx="44">
                  <c:v>1.2407909999999999E-2</c:v>
                </c:pt>
                <c:pt idx="45">
                  <c:v>2.0285516999999999E-2</c:v>
                </c:pt>
                <c:pt idx="46">
                  <c:v>2.7336737E-2</c:v>
                </c:pt>
                <c:pt idx="47">
                  <c:v>3.1104468E-2</c:v>
                </c:pt>
                <c:pt idx="48">
                  <c:v>3.1287620000000002E-2</c:v>
                </c:pt>
                <c:pt idx="49">
                  <c:v>2.9377209000000001E-2</c:v>
                </c:pt>
                <c:pt idx="50">
                  <c:v>2.6634034000000001E-2</c:v>
                </c:pt>
                <c:pt idx="51">
                  <c:v>2.5271182999999999E-2</c:v>
                </c:pt>
                <c:pt idx="52">
                  <c:v>2.6007282E-2</c:v>
                </c:pt>
                <c:pt idx="53">
                  <c:v>2.7136877E-2</c:v>
                </c:pt>
                <c:pt idx="54">
                  <c:v>2.6760276E-2</c:v>
                </c:pt>
                <c:pt idx="55">
                  <c:v>2.5404638E-2</c:v>
                </c:pt>
                <c:pt idx="56">
                  <c:v>2.5465651999999998E-2</c:v>
                </c:pt>
                <c:pt idx="57">
                  <c:v>2.8363607999999998E-2</c:v>
                </c:pt>
                <c:pt idx="58">
                  <c:v>3.3068689999999998E-2</c:v>
                </c:pt>
                <c:pt idx="59">
                  <c:v>3.7271369999999998E-2</c:v>
                </c:pt>
                <c:pt idx="60">
                  <c:v>3.8600101999999997E-2</c:v>
                </c:pt>
                <c:pt idx="61">
                  <c:v>3.8466500000000001E-2</c:v>
                </c:pt>
                <c:pt idx="62">
                  <c:v>3.7468947000000002E-2</c:v>
                </c:pt>
                <c:pt idx="63">
                  <c:v>3.5617940000000001E-2</c:v>
                </c:pt>
                <c:pt idx="64">
                  <c:v>3.2353590000000002E-2</c:v>
                </c:pt>
                <c:pt idx="65">
                  <c:v>3.0159387999999999E-2</c:v>
                </c:pt>
                <c:pt idx="66">
                  <c:v>3.2934106999999997E-2</c:v>
                </c:pt>
                <c:pt idx="67">
                  <c:v>4.2255603000000003E-2</c:v>
                </c:pt>
                <c:pt idx="68">
                  <c:v>5.381035E-2</c:v>
                </c:pt>
                <c:pt idx="69">
                  <c:v>5.9869137000000003E-2</c:v>
                </c:pt>
                <c:pt idx="70">
                  <c:v>5.6155360000000001E-2</c:v>
                </c:pt>
                <c:pt idx="71">
                  <c:v>4.4774260000000003E-2</c:v>
                </c:pt>
                <c:pt idx="72">
                  <c:v>3.2047029999999997E-2</c:v>
                </c:pt>
                <c:pt idx="73">
                  <c:v>2.2395538E-2</c:v>
                </c:pt>
                <c:pt idx="74">
                  <c:v>1.6771970000000001E-2</c:v>
                </c:pt>
                <c:pt idx="75">
                  <c:v>1.2995853999999999E-2</c:v>
                </c:pt>
                <c:pt idx="76">
                  <c:v>1.0427555E-2</c:v>
                </c:pt>
                <c:pt idx="77">
                  <c:v>1.0702440000000001E-2</c:v>
                </c:pt>
                <c:pt idx="78">
                  <c:v>1.5602041000000001E-2</c:v>
                </c:pt>
                <c:pt idx="79">
                  <c:v>2.2704769999999999E-2</c:v>
                </c:pt>
                <c:pt idx="80">
                  <c:v>2.6162082E-2</c:v>
                </c:pt>
                <c:pt idx="81">
                  <c:v>2.1957502E-2</c:v>
                </c:pt>
                <c:pt idx="82">
                  <c:v>1.07550705E-2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1.5291157E-3</c:v>
                </c:pt>
                <c:pt idx="89">
                  <c:v>8.2372899999999995E-3</c:v>
                </c:pt>
                <c:pt idx="90">
                  <c:v>1.3903097999999999E-2</c:v>
                </c:pt>
                <c:pt idx="91">
                  <c:v>1.8659764999999998E-2</c:v>
                </c:pt>
                <c:pt idx="92">
                  <c:v>2.1593977E-2</c:v>
                </c:pt>
                <c:pt idx="93">
                  <c:v>2.3023821E-2</c:v>
                </c:pt>
                <c:pt idx="94">
                  <c:v>2.3251167E-2</c:v>
                </c:pt>
                <c:pt idx="95">
                  <c:v>2.2896903999999999E-2</c:v>
                </c:pt>
                <c:pt idx="96">
                  <c:v>2.3586571000000001E-2</c:v>
                </c:pt>
                <c:pt idx="97">
                  <c:v>2.504087E-2</c:v>
                </c:pt>
                <c:pt idx="98">
                  <c:v>2.6706772E-2</c:v>
                </c:pt>
                <c:pt idx="99">
                  <c:v>2.7976908000000002E-2</c:v>
                </c:pt>
                <c:pt idx="100">
                  <c:v>2.8547056000000001E-2</c:v>
                </c:pt>
                <c:pt idx="101">
                  <c:v>2.9120626E-2</c:v>
                </c:pt>
                <c:pt idx="102">
                  <c:v>2.9457786999999999E-2</c:v>
                </c:pt>
                <c:pt idx="103">
                  <c:v>3.0198454999999999E-2</c:v>
                </c:pt>
                <c:pt idx="104">
                  <c:v>3.0303225E-2</c:v>
                </c:pt>
                <c:pt idx="105">
                  <c:v>2.9859401000000001E-2</c:v>
                </c:pt>
                <c:pt idx="106">
                  <c:v>2.8735586E-2</c:v>
                </c:pt>
                <c:pt idx="107">
                  <c:v>2.7273803999999999E-2</c:v>
                </c:pt>
                <c:pt idx="108">
                  <c:v>2.4732029999999999E-2</c:v>
                </c:pt>
                <c:pt idx="109">
                  <c:v>2.1493629E-2</c:v>
                </c:pt>
                <c:pt idx="110">
                  <c:v>1.8153997000000002E-2</c:v>
                </c:pt>
                <c:pt idx="111">
                  <c:v>1.5822530000000001E-2</c:v>
                </c:pt>
                <c:pt idx="112">
                  <c:v>1.2064475999999999E-2</c:v>
                </c:pt>
                <c:pt idx="113">
                  <c:v>8.2728239999999998E-3</c:v>
                </c:pt>
                <c:pt idx="114">
                  <c:v>4.0514050000000001E-3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6CA1-4318-B238-A1C02F60FC29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[4]Sheet1!$D$96:$DT$96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4.9700000000000005E-4</c:v>
                </c:pt>
                <c:pt idx="6">
                  <c:v>1.8213341E-3</c:v>
                </c:pt>
                <c:pt idx="7">
                  <c:v>4.1411407000000004E-3</c:v>
                </c:pt>
                <c:pt idx="8">
                  <c:v>5.8743049999999998E-3</c:v>
                </c:pt>
                <c:pt idx="9">
                  <c:v>5.4005253999999999E-3</c:v>
                </c:pt>
                <c:pt idx="10">
                  <c:v>2.0372437E-3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5.5454149999999997E-3</c:v>
                </c:pt>
                <c:pt idx="16">
                  <c:v>1.0154364000000001E-2</c:v>
                </c:pt>
                <c:pt idx="17">
                  <c:v>1.0375585E-2</c:v>
                </c:pt>
                <c:pt idx="18">
                  <c:v>6.5069660000000003E-3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3.747874E-3</c:v>
                </c:pt>
                <c:pt idx="27">
                  <c:v>8.4597374999999999E-3</c:v>
                </c:pt>
                <c:pt idx="28">
                  <c:v>1.1690071999999999E-2</c:v>
                </c:pt>
                <c:pt idx="29">
                  <c:v>1.30658895E-2</c:v>
                </c:pt>
                <c:pt idx="30">
                  <c:v>1.4226162000000001E-2</c:v>
                </c:pt>
                <c:pt idx="31">
                  <c:v>1.5455281E-2</c:v>
                </c:pt>
                <c:pt idx="32">
                  <c:v>1.5986566000000001E-2</c:v>
                </c:pt>
                <c:pt idx="33">
                  <c:v>1.7008486999999999E-2</c:v>
                </c:pt>
                <c:pt idx="34">
                  <c:v>1.7998328000000001E-2</c:v>
                </c:pt>
                <c:pt idx="35">
                  <c:v>1.8768564000000001E-2</c:v>
                </c:pt>
                <c:pt idx="36">
                  <c:v>1.8169016E-2</c:v>
                </c:pt>
                <c:pt idx="37">
                  <c:v>1.5802172999999999E-2</c:v>
                </c:pt>
                <c:pt idx="38">
                  <c:v>1.1941036E-2</c:v>
                </c:pt>
                <c:pt idx="39">
                  <c:v>8.1384730000000002E-3</c:v>
                </c:pt>
                <c:pt idx="40">
                  <c:v>5.1577699999999999E-3</c:v>
                </c:pt>
                <c:pt idx="41">
                  <c:v>3.6482354999999998E-3</c:v>
                </c:pt>
                <c:pt idx="42">
                  <c:v>3.5902406E-3</c:v>
                </c:pt>
                <c:pt idx="43">
                  <c:v>6.3603864999999997E-3</c:v>
                </c:pt>
                <c:pt idx="44">
                  <c:v>1.2407909999999999E-2</c:v>
                </c:pt>
                <c:pt idx="45">
                  <c:v>2.0285516999999999E-2</c:v>
                </c:pt>
                <c:pt idx="46">
                  <c:v>2.7336737E-2</c:v>
                </c:pt>
                <c:pt idx="47">
                  <c:v>3.1104468E-2</c:v>
                </c:pt>
                <c:pt idx="48">
                  <c:v>3.1287620000000002E-2</c:v>
                </c:pt>
                <c:pt idx="49">
                  <c:v>2.9377209000000001E-2</c:v>
                </c:pt>
                <c:pt idx="50">
                  <c:v>2.6634034000000001E-2</c:v>
                </c:pt>
                <c:pt idx="51">
                  <c:v>2.5271182999999999E-2</c:v>
                </c:pt>
                <c:pt idx="52">
                  <c:v>2.6007282E-2</c:v>
                </c:pt>
                <c:pt idx="53">
                  <c:v>2.7136877E-2</c:v>
                </c:pt>
                <c:pt idx="54">
                  <c:v>2.6760276E-2</c:v>
                </c:pt>
                <c:pt idx="55">
                  <c:v>2.5404638E-2</c:v>
                </c:pt>
                <c:pt idx="56">
                  <c:v>2.5465651999999998E-2</c:v>
                </c:pt>
                <c:pt idx="57">
                  <c:v>2.8363607999999998E-2</c:v>
                </c:pt>
                <c:pt idx="58">
                  <c:v>3.3068689999999998E-2</c:v>
                </c:pt>
                <c:pt idx="59">
                  <c:v>3.7271369999999998E-2</c:v>
                </c:pt>
                <c:pt idx="60">
                  <c:v>3.8600101999999997E-2</c:v>
                </c:pt>
                <c:pt idx="61">
                  <c:v>3.8466500000000001E-2</c:v>
                </c:pt>
                <c:pt idx="62">
                  <c:v>3.7468947000000002E-2</c:v>
                </c:pt>
                <c:pt idx="63">
                  <c:v>3.5617940000000001E-2</c:v>
                </c:pt>
                <c:pt idx="64">
                  <c:v>3.2353590000000002E-2</c:v>
                </c:pt>
                <c:pt idx="65">
                  <c:v>3.0159387999999999E-2</c:v>
                </c:pt>
                <c:pt idx="66">
                  <c:v>3.2934106999999997E-2</c:v>
                </c:pt>
                <c:pt idx="67">
                  <c:v>4.2255603000000003E-2</c:v>
                </c:pt>
                <c:pt idx="68">
                  <c:v>5.381035E-2</c:v>
                </c:pt>
                <c:pt idx="69">
                  <c:v>5.9869137000000003E-2</c:v>
                </c:pt>
                <c:pt idx="70">
                  <c:v>5.6155360000000001E-2</c:v>
                </c:pt>
                <c:pt idx="71">
                  <c:v>4.4774260000000003E-2</c:v>
                </c:pt>
                <c:pt idx="72">
                  <c:v>3.2047029999999997E-2</c:v>
                </c:pt>
                <c:pt idx="73">
                  <c:v>2.2395538E-2</c:v>
                </c:pt>
                <c:pt idx="74">
                  <c:v>1.6771970000000001E-2</c:v>
                </c:pt>
                <c:pt idx="75">
                  <c:v>1.2995853999999999E-2</c:v>
                </c:pt>
                <c:pt idx="76">
                  <c:v>1.0427555E-2</c:v>
                </c:pt>
                <c:pt idx="77">
                  <c:v>1.0702440000000001E-2</c:v>
                </c:pt>
                <c:pt idx="78">
                  <c:v>1.5602041000000001E-2</c:v>
                </c:pt>
                <c:pt idx="79">
                  <c:v>2.2704769999999999E-2</c:v>
                </c:pt>
                <c:pt idx="80">
                  <c:v>2.6162082E-2</c:v>
                </c:pt>
                <c:pt idx="81">
                  <c:v>2.1957502E-2</c:v>
                </c:pt>
                <c:pt idx="82">
                  <c:v>1.07550705E-2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1.5291157E-3</c:v>
                </c:pt>
                <c:pt idx="89">
                  <c:v>8.2372899999999995E-3</c:v>
                </c:pt>
                <c:pt idx="90">
                  <c:v>1.3903097999999999E-2</c:v>
                </c:pt>
                <c:pt idx="91">
                  <c:v>1.8659764999999998E-2</c:v>
                </c:pt>
                <c:pt idx="92">
                  <c:v>2.1593977E-2</c:v>
                </c:pt>
                <c:pt idx="93">
                  <c:v>2.3023821E-2</c:v>
                </c:pt>
                <c:pt idx="94">
                  <c:v>2.3251167E-2</c:v>
                </c:pt>
                <c:pt idx="95">
                  <c:v>2.2896903999999999E-2</c:v>
                </c:pt>
                <c:pt idx="96">
                  <c:v>2.3586571000000001E-2</c:v>
                </c:pt>
                <c:pt idx="97">
                  <c:v>2.504087E-2</c:v>
                </c:pt>
                <c:pt idx="98">
                  <c:v>2.6706772E-2</c:v>
                </c:pt>
                <c:pt idx="99">
                  <c:v>2.7976908000000002E-2</c:v>
                </c:pt>
                <c:pt idx="100">
                  <c:v>2.8547056000000001E-2</c:v>
                </c:pt>
                <c:pt idx="101">
                  <c:v>2.9120626E-2</c:v>
                </c:pt>
                <c:pt idx="102">
                  <c:v>2.9457786999999999E-2</c:v>
                </c:pt>
                <c:pt idx="103">
                  <c:v>3.0198454999999999E-2</c:v>
                </c:pt>
                <c:pt idx="104">
                  <c:v>3.0303225E-2</c:v>
                </c:pt>
                <c:pt idx="105">
                  <c:v>2.9859401000000001E-2</c:v>
                </c:pt>
                <c:pt idx="106">
                  <c:v>2.8735586E-2</c:v>
                </c:pt>
                <c:pt idx="107">
                  <c:v>2.7273803999999999E-2</c:v>
                </c:pt>
                <c:pt idx="108">
                  <c:v>2.4732029999999999E-2</c:v>
                </c:pt>
                <c:pt idx="109">
                  <c:v>2.1493629E-2</c:v>
                </c:pt>
                <c:pt idx="110">
                  <c:v>1.8153997000000002E-2</c:v>
                </c:pt>
                <c:pt idx="111">
                  <c:v>1.5822530000000001E-2</c:v>
                </c:pt>
                <c:pt idx="112">
                  <c:v>1.2064475999999999E-2</c:v>
                </c:pt>
                <c:pt idx="113">
                  <c:v>8.2728239999999998E-3</c:v>
                </c:pt>
                <c:pt idx="114">
                  <c:v>4.0514050000000001E-3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6CA1-4318-B238-A1C02F60FC29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[4]Sheet1!$D$97:$DT$97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4.9700000000000005E-4</c:v>
                </c:pt>
                <c:pt idx="6">
                  <c:v>1.8213341E-3</c:v>
                </c:pt>
                <c:pt idx="7">
                  <c:v>4.1411407000000004E-3</c:v>
                </c:pt>
                <c:pt idx="8">
                  <c:v>5.8743049999999998E-3</c:v>
                </c:pt>
                <c:pt idx="9">
                  <c:v>5.4005253999999999E-3</c:v>
                </c:pt>
                <c:pt idx="10">
                  <c:v>2.0372437E-3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5.5454149999999997E-3</c:v>
                </c:pt>
                <c:pt idx="16">
                  <c:v>1.0154364000000001E-2</c:v>
                </c:pt>
                <c:pt idx="17">
                  <c:v>1.0375585E-2</c:v>
                </c:pt>
                <c:pt idx="18">
                  <c:v>6.5069660000000003E-3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3.747874E-3</c:v>
                </c:pt>
                <c:pt idx="27">
                  <c:v>8.4597374999999999E-3</c:v>
                </c:pt>
                <c:pt idx="28">
                  <c:v>1.1690071999999999E-2</c:v>
                </c:pt>
                <c:pt idx="29">
                  <c:v>1.30658895E-2</c:v>
                </c:pt>
                <c:pt idx="30">
                  <c:v>1.4226162000000001E-2</c:v>
                </c:pt>
                <c:pt idx="31">
                  <c:v>1.5455281E-2</c:v>
                </c:pt>
                <c:pt idx="32">
                  <c:v>1.5986566000000001E-2</c:v>
                </c:pt>
                <c:pt idx="33">
                  <c:v>1.7008486999999999E-2</c:v>
                </c:pt>
                <c:pt idx="34">
                  <c:v>1.7998328000000001E-2</c:v>
                </c:pt>
                <c:pt idx="35">
                  <c:v>1.8768564000000001E-2</c:v>
                </c:pt>
                <c:pt idx="36">
                  <c:v>1.8169016E-2</c:v>
                </c:pt>
                <c:pt idx="37">
                  <c:v>1.5802172999999999E-2</c:v>
                </c:pt>
                <c:pt idx="38">
                  <c:v>1.1941036E-2</c:v>
                </c:pt>
                <c:pt idx="39">
                  <c:v>8.1384730000000002E-3</c:v>
                </c:pt>
                <c:pt idx="40">
                  <c:v>5.1577699999999999E-3</c:v>
                </c:pt>
                <c:pt idx="41">
                  <c:v>3.6482354999999998E-3</c:v>
                </c:pt>
                <c:pt idx="42">
                  <c:v>3.5902406E-3</c:v>
                </c:pt>
                <c:pt idx="43">
                  <c:v>6.3603864999999997E-3</c:v>
                </c:pt>
                <c:pt idx="44">
                  <c:v>1.2407909999999999E-2</c:v>
                </c:pt>
                <c:pt idx="45">
                  <c:v>2.0285516999999999E-2</c:v>
                </c:pt>
                <c:pt idx="46">
                  <c:v>2.7336737E-2</c:v>
                </c:pt>
                <c:pt idx="47">
                  <c:v>3.1104468E-2</c:v>
                </c:pt>
                <c:pt idx="48">
                  <c:v>3.1287620000000002E-2</c:v>
                </c:pt>
                <c:pt idx="49">
                  <c:v>2.9377209000000001E-2</c:v>
                </c:pt>
                <c:pt idx="50">
                  <c:v>2.6634034000000001E-2</c:v>
                </c:pt>
                <c:pt idx="51">
                  <c:v>2.5271182999999999E-2</c:v>
                </c:pt>
                <c:pt idx="52">
                  <c:v>2.6007282E-2</c:v>
                </c:pt>
                <c:pt idx="53">
                  <c:v>2.7136877E-2</c:v>
                </c:pt>
                <c:pt idx="54">
                  <c:v>2.6760276E-2</c:v>
                </c:pt>
                <c:pt idx="55">
                  <c:v>2.5404638E-2</c:v>
                </c:pt>
                <c:pt idx="56">
                  <c:v>2.5465651999999998E-2</c:v>
                </c:pt>
                <c:pt idx="57">
                  <c:v>2.8363607999999998E-2</c:v>
                </c:pt>
                <c:pt idx="58">
                  <c:v>3.3068689999999998E-2</c:v>
                </c:pt>
                <c:pt idx="59">
                  <c:v>3.7271369999999998E-2</c:v>
                </c:pt>
                <c:pt idx="60">
                  <c:v>3.8600101999999997E-2</c:v>
                </c:pt>
                <c:pt idx="61">
                  <c:v>3.8466500000000001E-2</c:v>
                </c:pt>
                <c:pt idx="62">
                  <c:v>3.7468947000000002E-2</c:v>
                </c:pt>
                <c:pt idx="63">
                  <c:v>3.5617940000000001E-2</c:v>
                </c:pt>
                <c:pt idx="64">
                  <c:v>3.2353590000000002E-2</c:v>
                </c:pt>
                <c:pt idx="65">
                  <c:v>3.0159387999999999E-2</c:v>
                </c:pt>
                <c:pt idx="66">
                  <c:v>3.2934106999999997E-2</c:v>
                </c:pt>
                <c:pt idx="67">
                  <c:v>4.2255603000000003E-2</c:v>
                </c:pt>
                <c:pt idx="68">
                  <c:v>5.381035E-2</c:v>
                </c:pt>
                <c:pt idx="69">
                  <c:v>5.9869137000000003E-2</c:v>
                </c:pt>
                <c:pt idx="70">
                  <c:v>5.6155360000000001E-2</c:v>
                </c:pt>
                <c:pt idx="71">
                  <c:v>4.4774260000000003E-2</c:v>
                </c:pt>
                <c:pt idx="72">
                  <c:v>3.2047029999999997E-2</c:v>
                </c:pt>
                <c:pt idx="73">
                  <c:v>2.2395538E-2</c:v>
                </c:pt>
                <c:pt idx="74">
                  <c:v>1.6771970000000001E-2</c:v>
                </c:pt>
                <c:pt idx="75">
                  <c:v>1.2995853999999999E-2</c:v>
                </c:pt>
                <c:pt idx="76">
                  <c:v>1.0427555E-2</c:v>
                </c:pt>
                <c:pt idx="77">
                  <c:v>1.0702440000000001E-2</c:v>
                </c:pt>
                <c:pt idx="78">
                  <c:v>1.5602041000000001E-2</c:v>
                </c:pt>
                <c:pt idx="79">
                  <c:v>2.2704769999999999E-2</c:v>
                </c:pt>
                <c:pt idx="80">
                  <c:v>2.6162082E-2</c:v>
                </c:pt>
                <c:pt idx="81">
                  <c:v>2.1957502E-2</c:v>
                </c:pt>
                <c:pt idx="82">
                  <c:v>1.07550705E-2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1.5291157E-3</c:v>
                </c:pt>
                <c:pt idx="89">
                  <c:v>8.2372899999999995E-3</c:v>
                </c:pt>
                <c:pt idx="90">
                  <c:v>1.3903097999999999E-2</c:v>
                </c:pt>
                <c:pt idx="91">
                  <c:v>1.8659764999999998E-2</c:v>
                </c:pt>
                <c:pt idx="92">
                  <c:v>2.1593977E-2</c:v>
                </c:pt>
                <c:pt idx="93">
                  <c:v>2.3023821E-2</c:v>
                </c:pt>
                <c:pt idx="94">
                  <c:v>2.3251167E-2</c:v>
                </c:pt>
                <c:pt idx="95">
                  <c:v>2.2896903999999999E-2</c:v>
                </c:pt>
                <c:pt idx="96">
                  <c:v>2.3586571000000001E-2</c:v>
                </c:pt>
                <c:pt idx="97">
                  <c:v>2.504087E-2</c:v>
                </c:pt>
                <c:pt idx="98">
                  <c:v>2.6706772E-2</c:v>
                </c:pt>
                <c:pt idx="99">
                  <c:v>2.7976908000000002E-2</c:v>
                </c:pt>
                <c:pt idx="100">
                  <c:v>2.8547056000000001E-2</c:v>
                </c:pt>
                <c:pt idx="101">
                  <c:v>2.9120626E-2</c:v>
                </c:pt>
                <c:pt idx="102">
                  <c:v>2.9457786999999999E-2</c:v>
                </c:pt>
                <c:pt idx="103">
                  <c:v>3.0198454999999999E-2</c:v>
                </c:pt>
                <c:pt idx="104">
                  <c:v>3.0303225E-2</c:v>
                </c:pt>
                <c:pt idx="105">
                  <c:v>2.9859401000000001E-2</c:v>
                </c:pt>
                <c:pt idx="106">
                  <c:v>2.8735586E-2</c:v>
                </c:pt>
                <c:pt idx="107">
                  <c:v>2.7273803999999999E-2</c:v>
                </c:pt>
                <c:pt idx="108">
                  <c:v>2.4732029999999999E-2</c:v>
                </c:pt>
                <c:pt idx="109">
                  <c:v>2.1493629E-2</c:v>
                </c:pt>
                <c:pt idx="110">
                  <c:v>1.8153997000000002E-2</c:v>
                </c:pt>
                <c:pt idx="111">
                  <c:v>1.5822530000000001E-2</c:v>
                </c:pt>
                <c:pt idx="112">
                  <c:v>1.2064475999999999E-2</c:v>
                </c:pt>
                <c:pt idx="113">
                  <c:v>8.2728239999999998E-3</c:v>
                </c:pt>
                <c:pt idx="114">
                  <c:v>4.0514050000000001E-3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6CA1-4318-B238-A1C02F60FC29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[4]Sheet1!$D$98:$DT$98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4.9700000000000005E-4</c:v>
                </c:pt>
                <c:pt idx="6">
                  <c:v>1.8213341E-3</c:v>
                </c:pt>
                <c:pt idx="7">
                  <c:v>4.1411407000000004E-3</c:v>
                </c:pt>
                <c:pt idx="8">
                  <c:v>5.8743049999999998E-3</c:v>
                </c:pt>
                <c:pt idx="9">
                  <c:v>5.4005253999999999E-3</c:v>
                </c:pt>
                <c:pt idx="10">
                  <c:v>2.0372437E-3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5.5454149999999997E-3</c:v>
                </c:pt>
                <c:pt idx="16">
                  <c:v>1.0154364000000001E-2</c:v>
                </c:pt>
                <c:pt idx="17">
                  <c:v>1.0375585E-2</c:v>
                </c:pt>
                <c:pt idx="18">
                  <c:v>6.5069660000000003E-3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3.747874E-3</c:v>
                </c:pt>
                <c:pt idx="27">
                  <c:v>8.4597374999999999E-3</c:v>
                </c:pt>
                <c:pt idx="28">
                  <c:v>1.1690071999999999E-2</c:v>
                </c:pt>
                <c:pt idx="29">
                  <c:v>1.30658895E-2</c:v>
                </c:pt>
                <c:pt idx="30">
                  <c:v>1.4226162000000001E-2</c:v>
                </c:pt>
                <c:pt idx="31">
                  <c:v>1.5455281E-2</c:v>
                </c:pt>
                <c:pt idx="32">
                  <c:v>1.5986566000000001E-2</c:v>
                </c:pt>
                <c:pt idx="33">
                  <c:v>1.7008486999999999E-2</c:v>
                </c:pt>
                <c:pt idx="34">
                  <c:v>1.7998328000000001E-2</c:v>
                </c:pt>
                <c:pt idx="35">
                  <c:v>1.8768564000000001E-2</c:v>
                </c:pt>
                <c:pt idx="36">
                  <c:v>1.8169016E-2</c:v>
                </c:pt>
                <c:pt idx="37">
                  <c:v>1.5802172999999999E-2</c:v>
                </c:pt>
                <c:pt idx="38">
                  <c:v>1.1941036E-2</c:v>
                </c:pt>
                <c:pt idx="39">
                  <c:v>8.1384730000000002E-3</c:v>
                </c:pt>
                <c:pt idx="40">
                  <c:v>5.1577699999999999E-3</c:v>
                </c:pt>
                <c:pt idx="41">
                  <c:v>3.6482354999999998E-3</c:v>
                </c:pt>
                <c:pt idx="42">
                  <c:v>3.5902406E-3</c:v>
                </c:pt>
                <c:pt idx="43">
                  <c:v>6.3603864999999997E-3</c:v>
                </c:pt>
                <c:pt idx="44">
                  <c:v>1.2407909999999999E-2</c:v>
                </c:pt>
                <c:pt idx="45">
                  <c:v>2.0285516999999999E-2</c:v>
                </c:pt>
                <c:pt idx="46">
                  <c:v>2.7336737E-2</c:v>
                </c:pt>
                <c:pt idx="47">
                  <c:v>3.1104468E-2</c:v>
                </c:pt>
                <c:pt idx="48">
                  <c:v>3.1287620000000002E-2</c:v>
                </c:pt>
                <c:pt idx="49">
                  <c:v>2.9377209000000001E-2</c:v>
                </c:pt>
                <c:pt idx="50">
                  <c:v>2.6634034000000001E-2</c:v>
                </c:pt>
                <c:pt idx="51">
                  <c:v>2.5271182999999999E-2</c:v>
                </c:pt>
                <c:pt idx="52">
                  <c:v>2.6007282E-2</c:v>
                </c:pt>
                <c:pt idx="53">
                  <c:v>2.7136877E-2</c:v>
                </c:pt>
                <c:pt idx="54">
                  <c:v>2.6760276E-2</c:v>
                </c:pt>
                <c:pt idx="55">
                  <c:v>2.5404638E-2</c:v>
                </c:pt>
                <c:pt idx="56">
                  <c:v>2.5465651999999998E-2</c:v>
                </c:pt>
                <c:pt idx="57">
                  <c:v>2.8363607999999998E-2</c:v>
                </c:pt>
                <c:pt idx="58">
                  <c:v>3.3068689999999998E-2</c:v>
                </c:pt>
                <c:pt idx="59">
                  <c:v>3.7271369999999998E-2</c:v>
                </c:pt>
                <c:pt idx="60">
                  <c:v>3.8600101999999997E-2</c:v>
                </c:pt>
                <c:pt idx="61">
                  <c:v>3.8466500000000001E-2</c:v>
                </c:pt>
                <c:pt idx="62">
                  <c:v>3.7468947000000002E-2</c:v>
                </c:pt>
                <c:pt idx="63">
                  <c:v>3.5617940000000001E-2</c:v>
                </c:pt>
                <c:pt idx="64">
                  <c:v>3.2353590000000002E-2</c:v>
                </c:pt>
                <c:pt idx="65">
                  <c:v>3.0159387999999999E-2</c:v>
                </c:pt>
                <c:pt idx="66">
                  <c:v>3.2934106999999997E-2</c:v>
                </c:pt>
                <c:pt idx="67">
                  <c:v>4.2255603000000003E-2</c:v>
                </c:pt>
                <c:pt idx="68">
                  <c:v>5.381035E-2</c:v>
                </c:pt>
                <c:pt idx="69">
                  <c:v>5.9869137000000003E-2</c:v>
                </c:pt>
                <c:pt idx="70">
                  <c:v>5.6155360000000001E-2</c:v>
                </c:pt>
                <c:pt idx="71">
                  <c:v>4.4774260000000003E-2</c:v>
                </c:pt>
                <c:pt idx="72">
                  <c:v>3.2047029999999997E-2</c:v>
                </c:pt>
                <c:pt idx="73">
                  <c:v>2.2395538E-2</c:v>
                </c:pt>
                <c:pt idx="74">
                  <c:v>1.6771970000000001E-2</c:v>
                </c:pt>
                <c:pt idx="75">
                  <c:v>1.2995853999999999E-2</c:v>
                </c:pt>
                <c:pt idx="76">
                  <c:v>1.0427555E-2</c:v>
                </c:pt>
                <c:pt idx="77">
                  <c:v>1.0702440000000001E-2</c:v>
                </c:pt>
                <c:pt idx="78">
                  <c:v>1.5602041000000001E-2</c:v>
                </c:pt>
                <c:pt idx="79">
                  <c:v>2.2704769999999999E-2</c:v>
                </c:pt>
                <c:pt idx="80">
                  <c:v>2.6162082E-2</c:v>
                </c:pt>
                <c:pt idx="81">
                  <c:v>2.1957502E-2</c:v>
                </c:pt>
                <c:pt idx="82">
                  <c:v>1.07550705E-2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1.5291157E-3</c:v>
                </c:pt>
                <c:pt idx="89">
                  <c:v>8.2372899999999995E-3</c:v>
                </c:pt>
                <c:pt idx="90">
                  <c:v>1.3903097999999999E-2</c:v>
                </c:pt>
                <c:pt idx="91">
                  <c:v>1.8659764999999998E-2</c:v>
                </c:pt>
                <c:pt idx="92">
                  <c:v>2.1593977E-2</c:v>
                </c:pt>
                <c:pt idx="93">
                  <c:v>2.3023821E-2</c:v>
                </c:pt>
                <c:pt idx="94">
                  <c:v>2.3251167E-2</c:v>
                </c:pt>
                <c:pt idx="95">
                  <c:v>2.2896903999999999E-2</c:v>
                </c:pt>
                <c:pt idx="96">
                  <c:v>2.3586571000000001E-2</c:v>
                </c:pt>
                <c:pt idx="97">
                  <c:v>2.504087E-2</c:v>
                </c:pt>
                <c:pt idx="98">
                  <c:v>2.6706772E-2</c:v>
                </c:pt>
                <c:pt idx="99">
                  <c:v>2.7976908000000002E-2</c:v>
                </c:pt>
                <c:pt idx="100">
                  <c:v>2.8547056000000001E-2</c:v>
                </c:pt>
                <c:pt idx="101">
                  <c:v>2.9120626E-2</c:v>
                </c:pt>
                <c:pt idx="102">
                  <c:v>2.9457786999999999E-2</c:v>
                </c:pt>
                <c:pt idx="103">
                  <c:v>3.0198454999999999E-2</c:v>
                </c:pt>
                <c:pt idx="104">
                  <c:v>3.0303225E-2</c:v>
                </c:pt>
                <c:pt idx="105">
                  <c:v>2.9859401000000001E-2</c:v>
                </c:pt>
                <c:pt idx="106">
                  <c:v>2.8735586E-2</c:v>
                </c:pt>
                <c:pt idx="107">
                  <c:v>2.7273803999999999E-2</c:v>
                </c:pt>
                <c:pt idx="108">
                  <c:v>2.4732029999999999E-2</c:v>
                </c:pt>
                <c:pt idx="109">
                  <c:v>2.1493629E-2</c:v>
                </c:pt>
                <c:pt idx="110">
                  <c:v>1.8153997000000002E-2</c:v>
                </c:pt>
                <c:pt idx="111">
                  <c:v>1.5822530000000001E-2</c:v>
                </c:pt>
                <c:pt idx="112">
                  <c:v>1.2064475999999999E-2</c:v>
                </c:pt>
                <c:pt idx="113">
                  <c:v>8.2728239999999998E-3</c:v>
                </c:pt>
                <c:pt idx="114">
                  <c:v>4.0514050000000001E-3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6CA1-4318-B238-A1C02F60FC29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[4]Sheet1!$D$99:$DT$99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4.9700000000000005E-4</c:v>
                </c:pt>
                <c:pt idx="6">
                  <c:v>1.8213341E-3</c:v>
                </c:pt>
                <c:pt idx="7">
                  <c:v>4.1411407000000004E-3</c:v>
                </c:pt>
                <c:pt idx="8">
                  <c:v>5.8743049999999998E-3</c:v>
                </c:pt>
                <c:pt idx="9">
                  <c:v>5.4005253999999999E-3</c:v>
                </c:pt>
                <c:pt idx="10">
                  <c:v>2.0372437E-3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5.5454149999999997E-3</c:v>
                </c:pt>
                <c:pt idx="16">
                  <c:v>1.0154364000000001E-2</c:v>
                </c:pt>
                <c:pt idx="17">
                  <c:v>1.0375585E-2</c:v>
                </c:pt>
                <c:pt idx="18">
                  <c:v>6.5069660000000003E-3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3.747874E-3</c:v>
                </c:pt>
                <c:pt idx="27">
                  <c:v>8.4597374999999999E-3</c:v>
                </c:pt>
                <c:pt idx="28">
                  <c:v>1.1690071999999999E-2</c:v>
                </c:pt>
                <c:pt idx="29">
                  <c:v>1.30658895E-2</c:v>
                </c:pt>
                <c:pt idx="30">
                  <c:v>1.4226162000000001E-2</c:v>
                </c:pt>
                <c:pt idx="31">
                  <c:v>1.5455281E-2</c:v>
                </c:pt>
                <c:pt idx="32">
                  <c:v>1.5986566000000001E-2</c:v>
                </c:pt>
                <c:pt idx="33">
                  <c:v>1.7008486999999999E-2</c:v>
                </c:pt>
                <c:pt idx="34">
                  <c:v>1.7998328000000001E-2</c:v>
                </c:pt>
                <c:pt idx="35">
                  <c:v>1.8768564000000001E-2</c:v>
                </c:pt>
                <c:pt idx="36">
                  <c:v>1.8169016E-2</c:v>
                </c:pt>
                <c:pt idx="37">
                  <c:v>1.5802172999999999E-2</c:v>
                </c:pt>
                <c:pt idx="38">
                  <c:v>1.1941036E-2</c:v>
                </c:pt>
                <c:pt idx="39">
                  <c:v>8.1384730000000002E-3</c:v>
                </c:pt>
                <c:pt idx="40">
                  <c:v>5.1577699999999999E-3</c:v>
                </c:pt>
                <c:pt idx="41">
                  <c:v>3.6482354999999998E-3</c:v>
                </c:pt>
                <c:pt idx="42">
                  <c:v>3.5902406E-3</c:v>
                </c:pt>
                <c:pt idx="43">
                  <c:v>6.3603864999999997E-3</c:v>
                </c:pt>
                <c:pt idx="44">
                  <c:v>1.2407909999999999E-2</c:v>
                </c:pt>
                <c:pt idx="45">
                  <c:v>2.0285516999999999E-2</c:v>
                </c:pt>
                <c:pt idx="46">
                  <c:v>2.7336737E-2</c:v>
                </c:pt>
                <c:pt idx="47">
                  <c:v>3.1104468E-2</c:v>
                </c:pt>
                <c:pt idx="48">
                  <c:v>3.1287620000000002E-2</c:v>
                </c:pt>
                <c:pt idx="49">
                  <c:v>2.9377209000000001E-2</c:v>
                </c:pt>
                <c:pt idx="50">
                  <c:v>2.6634034000000001E-2</c:v>
                </c:pt>
                <c:pt idx="51">
                  <c:v>2.5271182999999999E-2</c:v>
                </c:pt>
                <c:pt idx="52">
                  <c:v>2.6007282E-2</c:v>
                </c:pt>
                <c:pt idx="53">
                  <c:v>2.7136877E-2</c:v>
                </c:pt>
                <c:pt idx="54">
                  <c:v>2.6760276E-2</c:v>
                </c:pt>
                <c:pt idx="55">
                  <c:v>2.5404638E-2</c:v>
                </c:pt>
                <c:pt idx="56">
                  <c:v>2.5465651999999998E-2</c:v>
                </c:pt>
                <c:pt idx="57">
                  <c:v>2.8363607999999998E-2</c:v>
                </c:pt>
                <c:pt idx="58">
                  <c:v>3.3068689999999998E-2</c:v>
                </c:pt>
                <c:pt idx="59">
                  <c:v>3.7271369999999998E-2</c:v>
                </c:pt>
                <c:pt idx="60">
                  <c:v>3.8600101999999997E-2</c:v>
                </c:pt>
                <c:pt idx="61">
                  <c:v>3.8466500000000001E-2</c:v>
                </c:pt>
                <c:pt idx="62">
                  <c:v>3.7468947000000002E-2</c:v>
                </c:pt>
                <c:pt idx="63">
                  <c:v>3.5617940000000001E-2</c:v>
                </c:pt>
                <c:pt idx="64">
                  <c:v>3.2353590000000002E-2</c:v>
                </c:pt>
                <c:pt idx="65">
                  <c:v>3.0159387999999999E-2</c:v>
                </c:pt>
                <c:pt idx="66">
                  <c:v>3.2934106999999997E-2</c:v>
                </c:pt>
                <c:pt idx="67">
                  <c:v>4.2255603000000003E-2</c:v>
                </c:pt>
                <c:pt idx="68">
                  <c:v>5.381035E-2</c:v>
                </c:pt>
                <c:pt idx="69">
                  <c:v>5.9869137000000003E-2</c:v>
                </c:pt>
                <c:pt idx="70">
                  <c:v>5.6155360000000001E-2</c:v>
                </c:pt>
                <c:pt idx="71">
                  <c:v>4.4774260000000003E-2</c:v>
                </c:pt>
                <c:pt idx="72">
                  <c:v>3.2047029999999997E-2</c:v>
                </c:pt>
                <c:pt idx="73">
                  <c:v>2.2395538E-2</c:v>
                </c:pt>
                <c:pt idx="74">
                  <c:v>1.6771970000000001E-2</c:v>
                </c:pt>
                <c:pt idx="75">
                  <c:v>1.2995853999999999E-2</c:v>
                </c:pt>
                <c:pt idx="76">
                  <c:v>1.0427555E-2</c:v>
                </c:pt>
                <c:pt idx="77">
                  <c:v>1.0702440000000001E-2</c:v>
                </c:pt>
                <c:pt idx="78">
                  <c:v>1.5602041000000001E-2</c:v>
                </c:pt>
                <c:pt idx="79">
                  <c:v>2.2704769999999999E-2</c:v>
                </c:pt>
                <c:pt idx="80">
                  <c:v>2.6162082E-2</c:v>
                </c:pt>
                <c:pt idx="81">
                  <c:v>2.1957502E-2</c:v>
                </c:pt>
                <c:pt idx="82">
                  <c:v>1.07550705E-2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1.5291157E-3</c:v>
                </c:pt>
                <c:pt idx="89">
                  <c:v>8.2372899999999995E-3</c:v>
                </c:pt>
                <c:pt idx="90">
                  <c:v>1.3903097999999999E-2</c:v>
                </c:pt>
                <c:pt idx="91">
                  <c:v>1.8659764999999998E-2</c:v>
                </c:pt>
                <c:pt idx="92">
                  <c:v>2.1593977E-2</c:v>
                </c:pt>
                <c:pt idx="93">
                  <c:v>2.3023821E-2</c:v>
                </c:pt>
                <c:pt idx="94">
                  <c:v>2.3251167E-2</c:v>
                </c:pt>
                <c:pt idx="95">
                  <c:v>2.2896903999999999E-2</c:v>
                </c:pt>
                <c:pt idx="96">
                  <c:v>2.3586571000000001E-2</c:v>
                </c:pt>
                <c:pt idx="97">
                  <c:v>2.504087E-2</c:v>
                </c:pt>
                <c:pt idx="98">
                  <c:v>2.6706772E-2</c:v>
                </c:pt>
                <c:pt idx="99">
                  <c:v>2.7976908000000002E-2</c:v>
                </c:pt>
                <c:pt idx="100">
                  <c:v>2.8547056000000001E-2</c:v>
                </c:pt>
                <c:pt idx="101">
                  <c:v>2.9120626E-2</c:v>
                </c:pt>
                <c:pt idx="102">
                  <c:v>2.9457786999999999E-2</c:v>
                </c:pt>
                <c:pt idx="103">
                  <c:v>3.0198454999999999E-2</c:v>
                </c:pt>
                <c:pt idx="104">
                  <c:v>3.0303225E-2</c:v>
                </c:pt>
                <c:pt idx="105">
                  <c:v>2.9859401000000001E-2</c:v>
                </c:pt>
                <c:pt idx="106">
                  <c:v>2.8735586E-2</c:v>
                </c:pt>
                <c:pt idx="107">
                  <c:v>2.7273803999999999E-2</c:v>
                </c:pt>
                <c:pt idx="108">
                  <c:v>2.4732029999999999E-2</c:v>
                </c:pt>
                <c:pt idx="109">
                  <c:v>2.1493629E-2</c:v>
                </c:pt>
                <c:pt idx="110">
                  <c:v>1.8153997000000002E-2</c:v>
                </c:pt>
                <c:pt idx="111">
                  <c:v>1.5822530000000001E-2</c:v>
                </c:pt>
                <c:pt idx="112">
                  <c:v>1.2064475999999999E-2</c:v>
                </c:pt>
                <c:pt idx="113">
                  <c:v>8.2728239999999998E-3</c:v>
                </c:pt>
                <c:pt idx="114">
                  <c:v>4.0514050000000001E-3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6CA1-4318-B238-A1C02F60FC29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[4]Sheet1!$D$100:$DT$100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4.9700000000000005E-4</c:v>
                </c:pt>
                <c:pt idx="6">
                  <c:v>1.8213341E-3</c:v>
                </c:pt>
                <c:pt idx="7">
                  <c:v>4.1411407000000004E-3</c:v>
                </c:pt>
                <c:pt idx="8">
                  <c:v>5.8743049999999998E-3</c:v>
                </c:pt>
                <c:pt idx="9">
                  <c:v>5.4005253999999999E-3</c:v>
                </c:pt>
                <c:pt idx="10">
                  <c:v>2.0372437E-3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5.5454149999999997E-3</c:v>
                </c:pt>
                <c:pt idx="16">
                  <c:v>1.0154364000000001E-2</c:v>
                </c:pt>
                <c:pt idx="17">
                  <c:v>1.0375585E-2</c:v>
                </c:pt>
                <c:pt idx="18">
                  <c:v>6.5069660000000003E-3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3.747874E-3</c:v>
                </c:pt>
                <c:pt idx="27">
                  <c:v>8.4597374999999999E-3</c:v>
                </c:pt>
                <c:pt idx="28">
                  <c:v>1.1690071999999999E-2</c:v>
                </c:pt>
                <c:pt idx="29">
                  <c:v>1.30658895E-2</c:v>
                </c:pt>
                <c:pt idx="30">
                  <c:v>1.4226162000000001E-2</c:v>
                </c:pt>
                <c:pt idx="31">
                  <c:v>1.5455281E-2</c:v>
                </c:pt>
                <c:pt idx="32">
                  <c:v>1.5986566000000001E-2</c:v>
                </c:pt>
                <c:pt idx="33">
                  <c:v>1.7008486999999999E-2</c:v>
                </c:pt>
                <c:pt idx="34">
                  <c:v>1.7998328000000001E-2</c:v>
                </c:pt>
                <c:pt idx="35">
                  <c:v>1.8768564000000001E-2</c:v>
                </c:pt>
                <c:pt idx="36">
                  <c:v>1.8169016E-2</c:v>
                </c:pt>
                <c:pt idx="37">
                  <c:v>1.5802172999999999E-2</c:v>
                </c:pt>
                <c:pt idx="38">
                  <c:v>1.1941036E-2</c:v>
                </c:pt>
                <c:pt idx="39">
                  <c:v>8.1384730000000002E-3</c:v>
                </c:pt>
                <c:pt idx="40">
                  <c:v>5.1577699999999999E-3</c:v>
                </c:pt>
                <c:pt idx="41">
                  <c:v>3.6482354999999998E-3</c:v>
                </c:pt>
                <c:pt idx="42">
                  <c:v>3.5902406E-3</c:v>
                </c:pt>
                <c:pt idx="43">
                  <c:v>6.3603864999999997E-3</c:v>
                </c:pt>
                <c:pt idx="44">
                  <c:v>1.2407909999999999E-2</c:v>
                </c:pt>
                <c:pt idx="45">
                  <c:v>2.0285516999999999E-2</c:v>
                </c:pt>
                <c:pt idx="46">
                  <c:v>2.7336737E-2</c:v>
                </c:pt>
                <c:pt idx="47">
                  <c:v>3.1104468E-2</c:v>
                </c:pt>
                <c:pt idx="48">
                  <c:v>3.1287620000000002E-2</c:v>
                </c:pt>
                <c:pt idx="49">
                  <c:v>2.9377209000000001E-2</c:v>
                </c:pt>
                <c:pt idx="50">
                  <c:v>2.6634034000000001E-2</c:v>
                </c:pt>
                <c:pt idx="51">
                  <c:v>2.5271182999999999E-2</c:v>
                </c:pt>
                <c:pt idx="52">
                  <c:v>2.6007282E-2</c:v>
                </c:pt>
                <c:pt idx="53">
                  <c:v>2.7136877E-2</c:v>
                </c:pt>
                <c:pt idx="54">
                  <c:v>2.6760276E-2</c:v>
                </c:pt>
                <c:pt idx="55">
                  <c:v>2.5404638E-2</c:v>
                </c:pt>
                <c:pt idx="56">
                  <c:v>2.5465651999999998E-2</c:v>
                </c:pt>
                <c:pt idx="57">
                  <c:v>2.8363607999999998E-2</c:v>
                </c:pt>
                <c:pt idx="58">
                  <c:v>3.3068689999999998E-2</c:v>
                </c:pt>
                <c:pt idx="59">
                  <c:v>3.7271369999999998E-2</c:v>
                </c:pt>
                <c:pt idx="60">
                  <c:v>3.8600101999999997E-2</c:v>
                </c:pt>
                <c:pt idx="61">
                  <c:v>3.8466500000000001E-2</c:v>
                </c:pt>
                <c:pt idx="62">
                  <c:v>3.7468947000000002E-2</c:v>
                </c:pt>
                <c:pt idx="63">
                  <c:v>3.5617940000000001E-2</c:v>
                </c:pt>
                <c:pt idx="64">
                  <c:v>3.2353590000000002E-2</c:v>
                </c:pt>
                <c:pt idx="65">
                  <c:v>3.0159387999999999E-2</c:v>
                </c:pt>
                <c:pt idx="66">
                  <c:v>3.2934106999999997E-2</c:v>
                </c:pt>
                <c:pt idx="67">
                  <c:v>4.2255603000000003E-2</c:v>
                </c:pt>
                <c:pt idx="68">
                  <c:v>5.381035E-2</c:v>
                </c:pt>
                <c:pt idx="69">
                  <c:v>5.9869137000000003E-2</c:v>
                </c:pt>
                <c:pt idx="70">
                  <c:v>5.6155360000000001E-2</c:v>
                </c:pt>
                <c:pt idx="71">
                  <c:v>4.4774260000000003E-2</c:v>
                </c:pt>
                <c:pt idx="72">
                  <c:v>3.2047029999999997E-2</c:v>
                </c:pt>
                <c:pt idx="73">
                  <c:v>2.2395538E-2</c:v>
                </c:pt>
                <c:pt idx="74">
                  <c:v>1.6771970000000001E-2</c:v>
                </c:pt>
                <c:pt idx="75">
                  <c:v>1.2995853999999999E-2</c:v>
                </c:pt>
                <c:pt idx="76">
                  <c:v>1.0427555E-2</c:v>
                </c:pt>
                <c:pt idx="77">
                  <c:v>1.0702440000000001E-2</c:v>
                </c:pt>
                <c:pt idx="78">
                  <c:v>1.5602041000000001E-2</c:v>
                </c:pt>
                <c:pt idx="79">
                  <c:v>2.2704769999999999E-2</c:v>
                </c:pt>
                <c:pt idx="80">
                  <c:v>2.6162082E-2</c:v>
                </c:pt>
                <c:pt idx="81">
                  <c:v>2.1957502E-2</c:v>
                </c:pt>
                <c:pt idx="82">
                  <c:v>1.07550705E-2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1.5291157E-3</c:v>
                </c:pt>
                <c:pt idx="89">
                  <c:v>8.2372899999999995E-3</c:v>
                </c:pt>
                <c:pt idx="90">
                  <c:v>1.3903097999999999E-2</c:v>
                </c:pt>
                <c:pt idx="91">
                  <c:v>1.8659764999999998E-2</c:v>
                </c:pt>
                <c:pt idx="92">
                  <c:v>2.1593977E-2</c:v>
                </c:pt>
                <c:pt idx="93">
                  <c:v>2.3023821E-2</c:v>
                </c:pt>
                <c:pt idx="94">
                  <c:v>2.3251167E-2</c:v>
                </c:pt>
                <c:pt idx="95">
                  <c:v>2.2896903999999999E-2</c:v>
                </c:pt>
                <c:pt idx="96">
                  <c:v>2.3586571000000001E-2</c:v>
                </c:pt>
                <c:pt idx="97">
                  <c:v>2.504087E-2</c:v>
                </c:pt>
                <c:pt idx="98">
                  <c:v>2.6706772E-2</c:v>
                </c:pt>
                <c:pt idx="99">
                  <c:v>2.7976908000000002E-2</c:v>
                </c:pt>
                <c:pt idx="100">
                  <c:v>2.8547056000000001E-2</c:v>
                </c:pt>
                <c:pt idx="101">
                  <c:v>2.9120626E-2</c:v>
                </c:pt>
                <c:pt idx="102">
                  <c:v>2.9457786999999999E-2</c:v>
                </c:pt>
                <c:pt idx="103">
                  <c:v>3.0198454999999999E-2</c:v>
                </c:pt>
                <c:pt idx="104">
                  <c:v>3.0303225E-2</c:v>
                </c:pt>
                <c:pt idx="105">
                  <c:v>2.9859401000000001E-2</c:v>
                </c:pt>
                <c:pt idx="106">
                  <c:v>2.8735586E-2</c:v>
                </c:pt>
                <c:pt idx="107">
                  <c:v>2.7273803999999999E-2</c:v>
                </c:pt>
                <c:pt idx="108">
                  <c:v>2.4732029999999999E-2</c:v>
                </c:pt>
                <c:pt idx="109">
                  <c:v>2.1493629E-2</c:v>
                </c:pt>
                <c:pt idx="110">
                  <c:v>1.8153997000000002E-2</c:v>
                </c:pt>
                <c:pt idx="111">
                  <c:v>1.5822530000000001E-2</c:v>
                </c:pt>
                <c:pt idx="112">
                  <c:v>1.2064475999999999E-2</c:v>
                </c:pt>
                <c:pt idx="113">
                  <c:v>8.2728239999999998E-3</c:v>
                </c:pt>
                <c:pt idx="114">
                  <c:v>4.0514050000000001E-3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6CA1-4318-B238-A1C02F60FC29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[4]Sheet1!$D$101:$DT$101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4.9700000000000005E-4</c:v>
                </c:pt>
                <c:pt idx="6">
                  <c:v>1.8213341E-3</c:v>
                </c:pt>
                <c:pt idx="7">
                  <c:v>4.1411407000000004E-3</c:v>
                </c:pt>
                <c:pt idx="8">
                  <c:v>5.8743049999999998E-3</c:v>
                </c:pt>
                <c:pt idx="9">
                  <c:v>5.4005253999999999E-3</c:v>
                </c:pt>
                <c:pt idx="10">
                  <c:v>2.0372437E-3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5.5454149999999997E-3</c:v>
                </c:pt>
                <c:pt idx="16">
                  <c:v>1.0154364000000001E-2</c:v>
                </c:pt>
                <c:pt idx="17">
                  <c:v>1.0375585E-2</c:v>
                </c:pt>
                <c:pt idx="18">
                  <c:v>6.5069660000000003E-3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3.747874E-3</c:v>
                </c:pt>
                <c:pt idx="27">
                  <c:v>8.4597374999999999E-3</c:v>
                </c:pt>
                <c:pt idx="28">
                  <c:v>1.1690071999999999E-2</c:v>
                </c:pt>
                <c:pt idx="29">
                  <c:v>1.30658895E-2</c:v>
                </c:pt>
                <c:pt idx="30">
                  <c:v>1.4226162000000001E-2</c:v>
                </c:pt>
                <c:pt idx="31">
                  <c:v>1.5455281E-2</c:v>
                </c:pt>
                <c:pt idx="32">
                  <c:v>1.5986566000000001E-2</c:v>
                </c:pt>
                <c:pt idx="33">
                  <c:v>1.7008486999999999E-2</c:v>
                </c:pt>
                <c:pt idx="34">
                  <c:v>1.7998328000000001E-2</c:v>
                </c:pt>
                <c:pt idx="35">
                  <c:v>1.8768564000000001E-2</c:v>
                </c:pt>
                <c:pt idx="36">
                  <c:v>1.8169016E-2</c:v>
                </c:pt>
                <c:pt idx="37">
                  <c:v>1.5802172999999999E-2</c:v>
                </c:pt>
                <c:pt idx="38">
                  <c:v>1.1941036E-2</c:v>
                </c:pt>
                <c:pt idx="39">
                  <c:v>8.1384730000000002E-3</c:v>
                </c:pt>
                <c:pt idx="40">
                  <c:v>5.1577699999999999E-3</c:v>
                </c:pt>
                <c:pt idx="41">
                  <c:v>3.6482354999999998E-3</c:v>
                </c:pt>
                <c:pt idx="42">
                  <c:v>3.5902406E-3</c:v>
                </c:pt>
                <c:pt idx="43">
                  <c:v>6.3603864999999997E-3</c:v>
                </c:pt>
                <c:pt idx="44">
                  <c:v>1.2407909999999999E-2</c:v>
                </c:pt>
                <c:pt idx="45">
                  <c:v>2.0285516999999999E-2</c:v>
                </c:pt>
                <c:pt idx="46">
                  <c:v>2.7336737E-2</c:v>
                </c:pt>
                <c:pt idx="47">
                  <c:v>3.1104468E-2</c:v>
                </c:pt>
                <c:pt idx="48">
                  <c:v>3.1287620000000002E-2</c:v>
                </c:pt>
                <c:pt idx="49">
                  <c:v>2.9377209000000001E-2</c:v>
                </c:pt>
                <c:pt idx="50">
                  <c:v>2.6634034000000001E-2</c:v>
                </c:pt>
                <c:pt idx="51">
                  <c:v>2.5271182999999999E-2</c:v>
                </c:pt>
                <c:pt idx="52">
                  <c:v>2.6007282E-2</c:v>
                </c:pt>
                <c:pt idx="53">
                  <c:v>2.7136877E-2</c:v>
                </c:pt>
                <c:pt idx="54">
                  <c:v>2.6760276E-2</c:v>
                </c:pt>
                <c:pt idx="55">
                  <c:v>2.5404638E-2</c:v>
                </c:pt>
                <c:pt idx="56">
                  <c:v>2.5465651999999998E-2</c:v>
                </c:pt>
                <c:pt idx="57">
                  <c:v>2.8363607999999998E-2</c:v>
                </c:pt>
                <c:pt idx="58">
                  <c:v>3.3068689999999998E-2</c:v>
                </c:pt>
                <c:pt idx="59">
                  <c:v>3.7271369999999998E-2</c:v>
                </c:pt>
                <c:pt idx="60">
                  <c:v>3.8600101999999997E-2</c:v>
                </c:pt>
                <c:pt idx="61">
                  <c:v>3.8466500000000001E-2</c:v>
                </c:pt>
                <c:pt idx="62">
                  <c:v>3.7468947000000002E-2</c:v>
                </c:pt>
                <c:pt idx="63">
                  <c:v>3.5617940000000001E-2</c:v>
                </c:pt>
                <c:pt idx="64">
                  <c:v>3.2353590000000002E-2</c:v>
                </c:pt>
                <c:pt idx="65">
                  <c:v>3.0159387999999999E-2</c:v>
                </c:pt>
                <c:pt idx="66">
                  <c:v>3.2934106999999997E-2</c:v>
                </c:pt>
                <c:pt idx="67">
                  <c:v>4.2255603000000003E-2</c:v>
                </c:pt>
                <c:pt idx="68">
                  <c:v>5.381035E-2</c:v>
                </c:pt>
                <c:pt idx="69">
                  <c:v>5.9869137000000003E-2</c:v>
                </c:pt>
                <c:pt idx="70">
                  <c:v>5.6155360000000001E-2</c:v>
                </c:pt>
                <c:pt idx="71">
                  <c:v>4.4774260000000003E-2</c:v>
                </c:pt>
                <c:pt idx="72">
                  <c:v>3.2047029999999997E-2</c:v>
                </c:pt>
                <c:pt idx="73">
                  <c:v>2.2395538E-2</c:v>
                </c:pt>
                <c:pt idx="74">
                  <c:v>1.6771970000000001E-2</c:v>
                </c:pt>
                <c:pt idx="75">
                  <c:v>1.2995853999999999E-2</c:v>
                </c:pt>
                <c:pt idx="76">
                  <c:v>1.0427555E-2</c:v>
                </c:pt>
                <c:pt idx="77">
                  <c:v>1.0702440000000001E-2</c:v>
                </c:pt>
                <c:pt idx="78">
                  <c:v>1.5602041000000001E-2</c:v>
                </c:pt>
                <c:pt idx="79">
                  <c:v>2.2704769999999999E-2</c:v>
                </c:pt>
                <c:pt idx="80">
                  <c:v>2.6162082E-2</c:v>
                </c:pt>
                <c:pt idx="81">
                  <c:v>2.1957502E-2</c:v>
                </c:pt>
                <c:pt idx="82">
                  <c:v>1.07550705E-2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1.5291157E-3</c:v>
                </c:pt>
                <c:pt idx="89">
                  <c:v>8.2372899999999995E-3</c:v>
                </c:pt>
                <c:pt idx="90">
                  <c:v>1.3903097999999999E-2</c:v>
                </c:pt>
                <c:pt idx="91">
                  <c:v>1.8659764999999998E-2</c:v>
                </c:pt>
                <c:pt idx="92">
                  <c:v>2.1593977E-2</c:v>
                </c:pt>
                <c:pt idx="93">
                  <c:v>2.3023821E-2</c:v>
                </c:pt>
                <c:pt idx="94">
                  <c:v>2.3251167E-2</c:v>
                </c:pt>
                <c:pt idx="95">
                  <c:v>2.2896903999999999E-2</c:v>
                </c:pt>
                <c:pt idx="96">
                  <c:v>2.3586571000000001E-2</c:v>
                </c:pt>
                <c:pt idx="97">
                  <c:v>2.504087E-2</c:v>
                </c:pt>
                <c:pt idx="98">
                  <c:v>2.6706772E-2</c:v>
                </c:pt>
                <c:pt idx="99">
                  <c:v>2.7976908000000002E-2</c:v>
                </c:pt>
                <c:pt idx="100">
                  <c:v>2.8547056000000001E-2</c:v>
                </c:pt>
                <c:pt idx="101">
                  <c:v>2.9120626E-2</c:v>
                </c:pt>
                <c:pt idx="102">
                  <c:v>2.9457786999999999E-2</c:v>
                </c:pt>
                <c:pt idx="103">
                  <c:v>3.0198454999999999E-2</c:v>
                </c:pt>
                <c:pt idx="104">
                  <c:v>3.0303225E-2</c:v>
                </c:pt>
                <c:pt idx="105">
                  <c:v>2.9859401000000001E-2</c:v>
                </c:pt>
                <c:pt idx="106">
                  <c:v>2.8735586E-2</c:v>
                </c:pt>
                <c:pt idx="107">
                  <c:v>2.7273803999999999E-2</c:v>
                </c:pt>
                <c:pt idx="108">
                  <c:v>2.4732029999999999E-2</c:v>
                </c:pt>
                <c:pt idx="109">
                  <c:v>2.1493629E-2</c:v>
                </c:pt>
                <c:pt idx="110">
                  <c:v>1.8153997000000002E-2</c:v>
                </c:pt>
                <c:pt idx="111">
                  <c:v>1.5822530000000001E-2</c:v>
                </c:pt>
                <c:pt idx="112">
                  <c:v>1.2064475999999999E-2</c:v>
                </c:pt>
                <c:pt idx="113">
                  <c:v>8.2728239999999998E-3</c:v>
                </c:pt>
                <c:pt idx="114">
                  <c:v>4.0514050000000001E-3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6CA1-4318-B238-A1C02F60FC29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[4]Sheet1!$D$102:$DT$102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4.9700000000000005E-4</c:v>
                </c:pt>
                <c:pt idx="6">
                  <c:v>1.8213341E-3</c:v>
                </c:pt>
                <c:pt idx="7">
                  <c:v>4.1411407000000004E-3</c:v>
                </c:pt>
                <c:pt idx="8">
                  <c:v>5.8743049999999998E-3</c:v>
                </c:pt>
                <c:pt idx="9">
                  <c:v>5.4005253999999999E-3</c:v>
                </c:pt>
                <c:pt idx="10">
                  <c:v>2.0372437E-3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5.5454149999999997E-3</c:v>
                </c:pt>
                <c:pt idx="16">
                  <c:v>1.0154364000000001E-2</c:v>
                </c:pt>
                <c:pt idx="17">
                  <c:v>1.0375585E-2</c:v>
                </c:pt>
                <c:pt idx="18">
                  <c:v>6.5069660000000003E-3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3.747874E-3</c:v>
                </c:pt>
                <c:pt idx="27">
                  <c:v>8.4597374999999999E-3</c:v>
                </c:pt>
                <c:pt idx="28">
                  <c:v>1.1690071999999999E-2</c:v>
                </c:pt>
                <c:pt idx="29">
                  <c:v>1.30658895E-2</c:v>
                </c:pt>
                <c:pt idx="30">
                  <c:v>1.4226162000000001E-2</c:v>
                </c:pt>
                <c:pt idx="31">
                  <c:v>1.5455281E-2</c:v>
                </c:pt>
                <c:pt idx="32">
                  <c:v>1.5986566000000001E-2</c:v>
                </c:pt>
                <c:pt idx="33">
                  <c:v>1.7008486999999999E-2</c:v>
                </c:pt>
                <c:pt idx="34">
                  <c:v>1.7998328000000001E-2</c:v>
                </c:pt>
                <c:pt idx="35">
                  <c:v>1.8768564000000001E-2</c:v>
                </c:pt>
                <c:pt idx="36">
                  <c:v>1.8169016E-2</c:v>
                </c:pt>
                <c:pt idx="37">
                  <c:v>1.5802172999999999E-2</c:v>
                </c:pt>
                <c:pt idx="38">
                  <c:v>1.1941036E-2</c:v>
                </c:pt>
                <c:pt idx="39">
                  <c:v>8.1384730000000002E-3</c:v>
                </c:pt>
                <c:pt idx="40">
                  <c:v>5.1577699999999999E-3</c:v>
                </c:pt>
                <c:pt idx="41">
                  <c:v>3.6482354999999998E-3</c:v>
                </c:pt>
                <c:pt idx="42">
                  <c:v>3.5902406E-3</c:v>
                </c:pt>
                <c:pt idx="43">
                  <c:v>6.3603864999999997E-3</c:v>
                </c:pt>
                <c:pt idx="44">
                  <c:v>1.2407909999999999E-2</c:v>
                </c:pt>
                <c:pt idx="45">
                  <c:v>2.0285516999999999E-2</c:v>
                </c:pt>
                <c:pt idx="46">
                  <c:v>2.7336737E-2</c:v>
                </c:pt>
                <c:pt idx="47">
                  <c:v>3.1104468E-2</c:v>
                </c:pt>
                <c:pt idx="48">
                  <c:v>3.1287620000000002E-2</c:v>
                </c:pt>
                <c:pt idx="49">
                  <c:v>2.9377209000000001E-2</c:v>
                </c:pt>
                <c:pt idx="50">
                  <c:v>2.6634034000000001E-2</c:v>
                </c:pt>
                <c:pt idx="51">
                  <c:v>2.5271182999999999E-2</c:v>
                </c:pt>
                <c:pt idx="52">
                  <c:v>2.6007282E-2</c:v>
                </c:pt>
                <c:pt idx="53">
                  <c:v>2.7136877E-2</c:v>
                </c:pt>
                <c:pt idx="54">
                  <c:v>2.6760276E-2</c:v>
                </c:pt>
                <c:pt idx="55">
                  <c:v>2.5404638E-2</c:v>
                </c:pt>
                <c:pt idx="56">
                  <c:v>2.5465651999999998E-2</c:v>
                </c:pt>
                <c:pt idx="57">
                  <c:v>2.8363607999999998E-2</c:v>
                </c:pt>
                <c:pt idx="58">
                  <c:v>3.3068689999999998E-2</c:v>
                </c:pt>
                <c:pt idx="59">
                  <c:v>3.7271369999999998E-2</c:v>
                </c:pt>
                <c:pt idx="60">
                  <c:v>3.8600101999999997E-2</c:v>
                </c:pt>
                <c:pt idx="61">
                  <c:v>3.8466500000000001E-2</c:v>
                </c:pt>
                <c:pt idx="62">
                  <c:v>3.7468947000000002E-2</c:v>
                </c:pt>
                <c:pt idx="63">
                  <c:v>3.5617940000000001E-2</c:v>
                </c:pt>
                <c:pt idx="64">
                  <c:v>3.2353590000000002E-2</c:v>
                </c:pt>
                <c:pt idx="65">
                  <c:v>3.0159387999999999E-2</c:v>
                </c:pt>
                <c:pt idx="66">
                  <c:v>3.2934106999999997E-2</c:v>
                </c:pt>
                <c:pt idx="67">
                  <c:v>4.2255603000000003E-2</c:v>
                </c:pt>
                <c:pt idx="68">
                  <c:v>5.381035E-2</c:v>
                </c:pt>
                <c:pt idx="69">
                  <c:v>5.9869137000000003E-2</c:v>
                </c:pt>
                <c:pt idx="70">
                  <c:v>5.6155360000000001E-2</c:v>
                </c:pt>
                <c:pt idx="71">
                  <c:v>4.4774260000000003E-2</c:v>
                </c:pt>
                <c:pt idx="72">
                  <c:v>3.2047029999999997E-2</c:v>
                </c:pt>
                <c:pt idx="73">
                  <c:v>2.2395538E-2</c:v>
                </c:pt>
                <c:pt idx="74">
                  <c:v>1.6771970000000001E-2</c:v>
                </c:pt>
                <c:pt idx="75">
                  <c:v>1.2995853999999999E-2</c:v>
                </c:pt>
                <c:pt idx="76">
                  <c:v>1.0427555E-2</c:v>
                </c:pt>
                <c:pt idx="77">
                  <c:v>1.0702440000000001E-2</c:v>
                </c:pt>
                <c:pt idx="78">
                  <c:v>1.5602041000000001E-2</c:v>
                </c:pt>
                <c:pt idx="79">
                  <c:v>2.2704769999999999E-2</c:v>
                </c:pt>
                <c:pt idx="80">
                  <c:v>2.6162082E-2</c:v>
                </c:pt>
                <c:pt idx="81">
                  <c:v>2.1957502E-2</c:v>
                </c:pt>
                <c:pt idx="82">
                  <c:v>1.07550705E-2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1.5291157E-3</c:v>
                </c:pt>
                <c:pt idx="89">
                  <c:v>8.2372899999999995E-3</c:v>
                </c:pt>
                <c:pt idx="90">
                  <c:v>1.3903097999999999E-2</c:v>
                </c:pt>
                <c:pt idx="91">
                  <c:v>1.8659764999999998E-2</c:v>
                </c:pt>
                <c:pt idx="92">
                  <c:v>2.1593977E-2</c:v>
                </c:pt>
                <c:pt idx="93">
                  <c:v>2.3023821E-2</c:v>
                </c:pt>
                <c:pt idx="94">
                  <c:v>2.3251167E-2</c:v>
                </c:pt>
                <c:pt idx="95">
                  <c:v>2.2896903999999999E-2</c:v>
                </c:pt>
                <c:pt idx="96">
                  <c:v>2.3586571000000001E-2</c:v>
                </c:pt>
                <c:pt idx="97">
                  <c:v>2.504087E-2</c:v>
                </c:pt>
                <c:pt idx="98">
                  <c:v>2.6706772E-2</c:v>
                </c:pt>
                <c:pt idx="99">
                  <c:v>2.7976908000000002E-2</c:v>
                </c:pt>
                <c:pt idx="100">
                  <c:v>2.8547056000000001E-2</c:v>
                </c:pt>
                <c:pt idx="101">
                  <c:v>2.9120626E-2</c:v>
                </c:pt>
                <c:pt idx="102">
                  <c:v>2.9457786999999999E-2</c:v>
                </c:pt>
                <c:pt idx="103">
                  <c:v>3.0198454999999999E-2</c:v>
                </c:pt>
                <c:pt idx="104">
                  <c:v>3.0303225E-2</c:v>
                </c:pt>
                <c:pt idx="105">
                  <c:v>2.9859401000000001E-2</c:v>
                </c:pt>
                <c:pt idx="106">
                  <c:v>2.8735586E-2</c:v>
                </c:pt>
                <c:pt idx="107">
                  <c:v>2.7273803999999999E-2</c:v>
                </c:pt>
                <c:pt idx="108">
                  <c:v>2.4732029999999999E-2</c:v>
                </c:pt>
                <c:pt idx="109">
                  <c:v>2.1493629E-2</c:v>
                </c:pt>
                <c:pt idx="110">
                  <c:v>1.8153997000000002E-2</c:v>
                </c:pt>
                <c:pt idx="111">
                  <c:v>1.5822530000000001E-2</c:v>
                </c:pt>
                <c:pt idx="112">
                  <c:v>1.2064475999999999E-2</c:v>
                </c:pt>
                <c:pt idx="113">
                  <c:v>8.2728239999999998E-3</c:v>
                </c:pt>
                <c:pt idx="114">
                  <c:v>4.0514050000000001E-3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6CA1-4318-B238-A1C02F60FC29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[4]Sheet1!$D$103:$DT$103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4.9700000000000005E-4</c:v>
                </c:pt>
                <c:pt idx="6">
                  <c:v>1.8213341E-3</c:v>
                </c:pt>
                <c:pt idx="7">
                  <c:v>4.1411407000000004E-3</c:v>
                </c:pt>
                <c:pt idx="8">
                  <c:v>5.8743049999999998E-3</c:v>
                </c:pt>
                <c:pt idx="9">
                  <c:v>5.4005253999999999E-3</c:v>
                </c:pt>
                <c:pt idx="10">
                  <c:v>2.0372437E-3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5.5454149999999997E-3</c:v>
                </c:pt>
                <c:pt idx="16">
                  <c:v>1.0154364000000001E-2</c:v>
                </c:pt>
                <c:pt idx="17">
                  <c:v>1.0375585E-2</c:v>
                </c:pt>
                <c:pt idx="18">
                  <c:v>6.5069660000000003E-3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3.747874E-3</c:v>
                </c:pt>
                <c:pt idx="27">
                  <c:v>8.4597374999999999E-3</c:v>
                </c:pt>
                <c:pt idx="28">
                  <c:v>1.1690071999999999E-2</c:v>
                </c:pt>
                <c:pt idx="29">
                  <c:v>1.30658895E-2</c:v>
                </c:pt>
                <c:pt idx="30">
                  <c:v>1.4226162000000001E-2</c:v>
                </c:pt>
                <c:pt idx="31">
                  <c:v>1.5455281E-2</c:v>
                </c:pt>
                <c:pt idx="32">
                  <c:v>1.5986566000000001E-2</c:v>
                </c:pt>
                <c:pt idx="33">
                  <c:v>1.7008486999999999E-2</c:v>
                </c:pt>
                <c:pt idx="34">
                  <c:v>1.7998328000000001E-2</c:v>
                </c:pt>
                <c:pt idx="35">
                  <c:v>1.8768564000000001E-2</c:v>
                </c:pt>
                <c:pt idx="36">
                  <c:v>1.8169016E-2</c:v>
                </c:pt>
                <c:pt idx="37">
                  <c:v>1.5802172999999999E-2</c:v>
                </c:pt>
                <c:pt idx="38">
                  <c:v>1.1941036E-2</c:v>
                </c:pt>
                <c:pt idx="39">
                  <c:v>8.1384730000000002E-3</c:v>
                </c:pt>
                <c:pt idx="40">
                  <c:v>5.1577699999999999E-3</c:v>
                </c:pt>
                <c:pt idx="41">
                  <c:v>3.6482354999999998E-3</c:v>
                </c:pt>
                <c:pt idx="42">
                  <c:v>3.5902406E-3</c:v>
                </c:pt>
                <c:pt idx="43">
                  <c:v>6.3603864999999997E-3</c:v>
                </c:pt>
                <c:pt idx="44">
                  <c:v>1.2407909999999999E-2</c:v>
                </c:pt>
                <c:pt idx="45">
                  <c:v>2.0285516999999999E-2</c:v>
                </c:pt>
                <c:pt idx="46">
                  <c:v>2.7336737E-2</c:v>
                </c:pt>
                <c:pt idx="47">
                  <c:v>3.1104468E-2</c:v>
                </c:pt>
                <c:pt idx="48">
                  <c:v>3.1287620000000002E-2</c:v>
                </c:pt>
                <c:pt idx="49">
                  <c:v>2.9377209000000001E-2</c:v>
                </c:pt>
                <c:pt idx="50">
                  <c:v>2.6634034000000001E-2</c:v>
                </c:pt>
                <c:pt idx="51">
                  <c:v>2.5271182999999999E-2</c:v>
                </c:pt>
                <c:pt idx="52">
                  <c:v>2.6007282E-2</c:v>
                </c:pt>
                <c:pt idx="53">
                  <c:v>2.7136877E-2</c:v>
                </c:pt>
                <c:pt idx="54">
                  <c:v>2.6760276E-2</c:v>
                </c:pt>
                <c:pt idx="55">
                  <c:v>2.5404638E-2</c:v>
                </c:pt>
                <c:pt idx="56">
                  <c:v>2.5465651999999998E-2</c:v>
                </c:pt>
                <c:pt idx="57">
                  <c:v>2.8363607999999998E-2</c:v>
                </c:pt>
                <c:pt idx="58">
                  <c:v>3.3068689999999998E-2</c:v>
                </c:pt>
                <c:pt idx="59">
                  <c:v>3.7271369999999998E-2</c:v>
                </c:pt>
                <c:pt idx="60">
                  <c:v>3.8600101999999997E-2</c:v>
                </c:pt>
                <c:pt idx="61">
                  <c:v>3.8466500000000001E-2</c:v>
                </c:pt>
                <c:pt idx="62">
                  <c:v>3.7468947000000002E-2</c:v>
                </c:pt>
                <c:pt idx="63">
                  <c:v>3.5617940000000001E-2</c:v>
                </c:pt>
                <c:pt idx="64">
                  <c:v>3.2353590000000002E-2</c:v>
                </c:pt>
                <c:pt idx="65">
                  <c:v>3.0159387999999999E-2</c:v>
                </c:pt>
                <c:pt idx="66">
                  <c:v>3.2934106999999997E-2</c:v>
                </c:pt>
                <c:pt idx="67">
                  <c:v>4.2255603000000003E-2</c:v>
                </c:pt>
                <c:pt idx="68">
                  <c:v>5.381035E-2</c:v>
                </c:pt>
                <c:pt idx="69">
                  <c:v>5.9869137000000003E-2</c:v>
                </c:pt>
                <c:pt idx="70">
                  <c:v>5.6155360000000001E-2</c:v>
                </c:pt>
                <c:pt idx="71">
                  <c:v>4.4774260000000003E-2</c:v>
                </c:pt>
                <c:pt idx="72">
                  <c:v>3.2047029999999997E-2</c:v>
                </c:pt>
                <c:pt idx="73">
                  <c:v>2.2395538E-2</c:v>
                </c:pt>
                <c:pt idx="74">
                  <c:v>1.6771970000000001E-2</c:v>
                </c:pt>
                <c:pt idx="75">
                  <c:v>1.2995853999999999E-2</c:v>
                </c:pt>
                <c:pt idx="76">
                  <c:v>1.0427555E-2</c:v>
                </c:pt>
                <c:pt idx="77">
                  <c:v>1.0702440000000001E-2</c:v>
                </c:pt>
                <c:pt idx="78">
                  <c:v>1.5602041000000001E-2</c:v>
                </c:pt>
                <c:pt idx="79">
                  <c:v>2.2704769999999999E-2</c:v>
                </c:pt>
                <c:pt idx="80">
                  <c:v>2.6162082E-2</c:v>
                </c:pt>
                <c:pt idx="81">
                  <c:v>2.1957502E-2</c:v>
                </c:pt>
                <c:pt idx="82">
                  <c:v>1.07550705E-2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1.5291157E-3</c:v>
                </c:pt>
                <c:pt idx="89">
                  <c:v>8.2372899999999995E-3</c:v>
                </c:pt>
                <c:pt idx="90">
                  <c:v>1.3903097999999999E-2</c:v>
                </c:pt>
                <c:pt idx="91">
                  <c:v>1.8659764999999998E-2</c:v>
                </c:pt>
                <c:pt idx="92">
                  <c:v>2.1593977E-2</c:v>
                </c:pt>
                <c:pt idx="93">
                  <c:v>2.3023821E-2</c:v>
                </c:pt>
                <c:pt idx="94">
                  <c:v>2.3251167E-2</c:v>
                </c:pt>
                <c:pt idx="95">
                  <c:v>2.2896903999999999E-2</c:v>
                </c:pt>
                <c:pt idx="96">
                  <c:v>2.3586571000000001E-2</c:v>
                </c:pt>
                <c:pt idx="97">
                  <c:v>2.504087E-2</c:v>
                </c:pt>
                <c:pt idx="98">
                  <c:v>2.6706772E-2</c:v>
                </c:pt>
                <c:pt idx="99">
                  <c:v>2.7976908000000002E-2</c:v>
                </c:pt>
                <c:pt idx="100">
                  <c:v>2.8547056000000001E-2</c:v>
                </c:pt>
                <c:pt idx="101">
                  <c:v>2.9120626E-2</c:v>
                </c:pt>
                <c:pt idx="102">
                  <c:v>2.9457786999999999E-2</c:v>
                </c:pt>
                <c:pt idx="103">
                  <c:v>3.0198454999999999E-2</c:v>
                </c:pt>
                <c:pt idx="104">
                  <c:v>3.0303225E-2</c:v>
                </c:pt>
                <c:pt idx="105">
                  <c:v>2.9859401000000001E-2</c:v>
                </c:pt>
                <c:pt idx="106">
                  <c:v>2.8735586E-2</c:v>
                </c:pt>
                <c:pt idx="107">
                  <c:v>2.7273803999999999E-2</c:v>
                </c:pt>
                <c:pt idx="108">
                  <c:v>2.4732029999999999E-2</c:v>
                </c:pt>
                <c:pt idx="109">
                  <c:v>2.1493629E-2</c:v>
                </c:pt>
                <c:pt idx="110">
                  <c:v>1.8153997000000002E-2</c:v>
                </c:pt>
                <c:pt idx="111">
                  <c:v>1.5822530000000001E-2</c:v>
                </c:pt>
                <c:pt idx="112">
                  <c:v>1.2064475999999999E-2</c:v>
                </c:pt>
                <c:pt idx="113">
                  <c:v>8.2728239999999998E-3</c:v>
                </c:pt>
                <c:pt idx="114">
                  <c:v>4.0514050000000001E-3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6CA1-4318-B238-A1C02F60FC29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[4]Sheet1!$D$104:$DT$104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4.9700000000000005E-4</c:v>
                </c:pt>
                <c:pt idx="6">
                  <c:v>1.8213341E-3</c:v>
                </c:pt>
                <c:pt idx="7">
                  <c:v>4.1411407000000004E-3</c:v>
                </c:pt>
                <c:pt idx="8">
                  <c:v>5.8743049999999998E-3</c:v>
                </c:pt>
                <c:pt idx="9">
                  <c:v>5.4005253999999999E-3</c:v>
                </c:pt>
                <c:pt idx="10">
                  <c:v>2.0372437E-3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5.5454149999999997E-3</c:v>
                </c:pt>
                <c:pt idx="16">
                  <c:v>1.0154364000000001E-2</c:v>
                </c:pt>
                <c:pt idx="17">
                  <c:v>1.0375585E-2</c:v>
                </c:pt>
                <c:pt idx="18">
                  <c:v>6.5069660000000003E-3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3.747874E-3</c:v>
                </c:pt>
                <c:pt idx="27">
                  <c:v>8.4597374999999999E-3</c:v>
                </c:pt>
                <c:pt idx="28">
                  <c:v>1.1690071999999999E-2</c:v>
                </c:pt>
                <c:pt idx="29">
                  <c:v>1.30658895E-2</c:v>
                </c:pt>
                <c:pt idx="30">
                  <c:v>1.4226162000000001E-2</c:v>
                </c:pt>
                <c:pt idx="31">
                  <c:v>1.5455281E-2</c:v>
                </c:pt>
                <c:pt idx="32">
                  <c:v>1.5986566000000001E-2</c:v>
                </c:pt>
                <c:pt idx="33">
                  <c:v>1.7008486999999999E-2</c:v>
                </c:pt>
                <c:pt idx="34">
                  <c:v>1.7998328000000001E-2</c:v>
                </c:pt>
                <c:pt idx="35">
                  <c:v>1.8768564000000001E-2</c:v>
                </c:pt>
                <c:pt idx="36">
                  <c:v>1.8169016E-2</c:v>
                </c:pt>
                <c:pt idx="37">
                  <c:v>1.5802172999999999E-2</c:v>
                </c:pt>
                <c:pt idx="38">
                  <c:v>1.1941036E-2</c:v>
                </c:pt>
                <c:pt idx="39">
                  <c:v>8.1384730000000002E-3</c:v>
                </c:pt>
                <c:pt idx="40">
                  <c:v>5.1577699999999999E-3</c:v>
                </c:pt>
                <c:pt idx="41">
                  <c:v>3.6482354999999998E-3</c:v>
                </c:pt>
                <c:pt idx="42">
                  <c:v>3.5902406E-3</c:v>
                </c:pt>
                <c:pt idx="43">
                  <c:v>6.3603864999999997E-3</c:v>
                </c:pt>
                <c:pt idx="44">
                  <c:v>1.2407909999999999E-2</c:v>
                </c:pt>
                <c:pt idx="45">
                  <c:v>2.0285516999999999E-2</c:v>
                </c:pt>
                <c:pt idx="46">
                  <c:v>2.7336737E-2</c:v>
                </c:pt>
                <c:pt idx="47">
                  <c:v>3.1104468E-2</c:v>
                </c:pt>
                <c:pt idx="48">
                  <c:v>3.1287620000000002E-2</c:v>
                </c:pt>
                <c:pt idx="49">
                  <c:v>2.9377209000000001E-2</c:v>
                </c:pt>
                <c:pt idx="50">
                  <c:v>2.6634034000000001E-2</c:v>
                </c:pt>
                <c:pt idx="51">
                  <c:v>2.5271182999999999E-2</c:v>
                </c:pt>
                <c:pt idx="52">
                  <c:v>2.6007282E-2</c:v>
                </c:pt>
                <c:pt idx="53">
                  <c:v>2.7136877E-2</c:v>
                </c:pt>
                <c:pt idx="54">
                  <c:v>2.6760276E-2</c:v>
                </c:pt>
                <c:pt idx="55">
                  <c:v>2.5404638E-2</c:v>
                </c:pt>
                <c:pt idx="56">
                  <c:v>2.5465651999999998E-2</c:v>
                </c:pt>
                <c:pt idx="57">
                  <c:v>2.8363607999999998E-2</c:v>
                </c:pt>
                <c:pt idx="58">
                  <c:v>3.3068689999999998E-2</c:v>
                </c:pt>
                <c:pt idx="59">
                  <c:v>3.7271369999999998E-2</c:v>
                </c:pt>
                <c:pt idx="60">
                  <c:v>3.8600101999999997E-2</c:v>
                </c:pt>
                <c:pt idx="61">
                  <c:v>3.8466500000000001E-2</c:v>
                </c:pt>
                <c:pt idx="62">
                  <c:v>3.7468947000000002E-2</c:v>
                </c:pt>
                <c:pt idx="63">
                  <c:v>3.5617940000000001E-2</c:v>
                </c:pt>
                <c:pt idx="64">
                  <c:v>3.2353590000000002E-2</c:v>
                </c:pt>
                <c:pt idx="65">
                  <c:v>3.0159387999999999E-2</c:v>
                </c:pt>
                <c:pt idx="66">
                  <c:v>3.2934106999999997E-2</c:v>
                </c:pt>
                <c:pt idx="67">
                  <c:v>4.2255603000000003E-2</c:v>
                </c:pt>
                <c:pt idx="68">
                  <c:v>5.381035E-2</c:v>
                </c:pt>
                <c:pt idx="69">
                  <c:v>5.9869137000000003E-2</c:v>
                </c:pt>
                <c:pt idx="70">
                  <c:v>5.6155360000000001E-2</c:v>
                </c:pt>
                <c:pt idx="71">
                  <c:v>4.4774260000000003E-2</c:v>
                </c:pt>
                <c:pt idx="72">
                  <c:v>3.2047029999999997E-2</c:v>
                </c:pt>
                <c:pt idx="73">
                  <c:v>2.2395538E-2</c:v>
                </c:pt>
                <c:pt idx="74">
                  <c:v>1.6771970000000001E-2</c:v>
                </c:pt>
                <c:pt idx="75">
                  <c:v>1.2995853999999999E-2</c:v>
                </c:pt>
                <c:pt idx="76">
                  <c:v>1.0427555E-2</c:v>
                </c:pt>
                <c:pt idx="77">
                  <c:v>1.0702440000000001E-2</c:v>
                </c:pt>
                <c:pt idx="78">
                  <c:v>1.5602041000000001E-2</c:v>
                </c:pt>
                <c:pt idx="79">
                  <c:v>2.2704769999999999E-2</c:v>
                </c:pt>
                <c:pt idx="80">
                  <c:v>2.6162082E-2</c:v>
                </c:pt>
                <c:pt idx="81">
                  <c:v>2.1957502E-2</c:v>
                </c:pt>
                <c:pt idx="82">
                  <c:v>1.07550705E-2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1.5291157E-3</c:v>
                </c:pt>
                <c:pt idx="89">
                  <c:v>8.2372899999999995E-3</c:v>
                </c:pt>
                <c:pt idx="90">
                  <c:v>1.3903097999999999E-2</c:v>
                </c:pt>
                <c:pt idx="91">
                  <c:v>1.8659764999999998E-2</c:v>
                </c:pt>
                <c:pt idx="92">
                  <c:v>2.1593977E-2</c:v>
                </c:pt>
                <c:pt idx="93">
                  <c:v>2.3023821E-2</c:v>
                </c:pt>
                <c:pt idx="94">
                  <c:v>2.3251167E-2</c:v>
                </c:pt>
                <c:pt idx="95">
                  <c:v>2.2896903999999999E-2</c:v>
                </c:pt>
                <c:pt idx="96">
                  <c:v>2.3586571000000001E-2</c:v>
                </c:pt>
                <c:pt idx="97">
                  <c:v>2.504087E-2</c:v>
                </c:pt>
                <c:pt idx="98">
                  <c:v>2.6706772E-2</c:v>
                </c:pt>
                <c:pt idx="99">
                  <c:v>2.7976908000000002E-2</c:v>
                </c:pt>
                <c:pt idx="100">
                  <c:v>2.8547056000000001E-2</c:v>
                </c:pt>
                <c:pt idx="101">
                  <c:v>2.9120626E-2</c:v>
                </c:pt>
                <c:pt idx="102">
                  <c:v>2.9457786999999999E-2</c:v>
                </c:pt>
                <c:pt idx="103">
                  <c:v>3.0198454999999999E-2</c:v>
                </c:pt>
                <c:pt idx="104">
                  <c:v>3.0303225E-2</c:v>
                </c:pt>
                <c:pt idx="105">
                  <c:v>2.9859401000000001E-2</c:v>
                </c:pt>
                <c:pt idx="106">
                  <c:v>2.8735586E-2</c:v>
                </c:pt>
                <c:pt idx="107">
                  <c:v>2.7273803999999999E-2</c:v>
                </c:pt>
                <c:pt idx="108">
                  <c:v>2.4732029999999999E-2</c:v>
                </c:pt>
                <c:pt idx="109">
                  <c:v>2.1493629E-2</c:v>
                </c:pt>
                <c:pt idx="110">
                  <c:v>1.8153997000000002E-2</c:v>
                </c:pt>
                <c:pt idx="111">
                  <c:v>1.5822530000000001E-2</c:v>
                </c:pt>
                <c:pt idx="112">
                  <c:v>1.2064475999999999E-2</c:v>
                </c:pt>
                <c:pt idx="113">
                  <c:v>8.2728239999999998E-3</c:v>
                </c:pt>
                <c:pt idx="114">
                  <c:v>4.0514050000000001E-3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6CA1-4318-B238-A1C02F60FC29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[4]Sheet1!$D$105:$DT$105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4.5300000000000001E-4</c:v>
                </c:pt>
                <c:pt idx="6">
                  <c:v>1.497113E-3</c:v>
                </c:pt>
                <c:pt idx="7">
                  <c:v>3.5756726E-3</c:v>
                </c:pt>
                <c:pt idx="8">
                  <c:v>5.3476349999999999E-3</c:v>
                </c:pt>
                <c:pt idx="9">
                  <c:v>5.2164029999999997E-3</c:v>
                </c:pt>
                <c:pt idx="10">
                  <c:v>2.2834688000000001E-3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5.2684100000000003E-3</c:v>
                </c:pt>
                <c:pt idx="16">
                  <c:v>9.5524709999999999E-3</c:v>
                </c:pt>
                <c:pt idx="17">
                  <c:v>9.6503490000000008E-3</c:v>
                </c:pt>
                <c:pt idx="18">
                  <c:v>5.9285885999999996E-3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3.6113523000000001E-3</c:v>
                </c:pt>
                <c:pt idx="27">
                  <c:v>7.8136009999999999E-3</c:v>
                </c:pt>
                <c:pt idx="28">
                  <c:v>1.0662925E-2</c:v>
                </c:pt>
                <c:pt idx="29">
                  <c:v>1.1806733E-2</c:v>
                </c:pt>
                <c:pt idx="30">
                  <c:v>1.2800531E-2</c:v>
                </c:pt>
                <c:pt idx="31">
                  <c:v>1.3958032E-2</c:v>
                </c:pt>
                <c:pt idx="32">
                  <c:v>1.4598877999999999E-2</c:v>
                </c:pt>
                <c:pt idx="33">
                  <c:v>1.5828200000000001E-2</c:v>
                </c:pt>
                <c:pt idx="34">
                  <c:v>1.7047726999999999E-2</c:v>
                </c:pt>
                <c:pt idx="35">
                  <c:v>1.7952371000000002E-2</c:v>
                </c:pt>
                <c:pt idx="36">
                  <c:v>1.7378595E-2</c:v>
                </c:pt>
                <c:pt idx="37">
                  <c:v>1.49505725E-2</c:v>
                </c:pt>
                <c:pt idx="38">
                  <c:v>1.1056025000000001E-2</c:v>
                </c:pt>
                <c:pt idx="39">
                  <c:v>7.1932070000000001E-3</c:v>
                </c:pt>
                <c:pt idx="40">
                  <c:v>4.1306930000000004E-3</c:v>
                </c:pt>
                <c:pt idx="41">
                  <c:v>2.4832270000000002E-3</c:v>
                </c:pt>
                <c:pt idx="42">
                  <c:v>2.4909184000000001E-3</c:v>
                </c:pt>
                <c:pt idx="43">
                  <c:v>5.5142180000000004E-3</c:v>
                </c:pt>
                <c:pt idx="44">
                  <c:v>1.1817012999999999E-2</c:v>
                </c:pt>
                <c:pt idx="45">
                  <c:v>1.9776182E-2</c:v>
                </c:pt>
                <c:pt idx="46">
                  <c:v>2.6810621999999999E-2</c:v>
                </c:pt>
                <c:pt idx="47">
                  <c:v>3.0622307000000001E-2</c:v>
                </c:pt>
                <c:pt idx="48">
                  <c:v>3.0919374999999999E-2</c:v>
                </c:pt>
                <c:pt idx="49">
                  <c:v>2.9039390000000002E-2</c:v>
                </c:pt>
                <c:pt idx="50">
                  <c:v>2.620256E-2</c:v>
                </c:pt>
                <c:pt idx="51">
                  <c:v>2.4692576000000001E-2</c:v>
                </c:pt>
                <c:pt idx="52">
                  <c:v>2.5290236000000001E-2</c:v>
                </c:pt>
                <c:pt idx="53">
                  <c:v>2.6328661999999999E-2</c:v>
                </c:pt>
                <c:pt idx="54">
                  <c:v>2.5976633999999998E-2</c:v>
                </c:pt>
                <c:pt idx="55">
                  <c:v>2.481935E-2</c:v>
                </c:pt>
                <c:pt idx="56">
                  <c:v>2.5298009999999999E-2</c:v>
                </c:pt>
                <c:pt idx="57">
                  <c:v>2.8630764999999999E-2</c:v>
                </c:pt>
                <c:pt idx="58">
                  <c:v>3.3519546999999997E-2</c:v>
                </c:pt>
                <c:pt idx="59">
                  <c:v>3.7604716000000003E-2</c:v>
                </c:pt>
                <c:pt idx="60">
                  <c:v>3.8595770000000001E-2</c:v>
                </c:pt>
                <c:pt idx="61">
                  <c:v>3.7930730000000003E-2</c:v>
                </c:pt>
                <c:pt idx="62">
                  <c:v>3.6243999999999998E-2</c:v>
                </c:pt>
                <c:pt idx="63">
                  <c:v>3.3714609999999999E-2</c:v>
                </c:pt>
                <c:pt idx="64">
                  <c:v>3.0068035999999999E-2</c:v>
                </c:pt>
                <c:pt idx="65">
                  <c:v>2.8010558000000001E-2</c:v>
                </c:pt>
                <c:pt idx="66">
                  <c:v>3.1150279999999999E-2</c:v>
                </c:pt>
                <c:pt idx="67">
                  <c:v>4.0573690000000003E-2</c:v>
                </c:pt>
                <c:pt idx="68">
                  <c:v>5.1875878E-2</c:v>
                </c:pt>
                <c:pt idx="69">
                  <c:v>5.7819349999999999E-2</c:v>
                </c:pt>
                <c:pt idx="70">
                  <c:v>5.4670249999999997E-2</c:v>
                </c:pt>
                <c:pt idx="71">
                  <c:v>4.4524107E-2</c:v>
                </c:pt>
                <c:pt idx="72">
                  <c:v>3.30161E-2</c:v>
                </c:pt>
                <c:pt idx="73">
                  <c:v>2.3793371000000001E-2</c:v>
                </c:pt>
                <c:pt idx="74">
                  <c:v>1.7544305E-2</c:v>
                </c:pt>
                <c:pt idx="75">
                  <c:v>1.25550665E-2</c:v>
                </c:pt>
                <c:pt idx="76">
                  <c:v>8.9564299999999996E-3</c:v>
                </c:pt>
                <c:pt idx="77">
                  <c:v>8.9065059999999998E-3</c:v>
                </c:pt>
                <c:pt idx="78">
                  <c:v>1.4107049999999999E-2</c:v>
                </c:pt>
                <c:pt idx="79">
                  <c:v>2.1735030999999998E-2</c:v>
                </c:pt>
                <c:pt idx="80">
                  <c:v>2.5667278000000002E-2</c:v>
                </c:pt>
                <c:pt idx="81">
                  <c:v>2.1814637000000001E-2</c:v>
                </c:pt>
                <c:pt idx="82">
                  <c:v>1.0908828000000001E-2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1.2094406E-3</c:v>
                </c:pt>
                <c:pt idx="89">
                  <c:v>7.2867753999999998E-3</c:v>
                </c:pt>
                <c:pt idx="90">
                  <c:v>1.2473625E-2</c:v>
                </c:pt>
                <c:pt idx="91">
                  <c:v>1.685062E-2</c:v>
                </c:pt>
                <c:pt idx="92">
                  <c:v>1.9578656E-2</c:v>
                </c:pt>
                <c:pt idx="93">
                  <c:v>2.0976293999999999E-2</c:v>
                </c:pt>
                <c:pt idx="94">
                  <c:v>2.1332202000000001E-2</c:v>
                </c:pt>
                <c:pt idx="95">
                  <c:v>2.1229705000000001E-2</c:v>
                </c:pt>
                <c:pt idx="96">
                  <c:v>2.2248738000000001E-2</c:v>
                </c:pt>
                <c:pt idx="97">
                  <c:v>2.4041170000000001E-2</c:v>
                </c:pt>
                <c:pt idx="98">
                  <c:v>2.5999281999999999E-2</c:v>
                </c:pt>
                <c:pt idx="99">
                  <c:v>2.7450822E-2</c:v>
                </c:pt>
                <c:pt idx="100">
                  <c:v>2.8087775999999998E-2</c:v>
                </c:pt>
                <c:pt idx="101">
                  <c:v>2.8723217999999998E-2</c:v>
                </c:pt>
                <c:pt idx="102">
                  <c:v>2.9078254000000001E-2</c:v>
                </c:pt>
                <c:pt idx="103">
                  <c:v>2.981396E-2</c:v>
                </c:pt>
                <c:pt idx="104">
                  <c:v>2.9940534000000001E-2</c:v>
                </c:pt>
                <c:pt idx="105">
                  <c:v>2.9567080999999999E-2</c:v>
                </c:pt>
                <c:pt idx="106">
                  <c:v>2.8556458999999999E-2</c:v>
                </c:pt>
                <c:pt idx="107">
                  <c:v>2.7217079000000002E-2</c:v>
                </c:pt>
                <c:pt idx="108">
                  <c:v>2.4873579E-2</c:v>
                </c:pt>
                <c:pt idx="109">
                  <c:v>2.1857362000000002E-2</c:v>
                </c:pt>
                <c:pt idx="110">
                  <c:v>1.874528E-2</c:v>
                </c:pt>
                <c:pt idx="111">
                  <c:v>1.6970315999999999E-2</c:v>
                </c:pt>
                <c:pt idx="112">
                  <c:v>1.3537452E-2</c:v>
                </c:pt>
                <c:pt idx="113">
                  <c:v>1.0017103499999999E-2</c:v>
                </c:pt>
                <c:pt idx="114">
                  <c:v>6.0365326E-3</c:v>
                </c:pt>
                <c:pt idx="115">
                  <c:v>1.4633134999999999E-3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6CA1-4318-B238-A1C02F60FC29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[4]Sheet1!$D$106:$DT$106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3.7199999999999999E-4</c:v>
                </c:pt>
                <c:pt idx="6">
                  <c:v>1.3741787E-3</c:v>
                </c:pt>
                <c:pt idx="7">
                  <c:v>3.4506007000000001E-3</c:v>
                </c:pt>
                <c:pt idx="8">
                  <c:v>5.2582276999999997E-3</c:v>
                </c:pt>
                <c:pt idx="9">
                  <c:v>5.1833102000000001E-3</c:v>
                </c:pt>
                <c:pt idx="10">
                  <c:v>2.3146320000000001E-3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1.8599999999999999E-4</c:v>
                </c:pt>
                <c:pt idx="15">
                  <c:v>5.3572506000000002E-3</c:v>
                </c:pt>
                <c:pt idx="16">
                  <c:v>9.5029590000000001E-3</c:v>
                </c:pt>
                <c:pt idx="17">
                  <c:v>9.4838230000000006E-3</c:v>
                </c:pt>
                <c:pt idx="18">
                  <c:v>5.7073682999999997E-3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3.7235236000000001E-3</c:v>
                </c:pt>
                <c:pt idx="27">
                  <c:v>7.8844870000000008E-3</c:v>
                </c:pt>
                <c:pt idx="28">
                  <c:v>1.0700308E-2</c:v>
                </c:pt>
                <c:pt idx="29">
                  <c:v>1.1821686E-2</c:v>
                </c:pt>
                <c:pt idx="30">
                  <c:v>1.2795094999999999E-2</c:v>
                </c:pt>
                <c:pt idx="31">
                  <c:v>1.392698E-2</c:v>
                </c:pt>
                <c:pt idx="32">
                  <c:v>1.4555658000000001E-2</c:v>
                </c:pt>
                <c:pt idx="33">
                  <c:v>1.5756651999999999E-2</c:v>
                </c:pt>
                <c:pt idx="34">
                  <c:v>1.6945155E-2</c:v>
                </c:pt>
                <c:pt idx="35">
                  <c:v>1.782071E-2</c:v>
                </c:pt>
                <c:pt idx="36">
                  <c:v>1.7243858000000001E-2</c:v>
                </c:pt>
                <c:pt idx="37">
                  <c:v>1.4855864999999999E-2</c:v>
                </c:pt>
                <c:pt idx="38">
                  <c:v>1.0988001000000001E-2</c:v>
                </c:pt>
                <c:pt idx="39">
                  <c:v>7.1227456999999996E-3</c:v>
                </c:pt>
                <c:pt idx="40">
                  <c:v>4.0469829999999997E-3</c:v>
                </c:pt>
                <c:pt idx="41">
                  <c:v>2.4288452999999999E-3</c:v>
                </c:pt>
                <c:pt idx="42">
                  <c:v>2.5140726999999998E-3</c:v>
                </c:pt>
                <c:pt idx="43">
                  <c:v>5.6136600000000004E-3</c:v>
                </c:pt>
                <c:pt idx="44">
                  <c:v>1.1942972E-2</c:v>
                </c:pt>
                <c:pt idx="45">
                  <c:v>1.9881932000000001E-2</c:v>
                </c:pt>
                <c:pt idx="46">
                  <c:v>2.6865775000000001E-2</c:v>
                </c:pt>
                <c:pt idx="47">
                  <c:v>3.0603468000000002E-2</c:v>
                </c:pt>
                <c:pt idx="48">
                  <c:v>3.0798889999999999E-2</c:v>
                </c:pt>
                <c:pt idx="49">
                  <c:v>2.8813683999999999E-2</c:v>
                </c:pt>
                <c:pt idx="50">
                  <c:v>2.5926999999999999E-2</c:v>
                </c:pt>
                <c:pt idx="51">
                  <c:v>2.4462786E-2</c:v>
                </c:pt>
                <c:pt idx="52">
                  <c:v>2.5167746000000001E-2</c:v>
                </c:pt>
                <c:pt idx="53">
                  <c:v>2.6299245999999998E-2</c:v>
                </c:pt>
                <c:pt idx="54">
                  <c:v>2.59892E-2</c:v>
                </c:pt>
                <c:pt idx="55">
                  <c:v>2.4846750000000001E-2</c:v>
                </c:pt>
                <c:pt idx="56">
                  <c:v>2.5358249999999999E-2</c:v>
                </c:pt>
                <c:pt idx="57">
                  <c:v>2.876337E-2</c:v>
                </c:pt>
                <c:pt idx="58">
                  <c:v>3.3697735999999999E-2</c:v>
                </c:pt>
                <c:pt idx="59">
                  <c:v>3.7719994999999999E-2</c:v>
                </c:pt>
                <c:pt idx="60">
                  <c:v>3.8534026999999998E-2</c:v>
                </c:pt>
                <c:pt idx="61">
                  <c:v>3.7646779999999998E-2</c:v>
                </c:pt>
                <c:pt idx="62">
                  <c:v>3.5832125999999999E-2</c:v>
                </c:pt>
                <c:pt idx="63">
                  <c:v>3.3359519999999997E-2</c:v>
                </c:pt>
                <c:pt idx="64">
                  <c:v>2.9936676999999998E-2</c:v>
                </c:pt>
                <c:pt idx="65">
                  <c:v>2.8134082000000001E-2</c:v>
                </c:pt>
                <c:pt idx="66">
                  <c:v>3.1396616000000002E-2</c:v>
                </c:pt>
                <c:pt idx="67">
                  <c:v>4.0728565000000001E-2</c:v>
                </c:pt>
                <c:pt idx="68">
                  <c:v>5.1802783999999998E-2</c:v>
                </c:pt>
                <c:pt idx="69">
                  <c:v>5.7550355999999997E-2</c:v>
                </c:pt>
                <c:pt idx="70">
                  <c:v>5.4355032999999997E-2</c:v>
                </c:pt>
                <c:pt idx="71">
                  <c:v>4.4297799999999998E-2</c:v>
                </c:pt>
                <c:pt idx="72">
                  <c:v>3.2906600000000001E-2</c:v>
                </c:pt>
                <c:pt idx="73">
                  <c:v>2.3751820999999999E-2</c:v>
                </c:pt>
                <c:pt idx="74">
                  <c:v>1.7504341999999999E-2</c:v>
                </c:pt>
                <c:pt idx="75">
                  <c:v>1.2484861999999999E-2</c:v>
                </c:pt>
                <c:pt idx="76">
                  <c:v>8.8413160000000001E-3</c:v>
                </c:pt>
                <c:pt idx="77">
                  <c:v>8.7395589999999992E-3</c:v>
                </c:pt>
                <c:pt idx="78">
                  <c:v>1.3878863E-2</c:v>
                </c:pt>
                <c:pt idx="79">
                  <c:v>2.1468487000000001E-2</c:v>
                </c:pt>
                <c:pt idx="80">
                  <c:v>2.5442308E-2</c:v>
                </c:pt>
                <c:pt idx="81">
                  <c:v>2.1724245999999999E-2</c:v>
                </c:pt>
                <c:pt idx="82">
                  <c:v>1.1012809E-2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1.1481324E-3</c:v>
                </c:pt>
                <c:pt idx="89">
                  <c:v>7.0900167E-3</c:v>
                </c:pt>
                <c:pt idx="90">
                  <c:v>1.2196139E-2</c:v>
                </c:pt>
                <c:pt idx="91">
                  <c:v>1.6517543999999999E-2</c:v>
                </c:pt>
                <c:pt idx="92">
                  <c:v>1.9213602E-2</c:v>
                </c:pt>
                <c:pt idx="93">
                  <c:v>2.0600403E-2</c:v>
                </c:pt>
                <c:pt idx="94">
                  <c:v>2.0970566E-2</c:v>
                </c:pt>
                <c:pt idx="95">
                  <c:v>2.0922644000000001E-2</c:v>
                </c:pt>
                <c:pt idx="96">
                  <c:v>2.2015476999999999E-2</c:v>
                </c:pt>
                <c:pt idx="97">
                  <c:v>2.3894663999999999E-2</c:v>
                </c:pt>
                <c:pt idx="98">
                  <c:v>2.5935690000000001E-2</c:v>
                </c:pt>
                <c:pt idx="99">
                  <c:v>2.745152E-2</c:v>
                </c:pt>
                <c:pt idx="100">
                  <c:v>2.8129488000000001E-2</c:v>
                </c:pt>
                <c:pt idx="101">
                  <c:v>2.8788278E-2</c:v>
                </c:pt>
                <c:pt idx="102">
                  <c:v>2.9141644000000001E-2</c:v>
                </c:pt>
                <c:pt idx="103">
                  <c:v>2.9855429999999999E-2</c:v>
                </c:pt>
                <c:pt idx="104">
                  <c:v>2.9956865999999999E-2</c:v>
                </c:pt>
                <c:pt idx="105">
                  <c:v>2.9560980000000001E-2</c:v>
                </c:pt>
                <c:pt idx="106">
                  <c:v>2.8532233000000001E-2</c:v>
                </c:pt>
                <c:pt idx="107">
                  <c:v>2.7174197000000001E-2</c:v>
                </c:pt>
                <c:pt idx="108">
                  <c:v>2.4826705000000001E-2</c:v>
                </c:pt>
                <c:pt idx="109">
                  <c:v>2.1815035E-2</c:v>
                </c:pt>
                <c:pt idx="110">
                  <c:v>1.8711044E-2</c:v>
                </c:pt>
                <c:pt idx="111">
                  <c:v>1.6986739000000001E-2</c:v>
                </c:pt>
                <c:pt idx="112">
                  <c:v>1.3588121999999999E-2</c:v>
                </c:pt>
                <c:pt idx="113">
                  <c:v>1.0099837E-2</c:v>
                </c:pt>
                <c:pt idx="114">
                  <c:v>6.1524496000000001E-3</c:v>
                </c:pt>
                <c:pt idx="115">
                  <c:v>1.6128493000000001E-3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6CA1-4318-B238-A1C02F60FC29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[4]Sheet1!$D$107:$DT$107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2.7900000000000001E-4</c:v>
                </c:pt>
                <c:pt idx="6">
                  <c:v>1.2131588E-3</c:v>
                </c:pt>
                <c:pt idx="7">
                  <c:v>3.2461865E-3</c:v>
                </c:pt>
                <c:pt idx="8">
                  <c:v>5.0584287E-3</c:v>
                </c:pt>
                <c:pt idx="9">
                  <c:v>5.0416365000000001E-3</c:v>
                </c:pt>
                <c:pt idx="10">
                  <c:v>2.2469396000000001E-3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2.9500000000000001E-4</c:v>
                </c:pt>
                <c:pt idx="15">
                  <c:v>5.4116514999999997E-3</c:v>
                </c:pt>
                <c:pt idx="16">
                  <c:v>9.4607259999999992E-3</c:v>
                </c:pt>
                <c:pt idx="17">
                  <c:v>9.3625819999999995E-3</c:v>
                </c:pt>
                <c:pt idx="18">
                  <c:v>5.5525230000000002E-3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3.6905403000000001E-3</c:v>
                </c:pt>
                <c:pt idx="27">
                  <c:v>7.8180019999999992E-3</c:v>
                </c:pt>
                <c:pt idx="28">
                  <c:v>1.06287645E-2</c:v>
                </c:pt>
                <c:pt idx="29">
                  <c:v>1.1771703999999999E-2</c:v>
                </c:pt>
                <c:pt idx="30">
                  <c:v>1.2762783999999999E-2</c:v>
                </c:pt>
                <c:pt idx="31">
                  <c:v>1.3889118000000001E-2</c:v>
                </c:pt>
                <c:pt idx="32">
                  <c:v>1.4484581999999999E-2</c:v>
                </c:pt>
                <c:pt idx="33">
                  <c:v>1.5617894E-2</c:v>
                </c:pt>
                <c:pt idx="34">
                  <c:v>1.6712138000000001E-2</c:v>
                </c:pt>
                <c:pt idx="35">
                  <c:v>1.7493173000000001E-2</c:v>
                </c:pt>
                <c:pt idx="36">
                  <c:v>1.6867710000000001E-2</c:v>
                </c:pt>
                <c:pt idx="37">
                  <c:v>1.44946985E-2</c:v>
                </c:pt>
                <c:pt idx="38">
                  <c:v>1.0713628500000001E-2</c:v>
                </c:pt>
                <c:pt idx="39">
                  <c:v>6.9545433000000002E-3</c:v>
                </c:pt>
                <c:pt idx="40">
                  <c:v>3.9600855999999997E-3</c:v>
                </c:pt>
                <c:pt idx="41">
                  <c:v>2.384756E-3</c:v>
                </c:pt>
                <c:pt idx="42">
                  <c:v>2.5022148999999999E-3</c:v>
                </c:pt>
                <c:pt idx="43">
                  <c:v>5.6204855999999999E-3</c:v>
                </c:pt>
                <c:pt idx="44">
                  <c:v>1.1940460999999999E-2</c:v>
                </c:pt>
                <c:pt idx="45">
                  <c:v>1.9833557000000002E-2</c:v>
                </c:pt>
                <c:pt idx="46">
                  <c:v>2.6783958E-2</c:v>
                </c:pt>
                <c:pt idx="47">
                  <c:v>3.0545800000000001E-2</c:v>
                </c:pt>
                <c:pt idx="48">
                  <c:v>3.0815031E-2</c:v>
                </c:pt>
                <c:pt idx="49">
                  <c:v>2.8884831999999999E-2</c:v>
                </c:pt>
                <c:pt idx="50">
                  <c:v>2.5988155999999998E-2</c:v>
                </c:pt>
                <c:pt idx="51">
                  <c:v>2.4438326999999999E-2</c:v>
                </c:pt>
                <c:pt idx="52">
                  <c:v>2.5028302999999998E-2</c:v>
                </c:pt>
                <c:pt idx="53">
                  <c:v>2.6072133000000001E-2</c:v>
                </c:pt>
                <c:pt idx="54">
                  <c:v>2.5739959999999999E-2</c:v>
                </c:pt>
                <c:pt idx="55">
                  <c:v>2.4621609999999999E-2</c:v>
                </c:pt>
                <c:pt idx="56">
                  <c:v>2.5172732999999999E-2</c:v>
                </c:pt>
                <c:pt idx="57">
                  <c:v>2.8590186E-2</c:v>
                </c:pt>
                <c:pt idx="58">
                  <c:v>3.3526979999999998E-2</c:v>
                </c:pt>
                <c:pt idx="59">
                  <c:v>3.7594017E-2</c:v>
                </c:pt>
                <c:pt idx="60">
                  <c:v>3.8523204999999998E-2</c:v>
                </c:pt>
                <c:pt idx="61">
                  <c:v>3.7769459999999998E-2</c:v>
                </c:pt>
                <c:pt idx="62">
                  <c:v>3.6015357999999997E-2</c:v>
                </c:pt>
                <c:pt idx="63">
                  <c:v>3.3469270000000002E-2</c:v>
                </c:pt>
                <c:pt idx="64">
                  <c:v>2.9866429999999999E-2</c:v>
                </c:pt>
                <c:pt idx="65">
                  <c:v>2.7888508999999999E-2</c:v>
                </c:pt>
                <c:pt idx="66">
                  <c:v>3.1059370999999999E-2</c:v>
                </c:pt>
                <c:pt idx="67">
                  <c:v>4.0376036999999997E-2</c:v>
                </c:pt>
                <c:pt idx="68">
                  <c:v>5.1452394999999998E-2</c:v>
                </c:pt>
                <c:pt idx="69">
                  <c:v>5.7209099999999999E-2</c:v>
                </c:pt>
                <c:pt idx="70">
                  <c:v>5.4074394999999997E-2</c:v>
                </c:pt>
                <c:pt idx="71">
                  <c:v>4.4164870000000002E-2</c:v>
                </c:pt>
                <c:pt idx="72">
                  <c:v>3.2967049999999998E-2</c:v>
                </c:pt>
                <c:pt idx="73">
                  <c:v>2.3966026000000001E-2</c:v>
                </c:pt>
                <c:pt idx="74">
                  <c:v>1.7761679999999998E-2</c:v>
                </c:pt>
                <c:pt idx="75">
                  <c:v>1.26789985E-2</c:v>
                </c:pt>
                <c:pt idx="76">
                  <c:v>8.9247509999999999E-3</c:v>
                </c:pt>
                <c:pt idx="77">
                  <c:v>8.721075E-3</c:v>
                </c:pt>
                <c:pt idx="78">
                  <c:v>1.378794E-2</c:v>
                </c:pt>
                <c:pt idx="79">
                  <c:v>2.1320370000000002E-2</c:v>
                </c:pt>
                <c:pt idx="80">
                  <c:v>2.524446E-2</c:v>
                </c:pt>
                <c:pt idx="81">
                  <c:v>2.1498827000000002E-2</c:v>
                </c:pt>
                <c:pt idx="82">
                  <c:v>1.0817214E-2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1.0682271E-3</c:v>
                </c:pt>
                <c:pt idx="89">
                  <c:v>6.8578110000000001E-3</c:v>
                </c:pt>
                <c:pt idx="90">
                  <c:v>1.1857548000000001E-2</c:v>
                </c:pt>
                <c:pt idx="91">
                  <c:v>1.6141010000000001E-2</c:v>
                </c:pt>
                <c:pt idx="92">
                  <c:v>1.8896652E-2</c:v>
                </c:pt>
                <c:pt idx="93">
                  <c:v>2.0391092E-2</c:v>
                </c:pt>
                <c:pt idx="94">
                  <c:v>2.0890813000000001E-2</c:v>
                </c:pt>
                <c:pt idx="95">
                  <c:v>2.0974144E-2</c:v>
                </c:pt>
                <c:pt idx="96">
                  <c:v>2.2178086E-2</c:v>
                </c:pt>
                <c:pt idx="97">
                  <c:v>2.4122693000000001E-2</c:v>
                </c:pt>
                <c:pt idx="98">
                  <c:v>2.6179583999999999E-2</c:v>
                </c:pt>
                <c:pt idx="99">
                  <c:v>2.7662389999999999E-2</c:v>
                </c:pt>
                <c:pt idx="100">
                  <c:v>2.8268773000000001E-2</c:v>
                </c:pt>
                <c:pt idx="101">
                  <c:v>2.8867153E-2</c:v>
                </c:pt>
                <c:pt idx="102">
                  <c:v>2.9140385000000001E-2</c:v>
                </c:pt>
                <c:pt idx="103">
                  <c:v>2.9784084999999998E-2</c:v>
                </c:pt>
                <c:pt idx="104">
                  <c:v>2.9832052000000001E-2</c:v>
                </c:pt>
                <c:pt idx="105">
                  <c:v>2.9402459999999998E-2</c:v>
                </c:pt>
                <c:pt idx="106">
                  <c:v>2.8360193999999998E-2</c:v>
                </c:pt>
                <c:pt idx="107">
                  <c:v>2.7019565999999998E-2</c:v>
                </c:pt>
                <c:pt idx="108">
                  <c:v>2.469822E-2</c:v>
                </c:pt>
                <c:pt idx="109">
                  <c:v>2.1730721000000001E-2</c:v>
                </c:pt>
                <c:pt idx="110">
                  <c:v>1.8687839000000001E-2</c:v>
                </c:pt>
                <c:pt idx="111">
                  <c:v>1.7050760000000002E-2</c:v>
                </c:pt>
                <c:pt idx="112">
                  <c:v>1.3722511E-2</c:v>
                </c:pt>
                <c:pt idx="113">
                  <c:v>1.0305116E-2</c:v>
                </c:pt>
                <c:pt idx="114">
                  <c:v>6.4210836000000004E-3</c:v>
                </c:pt>
                <c:pt idx="115">
                  <c:v>1.933894E-3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6CA1-4318-B238-A1C02F60FC29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[4]Sheet1!$D$108:$DT$108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3.5399999999999999E-4</c:v>
                </c:pt>
                <c:pt idx="6">
                  <c:v>1.300765E-3</c:v>
                </c:pt>
                <c:pt idx="7">
                  <c:v>3.3230080000000001E-3</c:v>
                </c:pt>
                <c:pt idx="8">
                  <c:v>5.1167575000000002E-3</c:v>
                </c:pt>
                <c:pt idx="9">
                  <c:v>5.0982989999999997E-3</c:v>
                </c:pt>
                <c:pt idx="10">
                  <c:v>2.3255183E-3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1.5799999999999999E-4</c:v>
                </c:pt>
                <c:pt idx="15">
                  <c:v>5.2199856999999997E-3</c:v>
                </c:pt>
                <c:pt idx="16">
                  <c:v>9.2776379999999995E-3</c:v>
                </c:pt>
                <c:pt idx="17">
                  <c:v>9.2373809999999994E-3</c:v>
                </c:pt>
                <c:pt idx="18">
                  <c:v>5.5068414999999999E-3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3.8482780000000001E-3</c:v>
                </c:pt>
                <c:pt idx="27">
                  <c:v>7.8773179999999995E-3</c:v>
                </c:pt>
                <c:pt idx="28">
                  <c:v>1.0563503E-2</c:v>
                </c:pt>
                <c:pt idx="29">
                  <c:v>1.1567653000000001E-2</c:v>
                </c:pt>
                <c:pt idx="30">
                  <c:v>1.2435690500000001E-2</c:v>
                </c:pt>
                <c:pt idx="31">
                  <c:v>1.347696E-2</c:v>
                </c:pt>
                <c:pt idx="32">
                  <c:v>1.4056302999999999E-2</c:v>
                </c:pt>
                <c:pt idx="33">
                  <c:v>1.5245908000000001E-2</c:v>
                </c:pt>
                <c:pt idx="34">
                  <c:v>1.6454554999999999E-2</c:v>
                </c:pt>
                <c:pt idx="35">
                  <c:v>1.7361825000000001E-2</c:v>
                </c:pt>
                <c:pt idx="36">
                  <c:v>1.6833830000000001E-2</c:v>
                </c:pt>
                <c:pt idx="37">
                  <c:v>1.4505308999999999E-2</c:v>
                </c:pt>
                <c:pt idx="38">
                  <c:v>1.0735342E-2</c:v>
                </c:pt>
                <c:pt idx="39">
                  <c:v>6.9691850000000001E-3</c:v>
                </c:pt>
                <c:pt idx="40">
                  <c:v>3.9557569999999998E-3</c:v>
                </c:pt>
                <c:pt idx="41">
                  <c:v>2.3283127000000002E-3</c:v>
                </c:pt>
                <c:pt idx="42">
                  <c:v>2.4142799E-3</c:v>
                </c:pt>
                <c:pt idx="43">
                  <c:v>5.5549516999999996E-3</c:v>
                </c:pt>
                <c:pt idx="44">
                  <c:v>1.1940978E-2</c:v>
                </c:pt>
                <c:pt idx="45">
                  <c:v>1.9872699000000001E-2</c:v>
                </c:pt>
                <c:pt idx="46">
                  <c:v>2.6785256E-2</c:v>
                </c:pt>
                <c:pt idx="47">
                  <c:v>3.0449227999999998E-2</c:v>
                </c:pt>
                <c:pt idx="48">
                  <c:v>3.0640507000000001E-2</c:v>
                </c:pt>
                <c:pt idx="49">
                  <c:v>2.8678972E-2</c:v>
                </c:pt>
                <c:pt idx="50">
                  <c:v>2.5800355000000001E-2</c:v>
                </c:pt>
                <c:pt idx="51">
                  <c:v>2.4274448000000001E-2</c:v>
                </c:pt>
                <c:pt idx="52">
                  <c:v>2.4850377999999999E-2</c:v>
                </c:pt>
                <c:pt idx="53">
                  <c:v>2.5869837E-2</c:v>
                </c:pt>
                <c:pt idx="54">
                  <c:v>2.5516278999999999E-2</c:v>
                </c:pt>
                <c:pt idx="55">
                  <c:v>2.4390080000000001E-2</c:v>
                </c:pt>
                <c:pt idx="56">
                  <c:v>2.4976445E-2</c:v>
                </c:pt>
                <c:pt idx="57">
                  <c:v>2.8479040000000001E-2</c:v>
                </c:pt>
                <c:pt idx="58">
                  <c:v>3.3534117000000002E-2</c:v>
                </c:pt>
                <c:pt idx="59">
                  <c:v>3.7703929999999997E-2</c:v>
                </c:pt>
                <c:pt idx="60">
                  <c:v>3.8669262000000003E-2</c:v>
                </c:pt>
                <c:pt idx="61">
                  <c:v>3.7865717E-2</c:v>
                </c:pt>
                <c:pt idx="62">
                  <c:v>3.5998993E-2</c:v>
                </c:pt>
                <c:pt idx="63">
                  <c:v>3.3323569999999997E-2</c:v>
                </c:pt>
                <c:pt idx="64">
                  <c:v>2.9622740000000002E-2</c:v>
                </c:pt>
                <c:pt idx="65">
                  <c:v>2.7614446000000001E-2</c:v>
                </c:pt>
                <c:pt idx="66">
                  <c:v>3.0801898000000001E-2</c:v>
                </c:pt>
                <c:pt idx="67">
                  <c:v>4.0151010000000001E-2</c:v>
                </c:pt>
                <c:pt idx="68">
                  <c:v>5.1288944000000003E-2</c:v>
                </c:pt>
                <c:pt idx="69">
                  <c:v>5.7151991999999999E-2</c:v>
                </c:pt>
                <c:pt idx="70">
                  <c:v>5.4143798E-2</c:v>
                </c:pt>
                <c:pt idx="71">
                  <c:v>4.4300143E-2</c:v>
                </c:pt>
                <c:pt idx="72">
                  <c:v>3.3025894E-2</c:v>
                </c:pt>
                <c:pt idx="73">
                  <c:v>2.3815823999999999E-2</c:v>
                </c:pt>
                <c:pt idx="74">
                  <c:v>1.7362570000000001E-2</c:v>
                </c:pt>
                <c:pt idx="75">
                  <c:v>1.2118245999999999E-2</c:v>
                </c:pt>
                <c:pt idx="76">
                  <c:v>8.3710390000000003E-3</c:v>
                </c:pt>
                <c:pt idx="77">
                  <c:v>8.3646369999999994E-3</c:v>
                </c:pt>
                <c:pt idx="78">
                  <c:v>1.3724424000000001E-2</c:v>
                </c:pt>
                <c:pt idx="79">
                  <c:v>2.15032E-2</c:v>
                </c:pt>
                <c:pt idx="80">
                  <c:v>2.5535649000000001E-2</c:v>
                </c:pt>
                <c:pt idx="81">
                  <c:v>2.1753887E-2</c:v>
                </c:pt>
                <c:pt idx="82">
                  <c:v>1.0949285E-2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9.5799999999999998E-4</c:v>
                </c:pt>
                <c:pt idx="89">
                  <c:v>6.7864237000000004E-3</c:v>
                </c:pt>
                <c:pt idx="90">
                  <c:v>1.1823200000000001E-2</c:v>
                </c:pt>
                <c:pt idx="91">
                  <c:v>1.6161878000000001E-2</c:v>
                </c:pt>
                <c:pt idx="92">
                  <c:v>1.8961637999999999E-2</c:v>
                </c:pt>
                <c:pt idx="93">
                  <c:v>2.0490576999999999E-2</c:v>
                </c:pt>
                <c:pt idx="94">
                  <c:v>2.0992838E-2</c:v>
                </c:pt>
                <c:pt idx="95">
                  <c:v>2.102567E-2</c:v>
                </c:pt>
                <c:pt idx="96">
                  <c:v>2.2136519E-2</c:v>
                </c:pt>
                <c:pt idx="97">
                  <c:v>2.3977285000000001E-2</c:v>
                </c:pt>
                <c:pt idx="98">
                  <c:v>2.5942374000000001E-2</c:v>
                </c:pt>
                <c:pt idx="99">
                  <c:v>2.7357851999999998E-2</c:v>
                </c:pt>
                <c:pt idx="100">
                  <c:v>2.7928399999999999E-2</c:v>
                </c:pt>
                <c:pt idx="101">
                  <c:v>2.8522927E-2</c:v>
                </c:pt>
                <c:pt idx="102">
                  <c:v>2.8823053000000001E-2</c:v>
                </c:pt>
                <c:pt idx="103">
                  <c:v>2.9506571999999998E-2</c:v>
                </c:pt>
                <c:pt idx="104">
                  <c:v>2.9610516999999999E-2</c:v>
                </c:pt>
                <c:pt idx="105">
                  <c:v>2.9250623999999999E-2</c:v>
                </c:pt>
                <c:pt idx="106">
                  <c:v>2.8285055999999999E-2</c:v>
                </c:pt>
                <c:pt idx="107">
                  <c:v>2.7012553000000002E-2</c:v>
                </c:pt>
                <c:pt idx="108">
                  <c:v>2.4767600000000001E-2</c:v>
                </c:pt>
                <c:pt idx="109">
                  <c:v>2.1866295000000001E-2</c:v>
                </c:pt>
                <c:pt idx="110">
                  <c:v>1.8873548E-2</c:v>
                </c:pt>
                <c:pt idx="111">
                  <c:v>1.7333136999999998E-2</c:v>
                </c:pt>
                <c:pt idx="112">
                  <c:v>1.4046334000000001E-2</c:v>
                </c:pt>
                <c:pt idx="113">
                  <c:v>1.0653403000000001E-2</c:v>
                </c:pt>
                <c:pt idx="114">
                  <c:v>6.7852679999999997E-3</c:v>
                </c:pt>
                <c:pt idx="115">
                  <c:v>2.3114279999999999E-3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6CA1-4318-B238-A1C02F60FC29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[4]Sheet1!$D$109:$DT$109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2.3800000000000001E-4</c:v>
                </c:pt>
                <c:pt idx="6">
                  <c:v>1.0816280000000001E-3</c:v>
                </c:pt>
                <c:pt idx="7">
                  <c:v>3.1110527999999998E-3</c:v>
                </c:pt>
                <c:pt idx="8">
                  <c:v>5.0097164000000001E-3</c:v>
                </c:pt>
                <c:pt idx="9">
                  <c:v>5.1116219999999997E-3</c:v>
                </c:pt>
                <c:pt idx="10">
                  <c:v>2.3930829999999998E-3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1.5300000000000001E-4</c:v>
                </c:pt>
                <c:pt idx="15">
                  <c:v>5.223096E-3</c:v>
                </c:pt>
                <c:pt idx="16">
                  <c:v>9.2528439999999997E-3</c:v>
                </c:pt>
                <c:pt idx="17">
                  <c:v>9.1511960000000003E-3</c:v>
                </c:pt>
                <c:pt idx="18">
                  <c:v>5.3775990000000003E-3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3.7874149000000001E-3</c:v>
                </c:pt>
                <c:pt idx="27">
                  <c:v>7.7010574999999996E-3</c:v>
                </c:pt>
                <c:pt idx="28">
                  <c:v>1.0303015E-2</c:v>
                </c:pt>
                <c:pt idx="29">
                  <c:v>1.1308466E-2</c:v>
                </c:pt>
                <c:pt idx="30">
                  <c:v>1.2214691E-2</c:v>
                </c:pt>
                <c:pt idx="31">
                  <c:v>1.3318948000000001E-2</c:v>
                </c:pt>
                <c:pt idx="32">
                  <c:v>1.3972368000000001E-2</c:v>
                </c:pt>
                <c:pt idx="33">
                  <c:v>1.5234051E-2</c:v>
                </c:pt>
                <c:pt idx="34">
                  <c:v>1.6482145E-2</c:v>
                </c:pt>
                <c:pt idx="35">
                  <c:v>1.7386740000000001E-2</c:v>
                </c:pt>
                <c:pt idx="36">
                  <c:v>1.6824136E-2</c:v>
                </c:pt>
                <c:pt idx="37">
                  <c:v>1.4460129E-2</c:v>
                </c:pt>
                <c:pt idx="38">
                  <c:v>1.0671234E-2</c:v>
                </c:pt>
                <c:pt idx="39">
                  <c:v>6.8799689999999997E-3</c:v>
                </c:pt>
                <c:pt idx="40">
                  <c:v>3.8444949999999999E-3</c:v>
                </c:pt>
                <c:pt idx="41">
                  <c:v>2.1875252000000001E-3</c:v>
                </c:pt>
                <c:pt idx="42">
                  <c:v>2.2931811000000001E-3</c:v>
                </c:pt>
                <c:pt idx="43">
                  <c:v>5.4935836E-3</c:v>
                </c:pt>
                <c:pt idx="44">
                  <c:v>1.1931641E-2</c:v>
                </c:pt>
                <c:pt idx="45">
                  <c:v>1.9875535999999999E-2</c:v>
                </c:pt>
                <c:pt idx="46">
                  <c:v>2.6763743E-2</c:v>
                </c:pt>
                <c:pt idx="47">
                  <c:v>3.0395195E-2</c:v>
                </c:pt>
                <c:pt idx="48">
                  <c:v>3.0559408E-2</c:v>
                </c:pt>
                <c:pt idx="49">
                  <c:v>2.8579141999999998E-2</c:v>
                </c:pt>
                <c:pt idx="50">
                  <c:v>2.5674901999999999E-2</c:v>
                </c:pt>
                <c:pt idx="51">
                  <c:v>2.4129191000000001E-2</c:v>
                </c:pt>
                <c:pt idx="52">
                  <c:v>2.4705156999999998E-2</c:v>
                </c:pt>
                <c:pt idx="53">
                  <c:v>2.5753050999999999E-2</c:v>
                </c:pt>
                <c:pt idx="54">
                  <c:v>2.546344E-2</c:v>
                </c:pt>
                <c:pt idx="55">
                  <c:v>2.4421011999999999E-2</c:v>
                </c:pt>
                <c:pt idx="56">
                  <c:v>2.507129E-2</c:v>
                </c:pt>
                <c:pt idx="57">
                  <c:v>2.8600483999999999E-2</c:v>
                </c:pt>
                <c:pt idx="58">
                  <c:v>3.3628676000000003E-2</c:v>
                </c:pt>
                <c:pt idx="59">
                  <c:v>3.7742722999999999E-2</c:v>
                </c:pt>
                <c:pt idx="60">
                  <c:v>3.8645237999999998E-2</c:v>
                </c:pt>
                <c:pt idx="61">
                  <c:v>3.7779710000000001E-2</c:v>
                </c:pt>
                <c:pt idx="62">
                  <c:v>3.5853542000000002E-2</c:v>
                </c:pt>
                <c:pt idx="63">
                  <c:v>3.3127919999999998E-2</c:v>
                </c:pt>
                <c:pt idx="64">
                  <c:v>2.9413004999999999E-2</c:v>
                </c:pt>
                <c:pt idx="65">
                  <c:v>2.7426948999999999E-2</c:v>
                </c:pt>
                <c:pt idx="66">
                  <c:v>3.0674839999999998E-2</c:v>
                </c:pt>
                <c:pt idx="67">
                  <c:v>4.0087501999999997E-2</c:v>
                </c:pt>
                <c:pt idx="68">
                  <c:v>5.1256504000000001E-2</c:v>
                </c:pt>
                <c:pt idx="69">
                  <c:v>5.7104759999999997E-2</c:v>
                </c:pt>
                <c:pt idx="70">
                  <c:v>5.4063079999999999E-2</c:v>
                </c:pt>
                <c:pt idx="71">
                  <c:v>4.4213479999999999E-2</c:v>
                </c:pt>
                <c:pt idx="72">
                  <c:v>3.2990374000000003E-2</c:v>
                </c:pt>
                <c:pt idx="73">
                  <c:v>2.3868825E-2</c:v>
                </c:pt>
                <c:pt idx="74">
                  <c:v>1.7488186999999999E-2</c:v>
                </c:pt>
                <c:pt idx="75">
                  <c:v>1.2264985000000001E-2</c:v>
                </c:pt>
                <c:pt idx="76">
                  <c:v>8.4706850000000004E-3</c:v>
                </c:pt>
                <c:pt idx="77">
                  <c:v>8.3424039999999994E-3</c:v>
                </c:pt>
                <c:pt idx="78">
                  <c:v>1.3521839000000001E-2</c:v>
                </c:pt>
                <c:pt idx="79">
                  <c:v>2.1134492000000001E-2</c:v>
                </c:pt>
                <c:pt idx="80">
                  <c:v>2.5110614999999999E-2</c:v>
                </c:pt>
                <c:pt idx="81">
                  <c:v>2.1430086000000001E-2</c:v>
                </c:pt>
                <c:pt idx="82">
                  <c:v>1.0845321999999999E-2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1.0010396E-3</c:v>
                </c:pt>
                <c:pt idx="89">
                  <c:v>6.6754455000000001E-3</c:v>
                </c:pt>
                <c:pt idx="90">
                  <c:v>1.1588429000000001E-2</c:v>
                </c:pt>
                <c:pt idx="91">
                  <c:v>1.5837152E-2</c:v>
                </c:pt>
                <c:pt idx="92">
                  <c:v>1.8601871999999998E-2</c:v>
                </c:pt>
                <c:pt idx="93">
                  <c:v>2.0142216000000001E-2</c:v>
                </c:pt>
                <c:pt idx="94">
                  <c:v>2.0695666000000001E-2</c:v>
                </c:pt>
                <c:pt idx="95">
                  <c:v>2.0800526999999999E-2</c:v>
                </c:pt>
                <c:pt idx="96">
                  <c:v>2.1997280000000001E-2</c:v>
                </c:pt>
                <c:pt idx="97">
                  <c:v>2.3927480000000001E-2</c:v>
                </c:pt>
                <c:pt idx="98">
                  <c:v>2.5966179999999998E-2</c:v>
                </c:pt>
                <c:pt idx="99">
                  <c:v>2.7429744999999998E-2</c:v>
                </c:pt>
                <c:pt idx="100">
                  <c:v>2.8018617999999999E-2</c:v>
                </c:pt>
                <c:pt idx="101">
                  <c:v>2.8600345999999999E-2</c:v>
                </c:pt>
                <c:pt idx="102">
                  <c:v>2.8886597999999999E-2</c:v>
                </c:pt>
                <c:pt idx="103">
                  <c:v>2.9542216999999999E-2</c:v>
                </c:pt>
                <c:pt idx="104">
                  <c:v>2.9615510000000001E-2</c:v>
                </c:pt>
                <c:pt idx="105">
                  <c:v>2.9228148999999998E-2</c:v>
                </c:pt>
                <c:pt idx="106">
                  <c:v>2.8238988E-2</c:v>
                </c:pt>
                <c:pt idx="107">
                  <c:v>2.6956005000000002E-2</c:v>
                </c:pt>
                <c:pt idx="108">
                  <c:v>2.4697559000000001E-2</c:v>
                </c:pt>
                <c:pt idx="109">
                  <c:v>2.1791703999999999E-2</c:v>
                </c:pt>
                <c:pt idx="110">
                  <c:v>1.8802017000000001E-2</c:v>
                </c:pt>
                <c:pt idx="111">
                  <c:v>1.7315133E-2</c:v>
                </c:pt>
                <c:pt idx="112">
                  <c:v>1.40583245E-2</c:v>
                </c:pt>
                <c:pt idx="113">
                  <c:v>1.0697583E-2</c:v>
                </c:pt>
                <c:pt idx="114">
                  <c:v>6.8612009999999999E-3</c:v>
                </c:pt>
                <c:pt idx="115">
                  <c:v>2.4147286999999999E-3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6CA1-4318-B238-A1C02F60FC29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[4]Sheet1!$D$110:$DT$110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2.3800000000000001E-4</c:v>
                </c:pt>
                <c:pt idx="6">
                  <c:v>1.0816280000000001E-3</c:v>
                </c:pt>
                <c:pt idx="7">
                  <c:v>3.1110527999999998E-3</c:v>
                </c:pt>
                <c:pt idx="8">
                  <c:v>5.0097164000000001E-3</c:v>
                </c:pt>
                <c:pt idx="9">
                  <c:v>5.1116219999999997E-3</c:v>
                </c:pt>
                <c:pt idx="10">
                  <c:v>2.3930829999999998E-3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1.5300000000000001E-4</c:v>
                </c:pt>
                <c:pt idx="15">
                  <c:v>5.223096E-3</c:v>
                </c:pt>
                <c:pt idx="16">
                  <c:v>9.2528439999999997E-3</c:v>
                </c:pt>
                <c:pt idx="17">
                  <c:v>9.1511960000000003E-3</c:v>
                </c:pt>
                <c:pt idx="18">
                  <c:v>5.3775990000000003E-3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3.7874149000000001E-3</c:v>
                </c:pt>
                <c:pt idx="27">
                  <c:v>7.7010574999999996E-3</c:v>
                </c:pt>
                <c:pt idx="28">
                  <c:v>1.0303015E-2</c:v>
                </c:pt>
                <c:pt idx="29">
                  <c:v>1.1308466E-2</c:v>
                </c:pt>
                <c:pt idx="30">
                  <c:v>1.2214691E-2</c:v>
                </c:pt>
                <c:pt idx="31">
                  <c:v>1.3318948000000001E-2</c:v>
                </c:pt>
                <c:pt idx="32">
                  <c:v>1.3972368000000001E-2</c:v>
                </c:pt>
                <c:pt idx="33">
                  <c:v>1.5234051E-2</c:v>
                </c:pt>
                <c:pt idx="34">
                  <c:v>1.6482145E-2</c:v>
                </c:pt>
                <c:pt idx="35">
                  <c:v>1.7386740000000001E-2</c:v>
                </c:pt>
                <c:pt idx="36">
                  <c:v>1.6824136E-2</c:v>
                </c:pt>
                <c:pt idx="37">
                  <c:v>1.4460129E-2</c:v>
                </c:pt>
                <c:pt idx="38">
                  <c:v>1.0671234E-2</c:v>
                </c:pt>
                <c:pt idx="39">
                  <c:v>6.8799689999999997E-3</c:v>
                </c:pt>
                <c:pt idx="40">
                  <c:v>3.8444949999999999E-3</c:v>
                </c:pt>
                <c:pt idx="41">
                  <c:v>2.1875252000000001E-3</c:v>
                </c:pt>
                <c:pt idx="42">
                  <c:v>2.2931811000000001E-3</c:v>
                </c:pt>
                <c:pt idx="43">
                  <c:v>5.4935836E-3</c:v>
                </c:pt>
                <c:pt idx="44">
                  <c:v>1.1931641E-2</c:v>
                </c:pt>
                <c:pt idx="45">
                  <c:v>1.9875535999999999E-2</c:v>
                </c:pt>
                <c:pt idx="46">
                  <c:v>2.6763743E-2</c:v>
                </c:pt>
                <c:pt idx="47">
                  <c:v>3.0395195E-2</c:v>
                </c:pt>
                <c:pt idx="48">
                  <c:v>3.0559408E-2</c:v>
                </c:pt>
                <c:pt idx="49">
                  <c:v>2.8579141999999998E-2</c:v>
                </c:pt>
                <c:pt idx="50">
                  <c:v>2.5674901999999999E-2</c:v>
                </c:pt>
                <c:pt idx="51">
                  <c:v>2.4129191000000001E-2</c:v>
                </c:pt>
                <c:pt idx="52">
                  <c:v>2.4705156999999998E-2</c:v>
                </c:pt>
                <c:pt idx="53">
                  <c:v>2.5753050999999999E-2</c:v>
                </c:pt>
                <c:pt idx="54">
                  <c:v>2.546344E-2</c:v>
                </c:pt>
                <c:pt idx="55">
                  <c:v>2.4421011999999999E-2</c:v>
                </c:pt>
                <c:pt idx="56">
                  <c:v>2.507129E-2</c:v>
                </c:pt>
                <c:pt idx="57">
                  <c:v>2.8600483999999999E-2</c:v>
                </c:pt>
                <c:pt idx="58">
                  <c:v>3.3628676000000003E-2</c:v>
                </c:pt>
                <c:pt idx="59">
                  <c:v>3.7742722999999999E-2</c:v>
                </c:pt>
                <c:pt idx="60">
                  <c:v>3.8645237999999998E-2</c:v>
                </c:pt>
                <c:pt idx="61">
                  <c:v>3.7779710000000001E-2</c:v>
                </c:pt>
                <c:pt idx="62">
                  <c:v>3.5853542000000002E-2</c:v>
                </c:pt>
                <c:pt idx="63">
                  <c:v>3.3127919999999998E-2</c:v>
                </c:pt>
                <c:pt idx="64">
                  <c:v>2.9413004999999999E-2</c:v>
                </c:pt>
                <c:pt idx="65">
                  <c:v>2.7426948999999999E-2</c:v>
                </c:pt>
                <c:pt idx="66">
                  <c:v>3.0674839999999998E-2</c:v>
                </c:pt>
                <c:pt idx="67">
                  <c:v>4.0087501999999997E-2</c:v>
                </c:pt>
                <c:pt idx="68">
                  <c:v>5.1256504000000001E-2</c:v>
                </c:pt>
                <c:pt idx="69">
                  <c:v>5.7104759999999997E-2</c:v>
                </c:pt>
                <c:pt idx="70">
                  <c:v>5.4063079999999999E-2</c:v>
                </c:pt>
                <c:pt idx="71">
                  <c:v>4.4213479999999999E-2</c:v>
                </c:pt>
                <c:pt idx="72">
                  <c:v>3.2990374000000003E-2</c:v>
                </c:pt>
                <c:pt idx="73">
                  <c:v>2.3868825E-2</c:v>
                </c:pt>
                <c:pt idx="74">
                  <c:v>1.7488186999999999E-2</c:v>
                </c:pt>
                <c:pt idx="75">
                  <c:v>1.2264985000000001E-2</c:v>
                </c:pt>
                <c:pt idx="76">
                  <c:v>8.4706850000000004E-3</c:v>
                </c:pt>
                <c:pt idx="77">
                  <c:v>8.3424039999999994E-3</c:v>
                </c:pt>
                <c:pt idx="78">
                  <c:v>1.3521839000000001E-2</c:v>
                </c:pt>
                <c:pt idx="79">
                  <c:v>2.1134492000000001E-2</c:v>
                </c:pt>
                <c:pt idx="80">
                  <c:v>2.5110614999999999E-2</c:v>
                </c:pt>
                <c:pt idx="81">
                  <c:v>2.1430086000000001E-2</c:v>
                </c:pt>
                <c:pt idx="82">
                  <c:v>1.0845321999999999E-2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1.0010396E-3</c:v>
                </c:pt>
                <c:pt idx="89">
                  <c:v>6.6754455000000001E-3</c:v>
                </c:pt>
                <c:pt idx="90">
                  <c:v>1.1588429000000001E-2</c:v>
                </c:pt>
                <c:pt idx="91">
                  <c:v>1.5837152E-2</c:v>
                </c:pt>
                <c:pt idx="92">
                  <c:v>1.8601871999999998E-2</c:v>
                </c:pt>
                <c:pt idx="93">
                  <c:v>2.0142216000000001E-2</c:v>
                </c:pt>
                <c:pt idx="94">
                  <c:v>2.0695666000000001E-2</c:v>
                </c:pt>
                <c:pt idx="95">
                  <c:v>2.0800526999999999E-2</c:v>
                </c:pt>
                <c:pt idx="96">
                  <c:v>2.1997280000000001E-2</c:v>
                </c:pt>
                <c:pt idx="97">
                  <c:v>2.3927480000000001E-2</c:v>
                </c:pt>
                <c:pt idx="98">
                  <c:v>2.5966179999999998E-2</c:v>
                </c:pt>
                <c:pt idx="99">
                  <c:v>2.7429744999999998E-2</c:v>
                </c:pt>
                <c:pt idx="100">
                  <c:v>2.8018617999999999E-2</c:v>
                </c:pt>
                <c:pt idx="101">
                  <c:v>2.8600345999999999E-2</c:v>
                </c:pt>
                <c:pt idx="102">
                  <c:v>2.8886597999999999E-2</c:v>
                </c:pt>
                <c:pt idx="103">
                  <c:v>2.9542216999999999E-2</c:v>
                </c:pt>
                <c:pt idx="104">
                  <c:v>2.9615510000000001E-2</c:v>
                </c:pt>
                <c:pt idx="105">
                  <c:v>2.9228148999999998E-2</c:v>
                </c:pt>
                <c:pt idx="106">
                  <c:v>2.8238988E-2</c:v>
                </c:pt>
                <c:pt idx="107">
                  <c:v>2.6956005000000002E-2</c:v>
                </c:pt>
                <c:pt idx="108">
                  <c:v>2.4697559000000001E-2</c:v>
                </c:pt>
                <c:pt idx="109">
                  <c:v>2.1791703999999999E-2</c:v>
                </c:pt>
                <c:pt idx="110">
                  <c:v>1.8802017000000001E-2</c:v>
                </c:pt>
                <c:pt idx="111">
                  <c:v>1.7315133E-2</c:v>
                </c:pt>
                <c:pt idx="112">
                  <c:v>1.40583245E-2</c:v>
                </c:pt>
                <c:pt idx="113">
                  <c:v>1.0697583E-2</c:v>
                </c:pt>
                <c:pt idx="114">
                  <c:v>6.8612009999999999E-3</c:v>
                </c:pt>
                <c:pt idx="115">
                  <c:v>2.4147286999999999E-3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6CA1-4318-B238-A1C02F60FC29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[4]Sheet1!$D$111:$DT$111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2.3800000000000001E-4</c:v>
                </c:pt>
                <c:pt idx="6">
                  <c:v>1.0816280000000001E-3</c:v>
                </c:pt>
                <c:pt idx="7">
                  <c:v>3.1110527999999998E-3</c:v>
                </c:pt>
                <c:pt idx="8">
                  <c:v>5.0097164000000001E-3</c:v>
                </c:pt>
                <c:pt idx="9">
                  <c:v>5.1116219999999997E-3</c:v>
                </c:pt>
                <c:pt idx="10">
                  <c:v>2.3930829999999998E-3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1.5300000000000001E-4</c:v>
                </c:pt>
                <c:pt idx="15">
                  <c:v>5.223096E-3</c:v>
                </c:pt>
                <c:pt idx="16">
                  <c:v>9.2528439999999997E-3</c:v>
                </c:pt>
                <c:pt idx="17">
                  <c:v>9.1511960000000003E-3</c:v>
                </c:pt>
                <c:pt idx="18">
                  <c:v>5.3775990000000003E-3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3.7874149000000001E-3</c:v>
                </c:pt>
                <c:pt idx="27">
                  <c:v>7.7010574999999996E-3</c:v>
                </c:pt>
                <c:pt idx="28">
                  <c:v>1.0303015E-2</c:v>
                </c:pt>
                <c:pt idx="29">
                  <c:v>1.1308466E-2</c:v>
                </c:pt>
                <c:pt idx="30">
                  <c:v>1.2214691E-2</c:v>
                </c:pt>
                <c:pt idx="31">
                  <c:v>1.3318948000000001E-2</c:v>
                </c:pt>
                <c:pt idx="32">
                  <c:v>1.3972368000000001E-2</c:v>
                </c:pt>
                <c:pt idx="33">
                  <c:v>1.5234051E-2</c:v>
                </c:pt>
                <c:pt idx="34">
                  <c:v>1.6482145E-2</c:v>
                </c:pt>
                <c:pt idx="35">
                  <c:v>1.7386740000000001E-2</c:v>
                </c:pt>
                <c:pt idx="36">
                  <c:v>1.6824136E-2</c:v>
                </c:pt>
                <c:pt idx="37">
                  <c:v>1.4460129E-2</c:v>
                </c:pt>
                <c:pt idx="38">
                  <c:v>1.0671234E-2</c:v>
                </c:pt>
                <c:pt idx="39">
                  <c:v>6.8799689999999997E-3</c:v>
                </c:pt>
                <c:pt idx="40">
                  <c:v>3.8444949999999999E-3</c:v>
                </c:pt>
                <c:pt idx="41">
                  <c:v>2.1875252000000001E-3</c:v>
                </c:pt>
                <c:pt idx="42">
                  <c:v>2.2931811000000001E-3</c:v>
                </c:pt>
                <c:pt idx="43">
                  <c:v>5.4935836E-3</c:v>
                </c:pt>
                <c:pt idx="44">
                  <c:v>1.1931641E-2</c:v>
                </c:pt>
                <c:pt idx="45">
                  <c:v>1.9875535999999999E-2</c:v>
                </c:pt>
                <c:pt idx="46">
                  <c:v>2.6763743E-2</c:v>
                </c:pt>
                <c:pt idx="47">
                  <c:v>3.0395195E-2</c:v>
                </c:pt>
                <c:pt idx="48">
                  <c:v>3.0559408E-2</c:v>
                </c:pt>
                <c:pt idx="49">
                  <c:v>2.8579141999999998E-2</c:v>
                </c:pt>
                <c:pt idx="50">
                  <c:v>2.5674901999999999E-2</c:v>
                </c:pt>
                <c:pt idx="51">
                  <c:v>2.4129191000000001E-2</c:v>
                </c:pt>
                <c:pt idx="52">
                  <c:v>2.4705156999999998E-2</c:v>
                </c:pt>
                <c:pt idx="53">
                  <c:v>2.5753050999999999E-2</c:v>
                </c:pt>
                <c:pt idx="54">
                  <c:v>2.546344E-2</c:v>
                </c:pt>
                <c:pt idx="55">
                  <c:v>2.4421011999999999E-2</c:v>
                </c:pt>
                <c:pt idx="56">
                  <c:v>2.507129E-2</c:v>
                </c:pt>
                <c:pt idx="57">
                  <c:v>2.8600483999999999E-2</c:v>
                </c:pt>
                <c:pt idx="58">
                  <c:v>3.3628676000000003E-2</c:v>
                </c:pt>
                <c:pt idx="59">
                  <c:v>3.7742722999999999E-2</c:v>
                </c:pt>
                <c:pt idx="60">
                  <c:v>3.8645237999999998E-2</c:v>
                </c:pt>
                <c:pt idx="61">
                  <c:v>3.7779710000000001E-2</c:v>
                </c:pt>
                <c:pt idx="62">
                  <c:v>3.5853542000000002E-2</c:v>
                </c:pt>
                <c:pt idx="63">
                  <c:v>3.3127919999999998E-2</c:v>
                </c:pt>
                <c:pt idx="64">
                  <c:v>2.9413004999999999E-2</c:v>
                </c:pt>
                <c:pt idx="65">
                  <c:v>2.7426948999999999E-2</c:v>
                </c:pt>
                <c:pt idx="66">
                  <c:v>3.0674839999999998E-2</c:v>
                </c:pt>
                <c:pt idx="67">
                  <c:v>4.0087501999999997E-2</c:v>
                </c:pt>
                <c:pt idx="68">
                  <c:v>5.1256504000000001E-2</c:v>
                </c:pt>
                <c:pt idx="69">
                  <c:v>5.7104759999999997E-2</c:v>
                </c:pt>
                <c:pt idx="70">
                  <c:v>5.4063079999999999E-2</c:v>
                </c:pt>
                <c:pt idx="71">
                  <c:v>4.4213479999999999E-2</c:v>
                </c:pt>
                <c:pt idx="72">
                  <c:v>3.2990374000000003E-2</c:v>
                </c:pt>
                <c:pt idx="73">
                  <c:v>2.3868825E-2</c:v>
                </c:pt>
                <c:pt idx="74">
                  <c:v>1.7488186999999999E-2</c:v>
                </c:pt>
                <c:pt idx="75">
                  <c:v>1.2264985000000001E-2</c:v>
                </c:pt>
                <c:pt idx="76">
                  <c:v>8.4706850000000004E-3</c:v>
                </c:pt>
                <c:pt idx="77">
                  <c:v>8.3424039999999994E-3</c:v>
                </c:pt>
                <c:pt idx="78">
                  <c:v>1.3521839000000001E-2</c:v>
                </c:pt>
                <c:pt idx="79">
                  <c:v>2.1134492000000001E-2</c:v>
                </c:pt>
                <c:pt idx="80">
                  <c:v>2.5110614999999999E-2</c:v>
                </c:pt>
                <c:pt idx="81">
                  <c:v>2.1430086000000001E-2</c:v>
                </c:pt>
                <c:pt idx="82">
                  <c:v>1.0845321999999999E-2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1.0010396E-3</c:v>
                </c:pt>
                <c:pt idx="89">
                  <c:v>6.6754455000000001E-3</c:v>
                </c:pt>
                <c:pt idx="90">
                  <c:v>1.1588429000000001E-2</c:v>
                </c:pt>
                <c:pt idx="91">
                  <c:v>1.5837152E-2</c:v>
                </c:pt>
                <c:pt idx="92">
                  <c:v>1.8601871999999998E-2</c:v>
                </c:pt>
                <c:pt idx="93">
                  <c:v>2.0142216000000001E-2</c:v>
                </c:pt>
                <c:pt idx="94">
                  <c:v>2.0695666000000001E-2</c:v>
                </c:pt>
                <c:pt idx="95">
                  <c:v>2.0800526999999999E-2</c:v>
                </c:pt>
                <c:pt idx="96">
                  <c:v>2.1997280000000001E-2</c:v>
                </c:pt>
                <c:pt idx="97">
                  <c:v>2.3927480000000001E-2</c:v>
                </c:pt>
                <c:pt idx="98">
                  <c:v>2.5966179999999998E-2</c:v>
                </c:pt>
                <c:pt idx="99">
                  <c:v>2.7429744999999998E-2</c:v>
                </c:pt>
                <c:pt idx="100">
                  <c:v>2.8018617999999999E-2</c:v>
                </c:pt>
                <c:pt idx="101">
                  <c:v>2.8600345999999999E-2</c:v>
                </c:pt>
                <c:pt idx="102">
                  <c:v>2.8886597999999999E-2</c:v>
                </c:pt>
                <c:pt idx="103">
                  <c:v>2.9542216999999999E-2</c:v>
                </c:pt>
                <c:pt idx="104">
                  <c:v>2.9615510000000001E-2</c:v>
                </c:pt>
                <c:pt idx="105">
                  <c:v>2.9228148999999998E-2</c:v>
                </c:pt>
                <c:pt idx="106">
                  <c:v>2.8238988E-2</c:v>
                </c:pt>
                <c:pt idx="107">
                  <c:v>2.6956005000000002E-2</c:v>
                </c:pt>
                <c:pt idx="108">
                  <c:v>2.4697559000000001E-2</c:v>
                </c:pt>
                <c:pt idx="109">
                  <c:v>2.1791703999999999E-2</c:v>
                </c:pt>
                <c:pt idx="110">
                  <c:v>1.8802017000000001E-2</c:v>
                </c:pt>
                <c:pt idx="111">
                  <c:v>1.7315133E-2</c:v>
                </c:pt>
                <c:pt idx="112">
                  <c:v>1.40583245E-2</c:v>
                </c:pt>
                <c:pt idx="113">
                  <c:v>1.0697583E-2</c:v>
                </c:pt>
                <c:pt idx="114">
                  <c:v>6.8612009999999999E-3</c:v>
                </c:pt>
                <c:pt idx="115">
                  <c:v>2.4147286999999999E-3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6CA1-4318-B238-A1C02F60FC29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[4]Sheet1!$D$112:$DT$112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2.3800000000000001E-4</c:v>
                </c:pt>
                <c:pt idx="6">
                  <c:v>1.0816280000000001E-3</c:v>
                </c:pt>
                <c:pt idx="7">
                  <c:v>3.1110527999999998E-3</c:v>
                </c:pt>
                <c:pt idx="8">
                  <c:v>5.0097164000000001E-3</c:v>
                </c:pt>
                <c:pt idx="9">
                  <c:v>5.1116219999999997E-3</c:v>
                </c:pt>
                <c:pt idx="10">
                  <c:v>2.3930829999999998E-3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1.5300000000000001E-4</c:v>
                </c:pt>
                <c:pt idx="15">
                  <c:v>5.223096E-3</c:v>
                </c:pt>
                <c:pt idx="16">
                  <c:v>9.2528439999999997E-3</c:v>
                </c:pt>
                <c:pt idx="17">
                  <c:v>9.1511960000000003E-3</c:v>
                </c:pt>
                <c:pt idx="18">
                  <c:v>5.3775990000000003E-3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3.7874149000000001E-3</c:v>
                </c:pt>
                <c:pt idx="27">
                  <c:v>7.7010574999999996E-3</c:v>
                </c:pt>
                <c:pt idx="28">
                  <c:v>1.0303015E-2</c:v>
                </c:pt>
                <c:pt idx="29">
                  <c:v>1.1308466E-2</c:v>
                </c:pt>
                <c:pt idx="30">
                  <c:v>1.2214691E-2</c:v>
                </c:pt>
                <c:pt idx="31">
                  <c:v>1.3318948000000001E-2</c:v>
                </c:pt>
                <c:pt idx="32">
                  <c:v>1.3972368000000001E-2</c:v>
                </c:pt>
                <c:pt idx="33">
                  <c:v>1.5234051E-2</c:v>
                </c:pt>
                <c:pt idx="34">
                  <c:v>1.6482145E-2</c:v>
                </c:pt>
                <c:pt idx="35">
                  <c:v>1.7386740000000001E-2</c:v>
                </c:pt>
                <c:pt idx="36">
                  <c:v>1.6824136E-2</c:v>
                </c:pt>
                <c:pt idx="37">
                  <c:v>1.4460129E-2</c:v>
                </c:pt>
                <c:pt idx="38">
                  <c:v>1.0671234E-2</c:v>
                </c:pt>
                <c:pt idx="39">
                  <c:v>6.8799689999999997E-3</c:v>
                </c:pt>
                <c:pt idx="40">
                  <c:v>3.8444949999999999E-3</c:v>
                </c:pt>
                <c:pt idx="41">
                  <c:v>2.1875252000000001E-3</c:v>
                </c:pt>
                <c:pt idx="42">
                  <c:v>2.2931811000000001E-3</c:v>
                </c:pt>
                <c:pt idx="43">
                  <c:v>5.4935836E-3</c:v>
                </c:pt>
                <c:pt idx="44">
                  <c:v>1.1931641E-2</c:v>
                </c:pt>
                <c:pt idx="45">
                  <c:v>1.9875535999999999E-2</c:v>
                </c:pt>
                <c:pt idx="46">
                  <c:v>2.6763743E-2</c:v>
                </c:pt>
                <c:pt idx="47">
                  <c:v>3.0395195E-2</c:v>
                </c:pt>
                <c:pt idx="48">
                  <c:v>3.0559408E-2</c:v>
                </c:pt>
                <c:pt idx="49">
                  <c:v>2.8579141999999998E-2</c:v>
                </c:pt>
                <c:pt idx="50">
                  <c:v>2.5674901999999999E-2</c:v>
                </c:pt>
                <c:pt idx="51">
                  <c:v>2.4129191000000001E-2</c:v>
                </c:pt>
                <c:pt idx="52">
                  <c:v>2.4705156999999998E-2</c:v>
                </c:pt>
                <c:pt idx="53">
                  <c:v>2.5753050999999999E-2</c:v>
                </c:pt>
                <c:pt idx="54">
                  <c:v>2.546344E-2</c:v>
                </c:pt>
                <c:pt idx="55">
                  <c:v>2.4421011999999999E-2</c:v>
                </c:pt>
                <c:pt idx="56">
                  <c:v>2.507129E-2</c:v>
                </c:pt>
                <c:pt idx="57">
                  <c:v>2.8600483999999999E-2</c:v>
                </c:pt>
                <c:pt idx="58">
                  <c:v>3.3628676000000003E-2</c:v>
                </c:pt>
                <c:pt idx="59">
                  <c:v>3.7742722999999999E-2</c:v>
                </c:pt>
                <c:pt idx="60">
                  <c:v>3.8645237999999998E-2</c:v>
                </c:pt>
                <c:pt idx="61">
                  <c:v>3.7779710000000001E-2</c:v>
                </c:pt>
                <c:pt idx="62">
                  <c:v>3.5853542000000002E-2</c:v>
                </c:pt>
                <c:pt idx="63">
                  <c:v>3.3127919999999998E-2</c:v>
                </c:pt>
                <c:pt idx="64">
                  <c:v>2.9413004999999999E-2</c:v>
                </c:pt>
                <c:pt idx="65">
                  <c:v>2.7426948999999999E-2</c:v>
                </c:pt>
                <c:pt idx="66">
                  <c:v>3.0674839999999998E-2</c:v>
                </c:pt>
                <c:pt idx="67">
                  <c:v>4.0087501999999997E-2</c:v>
                </c:pt>
                <c:pt idx="68">
                  <c:v>5.1256504000000001E-2</c:v>
                </c:pt>
                <c:pt idx="69">
                  <c:v>5.7104759999999997E-2</c:v>
                </c:pt>
                <c:pt idx="70">
                  <c:v>5.4063079999999999E-2</c:v>
                </c:pt>
                <c:pt idx="71">
                  <c:v>4.4213479999999999E-2</c:v>
                </c:pt>
                <c:pt idx="72">
                  <c:v>3.2990374000000003E-2</c:v>
                </c:pt>
                <c:pt idx="73">
                  <c:v>2.3868825E-2</c:v>
                </c:pt>
                <c:pt idx="74">
                  <c:v>1.7488186999999999E-2</c:v>
                </c:pt>
                <c:pt idx="75">
                  <c:v>1.2264985000000001E-2</c:v>
                </c:pt>
                <c:pt idx="76">
                  <c:v>8.4706850000000004E-3</c:v>
                </c:pt>
                <c:pt idx="77">
                  <c:v>8.3424039999999994E-3</c:v>
                </c:pt>
                <c:pt idx="78">
                  <c:v>1.3521839000000001E-2</c:v>
                </c:pt>
                <c:pt idx="79">
                  <c:v>2.1134492000000001E-2</c:v>
                </c:pt>
                <c:pt idx="80">
                  <c:v>2.5110614999999999E-2</c:v>
                </c:pt>
                <c:pt idx="81">
                  <c:v>2.1430086000000001E-2</c:v>
                </c:pt>
                <c:pt idx="82">
                  <c:v>1.0845321999999999E-2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1.0010396E-3</c:v>
                </c:pt>
                <c:pt idx="89">
                  <c:v>6.6754455000000001E-3</c:v>
                </c:pt>
                <c:pt idx="90">
                  <c:v>1.1588429000000001E-2</c:v>
                </c:pt>
                <c:pt idx="91">
                  <c:v>1.5837152E-2</c:v>
                </c:pt>
                <c:pt idx="92">
                  <c:v>1.8601871999999998E-2</c:v>
                </c:pt>
                <c:pt idx="93">
                  <c:v>2.0142216000000001E-2</c:v>
                </c:pt>
                <c:pt idx="94">
                  <c:v>2.0695666000000001E-2</c:v>
                </c:pt>
                <c:pt idx="95">
                  <c:v>2.0800526999999999E-2</c:v>
                </c:pt>
                <c:pt idx="96">
                  <c:v>2.1997280000000001E-2</c:v>
                </c:pt>
                <c:pt idx="97">
                  <c:v>2.3927480000000001E-2</c:v>
                </c:pt>
                <c:pt idx="98">
                  <c:v>2.5966179999999998E-2</c:v>
                </c:pt>
                <c:pt idx="99">
                  <c:v>2.7429744999999998E-2</c:v>
                </c:pt>
                <c:pt idx="100">
                  <c:v>2.8018617999999999E-2</c:v>
                </c:pt>
                <c:pt idx="101">
                  <c:v>2.8600345999999999E-2</c:v>
                </c:pt>
                <c:pt idx="102">
                  <c:v>2.8886597999999999E-2</c:v>
                </c:pt>
                <c:pt idx="103">
                  <c:v>2.9542216999999999E-2</c:v>
                </c:pt>
                <c:pt idx="104">
                  <c:v>2.9615510000000001E-2</c:v>
                </c:pt>
                <c:pt idx="105">
                  <c:v>2.9228148999999998E-2</c:v>
                </c:pt>
                <c:pt idx="106">
                  <c:v>2.8238988E-2</c:v>
                </c:pt>
                <c:pt idx="107">
                  <c:v>2.6956005000000002E-2</c:v>
                </c:pt>
                <c:pt idx="108">
                  <c:v>2.4697559000000001E-2</c:v>
                </c:pt>
                <c:pt idx="109">
                  <c:v>2.1791703999999999E-2</c:v>
                </c:pt>
                <c:pt idx="110">
                  <c:v>1.8802017000000001E-2</c:v>
                </c:pt>
                <c:pt idx="111">
                  <c:v>1.7315133E-2</c:v>
                </c:pt>
                <c:pt idx="112">
                  <c:v>1.40583245E-2</c:v>
                </c:pt>
                <c:pt idx="113">
                  <c:v>1.0697583E-2</c:v>
                </c:pt>
                <c:pt idx="114">
                  <c:v>6.8612009999999999E-3</c:v>
                </c:pt>
                <c:pt idx="115">
                  <c:v>2.4147286999999999E-3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6CA1-4318-B238-A1C02F60FC29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[4]Sheet1!$D$113:$DT$113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2.3800000000000001E-4</c:v>
                </c:pt>
                <c:pt idx="6">
                  <c:v>1.0816280000000001E-3</c:v>
                </c:pt>
                <c:pt idx="7">
                  <c:v>3.1110527999999998E-3</c:v>
                </c:pt>
                <c:pt idx="8">
                  <c:v>5.0097164000000001E-3</c:v>
                </c:pt>
                <c:pt idx="9">
                  <c:v>5.1116219999999997E-3</c:v>
                </c:pt>
                <c:pt idx="10">
                  <c:v>2.3930829999999998E-3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1.5300000000000001E-4</c:v>
                </c:pt>
                <c:pt idx="15">
                  <c:v>5.223096E-3</c:v>
                </c:pt>
                <c:pt idx="16">
                  <c:v>9.2528439999999997E-3</c:v>
                </c:pt>
                <c:pt idx="17">
                  <c:v>9.1511960000000003E-3</c:v>
                </c:pt>
                <c:pt idx="18">
                  <c:v>5.3775990000000003E-3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3.7874149000000001E-3</c:v>
                </c:pt>
                <c:pt idx="27">
                  <c:v>7.7010574999999996E-3</c:v>
                </c:pt>
                <c:pt idx="28">
                  <c:v>1.0303015E-2</c:v>
                </c:pt>
                <c:pt idx="29">
                  <c:v>1.1308466E-2</c:v>
                </c:pt>
                <c:pt idx="30">
                  <c:v>1.2214691E-2</c:v>
                </c:pt>
                <c:pt idx="31">
                  <c:v>1.3318948000000001E-2</c:v>
                </c:pt>
                <c:pt idx="32">
                  <c:v>1.3972368000000001E-2</c:v>
                </c:pt>
                <c:pt idx="33">
                  <c:v>1.5234051E-2</c:v>
                </c:pt>
                <c:pt idx="34">
                  <c:v>1.6482145E-2</c:v>
                </c:pt>
                <c:pt idx="35">
                  <c:v>1.7386740000000001E-2</c:v>
                </c:pt>
                <c:pt idx="36">
                  <c:v>1.6824136E-2</c:v>
                </c:pt>
                <c:pt idx="37">
                  <c:v>1.4460129E-2</c:v>
                </c:pt>
                <c:pt idx="38">
                  <c:v>1.0671234E-2</c:v>
                </c:pt>
                <c:pt idx="39">
                  <c:v>6.8799689999999997E-3</c:v>
                </c:pt>
                <c:pt idx="40">
                  <c:v>3.8444949999999999E-3</c:v>
                </c:pt>
                <c:pt idx="41">
                  <c:v>2.1875252000000001E-3</c:v>
                </c:pt>
                <c:pt idx="42">
                  <c:v>2.2931811000000001E-3</c:v>
                </c:pt>
                <c:pt idx="43">
                  <c:v>5.4935836E-3</c:v>
                </c:pt>
                <c:pt idx="44">
                  <c:v>1.1931641E-2</c:v>
                </c:pt>
                <c:pt idx="45">
                  <c:v>1.9875535999999999E-2</c:v>
                </c:pt>
                <c:pt idx="46">
                  <c:v>2.6763743E-2</c:v>
                </c:pt>
                <c:pt idx="47">
                  <c:v>3.0395195E-2</c:v>
                </c:pt>
                <c:pt idx="48">
                  <c:v>3.0559408E-2</c:v>
                </c:pt>
                <c:pt idx="49">
                  <c:v>2.8579141999999998E-2</c:v>
                </c:pt>
                <c:pt idx="50">
                  <c:v>2.5674901999999999E-2</c:v>
                </c:pt>
                <c:pt idx="51">
                  <c:v>2.4129191000000001E-2</c:v>
                </c:pt>
                <c:pt idx="52">
                  <c:v>2.4705156999999998E-2</c:v>
                </c:pt>
                <c:pt idx="53">
                  <c:v>2.5753050999999999E-2</c:v>
                </c:pt>
                <c:pt idx="54">
                  <c:v>2.546344E-2</c:v>
                </c:pt>
                <c:pt idx="55">
                  <c:v>2.4421011999999999E-2</c:v>
                </c:pt>
                <c:pt idx="56">
                  <c:v>2.507129E-2</c:v>
                </c:pt>
                <c:pt idx="57">
                  <c:v>2.8600483999999999E-2</c:v>
                </c:pt>
                <c:pt idx="58">
                  <c:v>3.3628676000000003E-2</c:v>
                </c:pt>
                <c:pt idx="59">
                  <c:v>3.7742722999999999E-2</c:v>
                </c:pt>
                <c:pt idx="60">
                  <c:v>3.8645237999999998E-2</c:v>
                </c:pt>
                <c:pt idx="61">
                  <c:v>3.7779710000000001E-2</c:v>
                </c:pt>
                <c:pt idx="62">
                  <c:v>3.5853542000000002E-2</c:v>
                </c:pt>
                <c:pt idx="63">
                  <c:v>3.3127919999999998E-2</c:v>
                </c:pt>
                <c:pt idx="64">
                  <c:v>2.9413004999999999E-2</c:v>
                </c:pt>
                <c:pt idx="65">
                  <c:v>2.7426948999999999E-2</c:v>
                </c:pt>
                <c:pt idx="66">
                  <c:v>3.0674839999999998E-2</c:v>
                </c:pt>
                <c:pt idx="67">
                  <c:v>4.0087501999999997E-2</c:v>
                </c:pt>
                <c:pt idx="68">
                  <c:v>5.1256504000000001E-2</c:v>
                </c:pt>
                <c:pt idx="69">
                  <c:v>5.7104759999999997E-2</c:v>
                </c:pt>
                <c:pt idx="70">
                  <c:v>5.4063079999999999E-2</c:v>
                </c:pt>
                <c:pt idx="71">
                  <c:v>4.4213479999999999E-2</c:v>
                </c:pt>
                <c:pt idx="72">
                  <c:v>3.2990374000000003E-2</c:v>
                </c:pt>
                <c:pt idx="73">
                  <c:v>2.3868825E-2</c:v>
                </c:pt>
                <c:pt idx="74">
                  <c:v>1.7488186999999999E-2</c:v>
                </c:pt>
                <c:pt idx="75">
                  <c:v>1.2264985000000001E-2</c:v>
                </c:pt>
                <c:pt idx="76">
                  <c:v>8.4706850000000004E-3</c:v>
                </c:pt>
                <c:pt idx="77">
                  <c:v>8.3424039999999994E-3</c:v>
                </c:pt>
                <c:pt idx="78">
                  <c:v>1.3521839000000001E-2</c:v>
                </c:pt>
                <c:pt idx="79">
                  <c:v>2.1134492000000001E-2</c:v>
                </c:pt>
                <c:pt idx="80">
                  <c:v>2.5110614999999999E-2</c:v>
                </c:pt>
                <c:pt idx="81">
                  <c:v>2.1430086000000001E-2</c:v>
                </c:pt>
                <c:pt idx="82">
                  <c:v>1.0845321999999999E-2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1.0010396E-3</c:v>
                </c:pt>
                <c:pt idx="89">
                  <c:v>6.6754455000000001E-3</c:v>
                </c:pt>
                <c:pt idx="90">
                  <c:v>1.1588429000000001E-2</c:v>
                </c:pt>
                <c:pt idx="91">
                  <c:v>1.5837152E-2</c:v>
                </c:pt>
                <c:pt idx="92">
                  <c:v>1.8601871999999998E-2</c:v>
                </c:pt>
                <c:pt idx="93">
                  <c:v>2.0142216000000001E-2</c:v>
                </c:pt>
                <c:pt idx="94">
                  <c:v>2.0695666000000001E-2</c:v>
                </c:pt>
                <c:pt idx="95">
                  <c:v>2.0800526999999999E-2</c:v>
                </c:pt>
                <c:pt idx="96">
                  <c:v>2.1997280000000001E-2</c:v>
                </c:pt>
                <c:pt idx="97">
                  <c:v>2.3927480000000001E-2</c:v>
                </c:pt>
                <c:pt idx="98">
                  <c:v>2.5966179999999998E-2</c:v>
                </c:pt>
                <c:pt idx="99">
                  <c:v>2.7429744999999998E-2</c:v>
                </c:pt>
                <c:pt idx="100">
                  <c:v>2.8018617999999999E-2</c:v>
                </c:pt>
                <c:pt idx="101">
                  <c:v>2.8600345999999999E-2</c:v>
                </c:pt>
                <c:pt idx="102">
                  <c:v>2.8886597999999999E-2</c:v>
                </c:pt>
                <c:pt idx="103">
                  <c:v>2.9542216999999999E-2</c:v>
                </c:pt>
                <c:pt idx="104">
                  <c:v>2.9615510000000001E-2</c:v>
                </c:pt>
                <c:pt idx="105">
                  <c:v>2.9228148999999998E-2</c:v>
                </c:pt>
                <c:pt idx="106">
                  <c:v>2.8238988E-2</c:v>
                </c:pt>
                <c:pt idx="107">
                  <c:v>2.6956005000000002E-2</c:v>
                </c:pt>
                <c:pt idx="108">
                  <c:v>2.4697559000000001E-2</c:v>
                </c:pt>
                <c:pt idx="109">
                  <c:v>2.1791703999999999E-2</c:v>
                </c:pt>
                <c:pt idx="110">
                  <c:v>1.8802017000000001E-2</c:v>
                </c:pt>
                <c:pt idx="111">
                  <c:v>1.7315133E-2</c:v>
                </c:pt>
                <c:pt idx="112">
                  <c:v>1.40583245E-2</c:v>
                </c:pt>
                <c:pt idx="113">
                  <c:v>1.0697583E-2</c:v>
                </c:pt>
                <c:pt idx="114">
                  <c:v>6.8612009999999999E-3</c:v>
                </c:pt>
                <c:pt idx="115">
                  <c:v>2.4147286999999999E-3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6CA1-4318-B238-A1C02F60FC29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[4]Sheet1!$D$114:$DT$114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2.3800000000000001E-4</c:v>
                </c:pt>
                <c:pt idx="6">
                  <c:v>1.0816280000000001E-3</c:v>
                </c:pt>
                <c:pt idx="7">
                  <c:v>3.1110527999999998E-3</c:v>
                </c:pt>
                <c:pt idx="8">
                  <c:v>5.0097164000000001E-3</c:v>
                </c:pt>
                <c:pt idx="9">
                  <c:v>5.1116219999999997E-3</c:v>
                </c:pt>
                <c:pt idx="10">
                  <c:v>2.3930829999999998E-3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1.5300000000000001E-4</c:v>
                </c:pt>
                <c:pt idx="15">
                  <c:v>5.223096E-3</c:v>
                </c:pt>
                <c:pt idx="16">
                  <c:v>9.2528439999999997E-3</c:v>
                </c:pt>
                <c:pt idx="17">
                  <c:v>9.1511960000000003E-3</c:v>
                </c:pt>
                <c:pt idx="18">
                  <c:v>5.3775990000000003E-3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3.7874149000000001E-3</c:v>
                </c:pt>
                <c:pt idx="27">
                  <c:v>7.7010574999999996E-3</c:v>
                </c:pt>
                <c:pt idx="28">
                  <c:v>1.0303015E-2</c:v>
                </c:pt>
                <c:pt idx="29">
                  <c:v>1.1308466E-2</c:v>
                </c:pt>
                <c:pt idx="30">
                  <c:v>1.2214691E-2</c:v>
                </c:pt>
                <c:pt idx="31">
                  <c:v>1.3318948000000001E-2</c:v>
                </c:pt>
                <c:pt idx="32">
                  <c:v>1.3972368000000001E-2</c:v>
                </c:pt>
                <c:pt idx="33">
                  <c:v>1.5234051E-2</c:v>
                </c:pt>
                <c:pt idx="34">
                  <c:v>1.6482145E-2</c:v>
                </c:pt>
                <c:pt idx="35">
                  <c:v>1.7386740000000001E-2</c:v>
                </c:pt>
                <c:pt idx="36">
                  <c:v>1.6824136E-2</c:v>
                </c:pt>
                <c:pt idx="37">
                  <c:v>1.4460129E-2</c:v>
                </c:pt>
                <c:pt idx="38">
                  <c:v>1.0671234E-2</c:v>
                </c:pt>
                <c:pt idx="39">
                  <c:v>6.8799689999999997E-3</c:v>
                </c:pt>
                <c:pt idx="40">
                  <c:v>3.8444949999999999E-3</c:v>
                </c:pt>
                <c:pt idx="41">
                  <c:v>2.1875252000000001E-3</c:v>
                </c:pt>
                <c:pt idx="42">
                  <c:v>2.2931811000000001E-3</c:v>
                </c:pt>
                <c:pt idx="43">
                  <c:v>5.4935836E-3</c:v>
                </c:pt>
                <c:pt idx="44">
                  <c:v>1.1931641E-2</c:v>
                </c:pt>
                <c:pt idx="45">
                  <c:v>1.9875535999999999E-2</c:v>
                </c:pt>
                <c:pt idx="46">
                  <c:v>2.6763743E-2</c:v>
                </c:pt>
                <c:pt idx="47">
                  <c:v>3.0395195E-2</c:v>
                </c:pt>
                <c:pt idx="48">
                  <c:v>3.0559408E-2</c:v>
                </c:pt>
                <c:pt idx="49">
                  <c:v>2.8579141999999998E-2</c:v>
                </c:pt>
                <c:pt idx="50">
                  <c:v>2.5674901999999999E-2</c:v>
                </c:pt>
                <c:pt idx="51">
                  <c:v>2.4129191000000001E-2</c:v>
                </c:pt>
                <c:pt idx="52">
                  <c:v>2.4705156999999998E-2</c:v>
                </c:pt>
                <c:pt idx="53">
                  <c:v>2.5753050999999999E-2</c:v>
                </c:pt>
                <c:pt idx="54">
                  <c:v>2.546344E-2</c:v>
                </c:pt>
                <c:pt idx="55">
                  <c:v>2.4421011999999999E-2</c:v>
                </c:pt>
                <c:pt idx="56">
                  <c:v>2.507129E-2</c:v>
                </c:pt>
                <c:pt idx="57">
                  <c:v>2.8600483999999999E-2</c:v>
                </c:pt>
                <c:pt idx="58">
                  <c:v>3.3628676000000003E-2</c:v>
                </c:pt>
                <c:pt idx="59">
                  <c:v>3.7742722999999999E-2</c:v>
                </c:pt>
                <c:pt idx="60">
                  <c:v>3.8645237999999998E-2</c:v>
                </c:pt>
                <c:pt idx="61">
                  <c:v>3.7779710000000001E-2</c:v>
                </c:pt>
                <c:pt idx="62">
                  <c:v>3.5853542000000002E-2</c:v>
                </c:pt>
                <c:pt idx="63">
                  <c:v>3.3127919999999998E-2</c:v>
                </c:pt>
                <c:pt idx="64">
                  <c:v>2.9413004999999999E-2</c:v>
                </c:pt>
                <c:pt idx="65">
                  <c:v>2.7426948999999999E-2</c:v>
                </c:pt>
                <c:pt idx="66">
                  <c:v>3.0674839999999998E-2</c:v>
                </c:pt>
                <c:pt idx="67">
                  <c:v>4.0087501999999997E-2</c:v>
                </c:pt>
                <c:pt idx="68">
                  <c:v>5.1256504000000001E-2</c:v>
                </c:pt>
                <c:pt idx="69">
                  <c:v>5.7104759999999997E-2</c:v>
                </c:pt>
                <c:pt idx="70">
                  <c:v>5.4063079999999999E-2</c:v>
                </c:pt>
                <c:pt idx="71">
                  <c:v>4.4213479999999999E-2</c:v>
                </c:pt>
                <c:pt idx="72">
                  <c:v>3.2990374000000003E-2</c:v>
                </c:pt>
                <c:pt idx="73">
                  <c:v>2.3868825E-2</c:v>
                </c:pt>
                <c:pt idx="74">
                  <c:v>1.7488186999999999E-2</c:v>
                </c:pt>
                <c:pt idx="75">
                  <c:v>1.2264985000000001E-2</c:v>
                </c:pt>
                <c:pt idx="76">
                  <c:v>8.4706850000000004E-3</c:v>
                </c:pt>
                <c:pt idx="77">
                  <c:v>8.3424039999999994E-3</c:v>
                </c:pt>
                <c:pt idx="78">
                  <c:v>1.3521839000000001E-2</c:v>
                </c:pt>
                <c:pt idx="79">
                  <c:v>2.1134492000000001E-2</c:v>
                </c:pt>
                <c:pt idx="80">
                  <c:v>2.5110614999999999E-2</c:v>
                </c:pt>
                <c:pt idx="81">
                  <c:v>2.1430086000000001E-2</c:v>
                </c:pt>
                <c:pt idx="82">
                  <c:v>1.0845321999999999E-2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1.0010396E-3</c:v>
                </c:pt>
                <c:pt idx="89">
                  <c:v>6.6754455000000001E-3</c:v>
                </c:pt>
                <c:pt idx="90">
                  <c:v>1.1588429000000001E-2</c:v>
                </c:pt>
                <c:pt idx="91">
                  <c:v>1.5837152E-2</c:v>
                </c:pt>
                <c:pt idx="92">
                  <c:v>1.8601871999999998E-2</c:v>
                </c:pt>
                <c:pt idx="93">
                  <c:v>2.0142216000000001E-2</c:v>
                </c:pt>
                <c:pt idx="94">
                  <c:v>2.0695666000000001E-2</c:v>
                </c:pt>
                <c:pt idx="95">
                  <c:v>2.0800526999999999E-2</c:v>
                </c:pt>
                <c:pt idx="96">
                  <c:v>2.1997280000000001E-2</c:v>
                </c:pt>
                <c:pt idx="97">
                  <c:v>2.3927480000000001E-2</c:v>
                </c:pt>
                <c:pt idx="98">
                  <c:v>2.5966179999999998E-2</c:v>
                </c:pt>
                <c:pt idx="99">
                  <c:v>2.7429744999999998E-2</c:v>
                </c:pt>
                <c:pt idx="100">
                  <c:v>2.8018617999999999E-2</c:v>
                </c:pt>
                <c:pt idx="101">
                  <c:v>2.8600345999999999E-2</c:v>
                </c:pt>
                <c:pt idx="102">
                  <c:v>2.8886597999999999E-2</c:v>
                </c:pt>
                <c:pt idx="103">
                  <c:v>2.9542216999999999E-2</c:v>
                </c:pt>
                <c:pt idx="104">
                  <c:v>2.9615510000000001E-2</c:v>
                </c:pt>
                <c:pt idx="105">
                  <c:v>2.9228148999999998E-2</c:v>
                </c:pt>
                <c:pt idx="106">
                  <c:v>2.8238988E-2</c:v>
                </c:pt>
                <c:pt idx="107">
                  <c:v>2.6956005000000002E-2</c:v>
                </c:pt>
                <c:pt idx="108">
                  <c:v>2.4697559000000001E-2</c:v>
                </c:pt>
                <c:pt idx="109">
                  <c:v>2.1791703999999999E-2</c:v>
                </c:pt>
                <c:pt idx="110">
                  <c:v>1.8802017000000001E-2</c:v>
                </c:pt>
                <c:pt idx="111">
                  <c:v>1.7315133E-2</c:v>
                </c:pt>
                <c:pt idx="112">
                  <c:v>1.40583245E-2</c:v>
                </c:pt>
                <c:pt idx="113">
                  <c:v>1.0697583E-2</c:v>
                </c:pt>
                <c:pt idx="114">
                  <c:v>6.8612009999999999E-3</c:v>
                </c:pt>
                <c:pt idx="115">
                  <c:v>2.4147286999999999E-3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6CA1-4318-B238-A1C02F60FC29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[4]Sheet1!$D$115:$DT$115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2.3800000000000001E-4</c:v>
                </c:pt>
                <c:pt idx="6">
                  <c:v>1.0816280000000001E-3</c:v>
                </c:pt>
                <c:pt idx="7">
                  <c:v>3.1110527999999998E-3</c:v>
                </c:pt>
                <c:pt idx="8">
                  <c:v>5.0097164000000001E-3</c:v>
                </c:pt>
                <c:pt idx="9">
                  <c:v>5.1116219999999997E-3</c:v>
                </c:pt>
                <c:pt idx="10">
                  <c:v>2.3930829999999998E-3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1.5300000000000001E-4</c:v>
                </c:pt>
                <c:pt idx="15">
                  <c:v>5.223096E-3</c:v>
                </c:pt>
                <c:pt idx="16">
                  <c:v>9.2528439999999997E-3</c:v>
                </c:pt>
                <c:pt idx="17">
                  <c:v>9.1511960000000003E-3</c:v>
                </c:pt>
                <c:pt idx="18">
                  <c:v>5.3775990000000003E-3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3.7874149000000001E-3</c:v>
                </c:pt>
                <c:pt idx="27">
                  <c:v>7.7010574999999996E-3</c:v>
                </c:pt>
                <c:pt idx="28">
                  <c:v>1.0303015E-2</c:v>
                </c:pt>
                <c:pt idx="29">
                  <c:v>1.1308466E-2</c:v>
                </c:pt>
                <c:pt idx="30">
                  <c:v>1.2214691E-2</c:v>
                </c:pt>
                <c:pt idx="31">
                  <c:v>1.3318948000000001E-2</c:v>
                </c:pt>
                <c:pt idx="32">
                  <c:v>1.3972368000000001E-2</c:v>
                </c:pt>
                <c:pt idx="33">
                  <c:v>1.5234051E-2</c:v>
                </c:pt>
                <c:pt idx="34">
                  <c:v>1.6482145E-2</c:v>
                </c:pt>
                <c:pt idx="35">
                  <c:v>1.7386740000000001E-2</c:v>
                </c:pt>
                <c:pt idx="36">
                  <c:v>1.6824136E-2</c:v>
                </c:pt>
                <c:pt idx="37">
                  <c:v>1.4460129E-2</c:v>
                </c:pt>
                <c:pt idx="38">
                  <c:v>1.0671234E-2</c:v>
                </c:pt>
                <c:pt idx="39">
                  <c:v>6.8799689999999997E-3</c:v>
                </c:pt>
                <c:pt idx="40">
                  <c:v>3.8444949999999999E-3</c:v>
                </c:pt>
                <c:pt idx="41">
                  <c:v>2.1875252000000001E-3</c:v>
                </c:pt>
                <c:pt idx="42">
                  <c:v>2.2931811000000001E-3</c:v>
                </c:pt>
                <c:pt idx="43">
                  <c:v>5.4935836E-3</c:v>
                </c:pt>
                <c:pt idx="44">
                  <c:v>1.1931641E-2</c:v>
                </c:pt>
                <c:pt idx="45">
                  <c:v>1.9875535999999999E-2</c:v>
                </c:pt>
                <c:pt idx="46">
                  <c:v>2.6763743E-2</c:v>
                </c:pt>
                <c:pt idx="47">
                  <c:v>3.0395195E-2</c:v>
                </c:pt>
                <c:pt idx="48">
                  <c:v>3.0559408E-2</c:v>
                </c:pt>
                <c:pt idx="49">
                  <c:v>2.8579141999999998E-2</c:v>
                </c:pt>
                <c:pt idx="50">
                  <c:v>2.5674901999999999E-2</c:v>
                </c:pt>
                <c:pt idx="51">
                  <c:v>2.4129191000000001E-2</c:v>
                </c:pt>
                <c:pt idx="52">
                  <c:v>2.4705156999999998E-2</c:v>
                </c:pt>
                <c:pt idx="53">
                  <c:v>2.5753050999999999E-2</c:v>
                </c:pt>
                <c:pt idx="54">
                  <c:v>2.546344E-2</c:v>
                </c:pt>
                <c:pt idx="55">
                  <c:v>2.4421011999999999E-2</c:v>
                </c:pt>
                <c:pt idx="56">
                  <c:v>2.507129E-2</c:v>
                </c:pt>
                <c:pt idx="57">
                  <c:v>2.8600483999999999E-2</c:v>
                </c:pt>
                <c:pt idx="58">
                  <c:v>3.3628676000000003E-2</c:v>
                </c:pt>
                <c:pt idx="59">
                  <c:v>3.7742722999999999E-2</c:v>
                </c:pt>
                <c:pt idx="60">
                  <c:v>3.8645237999999998E-2</c:v>
                </c:pt>
                <c:pt idx="61">
                  <c:v>3.7779710000000001E-2</c:v>
                </c:pt>
                <c:pt idx="62">
                  <c:v>3.5853542000000002E-2</c:v>
                </c:pt>
                <c:pt idx="63">
                  <c:v>3.3127919999999998E-2</c:v>
                </c:pt>
                <c:pt idx="64">
                  <c:v>2.9413004999999999E-2</c:v>
                </c:pt>
                <c:pt idx="65">
                  <c:v>2.7426948999999999E-2</c:v>
                </c:pt>
                <c:pt idx="66">
                  <c:v>3.0674839999999998E-2</c:v>
                </c:pt>
                <c:pt idx="67">
                  <c:v>4.0087501999999997E-2</c:v>
                </c:pt>
                <c:pt idx="68">
                  <c:v>5.1256504000000001E-2</c:v>
                </c:pt>
                <c:pt idx="69">
                  <c:v>5.7104759999999997E-2</c:v>
                </c:pt>
                <c:pt idx="70">
                  <c:v>5.4063079999999999E-2</c:v>
                </c:pt>
                <c:pt idx="71">
                  <c:v>4.4213479999999999E-2</c:v>
                </c:pt>
                <c:pt idx="72">
                  <c:v>3.2990374000000003E-2</c:v>
                </c:pt>
                <c:pt idx="73">
                  <c:v>2.3868825E-2</c:v>
                </c:pt>
                <c:pt idx="74">
                  <c:v>1.7488186999999999E-2</c:v>
                </c:pt>
                <c:pt idx="75">
                  <c:v>1.2264985000000001E-2</c:v>
                </c:pt>
                <c:pt idx="76">
                  <c:v>8.4706850000000004E-3</c:v>
                </c:pt>
                <c:pt idx="77">
                  <c:v>8.3424039999999994E-3</c:v>
                </c:pt>
                <c:pt idx="78">
                  <c:v>1.3521839000000001E-2</c:v>
                </c:pt>
                <c:pt idx="79">
                  <c:v>2.1134492000000001E-2</c:v>
                </c:pt>
                <c:pt idx="80">
                  <c:v>2.5110614999999999E-2</c:v>
                </c:pt>
                <c:pt idx="81">
                  <c:v>2.1430086000000001E-2</c:v>
                </c:pt>
                <c:pt idx="82">
                  <c:v>1.0845321999999999E-2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1.0010396E-3</c:v>
                </c:pt>
                <c:pt idx="89">
                  <c:v>6.6754455000000001E-3</c:v>
                </c:pt>
                <c:pt idx="90">
                  <c:v>1.1588429000000001E-2</c:v>
                </c:pt>
                <c:pt idx="91">
                  <c:v>1.5837152E-2</c:v>
                </c:pt>
                <c:pt idx="92">
                  <c:v>1.8601871999999998E-2</c:v>
                </c:pt>
                <c:pt idx="93">
                  <c:v>2.0142216000000001E-2</c:v>
                </c:pt>
                <c:pt idx="94">
                  <c:v>2.0695666000000001E-2</c:v>
                </c:pt>
                <c:pt idx="95">
                  <c:v>2.0800526999999999E-2</c:v>
                </c:pt>
                <c:pt idx="96">
                  <c:v>2.1997280000000001E-2</c:v>
                </c:pt>
                <c:pt idx="97">
                  <c:v>2.3927480000000001E-2</c:v>
                </c:pt>
                <c:pt idx="98">
                  <c:v>2.5966179999999998E-2</c:v>
                </c:pt>
                <c:pt idx="99">
                  <c:v>2.7429744999999998E-2</c:v>
                </c:pt>
                <c:pt idx="100">
                  <c:v>2.8018617999999999E-2</c:v>
                </c:pt>
                <c:pt idx="101">
                  <c:v>2.8600345999999999E-2</c:v>
                </c:pt>
                <c:pt idx="102">
                  <c:v>2.8886597999999999E-2</c:v>
                </c:pt>
                <c:pt idx="103">
                  <c:v>2.9542216999999999E-2</c:v>
                </c:pt>
                <c:pt idx="104">
                  <c:v>2.9615510000000001E-2</c:v>
                </c:pt>
                <c:pt idx="105">
                  <c:v>2.9228148999999998E-2</c:v>
                </c:pt>
                <c:pt idx="106">
                  <c:v>2.8238988E-2</c:v>
                </c:pt>
                <c:pt idx="107">
                  <c:v>2.6956005000000002E-2</c:v>
                </c:pt>
                <c:pt idx="108">
                  <c:v>2.4697559000000001E-2</c:v>
                </c:pt>
                <c:pt idx="109">
                  <c:v>2.1791703999999999E-2</c:v>
                </c:pt>
                <c:pt idx="110">
                  <c:v>1.8802017000000001E-2</c:v>
                </c:pt>
                <c:pt idx="111">
                  <c:v>1.7315133E-2</c:v>
                </c:pt>
                <c:pt idx="112">
                  <c:v>1.40583245E-2</c:v>
                </c:pt>
                <c:pt idx="113">
                  <c:v>1.0697583E-2</c:v>
                </c:pt>
                <c:pt idx="114">
                  <c:v>6.8612009999999999E-3</c:v>
                </c:pt>
                <c:pt idx="115">
                  <c:v>2.4147286999999999E-3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6CA1-4318-B238-A1C02F60FC29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[4]Sheet1!$D$116:$DT$116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2.3800000000000001E-4</c:v>
                </c:pt>
                <c:pt idx="6">
                  <c:v>1.0816280000000001E-3</c:v>
                </c:pt>
                <c:pt idx="7">
                  <c:v>3.1110527999999998E-3</c:v>
                </c:pt>
                <c:pt idx="8">
                  <c:v>5.0097164000000001E-3</c:v>
                </c:pt>
                <c:pt idx="9">
                  <c:v>5.1116219999999997E-3</c:v>
                </c:pt>
                <c:pt idx="10">
                  <c:v>2.3930829999999998E-3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1.5300000000000001E-4</c:v>
                </c:pt>
                <c:pt idx="15">
                  <c:v>5.223096E-3</c:v>
                </c:pt>
                <c:pt idx="16">
                  <c:v>9.2528439999999997E-3</c:v>
                </c:pt>
                <c:pt idx="17">
                  <c:v>9.1511960000000003E-3</c:v>
                </c:pt>
                <c:pt idx="18">
                  <c:v>5.3775990000000003E-3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3.7874149000000001E-3</c:v>
                </c:pt>
                <c:pt idx="27">
                  <c:v>7.7010574999999996E-3</c:v>
                </c:pt>
                <c:pt idx="28">
                  <c:v>1.0303015E-2</c:v>
                </c:pt>
                <c:pt idx="29">
                  <c:v>1.1308466E-2</c:v>
                </c:pt>
                <c:pt idx="30">
                  <c:v>1.2214691E-2</c:v>
                </c:pt>
                <c:pt idx="31">
                  <c:v>1.3318948000000001E-2</c:v>
                </c:pt>
                <c:pt idx="32">
                  <c:v>1.3972368000000001E-2</c:v>
                </c:pt>
                <c:pt idx="33">
                  <c:v>1.5234051E-2</c:v>
                </c:pt>
                <c:pt idx="34">
                  <c:v>1.6482145E-2</c:v>
                </c:pt>
                <c:pt idx="35">
                  <c:v>1.7386740000000001E-2</c:v>
                </c:pt>
                <c:pt idx="36">
                  <c:v>1.6824136E-2</c:v>
                </c:pt>
                <c:pt idx="37">
                  <c:v>1.4460129E-2</c:v>
                </c:pt>
                <c:pt idx="38">
                  <c:v>1.0671234E-2</c:v>
                </c:pt>
                <c:pt idx="39">
                  <c:v>6.8799689999999997E-3</c:v>
                </c:pt>
                <c:pt idx="40">
                  <c:v>3.8444949999999999E-3</c:v>
                </c:pt>
                <c:pt idx="41">
                  <c:v>2.1875252000000001E-3</c:v>
                </c:pt>
                <c:pt idx="42">
                  <c:v>2.2931811000000001E-3</c:v>
                </c:pt>
                <c:pt idx="43">
                  <c:v>5.4935836E-3</c:v>
                </c:pt>
                <c:pt idx="44">
                  <c:v>1.1931641E-2</c:v>
                </c:pt>
                <c:pt idx="45">
                  <c:v>1.9875535999999999E-2</c:v>
                </c:pt>
                <c:pt idx="46">
                  <c:v>2.6763743E-2</c:v>
                </c:pt>
                <c:pt idx="47">
                  <c:v>3.0395195E-2</c:v>
                </c:pt>
                <c:pt idx="48">
                  <c:v>3.0559408E-2</c:v>
                </c:pt>
                <c:pt idx="49">
                  <c:v>2.8579141999999998E-2</c:v>
                </c:pt>
                <c:pt idx="50">
                  <c:v>2.5674901999999999E-2</c:v>
                </c:pt>
                <c:pt idx="51">
                  <c:v>2.4129191000000001E-2</c:v>
                </c:pt>
                <c:pt idx="52">
                  <c:v>2.4705156999999998E-2</c:v>
                </c:pt>
                <c:pt idx="53">
                  <c:v>2.5753050999999999E-2</c:v>
                </c:pt>
                <c:pt idx="54">
                  <c:v>2.546344E-2</c:v>
                </c:pt>
                <c:pt idx="55">
                  <c:v>2.4421011999999999E-2</c:v>
                </c:pt>
                <c:pt idx="56">
                  <c:v>2.507129E-2</c:v>
                </c:pt>
                <c:pt idx="57">
                  <c:v>2.8600483999999999E-2</c:v>
                </c:pt>
                <c:pt idx="58">
                  <c:v>3.3628676000000003E-2</c:v>
                </c:pt>
                <c:pt idx="59">
                  <c:v>3.7742722999999999E-2</c:v>
                </c:pt>
                <c:pt idx="60">
                  <c:v>3.8645237999999998E-2</c:v>
                </c:pt>
                <c:pt idx="61">
                  <c:v>3.7779710000000001E-2</c:v>
                </c:pt>
                <c:pt idx="62">
                  <c:v>3.5853542000000002E-2</c:v>
                </c:pt>
                <c:pt idx="63">
                  <c:v>3.3127919999999998E-2</c:v>
                </c:pt>
                <c:pt idx="64">
                  <c:v>2.9413004999999999E-2</c:v>
                </c:pt>
                <c:pt idx="65">
                  <c:v>2.7426948999999999E-2</c:v>
                </c:pt>
                <c:pt idx="66">
                  <c:v>3.0674839999999998E-2</c:v>
                </c:pt>
                <c:pt idx="67">
                  <c:v>4.0087501999999997E-2</c:v>
                </c:pt>
                <c:pt idx="68">
                  <c:v>5.1256504000000001E-2</c:v>
                </c:pt>
                <c:pt idx="69">
                  <c:v>5.7104759999999997E-2</c:v>
                </c:pt>
                <c:pt idx="70">
                  <c:v>5.4063079999999999E-2</c:v>
                </c:pt>
                <c:pt idx="71">
                  <c:v>4.4213479999999999E-2</c:v>
                </c:pt>
                <c:pt idx="72">
                  <c:v>3.2990374000000003E-2</c:v>
                </c:pt>
                <c:pt idx="73">
                  <c:v>2.3868825E-2</c:v>
                </c:pt>
                <c:pt idx="74">
                  <c:v>1.7488186999999999E-2</c:v>
                </c:pt>
                <c:pt idx="75">
                  <c:v>1.2264985000000001E-2</c:v>
                </c:pt>
                <c:pt idx="76">
                  <c:v>8.4706850000000004E-3</c:v>
                </c:pt>
                <c:pt idx="77">
                  <c:v>8.3424039999999994E-3</c:v>
                </c:pt>
                <c:pt idx="78">
                  <c:v>1.3521839000000001E-2</c:v>
                </c:pt>
                <c:pt idx="79">
                  <c:v>2.1134492000000001E-2</c:v>
                </c:pt>
                <c:pt idx="80">
                  <c:v>2.5110614999999999E-2</c:v>
                </c:pt>
                <c:pt idx="81">
                  <c:v>2.1430086000000001E-2</c:v>
                </c:pt>
                <c:pt idx="82">
                  <c:v>1.0845321999999999E-2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1.0010396E-3</c:v>
                </c:pt>
                <c:pt idx="89">
                  <c:v>6.6754455000000001E-3</c:v>
                </c:pt>
                <c:pt idx="90">
                  <c:v>1.1588429000000001E-2</c:v>
                </c:pt>
                <c:pt idx="91">
                  <c:v>1.5837152E-2</c:v>
                </c:pt>
                <c:pt idx="92">
                  <c:v>1.8601871999999998E-2</c:v>
                </c:pt>
                <c:pt idx="93">
                  <c:v>2.0142216000000001E-2</c:v>
                </c:pt>
                <c:pt idx="94">
                  <c:v>2.0695666000000001E-2</c:v>
                </c:pt>
                <c:pt idx="95">
                  <c:v>2.0800526999999999E-2</c:v>
                </c:pt>
                <c:pt idx="96">
                  <c:v>2.1997280000000001E-2</c:v>
                </c:pt>
                <c:pt idx="97">
                  <c:v>2.3927480000000001E-2</c:v>
                </c:pt>
                <c:pt idx="98">
                  <c:v>2.5966179999999998E-2</c:v>
                </c:pt>
                <c:pt idx="99">
                  <c:v>2.7429744999999998E-2</c:v>
                </c:pt>
                <c:pt idx="100">
                  <c:v>2.8018617999999999E-2</c:v>
                </c:pt>
                <c:pt idx="101">
                  <c:v>2.8600345999999999E-2</c:v>
                </c:pt>
                <c:pt idx="102">
                  <c:v>2.8886597999999999E-2</c:v>
                </c:pt>
                <c:pt idx="103">
                  <c:v>2.9542216999999999E-2</c:v>
                </c:pt>
                <c:pt idx="104">
                  <c:v>2.9615510000000001E-2</c:v>
                </c:pt>
                <c:pt idx="105">
                  <c:v>2.9228148999999998E-2</c:v>
                </c:pt>
                <c:pt idx="106">
                  <c:v>2.8238988E-2</c:v>
                </c:pt>
                <c:pt idx="107">
                  <c:v>2.6956005000000002E-2</c:v>
                </c:pt>
                <c:pt idx="108">
                  <c:v>2.4697559000000001E-2</c:v>
                </c:pt>
                <c:pt idx="109">
                  <c:v>2.1791703999999999E-2</c:v>
                </c:pt>
                <c:pt idx="110">
                  <c:v>1.8802017000000001E-2</c:v>
                </c:pt>
                <c:pt idx="111">
                  <c:v>1.7315133E-2</c:v>
                </c:pt>
                <c:pt idx="112">
                  <c:v>1.40583245E-2</c:v>
                </c:pt>
                <c:pt idx="113">
                  <c:v>1.0697583E-2</c:v>
                </c:pt>
                <c:pt idx="114">
                  <c:v>6.8612009999999999E-3</c:v>
                </c:pt>
                <c:pt idx="115">
                  <c:v>2.4147286999999999E-3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6CA1-4318-B238-A1C02F60FC29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[4]Sheet1!$D$117:$DT$117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2.3599999999999999E-4</c:v>
                </c:pt>
                <c:pt idx="6">
                  <c:v>1.0190208000000001E-3</c:v>
                </c:pt>
                <c:pt idx="7">
                  <c:v>2.9682566000000001E-3</c:v>
                </c:pt>
                <c:pt idx="8">
                  <c:v>4.838757E-3</c:v>
                </c:pt>
                <c:pt idx="9">
                  <c:v>5.0088744999999997E-3</c:v>
                </c:pt>
                <c:pt idx="10">
                  <c:v>2.4275067000000001E-3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3.8499999999999998E-4</c:v>
                </c:pt>
                <c:pt idx="15">
                  <c:v>5.2647329999999997E-3</c:v>
                </c:pt>
                <c:pt idx="16">
                  <c:v>9.0880630000000004E-3</c:v>
                </c:pt>
                <c:pt idx="17">
                  <c:v>8.8701730000000003E-3</c:v>
                </c:pt>
                <c:pt idx="18">
                  <c:v>5.1072454E-3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3.984207E-3</c:v>
                </c:pt>
                <c:pt idx="27">
                  <c:v>7.8051676999999998E-3</c:v>
                </c:pt>
                <c:pt idx="28">
                  <c:v>1.0317048000000001E-2</c:v>
                </c:pt>
                <c:pt idx="29">
                  <c:v>1.1188471E-2</c:v>
                </c:pt>
                <c:pt idx="30">
                  <c:v>1.1943473499999999E-2</c:v>
                </c:pt>
                <c:pt idx="31">
                  <c:v>1.2909987E-2</c:v>
                </c:pt>
                <c:pt idx="32">
                  <c:v>1.3498665999999999E-2</c:v>
                </c:pt>
                <c:pt idx="33">
                  <c:v>1.4743790999999999E-2</c:v>
                </c:pt>
                <c:pt idx="34">
                  <c:v>1.6011344E-2</c:v>
                </c:pt>
                <c:pt idx="35">
                  <c:v>1.6939974999999999E-2</c:v>
                </c:pt>
                <c:pt idx="36">
                  <c:v>1.64184E-2</c:v>
                </c:pt>
                <c:pt idx="37">
                  <c:v>1.412179E-2</c:v>
                </c:pt>
                <c:pt idx="38">
                  <c:v>1.0423817E-2</c:v>
                </c:pt>
                <c:pt idx="39">
                  <c:v>6.711458E-3</c:v>
                </c:pt>
                <c:pt idx="40">
                  <c:v>3.7104706000000002E-3</c:v>
                </c:pt>
                <c:pt idx="41">
                  <c:v>2.0456570000000002E-3</c:v>
                </c:pt>
                <c:pt idx="42">
                  <c:v>2.1687385000000001E-3</c:v>
                </c:pt>
                <c:pt idx="43">
                  <c:v>5.4216213000000003E-3</c:v>
                </c:pt>
                <c:pt idx="44">
                  <c:v>1.189491E-2</c:v>
                </c:pt>
                <c:pt idx="45">
                  <c:v>1.9795889000000001E-2</c:v>
                </c:pt>
                <c:pt idx="46">
                  <c:v>2.6601263999999999E-2</c:v>
                </c:pt>
                <c:pt idx="47">
                  <c:v>3.0195489999999998E-2</c:v>
                </c:pt>
                <c:pt idx="48">
                  <c:v>3.0416148E-2</c:v>
                </c:pt>
                <c:pt idx="49">
                  <c:v>2.8510714E-2</c:v>
                </c:pt>
                <c:pt idx="50">
                  <c:v>2.5633011000000001E-2</c:v>
                </c:pt>
                <c:pt idx="51">
                  <c:v>2.4038740999999999E-2</c:v>
                </c:pt>
                <c:pt idx="52">
                  <c:v>2.4502441E-2</c:v>
                </c:pt>
                <c:pt idx="53">
                  <c:v>2.5397148000000001E-2</c:v>
                </c:pt>
                <c:pt idx="54">
                  <c:v>2.4960119999999999E-2</c:v>
                </c:pt>
                <c:pt idx="55">
                  <c:v>2.384058E-2</c:v>
                </c:pt>
                <c:pt idx="56">
                  <c:v>2.4588309999999999E-2</c:v>
                </c:pt>
                <c:pt idx="57">
                  <c:v>2.837129E-2</c:v>
                </c:pt>
                <c:pt idx="58">
                  <c:v>3.3693216999999998E-2</c:v>
                </c:pt>
                <c:pt idx="59">
                  <c:v>3.7987634999999999E-2</c:v>
                </c:pt>
                <c:pt idx="60">
                  <c:v>3.8894480000000002E-2</c:v>
                </c:pt>
                <c:pt idx="61">
                  <c:v>3.7861310000000002E-2</c:v>
                </c:pt>
                <c:pt idx="62">
                  <c:v>3.5706673000000001E-2</c:v>
                </c:pt>
                <c:pt idx="63">
                  <c:v>3.2807138E-2</c:v>
                </c:pt>
                <c:pt idx="64">
                  <c:v>2.9028384000000001E-2</c:v>
                </c:pt>
                <c:pt idx="65">
                  <c:v>2.7070729000000002E-2</c:v>
                </c:pt>
                <c:pt idx="66">
                  <c:v>3.029223E-2</c:v>
                </c:pt>
                <c:pt idx="67">
                  <c:v>3.9514985000000002E-2</c:v>
                </c:pt>
                <c:pt idx="68">
                  <c:v>5.0447680000000002E-2</c:v>
                </c:pt>
                <c:pt idx="69">
                  <c:v>5.6252994000000001E-2</c:v>
                </c:pt>
                <c:pt idx="70">
                  <c:v>5.3514850000000003E-2</c:v>
                </c:pt>
                <c:pt idx="71">
                  <c:v>4.4182475999999998E-2</c:v>
                </c:pt>
                <c:pt idx="72">
                  <c:v>3.3360019999999997E-2</c:v>
                </c:pt>
                <c:pt idx="73">
                  <c:v>2.4299833999999999E-2</c:v>
                </c:pt>
                <c:pt idx="74">
                  <c:v>1.766071E-2</c:v>
                </c:pt>
                <c:pt idx="75">
                  <c:v>1.2081481E-2</c:v>
                </c:pt>
                <c:pt idx="76">
                  <c:v>8.0454370000000008E-3</c:v>
                </c:pt>
                <c:pt idx="77">
                  <c:v>7.8869390000000008E-3</c:v>
                </c:pt>
                <c:pt idx="78">
                  <c:v>1.3186326E-2</c:v>
                </c:pt>
                <c:pt idx="79">
                  <c:v>2.0952769999999999E-2</c:v>
                </c:pt>
                <c:pt idx="80">
                  <c:v>2.5053522000000002E-2</c:v>
                </c:pt>
                <c:pt idx="81">
                  <c:v>2.1445220000000001E-2</c:v>
                </c:pt>
                <c:pt idx="82">
                  <c:v>1.0882731E-2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7.2599999999999997E-4</c:v>
                </c:pt>
                <c:pt idx="89">
                  <c:v>6.4069256000000002E-3</c:v>
                </c:pt>
                <c:pt idx="90">
                  <c:v>1.1366302999999999E-2</c:v>
                </c:pt>
                <c:pt idx="91">
                  <c:v>1.566029E-2</c:v>
                </c:pt>
                <c:pt idx="92">
                  <c:v>1.843736E-2</c:v>
                </c:pt>
                <c:pt idx="93">
                  <c:v>1.9974970000000002E-2</c:v>
                </c:pt>
                <c:pt idx="94">
                  <c:v>2.0508740000000001E-2</c:v>
                </c:pt>
                <c:pt idx="95">
                  <c:v>2.0581434999999999E-2</c:v>
                </c:pt>
                <c:pt idx="96">
                  <c:v>2.1750907999999999E-2</c:v>
                </c:pt>
                <c:pt idx="97">
                  <c:v>2.3666415E-2</c:v>
                </c:pt>
                <c:pt idx="98">
                  <c:v>2.5705364000000001E-2</c:v>
                </c:pt>
                <c:pt idx="99">
                  <c:v>2.7171913999999998E-2</c:v>
                </c:pt>
                <c:pt idx="100">
                  <c:v>2.7765887E-2</c:v>
                </c:pt>
                <c:pt idx="101">
                  <c:v>2.836193E-2</c:v>
                </c:pt>
                <c:pt idx="102">
                  <c:v>2.8676670000000001E-2</c:v>
                </c:pt>
                <c:pt idx="103">
                  <c:v>2.9357022E-2</c:v>
                </c:pt>
                <c:pt idx="104">
                  <c:v>2.9469970000000002E-2</c:v>
                </c:pt>
                <c:pt idx="105">
                  <c:v>2.9140038E-2</c:v>
                </c:pt>
                <c:pt idx="106">
                  <c:v>2.8221731999999999E-2</c:v>
                </c:pt>
                <c:pt idx="107">
                  <c:v>2.7010879000000002E-2</c:v>
                </c:pt>
                <c:pt idx="108">
                  <c:v>2.4840377E-2</c:v>
                </c:pt>
                <c:pt idx="109">
                  <c:v>2.2022192999999999E-2</c:v>
                </c:pt>
                <c:pt idx="110">
                  <c:v>1.9112851E-2</c:v>
                </c:pt>
                <c:pt idx="111">
                  <c:v>1.7821010000000002E-2</c:v>
                </c:pt>
                <c:pt idx="112">
                  <c:v>1.4666386E-2</c:v>
                </c:pt>
                <c:pt idx="113">
                  <c:v>1.1396253E-2</c:v>
                </c:pt>
                <c:pt idx="114">
                  <c:v>7.6394410000000003E-3</c:v>
                </c:pt>
                <c:pt idx="115">
                  <c:v>3.2608057000000001E-3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6CA1-4318-B238-A1C02F60FC29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[4]Sheet1!$D$118:$DT$118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1.95E-4</c:v>
                </c:pt>
                <c:pt idx="6">
                  <c:v>9.9299999999999996E-4</c:v>
                </c:pt>
                <c:pt idx="7">
                  <c:v>2.9933901999999999E-3</c:v>
                </c:pt>
                <c:pt idx="8">
                  <c:v>4.8941206000000003E-3</c:v>
                </c:pt>
                <c:pt idx="9">
                  <c:v>5.0250553000000002E-3</c:v>
                </c:pt>
                <c:pt idx="10">
                  <c:v>2.3726416000000002E-3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2.43E-4</c:v>
                </c:pt>
                <c:pt idx="15">
                  <c:v>5.2198833000000004E-3</c:v>
                </c:pt>
                <c:pt idx="16">
                  <c:v>9.1572779999999996E-3</c:v>
                </c:pt>
                <c:pt idx="17">
                  <c:v>9.0315789999999996E-3</c:v>
                </c:pt>
                <c:pt idx="18">
                  <c:v>5.2830595999999999E-3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3.8686201000000002E-3</c:v>
                </c:pt>
                <c:pt idx="27">
                  <c:v>7.7025093999999999E-3</c:v>
                </c:pt>
                <c:pt idx="28">
                  <c:v>1.0254028E-2</c:v>
                </c:pt>
                <c:pt idx="29">
                  <c:v>1.1222220999999999E-2</c:v>
                </c:pt>
                <c:pt idx="30">
                  <c:v>1.2117022E-2</c:v>
                </c:pt>
                <c:pt idx="31">
                  <c:v>1.3233071000000001E-2</c:v>
                </c:pt>
                <c:pt idx="32">
                  <c:v>1.3934136E-2</c:v>
                </c:pt>
                <c:pt idx="33">
                  <c:v>1.5255402E-2</c:v>
                </c:pt>
                <c:pt idx="34">
                  <c:v>1.6570732000000001E-2</c:v>
                </c:pt>
                <c:pt idx="35">
                  <c:v>1.7529372000000001E-2</c:v>
                </c:pt>
                <c:pt idx="36">
                  <c:v>1.7009870999999999E-2</c:v>
                </c:pt>
                <c:pt idx="37">
                  <c:v>1.4656278999999999E-2</c:v>
                </c:pt>
                <c:pt idx="38">
                  <c:v>1.0861098E-2</c:v>
                </c:pt>
                <c:pt idx="39">
                  <c:v>7.0308773000000001E-3</c:v>
                </c:pt>
                <c:pt idx="40">
                  <c:v>3.9144660000000001E-3</c:v>
                </c:pt>
                <c:pt idx="41">
                  <c:v>2.2131884000000002E-3</c:v>
                </c:pt>
                <c:pt idx="42">
                  <c:v>2.2911103E-3</c:v>
                </c:pt>
                <c:pt idx="43">
                  <c:v>5.4639642999999996E-3</c:v>
                </c:pt>
                <c:pt idx="44">
                  <c:v>1.1864176000000001E-2</c:v>
                </c:pt>
                <c:pt idx="45">
                  <c:v>1.9762740000000001E-2</c:v>
                </c:pt>
                <c:pt idx="46">
                  <c:v>2.6642954E-2</c:v>
                </c:pt>
                <c:pt idx="47">
                  <c:v>3.031793E-2</c:v>
                </c:pt>
                <c:pt idx="48">
                  <c:v>3.055368E-2</c:v>
                </c:pt>
                <c:pt idx="49">
                  <c:v>2.8631521E-2</c:v>
                </c:pt>
                <c:pt idx="50">
                  <c:v>2.5798792000000001E-2</c:v>
                </c:pt>
                <c:pt idx="51">
                  <c:v>2.4329186999999999E-2</c:v>
                </c:pt>
                <c:pt idx="52">
                  <c:v>2.4943264E-2</c:v>
                </c:pt>
                <c:pt idx="53">
                  <c:v>2.5930239000000001E-2</c:v>
                </c:pt>
                <c:pt idx="54">
                  <c:v>2.5487836E-2</c:v>
                </c:pt>
                <c:pt idx="55">
                  <c:v>2.4292108E-2</c:v>
                </c:pt>
                <c:pt idx="56">
                  <c:v>2.4888483999999999E-2</c:v>
                </c:pt>
                <c:pt idx="57">
                  <c:v>2.8487653000000002E-2</c:v>
                </c:pt>
                <c:pt idx="58">
                  <c:v>3.3654097000000001E-2</c:v>
                </c:pt>
                <c:pt idx="59">
                  <c:v>3.7895949999999998E-2</c:v>
                </c:pt>
                <c:pt idx="60">
                  <c:v>3.8863136999999999E-2</c:v>
                </c:pt>
                <c:pt idx="61">
                  <c:v>3.7971992000000003E-2</c:v>
                </c:pt>
                <c:pt idx="62">
                  <c:v>3.5961159999999999E-2</c:v>
                </c:pt>
                <c:pt idx="63">
                  <c:v>3.3160059999999998E-2</c:v>
                </c:pt>
                <c:pt idx="64">
                  <c:v>2.9404086999999999E-2</c:v>
                </c:pt>
                <c:pt idx="65">
                  <c:v>2.7397230000000002E-2</c:v>
                </c:pt>
                <c:pt idx="66">
                  <c:v>3.0539626E-2</c:v>
                </c:pt>
                <c:pt idx="67">
                  <c:v>3.9717726000000002E-2</c:v>
                </c:pt>
                <c:pt idx="68">
                  <c:v>5.063811E-2</c:v>
                </c:pt>
                <c:pt idx="69">
                  <c:v>5.6406636000000003E-2</c:v>
                </c:pt>
                <c:pt idx="70">
                  <c:v>5.3548973E-2</c:v>
                </c:pt>
                <c:pt idx="71">
                  <c:v>4.4063116999999999E-2</c:v>
                </c:pt>
                <c:pt idx="72">
                  <c:v>3.3190020000000001E-2</c:v>
                </c:pt>
                <c:pt idx="73">
                  <c:v>2.426116E-2</c:v>
                </c:pt>
                <c:pt idx="74">
                  <c:v>1.7886240000000001E-2</c:v>
                </c:pt>
                <c:pt idx="75">
                  <c:v>1.253598E-2</c:v>
                </c:pt>
                <c:pt idx="76">
                  <c:v>8.5607280000000001E-3</c:v>
                </c:pt>
                <c:pt idx="77">
                  <c:v>8.270187E-3</c:v>
                </c:pt>
                <c:pt idx="78">
                  <c:v>1.3356176000000001E-2</c:v>
                </c:pt>
                <c:pt idx="79">
                  <c:v>2.0964192E-2</c:v>
                </c:pt>
                <c:pt idx="80">
                  <c:v>2.5017167E-2</c:v>
                </c:pt>
                <c:pt idx="81">
                  <c:v>2.1447432999999998E-2</c:v>
                </c:pt>
                <c:pt idx="82">
                  <c:v>1.0943921000000001E-2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6.9999999999999999E-4</c:v>
                </c:pt>
                <c:pt idx="89">
                  <c:v>6.4597259999999998E-3</c:v>
                </c:pt>
                <c:pt idx="90">
                  <c:v>1.148889E-2</c:v>
                </c:pt>
                <c:pt idx="91">
                  <c:v>1.5824386999999999E-2</c:v>
                </c:pt>
                <c:pt idx="92">
                  <c:v>1.8614015000000001E-2</c:v>
                </c:pt>
                <c:pt idx="93">
                  <c:v>2.0155559999999999E-2</c:v>
                </c:pt>
                <c:pt idx="94">
                  <c:v>2.0706671999999999E-2</c:v>
                </c:pt>
                <c:pt idx="95">
                  <c:v>2.0805166999999999E-2</c:v>
                </c:pt>
                <c:pt idx="96">
                  <c:v>2.2009919999999999E-2</c:v>
                </c:pt>
                <c:pt idx="97">
                  <c:v>2.3948856000000001E-2</c:v>
                </c:pt>
                <c:pt idx="98">
                  <c:v>2.5986174000000001E-2</c:v>
                </c:pt>
                <c:pt idx="99">
                  <c:v>2.7428975000000001E-2</c:v>
                </c:pt>
                <c:pt idx="100">
                  <c:v>2.7984223999999999E-2</c:v>
                </c:pt>
                <c:pt idx="101">
                  <c:v>2.8538851E-2</c:v>
                </c:pt>
                <c:pt idx="102">
                  <c:v>2.8775819000000001E-2</c:v>
                </c:pt>
                <c:pt idx="103">
                  <c:v>2.9383981999999999E-2</c:v>
                </c:pt>
                <c:pt idx="104">
                  <c:v>2.9420696E-2</c:v>
                </c:pt>
                <c:pt idx="105">
                  <c:v>2.9011227000000001E-2</c:v>
                </c:pt>
                <c:pt idx="106">
                  <c:v>2.8013349999999999E-2</c:v>
                </c:pt>
                <c:pt idx="107">
                  <c:v>2.6712395E-2</c:v>
                </c:pt>
                <c:pt idx="108">
                  <c:v>2.4474534999999999E-2</c:v>
                </c:pt>
                <c:pt idx="109">
                  <c:v>2.1594917000000002E-2</c:v>
                </c:pt>
                <c:pt idx="110">
                  <c:v>1.8630857000000001E-2</c:v>
                </c:pt>
                <c:pt idx="111">
                  <c:v>1.724088E-2</c:v>
                </c:pt>
                <c:pt idx="112">
                  <c:v>1.4039467999999999E-2</c:v>
                </c:pt>
                <c:pt idx="113">
                  <c:v>1.0726093000000001E-2</c:v>
                </c:pt>
                <c:pt idx="114">
                  <c:v>6.9356738000000001E-3</c:v>
                </c:pt>
                <c:pt idx="115">
                  <c:v>2.5343129999999998E-3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6CA1-4318-B238-A1C02F60FC29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[4]Sheet1!$D$119:$DT$119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3.0699999999999998E-4</c:v>
                </c:pt>
                <c:pt idx="6">
                  <c:v>1.1314747E-3</c:v>
                </c:pt>
                <c:pt idx="7">
                  <c:v>3.0970174999999998E-3</c:v>
                </c:pt>
                <c:pt idx="8">
                  <c:v>4.9453885E-3</c:v>
                </c:pt>
                <c:pt idx="9">
                  <c:v>5.0557134999999996E-3</c:v>
                </c:pt>
                <c:pt idx="10">
                  <c:v>2.423527E-3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2.6899999999999998E-4</c:v>
                </c:pt>
                <c:pt idx="15">
                  <c:v>5.257121E-3</c:v>
                </c:pt>
                <c:pt idx="16">
                  <c:v>9.2244700000000002E-3</c:v>
                </c:pt>
                <c:pt idx="17">
                  <c:v>9.1019710000000004E-3</c:v>
                </c:pt>
                <c:pt idx="18">
                  <c:v>5.3502135000000001E-3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3.8594836000000001E-3</c:v>
                </c:pt>
                <c:pt idx="27">
                  <c:v>7.7980280000000003E-3</c:v>
                </c:pt>
                <c:pt idx="28">
                  <c:v>1.0422443999999999E-2</c:v>
                </c:pt>
                <c:pt idx="29">
                  <c:v>1.1422933E-2</c:v>
                </c:pt>
                <c:pt idx="30">
                  <c:v>1.2326162999999999E-2</c:v>
                </c:pt>
                <c:pt idx="31">
                  <c:v>1.3432678999999999E-2</c:v>
                </c:pt>
                <c:pt idx="32">
                  <c:v>1.4101911999999999E-2</c:v>
                </c:pt>
                <c:pt idx="33">
                  <c:v>1.5370666E-2</c:v>
                </c:pt>
                <c:pt idx="34">
                  <c:v>1.6615527000000001E-2</c:v>
                </c:pt>
                <c:pt idx="35">
                  <c:v>1.749363E-2</c:v>
                </c:pt>
                <c:pt idx="36">
                  <c:v>1.6892994000000001E-2</c:v>
                </c:pt>
                <c:pt idx="37">
                  <c:v>1.44891115E-2</c:v>
                </c:pt>
                <c:pt idx="38">
                  <c:v>1.0666084500000001E-2</c:v>
                </c:pt>
                <c:pt idx="39">
                  <c:v>6.8710350000000002E-3</c:v>
                </c:pt>
                <c:pt idx="40">
                  <c:v>3.8456154999999999E-3</c:v>
                </c:pt>
                <c:pt idx="41">
                  <c:v>2.2178353000000001E-3</c:v>
                </c:pt>
                <c:pt idx="42">
                  <c:v>2.3192307000000001E-3</c:v>
                </c:pt>
                <c:pt idx="43">
                  <c:v>5.4823025000000003E-3</c:v>
                </c:pt>
                <c:pt idx="44">
                  <c:v>1.1882116E-2</c:v>
                </c:pt>
                <c:pt idx="45">
                  <c:v>1.9818586999999999E-2</c:v>
                </c:pt>
                <c:pt idx="46">
                  <c:v>2.6745042E-2</c:v>
                </c:pt>
                <c:pt idx="47">
                  <c:v>3.04485E-2</c:v>
                </c:pt>
                <c:pt idx="48">
                  <c:v>3.0698110000000001E-2</c:v>
                </c:pt>
                <c:pt idx="49">
                  <c:v>2.8792977000000001E-2</c:v>
                </c:pt>
                <c:pt idx="50">
                  <c:v>2.5941372000000001E-2</c:v>
                </c:pt>
                <c:pt idx="51">
                  <c:v>2.4408057E-2</c:v>
                </c:pt>
                <c:pt idx="52">
                  <c:v>2.4938852000000001E-2</c:v>
                </c:pt>
                <c:pt idx="53">
                  <c:v>2.5878848999999999E-2</c:v>
                </c:pt>
                <c:pt idx="54">
                  <c:v>2.5459296999999999E-2</c:v>
                </c:pt>
                <c:pt idx="55">
                  <c:v>2.4330406999999998E-2</c:v>
                </c:pt>
                <c:pt idx="56">
                  <c:v>2.4978634E-2</c:v>
                </c:pt>
                <c:pt idx="57">
                  <c:v>2.8558080999999999E-2</c:v>
                </c:pt>
                <c:pt idx="58">
                  <c:v>3.3641107000000003E-2</c:v>
                </c:pt>
                <c:pt idx="59">
                  <c:v>3.7779390000000003E-2</c:v>
                </c:pt>
                <c:pt idx="60">
                  <c:v>3.8685499999999998E-2</c:v>
                </c:pt>
                <c:pt idx="61">
                  <c:v>3.7795137999999999E-2</c:v>
                </c:pt>
                <c:pt idx="62">
                  <c:v>3.5817053000000001E-2</c:v>
                </c:pt>
                <c:pt idx="63">
                  <c:v>3.3029995999999999E-2</c:v>
                </c:pt>
                <c:pt idx="64">
                  <c:v>2.9265018E-2</c:v>
                </c:pt>
                <c:pt idx="65">
                  <c:v>2.7266996000000002E-2</c:v>
                </c:pt>
                <c:pt idx="66">
                  <c:v>3.0498134E-2</c:v>
                </c:pt>
                <c:pt idx="67">
                  <c:v>3.9836577999999997E-2</c:v>
                </c:pt>
                <c:pt idx="68">
                  <c:v>5.0881735999999997E-2</c:v>
                </c:pt>
                <c:pt idx="69">
                  <c:v>5.6652036000000003E-2</c:v>
                </c:pt>
                <c:pt idx="70">
                  <c:v>5.3690135E-2</c:v>
                </c:pt>
                <c:pt idx="71">
                  <c:v>4.4097132999999997E-2</c:v>
                </c:pt>
                <c:pt idx="72">
                  <c:v>3.3180830000000001E-2</c:v>
                </c:pt>
                <c:pt idx="73">
                  <c:v>2.424169E-2</c:v>
                </c:pt>
                <c:pt idx="74">
                  <c:v>1.7823188E-2</c:v>
                </c:pt>
                <c:pt idx="75">
                  <c:v>1.2406052000000001E-2</c:v>
                </c:pt>
                <c:pt idx="76">
                  <c:v>8.4183560000000001E-3</c:v>
                </c:pt>
                <c:pt idx="77">
                  <c:v>8.2145315000000003E-3</c:v>
                </c:pt>
                <c:pt idx="78">
                  <c:v>1.3441784E-2</c:v>
                </c:pt>
                <c:pt idx="79">
                  <c:v>2.1150773000000001E-2</c:v>
                </c:pt>
                <c:pt idx="80">
                  <c:v>2.5197529999999999E-2</c:v>
                </c:pt>
                <c:pt idx="81">
                  <c:v>2.1514795999999999E-2</c:v>
                </c:pt>
                <c:pt idx="82">
                  <c:v>1.0855426E-2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9.4799999999999995E-4</c:v>
                </c:pt>
                <c:pt idx="89">
                  <c:v>6.6838469999999997E-3</c:v>
                </c:pt>
                <c:pt idx="90">
                  <c:v>1.1667822499999999E-2</c:v>
                </c:pt>
                <c:pt idx="91">
                  <c:v>1.5960413999999999E-2</c:v>
                </c:pt>
                <c:pt idx="92">
                  <c:v>1.8712658E-2</c:v>
                </c:pt>
                <c:pt idx="93">
                  <c:v>2.0206076999999999E-2</c:v>
                </c:pt>
                <c:pt idx="94">
                  <c:v>2.0688899E-2</c:v>
                </c:pt>
                <c:pt idx="95">
                  <c:v>2.0724352000000001E-2</c:v>
                </c:pt>
                <c:pt idx="96">
                  <c:v>2.1872096000000001E-2</c:v>
                </c:pt>
                <c:pt idx="97">
                  <c:v>2.3770942999999999E-2</c:v>
                </c:pt>
                <c:pt idx="98">
                  <c:v>2.5800099999999999E-2</c:v>
                </c:pt>
                <c:pt idx="99">
                  <c:v>2.727015E-2</c:v>
                </c:pt>
                <c:pt idx="100">
                  <c:v>2.7879015E-2</c:v>
                </c:pt>
                <c:pt idx="101">
                  <c:v>2.8487919E-2</c:v>
                </c:pt>
                <c:pt idx="102">
                  <c:v>2.8795319999999999E-2</c:v>
                </c:pt>
                <c:pt idx="103">
                  <c:v>2.9473716E-2</c:v>
                </c:pt>
                <c:pt idx="104">
                  <c:v>2.9566271000000002E-2</c:v>
                </c:pt>
                <c:pt idx="105">
                  <c:v>2.9194437E-2</c:v>
                </c:pt>
                <c:pt idx="106">
                  <c:v>2.8215257000000001E-2</c:v>
                </c:pt>
                <c:pt idx="107">
                  <c:v>2.6921555E-2</c:v>
                </c:pt>
                <c:pt idx="108">
                  <c:v>2.4659813999999999E-2</c:v>
                </c:pt>
                <c:pt idx="109">
                  <c:v>2.1740430000000002E-2</c:v>
                </c:pt>
                <c:pt idx="110">
                  <c:v>1.8727702999999998E-2</c:v>
                </c:pt>
                <c:pt idx="111">
                  <c:v>1.7285407999999999E-2</c:v>
                </c:pt>
                <c:pt idx="112">
                  <c:v>1.4025315E-2</c:v>
                </c:pt>
                <c:pt idx="113">
                  <c:v>1.0662860999999999E-2</c:v>
                </c:pt>
                <c:pt idx="114">
                  <c:v>6.8303696000000004E-3</c:v>
                </c:pt>
                <c:pt idx="115">
                  <c:v>2.3954515E-3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6CA1-4318-B238-A1C02F60FC29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[4]Sheet1!$D$120:$DT$120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3.0699999999999998E-4</c:v>
                </c:pt>
                <c:pt idx="6">
                  <c:v>1.1314747E-3</c:v>
                </c:pt>
                <c:pt idx="7">
                  <c:v>3.0970174999999998E-3</c:v>
                </c:pt>
                <c:pt idx="8">
                  <c:v>4.9453885E-3</c:v>
                </c:pt>
                <c:pt idx="9">
                  <c:v>5.0557134999999996E-3</c:v>
                </c:pt>
                <c:pt idx="10">
                  <c:v>2.423527E-3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2.6899999999999998E-4</c:v>
                </c:pt>
                <c:pt idx="15">
                  <c:v>5.257121E-3</c:v>
                </c:pt>
                <c:pt idx="16">
                  <c:v>9.2244700000000002E-3</c:v>
                </c:pt>
                <c:pt idx="17">
                  <c:v>9.1019710000000004E-3</c:v>
                </c:pt>
                <c:pt idx="18">
                  <c:v>5.3502135000000001E-3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3.8594836000000001E-3</c:v>
                </c:pt>
                <c:pt idx="27">
                  <c:v>7.7980280000000003E-3</c:v>
                </c:pt>
                <c:pt idx="28">
                  <c:v>1.0422443999999999E-2</c:v>
                </c:pt>
                <c:pt idx="29">
                  <c:v>1.1422933E-2</c:v>
                </c:pt>
                <c:pt idx="30">
                  <c:v>1.2326162999999999E-2</c:v>
                </c:pt>
                <c:pt idx="31">
                  <c:v>1.3432678999999999E-2</c:v>
                </c:pt>
                <c:pt idx="32">
                  <c:v>1.4101911999999999E-2</c:v>
                </c:pt>
                <c:pt idx="33">
                  <c:v>1.5370666E-2</c:v>
                </c:pt>
                <c:pt idx="34">
                  <c:v>1.6615527000000001E-2</c:v>
                </c:pt>
                <c:pt idx="35">
                  <c:v>1.749363E-2</c:v>
                </c:pt>
                <c:pt idx="36">
                  <c:v>1.6892994000000001E-2</c:v>
                </c:pt>
                <c:pt idx="37">
                  <c:v>1.44891115E-2</c:v>
                </c:pt>
                <c:pt idx="38">
                  <c:v>1.0666084500000001E-2</c:v>
                </c:pt>
                <c:pt idx="39">
                  <c:v>6.8710350000000002E-3</c:v>
                </c:pt>
                <c:pt idx="40">
                  <c:v>3.8456154999999999E-3</c:v>
                </c:pt>
                <c:pt idx="41">
                  <c:v>2.2178353000000001E-3</c:v>
                </c:pt>
                <c:pt idx="42">
                  <c:v>2.3192307000000001E-3</c:v>
                </c:pt>
                <c:pt idx="43">
                  <c:v>5.4823025000000003E-3</c:v>
                </c:pt>
                <c:pt idx="44">
                  <c:v>1.1882116E-2</c:v>
                </c:pt>
                <c:pt idx="45">
                  <c:v>1.9818586999999999E-2</c:v>
                </c:pt>
                <c:pt idx="46">
                  <c:v>2.6745042E-2</c:v>
                </c:pt>
                <c:pt idx="47">
                  <c:v>3.04485E-2</c:v>
                </c:pt>
                <c:pt idx="48">
                  <c:v>3.0698110000000001E-2</c:v>
                </c:pt>
                <c:pt idx="49">
                  <c:v>2.8792977000000001E-2</c:v>
                </c:pt>
                <c:pt idx="50">
                  <c:v>2.5941372000000001E-2</c:v>
                </c:pt>
                <c:pt idx="51">
                  <c:v>2.4408057E-2</c:v>
                </c:pt>
                <c:pt idx="52">
                  <c:v>2.4938852000000001E-2</c:v>
                </c:pt>
                <c:pt idx="53">
                  <c:v>2.5878848999999999E-2</c:v>
                </c:pt>
                <c:pt idx="54">
                  <c:v>2.5459296999999999E-2</c:v>
                </c:pt>
                <c:pt idx="55">
                  <c:v>2.4330406999999998E-2</c:v>
                </c:pt>
                <c:pt idx="56">
                  <c:v>2.4978634E-2</c:v>
                </c:pt>
                <c:pt idx="57">
                  <c:v>2.8558080999999999E-2</c:v>
                </c:pt>
                <c:pt idx="58">
                  <c:v>3.3641107000000003E-2</c:v>
                </c:pt>
                <c:pt idx="59">
                  <c:v>3.7779390000000003E-2</c:v>
                </c:pt>
                <c:pt idx="60">
                  <c:v>3.8685499999999998E-2</c:v>
                </c:pt>
                <c:pt idx="61">
                  <c:v>3.7795137999999999E-2</c:v>
                </c:pt>
                <c:pt idx="62">
                  <c:v>3.5817053000000001E-2</c:v>
                </c:pt>
                <c:pt idx="63">
                  <c:v>3.3029995999999999E-2</c:v>
                </c:pt>
                <c:pt idx="64">
                  <c:v>2.9265018E-2</c:v>
                </c:pt>
                <c:pt idx="65">
                  <c:v>2.7266996000000002E-2</c:v>
                </c:pt>
                <c:pt idx="66">
                  <c:v>3.0498134E-2</c:v>
                </c:pt>
                <c:pt idx="67">
                  <c:v>3.9836577999999997E-2</c:v>
                </c:pt>
                <c:pt idx="68">
                  <c:v>5.0881735999999997E-2</c:v>
                </c:pt>
                <c:pt idx="69">
                  <c:v>5.6652036000000003E-2</c:v>
                </c:pt>
                <c:pt idx="70">
                  <c:v>5.3690135E-2</c:v>
                </c:pt>
                <c:pt idx="71">
                  <c:v>4.4097132999999997E-2</c:v>
                </c:pt>
                <c:pt idx="72">
                  <c:v>3.3180830000000001E-2</c:v>
                </c:pt>
                <c:pt idx="73">
                  <c:v>2.424169E-2</c:v>
                </c:pt>
                <c:pt idx="74">
                  <c:v>1.7823188E-2</c:v>
                </c:pt>
                <c:pt idx="75">
                  <c:v>1.2406052000000001E-2</c:v>
                </c:pt>
                <c:pt idx="76">
                  <c:v>8.4183560000000001E-3</c:v>
                </c:pt>
                <c:pt idx="77">
                  <c:v>8.2145315000000003E-3</c:v>
                </c:pt>
                <c:pt idx="78">
                  <c:v>1.3441784E-2</c:v>
                </c:pt>
                <c:pt idx="79">
                  <c:v>2.1150773000000001E-2</c:v>
                </c:pt>
                <c:pt idx="80">
                  <c:v>2.5197529999999999E-2</c:v>
                </c:pt>
                <c:pt idx="81">
                  <c:v>2.1514795999999999E-2</c:v>
                </c:pt>
                <c:pt idx="82">
                  <c:v>1.0855426E-2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9.4799999999999995E-4</c:v>
                </c:pt>
                <c:pt idx="89">
                  <c:v>6.6838469999999997E-3</c:v>
                </c:pt>
                <c:pt idx="90">
                  <c:v>1.1667822499999999E-2</c:v>
                </c:pt>
                <c:pt idx="91">
                  <c:v>1.5960413999999999E-2</c:v>
                </c:pt>
                <c:pt idx="92">
                  <c:v>1.8712658E-2</c:v>
                </c:pt>
                <c:pt idx="93">
                  <c:v>2.0206076999999999E-2</c:v>
                </c:pt>
                <c:pt idx="94">
                  <c:v>2.0688899E-2</c:v>
                </c:pt>
                <c:pt idx="95">
                  <c:v>2.0724352000000001E-2</c:v>
                </c:pt>
                <c:pt idx="96">
                  <c:v>2.1872096000000001E-2</c:v>
                </c:pt>
                <c:pt idx="97">
                  <c:v>2.3770942999999999E-2</c:v>
                </c:pt>
                <c:pt idx="98">
                  <c:v>2.5800099999999999E-2</c:v>
                </c:pt>
                <c:pt idx="99">
                  <c:v>2.727015E-2</c:v>
                </c:pt>
                <c:pt idx="100">
                  <c:v>2.7879015E-2</c:v>
                </c:pt>
                <c:pt idx="101">
                  <c:v>2.8487919E-2</c:v>
                </c:pt>
                <c:pt idx="102">
                  <c:v>2.8795319999999999E-2</c:v>
                </c:pt>
                <c:pt idx="103">
                  <c:v>2.9473716E-2</c:v>
                </c:pt>
                <c:pt idx="104">
                  <c:v>2.9566271000000002E-2</c:v>
                </c:pt>
                <c:pt idx="105">
                  <c:v>2.9194437E-2</c:v>
                </c:pt>
                <c:pt idx="106">
                  <c:v>2.8215257000000001E-2</c:v>
                </c:pt>
                <c:pt idx="107">
                  <c:v>2.6921555E-2</c:v>
                </c:pt>
                <c:pt idx="108">
                  <c:v>2.4659813999999999E-2</c:v>
                </c:pt>
                <c:pt idx="109">
                  <c:v>2.1740430000000002E-2</c:v>
                </c:pt>
                <c:pt idx="110">
                  <c:v>1.8727702999999998E-2</c:v>
                </c:pt>
                <c:pt idx="111">
                  <c:v>1.7285407999999999E-2</c:v>
                </c:pt>
                <c:pt idx="112">
                  <c:v>1.4025315E-2</c:v>
                </c:pt>
                <c:pt idx="113">
                  <c:v>1.0662860999999999E-2</c:v>
                </c:pt>
                <c:pt idx="114">
                  <c:v>6.8303696000000004E-3</c:v>
                </c:pt>
                <c:pt idx="115">
                  <c:v>2.3954515E-3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6CA1-4318-B238-A1C02F60FC29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[4]Sheet1!$D$121:$DT$121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3.0699999999999998E-4</c:v>
                </c:pt>
                <c:pt idx="6">
                  <c:v>1.1314747E-3</c:v>
                </c:pt>
                <c:pt idx="7">
                  <c:v>3.0970174999999998E-3</c:v>
                </c:pt>
                <c:pt idx="8">
                  <c:v>4.9453885E-3</c:v>
                </c:pt>
                <c:pt idx="9">
                  <c:v>5.0557134999999996E-3</c:v>
                </c:pt>
                <c:pt idx="10">
                  <c:v>2.423527E-3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2.6899999999999998E-4</c:v>
                </c:pt>
                <c:pt idx="15">
                  <c:v>5.257121E-3</c:v>
                </c:pt>
                <c:pt idx="16">
                  <c:v>9.2244700000000002E-3</c:v>
                </c:pt>
                <c:pt idx="17">
                  <c:v>9.1019710000000004E-3</c:v>
                </c:pt>
                <c:pt idx="18">
                  <c:v>5.3502135000000001E-3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3.8594836000000001E-3</c:v>
                </c:pt>
                <c:pt idx="27">
                  <c:v>7.7980280000000003E-3</c:v>
                </c:pt>
                <c:pt idx="28">
                  <c:v>1.0422443999999999E-2</c:v>
                </c:pt>
                <c:pt idx="29">
                  <c:v>1.1422933E-2</c:v>
                </c:pt>
                <c:pt idx="30">
                  <c:v>1.2326162999999999E-2</c:v>
                </c:pt>
                <c:pt idx="31">
                  <c:v>1.3432678999999999E-2</c:v>
                </c:pt>
                <c:pt idx="32">
                  <c:v>1.4101911999999999E-2</c:v>
                </c:pt>
                <c:pt idx="33">
                  <c:v>1.5370666E-2</c:v>
                </c:pt>
                <c:pt idx="34">
                  <c:v>1.6615527000000001E-2</c:v>
                </c:pt>
                <c:pt idx="35">
                  <c:v>1.749363E-2</c:v>
                </c:pt>
                <c:pt idx="36">
                  <c:v>1.6892994000000001E-2</c:v>
                </c:pt>
                <c:pt idx="37">
                  <c:v>1.44891115E-2</c:v>
                </c:pt>
                <c:pt idx="38">
                  <c:v>1.0666084500000001E-2</c:v>
                </c:pt>
                <c:pt idx="39">
                  <c:v>6.8710350000000002E-3</c:v>
                </c:pt>
                <c:pt idx="40">
                  <c:v>3.8456154999999999E-3</c:v>
                </c:pt>
                <c:pt idx="41">
                  <c:v>2.2178353000000001E-3</c:v>
                </c:pt>
                <c:pt idx="42">
                  <c:v>2.3192307000000001E-3</c:v>
                </c:pt>
                <c:pt idx="43">
                  <c:v>5.4823025000000003E-3</c:v>
                </c:pt>
                <c:pt idx="44">
                  <c:v>1.1882116E-2</c:v>
                </c:pt>
                <c:pt idx="45">
                  <c:v>1.9818586999999999E-2</c:v>
                </c:pt>
                <c:pt idx="46">
                  <c:v>2.6745042E-2</c:v>
                </c:pt>
                <c:pt idx="47">
                  <c:v>3.04485E-2</c:v>
                </c:pt>
                <c:pt idx="48">
                  <c:v>3.0698110000000001E-2</c:v>
                </c:pt>
                <c:pt idx="49">
                  <c:v>2.8792977000000001E-2</c:v>
                </c:pt>
                <c:pt idx="50">
                  <c:v>2.5941372000000001E-2</c:v>
                </c:pt>
                <c:pt idx="51">
                  <c:v>2.4408057E-2</c:v>
                </c:pt>
                <c:pt idx="52">
                  <c:v>2.4938852000000001E-2</c:v>
                </c:pt>
                <c:pt idx="53">
                  <c:v>2.5878848999999999E-2</c:v>
                </c:pt>
                <c:pt idx="54">
                  <c:v>2.5459296999999999E-2</c:v>
                </c:pt>
                <c:pt idx="55">
                  <c:v>2.4330406999999998E-2</c:v>
                </c:pt>
                <c:pt idx="56">
                  <c:v>2.4978634E-2</c:v>
                </c:pt>
                <c:pt idx="57">
                  <c:v>2.8558080999999999E-2</c:v>
                </c:pt>
                <c:pt idx="58">
                  <c:v>3.3641107000000003E-2</c:v>
                </c:pt>
                <c:pt idx="59">
                  <c:v>3.7779390000000003E-2</c:v>
                </c:pt>
                <c:pt idx="60">
                  <c:v>3.8685499999999998E-2</c:v>
                </c:pt>
                <c:pt idx="61">
                  <c:v>3.7795137999999999E-2</c:v>
                </c:pt>
                <c:pt idx="62">
                  <c:v>3.5817053000000001E-2</c:v>
                </c:pt>
                <c:pt idx="63">
                  <c:v>3.3029995999999999E-2</c:v>
                </c:pt>
                <c:pt idx="64">
                  <c:v>2.9265018E-2</c:v>
                </c:pt>
                <c:pt idx="65">
                  <c:v>2.7266996000000002E-2</c:v>
                </c:pt>
                <c:pt idx="66">
                  <c:v>3.0498134E-2</c:v>
                </c:pt>
                <c:pt idx="67">
                  <c:v>3.9836577999999997E-2</c:v>
                </c:pt>
                <c:pt idx="68">
                  <c:v>5.0881735999999997E-2</c:v>
                </c:pt>
                <c:pt idx="69">
                  <c:v>5.6652036000000003E-2</c:v>
                </c:pt>
                <c:pt idx="70">
                  <c:v>5.3690135E-2</c:v>
                </c:pt>
                <c:pt idx="71">
                  <c:v>4.4097132999999997E-2</c:v>
                </c:pt>
                <c:pt idx="72">
                  <c:v>3.3180830000000001E-2</c:v>
                </c:pt>
                <c:pt idx="73">
                  <c:v>2.424169E-2</c:v>
                </c:pt>
                <c:pt idx="74">
                  <c:v>1.7823188E-2</c:v>
                </c:pt>
                <c:pt idx="75">
                  <c:v>1.2406052000000001E-2</c:v>
                </c:pt>
                <c:pt idx="76">
                  <c:v>8.4183560000000001E-3</c:v>
                </c:pt>
                <c:pt idx="77">
                  <c:v>8.2145315000000003E-3</c:v>
                </c:pt>
                <c:pt idx="78">
                  <c:v>1.3441784E-2</c:v>
                </c:pt>
                <c:pt idx="79">
                  <c:v>2.1150773000000001E-2</c:v>
                </c:pt>
                <c:pt idx="80">
                  <c:v>2.5197529999999999E-2</c:v>
                </c:pt>
                <c:pt idx="81">
                  <c:v>2.1514795999999999E-2</c:v>
                </c:pt>
                <c:pt idx="82">
                  <c:v>1.0855426E-2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9.4799999999999995E-4</c:v>
                </c:pt>
                <c:pt idx="89">
                  <c:v>6.6838469999999997E-3</c:v>
                </c:pt>
                <c:pt idx="90">
                  <c:v>1.1667822499999999E-2</c:v>
                </c:pt>
                <c:pt idx="91">
                  <c:v>1.5960413999999999E-2</c:v>
                </c:pt>
                <c:pt idx="92">
                  <c:v>1.8712658E-2</c:v>
                </c:pt>
                <c:pt idx="93">
                  <c:v>2.0206076999999999E-2</c:v>
                </c:pt>
                <c:pt idx="94">
                  <c:v>2.0688899E-2</c:v>
                </c:pt>
                <c:pt idx="95">
                  <c:v>2.0724352000000001E-2</c:v>
                </c:pt>
                <c:pt idx="96">
                  <c:v>2.1872096000000001E-2</c:v>
                </c:pt>
                <c:pt idx="97">
                  <c:v>2.3770942999999999E-2</c:v>
                </c:pt>
                <c:pt idx="98">
                  <c:v>2.5800099999999999E-2</c:v>
                </c:pt>
                <c:pt idx="99">
                  <c:v>2.727015E-2</c:v>
                </c:pt>
                <c:pt idx="100">
                  <c:v>2.7879015E-2</c:v>
                </c:pt>
                <c:pt idx="101">
                  <c:v>2.8487919E-2</c:v>
                </c:pt>
                <c:pt idx="102">
                  <c:v>2.8795319999999999E-2</c:v>
                </c:pt>
                <c:pt idx="103">
                  <c:v>2.9473716E-2</c:v>
                </c:pt>
                <c:pt idx="104">
                  <c:v>2.9566271000000002E-2</c:v>
                </c:pt>
                <c:pt idx="105">
                  <c:v>2.9194437E-2</c:v>
                </c:pt>
                <c:pt idx="106">
                  <c:v>2.8215257000000001E-2</c:v>
                </c:pt>
                <c:pt idx="107">
                  <c:v>2.6921555E-2</c:v>
                </c:pt>
                <c:pt idx="108">
                  <c:v>2.4659813999999999E-2</c:v>
                </c:pt>
                <c:pt idx="109">
                  <c:v>2.1740430000000002E-2</c:v>
                </c:pt>
                <c:pt idx="110">
                  <c:v>1.8727702999999998E-2</c:v>
                </c:pt>
                <c:pt idx="111">
                  <c:v>1.7285407999999999E-2</c:v>
                </c:pt>
                <c:pt idx="112">
                  <c:v>1.4025315E-2</c:v>
                </c:pt>
                <c:pt idx="113">
                  <c:v>1.0662860999999999E-2</c:v>
                </c:pt>
                <c:pt idx="114">
                  <c:v>6.8303696000000004E-3</c:v>
                </c:pt>
                <c:pt idx="115">
                  <c:v>2.3954515E-3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6CA1-4318-B238-A1C02F60FC2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MWPPG056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[4]Sheet1!$D$122:$DT$122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2.5082910000000002E-3</c:v>
                </c:pt>
                <c:pt idx="3">
                  <c:v>7.0430175000000001E-3</c:v>
                </c:pt>
                <c:pt idx="4">
                  <c:v>9.9834740000000009E-3</c:v>
                </c:pt>
                <c:pt idx="5">
                  <c:v>1.2738227E-2</c:v>
                </c:pt>
                <c:pt idx="6">
                  <c:v>1.5544315E-2</c:v>
                </c:pt>
                <c:pt idx="7">
                  <c:v>1.6064957000000001E-2</c:v>
                </c:pt>
                <c:pt idx="8">
                  <c:v>1.2096206999999999E-2</c:v>
                </c:pt>
                <c:pt idx="9">
                  <c:v>4.2868250000000002E-3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1.0690608E-3</c:v>
                </c:pt>
                <c:pt idx="15">
                  <c:v>5.1710554000000001E-3</c:v>
                </c:pt>
                <c:pt idx="16">
                  <c:v>6.9338563000000001E-3</c:v>
                </c:pt>
                <c:pt idx="17">
                  <c:v>5.4083780000000001E-3</c:v>
                </c:pt>
                <c:pt idx="18">
                  <c:v>2.2139833000000002E-3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9.1E-4</c:v>
                </c:pt>
                <c:pt idx="24">
                  <c:v>3.516749E-3</c:v>
                </c:pt>
                <c:pt idx="25">
                  <c:v>6.2071662000000001E-3</c:v>
                </c:pt>
                <c:pt idx="26">
                  <c:v>1.0169364E-2</c:v>
                </c:pt>
                <c:pt idx="27">
                  <c:v>1.4052963E-2</c:v>
                </c:pt>
                <c:pt idx="28">
                  <c:v>1.78852E-2</c:v>
                </c:pt>
                <c:pt idx="29">
                  <c:v>2.1248599999999999E-2</c:v>
                </c:pt>
                <c:pt idx="30">
                  <c:v>2.3899868000000001E-2</c:v>
                </c:pt>
                <c:pt idx="31">
                  <c:v>2.6377850000000001E-2</c:v>
                </c:pt>
                <c:pt idx="32">
                  <c:v>2.9764341E-2</c:v>
                </c:pt>
                <c:pt idx="33">
                  <c:v>3.6163133E-2</c:v>
                </c:pt>
                <c:pt idx="34">
                  <c:v>4.4661418000000001E-2</c:v>
                </c:pt>
                <c:pt idx="35">
                  <c:v>5.3710550000000003E-2</c:v>
                </c:pt>
                <c:pt idx="36">
                  <c:v>5.9985775999999998E-2</c:v>
                </c:pt>
                <c:pt idx="37">
                  <c:v>6.1695053999999999E-2</c:v>
                </c:pt>
                <c:pt idx="38">
                  <c:v>5.8978955999999999E-2</c:v>
                </c:pt>
                <c:pt idx="39">
                  <c:v>5.4003764000000003E-2</c:v>
                </c:pt>
                <c:pt idx="40">
                  <c:v>4.7571752000000002E-2</c:v>
                </c:pt>
                <c:pt idx="41">
                  <c:v>4.0604099999999997E-2</c:v>
                </c:pt>
                <c:pt idx="42">
                  <c:v>3.3619873000000002E-2</c:v>
                </c:pt>
                <c:pt idx="43">
                  <c:v>2.8296392E-2</c:v>
                </c:pt>
                <c:pt idx="44">
                  <c:v>2.7347099999999999E-2</c:v>
                </c:pt>
                <c:pt idx="45">
                  <c:v>3.019703E-2</c:v>
                </c:pt>
                <c:pt idx="46">
                  <c:v>3.3656735E-2</c:v>
                </c:pt>
                <c:pt idx="47">
                  <c:v>3.4876958E-2</c:v>
                </c:pt>
                <c:pt idx="48">
                  <c:v>3.394631E-2</c:v>
                </c:pt>
                <c:pt idx="49">
                  <c:v>3.2064740000000001E-2</c:v>
                </c:pt>
                <c:pt idx="50">
                  <c:v>2.9447310000000001E-2</c:v>
                </c:pt>
                <c:pt idx="51">
                  <c:v>2.6620950000000001E-2</c:v>
                </c:pt>
                <c:pt idx="52">
                  <c:v>2.5555586000000002E-2</c:v>
                </c:pt>
                <c:pt idx="53">
                  <c:v>2.7853800000000001E-2</c:v>
                </c:pt>
                <c:pt idx="54">
                  <c:v>3.362805E-2</c:v>
                </c:pt>
                <c:pt idx="55">
                  <c:v>4.2008943999999999E-2</c:v>
                </c:pt>
                <c:pt idx="56">
                  <c:v>5.0459730000000001E-2</c:v>
                </c:pt>
                <c:pt idx="57">
                  <c:v>5.9162155000000001E-2</c:v>
                </c:pt>
                <c:pt idx="58">
                  <c:v>6.7294119999999999E-2</c:v>
                </c:pt>
                <c:pt idx="59">
                  <c:v>7.1763960000000002E-2</c:v>
                </c:pt>
                <c:pt idx="60">
                  <c:v>7.0004520000000001E-2</c:v>
                </c:pt>
                <c:pt idx="61">
                  <c:v>6.4523200000000003E-2</c:v>
                </c:pt>
                <c:pt idx="62">
                  <c:v>5.9022199999999997E-2</c:v>
                </c:pt>
                <c:pt idx="63">
                  <c:v>5.4397306999999999E-2</c:v>
                </c:pt>
                <c:pt idx="64">
                  <c:v>4.8760579999999998E-2</c:v>
                </c:pt>
                <c:pt idx="65">
                  <c:v>4.1731015000000003E-2</c:v>
                </c:pt>
                <c:pt idx="66">
                  <c:v>3.812463E-2</c:v>
                </c:pt>
                <c:pt idx="67">
                  <c:v>4.2044282000000002E-2</c:v>
                </c:pt>
                <c:pt idx="68">
                  <c:v>5.1216843999999997E-2</c:v>
                </c:pt>
                <c:pt idx="69">
                  <c:v>5.6477661999999998E-2</c:v>
                </c:pt>
                <c:pt idx="70">
                  <c:v>5.1598634999999997E-2</c:v>
                </c:pt>
                <c:pt idx="71">
                  <c:v>3.7387469999999999E-2</c:v>
                </c:pt>
                <c:pt idx="72">
                  <c:v>2.0778293E-2</c:v>
                </c:pt>
                <c:pt idx="73">
                  <c:v>8.1534520000000003E-3</c:v>
                </c:pt>
                <c:pt idx="74">
                  <c:v>2.2645452999999999E-3</c:v>
                </c:pt>
                <c:pt idx="75">
                  <c:v>1.8913695999999999E-3</c:v>
                </c:pt>
                <c:pt idx="76">
                  <c:v>4.8524909999999996E-3</c:v>
                </c:pt>
                <c:pt idx="77">
                  <c:v>9.1489210000000008E-3</c:v>
                </c:pt>
                <c:pt idx="78">
                  <c:v>1.4223019999999999E-2</c:v>
                </c:pt>
                <c:pt idx="79">
                  <c:v>1.9445151000000001E-2</c:v>
                </c:pt>
                <c:pt idx="80">
                  <c:v>2.2841686E-2</c:v>
                </c:pt>
                <c:pt idx="81">
                  <c:v>2.2452176000000001E-2</c:v>
                </c:pt>
                <c:pt idx="82">
                  <c:v>1.7903454999999999E-2</c:v>
                </c:pt>
                <c:pt idx="83">
                  <c:v>1.1456691999999999E-2</c:v>
                </c:pt>
                <c:pt idx="84">
                  <c:v>6.5092453999999996E-3</c:v>
                </c:pt>
                <c:pt idx="85">
                  <c:v>6.1199669999999996E-3</c:v>
                </c:pt>
                <c:pt idx="86">
                  <c:v>1.0915077E-2</c:v>
                </c:pt>
                <c:pt idx="87">
                  <c:v>1.9067609999999999E-2</c:v>
                </c:pt>
                <c:pt idx="88">
                  <c:v>2.7815932000000002E-2</c:v>
                </c:pt>
                <c:pt idx="89">
                  <c:v>3.4497137999999997E-2</c:v>
                </c:pt>
                <c:pt idx="90">
                  <c:v>3.7596143999999998E-2</c:v>
                </c:pt>
                <c:pt idx="91">
                  <c:v>3.8035489999999998E-2</c:v>
                </c:pt>
                <c:pt idx="92">
                  <c:v>3.6092597999999997E-2</c:v>
                </c:pt>
                <c:pt idx="93">
                  <c:v>3.3920332999999997E-2</c:v>
                </c:pt>
                <c:pt idx="94">
                  <c:v>3.1785769999999998E-2</c:v>
                </c:pt>
                <c:pt idx="95">
                  <c:v>2.8349231999999999E-2</c:v>
                </c:pt>
                <c:pt idx="96">
                  <c:v>2.6866767999999999E-2</c:v>
                </c:pt>
                <c:pt idx="97">
                  <c:v>2.5720315000000001E-2</c:v>
                </c:pt>
                <c:pt idx="98">
                  <c:v>2.4278395000000001E-2</c:v>
                </c:pt>
                <c:pt idx="99">
                  <c:v>2.3152610000000001E-2</c:v>
                </c:pt>
                <c:pt idx="100">
                  <c:v>2.3547116999999999E-2</c:v>
                </c:pt>
                <c:pt idx="101">
                  <c:v>2.4168215999999999E-2</c:v>
                </c:pt>
                <c:pt idx="102">
                  <c:v>2.4063645000000002E-2</c:v>
                </c:pt>
                <c:pt idx="103">
                  <c:v>2.4689943999999998E-2</c:v>
                </c:pt>
                <c:pt idx="104">
                  <c:v>2.4766346000000002E-2</c:v>
                </c:pt>
                <c:pt idx="105">
                  <c:v>2.3988588000000002E-2</c:v>
                </c:pt>
                <c:pt idx="106">
                  <c:v>2.2256574000000001E-2</c:v>
                </c:pt>
                <c:pt idx="107">
                  <c:v>1.9870155E-2</c:v>
                </c:pt>
                <c:pt idx="108">
                  <c:v>1.6360981E-2</c:v>
                </c:pt>
                <c:pt idx="109">
                  <c:v>1.1883208500000001E-2</c:v>
                </c:pt>
                <c:pt idx="110">
                  <c:v>7.1032839999999996E-3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C44-49EF-B218-1E2E2491A8D7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[4]Sheet1!$D$123:$DT$123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2.6725455999999999E-3</c:v>
                </c:pt>
                <c:pt idx="3">
                  <c:v>7.2631869999999999E-3</c:v>
                </c:pt>
                <c:pt idx="4">
                  <c:v>1.0005178999999999E-2</c:v>
                </c:pt>
                <c:pt idx="5">
                  <c:v>1.2492283999999999E-2</c:v>
                </c:pt>
                <c:pt idx="6">
                  <c:v>1.5214403E-2</c:v>
                </c:pt>
                <c:pt idx="7">
                  <c:v>1.5907945E-2</c:v>
                </c:pt>
                <c:pt idx="8">
                  <c:v>1.2217509999999999E-2</c:v>
                </c:pt>
                <c:pt idx="9">
                  <c:v>4.5434560000000004E-3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8.7399999999999999E-4</c:v>
                </c:pt>
                <c:pt idx="15">
                  <c:v>5.2158724999999996E-3</c:v>
                </c:pt>
                <c:pt idx="16">
                  <c:v>7.1101239999999998E-3</c:v>
                </c:pt>
                <c:pt idx="17">
                  <c:v>5.5760955000000003E-3</c:v>
                </c:pt>
                <c:pt idx="18">
                  <c:v>2.2759951999999999E-3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9.4899999999999997E-4</c:v>
                </c:pt>
                <c:pt idx="24">
                  <c:v>3.6612431999999999E-3</c:v>
                </c:pt>
                <c:pt idx="25">
                  <c:v>6.4367573000000001E-3</c:v>
                </c:pt>
                <c:pt idx="26">
                  <c:v>1.0392169E-2</c:v>
                </c:pt>
                <c:pt idx="27">
                  <c:v>1.418263E-2</c:v>
                </c:pt>
                <c:pt idx="28">
                  <c:v>1.7882538999999999E-2</c:v>
                </c:pt>
                <c:pt idx="29">
                  <c:v>2.1091865000000001E-2</c:v>
                </c:pt>
                <c:pt idx="30">
                  <c:v>2.3670745999999999E-2</c:v>
                </c:pt>
                <c:pt idx="31">
                  <c:v>2.6161609999999998E-2</c:v>
                </c:pt>
                <c:pt idx="32">
                  <c:v>2.9600310000000001E-2</c:v>
                </c:pt>
                <c:pt idx="33">
                  <c:v>3.6050565999999999E-2</c:v>
                </c:pt>
                <c:pt idx="34">
                  <c:v>4.4604715000000003E-2</c:v>
                </c:pt>
                <c:pt idx="35">
                  <c:v>5.3765737000000001E-2</c:v>
                </c:pt>
                <c:pt idx="36">
                  <c:v>6.0184534999999997E-2</c:v>
                </c:pt>
                <c:pt idx="37">
                  <c:v>6.2041678000000003E-2</c:v>
                </c:pt>
                <c:pt idx="38">
                  <c:v>5.9410765999999997E-2</c:v>
                </c:pt>
                <c:pt idx="39">
                  <c:v>5.4442270000000001E-2</c:v>
                </c:pt>
                <c:pt idx="40">
                  <c:v>4.7912330000000003E-2</c:v>
                </c:pt>
                <c:pt idx="41">
                  <c:v>4.0775690000000003E-2</c:v>
                </c:pt>
                <c:pt idx="42">
                  <c:v>3.3647009999999998E-2</c:v>
                </c:pt>
                <c:pt idx="43">
                  <c:v>2.8248751999999999E-2</c:v>
                </c:pt>
                <c:pt idx="44">
                  <c:v>2.7304663999999999E-2</c:v>
                </c:pt>
                <c:pt idx="45">
                  <c:v>3.0185285999999999E-2</c:v>
                </c:pt>
                <c:pt idx="46">
                  <c:v>3.3708252000000001E-2</c:v>
                </c:pt>
                <c:pt idx="47">
                  <c:v>3.4970569999999999E-2</c:v>
                </c:pt>
                <c:pt idx="48">
                  <c:v>3.4042124E-2</c:v>
                </c:pt>
                <c:pt idx="49">
                  <c:v>3.2121907999999998E-2</c:v>
                </c:pt>
                <c:pt idx="50">
                  <c:v>2.9477974000000001E-2</c:v>
                </c:pt>
                <c:pt idx="51">
                  <c:v>2.6673487999999999E-2</c:v>
                </c:pt>
                <c:pt idx="52">
                  <c:v>2.5659068E-2</c:v>
                </c:pt>
                <c:pt idx="53">
                  <c:v>2.7981610000000001E-2</c:v>
                </c:pt>
                <c:pt idx="54">
                  <c:v>3.3756148E-2</c:v>
                </c:pt>
                <c:pt idx="55">
                  <c:v>4.2119466000000001E-2</c:v>
                </c:pt>
                <c:pt idx="56">
                  <c:v>5.0530653000000002E-2</c:v>
                </c:pt>
                <c:pt idx="57">
                  <c:v>5.9178260000000003E-2</c:v>
                </c:pt>
                <c:pt idx="58">
                  <c:v>6.7245684999999999E-2</c:v>
                </c:pt>
                <c:pt idx="59">
                  <c:v>7.1696930000000006E-2</c:v>
                </c:pt>
                <c:pt idx="60">
                  <c:v>6.9961739999999994E-2</c:v>
                </c:pt>
                <c:pt idx="61">
                  <c:v>6.4511343999999998E-2</c:v>
                </c:pt>
                <c:pt idx="62">
                  <c:v>5.9002325000000001E-2</c:v>
                </c:pt>
                <c:pt idx="63">
                  <c:v>5.4356969999999998E-2</c:v>
                </c:pt>
                <c:pt idx="64">
                  <c:v>4.8729290000000001E-2</c:v>
                </c:pt>
                <c:pt idx="65">
                  <c:v>4.1763040000000001E-2</c:v>
                </c:pt>
                <c:pt idx="66">
                  <c:v>3.8212318000000002E-2</c:v>
                </c:pt>
                <c:pt idx="67">
                  <c:v>4.2116947000000002E-2</c:v>
                </c:pt>
                <c:pt idx="68">
                  <c:v>5.1194000000000003E-2</c:v>
                </c:pt>
                <c:pt idx="69">
                  <c:v>5.6342755000000001E-2</c:v>
                </c:pt>
                <c:pt idx="70">
                  <c:v>5.1423469999999999E-2</c:v>
                </c:pt>
                <c:pt idx="71">
                  <c:v>3.7271414000000003E-2</c:v>
                </c:pt>
                <c:pt idx="72">
                  <c:v>2.0758063E-2</c:v>
                </c:pt>
                <c:pt idx="73">
                  <c:v>8.1724799999999993E-3</c:v>
                </c:pt>
                <c:pt idx="74">
                  <c:v>2.2322224E-3</c:v>
                </c:pt>
                <c:pt idx="75">
                  <c:v>1.7805626000000001E-3</c:v>
                </c:pt>
                <c:pt idx="76">
                  <c:v>4.7104004999999997E-3</c:v>
                </c:pt>
                <c:pt idx="77">
                  <c:v>9.0260319999999998E-3</c:v>
                </c:pt>
                <c:pt idx="78">
                  <c:v>1.409202E-2</c:v>
                </c:pt>
                <c:pt idx="79">
                  <c:v>1.9255627000000001E-2</c:v>
                </c:pt>
                <c:pt idx="80">
                  <c:v>2.260937E-2</c:v>
                </c:pt>
                <c:pt idx="81">
                  <c:v>2.2283647E-2</c:v>
                </c:pt>
                <c:pt idx="82">
                  <c:v>1.7913795999999999E-2</c:v>
                </c:pt>
                <c:pt idx="83">
                  <c:v>1.1662975000000001E-2</c:v>
                </c:pt>
                <c:pt idx="84">
                  <c:v>6.8131885000000001E-3</c:v>
                </c:pt>
                <c:pt idx="85">
                  <c:v>6.3544893999999998E-3</c:v>
                </c:pt>
                <c:pt idx="86">
                  <c:v>1.0968527E-2</c:v>
                </c:pt>
                <c:pt idx="87">
                  <c:v>1.8929261999999999E-2</c:v>
                </c:pt>
                <c:pt idx="88">
                  <c:v>2.7563382000000001E-2</c:v>
                </c:pt>
                <c:pt idx="89">
                  <c:v>3.423226E-2</c:v>
                </c:pt>
                <c:pt idx="90">
                  <c:v>3.7389927000000003E-2</c:v>
                </c:pt>
                <c:pt idx="91">
                  <c:v>3.7911456000000003E-2</c:v>
                </c:pt>
                <c:pt idx="92">
                  <c:v>3.6026016000000001E-2</c:v>
                </c:pt>
                <c:pt idx="93">
                  <c:v>3.3896820000000001E-2</c:v>
                </c:pt>
                <c:pt idx="94">
                  <c:v>3.1798466999999997E-2</c:v>
                </c:pt>
                <c:pt idx="95">
                  <c:v>2.8374974000000001E-2</c:v>
                </c:pt>
                <c:pt idx="96">
                  <c:v>2.6894359999999999E-2</c:v>
                </c:pt>
                <c:pt idx="97">
                  <c:v>2.5747648000000001E-2</c:v>
                </c:pt>
                <c:pt idx="98">
                  <c:v>2.4292155999999999E-2</c:v>
                </c:pt>
                <c:pt idx="99">
                  <c:v>2.3144822999999998E-2</c:v>
                </c:pt>
                <c:pt idx="100">
                  <c:v>2.3520383999999998E-2</c:v>
                </c:pt>
                <c:pt idx="101">
                  <c:v>2.4157722999999999E-2</c:v>
                </c:pt>
                <c:pt idx="102">
                  <c:v>2.4021150000000002E-2</c:v>
                </c:pt>
                <c:pt idx="103">
                  <c:v>2.4627985000000002E-2</c:v>
                </c:pt>
                <c:pt idx="104">
                  <c:v>2.4694514000000001E-2</c:v>
                </c:pt>
                <c:pt idx="105">
                  <c:v>2.3916119999999999E-2</c:v>
                </c:pt>
                <c:pt idx="106">
                  <c:v>2.2189670000000002E-2</c:v>
                </c:pt>
                <c:pt idx="107">
                  <c:v>1.9801461999999999E-2</c:v>
                </c:pt>
                <c:pt idx="108">
                  <c:v>1.6304743E-2</c:v>
                </c:pt>
                <c:pt idx="109">
                  <c:v>1.1835124000000001E-2</c:v>
                </c:pt>
                <c:pt idx="110">
                  <c:v>7.0577925E-3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1C44-49EF-B218-1E2E2491A8D7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[4]Sheet1!$D$124:$DT$124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2.6702057E-3</c:v>
                </c:pt>
                <c:pt idx="3">
                  <c:v>7.3719904999999999E-3</c:v>
                </c:pt>
                <c:pt idx="4">
                  <c:v>1.0224866000000001E-2</c:v>
                </c:pt>
                <c:pt idx="5">
                  <c:v>1.283403E-2</c:v>
                </c:pt>
                <c:pt idx="6">
                  <c:v>1.5560002999999999E-2</c:v>
                </c:pt>
                <c:pt idx="7">
                  <c:v>1.6119178000000001E-2</c:v>
                </c:pt>
                <c:pt idx="8">
                  <c:v>1.2216817E-2</c:v>
                </c:pt>
                <c:pt idx="9">
                  <c:v>4.4404320000000002E-3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1.0963755000000001E-3</c:v>
                </c:pt>
                <c:pt idx="15">
                  <c:v>5.1915149999999998E-3</c:v>
                </c:pt>
                <c:pt idx="16">
                  <c:v>6.8410900000000002E-3</c:v>
                </c:pt>
                <c:pt idx="17">
                  <c:v>5.2027493000000001E-3</c:v>
                </c:pt>
                <c:pt idx="18">
                  <c:v>1.9772349999999999E-3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1.9239385E-3</c:v>
                </c:pt>
                <c:pt idx="24">
                  <c:v>4.5851449999999997E-3</c:v>
                </c:pt>
                <c:pt idx="25">
                  <c:v>7.1385190000000003E-3</c:v>
                </c:pt>
                <c:pt idx="26">
                  <c:v>1.0843241999999999E-2</c:v>
                </c:pt>
                <c:pt idx="27">
                  <c:v>1.438131E-2</c:v>
                </c:pt>
                <c:pt idx="28">
                  <c:v>1.7900507999999999E-2</c:v>
                </c:pt>
                <c:pt idx="29">
                  <c:v>2.107556E-2</c:v>
                </c:pt>
                <c:pt idx="30">
                  <c:v>2.3658399E-2</c:v>
                </c:pt>
                <c:pt idx="31">
                  <c:v>2.6128533999999998E-2</c:v>
                </c:pt>
                <c:pt idx="32">
                  <c:v>2.9573971000000001E-2</c:v>
                </c:pt>
                <c:pt idx="33">
                  <c:v>3.6046370000000001E-2</c:v>
                </c:pt>
                <c:pt idx="34">
                  <c:v>4.4741179999999998E-2</c:v>
                </c:pt>
                <c:pt idx="35">
                  <c:v>5.4166793999999997E-2</c:v>
                </c:pt>
                <c:pt idx="36">
                  <c:v>6.0960214999999998E-2</c:v>
                </c:pt>
                <c:pt idx="37">
                  <c:v>6.3202900000000006E-2</c:v>
                </c:pt>
                <c:pt idx="38">
                  <c:v>6.0837597E-2</c:v>
                </c:pt>
                <c:pt idx="39">
                  <c:v>5.5914329999999998E-2</c:v>
                </c:pt>
                <c:pt idx="40">
                  <c:v>4.9214290000000001E-2</c:v>
                </c:pt>
                <c:pt idx="41">
                  <c:v>4.1783236000000001E-2</c:v>
                </c:pt>
                <c:pt idx="42">
                  <c:v>3.4332170000000002E-2</c:v>
                </c:pt>
                <c:pt idx="43">
                  <c:v>2.8615536E-2</c:v>
                </c:pt>
                <c:pt idx="44">
                  <c:v>2.7422562000000001E-2</c:v>
                </c:pt>
                <c:pt idx="45">
                  <c:v>3.0219276999999999E-2</c:v>
                </c:pt>
                <c:pt idx="46">
                  <c:v>3.3786866999999998E-2</c:v>
                </c:pt>
                <c:pt idx="47">
                  <c:v>3.5136982999999997E-2</c:v>
                </c:pt>
                <c:pt idx="48">
                  <c:v>3.4167502000000002E-2</c:v>
                </c:pt>
                <c:pt idx="49">
                  <c:v>3.2078885000000001E-2</c:v>
                </c:pt>
                <c:pt idx="50">
                  <c:v>2.9239865E-2</c:v>
                </c:pt>
                <c:pt idx="51">
                  <c:v>2.6312459999999999E-2</c:v>
                </c:pt>
                <c:pt idx="52">
                  <c:v>2.5333339999999999E-2</c:v>
                </c:pt>
                <c:pt idx="53">
                  <c:v>2.7907662E-2</c:v>
                </c:pt>
                <c:pt idx="54">
                  <c:v>3.4092426000000002E-2</c:v>
                </c:pt>
                <c:pt idx="55">
                  <c:v>4.2852080000000001E-2</c:v>
                </c:pt>
                <c:pt idx="56">
                  <c:v>5.1441092000000001E-2</c:v>
                </c:pt>
                <c:pt idx="57">
                  <c:v>6.0029739999999998E-2</c:v>
                </c:pt>
                <c:pt idx="58">
                  <c:v>6.7894239999999995E-2</c:v>
                </c:pt>
                <c:pt idx="59">
                  <c:v>7.2084019999999999E-2</c:v>
                </c:pt>
                <c:pt idx="60">
                  <c:v>7.0066619999999996E-2</c:v>
                </c:pt>
                <c:pt idx="61">
                  <c:v>6.4321710000000004E-2</c:v>
                </c:pt>
                <c:pt idx="62">
                  <c:v>5.857188E-2</c:v>
                </c:pt>
                <c:pt idx="63">
                  <c:v>5.3790454000000001E-2</c:v>
                </c:pt>
                <c:pt idx="64">
                  <c:v>4.8193827000000002E-2</c:v>
                </c:pt>
                <c:pt idx="65">
                  <c:v>4.1336574000000001E-2</c:v>
                </c:pt>
                <c:pt idx="66">
                  <c:v>3.7869159999999999E-2</c:v>
                </c:pt>
                <c:pt idx="67">
                  <c:v>4.1769180000000003E-2</c:v>
                </c:pt>
                <c:pt idx="68">
                  <c:v>5.0789803000000001E-2</c:v>
                </c:pt>
                <c:pt idx="69">
                  <c:v>5.5954106000000003E-2</c:v>
                </c:pt>
                <c:pt idx="70">
                  <c:v>5.1199269999999998E-2</c:v>
                </c:pt>
                <c:pt idx="71">
                  <c:v>3.7327516999999998E-2</c:v>
                </c:pt>
                <c:pt idx="72">
                  <c:v>2.1083461000000001E-2</c:v>
                </c:pt>
                <c:pt idx="73">
                  <c:v>8.6009020000000005E-3</c:v>
                </c:pt>
                <c:pt idx="74">
                  <c:v>2.5031893E-3</c:v>
                </c:pt>
                <c:pt idx="75">
                  <c:v>1.6966824000000001E-3</c:v>
                </c:pt>
                <c:pt idx="76">
                  <c:v>4.2667206999999997E-3</c:v>
                </c:pt>
                <c:pt idx="77">
                  <c:v>8.4323829999999999E-3</c:v>
                </c:pt>
                <c:pt idx="78">
                  <c:v>1.3592778E-2</c:v>
                </c:pt>
                <c:pt idx="79">
                  <c:v>1.8966265E-2</c:v>
                </c:pt>
                <c:pt idx="80">
                  <c:v>2.2484589999999999E-2</c:v>
                </c:pt>
                <c:pt idx="81">
                  <c:v>2.2244263E-2</c:v>
                </c:pt>
                <c:pt idx="82">
                  <c:v>1.7950607E-2</c:v>
                </c:pt>
                <c:pt idx="83">
                  <c:v>1.1836615E-2</c:v>
                </c:pt>
                <c:pt idx="84">
                  <c:v>7.1757156000000002E-3</c:v>
                </c:pt>
                <c:pt idx="85">
                  <c:v>6.8933507000000002E-3</c:v>
                </c:pt>
                <c:pt idx="86">
                  <c:v>1.160074E-2</c:v>
                </c:pt>
                <c:pt idx="87">
                  <c:v>1.9526983000000001E-2</c:v>
                </c:pt>
                <c:pt idx="88">
                  <c:v>2.8013621999999998E-2</c:v>
                </c:pt>
                <c:pt idx="89">
                  <c:v>3.4440513999999998E-2</c:v>
                </c:pt>
                <c:pt idx="90">
                  <c:v>3.7350133000000001E-2</c:v>
                </c:pt>
                <c:pt idx="91">
                  <c:v>3.7635601999999997E-2</c:v>
                </c:pt>
                <c:pt idx="92">
                  <c:v>3.5609752000000001E-2</c:v>
                </c:pt>
                <c:pt idx="93">
                  <c:v>3.3421260000000001E-2</c:v>
                </c:pt>
                <c:pt idx="94">
                  <c:v>3.1316860000000002E-2</c:v>
                </c:pt>
                <c:pt idx="95">
                  <c:v>2.7884774000000001E-2</c:v>
                </c:pt>
                <c:pt idx="96">
                  <c:v>2.6378450000000001E-2</c:v>
                </c:pt>
                <c:pt idx="97">
                  <c:v>2.5163008000000001E-2</c:v>
                </c:pt>
                <c:pt idx="98">
                  <c:v>2.3617079999999999E-2</c:v>
                </c:pt>
                <c:pt idx="99">
                  <c:v>2.2408866999999999E-2</c:v>
                </c:pt>
                <c:pt idx="100">
                  <c:v>2.2796667999999999E-2</c:v>
                </c:pt>
                <c:pt idx="101">
                  <c:v>2.3445674999999999E-2</c:v>
                </c:pt>
                <c:pt idx="102">
                  <c:v>2.3372094999999999E-2</c:v>
                </c:pt>
                <c:pt idx="103">
                  <c:v>2.4072382999999999E-2</c:v>
                </c:pt>
                <c:pt idx="104">
                  <c:v>2.4259873000000001E-2</c:v>
                </c:pt>
                <c:pt idx="105">
                  <c:v>2.360777E-2</c:v>
                </c:pt>
                <c:pt idx="106">
                  <c:v>2.2019E-2</c:v>
                </c:pt>
                <c:pt idx="107">
                  <c:v>1.9793616999999999E-2</c:v>
                </c:pt>
                <c:pt idx="108">
                  <c:v>1.6445495000000001E-2</c:v>
                </c:pt>
                <c:pt idx="109">
                  <c:v>1.21317925E-2</c:v>
                </c:pt>
                <c:pt idx="110">
                  <c:v>7.5148675000000003E-3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1C44-49EF-B218-1E2E2491A8D7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[4]Sheet1!$D$125:$DT$125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2.9938136999999999E-3</c:v>
                </c:pt>
                <c:pt idx="3">
                  <c:v>7.8037610000000002E-3</c:v>
                </c:pt>
                <c:pt idx="4">
                  <c:v>1.06161395E-2</c:v>
                </c:pt>
                <c:pt idx="5">
                  <c:v>1.306531E-2</c:v>
                </c:pt>
                <c:pt idx="6">
                  <c:v>1.5585129E-2</c:v>
                </c:pt>
                <c:pt idx="7">
                  <c:v>1.5953409000000002E-2</c:v>
                </c:pt>
                <c:pt idx="8">
                  <c:v>1.1941152999999999E-2</c:v>
                </c:pt>
                <c:pt idx="9">
                  <c:v>4.1720630000000002E-3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1.2827419999999999E-3</c:v>
                </c:pt>
                <c:pt idx="15">
                  <c:v>5.2910796E-3</c:v>
                </c:pt>
                <c:pt idx="16">
                  <c:v>6.7910890000000002E-3</c:v>
                </c:pt>
                <c:pt idx="17">
                  <c:v>5.0485369999999996E-3</c:v>
                </c:pt>
                <c:pt idx="18">
                  <c:v>1.8558931E-3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5.5099999999999998E-5</c:v>
                </c:pt>
                <c:pt idx="23">
                  <c:v>1.9724654999999998E-3</c:v>
                </c:pt>
                <c:pt idx="24">
                  <c:v>4.5686327000000002E-3</c:v>
                </c:pt>
                <c:pt idx="25">
                  <c:v>7.0455769999999999E-3</c:v>
                </c:pt>
                <c:pt idx="26">
                  <c:v>1.0771064E-2</c:v>
                </c:pt>
                <c:pt idx="27">
                  <c:v>1.4453607E-2</c:v>
                </c:pt>
                <c:pt idx="28">
                  <c:v>1.8162996000000001E-2</c:v>
                </c:pt>
                <c:pt idx="29">
                  <c:v>2.1415179999999999E-2</c:v>
                </c:pt>
                <c:pt idx="30">
                  <c:v>2.3973787E-2</c:v>
                </c:pt>
                <c:pt idx="31">
                  <c:v>2.6427124E-2</c:v>
                </c:pt>
                <c:pt idx="32">
                  <c:v>2.9952151999999999E-2</c:v>
                </c:pt>
                <c:pt idx="33">
                  <c:v>3.6552116000000003E-2</c:v>
                </c:pt>
                <c:pt idx="34">
                  <c:v>4.5298195999999999E-2</c:v>
                </c:pt>
                <c:pt idx="35">
                  <c:v>5.4633210000000001E-2</c:v>
                </c:pt>
                <c:pt idx="36">
                  <c:v>6.1263677000000002E-2</c:v>
                </c:pt>
                <c:pt idx="37">
                  <c:v>6.3428440000000003E-2</c:v>
                </c:pt>
                <c:pt idx="38">
                  <c:v>6.1158955000000001E-2</c:v>
                </c:pt>
                <c:pt idx="39">
                  <c:v>5.6414810000000003E-2</c:v>
                </c:pt>
                <c:pt idx="40">
                  <c:v>4.984587E-2</c:v>
                </c:pt>
                <c:pt idx="41">
                  <c:v>4.2417816999999997E-2</c:v>
                </c:pt>
                <c:pt idx="42">
                  <c:v>3.4846429999999998E-2</c:v>
                </c:pt>
                <c:pt idx="43">
                  <c:v>2.8949875E-2</c:v>
                </c:pt>
                <c:pt idx="44">
                  <c:v>2.7593739999999999E-2</c:v>
                </c:pt>
                <c:pt idx="45">
                  <c:v>3.0321794999999999E-2</c:v>
                </c:pt>
                <c:pt idx="46">
                  <c:v>3.3931309999999999E-2</c:v>
                </c:pt>
                <c:pt idx="47">
                  <c:v>3.5388306000000001E-2</c:v>
                </c:pt>
                <c:pt idx="48">
                  <c:v>3.4477595E-2</c:v>
                </c:pt>
                <c:pt idx="49">
                  <c:v>3.2355166999999997E-2</c:v>
                </c:pt>
                <c:pt idx="50">
                  <c:v>2.9413109999999999E-2</c:v>
                </c:pt>
                <c:pt idx="51">
                  <c:v>2.6360867999999999E-2</c:v>
                </c:pt>
                <c:pt idx="52">
                  <c:v>2.5324989999999999E-2</c:v>
                </c:pt>
                <c:pt idx="53">
                  <c:v>2.7934019000000001E-2</c:v>
                </c:pt>
                <c:pt idx="54">
                  <c:v>3.4231097000000002E-2</c:v>
                </c:pt>
                <c:pt idx="55">
                  <c:v>4.3100085000000003E-2</c:v>
                </c:pt>
                <c:pt idx="56">
                  <c:v>5.1726914999999998E-2</c:v>
                </c:pt>
                <c:pt idx="57">
                  <c:v>6.0220465000000001E-2</c:v>
                </c:pt>
                <c:pt idx="58">
                  <c:v>6.7931160000000004E-2</c:v>
                </c:pt>
                <c:pt idx="59">
                  <c:v>7.2015679999999999E-2</c:v>
                </c:pt>
                <c:pt idx="60">
                  <c:v>6.9992304000000005E-2</c:v>
                </c:pt>
                <c:pt idx="61">
                  <c:v>6.4294550000000006E-2</c:v>
                </c:pt>
                <c:pt idx="62">
                  <c:v>5.8572582999999998E-2</c:v>
                </c:pt>
                <c:pt idx="63">
                  <c:v>5.3794109999999999E-2</c:v>
                </c:pt>
                <c:pt idx="64">
                  <c:v>4.8233140000000001E-2</c:v>
                </c:pt>
                <c:pt idx="65">
                  <c:v>4.1488103999999998E-2</c:v>
                </c:pt>
                <c:pt idx="66">
                  <c:v>3.8115284999999999E-2</c:v>
                </c:pt>
                <c:pt idx="67">
                  <c:v>4.1927542999999998E-2</c:v>
                </c:pt>
                <c:pt idx="68">
                  <c:v>5.0623750000000002E-2</c:v>
                </c:pt>
                <c:pt idx="69">
                  <c:v>5.5358789999999998E-2</c:v>
                </c:pt>
                <c:pt idx="70">
                  <c:v>5.0337176999999997E-2</c:v>
                </c:pt>
                <c:pt idx="71">
                  <c:v>3.6554142999999997E-2</c:v>
                </c:pt>
                <c:pt idx="72">
                  <c:v>2.0688168999999999E-2</c:v>
                </c:pt>
                <c:pt idx="73">
                  <c:v>8.6255169999999992E-3</c:v>
                </c:pt>
                <c:pt idx="74">
                  <c:v>2.7627617000000001E-3</c:v>
                </c:pt>
                <c:pt idx="75">
                  <c:v>1.9608957000000001E-3</c:v>
                </c:pt>
                <c:pt idx="76">
                  <c:v>4.4145879999999997E-3</c:v>
                </c:pt>
                <c:pt idx="77">
                  <c:v>8.4411599999999996E-3</c:v>
                </c:pt>
                <c:pt idx="78">
                  <c:v>1.3456811000000001E-2</c:v>
                </c:pt>
                <c:pt idx="79">
                  <c:v>1.8695206999999998E-2</c:v>
                </c:pt>
                <c:pt idx="80">
                  <c:v>2.2136077000000001E-2</c:v>
                </c:pt>
                <c:pt idx="81">
                  <c:v>2.193898E-2</c:v>
                </c:pt>
                <c:pt idx="82">
                  <c:v>1.7807259999999998E-2</c:v>
                </c:pt>
                <c:pt idx="83">
                  <c:v>1.1903519E-2</c:v>
                </c:pt>
                <c:pt idx="84">
                  <c:v>7.4249930000000004E-3</c:v>
                </c:pt>
                <c:pt idx="85">
                  <c:v>7.2205580000000002E-3</c:v>
                </c:pt>
                <c:pt idx="86">
                  <c:v>1.1880152999999999E-2</c:v>
                </c:pt>
                <c:pt idx="87">
                  <c:v>1.966654E-2</c:v>
                </c:pt>
                <c:pt idx="88">
                  <c:v>2.7969920999999998E-2</c:v>
                </c:pt>
                <c:pt idx="89">
                  <c:v>3.4206885999999999E-2</c:v>
                </c:pt>
                <c:pt idx="90">
                  <c:v>3.6988242999999997E-2</c:v>
                </c:pt>
                <c:pt idx="91">
                  <c:v>3.7196930000000003E-2</c:v>
                </c:pt>
                <c:pt idx="92">
                  <c:v>3.5194195999999997E-2</c:v>
                </c:pt>
                <c:pt idx="93">
                  <c:v>3.3118599999999998E-2</c:v>
                </c:pt>
                <c:pt idx="94">
                  <c:v>3.1194175000000001E-2</c:v>
                </c:pt>
                <c:pt idx="95">
                  <c:v>2.7928959999999999E-2</c:v>
                </c:pt>
                <c:pt idx="96">
                  <c:v>2.6586574000000002E-2</c:v>
                </c:pt>
                <c:pt idx="97">
                  <c:v>2.5476523000000001E-2</c:v>
                </c:pt>
                <c:pt idx="98">
                  <c:v>2.3960479E-2</c:v>
                </c:pt>
                <c:pt idx="99">
                  <c:v>2.2713087E-2</c:v>
                </c:pt>
                <c:pt idx="100">
                  <c:v>2.3026375000000002E-2</c:v>
                </c:pt>
                <c:pt idx="101">
                  <c:v>2.3574721E-2</c:v>
                </c:pt>
                <c:pt idx="102">
                  <c:v>2.3368763000000001E-2</c:v>
                </c:pt>
                <c:pt idx="103">
                  <c:v>2.3951605000000001E-2</c:v>
                </c:pt>
                <c:pt idx="104">
                  <c:v>2.4045717000000001E-2</c:v>
                </c:pt>
                <c:pt idx="105">
                  <c:v>2.3322003000000001E-2</c:v>
                </c:pt>
                <c:pt idx="106">
                  <c:v>2.1688550000000001E-2</c:v>
                </c:pt>
                <c:pt idx="107">
                  <c:v>1.9439325E-2</c:v>
                </c:pt>
                <c:pt idx="108">
                  <c:v>1.6102941999999999E-2</c:v>
                </c:pt>
                <c:pt idx="109">
                  <c:v>1.1824948E-2</c:v>
                </c:pt>
                <c:pt idx="110">
                  <c:v>7.2617167999999999E-3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1C44-49EF-B218-1E2E2491A8D7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[4]Sheet1!$D$126:$DT$126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2.9938136999999999E-3</c:v>
                </c:pt>
                <c:pt idx="3">
                  <c:v>7.8037610000000002E-3</c:v>
                </c:pt>
                <c:pt idx="4">
                  <c:v>1.06161395E-2</c:v>
                </c:pt>
                <c:pt idx="5">
                  <c:v>1.306531E-2</c:v>
                </c:pt>
                <c:pt idx="6">
                  <c:v>1.5585129E-2</c:v>
                </c:pt>
                <c:pt idx="7">
                  <c:v>1.5953409000000002E-2</c:v>
                </c:pt>
                <c:pt idx="8">
                  <c:v>1.1941152999999999E-2</c:v>
                </c:pt>
                <c:pt idx="9">
                  <c:v>4.1720630000000002E-3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1.2827419999999999E-3</c:v>
                </c:pt>
                <c:pt idx="15">
                  <c:v>5.2910796E-3</c:v>
                </c:pt>
                <c:pt idx="16">
                  <c:v>6.7910890000000002E-3</c:v>
                </c:pt>
                <c:pt idx="17">
                  <c:v>5.0485369999999996E-3</c:v>
                </c:pt>
                <c:pt idx="18">
                  <c:v>1.8558931E-3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5.5099999999999998E-5</c:v>
                </c:pt>
                <c:pt idx="23">
                  <c:v>1.9724654999999998E-3</c:v>
                </c:pt>
                <c:pt idx="24">
                  <c:v>4.5686327000000002E-3</c:v>
                </c:pt>
                <c:pt idx="25">
                  <c:v>7.0455769999999999E-3</c:v>
                </c:pt>
                <c:pt idx="26">
                  <c:v>1.0771064E-2</c:v>
                </c:pt>
                <c:pt idx="27">
                  <c:v>1.4453607E-2</c:v>
                </c:pt>
                <c:pt idx="28">
                  <c:v>1.8162996000000001E-2</c:v>
                </c:pt>
                <c:pt idx="29">
                  <c:v>2.1415179999999999E-2</c:v>
                </c:pt>
                <c:pt idx="30">
                  <c:v>2.3973787E-2</c:v>
                </c:pt>
                <c:pt idx="31">
                  <c:v>2.6427124E-2</c:v>
                </c:pt>
                <c:pt idx="32">
                  <c:v>2.9952151999999999E-2</c:v>
                </c:pt>
                <c:pt idx="33">
                  <c:v>3.6552116000000003E-2</c:v>
                </c:pt>
                <c:pt idx="34">
                  <c:v>4.5298195999999999E-2</c:v>
                </c:pt>
                <c:pt idx="35">
                  <c:v>5.4633210000000001E-2</c:v>
                </c:pt>
                <c:pt idx="36">
                  <c:v>6.1263677000000002E-2</c:v>
                </c:pt>
                <c:pt idx="37">
                  <c:v>6.3428440000000003E-2</c:v>
                </c:pt>
                <c:pt idx="38">
                  <c:v>6.1158955000000001E-2</c:v>
                </c:pt>
                <c:pt idx="39">
                  <c:v>5.6414810000000003E-2</c:v>
                </c:pt>
                <c:pt idx="40">
                  <c:v>4.984587E-2</c:v>
                </c:pt>
                <c:pt idx="41">
                  <c:v>4.2417816999999997E-2</c:v>
                </c:pt>
                <c:pt idx="42">
                  <c:v>3.4846429999999998E-2</c:v>
                </c:pt>
                <c:pt idx="43">
                  <c:v>2.8949875E-2</c:v>
                </c:pt>
                <c:pt idx="44">
                  <c:v>2.7593739999999999E-2</c:v>
                </c:pt>
                <c:pt idx="45">
                  <c:v>3.0321794999999999E-2</c:v>
                </c:pt>
                <c:pt idx="46">
                  <c:v>3.3931309999999999E-2</c:v>
                </c:pt>
                <c:pt idx="47">
                  <c:v>3.5388306000000001E-2</c:v>
                </c:pt>
                <c:pt idx="48">
                  <c:v>3.4477595E-2</c:v>
                </c:pt>
                <c:pt idx="49">
                  <c:v>3.2355166999999997E-2</c:v>
                </c:pt>
                <c:pt idx="50">
                  <c:v>2.9413109999999999E-2</c:v>
                </c:pt>
                <c:pt idx="51">
                  <c:v>2.6360867999999999E-2</c:v>
                </c:pt>
                <c:pt idx="52">
                  <c:v>2.5324989999999999E-2</c:v>
                </c:pt>
                <c:pt idx="53">
                  <c:v>2.7934019000000001E-2</c:v>
                </c:pt>
                <c:pt idx="54">
                  <c:v>3.4231097000000002E-2</c:v>
                </c:pt>
                <c:pt idx="55">
                  <c:v>4.3100085000000003E-2</c:v>
                </c:pt>
                <c:pt idx="56">
                  <c:v>5.1726914999999998E-2</c:v>
                </c:pt>
                <c:pt idx="57">
                  <c:v>6.0220465000000001E-2</c:v>
                </c:pt>
                <c:pt idx="58">
                  <c:v>6.7931160000000004E-2</c:v>
                </c:pt>
                <c:pt idx="59">
                  <c:v>7.2015679999999999E-2</c:v>
                </c:pt>
                <c:pt idx="60">
                  <c:v>6.9992304000000005E-2</c:v>
                </c:pt>
                <c:pt idx="61">
                  <c:v>6.4294550000000006E-2</c:v>
                </c:pt>
                <c:pt idx="62">
                  <c:v>5.8572582999999998E-2</c:v>
                </c:pt>
                <c:pt idx="63">
                  <c:v>5.3794109999999999E-2</c:v>
                </c:pt>
                <c:pt idx="64">
                  <c:v>4.8233140000000001E-2</c:v>
                </c:pt>
                <c:pt idx="65">
                  <c:v>4.1488103999999998E-2</c:v>
                </c:pt>
                <c:pt idx="66">
                  <c:v>3.8115284999999999E-2</c:v>
                </c:pt>
                <c:pt idx="67">
                  <c:v>4.1927542999999998E-2</c:v>
                </c:pt>
                <c:pt idx="68">
                  <c:v>5.0623750000000002E-2</c:v>
                </c:pt>
                <c:pt idx="69">
                  <c:v>5.5358789999999998E-2</c:v>
                </c:pt>
                <c:pt idx="70">
                  <c:v>5.0337176999999997E-2</c:v>
                </c:pt>
                <c:pt idx="71">
                  <c:v>3.6554142999999997E-2</c:v>
                </c:pt>
                <c:pt idx="72">
                  <c:v>2.0688168999999999E-2</c:v>
                </c:pt>
                <c:pt idx="73">
                  <c:v>8.6255169999999992E-3</c:v>
                </c:pt>
                <c:pt idx="74">
                  <c:v>2.7627617000000001E-3</c:v>
                </c:pt>
                <c:pt idx="75">
                  <c:v>1.9608957000000001E-3</c:v>
                </c:pt>
                <c:pt idx="76">
                  <c:v>4.4145879999999997E-3</c:v>
                </c:pt>
                <c:pt idx="77">
                  <c:v>8.4411599999999996E-3</c:v>
                </c:pt>
                <c:pt idx="78">
                  <c:v>1.3456811000000001E-2</c:v>
                </c:pt>
                <c:pt idx="79">
                  <c:v>1.8695206999999998E-2</c:v>
                </c:pt>
                <c:pt idx="80">
                  <c:v>2.2136077000000001E-2</c:v>
                </c:pt>
                <c:pt idx="81">
                  <c:v>2.193898E-2</c:v>
                </c:pt>
                <c:pt idx="82">
                  <c:v>1.7807259999999998E-2</c:v>
                </c:pt>
                <c:pt idx="83">
                  <c:v>1.1903519E-2</c:v>
                </c:pt>
                <c:pt idx="84">
                  <c:v>7.4249930000000004E-3</c:v>
                </c:pt>
                <c:pt idx="85">
                  <c:v>7.2205580000000002E-3</c:v>
                </c:pt>
                <c:pt idx="86">
                  <c:v>1.1880152999999999E-2</c:v>
                </c:pt>
                <c:pt idx="87">
                  <c:v>1.966654E-2</c:v>
                </c:pt>
                <c:pt idx="88">
                  <c:v>2.7969920999999998E-2</c:v>
                </c:pt>
                <c:pt idx="89">
                  <c:v>3.4206885999999999E-2</c:v>
                </c:pt>
                <c:pt idx="90">
                  <c:v>3.6988242999999997E-2</c:v>
                </c:pt>
                <c:pt idx="91">
                  <c:v>3.7196930000000003E-2</c:v>
                </c:pt>
                <c:pt idx="92">
                  <c:v>3.5194195999999997E-2</c:v>
                </c:pt>
                <c:pt idx="93">
                  <c:v>3.3118599999999998E-2</c:v>
                </c:pt>
                <c:pt idx="94">
                  <c:v>3.1194175000000001E-2</c:v>
                </c:pt>
                <c:pt idx="95">
                  <c:v>2.7928959999999999E-2</c:v>
                </c:pt>
                <c:pt idx="96">
                  <c:v>2.6586574000000002E-2</c:v>
                </c:pt>
                <c:pt idx="97">
                  <c:v>2.5476523000000001E-2</c:v>
                </c:pt>
                <c:pt idx="98">
                  <c:v>2.3960479E-2</c:v>
                </c:pt>
                <c:pt idx="99">
                  <c:v>2.2713087E-2</c:v>
                </c:pt>
                <c:pt idx="100">
                  <c:v>2.3026375000000002E-2</c:v>
                </c:pt>
                <c:pt idx="101">
                  <c:v>2.3574721E-2</c:v>
                </c:pt>
                <c:pt idx="102">
                  <c:v>2.3368763000000001E-2</c:v>
                </c:pt>
                <c:pt idx="103">
                  <c:v>2.3951605000000001E-2</c:v>
                </c:pt>
                <c:pt idx="104">
                  <c:v>2.4045717000000001E-2</c:v>
                </c:pt>
                <c:pt idx="105">
                  <c:v>2.3322003000000001E-2</c:v>
                </c:pt>
                <c:pt idx="106">
                  <c:v>2.1688550000000001E-2</c:v>
                </c:pt>
                <c:pt idx="107">
                  <c:v>1.9439325E-2</c:v>
                </c:pt>
                <c:pt idx="108">
                  <c:v>1.6102941999999999E-2</c:v>
                </c:pt>
                <c:pt idx="109">
                  <c:v>1.1824948E-2</c:v>
                </c:pt>
                <c:pt idx="110">
                  <c:v>7.2617167999999999E-3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C44-49EF-B218-1E2E2491A8D7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[4]Sheet1!$D$127:$DT$127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2.8566860000000002E-3</c:v>
                </c:pt>
                <c:pt idx="3">
                  <c:v>7.793973E-3</c:v>
                </c:pt>
                <c:pt idx="4">
                  <c:v>1.0680733E-2</c:v>
                </c:pt>
                <c:pt idx="5">
                  <c:v>1.3141988E-2</c:v>
                </c:pt>
                <c:pt idx="6">
                  <c:v>1.5657865E-2</c:v>
                </c:pt>
                <c:pt idx="7">
                  <c:v>1.6038770000000001E-2</c:v>
                </c:pt>
                <c:pt idx="8">
                  <c:v>1.2082821000000001E-2</c:v>
                </c:pt>
                <c:pt idx="9">
                  <c:v>4.3540920000000004E-3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1.1805746E-3</c:v>
                </c:pt>
                <c:pt idx="15">
                  <c:v>5.3144710000000003E-3</c:v>
                </c:pt>
                <c:pt idx="16">
                  <c:v>6.9321375000000003E-3</c:v>
                </c:pt>
                <c:pt idx="17">
                  <c:v>5.2444809999999996E-3</c:v>
                </c:pt>
                <c:pt idx="18">
                  <c:v>2.0205458000000002E-3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2.2800000000000001E-4</c:v>
                </c:pt>
                <c:pt idx="23">
                  <c:v>2.1690939999999999E-3</c:v>
                </c:pt>
                <c:pt idx="24">
                  <c:v>4.8117074000000003E-3</c:v>
                </c:pt>
                <c:pt idx="25">
                  <c:v>7.3150460000000004E-3</c:v>
                </c:pt>
                <c:pt idx="26">
                  <c:v>1.0963791000000001E-2</c:v>
                </c:pt>
                <c:pt idx="27">
                  <c:v>1.4494273E-2</c:v>
                </c:pt>
                <c:pt idx="28">
                  <c:v>1.8069769999999999E-2</c:v>
                </c:pt>
                <c:pt idx="29">
                  <c:v>2.1299330000000002E-2</c:v>
                </c:pt>
                <c:pt idx="30">
                  <c:v>2.3928514000000001E-2</c:v>
                </c:pt>
                <c:pt idx="31">
                  <c:v>2.6445732999999999E-2</c:v>
                </c:pt>
                <c:pt idx="32">
                  <c:v>2.9998886999999998E-2</c:v>
                </c:pt>
                <c:pt idx="33">
                  <c:v>3.6652740000000003E-2</c:v>
                </c:pt>
                <c:pt idx="34">
                  <c:v>4.5582425000000003E-2</c:v>
                </c:pt>
                <c:pt idx="35">
                  <c:v>5.5211596000000002E-2</c:v>
                </c:pt>
                <c:pt idx="36">
                  <c:v>6.2124661999999997E-2</c:v>
                </c:pt>
                <c:pt idx="37">
                  <c:v>6.4382835999999999E-2</c:v>
                </c:pt>
                <c:pt idx="38">
                  <c:v>6.1983913000000002E-2</c:v>
                </c:pt>
                <c:pt idx="39">
                  <c:v>5.6985274000000002E-2</c:v>
                </c:pt>
                <c:pt idx="40">
                  <c:v>5.0172794999999999E-2</c:v>
                </c:pt>
                <c:pt idx="41">
                  <c:v>4.2614706000000002E-2</c:v>
                </c:pt>
                <c:pt idx="42">
                  <c:v>3.5024470000000002E-2</c:v>
                </c:pt>
                <c:pt idx="43">
                  <c:v>2.9180441000000001E-2</c:v>
                </c:pt>
                <c:pt idx="44">
                  <c:v>2.7860813000000002E-2</c:v>
                </c:pt>
                <c:pt idx="45">
                  <c:v>3.0588219999999999E-2</c:v>
                </c:pt>
                <c:pt idx="46">
                  <c:v>3.4147732E-2</c:v>
                </c:pt>
                <c:pt idx="47">
                  <c:v>3.5510282999999997E-2</c:v>
                </c:pt>
                <c:pt idx="48">
                  <c:v>3.4518819999999999E-2</c:v>
                </c:pt>
                <c:pt idx="49">
                  <c:v>3.2315112999999999E-2</c:v>
                </c:pt>
                <c:pt idx="50">
                  <c:v>2.9322948000000001E-2</c:v>
                </c:pt>
                <c:pt idx="51">
                  <c:v>2.6300582999999999E-2</c:v>
                </c:pt>
                <c:pt idx="52">
                  <c:v>2.5387613E-2</c:v>
                </c:pt>
                <c:pt idx="53">
                  <c:v>2.8191870000000001E-2</c:v>
                </c:pt>
                <c:pt idx="54">
                  <c:v>3.4645960000000003E-2</c:v>
                </c:pt>
                <c:pt idx="55">
                  <c:v>4.3522320000000003E-2</c:v>
                </c:pt>
                <c:pt idx="56">
                  <c:v>5.1944595000000003E-2</c:v>
                </c:pt>
                <c:pt idx="57">
                  <c:v>6.0135250000000001E-2</c:v>
                </c:pt>
                <c:pt idx="58">
                  <c:v>6.7597710000000005E-2</c:v>
                </c:pt>
                <c:pt idx="59">
                  <c:v>7.1611166000000004E-2</c:v>
                </c:pt>
                <c:pt idx="60">
                  <c:v>6.9671996E-2</c:v>
                </c:pt>
                <c:pt idx="61">
                  <c:v>6.4083890000000004E-2</c:v>
                </c:pt>
                <c:pt idx="62">
                  <c:v>5.842837E-2</c:v>
                </c:pt>
                <c:pt idx="63">
                  <c:v>5.3698049999999997E-2</c:v>
                </c:pt>
                <c:pt idx="64">
                  <c:v>4.8211504000000002E-2</c:v>
                </c:pt>
                <c:pt idx="65">
                  <c:v>4.1534453999999998E-2</c:v>
                </c:pt>
                <c:pt idx="66">
                  <c:v>3.8179267000000003E-2</c:v>
                </c:pt>
                <c:pt idx="67">
                  <c:v>4.1962918000000002E-2</c:v>
                </c:pt>
                <c:pt idx="68">
                  <c:v>5.064395E-2</c:v>
                </c:pt>
                <c:pt idx="69">
                  <c:v>5.5408947E-2</c:v>
                </c:pt>
                <c:pt idx="70">
                  <c:v>5.0432987999999998E-2</c:v>
                </c:pt>
                <c:pt idx="71">
                  <c:v>3.6639083000000003E-2</c:v>
                </c:pt>
                <c:pt idx="72">
                  <c:v>2.0654202E-2</c:v>
                </c:pt>
                <c:pt idx="73">
                  <c:v>8.3855760000000005E-3</c:v>
                </c:pt>
                <c:pt idx="74">
                  <c:v>2.3176224999999998E-3</c:v>
                </c:pt>
                <c:pt idx="75">
                  <c:v>1.4478990000000001E-3</c:v>
                </c:pt>
                <c:pt idx="76">
                  <c:v>4.0248580000000001E-3</c:v>
                </c:pt>
                <c:pt idx="77">
                  <c:v>8.2838170000000006E-3</c:v>
                </c:pt>
                <c:pt idx="78">
                  <c:v>1.3485950999999999E-2</c:v>
                </c:pt>
                <c:pt idx="79">
                  <c:v>1.8806359000000002E-2</c:v>
                </c:pt>
                <c:pt idx="80">
                  <c:v>2.2297304E-2</c:v>
                </c:pt>
                <c:pt idx="81">
                  <c:v>2.220362E-2</c:v>
                </c:pt>
                <c:pt idx="82">
                  <c:v>1.8209914000000001E-2</c:v>
                </c:pt>
                <c:pt idx="83">
                  <c:v>1.2381178E-2</c:v>
                </c:pt>
                <c:pt idx="84">
                  <c:v>7.8249570000000004E-3</c:v>
                </c:pt>
                <c:pt idx="85">
                  <c:v>7.3825115999999998E-3</c:v>
                </c:pt>
                <c:pt idx="86">
                  <c:v>1.171207E-2</c:v>
                </c:pt>
                <c:pt idx="87">
                  <c:v>1.9168540000000001E-2</c:v>
                </c:pt>
                <c:pt idx="88">
                  <c:v>2.7240487000000001E-2</c:v>
                </c:pt>
                <c:pt idx="89">
                  <c:v>3.3397019999999999E-2</c:v>
                </c:pt>
                <c:pt idx="90">
                  <c:v>3.6247104000000002E-2</c:v>
                </c:pt>
                <c:pt idx="91">
                  <c:v>3.6649256999999998E-2</c:v>
                </c:pt>
                <c:pt idx="92">
                  <c:v>3.4865670000000001E-2</c:v>
                </c:pt>
                <c:pt idx="93">
                  <c:v>3.298823E-2</c:v>
                </c:pt>
                <c:pt idx="94">
                  <c:v>3.1204885000000002E-2</c:v>
                </c:pt>
                <c:pt idx="95">
                  <c:v>2.8001887999999999E-2</c:v>
                </c:pt>
                <c:pt idx="96">
                  <c:v>2.6657064000000001E-2</c:v>
                </c:pt>
                <c:pt idx="97">
                  <c:v>2.552252E-2</c:v>
                </c:pt>
                <c:pt idx="98">
                  <c:v>2.3976613000000001E-2</c:v>
                </c:pt>
                <c:pt idx="99">
                  <c:v>2.2717811000000001E-2</c:v>
                </c:pt>
                <c:pt idx="100">
                  <c:v>2.3053618000000001E-2</c:v>
                </c:pt>
                <c:pt idx="101">
                  <c:v>2.3634256999999999E-2</c:v>
                </c:pt>
                <c:pt idx="102">
                  <c:v>2.3438819E-2</c:v>
                </c:pt>
                <c:pt idx="103">
                  <c:v>2.403371E-2</c:v>
                </c:pt>
                <c:pt idx="104">
                  <c:v>2.4143199000000001E-2</c:v>
                </c:pt>
                <c:pt idx="105">
                  <c:v>2.3431249000000001E-2</c:v>
                </c:pt>
                <c:pt idx="106">
                  <c:v>2.1807409999999999E-2</c:v>
                </c:pt>
                <c:pt idx="107">
                  <c:v>1.9558815E-2</c:v>
                </c:pt>
                <c:pt idx="108">
                  <c:v>1.6222540000000001E-2</c:v>
                </c:pt>
                <c:pt idx="109">
                  <c:v>1.1942246E-2</c:v>
                </c:pt>
                <c:pt idx="110">
                  <c:v>7.3721159999999997E-3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1C44-49EF-B218-1E2E2491A8D7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[4]Sheet1!$D$128:$DT$128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3.0540756000000001E-3</c:v>
                </c:pt>
                <c:pt idx="3">
                  <c:v>7.9010339999999995E-3</c:v>
                </c:pt>
                <c:pt idx="4">
                  <c:v>1.0667098E-2</c:v>
                </c:pt>
                <c:pt idx="5">
                  <c:v>1.3026464999999999E-2</c:v>
                </c:pt>
                <c:pt idx="6">
                  <c:v>1.5497309000000001E-2</c:v>
                </c:pt>
                <c:pt idx="7">
                  <c:v>1.5906205E-2</c:v>
                </c:pt>
                <c:pt idx="8">
                  <c:v>1.1994464E-2</c:v>
                </c:pt>
                <c:pt idx="9">
                  <c:v>4.3081087000000004E-3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1.6131870000000001E-3</c:v>
                </c:pt>
                <c:pt idx="15">
                  <c:v>5.6701049999999999E-3</c:v>
                </c:pt>
                <c:pt idx="16">
                  <c:v>7.0833755E-3</c:v>
                </c:pt>
                <c:pt idx="17">
                  <c:v>5.1748480000000001E-3</c:v>
                </c:pt>
                <c:pt idx="18">
                  <c:v>1.8035651000000001E-3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2.7700000000000001E-4</c:v>
                </c:pt>
                <c:pt idx="23">
                  <c:v>2.3759238000000001E-3</c:v>
                </c:pt>
                <c:pt idx="24">
                  <c:v>5.1111710000000003E-3</c:v>
                </c:pt>
                <c:pt idx="25">
                  <c:v>7.5932033000000003E-3</c:v>
                </c:pt>
                <c:pt idx="26">
                  <c:v>1.1127483000000001E-2</c:v>
                </c:pt>
                <c:pt idx="27">
                  <c:v>1.4513371000000001E-2</c:v>
                </c:pt>
                <c:pt idx="28">
                  <c:v>1.7984650000000001E-2</c:v>
                </c:pt>
                <c:pt idx="29">
                  <c:v>2.1196697E-2</c:v>
                </c:pt>
                <c:pt idx="30">
                  <c:v>2.3923276E-2</c:v>
                </c:pt>
                <c:pt idx="31">
                  <c:v>2.6629050000000001E-2</c:v>
                </c:pt>
                <c:pt idx="32">
                  <c:v>3.0393079E-2</c:v>
                </c:pt>
                <c:pt idx="33">
                  <c:v>3.7196975E-2</c:v>
                </c:pt>
                <c:pt idx="34">
                  <c:v>4.6129785E-2</c:v>
                </c:pt>
                <c:pt idx="35">
                  <c:v>5.5652673999999999E-2</c:v>
                </c:pt>
                <c:pt idx="36">
                  <c:v>6.2475169999999997E-2</c:v>
                </c:pt>
                <c:pt idx="37">
                  <c:v>6.4762689999999998E-2</c:v>
                </c:pt>
                <c:pt idx="38">
                  <c:v>6.2498603E-2</c:v>
                </c:pt>
                <c:pt idx="39">
                  <c:v>5.7594712999999999E-2</c:v>
                </c:pt>
                <c:pt idx="40">
                  <c:v>5.0673573999999999E-2</c:v>
                </c:pt>
                <c:pt idx="41">
                  <c:v>4.289113E-2</c:v>
                </c:pt>
                <c:pt idx="42">
                  <c:v>3.5044406E-2</c:v>
                </c:pt>
                <c:pt idx="43">
                  <c:v>2.9060197999999999E-2</c:v>
                </c:pt>
                <c:pt idx="44">
                  <c:v>2.7768897000000001E-2</c:v>
                </c:pt>
                <c:pt idx="45">
                  <c:v>3.0618303999999999E-2</c:v>
                </c:pt>
                <c:pt idx="46">
                  <c:v>3.4306283999999999E-2</c:v>
                </c:pt>
                <c:pt idx="47">
                  <c:v>3.5729490000000003E-2</c:v>
                </c:pt>
                <c:pt idx="48">
                  <c:v>3.4717581999999997E-2</c:v>
                </c:pt>
                <c:pt idx="49">
                  <c:v>3.2513328000000001E-2</c:v>
                </c:pt>
                <c:pt idx="50">
                  <c:v>2.9566764999999998E-2</c:v>
                </c:pt>
                <c:pt idx="51">
                  <c:v>2.6593465E-2</c:v>
                </c:pt>
                <c:pt idx="52">
                  <c:v>2.5650056000000001E-2</c:v>
                </c:pt>
                <c:pt idx="53">
                  <c:v>2.83454E-2</c:v>
                </c:pt>
                <c:pt idx="54">
                  <c:v>3.4674074999999999E-2</c:v>
                </c:pt>
                <c:pt idx="55">
                  <c:v>4.3474543999999997E-2</c:v>
                </c:pt>
                <c:pt idx="56">
                  <c:v>5.1841110000000003E-2</c:v>
                </c:pt>
                <c:pt idx="57">
                  <c:v>5.9968515999999999E-2</c:v>
                </c:pt>
                <c:pt idx="58">
                  <c:v>6.7384559999999996E-2</c:v>
                </c:pt>
                <c:pt idx="59">
                  <c:v>7.1436979999999997E-2</c:v>
                </c:pt>
                <c:pt idx="60">
                  <c:v>6.9644200000000003E-2</c:v>
                </c:pt>
                <c:pt idx="61">
                  <c:v>6.4216635999999994E-2</c:v>
                </c:pt>
                <c:pt idx="62">
                  <c:v>5.8638944999999998E-2</c:v>
                </c:pt>
                <c:pt idx="63">
                  <c:v>5.3904123999999998E-2</c:v>
                </c:pt>
                <c:pt idx="64">
                  <c:v>4.8390407000000003E-2</c:v>
                </c:pt>
                <c:pt idx="65">
                  <c:v>4.1658862999999997E-2</c:v>
                </c:pt>
                <c:pt idx="66">
                  <c:v>3.8147559999999997E-2</c:v>
                </c:pt>
                <c:pt idx="67">
                  <c:v>4.1680306E-2</c:v>
                </c:pt>
                <c:pt idx="68">
                  <c:v>5.0143417000000003E-2</c:v>
                </c:pt>
                <c:pt idx="69">
                  <c:v>5.4889403000000003E-2</c:v>
                </c:pt>
                <c:pt idx="70">
                  <c:v>5.0100542999999997E-2</c:v>
                </c:pt>
                <c:pt idx="71">
                  <c:v>3.6547485999999997E-2</c:v>
                </c:pt>
                <c:pt idx="72">
                  <c:v>2.0674954999999998E-2</c:v>
                </c:pt>
                <c:pt idx="73">
                  <c:v>8.3477900000000008E-3</c:v>
                </c:pt>
                <c:pt idx="74">
                  <c:v>2.1799873000000001E-3</c:v>
                </c:pt>
                <c:pt idx="75">
                  <c:v>1.3514690000000001E-3</c:v>
                </c:pt>
                <c:pt idx="76">
                  <c:v>4.1392846000000002E-3</c:v>
                </c:pt>
                <c:pt idx="77">
                  <c:v>8.6138619999999999E-3</c:v>
                </c:pt>
                <c:pt idx="78">
                  <c:v>1.3862615E-2</c:v>
                </c:pt>
                <c:pt idx="79">
                  <c:v>1.902879E-2</c:v>
                </c:pt>
                <c:pt idx="80">
                  <c:v>2.2271355999999999E-2</c:v>
                </c:pt>
                <c:pt idx="81">
                  <c:v>2.1960885999999999E-2</c:v>
                </c:pt>
                <c:pt idx="82">
                  <c:v>1.7836938E-2</c:v>
                </c:pt>
                <c:pt idx="83">
                  <c:v>1.1959052E-2</c:v>
                </c:pt>
                <c:pt idx="84">
                  <c:v>7.4097470000000004E-3</c:v>
                </c:pt>
                <c:pt idx="85">
                  <c:v>6.9910153000000003E-3</c:v>
                </c:pt>
                <c:pt idx="86">
                  <c:v>1.1346004999999999E-2</c:v>
                </c:pt>
                <c:pt idx="87">
                  <c:v>1.8839424E-2</c:v>
                </c:pt>
                <c:pt idx="88">
                  <c:v>2.6968975999999999E-2</c:v>
                </c:pt>
                <c:pt idx="89">
                  <c:v>3.3189304000000003E-2</c:v>
                </c:pt>
                <c:pt idx="90">
                  <c:v>3.6129370000000001E-2</c:v>
                </c:pt>
                <c:pt idx="91">
                  <c:v>3.6605440000000003E-2</c:v>
                </c:pt>
                <c:pt idx="92">
                  <c:v>3.488057E-2</c:v>
                </c:pt>
                <c:pt idx="93">
                  <c:v>3.3059305999999997E-2</c:v>
                </c:pt>
                <c:pt idx="94">
                  <c:v>3.1330957999999999E-2</c:v>
                </c:pt>
                <c:pt idx="95">
                  <c:v>2.8159818E-2</c:v>
                </c:pt>
                <c:pt idx="96">
                  <c:v>2.685353E-2</c:v>
                </c:pt>
                <c:pt idx="97">
                  <c:v>2.573253E-2</c:v>
                </c:pt>
                <c:pt idx="98">
                  <c:v>2.4177367000000002E-2</c:v>
                </c:pt>
                <c:pt idx="99">
                  <c:v>2.289414E-2</c:v>
                </c:pt>
                <c:pt idx="100">
                  <c:v>2.3194104E-2</c:v>
                </c:pt>
                <c:pt idx="101">
                  <c:v>2.372962E-2</c:v>
                </c:pt>
                <c:pt idx="102">
                  <c:v>2.3457559999999999E-2</c:v>
                </c:pt>
                <c:pt idx="103">
                  <c:v>2.3972304999999999E-2</c:v>
                </c:pt>
                <c:pt idx="104">
                  <c:v>2.4014405999999999E-2</c:v>
                </c:pt>
                <c:pt idx="105">
                  <c:v>2.3248580000000001E-2</c:v>
                </c:pt>
                <c:pt idx="106">
                  <c:v>2.1588554999999999E-2</c:v>
                </c:pt>
                <c:pt idx="107">
                  <c:v>1.9318912000000001E-2</c:v>
                </c:pt>
                <c:pt idx="108">
                  <c:v>1.5990873999999999E-2</c:v>
                </c:pt>
                <c:pt idx="109">
                  <c:v>1.174176E-2</c:v>
                </c:pt>
                <c:pt idx="110">
                  <c:v>7.2255013999999998E-3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1C44-49EF-B218-1E2E2491A8D7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[4]Sheet1!$D$129:$DT$129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3.2135331999999998E-3</c:v>
                </c:pt>
                <c:pt idx="3">
                  <c:v>7.8092626999999998E-3</c:v>
                </c:pt>
                <c:pt idx="4">
                  <c:v>1.0376593E-2</c:v>
                </c:pt>
                <c:pt idx="5">
                  <c:v>1.2636906999999999E-2</c:v>
                </c:pt>
                <c:pt idx="6">
                  <c:v>1.5113698E-2</c:v>
                </c:pt>
                <c:pt idx="7">
                  <c:v>1.5625021999999999E-2</c:v>
                </c:pt>
                <c:pt idx="8">
                  <c:v>1.1887198E-2</c:v>
                </c:pt>
                <c:pt idx="9">
                  <c:v>4.3877064999999996E-3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1.3389217000000001E-3</c:v>
                </c:pt>
                <c:pt idx="15">
                  <c:v>5.3925329999999997E-3</c:v>
                </c:pt>
                <c:pt idx="16">
                  <c:v>6.9231040000000002E-3</c:v>
                </c:pt>
                <c:pt idx="17">
                  <c:v>5.1765520000000001E-3</c:v>
                </c:pt>
                <c:pt idx="18">
                  <c:v>1.9058402000000001E-3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2.0177301000000002E-3</c:v>
                </c:pt>
                <c:pt idx="24">
                  <c:v>4.7537769999999998E-3</c:v>
                </c:pt>
                <c:pt idx="25">
                  <c:v>7.3025255000000004E-3</c:v>
                </c:pt>
                <c:pt idx="26">
                  <c:v>1.0891582E-2</c:v>
                </c:pt>
                <c:pt idx="27">
                  <c:v>1.4291732999999999E-2</c:v>
                </c:pt>
                <c:pt idx="28">
                  <c:v>1.7797725E-2</c:v>
                </c:pt>
                <c:pt idx="29">
                  <c:v>2.1119430000000002E-2</c:v>
                </c:pt>
                <c:pt idx="30">
                  <c:v>2.3989870999999999E-2</c:v>
                </c:pt>
                <c:pt idx="31">
                  <c:v>2.6791823999999999E-2</c:v>
                </c:pt>
                <c:pt idx="32">
                  <c:v>3.0589649999999999E-2</c:v>
                </c:pt>
                <c:pt idx="33">
                  <c:v>3.7383769999999997E-2</c:v>
                </c:pt>
                <c:pt idx="34">
                  <c:v>4.6405703E-2</c:v>
                </c:pt>
                <c:pt idx="35">
                  <c:v>5.6087419999999999E-2</c:v>
                </c:pt>
                <c:pt idx="36">
                  <c:v>6.3055609999999998E-2</c:v>
                </c:pt>
                <c:pt idx="37">
                  <c:v>6.5396979999999993E-2</c:v>
                </c:pt>
                <c:pt idx="38">
                  <c:v>6.3084109999999999E-2</c:v>
                </c:pt>
                <c:pt idx="39">
                  <c:v>5.8050375000000001E-2</c:v>
                </c:pt>
                <c:pt idx="40">
                  <c:v>5.1010359999999998E-2</c:v>
                </c:pt>
                <c:pt idx="41">
                  <c:v>4.3086704000000003E-2</c:v>
                </c:pt>
                <c:pt idx="42">
                  <c:v>3.5211685999999999E-2</c:v>
                </c:pt>
                <c:pt idx="43">
                  <c:v>2.928205E-2</c:v>
                </c:pt>
                <c:pt idx="44">
                  <c:v>2.8034994000000001E-2</c:v>
                </c:pt>
                <c:pt idx="45">
                  <c:v>3.0832373999999999E-2</c:v>
                </c:pt>
                <c:pt idx="46">
                  <c:v>3.4382815999999997E-2</c:v>
                </c:pt>
                <c:pt idx="47">
                  <c:v>3.5692700000000001E-2</c:v>
                </c:pt>
                <c:pt idx="48">
                  <c:v>3.4660503000000002E-2</c:v>
                </c:pt>
                <c:pt idx="49">
                  <c:v>3.2501059999999998E-2</c:v>
                </c:pt>
                <c:pt idx="50">
                  <c:v>2.9629590000000001E-2</c:v>
                </c:pt>
                <c:pt idx="51">
                  <c:v>2.6718934999999999E-2</c:v>
                </c:pt>
                <c:pt idx="52">
                  <c:v>2.5767040000000001E-2</c:v>
                </c:pt>
                <c:pt idx="53">
                  <c:v>2.8347256000000001E-2</c:v>
                </c:pt>
                <c:pt idx="54">
                  <c:v>3.4480131999999997E-2</c:v>
                </c:pt>
                <c:pt idx="55">
                  <c:v>4.3090858000000003E-2</c:v>
                </c:pt>
                <c:pt idx="56">
                  <c:v>5.1382787999999999E-2</c:v>
                </c:pt>
                <c:pt idx="57">
                  <c:v>5.9578094999999998E-2</c:v>
                </c:pt>
                <c:pt idx="58">
                  <c:v>6.7132059999999993E-2</c:v>
                </c:pt>
                <c:pt idx="59">
                  <c:v>7.1354719999999996E-2</c:v>
                </c:pt>
                <c:pt idx="60">
                  <c:v>6.9695179999999995E-2</c:v>
                </c:pt>
                <c:pt idx="61">
                  <c:v>6.4338900000000004E-2</c:v>
                </c:pt>
                <c:pt idx="62">
                  <c:v>5.8761729999999998E-2</c:v>
                </c:pt>
                <c:pt idx="63">
                  <c:v>5.4018266000000002E-2</c:v>
                </c:pt>
                <c:pt idx="64">
                  <c:v>4.8499583999999998E-2</c:v>
                </c:pt>
                <c:pt idx="65">
                  <c:v>4.1795209999999999E-2</c:v>
                </c:pt>
                <c:pt idx="66">
                  <c:v>3.8317892999999999E-2</c:v>
                </c:pt>
                <c:pt idx="67">
                  <c:v>4.1868045999999999E-2</c:v>
                </c:pt>
                <c:pt idx="68">
                  <c:v>5.028146E-2</c:v>
                </c:pt>
                <c:pt idx="69">
                  <c:v>5.4906435000000003E-2</c:v>
                </c:pt>
                <c:pt idx="70">
                  <c:v>4.9974345000000003E-2</c:v>
                </c:pt>
                <c:pt idx="71">
                  <c:v>3.6350399999999998E-2</c:v>
                </c:pt>
                <c:pt idx="72">
                  <c:v>2.0507096999999998E-2</c:v>
                </c:pt>
                <c:pt idx="73">
                  <c:v>8.2604779999999999E-3</c:v>
                </c:pt>
                <c:pt idx="74">
                  <c:v>2.1495942E-3</c:v>
                </c:pt>
                <c:pt idx="75">
                  <c:v>1.3495215E-3</c:v>
                </c:pt>
                <c:pt idx="76">
                  <c:v>4.1728214999999999E-3</c:v>
                </c:pt>
                <c:pt idx="77">
                  <c:v>8.6751369999999994E-3</c:v>
                </c:pt>
                <c:pt idx="78">
                  <c:v>1.3887788999999999E-2</c:v>
                </c:pt>
                <c:pt idx="79">
                  <c:v>1.8982539999999999E-2</c:v>
                </c:pt>
                <c:pt idx="80">
                  <c:v>2.2208848999999999E-2</c:v>
                </c:pt>
                <c:pt idx="81">
                  <c:v>2.1977771E-2</c:v>
                </c:pt>
                <c:pt idx="82">
                  <c:v>1.7944992E-2</c:v>
                </c:pt>
                <c:pt idx="83">
                  <c:v>1.2039288E-2</c:v>
                </c:pt>
                <c:pt idx="84">
                  <c:v>7.2837759999999996E-3</c:v>
                </c:pt>
                <c:pt idx="85">
                  <c:v>6.5677953000000001E-3</c:v>
                </c:pt>
                <c:pt idx="86">
                  <c:v>1.0684468000000001E-2</c:v>
                </c:pt>
                <c:pt idx="87">
                  <c:v>1.8062014000000001E-2</c:v>
                </c:pt>
                <c:pt idx="88">
                  <c:v>2.6246269999999999E-2</c:v>
                </c:pt>
                <c:pt idx="89">
                  <c:v>3.2679590000000001E-2</c:v>
                </c:pt>
                <c:pt idx="90">
                  <c:v>3.5928364999999997E-2</c:v>
                </c:pt>
                <c:pt idx="91">
                  <c:v>3.6774504999999999E-2</c:v>
                </c:pt>
                <c:pt idx="92">
                  <c:v>3.5316760000000003E-2</c:v>
                </c:pt>
                <c:pt idx="93">
                  <c:v>3.3637404000000003E-2</c:v>
                </c:pt>
                <c:pt idx="94">
                  <c:v>3.1940043000000001E-2</c:v>
                </c:pt>
                <c:pt idx="95">
                  <c:v>2.8681511E-2</c:v>
                </c:pt>
                <c:pt idx="96">
                  <c:v>2.7257394000000001E-2</c:v>
                </c:pt>
                <c:pt idx="97">
                  <c:v>2.6049037000000001E-2</c:v>
                </c:pt>
                <c:pt idx="98">
                  <c:v>2.4436446000000001E-2</c:v>
                </c:pt>
                <c:pt idx="99">
                  <c:v>2.3113107000000001E-2</c:v>
                </c:pt>
                <c:pt idx="100">
                  <c:v>2.3372879999999999E-2</c:v>
                </c:pt>
                <c:pt idx="101">
                  <c:v>2.3844594E-2</c:v>
                </c:pt>
                <c:pt idx="102">
                  <c:v>2.3534814000000001E-2</c:v>
                </c:pt>
                <c:pt idx="103">
                  <c:v>2.3999665E-2</c:v>
                </c:pt>
                <c:pt idx="104">
                  <c:v>2.3991847E-2</c:v>
                </c:pt>
                <c:pt idx="105">
                  <c:v>2.3182252E-2</c:v>
                </c:pt>
                <c:pt idx="106">
                  <c:v>2.1482483E-2</c:v>
                </c:pt>
                <c:pt idx="107">
                  <c:v>1.9177906000000002E-2</c:v>
                </c:pt>
                <c:pt idx="108">
                  <c:v>1.5809924999999999E-2</c:v>
                </c:pt>
                <c:pt idx="109">
                  <c:v>1.1522187999999999E-2</c:v>
                </c:pt>
                <c:pt idx="110">
                  <c:v>6.9588358000000003E-3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1C44-49EF-B218-1E2E2491A8D7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[4]Sheet1!$D$130:$DT$130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2.9819120000000002E-3</c:v>
                </c:pt>
                <c:pt idx="3">
                  <c:v>7.852408E-3</c:v>
                </c:pt>
                <c:pt idx="4">
                  <c:v>1.0602765E-2</c:v>
                </c:pt>
                <c:pt idx="5">
                  <c:v>1.2942865499999999E-2</c:v>
                </c:pt>
                <c:pt idx="6">
                  <c:v>1.5389791E-2</c:v>
                </c:pt>
                <c:pt idx="7">
                  <c:v>1.5761388000000001E-2</c:v>
                </c:pt>
                <c:pt idx="8">
                  <c:v>1.1813128000000001E-2</c:v>
                </c:pt>
                <c:pt idx="9">
                  <c:v>4.1520404999999998E-3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1.6347766000000001E-3</c:v>
                </c:pt>
                <c:pt idx="15">
                  <c:v>5.6079025000000003E-3</c:v>
                </c:pt>
                <c:pt idx="16">
                  <c:v>7.0065563000000003E-3</c:v>
                </c:pt>
                <c:pt idx="17">
                  <c:v>5.1459260000000003E-3</c:v>
                </c:pt>
                <c:pt idx="18">
                  <c:v>1.8172532000000001E-3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1.9366768999999999E-3</c:v>
                </c:pt>
                <c:pt idx="24">
                  <c:v>4.7069653000000001E-3</c:v>
                </c:pt>
                <c:pt idx="25">
                  <c:v>7.2934994999999999E-3</c:v>
                </c:pt>
                <c:pt idx="26">
                  <c:v>1.0966071000000001E-2</c:v>
                </c:pt>
                <c:pt idx="27">
                  <c:v>1.4495407E-2</c:v>
                </c:pt>
                <c:pt idx="28">
                  <c:v>1.8087715000000001E-2</c:v>
                </c:pt>
                <c:pt idx="29">
                  <c:v>2.1396706000000001E-2</c:v>
                </c:pt>
                <c:pt idx="30">
                  <c:v>2.4150198000000001E-2</c:v>
                </c:pt>
                <c:pt idx="31">
                  <c:v>2.6804015E-2</c:v>
                </c:pt>
                <c:pt idx="32">
                  <c:v>3.0473119E-2</c:v>
                </c:pt>
                <c:pt idx="33">
                  <c:v>3.7249106999999997E-2</c:v>
                </c:pt>
                <c:pt idx="34">
                  <c:v>4.6322107000000001E-2</c:v>
                </c:pt>
                <c:pt idx="35">
                  <c:v>5.6081288E-2</c:v>
                </c:pt>
                <c:pt idx="36">
                  <c:v>6.3061270000000003E-2</c:v>
                </c:pt>
                <c:pt idx="37">
                  <c:v>6.5310800000000002E-2</c:v>
                </c:pt>
                <c:pt idx="38">
                  <c:v>6.2906935999999997E-2</c:v>
                </c:pt>
                <c:pt idx="39">
                  <c:v>5.7896837999999999E-2</c:v>
                </c:pt>
                <c:pt idx="40">
                  <c:v>5.0988954000000003E-2</c:v>
                </c:pt>
                <c:pt idx="41">
                  <c:v>4.3232930000000003E-2</c:v>
                </c:pt>
                <c:pt idx="42">
                  <c:v>3.546945E-2</c:v>
                </c:pt>
                <c:pt idx="43">
                  <c:v>2.9551033000000001E-2</c:v>
                </c:pt>
                <c:pt idx="44">
                  <c:v>2.8210629000000001E-2</c:v>
                </c:pt>
                <c:pt idx="45">
                  <c:v>3.0884469000000001E-2</c:v>
                </c:pt>
                <c:pt idx="46">
                  <c:v>3.4349159999999997E-2</c:v>
                </c:pt>
                <c:pt idx="47">
                  <c:v>3.5643256999999998E-2</c:v>
                </c:pt>
                <c:pt idx="48">
                  <c:v>3.4668909999999997E-2</c:v>
                </c:pt>
                <c:pt idx="49">
                  <c:v>3.2591219999999997E-2</c:v>
                </c:pt>
                <c:pt idx="50">
                  <c:v>2.9784531999999999E-2</c:v>
                </c:pt>
                <c:pt idx="51">
                  <c:v>2.6891919E-2</c:v>
                </c:pt>
                <c:pt idx="52">
                  <c:v>2.5917327E-2</c:v>
                </c:pt>
                <c:pt idx="53">
                  <c:v>2.8418062000000001E-2</c:v>
                </c:pt>
                <c:pt idx="54">
                  <c:v>3.4449226999999999E-2</c:v>
                </c:pt>
                <c:pt idx="55">
                  <c:v>4.2976607E-2</c:v>
                </c:pt>
                <c:pt idx="56">
                  <c:v>5.1197479999999997E-2</c:v>
                </c:pt>
                <c:pt idx="57">
                  <c:v>5.9332915E-2</c:v>
                </c:pt>
                <c:pt idx="58">
                  <c:v>6.6869780000000004E-2</c:v>
                </c:pt>
                <c:pt idx="59">
                  <c:v>7.1126110000000006E-2</c:v>
                </c:pt>
                <c:pt idx="60">
                  <c:v>6.9561120000000004E-2</c:v>
                </c:pt>
                <c:pt idx="61">
                  <c:v>6.4290249999999993E-2</c:v>
                </c:pt>
                <c:pt idx="62">
                  <c:v>5.8793730000000002E-2</c:v>
                </c:pt>
                <c:pt idx="63">
                  <c:v>5.4166116E-2</c:v>
                </c:pt>
                <c:pt idx="64">
                  <c:v>4.8821262999999997E-2</c:v>
                </c:pt>
                <c:pt idx="65">
                  <c:v>4.2264160000000002E-2</c:v>
                </c:pt>
                <c:pt idx="66">
                  <c:v>3.8782110000000002E-2</c:v>
                </c:pt>
                <c:pt idx="67">
                  <c:v>4.210734E-2</c:v>
                </c:pt>
                <c:pt idx="68">
                  <c:v>5.0174000000000003E-2</c:v>
                </c:pt>
                <c:pt idx="69">
                  <c:v>5.4506869999999999E-2</c:v>
                </c:pt>
                <c:pt idx="70">
                  <c:v>4.9488289999999997E-2</c:v>
                </c:pt>
                <c:pt idx="71">
                  <c:v>3.5999416999999999E-2</c:v>
                </c:pt>
                <c:pt idx="72">
                  <c:v>2.0388234000000002E-2</c:v>
                </c:pt>
                <c:pt idx="73">
                  <c:v>8.3181709999999992E-3</c:v>
                </c:pt>
                <c:pt idx="74">
                  <c:v>2.2580193000000001E-3</c:v>
                </c:pt>
                <c:pt idx="75">
                  <c:v>1.4453249999999999E-3</c:v>
                </c:pt>
                <c:pt idx="76">
                  <c:v>4.2808615000000001E-3</c:v>
                </c:pt>
                <c:pt idx="77">
                  <c:v>8.8351899999999997E-3</c:v>
                </c:pt>
                <c:pt idx="78">
                  <c:v>1.4059791E-2</c:v>
                </c:pt>
                <c:pt idx="79">
                  <c:v>1.906248E-2</c:v>
                </c:pt>
                <c:pt idx="80">
                  <c:v>2.2115022000000002E-2</c:v>
                </c:pt>
                <c:pt idx="81">
                  <c:v>2.1737445000000001E-2</c:v>
                </c:pt>
                <c:pt idx="82">
                  <c:v>1.7689015999999998E-2</c:v>
                </c:pt>
                <c:pt idx="83">
                  <c:v>1.1906641000000001E-2</c:v>
                </c:pt>
                <c:pt idx="84">
                  <c:v>7.3352167000000001E-3</c:v>
                </c:pt>
                <c:pt idx="85">
                  <c:v>6.746752E-3</c:v>
                </c:pt>
                <c:pt idx="86">
                  <c:v>1.0873727499999999E-2</c:v>
                </c:pt>
                <c:pt idx="87">
                  <c:v>1.8173667000000001E-2</c:v>
                </c:pt>
                <c:pt idx="88">
                  <c:v>2.6245103999999998E-2</c:v>
                </c:pt>
                <c:pt idx="89">
                  <c:v>3.2560289999999999E-2</c:v>
                </c:pt>
                <c:pt idx="90">
                  <c:v>3.5710406E-2</c:v>
                </c:pt>
                <c:pt idx="91">
                  <c:v>3.6485552999999997E-2</c:v>
                </c:pt>
                <c:pt idx="92">
                  <c:v>3.4998939999999999E-2</c:v>
                </c:pt>
                <c:pt idx="93">
                  <c:v>3.3347410000000001E-2</c:v>
                </c:pt>
                <c:pt idx="94">
                  <c:v>3.1724595000000001E-2</c:v>
                </c:pt>
                <c:pt idx="95">
                  <c:v>2.8570877000000001E-2</c:v>
                </c:pt>
                <c:pt idx="96">
                  <c:v>2.728262E-2</c:v>
                </c:pt>
                <c:pt idx="97">
                  <c:v>2.6206920000000002E-2</c:v>
                </c:pt>
                <c:pt idx="98">
                  <c:v>2.4707171999999999E-2</c:v>
                </c:pt>
                <c:pt idx="99">
                  <c:v>2.3457212000000002E-2</c:v>
                </c:pt>
                <c:pt idx="100">
                  <c:v>2.3744610999999999E-2</c:v>
                </c:pt>
                <c:pt idx="101">
                  <c:v>2.4216755999999999E-2</c:v>
                </c:pt>
                <c:pt idx="102">
                  <c:v>2.3845628000000001E-2</c:v>
                </c:pt>
                <c:pt idx="103">
                  <c:v>2.4228784999999999E-2</c:v>
                </c:pt>
                <c:pt idx="104">
                  <c:v>2.4130235999999999E-2</c:v>
                </c:pt>
                <c:pt idx="105">
                  <c:v>2.3229115000000002E-2</c:v>
                </c:pt>
                <c:pt idx="106">
                  <c:v>2.1442756E-2</c:v>
                </c:pt>
                <c:pt idx="107">
                  <c:v>1.9055989999999998E-2</c:v>
                </c:pt>
                <c:pt idx="108">
                  <c:v>1.5625989999999999E-2</c:v>
                </c:pt>
                <c:pt idx="109">
                  <c:v>1.1294445E-2</c:v>
                </c:pt>
                <c:pt idx="110">
                  <c:v>6.7030950000000001E-3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1C44-49EF-B218-1E2E2491A8D7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[4]Sheet1!$D$131:$DT$131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3.3153995999999999E-3</c:v>
                </c:pt>
                <c:pt idx="3">
                  <c:v>8.2890010000000007E-3</c:v>
                </c:pt>
                <c:pt idx="4">
                  <c:v>1.09936055E-2</c:v>
                </c:pt>
                <c:pt idx="5">
                  <c:v>1.3137191499999999E-2</c:v>
                </c:pt>
                <c:pt idx="6">
                  <c:v>1.5346106999999999E-2</c:v>
                </c:pt>
                <c:pt idx="7">
                  <c:v>1.5540224E-2</c:v>
                </c:pt>
                <c:pt idx="8">
                  <c:v>1.1556612000000001E-2</c:v>
                </c:pt>
                <c:pt idx="9">
                  <c:v>3.9783507000000001E-3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1.8105259E-3</c:v>
                </c:pt>
                <c:pt idx="15">
                  <c:v>5.8003394E-3</c:v>
                </c:pt>
                <c:pt idx="16">
                  <c:v>7.0974669999999997E-3</c:v>
                </c:pt>
                <c:pt idx="17">
                  <c:v>5.1011234000000001E-3</c:v>
                </c:pt>
                <c:pt idx="18">
                  <c:v>1.6900826000000001E-3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5.3399999999999997E-5</c:v>
                </c:pt>
                <c:pt idx="23">
                  <c:v>2.1437353E-3</c:v>
                </c:pt>
                <c:pt idx="24">
                  <c:v>4.9069650000000001E-3</c:v>
                </c:pt>
                <c:pt idx="25">
                  <c:v>7.4492990000000004E-3</c:v>
                </c:pt>
                <c:pt idx="26">
                  <c:v>1.11015625E-2</c:v>
                </c:pt>
                <c:pt idx="27">
                  <c:v>1.4601759000000001E-2</c:v>
                </c:pt>
                <c:pt idx="28">
                  <c:v>1.8205631999999999E-2</c:v>
                </c:pt>
                <c:pt idx="29">
                  <c:v>2.1541337000000001E-2</c:v>
                </c:pt>
                <c:pt idx="30">
                  <c:v>2.4330778000000001E-2</c:v>
                </c:pt>
                <c:pt idx="31">
                  <c:v>2.7032414000000001E-2</c:v>
                </c:pt>
                <c:pt idx="32">
                  <c:v>3.0797949000000002E-2</c:v>
                </c:pt>
                <c:pt idx="33">
                  <c:v>3.7583991999999997E-2</c:v>
                </c:pt>
                <c:pt idx="34">
                  <c:v>4.6541593999999999E-2</c:v>
                </c:pt>
                <c:pt idx="35">
                  <c:v>5.6127551999999997E-2</c:v>
                </c:pt>
                <c:pt idx="36">
                  <c:v>6.3072673999999995E-2</c:v>
                </c:pt>
                <c:pt idx="37">
                  <c:v>6.5516784999999994E-2</c:v>
                </c:pt>
                <c:pt idx="38">
                  <c:v>6.342892E-2</c:v>
                </c:pt>
                <c:pt idx="39">
                  <c:v>5.8591987999999998E-2</c:v>
                </c:pt>
                <c:pt idx="40">
                  <c:v>5.1641494000000003E-2</c:v>
                </c:pt>
                <c:pt idx="41">
                  <c:v>4.3737720000000001E-2</c:v>
                </c:pt>
                <c:pt idx="42">
                  <c:v>3.5776090000000003E-2</c:v>
                </c:pt>
                <c:pt idx="43">
                  <c:v>2.9665954000000001E-2</c:v>
                </c:pt>
                <c:pt idx="44">
                  <c:v>2.8190065E-2</c:v>
                </c:pt>
                <c:pt idx="45">
                  <c:v>3.0832505E-2</c:v>
                </c:pt>
                <c:pt idx="46">
                  <c:v>3.4370853999999999E-2</c:v>
                </c:pt>
                <c:pt idx="47">
                  <c:v>3.5757645999999997E-2</c:v>
                </c:pt>
                <c:pt idx="48">
                  <c:v>3.4764879999999998E-2</c:v>
                </c:pt>
                <c:pt idx="49">
                  <c:v>3.257815E-2</c:v>
                </c:pt>
                <c:pt idx="50">
                  <c:v>2.9670004E-2</c:v>
                </c:pt>
                <c:pt idx="51">
                  <c:v>2.6774408E-2</c:v>
                </c:pt>
                <c:pt idx="52">
                  <c:v>2.5945596000000001E-2</c:v>
                </c:pt>
                <c:pt idx="53">
                  <c:v>2.8685160000000001E-2</c:v>
                </c:pt>
                <c:pt idx="54">
                  <c:v>3.4960810000000002E-2</c:v>
                </c:pt>
                <c:pt idx="55">
                  <c:v>4.3631718E-2</c:v>
                </c:pt>
                <c:pt idx="56">
                  <c:v>5.1824750000000003E-2</c:v>
                </c:pt>
                <c:pt idx="57">
                  <c:v>5.9791730000000001E-2</c:v>
                </c:pt>
                <c:pt idx="58">
                  <c:v>6.7105405000000007E-2</c:v>
                </c:pt>
                <c:pt idx="59">
                  <c:v>7.1169170000000004E-2</c:v>
                </c:pt>
                <c:pt idx="60">
                  <c:v>6.9460030000000006E-2</c:v>
                </c:pt>
                <c:pt idx="61">
                  <c:v>6.4067595000000005E-2</c:v>
                </c:pt>
                <c:pt idx="62">
                  <c:v>5.8454853000000001E-2</c:v>
                </c:pt>
                <c:pt idx="63">
                  <c:v>5.3744054999999999E-2</c:v>
                </c:pt>
                <c:pt idx="64">
                  <c:v>4.8400029999999997E-2</c:v>
                </c:pt>
                <c:pt idx="65">
                  <c:v>4.1948408E-2</c:v>
                </c:pt>
                <c:pt idx="66">
                  <c:v>3.8619346999999998E-2</c:v>
                </c:pt>
                <c:pt idx="67">
                  <c:v>4.2049929999999999E-2</c:v>
                </c:pt>
                <c:pt idx="68">
                  <c:v>5.0105635000000003E-2</c:v>
                </c:pt>
                <c:pt idx="69">
                  <c:v>5.4341952999999998E-2</c:v>
                </c:pt>
                <c:pt idx="70">
                  <c:v>4.9263769999999998E-2</c:v>
                </c:pt>
                <c:pt idx="71">
                  <c:v>3.5858425999999999E-2</c:v>
                </c:pt>
                <c:pt idx="72">
                  <c:v>2.0451113999999999E-2</c:v>
                </c:pt>
                <c:pt idx="73">
                  <c:v>8.5517960000000004E-3</c:v>
                </c:pt>
                <c:pt idx="74">
                  <c:v>2.4743769999999998E-3</c:v>
                </c:pt>
                <c:pt idx="75">
                  <c:v>1.4502986E-3</c:v>
                </c:pt>
                <c:pt idx="76">
                  <c:v>4.0431293E-3</c:v>
                </c:pt>
                <c:pt idx="77">
                  <c:v>8.4916379999999993E-3</c:v>
                </c:pt>
                <c:pt idx="78">
                  <c:v>1.3807899E-2</c:v>
                </c:pt>
                <c:pt idx="79">
                  <c:v>1.9034017E-2</c:v>
                </c:pt>
                <c:pt idx="80">
                  <c:v>2.2327360000000001E-2</c:v>
                </c:pt>
                <c:pt idx="81">
                  <c:v>2.2115837999999999E-2</c:v>
                </c:pt>
                <c:pt idx="82">
                  <c:v>1.8109983E-2</c:v>
                </c:pt>
                <c:pt idx="83">
                  <c:v>1.2267415E-2</c:v>
                </c:pt>
                <c:pt idx="84">
                  <c:v>7.5937933000000003E-3</c:v>
                </c:pt>
                <c:pt idx="85">
                  <c:v>6.9241340000000002E-3</c:v>
                </c:pt>
                <c:pt idx="86">
                  <c:v>1.1010542E-2</c:v>
                </c:pt>
                <c:pt idx="87">
                  <c:v>1.8260498E-2</c:v>
                </c:pt>
                <c:pt idx="88">
                  <c:v>2.6258867000000002E-2</c:v>
                </c:pt>
                <c:pt idx="89">
                  <c:v>3.2484262999999999E-2</c:v>
                </c:pt>
                <c:pt idx="90">
                  <c:v>3.5575513000000003E-2</c:v>
                </c:pt>
                <c:pt idx="91">
                  <c:v>3.630763E-2</c:v>
                </c:pt>
                <c:pt idx="92">
                  <c:v>3.4824415999999997E-2</c:v>
                </c:pt>
                <c:pt idx="93">
                  <c:v>3.3193874999999998E-2</c:v>
                </c:pt>
                <c:pt idx="94">
                  <c:v>3.1595863000000002E-2</c:v>
                </c:pt>
                <c:pt idx="95">
                  <c:v>2.8453464000000001E-2</c:v>
                </c:pt>
                <c:pt idx="96">
                  <c:v>2.7156192999999999E-2</c:v>
                </c:pt>
                <c:pt idx="97">
                  <c:v>2.6034926999999999E-2</c:v>
                </c:pt>
                <c:pt idx="98">
                  <c:v>2.4465019000000001E-2</c:v>
                </c:pt>
                <c:pt idx="99">
                  <c:v>2.315043E-2</c:v>
                </c:pt>
                <c:pt idx="100">
                  <c:v>2.3414487000000001E-2</c:v>
                </c:pt>
                <c:pt idx="101">
                  <c:v>2.3884934999999999E-2</c:v>
                </c:pt>
                <c:pt idx="102">
                  <c:v>2.3534814000000001E-2</c:v>
                </c:pt>
                <c:pt idx="103">
                  <c:v>2.3979095999999998E-2</c:v>
                </c:pt>
                <c:pt idx="104">
                  <c:v>2.3959326E-2</c:v>
                </c:pt>
                <c:pt idx="105">
                  <c:v>2.3137870000000001E-2</c:v>
                </c:pt>
                <c:pt idx="106">
                  <c:v>2.1432683000000001E-2</c:v>
                </c:pt>
                <c:pt idx="107">
                  <c:v>1.9138005E-2</c:v>
                </c:pt>
                <c:pt idx="108">
                  <c:v>1.5776752000000002E-2</c:v>
                </c:pt>
                <c:pt idx="109">
                  <c:v>1.1504311999999999E-2</c:v>
                </c:pt>
                <c:pt idx="110">
                  <c:v>6.9652595999999999E-3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1C44-49EF-B218-1E2E2491A8D7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[4]Sheet1!$D$132:$DT$132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3.4178174000000002E-3</c:v>
                </c:pt>
                <c:pt idx="3">
                  <c:v>8.3564769999999993E-3</c:v>
                </c:pt>
                <c:pt idx="4">
                  <c:v>1.0931527999999999E-2</c:v>
                </c:pt>
                <c:pt idx="5">
                  <c:v>1.2908849999999999E-2</c:v>
                </c:pt>
                <c:pt idx="6">
                  <c:v>1.4993039999999999E-2</c:v>
                </c:pt>
                <c:pt idx="7">
                  <c:v>1.5251209E-2</c:v>
                </c:pt>
                <c:pt idx="8">
                  <c:v>1.1473591E-2</c:v>
                </c:pt>
                <c:pt idx="9">
                  <c:v>4.1004120000000003E-3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1.6687837000000001E-3</c:v>
                </c:pt>
                <c:pt idx="15">
                  <c:v>5.8880662999999996E-3</c:v>
                </c:pt>
                <c:pt idx="16">
                  <c:v>7.4338103000000004E-3</c:v>
                </c:pt>
                <c:pt idx="17">
                  <c:v>5.5615150000000004E-3</c:v>
                </c:pt>
                <c:pt idx="18">
                  <c:v>2.0924886000000002E-3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8.0799999999999999E-5</c:v>
                </c:pt>
                <c:pt idx="23">
                  <c:v>2.2479370000000002E-3</c:v>
                </c:pt>
                <c:pt idx="24">
                  <c:v>5.0452704999999999E-3</c:v>
                </c:pt>
                <c:pt idx="25">
                  <c:v>7.5644730000000004E-3</c:v>
                </c:pt>
                <c:pt idx="26">
                  <c:v>1.1081396E-2</c:v>
                </c:pt>
                <c:pt idx="27">
                  <c:v>1.4463070999999999E-2</c:v>
                </c:pt>
                <c:pt idx="28">
                  <c:v>1.7977264E-2</c:v>
                </c:pt>
                <c:pt idx="29">
                  <c:v>2.1262904999999999E-2</c:v>
                </c:pt>
                <c:pt idx="30">
                  <c:v>2.4079692999999999E-2</c:v>
                </c:pt>
                <c:pt idx="31">
                  <c:v>2.6866958E-2</c:v>
                </c:pt>
                <c:pt idx="32">
                  <c:v>3.0733670000000001E-2</c:v>
                </c:pt>
                <c:pt idx="33">
                  <c:v>3.7622864999999998E-2</c:v>
                </c:pt>
                <c:pt idx="34">
                  <c:v>4.6676215E-2</c:v>
                </c:pt>
                <c:pt idx="35">
                  <c:v>5.6364350000000001E-2</c:v>
                </c:pt>
                <c:pt idx="36">
                  <c:v>6.3400219999999993E-2</c:v>
                </c:pt>
                <c:pt idx="37">
                  <c:v>6.5904035999999999E-2</c:v>
                </c:pt>
                <c:pt idx="38">
                  <c:v>6.3799720000000004E-2</c:v>
                </c:pt>
                <c:pt idx="39">
                  <c:v>5.892406E-2</c:v>
                </c:pt>
                <c:pt idx="40">
                  <c:v>5.1944595000000003E-2</c:v>
                </c:pt>
                <c:pt idx="41">
                  <c:v>4.4001199999999997E-2</c:v>
                </c:pt>
                <c:pt idx="42">
                  <c:v>3.6024859999999999E-2</c:v>
                </c:pt>
                <c:pt idx="43">
                  <c:v>2.9920338000000001E-2</c:v>
                </c:pt>
                <c:pt idx="44">
                  <c:v>2.8458199E-2</c:v>
                </c:pt>
                <c:pt idx="45">
                  <c:v>3.1087896E-2</c:v>
                </c:pt>
                <c:pt idx="46">
                  <c:v>3.4551951999999997E-2</c:v>
                </c:pt>
                <c:pt idx="47">
                  <c:v>3.5823222000000002E-2</c:v>
                </c:pt>
                <c:pt idx="48">
                  <c:v>3.4739569999999997E-2</c:v>
                </c:pt>
                <c:pt idx="49">
                  <c:v>3.2534670000000002E-2</c:v>
                </c:pt>
                <c:pt idx="50">
                  <c:v>2.9632189999999999E-2</c:v>
                </c:pt>
                <c:pt idx="51">
                  <c:v>2.6692739E-2</c:v>
                </c:pt>
                <c:pt idx="52">
                  <c:v>2.5730857999999999E-2</c:v>
                </c:pt>
                <c:pt idx="53">
                  <c:v>2.8315739999999999E-2</c:v>
                </c:pt>
                <c:pt idx="54">
                  <c:v>3.4514718E-2</c:v>
                </c:pt>
                <c:pt idx="55">
                  <c:v>4.3229539999999997E-2</c:v>
                </c:pt>
                <c:pt idx="56">
                  <c:v>5.1548976000000003E-2</c:v>
                </c:pt>
                <c:pt idx="57">
                  <c:v>5.9636977000000001E-2</c:v>
                </c:pt>
                <c:pt idx="58">
                  <c:v>6.7034855000000004E-2</c:v>
                </c:pt>
                <c:pt idx="59">
                  <c:v>7.1167804000000001E-2</c:v>
                </c:pt>
                <c:pt idx="60">
                  <c:v>6.9545360000000001E-2</c:v>
                </c:pt>
                <c:pt idx="61">
                  <c:v>6.4274183999999998E-2</c:v>
                </c:pt>
                <c:pt idx="62">
                  <c:v>5.8773449999999998E-2</c:v>
                </c:pt>
                <c:pt idx="63">
                  <c:v>5.4097813000000002E-2</c:v>
                </c:pt>
                <c:pt idx="64">
                  <c:v>4.8647839999999998E-2</c:v>
                </c:pt>
                <c:pt idx="65">
                  <c:v>4.1965785999999998E-2</c:v>
                </c:pt>
                <c:pt idx="66">
                  <c:v>3.8373258E-2</c:v>
                </c:pt>
                <c:pt idx="67">
                  <c:v>4.1665679999999997E-2</c:v>
                </c:pt>
                <c:pt idx="68">
                  <c:v>4.9823470000000002E-2</c:v>
                </c:pt>
                <c:pt idx="69">
                  <c:v>5.4368272000000002E-2</c:v>
                </c:pt>
                <c:pt idx="70">
                  <c:v>4.9601270000000003E-2</c:v>
                </c:pt>
                <c:pt idx="71">
                  <c:v>3.6276917999999998E-2</c:v>
                </c:pt>
                <c:pt idx="72">
                  <c:v>2.0653523999999999E-2</c:v>
                </c:pt>
                <c:pt idx="73">
                  <c:v>8.4218750000000005E-3</c:v>
                </c:pt>
                <c:pt idx="74">
                  <c:v>2.1705420000000001E-3</c:v>
                </c:pt>
                <c:pt idx="75">
                  <c:v>1.2347545E-3</c:v>
                </c:pt>
                <c:pt idx="76">
                  <c:v>4.0313249999999997E-3</c:v>
                </c:pt>
                <c:pt idx="77">
                  <c:v>8.5900690000000005E-3</c:v>
                </c:pt>
                <c:pt idx="78">
                  <c:v>1.3858984E-2</c:v>
                </c:pt>
                <c:pt idx="79">
                  <c:v>1.8953688E-2</c:v>
                </c:pt>
                <c:pt idx="80">
                  <c:v>2.2126842000000001E-2</c:v>
                </c:pt>
                <c:pt idx="81">
                  <c:v>2.1833885000000001E-2</c:v>
                </c:pt>
                <c:pt idx="82">
                  <c:v>1.7778137999999999E-2</c:v>
                </c:pt>
                <c:pt idx="83">
                  <c:v>1.1913666999999999E-2</c:v>
                </c:pt>
                <c:pt idx="84">
                  <c:v>7.2549414000000001E-3</c:v>
                </c:pt>
                <c:pt idx="85">
                  <c:v>6.6294995999999998E-3</c:v>
                </c:pt>
                <c:pt idx="86">
                  <c:v>1.0781135000000001E-2</c:v>
                </c:pt>
                <c:pt idx="87">
                  <c:v>1.8135275999999999E-2</c:v>
                </c:pt>
                <c:pt idx="88">
                  <c:v>2.6255408000000001E-2</c:v>
                </c:pt>
                <c:pt idx="89">
                  <c:v>3.2603963999999999E-2</c:v>
                </c:pt>
                <c:pt idx="90">
                  <c:v>3.5777528000000003E-2</c:v>
                </c:pt>
                <c:pt idx="91">
                  <c:v>3.6557689999999997E-2</c:v>
                </c:pt>
                <c:pt idx="92">
                  <c:v>3.5079560000000003E-2</c:v>
                </c:pt>
                <c:pt idx="93">
                  <c:v>3.3436069999999998E-2</c:v>
                </c:pt>
                <c:pt idx="94">
                  <c:v>3.1818457000000001E-2</c:v>
                </c:pt>
                <c:pt idx="95">
                  <c:v>2.8644645999999999E-2</c:v>
                </c:pt>
                <c:pt idx="96">
                  <c:v>2.7313199999999999E-2</c:v>
                </c:pt>
                <c:pt idx="97">
                  <c:v>2.6146129000000001E-2</c:v>
                </c:pt>
                <c:pt idx="98">
                  <c:v>2.4529558E-2</c:v>
                </c:pt>
                <c:pt idx="99">
                  <c:v>2.3175062999999999E-2</c:v>
                </c:pt>
                <c:pt idx="100">
                  <c:v>2.3403525000000001E-2</c:v>
                </c:pt>
                <c:pt idx="101">
                  <c:v>2.3832119999999998E-2</c:v>
                </c:pt>
                <c:pt idx="102">
                  <c:v>2.3450954E-2</c:v>
                </c:pt>
                <c:pt idx="103">
                  <c:v>2.3854235000000001E-2</c:v>
                </c:pt>
                <c:pt idx="104">
                  <c:v>2.3802236000000001E-2</c:v>
                </c:pt>
                <c:pt idx="105">
                  <c:v>2.2960635E-2</c:v>
                </c:pt>
                <c:pt idx="106">
                  <c:v>2.1246698000000001E-2</c:v>
                </c:pt>
                <c:pt idx="107">
                  <c:v>1.8939074E-2</c:v>
                </c:pt>
                <c:pt idx="108">
                  <c:v>1.5596056000000001E-2</c:v>
                </c:pt>
                <c:pt idx="109">
                  <c:v>1.1351098E-2</c:v>
                </c:pt>
                <c:pt idx="110">
                  <c:v>6.840133E-3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1C44-49EF-B218-1E2E2491A8D7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[4]Sheet1!$D$133:$DT$133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3.4814567999999998E-3</c:v>
                </c:pt>
                <c:pt idx="3">
                  <c:v>8.1930400000000004E-3</c:v>
                </c:pt>
                <c:pt idx="4">
                  <c:v>1.0719583E-2</c:v>
                </c:pt>
                <c:pt idx="5">
                  <c:v>1.2790799E-2</c:v>
                </c:pt>
                <c:pt idx="6">
                  <c:v>1.5044228999999999E-2</c:v>
                </c:pt>
                <c:pt idx="7">
                  <c:v>1.5404881E-2</c:v>
                </c:pt>
                <c:pt idx="8">
                  <c:v>1.1660770000000001E-2</c:v>
                </c:pt>
                <c:pt idx="9">
                  <c:v>4.2587663000000003E-3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1.5428343E-3</c:v>
                </c:pt>
                <c:pt idx="15">
                  <c:v>5.7772374999999999E-3</c:v>
                </c:pt>
                <c:pt idx="16">
                  <c:v>7.3915930000000001E-3</c:v>
                </c:pt>
                <c:pt idx="17">
                  <c:v>5.5568730000000004E-3</c:v>
                </c:pt>
                <c:pt idx="18">
                  <c:v>2.1099911999999999E-3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9.4099999999999997E-5</c:v>
                </c:pt>
                <c:pt idx="23">
                  <c:v>2.1605303E-3</c:v>
                </c:pt>
                <c:pt idx="24">
                  <c:v>4.9352403999999997E-3</c:v>
                </c:pt>
                <c:pt idx="25">
                  <c:v>7.5455493999999996E-3</c:v>
                </c:pt>
                <c:pt idx="26">
                  <c:v>1.1206028999999999E-2</c:v>
                </c:pt>
                <c:pt idx="27">
                  <c:v>1.4656044E-2</c:v>
                </c:pt>
                <c:pt idx="28">
                  <c:v>1.8150598E-2</c:v>
                </c:pt>
                <c:pt idx="29">
                  <c:v>2.1428711999999999E-2</c:v>
                </c:pt>
                <c:pt idx="30">
                  <c:v>2.4254654E-2</c:v>
                </c:pt>
                <c:pt idx="31">
                  <c:v>2.7053034E-2</c:v>
                </c:pt>
                <c:pt idx="32">
                  <c:v>3.0870015000000001E-2</c:v>
                </c:pt>
                <c:pt idx="33">
                  <c:v>3.7642438E-2</c:v>
                </c:pt>
                <c:pt idx="34">
                  <c:v>4.6595940000000002E-2</c:v>
                </c:pt>
                <c:pt idx="35">
                  <c:v>5.6269409999999999E-2</c:v>
                </c:pt>
                <c:pt idx="36">
                  <c:v>6.3373200000000005E-2</c:v>
                </c:pt>
                <c:pt idx="37">
                  <c:v>6.5970000000000001E-2</c:v>
                </c:pt>
                <c:pt idx="38">
                  <c:v>6.3943386000000005E-2</c:v>
                </c:pt>
                <c:pt idx="39">
                  <c:v>5.9068130000000003E-2</c:v>
                </c:pt>
                <c:pt idx="40">
                  <c:v>5.2008180000000001E-2</c:v>
                </c:pt>
                <c:pt idx="41">
                  <c:v>4.3949485000000003E-2</c:v>
                </c:pt>
                <c:pt idx="42">
                  <c:v>3.5901851999999998E-2</c:v>
                </c:pt>
                <c:pt idx="43">
                  <c:v>2.9791653000000001E-2</c:v>
                </c:pt>
                <c:pt idx="44">
                  <c:v>2.8329515999999999E-2</c:v>
                </c:pt>
                <c:pt idx="45">
                  <c:v>3.0947806000000001E-2</c:v>
                </c:pt>
                <c:pt idx="46">
                  <c:v>3.4434300000000001E-2</c:v>
                </c:pt>
                <c:pt idx="47">
                  <c:v>3.5802115000000002E-2</c:v>
                </c:pt>
                <c:pt idx="48">
                  <c:v>3.4854820000000002E-2</c:v>
                </c:pt>
                <c:pt idx="49">
                  <c:v>3.2754900000000003E-2</c:v>
                </c:pt>
                <c:pt idx="50">
                  <c:v>2.9905291000000001E-2</c:v>
                </c:pt>
                <c:pt idx="51">
                  <c:v>2.6998620000000001E-2</c:v>
                </c:pt>
                <c:pt idx="52">
                  <c:v>2.6066012999999999E-2</c:v>
                </c:pt>
                <c:pt idx="53">
                  <c:v>2.8644455999999999E-2</c:v>
                </c:pt>
                <c:pt idx="54">
                  <c:v>3.4784573999999999E-2</c:v>
                </c:pt>
                <c:pt idx="55">
                  <c:v>4.3395830000000003E-2</c:v>
                </c:pt>
                <c:pt idx="56">
                  <c:v>5.1595523999999997E-2</c:v>
                </c:pt>
                <c:pt idx="57">
                  <c:v>5.9577942000000002E-2</c:v>
                </c:pt>
                <c:pt idx="58">
                  <c:v>6.6895365999999998E-2</c:v>
                </c:pt>
                <c:pt idx="59">
                  <c:v>7.0997350000000001E-2</c:v>
                </c:pt>
                <c:pt idx="60">
                  <c:v>6.940847E-2</c:v>
                </c:pt>
                <c:pt idx="61">
                  <c:v>6.4178159999999998E-2</c:v>
                </c:pt>
                <c:pt idx="62">
                  <c:v>5.8697287000000001E-2</c:v>
                </c:pt>
                <c:pt idx="63">
                  <c:v>5.4040387000000002E-2</c:v>
                </c:pt>
                <c:pt idx="64">
                  <c:v>4.8657876000000003E-2</c:v>
                </c:pt>
                <c:pt idx="65">
                  <c:v>4.2076130000000003E-2</c:v>
                </c:pt>
                <c:pt idx="66">
                  <c:v>3.8545950000000002E-2</c:v>
                </c:pt>
                <c:pt idx="67">
                  <c:v>4.1777120000000001E-2</c:v>
                </c:pt>
                <c:pt idx="68">
                  <c:v>4.9751032000000001E-2</c:v>
                </c:pt>
                <c:pt idx="69">
                  <c:v>5.4084405000000002E-2</c:v>
                </c:pt>
                <c:pt idx="70">
                  <c:v>4.9212157999999999E-2</c:v>
                </c:pt>
                <c:pt idx="71">
                  <c:v>3.5969547999999997E-2</c:v>
                </c:pt>
                <c:pt idx="72">
                  <c:v>2.0558737000000001E-2</c:v>
                </c:pt>
                <c:pt idx="73">
                  <c:v>8.5029900000000002E-3</c:v>
                </c:pt>
                <c:pt idx="74">
                  <c:v>2.2456616000000001E-3</c:v>
                </c:pt>
                <c:pt idx="75">
                  <c:v>1.1729156000000001E-3</c:v>
                </c:pt>
                <c:pt idx="76">
                  <c:v>3.8978236000000001E-3</c:v>
                </c:pt>
                <c:pt idx="77">
                  <c:v>8.5697740000000005E-3</c:v>
                </c:pt>
                <c:pt idx="78">
                  <c:v>1.4050172E-2</c:v>
                </c:pt>
                <c:pt idx="79">
                  <c:v>1.9274974E-2</c:v>
                </c:pt>
                <c:pt idx="80">
                  <c:v>2.2414719999999999E-2</c:v>
                </c:pt>
                <c:pt idx="81">
                  <c:v>2.2000862E-2</c:v>
                </c:pt>
                <c:pt idx="82">
                  <c:v>1.7852205999999999E-2</c:v>
                </c:pt>
                <c:pt idx="83">
                  <c:v>1.1967162999999999E-2</c:v>
                </c:pt>
                <c:pt idx="84">
                  <c:v>7.3199459999999999E-3</c:v>
                </c:pt>
                <c:pt idx="85">
                  <c:v>6.6741470000000001E-3</c:v>
                </c:pt>
                <c:pt idx="86">
                  <c:v>1.0750782E-2</c:v>
                </c:pt>
                <c:pt idx="87">
                  <c:v>1.7983626999999999E-2</c:v>
                </c:pt>
                <c:pt idx="88">
                  <c:v>2.5991047E-2</c:v>
                </c:pt>
                <c:pt idx="89">
                  <c:v>3.2276995000000003E-2</c:v>
                </c:pt>
                <c:pt idx="90">
                  <c:v>3.5453018000000003E-2</c:v>
                </c:pt>
                <c:pt idx="91">
                  <c:v>3.6284632999999997E-2</c:v>
                </c:pt>
                <c:pt idx="92">
                  <c:v>3.4879286000000002E-2</c:v>
                </c:pt>
                <c:pt idx="93">
                  <c:v>3.3311760000000003E-2</c:v>
                </c:pt>
                <c:pt idx="94">
                  <c:v>3.1764384E-2</c:v>
                </c:pt>
                <c:pt idx="95">
                  <c:v>2.8640082000000001E-2</c:v>
                </c:pt>
                <c:pt idx="96">
                  <c:v>2.7352698000000002E-2</c:v>
                </c:pt>
                <c:pt idx="97">
                  <c:v>2.622155E-2</c:v>
                </c:pt>
                <c:pt idx="98">
                  <c:v>2.4632101999999999E-2</c:v>
                </c:pt>
                <c:pt idx="99">
                  <c:v>2.3293292E-2</c:v>
                </c:pt>
                <c:pt idx="100">
                  <c:v>2.3533897000000002E-2</c:v>
                </c:pt>
                <c:pt idx="101">
                  <c:v>2.3967868E-2</c:v>
                </c:pt>
                <c:pt idx="102">
                  <c:v>2.3562664000000001E-2</c:v>
                </c:pt>
                <c:pt idx="103">
                  <c:v>2.3937239999999999E-2</c:v>
                </c:pt>
                <c:pt idx="104">
                  <c:v>2.3855818000000001E-2</c:v>
                </c:pt>
                <c:pt idx="105">
                  <c:v>2.2983659E-2</c:v>
                </c:pt>
                <c:pt idx="106">
                  <c:v>2.1242809000000001E-2</c:v>
                </c:pt>
                <c:pt idx="107">
                  <c:v>1.8913592999999999E-2</c:v>
                </c:pt>
                <c:pt idx="108">
                  <c:v>1.55601045E-2</c:v>
                </c:pt>
                <c:pt idx="109">
                  <c:v>1.1317213E-2</c:v>
                </c:pt>
                <c:pt idx="110">
                  <c:v>6.8246210000000003E-3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1C44-49EF-B218-1E2E2491A8D7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[4]Sheet1!$D$134:$DT$134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3.0356379999999998E-3</c:v>
                </c:pt>
                <c:pt idx="3">
                  <c:v>8.1102980000000002E-3</c:v>
                </c:pt>
                <c:pt idx="4">
                  <c:v>1.0821456E-2</c:v>
                </c:pt>
                <c:pt idx="5">
                  <c:v>1.2937871E-2</c:v>
                </c:pt>
                <c:pt idx="6">
                  <c:v>1.515206E-2</c:v>
                </c:pt>
                <c:pt idx="7">
                  <c:v>1.54562285E-2</c:v>
                </c:pt>
                <c:pt idx="8">
                  <c:v>1.1626391999999999E-2</c:v>
                </c:pt>
                <c:pt idx="9">
                  <c:v>4.1587600000000001E-3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1.7108786000000001E-3</c:v>
                </c:pt>
                <c:pt idx="15">
                  <c:v>5.6465339999999999E-3</c:v>
                </c:pt>
                <c:pt idx="16">
                  <c:v>6.9322376999999998E-3</c:v>
                </c:pt>
                <c:pt idx="17">
                  <c:v>5.0044219999999997E-3</c:v>
                </c:pt>
                <c:pt idx="18">
                  <c:v>1.6910072000000001E-3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1.4899999999999999E-4</c:v>
                </c:pt>
                <c:pt idx="23">
                  <c:v>2.3530435000000001E-3</c:v>
                </c:pt>
                <c:pt idx="24">
                  <c:v>5.2545389999999999E-3</c:v>
                </c:pt>
                <c:pt idx="25">
                  <c:v>7.8315880000000004E-3</c:v>
                </c:pt>
                <c:pt idx="26">
                  <c:v>1.1418124999999999E-2</c:v>
                </c:pt>
                <c:pt idx="27">
                  <c:v>1.4831665000000001E-2</c:v>
                </c:pt>
                <c:pt idx="28">
                  <c:v>1.8336719000000001E-2</c:v>
                </c:pt>
                <c:pt idx="29">
                  <c:v>2.1578526000000001E-2</c:v>
                </c:pt>
                <c:pt idx="30">
                  <c:v>2.4312066E-2</c:v>
                </c:pt>
                <c:pt idx="31">
                  <c:v>2.7004981000000001E-2</c:v>
                </c:pt>
                <c:pt idx="32">
                  <c:v>3.0805796E-2</c:v>
                </c:pt>
                <c:pt idx="33">
                  <c:v>3.7689634E-2</c:v>
                </c:pt>
                <c:pt idx="34">
                  <c:v>4.6784103E-2</c:v>
                </c:pt>
                <c:pt idx="35">
                  <c:v>5.6551919999999999E-2</c:v>
                </c:pt>
                <c:pt idx="36">
                  <c:v>6.3690170000000004E-2</c:v>
                </c:pt>
                <c:pt idx="37">
                  <c:v>6.6296309999999997E-2</c:v>
                </c:pt>
                <c:pt idx="38">
                  <c:v>6.429182E-2</c:v>
                </c:pt>
                <c:pt idx="39">
                  <c:v>5.9418051999999999E-2</c:v>
                </c:pt>
                <c:pt idx="40">
                  <c:v>5.2322584999999998E-2</c:v>
                </c:pt>
                <c:pt idx="41">
                  <c:v>4.4184737000000002E-2</c:v>
                </c:pt>
                <c:pt idx="42">
                  <c:v>3.6062772999999999E-2</c:v>
                </c:pt>
                <c:pt idx="43">
                  <c:v>2.9912314999999998E-2</c:v>
                </c:pt>
                <c:pt idx="44">
                  <c:v>2.8446150999999999E-2</c:v>
                </c:pt>
                <c:pt idx="45">
                  <c:v>3.1072467999999999E-2</c:v>
                </c:pt>
                <c:pt idx="46">
                  <c:v>3.4520883000000002E-2</c:v>
                </c:pt>
                <c:pt idx="47">
                  <c:v>3.5794046000000003E-2</c:v>
                </c:pt>
                <c:pt idx="48">
                  <c:v>3.4751758000000001E-2</c:v>
                </c:pt>
                <c:pt idx="49">
                  <c:v>3.2601471999999999E-2</c:v>
                </c:pt>
                <c:pt idx="50">
                  <c:v>2.9743914E-2</c:v>
                </c:pt>
                <c:pt idx="51">
                  <c:v>2.6819069000000001E-2</c:v>
                </c:pt>
                <c:pt idx="52">
                  <c:v>2.5887832E-2</c:v>
                </c:pt>
                <c:pt idx="53">
                  <c:v>2.8521617999999999E-2</c:v>
                </c:pt>
                <c:pt idx="54">
                  <c:v>3.4779057000000002E-2</c:v>
                </c:pt>
                <c:pt idx="55">
                  <c:v>4.3514379999999998E-2</c:v>
                </c:pt>
                <c:pt idx="56">
                  <c:v>5.1749969999999999E-2</c:v>
                </c:pt>
                <c:pt idx="57">
                  <c:v>5.9674843999999998E-2</c:v>
                </c:pt>
                <c:pt idx="58">
                  <c:v>6.6897059999999994E-2</c:v>
                </c:pt>
                <c:pt idx="59">
                  <c:v>7.0940110000000001E-2</c:v>
                </c:pt>
                <c:pt idx="60">
                  <c:v>6.9350190000000006E-2</c:v>
                </c:pt>
                <c:pt idx="61">
                  <c:v>6.4183710000000005E-2</c:v>
                </c:pt>
                <c:pt idx="62">
                  <c:v>5.8789122999999999E-2</c:v>
                </c:pt>
                <c:pt idx="63">
                  <c:v>5.4181229999999997E-2</c:v>
                </c:pt>
                <c:pt idx="64">
                  <c:v>4.8767548000000001E-2</c:v>
                </c:pt>
                <c:pt idx="65">
                  <c:v>4.2094543999999998E-2</c:v>
                </c:pt>
                <c:pt idx="66">
                  <c:v>3.8482160000000001E-2</c:v>
                </c:pt>
                <c:pt idx="67">
                  <c:v>4.1710384000000003E-2</c:v>
                </c:pt>
                <c:pt idx="68">
                  <c:v>4.9751735999999998E-2</c:v>
                </c:pt>
                <c:pt idx="69">
                  <c:v>5.4163164999999999E-2</c:v>
                </c:pt>
                <c:pt idx="70">
                  <c:v>4.9313205999999998E-2</c:v>
                </c:pt>
                <c:pt idx="71">
                  <c:v>3.6003889999999997E-2</c:v>
                </c:pt>
                <c:pt idx="72">
                  <c:v>2.0471329999999999E-2</c:v>
                </c:pt>
                <c:pt idx="73">
                  <c:v>8.3307390000000002E-3</c:v>
                </c:pt>
                <c:pt idx="74">
                  <c:v>2.1122056E-3</c:v>
                </c:pt>
                <c:pt idx="75">
                  <c:v>1.1866483000000001E-3</c:v>
                </c:pt>
                <c:pt idx="76">
                  <c:v>4.0271524000000001E-3</c:v>
                </c:pt>
                <c:pt idx="77">
                  <c:v>8.6601395000000005E-3</c:v>
                </c:pt>
                <c:pt idx="78">
                  <c:v>1.3966398E-2</c:v>
                </c:pt>
                <c:pt idx="79">
                  <c:v>1.9033777000000002E-2</c:v>
                </c:pt>
                <c:pt idx="80">
                  <c:v>2.2156892000000001E-2</c:v>
                </c:pt>
                <c:pt idx="81">
                  <c:v>2.1846560000000001E-2</c:v>
                </c:pt>
                <c:pt idx="82">
                  <c:v>1.7811471999999998E-2</c:v>
                </c:pt>
                <c:pt idx="83">
                  <c:v>1.1968579999999999E-2</c:v>
                </c:pt>
                <c:pt idx="84">
                  <c:v>7.2989780000000002E-3</c:v>
                </c:pt>
                <c:pt idx="85">
                  <c:v>6.6267764000000002E-3</c:v>
                </c:pt>
                <c:pt idx="86">
                  <c:v>1.0712816999999999E-2</c:v>
                </c:pt>
                <c:pt idx="87">
                  <c:v>1.7993189999999999E-2</c:v>
                </c:pt>
                <c:pt idx="88">
                  <c:v>2.6041983000000001E-2</c:v>
                </c:pt>
                <c:pt idx="89">
                  <c:v>3.2324029999999997E-2</c:v>
                </c:pt>
                <c:pt idx="90">
                  <c:v>3.5446100000000001E-2</c:v>
                </c:pt>
                <c:pt idx="91">
                  <c:v>3.6187015000000003E-2</c:v>
                </c:pt>
                <c:pt idx="92">
                  <c:v>3.4717295000000002E-2</c:v>
                </c:pt>
                <c:pt idx="93">
                  <c:v>3.3142280000000003E-2</c:v>
                </c:pt>
                <c:pt idx="94">
                  <c:v>3.1633741999999999E-2</c:v>
                </c:pt>
                <c:pt idx="95">
                  <c:v>2.8572918999999999E-2</c:v>
                </c:pt>
                <c:pt idx="96">
                  <c:v>2.7367025999999999E-2</c:v>
                </c:pt>
                <c:pt idx="97">
                  <c:v>2.6308850000000002E-2</c:v>
                </c:pt>
                <c:pt idx="98">
                  <c:v>2.4760873999999999E-2</c:v>
                </c:pt>
                <c:pt idx="99">
                  <c:v>2.3431634999999999E-2</c:v>
                </c:pt>
                <c:pt idx="100">
                  <c:v>2.3653944999999999E-2</c:v>
                </c:pt>
                <c:pt idx="101">
                  <c:v>2.4042012000000001E-2</c:v>
                </c:pt>
                <c:pt idx="102">
                  <c:v>2.3601980000000002E-2</c:v>
                </c:pt>
                <c:pt idx="103">
                  <c:v>2.394102E-2</c:v>
                </c:pt>
                <c:pt idx="104">
                  <c:v>2.3832154000000001E-2</c:v>
                </c:pt>
                <c:pt idx="105">
                  <c:v>2.2944173000000002E-2</c:v>
                </c:pt>
                <c:pt idx="106">
                  <c:v>2.1196546E-2</c:v>
                </c:pt>
                <c:pt idx="107">
                  <c:v>1.8872079999999999E-2</c:v>
                </c:pt>
                <c:pt idx="108">
                  <c:v>1.5522523999999999E-2</c:v>
                </c:pt>
                <c:pt idx="109">
                  <c:v>1.1286585999999999E-2</c:v>
                </c:pt>
                <c:pt idx="110">
                  <c:v>6.7984834000000003E-3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1C44-49EF-B218-1E2E2491A8D7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[4]Sheet1!$D$135:$DT$135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3.3736717999999998E-3</c:v>
                </c:pt>
                <c:pt idx="3">
                  <c:v>8.2145470000000009E-3</c:v>
                </c:pt>
                <c:pt idx="4">
                  <c:v>1.0787523E-2</c:v>
                </c:pt>
                <c:pt idx="5">
                  <c:v>1.2891095E-2</c:v>
                </c:pt>
                <c:pt idx="6">
                  <c:v>1.5104219E-2</c:v>
                </c:pt>
                <c:pt idx="7">
                  <c:v>1.5352272E-2</c:v>
                </c:pt>
                <c:pt idx="8">
                  <c:v>1.1435093E-2</c:v>
                </c:pt>
                <c:pt idx="9">
                  <c:v>3.9257957E-3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1.8322206000000001E-3</c:v>
                </c:pt>
                <c:pt idx="15">
                  <c:v>5.8916899999999998E-3</c:v>
                </c:pt>
                <c:pt idx="16">
                  <c:v>7.3007619999999997E-3</c:v>
                </c:pt>
                <c:pt idx="17">
                  <c:v>5.3788530000000003E-3</c:v>
                </c:pt>
                <c:pt idx="18">
                  <c:v>1.9374933000000001E-3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2.0936230000000002E-3</c:v>
                </c:pt>
                <c:pt idx="24">
                  <c:v>4.9136895999999999E-3</c:v>
                </c:pt>
                <c:pt idx="25">
                  <c:v>7.5184780000000003E-3</c:v>
                </c:pt>
                <c:pt idx="26">
                  <c:v>1.1219211999999999E-2</c:v>
                </c:pt>
                <c:pt idx="27">
                  <c:v>1.4810413E-2</c:v>
                </c:pt>
                <c:pt idx="28">
                  <c:v>1.8474826999999999E-2</c:v>
                </c:pt>
                <c:pt idx="29">
                  <c:v>2.1769933000000002E-2</c:v>
                </c:pt>
                <c:pt idx="30">
                  <c:v>2.449256E-2</c:v>
                </c:pt>
                <c:pt idx="31">
                  <c:v>2.7157150000000001E-2</c:v>
                </c:pt>
                <c:pt idx="32">
                  <c:v>3.092752E-2</c:v>
                </c:pt>
                <c:pt idx="33">
                  <c:v>3.7681486E-2</c:v>
                </c:pt>
                <c:pt idx="34">
                  <c:v>4.6585929999999998E-2</c:v>
                </c:pt>
                <c:pt idx="35">
                  <c:v>5.6203317000000003E-2</c:v>
                </c:pt>
                <c:pt idx="36">
                  <c:v>6.3347719999999996E-2</c:v>
                </c:pt>
                <c:pt idx="37">
                  <c:v>6.6123693999999997E-2</c:v>
                </c:pt>
                <c:pt idx="38">
                  <c:v>6.4280989999999996E-2</c:v>
                </c:pt>
                <c:pt idx="39">
                  <c:v>5.9499044000000001E-2</c:v>
                </c:pt>
                <c:pt idx="40">
                  <c:v>5.2485774999999998E-2</c:v>
                </c:pt>
                <c:pt idx="41">
                  <c:v>4.4496189999999998E-2</c:v>
                </c:pt>
                <c:pt idx="42">
                  <c:v>3.6505304000000002E-2</c:v>
                </c:pt>
                <c:pt idx="43">
                  <c:v>3.0404001E-2</c:v>
                </c:pt>
                <c:pt idx="44">
                  <c:v>2.8911136E-2</c:v>
                </c:pt>
                <c:pt idx="45">
                  <c:v>3.145883E-2</c:v>
                </c:pt>
                <c:pt idx="46">
                  <c:v>3.4805294000000001E-2</c:v>
                </c:pt>
                <c:pt idx="47">
                  <c:v>3.5959142999999999E-2</c:v>
                </c:pt>
                <c:pt idx="48">
                  <c:v>3.4765619999999997E-2</c:v>
                </c:pt>
                <c:pt idx="49">
                  <c:v>3.2479910000000001E-2</c:v>
                </c:pt>
                <c:pt idx="50">
                  <c:v>2.956102E-2</c:v>
                </c:pt>
                <c:pt idx="51">
                  <c:v>2.6686310000000001E-2</c:v>
                </c:pt>
                <c:pt idx="52">
                  <c:v>2.5828235000000001E-2</c:v>
                </c:pt>
                <c:pt idx="53">
                  <c:v>2.8491372000000001E-2</c:v>
                </c:pt>
                <c:pt idx="54">
                  <c:v>3.4694992000000001E-2</c:v>
                </c:pt>
                <c:pt idx="55">
                  <c:v>4.3347615999999999E-2</c:v>
                </c:pt>
                <c:pt idx="56">
                  <c:v>5.1577307000000003E-2</c:v>
                </c:pt>
                <c:pt idx="57">
                  <c:v>5.9554639999999999E-2</c:v>
                </c:pt>
                <c:pt idx="58">
                  <c:v>6.6828780000000004E-2</c:v>
                </c:pt>
                <c:pt idx="59">
                  <c:v>7.0880369999999998E-2</c:v>
                </c:pt>
                <c:pt idx="60">
                  <c:v>6.9266960000000002E-2</c:v>
                </c:pt>
                <c:pt idx="61">
                  <c:v>6.4092084999999993E-2</c:v>
                </c:pt>
                <c:pt idx="62">
                  <c:v>5.8733527000000001E-2</c:v>
                </c:pt>
                <c:pt idx="63">
                  <c:v>5.4223309999999997E-2</c:v>
                </c:pt>
                <c:pt idx="64">
                  <c:v>4.8948070000000003E-2</c:v>
                </c:pt>
                <c:pt idx="65">
                  <c:v>4.2406484000000001E-2</c:v>
                </c:pt>
                <c:pt idx="66">
                  <c:v>3.8841920000000002E-2</c:v>
                </c:pt>
                <c:pt idx="67">
                  <c:v>4.1984531999999998E-2</c:v>
                </c:pt>
                <c:pt idx="68">
                  <c:v>4.9832704999999998E-2</c:v>
                </c:pt>
                <c:pt idx="69">
                  <c:v>5.4041150000000003E-2</c:v>
                </c:pt>
                <c:pt idx="70">
                  <c:v>4.9062612999999998E-2</c:v>
                </c:pt>
                <c:pt idx="71">
                  <c:v>3.5751905E-2</c:v>
                </c:pt>
                <c:pt idx="72">
                  <c:v>2.0323697000000002E-2</c:v>
                </c:pt>
                <c:pt idx="73">
                  <c:v>8.3208569999999992E-3</c:v>
                </c:pt>
                <c:pt idx="74">
                  <c:v>2.1947133000000001E-3</c:v>
                </c:pt>
                <c:pt idx="75">
                  <c:v>1.2780884000000001E-3</c:v>
                </c:pt>
                <c:pt idx="76">
                  <c:v>4.0882834999999996E-3</c:v>
                </c:pt>
                <c:pt idx="77">
                  <c:v>8.710321E-3</c:v>
                </c:pt>
                <c:pt idx="78">
                  <c:v>1.4024849000000001E-2</c:v>
                </c:pt>
                <c:pt idx="79">
                  <c:v>1.9072895999999999E-2</c:v>
                </c:pt>
                <c:pt idx="80">
                  <c:v>2.2131536E-2</c:v>
                </c:pt>
                <c:pt idx="81">
                  <c:v>2.1746122999999999E-2</c:v>
                </c:pt>
                <c:pt idx="82">
                  <c:v>1.7679192E-2</c:v>
                </c:pt>
                <c:pt idx="83">
                  <c:v>1.1869441E-2</c:v>
                </c:pt>
                <c:pt idx="84">
                  <c:v>7.2783780000000003E-3</c:v>
                </c:pt>
                <c:pt idx="85">
                  <c:v>6.6916314000000001E-3</c:v>
                </c:pt>
                <c:pt idx="86">
                  <c:v>1.0823955999999999E-2</c:v>
                </c:pt>
                <c:pt idx="87">
                  <c:v>1.8092947000000002E-2</c:v>
                </c:pt>
                <c:pt idx="88">
                  <c:v>2.6083796999999999E-2</c:v>
                </c:pt>
                <c:pt idx="89">
                  <c:v>3.2281513999999997E-2</c:v>
                </c:pt>
                <c:pt idx="90">
                  <c:v>3.5333945999999998E-2</c:v>
                </c:pt>
                <c:pt idx="91">
                  <c:v>3.6056772000000001E-2</c:v>
                </c:pt>
                <c:pt idx="92">
                  <c:v>3.4612826999999999E-2</c:v>
                </c:pt>
                <c:pt idx="93">
                  <c:v>3.3084906999999997E-2</c:v>
                </c:pt>
                <c:pt idx="94">
                  <c:v>3.1626932000000003E-2</c:v>
                </c:pt>
                <c:pt idx="95">
                  <c:v>2.8592066999999999E-2</c:v>
                </c:pt>
                <c:pt idx="96">
                  <c:v>2.7392989999999999E-2</c:v>
                </c:pt>
                <c:pt idx="97">
                  <c:v>2.6337354E-2</c:v>
                </c:pt>
                <c:pt idx="98">
                  <c:v>2.4795088999999999E-2</c:v>
                </c:pt>
                <c:pt idx="99">
                  <c:v>2.3478404000000001E-2</c:v>
                </c:pt>
                <c:pt idx="100">
                  <c:v>2.3719919999999999E-2</c:v>
                </c:pt>
                <c:pt idx="101">
                  <c:v>2.4101112000000001E-2</c:v>
                </c:pt>
                <c:pt idx="102">
                  <c:v>2.3673840000000002E-2</c:v>
                </c:pt>
                <c:pt idx="103">
                  <c:v>2.4016084E-2</c:v>
                </c:pt>
                <c:pt idx="104">
                  <c:v>2.3903817000000001E-2</c:v>
                </c:pt>
                <c:pt idx="105">
                  <c:v>2.3005752000000001E-2</c:v>
                </c:pt>
                <c:pt idx="106">
                  <c:v>2.1243133000000001E-2</c:v>
                </c:pt>
                <c:pt idx="107">
                  <c:v>1.8898315999999998E-2</c:v>
                </c:pt>
                <c:pt idx="108">
                  <c:v>1.552653E-2</c:v>
                </c:pt>
                <c:pt idx="109">
                  <c:v>1.1267951999999999E-2</c:v>
                </c:pt>
                <c:pt idx="110">
                  <c:v>6.7547390000000001E-3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1C44-49EF-B218-1E2E2491A8D7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[4]Sheet1!$D$136:$DT$136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3.1047933999999999E-3</c:v>
                </c:pt>
                <c:pt idx="3">
                  <c:v>8.4311514999999993E-3</c:v>
                </c:pt>
                <c:pt idx="4">
                  <c:v>1.1153913E-2</c:v>
                </c:pt>
                <c:pt idx="5">
                  <c:v>1.3098293E-2</c:v>
                </c:pt>
                <c:pt idx="6">
                  <c:v>1.5091798999999999E-2</c:v>
                </c:pt>
                <c:pt idx="7">
                  <c:v>1.5239882999999999E-2</c:v>
                </c:pt>
                <c:pt idx="8">
                  <c:v>1.1357622E-2</c:v>
                </c:pt>
                <c:pt idx="9">
                  <c:v>3.9275037000000004E-3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1.6882603999999999E-3</c:v>
                </c:pt>
                <c:pt idx="15">
                  <c:v>5.7544629999999996E-3</c:v>
                </c:pt>
                <c:pt idx="16">
                  <c:v>7.195796E-3</c:v>
                </c:pt>
                <c:pt idx="17">
                  <c:v>5.3192700000000001E-3</c:v>
                </c:pt>
                <c:pt idx="18">
                  <c:v>1.9095723000000001E-3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3.2700000000000002E-5</c:v>
                </c:pt>
                <c:pt idx="23">
                  <c:v>2.2158494999999999E-3</c:v>
                </c:pt>
                <c:pt idx="24">
                  <c:v>5.0631779999999998E-3</c:v>
                </c:pt>
                <c:pt idx="25">
                  <c:v>7.5850444999999997E-3</c:v>
                </c:pt>
                <c:pt idx="26">
                  <c:v>1.1157505999999999E-2</c:v>
                </c:pt>
                <c:pt idx="27">
                  <c:v>1.460704E-2</c:v>
                </c:pt>
                <c:pt idx="28">
                  <c:v>1.8202573E-2</c:v>
                </c:pt>
                <c:pt idx="29">
                  <c:v>2.1582196000000001E-2</c:v>
                </c:pt>
                <c:pt idx="30">
                  <c:v>2.4451545000000002E-2</c:v>
                </c:pt>
                <c:pt idx="31">
                  <c:v>2.7238324000000001E-2</c:v>
                </c:pt>
                <c:pt idx="32">
                  <c:v>3.1080185E-2</c:v>
                </c:pt>
                <c:pt idx="33">
                  <c:v>3.7948094000000002E-2</c:v>
                </c:pt>
                <c:pt idx="34">
                  <c:v>4.7007861999999997E-2</c:v>
                </c:pt>
                <c:pt idx="35">
                  <c:v>5.6718044000000002E-2</c:v>
                </c:pt>
                <c:pt idx="36">
                  <c:v>6.3767076000000006E-2</c:v>
                </c:pt>
                <c:pt idx="37">
                  <c:v>6.6264673999999996E-2</c:v>
                </c:pt>
                <c:pt idx="38">
                  <c:v>6.4132690000000006E-2</c:v>
                </c:pt>
                <c:pt idx="39">
                  <c:v>5.9207164E-2</c:v>
                </c:pt>
                <c:pt idx="40">
                  <c:v>5.2170380000000002E-2</c:v>
                </c:pt>
                <c:pt idx="41">
                  <c:v>4.4191441999999997E-2</c:v>
                </c:pt>
                <c:pt idx="42">
                  <c:v>3.6218774000000002E-2</c:v>
                </c:pt>
                <c:pt idx="43">
                  <c:v>3.0166233000000001E-2</c:v>
                </c:pt>
                <c:pt idx="44">
                  <c:v>2.878261E-2</c:v>
                </c:pt>
                <c:pt idx="45">
                  <c:v>3.1488214E-2</c:v>
                </c:pt>
                <c:pt idx="46">
                  <c:v>3.4958437000000002E-2</c:v>
                </c:pt>
                <c:pt idx="47">
                  <c:v>3.6129176999999998E-2</c:v>
                </c:pt>
                <c:pt idx="48">
                  <c:v>3.4877106999999997E-2</c:v>
                </c:pt>
                <c:pt idx="49">
                  <c:v>3.2543085999999999E-2</c:v>
                </c:pt>
                <c:pt idx="50">
                  <c:v>2.9641193999999999E-2</c:v>
                </c:pt>
                <c:pt idx="51">
                  <c:v>2.6832351000000001E-2</c:v>
                </c:pt>
                <c:pt idx="52">
                  <c:v>2.6052801E-2</c:v>
                </c:pt>
                <c:pt idx="53">
                  <c:v>2.8782216999999999E-2</c:v>
                </c:pt>
                <c:pt idx="54">
                  <c:v>3.5023864000000002E-2</c:v>
                </c:pt>
                <c:pt idx="55">
                  <c:v>4.3684794999999998E-2</c:v>
                </c:pt>
                <c:pt idx="56">
                  <c:v>5.1834422999999998E-2</c:v>
                </c:pt>
                <c:pt idx="57">
                  <c:v>5.9689640000000002E-2</c:v>
                </c:pt>
                <c:pt idx="58">
                  <c:v>6.6882670000000005E-2</c:v>
                </c:pt>
                <c:pt idx="59">
                  <c:v>7.0936739999999998E-2</c:v>
                </c:pt>
                <c:pt idx="60">
                  <c:v>6.9371715E-2</c:v>
                </c:pt>
                <c:pt idx="61">
                  <c:v>6.4151600000000003E-2</c:v>
                </c:pt>
                <c:pt idx="62">
                  <c:v>5.8618249999999997E-2</c:v>
                </c:pt>
                <c:pt idx="63">
                  <c:v>5.3891372E-2</c:v>
                </c:pt>
                <c:pt idx="64">
                  <c:v>4.8511646999999998E-2</c:v>
                </c:pt>
                <c:pt idx="65">
                  <c:v>4.2022443999999999E-2</c:v>
                </c:pt>
                <c:pt idx="66">
                  <c:v>3.8598149999999998E-2</c:v>
                </c:pt>
                <c:pt idx="67">
                  <c:v>4.1876134000000002E-2</c:v>
                </c:pt>
                <c:pt idx="68">
                  <c:v>4.9807820000000003E-2</c:v>
                </c:pt>
                <c:pt idx="69">
                  <c:v>5.4079223000000003E-2</c:v>
                </c:pt>
                <c:pt idx="70">
                  <c:v>4.9202564999999997E-2</c:v>
                </c:pt>
                <c:pt idx="71">
                  <c:v>3.6028682999999999E-2</c:v>
                </c:pt>
                <c:pt idx="72">
                  <c:v>2.0673858E-2</c:v>
                </c:pt>
                <c:pt idx="73">
                  <c:v>8.5715949999999996E-3</c:v>
                </c:pt>
                <c:pt idx="74">
                  <c:v>2.1703024E-3</c:v>
                </c:pt>
                <c:pt idx="75">
                  <c:v>9.9400000000000009E-4</c:v>
                </c:pt>
                <c:pt idx="76">
                  <c:v>3.7471796E-3</c:v>
                </c:pt>
                <c:pt idx="77">
                  <c:v>8.5116789999999994E-3</c:v>
                </c:pt>
                <c:pt idx="78">
                  <c:v>1.4007412E-2</c:v>
                </c:pt>
                <c:pt idx="79">
                  <c:v>1.9163106999999999E-2</c:v>
                </c:pt>
                <c:pt idx="80">
                  <c:v>2.2251526000000001E-2</c:v>
                </c:pt>
                <c:pt idx="81">
                  <c:v>2.1895255999999998E-2</c:v>
                </c:pt>
                <c:pt idx="82">
                  <c:v>1.7873203000000001E-2</c:v>
                </c:pt>
                <c:pt idx="83">
                  <c:v>1.2071785E-2</c:v>
                </c:pt>
                <c:pt idx="84">
                  <c:v>7.3911226000000002E-3</c:v>
                </c:pt>
                <c:pt idx="85">
                  <c:v>6.6280710000000001E-3</c:v>
                </c:pt>
                <c:pt idx="86">
                  <c:v>1.0587258E-2</c:v>
                </c:pt>
                <c:pt idx="87">
                  <c:v>1.7753380999999999E-2</c:v>
                </c:pt>
                <c:pt idx="88">
                  <c:v>2.5772003000000002E-2</c:v>
                </c:pt>
                <c:pt idx="89">
                  <c:v>3.2112814000000003E-2</c:v>
                </c:pt>
                <c:pt idx="90">
                  <c:v>3.538405E-2</c:v>
                </c:pt>
                <c:pt idx="91">
                  <c:v>3.6290537999999997E-2</c:v>
                </c:pt>
                <c:pt idx="92">
                  <c:v>3.4901324999999997E-2</c:v>
                </c:pt>
                <c:pt idx="93">
                  <c:v>3.3310868E-2</c:v>
                </c:pt>
                <c:pt idx="94">
                  <c:v>3.1724475000000002E-2</c:v>
                </c:pt>
                <c:pt idx="95">
                  <c:v>2.8553120000000001E-2</c:v>
                </c:pt>
                <c:pt idx="96">
                  <c:v>2.7239604000000001E-2</c:v>
                </c:pt>
                <c:pt idx="97">
                  <c:v>2.6111880000000001E-2</c:v>
                </c:pt>
                <c:pt idx="98">
                  <c:v>2.4540039E-2</c:v>
                </c:pt>
                <c:pt idx="99">
                  <c:v>2.3232464000000001E-2</c:v>
                </c:pt>
                <c:pt idx="100">
                  <c:v>2.3510692999999999E-2</c:v>
                </c:pt>
                <c:pt idx="101">
                  <c:v>2.3952630999999999E-2</c:v>
                </c:pt>
                <c:pt idx="102">
                  <c:v>2.3573281000000001E-2</c:v>
                </c:pt>
                <c:pt idx="103">
                  <c:v>2.3969919999999999E-2</c:v>
                </c:pt>
                <c:pt idx="104">
                  <c:v>2.3908485E-2</c:v>
                </c:pt>
                <c:pt idx="105">
                  <c:v>2.3054577E-2</c:v>
                </c:pt>
                <c:pt idx="106">
                  <c:v>2.1329325E-2</c:v>
                </c:pt>
                <c:pt idx="107">
                  <c:v>1.9015687E-2</c:v>
                </c:pt>
                <c:pt idx="108">
                  <c:v>1.5666067999999998E-2</c:v>
                </c:pt>
                <c:pt idx="109">
                  <c:v>1.1423836E-2</c:v>
                </c:pt>
                <c:pt idx="110">
                  <c:v>6.9271927000000002E-3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1C44-49EF-B218-1E2E2491A8D7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[4]Sheet1!$D$137:$DT$137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3.6380745E-3</c:v>
                </c:pt>
                <c:pt idx="3">
                  <c:v>8.4491540000000004E-3</c:v>
                </c:pt>
                <c:pt idx="4">
                  <c:v>1.0852229E-2</c:v>
                </c:pt>
                <c:pt idx="5">
                  <c:v>1.2634899E-2</c:v>
                </c:pt>
                <c:pt idx="6">
                  <c:v>1.4608724999999999E-2</c:v>
                </c:pt>
                <c:pt idx="7">
                  <c:v>1.4906526E-2</c:v>
                </c:pt>
                <c:pt idx="8">
                  <c:v>1.1314296E-2</c:v>
                </c:pt>
                <c:pt idx="9">
                  <c:v>4.1946420000000002E-3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1.675347E-3</c:v>
                </c:pt>
                <c:pt idx="15">
                  <c:v>5.6932179999999999E-3</c:v>
                </c:pt>
                <c:pt idx="16">
                  <c:v>7.156847E-3</c:v>
                </c:pt>
                <c:pt idx="17">
                  <c:v>5.314671E-3</c:v>
                </c:pt>
                <c:pt idx="18">
                  <c:v>1.9088892000000001E-3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2.0411449999999999E-3</c:v>
                </c:pt>
                <c:pt idx="24">
                  <c:v>4.9357469999999999E-3</c:v>
                </c:pt>
                <c:pt idx="25">
                  <c:v>7.5835898000000002E-3</c:v>
                </c:pt>
                <c:pt idx="26">
                  <c:v>1.1230425E-2</c:v>
                </c:pt>
                <c:pt idx="27">
                  <c:v>1.4661515E-2</c:v>
                </c:pt>
                <c:pt idx="28">
                  <c:v>1.8178548999999999E-2</c:v>
                </c:pt>
                <c:pt idx="29">
                  <c:v>2.1452479E-2</c:v>
                </c:pt>
                <c:pt idx="30">
                  <c:v>2.4283157999999999E-2</c:v>
                </c:pt>
                <c:pt idx="31">
                  <c:v>2.7111224999999999E-2</c:v>
                </c:pt>
                <c:pt idx="32">
                  <c:v>3.1034526999999999E-2</c:v>
                </c:pt>
                <c:pt idx="33">
                  <c:v>3.7960116000000002E-2</c:v>
                </c:pt>
                <c:pt idx="34">
                  <c:v>4.7068547000000002E-2</c:v>
                </c:pt>
                <c:pt idx="35">
                  <c:v>5.6838765999999999E-2</c:v>
                </c:pt>
                <c:pt idx="36">
                  <c:v>6.3971539999999993E-2</c:v>
                </c:pt>
                <c:pt idx="37">
                  <c:v>6.6531859999999998E-2</c:v>
                </c:pt>
                <c:pt idx="38">
                  <c:v>6.4415589999999995E-2</c:v>
                </c:pt>
                <c:pt idx="39">
                  <c:v>5.9439484000000001E-2</c:v>
                </c:pt>
                <c:pt idx="40">
                  <c:v>5.2341070000000003E-2</c:v>
                </c:pt>
                <c:pt idx="41">
                  <c:v>4.4289189999999999E-2</c:v>
                </c:pt>
                <c:pt idx="42">
                  <c:v>3.6263763999999997E-2</c:v>
                </c:pt>
                <c:pt idx="43">
                  <c:v>3.0149131999999999E-2</c:v>
                </c:pt>
                <c:pt idx="44">
                  <c:v>2.8666516999999999E-2</c:v>
                </c:pt>
                <c:pt idx="45">
                  <c:v>3.12418E-2</c:v>
                </c:pt>
                <c:pt idx="46">
                  <c:v>3.4625110000000001E-2</c:v>
                </c:pt>
                <c:pt idx="47">
                  <c:v>3.5848289999999998E-2</c:v>
                </c:pt>
                <c:pt idx="48">
                  <c:v>3.4784500000000003E-2</c:v>
                </c:pt>
                <c:pt idx="49">
                  <c:v>3.2688892999999997E-2</c:v>
                </c:pt>
                <c:pt idx="50">
                  <c:v>2.9965306000000001E-2</c:v>
                </c:pt>
                <c:pt idx="51">
                  <c:v>2.7194036000000001E-2</c:v>
                </c:pt>
                <c:pt idx="52">
                  <c:v>2.6318349000000001E-2</c:v>
                </c:pt>
                <c:pt idx="53">
                  <c:v>2.8879552999999999E-2</c:v>
                </c:pt>
                <c:pt idx="54">
                  <c:v>3.4973204000000001E-2</c:v>
                </c:pt>
                <c:pt idx="55">
                  <c:v>4.3529182999999999E-2</c:v>
                </c:pt>
                <c:pt idx="56">
                  <c:v>5.1625919999999999E-2</c:v>
                </c:pt>
                <c:pt idx="57">
                  <c:v>5.945802E-2</c:v>
                </c:pt>
                <c:pt idx="58">
                  <c:v>6.6633220000000007E-2</c:v>
                </c:pt>
                <c:pt idx="59">
                  <c:v>7.0702920000000002E-2</c:v>
                </c:pt>
                <c:pt idx="60">
                  <c:v>6.9209350000000003E-2</c:v>
                </c:pt>
                <c:pt idx="61">
                  <c:v>6.4144300000000001E-2</c:v>
                </c:pt>
                <c:pt idx="62">
                  <c:v>5.8818783999999999E-2</c:v>
                </c:pt>
                <c:pt idx="63">
                  <c:v>5.4273553000000002E-2</c:v>
                </c:pt>
                <c:pt idx="64">
                  <c:v>4.8934195E-2</c:v>
                </c:pt>
                <c:pt idx="65">
                  <c:v>4.2341075999999998E-2</c:v>
                </c:pt>
                <c:pt idx="66">
                  <c:v>3.8737019999999997E-2</c:v>
                </c:pt>
                <c:pt idx="67">
                  <c:v>4.1843917000000001E-2</c:v>
                </c:pt>
                <c:pt idx="68">
                  <c:v>4.9665529999999999E-2</c:v>
                </c:pt>
                <c:pt idx="69">
                  <c:v>5.3870380000000002E-2</c:v>
                </c:pt>
                <c:pt idx="70">
                  <c:v>4.8940517000000003E-2</c:v>
                </c:pt>
                <c:pt idx="71">
                  <c:v>3.5711236E-2</c:v>
                </c:pt>
                <c:pt idx="72">
                  <c:v>2.0326545000000001E-2</c:v>
                </c:pt>
                <c:pt idx="73">
                  <c:v>8.2914110000000003E-3</c:v>
                </c:pt>
                <c:pt idx="74">
                  <c:v>2.1044627999999999E-3</c:v>
                </c:pt>
                <c:pt idx="75">
                  <c:v>1.2147432E-3</c:v>
                </c:pt>
                <c:pt idx="76">
                  <c:v>4.1553689999999999E-3</c:v>
                </c:pt>
                <c:pt idx="77">
                  <c:v>8.8618889999999995E-3</c:v>
                </c:pt>
                <c:pt idx="78">
                  <c:v>1.4128483000000001E-2</c:v>
                </c:pt>
                <c:pt idx="79">
                  <c:v>1.9075294999999999E-2</c:v>
                </c:pt>
                <c:pt idx="80">
                  <c:v>2.2122566E-2</c:v>
                </c:pt>
                <c:pt idx="81">
                  <c:v>2.1847143999999999E-2</c:v>
                </c:pt>
                <c:pt idx="82">
                  <c:v>1.7897407000000001E-2</c:v>
                </c:pt>
                <c:pt idx="83">
                  <c:v>1.2085342000000001E-2</c:v>
                </c:pt>
                <c:pt idx="84">
                  <c:v>7.3343393999999998E-3</c:v>
                </c:pt>
                <c:pt idx="85">
                  <c:v>6.5084629999999999E-3</c:v>
                </c:pt>
                <c:pt idx="86">
                  <c:v>1.0434291E-2</c:v>
                </c:pt>
                <c:pt idx="87">
                  <c:v>1.7577500999999999E-2</c:v>
                </c:pt>
                <c:pt idx="88">
                  <c:v>2.5553171999999999E-2</c:v>
                </c:pt>
                <c:pt idx="89">
                  <c:v>3.1842573999999998E-2</c:v>
                </c:pt>
                <c:pt idx="90">
                  <c:v>3.5076290000000003E-2</c:v>
                </c:pt>
                <c:pt idx="91">
                  <c:v>3.599144E-2</c:v>
                </c:pt>
                <c:pt idx="92">
                  <c:v>3.4688186000000003E-2</c:v>
                </c:pt>
                <c:pt idx="93">
                  <c:v>3.3238150000000001E-2</c:v>
                </c:pt>
                <c:pt idx="94">
                  <c:v>3.1812422E-2</c:v>
                </c:pt>
                <c:pt idx="95">
                  <c:v>2.8782746000000001E-2</c:v>
                </c:pt>
                <c:pt idx="96">
                  <c:v>2.7595722999999999E-2</c:v>
                </c:pt>
                <c:pt idx="97">
                  <c:v>2.6553566000000001E-2</c:v>
                </c:pt>
                <c:pt idx="98">
                  <c:v>2.5016610000000002E-2</c:v>
                </c:pt>
                <c:pt idx="99">
                  <c:v>2.3691219999999999E-2</c:v>
                </c:pt>
                <c:pt idx="100">
                  <c:v>2.390571E-2</c:v>
                </c:pt>
                <c:pt idx="101">
                  <c:v>2.4259876E-2</c:v>
                </c:pt>
                <c:pt idx="102">
                  <c:v>2.3780918000000002E-2</c:v>
                </c:pt>
                <c:pt idx="103">
                  <c:v>2.4079429999999999E-2</c:v>
                </c:pt>
                <c:pt idx="104">
                  <c:v>2.3923334000000001E-2</c:v>
                </c:pt>
                <c:pt idx="105">
                  <c:v>2.2983031000000001E-2</c:v>
                </c:pt>
                <c:pt idx="106">
                  <c:v>2.1180851000000001E-2</c:v>
                </c:pt>
                <c:pt idx="107">
                  <c:v>1.8804403000000001E-2</c:v>
                </c:pt>
                <c:pt idx="108">
                  <c:v>1.53965335E-2</c:v>
                </c:pt>
                <c:pt idx="109">
                  <c:v>1.1106192000000001E-2</c:v>
                </c:pt>
                <c:pt idx="110">
                  <c:v>6.565258E-3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1C44-49EF-B218-1E2E2491A8D7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[4]Sheet1!$D$138:$DT$138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3.226563E-3</c:v>
                </c:pt>
                <c:pt idx="3">
                  <c:v>8.5363479999999992E-3</c:v>
                </c:pt>
                <c:pt idx="4">
                  <c:v>1.1254391000000001E-2</c:v>
                </c:pt>
                <c:pt idx="5">
                  <c:v>1.3171818E-2</c:v>
                </c:pt>
                <c:pt idx="6">
                  <c:v>1.5129513000000001E-2</c:v>
                </c:pt>
                <c:pt idx="7">
                  <c:v>1.5250514999999999E-2</c:v>
                </c:pt>
                <c:pt idx="8">
                  <c:v>1.1391973E-2</c:v>
                </c:pt>
                <c:pt idx="9">
                  <c:v>3.9951500000000003E-3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1.8083093E-3</c:v>
                </c:pt>
                <c:pt idx="15">
                  <c:v>5.979636E-3</c:v>
                </c:pt>
                <c:pt idx="16">
                  <c:v>7.4023604000000003E-3</c:v>
                </c:pt>
                <c:pt idx="17">
                  <c:v>5.4142549999999998E-3</c:v>
                </c:pt>
                <c:pt idx="18">
                  <c:v>1.8734610000000001E-3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2.304983E-3</c:v>
                </c:pt>
                <c:pt idx="24">
                  <c:v>5.3050327000000001E-3</c:v>
                </c:pt>
                <c:pt idx="25">
                  <c:v>7.9499724999999993E-3</c:v>
                </c:pt>
                <c:pt idx="26">
                  <c:v>1.1541239999999999E-2</c:v>
                </c:pt>
                <c:pt idx="27">
                  <c:v>1.4894216E-2</c:v>
                </c:pt>
                <c:pt idx="28">
                  <c:v>1.835001E-2</c:v>
                </c:pt>
                <c:pt idx="29">
                  <c:v>2.1577480999999999E-2</c:v>
                </c:pt>
                <c:pt idx="30">
                  <c:v>2.4375307999999998E-2</c:v>
                </c:pt>
                <c:pt idx="31">
                  <c:v>2.7167846999999998E-2</c:v>
                </c:pt>
                <c:pt idx="32">
                  <c:v>3.1085881999999999E-2</c:v>
                </c:pt>
                <c:pt idx="33">
                  <c:v>3.8055275E-2</c:v>
                </c:pt>
                <c:pt idx="34">
                  <c:v>4.7228425999999997E-2</c:v>
                </c:pt>
                <c:pt idx="35">
                  <c:v>5.7061344E-2</c:v>
                </c:pt>
                <c:pt idx="36">
                  <c:v>6.4248639999999996E-2</c:v>
                </c:pt>
                <c:pt idx="37">
                  <c:v>6.6871226000000006E-2</c:v>
                </c:pt>
                <c:pt idx="38">
                  <c:v>6.481642E-2</c:v>
                </c:pt>
                <c:pt idx="39">
                  <c:v>5.9863991999999998E-2</c:v>
                </c:pt>
                <c:pt idx="40">
                  <c:v>5.2702338000000001E-2</c:v>
                </c:pt>
                <c:pt idx="41">
                  <c:v>4.4586557999999998E-2</c:v>
                </c:pt>
                <c:pt idx="42">
                  <c:v>3.6496992999999998E-2</c:v>
                </c:pt>
                <c:pt idx="43">
                  <c:v>3.0344985000000001E-2</c:v>
                </c:pt>
                <c:pt idx="44">
                  <c:v>2.8858516000000001E-2</c:v>
                </c:pt>
                <c:pt idx="45">
                  <c:v>3.1492140000000002E-2</c:v>
                </c:pt>
                <c:pt idx="46">
                  <c:v>3.4960570000000003E-2</c:v>
                </c:pt>
                <c:pt idx="47">
                  <c:v>3.6197685E-2</c:v>
                </c:pt>
                <c:pt idx="48">
                  <c:v>3.5010992999999997E-2</c:v>
                </c:pt>
                <c:pt idx="49">
                  <c:v>3.2684262999999998E-2</c:v>
                </c:pt>
                <c:pt idx="50">
                  <c:v>2.9724919999999998E-2</c:v>
                </c:pt>
                <c:pt idx="51">
                  <c:v>2.6829809999999999E-2</c:v>
                </c:pt>
                <c:pt idx="52">
                  <c:v>2.5987527999999999E-2</c:v>
                </c:pt>
                <c:pt idx="53">
                  <c:v>2.8716616E-2</c:v>
                </c:pt>
                <c:pt idx="54">
                  <c:v>3.5006455999999998E-2</c:v>
                </c:pt>
                <c:pt idx="55">
                  <c:v>4.3706625999999998E-2</c:v>
                </c:pt>
                <c:pt idx="56">
                  <c:v>5.1844460000000002E-2</c:v>
                </c:pt>
                <c:pt idx="57">
                  <c:v>5.9647890000000002E-2</c:v>
                </c:pt>
                <c:pt idx="58">
                  <c:v>6.6773949999999999E-2</c:v>
                </c:pt>
                <c:pt idx="59">
                  <c:v>7.0792889999999997E-2</c:v>
                </c:pt>
                <c:pt idx="60">
                  <c:v>6.92189E-2</c:v>
                </c:pt>
                <c:pt idx="61">
                  <c:v>6.4058309999999993E-2</c:v>
                </c:pt>
                <c:pt idx="62">
                  <c:v>5.8658723000000003E-2</c:v>
                </c:pt>
                <c:pt idx="63">
                  <c:v>5.4107662000000001E-2</c:v>
                </c:pt>
                <c:pt idx="64">
                  <c:v>4.8855870000000003E-2</c:v>
                </c:pt>
                <c:pt idx="65">
                  <c:v>4.2376514999999997E-2</c:v>
                </c:pt>
                <c:pt idx="66">
                  <c:v>3.8817905E-2</c:v>
                </c:pt>
                <c:pt idx="67">
                  <c:v>4.1875216999999999E-2</c:v>
                </c:pt>
                <c:pt idx="68">
                  <c:v>4.9621539999999999E-2</c:v>
                </c:pt>
                <c:pt idx="69">
                  <c:v>5.3826279999999997E-2</c:v>
                </c:pt>
                <c:pt idx="70">
                  <c:v>4.8974160000000003E-2</c:v>
                </c:pt>
                <c:pt idx="71">
                  <c:v>3.5808569999999998E-2</c:v>
                </c:pt>
                <c:pt idx="72">
                  <c:v>2.0396784000000001E-2</c:v>
                </c:pt>
                <c:pt idx="73">
                  <c:v>8.253504E-3</c:v>
                </c:pt>
                <c:pt idx="74">
                  <c:v>1.9445252E-3</c:v>
                </c:pt>
                <c:pt idx="75">
                  <c:v>9.7400000000000004E-4</c:v>
                </c:pt>
                <c:pt idx="76">
                  <c:v>3.8880225999999999E-3</c:v>
                </c:pt>
                <c:pt idx="77">
                  <c:v>8.6437579999999996E-3</c:v>
                </c:pt>
                <c:pt idx="78">
                  <c:v>1.4011328E-2</c:v>
                </c:pt>
                <c:pt idx="79">
                  <c:v>1.9056384999999999E-2</c:v>
                </c:pt>
                <c:pt idx="80">
                  <c:v>2.2156493999999999E-2</c:v>
                </c:pt>
                <c:pt idx="81">
                  <c:v>2.1893019999999999E-2</c:v>
                </c:pt>
                <c:pt idx="82">
                  <c:v>1.7956475E-2</c:v>
                </c:pt>
                <c:pt idx="83">
                  <c:v>1.2191492999999999E-2</c:v>
                </c:pt>
                <c:pt idx="84">
                  <c:v>7.5196344E-3</c:v>
                </c:pt>
                <c:pt idx="85">
                  <c:v>6.7544346999999999E-3</c:v>
                </c:pt>
                <c:pt idx="86">
                  <c:v>1.0684595999999999E-2</c:v>
                </c:pt>
                <c:pt idx="87">
                  <c:v>1.7794483999999999E-2</c:v>
                </c:pt>
                <c:pt idx="88">
                  <c:v>2.5710776000000001E-2</c:v>
                </c:pt>
                <c:pt idx="89">
                  <c:v>3.1921423999999997E-2</c:v>
                </c:pt>
                <c:pt idx="90">
                  <c:v>3.5061780000000001E-2</c:v>
                </c:pt>
                <c:pt idx="91">
                  <c:v>3.5880370000000002E-2</c:v>
                </c:pt>
                <c:pt idx="92">
                  <c:v>3.4499022999999997E-2</c:v>
                </c:pt>
                <c:pt idx="93">
                  <c:v>3.3001761999999997E-2</c:v>
                </c:pt>
                <c:pt idx="94">
                  <c:v>3.155554E-2</c:v>
                </c:pt>
                <c:pt idx="95">
                  <c:v>2.8526625E-2</c:v>
                </c:pt>
                <c:pt idx="96">
                  <c:v>2.734313E-2</c:v>
                </c:pt>
                <c:pt idx="97">
                  <c:v>2.6302888999999999E-2</c:v>
                </c:pt>
                <c:pt idx="98">
                  <c:v>2.4770197000000001E-2</c:v>
                </c:pt>
                <c:pt idx="99">
                  <c:v>2.3464769999999999E-2</c:v>
                </c:pt>
                <c:pt idx="100">
                  <c:v>2.3725273000000002E-2</c:v>
                </c:pt>
                <c:pt idx="101">
                  <c:v>2.4134243E-2</c:v>
                </c:pt>
                <c:pt idx="102">
                  <c:v>2.3690319000000001E-2</c:v>
                </c:pt>
                <c:pt idx="103">
                  <c:v>2.4018037999999998E-2</c:v>
                </c:pt>
                <c:pt idx="104">
                  <c:v>2.3894683E-2</c:v>
                </c:pt>
                <c:pt idx="105">
                  <c:v>2.2984483999999999E-2</c:v>
                </c:pt>
                <c:pt idx="106">
                  <c:v>2.1213586999999999E-2</c:v>
                </c:pt>
                <c:pt idx="107">
                  <c:v>1.8863171000000001E-2</c:v>
                </c:pt>
                <c:pt idx="108">
                  <c:v>1.5495273E-2</c:v>
                </c:pt>
                <c:pt idx="109">
                  <c:v>1.1249738E-2</c:v>
                </c:pt>
                <c:pt idx="110">
                  <c:v>6.7580473000000002E-3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1C44-49EF-B218-1E2E2491A8D7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[4]Sheet1!$D$139:$DT$139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3.1723198000000001E-3</c:v>
                </c:pt>
                <c:pt idx="3">
                  <c:v>8.2547539999999996E-3</c:v>
                </c:pt>
                <c:pt idx="4">
                  <c:v>1.0880605E-2</c:v>
                </c:pt>
                <c:pt idx="5">
                  <c:v>1.2866087E-2</c:v>
                </c:pt>
                <c:pt idx="6">
                  <c:v>1.4927948999999999E-2</c:v>
                </c:pt>
                <c:pt idx="7">
                  <c:v>1.5130414999999999E-2</c:v>
                </c:pt>
                <c:pt idx="8">
                  <c:v>1.1255255E-2</c:v>
                </c:pt>
                <c:pt idx="9">
                  <c:v>3.8393977999999999E-3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1.7052362E-3</c:v>
                </c:pt>
                <c:pt idx="15">
                  <c:v>5.7741674000000003E-3</c:v>
                </c:pt>
                <c:pt idx="16">
                  <c:v>7.2872913000000001E-3</c:v>
                </c:pt>
                <c:pt idx="17">
                  <c:v>5.4841637999999996E-3</c:v>
                </c:pt>
                <c:pt idx="18">
                  <c:v>2.0998253000000001E-3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1.9992483E-3</c:v>
                </c:pt>
                <c:pt idx="24">
                  <c:v>4.8546489999999999E-3</c:v>
                </c:pt>
                <c:pt idx="25">
                  <c:v>7.5495047000000001E-3</c:v>
                </c:pt>
                <c:pt idx="26">
                  <c:v>1.1332126E-2</c:v>
                </c:pt>
                <c:pt idx="27">
                  <c:v>1.4910695E-2</c:v>
                </c:pt>
                <c:pt idx="28">
                  <c:v>1.8503644999999999E-2</c:v>
                </c:pt>
                <c:pt idx="29">
                  <c:v>2.1741628999999998E-2</c:v>
                </c:pt>
                <c:pt idx="30">
                  <c:v>2.4459705000000002E-2</c:v>
                </c:pt>
                <c:pt idx="31">
                  <c:v>2.7166829999999999E-2</c:v>
                </c:pt>
                <c:pt idx="32">
                  <c:v>3.1016063E-2</c:v>
                </c:pt>
                <c:pt idx="33">
                  <c:v>3.7956152E-2</c:v>
                </c:pt>
                <c:pt idx="34">
                  <c:v>4.713345E-2</c:v>
                </c:pt>
                <c:pt idx="35">
                  <c:v>5.7003765999999997E-2</c:v>
                </c:pt>
                <c:pt idx="36">
                  <c:v>6.4250100000000004E-2</c:v>
                </c:pt>
                <c:pt idx="37">
                  <c:v>6.6945840000000006E-2</c:v>
                </c:pt>
                <c:pt idx="38">
                  <c:v>6.4973205000000006E-2</c:v>
                </c:pt>
                <c:pt idx="39">
                  <c:v>6.0131474999999997E-2</c:v>
                </c:pt>
                <c:pt idx="40">
                  <c:v>5.3100410000000001E-2</c:v>
                </c:pt>
                <c:pt idx="41">
                  <c:v>4.5026759999999999E-2</c:v>
                </c:pt>
                <c:pt idx="42">
                  <c:v>3.6865868000000003E-2</c:v>
                </c:pt>
                <c:pt idx="43">
                  <c:v>3.055689E-2</c:v>
                </c:pt>
                <c:pt idx="44">
                  <c:v>2.8908683000000001E-2</c:v>
                </c:pt>
                <c:pt idx="45">
                  <c:v>3.1408165000000002E-2</c:v>
                </c:pt>
                <c:pt idx="46">
                  <c:v>3.4784111999999999E-2</c:v>
                </c:pt>
                <c:pt idx="47">
                  <c:v>3.5956453999999999E-2</c:v>
                </c:pt>
                <c:pt idx="48">
                  <c:v>3.4760550000000001E-2</c:v>
                </c:pt>
                <c:pt idx="49">
                  <c:v>3.2485235000000001E-2</c:v>
                </c:pt>
                <c:pt idx="50">
                  <c:v>2.9632477000000001E-2</c:v>
                </c:pt>
                <c:pt idx="51">
                  <c:v>2.6879553E-2</c:v>
                </c:pt>
                <c:pt idx="52">
                  <c:v>2.6156247000000001E-2</c:v>
                </c:pt>
                <c:pt idx="53">
                  <c:v>2.8914948999999999E-2</c:v>
                </c:pt>
                <c:pt idx="54">
                  <c:v>3.5133459999999998E-2</c:v>
                </c:pt>
                <c:pt idx="55">
                  <c:v>4.3718442000000003E-2</c:v>
                </c:pt>
                <c:pt idx="56">
                  <c:v>5.1780264999999999E-2</c:v>
                </c:pt>
                <c:pt idx="57">
                  <c:v>5.9570797000000002E-2</c:v>
                </c:pt>
                <c:pt idx="58">
                  <c:v>6.6711253999999998E-2</c:v>
                </c:pt>
                <c:pt idx="59">
                  <c:v>7.0750326000000002E-2</c:v>
                </c:pt>
                <c:pt idx="60">
                  <c:v>6.9213800000000006E-2</c:v>
                </c:pt>
                <c:pt idx="61">
                  <c:v>6.4129030000000004E-2</c:v>
                </c:pt>
                <c:pt idx="62">
                  <c:v>5.8807350000000001E-2</c:v>
                </c:pt>
                <c:pt idx="63">
                  <c:v>5.4283362000000002E-2</c:v>
                </c:pt>
                <c:pt idx="64">
                  <c:v>4.8978637999999998E-2</c:v>
                </c:pt>
                <c:pt idx="65">
                  <c:v>4.2384320000000003E-2</c:v>
                </c:pt>
                <c:pt idx="66">
                  <c:v>3.8736336000000003E-2</c:v>
                </c:pt>
                <c:pt idx="67">
                  <c:v>4.1787440000000002E-2</c:v>
                </c:pt>
                <c:pt idx="68">
                  <c:v>4.9576296999999998E-2</c:v>
                </c:pt>
                <c:pt idx="69">
                  <c:v>5.3779470000000003E-2</c:v>
                </c:pt>
                <c:pt idx="70">
                  <c:v>4.8852756999999997E-2</c:v>
                </c:pt>
                <c:pt idx="71">
                  <c:v>3.5652082000000002E-2</c:v>
                </c:pt>
                <c:pt idx="72">
                  <c:v>2.0338265000000001E-2</c:v>
                </c:pt>
                <c:pt idx="73">
                  <c:v>8.3639639999999998E-3</c:v>
                </c:pt>
                <c:pt idx="74">
                  <c:v>2.119798E-3</c:v>
                </c:pt>
                <c:pt idx="75">
                  <c:v>1.0535943E-3</c:v>
                </c:pt>
                <c:pt idx="76">
                  <c:v>3.8613670000000001E-3</c:v>
                </c:pt>
                <c:pt idx="77">
                  <c:v>8.6393890000000008E-3</c:v>
                </c:pt>
                <c:pt idx="78">
                  <c:v>1.4121557999999999E-2</c:v>
                </c:pt>
                <c:pt idx="79">
                  <c:v>1.925348E-2</c:v>
                </c:pt>
                <c:pt idx="80">
                  <c:v>2.2345776000000001E-2</c:v>
                </c:pt>
                <c:pt idx="81">
                  <c:v>2.2018085999999999E-2</c:v>
                </c:pt>
                <c:pt idx="82">
                  <c:v>1.8011678E-2</c:v>
                </c:pt>
                <c:pt idx="83">
                  <c:v>1.2173496000000001E-2</c:v>
                </c:pt>
                <c:pt idx="84">
                  <c:v>7.4035515999999997E-3</c:v>
                </c:pt>
                <c:pt idx="85">
                  <c:v>6.5378529999999997E-3</c:v>
                </c:pt>
                <c:pt idx="86">
                  <c:v>1.0400435E-2</c:v>
                </c:pt>
                <c:pt idx="87">
                  <c:v>1.7463055000000002E-2</c:v>
                </c:pt>
                <c:pt idx="88">
                  <c:v>2.5370120999999999E-2</c:v>
                </c:pt>
                <c:pt idx="89">
                  <c:v>3.1603023000000001E-2</c:v>
                </c:pt>
                <c:pt idx="90">
                  <c:v>3.480507E-2</c:v>
                </c:pt>
                <c:pt idx="91">
                  <c:v>3.5727984999999997E-2</c:v>
                </c:pt>
                <c:pt idx="92">
                  <c:v>3.4470162999999998E-2</c:v>
                </c:pt>
                <c:pt idx="93">
                  <c:v>3.3089858E-2</c:v>
                </c:pt>
                <c:pt idx="94">
                  <c:v>3.1733102999999999E-2</c:v>
                </c:pt>
                <c:pt idx="95">
                  <c:v>2.8728166999999999E-2</c:v>
                </c:pt>
                <c:pt idx="96">
                  <c:v>2.7527243E-2</c:v>
                </c:pt>
                <c:pt idx="97">
                  <c:v>2.6444733000000002E-2</c:v>
                </c:pt>
                <c:pt idx="98">
                  <c:v>2.4866217999999999E-2</c:v>
                </c:pt>
                <c:pt idx="99">
                  <c:v>2.3520961E-2</c:v>
                </c:pt>
                <c:pt idx="100">
                  <c:v>2.3746856E-2</c:v>
                </c:pt>
                <c:pt idx="101">
                  <c:v>2.4089090000000001E-2</c:v>
                </c:pt>
                <c:pt idx="102">
                  <c:v>2.3619786E-2</c:v>
                </c:pt>
                <c:pt idx="103">
                  <c:v>2.3919836E-2</c:v>
                </c:pt>
                <c:pt idx="104">
                  <c:v>2.3773655000000001E-2</c:v>
                </c:pt>
                <c:pt idx="105">
                  <c:v>2.2845104000000001E-2</c:v>
                </c:pt>
                <c:pt idx="106">
                  <c:v>2.1061294000000001E-2</c:v>
                </c:pt>
                <c:pt idx="107">
                  <c:v>1.871983E-2</c:v>
                </c:pt>
                <c:pt idx="108">
                  <c:v>1.5346523000000001E-2</c:v>
                </c:pt>
                <c:pt idx="109">
                  <c:v>1.1105037E-2</c:v>
                </c:pt>
                <c:pt idx="110">
                  <c:v>6.6294754000000003E-3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1C44-49EF-B218-1E2E2491A8D7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[4]Sheet1!$D$140:$DT$140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3.1723198000000001E-3</c:v>
                </c:pt>
                <c:pt idx="3">
                  <c:v>8.2547539999999996E-3</c:v>
                </c:pt>
                <c:pt idx="4">
                  <c:v>1.0880605E-2</c:v>
                </c:pt>
                <c:pt idx="5">
                  <c:v>1.2866087E-2</c:v>
                </c:pt>
                <c:pt idx="6">
                  <c:v>1.4927948999999999E-2</c:v>
                </c:pt>
                <c:pt idx="7">
                  <c:v>1.5130414999999999E-2</c:v>
                </c:pt>
                <c:pt idx="8">
                  <c:v>1.1255255E-2</c:v>
                </c:pt>
                <c:pt idx="9">
                  <c:v>3.8393977999999999E-3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1.7052362E-3</c:v>
                </c:pt>
                <c:pt idx="15">
                  <c:v>5.7741674000000003E-3</c:v>
                </c:pt>
                <c:pt idx="16">
                  <c:v>7.2872913000000001E-3</c:v>
                </c:pt>
                <c:pt idx="17">
                  <c:v>5.4841637999999996E-3</c:v>
                </c:pt>
                <c:pt idx="18">
                  <c:v>2.0998253000000001E-3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1.9992483E-3</c:v>
                </c:pt>
                <c:pt idx="24">
                  <c:v>4.8546489999999999E-3</c:v>
                </c:pt>
                <c:pt idx="25">
                  <c:v>7.5495047000000001E-3</c:v>
                </c:pt>
                <c:pt idx="26">
                  <c:v>1.1332126E-2</c:v>
                </c:pt>
                <c:pt idx="27">
                  <c:v>1.4910695E-2</c:v>
                </c:pt>
                <c:pt idx="28">
                  <c:v>1.8503644999999999E-2</c:v>
                </c:pt>
                <c:pt idx="29">
                  <c:v>2.1741628999999998E-2</c:v>
                </c:pt>
                <c:pt idx="30">
                  <c:v>2.4459705000000002E-2</c:v>
                </c:pt>
                <c:pt idx="31">
                  <c:v>2.7166829999999999E-2</c:v>
                </c:pt>
                <c:pt idx="32">
                  <c:v>3.1016063E-2</c:v>
                </c:pt>
                <c:pt idx="33">
                  <c:v>3.7956152E-2</c:v>
                </c:pt>
                <c:pt idx="34">
                  <c:v>4.713345E-2</c:v>
                </c:pt>
                <c:pt idx="35">
                  <c:v>5.7003765999999997E-2</c:v>
                </c:pt>
                <c:pt idx="36">
                  <c:v>6.4250100000000004E-2</c:v>
                </c:pt>
                <c:pt idx="37">
                  <c:v>6.6945840000000006E-2</c:v>
                </c:pt>
                <c:pt idx="38">
                  <c:v>6.4973205000000006E-2</c:v>
                </c:pt>
                <c:pt idx="39">
                  <c:v>6.0131474999999997E-2</c:v>
                </c:pt>
                <c:pt idx="40">
                  <c:v>5.3100410000000001E-2</c:v>
                </c:pt>
                <c:pt idx="41">
                  <c:v>4.5026759999999999E-2</c:v>
                </c:pt>
                <c:pt idx="42">
                  <c:v>3.6865868000000003E-2</c:v>
                </c:pt>
                <c:pt idx="43">
                  <c:v>3.055689E-2</c:v>
                </c:pt>
                <c:pt idx="44">
                  <c:v>2.8908683000000001E-2</c:v>
                </c:pt>
                <c:pt idx="45">
                  <c:v>3.1408165000000002E-2</c:v>
                </c:pt>
                <c:pt idx="46">
                  <c:v>3.4784111999999999E-2</c:v>
                </c:pt>
                <c:pt idx="47">
                  <c:v>3.5956453999999999E-2</c:v>
                </c:pt>
                <c:pt idx="48">
                  <c:v>3.4760550000000001E-2</c:v>
                </c:pt>
                <c:pt idx="49">
                  <c:v>3.2485235000000001E-2</c:v>
                </c:pt>
                <c:pt idx="50">
                  <c:v>2.9632477000000001E-2</c:v>
                </c:pt>
                <c:pt idx="51">
                  <c:v>2.6879553E-2</c:v>
                </c:pt>
                <c:pt idx="52">
                  <c:v>2.6156247000000001E-2</c:v>
                </c:pt>
                <c:pt idx="53">
                  <c:v>2.8914948999999999E-2</c:v>
                </c:pt>
                <c:pt idx="54">
                  <c:v>3.5133459999999998E-2</c:v>
                </c:pt>
                <c:pt idx="55">
                  <c:v>4.3718442000000003E-2</c:v>
                </c:pt>
                <c:pt idx="56">
                  <c:v>5.1780264999999999E-2</c:v>
                </c:pt>
                <c:pt idx="57">
                  <c:v>5.9570797000000002E-2</c:v>
                </c:pt>
                <c:pt idx="58">
                  <c:v>6.6711253999999998E-2</c:v>
                </c:pt>
                <c:pt idx="59">
                  <c:v>7.0750326000000002E-2</c:v>
                </c:pt>
                <c:pt idx="60">
                  <c:v>6.9213800000000006E-2</c:v>
                </c:pt>
                <c:pt idx="61">
                  <c:v>6.4129030000000004E-2</c:v>
                </c:pt>
                <c:pt idx="62">
                  <c:v>5.8807350000000001E-2</c:v>
                </c:pt>
                <c:pt idx="63">
                  <c:v>5.4283362000000002E-2</c:v>
                </c:pt>
                <c:pt idx="64">
                  <c:v>4.8978637999999998E-2</c:v>
                </c:pt>
                <c:pt idx="65">
                  <c:v>4.2384320000000003E-2</c:v>
                </c:pt>
                <c:pt idx="66">
                  <c:v>3.8736336000000003E-2</c:v>
                </c:pt>
                <c:pt idx="67">
                  <c:v>4.1787440000000002E-2</c:v>
                </c:pt>
                <c:pt idx="68">
                  <c:v>4.9576296999999998E-2</c:v>
                </c:pt>
                <c:pt idx="69">
                  <c:v>5.3779470000000003E-2</c:v>
                </c:pt>
                <c:pt idx="70">
                  <c:v>4.8852756999999997E-2</c:v>
                </c:pt>
                <c:pt idx="71">
                  <c:v>3.5652082000000002E-2</c:v>
                </c:pt>
                <c:pt idx="72">
                  <c:v>2.0338265000000001E-2</c:v>
                </c:pt>
                <c:pt idx="73">
                  <c:v>8.3639639999999998E-3</c:v>
                </c:pt>
                <c:pt idx="74">
                  <c:v>2.119798E-3</c:v>
                </c:pt>
                <c:pt idx="75">
                  <c:v>1.0535943E-3</c:v>
                </c:pt>
                <c:pt idx="76">
                  <c:v>3.8613670000000001E-3</c:v>
                </c:pt>
                <c:pt idx="77">
                  <c:v>8.6393890000000008E-3</c:v>
                </c:pt>
                <c:pt idx="78">
                  <c:v>1.4121557999999999E-2</c:v>
                </c:pt>
                <c:pt idx="79">
                  <c:v>1.925348E-2</c:v>
                </c:pt>
                <c:pt idx="80">
                  <c:v>2.2345776000000001E-2</c:v>
                </c:pt>
                <c:pt idx="81">
                  <c:v>2.2018085999999999E-2</c:v>
                </c:pt>
                <c:pt idx="82">
                  <c:v>1.8011678E-2</c:v>
                </c:pt>
                <c:pt idx="83">
                  <c:v>1.2173496000000001E-2</c:v>
                </c:pt>
                <c:pt idx="84">
                  <c:v>7.4035515999999997E-3</c:v>
                </c:pt>
                <c:pt idx="85">
                  <c:v>6.5378529999999997E-3</c:v>
                </c:pt>
                <c:pt idx="86">
                  <c:v>1.0400435E-2</c:v>
                </c:pt>
                <c:pt idx="87">
                  <c:v>1.7463055000000002E-2</c:v>
                </c:pt>
                <c:pt idx="88">
                  <c:v>2.5370120999999999E-2</c:v>
                </c:pt>
                <c:pt idx="89">
                  <c:v>3.1603023000000001E-2</c:v>
                </c:pt>
                <c:pt idx="90">
                  <c:v>3.480507E-2</c:v>
                </c:pt>
                <c:pt idx="91">
                  <c:v>3.5727984999999997E-2</c:v>
                </c:pt>
                <c:pt idx="92">
                  <c:v>3.4470162999999998E-2</c:v>
                </c:pt>
                <c:pt idx="93">
                  <c:v>3.3089858E-2</c:v>
                </c:pt>
                <c:pt idx="94">
                  <c:v>3.1733102999999999E-2</c:v>
                </c:pt>
                <c:pt idx="95">
                  <c:v>2.8728166999999999E-2</c:v>
                </c:pt>
                <c:pt idx="96">
                  <c:v>2.7527243E-2</c:v>
                </c:pt>
                <c:pt idx="97">
                  <c:v>2.6444733000000002E-2</c:v>
                </c:pt>
                <c:pt idx="98">
                  <c:v>2.4866217999999999E-2</c:v>
                </c:pt>
                <c:pt idx="99">
                  <c:v>2.3520961E-2</c:v>
                </c:pt>
                <c:pt idx="100">
                  <c:v>2.3746856E-2</c:v>
                </c:pt>
                <c:pt idx="101">
                  <c:v>2.4089090000000001E-2</c:v>
                </c:pt>
                <c:pt idx="102">
                  <c:v>2.3619786E-2</c:v>
                </c:pt>
                <c:pt idx="103">
                  <c:v>2.3919836E-2</c:v>
                </c:pt>
                <c:pt idx="104">
                  <c:v>2.3773655000000001E-2</c:v>
                </c:pt>
                <c:pt idx="105">
                  <c:v>2.2845104000000001E-2</c:v>
                </c:pt>
                <c:pt idx="106">
                  <c:v>2.1061294000000001E-2</c:v>
                </c:pt>
                <c:pt idx="107">
                  <c:v>1.871983E-2</c:v>
                </c:pt>
                <c:pt idx="108">
                  <c:v>1.5346523000000001E-2</c:v>
                </c:pt>
                <c:pt idx="109">
                  <c:v>1.1105037E-2</c:v>
                </c:pt>
                <c:pt idx="110">
                  <c:v>6.6294754000000003E-3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1C44-49EF-B218-1E2E2491A8D7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[4]Sheet1!$D$141:$DT$141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3.2400202000000002E-3</c:v>
                </c:pt>
                <c:pt idx="3">
                  <c:v>8.3380069999999997E-3</c:v>
                </c:pt>
                <c:pt idx="4">
                  <c:v>1.0944931999999999E-2</c:v>
                </c:pt>
                <c:pt idx="5">
                  <c:v>1.2922565E-2</c:v>
                </c:pt>
                <c:pt idx="6">
                  <c:v>1.5029140999999999E-2</c:v>
                </c:pt>
                <c:pt idx="7">
                  <c:v>1.5269638E-2</c:v>
                </c:pt>
                <c:pt idx="8">
                  <c:v>1.139131E-2</c:v>
                </c:pt>
                <c:pt idx="9">
                  <c:v>3.8996094000000002E-3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1.6540032999999999E-3</c:v>
                </c:pt>
                <c:pt idx="15">
                  <c:v>5.8024353000000004E-3</c:v>
                </c:pt>
                <c:pt idx="16">
                  <c:v>7.2814565999999997E-3</c:v>
                </c:pt>
                <c:pt idx="17">
                  <c:v>5.3871479999999996E-3</c:v>
                </c:pt>
                <c:pt idx="18">
                  <c:v>1.9576749999999999E-3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2.1436005E-3</c:v>
                </c:pt>
                <c:pt idx="24">
                  <c:v>5.0684674999999998E-3</c:v>
                </c:pt>
                <c:pt idx="25">
                  <c:v>7.7486452999999999E-3</c:v>
                </c:pt>
                <c:pt idx="26">
                  <c:v>1.13790035E-2</c:v>
                </c:pt>
                <c:pt idx="27">
                  <c:v>1.4757796E-2</c:v>
                </c:pt>
                <c:pt idx="28">
                  <c:v>1.8251903E-2</c:v>
                </c:pt>
                <c:pt idx="29">
                  <c:v>2.1603053000000001E-2</c:v>
                </c:pt>
                <c:pt idx="30">
                  <c:v>2.4526850999999999E-2</c:v>
                </c:pt>
                <c:pt idx="31">
                  <c:v>2.7381675000000001E-2</c:v>
                </c:pt>
                <c:pt idx="32">
                  <c:v>3.1253435000000003E-2</c:v>
                </c:pt>
                <c:pt idx="33">
                  <c:v>3.8134667999999997E-2</c:v>
                </c:pt>
                <c:pt idx="34">
                  <c:v>4.7274775999999998E-2</c:v>
                </c:pt>
                <c:pt idx="35">
                  <c:v>5.7127860000000003E-2</c:v>
                </c:pt>
                <c:pt idx="36">
                  <c:v>6.4366099999999996E-2</c:v>
                </c:pt>
                <c:pt idx="37">
                  <c:v>6.7034826000000006E-2</c:v>
                </c:pt>
                <c:pt idx="38">
                  <c:v>6.5040299999999995E-2</c:v>
                </c:pt>
                <c:pt idx="39">
                  <c:v>6.0136527000000002E-2</c:v>
                </c:pt>
                <c:pt idx="40">
                  <c:v>5.2991796000000001E-2</c:v>
                </c:pt>
                <c:pt idx="41">
                  <c:v>4.4811523999999998E-2</c:v>
                </c:pt>
                <c:pt idx="42">
                  <c:v>3.6651567000000003E-2</c:v>
                </c:pt>
                <c:pt idx="43">
                  <c:v>3.0481230000000002E-2</c:v>
                </c:pt>
                <c:pt idx="44">
                  <c:v>2.903654E-2</c:v>
                </c:pt>
                <c:pt idx="45">
                  <c:v>3.1698730000000001E-2</c:v>
                </c:pt>
                <c:pt idx="46">
                  <c:v>3.5115766999999999E-2</c:v>
                </c:pt>
                <c:pt idx="47">
                  <c:v>3.6231050000000001E-2</c:v>
                </c:pt>
                <c:pt idx="48">
                  <c:v>3.4920737E-2</c:v>
                </c:pt>
                <c:pt idx="49">
                  <c:v>3.2568174999999998E-2</c:v>
                </c:pt>
                <c:pt idx="50">
                  <c:v>2.9699367000000001E-2</c:v>
                </c:pt>
                <c:pt idx="51">
                  <c:v>2.6938360000000001E-2</c:v>
                </c:pt>
                <c:pt idx="52">
                  <c:v>2.6166835999999999E-2</c:v>
                </c:pt>
                <c:pt idx="53">
                  <c:v>2.8814385000000001E-2</c:v>
                </c:pt>
                <c:pt idx="54">
                  <c:v>3.4921769999999998E-2</c:v>
                </c:pt>
                <c:pt idx="55">
                  <c:v>4.3461699999999999E-2</c:v>
                </c:pt>
                <c:pt idx="56">
                  <c:v>5.1537923999999999E-2</c:v>
                </c:pt>
                <c:pt idx="57">
                  <c:v>5.9349223999999999E-2</c:v>
                </c:pt>
                <c:pt idx="58">
                  <c:v>6.6524700000000006E-2</c:v>
                </c:pt>
                <c:pt idx="59">
                  <c:v>7.0626244000000005E-2</c:v>
                </c:pt>
                <c:pt idx="60">
                  <c:v>6.9172374999999994E-2</c:v>
                </c:pt>
                <c:pt idx="61">
                  <c:v>6.4104960000000002E-2</c:v>
                </c:pt>
                <c:pt idx="62">
                  <c:v>5.8707352999999997E-2</c:v>
                </c:pt>
                <c:pt idx="63">
                  <c:v>5.4085277000000001E-2</c:v>
                </c:pt>
                <c:pt idx="64">
                  <c:v>4.8762932000000002E-2</c:v>
                </c:pt>
                <c:pt idx="65">
                  <c:v>4.2300999999999998E-2</c:v>
                </c:pt>
                <c:pt idx="66">
                  <c:v>3.8860362000000002E-2</c:v>
                </c:pt>
                <c:pt idx="67">
                  <c:v>4.2038810000000003E-2</c:v>
                </c:pt>
                <c:pt idx="68">
                  <c:v>4.9764900000000001E-2</c:v>
                </c:pt>
                <c:pt idx="69">
                  <c:v>5.3750760000000002E-2</c:v>
                </c:pt>
                <c:pt idx="70">
                  <c:v>4.8626087999999998E-2</c:v>
                </c:pt>
                <c:pt idx="71">
                  <c:v>3.5391222999999999E-2</c:v>
                </c:pt>
                <c:pt idx="72">
                  <c:v>2.0200137E-2</c:v>
                </c:pt>
                <c:pt idx="73">
                  <c:v>8.3813870000000006E-3</c:v>
                </c:pt>
                <c:pt idx="74">
                  <c:v>2.2199770000000001E-3</c:v>
                </c:pt>
                <c:pt idx="75">
                  <c:v>1.1512694E-3</c:v>
                </c:pt>
                <c:pt idx="76">
                  <c:v>3.9230767E-3</c:v>
                </c:pt>
                <c:pt idx="77">
                  <c:v>8.6775610000000003E-3</c:v>
                </c:pt>
                <c:pt idx="78">
                  <c:v>1.4165146E-2</c:v>
                </c:pt>
                <c:pt idx="79">
                  <c:v>1.9298024E-2</c:v>
                </c:pt>
                <c:pt idx="80">
                  <c:v>2.2340490000000001E-2</c:v>
                </c:pt>
                <c:pt idx="81">
                  <c:v>2.1914728000000001E-2</c:v>
                </c:pt>
                <c:pt idx="82">
                  <c:v>1.7803973000000001E-2</c:v>
                </c:pt>
                <c:pt idx="83">
                  <c:v>1.1906725999999999E-2</c:v>
                </c:pt>
                <c:pt idx="84">
                  <c:v>7.1504860000000002E-3</c:v>
                </c:pt>
                <c:pt idx="85">
                  <c:v>6.3231320000000004E-3</c:v>
                </c:pt>
                <c:pt idx="86">
                  <c:v>1.0223761E-2</c:v>
                </c:pt>
                <c:pt idx="87">
                  <c:v>1.7330426999999999E-2</c:v>
                </c:pt>
                <c:pt idx="88">
                  <c:v>2.5306466999999999E-2</c:v>
                </c:pt>
                <c:pt idx="89">
                  <c:v>3.1656827999999998E-2</c:v>
                </c:pt>
                <c:pt idx="90">
                  <c:v>3.4981552999999999E-2</c:v>
                </c:pt>
                <c:pt idx="91">
                  <c:v>3.603174E-2</c:v>
                </c:pt>
                <c:pt idx="92">
                  <c:v>3.4829925999999997E-2</c:v>
                </c:pt>
                <c:pt idx="93">
                  <c:v>3.3438420000000003E-2</c:v>
                </c:pt>
                <c:pt idx="94">
                  <c:v>3.2018659999999997E-2</c:v>
                </c:pt>
                <c:pt idx="95">
                  <c:v>2.8925915999999999E-2</c:v>
                </c:pt>
                <c:pt idx="96">
                  <c:v>2.7626129999999999E-2</c:v>
                </c:pt>
                <c:pt idx="97">
                  <c:v>2.6459726999999999E-2</c:v>
                </c:pt>
                <c:pt idx="98">
                  <c:v>2.4830619000000002E-2</c:v>
                </c:pt>
                <c:pt idx="99">
                  <c:v>2.3468856E-2</c:v>
                </c:pt>
                <c:pt idx="100">
                  <c:v>2.3699913E-2</c:v>
                </c:pt>
                <c:pt idx="101">
                  <c:v>2.4091695E-2</c:v>
                </c:pt>
                <c:pt idx="102">
                  <c:v>2.3636034E-2</c:v>
                </c:pt>
                <c:pt idx="103">
                  <c:v>2.3947824E-2</c:v>
                </c:pt>
                <c:pt idx="104">
                  <c:v>2.3810794999999999E-2</c:v>
                </c:pt>
                <c:pt idx="105">
                  <c:v>2.2886285999999999E-2</c:v>
                </c:pt>
                <c:pt idx="106">
                  <c:v>2.1102635000000002E-2</c:v>
                </c:pt>
                <c:pt idx="107">
                  <c:v>1.8742691999999998E-2</c:v>
                </c:pt>
                <c:pt idx="108">
                  <c:v>1.5366388E-2</c:v>
                </c:pt>
                <c:pt idx="109">
                  <c:v>1.1118774E-2</c:v>
                </c:pt>
                <c:pt idx="110">
                  <c:v>6.63519E-3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1C44-49EF-B218-1E2E2491A8D7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[4]Sheet1!$D$142:$DT$142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3.2148647999999998E-3</c:v>
                </c:pt>
                <c:pt idx="3">
                  <c:v>8.3839159999999999E-3</c:v>
                </c:pt>
                <c:pt idx="4">
                  <c:v>1.1044180000000001E-2</c:v>
                </c:pt>
                <c:pt idx="5">
                  <c:v>1.2994855E-2</c:v>
                </c:pt>
                <c:pt idx="6">
                  <c:v>1.497688E-2</c:v>
                </c:pt>
                <c:pt idx="7">
                  <c:v>1.5089161E-2</c:v>
                </c:pt>
                <c:pt idx="8">
                  <c:v>1.1130549E-2</c:v>
                </c:pt>
                <c:pt idx="9">
                  <c:v>3.6418856999999999E-3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1.9839549999999999E-3</c:v>
                </c:pt>
                <c:pt idx="15">
                  <c:v>6.0152336999999998E-3</c:v>
                </c:pt>
                <c:pt idx="16">
                  <c:v>7.3584104000000003E-3</c:v>
                </c:pt>
                <c:pt idx="17">
                  <c:v>5.3848890000000003E-3</c:v>
                </c:pt>
                <c:pt idx="18">
                  <c:v>1.9244583999999999E-3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1.36E-4</c:v>
                </c:pt>
                <c:pt idx="23">
                  <c:v>2.2560572000000002E-3</c:v>
                </c:pt>
                <c:pt idx="24">
                  <c:v>5.0153484999999999E-3</c:v>
                </c:pt>
                <c:pt idx="25">
                  <c:v>7.5325006999999999E-3</c:v>
                </c:pt>
                <c:pt idx="26">
                  <c:v>1.1126634999999999E-2</c:v>
                </c:pt>
                <c:pt idx="27">
                  <c:v>1.4587286E-2</c:v>
                </c:pt>
                <c:pt idx="28">
                  <c:v>1.8185429999999999E-2</c:v>
                </c:pt>
                <c:pt idx="29">
                  <c:v>2.1572464999999999E-2</c:v>
                </c:pt>
                <c:pt idx="30">
                  <c:v>2.4541551000000002E-2</c:v>
                </c:pt>
                <c:pt idx="31">
                  <c:v>2.7488930000000002E-2</c:v>
                </c:pt>
                <c:pt idx="32">
                  <c:v>3.1478760000000001E-2</c:v>
                </c:pt>
                <c:pt idx="33">
                  <c:v>3.8374512999999999E-2</c:v>
                </c:pt>
                <c:pt idx="34">
                  <c:v>4.7379900000000003E-2</c:v>
                </c:pt>
                <c:pt idx="35">
                  <c:v>5.7059128000000001E-2</c:v>
                </c:pt>
                <c:pt idx="36">
                  <c:v>6.4210030000000001E-2</c:v>
                </c:pt>
                <c:pt idx="37">
                  <c:v>6.6931180000000007E-2</c:v>
                </c:pt>
                <c:pt idx="38">
                  <c:v>6.5033789999999994E-2</c:v>
                </c:pt>
                <c:pt idx="39">
                  <c:v>6.0227296999999999E-2</c:v>
                </c:pt>
                <c:pt idx="40">
                  <c:v>5.3149584999999999E-2</c:v>
                </c:pt>
                <c:pt idx="41">
                  <c:v>4.5033839999999999E-2</c:v>
                </c:pt>
                <c:pt idx="42">
                  <c:v>3.6874940000000002E-2</c:v>
                </c:pt>
                <c:pt idx="43">
                  <c:v>3.0652951000000001E-2</c:v>
                </c:pt>
                <c:pt idx="44">
                  <c:v>2.9122829999999999E-2</c:v>
                </c:pt>
                <c:pt idx="45">
                  <c:v>3.1737811999999997E-2</c:v>
                </c:pt>
                <c:pt idx="46">
                  <c:v>3.5153713000000003E-2</c:v>
                </c:pt>
                <c:pt idx="47">
                  <c:v>3.6288593000000001E-2</c:v>
                </c:pt>
                <c:pt idx="48">
                  <c:v>3.4978684000000003E-2</c:v>
                </c:pt>
                <c:pt idx="49">
                  <c:v>3.2580532000000002E-2</c:v>
                </c:pt>
                <c:pt idx="50">
                  <c:v>2.9658710000000001E-2</c:v>
                </c:pt>
                <c:pt idx="51">
                  <c:v>2.6893785E-2</c:v>
                </c:pt>
                <c:pt idx="52">
                  <c:v>2.6166067000000001E-2</c:v>
                </c:pt>
                <c:pt idx="53">
                  <c:v>2.888632E-2</c:v>
                </c:pt>
                <c:pt idx="54">
                  <c:v>3.5043883999999997E-2</c:v>
                </c:pt>
                <c:pt idx="55">
                  <c:v>4.3574217999999998E-2</c:v>
                </c:pt>
                <c:pt idx="56">
                  <c:v>5.1598847000000003E-2</c:v>
                </c:pt>
                <c:pt idx="57">
                  <c:v>5.9368881999999998E-2</c:v>
                </c:pt>
                <c:pt idx="58">
                  <c:v>6.6533720000000005E-2</c:v>
                </c:pt>
                <c:pt idx="59">
                  <c:v>7.0653309999999997E-2</c:v>
                </c:pt>
                <c:pt idx="60">
                  <c:v>6.9223835999999997E-2</c:v>
                </c:pt>
                <c:pt idx="61">
                  <c:v>6.4158989999999999E-2</c:v>
                </c:pt>
                <c:pt idx="62">
                  <c:v>5.8752720000000001E-2</c:v>
                </c:pt>
                <c:pt idx="63">
                  <c:v>5.4145854E-2</c:v>
                </c:pt>
                <c:pt idx="64">
                  <c:v>4.8861884000000001E-2</c:v>
                </c:pt>
                <c:pt idx="65">
                  <c:v>4.24123E-2</c:v>
                </c:pt>
                <c:pt idx="66">
                  <c:v>3.8901770000000002E-2</c:v>
                </c:pt>
                <c:pt idx="67">
                  <c:v>4.1962492999999997E-2</c:v>
                </c:pt>
                <c:pt idx="68">
                  <c:v>4.9615342E-2</c:v>
                </c:pt>
                <c:pt idx="69">
                  <c:v>5.3649582000000001E-2</c:v>
                </c:pt>
                <c:pt idx="70">
                  <c:v>4.8665628000000002E-2</c:v>
                </c:pt>
                <c:pt idx="71">
                  <c:v>3.5546846999999999E-2</c:v>
                </c:pt>
                <c:pt idx="72">
                  <c:v>2.0351129999999999E-2</c:v>
                </c:pt>
                <c:pt idx="73">
                  <c:v>8.4040790000000001E-3</c:v>
                </c:pt>
                <c:pt idx="74">
                  <c:v>2.0794874999999998E-3</c:v>
                </c:pt>
                <c:pt idx="75">
                  <c:v>9.2500000000000004E-4</c:v>
                </c:pt>
                <c:pt idx="76">
                  <c:v>3.7205599999999999E-3</c:v>
                </c:pt>
                <c:pt idx="77">
                  <c:v>8.5475970000000005E-3</c:v>
                </c:pt>
                <c:pt idx="78">
                  <c:v>1.4072285E-2</c:v>
                </c:pt>
                <c:pt idx="79">
                  <c:v>1.9192810000000001E-2</c:v>
                </c:pt>
                <c:pt idx="80">
                  <c:v>2.2221372E-2</c:v>
                </c:pt>
                <c:pt idx="81">
                  <c:v>2.1835165E-2</c:v>
                </c:pt>
                <c:pt idx="82">
                  <c:v>1.7821684000000001E-2</c:v>
                </c:pt>
                <c:pt idx="83">
                  <c:v>1.2032424E-2</c:v>
                </c:pt>
                <c:pt idx="84">
                  <c:v>7.3379828000000001E-3</c:v>
                </c:pt>
                <c:pt idx="85">
                  <c:v>6.4902874000000001E-3</c:v>
                </c:pt>
                <c:pt idx="86">
                  <c:v>1.0308530999999999E-2</c:v>
                </c:pt>
                <c:pt idx="87">
                  <c:v>1.7318737000000001E-2</c:v>
                </c:pt>
                <c:pt idx="88">
                  <c:v>2.5230315E-2</c:v>
                </c:pt>
                <c:pt idx="89">
                  <c:v>3.1556766E-2</c:v>
                </c:pt>
                <c:pt idx="90">
                  <c:v>3.4910664000000001E-2</c:v>
                </c:pt>
                <c:pt idx="91">
                  <c:v>3.6007743000000002E-2</c:v>
                </c:pt>
                <c:pt idx="92">
                  <c:v>3.4843015999999997E-2</c:v>
                </c:pt>
                <c:pt idx="93">
                  <c:v>3.3475906E-2</c:v>
                </c:pt>
                <c:pt idx="94">
                  <c:v>3.2074063999999999E-2</c:v>
                </c:pt>
                <c:pt idx="95">
                  <c:v>2.8983528000000001E-2</c:v>
                </c:pt>
                <c:pt idx="96">
                  <c:v>2.7696895999999999E-2</c:v>
                </c:pt>
                <c:pt idx="97">
                  <c:v>2.6548885000000001E-2</c:v>
                </c:pt>
                <c:pt idx="98">
                  <c:v>2.4932163E-2</c:v>
                </c:pt>
                <c:pt idx="99">
                  <c:v>2.3571134000000001E-2</c:v>
                </c:pt>
                <c:pt idx="100">
                  <c:v>2.3787854000000001E-2</c:v>
                </c:pt>
                <c:pt idx="101">
                  <c:v>2.4173656000000002E-2</c:v>
                </c:pt>
                <c:pt idx="102">
                  <c:v>2.3679754000000001E-2</c:v>
                </c:pt>
                <c:pt idx="103">
                  <c:v>2.3959540000000001E-2</c:v>
                </c:pt>
                <c:pt idx="104">
                  <c:v>2.3791045E-2</c:v>
                </c:pt>
                <c:pt idx="105">
                  <c:v>2.2839865000000001E-2</c:v>
                </c:pt>
                <c:pt idx="106">
                  <c:v>2.1030984999999999E-2</c:v>
                </c:pt>
                <c:pt idx="107">
                  <c:v>1.8639949999999999E-2</c:v>
                </c:pt>
                <c:pt idx="108">
                  <c:v>1.5235423E-2</c:v>
                </c:pt>
                <c:pt idx="109">
                  <c:v>1.0954963E-2</c:v>
                </c:pt>
                <c:pt idx="110">
                  <c:v>6.4307456000000001E-3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1C44-49EF-B218-1E2E2491A8D7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[4]Sheet1!$D$143:$DT$143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3.4397254E-3</c:v>
                </c:pt>
                <c:pt idx="3">
                  <c:v>8.4767590000000004E-3</c:v>
                </c:pt>
                <c:pt idx="4">
                  <c:v>1.1063328000000001E-2</c:v>
                </c:pt>
                <c:pt idx="5">
                  <c:v>1.29812695E-2</c:v>
                </c:pt>
                <c:pt idx="6">
                  <c:v>1.4973663999999999E-2</c:v>
                </c:pt>
                <c:pt idx="7">
                  <c:v>1.5138099E-2</c:v>
                </c:pt>
                <c:pt idx="8">
                  <c:v>1.1302787999999999E-2</c:v>
                </c:pt>
                <c:pt idx="9">
                  <c:v>3.9350186000000004E-3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1.9253301000000001E-3</c:v>
                </c:pt>
                <c:pt idx="15">
                  <c:v>5.9579904E-3</c:v>
                </c:pt>
                <c:pt idx="16">
                  <c:v>7.3380935999999997E-3</c:v>
                </c:pt>
                <c:pt idx="17">
                  <c:v>5.3832306999999999E-3</c:v>
                </c:pt>
                <c:pt idx="18">
                  <c:v>1.9129465E-3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6.4499999999999996E-5</c:v>
                </c:pt>
                <c:pt idx="23">
                  <c:v>2.2555888E-3</c:v>
                </c:pt>
                <c:pt idx="24">
                  <c:v>5.1158875999999997E-3</c:v>
                </c:pt>
                <c:pt idx="25">
                  <c:v>7.695594E-3</c:v>
                </c:pt>
                <c:pt idx="26">
                  <c:v>1.1280925000000001E-2</c:v>
                </c:pt>
                <c:pt idx="27">
                  <c:v>1.4686601000000001E-2</c:v>
                </c:pt>
                <c:pt idx="28">
                  <c:v>1.8209659999999999E-2</c:v>
                </c:pt>
                <c:pt idx="29">
                  <c:v>2.1536639E-2</c:v>
                </c:pt>
                <c:pt idx="30">
                  <c:v>2.4427959999999999E-2</c:v>
                </c:pt>
                <c:pt idx="31">
                  <c:v>2.7296804000000001E-2</c:v>
                </c:pt>
                <c:pt idx="32">
                  <c:v>3.1255270000000002E-2</c:v>
                </c:pt>
                <c:pt idx="33">
                  <c:v>3.8247547999999999E-2</c:v>
                </c:pt>
                <c:pt idx="34">
                  <c:v>4.7461398000000002E-2</c:v>
                </c:pt>
                <c:pt idx="35">
                  <c:v>5.7349690000000002E-2</c:v>
                </c:pt>
                <c:pt idx="36">
                  <c:v>6.4594849999999995E-2</c:v>
                </c:pt>
                <c:pt idx="37">
                  <c:v>6.7238060000000002E-2</c:v>
                </c:pt>
                <c:pt idx="38">
                  <c:v>6.5150245999999995E-2</c:v>
                </c:pt>
                <c:pt idx="39">
                  <c:v>6.0113069999999998E-2</c:v>
                </c:pt>
                <c:pt idx="40">
                  <c:v>5.2851215E-2</c:v>
                </c:pt>
                <c:pt idx="41">
                  <c:v>4.4664572999999999E-2</c:v>
                </c:pt>
                <c:pt idx="42">
                  <c:v>3.6567061999999997E-2</c:v>
                </c:pt>
                <c:pt idx="43">
                  <c:v>3.0472427999999999E-2</c:v>
                </c:pt>
                <c:pt idx="44">
                  <c:v>2.9042095E-2</c:v>
                </c:pt>
                <c:pt idx="45">
                  <c:v>3.1671564999999999E-2</c:v>
                </c:pt>
                <c:pt idx="46">
                  <c:v>3.5073010000000002E-2</c:v>
                </c:pt>
                <c:pt idx="47">
                  <c:v>3.6251493000000003E-2</c:v>
                </c:pt>
                <c:pt idx="48">
                  <c:v>3.5075509999999997E-2</c:v>
                </c:pt>
                <c:pt idx="49">
                  <c:v>3.286008E-2</c:v>
                </c:pt>
                <c:pt idx="50">
                  <c:v>3.0056382E-2</c:v>
                </c:pt>
                <c:pt idx="51">
                  <c:v>2.7282636999999998E-2</c:v>
                </c:pt>
                <c:pt idx="52">
                  <c:v>2.6427256E-2</c:v>
                </c:pt>
                <c:pt idx="53">
                  <c:v>2.8978522999999999E-2</c:v>
                </c:pt>
                <c:pt idx="54">
                  <c:v>3.501195E-2</c:v>
                </c:pt>
                <c:pt idx="55">
                  <c:v>4.3489729999999997E-2</c:v>
                </c:pt>
                <c:pt idx="56">
                  <c:v>5.1487666000000001E-2</c:v>
                </c:pt>
                <c:pt idx="57">
                  <c:v>5.921328E-2</c:v>
                </c:pt>
                <c:pt idx="58">
                  <c:v>6.6315509999999994E-2</c:v>
                </c:pt>
                <c:pt idx="59">
                  <c:v>7.0432850000000005E-2</c:v>
                </c:pt>
                <c:pt idx="60">
                  <c:v>6.9095130000000005E-2</c:v>
                </c:pt>
                <c:pt idx="61">
                  <c:v>6.4182139999999999E-2</c:v>
                </c:pt>
                <c:pt idx="62">
                  <c:v>5.8897405999999999E-2</c:v>
                </c:pt>
                <c:pt idx="63">
                  <c:v>5.4332945000000001E-2</c:v>
                </c:pt>
                <c:pt idx="64">
                  <c:v>4.902169E-2</c:v>
                </c:pt>
                <c:pt idx="65">
                  <c:v>4.2511634999999999E-2</c:v>
                </c:pt>
                <c:pt idx="66">
                  <c:v>3.8927547999999999E-2</c:v>
                </c:pt>
                <c:pt idx="67">
                  <c:v>4.1901090000000002E-2</c:v>
                </c:pt>
                <c:pt idx="68">
                  <c:v>4.9470827000000002E-2</c:v>
                </c:pt>
                <c:pt idx="69">
                  <c:v>5.3457617999999998E-2</c:v>
                </c:pt>
                <c:pt idx="70">
                  <c:v>4.8487794000000001E-2</c:v>
                </c:pt>
                <c:pt idx="71">
                  <c:v>3.5449684000000002E-2</c:v>
                </c:pt>
                <c:pt idx="72">
                  <c:v>2.0355437000000001E-2</c:v>
                </c:pt>
                <c:pt idx="73">
                  <c:v>8.472617E-3</c:v>
                </c:pt>
                <c:pt idx="74">
                  <c:v>2.1547668000000001E-3</c:v>
                </c:pt>
                <c:pt idx="75">
                  <c:v>9.8499999999999998E-4</c:v>
                </c:pt>
                <c:pt idx="76">
                  <c:v>3.7963820000000001E-3</c:v>
                </c:pt>
                <c:pt idx="77">
                  <c:v>8.6739199999999999E-3</c:v>
                </c:pt>
                <c:pt idx="78">
                  <c:v>1.4234236000000001E-2</c:v>
                </c:pt>
                <c:pt idx="79">
                  <c:v>1.9333402E-2</c:v>
                </c:pt>
                <c:pt idx="80">
                  <c:v>2.2291733000000001E-2</c:v>
                </c:pt>
                <c:pt idx="81">
                  <c:v>2.1835983E-2</c:v>
                </c:pt>
                <c:pt idx="82">
                  <c:v>1.7782750999999999E-2</c:v>
                </c:pt>
                <c:pt idx="83">
                  <c:v>1.19799655E-2</c:v>
                </c:pt>
                <c:pt idx="84">
                  <c:v>7.269757E-3</c:v>
                </c:pt>
                <c:pt idx="85">
                  <c:v>6.4013255999999996E-3</c:v>
                </c:pt>
                <c:pt idx="86">
                  <c:v>1.0195648999999999E-2</c:v>
                </c:pt>
                <c:pt idx="87">
                  <c:v>1.7165247000000002E-2</c:v>
                </c:pt>
                <c:pt idx="88">
                  <c:v>2.5032545999999999E-2</c:v>
                </c:pt>
                <c:pt idx="89">
                  <c:v>3.1325462999999998E-2</c:v>
                </c:pt>
                <c:pt idx="90">
                  <c:v>3.4680652999999999E-2</c:v>
                </c:pt>
                <c:pt idx="91">
                  <c:v>3.5820823000000002E-2</c:v>
                </c:pt>
                <c:pt idx="92">
                  <c:v>3.4727800000000003E-2</c:v>
                </c:pt>
                <c:pt idx="93">
                  <c:v>3.3439044000000001E-2</c:v>
                </c:pt>
                <c:pt idx="94">
                  <c:v>3.2116980000000003E-2</c:v>
                </c:pt>
                <c:pt idx="95">
                  <c:v>2.9096609999999998E-2</c:v>
                </c:pt>
                <c:pt idx="96">
                  <c:v>2.7884974999999999E-2</c:v>
                </c:pt>
                <c:pt idx="97">
                  <c:v>2.6801456000000001E-2</c:v>
                </c:pt>
                <c:pt idx="98">
                  <c:v>2.5224403999999999E-2</c:v>
                </c:pt>
                <c:pt idx="99">
                  <c:v>2.3866324000000001E-2</c:v>
                </c:pt>
                <c:pt idx="100">
                  <c:v>2.4055396999999999E-2</c:v>
                </c:pt>
                <c:pt idx="101">
                  <c:v>2.4373203999999999E-2</c:v>
                </c:pt>
                <c:pt idx="102">
                  <c:v>2.3824155E-2</c:v>
                </c:pt>
                <c:pt idx="103">
                  <c:v>2.4037554999999999E-2</c:v>
                </c:pt>
                <c:pt idx="104">
                  <c:v>2.3806673E-2</c:v>
                </c:pt>
                <c:pt idx="105">
                  <c:v>2.2802321E-2</c:v>
                </c:pt>
                <c:pt idx="106">
                  <c:v>2.0953044000000001E-2</c:v>
                </c:pt>
                <c:pt idx="107">
                  <c:v>1.8540042999999999E-2</c:v>
                </c:pt>
                <c:pt idx="108">
                  <c:v>1.5130024000000001E-2</c:v>
                </c:pt>
                <c:pt idx="109">
                  <c:v>1.0863262E-2</c:v>
                </c:pt>
                <c:pt idx="110">
                  <c:v>6.3702044999999997E-3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1C44-49EF-B218-1E2E2491A8D7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[4]Sheet1!$D$144:$DT$144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3.5586849999999998E-3</c:v>
                </c:pt>
                <c:pt idx="3">
                  <c:v>8.4993870000000006E-3</c:v>
                </c:pt>
                <c:pt idx="4">
                  <c:v>1.09101515E-2</c:v>
                </c:pt>
                <c:pt idx="5">
                  <c:v>1.2707593E-2</c:v>
                </c:pt>
                <c:pt idx="6">
                  <c:v>1.4703486E-2</c:v>
                </c:pt>
                <c:pt idx="7">
                  <c:v>1.4953676000000001E-2</c:v>
                </c:pt>
                <c:pt idx="8">
                  <c:v>1.1211433E-2</c:v>
                </c:pt>
                <c:pt idx="9">
                  <c:v>3.9249104000000003E-3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1.9042182999999999E-3</c:v>
                </c:pt>
                <c:pt idx="15">
                  <c:v>5.9797560000000001E-3</c:v>
                </c:pt>
                <c:pt idx="16">
                  <c:v>7.3661995000000001E-3</c:v>
                </c:pt>
                <c:pt idx="17">
                  <c:v>5.3983275000000002E-3</c:v>
                </c:pt>
                <c:pt idx="18">
                  <c:v>1.9041265000000001E-3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2.2593890000000001E-3</c:v>
                </c:pt>
                <c:pt idx="24">
                  <c:v>5.2959173999999999E-3</c:v>
                </c:pt>
                <c:pt idx="25">
                  <c:v>7.9716079999999998E-3</c:v>
                </c:pt>
                <c:pt idx="26">
                  <c:v>1.1536421999999999E-2</c:v>
                </c:pt>
                <c:pt idx="27">
                  <c:v>1.4837601000000001E-2</c:v>
                </c:pt>
                <c:pt idx="28">
                  <c:v>1.8216225999999999E-2</c:v>
                </c:pt>
                <c:pt idx="29">
                  <c:v>2.1382034000000001E-2</c:v>
                </c:pt>
                <c:pt idx="30">
                  <c:v>2.4162998000000002E-2</c:v>
                </c:pt>
                <c:pt idx="31">
                  <c:v>2.7023743999999999E-2</c:v>
                </c:pt>
                <c:pt idx="32">
                  <c:v>3.1059189000000001E-2</c:v>
                </c:pt>
                <c:pt idx="33">
                  <c:v>3.8178530000000002E-2</c:v>
                </c:pt>
                <c:pt idx="34">
                  <c:v>4.7529812999999997E-2</c:v>
                </c:pt>
                <c:pt idx="35">
                  <c:v>5.7562556000000001E-2</c:v>
                </c:pt>
                <c:pt idx="36">
                  <c:v>6.4907186000000006E-2</c:v>
                </c:pt>
                <c:pt idx="37">
                  <c:v>6.7580790000000002E-2</c:v>
                </c:pt>
                <c:pt idx="38">
                  <c:v>6.5462074999999995E-2</c:v>
                </c:pt>
                <c:pt idx="39">
                  <c:v>6.0379136E-2</c:v>
                </c:pt>
                <c:pt idx="40">
                  <c:v>5.3096240000000003E-2</c:v>
                </c:pt>
                <c:pt idx="41">
                  <c:v>4.487617E-2</c:v>
                </c:pt>
                <c:pt idx="42">
                  <c:v>3.672313E-2</c:v>
                </c:pt>
                <c:pt idx="43">
                  <c:v>3.0526804000000001E-2</c:v>
                </c:pt>
                <c:pt idx="44">
                  <c:v>2.9005739999999999E-2</c:v>
                </c:pt>
                <c:pt idx="45">
                  <c:v>3.1571135E-2</c:v>
                </c:pt>
                <c:pt idx="46">
                  <c:v>3.4961075000000001E-2</c:v>
                </c:pt>
                <c:pt idx="47">
                  <c:v>3.6141876000000003E-2</c:v>
                </c:pt>
                <c:pt idx="48">
                  <c:v>3.4947682000000001E-2</c:v>
                </c:pt>
                <c:pt idx="49">
                  <c:v>3.2686661999999998E-2</c:v>
                </c:pt>
                <c:pt idx="50">
                  <c:v>2.9853210000000002E-2</c:v>
                </c:pt>
                <c:pt idx="51">
                  <c:v>2.7099075E-2</c:v>
                </c:pt>
                <c:pt idx="52">
                  <c:v>2.6313092999999999E-2</c:v>
                </c:pt>
                <c:pt idx="53">
                  <c:v>2.8929815000000001E-2</c:v>
                </c:pt>
                <c:pt idx="54">
                  <c:v>3.4999919999999997E-2</c:v>
                </c:pt>
                <c:pt idx="55">
                  <c:v>4.3508757000000002E-2</c:v>
                </c:pt>
                <c:pt idx="56">
                  <c:v>5.1540460000000003E-2</c:v>
                </c:pt>
                <c:pt idx="57">
                  <c:v>5.9321918000000001E-2</c:v>
                </c:pt>
                <c:pt idx="58">
                  <c:v>6.6486550000000005E-2</c:v>
                </c:pt>
                <c:pt idx="59">
                  <c:v>7.0621589999999998E-2</c:v>
                </c:pt>
                <c:pt idx="60">
                  <c:v>6.9228603999999999E-2</c:v>
                </c:pt>
                <c:pt idx="61">
                  <c:v>6.4198169999999999E-2</c:v>
                </c:pt>
                <c:pt idx="62">
                  <c:v>5.8811170000000003E-2</c:v>
                </c:pt>
                <c:pt idx="63">
                  <c:v>5.4216456000000003E-2</c:v>
                </c:pt>
                <c:pt idx="64">
                  <c:v>4.8938244999999998E-2</c:v>
                </c:pt>
                <c:pt idx="65">
                  <c:v>4.2449880000000002E-2</c:v>
                </c:pt>
                <c:pt idx="66">
                  <c:v>3.8834844E-2</c:v>
                </c:pt>
                <c:pt idx="67">
                  <c:v>4.1762765E-2</c:v>
                </c:pt>
                <c:pt idx="68">
                  <c:v>4.9353894000000002E-2</c:v>
                </c:pt>
                <c:pt idx="69">
                  <c:v>5.3454738000000002E-2</c:v>
                </c:pt>
                <c:pt idx="70">
                  <c:v>4.8639993999999999E-2</c:v>
                </c:pt>
                <c:pt idx="71">
                  <c:v>3.5709836000000002E-2</c:v>
                </c:pt>
                <c:pt idx="72">
                  <c:v>2.0617383999999999E-2</c:v>
                </c:pt>
                <c:pt idx="73">
                  <c:v>8.6355660000000008E-3</c:v>
                </c:pt>
                <c:pt idx="74">
                  <c:v>2.1683034E-3</c:v>
                </c:pt>
                <c:pt idx="75">
                  <c:v>8.7100000000000003E-4</c:v>
                </c:pt>
                <c:pt idx="76">
                  <c:v>3.6198889999999998E-3</c:v>
                </c:pt>
                <c:pt idx="77">
                  <c:v>8.4964334999999992E-3</c:v>
                </c:pt>
                <c:pt idx="78">
                  <c:v>1.4086458E-2</c:v>
                </c:pt>
                <c:pt idx="79">
                  <c:v>1.9240525000000001E-2</c:v>
                </c:pt>
                <c:pt idx="80">
                  <c:v>2.2280359999999999E-2</c:v>
                </c:pt>
                <c:pt idx="81">
                  <c:v>2.1907901E-2</c:v>
                </c:pt>
                <c:pt idx="82">
                  <c:v>1.7891741999999999E-2</c:v>
                </c:pt>
                <c:pt idx="83">
                  <c:v>1.2054997E-2</c:v>
                </c:pt>
                <c:pt idx="84">
                  <c:v>7.2606034000000002E-3</c:v>
                </c:pt>
                <c:pt idx="85">
                  <c:v>6.3087990000000004E-3</c:v>
                </c:pt>
                <c:pt idx="86">
                  <c:v>1.0060316999999999E-2</c:v>
                </c:pt>
                <c:pt idx="87">
                  <c:v>1.7043936999999999E-2</c:v>
                </c:pt>
                <c:pt idx="88">
                  <c:v>2.4973777999999999E-2</c:v>
                </c:pt>
                <c:pt idx="89">
                  <c:v>3.1364089999999997E-2</c:v>
                </c:pt>
                <c:pt idx="90">
                  <c:v>3.4794499999999999E-2</c:v>
                </c:pt>
                <c:pt idx="91">
                  <c:v>3.5990115000000003E-2</c:v>
                </c:pt>
                <c:pt idx="92">
                  <c:v>3.490799E-2</c:v>
                </c:pt>
                <c:pt idx="93">
                  <c:v>3.3595430000000003E-2</c:v>
                </c:pt>
                <c:pt idx="94">
                  <c:v>3.2221300000000001E-2</c:v>
                </c:pt>
                <c:pt idx="95">
                  <c:v>2.9116685E-2</c:v>
                </c:pt>
                <c:pt idx="96">
                  <c:v>2.7794255E-2</c:v>
                </c:pt>
                <c:pt idx="97">
                  <c:v>2.660001E-2</c:v>
                </c:pt>
                <c:pt idx="98">
                  <c:v>2.4937771000000001E-2</c:v>
                </c:pt>
                <c:pt idx="99">
                  <c:v>2.3540378000000001E-2</c:v>
                </c:pt>
                <c:pt idx="100">
                  <c:v>2.3733757000000001E-2</c:v>
                </c:pt>
                <c:pt idx="101">
                  <c:v>2.4081676999999999E-2</c:v>
                </c:pt>
                <c:pt idx="102">
                  <c:v>2.3585431E-2</c:v>
                </c:pt>
                <c:pt idx="103">
                  <c:v>2.3857784E-2</c:v>
                </c:pt>
                <c:pt idx="104">
                  <c:v>2.3688310000000001E-2</c:v>
                </c:pt>
                <c:pt idx="105">
                  <c:v>2.2741945E-2</c:v>
                </c:pt>
                <c:pt idx="106">
                  <c:v>2.094464E-2</c:v>
                </c:pt>
                <c:pt idx="107">
                  <c:v>1.8569631999999999E-2</c:v>
                </c:pt>
                <c:pt idx="108">
                  <c:v>1.5194075E-2</c:v>
                </c:pt>
                <c:pt idx="109">
                  <c:v>1.0950837E-2</c:v>
                </c:pt>
                <c:pt idx="110">
                  <c:v>6.4712249999999997E-3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1C44-49EF-B218-1E2E2491A8D7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[4]Sheet1!$D$145:$DT$145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3.5494595999999998E-3</c:v>
                </c:pt>
                <c:pt idx="3">
                  <c:v>8.4698889999999995E-3</c:v>
                </c:pt>
                <c:pt idx="4">
                  <c:v>1.1011412999999999E-2</c:v>
                </c:pt>
                <c:pt idx="5">
                  <c:v>1.2913694999999999E-2</c:v>
                </c:pt>
                <c:pt idx="6">
                  <c:v>1.4845259E-2</c:v>
                </c:pt>
                <c:pt idx="7">
                  <c:v>1.4900569000000001E-2</c:v>
                </c:pt>
                <c:pt idx="8">
                  <c:v>1.0995474E-2</c:v>
                </c:pt>
                <c:pt idx="9">
                  <c:v>3.7227572999999998E-3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2.0385838999999999E-3</c:v>
                </c:pt>
                <c:pt idx="15">
                  <c:v>5.9465077E-3</c:v>
                </c:pt>
                <c:pt idx="16">
                  <c:v>7.2744519999999998E-3</c:v>
                </c:pt>
                <c:pt idx="17">
                  <c:v>5.3744650000000001E-3</c:v>
                </c:pt>
                <c:pt idx="18">
                  <c:v>1.9835357000000001E-3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1.03E-4</c:v>
                </c:pt>
                <c:pt idx="23">
                  <c:v>2.1404785000000001E-3</c:v>
                </c:pt>
                <c:pt idx="24">
                  <c:v>4.8550920000000001E-3</c:v>
                </c:pt>
                <c:pt idx="25">
                  <c:v>7.3926364999999999E-3</c:v>
                </c:pt>
                <c:pt idx="26">
                  <c:v>1.1057594E-2</c:v>
                </c:pt>
                <c:pt idx="27">
                  <c:v>1.4627520999999999E-2</c:v>
                </c:pt>
                <c:pt idx="28">
                  <c:v>1.8320695000000001E-2</c:v>
                </c:pt>
                <c:pt idx="29">
                  <c:v>2.1727169000000001E-2</c:v>
                </c:pt>
                <c:pt idx="30">
                  <c:v>2.463856E-2</c:v>
                </c:pt>
                <c:pt idx="31">
                  <c:v>2.7505899E-2</c:v>
                </c:pt>
                <c:pt idx="32">
                  <c:v>3.1464464999999997E-2</c:v>
                </c:pt>
                <c:pt idx="33">
                  <c:v>3.8395077E-2</c:v>
                </c:pt>
                <c:pt idx="34">
                  <c:v>4.7536823999999998E-2</c:v>
                </c:pt>
                <c:pt idx="35">
                  <c:v>5.7348921999999997E-2</c:v>
                </c:pt>
                <c:pt idx="36">
                  <c:v>6.4548620000000001E-2</c:v>
                </c:pt>
                <c:pt idx="37">
                  <c:v>6.718491E-2</c:v>
                </c:pt>
                <c:pt idx="38">
                  <c:v>6.5165559999999997E-2</c:v>
                </c:pt>
                <c:pt idx="39">
                  <c:v>6.0238574000000003E-2</c:v>
                </c:pt>
                <c:pt idx="40">
                  <c:v>5.3117530000000003E-2</c:v>
                </c:pt>
                <c:pt idx="41">
                  <c:v>4.5006274999999998E-2</c:v>
                </c:pt>
                <c:pt idx="42">
                  <c:v>3.6901664000000001E-2</c:v>
                </c:pt>
                <c:pt idx="43">
                  <c:v>3.0720035E-2</c:v>
                </c:pt>
                <c:pt idx="44">
                  <c:v>2.9179067999999999E-2</c:v>
                </c:pt>
                <c:pt idx="45">
                  <c:v>3.1703200000000001E-2</c:v>
                </c:pt>
                <c:pt idx="46">
                  <c:v>3.5022329999999997E-2</c:v>
                </c:pt>
                <c:pt idx="47">
                  <c:v>3.6144349999999999E-2</c:v>
                </c:pt>
                <c:pt idx="48">
                  <c:v>3.4931972999999998E-2</c:v>
                </c:pt>
                <c:pt idx="49">
                  <c:v>3.2710500000000003E-2</c:v>
                </c:pt>
                <c:pt idx="50">
                  <c:v>2.9956106E-2</c:v>
                </c:pt>
                <c:pt idx="51">
                  <c:v>2.7275392999999998E-2</c:v>
                </c:pt>
                <c:pt idx="52">
                  <c:v>2.6516350000000001E-2</c:v>
                </c:pt>
                <c:pt idx="53">
                  <c:v>2.9117279999999999E-2</c:v>
                </c:pt>
                <c:pt idx="54">
                  <c:v>3.5149816E-2</c:v>
                </c:pt>
                <c:pt idx="55">
                  <c:v>4.3620480000000003E-2</c:v>
                </c:pt>
                <c:pt idx="56">
                  <c:v>5.159536E-2</c:v>
                </c:pt>
                <c:pt idx="57">
                  <c:v>5.9282515000000001E-2</c:v>
                </c:pt>
                <c:pt idx="58">
                  <c:v>6.6324696000000002E-2</c:v>
                </c:pt>
                <c:pt idx="59">
                  <c:v>7.0361839999999995E-2</c:v>
                </c:pt>
                <c:pt idx="60">
                  <c:v>6.8949579999999996E-2</c:v>
                </c:pt>
                <c:pt idx="61">
                  <c:v>6.3966969999999998E-2</c:v>
                </c:pt>
                <c:pt idx="62">
                  <c:v>5.8658259999999997E-2</c:v>
                </c:pt>
                <c:pt idx="63">
                  <c:v>5.4149460000000003E-2</c:v>
                </c:pt>
                <c:pt idx="64">
                  <c:v>4.8950054E-2</c:v>
                </c:pt>
                <c:pt idx="65">
                  <c:v>4.2527225000000002E-2</c:v>
                </c:pt>
                <c:pt idx="66">
                  <c:v>3.8934544000000001E-2</c:v>
                </c:pt>
                <c:pt idx="67">
                  <c:v>4.1836444E-2</c:v>
                </c:pt>
                <c:pt idx="68">
                  <c:v>4.9362373000000001E-2</c:v>
                </c:pt>
                <c:pt idx="69">
                  <c:v>5.3417128000000001E-2</c:v>
                </c:pt>
                <c:pt idx="70">
                  <c:v>4.8596449999999999E-2</c:v>
                </c:pt>
                <c:pt idx="71">
                  <c:v>3.5664555000000001E-2</c:v>
                </c:pt>
                <c:pt idx="72">
                  <c:v>2.0538219999999999E-2</c:v>
                </c:pt>
                <c:pt idx="73">
                  <c:v>8.504892E-3</c:v>
                </c:pt>
                <c:pt idx="74">
                  <c:v>2.0297898E-3</c:v>
                </c:pt>
                <c:pt idx="75">
                  <c:v>7.9900000000000001E-4</c:v>
                </c:pt>
                <c:pt idx="76">
                  <c:v>3.6395124999999999E-3</c:v>
                </c:pt>
                <c:pt idx="77">
                  <c:v>8.5766850000000006E-3</c:v>
                </c:pt>
                <c:pt idx="78">
                  <c:v>1.4167819E-2</c:v>
                </c:pt>
                <c:pt idx="79">
                  <c:v>1.9286046000000001E-2</c:v>
                </c:pt>
                <c:pt idx="80">
                  <c:v>2.228985E-2</c:v>
                </c:pt>
                <c:pt idx="81">
                  <c:v>2.1901674999999999E-2</c:v>
                </c:pt>
                <c:pt idx="82">
                  <c:v>1.7899966E-2</c:v>
                </c:pt>
                <c:pt idx="83">
                  <c:v>1.2095977000000001E-2</c:v>
                </c:pt>
                <c:pt idx="84">
                  <c:v>7.3242430000000002E-3</c:v>
                </c:pt>
                <c:pt idx="85">
                  <c:v>6.3724652999999996E-3</c:v>
                </c:pt>
                <c:pt idx="86">
                  <c:v>1.0091872E-2</c:v>
                </c:pt>
                <c:pt idx="87">
                  <c:v>1.701892E-2</c:v>
                </c:pt>
                <c:pt idx="88">
                  <c:v>2.4875652000000002E-2</c:v>
                </c:pt>
                <c:pt idx="89">
                  <c:v>3.1185399999999999E-2</c:v>
                </c:pt>
                <c:pt idx="90">
                  <c:v>3.4568740000000001E-2</c:v>
                </c:pt>
                <c:pt idx="91">
                  <c:v>3.5733398E-2</c:v>
                </c:pt>
                <c:pt idx="92">
                  <c:v>3.4650332999999998E-2</c:v>
                </c:pt>
                <c:pt idx="93">
                  <c:v>3.3366687999999999E-2</c:v>
                </c:pt>
                <c:pt idx="94">
                  <c:v>3.2042402999999997E-2</c:v>
                </c:pt>
                <c:pt idx="95">
                  <c:v>2.9022446E-2</c:v>
                </c:pt>
                <c:pt idx="96">
                  <c:v>2.7813395000000001E-2</c:v>
                </c:pt>
                <c:pt idx="97">
                  <c:v>2.6748134E-2</c:v>
                </c:pt>
                <c:pt idx="98">
                  <c:v>2.5192413E-2</c:v>
                </c:pt>
                <c:pt idx="99">
                  <c:v>2.3859603E-2</c:v>
                </c:pt>
                <c:pt idx="100">
                  <c:v>2.407163E-2</c:v>
                </c:pt>
                <c:pt idx="101">
                  <c:v>2.4403837000000001E-2</c:v>
                </c:pt>
                <c:pt idx="102">
                  <c:v>2.3876774999999999E-2</c:v>
                </c:pt>
                <c:pt idx="103">
                  <c:v>2.4115075999999999E-2</c:v>
                </c:pt>
                <c:pt idx="104">
                  <c:v>2.3907863000000001E-2</c:v>
                </c:pt>
                <c:pt idx="105">
                  <c:v>2.2925286E-2</c:v>
                </c:pt>
                <c:pt idx="106">
                  <c:v>2.1092650000000001E-2</c:v>
                </c:pt>
                <c:pt idx="107">
                  <c:v>1.8683196999999999E-2</c:v>
                </c:pt>
                <c:pt idx="108">
                  <c:v>1.5270404499999999E-2</c:v>
                </c:pt>
                <c:pt idx="109">
                  <c:v>1.0988718999999999E-2</c:v>
                </c:pt>
                <c:pt idx="110">
                  <c:v>6.4645739999999998E-3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1C44-49EF-B218-1E2E2491A8D7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[4]Sheet1!$D$146:$DT$146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3.3645045000000001E-3</c:v>
                </c:pt>
                <c:pt idx="3">
                  <c:v>8.3717540000000003E-3</c:v>
                </c:pt>
                <c:pt idx="4">
                  <c:v>1.0925127E-2</c:v>
                </c:pt>
                <c:pt idx="5">
                  <c:v>1.279814E-2</c:v>
                </c:pt>
                <c:pt idx="6">
                  <c:v>1.4758578E-2</c:v>
                </c:pt>
                <c:pt idx="7">
                  <c:v>1.49487145E-2</c:v>
                </c:pt>
                <c:pt idx="8">
                  <c:v>1.1170991999999999E-2</c:v>
                </c:pt>
                <c:pt idx="9">
                  <c:v>3.8929617000000001E-3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1.9352888999999999E-3</c:v>
                </c:pt>
                <c:pt idx="15">
                  <c:v>5.9232649999999996E-3</c:v>
                </c:pt>
                <c:pt idx="16">
                  <c:v>7.2916945999999998E-3</c:v>
                </c:pt>
                <c:pt idx="17">
                  <c:v>5.369937E-3</c:v>
                </c:pt>
                <c:pt idx="18">
                  <c:v>1.9433344E-3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2.1175602000000002E-3</c:v>
                </c:pt>
                <c:pt idx="24">
                  <c:v>4.9807799999999998E-3</c:v>
                </c:pt>
                <c:pt idx="25">
                  <c:v>7.6349199999999999E-3</c:v>
                </c:pt>
                <c:pt idx="26">
                  <c:v>1.1299919E-2</c:v>
                </c:pt>
                <c:pt idx="27">
                  <c:v>1.4757431999999999E-2</c:v>
                </c:pt>
                <c:pt idx="28">
                  <c:v>1.8286858E-2</c:v>
                </c:pt>
                <c:pt idx="29">
                  <c:v>2.1592400000000001E-2</c:v>
                </c:pt>
                <c:pt idx="30">
                  <c:v>2.448386E-2</c:v>
                </c:pt>
                <c:pt idx="31">
                  <c:v>2.7401815999999999E-2</c:v>
                </c:pt>
                <c:pt idx="32">
                  <c:v>3.1413969999999999E-2</c:v>
                </c:pt>
                <c:pt idx="33">
                  <c:v>3.8414877E-2</c:v>
                </c:pt>
                <c:pt idx="34">
                  <c:v>4.7596060000000003E-2</c:v>
                </c:pt>
                <c:pt idx="35">
                  <c:v>5.7457271999999997E-2</c:v>
                </c:pt>
                <c:pt idx="36">
                  <c:v>6.4712389999999995E-2</c:v>
                </c:pt>
                <c:pt idx="37">
                  <c:v>6.7402645999999997E-2</c:v>
                </c:pt>
                <c:pt idx="38">
                  <c:v>6.5401150000000005E-2</c:v>
                </c:pt>
                <c:pt idx="39">
                  <c:v>6.0478999999999998E-2</c:v>
                </c:pt>
                <c:pt idx="40">
                  <c:v>5.3343557E-2</c:v>
                </c:pt>
                <c:pt idx="41">
                  <c:v>4.5190226E-2</c:v>
                </c:pt>
                <c:pt idx="42">
                  <c:v>3.7019617999999997E-2</c:v>
                </c:pt>
                <c:pt idx="43">
                  <c:v>3.0788619999999999E-2</c:v>
                </c:pt>
                <c:pt idx="44">
                  <c:v>2.9247193000000001E-2</c:v>
                </c:pt>
                <c:pt idx="45">
                  <c:v>3.1824737999999998E-2</c:v>
                </c:pt>
                <c:pt idx="46">
                  <c:v>3.5202316999999997E-2</c:v>
                </c:pt>
                <c:pt idx="47">
                  <c:v>3.6311846000000002E-2</c:v>
                </c:pt>
                <c:pt idx="48">
                  <c:v>3.5015657999999998E-2</c:v>
                </c:pt>
                <c:pt idx="49">
                  <c:v>3.2700970000000003E-2</c:v>
                </c:pt>
                <c:pt idx="50">
                  <c:v>2.9883882000000001E-2</c:v>
                </c:pt>
                <c:pt idx="51">
                  <c:v>2.7170422E-2</c:v>
                </c:pt>
                <c:pt idx="52">
                  <c:v>2.6407725999999999E-2</c:v>
                </c:pt>
                <c:pt idx="53">
                  <c:v>2.9013270000000001E-2</c:v>
                </c:pt>
                <c:pt idx="54">
                  <c:v>3.5041614999999998E-2</c:v>
                </c:pt>
                <c:pt idx="55">
                  <c:v>4.3489466999999997E-2</c:v>
                </c:pt>
                <c:pt idx="56">
                  <c:v>5.1434353000000002E-2</c:v>
                </c:pt>
                <c:pt idx="57">
                  <c:v>5.9097602999999999E-2</c:v>
                </c:pt>
                <c:pt idx="58">
                  <c:v>6.6155640000000002E-2</c:v>
                </c:pt>
                <c:pt idx="59">
                  <c:v>7.0264629999999995E-2</c:v>
                </c:pt>
                <c:pt idx="60">
                  <c:v>6.8959444999999994E-2</c:v>
                </c:pt>
                <c:pt idx="61">
                  <c:v>6.409985E-2</c:v>
                </c:pt>
                <c:pt idx="62">
                  <c:v>5.8894849999999999E-2</c:v>
                </c:pt>
                <c:pt idx="63">
                  <c:v>5.4436248E-2</c:v>
                </c:pt>
                <c:pt idx="64">
                  <c:v>4.9208753000000001E-2</c:v>
                </c:pt>
                <c:pt idx="65">
                  <c:v>4.2698136999999997E-2</c:v>
                </c:pt>
                <c:pt idx="66">
                  <c:v>3.9005066999999997E-2</c:v>
                </c:pt>
                <c:pt idx="67">
                  <c:v>4.1825253999999999E-2</c:v>
                </c:pt>
                <c:pt idx="68">
                  <c:v>4.9304309999999997E-2</c:v>
                </c:pt>
                <c:pt idx="69">
                  <c:v>5.3316969999999998E-2</c:v>
                </c:pt>
                <c:pt idx="70">
                  <c:v>4.8459135E-2</c:v>
                </c:pt>
                <c:pt idx="71">
                  <c:v>3.5518664999999998E-2</c:v>
                </c:pt>
                <c:pt idx="72">
                  <c:v>2.0426410999999998E-2</c:v>
                </c:pt>
                <c:pt idx="73">
                  <c:v>8.4602810000000001E-3</c:v>
                </c:pt>
                <c:pt idx="74">
                  <c:v>2.0446066999999998E-3</c:v>
                </c:pt>
                <c:pt idx="75">
                  <c:v>8.4000000000000003E-4</c:v>
                </c:pt>
                <c:pt idx="76">
                  <c:v>3.6731772000000002E-3</c:v>
                </c:pt>
                <c:pt idx="77">
                  <c:v>8.5771890000000007E-3</c:v>
                </c:pt>
                <c:pt idx="78">
                  <c:v>1.4138454E-2</c:v>
                </c:pt>
                <c:pt idx="79">
                  <c:v>1.9250469999999999E-2</c:v>
                </c:pt>
                <c:pt idx="80">
                  <c:v>2.2279556999999998E-2</c:v>
                </c:pt>
                <c:pt idx="81">
                  <c:v>2.1925805E-2</c:v>
                </c:pt>
                <c:pt idx="82">
                  <c:v>1.7938032999999999E-2</c:v>
                </c:pt>
                <c:pt idx="83">
                  <c:v>1.2120515E-2</c:v>
                </c:pt>
                <c:pt idx="84">
                  <c:v>7.3204280000000004E-3</c:v>
                </c:pt>
                <c:pt idx="85">
                  <c:v>6.3384803999999998E-3</c:v>
                </c:pt>
                <c:pt idx="86">
                  <c:v>1.0034596999999999E-2</c:v>
                </c:pt>
                <c:pt idx="87">
                  <c:v>1.6943723000000001E-2</c:v>
                </c:pt>
                <c:pt idx="88">
                  <c:v>2.4790501E-2</c:v>
                </c:pt>
                <c:pt idx="89">
                  <c:v>3.1095080000000001E-2</c:v>
                </c:pt>
                <c:pt idx="90">
                  <c:v>3.449352E-2</c:v>
                </c:pt>
                <c:pt idx="91">
                  <c:v>3.5685748000000003E-2</c:v>
                </c:pt>
                <c:pt idx="92">
                  <c:v>3.4643189999999997E-2</c:v>
                </c:pt>
                <c:pt idx="93">
                  <c:v>3.3401760000000003E-2</c:v>
                </c:pt>
                <c:pt idx="94">
                  <c:v>3.2125019999999997E-2</c:v>
                </c:pt>
                <c:pt idx="95">
                  <c:v>2.9130954000000001E-2</c:v>
                </c:pt>
                <c:pt idx="96">
                  <c:v>2.7936045E-2</c:v>
                </c:pt>
                <c:pt idx="97">
                  <c:v>2.6860153000000001E-2</c:v>
                </c:pt>
                <c:pt idx="98">
                  <c:v>2.5282928999999999E-2</c:v>
                </c:pt>
                <c:pt idx="99">
                  <c:v>2.3924500000000001E-2</c:v>
                </c:pt>
                <c:pt idx="100">
                  <c:v>2.4115630999999998E-2</c:v>
                </c:pt>
                <c:pt idx="101">
                  <c:v>2.4418731999999999E-2</c:v>
                </c:pt>
                <c:pt idx="102">
                  <c:v>2.3858285999999999E-2</c:v>
                </c:pt>
                <c:pt idx="103">
                  <c:v>2.4051779999999998E-2</c:v>
                </c:pt>
                <c:pt idx="104">
                  <c:v>2.3803812000000001E-2</c:v>
                </c:pt>
                <c:pt idx="105">
                  <c:v>2.2786115999999999E-2</c:v>
                </c:pt>
                <c:pt idx="106">
                  <c:v>2.0928083E-2</c:v>
                </c:pt>
                <c:pt idx="107">
                  <c:v>1.8514358000000002E-2</c:v>
                </c:pt>
                <c:pt idx="108">
                  <c:v>1.5104630000000001E-2</c:v>
                </c:pt>
                <c:pt idx="109">
                  <c:v>1.0844926E-2</c:v>
                </c:pt>
                <c:pt idx="110">
                  <c:v>6.3599106000000001E-3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1C44-49EF-B218-1E2E2491A8D7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[4]Sheet1!$D$147:$DT$147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3.393868E-3</c:v>
                </c:pt>
                <c:pt idx="3">
                  <c:v>8.3266690000000001E-3</c:v>
                </c:pt>
                <c:pt idx="4">
                  <c:v>1.0835119000000001E-2</c:v>
                </c:pt>
                <c:pt idx="5">
                  <c:v>1.2737823000000001E-2</c:v>
                </c:pt>
                <c:pt idx="6">
                  <c:v>1.4777411000000001E-2</c:v>
                </c:pt>
                <c:pt idx="7">
                  <c:v>1.5027399E-2</c:v>
                </c:pt>
                <c:pt idx="8">
                  <c:v>1.1278349999999999E-2</c:v>
                </c:pt>
                <c:pt idx="9">
                  <c:v>4.0125917000000001E-3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2.1472827000000002E-3</c:v>
                </c:pt>
                <c:pt idx="15">
                  <c:v>6.1115064000000002E-3</c:v>
                </c:pt>
                <c:pt idx="16">
                  <c:v>7.3957937000000001E-3</c:v>
                </c:pt>
                <c:pt idx="17">
                  <c:v>5.3580273000000001E-3</c:v>
                </c:pt>
                <c:pt idx="18">
                  <c:v>1.8473668000000001E-3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2.0815476000000002E-3</c:v>
                </c:pt>
                <c:pt idx="24">
                  <c:v>4.8936539999999999E-3</c:v>
                </c:pt>
                <c:pt idx="25">
                  <c:v>7.5407640000000001E-3</c:v>
                </c:pt>
                <c:pt idx="26">
                  <c:v>1.1259879E-2</c:v>
                </c:pt>
                <c:pt idx="27">
                  <c:v>1.4788163999999999E-2</c:v>
                </c:pt>
                <c:pt idx="28">
                  <c:v>1.8362336E-2</c:v>
                </c:pt>
                <c:pt idx="29">
                  <c:v>2.1656841E-2</c:v>
                </c:pt>
                <c:pt idx="30">
                  <c:v>2.4490788999999999E-2</c:v>
                </c:pt>
                <c:pt idx="31">
                  <c:v>2.7335466999999999E-2</c:v>
                </c:pt>
                <c:pt idx="32">
                  <c:v>3.1303167E-2</c:v>
                </c:pt>
                <c:pt idx="33">
                  <c:v>3.8336466999999999E-2</c:v>
                </c:pt>
                <c:pt idx="34">
                  <c:v>4.7614172000000003E-2</c:v>
                </c:pt>
                <c:pt idx="35">
                  <c:v>5.7579030000000003E-2</c:v>
                </c:pt>
                <c:pt idx="36">
                  <c:v>6.4902100000000004E-2</c:v>
                </c:pt>
                <c:pt idx="37">
                  <c:v>6.7612469999999994E-2</c:v>
                </c:pt>
                <c:pt idx="38">
                  <c:v>6.5594459999999993E-2</c:v>
                </c:pt>
                <c:pt idx="39">
                  <c:v>6.061888E-2</c:v>
                </c:pt>
                <c:pt idx="40">
                  <c:v>5.3352676000000002E-2</c:v>
                </c:pt>
                <c:pt idx="41">
                  <c:v>4.5067847000000001E-2</c:v>
                </c:pt>
                <c:pt idx="42">
                  <c:v>3.6800804999999999E-2</c:v>
                </c:pt>
                <c:pt idx="43">
                  <c:v>3.0535083000000001E-2</c:v>
                </c:pt>
                <c:pt idx="44">
                  <c:v>2.9015343999999998E-2</c:v>
                </c:pt>
                <c:pt idx="45">
                  <c:v>3.1661387999999999E-2</c:v>
                </c:pt>
                <c:pt idx="46">
                  <c:v>3.5120270000000002E-2</c:v>
                </c:pt>
                <c:pt idx="47">
                  <c:v>3.6308605000000001E-2</c:v>
                </c:pt>
                <c:pt idx="48">
                  <c:v>3.5062309999999999E-2</c:v>
                </c:pt>
                <c:pt idx="49">
                  <c:v>3.2759544000000002E-2</c:v>
                </c:pt>
                <c:pt idx="50">
                  <c:v>2.9947152000000001E-2</c:v>
                </c:pt>
                <c:pt idx="51">
                  <c:v>2.7225501999999999E-2</c:v>
                </c:pt>
                <c:pt idx="52">
                  <c:v>2.6433249999999998E-2</c:v>
                </c:pt>
                <c:pt idx="53">
                  <c:v>2.9012961E-2</c:v>
                </c:pt>
                <c:pt idx="54">
                  <c:v>3.5056200000000003E-2</c:v>
                </c:pt>
                <c:pt idx="55">
                  <c:v>4.3566630000000002E-2</c:v>
                </c:pt>
                <c:pt idx="56">
                  <c:v>5.1556654E-2</c:v>
                </c:pt>
                <c:pt idx="57">
                  <c:v>5.9206160000000001E-2</c:v>
                </c:pt>
                <c:pt idx="58">
                  <c:v>6.6185900000000006E-2</c:v>
                </c:pt>
                <c:pt idx="59">
                  <c:v>7.0218705000000006E-2</c:v>
                </c:pt>
                <c:pt idx="60">
                  <c:v>6.8888500000000005E-2</c:v>
                </c:pt>
                <c:pt idx="61">
                  <c:v>6.4051755000000002E-2</c:v>
                </c:pt>
                <c:pt idx="62">
                  <c:v>5.8885448E-2</c:v>
                </c:pt>
                <c:pt idx="63">
                  <c:v>5.4470225999999997E-2</c:v>
                </c:pt>
                <c:pt idx="64">
                  <c:v>4.9284868000000003E-2</c:v>
                </c:pt>
                <c:pt idx="65">
                  <c:v>4.2809390000000003E-2</c:v>
                </c:pt>
                <c:pt idx="66">
                  <c:v>3.9114030000000001E-2</c:v>
                </c:pt>
                <c:pt idx="67">
                  <c:v>4.1894536000000003E-2</c:v>
                </c:pt>
                <c:pt idx="68">
                  <c:v>4.9323763999999999E-2</c:v>
                </c:pt>
                <c:pt idx="69">
                  <c:v>5.3314550000000002E-2</c:v>
                </c:pt>
                <c:pt idx="70">
                  <c:v>4.8480229999999999E-2</c:v>
                </c:pt>
                <c:pt idx="71">
                  <c:v>3.5583597000000002E-2</c:v>
                </c:pt>
                <c:pt idx="72">
                  <c:v>2.0494623E-2</c:v>
                </c:pt>
                <c:pt idx="73">
                  <c:v>8.4449799999999995E-3</c:v>
                </c:pt>
                <c:pt idx="74">
                  <c:v>1.8923995000000001E-3</c:v>
                </c:pt>
                <c:pt idx="75">
                  <c:v>5.9400000000000002E-4</c:v>
                </c:pt>
                <c:pt idx="76">
                  <c:v>3.4651498000000001E-3</c:v>
                </c:pt>
                <c:pt idx="77">
                  <c:v>8.5094839999999995E-3</c:v>
                </c:pt>
                <c:pt idx="78">
                  <c:v>1.4235431E-2</c:v>
                </c:pt>
                <c:pt idx="79">
                  <c:v>1.9461108000000001E-2</c:v>
                </c:pt>
                <c:pt idx="80">
                  <c:v>2.2513275999999999E-2</c:v>
                </c:pt>
                <c:pt idx="81">
                  <c:v>2.2101849999999999E-2</c:v>
                </c:pt>
                <c:pt idx="82">
                  <c:v>1.8008687999999998E-2</c:v>
                </c:pt>
                <c:pt idx="83">
                  <c:v>1.2078536000000001E-2</c:v>
                </c:pt>
                <c:pt idx="84">
                  <c:v>7.1901370000000001E-3</c:v>
                </c:pt>
                <c:pt idx="85">
                  <c:v>6.1626889999999998E-3</c:v>
                </c:pt>
                <c:pt idx="86">
                  <c:v>9.8648509999999991E-3</c:v>
                </c:pt>
                <c:pt idx="87">
                  <c:v>1.6818142000000001E-2</c:v>
                </c:pt>
                <c:pt idx="88">
                  <c:v>2.4732243000000001E-2</c:v>
                </c:pt>
                <c:pt idx="89">
                  <c:v>3.1105109999999998E-2</c:v>
                </c:pt>
                <c:pt idx="90">
                  <c:v>3.4570400000000001E-2</c:v>
                </c:pt>
                <c:pt idx="91">
                  <c:v>3.5804799999999998E-2</c:v>
                </c:pt>
                <c:pt idx="92">
                  <c:v>3.4778133000000003E-2</c:v>
                </c:pt>
                <c:pt idx="93">
                  <c:v>3.3538103E-2</c:v>
                </c:pt>
                <c:pt idx="94">
                  <c:v>3.2248190000000003E-2</c:v>
                </c:pt>
                <c:pt idx="95">
                  <c:v>2.9239063999999999E-2</c:v>
                </c:pt>
                <c:pt idx="96">
                  <c:v>2.8040084999999999E-2</c:v>
                </c:pt>
                <c:pt idx="97">
                  <c:v>2.6959844E-2</c:v>
                </c:pt>
                <c:pt idx="98">
                  <c:v>2.5378703999999998E-2</c:v>
                </c:pt>
                <c:pt idx="99">
                  <c:v>2.4014903000000001E-2</c:v>
                </c:pt>
                <c:pt idx="100">
                  <c:v>2.4202937000000001E-2</c:v>
                </c:pt>
                <c:pt idx="101">
                  <c:v>2.4510216000000001E-2</c:v>
                </c:pt>
                <c:pt idx="102">
                  <c:v>2.3942709E-2</c:v>
                </c:pt>
                <c:pt idx="103">
                  <c:v>2.4143903000000001E-2</c:v>
                </c:pt>
                <c:pt idx="104">
                  <c:v>2.3898796999999999E-2</c:v>
                </c:pt>
                <c:pt idx="105">
                  <c:v>2.2878085999999999E-2</c:v>
                </c:pt>
                <c:pt idx="106">
                  <c:v>2.1009132E-2</c:v>
                </c:pt>
                <c:pt idx="107">
                  <c:v>1.8576494999999998E-2</c:v>
                </c:pt>
                <c:pt idx="108">
                  <c:v>1.5133044E-2</c:v>
                </c:pt>
                <c:pt idx="109">
                  <c:v>1.0827177E-2</c:v>
                </c:pt>
                <c:pt idx="110">
                  <c:v>6.2878834999999999E-3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1C44-49EF-B218-1E2E2491A8D7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[4]Sheet1!$D$148:$DT$148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3.4389617000000002E-3</c:v>
                </c:pt>
                <c:pt idx="3">
                  <c:v>8.2997929999999998E-3</c:v>
                </c:pt>
                <c:pt idx="4">
                  <c:v>1.0782763000000001E-2</c:v>
                </c:pt>
                <c:pt idx="5">
                  <c:v>1.269253E-2</c:v>
                </c:pt>
                <c:pt idx="6">
                  <c:v>1.4736096000000001E-2</c:v>
                </c:pt>
                <c:pt idx="7">
                  <c:v>1.4955687E-2</c:v>
                </c:pt>
                <c:pt idx="8">
                  <c:v>1.1182001E-2</c:v>
                </c:pt>
                <c:pt idx="9">
                  <c:v>3.8936424999999998E-3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1.8019558999999999E-3</c:v>
                </c:pt>
                <c:pt idx="15">
                  <c:v>5.865894E-3</c:v>
                </c:pt>
                <c:pt idx="16">
                  <c:v>7.3007949999999997E-3</c:v>
                </c:pt>
                <c:pt idx="17">
                  <c:v>5.435451E-3</c:v>
                </c:pt>
                <c:pt idx="18">
                  <c:v>2.0149064E-3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1.9676308E-3</c:v>
                </c:pt>
                <c:pt idx="24">
                  <c:v>4.8786250000000001E-3</c:v>
                </c:pt>
                <c:pt idx="25">
                  <c:v>7.6406295000000001E-3</c:v>
                </c:pt>
                <c:pt idx="26">
                  <c:v>1.1403098E-2</c:v>
                </c:pt>
                <c:pt idx="27">
                  <c:v>1.4899661999999999E-2</c:v>
                </c:pt>
                <c:pt idx="28">
                  <c:v>1.8403828000000001E-2</c:v>
                </c:pt>
                <c:pt idx="29">
                  <c:v>2.1629230999999999E-2</c:v>
                </c:pt>
                <c:pt idx="30">
                  <c:v>2.4450622000000002E-2</c:v>
                </c:pt>
                <c:pt idx="31">
                  <c:v>2.7319908E-2</c:v>
                </c:pt>
                <c:pt idx="32">
                  <c:v>3.1321555000000001E-2</c:v>
                </c:pt>
                <c:pt idx="33">
                  <c:v>3.8339860000000003E-2</c:v>
                </c:pt>
                <c:pt idx="34">
                  <c:v>4.7566872000000003E-2</c:v>
                </c:pt>
                <c:pt idx="35">
                  <c:v>5.7461712999999998E-2</c:v>
                </c:pt>
                <c:pt idx="36">
                  <c:v>6.4727859999999998E-2</c:v>
                </c:pt>
                <c:pt idx="37">
                  <c:v>6.7433789999999993E-2</c:v>
                </c:pt>
                <c:pt idx="38">
                  <c:v>6.547393E-2</c:v>
                </c:pt>
                <c:pt idx="39">
                  <c:v>6.0568089999999998E-2</c:v>
                </c:pt>
                <c:pt idx="40">
                  <c:v>5.3353388000000002E-2</c:v>
                </c:pt>
                <c:pt idx="41">
                  <c:v>4.5094118000000002E-2</c:v>
                </c:pt>
                <c:pt idx="42">
                  <c:v>3.6851343000000002E-2</c:v>
                </c:pt>
                <c:pt idx="43">
                  <c:v>3.0632842E-2</c:v>
                </c:pt>
                <c:pt idx="44">
                  <c:v>2.9166640000000001E-2</c:v>
                </c:pt>
                <c:pt idx="45">
                  <c:v>3.1822429999999999E-2</c:v>
                </c:pt>
                <c:pt idx="46">
                  <c:v>3.5265974999999998E-2</c:v>
                </c:pt>
                <c:pt idx="47">
                  <c:v>3.6432262999999999E-2</c:v>
                </c:pt>
                <c:pt idx="48">
                  <c:v>3.5167484999999998E-2</c:v>
                </c:pt>
                <c:pt idx="49">
                  <c:v>3.2819719999999997E-2</c:v>
                </c:pt>
                <c:pt idx="50">
                  <c:v>2.9936153E-2</c:v>
                </c:pt>
                <c:pt idx="51">
                  <c:v>2.7189664999999998E-2</c:v>
                </c:pt>
                <c:pt idx="52">
                  <c:v>2.6423414999999999E-2</c:v>
                </c:pt>
                <c:pt idx="53">
                  <c:v>2.9016895000000001E-2</c:v>
                </c:pt>
                <c:pt idx="54">
                  <c:v>3.5012227E-2</c:v>
                </c:pt>
                <c:pt idx="55">
                  <c:v>4.3430271999999999E-2</c:v>
                </c:pt>
                <c:pt idx="56">
                  <c:v>5.1362150000000002E-2</c:v>
                </c:pt>
                <c:pt idx="57">
                  <c:v>5.9043020000000002E-2</c:v>
                </c:pt>
                <c:pt idx="58">
                  <c:v>6.6111884999999995E-2</c:v>
                </c:pt>
                <c:pt idx="59">
                  <c:v>7.0232050000000004E-2</c:v>
                </c:pt>
                <c:pt idx="60">
                  <c:v>6.8931829999999999E-2</c:v>
                </c:pt>
                <c:pt idx="61">
                  <c:v>6.4036789999999996E-2</c:v>
                </c:pt>
                <c:pt idx="62">
                  <c:v>5.8754123999999998E-2</c:v>
                </c:pt>
                <c:pt idx="63">
                  <c:v>5.42488E-2</c:v>
                </c:pt>
                <c:pt idx="64">
                  <c:v>4.9085724999999997E-2</c:v>
                </c:pt>
                <c:pt idx="65">
                  <c:v>4.2731564E-2</c:v>
                </c:pt>
                <c:pt idx="66">
                  <c:v>3.9178564999999999E-2</c:v>
                </c:pt>
                <c:pt idx="67">
                  <c:v>4.2038183999999999E-2</c:v>
                </c:pt>
                <c:pt idx="68">
                  <c:v>4.9466441999999999E-2</c:v>
                </c:pt>
                <c:pt idx="69">
                  <c:v>5.3427282999999999E-2</c:v>
                </c:pt>
                <c:pt idx="70">
                  <c:v>4.8562429999999997E-2</c:v>
                </c:pt>
                <c:pt idx="71">
                  <c:v>3.5642233000000002E-2</c:v>
                </c:pt>
                <c:pt idx="72">
                  <c:v>2.0549955000000002E-2</c:v>
                </c:pt>
                <c:pt idx="73">
                  <c:v>8.5367789999999995E-3</c:v>
                </c:pt>
                <c:pt idx="74">
                  <c:v>2.0474960999999998E-3</c:v>
                </c:pt>
                <c:pt idx="75">
                  <c:v>7.8600000000000002E-4</c:v>
                </c:pt>
                <c:pt idx="76">
                  <c:v>3.6000120000000001E-3</c:v>
                </c:pt>
                <c:pt idx="77">
                  <c:v>8.4934409999999991E-3</c:v>
                </c:pt>
                <c:pt idx="78">
                  <c:v>1.4021080999999999E-2</c:v>
                </c:pt>
                <c:pt idx="79">
                  <c:v>1.9095443E-2</c:v>
                </c:pt>
                <c:pt idx="80">
                  <c:v>2.2128686000000002E-2</c:v>
                </c:pt>
                <c:pt idx="81">
                  <c:v>2.1848981999999999E-2</c:v>
                </c:pt>
                <c:pt idx="82">
                  <c:v>1.7966494E-2</c:v>
                </c:pt>
                <c:pt idx="83">
                  <c:v>1.2206801E-2</c:v>
                </c:pt>
                <c:pt idx="84">
                  <c:v>7.3694972999999997E-3</c:v>
                </c:pt>
                <c:pt idx="85">
                  <c:v>6.2660946999999996E-3</c:v>
                </c:pt>
                <c:pt idx="86">
                  <c:v>9.8330940000000006E-3</c:v>
                </c:pt>
                <c:pt idx="87">
                  <c:v>1.6662916E-2</c:v>
                </c:pt>
                <c:pt idx="88">
                  <c:v>2.4528458999999999E-2</c:v>
                </c:pt>
                <c:pt idx="89">
                  <c:v>3.0958312000000002E-2</c:v>
                </c:pt>
                <c:pt idx="90">
                  <c:v>3.4528366999999997E-2</c:v>
                </c:pt>
                <c:pt idx="91">
                  <c:v>3.5894595000000001E-2</c:v>
                </c:pt>
                <c:pt idx="92">
                  <c:v>3.4942269999999997E-2</c:v>
                </c:pt>
                <c:pt idx="93">
                  <c:v>3.3714863999999997E-2</c:v>
                </c:pt>
                <c:pt idx="94">
                  <c:v>3.2397240000000001E-2</c:v>
                </c:pt>
                <c:pt idx="95">
                  <c:v>2.9321933000000001E-2</c:v>
                </c:pt>
                <c:pt idx="96">
                  <c:v>2.8047452E-2</c:v>
                </c:pt>
                <c:pt idx="97">
                  <c:v>2.6919882999999999E-2</c:v>
                </c:pt>
                <c:pt idx="98">
                  <c:v>2.5314339000000002E-2</c:v>
                </c:pt>
                <c:pt idx="99">
                  <c:v>2.394665E-2</c:v>
                </c:pt>
                <c:pt idx="100">
                  <c:v>2.4135980000000001E-2</c:v>
                </c:pt>
                <c:pt idx="101">
                  <c:v>2.4464502999999999E-2</c:v>
                </c:pt>
                <c:pt idx="102">
                  <c:v>2.3913844E-2</c:v>
                </c:pt>
                <c:pt idx="103">
                  <c:v>2.4130700000000001E-2</c:v>
                </c:pt>
                <c:pt idx="104">
                  <c:v>2.3902860000000001E-2</c:v>
                </c:pt>
                <c:pt idx="105">
                  <c:v>2.2901880999999999E-2</c:v>
                </c:pt>
                <c:pt idx="106">
                  <c:v>2.105054E-2</c:v>
                </c:pt>
                <c:pt idx="107">
                  <c:v>1.8620439999999999E-2</c:v>
                </c:pt>
                <c:pt idx="108">
                  <c:v>1.5183525E-2</c:v>
                </c:pt>
                <c:pt idx="109">
                  <c:v>1.0874048000000001E-2</c:v>
                </c:pt>
                <c:pt idx="110">
                  <c:v>6.3181929999999997E-3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1C44-49EF-B218-1E2E2491A8D7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[4]Sheet1!$D$149:$DT$149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3.5731394000000001E-3</c:v>
                </c:pt>
                <c:pt idx="3">
                  <c:v>8.3373560000000006E-3</c:v>
                </c:pt>
                <c:pt idx="4">
                  <c:v>1.0634548000000001E-2</c:v>
                </c:pt>
                <c:pt idx="5">
                  <c:v>1.2404053999999999E-2</c:v>
                </c:pt>
                <c:pt idx="6">
                  <c:v>1.4437382E-2</c:v>
                </c:pt>
                <c:pt idx="7">
                  <c:v>1.4796012000000001E-2</c:v>
                </c:pt>
                <c:pt idx="8">
                  <c:v>1.1216336E-2</c:v>
                </c:pt>
                <c:pt idx="9">
                  <c:v>4.0810580000000003E-3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2.1066433000000002E-3</c:v>
                </c:pt>
                <c:pt idx="15">
                  <c:v>6.1749005999999999E-3</c:v>
                </c:pt>
                <c:pt idx="16">
                  <c:v>7.5282509999999997E-3</c:v>
                </c:pt>
                <c:pt idx="17">
                  <c:v>5.5063880000000001E-3</c:v>
                </c:pt>
                <c:pt idx="18">
                  <c:v>1.9797736E-3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2.0890982999999998E-3</c:v>
                </c:pt>
                <c:pt idx="24">
                  <c:v>4.9810419999999998E-3</c:v>
                </c:pt>
                <c:pt idx="25">
                  <c:v>7.5803705999999997E-3</c:v>
                </c:pt>
                <c:pt idx="26">
                  <c:v>1.1153797E-2</c:v>
                </c:pt>
                <c:pt idx="27">
                  <c:v>1.4601582E-2</c:v>
                </c:pt>
                <c:pt idx="28">
                  <c:v>1.8204138000000002E-2</c:v>
                </c:pt>
                <c:pt idx="29">
                  <c:v>2.1617593000000001E-2</c:v>
                </c:pt>
                <c:pt idx="30">
                  <c:v>2.4572046E-2</c:v>
                </c:pt>
                <c:pt idx="31">
                  <c:v>2.7483454000000001E-2</c:v>
                </c:pt>
                <c:pt idx="32">
                  <c:v>3.1466371999999999E-2</c:v>
                </c:pt>
                <c:pt idx="33">
                  <c:v>3.8466792999999999E-2</c:v>
                </c:pt>
                <c:pt idx="34">
                  <c:v>4.7667462000000001E-2</c:v>
                </c:pt>
                <c:pt idx="35">
                  <c:v>5.7526305E-2</c:v>
                </c:pt>
                <c:pt idx="36">
                  <c:v>6.4749989999999993E-2</c:v>
                </c:pt>
                <c:pt idx="37">
                  <c:v>6.7395109999999994E-2</c:v>
                </c:pt>
                <c:pt idx="38">
                  <c:v>6.5362126000000006E-2</c:v>
                </c:pt>
                <c:pt idx="39">
                  <c:v>6.0434493999999998E-2</c:v>
                </c:pt>
                <c:pt idx="40">
                  <c:v>5.3290006000000001E-2</c:v>
                </c:pt>
                <c:pt idx="41">
                  <c:v>4.5180757000000002E-2</c:v>
                </c:pt>
                <c:pt idx="42">
                  <c:v>3.7084779999999998E-2</c:v>
                </c:pt>
                <c:pt idx="43">
                  <c:v>3.0933822E-2</c:v>
                </c:pt>
                <c:pt idx="44">
                  <c:v>2.9419875000000002E-2</c:v>
                </c:pt>
                <c:pt idx="45">
                  <c:v>3.1950485000000001E-2</c:v>
                </c:pt>
                <c:pt idx="46">
                  <c:v>3.5240680000000003E-2</c:v>
                </c:pt>
                <c:pt idx="47">
                  <c:v>3.6296750000000003E-2</c:v>
                </c:pt>
                <c:pt idx="48">
                  <c:v>3.502479E-2</c:v>
                </c:pt>
                <c:pt idx="49">
                  <c:v>3.2769149999999997E-2</c:v>
                </c:pt>
                <c:pt idx="50">
                  <c:v>2.999216E-2</c:v>
                </c:pt>
                <c:pt idx="51">
                  <c:v>2.7270332000000001E-2</c:v>
                </c:pt>
                <c:pt idx="52">
                  <c:v>2.6438680999999999E-2</c:v>
                </c:pt>
                <c:pt idx="53">
                  <c:v>2.8936305999999998E-2</c:v>
                </c:pt>
                <c:pt idx="54">
                  <c:v>3.4853950000000002E-2</c:v>
                </c:pt>
                <c:pt idx="55">
                  <c:v>4.3223135000000003E-2</c:v>
                </c:pt>
                <c:pt idx="56">
                  <c:v>5.1135386999999997E-2</c:v>
                </c:pt>
                <c:pt idx="57">
                  <c:v>5.8812980000000001E-2</c:v>
                </c:pt>
                <c:pt idx="58">
                  <c:v>6.5912159999999997E-2</c:v>
                </c:pt>
                <c:pt idx="59">
                  <c:v>7.0105360000000005E-2</c:v>
                </c:pt>
                <c:pt idx="60">
                  <c:v>6.8928130000000004E-2</c:v>
                </c:pt>
                <c:pt idx="61">
                  <c:v>6.4186320000000005E-2</c:v>
                </c:pt>
                <c:pt idx="62">
                  <c:v>5.9040642999999997E-2</c:v>
                </c:pt>
                <c:pt idx="63">
                  <c:v>5.4602959999999999E-2</c:v>
                </c:pt>
                <c:pt idx="64">
                  <c:v>4.9389835E-2</c:v>
                </c:pt>
                <c:pt idx="65">
                  <c:v>4.2904362000000001E-2</c:v>
                </c:pt>
                <c:pt idx="66">
                  <c:v>3.9189946000000003E-2</c:v>
                </c:pt>
                <c:pt idx="67">
                  <c:v>4.1926039999999998E-2</c:v>
                </c:pt>
                <c:pt idx="68">
                  <c:v>4.9297500000000001E-2</c:v>
                </c:pt>
                <c:pt idx="69">
                  <c:v>5.3272544999999998E-2</c:v>
                </c:pt>
                <c:pt idx="70">
                  <c:v>4.8456260000000001E-2</c:v>
                </c:pt>
                <c:pt idx="71">
                  <c:v>3.5565600000000003E-2</c:v>
                </c:pt>
                <c:pt idx="72">
                  <c:v>2.0465680999999999E-2</c:v>
                </c:pt>
                <c:pt idx="73">
                  <c:v>8.4438010000000008E-3</c:v>
                </c:pt>
                <c:pt idx="74">
                  <c:v>2.0079436000000001E-3</c:v>
                </c:pt>
                <c:pt idx="75">
                  <c:v>8.7299999999999997E-4</c:v>
                </c:pt>
                <c:pt idx="76">
                  <c:v>3.826313E-3</c:v>
                </c:pt>
                <c:pt idx="77">
                  <c:v>8.7974650000000008E-3</c:v>
                </c:pt>
                <c:pt idx="78">
                  <c:v>1.4339237499999999E-2</c:v>
                </c:pt>
                <c:pt idx="79">
                  <c:v>1.9375383999999999E-2</c:v>
                </c:pt>
                <c:pt idx="80">
                  <c:v>2.2319827E-2</c:v>
                </c:pt>
                <c:pt idx="81">
                  <c:v>2.1895556E-2</c:v>
                </c:pt>
                <c:pt idx="82">
                  <c:v>1.7843409000000001E-2</c:v>
                </c:pt>
                <c:pt idx="83">
                  <c:v>1.1958607E-2</c:v>
                </c:pt>
                <c:pt idx="84">
                  <c:v>7.093556E-3</c:v>
                </c:pt>
                <c:pt idx="85">
                  <c:v>6.0554678000000004E-3</c:v>
                </c:pt>
                <c:pt idx="86">
                  <c:v>9.7205980000000004E-3</c:v>
                </c:pt>
                <c:pt idx="87">
                  <c:v>1.6630631E-2</c:v>
                </c:pt>
                <c:pt idx="88">
                  <c:v>2.4509782000000001E-2</c:v>
                </c:pt>
                <c:pt idx="89">
                  <c:v>3.0881872000000001E-2</c:v>
                </c:pt>
                <c:pt idx="90">
                  <c:v>3.4383252000000003E-2</c:v>
                </c:pt>
                <c:pt idx="91">
                  <c:v>3.5672225000000002E-2</c:v>
                </c:pt>
                <c:pt idx="92">
                  <c:v>3.4723785E-2</c:v>
                </c:pt>
                <c:pt idx="93">
                  <c:v>3.356199E-2</c:v>
                </c:pt>
                <c:pt idx="94">
                  <c:v>3.2357487999999997E-2</c:v>
                </c:pt>
                <c:pt idx="95">
                  <c:v>2.9429543999999998E-2</c:v>
                </c:pt>
                <c:pt idx="96">
                  <c:v>2.8289439999999999E-2</c:v>
                </c:pt>
                <c:pt idx="97">
                  <c:v>2.7237846E-2</c:v>
                </c:pt>
                <c:pt idx="98">
                  <c:v>2.5654513E-2</c:v>
                </c:pt>
                <c:pt idx="99">
                  <c:v>2.4266288E-2</c:v>
                </c:pt>
                <c:pt idx="100">
                  <c:v>2.4414390000000001E-2</c:v>
                </c:pt>
                <c:pt idx="101">
                  <c:v>2.4695122999999999E-2</c:v>
                </c:pt>
                <c:pt idx="102">
                  <c:v>2.4080502E-2</c:v>
                </c:pt>
                <c:pt idx="103">
                  <c:v>2.4238220000000001E-2</c:v>
                </c:pt>
                <c:pt idx="104">
                  <c:v>2.3955540000000001E-2</c:v>
                </c:pt>
                <c:pt idx="105">
                  <c:v>2.2906294000000001E-2</c:v>
                </c:pt>
                <c:pt idx="106">
                  <c:v>2.1015149E-2</c:v>
                </c:pt>
                <c:pt idx="107">
                  <c:v>1.8556171999999999E-2</c:v>
                </c:pt>
                <c:pt idx="108">
                  <c:v>1.5099326E-2</c:v>
                </c:pt>
                <c:pt idx="109">
                  <c:v>1.0779820000000001E-2</c:v>
                </c:pt>
                <c:pt idx="110">
                  <c:v>6.2168435999999999E-3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1C44-49EF-B218-1E2E2491A8D7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[4]Sheet1!$D$150:$DT$150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3.724397E-3</c:v>
                </c:pt>
                <c:pt idx="3">
                  <c:v>8.5382840000000002E-3</c:v>
                </c:pt>
                <c:pt idx="4">
                  <c:v>1.0799988999999999E-2</c:v>
                </c:pt>
                <c:pt idx="5">
                  <c:v>1.2454570999999999E-2</c:v>
                </c:pt>
                <c:pt idx="6">
                  <c:v>1.4385986E-2</c:v>
                </c:pt>
                <c:pt idx="7">
                  <c:v>1.4725914E-2</c:v>
                </c:pt>
                <c:pt idx="8">
                  <c:v>1.114326E-2</c:v>
                </c:pt>
                <c:pt idx="9">
                  <c:v>3.9916947000000003E-3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2.1836924999999998E-3</c:v>
                </c:pt>
                <c:pt idx="15">
                  <c:v>6.2789841999999997E-3</c:v>
                </c:pt>
                <c:pt idx="16">
                  <c:v>7.6116830000000002E-3</c:v>
                </c:pt>
                <c:pt idx="17">
                  <c:v>5.5272732999999998E-3</c:v>
                </c:pt>
                <c:pt idx="18">
                  <c:v>1.8527779E-3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2.0187277999999999E-3</c:v>
                </c:pt>
                <c:pt idx="24">
                  <c:v>5.0002329999999998E-3</c:v>
                </c:pt>
                <c:pt idx="25">
                  <c:v>7.7122120000000004E-3</c:v>
                </c:pt>
                <c:pt idx="26">
                  <c:v>1.1384050999999999E-2</c:v>
                </c:pt>
                <c:pt idx="27">
                  <c:v>1.47925E-2</c:v>
                </c:pt>
                <c:pt idx="28">
                  <c:v>1.8242797000000002E-2</c:v>
                </c:pt>
                <c:pt idx="29">
                  <c:v>2.1496560000000001E-2</c:v>
                </c:pt>
                <c:pt idx="30">
                  <c:v>2.4385829000000001E-2</c:v>
                </c:pt>
                <c:pt idx="31">
                  <c:v>2.7371880000000001E-2</c:v>
                </c:pt>
                <c:pt idx="32">
                  <c:v>3.1511641999999999E-2</c:v>
                </c:pt>
                <c:pt idx="33">
                  <c:v>3.8648132000000002E-2</c:v>
                </c:pt>
                <c:pt idx="34">
                  <c:v>4.7941803999999998E-2</c:v>
                </c:pt>
                <c:pt idx="35">
                  <c:v>5.7833853999999997E-2</c:v>
                </c:pt>
                <c:pt idx="36">
                  <c:v>6.5034460000000002E-2</c:v>
                </c:pt>
                <c:pt idx="37">
                  <c:v>6.7649714999999999E-2</c:v>
                </c:pt>
                <c:pt idx="38">
                  <c:v>6.5604759999999998E-2</c:v>
                </c:pt>
                <c:pt idx="39">
                  <c:v>6.0642175E-2</c:v>
                </c:pt>
                <c:pt idx="40">
                  <c:v>5.3438834999999997E-2</c:v>
                </c:pt>
                <c:pt idx="41">
                  <c:v>4.5213337999999999E-2</c:v>
                </c:pt>
                <c:pt idx="42">
                  <c:v>3.6987249999999999E-2</c:v>
                </c:pt>
                <c:pt idx="43">
                  <c:v>3.0698E-2</c:v>
                </c:pt>
                <c:pt idx="44">
                  <c:v>2.909983E-2</c:v>
                </c:pt>
                <c:pt idx="45">
                  <c:v>3.1642723999999997E-2</c:v>
                </c:pt>
                <c:pt idx="46">
                  <c:v>3.5095382000000001E-2</c:v>
                </c:pt>
                <c:pt idx="47">
                  <c:v>3.6407540000000002E-2</c:v>
                </c:pt>
                <c:pt idx="48">
                  <c:v>3.5324484000000003E-2</c:v>
                </c:pt>
                <c:pt idx="49">
                  <c:v>3.3134546000000001E-2</c:v>
                </c:pt>
                <c:pt idx="50">
                  <c:v>3.032545E-2</c:v>
                </c:pt>
                <c:pt idx="51">
                  <c:v>2.7530404000000001E-2</c:v>
                </c:pt>
                <c:pt idx="52">
                  <c:v>2.6620286999999999E-2</c:v>
                </c:pt>
                <c:pt idx="53">
                  <c:v>2.901801E-2</c:v>
                </c:pt>
                <c:pt idx="54">
                  <c:v>3.4874212000000002E-2</c:v>
                </c:pt>
                <c:pt idx="55">
                  <c:v>4.3238065999999999E-2</c:v>
                </c:pt>
                <c:pt idx="56">
                  <c:v>5.120309E-2</c:v>
                </c:pt>
                <c:pt idx="57">
                  <c:v>5.8922604000000003E-2</c:v>
                </c:pt>
                <c:pt idx="58">
                  <c:v>6.6035579999999997E-2</c:v>
                </c:pt>
                <c:pt idx="59">
                  <c:v>7.0223430000000003E-2</c:v>
                </c:pt>
                <c:pt idx="60">
                  <c:v>6.9051219999999996E-2</c:v>
                </c:pt>
                <c:pt idx="61">
                  <c:v>6.4324110000000004E-2</c:v>
                </c:pt>
                <c:pt idx="62">
                  <c:v>5.9170693000000003E-2</c:v>
                </c:pt>
                <c:pt idx="63">
                  <c:v>5.4654866000000003E-2</c:v>
                </c:pt>
                <c:pt idx="64">
                  <c:v>4.9303945000000002E-2</c:v>
                </c:pt>
                <c:pt idx="65">
                  <c:v>4.2655256000000003E-2</c:v>
                </c:pt>
                <c:pt idx="66">
                  <c:v>3.8826328E-2</c:v>
                </c:pt>
                <c:pt idx="67">
                  <c:v>4.1541196000000002E-2</c:v>
                </c:pt>
                <c:pt idx="68">
                  <c:v>4.8992854000000002E-2</c:v>
                </c:pt>
                <c:pt idx="69">
                  <c:v>5.3104195999999999E-2</c:v>
                </c:pt>
                <c:pt idx="70">
                  <c:v>4.8427539999999998E-2</c:v>
                </c:pt>
                <c:pt idx="71">
                  <c:v>3.5647930000000001E-2</c:v>
                </c:pt>
                <c:pt idx="72">
                  <c:v>2.0585328E-2</c:v>
                </c:pt>
                <c:pt idx="73">
                  <c:v>8.5121180000000008E-3</c:v>
                </c:pt>
                <c:pt idx="74">
                  <c:v>1.9774205999999999E-3</c:v>
                </c:pt>
                <c:pt idx="75">
                  <c:v>7.9100000000000004E-4</c:v>
                </c:pt>
                <c:pt idx="76">
                  <c:v>3.8024840000000001E-3</c:v>
                </c:pt>
                <c:pt idx="77">
                  <c:v>8.9061599999999998E-3</c:v>
                </c:pt>
                <c:pt idx="78">
                  <c:v>1.4517584E-2</c:v>
                </c:pt>
                <c:pt idx="79">
                  <c:v>1.9481147000000001E-2</c:v>
                </c:pt>
                <c:pt idx="80">
                  <c:v>2.2257420999999999E-2</c:v>
                </c:pt>
                <c:pt idx="81">
                  <c:v>2.1694494000000002E-2</c:v>
                </c:pt>
                <c:pt idx="82">
                  <c:v>1.7623227000000002E-2</c:v>
                </c:pt>
                <c:pt idx="83">
                  <c:v>1.1824049E-2</c:v>
                </c:pt>
                <c:pt idx="84">
                  <c:v>7.0679877000000002E-3</c:v>
                </c:pt>
                <c:pt idx="85">
                  <c:v>6.0937830000000002E-3</c:v>
                </c:pt>
                <c:pt idx="86">
                  <c:v>9.768924E-3</c:v>
                </c:pt>
                <c:pt idx="87">
                  <c:v>1.6665217999999999E-2</c:v>
                </c:pt>
                <c:pt idx="88">
                  <c:v>2.4554296999999999E-2</c:v>
                </c:pt>
                <c:pt idx="89">
                  <c:v>3.0966568999999999E-2</c:v>
                </c:pt>
                <c:pt idx="90">
                  <c:v>3.4500185000000003E-2</c:v>
                </c:pt>
                <c:pt idx="91">
                  <c:v>3.5830062000000003E-2</c:v>
                </c:pt>
                <c:pt idx="92">
                  <c:v>3.4859071999999998E-2</c:v>
                </c:pt>
                <c:pt idx="93">
                  <c:v>3.3635819999999997E-2</c:v>
                </c:pt>
                <c:pt idx="94">
                  <c:v>3.2344162000000003E-2</c:v>
                </c:pt>
                <c:pt idx="95">
                  <c:v>2.9307196000000001E-2</c:v>
                </c:pt>
                <c:pt idx="96">
                  <c:v>2.8081821E-2</c:v>
                </c:pt>
                <c:pt idx="97">
                  <c:v>2.6986124E-2</c:v>
                </c:pt>
                <c:pt idx="98">
                  <c:v>2.5395122999999999E-2</c:v>
                </c:pt>
                <c:pt idx="99">
                  <c:v>2.4022436000000001E-2</c:v>
                </c:pt>
                <c:pt idx="100">
                  <c:v>2.4192298000000001E-2</c:v>
                </c:pt>
                <c:pt idx="101">
                  <c:v>2.4479642999999999E-2</c:v>
                </c:pt>
                <c:pt idx="102">
                  <c:v>2.3879213E-2</c:v>
                </c:pt>
                <c:pt idx="103">
                  <c:v>2.4038460000000001E-2</c:v>
                </c:pt>
                <c:pt idx="104">
                  <c:v>2.3758713000000001E-2</c:v>
                </c:pt>
                <c:pt idx="105">
                  <c:v>2.2713967000000002E-2</c:v>
                </c:pt>
                <c:pt idx="106">
                  <c:v>2.0835291999999998E-2</c:v>
                </c:pt>
                <c:pt idx="107">
                  <c:v>1.8397230000000001E-2</c:v>
                </c:pt>
                <c:pt idx="108">
                  <c:v>1.4983656E-2</c:v>
                </c:pt>
                <c:pt idx="109">
                  <c:v>1.0726817E-2</c:v>
                </c:pt>
                <c:pt idx="110">
                  <c:v>6.2456424000000002E-3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1C44-49EF-B218-1E2E2491A8D7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[4]Sheet1!$D$151:$DT$151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3.744102E-3</c:v>
                </c:pt>
                <c:pt idx="3">
                  <c:v>8.7680434999999994E-3</c:v>
                </c:pt>
                <c:pt idx="4">
                  <c:v>1.1089155999999999E-2</c:v>
                </c:pt>
                <c:pt idx="5">
                  <c:v>1.2598488E-2</c:v>
                </c:pt>
                <c:pt idx="6">
                  <c:v>1.4258325000000001E-2</c:v>
                </c:pt>
                <c:pt idx="7">
                  <c:v>1.4368521E-2</c:v>
                </c:pt>
                <c:pt idx="8">
                  <c:v>1.07587855E-2</c:v>
                </c:pt>
                <c:pt idx="9">
                  <c:v>3.7621704000000001E-3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1.9061923E-3</c:v>
                </c:pt>
                <c:pt idx="15">
                  <c:v>5.9414226999999998E-3</c:v>
                </c:pt>
                <c:pt idx="16">
                  <c:v>7.3622430000000001E-3</c:v>
                </c:pt>
                <c:pt idx="17">
                  <c:v>5.4445769999999999E-3</c:v>
                </c:pt>
                <c:pt idx="18">
                  <c:v>1.9496508000000001E-3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2.0072388E-3</c:v>
                </c:pt>
                <c:pt idx="24">
                  <c:v>4.9449309999999996E-3</c:v>
                </c:pt>
                <c:pt idx="25">
                  <c:v>7.6123520000000002E-3</c:v>
                </c:pt>
                <c:pt idx="26">
                  <c:v>1.1275807000000001E-2</c:v>
                </c:pt>
                <c:pt idx="27">
                  <c:v>1.4711297999999999E-2</c:v>
                </c:pt>
                <c:pt idx="28">
                  <c:v>1.8246805000000001E-2</c:v>
                </c:pt>
                <c:pt idx="29">
                  <c:v>2.1571618000000001E-2</c:v>
                </c:pt>
                <c:pt idx="30">
                  <c:v>2.4511537E-2</c:v>
                </c:pt>
                <c:pt idx="31">
                  <c:v>2.7502136E-2</c:v>
                </c:pt>
                <c:pt idx="32">
                  <c:v>3.1640723000000003E-2</c:v>
                </c:pt>
                <c:pt idx="33">
                  <c:v>3.8752593000000002E-2</c:v>
                </c:pt>
                <c:pt idx="34">
                  <c:v>4.8012614000000002E-2</c:v>
                </c:pt>
                <c:pt idx="35">
                  <c:v>5.7889980000000001E-2</c:v>
                </c:pt>
                <c:pt idx="36">
                  <c:v>6.5116660000000007E-2</c:v>
                </c:pt>
                <c:pt idx="37">
                  <c:v>6.7740330000000001E-2</c:v>
                </c:pt>
                <c:pt idx="38">
                  <c:v>6.5650663999999997E-2</c:v>
                </c:pt>
                <c:pt idx="39">
                  <c:v>6.0602028000000002E-2</c:v>
                </c:pt>
                <c:pt idx="40">
                  <c:v>5.3341955000000003E-2</c:v>
                </c:pt>
                <c:pt idx="41">
                  <c:v>4.5175534000000003E-2</c:v>
                </c:pt>
                <c:pt idx="42">
                  <c:v>3.7046170000000003E-2</c:v>
                </c:pt>
                <c:pt idx="43">
                  <c:v>3.0870086000000001E-2</c:v>
                </c:pt>
                <c:pt idx="44">
                  <c:v>2.9341486999999999E-2</c:v>
                </c:pt>
                <c:pt idx="45">
                  <c:v>3.1903849999999997E-2</c:v>
                </c:pt>
                <c:pt idx="46">
                  <c:v>3.5274338000000002E-2</c:v>
                </c:pt>
                <c:pt idx="47">
                  <c:v>3.6430444999999999E-2</c:v>
                </c:pt>
                <c:pt idx="48">
                  <c:v>3.5209339999999999E-2</c:v>
                </c:pt>
                <c:pt idx="49">
                  <c:v>3.2953660000000003E-2</c:v>
                </c:pt>
                <c:pt idx="50">
                  <c:v>3.0158356000000001E-2</c:v>
                </c:pt>
                <c:pt idx="51">
                  <c:v>2.7425676999999999E-2</c:v>
                </c:pt>
                <c:pt idx="52">
                  <c:v>2.6600873000000001E-2</c:v>
                </c:pt>
                <c:pt idx="53">
                  <c:v>2.9099591000000001E-2</c:v>
                </c:pt>
                <c:pt idx="54">
                  <c:v>3.5006687000000002E-2</c:v>
                </c:pt>
                <c:pt idx="55">
                  <c:v>4.3351790000000001E-2</c:v>
                </c:pt>
                <c:pt idx="56">
                  <c:v>5.1240969999999997E-2</c:v>
                </c:pt>
                <c:pt idx="57">
                  <c:v>5.8920543999999998E-2</c:v>
                </c:pt>
                <c:pt idx="58">
                  <c:v>6.6061170000000002E-2</c:v>
                </c:pt>
                <c:pt idx="59">
                  <c:v>7.0307389999999997E-2</c:v>
                </c:pt>
                <c:pt idx="60">
                  <c:v>6.9133390000000003E-2</c:v>
                </c:pt>
                <c:pt idx="61">
                  <c:v>6.4304349999999996E-2</c:v>
                </c:pt>
                <c:pt idx="62">
                  <c:v>5.9000887000000002E-2</c:v>
                </c:pt>
                <c:pt idx="63">
                  <c:v>5.4396029999999998E-2</c:v>
                </c:pt>
                <c:pt idx="64">
                  <c:v>4.9078944999999999E-2</c:v>
                </c:pt>
                <c:pt idx="65">
                  <c:v>4.2579529999999997E-2</c:v>
                </c:pt>
                <c:pt idx="66">
                  <c:v>3.8945305999999999E-2</c:v>
                </c:pt>
                <c:pt idx="67">
                  <c:v>4.1799900000000001E-2</c:v>
                </c:pt>
                <c:pt idx="68">
                  <c:v>4.9262437999999999E-2</c:v>
                </c:pt>
                <c:pt idx="69">
                  <c:v>5.3232047999999997E-2</c:v>
                </c:pt>
                <c:pt idx="70">
                  <c:v>4.8356757E-2</c:v>
                </c:pt>
                <c:pt idx="71">
                  <c:v>3.5459350000000001E-2</c:v>
                </c:pt>
                <c:pt idx="72">
                  <c:v>2.0441160999999999E-2</c:v>
                </c:pt>
                <c:pt idx="73">
                  <c:v>8.5386009999999998E-3</c:v>
                </c:pt>
                <c:pt idx="74">
                  <c:v>2.1660404999999999E-3</c:v>
                </c:pt>
                <c:pt idx="75">
                  <c:v>1.0256454999999999E-3</c:v>
                </c:pt>
                <c:pt idx="76">
                  <c:v>3.9482789999999999E-3</c:v>
                </c:pt>
                <c:pt idx="77">
                  <c:v>8.8648405000000003E-3</c:v>
                </c:pt>
                <c:pt idx="78">
                  <c:v>1.4306080000000001E-2</c:v>
                </c:pt>
                <c:pt idx="79">
                  <c:v>1.9223436999999999E-2</c:v>
                </c:pt>
                <c:pt idx="80">
                  <c:v>2.2101063000000001E-2</c:v>
                </c:pt>
                <c:pt idx="81">
                  <c:v>2.1696760999999998E-2</c:v>
                </c:pt>
                <c:pt idx="82">
                  <c:v>1.7710320000000002E-2</c:v>
                </c:pt>
                <c:pt idx="83">
                  <c:v>1.187236E-2</c:v>
                </c:pt>
                <c:pt idx="84">
                  <c:v>7.0086903999999998E-3</c:v>
                </c:pt>
                <c:pt idx="85">
                  <c:v>5.9433719999999997E-3</c:v>
                </c:pt>
                <c:pt idx="86">
                  <c:v>9.5973039999999992E-3</c:v>
                </c:pt>
                <c:pt idx="87">
                  <c:v>1.6525379999999999E-2</c:v>
                </c:pt>
                <c:pt idx="88">
                  <c:v>2.4477664E-2</c:v>
                </c:pt>
                <c:pt idx="89">
                  <c:v>3.0970101999999999E-2</c:v>
                </c:pt>
                <c:pt idx="90">
                  <c:v>3.4600680000000002E-2</c:v>
                </c:pt>
                <c:pt idx="91">
                  <c:v>3.6016672999999999E-2</c:v>
                </c:pt>
                <c:pt idx="92">
                  <c:v>3.5097163000000001E-2</c:v>
                </c:pt>
                <c:pt idx="93">
                  <c:v>3.3890586E-2</c:v>
                </c:pt>
                <c:pt idx="94">
                  <c:v>3.2581150000000003E-2</c:v>
                </c:pt>
                <c:pt idx="95">
                  <c:v>2.9486624999999999E-2</c:v>
                </c:pt>
                <c:pt idx="96">
                  <c:v>2.8178274999999999E-2</c:v>
                </c:pt>
                <c:pt idx="97">
                  <c:v>2.7000771999999999E-2</c:v>
                </c:pt>
                <c:pt idx="98">
                  <c:v>2.5347214E-2</c:v>
                </c:pt>
                <c:pt idx="99">
                  <c:v>2.3935967999999998E-2</c:v>
                </c:pt>
                <c:pt idx="100">
                  <c:v>2.4083070000000002E-2</c:v>
                </c:pt>
                <c:pt idx="101">
                  <c:v>2.4366961999999999E-2</c:v>
                </c:pt>
                <c:pt idx="102">
                  <c:v>2.3770612E-2</c:v>
                </c:pt>
                <c:pt idx="103">
                  <c:v>2.3934035999999999E-2</c:v>
                </c:pt>
                <c:pt idx="104">
                  <c:v>2.3660912999999999E-2</c:v>
                </c:pt>
                <c:pt idx="105">
                  <c:v>2.262223E-2</c:v>
                </c:pt>
                <c:pt idx="106">
                  <c:v>2.074782E-2</c:v>
                </c:pt>
                <c:pt idx="107">
                  <c:v>1.8309613999999998E-2</c:v>
                </c:pt>
                <c:pt idx="108">
                  <c:v>1.4889701999999999E-2</c:v>
                </c:pt>
                <c:pt idx="109">
                  <c:v>1.0621268999999999E-2</c:v>
                </c:pt>
                <c:pt idx="110">
                  <c:v>6.1241374000000001E-3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1C44-49EF-B218-1E2E2491A8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MWPPG059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[4]Sheet1!$D$152:$DT$152</c:f>
              <c:numCache>
                <c:formatCode>General</c:formatCode>
                <c:ptCount val="121"/>
                <c:pt idx="0">
                  <c:v>3.5007482000000002E-3</c:v>
                </c:pt>
                <c:pt idx="1">
                  <c:v>1.5963404E-3</c:v>
                </c:pt>
                <c:pt idx="2">
                  <c:v>2.1592712E-3</c:v>
                </c:pt>
                <c:pt idx="3">
                  <c:v>1.5459764E-3</c:v>
                </c:pt>
                <c:pt idx="4">
                  <c:v>1.2948991E-3</c:v>
                </c:pt>
                <c:pt idx="5">
                  <c:v>2.2073003999999999E-3</c:v>
                </c:pt>
                <c:pt idx="6">
                  <c:v>4.3331380000000003E-3</c:v>
                </c:pt>
                <c:pt idx="7">
                  <c:v>6.9715367000000002E-3</c:v>
                </c:pt>
                <c:pt idx="8">
                  <c:v>7.412287E-3</c:v>
                </c:pt>
                <c:pt idx="9">
                  <c:v>4.4709505000000002E-3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1.0369442E-3</c:v>
                </c:pt>
                <c:pt idx="15">
                  <c:v>7.3962066999999996E-3</c:v>
                </c:pt>
                <c:pt idx="16">
                  <c:v>1.2740026999999999E-2</c:v>
                </c:pt>
                <c:pt idx="17">
                  <c:v>1.3401873999999999E-2</c:v>
                </c:pt>
                <c:pt idx="18">
                  <c:v>9.4114209999999997E-3</c:v>
                </c:pt>
                <c:pt idx="19">
                  <c:v>2.0209234000000001E-3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2.7190677000000002E-3</c:v>
                </c:pt>
                <c:pt idx="27">
                  <c:v>9.289159E-3</c:v>
                </c:pt>
                <c:pt idx="28">
                  <c:v>1.4666998000000001E-2</c:v>
                </c:pt>
                <c:pt idx="29">
                  <c:v>1.8338831E-2</c:v>
                </c:pt>
                <c:pt idx="30">
                  <c:v>2.1628909000000002E-2</c:v>
                </c:pt>
                <c:pt idx="31">
                  <c:v>2.4374150000000001E-2</c:v>
                </c:pt>
                <c:pt idx="32">
                  <c:v>2.5780890000000001E-2</c:v>
                </c:pt>
                <c:pt idx="33">
                  <c:v>2.778636E-2</c:v>
                </c:pt>
                <c:pt idx="34">
                  <c:v>3.0012924E-2</c:v>
                </c:pt>
                <c:pt idx="35">
                  <c:v>3.1915788E-2</c:v>
                </c:pt>
                <c:pt idx="36">
                  <c:v>3.1460149999999999E-2</c:v>
                </c:pt>
                <c:pt idx="37">
                  <c:v>2.7643020000000001E-2</c:v>
                </c:pt>
                <c:pt idx="38">
                  <c:v>2.1691532999999999E-2</c:v>
                </c:pt>
                <c:pt idx="39">
                  <c:v>1.5819168000000002E-2</c:v>
                </c:pt>
                <c:pt idx="40">
                  <c:v>1.0540874E-2</c:v>
                </c:pt>
                <c:pt idx="41">
                  <c:v>7.3504084999999999E-3</c:v>
                </c:pt>
                <c:pt idx="42">
                  <c:v>5.6098257000000004E-3</c:v>
                </c:pt>
                <c:pt idx="43">
                  <c:v>7.183722E-3</c:v>
                </c:pt>
                <c:pt idx="44">
                  <c:v>1.2964644500000001E-2</c:v>
                </c:pt>
                <c:pt idx="45">
                  <c:v>2.090258E-2</c:v>
                </c:pt>
                <c:pt idx="46">
                  <c:v>2.7439853E-2</c:v>
                </c:pt>
                <c:pt idx="47">
                  <c:v>3.0388838000000001E-2</c:v>
                </c:pt>
                <c:pt idx="48">
                  <c:v>3.0871243999999999E-2</c:v>
                </c:pt>
                <c:pt idx="49">
                  <c:v>3.1000096000000001E-2</c:v>
                </c:pt>
                <c:pt idx="50">
                  <c:v>3.1502042000000001E-2</c:v>
                </c:pt>
                <c:pt idx="51">
                  <c:v>3.305897E-2</c:v>
                </c:pt>
                <c:pt idx="52">
                  <c:v>3.5208493E-2</c:v>
                </c:pt>
                <c:pt idx="53">
                  <c:v>3.6106060000000002E-2</c:v>
                </c:pt>
                <c:pt idx="54">
                  <c:v>3.3931650000000001E-2</c:v>
                </c:pt>
                <c:pt idx="55">
                  <c:v>3.0102342000000001E-2</c:v>
                </c:pt>
                <c:pt idx="56">
                  <c:v>2.7624725999999999E-2</c:v>
                </c:pt>
                <c:pt idx="57">
                  <c:v>2.9936992999999999E-2</c:v>
                </c:pt>
                <c:pt idx="58">
                  <c:v>3.6350608E-2</c:v>
                </c:pt>
                <c:pt idx="59">
                  <c:v>4.2992465000000001E-2</c:v>
                </c:pt>
                <c:pt idx="60">
                  <c:v>4.5833826000000001E-2</c:v>
                </c:pt>
                <c:pt idx="61">
                  <c:v>4.6531804000000003E-2</c:v>
                </c:pt>
                <c:pt idx="62">
                  <c:v>4.7302669999999998E-2</c:v>
                </c:pt>
                <c:pt idx="63">
                  <c:v>4.8508488000000002E-2</c:v>
                </c:pt>
                <c:pt idx="64">
                  <c:v>4.7671105999999998E-2</c:v>
                </c:pt>
                <c:pt idx="65">
                  <c:v>4.4542263999999998E-2</c:v>
                </c:pt>
                <c:pt idx="66">
                  <c:v>4.4007114999999999E-2</c:v>
                </c:pt>
                <c:pt idx="67">
                  <c:v>5.0729547E-2</c:v>
                </c:pt>
                <c:pt idx="68">
                  <c:v>6.1966609999999998E-2</c:v>
                </c:pt>
                <c:pt idx="69">
                  <c:v>6.7816760000000004E-2</c:v>
                </c:pt>
                <c:pt idx="70">
                  <c:v>6.1130080000000003E-2</c:v>
                </c:pt>
                <c:pt idx="71">
                  <c:v>4.3953131999999999E-2</c:v>
                </c:pt>
                <c:pt idx="72">
                  <c:v>2.6102976999999999E-2</c:v>
                </c:pt>
                <c:pt idx="73">
                  <c:v>1.5668788999999999E-2</c:v>
                </c:pt>
                <c:pt idx="74">
                  <c:v>1.4435317E-2</c:v>
                </c:pt>
                <c:pt idx="75">
                  <c:v>1.7862275E-2</c:v>
                </c:pt>
                <c:pt idx="76">
                  <c:v>2.1641377E-2</c:v>
                </c:pt>
                <c:pt idx="77">
                  <c:v>2.4410728E-2</c:v>
                </c:pt>
                <c:pt idx="78">
                  <c:v>2.7433309999999999E-2</c:v>
                </c:pt>
                <c:pt idx="79">
                  <c:v>3.0205640999999998E-2</c:v>
                </c:pt>
                <c:pt idx="80">
                  <c:v>2.9239734999999999E-2</c:v>
                </c:pt>
                <c:pt idx="81">
                  <c:v>2.2078879999999999E-2</c:v>
                </c:pt>
                <c:pt idx="82">
                  <c:v>9.7429330000000005E-3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6.8567632999999998E-3</c:v>
                </c:pt>
                <c:pt idx="89">
                  <c:v>1.4968545E-2</c:v>
                </c:pt>
                <c:pt idx="90">
                  <c:v>2.1790488E-2</c:v>
                </c:pt>
                <c:pt idx="91">
                  <c:v>2.7746639999999999E-2</c:v>
                </c:pt>
                <c:pt idx="92">
                  <c:v>3.1601164000000001E-2</c:v>
                </c:pt>
                <c:pt idx="93">
                  <c:v>3.3614749999999999E-2</c:v>
                </c:pt>
                <c:pt idx="94">
                  <c:v>3.4190707000000001E-2</c:v>
                </c:pt>
                <c:pt idx="95">
                  <c:v>3.3276106999999999E-2</c:v>
                </c:pt>
                <c:pt idx="96">
                  <c:v>3.3441499999999999E-2</c:v>
                </c:pt>
                <c:pt idx="97">
                  <c:v>3.3923300000000003E-2</c:v>
                </c:pt>
                <c:pt idx="98">
                  <c:v>3.4213684000000001E-2</c:v>
                </c:pt>
                <c:pt idx="99">
                  <c:v>3.3922832E-2</c:v>
                </c:pt>
                <c:pt idx="100">
                  <c:v>3.3087637000000003E-2</c:v>
                </c:pt>
                <c:pt idx="101">
                  <c:v>3.1794719999999999E-2</c:v>
                </c:pt>
                <c:pt idx="102">
                  <c:v>3.0374080000000001E-2</c:v>
                </c:pt>
                <c:pt idx="103">
                  <c:v>2.9396715E-2</c:v>
                </c:pt>
                <c:pt idx="104">
                  <c:v>2.7783553999999999E-2</c:v>
                </c:pt>
                <c:pt idx="105">
                  <c:v>2.5631498999999999E-2</c:v>
                </c:pt>
                <c:pt idx="106">
                  <c:v>2.2883829000000001E-2</c:v>
                </c:pt>
                <c:pt idx="107">
                  <c:v>2.0158882999999999E-2</c:v>
                </c:pt>
                <c:pt idx="108">
                  <c:v>1.6358727999999999E-2</c:v>
                </c:pt>
                <c:pt idx="109">
                  <c:v>1.2106108500000001E-2</c:v>
                </c:pt>
                <c:pt idx="110">
                  <c:v>7.9043900000000007E-3</c:v>
                </c:pt>
                <c:pt idx="111">
                  <c:v>2.846239E-3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BC0-4E70-A8B0-32D50E42054E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[4]Sheet1!$D$153:$DT$153</c:f>
              <c:numCache>
                <c:formatCode>General</c:formatCode>
                <c:ptCount val="121"/>
                <c:pt idx="0">
                  <c:v>3.5147466999999998E-3</c:v>
                </c:pt>
                <c:pt idx="1">
                  <c:v>1.4968071E-3</c:v>
                </c:pt>
                <c:pt idx="2">
                  <c:v>2.0334106E-3</c:v>
                </c:pt>
                <c:pt idx="3">
                  <c:v>1.5471796999999999E-3</c:v>
                </c:pt>
                <c:pt idx="4">
                  <c:v>1.5565049999999999E-3</c:v>
                </c:pt>
                <c:pt idx="5">
                  <c:v>2.6113896000000002E-3</c:v>
                </c:pt>
                <c:pt idx="6">
                  <c:v>4.7073540000000004E-3</c:v>
                </c:pt>
                <c:pt idx="7">
                  <c:v>7.1392412999999998E-3</c:v>
                </c:pt>
                <c:pt idx="8">
                  <c:v>7.3264389999999997E-3</c:v>
                </c:pt>
                <c:pt idx="9">
                  <c:v>4.1906770000000003E-3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1.2779612000000001E-3</c:v>
                </c:pt>
                <c:pt idx="15">
                  <c:v>7.8172129999999999E-3</c:v>
                </c:pt>
                <c:pt idx="16">
                  <c:v>1.3238088E-2</c:v>
                </c:pt>
                <c:pt idx="17">
                  <c:v>1.3865938E-2</c:v>
                </c:pt>
                <c:pt idx="18">
                  <c:v>9.6623089999999991E-3</c:v>
                </c:pt>
                <c:pt idx="19">
                  <c:v>2.0054914E-3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2.8067605999999999E-3</c:v>
                </c:pt>
                <c:pt idx="27">
                  <c:v>9.4366469999999994E-3</c:v>
                </c:pt>
                <c:pt idx="28">
                  <c:v>1.4861427E-2</c:v>
                </c:pt>
                <c:pt idx="29">
                  <c:v>1.8596000000000001E-2</c:v>
                </c:pt>
                <c:pt idx="30">
                  <c:v>2.2057066E-2</c:v>
                </c:pt>
                <c:pt idx="31">
                  <c:v>2.494704E-2</c:v>
                </c:pt>
                <c:pt idx="32">
                  <c:v>2.6300209000000001E-2</c:v>
                </c:pt>
                <c:pt idx="33">
                  <c:v>2.8017119E-2</c:v>
                </c:pt>
                <c:pt idx="34">
                  <c:v>2.9903267000000001E-2</c:v>
                </c:pt>
                <c:pt idx="35">
                  <c:v>3.1573799999999999E-2</c:v>
                </c:pt>
                <c:pt idx="36">
                  <c:v>3.1074353999999998E-2</c:v>
                </c:pt>
                <c:pt idx="37">
                  <c:v>2.7355915000000001E-2</c:v>
                </c:pt>
                <c:pt idx="38">
                  <c:v>2.1457784000000001E-2</c:v>
                </c:pt>
                <c:pt idx="39">
                  <c:v>1.55935725E-2</c:v>
                </c:pt>
                <c:pt idx="40">
                  <c:v>1.0301095E-2</c:v>
                </c:pt>
                <c:pt idx="41">
                  <c:v>7.1510380000000002E-3</c:v>
                </c:pt>
                <c:pt idx="42">
                  <c:v>5.4659903999999997E-3</c:v>
                </c:pt>
                <c:pt idx="43">
                  <c:v>7.1418243000000003E-3</c:v>
                </c:pt>
                <c:pt idx="44">
                  <c:v>1.3102773999999999E-2</c:v>
                </c:pt>
                <c:pt idx="45">
                  <c:v>2.126749E-2</c:v>
                </c:pt>
                <c:pt idx="46">
                  <c:v>2.7978211999999999E-2</c:v>
                </c:pt>
                <c:pt idx="47">
                  <c:v>3.0948050000000001E-2</c:v>
                </c:pt>
                <c:pt idx="48">
                  <c:v>3.1264505999999997E-2</c:v>
                </c:pt>
                <c:pt idx="49">
                  <c:v>3.114772E-2</c:v>
                </c:pt>
                <c:pt idx="50">
                  <c:v>3.1423966999999997E-2</c:v>
                </c:pt>
                <c:pt idx="51">
                  <c:v>3.2857074999999999E-2</c:v>
                </c:pt>
                <c:pt idx="52">
                  <c:v>3.4958780000000002E-2</c:v>
                </c:pt>
                <c:pt idx="53">
                  <c:v>3.5766415000000003E-2</c:v>
                </c:pt>
                <c:pt idx="54">
                  <c:v>3.3442117E-2</c:v>
                </c:pt>
                <c:pt idx="55">
                  <c:v>2.9472717999999998E-2</c:v>
                </c:pt>
                <c:pt idx="56">
                  <c:v>2.6977625000000002E-2</c:v>
                </c:pt>
                <c:pt idx="57">
                  <c:v>2.9413607000000001E-2</c:v>
                </c:pt>
                <c:pt idx="58">
                  <c:v>3.5981807999999997E-2</c:v>
                </c:pt>
                <c:pt idx="59">
                  <c:v>4.2726614000000003E-2</c:v>
                </c:pt>
                <c:pt idx="60">
                  <c:v>4.5622046999999999E-2</c:v>
                </c:pt>
                <c:pt idx="61">
                  <c:v>4.6371557000000001E-2</c:v>
                </c:pt>
                <c:pt idx="62">
                  <c:v>4.7238808E-2</c:v>
                </c:pt>
                <c:pt idx="63">
                  <c:v>4.8573405E-2</c:v>
                </c:pt>
                <c:pt idx="64">
                  <c:v>4.7799636E-2</c:v>
                </c:pt>
                <c:pt idx="65">
                  <c:v>4.4597257000000001E-2</c:v>
                </c:pt>
                <c:pt idx="66">
                  <c:v>4.3849416000000002E-2</c:v>
                </c:pt>
                <c:pt idx="67">
                  <c:v>5.0311374999999998E-2</c:v>
                </c:pt>
                <c:pt idx="68">
                  <c:v>6.1433399999999999E-2</c:v>
                </c:pt>
                <c:pt idx="69">
                  <c:v>6.7438689999999996E-2</c:v>
                </c:pt>
                <c:pt idx="70">
                  <c:v>6.1195314000000001E-2</c:v>
                </c:pt>
                <c:pt idx="71">
                  <c:v>4.4584687999999997E-2</c:v>
                </c:pt>
                <c:pt idx="72">
                  <c:v>2.7125369999999999E-2</c:v>
                </c:pt>
                <c:pt idx="73">
                  <c:v>1.665546E-2</c:v>
                </c:pt>
                <c:pt idx="74">
                  <c:v>1.4929898E-2</c:v>
                </c:pt>
                <c:pt idx="75">
                  <c:v>1.7644356999999999E-2</c:v>
                </c:pt>
                <c:pt idx="76">
                  <c:v>2.0836327000000002E-2</c:v>
                </c:pt>
                <c:pt idx="77">
                  <c:v>2.3352481000000001E-2</c:v>
                </c:pt>
                <c:pt idx="78">
                  <c:v>2.65115E-2</c:v>
                </c:pt>
                <c:pt idx="79">
                  <c:v>2.9698896999999998E-2</c:v>
                </c:pt>
                <c:pt idx="80">
                  <c:v>2.9205423000000001E-2</c:v>
                </c:pt>
                <c:pt idx="81">
                  <c:v>2.2354421999999999E-2</c:v>
                </c:pt>
                <c:pt idx="82">
                  <c:v>1.0069059E-2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6.6374334999999996E-3</c:v>
                </c:pt>
                <c:pt idx="89">
                  <c:v>1.4781159E-2</c:v>
                </c:pt>
                <c:pt idx="90">
                  <c:v>2.1622335999999999E-2</c:v>
                </c:pt>
                <c:pt idx="91">
                  <c:v>2.761303E-2</c:v>
                </c:pt>
                <c:pt idx="92">
                  <c:v>3.1535923E-2</c:v>
                </c:pt>
                <c:pt idx="93">
                  <c:v>3.3618352999999997E-2</c:v>
                </c:pt>
                <c:pt idx="94">
                  <c:v>3.4211749999999999E-2</c:v>
                </c:pt>
                <c:pt idx="95">
                  <c:v>3.3218419999999999E-2</c:v>
                </c:pt>
                <c:pt idx="96">
                  <c:v>3.3221479999999998E-2</c:v>
                </c:pt>
                <c:pt idx="97">
                  <c:v>3.349622E-2</c:v>
                </c:pt>
                <c:pt idx="98">
                  <c:v>3.3619330000000003E-2</c:v>
                </c:pt>
                <c:pt idx="99">
                  <c:v>3.3236782999999999E-2</c:v>
                </c:pt>
                <c:pt idx="100">
                  <c:v>3.2389186E-2</c:v>
                </c:pt>
                <c:pt idx="101">
                  <c:v>3.1103892000000001E-2</c:v>
                </c:pt>
                <c:pt idx="102">
                  <c:v>2.9794106000000001E-2</c:v>
                </c:pt>
                <c:pt idx="103">
                  <c:v>2.8933782000000002E-2</c:v>
                </c:pt>
                <c:pt idx="104">
                  <c:v>2.7458706999999999E-2</c:v>
                </c:pt>
                <c:pt idx="105">
                  <c:v>2.5455268E-2</c:v>
                </c:pt>
                <c:pt idx="106">
                  <c:v>2.2858495E-2</c:v>
                </c:pt>
                <c:pt idx="107">
                  <c:v>2.0294533999999999E-2</c:v>
                </c:pt>
                <c:pt idx="108">
                  <c:v>1.6618883000000001E-2</c:v>
                </c:pt>
                <c:pt idx="109">
                  <c:v>1.2475541999999999E-2</c:v>
                </c:pt>
                <c:pt idx="110">
                  <c:v>8.3677730000000002E-3</c:v>
                </c:pt>
                <c:pt idx="111">
                  <c:v>3.4282335999999999E-3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9BC0-4E70-A8B0-32D50E42054E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[4]Sheet1!$D$154:$DT$154</c:f>
              <c:numCache>
                <c:formatCode>General</c:formatCode>
                <c:ptCount val="121"/>
                <c:pt idx="0">
                  <c:v>1.9917480000000002E-3</c:v>
                </c:pt>
                <c:pt idx="1">
                  <c:v>4.2900000000000002E-4</c:v>
                </c:pt>
                <c:pt idx="2">
                  <c:v>1.4362177000000001E-3</c:v>
                </c:pt>
                <c:pt idx="3">
                  <c:v>1.2570299999999999E-3</c:v>
                </c:pt>
                <c:pt idx="4">
                  <c:v>1.1206109000000001E-3</c:v>
                </c:pt>
                <c:pt idx="5">
                  <c:v>1.7732806999999999E-3</c:v>
                </c:pt>
                <c:pt idx="6">
                  <c:v>3.5866666999999999E-3</c:v>
                </c:pt>
                <c:pt idx="7">
                  <c:v>6.2613230000000001E-3</c:v>
                </c:pt>
                <c:pt idx="8">
                  <c:v>7.0037357999999999E-3</c:v>
                </c:pt>
                <c:pt idx="9">
                  <c:v>4.3457690000000002E-3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1.1930071999999999E-3</c:v>
                </c:pt>
                <c:pt idx="15">
                  <c:v>7.8401400000000007E-3</c:v>
                </c:pt>
                <c:pt idx="16">
                  <c:v>1.3158135E-2</c:v>
                </c:pt>
                <c:pt idx="17">
                  <c:v>1.3518308999999999E-2</c:v>
                </c:pt>
                <c:pt idx="18">
                  <c:v>9.1077450000000004E-3</c:v>
                </c:pt>
                <c:pt idx="19">
                  <c:v>1.4495945E-3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2.8523486E-3</c:v>
                </c:pt>
                <c:pt idx="27">
                  <c:v>9.1542619999999998E-3</c:v>
                </c:pt>
                <c:pt idx="28">
                  <c:v>1.4197375E-2</c:v>
                </c:pt>
                <c:pt idx="29">
                  <c:v>1.7626306000000001E-2</c:v>
                </c:pt>
                <c:pt idx="30">
                  <c:v>2.0926806999999999E-2</c:v>
                </c:pt>
                <c:pt idx="31">
                  <c:v>2.3888042000000002E-2</c:v>
                </c:pt>
                <c:pt idx="32">
                  <c:v>2.5470574999999999E-2</c:v>
                </c:pt>
                <c:pt idx="33">
                  <c:v>2.7378913000000001E-2</c:v>
                </c:pt>
                <c:pt idx="34">
                  <c:v>2.9253057999999998E-2</c:v>
                </c:pt>
                <c:pt idx="35">
                  <c:v>3.0731000000000001E-2</c:v>
                </c:pt>
                <c:pt idx="36">
                  <c:v>3.0043427000000001E-2</c:v>
                </c:pt>
                <c:pt idx="37">
                  <c:v>2.6298572999999999E-2</c:v>
                </c:pt>
                <c:pt idx="38">
                  <c:v>2.0545230000000001E-2</c:v>
                </c:pt>
                <c:pt idx="39">
                  <c:v>1.4806875000000001E-2</c:v>
                </c:pt>
                <c:pt idx="40">
                  <c:v>9.616856E-3</c:v>
                </c:pt>
                <c:pt idx="41">
                  <c:v>6.4090579999999996E-3</c:v>
                </c:pt>
                <c:pt idx="42">
                  <c:v>4.7316379999999998E-3</c:v>
                </c:pt>
                <c:pt idx="43">
                  <c:v>6.5561889999999996E-3</c:v>
                </c:pt>
                <c:pt idx="44">
                  <c:v>1.2724809E-2</c:v>
                </c:pt>
                <c:pt idx="45">
                  <c:v>2.1111830000000002E-2</c:v>
                </c:pt>
                <c:pt idx="46">
                  <c:v>2.8038172E-2</c:v>
                </c:pt>
                <c:pt idx="47">
                  <c:v>3.1124562000000001E-2</c:v>
                </c:pt>
                <c:pt idx="48">
                  <c:v>3.1338320000000003E-2</c:v>
                </c:pt>
                <c:pt idx="49">
                  <c:v>3.0940224999999998E-2</c:v>
                </c:pt>
                <c:pt idx="50">
                  <c:v>3.0858180999999998E-2</c:v>
                </c:pt>
                <c:pt idx="51">
                  <c:v>3.1999185999999999E-2</c:v>
                </c:pt>
                <c:pt idx="52">
                  <c:v>3.3954747E-2</c:v>
                </c:pt>
                <c:pt idx="53">
                  <c:v>3.4815329999999999E-2</c:v>
                </c:pt>
                <c:pt idx="54">
                  <c:v>3.2764886E-2</c:v>
                </c:pt>
                <c:pt idx="55">
                  <c:v>2.9131279999999999E-2</c:v>
                </c:pt>
                <c:pt idx="56">
                  <c:v>2.6917719999999999E-2</c:v>
                </c:pt>
                <c:pt idx="57">
                  <c:v>2.9294628999999999E-2</c:v>
                </c:pt>
                <c:pt idx="58">
                  <c:v>3.5469580000000001E-2</c:v>
                </c:pt>
                <c:pt idx="59">
                  <c:v>4.1702043000000001E-2</c:v>
                </c:pt>
                <c:pt idx="60">
                  <c:v>4.4157673000000001E-2</c:v>
                </c:pt>
                <c:pt idx="61">
                  <c:v>4.4575906999999998E-2</c:v>
                </c:pt>
                <c:pt idx="62">
                  <c:v>4.5188859999999997E-2</c:v>
                </c:pt>
                <c:pt idx="63">
                  <c:v>4.6448424000000002E-2</c:v>
                </c:pt>
                <c:pt idx="64">
                  <c:v>4.5960580000000001E-2</c:v>
                </c:pt>
                <c:pt idx="65">
                  <c:v>4.3505429999999998E-2</c:v>
                </c:pt>
                <c:pt idx="66">
                  <c:v>4.3535165000000001E-2</c:v>
                </c:pt>
                <c:pt idx="67">
                  <c:v>5.0338081999999999E-2</c:v>
                </c:pt>
                <c:pt idx="68">
                  <c:v>6.1268360000000001E-2</c:v>
                </c:pt>
                <c:pt idx="69">
                  <c:v>6.7006419999999997E-2</c:v>
                </c:pt>
                <c:pt idx="70">
                  <c:v>6.0859921999999997E-2</c:v>
                </c:pt>
                <c:pt idx="71">
                  <c:v>4.4657160000000001E-2</c:v>
                </c:pt>
                <c:pt idx="72">
                  <c:v>2.7458757E-2</c:v>
                </c:pt>
                <c:pt idx="73">
                  <c:v>1.6786790999999999E-2</c:v>
                </c:pt>
                <c:pt idx="74">
                  <c:v>1.4603273E-2</c:v>
                </c:pt>
                <c:pt idx="75">
                  <c:v>1.6981072999999999E-2</c:v>
                </c:pt>
                <c:pt idx="76">
                  <c:v>2.0137242999999999E-2</c:v>
                </c:pt>
                <c:pt idx="77">
                  <c:v>2.29204E-2</c:v>
                </c:pt>
                <c:pt idx="78">
                  <c:v>2.6528690000000001E-2</c:v>
                </c:pt>
                <c:pt idx="79">
                  <c:v>3.0149045999999999E-2</c:v>
                </c:pt>
                <c:pt idx="80">
                  <c:v>2.9871169999999999E-2</c:v>
                </c:pt>
                <c:pt idx="81">
                  <c:v>2.2928964E-2</c:v>
                </c:pt>
                <c:pt idx="82">
                  <c:v>1.0288513000000001E-2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5.3409160000000002E-3</c:v>
                </c:pt>
                <c:pt idx="89">
                  <c:v>1.3740326000000001E-2</c:v>
                </c:pt>
                <c:pt idx="90">
                  <c:v>2.0805938E-2</c:v>
                </c:pt>
                <c:pt idx="91">
                  <c:v>2.6935034E-2</c:v>
                </c:pt>
                <c:pt idx="92">
                  <c:v>3.0889415999999999E-2</c:v>
                </c:pt>
                <c:pt idx="93">
                  <c:v>3.2913495000000001E-2</c:v>
                </c:pt>
                <c:pt idx="94">
                  <c:v>3.3378924999999997E-2</c:v>
                </c:pt>
                <c:pt idx="95">
                  <c:v>3.229228E-2</c:v>
                </c:pt>
                <c:pt idx="96">
                  <c:v>3.2116156E-2</c:v>
                </c:pt>
                <c:pt idx="97">
                  <c:v>3.2225209999999997E-2</c:v>
                </c:pt>
                <c:pt idx="98">
                  <c:v>3.2226663000000003E-2</c:v>
                </c:pt>
                <c:pt idx="99">
                  <c:v>3.1795814999999998E-2</c:v>
                </c:pt>
                <c:pt idx="100">
                  <c:v>3.0964267E-2</c:v>
                </c:pt>
                <c:pt idx="101">
                  <c:v>2.9847235999999999E-2</c:v>
                </c:pt>
                <c:pt idx="102">
                  <c:v>2.8765637E-2</c:v>
                </c:pt>
                <c:pt idx="103">
                  <c:v>2.8237410000000001E-2</c:v>
                </c:pt>
                <c:pt idx="104">
                  <c:v>2.714534E-2</c:v>
                </c:pt>
                <c:pt idx="105">
                  <c:v>2.5546446E-2</c:v>
                </c:pt>
                <c:pt idx="106">
                  <c:v>2.3353947E-2</c:v>
                </c:pt>
                <c:pt idx="107">
                  <c:v>2.113027E-2</c:v>
                </c:pt>
                <c:pt idx="108">
                  <c:v>1.7770930000000001E-2</c:v>
                </c:pt>
                <c:pt idx="109">
                  <c:v>1.38662495E-2</c:v>
                </c:pt>
                <c:pt idx="110">
                  <c:v>9.9228000000000007E-3</c:v>
                </c:pt>
                <c:pt idx="111">
                  <c:v>5.3817530000000004E-3</c:v>
                </c:pt>
                <c:pt idx="112">
                  <c:v>5.2999999999999998E-4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9BC0-4E70-A8B0-32D50E42054E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[4]Sheet1!$D$155:$DT$155</c:f>
              <c:numCache>
                <c:formatCode>General</c:formatCode>
                <c:ptCount val="121"/>
                <c:pt idx="0">
                  <c:v>2.916418E-3</c:v>
                </c:pt>
                <c:pt idx="1">
                  <c:v>1.0899219000000001E-3</c:v>
                </c:pt>
                <c:pt idx="2">
                  <c:v>1.6704496000000001E-3</c:v>
                </c:pt>
                <c:pt idx="3">
                  <c:v>1.1535642E-3</c:v>
                </c:pt>
                <c:pt idx="4">
                  <c:v>1.0019620999999999E-3</c:v>
                </c:pt>
                <c:pt idx="5">
                  <c:v>1.9382512000000001E-3</c:v>
                </c:pt>
                <c:pt idx="6">
                  <c:v>4.0342249999999998E-3</c:v>
                </c:pt>
                <c:pt idx="7">
                  <c:v>6.6842439999999998E-3</c:v>
                </c:pt>
                <c:pt idx="8">
                  <c:v>7.1916803999999999E-3</c:v>
                </c:pt>
                <c:pt idx="9">
                  <c:v>4.3107793000000004E-3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1.1811174999999999E-3</c:v>
                </c:pt>
                <c:pt idx="15">
                  <c:v>7.7053629999999998E-3</c:v>
                </c:pt>
                <c:pt idx="16">
                  <c:v>1.3024307000000001E-2</c:v>
                </c:pt>
                <c:pt idx="17">
                  <c:v>1.3532278999999999E-2</c:v>
                </c:pt>
                <c:pt idx="18">
                  <c:v>9.3326659999999999E-3</c:v>
                </c:pt>
                <c:pt idx="19">
                  <c:v>1.7881929E-3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2.3806610000000001E-3</c:v>
                </c:pt>
                <c:pt idx="27">
                  <c:v>8.9226010000000005E-3</c:v>
                </c:pt>
                <c:pt idx="28">
                  <c:v>1.4271776E-2</c:v>
                </c:pt>
                <c:pt idx="29">
                  <c:v>1.7938485000000001E-2</c:v>
                </c:pt>
                <c:pt idx="30">
                  <c:v>2.1332581999999999E-2</c:v>
                </c:pt>
                <c:pt idx="31">
                  <c:v>2.428986E-2</c:v>
                </c:pt>
                <c:pt idx="32">
                  <c:v>2.5867523999999999E-2</c:v>
                </c:pt>
                <c:pt idx="33">
                  <c:v>2.7869445999999999E-2</c:v>
                </c:pt>
                <c:pt idx="34">
                  <c:v>2.9886692999999999E-2</c:v>
                </c:pt>
                <c:pt idx="35">
                  <c:v>3.1533208E-2</c:v>
                </c:pt>
                <c:pt idx="36">
                  <c:v>3.0951459000000001E-2</c:v>
                </c:pt>
                <c:pt idx="37">
                  <c:v>2.7239900000000001E-2</c:v>
                </c:pt>
                <c:pt idx="38">
                  <c:v>2.1420265000000001E-2</c:v>
                </c:pt>
                <c:pt idx="39">
                  <c:v>1.5618461E-2</c:v>
                </c:pt>
                <c:pt idx="40">
                  <c:v>1.0419576E-2</c:v>
                </c:pt>
                <c:pt idx="41">
                  <c:v>7.2603523999999996E-3</c:v>
                </c:pt>
                <c:pt idx="42">
                  <c:v>5.5104960000000001E-3</c:v>
                </c:pt>
                <c:pt idx="43">
                  <c:v>7.0304926000000004E-3</c:v>
                </c:pt>
                <c:pt idx="44">
                  <c:v>1.2787710000000001E-2</c:v>
                </c:pt>
                <c:pt idx="45">
                  <c:v>2.0837119000000001E-2</c:v>
                </c:pt>
                <c:pt idx="46">
                  <c:v>2.7606190999999999E-2</c:v>
                </c:pt>
                <c:pt idx="47">
                  <c:v>3.0683305000000001E-2</c:v>
                </c:pt>
                <c:pt idx="48">
                  <c:v>3.0999068000000001E-2</c:v>
                </c:pt>
                <c:pt idx="49">
                  <c:v>3.0761400000000001E-2</c:v>
                </c:pt>
                <c:pt idx="50">
                  <c:v>3.0873956000000001E-2</c:v>
                </c:pt>
                <c:pt idx="51">
                  <c:v>3.2183185000000003E-2</c:v>
                </c:pt>
                <c:pt idx="52">
                  <c:v>3.4262300000000002E-2</c:v>
                </c:pt>
                <c:pt idx="53">
                  <c:v>3.5191488E-2</c:v>
                </c:pt>
                <c:pt idx="54">
                  <c:v>3.3142949999999997E-2</c:v>
                </c:pt>
                <c:pt idx="55">
                  <c:v>2.9500612999999998E-2</c:v>
                </c:pt>
                <c:pt idx="56">
                  <c:v>2.7274817E-2</c:v>
                </c:pt>
                <c:pt idx="57">
                  <c:v>2.9690277000000001E-2</c:v>
                </c:pt>
                <c:pt idx="58">
                  <c:v>3.5927698000000001E-2</c:v>
                </c:pt>
                <c:pt idx="59">
                  <c:v>4.2192779999999999E-2</c:v>
                </c:pt>
                <c:pt idx="60">
                  <c:v>4.4660600000000002E-2</c:v>
                </c:pt>
                <c:pt idx="61">
                  <c:v>4.5211220000000003E-2</c:v>
                </c:pt>
                <c:pt idx="62">
                  <c:v>4.6080466E-2</c:v>
                </c:pt>
                <c:pt idx="63">
                  <c:v>4.7524583000000002E-2</c:v>
                </c:pt>
                <c:pt idx="64">
                  <c:v>4.6881850000000003E-2</c:v>
                </c:pt>
                <c:pt idx="65">
                  <c:v>4.3875296000000001E-2</c:v>
                </c:pt>
                <c:pt idx="66">
                  <c:v>4.3340980000000001E-2</c:v>
                </c:pt>
                <c:pt idx="67">
                  <c:v>5.0004996000000003E-2</c:v>
                </c:pt>
                <c:pt idx="68">
                  <c:v>6.127291E-2</c:v>
                </c:pt>
                <c:pt idx="69">
                  <c:v>6.7400284000000005E-2</c:v>
                </c:pt>
                <c:pt idx="70">
                  <c:v>6.1254959999999997E-2</c:v>
                </c:pt>
                <c:pt idx="71">
                  <c:v>4.4641774000000002E-2</c:v>
                </c:pt>
                <c:pt idx="72">
                  <c:v>2.6988729999999999E-2</c:v>
                </c:pt>
                <c:pt idx="73">
                  <c:v>1.6162547999999999E-2</c:v>
                </c:pt>
                <c:pt idx="74">
                  <c:v>1.413855E-2</c:v>
                </c:pt>
                <c:pt idx="75">
                  <c:v>1.6792033000000001E-2</c:v>
                </c:pt>
                <c:pt idx="76">
                  <c:v>2.0184264E-2</c:v>
                </c:pt>
                <c:pt idx="77">
                  <c:v>2.3098469E-2</c:v>
                </c:pt>
                <c:pt idx="78">
                  <c:v>2.6750645E-2</c:v>
                </c:pt>
                <c:pt idx="79">
                  <c:v>3.040371E-2</c:v>
                </c:pt>
                <c:pt idx="80">
                  <c:v>3.020923E-2</c:v>
                </c:pt>
                <c:pt idx="81">
                  <c:v>2.3395088000000001E-2</c:v>
                </c:pt>
                <c:pt idx="82">
                  <c:v>1.08170835E-2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5.8292650000000001E-3</c:v>
                </c:pt>
                <c:pt idx="89">
                  <c:v>1.4158878E-2</c:v>
                </c:pt>
                <c:pt idx="90">
                  <c:v>2.1054137000000001E-2</c:v>
                </c:pt>
                <c:pt idx="91">
                  <c:v>2.6962869E-2</c:v>
                </c:pt>
                <c:pt idx="92">
                  <c:v>3.0789329000000001E-2</c:v>
                </c:pt>
                <c:pt idx="93">
                  <c:v>3.2820407000000003E-2</c:v>
                </c:pt>
                <c:pt idx="94">
                  <c:v>3.3407390000000002E-2</c:v>
                </c:pt>
                <c:pt idx="95">
                  <c:v>3.2523326999999998E-2</c:v>
                </c:pt>
                <c:pt idx="96">
                  <c:v>3.2614074999999999E-2</c:v>
                </c:pt>
                <c:pt idx="97">
                  <c:v>3.2977156000000001E-2</c:v>
                </c:pt>
                <c:pt idx="98">
                  <c:v>3.3152778000000001E-2</c:v>
                </c:pt>
                <c:pt idx="99">
                  <c:v>3.2793009999999997E-2</c:v>
                </c:pt>
                <c:pt idx="100">
                  <c:v>3.1940330000000003E-2</c:v>
                </c:pt>
                <c:pt idx="101">
                  <c:v>3.0667311999999999E-2</c:v>
                </c:pt>
                <c:pt idx="102">
                  <c:v>2.9410160000000001E-2</c:v>
                </c:pt>
                <c:pt idx="103">
                  <c:v>2.8657187000000001E-2</c:v>
                </c:pt>
                <c:pt idx="104">
                  <c:v>2.7312125999999999E-2</c:v>
                </c:pt>
                <c:pt idx="105">
                  <c:v>2.5451497999999999E-2</c:v>
                </c:pt>
                <c:pt idx="106">
                  <c:v>2.299781E-2</c:v>
                </c:pt>
                <c:pt idx="107">
                  <c:v>2.0517403E-2</c:v>
                </c:pt>
                <c:pt idx="108">
                  <c:v>1.6945576E-2</c:v>
                </c:pt>
                <c:pt idx="109">
                  <c:v>1.2861063000000001E-2</c:v>
                </c:pt>
                <c:pt idx="110">
                  <c:v>8.7654989999999995E-3</c:v>
                </c:pt>
                <c:pt idx="111">
                  <c:v>4.1009584000000002E-3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9BC0-4E70-A8B0-32D50E42054E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[4]Sheet1!$D$156:$DT$156</c:f>
              <c:numCache>
                <c:formatCode>General</c:formatCode>
                <c:ptCount val="121"/>
                <c:pt idx="0">
                  <c:v>2.1583944999999998E-3</c:v>
                </c:pt>
                <c:pt idx="1">
                  <c:v>6.2500000000000001E-4</c:v>
                </c:pt>
                <c:pt idx="2">
                  <c:v>1.6792748E-3</c:v>
                </c:pt>
                <c:pt idx="3">
                  <c:v>1.5118555000000001E-3</c:v>
                </c:pt>
                <c:pt idx="4">
                  <c:v>1.361325E-3</c:v>
                </c:pt>
                <c:pt idx="5">
                  <c:v>2.0002689999999998E-3</c:v>
                </c:pt>
                <c:pt idx="6">
                  <c:v>3.7768474E-3</c:v>
                </c:pt>
                <c:pt idx="7">
                  <c:v>6.411305E-3</c:v>
                </c:pt>
                <c:pt idx="8">
                  <c:v>7.1712076E-3</c:v>
                </c:pt>
                <c:pt idx="9">
                  <c:v>4.5722267000000002E-3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1.042437E-3</c:v>
                </c:pt>
                <c:pt idx="15">
                  <c:v>7.5633456000000002E-3</c:v>
                </c:pt>
                <c:pt idx="16">
                  <c:v>1.2959053999999999E-2</c:v>
                </c:pt>
                <c:pt idx="17">
                  <c:v>1.3575257E-2</c:v>
                </c:pt>
                <c:pt idx="18">
                  <c:v>9.4952490000000007E-3</c:v>
                </c:pt>
                <c:pt idx="19">
                  <c:v>2.0078513999999999E-3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2.7129033000000001E-3</c:v>
                </c:pt>
                <c:pt idx="27">
                  <c:v>9.1901970000000006E-3</c:v>
                </c:pt>
                <c:pt idx="28">
                  <c:v>1.4439314E-2</c:v>
                </c:pt>
                <c:pt idx="29">
                  <c:v>1.7921912000000002E-2</c:v>
                </c:pt>
                <c:pt idx="30">
                  <c:v>2.1170128E-2</c:v>
                </c:pt>
                <c:pt idx="31">
                  <c:v>2.4069607E-2</c:v>
                </c:pt>
                <c:pt idx="32">
                  <c:v>2.5712552E-2</c:v>
                </c:pt>
                <c:pt idx="33">
                  <c:v>2.7795614999999999E-2</c:v>
                </c:pt>
                <c:pt idx="34">
                  <c:v>2.987745E-2</c:v>
                </c:pt>
                <c:pt idx="35">
                  <c:v>3.1504575E-2</c:v>
                </c:pt>
                <c:pt idx="36">
                  <c:v>3.0873653000000001E-2</c:v>
                </c:pt>
                <c:pt idx="37">
                  <c:v>2.7128098999999999E-2</c:v>
                </c:pt>
                <c:pt idx="38">
                  <c:v>2.1329846E-2</c:v>
                </c:pt>
                <c:pt idx="39">
                  <c:v>1.553058E-2</c:v>
                </c:pt>
                <c:pt idx="40">
                  <c:v>1.0256312E-2</c:v>
                </c:pt>
                <c:pt idx="41">
                  <c:v>7.0159009999999997E-3</c:v>
                </c:pt>
                <c:pt idx="42">
                  <c:v>5.2155135000000004E-3</c:v>
                </c:pt>
                <c:pt idx="43">
                  <c:v>6.7599130000000002E-3</c:v>
                </c:pt>
                <c:pt idx="44">
                  <c:v>1.2576374E-2</c:v>
                </c:pt>
                <c:pt idx="45">
                  <c:v>2.0721203000000001E-2</c:v>
                </c:pt>
                <c:pt idx="46">
                  <c:v>2.7648944000000002E-2</c:v>
                </c:pt>
                <c:pt idx="47">
                  <c:v>3.0952439000000002E-2</c:v>
                </c:pt>
                <c:pt idx="48">
                  <c:v>3.1434077999999997E-2</c:v>
                </c:pt>
                <c:pt idx="49">
                  <c:v>3.1136328000000001E-2</c:v>
                </c:pt>
                <c:pt idx="50">
                  <c:v>3.0907203000000001E-2</c:v>
                </c:pt>
                <c:pt idx="51">
                  <c:v>3.1780929999999999E-2</c:v>
                </c:pt>
                <c:pt idx="52">
                  <c:v>3.3580220000000001E-2</c:v>
                </c:pt>
                <c:pt idx="53">
                  <c:v>3.4500482999999998E-2</c:v>
                </c:pt>
                <c:pt idx="54">
                  <c:v>3.2653537000000003E-2</c:v>
                </c:pt>
                <c:pt idx="55">
                  <c:v>2.9253120000000001E-2</c:v>
                </c:pt>
                <c:pt idx="56">
                  <c:v>2.7174136000000002E-2</c:v>
                </c:pt>
                <c:pt idx="57">
                  <c:v>2.9680768E-2</c:v>
                </c:pt>
                <c:pt idx="58">
                  <c:v>3.6028816999999998E-2</c:v>
                </c:pt>
                <c:pt idx="59">
                  <c:v>4.2450114999999997E-2</c:v>
                </c:pt>
                <c:pt idx="60">
                  <c:v>4.4971634000000003E-2</c:v>
                </c:pt>
                <c:pt idx="61">
                  <c:v>4.5337647000000002E-2</c:v>
                </c:pt>
                <c:pt idx="62">
                  <c:v>4.5785140000000002E-2</c:v>
                </c:pt>
                <c:pt idx="63">
                  <c:v>4.6803176000000002E-2</c:v>
                </c:pt>
                <c:pt idx="64">
                  <c:v>4.6011202000000001E-2</c:v>
                </c:pt>
                <c:pt idx="65">
                  <c:v>4.3219298000000003E-2</c:v>
                </c:pt>
                <c:pt idx="66">
                  <c:v>4.3066399999999998E-2</c:v>
                </c:pt>
                <c:pt idx="67">
                  <c:v>5.0032872999999999E-2</c:v>
                </c:pt>
                <c:pt idx="68">
                  <c:v>6.1367183999999998E-2</c:v>
                </c:pt>
                <c:pt idx="69">
                  <c:v>6.7406154999999995E-2</c:v>
                </c:pt>
                <c:pt idx="70">
                  <c:v>6.1185267000000002E-2</c:v>
                </c:pt>
                <c:pt idx="71">
                  <c:v>4.4650889999999999E-2</c:v>
                </c:pt>
                <c:pt idx="72">
                  <c:v>2.7254665000000001E-2</c:v>
                </c:pt>
                <c:pt idx="73">
                  <c:v>1.6734526E-2</c:v>
                </c:pt>
                <c:pt idx="74">
                  <c:v>1.4879859E-2</c:v>
                </c:pt>
                <c:pt idx="75">
                  <c:v>1.7442795000000001E-2</c:v>
                </c:pt>
                <c:pt idx="76">
                  <c:v>2.0511472999999999E-2</c:v>
                </c:pt>
                <c:pt idx="77">
                  <c:v>2.3000725E-2</c:v>
                </c:pt>
                <c:pt idx="78">
                  <c:v>2.6262857000000001E-2</c:v>
                </c:pt>
                <c:pt idx="79">
                  <c:v>2.9629642000000001E-2</c:v>
                </c:pt>
                <c:pt idx="80">
                  <c:v>2.9268367E-2</c:v>
                </c:pt>
                <c:pt idx="81">
                  <c:v>2.2458804999999998E-2</c:v>
                </c:pt>
                <c:pt idx="82">
                  <c:v>1.0127924E-2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6.0687683999999997E-3</c:v>
                </c:pt>
                <c:pt idx="89">
                  <c:v>1.4340091500000001E-2</c:v>
                </c:pt>
                <c:pt idx="90">
                  <c:v>2.1238903E-2</c:v>
                </c:pt>
                <c:pt idx="91">
                  <c:v>2.7223242000000002E-2</c:v>
                </c:pt>
                <c:pt idx="92">
                  <c:v>3.1097135000000001E-2</c:v>
                </c:pt>
                <c:pt idx="93">
                  <c:v>3.3114980000000002E-2</c:v>
                </c:pt>
                <c:pt idx="94">
                  <c:v>3.3611394000000003E-2</c:v>
                </c:pt>
                <c:pt idx="95">
                  <c:v>3.2535750000000002E-2</c:v>
                </c:pt>
                <c:pt idx="96">
                  <c:v>3.2383080000000002E-2</c:v>
                </c:pt>
                <c:pt idx="97">
                  <c:v>3.2504815999999999E-2</c:v>
                </c:pt>
                <c:pt idx="98">
                  <c:v>3.2489426000000002E-2</c:v>
                </c:pt>
                <c:pt idx="99">
                  <c:v>3.2001603000000003E-2</c:v>
                </c:pt>
                <c:pt idx="100">
                  <c:v>3.1067928000000002E-2</c:v>
                </c:pt>
                <c:pt idx="101">
                  <c:v>2.9775171999999999E-2</c:v>
                </c:pt>
                <c:pt idx="102">
                  <c:v>2.8569922000000001E-2</c:v>
                </c:pt>
                <c:pt idx="103">
                  <c:v>2.7910753999999999E-2</c:v>
                </c:pt>
                <c:pt idx="104">
                  <c:v>2.6697379E-2</c:v>
                </c:pt>
                <c:pt idx="105">
                  <c:v>2.4993926E-2</c:v>
                </c:pt>
                <c:pt idx="106">
                  <c:v>2.2718146000000002E-2</c:v>
                </c:pt>
                <c:pt idx="107">
                  <c:v>2.0443004000000001E-2</c:v>
                </c:pt>
                <c:pt idx="108">
                  <c:v>1.7053760000000001E-2</c:v>
                </c:pt>
                <c:pt idx="109">
                  <c:v>1.3145741000000001E-2</c:v>
                </c:pt>
                <c:pt idx="110">
                  <c:v>9.2124259999999993E-3</c:v>
                </c:pt>
                <c:pt idx="111">
                  <c:v>4.6536703999999996E-3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9BC0-4E70-A8B0-32D50E42054E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[4]Sheet1!$D$157:$DT$157</c:f>
              <c:numCache>
                <c:formatCode>General</c:formatCode>
                <c:ptCount val="121"/>
                <c:pt idx="0">
                  <c:v>1.3229755000000001E-3</c:v>
                </c:pt>
                <c:pt idx="1">
                  <c:v>0</c:v>
                </c:pt>
                <c:pt idx="2">
                  <c:v>1.1276721E-3</c:v>
                </c:pt>
                <c:pt idx="3">
                  <c:v>1.3281753999999999E-3</c:v>
                </c:pt>
                <c:pt idx="4">
                  <c:v>1.4133081999999999E-3</c:v>
                </c:pt>
                <c:pt idx="5">
                  <c:v>2.0486889999999998E-3</c:v>
                </c:pt>
                <c:pt idx="6">
                  <c:v>3.6381474000000001E-3</c:v>
                </c:pt>
                <c:pt idx="7">
                  <c:v>6.1574927999999999E-3</c:v>
                </c:pt>
                <c:pt idx="8">
                  <c:v>6.9964943000000003E-3</c:v>
                </c:pt>
                <c:pt idx="9">
                  <c:v>4.6174850000000002E-3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7.8399999999999997E-4</c:v>
                </c:pt>
                <c:pt idx="15">
                  <c:v>7.5522107E-3</c:v>
                </c:pt>
                <c:pt idx="16">
                  <c:v>1.3059935999999999E-2</c:v>
                </c:pt>
                <c:pt idx="17">
                  <c:v>1.3581775000000001E-2</c:v>
                </c:pt>
                <c:pt idx="18">
                  <c:v>9.3156269999999999E-3</c:v>
                </c:pt>
                <c:pt idx="19">
                  <c:v>1.6555077000000001E-3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3.0985898E-3</c:v>
                </c:pt>
                <c:pt idx="27">
                  <c:v>9.3053159999999992E-3</c:v>
                </c:pt>
                <c:pt idx="28">
                  <c:v>1.4251738999999999E-2</c:v>
                </c:pt>
                <c:pt idx="29">
                  <c:v>1.7496253999999999E-2</c:v>
                </c:pt>
                <c:pt idx="30">
                  <c:v>2.0561152999999999E-2</c:v>
                </c:pt>
                <c:pt idx="31">
                  <c:v>2.3315151999999999E-2</c:v>
                </c:pt>
                <c:pt idx="32">
                  <c:v>2.485863E-2</c:v>
                </c:pt>
                <c:pt idx="33">
                  <c:v>2.695732E-2</c:v>
                </c:pt>
                <c:pt idx="34">
                  <c:v>2.9148782000000002E-2</c:v>
                </c:pt>
                <c:pt idx="35">
                  <c:v>3.0970259999999999E-2</c:v>
                </c:pt>
                <c:pt idx="36">
                  <c:v>3.0560027999999999E-2</c:v>
                </c:pt>
                <c:pt idx="37">
                  <c:v>2.6997862000000001E-2</c:v>
                </c:pt>
                <c:pt idx="38">
                  <c:v>2.1246445999999999E-2</c:v>
                </c:pt>
                <c:pt idx="39">
                  <c:v>1.5378322E-2</c:v>
                </c:pt>
                <c:pt idx="40">
                  <c:v>1.0043829000000001E-2</c:v>
                </c:pt>
                <c:pt idx="41">
                  <c:v>6.7851016999999998E-3</c:v>
                </c:pt>
                <c:pt idx="42">
                  <c:v>5.0423009999999999E-3</c:v>
                </c:pt>
                <c:pt idx="43">
                  <c:v>6.6457414000000003E-3</c:v>
                </c:pt>
                <c:pt idx="44">
                  <c:v>1.2478731E-2</c:v>
                </c:pt>
                <c:pt idx="45">
                  <c:v>2.0620533999999999E-2</c:v>
                </c:pt>
                <c:pt idx="46">
                  <c:v>2.7564831000000001E-2</c:v>
                </c:pt>
                <c:pt idx="47">
                  <c:v>3.0872427000000001E-2</c:v>
                </c:pt>
                <c:pt idx="48">
                  <c:v>3.1319115000000002E-2</c:v>
                </c:pt>
                <c:pt idx="49">
                  <c:v>3.0984977E-2</c:v>
                </c:pt>
                <c:pt idx="50">
                  <c:v>3.0774571000000001E-2</c:v>
                </c:pt>
                <c:pt idx="51">
                  <c:v>3.1676322E-2</c:v>
                </c:pt>
                <c:pt idx="52">
                  <c:v>3.3445141999999997E-2</c:v>
                </c:pt>
                <c:pt idx="53">
                  <c:v>3.4302081999999998E-2</c:v>
                </c:pt>
                <c:pt idx="54">
                  <c:v>3.2485712E-2</c:v>
                </c:pt>
                <c:pt idx="55">
                  <c:v>2.9239399999999999E-2</c:v>
                </c:pt>
                <c:pt idx="56">
                  <c:v>2.7385507E-2</c:v>
                </c:pt>
                <c:pt idx="57">
                  <c:v>2.9893880000000001E-2</c:v>
                </c:pt>
                <c:pt idx="58">
                  <c:v>3.6002602000000002E-2</c:v>
                </c:pt>
                <c:pt idx="59">
                  <c:v>4.2092839999999999E-2</c:v>
                </c:pt>
                <c:pt idx="60">
                  <c:v>4.4441134E-2</c:v>
                </c:pt>
                <c:pt idx="61">
                  <c:v>4.4760328000000002E-2</c:v>
                </c:pt>
                <c:pt idx="62">
                  <c:v>4.5134769999999998E-2</c:v>
                </c:pt>
                <c:pt idx="63">
                  <c:v>4.5968259999999997E-2</c:v>
                </c:pt>
                <c:pt idx="64">
                  <c:v>4.5042057000000003E-2</c:v>
                </c:pt>
                <c:pt idx="65">
                  <c:v>4.2409200000000001E-2</c:v>
                </c:pt>
                <c:pt idx="66">
                  <c:v>4.2631328000000003E-2</c:v>
                </c:pt>
                <c:pt idx="67">
                  <c:v>4.9865804999999999E-2</c:v>
                </c:pt>
                <c:pt idx="68">
                  <c:v>6.1238649999999999E-2</c:v>
                </c:pt>
                <c:pt idx="69">
                  <c:v>6.7234290000000002E-2</c:v>
                </c:pt>
                <c:pt idx="70">
                  <c:v>6.1113859999999999E-2</c:v>
                </c:pt>
                <c:pt idx="71">
                  <c:v>4.4833418E-2</c:v>
                </c:pt>
                <c:pt idx="72">
                  <c:v>2.7600355E-2</c:v>
                </c:pt>
                <c:pt idx="73">
                  <c:v>1.6960908E-2</c:v>
                </c:pt>
                <c:pt idx="74">
                  <c:v>1.4762701E-2</c:v>
                </c:pt>
                <c:pt idx="75">
                  <c:v>1.6990445999999999E-2</c:v>
                </c:pt>
                <c:pt idx="76">
                  <c:v>1.9952000000000001E-2</c:v>
                </c:pt>
                <c:pt idx="77">
                  <c:v>2.2655258000000001E-2</c:v>
                </c:pt>
                <c:pt idx="78">
                  <c:v>2.6278676000000001E-2</c:v>
                </c:pt>
                <c:pt idx="79">
                  <c:v>2.9878321999999999E-2</c:v>
                </c:pt>
                <c:pt idx="80">
                  <c:v>2.9492944E-2</c:v>
                </c:pt>
                <c:pt idx="81">
                  <c:v>2.250371E-2</c:v>
                </c:pt>
                <c:pt idx="82">
                  <c:v>9.9923730000000006E-3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5.8333559999999996E-3</c:v>
                </c:pt>
                <c:pt idx="89">
                  <c:v>1.4034737E-2</c:v>
                </c:pt>
                <c:pt idx="90">
                  <c:v>2.084952E-2</c:v>
                </c:pt>
                <c:pt idx="91">
                  <c:v>2.6668830000000001E-2</c:v>
                </c:pt>
                <c:pt idx="92">
                  <c:v>3.0399643E-2</c:v>
                </c:pt>
                <c:pt idx="93">
                  <c:v>3.2300394000000003E-2</c:v>
                </c:pt>
                <c:pt idx="94">
                  <c:v>3.2754577999999999E-2</c:v>
                </c:pt>
                <c:pt idx="95">
                  <c:v>3.1774360000000001E-2</c:v>
                </c:pt>
                <c:pt idx="96">
                  <c:v>3.1758151999999998E-2</c:v>
                </c:pt>
                <c:pt idx="97">
                  <c:v>3.2052530000000003E-2</c:v>
                </c:pt>
                <c:pt idx="98">
                  <c:v>3.2190113999999999E-2</c:v>
                </c:pt>
                <c:pt idx="99">
                  <c:v>3.1834975000000001E-2</c:v>
                </c:pt>
                <c:pt idx="100">
                  <c:v>3.1028518000000001E-2</c:v>
                </c:pt>
                <c:pt idx="101">
                  <c:v>2.9812426999999999E-2</c:v>
                </c:pt>
                <c:pt idx="102">
                  <c:v>2.8730873000000001E-2</c:v>
                </c:pt>
                <c:pt idx="103">
                  <c:v>2.8204943999999999E-2</c:v>
                </c:pt>
                <c:pt idx="104">
                  <c:v>2.7112806E-2</c:v>
                </c:pt>
                <c:pt idx="105">
                  <c:v>2.5512264999999999E-2</c:v>
                </c:pt>
                <c:pt idx="106">
                  <c:v>2.3317065000000001E-2</c:v>
                </c:pt>
                <c:pt idx="107">
                  <c:v>2.1078375999999999E-2</c:v>
                </c:pt>
                <c:pt idx="108">
                  <c:v>1.7718439999999998E-2</c:v>
                </c:pt>
                <c:pt idx="109">
                  <c:v>1.3811789E-2</c:v>
                </c:pt>
                <c:pt idx="110">
                  <c:v>9.8816040000000004E-3</c:v>
                </c:pt>
                <c:pt idx="111">
                  <c:v>5.4349107999999997E-3</c:v>
                </c:pt>
                <c:pt idx="112">
                  <c:v>6.4000000000000005E-4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9BC0-4E70-A8B0-32D50E42054E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[4]Sheet1!$D$158:$DT$158</c:f>
              <c:numCache>
                <c:formatCode>General</c:formatCode>
                <c:ptCount val="121"/>
                <c:pt idx="0">
                  <c:v>9.7199999999999999E-4</c:v>
                </c:pt>
                <c:pt idx="1">
                  <c:v>0</c:v>
                </c:pt>
                <c:pt idx="2">
                  <c:v>4.6999999999999999E-4</c:v>
                </c:pt>
                <c:pt idx="3">
                  <c:v>6.4899999999999995E-4</c:v>
                </c:pt>
                <c:pt idx="4">
                  <c:v>8.5899999999999995E-4</c:v>
                </c:pt>
                <c:pt idx="5">
                  <c:v>1.7191191000000001E-3</c:v>
                </c:pt>
                <c:pt idx="6">
                  <c:v>3.5887337E-3</c:v>
                </c:pt>
                <c:pt idx="7">
                  <c:v>6.3331940000000003E-3</c:v>
                </c:pt>
                <c:pt idx="8">
                  <c:v>7.193975E-3</c:v>
                </c:pt>
                <c:pt idx="9">
                  <c:v>4.6286382999999997E-3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7.94E-4</c:v>
                </c:pt>
                <c:pt idx="15">
                  <c:v>7.2326795000000003E-3</c:v>
                </c:pt>
                <c:pt idx="16">
                  <c:v>1.2517261999999999E-2</c:v>
                </c:pt>
                <c:pt idx="17">
                  <c:v>1.3096729E-2</c:v>
                </c:pt>
                <c:pt idx="18">
                  <c:v>9.0169540000000006E-3</c:v>
                </c:pt>
                <c:pt idx="19">
                  <c:v>1.6043021E-3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2.6727362999999999E-3</c:v>
                </c:pt>
                <c:pt idx="27">
                  <c:v>8.9446560000000005E-3</c:v>
                </c:pt>
                <c:pt idx="28">
                  <c:v>1.3937565000000001E-2</c:v>
                </c:pt>
                <c:pt idx="29">
                  <c:v>1.7232763000000002E-2</c:v>
                </c:pt>
                <c:pt idx="30">
                  <c:v>2.0463154000000001E-2</c:v>
                </c:pt>
                <c:pt idx="31">
                  <c:v>2.3441422999999999E-2</c:v>
                </c:pt>
                <c:pt idx="32">
                  <c:v>2.5070657999999999E-2</c:v>
                </c:pt>
                <c:pt idx="33">
                  <c:v>2.6896434E-2</c:v>
                </c:pt>
                <c:pt idx="34">
                  <c:v>2.8592266000000002E-2</c:v>
                </c:pt>
                <c:pt idx="35">
                  <c:v>2.9971301999999998E-2</c:v>
                </c:pt>
                <c:pt idx="36">
                  <c:v>2.9390326000000001E-2</c:v>
                </c:pt>
                <c:pt idx="37">
                  <c:v>2.5946022999999999E-2</c:v>
                </c:pt>
                <c:pt idx="38">
                  <c:v>2.0419115000000002E-2</c:v>
                </c:pt>
                <c:pt idx="39">
                  <c:v>1.4829561999999999E-2</c:v>
                </c:pt>
                <c:pt idx="40">
                  <c:v>9.7923660000000003E-3</c:v>
                </c:pt>
                <c:pt idx="41">
                  <c:v>6.7697987000000003E-3</c:v>
                </c:pt>
                <c:pt idx="42">
                  <c:v>5.1792603999999999E-3</c:v>
                </c:pt>
                <c:pt idx="43">
                  <c:v>6.9372549999999998E-3</c:v>
                </c:pt>
                <c:pt idx="44">
                  <c:v>1.2958446E-2</c:v>
                </c:pt>
                <c:pt idx="45">
                  <c:v>2.1255886000000002E-2</c:v>
                </c:pt>
                <c:pt idx="46">
                  <c:v>2.8131113999999999E-2</c:v>
                </c:pt>
                <c:pt idx="47">
                  <c:v>3.1090314000000001E-2</c:v>
                </c:pt>
                <c:pt idx="48">
                  <c:v>3.1001672000000001E-2</c:v>
                </c:pt>
                <c:pt idx="49">
                  <c:v>3.025634E-2</c:v>
                </c:pt>
                <c:pt idx="50">
                  <c:v>2.9911376999999999E-2</c:v>
                </c:pt>
                <c:pt idx="51">
                  <c:v>3.0973092000000001E-2</c:v>
                </c:pt>
                <c:pt idx="52">
                  <c:v>3.3028517E-2</c:v>
                </c:pt>
                <c:pt idx="53">
                  <c:v>3.4157284000000003E-2</c:v>
                </c:pt>
                <c:pt idx="54">
                  <c:v>3.2464802000000001E-2</c:v>
                </c:pt>
                <c:pt idx="55">
                  <c:v>2.9145889000000001E-2</c:v>
                </c:pt>
                <c:pt idx="56">
                  <c:v>2.7064043999999999E-2</c:v>
                </c:pt>
                <c:pt idx="57">
                  <c:v>2.9201616E-2</c:v>
                </c:pt>
                <c:pt idx="58">
                  <c:v>3.4891884999999997E-2</c:v>
                </c:pt>
                <c:pt idx="59">
                  <c:v>4.0677350000000001E-2</c:v>
                </c:pt>
                <c:pt idx="60">
                  <c:v>4.2986885000000002E-2</c:v>
                </c:pt>
                <c:pt idx="61">
                  <c:v>4.3558776E-2</c:v>
                </c:pt>
                <c:pt idx="62">
                  <c:v>4.435766E-2</c:v>
                </c:pt>
                <c:pt idx="63">
                  <c:v>4.5620814000000003E-2</c:v>
                </c:pt>
                <c:pt idx="64">
                  <c:v>4.5022382999999999E-2</c:v>
                </c:pt>
                <c:pt idx="65">
                  <c:v>4.2591604999999998E-2</c:v>
                </c:pt>
                <c:pt idx="66">
                  <c:v>4.2894623999999999E-2</c:v>
                </c:pt>
                <c:pt idx="67">
                  <c:v>5.0100997000000001E-2</c:v>
                </c:pt>
                <c:pt idx="68">
                  <c:v>6.1314437999999999E-2</c:v>
                </c:pt>
                <c:pt idx="69">
                  <c:v>6.7130410000000001E-2</c:v>
                </c:pt>
                <c:pt idx="70">
                  <c:v>6.0949574999999999E-2</c:v>
                </c:pt>
                <c:pt idx="71">
                  <c:v>4.4807529999999998E-2</c:v>
                </c:pt>
                <c:pt idx="72">
                  <c:v>2.7822876E-2</c:v>
                </c:pt>
                <c:pt idx="73">
                  <c:v>1.7350516999999999E-2</c:v>
                </c:pt>
                <c:pt idx="74">
                  <c:v>1.5086443E-2</c:v>
                </c:pt>
                <c:pt idx="75">
                  <c:v>1.7020304E-2</c:v>
                </c:pt>
                <c:pt idx="76">
                  <c:v>1.9593662000000001E-2</c:v>
                </c:pt>
                <c:pt idx="77">
                  <c:v>2.1995715999999998E-2</c:v>
                </c:pt>
                <c:pt idx="78">
                  <c:v>2.5605342999999999E-2</c:v>
                </c:pt>
                <c:pt idx="79">
                  <c:v>2.9548801E-2</c:v>
                </c:pt>
                <c:pt idx="80">
                  <c:v>2.9710539000000001E-2</c:v>
                </c:pt>
                <c:pt idx="81">
                  <c:v>2.3172314999999999E-2</c:v>
                </c:pt>
                <c:pt idx="82">
                  <c:v>1.0760753E-2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4.1833520000000004E-3</c:v>
                </c:pt>
                <c:pt idx="89">
                  <c:v>1.2407156000000001E-2</c:v>
                </c:pt>
                <c:pt idx="90">
                  <c:v>1.9434360000000001E-2</c:v>
                </c:pt>
                <c:pt idx="91">
                  <c:v>2.5584816999999999E-2</c:v>
                </c:pt>
                <c:pt idx="92">
                  <c:v>2.9692911999999998E-2</c:v>
                </c:pt>
                <c:pt idx="93">
                  <c:v>3.1934490000000003E-2</c:v>
                </c:pt>
                <c:pt idx="94">
                  <c:v>3.263522E-2</c:v>
                </c:pt>
                <c:pt idx="95">
                  <c:v>3.1828460000000003E-2</c:v>
                </c:pt>
                <c:pt idx="96">
                  <c:v>3.1850345000000002E-2</c:v>
                </c:pt>
                <c:pt idx="97">
                  <c:v>3.2111960000000002E-2</c:v>
                </c:pt>
                <c:pt idx="98">
                  <c:v>3.2208305E-2</c:v>
                </c:pt>
                <c:pt idx="99">
                  <c:v>3.1842219999999997E-2</c:v>
                </c:pt>
                <c:pt idx="100">
                  <c:v>3.1039352999999999E-2</c:v>
                </c:pt>
                <c:pt idx="101">
                  <c:v>2.9943008E-2</c:v>
                </c:pt>
                <c:pt idx="102">
                  <c:v>2.8897405000000001E-2</c:v>
                </c:pt>
                <c:pt idx="103">
                  <c:v>2.8426700999999999E-2</c:v>
                </c:pt>
                <c:pt idx="104">
                  <c:v>2.7404560000000001E-2</c:v>
                </c:pt>
                <c:pt idx="105">
                  <c:v>2.5879982999999999E-2</c:v>
                </c:pt>
                <c:pt idx="106">
                  <c:v>2.3762611999999999E-2</c:v>
                </c:pt>
                <c:pt idx="107">
                  <c:v>2.1591809E-2</c:v>
                </c:pt>
                <c:pt idx="108">
                  <c:v>1.827757E-2</c:v>
                </c:pt>
                <c:pt idx="109">
                  <c:v>1.4399266000000001E-2</c:v>
                </c:pt>
                <c:pt idx="110">
                  <c:v>1.0464131E-2</c:v>
                </c:pt>
                <c:pt idx="111">
                  <c:v>6.1445079999999999E-3</c:v>
                </c:pt>
                <c:pt idx="112">
                  <c:v>1.3712054E-3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9BC0-4E70-A8B0-32D50E42054E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[4]Sheet1!$D$159:$DT$159</c:f>
              <c:numCache>
                <c:formatCode>General</c:formatCode>
                <c:ptCount val="121"/>
                <c:pt idx="0">
                  <c:v>1.1062525E-3</c:v>
                </c:pt>
                <c:pt idx="1">
                  <c:v>0</c:v>
                </c:pt>
                <c:pt idx="2">
                  <c:v>2.8899999999999998E-4</c:v>
                </c:pt>
                <c:pt idx="3">
                  <c:v>4.2400000000000001E-4</c:v>
                </c:pt>
                <c:pt idx="4">
                  <c:v>5.9900000000000003E-4</c:v>
                </c:pt>
                <c:pt idx="5">
                  <c:v>1.3841132E-3</c:v>
                </c:pt>
                <c:pt idx="6">
                  <c:v>3.1702410999999999E-3</c:v>
                </c:pt>
                <c:pt idx="7">
                  <c:v>5.8808684999999998E-3</c:v>
                </c:pt>
                <c:pt idx="8">
                  <c:v>6.8893770000000003E-3</c:v>
                </c:pt>
                <c:pt idx="9">
                  <c:v>4.6304283000000003E-3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8.6700000000000004E-4</c:v>
                </c:pt>
                <c:pt idx="15">
                  <c:v>7.3154615000000003E-3</c:v>
                </c:pt>
                <c:pt idx="16">
                  <c:v>1.2586429999999999E-2</c:v>
                </c:pt>
                <c:pt idx="17">
                  <c:v>1.3066516E-2</c:v>
                </c:pt>
                <c:pt idx="18">
                  <c:v>8.8878280000000004E-3</c:v>
                </c:pt>
                <c:pt idx="19">
                  <c:v>1.4060393000000001E-3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3.0493266E-3</c:v>
                </c:pt>
                <c:pt idx="27">
                  <c:v>9.3668459999999999E-3</c:v>
                </c:pt>
                <c:pt idx="28">
                  <c:v>1.4255023E-2</c:v>
                </c:pt>
                <c:pt idx="29">
                  <c:v>1.7338923999999999E-2</c:v>
                </c:pt>
                <c:pt idx="30">
                  <c:v>2.0268372999999999E-2</c:v>
                </c:pt>
                <c:pt idx="31">
                  <c:v>2.2987324999999999E-2</c:v>
                </c:pt>
                <c:pt idx="32">
                  <c:v>2.4494908999999999E-2</c:v>
                </c:pt>
                <c:pt idx="33">
                  <c:v>2.6384573000000001E-2</c:v>
                </c:pt>
                <c:pt idx="34">
                  <c:v>2.8226594000000001E-2</c:v>
                </c:pt>
                <c:pt idx="35">
                  <c:v>2.9680936000000002E-2</c:v>
                </c:pt>
                <c:pt idx="36">
                  <c:v>2.9048207999999999E-2</c:v>
                </c:pt>
                <c:pt idx="37">
                  <c:v>2.5560781000000001E-2</c:v>
                </c:pt>
                <c:pt idx="38">
                  <c:v>2.0049522E-2</c:v>
                </c:pt>
                <c:pt idx="39">
                  <c:v>1.4574271999999999E-2</c:v>
                </c:pt>
                <c:pt idx="40">
                  <c:v>9.7039420000000001E-3</c:v>
                </c:pt>
                <c:pt idx="41">
                  <c:v>6.706638E-3</c:v>
                </c:pt>
                <c:pt idx="42">
                  <c:v>4.9933670000000003E-3</c:v>
                </c:pt>
                <c:pt idx="43">
                  <c:v>6.5026805E-3</c:v>
                </c:pt>
                <c:pt idx="44">
                  <c:v>1.2289714E-2</c:v>
                </c:pt>
                <c:pt idx="45">
                  <c:v>2.0573568E-2</c:v>
                </c:pt>
                <c:pt idx="46">
                  <c:v>2.7706970000000001E-2</c:v>
                </c:pt>
                <c:pt idx="47">
                  <c:v>3.1024388999999999E-2</c:v>
                </c:pt>
                <c:pt idx="48">
                  <c:v>3.1139548999999999E-2</c:v>
                </c:pt>
                <c:pt idx="49">
                  <c:v>3.0279137000000001E-2</c:v>
                </c:pt>
                <c:pt idx="50">
                  <c:v>2.9549592999999999E-2</c:v>
                </c:pt>
                <c:pt idx="51">
                  <c:v>3.0158816000000001E-2</c:v>
                </c:pt>
                <c:pt idx="52">
                  <c:v>3.1962259999999999E-2</c:v>
                </c:pt>
                <c:pt idx="53">
                  <c:v>3.3138587999999997E-2</c:v>
                </c:pt>
                <c:pt idx="54">
                  <c:v>3.175443E-2</c:v>
                </c:pt>
                <c:pt idx="55">
                  <c:v>2.8766924999999999E-2</c:v>
                </c:pt>
                <c:pt idx="56">
                  <c:v>2.6892750999999999E-2</c:v>
                </c:pt>
                <c:pt idx="57">
                  <c:v>2.9048817000000001E-2</c:v>
                </c:pt>
                <c:pt idx="58">
                  <c:v>3.468417E-2</c:v>
                </c:pt>
                <c:pt idx="59">
                  <c:v>4.0484606999999999E-2</c:v>
                </c:pt>
                <c:pt idx="60">
                  <c:v>4.2898699999999998E-2</c:v>
                </c:pt>
                <c:pt idx="61">
                  <c:v>4.3584544000000003E-2</c:v>
                </c:pt>
                <c:pt idx="62">
                  <c:v>4.4336713999999999E-2</c:v>
                </c:pt>
                <c:pt idx="63">
                  <c:v>4.5279282999999997E-2</c:v>
                </c:pt>
                <c:pt idx="64">
                  <c:v>4.4154922999999999E-2</c:v>
                </c:pt>
                <c:pt idx="65">
                  <c:v>4.1287853999999999E-2</c:v>
                </c:pt>
                <c:pt idx="66">
                  <c:v>4.1457195000000002E-2</c:v>
                </c:pt>
                <c:pt idx="67">
                  <c:v>4.8842370000000003E-2</c:v>
                </c:pt>
                <c:pt idx="68">
                  <c:v>6.0448839999999997E-2</c:v>
                </c:pt>
                <c:pt idx="69">
                  <c:v>6.6724405000000001E-2</c:v>
                </c:pt>
                <c:pt idx="70">
                  <c:v>6.0993735E-2</c:v>
                </c:pt>
                <c:pt idx="71">
                  <c:v>4.5183345999999999E-2</c:v>
                </c:pt>
                <c:pt idx="72">
                  <c:v>2.8305909000000001E-2</c:v>
                </c:pt>
                <c:pt idx="73">
                  <c:v>1.7714980000000002E-2</c:v>
                </c:pt>
                <c:pt idx="74">
                  <c:v>1.5221963E-2</c:v>
                </c:pt>
                <c:pt idx="75">
                  <c:v>1.6924389000000001E-2</c:v>
                </c:pt>
                <c:pt idx="76">
                  <c:v>1.9310676999999998E-2</c:v>
                </c:pt>
                <c:pt idx="77">
                  <c:v>2.1655814999999998E-2</c:v>
                </c:pt>
                <c:pt idx="78">
                  <c:v>2.5353285E-2</c:v>
                </c:pt>
                <c:pt idx="79">
                  <c:v>2.9441983000000001E-2</c:v>
                </c:pt>
                <c:pt idx="80">
                  <c:v>2.969747E-2</c:v>
                </c:pt>
                <c:pt idx="81">
                  <c:v>2.3201178999999999E-2</c:v>
                </c:pt>
                <c:pt idx="82">
                  <c:v>1.0814119000000001E-2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3.8041335000000001E-3</c:v>
                </c:pt>
                <c:pt idx="89">
                  <c:v>1.2141324E-2</c:v>
                </c:pt>
                <c:pt idx="90">
                  <c:v>1.9312045E-2</c:v>
                </c:pt>
                <c:pt idx="91">
                  <c:v>2.5615183999999999E-2</c:v>
                </c:pt>
                <c:pt idx="92">
                  <c:v>2.9873180999999999E-2</c:v>
                </c:pt>
                <c:pt idx="93">
                  <c:v>3.2188952E-2</c:v>
                </c:pt>
                <c:pt idx="94">
                  <c:v>3.2870221999999998E-2</c:v>
                </c:pt>
                <c:pt idx="95">
                  <c:v>3.2010353999999998E-2</c:v>
                </c:pt>
                <c:pt idx="96">
                  <c:v>3.1875603000000002E-2</c:v>
                </c:pt>
                <c:pt idx="97">
                  <c:v>3.1958180000000003E-2</c:v>
                </c:pt>
                <c:pt idx="98">
                  <c:v>3.1856040000000002E-2</c:v>
                </c:pt>
                <c:pt idx="99">
                  <c:v>3.1292920000000002E-2</c:v>
                </c:pt>
                <c:pt idx="100">
                  <c:v>3.0310291999999999E-2</c:v>
                </c:pt>
                <c:pt idx="101">
                  <c:v>2.9102122000000001E-2</c:v>
                </c:pt>
                <c:pt idx="102">
                  <c:v>2.8058143000000001E-2</c:v>
                </c:pt>
                <c:pt idx="103">
                  <c:v>2.7666408999999999E-2</c:v>
                </c:pt>
                <c:pt idx="104">
                  <c:v>2.6781399000000001E-2</c:v>
                </c:pt>
                <c:pt idx="105">
                  <c:v>2.5435425000000001E-2</c:v>
                </c:pt>
                <c:pt idx="106">
                  <c:v>2.3529136999999999E-2</c:v>
                </c:pt>
                <c:pt idx="107">
                  <c:v>2.1616969999999999E-2</c:v>
                </c:pt>
                <c:pt idx="108">
                  <c:v>1.8537905E-2</c:v>
                </c:pt>
                <c:pt idx="109">
                  <c:v>1.4890934E-2</c:v>
                </c:pt>
                <c:pt idx="110">
                  <c:v>1.11920405E-2</c:v>
                </c:pt>
                <c:pt idx="111">
                  <c:v>7.1403459999999997E-3</c:v>
                </c:pt>
                <c:pt idx="112">
                  <c:v>2.5574950999999999E-3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9BC0-4E70-A8B0-32D50E42054E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[4]Sheet1!$D$160:$DT$160</c:f>
              <c:numCache>
                <c:formatCode>General</c:formatCode>
                <c:ptCount val="121"/>
                <c:pt idx="0">
                  <c:v>1.2652443999999999E-3</c:v>
                </c:pt>
                <c:pt idx="1">
                  <c:v>0</c:v>
                </c:pt>
                <c:pt idx="2">
                  <c:v>3.8299999999999999E-4</c:v>
                </c:pt>
                <c:pt idx="3">
                  <c:v>4.7100000000000001E-4</c:v>
                </c:pt>
                <c:pt idx="4">
                  <c:v>7.6499999999999995E-4</c:v>
                </c:pt>
                <c:pt idx="5">
                  <c:v>1.7410703E-3</c:v>
                </c:pt>
                <c:pt idx="6">
                  <c:v>3.624543E-3</c:v>
                </c:pt>
                <c:pt idx="7">
                  <c:v>6.2809570000000002E-3</c:v>
                </c:pt>
                <c:pt idx="8">
                  <c:v>7.2107873999999999E-3</c:v>
                </c:pt>
                <c:pt idx="9">
                  <c:v>4.9327696000000002E-3</c:v>
                </c:pt>
                <c:pt idx="10">
                  <c:v>8.8900000000000006E-5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5.9800000000000001E-4</c:v>
                </c:pt>
                <c:pt idx="15">
                  <c:v>7.2141215000000002E-3</c:v>
                </c:pt>
                <c:pt idx="16">
                  <c:v>1.2764437999999999E-2</c:v>
                </c:pt>
                <c:pt idx="17">
                  <c:v>1.3441090500000001E-2</c:v>
                </c:pt>
                <c:pt idx="18">
                  <c:v>9.2732319999999993E-3</c:v>
                </c:pt>
                <c:pt idx="19">
                  <c:v>1.6480429E-3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3.0273509000000001E-3</c:v>
                </c:pt>
                <c:pt idx="27">
                  <c:v>9.3810130000000005E-3</c:v>
                </c:pt>
                <c:pt idx="28">
                  <c:v>1.4393082E-2</c:v>
                </c:pt>
                <c:pt idx="29">
                  <c:v>1.7589446000000002E-2</c:v>
                </c:pt>
                <c:pt idx="30">
                  <c:v>2.053599E-2</c:v>
                </c:pt>
                <c:pt idx="31">
                  <c:v>2.3198613999999999E-2</c:v>
                </c:pt>
                <c:pt idx="32">
                  <c:v>2.4693102000000001E-2</c:v>
                </c:pt>
                <c:pt idx="33">
                  <c:v>2.6660831999999999E-2</c:v>
                </c:pt>
                <c:pt idx="34">
                  <c:v>2.8661525E-2</c:v>
                </c:pt>
                <c:pt idx="35">
                  <c:v>3.0292316999999999E-2</c:v>
                </c:pt>
                <c:pt idx="36">
                  <c:v>2.9805541000000001E-2</c:v>
                </c:pt>
                <c:pt idx="37">
                  <c:v>2.6381247E-2</c:v>
                </c:pt>
                <c:pt idx="38">
                  <c:v>2.0936834000000001E-2</c:v>
                </c:pt>
                <c:pt idx="39">
                  <c:v>1.539427E-2</c:v>
                </c:pt>
                <c:pt idx="40">
                  <c:v>1.0276284E-2</c:v>
                </c:pt>
                <c:pt idx="41">
                  <c:v>7.0307585000000004E-3</c:v>
                </c:pt>
                <c:pt idx="42">
                  <c:v>5.1873249999999996E-3</c:v>
                </c:pt>
                <c:pt idx="43">
                  <c:v>6.660918E-3</c:v>
                </c:pt>
                <c:pt idx="44">
                  <c:v>1.2398317000000001E-2</c:v>
                </c:pt>
                <c:pt idx="45">
                  <c:v>2.0544363E-2</c:v>
                </c:pt>
                <c:pt idx="46">
                  <c:v>2.7609121E-2</c:v>
                </c:pt>
                <c:pt idx="47">
                  <c:v>3.1114059999999999E-2</c:v>
                </c:pt>
                <c:pt idx="48">
                  <c:v>3.1633667999999997E-2</c:v>
                </c:pt>
                <c:pt idx="49">
                  <c:v>3.1233499000000001E-2</c:v>
                </c:pt>
                <c:pt idx="50">
                  <c:v>3.0879589999999998E-2</c:v>
                </c:pt>
                <c:pt idx="51">
                  <c:v>3.1707440000000003E-2</c:v>
                </c:pt>
                <c:pt idx="52">
                  <c:v>3.3495539999999997E-2</c:v>
                </c:pt>
                <c:pt idx="53">
                  <c:v>3.4320330000000003E-2</c:v>
                </c:pt>
                <c:pt idx="54">
                  <c:v>3.2323184999999997E-2</c:v>
                </c:pt>
                <c:pt idx="55">
                  <c:v>2.8747145000000002E-2</c:v>
                </c:pt>
                <c:pt idx="56">
                  <c:v>2.6600024E-2</c:v>
                </c:pt>
                <c:pt idx="57">
                  <c:v>2.8946309999999999E-2</c:v>
                </c:pt>
                <c:pt idx="58">
                  <c:v>3.5084247999999998E-2</c:v>
                </c:pt>
                <c:pt idx="59">
                  <c:v>4.1349320000000002E-2</c:v>
                </c:pt>
                <c:pt idx="60">
                  <c:v>4.3908126999999998E-2</c:v>
                </c:pt>
                <c:pt idx="61">
                  <c:v>4.4386186000000001E-2</c:v>
                </c:pt>
                <c:pt idx="62">
                  <c:v>4.4814600000000003E-2</c:v>
                </c:pt>
                <c:pt idx="63">
                  <c:v>4.5648765000000001E-2</c:v>
                </c:pt>
                <c:pt idx="64">
                  <c:v>4.4761237000000002E-2</c:v>
                </c:pt>
                <c:pt idx="65">
                  <c:v>4.2280600000000002E-2</c:v>
                </c:pt>
                <c:pt idx="66">
                  <c:v>4.2722743000000001E-2</c:v>
                </c:pt>
                <c:pt idx="67">
                  <c:v>5.0085545000000002E-2</c:v>
                </c:pt>
                <c:pt idx="68">
                  <c:v>6.1331768000000002E-2</c:v>
                </c:pt>
                <c:pt idx="69">
                  <c:v>6.6966239999999996E-2</c:v>
                </c:pt>
                <c:pt idx="70">
                  <c:v>6.0491732999999999E-2</c:v>
                </c:pt>
                <c:pt idx="71">
                  <c:v>4.414096E-2</c:v>
                </c:pt>
                <c:pt idx="72">
                  <c:v>2.7209343E-2</c:v>
                </c:pt>
                <c:pt idx="73">
                  <c:v>1.7064606999999999E-2</c:v>
                </c:pt>
                <c:pt idx="74">
                  <c:v>1.5264606999999999E-2</c:v>
                </c:pt>
                <c:pt idx="75">
                  <c:v>1.7558939999999999E-2</c:v>
                </c:pt>
                <c:pt idx="76">
                  <c:v>2.0254212000000001E-2</c:v>
                </c:pt>
                <c:pt idx="77">
                  <c:v>2.2553112E-2</c:v>
                </c:pt>
                <c:pt idx="78">
                  <c:v>2.5954040000000001E-2</c:v>
                </c:pt>
                <c:pt idx="79">
                  <c:v>2.9717779999999999E-2</c:v>
                </c:pt>
                <c:pt idx="80">
                  <c:v>2.9794227E-2</c:v>
                </c:pt>
                <c:pt idx="81">
                  <c:v>2.3264797E-2</c:v>
                </c:pt>
                <c:pt idx="82">
                  <c:v>1.0894397E-2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4.0100240000000001E-3</c:v>
                </c:pt>
                <c:pt idx="89">
                  <c:v>1.25590535E-2</c:v>
                </c:pt>
                <c:pt idx="90">
                  <c:v>1.9980686000000001E-2</c:v>
                </c:pt>
                <c:pt idx="91">
                  <c:v>2.6580933000000001E-2</c:v>
                </c:pt>
                <c:pt idx="92">
                  <c:v>3.0979032E-2</c:v>
                </c:pt>
                <c:pt idx="93">
                  <c:v>3.3322230000000001E-2</c:v>
                </c:pt>
                <c:pt idx="94">
                  <c:v>3.3956255999999997E-2</c:v>
                </c:pt>
                <c:pt idx="95">
                  <c:v>3.2866746000000002E-2</c:v>
                </c:pt>
                <c:pt idx="96">
                  <c:v>3.2528300000000003E-2</c:v>
                </c:pt>
                <c:pt idx="97">
                  <c:v>3.2426120000000003E-2</c:v>
                </c:pt>
                <c:pt idx="98">
                  <c:v>3.220348E-2</c:v>
                </c:pt>
                <c:pt idx="99">
                  <c:v>3.1579886000000001E-2</c:v>
                </c:pt>
                <c:pt idx="100">
                  <c:v>3.0595107E-2</c:v>
                </c:pt>
                <c:pt idx="101">
                  <c:v>2.9357858000000001E-2</c:v>
                </c:pt>
                <c:pt idx="102">
                  <c:v>2.8259561999999998E-2</c:v>
                </c:pt>
                <c:pt idx="103">
                  <c:v>2.7787197E-2</c:v>
                </c:pt>
                <c:pt idx="104">
                  <c:v>2.6789533000000001E-2</c:v>
                </c:pt>
                <c:pt idx="105">
                  <c:v>2.5301553000000001E-2</c:v>
                </c:pt>
                <c:pt idx="106">
                  <c:v>2.3230602999999999E-2</c:v>
                </c:pt>
                <c:pt idx="107">
                  <c:v>2.1116652E-2</c:v>
                </c:pt>
                <c:pt idx="108">
                  <c:v>1.7862728000000001E-2</c:v>
                </c:pt>
                <c:pt idx="109">
                  <c:v>1.4042096E-2</c:v>
                </c:pt>
                <c:pt idx="110">
                  <c:v>1.0173877E-2</c:v>
                </c:pt>
                <c:pt idx="111">
                  <c:v>5.8250534000000003E-3</c:v>
                </c:pt>
                <c:pt idx="112">
                  <c:v>1.052428E-3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9BC0-4E70-A8B0-32D50E42054E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[4]Sheet1!$D$161:$DT$161</c:f>
              <c:numCache>
                <c:formatCode>General</c:formatCode>
                <c:ptCount val="121"/>
                <c:pt idx="0">
                  <c:v>1.0278408E-3</c:v>
                </c:pt>
                <c:pt idx="1">
                  <c:v>0</c:v>
                </c:pt>
                <c:pt idx="2">
                  <c:v>4.3300000000000001E-4</c:v>
                </c:pt>
                <c:pt idx="3">
                  <c:v>6.1899999999999998E-4</c:v>
                </c:pt>
                <c:pt idx="4">
                  <c:v>9.5100000000000002E-4</c:v>
                </c:pt>
                <c:pt idx="5">
                  <c:v>1.9146142000000001E-3</c:v>
                </c:pt>
                <c:pt idx="6">
                  <c:v>3.7303101000000002E-3</c:v>
                </c:pt>
                <c:pt idx="7">
                  <c:v>6.2752550000000004E-3</c:v>
                </c:pt>
                <c:pt idx="8">
                  <c:v>7.0069195000000001E-3</c:v>
                </c:pt>
                <c:pt idx="9">
                  <c:v>4.5257309999999999E-3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7.9199999999999995E-4</c:v>
                </c:pt>
                <c:pt idx="15">
                  <c:v>7.3960780000000004E-3</c:v>
                </c:pt>
                <c:pt idx="16">
                  <c:v>1.2802834000000001E-2</c:v>
                </c:pt>
                <c:pt idx="17">
                  <c:v>1.3350856499999999E-2</c:v>
                </c:pt>
                <c:pt idx="18">
                  <c:v>9.1679190000000001E-3</c:v>
                </c:pt>
                <c:pt idx="19">
                  <c:v>1.5718881000000001E-3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2.9232665000000001E-3</c:v>
                </c:pt>
                <c:pt idx="27">
                  <c:v>9.1600250000000005E-3</c:v>
                </c:pt>
                <c:pt idx="28">
                  <c:v>1.4093618E-2</c:v>
                </c:pt>
                <c:pt idx="29">
                  <c:v>1.7305404E-2</c:v>
                </c:pt>
                <c:pt idx="30">
                  <c:v>2.0354914000000002E-2</c:v>
                </c:pt>
                <c:pt idx="31">
                  <c:v>2.3125704E-2</c:v>
                </c:pt>
                <c:pt idx="32">
                  <c:v>2.4650773000000001E-2</c:v>
                </c:pt>
                <c:pt idx="33">
                  <c:v>2.6650790000000001E-2</c:v>
                </c:pt>
                <c:pt idx="34">
                  <c:v>2.8721867000000002E-2</c:v>
                </c:pt>
                <c:pt idx="35">
                  <c:v>3.0477998999999999E-2</c:v>
                </c:pt>
                <c:pt idx="36">
                  <c:v>3.0071152E-2</c:v>
                </c:pt>
                <c:pt idx="37">
                  <c:v>2.6567041999999999E-2</c:v>
                </c:pt>
                <c:pt idx="38">
                  <c:v>2.0869741000000001E-2</c:v>
                </c:pt>
                <c:pt idx="39">
                  <c:v>1.5067000000000001E-2</c:v>
                </c:pt>
                <c:pt idx="40">
                  <c:v>9.8812759999999996E-3</c:v>
                </c:pt>
                <c:pt idx="41">
                  <c:v>6.7119340000000001E-3</c:v>
                </c:pt>
                <c:pt idx="42">
                  <c:v>5.0634579999999998E-3</c:v>
                </c:pt>
                <c:pt idx="43">
                  <c:v>6.7763342999999998E-3</c:v>
                </c:pt>
                <c:pt idx="44">
                  <c:v>1.2728570999999999E-2</c:v>
                </c:pt>
                <c:pt idx="45">
                  <c:v>2.1018028000000001E-2</c:v>
                </c:pt>
                <c:pt idx="46">
                  <c:v>2.8081248E-2</c:v>
                </c:pt>
                <c:pt idx="47">
                  <c:v>3.1410887999999998E-2</c:v>
                </c:pt>
                <c:pt idx="48">
                  <c:v>3.1685001999999997E-2</c:v>
                </c:pt>
                <c:pt idx="49">
                  <c:v>3.1004238999999999E-2</c:v>
                </c:pt>
                <c:pt idx="50">
                  <c:v>3.0358585E-2</c:v>
                </c:pt>
                <c:pt idx="51">
                  <c:v>3.0950390000000001E-2</c:v>
                </c:pt>
                <c:pt idx="52">
                  <c:v>3.2651844999999999E-2</c:v>
                </c:pt>
                <c:pt idx="53">
                  <c:v>3.3664289999999999E-2</c:v>
                </c:pt>
                <c:pt idx="54">
                  <c:v>3.2053623000000003E-2</c:v>
                </c:pt>
                <c:pt idx="55">
                  <c:v>2.8863112E-2</c:v>
                </c:pt>
                <c:pt idx="56">
                  <c:v>2.6885112999999999E-2</c:v>
                </c:pt>
                <c:pt idx="57">
                  <c:v>2.9137572E-2</c:v>
                </c:pt>
                <c:pt idx="58">
                  <c:v>3.5005706999999997E-2</c:v>
                </c:pt>
                <c:pt idx="59">
                  <c:v>4.1039686999999998E-2</c:v>
                </c:pt>
                <c:pt idx="60">
                  <c:v>4.3559536000000003E-2</c:v>
                </c:pt>
                <c:pt idx="61">
                  <c:v>4.4195272000000001E-2</c:v>
                </c:pt>
                <c:pt idx="62">
                  <c:v>4.4847783000000002E-2</c:v>
                </c:pt>
                <c:pt idx="63">
                  <c:v>4.5801689999999999E-2</c:v>
                </c:pt>
                <c:pt idx="64">
                  <c:v>4.4847841999999999E-2</c:v>
                </c:pt>
                <c:pt idx="65">
                  <c:v>4.215588E-2</c:v>
                </c:pt>
                <c:pt idx="66">
                  <c:v>4.232383E-2</c:v>
                </c:pt>
                <c:pt idx="67">
                  <c:v>4.9473982E-2</c:v>
                </c:pt>
                <c:pt idx="68">
                  <c:v>6.0693129999999998E-2</c:v>
                </c:pt>
                <c:pt idx="69">
                  <c:v>6.6617930000000006E-2</c:v>
                </c:pt>
                <c:pt idx="70">
                  <c:v>6.0727349999999999E-2</c:v>
                </c:pt>
                <c:pt idx="71">
                  <c:v>4.4987302E-2</c:v>
                </c:pt>
                <c:pt idx="72">
                  <c:v>2.8330132000000001E-2</c:v>
                </c:pt>
                <c:pt idx="73">
                  <c:v>1.7927293E-2</c:v>
                </c:pt>
                <c:pt idx="74">
                  <c:v>1.5421387E-2</c:v>
                </c:pt>
                <c:pt idx="75">
                  <c:v>1.6931723999999999E-2</c:v>
                </c:pt>
                <c:pt idx="76">
                  <c:v>1.9114347E-2</c:v>
                </c:pt>
                <c:pt idx="77">
                  <c:v>2.1372176999999999E-2</c:v>
                </c:pt>
                <c:pt idx="78">
                  <c:v>2.5136966E-2</c:v>
                </c:pt>
                <c:pt idx="79">
                  <c:v>2.9423096999999999E-2</c:v>
                </c:pt>
                <c:pt idx="80">
                  <c:v>2.9909192000000001E-2</c:v>
                </c:pt>
                <c:pt idx="81">
                  <c:v>2.3546872999999999E-2</c:v>
                </c:pt>
                <c:pt idx="82">
                  <c:v>1.1142335999999999E-2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4.492996E-3</c:v>
                </c:pt>
                <c:pt idx="89">
                  <c:v>1.2985300999999999E-2</c:v>
                </c:pt>
                <c:pt idx="90">
                  <c:v>2.0182370000000002E-2</c:v>
                </c:pt>
                <c:pt idx="91">
                  <c:v>2.6451809999999999E-2</c:v>
                </c:pt>
                <c:pt idx="92">
                  <c:v>3.0602399999999998E-2</c:v>
                </c:pt>
                <c:pt idx="93">
                  <c:v>3.282011E-2</c:v>
                </c:pt>
                <c:pt idx="94">
                  <c:v>3.3441998000000001E-2</c:v>
                </c:pt>
                <c:pt idx="95">
                  <c:v>3.2460256999999999E-2</c:v>
                </c:pt>
                <c:pt idx="96">
                  <c:v>3.2241407999999999E-2</c:v>
                </c:pt>
                <c:pt idx="97">
                  <c:v>3.2213367999999999E-2</c:v>
                </c:pt>
                <c:pt idx="98">
                  <c:v>3.199515E-2</c:v>
                </c:pt>
                <c:pt idx="99">
                  <c:v>3.1316027000000003E-2</c:v>
                </c:pt>
                <c:pt idx="100">
                  <c:v>3.0235995000000002E-2</c:v>
                </c:pt>
                <c:pt idx="101">
                  <c:v>2.8905565000000001E-2</c:v>
                </c:pt>
                <c:pt idx="102">
                  <c:v>2.7752252000000002E-2</c:v>
                </c:pt>
                <c:pt idx="103">
                  <c:v>2.7247785E-2</c:v>
                </c:pt>
                <c:pt idx="104">
                  <c:v>2.6249284000000001E-2</c:v>
                </c:pt>
                <c:pt idx="105">
                  <c:v>2.4795181999999999E-2</c:v>
                </c:pt>
                <c:pt idx="106">
                  <c:v>2.2783350000000001E-2</c:v>
                </c:pt>
                <c:pt idx="107">
                  <c:v>2.0737126000000002E-2</c:v>
                </c:pt>
                <c:pt idx="108">
                  <c:v>1.7575489999999999E-2</c:v>
                </c:pt>
                <c:pt idx="109">
                  <c:v>1.3845951E-2</c:v>
                </c:pt>
                <c:pt idx="110">
                  <c:v>1.0063216E-2</c:v>
                </c:pt>
                <c:pt idx="111">
                  <c:v>5.8983667000000002E-3</c:v>
                </c:pt>
                <c:pt idx="112">
                  <c:v>1.2233387000000001E-3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9BC0-4E70-A8B0-32D50E42054E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[4]Sheet1!$D$162:$DT$162</c:f>
              <c:numCache>
                <c:formatCode>General</c:formatCode>
                <c:ptCount val="121"/>
                <c:pt idx="0">
                  <c:v>1.3523135999999999E-3</c:v>
                </c:pt>
                <c:pt idx="1">
                  <c:v>0</c:v>
                </c:pt>
                <c:pt idx="2">
                  <c:v>1.9699999999999999E-4</c:v>
                </c:pt>
                <c:pt idx="3">
                  <c:v>1.6100000000000001E-4</c:v>
                </c:pt>
                <c:pt idx="4">
                  <c:v>4.6299999999999998E-4</c:v>
                </c:pt>
                <c:pt idx="5">
                  <c:v>1.5221143999999999E-3</c:v>
                </c:pt>
                <c:pt idx="6">
                  <c:v>3.5113925000000001E-3</c:v>
                </c:pt>
                <c:pt idx="7">
                  <c:v>6.2872446000000002E-3</c:v>
                </c:pt>
                <c:pt idx="8">
                  <c:v>7.2203846999999996E-3</c:v>
                </c:pt>
                <c:pt idx="9">
                  <c:v>4.8345667E-3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5.9800000000000001E-4</c:v>
                </c:pt>
                <c:pt idx="15">
                  <c:v>7.0764204000000001E-3</c:v>
                </c:pt>
                <c:pt idx="16">
                  <c:v>1.2495859999999999E-2</c:v>
                </c:pt>
                <c:pt idx="17">
                  <c:v>1.3163186E-2</c:v>
                </c:pt>
                <c:pt idx="18">
                  <c:v>9.0558189999999997E-3</c:v>
                </c:pt>
                <c:pt idx="19">
                  <c:v>1.481713E-3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2.7908115E-3</c:v>
                </c:pt>
                <c:pt idx="27">
                  <c:v>9.0323209999999994E-3</c:v>
                </c:pt>
                <c:pt idx="28">
                  <c:v>1.4027257E-2</c:v>
                </c:pt>
                <c:pt idx="29">
                  <c:v>1.7283650000000001E-2</c:v>
                </c:pt>
                <c:pt idx="30">
                  <c:v>2.0356160000000002E-2</c:v>
                </c:pt>
                <c:pt idx="31">
                  <c:v>2.3118575999999998E-2</c:v>
                </c:pt>
                <c:pt idx="32">
                  <c:v>2.4627756000000001E-2</c:v>
                </c:pt>
                <c:pt idx="33">
                  <c:v>2.6514863999999999E-2</c:v>
                </c:pt>
                <c:pt idx="34">
                  <c:v>2.838771E-2</c:v>
                </c:pt>
                <c:pt idx="35">
                  <c:v>2.9879248000000001E-2</c:v>
                </c:pt>
                <c:pt idx="36">
                  <c:v>2.9276593E-2</c:v>
                </c:pt>
                <c:pt idx="37">
                  <c:v>2.5725767E-2</c:v>
                </c:pt>
                <c:pt idx="38">
                  <c:v>2.0158906000000001E-2</c:v>
                </c:pt>
                <c:pt idx="39">
                  <c:v>1.4595815E-2</c:v>
                </c:pt>
                <c:pt idx="40">
                  <c:v>9.6827019999999996E-3</c:v>
                </c:pt>
                <c:pt idx="41">
                  <c:v>6.7730100000000003E-3</c:v>
                </c:pt>
                <c:pt idx="42">
                  <c:v>5.2270889999999999E-3</c:v>
                </c:pt>
                <c:pt idx="43">
                  <c:v>6.8962653E-3</c:v>
                </c:pt>
                <c:pt idx="44">
                  <c:v>1.2759998999999999E-2</c:v>
                </c:pt>
                <c:pt idx="45">
                  <c:v>2.1019054999999998E-2</c:v>
                </c:pt>
                <c:pt idx="46">
                  <c:v>2.8128820999999998E-2</c:v>
                </c:pt>
                <c:pt idx="47">
                  <c:v>3.1477533000000002E-2</c:v>
                </c:pt>
                <c:pt idx="48">
                  <c:v>3.1616207E-2</c:v>
                </c:pt>
                <c:pt idx="49">
                  <c:v>3.0725171999999999E-2</c:v>
                </c:pt>
                <c:pt idx="50">
                  <c:v>2.9972438000000001E-2</c:v>
                </c:pt>
                <c:pt idx="51">
                  <c:v>3.0669288999999999E-2</c:v>
                </c:pt>
                <c:pt idx="52">
                  <c:v>3.2608535000000001E-2</c:v>
                </c:pt>
                <c:pt idx="53">
                  <c:v>3.3814480000000001E-2</c:v>
                </c:pt>
                <c:pt idx="54">
                  <c:v>3.2247304999999997E-2</c:v>
                </c:pt>
                <c:pt idx="55">
                  <c:v>2.8971868000000001E-2</c:v>
                </c:pt>
                <c:pt idx="56">
                  <c:v>2.6902208E-2</c:v>
                </c:pt>
                <c:pt idx="57">
                  <c:v>2.9055804000000001E-2</c:v>
                </c:pt>
                <c:pt idx="58">
                  <c:v>3.4791328000000003E-2</c:v>
                </c:pt>
                <c:pt idx="59">
                  <c:v>4.062354E-2</c:v>
                </c:pt>
                <c:pt idx="60">
                  <c:v>4.2914063000000002E-2</c:v>
                </c:pt>
                <c:pt idx="61">
                  <c:v>4.3396103999999998E-2</c:v>
                </c:pt>
                <c:pt idx="62">
                  <c:v>4.403849E-2</c:v>
                </c:pt>
                <c:pt idx="63">
                  <c:v>4.5139699999999998E-2</c:v>
                </c:pt>
                <c:pt idx="64">
                  <c:v>4.4447253999999999E-2</c:v>
                </c:pt>
                <c:pt idx="65">
                  <c:v>4.2060640000000003E-2</c:v>
                </c:pt>
                <c:pt idx="66">
                  <c:v>4.2425820000000003E-2</c:v>
                </c:pt>
                <c:pt idx="67">
                  <c:v>4.9570990000000002E-2</c:v>
                </c:pt>
                <c:pt idx="68">
                  <c:v>6.0639955000000002E-2</c:v>
                </c:pt>
                <c:pt idx="69">
                  <c:v>6.6439903999999994E-2</c:v>
                </c:pt>
                <c:pt idx="70">
                  <c:v>6.054648E-2</c:v>
                </c:pt>
                <c:pt idx="71">
                  <c:v>4.4887735999999998E-2</c:v>
                </c:pt>
                <c:pt idx="72">
                  <c:v>2.8276441999999999E-2</c:v>
                </c:pt>
                <c:pt idx="73">
                  <c:v>1.7827678E-2</c:v>
                </c:pt>
                <c:pt idx="74">
                  <c:v>1.5253387E-2</c:v>
                </c:pt>
                <c:pt idx="75">
                  <c:v>1.6717782E-2</c:v>
                </c:pt>
                <c:pt idx="76">
                  <c:v>1.8889638E-2</c:v>
                </c:pt>
                <c:pt idx="77">
                  <c:v>2.1174965E-2</c:v>
                </c:pt>
                <c:pt idx="78">
                  <c:v>2.5023050000000002E-2</c:v>
                </c:pt>
                <c:pt idx="79">
                  <c:v>2.9457817000000001E-2</c:v>
                </c:pt>
                <c:pt idx="80">
                  <c:v>3.0142242E-2</c:v>
                </c:pt>
                <c:pt idx="81">
                  <c:v>2.3956543E-2</c:v>
                </c:pt>
                <c:pt idx="82">
                  <c:v>1.16052255E-2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3.2006657999999999E-3</c:v>
                </c:pt>
                <c:pt idx="89">
                  <c:v>1.1856389E-2</c:v>
                </c:pt>
                <c:pt idx="90">
                  <c:v>1.9424996999999999E-2</c:v>
                </c:pt>
                <c:pt idx="91">
                  <c:v>2.615611E-2</c:v>
                </c:pt>
                <c:pt idx="92">
                  <c:v>3.0622205E-2</c:v>
                </c:pt>
                <c:pt idx="93">
                  <c:v>3.2969017000000003E-2</c:v>
                </c:pt>
                <c:pt idx="94">
                  <c:v>3.3524916000000002E-2</c:v>
                </c:pt>
                <c:pt idx="95">
                  <c:v>3.2337207E-2</c:v>
                </c:pt>
                <c:pt idx="96">
                  <c:v>3.1817964999999997E-2</c:v>
                </c:pt>
                <c:pt idx="97">
                  <c:v>3.1567014999999997E-2</c:v>
                </c:pt>
                <c:pt idx="98">
                  <c:v>3.127576E-2</c:v>
                </c:pt>
                <c:pt idx="99">
                  <c:v>3.0695477999999998E-2</c:v>
                </c:pt>
                <c:pt idx="100">
                  <c:v>2.9829214999999999E-2</c:v>
                </c:pt>
                <c:pt idx="101">
                  <c:v>2.8805227999999999E-2</c:v>
                </c:pt>
                <c:pt idx="102">
                  <c:v>2.7930828000000001E-2</c:v>
                </c:pt>
                <c:pt idx="103">
                  <c:v>2.7692158000000001E-2</c:v>
                </c:pt>
                <c:pt idx="104">
                  <c:v>2.692485E-2</c:v>
                </c:pt>
                <c:pt idx="105">
                  <c:v>2.5652029E-2</c:v>
                </c:pt>
                <c:pt idx="106">
                  <c:v>2.3769289999999998E-2</c:v>
                </c:pt>
                <c:pt idx="107">
                  <c:v>2.1783904999999999E-2</c:v>
                </c:pt>
                <c:pt idx="108">
                  <c:v>1.8630145000000001E-2</c:v>
                </c:pt>
                <c:pt idx="109">
                  <c:v>1.4860677500000001E-2</c:v>
                </c:pt>
                <c:pt idx="110">
                  <c:v>1.0999971000000001E-2</c:v>
                </c:pt>
                <c:pt idx="111">
                  <c:v>6.8000634000000004E-3</c:v>
                </c:pt>
                <c:pt idx="112">
                  <c:v>2.0593389999999999E-3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9BC0-4E70-A8B0-32D50E42054E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[4]Sheet1!$D$163:$DT$163</c:f>
              <c:numCache>
                <c:formatCode>General</c:formatCode>
                <c:ptCount val="121"/>
                <c:pt idx="0">
                  <c:v>3.57E-4</c:v>
                </c:pt>
                <c:pt idx="1">
                  <c:v>0</c:v>
                </c:pt>
                <c:pt idx="2">
                  <c:v>2.8499999999999999E-4</c:v>
                </c:pt>
                <c:pt idx="3">
                  <c:v>8.5300000000000003E-4</c:v>
                </c:pt>
                <c:pt idx="4">
                  <c:v>1.1225868999999999E-3</c:v>
                </c:pt>
                <c:pt idx="5">
                  <c:v>1.6237309E-3</c:v>
                </c:pt>
                <c:pt idx="6">
                  <c:v>2.8878723000000002E-3</c:v>
                </c:pt>
                <c:pt idx="7">
                  <c:v>5.2658610000000002E-3</c:v>
                </c:pt>
                <c:pt idx="8">
                  <c:v>6.2897810000000004E-3</c:v>
                </c:pt>
                <c:pt idx="9">
                  <c:v>4.3600122E-3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9.1299999999999997E-4</c:v>
                </c:pt>
                <c:pt idx="15">
                  <c:v>7.2175436999999997E-3</c:v>
                </c:pt>
                <c:pt idx="16">
                  <c:v>1.2410353000000001E-2</c:v>
                </c:pt>
                <c:pt idx="17">
                  <c:v>1.2872545000000001E-2</c:v>
                </c:pt>
                <c:pt idx="18">
                  <c:v>8.7250309999999994E-3</c:v>
                </c:pt>
                <c:pt idx="19">
                  <c:v>1.2328472999999999E-3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3.1079777999999999E-3</c:v>
                </c:pt>
                <c:pt idx="27">
                  <c:v>9.2992270000000002E-3</c:v>
                </c:pt>
                <c:pt idx="28">
                  <c:v>1.4012683999999999E-2</c:v>
                </c:pt>
                <c:pt idx="29">
                  <c:v>1.6887002000000002E-2</c:v>
                </c:pt>
                <c:pt idx="30">
                  <c:v>1.9668809999999998E-2</c:v>
                </c:pt>
                <c:pt idx="31">
                  <c:v>2.2354411000000001E-2</c:v>
                </c:pt>
                <c:pt idx="32">
                  <c:v>2.3893003999999999E-2</c:v>
                </c:pt>
                <c:pt idx="33">
                  <c:v>2.5761321E-2</c:v>
                </c:pt>
                <c:pt idx="34">
                  <c:v>2.7498907999999999E-2</c:v>
                </c:pt>
                <c:pt idx="35">
                  <c:v>2.8891182000000001E-2</c:v>
                </c:pt>
                <c:pt idx="36">
                  <c:v>2.8373572999999999E-2</c:v>
                </c:pt>
                <c:pt idx="37">
                  <c:v>2.5130820000000002E-2</c:v>
                </c:pt>
                <c:pt idx="38">
                  <c:v>1.9861740999999999E-2</c:v>
                </c:pt>
                <c:pt idx="39">
                  <c:v>1.4491897E-2</c:v>
                </c:pt>
                <c:pt idx="40">
                  <c:v>9.6721120000000001E-3</c:v>
                </c:pt>
                <c:pt idx="41">
                  <c:v>6.6828723E-3</c:v>
                </c:pt>
                <c:pt idx="42">
                  <c:v>5.0611780000000004E-3</c:v>
                </c:pt>
                <c:pt idx="43">
                  <c:v>6.7121508000000003E-3</c:v>
                </c:pt>
                <c:pt idx="44">
                  <c:v>1.2600243000000001E-2</c:v>
                </c:pt>
                <c:pt idx="45">
                  <c:v>2.0956731999999999E-2</c:v>
                </c:pt>
                <c:pt idx="46">
                  <c:v>2.8189546999999999E-2</c:v>
                </c:pt>
                <c:pt idx="47">
                  <c:v>3.1633317000000001E-2</c:v>
                </c:pt>
                <c:pt idx="48">
                  <c:v>3.1798224999999999E-2</c:v>
                </c:pt>
                <c:pt idx="49">
                  <c:v>3.0793147E-2</c:v>
                </c:pt>
                <c:pt idx="50">
                  <c:v>2.9750683999999999E-2</c:v>
                </c:pt>
                <c:pt idx="51">
                  <c:v>3.0027189999999999E-2</c:v>
                </c:pt>
                <c:pt idx="52">
                  <c:v>3.1625322999999997E-2</c:v>
                </c:pt>
                <c:pt idx="53">
                  <c:v>3.2770111999999997E-2</c:v>
                </c:pt>
                <c:pt idx="54">
                  <c:v>3.1462400000000001E-2</c:v>
                </c:pt>
                <c:pt idx="55">
                  <c:v>2.8549857000000001E-2</c:v>
                </c:pt>
                <c:pt idx="56">
                  <c:v>2.6724106000000001E-2</c:v>
                </c:pt>
                <c:pt idx="57">
                  <c:v>2.8840230000000001E-2</c:v>
                </c:pt>
                <c:pt idx="58">
                  <c:v>3.4429109999999999E-2</c:v>
                </c:pt>
                <c:pt idx="59">
                  <c:v>4.0250744999999997E-2</c:v>
                </c:pt>
                <c:pt idx="60">
                  <c:v>4.2746140000000002E-2</c:v>
                </c:pt>
                <c:pt idx="61">
                  <c:v>4.3413019999999997E-2</c:v>
                </c:pt>
                <c:pt idx="62">
                  <c:v>4.3934795999999998E-2</c:v>
                </c:pt>
                <c:pt idx="63">
                  <c:v>4.4549720000000001E-2</c:v>
                </c:pt>
                <c:pt idx="64">
                  <c:v>4.3269172000000002E-2</c:v>
                </c:pt>
                <c:pt idx="65">
                  <c:v>4.0612172000000002E-2</c:v>
                </c:pt>
                <c:pt idx="66">
                  <c:v>4.1147705E-2</c:v>
                </c:pt>
                <c:pt idx="67">
                  <c:v>4.870244E-2</c:v>
                </c:pt>
                <c:pt idx="68">
                  <c:v>6.0171105000000003E-2</c:v>
                </c:pt>
                <c:pt idx="69">
                  <c:v>6.6280400000000003E-2</c:v>
                </c:pt>
                <c:pt idx="70">
                  <c:v>6.0710087000000003E-2</c:v>
                </c:pt>
                <c:pt idx="71">
                  <c:v>4.5443850000000001E-2</c:v>
                </c:pt>
                <c:pt idx="72">
                  <c:v>2.9162615999999999E-2</c:v>
                </c:pt>
                <c:pt idx="73">
                  <c:v>1.8797379999999999E-2</c:v>
                </c:pt>
                <c:pt idx="74">
                  <c:v>1.5994655E-2</c:v>
                </c:pt>
                <c:pt idx="75">
                  <c:v>1.7025861999999999E-2</c:v>
                </c:pt>
                <c:pt idx="76">
                  <c:v>1.8730348000000001E-2</c:v>
                </c:pt>
                <c:pt idx="77">
                  <c:v>2.0679568999999998E-2</c:v>
                </c:pt>
                <c:pt idx="78">
                  <c:v>2.4351621E-2</c:v>
                </c:pt>
                <c:pt idx="79">
                  <c:v>2.8700247000000002E-2</c:v>
                </c:pt>
                <c:pt idx="80">
                  <c:v>2.9335018000000001E-2</c:v>
                </c:pt>
                <c:pt idx="81">
                  <c:v>2.3167170000000001E-2</c:v>
                </c:pt>
                <c:pt idx="82">
                  <c:v>1.096685E-2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3.1408757999999998E-3</c:v>
                </c:pt>
                <c:pt idx="89">
                  <c:v>1.1526274499999999E-2</c:v>
                </c:pt>
                <c:pt idx="90">
                  <c:v>1.8942730000000001E-2</c:v>
                </c:pt>
                <c:pt idx="91">
                  <c:v>2.5632767000000001E-2</c:v>
                </c:pt>
                <c:pt idx="92">
                  <c:v>3.0222833000000001E-2</c:v>
                </c:pt>
                <c:pt idx="93">
                  <c:v>3.2728373999999998E-2</c:v>
                </c:pt>
                <c:pt idx="94">
                  <c:v>3.341881E-2</c:v>
                </c:pt>
                <c:pt idx="95">
                  <c:v>3.2320406000000003E-2</c:v>
                </c:pt>
                <c:pt idx="96">
                  <c:v>3.1745414999999999E-2</c:v>
                </c:pt>
                <c:pt idx="97">
                  <c:v>3.1343072999999999E-2</c:v>
                </c:pt>
                <c:pt idx="98">
                  <c:v>3.0836424000000001E-2</c:v>
                </c:pt>
                <c:pt idx="99">
                  <c:v>3.0024558E-2</c:v>
                </c:pt>
                <c:pt idx="100">
                  <c:v>2.8954944E-2</c:v>
                </c:pt>
                <c:pt idx="101">
                  <c:v>2.7851338E-2</c:v>
                </c:pt>
                <c:pt idx="102">
                  <c:v>2.6956270000000001E-2</c:v>
                </c:pt>
                <c:pt idx="103">
                  <c:v>2.6789094999999999E-2</c:v>
                </c:pt>
                <c:pt idx="104">
                  <c:v>2.6165297000000001E-2</c:v>
                </c:pt>
                <c:pt idx="105">
                  <c:v>2.5087374999999999E-2</c:v>
                </c:pt>
                <c:pt idx="106">
                  <c:v>2.3444837E-2</c:v>
                </c:pt>
                <c:pt idx="107">
                  <c:v>2.1743064999999999E-2</c:v>
                </c:pt>
                <c:pt idx="108">
                  <c:v>1.8869338999999999E-2</c:v>
                </c:pt>
                <c:pt idx="109">
                  <c:v>1.5379907E-2</c:v>
                </c:pt>
                <c:pt idx="110">
                  <c:v>1.17860325E-2</c:v>
                </c:pt>
                <c:pt idx="111">
                  <c:v>7.8092255000000001E-3</c:v>
                </c:pt>
                <c:pt idx="112">
                  <c:v>3.2509653999999999E-3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9BC0-4E70-A8B0-32D50E42054E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[4]Sheet1!$D$164:$DT$164</c:f>
              <c:numCache>
                <c:formatCode>General</c:formatCode>
                <c:ptCount val="121"/>
                <c:pt idx="0">
                  <c:v>6.8800000000000003E-4</c:v>
                </c:pt>
                <c:pt idx="1">
                  <c:v>0</c:v>
                </c:pt>
                <c:pt idx="2">
                  <c:v>0</c:v>
                </c:pt>
                <c:pt idx="3">
                  <c:v>2.1800000000000001E-4</c:v>
                </c:pt>
                <c:pt idx="4">
                  <c:v>7.7800000000000005E-4</c:v>
                </c:pt>
                <c:pt idx="5">
                  <c:v>1.7629203E-3</c:v>
                </c:pt>
                <c:pt idx="6">
                  <c:v>3.4855346E-3</c:v>
                </c:pt>
                <c:pt idx="7">
                  <c:v>6.0937353E-3</c:v>
                </c:pt>
                <c:pt idx="8">
                  <c:v>7.1185385000000004E-3</c:v>
                </c:pt>
                <c:pt idx="9">
                  <c:v>4.9851117999999998E-3</c:v>
                </c:pt>
                <c:pt idx="10">
                  <c:v>1.3999999999999999E-4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7.3499999999999998E-4</c:v>
                </c:pt>
                <c:pt idx="15">
                  <c:v>7.2528775999999998E-3</c:v>
                </c:pt>
                <c:pt idx="16">
                  <c:v>1.2556276E-2</c:v>
                </c:pt>
                <c:pt idx="17">
                  <c:v>1.2979391999999999E-2</c:v>
                </c:pt>
                <c:pt idx="18">
                  <c:v>8.7069509999999992E-3</c:v>
                </c:pt>
                <c:pt idx="19">
                  <c:v>1.1348483E-3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3.4010732000000002E-3</c:v>
                </c:pt>
                <c:pt idx="27">
                  <c:v>9.6455380000000004E-3</c:v>
                </c:pt>
                <c:pt idx="28">
                  <c:v>1.4448032E-2</c:v>
                </c:pt>
                <c:pt idx="29">
                  <c:v>1.7396154E-2</c:v>
                </c:pt>
                <c:pt idx="30">
                  <c:v>2.0149675999999998E-2</c:v>
                </c:pt>
                <c:pt idx="31">
                  <c:v>2.2680736999999999E-2</c:v>
                </c:pt>
                <c:pt idx="32">
                  <c:v>2.4023777E-2</c:v>
                </c:pt>
                <c:pt idx="33">
                  <c:v>2.5755454000000001E-2</c:v>
                </c:pt>
                <c:pt idx="34">
                  <c:v>2.742182E-2</c:v>
                </c:pt>
                <c:pt idx="35">
                  <c:v>2.8758852000000001E-2</c:v>
                </c:pt>
                <c:pt idx="36">
                  <c:v>2.8195899999999999E-2</c:v>
                </c:pt>
                <c:pt idx="37">
                  <c:v>2.4977554999999999E-2</c:v>
                </c:pt>
                <c:pt idx="38">
                  <c:v>1.9816041E-2</c:v>
                </c:pt>
                <c:pt idx="39">
                  <c:v>1.46137895E-2</c:v>
                </c:pt>
                <c:pt idx="40">
                  <c:v>9.9152289999999994E-3</c:v>
                </c:pt>
                <c:pt idx="41">
                  <c:v>7.0962254000000004E-3</c:v>
                </c:pt>
                <c:pt idx="42">
                  <c:v>5.5794529999999998E-3</c:v>
                </c:pt>
                <c:pt idx="43">
                  <c:v>7.2205652999999996E-3</c:v>
                </c:pt>
                <c:pt idx="44">
                  <c:v>1.2986549999999999E-2</c:v>
                </c:pt>
                <c:pt idx="45">
                  <c:v>2.1170383000000001E-2</c:v>
                </c:pt>
                <c:pt idx="46">
                  <c:v>2.8261093000000001E-2</c:v>
                </c:pt>
                <c:pt idx="47">
                  <c:v>3.1631953999999997E-2</c:v>
                </c:pt>
                <c:pt idx="48">
                  <c:v>3.1729616000000002E-2</c:v>
                </c:pt>
                <c:pt idx="49">
                  <c:v>3.0694338000000002E-2</c:v>
                </c:pt>
                <c:pt idx="50">
                  <c:v>2.9645290000000001E-2</c:v>
                </c:pt>
                <c:pt idx="51">
                  <c:v>2.9865204999999999E-2</c:v>
                </c:pt>
                <c:pt idx="52">
                  <c:v>3.1317018000000002E-2</c:v>
                </c:pt>
                <c:pt idx="53">
                  <c:v>3.2300618000000003E-2</c:v>
                </c:pt>
                <c:pt idx="54">
                  <c:v>3.1001026000000001E-2</c:v>
                </c:pt>
                <c:pt idx="55">
                  <c:v>2.8319232E-2</c:v>
                </c:pt>
                <c:pt idx="56">
                  <c:v>2.6789086E-2</c:v>
                </c:pt>
                <c:pt idx="57">
                  <c:v>2.901577E-2</c:v>
                </c:pt>
                <c:pt idx="58">
                  <c:v>3.4459813999999998E-2</c:v>
                </c:pt>
                <c:pt idx="59">
                  <c:v>4.0016923000000003E-2</c:v>
                </c:pt>
                <c:pt idx="60">
                  <c:v>4.2351479999999997E-2</c:v>
                </c:pt>
                <c:pt idx="61">
                  <c:v>4.3044273000000001E-2</c:v>
                </c:pt>
                <c:pt idx="62">
                  <c:v>4.3704376000000003E-2</c:v>
                </c:pt>
                <c:pt idx="63">
                  <c:v>4.4445749999999999E-2</c:v>
                </c:pt>
                <c:pt idx="64">
                  <c:v>4.325209E-2</c:v>
                </c:pt>
                <c:pt idx="65">
                  <c:v>4.0658756999999997E-2</c:v>
                </c:pt>
                <c:pt idx="66">
                  <c:v>4.1264303000000002E-2</c:v>
                </c:pt>
                <c:pt idx="67">
                  <c:v>4.8889059999999998E-2</c:v>
                </c:pt>
                <c:pt idx="68">
                  <c:v>6.0368600000000001E-2</c:v>
                </c:pt>
                <c:pt idx="69">
                  <c:v>6.6393666000000004E-2</c:v>
                </c:pt>
                <c:pt idx="70">
                  <c:v>6.0620005999999997E-2</c:v>
                </c:pt>
                <c:pt idx="71">
                  <c:v>4.5119225999999998E-2</c:v>
                </c:pt>
                <c:pt idx="72">
                  <c:v>2.8719756999999999E-2</c:v>
                </c:pt>
                <c:pt idx="73">
                  <c:v>1.8439403E-2</c:v>
                </c:pt>
                <c:pt idx="74">
                  <c:v>1.5882617000000002E-2</c:v>
                </c:pt>
                <c:pt idx="75">
                  <c:v>1.7170686000000001E-2</c:v>
                </c:pt>
                <c:pt idx="76">
                  <c:v>1.9047036999999999E-2</c:v>
                </c:pt>
                <c:pt idx="77">
                  <c:v>2.107065E-2</c:v>
                </c:pt>
                <c:pt idx="78">
                  <c:v>2.4711858E-2</c:v>
                </c:pt>
                <c:pt idx="79">
                  <c:v>2.8887158E-2</c:v>
                </c:pt>
                <c:pt idx="80">
                  <c:v>2.9198386E-2</c:v>
                </c:pt>
                <c:pt idx="81">
                  <c:v>2.2664653E-2</c:v>
                </c:pt>
                <c:pt idx="82">
                  <c:v>1.023957E-2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4.0431037E-3</c:v>
                </c:pt>
                <c:pt idx="89">
                  <c:v>1.2314668000000001E-2</c:v>
                </c:pt>
                <c:pt idx="90">
                  <c:v>1.9441760999999998E-2</c:v>
                </c:pt>
                <c:pt idx="91">
                  <c:v>2.5769785E-2</c:v>
                </c:pt>
                <c:pt idx="92">
                  <c:v>2.9984686999999999E-2</c:v>
                </c:pt>
                <c:pt idx="93">
                  <c:v>3.2179079999999999E-2</c:v>
                </c:pt>
                <c:pt idx="94">
                  <c:v>3.2647725000000002E-2</c:v>
                </c:pt>
                <c:pt idx="95">
                  <c:v>3.1450327E-2</c:v>
                </c:pt>
                <c:pt idx="96">
                  <c:v>3.0909053999999998E-2</c:v>
                </c:pt>
                <c:pt idx="97">
                  <c:v>3.0645301999999999E-2</c:v>
                </c:pt>
                <c:pt idx="98">
                  <c:v>3.0358663000000001E-2</c:v>
                </c:pt>
                <c:pt idx="99">
                  <c:v>2.9805431E-2</c:v>
                </c:pt>
                <c:pt idx="100">
                  <c:v>2.8976940999999999E-2</c:v>
                </c:pt>
                <c:pt idx="101">
                  <c:v>2.8022452999999999E-2</c:v>
                </c:pt>
                <c:pt idx="102">
                  <c:v>2.7294677E-2</c:v>
                </c:pt>
                <c:pt idx="103">
                  <c:v>2.7229811999999999E-2</c:v>
                </c:pt>
                <c:pt idx="104">
                  <c:v>2.6657403999999999E-2</c:v>
                </c:pt>
                <c:pt idx="105">
                  <c:v>2.5594834E-2</c:v>
                </c:pt>
                <c:pt idx="106">
                  <c:v>2.3925891000000001E-2</c:v>
                </c:pt>
                <c:pt idx="107">
                  <c:v>2.2153050000000001E-2</c:v>
                </c:pt>
                <c:pt idx="108">
                  <c:v>1.9175397E-2</c:v>
                </c:pt>
                <c:pt idx="109">
                  <c:v>1.5554337999999999E-2</c:v>
                </c:pt>
                <c:pt idx="110">
                  <c:v>1.1808249999999999E-2</c:v>
                </c:pt>
                <c:pt idx="111">
                  <c:v>7.8326049999999994E-3</c:v>
                </c:pt>
                <c:pt idx="112">
                  <c:v>3.1782903E-3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9BC0-4E70-A8B0-32D50E42054E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[4]Sheet1!$D$165:$DT$165</c:f>
              <c:numCache>
                <c:formatCode>General</c:formatCode>
                <c:ptCount val="121"/>
                <c:pt idx="0">
                  <c:v>9.7099999999999997E-4</c:v>
                </c:pt>
                <c:pt idx="1">
                  <c:v>0</c:v>
                </c:pt>
                <c:pt idx="2">
                  <c:v>2.7900000000000001E-4</c:v>
                </c:pt>
                <c:pt idx="3">
                  <c:v>5.6400000000000005E-4</c:v>
                </c:pt>
                <c:pt idx="4">
                  <c:v>9.5699999999999995E-4</c:v>
                </c:pt>
                <c:pt idx="5">
                  <c:v>1.7936600999999999E-3</c:v>
                </c:pt>
                <c:pt idx="6">
                  <c:v>3.4114904999999998E-3</c:v>
                </c:pt>
                <c:pt idx="7">
                  <c:v>5.8729057000000001E-3</c:v>
                </c:pt>
                <c:pt idx="8">
                  <c:v>6.7018149999999999E-3</c:v>
                </c:pt>
                <c:pt idx="9">
                  <c:v>4.4116434E-3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5.9400000000000002E-4</c:v>
                </c:pt>
                <c:pt idx="15">
                  <c:v>7.2080777E-3</c:v>
                </c:pt>
                <c:pt idx="16">
                  <c:v>1.2691770999999999E-2</c:v>
                </c:pt>
                <c:pt idx="17">
                  <c:v>1.3331028E-2</c:v>
                </c:pt>
                <c:pt idx="18">
                  <c:v>9.1056369999999998E-3</c:v>
                </c:pt>
                <c:pt idx="19">
                  <c:v>1.4044986000000001E-3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2.9136347999999999E-3</c:v>
                </c:pt>
                <c:pt idx="27">
                  <c:v>9.2129629999999994E-3</c:v>
                </c:pt>
                <c:pt idx="28">
                  <c:v>1.4117609999999999E-2</c:v>
                </c:pt>
                <c:pt idx="29">
                  <c:v>1.7179270999999999E-2</c:v>
                </c:pt>
                <c:pt idx="30">
                  <c:v>2.0102007000000002E-2</c:v>
                </c:pt>
                <c:pt idx="31">
                  <c:v>2.2887098000000002E-2</c:v>
                </c:pt>
                <c:pt idx="32">
                  <c:v>2.4552574000000001E-2</c:v>
                </c:pt>
                <c:pt idx="33">
                  <c:v>2.6585443E-2</c:v>
                </c:pt>
                <c:pt idx="34">
                  <c:v>2.8473524E-2</c:v>
                </c:pt>
                <c:pt idx="35">
                  <c:v>2.9889135000000001E-2</c:v>
                </c:pt>
                <c:pt idx="36">
                  <c:v>2.9223926000000001E-2</c:v>
                </c:pt>
                <c:pt idx="37">
                  <c:v>2.5716823999999999E-2</c:v>
                </c:pt>
                <c:pt idx="38">
                  <c:v>2.0239732999999999E-2</c:v>
                </c:pt>
                <c:pt idx="39">
                  <c:v>1.4724187E-2</c:v>
                </c:pt>
                <c:pt idx="40">
                  <c:v>9.7192619999999993E-3</c:v>
                </c:pt>
                <c:pt idx="41">
                  <c:v>6.6262046000000003E-3</c:v>
                </c:pt>
                <c:pt idx="42">
                  <c:v>4.8793014000000001E-3</c:v>
                </c:pt>
                <c:pt idx="43">
                  <c:v>6.4310412999999999E-3</c:v>
                </c:pt>
                <c:pt idx="44">
                  <c:v>1.2311697999999999E-2</c:v>
                </c:pt>
                <c:pt idx="45">
                  <c:v>2.0750891E-2</c:v>
                </c:pt>
                <c:pt idx="46">
                  <c:v>2.8120084E-2</c:v>
                </c:pt>
                <c:pt idx="47">
                  <c:v>3.1710719999999998E-2</c:v>
                </c:pt>
                <c:pt idx="48">
                  <c:v>3.1951862999999997E-2</c:v>
                </c:pt>
                <c:pt idx="49">
                  <c:v>3.0990848000000001E-2</c:v>
                </c:pt>
                <c:pt idx="50">
                  <c:v>3.0030600000000001E-2</c:v>
                </c:pt>
                <c:pt idx="51">
                  <c:v>3.0488662E-2</c:v>
                </c:pt>
                <c:pt idx="52">
                  <c:v>3.2308459999999997E-2</c:v>
                </c:pt>
                <c:pt idx="53">
                  <c:v>3.3575072999999997E-2</c:v>
                </c:pt>
                <c:pt idx="54">
                  <c:v>3.2192659999999998E-2</c:v>
                </c:pt>
                <c:pt idx="55">
                  <c:v>2.9060236999999999E-2</c:v>
                </c:pt>
                <c:pt idx="56">
                  <c:v>2.6977905999999999E-2</c:v>
                </c:pt>
                <c:pt idx="57">
                  <c:v>2.8969426E-2</c:v>
                </c:pt>
                <c:pt idx="58">
                  <c:v>3.4564253000000003E-2</c:v>
                </c:pt>
                <c:pt idx="59">
                  <c:v>4.0387653000000003E-2</c:v>
                </c:pt>
                <c:pt idx="60">
                  <c:v>4.2760107999999998E-2</c:v>
                </c:pt>
                <c:pt idx="61">
                  <c:v>4.3268923000000001E-2</c:v>
                </c:pt>
                <c:pt idx="62">
                  <c:v>4.3777245999999999E-2</c:v>
                </c:pt>
                <c:pt idx="63">
                  <c:v>4.459142E-2</c:v>
                </c:pt>
                <c:pt idx="64">
                  <c:v>4.3618400000000002E-2</c:v>
                </c:pt>
                <c:pt idx="65">
                  <c:v>4.1148222999999998E-2</c:v>
                </c:pt>
                <c:pt idx="66">
                  <c:v>4.1722134000000001E-2</c:v>
                </c:pt>
                <c:pt idx="67">
                  <c:v>4.928776E-2</c:v>
                </c:pt>
                <c:pt idx="68">
                  <c:v>6.0786979999999997E-2</c:v>
                </c:pt>
                <c:pt idx="69">
                  <c:v>6.6835746000000001E-2</c:v>
                </c:pt>
                <c:pt idx="70">
                  <c:v>6.0986869999999999E-2</c:v>
                </c:pt>
                <c:pt idx="71">
                  <c:v>4.527573E-2</c:v>
                </c:pt>
                <c:pt idx="72">
                  <c:v>2.8579105E-2</c:v>
                </c:pt>
                <c:pt idx="73">
                  <c:v>1.8012770000000001E-2</c:v>
                </c:pt>
                <c:pt idx="74">
                  <c:v>1.5264092E-2</c:v>
                </c:pt>
                <c:pt idx="75">
                  <c:v>1.6582347000000001E-2</c:v>
                </c:pt>
                <c:pt idx="76">
                  <c:v>1.8734124000000001E-2</c:v>
                </c:pt>
                <c:pt idx="77">
                  <c:v>2.1125722999999999E-2</c:v>
                </c:pt>
                <c:pt idx="78">
                  <c:v>2.5061090000000001E-2</c:v>
                </c:pt>
                <c:pt idx="79">
                  <c:v>2.9456882E-2</c:v>
                </c:pt>
                <c:pt idx="80">
                  <c:v>3.0004552E-2</c:v>
                </c:pt>
                <c:pt idx="81">
                  <c:v>2.3700742E-2</c:v>
                </c:pt>
                <c:pt idx="82">
                  <c:v>1.1342646E-2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3.7628796E-3</c:v>
                </c:pt>
                <c:pt idx="89">
                  <c:v>1.2026983999999999E-2</c:v>
                </c:pt>
                <c:pt idx="90">
                  <c:v>1.9182973999999998E-2</c:v>
                </c:pt>
                <c:pt idx="91">
                  <c:v>2.5584787000000001E-2</c:v>
                </c:pt>
                <c:pt idx="92">
                  <c:v>2.9956613E-2</c:v>
                </c:pt>
                <c:pt idx="93">
                  <c:v>3.2331819999999997E-2</c:v>
                </c:pt>
                <c:pt idx="94">
                  <c:v>3.2978445000000002E-2</c:v>
                </c:pt>
                <c:pt idx="95">
                  <c:v>3.1937874999999998E-2</c:v>
                </c:pt>
                <c:pt idx="96">
                  <c:v>3.1511694E-2</c:v>
                </c:pt>
                <c:pt idx="97">
                  <c:v>3.1286526000000002E-2</c:v>
                </c:pt>
                <c:pt idx="98">
                  <c:v>3.0957205000000002E-2</c:v>
                </c:pt>
                <c:pt idx="99">
                  <c:v>3.0305796999999999E-2</c:v>
                </c:pt>
                <c:pt idx="100">
                  <c:v>2.9381786E-2</c:v>
                </c:pt>
                <c:pt idx="101">
                  <c:v>2.8261561000000001E-2</c:v>
                </c:pt>
                <c:pt idx="102">
                  <c:v>2.7433533E-2</c:v>
                </c:pt>
                <c:pt idx="103">
                  <c:v>2.7277719999999998E-2</c:v>
                </c:pt>
                <c:pt idx="104">
                  <c:v>2.6620852E-2</c:v>
                </c:pt>
                <c:pt idx="105">
                  <c:v>2.5477929E-2</c:v>
                </c:pt>
                <c:pt idx="106">
                  <c:v>2.3735820000000001E-2</c:v>
                </c:pt>
                <c:pt idx="107">
                  <c:v>2.1920087000000001E-2</c:v>
                </c:pt>
                <c:pt idx="108">
                  <c:v>1.8892262E-2</c:v>
                </c:pt>
                <c:pt idx="109">
                  <c:v>1.5234394E-2</c:v>
                </c:pt>
                <c:pt idx="110">
                  <c:v>1.146557E-2</c:v>
                </c:pt>
                <c:pt idx="111">
                  <c:v>7.3427689999999999E-3</c:v>
                </c:pt>
                <c:pt idx="112">
                  <c:v>2.6288445000000001E-3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9BC0-4E70-A8B0-32D50E42054E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[4]Sheet1!$D$166:$DT$166</c:f>
              <c:numCache>
                <c:formatCode>General</c:formatCode>
                <c:ptCount val="121"/>
                <c:pt idx="0">
                  <c:v>1.3258822999999999E-3</c:v>
                </c:pt>
                <c:pt idx="1">
                  <c:v>0</c:v>
                </c:pt>
                <c:pt idx="2">
                  <c:v>1.22E-4</c:v>
                </c:pt>
                <c:pt idx="3">
                  <c:v>1.6100000000000001E-4</c:v>
                </c:pt>
                <c:pt idx="4">
                  <c:v>4.8799999999999999E-4</c:v>
                </c:pt>
                <c:pt idx="5">
                  <c:v>1.5044104E-3</c:v>
                </c:pt>
                <c:pt idx="6">
                  <c:v>3.3865096E-3</c:v>
                </c:pt>
                <c:pt idx="7">
                  <c:v>6.1301539999999996E-3</c:v>
                </c:pt>
                <c:pt idx="8">
                  <c:v>7.1342853000000003E-3</c:v>
                </c:pt>
                <c:pt idx="9">
                  <c:v>4.9131579999999999E-3</c:v>
                </c:pt>
                <c:pt idx="10">
                  <c:v>1.13E-4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5.5699999999999999E-4</c:v>
                </c:pt>
                <c:pt idx="15">
                  <c:v>6.9605650000000002E-3</c:v>
                </c:pt>
                <c:pt idx="16">
                  <c:v>1.2290733E-2</c:v>
                </c:pt>
                <c:pt idx="17">
                  <c:v>1.2871352000000001E-2</c:v>
                </c:pt>
                <c:pt idx="18">
                  <c:v>8.7850910000000001E-3</c:v>
                </c:pt>
                <c:pt idx="19">
                  <c:v>1.3321927999999999E-3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3.2798927000000002E-3</c:v>
                </c:pt>
                <c:pt idx="27">
                  <c:v>9.5256869999999997E-3</c:v>
                </c:pt>
                <c:pt idx="28">
                  <c:v>1.4282260999999999E-2</c:v>
                </c:pt>
                <c:pt idx="29">
                  <c:v>1.715523E-2</c:v>
                </c:pt>
                <c:pt idx="30">
                  <c:v>1.9866439E-2</c:v>
                </c:pt>
                <c:pt idx="31">
                  <c:v>2.2412023999999999E-2</c:v>
                </c:pt>
                <c:pt idx="32">
                  <c:v>2.3840917E-2</c:v>
                </c:pt>
                <c:pt idx="33">
                  <c:v>2.5701208E-2</c:v>
                </c:pt>
                <c:pt idx="34">
                  <c:v>2.7576885999999998E-2</c:v>
                </c:pt>
                <c:pt idx="35">
                  <c:v>2.9155858E-2</c:v>
                </c:pt>
                <c:pt idx="36">
                  <c:v>2.8744180000000001E-2</c:v>
                </c:pt>
                <c:pt idx="37">
                  <c:v>2.5525268E-2</c:v>
                </c:pt>
                <c:pt idx="38">
                  <c:v>2.0239529999999999E-2</c:v>
                </c:pt>
                <c:pt idx="39">
                  <c:v>1.4868694999999999E-2</c:v>
                </c:pt>
                <c:pt idx="40">
                  <c:v>1.0019108000000001E-2</c:v>
                </c:pt>
                <c:pt idx="41">
                  <c:v>7.016904E-3</c:v>
                </c:pt>
                <c:pt idx="42">
                  <c:v>5.3255437000000001E-3</c:v>
                </c:pt>
                <c:pt idx="43">
                  <c:v>6.8282789999999996E-3</c:v>
                </c:pt>
                <c:pt idx="44">
                  <c:v>1.2534095E-2</c:v>
                </c:pt>
                <c:pt idx="45">
                  <c:v>2.0719266E-2</c:v>
                </c:pt>
                <c:pt idx="46">
                  <c:v>2.7847337E-2</c:v>
                </c:pt>
                <c:pt idx="47">
                  <c:v>3.1263359999999997E-2</c:v>
                </c:pt>
                <c:pt idx="48">
                  <c:v>3.1463406999999999E-2</c:v>
                </c:pt>
                <c:pt idx="49">
                  <c:v>3.0553668999999999E-2</c:v>
                </c:pt>
                <c:pt idx="50">
                  <c:v>2.9674044E-2</c:v>
                </c:pt>
                <c:pt idx="51">
                  <c:v>3.0123759999999999E-2</c:v>
                </c:pt>
                <c:pt idx="52">
                  <c:v>3.1838506000000003E-2</c:v>
                </c:pt>
                <c:pt idx="53">
                  <c:v>3.3045723999999999E-2</c:v>
                </c:pt>
                <c:pt idx="54">
                  <c:v>3.1789075999999999E-2</c:v>
                </c:pt>
                <c:pt idx="55">
                  <c:v>2.8948669999999999E-2</c:v>
                </c:pt>
                <c:pt idx="56">
                  <c:v>2.7125217E-2</c:v>
                </c:pt>
                <c:pt idx="57">
                  <c:v>2.9093249000000002E-2</c:v>
                </c:pt>
                <c:pt idx="58">
                  <c:v>3.4407041999999999E-2</c:v>
                </c:pt>
                <c:pt idx="59">
                  <c:v>3.9980139999999997E-2</c:v>
                </c:pt>
                <c:pt idx="60">
                  <c:v>4.2411619999999997E-2</c:v>
                </c:pt>
                <c:pt idx="61">
                  <c:v>4.3205069999999998E-2</c:v>
                </c:pt>
                <c:pt idx="62">
                  <c:v>4.3955729999999998E-2</c:v>
                </c:pt>
                <c:pt idx="63">
                  <c:v>4.4792841999999999E-2</c:v>
                </c:pt>
                <c:pt idx="64">
                  <c:v>4.3654094999999997E-2</c:v>
                </c:pt>
                <c:pt idx="65">
                  <c:v>4.097775E-2</c:v>
                </c:pt>
                <c:pt idx="66">
                  <c:v>4.1352804999999999E-2</c:v>
                </c:pt>
                <c:pt idx="67">
                  <c:v>4.8736740000000001E-2</c:v>
                </c:pt>
                <c:pt idx="68">
                  <c:v>6.015417E-2</c:v>
                </c:pt>
                <c:pt idx="69">
                  <c:v>6.6336919999999994E-2</c:v>
                </c:pt>
                <c:pt idx="70">
                  <c:v>6.0814776000000001E-2</c:v>
                </c:pt>
                <c:pt idx="71">
                  <c:v>4.5452032000000003E-2</c:v>
                </c:pt>
                <c:pt idx="72">
                  <c:v>2.8989758000000001E-2</c:v>
                </c:pt>
                <c:pt idx="73">
                  <c:v>1.8494355000000001E-2</c:v>
                </c:pt>
                <c:pt idx="74">
                  <c:v>1.5663788000000001E-2</c:v>
                </c:pt>
                <c:pt idx="75">
                  <c:v>1.6736668E-2</c:v>
                </c:pt>
                <c:pt idx="76">
                  <c:v>1.8535257999999999E-2</c:v>
                </c:pt>
                <c:pt idx="77">
                  <c:v>2.0666994000000001E-2</c:v>
                </c:pt>
                <c:pt idx="78">
                  <c:v>2.4620717E-2</c:v>
                </c:pt>
                <c:pt idx="79">
                  <c:v>2.9262674999999998E-2</c:v>
                </c:pt>
                <c:pt idx="80">
                  <c:v>3.0076852000000001E-2</c:v>
                </c:pt>
                <c:pt idx="81">
                  <c:v>2.3919905000000002E-2</c:v>
                </c:pt>
                <c:pt idx="82">
                  <c:v>1.1578771E-2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3.2573889999999999E-3</c:v>
                </c:pt>
                <c:pt idx="89">
                  <c:v>1.1478634999999999E-2</c:v>
                </c:pt>
                <c:pt idx="90">
                  <c:v>1.8618817999999999E-2</c:v>
                </c:pt>
                <c:pt idx="91">
                  <c:v>2.5021270000000002E-2</c:v>
                </c:pt>
                <c:pt idx="92">
                  <c:v>2.9437899999999999E-2</c:v>
                </c:pt>
                <c:pt idx="93">
                  <c:v>3.1911634000000001E-2</c:v>
                </c:pt>
                <c:pt idx="94">
                  <c:v>3.2690632999999997E-2</c:v>
                </c:pt>
                <c:pt idx="95">
                  <c:v>3.1788299999999999E-2</c:v>
                </c:pt>
                <c:pt idx="96">
                  <c:v>3.1476192E-2</c:v>
                </c:pt>
                <c:pt idx="97">
                  <c:v>3.1336280000000001E-2</c:v>
                </c:pt>
                <c:pt idx="98">
                  <c:v>3.105051E-2</c:v>
                </c:pt>
                <c:pt idx="99">
                  <c:v>3.0404015E-2</c:v>
                </c:pt>
                <c:pt idx="100">
                  <c:v>2.9446907000000001E-2</c:v>
                </c:pt>
                <c:pt idx="101">
                  <c:v>2.8299099000000001E-2</c:v>
                </c:pt>
                <c:pt idx="102">
                  <c:v>2.7418715999999999E-2</c:v>
                </c:pt>
                <c:pt idx="103">
                  <c:v>2.7208598000000001E-2</c:v>
                </c:pt>
                <c:pt idx="104">
                  <c:v>2.6512688E-2</c:v>
                </c:pt>
                <c:pt idx="105">
                  <c:v>2.5347155E-2</c:v>
                </c:pt>
                <c:pt idx="106">
                  <c:v>2.3604006E-2</c:v>
                </c:pt>
                <c:pt idx="107">
                  <c:v>2.1785919000000001E-2</c:v>
                </c:pt>
                <c:pt idx="108">
                  <c:v>1.8814754E-2</c:v>
                </c:pt>
                <c:pt idx="109">
                  <c:v>1.5237933E-2</c:v>
                </c:pt>
                <c:pt idx="110">
                  <c:v>1.1574719000000001E-2</c:v>
                </c:pt>
                <c:pt idx="111">
                  <c:v>7.5437756999999998E-3</c:v>
                </c:pt>
                <c:pt idx="112">
                  <c:v>2.9692757000000002E-3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9BC0-4E70-A8B0-32D50E42054E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[4]Sheet1!$D$167:$DT$167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4.1899999999999999E-4</c:v>
                </c:pt>
                <c:pt idx="5">
                  <c:v>1.4853467E-3</c:v>
                </c:pt>
                <c:pt idx="6">
                  <c:v>3.2674793999999999E-3</c:v>
                </c:pt>
                <c:pt idx="7">
                  <c:v>5.9487615000000001E-3</c:v>
                </c:pt>
                <c:pt idx="8">
                  <c:v>7.0990087000000002E-3</c:v>
                </c:pt>
                <c:pt idx="9">
                  <c:v>5.1220557999999998E-3</c:v>
                </c:pt>
                <c:pt idx="10">
                  <c:v>4.2200000000000001E-4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4.6200000000000001E-4</c:v>
                </c:pt>
                <c:pt idx="15">
                  <c:v>6.9667740000000002E-3</c:v>
                </c:pt>
                <c:pt idx="16">
                  <c:v>1.2379831000000001E-2</c:v>
                </c:pt>
                <c:pt idx="17">
                  <c:v>1.2951692000000001E-2</c:v>
                </c:pt>
                <c:pt idx="18">
                  <c:v>8.8036869999999993E-3</c:v>
                </c:pt>
                <c:pt idx="19">
                  <c:v>1.2112970000000001E-3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3.2833379999999998E-3</c:v>
                </c:pt>
                <c:pt idx="27">
                  <c:v>9.4360599999999996E-3</c:v>
                </c:pt>
                <c:pt idx="28">
                  <c:v>1.4132954E-2</c:v>
                </c:pt>
                <c:pt idx="29">
                  <c:v>1.6958399999999998E-2</c:v>
                </c:pt>
                <c:pt idx="30">
                  <c:v>1.9573291999999999E-2</c:v>
                </c:pt>
                <c:pt idx="31">
                  <c:v>2.1998383E-2</c:v>
                </c:pt>
                <c:pt idx="32">
                  <c:v>2.3354351999999998E-2</c:v>
                </c:pt>
                <c:pt idx="33">
                  <c:v>2.5242684000000001E-2</c:v>
                </c:pt>
                <c:pt idx="34">
                  <c:v>2.717984E-2</c:v>
                </c:pt>
                <c:pt idx="35">
                  <c:v>2.879963E-2</c:v>
                </c:pt>
                <c:pt idx="36">
                  <c:v>2.841494E-2</c:v>
                </c:pt>
                <c:pt idx="37">
                  <c:v>2.5223734000000001E-2</c:v>
                </c:pt>
                <c:pt idx="38">
                  <c:v>1.9942323000000001E-2</c:v>
                </c:pt>
                <c:pt idx="39">
                  <c:v>1.4568375E-2</c:v>
                </c:pt>
                <c:pt idx="40">
                  <c:v>9.7810439999999992E-3</c:v>
                </c:pt>
                <c:pt idx="41">
                  <c:v>6.9342579999999996E-3</c:v>
                </c:pt>
                <c:pt idx="42">
                  <c:v>5.3836344999999997E-3</c:v>
                </c:pt>
                <c:pt idx="43">
                  <c:v>6.8955520000000001E-3</c:v>
                </c:pt>
                <c:pt idx="44">
                  <c:v>1.2485626E-2</c:v>
                </c:pt>
                <c:pt idx="45">
                  <c:v>2.0596634999999999E-2</c:v>
                </c:pt>
                <c:pt idx="46">
                  <c:v>2.7847917999999999E-2</c:v>
                </c:pt>
                <c:pt idx="47">
                  <c:v>3.1510744E-2</c:v>
                </c:pt>
                <c:pt idx="48">
                  <c:v>3.1802480000000001E-2</c:v>
                </c:pt>
                <c:pt idx="49">
                  <c:v>3.0678648999999999E-2</c:v>
                </c:pt>
                <c:pt idx="50">
                  <c:v>2.9345619999999999E-2</c:v>
                </c:pt>
                <c:pt idx="51">
                  <c:v>2.937211E-2</c:v>
                </c:pt>
                <c:pt idx="52">
                  <c:v>3.0904286999999999E-2</c:v>
                </c:pt>
                <c:pt idx="53">
                  <c:v>3.2211940000000001E-2</c:v>
                </c:pt>
                <c:pt idx="54">
                  <c:v>3.1231062E-2</c:v>
                </c:pt>
                <c:pt idx="55">
                  <c:v>2.8648224E-2</c:v>
                </c:pt>
                <c:pt idx="56">
                  <c:v>2.7016833000000001E-2</c:v>
                </c:pt>
                <c:pt idx="57">
                  <c:v>2.9039875E-2</c:v>
                </c:pt>
                <c:pt idx="58">
                  <c:v>3.4320160000000002E-2</c:v>
                </c:pt>
                <c:pt idx="59">
                  <c:v>3.9846946000000001E-2</c:v>
                </c:pt>
                <c:pt idx="60">
                  <c:v>4.2223450000000003E-2</c:v>
                </c:pt>
                <c:pt idx="61">
                  <c:v>4.2950299999999997E-2</c:v>
                </c:pt>
                <c:pt idx="62">
                  <c:v>4.3534285999999998E-2</c:v>
                </c:pt>
                <c:pt idx="63">
                  <c:v>4.4103417999999998E-2</c:v>
                </c:pt>
                <c:pt idx="64">
                  <c:v>4.2740754999999998E-2</c:v>
                </c:pt>
                <c:pt idx="65">
                  <c:v>4.0082800000000002E-2</c:v>
                </c:pt>
                <c:pt idx="66">
                  <c:v>4.0689599999999999E-2</c:v>
                </c:pt>
                <c:pt idx="67">
                  <c:v>4.8328493E-2</c:v>
                </c:pt>
                <c:pt idx="68">
                  <c:v>5.9858950000000001E-2</c:v>
                </c:pt>
                <c:pt idx="69">
                  <c:v>6.6085030000000003E-2</c:v>
                </c:pt>
                <c:pt idx="70">
                  <c:v>6.0702513999999999E-2</c:v>
                </c:pt>
                <c:pt idx="71">
                  <c:v>4.5644320000000002E-2</c:v>
                </c:pt>
                <c:pt idx="72">
                  <c:v>2.948048E-2</c:v>
                </c:pt>
                <c:pt idx="73">
                  <c:v>1.9029577999999998E-2</c:v>
                </c:pt>
                <c:pt idx="74">
                  <c:v>1.5928363000000001E-2</c:v>
                </c:pt>
                <c:pt idx="75">
                  <c:v>1.6549956000000001E-2</c:v>
                </c:pt>
                <c:pt idx="76">
                  <c:v>1.7953474000000001E-2</c:v>
                </c:pt>
                <c:pt idx="77">
                  <c:v>1.9935636E-2</c:v>
                </c:pt>
                <c:pt idx="78">
                  <c:v>2.3949887999999999E-2</c:v>
                </c:pt>
                <c:pt idx="79">
                  <c:v>2.8727071E-2</c:v>
                </c:pt>
                <c:pt idx="80">
                  <c:v>2.9657880000000001E-2</c:v>
                </c:pt>
                <c:pt idx="81">
                  <c:v>2.3613975999999998E-2</c:v>
                </c:pt>
                <c:pt idx="82">
                  <c:v>1.1413275000000001E-2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2.5295665999999998E-3</c:v>
                </c:pt>
                <c:pt idx="89">
                  <c:v>1.0817212E-2</c:v>
                </c:pt>
                <c:pt idx="90">
                  <c:v>1.8193055E-2</c:v>
                </c:pt>
                <c:pt idx="91">
                  <c:v>2.4912009999999998E-2</c:v>
                </c:pt>
                <c:pt idx="92">
                  <c:v>2.9587100000000002E-2</c:v>
                </c:pt>
                <c:pt idx="93">
                  <c:v>3.2186159999999998E-2</c:v>
                </c:pt>
                <c:pt idx="94">
                  <c:v>3.2968259999999999E-2</c:v>
                </c:pt>
                <c:pt idx="95">
                  <c:v>3.1970482000000001E-2</c:v>
                </c:pt>
                <c:pt idx="96">
                  <c:v>3.1455677000000001E-2</c:v>
                </c:pt>
                <c:pt idx="97">
                  <c:v>3.1123588000000001E-2</c:v>
                </c:pt>
                <c:pt idx="98">
                  <c:v>3.0683748E-2</c:v>
                </c:pt>
                <c:pt idx="99">
                  <c:v>2.9943841999999998E-2</c:v>
                </c:pt>
                <c:pt idx="100">
                  <c:v>2.8942242E-2</c:v>
                </c:pt>
                <c:pt idx="101">
                  <c:v>2.7930843E-2</c:v>
                </c:pt>
                <c:pt idx="102">
                  <c:v>2.7117407E-2</c:v>
                </c:pt>
                <c:pt idx="103">
                  <c:v>2.7047519999999999E-2</c:v>
                </c:pt>
                <c:pt idx="104">
                  <c:v>2.6516286999999999E-2</c:v>
                </c:pt>
                <c:pt idx="105">
                  <c:v>2.5519681999999998E-2</c:v>
                </c:pt>
                <c:pt idx="106">
                  <c:v>2.3938803000000002E-2</c:v>
                </c:pt>
                <c:pt idx="107">
                  <c:v>2.2272592000000001E-2</c:v>
                </c:pt>
                <c:pt idx="108">
                  <c:v>1.9406669000000001E-2</c:v>
                </c:pt>
                <c:pt idx="109">
                  <c:v>1.5894508000000002E-2</c:v>
                </c:pt>
                <c:pt idx="110">
                  <c:v>1.2271351E-2</c:v>
                </c:pt>
                <c:pt idx="111">
                  <c:v>8.3363180000000005E-3</c:v>
                </c:pt>
                <c:pt idx="112">
                  <c:v>3.7432419999999999E-3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9BC0-4E70-A8B0-32D50E42054E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[4]Sheet1!$D$168:$DT$168</c:f>
              <c:numCache>
                <c:formatCode>General</c:formatCode>
                <c:ptCount val="121"/>
                <c:pt idx="0">
                  <c:v>6.6299999999999996E-4</c:v>
                </c:pt>
                <c:pt idx="1">
                  <c:v>0</c:v>
                </c:pt>
                <c:pt idx="2">
                  <c:v>0</c:v>
                </c:pt>
                <c:pt idx="3">
                  <c:v>1.34E-4</c:v>
                </c:pt>
                <c:pt idx="4">
                  <c:v>5.5800000000000001E-4</c:v>
                </c:pt>
                <c:pt idx="5">
                  <c:v>1.2703775E-3</c:v>
                </c:pt>
                <c:pt idx="6">
                  <c:v>2.7207761999999999E-3</c:v>
                </c:pt>
                <c:pt idx="7">
                  <c:v>5.3842906000000001E-3</c:v>
                </c:pt>
                <c:pt idx="8">
                  <c:v>6.8008922999999999E-3</c:v>
                </c:pt>
                <c:pt idx="9">
                  <c:v>5.1660333000000001E-3</c:v>
                </c:pt>
                <c:pt idx="10">
                  <c:v>6.1700000000000004E-4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4.6999999999999999E-4</c:v>
                </c:pt>
                <c:pt idx="15">
                  <c:v>7.0031479999999998E-3</c:v>
                </c:pt>
                <c:pt idx="16">
                  <c:v>1.2393382999999999E-2</c:v>
                </c:pt>
                <c:pt idx="17">
                  <c:v>1.2861859999999999E-2</c:v>
                </c:pt>
                <c:pt idx="18">
                  <c:v>8.5998280000000003E-3</c:v>
                </c:pt>
                <c:pt idx="19">
                  <c:v>9.1600000000000004E-4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3.2873217E-3</c:v>
                </c:pt>
                <c:pt idx="27">
                  <c:v>9.2974330000000008E-3</c:v>
                </c:pt>
                <c:pt idx="28">
                  <c:v>1.3942069E-2</c:v>
                </c:pt>
                <c:pt idx="29">
                  <c:v>1.6788665000000001E-2</c:v>
                </c:pt>
                <c:pt idx="30">
                  <c:v>1.9429841999999999E-2</c:v>
                </c:pt>
                <c:pt idx="31">
                  <c:v>2.1853942000000001E-2</c:v>
                </c:pt>
                <c:pt idx="32">
                  <c:v>2.3161152000000001E-2</c:v>
                </c:pt>
                <c:pt idx="33">
                  <c:v>2.496137E-2</c:v>
                </c:pt>
                <c:pt idx="34">
                  <c:v>2.6787155999999999E-2</c:v>
                </c:pt>
                <c:pt idx="35">
                  <c:v>2.8313115E-2</c:v>
                </c:pt>
                <c:pt idx="36">
                  <c:v>2.7891355E-2</c:v>
                </c:pt>
                <c:pt idx="37">
                  <c:v>2.4814251999999998E-2</c:v>
                </c:pt>
                <c:pt idx="38">
                  <c:v>1.9720692000000001E-2</c:v>
                </c:pt>
                <c:pt idx="39">
                  <c:v>1.456912E-2</c:v>
                </c:pt>
                <c:pt idx="40">
                  <c:v>9.9910510000000008E-3</c:v>
                </c:pt>
                <c:pt idx="41">
                  <c:v>7.1989927000000002E-3</c:v>
                </c:pt>
                <c:pt idx="42">
                  <c:v>5.6111310000000001E-3</c:v>
                </c:pt>
                <c:pt idx="43">
                  <c:v>7.0191923999999998E-3</c:v>
                </c:pt>
                <c:pt idx="44">
                  <c:v>1.2509248000000001E-2</c:v>
                </c:pt>
                <c:pt idx="45">
                  <c:v>2.0568637000000001E-2</c:v>
                </c:pt>
                <c:pt idx="46">
                  <c:v>2.7810516E-2</c:v>
                </c:pt>
                <c:pt idx="47">
                  <c:v>3.1422086000000002E-2</c:v>
                </c:pt>
                <c:pt idx="48">
                  <c:v>3.1547925999999997E-2</c:v>
                </c:pt>
                <c:pt idx="49">
                  <c:v>3.0260563000000001E-2</c:v>
                </c:pt>
                <c:pt idx="50">
                  <c:v>2.8851911000000001E-2</c:v>
                </c:pt>
                <c:pt idx="51">
                  <c:v>2.8951810000000001E-2</c:v>
                </c:pt>
                <c:pt idx="52">
                  <c:v>3.0635935999999999E-2</c:v>
                </c:pt>
                <c:pt idx="53">
                  <c:v>3.2032788E-2</c:v>
                </c:pt>
                <c:pt idx="54">
                  <c:v>3.1083029000000002E-2</c:v>
                </c:pt>
                <c:pt idx="55">
                  <c:v>2.8506776000000001E-2</c:v>
                </c:pt>
                <c:pt idx="56">
                  <c:v>2.6907824E-2</c:v>
                </c:pt>
                <c:pt idx="57">
                  <c:v>2.8911072999999999E-2</c:v>
                </c:pt>
                <c:pt idx="58">
                  <c:v>3.410237E-2</c:v>
                </c:pt>
                <c:pt idx="59">
                  <c:v>3.9527054999999998E-2</c:v>
                </c:pt>
                <c:pt idx="60">
                  <c:v>4.1888337999999997E-2</c:v>
                </c:pt>
                <c:pt idx="61">
                  <c:v>4.2672683000000003E-2</c:v>
                </c:pt>
                <c:pt idx="62">
                  <c:v>4.3311919999999997E-2</c:v>
                </c:pt>
                <c:pt idx="63">
                  <c:v>4.3902419999999998E-2</c:v>
                </c:pt>
                <c:pt idx="64">
                  <c:v>4.2587817E-2</c:v>
                </c:pt>
                <c:pt idx="65">
                  <c:v>4.0036826999999997E-2</c:v>
                </c:pt>
                <c:pt idx="66">
                  <c:v>4.0703400000000001E-2</c:v>
                </c:pt>
                <c:pt idx="67">
                  <c:v>4.82345E-2</c:v>
                </c:pt>
                <c:pt idx="68">
                  <c:v>5.9546452E-2</c:v>
                </c:pt>
                <c:pt idx="69">
                  <c:v>6.5661720000000007E-2</c:v>
                </c:pt>
                <c:pt idx="70">
                  <c:v>6.0400095000000001E-2</c:v>
                </c:pt>
                <c:pt idx="71">
                  <c:v>4.5593794E-2</c:v>
                </c:pt>
                <c:pt idx="72">
                  <c:v>2.9630078000000001E-2</c:v>
                </c:pt>
                <c:pt idx="73">
                  <c:v>1.9244203000000001E-2</c:v>
                </c:pt>
                <c:pt idx="74">
                  <c:v>1.6098584999999999E-2</c:v>
                </c:pt>
                <c:pt idx="75">
                  <c:v>1.6623144999999999E-2</c:v>
                </c:pt>
                <c:pt idx="76">
                  <c:v>1.7908782000000002E-2</c:v>
                </c:pt>
                <c:pt idx="77">
                  <c:v>1.9763303999999999E-2</c:v>
                </c:pt>
                <c:pt idx="78">
                  <c:v>2.3684599000000001E-2</c:v>
                </c:pt>
                <c:pt idx="79">
                  <c:v>2.8415821000000001E-2</c:v>
                </c:pt>
                <c:pt idx="80">
                  <c:v>2.9358128000000001E-2</c:v>
                </c:pt>
                <c:pt idx="81">
                  <c:v>2.3351047E-2</c:v>
                </c:pt>
                <c:pt idx="82">
                  <c:v>1.1184738E-2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2.7617035000000001E-3</c:v>
                </c:pt>
                <c:pt idx="89">
                  <c:v>1.1006594E-2</c:v>
                </c:pt>
                <c:pt idx="90">
                  <c:v>1.8221699000000001E-2</c:v>
                </c:pt>
                <c:pt idx="91">
                  <c:v>2.4730307999999999E-2</c:v>
                </c:pt>
                <c:pt idx="92">
                  <c:v>2.9191122999999999E-2</c:v>
                </c:pt>
                <c:pt idx="93">
                  <c:v>3.161129E-2</c:v>
                </c:pt>
                <c:pt idx="94">
                  <c:v>3.224171E-2</c:v>
                </c:pt>
                <c:pt idx="95">
                  <c:v>3.1175367999999998E-2</c:v>
                </c:pt>
                <c:pt idx="96">
                  <c:v>3.0630101999999999E-2</c:v>
                </c:pt>
                <c:pt idx="97">
                  <c:v>3.0327962999999999E-2</c:v>
                </c:pt>
                <c:pt idx="98">
                  <c:v>2.9989202E-2</c:v>
                </c:pt>
                <c:pt idx="99">
                  <c:v>2.9402221999999999E-2</c:v>
                </c:pt>
                <c:pt idx="100">
                  <c:v>2.8573109999999999E-2</c:v>
                </c:pt>
                <c:pt idx="101">
                  <c:v>2.7677514E-2</c:v>
                </c:pt>
                <c:pt idx="102">
                  <c:v>2.7043726000000001E-2</c:v>
                </c:pt>
                <c:pt idx="103">
                  <c:v>2.7102714E-2</c:v>
                </c:pt>
                <c:pt idx="104">
                  <c:v>2.6679222999999998E-2</c:v>
                </c:pt>
                <c:pt idx="105">
                  <c:v>2.5774106000000001E-2</c:v>
                </c:pt>
                <c:pt idx="106">
                  <c:v>2.4267884E-2</c:v>
                </c:pt>
                <c:pt idx="107">
                  <c:v>2.2659212000000001E-2</c:v>
                </c:pt>
                <c:pt idx="108">
                  <c:v>1.9828966E-2</c:v>
                </c:pt>
                <c:pt idx="109">
                  <c:v>1.6343653E-2</c:v>
                </c:pt>
                <c:pt idx="110">
                  <c:v>1.2735855000000001E-2</c:v>
                </c:pt>
                <c:pt idx="111">
                  <c:v>8.884154E-3</c:v>
                </c:pt>
                <c:pt idx="112">
                  <c:v>4.3441690000000002E-3</c:v>
                </c:pt>
                <c:pt idx="113">
                  <c:v>7.3799999999999996E-6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9BC0-4E70-A8B0-32D50E42054E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[4]Sheet1!$D$169:$DT$169</c:f>
              <c:numCache>
                <c:formatCode>General</c:formatCode>
                <c:ptCount val="121"/>
                <c:pt idx="0">
                  <c:v>4.75E-4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6.2600000000000004E-4</c:v>
                </c:pt>
                <c:pt idx="5">
                  <c:v>1.6820679000000001E-3</c:v>
                </c:pt>
                <c:pt idx="6">
                  <c:v>3.4077669999999999E-3</c:v>
                </c:pt>
                <c:pt idx="7">
                  <c:v>5.9790253000000003E-3</c:v>
                </c:pt>
                <c:pt idx="8">
                  <c:v>6.9508095999999998E-3</c:v>
                </c:pt>
                <c:pt idx="9">
                  <c:v>4.7861626000000003E-3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8.0800000000000002E-4</c:v>
                </c:pt>
                <c:pt idx="15">
                  <c:v>7.3714666000000003E-3</c:v>
                </c:pt>
                <c:pt idx="16">
                  <c:v>1.269326E-2</c:v>
                </c:pt>
                <c:pt idx="17">
                  <c:v>1.3085635E-2</c:v>
                </c:pt>
                <c:pt idx="18">
                  <c:v>8.7080850000000008E-3</c:v>
                </c:pt>
                <c:pt idx="19">
                  <c:v>1.0086206E-3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2.9222744E-3</c:v>
                </c:pt>
                <c:pt idx="27">
                  <c:v>8.9817950000000008E-3</c:v>
                </c:pt>
                <c:pt idx="28">
                  <c:v>1.3658734E-2</c:v>
                </c:pt>
                <c:pt idx="29">
                  <c:v>1.6631091000000001E-2</c:v>
                </c:pt>
                <c:pt idx="30">
                  <c:v>1.950412E-2</c:v>
                </c:pt>
                <c:pt idx="31">
                  <c:v>2.2257391000000001E-2</c:v>
                </c:pt>
                <c:pt idx="32">
                  <c:v>2.3889402000000001E-2</c:v>
                </c:pt>
                <c:pt idx="33">
                  <c:v>2.5878399999999999E-2</c:v>
                </c:pt>
                <c:pt idx="34">
                  <c:v>2.7775869000000002E-2</c:v>
                </c:pt>
                <c:pt idx="35">
                  <c:v>2.9282778999999998E-2</c:v>
                </c:pt>
                <c:pt idx="36">
                  <c:v>2.8757782999999999E-2</c:v>
                </c:pt>
                <c:pt idx="37">
                  <c:v>2.5412766E-2</c:v>
                </c:pt>
                <c:pt idx="38">
                  <c:v>2.0047931000000001E-2</c:v>
                </c:pt>
                <c:pt idx="39">
                  <c:v>1.4617262000000001E-2</c:v>
                </c:pt>
                <c:pt idx="40">
                  <c:v>9.7805019999999999E-3</c:v>
                </c:pt>
                <c:pt idx="41">
                  <c:v>6.8460400000000003E-3</c:v>
                </c:pt>
                <c:pt idx="42">
                  <c:v>5.2581119999999997E-3</c:v>
                </c:pt>
                <c:pt idx="43">
                  <c:v>6.8636050000000001E-3</c:v>
                </c:pt>
                <c:pt idx="44">
                  <c:v>1.2643554E-2</c:v>
                </c:pt>
                <c:pt idx="45">
                  <c:v>2.0860841000000001E-2</c:v>
                </c:pt>
                <c:pt idx="46">
                  <c:v>2.8044771E-2</c:v>
                </c:pt>
                <c:pt idx="47">
                  <c:v>3.1557053000000002E-2</c:v>
                </c:pt>
                <c:pt idx="48">
                  <c:v>3.1751543E-2</c:v>
                </c:pt>
                <c:pt idx="49">
                  <c:v>3.0706826999999999E-2</c:v>
                </c:pt>
                <c:pt idx="50">
                  <c:v>2.9580700000000001E-2</c:v>
                </c:pt>
                <c:pt idx="51">
                  <c:v>2.9796428999999999E-2</c:v>
                </c:pt>
                <c:pt idx="52">
                  <c:v>3.1391130000000003E-2</c:v>
                </c:pt>
                <c:pt idx="53">
                  <c:v>3.2597437999999999E-2</c:v>
                </c:pt>
                <c:pt idx="54">
                  <c:v>3.1436264999999998E-2</c:v>
                </c:pt>
                <c:pt idx="55">
                  <c:v>2.8686784E-2</c:v>
                </c:pt>
                <c:pt idx="56">
                  <c:v>2.6955666E-2</c:v>
                </c:pt>
                <c:pt idx="57">
                  <c:v>2.8901815000000001E-2</c:v>
                </c:pt>
                <c:pt idx="58">
                  <c:v>3.4103087999999997E-2</c:v>
                </c:pt>
                <c:pt idx="59">
                  <c:v>3.9540800000000001E-2</c:v>
                </c:pt>
                <c:pt idx="60">
                  <c:v>4.1895219999999997E-2</c:v>
                </c:pt>
                <c:pt idx="61">
                  <c:v>4.2669654000000001E-2</c:v>
                </c:pt>
                <c:pt idx="62">
                  <c:v>4.3379580000000001E-2</c:v>
                </c:pt>
                <c:pt idx="63">
                  <c:v>4.4112987999999999E-2</c:v>
                </c:pt>
                <c:pt idx="64">
                  <c:v>4.2929012000000003E-2</c:v>
                </c:pt>
                <c:pt idx="65">
                  <c:v>4.0400292999999997E-2</c:v>
                </c:pt>
                <c:pt idx="66">
                  <c:v>4.1032024E-2</c:v>
                </c:pt>
                <c:pt idx="67">
                  <c:v>4.8536487000000003E-2</c:v>
                </c:pt>
                <c:pt idx="68">
                  <c:v>5.9851173000000001E-2</c:v>
                </c:pt>
                <c:pt idx="69">
                  <c:v>6.5898650000000003E-2</c:v>
                </c:pt>
                <c:pt idx="70">
                  <c:v>6.0417539999999999E-2</c:v>
                </c:pt>
                <c:pt idx="71">
                  <c:v>4.5292369999999998E-2</c:v>
                </c:pt>
                <c:pt idx="72">
                  <c:v>2.9078799999999998E-2</c:v>
                </c:pt>
                <c:pt idx="73">
                  <c:v>1.86956E-2</c:v>
                </c:pt>
                <c:pt idx="74">
                  <c:v>1.5841192E-2</c:v>
                </c:pt>
                <c:pt idx="75">
                  <c:v>1.6842739999999998E-2</c:v>
                </c:pt>
                <c:pt idx="76">
                  <c:v>1.8575379999999999E-2</c:v>
                </c:pt>
                <c:pt idx="77">
                  <c:v>2.0657213000000001E-2</c:v>
                </c:pt>
                <c:pt idx="78">
                  <c:v>2.4461641999999999E-2</c:v>
                </c:pt>
                <c:pt idx="79">
                  <c:v>2.8816959E-2</c:v>
                </c:pt>
                <c:pt idx="80">
                  <c:v>2.9360475E-2</c:v>
                </c:pt>
                <c:pt idx="81">
                  <c:v>2.3119038000000001E-2</c:v>
                </c:pt>
                <c:pt idx="82">
                  <c:v>1.0950912E-2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2.6784188E-3</c:v>
                </c:pt>
                <c:pt idx="89">
                  <c:v>1.1084538E-2</c:v>
                </c:pt>
                <c:pt idx="90">
                  <c:v>1.8530833E-2</c:v>
                </c:pt>
                <c:pt idx="91">
                  <c:v>2.5211821999999998E-2</c:v>
                </c:pt>
                <c:pt idx="92">
                  <c:v>2.9709698999999999E-2</c:v>
                </c:pt>
                <c:pt idx="93">
                  <c:v>3.2113700000000002E-2</c:v>
                </c:pt>
                <c:pt idx="94">
                  <c:v>3.2723769999999999E-2</c:v>
                </c:pt>
                <c:pt idx="95">
                  <c:v>3.1635354999999997E-2</c:v>
                </c:pt>
                <c:pt idx="96">
                  <c:v>3.1146914000000001E-2</c:v>
                </c:pt>
                <c:pt idx="97">
                  <c:v>3.0932251000000001E-2</c:v>
                </c:pt>
                <c:pt idx="98">
                  <c:v>3.0655272000000001E-2</c:v>
                </c:pt>
                <c:pt idx="99">
                  <c:v>3.0080333000000001E-2</c:v>
                </c:pt>
                <c:pt idx="100">
                  <c:v>2.9212616E-2</c:v>
                </c:pt>
                <c:pt idx="101">
                  <c:v>2.83016E-2</c:v>
                </c:pt>
                <c:pt idx="102">
                  <c:v>2.7511632000000001E-2</c:v>
                </c:pt>
                <c:pt idx="103">
                  <c:v>2.7416027999999999E-2</c:v>
                </c:pt>
                <c:pt idx="104">
                  <c:v>2.683056E-2</c:v>
                </c:pt>
                <c:pt idx="105">
                  <c:v>2.5764847E-2</c:v>
                </c:pt>
                <c:pt idx="106">
                  <c:v>2.4105543E-2</c:v>
                </c:pt>
                <c:pt idx="107">
                  <c:v>2.2333289999999999E-2</c:v>
                </c:pt>
                <c:pt idx="108">
                  <c:v>1.9396614E-2</c:v>
                </c:pt>
                <c:pt idx="109">
                  <c:v>1.5822626999999999E-2</c:v>
                </c:pt>
                <c:pt idx="110">
                  <c:v>1.2143984E-2</c:v>
                </c:pt>
                <c:pt idx="111">
                  <c:v>8.203976E-3</c:v>
                </c:pt>
                <c:pt idx="112">
                  <c:v>3.6162759999999999E-3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9BC0-4E70-A8B0-32D50E42054E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[4]Sheet1!$D$170:$DT$170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4.7600000000000002E-4</c:v>
                </c:pt>
                <c:pt idx="4">
                  <c:v>9.2900000000000003E-4</c:v>
                </c:pt>
                <c:pt idx="5">
                  <c:v>1.5214094E-3</c:v>
                </c:pt>
                <c:pt idx="6">
                  <c:v>2.8785667000000002E-3</c:v>
                </c:pt>
                <c:pt idx="7">
                  <c:v>5.3938286999999996E-3</c:v>
                </c:pt>
                <c:pt idx="8">
                  <c:v>6.5843280000000004E-3</c:v>
                </c:pt>
                <c:pt idx="9">
                  <c:v>4.6974453000000003E-3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7.6999999999999996E-4</c:v>
                </c:pt>
                <c:pt idx="15">
                  <c:v>7.3574979999999996E-3</c:v>
                </c:pt>
                <c:pt idx="16">
                  <c:v>1.2647425E-2</c:v>
                </c:pt>
                <c:pt idx="17">
                  <c:v>1.3027200500000001E-2</c:v>
                </c:pt>
                <c:pt idx="18">
                  <c:v>8.6430399999999994E-3</c:v>
                </c:pt>
                <c:pt idx="19">
                  <c:v>9.2599999999999996E-4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3.1078874999999999E-3</c:v>
                </c:pt>
                <c:pt idx="27">
                  <c:v>9.2867174999999996E-3</c:v>
                </c:pt>
                <c:pt idx="28">
                  <c:v>1.4055532000000001E-2</c:v>
                </c:pt>
                <c:pt idx="29">
                  <c:v>1.6960202000000001E-2</c:v>
                </c:pt>
                <c:pt idx="30">
                  <c:v>1.9692649999999999E-2</c:v>
                </c:pt>
                <c:pt idx="31">
                  <c:v>2.2195400000000001E-2</c:v>
                </c:pt>
                <c:pt idx="32">
                  <c:v>2.3522746000000001E-2</c:v>
                </c:pt>
                <c:pt idx="33">
                  <c:v>2.5220190999999999E-2</c:v>
                </c:pt>
                <c:pt idx="34">
                  <c:v>2.6902760000000001E-2</c:v>
                </c:pt>
                <c:pt idx="35">
                  <c:v>2.8335808000000001E-2</c:v>
                </c:pt>
                <c:pt idx="36">
                  <c:v>2.7898910999999998E-2</c:v>
                </c:pt>
                <c:pt idx="37">
                  <c:v>2.4765038999999999E-2</c:v>
                </c:pt>
                <c:pt idx="38">
                  <c:v>1.9559409999999999E-2</c:v>
                </c:pt>
                <c:pt idx="39">
                  <c:v>1.4279494E-2</c:v>
                </c:pt>
                <c:pt idx="40">
                  <c:v>9.6639139999999991E-3</c:v>
                </c:pt>
                <c:pt idx="41">
                  <c:v>6.9656140000000002E-3</c:v>
                </c:pt>
                <c:pt idx="42">
                  <c:v>5.5468384999999999E-3</c:v>
                </c:pt>
                <c:pt idx="43">
                  <c:v>7.1844524000000002E-3</c:v>
                </c:pt>
                <c:pt idx="44">
                  <c:v>1.2859710999999999E-2</c:v>
                </c:pt>
                <c:pt idx="45">
                  <c:v>2.1040486000000001E-2</c:v>
                </c:pt>
                <c:pt idx="46">
                  <c:v>2.8333417999999999E-2</c:v>
                </c:pt>
                <c:pt idx="47">
                  <c:v>3.1972001999999999E-2</c:v>
                </c:pt>
                <c:pt idx="48">
                  <c:v>3.2142102999999998E-2</c:v>
                </c:pt>
                <c:pt idx="49">
                  <c:v>3.080165E-2</c:v>
                </c:pt>
                <c:pt idx="50">
                  <c:v>2.9201222999999998E-2</c:v>
                </c:pt>
                <c:pt idx="51">
                  <c:v>2.9062050999999998E-2</c:v>
                </c:pt>
                <c:pt idx="52">
                  <c:v>3.0627582E-2</c:v>
                </c:pt>
                <c:pt idx="53">
                  <c:v>3.2109789999999999E-2</c:v>
                </c:pt>
                <c:pt idx="54">
                  <c:v>3.1266090000000003E-2</c:v>
                </c:pt>
                <c:pt idx="55">
                  <c:v>2.8560526999999999E-2</c:v>
                </c:pt>
                <c:pt idx="56">
                  <c:v>2.6562793000000001E-2</c:v>
                </c:pt>
                <c:pt idx="57">
                  <c:v>2.8122682E-2</c:v>
                </c:pt>
                <c:pt idx="58">
                  <c:v>3.3165319999999998E-2</c:v>
                </c:pt>
                <c:pt idx="59">
                  <c:v>3.8869500000000001E-2</c:v>
                </c:pt>
                <c:pt idx="60">
                  <c:v>4.1761205000000003E-2</c:v>
                </c:pt>
                <c:pt idx="61">
                  <c:v>4.2950901999999999E-2</c:v>
                </c:pt>
                <c:pt idx="62">
                  <c:v>4.3570607999999997E-2</c:v>
                </c:pt>
                <c:pt idx="63">
                  <c:v>4.3666272999999999E-2</c:v>
                </c:pt>
                <c:pt idx="64">
                  <c:v>4.1670675999999997E-2</c:v>
                </c:pt>
                <c:pt idx="65">
                  <c:v>3.8698320000000001E-2</c:v>
                </c:pt>
                <c:pt idx="66">
                  <c:v>3.9492465999999997E-2</c:v>
                </c:pt>
                <c:pt idx="67">
                  <c:v>4.7589550000000001E-2</c:v>
                </c:pt>
                <c:pt idx="68">
                  <c:v>5.9538032999999997E-2</c:v>
                </c:pt>
                <c:pt idx="69">
                  <c:v>6.5977359999999999E-2</c:v>
                </c:pt>
                <c:pt idx="70">
                  <c:v>6.0666114E-2</c:v>
                </c:pt>
                <c:pt idx="71">
                  <c:v>4.5627300000000003E-2</c:v>
                </c:pt>
                <c:pt idx="72">
                  <c:v>2.947547E-2</c:v>
                </c:pt>
                <c:pt idx="73">
                  <c:v>1.9075112000000002E-2</c:v>
                </c:pt>
                <c:pt idx="74">
                  <c:v>1.6095515000000001E-2</c:v>
                </c:pt>
                <c:pt idx="75">
                  <c:v>1.6858696999999999E-2</c:v>
                </c:pt>
                <c:pt idx="76">
                  <c:v>1.8258826999999998E-2</c:v>
                </c:pt>
                <c:pt idx="77">
                  <c:v>1.9981187000000001E-2</c:v>
                </c:pt>
                <c:pt idx="78">
                  <c:v>2.3612580000000001E-2</c:v>
                </c:pt>
                <c:pt idx="79">
                  <c:v>2.8125817000000001E-2</c:v>
                </c:pt>
                <c:pt idx="80">
                  <c:v>2.9066775E-2</c:v>
                </c:pt>
                <c:pt idx="81">
                  <c:v>2.3254039000000001E-2</c:v>
                </c:pt>
                <c:pt idx="82">
                  <c:v>1.1329519999999999E-2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2.3083151000000001E-3</c:v>
                </c:pt>
                <c:pt idx="89">
                  <c:v>1.0711441E-2</c:v>
                </c:pt>
                <c:pt idx="90">
                  <c:v>1.8278616000000001E-2</c:v>
                </c:pt>
                <c:pt idx="91">
                  <c:v>2.5168756E-2</c:v>
                </c:pt>
                <c:pt idx="92">
                  <c:v>2.9808665000000002E-2</c:v>
                </c:pt>
                <c:pt idx="93">
                  <c:v>3.222502E-2</c:v>
                </c:pt>
                <c:pt idx="94">
                  <c:v>3.2723907000000003E-2</c:v>
                </c:pt>
                <c:pt idx="95">
                  <c:v>3.1425790000000002E-2</c:v>
                </c:pt>
                <c:pt idx="96">
                  <c:v>3.0649078999999999E-2</c:v>
                </c:pt>
                <c:pt idx="97">
                  <c:v>3.0164060999999999E-2</c:v>
                </c:pt>
                <c:pt idx="98">
                  <c:v>2.9701584999999999E-2</c:v>
                </c:pt>
                <c:pt idx="99">
                  <c:v>2.9038053000000001E-2</c:v>
                </c:pt>
                <c:pt idx="100">
                  <c:v>2.8166500000000001E-2</c:v>
                </c:pt>
                <c:pt idx="101">
                  <c:v>2.7366687000000001E-2</c:v>
                </c:pt>
                <c:pt idx="102">
                  <c:v>2.6726382E-2</c:v>
                </c:pt>
                <c:pt idx="103">
                  <c:v>2.6812039999999999E-2</c:v>
                </c:pt>
                <c:pt idx="104">
                  <c:v>2.6416773000000001E-2</c:v>
                </c:pt>
                <c:pt idx="105">
                  <c:v>2.5540397999999999E-2</c:v>
                </c:pt>
                <c:pt idx="106">
                  <c:v>2.4055588999999999E-2</c:v>
                </c:pt>
                <c:pt idx="107">
                  <c:v>2.2406887E-2</c:v>
                </c:pt>
                <c:pt idx="108">
                  <c:v>1.9579854000000001E-2</c:v>
                </c:pt>
                <c:pt idx="109">
                  <c:v>1.6069014999999999E-2</c:v>
                </c:pt>
                <c:pt idx="110">
                  <c:v>1.2403229999999999E-2</c:v>
                </c:pt>
                <c:pt idx="111">
                  <c:v>8.6445010000000006E-3</c:v>
                </c:pt>
                <c:pt idx="112">
                  <c:v>4.0674572999999997E-3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9BC0-4E70-A8B0-32D50E42054E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[4]Sheet1!$D$171:$DT$171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6.5300000000000004E-4</c:v>
                </c:pt>
                <c:pt idx="5">
                  <c:v>1.5908757999999999E-3</c:v>
                </c:pt>
                <c:pt idx="6">
                  <c:v>3.1444089999999999E-3</c:v>
                </c:pt>
                <c:pt idx="7">
                  <c:v>5.6187149999999998E-3</c:v>
                </c:pt>
                <c:pt idx="8">
                  <c:v>6.6465480000000004E-3</c:v>
                </c:pt>
                <c:pt idx="9">
                  <c:v>4.6642324999999997E-3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6.6E-4</c:v>
                </c:pt>
                <c:pt idx="15">
                  <c:v>7.0465730000000004E-3</c:v>
                </c:pt>
                <c:pt idx="16">
                  <c:v>1.2215287999999999E-2</c:v>
                </c:pt>
                <c:pt idx="17">
                  <c:v>1.2626027999999999E-2</c:v>
                </c:pt>
                <c:pt idx="18">
                  <c:v>8.4678440000000004E-3</c:v>
                </c:pt>
                <c:pt idx="19">
                  <c:v>1.0570091000000001E-3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3.1456750000000001E-3</c:v>
                </c:pt>
                <c:pt idx="27">
                  <c:v>9.1207530000000005E-3</c:v>
                </c:pt>
                <c:pt idx="28">
                  <c:v>1.3731151E-2</c:v>
                </c:pt>
                <c:pt idx="29">
                  <c:v>1.6559230000000001E-2</c:v>
                </c:pt>
                <c:pt idx="30">
                  <c:v>1.9252124999999998E-2</c:v>
                </c:pt>
                <c:pt idx="31">
                  <c:v>2.173951E-2</c:v>
                </c:pt>
                <c:pt idx="32">
                  <c:v>2.3083584000000001E-2</c:v>
                </c:pt>
                <c:pt idx="33">
                  <c:v>2.4790889E-2</c:v>
                </c:pt>
                <c:pt idx="34">
                  <c:v>2.6501006000000001E-2</c:v>
                </c:pt>
                <c:pt idx="35">
                  <c:v>2.7969487000000001E-2</c:v>
                </c:pt>
                <c:pt idx="36">
                  <c:v>2.7617712999999999E-2</c:v>
                </c:pt>
                <c:pt idx="37">
                  <c:v>2.4650363000000002E-2</c:v>
                </c:pt>
                <c:pt idx="38">
                  <c:v>1.9587095999999998E-2</c:v>
                </c:pt>
                <c:pt idx="39">
                  <c:v>1.4398673000000001E-2</c:v>
                </c:pt>
                <c:pt idx="40">
                  <c:v>9.8073789999999997E-3</c:v>
                </c:pt>
                <c:pt idx="41">
                  <c:v>7.1273185000000003E-3</c:v>
                </c:pt>
                <c:pt idx="42">
                  <c:v>5.6688655000000001E-3</c:v>
                </c:pt>
                <c:pt idx="43">
                  <c:v>7.1203630000000002E-3</c:v>
                </c:pt>
                <c:pt idx="44">
                  <c:v>1.2551529000000001E-2</c:v>
                </c:pt>
                <c:pt idx="45">
                  <c:v>2.0602286000000001E-2</c:v>
                </c:pt>
                <c:pt idx="46">
                  <c:v>2.7903431999999999E-2</c:v>
                </c:pt>
                <c:pt idx="47">
                  <c:v>3.1556353000000002E-2</c:v>
                </c:pt>
                <c:pt idx="48">
                  <c:v>3.1593940000000001E-2</c:v>
                </c:pt>
                <c:pt idx="49">
                  <c:v>3.0121934E-2</c:v>
                </c:pt>
                <c:pt idx="50">
                  <c:v>2.8589781000000002E-2</c:v>
                </c:pt>
                <c:pt idx="51">
                  <c:v>2.8661900000000001E-2</c:v>
                </c:pt>
                <c:pt idx="52">
                  <c:v>3.0378213000000001E-2</c:v>
                </c:pt>
                <c:pt idx="53">
                  <c:v>3.1778984000000003E-2</c:v>
                </c:pt>
                <c:pt idx="54">
                  <c:v>3.0786122999999999E-2</c:v>
                </c:pt>
                <c:pt idx="55">
                  <c:v>2.8150477E-2</c:v>
                </c:pt>
                <c:pt idx="56">
                  <c:v>2.6493201000000001E-2</c:v>
                </c:pt>
                <c:pt idx="57">
                  <c:v>2.8394889999999999E-2</c:v>
                </c:pt>
                <c:pt idx="58">
                  <c:v>3.3441150000000003E-2</c:v>
                </c:pt>
                <c:pt idx="59">
                  <c:v>3.8758036000000003E-2</c:v>
                </c:pt>
                <c:pt idx="60">
                  <c:v>4.1123899999999998E-2</c:v>
                </c:pt>
                <c:pt idx="61">
                  <c:v>4.2004096999999997E-2</c:v>
                </c:pt>
                <c:pt idx="62">
                  <c:v>4.2710089999999999E-2</c:v>
                </c:pt>
                <c:pt idx="63">
                  <c:v>4.3223801999999999E-2</c:v>
                </c:pt>
                <c:pt idx="64">
                  <c:v>4.1691039999999999E-2</c:v>
                </c:pt>
                <c:pt idx="65">
                  <c:v>3.8940914E-2</c:v>
                </c:pt>
                <c:pt idx="66">
                  <c:v>3.9563413999999998E-2</c:v>
                </c:pt>
                <c:pt idx="67">
                  <c:v>4.7221735000000001E-2</c:v>
                </c:pt>
                <c:pt idx="68">
                  <c:v>5.8790173000000001E-2</c:v>
                </c:pt>
                <c:pt idx="69">
                  <c:v>6.5234650000000005E-2</c:v>
                </c:pt>
                <c:pt idx="70">
                  <c:v>6.0354247999999999E-2</c:v>
                </c:pt>
                <c:pt idx="71">
                  <c:v>4.5925319999999999E-2</c:v>
                </c:pt>
                <c:pt idx="72">
                  <c:v>3.0208138999999998E-2</c:v>
                </c:pt>
                <c:pt idx="73">
                  <c:v>1.9844428000000001E-2</c:v>
                </c:pt>
                <c:pt idx="74">
                  <c:v>1.6503539000000001E-2</c:v>
                </c:pt>
                <c:pt idx="75">
                  <c:v>1.6662420000000001E-2</c:v>
                </c:pt>
                <c:pt idx="76">
                  <c:v>1.7453746999999999E-2</c:v>
                </c:pt>
                <c:pt idx="77">
                  <c:v>1.8812756999999999E-2</c:v>
                </c:pt>
                <c:pt idx="78">
                  <c:v>2.2462137E-2</c:v>
                </c:pt>
                <c:pt idx="79">
                  <c:v>2.7335713000000001E-2</c:v>
                </c:pt>
                <c:pt idx="80">
                  <c:v>2.8815025000000001E-2</c:v>
                </c:pt>
                <c:pt idx="81">
                  <c:v>2.3458552000000001E-2</c:v>
                </c:pt>
                <c:pt idx="82">
                  <c:v>1.1725223999999999E-2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2.3428537E-3</c:v>
                </c:pt>
                <c:pt idx="89">
                  <c:v>1.0744897E-2</c:v>
                </c:pt>
                <c:pt idx="90">
                  <c:v>1.8128867999999999E-2</c:v>
                </c:pt>
                <c:pt idx="91">
                  <c:v>2.4706762E-2</c:v>
                </c:pt>
                <c:pt idx="92">
                  <c:v>2.9060015000000002E-2</c:v>
                </c:pt>
                <c:pt idx="93">
                  <c:v>3.1281629999999998E-2</c:v>
                </c:pt>
                <c:pt idx="94">
                  <c:v>3.1690973999999997E-2</c:v>
                </c:pt>
                <c:pt idx="95">
                  <c:v>3.0450273E-2</c:v>
                </c:pt>
                <c:pt idx="96">
                  <c:v>2.9784998E-2</c:v>
                </c:pt>
                <c:pt idx="97">
                  <c:v>2.9461023999999999E-2</c:v>
                </c:pt>
                <c:pt idx="98">
                  <c:v>2.9181045999999999E-2</c:v>
                </c:pt>
                <c:pt idx="99">
                  <c:v>2.8719663999999999E-2</c:v>
                </c:pt>
                <c:pt idx="100">
                  <c:v>2.8043530000000001E-2</c:v>
                </c:pt>
                <c:pt idx="101">
                  <c:v>2.7417806999999999E-2</c:v>
                </c:pt>
                <c:pt idx="102">
                  <c:v>2.6935693E-2</c:v>
                </c:pt>
                <c:pt idx="103">
                  <c:v>2.7163696000000001E-2</c:v>
                </c:pt>
                <c:pt idx="104">
                  <c:v>2.6894077999999998E-2</c:v>
                </c:pt>
                <c:pt idx="105">
                  <c:v>2.6125112999999998E-2</c:v>
                </c:pt>
                <c:pt idx="106">
                  <c:v>2.4725981000000001E-2</c:v>
                </c:pt>
                <c:pt idx="107">
                  <c:v>2.3143232E-2</c:v>
                </c:pt>
                <c:pt idx="108">
                  <c:v>2.0345856999999998E-2</c:v>
                </c:pt>
                <c:pt idx="109">
                  <c:v>1.6841965E-2</c:v>
                </c:pt>
                <c:pt idx="110">
                  <c:v>1.3173242999999999E-2</c:v>
                </c:pt>
                <c:pt idx="111">
                  <c:v>9.4531519999999994E-3</c:v>
                </c:pt>
                <c:pt idx="112">
                  <c:v>4.8886759999999998E-3</c:v>
                </c:pt>
                <c:pt idx="113">
                  <c:v>4.9299999999999995E-4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9BC0-4E70-A8B0-32D50E42054E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[4]Sheet1!$D$172:$DT$172</c:f>
              <c:numCache>
                <c:formatCode>General</c:formatCode>
                <c:ptCount val="121"/>
                <c:pt idx="0">
                  <c:v>8.3000000000000001E-4</c:v>
                </c:pt>
                <c:pt idx="1">
                  <c:v>0</c:v>
                </c:pt>
                <c:pt idx="2">
                  <c:v>0</c:v>
                </c:pt>
                <c:pt idx="3">
                  <c:v>1.03E-4</c:v>
                </c:pt>
                <c:pt idx="4">
                  <c:v>5.8699999999999996E-4</c:v>
                </c:pt>
                <c:pt idx="5">
                  <c:v>1.4043006E-3</c:v>
                </c:pt>
                <c:pt idx="6">
                  <c:v>2.9826916000000002E-3</c:v>
                </c:pt>
                <c:pt idx="7">
                  <c:v>5.6253155000000003E-3</c:v>
                </c:pt>
                <c:pt idx="8">
                  <c:v>6.8088137000000002E-3</c:v>
                </c:pt>
                <c:pt idx="9">
                  <c:v>4.8683750000000003E-3</c:v>
                </c:pt>
                <c:pt idx="10">
                  <c:v>1.6000000000000001E-4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9.1799999999999998E-4</c:v>
                </c:pt>
                <c:pt idx="15">
                  <c:v>7.2789756000000002E-3</c:v>
                </c:pt>
                <c:pt idx="16">
                  <c:v>1.2376692999999999E-2</c:v>
                </c:pt>
                <c:pt idx="17">
                  <c:v>1.2653587000000001E-2</c:v>
                </c:pt>
                <c:pt idx="18">
                  <c:v>8.3060259999999993E-3</c:v>
                </c:pt>
                <c:pt idx="19">
                  <c:v>7.0200000000000004E-4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3.5215057000000001E-3</c:v>
                </c:pt>
                <c:pt idx="27">
                  <c:v>9.4094434999999997E-3</c:v>
                </c:pt>
                <c:pt idx="28">
                  <c:v>1.3854432E-2</c:v>
                </c:pt>
                <c:pt idx="29">
                  <c:v>1.6500042999999999E-2</c:v>
                </c:pt>
                <c:pt idx="30">
                  <c:v>1.9092604999999999E-2</c:v>
                </c:pt>
                <c:pt idx="31">
                  <c:v>2.1616202000000001E-2</c:v>
                </c:pt>
                <c:pt idx="32">
                  <c:v>2.3069201000000001E-2</c:v>
                </c:pt>
                <c:pt idx="33">
                  <c:v>2.4893392E-2</c:v>
                </c:pt>
                <c:pt idx="34">
                  <c:v>2.6657607E-2</c:v>
                </c:pt>
                <c:pt idx="35">
                  <c:v>2.8134406000000001E-2</c:v>
                </c:pt>
                <c:pt idx="36">
                  <c:v>2.7802166E-2</c:v>
                </c:pt>
                <c:pt idx="37">
                  <c:v>2.4916721999999999E-2</c:v>
                </c:pt>
                <c:pt idx="38">
                  <c:v>2.0062034999999999E-2</c:v>
                </c:pt>
                <c:pt idx="39">
                  <c:v>1.5017736E-2</c:v>
                </c:pt>
                <c:pt idx="40">
                  <c:v>1.0337342500000001E-2</c:v>
                </c:pt>
                <c:pt idx="41">
                  <c:v>7.3182569999999999E-3</c:v>
                </c:pt>
                <c:pt idx="42">
                  <c:v>5.5288519999999999E-3</c:v>
                </c:pt>
                <c:pt idx="43">
                  <c:v>6.8986380000000003E-3</c:v>
                </c:pt>
                <c:pt idx="44">
                  <c:v>1.24761965E-2</c:v>
                </c:pt>
                <c:pt idx="45">
                  <c:v>2.0652090000000001E-2</c:v>
                </c:pt>
                <c:pt idx="46">
                  <c:v>2.7961501999999999E-2</c:v>
                </c:pt>
                <c:pt idx="47">
                  <c:v>3.1640509999999997E-2</c:v>
                </c:pt>
                <c:pt idx="48">
                  <c:v>3.1865775999999998E-2</c:v>
                </c:pt>
                <c:pt idx="49">
                  <c:v>3.0686782999999999E-2</c:v>
                </c:pt>
                <c:pt idx="50">
                  <c:v>2.9322665000000001E-2</c:v>
                </c:pt>
                <c:pt idx="51">
                  <c:v>2.9292714000000001E-2</c:v>
                </c:pt>
                <c:pt idx="52">
                  <c:v>3.0671523999999999E-2</c:v>
                </c:pt>
                <c:pt idx="53">
                  <c:v>3.173016E-2</c:v>
                </c:pt>
                <c:pt idx="54">
                  <c:v>3.0564319999999999E-2</c:v>
                </c:pt>
                <c:pt idx="55">
                  <c:v>2.7947145999999999E-2</c:v>
                </c:pt>
                <c:pt idx="56">
                  <c:v>2.6431095000000002E-2</c:v>
                </c:pt>
                <c:pt idx="57">
                  <c:v>2.8517635999999999E-2</c:v>
                </c:pt>
                <c:pt idx="58">
                  <c:v>3.374564E-2</c:v>
                </c:pt>
                <c:pt idx="59">
                  <c:v>3.920324E-2</c:v>
                </c:pt>
                <c:pt idx="60">
                  <c:v>4.1621980000000003E-2</c:v>
                </c:pt>
                <c:pt idx="61">
                  <c:v>4.2471250000000002E-2</c:v>
                </c:pt>
                <c:pt idx="62">
                  <c:v>4.3106653000000002E-2</c:v>
                </c:pt>
                <c:pt idx="63">
                  <c:v>4.3574139999999997E-2</c:v>
                </c:pt>
                <c:pt idx="64">
                  <c:v>4.2065951999999997E-2</c:v>
                </c:pt>
                <c:pt idx="65">
                  <c:v>3.936183E-2</c:v>
                </c:pt>
                <c:pt idx="66">
                  <c:v>3.9981524999999997E-2</c:v>
                </c:pt>
                <c:pt idx="67">
                  <c:v>4.7567735999999999E-2</c:v>
                </c:pt>
                <c:pt idx="68">
                  <c:v>5.9000480000000001E-2</c:v>
                </c:pt>
                <c:pt idx="69">
                  <c:v>6.5268489999999998E-2</c:v>
                </c:pt>
                <c:pt idx="70">
                  <c:v>6.0183972000000002E-2</c:v>
                </c:pt>
                <c:pt idx="71">
                  <c:v>4.5559764000000003E-2</c:v>
                </c:pt>
                <c:pt idx="72">
                  <c:v>2.9720308000000001E-2</c:v>
                </c:pt>
                <c:pt idx="73">
                  <c:v>1.9359523E-2</c:v>
                </c:pt>
                <c:pt idx="74">
                  <c:v>1.6232013999999999E-2</c:v>
                </c:pt>
                <c:pt idx="75">
                  <c:v>1.6846402999999999E-2</c:v>
                </c:pt>
                <c:pt idx="76">
                  <c:v>1.8261079999999999E-2</c:v>
                </c:pt>
                <c:pt idx="77">
                  <c:v>2.0186257999999999E-2</c:v>
                </c:pt>
                <c:pt idx="78">
                  <c:v>2.4034976999999999E-2</c:v>
                </c:pt>
                <c:pt idx="79">
                  <c:v>2.8572021E-2</c:v>
                </c:pt>
                <c:pt idx="80">
                  <c:v>2.9269245999999999E-2</c:v>
                </c:pt>
                <c:pt idx="81">
                  <c:v>2.3029232E-2</c:v>
                </c:pt>
                <c:pt idx="82">
                  <c:v>1.0672343000000001E-2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3.0631387999999998E-3</c:v>
                </c:pt>
                <c:pt idx="89">
                  <c:v>1.1337361000000001E-2</c:v>
                </c:pt>
                <c:pt idx="90">
                  <c:v>1.8498488E-2</c:v>
                </c:pt>
                <c:pt idx="91">
                  <c:v>2.4952709999999999E-2</c:v>
                </c:pt>
                <c:pt idx="92">
                  <c:v>2.931102E-2</c:v>
                </c:pt>
                <c:pt idx="93">
                  <c:v>3.1580176000000001E-2</c:v>
                </c:pt>
                <c:pt idx="94">
                  <c:v>3.2021290000000001E-2</c:v>
                </c:pt>
                <c:pt idx="95">
                  <c:v>3.0763215999999999E-2</c:v>
                </c:pt>
                <c:pt idx="96">
                  <c:v>3.0066572E-2</c:v>
                </c:pt>
                <c:pt idx="97">
                  <c:v>2.9707490999999999E-2</c:v>
                </c:pt>
                <c:pt idx="98">
                  <c:v>2.9404798999999999E-2</c:v>
                </c:pt>
                <c:pt idx="99">
                  <c:v>2.8914299000000001E-2</c:v>
                </c:pt>
                <c:pt idx="100">
                  <c:v>2.8196285000000001E-2</c:v>
                </c:pt>
                <c:pt idx="101">
                  <c:v>2.7401381999999998E-2</c:v>
                </c:pt>
                <c:pt idx="102">
                  <c:v>2.6904073000000001E-2</c:v>
                </c:pt>
                <c:pt idx="103">
                  <c:v>2.7082256999999998E-2</c:v>
                </c:pt>
                <c:pt idx="104">
                  <c:v>2.6751822000000001E-2</c:v>
                </c:pt>
                <c:pt idx="105">
                  <c:v>2.5915543999999999E-2</c:v>
                </c:pt>
                <c:pt idx="106">
                  <c:v>2.4450845999999998E-2</c:v>
                </c:pt>
                <c:pt idx="107">
                  <c:v>2.2867028000000001E-2</c:v>
                </c:pt>
                <c:pt idx="108">
                  <c:v>2.0016657E-2</c:v>
                </c:pt>
                <c:pt idx="109">
                  <c:v>1.6489230000000001E-2</c:v>
                </c:pt>
                <c:pt idx="110">
                  <c:v>1.2827781999999999E-2</c:v>
                </c:pt>
                <c:pt idx="111">
                  <c:v>9.035375E-3</c:v>
                </c:pt>
                <c:pt idx="112">
                  <c:v>4.4692572999999996E-3</c:v>
                </c:pt>
                <c:pt idx="113">
                  <c:v>1.1900000000000001E-4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9BC0-4E70-A8B0-32D50E42054E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[4]Sheet1!$D$173:$DT$173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2.4499999999999999E-4</c:v>
                </c:pt>
                <c:pt idx="4">
                  <c:v>1.0317605E-3</c:v>
                </c:pt>
                <c:pt idx="5">
                  <c:v>1.8682925999999999E-3</c:v>
                </c:pt>
                <c:pt idx="6">
                  <c:v>3.2430358999999999E-3</c:v>
                </c:pt>
                <c:pt idx="7">
                  <c:v>5.6487992000000004E-3</c:v>
                </c:pt>
                <c:pt idx="8">
                  <c:v>6.8469825000000003E-3</c:v>
                </c:pt>
                <c:pt idx="9">
                  <c:v>5.1430449999999997E-3</c:v>
                </c:pt>
                <c:pt idx="10">
                  <c:v>6.11E-4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3.2200000000000002E-4</c:v>
                </c:pt>
                <c:pt idx="15">
                  <c:v>7.0117230000000001E-3</c:v>
                </c:pt>
                <c:pt idx="16">
                  <c:v>1.2549428E-2</c:v>
                </c:pt>
                <c:pt idx="17">
                  <c:v>1.3098228999999999E-2</c:v>
                </c:pt>
                <c:pt idx="18">
                  <c:v>8.8697010000000007E-3</c:v>
                </c:pt>
                <c:pt idx="19">
                  <c:v>1.1982294E-3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3.5495676999999998E-3</c:v>
                </c:pt>
                <c:pt idx="27">
                  <c:v>9.5343289999999994E-3</c:v>
                </c:pt>
                <c:pt idx="28">
                  <c:v>1.4041226E-2</c:v>
                </c:pt>
                <c:pt idx="29">
                  <c:v>1.6681582E-2</c:v>
                </c:pt>
                <c:pt idx="30">
                  <c:v>1.9182571999999998E-2</c:v>
                </c:pt>
                <c:pt idx="31">
                  <c:v>2.1622345000000001E-2</c:v>
                </c:pt>
                <c:pt idx="32">
                  <c:v>2.3060418999999999E-2</c:v>
                </c:pt>
                <c:pt idx="33">
                  <c:v>2.4946867000000001E-2</c:v>
                </c:pt>
                <c:pt idx="34">
                  <c:v>2.672571E-2</c:v>
                </c:pt>
                <c:pt idx="35">
                  <c:v>2.8142615999999999E-2</c:v>
                </c:pt>
                <c:pt idx="36">
                  <c:v>2.7704721000000002E-2</c:v>
                </c:pt>
                <c:pt idx="37">
                  <c:v>2.4709318000000001E-2</c:v>
                </c:pt>
                <c:pt idx="38">
                  <c:v>1.9759414999999999E-2</c:v>
                </c:pt>
                <c:pt idx="39">
                  <c:v>1.4666182999999999E-2</c:v>
                </c:pt>
                <c:pt idx="40">
                  <c:v>1.0022023E-2</c:v>
                </c:pt>
                <c:pt idx="41">
                  <c:v>7.1770360000000004E-3</c:v>
                </c:pt>
                <c:pt idx="42">
                  <c:v>5.5616559999999999E-3</c:v>
                </c:pt>
                <c:pt idx="43">
                  <c:v>7.0344500000000003E-3</c:v>
                </c:pt>
                <c:pt idx="44">
                  <c:v>1.2623514000000001E-2</c:v>
                </c:pt>
                <c:pt idx="45">
                  <c:v>2.0808084000000001E-2</c:v>
                </c:pt>
                <c:pt idx="46">
                  <c:v>2.8215629999999998E-2</c:v>
                </c:pt>
                <c:pt idx="47">
                  <c:v>3.2011489999999997E-2</c:v>
                </c:pt>
                <c:pt idx="48">
                  <c:v>3.2247280000000003E-2</c:v>
                </c:pt>
                <c:pt idx="49">
                  <c:v>3.0913176000000001E-2</c:v>
                </c:pt>
                <c:pt idx="50">
                  <c:v>2.9280187999999999E-2</c:v>
                </c:pt>
                <c:pt idx="51">
                  <c:v>2.9018832000000001E-2</c:v>
                </c:pt>
                <c:pt idx="52">
                  <c:v>3.0358776000000001E-2</c:v>
                </c:pt>
                <c:pt idx="53">
                  <c:v>3.1556632000000001E-2</c:v>
                </c:pt>
                <c:pt idx="54">
                  <c:v>3.0637597999999999E-2</c:v>
                </c:pt>
                <c:pt idx="55">
                  <c:v>2.8253647E-2</c:v>
                </c:pt>
                <c:pt idx="56">
                  <c:v>2.6863563999999999E-2</c:v>
                </c:pt>
                <c:pt idx="57">
                  <c:v>2.8937233999999999E-2</c:v>
                </c:pt>
                <c:pt idx="58">
                  <c:v>3.4033358E-2</c:v>
                </c:pt>
                <c:pt idx="59">
                  <c:v>3.9278444000000003E-2</c:v>
                </c:pt>
                <c:pt idx="60">
                  <c:v>4.1444483999999997E-2</c:v>
                </c:pt>
                <c:pt idx="61">
                  <c:v>4.204215E-2</c:v>
                </c:pt>
                <c:pt idx="62">
                  <c:v>4.2496692000000003E-2</c:v>
                </c:pt>
                <c:pt idx="63">
                  <c:v>4.2914063000000002E-2</c:v>
                </c:pt>
                <c:pt idx="64">
                  <c:v>4.1467733999999999E-2</c:v>
                </c:pt>
                <c:pt idx="65">
                  <c:v>3.8914282000000001E-2</c:v>
                </c:pt>
                <c:pt idx="66">
                  <c:v>3.9697807000000002E-2</c:v>
                </c:pt>
                <c:pt idx="67">
                  <c:v>4.7398045999999999E-2</c:v>
                </c:pt>
                <c:pt idx="68">
                  <c:v>5.8921870000000001E-2</c:v>
                </c:pt>
                <c:pt idx="69">
                  <c:v>6.5317550000000002E-2</c:v>
                </c:pt>
                <c:pt idx="70">
                  <c:v>6.0449447000000003E-2</c:v>
                </c:pt>
                <c:pt idx="71">
                  <c:v>4.6058333999999999E-2</c:v>
                </c:pt>
                <c:pt idx="72">
                  <c:v>3.0317686E-2</c:v>
                </c:pt>
                <c:pt idx="73">
                  <c:v>1.9823431999999998E-2</c:v>
                </c:pt>
                <c:pt idx="74">
                  <c:v>1.6310020000000001E-2</c:v>
                </c:pt>
                <c:pt idx="75">
                  <c:v>1.6397009000000001E-2</c:v>
                </c:pt>
                <c:pt idx="76">
                  <c:v>1.7316462000000001E-2</c:v>
                </c:pt>
                <c:pt idx="77">
                  <c:v>1.8971412999999999E-2</c:v>
                </c:pt>
                <c:pt idx="78">
                  <c:v>2.294502E-2</c:v>
                </c:pt>
                <c:pt idx="79">
                  <c:v>2.7994624999999999E-2</c:v>
                </c:pt>
                <c:pt idx="80">
                  <c:v>2.9395102999999999E-2</c:v>
                </c:pt>
                <c:pt idx="81">
                  <c:v>2.3725073999999999E-2</c:v>
                </c:pt>
                <c:pt idx="82">
                  <c:v>1.1581018E-2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2.9262886000000002E-3</c:v>
                </c:pt>
                <c:pt idx="89">
                  <c:v>1.1294222E-2</c:v>
                </c:pt>
                <c:pt idx="90">
                  <c:v>1.8489657E-2</c:v>
                </c:pt>
                <c:pt idx="91">
                  <c:v>2.4750166000000001E-2</c:v>
                </c:pt>
                <c:pt idx="92">
                  <c:v>2.8865249999999999E-2</c:v>
                </c:pt>
                <c:pt idx="93">
                  <c:v>3.0983962E-2</c:v>
                </c:pt>
                <c:pt idx="94">
                  <c:v>3.1380433999999999E-2</c:v>
                </c:pt>
                <c:pt idx="95">
                  <c:v>3.0226610000000001E-2</c:v>
                </c:pt>
                <c:pt idx="96">
                  <c:v>2.9701633000000002E-2</c:v>
                </c:pt>
                <c:pt idx="97">
                  <c:v>2.9486831000000002E-2</c:v>
                </c:pt>
                <c:pt idx="98">
                  <c:v>2.9266542E-2</c:v>
                </c:pt>
                <c:pt idx="99">
                  <c:v>2.8818369E-2</c:v>
                </c:pt>
                <c:pt idx="100">
                  <c:v>2.8135117000000001E-2</c:v>
                </c:pt>
                <c:pt idx="101">
                  <c:v>2.7427841000000001E-2</c:v>
                </c:pt>
                <c:pt idx="102">
                  <c:v>2.6971414999999999E-2</c:v>
                </c:pt>
                <c:pt idx="103">
                  <c:v>2.7229059999999999E-2</c:v>
                </c:pt>
                <c:pt idx="104">
                  <c:v>2.6997771E-2</c:v>
                </c:pt>
                <c:pt idx="105">
                  <c:v>2.6271213000000002E-2</c:v>
                </c:pt>
                <c:pt idx="106">
                  <c:v>2.4917624999999999E-2</c:v>
                </c:pt>
                <c:pt idx="107">
                  <c:v>2.3386770000000001E-2</c:v>
                </c:pt>
                <c:pt idx="108">
                  <c:v>2.0638967000000001E-2</c:v>
                </c:pt>
                <c:pt idx="109">
                  <c:v>1.7182685E-2</c:v>
                </c:pt>
                <c:pt idx="110">
                  <c:v>1.3563168E-2</c:v>
                </c:pt>
                <c:pt idx="111">
                  <c:v>9.7771750000000008E-3</c:v>
                </c:pt>
                <c:pt idx="112">
                  <c:v>5.2209804000000002E-3</c:v>
                </c:pt>
                <c:pt idx="113">
                  <c:v>8.0599999999999997E-4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9BC0-4E70-A8B0-32D50E42054E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[4]Sheet1!$D$174:$DT$174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5.0699999999999996E-4</c:v>
                </c:pt>
                <c:pt idx="5">
                  <c:v>1.2633685999999999E-3</c:v>
                </c:pt>
                <c:pt idx="6">
                  <c:v>2.7291523E-3</c:v>
                </c:pt>
                <c:pt idx="7">
                  <c:v>5.3860834E-3</c:v>
                </c:pt>
                <c:pt idx="8">
                  <c:v>6.7336243000000002E-3</c:v>
                </c:pt>
                <c:pt idx="9">
                  <c:v>4.9687022999999999E-3</c:v>
                </c:pt>
                <c:pt idx="10">
                  <c:v>3.28E-4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5.8200000000000005E-4</c:v>
                </c:pt>
                <c:pt idx="15">
                  <c:v>7.0025829999999997E-3</c:v>
                </c:pt>
                <c:pt idx="16">
                  <c:v>1.2187007E-2</c:v>
                </c:pt>
                <c:pt idx="17">
                  <c:v>1.25335585E-2</c:v>
                </c:pt>
                <c:pt idx="18">
                  <c:v>8.2584279999999999E-3</c:v>
                </c:pt>
                <c:pt idx="19">
                  <c:v>7.2499999999999995E-4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3.4237600000000001E-3</c:v>
                </c:pt>
                <c:pt idx="27">
                  <c:v>9.2948219999999995E-3</c:v>
                </c:pt>
                <c:pt idx="28">
                  <c:v>1.374088E-2</c:v>
                </c:pt>
                <c:pt idx="29">
                  <c:v>1.6403481000000001E-2</c:v>
                </c:pt>
                <c:pt idx="30">
                  <c:v>1.9058329999999998E-2</c:v>
                </c:pt>
                <c:pt idx="31">
                  <c:v>2.1649453999999999E-2</c:v>
                </c:pt>
                <c:pt idx="32">
                  <c:v>2.3156993000000001E-2</c:v>
                </c:pt>
                <c:pt idx="33">
                  <c:v>2.4974441E-2</c:v>
                </c:pt>
                <c:pt idx="34">
                  <c:v>2.6680226000000001E-2</c:v>
                </c:pt>
                <c:pt idx="35">
                  <c:v>2.8030394E-2</c:v>
                </c:pt>
                <c:pt idx="36">
                  <c:v>2.7539042999999999E-2</c:v>
                </c:pt>
                <c:pt idx="37">
                  <c:v>2.4441292999999999E-2</c:v>
                </c:pt>
                <c:pt idx="38">
                  <c:v>1.9341672000000001E-2</c:v>
                </c:pt>
                <c:pt idx="39">
                  <c:v>1.4139399E-2</c:v>
                </c:pt>
                <c:pt idx="40">
                  <c:v>9.542076E-3</c:v>
                </c:pt>
                <c:pt idx="41">
                  <c:v>6.8185002999999996E-3</c:v>
                </c:pt>
                <c:pt idx="42">
                  <c:v>5.3497073000000001E-3</c:v>
                </c:pt>
                <c:pt idx="43">
                  <c:v>6.921529E-3</c:v>
                </c:pt>
                <c:pt idx="44">
                  <c:v>1.2592691E-2</c:v>
                </c:pt>
                <c:pt idx="45">
                  <c:v>2.0886455000000002E-2</c:v>
                </c:pt>
                <c:pt idx="46">
                  <c:v>2.8333510999999999E-2</c:v>
                </c:pt>
                <c:pt idx="47">
                  <c:v>3.2062024000000001E-2</c:v>
                </c:pt>
                <c:pt idx="48">
                  <c:v>3.21631E-2</c:v>
                </c:pt>
                <c:pt idx="49">
                  <c:v>3.0748166E-2</c:v>
                </c:pt>
                <c:pt idx="50">
                  <c:v>2.9192466E-2</c:v>
                </c:pt>
                <c:pt idx="51">
                  <c:v>2.9070431000000001E-2</c:v>
                </c:pt>
                <c:pt idx="52">
                  <c:v>3.0478872000000001E-2</c:v>
                </c:pt>
                <c:pt idx="53">
                  <c:v>3.1608783000000001E-2</c:v>
                </c:pt>
                <c:pt idx="54">
                  <c:v>3.0487291999999999E-2</c:v>
                </c:pt>
                <c:pt idx="55">
                  <c:v>2.7870802E-2</c:v>
                </c:pt>
                <c:pt idx="56">
                  <c:v>2.6336534000000002E-2</c:v>
                </c:pt>
                <c:pt idx="57">
                  <c:v>2.8351682999999999E-2</c:v>
                </c:pt>
                <c:pt idx="58">
                  <c:v>3.3479184000000002E-2</c:v>
                </c:pt>
                <c:pt idx="59">
                  <c:v>3.8848884E-2</c:v>
                </c:pt>
                <c:pt idx="60">
                  <c:v>4.1246347000000003E-2</c:v>
                </c:pt>
                <c:pt idx="61">
                  <c:v>4.2064209999999998E-2</c:v>
                </c:pt>
                <c:pt idx="62">
                  <c:v>4.2562164E-2</c:v>
                </c:pt>
                <c:pt idx="63">
                  <c:v>4.276493E-2</c:v>
                </c:pt>
                <c:pt idx="64">
                  <c:v>4.0990042999999997E-2</c:v>
                </c:pt>
                <c:pt idx="65">
                  <c:v>3.8286979999999998E-2</c:v>
                </c:pt>
                <c:pt idx="66">
                  <c:v>3.9188580000000001E-2</c:v>
                </c:pt>
                <c:pt idx="67">
                  <c:v>4.7094179999999999E-2</c:v>
                </c:pt>
                <c:pt idx="68">
                  <c:v>5.8668360000000003E-2</c:v>
                </c:pt>
                <c:pt idx="69">
                  <c:v>6.4941739999999998E-2</c:v>
                </c:pt>
                <c:pt idx="70">
                  <c:v>5.9963040000000002E-2</c:v>
                </c:pt>
                <c:pt idx="71">
                  <c:v>4.5653964999999998E-2</c:v>
                </c:pt>
                <c:pt idx="72">
                  <c:v>3.0198874000000001E-2</c:v>
                </c:pt>
                <c:pt idx="73">
                  <c:v>2.0078644E-2</c:v>
                </c:pt>
                <c:pt idx="74">
                  <c:v>1.6883036000000001E-2</c:v>
                </c:pt>
                <c:pt idx="75">
                  <c:v>1.7115078999999998E-2</c:v>
                </c:pt>
                <c:pt idx="76">
                  <c:v>1.7934044999999999E-2</c:v>
                </c:pt>
                <c:pt idx="77">
                  <c:v>1.9271430999999999E-2</c:v>
                </c:pt>
                <c:pt idx="78">
                  <c:v>2.2774445000000001E-2</c:v>
                </c:pt>
                <c:pt idx="79">
                  <c:v>2.7330909E-2</c:v>
                </c:pt>
                <c:pt idx="80">
                  <c:v>2.8404964000000001E-2</c:v>
                </c:pt>
                <c:pt idx="81">
                  <c:v>2.2734622999999999E-2</c:v>
                </c:pt>
                <c:pt idx="82">
                  <c:v>1.0950326999999999E-2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2.6454706999999998E-3</c:v>
                </c:pt>
                <c:pt idx="89">
                  <c:v>1.0760919000000001E-2</c:v>
                </c:pt>
                <c:pt idx="90">
                  <c:v>1.7953288000000001E-2</c:v>
                </c:pt>
                <c:pt idx="91">
                  <c:v>2.4413249000000001E-2</c:v>
                </c:pt>
                <c:pt idx="92">
                  <c:v>2.8755260000000001E-2</c:v>
                </c:pt>
                <c:pt idx="93">
                  <c:v>3.1027480999999999E-2</c:v>
                </c:pt>
                <c:pt idx="94">
                  <c:v>3.1517274999999997E-2</c:v>
                </c:pt>
                <c:pt idx="95">
                  <c:v>3.0411521E-2</c:v>
                </c:pt>
                <c:pt idx="96">
                  <c:v>2.9870039000000001E-2</c:v>
                </c:pt>
                <c:pt idx="97">
                  <c:v>2.9654514E-2</c:v>
                </c:pt>
                <c:pt idx="98">
                  <c:v>2.9443088999999999E-2</c:v>
                </c:pt>
                <c:pt idx="99">
                  <c:v>2.8983862999999999E-2</c:v>
                </c:pt>
                <c:pt idx="100">
                  <c:v>2.8243480000000001E-2</c:v>
                </c:pt>
                <c:pt idx="101">
                  <c:v>2.7553616E-2</c:v>
                </c:pt>
                <c:pt idx="102">
                  <c:v>2.6988767E-2</c:v>
                </c:pt>
                <c:pt idx="103">
                  <c:v>2.7108108999999998E-2</c:v>
                </c:pt>
                <c:pt idx="104">
                  <c:v>2.6733724E-2</c:v>
                </c:pt>
                <c:pt idx="105">
                  <c:v>2.5872385000000001E-2</c:v>
                </c:pt>
                <c:pt idx="106">
                  <c:v>2.4404855E-2</c:v>
                </c:pt>
                <c:pt idx="107">
                  <c:v>2.2774223E-2</c:v>
                </c:pt>
                <c:pt idx="108">
                  <c:v>1.9996064000000001E-2</c:v>
                </c:pt>
                <c:pt idx="109">
                  <c:v>1.6558811E-2</c:v>
                </c:pt>
                <c:pt idx="110">
                  <c:v>1.3005996000000001E-2</c:v>
                </c:pt>
                <c:pt idx="111">
                  <c:v>9.3144379999999995E-3</c:v>
                </c:pt>
                <c:pt idx="112">
                  <c:v>4.8859734000000002E-3</c:v>
                </c:pt>
                <c:pt idx="113">
                  <c:v>6.2699999999999995E-4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9BC0-4E70-A8B0-32D50E42054E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[4]Sheet1!$D$175:$DT$175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4.46E-4</c:v>
                </c:pt>
                <c:pt idx="5">
                  <c:v>1.1451388E-3</c:v>
                </c:pt>
                <c:pt idx="6">
                  <c:v>2.4670004000000001E-3</c:v>
                </c:pt>
                <c:pt idx="7">
                  <c:v>4.9050086999999996E-3</c:v>
                </c:pt>
                <c:pt idx="8">
                  <c:v>6.2449154999999999E-3</c:v>
                </c:pt>
                <c:pt idx="9">
                  <c:v>4.8100245000000002E-3</c:v>
                </c:pt>
                <c:pt idx="10">
                  <c:v>6.1600000000000001E-4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4.15E-4</c:v>
                </c:pt>
                <c:pt idx="15">
                  <c:v>6.7182327999999996E-3</c:v>
                </c:pt>
                <c:pt idx="16">
                  <c:v>1.1950123999999999E-2</c:v>
                </c:pt>
                <c:pt idx="17">
                  <c:v>1.2436651E-2</c:v>
                </c:pt>
                <c:pt idx="18">
                  <c:v>8.2650610000000006E-3</c:v>
                </c:pt>
                <c:pt idx="19">
                  <c:v>7.9299999999999998E-4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3.3873114999999998E-3</c:v>
                </c:pt>
                <c:pt idx="27">
                  <c:v>9.1952019999999995E-3</c:v>
                </c:pt>
                <c:pt idx="28">
                  <c:v>1.3530135E-2</c:v>
                </c:pt>
                <c:pt idx="29">
                  <c:v>1.6067479999999999E-2</c:v>
                </c:pt>
                <c:pt idx="30">
                  <c:v>1.8514330999999998E-2</c:v>
                </c:pt>
                <c:pt idx="31">
                  <c:v>2.0915110000000001E-2</c:v>
                </c:pt>
                <c:pt idx="32">
                  <c:v>2.2300397999999999E-2</c:v>
                </c:pt>
                <c:pt idx="33">
                  <c:v>2.4078420999999999E-2</c:v>
                </c:pt>
                <c:pt idx="34">
                  <c:v>2.5843048E-2</c:v>
                </c:pt>
                <c:pt idx="35">
                  <c:v>2.7345099000000001E-2</c:v>
                </c:pt>
                <c:pt idx="36">
                  <c:v>2.7065814000000001E-2</c:v>
                </c:pt>
                <c:pt idx="37">
                  <c:v>2.4228151999999999E-2</c:v>
                </c:pt>
                <c:pt idx="38">
                  <c:v>1.9338772000000001E-2</c:v>
                </c:pt>
                <c:pt idx="39">
                  <c:v>1.4253227E-2</c:v>
                </c:pt>
                <c:pt idx="40">
                  <c:v>9.729784E-3</c:v>
                </c:pt>
                <c:pt idx="41">
                  <c:v>6.9440580000000003E-3</c:v>
                </c:pt>
                <c:pt idx="42">
                  <c:v>5.4305569999999999E-3</c:v>
                </c:pt>
                <c:pt idx="43">
                  <c:v>6.9573535999999997E-3</c:v>
                </c:pt>
                <c:pt idx="44">
                  <c:v>1.2525811E-2</c:v>
                </c:pt>
                <c:pt idx="45">
                  <c:v>2.0626720000000001E-2</c:v>
                </c:pt>
                <c:pt idx="46">
                  <c:v>2.7960682000000001E-2</c:v>
                </c:pt>
                <c:pt idx="47">
                  <c:v>3.1725786999999998E-2</c:v>
                </c:pt>
                <c:pt idx="48">
                  <c:v>3.1911269999999999E-2</c:v>
                </c:pt>
                <c:pt idx="49">
                  <c:v>3.0439746E-2</c:v>
                </c:pt>
                <c:pt idx="50">
                  <c:v>2.8569668999999999E-2</c:v>
                </c:pt>
                <c:pt idx="51">
                  <c:v>2.807395E-2</c:v>
                </c:pt>
                <c:pt idx="52">
                  <c:v>2.9300415999999999E-2</c:v>
                </c:pt>
                <c:pt idx="53">
                  <c:v>3.0542924999999999E-2</c:v>
                </c:pt>
                <c:pt idx="54">
                  <c:v>2.9786242000000001E-2</c:v>
                </c:pt>
                <c:pt idx="55">
                  <c:v>2.7574412999999999E-2</c:v>
                </c:pt>
                <c:pt idx="56">
                  <c:v>2.6350008000000001E-2</c:v>
                </c:pt>
                <c:pt idx="57">
                  <c:v>2.84237E-2</c:v>
                </c:pt>
                <c:pt idx="58">
                  <c:v>3.3406690000000003E-2</c:v>
                </c:pt>
                <c:pt idx="59">
                  <c:v>3.8619750000000001E-2</c:v>
                </c:pt>
                <c:pt idx="60">
                  <c:v>4.0973339999999997E-2</c:v>
                </c:pt>
                <c:pt idx="61">
                  <c:v>4.1766018000000002E-2</c:v>
                </c:pt>
                <c:pt idx="62">
                  <c:v>4.1997958000000002E-2</c:v>
                </c:pt>
                <c:pt idx="63">
                  <c:v>4.1635129999999999E-2</c:v>
                </c:pt>
                <c:pt idx="64">
                  <c:v>3.9304159999999998E-2</c:v>
                </c:pt>
                <c:pt idx="65">
                  <c:v>3.642041E-2</c:v>
                </c:pt>
                <c:pt idx="66">
                  <c:v>3.7633939999999998E-2</c:v>
                </c:pt>
                <c:pt idx="67">
                  <c:v>4.6159279999999997E-2</c:v>
                </c:pt>
                <c:pt idx="68">
                  <c:v>5.8386594E-2</c:v>
                </c:pt>
                <c:pt idx="69">
                  <c:v>6.5211889999999995E-2</c:v>
                </c:pt>
                <c:pt idx="70">
                  <c:v>6.0615099999999998E-2</c:v>
                </c:pt>
                <c:pt idx="71">
                  <c:v>4.6498655999999999E-2</c:v>
                </c:pt>
                <c:pt idx="72">
                  <c:v>3.0990449999999999E-2</c:v>
                </c:pt>
                <c:pt idx="73">
                  <c:v>2.0538606000000001E-2</c:v>
                </c:pt>
                <c:pt idx="74">
                  <c:v>1.6768974999999998E-2</c:v>
                </c:pt>
                <c:pt idx="75">
                  <c:v>1.6345040000000002E-2</c:v>
                </c:pt>
                <c:pt idx="76">
                  <c:v>1.6668206000000001E-2</c:v>
                </c:pt>
                <c:pt idx="77">
                  <c:v>1.783736E-2</c:v>
                </c:pt>
                <c:pt idx="78">
                  <c:v>2.1500657999999999E-2</c:v>
                </c:pt>
                <c:pt idx="79">
                  <c:v>2.6410800000000002E-2</c:v>
                </c:pt>
                <c:pt idx="80">
                  <c:v>2.7890458999999999E-2</c:v>
                </c:pt>
                <c:pt idx="81">
                  <c:v>2.2521284999999999E-2</c:v>
                </c:pt>
                <c:pt idx="82">
                  <c:v>1.0878215E-2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3.0669404999999999E-3</c:v>
                </c:pt>
                <c:pt idx="89">
                  <c:v>1.0880007000000001E-2</c:v>
                </c:pt>
                <c:pt idx="90">
                  <c:v>1.7613106999999999E-2</c:v>
                </c:pt>
                <c:pt idx="91">
                  <c:v>2.3669218999999998E-2</c:v>
                </c:pt>
                <c:pt idx="92">
                  <c:v>2.7727104999999998E-2</c:v>
                </c:pt>
                <c:pt idx="93">
                  <c:v>2.9812416000000001E-2</c:v>
                </c:pt>
                <c:pt idx="94">
                  <c:v>3.0152664999999999E-2</c:v>
                </c:pt>
                <c:pt idx="95">
                  <c:v>2.8944517999999999E-2</c:v>
                </c:pt>
                <c:pt idx="96">
                  <c:v>2.8304886000000001E-2</c:v>
                </c:pt>
                <c:pt idx="97">
                  <c:v>2.8057189999999999E-2</c:v>
                </c:pt>
                <c:pt idx="98">
                  <c:v>2.7924174E-2</c:v>
                </c:pt>
                <c:pt idx="99">
                  <c:v>2.7653528E-2</c:v>
                </c:pt>
                <c:pt idx="100">
                  <c:v>2.7173143E-2</c:v>
                </c:pt>
                <c:pt idx="101">
                  <c:v>2.672909E-2</c:v>
                </c:pt>
                <c:pt idx="102">
                  <c:v>2.6522133E-2</c:v>
                </c:pt>
                <c:pt idx="103">
                  <c:v>2.6979570000000001E-2</c:v>
                </c:pt>
                <c:pt idx="104">
                  <c:v>2.6922390000000001E-2</c:v>
                </c:pt>
                <c:pt idx="105">
                  <c:v>2.6354427999999999E-2</c:v>
                </c:pt>
                <c:pt idx="106">
                  <c:v>2.5137660999999999E-2</c:v>
                </c:pt>
                <c:pt idx="107">
                  <c:v>2.3754502E-2</c:v>
                </c:pt>
                <c:pt idx="108">
                  <c:v>2.1081207000000001E-2</c:v>
                </c:pt>
                <c:pt idx="109">
                  <c:v>1.7689087999999999E-2</c:v>
                </c:pt>
                <c:pt idx="110">
                  <c:v>1.4128564E-2</c:v>
                </c:pt>
                <c:pt idx="111">
                  <c:v>1.0559528E-2</c:v>
                </c:pt>
                <c:pt idx="112">
                  <c:v>6.0970853E-3</c:v>
                </c:pt>
                <c:pt idx="113">
                  <c:v>1.7761939E-3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9BC0-4E70-A8B0-32D50E42054E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[4]Sheet1!$D$176:$DT$176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5.6700000000000001E-4</c:v>
                </c:pt>
                <c:pt idx="5">
                  <c:v>1.3271840999999999E-3</c:v>
                </c:pt>
                <c:pt idx="6">
                  <c:v>2.9042396000000001E-3</c:v>
                </c:pt>
                <c:pt idx="7">
                  <c:v>5.6241457000000003E-3</c:v>
                </c:pt>
                <c:pt idx="8">
                  <c:v>6.9274590000000004E-3</c:v>
                </c:pt>
                <c:pt idx="9">
                  <c:v>5.0365260000000004E-3</c:v>
                </c:pt>
                <c:pt idx="10">
                  <c:v>2.0599999999999999E-4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5.3499999999999999E-4</c:v>
                </c:pt>
                <c:pt idx="15">
                  <c:v>7.0704683000000004E-3</c:v>
                </c:pt>
                <c:pt idx="16">
                  <c:v>1.2309705000000001E-2</c:v>
                </c:pt>
                <c:pt idx="17">
                  <c:v>1.271777E-2</c:v>
                </c:pt>
                <c:pt idx="18">
                  <c:v>8.476094E-3</c:v>
                </c:pt>
                <c:pt idx="19">
                  <c:v>9.4899999999999997E-4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3.1541693000000002E-3</c:v>
                </c:pt>
                <c:pt idx="27">
                  <c:v>8.9235140000000004E-3</c:v>
                </c:pt>
                <c:pt idx="28">
                  <c:v>1.3483534E-2</c:v>
                </c:pt>
                <c:pt idx="29">
                  <c:v>1.6351900999999999E-2</c:v>
                </c:pt>
                <c:pt idx="30">
                  <c:v>1.9118342999999999E-2</c:v>
                </c:pt>
                <c:pt idx="31">
                  <c:v>2.1630347000000001E-2</c:v>
                </c:pt>
                <c:pt idx="32">
                  <c:v>2.2932655999999999E-2</c:v>
                </c:pt>
                <c:pt idx="33">
                  <c:v>2.4663046000000001E-2</c:v>
                </c:pt>
                <c:pt idx="34">
                  <c:v>2.6474313999999999E-2</c:v>
                </c:pt>
                <c:pt idx="35">
                  <c:v>2.8083014999999999E-2</c:v>
                </c:pt>
                <c:pt idx="36">
                  <c:v>2.7796333999999999E-2</c:v>
                </c:pt>
                <c:pt idx="37">
                  <c:v>2.4755836E-2</c:v>
                </c:pt>
                <c:pt idx="38">
                  <c:v>1.9536020000000001E-2</c:v>
                </c:pt>
                <c:pt idx="39">
                  <c:v>1.4246902000000001E-2</c:v>
                </c:pt>
                <c:pt idx="40">
                  <c:v>9.6557090000000002E-3</c:v>
                </c:pt>
                <c:pt idx="41">
                  <c:v>7.0393295000000002E-3</c:v>
                </c:pt>
                <c:pt idx="42">
                  <c:v>5.6872820000000001E-3</c:v>
                </c:pt>
                <c:pt idx="43">
                  <c:v>7.3210591999999996E-3</c:v>
                </c:pt>
                <c:pt idx="44">
                  <c:v>1.3000358E-2</c:v>
                </c:pt>
                <c:pt idx="45">
                  <c:v>2.1265679999999999E-2</c:v>
                </c:pt>
                <c:pt idx="46">
                  <c:v>2.8647024E-2</c:v>
                </c:pt>
                <c:pt idx="47">
                  <c:v>3.2211089999999998E-2</c:v>
                </c:pt>
                <c:pt idx="48">
                  <c:v>3.2034422999999999E-2</c:v>
                </c:pt>
                <c:pt idx="49">
                  <c:v>3.0327320000000001E-2</c:v>
                </c:pt>
                <c:pt idx="50">
                  <c:v>2.8534891E-2</c:v>
                </c:pt>
                <c:pt idx="51">
                  <c:v>2.8283533E-2</c:v>
                </c:pt>
                <c:pt idx="52">
                  <c:v>2.9729177999999998E-2</c:v>
                </c:pt>
                <c:pt idx="53">
                  <c:v>3.1073852999999999E-2</c:v>
                </c:pt>
                <c:pt idx="54">
                  <c:v>3.0310584000000002E-2</c:v>
                </c:pt>
                <c:pt idx="55">
                  <c:v>2.8037945000000002E-2</c:v>
                </c:pt>
                <c:pt idx="56">
                  <c:v>2.6642663E-2</c:v>
                </c:pt>
                <c:pt idx="57">
                  <c:v>2.856144E-2</c:v>
                </c:pt>
                <c:pt idx="58">
                  <c:v>3.3541099999999997E-2</c:v>
                </c:pt>
                <c:pt idx="59">
                  <c:v>3.8925769999999998E-2</c:v>
                </c:pt>
                <c:pt idx="60">
                  <c:v>4.1511430000000002E-2</c:v>
                </c:pt>
                <c:pt idx="61">
                  <c:v>4.2538303999999999E-2</c:v>
                </c:pt>
                <c:pt idx="62">
                  <c:v>4.3075629999999997E-2</c:v>
                </c:pt>
                <c:pt idx="63">
                  <c:v>4.3086775000000001E-2</c:v>
                </c:pt>
                <c:pt idx="64">
                  <c:v>4.0987994999999999E-2</c:v>
                </c:pt>
                <c:pt idx="65">
                  <c:v>3.7987265999999999E-2</c:v>
                </c:pt>
                <c:pt idx="66">
                  <c:v>3.8745582000000001E-2</c:v>
                </c:pt>
                <c:pt idx="67">
                  <c:v>4.6700520000000002E-2</c:v>
                </c:pt>
                <c:pt idx="68">
                  <c:v>5.851584E-2</c:v>
                </c:pt>
                <c:pt idx="69">
                  <c:v>6.5114119999999998E-2</c:v>
                </c:pt>
                <c:pt idx="70">
                  <c:v>6.0422357000000003E-2</c:v>
                </c:pt>
                <c:pt idx="71">
                  <c:v>4.6237296999999997E-2</c:v>
                </c:pt>
                <c:pt idx="72">
                  <c:v>3.0653237999999999E-2</c:v>
                </c:pt>
                <c:pt idx="73">
                  <c:v>2.0165420999999999E-2</c:v>
                </c:pt>
                <c:pt idx="74">
                  <c:v>1.6447759999999999E-2</c:v>
                </c:pt>
                <c:pt idx="75">
                  <c:v>1.6189307E-2</c:v>
                </c:pt>
                <c:pt idx="76">
                  <c:v>1.6750623999999999E-2</c:v>
                </c:pt>
                <c:pt idx="77">
                  <c:v>1.8182512000000001E-2</c:v>
                </c:pt>
                <c:pt idx="78">
                  <c:v>2.2133987000000001E-2</c:v>
                </c:pt>
                <c:pt idx="79">
                  <c:v>2.7342753000000001E-2</c:v>
                </c:pt>
                <c:pt idx="80">
                  <c:v>2.9012495999999999E-2</c:v>
                </c:pt>
                <c:pt idx="81">
                  <c:v>2.3671906E-2</c:v>
                </c:pt>
                <c:pt idx="82">
                  <c:v>1.1843233999999999E-2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2.2070738000000002E-3</c:v>
                </c:pt>
                <c:pt idx="89">
                  <c:v>1.0576985000000001E-2</c:v>
                </c:pt>
                <c:pt idx="90">
                  <c:v>1.7904472000000001E-2</c:v>
                </c:pt>
                <c:pt idx="91">
                  <c:v>2.4444481000000001E-2</c:v>
                </c:pt>
                <c:pt idx="92">
                  <c:v>2.8846065000000001E-2</c:v>
                </c:pt>
                <c:pt idx="93">
                  <c:v>3.1192813E-2</c:v>
                </c:pt>
                <c:pt idx="94">
                  <c:v>3.1735625000000003E-2</c:v>
                </c:pt>
                <c:pt idx="95">
                  <c:v>3.0570475E-2</c:v>
                </c:pt>
                <c:pt idx="96">
                  <c:v>2.9892787000000001E-2</c:v>
                </c:pt>
                <c:pt idx="97">
                  <c:v>2.9475337000000001E-2</c:v>
                </c:pt>
                <c:pt idx="98">
                  <c:v>2.9065015E-2</c:v>
                </c:pt>
                <c:pt idx="99">
                  <c:v>2.8466389000000002E-2</c:v>
                </c:pt>
                <c:pt idx="100">
                  <c:v>2.7669045999999999E-2</c:v>
                </c:pt>
                <c:pt idx="101">
                  <c:v>2.6922198000000001E-2</c:v>
                </c:pt>
                <c:pt idx="102">
                  <c:v>2.6434719999999998E-2</c:v>
                </c:pt>
                <c:pt idx="103">
                  <c:v>2.6674755000000001E-2</c:v>
                </c:pt>
                <c:pt idx="104">
                  <c:v>2.6457429000000001E-2</c:v>
                </c:pt>
                <c:pt idx="105">
                  <c:v>2.5774330000000002E-2</c:v>
                </c:pt>
                <c:pt idx="106">
                  <c:v>2.4489049999999998E-2</c:v>
                </c:pt>
                <c:pt idx="107">
                  <c:v>2.3050368000000002E-2</c:v>
                </c:pt>
                <c:pt idx="108">
                  <c:v>2.0400932E-2</c:v>
                </c:pt>
                <c:pt idx="109">
                  <c:v>1.7053325000000001E-2</c:v>
                </c:pt>
                <c:pt idx="110">
                  <c:v>1.3542266000000001E-2</c:v>
                </c:pt>
                <c:pt idx="111">
                  <c:v>9.9079440000000001E-3</c:v>
                </c:pt>
                <c:pt idx="112">
                  <c:v>5.4612339999999997E-3</c:v>
                </c:pt>
                <c:pt idx="113">
                  <c:v>1.1486487E-3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9BC0-4E70-A8B0-32D50E42054E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[4]Sheet1!$D$177:$DT$177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6.5200000000000002E-4</c:v>
                </c:pt>
                <c:pt idx="5">
                  <c:v>1.5044164999999999E-3</c:v>
                </c:pt>
                <c:pt idx="6">
                  <c:v>2.7778668000000002E-3</c:v>
                </c:pt>
                <c:pt idx="7">
                  <c:v>5.0998730000000004E-3</c:v>
                </c:pt>
                <c:pt idx="8">
                  <c:v>6.2699731999999999E-3</c:v>
                </c:pt>
                <c:pt idx="9">
                  <c:v>4.6198970000000004E-3</c:v>
                </c:pt>
                <c:pt idx="10">
                  <c:v>2.5000000000000001E-4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5.8600000000000004E-4</c:v>
                </c:pt>
                <c:pt idx="15">
                  <c:v>6.9220109999999996E-3</c:v>
                </c:pt>
                <c:pt idx="16">
                  <c:v>1.2153738000000001E-2</c:v>
                </c:pt>
                <c:pt idx="17">
                  <c:v>1.2698874000000001E-2</c:v>
                </c:pt>
                <c:pt idx="18">
                  <c:v>8.5641499999999995E-3</c:v>
                </c:pt>
                <c:pt idx="19">
                  <c:v>1.0689361E-3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3.0568202000000001E-3</c:v>
                </c:pt>
                <c:pt idx="27">
                  <c:v>8.9389980000000001E-3</c:v>
                </c:pt>
                <c:pt idx="28">
                  <c:v>1.3402561E-2</c:v>
                </c:pt>
                <c:pt idx="29">
                  <c:v>1.6034236E-2</c:v>
                </c:pt>
                <c:pt idx="30">
                  <c:v>1.8602172E-2</c:v>
                </c:pt>
                <c:pt idx="31">
                  <c:v>2.1150705999999998E-2</c:v>
                </c:pt>
                <c:pt idx="32">
                  <c:v>2.2702744E-2</c:v>
                </c:pt>
                <c:pt idx="33">
                  <c:v>2.4571031E-2</c:v>
                </c:pt>
                <c:pt idx="34">
                  <c:v>2.6259942000000001E-2</c:v>
                </c:pt>
                <c:pt idx="35">
                  <c:v>2.7547762E-2</c:v>
                </c:pt>
                <c:pt idx="36">
                  <c:v>2.7029668999999999E-2</c:v>
                </c:pt>
                <c:pt idx="37">
                  <c:v>2.4035262000000002E-2</c:v>
                </c:pt>
                <c:pt idx="38">
                  <c:v>1.909425E-2</c:v>
                </c:pt>
                <c:pt idx="39">
                  <c:v>1.4026235E-2</c:v>
                </c:pt>
                <c:pt idx="40">
                  <c:v>9.5051670000000001E-3</c:v>
                </c:pt>
                <c:pt idx="41">
                  <c:v>6.7729236999999999E-3</c:v>
                </c:pt>
                <c:pt idx="42">
                  <c:v>5.3383865999999999E-3</c:v>
                </c:pt>
                <c:pt idx="43">
                  <c:v>7.0048408000000003E-3</c:v>
                </c:pt>
                <c:pt idx="44">
                  <c:v>1.2759972E-2</c:v>
                </c:pt>
                <c:pt idx="45">
                  <c:v>2.1066136999999999E-2</c:v>
                </c:pt>
                <c:pt idx="46">
                  <c:v>2.8478896E-2</c:v>
                </c:pt>
                <c:pt idx="47">
                  <c:v>3.2082986000000001E-2</c:v>
                </c:pt>
                <c:pt idx="48">
                  <c:v>3.1903072999999997E-2</c:v>
                </c:pt>
                <c:pt idx="49">
                  <c:v>3.0089317000000001E-2</c:v>
                </c:pt>
                <c:pt idx="50">
                  <c:v>2.8156875000000001E-2</c:v>
                </c:pt>
                <c:pt idx="51">
                  <c:v>2.7877994E-2</c:v>
                </c:pt>
                <c:pt idx="52">
                  <c:v>2.9380936E-2</c:v>
                </c:pt>
                <c:pt idx="53">
                  <c:v>3.0787699000000002E-2</c:v>
                </c:pt>
                <c:pt idx="54">
                  <c:v>3.0032517000000002E-2</c:v>
                </c:pt>
                <c:pt idx="55">
                  <c:v>2.7731353E-2</c:v>
                </c:pt>
                <c:pt idx="56">
                  <c:v>2.6392803999999999E-2</c:v>
                </c:pt>
                <c:pt idx="57">
                  <c:v>2.8398112999999999E-2</c:v>
                </c:pt>
                <c:pt idx="58">
                  <c:v>3.3305830000000002E-2</c:v>
                </c:pt>
                <c:pt idx="59">
                  <c:v>3.8385860000000001E-2</c:v>
                </c:pt>
                <c:pt idx="60">
                  <c:v>4.0542763000000002E-2</c:v>
                </c:pt>
                <c:pt idx="61">
                  <c:v>4.117051E-2</c:v>
                </c:pt>
                <c:pt idx="62">
                  <c:v>4.1436849999999997E-2</c:v>
                </c:pt>
                <c:pt idx="63">
                  <c:v>4.1403389999999998E-2</c:v>
                </c:pt>
                <c:pt idx="64">
                  <c:v>3.9597756999999997E-2</c:v>
                </c:pt>
                <c:pt idx="65">
                  <c:v>3.7202859999999997E-2</c:v>
                </c:pt>
                <c:pt idx="66">
                  <c:v>3.8585726000000001E-2</c:v>
                </c:pt>
                <c:pt idx="67">
                  <c:v>4.6882987000000001E-2</c:v>
                </c:pt>
                <c:pt idx="68">
                  <c:v>5.8618824999999999E-2</c:v>
                </c:pt>
                <c:pt idx="69">
                  <c:v>6.500301E-2</c:v>
                </c:pt>
                <c:pt idx="70">
                  <c:v>6.0207706E-2</c:v>
                </c:pt>
                <c:pt idx="71">
                  <c:v>4.6081375000000001E-2</c:v>
                </c:pt>
                <c:pt idx="72">
                  <c:v>3.0581114999999999E-2</c:v>
                </c:pt>
                <c:pt idx="73">
                  <c:v>2.0064632999999998E-2</c:v>
                </c:pt>
                <c:pt idx="74">
                  <c:v>1.6257219999999999E-2</c:v>
                </c:pt>
                <c:pt idx="75">
                  <c:v>1.5928662999999999E-2</c:v>
                </c:pt>
                <c:pt idx="76">
                  <c:v>1.6450768000000001E-2</c:v>
                </c:pt>
                <c:pt idx="77">
                  <c:v>1.7833709999999999E-2</c:v>
                </c:pt>
                <c:pt idx="78">
                  <c:v>2.1694970000000001E-2</c:v>
                </c:pt>
                <c:pt idx="79">
                  <c:v>2.6807351E-2</c:v>
                </c:pt>
                <c:pt idx="80">
                  <c:v>2.8469339E-2</c:v>
                </c:pt>
                <c:pt idx="81">
                  <c:v>2.3182709999999999E-2</c:v>
                </c:pt>
                <c:pt idx="82">
                  <c:v>1.1441046E-2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2.4435306E-3</c:v>
                </c:pt>
                <c:pt idx="89">
                  <c:v>1.0758261999999999E-2</c:v>
                </c:pt>
                <c:pt idx="90">
                  <c:v>1.8067402999999999E-2</c:v>
                </c:pt>
                <c:pt idx="91">
                  <c:v>2.4509712999999999E-2</c:v>
                </c:pt>
                <c:pt idx="92">
                  <c:v>2.8600029999999999E-2</c:v>
                </c:pt>
                <c:pt idx="93">
                  <c:v>3.0492836999999998E-2</c:v>
                </c:pt>
                <c:pt idx="94">
                  <c:v>3.0550181999999999E-2</c:v>
                </c:pt>
                <c:pt idx="95">
                  <c:v>2.9054916E-2</c:v>
                </c:pt>
                <c:pt idx="96">
                  <c:v>2.8212867999999999E-2</c:v>
                </c:pt>
                <c:pt idx="97">
                  <c:v>2.7880604999999999E-2</c:v>
                </c:pt>
                <c:pt idx="98">
                  <c:v>2.7757278E-2</c:v>
                </c:pt>
                <c:pt idx="99">
                  <c:v>2.7555072999999999E-2</c:v>
                </c:pt>
                <c:pt idx="100">
                  <c:v>2.7175597999999999E-2</c:v>
                </c:pt>
                <c:pt idx="101">
                  <c:v>2.6919253000000001E-2</c:v>
                </c:pt>
                <c:pt idx="102">
                  <c:v>2.6756256999999999E-2</c:v>
                </c:pt>
                <c:pt idx="103">
                  <c:v>2.7244823000000001E-2</c:v>
                </c:pt>
                <c:pt idx="104">
                  <c:v>2.7201652999999999E-2</c:v>
                </c:pt>
                <c:pt idx="105">
                  <c:v>2.6632297999999999E-2</c:v>
                </c:pt>
                <c:pt idx="106">
                  <c:v>2.5400331000000002E-2</c:v>
                </c:pt>
                <c:pt idx="107">
                  <c:v>2.3938105000000001E-2</c:v>
                </c:pt>
                <c:pt idx="108">
                  <c:v>2.1239303000000001E-2</c:v>
                </c:pt>
                <c:pt idx="109">
                  <c:v>1.780439E-2</c:v>
                </c:pt>
                <c:pt idx="110">
                  <c:v>1.41792195E-2</c:v>
                </c:pt>
                <c:pt idx="111">
                  <c:v>1.0653375E-2</c:v>
                </c:pt>
                <c:pt idx="112">
                  <c:v>6.1506983000000001E-3</c:v>
                </c:pt>
                <c:pt idx="113">
                  <c:v>1.8042971999999999E-3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9BC0-4E70-A8B0-32D50E42054E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[4]Sheet1!$D$178:$DT$178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3.3700000000000001E-4</c:v>
                </c:pt>
                <c:pt idx="5">
                  <c:v>1.1964263000000001E-3</c:v>
                </c:pt>
                <c:pt idx="6">
                  <c:v>2.7028314999999999E-3</c:v>
                </c:pt>
                <c:pt idx="7">
                  <c:v>5.2561450000000003E-3</c:v>
                </c:pt>
                <c:pt idx="8">
                  <c:v>6.5471729999999999E-3</c:v>
                </c:pt>
                <c:pt idx="9">
                  <c:v>4.8777233000000001E-3</c:v>
                </c:pt>
                <c:pt idx="10">
                  <c:v>3.68E-4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5.3499999999999999E-4</c:v>
                </c:pt>
                <c:pt idx="15">
                  <c:v>7.0245554999999998E-3</c:v>
                </c:pt>
                <c:pt idx="16">
                  <c:v>1.22755105E-2</c:v>
                </c:pt>
                <c:pt idx="17">
                  <c:v>1.2657038000000001E-2</c:v>
                </c:pt>
                <c:pt idx="18">
                  <c:v>8.3587869999999995E-3</c:v>
                </c:pt>
                <c:pt idx="19">
                  <c:v>7.9799999999999999E-4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3.1765169999999998E-3</c:v>
                </c:pt>
                <c:pt idx="27">
                  <c:v>8.9908090000000006E-3</c:v>
                </c:pt>
                <c:pt idx="28">
                  <c:v>1.3419428000000001E-2</c:v>
                </c:pt>
                <c:pt idx="29">
                  <c:v>1.6119097999999998E-2</c:v>
                </c:pt>
                <c:pt idx="30">
                  <c:v>1.8752342000000002E-2</c:v>
                </c:pt>
                <c:pt idx="31">
                  <c:v>2.1271965E-2</c:v>
                </c:pt>
                <c:pt idx="32">
                  <c:v>2.2672467000000002E-2</c:v>
                </c:pt>
                <c:pt idx="33">
                  <c:v>2.4384737E-2</c:v>
                </c:pt>
                <c:pt idx="34">
                  <c:v>2.6062518E-2</c:v>
                </c:pt>
                <c:pt idx="35">
                  <c:v>2.7523349999999999E-2</c:v>
                </c:pt>
                <c:pt idx="36">
                  <c:v>2.7249486999999999E-2</c:v>
                </c:pt>
                <c:pt idx="37">
                  <c:v>2.4438733000000001E-2</c:v>
                </c:pt>
                <c:pt idx="38">
                  <c:v>1.9564787E-2</c:v>
                </c:pt>
                <c:pt idx="39">
                  <c:v>1.4479138000000001E-2</c:v>
                </c:pt>
                <c:pt idx="40">
                  <c:v>9.9401239999999998E-3</c:v>
                </c:pt>
                <c:pt idx="41">
                  <c:v>7.1735339999999996E-3</c:v>
                </c:pt>
                <c:pt idx="42">
                  <c:v>5.6707016000000004E-3</c:v>
                </c:pt>
                <c:pt idx="43">
                  <c:v>7.1619639999999998E-3</c:v>
                </c:pt>
                <c:pt idx="44">
                  <c:v>1.26535855E-2</c:v>
                </c:pt>
                <c:pt idx="45">
                  <c:v>2.0648565000000001E-2</c:v>
                </c:pt>
                <c:pt idx="46">
                  <c:v>2.7815802000000001E-2</c:v>
                </c:pt>
                <c:pt idx="47">
                  <c:v>3.1386699999999997E-2</c:v>
                </c:pt>
                <c:pt idx="48">
                  <c:v>3.1422424999999997E-2</c:v>
                </c:pt>
                <c:pt idx="49">
                  <c:v>2.9944694000000001E-2</c:v>
                </c:pt>
                <c:pt idx="50">
                  <c:v>2.8248896999999999E-2</c:v>
                </c:pt>
                <c:pt idx="51">
                  <c:v>2.7982416999999999E-2</c:v>
                </c:pt>
                <c:pt idx="52">
                  <c:v>2.9394116000000001E-2</c:v>
                </c:pt>
                <c:pt idx="53">
                  <c:v>3.0773189999999999E-2</c:v>
                </c:pt>
                <c:pt idx="54">
                  <c:v>3.0163512E-2</c:v>
                </c:pt>
                <c:pt idx="55">
                  <c:v>2.8074604999999999E-2</c:v>
                </c:pt>
                <c:pt idx="56">
                  <c:v>2.6856347999999999E-2</c:v>
                </c:pt>
                <c:pt idx="57">
                  <c:v>2.8783220000000002E-2</c:v>
                </c:pt>
                <c:pt idx="58">
                  <c:v>3.3519822999999997E-2</c:v>
                </c:pt>
                <c:pt idx="59">
                  <c:v>3.8474346999999999E-2</c:v>
                </c:pt>
                <c:pt idx="60">
                  <c:v>4.0631115000000002E-2</c:v>
                </c:pt>
                <c:pt idx="61">
                  <c:v>4.1434840000000001E-2</c:v>
                </c:pt>
                <c:pt idx="62">
                  <c:v>4.1989934E-2</c:v>
                </c:pt>
                <c:pt idx="63">
                  <c:v>4.2191625000000003E-2</c:v>
                </c:pt>
                <c:pt idx="64">
                  <c:v>4.0358475999999997E-2</c:v>
                </c:pt>
                <c:pt idx="65">
                  <c:v>3.7607255999999999E-2</c:v>
                </c:pt>
                <c:pt idx="66">
                  <c:v>3.8517783999999999E-2</c:v>
                </c:pt>
                <c:pt idx="67">
                  <c:v>4.6493802000000001E-2</c:v>
                </c:pt>
                <c:pt idx="68">
                  <c:v>5.8191399999999997E-2</c:v>
                </c:pt>
                <c:pt idx="69">
                  <c:v>6.4623650000000005E-2</c:v>
                </c:pt>
                <c:pt idx="70">
                  <c:v>5.9811286999999998E-2</c:v>
                </c:pt>
                <c:pt idx="71">
                  <c:v>4.5677040000000002E-2</c:v>
                </c:pt>
                <c:pt idx="72">
                  <c:v>3.0339418E-2</c:v>
                </c:pt>
                <c:pt idx="73">
                  <c:v>2.0187479000000001E-2</c:v>
                </c:pt>
                <c:pt idx="74">
                  <c:v>1.6740305E-2</c:v>
                </c:pt>
                <c:pt idx="75">
                  <c:v>1.6584916000000002E-2</c:v>
                </c:pt>
                <c:pt idx="76">
                  <c:v>1.7095836E-2</c:v>
                </c:pt>
                <c:pt idx="77">
                  <c:v>1.8351497000000001E-2</c:v>
                </c:pt>
                <c:pt idx="78">
                  <c:v>2.1965450000000001E-2</c:v>
                </c:pt>
                <c:pt idx="79">
                  <c:v>2.6729296999999999E-2</c:v>
                </c:pt>
                <c:pt idx="80">
                  <c:v>2.8071582000000001E-2</c:v>
                </c:pt>
                <c:pt idx="81">
                  <c:v>2.2685108999999998E-2</c:v>
                </c:pt>
                <c:pt idx="82">
                  <c:v>1.109331E-2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2.5457003999999998E-3</c:v>
                </c:pt>
                <c:pt idx="89">
                  <c:v>1.0662549E-2</c:v>
                </c:pt>
                <c:pt idx="90">
                  <c:v>1.7678684E-2</c:v>
                </c:pt>
                <c:pt idx="91">
                  <c:v>2.3860817999999999E-2</c:v>
                </c:pt>
                <c:pt idx="92">
                  <c:v>2.7908982999999998E-2</c:v>
                </c:pt>
                <c:pt idx="93">
                  <c:v>2.9954894999999999E-2</c:v>
                </c:pt>
                <c:pt idx="94">
                  <c:v>3.0293407000000001E-2</c:v>
                </c:pt>
                <c:pt idx="95">
                  <c:v>2.9157575000000002E-2</c:v>
                </c:pt>
                <c:pt idx="96">
                  <c:v>2.8673165E-2</c:v>
                </c:pt>
                <c:pt idx="97">
                  <c:v>2.8615534000000001E-2</c:v>
                </c:pt>
                <c:pt idx="98">
                  <c:v>2.8622655E-2</c:v>
                </c:pt>
                <c:pt idx="99">
                  <c:v>2.8418088000000001E-2</c:v>
                </c:pt>
                <c:pt idx="100">
                  <c:v>2.793839E-2</c:v>
                </c:pt>
                <c:pt idx="101">
                  <c:v>2.7477587000000001E-2</c:v>
                </c:pt>
                <c:pt idx="102">
                  <c:v>2.7154401000000002E-2</c:v>
                </c:pt>
                <c:pt idx="103">
                  <c:v>2.7500566000000001E-2</c:v>
                </c:pt>
                <c:pt idx="104">
                  <c:v>2.7329577000000001E-2</c:v>
                </c:pt>
                <c:pt idx="105">
                  <c:v>2.6646651E-2</c:v>
                </c:pt>
                <c:pt idx="106">
                  <c:v>2.5319379999999999E-2</c:v>
                </c:pt>
                <c:pt idx="107">
                  <c:v>2.3805250999999999E-2</c:v>
                </c:pt>
                <c:pt idx="108">
                  <c:v>2.1042095E-2</c:v>
                </c:pt>
                <c:pt idx="109">
                  <c:v>1.7563049000000001E-2</c:v>
                </c:pt>
                <c:pt idx="110">
                  <c:v>1.3918669E-2</c:v>
                </c:pt>
                <c:pt idx="111">
                  <c:v>1.0352055000000001E-2</c:v>
                </c:pt>
                <c:pt idx="112">
                  <c:v>5.8658835000000003E-3</c:v>
                </c:pt>
                <c:pt idx="113">
                  <c:v>1.5181175E-3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9BC0-4E70-A8B0-32D50E42054E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[4]Sheet1!$D$179:$DT$179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1.13E-4</c:v>
                </c:pt>
                <c:pt idx="5">
                  <c:v>1.1433222000000001E-3</c:v>
                </c:pt>
                <c:pt idx="6">
                  <c:v>2.8817335000000002E-3</c:v>
                </c:pt>
                <c:pt idx="7">
                  <c:v>5.6330659999999999E-3</c:v>
                </c:pt>
                <c:pt idx="8">
                  <c:v>6.9999867000000004E-3</c:v>
                </c:pt>
                <c:pt idx="9">
                  <c:v>5.2848783999999999E-3</c:v>
                </c:pt>
                <c:pt idx="10">
                  <c:v>6.6200000000000005E-4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5.1199999999999998E-4</c:v>
                </c:pt>
                <c:pt idx="15">
                  <c:v>6.8447804000000001E-3</c:v>
                </c:pt>
                <c:pt idx="16">
                  <c:v>1.1951308000000001E-2</c:v>
                </c:pt>
                <c:pt idx="17">
                  <c:v>1.2278957E-2</c:v>
                </c:pt>
                <c:pt idx="18">
                  <c:v>8.0695339999999997E-3</c:v>
                </c:pt>
                <c:pt idx="19">
                  <c:v>6.5600000000000001E-4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3.1619272000000002E-3</c:v>
                </c:pt>
                <c:pt idx="27">
                  <c:v>9.0887079999999992E-3</c:v>
                </c:pt>
                <c:pt idx="28">
                  <c:v>1.3570344999999999E-2</c:v>
                </c:pt>
                <c:pt idx="29">
                  <c:v>1.6258141E-2</c:v>
                </c:pt>
                <c:pt idx="30">
                  <c:v>1.8851776000000001E-2</c:v>
                </c:pt>
                <c:pt idx="31">
                  <c:v>2.1374073E-2</c:v>
                </c:pt>
                <c:pt idx="32">
                  <c:v>2.2833019999999999E-2</c:v>
                </c:pt>
                <c:pt idx="33">
                  <c:v>2.4589943E-2</c:v>
                </c:pt>
                <c:pt idx="34">
                  <c:v>2.6250664E-2</c:v>
                </c:pt>
                <c:pt idx="35">
                  <c:v>2.7634703E-2</c:v>
                </c:pt>
                <c:pt idx="36">
                  <c:v>2.7278433000000001E-2</c:v>
                </c:pt>
                <c:pt idx="37">
                  <c:v>2.4393992E-2</c:v>
                </c:pt>
                <c:pt idx="38">
                  <c:v>1.948946E-2</c:v>
                </c:pt>
                <c:pt idx="39">
                  <c:v>1.4370917E-2</c:v>
                </c:pt>
                <c:pt idx="40">
                  <c:v>9.70823E-3</c:v>
                </c:pt>
                <c:pt idx="41">
                  <c:v>6.8285734999999998E-3</c:v>
                </c:pt>
                <c:pt idx="42">
                  <c:v>5.2164854E-3</c:v>
                </c:pt>
                <c:pt idx="43">
                  <c:v>6.689983E-3</c:v>
                </c:pt>
                <c:pt idx="44">
                  <c:v>1.2261380000000001E-2</c:v>
                </c:pt>
                <c:pt idx="45">
                  <c:v>2.0464724E-2</c:v>
                </c:pt>
                <c:pt idx="46">
                  <c:v>2.7950493999999999E-2</c:v>
                </c:pt>
                <c:pt idx="47">
                  <c:v>3.1827457000000003E-2</c:v>
                </c:pt>
                <c:pt idx="48">
                  <c:v>3.2009070000000001E-2</c:v>
                </c:pt>
                <c:pt idx="49">
                  <c:v>3.0442743000000001E-2</c:v>
                </c:pt>
                <c:pt idx="50">
                  <c:v>2.8553113000000001E-2</c:v>
                </c:pt>
                <c:pt idx="51">
                  <c:v>2.8216358E-2</c:v>
                </c:pt>
                <c:pt idx="52">
                  <c:v>2.9752009999999999E-2</c:v>
                </c:pt>
                <c:pt idx="53">
                  <c:v>3.1288296E-2</c:v>
                </c:pt>
                <c:pt idx="54">
                  <c:v>3.0623083999999998E-2</c:v>
                </c:pt>
                <c:pt idx="55">
                  <c:v>2.8264655E-2</c:v>
                </c:pt>
                <c:pt idx="56">
                  <c:v>2.6712853000000002E-2</c:v>
                </c:pt>
                <c:pt idx="57">
                  <c:v>2.8486546000000001E-2</c:v>
                </c:pt>
                <c:pt idx="58">
                  <c:v>3.3315106999999997E-2</c:v>
                </c:pt>
                <c:pt idx="59">
                  <c:v>3.8466309999999997E-2</c:v>
                </c:pt>
                <c:pt idx="60">
                  <c:v>4.0735754999999998E-2</c:v>
                </c:pt>
                <c:pt idx="61">
                  <c:v>4.1417554000000002E-2</c:v>
                </c:pt>
                <c:pt idx="62">
                  <c:v>4.1682682999999998E-2</c:v>
                </c:pt>
                <c:pt idx="63">
                  <c:v>4.1640445999999998E-2</c:v>
                </c:pt>
                <c:pt idx="64">
                  <c:v>3.9828017E-2</c:v>
                </c:pt>
                <c:pt idx="65">
                  <c:v>3.7380605999999997E-2</c:v>
                </c:pt>
                <c:pt idx="66">
                  <c:v>3.8695886999999998E-2</c:v>
                </c:pt>
                <c:pt idx="67">
                  <c:v>4.6952072999999997E-2</c:v>
                </c:pt>
                <c:pt idx="68">
                  <c:v>5.8697604E-2</c:v>
                </c:pt>
                <c:pt idx="69">
                  <c:v>6.5027489999999993E-2</c:v>
                </c:pt>
                <c:pt idx="70">
                  <c:v>6.00908E-2</c:v>
                </c:pt>
                <c:pt idx="71">
                  <c:v>4.5856452999999998E-2</c:v>
                </c:pt>
                <c:pt idx="72">
                  <c:v>3.0435563999999998E-2</c:v>
                </c:pt>
                <c:pt idx="73">
                  <c:v>2.0213682E-2</c:v>
                </c:pt>
                <c:pt idx="74">
                  <c:v>1.672885E-2</c:v>
                </c:pt>
                <c:pt idx="75">
                  <c:v>1.6604759E-2</c:v>
                </c:pt>
                <c:pt idx="76">
                  <c:v>1.7200758999999999E-2</c:v>
                </c:pt>
                <c:pt idx="77">
                  <c:v>1.8555052999999998E-2</c:v>
                </c:pt>
                <c:pt idx="78">
                  <c:v>2.2240274000000001E-2</c:v>
                </c:pt>
                <c:pt idx="79">
                  <c:v>2.7029141999999999E-2</c:v>
                </c:pt>
                <c:pt idx="80">
                  <c:v>2.8353013E-2</c:v>
                </c:pt>
                <c:pt idx="81">
                  <c:v>2.2921842000000001E-2</c:v>
                </c:pt>
                <c:pt idx="82">
                  <c:v>1.1307635E-2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2.1624635000000001E-3</c:v>
                </c:pt>
                <c:pt idx="89">
                  <c:v>1.0084427E-2</c:v>
                </c:pt>
                <c:pt idx="90">
                  <c:v>1.7124703000000002E-2</c:v>
                </c:pt>
                <c:pt idx="91">
                  <c:v>2.3511447000000001E-2</c:v>
                </c:pt>
                <c:pt idx="92">
                  <c:v>2.7841501000000001E-2</c:v>
                </c:pt>
                <c:pt idx="93">
                  <c:v>3.010343E-2</c:v>
                </c:pt>
                <c:pt idx="94">
                  <c:v>3.0554725000000001E-2</c:v>
                </c:pt>
                <c:pt idx="95">
                  <c:v>2.9422912999999998E-2</c:v>
                </c:pt>
                <c:pt idx="96">
                  <c:v>2.8843365999999999E-2</c:v>
                </c:pt>
                <c:pt idx="97">
                  <c:v>2.8660669999999999E-2</c:v>
                </c:pt>
                <c:pt idx="98">
                  <c:v>2.8570176999999999E-2</c:v>
                </c:pt>
                <c:pt idx="99">
                  <c:v>2.8321717E-2</c:v>
                </c:pt>
                <c:pt idx="100">
                  <c:v>2.7845961999999998E-2</c:v>
                </c:pt>
                <c:pt idx="101">
                  <c:v>2.7464028000000001E-2</c:v>
                </c:pt>
                <c:pt idx="102">
                  <c:v>2.7187942999999999E-2</c:v>
                </c:pt>
                <c:pt idx="103">
                  <c:v>2.7580336E-2</c:v>
                </c:pt>
                <c:pt idx="104">
                  <c:v>2.7443995999999998E-2</c:v>
                </c:pt>
                <c:pt idx="105">
                  <c:v>2.6777675000000001E-2</c:v>
                </c:pt>
                <c:pt idx="106">
                  <c:v>2.5453117000000001E-2</c:v>
                </c:pt>
                <c:pt idx="107">
                  <c:v>2.3943491000000001E-2</c:v>
                </c:pt>
                <c:pt idx="108">
                  <c:v>2.1161374E-2</c:v>
                </c:pt>
                <c:pt idx="109">
                  <c:v>1.766303E-2</c:v>
                </c:pt>
                <c:pt idx="110">
                  <c:v>1.39946155E-2</c:v>
                </c:pt>
                <c:pt idx="111">
                  <c:v>1.0346235000000001E-2</c:v>
                </c:pt>
                <c:pt idx="112">
                  <c:v>5.8205365E-3</c:v>
                </c:pt>
                <c:pt idx="113">
                  <c:v>1.4731949E-3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9BC0-4E70-A8B0-32D50E42054E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[4]Sheet1!$D$180:$DT$180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9.6299999999999999E-4</c:v>
                </c:pt>
                <c:pt idx="6">
                  <c:v>2.5795842999999999E-3</c:v>
                </c:pt>
                <c:pt idx="7">
                  <c:v>5.2950180000000003E-3</c:v>
                </c:pt>
                <c:pt idx="8">
                  <c:v>6.8133869999999997E-3</c:v>
                </c:pt>
                <c:pt idx="9">
                  <c:v>5.3517850000000004E-3</c:v>
                </c:pt>
                <c:pt idx="10">
                  <c:v>9.1500000000000001E-4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4.0099999999999999E-4</c:v>
                </c:pt>
                <c:pt idx="15">
                  <c:v>6.8444637999999997E-3</c:v>
                </c:pt>
                <c:pt idx="16">
                  <c:v>1.2090686999999999E-2</c:v>
                </c:pt>
                <c:pt idx="17">
                  <c:v>1.2459067000000001E-2</c:v>
                </c:pt>
                <c:pt idx="18">
                  <c:v>8.2168459999999999E-3</c:v>
                </c:pt>
                <c:pt idx="19">
                  <c:v>7.0200000000000004E-4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3.3539939999999999E-3</c:v>
                </c:pt>
                <c:pt idx="27">
                  <c:v>9.0245199999999994E-3</c:v>
                </c:pt>
                <c:pt idx="28">
                  <c:v>1.3290354000000001E-2</c:v>
                </c:pt>
                <c:pt idx="29">
                  <c:v>1.5782282000000002E-2</c:v>
                </c:pt>
                <c:pt idx="30">
                  <c:v>1.8131350000000001E-2</c:v>
                </c:pt>
                <c:pt idx="31">
                  <c:v>2.0434939999999999E-2</c:v>
                </c:pt>
                <c:pt idx="32">
                  <c:v>2.1831865999999998E-2</c:v>
                </c:pt>
                <c:pt idx="33">
                  <c:v>2.3754496E-2</c:v>
                </c:pt>
                <c:pt idx="34">
                  <c:v>2.5726824999999998E-2</c:v>
                </c:pt>
                <c:pt idx="35">
                  <c:v>2.7375711E-2</c:v>
                </c:pt>
                <c:pt idx="36">
                  <c:v>2.7097733999999998E-2</c:v>
                </c:pt>
                <c:pt idx="37">
                  <c:v>2.415351E-2</c:v>
                </c:pt>
                <c:pt idx="38">
                  <c:v>1.9061620000000001E-2</c:v>
                </c:pt>
                <c:pt idx="39">
                  <c:v>1.3805868000000001E-2</c:v>
                </c:pt>
                <c:pt idx="40">
                  <c:v>9.2598119999999992E-3</c:v>
                </c:pt>
                <c:pt idx="41">
                  <c:v>6.6086369999999997E-3</c:v>
                </c:pt>
                <c:pt idx="42">
                  <c:v>5.3016692000000002E-3</c:v>
                </c:pt>
                <c:pt idx="43">
                  <c:v>6.8964404000000003E-3</c:v>
                </c:pt>
                <c:pt idx="44">
                  <c:v>1.2297937E-2</c:v>
                </c:pt>
                <c:pt idx="45">
                  <c:v>2.0170069999999998E-2</c:v>
                </c:pt>
                <c:pt idx="46">
                  <c:v>2.7405240000000001E-2</c:v>
                </c:pt>
                <c:pt idx="47">
                  <c:v>3.1239369999999999E-2</c:v>
                </c:pt>
                <c:pt idx="48">
                  <c:v>3.1532640000000001E-2</c:v>
                </c:pt>
                <c:pt idx="49">
                  <c:v>3.0144606000000001E-2</c:v>
                </c:pt>
                <c:pt idx="50">
                  <c:v>2.8376166000000001E-2</c:v>
                </c:pt>
                <c:pt idx="51">
                  <c:v>2.7996723000000001E-2</c:v>
                </c:pt>
                <c:pt idx="52">
                  <c:v>2.9311693999999999E-2</c:v>
                </c:pt>
                <c:pt idx="53">
                  <c:v>3.0521058E-2</c:v>
                </c:pt>
                <c:pt idx="54">
                  <c:v>2.9650055000000002E-2</c:v>
                </c:pt>
                <c:pt idx="55">
                  <c:v>2.7310661999999999E-2</c:v>
                </c:pt>
                <c:pt idx="56">
                  <c:v>2.6028173000000002E-2</c:v>
                </c:pt>
                <c:pt idx="57">
                  <c:v>2.8094634E-2</c:v>
                </c:pt>
                <c:pt idx="58">
                  <c:v>3.3043525999999997E-2</c:v>
                </c:pt>
                <c:pt idx="59">
                  <c:v>3.8152643E-2</c:v>
                </c:pt>
                <c:pt idx="60">
                  <c:v>4.0332843E-2</c:v>
                </c:pt>
                <c:pt idx="61">
                  <c:v>4.0887948E-2</c:v>
                </c:pt>
                <c:pt idx="62">
                  <c:v>4.0933787999999999E-2</c:v>
                </c:pt>
                <c:pt idx="63">
                  <c:v>4.0611435000000001E-2</c:v>
                </c:pt>
                <c:pt idx="64">
                  <c:v>3.8630944E-2</c:v>
                </c:pt>
                <c:pt idx="65">
                  <c:v>3.6281932000000003E-2</c:v>
                </c:pt>
                <c:pt idx="66">
                  <c:v>3.7835090000000002E-2</c:v>
                </c:pt>
                <c:pt idx="67">
                  <c:v>4.6243310000000003E-2</c:v>
                </c:pt>
                <c:pt idx="68">
                  <c:v>5.8007366999999997E-2</c:v>
                </c:pt>
                <c:pt idx="69">
                  <c:v>6.4450469999999996E-2</c:v>
                </c:pt>
                <c:pt idx="70">
                  <c:v>5.9868596000000003E-2</c:v>
                </c:pt>
                <c:pt idx="71">
                  <c:v>4.6114080000000002E-2</c:v>
                </c:pt>
                <c:pt idx="72">
                  <c:v>3.0979741000000002E-2</c:v>
                </c:pt>
                <c:pt idx="73">
                  <c:v>2.0644939000000001E-2</c:v>
                </c:pt>
                <c:pt idx="74">
                  <c:v>1.6760560000000001E-2</c:v>
                </c:pt>
                <c:pt idx="75">
                  <c:v>1.6168822999999999E-2</c:v>
                </c:pt>
                <c:pt idx="76">
                  <c:v>1.6386821999999999E-2</c:v>
                </c:pt>
                <c:pt idx="77">
                  <c:v>1.7539028000000002E-2</c:v>
                </c:pt>
                <c:pt idx="78">
                  <c:v>2.1255224999999999E-2</c:v>
                </c:pt>
                <c:pt idx="79">
                  <c:v>2.6272053E-2</c:v>
                </c:pt>
                <c:pt idx="80">
                  <c:v>2.7902304999999999E-2</c:v>
                </c:pt>
                <c:pt idx="81">
                  <c:v>2.2656921E-2</c:v>
                </c:pt>
                <c:pt idx="82">
                  <c:v>1.102362E-2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2.4414978000000002E-3</c:v>
                </c:pt>
                <c:pt idx="89">
                  <c:v>1.0253936999999999E-2</c:v>
                </c:pt>
                <c:pt idx="90">
                  <c:v>1.7061840000000002E-2</c:v>
                </c:pt>
                <c:pt idx="91">
                  <c:v>2.3069577000000001E-2</c:v>
                </c:pt>
                <c:pt idx="92">
                  <c:v>2.7015437999999999E-2</c:v>
                </c:pt>
                <c:pt idx="93">
                  <c:v>2.8983587000000002E-2</c:v>
                </c:pt>
                <c:pt idx="94">
                  <c:v>2.9259223000000001E-2</c:v>
                </c:pt>
                <c:pt idx="95">
                  <c:v>2.8119795E-2</c:v>
                </c:pt>
                <c:pt idx="96">
                  <c:v>2.7613146000000002E-2</c:v>
                </c:pt>
                <c:pt idx="97">
                  <c:v>2.7567424E-2</c:v>
                </c:pt>
                <c:pt idx="98">
                  <c:v>2.7663538000000001E-2</c:v>
                </c:pt>
                <c:pt idx="99">
                  <c:v>2.7623016E-2</c:v>
                </c:pt>
                <c:pt idx="100">
                  <c:v>2.7353651999999999E-2</c:v>
                </c:pt>
                <c:pt idx="101">
                  <c:v>2.7160805E-2</c:v>
                </c:pt>
                <c:pt idx="102">
                  <c:v>2.7092995000000002E-2</c:v>
                </c:pt>
                <c:pt idx="103">
                  <c:v>2.7667983E-2</c:v>
                </c:pt>
                <c:pt idx="104">
                  <c:v>2.7703446999999999E-2</c:v>
                </c:pt>
                <c:pt idx="105">
                  <c:v>2.7201174000000002E-2</c:v>
                </c:pt>
                <c:pt idx="106">
                  <c:v>2.6024897000000002E-2</c:v>
                </c:pt>
                <c:pt idx="107">
                  <c:v>2.4598878000000001E-2</c:v>
                </c:pt>
                <c:pt idx="108">
                  <c:v>2.1928131999999999E-2</c:v>
                </c:pt>
                <c:pt idx="109">
                  <c:v>1.851212E-2</c:v>
                </c:pt>
                <c:pt idx="110">
                  <c:v>1.4912335000000001E-2</c:v>
                </c:pt>
                <c:pt idx="111">
                  <c:v>1.1396730000000001E-2</c:v>
                </c:pt>
                <c:pt idx="112">
                  <c:v>6.9427350000000002E-3</c:v>
                </c:pt>
                <c:pt idx="113">
                  <c:v>2.6041225000000001E-3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9BC0-4E70-A8B0-32D50E42054E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[4]Sheet1!$D$181:$DT$181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1.2529138000000001E-3</c:v>
                </c:pt>
                <c:pt idx="6">
                  <c:v>2.9441329999999998E-3</c:v>
                </c:pt>
                <c:pt idx="7">
                  <c:v>5.4927315000000004E-3</c:v>
                </c:pt>
                <c:pt idx="8">
                  <c:v>6.7037054999999996E-3</c:v>
                </c:pt>
                <c:pt idx="9">
                  <c:v>4.9839597000000003E-3</c:v>
                </c:pt>
                <c:pt idx="10">
                  <c:v>5.5999999999999995E-4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3.97E-4</c:v>
                </c:pt>
                <c:pt idx="15">
                  <c:v>6.5452330000000001E-3</c:v>
                </c:pt>
                <c:pt idx="16">
                  <c:v>1.1618708E-2</c:v>
                </c:pt>
                <c:pt idx="17">
                  <c:v>1.2158878999999999E-2</c:v>
                </c:pt>
                <c:pt idx="18">
                  <c:v>8.2024109999999997E-3</c:v>
                </c:pt>
                <c:pt idx="19">
                  <c:v>1.0167217E-3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2.8218303000000001E-3</c:v>
                </c:pt>
                <c:pt idx="27">
                  <c:v>8.5621800000000008E-3</c:v>
                </c:pt>
                <c:pt idx="28">
                  <c:v>1.3012854000000001E-2</c:v>
                </c:pt>
                <c:pt idx="29">
                  <c:v>1.563819E-2</c:v>
                </c:pt>
                <c:pt idx="30">
                  <c:v>1.807131E-2</c:v>
                </c:pt>
                <c:pt idx="31">
                  <c:v>2.0418905000000001E-2</c:v>
                </c:pt>
                <c:pt idx="32">
                  <c:v>2.1796857999999999E-2</c:v>
                </c:pt>
                <c:pt idx="33">
                  <c:v>2.3525607E-2</c:v>
                </c:pt>
                <c:pt idx="34">
                  <c:v>2.5094047000000001E-2</c:v>
                </c:pt>
                <c:pt idx="35">
                  <c:v>2.6282758E-2</c:v>
                </c:pt>
                <c:pt idx="36">
                  <c:v>2.5722780000000001E-2</c:v>
                </c:pt>
                <c:pt idx="37">
                  <c:v>2.2788260000000001E-2</c:v>
                </c:pt>
                <c:pt idx="38">
                  <c:v>1.7928855E-2</c:v>
                </c:pt>
                <c:pt idx="39">
                  <c:v>1.2949431000000001E-2</c:v>
                </c:pt>
                <c:pt idx="40">
                  <c:v>8.6860180000000002E-3</c:v>
                </c:pt>
                <c:pt idx="41">
                  <c:v>6.2149744E-3</c:v>
                </c:pt>
                <c:pt idx="42">
                  <c:v>5.0137089999999999E-3</c:v>
                </c:pt>
                <c:pt idx="43">
                  <c:v>6.6919303000000001E-3</c:v>
                </c:pt>
                <c:pt idx="44">
                  <c:v>1.21755805E-2</c:v>
                </c:pt>
                <c:pt idx="45">
                  <c:v>2.0096114000000002E-2</c:v>
                </c:pt>
                <c:pt idx="46">
                  <c:v>2.7291099999999999E-2</c:v>
                </c:pt>
                <c:pt idx="47">
                  <c:v>3.0955013E-2</c:v>
                </c:pt>
                <c:pt idx="48">
                  <c:v>3.1017454E-2</c:v>
                </c:pt>
                <c:pt idx="49">
                  <c:v>2.9531926E-2</c:v>
                </c:pt>
                <c:pt idx="50">
                  <c:v>2.7855655E-2</c:v>
                </c:pt>
                <c:pt idx="51">
                  <c:v>2.7681772E-2</c:v>
                </c:pt>
                <c:pt idx="52">
                  <c:v>2.9151264999999999E-2</c:v>
                </c:pt>
                <c:pt idx="53">
                  <c:v>3.0391221999999999E-2</c:v>
                </c:pt>
                <c:pt idx="54">
                  <c:v>2.9532775000000001E-2</c:v>
                </c:pt>
                <c:pt idx="55">
                  <c:v>2.7323536999999998E-2</c:v>
                </c:pt>
                <c:pt idx="56">
                  <c:v>2.6294619000000002E-2</c:v>
                </c:pt>
                <c:pt idx="57">
                  <c:v>2.8500924E-2</c:v>
                </c:pt>
                <c:pt idx="58">
                  <c:v>3.3280603999999998E-2</c:v>
                </c:pt>
                <c:pt idx="59">
                  <c:v>3.8029830000000001E-2</c:v>
                </c:pt>
                <c:pt idx="60">
                  <c:v>3.9888337000000003E-2</c:v>
                </c:pt>
                <c:pt idx="61">
                  <c:v>4.0351792999999997E-2</c:v>
                </c:pt>
                <c:pt idx="62">
                  <c:v>4.0433794000000002E-2</c:v>
                </c:pt>
                <c:pt idx="63">
                  <c:v>4.0097937E-2</c:v>
                </c:pt>
                <c:pt idx="64">
                  <c:v>3.7982855000000003E-2</c:v>
                </c:pt>
                <c:pt idx="65">
                  <c:v>3.5563749999999998E-2</c:v>
                </c:pt>
                <c:pt idx="66">
                  <c:v>3.7234879999999998E-2</c:v>
                </c:pt>
                <c:pt idx="67">
                  <c:v>4.5884113999999997E-2</c:v>
                </c:pt>
                <c:pt idx="68">
                  <c:v>5.7795394E-2</c:v>
                </c:pt>
                <c:pt idx="69">
                  <c:v>6.4221669999999995E-2</c:v>
                </c:pt>
                <c:pt idx="70">
                  <c:v>5.9577785000000001E-2</c:v>
                </c:pt>
                <c:pt idx="71">
                  <c:v>4.5894213000000003E-2</c:v>
                </c:pt>
                <c:pt idx="72">
                  <c:v>3.0977749999999998E-2</c:v>
                </c:pt>
                <c:pt idx="73">
                  <c:v>2.0848950000000002E-2</c:v>
                </c:pt>
                <c:pt idx="74">
                  <c:v>1.6954137000000001E-2</c:v>
                </c:pt>
                <c:pt idx="75">
                  <c:v>1.6119840999999999E-2</c:v>
                </c:pt>
                <c:pt idx="76">
                  <c:v>1.6036749999999999E-2</c:v>
                </c:pt>
                <c:pt idx="77">
                  <c:v>1.7035542000000001E-2</c:v>
                </c:pt>
                <c:pt idx="78">
                  <c:v>2.0826666000000001E-2</c:v>
                </c:pt>
                <c:pt idx="79">
                  <c:v>2.6068125000000001E-2</c:v>
                </c:pt>
                <c:pt idx="80">
                  <c:v>2.7961145999999999E-2</c:v>
                </c:pt>
                <c:pt idx="81">
                  <c:v>2.2909932000000001E-2</c:v>
                </c:pt>
                <c:pt idx="82">
                  <c:v>1.1340345E-2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2.2154446000000002E-3</c:v>
                </c:pt>
                <c:pt idx="89">
                  <c:v>1.0180725999999999E-2</c:v>
                </c:pt>
                <c:pt idx="90">
                  <c:v>1.7086830000000001E-2</c:v>
                </c:pt>
                <c:pt idx="91">
                  <c:v>2.3136818999999999E-2</c:v>
                </c:pt>
                <c:pt idx="92">
                  <c:v>2.691969E-2</c:v>
                </c:pt>
                <c:pt idx="93">
                  <c:v>2.8628708999999999E-2</c:v>
                </c:pt>
                <c:pt idx="94">
                  <c:v>2.8600909000000001E-2</c:v>
                </c:pt>
                <c:pt idx="95">
                  <c:v>2.7200249999999999E-2</c:v>
                </c:pt>
                <c:pt idx="96">
                  <c:v>2.6529181999999998E-2</c:v>
                </c:pt>
                <c:pt idx="97">
                  <c:v>2.6474535E-2</c:v>
                </c:pt>
                <c:pt idx="98">
                  <c:v>2.6718443000000001E-2</c:v>
                </c:pt>
                <c:pt idx="99">
                  <c:v>2.6921852E-2</c:v>
                </c:pt>
                <c:pt idx="100">
                  <c:v>2.6928799999999999E-2</c:v>
                </c:pt>
                <c:pt idx="101">
                  <c:v>2.7062993E-2</c:v>
                </c:pt>
                <c:pt idx="102">
                  <c:v>2.7232510000000001E-2</c:v>
                </c:pt>
                <c:pt idx="103">
                  <c:v>2.7990866E-2</c:v>
                </c:pt>
                <c:pt idx="104">
                  <c:v>2.8164249999999998E-2</c:v>
                </c:pt>
                <c:pt idx="105">
                  <c:v>2.776033E-2</c:v>
                </c:pt>
                <c:pt idx="106">
                  <c:v>2.6641676E-2</c:v>
                </c:pt>
                <c:pt idx="107">
                  <c:v>2.5224999000000001E-2</c:v>
                </c:pt>
                <c:pt idx="108">
                  <c:v>2.2539590000000002E-2</c:v>
                </c:pt>
                <c:pt idx="109">
                  <c:v>1.9081825E-2</c:v>
                </c:pt>
                <c:pt idx="110">
                  <c:v>1.5424393E-2</c:v>
                </c:pt>
                <c:pt idx="111">
                  <c:v>1.1987601000000001E-2</c:v>
                </c:pt>
                <c:pt idx="112">
                  <c:v>7.525632E-3</c:v>
                </c:pt>
                <c:pt idx="113">
                  <c:v>3.1728811999999999E-3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9BC0-4E70-A8B0-32D50E42054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MWPPG060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[4]Sheet1!$D$182:$DT$182</c:f>
              <c:numCache>
                <c:formatCode>General</c:formatCode>
                <c:ptCount val="121"/>
                <c:pt idx="0">
                  <c:v>4.2299999999999998E-4</c:v>
                </c:pt>
                <c:pt idx="1">
                  <c:v>1.0939394000000001E-3</c:v>
                </c:pt>
                <c:pt idx="2">
                  <c:v>3.5423847999999998E-3</c:v>
                </c:pt>
                <c:pt idx="3">
                  <c:v>5.7436535000000002E-3</c:v>
                </c:pt>
                <c:pt idx="4">
                  <c:v>6.9106419999999998E-3</c:v>
                </c:pt>
                <c:pt idx="5">
                  <c:v>8.4664519999999993E-3</c:v>
                </c:pt>
                <c:pt idx="6">
                  <c:v>1.0818370000000001E-2</c:v>
                </c:pt>
                <c:pt idx="7">
                  <c:v>1.2340832499999999E-2</c:v>
                </c:pt>
                <c:pt idx="8">
                  <c:v>1.0587462000000001E-2</c:v>
                </c:pt>
                <c:pt idx="9">
                  <c:v>5.0009023000000003E-3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5.6700000000000001E-4</c:v>
                </c:pt>
                <c:pt idx="15">
                  <c:v>5.6560869999999997E-3</c:v>
                </c:pt>
                <c:pt idx="16">
                  <c:v>9.0879519999999998E-3</c:v>
                </c:pt>
                <c:pt idx="17">
                  <c:v>8.4788429999999998E-3</c:v>
                </c:pt>
                <c:pt idx="18">
                  <c:v>4.7074789999999997E-3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1.2626486999999999E-3</c:v>
                </c:pt>
                <c:pt idx="26">
                  <c:v>6.7113307000000004E-3</c:v>
                </c:pt>
                <c:pt idx="27">
                  <c:v>1.1425370000000001E-2</c:v>
                </c:pt>
                <c:pt idx="28">
                  <c:v>1.5543922999999999E-2</c:v>
                </c:pt>
                <c:pt idx="29">
                  <c:v>1.8990758999999999E-2</c:v>
                </c:pt>
                <c:pt idx="30">
                  <c:v>2.2205736E-2</c:v>
                </c:pt>
                <c:pt idx="31">
                  <c:v>2.5725194999999999E-2</c:v>
                </c:pt>
                <c:pt idx="32">
                  <c:v>2.9850216999999998E-2</c:v>
                </c:pt>
                <c:pt idx="33">
                  <c:v>3.6399214999999999E-2</c:v>
                </c:pt>
                <c:pt idx="34">
                  <c:v>4.4487560000000002E-2</c:v>
                </c:pt>
                <c:pt idx="35">
                  <c:v>5.2465062999999999E-2</c:v>
                </c:pt>
                <c:pt idx="36">
                  <c:v>5.703606E-2</c:v>
                </c:pt>
                <c:pt idx="37">
                  <c:v>5.6507160000000001E-2</c:v>
                </c:pt>
                <c:pt idx="38">
                  <c:v>5.1441357E-2</c:v>
                </c:pt>
                <c:pt idx="39">
                  <c:v>4.4554719999999999E-2</c:v>
                </c:pt>
                <c:pt idx="40">
                  <c:v>3.7324294000000001E-2</c:v>
                </c:pt>
                <c:pt idx="41">
                  <c:v>3.1119210000000001E-2</c:v>
                </c:pt>
                <c:pt idx="42">
                  <c:v>2.6137654E-2</c:v>
                </c:pt>
                <c:pt idx="43">
                  <c:v>2.3733608E-2</c:v>
                </c:pt>
                <c:pt idx="44">
                  <c:v>2.5545452E-2</c:v>
                </c:pt>
                <c:pt idx="45">
                  <c:v>2.9963039E-2</c:v>
                </c:pt>
                <c:pt idx="46">
                  <c:v>3.3461432999999999E-2</c:v>
                </c:pt>
                <c:pt idx="47">
                  <c:v>3.3852239999999999E-2</c:v>
                </c:pt>
                <c:pt idx="48">
                  <c:v>3.2309999999999998E-2</c:v>
                </c:pt>
                <c:pt idx="49">
                  <c:v>3.1279056999999999E-2</c:v>
                </c:pt>
                <c:pt idx="50">
                  <c:v>3.108735E-2</c:v>
                </c:pt>
                <c:pt idx="51">
                  <c:v>3.1243549999999998E-2</c:v>
                </c:pt>
                <c:pt idx="52">
                  <c:v>3.1229189000000001E-2</c:v>
                </c:pt>
                <c:pt idx="53">
                  <c:v>3.0840785999999999E-2</c:v>
                </c:pt>
                <c:pt idx="54">
                  <c:v>3.0675181999999999E-2</c:v>
                </c:pt>
                <c:pt idx="55">
                  <c:v>3.272154E-2</c:v>
                </c:pt>
                <c:pt idx="56">
                  <c:v>3.725382E-2</c:v>
                </c:pt>
                <c:pt idx="57">
                  <c:v>4.5314528E-2</c:v>
                </c:pt>
                <c:pt idx="58">
                  <c:v>5.4904550000000003E-2</c:v>
                </c:pt>
                <c:pt idx="59">
                  <c:v>6.1846085000000002E-2</c:v>
                </c:pt>
                <c:pt idx="60">
                  <c:v>6.2966159999999993E-2</c:v>
                </c:pt>
                <c:pt idx="61">
                  <c:v>6.0464325999999999E-2</c:v>
                </c:pt>
                <c:pt idx="62">
                  <c:v>5.7843972E-2</c:v>
                </c:pt>
                <c:pt idx="63">
                  <c:v>5.6066659999999997E-2</c:v>
                </c:pt>
                <c:pt idx="64">
                  <c:v>5.2525677E-2</c:v>
                </c:pt>
                <c:pt idx="65">
                  <c:v>4.6454537999999997E-2</c:v>
                </c:pt>
                <c:pt idx="66">
                  <c:v>4.2812567000000003E-2</c:v>
                </c:pt>
                <c:pt idx="67">
                  <c:v>4.6549246000000002E-2</c:v>
                </c:pt>
                <c:pt idx="68">
                  <c:v>5.5707130000000001E-2</c:v>
                </c:pt>
                <c:pt idx="69">
                  <c:v>6.0553856000000003E-2</c:v>
                </c:pt>
                <c:pt idx="70">
                  <c:v>5.4012312999999999E-2</c:v>
                </c:pt>
                <c:pt idx="71">
                  <c:v>3.723079E-2</c:v>
                </c:pt>
                <c:pt idx="72">
                  <c:v>1.8634129999999999E-2</c:v>
                </c:pt>
                <c:pt idx="73">
                  <c:v>6.1222402999999998E-3</c:v>
                </c:pt>
                <c:pt idx="74">
                  <c:v>2.7683026E-3</c:v>
                </c:pt>
                <c:pt idx="75">
                  <c:v>6.1060000000000003E-3</c:v>
                </c:pt>
                <c:pt idx="76">
                  <c:v>1.1980065E-2</c:v>
                </c:pt>
                <c:pt idx="77">
                  <c:v>1.6838009000000001E-2</c:v>
                </c:pt>
                <c:pt idx="78">
                  <c:v>2.0524247999999998E-2</c:v>
                </c:pt>
                <c:pt idx="79">
                  <c:v>2.3808524000000001E-2</c:v>
                </c:pt>
                <c:pt idx="80">
                  <c:v>2.5587973999999999E-2</c:v>
                </c:pt>
                <c:pt idx="81">
                  <c:v>2.3630379999999999E-2</c:v>
                </c:pt>
                <c:pt idx="82">
                  <c:v>1.6653318E-2</c:v>
                </c:pt>
                <c:pt idx="83">
                  <c:v>6.594323E-3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8.7778769999999999E-3</c:v>
                </c:pt>
                <c:pt idx="88">
                  <c:v>2.0355142999999999E-2</c:v>
                </c:pt>
                <c:pt idx="89">
                  <c:v>3.0098013999999999E-2</c:v>
                </c:pt>
                <c:pt idx="90">
                  <c:v>3.5973520000000002E-2</c:v>
                </c:pt>
                <c:pt idx="91">
                  <c:v>3.8238753E-2</c:v>
                </c:pt>
                <c:pt idx="92">
                  <c:v>3.6863815000000001E-2</c:v>
                </c:pt>
                <c:pt idx="93">
                  <c:v>3.4359750000000001E-2</c:v>
                </c:pt>
                <c:pt idx="94">
                  <c:v>3.1611185999999999E-2</c:v>
                </c:pt>
                <c:pt idx="95">
                  <c:v>2.8235003000000002E-2</c:v>
                </c:pt>
                <c:pt idx="96">
                  <c:v>2.7579421E-2</c:v>
                </c:pt>
                <c:pt idx="97">
                  <c:v>2.8235613999999999E-2</c:v>
                </c:pt>
                <c:pt idx="98">
                  <c:v>2.9168059999999999E-2</c:v>
                </c:pt>
                <c:pt idx="99">
                  <c:v>3.0217523E-2</c:v>
                </c:pt>
                <c:pt idx="100">
                  <c:v>3.1729657000000001E-2</c:v>
                </c:pt>
                <c:pt idx="101">
                  <c:v>3.2200727999999998E-2</c:v>
                </c:pt>
                <c:pt idx="102">
                  <c:v>3.2041939999999998E-2</c:v>
                </c:pt>
                <c:pt idx="103">
                  <c:v>3.1803709999999999E-2</c:v>
                </c:pt>
                <c:pt idx="104">
                  <c:v>3.0517472E-2</c:v>
                </c:pt>
                <c:pt idx="105">
                  <c:v>2.8179276999999999E-2</c:v>
                </c:pt>
                <c:pt idx="106">
                  <c:v>2.4736065000000002E-2</c:v>
                </c:pt>
                <c:pt idx="107">
                  <c:v>2.0677516E-2</c:v>
                </c:pt>
                <c:pt idx="108">
                  <c:v>1.5390967E-2</c:v>
                </c:pt>
                <c:pt idx="109">
                  <c:v>9.3335740000000007E-3</c:v>
                </c:pt>
                <c:pt idx="110">
                  <c:v>3.1652099999999999E-3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80F-4E96-835C-FE5D16C22977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[4]Sheet1!$D$183:$DT$183</c:f>
              <c:numCache>
                <c:formatCode>General</c:formatCode>
                <c:ptCount val="121"/>
                <c:pt idx="0">
                  <c:v>4.2299999999999998E-4</c:v>
                </c:pt>
                <c:pt idx="1">
                  <c:v>1.0939394000000001E-3</c:v>
                </c:pt>
                <c:pt idx="2">
                  <c:v>3.5423847999999998E-3</c:v>
                </c:pt>
                <c:pt idx="3">
                  <c:v>5.7436535000000002E-3</c:v>
                </c:pt>
                <c:pt idx="4">
                  <c:v>6.9106419999999998E-3</c:v>
                </c:pt>
                <c:pt idx="5">
                  <c:v>8.4664519999999993E-3</c:v>
                </c:pt>
                <c:pt idx="6">
                  <c:v>1.0818370000000001E-2</c:v>
                </c:pt>
                <c:pt idx="7">
                  <c:v>1.2340832499999999E-2</c:v>
                </c:pt>
                <c:pt idx="8">
                  <c:v>1.0587462000000001E-2</c:v>
                </c:pt>
                <c:pt idx="9">
                  <c:v>5.0009023000000003E-3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5.6700000000000001E-4</c:v>
                </c:pt>
                <c:pt idx="15">
                  <c:v>5.6560869999999997E-3</c:v>
                </c:pt>
                <c:pt idx="16">
                  <c:v>9.0879519999999998E-3</c:v>
                </c:pt>
                <c:pt idx="17">
                  <c:v>8.4788429999999998E-3</c:v>
                </c:pt>
                <c:pt idx="18">
                  <c:v>4.7074789999999997E-3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1.2626486999999999E-3</c:v>
                </c:pt>
                <c:pt idx="26">
                  <c:v>6.7113307000000004E-3</c:v>
                </c:pt>
                <c:pt idx="27">
                  <c:v>1.1425370000000001E-2</c:v>
                </c:pt>
                <c:pt idx="28">
                  <c:v>1.5543922999999999E-2</c:v>
                </c:pt>
                <c:pt idx="29">
                  <c:v>1.8990758999999999E-2</c:v>
                </c:pt>
                <c:pt idx="30">
                  <c:v>2.2205736E-2</c:v>
                </c:pt>
                <c:pt idx="31">
                  <c:v>2.5725194999999999E-2</c:v>
                </c:pt>
                <c:pt idx="32">
                  <c:v>2.9850216999999998E-2</c:v>
                </c:pt>
                <c:pt idx="33">
                  <c:v>3.6399214999999999E-2</c:v>
                </c:pt>
                <c:pt idx="34">
                  <c:v>4.4487560000000002E-2</c:v>
                </c:pt>
                <c:pt idx="35">
                  <c:v>5.2465062999999999E-2</c:v>
                </c:pt>
                <c:pt idx="36">
                  <c:v>5.703606E-2</c:v>
                </c:pt>
                <c:pt idx="37">
                  <c:v>5.6507160000000001E-2</c:v>
                </c:pt>
                <c:pt idx="38">
                  <c:v>5.1441357E-2</c:v>
                </c:pt>
                <c:pt idx="39">
                  <c:v>4.4554719999999999E-2</c:v>
                </c:pt>
                <c:pt idx="40">
                  <c:v>3.7324294000000001E-2</c:v>
                </c:pt>
                <c:pt idx="41">
                  <c:v>3.1119210000000001E-2</c:v>
                </c:pt>
                <c:pt idx="42">
                  <c:v>2.6137654E-2</c:v>
                </c:pt>
                <c:pt idx="43">
                  <c:v>2.3733608E-2</c:v>
                </c:pt>
                <c:pt idx="44">
                  <c:v>2.5545452E-2</c:v>
                </c:pt>
                <c:pt idx="45">
                  <c:v>2.9963039E-2</c:v>
                </c:pt>
                <c:pt idx="46">
                  <c:v>3.3461432999999999E-2</c:v>
                </c:pt>
                <c:pt idx="47">
                  <c:v>3.3852239999999999E-2</c:v>
                </c:pt>
                <c:pt idx="48">
                  <c:v>3.2309999999999998E-2</c:v>
                </c:pt>
                <c:pt idx="49">
                  <c:v>3.1279056999999999E-2</c:v>
                </c:pt>
                <c:pt idx="50">
                  <c:v>3.108735E-2</c:v>
                </c:pt>
                <c:pt idx="51">
                  <c:v>3.1243549999999998E-2</c:v>
                </c:pt>
                <c:pt idx="52">
                  <c:v>3.1229189000000001E-2</c:v>
                </c:pt>
                <c:pt idx="53">
                  <c:v>3.0840785999999999E-2</c:v>
                </c:pt>
                <c:pt idx="54">
                  <c:v>3.0675181999999999E-2</c:v>
                </c:pt>
                <c:pt idx="55">
                  <c:v>3.272154E-2</c:v>
                </c:pt>
                <c:pt idx="56">
                  <c:v>3.725382E-2</c:v>
                </c:pt>
                <c:pt idx="57">
                  <c:v>4.5314528E-2</c:v>
                </c:pt>
                <c:pt idx="58">
                  <c:v>5.4904550000000003E-2</c:v>
                </c:pt>
                <c:pt idx="59">
                  <c:v>6.1846085000000002E-2</c:v>
                </c:pt>
                <c:pt idx="60">
                  <c:v>6.2966159999999993E-2</c:v>
                </c:pt>
                <c:pt idx="61">
                  <c:v>6.0464325999999999E-2</c:v>
                </c:pt>
                <c:pt idx="62">
                  <c:v>5.7843972E-2</c:v>
                </c:pt>
                <c:pt idx="63">
                  <c:v>5.6066659999999997E-2</c:v>
                </c:pt>
                <c:pt idx="64">
                  <c:v>5.2525677E-2</c:v>
                </c:pt>
                <c:pt idx="65">
                  <c:v>4.6454537999999997E-2</c:v>
                </c:pt>
                <c:pt idx="66">
                  <c:v>4.2812567000000003E-2</c:v>
                </c:pt>
                <c:pt idx="67">
                  <c:v>4.6549246000000002E-2</c:v>
                </c:pt>
                <c:pt idx="68">
                  <c:v>5.5707130000000001E-2</c:v>
                </c:pt>
                <c:pt idx="69">
                  <c:v>6.0553856000000003E-2</c:v>
                </c:pt>
                <c:pt idx="70">
                  <c:v>5.4012312999999999E-2</c:v>
                </c:pt>
                <c:pt idx="71">
                  <c:v>3.723079E-2</c:v>
                </c:pt>
                <c:pt idx="72">
                  <c:v>1.8634129999999999E-2</c:v>
                </c:pt>
                <c:pt idx="73">
                  <c:v>6.1222402999999998E-3</c:v>
                </c:pt>
                <c:pt idx="74">
                  <c:v>2.7683026E-3</c:v>
                </c:pt>
                <c:pt idx="75">
                  <c:v>6.1060000000000003E-3</c:v>
                </c:pt>
                <c:pt idx="76">
                  <c:v>1.1980065E-2</c:v>
                </c:pt>
                <c:pt idx="77">
                  <c:v>1.6838009000000001E-2</c:v>
                </c:pt>
                <c:pt idx="78">
                  <c:v>2.0524247999999998E-2</c:v>
                </c:pt>
                <c:pt idx="79">
                  <c:v>2.3808524000000001E-2</c:v>
                </c:pt>
                <c:pt idx="80">
                  <c:v>2.5587973999999999E-2</c:v>
                </c:pt>
                <c:pt idx="81">
                  <c:v>2.3630379999999999E-2</c:v>
                </c:pt>
                <c:pt idx="82">
                  <c:v>1.6653318E-2</c:v>
                </c:pt>
                <c:pt idx="83">
                  <c:v>6.594323E-3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8.7778769999999999E-3</c:v>
                </c:pt>
                <c:pt idx="88">
                  <c:v>2.0355142999999999E-2</c:v>
                </c:pt>
                <c:pt idx="89">
                  <c:v>3.0098013999999999E-2</c:v>
                </c:pt>
                <c:pt idx="90">
                  <c:v>3.5973520000000002E-2</c:v>
                </c:pt>
                <c:pt idx="91">
                  <c:v>3.8238753E-2</c:v>
                </c:pt>
                <c:pt idx="92">
                  <c:v>3.6863815000000001E-2</c:v>
                </c:pt>
                <c:pt idx="93">
                  <c:v>3.4359750000000001E-2</c:v>
                </c:pt>
                <c:pt idx="94">
                  <c:v>3.1611185999999999E-2</c:v>
                </c:pt>
                <c:pt idx="95">
                  <c:v>2.8235003000000002E-2</c:v>
                </c:pt>
                <c:pt idx="96">
                  <c:v>2.7579421E-2</c:v>
                </c:pt>
                <c:pt idx="97">
                  <c:v>2.8235613999999999E-2</c:v>
                </c:pt>
                <c:pt idx="98">
                  <c:v>2.9168059999999999E-2</c:v>
                </c:pt>
                <c:pt idx="99">
                  <c:v>3.0217523E-2</c:v>
                </c:pt>
                <c:pt idx="100">
                  <c:v>3.1729657000000001E-2</c:v>
                </c:pt>
                <c:pt idx="101">
                  <c:v>3.2200727999999998E-2</c:v>
                </c:pt>
                <c:pt idx="102">
                  <c:v>3.2041939999999998E-2</c:v>
                </c:pt>
                <c:pt idx="103">
                  <c:v>3.1803709999999999E-2</c:v>
                </c:pt>
                <c:pt idx="104">
                  <c:v>3.0517472E-2</c:v>
                </c:pt>
                <c:pt idx="105">
                  <c:v>2.8179276999999999E-2</c:v>
                </c:pt>
                <c:pt idx="106">
                  <c:v>2.4736065000000002E-2</c:v>
                </c:pt>
                <c:pt idx="107">
                  <c:v>2.0677516E-2</c:v>
                </c:pt>
                <c:pt idx="108">
                  <c:v>1.5390967E-2</c:v>
                </c:pt>
                <c:pt idx="109">
                  <c:v>9.3335740000000007E-3</c:v>
                </c:pt>
                <c:pt idx="110">
                  <c:v>3.1652099999999999E-3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80F-4E96-835C-FE5D16C22977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[4]Sheet1!$D$184:$DT$184</c:f>
              <c:numCache>
                <c:formatCode>General</c:formatCode>
                <c:ptCount val="121"/>
                <c:pt idx="0">
                  <c:v>1.8490371E-3</c:v>
                </c:pt>
                <c:pt idx="1">
                  <c:v>1.9316883000000001E-3</c:v>
                </c:pt>
                <c:pt idx="2">
                  <c:v>3.5036671999999999E-3</c:v>
                </c:pt>
                <c:pt idx="3">
                  <c:v>4.927514E-3</c:v>
                </c:pt>
                <c:pt idx="4">
                  <c:v>6.0538132999999996E-3</c:v>
                </c:pt>
                <c:pt idx="5">
                  <c:v>8.0863264999999993E-3</c:v>
                </c:pt>
                <c:pt idx="6">
                  <c:v>1.0949116E-2</c:v>
                </c:pt>
                <c:pt idx="7">
                  <c:v>1.26417605E-2</c:v>
                </c:pt>
                <c:pt idx="8">
                  <c:v>1.0765524E-2</c:v>
                </c:pt>
                <c:pt idx="9">
                  <c:v>4.9616549999999997E-3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6.8800000000000003E-4</c:v>
                </c:pt>
                <c:pt idx="15">
                  <c:v>5.9769539999999996E-3</c:v>
                </c:pt>
                <c:pt idx="16">
                  <c:v>9.509511E-3</c:v>
                </c:pt>
                <c:pt idx="17">
                  <c:v>8.8067130000000007E-3</c:v>
                </c:pt>
                <c:pt idx="18">
                  <c:v>4.7713340000000003E-3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5.3200000000000003E-4</c:v>
                </c:pt>
                <c:pt idx="26">
                  <c:v>6.3208314E-3</c:v>
                </c:pt>
                <c:pt idx="27">
                  <c:v>1.1260508000000001E-2</c:v>
                </c:pt>
                <c:pt idx="28">
                  <c:v>1.54185165E-2</c:v>
                </c:pt>
                <c:pt idx="29">
                  <c:v>1.8838283000000001E-2</c:v>
                </c:pt>
                <c:pt idx="30">
                  <c:v>2.2074949999999999E-2</c:v>
                </c:pt>
                <c:pt idx="31">
                  <c:v>2.5684624999999999E-2</c:v>
                </c:pt>
                <c:pt idx="32">
                  <c:v>2.9843062E-2</c:v>
                </c:pt>
                <c:pt idx="33">
                  <c:v>3.6298558000000002E-2</c:v>
                </c:pt>
                <c:pt idx="34">
                  <c:v>4.4135116000000002E-2</c:v>
                </c:pt>
                <c:pt idx="35">
                  <c:v>5.1746624999999997E-2</c:v>
                </c:pt>
                <c:pt idx="36">
                  <c:v>5.602965E-2</c:v>
                </c:pt>
                <c:pt idx="37">
                  <c:v>5.5451090000000001E-2</c:v>
                </c:pt>
                <c:pt idx="38">
                  <c:v>5.0595593000000001E-2</c:v>
                </c:pt>
                <c:pt idx="39">
                  <c:v>4.3920140000000003E-2</c:v>
                </c:pt>
                <c:pt idx="40">
                  <c:v>3.6658429999999999E-2</c:v>
                </c:pt>
                <c:pt idx="41">
                  <c:v>3.0218199000000001E-2</c:v>
                </c:pt>
                <c:pt idx="42">
                  <c:v>2.5058872999999999E-2</c:v>
                </c:pt>
                <c:pt idx="43">
                  <c:v>2.2768883E-2</c:v>
                </c:pt>
                <c:pt idx="44">
                  <c:v>2.4907937000000002E-2</c:v>
                </c:pt>
                <c:pt idx="45">
                  <c:v>2.9624704000000002E-2</c:v>
                </c:pt>
                <c:pt idx="46">
                  <c:v>3.3277080000000001E-2</c:v>
                </c:pt>
                <c:pt idx="47">
                  <c:v>3.3760502999999997E-2</c:v>
                </c:pt>
                <c:pt idx="48">
                  <c:v>3.2379847000000003E-2</c:v>
                </c:pt>
                <c:pt idx="49">
                  <c:v>3.1621860000000002E-2</c:v>
                </c:pt>
                <c:pt idx="50">
                  <c:v>3.1700150000000003E-2</c:v>
                </c:pt>
                <c:pt idx="51">
                  <c:v>3.202145E-2</c:v>
                </c:pt>
                <c:pt idx="52">
                  <c:v>3.1952735000000003E-2</c:v>
                </c:pt>
                <c:pt idx="53">
                  <c:v>3.1194705999999999E-2</c:v>
                </c:pt>
                <c:pt idx="54">
                  <c:v>3.0366614E-2</c:v>
                </c:pt>
                <c:pt idx="55">
                  <c:v>3.1695994999999998E-2</c:v>
                </c:pt>
                <c:pt idx="56">
                  <c:v>3.570649E-2</c:v>
                </c:pt>
                <c:pt idx="57">
                  <c:v>4.3593819999999998E-2</c:v>
                </c:pt>
                <c:pt idx="58">
                  <c:v>5.3307153000000003E-2</c:v>
                </c:pt>
                <c:pt idx="59">
                  <c:v>6.0566490000000001E-2</c:v>
                </c:pt>
                <c:pt idx="60">
                  <c:v>6.2076617000000001E-2</c:v>
                </c:pt>
                <c:pt idx="61">
                  <c:v>5.9945541999999997E-2</c:v>
                </c:pt>
                <c:pt idx="62">
                  <c:v>5.7618915999999999E-2</c:v>
                </c:pt>
                <c:pt idx="63">
                  <c:v>5.6101296000000002E-2</c:v>
                </c:pt>
                <c:pt idx="64">
                  <c:v>5.2740229999999999E-2</c:v>
                </c:pt>
                <c:pt idx="65">
                  <c:v>4.6780080000000002E-2</c:v>
                </c:pt>
                <c:pt idx="66">
                  <c:v>4.3188296000000001E-2</c:v>
                </c:pt>
                <c:pt idx="67">
                  <c:v>4.6962243000000001E-2</c:v>
                </c:pt>
                <c:pt idx="68">
                  <c:v>5.6072905999999999E-2</c:v>
                </c:pt>
                <c:pt idx="69">
                  <c:v>6.0727347000000001E-2</c:v>
                </c:pt>
                <c:pt idx="70">
                  <c:v>5.3920745999999999E-2</c:v>
                </c:pt>
                <c:pt idx="71">
                  <c:v>3.7046780000000001E-2</c:v>
                </c:pt>
                <c:pt idx="72">
                  <c:v>1.8707365E-2</c:v>
                </c:pt>
                <c:pt idx="73">
                  <c:v>6.7029734999999998E-3</c:v>
                </c:pt>
                <c:pt idx="74">
                  <c:v>3.8379994000000001E-3</c:v>
                </c:pt>
                <c:pt idx="75">
                  <c:v>7.4607980000000003E-3</c:v>
                </c:pt>
                <c:pt idx="76">
                  <c:v>1.3425816E-2</c:v>
                </c:pt>
                <c:pt idx="77">
                  <c:v>1.8221434000000002E-2</c:v>
                </c:pt>
                <c:pt idx="78">
                  <c:v>2.1729294E-2</c:v>
                </c:pt>
                <c:pt idx="79">
                  <c:v>2.4692981999999999E-2</c:v>
                </c:pt>
                <c:pt idx="80">
                  <c:v>2.5947046000000001E-2</c:v>
                </c:pt>
                <c:pt idx="81">
                  <c:v>2.3314794999999999E-2</c:v>
                </c:pt>
                <c:pt idx="82">
                  <c:v>1.5673599999999999E-2</c:v>
                </c:pt>
                <c:pt idx="83">
                  <c:v>5.1436103000000004E-3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7.7748065999999998E-3</c:v>
                </c:pt>
                <c:pt idx="88">
                  <c:v>1.9597579E-2</c:v>
                </c:pt>
                <c:pt idx="89">
                  <c:v>2.9574407E-2</c:v>
                </c:pt>
                <c:pt idx="90">
                  <c:v>3.5726239999999999E-2</c:v>
                </c:pt>
                <c:pt idx="91">
                  <c:v>3.8298063E-2</c:v>
                </c:pt>
                <c:pt idx="92">
                  <c:v>3.7154917000000003E-2</c:v>
                </c:pt>
                <c:pt idx="93">
                  <c:v>3.4762174E-2</c:v>
                </c:pt>
                <c:pt idx="94">
                  <c:v>3.2052718000000001E-2</c:v>
                </c:pt>
                <c:pt idx="95">
                  <c:v>2.8672794000000001E-2</c:v>
                </c:pt>
                <c:pt idx="96">
                  <c:v>2.805216E-2</c:v>
                </c:pt>
                <c:pt idx="97">
                  <c:v>2.8780918999999999E-2</c:v>
                </c:pt>
                <c:pt idx="98">
                  <c:v>2.9843551999999999E-2</c:v>
                </c:pt>
                <c:pt idx="99">
                  <c:v>3.0993873000000002E-2</c:v>
                </c:pt>
                <c:pt idx="100">
                  <c:v>3.2483496000000001E-2</c:v>
                </c:pt>
                <c:pt idx="101">
                  <c:v>3.2785769999999999E-2</c:v>
                </c:pt>
                <c:pt idx="102">
                  <c:v>3.2514759999999997E-2</c:v>
                </c:pt>
                <c:pt idx="103">
                  <c:v>3.210797E-2</c:v>
                </c:pt>
                <c:pt idx="104">
                  <c:v>3.0620194999999999E-2</c:v>
                </c:pt>
                <c:pt idx="105">
                  <c:v>2.8076273999999998E-2</c:v>
                </c:pt>
                <c:pt idx="106">
                  <c:v>2.4436857999999999E-2</c:v>
                </c:pt>
                <c:pt idx="107">
                  <c:v>2.0253087999999999E-2</c:v>
                </c:pt>
                <c:pt idx="108">
                  <c:v>1.4819443E-2</c:v>
                </c:pt>
                <c:pt idx="109">
                  <c:v>8.673498E-3</c:v>
                </c:pt>
                <c:pt idx="110">
                  <c:v>2.4833756000000001E-3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80F-4E96-835C-FE5D16C22977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[4]Sheet1!$D$185:$DT$185</c:f>
              <c:numCache>
                <c:formatCode>General</c:formatCode>
                <c:ptCount val="121"/>
                <c:pt idx="0">
                  <c:v>2.2350329E-3</c:v>
                </c:pt>
                <c:pt idx="1">
                  <c:v>2.2554283E-3</c:v>
                </c:pt>
                <c:pt idx="2">
                  <c:v>3.9532016999999997E-3</c:v>
                </c:pt>
                <c:pt idx="3">
                  <c:v>5.0501605000000003E-3</c:v>
                </c:pt>
                <c:pt idx="4">
                  <c:v>5.7677333000000003E-3</c:v>
                </c:pt>
                <c:pt idx="5">
                  <c:v>7.4589390000000004E-3</c:v>
                </c:pt>
                <c:pt idx="6">
                  <c:v>1.0261041E-2</c:v>
                </c:pt>
                <c:pt idx="7">
                  <c:v>1.2248721000000001E-2</c:v>
                </c:pt>
                <c:pt idx="8">
                  <c:v>1.0694791E-2</c:v>
                </c:pt>
                <c:pt idx="9">
                  <c:v>5.0066640000000001E-3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1.0185582E-3</c:v>
                </c:pt>
                <c:pt idx="15">
                  <c:v>6.3139084000000002E-3</c:v>
                </c:pt>
                <c:pt idx="16">
                  <c:v>9.8198590000000002E-3</c:v>
                </c:pt>
                <c:pt idx="17">
                  <c:v>9.1473690000000007E-3</c:v>
                </c:pt>
                <c:pt idx="18">
                  <c:v>5.1469816999999999E-3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5.8232793000000003E-3</c:v>
                </c:pt>
                <c:pt idx="27">
                  <c:v>1.0850108000000001E-2</c:v>
                </c:pt>
                <c:pt idx="28">
                  <c:v>1.5212193000000001E-2</c:v>
                </c:pt>
                <c:pt idx="29">
                  <c:v>1.8880786E-2</c:v>
                </c:pt>
                <c:pt idx="30">
                  <c:v>2.2413427E-2</c:v>
                </c:pt>
                <c:pt idx="31">
                  <c:v>2.6204778000000001E-2</c:v>
                </c:pt>
                <c:pt idx="32">
                  <c:v>3.0367121E-2</c:v>
                </c:pt>
                <c:pt idx="33">
                  <c:v>3.6647150000000003E-2</c:v>
                </c:pt>
                <c:pt idx="34">
                  <c:v>4.4219479999999999E-2</c:v>
                </c:pt>
                <c:pt idx="35">
                  <c:v>5.1540906999999997E-2</c:v>
                </c:pt>
                <c:pt idx="36">
                  <c:v>5.5521465999999998E-2</c:v>
                </c:pt>
                <c:pt idx="37">
                  <c:v>5.4595183999999998E-2</c:v>
                </c:pt>
                <c:pt idx="38">
                  <c:v>4.9284432000000003E-2</c:v>
                </c:pt>
                <c:pt idx="39">
                  <c:v>4.2197145999999998E-2</c:v>
                </c:pt>
                <c:pt idx="40">
                  <c:v>3.4737869999999997E-2</c:v>
                </c:pt>
                <c:pt idx="41">
                  <c:v>2.8564987999999999E-2</c:v>
                </c:pt>
                <c:pt idx="42">
                  <c:v>2.3874388999999999E-2</c:v>
                </c:pt>
                <c:pt idx="43">
                  <c:v>2.2024856999999998E-2</c:v>
                </c:pt>
                <c:pt idx="44">
                  <c:v>2.4407791000000002E-2</c:v>
                </c:pt>
                <c:pt idx="45">
                  <c:v>2.9250976000000001E-2</c:v>
                </c:pt>
                <c:pt idx="46">
                  <c:v>3.2960728000000002E-2</c:v>
                </c:pt>
                <c:pt idx="47">
                  <c:v>3.3425549999999998E-2</c:v>
                </c:pt>
                <c:pt idx="48">
                  <c:v>3.1934882999999997E-2</c:v>
                </c:pt>
                <c:pt idx="49">
                  <c:v>3.112697E-2</c:v>
                </c:pt>
                <c:pt idx="50">
                  <c:v>3.1432040000000001E-2</c:v>
                </c:pt>
                <c:pt idx="51">
                  <c:v>3.2305997000000003E-2</c:v>
                </c:pt>
                <c:pt idx="52">
                  <c:v>3.2817286000000001E-2</c:v>
                </c:pt>
                <c:pt idx="53">
                  <c:v>3.2190825999999999E-2</c:v>
                </c:pt>
                <c:pt idx="54">
                  <c:v>3.0862983E-2</c:v>
                </c:pt>
                <c:pt idx="55">
                  <c:v>3.1313773000000003E-2</c:v>
                </c:pt>
                <c:pt idx="56">
                  <c:v>3.4518796999999997E-2</c:v>
                </c:pt>
                <c:pt idx="57">
                  <c:v>4.1971106000000001E-2</c:v>
                </c:pt>
                <c:pt idx="58">
                  <c:v>5.1613989999999998E-2</c:v>
                </c:pt>
                <c:pt idx="59">
                  <c:v>5.9014342999999997E-2</c:v>
                </c:pt>
                <c:pt idx="60">
                  <c:v>6.0807683000000001E-2</c:v>
                </c:pt>
                <c:pt idx="61">
                  <c:v>5.9049820000000003E-2</c:v>
                </c:pt>
                <c:pt idx="62">
                  <c:v>5.7202414E-2</c:v>
                </c:pt>
                <c:pt idx="63">
                  <c:v>5.6230549999999997E-2</c:v>
                </c:pt>
                <c:pt idx="64">
                  <c:v>5.3301836999999998E-2</c:v>
                </c:pt>
                <c:pt idx="65">
                  <c:v>4.7520175999999997E-2</c:v>
                </c:pt>
                <c:pt idx="66">
                  <c:v>4.3832402999999999E-2</c:v>
                </c:pt>
                <c:pt idx="67">
                  <c:v>4.7363087999999998E-2</c:v>
                </c:pt>
                <c:pt idx="68">
                  <c:v>5.6196419999999997E-2</c:v>
                </c:pt>
                <c:pt idx="69">
                  <c:v>6.059792E-2</c:v>
                </c:pt>
                <c:pt idx="70">
                  <c:v>5.3585099999999997E-2</c:v>
                </c:pt>
                <c:pt idx="71">
                  <c:v>3.66164E-2</c:v>
                </c:pt>
                <c:pt idx="72">
                  <c:v>1.836838E-2</c:v>
                </c:pt>
                <c:pt idx="73">
                  <c:v>6.6227889999999996E-3</c:v>
                </c:pt>
                <c:pt idx="74">
                  <c:v>4.0543649999999999E-3</c:v>
                </c:pt>
                <c:pt idx="75">
                  <c:v>7.912779E-3</c:v>
                </c:pt>
                <c:pt idx="76">
                  <c:v>1.4084638999999999E-2</c:v>
                </c:pt>
                <c:pt idx="77">
                  <c:v>1.9077542999999999E-2</c:v>
                </c:pt>
                <c:pt idx="78">
                  <c:v>2.2775657000000001E-2</c:v>
                </c:pt>
                <c:pt idx="79">
                  <c:v>2.5823220000000001E-2</c:v>
                </c:pt>
                <c:pt idx="80">
                  <c:v>2.6933276999999999E-2</c:v>
                </c:pt>
                <c:pt idx="81">
                  <c:v>2.3921167E-2</c:v>
                </c:pt>
                <c:pt idx="82">
                  <c:v>1.5725827000000001E-2</c:v>
                </c:pt>
                <c:pt idx="83">
                  <c:v>4.5941276000000001E-3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6.3288090000000003E-3</c:v>
                </c:pt>
                <c:pt idx="88">
                  <c:v>1.8332451999999999E-2</c:v>
                </c:pt>
                <c:pt idx="89">
                  <c:v>2.8554928E-2</c:v>
                </c:pt>
                <c:pt idx="90">
                  <c:v>3.5048620000000003E-2</c:v>
                </c:pt>
                <c:pt idx="91">
                  <c:v>3.7949759999999999E-2</c:v>
                </c:pt>
                <c:pt idx="92">
                  <c:v>3.7065417000000003E-2</c:v>
                </c:pt>
                <c:pt idx="93">
                  <c:v>3.4810446000000002E-2</c:v>
                </c:pt>
                <c:pt idx="94">
                  <c:v>3.2159809999999997E-2</c:v>
                </c:pt>
                <c:pt idx="95">
                  <c:v>2.8893380999999999E-2</c:v>
                </c:pt>
                <c:pt idx="96">
                  <c:v>2.8412228000000001E-2</c:v>
                </c:pt>
                <c:pt idx="97">
                  <c:v>2.9322318999999999E-2</c:v>
                </c:pt>
                <c:pt idx="98">
                  <c:v>3.0597079999999999E-2</c:v>
                </c:pt>
                <c:pt idx="99">
                  <c:v>3.1916680000000003E-2</c:v>
                </c:pt>
                <c:pt idx="100">
                  <c:v>3.3457189999999998E-2</c:v>
                </c:pt>
                <c:pt idx="101">
                  <c:v>3.3716597000000001E-2</c:v>
                </c:pt>
                <c:pt idx="102">
                  <c:v>3.3414884999999998E-2</c:v>
                </c:pt>
                <c:pt idx="103">
                  <c:v>3.2910794E-2</c:v>
                </c:pt>
                <c:pt idx="104">
                  <c:v>3.1286187E-2</c:v>
                </c:pt>
                <c:pt idx="105">
                  <c:v>2.8591858000000001E-2</c:v>
                </c:pt>
                <c:pt idx="106">
                  <c:v>2.4794252999999999E-2</c:v>
                </c:pt>
                <c:pt idx="107">
                  <c:v>2.0459082E-2</c:v>
                </c:pt>
                <c:pt idx="108">
                  <c:v>1.48785375E-2</c:v>
                </c:pt>
                <c:pt idx="109">
                  <c:v>8.6121949999999996E-3</c:v>
                </c:pt>
                <c:pt idx="110">
                  <c:v>2.3311629999999998E-3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A80F-4E96-835C-FE5D16C22977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[4]Sheet1!$D$186:$DT$186</c:f>
              <c:numCache>
                <c:formatCode>General</c:formatCode>
                <c:ptCount val="121"/>
                <c:pt idx="0">
                  <c:v>2.742628E-3</c:v>
                </c:pt>
                <c:pt idx="1">
                  <c:v>2.6137407000000001E-3</c:v>
                </c:pt>
                <c:pt idx="2">
                  <c:v>4.1645244000000003E-3</c:v>
                </c:pt>
                <c:pt idx="3">
                  <c:v>5.2399170000000002E-3</c:v>
                </c:pt>
                <c:pt idx="4">
                  <c:v>5.9354799999999999E-3</c:v>
                </c:pt>
                <c:pt idx="5">
                  <c:v>7.4643013000000001E-3</c:v>
                </c:pt>
                <c:pt idx="6">
                  <c:v>1.0000993499999999E-2</c:v>
                </c:pt>
                <c:pt idx="7">
                  <c:v>1.1736300999999999E-2</c:v>
                </c:pt>
                <c:pt idx="8">
                  <c:v>1.0226236999999999E-2</c:v>
                </c:pt>
                <c:pt idx="9">
                  <c:v>4.9144330000000002E-3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5.4299999999999997E-4</c:v>
                </c:pt>
                <c:pt idx="15">
                  <c:v>5.6430454999999999E-3</c:v>
                </c:pt>
                <c:pt idx="16">
                  <c:v>9.2865110000000008E-3</c:v>
                </c:pt>
                <c:pt idx="17">
                  <c:v>8.8939929999999993E-3</c:v>
                </c:pt>
                <c:pt idx="18">
                  <c:v>5.1185846999999996E-3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6.0092686000000001E-3</c:v>
                </c:pt>
                <c:pt idx="27">
                  <c:v>1.1130846E-2</c:v>
                </c:pt>
                <c:pt idx="28">
                  <c:v>1.5458057000000001E-2</c:v>
                </c:pt>
                <c:pt idx="29">
                  <c:v>1.9054583999999999E-2</c:v>
                </c:pt>
                <c:pt idx="30">
                  <c:v>2.2509534000000001E-2</c:v>
                </c:pt>
                <c:pt idx="31">
                  <c:v>2.6202895E-2</c:v>
                </c:pt>
                <c:pt idx="32">
                  <c:v>3.0190429000000001E-2</c:v>
                </c:pt>
                <c:pt idx="33">
                  <c:v>3.6282714000000001E-2</c:v>
                </c:pt>
                <c:pt idx="34">
                  <c:v>4.3735784E-2</c:v>
                </c:pt>
                <c:pt idx="35">
                  <c:v>5.1070902000000001E-2</c:v>
                </c:pt>
                <c:pt idx="36">
                  <c:v>5.5192730000000002E-2</c:v>
                </c:pt>
                <c:pt idx="37">
                  <c:v>5.4487687E-2</c:v>
                </c:pt>
                <c:pt idx="38">
                  <c:v>4.9400218000000003E-2</c:v>
                </c:pt>
                <c:pt idx="39">
                  <c:v>4.2463500000000001E-2</c:v>
                </c:pt>
                <c:pt idx="40">
                  <c:v>3.5013713000000002E-2</c:v>
                </c:pt>
                <c:pt idx="41">
                  <c:v>2.8754413E-2</c:v>
                </c:pt>
                <c:pt idx="42">
                  <c:v>2.3981694000000001E-2</c:v>
                </c:pt>
                <c:pt idx="43">
                  <c:v>2.20699E-2</c:v>
                </c:pt>
                <c:pt idx="44">
                  <c:v>2.4394032999999999E-2</c:v>
                </c:pt>
                <c:pt idx="45">
                  <c:v>2.9093193E-2</c:v>
                </c:pt>
                <c:pt idx="46">
                  <c:v>3.2666100000000003E-2</c:v>
                </c:pt>
                <c:pt idx="47">
                  <c:v>3.3086754000000003E-2</c:v>
                </c:pt>
                <c:pt idx="48">
                  <c:v>3.1704099999999999E-2</c:v>
                </c:pt>
                <c:pt idx="49">
                  <c:v>3.1079131999999999E-2</c:v>
                </c:pt>
                <c:pt idx="50">
                  <c:v>3.1541895E-2</c:v>
                </c:pt>
                <c:pt idx="51">
                  <c:v>3.2506380000000001E-2</c:v>
                </c:pt>
                <c:pt idx="52">
                  <c:v>3.3040344999999999E-2</c:v>
                </c:pt>
                <c:pt idx="53">
                  <c:v>3.2358761999999999E-2</c:v>
                </c:pt>
                <c:pt idx="54">
                  <c:v>3.0894909000000002E-2</c:v>
                </c:pt>
                <c:pt idx="55">
                  <c:v>3.1198455E-2</c:v>
                </c:pt>
                <c:pt idx="56">
                  <c:v>3.4296090000000001E-2</c:v>
                </c:pt>
                <c:pt idx="57">
                  <c:v>4.1722275000000003E-2</c:v>
                </c:pt>
                <c:pt idx="58">
                  <c:v>5.1392920000000002E-2</c:v>
                </c:pt>
                <c:pt idx="59">
                  <c:v>5.8843042999999998E-2</c:v>
                </c:pt>
                <c:pt idx="60">
                  <c:v>6.0648939999999998E-2</c:v>
                </c:pt>
                <c:pt idx="61">
                  <c:v>5.8861107000000003E-2</c:v>
                </c:pt>
                <c:pt idx="62">
                  <c:v>5.6978836999999997E-2</c:v>
                </c:pt>
                <c:pt idx="63">
                  <c:v>5.6068020000000003E-2</c:v>
                </c:pt>
                <c:pt idx="64">
                  <c:v>5.3327609999999998E-2</c:v>
                </c:pt>
                <c:pt idx="65">
                  <c:v>4.7807913E-2</c:v>
                </c:pt>
                <c:pt idx="66">
                  <c:v>4.4336970000000003E-2</c:v>
                </c:pt>
                <c:pt idx="67">
                  <c:v>4.7966442999999997E-2</c:v>
                </c:pt>
                <c:pt idx="68">
                  <c:v>5.6755873999999998E-2</c:v>
                </c:pt>
                <c:pt idx="69">
                  <c:v>6.0989816000000002E-2</c:v>
                </c:pt>
                <c:pt idx="70">
                  <c:v>5.3722665000000003E-2</c:v>
                </c:pt>
                <c:pt idx="71">
                  <c:v>3.6494529999999997E-2</c:v>
                </c:pt>
                <c:pt idx="72">
                  <c:v>1.8112728000000002E-2</c:v>
                </c:pt>
                <c:pt idx="73">
                  <c:v>6.439256E-3</c:v>
                </c:pt>
                <c:pt idx="74">
                  <c:v>4.1357753999999997E-3</c:v>
                </c:pt>
                <c:pt idx="75">
                  <c:v>8.3017349999999993E-3</c:v>
                </c:pt>
                <c:pt idx="76">
                  <c:v>1.4648659E-2</c:v>
                </c:pt>
                <c:pt idx="77">
                  <c:v>1.9573934000000001E-2</c:v>
                </c:pt>
                <c:pt idx="78">
                  <c:v>2.3003196E-2</c:v>
                </c:pt>
                <c:pt idx="79">
                  <c:v>2.5739463000000001E-2</c:v>
                </c:pt>
                <c:pt idx="80">
                  <c:v>2.6648518E-2</c:v>
                </c:pt>
                <c:pt idx="81">
                  <c:v>2.3600576000000002E-2</c:v>
                </c:pt>
                <c:pt idx="82">
                  <c:v>1.55112585E-2</c:v>
                </c:pt>
                <c:pt idx="83">
                  <c:v>4.5392714000000002E-3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6.4404565000000004E-3</c:v>
                </c:pt>
                <c:pt idx="88">
                  <c:v>1.8295077999999999E-2</c:v>
                </c:pt>
                <c:pt idx="89">
                  <c:v>2.8274456E-2</c:v>
                </c:pt>
                <c:pt idx="90">
                  <c:v>3.4501917999999999E-2</c:v>
                </c:pt>
                <c:pt idx="91">
                  <c:v>3.7131461999999997E-2</c:v>
                </c:pt>
                <c:pt idx="92">
                  <c:v>3.6117262999999997E-2</c:v>
                </c:pt>
                <c:pt idx="93">
                  <c:v>3.3880821999999998E-2</c:v>
                </c:pt>
                <c:pt idx="94">
                  <c:v>3.1383026000000001E-2</c:v>
                </c:pt>
                <c:pt idx="95">
                  <c:v>2.8338576000000001E-2</c:v>
                </c:pt>
                <c:pt idx="96">
                  <c:v>2.8110050000000001E-2</c:v>
                </c:pt>
                <c:pt idx="97">
                  <c:v>2.925782E-2</c:v>
                </c:pt>
                <c:pt idx="98">
                  <c:v>3.0722429999999998E-2</c:v>
                </c:pt>
                <c:pt idx="99">
                  <c:v>3.2179053999999999E-2</c:v>
                </c:pt>
                <c:pt idx="100">
                  <c:v>3.3800102999999998E-2</c:v>
                </c:pt>
                <c:pt idx="101">
                  <c:v>3.4082774000000003E-2</c:v>
                </c:pt>
                <c:pt idx="102">
                  <c:v>3.3783868000000002E-2</c:v>
                </c:pt>
                <c:pt idx="103">
                  <c:v>3.3265415999999999E-2</c:v>
                </c:pt>
                <c:pt idx="104">
                  <c:v>3.1617171999999999E-2</c:v>
                </c:pt>
                <c:pt idx="105">
                  <c:v>2.8892957E-2</c:v>
                </c:pt>
                <c:pt idx="106">
                  <c:v>2.5066636999999999E-2</c:v>
                </c:pt>
                <c:pt idx="107">
                  <c:v>2.0739556999999999E-2</c:v>
                </c:pt>
                <c:pt idx="108">
                  <c:v>1.5137843E-2</c:v>
                </c:pt>
                <c:pt idx="109">
                  <c:v>8.8663325000000008E-3</c:v>
                </c:pt>
                <c:pt idx="110">
                  <c:v>2.5972772999999999E-3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A80F-4E96-835C-FE5D16C22977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[4]Sheet1!$D$187:$DT$187</c:f>
              <c:numCache>
                <c:formatCode>General</c:formatCode>
                <c:ptCount val="121"/>
                <c:pt idx="0">
                  <c:v>1.3991419999999999E-3</c:v>
                </c:pt>
                <c:pt idx="1">
                  <c:v>1.6360139000000001E-3</c:v>
                </c:pt>
                <c:pt idx="2">
                  <c:v>3.4872691999999999E-3</c:v>
                </c:pt>
                <c:pt idx="3">
                  <c:v>5.0255120000000002E-3</c:v>
                </c:pt>
                <c:pt idx="4">
                  <c:v>5.9990169999999997E-3</c:v>
                </c:pt>
                <c:pt idx="5">
                  <c:v>7.7449609999999999E-3</c:v>
                </c:pt>
                <c:pt idx="6">
                  <c:v>1.0391981999999999E-2</c:v>
                </c:pt>
                <c:pt idx="7">
                  <c:v>1.2072282E-2</c:v>
                </c:pt>
                <c:pt idx="8">
                  <c:v>1.02414945E-2</c:v>
                </c:pt>
                <c:pt idx="9">
                  <c:v>4.5452573999999997E-3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8.7299999999999997E-4</c:v>
                </c:pt>
                <c:pt idx="15">
                  <c:v>5.8625014000000001E-3</c:v>
                </c:pt>
                <c:pt idx="16">
                  <c:v>9.2577089999999994E-3</c:v>
                </c:pt>
                <c:pt idx="17">
                  <c:v>8.6707845000000006E-3</c:v>
                </c:pt>
                <c:pt idx="18">
                  <c:v>4.8847300000000003E-3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5.5972006999999999E-3</c:v>
                </c:pt>
                <c:pt idx="27">
                  <c:v>1.0699682E-2</c:v>
                </c:pt>
                <c:pt idx="28">
                  <c:v>1.5207953999999999E-2</c:v>
                </c:pt>
                <c:pt idx="29">
                  <c:v>1.8978620000000002E-2</c:v>
                </c:pt>
                <c:pt idx="30">
                  <c:v>2.2499831000000001E-2</c:v>
                </c:pt>
                <c:pt idx="31">
                  <c:v>2.6232309999999998E-2</c:v>
                </c:pt>
                <c:pt idx="32">
                  <c:v>3.038766E-2</c:v>
                </c:pt>
                <c:pt idx="33">
                  <c:v>3.6761655999999997E-2</c:v>
                </c:pt>
                <c:pt idx="34">
                  <c:v>4.4480449999999998E-2</c:v>
                </c:pt>
                <c:pt idx="35">
                  <c:v>5.1956054000000002E-2</c:v>
                </c:pt>
                <c:pt idx="36">
                  <c:v>5.6064554000000003E-2</c:v>
                </c:pt>
                <c:pt idx="37">
                  <c:v>5.5212921999999998E-2</c:v>
                </c:pt>
                <c:pt idx="38">
                  <c:v>5.0001539999999997E-2</c:v>
                </c:pt>
                <c:pt idx="39">
                  <c:v>4.2996593E-2</c:v>
                </c:pt>
                <c:pt idx="40">
                  <c:v>3.5622519999999998E-2</c:v>
                </c:pt>
                <c:pt idx="41">
                  <c:v>2.9435462999999999E-2</c:v>
                </c:pt>
                <c:pt idx="42">
                  <c:v>2.4681360999999999E-2</c:v>
                </c:pt>
                <c:pt idx="43">
                  <c:v>2.2761601999999999E-2</c:v>
                </c:pt>
                <c:pt idx="44">
                  <c:v>2.5082776000000001E-2</c:v>
                </c:pt>
                <c:pt idx="45">
                  <c:v>2.9782046999999999E-2</c:v>
                </c:pt>
                <c:pt idx="46">
                  <c:v>3.3305175999999999E-2</c:v>
                </c:pt>
                <c:pt idx="47">
                  <c:v>3.3621244000000002E-2</c:v>
                </c:pt>
                <c:pt idx="48">
                  <c:v>3.2100778000000003E-2</c:v>
                </c:pt>
                <c:pt idx="49">
                  <c:v>3.1308148000000001E-2</c:v>
                </c:pt>
                <c:pt idx="50">
                  <c:v>3.1542867000000002E-2</c:v>
                </c:pt>
                <c:pt idx="51">
                  <c:v>3.2227166000000002E-2</c:v>
                </c:pt>
                <c:pt idx="52">
                  <c:v>3.2542873E-2</c:v>
                </c:pt>
                <c:pt idx="53">
                  <c:v>3.1866625000000003E-2</c:v>
                </c:pt>
                <c:pt idx="54">
                  <c:v>3.0688456999999999E-2</c:v>
                </c:pt>
                <c:pt idx="55">
                  <c:v>3.1397010000000003E-2</c:v>
                </c:pt>
                <c:pt idx="56">
                  <c:v>3.4867674000000001E-2</c:v>
                </c:pt>
                <c:pt idx="57">
                  <c:v>4.2505179999999997E-2</c:v>
                </c:pt>
                <c:pt idx="58">
                  <c:v>5.2265737E-2</c:v>
                </c:pt>
                <c:pt idx="59">
                  <c:v>5.9730723999999999E-2</c:v>
                </c:pt>
                <c:pt idx="60">
                  <c:v>6.1447274000000003E-2</c:v>
                </c:pt>
                <c:pt idx="61">
                  <c:v>5.9427186999999999E-2</c:v>
                </c:pt>
                <c:pt idx="62">
                  <c:v>5.7150109999999997E-2</c:v>
                </c:pt>
                <c:pt idx="63">
                  <c:v>5.5765618000000003E-2</c:v>
                </c:pt>
                <c:pt idx="64">
                  <c:v>5.268896E-2</c:v>
                </c:pt>
                <c:pt idx="65">
                  <c:v>4.7114626E-2</c:v>
                </c:pt>
                <c:pt idx="66">
                  <c:v>4.3820604999999999E-2</c:v>
                </c:pt>
                <c:pt idx="67">
                  <c:v>4.7648780000000002E-2</c:v>
                </c:pt>
                <c:pt idx="68">
                  <c:v>5.6499105000000001E-2</c:v>
                </c:pt>
                <c:pt idx="69">
                  <c:v>6.0672916E-2</c:v>
                </c:pt>
                <c:pt idx="70">
                  <c:v>5.3355883999999999E-2</c:v>
                </c:pt>
                <c:pt idx="71">
                  <c:v>3.6188940000000003E-2</c:v>
                </c:pt>
                <c:pt idx="72">
                  <c:v>1.792152E-2</c:v>
                </c:pt>
                <c:pt idx="73">
                  <c:v>6.3121603000000004E-3</c:v>
                </c:pt>
                <c:pt idx="74">
                  <c:v>3.9713685E-3</c:v>
                </c:pt>
                <c:pt idx="75">
                  <c:v>8.0413870000000005E-3</c:v>
                </c:pt>
                <c:pt idx="76">
                  <c:v>1.4276249E-2</c:v>
                </c:pt>
                <c:pt idx="77">
                  <c:v>1.9116659000000001E-2</c:v>
                </c:pt>
                <c:pt idx="78">
                  <c:v>2.2446608E-2</c:v>
                </c:pt>
                <c:pt idx="79">
                  <c:v>2.5093227999999999E-2</c:v>
                </c:pt>
                <c:pt idx="80">
                  <c:v>2.6019225E-2</c:v>
                </c:pt>
                <c:pt idx="81">
                  <c:v>2.3176327E-2</c:v>
                </c:pt>
                <c:pt idx="82">
                  <c:v>1.5441257999999999E-2</c:v>
                </c:pt>
                <c:pt idx="83">
                  <c:v>4.8347590000000001E-3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6.8433890000000001E-3</c:v>
                </c:pt>
                <c:pt idx="88">
                  <c:v>1.8714825000000001E-2</c:v>
                </c:pt>
                <c:pt idx="89">
                  <c:v>2.8862302999999999E-2</c:v>
                </c:pt>
                <c:pt idx="90">
                  <c:v>3.5304055000000001E-2</c:v>
                </c:pt>
                <c:pt idx="91">
                  <c:v>3.8149639999999999E-2</c:v>
                </c:pt>
                <c:pt idx="92">
                  <c:v>3.7158318000000003E-2</c:v>
                </c:pt>
                <c:pt idx="93">
                  <c:v>3.4789298000000003E-2</c:v>
                </c:pt>
                <c:pt idx="94">
                  <c:v>3.2031233999999999E-2</c:v>
                </c:pt>
                <c:pt idx="95">
                  <c:v>2.8615195E-2</c:v>
                </c:pt>
                <c:pt idx="96">
                  <c:v>2.7985187000000002E-2</c:v>
                </c:pt>
                <c:pt idx="97">
                  <c:v>2.8793223E-2</c:v>
                </c:pt>
                <c:pt idx="98">
                  <c:v>3.0002083999999998E-2</c:v>
                </c:pt>
                <c:pt idx="99">
                  <c:v>3.1312145E-2</c:v>
                </c:pt>
                <c:pt idx="100">
                  <c:v>3.2899942000000001E-2</c:v>
                </c:pt>
                <c:pt idx="101">
                  <c:v>3.3235118000000001E-2</c:v>
                </c:pt>
                <c:pt idx="102">
                  <c:v>3.2994985999999997E-2</c:v>
                </c:pt>
                <c:pt idx="103">
                  <c:v>3.2549184000000002E-2</c:v>
                </c:pt>
                <c:pt idx="104">
                  <c:v>3.0989656000000001E-2</c:v>
                </c:pt>
                <c:pt idx="105">
                  <c:v>2.8359966E-2</c:v>
                </c:pt>
                <c:pt idx="106">
                  <c:v>2.462657E-2</c:v>
                </c:pt>
                <c:pt idx="107">
                  <c:v>2.0337734E-2</c:v>
                </c:pt>
                <c:pt idx="108">
                  <c:v>1.4816777999999999E-2</c:v>
                </c:pt>
                <c:pt idx="109">
                  <c:v>8.6026360000000003E-3</c:v>
                </c:pt>
                <c:pt idx="110">
                  <c:v>2.3615798000000002E-3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A80F-4E96-835C-FE5D16C22977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[4]Sheet1!$D$188:$DT$188</c:f>
              <c:numCache>
                <c:formatCode>General</c:formatCode>
                <c:ptCount val="121"/>
                <c:pt idx="0">
                  <c:v>1.0164676000000001E-3</c:v>
                </c:pt>
                <c:pt idx="1">
                  <c:v>1.1917163999999999E-3</c:v>
                </c:pt>
                <c:pt idx="2">
                  <c:v>3.1319270000000001E-3</c:v>
                </c:pt>
                <c:pt idx="3">
                  <c:v>4.6037020000000003E-3</c:v>
                </c:pt>
                <c:pt idx="4">
                  <c:v>5.5901236E-3</c:v>
                </c:pt>
                <c:pt idx="5">
                  <c:v>7.4705099999999997E-3</c:v>
                </c:pt>
                <c:pt idx="6">
                  <c:v>1.0358901E-2</c:v>
                </c:pt>
                <c:pt idx="7">
                  <c:v>1.2334404E-2</c:v>
                </c:pt>
                <c:pt idx="8">
                  <c:v>1.0752711999999999E-2</c:v>
                </c:pt>
                <c:pt idx="9">
                  <c:v>5.0766617000000003E-3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7.0100000000000002E-4</c:v>
                </c:pt>
                <c:pt idx="15">
                  <c:v>5.9855749999999999E-3</c:v>
                </c:pt>
                <c:pt idx="16">
                  <c:v>9.5350550000000006E-3</c:v>
                </c:pt>
                <c:pt idx="17">
                  <c:v>8.8507700000000009E-3</c:v>
                </c:pt>
                <c:pt idx="18">
                  <c:v>4.7790827000000003E-3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5.0900000000000001E-4</c:v>
                </c:pt>
                <c:pt idx="26">
                  <c:v>6.1320289999999998E-3</c:v>
                </c:pt>
                <c:pt idx="27">
                  <c:v>1.0842868E-2</c:v>
                </c:pt>
                <c:pt idx="28">
                  <c:v>1.4958176E-2</c:v>
                </c:pt>
                <c:pt idx="29">
                  <c:v>1.8577982E-2</c:v>
                </c:pt>
                <c:pt idx="30">
                  <c:v>2.2235886999999999E-2</c:v>
                </c:pt>
                <c:pt idx="31">
                  <c:v>2.6182826999999999E-2</c:v>
                </c:pt>
                <c:pt idx="32">
                  <c:v>3.0391067000000001E-2</c:v>
                </c:pt>
                <c:pt idx="33">
                  <c:v>3.6626934999999999E-2</c:v>
                </c:pt>
                <c:pt idx="34">
                  <c:v>4.4178713000000001E-2</c:v>
                </c:pt>
                <c:pt idx="35">
                  <c:v>5.1602206999999997E-2</c:v>
                </c:pt>
                <c:pt idx="36">
                  <c:v>5.5814891999999998E-2</c:v>
                </c:pt>
                <c:pt idx="37">
                  <c:v>5.5125515999999999E-2</c:v>
                </c:pt>
                <c:pt idx="38">
                  <c:v>5.0020876999999998E-2</c:v>
                </c:pt>
                <c:pt idx="39">
                  <c:v>4.2994259999999999E-2</c:v>
                </c:pt>
                <c:pt idx="40">
                  <c:v>3.5463071999999998E-2</c:v>
                </c:pt>
                <c:pt idx="41">
                  <c:v>2.9043991000000002E-2</c:v>
                </c:pt>
                <c:pt idx="42">
                  <c:v>2.4141409999999999E-2</c:v>
                </c:pt>
                <c:pt idx="43">
                  <c:v>2.2237010000000001E-2</c:v>
                </c:pt>
                <c:pt idx="44">
                  <c:v>2.4773070000000001E-2</c:v>
                </c:pt>
                <c:pt idx="45">
                  <c:v>2.9771604E-2</c:v>
                </c:pt>
                <c:pt idx="46">
                  <c:v>3.3501469999999998E-2</c:v>
                </c:pt>
                <c:pt idx="47">
                  <c:v>3.3836252999999997E-2</c:v>
                </c:pt>
                <c:pt idx="48">
                  <c:v>3.2166436E-2</c:v>
                </c:pt>
                <c:pt idx="49">
                  <c:v>3.1222699999999999E-2</c:v>
                </c:pt>
                <c:pt idx="50">
                  <c:v>3.1445023000000002E-2</c:v>
                </c:pt>
                <c:pt idx="51">
                  <c:v>3.2228217000000003E-2</c:v>
                </c:pt>
                <c:pt idx="52">
                  <c:v>3.2629773000000001E-2</c:v>
                </c:pt>
                <c:pt idx="53">
                  <c:v>3.1917005999999998E-2</c:v>
                </c:pt>
                <c:pt idx="54">
                  <c:v>3.0588529999999999E-2</c:v>
                </c:pt>
                <c:pt idx="55">
                  <c:v>3.1129627E-2</c:v>
                </c:pt>
                <c:pt idx="56">
                  <c:v>3.4483880000000001E-2</c:v>
                </c:pt>
                <c:pt idx="57">
                  <c:v>4.2117607000000001E-2</c:v>
                </c:pt>
                <c:pt idx="58">
                  <c:v>5.1964093000000003E-2</c:v>
                </c:pt>
                <c:pt idx="59">
                  <c:v>5.9526280000000001E-2</c:v>
                </c:pt>
                <c:pt idx="60">
                  <c:v>6.1343200000000001E-2</c:v>
                </c:pt>
                <c:pt idx="61">
                  <c:v>5.9413522000000003E-2</c:v>
                </c:pt>
                <c:pt idx="62">
                  <c:v>5.7263345E-2</c:v>
                </c:pt>
                <c:pt idx="63">
                  <c:v>5.6002572E-2</c:v>
                </c:pt>
                <c:pt idx="64">
                  <c:v>5.2926111999999997E-2</c:v>
                </c:pt>
                <c:pt idx="65">
                  <c:v>4.7188255999999998E-2</c:v>
                </c:pt>
                <c:pt idx="66">
                  <c:v>4.3686885000000002E-2</c:v>
                </c:pt>
                <c:pt idx="67">
                  <c:v>4.7459286000000003E-2</c:v>
                </c:pt>
                <c:pt idx="68">
                  <c:v>5.6506550000000003E-2</c:v>
                </c:pt>
                <c:pt idx="69">
                  <c:v>6.1033524999999998E-2</c:v>
                </c:pt>
                <c:pt idx="70">
                  <c:v>5.4027499999999999E-2</c:v>
                </c:pt>
                <c:pt idx="71">
                  <c:v>3.6913755999999999E-2</c:v>
                </c:pt>
                <c:pt idx="72">
                  <c:v>1.8390693E-2</c:v>
                </c:pt>
                <c:pt idx="73">
                  <c:v>6.3778823000000002E-3</c:v>
                </c:pt>
                <c:pt idx="74">
                  <c:v>3.742909E-3</c:v>
                </c:pt>
                <c:pt idx="75">
                  <c:v>7.7963662E-3</c:v>
                </c:pt>
                <c:pt idx="76">
                  <c:v>1.4242690000000001E-2</c:v>
                </c:pt>
                <c:pt idx="77">
                  <c:v>1.9359689999999999E-2</c:v>
                </c:pt>
                <c:pt idx="78">
                  <c:v>2.2959165E-2</c:v>
                </c:pt>
                <c:pt idx="79">
                  <c:v>2.5815734999999999E-2</c:v>
                </c:pt>
                <c:pt idx="80">
                  <c:v>2.6789595999999999E-2</c:v>
                </c:pt>
                <c:pt idx="81">
                  <c:v>2.3713387999999998E-2</c:v>
                </c:pt>
                <c:pt idx="82">
                  <c:v>1.5453028000000001E-2</c:v>
                </c:pt>
                <c:pt idx="83">
                  <c:v>4.2032839999999998E-3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6.2461495000000001E-3</c:v>
                </c:pt>
                <c:pt idx="88">
                  <c:v>1.8558715E-2</c:v>
                </c:pt>
                <c:pt idx="89">
                  <c:v>2.9028898000000001E-2</c:v>
                </c:pt>
                <c:pt idx="90">
                  <c:v>3.5631419999999997E-2</c:v>
                </c:pt>
                <c:pt idx="91">
                  <c:v>3.8506552999999999E-2</c:v>
                </c:pt>
                <c:pt idx="92">
                  <c:v>3.7481229999999997E-2</c:v>
                </c:pt>
                <c:pt idx="93">
                  <c:v>3.5046215999999998E-2</c:v>
                </c:pt>
                <c:pt idx="94">
                  <c:v>3.2210097E-2</c:v>
                </c:pt>
                <c:pt idx="95">
                  <c:v>2.8730789999999999E-2</c:v>
                </c:pt>
                <c:pt idx="96">
                  <c:v>2.8042853E-2</c:v>
                </c:pt>
                <c:pt idx="97">
                  <c:v>2.8787745E-2</c:v>
                </c:pt>
                <c:pt idx="98">
                  <c:v>2.9959864999999999E-2</c:v>
                </c:pt>
                <c:pt idx="99">
                  <c:v>3.1269893E-2</c:v>
                </c:pt>
                <c:pt idx="100">
                  <c:v>3.2897166999999998E-2</c:v>
                </c:pt>
                <c:pt idx="101">
                  <c:v>3.3196280000000002E-2</c:v>
                </c:pt>
                <c:pt idx="102">
                  <c:v>3.3043080000000002E-2</c:v>
                </c:pt>
                <c:pt idx="103">
                  <c:v>3.2696348E-2</c:v>
                </c:pt>
                <c:pt idx="104">
                  <c:v>3.1221158999999998E-2</c:v>
                </c:pt>
                <c:pt idx="105">
                  <c:v>2.8651996999999998E-2</c:v>
                </c:pt>
                <c:pt idx="106">
                  <c:v>2.4955471999999999E-2</c:v>
                </c:pt>
                <c:pt idx="107">
                  <c:v>2.0688774E-2</c:v>
                </c:pt>
                <c:pt idx="108">
                  <c:v>1.5147911E-2</c:v>
                </c:pt>
                <c:pt idx="109">
                  <c:v>8.8917100000000006E-3</c:v>
                </c:pt>
                <c:pt idx="110">
                  <c:v>2.5960881999999999E-3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A80F-4E96-835C-FE5D16C22977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[4]Sheet1!$D$189:$DT$189</c:f>
              <c:numCache>
                <c:formatCode>General</c:formatCode>
                <c:ptCount val="121"/>
                <c:pt idx="0">
                  <c:v>1.497122E-3</c:v>
                </c:pt>
                <c:pt idx="1">
                  <c:v>1.7669294999999999E-3</c:v>
                </c:pt>
                <c:pt idx="2">
                  <c:v>3.6792221999999999E-3</c:v>
                </c:pt>
                <c:pt idx="3">
                  <c:v>5.1455499999999996E-3</c:v>
                </c:pt>
                <c:pt idx="4">
                  <c:v>6.0378940000000002E-3</c:v>
                </c:pt>
                <c:pt idx="5">
                  <c:v>7.7725653999999996E-3</c:v>
                </c:pt>
                <c:pt idx="6">
                  <c:v>1.0439673E-2</c:v>
                </c:pt>
                <c:pt idx="7">
                  <c:v>1.2144313E-2</c:v>
                </c:pt>
                <c:pt idx="8">
                  <c:v>1.0354085000000001E-2</c:v>
                </c:pt>
                <c:pt idx="9">
                  <c:v>4.6052653000000004E-3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5.9100000000000005E-4</c:v>
                </c:pt>
                <c:pt idx="15">
                  <c:v>5.8958976999999996E-3</c:v>
                </c:pt>
                <c:pt idx="16">
                  <c:v>9.5985559999999994E-3</c:v>
                </c:pt>
                <c:pt idx="17">
                  <c:v>9.0970015000000001E-3</c:v>
                </c:pt>
                <c:pt idx="18">
                  <c:v>5.1139970000000003E-3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2.3799999999999999E-5</c:v>
                </c:pt>
                <c:pt idx="26">
                  <c:v>5.9133889999999998E-3</c:v>
                </c:pt>
                <c:pt idx="27">
                  <c:v>1.0958931999999999E-2</c:v>
                </c:pt>
                <c:pt idx="28">
                  <c:v>1.5260253999999999E-2</c:v>
                </c:pt>
                <c:pt idx="29">
                  <c:v>1.8785657000000001E-2</c:v>
                </c:pt>
                <c:pt idx="30">
                  <c:v>2.2171204999999999E-2</c:v>
                </c:pt>
                <c:pt idx="31">
                  <c:v>2.5950635E-2</c:v>
                </c:pt>
                <c:pt idx="32">
                  <c:v>3.0284057999999999E-2</c:v>
                </c:pt>
                <c:pt idx="33">
                  <c:v>3.6812989999999997E-2</c:v>
                </c:pt>
                <c:pt idx="34">
                  <c:v>4.4637969999999999E-2</c:v>
                </c:pt>
                <c:pt idx="35">
                  <c:v>5.2136780000000001E-2</c:v>
                </c:pt>
                <c:pt idx="36">
                  <c:v>5.6260522E-2</c:v>
                </c:pt>
                <c:pt idx="37">
                  <c:v>5.5486189999999998E-2</c:v>
                </c:pt>
                <c:pt idx="38">
                  <c:v>5.0329446999999999E-2</c:v>
                </c:pt>
                <c:pt idx="39">
                  <c:v>4.3261635999999999E-2</c:v>
                </c:pt>
                <c:pt idx="40">
                  <c:v>3.5674459999999998E-2</c:v>
                </c:pt>
                <c:pt idx="41">
                  <c:v>2.9251159999999998E-2</c:v>
                </c:pt>
                <c:pt idx="42">
                  <c:v>2.4347704000000001E-2</c:v>
                </c:pt>
                <c:pt idx="43">
                  <c:v>2.2411055999999999E-2</c:v>
                </c:pt>
                <c:pt idx="44">
                  <c:v>2.4837140000000001E-2</c:v>
                </c:pt>
                <c:pt idx="45">
                  <c:v>2.9716599999999999E-2</c:v>
                </c:pt>
                <c:pt idx="46">
                  <c:v>3.3435404000000002E-2</c:v>
                </c:pt>
                <c:pt idx="47">
                  <c:v>3.3903445999999997E-2</c:v>
                </c:pt>
                <c:pt idx="48">
                  <c:v>3.2411902999999999E-2</c:v>
                </c:pt>
                <c:pt idx="49">
                  <c:v>3.1613357000000002E-2</c:v>
                </c:pt>
                <c:pt idx="50">
                  <c:v>3.1890839999999997E-2</c:v>
                </c:pt>
                <c:pt idx="51">
                  <c:v>3.2677576E-2</c:v>
                </c:pt>
                <c:pt idx="52">
                  <c:v>3.3029533999999999E-2</c:v>
                </c:pt>
                <c:pt idx="53">
                  <c:v>3.2233216000000002E-2</c:v>
                </c:pt>
                <c:pt idx="54">
                  <c:v>3.0802541999999999E-2</c:v>
                </c:pt>
                <c:pt idx="55">
                  <c:v>3.1278470000000003E-2</c:v>
                </c:pt>
                <c:pt idx="56">
                  <c:v>3.4591950000000003E-2</c:v>
                </c:pt>
                <c:pt idx="57">
                  <c:v>4.2135390000000002E-2</c:v>
                </c:pt>
                <c:pt idx="58">
                  <c:v>5.1770110000000001E-2</c:v>
                </c:pt>
                <c:pt idx="59">
                  <c:v>5.9077474999999997E-2</c:v>
                </c:pt>
                <c:pt idx="60">
                  <c:v>6.0721184999999997E-2</c:v>
                </c:pt>
                <c:pt idx="61">
                  <c:v>5.8757190000000001E-2</c:v>
                </c:pt>
                <c:pt idx="62">
                  <c:v>5.6691489999999997E-2</c:v>
                </c:pt>
                <c:pt idx="63">
                  <c:v>5.5637359999999997E-2</c:v>
                </c:pt>
                <c:pt idx="64">
                  <c:v>5.2919886999999999E-2</c:v>
                </c:pt>
                <c:pt idx="65">
                  <c:v>4.7640420000000003E-2</c:v>
                </c:pt>
                <c:pt idx="66">
                  <c:v>4.4471666E-2</c:v>
                </c:pt>
                <c:pt idx="67">
                  <c:v>4.8206180000000001E-2</c:v>
                </c:pt>
                <c:pt idx="68">
                  <c:v>5.6787589999999999E-2</c:v>
                </c:pt>
                <c:pt idx="69">
                  <c:v>6.0689769999999997E-2</c:v>
                </c:pt>
                <c:pt idx="70">
                  <c:v>5.3243606999999998E-2</c:v>
                </c:pt>
                <c:pt idx="71">
                  <c:v>3.6113015999999998E-2</c:v>
                </c:pt>
                <c:pt idx="72">
                  <c:v>1.7931784999999999E-2</c:v>
                </c:pt>
                <c:pt idx="73">
                  <c:v>6.3352612999999997E-3</c:v>
                </c:pt>
                <c:pt idx="74">
                  <c:v>3.9310296999999998E-3</c:v>
                </c:pt>
                <c:pt idx="75">
                  <c:v>7.9706470000000008E-3</c:v>
                </c:pt>
                <c:pt idx="76">
                  <c:v>1.4300271E-2</c:v>
                </c:pt>
                <c:pt idx="77">
                  <c:v>1.9323425000000002E-2</c:v>
                </c:pt>
                <c:pt idx="78">
                  <c:v>2.282928E-2</c:v>
                </c:pt>
                <c:pt idx="79">
                  <c:v>2.5537638000000001E-2</c:v>
                </c:pt>
                <c:pt idx="80">
                  <c:v>2.6353109999999999E-2</c:v>
                </c:pt>
                <c:pt idx="81">
                  <c:v>2.3253302999999999E-2</c:v>
                </c:pt>
                <c:pt idx="82">
                  <c:v>1.5213762E-2</c:v>
                </c:pt>
                <c:pt idx="83">
                  <c:v>4.3754615000000004E-3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6.7395670000000001E-3</c:v>
                </c:pt>
                <c:pt idx="88">
                  <c:v>1.8744765E-2</c:v>
                </c:pt>
                <c:pt idx="89">
                  <c:v>2.8944910000000001E-2</c:v>
                </c:pt>
                <c:pt idx="90">
                  <c:v>3.5348299999999999E-2</c:v>
                </c:pt>
                <c:pt idx="91">
                  <c:v>3.8050357E-2</c:v>
                </c:pt>
                <c:pt idx="92">
                  <c:v>3.6857045999999997E-2</c:v>
                </c:pt>
                <c:pt idx="93">
                  <c:v>3.4294760000000001E-2</c:v>
                </c:pt>
                <c:pt idx="94">
                  <c:v>3.1409399999999997E-2</c:v>
                </c:pt>
                <c:pt idx="95">
                  <c:v>2.7985975E-2</c:v>
                </c:pt>
                <c:pt idx="96">
                  <c:v>2.7473480000000002E-2</c:v>
                </c:pt>
                <c:pt idx="97">
                  <c:v>2.8466597E-2</c:v>
                </c:pt>
                <c:pt idx="98">
                  <c:v>2.9911154999999998E-2</c:v>
                </c:pt>
                <c:pt idx="99">
                  <c:v>3.1466569999999999E-2</c:v>
                </c:pt>
                <c:pt idx="100">
                  <c:v>3.3276644000000001E-2</c:v>
                </c:pt>
                <c:pt idx="101">
                  <c:v>3.3732943000000001E-2</c:v>
                </c:pt>
                <c:pt idx="102">
                  <c:v>3.3596925E-2</c:v>
                </c:pt>
                <c:pt idx="103">
                  <c:v>3.3205852000000001E-2</c:v>
                </c:pt>
                <c:pt idx="104">
                  <c:v>3.1648517000000001E-2</c:v>
                </c:pt>
                <c:pt idx="105">
                  <c:v>2.8977803999999999E-2</c:v>
                </c:pt>
                <c:pt idx="106">
                  <c:v>2.5166549999999999E-2</c:v>
                </c:pt>
                <c:pt idx="107">
                  <c:v>2.0770257E-2</c:v>
                </c:pt>
                <c:pt idx="108">
                  <c:v>1.5116994999999999E-2</c:v>
                </c:pt>
                <c:pt idx="109">
                  <c:v>8.7632620000000008E-3</c:v>
                </c:pt>
                <c:pt idx="110">
                  <c:v>2.3836174999999999E-3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A80F-4E96-835C-FE5D16C22977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[4]Sheet1!$D$190:$DT$190</c:f>
              <c:numCache>
                <c:formatCode>General</c:formatCode>
                <c:ptCount val="121"/>
                <c:pt idx="0">
                  <c:v>1.7128486999999999E-3</c:v>
                </c:pt>
                <c:pt idx="1">
                  <c:v>1.7423778000000001E-3</c:v>
                </c:pt>
                <c:pt idx="2">
                  <c:v>3.4748022E-3</c:v>
                </c:pt>
                <c:pt idx="3">
                  <c:v>5.1700043999999999E-3</c:v>
                </c:pt>
                <c:pt idx="4">
                  <c:v>6.3749879999999998E-3</c:v>
                </c:pt>
                <c:pt idx="5">
                  <c:v>8.1435280000000006E-3</c:v>
                </c:pt>
                <c:pt idx="6">
                  <c:v>1.0591483E-2</c:v>
                </c:pt>
                <c:pt idx="7">
                  <c:v>1.2122282999999999E-2</c:v>
                </c:pt>
                <c:pt idx="8">
                  <c:v>1.0321403999999999E-2</c:v>
                </c:pt>
                <c:pt idx="9">
                  <c:v>4.6953493999999998E-3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8.3799999999999999E-4</c:v>
                </c:pt>
                <c:pt idx="15">
                  <c:v>5.9914479999999999E-3</c:v>
                </c:pt>
                <c:pt idx="16">
                  <c:v>9.4678520000000006E-3</c:v>
                </c:pt>
                <c:pt idx="17">
                  <c:v>8.8136870000000006E-3</c:v>
                </c:pt>
                <c:pt idx="18">
                  <c:v>4.8659667E-3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1.94E-4</c:v>
                </c:pt>
                <c:pt idx="26">
                  <c:v>5.9530153000000004E-3</c:v>
                </c:pt>
                <c:pt idx="27">
                  <c:v>1.0917079E-2</c:v>
                </c:pt>
                <c:pt idx="28">
                  <c:v>1.5163495000000001E-2</c:v>
                </c:pt>
                <c:pt idx="29">
                  <c:v>1.8684829E-2</c:v>
                </c:pt>
                <c:pt idx="30">
                  <c:v>2.2093594000000001E-2</c:v>
                </c:pt>
                <c:pt idx="31">
                  <c:v>2.5888973999999999E-2</c:v>
                </c:pt>
                <c:pt idx="32">
                  <c:v>3.0202745E-2</c:v>
                </c:pt>
                <c:pt idx="33">
                  <c:v>3.6764547000000002E-2</c:v>
                </c:pt>
                <c:pt idx="34">
                  <c:v>4.4676423E-2</c:v>
                </c:pt>
                <c:pt idx="35">
                  <c:v>5.2347999999999999E-2</c:v>
                </c:pt>
                <c:pt idx="36">
                  <c:v>5.6633181999999997E-2</c:v>
                </c:pt>
                <c:pt idx="37">
                  <c:v>5.5900324000000001E-2</c:v>
                </c:pt>
                <c:pt idx="38">
                  <c:v>5.0721835E-2</c:v>
                </c:pt>
                <c:pt idx="39">
                  <c:v>4.3625887000000002E-2</c:v>
                </c:pt>
                <c:pt idx="40">
                  <c:v>3.6024779999999999E-2</c:v>
                </c:pt>
                <c:pt idx="41">
                  <c:v>2.9498081999999998E-2</c:v>
                </c:pt>
                <c:pt idx="42">
                  <c:v>2.4442450000000001E-2</c:v>
                </c:pt>
                <c:pt idx="43">
                  <c:v>2.2345327000000002E-2</c:v>
                </c:pt>
                <c:pt idx="44">
                  <c:v>2.4643749999999999E-2</c:v>
                </c:pt>
                <c:pt idx="45">
                  <c:v>2.9453463999999999E-2</c:v>
                </c:pt>
                <c:pt idx="46">
                  <c:v>3.3111155000000003E-2</c:v>
                </c:pt>
                <c:pt idx="47">
                  <c:v>3.3513939999999999E-2</c:v>
                </c:pt>
                <c:pt idx="48">
                  <c:v>3.2009830000000003E-2</c:v>
                </c:pt>
                <c:pt idx="49">
                  <c:v>3.1239388999999999E-2</c:v>
                </c:pt>
                <c:pt idx="50">
                  <c:v>3.1571083E-2</c:v>
                </c:pt>
                <c:pt idx="51">
                  <c:v>3.2381640000000003E-2</c:v>
                </c:pt>
                <c:pt idx="52">
                  <c:v>3.2768383999999998E-2</c:v>
                </c:pt>
                <c:pt idx="53">
                  <c:v>3.2082602000000002E-2</c:v>
                </c:pt>
                <c:pt idx="54">
                  <c:v>3.0860637999999999E-2</c:v>
                </c:pt>
                <c:pt idx="55">
                  <c:v>3.1574430000000001E-2</c:v>
                </c:pt>
                <c:pt idx="56">
                  <c:v>3.5037140000000001E-2</c:v>
                </c:pt>
                <c:pt idx="57">
                  <c:v>4.260444E-2</c:v>
                </c:pt>
                <c:pt idx="58">
                  <c:v>5.2176649999999998E-2</c:v>
                </c:pt>
                <c:pt idx="59">
                  <c:v>5.938877E-2</c:v>
                </c:pt>
                <c:pt idx="60">
                  <c:v>6.0934477000000001E-2</c:v>
                </c:pt>
                <c:pt idx="61">
                  <c:v>5.8890650000000003E-2</c:v>
                </c:pt>
                <c:pt idx="62">
                  <c:v>5.6789979999999997E-2</c:v>
                </c:pt>
                <c:pt idx="63">
                  <c:v>5.5735696000000001E-2</c:v>
                </c:pt>
                <c:pt idx="64">
                  <c:v>5.2982472000000003E-2</c:v>
                </c:pt>
                <c:pt idx="65">
                  <c:v>4.7539369999999997E-2</c:v>
                </c:pt>
                <c:pt idx="66">
                  <c:v>4.4095351999999997E-2</c:v>
                </c:pt>
                <c:pt idx="67">
                  <c:v>4.7620030000000001E-2</c:v>
                </c:pt>
                <c:pt idx="68">
                  <c:v>5.6275904000000002E-2</c:v>
                </c:pt>
                <c:pt idx="69">
                  <c:v>6.0575806000000003E-2</c:v>
                </c:pt>
                <c:pt idx="70">
                  <c:v>5.3634800000000003E-2</c:v>
                </c:pt>
                <c:pt idx="71">
                  <c:v>3.6753464E-2</c:v>
                </c:pt>
                <c:pt idx="72">
                  <c:v>1.8397132E-2</c:v>
                </c:pt>
                <c:pt idx="73">
                  <c:v>6.3615879999999996E-3</c:v>
                </c:pt>
                <c:pt idx="74">
                  <c:v>3.5844236E-3</c:v>
                </c:pt>
                <c:pt idx="75">
                  <c:v>7.5380899999999999E-3</c:v>
                </c:pt>
                <c:pt idx="76">
                  <c:v>1.3995117499999999E-2</c:v>
                </c:pt>
                <c:pt idx="77">
                  <c:v>1.9161795999999998E-2</c:v>
                </c:pt>
                <c:pt idx="78">
                  <c:v>2.2736907000000001E-2</c:v>
                </c:pt>
                <c:pt idx="79">
                  <c:v>2.5498122000000002E-2</c:v>
                </c:pt>
                <c:pt idx="80">
                  <c:v>2.642305E-2</c:v>
                </c:pt>
                <c:pt idx="81">
                  <c:v>2.3464287E-2</c:v>
                </c:pt>
                <c:pt idx="82">
                  <c:v>1.5493717000000001E-2</c:v>
                </c:pt>
                <c:pt idx="83">
                  <c:v>4.5851540000000001E-3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6.5681958E-3</c:v>
                </c:pt>
                <c:pt idx="88">
                  <c:v>1.8677686999999998E-2</c:v>
                </c:pt>
                <c:pt idx="89">
                  <c:v>2.8969977000000001E-2</c:v>
                </c:pt>
                <c:pt idx="90">
                  <c:v>3.5417552999999997E-2</c:v>
                </c:pt>
                <c:pt idx="91">
                  <c:v>3.8104538E-2</c:v>
                </c:pt>
                <c:pt idx="92">
                  <c:v>3.6896452000000003E-2</c:v>
                </c:pt>
                <c:pt idx="93">
                  <c:v>3.4338729999999998E-2</c:v>
                </c:pt>
                <c:pt idx="94">
                  <c:v>3.1476642999999999E-2</c:v>
                </c:pt>
                <c:pt idx="95">
                  <c:v>2.8063890000000001E-2</c:v>
                </c:pt>
                <c:pt idx="96">
                  <c:v>2.7532460000000002E-2</c:v>
                </c:pt>
                <c:pt idx="97">
                  <c:v>2.8475335000000001E-2</c:v>
                </c:pt>
                <c:pt idx="98">
                  <c:v>2.9831544000000002E-2</c:v>
                </c:pt>
                <c:pt idx="99">
                  <c:v>3.1280809999999999E-2</c:v>
                </c:pt>
                <c:pt idx="100">
                  <c:v>3.2994237000000003E-2</c:v>
                </c:pt>
                <c:pt idx="101">
                  <c:v>3.3374349999999997E-2</c:v>
                </c:pt>
                <c:pt idx="102">
                  <c:v>3.3198215000000003E-2</c:v>
                </c:pt>
                <c:pt idx="103">
                  <c:v>3.2805186E-2</c:v>
                </c:pt>
                <c:pt idx="104">
                  <c:v>3.1277157E-2</c:v>
                </c:pt>
                <c:pt idx="105">
                  <c:v>2.8655684000000001E-2</c:v>
                </c:pt>
                <c:pt idx="106">
                  <c:v>2.4912312999999998E-2</c:v>
                </c:pt>
                <c:pt idx="107">
                  <c:v>2.0609347E-2</c:v>
                </c:pt>
                <c:pt idx="108">
                  <c:v>1.5044784E-2</c:v>
                </c:pt>
                <c:pt idx="109">
                  <c:v>8.7812959999999992E-3</c:v>
                </c:pt>
                <c:pt idx="110">
                  <c:v>2.4949883000000002E-3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A80F-4E96-835C-FE5D16C22977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[4]Sheet1!$D$191:$DT$191</c:f>
              <c:numCache>
                <c:formatCode>General</c:formatCode>
                <c:ptCount val="121"/>
                <c:pt idx="0">
                  <c:v>2.1434163000000001E-3</c:v>
                </c:pt>
                <c:pt idx="1">
                  <c:v>2.303533E-3</c:v>
                </c:pt>
                <c:pt idx="2">
                  <c:v>4.1376696999999999E-3</c:v>
                </c:pt>
                <c:pt idx="3">
                  <c:v>5.3289145999999999E-3</c:v>
                </c:pt>
                <c:pt idx="4">
                  <c:v>5.9815770000000001E-3</c:v>
                </c:pt>
                <c:pt idx="5">
                  <c:v>7.4686520000000001E-3</c:v>
                </c:pt>
                <c:pt idx="6">
                  <c:v>9.997143E-3</c:v>
                </c:pt>
                <c:pt idx="7">
                  <c:v>1.1740474000000001E-2</c:v>
                </c:pt>
                <c:pt idx="8">
                  <c:v>1.0095007E-2</c:v>
                </c:pt>
                <c:pt idx="9">
                  <c:v>4.5372657000000002E-3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1.0863709E-3</c:v>
                </c:pt>
                <c:pt idx="15">
                  <c:v>6.2594089999999996E-3</c:v>
                </c:pt>
                <c:pt idx="16">
                  <c:v>9.7585999999999992E-3</c:v>
                </c:pt>
                <c:pt idx="17">
                  <c:v>9.1121450000000003E-3</c:v>
                </c:pt>
                <c:pt idx="18">
                  <c:v>5.0769094000000002E-3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4.2200000000000003E-5</c:v>
                </c:pt>
                <c:pt idx="26">
                  <c:v>6.0020335999999997E-3</c:v>
                </c:pt>
                <c:pt idx="27">
                  <c:v>1.1026945999999999E-2</c:v>
                </c:pt>
                <c:pt idx="28">
                  <c:v>1.5344773000000001E-2</c:v>
                </c:pt>
                <c:pt idx="29">
                  <c:v>1.8999387E-2</c:v>
                </c:pt>
                <c:pt idx="30">
                  <c:v>2.2551660000000001E-2</c:v>
                </c:pt>
                <c:pt idx="31">
                  <c:v>2.6368039999999999E-2</c:v>
                </c:pt>
                <c:pt idx="32">
                  <c:v>3.0536765E-2</c:v>
                </c:pt>
                <c:pt idx="33">
                  <c:v>3.6853129999999998E-2</c:v>
                </c:pt>
                <c:pt idx="34">
                  <c:v>4.4579685000000001E-2</c:v>
                </c:pt>
                <c:pt idx="35">
                  <c:v>5.2127020000000003E-2</c:v>
                </c:pt>
                <c:pt idx="36">
                  <c:v>5.6310060000000002E-2</c:v>
                </c:pt>
                <c:pt idx="37">
                  <c:v>5.5450194000000001E-2</c:v>
                </c:pt>
                <c:pt idx="38">
                  <c:v>5.0127036999999999E-2</c:v>
                </c:pt>
                <c:pt idx="39">
                  <c:v>4.294042E-2</c:v>
                </c:pt>
                <c:pt idx="40">
                  <c:v>3.5337309999999997E-2</c:v>
                </c:pt>
                <c:pt idx="41">
                  <c:v>2.8969122E-2</c:v>
                </c:pt>
                <c:pt idx="42">
                  <c:v>2.4192536000000001E-2</c:v>
                </c:pt>
                <c:pt idx="43">
                  <c:v>2.2419283000000002E-2</c:v>
                </c:pt>
                <c:pt idx="44">
                  <c:v>2.4966951000000001E-2</c:v>
                </c:pt>
                <c:pt idx="45">
                  <c:v>2.9835124000000001E-2</c:v>
                </c:pt>
                <c:pt idx="46">
                  <c:v>3.3423662E-2</c:v>
                </c:pt>
                <c:pt idx="47">
                  <c:v>3.3742607000000001E-2</c:v>
                </c:pt>
                <c:pt idx="48">
                  <c:v>3.2212619999999997E-2</c:v>
                </c:pt>
                <c:pt idx="49">
                  <c:v>3.1457163000000003E-2</c:v>
                </c:pt>
                <c:pt idx="50">
                  <c:v>3.1799223000000001E-2</c:v>
                </c:pt>
                <c:pt idx="51">
                  <c:v>3.2628294000000002E-2</c:v>
                </c:pt>
                <c:pt idx="52">
                  <c:v>3.2995243E-2</c:v>
                </c:pt>
                <c:pt idx="53">
                  <c:v>3.2176076999999997E-2</c:v>
                </c:pt>
                <c:pt idx="54">
                  <c:v>3.0675389000000001E-2</c:v>
                </c:pt>
                <c:pt idx="55">
                  <c:v>3.1006460999999999E-2</c:v>
                </c:pt>
                <c:pt idx="56">
                  <c:v>3.4127436999999997E-2</c:v>
                </c:pt>
                <c:pt idx="57">
                  <c:v>4.1562963000000001E-2</c:v>
                </c:pt>
                <c:pt idx="58">
                  <c:v>5.1261359999999999E-2</c:v>
                </c:pt>
                <c:pt idx="59">
                  <c:v>5.8772249999999998E-2</c:v>
                </c:pt>
                <c:pt idx="60">
                  <c:v>6.060902E-2</c:v>
                </c:pt>
                <c:pt idx="61">
                  <c:v>5.8665305000000001E-2</c:v>
                </c:pt>
                <c:pt idx="62">
                  <c:v>5.6492656000000002E-2</c:v>
                </c:pt>
                <c:pt idx="63">
                  <c:v>5.5362715999999999E-2</c:v>
                </c:pt>
                <c:pt idx="64">
                  <c:v>5.2702143999999999E-2</c:v>
                </c:pt>
                <c:pt idx="65">
                  <c:v>4.7578863999999998E-2</c:v>
                </c:pt>
                <c:pt idx="66">
                  <c:v>4.4557520000000003E-2</c:v>
                </c:pt>
                <c:pt idx="67">
                  <c:v>4.8364480000000001E-2</c:v>
                </c:pt>
                <c:pt idx="68">
                  <c:v>5.6980665999999999E-2</c:v>
                </c:pt>
                <c:pt idx="69">
                  <c:v>6.0898359999999999E-2</c:v>
                </c:pt>
                <c:pt idx="70">
                  <c:v>5.3444825000000001E-2</c:v>
                </c:pt>
                <c:pt idx="71">
                  <c:v>3.6230515999999997E-2</c:v>
                </c:pt>
                <c:pt idx="72">
                  <c:v>1.7900253000000001E-2</c:v>
                </c:pt>
                <c:pt idx="73">
                  <c:v>6.206657E-3</c:v>
                </c:pt>
                <c:pt idx="74">
                  <c:v>3.8775020000000001E-3</c:v>
                </c:pt>
                <c:pt idx="75">
                  <c:v>8.1696584999999995E-3</c:v>
                </c:pt>
                <c:pt idx="76">
                  <c:v>1.4725449E-2</c:v>
                </c:pt>
                <c:pt idx="77">
                  <c:v>1.9741649999999999E-2</c:v>
                </c:pt>
                <c:pt idx="78">
                  <c:v>2.2998326999999999E-2</c:v>
                </c:pt>
                <c:pt idx="79">
                  <c:v>2.5401805E-2</c:v>
                </c:pt>
                <c:pt idx="80">
                  <c:v>2.6046349E-2</c:v>
                </c:pt>
                <c:pt idx="81">
                  <c:v>2.2973080999999999E-2</c:v>
                </c:pt>
                <c:pt idx="82">
                  <c:v>1.5080503E-2</c:v>
                </c:pt>
                <c:pt idx="83">
                  <c:v>4.3875976000000002E-3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6.4035120000000001E-3</c:v>
                </c:pt>
                <c:pt idx="88">
                  <c:v>1.8268059999999999E-2</c:v>
                </c:pt>
                <c:pt idx="89">
                  <c:v>2.8404321999999999E-2</c:v>
                </c:pt>
                <c:pt idx="90">
                  <c:v>3.4866568000000001E-2</c:v>
                </c:pt>
                <c:pt idx="91">
                  <c:v>3.7727370000000003E-2</c:v>
                </c:pt>
                <c:pt idx="92">
                  <c:v>3.6758590000000001E-2</c:v>
                </c:pt>
                <c:pt idx="93">
                  <c:v>3.4393482000000003E-2</c:v>
                </c:pt>
                <c:pt idx="94">
                  <c:v>3.1637665000000002E-2</c:v>
                </c:pt>
                <c:pt idx="95">
                  <c:v>2.8263710000000001E-2</c:v>
                </c:pt>
                <c:pt idx="96">
                  <c:v>2.7705523999999999E-2</c:v>
                </c:pt>
                <c:pt idx="97">
                  <c:v>2.8608048000000001E-2</c:v>
                </c:pt>
                <c:pt idx="98">
                  <c:v>2.9952202000000001E-2</c:v>
                </c:pt>
                <c:pt idx="99">
                  <c:v>3.1424216999999997E-2</c:v>
                </c:pt>
                <c:pt idx="100">
                  <c:v>3.3170246E-2</c:v>
                </c:pt>
                <c:pt idx="101">
                  <c:v>3.3617503999999999E-2</c:v>
                </c:pt>
                <c:pt idx="102">
                  <c:v>3.348578E-2</c:v>
                </c:pt>
                <c:pt idx="103">
                  <c:v>3.3113879999999998E-2</c:v>
                </c:pt>
                <c:pt idx="104">
                  <c:v>3.1594365999999999E-2</c:v>
                </c:pt>
                <c:pt idx="105">
                  <c:v>2.8970572999999999E-2</c:v>
                </c:pt>
                <c:pt idx="106">
                  <c:v>2.5214582999999999E-2</c:v>
                </c:pt>
                <c:pt idx="107">
                  <c:v>2.0899029999999999E-2</c:v>
                </c:pt>
                <c:pt idx="108">
                  <c:v>1.5298034E-2</c:v>
                </c:pt>
                <c:pt idx="109">
                  <c:v>8.9968050000000001E-3</c:v>
                </c:pt>
                <c:pt idx="110">
                  <c:v>2.665929E-3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A80F-4E96-835C-FE5D16C22977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[4]Sheet1!$D$192:$DT$192</c:f>
              <c:numCache>
                <c:formatCode>General</c:formatCode>
                <c:ptCount val="121"/>
                <c:pt idx="0">
                  <c:v>3.0478052999999999E-3</c:v>
                </c:pt>
                <c:pt idx="1">
                  <c:v>2.8608162E-3</c:v>
                </c:pt>
                <c:pt idx="2">
                  <c:v>4.2851473999999997E-3</c:v>
                </c:pt>
                <c:pt idx="3">
                  <c:v>4.8364300000000001E-3</c:v>
                </c:pt>
                <c:pt idx="4">
                  <c:v>5.1293516999999997E-3</c:v>
                </c:pt>
                <c:pt idx="5">
                  <c:v>6.5959534E-3</c:v>
                </c:pt>
                <c:pt idx="6">
                  <c:v>9.3273460000000002E-3</c:v>
                </c:pt>
                <c:pt idx="7">
                  <c:v>1.1390478000000001E-2</c:v>
                </c:pt>
                <c:pt idx="8">
                  <c:v>1.0011285E-2</c:v>
                </c:pt>
                <c:pt idx="9">
                  <c:v>4.6294600000000002E-3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1.4322988999999999E-3</c:v>
                </c:pt>
                <c:pt idx="15">
                  <c:v>6.4860954999999996E-3</c:v>
                </c:pt>
                <c:pt idx="16">
                  <c:v>9.8569260000000002E-3</c:v>
                </c:pt>
                <c:pt idx="17">
                  <c:v>9.0963429999999998E-3</c:v>
                </c:pt>
                <c:pt idx="18">
                  <c:v>4.9463629999999996E-3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5.3822740000000003E-3</c:v>
                </c:pt>
                <c:pt idx="27">
                  <c:v>1.0628294E-2</c:v>
                </c:pt>
                <c:pt idx="28">
                  <c:v>1.5237842E-2</c:v>
                </c:pt>
                <c:pt idx="29">
                  <c:v>1.9098641E-2</c:v>
                </c:pt>
                <c:pt idx="30">
                  <c:v>2.2824048999999999E-2</c:v>
                </c:pt>
                <c:pt idx="31">
                  <c:v>2.6713073E-2</c:v>
                </c:pt>
                <c:pt idx="32">
                  <c:v>3.0781780000000002E-2</c:v>
                </c:pt>
                <c:pt idx="33">
                  <c:v>3.6871349999999997E-2</c:v>
                </c:pt>
                <c:pt idx="34">
                  <c:v>4.4232093E-2</c:v>
                </c:pt>
                <c:pt idx="35">
                  <c:v>5.1337883000000001E-2</c:v>
                </c:pt>
                <c:pt idx="36">
                  <c:v>5.5090472000000001E-2</c:v>
                </c:pt>
                <c:pt idx="37">
                  <c:v>5.3881551999999999E-2</c:v>
                </c:pt>
                <c:pt idx="38">
                  <c:v>4.8302761999999999E-2</c:v>
                </c:pt>
                <c:pt idx="39">
                  <c:v>4.0935132999999999E-2</c:v>
                </c:pt>
                <c:pt idx="40">
                  <c:v>3.3260079999999997E-2</c:v>
                </c:pt>
                <c:pt idx="41">
                  <c:v>2.7115764000000001E-2</c:v>
                </c:pt>
                <c:pt idx="42">
                  <c:v>2.2769224000000001E-2</c:v>
                </c:pt>
                <c:pt idx="43">
                  <c:v>2.1527919999999999E-2</c:v>
                </c:pt>
                <c:pt idx="44">
                  <c:v>2.4481194000000001E-2</c:v>
                </c:pt>
                <c:pt idx="45">
                  <c:v>2.9581753999999998E-2</c:v>
                </c:pt>
                <c:pt idx="46">
                  <c:v>3.3273179999999999E-2</c:v>
                </c:pt>
                <c:pt idx="47">
                  <c:v>3.365688E-2</c:v>
                </c:pt>
                <c:pt idx="48">
                  <c:v>3.2166229999999997E-2</c:v>
                </c:pt>
                <c:pt idx="49">
                  <c:v>3.148488E-2</c:v>
                </c:pt>
                <c:pt idx="50">
                  <c:v>3.1968832000000003E-2</c:v>
                </c:pt>
                <c:pt idx="51">
                  <c:v>3.3049647000000001E-2</c:v>
                </c:pt>
                <c:pt idx="52">
                  <c:v>3.35967E-2</c:v>
                </c:pt>
                <c:pt idx="53">
                  <c:v>3.2563216999999998E-2</c:v>
                </c:pt>
                <c:pt idx="54">
                  <c:v>3.0305728000000001E-2</c:v>
                </c:pt>
                <c:pt idx="55">
                  <c:v>2.9594875999999999E-2</c:v>
                </c:pt>
                <c:pt idx="56">
                  <c:v>3.1860503999999998E-2</c:v>
                </c:pt>
                <c:pt idx="57">
                  <c:v>3.8991067999999997E-2</c:v>
                </c:pt>
                <c:pt idx="58">
                  <c:v>4.8921424999999998E-2</c:v>
                </c:pt>
                <c:pt idx="59">
                  <c:v>5.6974463000000003E-2</c:v>
                </c:pt>
                <c:pt idx="60">
                  <c:v>5.9400494999999998E-2</c:v>
                </c:pt>
                <c:pt idx="61">
                  <c:v>5.7912542999999997E-2</c:v>
                </c:pt>
                <c:pt idx="62">
                  <c:v>5.6069466999999998E-2</c:v>
                </c:pt>
                <c:pt idx="63">
                  <c:v>5.5269986E-2</c:v>
                </c:pt>
                <c:pt idx="64">
                  <c:v>5.2943730000000001E-2</c:v>
                </c:pt>
                <c:pt idx="65">
                  <c:v>4.8066467000000002E-2</c:v>
                </c:pt>
                <c:pt idx="66">
                  <c:v>4.5133155000000001E-2</c:v>
                </c:pt>
                <c:pt idx="67">
                  <c:v>4.8943170000000001E-2</c:v>
                </c:pt>
                <c:pt idx="68">
                  <c:v>5.7546186999999999E-2</c:v>
                </c:pt>
                <c:pt idx="69">
                  <c:v>6.1439710000000002E-2</c:v>
                </c:pt>
                <c:pt idx="70">
                  <c:v>5.3858507E-2</c:v>
                </c:pt>
                <c:pt idx="71">
                  <c:v>3.6418279999999997E-2</c:v>
                </c:pt>
                <c:pt idx="72">
                  <c:v>1.7986946E-2</c:v>
                </c:pt>
                <c:pt idx="73">
                  <c:v>6.5363890000000001E-3</c:v>
                </c:pt>
                <c:pt idx="74">
                  <c:v>4.8219179999999997E-3</c:v>
                </c:pt>
                <c:pt idx="75">
                  <c:v>9.78563E-3</c:v>
                </c:pt>
                <c:pt idx="76">
                  <c:v>1.6661835999999999E-2</c:v>
                </c:pt>
                <c:pt idx="77">
                  <c:v>2.1426781999999998E-2</c:v>
                </c:pt>
                <c:pt idx="78">
                  <c:v>2.4045825E-2</c:v>
                </c:pt>
                <c:pt idx="79">
                  <c:v>2.5723586E-2</c:v>
                </c:pt>
                <c:pt idx="80">
                  <c:v>2.572932E-2</c:v>
                </c:pt>
                <c:pt idx="81">
                  <c:v>2.2108073999999998E-2</c:v>
                </c:pt>
                <c:pt idx="82">
                  <c:v>1.37659125E-2</c:v>
                </c:pt>
                <c:pt idx="83">
                  <c:v>2.7897474000000001E-3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5.5779185999999996E-3</c:v>
                </c:pt>
                <c:pt idx="88">
                  <c:v>1.7559964000000001E-2</c:v>
                </c:pt>
                <c:pt idx="89">
                  <c:v>2.7701577000000002E-2</c:v>
                </c:pt>
                <c:pt idx="90">
                  <c:v>3.4160326999999997E-2</c:v>
                </c:pt>
                <c:pt idx="91">
                  <c:v>3.7101312999999997E-2</c:v>
                </c:pt>
                <c:pt idx="92">
                  <c:v>3.6298588E-2</c:v>
                </c:pt>
                <c:pt idx="93">
                  <c:v>3.4072329999999998E-2</c:v>
                </c:pt>
                <c:pt idx="94">
                  <c:v>3.1427770000000001E-2</c:v>
                </c:pt>
                <c:pt idx="95">
                  <c:v>2.8190090000000001E-2</c:v>
                </c:pt>
                <c:pt idx="96">
                  <c:v>2.7749975999999999E-2</c:v>
                </c:pt>
                <c:pt idx="97">
                  <c:v>2.8791985999999999E-2</c:v>
                </c:pt>
                <c:pt idx="98">
                  <c:v>3.0326800000000001E-2</c:v>
                </c:pt>
                <c:pt idx="99">
                  <c:v>3.1971819999999998E-2</c:v>
                </c:pt>
                <c:pt idx="100">
                  <c:v>3.3776519999999997E-2</c:v>
                </c:pt>
                <c:pt idx="101">
                  <c:v>3.4116090000000002E-2</c:v>
                </c:pt>
                <c:pt idx="102">
                  <c:v>3.4030053999999997E-2</c:v>
                </c:pt>
                <c:pt idx="103">
                  <c:v>3.3624019999999998E-2</c:v>
                </c:pt>
                <c:pt idx="104">
                  <c:v>3.2036624999999999E-2</c:v>
                </c:pt>
                <c:pt idx="105">
                  <c:v>2.9336864000000001E-2</c:v>
                </c:pt>
                <c:pt idx="106">
                  <c:v>2.5505549999999998E-2</c:v>
                </c:pt>
                <c:pt idx="107">
                  <c:v>2.1151455E-2</c:v>
                </c:pt>
                <c:pt idx="108">
                  <c:v>1.5485696E-2</c:v>
                </c:pt>
                <c:pt idx="109">
                  <c:v>9.1520260000000006E-3</c:v>
                </c:pt>
                <c:pt idx="110">
                  <c:v>2.8117008000000001E-3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A80F-4E96-835C-FE5D16C22977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[4]Sheet1!$D$193:$DT$193</c:f>
              <c:numCache>
                <c:formatCode>General</c:formatCode>
                <c:ptCount val="121"/>
                <c:pt idx="0">
                  <c:v>4.1217663999999999E-3</c:v>
                </c:pt>
                <c:pt idx="1">
                  <c:v>3.4267920000000001E-3</c:v>
                </c:pt>
                <c:pt idx="2">
                  <c:v>4.5362212999999997E-3</c:v>
                </c:pt>
                <c:pt idx="3">
                  <c:v>4.5825405999999997E-3</c:v>
                </c:pt>
                <c:pt idx="4">
                  <c:v>4.6248110000000004E-3</c:v>
                </c:pt>
                <c:pt idx="5">
                  <c:v>5.9125540000000004E-3</c:v>
                </c:pt>
                <c:pt idx="6">
                  <c:v>8.5014470000000005E-3</c:v>
                </c:pt>
                <c:pt idx="7">
                  <c:v>1.0629111E-2</c:v>
                </c:pt>
                <c:pt idx="8">
                  <c:v>9.5414200000000001E-3</c:v>
                </c:pt>
                <c:pt idx="9">
                  <c:v>4.5179299999999999E-3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1.4617401E-3</c:v>
                </c:pt>
                <c:pt idx="15">
                  <c:v>7.0063720000000003E-3</c:v>
                </c:pt>
                <c:pt idx="16">
                  <c:v>1.0918778000000001E-2</c:v>
                </c:pt>
                <c:pt idx="17">
                  <c:v>1.0396179E-2</c:v>
                </c:pt>
                <c:pt idx="18">
                  <c:v>6.0313620000000002E-3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5.2950573000000003E-3</c:v>
                </c:pt>
                <c:pt idx="27">
                  <c:v>1.0677743999999999E-2</c:v>
                </c:pt>
                <c:pt idx="28">
                  <c:v>1.5258005E-2</c:v>
                </c:pt>
                <c:pt idx="29">
                  <c:v>1.9053069999999998E-2</c:v>
                </c:pt>
                <c:pt idx="30">
                  <c:v>2.2913883999999999E-2</c:v>
                </c:pt>
                <c:pt idx="31">
                  <c:v>2.7074309000000001E-2</c:v>
                </c:pt>
                <c:pt idx="32">
                  <c:v>3.1306069999999998E-2</c:v>
                </c:pt>
                <c:pt idx="33">
                  <c:v>3.7331679999999999E-2</c:v>
                </c:pt>
                <c:pt idx="34">
                  <c:v>4.4401000000000003E-2</c:v>
                </c:pt>
                <c:pt idx="35">
                  <c:v>5.1044084000000003E-2</c:v>
                </c:pt>
                <c:pt idx="36">
                  <c:v>5.4299537000000002E-2</c:v>
                </c:pt>
                <c:pt idx="37">
                  <c:v>5.257005E-2</c:v>
                </c:pt>
                <c:pt idx="38">
                  <c:v>4.6583569999999998E-2</c:v>
                </c:pt>
                <c:pt idx="39">
                  <c:v>3.8836639999999999E-2</c:v>
                </c:pt>
                <c:pt idx="40">
                  <c:v>3.0811274E-2</c:v>
                </c:pt>
                <c:pt idx="41">
                  <c:v>2.4719669999999999E-2</c:v>
                </c:pt>
                <c:pt idx="42">
                  <c:v>2.0750996000000001E-2</c:v>
                </c:pt>
                <c:pt idx="43">
                  <c:v>2.0127869999999999E-2</c:v>
                </c:pt>
                <c:pt idx="44">
                  <c:v>2.3637054000000001E-2</c:v>
                </c:pt>
                <c:pt idx="45">
                  <c:v>2.9026616000000002E-2</c:v>
                </c:pt>
                <c:pt idx="46">
                  <c:v>3.2877730000000001E-2</c:v>
                </c:pt>
                <c:pt idx="47">
                  <c:v>3.3424799999999998E-2</c:v>
                </c:pt>
                <c:pt idx="48">
                  <c:v>3.2095100000000001E-2</c:v>
                </c:pt>
                <c:pt idx="49">
                  <c:v>3.1488700000000001E-2</c:v>
                </c:pt>
                <c:pt idx="50">
                  <c:v>3.2058417999999998E-2</c:v>
                </c:pt>
                <c:pt idx="51">
                  <c:v>3.343405E-2</c:v>
                </c:pt>
                <c:pt idx="52">
                  <c:v>3.4386840000000002E-2</c:v>
                </c:pt>
                <c:pt idx="53">
                  <c:v>3.3377456999999999E-2</c:v>
                </c:pt>
                <c:pt idx="54">
                  <c:v>3.0264244999999999E-2</c:v>
                </c:pt>
                <c:pt idx="55">
                  <c:v>2.8038460000000001E-2</c:v>
                </c:pt>
                <c:pt idx="56">
                  <c:v>2.8870864E-2</c:v>
                </c:pt>
                <c:pt idx="57">
                  <c:v>3.5403624000000002E-2</c:v>
                </c:pt>
                <c:pt idx="58">
                  <c:v>4.5554633999999997E-2</c:v>
                </c:pt>
                <c:pt idx="59">
                  <c:v>5.417512E-2</c:v>
                </c:pt>
                <c:pt idx="60">
                  <c:v>5.6952233999999997E-2</c:v>
                </c:pt>
                <c:pt idx="61">
                  <c:v>5.5593780000000002E-2</c:v>
                </c:pt>
                <c:pt idx="62">
                  <c:v>5.4083150000000003E-2</c:v>
                </c:pt>
                <c:pt idx="63">
                  <c:v>5.4290745000000001E-2</c:v>
                </c:pt>
                <c:pt idx="64">
                  <c:v>5.3474135999999999E-2</c:v>
                </c:pt>
                <c:pt idx="65">
                  <c:v>4.990692E-2</c:v>
                </c:pt>
                <c:pt idx="66">
                  <c:v>4.7342732999999998E-2</c:v>
                </c:pt>
                <c:pt idx="67">
                  <c:v>5.0463210000000001E-2</c:v>
                </c:pt>
                <c:pt idx="68">
                  <c:v>5.7841714000000002E-2</c:v>
                </c:pt>
                <c:pt idx="69">
                  <c:v>6.0681513999999999E-2</c:v>
                </c:pt>
                <c:pt idx="70">
                  <c:v>5.259403E-2</c:v>
                </c:pt>
                <c:pt idx="71">
                  <c:v>3.5255130000000003E-2</c:v>
                </c:pt>
                <c:pt idx="72">
                  <c:v>1.7512875000000001E-2</c:v>
                </c:pt>
                <c:pt idx="73">
                  <c:v>7.2252890000000002E-3</c:v>
                </c:pt>
                <c:pt idx="74">
                  <c:v>6.8375765999999999E-3</c:v>
                </c:pt>
                <c:pt idx="75">
                  <c:v>1.27051165E-2</c:v>
                </c:pt>
                <c:pt idx="76">
                  <c:v>1.9570157000000001E-2</c:v>
                </c:pt>
                <c:pt idx="77">
                  <c:v>2.3321505999999999E-2</c:v>
                </c:pt>
                <c:pt idx="78">
                  <c:v>2.4467678999999999E-2</c:v>
                </c:pt>
                <c:pt idx="79">
                  <c:v>2.4898449999999999E-2</c:v>
                </c:pt>
                <c:pt idx="80">
                  <c:v>2.4205114999999999E-2</c:v>
                </c:pt>
                <c:pt idx="81">
                  <c:v>2.0398617000000001E-2</c:v>
                </c:pt>
                <c:pt idx="82">
                  <c:v>1.2186888E-2</c:v>
                </c:pt>
                <c:pt idx="83">
                  <c:v>1.4524214000000001E-3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4.1732189999999997E-3</c:v>
                </c:pt>
                <c:pt idx="88">
                  <c:v>1.5872328000000002E-2</c:v>
                </c:pt>
                <c:pt idx="89">
                  <c:v>2.5872988999999999E-2</c:v>
                </c:pt>
                <c:pt idx="90">
                  <c:v>3.2434449999999997E-2</c:v>
                </c:pt>
                <c:pt idx="91">
                  <c:v>3.5708107000000003E-2</c:v>
                </c:pt>
                <c:pt idx="92">
                  <c:v>3.532768E-2</c:v>
                </c:pt>
                <c:pt idx="93">
                  <c:v>3.3468894999999999E-2</c:v>
                </c:pt>
                <c:pt idx="94">
                  <c:v>3.1112224000000001E-2</c:v>
                </c:pt>
                <c:pt idx="95">
                  <c:v>2.8171293E-2</c:v>
                </c:pt>
                <c:pt idx="96">
                  <c:v>2.8047530000000001E-2</c:v>
                </c:pt>
                <c:pt idx="97">
                  <c:v>2.9418613999999999E-2</c:v>
                </c:pt>
                <c:pt idx="98">
                  <c:v>3.1321134E-2</c:v>
                </c:pt>
                <c:pt idx="99">
                  <c:v>3.3246013999999997E-2</c:v>
                </c:pt>
                <c:pt idx="100">
                  <c:v>3.508377E-2</c:v>
                </c:pt>
                <c:pt idx="101">
                  <c:v>3.5289099999999997E-2</c:v>
                </c:pt>
                <c:pt idx="102">
                  <c:v>3.5055373000000001E-2</c:v>
                </c:pt>
                <c:pt idx="103">
                  <c:v>3.4406867000000001E-2</c:v>
                </c:pt>
                <c:pt idx="104">
                  <c:v>3.2534043999999998E-2</c:v>
                </c:pt>
                <c:pt idx="105">
                  <c:v>2.9554414000000001E-2</c:v>
                </c:pt>
                <c:pt idx="106">
                  <c:v>2.5465379999999999E-2</c:v>
                </c:pt>
                <c:pt idx="107">
                  <c:v>2.0910379999999999E-2</c:v>
                </c:pt>
                <c:pt idx="108">
                  <c:v>1.50650935E-2</c:v>
                </c:pt>
                <c:pt idx="109">
                  <c:v>8.6287459999999996E-3</c:v>
                </c:pt>
                <c:pt idx="110">
                  <c:v>2.2613417999999999E-3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A80F-4E96-835C-FE5D16C22977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[4]Sheet1!$D$194:$DT$194</c:f>
              <c:numCache>
                <c:formatCode>General</c:formatCode>
                <c:ptCount val="121"/>
                <c:pt idx="0">
                  <c:v>3.9780885E-3</c:v>
                </c:pt>
                <c:pt idx="1">
                  <c:v>3.3470654999999999E-3</c:v>
                </c:pt>
                <c:pt idx="2">
                  <c:v>4.4419100000000003E-3</c:v>
                </c:pt>
                <c:pt idx="3">
                  <c:v>4.4111771999999997E-3</c:v>
                </c:pt>
                <c:pt idx="4">
                  <c:v>4.4400510000000004E-3</c:v>
                </c:pt>
                <c:pt idx="5">
                  <c:v>5.7923532999999998E-3</c:v>
                </c:pt>
                <c:pt idx="6">
                  <c:v>8.4353280000000006E-3</c:v>
                </c:pt>
                <c:pt idx="7">
                  <c:v>1.0460575E-2</c:v>
                </c:pt>
                <c:pt idx="8">
                  <c:v>9.2277269999999998E-3</c:v>
                </c:pt>
                <c:pt idx="9">
                  <c:v>4.2020273000000002E-3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1.5309579E-3</c:v>
                </c:pt>
                <c:pt idx="15">
                  <c:v>6.9325897000000001E-3</c:v>
                </c:pt>
                <c:pt idx="16">
                  <c:v>1.0734280000000001E-2</c:v>
                </c:pt>
                <c:pt idx="17">
                  <c:v>1.0175104000000001E-2</c:v>
                </c:pt>
                <c:pt idx="18">
                  <c:v>5.7714769999999997E-3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4.9344054000000004E-3</c:v>
                </c:pt>
                <c:pt idx="27">
                  <c:v>1.0453672000000001E-2</c:v>
                </c:pt>
                <c:pt idx="28">
                  <c:v>1.5298638E-2</c:v>
                </c:pt>
                <c:pt idx="29">
                  <c:v>1.9288066999999999E-2</c:v>
                </c:pt>
                <c:pt idx="30">
                  <c:v>2.3163032E-2</c:v>
                </c:pt>
                <c:pt idx="31">
                  <c:v>2.7133892999999999E-2</c:v>
                </c:pt>
                <c:pt idx="32">
                  <c:v>3.1105420000000002E-2</c:v>
                </c:pt>
                <c:pt idx="33">
                  <c:v>3.6937743000000002E-2</c:v>
                </c:pt>
                <c:pt idx="34">
                  <c:v>4.3902429999999999E-2</c:v>
                </c:pt>
                <c:pt idx="35">
                  <c:v>5.0488251999999997E-2</c:v>
                </c:pt>
                <c:pt idx="36">
                  <c:v>5.3707739999999997E-2</c:v>
                </c:pt>
                <c:pt idx="37">
                  <c:v>5.1988100000000002E-2</c:v>
                </c:pt>
                <c:pt idx="38">
                  <c:v>4.6124484E-2</c:v>
                </c:pt>
                <c:pt idx="39">
                  <c:v>3.8471702000000003E-2</c:v>
                </c:pt>
                <c:pt idx="40">
                  <c:v>3.0402330000000002E-2</c:v>
                </c:pt>
                <c:pt idx="41">
                  <c:v>2.4091067000000001E-2</c:v>
                </c:pt>
                <c:pt idx="42">
                  <c:v>1.9994013000000001E-2</c:v>
                </c:pt>
                <c:pt idx="43">
                  <c:v>1.9486262000000001E-2</c:v>
                </c:pt>
                <c:pt idx="44">
                  <c:v>2.3260998000000001E-2</c:v>
                </c:pt>
                <c:pt idx="45">
                  <c:v>2.8854128E-2</c:v>
                </c:pt>
                <c:pt idx="46">
                  <c:v>3.2739773E-2</c:v>
                </c:pt>
                <c:pt idx="47">
                  <c:v>3.3228647E-2</c:v>
                </c:pt>
                <c:pt idx="48">
                  <c:v>3.1927432999999998E-2</c:v>
                </c:pt>
                <c:pt idx="49">
                  <c:v>3.1439426999999999E-2</c:v>
                </c:pt>
                <c:pt idx="50">
                  <c:v>3.2138236000000001E-2</c:v>
                </c:pt>
                <c:pt idx="51">
                  <c:v>3.3561441999999997E-2</c:v>
                </c:pt>
                <c:pt idx="52">
                  <c:v>3.4466219999999999E-2</c:v>
                </c:pt>
                <c:pt idx="53">
                  <c:v>3.3382439999999999E-2</c:v>
                </c:pt>
                <c:pt idx="54">
                  <c:v>3.0252289000000002E-2</c:v>
                </c:pt>
                <c:pt idx="55">
                  <c:v>2.8047327E-2</c:v>
                </c:pt>
                <c:pt idx="56">
                  <c:v>2.8868040000000001E-2</c:v>
                </c:pt>
                <c:pt idx="57">
                  <c:v>3.5256250000000003E-2</c:v>
                </c:pt>
                <c:pt idx="58">
                  <c:v>4.5178976000000003E-2</c:v>
                </c:pt>
                <c:pt idx="59">
                  <c:v>5.3646236999999999E-2</c:v>
                </c:pt>
                <c:pt idx="60">
                  <c:v>5.6482694999999999E-2</c:v>
                </c:pt>
                <c:pt idx="61">
                  <c:v>5.5369873E-2</c:v>
                </c:pt>
                <c:pt idx="62">
                  <c:v>5.4092729999999999E-2</c:v>
                </c:pt>
                <c:pt idx="63">
                  <c:v>5.4352342999999997E-2</c:v>
                </c:pt>
                <c:pt idx="64">
                  <c:v>5.3422230000000001E-2</c:v>
                </c:pt>
                <c:pt idx="65">
                  <c:v>4.976365E-2</c:v>
                </c:pt>
                <c:pt idx="66">
                  <c:v>4.7269892000000001E-2</c:v>
                </c:pt>
                <c:pt idx="67">
                  <c:v>5.0622027E-2</c:v>
                </c:pt>
                <c:pt idx="68">
                  <c:v>5.8187846000000001E-2</c:v>
                </c:pt>
                <c:pt idx="69">
                  <c:v>6.1044323999999997E-2</c:v>
                </c:pt>
                <c:pt idx="70">
                  <c:v>5.2830269999999999E-2</c:v>
                </c:pt>
                <c:pt idx="71">
                  <c:v>3.5361383000000003E-2</c:v>
                </c:pt>
                <c:pt idx="72">
                  <c:v>1.7560437000000002E-2</c:v>
                </c:pt>
                <c:pt idx="73">
                  <c:v>7.2133396999999998E-3</c:v>
                </c:pt>
                <c:pt idx="74">
                  <c:v>6.7195776000000002E-3</c:v>
                </c:pt>
                <c:pt idx="75">
                  <c:v>1.2507799999999999E-2</c:v>
                </c:pt>
                <c:pt idx="76">
                  <c:v>1.9501411999999999E-2</c:v>
                </c:pt>
                <c:pt idx="77">
                  <c:v>2.3672907E-2</c:v>
                </c:pt>
                <c:pt idx="78">
                  <c:v>2.5354829999999998E-2</c:v>
                </c:pt>
                <c:pt idx="79">
                  <c:v>2.6077777E-2</c:v>
                </c:pt>
                <c:pt idx="80">
                  <c:v>2.5169385999999998E-2</c:v>
                </c:pt>
                <c:pt idx="81">
                  <c:v>2.0732341000000001E-2</c:v>
                </c:pt>
                <c:pt idx="82">
                  <c:v>1.1847002000000001E-2</c:v>
                </c:pt>
                <c:pt idx="83">
                  <c:v>7.6599999999999997E-4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4.3691937000000002E-3</c:v>
                </c:pt>
                <c:pt idx="88">
                  <c:v>1.6043535000000001E-2</c:v>
                </c:pt>
                <c:pt idx="89">
                  <c:v>2.5946489E-2</c:v>
                </c:pt>
                <c:pt idx="90">
                  <c:v>3.2464872999999998E-2</c:v>
                </c:pt>
                <c:pt idx="91">
                  <c:v>3.5823847999999998E-2</c:v>
                </c:pt>
                <c:pt idx="92">
                  <c:v>3.5570185999999997E-2</c:v>
                </c:pt>
                <c:pt idx="93">
                  <c:v>3.3783899999999999E-2</c:v>
                </c:pt>
                <c:pt idx="94">
                  <c:v>3.142942E-2</c:v>
                </c:pt>
                <c:pt idx="95">
                  <c:v>2.8457113999999999E-2</c:v>
                </c:pt>
                <c:pt idx="96">
                  <c:v>2.8271344E-2</c:v>
                </c:pt>
                <c:pt idx="97">
                  <c:v>2.9582153999999999E-2</c:v>
                </c:pt>
                <c:pt idx="98">
                  <c:v>3.1464600000000002E-2</c:v>
                </c:pt>
                <c:pt idx="99">
                  <c:v>3.3386838000000002E-2</c:v>
                </c:pt>
                <c:pt idx="100">
                  <c:v>3.5218145999999999E-2</c:v>
                </c:pt>
                <c:pt idx="101">
                  <c:v>3.5437654999999998E-2</c:v>
                </c:pt>
                <c:pt idx="102">
                  <c:v>3.5195388000000001E-2</c:v>
                </c:pt>
                <c:pt idx="103">
                  <c:v>3.4519016999999999E-2</c:v>
                </c:pt>
                <c:pt idx="104">
                  <c:v>3.2595883999999999E-2</c:v>
                </c:pt>
                <c:pt idx="105">
                  <c:v>2.955257E-2</c:v>
                </c:pt>
                <c:pt idx="106">
                  <c:v>2.5386651999999999E-2</c:v>
                </c:pt>
                <c:pt idx="107">
                  <c:v>2.0769188000000001E-2</c:v>
                </c:pt>
                <c:pt idx="108">
                  <c:v>1.4828208000000001E-2</c:v>
                </c:pt>
                <c:pt idx="109">
                  <c:v>8.2983569999999993E-3</c:v>
                </c:pt>
                <c:pt idx="110">
                  <c:v>1.8510083E-3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A80F-4E96-835C-FE5D16C22977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[4]Sheet1!$D$195:$DT$195</c:f>
              <c:numCache>
                <c:formatCode>General</c:formatCode>
                <c:ptCount val="121"/>
                <c:pt idx="0">
                  <c:v>4.2262530000000001E-3</c:v>
                </c:pt>
                <c:pt idx="1">
                  <c:v>3.5160370000000001E-3</c:v>
                </c:pt>
                <c:pt idx="2">
                  <c:v>4.7425254999999998E-3</c:v>
                </c:pt>
                <c:pt idx="3">
                  <c:v>4.6226814999999997E-3</c:v>
                </c:pt>
                <c:pt idx="4">
                  <c:v>4.3292506999999996E-3</c:v>
                </c:pt>
                <c:pt idx="5">
                  <c:v>5.1922825999999997E-3</c:v>
                </c:pt>
                <c:pt idx="6">
                  <c:v>7.5479075000000001E-3</c:v>
                </c:pt>
                <c:pt idx="7">
                  <c:v>9.7996850000000007E-3</c:v>
                </c:pt>
                <c:pt idx="8">
                  <c:v>9.1383920000000004E-3</c:v>
                </c:pt>
                <c:pt idx="9">
                  <c:v>4.6147215000000002E-3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1.3483061999999999E-3</c:v>
                </c:pt>
                <c:pt idx="15">
                  <c:v>6.8132603000000003E-3</c:v>
                </c:pt>
                <c:pt idx="16">
                  <c:v>1.0794616E-2</c:v>
                </c:pt>
                <c:pt idx="17">
                  <c:v>1.0339391E-2</c:v>
                </c:pt>
                <c:pt idx="18">
                  <c:v>5.9355976999999997E-3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4.8582510000000001E-3</c:v>
                </c:pt>
                <c:pt idx="27">
                  <c:v>1.0388918E-2</c:v>
                </c:pt>
                <c:pt idx="28">
                  <c:v>1.5167168E-2</c:v>
                </c:pt>
                <c:pt idx="29">
                  <c:v>1.912432E-2</c:v>
                </c:pt>
                <c:pt idx="30">
                  <c:v>2.3139422999999999E-2</c:v>
                </c:pt>
                <c:pt idx="31">
                  <c:v>2.7380541000000001E-2</c:v>
                </c:pt>
                <c:pt idx="32">
                  <c:v>3.1546394999999998E-2</c:v>
                </c:pt>
                <c:pt idx="33">
                  <c:v>3.7349189999999997E-2</c:v>
                </c:pt>
                <c:pt idx="34">
                  <c:v>4.4137083000000001E-2</c:v>
                </c:pt>
                <c:pt idx="35">
                  <c:v>5.0542160000000003E-2</c:v>
                </c:pt>
                <c:pt idx="36">
                  <c:v>5.3642479999999999E-2</c:v>
                </c:pt>
                <c:pt idx="37">
                  <c:v>5.1817137999999999E-2</c:v>
                </c:pt>
                <c:pt idx="38">
                  <c:v>4.5808359999999999E-2</c:v>
                </c:pt>
                <c:pt idx="39">
                  <c:v>3.7993297000000002E-2</c:v>
                </c:pt>
                <c:pt idx="40">
                  <c:v>2.9793066999999999E-2</c:v>
                </c:pt>
                <c:pt idx="41">
                  <c:v>2.3404729999999999E-2</c:v>
                </c:pt>
                <c:pt idx="42">
                  <c:v>1.9271920000000001E-2</c:v>
                </c:pt>
                <c:pt idx="43">
                  <c:v>1.8799992000000001E-2</c:v>
                </c:pt>
                <c:pt idx="44">
                  <c:v>2.2685750000000001E-2</c:v>
                </c:pt>
                <c:pt idx="45">
                  <c:v>2.8521425999999999E-2</c:v>
                </c:pt>
                <c:pt idx="46">
                  <c:v>3.2721243999999997E-2</c:v>
                </c:pt>
                <c:pt idx="47">
                  <c:v>3.3490427000000003E-2</c:v>
                </c:pt>
                <c:pt idx="48">
                  <c:v>3.2264359999999999E-2</c:v>
                </c:pt>
                <c:pt idx="49">
                  <c:v>3.1611763000000001E-2</c:v>
                </c:pt>
                <c:pt idx="50">
                  <c:v>3.2016136000000001E-2</c:v>
                </c:pt>
                <c:pt idx="51">
                  <c:v>3.3239797000000001E-2</c:v>
                </c:pt>
                <c:pt idx="52">
                  <c:v>3.4130804000000001E-2</c:v>
                </c:pt>
                <c:pt idx="53">
                  <c:v>3.3132590000000003E-2</c:v>
                </c:pt>
                <c:pt idx="54">
                  <c:v>3.0005825999999999E-2</c:v>
                </c:pt>
                <c:pt idx="55">
                  <c:v>2.7686412000000001E-2</c:v>
                </c:pt>
                <c:pt idx="56">
                  <c:v>2.8357303E-2</c:v>
                </c:pt>
                <c:pt idx="57">
                  <c:v>3.4695018000000001E-2</c:v>
                </c:pt>
                <c:pt idx="58">
                  <c:v>4.4602428E-2</c:v>
                </c:pt>
                <c:pt idx="59">
                  <c:v>5.3043153000000003E-2</c:v>
                </c:pt>
                <c:pt idx="60">
                  <c:v>5.5778864999999997E-2</c:v>
                </c:pt>
                <c:pt idx="61">
                  <c:v>5.4609089999999999E-2</c:v>
                </c:pt>
                <c:pt idx="62">
                  <c:v>5.3433225000000001E-2</c:v>
                </c:pt>
                <c:pt idx="63">
                  <c:v>5.4007039999999999E-2</c:v>
                </c:pt>
                <c:pt idx="64">
                  <c:v>5.3469755000000001E-2</c:v>
                </c:pt>
                <c:pt idx="65">
                  <c:v>5.008199E-2</c:v>
                </c:pt>
                <c:pt idx="66">
                  <c:v>4.7628115999999998E-2</c:v>
                </c:pt>
                <c:pt idx="67">
                  <c:v>5.0849600000000002E-2</c:v>
                </c:pt>
                <c:pt idx="68">
                  <c:v>5.824998E-2</c:v>
                </c:pt>
                <c:pt idx="69">
                  <c:v>6.1027422999999997E-2</c:v>
                </c:pt>
                <c:pt idx="70">
                  <c:v>5.2821729999999997E-2</c:v>
                </c:pt>
                <c:pt idx="71">
                  <c:v>3.5397089999999999E-2</c:v>
                </c:pt>
                <c:pt idx="72">
                  <c:v>1.7713633999999999E-2</c:v>
                </c:pt>
                <c:pt idx="73">
                  <c:v>7.6073017000000001E-3</c:v>
                </c:pt>
                <c:pt idx="74">
                  <c:v>7.4086674E-3</c:v>
                </c:pt>
                <c:pt idx="75">
                  <c:v>1.3347112E-2</c:v>
                </c:pt>
                <c:pt idx="76">
                  <c:v>2.0160021E-2</c:v>
                </c:pt>
                <c:pt idx="77">
                  <c:v>2.384766E-2</c:v>
                </c:pt>
                <c:pt idx="78">
                  <c:v>2.5005840000000001E-2</c:v>
                </c:pt>
                <c:pt idx="79">
                  <c:v>2.5452880000000001E-2</c:v>
                </c:pt>
                <c:pt idx="80">
                  <c:v>2.4622688E-2</c:v>
                </c:pt>
                <c:pt idx="81">
                  <c:v>2.0478028999999998E-2</c:v>
                </c:pt>
                <c:pt idx="82">
                  <c:v>1.1873575000000001E-2</c:v>
                </c:pt>
                <c:pt idx="83">
                  <c:v>9.0200000000000002E-4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4.0253889999999999E-3</c:v>
                </c:pt>
                <c:pt idx="88">
                  <c:v>1.5631715000000001E-2</c:v>
                </c:pt>
                <c:pt idx="89">
                  <c:v>2.5466496000000002E-2</c:v>
                </c:pt>
                <c:pt idx="90">
                  <c:v>3.1862844000000001E-2</c:v>
                </c:pt>
                <c:pt idx="91">
                  <c:v>3.5098459999999998E-2</c:v>
                </c:pt>
                <c:pt idx="92">
                  <c:v>3.4801319999999997E-2</c:v>
                </c:pt>
                <c:pt idx="93">
                  <c:v>3.3050448000000003E-2</c:v>
                </c:pt>
                <c:pt idx="94">
                  <c:v>3.0802744999999999E-2</c:v>
                </c:pt>
                <c:pt idx="95">
                  <c:v>2.8039576E-2</c:v>
                </c:pt>
                <c:pt idx="96">
                  <c:v>2.8094762999999998E-2</c:v>
                </c:pt>
                <c:pt idx="97">
                  <c:v>2.9637770000000001E-2</c:v>
                </c:pt>
                <c:pt idx="98">
                  <c:v>3.1695834999999999E-2</c:v>
                </c:pt>
                <c:pt idx="99">
                  <c:v>3.3708330000000002E-2</c:v>
                </c:pt>
                <c:pt idx="100">
                  <c:v>3.5537300000000001E-2</c:v>
                </c:pt>
                <c:pt idx="101">
                  <c:v>3.5669553999999999E-2</c:v>
                </c:pt>
                <c:pt idx="102">
                  <c:v>3.5360379999999997E-2</c:v>
                </c:pt>
                <c:pt idx="103">
                  <c:v>3.4614020000000002E-2</c:v>
                </c:pt>
                <c:pt idx="104">
                  <c:v>3.2618991999999999E-2</c:v>
                </c:pt>
                <c:pt idx="105">
                  <c:v>2.9509995000000001E-2</c:v>
                </c:pt>
                <c:pt idx="106">
                  <c:v>2.5293477000000002E-2</c:v>
                </c:pt>
                <c:pt idx="107">
                  <c:v>2.066511E-2</c:v>
                </c:pt>
                <c:pt idx="108">
                  <c:v>1.4704139999999999E-2</c:v>
                </c:pt>
                <c:pt idx="109">
                  <c:v>8.1796665000000001E-3</c:v>
                </c:pt>
                <c:pt idx="110">
                  <c:v>1.7562293000000001E-3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A80F-4E96-835C-FE5D16C22977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[4]Sheet1!$D$196:$DT$196</c:f>
              <c:numCache>
                <c:formatCode>General</c:formatCode>
                <c:ptCount val="121"/>
                <c:pt idx="0">
                  <c:v>4.5757102999999999E-3</c:v>
                </c:pt>
                <c:pt idx="1">
                  <c:v>3.5918377999999999E-3</c:v>
                </c:pt>
                <c:pt idx="2">
                  <c:v>4.6027843000000001E-3</c:v>
                </c:pt>
                <c:pt idx="3">
                  <c:v>4.3932553000000001E-3</c:v>
                </c:pt>
                <c:pt idx="4">
                  <c:v>4.2232290000000002E-3</c:v>
                </c:pt>
                <c:pt idx="5">
                  <c:v>5.2721844999999998E-3</c:v>
                </c:pt>
                <c:pt idx="6">
                  <c:v>7.7597726999999997E-3</c:v>
                </c:pt>
                <c:pt idx="7">
                  <c:v>1.0058650000000001E-2</c:v>
                </c:pt>
                <c:pt idx="8">
                  <c:v>9.4095189999999999E-3</c:v>
                </c:pt>
                <c:pt idx="9">
                  <c:v>4.8261583000000002E-3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1.1286896E-3</c:v>
                </c:pt>
                <c:pt idx="15">
                  <c:v>6.8617950000000004E-3</c:v>
                </c:pt>
                <c:pt idx="16">
                  <c:v>1.1055567000000001E-2</c:v>
                </c:pt>
                <c:pt idx="17">
                  <c:v>1.0722745000000001E-2</c:v>
                </c:pt>
                <c:pt idx="18">
                  <c:v>6.3247536E-3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4.9684170000000001E-3</c:v>
                </c:pt>
                <c:pt idx="27">
                  <c:v>1.057317E-2</c:v>
                </c:pt>
                <c:pt idx="28">
                  <c:v>1.5395073E-2</c:v>
                </c:pt>
                <c:pt idx="29">
                  <c:v>1.9320156000000002E-2</c:v>
                </c:pt>
                <c:pt idx="30">
                  <c:v>2.3242169999999999E-2</c:v>
                </c:pt>
                <c:pt idx="31">
                  <c:v>2.7362285E-2</c:v>
                </c:pt>
                <c:pt idx="32">
                  <c:v>3.1461614999999998E-2</c:v>
                </c:pt>
                <c:pt idx="33">
                  <c:v>3.7275639999999999E-2</c:v>
                </c:pt>
                <c:pt idx="34">
                  <c:v>4.4064609999999997E-2</c:v>
                </c:pt>
                <c:pt idx="35">
                  <c:v>5.0387524000000003E-2</c:v>
                </c:pt>
                <c:pt idx="36">
                  <c:v>5.3355300000000001E-2</c:v>
                </c:pt>
                <c:pt idx="37">
                  <c:v>5.1429256999999999E-2</c:v>
                </c:pt>
                <c:pt idx="38">
                  <c:v>4.5368534000000002E-2</c:v>
                </c:pt>
                <c:pt idx="39">
                  <c:v>3.7567870000000003E-2</c:v>
                </c:pt>
                <c:pt idx="40">
                  <c:v>2.9410810999999999E-2</c:v>
                </c:pt>
                <c:pt idx="41">
                  <c:v>2.3196644999999998E-2</c:v>
                </c:pt>
                <c:pt idx="42">
                  <c:v>1.9200709999999999E-2</c:v>
                </c:pt>
                <c:pt idx="43">
                  <c:v>1.8774510000000001E-2</c:v>
                </c:pt>
                <c:pt idx="44">
                  <c:v>2.2603234E-2</c:v>
                </c:pt>
                <c:pt idx="45">
                  <c:v>2.8301906000000002E-2</c:v>
                </c:pt>
                <c:pt idx="46">
                  <c:v>3.2380911999999998E-2</c:v>
                </c:pt>
                <c:pt idx="47">
                  <c:v>3.3058949999999997E-2</c:v>
                </c:pt>
                <c:pt idx="48">
                  <c:v>3.1799330000000001E-2</c:v>
                </c:pt>
                <c:pt idx="49">
                  <c:v>3.1248769999999999E-2</c:v>
                </c:pt>
                <c:pt idx="50">
                  <c:v>3.1897843000000002E-2</c:v>
                </c:pt>
                <c:pt idx="51">
                  <c:v>3.3469600000000002E-2</c:v>
                </c:pt>
                <c:pt idx="52">
                  <c:v>3.4648064999999999E-2</c:v>
                </c:pt>
                <c:pt idx="53">
                  <c:v>3.3690743000000002E-2</c:v>
                </c:pt>
                <c:pt idx="54">
                  <c:v>3.0301807E-2</c:v>
                </c:pt>
                <c:pt idx="55">
                  <c:v>2.7523834E-2</c:v>
                </c:pt>
                <c:pt idx="56">
                  <c:v>2.775743E-2</c:v>
                </c:pt>
                <c:pt idx="57">
                  <c:v>3.38223E-2</c:v>
                </c:pt>
                <c:pt idx="58">
                  <c:v>4.3682029999999997E-2</c:v>
                </c:pt>
                <c:pt idx="59">
                  <c:v>5.22262E-2</c:v>
                </c:pt>
                <c:pt idx="60">
                  <c:v>5.5126282999999998E-2</c:v>
                </c:pt>
                <c:pt idx="61">
                  <c:v>5.4087142999999997E-2</c:v>
                </c:pt>
                <c:pt idx="62">
                  <c:v>5.3028904000000002E-2</c:v>
                </c:pt>
                <c:pt idx="63">
                  <c:v>5.378645E-2</c:v>
                </c:pt>
                <c:pt idx="64">
                  <c:v>5.3515634999999999E-2</c:v>
                </c:pt>
                <c:pt idx="65">
                  <c:v>5.0410543000000002E-2</c:v>
                </c:pt>
                <c:pt idx="66">
                  <c:v>4.8104312000000003E-2</c:v>
                </c:pt>
                <c:pt idx="67">
                  <c:v>5.1249169999999997E-2</c:v>
                </c:pt>
                <c:pt idx="68">
                  <c:v>5.838484E-2</c:v>
                </c:pt>
                <c:pt idx="69">
                  <c:v>6.0854106999999998E-2</c:v>
                </c:pt>
                <c:pt idx="70">
                  <c:v>5.2460592E-2</c:v>
                </c:pt>
                <c:pt idx="71">
                  <c:v>3.5072047000000002E-2</c:v>
                </c:pt>
                <c:pt idx="72">
                  <c:v>1.7596535E-2</c:v>
                </c:pt>
                <c:pt idx="73">
                  <c:v>7.7089660000000003E-3</c:v>
                </c:pt>
                <c:pt idx="74">
                  <c:v>7.6526399999999996E-3</c:v>
                </c:pt>
                <c:pt idx="75">
                  <c:v>1.3636963E-2</c:v>
                </c:pt>
                <c:pt idx="76">
                  <c:v>2.0432524000000001E-2</c:v>
                </c:pt>
                <c:pt idx="77">
                  <c:v>2.4033572999999999E-2</c:v>
                </c:pt>
                <c:pt idx="78">
                  <c:v>2.5078494E-2</c:v>
                </c:pt>
                <c:pt idx="79">
                  <c:v>2.5463561999999999E-2</c:v>
                </c:pt>
                <c:pt idx="80">
                  <c:v>2.4649493000000001E-2</c:v>
                </c:pt>
                <c:pt idx="81">
                  <c:v>2.0563860999999999E-2</c:v>
                </c:pt>
                <c:pt idx="82">
                  <c:v>1.199863E-2</c:v>
                </c:pt>
                <c:pt idx="83">
                  <c:v>1.0223048E-3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3.6305510000000001E-3</c:v>
                </c:pt>
                <c:pt idx="88">
                  <c:v>1.5036673E-2</c:v>
                </c:pt>
                <c:pt idx="89">
                  <c:v>2.4713936999999998E-2</c:v>
                </c:pt>
                <c:pt idx="90">
                  <c:v>3.1104118E-2</c:v>
                </c:pt>
                <c:pt idx="91">
                  <c:v>3.4442827000000002E-2</c:v>
                </c:pt>
                <c:pt idx="92">
                  <c:v>3.4327339999999998E-2</c:v>
                </c:pt>
                <c:pt idx="93">
                  <c:v>3.2773320000000002E-2</c:v>
                </c:pt>
                <c:pt idx="94">
                  <c:v>3.0716663000000002E-2</c:v>
                </c:pt>
                <c:pt idx="95">
                  <c:v>2.8103866000000002E-2</c:v>
                </c:pt>
                <c:pt idx="96">
                  <c:v>2.8291107999999999E-2</c:v>
                </c:pt>
                <c:pt idx="97">
                  <c:v>2.9927623E-2</c:v>
                </c:pt>
                <c:pt idx="98">
                  <c:v>3.2049510000000003E-2</c:v>
                </c:pt>
                <c:pt idx="99">
                  <c:v>3.4063995E-2</c:v>
                </c:pt>
                <c:pt idx="100">
                  <c:v>3.5815449999999999E-2</c:v>
                </c:pt>
                <c:pt idx="101">
                  <c:v>3.5875223999999997E-2</c:v>
                </c:pt>
                <c:pt idx="102">
                  <c:v>3.5468569999999998E-2</c:v>
                </c:pt>
                <c:pt idx="103">
                  <c:v>3.461902E-2</c:v>
                </c:pt>
                <c:pt idx="104">
                  <c:v>3.2534859999999999E-2</c:v>
                </c:pt>
                <c:pt idx="105">
                  <c:v>2.9366039E-2</c:v>
                </c:pt>
                <c:pt idx="106">
                  <c:v>2.5114415000000001E-2</c:v>
                </c:pt>
                <c:pt idx="107">
                  <c:v>2.047086E-2</c:v>
                </c:pt>
                <c:pt idx="108">
                  <c:v>1.4519282999999999E-2</c:v>
                </c:pt>
                <c:pt idx="109">
                  <c:v>8.0190260000000003E-3</c:v>
                </c:pt>
                <c:pt idx="110">
                  <c:v>1.6209111999999999E-3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A80F-4E96-835C-FE5D16C22977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[4]Sheet1!$D$197:$DT$197</c:f>
              <c:numCache>
                <c:formatCode>General</c:formatCode>
                <c:ptCount val="121"/>
                <c:pt idx="0">
                  <c:v>3.8213313E-3</c:v>
                </c:pt>
                <c:pt idx="1">
                  <c:v>2.9088247000000002E-3</c:v>
                </c:pt>
                <c:pt idx="2">
                  <c:v>4.1742706999999997E-3</c:v>
                </c:pt>
                <c:pt idx="3">
                  <c:v>4.1366726999999999E-3</c:v>
                </c:pt>
                <c:pt idx="4">
                  <c:v>4.1103913000000002E-3</c:v>
                </c:pt>
                <c:pt idx="5">
                  <c:v>5.2491124000000004E-3</c:v>
                </c:pt>
                <c:pt idx="6">
                  <c:v>7.7539165999999998E-3</c:v>
                </c:pt>
                <c:pt idx="7">
                  <c:v>9.9756329999999994E-3</c:v>
                </c:pt>
                <c:pt idx="8">
                  <c:v>9.1342239999999998E-3</c:v>
                </c:pt>
                <c:pt idx="9">
                  <c:v>4.3741763000000001E-3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1.0652043E-3</c:v>
                </c:pt>
                <c:pt idx="15">
                  <c:v>6.7671270000000004E-3</c:v>
                </c:pt>
                <c:pt idx="16">
                  <c:v>1.1031421E-2</c:v>
                </c:pt>
                <c:pt idx="17">
                  <c:v>1.0822653999999999E-2</c:v>
                </c:pt>
                <c:pt idx="18">
                  <c:v>6.4723463999999996E-3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4.7614286E-3</c:v>
                </c:pt>
                <c:pt idx="27">
                  <c:v>1.0403173999999999E-2</c:v>
                </c:pt>
                <c:pt idx="28">
                  <c:v>1.5223178E-2</c:v>
                </c:pt>
                <c:pt idx="29">
                  <c:v>1.9174470999999998E-2</c:v>
                </c:pt>
                <c:pt idx="30">
                  <c:v>2.3188128999999998E-2</c:v>
                </c:pt>
                <c:pt idx="31">
                  <c:v>2.7403183000000001E-2</c:v>
                </c:pt>
                <c:pt idx="32">
                  <c:v>3.1485535000000002E-2</c:v>
                </c:pt>
                <c:pt idx="33">
                  <c:v>3.7229379999999999E-2</c:v>
                </c:pt>
                <c:pt idx="34">
                  <c:v>4.3913286000000003E-2</c:v>
                </c:pt>
                <c:pt idx="35">
                  <c:v>5.0156425999999997E-2</c:v>
                </c:pt>
                <c:pt idx="36">
                  <c:v>5.3043550000000002E-2</c:v>
                </c:pt>
                <c:pt idx="37">
                  <c:v>5.0998575999999997E-2</c:v>
                </c:pt>
                <c:pt idx="38">
                  <c:v>4.4812395999999997E-2</c:v>
                </c:pt>
                <c:pt idx="39">
                  <c:v>3.6777160000000003E-2</c:v>
                </c:pt>
                <c:pt idx="40">
                  <c:v>2.8347741999999999E-2</c:v>
                </c:pt>
                <c:pt idx="41">
                  <c:v>2.1910893000000001E-2</c:v>
                </c:pt>
                <c:pt idx="42">
                  <c:v>1.7979202999999999E-2</c:v>
                </c:pt>
                <c:pt idx="43">
                  <c:v>1.7916367999999998E-2</c:v>
                </c:pt>
                <c:pt idx="44">
                  <c:v>2.2155508000000001E-2</c:v>
                </c:pt>
                <c:pt idx="45">
                  <c:v>2.8149451999999998E-2</c:v>
                </c:pt>
                <c:pt idx="46">
                  <c:v>3.2355233999999997E-2</c:v>
                </c:pt>
                <c:pt idx="47">
                  <c:v>3.3087390000000001E-2</c:v>
                </c:pt>
                <c:pt idx="48">
                  <c:v>3.1853149999999997E-2</c:v>
                </c:pt>
                <c:pt idx="49">
                  <c:v>3.1246431000000002E-2</c:v>
                </c:pt>
                <c:pt idx="50">
                  <c:v>3.1751649999999999E-2</c:v>
                </c:pt>
                <c:pt idx="51">
                  <c:v>3.3224150000000001E-2</c:v>
                </c:pt>
                <c:pt idx="52">
                  <c:v>3.4473673000000003E-2</c:v>
                </c:pt>
                <c:pt idx="53">
                  <c:v>3.3686637999999998E-2</c:v>
                </c:pt>
                <c:pt idx="54">
                  <c:v>3.0343414999999999E-2</c:v>
                </c:pt>
                <c:pt idx="55">
                  <c:v>2.7330067E-2</c:v>
                </c:pt>
                <c:pt idx="56">
                  <c:v>2.7167875000000001E-2</c:v>
                </c:pt>
                <c:pt idx="57">
                  <c:v>3.2917957999999997E-2</c:v>
                </c:pt>
                <c:pt idx="58">
                  <c:v>4.2635317999999998E-2</c:v>
                </c:pt>
                <c:pt idx="59">
                  <c:v>5.11466E-2</c:v>
                </c:pt>
                <c:pt idx="60">
                  <c:v>5.3993434E-2</c:v>
                </c:pt>
                <c:pt idx="61">
                  <c:v>5.2938916000000003E-2</c:v>
                </c:pt>
                <c:pt idx="62">
                  <c:v>5.2016962E-2</c:v>
                </c:pt>
                <c:pt idx="63">
                  <c:v>5.3090635999999997E-2</c:v>
                </c:pt>
                <c:pt idx="64">
                  <c:v>5.3234190000000001E-2</c:v>
                </c:pt>
                <c:pt idx="65">
                  <c:v>5.0501499999999998E-2</c:v>
                </c:pt>
                <c:pt idx="66">
                  <c:v>4.8473105000000002E-2</c:v>
                </c:pt>
                <c:pt idx="67">
                  <c:v>5.1843680000000003E-2</c:v>
                </c:pt>
                <c:pt idx="68">
                  <c:v>5.9157899999999999E-2</c:v>
                </c:pt>
                <c:pt idx="69">
                  <c:v>6.1740469999999999E-2</c:v>
                </c:pt>
                <c:pt idx="70">
                  <c:v>5.3301316000000001E-2</c:v>
                </c:pt>
                <c:pt idx="71">
                  <c:v>3.5645709999999997E-2</c:v>
                </c:pt>
                <c:pt idx="72">
                  <c:v>1.7800828000000001E-2</c:v>
                </c:pt>
                <c:pt idx="73">
                  <c:v>7.6961718000000002E-3</c:v>
                </c:pt>
                <c:pt idx="74">
                  <c:v>7.7706957E-3</c:v>
                </c:pt>
                <c:pt idx="75">
                  <c:v>1.4134776E-2</c:v>
                </c:pt>
                <c:pt idx="76">
                  <c:v>2.120725E-2</c:v>
                </c:pt>
                <c:pt idx="77">
                  <c:v>2.4718431999999999E-2</c:v>
                </c:pt>
                <c:pt idx="78">
                  <c:v>2.5376203999999999E-2</c:v>
                </c:pt>
                <c:pt idx="79">
                  <c:v>2.5335748000000002E-2</c:v>
                </c:pt>
                <c:pt idx="80">
                  <c:v>2.4245849999999999E-2</c:v>
                </c:pt>
                <c:pt idx="81">
                  <c:v>2.0028445999999998E-2</c:v>
                </c:pt>
                <c:pt idx="82">
                  <c:v>1.1420153000000001E-2</c:v>
                </c:pt>
                <c:pt idx="83">
                  <c:v>4.73E-4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3.6955040000000001E-3</c:v>
                </c:pt>
                <c:pt idx="88">
                  <c:v>1.508205E-2</c:v>
                </c:pt>
                <c:pt idx="89">
                  <c:v>2.4629080000000001E-2</c:v>
                </c:pt>
                <c:pt idx="90">
                  <c:v>3.0829608000000001E-2</c:v>
                </c:pt>
                <c:pt idx="91">
                  <c:v>3.3941537000000001E-2</c:v>
                </c:pt>
                <c:pt idx="92">
                  <c:v>3.3653174000000001E-2</c:v>
                </c:pt>
                <c:pt idx="93">
                  <c:v>3.1967219999999998E-2</c:v>
                </c:pt>
                <c:pt idx="94">
                  <c:v>2.9862368E-2</c:v>
                </c:pt>
                <c:pt idx="95">
                  <c:v>2.7365038000000001E-2</c:v>
                </c:pt>
                <c:pt idx="96">
                  <c:v>2.7744400999999998E-2</c:v>
                </c:pt>
                <c:pt idx="97">
                  <c:v>2.9611591E-2</c:v>
                </c:pt>
                <c:pt idx="98">
                  <c:v>3.1971804999999999E-2</c:v>
                </c:pt>
                <c:pt idx="99">
                  <c:v>3.4179263000000001E-2</c:v>
                </c:pt>
                <c:pt idx="100">
                  <c:v>3.6042436999999997E-2</c:v>
                </c:pt>
                <c:pt idx="101">
                  <c:v>3.6128920000000002E-2</c:v>
                </c:pt>
                <c:pt idx="102">
                  <c:v>3.5767550000000002E-2</c:v>
                </c:pt>
                <c:pt idx="103">
                  <c:v>3.4914794999999998E-2</c:v>
                </c:pt>
                <c:pt idx="104">
                  <c:v>3.2802789999999998E-2</c:v>
                </c:pt>
                <c:pt idx="105">
                  <c:v>2.9601180000000001E-2</c:v>
                </c:pt>
                <c:pt idx="106">
                  <c:v>2.5315724000000001E-2</c:v>
                </c:pt>
                <c:pt idx="107">
                  <c:v>2.0661295999999999E-2</c:v>
                </c:pt>
                <c:pt idx="108">
                  <c:v>1.4684035999999999E-2</c:v>
                </c:pt>
                <c:pt idx="109">
                  <c:v>8.1755439999999999E-3</c:v>
                </c:pt>
                <c:pt idx="110">
                  <c:v>1.7809881999999999E-3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A80F-4E96-835C-FE5D16C22977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[4]Sheet1!$D$198:$DT$198</c:f>
              <c:numCache>
                <c:formatCode>General</c:formatCode>
                <c:ptCount val="121"/>
                <c:pt idx="0">
                  <c:v>4.8968885E-3</c:v>
                </c:pt>
                <c:pt idx="1">
                  <c:v>3.7226823999999999E-3</c:v>
                </c:pt>
                <c:pt idx="2">
                  <c:v>4.7234455000000003E-3</c:v>
                </c:pt>
                <c:pt idx="3">
                  <c:v>4.2615146000000003E-3</c:v>
                </c:pt>
                <c:pt idx="4">
                  <c:v>3.8867120000000001E-3</c:v>
                </c:pt>
                <c:pt idx="5">
                  <c:v>4.7081409999999999E-3</c:v>
                </c:pt>
                <c:pt idx="6">
                  <c:v>6.9952499999999997E-3</c:v>
                </c:pt>
                <c:pt idx="7">
                  <c:v>9.3259039999999994E-3</c:v>
                </c:pt>
                <c:pt idx="8">
                  <c:v>8.8571480000000005E-3</c:v>
                </c:pt>
                <c:pt idx="9">
                  <c:v>4.5796433000000001E-3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1.2464215999999999E-3</c:v>
                </c:pt>
                <c:pt idx="15">
                  <c:v>6.8517895000000002E-3</c:v>
                </c:pt>
                <c:pt idx="16">
                  <c:v>1.108144E-2</c:v>
                </c:pt>
                <c:pt idx="17">
                  <c:v>1.0860341000000001E-2</c:v>
                </c:pt>
                <c:pt idx="18">
                  <c:v>6.4879960000000002E-3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4.6085743000000004E-3</c:v>
                </c:pt>
                <c:pt idx="27">
                  <c:v>1.0444268E-2</c:v>
                </c:pt>
                <c:pt idx="28">
                  <c:v>1.5421722000000001E-2</c:v>
                </c:pt>
                <c:pt idx="29">
                  <c:v>1.9415379E-2</c:v>
                </c:pt>
                <c:pt idx="30">
                  <c:v>2.3472862000000001E-2</c:v>
                </c:pt>
                <c:pt idx="31">
                  <c:v>2.7725440000000001E-2</c:v>
                </c:pt>
                <c:pt idx="32">
                  <c:v>3.1788367999999997E-2</c:v>
                </c:pt>
                <c:pt idx="33">
                  <c:v>3.7395644999999998E-2</c:v>
                </c:pt>
                <c:pt idx="34">
                  <c:v>4.3826163000000001E-2</c:v>
                </c:pt>
                <c:pt idx="35">
                  <c:v>4.9770812999999997E-2</c:v>
                </c:pt>
                <c:pt idx="36">
                  <c:v>5.2445869999999999E-2</c:v>
                </c:pt>
                <c:pt idx="37">
                  <c:v>5.0271858000000003E-2</c:v>
                </c:pt>
                <c:pt idx="38">
                  <c:v>4.4123219999999998E-2</c:v>
                </c:pt>
                <c:pt idx="39">
                  <c:v>3.6199297999999998E-2</c:v>
                </c:pt>
                <c:pt idx="40">
                  <c:v>2.7831575000000001E-2</c:v>
                </c:pt>
                <c:pt idx="41">
                  <c:v>2.1502548999999999E-2</c:v>
                </c:pt>
                <c:pt idx="42">
                  <c:v>1.7553943999999998E-2</c:v>
                </c:pt>
                <c:pt idx="43">
                  <c:v>1.7463814000000001E-2</c:v>
                </c:pt>
                <c:pt idx="44">
                  <c:v>2.1740796E-2</c:v>
                </c:pt>
                <c:pt idx="45">
                  <c:v>2.7836126999999999E-2</c:v>
                </c:pt>
                <c:pt idx="46">
                  <c:v>3.2170545000000002E-2</c:v>
                </c:pt>
                <c:pt idx="47">
                  <c:v>3.2986189999999999E-2</c:v>
                </c:pt>
                <c:pt idx="48">
                  <c:v>3.1799212E-2</c:v>
                </c:pt>
                <c:pt idx="49">
                  <c:v>3.1213597999999999E-2</c:v>
                </c:pt>
                <c:pt idx="50">
                  <c:v>3.1740921999999998E-2</c:v>
                </c:pt>
                <c:pt idx="51">
                  <c:v>3.3206772000000002E-2</c:v>
                </c:pt>
                <c:pt idx="52">
                  <c:v>3.4400760000000002E-2</c:v>
                </c:pt>
                <c:pt idx="53">
                  <c:v>3.3507283999999998E-2</c:v>
                </c:pt>
                <c:pt idx="54">
                  <c:v>3.0007909999999999E-2</c:v>
                </c:pt>
                <c:pt idx="55">
                  <c:v>2.6855594999999999E-2</c:v>
                </c:pt>
                <c:pt idx="56">
                  <c:v>2.6637238000000001E-2</c:v>
                </c:pt>
                <c:pt idx="57">
                  <c:v>3.2403630000000003E-2</c:v>
                </c:pt>
                <c:pt idx="58">
                  <c:v>4.2200062000000003E-2</c:v>
                </c:pt>
                <c:pt idx="59">
                  <c:v>5.0858001999999999E-2</c:v>
                </c:pt>
                <c:pt idx="60">
                  <c:v>5.3885290000000002E-2</c:v>
                </c:pt>
                <c:pt idx="61">
                  <c:v>5.3005587E-2</c:v>
                </c:pt>
                <c:pt idx="62">
                  <c:v>5.2140087000000002E-2</c:v>
                </c:pt>
                <c:pt idx="63">
                  <c:v>5.3079866000000003E-2</c:v>
                </c:pt>
                <c:pt idx="64">
                  <c:v>5.2902407999999998E-2</c:v>
                </c:pt>
                <c:pt idx="65">
                  <c:v>4.9834865999999998E-2</c:v>
                </c:pt>
                <c:pt idx="66">
                  <c:v>4.7689309999999999E-2</c:v>
                </c:pt>
                <c:pt idx="67">
                  <c:v>5.125126E-2</c:v>
                </c:pt>
                <c:pt idx="68">
                  <c:v>5.9014114999999999E-2</c:v>
                </c:pt>
                <c:pt idx="69">
                  <c:v>6.2030452999999999E-2</c:v>
                </c:pt>
                <c:pt idx="70">
                  <c:v>5.3840909999999999E-2</c:v>
                </c:pt>
                <c:pt idx="71">
                  <c:v>3.6247343000000001E-2</c:v>
                </c:pt>
                <c:pt idx="72">
                  <c:v>1.8388427999999998E-2</c:v>
                </c:pt>
                <c:pt idx="73">
                  <c:v>8.2278070000000002E-3</c:v>
                </c:pt>
                <c:pt idx="74">
                  <c:v>8.1363479999999998E-3</c:v>
                </c:pt>
                <c:pt idx="75">
                  <c:v>1.420277E-2</c:v>
                </c:pt>
                <c:pt idx="76">
                  <c:v>2.1003150000000002E-2</c:v>
                </c:pt>
                <c:pt idx="77">
                  <c:v>2.448964E-2</c:v>
                </c:pt>
                <c:pt idx="78">
                  <c:v>2.5418572E-2</c:v>
                </c:pt>
                <c:pt idx="79">
                  <c:v>2.5713463999999998E-2</c:v>
                </c:pt>
                <c:pt idx="80">
                  <c:v>2.4732708999999999E-2</c:v>
                </c:pt>
                <c:pt idx="81">
                  <c:v>2.0290287000000001E-2</c:v>
                </c:pt>
                <c:pt idx="82">
                  <c:v>1.1258462E-2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3.8387288999999999E-3</c:v>
                </c:pt>
                <c:pt idx="88">
                  <c:v>1.5339751E-2</c:v>
                </c:pt>
                <c:pt idx="89">
                  <c:v>2.4899655999999999E-2</c:v>
                </c:pt>
                <c:pt idx="90">
                  <c:v>3.1032678000000001E-2</c:v>
                </c:pt>
                <c:pt idx="91">
                  <c:v>3.4140673000000003E-2</c:v>
                </c:pt>
                <c:pt idx="92">
                  <c:v>3.3860397E-2</c:v>
                </c:pt>
                <c:pt idx="93">
                  <c:v>3.2167337999999997E-2</c:v>
                </c:pt>
                <c:pt idx="94">
                  <c:v>2.9974295000000001E-2</c:v>
                </c:pt>
                <c:pt idx="95">
                  <c:v>2.7329183999999999E-2</c:v>
                </c:pt>
                <c:pt idx="96">
                  <c:v>2.7521817000000001E-2</c:v>
                </c:pt>
                <c:pt idx="97">
                  <c:v>2.9217511000000002E-2</c:v>
                </c:pt>
                <c:pt idx="98">
                  <c:v>3.1478239999999998E-2</c:v>
                </c:pt>
                <c:pt idx="99">
                  <c:v>3.3661759999999999E-2</c:v>
                </c:pt>
                <c:pt idx="100">
                  <c:v>3.5554814999999997E-2</c:v>
                </c:pt>
                <c:pt idx="101">
                  <c:v>3.566776E-2</c:v>
                </c:pt>
                <c:pt idx="102">
                  <c:v>3.5437256E-2</c:v>
                </c:pt>
                <c:pt idx="103">
                  <c:v>3.4723959999999998E-2</c:v>
                </c:pt>
                <c:pt idx="104">
                  <c:v>3.2741885999999998E-2</c:v>
                </c:pt>
                <c:pt idx="105">
                  <c:v>2.9657988E-2</c:v>
                </c:pt>
                <c:pt idx="106">
                  <c:v>2.5472023E-2</c:v>
                </c:pt>
                <c:pt idx="107">
                  <c:v>2.0905278999999999E-2</c:v>
                </c:pt>
                <c:pt idx="108">
                  <c:v>1.4969769000000001E-2</c:v>
                </c:pt>
                <c:pt idx="109">
                  <c:v>8.4800899999999992E-3</c:v>
                </c:pt>
                <c:pt idx="110">
                  <c:v>2.0862755E-3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A80F-4E96-835C-FE5D16C22977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[4]Sheet1!$D$199:$DT$199</c:f>
              <c:numCache>
                <c:formatCode>General</c:formatCode>
                <c:ptCount val="121"/>
                <c:pt idx="0">
                  <c:v>4.3084680000000002E-3</c:v>
                </c:pt>
                <c:pt idx="1">
                  <c:v>3.3788653000000001E-3</c:v>
                </c:pt>
                <c:pt idx="2">
                  <c:v>4.6793954000000004E-3</c:v>
                </c:pt>
                <c:pt idx="3">
                  <c:v>4.6138940000000003E-3</c:v>
                </c:pt>
                <c:pt idx="4">
                  <c:v>4.3079210000000001E-3</c:v>
                </c:pt>
                <c:pt idx="5">
                  <c:v>4.9307259999999999E-3</c:v>
                </c:pt>
                <c:pt idx="6">
                  <c:v>7.0159402999999997E-3</c:v>
                </c:pt>
                <c:pt idx="7">
                  <c:v>9.2360675000000003E-3</c:v>
                </c:pt>
                <c:pt idx="8">
                  <c:v>8.7765039999999992E-3</c:v>
                </c:pt>
                <c:pt idx="9">
                  <c:v>4.5145046999999997E-3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1.0173215E-3</c:v>
                </c:pt>
                <c:pt idx="15">
                  <c:v>6.8634693000000002E-3</c:v>
                </c:pt>
                <c:pt idx="16">
                  <c:v>1.1333228000000001E-2</c:v>
                </c:pt>
                <c:pt idx="17">
                  <c:v>1.1267888E-2</c:v>
                </c:pt>
                <c:pt idx="18">
                  <c:v>6.868776E-3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4.7272336999999998E-3</c:v>
                </c:pt>
                <c:pt idx="27">
                  <c:v>1.0312251999999999E-2</c:v>
                </c:pt>
                <c:pt idx="28">
                  <c:v>1.5037685E-2</c:v>
                </c:pt>
                <c:pt idx="29">
                  <c:v>1.8909328E-2</c:v>
                </c:pt>
                <c:pt idx="30">
                  <c:v>2.3038284999999999E-2</c:v>
                </c:pt>
                <c:pt idx="31">
                  <c:v>2.7521147999999999E-2</c:v>
                </c:pt>
                <c:pt idx="32">
                  <c:v>3.1848545999999998E-2</c:v>
                </c:pt>
                <c:pt idx="33">
                  <c:v>3.7606331999999999E-2</c:v>
                </c:pt>
                <c:pt idx="34">
                  <c:v>4.4041655999999998E-2</c:v>
                </c:pt>
                <c:pt idx="35">
                  <c:v>4.9871332999999997E-2</c:v>
                </c:pt>
                <c:pt idx="36">
                  <c:v>5.2373790000000003E-2</c:v>
                </c:pt>
                <c:pt idx="37">
                  <c:v>5.0048687000000001E-2</c:v>
                </c:pt>
                <c:pt idx="38">
                  <c:v>4.3767347999999998E-2</c:v>
                </c:pt>
                <c:pt idx="39">
                  <c:v>3.5756429999999999E-2</c:v>
                </c:pt>
                <c:pt idx="40">
                  <c:v>2.7417634E-2</c:v>
                </c:pt>
                <c:pt idx="41">
                  <c:v>2.1112503000000001E-2</c:v>
                </c:pt>
                <c:pt idx="42">
                  <c:v>1.7296013999999998E-2</c:v>
                </c:pt>
                <c:pt idx="43">
                  <c:v>1.7376656000000001E-2</c:v>
                </c:pt>
                <c:pt idx="44">
                  <c:v>2.1803526E-2</c:v>
                </c:pt>
                <c:pt idx="45">
                  <c:v>2.8054202E-2</c:v>
                </c:pt>
                <c:pt idx="46">
                  <c:v>3.2523160000000002E-2</c:v>
                </c:pt>
                <c:pt idx="47">
                  <c:v>3.3408954999999997E-2</c:v>
                </c:pt>
                <c:pt idx="48">
                  <c:v>3.2140106000000002E-2</c:v>
                </c:pt>
                <c:pt idx="49">
                  <c:v>3.1307679999999997E-2</c:v>
                </c:pt>
                <c:pt idx="50">
                  <c:v>3.1542714999999999E-2</c:v>
                </c:pt>
                <c:pt idx="51">
                  <c:v>3.2903040000000001E-2</c:v>
                </c:pt>
                <c:pt idx="52">
                  <c:v>3.4246276999999999E-2</c:v>
                </c:pt>
                <c:pt idx="53">
                  <c:v>3.3592419999999998E-2</c:v>
                </c:pt>
                <c:pt idx="54">
                  <c:v>3.0202865999999998E-2</c:v>
                </c:pt>
                <c:pt idx="55">
                  <c:v>2.6965876999999999E-2</c:v>
                </c:pt>
                <c:pt idx="56">
                  <c:v>2.6566856999999999E-2</c:v>
                </c:pt>
                <c:pt idx="57">
                  <c:v>3.2226615E-2</c:v>
                </c:pt>
                <c:pt idx="58">
                  <c:v>4.2004465999999997E-2</c:v>
                </c:pt>
                <c:pt idx="59">
                  <c:v>5.0634414000000003E-2</c:v>
                </c:pt>
                <c:pt idx="60">
                  <c:v>5.3576760000000001E-2</c:v>
                </c:pt>
                <c:pt idx="61">
                  <c:v>5.2578031999999997E-2</c:v>
                </c:pt>
                <c:pt idx="62">
                  <c:v>5.1644693999999998E-2</c:v>
                </c:pt>
                <c:pt idx="63">
                  <c:v>5.2630413000000001E-2</c:v>
                </c:pt>
                <c:pt idx="64">
                  <c:v>5.2614026000000001E-2</c:v>
                </c:pt>
                <c:pt idx="65">
                  <c:v>4.9739838000000001E-2</c:v>
                </c:pt>
                <c:pt idx="66">
                  <c:v>4.7761112000000001E-2</c:v>
                </c:pt>
                <c:pt idx="67">
                  <c:v>5.1488616000000001E-2</c:v>
                </c:pt>
                <c:pt idx="68">
                  <c:v>5.9389730000000002E-2</c:v>
                </c:pt>
                <c:pt idx="69">
                  <c:v>6.2509049999999997E-2</c:v>
                </c:pt>
                <c:pt idx="70">
                  <c:v>5.4317560000000001E-2</c:v>
                </c:pt>
                <c:pt idx="71">
                  <c:v>3.659022E-2</c:v>
                </c:pt>
                <c:pt idx="72">
                  <c:v>1.8517011999999999E-2</c:v>
                </c:pt>
                <c:pt idx="73">
                  <c:v>8.1415870000000005E-3</c:v>
                </c:pt>
                <c:pt idx="74">
                  <c:v>7.8799449999999993E-3</c:v>
                </c:pt>
                <c:pt idx="75">
                  <c:v>1.3832934E-2</c:v>
                </c:pt>
                <c:pt idx="76">
                  <c:v>2.0586941000000001E-2</c:v>
                </c:pt>
                <c:pt idx="77">
                  <c:v>2.4111166999999999E-2</c:v>
                </c:pt>
                <c:pt idx="78">
                  <c:v>2.5222985E-2</c:v>
                </c:pt>
                <c:pt idx="79">
                  <c:v>2.5831599E-2</c:v>
                </c:pt>
                <c:pt idx="80">
                  <c:v>2.5154974E-2</c:v>
                </c:pt>
                <c:pt idx="81">
                  <c:v>2.0842475999999999E-2</c:v>
                </c:pt>
                <c:pt idx="82">
                  <c:v>1.16870785E-2</c:v>
                </c:pt>
                <c:pt idx="83">
                  <c:v>6.0699999999999998E-5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3.319336E-3</c:v>
                </c:pt>
                <c:pt idx="88">
                  <c:v>1.5059991E-2</c:v>
                </c:pt>
                <c:pt idx="89">
                  <c:v>2.4885082999999999E-2</c:v>
                </c:pt>
                <c:pt idx="90">
                  <c:v>3.1219839999999999E-2</c:v>
                </c:pt>
                <c:pt idx="91">
                  <c:v>3.440526E-2</c:v>
                </c:pt>
                <c:pt idx="92">
                  <c:v>3.4082050000000003E-2</c:v>
                </c:pt>
                <c:pt idx="93">
                  <c:v>3.228719E-2</c:v>
                </c:pt>
                <c:pt idx="94">
                  <c:v>2.9970983E-2</c:v>
                </c:pt>
                <c:pt idx="95">
                  <c:v>2.7274554999999999E-2</c:v>
                </c:pt>
                <c:pt idx="96">
                  <c:v>2.7473554000000001E-2</c:v>
                </c:pt>
                <c:pt idx="97">
                  <c:v>2.9202530000000001E-2</c:v>
                </c:pt>
                <c:pt idx="98">
                  <c:v>3.1514905000000003E-2</c:v>
                </c:pt>
                <c:pt idx="99">
                  <c:v>3.3737297999999999E-2</c:v>
                </c:pt>
                <c:pt idx="100">
                  <c:v>3.5627489999999998E-2</c:v>
                </c:pt>
                <c:pt idx="101">
                  <c:v>3.5706540000000002E-2</c:v>
                </c:pt>
                <c:pt idx="102">
                  <c:v>3.5455084999999997E-2</c:v>
                </c:pt>
                <c:pt idx="103">
                  <c:v>3.4716262999999997E-2</c:v>
                </c:pt>
                <c:pt idx="104">
                  <c:v>3.2702679999999998E-2</c:v>
                </c:pt>
                <c:pt idx="105">
                  <c:v>2.9586327999999999E-2</c:v>
                </c:pt>
                <c:pt idx="106">
                  <c:v>2.5370377999999999E-2</c:v>
                </c:pt>
                <c:pt idx="107">
                  <c:v>2.0771642999999999E-2</c:v>
                </c:pt>
                <c:pt idx="108">
                  <c:v>1.4819430999999999E-2</c:v>
                </c:pt>
                <c:pt idx="109">
                  <c:v>8.3178644999999992E-3</c:v>
                </c:pt>
                <c:pt idx="110">
                  <c:v>1.9109639E-3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A80F-4E96-835C-FE5D16C22977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[4]Sheet1!$D$200:$DT$200</c:f>
              <c:numCache>
                <c:formatCode>General</c:formatCode>
                <c:ptCount val="121"/>
                <c:pt idx="0">
                  <c:v>4.6285796000000001E-3</c:v>
                </c:pt>
                <c:pt idx="1">
                  <c:v>3.4044813000000001E-3</c:v>
                </c:pt>
                <c:pt idx="2">
                  <c:v>4.3872255000000004E-3</c:v>
                </c:pt>
                <c:pt idx="3">
                  <c:v>4.2005367999999998E-3</c:v>
                </c:pt>
                <c:pt idx="4">
                  <c:v>3.9874352999999998E-3</c:v>
                </c:pt>
                <c:pt idx="5">
                  <c:v>4.7438070000000001E-3</c:v>
                </c:pt>
                <c:pt idx="6">
                  <c:v>6.8054559999999997E-3</c:v>
                </c:pt>
                <c:pt idx="7">
                  <c:v>8.9281289999999999E-3</c:v>
                </c:pt>
                <c:pt idx="8">
                  <c:v>8.5126650000000009E-3</c:v>
                </c:pt>
                <c:pt idx="9">
                  <c:v>4.4981264999999996E-3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1.1246178999999999E-3</c:v>
                </c:pt>
                <c:pt idx="15">
                  <c:v>6.9580114999999998E-3</c:v>
                </c:pt>
                <c:pt idx="16">
                  <c:v>1.1439374E-2</c:v>
                </c:pt>
                <c:pt idx="17">
                  <c:v>1.1276415999999999E-2</c:v>
                </c:pt>
                <c:pt idx="18">
                  <c:v>6.7228610000000001E-3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5.2359262000000002E-3</c:v>
                </c:pt>
                <c:pt idx="27">
                  <c:v>1.0688510999999999E-2</c:v>
                </c:pt>
                <c:pt idx="28">
                  <c:v>1.5175747999999999E-2</c:v>
                </c:pt>
                <c:pt idx="29">
                  <c:v>1.8782968000000001E-2</c:v>
                </c:pt>
                <c:pt idx="30">
                  <c:v>2.2671332999999998E-2</c:v>
                </c:pt>
                <c:pt idx="31">
                  <c:v>2.6990251999999999E-2</c:v>
                </c:pt>
                <c:pt idx="32">
                  <c:v>3.1270180000000002E-2</c:v>
                </c:pt>
                <c:pt idx="33">
                  <c:v>3.7097536E-2</c:v>
                </c:pt>
                <c:pt idx="34">
                  <c:v>4.3683636999999997E-2</c:v>
                </c:pt>
                <c:pt idx="35">
                  <c:v>4.9660370000000002E-2</c:v>
                </c:pt>
                <c:pt idx="36">
                  <c:v>5.2281926999999999E-2</c:v>
                </c:pt>
                <c:pt idx="37">
                  <c:v>5.0030199999999997E-2</c:v>
                </c:pt>
                <c:pt idx="38">
                  <c:v>4.3852250000000002E-2</c:v>
                </c:pt>
                <c:pt idx="39">
                  <c:v>3.5891190000000003E-2</c:v>
                </c:pt>
                <c:pt idx="40">
                  <c:v>2.7466108999999999E-2</c:v>
                </c:pt>
                <c:pt idx="41">
                  <c:v>2.1038074E-2</c:v>
                </c:pt>
                <c:pt idx="42">
                  <c:v>1.7070265000000001E-2</c:v>
                </c:pt>
                <c:pt idx="43">
                  <c:v>1.7046970000000002E-2</c:v>
                </c:pt>
                <c:pt idx="44">
                  <c:v>2.1399620000000001E-2</c:v>
                </c:pt>
                <c:pt idx="45">
                  <c:v>2.7551976999999998E-2</c:v>
                </c:pt>
                <c:pt idx="46">
                  <c:v>3.1989160000000003E-2</c:v>
                </c:pt>
                <c:pt idx="47">
                  <c:v>3.3012130000000001E-2</c:v>
                </c:pt>
                <c:pt idx="48">
                  <c:v>3.1993378000000003E-2</c:v>
                </c:pt>
                <c:pt idx="49">
                  <c:v>3.1347380000000001E-2</c:v>
                </c:pt>
                <c:pt idx="50">
                  <c:v>3.1575161999999997E-2</c:v>
                </c:pt>
                <c:pt idx="51">
                  <c:v>3.2781317999999997E-2</c:v>
                </c:pt>
                <c:pt idx="52">
                  <c:v>3.3958606000000002E-2</c:v>
                </c:pt>
                <c:pt idx="53">
                  <c:v>3.324527E-2</c:v>
                </c:pt>
                <c:pt idx="54">
                  <c:v>2.9902018999999998E-2</c:v>
                </c:pt>
                <c:pt idx="55">
                  <c:v>2.6737427000000001E-2</c:v>
                </c:pt>
                <c:pt idx="56">
                  <c:v>2.641458E-2</c:v>
                </c:pt>
                <c:pt idx="57">
                  <c:v>3.2126293E-2</c:v>
                </c:pt>
                <c:pt idx="58">
                  <c:v>4.1893065E-2</c:v>
                </c:pt>
                <c:pt idx="59">
                  <c:v>5.0437454E-2</c:v>
                </c:pt>
                <c:pt idx="60">
                  <c:v>5.323729E-2</c:v>
                </c:pt>
                <c:pt idx="61">
                  <c:v>5.2139980000000002E-2</c:v>
                </c:pt>
                <c:pt idx="62">
                  <c:v>5.1238930000000002E-2</c:v>
                </c:pt>
                <c:pt idx="63">
                  <c:v>5.2398845999999999E-2</c:v>
                </c:pt>
                <c:pt idx="64">
                  <c:v>5.2614703999999998E-2</c:v>
                </c:pt>
                <c:pt idx="65">
                  <c:v>4.9924124E-2</c:v>
                </c:pt>
                <c:pt idx="66">
                  <c:v>4.7987982999999998E-2</c:v>
                </c:pt>
                <c:pt idx="67">
                  <c:v>5.1591440000000002E-2</c:v>
                </c:pt>
                <c:pt idx="68">
                  <c:v>5.9237313E-2</c:v>
                </c:pt>
                <c:pt idx="69">
                  <c:v>6.2104810000000003E-2</c:v>
                </c:pt>
                <c:pt idx="70">
                  <c:v>5.3815380000000003E-2</c:v>
                </c:pt>
                <c:pt idx="71">
                  <c:v>3.6230676000000003E-2</c:v>
                </c:pt>
                <c:pt idx="72">
                  <c:v>1.8503226000000001E-2</c:v>
                </c:pt>
                <c:pt idx="73">
                  <c:v>8.5352589999999999E-3</c:v>
                </c:pt>
                <c:pt idx="74">
                  <c:v>8.6159830000000007E-3</c:v>
                </c:pt>
                <c:pt idx="75">
                  <c:v>1.4732144000000001E-2</c:v>
                </c:pt>
                <c:pt idx="76">
                  <c:v>2.1402737000000002E-2</c:v>
                </c:pt>
                <c:pt idx="77">
                  <c:v>2.4622104999999998E-2</c:v>
                </c:pt>
                <c:pt idx="78">
                  <c:v>2.5276336999999999E-2</c:v>
                </c:pt>
                <c:pt idx="79">
                  <c:v>2.5390906000000001E-2</c:v>
                </c:pt>
                <c:pt idx="80">
                  <c:v>2.4309580000000001E-2</c:v>
                </c:pt>
                <c:pt idx="81">
                  <c:v>1.9841833E-2</c:v>
                </c:pt>
                <c:pt idx="82">
                  <c:v>1.0888948000000001E-2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4.1934620000000002E-3</c:v>
                </c:pt>
                <c:pt idx="88">
                  <c:v>1.5559086E-2</c:v>
                </c:pt>
                <c:pt idx="89">
                  <c:v>2.4940304E-2</c:v>
                </c:pt>
                <c:pt idx="90">
                  <c:v>3.0955084000000001E-2</c:v>
                </c:pt>
                <c:pt idx="91">
                  <c:v>3.3979534999999998E-2</c:v>
                </c:pt>
                <c:pt idx="92">
                  <c:v>3.3689327999999998E-2</c:v>
                </c:pt>
                <c:pt idx="93">
                  <c:v>3.1999649999999998E-2</c:v>
                </c:pt>
                <c:pt idx="94">
                  <c:v>2.9830925000000001E-2</c:v>
                </c:pt>
                <c:pt idx="95">
                  <c:v>2.7283390000000001E-2</c:v>
                </c:pt>
                <c:pt idx="96">
                  <c:v>2.7586494E-2</c:v>
                </c:pt>
                <c:pt idx="97">
                  <c:v>2.9368333999999999E-2</c:v>
                </c:pt>
                <c:pt idx="98">
                  <c:v>3.1677965000000002E-2</c:v>
                </c:pt>
                <c:pt idx="99">
                  <c:v>3.3850419999999999E-2</c:v>
                </c:pt>
                <c:pt idx="100">
                  <c:v>3.5662353000000001E-2</c:v>
                </c:pt>
                <c:pt idx="101">
                  <c:v>3.5683665000000003E-2</c:v>
                </c:pt>
                <c:pt idx="102">
                  <c:v>3.5384002999999997E-2</c:v>
                </c:pt>
                <c:pt idx="103">
                  <c:v>3.4631505999999999E-2</c:v>
                </c:pt>
                <c:pt idx="104">
                  <c:v>3.2619763000000003E-2</c:v>
                </c:pt>
                <c:pt idx="105">
                  <c:v>2.9522419000000001E-2</c:v>
                </c:pt>
                <c:pt idx="106">
                  <c:v>2.5334703E-2</c:v>
                </c:pt>
                <c:pt idx="107">
                  <c:v>2.0789591999999999E-2</c:v>
                </c:pt>
                <c:pt idx="108">
                  <c:v>1.48630515E-2</c:v>
                </c:pt>
                <c:pt idx="109">
                  <c:v>8.3804770000000008E-3</c:v>
                </c:pt>
                <c:pt idx="110">
                  <c:v>1.9872442000000001E-3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A80F-4E96-835C-FE5D16C22977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[4]Sheet1!$D$201:$DT$201</c:f>
              <c:numCache>
                <c:formatCode>General</c:formatCode>
                <c:ptCount val="121"/>
                <c:pt idx="0">
                  <c:v>4.4529004999999998E-3</c:v>
                </c:pt>
                <c:pt idx="1">
                  <c:v>3.3575327000000001E-3</c:v>
                </c:pt>
                <c:pt idx="2">
                  <c:v>4.4522299999999997E-3</c:v>
                </c:pt>
                <c:pt idx="3">
                  <c:v>4.4167675E-3</c:v>
                </c:pt>
                <c:pt idx="4">
                  <c:v>4.3573407000000001E-3</c:v>
                </c:pt>
                <c:pt idx="5">
                  <c:v>5.2309115000000002E-3</c:v>
                </c:pt>
                <c:pt idx="6">
                  <c:v>7.2212544999999996E-3</c:v>
                </c:pt>
                <c:pt idx="7">
                  <c:v>9.0761469999999997E-3</c:v>
                </c:pt>
                <c:pt idx="8">
                  <c:v>8.2770729999999994E-3</c:v>
                </c:pt>
                <c:pt idx="9">
                  <c:v>3.9735828000000001E-3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1.4978813000000001E-3</c:v>
                </c:pt>
                <c:pt idx="15">
                  <c:v>7.3920410000000002E-3</c:v>
                </c:pt>
                <c:pt idx="16">
                  <c:v>1.1772285E-2</c:v>
                </c:pt>
                <c:pt idx="17">
                  <c:v>1.1442147E-2</c:v>
                </c:pt>
                <c:pt idx="18">
                  <c:v>6.7828350000000001E-3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4.9111349999999996E-3</c:v>
                </c:pt>
                <c:pt idx="27">
                  <c:v>1.0710285E-2</c:v>
                </c:pt>
                <c:pt idx="28">
                  <c:v>1.5607405E-2</c:v>
                </c:pt>
                <c:pt idx="29">
                  <c:v>1.9477464E-2</c:v>
                </c:pt>
                <c:pt idx="30">
                  <c:v>2.3466496E-2</c:v>
                </c:pt>
                <c:pt idx="31">
                  <c:v>2.7628369999999999E-2</c:v>
                </c:pt>
                <c:pt idx="32">
                  <c:v>3.154585E-2</c:v>
                </c:pt>
                <c:pt idx="33">
                  <c:v>3.6934882000000002E-2</c:v>
                </c:pt>
                <c:pt idx="34">
                  <c:v>4.3191670000000001E-2</c:v>
                </c:pt>
                <c:pt idx="35">
                  <c:v>4.9015749999999997E-2</c:v>
                </c:pt>
                <c:pt idx="36">
                  <c:v>5.1658299999999997E-2</c:v>
                </c:pt>
                <c:pt idx="37">
                  <c:v>4.9556464000000001E-2</c:v>
                </c:pt>
                <c:pt idx="38">
                  <c:v>4.3490946000000003E-2</c:v>
                </c:pt>
                <c:pt idx="39">
                  <c:v>3.5602546999999998E-2</c:v>
                </c:pt>
                <c:pt idx="40">
                  <c:v>2.7206799E-2</c:v>
                </c:pt>
                <c:pt idx="41">
                  <c:v>2.0805140999999999E-2</c:v>
                </c:pt>
                <c:pt idx="42">
                  <c:v>1.6889356000000001E-2</c:v>
                </c:pt>
                <c:pt idx="43">
                  <c:v>1.6970506E-2</c:v>
                </c:pt>
                <c:pt idx="44">
                  <c:v>2.1489919999999999E-2</c:v>
                </c:pt>
                <c:pt idx="45">
                  <c:v>2.7811194000000001E-2</c:v>
                </c:pt>
                <c:pt idx="46">
                  <c:v>3.2267289999999997E-2</c:v>
                </c:pt>
                <c:pt idx="47">
                  <c:v>3.3105022999999997E-2</c:v>
                </c:pt>
                <c:pt idx="48">
                  <c:v>3.179763E-2</c:v>
                </c:pt>
                <c:pt idx="49">
                  <c:v>3.0972142000000001E-2</c:v>
                </c:pt>
                <c:pt idx="50">
                  <c:v>3.1178191000000001E-2</c:v>
                </c:pt>
                <c:pt idx="51">
                  <c:v>3.2464373999999997E-2</c:v>
                </c:pt>
                <c:pt idx="52">
                  <c:v>3.378921E-2</c:v>
                </c:pt>
                <c:pt idx="53">
                  <c:v>3.3293339999999998E-2</c:v>
                </c:pt>
                <c:pt idx="54">
                  <c:v>3.0204519999999999E-2</c:v>
                </c:pt>
                <c:pt idx="55">
                  <c:v>2.7225925000000002E-2</c:v>
                </c:pt>
                <c:pt idx="56">
                  <c:v>2.6872338999999999E-2</c:v>
                </c:pt>
                <c:pt idx="57">
                  <c:v>3.2314120000000002E-2</c:v>
                </c:pt>
                <c:pt idx="58">
                  <c:v>4.1746582999999997E-2</c:v>
                </c:pt>
                <c:pt idx="59">
                  <c:v>5.010535E-2</c:v>
                </c:pt>
                <c:pt idx="60">
                  <c:v>5.2910585000000003E-2</c:v>
                </c:pt>
                <c:pt idx="61">
                  <c:v>5.1910944000000001E-2</c:v>
                </c:pt>
                <c:pt idx="62">
                  <c:v>5.1038350000000003E-2</c:v>
                </c:pt>
                <c:pt idx="63">
                  <c:v>5.211768E-2</c:v>
                </c:pt>
                <c:pt idx="64">
                  <c:v>5.2269509999999998E-2</c:v>
                </c:pt>
                <c:pt idx="65">
                  <c:v>4.9650725E-2</c:v>
                </c:pt>
                <c:pt idx="66">
                  <c:v>4.7939616999999997E-2</c:v>
                </c:pt>
                <c:pt idx="67">
                  <c:v>5.1836733000000003E-2</c:v>
                </c:pt>
                <c:pt idx="68">
                  <c:v>5.9721943E-2</c:v>
                </c:pt>
                <c:pt idx="69">
                  <c:v>6.272556E-2</c:v>
                </c:pt>
                <c:pt idx="70">
                  <c:v>5.4428867999999998E-2</c:v>
                </c:pt>
                <c:pt idx="71">
                  <c:v>3.6662760000000003E-2</c:v>
                </c:pt>
                <c:pt idx="72">
                  <c:v>1.8579148E-2</c:v>
                </c:pt>
                <c:pt idx="73">
                  <c:v>8.1464425E-3</c:v>
                </c:pt>
                <c:pt idx="74">
                  <c:v>7.776664E-3</c:v>
                </c:pt>
                <c:pt idx="75">
                  <c:v>1.3635852E-2</c:v>
                </c:pt>
                <c:pt idx="76">
                  <c:v>2.0382906999999999E-2</c:v>
                </c:pt>
                <c:pt idx="77">
                  <c:v>2.4026196E-2</c:v>
                </c:pt>
                <c:pt idx="78">
                  <c:v>2.5255746999999999E-2</c:v>
                </c:pt>
                <c:pt idx="79">
                  <c:v>2.5829029999999999E-2</c:v>
                </c:pt>
                <c:pt idx="80">
                  <c:v>2.4936657000000001E-2</c:v>
                </c:pt>
                <c:pt idx="81">
                  <c:v>2.0421945E-2</c:v>
                </c:pt>
                <c:pt idx="82">
                  <c:v>1.1316239000000001E-2</c:v>
                </c:pt>
                <c:pt idx="83">
                  <c:v>5.38E-5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4.2000882999999999E-3</c:v>
                </c:pt>
                <c:pt idx="88">
                  <c:v>1.5555391999999999E-2</c:v>
                </c:pt>
                <c:pt idx="89">
                  <c:v>2.4900254E-2</c:v>
                </c:pt>
                <c:pt idx="90">
                  <c:v>3.0777061000000001E-2</c:v>
                </c:pt>
                <c:pt idx="91">
                  <c:v>3.3681943999999998E-2</c:v>
                </c:pt>
                <c:pt idx="92">
                  <c:v>3.3249423E-2</c:v>
                </c:pt>
                <c:pt idx="93">
                  <c:v>3.1429156999999999E-2</c:v>
                </c:pt>
                <c:pt idx="94">
                  <c:v>2.9124951E-2</c:v>
                </c:pt>
                <c:pt idx="95">
                  <c:v>2.6507512E-2</c:v>
                </c:pt>
                <c:pt idx="96">
                  <c:v>2.6809547E-2</c:v>
                </c:pt>
                <c:pt idx="97">
                  <c:v>2.8700188000000001E-2</c:v>
                </c:pt>
                <c:pt idx="98">
                  <c:v>3.1195983E-2</c:v>
                </c:pt>
                <c:pt idx="99">
                  <c:v>3.3583590000000003E-2</c:v>
                </c:pt>
                <c:pt idx="100">
                  <c:v>3.5574797999999998E-2</c:v>
                </c:pt>
                <c:pt idx="101">
                  <c:v>3.57081E-2</c:v>
                </c:pt>
                <c:pt idx="102">
                  <c:v>3.5536326E-2</c:v>
                </c:pt>
                <c:pt idx="103">
                  <c:v>3.4862176000000002E-2</c:v>
                </c:pt>
                <c:pt idx="104">
                  <c:v>3.2890559999999999E-2</c:v>
                </c:pt>
                <c:pt idx="105">
                  <c:v>2.9804943E-2</c:v>
                </c:pt>
                <c:pt idx="106">
                  <c:v>2.5604114000000001E-2</c:v>
                </c:pt>
                <c:pt idx="107">
                  <c:v>2.1019012E-2</c:v>
                </c:pt>
                <c:pt idx="108">
                  <c:v>1.5045078999999999E-2</c:v>
                </c:pt>
                <c:pt idx="109">
                  <c:v>8.5104965000000008E-3</c:v>
                </c:pt>
                <c:pt idx="110">
                  <c:v>2.0731983000000002E-3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A80F-4E96-835C-FE5D16C22977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[4]Sheet1!$D$202:$DT$202</c:f>
              <c:numCache>
                <c:formatCode>General</c:formatCode>
                <c:ptCount val="121"/>
                <c:pt idx="0">
                  <c:v>3.7263026000000001E-3</c:v>
                </c:pt>
                <c:pt idx="1">
                  <c:v>2.8543521000000001E-3</c:v>
                </c:pt>
                <c:pt idx="2">
                  <c:v>4.2598997E-3</c:v>
                </c:pt>
                <c:pt idx="3">
                  <c:v>4.4357700000000003E-3</c:v>
                </c:pt>
                <c:pt idx="4">
                  <c:v>4.3738750000000002E-3</c:v>
                </c:pt>
                <c:pt idx="5">
                  <c:v>5.1665286999999999E-3</c:v>
                </c:pt>
                <c:pt idx="6">
                  <c:v>7.1540763999999998E-3</c:v>
                </c:pt>
                <c:pt idx="7">
                  <c:v>9.0404879999999993E-3</c:v>
                </c:pt>
                <c:pt idx="8">
                  <c:v>8.2302074999999995E-3</c:v>
                </c:pt>
                <c:pt idx="9">
                  <c:v>3.8679752000000001E-3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1.6001512E-3</c:v>
                </c:pt>
                <c:pt idx="15">
                  <c:v>7.2799320000000002E-3</c:v>
                </c:pt>
                <c:pt idx="16">
                  <c:v>1.1457515E-2</c:v>
                </c:pt>
                <c:pt idx="17">
                  <c:v>1.1070652E-2</c:v>
                </c:pt>
                <c:pt idx="18">
                  <c:v>6.4789996999999998E-3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4.5512909999999998E-3</c:v>
                </c:pt>
                <c:pt idx="27">
                  <c:v>1.0252256E-2</c:v>
                </c:pt>
                <c:pt idx="28">
                  <c:v>1.5126292E-2</c:v>
                </c:pt>
                <c:pt idx="29">
                  <c:v>1.9070316E-2</c:v>
                </c:pt>
                <c:pt idx="30">
                  <c:v>2.3142623000000001E-2</c:v>
                </c:pt>
                <c:pt idx="31">
                  <c:v>2.7412180000000001E-2</c:v>
                </c:pt>
                <c:pt idx="32">
                  <c:v>3.1461111999999999E-2</c:v>
                </c:pt>
                <c:pt idx="33">
                  <c:v>3.6999023999999998E-2</c:v>
                </c:pt>
                <c:pt idx="34">
                  <c:v>4.3404903000000002E-2</c:v>
                </c:pt>
                <c:pt idx="35">
                  <c:v>4.9329360000000003E-2</c:v>
                </c:pt>
                <c:pt idx="36">
                  <c:v>5.1974184999999999E-2</c:v>
                </c:pt>
                <c:pt idx="37">
                  <c:v>4.9759850000000001E-2</c:v>
                </c:pt>
                <c:pt idx="38">
                  <c:v>4.3535520000000001E-2</c:v>
                </c:pt>
                <c:pt idx="39">
                  <c:v>3.5514249999999997E-2</c:v>
                </c:pt>
                <c:pt idx="40">
                  <c:v>2.7065028000000001E-2</c:v>
                </c:pt>
                <c:pt idx="41">
                  <c:v>2.0734852000000002E-2</c:v>
                </c:pt>
                <c:pt idx="42">
                  <c:v>1.6941060000000001E-2</c:v>
                </c:pt>
                <c:pt idx="43">
                  <c:v>1.7085493E-2</c:v>
                </c:pt>
                <c:pt idx="44">
                  <c:v>2.1565588E-2</c:v>
                </c:pt>
                <c:pt idx="45">
                  <c:v>2.7798003000000002E-2</c:v>
                </c:pt>
                <c:pt idx="46">
                  <c:v>3.2282624000000003E-2</c:v>
                </c:pt>
                <c:pt idx="47">
                  <c:v>3.3326910000000001E-2</c:v>
                </c:pt>
                <c:pt idx="48">
                  <c:v>3.2272264000000002E-2</c:v>
                </c:pt>
                <c:pt idx="49">
                  <c:v>3.1566415E-2</c:v>
                </c:pt>
                <c:pt idx="50">
                  <c:v>3.1760759999999999E-2</c:v>
                </c:pt>
                <c:pt idx="51">
                  <c:v>3.2986727E-2</c:v>
                </c:pt>
                <c:pt idx="52">
                  <c:v>3.4223940000000001E-2</c:v>
                </c:pt>
                <c:pt idx="53">
                  <c:v>3.3544986999999998E-2</c:v>
                </c:pt>
                <c:pt idx="54">
                  <c:v>3.0134735999999999E-2</c:v>
                </c:pt>
                <c:pt idx="55">
                  <c:v>2.6809416999999999E-2</c:v>
                </c:pt>
                <c:pt idx="56">
                  <c:v>2.6292935E-2</c:v>
                </c:pt>
                <c:pt idx="57">
                  <c:v>3.1824560000000002E-2</c:v>
                </c:pt>
                <c:pt idx="58">
                  <c:v>4.1440369999999997E-2</c:v>
                </c:pt>
                <c:pt idx="59">
                  <c:v>4.9916953E-2</c:v>
                </c:pt>
                <c:pt idx="60">
                  <c:v>5.277126E-2</c:v>
                </c:pt>
                <c:pt idx="61">
                  <c:v>5.1848337000000001E-2</c:v>
                </c:pt>
                <c:pt idx="62">
                  <c:v>5.1133703000000003E-2</c:v>
                </c:pt>
                <c:pt idx="63">
                  <c:v>5.2394290000000003E-2</c:v>
                </c:pt>
                <c:pt idx="64">
                  <c:v>5.2634797999999997E-2</c:v>
                </c:pt>
                <c:pt idx="65">
                  <c:v>5.0014059999999999E-2</c:v>
                </c:pt>
                <c:pt idx="66">
                  <c:v>4.8284220000000003E-2</c:v>
                </c:pt>
                <c:pt idx="67">
                  <c:v>5.2156507999999997E-2</c:v>
                </c:pt>
                <c:pt idx="68">
                  <c:v>5.990765E-2</c:v>
                </c:pt>
                <c:pt idx="69">
                  <c:v>6.2583360000000005E-2</c:v>
                </c:pt>
                <c:pt idx="70">
                  <c:v>5.3890053E-2</c:v>
                </c:pt>
                <c:pt idx="71">
                  <c:v>3.5964533999999999E-2</c:v>
                </c:pt>
                <c:pt idx="72">
                  <c:v>1.8146160000000001E-2</c:v>
                </c:pt>
                <c:pt idx="73">
                  <c:v>8.2971499999999997E-3</c:v>
                </c:pt>
                <c:pt idx="74">
                  <c:v>8.4837039999999999E-3</c:v>
                </c:pt>
                <c:pt idx="75">
                  <c:v>1.4613767E-2</c:v>
                </c:pt>
                <c:pt idx="76">
                  <c:v>2.1325772999999999E-2</c:v>
                </c:pt>
                <c:pt idx="77">
                  <c:v>2.4718007E-2</c:v>
                </c:pt>
                <c:pt idx="78">
                  <c:v>2.5629277999999998E-2</c:v>
                </c:pt>
                <c:pt idx="79">
                  <c:v>2.5907775000000001E-2</c:v>
                </c:pt>
                <c:pt idx="80">
                  <c:v>2.4762527999999999E-2</c:v>
                </c:pt>
                <c:pt idx="81">
                  <c:v>2.0036438E-2</c:v>
                </c:pt>
                <c:pt idx="82">
                  <c:v>1.0769183999999999E-2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4.3115406000000002E-3</c:v>
                </c:pt>
                <c:pt idx="88">
                  <c:v>1.5709250000000001E-2</c:v>
                </c:pt>
                <c:pt idx="89">
                  <c:v>2.4961911E-2</c:v>
                </c:pt>
                <c:pt idx="90">
                  <c:v>3.0695411999999998E-2</c:v>
                </c:pt>
                <c:pt idx="91">
                  <c:v>3.3441400000000003E-2</c:v>
                </c:pt>
                <c:pt idx="92">
                  <c:v>3.298251E-2</c:v>
                </c:pt>
                <c:pt idx="93">
                  <c:v>3.1252809999999999E-2</c:v>
                </c:pt>
                <c:pt idx="94">
                  <c:v>2.9143747000000001E-2</c:v>
                </c:pt>
                <c:pt idx="95">
                  <c:v>2.6711098999999999E-2</c:v>
                </c:pt>
                <c:pt idx="96">
                  <c:v>2.717926E-2</c:v>
                </c:pt>
                <c:pt idx="97">
                  <c:v>2.9121642999999999E-2</c:v>
                </c:pt>
                <c:pt idx="98">
                  <c:v>3.1581074000000001E-2</c:v>
                </c:pt>
                <c:pt idx="99">
                  <c:v>3.3883690000000001E-2</c:v>
                </c:pt>
                <c:pt idx="100">
                  <c:v>3.5793119999999998E-2</c:v>
                </c:pt>
                <c:pt idx="101">
                  <c:v>3.5829287000000001E-2</c:v>
                </c:pt>
                <c:pt idx="102">
                  <c:v>3.5580788000000002E-2</c:v>
                </c:pt>
                <c:pt idx="103">
                  <c:v>3.4851920000000002E-2</c:v>
                </c:pt>
                <c:pt idx="104">
                  <c:v>3.2851106999999997E-2</c:v>
                </c:pt>
                <c:pt idx="105">
                  <c:v>2.9755431999999998E-2</c:v>
                </c:pt>
                <c:pt idx="106">
                  <c:v>2.5566935999999998E-2</c:v>
                </c:pt>
                <c:pt idx="107">
                  <c:v>2.1037866999999998E-2</c:v>
                </c:pt>
                <c:pt idx="108">
                  <c:v>1.51124615E-2</c:v>
                </c:pt>
                <c:pt idx="109">
                  <c:v>8.6429809999999992E-3</c:v>
                </c:pt>
                <c:pt idx="110">
                  <c:v>2.2742652999999998E-3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A80F-4E96-835C-FE5D16C22977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[4]Sheet1!$D$203:$DT$203</c:f>
              <c:numCache>
                <c:formatCode>General</c:formatCode>
                <c:ptCount val="121"/>
                <c:pt idx="0">
                  <c:v>3.9314010000000002E-3</c:v>
                </c:pt>
                <c:pt idx="1">
                  <c:v>2.856801E-3</c:v>
                </c:pt>
                <c:pt idx="2">
                  <c:v>4.0000900000000004E-3</c:v>
                </c:pt>
                <c:pt idx="3">
                  <c:v>3.9868760000000003E-3</c:v>
                </c:pt>
                <c:pt idx="4">
                  <c:v>3.8948592000000001E-3</c:v>
                </c:pt>
                <c:pt idx="5">
                  <c:v>4.8237549999999999E-3</c:v>
                </c:pt>
                <c:pt idx="6">
                  <c:v>7.0565350000000001E-3</c:v>
                </c:pt>
                <c:pt idx="7">
                  <c:v>9.3016420000000006E-3</c:v>
                </c:pt>
                <c:pt idx="8">
                  <c:v>8.8022299999999994E-3</c:v>
                </c:pt>
                <c:pt idx="9">
                  <c:v>4.5580124000000003E-3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1.1455927E-3</c:v>
                </c:pt>
                <c:pt idx="15">
                  <c:v>6.7897382999999997E-3</c:v>
                </c:pt>
                <c:pt idx="16">
                  <c:v>1.104464E-2</c:v>
                </c:pt>
                <c:pt idx="17">
                  <c:v>1.0819227000000001E-2</c:v>
                </c:pt>
                <c:pt idx="18">
                  <c:v>6.5030599999999997E-3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4.5898409999999999E-3</c:v>
                </c:pt>
                <c:pt idx="27">
                  <c:v>1.0315252E-2</c:v>
                </c:pt>
                <c:pt idx="28">
                  <c:v>1.5268556000000001E-2</c:v>
                </c:pt>
                <c:pt idx="29">
                  <c:v>1.9302634999999999E-2</c:v>
                </c:pt>
                <c:pt idx="30">
                  <c:v>2.3468777999999999E-2</c:v>
                </c:pt>
                <c:pt idx="31">
                  <c:v>2.7816589999999999E-2</c:v>
                </c:pt>
                <c:pt idx="32">
                  <c:v>3.1921594999999997E-2</c:v>
                </c:pt>
                <c:pt idx="33">
                  <c:v>3.7513393999999999E-2</c:v>
                </c:pt>
                <c:pt idx="34">
                  <c:v>4.3851260000000003E-2</c:v>
                </c:pt>
                <c:pt idx="35">
                  <c:v>4.9577509999999998E-2</c:v>
                </c:pt>
                <c:pt idx="36">
                  <c:v>5.1973020000000002E-2</c:v>
                </c:pt>
                <c:pt idx="37">
                  <c:v>4.9566377000000002E-2</c:v>
                </c:pt>
                <c:pt idx="38">
                  <c:v>4.3337176999999998E-2</c:v>
                </c:pt>
                <c:pt idx="39">
                  <c:v>3.5458990000000003E-2</c:v>
                </c:pt>
                <c:pt idx="40">
                  <c:v>2.7159406000000001E-2</c:v>
                </c:pt>
                <c:pt idx="41">
                  <c:v>2.0861893999999999E-2</c:v>
                </c:pt>
                <c:pt idx="42">
                  <c:v>1.6968596999999998E-2</c:v>
                </c:pt>
                <c:pt idx="43">
                  <c:v>1.6982911E-2</c:v>
                </c:pt>
                <c:pt idx="44">
                  <c:v>2.1417183999999999E-2</c:v>
                </c:pt>
                <c:pt idx="45">
                  <c:v>2.769481E-2</c:v>
                </c:pt>
                <c:pt idx="46">
                  <c:v>3.2250500000000001E-2</c:v>
                </c:pt>
                <c:pt idx="47">
                  <c:v>3.3289020000000002E-2</c:v>
                </c:pt>
                <c:pt idx="48">
                  <c:v>3.2205681999999999E-2</c:v>
                </c:pt>
                <c:pt idx="49">
                  <c:v>3.1484704000000002E-2</c:v>
                </c:pt>
                <c:pt idx="50">
                  <c:v>3.1721885999999998E-2</c:v>
                </c:pt>
                <c:pt idx="51">
                  <c:v>3.3010119999999997E-2</c:v>
                </c:pt>
                <c:pt idx="52">
                  <c:v>3.4259963999999997E-2</c:v>
                </c:pt>
                <c:pt idx="53">
                  <c:v>3.3521976000000002E-2</c:v>
                </c:pt>
                <c:pt idx="54">
                  <c:v>3.0030782999999998E-2</c:v>
                </c:pt>
                <c:pt idx="55">
                  <c:v>2.6649127000000002E-2</c:v>
                </c:pt>
                <c:pt idx="56">
                  <c:v>2.6163869999999999E-2</c:v>
                </c:pt>
                <c:pt idx="57">
                  <c:v>3.1825442000000002E-2</c:v>
                </c:pt>
                <c:pt idx="58">
                  <c:v>4.1626059999999999E-2</c:v>
                </c:pt>
                <c:pt idx="59">
                  <c:v>5.0194233999999997E-2</c:v>
                </c:pt>
                <c:pt idx="60">
                  <c:v>5.295503E-2</c:v>
                </c:pt>
                <c:pt idx="61">
                  <c:v>5.1775495999999997E-2</c:v>
                </c:pt>
                <c:pt idx="62">
                  <c:v>5.0768349999999997E-2</c:v>
                </c:pt>
                <c:pt idx="63">
                  <c:v>5.1812373000000002E-2</c:v>
                </c:pt>
                <c:pt idx="64">
                  <c:v>5.1956481999999998E-2</c:v>
                </c:pt>
                <c:pt idx="65">
                  <c:v>4.9348210000000003E-2</c:v>
                </c:pt>
                <c:pt idx="66">
                  <c:v>4.7738379999999997E-2</c:v>
                </c:pt>
                <c:pt idx="67">
                  <c:v>5.1830029999999999E-2</c:v>
                </c:pt>
                <c:pt idx="68">
                  <c:v>5.9884769999999997E-2</c:v>
                </c:pt>
                <c:pt idx="69">
                  <c:v>6.2822240000000001E-2</c:v>
                </c:pt>
                <c:pt idx="70">
                  <c:v>5.4222140000000002E-2</c:v>
                </c:pt>
                <c:pt idx="71">
                  <c:v>3.6196430000000002E-2</c:v>
                </c:pt>
                <c:pt idx="72">
                  <c:v>1.8238397E-2</c:v>
                </c:pt>
                <c:pt idx="73">
                  <c:v>8.3845559999999996E-3</c:v>
                </c:pt>
                <c:pt idx="74">
                  <c:v>8.7423810000000005E-3</c:v>
                </c:pt>
                <c:pt idx="75">
                  <c:v>1.5011866E-2</c:v>
                </c:pt>
                <c:pt idx="76">
                  <c:v>2.1608993E-2</c:v>
                </c:pt>
                <c:pt idx="77">
                  <c:v>2.4650596E-2</c:v>
                </c:pt>
                <c:pt idx="78">
                  <c:v>2.5235137000000001E-2</c:v>
                </c:pt>
                <c:pt idx="79">
                  <c:v>2.5454862000000002E-2</c:v>
                </c:pt>
                <c:pt idx="80">
                  <c:v>2.4541525000000002E-2</c:v>
                </c:pt>
                <c:pt idx="81">
                  <c:v>2.0142982E-2</c:v>
                </c:pt>
                <c:pt idx="82">
                  <c:v>1.1070075E-2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4.0424755E-3</c:v>
                </c:pt>
                <c:pt idx="88">
                  <c:v>1.5613770000000001E-2</c:v>
                </c:pt>
                <c:pt idx="89">
                  <c:v>2.5154039999999999E-2</c:v>
                </c:pt>
                <c:pt idx="90">
                  <c:v>3.1200398000000001E-2</c:v>
                </c:pt>
                <c:pt idx="91">
                  <c:v>3.4166879999999997E-2</c:v>
                </c:pt>
                <c:pt idx="92">
                  <c:v>3.3658262000000001E-2</c:v>
                </c:pt>
                <c:pt idx="93">
                  <c:v>3.1699094999999997E-2</c:v>
                </c:pt>
                <c:pt idx="94">
                  <c:v>2.9271024999999999E-2</c:v>
                </c:pt>
                <c:pt idx="95">
                  <c:v>2.6523465E-2</c:v>
                </c:pt>
                <c:pt idx="96">
                  <c:v>2.6779020000000001E-2</c:v>
                </c:pt>
                <c:pt idx="97">
                  <c:v>2.8654829E-2</c:v>
                </c:pt>
                <c:pt idx="98">
                  <c:v>3.1169180000000001E-2</c:v>
                </c:pt>
                <c:pt idx="99">
                  <c:v>3.358009E-2</c:v>
                </c:pt>
                <c:pt idx="100">
                  <c:v>3.5587977999999999E-2</c:v>
                </c:pt>
                <c:pt idx="101">
                  <c:v>3.5673539999999997E-2</c:v>
                </c:pt>
                <c:pt idx="102">
                  <c:v>3.5473063999999999E-2</c:v>
                </c:pt>
                <c:pt idx="103">
                  <c:v>3.4739239999999998E-2</c:v>
                </c:pt>
                <c:pt idx="104">
                  <c:v>3.2698890000000001E-2</c:v>
                </c:pt>
                <c:pt idx="105">
                  <c:v>2.9545116999999999E-2</c:v>
                </c:pt>
                <c:pt idx="106">
                  <c:v>2.5282473999999999E-2</c:v>
                </c:pt>
                <c:pt idx="107">
                  <c:v>2.0646442000000001E-2</c:v>
                </c:pt>
                <c:pt idx="108">
                  <c:v>1.4642235999999999E-2</c:v>
                </c:pt>
                <c:pt idx="109">
                  <c:v>8.098437E-3</c:v>
                </c:pt>
                <c:pt idx="110">
                  <c:v>1.6709729E-3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A80F-4E96-835C-FE5D16C22977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[4]Sheet1!$D$204:$DT$204</c:f>
              <c:numCache>
                <c:formatCode>General</c:formatCode>
                <c:ptCount val="121"/>
                <c:pt idx="0">
                  <c:v>5.0041670000000003E-3</c:v>
                </c:pt>
                <c:pt idx="1">
                  <c:v>3.8700240000000001E-3</c:v>
                </c:pt>
                <c:pt idx="2">
                  <c:v>4.9103395999999999E-3</c:v>
                </c:pt>
                <c:pt idx="3">
                  <c:v>4.6133283000000004E-3</c:v>
                </c:pt>
                <c:pt idx="4">
                  <c:v>4.1615925999999998E-3</c:v>
                </c:pt>
                <c:pt idx="5">
                  <c:v>4.6538426999999999E-3</c:v>
                </c:pt>
                <c:pt idx="6">
                  <c:v>6.4750016000000004E-3</c:v>
                </c:pt>
                <c:pt idx="7">
                  <c:v>8.5181909999999996E-3</c:v>
                </c:pt>
                <c:pt idx="8">
                  <c:v>8.1452810000000007E-3</c:v>
                </c:pt>
                <c:pt idx="9">
                  <c:v>4.2874330000000002E-3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1.6637373000000001E-3</c:v>
                </c:pt>
                <c:pt idx="15">
                  <c:v>7.3857903000000003E-3</c:v>
                </c:pt>
                <c:pt idx="16">
                  <c:v>1.159729E-2</c:v>
                </c:pt>
                <c:pt idx="17">
                  <c:v>1.1181531499999999E-2</c:v>
                </c:pt>
                <c:pt idx="18">
                  <c:v>6.544444E-3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4.9761427E-3</c:v>
                </c:pt>
                <c:pt idx="27">
                  <c:v>1.0611302E-2</c:v>
                </c:pt>
                <c:pt idx="28">
                  <c:v>1.5351815E-2</c:v>
                </c:pt>
                <c:pt idx="29">
                  <c:v>1.9165443000000001E-2</c:v>
                </c:pt>
                <c:pt idx="30">
                  <c:v>2.3187855E-2</c:v>
                </c:pt>
                <c:pt idx="31">
                  <c:v>2.7501985E-2</c:v>
                </c:pt>
                <c:pt idx="32">
                  <c:v>3.1653564000000002E-2</c:v>
                </c:pt>
                <c:pt idx="33">
                  <c:v>3.7276693E-2</c:v>
                </c:pt>
                <c:pt idx="34">
                  <c:v>4.3656439999999998E-2</c:v>
                </c:pt>
                <c:pt idx="35">
                  <c:v>4.9407146999999998E-2</c:v>
                </c:pt>
                <c:pt idx="36">
                  <c:v>5.1801026E-2</c:v>
                </c:pt>
                <c:pt idx="37">
                  <c:v>4.9406365000000001E-2</c:v>
                </c:pt>
                <c:pt idx="38">
                  <c:v>4.3196388000000002E-2</c:v>
                </c:pt>
                <c:pt idx="39">
                  <c:v>3.5409108000000002E-2</c:v>
                </c:pt>
                <c:pt idx="40">
                  <c:v>2.7281137E-2</c:v>
                </c:pt>
                <c:pt idx="41">
                  <c:v>2.1101488000000002E-2</c:v>
                </c:pt>
                <c:pt idx="42">
                  <c:v>1.7253652000000001E-2</c:v>
                </c:pt>
                <c:pt idx="43">
                  <c:v>1.7274906999999999E-2</c:v>
                </c:pt>
                <c:pt idx="44">
                  <c:v>2.1727834000000001E-2</c:v>
                </c:pt>
                <c:pt idx="45">
                  <c:v>2.8005618999999999E-2</c:v>
                </c:pt>
                <c:pt idx="46">
                  <c:v>3.2461657999999997E-2</c:v>
                </c:pt>
                <c:pt idx="47">
                  <c:v>3.3337230000000002E-2</c:v>
                </c:pt>
                <c:pt idx="48">
                  <c:v>3.2141026000000003E-2</c:v>
                </c:pt>
                <c:pt idx="49">
                  <c:v>3.1494836999999998E-2</c:v>
                </c:pt>
                <c:pt idx="50">
                  <c:v>3.1874605E-2</c:v>
                </c:pt>
                <c:pt idx="51">
                  <c:v>3.3205282000000003E-2</c:v>
                </c:pt>
                <c:pt idx="52">
                  <c:v>3.4286450000000003E-2</c:v>
                </c:pt>
                <c:pt idx="53">
                  <c:v>3.3288524E-2</c:v>
                </c:pt>
                <c:pt idx="54">
                  <c:v>2.9606791E-2</c:v>
                </c:pt>
                <c:pt idx="55">
                  <c:v>2.6199790000000001E-2</c:v>
                </c:pt>
                <c:pt idx="56">
                  <c:v>2.5782382E-2</c:v>
                </c:pt>
                <c:pt idx="57">
                  <c:v>3.1470379999999999E-2</c:v>
                </c:pt>
                <c:pt idx="58">
                  <c:v>4.129646E-2</c:v>
                </c:pt>
                <c:pt idx="59">
                  <c:v>5.0019755999999999E-2</c:v>
                </c:pt>
                <c:pt idx="60">
                  <c:v>5.3124909999999997E-2</c:v>
                </c:pt>
                <c:pt idx="61">
                  <c:v>5.2304834000000001E-2</c:v>
                </c:pt>
                <c:pt idx="62">
                  <c:v>5.1446539999999999E-2</c:v>
                </c:pt>
                <c:pt idx="63">
                  <c:v>5.2359335E-2</c:v>
                </c:pt>
                <c:pt idx="64">
                  <c:v>5.2238109999999997E-2</c:v>
                </c:pt>
                <c:pt idx="65">
                  <c:v>4.937275E-2</c:v>
                </c:pt>
                <c:pt idx="66">
                  <c:v>4.7567646999999998E-2</c:v>
                </c:pt>
                <c:pt idx="67">
                  <c:v>5.1543932000000001E-2</c:v>
                </c:pt>
                <c:pt idx="68">
                  <c:v>5.9592119999999998E-2</c:v>
                </c:pt>
                <c:pt idx="69">
                  <c:v>6.2687409999999999E-2</c:v>
                </c:pt>
                <c:pt idx="70">
                  <c:v>5.4302062999999998E-2</c:v>
                </c:pt>
                <c:pt idx="71">
                  <c:v>3.6363922E-2</c:v>
                </c:pt>
                <c:pt idx="72">
                  <c:v>1.8260716E-2</c:v>
                </c:pt>
                <c:pt idx="73">
                  <c:v>8.1332369999999998E-3</c:v>
                </c:pt>
                <c:pt idx="74">
                  <c:v>8.3277639999999997E-3</c:v>
                </c:pt>
                <c:pt idx="75">
                  <c:v>1.4700062999999999E-2</c:v>
                </c:pt>
                <c:pt idx="76">
                  <c:v>2.1623547999999999E-2</c:v>
                </c:pt>
                <c:pt idx="77">
                  <c:v>2.5049265000000001E-2</c:v>
                </c:pt>
                <c:pt idx="78">
                  <c:v>2.5882796999999999E-2</c:v>
                </c:pt>
                <c:pt idx="79">
                  <c:v>2.6070453E-2</c:v>
                </c:pt>
                <c:pt idx="80">
                  <c:v>2.4840277000000001E-2</c:v>
                </c:pt>
                <c:pt idx="81">
                  <c:v>1.9978281000000001E-2</c:v>
                </c:pt>
                <c:pt idx="82">
                  <c:v>1.0526428000000001E-2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4.1644630000000002E-3</c:v>
                </c:pt>
                <c:pt idx="88">
                  <c:v>1.5804173000000001E-2</c:v>
                </c:pt>
                <c:pt idx="89">
                  <c:v>2.5333029999999999E-2</c:v>
                </c:pt>
                <c:pt idx="90">
                  <c:v>3.1294357000000002E-2</c:v>
                </c:pt>
                <c:pt idx="91">
                  <c:v>3.4197427000000002E-2</c:v>
                </c:pt>
                <c:pt idx="92">
                  <c:v>3.3688902999999999E-2</c:v>
                </c:pt>
                <c:pt idx="93">
                  <c:v>3.1792800000000003E-2</c:v>
                </c:pt>
                <c:pt idx="94">
                  <c:v>2.943993E-2</c:v>
                </c:pt>
                <c:pt idx="95">
                  <c:v>2.6721116E-2</c:v>
                </c:pt>
                <c:pt idx="96">
                  <c:v>2.6966047E-2</c:v>
                </c:pt>
                <c:pt idx="97">
                  <c:v>2.878586E-2</c:v>
                </c:pt>
                <c:pt idx="98">
                  <c:v>3.1223955000000001E-2</c:v>
                </c:pt>
                <c:pt idx="99">
                  <c:v>3.3555925E-2</c:v>
                </c:pt>
                <c:pt idx="100">
                  <c:v>3.5500931999999999E-2</c:v>
                </c:pt>
                <c:pt idx="101">
                  <c:v>3.5594087000000003E-2</c:v>
                </c:pt>
                <c:pt idx="102">
                  <c:v>3.5393264000000001E-2</c:v>
                </c:pt>
                <c:pt idx="103">
                  <c:v>3.469183E-2</c:v>
                </c:pt>
                <c:pt idx="104">
                  <c:v>3.2705583000000003E-2</c:v>
                </c:pt>
                <c:pt idx="105">
                  <c:v>2.9618400999999999E-2</c:v>
                </c:pt>
                <c:pt idx="106">
                  <c:v>2.5429782000000001E-2</c:v>
                </c:pt>
                <c:pt idx="107">
                  <c:v>2.0874337999999999E-2</c:v>
                </c:pt>
                <c:pt idx="108">
                  <c:v>1.4940914E-2</c:v>
                </c:pt>
                <c:pt idx="109">
                  <c:v>8.456893E-3</c:v>
                </c:pt>
                <c:pt idx="110">
                  <c:v>2.07515E-3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A80F-4E96-835C-FE5D16C22977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[4]Sheet1!$D$205:$DT$205</c:f>
              <c:numCache>
                <c:formatCode>General</c:formatCode>
                <c:ptCount val="121"/>
                <c:pt idx="0">
                  <c:v>4.6294379999999996E-3</c:v>
                </c:pt>
                <c:pt idx="1">
                  <c:v>3.5270290000000001E-3</c:v>
                </c:pt>
                <c:pt idx="2">
                  <c:v>4.6416010000000004E-3</c:v>
                </c:pt>
                <c:pt idx="3">
                  <c:v>4.6120450000000004E-3</c:v>
                </c:pt>
                <c:pt idx="4">
                  <c:v>4.4342666000000003E-3</c:v>
                </c:pt>
                <c:pt idx="5">
                  <c:v>5.0822999999999997E-3</c:v>
                </c:pt>
                <c:pt idx="6">
                  <c:v>6.9745933E-3</c:v>
                </c:pt>
                <c:pt idx="7">
                  <c:v>8.9173810000000003E-3</c:v>
                </c:pt>
                <c:pt idx="8">
                  <c:v>8.276551E-3</c:v>
                </c:pt>
                <c:pt idx="9">
                  <c:v>4.0766695000000004E-3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1.407833E-3</c:v>
                </c:pt>
                <c:pt idx="15">
                  <c:v>7.1069990000000001E-3</c:v>
                </c:pt>
                <c:pt idx="16">
                  <c:v>1.1389435999999999E-2</c:v>
                </c:pt>
                <c:pt idx="17">
                  <c:v>1.1144602999999999E-2</c:v>
                </c:pt>
                <c:pt idx="18">
                  <c:v>6.6753932999999996E-3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4.9136190000000001E-3</c:v>
                </c:pt>
                <c:pt idx="27">
                  <c:v>1.0583385000000001E-2</c:v>
                </c:pt>
                <c:pt idx="28">
                  <c:v>1.5259528E-2</c:v>
                </c:pt>
                <c:pt idx="29">
                  <c:v>1.9031744E-2</c:v>
                </c:pt>
                <c:pt idx="30">
                  <c:v>2.3078321999999998E-2</c:v>
                </c:pt>
                <c:pt idx="31">
                  <c:v>2.7456802999999998E-2</c:v>
                </c:pt>
                <c:pt idx="32">
                  <c:v>3.1560495000000001E-2</c:v>
                </c:pt>
                <c:pt idx="33">
                  <c:v>3.7081502000000002E-2</c:v>
                </c:pt>
                <c:pt idx="34">
                  <c:v>4.3404836000000002E-2</c:v>
                </c:pt>
                <c:pt idx="35">
                  <c:v>4.9282968000000003E-2</c:v>
                </c:pt>
                <c:pt idx="36">
                  <c:v>5.1913559999999997E-2</c:v>
                </c:pt>
                <c:pt idx="37">
                  <c:v>4.9735979999999999E-2</c:v>
                </c:pt>
                <c:pt idx="38">
                  <c:v>4.3609057E-2</c:v>
                </c:pt>
                <c:pt idx="39">
                  <c:v>3.5755064000000003E-2</c:v>
                </c:pt>
                <c:pt idx="40">
                  <c:v>2.7476506000000001E-2</c:v>
                </c:pt>
                <c:pt idx="41">
                  <c:v>2.1128089999999999E-2</c:v>
                </c:pt>
                <c:pt idx="42">
                  <c:v>1.7258260000000001E-2</c:v>
                </c:pt>
                <c:pt idx="43">
                  <c:v>1.7386169999999999E-2</c:v>
                </c:pt>
                <c:pt idx="44">
                  <c:v>2.1915075999999999E-2</c:v>
                </c:pt>
                <c:pt idx="45">
                  <c:v>2.8164020000000001E-2</c:v>
                </c:pt>
                <c:pt idx="46">
                  <c:v>3.2535236000000002E-2</c:v>
                </c:pt>
                <c:pt idx="47">
                  <c:v>3.3357735999999999E-2</c:v>
                </c:pt>
                <c:pt idx="48">
                  <c:v>3.2122779999999997E-2</c:v>
                </c:pt>
                <c:pt idx="49">
                  <c:v>3.1366480000000002E-2</c:v>
                </c:pt>
                <c:pt idx="50">
                  <c:v>3.1548113000000003E-2</c:v>
                </c:pt>
                <c:pt idx="51">
                  <c:v>3.2722543999999999E-2</c:v>
                </c:pt>
                <c:pt idx="52">
                  <c:v>3.3833509999999997E-2</c:v>
                </c:pt>
                <c:pt idx="53">
                  <c:v>3.3064864999999999E-2</c:v>
                </c:pt>
                <c:pt idx="54">
                  <c:v>2.9715385E-2</c:v>
                </c:pt>
                <c:pt idx="55">
                  <c:v>2.659574E-2</c:v>
                </c:pt>
                <c:pt idx="56">
                  <c:v>2.6344790999999999E-2</c:v>
                </c:pt>
                <c:pt idx="57">
                  <c:v>3.2055753999999999E-2</c:v>
                </c:pt>
                <c:pt idx="58">
                  <c:v>4.1692880000000002E-2</c:v>
                </c:pt>
                <c:pt idx="59">
                  <c:v>5.001891E-2</c:v>
                </c:pt>
                <c:pt idx="60">
                  <c:v>5.2648256999999997E-2</c:v>
                </c:pt>
                <c:pt idx="61">
                  <c:v>5.1588572999999999E-2</c:v>
                </c:pt>
                <c:pt idx="62">
                  <c:v>5.0899979999999997E-2</c:v>
                </c:pt>
                <c:pt idx="63">
                  <c:v>5.2259399999999998E-2</c:v>
                </c:pt>
                <c:pt idx="64">
                  <c:v>5.2500017000000003E-2</c:v>
                </c:pt>
                <c:pt idx="65">
                  <c:v>4.9714003E-2</c:v>
                </c:pt>
                <c:pt idx="66">
                  <c:v>4.7805037000000002E-2</c:v>
                </c:pt>
                <c:pt idx="67">
                  <c:v>5.1678232999999997E-2</c:v>
                </c:pt>
                <c:pt idx="68">
                  <c:v>5.9675145999999998E-2</c:v>
                </c:pt>
                <c:pt idx="69">
                  <c:v>6.2655359999999993E-2</c:v>
                </c:pt>
                <c:pt idx="70">
                  <c:v>5.4117899999999997E-2</c:v>
                </c:pt>
                <c:pt idx="71">
                  <c:v>3.6153533000000002E-2</c:v>
                </c:pt>
                <c:pt idx="72">
                  <c:v>1.8252470999999999E-2</c:v>
                </c:pt>
                <c:pt idx="73">
                  <c:v>8.4329000000000001E-3</c:v>
                </c:pt>
                <c:pt idx="74">
                  <c:v>8.73641E-3</c:v>
                </c:pt>
                <c:pt idx="75">
                  <c:v>1.4871456999999999E-2</c:v>
                </c:pt>
                <c:pt idx="76">
                  <c:v>2.1359619E-2</c:v>
                </c:pt>
                <c:pt idx="77">
                  <c:v>2.4420707999999999E-2</c:v>
                </c:pt>
                <c:pt idx="78">
                  <c:v>2.5122894E-2</c:v>
                </c:pt>
                <c:pt idx="79">
                  <c:v>2.5441911000000001E-2</c:v>
                </c:pt>
                <c:pt idx="80">
                  <c:v>2.4545796000000002E-2</c:v>
                </c:pt>
                <c:pt idx="81">
                  <c:v>2.0120817999999999E-2</c:v>
                </c:pt>
                <c:pt idx="82">
                  <c:v>1.1066006E-2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4.6010814000000001E-3</c:v>
                </c:pt>
                <c:pt idx="88">
                  <c:v>1.5883094E-2</c:v>
                </c:pt>
                <c:pt idx="89">
                  <c:v>2.4994922999999999E-2</c:v>
                </c:pt>
                <c:pt idx="90">
                  <c:v>3.0633141999999999E-2</c:v>
                </c:pt>
                <c:pt idx="91">
                  <c:v>3.3391530000000003E-2</c:v>
                </c:pt>
                <c:pt idx="92">
                  <c:v>3.296698E-2</c:v>
                </c:pt>
                <c:pt idx="93">
                  <c:v>3.1244520000000001E-2</c:v>
                </c:pt>
                <c:pt idx="94">
                  <c:v>2.9085099999999999E-2</c:v>
                </c:pt>
                <c:pt idx="95">
                  <c:v>2.6586855E-2</c:v>
                </c:pt>
                <c:pt idx="96">
                  <c:v>2.6989422999999998E-2</c:v>
                </c:pt>
                <c:pt idx="97">
                  <c:v>2.8921470000000001E-2</c:v>
                </c:pt>
                <c:pt idx="98">
                  <c:v>3.1403575000000003E-2</c:v>
                </c:pt>
                <c:pt idx="99">
                  <c:v>3.3731610000000002E-2</c:v>
                </c:pt>
                <c:pt idx="100">
                  <c:v>3.5645265000000002E-2</c:v>
                </c:pt>
                <c:pt idx="101">
                  <c:v>3.5621982000000003E-2</c:v>
                </c:pt>
                <c:pt idx="102">
                  <c:v>3.5369659999999997E-2</c:v>
                </c:pt>
                <c:pt idx="103">
                  <c:v>3.4605219999999999E-2</c:v>
                </c:pt>
                <c:pt idx="104">
                  <c:v>3.2553524E-2</c:v>
                </c:pt>
                <c:pt idx="105">
                  <c:v>2.9405763000000001E-2</c:v>
                </c:pt>
                <c:pt idx="106">
                  <c:v>2.5162686E-2</c:v>
                </c:pt>
                <c:pt idx="107">
                  <c:v>2.0588234E-2</c:v>
                </c:pt>
                <c:pt idx="108">
                  <c:v>1.4609275E-2</c:v>
                </c:pt>
                <c:pt idx="109">
                  <c:v>8.0941409999999991E-3</c:v>
                </c:pt>
                <c:pt idx="110">
                  <c:v>1.6889059E-3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A80F-4E96-835C-FE5D16C22977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[4]Sheet1!$D$206:$DT$206</c:f>
              <c:numCache>
                <c:formatCode>General</c:formatCode>
                <c:ptCount val="121"/>
                <c:pt idx="0">
                  <c:v>5.2129504999999998E-3</c:v>
                </c:pt>
                <c:pt idx="1">
                  <c:v>3.947552E-3</c:v>
                </c:pt>
                <c:pt idx="2">
                  <c:v>4.9813349999999999E-3</c:v>
                </c:pt>
                <c:pt idx="3">
                  <c:v>4.5749279999999998E-3</c:v>
                </c:pt>
                <c:pt idx="4">
                  <c:v>4.1661520000000002E-3</c:v>
                </c:pt>
                <c:pt idx="5">
                  <c:v>4.8149949999999999E-3</c:v>
                </c:pt>
                <c:pt idx="6">
                  <c:v>6.8343120000000004E-3</c:v>
                </c:pt>
                <c:pt idx="7">
                  <c:v>8.9156059999999995E-3</c:v>
                </c:pt>
                <c:pt idx="8">
                  <c:v>8.3090230000000005E-3</c:v>
                </c:pt>
                <c:pt idx="9">
                  <c:v>4.0784050000000002E-3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2.0404335000000001E-3</c:v>
                </c:pt>
                <c:pt idx="15">
                  <c:v>7.6622549999999998E-3</c:v>
                </c:pt>
                <c:pt idx="16">
                  <c:v>1.1727936E-2</c:v>
                </c:pt>
                <c:pt idx="17">
                  <c:v>1.1178710999999999E-2</c:v>
                </c:pt>
                <c:pt idx="18">
                  <c:v>6.4350296999999999E-3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4.790926E-3</c:v>
                </c:pt>
                <c:pt idx="27">
                  <c:v>1.0650761E-2</c:v>
                </c:pt>
                <c:pt idx="28">
                  <c:v>1.5601934E-2</c:v>
                </c:pt>
                <c:pt idx="29">
                  <c:v>1.9466153999999999E-2</c:v>
                </c:pt>
                <c:pt idx="30">
                  <c:v>2.3391950000000002E-2</c:v>
                </c:pt>
                <c:pt idx="31">
                  <c:v>2.7570674E-2</c:v>
                </c:pt>
                <c:pt idx="32">
                  <c:v>3.1622272E-2</c:v>
                </c:pt>
                <c:pt idx="33">
                  <c:v>3.7190646000000001E-2</c:v>
                </c:pt>
                <c:pt idx="34">
                  <c:v>4.3494176000000002E-2</c:v>
                </c:pt>
                <c:pt idx="35">
                  <c:v>4.9198072000000002E-2</c:v>
                </c:pt>
                <c:pt idx="36">
                  <c:v>5.1627010000000001E-2</c:v>
                </c:pt>
                <c:pt idx="37">
                  <c:v>4.9355459999999997E-2</c:v>
                </c:pt>
                <c:pt idx="38">
                  <c:v>4.3279434999999998E-2</c:v>
                </c:pt>
                <c:pt idx="39">
                  <c:v>3.5543292999999997E-2</c:v>
                </c:pt>
                <c:pt idx="40">
                  <c:v>2.7375773999999999E-2</c:v>
                </c:pt>
                <c:pt idx="41">
                  <c:v>2.1185659999999999E-2</c:v>
                </c:pt>
                <c:pt idx="42">
                  <c:v>1.7403673000000001E-2</c:v>
                </c:pt>
                <c:pt idx="43">
                  <c:v>1.7531478999999999E-2</c:v>
                </c:pt>
                <c:pt idx="44">
                  <c:v>2.2046995999999999E-2</c:v>
                </c:pt>
                <c:pt idx="45">
                  <c:v>2.8330527000000001E-2</c:v>
                </c:pt>
                <c:pt idx="46">
                  <c:v>3.2771359999999999E-2</c:v>
                </c:pt>
                <c:pt idx="47">
                  <c:v>3.3658683000000002E-2</c:v>
                </c:pt>
                <c:pt idx="48">
                  <c:v>3.2426099999999999E-2</c:v>
                </c:pt>
                <c:pt idx="49">
                  <c:v>3.1617395999999999E-2</c:v>
                </c:pt>
                <c:pt idx="50">
                  <c:v>3.1737137999999998E-2</c:v>
                </c:pt>
                <c:pt idx="51">
                  <c:v>3.2824515999999998E-2</c:v>
                </c:pt>
                <c:pt idx="52">
                  <c:v>3.3845386999999998E-2</c:v>
                </c:pt>
                <c:pt idx="53">
                  <c:v>3.3004739999999998E-2</c:v>
                </c:pt>
                <c:pt idx="54">
                  <c:v>2.9574571000000001E-2</c:v>
                </c:pt>
                <c:pt idx="55">
                  <c:v>2.6367445E-2</c:v>
                </c:pt>
                <c:pt idx="56">
                  <c:v>2.6003106000000002E-2</c:v>
                </c:pt>
                <c:pt idx="57">
                  <c:v>3.1637350000000002E-2</c:v>
                </c:pt>
                <c:pt idx="58">
                  <c:v>4.1367434000000002E-2</c:v>
                </c:pt>
                <c:pt idx="59">
                  <c:v>5.0007860000000001E-2</c:v>
                </c:pt>
                <c:pt idx="60">
                  <c:v>5.3009313000000002E-2</c:v>
                </c:pt>
                <c:pt idx="61">
                  <c:v>5.2102660000000002E-2</c:v>
                </c:pt>
                <c:pt idx="62">
                  <c:v>5.1207570000000001E-2</c:v>
                </c:pt>
                <c:pt idx="63">
                  <c:v>5.2173219999999999E-2</c:v>
                </c:pt>
                <c:pt idx="64">
                  <c:v>5.2193562999999998E-2</c:v>
                </c:pt>
                <c:pt idx="65">
                  <c:v>4.953668E-2</c:v>
                </c:pt>
                <c:pt idx="66">
                  <c:v>4.7951132E-2</c:v>
                </c:pt>
                <c:pt idx="67">
                  <c:v>5.2064195000000001E-2</c:v>
                </c:pt>
                <c:pt idx="68">
                  <c:v>6.0090534000000001E-2</c:v>
                </c:pt>
                <c:pt idx="69">
                  <c:v>6.2982515000000003E-2</c:v>
                </c:pt>
                <c:pt idx="70">
                  <c:v>5.4295532000000001E-2</c:v>
                </c:pt>
                <c:pt idx="71">
                  <c:v>3.6093769999999997E-2</c:v>
                </c:pt>
                <c:pt idx="72">
                  <c:v>1.7868273E-2</c:v>
                </c:pt>
                <c:pt idx="73">
                  <c:v>7.7855308E-3</c:v>
                </c:pt>
                <c:pt idx="74">
                  <c:v>8.1412159999999997E-3</c:v>
                </c:pt>
                <c:pt idx="75">
                  <c:v>1.4708700999999999E-2</c:v>
                </c:pt>
                <c:pt idx="76">
                  <c:v>2.1780089999999998E-2</c:v>
                </c:pt>
                <c:pt idx="77">
                  <c:v>2.5233676999999999E-2</c:v>
                </c:pt>
                <c:pt idx="78">
                  <c:v>2.5910374E-2</c:v>
                </c:pt>
                <c:pt idx="79">
                  <c:v>2.5844056000000001E-2</c:v>
                </c:pt>
                <c:pt idx="80">
                  <c:v>2.4456975999999998E-2</c:v>
                </c:pt>
                <c:pt idx="81">
                  <c:v>1.9650085000000001E-2</c:v>
                </c:pt>
                <c:pt idx="82">
                  <c:v>1.0444063E-2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4.4166906999999998E-3</c:v>
                </c:pt>
                <c:pt idx="88">
                  <c:v>1.5750904E-2</c:v>
                </c:pt>
                <c:pt idx="89">
                  <c:v>2.4979293E-2</c:v>
                </c:pt>
                <c:pt idx="90">
                  <c:v>3.0822222999999999E-2</c:v>
                </c:pt>
                <c:pt idx="91">
                  <c:v>3.3736295999999999E-2</c:v>
                </c:pt>
                <c:pt idx="92">
                  <c:v>3.3386193000000002E-2</c:v>
                </c:pt>
                <c:pt idx="93">
                  <c:v>3.16513E-2</c:v>
                </c:pt>
                <c:pt idx="94">
                  <c:v>2.9441572999999999E-2</c:v>
                </c:pt>
                <c:pt idx="95">
                  <c:v>2.6863060000000001E-2</c:v>
                </c:pt>
                <c:pt idx="96">
                  <c:v>2.7167594E-2</c:v>
                </c:pt>
                <c:pt idx="97">
                  <c:v>2.9009657000000001E-2</c:v>
                </c:pt>
                <c:pt idx="98">
                  <c:v>3.1436615000000001E-2</c:v>
                </c:pt>
                <c:pt idx="99">
                  <c:v>3.3750795E-2</c:v>
                </c:pt>
                <c:pt idx="100">
                  <c:v>3.5673150000000001E-2</c:v>
                </c:pt>
                <c:pt idx="101">
                  <c:v>3.5731047000000002E-2</c:v>
                </c:pt>
                <c:pt idx="102">
                  <c:v>3.5495949999999998E-2</c:v>
                </c:pt>
                <c:pt idx="103">
                  <c:v>3.4754096999999998E-2</c:v>
                </c:pt>
                <c:pt idx="104">
                  <c:v>3.2722800000000003E-2</c:v>
                </c:pt>
                <c:pt idx="105">
                  <c:v>2.9586767999999999E-2</c:v>
                </c:pt>
                <c:pt idx="106">
                  <c:v>2.5349081999999998E-2</c:v>
                </c:pt>
                <c:pt idx="107">
                  <c:v>2.0763787999999998E-2</c:v>
                </c:pt>
                <c:pt idx="108">
                  <c:v>1.4780587499999999E-2</c:v>
                </c:pt>
                <c:pt idx="109">
                  <c:v>8.2582009999999997E-3</c:v>
                </c:pt>
                <c:pt idx="110">
                  <c:v>1.8478360000000001E-3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A80F-4E96-835C-FE5D16C22977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[4]Sheet1!$D$207:$DT$207</c:f>
              <c:numCache>
                <c:formatCode>General</c:formatCode>
                <c:ptCount val="121"/>
                <c:pt idx="0">
                  <c:v>4.2063007000000003E-3</c:v>
                </c:pt>
                <c:pt idx="1">
                  <c:v>3.2051423999999999E-3</c:v>
                </c:pt>
                <c:pt idx="2">
                  <c:v>4.6498785000000003E-3</c:v>
                </c:pt>
                <c:pt idx="3">
                  <c:v>4.7609013999999998E-3</c:v>
                </c:pt>
                <c:pt idx="4">
                  <c:v>4.4849119999999998E-3</c:v>
                </c:pt>
                <c:pt idx="5">
                  <c:v>4.9179415000000001E-3</c:v>
                </c:pt>
                <c:pt idx="6">
                  <c:v>6.675294E-3</c:v>
                </c:pt>
                <c:pt idx="7">
                  <c:v>8.7186920000000001E-3</c:v>
                </c:pt>
                <c:pt idx="8">
                  <c:v>8.2762530000000008E-3</c:v>
                </c:pt>
                <c:pt idx="9">
                  <c:v>4.1414034000000002E-3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1.0389499E-3</c:v>
                </c:pt>
                <c:pt idx="15">
                  <c:v>7.1473806000000003E-3</c:v>
                </c:pt>
                <c:pt idx="16">
                  <c:v>1.1851087E-2</c:v>
                </c:pt>
                <c:pt idx="17">
                  <c:v>1.1848886499999999E-2</c:v>
                </c:pt>
                <c:pt idx="18">
                  <c:v>7.2948513999999999E-3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4.7939920000000004E-3</c:v>
                </c:pt>
                <c:pt idx="27">
                  <c:v>1.0434872499999999E-2</c:v>
                </c:pt>
                <c:pt idx="28">
                  <c:v>1.5219684000000001E-2</c:v>
                </c:pt>
                <c:pt idx="29">
                  <c:v>1.9015262000000002E-2</c:v>
                </c:pt>
                <c:pt idx="30">
                  <c:v>2.3001022999999999E-2</c:v>
                </c:pt>
                <c:pt idx="31">
                  <c:v>2.7228631E-2</c:v>
                </c:pt>
                <c:pt idx="32">
                  <c:v>3.1258623999999999E-2</c:v>
                </c:pt>
                <c:pt idx="33">
                  <c:v>3.6832723999999997E-2</c:v>
                </c:pt>
                <c:pt idx="34">
                  <c:v>4.3258917000000001E-2</c:v>
                </c:pt>
                <c:pt idx="35">
                  <c:v>4.9188975000000003E-2</c:v>
                </c:pt>
                <c:pt idx="36">
                  <c:v>5.1832847000000001E-2</c:v>
                </c:pt>
                <c:pt idx="37">
                  <c:v>4.9602265999999999E-2</c:v>
                </c:pt>
                <c:pt idx="38">
                  <c:v>4.3412964999999998E-2</c:v>
                </c:pt>
                <c:pt idx="39">
                  <c:v>3.544928E-2</c:v>
                </c:pt>
                <c:pt idx="40">
                  <c:v>2.6991702999999999E-2</c:v>
                </c:pt>
                <c:pt idx="41">
                  <c:v>2.0470852000000001E-2</c:v>
                </c:pt>
                <c:pt idx="42">
                  <c:v>1.6367195000000001E-2</c:v>
                </c:pt>
                <c:pt idx="43">
                  <c:v>1.6357267000000002E-2</c:v>
                </c:pt>
                <c:pt idx="44">
                  <c:v>2.1010580000000001E-2</c:v>
                </c:pt>
                <c:pt idx="45">
                  <c:v>2.7730774E-2</c:v>
                </c:pt>
                <c:pt idx="46">
                  <c:v>3.2659687E-2</c:v>
                </c:pt>
                <c:pt idx="47">
                  <c:v>3.3790115000000003E-2</c:v>
                </c:pt>
                <c:pt idx="48">
                  <c:v>3.2505817999999999E-2</c:v>
                </c:pt>
                <c:pt idx="49">
                  <c:v>3.1499319999999997E-2</c:v>
                </c:pt>
                <c:pt idx="50">
                  <c:v>3.1526048000000001E-2</c:v>
                </c:pt>
                <c:pt idx="51">
                  <c:v>3.2728544999999998E-2</c:v>
                </c:pt>
                <c:pt idx="52">
                  <c:v>3.3942281999999997E-2</c:v>
                </c:pt>
                <c:pt idx="53">
                  <c:v>3.3141427000000001E-2</c:v>
                </c:pt>
                <c:pt idx="54">
                  <c:v>2.9493405E-2</c:v>
                </c:pt>
                <c:pt idx="55">
                  <c:v>2.5974784000000001E-2</c:v>
                </c:pt>
                <c:pt idx="56">
                  <c:v>2.5465623E-2</c:v>
                </c:pt>
                <c:pt idx="57">
                  <c:v>3.1218632999999999E-2</c:v>
                </c:pt>
                <c:pt idx="58">
                  <c:v>4.1088739999999999E-2</c:v>
                </c:pt>
                <c:pt idx="59">
                  <c:v>4.9663560000000002E-2</c:v>
                </c:pt>
                <c:pt idx="60">
                  <c:v>5.2387549999999998E-2</c:v>
                </c:pt>
                <c:pt idx="61">
                  <c:v>5.1318210000000003E-2</c:v>
                </c:pt>
                <c:pt idx="62">
                  <c:v>5.0590240000000002E-2</c:v>
                </c:pt>
                <c:pt idx="63">
                  <c:v>5.1953760000000002E-2</c:v>
                </c:pt>
                <c:pt idx="64">
                  <c:v>5.2222791999999997E-2</c:v>
                </c:pt>
                <c:pt idx="65">
                  <c:v>4.945753E-2</c:v>
                </c:pt>
                <c:pt idx="66">
                  <c:v>4.7573823000000001E-2</c:v>
                </c:pt>
                <c:pt idx="67">
                  <c:v>5.1581166999999997E-2</c:v>
                </c:pt>
                <c:pt idx="68">
                  <c:v>5.9889730000000002E-2</c:v>
                </c:pt>
                <c:pt idx="69">
                  <c:v>6.3309476000000003E-2</c:v>
                </c:pt>
                <c:pt idx="70">
                  <c:v>5.5120528000000002E-2</c:v>
                </c:pt>
                <c:pt idx="71">
                  <c:v>3.7162349999999997E-2</c:v>
                </c:pt>
                <c:pt idx="72">
                  <c:v>1.8879653999999999E-2</c:v>
                </c:pt>
                <c:pt idx="73">
                  <c:v>8.4896840000000008E-3</c:v>
                </c:pt>
                <c:pt idx="74">
                  <c:v>8.3546539999999996E-3</c:v>
                </c:pt>
                <c:pt idx="75">
                  <c:v>1.4369032E-2</c:v>
                </c:pt>
                <c:pt idx="76">
                  <c:v>2.1023024000000001E-2</c:v>
                </c:pt>
                <c:pt idx="77">
                  <c:v>2.4376022000000001E-2</c:v>
                </c:pt>
                <c:pt idx="78">
                  <c:v>2.5392171000000002E-2</c:v>
                </c:pt>
                <c:pt idx="79">
                  <c:v>2.5961714E-2</c:v>
                </c:pt>
                <c:pt idx="80">
                  <c:v>2.5146069E-2</c:v>
                </c:pt>
                <c:pt idx="81">
                  <c:v>2.0540223E-2</c:v>
                </c:pt>
                <c:pt idx="82">
                  <c:v>1.1087624000000001E-2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3.8724185E-3</c:v>
                </c:pt>
                <c:pt idx="88">
                  <c:v>1.55056445E-2</c:v>
                </c:pt>
                <c:pt idx="89">
                  <c:v>2.5007514000000002E-2</c:v>
                </c:pt>
                <c:pt idx="90">
                  <c:v>3.0964103999999999E-2</c:v>
                </c:pt>
                <c:pt idx="91">
                  <c:v>3.3881485000000003E-2</c:v>
                </c:pt>
                <c:pt idx="92">
                  <c:v>3.3448810000000002E-2</c:v>
                </c:pt>
                <c:pt idx="93">
                  <c:v>3.1603674999999998E-2</c:v>
                </c:pt>
                <c:pt idx="94">
                  <c:v>2.9283492000000001E-2</c:v>
                </c:pt>
                <c:pt idx="95">
                  <c:v>2.6659768E-2</c:v>
                </c:pt>
                <c:pt idx="96">
                  <c:v>2.6950999999999999E-2</c:v>
                </c:pt>
                <c:pt idx="97">
                  <c:v>2.8784622999999999E-2</c:v>
                </c:pt>
                <c:pt idx="98">
                  <c:v>3.1210857000000002E-2</c:v>
                </c:pt>
                <c:pt idx="99">
                  <c:v>3.3514189999999999E-2</c:v>
                </c:pt>
                <c:pt idx="100">
                  <c:v>3.5416370000000003E-2</c:v>
                </c:pt>
                <c:pt idx="101">
                  <c:v>3.5420116000000001E-2</c:v>
                </c:pt>
                <c:pt idx="102">
                  <c:v>3.5204726999999998E-2</c:v>
                </c:pt>
                <c:pt idx="103">
                  <c:v>3.4494307000000002E-2</c:v>
                </c:pt>
                <c:pt idx="104">
                  <c:v>3.2497387000000003E-2</c:v>
                </c:pt>
                <c:pt idx="105">
                  <c:v>2.9401516999999999E-2</c:v>
                </c:pt>
                <c:pt idx="106">
                  <c:v>2.5209011999999999E-2</c:v>
                </c:pt>
                <c:pt idx="107">
                  <c:v>2.0678304000000002E-2</c:v>
                </c:pt>
                <c:pt idx="108">
                  <c:v>1.4738997E-2</c:v>
                </c:pt>
                <c:pt idx="109">
                  <c:v>8.2569159999999996E-3</c:v>
                </c:pt>
                <c:pt idx="110">
                  <c:v>1.8723024999999999E-3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A80F-4E96-835C-FE5D16C22977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[4]Sheet1!$D$208:$DT$208</c:f>
              <c:numCache>
                <c:formatCode>General</c:formatCode>
                <c:ptCount val="121"/>
                <c:pt idx="0">
                  <c:v>4.6888147000000002E-3</c:v>
                </c:pt>
                <c:pt idx="1">
                  <c:v>3.4806189999999999E-3</c:v>
                </c:pt>
                <c:pt idx="2">
                  <c:v>4.4543617000000002E-3</c:v>
                </c:pt>
                <c:pt idx="3">
                  <c:v>4.3714640000000003E-3</c:v>
                </c:pt>
                <c:pt idx="4">
                  <c:v>4.2478167000000004E-3</c:v>
                </c:pt>
                <c:pt idx="5">
                  <c:v>5.0099217000000003E-3</c:v>
                </c:pt>
                <c:pt idx="6">
                  <c:v>7.0353840000000004E-3</c:v>
                </c:pt>
                <c:pt idx="7">
                  <c:v>9.1404309999999992E-3</c:v>
                </c:pt>
                <c:pt idx="8">
                  <c:v>8.6473039999999998E-3</c:v>
                </c:pt>
                <c:pt idx="9">
                  <c:v>4.4620624000000003E-3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1.2140129999999999E-3</c:v>
                </c:pt>
                <c:pt idx="15">
                  <c:v>6.9508900000000004E-3</c:v>
                </c:pt>
                <c:pt idx="16">
                  <c:v>1.1322265999999999E-2</c:v>
                </c:pt>
                <c:pt idx="17">
                  <c:v>1.1166957E-2</c:v>
                </c:pt>
                <c:pt idx="18">
                  <c:v>6.7129075000000003E-3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4.920102E-3</c:v>
                </c:pt>
                <c:pt idx="27">
                  <c:v>1.0709372E-2</c:v>
                </c:pt>
                <c:pt idx="28">
                  <c:v>1.5523784000000001E-2</c:v>
                </c:pt>
                <c:pt idx="29">
                  <c:v>1.9338027000000001E-2</c:v>
                </c:pt>
                <c:pt idx="30">
                  <c:v>2.3311457000000001E-2</c:v>
                </c:pt>
                <c:pt idx="31">
                  <c:v>2.7547194000000001E-2</c:v>
                </c:pt>
                <c:pt idx="32">
                  <c:v>3.1562064000000001E-2</c:v>
                </c:pt>
                <c:pt idx="33">
                  <c:v>3.698601E-2</c:v>
                </c:pt>
                <c:pt idx="34">
                  <c:v>4.321258E-2</c:v>
                </c:pt>
                <c:pt idx="35">
                  <c:v>4.8994724000000003E-2</c:v>
                </c:pt>
                <c:pt idx="36">
                  <c:v>5.1661609999999997E-2</c:v>
                </c:pt>
                <c:pt idx="37">
                  <c:v>4.9647126E-2</c:v>
                </c:pt>
                <c:pt idx="38">
                  <c:v>4.3727543000000001E-2</c:v>
                </c:pt>
                <c:pt idx="39">
                  <c:v>3.5936549999999998E-2</c:v>
                </c:pt>
                <c:pt idx="40">
                  <c:v>2.7527830999999999E-2</c:v>
                </c:pt>
                <c:pt idx="41">
                  <c:v>2.1061495E-2</c:v>
                </c:pt>
                <c:pt idx="42">
                  <c:v>1.7035815999999999E-2</c:v>
                </c:pt>
                <c:pt idx="43">
                  <c:v>1.7010542999999999E-2</c:v>
                </c:pt>
                <c:pt idx="44">
                  <c:v>2.1470423999999998E-2</c:v>
                </c:pt>
                <c:pt idx="45">
                  <c:v>2.7796532999999998E-2</c:v>
                </c:pt>
                <c:pt idx="46">
                  <c:v>3.2350289999999997E-2</c:v>
                </c:pt>
                <c:pt idx="47">
                  <c:v>3.3350628E-2</c:v>
                </c:pt>
                <c:pt idx="48">
                  <c:v>3.2183990000000003E-2</c:v>
                </c:pt>
                <c:pt idx="49">
                  <c:v>3.1428530000000003E-2</c:v>
                </c:pt>
                <c:pt idx="50">
                  <c:v>3.1664154999999999E-2</c:v>
                </c:pt>
                <c:pt idx="51">
                  <c:v>3.2926135000000002E-2</c:v>
                </c:pt>
                <c:pt idx="52">
                  <c:v>3.4115672E-2</c:v>
                </c:pt>
                <c:pt idx="53">
                  <c:v>3.3291834999999999E-2</c:v>
                </c:pt>
                <c:pt idx="54">
                  <c:v>2.9728957E-2</c:v>
                </c:pt>
                <c:pt idx="55">
                  <c:v>2.6355529999999999E-2</c:v>
                </c:pt>
                <c:pt idx="56">
                  <c:v>2.5923537E-2</c:v>
                </c:pt>
                <c:pt idx="57">
                  <c:v>3.1615544000000002E-2</c:v>
                </c:pt>
                <c:pt idx="58">
                  <c:v>4.1424139999999998E-2</c:v>
                </c:pt>
                <c:pt idx="59">
                  <c:v>5.0042726000000003E-2</c:v>
                </c:pt>
                <c:pt idx="60">
                  <c:v>5.2902613000000001E-2</c:v>
                </c:pt>
                <c:pt idx="61">
                  <c:v>5.1842829999999999E-2</c:v>
                </c:pt>
                <c:pt idx="62">
                  <c:v>5.0910520000000001E-2</c:v>
                </c:pt>
                <c:pt idx="63">
                  <c:v>5.1988260000000001E-2</c:v>
                </c:pt>
                <c:pt idx="64">
                  <c:v>5.2119012999999999E-2</c:v>
                </c:pt>
                <c:pt idx="65">
                  <c:v>4.9466755000000001E-2</c:v>
                </c:pt>
                <c:pt idx="66">
                  <c:v>4.7759547999999999E-2</c:v>
                </c:pt>
                <c:pt idx="67">
                  <c:v>5.1753203999999997E-2</c:v>
                </c:pt>
                <c:pt idx="68">
                  <c:v>5.9822859999999999E-2</c:v>
                </c:pt>
                <c:pt idx="69">
                  <c:v>6.2964500000000007E-2</c:v>
                </c:pt>
                <c:pt idx="70">
                  <c:v>5.467872E-2</c:v>
                </c:pt>
                <c:pt idx="71">
                  <c:v>3.6825296E-2</c:v>
                </c:pt>
                <c:pt idx="72">
                  <c:v>1.8669048000000001E-2</c:v>
                </c:pt>
                <c:pt idx="73">
                  <c:v>8.2753229999999994E-3</c:v>
                </c:pt>
                <c:pt idx="74">
                  <c:v>8.0535299999999997E-3</c:v>
                </c:pt>
                <c:pt idx="75">
                  <c:v>1.4066199E-2</c:v>
                </c:pt>
                <c:pt idx="76">
                  <c:v>2.0871489999999999E-2</c:v>
                </c:pt>
                <c:pt idx="77">
                  <c:v>2.4426300000000001E-2</c:v>
                </c:pt>
                <c:pt idx="78">
                  <c:v>2.5501743E-2</c:v>
                </c:pt>
                <c:pt idx="79">
                  <c:v>2.593231E-2</c:v>
                </c:pt>
                <c:pt idx="80">
                  <c:v>2.4909250000000001E-2</c:v>
                </c:pt>
                <c:pt idx="81">
                  <c:v>2.0217689E-2</c:v>
                </c:pt>
                <c:pt idx="82">
                  <c:v>1.0869738E-2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3.76568E-3</c:v>
                </c:pt>
                <c:pt idx="88">
                  <c:v>1.5355384999999999E-2</c:v>
                </c:pt>
                <c:pt idx="89">
                  <c:v>2.4920471E-2</c:v>
                </c:pt>
                <c:pt idx="90">
                  <c:v>3.1000574999999999E-2</c:v>
                </c:pt>
                <c:pt idx="91">
                  <c:v>3.4027584E-2</c:v>
                </c:pt>
                <c:pt idx="92">
                  <c:v>3.3643395E-2</c:v>
                </c:pt>
                <c:pt idx="93">
                  <c:v>3.1829454E-2</c:v>
                </c:pt>
                <c:pt idx="94">
                  <c:v>2.9523212E-2</c:v>
                </c:pt>
                <c:pt idx="95">
                  <c:v>2.6835802999999998E-2</c:v>
                </c:pt>
                <c:pt idx="96">
                  <c:v>2.7043832E-2</c:v>
                </c:pt>
                <c:pt idx="97">
                  <c:v>2.8804876E-2</c:v>
                </c:pt>
                <c:pt idx="98">
                  <c:v>3.1174094999999999E-2</c:v>
                </c:pt>
                <c:pt idx="99">
                  <c:v>3.34483E-2</c:v>
                </c:pt>
                <c:pt idx="100">
                  <c:v>3.5353426E-2</c:v>
                </c:pt>
                <c:pt idx="101">
                  <c:v>3.5416900000000001E-2</c:v>
                </c:pt>
                <c:pt idx="102">
                  <c:v>3.521941E-2</c:v>
                </c:pt>
                <c:pt idx="103">
                  <c:v>3.4534695999999997E-2</c:v>
                </c:pt>
                <c:pt idx="104">
                  <c:v>3.2574322000000003E-2</c:v>
                </c:pt>
                <c:pt idx="105">
                  <c:v>2.9516880999999998E-2</c:v>
                </c:pt>
                <c:pt idx="106">
                  <c:v>2.5360176000000002E-2</c:v>
                </c:pt>
                <c:pt idx="107">
                  <c:v>2.0833183000000002E-2</c:v>
                </c:pt>
                <c:pt idx="108">
                  <c:v>1.4926449E-2</c:v>
                </c:pt>
                <c:pt idx="109">
                  <c:v>8.4642280000000007E-3</c:v>
                </c:pt>
                <c:pt idx="110">
                  <c:v>2.095998E-3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A80F-4E96-835C-FE5D16C22977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[4]Sheet1!$D$209:$DT$209</c:f>
              <c:numCache>
                <c:formatCode>General</c:formatCode>
                <c:ptCount val="121"/>
                <c:pt idx="0">
                  <c:v>3.6104878000000002E-3</c:v>
                </c:pt>
                <c:pt idx="1">
                  <c:v>2.6168309E-3</c:v>
                </c:pt>
                <c:pt idx="2">
                  <c:v>4.0381439999999996E-3</c:v>
                </c:pt>
                <c:pt idx="3">
                  <c:v>4.37258E-3</c:v>
                </c:pt>
                <c:pt idx="4">
                  <c:v>4.5061559999999999E-3</c:v>
                </c:pt>
                <c:pt idx="5">
                  <c:v>5.3284257000000002E-3</c:v>
                </c:pt>
                <c:pt idx="6">
                  <c:v>7.2507860000000004E-3</c:v>
                </c:pt>
                <c:pt idx="7">
                  <c:v>9.0830389999999993E-3</c:v>
                </c:pt>
                <c:pt idx="8">
                  <c:v>8.2527529999999998E-3</c:v>
                </c:pt>
                <c:pt idx="9">
                  <c:v>3.8433599000000001E-3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1.7104666999999999E-3</c:v>
                </c:pt>
                <c:pt idx="15">
                  <c:v>7.4903885999999999E-3</c:v>
                </c:pt>
                <c:pt idx="16">
                  <c:v>1.1681683999999999E-2</c:v>
                </c:pt>
                <c:pt idx="17">
                  <c:v>1.1269771E-2</c:v>
                </c:pt>
                <c:pt idx="18">
                  <c:v>6.6195250000000002E-3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4.7317905999999998E-3</c:v>
                </c:pt>
                <c:pt idx="27">
                  <c:v>1.0426777E-2</c:v>
                </c:pt>
                <c:pt idx="28">
                  <c:v>1.5302177E-2</c:v>
                </c:pt>
                <c:pt idx="29">
                  <c:v>1.9227844000000001E-2</c:v>
                </c:pt>
                <c:pt idx="30">
                  <c:v>2.3332378000000001E-2</c:v>
                </c:pt>
                <c:pt idx="31">
                  <c:v>2.7688146E-2</c:v>
                </c:pt>
                <c:pt idx="32">
                  <c:v>3.1813312000000003E-2</c:v>
                </c:pt>
                <c:pt idx="33">
                  <c:v>3.7377874999999998E-2</c:v>
                </c:pt>
                <c:pt idx="34">
                  <c:v>4.3711239999999998E-2</c:v>
                </c:pt>
                <c:pt idx="35">
                  <c:v>4.9533445000000002E-2</c:v>
                </c:pt>
                <c:pt idx="36">
                  <c:v>5.2090740000000003E-2</c:v>
                </c:pt>
                <c:pt idx="37">
                  <c:v>4.9817484000000002E-2</c:v>
                </c:pt>
                <c:pt idx="38">
                  <c:v>4.3547330000000002E-2</c:v>
                </c:pt>
                <c:pt idx="39">
                  <c:v>3.5492450000000002E-2</c:v>
                </c:pt>
                <c:pt idx="40">
                  <c:v>2.7020121000000001E-2</c:v>
                </c:pt>
                <c:pt idx="41">
                  <c:v>2.0614171000000001E-2</c:v>
                </c:pt>
                <c:pt idx="42">
                  <c:v>1.6730122E-2</c:v>
                </c:pt>
                <c:pt idx="43">
                  <c:v>1.6918565999999999E-2</c:v>
                </c:pt>
                <c:pt idx="44">
                  <c:v>2.1632068000000001E-2</c:v>
                </c:pt>
                <c:pt idx="45">
                  <c:v>2.8237732000000001E-2</c:v>
                </c:pt>
                <c:pt idx="46">
                  <c:v>3.2989270000000001E-2</c:v>
                </c:pt>
                <c:pt idx="47">
                  <c:v>3.4001388E-2</c:v>
                </c:pt>
                <c:pt idx="48">
                  <c:v>3.2661969999999999E-2</c:v>
                </c:pt>
                <c:pt idx="49">
                  <c:v>3.1644575000000001E-2</c:v>
                </c:pt>
                <c:pt idx="50">
                  <c:v>3.1644224999999998E-2</c:v>
                </c:pt>
                <c:pt idx="51">
                  <c:v>3.2820053000000002E-2</c:v>
                </c:pt>
                <c:pt idx="52">
                  <c:v>3.4056872000000002E-2</c:v>
                </c:pt>
                <c:pt idx="53">
                  <c:v>3.3314910000000003E-2</c:v>
                </c:pt>
                <c:pt idx="54">
                  <c:v>2.9767450000000001E-2</c:v>
                </c:pt>
                <c:pt idx="55">
                  <c:v>2.6277708E-2</c:v>
                </c:pt>
                <c:pt idx="56">
                  <c:v>2.5652517999999999E-2</c:v>
                </c:pt>
                <c:pt idx="57">
                  <c:v>3.1169315999999999E-2</c:v>
                </c:pt>
                <c:pt idx="58">
                  <c:v>4.0913004000000003E-2</c:v>
                </c:pt>
                <c:pt idx="59">
                  <c:v>4.9619669999999998E-2</c:v>
                </c:pt>
                <c:pt idx="60">
                  <c:v>5.2699349999999999E-2</c:v>
                </c:pt>
                <c:pt idx="61">
                  <c:v>5.1884867000000001E-2</c:v>
                </c:pt>
                <c:pt idx="62">
                  <c:v>5.110957E-2</c:v>
                </c:pt>
                <c:pt idx="63">
                  <c:v>5.2212334999999999E-2</c:v>
                </c:pt>
                <c:pt idx="64">
                  <c:v>5.2311870000000003E-2</c:v>
                </c:pt>
                <c:pt idx="65">
                  <c:v>4.9634195999999998E-2</c:v>
                </c:pt>
                <c:pt idx="66">
                  <c:v>4.7926127999999998E-2</c:v>
                </c:pt>
                <c:pt idx="67">
                  <c:v>5.1906526000000001E-2</c:v>
                </c:pt>
                <c:pt idx="68">
                  <c:v>5.9869297000000002E-2</c:v>
                </c:pt>
                <c:pt idx="69">
                  <c:v>6.2811820000000004E-2</c:v>
                </c:pt>
                <c:pt idx="70">
                  <c:v>5.4331437000000003E-2</c:v>
                </c:pt>
                <c:pt idx="71">
                  <c:v>3.6448232999999997E-2</c:v>
                </c:pt>
                <c:pt idx="72">
                  <c:v>1.8465709E-2</c:v>
                </c:pt>
                <c:pt idx="73">
                  <c:v>8.3104540000000001E-3</c:v>
                </c:pt>
                <c:pt idx="74">
                  <c:v>8.1947089999999997E-3</c:v>
                </c:pt>
                <c:pt idx="75">
                  <c:v>1.4127719E-2</c:v>
                </c:pt>
                <c:pt idx="76">
                  <c:v>2.0802201999999999E-2</c:v>
                </c:pt>
                <c:pt idx="77">
                  <c:v>2.4317571999999999E-2</c:v>
                </c:pt>
                <c:pt idx="78">
                  <c:v>2.5475175999999999E-2</c:v>
                </c:pt>
                <c:pt idx="79">
                  <c:v>2.6054250000000001E-2</c:v>
                </c:pt>
                <c:pt idx="80">
                  <c:v>2.5156609999999999E-2</c:v>
                </c:pt>
                <c:pt idx="81">
                  <c:v>2.0498430000000002E-2</c:v>
                </c:pt>
                <c:pt idx="82">
                  <c:v>1.1105296000000001E-2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3.5134184000000001E-3</c:v>
                </c:pt>
                <c:pt idx="88">
                  <c:v>1.4953974E-2</c:v>
                </c:pt>
                <c:pt idx="89">
                  <c:v>2.4456072999999998E-2</c:v>
                </c:pt>
                <c:pt idx="90">
                  <c:v>3.0591065000000001E-2</c:v>
                </c:pt>
                <c:pt idx="91">
                  <c:v>3.3797334999999998E-2</c:v>
                </c:pt>
                <c:pt idx="92">
                  <c:v>3.3636979999999997E-2</c:v>
                </c:pt>
                <c:pt idx="93">
                  <c:v>3.2016392999999997E-2</c:v>
                </c:pt>
                <c:pt idx="94">
                  <c:v>2.9841604000000001E-2</c:v>
                </c:pt>
                <c:pt idx="95">
                  <c:v>2.7207756E-2</c:v>
                </c:pt>
                <c:pt idx="96">
                  <c:v>2.7414503999999999E-2</c:v>
                </c:pt>
                <c:pt idx="97">
                  <c:v>2.9115855999999999E-2</c:v>
                </c:pt>
                <c:pt idx="98">
                  <c:v>3.1416307999999997E-2</c:v>
                </c:pt>
                <c:pt idx="99">
                  <c:v>3.3638764000000002E-2</c:v>
                </c:pt>
                <c:pt idx="100">
                  <c:v>3.5509653000000002E-2</c:v>
                </c:pt>
                <c:pt idx="101">
                  <c:v>3.5560479999999998E-2</c:v>
                </c:pt>
                <c:pt idx="102">
                  <c:v>3.5324700000000001E-2</c:v>
                </c:pt>
                <c:pt idx="103">
                  <c:v>3.4595977999999999E-2</c:v>
                </c:pt>
                <c:pt idx="104">
                  <c:v>3.2594733000000001E-2</c:v>
                </c:pt>
                <c:pt idx="105">
                  <c:v>2.9502250000000001E-2</c:v>
                </c:pt>
                <c:pt idx="106">
                  <c:v>2.5314608999999998E-2</c:v>
                </c:pt>
                <c:pt idx="107">
                  <c:v>2.07583E-2</c:v>
                </c:pt>
                <c:pt idx="108">
                  <c:v>1.48295285E-2</c:v>
                </c:pt>
                <c:pt idx="109">
                  <c:v>8.3516770000000001E-3</c:v>
                </c:pt>
                <c:pt idx="110">
                  <c:v>1.9717965999999998E-3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A80F-4E96-835C-FE5D16C22977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[4]Sheet1!$D$210:$DT$210</c:f>
              <c:numCache>
                <c:formatCode>General</c:formatCode>
                <c:ptCount val="121"/>
                <c:pt idx="0">
                  <c:v>4.4780224999999996E-3</c:v>
                </c:pt>
                <c:pt idx="1">
                  <c:v>3.3240442E-3</c:v>
                </c:pt>
                <c:pt idx="2">
                  <c:v>4.4949050000000004E-3</c:v>
                </c:pt>
                <c:pt idx="3">
                  <c:v>4.3935620000000002E-3</c:v>
                </c:pt>
                <c:pt idx="4">
                  <c:v>4.1407739999999998E-3</c:v>
                </c:pt>
                <c:pt idx="5">
                  <c:v>4.7099665000000001E-3</c:v>
                </c:pt>
                <c:pt idx="6">
                  <c:v>6.4907363000000001E-3</c:v>
                </c:pt>
                <c:pt idx="7">
                  <c:v>8.4057469999999999E-3</c:v>
                </c:pt>
                <c:pt idx="8">
                  <c:v>7.8535159999999996E-3</c:v>
                </c:pt>
                <c:pt idx="9">
                  <c:v>3.8510889999999998E-3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1.4936005E-3</c:v>
                </c:pt>
                <c:pt idx="15">
                  <c:v>7.2800879999999997E-3</c:v>
                </c:pt>
                <c:pt idx="16">
                  <c:v>1.1668098E-2</c:v>
                </c:pt>
                <c:pt idx="17">
                  <c:v>1.1470404E-2</c:v>
                </c:pt>
                <c:pt idx="18">
                  <c:v>6.8901650000000002E-3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5.1203993999999996E-3</c:v>
                </c:pt>
                <c:pt idx="27">
                  <c:v>1.0946256999999999E-2</c:v>
                </c:pt>
                <c:pt idx="28">
                  <c:v>1.5731120000000001E-2</c:v>
                </c:pt>
                <c:pt idx="29">
                  <c:v>1.939418E-2</c:v>
                </c:pt>
                <c:pt idx="30">
                  <c:v>2.3194915E-2</c:v>
                </c:pt>
                <c:pt idx="31">
                  <c:v>2.7346349999999998E-2</c:v>
                </c:pt>
                <c:pt idx="32">
                  <c:v>3.1435146999999997E-2</c:v>
                </c:pt>
                <c:pt idx="33">
                  <c:v>3.705638E-2</c:v>
                </c:pt>
                <c:pt idx="34">
                  <c:v>4.3413974000000001E-2</c:v>
                </c:pt>
                <c:pt idx="35">
                  <c:v>4.9234606E-2</c:v>
                </c:pt>
                <c:pt idx="36">
                  <c:v>5.1861524999999999E-2</c:v>
                </c:pt>
                <c:pt idx="37">
                  <c:v>4.9811568000000001E-2</c:v>
                </c:pt>
                <c:pt idx="38">
                  <c:v>4.386288E-2</c:v>
                </c:pt>
                <c:pt idx="39">
                  <c:v>3.6005743E-2</c:v>
                </c:pt>
                <c:pt idx="40">
                  <c:v>2.7510116000000001E-2</c:v>
                </c:pt>
                <c:pt idx="41">
                  <c:v>2.0947128999999998E-2</c:v>
                </c:pt>
                <c:pt idx="42">
                  <c:v>1.6942814E-2</c:v>
                </c:pt>
                <c:pt idx="43">
                  <c:v>1.7058714999999999E-2</c:v>
                </c:pt>
                <c:pt idx="44">
                  <c:v>2.1679240999999998E-2</c:v>
                </c:pt>
                <c:pt idx="45">
                  <c:v>2.8065521E-2</c:v>
                </c:pt>
                <c:pt idx="46">
                  <c:v>3.2556802000000003E-2</c:v>
                </c:pt>
                <c:pt idx="47">
                  <c:v>3.3380437999999998E-2</c:v>
                </c:pt>
                <c:pt idx="48">
                  <c:v>3.2032463999999997E-2</c:v>
                </c:pt>
                <c:pt idx="49">
                  <c:v>3.1140543999999999E-2</c:v>
                </c:pt>
                <c:pt idx="50">
                  <c:v>3.1303554999999997E-2</c:v>
                </c:pt>
                <c:pt idx="51">
                  <c:v>3.2593515000000003E-2</c:v>
                </c:pt>
                <c:pt idx="52">
                  <c:v>3.388505E-2</c:v>
                </c:pt>
                <c:pt idx="53">
                  <c:v>3.3195700000000002E-2</c:v>
                </c:pt>
                <c:pt idx="54">
                  <c:v>2.9732700000000001E-2</c:v>
                </c:pt>
                <c:pt idx="55">
                  <c:v>2.6336110999999999E-2</c:v>
                </c:pt>
                <c:pt idx="56">
                  <c:v>2.5741577000000002E-2</c:v>
                </c:pt>
                <c:pt idx="57">
                  <c:v>3.1256359999999997E-2</c:v>
                </c:pt>
                <c:pt idx="58">
                  <c:v>4.0986683000000003E-2</c:v>
                </c:pt>
                <c:pt idx="59">
                  <c:v>4.9657606E-2</c:v>
                </c:pt>
                <c:pt idx="60">
                  <c:v>5.2602913000000001E-2</c:v>
                </c:pt>
                <c:pt idx="61">
                  <c:v>5.1590553999999997E-2</c:v>
                </c:pt>
                <c:pt idx="62">
                  <c:v>5.0655246000000001E-2</c:v>
                </c:pt>
                <c:pt idx="63">
                  <c:v>5.1708873000000002E-2</c:v>
                </c:pt>
                <c:pt idx="64">
                  <c:v>5.1867156999999997E-2</c:v>
                </c:pt>
                <c:pt idx="65">
                  <c:v>4.9271874E-2</c:v>
                </c:pt>
                <c:pt idx="66">
                  <c:v>4.7683172000000003E-2</c:v>
                </c:pt>
                <c:pt idx="67">
                  <c:v>5.184441E-2</c:v>
                </c:pt>
                <c:pt idx="68">
                  <c:v>6.0056943000000002E-2</c:v>
                </c:pt>
                <c:pt idx="69">
                  <c:v>6.3172439999999996E-2</c:v>
                </c:pt>
                <c:pt idx="70">
                  <c:v>5.4637252999999997E-2</c:v>
                </c:pt>
                <c:pt idx="71">
                  <c:v>3.645781E-2</c:v>
                </c:pt>
                <c:pt idx="72">
                  <c:v>1.8149318000000001E-2</c:v>
                </c:pt>
                <c:pt idx="73">
                  <c:v>7.9133585000000003E-3</c:v>
                </c:pt>
                <c:pt idx="74">
                  <c:v>8.0678025000000004E-3</c:v>
                </c:pt>
                <c:pt idx="75">
                  <c:v>1.44637255E-2</c:v>
                </c:pt>
                <c:pt idx="76">
                  <c:v>2.1480869999999999E-2</c:v>
                </c:pt>
                <c:pt idx="77">
                  <c:v>2.5007496000000001E-2</c:v>
                </c:pt>
                <c:pt idx="78">
                  <c:v>2.5860040000000001E-2</c:v>
                </c:pt>
                <c:pt idx="79">
                  <c:v>2.5997191999999999E-2</c:v>
                </c:pt>
                <c:pt idx="80">
                  <c:v>2.4727961E-2</c:v>
                </c:pt>
                <c:pt idx="81">
                  <c:v>1.9880480999999998E-2</c:v>
                </c:pt>
                <c:pt idx="82">
                  <c:v>1.0440342E-2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4.3048160000000004E-3</c:v>
                </c:pt>
                <c:pt idx="88">
                  <c:v>1.5966807E-2</c:v>
                </c:pt>
                <c:pt idx="89">
                  <c:v>2.5386288999999999E-2</c:v>
                </c:pt>
                <c:pt idx="90">
                  <c:v>3.119974E-2</c:v>
                </c:pt>
                <c:pt idx="91">
                  <c:v>3.3947616999999999E-2</c:v>
                </c:pt>
                <c:pt idx="92">
                  <c:v>3.3376228000000001E-2</c:v>
                </c:pt>
                <c:pt idx="93">
                  <c:v>3.1459894000000002E-2</c:v>
                </c:pt>
                <c:pt idx="94">
                  <c:v>2.9109236E-2</c:v>
                </c:pt>
                <c:pt idx="95">
                  <c:v>2.6428051000000001E-2</c:v>
                </c:pt>
                <c:pt idx="96">
                  <c:v>2.6679709999999999E-2</c:v>
                </c:pt>
                <c:pt idx="97">
                  <c:v>2.8505223E-2</c:v>
                </c:pt>
                <c:pt idx="98">
                  <c:v>3.0943923000000002E-2</c:v>
                </c:pt>
                <c:pt idx="99">
                  <c:v>3.328511E-2</c:v>
                </c:pt>
                <c:pt idx="100">
                  <c:v>3.5228790000000003E-2</c:v>
                </c:pt>
                <c:pt idx="101">
                  <c:v>3.52441E-2</c:v>
                </c:pt>
                <c:pt idx="102">
                  <c:v>3.5081296999999997E-2</c:v>
                </c:pt>
                <c:pt idx="103">
                  <c:v>3.4416795E-2</c:v>
                </c:pt>
                <c:pt idx="104">
                  <c:v>3.2468337999999999E-2</c:v>
                </c:pt>
                <c:pt idx="105">
                  <c:v>2.9421499E-2</c:v>
                </c:pt>
                <c:pt idx="106">
                  <c:v>2.5270358E-2</c:v>
                </c:pt>
                <c:pt idx="107">
                  <c:v>2.0758889999999999E-2</c:v>
                </c:pt>
                <c:pt idx="108">
                  <c:v>1.4827608000000001E-2</c:v>
                </c:pt>
                <c:pt idx="109">
                  <c:v>8.3325910000000003E-3</c:v>
                </c:pt>
                <c:pt idx="110">
                  <c:v>1.9176077E-3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A80F-4E96-835C-FE5D16C22977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[4]Sheet1!$D$211:$DT$211</c:f>
              <c:numCache>
                <c:formatCode>General</c:formatCode>
                <c:ptCount val="121"/>
                <c:pt idx="0">
                  <c:v>4.414818E-3</c:v>
                </c:pt>
                <c:pt idx="1">
                  <c:v>3.3855254E-3</c:v>
                </c:pt>
                <c:pt idx="2">
                  <c:v>4.7095729999999999E-3</c:v>
                </c:pt>
                <c:pt idx="3">
                  <c:v>4.6704127000000003E-3</c:v>
                </c:pt>
                <c:pt idx="4">
                  <c:v>4.2916129999999997E-3</c:v>
                </c:pt>
                <c:pt idx="5">
                  <c:v>4.7206440000000004E-3</c:v>
                </c:pt>
                <c:pt idx="6">
                  <c:v>6.4469655000000004E-3</c:v>
                </c:pt>
                <c:pt idx="7">
                  <c:v>8.4672429999999993E-3</c:v>
                </c:pt>
                <c:pt idx="8">
                  <c:v>8.0157800000000001E-3</c:v>
                </c:pt>
                <c:pt idx="9">
                  <c:v>3.9791879999999998E-3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1.7974771E-3</c:v>
                </c:pt>
                <c:pt idx="15">
                  <c:v>7.5467922999999998E-3</c:v>
                </c:pt>
                <c:pt idx="16">
                  <c:v>1.1717646E-2</c:v>
                </c:pt>
                <c:pt idx="17">
                  <c:v>1.1210846999999999E-2</c:v>
                </c:pt>
                <c:pt idx="18">
                  <c:v>6.4569340000000001E-3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4.9877080000000004E-3</c:v>
                </c:pt>
                <c:pt idx="27">
                  <c:v>1.0571456999999999E-2</c:v>
                </c:pt>
                <c:pt idx="28">
                  <c:v>1.5222068E-2</c:v>
                </c:pt>
                <c:pt idx="29">
                  <c:v>1.8927300000000001E-2</c:v>
                </c:pt>
                <c:pt idx="30">
                  <c:v>2.2892077E-2</c:v>
                </c:pt>
                <c:pt idx="31">
                  <c:v>2.7223911E-2</c:v>
                </c:pt>
                <c:pt idx="32">
                  <c:v>3.1435043000000003E-2</c:v>
                </c:pt>
                <c:pt idx="33">
                  <c:v>3.7169790000000001E-2</c:v>
                </c:pt>
                <c:pt idx="34">
                  <c:v>4.3695159999999997E-2</c:v>
                </c:pt>
                <c:pt idx="35">
                  <c:v>4.9649923999999998E-2</c:v>
                </c:pt>
                <c:pt idx="36">
                  <c:v>5.2239771999999997E-2</c:v>
                </c:pt>
                <c:pt idx="37">
                  <c:v>4.9909410000000001E-2</c:v>
                </c:pt>
                <c:pt idx="38">
                  <c:v>4.3591563E-2</c:v>
                </c:pt>
                <c:pt idx="39">
                  <c:v>3.5497855000000002E-2</c:v>
                </c:pt>
                <c:pt idx="40">
                  <c:v>2.7046718000000001E-2</c:v>
                </c:pt>
                <c:pt idx="41">
                  <c:v>2.0633232000000001E-2</c:v>
                </c:pt>
                <c:pt idx="42">
                  <c:v>1.6755404000000002E-2</c:v>
                </c:pt>
                <c:pt idx="43">
                  <c:v>1.687781E-2</c:v>
                </c:pt>
                <c:pt idx="44">
                  <c:v>2.1422084000000001E-2</c:v>
                </c:pt>
                <c:pt idx="45">
                  <c:v>2.7771786E-2</c:v>
                </c:pt>
                <c:pt idx="46">
                  <c:v>3.2331802E-2</c:v>
                </c:pt>
                <c:pt idx="47">
                  <c:v>3.3344316999999998E-2</c:v>
                </c:pt>
                <c:pt idx="48">
                  <c:v>3.2233499999999998E-2</c:v>
                </c:pt>
                <c:pt idx="49">
                  <c:v>3.1509947000000003E-2</c:v>
                </c:pt>
                <c:pt idx="50">
                  <c:v>3.1713996000000001E-2</c:v>
                </c:pt>
                <c:pt idx="51">
                  <c:v>3.2957322999999997E-2</c:v>
                </c:pt>
                <c:pt idx="52">
                  <c:v>3.4186623999999999E-2</c:v>
                </c:pt>
                <c:pt idx="53">
                  <c:v>3.3450510000000003E-2</c:v>
                </c:pt>
                <c:pt idx="54">
                  <c:v>2.993664E-2</c:v>
                </c:pt>
                <c:pt idx="55">
                  <c:v>2.6452275000000001E-2</c:v>
                </c:pt>
                <c:pt idx="56">
                  <c:v>2.5790529999999999E-2</c:v>
                </c:pt>
                <c:pt idx="57">
                  <c:v>3.1211817999999999E-2</c:v>
                </c:pt>
                <c:pt idx="58">
                  <c:v>4.0854394000000002E-2</c:v>
                </c:pt>
                <c:pt idx="59">
                  <c:v>4.9492455999999997E-2</c:v>
                </c:pt>
                <c:pt idx="60">
                  <c:v>5.2524622999999999E-2</c:v>
                </c:pt>
                <c:pt idx="61">
                  <c:v>5.1663127000000003E-2</c:v>
                </c:pt>
                <c:pt idx="62">
                  <c:v>5.0820954000000002E-2</c:v>
                </c:pt>
                <c:pt idx="63">
                  <c:v>5.1846120000000002E-2</c:v>
                </c:pt>
                <c:pt idx="64">
                  <c:v>5.1922094000000002E-2</c:v>
                </c:pt>
                <c:pt idx="65">
                  <c:v>4.9306173000000002E-2</c:v>
                </c:pt>
                <c:pt idx="66">
                  <c:v>4.772506E-2</c:v>
                </c:pt>
                <c:pt idx="67">
                  <c:v>5.1816742999999998E-2</c:v>
                </c:pt>
                <c:pt idx="68">
                  <c:v>5.9853453000000001E-2</c:v>
                </c:pt>
                <c:pt idx="69">
                  <c:v>6.2859974999999998E-2</c:v>
                </c:pt>
                <c:pt idx="70">
                  <c:v>5.4404065000000001E-2</c:v>
                </c:pt>
                <c:pt idx="71">
                  <c:v>3.6472560000000001E-2</c:v>
                </c:pt>
                <c:pt idx="72">
                  <c:v>1.8412261999999999E-2</c:v>
                </c:pt>
                <c:pt idx="73">
                  <c:v>8.2596289999999992E-3</c:v>
                </c:pt>
                <c:pt idx="74">
                  <c:v>8.2743769999999994E-3</c:v>
                </c:pt>
                <c:pt idx="75">
                  <c:v>1.4360247E-2</c:v>
                </c:pt>
                <c:pt idx="76">
                  <c:v>2.1067335999999999E-2</c:v>
                </c:pt>
                <c:pt idx="77">
                  <c:v>2.4504574000000001E-2</c:v>
                </c:pt>
                <c:pt idx="78">
                  <c:v>2.5547864E-2</c:v>
                </c:pt>
                <c:pt idx="79">
                  <c:v>2.6039228000000001E-2</c:v>
                </c:pt>
                <c:pt idx="80">
                  <c:v>2.5114790000000001E-2</c:v>
                </c:pt>
                <c:pt idx="81">
                  <c:v>2.0514363000000001E-2</c:v>
                </c:pt>
                <c:pt idx="82">
                  <c:v>1.1238101E-2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3.7851442999999999E-3</c:v>
                </c:pt>
                <c:pt idx="88">
                  <c:v>1.5107581E-2</c:v>
                </c:pt>
                <c:pt idx="89">
                  <c:v>2.4455233E-2</c:v>
                </c:pt>
                <c:pt idx="90">
                  <c:v>3.0403754000000002E-2</c:v>
                </c:pt>
                <c:pt idx="91">
                  <c:v>3.3472754E-2</c:v>
                </c:pt>
                <c:pt idx="92">
                  <c:v>3.3249649999999999E-2</c:v>
                </c:pt>
                <c:pt idx="93">
                  <c:v>3.1630207E-2</c:v>
                </c:pt>
                <c:pt idx="94">
                  <c:v>2.9480023000000001E-2</c:v>
                </c:pt>
                <c:pt idx="95">
                  <c:v>2.6898416000000001E-2</c:v>
                </c:pt>
                <c:pt idx="96">
                  <c:v>2.7154940999999998E-2</c:v>
                </c:pt>
                <c:pt idx="97">
                  <c:v>2.8918673999999998E-2</c:v>
                </c:pt>
                <c:pt idx="98">
                  <c:v>3.1261275999999998E-2</c:v>
                </c:pt>
                <c:pt idx="99">
                  <c:v>3.3489430000000001E-2</c:v>
                </c:pt>
                <c:pt idx="100">
                  <c:v>3.5330236000000001E-2</c:v>
                </c:pt>
                <c:pt idx="101">
                  <c:v>3.5315745000000003E-2</c:v>
                </c:pt>
                <c:pt idx="102">
                  <c:v>3.5070557000000002E-2</c:v>
                </c:pt>
                <c:pt idx="103">
                  <c:v>3.4367226000000001E-2</c:v>
                </c:pt>
                <c:pt idx="104">
                  <c:v>3.2396946000000003E-2</c:v>
                </c:pt>
                <c:pt idx="105">
                  <c:v>2.9340913999999999E-2</c:v>
                </c:pt>
                <c:pt idx="106">
                  <c:v>2.5190454000000001E-2</c:v>
                </c:pt>
                <c:pt idx="107">
                  <c:v>2.0676592000000001E-2</c:v>
                </c:pt>
                <c:pt idx="108">
                  <c:v>1.47660775E-2</c:v>
                </c:pt>
                <c:pt idx="109">
                  <c:v>8.2889120000000007E-3</c:v>
                </c:pt>
                <c:pt idx="110">
                  <c:v>1.8928096000000001E-3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A80F-4E96-835C-FE5D16C229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MWPPG061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[4]Sheet1!$D$212:$DT$212</c:f>
              <c:numCache>
                <c:formatCode>General</c:formatCode>
                <c:ptCount val="121"/>
                <c:pt idx="0">
                  <c:v>9.0200000000000002E-4</c:v>
                </c:pt>
                <c:pt idx="1">
                  <c:v>0</c:v>
                </c:pt>
                <c:pt idx="2">
                  <c:v>2.1000000000000001E-4</c:v>
                </c:pt>
                <c:pt idx="3">
                  <c:v>1.6699999999999999E-4</c:v>
                </c:pt>
                <c:pt idx="4">
                  <c:v>0</c:v>
                </c:pt>
                <c:pt idx="5">
                  <c:v>2.32E-4</c:v>
                </c:pt>
                <c:pt idx="6">
                  <c:v>1.6748023999999999E-3</c:v>
                </c:pt>
                <c:pt idx="7">
                  <c:v>4.6394410000000002E-3</c:v>
                </c:pt>
                <c:pt idx="8">
                  <c:v>6.5142330000000003E-3</c:v>
                </c:pt>
                <c:pt idx="9">
                  <c:v>5.3763986000000003E-3</c:v>
                </c:pt>
                <c:pt idx="10">
                  <c:v>1.2765025000000001E-3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1.0318748E-3</c:v>
                </c:pt>
                <c:pt idx="15">
                  <c:v>6.9240713000000001E-3</c:v>
                </c:pt>
                <c:pt idx="16">
                  <c:v>1.1800994E-2</c:v>
                </c:pt>
                <c:pt idx="17">
                  <c:v>1.2263058E-2</c:v>
                </c:pt>
                <c:pt idx="18">
                  <c:v>8.5183819999999997E-3</c:v>
                </c:pt>
                <c:pt idx="19">
                  <c:v>1.7145206E-3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1.8416350999999999E-3</c:v>
                </c:pt>
                <c:pt idx="27">
                  <c:v>7.5448416000000003E-3</c:v>
                </c:pt>
                <c:pt idx="28">
                  <c:v>1.2143935E-2</c:v>
                </c:pt>
                <c:pt idx="29">
                  <c:v>1.5273985E-2</c:v>
                </c:pt>
                <c:pt idx="30">
                  <c:v>1.8348074999999998E-2</c:v>
                </c:pt>
                <c:pt idx="31">
                  <c:v>2.1266857E-2</c:v>
                </c:pt>
                <c:pt idx="32">
                  <c:v>2.2914693E-2</c:v>
                </c:pt>
                <c:pt idx="33">
                  <c:v>2.4663918E-2</c:v>
                </c:pt>
                <c:pt idx="34">
                  <c:v>2.5959659999999999E-2</c:v>
                </c:pt>
                <c:pt idx="35">
                  <c:v>2.6694743E-2</c:v>
                </c:pt>
                <c:pt idx="36">
                  <c:v>2.5431494999999998E-2</c:v>
                </c:pt>
                <c:pt idx="37">
                  <c:v>2.1534817000000001E-2</c:v>
                </c:pt>
                <c:pt idx="38">
                  <c:v>1.565621E-2</c:v>
                </c:pt>
                <c:pt idx="39">
                  <c:v>9.8372619999999994E-3</c:v>
                </c:pt>
                <c:pt idx="40">
                  <c:v>5.0394773000000002E-3</c:v>
                </c:pt>
                <c:pt idx="41">
                  <c:v>2.6825091000000001E-3</c:v>
                </c:pt>
                <c:pt idx="42">
                  <c:v>1.8796364E-3</c:v>
                </c:pt>
                <c:pt idx="43">
                  <c:v>3.9494572999999996E-3</c:v>
                </c:pt>
                <c:pt idx="44">
                  <c:v>9.5743549999999997E-3</c:v>
                </c:pt>
                <c:pt idx="45">
                  <c:v>1.735157E-2</c:v>
                </c:pt>
                <c:pt idx="46">
                  <c:v>2.4280284999999999E-2</c:v>
                </c:pt>
                <c:pt idx="47">
                  <c:v>2.7806821999999998E-2</c:v>
                </c:pt>
                <c:pt idx="48">
                  <c:v>2.8307404000000001E-2</c:v>
                </c:pt>
                <c:pt idx="49">
                  <c:v>2.7940366000000001E-2</c:v>
                </c:pt>
                <c:pt idx="50">
                  <c:v>2.8106267000000001E-2</c:v>
                </c:pt>
                <c:pt idx="51">
                  <c:v>3.0023634E-2</c:v>
                </c:pt>
                <c:pt idx="52">
                  <c:v>3.3305152999999997E-2</c:v>
                </c:pt>
                <c:pt idx="53">
                  <c:v>3.5797875E-2</c:v>
                </c:pt>
                <c:pt idx="54">
                  <c:v>3.5625643999999998E-2</c:v>
                </c:pt>
                <c:pt idx="55">
                  <c:v>3.356481E-2</c:v>
                </c:pt>
                <c:pt idx="56">
                  <c:v>3.2084238000000001E-2</c:v>
                </c:pt>
                <c:pt idx="57">
                  <c:v>3.3525270000000003E-2</c:v>
                </c:pt>
                <c:pt idx="58">
                  <c:v>3.7487168000000001E-2</c:v>
                </c:pt>
                <c:pt idx="59">
                  <c:v>4.1622319999999997E-2</c:v>
                </c:pt>
                <c:pt idx="60">
                  <c:v>4.3151803000000002E-2</c:v>
                </c:pt>
                <c:pt idx="61">
                  <c:v>4.3628609999999998E-2</c:v>
                </c:pt>
                <c:pt idx="62">
                  <c:v>4.4152061999999999E-2</c:v>
                </c:pt>
                <c:pt idx="63">
                  <c:v>4.456951E-2</c:v>
                </c:pt>
                <c:pt idx="64">
                  <c:v>4.30783E-2</c:v>
                </c:pt>
                <c:pt idx="65">
                  <c:v>4.0562543999999999E-2</c:v>
                </c:pt>
                <c:pt idx="66">
                  <c:v>4.1469909999999999E-2</c:v>
                </c:pt>
                <c:pt idx="67">
                  <c:v>4.9080341999999999E-2</c:v>
                </c:pt>
                <c:pt idx="68">
                  <c:v>5.9978545000000001E-2</c:v>
                </c:pt>
                <c:pt idx="69">
                  <c:v>6.5257380000000004E-2</c:v>
                </c:pt>
                <c:pt idx="70">
                  <c:v>5.9307989999999998E-2</c:v>
                </c:pt>
                <c:pt idx="71">
                  <c:v>4.4599418000000002E-2</c:v>
                </c:pt>
                <c:pt idx="72">
                  <c:v>2.9456155000000001E-2</c:v>
                </c:pt>
                <c:pt idx="73">
                  <c:v>1.9936059999999999E-2</c:v>
                </c:pt>
                <c:pt idx="74">
                  <c:v>1.7048625000000001E-2</c:v>
                </c:pt>
                <c:pt idx="75">
                  <c:v>1.7356686E-2</c:v>
                </c:pt>
                <c:pt idx="76">
                  <c:v>1.8598587999999999E-2</c:v>
                </c:pt>
                <c:pt idx="77">
                  <c:v>2.0943189000000001E-2</c:v>
                </c:pt>
                <c:pt idx="78">
                  <c:v>2.5482056999999999E-2</c:v>
                </c:pt>
                <c:pt idx="79">
                  <c:v>3.0393718E-2</c:v>
                </c:pt>
                <c:pt idx="80">
                  <c:v>3.0980009999999999E-2</c:v>
                </c:pt>
                <c:pt idx="81">
                  <c:v>2.4506407000000001E-2</c:v>
                </c:pt>
                <c:pt idx="82">
                  <c:v>1.2244665E-2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1.8471166E-3</c:v>
                </c:pt>
                <c:pt idx="89">
                  <c:v>9.2495340000000002E-3</c:v>
                </c:pt>
                <c:pt idx="90">
                  <c:v>1.6339811999999999E-2</c:v>
                </c:pt>
                <c:pt idx="91">
                  <c:v>2.3323984999999998E-2</c:v>
                </c:pt>
                <c:pt idx="92">
                  <c:v>2.840645E-2</c:v>
                </c:pt>
                <c:pt idx="93">
                  <c:v>3.1268681999999999E-2</c:v>
                </c:pt>
                <c:pt idx="94">
                  <c:v>3.2126420000000003E-2</c:v>
                </c:pt>
                <c:pt idx="95">
                  <c:v>3.1049980000000001E-2</c:v>
                </c:pt>
                <c:pt idx="96">
                  <c:v>3.0275889E-2</c:v>
                </c:pt>
                <c:pt idx="97">
                  <c:v>2.9593712000000001E-2</c:v>
                </c:pt>
                <c:pt idx="98">
                  <c:v>2.8858345000000001E-2</c:v>
                </c:pt>
                <c:pt idx="99">
                  <c:v>2.7893769999999998E-2</c:v>
                </c:pt>
                <c:pt idx="100">
                  <c:v>2.6762065000000002E-2</c:v>
                </c:pt>
                <c:pt idx="101">
                  <c:v>2.5813672999999999E-2</c:v>
                </c:pt>
                <c:pt idx="102">
                  <c:v>2.5072474000000001E-2</c:v>
                </c:pt>
                <c:pt idx="103">
                  <c:v>2.5102530000000001E-2</c:v>
                </c:pt>
                <c:pt idx="104">
                  <c:v>2.4742192E-2</c:v>
                </c:pt>
                <c:pt idx="105">
                  <c:v>2.3986095999999998E-2</c:v>
                </c:pt>
                <c:pt idx="106">
                  <c:v>2.2709549999999998E-2</c:v>
                </c:pt>
                <c:pt idx="107">
                  <c:v>2.1352566999999999E-2</c:v>
                </c:pt>
                <c:pt idx="108">
                  <c:v>1.889151E-2</c:v>
                </c:pt>
                <c:pt idx="109">
                  <c:v>1.5796844000000001E-2</c:v>
                </c:pt>
                <c:pt idx="110">
                  <c:v>1.2530616499999999E-2</c:v>
                </c:pt>
                <c:pt idx="111">
                  <c:v>8.9216079999999993E-3</c:v>
                </c:pt>
                <c:pt idx="112">
                  <c:v>4.5944936999999996E-3</c:v>
                </c:pt>
                <c:pt idx="113">
                  <c:v>3.9899999999999999E-4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817-4DDA-82F3-9532226CAFCB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[4]Sheet1!$D$213:$DT$213</c:f>
              <c:numCache>
                <c:formatCode>General</c:formatCode>
                <c:ptCount val="121"/>
                <c:pt idx="0">
                  <c:v>2.24E-4</c:v>
                </c:pt>
                <c:pt idx="1">
                  <c:v>0</c:v>
                </c:pt>
                <c:pt idx="2">
                  <c:v>0</c:v>
                </c:pt>
                <c:pt idx="3">
                  <c:v>3.1999999999999999E-5</c:v>
                </c:pt>
                <c:pt idx="4">
                  <c:v>0</c:v>
                </c:pt>
                <c:pt idx="5">
                  <c:v>0</c:v>
                </c:pt>
                <c:pt idx="6">
                  <c:v>1.2502412999999999E-3</c:v>
                </c:pt>
                <c:pt idx="7">
                  <c:v>4.4186379999999999E-3</c:v>
                </c:pt>
                <c:pt idx="8">
                  <c:v>6.5272749999999999E-3</c:v>
                </c:pt>
                <c:pt idx="9">
                  <c:v>5.4548937000000004E-3</c:v>
                </c:pt>
                <c:pt idx="10">
                  <c:v>1.233498E-3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1.0591227E-3</c:v>
                </c:pt>
                <c:pt idx="15">
                  <c:v>7.0330729999999999E-3</c:v>
                </c:pt>
                <c:pt idx="16">
                  <c:v>1.1803084E-2</c:v>
                </c:pt>
                <c:pt idx="17">
                  <c:v>1.2064556000000001E-2</c:v>
                </c:pt>
                <c:pt idx="18">
                  <c:v>8.0855159999999992E-3</c:v>
                </c:pt>
                <c:pt idx="19">
                  <c:v>1.230833E-3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1.8515065999999999E-3</c:v>
                </c:pt>
                <c:pt idx="27">
                  <c:v>7.0932080000000002E-3</c:v>
                </c:pt>
                <c:pt idx="28">
                  <c:v>1.1331081E-2</c:v>
                </c:pt>
                <c:pt idx="29">
                  <c:v>1.4263309E-2</c:v>
                </c:pt>
                <c:pt idx="30">
                  <c:v>1.7284806999999999E-2</c:v>
                </c:pt>
                <c:pt idx="31">
                  <c:v>2.0287250999999999E-2</c:v>
                </c:pt>
                <c:pt idx="32">
                  <c:v>2.2142088000000001E-2</c:v>
                </c:pt>
                <c:pt idx="33">
                  <c:v>2.4073197000000001E-2</c:v>
                </c:pt>
                <c:pt idx="34">
                  <c:v>2.5517616E-2</c:v>
                </c:pt>
                <c:pt idx="35">
                  <c:v>2.62925E-2</c:v>
                </c:pt>
                <c:pt idx="36">
                  <c:v>2.4982829000000002E-2</c:v>
                </c:pt>
                <c:pt idx="37">
                  <c:v>2.1029439E-2</c:v>
                </c:pt>
                <c:pt idx="38">
                  <c:v>1.5067308999999999E-2</c:v>
                </c:pt>
                <c:pt idx="39">
                  <c:v>9.1595510000000002E-3</c:v>
                </c:pt>
                <c:pt idx="40">
                  <c:v>4.3315784999999997E-3</c:v>
                </c:pt>
                <c:pt idx="41">
                  <c:v>1.9532463000000002E-3</c:v>
                </c:pt>
                <c:pt idx="42">
                  <c:v>1.2361284999999999E-3</c:v>
                </c:pt>
                <c:pt idx="43">
                  <c:v>3.4365975000000002E-3</c:v>
                </c:pt>
                <c:pt idx="44">
                  <c:v>9.2142769999999999E-3</c:v>
                </c:pt>
                <c:pt idx="45">
                  <c:v>1.7145593000000001E-2</c:v>
                </c:pt>
                <c:pt idx="46">
                  <c:v>2.4286287E-2</c:v>
                </c:pt>
                <c:pt idx="47">
                  <c:v>2.8065060999999999E-2</c:v>
                </c:pt>
                <c:pt idx="48">
                  <c:v>2.8671309999999998E-2</c:v>
                </c:pt>
                <c:pt idx="49">
                  <c:v>2.8183650000000001E-2</c:v>
                </c:pt>
                <c:pt idx="50">
                  <c:v>2.8062455E-2</c:v>
                </c:pt>
                <c:pt idx="51">
                  <c:v>2.9740765999999998E-2</c:v>
                </c:pt>
                <c:pt idx="52">
                  <c:v>3.2970480000000003E-2</c:v>
                </c:pt>
                <c:pt idx="53">
                  <c:v>3.5565109999999997E-2</c:v>
                </c:pt>
                <c:pt idx="54">
                  <c:v>3.5559005999999997E-2</c:v>
                </c:pt>
                <c:pt idx="55">
                  <c:v>3.3616374999999997E-2</c:v>
                </c:pt>
                <c:pt idx="56">
                  <c:v>3.2199119999999998E-2</c:v>
                </c:pt>
                <c:pt idx="57">
                  <c:v>3.3637356E-2</c:v>
                </c:pt>
                <c:pt idx="58">
                  <c:v>3.7499249999999998E-2</c:v>
                </c:pt>
                <c:pt idx="59">
                  <c:v>4.1503302999999998E-2</c:v>
                </c:pt>
                <c:pt idx="60">
                  <c:v>4.2906303E-2</c:v>
                </c:pt>
                <c:pt idx="61">
                  <c:v>4.3289542E-2</c:v>
                </c:pt>
                <c:pt idx="62">
                  <c:v>4.3657309999999998E-2</c:v>
                </c:pt>
                <c:pt idx="63">
                  <c:v>4.3808689999999997E-2</c:v>
                </c:pt>
                <c:pt idx="64">
                  <c:v>4.2039979999999998E-2</c:v>
                </c:pt>
                <c:pt idx="65">
                  <c:v>3.9498947999999999E-2</c:v>
                </c:pt>
                <c:pt idx="66">
                  <c:v>4.0711633999999997E-2</c:v>
                </c:pt>
                <c:pt idx="67">
                  <c:v>4.8758276000000003E-2</c:v>
                </c:pt>
                <c:pt idx="68">
                  <c:v>5.9939869999999999E-2</c:v>
                </c:pt>
                <c:pt idx="69">
                  <c:v>6.525765E-2</c:v>
                </c:pt>
                <c:pt idx="70">
                  <c:v>5.9299253000000003E-2</c:v>
                </c:pt>
                <c:pt idx="71">
                  <c:v>4.4778958000000001E-2</c:v>
                </c:pt>
                <c:pt idx="72">
                  <c:v>3.0027290000000002E-2</c:v>
                </c:pt>
                <c:pt idx="73">
                  <c:v>2.0866956999999998E-2</c:v>
                </c:pt>
                <c:pt idx="74">
                  <c:v>1.8024229999999999E-2</c:v>
                </c:pt>
                <c:pt idx="75">
                  <c:v>1.7988581E-2</c:v>
                </c:pt>
                <c:pt idx="76">
                  <c:v>1.8667229E-2</c:v>
                </c:pt>
                <c:pt idx="77">
                  <c:v>2.0522036E-2</c:v>
                </c:pt>
                <c:pt idx="78">
                  <c:v>2.4826095999999999E-2</c:v>
                </c:pt>
                <c:pt idx="79">
                  <c:v>2.9766832E-2</c:v>
                </c:pt>
                <c:pt idx="80">
                  <c:v>3.0521960000000001E-2</c:v>
                </c:pt>
                <c:pt idx="81">
                  <c:v>2.4269406E-2</c:v>
                </c:pt>
                <c:pt idx="82">
                  <c:v>1.2205979E-2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1.2629143000000001E-3</c:v>
                </c:pt>
                <c:pt idx="89">
                  <c:v>8.6064709999999992E-3</c:v>
                </c:pt>
                <c:pt idx="90">
                  <c:v>1.5779408000000002E-2</c:v>
                </c:pt>
                <c:pt idx="91">
                  <c:v>2.2916553999999999E-2</c:v>
                </c:pt>
                <c:pt idx="92">
                  <c:v>2.8107245999999999E-2</c:v>
                </c:pt>
                <c:pt idx="93">
                  <c:v>3.0995353999999999E-2</c:v>
                </c:pt>
                <c:pt idx="94">
                  <c:v>3.1801129999999997E-2</c:v>
                </c:pt>
                <c:pt idx="95">
                  <c:v>3.0578192000000001E-2</c:v>
                </c:pt>
                <c:pt idx="96">
                  <c:v>2.9574263999999999E-2</c:v>
                </c:pt>
                <c:pt idx="97">
                  <c:v>2.8695544E-2</c:v>
                </c:pt>
                <c:pt idx="98">
                  <c:v>2.7849850999999998E-2</c:v>
                </c:pt>
                <c:pt idx="99">
                  <c:v>2.6884653000000001E-2</c:v>
                </c:pt>
                <c:pt idx="100">
                  <c:v>2.5832266999999999E-2</c:v>
                </c:pt>
                <c:pt idx="101">
                  <c:v>2.5053779000000002E-2</c:v>
                </c:pt>
                <c:pt idx="102">
                  <c:v>2.4504333999999999E-2</c:v>
                </c:pt>
                <c:pt idx="103">
                  <c:v>2.4718582999999999E-2</c:v>
                </c:pt>
                <c:pt idx="104">
                  <c:v>2.4555770000000001E-2</c:v>
                </c:pt>
                <c:pt idx="105">
                  <c:v>2.3999785999999999E-2</c:v>
                </c:pt>
                <c:pt idx="106">
                  <c:v>2.2926835E-2</c:v>
                </c:pt>
                <c:pt idx="107">
                  <c:v>2.1754969999999998E-2</c:v>
                </c:pt>
                <c:pt idx="108">
                  <c:v>1.9496940000000001E-2</c:v>
                </c:pt>
                <c:pt idx="109">
                  <c:v>1.6601854999999999E-2</c:v>
                </c:pt>
                <c:pt idx="110">
                  <c:v>1.3517852E-2</c:v>
                </c:pt>
                <c:pt idx="111">
                  <c:v>9.9908930000000007E-3</c:v>
                </c:pt>
                <c:pt idx="112">
                  <c:v>5.7845370000000002E-3</c:v>
                </c:pt>
                <c:pt idx="113">
                  <c:v>1.6937841000000001E-3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817-4DDA-82F3-9532226CAFCB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[4]Sheet1!$D$214:$DT$214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1.5299999999999999E-5</c:v>
                </c:pt>
                <c:pt idx="4">
                  <c:v>6.3499999999999999E-5</c:v>
                </c:pt>
                <c:pt idx="5">
                  <c:v>1.7799999999999999E-4</c:v>
                </c:pt>
                <c:pt idx="6">
                  <c:v>1.2929650999999999E-3</c:v>
                </c:pt>
                <c:pt idx="7">
                  <c:v>4.1066230000000002E-3</c:v>
                </c:pt>
                <c:pt idx="8">
                  <c:v>6.2361583E-3</c:v>
                </c:pt>
                <c:pt idx="9">
                  <c:v>5.5716285000000001E-3</c:v>
                </c:pt>
                <c:pt idx="10">
                  <c:v>1.7599225999999999E-3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4.0200000000000001E-4</c:v>
                </c:pt>
                <c:pt idx="15">
                  <c:v>6.3601886000000003E-3</c:v>
                </c:pt>
                <c:pt idx="16">
                  <c:v>1.1363362E-2</c:v>
                </c:pt>
                <c:pt idx="17">
                  <c:v>1.1953541999999999E-2</c:v>
                </c:pt>
                <c:pt idx="18">
                  <c:v>8.3152350000000007E-3</c:v>
                </c:pt>
                <c:pt idx="19">
                  <c:v>1.6365120999999999E-3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1.9442999999999999E-3</c:v>
                </c:pt>
                <c:pt idx="27">
                  <c:v>7.2265957000000004E-3</c:v>
                </c:pt>
                <c:pt idx="28">
                  <c:v>1.1360204E-2</c:v>
                </c:pt>
                <c:pt idx="29">
                  <c:v>1.4058997E-2</c:v>
                </c:pt>
                <c:pt idx="30">
                  <c:v>1.6759427E-2</c:v>
                </c:pt>
                <c:pt idx="31">
                  <c:v>1.9440696E-2</c:v>
                </c:pt>
                <c:pt idx="32">
                  <c:v>2.0971132E-2</c:v>
                </c:pt>
                <c:pt idx="33">
                  <c:v>2.2562052999999999E-2</c:v>
                </c:pt>
                <c:pt idx="34">
                  <c:v>2.3607401E-2</c:v>
                </c:pt>
                <c:pt idx="35">
                  <c:v>2.3981593999999998E-2</c:v>
                </c:pt>
                <c:pt idx="36">
                  <c:v>2.240783E-2</c:v>
                </c:pt>
                <c:pt idx="37">
                  <c:v>1.8470292999999999E-2</c:v>
                </c:pt>
                <c:pt idx="38">
                  <c:v>1.2753937E-2</c:v>
                </c:pt>
                <c:pt idx="39">
                  <c:v>7.1560649999999996E-3</c:v>
                </c:pt>
                <c:pt idx="40">
                  <c:v>2.5843475E-3</c:v>
                </c:pt>
                <c:pt idx="41">
                  <c:v>3.7100000000000002E-4</c:v>
                </c:pt>
                <c:pt idx="42">
                  <c:v>0</c:v>
                </c:pt>
                <c:pt idx="43">
                  <c:v>2.3733499000000002E-3</c:v>
                </c:pt>
                <c:pt idx="44">
                  <c:v>8.4173189999999995E-3</c:v>
                </c:pt>
                <c:pt idx="45">
                  <c:v>1.6534677000000001E-2</c:v>
                </c:pt>
                <c:pt idx="46">
                  <c:v>2.3921492999999999E-2</c:v>
                </c:pt>
                <c:pt idx="47">
                  <c:v>2.8010522999999999E-2</c:v>
                </c:pt>
                <c:pt idx="48">
                  <c:v>2.884196E-2</c:v>
                </c:pt>
                <c:pt idx="49">
                  <c:v>2.8347896000000001E-2</c:v>
                </c:pt>
                <c:pt idx="50">
                  <c:v>2.7987188E-2</c:v>
                </c:pt>
                <c:pt idx="51">
                  <c:v>2.933407E-2</c:v>
                </c:pt>
                <c:pt idx="52">
                  <c:v>3.2320052000000002E-2</c:v>
                </c:pt>
                <c:pt idx="53">
                  <c:v>3.4852880000000003E-2</c:v>
                </c:pt>
                <c:pt idx="54">
                  <c:v>3.5036723999999998E-2</c:v>
                </c:pt>
                <c:pt idx="55">
                  <c:v>3.3471514000000001E-2</c:v>
                </c:pt>
                <c:pt idx="56">
                  <c:v>3.2469008000000001E-2</c:v>
                </c:pt>
                <c:pt idx="57">
                  <c:v>3.4025396999999999E-2</c:v>
                </c:pt>
                <c:pt idx="58">
                  <c:v>3.7581798E-2</c:v>
                </c:pt>
                <c:pt idx="59">
                  <c:v>4.1106080000000003E-2</c:v>
                </c:pt>
                <c:pt idx="60">
                  <c:v>4.2092382999999997E-2</c:v>
                </c:pt>
                <c:pt idx="61">
                  <c:v>4.2177234000000001E-2</c:v>
                </c:pt>
                <c:pt idx="62">
                  <c:v>4.2216610000000002E-2</c:v>
                </c:pt>
                <c:pt idx="63">
                  <c:v>4.2040233000000003E-2</c:v>
                </c:pt>
                <c:pt idx="64">
                  <c:v>4.0139668000000003E-2</c:v>
                </c:pt>
                <c:pt idx="65">
                  <c:v>3.7912781999999999E-2</c:v>
                </c:pt>
                <c:pt idx="66">
                  <c:v>3.9667244999999997E-2</c:v>
                </c:pt>
                <c:pt idx="67">
                  <c:v>4.8106756000000001E-2</c:v>
                </c:pt>
                <c:pt idx="68">
                  <c:v>5.9388484999999998E-2</c:v>
                </c:pt>
                <c:pt idx="69">
                  <c:v>6.4804559999999997E-2</c:v>
                </c:pt>
                <c:pt idx="70">
                  <c:v>5.9220817000000002E-2</c:v>
                </c:pt>
                <c:pt idx="71">
                  <c:v>4.5240660000000002E-2</c:v>
                </c:pt>
                <c:pt idx="72">
                  <c:v>3.0753330999999998E-2</c:v>
                </c:pt>
                <c:pt idx="73">
                  <c:v>2.1316396000000001E-2</c:v>
                </c:pt>
                <c:pt idx="74">
                  <c:v>1.7851649000000001E-2</c:v>
                </c:pt>
                <c:pt idx="75">
                  <c:v>1.729427E-2</c:v>
                </c:pt>
                <c:pt idx="76">
                  <c:v>1.7795397000000001E-2</c:v>
                </c:pt>
                <c:pt idx="77">
                  <c:v>1.9673574999999999E-2</c:v>
                </c:pt>
                <c:pt idx="78">
                  <c:v>2.4006528999999999E-2</c:v>
                </c:pt>
                <c:pt idx="79">
                  <c:v>2.8895156000000002E-2</c:v>
                </c:pt>
                <c:pt idx="80">
                  <c:v>2.9643709000000001E-2</c:v>
                </c:pt>
                <c:pt idx="81">
                  <c:v>2.3529512999999998E-2</c:v>
                </c:pt>
                <c:pt idx="82">
                  <c:v>1.1768761000000001E-2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1.4351934999999999E-3</c:v>
                </c:pt>
                <c:pt idx="89">
                  <c:v>8.3185285000000001E-3</c:v>
                </c:pt>
                <c:pt idx="90">
                  <c:v>1.5116443E-2</c:v>
                </c:pt>
                <c:pt idx="91">
                  <c:v>2.1869323999999999E-2</c:v>
                </c:pt>
                <c:pt idx="92">
                  <c:v>2.6660982999999999E-2</c:v>
                </c:pt>
                <c:pt idx="93">
                  <c:v>2.9172342E-2</c:v>
                </c:pt>
                <c:pt idx="94">
                  <c:v>2.9676067E-2</c:v>
                </c:pt>
                <c:pt idx="95">
                  <c:v>2.8370855E-2</c:v>
                </c:pt>
                <c:pt idx="96">
                  <c:v>2.7452417E-2</c:v>
                </c:pt>
                <c:pt idx="97">
                  <c:v>2.684657E-2</c:v>
                </c:pt>
                <c:pt idx="98">
                  <c:v>2.6431406000000001E-2</c:v>
                </c:pt>
                <c:pt idx="99">
                  <c:v>2.5970183000000001E-2</c:v>
                </c:pt>
                <c:pt idx="100">
                  <c:v>2.5434356000000002E-2</c:v>
                </c:pt>
                <c:pt idx="101">
                  <c:v>2.5229662999999999E-2</c:v>
                </c:pt>
                <c:pt idx="102">
                  <c:v>2.5186177000000001E-2</c:v>
                </c:pt>
                <c:pt idx="103">
                  <c:v>2.5866855000000001E-2</c:v>
                </c:pt>
                <c:pt idx="104">
                  <c:v>2.6104677E-2</c:v>
                </c:pt>
                <c:pt idx="105">
                  <c:v>2.5888398E-2</c:v>
                </c:pt>
                <c:pt idx="106">
                  <c:v>2.5075770000000001E-2</c:v>
                </c:pt>
                <c:pt idx="107">
                  <c:v>2.4058254000000001E-2</c:v>
                </c:pt>
                <c:pt idx="108">
                  <c:v>2.1878493999999998E-2</c:v>
                </c:pt>
                <c:pt idx="109">
                  <c:v>1.8966785E-2</c:v>
                </c:pt>
                <c:pt idx="110">
                  <c:v>1.5797429000000002E-2</c:v>
                </c:pt>
                <c:pt idx="111">
                  <c:v>1.2377979000000001E-2</c:v>
                </c:pt>
                <c:pt idx="112">
                  <c:v>8.0659359999999992E-3</c:v>
                </c:pt>
                <c:pt idx="113">
                  <c:v>3.8095097999999998E-3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817-4DDA-82F3-9532226CAFCB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[4]Sheet1!$D$215:$DT$215</c:f>
              <c:numCache>
                <c:formatCode>General</c:formatCode>
                <c:ptCount val="121"/>
                <c:pt idx="0">
                  <c:v>8.5999999999999998E-4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1.3196555E-3</c:v>
                </c:pt>
                <c:pt idx="7">
                  <c:v>4.3412447E-3</c:v>
                </c:pt>
                <c:pt idx="8">
                  <c:v>6.4951456000000001E-3</c:v>
                </c:pt>
                <c:pt idx="9">
                  <c:v>5.7447124E-3</c:v>
                </c:pt>
                <c:pt idx="10">
                  <c:v>1.7853389999999999E-3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6.7599999999999995E-4</c:v>
                </c:pt>
                <c:pt idx="15">
                  <c:v>6.6946710000000001E-3</c:v>
                </c:pt>
                <c:pt idx="16">
                  <c:v>1.1649118E-2</c:v>
                </c:pt>
                <c:pt idx="17">
                  <c:v>1.2157223E-2</c:v>
                </c:pt>
                <c:pt idx="18">
                  <c:v>8.4320079999999995E-3</c:v>
                </c:pt>
                <c:pt idx="19">
                  <c:v>1.6632117E-3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1.7894612000000001E-3</c:v>
                </c:pt>
                <c:pt idx="27">
                  <c:v>7.0875620000000004E-3</c:v>
                </c:pt>
                <c:pt idx="28">
                  <c:v>1.121929E-2</c:v>
                </c:pt>
                <c:pt idx="29">
                  <c:v>1.3943954E-2</c:v>
                </c:pt>
                <c:pt idx="30">
                  <c:v>1.6765217999999998E-2</c:v>
                </c:pt>
                <c:pt idx="31">
                  <c:v>1.9580718E-2</c:v>
                </c:pt>
                <c:pt idx="32">
                  <c:v>2.1150749999999999E-2</c:v>
                </c:pt>
                <c:pt idx="33">
                  <c:v>2.2577804E-2</c:v>
                </c:pt>
                <c:pt idx="34">
                  <c:v>2.3344233999999998E-2</c:v>
                </c:pt>
                <c:pt idx="35">
                  <c:v>2.3500856000000001E-2</c:v>
                </c:pt>
                <c:pt idx="36">
                  <c:v>2.1892895999999998E-2</c:v>
                </c:pt>
                <c:pt idx="37">
                  <c:v>1.8029308000000001E-2</c:v>
                </c:pt>
                <c:pt idx="38">
                  <c:v>1.2326950999999999E-2</c:v>
                </c:pt>
                <c:pt idx="39">
                  <c:v>6.6528804999999996E-3</c:v>
                </c:pt>
                <c:pt idx="40">
                  <c:v>1.9875140000000001E-3</c:v>
                </c:pt>
                <c:pt idx="41">
                  <c:v>0</c:v>
                </c:pt>
                <c:pt idx="42">
                  <c:v>0</c:v>
                </c:pt>
                <c:pt idx="43">
                  <c:v>1.8452914999999999E-3</c:v>
                </c:pt>
                <c:pt idx="44">
                  <c:v>8.0412639999999994E-3</c:v>
                </c:pt>
                <c:pt idx="45">
                  <c:v>1.6364503999999998E-2</c:v>
                </c:pt>
                <c:pt idx="46">
                  <c:v>2.3891557000000001E-2</c:v>
                </c:pt>
                <c:pt idx="47">
                  <c:v>2.8012788E-2</c:v>
                </c:pt>
                <c:pt idx="48">
                  <c:v>2.8769276999999999E-2</c:v>
                </c:pt>
                <c:pt idx="49">
                  <c:v>2.8181345999999999E-2</c:v>
                </c:pt>
                <c:pt idx="50">
                  <c:v>2.7771559000000001E-2</c:v>
                </c:pt>
                <c:pt idx="51">
                  <c:v>2.9150102000000001E-2</c:v>
                </c:pt>
                <c:pt idx="52">
                  <c:v>3.2191063999999998E-2</c:v>
                </c:pt>
                <c:pt idx="53">
                  <c:v>3.4748825999999997E-2</c:v>
                </c:pt>
                <c:pt idx="54">
                  <c:v>3.4904393999999998E-2</c:v>
                </c:pt>
                <c:pt idx="55">
                  <c:v>3.3257904999999997E-2</c:v>
                </c:pt>
                <c:pt idx="56">
                  <c:v>3.2174979999999999E-2</c:v>
                </c:pt>
                <c:pt idx="57">
                  <c:v>3.367034E-2</c:v>
                </c:pt>
                <c:pt idx="58">
                  <c:v>3.7166573000000001E-2</c:v>
                </c:pt>
                <c:pt idx="59">
                  <c:v>4.0643934E-2</c:v>
                </c:pt>
                <c:pt idx="60">
                  <c:v>4.1658565000000002E-2</c:v>
                </c:pt>
                <c:pt idx="61">
                  <c:v>4.1889115999999997E-2</c:v>
                </c:pt>
                <c:pt idx="62">
                  <c:v>4.2148070000000003E-2</c:v>
                </c:pt>
                <c:pt idx="63">
                  <c:v>4.2128444000000001E-2</c:v>
                </c:pt>
                <c:pt idx="64">
                  <c:v>4.0240989999999997E-2</c:v>
                </c:pt>
                <c:pt idx="65">
                  <c:v>3.7919622E-2</c:v>
                </c:pt>
                <c:pt idx="66">
                  <c:v>3.9589095999999997E-2</c:v>
                </c:pt>
                <c:pt idx="67">
                  <c:v>4.7985286000000002E-2</c:v>
                </c:pt>
                <c:pt idx="68">
                  <c:v>5.9221514000000003E-2</c:v>
                </c:pt>
                <c:pt idx="69">
                  <c:v>6.4560290000000006E-2</c:v>
                </c:pt>
                <c:pt idx="70">
                  <c:v>5.8924549999999999E-2</c:v>
                </c:pt>
                <c:pt idx="71">
                  <c:v>4.5033450000000003E-2</c:v>
                </c:pt>
                <c:pt idx="72">
                  <c:v>3.0822144999999999E-2</c:v>
                </c:pt>
                <c:pt idx="73">
                  <c:v>2.1736767000000001E-2</c:v>
                </c:pt>
                <c:pt idx="74">
                  <c:v>1.8487851999999999E-2</c:v>
                </c:pt>
                <c:pt idx="75">
                  <c:v>1.7864986999999999E-2</c:v>
                </c:pt>
                <c:pt idx="76">
                  <c:v>1.8107554000000001E-2</c:v>
                </c:pt>
                <c:pt idx="77">
                  <c:v>1.9800996000000001E-2</c:v>
                </c:pt>
                <c:pt idx="78">
                  <c:v>2.418783E-2</c:v>
                </c:pt>
                <c:pt idx="79">
                  <c:v>2.9292990000000001E-2</c:v>
                </c:pt>
                <c:pt idx="80">
                  <c:v>3.0214702999999999E-2</c:v>
                </c:pt>
                <c:pt idx="81">
                  <c:v>2.405645E-2</c:v>
                </c:pt>
                <c:pt idx="82">
                  <c:v>1.2030568E-2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1.2550091999999999E-3</c:v>
                </c:pt>
                <c:pt idx="89">
                  <c:v>8.2670244999999993E-3</c:v>
                </c:pt>
                <c:pt idx="90">
                  <c:v>1.51640335E-2</c:v>
                </c:pt>
                <c:pt idx="91">
                  <c:v>2.1967039000000001E-2</c:v>
                </c:pt>
                <c:pt idx="92">
                  <c:v>2.6778715000000002E-2</c:v>
                </c:pt>
                <c:pt idx="93">
                  <c:v>2.9306334999999999E-2</c:v>
                </c:pt>
                <c:pt idx="94">
                  <c:v>2.9836489000000001E-2</c:v>
                </c:pt>
                <c:pt idx="95">
                  <c:v>2.8587922000000002E-2</c:v>
                </c:pt>
                <c:pt idx="96">
                  <c:v>2.7749408E-2</c:v>
                </c:pt>
                <c:pt idx="97">
                  <c:v>2.7210092000000002E-2</c:v>
                </c:pt>
                <c:pt idx="98">
                  <c:v>2.6831898999999999E-2</c:v>
                </c:pt>
                <c:pt idx="99">
                  <c:v>2.6357643E-2</c:v>
                </c:pt>
                <c:pt idx="100">
                  <c:v>2.5750960999999999E-2</c:v>
                </c:pt>
                <c:pt idx="101">
                  <c:v>2.5442312000000002E-2</c:v>
                </c:pt>
                <c:pt idx="102">
                  <c:v>2.5306193000000001E-2</c:v>
                </c:pt>
                <c:pt idx="103">
                  <c:v>2.5893296999999999E-2</c:v>
                </c:pt>
                <c:pt idx="104">
                  <c:v>2.6051558999999998E-2</c:v>
                </c:pt>
                <c:pt idx="105">
                  <c:v>2.5775453E-2</c:v>
                </c:pt>
                <c:pt idx="106">
                  <c:v>2.4927993999999998E-2</c:v>
                </c:pt>
                <c:pt idx="107">
                  <c:v>2.3889135999999998E-2</c:v>
                </c:pt>
                <c:pt idx="108">
                  <c:v>2.1740964000000002E-2</c:v>
                </c:pt>
                <c:pt idx="109">
                  <c:v>1.8889148000000001E-2</c:v>
                </c:pt>
                <c:pt idx="110">
                  <c:v>1.5807450000000001E-2</c:v>
                </c:pt>
                <c:pt idx="111">
                  <c:v>1.2533044E-2</c:v>
                </c:pt>
                <c:pt idx="112">
                  <c:v>8.3502170000000001E-3</c:v>
                </c:pt>
                <c:pt idx="113">
                  <c:v>4.2176056000000003E-3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817-4DDA-82F3-9532226CAFCB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[4]Sheet1!$D$216:$DT$216</c:f>
              <c:numCache>
                <c:formatCode>General</c:formatCode>
                <c:ptCount val="121"/>
                <c:pt idx="0">
                  <c:v>1.3100000000000001E-4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1.1038211999999999E-3</c:v>
                </c:pt>
                <c:pt idx="7">
                  <c:v>3.9459374000000002E-3</c:v>
                </c:pt>
                <c:pt idx="8">
                  <c:v>6.1476630000000003E-3</c:v>
                </c:pt>
                <c:pt idx="9">
                  <c:v>5.6513654999999999E-3</c:v>
                </c:pt>
                <c:pt idx="10">
                  <c:v>2.0199787999999998E-3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1.73E-4</c:v>
                </c:pt>
                <c:pt idx="15">
                  <c:v>6.0248068E-3</c:v>
                </c:pt>
                <c:pt idx="16">
                  <c:v>1.10048205E-2</c:v>
                </c:pt>
                <c:pt idx="17">
                  <c:v>1.1679693E-2</c:v>
                </c:pt>
                <c:pt idx="18">
                  <c:v>8.1647769999999998E-3</c:v>
                </c:pt>
                <c:pt idx="19">
                  <c:v>1.5983200999999999E-3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1.5720396999999999E-3</c:v>
                </c:pt>
                <c:pt idx="27">
                  <c:v>6.3537517999999998E-3</c:v>
                </c:pt>
                <c:pt idx="28">
                  <c:v>1.0050491E-2</c:v>
                </c:pt>
                <c:pt idx="29">
                  <c:v>1.2384879999999999E-2</c:v>
                </c:pt>
                <c:pt idx="30">
                  <c:v>1.4766484999999999E-2</c:v>
                </c:pt>
                <c:pt idx="31">
                  <c:v>1.7265005E-2</c:v>
                </c:pt>
                <c:pt idx="32">
                  <c:v>1.8781328999999999E-2</c:v>
                </c:pt>
                <c:pt idx="33">
                  <c:v>2.0391297999999999E-2</c:v>
                </c:pt>
                <c:pt idx="34">
                  <c:v>2.13537E-2</c:v>
                </c:pt>
                <c:pt idx="35">
                  <c:v>2.1552654000000001E-2</c:v>
                </c:pt>
                <c:pt idx="36">
                  <c:v>1.9872066000000001E-2</c:v>
                </c:pt>
                <c:pt idx="37">
                  <c:v>1.5990581E-2</c:v>
                </c:pt>
                <c:pt idx="38">
                  <c:v>1.0460255E-2</c:v>
                </c:pt>
                <c:pt idx="39">
                  <c:v>5.0533560000000002E-3</c:v>
                </c:pt>
                <c:pt idx="40">
                  <c:v>7.3399999999999995E-4</c:v>
                </c:pt>
                <c:pt idx="41">
                  <c:v>0</c:v>
                </c:pt>
                <c:pt idx="42">
                  <c:v>0</c:v>
                </c:pt>
                <c:pt idx="43">
                  <c:v>8.7200000000000005E-4</c:v>
                </c:pt>
                <c:pt idx="44">
                  <c:v>7.0258676999999997E-3</c:v>
                </c:pt>
                <c:pt idx="45">
                  <c:v>1.5200161E-2</c:v>
                </c:pt>
                <c:pt idx="46">
                  <c:v>2.2689765000000001E-2</c:v>
                </c:pt>
                <c:pt idx="47">
                  <c:v>2.6995604999999999E-2</c:v>
                </c:pt>
                <c:pt idx="48">
                  <c:v>2.8052286999999999E-2</c:v>
                </c:pt>
                <c:pt idx="49">
                  <c:v>2.7557037999999999E-2</c:v>
                </c:pt>
                <c:pt idx="50">
                  <c:v>2.694262E-2</c:v>
                </c:pt>
                <c:pt idx="51">
                  <c:v>2.7956722E-2</c:v>
                </c:pt>
                <c:pt idx="52">
                  <c:v>3.0713242000000002E-2</c:v>
                </c:pt>
                <c:pt idx="53">
                  <c:v>3.3203407999999997E-2</c:v>
                </c:pt>
                <c:pt idx="54">
                  <c:v>3.3605195999999997E-2</c:v>
                </c:pt>
                <c:pt idx="55">
                  <c:v>3.2501426E-2</c:v>
                </c:pt>
                <c:pt idx="56">
                  <c:v>3.2205034E-2</c:v>
                </c:pt>
                <c:pt idx="57">
                  <c:v>3.4272446999999998E-2</c:v>
                </c:pt>
                <c:pt idx="58">
                  <c:v>3.7719395000000003E-2</c:v>
                </c:pt>
                <c:pt idx="59">
                  <c:v>4.0639095E-2</c:v>
                </c:pt>
                <c:pt idx="60">
                  <c:v>4.1039005000000003E-2</c:v>
                </c:pt>
                <c:pt idx="61">
                  <c:v>4.0972790000000002E-2</c:v>
                </c:pt>
                <c:pt idx="62">
                  <c:v>4.1121802999999998E-2</c:v>
                </c:pt>
                <c:pt idx="63">
                  <c:v>4.0885980000000002E-2</c:v>
                </c:pt>
                <c:pt idx="64">
                  <c:v>3.8593160000000001E-2</c:v>
                </c:pt>
                <c:pt idx="65">
                  <c:v>3.5992093000000003E-2</c:v>
                </c:pt>
                <c:pt idx="66">
                  <c:v>3.7615570000000001E-2</c:v>
                </c:pt>
                <c:pt idx="67">
                  <c:v>4.6103165000000002E-2</c:v>
                </c:pt>
                <c:pt idx="68">
                  <c:v>5.7426089999999999E-2</c:v>
                </c:pt>
                <c:pt idx="69">
                  <c:v>6.3041310000000003E-2</c:v>
                </c:pt>
                <c:pt idx="70">
                  <c:v>5.8107644E-2</c:v>
                </c:pt>
                <c:pt idx="71">
                  <c:v>4.5306824000000002E-2</c:v>
                </c:pt>
                <c:pt idx="72">
                  <c:v>3.2081171999999998E-2</c:v>
                </c:pt>
                <c:pt idx="73">
                  <c:v>2.3293973999999999E-2</c:v>
                </c:pt>
                <c:pt idx="74">
                  <c:v>1.9374493999999999E-2</c:v>
                </c:pt>
                <c:pt idx="75">
                  <c:v>1.7456533E-2</c:v>
                </c:pt>
                <c:pt idx="76">
                  <c:v>1.6459465E-2</c:v>
                </c:pt>
                <c:pt idx="77">
                  <c:v>1.7521189999999999E-2</c:v>
                </c:pt>
                <c:pt idx="78">
                  <c:v>2.198553E-2</c:v>
                </c:pt>
                <c:pt idx="79">
                  <c:v>2.7615488000000001E-2</c:v>
                </c:pt>
                <c:pt idx="80">
                  <c:v>2.9227550000000001E-2</c:v>
                </c:pt>
                <c:pt idx="81">
                  <c:v>2.3712140999999999E-2</c:v>
                </c:pt>
                <c:pt idx="82">
                  <c:v>1.2172198E-2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8.1999999999999998E-4</c:v>
                </c:pt>
                <c:pt idx="89">
                  <c:v>7.3240190000000002E-3</c:v>
                </c:pt>
                <c:pt idx="90">
                  <c:v>1.3703593E-2</c:v>
                </c:pt>
                <c:pt idx="91">
                  <c:v>2.0005472E-2</c:v>
                </c:pt>
                <c:pt idx="92">
                  <c:v>2.4412788000000001E-2</c:v>
                </c:pt>
                <c:pt idx="93">
                  <c:v>2.6720109999999998E-2</c:v>
                </c:pt>
                <c:pt idx="94">
                  <c:v>2.7162078999999999E-2</c:v>
                </c:pt>
                <c:pt idx="95">
                  <c:v>2.5979823999999999E-2</c:v>
                </c:pt>
                <c:pt idx="96">
                  <c:v>2.5267573000000002E-2</c:v>
                </c:pt>
                <c:pt idx="97">
                  <c:v>2.4985291E-2</c:v>
                </c:pt>
                <c:pt idx="98">
                  <c:v>2.501459E-2</c:v>
                </c:pt>
                <c:pt idx="99">
                  <c:v>2.5042871000000001E-2</c:v>
                </c:pt>
                <c:pt idx="100">
                  <c:v>2.4936255000000001E-2</c:v>
                </c:pt>
                <c:pt idx="101">
                  <c:v>2.5211312E-2</c:v>
                </c:pt>
                <c:pt idx="102">
                  <c:v>2.55623E-2</c:v>
                </c:pt>
                <c:pt idx="103">
                  <c:v>2.6554165000000001E-2</c:v>
                </c:pt>
                <c:pt idx="104">
                  <c:v>2.7069906000000001E-2</c:v>
                </c:pt>
                <c:pt idx="105">
                  <c:v>2.7110453999999999E-2</c:v>
                </c:pt>
                <c:pt idx="106">
                  <c:v>2.6523624999999999E-2</c:v>
                </c:pt>
                <c:pt idx="107">
                  <c:v>2.5628166000000001E-2</c:v>
                </c:pt>
                <c:pt idx="108">
                  <c:v>2.3620215999999999E-2</c:v>
                </c:pt>
                <c:pt idx="109">
                  <c:v>2.0846257E-2</c:v>
                </c:pt>
                <c:pt idx="110">
                  <c:v>1.7808833999999999E-2</c:v>
                </c:pt>
                <c:pt idx="111">
                  <c:v>1.4862063E-2</c:v>
                </c:pt>
                <c:pt idx="112">
                  <c:v>1.0809991499999999E-2</c:v>
                </c:pt>
                <c:pt idx="113">
                  <c:v>6.7390758E-3</c:v>
                </c:pt>
                <c:pt idx="114">
                  <c:v>2.1768123999999999E-3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E817-4DDA-82F3-9532226CAFCB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[4]Sheet1!$D$217:$DT$217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9.990000000000001E-4</c:v>
                </c:pt>
                <c:pt idx="7">
                  <c:v>3.6890849999999999E-3</c:v>
                </c:pt>
                <c:pt idx="8">
                  <c:v>5.8445110000000002E-3</c:v>
                </c:pt>
                <c:pt idx="9">
                  <c:v>5.4901860000000002E-3</c:v>
                </c:pt>
                <c:pt idx="10">
                  <c:v>2.1372468E-3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3.57E-4</c:v>
                </c:pt>
                <c:pt idx="15">
                  <c:v>5.8979109999999996E-3</c:v>
                </c:pt>
                <c:pt idx="16">
                  <c:v>1.0581297E-2</c:v>
                </c:pt>
                <c:pt idx="17">
                  <c:v>1.1116002999999999E-2</c:v>
                </c:pt>
                <c:pt idx="18">
                  <c:v>7.7087763000000002E-3</c:v>
                </c:pt>
                <c:pt idx="19">
                  <c:v>1.4359683E-3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1.207297E-3</c:v>
                </c:pt>
                <c:pt idx="27">
                  <c:v>6.0365716999999999E-3</c:v>
                </c:pt>
                <c:pt idx="28">
                  <c:v>9.8736970000000007E-3</c:v>
                </c:pt>
                <c:pt idx="29">
                  <c:v>1.2297783E-2</c:v>
                </c:pt>
                <c:pt idx="30">
                  <c:v>1.4683316E-2</c:v>
                </c:pt>
                <c:pt idx="31">
                  <c:v>1.7047975E-2</c:v>
                </c:pt>
                <c:pt idx="32">
                  <c:v>1.8303894000000001E-2</c:v>
                </c:pt>
                <c:pt idx="33">
                  <c:v>1.9501826E-2</c:v>
                </c:pt>
                <c:pt idx="34">
                  <c:v>2.0010475E-2</c:v>
                </c:pt>
                <c:pt idx="35">
                  <c:v>1.9849628000000001E-2</c:v>
                </c:pt>
                <c:pt idx="36">
                  <c:v>1.8018820000000001E-2</c:v>
                </c:pt>
                <c:pt idx="37">
                  <c:v>1.4161432E-2</c:v>
                </c:pt>
                <c:pt idx="38">
                  <c:v>8.8426349999999997E-3</c:v>
                </c:pt>
                <c:pt idx="39">
                  <c:v>3.6648150000000001E-3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6.7100000000000005E-4</c:v>
                </c:pt>
                <c:pt idx="44">
                  <c:v>7.1635320000000002E-3</c:v>
                </c:pt>
                <c:pt idx="45">
                  <c:v>1.5457073E-2</c:v>
                </c:pt>
                <c:pt idx="46">
                  <c:v>2.2886409999999999E-2</c:v>
                </c:pt>
                <c:pt idx="47">
                  <c:v>2.7066631000000001E-2</c:v>
                </c:pt>
                <c:pt idx="48">
                  <c:v>2.7937913000000002E-2</c:v>
                </c:pt>
                <c:pt idx="49">
                  <c:v>2.714714E-2</c:v>
                </c:pt>
                <c:pt idx="50">
                  <c:v>2.619374E-2</c:v>
                </c:pt>
                <c:pt idx="51">
                  <c:v>2.6984114E-2</c:v>
                </c:pt>
                <c:pt idx="52">
                  <c:v>2.9797021E-2</c:v>
                </c:pt>
                <c:pt idx="53">
                  <c:v>3.2590992999999999E-2</c:v>
                </c:pt>
                <c:pt idx="54">
                  <c:v>3.3458410000000001E-2</c:v>
                </c:pt>
                <c:pt idx="55">
                  <c:v>3.286261E-2</c:v>
                </c:pt>
                <c:pt idx="56">
                  <c:v>3.2958019999999998E-2</c:v>
                </c:pt>
                <c:pt idx="57">
                  <c:v>3.5027176E-2</c:v>
                </c:pt>
                <c:pt idx="58">
                  <c:v>3.8093365999999997E-2</c:v>
                </c:pt>
                <c:pt idx="59">
                  <c:v>4.0547765999999999E-2</c:v>
                </c:pt>
                <c:pt idx="60">
                  <c:v>4.0635820000000003E-2</c:v>
                </c:pt>
                <c:pt idx="61">
                  <c:v>4.0300271999999998E-2</c:v>
                </c:pt>
                <c:pt idx="62">
                  <c:v>3.9981709999999997E-2</c:v>
                </c:pt>
                <c:pt idx="63">
                  <c:v>3.9181985000000003E-2</c:v>
                </c:pt>
                <c:pt idx="64">
                  <c:v>3.6638085000000001E-2</c:v>
                </c:pt>
                <c:pt idx="65">
                  <c:v>3.4503683E-2</c:v>
                </c:pt>
                <c:pt idx="66">
                  <c:v>3.7002519999999997E-2</c:v>
                </c:pt>
                <c:pt idx="67">
                  <c:v>4.6080287999999997E-2</c:v>
                </c:pt>
                <c:pt idx="68">
                  <c:v>5.7337770000000003E-2</c:v>
                </c:pt>
                <c:pt idx="69">
                  <c:v>6.2556710000000001E-2</c:v>
                </c:pt>
                <c:pt idx="70">
                  <c:v>5.7503916000000002E-2</c:v>
                </c:pt>
                <c:pt idx="71">
                  <c:v>4.5109466000000001E-2</c:v>
                </c:pt>
                <c:pt idx="72">
                  <c:v>3.2455523E-2</c:v>
                </c:pt>
                <c:pt idx="73">
                  <c:v>2.3899764E-2</c:v>
                </c:pt>
                <c:pt idx="74">
                  <c:v>1.9689808E-2</c:v>
                </c:pt>
                <c:pt idx="75">
                  <c:v>1.7196842E-2</c:v>
                </c:pt>
                <c:pt idx="76">
                  <c:v>1.5685648E-2</c:v>
                </c:pt>
                <c:pt idx="77">
                  <c:v>1.6484314999999999E-2</c:v>
                </c:pt>
                <c:pt idx="78">
                  <c:v>2.0904280000000001E-2</c:v>
                </c:pt>
                <c:pt idx="79">
                  <c:v>2.6628913000000001E-2</c:v>
                </c:pt>
                <c:pt idx="80">
                  <c:v>2.8489866999999999E-2</c:v>
                </c:pt>
                <c:pt idx="81">
                  <c:v>2.3351687999999999E-2</c:v>
                </c:pt>
                <c:pt idx="82">
                  <c:v>1.2273113E-2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7.5199999999999996E-4</c:v>
                </c:pt>
                <c:pt idx="89">
                  <c:v>6.7332796999999998E-3</c:v>
                </c:pt>
                <c:pt idx="90">
                  <c:v>1.2677539999999999E-2</c:v>
                </c:pt>
                <c:pt idx="91">
                  <c:v>1.8522277E-2</c:v>
                </c:pt>
                <c:pt idx="92">
                  <c:v>2.2515721999999998E-2</c:v>
                </c:pt>
                <c:pt idx="93">
                  <c:v>2.4548067E-2</c:v>
                </c:pt>
                <c:pt idx="94">
                  <c:v>2.4907313E-2</c:v>
                </c:pt>
                <c:pt idx="95">
                  <c:v>2.3891015000000002E-2</c:v>
                </c:pt>
                <c:pt idx="96">
                  <c:v>2.3537180000000001E-2</c:v>
                </c:pt>
                <c:pt idx="97">
                  <c:v>2.3756860000000001E-2</c:v>
                </c:pt>
                <c:pt idx="98">
                  <c:v>2.4317368999999998E-2</c:v>
                </c:pt>
                <c:pt idx="99">
                  <c:v>2.4810538E-2</c:v>
                </c:pt>
                <c:pt idx="100">
                  <c:v>2.5065277E-2</c:v>
                </c:pt>
                <c:pt idx="101">
                  <c:v>2.570337E-2</c:v>
                </c:pt>
                <c:pt idx="102">
                  <c:v>2.6238251000000001E-2</c:v>
                </c:pt>
                <c:pt idx="103">
                  <c:v>2.7356136999999999E-2</c:v>
                </c:pt>
                <c:pt idx="104">
                  <c:v>2.7960585E-2</c:v>
                </c:pt>
                <c:pt idx="105">
                  <c:v>2.8071834E-2</c:v>
                </c:pt>
                <c:pt idx="106">
                  <c:v>2.7542805E-2</c:v>
                </c:pt>
                <c:pt idx="107">
                  <c:v>2.6666672999999998E-2</c:v>
                </c:pt>
                <c:pt idx="108">
                  <c:v>2.4720046999999998E-2</c:v>
                </c:pt>
                <c:pt idx="109">
                  <c:v>2.200964E-2</c:v>
                </c:pt>
                <c:pt idx="110">
                  <c:v>1.9037091999999999E-2</c:v>
                </c:pt>
                <c:pt idx="111">
                  <c:v>1.6181930000000001E-2</c:v>
                </c:pt>
                <c:pt idx="112">
                  <c:v>1.2219898E-2</c:v>
                </c:pt>
                <c:pt idx="113">
                  <c:v>8.1821759999999993E-3</c:v>
                </c:pt>
                <c:pt idx="114">
                  <c:v>3.6358505000000001E-3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E817-4DDA-82F3-9532226CAFCB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[4]Sheet1!$D$218:$DT$218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2.4700000000000001E-5</c:v>
                </c:pt>
                <c:pt idx="6">
                  <c:v>7.5900000000000002E-4</c:v>
                </c:pt>
                <c:pt idx="7">
                  <c:v>3.2062496000000002E-3</c:v>
                </c:pt>
                <c:pt idx="8">
                  <c:v>5.4634710000000001E-3</c:v>
                </c:pt>
                <c:pt idx="9">
                  <c:v>5.3987710000000001E-3</c:v>
                </c:pt>
                <c:pt idx="10">
                  <c:v>2.2355145999999998E-3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2.97E-5</c:v>
                </c:pt>
                <c:pt idx="15">
                  <c:v>5.7300390000000001E-3</c:v>
                </c:pt>
                <c:pt idx="16">
                  <c:v>1.066252E-2</c:v>
                </c:pt>
                <c:pt idx="17">
                  <c:v>1.1436936999999999E-2</c:v>
                </c:pt>
                <c:pt idx="18">
                  <c:v>8.1696049999999999E-3</c:v>
                </c:pt>
                <c:pt idx="19">
                  <c:v>1.8665502000000001E-3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1.3234596999999999E-3</c:v>
                </c:pt>
                <c:pt idx="27">
                  <c:v>5.9319063999999999E-3</c:v>
                </c:pt>
                <c:pt idx="28">
                  <c:v>9.4705620000000001E-3</c:v>
                </c:pt>
                <c:pt idx="29">
                  <c:v>1.1621375999999999E-2</c:v>
                </c:pt>
                <c:pt idx="30">
                  <c:v>1.3819873E-2</c:v>
                </c:pt>
                <c:pt idx="31">
                  <c:v>1.6170424999999999E-2</c:v>
                </c:pt>
                <c:pt idx="32">
                  <c:v>1.7590495000000001E-2</c:v>
                </c:pt>
                <c:pt idx="33">
                  <c:v>1.900191E-2</c:v>
                </c:pt>
                <c:pt idx="34">
                  <c:v>1.9671580000000001E-2</c:v>
                </c:pt>
                <c:pt idx="35">
                  <c:v>1.9627871000000002E-2</c:v>
                </c:pt>
                <c:pt idx="36">
                  <c:v>1.7948372000000001E-2</c:v>
                </c:pt>
                <c:pt idx="37">
                  <c:v>1.4321550000000001E-2</c:v>
                </c:pt>
                <c:pt idx="38">
                  <c:v>9.1934830000000006E-3</c:v>
                </c:pt>
                <c:pt idx="39">
                  <c:v>4.081889E-3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1.5699999999999999E-4</c:v>
                </c:pt>
                <c:pt idx="44">
                  <c:v>6.5429835000000002E-3</c:v>
                </c:pt>
                <c:pt idx="45">
                  <c:v>1.4852993E-2</c:v>
                </c:pt>
                <c:pt idx="46">
                  <c:v>2.2363760999999999E-2</c:v>
                </c:pt>
                <c:pt idx="47">
                  <c:v>2.6639680999999998E-2</c:v>
                </c:pt>
                <c:pt idx="48">
                  <c:v>2.7591104000000002E-2</c:v>
                </c:pt>
                <c:pt idx="49">
                  <c:v>2.6812123E-2</c:v>
                </c:pt>
                <c:pt idx="50">
                  <c:v>2.5766414000000001E-2</c:v>
                </c:pt>
                <c:pt idx="51">
                  <c:v>2.6398126000000001E-2</c:v>
                </c:pt>
                <c:pt idx="52">
                  <c:v>2.9074946000000001E-2</c:v>
                </c:pt>
                <c:pt idx="53">
                  <c:v>3.1915642000000001E-2</c:v>
                </c:pt>
                <c:pt idx="54">
                  <c:v>3.3050830000000003E-2</c:v>
                </c:pt>
                <c:pt idx="55">
                  <c:v>3.2778019999999998E-2</c:v>
                </c:pt>
                <c:pt idx="56">
                  <c:v>3.3102936999999999E-2</c:v>
                </c:pt>
                <c:pt idx="57">
                  <c:v>3.5228210000000003E-2</c:v>
                </c:pt>
                <c:pt idx="58">
                  <c:v>3.8230736000000001E-2</c:v>
                </c:pt>
                <c:pt idx="59">
                  <c:v>4.0587730000000002E-2</c:v>
                </c:pt>
                <c:pt idx="60">
                  <c:v>4.0583032999999998E-2</c:v>
                </c:pt>
                <c:pt idx="61">
                  <c:v>4.0171723999999999E-2</c:v>
                </c:pt>
                <c:pt idx="62">
                  <c:v>3.9789494000000002E-2</c:v>
                </c:pt>
                <c:pt idx="63">
                  <c:v>3.8879289999999997E-2</c:v>
                </c:pt>
                <c:pt idx="64">
                  <c:v>3.6210667000000002E-2</c:v>
                </c:pt>
                <c:pt idx="65">
                  <c:v>3.3880225999999999E-2</c:v>
                </c:pt>
                <c:pt idx="66">
                  <c:v>3.6120260000000001E-2</c:v>
                </c:pt>
                <c:pt idx="67">
                  <c:v>4.4951024999999999E-2</c:v>
                </c:pt>
                <c:pt idx="68">
                  <c:v>5.6108445E-2</c:v>
                </c:pt>
                <c:pt idx="69">
                  <c:v>6.1550118000000001E-2</c:v>
                </c:pt>
                <c:pt idx="70">
                  <c:v>5.6999054E-2</c:v>
                </c:pt>
                <c:pt idx="71">
                  <c:v>4.5184200000000001E-2</c:v>
                </c:pt>
                <c:pt idx="72">
                  <c:v>3.2991583999999997E-2</c:v>
                </c:pt>
                <c:pt idx="73">
                  <c:v>2.4687704000000001E-2</c:v>
                </c:pt>
                <c:pt idx="74">
                  <c:v>2.0471497000000002E-2</c:v>
                </c:pt>
                <c:pt idx="75">
                  <c:v>1.7709753000000002E-2</c:v>
                </c:pt>
                <c:pt idx="76">
                  <c:v>1.5720471999999999E-2</c:v>
                </c:pt>
                <c:pt idx="77">
                  <c:v>1.5996E-2</c:v>
                </c:pt>
                <c:pt idx="78">
                  <c:v>2.0012472E-2</c:v>
                </c:pt>
                <c:pt idx="79">
                  <c:v>2.5573024999999999E-2</c:v>
                </c:pt>
                <c:pt idx="80">
                  <c:v>2.7590778E-2</c:v>
                </c:pt>
                <c:pt idx="81">
                  <c:v>2.2848526000000001E-2</c:v>
                </c:pt>
                <c:pt idx="82">
                  <c:v>1.2246280999999999E-2</c:v>
                </c:pt>
                <c:pt idx="83">
                  <c:v>3.3E-4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5.5500000000000005E-4</c:v>
                </c:pt>
                <c:pt idx="89">
                  <c:v>6.354083E-3</c:v>
                </c:pt>
                <c:pt idx="90">
                  <c:v>1.22010885E-2</c:v>
                </c:pt>
                <c:pt idx="91">
                  <c:v>1.8012416E-2</c:v>
                </c:pt>
                <c:pt idx="92">
                  <c:v>2.2009045000000001E-2</c:v>
                </c:pt>
                <c:pt idx="93">
                  <c:v>2.405935E-2</c:v>
                </c:pt>
                <c:pt idx="94">
                  <c:v>2.442892E-2</c:v>
                </c:pt>
                <c:pt idx="95">
                  <c:v>2.3466462E-2</c:v>
                </c:pt>
                <c:pt idx="96">
                  <c:v>2.3154045000000002E-2</c:v>
                </c:pt>
                <c:pt idx="97">
                  <c:v>2.3435648999999999E-2</c:v>
                </c:pt>
                <c:pt idx="98">
                  <c:v>2.4053488000000001E-2</c:v>
                </c:pt>
                <c:pt idx="99">
                  <c:v>2.4585128000000001E-2</c:v>
                </c:pt>
                <c:pt idx="100">
                  <c:v>2.4850216000000001E-2</c:v>
                </c:pt>
                <c:pt idx="101">
                  <c:v>2.5484856E-2</c:v>
                </c:pt>
                <c:pt idx="102">
                  <c:v>2.6038954E-2</c:v>
                </c:pt>
                <c:pt idx="103">
                  <c:v>2.7168332E-2</c:v>
                </c:pt>
                <c:pt idx="104">
                  <c:v>2.7795655999999998E-2</c:v>
                </c:pt>
                <c:pt idx="105">
                  <c:v>2.7944718E-2</c:v>
                </c:pt>
                <c:pt idx="106">
                  <c:v>2.7468123000000001E-2</c:v>
                </c:pt>
                <c:pt idx="107">
                  <c:v>2.6646491000000001E-2</c:v>
                </c:pt>
                <c:pt idx="108">
                  <c:v>2.4784278E-2</c:v>
                </c:pt>
                <c:pt idx="109">
                  <c:v>2.2168859999999999E-2</c:v>
                </c:pt>
                <c:pt idx="110">
                  <c:v>1.9305817999999999E-2</c:v>
                </c:pt>
                <c:pt idx="111">
                  <c:v>1.6622313999999999E-2</c:v>
                </c:pt>
                <c:pt idx="112">
                  <c:v>1.2793860000000001E-2</c:v>
                </c:pt>
                <c:pt idx="113">
                  <c:v>8.8576369999999998E-3</c:v>
                </c:pt>
                <c:pt idx="114">
                  <c:v>4.3888167E-3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E817-4DDA-82F3-9532226CAFCB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[4]Sheet1!$D$219:$DT$219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1.22E-4</c:v>
                </c:pt>
                <c:pt idx="6">
                  <c:v>8.92E-4</c:v>
                </c:pt>
                <c:pt idx="7">
                  <c:v>3.1482304999999999E-3</c:v>
                </c:pt>
                <c:pt idx="8">
                  <c:v>5.1121563000000002E-3</c:v>
                </c:pt>
                <c:pt idx="9">
                  <c:v>4.934758E-3</c:v>
                </c:pt>
                <c:pt idx="10">
                  <c:v>1.8567932999999999E-3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4.8299999999999998E-4</c:v>
                </c:pt>
                <c:pt idx="15">
                  <c:v>6.0602776000000004E-3</c:v>
                </c:pt>
                <c:pt idx="16">
                  <c:v>1.0640307999999999E-2</c:v>
                </c:pt>
                <c:pt idx="17">
                  <c:v>1.1000008E-2</c:v>
                </c:pt>
                <c:pt idx="18">
                  <c:v>7.4056623999999996E-3</c:v>
                </c:pt>
                <c:pt idx="19">
                  <c:v>1.0560431E-3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1.5987381E-3</c:v>
                </c:pt>
                <c:pt idx="27">
                  <c:v>5.9731476999999996E-3</c:v>
                </c:pt>
                <c:pt idx="28">
                  <c:v>9.3421170000000005E-3</c:v>
                </c:pt>
                <c:pt idx="29">
                  <c:v>1.1397852E-2</c:v>
                </c:pt>
                <c:pt idx="30">
                  <c:v>1.3499348E-2</c:v>
                </c:pt>
                <c:pt idx="31">
                  <c:v>1.5681177000000001E-2</c:v>
                </c:pt>
                <c:pt idx="32">
                  <c:v>1.6913899999999999E-2</c:v>
                </c:pt>
                <c:pt idx="33">
                  <c:v>1.8185113999999999E-2</c:v>
                </c:pt>
                <c:pt idx="34">
                  <c:v>1.8901872E-2</c:v>
                </c:pt>
                <c:pt idx="35">
                  <c:v>1.9038820000000001E-2</c:v>
                </c:pt>
                <c:pt idx="36">
                  <c:v>1.7580452999999999E-2</c:v>
                </c:pt>
                <c:pt idx="37">
                  <c:v>1.4114721E-2</c:v>
                </c:pt>
                <c:pt idx="38">
                  <c:v>9.0460279999999994E-3</c:v>
                </c:pt>
                <c:pt idx="39">
                  <c:v>3.8583941999999999E-3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3.4299999999999999E-4</c:v>
                </c:pt>
                <c:pt idx="44">
                  <c:v>7.0514087999999997E-3</c:v>
                </c:pt>
                <c:pt idx="45">
                  <c:v>1.5416941E-2</c:v>
                </c:pt>
                <c:pt idx="46">
                  <c:v>2.2788262E-2</c:v>
                </c:pt>
                <c:pt idx="47">
                  <c:v>2.6915755E-2</c:v>
                </c:pt>
                <c:pt idx="48">
                  <c:v>2.773109E-2</c:v>
                </c:pt>
                <c:pt idx="49">
                  <c:v>2.6824522999999999E-2</c:v>
                </c:pt>
                <c:pt idx="50">
                  <c:v>2.5627420000000001E-2</c:v>
                </c:pt>
                <c:pt idx="51">
                  <c:v>2.6141853999999999E-2</c:v>
                </c:pt>
                <c:pt idx="52">
                  <c:v>2.8687507000000001E-2</c:v>
                </c:pt>
                <c:pt idx="53">
                  <c:v>3.1383019999999998E-2</c:v>
                </c:pt>
                <c:pt idx="54">
                  <c:v>3.2408017999999997E-2</c:v>
                </c:pt>
                <c:pt idx="55">
                  <c:v>3.2178096000000003E-2</c:v>
                </c:pt>
                <c:pt idx="56">
                  <c:v>3.2758379999999997E-2</c:v>
                </c:pt>
                <c:pt idx="57">
                  <c:v>3.5195890000000001E-2</c:v>
                </c:pt>
                <c:pt idx="58">
                  <c:v>3.8343873000000001E-2</c:v>
                </c:pt>
                <c:pt idx="59">
                  <c:v>4.0620256E-2</c:v>
                </c:pt>
                <c:pt idx="60">
                  <c:v>4.0529177E-2</c:v>
                </c:pt>
                <c:pt idx="61">
                  <c:v>4.0116664000000003E-2</c:v>
                </c:pt>
                <c:pt idx="62">
                  <c:v>3.9777774000000002E-2</c:v>
                </c:pt>
                <c:pt idx="63">
                  <c:v>3.8804084000000003E-2</c:v>
                </c:pt>
                <c:pt idx="64">
                  <c:v>3.5933472000000001E-2</c:v>
                </c:pt>
                <c:pt idx="65">
                  <c:v>3.3450540000000001E-2</c:v>
                </c:pt>
                <c:pt idx="66">
                  <c:v>3.5651993E-2</c:v>
                </c:pt>
                <c:pt idx="67">
                  <c:v>4.4433680000000003E-2</c:v>
                </c:pt>
                <c:pt idx="68">
                  <c:v>5.5397015000000001E-2</c:v>
                </c:pt>
                <c:pt idx="69">
                  <c:v>6.0643352999999997E-2</c:v>
                </c:pt>
                <c:pt idx="70">
                  <c:v>5.6176018000000001E-2</c:v>
                </c:pt>
                <c:pt idx="71">
                  <c:v>4.4839314999999998E-2</c:v>
                </c:pt>
                <c:pt idx="72">
                  <c:v>3.3298265000000001E-2</c:v>
                </c:pt>
                <c:pt idx="73">
                  <c:v>2.5472366999999999E-2</c:v>
                </c:pt>
                <c:pt idx="74">
                  <c:v>2.1300413000000001E-2</c:v>
                </c:pt>
                <c:pt idx="75">
                  <c:v>1.8138772000000001E-2</c:v>
                </c:pt>
                <c:pt idx="76">
                  <c:v>1.55266E-2</c:v>
                </c:pt>
                <c:pt idx="77">
                  <c:v>1.5302026999999999E-2</c:v>
                </c:pt>
                <c:pt idx="78">
                  <c:v>1.9143684000000001E-2</c:v>
                </c:pt>
                <c:pt idx="79">
                  <c:v>2.4805068999999999E-2</c:v>
                </c:pt>
                <c:pt idx="80">
                  <c:v>2.7021476999999999E-2</c:v>
                </c:pt>
                <c:pt idx="81">
                  <c:v>2.2442265999999999E-2</c:v>
                </c:pt>
                <c:pt idx="82">
                  <c:v>1.1979027999999999E-2</c:v>
                </c:pt>
                <c:pt idx="83">
                  <c:v>2.4800000000000001E-4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1.1281455000000001E-3</c:v>
                </c:pt>
                <c:pt idx="89">
                  <c:v>6.5749357000000003E-3</c:v>
                </c:pt>
                <c:pt idx="90">
                  <c:v>1.1962321999999999E-2</c:v>
                </c:pt>
                <c:pt idx="91">
                  <c:v>1.7252756000000001E-2</c:v>
                </c:pt>
                <c:pt idx="92">
                  <c:v>2.0853993000000001E-2</c:v>
                </c:pt>
                <c:pt idx="93">
                  <c:v>2.2702420000000001E-2</c:v>
                </c:pt>
                <c:pt idx="94">
                  <c:v>2.3099286E-2</c:v>
                </c:pt>
                <c:pt idx="95">
                  <c:v>2.2359066E-2</c:v>
                </c:pt>
                <c:pt idx="96">
                  <c:v>2.2442891999999999E-2</c:v>
                </c:pt>
                <c:pt idx="97">
                  <c:v>2.317162E-2</c:v>
                </c:pt>
                <c:pt idx="98">
                  <c:v>2.4179058E-2</c:v>
                </c:pt>
                <c:pt idx="99">
                  <c:v>2.4967644000000001E-2</c:v>
                </c:pt>
                <c:pt idx="100">
                  <c:v>2.5352153999999998E-2</c:v>
                </c:pt>
                <c:pt idx="101">
                  <c:v>2.6025467E-2</c:v>
                </c:pt>
                <c:pt idx="102">
                  <c:v>2.6525356E-2</c:v>
                </c:pt>
                <c:pt idx="103">
                  <c:v>2.7575875E-2</c:v>
                </c:pt>
                <c:pt idx="104">
                  <c:v>2.8104499000000002E-2</c:v>
                </c:pt>
                <c:pt idx="105">
                  <c:v>2.8155112999999999E-2</c:v>
                </c:pt>
                <c:pt idx="106">
                  <c:v>2.7585505E-2</c:v>
                </c:pt>
                <c:pt idx="107">
                  <c:v>2.6701821000000001E-2</c:v>
                </c:pt>
                <c:pt idx="108">
                  <c:v>2.4775563E-2</c:v>
                </c:pt>
                <c:pt idx="109">
                  <c:v>2.2116423E-2</c:v>
                </c:pt>
                <c:pt idx="110">
                  <c:v>1.9231460999999998E-2</c:v>
                </c:pt>
                <c:pt idx="111">
                  <c:v>1.6635723000000002E-2</c:v>
                </c:pt>
                <c:pt idx="112">
                  <c:v>1.285233E-2</c:v>
                </c:pt>
                <c:pt idx="113">
                  <c:v>8.951522E-3</c:v>
                </c:pt>
                <c:pt idx="114">
                  <c:v>4.5239744000000002E-3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E817-4DDA-82F3-9532226CAFCB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[4]Sheet1!$D$220:$DT$220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2.4499999999999999E-4</c:v>
                </c:pt>
                <c:pt idx="6">
                  <c:v>9.3700000000000001E-4</c:v>
                </c:pt>
                <c:pt idx="7">
                  <c:v>3.0005227000000001E-3</c:v>
                </c:pt>
                <c:pt idx="8">
                  <c:v>4.7759124999999999E-3</c:v>
                </c:pt>
                <c:pt idx="9">
                  <c:v>4.5697573000000003E-3</c:v>
                </c:pt>
                <c:pt idx="10">
                  <c:v>1.7258372000000001E-3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5.3899999999999998E-4</c:v>
                </c:pt>
                <c:pt idx="15">
                  <c:v>5.7908235999999998E-3</c:v>
                </c:pt>
                <c:pt idx="16">
                  <c:v>1.0169198000000001E-2</c:v>
                </c:pt>
                <c:pt idx="17">
                  <c:v>1.0536344E-2</c:v>
                </c:pt>
                <c:pt idx="18">
                  <c:v>7.139655E-3</c:v>
                </c:pt>
                <c:pt idx="19">
                  <c:v>1.0842919999999999E-3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1.4525543999999999E-3</c:v>
                </c:pt>
                <c:pt idx="27">
                  <c:v>5.8221705000000004E-3</c:v>
                </c:pt>
                <c:pt idx="28">
                  <c:v>9.193204E-3</c:v>
                </c:pt>
                <c:pt idx="29">
                  <c:v>1.1232605999999999E-2</c:v>
                </c:pt>
                <c:pt idx="30">
                  <c:v>1.3275932000000001E-2</c:v>
                </c:pt>
                <c:pt idx="31">
                  <c:v>1.5374328E-2</c:v>
                </c:pt>
                <c:pt idx="32">
                  <c:v>1.6551975E-2</c:v>
                </c:pt>
                <c:pt idx="33">
                  <c:v>1.7822357E-2</c:v>
                </c:pt>
                <c:pt idx="34">
                  <c:v>1.8544082E-2</c:v>
                </c:pt>
                <c:pt idx="35">
                  <c:v>1.8643677000000001E-2</c:v>
                </c:pt>
                <c:pt idx="36">
                  <c:v>1.7121813999999999E-2</c:v>
                </c:pt>
                <c:pt idx="37">
                  <c:v>1.3643758000000001E-2</c:v>
                </c:pt>
                <c:pt idx="38">
                  <c:v>8.6653279999999999E-3</c:v>
                </c:pt>
                <c:pt idx="39">
                  <c:v>3.6541640000000001E-3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1.4899999999999999E-4</c:v>
                </c:pt>
                <c:pt idx="44">
                  <c:v>6.7962142999999997E-3</c:v>
                </c:pt>
                <c:pt idx="45">
                  <c:v>1.514971E-2</c:v>
                </c:pt>
                <c:pt idx="46">
                  <c:v>2.2591367000000001E-2</c:v>
                </c:pt>
                <c:pt idx="47">
                  <c:v>2.6876232E-2</c:v>
                </c:pt>
                <c:pt idx="48">
                  <c:v>2.7853156E-2</c:v>
                </c:pt>
                <c:pt idx="49">
                  <c:v>2.6964012999999998E-2</c:v>
                </c:pt>
                <c:pt idx="50">
                  <c:v>2.5649859000000001E-2</c:v>
                </c:pt>
                <c:pt idx="51">
                  <c:v>2.5970511000000002E-2</c:v>
                </c:pt>
                <c:pt idx="52">
                  <c:v>2.8350773999999999E-2</c:v>
                </c:pt>
                <c:pt idx="53">
                  <c:v>3.1002968999999998E-2</c:v>
                </c:pt>
                <c:pt idx="54">
                  <c:v>3.2165649999999997E-2</c:v>
                </c:pt>
                <c:pt idx="55">
                  <c:v>3.2227936999999998E-2</c:v>
                </c:pt>
                <c:pt idx="56">
                  <c:v>3.3200790000000001E-2</c:v>
                </c:pt>
                <c:pt idx="57">
                  <c:v>3.5926640000000003E-2</c:v>
                </c:pt>
                <c:pt idx="58">
                  <c:v>3.9111203999999997E-2</c:v>
                </c:pt>
                <c:pt idx="59">
                  <c:v>4.1157386999999997E-2</c:v>
                </c:pt>
                <c:pt idx="60">
                  <c:v>4.0619242999999999E-2</c:v>
                </c:pt>
                <c:pt idx="61">
                  <c:v>3.9726259999999999E-2</c:v>
                </c:pt>
                <c:pt idx="62">
                  <c:v>3.9002295999999999E-2</c:v>
                </c:pt>
                <c:pt idx="63">
                  <c:v>3.7859566999999997E-2</c:v>
                </c:pt>
                <c:pt idx="64">
                  <c:v>3.5078860000000003E-2</c:v>
                </c:pt>
                <c:pt idx="65">
                  <c:v>3.2900819999999997E-2</c:v>
                </c:pt>
                <c:pt idx="66">
                  <c:v>3.5445385000000003E-2</c:v>
                </c:pt>
                <c:pt idx="67">
                  <c:v>4.4452081999999997E-2</c:v>
                </c:pt>
                <c:pt idx="68">
                  <c:v>5.5500175999999998E-2</c:v>
                </c:pt>
                <c:pt idx="69">
                  <c:v>6.0744073000000003E-2</c:v>
                </c:pt>
                <c:pt idx="70">
                  <c:v>5.6253879999999999E-2</c:v>
                </c:pt>
                <c:pt idx="71">
                  <c:v>4.4904596999999997E-2</c:v>
                </c:pt>
                <c:pt idx="72">
                  <c:v>3.3325202999999998E-2</c:v>
                </c:pt>
                <c:pt idx="73">
                  <c:v>2.5403867E-2</c:v>
                </c:pt>
                <c:pt idx="74">
                  <c:v>2.1120636000000002E-2</c:v>
                </c:pt>
                <c:pt idx="75">
                  <c:v>1.7874245E-2</c:v>
                </c:pt>
                <c:pt idx="76">
                  <c:v>1.5234739000000001E-2</c:v>
                </c:pt>
                <c:pt idx="77">
                  <c:v>1.4957946999999999E-2</c:v>
                </c:pt>
                <c:pt idx="78">
                  <c:v>1.8738345999999999E-2</c:v>
                </c:pt>
                <c:pt idx="79">
                  <c:v>2.4436678999999999E-2</c:v>
                </c:pt>
                <c:pt idx="80">
                  <c:v>2.6889922E-2</c:v>
                </c:pt>
                <c:pt idx="81">
                  <c:v>2.2664208000000002E-2</c:v>
                </c:pt>
                <c:pt idx="82">
                  <c:v>1.2418625000000001E-2</c:v>
                </c:pt>
                <c:pt idx="83">
                  <c:v>6.2E-4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1.1388521999999999E-3</c:v>
                </c:pt>
                <c:pt idx="89">
                  <c:v>6.6242480000000001E-3</c:v>
                </c:pt>
                <c:pt idx="90">
                  <c:v>1.1987449000000001E-2</c:v>
                </c:pt>
                <c:pt idx="91">
                  <c:v>1.7179745999999999E-2</c:v>
                </c:pt>
                <c:pt idx="92">
                  <c:v>2.0610237E-2</c:v>
                </c:pt>
                <c:pt idx="93">
                  <c:v>2.2266757000000002E-2</c:v>
                </c:pt>
                <c:pt idx="94">
                  <c:v>2.2451703E-2</c:v>
                </c:pt>
                <c:pt idx="95">
                  <c:v>2.1516206E-2</c:v>
                </c:pt>
                <c:pt idx="96">
                  <c:v>2.1438347E-2</c:v>
                </c:pt>
                <c:pt idx="97">
                  <c:v>2.2106437E-2</c:v>
                </c:pt>
                <c:pt idx="98">
                  <c:v>2.3159012E-2</c:v>
                </c:pt>
                <c:pt idx="99">
                  <c:v>2.4087286999999999E-2</c:v>
                </c:pt>
                <c:pt idx="100">
                  <c:v>2.4669511000000002E-2</c:v>
                </c:pt>
                <c:pt idx="101">
                  <c:v>2.5556149E-2</c:v>
                </c:pt>
                <c:pt idx="102">
                  <c:v>2.6312585999999999E-2</c:v>
                </c:pt>
                <c:pt idx="103">
                  <c:v>2.7609729999999999E-2</c:v>
                </c:pt>
                <c:pt idx="104">
                  <c:v>2.8368266E-2</c:v>
                </c:pt>
                <c:pt idx="105">
                  <c:v>2.8620690000000001E-2</c:v>
                </c:pt>
                <c:pt idx="106">
                  <c:v>2.8223392999999999E-2</c:v>
                </c:pt>
                <c:pt idx="107">
                  <c:v>2.7452692000000001E-2</c:v>
                </c:pt>
                <c:pt idx="108">
                  <c:v>2.5623532000000001E-2</c:v>
                </c:pt>
                <c:pt idx="109">
                  <c:v>2.3020703E-2</c:v>
                </c:pt>
                <c:pt idx="110">
                  <c:v>2.0144860000000001E-2</c:v>
                </c:pt>
                <c:pt idx="111">
                  <c:v>1.7548528000000001E-2</c:v>
                </c:pt>
                <c:pt idx="112">
                  <c:v>1.3723653000000001E-2</c:v>
                </c:pt>
                <c:pt idx="113">
                  <c:v>9.7734659999999998E-3</c:v>
                </c:pt>
                <c:pt idx="114">
                  <c:v>5.2928360000000004E-3</c:v>
                </c:pt>
                <c:pt idx="115">
                  <c:v>1.9000000000000001E-4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E817-4DDA-82F3-9532226CAFCB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[4]Sheet1!$D$221:$DT$221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1.0499999999999999E-5</c:v>
                </c:pt>
                <c:pt idx="6">
                  <c:v>7.9000000000000001E-4</c:v>
                </c:pt>
                <c:pt idx="7">
                  <c:v>2.9804565E-3</c:v>
                </c:pt>
                <c:pt idx="8">
                  <c:v>4.9247993000000002E-3</c:v>
                </c:pt>
                <c:pt idx="9">
                  <c:v>4.8661892999999996E-3</c:v>
                </c:pt>
                <c:pt idx="10">
                  <c:v>1.9979822000000002E-3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5.1400000000000003E-4</c:v>
                </c:pt>
                <c:pt idx="15">
                  <c:v>5.8433753000000001E-3</c:v>
                </c:pt>
                <c:pt idx="16">
                  <c:v>1.0189375000000001E-2</c:v>
                </c:pt>
                <c:pt idx="17">
                  <c:v>1.0495813999999999E-2</c:v>
                </c:pt>
                <c:pt idx="18">
                  <c:v>7.0907705999999999E-3</c:v>
                </c:pt>
                <c:pt idx="19">
                  <c:v>1.1142761E-3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1.5918784E-3</c:v>
                </c:pt>
                <c:pt idx="27">
                  <c:v>5.6109899999999997E-3</c:v>
                </c:pt>
                <c:pt idx="28">
                  <c:v>8.7151380000000007E-3</c:v>
                </c:pt>
                <c:pt idx="29">
                  <c:v>1.0685487E-2</c:v>
                </c:pt>
                <c:pt idx="30">
                  <c:v>1.2808935E-2</c:v>
                </c:pt>
                <c:pt idx="31">
                  <c:v>1.50040295E-2</c:v>
                </c:pt>
                <c:pt idx="32">
                  <c:v>1.6207461999999999E-2</c:v>
                </c:pt>
                <c:pt idx="33">
                  <c:v>1.7415524000000002E-2</c:v>
                </c:pt>
                <c:pt idx="34">
                  <c:v>1.8084599999999999E-2</c:v>
                </c:pt>
                <c:pt idx="35">
                  <c:v>1.8206611000000001E-2</c:v>
                </c:pt>
                <c:pt idx="36">
                  <c:v>1.6790797999999999E-2</c:v>
                </c:pt>
                <c:pt idx="37">
                  <c:v>1.3393477000000001E-2</c:v>
                </c:pt>
                <c:pt idx="38">
                  <c:v>8.4192620000000003E-3</c:v>
                </c:pt>
                <c:pt idx="39">
                  <c:v>3.3513996999999999E-3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1.3499999999999999E-5</c:v>
                </c:pt>
                <c:pt idx="44">
                  <c:v>6.730181E-3</c:v>
                </c:pt>
                <c:pt idx="45">
                  <c:v>1.5078309E-2</c:v>
                </c:pt>
                <c:pt idx="46">
                  <c:v>2.2435216000000001E-2</c:v>
                </c:pt>
                <c:pt idx="47">
                  <c:v>2.6599962000000001E-2</c:v>
                </c:pt>
                <c:pt idx="48">
                  <c:v>2.7495171999999998E-2</c:v>
                </c:pt>
                <c:pt idx="49">
                  <c:v>2.6492871000000001E-2</c:v>
                </c:pt>
                <c:pt idx="50">
                  <c:v>2.5044556999999999E-2</c:v>
                </c:pt>
                <c:pt idx="51">
                  <c:v>2.5322121999999999E-2</c:v>
                </c:pt>
                <c:pt idx="52">
                  <c:v>2.7818860000000001E-2</c:v>
                </c:pt>
                <c:pt idx="53">
                  <c:v>3.0655885000000001E-2</c:v>
                </c:pt>
                <c:pt idx="54">
                  <c:v>3.1888989999999999E-2</c:v>
                </c:pt>
                <c:pt idx="55">
                  <c:v>3.1834275000000002E-2</c:v>
                </c:pt>
                <c:pt idx="56">
                  <c:v>3.2639782999999999E-2</c:v>
                </c:pt>
                <c:pt idx="57">
                  <c:v>3.5308014999999998E-2</c:v>
                </c:pt>
                <c:pt idx="58">
                  <c:v>3.8599327000000003E-2</c:v>
                </c:pt>
                <c:pt idx="59">
                  <c:v>4.0851757000000002E-2</c:v>
                </c:pt>
                <c:pt idx="60">
                  <c:v>4.0497730000000003E-2</c:v>
                </c:pt>
                <c:pt idx="61">
                  <c:v>3.9640191999999998E-2</c:v>
                </c:pt>
                <c:pt idx="62">
                  <c:v>3.8775734999999999E-2</c:v>
                </c:pt>
                <c:pt idx="63">
                  <c:v>3.7415280000000002E-2</c:v>
                </c:pt>
                <c:pt idx="64">
                  <c:v>3.4487594000000003E-2</c:v>
                </c:pt>
                <c:pt idx="65">
                  <c:v>3.2319803000000001E-2</c:v>
                </c:pt>
                <c:pt idx="66">
                  <c:v>3.4932032000000002E-2</c:v>
                </c:pt>
                <c:pt idx="67">
                  <c:v>4.3909784E-2</c:v>
                </c:pt>
                <c:pt idx="68">
                  <c:v>5.4820164999999997E-2</c:v>
                </c:pt>
                <c:pt idx="69">
                  <c:v>5.9980100000000001E-2</c:v>
                </c:pt>
                <c:pt idx="70">
                  <c:v>5.5626713000000001E-2</c:v>
                </c:pt>
                <c:pt idx="71">
                  <c:v>4.4636910000000002E-2</c:v>
                </c:pt>
                <c:pt idx="72">
                  <c:v>3.3473950000000002E-2</c:v>
                </c:pt>
                <c:pt idx="73">
                  <c:v>2.5843392999999999E-2</c:v>
                </c:pt>
                <c:pt idx="74">
                  <c:v>2.1597327999999999E-2</c:v>
                </c:pt>
                <c:pt idx="75">
                  <c:v>1.8142017999999999E-2</c:v>
                </c:pt>
                <c:pt idx="76">
                  <c:v>1.5121516E-2</c:v>
                </c:pt>
                <c:pt idx="77">
                  <c:v>1.4438071E-2</c:v>
                </c:pt>
                <c:pt idx="78">
                  <c:v>1.7920499999999999E-2</c:v>
                </c:pt>
                <c:pt idx="79">
                  <c:v>2.3527894000000001E-2</c:v>
                </c:pt>
                <c:pt idx="80">
                  <c:v>2.6140752999999999E-2</c:v>
                </c:pt>
                <c:pt idx="81">
                  <c:v>2.2263511999999999E-2</c:v>
                </c:pt>
                <c:pt idx="82">
                  <c:v>1.2450707E-2</c:v>
                </c:pt>
                <c:pt idx="83">
                  <c:v>1.0698562E-3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7.4899999999999999E-4</c:v>
                </c:pt>
                <c:pt idx="89">
                  <c:v>5.8706959999999999E-3</c:v>
                </c:pt>
                <c:pt idx="90">
                  <c:v>1.1012042E-2</c:v>
                </c:pt>
                <c:pt idx="91">
                  <c:v>1.6181642E-2</c:v>
                </c:pt>
                <c:pt idx="92">
                  <c:v>1.9698940000000002E-2</c:v>
                </c:pt>
                <c:pt idx="93">
                  <c:v>2.148829E-2</c:v>
                </c:pt>
                <c:pt idx="94">
                  <c:v>2.1805326E-2</c:v>
                </c:pt>
                <c:pt idx="95">
                  <c:v>2.0968014E-2</c:v>
                </c:pt>
                <c:pt idx="96">
                  <c:v>2.0936265999999999E-2</c:v>
                </c:pt>
                <c:pt idx="97">
                  <c:v>2.1644514E-2</c:v>
                </c:pt>
                <c:pt idx="98">
                  <c:v>2.2758031000000001E-2</c:v>
                </c:pt>
                <c:pt idx="99">
                  <c:v>2.3754084000000002E-2</c:v>
                </c:pt>
                <c:pt idx="100">
                  <c:v>2.4394579999999999E-2</c:v>
                </c:pt>
                <c:pt idx="101">
                  <c:v>2.5380723000000001E-2</c:v>
                </c:pt>
                <c:pt idx="102">
                  <c:v>2.6197123999999999E-2</c:v>
                </c:pt>
                <c:pt idx="103">
                  <c:v>2.7507416999999999E-2</c:v>
                </c:pt>
                <c:pt idx="104">
                  <c:v>2.8274280999999998E-2</c:v>
                </c:pt>
                <c:pt idx="105">
                  <c:v>2.8542676999999999E-2</c:v>
                </c:pt>
                <c:pt idx="106">
                  <c:v>2.8162794000000001E-2</c:v>
                </c:pt>
                <c:pt idx="107">
                  <c:v>2.741495E-2</c:v>
                </c:pt>
                <c:pt idx="108">
                  <c:v>2.5610293999999999E-2</c:v>
                </c:pt>
                <c:pt idx="109">
                  <c:v>2.3041945000000001E-2</c:v>
                </c:pt>
                <c:pt idx="110">
                  <c:v>2.0214941E-2</c:v>
                </c:pt>
                <c:pt idx="111">
                  <c:v>1.7807735000000002E-2</c:v>
                </c:pt>
                <c:pt idx="112">
                  <c:v>1.4096864000000001E-2</c:v>
                </c:pt>
                <c:pt idx="113">
                  <c:v>1.0253471E-2</c:v>
                </c:pt>
                <c:pt idx="114">
                  <c:v>5.8830148000000001E-3</c:v>
                </c:pt>
                <c:pt idx="115">
                  <c:v>8.9499999999999996E-4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E817-4DDA-82F3-9532226CAFCB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[4]Sheet1!$D$222:$DT$222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1.7200000000000001E-4</c:v>
                </c:pt>
                <c:pt idx="6">
                  <c:v>8.7200000000000005E-4</c:v>
                </c:pt>
                <c:pt idx="7">
                  <c:v>3.0034008000000001E-3</c:v>
                </c:pt>
                <c:pt idx="8">
                  <c:v>4.8836987000000004E-3</c:v>
                </c:pt>
                <c:pt idx="9">
                  <c:v>4.7370909999999997E-3</c:v>
                </c:pt>
                <c:pt idx="10">
                  <c:v>1.8050146E-3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4.55E-4</c:v>
                </c:pt>
                <c:pt idx="15">
                  <c:v>5.7951914999999996E-3</c:v>
                </c:pt>
                <c:pt idx="16">
                  <c:v>1.0244733000000001E-2</c:v>
                </c:pt>
                <c:pt idx="17">
                  <c:v>1.0671885000000001E-2</c:v>
                </c:pt>
                <c:pt idx="18">
                  <c:v>7.3115834999999997E-3</c:v>
                </c:pt>
                <c:pt idx="19">
                  <c:v>1.2228662E-3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1.4128090999999999E-3</c:v>
                </c:pt>
                <c:pt idx="27">
                  <c:v>5.8639813000000004E-3</c:v>
                </c:pt>
                <c:pt idx="28">
                  <c:v>9.3172280000000003E-3</c:v>
                </c:pt>
                <c:pt idx="29">
                  <c:v>1.1469778999999999E-2</c:v>
                </c:pt>
                <c:pt idx="30">
                  <c:v>1.3641742E-2</c:v>
                </c:pt>
                <c:pt idx="31">
                  <c:v>1.5851405999999998E-2</c:v>
                </c:pt>
                <c:pt idx="32">
                  <c:v>1.7074116E-2</c:v>
                </c:pt>
                <c:pt idx="33">
                  <c:v>1.8332919999999999E-2</c:v>
                </c:pt>
                <c:pt idx="34">
                  <c:v>1.8983195000000001E-2</c:v>
                </c:pt>
                <c:pt idx="35">
                  <c:v>1.8992156E-2</c:v>
                </c:pt>
                <c:pt idx="36">
                  <c:v>1.7333707E-2</c:v>
                </c:pt>
                <c:pt idx="37">
                  <c:v>1.3624595E-2</c:v>
                </c:pt>
                <c:pt idx="38">
                  <c:v>8.364949E-3</c:v>
                </c:pt>
                <c:pt idx="39">
                  <c:v>3.1465324999999998E-3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3.3E-4</c:v>
                </c:pt>
                <c:pt idx="44">
                  <c:v>6.9879290000000004E-3</c:v>
                </c:pt>
                <c:pt idx="45">
                  <c:v>1.5233384000000001E-2</c:v>
                </c:pt>
                <c:pt idx="46">
                  <c:v>2.2552646999999999E-2</c:v>
                </c:pt>
                <c:pt idx="47">
                  <c:v>2.6738154E-2</c:v>
                </c:pt>
                <c:pt idx="48">
                  <c:v>2.7665830999999998E-2</c:v>
                </c:pt>
                <c:pt idx="49">
                  <c:v>2.6749677999999999E-2</c:v>
                </c:pt>
                <c:pt idx="50">
                  <c:v>2.5470072E-2</c:v>
                </c:pt>
                <c:pt idx="51">
                  <c:v>2.5932271E-2</c:v>
                </c:pt>
                <c:pt idx="52">
                  <c:v>2.8570565999999999E-2</c:v>
                </c:pt>
                <c:pt idx="53">
                  <c:v>3.1407166E-2</c:v>
                </c:pt>
                <c:pt idx="54">
                  <c:v>3.249084E-2</c:v>
                </c:pt>
                <c:pt idx="55">
                  <c:v>3.217093E-2</c:v>
                </c:pt>
                <c:pt idx="56">
                  <c:v>3.2580762999999999E-2</c:v>
                </c:pt>
                <c:pt idx="57">
                  <c:v>3.4878682000000001E-2</c:v>
                </c:pt>
                <c:pt idx="58">
                  <c:v>3.7992763999999998E-2</c:v>
                </c:pt>
                <c:pt idx="59">
                  <c:v>4.0340945000000003E-2</c:v>
                </c:pt>
                <c:pt idx="60">
                  <c:v>4.0277596999999998E-2</c:v>
                </c:pt>
                <c:pt idx="61">
                  <c:v>3.9768225999999997E-2</c:v>
                </c:pt>
                <c:pt idx="62">
                  <c:v>3.9224543000000001E-2</c:v>
                </c:pt>
                <c:pt idx="63">
                  <c:v>3.8114830000000002E-2</c:v>
                </c:pt>
                <c:pt idx="64">
                  <c:v>3.5303313000000003E-2</c:v>
                </c:pt>
                <c:pt idx="65">
                  <c:v>3.3103859999999999E-2</c:v>
                </c:pt>
                <c:pt idx="66">
                  <c:v>3.5613980000000003E-2</c:v>
                </c:pt>
                <c:pt idx="67">
                  <c:v>4.4508547000000002E-2</c:v>
                </c:pt>
                <c:pt idx="68">
                  <c:v>5.5321004E-2</c:v>
                </c:pt>
                <c:pt idx="69">
                  <c:v>6.0266566000000001E-2</c:v>
                </c:pt>
                <c:pt idx="70">
                  <c:v>5.5598783999999998E-2</c:v>
                </c:pt>
                <c:pt idx="71">
                  <c:v>4.4302362999999997E-2</c:v>
                </c:pt>
                <c:pt idx="72">
                  <c:v>3.295062E-2</c:v>
                </c:pt>
                <c:pt idx="73">
                  <c:v>2.5288884000000001E-2</c:v>
                </c:pt>
                <c:pt idx="74">
                  <c:v>2.1207692E-2</c:v>
                </c:pt>
                <c:pt idx="75">
                  <c:v>1.8119073999999999E-2</c:v>
                </c:pt>
                <c:pt idx="76">
                  <c:v>1.5561782999999999E-2</c:v>
                </c:pt>
                <c:pt idx="77">
                  <c:v>1.5232086000000001E-2</c:v>
                </c:pt>
                <c:pt idx="78">
                  <c:v>1.882758E-2</c:v>
                </c:pt>
                <c:pt idx="79">
                  <c:v>2.4332515999999998E-2</c:v>
                </c:pt>
                <c:pt idx="80">
                  <c:v>2.6701352000000001E-2</c:v>
                </c:pt>
                <c:pt idx="81">
                  <c:v>2.2563818999999999E-2</c:v>
                </c:pt>
                <c:pt idx="82">
                  <c:v>1.2541218999999999E-2</c:v>
                </c:pt>
                <c:pt idx="83">
                  <c:v>9.8999999999999999E-4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2.3599999999999999E-4</c:v>
                </c:pt>
                <c:pt idx="89">
                  <c:v>5.6726913999999998E-3</c:v>
                </c:pt>
                <c:pt idx="90">
                  <c:v>1.1215278E-2</c:v>
                </c:pt>
                <c:pt idx="91">
                  <c:v>1.6790874000000001E-2</c:v>
                </c:pt>
                <c:pt idx="92">
                  <c:v>2.0613844999999999E-2</c:v>
                </c:pt>
                <c:pt idx="93">
                  <c:v>2.2587719999999999E-2</c:v>
                </c:pt>
                <c:pt idx="94">
                  <c:v>2.2998435000000001E-2</c:v>
                </c:pt>
                <c:pt idx="95">
                  <c:v>2.2157746999999998E-2</c:v>
                </c:pt>
                <c:pt idx="96">
                  <c:v>2.208688E-2</c:v>
                </c:pt>
                <c:pt idx="97">
                  <c:v>2.2705942E-2</c:v>
                </c:pt>
                <c:pt idx="98">
                  <c:v>2.3677150000000001E-2</c:v>
                </c:pt>
                <c:pt idx="99">
                  <c:v>2.4488213000000002E-2</c:v>
                </c:pt>
                <c:pt idx="100">
                  <c:v>2.4913872E-2</c:v>
                </c:pt>
                <c:pt idx="101">
                  <c:v>2.5665167999999999E-2</c:v>
                </c:pt>
                <c:pt idx="102">
                  <c:v>2.6258487E-2</c:v>
                </c:pt>
                <c:pt idx="103">
                  <c:v>2.7376588E-2</c:v>
                </c:pt>
                <c:pt idx="104">
                  <c:v>2.7976295000000002E-2</c:v>
                </c:pt>
                <c:pt idx="105">
                  <c:v>2.8101746E-2</c:v>
                </c:pt>
                <c:pt idx="106">
                  <c:v>2.7610097E-2</c:v>
                </c:pt>
                <c:pt idx="107">
                  <c:v>2.675599E-2</c:v>
                </c:pt>
                <c:pt idx="108">
                  <c:v>2.4919833999999998E-2</c:v>
                </c:pt>
                <c:pt idx="109">
                  <c:v>2.235032E-2</c:v>
                </c:pt>
                <c:pt idx="110">
                  <c:v>1.9546866E-2</c:v>
                </c:pt>
                <c:pt idx="111">
                  <c:v>1.7085336E-2</c:v>
                </c:pt>
                <c:pt idx="112">
                  <c:v>1.3395924999999999E-2</c:v>
                </c:pt>
                <c:pt idx="113">
                  <c:v>9.5767679999999994E-3</c:v>
                </c:pt>
                <c:pt idx="114">
                  <c:v>5.2272445000000004E-3</c:v>
                </c:pt>
                <c:pt idx="115">
                  <c:v>2.5399999999999999E-4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E817-4DDA-82F3-9532226CAFCB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[4]Sheet1!$D$223:$DT$223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4.6499999999999999E-5</c:v>
                </c:pt>
                <c:pt idx="6">
                  <c:v>7.0500000000000001E-4</c:v>
                </c:pt>
                <c:pt idx="7">
                  <c:v>2.9612280000000002E-3</c:v>
                </c:pt>
                <c:pt idx="8">
                  <c:v>5.1415640000000004E-3</c:v>
                </c:pt>
                <c:pt idx="9">
                  <c:v>5.2450834999999999E-3</c:v>
                </c:pt>
                <c:pt idx="10">
                  <c:v>2.4063904000000001E-3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5.2096666999999998E-3</c:v>
                </c:pt>
                <c:pt idx="16">
                  <c:v>9.7908609999999997E-3</c:v>
                </c:pt>
                <c:pt idx="17">
                  <c:v>1.0317613E-2</c:v>
                </c:pt>
                <c:pt idx="18">
                  <c:v>6.9571384E-3</c:v>
                </c:pt>
                <c:pt idx="19">
                  <c:v>8.7500000000000002E-4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1.6077426999999999E-3</c:v>
                </c:pt>
                <c:pt idx="27">
                  <c:v>5.7402425000000002E-3</c:v>
                </c:pt>
                <c:pt idx="28">
                  <c:v>8.8739999999999999E-3</c:v>
                </c:pt>
                <c:pt idx="29">
                  <c:v>1.0741209E-2</c:v>
                </c:pt>
                <c:pt idx="30">
                  <c:v>1.2751478E-2</c:v>
                </c:pt>
                <c:pt idx="31">
                  <c:v>1.4987164000000001E-2</c:v>
                </c:pt>
                <c:pt idx="32">
                  <c:v>1.6386442000000001E-2</c:v>
                </c:pt>
                <c:pt idx="33">
                  <c:v>1.7813005999999999E-2</c:v>
                </c:pt>
                <c:pt idx="34">
                  <c:v>1.8604208000000001E-2</c:v>
                </c:pt>
                <c:pt idx="35">
                  <c:v>1.8716060999999999E-2</c:v>
                </c:pt>
                <c:pt idx="36">
                  <c:v>1.7184221999999999E-2</c:v>
                </c:pt>
                <c:pt idx="37">
                  <c:v>1.3610034999999999E-2</c:v>
                </c:pt>
                <c:pt idx="38">
                  <c:v>8.5494565000000002E-3</c:v>
                </c:pt>
                <c:pt idx="39">
                  <c:v>3.4588029999999999E-3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1.76E-4</c:v>
                </c:pt>
                <c:pt idx="44">
                  <c:v>6.8941749999999998E-3</c:v>
                </c:pt>
                <c:pt idx="45">
                  <c:v>1.5256891E-2</c:v>
                </c:pt>
                <c:pt idx="46">
                  <c:v>2.2697754000000001E-2</c:v>
                </c:pt>
                <c:pt idx="47">
                  <c:v>2.7030999999999999E-2</c:v>
                </c:pt>
                <c:pt idx="48">
                  <c:v>2.8074439999999999E-2</c:v>
                </c:pt>
                <c:pt idx="49">
                  <c:v>2.7070696000000002E-2</c:v>
                </c:pt>
                <c:pt idx="50">
                  <c:v>2.5414689000000001E-2</c:v>
                </c:pt>
                <c:pt idx="51">
                  <c:v>2.5387254000000001E-2</c:v>
                </c:pt>
                <c:pt idx="52">
                  <c:v>2.7699016E-2</c:v>
                </c:pt>
                <c:pt idx="53">
                  <c:v>3.051864E-2</c:v>
                </c:pt>
                <c:pt idx="54">
                  <c:v>3.1803699999999997E-2</c:v>
                </c:pt>
                <c:pt idx="55">
                  <c:v>3.1760056000000002E-2</c:v>
                </c:pt>
                <c:pt idx="56">
                  <c:v>3.2485010000000002E-2</c:v>
                </c:pt>
                <c:pt idx="57">
                  <c:v>3.5045695000000002E-2</c:v>
                </c:pt>
                <c:pt idx="58">
                  <c:v>3.8309645000000003E-2</c:v>
                </c:pt>
                <c:pt idx="59">
                  <c:v>4.0685840000000001E-2</c:v>
                </c:pt>
                <c:pt idx="60">
                  <c:v>4.0557775999999997E-2</c:v>
                </c:pt>
                <c:pt idx="61">
                  <c:v>3.9909013E-2</c:v>
                </c:pt>
                <c:pt idx="62">
                  <c:v>3.9086940000000001E-2</c:v>
                </c:pt>
                <c:pt idx="63">
                  <c:v>3.7570618E-2</c:v>
                </c:pt>
                <c:pt idx="64">
                  <c:v>3.4402740000000001E-2</c:v>
                </c:pt>
                <c:pt idx="65">
                  <c:v>3.2102140000000001E-2</c:v>
                </c:pt>
                <c:pt idx="66">
                  <c:v>3.4770012000000003E-2</c:v>
                </c:pt>
                <c:pt idx="67">
                  <c:v>4.3888982E-2</c:v>
                </c:pt>
                <c:pt idx="68">
                  <c:v>5.4869215999999998E-2</c:v>
                </c:pt>
                <c:pt idx="69">
                  <c:v>5.9974476999999998E-2</c:v>
                </c:pt>
                <c:pt idx="70">
                  <c:v>5.5533760000000001E-2</c:v>
                </c:pt>
                <c:pt idx="71">
                  <c:v>4.4507574000000001E-2</c:v>
                </c:pt>
                <c:pt idx="72">
                  <c:v>3.3386838000000002E-2</c:v>
                </c:pt>
                <c:pt idx="73">
                  <c:v>2.585614E-2</c:v>
                </c:pt>
                <c:pt idx="74">
                  <c:v>2.1764392E-2</c:v>
                </c:pt>
                <c:pt idx="75">
                  <c:v>1.8472247000000001E-2</c:v>
                </c:pt>
                <c:pt idx="76">
                  <c:v>1.5497067999999999E-2</c:v>
                </c:pt>
                <c:pt idx="77">
                  <c:v>1.4659699999999999E-2</c:v>
                </c:pt>
                <c:pt idx="78">
                  <c:v>1.7858183E-2</c:v>
                </c:pt>
                <c:pt idx="79">
                  <c:v>2.3215115000000001E-2</c:v>
                </c:pt>
                <c:pt idx="80">
                  <c:v>2.5734315000000001E-2</c:v>
                </c:pt>
                <c:pt idx="81">
                  <c:v>2.1944255999999999E-2</c:v>
                </c:pt>
                <c:pt idx="82">
                  <c:v>1.2326464000000001E-2</c:v>
                </c:pt>
                <c:pt idx="83">
                  <c:v>1.1361281E-3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4.7100000000000001E-4</c:v>
                </c:pt>
                <c:pt idx="89">
                  <c:v>5.4861987000000001E-3</c:v>
                </c:pt>
                <c:pt idx="90">
                  <c:v>1.0567418E-2</c:v>
                </c:pt>
                <c:pt idx="91">
                  <c:v>1.5778072000000001E-2</c:v>
                </c:pt>
                <c:pt idx="92">
                  <c:v>1.9454239000000002E-2</c:v>
                </c:pt>
                <c:pt idx="93">
                  <c:v>2.1448469000000001E-2</c:v>
                </c:pt>
                <c:pt idx="94">
                  <c:v>2.1962783999999999E-2</c:v>
                </c:pt>
                <c:pt idx="95">
                  <c:v>2.127041E-2</c:v>
                </c:pt>
                <c:pt idx="96">
                  <c:v>2.1293026999999999E-2</c:v>
                </c:pt>
                <c:pt idx="97">
                  <c:v>2.1976424000000001E-2</c:v>
                </c:pt>
                <c:pt idx="98">
                  <c:v>2.2996427E-2</c:v>
                </c:pt>
                <c:pt idx="99">
                  <c:v>2.3868819999999999E-2</c:v>
                </c:pt>
                <c:pt idx="100">
                  <c:v>2.4380349999999999E-2</c:v>
                </c:pt>
                <c:pt idx="101">
                  <c:v>2.5281287999999999E-2</c:v>
                </c:pt>
                <c:pt idx="102">
                  <c:v>2.5994570000000002E-2</c:v>
                </c:pt>
                <c:pt idx="103">
                  <c:v>2.7233898999999999E-2</c:v>
                </c:pt>
                <c:pt idx="104">
                  <c:v>2.7967371000000001E-2</c:v>
                </c:pt>
                <c:pt idx="105">
                  <c:v>2.8228326000000001E-2</c:v>
                </c:pt>
                <c:pt idx="106">
                  <c:v>2.7874243E-2</c:v>
                </c:pt>
                <c:pt idx="107">
                  <c:v>2.718986E-2</c:v>
                </c:pt>
                <c:pt idx="108">
                  <c:v>2.5470821000000001E-2</c:v>
                </c:pt>
                <c:pt idx="109">
                  <c:v>2.3015358E-2</c:v>
                </c:pt>
                <c:pt idx="110">
                  <c:v>2.0322666999999999E-2</c:v>
                </c:pt>
                <c:pt idx="111">
                  <c:v>1.7911717000000001E-2</c:v>
                </c:pt>
                <c:pt idx="112">
                  <c:v>1.4308316E-2</c:v>
                </c:pt>
                <c:pt idx="113">
                  <c:v>1.0552875E-2</c:v>
                </c:pt>
                <c:pt idx="114">
                  <c:v>6.251014E-3</c:v>
                </c:pt>
                <c:pt idx="115">
                  <c:v>1.3074924999999999E-3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E817-4DDA-82F3-9532226CAFCB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[4]Sheet1!$D$224:$DT$224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3.2299999999999999E-5</c:v>
                </c:pt>
                <c:pt idx="6">
                  <c:v>6.02E-4</c:v>
                </c:pt>
                <c:pt idx="7">
                  <c:v>2.6842720000000001E-3</c:v>
                </c:pt>
                <c:pt idx="8">
                  <c:v>4.7764336000000003E-3</c:v>
                </c:pt>
                <c:pt idx="9">
                  <c:v>5.0388806999999997E-3</c:v>
                </c:pt>
                <c:pt idx="10">
                  <c:v>2.4223966E-3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9.9599999999999995E-5</c:v>
                </c:pt>
                <c:pt idx="15">
                  <c:v>5.3490430000000004E-3</c:v>
                </c:pt>
                <c:pt idx="16">
                  <c:v>9.7303029999999992E-3</c:v>
                </c:pt>
                <c:pt idx="17">
                  <c:v>1.0077600000000001E-2</c:v>
                </c:pt>
                <c:pt idx="18">
                  <c:v>6.7347012999999997E-3</c:v>
                </c:pt>
                <c:pt idx="19">
                  <c:v>7.7499999999999997E-4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1.4862807E-3</c:v>
                </c:pt>
                <c:pt idx="27">
                  <c:v>5.597215E-3</c:v>
                </c:pt>
                <c:pt idx="28">
                  <c:v>8.8176499999999998E-3</c:v>
                </c:pt>
                <c:pt idx="29">
                  <c:v>1.0776634E-2</c:v>
                </c:pt>
                <c:pt idx="30">
                  <c:v>1.2703143E-2</c:v>
                </c:pt>
                <c:pt idx="31">
                  <c:v>1.4637946000000001E-2</c:v>
                </c:pt>
                <c:pt idx="32">
                  <c:v>1.5674266999999999E-2</c:v>
                </c:pt>
                <c:pt idx="33">
                  <c:v>1.6864376E-2</c:v>
                </c:pt>
                <c:pt idx="34">
                  <c:v>1.758935E-2</c:v>
                </c:pt>
                <c:pt idx="35">
                  <c:v>1.7734254000000001E-2</c:v>
                </c:pt>
                <c:pt idx="36">
                  <c:v>1.6269220000000001E-2</c:v>
                </c:pt>
                <c:pt idx="37">
                  <c:v>1.2854284000000001E-2</c:v>
                </c:pt>
                <c:pt idx="38">
                  <c:v>7.9544650000000008E-3</c:v>
                </c:pt>
                <c:pt idx="39">
                  <c:v>3.0220703000000001E-3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2.0000000000000001E-4</c:v>
                </c:pt>
                <c:pt idx="44">
                  <c:v>6.8883379999999999E-3</c:v>
                </c:pt>
                <c:pt idx="45">
                  <c:v>1.5044056E-2</c:v>
                </c:pt>
                <c:pt idx="46">
                  <c:v>2.221741E-2</c:v>
                </c:pt>
                <c:pt idx="47">
                  <c:v>2.6381941999999999E-2</c:v>
                </c:pt>
                <c:pt idx="48">
                  <c:v>2.7405187000000001E-2</c:v>
                </c:pt>
                <c:pt idx="49">
                  <c:v>2.6558439999999999E-2</c:v>
                </c:pt>
                <c:pt idx="50">
                  <c:v>2.5200945999999998E-2</c:v>
                </c:pt>
                <c:pt idx="51">
                  <c:v>2.5474106999999999E-2</c:v>
                </c:pt>
                <c:pt idx="52">
                  <c:v>2.7910348000000001E-2</c:v>
                </c:pt>
                <c:pt idx="53">
                  <c:v>3.0612651000000001E-2</c:v>
                </c:pt>
                <c:pt idx="54">
                  <c:v>3.1711344000000002E-2</c:v>
                </c:pt>
                <c:pt idx="55">
                  <c:v>3.1601388000000001E-2</c:v>
                </c:pt>
                <c:pt idx="56">
                  <c:v>3.2503183999999997E-2</c:v>
                </c:pt>
                <c:pt idx="57">
                  <c:v>3.5335473999999999E-2</c:v>
                </c:pt>
                <c:pt idx="58">
                  <c:v>3.8775365999999999E-2</c:v>
                </c:pt>
                <c:pt idx="59">
                  <c:v>4.1087665000000002E-2</c:v>
                </c:pt>
                <c:pt idx="60">
                  <c:v>4.0682740000000002E-2</c:v>
                </c:pt>
                <c:pt idx="61">
                  <c:v>3.9641443999999998E-2</c:v>
                </c:pt>
                <c:pt idx="62">
                  <c:v>3.8499619999999998E-2</c:v>
                </c:pt>
                <c:pt idx="63">
                  <c:v>3.6878899999999999E-2</c:v>
                </c:pt>
                <c:pt idx="64">
                  <c:v>3.3851236E-2</c:v>
                </c:pt>
                <c:pt idx="65">
                  <c:v>3.1867544999999997E-2</c:v>
                </c:pt>
                <c:pt idx="66">
                  <c:v>3.4853506999999999E-2</c:v>
                </c:pt>
                <c:pt idx="67">
                  <c:v>4.4091980000000003E-2</c:v>
                </c:pt>
                <c:pt idx="68">
                  <c:v>5.4942104999999998E-2</c:v>
                </c:pt>
                <c:pt idx="69">
                  <c:v>5.9760552000000002E-2</c:v>
                </c:pt>
                <c:pt idx="70">
                  <c:v>5.5114742000000001E-2</c:v>
                </c:pt>
                <c:pt idx="71">
                  <c:v>4.4165637000000001E-2</c:v>
                </c:pt>
                <c:pt idx="72">
                  <c:v>3.3329003000000003E-2</c:v>
                </c:pt>
                <c:pt idx="73">
                  <c:v>2.6033495E-2</c:v>
                </c:pt>
                <c:pt idx="74">
                  <c:v>2.1900536000000002E-2</c:v>
                </c:pt>
                <c:pt idx="75">
                  <c:v>1.8335279999999999E-2</c:v>
                </c:pt>
                <c:pt idx="76">
                  <c:v>1.5108599E-2</c:v>
                </c:pt>
                <c:pt idx="77">
                  <c:v>1.4247661999999999E-2</c:v>
                </c:pt>
                <c:pt idx="78">
                  <c:v>1.7636180000000001E-2</c:v>
                </c:pt>
                <c:pt idx="79">
                  <c:v>2.3263656000000001E-2</c:v>
                </c:pt>
                <c:pt idx="80">
                  <c:v>2.6019906999999998E-2</c:v>
                </c:pt>
                <c:pt idx="81">
                  <c:v>2.2369644000000001E-2</c:v>
                </c:pt>
                <c:pt idx="82">
                  <c:v>1.2712499E-2</c:v>
                </c:pt>
                <c:pt idx="83">
                  <c:v>1.2798803000000001E-3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4.9299999999999995E-4</c:v>
                </c:pt>
                <c:pt idx="89">
                  <c:v>5.6532190000000001E-3</c:v>
                </c:pt>
                <c:pt idx="90">
                  <c:v>1.0740377000000001E-2</c:v>
                </c:pt>
                <c:pt idx="91">
                  <c:v>1.5696618999999998E-2</c:v>
                </c:pt>
                <c:pt idx="92">
                  <c:v>1.8958868E-2</c:v>
                </c:pt>
                <c:pt idx="93">
                  <c:v>2.0559328000000002E-2</c:v>
                </c:pt>
                <c:pt idx="94">
                  <c:v>2.0780465000000001E-2</c:v>
                </c:pt>
                <c:pt idx="95">
                  <c:v>1.9990595E-2</c:v>
                </c:pt>
                <c:pt idx="96">
                  <c:v>2.0103497000000001E-2</c:v>
                </c:pt>
                <c:pt idx="97">
                  <c:v>2.1049060000000001E-2</c:v>
                </c:pt>
                <c:pt idx="98">
                  <c:v>2.2410090000000001E-2</c:v>
                </c:pt>
                <c:pt idx="99">
                  <c:v>2.3614675000000002E-2</c:v>
                </c:pt>
                <c:pt idx="100">
                  <c:v>2.4407534000000002E-2</c:v>
                </c:pt>
                <c:pt idx="101">
                  <c:v>2.5459431000000001E-2</c:v>
                </c:pt>
                <c:pt idx="102">
                  <c:v>2.6352701999999999E-2</c:v>
                </c:pt>
                <c:pt idx="103">
                  <c:v>2.7702678000000001E-2</c:v>
                </c:pt>
                <c:pt idx="104">
                  <c:v>2.8492909E-2</c:v>
                </c:pt>
                <c:pt idx="105">
                  <c:v>2.8774291E-2</c:v>
                </c:pt>
                <c:pt idx="106">
                  <c:v>2.8404510000000001E-2</c:v>
                </c:pt>
                <c:pt idx="107">
                  <c:v>2.7649315000000001E-2</c:v>
                </c:pt>
                <c:pt idx="108">
                  <c:v>2.5859946000000002E-2</c:v>
                </c:pt>
                <c:pt idx="109">
                  <c:v>2.3314011999999999E-2</c:v>
                </c:pt>
                <c:pt idx="110">
                  <c:v>2.0509182000000001E-2</c:v>
                </c:pt>
                <c:pt idx="111">
                  <c:v>1.8153402999999999E-2</c:v>
                </c:pt>
                <c:pt idx="112">
                  <c:v>1.4490981999999999E-2</c:v>
                </c:pt>
                <c:pt idx="113">
                  <c:v>1.0678831999999999E-2</c:v>
                </c:pt>
                <c:pt idx="114">
                  <c:v>6.3301735000000003E-3</c:v>
                </c:pt>
                <c:pt idx="115">
                  <c:v>1.34778E-3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E817-4DDA-82F3-9532226CAFCB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[4]Sheet1!$D$225:$DT$225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1.65E-4</c:v>
                </c:pt>
                <c:pt idx="6">
                  <c:v>7.9900000000000001E-4</c:v>
                </c:pt>
                <c:pt idx="7">
                  <c:v>2.886965E-3</c:v>
                </c:pt>
                <c:pt idx="8">
                  <c:v>4.8544803000000001E-3</c:v>
                </c:pt>
                <c:pt idx="9">
                  <c:v>4.9024712999999999E-3</c:v>
                </c:pt>
                <c:pt idx="10">
                  <c:v>2.1308401999999998E-3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3.4200000000000002E-4</c:v>
                </c:pt>
                <c:pt idx="15">
                  <c:v>5.5414560000000002E-3</c:v>
                </c:pt>
                <c:pt idx="16">
                  <c:v>9.794288E-3</c:v>
                </c:pt>
                <c:pt idx="17">
                  <c:v>1.0062052E-2</c:v>
                </c:pt>
                <c:pt idx="18">
                  <c:v>6.6967270000000004E-3</c:v>
                </c:pt>
                <c:pt idx="19">
                  <c:v>7.3999999999999999E-4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1.7378180999999999E-3</c:v>
                </c:pt>
                <c:pt idx="27">
                  <c:v>5.6868162999999996E-3</c:v>
                </c:pt>
                <c:pt idx="28">
                  <c:v>8.7177169999999998E-3</c:v>
                </c:pt>
                <c:pt idx="29">
                  <c:v>1.04662785E-2</c:v>
                </c:pt>
                <c:pt idx="30">
                  <c:v>1.2226244000000001E-2</c:v>
                </c:pt>
                <c:pt idx="31">
                  <c:v>1.4109704000000001E-2</c:v>
                </c:pt>
                <c:pt idx="32">
                  <c:v>1.52446795E-2</c:v>
                </c:pt>
                <c:pt idx="33">
                  <c:v>1.6617196000000001E-2</c:v>
                </c:pt>
                <c:pt idx="34">
                  <c:v>1.7509964999999999E-2</c:v>
                </c:pt>
                <c:pt idx="35">
                  <c:v>1.7768389999999998E-2</c:v>
                </c:pt>
                <c:pt idx="36">
                  <c:v>1.6385772999999999E-2</c:v>
                </c:pt>
                <c:pt idx="37">
                  <c:v>1.2984753E-2</c:v>
                </c:pt>
                <c:pt idx="38">
                  <c:v>8.0892780000000001E-3</c:v>
                </c:pt>
                <c:pt idx="39">
                  <c:v>3.0862024999999999E-3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6.6703370000000001E-3</c:v>
                </c:pt>
                <c:pt idx="45">
                  <c:v>1.4806336999999999E-2</c:v>
                </c:pt>
                <c:pt idx="46">
                  <c:v>2.1949776000000001E-2</c:v>
                </c:pt>
                <c:pt idx="47">
                  <c:v>2.6108816E-2</c:v>
                </c:pt>
                <c:pt idx="48">
                  <c:v>2.7193641000000001E-2</c:v>
                </c:pt>
                <c:pt idx="49">
                  <c:v>2.6338901000000001E-2</c:v>
                </c:pt>
                <c:pt idx="50">
                  <c:v>2.4851607000000001E-2</c:v>
                </c:pt>
                <c:pt idx="51">
                  <c:v>2.4927653000000001E-2</c:v>
                </c:pt>
                <c:pt idx="52">
                  <c:v>2.7214757999999999E-2</c:v>
                </c:pt>
                <c:pt idx="53">
                  <c:v>2.9937819000000001E-2</c:v>
                </c:pt>
                <c:pt idx="54">
                  <c:v>3.1192178000000001E-2</c:v>
                </c:pt>
                <c:pt idx="55">
                  <c:v>3.1249895999999999E-2</c:v>
                </c:pt>
                <c:pt idx="56">
                  <c:v>3.2236639999999997E-2</c:v>
                </c:pt>
                <c:pt idx="57">
                  <c:v>3.5135705000000003E-2</c:v>
                </c:pt>
                <c:pt idx="58">
                  <c:v>3.867864E-2</c:v>
                </c:pt>
                <c:pt idx="59">
                  <c:v>4.1135262999999998E-2</c:v>
                </c:pt>
                <c:pt idx="60">
                  <c:v>4.0821495999999999E-2</c:v>
                </c:pt>
                <c:pt idx="61">
                  <c:v>3.9683900000000001E-2</c:v>
                </c:pt>
                <c:pt idx="62">
                  <c:v>3.8271908E-2</c:v>
                </c:pt>
                <c:pt idx="63">
                  <c:v>3.6361449999999997E-2</c:v>
                </c:pt>
                <c:pt idx="64">
                  <c:v>3.3217095000000002E-2</c:v>
                </c:pt>
                <c:pt idx="65">
                  <c:v>3.1305883E-2</c:v>
                </c:pt>
                <c:pt idx="66">
                  <c:v>3.4399819999999998E-2</c:v>
                </c:pt>
                <c:pt idx="67">
                  <c:v>4.3644175E-2</c:v>
                </c:pt>
                <c:pt idx="68">
                  <c:v>5.4447717999999999E-2</c:v>
                </c:pt>
                <c:pt idx="69">
                  <c:v>5.9328253999999997E-2</c:v>
                </c:pt>
                <c:pt idx="70">
                  <c:v>5.4911120000000001E-2</c:v>
                </c:pt>
                <c:pt idx="71">
                  <c:v>4.4229129999999998E-2</c:v>
                </c:pt>
                <c:pt idx="72">
                  <c:v>3.3528358000000001E-2</c:v>
                </c:pt>
                <c:pt idx="73">
                  <c:v>2.6165870000000001E-2</c:v>
                </c:pt>
                <c:pt idx="74">
                  <c:v>2.1816878000000001E-2</c:v>
                </c:pt>
                <c:pt idx="75">
                  <c:v>1.7965056E-2</c:v>
                </c:pt>
                <c:pt idx="76">
                  <c:v>1.4465840000000001E-2</c:v>
                </c:pt>
                <c:pt idx="77">
                  <c:v>1.3415542000000001E-2</c:v>
                </c:pt>
                <c:pt idx="78">
                  <c:v>1.6777257E-2</c:v>
                </c:pt>
                <c:pt idx="79">
                  <c:v>2.2542653999999999E-2</c:v>
                </c:pt>
                <c:pt idx="80">
                  <c:v>2.555528E-2</c:v>
                </c:pt>
                <c:pt idx="81">
                  <c:v>2.2192696000000001E-2</c:v>
                </c:pt>
                <c:pt idx="82">
                  <c:v>1.2826893000000001E-2</c:v>
                </c:pt>
                <c:pt idx="83">
                  <c:v>1.6403393000000001E-3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6.0599999999999998E-4</c:v>
                </c:pt>
                <c:pt idx="89">
                  <c:v>5.7253386000000002E-3</c:v>
                </c:pt>
                <c:pt idx="90">
                  <c:v>1.0738741E-2</c:v>
                </c:pt>
                <c:pt idx="91">
                  <c:v>1.5568507000000001E-2</c:v>
                </c:pt>
                <c:pt idx="92">
                  <c:v>1.8637148999999999E-2</c:v>
                </c:pt>
                <c:pt idx="93">
                  <c:v>2.0044645E-2</c:v>
                </c:pt>
                <c:pt idx="94">
                  <c:v>2.0097859999999999E-2</c:v>
                </c:pt>
                <c:pt idx="95">
                  <c:v>1.9220971999999999E-2</c:v>
                </c:pt>
                <c:pt idx="96">
                  <c:v>1.9353724999999999E-2</c:v>
                </c:pt>
                <c:pt idx="97">
                  <c:v>2.0407616999999999E-2</c:v>
                </c:pt>
                <c:pt idx="98">
                  <c:v>2.1938434E-2</c:v>
                </c:pt>
                <c:pt idx="99">
                  <c:v>2.3324244000000001E-2</c:v>
                </c:pt>
                <c:pt idx="100">
                  <c:v>2.4262936999999998E-2</c:v>
                </c:pt>
                <c:pt idx="101">
                  <c:v>2.5387362E-2</c:v>
                </c:pt>
                <c:pt idx="102">
                  <c:v>2.6364088000000001E-2</c:v>
                </c:pt>
                <c:pt idx="103">
                  <c:v>2.7768063999999999E-2</c:v>
                </c:pt>
                <c:pt idx="104">
                  <c:v>2.8600351999999999E-2</c:v>
                </c:pt>
                <c:pt idx="105">
                  <c:v>2.8919632000000001E-2</c:v>
                </c:pt>
                <c:pt idx="106">
                  <c:v>2.8585490000000002E-2</c:v>
                </c:pt>
                <c:pt idx="107">
                  <c:v>2.7877875E-2</c:v>
                </c:pt>
                <c:pt idx="108">
                  <c:v>2.6119844999999999E-2</c:v>
                </c:pt>
                <c:pt idx="109">
                  <c:v>2.3610262E-2</c:v>
                </c:pt>
                <c:pt idx="110">
                  <c:v>2.08436E-2</c:v>
                </c:pt>
                <c:pt idx="111">
                  <c:v>1.8617768E-2</c:v>
                </c:pt>
                <c:pt idx="112">
                  <c:v>1.5039854E-2</c:v>
                </c:pt>
                <c:pt idx="113">
                  <c:v>1.1300087E-2</c:v>
                </c:pt>
                <c:pt idx="114">
                  <c:v>7.0220576999999998E-3</c:v>
                </c:pt>
                <c:pt idx="115">
                  <c:v>2.1091147999999999E-3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E817-4DDA-82F3-9532226CAFCB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[4]Sheet1!$D$226:$DT$226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7.0599999999999995E-5</c:v>
                </c:pt>
                <c:pt idx="6">
                  <c:v>5.8E-4</c:v>
                </c:pt>
                <c:pt idx="7">
                  <c:v>2.6719273999999999E-3</c:v>
                </c:pt>
                <c:pt idx="8">
                  <c:v>4.7815944999999999E-3</c:v>
                </c:pt>
                <c:pt idx="9">
                  <c:v>5.0262620000000001E-3</c:v>
                </c:pt>
                <c:pt idx="10">
                  <c:v>2.4015375000000002E-3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2.8699999999999998E-4</c:v>
                </c:pt>
                <c:pt idx="15">
                  <c:v>5.5663394999999997E-3</c:v>
                </c:pt>
                <c:pt idx="16">
                  <c:v>9.9343959999999999E-3</c:v>
                </c:pt>
                <c:pt idx="17">
                  <c:v>1.0231663E-2</c:v>
                </c:pt>
                <c:pt idx="18">
                  <c:v>6.7719175000000003E-3</c:v>
                </c:pt>
                <c:pt idx="19">
                  <c:v>7.36E-4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1.9200604E-3</c:v>
                </c:pt>
                <c:pt idx="27">
                  <c:v>5.9281354999999999E-3</c:v>
                </c:pt>
                <c:pt idx="28">
                  <c:v>8.8616479999999997E-3</c:v>
                </c:pt>
                <c:pt idx="29">
                  <c:v>1.0491957E-2</c:v>
                </c:pt>
                <c:pt idx="30">
                  <c:v>1.2286396E-2</c:v>
                </c:pt>
                <c:pt idx="31">
                  <c:v>1.43557675E-2</c:v>
                </c:pt>
                <c:pt idx="32">
                  <c:v>1.5691722000000002E-2</c:v>
                </c:pt>
                <c:pt idx="33">
                  <c:v>1.7137954E-2</c:v>
                </c:pt>
                <c:pt idx="34">
                  <c:v>1.7950009999999999E-2</c:v>
                </c:pt>
                <c:pt idx="35">
                  <c:v>1.8062385E-2</c:v>
                </c:pt>
                <c:pt idx="36">
                  <c:v>1.6578466E-2</c:v>
                </c:pt>
                <c:pt idx="37">
                  <c:v>1.3197018E-2</c:v>
                </c:pt>
                <c:pt idx="38">
                  <c:v>8.3777439999999995E-3</c:v>
                </c:pt>
                <c:pt idx="39">
                  <c:v>3.4663046000000001E-3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6.2783645000000004E-3</c:v>
                </c:pt>
                <c:pt idx="45">
                  <c:v>1.4652767000000001E-2</c:v>
                </c:pt>
                <c:pt idx="46">
                  <c:v>2.2124563999999999E-2</c:v>
                </c:pt>
                <c:pt idx="47">
                  <c:v>2.6480125E-2</c:v>
                </c:pt>
                <c:pt idx="48">
                  <c:v>2.7567377000000001E-2</c:v>
                </c:pt>
                <c:pt idx="49">
                  <c:v>2.6644573000000001E-2</c:v>
                </c:pt>
                <c:pt idx="50">
                  <c:v>2.5091843999999999E-2</c:v>
                </c:pt>
                <c:pt idx="51">
                  <c:v>2.5095867000000001E-2</c:v>
                </c:pt>
                <c:pt idx="52">
                  <c:v>2.7314877000000001E-2</c:v>
                </c:pt>
                <c:pt idx="53">
                  <c:v>3.0013517999999999E-2</c:v>
                </c:pt>
                <c:pt idx="54">
                  <c:v>3.1351533000000001E-2</c:v>
                </c:pt>
                <c:pt idx="55">
                  <c:v>3.1579736999999997E-2</c:v>
                </c:pt>
                <c:pt idx="56">
                  <c:v>3.2678082999999997E-2</c:v>
                </c:pt>
                <c:pt idx="57">
                  <c:v>3.5487045000000002E-2</c:v>
                </c:pt>
                <c:pt idx="58">
                  <c:v>3.8829304000000002E-2</c:v>
                </c:pt>
                <c:pt idx="59">
                  <c:v>4.1207290000000001E-2</c:v>
                </c:pt>
                <c:pt idx="60">
                  <c:v>4.1040260000000002E-2</c:v>
                </c:pt>
                <c:pt idx="61">
                  <c:v>4.0205006000000001E-2</c:v>
                </c:pt>
                <c:pt idx="62">
                  <c:v>3.8937166000000002E-2</c:v>
                </c:pt>
                <c:pt idx="63">
                  <c:v>3.6810093000000002E-2</c:v>
                </c:pt>
                <c:pt idx="64">
                  <c:v>3.3155296000000001E-2</c:v>
                </c:pt>
                <c:pt idx="65">
                  <c:v>3.0740185E-2</c:v>
                </c:pt>
                <c:pt idx="66">
                  <c:v>3.3657692000000003E-2</c:v>
                </c:pt>
                <c:pt idx="67">
                  <c:v>4.3205704999999997E-2</c:v>
                </c:pt>
                <c:pt idx="68">
                  <c:v>5.4600312999999998E-2</c:v>
                </c:pt>
                <c:pt idx="69">
                  <c:v>6.003402E-2</c:v>
                </c:pt>
                <c:pt idx="70">
                  <c:v>5.5814269999999999E-2</c:v>
                </c:pt>
                <c:pt idx="71">
                  <c:v>4.4921335E-2</c:v>
                </c:pt>
                <c:pt idx="72">
                  <c:v>3.3783853000000003E-2</c:v>
                </c:pt>
                <c:pt idx="73">
                  <c:v>2.6006503E-2</c:v>
                </c:pt>
                <c:pt idx="74">
                  <c:v>2.1456892000000002E-2</c:v>
                </c:pt>
                <c:pt idx="75">
                  <c:v>1.7705652999999998E-2</c:v>
                </c:pt>
                <c:pt idx="76">
                  <c:v>1.45830205E-2</c:v>
                </c:pt>
                <c:pt idx="77">
                  <c:v>1.4003387000000001E-2</c:v>
                </c:pt>
                <c:pt idx="78">
                  <c:v>1.7667130999999999E-2</c:v>
                </c:pt>
                <c:pt idx="79">
                  <c:v>2.3388780000000001E-2</c:v>
                </c:pt>
                <c:pt idx="80">
                  <c:v>2.6020181999999999E-2</c:v>
                </c:pt>
                <c:pt idx="81">
                  <c:v>2.2123298E-2</c:v>
                </c:pt>
                <c:pt idx="82">
                  <c:v>1.22830905E-2</c:v>
                </c:pt>
                <c:pt idx="83">
                  <c:v>8.5300000000000003E-4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1.1498484999999999E-3</c:v>
                </c:pt>
                <c:pt idx="89">
                  <c:v>6.1837044000000001E-3</c:v>
                </c:pt>
                <c:pt idx="90">
                  <c:v>1.1054636E-2</c:v>
                </c:pt>
                <c:pt idx="91">
                  <c:v>1.5765654E-2</c:v>
                </c:pt>
                <c:pt idx="92">
                  <c:v>1.8855963E-2</c:v>
                </c:pt>
                <c:pt idx="93">
                  <c:v>2.0350528999999999E-2</c:v>
                </c:pt>
                <c:pt idx="94">
                  <c:v>2.0505993E-2</c:v>
                </c:pt>
                <c:pt idx="95">
                  <c:v>1.9690355E-2</c:v>
                </c:pt>
                <c:pt idx="96">
                  <c:v>1.9805359000000002E-2</c:v>
                </c:pt>
                <c:pt idx="97">
                  <c:v>2.0737459999999999E-2</c:v>
                </c:pt>
                <c:pt idx="98">
                  <c:v>2.2088367000000001E-2</c:v>
                </c:pt>
                <c:pt idx="99">
                  <c:v>2.3307663999999999E-2</c:v>
                </c:pt>
                <c:pt idx="100">
                  <c:v>2.4136819E-2</c:v>
                </c:pt>
                <c:pt idx="101">
                  <c:v>2.5204368000000001E-2</c:v>
                </c:pt>
                <c:pt idx="102">
                  <c:v>2.6175983E-2</c:v>
                </c:pt>
                <c:pt idx="103">
                  <c:v>2.7619899999999999E-2</c:v>
                </c:pt>
                <c:pt idx="104">
                  <c:v>2.8512678999999999E-2</c:v>
                </c:pt>
                <c:pt idx="105">
                  <c:v>2.8896696999999999E-2</c:v>
                </c:pt>
                <c:pt idx="106">
                  <c:v>2.8627176000000001E-2</c:v>
                </c:pt>
                <c:pt idx="107">
                  <c:v>2.7978392000000001E-2</c:v>
                </c:pt>
                <c:pt idx="108">
                  <c:v>2.6266544999999999E-2</c:v>
                </c:pt>
                <c:pt idx="109">
                  <c:v>2.3787382999999999E-2</c:v>
                </c:pt>
                <c:pt idx="110">
                  <c:v>2.1040954000000001E-2</c:v>
                </c:pt>
                <c:pt idx="111">
                  <c:v>1.8713495E-2</c:v>
                </c:pt>
                <c:pt idx="112">
                  <c:v>1.5083311E-2</c:v>
                </c:pt>
                <c:pt idx="113">
                  <c:v>1.1296024999999999E-2</c:v>
                </c:pt>
                <c:pt idx="114">
                  <c:v>6.9678329999999997E-3</c:v>
                </c:pt>
                <c:pt idx="115">
                  <c:v>2.0058744000000001E-3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E817-4DDA-82F3-9532226CAFCB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[4]Sheet1!$D$227:$DT$227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3.2299999999999999E-4</c:v>
                </c:pt>
                <c:pt idx="6">
                  <c:v>8.8800000000000001E-4</c:v>
                </c:pt>
                <c:pt idx="7">
                  <c:v>2.897621E-3</c:v>
                </c:pt>
                <c:pt idx="8">
                  <c:v>4.869969E-3</c:v>
                </c:pt>
                <c:pt idx="9">
                  <c:v>5.0187855999999998E-3</c:v>
                </c:pt>
                <c:pt idx="10">
                  <c:v>2.3119233000000001E-3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2.4800000000000001E-4</c:v>
                </c:pt>
                <c:pt idx="15">
                  <c:v>5.6497835999999996E-3</c:v>
                </c:pt>
                <c:pt idx="16">
                  <c:v>1.0092765E-2</c:v>
                </c:pt>
                <c:pt idx="17">
                  <c:v>1.0416827E-2</c:v>
                </c:pt>
                <c:pt idx="18">
                  <c:v>6.9935717999999999E-3</c:v>
                </c:pt>
                <c:pt idx="19">
                  <c:v>9.7300000000000002E-4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1.5163989000000001E-3</c:v>
                </c:pt>
                <c:pt idx="27">
                  <c:v>5.5099349999999997E-3</c:v>
                </c:pt>
                <c:pt idx="28">
                  <c:v>8.6019010000000003E-3</c:v>
                </c:pt>
                <c:pt idx="29">
                  <c:v>1.0513408E-2</c:v>
                </c:pt>
                <c:pt idx="30">
                  <c:v>1.2574554E-2</c:v>
                </c:pt>
                <c:pt idx="31">
                  <c:v>1.4820799000000001E-2</c:v>
                </c:pt>
                <c:pt idx="32">
                  <c:v>1.6210829999999999E-2</c:v>
                </c:pt>
                <c:pt idx="33">
                  <c:v>1.7634282000000001E-2</c:v>
                </c:pt>
                <c:pt idx="34">
                  <c:v>1.8408399999999998E-2</c:v>
                </c:pt>
                <c:pt idx="35">
                  <c:v>1.8502003E-2</c:v>
                </c:pt>
                <c:pt idx="36">
                  <c:v>1.6988461999999999E-2</c:v>
                </c:pt>
                <c:pt idx="37">
                  <c:v>1.3485066E-2</c:v>
                </c:pt>
                <c:pt idx="38">
                  <c:v>8.4621929999999998E-3</c:v>
                </c:pt>
                <c:pt idx="39">
                  <c:v>3.3413800000000001E-3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6.6655259999999997E-3</c:v>
                </c:pt>
                <c:pt idx="45">
                  <c:v>1.5091834E-2</c:v>
                </c:pt>
                <c:pt idx="46">
                  <c:v>2.2509999999999999E-2</c:v>
                </c:pt>
                <c:pt idx="47">
                  <c:v>2.6739648000000001E-2</c:v>
                </c:pt>
                <c:pt idx="48">
                  <c:v>2.7705925999999999E-2</c:v>
                </c:pt>
                <c:pt idx="49">
                  <c:v>2.6752795999999999E-2</c:v>
                </c:pt>
                <c:pt idx="50">
                  <c:v>2.5216108000000001E-2</c:v>
                </c:pt>
                <c:pt idx="51">
                  <c:v>2.5185563000000001E-2</c:v>
                </c:pt>
                <c:pt idx="52">
                  <c:v>2.7320225E-2</c:v>
                </c:pt>
                <c:pt idx="53">
                  <c:v>2.9957516E-2</c:v>
                </c:pt>
                <c:pt idx="54">
                  <c:v>3.1332499999999999E-2</c:v>
                </c:pt>
                <c:pt idx="55">
                  <c:v>3.1692959999999999E-2</c:v>
                </c:pt>
                <c:pt idx="56">
                  <c:v>3.2899940000000003E-2</c:v>
                </c:pt>
                <c:pt idx="57">
                  <c:v>3.5655644E-2</c:v>
                </c:pt>
                <c:pt idx="58">
                  <c:v>3.8743656000000001E-2</c:v>
                </c:pt>
                <c:pt idx="59">
                  <c:v>4.0732632999999997E-2</c:v>
                </c:pt>
                <c:pt idx="60">
                  <c:v>4.0245738000000003E-2</c:v>
                </c:pt>
                <c:pt idx="61">
                  <c:v>3.9385419999999997E-2</c:v>
                </c:pt>
                <c:pt idx="62">
                  <c:v>3.8501779999999999E-2</c:v>
                </c:pt>
                <c:pt idx="63">
                  <c:v>3.7022329999999999E-2</c:v>
                </c:pt>
                <c:pt idx="64">
                  <c:v>3.3937816000000003E-2</c:v>
                </c:pt>
                <c:pt idx="65">
                  <c:v>3.1745574999999998E-2</c:v>
                </c:pt>
                <c:pt idx="66">
                  <c:v>3.4486264000000003E-2</c:v>
                </c:pt>
                <c:pt idx="67">
                  <c:v>4.3626196999999999E-2</c:v>
                </c:pt>
                <c:pt idx="68">
                  <c:v>5.4610560000000002E-2</c:v>
                </c:pt>
                <c:pt idx="69">
                  <c:v>5.9773020000000003E-2</c:v>
                </c:pt>
                <c:pt idx="70">
                  <c:v>5.5463212999999997E-2</c:v>
                </c:pt>
                <c:pt idx="71">
                  <c:v>4.4595540000000003E-2</c:v>
                </c:pt>
                <c:pt idx="72">
                  <c:v>3.3538416000000001E-2</c:v>
                </c:pt>
                <c:pt idx="73">
                  <c:v>2.5923442000000001E-2</c:v>
                </c:pt>
                <c:pt idx="74">
                  <c:v>2.1645932E-2</c:v>
                </c:pt>
                <c:pt idx="75">
                  <c:v>1.8194765000000002E-2</c:v>
                </c:pt>
                <c:pt idx="76">
                  <c:v>1.5194202E-2</c:v>
                </c:pt>
                <c:pt idx="77">
                  <c:v>1.4431892999999999E-2</c:v>
                </c:pt>
                <c:pt idx="78">
                  <c:v>1.771847E-2</c:v>
                </c:pt>
                <c:pt idx="79">
                  <c:v>2.3110498E-2</c:v>
                </c:pt>
                <c:pt idx="80">
                  <c:v>2.5623047999999999E-2</c:v>
                </c:pt>
                <c:pt idx="81">
                  <c:v>2.1790627E-2</c:v>
                </c:pt>
                <c:pt idx="82">
                  <c:v>1.2080277E-2</c:v>
                </c:pt>
                <c:pt idx="83">
                  <c:v>7.7999999999999999E-4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1.3659976000000001E-3</c:v>
                </c:pt>
                <c:pt idx="89">
                  <c:v>6.3561327000000003E-3</c:v>
                </c:pt>
                <c:pt idx="90">
                  <c:v>1.1176730500000001E-2</c:v>
                </c:pt>
                <c:pt idx="91">
                  <c:v>1.5848017999999998E-2</c:v>
                </c:pt>
                <c:pt idx="92">
                  <c:v>1.8936725000000001E-2</c:v>
                </c:pt>
                <c:pt idx="93">
                  <c:v>2.0458726E-2</c:v>
                </c:pt>
                <c:pt idx="94">
                  <c:v>2.0669079999999999E-2</c:v>
                </c:pt>
                <c:pt idx="95">
                  <c:v>1.9922084999999999E-2</c:v>
                </c:pt>
                <c:pt idx="96">
                  <c:v>2.0080388000000001E-2</c:v>
                </c:pt>
                <c:pt idx="97">
                  <c:v>2.1017089999999999E-2</c:v>
                </c:pt>
                <c:pt idx="98">
                  <c:v>2.2339656999999999E-2</c:v>
                </c:pt>
                <c:pt idx="99">
                  <c:v>2.350694E-2</c:v>
                </c:pt>
                <c:pt idx="100">
                  <c:v>2.4277762000000001E-2</c:v>
                </c:pt>
                <c:pt idx="101">
                  <c:v>2.5332382000000001E-2</c:v>
                </c:pt>
                <c:pt idx="102">
                  <c:v>2.6252986999999998E-2</c:v>
                </c:pt>
                <c:pt idx="103">
                  <c:v>2.7657174999999999E-2</c:v>
                </c:pt>
                <c:pt idx="104">
                  <c:v>2.8515329999999998E-2</c:v>
                </c:pt>
                <c:pt idx="105">
                  <c:v>2.8869585999999999E-2</c:v>
                </c:pt>
                <c:pt idx="106">
                  <c:v>2.8571872000000002E-2</c:v>
                </c:pt>
                <c:pt idx="107">
                  <c:v>2.7887289999999999E-2</c:v>
                </c:pt>
                <c:pt idx="108">
                  <c:v>2.6149366E-2</c:v>
                </c:pt>
                <c:pt idx="109">
                  <c:v>2.3637620000000002E-2</c:v>
                </c:pt>
                <c:pt idx="110">
                  <c:v>2.0852982999999999E-2</c:v>
                </c:pt>
                <c:pt idx="111">
                  <c:v>1.8510498E-2</c:v>
                </c:pt>
                <c:pt idx="112">
                  <c:v>1.4847508000000001E-2</c:v>
                </c:pt>
                <c:pt idx="113">
                  <c:v>1.1018312000000001E-2</c:v>
                </c:pt>
                <c:pt idx="114">
                  <c:v>6.6474014999999996E-3</c:v>
                </c:pt>
                <c:pt idx="115">
                  <c:v>1.6420406E-3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E817-4DDA-82F3-9532226CAFCB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[4]Sheet1!$D$228:$DT$228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1.17E-4</c:v>
                </c:pt>
                <c:pt idx="6">
                  <c:v>8.7000000000000001E-4</c:v>
                </c:pt>
                <c:pt idx="7">
                  <c:v>3.1398388000000001E-3</c:v>
                </c:pt>
                <c:pt idx="8">
                  <c:v>5.1830089999999997E-3</c:v>
                </c:pt>
                <c:pt idx="9">
                  <c:v>5.1004860000000004E-3</c:v>
                </c:pt>
                <c:pt idx="10">
                  <c:v>2.0736427999999999E-3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2.33E-4</c:v>
                </c:pt>
                <c:pt idx="15">
                  <c:v>5.6527894999999998E-3</c:v>
                </c:pt>
                <c:pt idx="16">
                  <c:v>1.0112360000000001E-2</c:v>
                </c:pt>
                <c:pt idx="17">
                  <c:v>1.0477721000000001E-2</c:v>
                </c:pt>
                <c:pt idx="18">
                  <c:v>7.0285740000000001E-3</c:v>
                </c:pt>
                <c:pt idx="19">
                  <c:v>9.3300000000000002E-4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1.5862616E-3</c:v>
                </c:pt>
                <c:pt idx="27">
                  <c:v>5.6144209999999996E-3</c:v>
                </c:pt>
                <c:pt idx="28">
                  <c:v>8.7548859999999999E-3</c:v>
                </c:pt>
                <c:pt idx="29">
                  <c:v>1.0704999E-2</c:v>
                </c:pt>
                <c:pt idx="30">
                  <c:v>1.2805674E-2</c:v>
                </c:pt>
                <c:pt idx="31">
                  <c:v>1.5076419000000001E-2</c:v>
                </c:pt>
                <c:pt idx="32">
                  <c:v>1.6471804999999999E-2</c:v>
                </c:pt>
                <c:pt idx="33">
                  <c:v>1.7923519999999998E-2</c:v>
                </c:pt>
                <c:pt idx="34">
                  <c:v>1.8768465000000002E-2</c:v>
                </c:pt>
                <c:pt idx="35">
                  <c:v>1.8947550000000001E-2</c:v>
                </c:pt>
                <c:pt idx="36">
                  <c:v>1.7448442000000002E-2</c:v>
                </c:pt>
                <c:pt idx="37">
                  <c:v>1.3818886000000001E-2</c:v>
                </c:pt>
                <c:pt idx="38">
                  <c:v>8.6021125E-3</c:v>
                </c:pt>
                <c:pt idx="39">
                  <c:v>3.3274623999999999E-3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2.72E-4</c:v>
                </c:pt>
                <c:pt idx="44">
                  <c:v>7.0672542999999999E-3</c:v>
                </c:pt>
                <c:pt idx="45">
                  <c:v>1.5423875E-2</c:v>
                </c:pt>
                <c:pt idx="46">
                  <c:v>2.280269E-2</c:v>
                </c:pt>
                <c:pt idx="47">
                  <c:v>2.7035011000000001E-2</c:v>
                </c:pt>
                <c:pt idx="48">
                  <c:v>2.7967611E-2</c:v>
                </c:pt>
                <c:pt idx="49">
                  <c:v>2.6913040999999999E-2</c:v>
                </c:pt>
                <c:pt idx="50">
                  <c:v>2.5350694999999999E-2</c:v>
                </c:pt>
                <c:pt idx="51">
                  <c:v>2.5455311000000001E-2</c:v>
                </c:pt>
                <c:pt idx="52">
                  <c:v>2.7771275000000002E-2</c:v>
                </c:pt>
                <c:pt idx="53">
                  <c:v>3.0438593E-2</c:v>
                </c:pt>
                <c:pt idx="54">
                  <c:v>3.1616933999999999E-2</c:v>
                </c:pt>
                <c:pt idx="55">
                  <c:v>3.1697966000000001E-2</c:v>
                </c:pt>
                <c:pt idx="56">
                  <c:v>3.2732073E-2</c:v>
                </c:pt>
                <c:pt idx="57">
                  <c:v>3.5514217000000001E-2</c:v>
                </c:pt>
                <c:pt idx="58">
                  <c:v>3.8738330000000001E-2</c:v>
                </c:pt>
                <c:pt idx="59">
                  <c:v>4.0856503000000002E-2</c:v>
                </c:pt>
                <c:pt idx="60">
                  <c:v>4.0477249999999999E-2</c:v>
                </c:pt>
                <c:pt idx="61">
                  <c:v>3.9620697000000003E-2</c:v>
                </c:pt>
                <c:pt idx="62">
                  <c:v>3.8628370000000002E-2</c:v>
                </c:pt>
                <c:pt idx="63">
                  <c:v>3.6990660000000002E-2</c:v>
                </c:pt>
                <c:pt idx="64">
                  <c:v>3.3844422999999998E-2</c:v>
                </c:pt>
                <c:pt idx="65">
                  <c:v>3.1753007E-2</c:v>
                </c:pt>
                <c:pt idx="66">
                  <c:v>3.468454E-2</c:v>
                </c:pt>
                <c:pt idx="67">
                  <c:v>4.3897178000000002E-2</c:v>
                </c:pt>
                <c:pt idx="68">
                  <c:v>5.4736536000000002E-2</c:v>
                </c:pt>
                <c:pt idx="69">
                  <c:v>5.9639280000000003E-2</c:v>
                </c:pt>
                <c:pt idx="70">
                  <c:v>5.5153735000000002E-2</c:v>
                </c:pt>
                <c:pt idx="71">
                  <c:v>4.4309913999999999E-2</c:v>
                </c:pt>
                <c:pt idx="72">
                  <c:v>3.3447699999999997E-2</c:v>
                </c:pt>
                <c:pt idx="73">
                  <c:v>2.6021907E-2</c:v>
                </c:pt>
                <c:pt idx="74">
                  <c:v>2.1747374999999999E-2</c:v>
                </c:pt>
                <c:pt idx="75">
                  <c:v>1.8060518000000001E-2</c:v>
                </c:pt>
                <c:pt idx="76">
                  <c:v>1.4740899999999999E-2</c:v>
                </c:pt>
                <c:pt idx="77">
                  <c:v>1.3864781E-2</c:v>
                </c:pt>
                <c:pt idx="78">
                  <c:v>1.7328037000000001E-2</c:v>
                </c:pt>
                <c:pt idx="79">
                  <c:v>2.3048226000000002E-2</c:v>
                </c:pt>
                <c:pt idx="80">
                  <c:v>2.5830804999999998E-2</c:v>
                </c:pt>
                <c:pt idx="81">
                  <c:v>2.2147668999999998E-2</c:v>
                </c:pt>
                <c:pt idx="82">
                  <c:v>1.2517062000000001E-2</c:v>
                </c:pt>
                <c:pt idx="83">
                  <c:v>1.2270231999999999E-3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8.5300000000000003E-4</c:v>
                </c:pt>
                <c:pt idx="89">
                  <c:v>5.9208493000000003E-3</c:v>
                </c:pt>
                <c:pt idx="90">
                  <c:v>1.0933490000000001E-2</c:v>
                </c:pt>
                <c:pt idx="91">
                  <c:v>1.5826222000000001E-2</c:v>
                </c:pt>
                <c:pt idx="92">
                  <c:v>1.9050419999999998E-2</c:v>
                </c:pt>
                <c:pt idx="93">
                  <c:v>2.0639725000000001E-2</c:v>
                </c:pt>
                <c:pt idx="94">
                  <c:v>2.087381E-2</c:v>
                </c:pt>
                <c:pt idx="95">
                  <c:v>2.0116530000000001E-2</c:v>
                </c:pt>
                <c:pt idx="96">
                  <c:v>2.0302258E-2</c:v>
                </c:pt>
                <c:pt idx="97">
                  <c:v>2.1328518000000001E-2</c:v>
                </c:pt>
                <c:pt idx="98">
                  <c:v>2.2744886999999998E-2</c:v>
                </c:pt>
                <c:pt idx="99">
                  <c:v>2.3968666999999999E-2</c:v>
                </c:pt>
                <c:pt idx="100">
                  <c:v>2.4743337000000001E-2</c:v>
                </c:pt>
                <c:pt idx="101">
                  <c:v>2.5729036E-2</c:v>
                </c:pt>
                <c:pt idx="102">
                  <c:v>2.6554897000000001E-2</c:v>
                </c:pt>
                <c:pt idx="103">
                  <c:v>2.7842269999999999E-2</c:v>
                </c:pt>
                <c:pt idx="104">
                  <c:v>2.8560740000000001E-2</c:v>
                </c:pt>
                <c:pt idx="105">
                  <c:v>2.8766202000000001E-2</c:v>
                </c:pt>
                <c:pt idx="106">
                  <c:v>2.8317971000000001E-2</c:v>
                </c:pt>
                <c:pt idx="107">
                  <c:v>2.7484710999999998E-2</c:v>
                </c:pt>
                <c:pt idx="108">
                  <c:v>2.5620480000000001E-2</c:v>
                </c:pt>
                <c:pt idx="109">
                  <c:v>2.3003470000000002E-2</c:v>
                </c:pt>
                <c:pt idx="110">
                  <c:v>2.0131000999999999E-2</c:v>
                </c:pt>
                <c:pt idx="111">
                  <c:v>1.7746786000000001E-2</c:v>
                </c:pt>
                <c:pt idx="112">
                  <c:v>1.4048171E-2</c:v>
                </c:pt>
                <c:pt idx="113">
                  <c:v>1.0214440999999999E-2</c:v>
                </c:pt>
                <c:pt idx="114">
                  <c:v>5.8632116000000003E-3</c:v>
                </c:pt>
                <c:pt idx="115">
                  <c:v>9.01E-4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E817-4DDA-82F3-9532226CAFCB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[4]Sheet1!$D$229:$DT$229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5.4400000000000001E-5</c:v>
                </c:pt>
                <c:pt idx="5">
                  <c:v>3.6400000000000001E-4</c:v>
                </c:pt>
                <c:pt idx="6">
                  <c:v>9.2699999999999998E-4</c:v>
                </c:pt>
                <c:pt idx="7">
                  <c:v>2.8603750000000001E-3</c:v>
                </c:pt>
                <c:pt idx="8">
                  <c:v>4.6556439999999996E-3</c:v>
                </c:pt>
                <c:pt idx="9">
                  <c:v>4.6087415000000001E-3</c:v>
                </c:pt>
                <c:pt idx="10">
                  <c:v>1.8680006000000001E-3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1.2799999999999999E-4</c:v>
                </c:pt>
                <c:pt idx="15">
                  <c:v>5.591253E-3</c:v>
                </c:pt>
                <c:pt idx="16">
                  <c:v>1.0277292E-2</c:v>
                </c:pt>
                <c:pt idx="17">
                  <c:v>1.0890792999999999E-2</c:v>
                </c:pt>
                <c:pt idx="18">
                  <c:v>7.5391442999999999E-3</c:v>
                </c:pt>
                <c:pt idx="19">
                  <c:v>1.2666356999999999E-3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1.7720701E-3</c:v>
                </c:pt>
                <c:pt idx="27">
                  <c:v>6.2088209999999998E-3</c:v>
                </c:pt>
                <c:pt idx="28">
                  <c:v>9.5098609999999997E-3</c:v>
                </c:pt>
                <c:pt idx="29">
                  <c:v>1.1325573E-2</c:v>
                </c:pt>
                <c:pt idx="30">
                  <c:v>1.3095582999999999E-2</c:v>
                </c:pt>
                <c:pt idx="31">
                  <c:v>1.5019474E-2</c:v>
                </c:pt>
                <c:pt idx="32">
                  <c:v>1.6153899999999999E-2</c:v>
                </c:pt>
                <c:pt idx="33">
                  <c:v>1.7420633000000001E-2</c:v>
                </c:pt>
                <c:pt idx="34">
                  <c:v>1.8104243999999999E-2</c:v>
                </c:pt>
                <c:pt idx="35">
                  <c:v>1.8165820999999999E-2</c:v>
                </c:pt>
                <c:pt idx="36">
                  <c:v>1.6712037999999999E-2</c:v>
                </c:pt>
                <c:pt idx="37">
                  <c:v>1.3410498E-2</c:v>
                </c:pt>
                <c:pt idx="38">
                  <c:v>8.7240819999999993E-3</c:v>
                </c:pt>
                <c:pt idx="39">
                  <c:v>3.9336783999999996E-3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6.461797E-3</c:v>
                </c:pt>
                <c:pt idx="45">
                  <c:v>1.4947299000000001E-2</c:v>
                </c:pt>
                <c:pt idx="46">
                  <c:v>2.2556139999999999E-2</c:v>
                </c:pt>
                <c:pt idx="47">
                  <c:v>2.6966637000000002E-2</c:v>
                </c:pt>
                <c:pt idx="48">
                  <c:v>2.8020348E-2</c:v>
                </c:pt>
                <c:pt idx="49">
                  <c:v>2.7095620000000001E-2</c:v>
                </c:pt>
                <c:pt idx="50">
                  <c:v>2.5598591E-2</c:v>
                </c:pt>
                <c:pt idx="51">
                  <c:v>2.564081E-2</c:v>
                </c:pt>
                <c:pt idx="52">
                  <c:v>2.7791937999999999E-2</c:v>
                </c:pt>
                <c:pt idx="53">
                  <c:v>3.0325007000000001E-2</c:v>
                </c:pt>
                <c:pt idx="54">
                  <c:v>3.1496940000000001E-2</c:v>
                </c:pt>
                <c:pt idx="55">
                  <c:v>3.1653939999999998E-2</c:v>
                </c:pt>
                <c:pt idx="56">
                  <c:v>3.2758444999999997E-2</c:v>
                </c:pt>
                <c:pt idx="57">
                  <c:v>3.5597223999999997E-2</c:v>
                </c:pt>
                <c:pt idx="58">
                  <c:v>3.8893617999999998E-2</c:v>
                </c:pt>
                <c:pt idx="59">
                  <c:v>4.106982E-2</c:v>
                </c:pt>
                <c:pt idx="60">
                  <c:v>4.0642496E-2</c:v>
                </c:pt>
                <c:pt idx="61">
                  <c:v>3.9680060000000003E-2</c:v>
                </c:pt>
                <c:pt idx="62">
                  <c:v>3.8605300000000002E-2</c:v>
                </c:pt>
                <c:pt idx="63">
                  <c:v>3.6945110000000003E-2</c:v>
                </c:pt>
                <c:pt idx="64">
                  <c:v>3.3762081999999999E-2</c:v>
                </c:pt>
                <c:pt idx="65">
                  <c:v>3.1546110000000002E-2</c:v>
                </c:pt>
                <c:pt idx="66">
                  <c:v>3.4352729999999998E-2</c:v>
                </c:pt>
                <c:pt idx="67">
                  <c:v>4.3684229999999998E-2</c:v>
                </c:pt>
                <c:pt idx="68">
                  <c:v>5.4963347000000003E-2</c:v>
                </c:pt>
                <c:pt idx="69">
                  <c:v>6.0410720000000001E-2</c:v>
                </c:pt>
                <c:pt idx="70">
                  <c:v>5.621694E-2</c:v>
                </c:pt>
                <c:pt idx="71">
                  <c:v>4.5187513999999998E-2</c:v>
                </c:pt>
                <c:pt idx="72">
                  <c:v>3.3725579999999998E-2</c:v>
                </c:pt>
                <c:pt idx="73">
                  <c:v>2.5564143000000001E-2</c:v>
                </c:pt>
                <c:pt idx="74">
                  <c:v>2.0812635999999999E-2</c:v>
                </c:pt>
                <c:pt idx="75">
                  <c:v>1.7185269999999999E-2</c:v>
                </c:pt>
                <c:pt idx="76">
                  <c:v>1.4447028000000001E-2</c:v>
                </c:pt>
                <c:pt idx="77">
                  <c:v>1.4333363999999999E-2</c:v>
                </c:pt>
                <c:pt idx="78">
                  <c:v>1.8334665999999999E-2</c:v>
                </c:pt>
                <c:pt idx="79">
                  <c:v>2.4142747999999999E-2</c:v>
                </c:pt>
                <c:pt idx="80">
                  <c:v>2.6588819999999999E-2</c:v>
                </c:pt>
                <c:pt idx="81">
                  <c:v>2.2336255999999999E-2</c:v>
                </c:pt>
                <c:pt idx="82">
                  <c:v>1.2142267E-2</c:v>
                </c:pt>
                <c:pt idx="83">
                  <c:v>5.0799999999999999E-4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1.3940317E-3</c:v>
                </c:pt>
                <c:pt idx="89">
                  <c:v>6.643436E-3</c:v>
                </c:pt>
                <c:pt idx="90">
                  <c:v>1.1660676E-2</c:v>
                </c:pt>
                <c:pt idx="91">
                  <c:v>1.6430884999999999E-2</c:v>
                </c:pt>
                <c:pt idx="92">
                  <c:v>1.9464954999999999E-2</c:v>
                </c:pt>
                <c:pt idx="93">
                  <c:v>2.0866523000000001E-2</c:v>
                </c:pt>
                <c:pt idx="94">
                  <c:v>2.0942872000000001E-2</c:v>
                </c:pt>
                <c:pt idx="95">
                  <c:v>2.0064552999999999E-2</c:v>
                </c:pt>
                <c:pt idx="96">
                  <c:v>2.0154611999999999E-2</c:v>
                </c:pt>
                <c:pt idx="97">
                  <c:v>2.1076352999999999E-2</c:v>
                </c:pt>
                <c:pt idx="98">
                  <c:v>2.2415600000000001E-2</c:v>
                </c:pt>
                <c:pt idx="99">
                  <c:v>2.3613496000000001E-2</c:v>
                </c:pt>
                <c:pt idx="100">
                  <c:v>2.4430387000000001E-2</c:v>
                </c:pt>
                <c:pt idx="101">
                  <c:v>2.5514434999999999E-2</c:v>
                </c:pt>
                <c:pt idx="102">
                  <c:v>2.6419198000000001E-2</c:v>
                </c:pt>
                <c:pt idx="103">
                  <c:v>2.7805614999999999E-2</c:v>
                </c:pt>
                <c:pt idx="104">
                  <c:v>2.8624348000000001E-2</c:v>
                </c:pt>
                <c:pt idx="105">
                  <c:v>2.8920878000000001E-2</c:v>
                </c:pt>
                <c:pt idx="106">
                  <c:v>2.8547827000000001E-2</c:v>
                </c:pt>
                <c:pt idx="107">
                  <c:v>2.7762484E-2</c:v>
                </c:pt>
                <c:pt idx="108">
                  <c:v>2.5928104E-2</c:v>
                </c:pt>
                <c:pt idx="109">
                  <c:v>2.3308832000000002E-2</c:v>
                </c:pt>
                <c:pt idx="110">
                  <c:v>2.0416493000000001E-2</c:v>
                </c:pt>
                <c:pt idx="111">
                  <c:v>1.7995312999999999E-2</c:v>
                </c:pt>
                <c:pt idx="112">
                  <c:v>1.4245839E-2</c:v>
                </c:pt>
                <c:pt idx="113">
                  <c:v>1.0345221999999999E-2</c:v>
                </c:pt>
                <c:pt idx="114">
                  <c:v>5.9233755000000004E-3</c:v>
                </c:pt>
                <c:pt idx="115">
                  <c:v>8.8599999999999996E-4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E817-4DDA-82F3-9532226CAFCB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[4]Sheet1!$D$230:$DT$230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2.97E-5</c:v>
                </c:pt>
                <c:pt idx="6">
                  <c:v>5.5800000000000001E-4</c:v>
                </c:pt>
                <c:pt idx="7">
                  <c:v>2.5997641000000001E-3</c:v>
                </c:pt>
                <c:pt idx="8">
                  <c:v>4.6051744999999998E-3</c:v>
                </c:pt>
                <c:pt idx="9">
                  <c:v>4.7817720000000001E-3</c:v>
                </c:pt>
                <c:pt idx="10">
                  <c:v>2.1774399000000001E-3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2.0100000000000001E-4</c:v>
                </c:pt>
                <c:pt idx="15">
                  <c:v>5.3760479999999996E-3</c:v>
                </c:pt>
                <c:pt idx="16">
                  <c:v>9.7673399999999994E-3</c:v>
                </c:pt>
                <c:pt idx="17">
                  <c:v>1.024135E-2</c:v>
                </c:pt>
                <c:pt idx="18">
                  <c:v>6.9648059999999996E-3</c:v>
                </c:pt>
                <c:pt idx="19">
                  <c:v>9.5200000000000005E-4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1.6677661E-3</c:v>
                </c:pt>
                <c:pt idx="27">
                  <c:v>5.9036669999999996E-3</c:v>
                </c:pt>
                <c:pt idx="28">
                  <c:v>9.1745669999999998E-3</c:v>
                </c:pt>
                <c:pt idx="29">
                  <c:v>1.1032165E-2</c:v>
                </c:pt>
                <c:pt idx="30">
                  <c:v>1.2843021E-2</c:v>
                </c:pt>
                <c:pt idx="31">
                  <c:v>1.4782714000000001E-2</c:v>
                </c:pt>
                <c:pt idx="32">
                  <c:v>1.6004737000000002E-2</c:v>
                </c:pt>
                <c:pt idx="33">
                  <c:v>1.7439521999999999E-2</c:v>
                </c:pt>
                <c:pt idx="34">
                  <c:v>1.8325983000000001E-2</c:v>
                </c:pt>
                <c:pt idx="35">
                  <c:v>1.8498547000000001E-2</c:v>
                </c:pt>
                <c:pt idx="36">
                  <c:v>1.6971264E-2</c:v>
                </c:pt>
                <c:pt idx="37">
                  <c:v>1.3400867E-2</c:v>
                </c:pt>
                <c:pt idx="38">
                  <c:v>8.3744600000000002E-3</c:v>
                </c:pt>
                <c:pt idx="39">
                  <c:v>3.3377888999999998E-3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9.0299999999999999E-5</c:v>
                </c:pt>
                <c:pt idx="44">
                  <c:v>6.8021649999999998E-3</c:v>
                </c:pt>
                <c:pt idx="45">
                  <c:v>1.5174384000000001E-2</c:v>
                </c:pt>
                <c:pt idx="46">
                  <c:v>2.2587387E-2</c:v>
                </c:pt>
                <c:pt idx="47">
                  <c:v>2.6847953000000001E-2</c:v>
                </c:pt>
                <c:pt idx="48">
                  <c:v>2.780388E-2</c:v>
                </c:pt>
                <c:pt idx="49">
                  <c:v>2.6794203999999999E-2</c:v>
                </c:pt>
                <c:pt idx="50">
                  <c:v>2.5246488000000001E-2</c:v>
                </c:pt>
                <c:pt idx="51">
                  <c:v>2.5342597000000001E-2</c:v>
                </c:pt>
                <c:pt idx="52">
                  <c:v>2.7667181999999998E-2</c:v>
                </c:pt>
                <c:pt idx="53">
                  <c:v>3.0409964000000001E-2</c:v>
                </c:pt>
                <c:pt idx="54">
                  <c:v>3.167358E-2</c:v>
                </c:pt>
                <c:pt idx="55">
                  <c:v>3.1716265E-2</c:v>
                </c:pt>
                <c:pt idx="56">
                  <c:v>3.2563873E-2</c:v>
                </c:pt>
                <c:pt idx="57">
                  <c:v>3.5186756E-2</c:v>
                </c:pt>
                <c:pt idx="58">
                  <c:v>3.8397595E-2</c:v>
                </c:pt>
                <c:pt idx="59">
                  <c:v>4.065684E-2</c:v>
                </c:pt>
                <c:pt idx="60">
                  <c:v>4.0418836999999999E-2</c:v>
                </c:pt>
                <c:pt idx="61">
                  <c:v>3.9655573999999999E-2</c:v>
                </c:pt>
                <c:pt idx="62">
                  <c:v>3.8723769999999998E-2</c:v>
                </c:pt>
                <c:pt idx="63">
                  <c:v>3.7121042999999999E-2</c:v>
                </c:pt>
                <c:pt idx="64">
                  <c:v>3.3932943E-2</c:v>
                </c:pt>
                <c:pt idx="65">
                  <c:v>3.1701676999999998E-2</c:v>
                </c:pt>
                <c:pt idx="66">
                  <c:v>3.4455564000000001E-2</c:v>
                </c:pt>
                <c:pt idx="67">
                  <c:v>4.3607417000000002E-2</c:v>
                </c:pt>
                <c:pt idx="68">
                  <c:v>5.4577840000000002E-2</c:v>
                </c:pt>
                <c:pt idx="69">
                  <c:v>5.9754808E-2</c:v>
                </c:pt>
                <c:pt idx="70">
                  <c:v>5.5541409999999999E-2</c:v>
                </c:pt>
                <c:pt idx="71">
                  <c:v>4.4787823999999997E-2</c:v>
                </c:pt>
                <c:pt idx="72">
                  <c:v>3.3724761999999998E-2</c:v>
                </c:pt>
                <c:pt idx="73">
                  <c:v>2.5881449000000001E-2</c:v>
                </c:pt>
                <c:pt idx="74">
                  <c:v>2.120379E-2</c:v>
                </c:pt>
                <c:pt idx="75">
                  <c:v>1.7417829999999999E-2</c:v>
                </c:pt>
                <c:pt idx="76">
                  <c:v>1.4380433999999999E-2</c:v>
                </c:pt>
                <c:pt idx="77">
                  <c:v>1.3967604E-2</c:v>
                </c:pt>
                <c:pt idx="78">
                  <c:v>1.7821109000000002E-2</c:v>
                </c:pt>
                <c:pt idx="79">
                  <c:v>2.3699014000000001E-2</c:v>
                </c:pt>
                <c:pt idx="80">
                  <c:v>2.6414057000000001E-2</c:v>
                </c:pt>
                <c:pt idx="81">
                  <c:v>2.2519976000000001E-2</c:v>
                </c:pt>
                <c:pt idx="82">
                  <c:v>1.2612851E-2</c:v>
                </c:pt>
                <c:pt idx="83">
                  <c:v>1.0794163E-3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6.4599999999999998E-4</c:v>
                </c:pt>
                <c:pt idx="89">
                  <c:v>5.8270049999999997E-3</c:v>
                </c:pt>
                <c:pt idx="90">
                  <c:v>1.0947482999999999E-2</c:v>
                </c:pt>
                <c:pt idx="91">
                  <c:v>1.5909784E-2</c:v>
                </c:pt>
                <c:pt idx="92">
                  <c:v>1.9167279999999998E-2</c:v>
                </c:pt>
                <c:pt idx="93">
                  <c:v>2.0755590000000001E-2</c:v>
                </c:pt>
                <c:pt idx="94">
                  <c:v>2.0981349E-2</c:v>
                </c:pt>
                <c:pt idx="95">
                  <c:v>2.019553E-2</c:v>
                </c:pt>
                <c:pt idx="96">
                  <c:v>2.0329328000000001E-2</c:v>
                </c:pt>
                <c:pt idx="97">
                  <c:v>2.1279111999999999E-2</c:v>
                </c:pt>
                <c:pt idx="98">
                  <c:v>2.2619239999999999E-2</c:v>
                </c:pt>
                <c:pt idx="99">
                  <c:v>2.3791024000000001E-2</c:v>
                </c:pt>
                <c:pt idx="100">
                  <c:v>2.4539383000000001E-2</c:v>
                </c:pt>
                <c:pt idx="101">
                  <c:v>2.5612510000000002E-2</c:v>
                </c:pt>
                <c:pt idx="102">
                  <c:v>2.6444228E-2</c:v>
                </c:pt>
                <c:pt idx="103">
                  <c:v>2.7759889999999999E-2</c:v>
                </c:pt>
                <c:pt idx="104">
                  <c:v>2.8530059999999999E-2</c:v>
                </c:pt>
                <c:pt idx="105">
                  <c:v>2.8804315E-2</c:v>
                </c:pt>
                <c:pt idx="106">
                  <c:v>2.8434882000000002E-2</c:v>
                </c:pt>
                <c:pt idx="107">
                  <c:v>2.7679822999999999E-2</c:v>
                </c:pt>
                <c:pt idx="108">
                  <c:v>2.5894526000000001E-2</c:v>
                </c:pt>
                <c:pt idx="109">
                  <c:v>2.3343803E-2</c:v>
                </c:pt>
                <c:pt idx="110">
                  <c:v>2.0522667000000001E-2</c:v>
                </c:pt>
                <c:pt idx="111">
                  <c:v>1.8225326999999999E-2</c:v>
                </c:pt>
                <c:pt idx="112">
                  <c:v>1.4555363999999999E-2</c:v>
                </c:pt>
                <c:pt idx="113">
                  <c:v>1.0738751E-2</c:v>
                </c:pt>
                <c:pt idx="114">
                  <c:v>6.3881576000000004E-3</c:v>
                </c:pt>
                <c:pt idx="115">
                  <c:v>1.4089125E-3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E817-4DDA-82F3-9532226CAFCB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[4]Sheet1!$D$231:$DT$231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2.3900000000000002E-5</c:v>
                </c:pt>
                <c:pt idx="6">
                  <c:v>5.0100000000000003E-4</c:v>
                </c:pt>
                <c:pt idx="7">
                  <c:v>2.5699719999999998E-3</c:v>
                </c:pt>
                <c:pt idx="8">
                  <c:v>4.6788139999999999E-3</c:v>
                </c:pt>
                <c:pt idx="9">
                  <c:v>4.9651679999999998E-3</c:v>
                </c:pt>
                <c:pt idx="10">
                  <c:v>2.3528184000000001E-3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2.99E-4</c:v>
                </c:pt>
                <c:pt idx="15">
                  <c:v>5.5262725999999998E-3</c:v>
                </c:pt>
                <c:pt idx="16">
                  <c:v>9.8585270000000006E-3</c:v>
                </c:pt>
                <c:pt idx="17">
                  <c:v>1.0198598E-2</c:v>
                </c:pt>
                <c:pt idx="18">
                  <c:v>6.9057229999999999E-3</c:v>
                </c:pt>
                <c:pt idx="19">
                  <c:v>9.9700000000000006E-4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1.7022904999999999E-3</c:v>
                </c:pt>
                <c:pt idx="27">
                  <c:v>5.6338211999999999E-3</c:v>
                </c:pt>
                <c:pt idx="28">
                  <c:v>8.5659399999999993E-3</c:v>
                </c:pt>
                <c:pt idx="29">
                  <c:v>1.0225844E-2</c:v>
                </c:pt>
                <c:pt idx="30">
                  <c:v>1.1976114499999999E-2</c:v>
                </c:pt>
                <c:pt idx="31">
                  <c:v>1.3970366E-2</c:v>
                </c:pt>
                <c:pt idx="32">
                  <c:v>1.5305470999999999E-2</c:v>
                </c:pt>
                <c:pt idx="33">
                  <c:v>1.6818874000000001E-2</c:v>
                </c:pt>
                <c:pt idx="34">
                  <c:v>1.7755719999999999E-2</c:v>
                </c:pt>
                <c:pt idx="35">
                  <c:v>1.7964854999999998E-2</c:v>
                </c:pt>
                <c:pt idx="36">
                  <c:v>1.6514267999999999E-2</c:v>
                </c:pt>
                <c:pt idx="37">
                  <c:v>1.3101758E-2</c:v>
                </c:pt>
                <c:pt idx="38">
                  <c:v>8.2075410000000005E-3</c:v>
                </c:pt>
                <c:pt idx="39">
                  <c:v>3.205865E-3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6.6465083999999999E-3</c:v>
                </c:pt>
                <c:pt idx="45">
                  <c:v>1.4815564999999999E-2</c:v>
                </c:pt>
                <c:pt idx="46">
                  <c:v>2.1984983E-2</c:v>
                </c:pt>
                <c:pt idx="47">
                  <c:v>2.6161665000000001E-2</c:v>
                </c:pt>
                <c:pt idx="48">
                  <c:v>2.7264264999999999E-2</c:v>
                </c:pt>
                <c:pt idx="49">
                  <c:v>2.6448227000000001E-2</c:v>
                </c:pt>
                <c:pt idx="50">
                  <c:v>2.4986034000000001E-2</c:v>
                </c:pt>
                <c:pt idx="51">
                  <c:v>2.5050143E-2</c:v>
                </c:pt>
                <c:pt idx="52">
                  <c:v>2.7325265000000001E-2</c:v>
                </c:pt>
                <c:pt idx="53">
                  <c:v>3.0082190000000002E-2</c:v>
                </c:pt>
                <c:pt idx="54">
                  <c:v>3.1453910000000002E-2</c:v>
                </c:pt>
                <c:pt idx="55">
                  <c:v>3.1633500000000002E-2</c:v>
                </c:pt>
                <c:pt idx="56">
                  <c:v>3.2624826000000003E-2</c:v>
                </c:pt>
                <c:pt idx="57">
                  <c:v>3.5325844000000002E-2</c:v>
                </c:pt>
                <c:pt idx="58">
                  <c:v>3.8554669999999999E-2</c:v>
                </c:pt>
                <c:pt idx="59">
                  <c:v>4.0763963E-2</c:v>
                </c:pt>
                <c:pt idx="60">
                  <c:v>4.0441339999999999E-2</c:v>
                </c:pt>
                <c:pt idx="61">
                  <c:v>3.9542157000000001E-2</c:v>
                </c:pt>
                <c:pt idx="62">
                  <c:v>3.8444575000000002E-2</c:v>
                </c:pt>
                <c:pt idx="63">
                  <c:v>3.6667779999999997E-2</c:v>
                </c:pt>
                <c:pt idx="64">
                  <c:v>3.3322427000000002E-2</c:v>
                </c:pt>
                <c:pt idx="65">
                  <c:v>3.0982625E-2</c:v>
                </c:pt>
                <c:pt idx="66">
                  <c:v>3.3650286000000001E-2</c:v>
                </c:pt>
                <c:pt idx="67">
                  <c:v>4.2700965E-2</c:v>
                </c:pt>
                <c:pt idx="68">
                  <c:v>5.3621217999999998E-2</c:v>
                </c:pt>
                <c:pt idx="69">
                  <c:v>5.8860004E-2</c:v>
                </c:pt>
                <c:pt idx="70">
                  <c:v>5.4895013999999999E-2</c:v>
                </c:pt>
                <c:pt idx="71">
                  <c:v>4.4561770000000001E-2</c:v>
                </c:pt>
                <c:pt idx="72">
                  <c:v>3.3932555000000003E-2</c:v>
                </c:pt>
                <c:pt idx="73">
                  <c:v>2.63743E-2</c:v>
                </c:pt>
                <c:pt idx="74">
                  <c:v>2.1728013000000001E-2</c:v>
                </c:pt>
                <c:pt idx="75">
                  <c:v>1.7735444E-2</c:v>
                </c:pt>
                <c:pt idx="76">
                  <c:v>1.4335743999999999E-2</c:v>
                </c:pt>
                <c:pt idx="77">
                  <c:v>1.3515087E-2</c:v>
                </c:pt>
                <c:pt idx="78">
                  <c:v>1.7002862000000001E-2</c:v>
                </c:pt>
                <c:pt idx="79">
                  <c:v>2.2670083000000001E-2</c:v>
                </c:pt>
                <c:pt idx="80">
                  <c:v>2.5440635E-2</c:v>
                </c:pt>
                <c:pt idx="81">
                  <c:v>2.1897680999999999E-2</c:v>
                </c:pt>
                <c:pt idx="82">
                  <c:v>1.2516912E-2</c:v>
                </c:pt>
                <c:pt idx="83">
                  <c:v>1.4792553E-3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5.4100000000000003E-4</c:v>
                </c:pt>
                <c:pt idx="89">
                  <c:v>5.2803119999999997E-3</c:v>
                </c:pt>
                <c:pt idx="90">
                  <c:v>9.9411389999999999E-3</c:v>
                </c:pt>
                <c:pt idx="91">
                  <c:v>1.4529273000000001E-2</c:v>
                </c:pt>
                <c:pt idx="92">
                  <c:v>1.7612908E-2</c:v>
                </c:pt>
                <c:pt idx="93">
                  <c:v>1.923824E-2</c:v>
                </c:pt>
                <c:pt idx="94">
                  <c:v>1.9643563999999999E-2</c:v>
                </c:pt>
                <c:pt idx="95">
                  <c:v>1.9165399999999999E-2</c:v>
                </c:pt>
                <c:pt idx="96">
                  <c:v>1.9655762E-2</c:v>
                </c:pt>
                <c:pt idx="97">
                  <c:v>2.0970590000000001E-2</c:v>
                </c:pt>
                <c:pt idx="98">
                  <c:v>2.2618223E-2</c:v>
                </c:pt>
                <c:pt idx="99">
                  <c:v>2.4001433999999999E-2</c:v>
                </c:pt>
                <c:pt idx="100">
                  <c:v>2.4867797000000001E-2</c:v>
                </c:pt>
                <c:pt idx="101">
                  <c:v>2.5927648000000001E-2</c:v>
                </c:pt>
                <c:pt idx="102">
                  <c:v>2.6770730999999999E-2</c:v>
                </c:pt>
                <c:pt idx="103">
                  <c:v>2.8061820000000001E-2</c:v>
                </c:pt>
                <c:pt idx="104">
                  <c:v>2.8798092000000001E-2</c:v>
                </c:pt>
                <c:pt idx="105">
                  <c:v>2.9037284E-2</c:v>
                </c:pt>
                <c:pt idx="106">
                  <c:v>2.8640179000000002E-2</c:v>
                </c:pt>
                <c:pt idx="107">
                  <c:v>2.7852854E-2</c:v>
                </c:pt>
                <c:pt idx="108">
                  <c:v>2.6073120000000002E-2</c:v>
                </c:pt>
                <c:pt idx="109">
                  <c:v>2.3551183E-2</c:v>
                </c:pt>
                <c:pt idx="110">
                  <c:v>2.0778561000000001E-2</c:v>
                </c:pt>
                <c:pt idx="111">
                  <c:v>1.8606627000000001E-2</c:v>
                </c:pt>
                <c:pt idx="112">
                  <c:v>1.5072365000000001E-2</c:v>
                </c:pt>
                <c:pt idx="113">
                  <c:v>1.1357914E-2</c:v>
                </c:pt>
                <c:pt idx="114">
                  <c:v>7.1140420000000001E-3</c:v>
                </c:pt>
                <c:pt idx="115">
                  <c:v>2.2452380000000001E-3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E817-4DDA-82F3-9532226CAFCB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[4]Sheet1!$D$232:$DT$232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3.2400000000000001E-5</c:v>
                </c:pt>
                <c:pt idx="5">
                  <c:v>3.57E-4</c:v>
                </c:pt>
                <c:pt idx="6">
                  <c:v>9.7499999999999996E-4</c:v>
                </c:pt>
                <c:pt idx="7">
                  <c:v>3.0038619999999999E-3</c:v>
                </c:pt>
                <c:pt idx="8">
                  <c:v>4.8734434E-3</c:v>
                </c:pt>
                <c:pt idx="9">
                  <c:v>4.8022469999999999E-3</c:v>
                </c:pt>
                <c:pt idx="10">
                  <c:v>1.9264171E-3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2.5700000000000001E-4</c:v>
                </c:pt>
                <c:pt idx="15">
                  <c:v>5.6148070000000003E-3</c:v>
                </c:pt>
                <c:pt idx="16">
                  <c:v>1.0013572E-2</c:v>
                </c:pt>
                <c:pt idx="17">
                  <c:v>1.0413076E-2</c:v>
                </c:pt>
                <c:pt idx="18">
                  <c:v>7.1362200000000004E-3</c:v>
                </c:pt>
                <c:pt idx="19">
                  <c:v>1.2568964999999999E-3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1.4087167E-3</c:v>
                </c:pt>
                <c:pt idx="27">
                  <c:v>5.6310086999999997E-3</c:v>
                </c:pt>
                <c:pt idx="28">
                  <c:v>8.9608229999999997E-3</c:v>
                </c:pt>
                <c:pt idx="29">
                  <c:v>1.09400395E-2</c:v>
                </c:pt>
                <c:pt idx="30">
                  <c:v>1.27750095E-2</c:v>
                </c:pt>
                <c:pt idx="31">
                  <c:v>1.458602E-2</c:v>
                </c:pt>
                <c:pt idx="32">
                  <c:v>1.5577807000000001E-2</c:v>
                </c:pt>
                <c:pt idx="33">
                  <c:v>1.6811708000000002E-2</c:v>
                </c:pt>
                <c:pt idx="34">
                  <c:v>1.7557151999999999E-2</c:v>
                </c:pt>
                <c:pt idx="35">
                  <c:v>1.7636634000000002E-2</c:v>
                </c:pt>
                <c:pt idx="36">
                  <c:v>1.6057713000000001E-2</c:v>
                </c:pt>
                <c:pt idx="37">
                  <c:v>1.2568859999999999E-2</c:v>
                </c:pt>
                <c:pt idx="38">
                  <c:v>7.7212979999999997E-3</c:v>
                </c:pt>
                <c:pt idx="39">
                  <c:v>2.8937196000000001E-3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3.8699999999999997E-4</c:v>
                </c:pt>
                <c:pt idx="44">
                  <c:v>7.0711634999999998E-3</c:v>
                </c:pt>
                <c:pt idx="45">
                  <c:v>1.516199E-2</c:v>
                </c:pt>
                <c:pt idx="46">
                  <c:v>2.2251363999999999E-2</c:v>
                </c:pt>
                <c:pt idx="47">
                  <c:v>2.6342012000000001E-2</c:v>
                </c:pt>
                <c:pt idx="48">
                  <c:v>2.7334575999999999E-2</c:v>
                </c:pt>
                <c:pt idx="49">
                  <c:v>2.6390034999999999E-2</c:v>
                </c:pt>
                <c:pt idx="50">
                  <c:v>2.4807732999999998E-2</c:v>
                </c:pt>
                <c:pt idx="51">
                  <c:v>2.4775352E-2</c:v>
                </c:pt>
                <c:pt idx="52">
                  <c:v>2.7009761E-2</c:v>
                </c:pt>
                <c:pt idx="53">
                  <c:v>2.9720709000000001E-2</c:v>
                </c:pt>
                <c:pt idx="54">
                  <c:v>3.1049357999999999E-2</c:v>
                </c:pt>
                <c:pt idx="55">
                  <c:v>3.120326E-2</c:v>
                </c:pt>
                <c:pt idx="56">
                  <c:v>3.2233560000000001E-2</c:v>
                </c:pt>
                <c:pt idx="57">
                  <c:v>3.5050801999999999E-2</c:v>
                </c:pt>
                <c:pt idx="58">
                  <c:v>3.8521457000000002E-2</c:v>
                </c:pt>
                <c:pt idx="59">
                  <c:v>4.1032810000000003E-2</c:v>
                </c:pt>
                <c:pt idx="60">
                  <c:v>4.0915794999999998E-2</c:v>
                </c:pt>
                <c:pt idx="61">
                  <c:v>3.9984020000000002E-2</c:v>
                </c:pt>
                <c:pt idx="62">
                  <c:v>3.8601780000000002E-2</c:v>
                </c:pt>
                <c:pt idx="63">
                  <c:v>3.6463987000000003E-2</c:v>
                </c:pt>
                <c:pt idx="64">
                  <c:v>3.2939438000000001E-2</c:v>
                </c:pt>
                <c:pt idx="65">
                  <c:v>3.0727399999999998E-2</c:v>
                </c:pt>
                <c:pt idx="66">
                  <c:v>3.3757374E-2</c:v>
                </c:pt>
                <c:pt idx="67">
                  <c:v>4.3154493000000002E-2</c:v>
                </c:pt>
                <c:pt idx="68">
                  <c:v>5.4200467000000002E-2</c:v>
                </c:pt>
                <c:pt idx="69">
                  <c:v>5.9296704999999998E-2</c:v>
                </c:pt>
                <c:pt idx="70">
                  <c:v>5.5027901999999997E-2</c:v>
                </c:pt>
                <c:pt idx="71">
                  <c:v>4.4404104E-2</c:v>
                </c:pt>
                <c:pt idx="72">
                  <c:v>3.3615935999999999E-2</c:v>
                </c:pt>
                <c:pt idx="73">
                  <c:v>2.6069034000000001E-2</c:v>
                </c:pt>
                <c:pt idx="74">
                  <c:v>2.1556279000000001E-2</c:v>
                </c:pt>
                <c:pt idx="75">
                  <c:v>1.7679904E-2</c:v>
                </c:pt>
                <c:pt idx="76">
                  <c:v>1.4261929E-2</c:v>
                </c:pt>
                <c:pt idx="77">
                  <c:v>1.3270235E-2</c:v>
                </c:pt>
                <c:pt idx="78">
                  <c:v>1.6611151000000001E-2</c:v>
                </c:pt>
                <c:pt idx="79">
                  <c:v>2.2300065000000001E-2</c:v>
                </c:pt>
                <c:pt idx="80">
                  <c:v>2.5236591999999999E-2</c:v>
                </c:pt>
                <c:pt idx="81">
                  <c:v>2.1836337000000001E-2</c:v>
                </c:pt>
                <c:pt idx="82">
                  <c:v>1.2485363500000001E-2</c:v>
                </c:pt>
                <c:pt idx="83">
                  <c:v>1.4169746000000001E-3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1.0628555000000001E-3</c:v>
                </c:pt>
                <c:pt idx="89">
                  <c:v>5.8002453000000004E-3</c:v>
                </c:pt>
                <c:pt idx="90">
                  <c:v>1.03928875E-2</c:v>
                </c:pt>
                <c:pt idx="91">
                  <c:v>1.4836873E-2</c:v>
                </c:pt>
                <c:pt idx="92">
                  <c:v>1.7753443000000001E-2</c:v>
                </c:pt>
                <c:pt idx="93">
                  <c:v>1.9223674999999999E-2</c:v>
                </c:pt>
                <c:pt idx="94">
                  <c:v>1.9506266000000001E-2</c:v>
                </c:pt>
                <c:pt idx="95">
                  <c:v>1.8929700000000001E-2</c:v>
                </c:pt>
                <c:pt idx="96">
                  <c:v>1.9354789000000001E-2</c:v>
                </c:pt>
                <c:pt idx="97">
                  <c:v>2.0605542000000001E-2</c:v>
                </c:pt>
                <c:pt idx="98">
                  <c:v>2.2231833999999999E-2</c:v>
                </c:pt>
                <c:pt idx="99">
                  <c:v>2.3630374999999999E-2</c:v>
                </c:pt>
                <c:pt idx="100">
                  <c:v>2.4519999000000001E-2</c:v>
                </c:pt>
                <c:pt idx="101">
                  <c:v>2.5608294E-2</c:v>
                </c:pt>
                <c:pt idx="102">
                  <c:v>2.6500510000000001E-2</c:v>
                </c:pt>
                <c:pt idx="103">
                  <c:v>2.7811352000000001E-2</c:v>
                </c:pt>
                <c:pt idx="104">
                  <c:v>2.8562363E-2</c:v>
                </c:pt>
                <c:pt idx="105">
                  <c:v>2.8818069000000002E-2</c:v>
                </c:pt>
                <c:pt idx="106">
                  <c:v>2.8434502E-2</c:v>
                </c:pt>
                <c:pt idx="107">
                  <c:v>2.7685942000000002E-2</c:v>
                </c:pt>
                <c:pt idx="108">
                  <c:v>2.5906168E-2</c:v>
                </c:pt>
                <c:pt idx="109">
                  <c:v>2.3384927E-2</c:v>
                </c:pt>
                <c:pt idx="110">
                  <c:v>2.0620326000000001E-2</c:v>
                </c:pt>
                <c:pt idx="111">
                  <c:v>1.8501092E-2</c:v>
                </c:pt>
                <c:pt idx="112">
                  <c:v>1.4978976E-2</c:v>
                </c:pt>
                <c:pt idx="113">
                  <c:v>1.1287119999999999E-2</c:v>
                </c:pt>
                <c:pt idx="114">
                  <c:v>7.0628338000000004E-3</c:v>
                </c:pt>
                <c:pt idx="115">
                  <c:v>2.2072734000000002E-3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E817-4DDA-82F3-9532226CAFCB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[4]Sheet1!$D$233:$DT$233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1.5699999999999999E-4</c:v>
                </c:pt>
                <c:pt idx="6">
                  <c:v>8.5499999999999997E-4</c:v>
                </c:pt>
                <c:pt idx="7">
                  <c:v>2.8405154999999998E-3</c:v>
                </c:pt>
                <c:pt idx="8">
                  <c:v>4.692697E-3</c:v>
                </c:pt>
                <c:pt idx="9">
                  <c:v>4.7760177000000003E-3</c:v>
                </c:pt>
                <c:pt idx="10">
                  <c:v>2.178302E-3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4.3899999999999999E-4</c:v>
                </c:pt>
                <c:pt idx="15">
                  <c:v>5.4858234000000001E-3</c:v>
                </c:pt>
                <c:pt idx="16">
                  <c:v>9.5639290000000005E-3</c:v>
                </c:pt>
                <c:pt idx="17">
                  <c:v>9.6907450000000006E-3</c:v>
                </c:pt>
                <c:pt idx="18">
                  <c:v>6.2966337000000001E-3</c:v>
                </c:pt>
                <c:pt idx="19">
                  <c:v>4.57E-4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1.6530696000000001E-3</c:v>
                </c:pt>
                <c:pt idx="27">
                  <c:v>5.4182066000000003E-3</c:v>
                </c:pt>
                <c:pt idx="28">
                  <c:v>8.3440849999999993E-3</c:v>
                </c:pt>
                <c:pt idx="29">
                  <c:v>1.0062863999999999E-2</c:v>
                </c:pt>
                <c:pt idx="30">
                  <c:v>1.1834697999999999E-2</c:v>
                </c:pt>
                <c:pt idx="31">
                  <c:v>1.3752567E-2</c:v>
                </c:pt>
                <c:pt idx="32">
                  <c:v>1.4974189000000001E-2</c:v>
                </c:pt>
                <c:pt idx="33">
                  <c:v>1.6456111999999998E-2</c:v>
                </c:pt>
                <c:pt idx="34">
                  <c:v>1.7487142000000001E-2</c:v>
                </c:pt>
                <c:pt idx="35">
                  <c:v>1.7841884999999998E-2</c:v>
                </c:pt>
                <c:pt idx="36">
                  <c:v>1.6435290000000002E-2</c:v>
                </c:pt>
                <c:pt idx="37">
                  <c:v>1.2888211E-2</c:v>
                </c:pt>
                <c:pt idx="38">
                  <c:v>7.8159730000000004E-3</c:v>
                </c:pt>
                <c:pt idx="39">
                  <c:v>2.7139334000000001E-3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8.1499999999999999E-6</c:v>
                </c:pt>
                <c:pt idx="44">
                  <c:v>6.7424104E-3</c:v>
                </c:pt>
                <c:pt idx="45">
                  <c:v>1.4821994999999999E-2</c:v>
                </c:pt>
                <c:pt idx="46">
                  <c:v>2.1847479E-2</c:v>
                </c:pt>
                <c:pt idx="47">
                  <c:v>2.590918E-2</c:v>
                </c:pt>
                <c:pt idx="48">
                  <c:v>2.6973223000000001E-2</c:v>
                </c:pt>
                <c:pt idx="49">
                  <c:v>2.6171436999999999E-2</c:v>
                </c:pt>
                <c:pt idx="50">
                  <c:v>2.4781755999999999E-2</c:v>
                </c:pt>
                <c:pt idx="51">
                  <c:v>2.4938345000000001E-2</c:v>
                </c:pt>
                <c:pt idx="52">
                  <c:v>2.7283985E-2</c:v>
                </c:pt>
                <c:pt idx="53">
                  <c:v>2.9997157E-2</c:v>
                </c:pt>
                <c:pt idx="54">
                  <c:v>3.1216409000000001E-2</c:v>
                </c:pt>
                <c:pt idx="55">
                  <c:v>3.1207385000000001E-2</c:v>
                </c:pt>
                <c:pt idx="56">
                  <c:v>3.2144025E-2</c:v>
                </c:pt>
                <c:pt idx="57">
                  <c:v>3.4935859999999999E-2</c:v>
                </c:pt>
                <c:pt idx="58">
                  <c:v>3.8345906999999999E-2</c:v>
                </c:pt>
                <c:pt idx="59">
                  <c:v>4.0739275999999998E-2</c:v>
                </c:pt>
                <c:pt idx="60">
                  <c:v>4.0525020000000002E-2</c:v>
                </c:pt>
                <c:pt idx="61">
                  <c:v>3.9664943000000001E-2</c:v>
                </c:pt>
                <c:pt idx="62">
                  <c:v>3.8580690000000001E-2</c:v>
                </c:pt>
                <c:pt idx="63">
                  <c:v>3.6846610000000002E-2</c:v>
                </c:pt>
                <c:pt idx="64">
                  <c:v>3.3572930000000001E-2</c:v>
                </c:pt>
                <c:pt idx="65">
                  <c:v>3.1283039999999998E-2</c:v>
                </c:pt>
                <c:pt idx="66">
                  <c:v>3.386194E-2</c:v>
                </c:pt>
                <c:pt idx="67">
                  <c:v>4.2611773999999998E-2</c:v>
                </c:pt>
                <c:pt idx="68">
                  <c:v>5.3174590000000001E-2</c:v>
                </c:pt>
                <c:pt idx="69">
                  <c:v>5.8212657000000001E-2</c:v>
                </c:pt>
                <c:pt idx="70">
                  <c:v>5.4302942E-2</c:v>
                </c:pt>
                <c:pt idx="71">
                  <c:v>4.4187526999999997E-2</c:v>
                </c:pt>
                <c:pt idx="72">
                  <c:v>3.3746168E-2</c:v>
                </c:pt>
                <c:pt idx="73">
                  <c:v>2.6301115999999999E-2</c:v>
                </c:pt>
                <c:pt idx="74">
                  <c:v>2.1758426000000001E-2</c:v>
                </c:pt>
                <c:pt idx="75">
                  <c:v>1.7865361999999999E-2</c:v>
                </c:pt>
                <c:pt idx="76">
                  <c:v>1.4465113E-2</c:v>
                </c:pt>
                <c:pt idx="77">
                  <c:v>1.3496365E-2</c:v>
                </c:pt>
                <c:pt idx="78">
                  <c:v>1.6798105000000001E-2</c:v>
                </c:pt>
                <c:pt idx="79">
                  <c:v>2.2426788E-2</c:v>
                </c:pt>
                <c:pt idx="80">
                  <c:v>2.5384960000000002E-2</c:v>
                </c:pt>
                <c:pt idx="81">
                  <c:v>2.2111662000000001E-2</c:v>
                </c:pt>
                <c:pt idx="82">
                  <c:v>1.2857884999999999E-2</c:v>
                </c:pt>
                <c:pt idx="83">
                  <c:v>1.6795533E-3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4.8875359999999996E-3</c:v>
                </c:pt>
                <c:pt idx="90">
                  <c:v>9.6772030000000005E-3</c:v>
                </c:pt>
                <c:pt idx="91">
                  <c:v>1.4267873E-2</c:v>
                </c:pt>
                <c:pt idx="92">
                  <c:v>1.7289434999999999E-2</c:v>
                </c:pt>
                <c:pt idx="93">
                  <c:v>1.8870029999999999E-2</c:v>
                </c:pt>
                <c:pt idx="94">
                  <c:v>1.928523E-2</c:v>
                </c:pt>
                <c:pt idx="95">
                  <c:v>1.8853074000000001E-2</c:v>
                </c:pt>
                <c:pt idx="96">
                  <c:v>1.9420469999999999E-2</c:v>
                </c:pt>
                <c:pt idx="97">
                  <c:v>2.0818505000000001E-2</c:v>
                </c:pt>
                <c:pt idx="98">
                  <c:v>2.2542153999999998E-2</c:v>
                </c:pt>
                <c:pt idx="99">
                  <c:v>2.3989499000000001E-2</c:v>
                </c:pt>
                <c:pt idx="100">
                  <c:v>2.4887051E-2</c:v>
                </c:pt>
                <c:pt idx="101">
                  <c:v>2.5951818000000001E-2</c:v>
                </c:pt>
                <c:pt idx="102">
                  <c:v>2.6794292000000001E-2</c:v>
                </c:pt>
                <c:pt idx="103">
                  <c:v>2.8049813999999999E-2</c:v>
                </c:pt>
                <c:pt idx="104">
                  <c:v>2.8752465000000001E-2</c:v>
                </c:pt>
                <c:pt idx="105">
                  <c:v>2.8968946999999998E-2</c:v>
                </c:pt>
                <c:pt idx="106">
                  <c:v>2.856001E-2</c:v>
                </c:pt>
                <c:pt idx="107">
                  <c:v>2.7773334E-2</c:v>
                </c:pt>
                <c:pt idx="108">
                  <c:v>2.6007898000000002E-2</c:v>
                </c:pt>
                <c:pt idx="109">
                  <c:v>2.3513495999999998E-2</c:v>
                </c:pt>
                <c:pt idx="110">
                  <c:v>2.077961E-2</c:v>
                </c:pt>
                <c:pt idx="111">
                  <c:v>1.8763334999999999E-2</c:v>
                </c:pt>
                <c:pt idx="112">
                  <c:v>1.5323089E-2</c:v>
                </c:pt>
                <c:pt idx="113">
                  <c:v>1.1709897E-2</c:v>
                </c:pt>
                <c:pt idx="114">
                  <c:v>7.5667199999999999E-3</c:v>
                </c:pt>
                <c:pt idx="115">
                  <c:v>2.7912518000000001E-3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E817-4DDA-82F3-9532226CAFCB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[4]Sheet1!$D$234:$DT$234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6.69E-4</c:v>
                </c:pt>
                <c:pt idx="7">
                  <c:v>2.7338843999999999E-3</c:v>
                </c:pt>
                <c:pt idx="8">
                  <c:v>4.7432105E-3</c:v>
                </c:pt>
                <c:pt idx="9">
                  <c:v>4.9937590000000004E-3</c:v>
                </c:pt>
                <c:pt idx="10">
                  <c:v>2.5270344000000002E-3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3.0400000000000002E-4</c:v>
                </c:pt>
                <c:pt idx="15">
                  <c:v>5.1674516999999998E-3</c:v>
                </c:pt>
                <c:pt idx="16">
                  <c:v>9.2281380000000003E-3</c:v>
                </c:pt>
                <c:pt idx="17">
                  <c:v>9.4876030000000007E-3</c:v>
                </c:pt>
                <c:pt idx="18">
                  <c:v>6.3183442999999997E-3</c:v>
                </c:pt>
                <c:pt idx="19">
                  <c:v>6.8499999999999995E-4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1.6151392999999999E-3</c:v>
                </c:pt>
                <c:pt idx="27">
                  <c:v>5.5079320000000001E-3</c:v>
                </c:pt>
                <c:pt idx="28">
                  <c:v>8.5368960000000004E-3</c:v>
                </c:pt>
                <c:pt idx="29">
                  <c:v>1.0328337E-2</c:v>
                </c:pt>
                <c:pt idx="30">
                  <c:v>1.2080937999999999E-2</c:v>
                </c:pt>
                <c:pt idx="31">
                  <c:v>1.3867665E-2</c:v>
                </c:pt>
                <c:pt idx="32">
                  <c:v>1.4877506E-2</c:v>
                </c:pt>
                <c:pt idx="33">
                  <c:v>1.6125022999999999E-2</c:v>
                </c:pt>
                <c:pt idx="34">
                  <c:v>1.6921656E-2</c:v>
                </c:pt>
                <c:pt idx="35">
                  <c:v>1.7110758E-2</c:v>
                </c:pt>
                <c:pt idx="36">
                  <c:v>1.5732037000000001E-2</c:v>
                </c:pt>
                <c:pt idx="37">
                  <c:v>1.2459359E-2</c:v>
                </c:pt>
                <c:pt idx="38">
                  <c:v>7.7723293000000002E-3</c:v>
                </c:pt>
                <c:pt idx="39">
                  <c:v>2.9940084E-3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1.2300000000000001E-4</c:v>
                </c:pt>
                <c:pt idx="44">
                  <c:v>6.6841799999999996E-3</c:v>
                </c:pt>
                <c:pt idx="45">
                  <c:v>1.462053E-2</c:v>
                </c:pt>
                <c:pt idx="46">
                  <c:v>2.1623915E-2</c:v>
                </c:pt>
                <c:pt idx="47">
                  <c:v>2.5783472000000002E-2</c:v>
                </c:pt>
                <c:pt idx="48">
                  <c:v>2.6939227999999999E-2</c:v>
                </c:pt>
                <c:pt idx="49">
                  <c:v>2.6140750000000001E-2</c:v>
                </c:pt>
                <c:pt idx="50">
                  <c:v>2.4645811E-2</c:v>
                </c:pt>
                <c:pt idx="51">
                  <c:v>2.4642890000000001E-2</c:v>
                </c:pt>
                <c:pt idx="52">
                  <c:v>2.6834727999999999E-2</c:v>
                </c:pt>
                <c:pt idx="53">
                  <c:v>2.9508570000000001E-2</c:v>
                </c:pt>
                <c:pt idx="54">
                  <c:v>3.0849153000000001E-2</c:v>
                </c:pt>
                <c:pt idx="55">
                  <c:v>3.1131182E-2</c:v>
                </c:pt>
                <c:pt idx="56">
                  <c:v>3.2402489999999999E-2</c:v>
                </c:pt>
                <c:pt idx="57">
                  <c:v>3.5422040000000002E-2</c:v>
                </c:pt>
                <c:pt idx="58">
                  <c:v>3.8864743E-2</c:v>
                </c:pt>
                <c:pt idx="59">
                  <c:v>4.1129313000000001E-2</c:v>
                </c:pt>
                <c:pt idx="60">
                  <c:v>4.0707260000000002E-2</c:v>
                </c:pt>
                <c:pt idx="61">
                  <c:v>3.9551295E-2</c:v>
                </c:pt>
                <c:pt idx="62">
                  <c:v>3.8066648000000002E-2</c:v>
                </c:pt>
                <c:pt idx="63">
                  <c:v>3.5959314999999999E-2</c:v>
                </c:pt>
                <c:pt idx="64">
                  <c:v>3.2579799999999999E-2</c:v>
                </c:pt>
                <c:pt idx="65">
                  <c:v>3.0549875000000001E-2</c:v>
                </c:pt>
                <c:pt idx="66">
                  <c:v>3.3577647000000002E-2</c:v>
                </c:pt>
                <c:pt idx="67">
                  <c:v>4.2678072999999997E-2</c:v>
                </c:pt>
                <c:pt idx="68">
                  <c:v>5.3271335000000003E-2</c:v>
                </c:pt>
                <c:pt idx="69">
                  <c:v>5.8129599999999997E-2</c:v>
                </c:pt>
                <c:pt idx="70">
                  <c:v>5.4065330000000002E-2</c:v>
                </c:pt>
                <c:pt idx="71">
                  <c:v>4.4011242999999999E-2</c:v>
                </c:pt>
                <c:pt idx="72">
                  <c:v>3.3856749999999998E-2</c:v>
                </c:pt>
                <c:pt idx="73">
                  <c:v>2.6691742000000001E-2</c:v>
                </c:pt>
                <c:pt idx="74">
                  <c:v>2.2178926000000002E-2</c:v>
                </c:pt>
                <c:pt idx="75">
                  <c:v>1.8019907000000002E-2</c:v>
                </c:pt>
                <c:pt idx="76">
                  <c:v>1.4254624E-2</c:v>
                </c:pt>
                <c:pt idx="77">
                  <c:v>1.3008321E-2</c:v>
                </c:pt>
                <c:pt idx="78">
                  <c:v>1.6238872000000001E-2</c:v>
                </c:pt>
                <c:pt idx="79">
                  <c:v>2.1971297000000001E-2</c:v>
                </c:pt>
                <c:pt idx="80">
                  <c:v>2.5090576999999999E-2</c:v>
                </c:pt>
                <c:pt idx="81">
                  <c:v>2.1963804999999999E-2</c:v>
                </c:pt>
                <c:pt idx="82">
                  <c:v>1.2850329000000001E-2</c:v>
                </c:pt>
                <c:pt idx="83">
                  <c:v>1.8144744000000001E-3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2.6200000000000003E-4</c:v>
                </c:pt>
                <c:pt idx="89">
                  <c:v>5.1862660000000001E-3</c:v>
                </c:pt>
                <c:pt idx="90">
                  <c:v>1.00066485E-2</c:v>
                </c:pt>
                <c:pt idx="91">
                  <c:v>1.4600297999999999E-2</c:v>
                </c:pt>
                <c:pt idx="92">
                  <c:v>1.7531158000000002E-2</c:v>
                </c:pt>
                <c:pt idx="93">
                  <c:v>1.8942055999999999E-2</c:v>
                </c:pt>
                <c:pt idx="94">
                  <c:v>1.9144876000000002E-2</c:v>
                </c:pt>
                <c:pt idx="95">
                  <c:v>1.8515836000000001E-2</c:v>
                </c:pt>
                <c:pt idx="96">
                  <c:v>1.8941297999999999E-2</c:v>
                </c:pt>
                <c:pt idx="97">
                  <c:v>2.0242263E-2</c:v>
                </c:pt>
                <c:pt idx="98">
                  <c:v>2.193925E-2</c:v>
                </c:pt>
                <c:pt idx="99">
                  <c:v>2.3401266E-2</c:v>
                </c:pt>
                <c:pt idx="100">
                  <c:v>2.4343575999999999E-2</c:v>
                </c:pt>
                <c:pt idx="101">
                  <c:v>2.5457568E-2</c:v>
                </c:pt>
                <c:pt idx="102">
                  <c:v>2.6373388000000001E-2</c:v>
                </c:pt>
                <c:pt idx="103">
                  <c:v>2.7683714000000002E-2</c:v>
                </c:pt>
                <c:pt idx="104">
                  <c:v>2.8442017999999999E-2</c:v>
                </c:pt>
                <c:pt idx="105">
                  <c:v>2.8718069999999998E-2</c:v>
                </c:pt>
                <c:pt idx="106">
                  <c:v>2.8370357999999998E-2</c:v>
                </c:pt>
                <c:pt idx="107">
                  <c:v>2.7655032999999999E-2</c:v>
                </c:pt>
                <c:pt idx="108">
                  <c:v>2.5957461000000001E-2</c:v>
                </c:pt>
                <c:pt idx="109">
                  <c:v>2.3534699999999999E-2</c:v>
                </c:pt>
                <c:pt idx="110">
                  <c:v>2.0886483000000001E-2</c:v>
                </c:pt>
                <c:pt idx="111">
                  <c:v>1.8964930000000001E-2</c:v>
                </c:pt>
                <c:pt idx="112">
                  <c:v>1.5592109E-2</c:v>
                </c:pt>
                <c:pt idx="113">
                  <c:v>1.2046395999999999E-2</c:v>
                </c:pt>
                <c:pt idx="114">
                  <c:v>7.9610940000000002E-3</c:v>
                </c:pt>
                <c:pt idx="115">
                  <c:v>3.2292441000000001E-3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E817-4DDA-82F3-9532226CAFCB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[4]Sheet1!$D$235:$DT$235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1.3200000000000001E-4</c:v>
                </c:pt>
                <c:pt idx="6">
                  <c:v>7.3399999999999995E-4</c:v>
                </c:pt>
                <c:pt idx="7">
                  <c:v>2.8695841000000001E-3</c:v>
                </c:pt>
                <c:pt idx="8">
                  <c:v>4.9051210000000001E-3</c:v>
                </c:pt>
                <c:pt idx="9">
                  <c:v>5.0377985000000002E-3</c:v>
                </c:pt>
                <c:pt idx="10">
                  <c:v>2.3420413000000001E-3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3.0400000000000002E-4</c:v>
                </c:pt>
                <c:pt idx="15">
                  <c:v>5.3327623999999997E-3</c:v>
                </c:pt>
                <c:pt idx="16">
                  <c:v>9.5311040000000003E-3</c:v>
                </c:pt>
                <c:pt idx="17">
                  <c:v>9.8817190000000006E-3</c:v>
                </c:pt>
                <c:pt idx="18">
                  <c:v>6.6776183000000003E-3</c:v>
                </c:pt>
                <c:pt idx="19">
                  <c:v>8.5400000000000005E-4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1.7016889999999999E-3</c:v>
                </c:pt>
                <c:pt idx="27">
                  <c:v>5.5872057999999999E-3</c:v>
                </c:pt>
                <c:pt idx="28">
                  <c:v>8.5402350000000002E-3</c:v>
                </c:pt>
                <c:pt idx="29">
                  <c:v>1.0217825999999999E-2</c:v>
                </c:pt>
                <c:pt idx="30">
                  <c:v>1.1925342E-2</c:v>
                </c:pt>
                <c:pt idx="31">
                  <c:v>1.38108255E-2</c:v>
                </c:pt>
                <c:pt idx="32">
                  <c:v>1.5033881000000001E-2</c:v>
                </c:pt>
                <c:pt idx="33">
                  <c:v>1.6443699999999999E-2</c:v>
                </c:pt>
                <c:pt idx="34">
                  <c:v>1.7300739999999998E-2</c:v>
                </c:pt>
                <c:pt idx="35">
                  <c:v>1.7463194000000001E-2</c:v>
                </c:pt>
                <c:pt idx="36">
                  <c:v>1.6031954000000001E-2</c:v>
                </c:pt>
                <c:pt idx="37">
                  <c:v>1.2697903E-2</c:v>
                </c:pt>
                <c:pt idx="38">
                  <c:v>7.9663370000000004E-3</c:v>
                </c:pt>
                <c:pt idx="39">
                  <c:v>3.0998045E-3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6.4752639999999997E-3</c:v>
                </c:pt>
                <c:pt idx="45">
                  <c:v>1.4761424E-2</c:v>
                </c:pt>
                <c:pt idx="46">
                  <c:v>2.2050314000000001E-2</c:v>
                </c:pt>
                <c:pt idx="47">
                  <c:v>2.6283711000000001E-2</c:v>
                </c:pt>
                <c:pt idx="48">
                  <c:v>2.7320541E-2</c:v>
                </c:pt>
                <c:pt idx="49">
                  <c:v>2.6355349E-2</c:v>
                </c:pt>
                <c:pt idx="50">
                  <c:v>2.469499E-2</c:v>
                </c:pt>
                <c:pt idx="51">
                  <c:v>2.452418E-2</c:v>
                </c:pt>
                <c:pt idx="52">
                  <c:v>2.6593782E-2</c:v>
                </c:pt>
                <c:pt idx="53">
                  <c:v>2.9221456E-2</c:v>
                </c:pt>
                <c:pt idx="54">
                  <c:v>3.0633086E-2</c:v>
                </c:pt>
                <c:pt idx="55">
                  <c:v>3.1067494000000001E-2</c:v>
                </c:pt>
                <c:pt idx="56">
                  <c:v>3.2497205000000001E-2</c:v>
                </c:pt>
                <c:pt idx="57">
                  <c:v>3.5600439999999997E-2</c:v>
                </c:pt>
                <c:pt idx="58">
                  <c:v>3.9101037999999998E-2</c:v>
                </c:pt>
                <c:pt idx="59">
                  <c:v>4.1439495999999999E-2</c:v>
                </c:pt>
                <c:pt idx="60">
                  <c:v>4.1086839999999999E-2</c:v>
                </c:pt>
                <c:pt idx="61">
                  <c:v>3.9928827E-2</c:v>
                </c:pt>
                <c:pt idx="62">
                  <c:v>3.8320877000000003E-2</c:v>
                </c:pt>
                <c:pt idx="63">
                  <c:v>3.5990256999999998E-2</c:v>
                </c:pt>
                <c:pt idx="64">
                  <c:v>3.2409830000000001E-2</c:v>
                </c:pt>
                <c:pt idx="65">
                  <c:v>3.0299653999999999E-2</c:v>
                </c:pt>
                <c:pt idx="66">
                  <c:v>3.3384129999999998E-2</c:v>
                </c:pt>
                <c:pt idx="67">
                  <c:v>4.2615970000000003E-2</c:v>
                </c:pt>
                <c:pt idx="68">
                  <c:v>5.3381734E-2</c:v>
                </c:pt>
                <c:pt idx="69">
                  <c:v>5.8425224999999997E-2</c:v>
                </c:pt>
                <c:pt idx="70">
                  <c:v>5.4505723999999998E-2</c:v>
                </c:pt>
                <c:pt idx="71">
                  <c:v>4.4474042999999998E-2</c:v>
                </c:pt>
                <c:pt idx="72">
                  <c:v>3.4182575E-2</c:v>
                </c:pt>
                <c:pt idx="73">
                  <c:v>2.6792259999999998E-2</c:v>
                </c:pt>
                <c:pt idx="74">
                  <c:v>2.2110195999999999E-2</c:v>
                </c:pt>
                <c:pt idx="75">
                  <c:v>1.7914679999999999E-2</c:v>
                </c:pt>
                <c:pt idx="76">
                  <c:v>1.4204504999999999E-2</c:v>
                </c:pt>
                <c:pt idx="77">
                  <c:v>1.3051886E-2</c:v>
                </c:pt>
                <c:pt idx="78">
                  <c:v>1.6298766999999999E-2</c:v>
                </c:pt>
                <c:pt idx="79">
                  <c:v>2.1878636E-2</c:v>
                </c:pt>
                <c:pt idx="80">
                  <c:v>2.4718413000000002E-2</c:v>
                </c:pt>
                <c:pt idx="81">
                  <c:v>2.1328632E-2</c:v>
                </c:pt>
                <c:pt idx="82">
                  <c:v>1.21417E-2</c:v>
                </c:pt>
                <c:pt idx="83">
                  <c:v>1.2979071000000001E-3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1.0246467E-3</c:v>
                </c:pt>
                <c:pt idx="89">
                  <c:v>5.7429895000000002E-3</c:v>
                </c:pt>
                <c:pt idx="90">
                  <c:v>1.0280177999999999E-2</c:v>
                </c:pt>
                <c:pt idx="91">
                  <c:v>1.4597931999999999E-2</c:v>
                </c:pt>
                <c:pt idx="92">
                  <c:v>1.7381713E-2</c:v>
                </c:pt>
                <c:pt idx="93">
                  <c:v>1.8768060999999999E-2</c:v>
                </c:pt>
                <c:pt idx="94">
                  <c:v>1.9009251000000001E-2</c:v>
                </c:pt>
                <c:pt idx="95">
                  <c:v>1.8432947000000002E-2</c:v>
                </c:pt>
                <c:pt idx="96">
                  <c:v>1.8859593000000001E-2</c:v>
                </c:pt>
                <c:pt idx="97">
                  <c:v>2.0129714E-2</c:v>
                </c:pt>
                <c:pt idx="98">
                  <c:v>2.1758982999999999E-2</c:v>
                </c:pt>
                <c:pt idx="99">
                  <c:v>2.3152018E-2</c:v>
                </c:pt>
                <c:pt idx="100">
                  <c:v>2.4051403999999998E-2</c:v>
                </c:pt>
                <c:pt idx="101">
                  <c:v>2.516875E-2</c:v>
                </c:pt>
                <c:pt idx="102">
                  <c:v>2.6110766000000001E-2</c:v>
                </c:pt>
                <c:pt idx="103">
                  <c:v>2.7489789000000001E-2</c:v>
                </c:pt>
                <c:pt idx="104">
                  <c:v>2.8332392000000001E-2</c:v>
                </c:pt>
                <c:pt idx="105">
                  <c:v>2.8697021E-2</c:v>
                </c:pt>
                <c:pt idx="106">
                  <c:v>2.8437046000000001E-2</c:v>
                </c:pt>
                <c:pt idx="107">
                  <c:v>2.7802945999999999E-2</c:v>
                </c:pt>
                <c:pt idx="108">
                  <c:v>2.6171334000000001E-2</c:v>
                </c:pt>
                <c:pt idx="109">
                  <c:v>2.3796293999999999E-2</c:v>
                </c:pt>
                <c:pt idx="110">
                  <c:v>2.1175688000000002E-2</c:v>
                </c:pt>
                <c:pt idx="111">
                  <c:v>1.9180039999999999E-2</c:v>
                </c:pt>
                <c:pt idx="112">
                  <c:v>1.5787087000000002E-2</c:v>
                </c:pt>
                <c:pt idx="113">
                  <c:v>1.2185011000000001E-2</c:v>
                </c:pt>
                <c:pt idx="114">
                  <c:v>8.0310889999999999E-3</c:v>
                </c:pt>
                <c:pt idx="115">
                  <c:v>3.220405E-3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E817-4DDA-82F3-9532226CAFCB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[4]Sheet1!$D$236:$DT$236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6.4800000000000003E-4</c:v>
                </c:pt>
                <c:pt idx="7">
                  <c:v>2.6800416E-3</c:v>
                </c:pt>
                <c:pt idx="8">
                  <c:v>4.6019909999999997E-3</c:v>
                </c:pt>
                <c:pt idx="9">
                  <c:v>4.7449340000000001E-3</c:v>
                </c:pt>
                <c:pt idx="10">
                  <c:v>2.1336847000000001E-3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2.9500000000000001E-4</c:v>
                </c:pt>
                <c:pt idx="15">
                  <c:v>5.3571992999999997E-3</c:v>
                </c:pt>
                <c:pt idx="16">
                  <c:v>9.4751509999999994E-3</c:v>
                </c:pt>
                <c:pt idx="17">
                  <c:v>9.7187039999999999E-3</c:v>
                </c:pt>
                <c:pt idx="18">
                  <c:v>6.4542200000000001E-3</c:v>
                </c:pt>
                <c:pt idx="19">
                  <c:v>7.1599999999999995E-4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1.6493278E-3</c:v>
                </c:pt>
                <c:pt idx="27">
                  <c:v>5.4035619999999998E-3</c:v>
                </c:pt>
                <c:pt idx="28">
                  <c:v>8.3680920000000006E-3</c:v>
                </c:pt>
                <c:pt idx="29">
                  <c:v>1.0209992500000001E-2</c:v>
                </c:pt>
                <c:pt idx="30">
                  <c:v>1.2105855E-2</c:v>
                </c:pt>
                <c:pt idx="31">
                  <c:v>1.4050015000000001E-2</c:v>
                </c:pt>
                <c:pt idx="32">
                  <c:v>1.5182185000000001E-2</c:v>
                </c:pt>
                <c:pt idx="33">
                  <c:v>1.6467777999999999E-2</c:v>
                </c:pt>
                <c:pt idx="34">
                  <c:v>1.7233782E-2</c:v>
                </c:pt>
                <c:pt idx="35">
                  <c:v>1.7329062999999999E-2</c:v>
                </c:pt>
                <c:pt idx="36">
                  <c:v>1.5815618E-2</c:v>
                </c:pt>
                <c:pt idx="37">
                  <c:v>1.234324E-2</c:v>
                </c:pt>
                <c:pt idx="38">
                  <c:v>7.5034504000000002E-3</c:v>
                </c:pt>
                <c:pt idx="39">
                  <c:v>2.6758925999999998E-3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6.8408840000000002E-3</c:v>
                </c:pt>
                <c:pt idx="45">
                  <c:v>1.5158499000000001E-2</c:v>
                </c:pt>
                <c:pt idx="46">
                  <c:v>2.2285013999999999E-2</c:v>
                </c:pt>
                <c:pt idx="47">
                  <c:v>2.6212972000000001E-2</c:v>
                </c:pt>
                <c:pt idx="48">
                  <c:v>2.7036615E-2</c:v>
                </c:pt>
                <c:pt idx="49">
                  <c:v>2.607665E-2</c:v>
                </c:pt>
                <c:pt idx="50">
                  <c:v>2.4651572E-2</c:v>
                </c:pt>
                <c:pt idx="51">
                  <c:v>2.4753977E-2</c:v>
                </c:pt>
                <c:pt idx="52">
                  <c:v>2.6895840000000001E-2</c:v>
                </c:pt>
                <c:pt idx="53">
                  <c:v>2.9372447999999999E-2</c:v>
                </c:pt>
                <c:pt idx="54">
                  <c:v>3.0478445999999999E-2</c:v>
                </c:pt>
                <c:pt idx="55">
                  <c:v>3.0639103000000001E-2</c:v>
                </c:pt>
                <c:pt idx="56">
                  <c:v>3.1934332000000003E-2</c:v>
                </c:pt>
                <c:pt idx="57">
                  <c:v>3.5105490000000003E-2</c:v>
                </c:pt>
                <c:pt idx="58">
                  <c:v>3.8738479999999999E-2</c:v>
                </c:pt>
                <c:pt idx="59">
                  <c:v>4.1143079999999999E-2</c:v>
                </c:pt>
                <c:pt idx="60">
                  <c:v>4.0783077000000001E-2</c:v>
                </c:pt>
                <c:pt idx="61">
                  <c:v>3.9645392000000002E-2</c:v>
                </c:pt>
                <c:pt idx="62">
                  <c:v>3.8201038E-2</c:v>
                </c:pt>
                <c:pt idx="63">
                  <c:v>3.6158897000000002E-2</c:v>
                </c:pt>
                <c:pt idx="64">
                  <c:v>3.2800405999999997E-2</c:v>
                </c:pt>
                <c:pt idx="65">
                  <c:v>3.0704605999999999E-2</c:v>
                </c:pt>
                <c:pt idx="66">
                  <c:v>3.3629324000000002E-2</c:v>
                </c:pt>
                <c:pt idx="67">
                  <c:v>4.2702124000000001E-2</c:v>
                </c:pt>
                <c:pt idx="68">
                  <c:v>5.3418090000000001E-2</c:v>
                </c:pt>
                <c:pt idx="69">
                  <c:v>5.8493759999999999E-2</c:v>
                </c:pt>
                <c:pt idx="70">
                  <c:v>5.4604750000000001E-2</c:v>
                </c:pt>
                <c:pt idx="71">
                  <c:v>4.4545005999999998E-2</c:v>
                </c:pt>
                <c:pt idx="72">
                  <c:v>3.4168318000000003E-2</c:v>
                </c:pt>
                <c:pt idx="73">
                  <c:v>2.6622526000000001E-2</c:v>
                </c:pt>
                <c:pt idx="74">
                  <c:v>2.1695077E-2</c:v>
                </c:pt>
                <c:pt idx="75">
                  <c:v>1.7259790000000001E-2</c:v>
                </c:pt>
                <c:pt idx="76">
                  <c:v>1.3521698E-2</c:v>
                </c:pt>
                <c:pt idx="77">
                  <c:v>1.2679075999999999E-2</c:v>
                </c:pt>
                <c:pt idx="78">
                  <c:v>1.6456163999999999E-2</c:v>
                </c:pt>
                <c:pt idx="79">
                  <c:v>2.251073E-2</c:v>
                </c:pt>
                <c:pt idx="80">
                  <c:v>2.5533074999999999E-2</c:v>
                </c:pt>
                <c:pt idx="81">
                  <c:v>2.2012170000000001E-2</c:v>
                </c:pt>
                <c:pt idx="82">
                  <c:v>1.2491731000000001E-2</c:v>
                </c:pt>
                <c:pt idx="83">
                  <c:v>1.2495689E-3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4.6900000000000002E-4</c:v>
                </c:pt>
                <c:pt idx="89">
                  <c:v>5.3885453000000003E-3</c:v>
                </c:pt>
                <c:pt idx="90">
                  <c:v>1.0184540000000001E-2</c:v>
                </c:pt>
                <c:pt idx="91">
                  <c:v>1.4763886E-2</c:v>
                </c:pt>
                <c:pt idx="92">
                  <c:v>1.7721184000000001E-2</c:v>
                </c:pt>
                <c:pt idx="93">
                  <c:v>1.9174871999999999E-2</c:v>
                </c:pt>
                <c:pt idx="94">
                  <c:v>1.9413120999999998E-2</c:v>
                </c:pt>
                <c:pt idx="95">
                  <c:v>1.8752046000000001E-2</c:v>
                </c:pt>
                <c:pt idx="96">
                  <c:v>1.907209E-2</c:v>
                </c:pt>
                <c:pt idx="97">
                  <c:v>2.0248664999999999E-2</c:v>
                </c:pt>
                <c:pt idx="98">
                  <c:v>2.1814299999999998E-2</c:v>
                </c:pt>
                <c:pt idx="99">
                  <c:v>2.316789E-2</c:v>
                </c:pt>
                <c:pt idx="100">
                  <c:v>2.4046293999999999E-2</c:v>
                </c:pt>
                <c:pt idx="101">
                  <c:v>2.5131598000000002E-2</c:v>
                </c:pt>
                <c:pt idx="102">
                  <c:v>2.6067242000000001E-2</c:v>
                </c:pt>
                <c:pt idx="103">
                  <c:v>2.7437420000000001E-2</c:v>
                </c:pt>
                <c:pt idx="104">
                  <c:v>2.8268934999999999E-2</c:v>
                </c:pt>
                <c:pt idx="105">
                  <c:v>2.8622912E-2</c:v>
                </c:pt>
                <c:pt idx="106">
                  <c:v>2.8352937000000002E-2</c:v>
                </c:pt>
                <c:pt idx="107">
                  <c:v>2.7715215000000001E-2</c:v>
                </c:pt>
                <c:pt idx="108">
                  <c:v>2.6066972000000001E-2</c:v>
                </c:pt>
                <c:pt idx="109">
                  <c:v>2.3677072E-2</c:v>
                </c:pt>
                <c:pt idx="110">
                  <c:v>2.1031267999999999E-2</c:v>
                </c:pt>
                <c:pt idx="111">
                  <c:v>1.9048486E-2</c:v>
                </c:pt>
                <c:pt idx="112">
                  <c:v>1.5628815000000001E-2</c:v>
                </c:pt>
                <c:pt idx="113">
                  <c:v>1.2025605999999999E-2</c:v>
                </c:pt>
                <c:pt idx="114">
                  <c:v>7.8718160000000002E-3</c:v>
                </c:pt>
                <c:pt idx="115">
                  <c:v>3.0631088E-3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E817-4DDA-82F3-9532226CAFCB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[4]Sheet1!$D$237:$DT$237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2.9999999999999997E-4</c:v>
                </c:pt>
                <c:pt idx="7">
                  <c:v>2.3990266000000001E-3</c:v>
                </c:pt>
                <c:pt idx="8">
                  <c:v>4.6336499999999996E-3</c:v>
                </c:pt>
                <c:pt idx="9">
                  <c:v>5.0540845999999997E-3</c:v>
                </c:pt>
                <c:pt idx="10">
                  <c:v>2.5240774000000001E-3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2.0599999999999999E-4</c:v>
                </c:pt>
                <c:pt idx="15">
                  <c:v>5.4161779999999998E-3</c:v>
                </c:pt>
                <c:pt idx="16">
                  <c:v>9.7514539999999997E-3</c:v>
                </c:pt>
                <c:pt idx="17">
                  <c:v>1.0098661E-2</c:v>
                </c:pt>
                <c:pt idx="18">
                  <c:v>6.7534869999999999E-3</c:v>
                </c:pt>
                <c:pt idx="19">
                  <c:v>7.94E-4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1.8490411999999999E-3</c:v>
                </c:pt>
                <c:pt idx="27">
                  <c:v>5.7102450000000001E-3</c:v>
                </c:pt>
                <c:pt idx="28">
                  <c:v>8.6191600000000007E-3</c:v>
                </c:pt>
                <c:pt idx="29">
                  <c:v>1.0249796E-2</c:v>
                </c:pt>
                <c:pt idx="30">
                  <c:v>1.1980045999999999E-2</c:v>
                </c:pt>
                <c:pt idx="31">
                  <c:v>1.3944638000000001E-2</c:v>
                </c:pt>
                <c:pt idx="32">
                  <c:v>1.52362175E-2</c:v>
                </c:pt>
                <c:pt idx="33">
                  <c:v>1.6691312E-2</c:v>
                </c:pt>
                <c:pt idx="34">
                  <c:v>1.7530026000000001E-2</c:v>
                </c:pt>
                <c:pt idx="35">
                  <c:v>1.7673587000000001E-2</c:v>
                </c:pt>
                <c:pt idx="36">
                  <c:v>1.6252628000000002E-2</c:v>
                </c:pt>
                <c:pt idx="37">
                  <c:v>1.2924585000000001E-2</c:v>
                </c:pt>
                <c:pt idx="38">
                  <c:v>8.1327320000000002E-3</c:v>
                </c:pt>
                <c:pt idx="39">
                  <c:v>3.1916236E-3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3.6300000000000001E-5</c:v>
                </c:pt>
                <c:pt idx="44">
                  <c:v>6.8153049999999998E-3</c:v>
                </c:pt>
                <c:pt idx="45">
                  <c:v>1.5082257999999999E-2</c:v>
                </c:pt>
                <c:pt idx="46">
                  <c:v>2.2306902E-2</c:v>
                </c:pt>
                <c:pt idx="47">
                  <c:v>2.6466482999999999E-2</c:v>
                </c:pt>
                <c:pt idx="48">
                  <c:v>2.7507119999999999E-2</c:v>
                </c:pt>
                <c:pt idx="49">
                  <c:v>2.6649341E-2</c:v>
                </c:pt>
                <c:pt idx="50">
                  <c:v>2.5152364999999999E-2</c:v>
                </c:pt>
                <c:pt idx="51">
                  <c:v>2.5074458000000001E-2</c:v>
                </c:pt>
                <c:pt idx="52">
                  <c:v>2.7053693E-2</c:v>
                </c:pt>
                <c:pt idx="53">
                  <c:v>2.9412752E-2</c:v>
                </c:pt>
                <c:pt idx="54">
                  <c:v>3.0493656000000001E-2</c:v>
                </c:pt>
                <c:pt idx="55">
                  <c:v>3.0684943999999999E-2</c:v>
                </c:pt>
                <c:pt idx="56">
                  <c:v>3.2033205000000002E-2</c:v>
                </c:pt>
                <c:pt idx="57">
                  <c:v>3.5235610000000001E-2</c:v>
                </c:pt>
                <c:pt idx="58">
                  <c:v>3.8840899999999998E-2</c:v>
                </c:pt>
                <c:pt idx="59">
                  <c:v>4.1137840000000002E-2</c:v>
                </c:pt>
                <c:pt idx="60">
                  <c:v>4.0612776000000003E-2</c:v>
                </c:pt>
                <c:pt idx="61">
                  <c:v>3.9386499999999998E-2</c:v>
                </c:pt>
                <c:pt idx="62">
                  <c:v>3.8065069999999999E-2</c:v>
                </c:pt>
                <c:pt idx="63">
                  <c:v>3.6344077000000002E-2</c:v>
                </c:pt>
                <c:pt idx="64">
                  <c:v>3.3328919999999998E-2</c:v>
                </c:pt>
                <c:pt idx="65">
                  <c:v>3.1407464000000003E-2</c:v>
                </c:pt>
                <c:pt idx="66">
                  <c:v>3.4269569999999999E-2</c:v>
                </c:pt>
                <c:pt idx="67">
                  <c:v>4.3063524999999998E-2</c:v>
                </c:pt>
                <c:pt idx="68">
                  <c:v>5.3394902000000001E-2</c:v>
                </c:pt>
                <c:pt idx="69">
                  <c:v>5.8091280000000002E-2</c:v>
                </c:pt>
                <c:pt idx="70">
                  <c:v>5.3958516999999998E-2</c:v>
                </c:pt>
                <c:pt idx="71">
                  <c:v>4.3866463000000001E-2</c:v>
                </c:pt>
                <c:pt idx="72">
                  <c:v>3.3677227999999997E-2</c:v>
                </c:pt>
                <c:pt idx="73">
                  <c:v>2.6545156E-2</c:v>
                </c:pt>
                <c:pt idx="74">
                  <c:v>2.2167112999999999E-2</c:v>
                </c:pt>
                <c:pt idx="75">
                  <c:v>1.8205651999999999E-2</c:v>
                </c:pt>
                <c:pt idx="76">
                  <c:v>1.4617675E-2</c:v>
                </c:pt>
                <c:pt idx="77">
                  <c:v>1.3538661E-2</c:v>
                </c:pt>
                <c:pt idx="78">
                  <c:v>1.6877143000000001E-2</c:v>
                </c:pt>
                <c:pt idx="79">
                  <c:v>2.2548822999999999E-2</c:v>
                </c:pt>
                <c:pt idx="80">
                  <c:v>2.5392677999999998E-2</c:v>
                </c:pt>
                <c:pt idx="81">
                  <c:v>2.1815604999999998E-2</c:v>
                </c:pt>
                <c:pt idx="82">
                  <c:v>1.2237855000000001E-2</c:v>
                </c:pt>
                <c:pt idx="83">
                  <c:v>9.19E-4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1.0195836999999999E-3</c:v>
                </c:pt>
                <c:pt idx="89">
                  <c:v>6.0906739999999999E-3</c:v>
                </c:pt>
                <c:pt idx="90">
                  <c:v>1.0871245999999999E-2</c:v>
                </c:pt>
                <c:pt idx="91">
                  <c:v>1.5285704000000001E-2</c:v>
                </c:pt>
                <c:pt idx="92">
                  <c:v>1.7976848E-2</c:v>
                </c:pt>
                <c:pt idx="93">
                  <c:v>1.9170722000000001E-2</c:v>
                </c:pt>
                <c:pt idx="94">
                  <c:v>1.9205771E-2</c:v>
                </c:pt>
                <c:pt idx="95">
                  <c:v>1.8471304000000001E-2</c:v>
                </c:pt>
                <c:pt idx="96">
                  <c:v>1.8840264999999998E-2</c:v>
                </c:pt>
                <c:pt idx="97">
                  <c:v>2.0145873000000002E-2</c:v>
                </c:pt>
                <c:pt idx="98">
                  <c:v>2.1869040999999999E-2</c:v>
                </c:pt>
                <c:pt idx="99">
                  <c:v>2.3364207000000001E-2</c:v>
                </c:pt>
                <c:pt idx="100">
                  <c:v>2.4346981E-2</c:v>
                </c:pt>
                <c:pt idx="101">
                  <c:v>2.5479737999999998E-2</c:v>
                </c:pt>
                <c:pt idx="102">
                  <c:v>2.6388759000000001E-2</c:v>
                </c:pt>
                <c:pt idx="103">
                  <c:v>2.769106E-2</c:v>
                </c:pt>
                <c:pt idx="104">
                  <c:v>2.8423153E-2</c:v>
                </c:pt>
                <c:pt idx="105">
                  <c:v>2.8654744999999999E-2</c:v>
                </c:pt>
                <c:pt idx="106">
                  <c:v>2.8250365E-2</c:v>
                </c:pt>
                <c:pt idx="107">
                  <c:v>2.7451994E-2</c:v>
                </c:pt>
                <c:pt idx="108">
                  <c:v>2.5683092000000001E-2</c:v>
                </c:pt>
                <c:pt idx="109">
                  <c:v>2.3188667E-2</c:v>
                </c:pt>
                <c:pt idx="110">
                  <c:v>2.046823E-2</c:v>
                </c:pt>
                <c:pt idx="111">
                  <c:v>1.8425713999999999E-2</c:v>
                </c:pt>
                <c:pt idx="112">
                  <c:v>1.4990121E-2</c:v>
                </c:pt>
                <c:pt idx="113">
                  <c:v>1.1389824E-2</c:v>
                </c:pt>
                <c:pt idx="114">
                  <c:v>7.2603314000000002E-3</c:v>
                </c:pt>
                <c:pt idx="115">
                  <c:v>2.4964818999999999E-3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E817-4DDA-82F3-9532226CAFCB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[4]Sheet1!$D$238:$DT$238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4.6000000000000001E-4</c:v>
                </c:pt>
                <c:pt idx="6">
                  <c:v>1.2484923E-3</c:v>
                </c:pt>
                <c:pt idx="7">
                  <c:v>3.3039923000000001E-3</c:v>
                </c:pt>
                <c:pt idx="8">
                  <c:v>5.0879777000000003E-3</c:v>
                </c:pt>
                <c:pt idx="9">
                  <c:v>4.9421545000000004E-3</c:v>
                </c:pt>
                <c:pt idx="10">
                  <c:v>2.0558707999999998E-3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6.5499999999999998E-4</c:v>
                </c:pt>
                <c:pt idx="15">
                  <c:v>5.7386327999999999E-3</c:v>
                </c:pt>
                <c:pt idx="16">
                  <c:v>9.7539250000000001E-3</c:v>
                </c:pt>
                <c:pt idx="17">
                  <c:v>9.8249600000000006E-3</c:v>
                </c:pt>
                <c:pt idx="18">
                  <c:v>6.4294115000000001E-3</c:v>
                </c:pt>
                <c:pt idx="19">
                  <c:v>6.1499999999999999E-4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1.8008945999999999E-3</c:v>
                </c:pt>
                <c:pt idx="27">
                  <c:v>5.7177353000000004E-3</c:v>
                </c:pt>
                <c:pt idx="28">
                  <c:v>8.7179809999999996E-3</c:v>
                </c:pt>
                <c:pt idx="29">
                  <c:v>1.0502918999999999E-2</c:v>
                </c:pt>
                <c:pt idx="30">
                  <c:v>1.2386041E-2</c:v>
                </c:pt>
                <c:pt idx="31">
                  <c:v>1.4431052999999999E-2</c:v>
                </c:pt>
                <c:pt idx="32">
                  <c:v>1.5690273000000001E-2</c:v>
                </c:pt>
                <c:pt idx="33">
                  <c:v>1.7099139999999999E-2</c:v>
                </c:pt>
                <c:pt idx="34">
                  <c:v>1.7994924999999998E-2</c:v>
                </c:pt>
                <c:pt idx="35">
                  <c:v>1.8292672999999999E-2</c:v>
                </c:pt>
                <c:pt idx="36">
                  <c:v>1.6997930000000001E-2</c:v>
                </c:pt>
                <c:pt idx="37">
                  <c:v>1.3710368000000001E-2</c:v>
                </c:pt>
                <c:pt idx="38">
                  <c:v>8.8874490000000004E-3</c:v>
                </c:pt>
                <c:pt idx="39">
                  <c:v>3.8801662000000001E-3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2.8699999999999998E-4</c:v>
                </c:pt>
                <c:pt idx="44">
                  <c:v>6.9262515999999998E-3</c:v>
                </c:pt>
                <c:pt idx="45">
                  <c:v>1.5117367E-2</c:v>
                </c:pt>
                <c:pt idx="46">
                  <c:v>2.2364200000000001E-2</c:v>
                </c:pt>
                <c:pt idx="47">
                  <c:v>2.6552300000000001E-2</c:v>
                </c:pt>
                <c:pt idx="48">
                  <c:v>2.7524658E-2</c:v>
                </c:pt>
                <c:pt idx="49">
                  <c:v>2.6543934000000002E-2</c:v>
                </c:pt>
                <c:pt idx="50">
                  <c:v>2.4960784E-2</c:v>
                </c:pt>
                <c:pt idx="51">
                  <c:v>2.4945736E-2</c:v>
                </c:pt>
                <c:pt idx="52">
                  <c:v>2.7145604E-2</c:v>
                </c:pt>
                <c:pt idx="53">
                  <c:v>2.9791337000000001E-2</c:v>
                </c:pt>
                <c:pt idx="54">
                  <c:v>3.1073213999999998E-2</c:v>
                </c:pt>
                <c:pt idx="55">
                  <c:v>3.1261209999999998E-2</c:v>
                </c:pt>
                <c:pt idx="56">
                  <c:v>3.2380185999999998E-2</c:v>
                </c:pt>
                <c:pt idx="57">
                  <c:v>3.5226528E-2</c:v>
                </c:pt>
                <c:pt idx="58">
                  <c:v>3.8599505999999999E-2</c:v>
                </c:pt>
                <c:pt idx="59">
                  <c:v>4.0935863000000003E-2</c:v>
                </c:pt>
                <c:pt idx="60">
                  <c:v>4.0662142999999998E-2</c:v>
                </c:pt>
                <c:pt idx="61">
                  <c:v>3.9698917E-2</c:v>
                </c:pt>
                <c:pt idx="62">
                  <c:v>3.8396090000000001E-2</c:v>
                </c:pt>
                <c:pt idx="63">
                  <c:v>3.6383703000000003E-2</c:v>
                </c:pt>
                <c:pt idx="64">
                  <c:v>3.2962094999999997E-2</c:v>
                </c:pt>
                <c:pt idx="65">
                  <c:v>3.0750350999999999E-2</c:v>
                </c:pt>
                <c:pt idx="66">
                  <c:v>3.3638040000000001E-2</c:v>
                </c:pt>
                <c:pt idx="67">
                  <c:v>4.2835083000000003E-2</c:v>
                </c:pt>
                <c:pt idx="68">
                  <c:v>5.3753410000000001E-2</c:v>
                </c:pt>
                <c:pt idx="69">
                  <c:v>5.8889589999999999E-2</c:v>
                </c:pt>
                <c:pt idx="70">
                  <c:v>5.4774929999999999E-2</c:v>
                </c:pt>
                <c:pt idx="71">
                  <c:v>4.434929E-2</c:v>
                </c:pt>
                <c:pt idx="72">
                  <c:v>3.3786792000000003E-2</c:v>
                </c:pt>
                <c:pt idx="73">
                  <c:v>2.6467726E-2</c:v>
                </c:pt>
                <c:pt idx="74">
                  <c:v>2.2108246000000002E-2</c:v>
                </c:pt>
                <c:pt idx="75">
                  <c:v>1.8228214E-2</c:v>
                </c:pt>
                <c:pt idx="76">
                  <c:v>1.4688860999999999E-2</c:v>
                </c:pt>
                <c:pt idx="77">
                  <c:v>1.3589432E-2</c:v>
                </c:pt>
                <c:pt idx="78">
                  <c:v>1.685975E-2</c:v>
                </c:pt>
                <c:pt idx="79">
                  <c:v>2.2463833999999998E-2</c:v>
                </c:pt>
                <c:pt idx="80">
                  <c:v>2.5269844E-2</c:v>
                </c:pt>
                <c:pt idx="81">
                  <c:v>2.1756830000000001E-2</c:v>
                </c:pt>
                <c:pt idx="82">
                  <c:v>1.2341113000000001E-2</c:v>
                </c:pt>
                <c:pt idx="83">
                  <c:v>1.2078829000000001E-3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6.1499999999999999E-4</c:v>
                </c:pt>
                <c:pt idx="89">
                  <c:v>5.5687176000000001E-3</c:v>
                </c:pt>
                <c:pt idx="90">
                  <c:v>1.0427110999999999E-2</c:v>
                </c:pt>
                <c:pt idx="91">
                  <c:v>1.5155115E-2</c:v>
                </c:pt>
                <c:pt idx="92">
                  <c:v>1.8323969999999998E-2</c:v>
                </c:pt>
                <c:pt idx="93">
                  <c:v>1.9958643000000002E-2</c:v>
                </c:pt>
                <c:pt idx="94">
                  <c:v>2.0302980000000002E-2</c:v>
                </c:pt>
                <c:pt idx="95">
                  <c:v>1.9676683E-2</c:v>
                </c:pt>
                <c:pt idx="96">
                  <c:v>1.9928518999999999E-2</c:v>
                </c:pt>
                <c:pt idx="97">
                  <c:v>2.0940931999999999E-2</c:v>
                </c:pt>
                <c:pt idx="98">
                  <c:v>2.2280208999999999E-2</c:v>
                </c:pt>
                <c:pt idx="99">
                  <c:v>2.3418147E-2</c:v>
                </c:pt>
                <c:pt idx="100">
                  <c:v>2.4136243000000002E-2</c:v>
                </c:pt>
                <c:pt idx="101">
                  <c:v>2.509219E-2</c:v>
                </c:pt>
                <c:pt idx="102">
                  <c:v>2.5941235999999999E-2</c:v>
                </c:pt>
                <c:pt idx="103">
                  <c:v>2.7296307999999998E-2</c:v>
                </c:pt>
                <c:pt idx="104">
                  <c:v>2.8130332000000001E-2</c:v>
                </c:pt>
                <c:pt idx="105">
                  <c:v>2.8486642999999999E-2</c:v>
                </c:pt>
                <c:pt idx="106">
                  <c:v>2.8213155E-2</c:v>
                </c:pt>
                <c:pt idx="107">
                  <c:v>2.7565215000000001E-2</c:v>
                </c:pt>
                <c:pt idx="108">
                  <c:v>2.5887093E-2</c:v>
                </c:pt>
                <c:pt idx="109">
                  <c:v>2.3445674999999999E-2</c:v>
                </c:pt>
                <c:pt idx="110">
                  <c:v>2.0745829E-2</c:v>
                </c:pt>
                <c:pt idx="111">
                  <c:v>1.8590935999999999E-2</c:v>
                </c:pt>
                <c:pt idx="112">
                  <c:v>1.5051673999999999E-2</c:v>
                </c:pt>
                <c:pt idx="113">
                  <c:v>1.1334083999999999E-2</c:v>
                </c:pt>
                <c:pt idx="114">
                  <c:v>7.0724254000000004E-3</c:v>
                </c:pt>
                <c:pt idx="115">
                  <c:v>2.1721564999999999E-3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E817-4DDA-82F3-9532226CAFCB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[4]Sheet1!$D$239:$DT$239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6.0400000000000004E-4</c:v>
                </c:pt>
                <c:pt idx="7">
                  <c:v>2.8492524000000002E-3</c:v>
                </c:pt>
                <c:pt idx="8">
                  <c:v>4.9852639999999997E-3</c:v>
                </c:pt>
                <c:pt idx="9">
                  <c:v>5.2271135999999996E-3</c:v>
                </c:pt>
                <c:pt idx="10">
                  <c:v>2.6068699999999998E-3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9.7700000000000003E-5</c:v>
                </c:pt>
                <c:pt idx="15">
                  <c:v>5.0437594999999998E-3</c:v>
                </c:pt>
                <c:pt idx="16">
                  <c:v>9.1931170000000006E-3</c:v>
                </c:pt>
                <c:pt idx="17">
                  <c:v>9.5358040000000002E-3</c:v>
                </c:pt>
                <c:pt idx="18">
                  <c:v>6.3470419999999998E-3</c:v>
                </c:pt>
                <c:pt idx="19">
                  <c:v>5.7899999999999998E-4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2.0032278000000001E-3</c:v>
                </c:pt>
                <c:pt idx="27">
                  <c:v>5.8267650000000002E-3</c:v>
                </c:pt>
                <c:pt idx="28">
                  <c:v>8.7801589999999992E-3</c:v>
                </c:pt>
                <c:pt idx="29">
                  <c:v>1.0500193E-2</c:v>
                </c:pt>
                <c:pt idx="30">
                  <c:v>1.2233819E-2</c:v>
                </c:pt>
                <c:pt idx="31">
                  <c:v>1.4023305999999999E-2</c:v>
                </c:pt>
                <c:pt idx="32">
                  <c:v>1.5056956999999999E-2</c:v>
                </c:pt>
                <c:pt idx="33">
                  <c:v>1.6411677E-2</c:v>
                </c:pt>
                <c:pt idx="34">
                  <c:v>1.7446507E-2</c:v>
                </c:pt>
                <c:pt idx="35">
                  <c:v>1.7942525000000001E-2</c:v>
                </c:pt>
                <c:pt idx="36">
                  <c:v>1.6751802999999999E-2</c:v>
                </c:pt>
                <c:pt idx="37">
                  <c:v>1.3432891000000001E-2</c:v>
                </c:pt>
                <c:pt idx="38">
                  <c:v>8.5073349999999996E-3</c:v>
                </c:pt>
                <c:pt idx="39">
                  <c:v>3.4998655000000002E-3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4.8299999999999998E-4</c:v>
                </c:pt>
                <c:pt idx="44">
                  <c:v>7.1376924999999999E-3</c:v>
                </c:pt>
                <c:pt idx="45">
                  <c:v>1.5222563E-2</c:v>
                </c:pt>
                <c:pt idx="46">
                  <c:v>2.2307942000000001E-2</c:v>
                </c:pt>
                <c:pt idx="47">
                  <c:v>2.6396078999999999E-2</c:v>
                </c:pt>
                <c:pt idx="48">
                  <c:v>2.7385521999999999E-2</c:v>
                </c:pt>
                <c:pt idx="49">
                  <c:v>2.6418481000000001E-2</c:v>
                </c:pt>
                <c:pt idx="50">
                  <c:v>2.4793755000000001E-2</c:v>
                </c:pt>
                <c:pt idx="51">
                  <c:v>2.4718469E-2</c:v>
                </c:pt>
                <c:pt idx="52">
                  <c:v>2.6885215000000001E-2</c:v>
                </c:pt>
                <c:pt idx="53">
                  <c:v>2.9562985999999999E-2</c:v>
                </c:pt>
                <c:pt idx="54">
                  <c:v>3.0847266000000002E-2</c:v>
                </c:pt>
                <c:pt idx="55">
                  <c:v>3.0965573999999999E-2</c:v>
                </c:pt>
                <c:pt idx="56">
                  <c:v>3.2004749999999998E-2</c:v>
                </c:pt>
                <c:pt idx="57">
                  <c:v>3.4821678000000002E-2</c:v>
                </c:pt>
                <c:pt idx="58">
                  <c:v>3.823994E-2</c:v>
                </c:pt>
                <c:pt idx="59">
                  <c:v>4.0715389999999997E-2</c:v>
                </c:pt>
                <c:pt idx="60">
                  <c:v>4.0656846000000003E-2</c:v>
                </c:pt>
                <c:pt idx="61">
                  <c:v>3.9869676999999999E-2</c:v>
                </c:pt>
                <c:pt idx="62">
                  <c:v>3.8625088000000002E-2</c:v>
                </c:pt>
                <c:pt idx="63">
                  <c:v>3.6572050000000002E-2</c:v>
                </c:pt>
                <c:pt idx="64">
                  <c:v>3.3093070000000002E-2</c:v>
                </c:pt>
                <c:pt idx="65">
                  <c:v>3.0882957999999999E-2</c:v>
                </c:pt>
                <c:pt idx="66">
                  <c:v>3.3700146E-2</c:v>
                </c:pt>
                <c:pt idx="67">
                  <c:v>4.2632673000000003E-2</c:v>
                </c:pt>
                <c:pt idx="68">
                  <c:v>5.3219900000000001E-2</c:v>
                </c:pt>
                <c:pt idx="69">
                  <c:v>5.8262274000000003E-2</c:v>
                </c:pt>
                <c:pt idx="70">
                  <c:v>5.4412849999999999E-2</c:v>
                </c:pt>
                <c:pt idx="71">
                  <c:v>4.4378920000000002E-2</c:v>
                </c:pt>
                <c:pt idx="72">
                  <c:v>3.3946786E-2</c:v>
                </c:pt>
                <c:pt idx="73">
                  <c:v>2.6367093000000001E-2</c:v>
                </c:pt>
                <c:pt idx="74">
                  <c:v>2.1591615000000002E-2</c:v>
                </c:pt>
                <c:pt idx="75">
                  <c:v>1.7465075E-2</c:v>
                </c:pt>
                <c:pt idx="76">
                  <c:v>1.3950601999999999E-2</c:v>
                </c:pt>
                <c:pt idx="77">
                  <c:v>1.307936E-2</c:v>
                </c:pt>
                <c:pt idx="78">
                  <c:v>1.6627729000000001E-2</c:v>
                </c:pt>
                <c:pt idx="79">
                  <c:v>2.2465045999999999E-2</c:v>
                </c:pt>
                <c:pt idx="80">
                  <c:v>2.5457219999999999E-2</c:v>
                </c:pt>
                <c:pt idx="81">
                  <c:v>2.2083894999999999E-2</c:v>
                </c:pt>
                <c:pt idx="82">
                  <c:v>1.2762720999999999E-2</c:v>
                </c:pt>
                <c:pt idx="83">
                  <c:v>1.6452125E-3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1.2999999999999999E-4</c:v>
                </c:pt>
                <c:pt idx="89">
                  <c:v>5.0190779999999997E-3</c:v>
                </c:pt>
                <c:pt idx="90">
                  <c:v>9.8225559999999996E-3</c:v>
                </c:pt>
                <c:pt idx="91">
                  <c:v>1.4444244E-2</c:v>
                </c:pt>
                <c:pt idx="92">
                  <c:v>1.7458116999999999E-2</c:v>
                </c:pt>
                <c:pt idx="93">
                  <c:v>1.8976409E-2</c:v>
                </c:pt>
                <c:pt idx="94">
                  <c:v>1.9278144000000001E-2</c:v>
                </c:pt>
                <c:pt idx="95">
                  <c:v>1.8719613999999999E-2</c:v>
                </c:pt>
                <c:pt idx="96">
                  <c:v>1.9151445E-2</c:v>
                </c:pt>
                <c:pt idx="97">
                  <c:v>2.0445133000000001E-2</c:v>
                </c:pt>
                <c:pt idx="98">
                  <c:v>2.210606E-2</c:v>
                </c:pt>
                <c:pt idx="99">
                  <c:v>2.3522474000000002E-2</c:v>
                </c:pt>
                <c:pt idx="100">
                  <c:v>2.4430957E-2</c:v>
                </c:pt>
                <c:pt idx="101">
                  <c:v>2.5505970999999999E-2</c:v>
                </c:pt>
                <c:pt idx="102">
                  <c:v>2.6398916000000001E-2</c:v>
                </c:pt>
                <c:pt idx="103">
                  <c:v>2.7710256999999999E-2</c:v>
                </c:pt>
                <c:pt idx="104">
                  <c:v>2.8466534000000002E-2</c:v>
                </c:pt>
                <c:pt idx="105">
                  <c:v>2.8732272E-2</c:v>
                </c:pt>
                <c:pt idx="106">
                  <c:v>2.8365640000000001E-2</c:v>
                </c:pt>
                <c:pt idx="107">
                  <c:v>2.7626445999999999E-2</c:v>
                </c:pt>
                <c:pt idx="108">
                  <c:v>2.5875215999999999E-2</c:v>
                </c:pt>
                <c:pt idx="109">
                  <c:v>2.338643E-2</c:v>
                </c:pt>
                <c:pt idx="110">
                  <c:v>2.0642412999999998E-2</c:v>
                </c:pt>
                <c:pt idx="111">
                  <c:v>1.8603435000000001E-2</c:v>
                </c:pt>
                <c:pt idx="112">
                  <c:v>1.5131198E-2</c:v>
                </c:pt>
                <c:pt idx="113">
                  <c:v>1.1484055999999999E-2</c:v>
                </c:pt>
                <c:pt idx="114">
                  <c:v>7.3054247000000003E-3</c:v>
                </c:pt>
                <c:pt idx="115">
                  <c:v>2.4976413999999998E-3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E817-4DDA-82F3-9532226CAFCB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[4]Sheet1!$D$240:$DT$240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4.8999999999999998E-4</c:v>
                </c:pt>
                <c:pt idx="7">
                  <c:v>2.632386E-3</c:v>
                </c:pt>
                <c:pt idx="8">
                  <c:v>4.7021614999999996E-3</c:v>
                </c:pt>
                <c:pt idx="9">
                  <c:v>4.9163059999999996E-3</c:v>
                </c:pt>
                <c:pt idx="10">
                  <c:v>2.2922620000000002E-3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5.1999999999999995E-4</c:v>
                </c:pt>
                <c:pt idx="15">
                  <c:v>5.6800037000000001E-3</c:v>
                </c:pt>
                <c:pt idx="16">
                  <c:v>9.8311985000000008E-3</c:v>
                </c:pt>
                <c:pt idx="17">
                  <c:v>1.0025485000000001E-2</c:v>
                </c:pt>
                <c:pt idx="18">
                  <c:v>6.6038770000000002E-3</c:v>
                </c:pt>
                <c:pt idx="19">
                  <c:v>7.1900000000000002E-4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1.8829635E-3</c:v>
                </c:pt>
                <c:pt idx="27">
                  <c:v>5.8168326999999999E-3</c:v>
                </c:pt>
                <c:pt idx="28">
                  <c:v>8.7947349999999997E-3</c:v>
                </c:pt>
                <c:pt idx="29">
                  <c:v>1.0466091E-2</c:v>
                </c:pt>
                <c:pt idx="30">
                  <c:v>1.2106417E-2</c:v>
                </c:pt>
                <c:pt idx="31">
                  <c:v>1.3856574E-2</c:v>
                </c:pt>
                <c:pt idx="32">
                  <c:v>1.4935667999999999E-2</c:v>
                </c:pt>
                <c:pt idx="33">
                  <c:v>1.6348844000000001E-2</c:v>
                </c:pt>
                <c:pt idx="34">
                  <c:v>1.7376900000000001E-2</c:v>
                </c:pt>
                <c:pt idx="35">
                  <c:v>1.779731E-2</c:v>
                </c:pt>
                <c:pt idx="36">
                  <c:v>1.6544128000000002E-2</c:v>
                </c:pt>
                <c:pt idx="37">
                  <c:v>1.3273281E-2</c:v>
                </c:pt>
                <c:pt idx="38">
                  <c:v>8.5271570000000005E-3</c:v>
                </c:pt>
                <c:pt idx="39">
                  <c:v>3.7167133000000001E-3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2.9E-4</c:v>
                </c:pt>
                <c:pt idx="44">
                  <c:v>6.7708385000000001E-3</c:v>
                </c:pt>
                <c:pt idx="45">
                  <c:v>1.4771035E-2</c:v>
                </c:pt>
                <c:pt idx="46">
                  <c:v>2.1867877000000001E-2</c:v>
                </c:pt>
                <c:pt idx="47">
                  <c:v>2.6064594999999999E-2</c:v>
                </c:pt>
                <c:pt idx="48">
                  <c:v>2.7214536000000001E-2</c:v>
                </c:pt>
                <c:pt idx="49">
                  <c:v>2.6337665E-2</c:v>
                </c:pt>
                <c:pt idx="50">
                  <c:v>2.4697529999999999E-2</c:v>
                </c:pt>
                <c:pt idx="51">
                  <c:v>2.4523612E-2</c:v>
                </c:pt>
                <c:pt idx="52">
                  <c:v>2.6641040000000001E-2</c:v>
                </c:pt>
                <c:pt idx="53">
                  <c:v>2.9355109000000001E-2</c:v>
                </c:pt>
                <c:pt idx="54">
                  <c:v>3.0759595000000001E-2</c:v>
                </c:pt>
                <c:pt idx="55">
                  <c:v>3.0995911000000001E-2</c:v>
                </c:pt>
                <c:pt idx="56">
                  <c:v>3.2091572999999998E-2</c:v>
                </c:pt>
                <c:pt idx="57">
                  <c:v>3.4988110000000003E-2</c:v>
                </c:pt>
                <c:pt idx="58">
                  <c:v>3.8522907000000002E-2</c:v>
                </c:pt>
                <c:pt idx="59">
                  <c:v>4.1088644000000001E-2</c:v>
                </c:pt>
                <c:pt idx="60">
                  <c:v>4.0986683000000003E-2</c:v>
                </c:pt>
                <c:pt idx="61">
                  <c:v>4.002054E-2</c:v>
                </c:pt>
                <c:pt idx="62">
                  <c:v>3.8588516000000003E-2</c:v>
                </c:pt>
                <c:pt idx="63">
                  <c:v>3.6438573000000002E-2</c:v>
                </c:pt>
                <c:pt idx="64">
                  <c:v>3.2940681999999999E-2</c:v>
                </c:pt>
                <c:pt idx="65">
                  <c:v>3.0696837000000001E-2</c:v>
                </c:pt>
                <c:pt idx="66">
                  <c:v>3.3466514000000003E-2</c:v>
                </c:pt>
                <c:pt idx="67">
                  <c:v>4.2349610000000003E-2</c:v>
                </c:pt>
                <c:pt idx="68">
                  <c:v>5.2862755999999997E-2</c:v>
                </c:pt>
                <c:pt idx="69">
                  <c:v>5.7756740000000001E-2</c:v>
                </c:pt>
                <c:pt idx="70">
                  <c:v>5.3787639999999998E-2</c:v>
                </c:pt>
                <c:pt idx="71">
                  <c:v>4.3841366E-2</c:v>
                </c:pt>
                <c:pt idx="72">
                  <c:v>3.3824519999999997E-2</c:v>
                </c:pt>
                <c:pt idx="73">
                  <c:v>2.6834136000000001E-2</c:v>
                </c:pt>
                <c:pt idx="74">
                  <c:v>2.2435468E-2</c:v>
                </c:pt>
                <c:pt idx="75">
                  <c:v>1.8197275999999998E-2</c:v>
                </c:pt>
                <c:pt idx="76">
                  <c:v>1.4138329999999999E-2</c:v>
                </c:pt>
                <c:pt idx="77">
                  <c:v>1.2619106E-2</c:v>
                </c:pt>
                <c:pt idx="78">
                  <c:v>1.5758265E-2</c:v>
                </c:pt>
                <c:pt idx="79">
                  <c:v>2.1577578E-2</c:v>
                </c:pt>
                <c:pt idx="80">
                  <c:v>2.4860693E-2</c:v>
                </c:pt>
                <c:pt idx="81">
                  <c:v>2.1880370999999999E-2</c:v>
                </c:pt>
                <c:pt idx="82">
                  <c:v>1.2850911E-2</c:v>
                </c:pt>
                <c:pt idx="83">
                  <c:v>1.8373026000000001E-3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5.1599999999999997E-4</c:v>
                </c:pt>
                <c:pt idx="89">
                  <c:v>5.3607584000000003E-3</c:v>
                </c:pt>
                <c:pt idx="90">
                  <c:v>1.0035583000000001E-2</c:v>
                </c:pt>
                <c:pt idx="91">
                  <c:v>1.4459935E-2</c:v>
                </c:pt>
                <c:pt idx="92">
                  <c:v>1.7328066999999999E-2</c:v>
                </c:pt>
                <c:pt idx="93">
                  <c:v>1.8775790000000001E-2</c:v>
                </c:pt>
                <c:pt idx="94">
                  <c:v>1.9090286000000001E-2</c:v>
                </c:pt>
                <c:pt idx="95">
                  <c:v>1.8613515000000001E-2</c:v>
                </c:pt>
                <c:pt idx="96">
                  <c:v>1.9144984E-2</c:v>
                </c:pt>
                <c:pt idx="97">
                  <c:v>2.0519061000000002E-2</c:v>
                </c:pt>
                <c:pt idx="98">
                  <c:v>2.2212784999999999E-2</c:v>
                </c:pt>
                <c:pt idx="99">
                  <c:v>2.3612009999999999E-2</c:v>
                </c:pt>
                <c:pt idx="100">
                  <c:v>2.4457697E-2</c:v>
                </c:pt>
                <c:pt idx="101">
                  <c:v>2.5402003999999999E-2</c:v>
                </c:pt>
                <c:pt idx="102">
                  <c:v>2.6206500000000001E-2</c:v>
                </c:pt>
                <c:pt idx="103">
                  <c:v>2.7411330000000001E-2</c:v>
                </c:pt>
                <c:pt idx="104">
                  <c:v>2.8072402E-2</c:v>
                </c:pt>
                <c:pt idx="105">
                  <c:v>2.8263356999999999E-2</c:v>
                </c:pt>
                <c:pt idx="106">
                  <c:v>2.7845913999999999E-2</c:v>
                </c:pt>
                <c:pt idx="107">
                  <c:v>2.7075574000000002E-2</c:v>
                </c:pt>
                <c:pt idx="108">
                  <c:v>2.5346415000000001E-2</c:v>
                </c:pt>
                <c:pt idx="109">
                  <c:v>2.2914207999999998E-2</c:v>
                </c:pt>
                <c:pt idx="110">
                  <c:v>2.0271767E-2</c:v>
                </c:pt>
                <c:pt idx="111">
                  <c:v>1.8318493000000002E-2</c:v>
                </c:pt>
                <c:pt idx="112">
                  <c:v>1.4976771999999999E-2</c:v>
                </c:pt>
                <c:pt idx="113">
                  <c:v>1.146279E-2</c:v>
                </c:pt>
                <c:pt idx="114">
                  <c:v>7.4105496E-3</c:v>
                </c:pt>
                <c:pt idx="115">
                  <c:v>2.7119878000000002E-3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E817-4DDA-82F3-9532226CAFCB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[4]Sheet1!$D$241:$DT$241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3.54E-5</c:v>
                </c:pt>
                <c:pt idx="6">
                  <c:v>6.7000000000000002E-4</c:v>
                </c:pt>
                <c:pt idx="7">
                  <c:v>2.7077184000000002E-3</c:v>
                </c:pt>
                <c:pt idx="8">
                  <c:v>4.6252115000000003E-3</c:v>
                </c:pt>
                <c:pt idx="9">
                  <c:v>4.6737078000000003E-3</c:v>
                </c:pt>
                <c:pt idx="10">
                  <c:v>1.9878628999999998E-3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2.5700000000000001E-4</c:v>
                </c:pt>
                <c:pt idx="15">
                  <c:v>5.3473419999999997E-3</c:v>
                </c:pt>
                <c:pt idx="16">
                  <c:v>9.5333829999999994E-3</c:v>
                </c:pt>
                <c:pt idx="17">
                  <c:v>9.8710759999999995E-3</c:v>
                </c:pt>
                <c:pt idx="18">
                  <c:v>6.6438510000000001E-3</c:v>
                </c:pt>
                <c:pt idx="19">
                  <c:v>9.2699999999999998E-4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1.6404403000000001E-3</c:v>
                </c:pt>
                <c:pt idx="27">
                  <c:v>5.4744210000000001E-3</c:v>
                </c:pt>
                <c:pt idx="28">
                  <c:v>8.4051649999999992E-3</c:v>
                </c:pt>
                <c:pt idx="29">
                  <c:v>1.0090147000000001E-2</c:v>
                </c:pt>
                <c:pt idx="30">
                  <c:v>1.1831592E-2</c:v>
                </c:pt>
                <c:pt idx="31">
                  <c:v>1.3780978500000001E-2</c:v>
                </c:pt>
                <c:pt idx="32">
                  <c:v>1.5111374E-2</c:v>
                </c:pt>
                <c:pt idx="33">
                  <c:v>1.6688640000000001E-2</c:v>
                </c:pt>
                <c:pt idx="34">
                  <c:v>1.7716632999999999E-2</c:v>
                </c:pt>
                <c:pt idx="35">
                  <c:v>1.7965535000000001E-2</c:v>
                </c:pt>
                <c:pt idx="36">
                  <c:v>1.648614E-2</c:v>
                </c:pt>
                <c:pt idx="37">
                  <c:v>1.3019149000000001E-2</c:v>
                </c:pt>
                <c:pt idx="38">
                  <c:v>8.1322400000000006E-3</c:v>
                </c:pt>
                <c:pt idx="39">
                  <c:v>3.1940689999999999E-3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7.6899999999999999E-5</c:v>
                </c:pt>
                <c:pt idx="44">
                  <c:v>6.7789679999999998E-3</c:v>
                </c:pt>
                <c:pt idx="45">
                  <c:v>1.4944133E-2</c:v>
                </c:pt>
                <c:pt idx="46">
                  <c:v>2.2103299999999999E-2</c:v>
                </c:pt>
                <c:pt idx="47">
                  <c:v>2.6268641999999998E-2</c:v>
                </c:pt>
                <c:pt idx="48">
                  <c:v>2.7369774999999999E-2</c:v>
                </c:pt>
                <c:pt idx="49">
                  <c:v>2.6535254000000001E-2</c:v>
                </c:pt>
                <c:pt idx="50">
                  <c:v>2.4980321999999999E-2</c:v>
                </c:pt>
                <c:pt idx="51">
                  <c:v>2.4815106999999999E-2</c:v>
                </c:pt>
                <c:pt idx="52">
                  <c:v>2.6762111000000002E-2</c:v>
                </c:pt>
                <c:pt idx="53">
                  <c:v>2.9223140000000002E-2</c:v>
                </c:pt>
                <c:pt idx="54">
                  <c:v>3.0458466999999999E-2</c:v>
                </c:pt>
                <c:pt idx="55">
                  <c:v>3.0726835000000001E-2</c:v>
                </c:pt>
                <c:pt idx="56">
                  <c:v>3.2050090000000003E-2</c:v>
                </c:pt>
                <c:pt idx="57">
                  <c:v>3.5183720000000002E-2</c:v>
                </c:pt>
                <c:pt idx="58">
                  <c:v>3.8833350000000003E-2</c:v>
                </c:pt>
                <c:pt idx="59">
                  <c:v>4.1307910000000003E-2</c:v>
                </c:pt>
                <c:pt idx="60">
                  <c:v>4.0986188E-2</c:v>
                </c:pt>
                <c:pt idx="61">
                  <c:v>3.9774987999999997E-2</c:v>
                </c:pt>
                <c:pt idx="62">
                  <c:v>3.8158998E-2</c:v>
                </c:pt>
                <c:pt idx="63">
                  <c:v>3.5898697E-2</c:v>
                </c:pt>
                <c:pt idx="64">
                  <c:v>3.2376679999999998E-2</c:v>
                </c:pt>
                <c:pt idx="65">
                  <c:v>3.0208657E-2</c:v>
                </c:pt>
                <c:pt idx="66">
                  <c:v>3.3129763E-2</c:v>
                </c:pt>
                <c:pt idx="67">
                  <c:v>4.2189505000000002E-2</c:v>
                </c:pt>
                <c:pt idx="68">
                  <c:v>5.2897356E-2</c:v>
                </c:pt>
                <c:pt idx="69">
                  <c:v>5.8009542999999997E-2</c:v>
                </c:pt>
                <c:pt idx="70">
                  <c:v>5.4249252999999997E-2</c:v>
                </c:pt>
                <c:pt idx="71">
                  <c:v>4.4397414000000003E-2</c:v>
                </c:pt>
                <c:pt idx="72">
                  <c:v>3.4262378000000003E-2</c:v>
                </c:pt>
                <c:pt idx="73">
                  <c:v>2.7008047E-2</c:v>
                </c:pt>
                <c:pt idx="74">
                  <c:v>2.2406314E-2</c:v>
                </c:pt>
                <c:pt idx="75">
                  <c:v>1.8179766999999999E-2</c:v>
                </c:pt>
                <c:pt idx="76">
                  <c:v>1.4302291E-2</c:v>
                </c:pt>
                <c:pt idx="77">
                  <c:v>1.290285E-2</c:v>
                </c:pt>
                <c:pt idx="78">
                  <c:v>1.5997635E-2</c:v>
                </c:pt>
                <c:pt idx="79">
                  <c:v>2.1638047000000001E-2</c:v>
                </c:pt>
                <c:pt idx="80">
                  <c:v>2.4702845000000001E-2</c:v>
                </c:pt>
                <c:pt idx="81">
                  <c:v>2.1529427E-2</c:v>
                </c:pt>
                <c:pt idx="82">
                  <c:v>1.2375237000000001E-2</c:v>
                </c:pt>
                <c:pt idx="83">
                  <c:v>1.340146E-3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7.9199999999999995E-4</c:v>
                </c:pt>
                <c:pt idx="89">
                  <c:v>5.7807974999999996E-3</c:v>
                </c:pt>
                <c:pt idx="90">
                  <c:v>1.0566509999999999E-2</c:v>
                </c:pt>
                <c:pt idx="91">
                  <c:v>1.5034059000000001E-2</c:v>
                </c:pt>
                <c:pt idx="92">
                  <c:v>1.783146E-2</c:v>
                </c:pt>
                <c:pt idx="93">
                  <c:v>1.9139280000000002E-2</c:v>
                </c:pt>
                <c:pt idx="94">
                  <c:v>1.9276743999999998E-2</c:v>
                </c:pt>
                <c:pt idx="95">
                  <c:v>1.8572005999999999E-2</c:v>
                </c:pt>
                <c:pt idx="96">
                  <c:v>1.8903880000000001E-2</c:v>
                </c:pt>
                <c:pt idx="97">
                  <c:v>2.0094423E-2</c:v>
                </c:pt>
                <c:pt idx="98">
                  <c:v>2.1667253000000001E-2</c:v>
                </c:pt>
                <c:pt idx="99">
                  <c:v>2.3014574999999999E-2</c:v>
                </c:pt>
                <c:pt idx="100">
                  <c:v>2.3883399999999999E-2</c:v>
                </c:pt>
                <c:pt idx="101">
                  <c:v>2.4921362999999998E-2</c:v>
                </c:pt>
                <c:pt idx="102">
                  <c:v>2.5845713999999999E-2</c:v>
                </c:pt>
                <c:pt idx="103">
                  <c:v>2.7202759E-2</c:v>
                </c:pt>
                <c:pt idx="104">
                  <c:v>2.8029159000000001E-2</c:v>
                </c:pt>
                <c:pt idx="105">
                  <c:v>2.8386216999999998E-2</c:v>
                </c:pt>
                <c:pt idx="106">
                  <c:v>2.8126594000000001E-2</c:v>
                </c:pt>
                <c:pt idx="107">
                  <c:v>2.7500846999999998E-2</c:v>
                </c:pt>
                <c:pt idx="108">
                  <c:v>2.588377E-2</c:v>
                </c:pt>
                <c:pt idx="109">
                  <c:v>2.3528118000000001E-2</c:v>
                </c:pt>
                <c:pt idx="110">
                  <c:v>2.0929834000000001E-2</c:v>
                </c:pt>
                <c:pt idx="111">
                  <c:v>1.9042382E-2</c:v>
                </c:pt>
                <c:pt idx="112">
                  <c:v>1.5694696000000001E-2</c:v>
                </c:pt>
                <c:pt idx="113">
                  <c:v>1.2153204500000001E-2</c:v>
                </c:pt>
                <c:pt idx="114">
                  <c:v>8.0612470000000006E-3</c:v>
                </c:pt>
                <c:pt idx="115">
                  <c:v>3.3165475000000002E-3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E817-4DDA-82F3-9532226CAFC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MWPPG068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[4]Sheet1!$D$242:$DT$242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8.1099999999999998E-4</c:v>
                </c:pt>
                <c:pt idx="7">
                  <c:v>3.3386460999999998E-3</c:v>
                </c:pt>
                <c:pt idx="8">
                  <c:v>5.5142960000000001E-3</c:v>
                </c:pt>
                <c:pt idx="9">
                  <c:v>5.5617336000000003E-3</c:v>
                </c:pt>
                <c:pt idx="10">
                  <c:v>2.6324952E-3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4.9395454000000002E-3</c:v>
                </c:pt>
                <c:pt idx="16">
                  <c:v>9.0709859999999996E-3</c:v>
                </c:pt>
                <c:pt idx="17">
                  <c:v>9.182104E-3</c:v>
                </c:pt>
                <c:pt idx="18">
                  <c:v>5.6049842000000004E-3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2.4798515000000001E-3</c:v>
                </c:pt>
                <c:pt idx="27">
                  <c:v>6.2289503000000001E-3</c:v>
                </c:pt>
                <c:pt idx="28">
                  <c:v>8.882338E-3</c:v>
                </c:pt>
                <c:pt idx="29">
                  <c:v>1.0042182E-2</c:v>
                </c:pt>
                <c:pt idx="30">
                  <c:v>1.10860905E-2</c:v>
                </c:pt>
                <c:pt idx="31">
                  <c:v>1.2189769E-2</c:v>
                </c:pt>
                <c:pt idx="32">
                  <c:v>1.2648937000000001E-2</c:v>
                </c:pt>
                <c:pt idx="33">
                  <c:v>1.3497267E-2</c:v>
                </c:pt>
                <c:pt idx="34">
                  <c:v>1.4166863999999999E-2</c:v>
                </c:pt>
                <c:pt idx="35">
                  <c:v>1.4490411E-2</c:v>
                </c:pt>
                <c:pt idx="36">
                  <c:v>1.3486301500000001E-2</c:v>
                </c:pt>
                <c:pt idx="37">
                  <c:v>1.082376E-2</c:v>
                </c:pt>
                <c:pt idx="38">
                  <c:v>6.9073727E-3</c:v>
                </c:pt>
                <c:pt idx="39">
                  <c:v>3.0490249999999999E-3</c:v>
                </c:pt>
                <c:pt idx="40">
                  <c:v>4.3900000000000003E-6</c:v>
                </c:pt>
                <c:pt idx="41">
                  <c:v>0</c:v>
                </c:pt>
                <c:pt idx="42">
                  <c:v>0</c:v>
                </c:pt>
                <c:pt idx="43">
                  <c:v>2.3898557E-3</c:v>
                </c:pt>
                <c:pt idx="44">
                  <c:v>9.1501310000000006E-3</c:v>
                </c:pt>
                <c:pt idx="45">
                  <c:v>1.7289700000000002E-2</c:v>
                </c:pt>
                <c:pt idx="46">
                  <c:v>2.4236008999999999E-2</c:v>
                </c:pt>
                <c:pt idx="47">
                  <c:v>2.7902586E-2</c:v>
                </c:pt>
                <c:pt idx="48">
                  <c:v>2.8149271E-2</c:v>
                </c:pt>
                <c:pt idx="49">
                  <c:v>2.6329534000000002E-2</c:v>
                </c:pt>
                <c:pt idx="50">
                  <c:v>2.3718380000000001E-2</c:v>
                </c:pt>
                <c:pt idx="51">
                  <c:v>2.2512293999999999E-2</c:v>
                </c:pt>
                <c:pt idx="52">
                  <c:v>2.3424719E-2</c:v>
                </c:pt>
                <c:pt idx="53">
                  <c:v>2.4840945E-2</c:v>
                </c:pt>
                <c:pt idx="54">
                  <c:v>2.4982820999999999E-2</c:v>
                </c:pt>
                <c:pt idx="55">
                  <c:v>2.4326325999999999E-2</c:v>
                </c:pt>
                <c:pt idx="56">
                  <c:v>2.5207839999999999E-2</c:v>
                </c:pt>
                <c:pt idx="57">
                  <c:v>2.8626028000000001E-2</c:v>
                </c:pt>
                <c:pt idx="58">
                  <c:v>3.3143073000000002E-2</c:v>
                </c:pt>
                <c:pt idx="59">
                  <c:v>3.6588206999999998E-2</c:v>
                </c:pt>
                <c:pt idx="60">
                  <c:v>3.7006381999999997E-2</c:v>
                </c:pt>
                <c:pt idx="61">
                  <c:v>3.6280274000000001E-2</c:v>
                </c:pt>
                <c:pt idx="62">
                  <c:v>3.5154369999999997E-2</c:v>
                </c:pt>
                <c:pt idx="63">
                  <c:v>3.3562265000000001E-2</c:v>
                </c:pt>
                <c:pt idx="64">
                  <c:v>3.085742E-2</c:v>
                </c:pt>
                <c:pt idx="65">
                  <c:v>2.9468584999999999E-2</c:v>
                </c:pt>
                <c:pt idx="66">
                  <c:v>3.3004757000000003E-2</c:v>
                </c:pt>
                <c:pt idx="67">
                  <c:v>4.2647259999999999E-2</c:v>
                </c:pt>
                <c:pt idx="68">
                  <c:v>5.4016557E-2</c:v>
                </c:pt>
                <c:pt idx="69">
                  <c:v>5.9820913000000003E-2</c:v>
                </c:pt>
                <c:pt idx="70">
                  <c:v>5.6318287000000002E-2</c:v>
                </c:pt>
                <c:pt idx="71">
                  <c:v>4.5801908000000002E-2</c:v>
                </c:pt>
                <c:pt idx="72">
                  <c:v>3.4159652999999998E-2</c:v>
                </c:pt>
                <c:pt idx="73">
                  <c:v>2.5142843000000002E-2</c:v>
                </c:pt>
                <c:pt idx="74">
                  <c:v>1.9184514999999999E-2</c:v>
                </c:pt>
                <c:pt idx="75">
                  <c:v>1.4303432E-2</c:v>
                </c:pt>
                <c:pt idx="76">
                  <c:v>1.0538951499999999E-2</c:v>
                </c:pt>
                <c:pt idx="77">
                  <c:v>1.0110826999999999E-2</c:v>
                </c:pt>
                <c:pt idx="78">
                  <c:v>1.4801613E-2</c:v>
                </c:pt>
                <c:pt idx="79">
                  <c:v>2.1946348000000001E-2</c:v>
                </c:pt>
                <c:pt idx="80">
                  <c:v>2.5677380999999999E-2</c:v>
                </c:pt>
                <c:pt idx="81">
                  <c:v>2.2088989999999999E-2</c:v>
                </c:pt>
                <c:pt idx="82">
                  <c:v>1.1834470999999999E-2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9.8999999999999999E-4</c:v>
                </c:pt>
                <c:pt idx="89">
                  <c:v>6.571136E-3</c:v>
                </c:pt>
                <c:pt idx="90">
                  <c:v>1.1540495E-2</c:v>
                </c:pt>
                <c:pt idx="91">
                  <c:v>1.5876355000000002E-2</c:v>
                </c:pt>
                <c:pt idx="92">
                  <c:v>1.8530560000000001E-2</c:v>
                </c:pt>
                <c:pt idx="93">
                  <c:v>1.980633E-2</c:v>
                </c:pt>
                <c:pt idx="94">
                  <c:v>2.0031739E-2</c:v>
                </c:pt>
                <c:pt idx="95">
                  <c:v>1.9801062000000001E-2</c:v>
                </c:pt>
                <c:pt idx="96">
                  <c:v>2.0752268000000001E-2</c:v>
                </c:pt>
                <c:pt idx="97">
                  <c:v>2.2641809999999998E-2</c:v>
                </c:pt>
                <c:pt idx="98">
                  <c:v>2.4853925999999998E-2</c:v>
                </c:pt>
                <c:pt idx="99">
                  <c:v>2.6640506000000001E-2</c:v>
                </c:pt>
                <c:pt idx="100">
                  <c:v>2.7619715999999999E-2</c:v>
                </c:pt>
                <c:pt idx="101">
                  <c:v>2.8697002999999999E-2</c:v>
                </c:pt>
                <c:pt idx="102">
                  <c:v>2.9560070000000001E-2</c:v>
                </c:pt>
                <c:pt idx="103">
                  <c:v>3.0736105999999999E-2</c:v>
                </c:pt>
                <c:pt idx="104">
                  <c:v>3.1343749999999997E-2</c:v>
                </c:pt>
                <c:pt idx="105">
                  <c:v>3.1496524999999997E-2</c:v>
                </c:pt>
                <c:pt idx="106">
                  <c:v>3.1060338E-2</c:v>
                </c:pt>
                <c:pt idx="107">
                  <c:v>3.0342646000000001E-2</c:v>
                </c:pt>
                <c:pt idx="108">
                  <c:v>2.8665752999999999E-2</c:v>
                </c:pt>
                <c:pt idx="109">
                  <c:v>2.6339042999999999E-2</c:v>
                </c:pt>
                <c:pt idx="110">
                  <c:v>2.3867943999999999E-2</c:v>
                </c:pt>
                <c:pt idx="111">
                  <c:v>2.2234961000000001E-2</c:v>
                </c:pt>
                <c:pt idx="112">
                  <c:v>1.9129967000000001E-2</c:v>
                </c:pt>
                <c:pt idx="113">
                  <c:v>1.5792394000000001E-2</c:v>
                </c:pt>
                <c:pt idx="114">
                  <c:v>1.1833799000000001E-2</c:v>
                </c:pt>
                <c:pt idx="115">
                  <c:v>7.1082385E-3</c:v>
                </c:pt>
                <c:pt idx="116">
                  <c:v>1.9005465999999999E-3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270-47D7-B679-A31FFB265BBE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[4]Sheet1!$D$243:$DT$243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2.1699999999999999E-5</c:v>
                </c:pt>
                <c:pt idx="6">
                  <c:v>1.2305647E-3</c:v>
                </c:pt>
                <c:pt idx="7">
                  <c:v>3.6182150000000001E-3</c:v>
                </c:pt>
                <c:pt idx="8">
                  <c:v>5.5770595000000003E-3</c:v>
                </c:pt>
                <c:pt idx="9">
                  <c:v>5.3905170000000001E-3</c:v>
                </c:pt>
                <c:pt idx="10">
                  <c:v>2.28414E-3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5.0691149999999999E-3</c:v>
                </c:pt>
                <c:pt idx="16">
                  <c:v>9.4096149999999996E-3</c:v>
                </c:pt>
                <c:pt idx="17">
                  <c:v>9.6591219999999992E-3</c:v>
                </c:pt>
                <c:pt idx="18">
                  <c:v>6.0932269999999997E-3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2.4390674999999998E-3</c:v>
                </c:pt>
                <c:pt idx="27">
                  <c:v>6.3509921999999998E-3</c:v>
                </c:pt>
                <c:pt idx="28">
                  <c:v>9.0941389999999993E-3</c:v>
                </c:pt>
                <c:pt idx="29">
                  <c:v>1.0314708000000001E-2</c:v>
                </c:pt>
                <c:pt idx="30">
                  <c:v>1.1429566E-2</c:v>
                </c:pt>
                <c:pt idx="31">
                  <c:v>1.2640222E-2</c:v>
                </c:pt>
                <c:pt idx="32">
                  <c:v>1.3192008E-2</c:v>
                </c:pt>
                <c:pt idx="33">
                  <c:v>1.4061278E-2</c:v>
                </c:pt>
                <c:pt idx="34">
                  <c:v>1.4641253E-2</c:v>
                </c:pt>
                <c:pt idx="35">
                  <c:v>1.4815236000000001E-2</c:v>
                </c:pt>
                <c:pt idx="36">
                  <c:v>1.3700809E-2</c:v>
                </c:pt>
                <c:pt idx="37">
                  <c:v>1.1048680999999999E-2</c:v>
                </c:pt>
                <c:pt idx="38">
                  <c:v>7.210429E-3</c:v>
                </c:pt>
                <c:pt idx="39">
                  <c:v>3.3981110000000001E-3</c:v>
                </c:pt>
                <c:pt idx="40">
                  <c:v>3.19E-4</c:v>
                </c:pt>
                <c:pt idx="41">
                  <c:v>0</c:v>
                </c:pt>
                <c:pt idx="42">
                  <c:v>0</c:v>
                </c:pt>
                <c:pt idx="43">
                  <c:v>2.4045638E-3</c:v>
                </c:pt>
                <c:pt idx="44">
                  <c:v>9.0705839999999996E-3</c:v>
                </c:pt>
                <c:pt idx="45">
                  <c:v>1.7241429999999999E-2</c:v>
                </c:pt>
                <c:pt idx="46">
                  <c:v>2.4358932E-2</c:v>
                </c:pt>
                <c:pt idx="47">
                  <c:v>2.8247532999999998E-2</c:v>
                </c:pt>
                <c:pt idx="48">
                  <c:v>2.8629990000000001E-2</c:v>
                </c:pt>
                <c:pt idx="49">
                  <c:v>2.6786887999999998E-2</c:v>
                </c:pt>
                <c:pt idx="50">
                  <c:v>2.4033315E-2</c:v>
                </c:pt>
                <c:pt idx="51">
                  <c:v>2.2702323E-2</c:v>
                </c:pt>
                <c:pt idx="52">
                  <c:v>2.3618943999999999E-2</c:v>
                </c:pt>
                <c:pt idx="53">
                  <c:v>2.5128515000000001E-2</c:v>
                </c:pt>
                <c:pt idx="54">
                  <c:v>2.533432E-2</c:v>
                </c:pt>
                <c:pt idx="55">
                  <c:v>2.4623223E-2</c:v>
                </c:pt>
                <c:pt idx="56">
                  <c:v>2.5302472999999999E-2</c:v>
                </c:pt>
                <c:pt idx="57">
                  <c:v>2.8491857999999998E-2</c:v>
                </c:pt>
                <c:pt idx="58">
                  <c:v>3.2909873999999999E-2</c:v>
                </c:pt>
                <c:pt idx="59">
                  <c:v>3.6432396999999998E-2</c:v>
                </c:pt>
                <c:pt idx="60">
                  <c:v>3.7012349999999999E-2</c:v>
                </c:pt>
                <c:pt idx="61">
                  <c:v>3.6417900000000003E-2</c:v>
                </c:pt>
                <c:pt idx="62">
                  <c:v>3.5313442E-2</c:v>
                </c:pt>
                <c:pt idx="63">
                  <c:v>3.3636399999999997E-2</c:v>
                </c:pt>
                <c:pt idx="64">
                  <c:v>3.0786391E-2</c:v>
                </c:pt>
                <c:pt idx="65">
                  <c:v>2.9310994E-2</c:v>
                </c:pt>
                <c:pt idx="66">
                  <c:v>3.2918839999999998E-2</c:v>
                </c:pt>
                <c:pt idx="67">
                  <c:v>4.2772369999999997E-2</c:v>
                </c:pt>
                <c:pt idx="68">
                  <c:v>5.4328824999999997E-2</c:v>
                </c:pt>
                <c:pt idx="69">
                  <c:v>6.0095612E-2</c:v>
                </c:pt>
                <c:pt idx="70">
                  <c:v>5.6341380000000003E-2</c:v>
                </c:pt>
                <c:pt idx="71">
                  <c:v>4.556081E-2</c:v>
                </c:pt>
                <c:pt idx="72">
                  <c:v>3.3875413E-2</c:v>
                </c:pt>
                <c:pt idx="73">
                  <c:v>2.5091011E-2</c:v>
                </c:pt>
                <c:pt idx="74">
                  <c:v>1.9540306E-2</c:v>
                </c:pt>
                <c:pt idx="75">
                  <c:v>1.500399E-2</c:v>
                </c:pt>
                <c:pt idx="76">
                  <c:v>1.1315916000000001E-2</c:v>
                </c:pt>
                <c:pt idx="77">
                  <c:v>1.0655002E-2</c:v>
                </c:pt>
                <c:pt idx="78">
                  <c:v>1.4966036E-2</c:v>
                </c:pt>
                <c:pt idx="79">
                  <c:v>2.1806518E-2</c:v>
                </c:pt>
                <c:pt idx="80">
                  <c:v>2.5406117999999998E-2</c:v>
                </c:pt>
                <c:pt idx="81">
                  <c:v>2.1839411999999999E-2</c:v>
                </c:pt>
                <c:pt idx="82">
                  <c:v>1.1677537999999999E-2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1.1502260000000001E-3</c:v>
                </c:pt>
                <c:pt idx="89">
                  <c:v>6.691603E-3</c:v>
                </c:pt>
                <c:pt idx="90">
                  <c:v>1.1648883000000001E-2</c:v>
                </c:pt>
                <c:pt idx="91">
                  <c:v>1.6070608E-2</c:v>
                </c:pt>
                <c:pt idx="92">
                  <c:v>1.8852708999999999E-2</c:v>
                </c:pt>
                <c:pt idx="93">
                  <c:v>2.0223807999999999E-2</c:v>
                </c:pt>
                <c:pt idx="94">
                  <c:v>2.0478038E-2</c:v>
                </c:pt>
                <c:pt idx="95">
                  <c:v>2.0210606999999998E-2</c:v>
                </c:pt>
                <c:pt idx="96">
                  <c:v>2.1078158E-2</c:v>
                </c:pt>
                <c:pt idx="97">
                  <c:v>2.2877577999999999E-2</c:v>
                </c:pt>
                <c:pt idx="98">
                  <c:v>2.5014031999999999E-2</c:v>
                </c:pt>
                <c:pt idx="99">
                  <c:v>2.6746122000000001E-2</c:v>
                </c:pt>
                <c:pt idx="100">
                  <c:v>2.7685924000000001E-2</c:v>
                </c:pt>
                <c:pt idx="101">
                  <c:v>2.868161E-2</c:v>
                </c:pt>
                <c:pt idx="102">
                  <c:v>2.9550730000000001E-2</c:v>
                </c:pt>
                <c:pt idx="103">
                  <c:v>3.0740527E-2</c:v>
                </c:pt>
                <c:pt idx="104">
                  <c:v>3.1352468000000001E-2</c:v>
                </c:pt>
                <c:pt idx="105">
                  <c:v>3.1495059999999998E-2</c:v>
                </c:pt>
                <c:pt idx="106">
                  <c:v>3.1034023000000001E-2</c:v>
                </c:pt>
                <c:pt idx="107">
                  <c:v>3.0290722999999999E-2</c:v>
                </c:pt>
                <c:pt idx="108">
                  <c:v>2.8552807999999999E-2</c:v>
                </c:pt>
                <c:pt idx="109">
                  <c:v>2.6154915000000001E-2</c:v>
                </c:pt>
                <c:pt idx="110">
                  <c:v>2.36098E-2</c:v>
                </c:pt>
                <c:pt idx="111">
                  <c:v>2.1898709999999998E-2</c:v>
                </c:pt>
                <c:pt idx="112">
                  <c:v>1.8715424000000001E-2</c:v>
                </c:pt>
                <c:pt idx="113">
                  <c:v>1.5318465999999999E-2</c:v>
                </c:pt>
                <c:pt idx="114">
                  <c:v>1.13062635E-2</c:v>
                </c:pt>
                <c:pt idx="115">
                  <c:v>6.5360649999999998E-3</c:v>
                </c:pt>
                <c:pt idx="116">
                  <c:v>1.2894528E-3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270-47D7-B679-A31FFB265BBE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[4]Sheet1!$D$244:$DT$244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8.4199999999999998E-4</c:v>
                </c:pt>
                <c:pt idx="7">
                  <c:v>3.0449769999999999E-3</c:v>
                </c:pt>
                <c:pt idx="8">
                  <c:v>5.0502066E-3</c:v>
                </c:pt>
                <c:pt idx="9">
                  <c:v>5.1362430000000004E-3</c:v>
                </c:pt>
                <c:pt idx="10">
                  <c:v>2.3694333999999999E-3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2.9E-4</c:v>
                </c:pt>
                <c:pt idx="15">
                  <c:v>5.2242023000000004E-3</c:v>
                </c:pt>
                <c:pt idx="16">
                  <c:v>9.1101580000000001E-3</c:v>
                </c:pt>
                <c:pt idx="17">
                  <c:v>9.0361079999999993E-3</c:v>
                </c:pt>
                <c:pt idx="18">
                  <c:v>5.4259419999999996E-3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2.5398669999999999E-3</c:v>
                </c:pt>
                <c:pt idx="27">
                  <c:v>6.1978246000000004E-3</c:v>
                </c:pt>
                <c:pt idx="28">
                  <c:v>8.7679009999999998E-3</c:v>
                </c:pt>
                <c:pt idx="29">
                  <c:v>9.8263389999999999E-3</c:v>
                </c:pt>
                <c:pt idx="30">
                  <c:v>1.0741145000000001E-2</c:v>
                </c:pt>
                <c:pt idx="31">
                  <c:v>1.1758143E-2</c:v>
                </c:pt>
                <c:pt idx="32">
                  <c:v>1.2246376E-2</c:v>
                </c:pt>
                <c:pt idx="33">
                  <c:v>1.312668E-2</c:v>
                </c:pt>
                <c:pt idx="34">
                  <c:v>1.3721255E-2</c:v>
                </c:pt>
                <c:pt idx="35">
                  <c:v>1.3824538000000001E-2</c:v>
                </c:pt>
                <c:pt idx="36">
                  <c:v>1.2607109999999999E-2</c:v>
                </c:pt>
                <c:pt idx="37">
                  <c:v>9.8998249999999993E-3</c:v>
                </c:pt>
                <c:pt idx="38">
                  <c:v>6.1423327000000002E-3</c:v>
                </c:pt>
                <c:pt idx="39">
                  <c:v>2.5002157999999999E-3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2.2459432999999999E-3</c:v>
                </c:pt>
                <c:pt idx="44">
                  <c:v>9.2340730000000006E-3</c:v>
                </c:pt>
                <c:pt idx="45">
                  <c:v>1.7499132000000001E-2</c:v>
                </c:pt>
                <c:pt idx="46">
                  <c:v>2.4399731000000001E-2</c:v>
                </c:pt>
                <c:pt idx="47">
                  <c:v>2.7955879999999999E-2</c:v>
                </c:pt>
                <c:pt idx="48">
                  <c:v>2.8179972000000001E-2</c:v>
                </c:pt>
                <c:pt idx="49">
                  <c:v>2.6325610999999999E-2</c:v>
                </c:pt>
                <c:pt idx="50">
                  <c:v>2.35379E-2</c:v>
                </c:pt>
                <c:pt idx="51">
                  <c:v>2.2005760999999999E-2</c:v>
                </c:pt>
                <c:pt idx="52">
                  <c:v>2.2587322E-2</c:v>
                </c:pt>
                <c:pt idx="53">
                  <c:v>2.3863792000000002E-2</c:v>
                </c:pt>
                <c:pt idx="54">
                  <c:v>2.4072928E-2</c:v>
                </c:pt>
                <c:pt idx="55">
                  <c:v>2.3606430000000001E-2</c:v>
                </c:pt>
                <c:pt idx="56">
                  <c:v>2.4682053999999998E-2</c:v>
                </c:pt>
                <c:pt idx="57">
                  <c:v>2.8318137E-2</c:v>
                </c:pt>
                <c:pt idx="58">
                  <c:v>3.3084895000000003E-2</c:v>
                </c:pt>
                <c:pt idx="59">
                  <c:v>3.6781028E-2</c:v>
                </c:pt>
                <c:pt idx="60">
                  <c:v>3.7293706000000003E-2</c:v>
                </c:pt>
                <c:pt idx="61">
                  <c:v>3.6346138E-2</c:v>
                </c:pt>
                <c:pt idx="62">
                  <c:v>3.4756420000000003E-2</c:v>
                </c:pt>
                <c:pt idx="63">
                  <c:v>3.2708880000000003E-2</c:v>
                </c:pt>
                <c:pt idx="64">
                  <c:v>2.9766515E-2</c:v>
                </c:pt>
                <c:pt idx="65">
                  <c:v>2.8412262000000001E-2</c:v>
                </c:pt>
                <c:pt idx="66">
                  <c:v>3.2056067000000001E-2</c:v>
                </c:pt>
                <c:pt idx="67">
                  <c:v>4.1647616999999998E-2</c:v>
                </c:pt>
                <c:pt idx="68">
                  <c:v>5.2854224999999998E-2</c:v>
                </c:pt>
                <c:pt idx="69">
                  <c:v>5.8639801999999998E-2</c:v>
                </c:pt>
                <c:pt idx="70">
                  <c:v>5.5534159999999999E-2</c:v>
                </c:pt>
                <c:pt idx="71">
                  <c:v>4.5782864E-2</c:v>
                </c:pt>
                <c:pt idx="72">
                  <c:v>3.4859907000000002E-2</c:v>
                </c:pt>
                <c:pt idx="73">
                  <c:v>2.6091939000000001E-2</c:v>
                </c:pt>
                <c:pt idx="74">
                  <c:v>1.9785852999999999E-2</c:v>
                </c:pt>
                <c:pt idx="75">
                  <c:v>1.4260383999999999E-2</c:v>
                </c:pt>
                <c:pt idx="76">
                  <c:v>9.9215329999999997E-3</c:v>
                </c:pt>
                <c:pt idx="77">
                  <c:v>9.1558530000000003E-3</c:v>
                </c:pt>
                <c:pt idx="78">
                  <c:v>1.3712413E-2</c:v>
                </c:pt>
                <c:pt idx="79">
                  <c:v>2.0861141E-2</c:v>
                </c:pt>
                <c:pt idx="80">
                  <c:v>2.4742618000000001E-2</c:v>
                </c:pt>
                <c:pt idx="81">
                  <c:v>2.1465287999999999E-2</c:v>
                </c:pt>
                <c:pt idx="82">
                  <c:v>1.1629099E-2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1.2607949000000001E-3</c:v>
                </c:pt>
                <c:pt idx="89">
                  <c:v>6.4307936E-3</c:v>
                </c:pt>
                <c:pt idx="90">
                  <c:v>1.1017966000000001E-2</c:v>
                </c:pt>
                <c:pt idx="91">
                  <c:v>1.5064634E-2</c:v>
                </c:pt>
                <c:pt idx="92">
                  <c:v>1.7576646000000001E-2</c:v>
                </c:pt>
                <c:pt idx="93">
                  <c:v>1.8829190999999999E-2</c:v>
                </c:pt>
                <c:pt idx="94">
                  <c:v>1.9099965999999999E-2</c:v>
                </c:pt>
                <c:pt idx="95">
                  <c:v>1.8957326E-2</c:v>
                </c:pt>
                <c:pt idx="96">
                  <c:v>2.0011593000000001E-2</c:v>
                </c:pt>
                <c:pt idx="97">
                  <c:v>2.200094E-2</c:v>
                </c:pt>
                <c:pt idx="98">
                  <c:v>2.4299485999999999E-2</c:v>
                </c:pt>
                <c:pt idx="99">
                  <c:v>2.6137315000000001E-2</c:v>
                </c:pt>
                <c:pt idx="100">
                  <c:v>2.7132793999999998E-2</c:v>
                </c:pt>
                <c:pt idx="101">
                  <c:v>2.8176168000000001E-2</c:v>
                </c:pt>
                <c:pt idx="102">
                  <c:v>2.9071573E-2</c:v>
                </c:pt>
                <c:pt idx="103">
                  <c:v>3.0250599999999999E-2</c:v>
                </c:pt>
                <c:pt idx="104">
                  <c:v>3.0876913999999998E-2</c:v>
                </c:pt>
                <c:pt idx="105">
                  <c:v>3.1076573E-2</c:v>
                </c:pt>
                <c:pt idx="106">
                  <c:v>3.0708404000000002E-2</c:v>
                </c:pt>
                <c:pt idx="107">
                  <c:v>3.0064797000000001E-2</c:v>
                </c:pt>
                <c:pt idx="108">
                  <c:v>2.8486744000000001E-2</c:v>
                </c:pt>
                <c:pt idx="109">
                  <c:v>2.6266695999999999E-2</c:v>
                </c:pt>
                <c:pt idx="110">
                  <c:v>2.389618E-2</c:v>
                </c:pt>
                <c:pt idx="111">
                  <c:v>2.2652378000000001E-2</c:v>
                </c:pt>
                <c:pt idx="112">
                  <c:v>1.9740150000000001E-2</c:v>
                </c:pt>
                <c:pt idx="113">
                  <c:v>1.6577175E-2</c:v>
                </c:pt>
                <c:pt idx="114">
                  <c:v>1.2783648999999999E-2</c:v>
                </c:pt>
                <c:pt idx="115">
                  <c:v>8.2151659999999994E-3</c:v>
                </c:pt>
                <c:pt idx="116">
                  <c:v>3.1613202000000001E-3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270-47D7-B679-A31FFB265BBE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[4]Sheet1!$D$245:$DT$245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9.8700000000000003E-4</c:v>
                </c:pt>
                <c:pt idx="7">
                  <c:v>3.3440789999999998E-3</c:v>
                </c:pt>
                <c:pt idx="8">
                  <c:v>5.5129955999999999E-3</c:v>
                </c:pt>
                <c:pt idx="9">
                  <c:v>5.6557096999999999E-3</c:v>
                </c:pt>
                <c:pt idx="10">
                  <c:v>2.8289494E-3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4.6775456999999998E-3</c:v>
                </c:pt>
                <c:pt idx="16">
                  <c:v>8.7848000000000006E-3</c:v>
                </c:pt>
                <c:pt idx="17">
                  <c:v>8.9524200000000009E-3</c:v>
                </c:pt>
                <c:pt idx="18">
                  <c:v>5.4978989999999997E-3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2.6777564E-3</c:v>
                </c:pt>
                <c:pt idx="27">
                  <c:v>6.3619130000000003E-3</c:v>
                </c:pt>
                <c:pt idx="28">
                  <c:v>8.9281919999999997E-3</c:v>
                </c:pt>
                <c:pt idx="29">
                  <c:v>9.9988000000000004E-3</c:v>
                </c:pt>
                <c:pt idx="30">
                  <c:v>1.0943857E-2</c:v>
                </c:pt>
                <c:pt idx="31">
                  <c:v>1.1969228E-2</c:v>
                </c:pt>
                <c:pt idx="32">
                  <c:v>1.2432121000000001E-2</c:v>
                </c:pt>
                <c:pt idx="33">
                  <c:v>1.3358309000000001E-2</c:v>
                </c:pt>
                <c:pt idx="34">
                  <c:v>1.4122602999999999E-2</c:v>
                </c:pt>
                <c:pt idx="35">
                  <c:v>1.4454487E-2</c:v>
                </c:pt>
                <c:pt idx="36">
                  <c:v>1.3375275000000001E-2</c:v>
                </c:pt>
                <c:pt idx="37">
                  <c:v>1.0657329E-2</c:v>
                </c:pt>
                <c:pt idx="38">
                  <c:v>6.7731924000000001E-3</c:v>
                </c:pt>
                <c:pt idx="39">
                  <c:v>2.9899829999999999E-3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2.2220586000000001E-3</c:v>
                </c:pt>
                <c:pt idx="44">
                  <c:v>9.0931339999999992E-3</c:v>
                </c:pt>
                <c:pt idx="45">
                  <c:v>1.7361051999999998E-2</c:v>
                </c:pt>
                <c:pt idx="46">
                  <c:v>2.4410304000000001E-2</c:v>
                </c:pt>
                <c:pt idx="47">
                  <c:v>2.8169989999999999E-2</c:v>
                </c:pt>
                <c:pt idx="48">
                  <c:v>2.8506264E-2</c:v>
                </c:pt>
                <c:pt idx="49">
                  <c:v>2.6659597E-2</c:v>
                </c:pt>
                <c:pt idx="50">
                  <c:v>2.3846961999999999E-2</c:v>
                </c:pt>
                <c:pt idx="51">
                  <c:v>2.2371234E-2</c:v>
                </c:pt>
                <c:pt idx="52">
                  <c:v>2.3065293000000001E-2</c:v>
                </c:pt>
                <c:pt idx="53">
                  <c:v>2.438798E-2</c:v>
                </c:pt>
                <c:pt idx="54">
                  <c:v>2.4501657E-2</c:v>
                </c:pt>
                <c:pt idx="55">
                  <c:v>2.3856784999999998E-2</c:v>
                </c:pt>
                <c:pt idx="56">
                  <c:v>2.4768447999999998E-2</c:v>
                </c:pt>
                <c:pt idx="57">
                  <c:v>2.8265060000000002E-2</c:v>
                </c:pt>
                <c:pt idx="58">
                  <c:v>3.2920983000000001E-2</c:v>
                </c:pt>
                <c:pt idx="59">
                  <c:v>3.6577510000000001E-2</c:v>
                </c:pt>
                <c:pt idx="60">
                  <c:v>3.717517E-2</c:v>
                </c:pt>
                <c:pt idx="61">
                  <c:v>3.6405886999999998E-2</c:v>
                </c:pt>
                <c:pt idx="62">
                  <c:v>3.4914777000000001E-2</c:v>
                </c:pt>
                <c:pt idx="63">
                  <c:v>3.2793265000000002E-2</c:v>
                </c:pt>
                <c:pt idx="64">
                  <c:v>2.9705829999999999E-2</c:v>
                </c:pt>
                <c:pt idx="65">
                  <c:v>2.8329493000000001E-2</c:v>
                </c:pt>
                <c:pt idx="66">
                  <c:v>3.2197624000000001E-2</c:v>
                </c:pt>
                <c:pt idx="67">
                  <c:v>4.22009E-2</c:v>
                </c:pt>
                <c:pt idx="68">
                  <c:v>5.374524E-2</c:v>
                </c:pt>
                <c:pt idx="69">
                  <c:v>5.9583365999999999E-2</c:v>
                </c:pt>
                <c:pt idx="70">
                  <c:v>5.6160014000000001E-2</c:v>
                </c:pt>
                <c:pt idx="71">
                  <c:v>4.5880068000000003E-2</c:v>
                </c:pt>
                <c:pt idx="72">
                  <c:v>3.4485040000000002E-2</c:v>
                </c:pt>
                <c:pt idx="73">
                  <c:v>2.5476665999999999E-2</c:v>
                </c:pt>
                <c:pt idx="74">
                  <c:v>1.9228524E-2</c:v>
                </c:pt>
                <c:pt idx="75">
                  <c:v>1.3974055000000001E-2</c:v>
                </c:pt>
                <c:pt idx="76">
                  <c:v>1.0016175E-2</c:v>
                </c:pt>
                <c:pt idx="77">
                  <c:v>9.6510620000000002E-3</c:v>
                </c:pt>
                <c:pt idx="78">
                  <c:v>1.4525438999999999E-2</c:v>
                </c:pt>
                <c:pt idx="79">
                  <c:v>2.1799895999999999E-2</c:v>
                </c:pt>
                <c:pt idx="80">
                  <c:v>2.5528492E-2</c:v>
                </c:pt>
                <c:pt idx="81">
                  <c:v>2.1872392000000001E-2</c:v>
                </c:pt>
                <c:pt idx="82">
                  <c:v>1.1602579E-2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1.0074953000000001E-3</c:v>
                </c:pt>
                <c:pt idx="89">
                  <c:v>6.2685288E-3</c:v>
                </c:pt>
                <c:pt idx="90">
                  <c:v>1.0987027E-2</c:v>
                </c:pt>
                <c:pt idx="91">
                  <c:v>1.5167190000000001E-2</c:v>
                </c:pt>
                <c:pt idx="92">
                  <c:v>1.7833939E-2</c:v>
                </c:pt>
                <c:pt idx="93">
                  <c:v>1.9221818000000002E-2</c:v>
                </c:pt>
                <c:pt idx="94">
                  <c:v>1.9602543E-2</c:v>
                </c:pt>
                <c:pt idx="95">
                  <c:v>1.9533277000000002E-2</c:v>
                </c:pt>
                <c:pt idx="96">
                  <c:v>2.0624755000000002E-2</c:v>
                </c:pt>
                <c:pt idx="97">
                  <c:v>2.2598900000000002E-2</c:v>
                </c:pt>
                <c:pt idx="98">
                  <c:v>2.4853434000000001E-2</c:v>
                </c:pt>
                <c:pt idx="99">
                  <c:v>2.6637865E-2</c:v>
                </c:pt>
                <c:pt idx="100">
                  <c:v>2.7586227000000001E-2</c:v>
                </c:pt>
                <c:pt idx="101">
                  <c:v>2.8624224E-2</c:v>
                </c:pt>
                <c:pt idx="102">
                  <c:v>2.9457792999999999E-2</c:v>
                </c:pt>
                <c:pt idx="103">
                  <c:v>3.0599700000000001E-2</c:v>
                </c:pt>
                <c:pt idx="104">
                  <c:v>3.1182497999999999E-2</c:v>
                </c:pt>
                <c:pt idx="105">
                  <c:v>3.1323669999999998E-2</c:v>
                </c:pt>
                <c:pt idx="106">
                  <c:v>3.0883926999999999E-2</c:v>
                </c:pt>
                <c:pt idx="107">
                  <c:v>3.0179596E-2</c:v>
                </c:pt>
                <c:pt idx="108">
                  <c:v>2.8506030000000002E-2</c:v>
                </c:pt>
                <c:pt idx="109">
                  <c:v>2.6185699E-2</c:v>
                </c:pt>
                <c:pt idx="110">
                  <c:v>2.3731532E-2</c:v>
                </c:pt>
                <c:pt idx="111">
                  <c:v>2.2304397E-2</c:v>
                </c:pt>
                <c:pt idx="112">
                  <c:v>1.9280777999999998E-2</c:v>
                </c:pt>
                <c:pt idx="113">
                  <c:v>1.6035868000000002E-2</c:v>
                </c:pt>
                <c:pt idx="114">
                  <c:v>1.2175551E-2</c:v>
                </c:pt>
                <c:pt idx="115">
                  <c:v>7.5504370000000001E-3</c:v>
                </c:pt>
                <c:pt idx="116">
                  <c:v>2.4460913000000002E-3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270-47D7-B679-A31FFB265BBE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[4]Sheet1!$D$246:$DT$246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7.1400000000000001E-4</c:v>
                </c:pt>
                <c:pt idx="7">
                  <c:v>3.0324338E-3</c:v>
                </c:pt>
                <c:pt idx="8">
                  <c:v>5.1626125000000002E-3</c:v>
                </c:pt>
                <c:pt idx="9">
                  <c:v>5.3711723999999997E-3</c:v>
                </c:pt>
                <c:pt idx="10">
                  <c:v>2.6867264000000001E-3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3.15E-5</c:v>
                </c:pt>
                <c:pt idx="15">
                  <c:v>4.8491109999999997E-3</c:v>
                </c:pt>
                <c:pt idx="16">
                  <c:v>8.6552460000000001E-3</c:v>
                </c:pt>
                <c:pt idx="17">
                  <c:v>8.6004570000000006E-3</c:v>
                </c:pt>
                <c:pt idx="18">
                  <c:v>5.1519167999999997E-3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2.5838142999999999E-3</c:v>
                </c:pt>
                <c:pt idx="27">
                  <c:v>6.1236490000000001E-3</c:v>
                </c:pt>
                <c:pt idx="28">
                  <c:v>8.6540509999999994E-3</c:v>
                </c:pt>
                <c:pt idx="29">
                  <c:v>9.7549739999999996E-3</c:v>
                </c:pt>
                <c:pt idx="30">
                  <c:v>1.0672411E-2</c:v>
                </c:pt>
                <c:pt idx="31">
                  <c:v>1.1585204E-2</c:v>
                </c:pt>
                <c:pt idx="32">
                  <c:v>1.1930303999999999E-2</c:v>
                </c:pt>
                <c:pt idx="33">
                  <c:v>1.2731945E-2</c:v>
                </c:pt>
                <c:pt idx="34">
                  <c:v>1.3418645999999999E-2</c:v>
                </c:pt>
                <c:pt idx="35">
                  <c:v>1.36747E-2</c:v>
                </c:pt>
                <c:pt idx="36">
                  <c:v>1.2537879E-2</c:v>
                </c:pt>
                <c:pt idx="37">
                  <c:v>9.8043109999999996E-3</c:v>
                </c:pt>
                <c:pt idx="38">
                  <c:v>5.9821220000000003E-3</c:v>
                </c:pt>
                <c:pt idx="39">
                  <c:v>2.3452488000000001E-3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2.2497694000000001E-3</c:v>
                </c:pt>
                <c:pt idx="44">
                  <c:v>9.1986050000000003E-3</c:v>
                </c:pt>
                <c:pt idx="45">
                  <c:v>1.7413060000000001E-2</c:v>
                </c:pt>
                <c:pt idx="46">
                  <c:v>2.4289656E-2</c:v>
                </c:pt>
                <c:pt idx="47">
                  <c:v>2.7829144E-2</c:v>
                </c:pt>
                <c:pt idx="48">
                  <c:v>2.7973099000000001E-2</c:v>
                </c:pt>
                <c:pt idx="49">
                  <c:v>2.5974563999999999E-2</c:v>
                </c:pt>
                <c:pt idx="50">
                  <c:v>2.308139E-2</c:v>
                </c:pt>
                <c:pt idx="51">
                  <c:v>2.1542594000000002E-2</c:v>
                </c:pt>
                <c:pt idx="52">
                  <c:v>2.2181986000000001E-2</c:v>
                </c:pt>
                <c:pt idx="53">
                  <c:v>2.3448514E-2</c:v>
                </c:pt>
                <c:pt idx="54">
                  <c:v>2.3545526000000001E-2</c:v>
                </c:pt>
                <c:pt idx="55">
                  <c:v>2.2954326000000001E-2</c:v>
                </c:pt>
                <c:pt idx="56">
                  <c:v>2.4083357E-2</c:v>
                </c:pt>
                <c:pt idx="57">
                  <c:v>2.7975409999999999E-2</c:v>
                </c:pt>
                <c:pt idx="58">
                  <c:v>3.3072206999999999E-2</c:v>
                </c:pt>
                <c:pt idx="59">
                  <c:v>3.6982194000000003E-2</c:v>
                </c:pt>
                <c:pt idx="60">
                  <c:v>3.7490305000000002E-2</c:v>
                </c:pt>
                <c:pt idx="61">
                  <c:v>3.633641E-2</c:v>
                </c:pt>
                <c:pt idx="62">
                  <c:v>3.4453638000000002E-2</c:v>
                </c:pt>
                <c:pt idx="63">
                  <c:v>3.2149997E-2</c:v>
                </c:pt>
                <c:pt idx="64">
                  <c:v>2.9075627999999999E-2</c:v>
                </c:pt>
                <c:pt idx="65">
                  <c:v>2.7733859E-2</c:v>
                </c:pt>
                <c:pt idx="66">
                  <c:v>3.1442831999999997E-2</c:v>
                </c:pt>
                <c:pt idx="67">
                  <c:v>4.1042108000000001E-2</c:v>
                </c:pt>
                <c:pt idx="68">
                  <c:v>5.2272270000000003E-2</c:v>
                </c:pt>
                <c:pt idx="69">
                  <c:v>5.8223116999999998E-2</c:v>
                </c:pt>
                <c:pt idx="70">
                  <c:v>5.5454194999999998E-2</c:v>
                </c:pt>
                <c:pt idx="71">
                  <c:v>4.6034034000000001E-2</c:v>
                </c:pt>
                <c:pt idx="72">
                  <c:v>3.5194419999999997E-2</c:v>
                </c:pt>
                <c:pt idx="73">
                  <c:v>2.6195968E-2</c:v>
                </c:pt>
                <c:pt idx="74">
                  <c:v>1.9463670999999998E-2</c:v>
                </c:pt>
                <c:pt idx="75">
                  <c:v>1.3517435E-2</c:v>
                </c:pt>
                <c:pt idx="76">
                  <c:v>8.945026E-3</c:v>
                </c:pt>
                <c:pt idx="77">
                  <c:v>8.2999579999999996E-3</c:v>
                </c:pt>
                <c:pt idx="78">
                  <c:v>1.3286211500000001E-2</c:v>
                </c:pt>
                <c:pt idx="79">
                  <c:v>2.0960504000000001E-2</c:v>
                </c:pt>
                <c:pt idx="80">
                  <c:v>2.5244300000000001E-2</c:v>
                </c:pt>
                <c:pt idx="81">
                  <c:v>2.2112857999999999E-2</c:v>
                </c:pt>
                <c:pt idx="82">
                  <c:v>1.2190018E-2</c:v>
                </c:pt>
                <c:pt idx="83">
                  <c:v>2.13E-4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6.7299999999999999E-4</c:v>
                </c:pt>
                <c:pt idx="89">
                  <c:v>5.9668454000000003E-3</c:v>
                </c:pt>
                <c:pt idx="90">
                  <c:v>1.0709628000000001E-2</c:v>
                </c:pt>
                <c:pt idx="91">
                  <c:v>1.4864983E-2</c:v>
                </c:pt>
                <c:pt idx="92">
                  <c:v>1.7424952E-2</c:v>
                </c:pt>
                <c:pt idx="93">
                  <c:v>1.868713E-2</c:v>
                </c:pt>
                <c:pt idx="94">
                  <c:v>1.8937242999999999E-2</c:v>
                </c:pt>
                <c:pt idx="95">
                  <c:v>1.8761149000000001E-2</c:v>
                </c:pt>
                <c:pt idx="96">
                  <c:v>1.9741029E-2</c:v>
                </c:pt>
                <c:pt idx="97">
                  <c:v>2.1639763999999999E-2</c:v>
                </c:pt>
                <c:pt idx="98">
                  <c:v>2.3856216999999999E-2</c:v>
                </c:pt>
                <c:pt idx="99">
                  <c:v>2.5637752999999999E-2</c:v>
                </c:pt>
                <c:pt idx="100">
                  <c:v>2.6609753999999999E-2</c:v>
                </c:pt>
                <c:pt idx="101">
                  <c:v>2.766629E-2</c:v>
                </c:pt>
                <c:pt idx="102">
                  <c:v>2.8601402000000001E-2</c:v>
                </c:pt>
                <c:pt idx="103">
                  <c:v>2.9841746999999998E-2</c:v>
                </c:pt>
                <c:pt idx="104">
                  <c:v>3.0558333E-2</c:v>
                </c:pt>
                <c:pt idx="105">
                  <c:v>3.0868744E-2</c:v>
                </c:pt>
                <c:pt idx="106">
                  <c:v>3.0627227999999999E-2</c:v>
                </c:pt>
                <c:pt idx="107">
                  <c:v>3.0119993000000001E-2</c:v>
                </c:pt>
                <c:pt idx="108">
                  <c:v>2.86825E-2</c:v>
                </c:pt>
                <c:pt idx="109">
                  <c:v>2.6600644E-2</c:v>
                </c:pt>
                <c:pt idx="110">
                  <c:v>2.4366869999999999E-2</c:v>
                </c:pt>
                <c:pt idx="111">
                  <c:v>2.3256178999999998E-2</c:v>
                </c:pt>
                <c:pt idx="112">
                  <c:v>2.0459003999999999E-2</c:v>
                </c:pt>
                <c:pt idx="113">
                  <c:v>1.7388555999999999E-2</c:v>
                </c:pt>
                <c:pt idx="114">
                  <c:v>1.3674225999999999E-2</c:v>
                </c:pt>
                <c:pt idx="115">
                  <c:v>9.175463E-3</c:v>
                </c:pt>
                <c:pt idx="116">
                  <c:v>4.1831200000000002E-3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5270-47D7-B679-A31FFB265BBE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[4]Sheet1!$D$247:$DT$247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5.71E-4</c:v>
                </c:pt>
                <c:pt idx="7">
                  <c:v>2.6894013999999998E-3</c:v>
                </c:pt>
                <c:pt idx="8">
                  <c:v>4.8977179999999997E-3</c:v>
                </c:pt>
                <c:pt idx="9">
                  <c:v>5.4340754000000002E-3</c:v>
                </c:pt>
                <c:pt idx="10">
                  <c:v>3.1828036999999999E-3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4.2332945999999996E-3</c:v>
                </c:pt>
                <c:pt idx="16">
                  <c:v>7.6667842999999999E-3</c:v>
                </c:pt>
                <c:pt idx="17">
                  <c:v>7.4974754999999997E-3</c:v>
                </c:pt>
                <c:pt idx="18">
                  <c:v>4.2364270000000001E-3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3.1839450000000001E-3</c:v>
                </c:pt>
                <c:pt idx="27">
                  <c:v>6.1029424000000002E-3</c:v>
                </c:pt>
                <c:pt idx="28">
                  <c:v>8.0061449999999992E-3</c:v>
                </c:pt>
                <c:pt idx="29">
                  <c:v>8.5633819999999996E-3</c:v>
                </c:pt>
                <c:pt idx="30">
                  <c:v>9.0321970000000005E-3</c:v>
                </c:pt>
                <c:pt idx="31">
                  <c:v>9.6878669999999993E-3</c:v>
                </c:pt>
                <c:pt idx="32">
                  <c:v>1.008012E-2</c:v>
                </c:pt>
                <c:pt idx="33">
                  <c:v>1.1096284999999999E-2</c:v>
                </c:pt>
                <c:pt idx="34">
                  <c:v>1.2048322E-2</c:v>
                </c:pt>
                <c:pt idx="35">
                  <c:v>1.2501213000000001E-2</c:v>
                </c:pt>
                <c:pt idx="36">
                  <c:v>1.1526892E-2</c:v>
                </c:pt>
                <c:pt idx="37">
                  <c:v>9.0114050000000001E-3</c:v>
                </c:pt>
                <c:pt idx="38">
                  <c:v>5.5086385000000003E-3</c:v>
                </c:pt>
                <c:pt idx="39">
                  <c:v>2.1517865999999999E-3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1.9126149000000001E-3</c:v>
                </c:pt>
                <c:pt idx="44">
                  <c:v>8.8706984999999995E-3</c:v>
                </c:pt>
                <c:pt idx="45">
                  <c:v>1.6910893999999999E-2</c:v>
                </c:pt>
                <c:pt idx="46">
                  <c:v>2.3466127E-2</c:v>
                </c:pt>
                <c:pt idx="47">
                  <c:v>2.6771577000000001E-2</c:v>
                </c:pt>
                <c:pt idx="48">
                  <c:v>2.6964396000000002E-2</c:v>
                </c:pt>
                <c:pt idx="49">
                  <c:v>2.5130791999999999E-2</c:v>
                </c:pt>
                <c:pt idx="50">
                  <c:v>2.2288166000000002E-2</c:v>
                </c:pt>
                <c:pt idx="51">
                  <c:v>2.0569957999999999E-2</c:v>
                </c:pt>
                <c:pt idx="52">
                  <c:v>2.0885408000000001E-2</c:v>
                </c:pt>
                <c:pt idx="53">
                  <c:v>2.1908061999999999E-2</c:v>
                </c:pt>
                <c:pt idx="54">
                  <c:v>2.2012528E-2</c:v>
                </c:pt>
                <c:pt idx="55">
                  <c:v>2.1651170000000001E-2</c:v>
                </c:pt>
                <c:pt idx="56">
                  <c:v>2.3227563E-2</c:v>
                </c:pt>
                <c:pt idx="57">
                  <c:v>2.7711627999999999E-2</c:v>
                </c:pt>
                <c:pt idx="58">
                  <c:v>3.3397709999999997E-2</c:v>
                </c:pt>
                <c:pt idx="59">
                  <c:v>3.7704165999999997E-2</c:v>
                </c:pt>
                <c:pt idx="60">
                  <c:v>3.826069E-2</c:v>
                </c:pt>
                <c:pt idx="61">
                  <c:v>3.672309E-2</c:v>
                </c:pt>
                <c:pt idx="62">
                  <c:v>3.4212350000000002E-2</c:v>
                </c:pt>
                <c:pt idx="63">
                  <c:v>3.1285412999999998E-2</c:v>
                </c:pt>
                <c:pt idx="64">
                  <c:v>2.7803872E-2</c:v>
                </c:pt>
                <c:pt idx="65">
                  <c:v>2.6303838999999999E-2</c:v>
                </c:pt>
                <c:pt idx="66">
                  <c:v>2.9898682999999999E-2</c:v>
                </c:pt>
                <c:pt idx="67">
                  <c:v>3.9145153000000002E-2</c:v>
                </c:pt>
                <c:pt idx="68">
                  <c:v>4.9927584999999997E-2</c:v>
                </c:pt>
                <c:pt idx="69">
                  <c:v>5.5713587000000002E-2</c:v>
                </c:pt>
                <c:pt idx="70">
                  <c:v>5.3438284000000003E-2</c:v>
                </c:pt>
                <c:pt idx="71">
                  <c:v>4.5084531999999997E-2</c:v>
                </c:pt>
                <c:pt idx="72">
                  <c:v>3.5340155999999998E-2</c:v>
                </c:pt>
                <c:pt idx="73">
                  <c:v>2.6963570999999999E-2</c:v>
                </c:pt>
                <c:pt idx="74">
                  <c:v>2.0148112999999999E-2</c:v>
                </c:pt>
                <c:pt idx="75">
                  <c:v>1.3638744E-2</c:v>
                </c:pt>
                <c:pt idx="76">
                  <c:v>8.3767270000000005E-3</c:v>
                </c:pt>
                <c:pt idx="77">
                  <c:v>7.1708120000000004E-3</c:v>
                </c:pt>
                <c:pt idx="78">
                  <c:v>1.1738919E-2</c:v>
                </c:pt>
                <c:pt idx="79">
                  <c:v>1.9157289000000001E-2</c:v>
                </c:pt>
                <c:pt idx="80">
                  <c:v>2.3520226000000002E-2</c:v>
                </c:pt>
                <c:pt idx="81">
                  <c:v>2.0885813999999999E-2</c:v>
                </c:pt>
                <c:pt idx="82">
                  <c:v>1.1766570000000001E-2</c:v>
                </c:pt>
                <c:pt idx="83">
                  <c:v>5.8600000000000004E-4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4.7647812999999997E-3</c:v>
                </c:pt>
                <c:pt idx="90">
                  <c:v>9.3190570000000004E-3</c:v>
                </c:pt>
                <c:pt idx="91">
                  <c:v>1.3450007999999999E-2</c:v>
                </c:pt>
                <c:pt idx="92">
                  <c:v>1.6176444000000002E-2</c:v>
                </c:pt>
                <c:pt idx="93">
                  <c:v>1.7724154999999998E-2</c:v>
                </c:pt>
                <c:pt idx="94">
                  <c:v>1.8339923000000001E-2</c:v>
                </c:pt>
                <c:pt idx="95">
                  <c:v>1.8513575000000001E-2</c:v>
                </c:pt>
                <c:pt idx="96">
                  <c:v>1.9787394999999999E-2</c:v>
                </c:pt>
                <c:pt idx="97">
                  <c:v>2.185399E-2</c:v>
                </c:pt>
                <c:pt idx="98">
                  <c:v>2.4060583E-2</c:v>
                </c:pt>
                <c:pt idx="99">
                  <c:v>2.5631920999999998E-2</c:v>
                </c:pt>
                <c:pt idx="100">
                  <c:v>2.6245348000000002E-2</c:v>
                </c:pt>
                <c:pt idx="101">
                  <c:v>2.6979177999999999E-2</c:v>
                </c:pt>
                <c:pt idx="102">
                  <c:v>2.7577892E-2</c:v>
                </c:pt>
                <c:pt idx="103">
                  <c:v>2.8514373999999999E-2</c:v>
                </c:pt>
                <c:pt idx="104">
                  <c:v>2.9042565999999999E-2</c:v>
                </c:pt>
                <c:pt idx="105">
                  <c:v>2.9305628E-2</c:v>
                </c:pt>
                <c:pt idx="106">
                  <c:v>2.9143530000000001E-2</c:v>
                </c:pt>
                <c:pt idx="107">
                  <c:v>2.8801514E-2</c:v>
                </c:pt>
                <c:pt idx="108">
                  <c:v>2.7663216000000001E-2</c:v>
                </c:pt>
                <c:pt idx="109">
                  <c:v>2.5945050000000001E-2</c:v>
                </c:pt>
                <c:pt idx="110">
                  <c:v>2.4082538000000001E-2</c:v>
                </c:pt>
                <c:pt idx="111">
                  <c:v>2.3819139999999999E-2</c:v>
                </c:pt>
                <c:pt idx="112">
                  <c:v>2.1503228999999999E-2</c:v>
                </c:pt>
                <c:pt idx="113">
                  <c:v>1.8856784000000001E-2</c:v>
                </c:pt>
                <c:pt idx="114">
                  <c:v>1.5504476999999999E-2</c:v>
                </c:pt>
                <c:pt idx="115">
                  <c:v>1.1304697000000001E-2</c:v>
                </c:pt>
                <c:pt idx="116">
                  <c:v>6.5672263000000003E-3</c:v>
                </c:pt>
                <c:pt idx="117">
                  <c:v>1.2500918999999999E-3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5270-47D7-B679-A31FFB265BBE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[4]Sheet1!$D$248:$DT$248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1.0399999999999999E-4</c:v>
                </c:pt>
                <c:pt idx="7">
                  <c:v>2.3287236999999998E-3</c:v>
                </c:pt>
                <c:pt idx="8">
                  <c:v>4.6651230000000002E-3</c:v>
                </c:pt>
                <c:pt idx="9">
                  <c:v>5.309093E-3</c:v>
                </c:pt>
                <c:pt idx="10">
                  <c:v>3.1555053E-3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2.41E-4</c:v>
                </c:pt>
                <c:pt idx="15">
                  <c:v>4.3971627000000003E-3</c:v>
                </c:pt>
                <c:pt idx="16">
                  <c:v>7.5901229999999998E-3</c:v>
                </c:pt>
                <c:pt idx="17">
                  <c:v>7.2750695999999997E-3</c:v>
                </c:pt>
                <c:pt idx="18">
                  <c:v>4.0040529999999996E-3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2.9429526000000002E-3</c:v>
                </c:pt>
                <c:pt idx="27">
                  <c:v>5.7289730000000001E-3</c:v>
                </c:pt>
                <c:pt idx="28">
                  <c:v>7.5496929999999997E-3</c:v>
                </c:pt>
                <c:pt idx="29">
                  <c:v>8.1110179999999994E-3</c:v>
                </c:pt>
                <c:pt idx="30">
                  <c:v>8.6444929999999996E-3</c:v>
                </c:pt>
                <c:pt idx="31">
                  <c:v>9.4026439999999999E-3</c:v>
                </c:pt>
                <c:pt idx="32">
                  <c:v>9.9441530000000007E-3</c:v>
                </c:pt>
                <c:pt idx="33">
                  <c:v>1.1045846999999999E-2</c:v>
                </c:pt>
                <c:pt idx="34">
                  <c:v>1.2022863999999999E-2</c:v>
                </c:pt>
                <c:pt idx="35">
                  <c:v>1.2415158000000001E-2</c:v>
                </c:pt>
                <c:pt idx="36">
                  <c:v>1.1357902E-2</c:v>
                </c:pt>
                <c:pt idx="37">
                  <c:v>8.793693E-3</c:v>
                </c:pt>
                <c:pt idx="38">
                  <c:v>5.3001176999999998E-3</c:v>
                </c:pt>
                <c:pt idx="39">
                  <c:v>1.9651476999999998E-3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1.9055217999999999E-3</c:v>
                </c:pt>
                <c:pt idx="44">
                  <c:v>8.9071069999999992E-3</c:v>
                </c:pt>
                <c:pt idx="45">
                  <c:v>1.6929876E-2</c:v>
                </c:pt>
                <c:pt idx="46">
                  <c:v>2.3397416000000001E-2</c:v>
                </c:pt>
                <c:pt idx="47">
                  <c:v>2.6604848E-2</c:v>
                </c:pt>
                <c:pt idx="48">
                  <c:v>2.6710616E-2</c:v>
                </c:pt>
                <c:pt idx="49">
                  <c:v>2.4823405E-2</c:v>
                </c:pt>
                <c:pt idx="50">
                  <c:v>2.1957757000000001E-2</c:v>
                </c:pt>
                <c:pt idx="51">
                  <c:v>2.0228181000000001E-2</c:v>
                </c:pt>
                <c:pt idx="52">
                  <c:v>2.0526309999999999E-2</c:v>
                </c:pt>
                <c:pt idx="53">
                  <c:v>2.1559827E-2</c:v>
                </c:pt>
                <c:pt idx="54">
                  <c:v>2.1732252000000001E-2</c:v>
                </c:pt>
                <c:pt idx="55">
                  <c:v>2.1477020999999999E-2</c:v>
                </c:pt>
                <c:pt idx="56">
                  <c:v>2.3162644E-2</c:v>
                </c:pt>
                <c:pt idx="57">
                  <c:v>2.7699116999999999E-2</c:v>
                </c:pt>
                <c:pt idx="58">
                  <c:v>3.3393100000000002E-2</c:v>
                </c:pt>
                <c:pt idx="59">
                  <c:v>3.7675599999999997E-2</c:v>
                </c:pt>
                <c:pt idx="60">
                  <c:v>3.8186776999999998E-2</c:v>
                </c:pt>
                <c:pt idx="61">
                  <c:v>3.6513243000000001E-2</c:v>
                </c:pt>
                <c:pt idx="62">
                  <c:v>3.3788013999999998E-2</c:v>
                </c:pt>
                <c:pt idx="63">
                  <c:v>3.0674449999999999E-2</c:v>
                </c:pt>
                <c:pt idx="64">
                  <c:v>2.7185602E-2</c:v>
                </c:pt>
                <c:pt idx="65">
                  <c:v>2.5863778E-2</c:v>
                </c:pt>
                <c:pt idx="66">
                  <c:v>2.9627355000000001E-2</c:v>
                </c:pt>
                <c:pt idx="67">
                  <c:v>3.8859297000000001E-2</c:v>
                </c:pt>
                <c:pt idx="68">
                  <c:v>4.9512897E-2</c:v>
                </c:pt>
                <c:pt idx="69">
                  <c:v>5.5274012999999997E-2</c:v>
                </c:pt>
                <c:pt idx="70">
                  <c:v>5.3173262999999998E-2</c:v>
                </c:pt>
                <c:pt idx="71">
                  <c:v>4.5062390000000001E-2</c:v>
                </c:pt>
                <c:pt idx="72">
                  <c:v>3.5404819999999997E-2</c:v>
                </c:pt>
                <c:pt idx="73">
                  <c:v>2.6873317000000001E-2</c:v>
                </c:pt>
                <c:pt idx="74">
                  <c:v>1.9794329999999999E-2</c:v>
                </c:pt>
                <c:pt idx="75">
                  <c:v>1.3129867E-2</c:v>
                </c:pt>
                <c:pt idx="76">
                  <c:v>7.9101810000000005E-3</c:v>
                </c:pt>
                <c:pt idx="77">
                  <c:v>6.8691982999999996E-3</c:v>
                </c:pt>
                <c:pt idx="78">
                  <c:v>1.15301395E-2</c:v>
                </c:pt>
                <c:pt idx="79">
                  <c:v>1.8877659000000001E-2</c:v>
                </c:pt>
                <c:pt idx="80">
                  <c:v>2.3109935000000002E-2</c:v>
                </c:pt>
                <c:pt idx="81">
                  <c:v>2.0433672E-2</c:v>
                </c:pt>
                <c:pt idx="82">
                  <c:v>1.1456545E-2</c:v>
                </c:pt>
                <c:pt idx="83">
                  <c:v>5.8699999999999996E-4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4.4979410000000001E-3</c:v>
                </c:pt>
                <c:pt idx="90">
                  <c:v>8.8700710000000002E-3</c:v>
                </c:pt>
                <c:pt idx="91">
                  <c:v>1.2992561999999999E-2</c:v>
                </c:pt>
                <c:pt idx="92">
                  <c:v>1.5819126999999999E-2</c:v>
                </c:pt>
                <c:pt idx="93">
                  <c:v>1.749626E-2</c:v>
                </c:pt>
                <c:pt idx="94">
                  <c:v>1.8212728000000001E-2</c:v>
                </c:pt>
                <c:pt idx="95">
                  <c:v>1.8405075999999999E-2</c:v>
                </c:pt>
                <c:pt idx="96">
                  <c:v>1.9618478000000002E-2</c:v>
                </c:pt>
                <c:pt idx="97">
                  <c:v>2.1574525000000001E-2</c:v>
                </c:pt>
                <c:pt idx="98">
                  <c:v>2.3655998000000001E-2</c:v>
                </c:pt>
                <c:pt idx="99">
                  <c:v>2.5103615999999999E-2</c:v>
                </c:pt>
                <c:pt idx="100">
                  <c:v>2.5616567999999999E-2</c:v>
                </c:pt>
                <c:pt idx="101">
                  <c:v>2.6326746000000002E-2</c:v>
                </c:pt>
                <c:pt idx="102">
                  <c:v>2.6915804000000002E-2</c:v>
                </c:pt>
                <c:pt idx="103">
                  <c:v>2.7863105999999999E-2</c:v>
                </c:pt>
                <c:pt idx="104">
                  <c:v>2.844211E-2</c:v>
                </c:pt>
                <c:pt idx="105">
                  <c:v>2.8796240000000001E-2</c:v>
                </c:pt>
                <c:pt idx="106">
                  <c:v>2.8754495000000001E-2</c:v>
                </c:pt>
                <c:pt idx="107">
                  <c:v>2.8558264999999999E-2</c:v>
                </c:pt>
                <c:pt idx="108">
                  <c:v>2.7570922000000001E-2</c:v>
                </c:pt>
                <c:pt idx="109">
                  <c:v>2.6005983E-2</c:v>
                </c:pt>
                <c:pt idx="110">
                  <c:v>2.4286137999999999E-2</c:v>
                </c:pt>
                <c:pt idx="111">
                  <c:v>2.4269118999999999E-2</c:v>
                </c:pt>
                <c:pt idx="112">
                  <c:v>2.2087320000000001E-2</c:v>
                </c:pt>
                <c:pt idx="113">
                  <c:v>1.9553642999999999E-2</c:v>
                </c:pt>
                <c:pt idx="114">
                  <c:v>1.6286185000000002E-2</c:v>
                </c:pt>
                <c:pt idx="115">
                  <c:v>1.2147652E-2</c:v>
                </c:pt>
                <c:pt idx="116">
                  <c:v>7.4524214E-3</c:v>
                </c:pt>
                <c:pt idx="117">
                  <c:v>2.1650894E-3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5270-47D7-B679-A31FFB265BBE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[4]Sheet1!$D$249:$DT$249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1.817124E-3</c:v>
                </c:pt>
                <c:pt idx="8">
                  <c:v>4.1781073E-3</c:v>
                </c:pt>
                <c:pt idx="9">
                  <c:v>5.0636544E-3</c:v>
                </c:pt>
                <c:pt idx="10">
                  <c:v>3.1646062E-3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1.34E-4</c:v>
                </c:pt>
                <c:pt idx="15">
                  <c:v>4.1198203999999999E-3</c:v>
                </c:pt>
                <c:pt idx="16">
                  <c:v>7.2371796999999996E-3</c:v>
                </c:pt>
                <c:pt idx="17">
                  <c:v>6.9855519999999999E-3</c:v>
                </c:pt>
                <c:pt idx="18">
                  <c:v>3.9229826000000004E-3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3.0209795000000002E-3</c:v>
                </c:pt>
                <c:pt idx="27">
                  <c:v>5.7513364999999999E-3</c:v>
                </c:pt>
                <c:pt idx="28">
                  <c:v>7.5329267000000004E-3</c:v>
                </c:pt>
                <c:pt idx="29">
                  <c:v>8.1077049999999998E-3</c:v>
                </c:pt>
                <c:pt idx="30">
                  <c:v>8.6105750000000005E-3</c:v>
                </c:pt>
                <c:pt idx="31">
                  <c:v>9.2504639999999999E-3</c:v>
                </c:pt>
                <c:pt idx="32">
                  <c:v>9.6043029999999998E-3</c:v>
                </c:pt>
                <c:pt idx="33">
                  <c:v>1.0544393000000001E-2</c:v>
                </c:pt>
                <c:pt idx="34">
                  <c:v>1.1454160999999999E-2</c:v>
                </c:pt>
                <c:pt idx="35">
                  <c:v>1.1915524E-2</c:v>
                </c:pt>
                <c:pt idx="36">
                  <c:v>1.1029842E-2</c:v>
                </c:pt>
                <c:pt idx="37">
                  <c:v>8.6741279999999997E-3</c:v>
                </c:pt>
                <c:pt idx="38">
                  <c:v>5.3528389999999999E-3</c:v>
                </c:pt>
                <c:pt idx="39">
                  <c:v>2.0749520000000001E-3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1.9558993999999998E-3</c:v>
                </c:pt>
                <c:pt idx="44">
                  <c:v>8.9572985000000004E-3</c:v>
                </c:pt>
                <c:pt idx="45">
                  <c:v>1.6847918E-2</c:v>
                </c:pt>
                <c:pt idx="46">
                  <c:v>2.3099614000000001E-2</c:v>
                </c:pt>
                <c:pt idx="47">
                  <c:v>2.6093657999999999E-2</c:v>
                </c:pt>
                <c:pt idx="48">
                  <c:v>2.6080795E-2</c:v>
                </c:pt>
                <c:pt idx="49">
                  <c:v>2.4158577000000001E-2</c:v>
                </c:pt>
                <c:pt idx="50">
                  <c:v>2.1335880000000002E-2</c:v>
                </c:pt>
                <c:pt idx="51">
                  <c:v>1.9700328E-2</c:v>
                </c:pt>
                <c:pt idx="52">
                  <c:v>2.0110952000000001E-2</c:v>
                </c:pt>
                <c:pt idx="53">
                  <c:v>2.1274587000000001E-2</c:v>
                </c:pt>
                <c:pt idx="54">
                  <c:v>2.1600912999999999E-2</c:v>
                </c:pt>
                <c:pt idx="55">
                  <c:v>2.1487629000000001E-2</c:v>
                </c:pt>
                <c:pt idx="56">
                  <c:v>2.3252623E-2</c:v>
                </c:pt>
                <c:pt idx="57">
                  <c:v>2.7750427000000001E-2</c:v>
                </c:pt>
                <c:pt idx="58">
                  <c:v>3.3289008000000002E-2</c:v>
                </c:pt>
                <c:pt idx="59">
                  <c:v>3.7417039999999999E-2</c:v>
                </c:pt>
                <c:pt idx="60">
                  <c:v>3.791506E-2</c:v>
                </c:pt>
                <c:pt idx="61">
                  <c:v>3.6357448000000001E-2</c:v>
                </c:pt>
                <c:pt idx="62">
                  <c:v>3.3757049999999997E-2</c:v>
                </c:pt>
                <c:pt idx="63">
                  <c:v>3.0652200000000001E-2</c:v>
                </c:pt>
                <c:pt idx="64">
                  <c:v>2.7082937000000001E-2</c:v>
                </c:pt>
                <c:pt idx="65">
                  <c:v>2.5678659999999999E-2</c:v>
                </c:pt>
                <c:pt idx="66">
                  <c:v>2.9422750000000001E-2</c:v>
                </c:pt>
                <c:pt idx="67">
                  <c:v>3.8652869999999999E-2</c:v>
                </c:pt>
                <c:pt idx="68">
                  <c:v>4.9241449999999999E-2</c:v>
                </c:pt>
                <c:pt idx="69">
                  <c:v>5.4898664E-2</c:v>
                </c:pt>
                <c:pt idx="70">
                  <c:v>5.275179E-2</c:v>
                </c:pt>
                <c:pt idx="71">
                  <c:v>4.4737684999999999E-2</c:v>
                </c:pt>
                <c:pt idx="72">
                  <c:v>3.5305870000000003E-2</c:v>
                </c:pt>
                <c:pt idx="73">
                  <c:v>2.7011832E-2</c:v>
                </c:pt>
                <c:pt idx="74">
                  <c:v>1.9981543000000001E-2</c:v>
                </c:pt>
                <c:pt idx="75">
                  <c:v>1.3125393000000001E-2</c:v>
                </c:pt>
                <c:pt idx="76">
                  <c:v>7.5812292999999998E-3</c:v>
                </c:pt>
                <c:pt idx="77">
                  <c:v>6.2940297999999999E-3</c:v>
                </c:pt>
                <c:pt idx="78">
                  <c:v>1.0891483E-2</c:v>
                </c:pt>
                <c:pt idx="79">
                  <c:v>1.8343145000000002E-2</c:v>
                </c:pt>
                <c:pt idx="80">
                  <c:v>2.2774816E-2</c:v>
                </c:pt>
                <c:pt idx="81">
                  <c:v>2.0357268000000001E-2</c:v>
                </c:pt>
                <c:pt idx="82">
                  <c:v>1.1634978000000001E-2</c:v>
                </c:pt>
                <c:pt idx="83">
                  <c:v>9.19E-4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4.1985809999999998E-3</c:v>
                </c:pt>
                <c:pt idx="90">
                  <c:v>8.5621429999999995E-3</c:v>
                </c:pt>
                <c:pt idx="91">
                  <c:v>1.2634912999999999E-2</c:v>
                </c:pt>
                <c:pt idx="92">
                  <c:v>1.5404084E-2</c:v>
                </c:pt>
                <c:pt idx="93">
                  <c:v>1.7073973999999999E-2</c:v>
                </c:pt>
                <c:pt idx="94">
                  <c:v>1.7829910000000001E-2</c:v>
                </c:pt>
                <c:pt idx="95">
                  <c:v>1.8081788000000001E-2</c:v>
                </c:pt>
                <c:pt idx="96">
                  <c:v>1.9364086999999999E-2</c:v>
                </c:pt>
                <c:pt idx="97">
                  <c:v>2.1390342999999999E-2</c:v>
                </c:pt>
                <c:pt idx="98">
                  <c:v>2.3515634000000001E-2</c:v>
                </c:pt>
                <c:pt idx="99">
                  <c:v>2.4977823999999999E-2</c:v>
                </c:pt>
                <c:pt idx="100">
                  <c:v>2.5505944999999999E-2</c:v>
                </c:pt>
                <c:pt idx="101">
                  <c:v>2.6186839E-2</c:v>
                </c:pt>
                <c:pt idx="102">
                  <c:v>2.6799331999999999E-2</c:v>
                </c:pt>
                <c:pt idx="103">
                  <c:v>2.7775770000000002E-2</c:v>
                </c:pt>
                <c:pt idx="104">
                  <c:v>2.8394283999999999E-2</c:v>
                </c:pt>
                <c:pt idx="105">
                  <c:v>2.8801865999999999E-2</c:v>
                </c:pt>
                <c:pt idx="106">
                  <c:v>2.8820374999999999E-2</c:v>
                </c:pt>
                <c:pt idx="107">
                  <c:v>2.8652888000000001E-2</c:v>
                </c:pt>
                <c:pt idx="108">
                  <c:v>2.7730504E-2</c:v>
                </c:pt>
                <c:pt idx="109">
                  <c:v>2.6216643000000001E-2</c:v>
                </c:pt>
                <c:pt idx="110">
                  <c:v>2.4520154999999998E-2</c:v>
                </c:pt>
                <c:pt idx="111">
                  <c:v>2.4623767000000001E-2</c:v>
                </c:pt>
                <c:pt idx="112">
                  <c:v>2.2498276000000001E-2</c:v>
                </c:pt>
                <c:pt idx="113">
                  <c:v>1.9975375E-2</c:v>
                </c:pt>
                <c:pt idx="114">
                  <c:v>1.6717227000000001E-2</c:v>
                </c:pt>
                <c:pt idx="115">
                  <c:v>1.2600688000000001E-2</c:v>
                </c:pt>
                <c:pt idx="116">
                  <c:v>7.9410929999999998E-3</c:v>
                </c:pt>
                <c:pt idx="117">
                  <c:v>2.6944442999999999E-3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5270-47D7-B679-A31FFB265BBE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[4]Sheet1!$D$250:$DT$250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2.0430641999999999E-3</c:v>
                </c:pt>
                <c:pt idx="8">
                  <c:v>4.5196050000000003E-3</c:v>
                </c:pt>
                <c:pt idx="9">
                  <c:v>5.3623313999999998E-3</c:v>
                </c:pt>
                <c:pt idx="10">
                  <c:v>3.3561860000000002E-3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2.6600000000000001E-4</c:v>
                </c:pt>
                <c:pt idx="15">
                  <c:v>4.3226510000000003E-3</c:v>
                </c:pt>
                <c:pt idx="16">
                  <c:v>7.3918513999999998E-3</c:v>
                </c:pt>
                <c:pt idx="17">
                  <c:v>6.9305970000000001E-3</c:v>
                </c:pt>
                <c:pt idx="18">
                  <c:v>3.5985167999999998E-3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3.1668118000000001E-3</c:v>
                </c:pt>
                <c:pt idx="27">
                  <c:v>5.8254600000000002E-3</c:v>
                </c:pt>
                <c:pt idx="28">
                  <c:v>7.5364309999999997E-3</c:v>
                </c:pt>
                <c:pt idx="29">
                  <c:v>8.0304439999999994E-3</c:v>
                </c:pt>
                <c:pt idx="30">
                  <c:v>8.5054069999999996E-3</c:v>
                </c:pt>
                <c:pt idx="31">
                  <c:v>9.1693130000000001E-3</c:v>
                </c:pt>
                <c:pt idx="32">
                  <c:v>9.5746270000000005E-3</c:v>
                </c:pt>
                <c:pt idx="33">
                  <c:v>1.0566139E-2</c:v>
                </c:pt>
                <c:pt idx="34">
                  <c:v>1.1505395999999999E-2</c:v>
                </c:pt>
                <c:pt idx="35">
                  <c:v>1.1991618000000001E-2</c:v>
                </c:pt>
                <c:pt idx="36">
                  <c:v>1.1127724E-2</c:v>
                </c:pt>
                <c:pt idx="37">
                  <c:v>8.7391940000000005E-3</c:v>
                </c:pt>
                <c:pt idx="38">
                  <c:v>5.3380670000000002E-3</c:v>
                </c:pt>
                <c:pt idx="39">
                  <c:v>1.9961796E-3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1.8501215000000001E-3</c:v>
                </c:pt>
                <c:pt idx="44">
                  <c:v>8.9563009999999998E-3</c:v>
                </c:pt>
                <c:pt idx="45">
                  <c:v>1.7024175999999999E-2</c:v>
                </c:pt>
                <c:pt idx="46">
                  <c:v>2.3434488E-2</c:v>
                </c:pt>
                <c:pt idx="47">
                  <c:v>2.6496496000000001E-2</c:v>
                </c:pt>
                <c:pt idx="48">
                  <c:v>2.6448313000000001E-2</c:v>
                </c:pt>
                <c:pt idx="49">
                  <c:v>2.4428867E-2</c:v>
                </c:pt>
                <c:pt idx="50">
                  <c:v>2.1508813000000002E-2</c:v>
                </c:pt>
                <c:pt idx="51">
                  <c:v>1.9805564000000001E-2</c:v>
                </c:pt>
                <c:pt idx="52">
                  <c:v>2.0169329E-2</c:v>
                </c:pt>
                <c:pt idx="53">
                  <c:v>2.1263865999999999E-2</c:v>
                </c:pt>
                <c:pt idx="54">
                  <c:v>2.1447333999999998E-2</c:v>
                </c:pt>
                <c:pt idx="55">
                  <c:v>2.1189896E-2</c:v>
                </c:pt>
                <c:pt idx="56">
                  <c:v>2.2927657000000001E-2</c:v>
                </c:pt>
                <c:pt idx="57">
                  <c:v>2.7631139999999998E-2</c:v>
                </c:pt>
                <c:pt idx="58">
                  <c:v>3.3523287999999998E-2</c:v>
                </c:pt>
                <c:pt idx="59">
                  <c:v>3.792276E-2</c:v>
                </c:pt>
                <c:pt idx="60">
                  <c:v>3.8432974000000002E-2</c:v>
                </c:pt>
                <c:pt idx="61">
                  <c:v>3.6666546000000001E-2</c:v>
                </c:pt>
                <c:pt idx="62">
                  <c:v>3.3828064999999997E-2</c:v>
                </c:pt>
                <c:pt idx="63">
                  <c:v>3.0588333999999998E-2</c:v>
                </c:pt>
                <c:pt idx="64">
                  <c:v>2.6969264999999999E-2</c:v>
                </c:pt>
                <c:pt idx="65">
                  <c:v>2.5518487999999999E-2</c:v>
                </c:pt>
                <c:pt idx="66">
                  <c:v>2.9189621999999998E-2</c:v>
                </c:pt>
                <c:pt idx="67">
                  <c:v>3.8337240000000002E-2</c:v>
                </c:pt>
                <c:pt idx="68">
                  <c:v>4.8898685999999997E-2</c:v>
                </c:pt>
                <c:pt idx="69">
                  <c:v>5.4613362999999998E-2</c:v>
                </c:pt>
                <c:pt idx="70">
                  <c:v>5.2608420000000003E-2</c:v>
                </c:pt>
                <c:pt idx="71">
                  <c:v>4.4764819999999997E-2</c:v>
                </c:pt>
                <c:pt idx="72">
                  <c:v>3.5475314000000001E-2</c:v>
                </c:pt>
                <c:pt idx="73">
                  <c:v>2.7281818999999999E-2</c:v>
                </c:pt>
                <c:pt idx="74">
                  <c:v>2.0324219000000001E-2</c:v>
                </c:pt>
                <c:pt idx="75">
                  <c:v>1.3514296E-2</c:v>
                </c:pt>
                <c:pt idx="76">
                  <c:v>7.9833054999999993E-3</c:v>
                </c:pt>
                <c:pt idx="77">
                  <c:v>6.6569712999999999E-3</c:v>
                </c:pt>
                <c:pt idx="78">
                  <c:v>1.1195647499999999E-2</c:v>
                </c:pt>
                <c:pt idx="79">
                  <c:v>1.8574436999999999E-2</c:v>
                </c:pt>
                <c:pt idx="80">
                  <c:v>2.2900052000000001E-2</c:v>
                </c:pt>
                <c:pt idx="81">
                  <c:v>2.0314246000000001E-2</c:v>
                </c:pt>
                <c:pt idx="82">
                  <c:v>1.1401297499999999E-2</c:v>
                </c:pt>
                <c:pt idx="83">
                  <c:v>5.4500000000000002E-4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4.6060479999999997E-3</c:v>
                </c:pt>
                <c:pt idx="90">
                  <c:v>9.0410095000000006E-3</c:v>
                </c:pt>
                <c:pt idx="91">
                  <c:v>1.3098296000000001E-2</c:v>
                </c:pt>
                <c:pt idx="92">
                  <c:v>1.5761734999999999E-2</c:v>
                </c:pt>
                <c:pt idx="93">
                  <c:v>1.7268207000000001E-2</c:v>
                </c:pt>
                <c:pt idx="94">
                  <c:v>1.7854294E-2</c:v>
                </c:pt>
                <c:pt idx="95">
                  <c:v>1.7976533999999999E-2</c:v>
                </c:pt>
                <c:pt idx="96">
                  <c:v>1.9196054000000001E-2</c:v>
                </c:pt>
                <c:pt idx="97">
                  <c:v>2.120812E-2</c:v>
                </c:pt>
                <c:pt idx="98">
                  <c:v>2.3376679000000001E-2</c:v>
                </c:pt>
                <c:pt idx="99">
                  <c:v>2.4919488E-2</c:v>
                </c:pt>
                <c:pt idx="100">
                  <c:v>2.5521189E-2</c:v>
                </c:pt>
                <c:pt idx="101">
                  <c:v>2.6293593000000001E-2</c:v>
                </c:pt>
                <c:pt idx="102">
                  <c:v>2.6939336000000001E-2</c:v>
                </c:pt>
                <c:pt idx="103">
                  <c:v>2.7927670000000002E-2</c:v>
                </c:pt>
                <c:pt idx="104">
                  <c:v>2.8534014E-2</c:v>
                </c:pt>
                <c:pt idx="105">
                  <c:v>2.8903946E-2</c:v>
                </c:pt>
                <c:pt idx="106">
                  <c:v>2.8868643999999999E-2</c:v>
                </c:pt>
                <c:pt idx="107">
                  <c:v>2.8670669999999999E-2</c:v>
                </c:pt>
                <c:pt idx="108">
                  <c:v>2.7681982000000001E-2</c:v>
                </c:pt>
                <c:pt idx="109">
                  <c:v>2.6115830999999999E-2</c:v>
                </c:pt>
                <c:pt idx="110">
                  <c:v>2.4407957000000001E-2</c:v>
                </c:pt>
                <c:pt idx="111">
                  <c:v>2.4421642E-2</c:v>
                </c:pt>
                <c:pt idx="112">
                  <c:v>2.2285151999999999E-2</c:v>
                </c:pt>
                <c:pt idx="113">
                  <c:v>1.9794920000000001E-2</c:v>
                </c:pt>
                <c:pt idx="114">
                  <c:v>1.6586257E-2</c:v>
                </c:pt>
                <c:pt idx="115">
                  <c:v>1.2520846E-2</c:v>
                </c:pt>
                <c:pt idx="116">
                  <c:v>7.9115660000000001E-3</c:v>
                </c:pt>
                <c:pt idx="117">
                  <c:v>2.7125821999999999E-3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5270-47D7-B679-A31FFB265BBE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[4]Sheet1!$D$251:$DT$251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1.93E-4</c:v>
                </c:pt>
                <c:pt idx="7">
                  <c:v>2.2318568000000002E-3</c:v>
                </c:pt>
                <c:pt idx="8">
                  <c:v>4.4592080000000001E-3</c:v>
                </c:pt>
                <c:pt idx="9">
                  <c:v>5.1062820000000002E-3</c:v>
                </c:pt>
                <c:pt idx="10">
                  <c:v>2.9449374E-3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5.7000000000000003E-5</c:v>
                </c:pt>
                <c:pt idx="15">
                  <c:v>4.3025846000000001E-3</c:v>
                </c:pt>
                <c:pt idx="16">
                  <c:v>7.5839920000000003E-3</c:v>
                </c:pt>
                <c:pt idx="17">
                  <c:v>7.3364232999999996E-3</c:v>
                </c:pt>
                <c:pt idx="18">
                  <c:v>4.0935874000000002E-3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2.9388742999999998E-3</c:v>
                </c:pt>
                <c:pt idx="27">
                  <c:v>5.8141499999999997E-3</c:v>
                </c:pt>
                <c:pt idx="28">
                  <c:v>7.7113579999999998E-3</c:v>
                </c:pt>
                <c:pt idx="29">
                  <c:v>8.2859539999999999E-3</c:v>
                </c:pt>
                <c:pt idx="30">
                  <c:v>8.7640459999999993E-3</c:v>
                </c:pt>
                <c:pt idx="31">
                  <c:v>9.4728945000000005E-3</c:v>
                </c:pt>
                <c:pt idx="32">
                  <c:v>1.0013098E-2</c:v>
                </c:pt>
                <c:pt idx="33">
                  <c:v>1.1201681999999999E-2</c:v>
                </c:pt>
                <c:pt idx="34">
                  <c:v>1.2268894000000001E-2</c:v>
                </c:pt>
                <c:pt idx="35">
                  <c:v>1.2741529E-2</c:v>
                </c:pt>
                <c:pt idx="36">
                  <c:v>1.1723440999999999E-2</c:v>
                </c:pt>
                <c:pt idx="37">
                  <c:v>9.1649399999999999E-3</c:v>
                </c:pt>
                <c:pt idx="38">
                  <c:v>5.6594274999999996E-3</c:v>
                </c:pt>
                <c:pt idx="39">
                  <c:v>2.2882741999999999E-3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2.0076464999999998E-3</c:v>
                </c:pt>
                <c:pt idx="44">
                  <c:v>8.9760310000000006E-3</c:v>
                </c:pt>
                <c:pt idx="45">
                  <c:v>1.6988712999999999E-2</c:v>
                </c:pt>
                <c:pt idx="46">
                  <c:v>2.3454683E-2</c:v>
                </c:pt>
                <c:pt idx="47">
                  <c:v>2.6614895E-2</c:v>
                </c:pt>
                <c:pt idx="48">
                  <c:v>2.6621810999999999E-2</c:v>
                </c:pt>
                <c:pt idx="49">
                  <c:v>2.4616797999999999E-2</c:v>
                </c:pt>
                <c:pt idx="50">
                  <c:v>2.1714707999999999E-2</c:v>
                </c:pt>
                <c:pt idx="51">
                  <c:v>2.0071253000000001E-2</c:v>
                </c:pt>
                <c:pt idx="52">
                  <c:v>2.0559630999999998E-2</c:v>
                </c:pt>
                <c:pt idx="53">
                  <c:v>2.1771135E-2</c:v>
                </c:pt>
                <c:pt idx="54">
                  <c:v>2.2024796999999999E-2</c:v>
                </c:pt>
                <c:pt idx="55">
                  <c:v>2.1729788E-2</c:v>
                </c:pt>
                <c:pt idx="56">
                  <c:v>2.3266737999999999E-2</c:v>
                </c:pt>
                <c:pt idx="57">
                  <c:v>2.7590737000000001E-2</c:v>
                </c:pt>
                <c:pt idx="58">
                  <c:v>3.3049772999999998E-2</c:v>
                </c:pt>
                <c:pt idx="59">
                  <c:v>3.7181243000000003E-2</c:v>
                </c:pt>
                <c:pt idx="60">
                  <c:v>3.7762246999999999E-2</c:v>
                </c:pt>
                <c:pt idx="61">
                  <c:v>3.6344587999999997E-2</c:v>
                </c:pt>
                <c:pt idx="62">
                  <c:v>3.3900979999999997E-2</c:v>
                </c:pt>
                <c:pt idx="63">
                  <c:v>3.091002E-2</c:v>
                </c:pt>
                <c:pt idx="64">
                  <c:v>2.7331310000000001E-2</c:v>
                </c:pt>
                <c:pt idx="65">
                  <c:v>2.5842437999999999E-2</c:v>
                </c:pt>
                <c:pt idx="66">
                  <c:v>2.9523447000000001E-2</c:v>
                </c:pt>
                <c:pt idx="67">
                  <c:v>3.8791579999999999E-2</c:v>
                </c:pt>
                <c:pt idx="68">
                  <c:v>4.9479210000000003E-2</c:v>
                </c:pt>
                <c:pt idx="69">
                  <c:v>5.5195982999999997E-2</c:v>
                </c:pt>
                <c:pt idx="70">
                  <c:v>5.3008451999999998E-2</c:v>
                </c:pt>
                <c:pt idx="71">
                  <c:v>4.4858809999999999E-2</c:v>
                </c:pt>
                <c:pt idx="72">
                  <c:v>3.5235252000000002E-2</c:v>
                </c:pt>
                <c:pt idx="73">
                  <c:v>2.6760826000000001E-2</c:v>
                </c:pt>
                <c:pt idx="74">
                  <c:v>1.9668363000000001E-2</c:v>
                </c:pt>
                <c:pt idx="75">
                  <c:v>1.2937547000000001E-2</c:v>
                </c:pt>
                <c:pt idx="76">
                  <c:v>7.6864710000000003E-3</c:v>
                </c:pt>
                <c:pt idx="77">
                  <c:v>6.7376815999999999E-3</c:v>
                </c:pt>
                <c:pt idx="78">
                  <c:v>1.1652377E-2</c:v>
                </c:pt>
                <c:pt idx="79">
                  <c:v>1.9324839999999999E-2</c:v>
                </c:pt>
                <c:pt idx="80">
                  <c:v>2.378547E-2</c:v>
                </c:pt>
                <c:pt idx="81">
                  <c:v>2.1141421000000001E-2</c:v>
                </c:pt>
                <c:pt idx="82">
                  <c:v>1.1969568E-2</c:v>
                </c:pt>
                <c:pt idx="83">
                  <c:v>7.5199999999999996E-4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4.3022431999999999E-3</c:v>
                </c:pt>
                <c:pt idx="90">
                  <c:v>8.7188930000000001E-3</c:v>
                </c:pt>
                <c:pt idx="91">
                  <c:v>1.2850957E-2</c:v>
                </c:pt>
                <c:pt idx="92">
                  <c:v>1.5704243999999999E-2</c:v>
                </c:pt>
                <c:pt idx="93">
                  <c:v>1.7419105000000001E-2</c:v>
                </c:pt>
                <c:pt idx="94">
                  <c:v>1.8180633000000002E-2</c:v>
                </c:pt>
                <c:pt idx="95">
                  <c:v>1.8419154E-2</c:v>
                </c:pt>
                <c:pt idx="96">
                  <c:v>1.9663915000000001E-2</c:v>
                </c:pt>
                <c:pt idx="97">
                  <c:v>2.1642100000000001E-2</c:v>
                </c:pt>
                <c:pt idx="98">
                  <c:v>2.3743112E-2</c:v>
                </c:pt>
                <c:pt idx="99">
                  <c:v>2.5218853999999999E-2</c:v>
                </c:pt>
                <c:pt idx="100">
                  <c:v>2.5778562000000001E-2</c:v>
                </c:pt>
                <c:pt idx="101">
                  <c:v>2.6459090000000001E-2</c:v>
                </c:pt>
                <c:pt idx="102">
                  <c:v>2.7089327999999999E-2</c:v>
                </c:pt>
                <c:pt idx="103">
                  <c:v>2.8078599999999999E-2</c:v>
                </c:pt>
                <c:pt idx="104">
                  <c:v>2.8673847999999998E-2</c:v>
                </c:pt>
                <c:pt idx="105">
                  <c:v>2.9015137E-2</c:v>
                </c:pt>
                <c:pt idx="106">
                  <c:v>2.8932676000000001E-2</c:v>
                </c:pt>
                <c:pt idx="107">
                  <c:v>2.8680442E-2</c:v>
                </c:pt>
                <c:pt idx="108">
                  <c:v>2.7596532999999999E-2</c:v>
                </c:pt>
                <c:pt idx="109">
                  <c:v>2.5917947E-2</c:v>
                </c:pt>
                <c:pt idx="110">
                  <c:v>2.4076719E-2</c:v>
                </c:pt>
                <c:pt idx="111">
                  <c:v>2.3976681999999999E-2</c:v>
                </c:pt>
                <c:pt idx="112">
                  <c:v>2.1712866000000001E-2</c:v>
                </c:pt>
                <c:pt idx="113">
                  <c:v>1.911583E-2</c:v>
                </c:pt>
                <c:pt idx="114">
                  <c:v>1.5819264999999999E-2</c:v>
                </c:pt>
                <c:pt idx="115">
                  <c:v>1.1692845E-2</c:v>
                </c:pt>
                <c:pt idx="116">
                  <c:v>7.0484327000000001E-3</c:v>
                </c:pt>
                <c:pt idx="117">
                  <c:v>1.8344539999999999E-3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5270-47D7-B679-A31FFB265BBE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[4]Sheet1!$D$252:$DT$252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1.6646194999999999E-3</c:v>
                </c:pt>
                <c:pt idx="8">
                  <c:v>4.1074906000000003E-3</c:v>
                </c:pt>
                <c:pt idx="9">
                  <c:v>5.1158250000000001E-3</c:v>
                </c:pt>
                <c:pt idx="10">
                  <c:v>3.3707651E-3</c:v>
                </c:pt>
                <c:pt idx="11">
                  <c:v>1.15E-4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3.713835E-3</c:v>
                </c:pt>
                <c:pt idx="16">
                  <c:v>6.8505336999999996E-3</c:v>
                </c:pt>
                <c:pt idx="17">
                  <c:v>6.6578616000000004E-3</c:v>
                </c:pt>
                <c:pt idx="18">
                  <c:v>3.6317566000000001E-3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3.0509587000000001E-3</c:v>
                </c:pt>
                <c:pt idx="27">
                  <c:v>5.7168399999999999E-3</c:v>
                </c:pt>
                <c:pt idx="28">
                  <c:v>7.4059544000000003E-3</c:v>
                </c:pt>
                <c:pt idx="29">
                  <c:v>7.8733710000000005E-3</c:v>
                </c:pt>
                <c:pt idx="30">
                  <c:v>8.2589759999999995E-3</c:v>
                </c:pt>
                <c:pt idx="31">
                  <c:v>8.7949859999999994E-3</c:v>
                </c:pt>
                <c:pt idx="32">
                  <c:v>9.0945899999999996E-3</c:v>
                </c:pt>
                <c:pt idx="33">
                  <c:v>9.9793439999999994E-3</c:v>
                </c:pt>
                <c:pt idx="34">
                  <c:v>1.0901925E-2</c:v>
                </c:pt>
                <c:pt idx="35">
                  <c:v>1.1436889E-2</c:v>
                </c:pt>
                <c:pt idx="36">
                  <c:v>1.0708095000000001E-2</c:v>
                </c:pt>
                <c:pt idx="37">
                  <c:v>8.5622449999999996E-3</c:v>
                </c:pt>
                <c:pt idx="38">
                  <c:v>5.4838643000000003E-3</c:v>
                </c:pt>
                <c:pt idx="39">
                  <c:v>2.4270507999999999E-3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1.8692709E-3</c:v>
                </c:pt>
                <c:pt idx="44">
                  <c:v>8.7011450000000004E-3</c:v>
                </c:pt>
                <c:pt idx="45">
                  <c:v>1.6585572E-2</c:v>
                </c:pt>
                <c:pt idx="46">
                  <c:v>2.2931453000000001E-2</c:v>
                </c:pt>
                <c:pt idx="47">
                  <c:v>2.6029605000000001E-2</c:v>
                </c:pt>
                <c:pt idx="48">
                  <c:v>2.6082950000000001E-2</c:v>
                </c:pt>
                <c:pt idx="49">
                  <c:v>2.4157237000000002E-2</c:v>
                </c:pt>
                <c:pt idx="50">
                  <c:v>2.124142E-2</c:v>
                </c:pt>
                <c:pt idx="51">
                  <c:v>1.9406214000000001E-2</c:v>
                </c:pt>
                <c:pt idx="52">
                  <c:v>1.9550736999999999E-2</c:v>
                </c:pt>
                <c:pt idx="53">
                  <c:v>2.0476675E-2</c:v>
                </c:pt>
                <c:pt idx="54">
                  <c:v>2.0700764E-2</c:v>
                </c:pt>
                <c:pt idx="55">
                  <c:v>2.0705979999999999E-2</c:v>
                </c:pt>
                <c:pt idx="56">
                  <c:v>2.2823032E-2</c:v>
                </c:pt>
                <c:pt idx="57">
                  <c:v>2.7832704E-2</c:v>
                </c:pt>
                <c:pt idx="58">
                  <c:v>3.3879034000000002E-2</c:v>
                </c:pt>
                <c:pt idx="59">
                  <c:v>3.8284264999999998E-2</c:v>
                </c:pt>
                <c:pt idx="60">
                  <c:v>3.8732679999999998E-2</c:v>
                </c:pt>
                <c:pt idx="61">
                  <c:v>3.6813709999999999E-2</c:v>
                </c:pt>
                <c:pt idx="62">
                  <c:v>3.3738236999999997E-2</c:v>
                </c:pt>
                <c:pt idx="63">
                  <c:v>3.0234018000000001E-2</c:v>
                </c:pt>
                <c:pt idx="64">
                  <c:v>2.6450637999999999E-2</c:v>
                </c:pt>
                <c:pt idx="65">
                  <c:v>2.5022505E-2</c:v>
                </c:pt>
                <c:pt idx="66">
                  <c:v>2.8815192999999999E-2</c:v>
                </c:pt>
                <c:pt idx="67">
                  <c:v>3.8019105999999997E-2</c:v>
                </c:pt>
                <c:pt idx="68">
                  <c:v>4.8512726999999999E-2</c:v>
                </c:pt>
                <c:pt idx="69">
                  <c:v>5.4133599999999997E-2</c:v>
                </c:pt>
                <c:pt idx="70">
                  <c:v>5.2154550000000001E-2</c:v>
                </c:pt>
                <c:pt idx="71">
                  <c:v>4.4500020000000001E-2</c:v>
                </c:pt>
                <c:pt idx="72">
                  <c:v>3.5460393999999999E-2</c:v>
                </c:pt>
                <c:pt idx="73">
                  <c:v>2.7487602E-2</c:v>
                </c:pt>
                <c:pt idx="74">
                  <c:v>2.0676101999999998E-2</c:v>
                </c:pt>
                <c:pt idx="75">
                  <c:v>1.3932998E-2</c:v>
                </c:pt>
                <c:pt idx="76">
                  <c:v>8.3047439999999993E-3</c:v>
                </c:pt>
                <c:pt idx="77">
                  <c:v>6.6974499999999998E-3</c:v>
                </c:pt>
                <c:pt idx="78">
                  <c:v>1.081905E-2</c:v>
                </c:pt>
                <c:pt idx="79">
                  <c:v>1.7821258E-2</c:v>
                </c:pt>
                <c:pt idx="80">
                  <c:v>2.2014333000000001E-2</c:v>
                </c:pt>
                <c:pt idx="81">
                  <c:v>1.9624296999999999E-2</c:v>
                </c:pt>
                <c:pt idx="82">
                  <c:v>1.1111006E-2</c:v>
                </c:pt>
                <c:pt idx="83">
                  <c:v>6.3900000000000003E-4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4.5241676000000002E-3</c:v>
                </c:pt>
                <c:pt idx="90">
                  <c:v>8.9065359999999996E-3</c:v>
                </c:pt>
                <c:pt idx="91">
                  <c:v>1.2959218E-2</c:v>
                </c:pt>
                <c:pt idx="92">
                  <c:v>1.5621668E-2</c:v>
                </c:pt>
                <c:pt idx="93">
                  <c:v>1.7118871000000001E-2</c:v>
                </c:pt>
                <c:pt idx="94">
                  <c:v>1.7657797999999999E-2</c:v>
                </c:pt>
                <c:pt idx="95">
                  <c:v>1.7658737000000001E-2</c:v>
                </c:pt>
                <c:pt idx="96">
                  <c:v>1.8687539999999999E-2</c:v>
                </c:pt>
                <c:pt idx="97">
                  <c:v>2.0532020000000002E-2</c:v>
                </c:pt>
                <c:pt idx="98">
                  <c:v>2.2564309000000001E-2</c:v>
                </c:pt>
                <c:pt idx="99">
                  <c:v>2.401466E-2</c:v>
                </c:pt>
                <c:pt idx="100">
                  <c:v>2.4574929999999998E-2</c:v>
                </c:pt>
                <c:pt idx="101">
                  <c:v>2.5319728999999999E-2</c:v>
                </c:pt>
                <c:pt idx="102">
                  <c:v>2.6025449999999999E-2</c:v>
                </c:pt>
                <c:pt idx="103">
                  <c:v>2.7082990000000001E-2</c:v>
                </c:pt>
                <c:pt idx="104">
                  <c:v>2.7789019000000002E-2</c:v>
                </c:pt>
                <c:pt idx="105">
                  <c:v>2.8288394000000001E-2</c:v>
                </c:pt>
                <c:pt idx="106">
                  <c:v>2.840322E-2</c:v>
                </c:pt>
                <c:pt idx="107">
                  <c:v>2.8361834999999998E-2</c:v>
                </c:pt>
                <c:pt idx="108">
                  <c:v>2.7543455000000001E-2</c:v>
                </c:pt>
                <c:pt idx="109">
                  <c:v>2.6146388E-2</c:v>
                </c:pt>
                <c:pt idx="110">
                  <c:v>2.4592335999999999E-2</c:v>
                </c:pt>
                <c:pt idx="111">
                  <c:v>2.4829054E-2</c:v>
                </c:pt>
                <c:pt idx="112">
                  <c:v>2.2834584000000002E-2</c:v>
                </c:pt>
                <c:pt idx="113">
                  <c:v>2.0468042999999998E-2</c:v>
                </c:pt>
                <c:pt idx="114">
                  <c:v>1.7364020000000001E-2</c:v>
                </c:pt>
                <c:pt idx="115">
                  <c:v>1.3391409999999999E-2</c:v>
                </c:pt>
                <c:pt idx="116">
                  <c:v>8.8620569999999996E-3</c:v>
                </c:pt>
                <c:pt idx="117">
                  <c:v>3.7349153000000002E-3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5270-47D7-B679-A31FFB265BBE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[4]Sheet1!$D$253:$DT$253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1.8100000000000001E-4</c:v>
                </c:pt>
                <c:pt idx="7">
                  <c:v>2.3680433999999999E-3</c:v>
                </c:pt>
                <c:pt idx="8">
                  <c:v>4.7455980000000002E-3</c:v>
                </c:pt>
                <c:pt idx="9">
                  <c:v>5.3935830000000004E-3</c:v>
                </c:pt>
                <c:pt idx="10">
                  <c:v>3.1239829999999999E-3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4.2946753000000001E-3</c:v>
                </c:pt>
                <c:pt idx="16">
                  <c:v>7.7447006000000004E-3</c:v>
                </c:pt>
                <c:pt idx="17">
                  <c:v>7.5789489999999998E-3</c:v>
                </c:pt>
                <c:pt idx="18">
                  <c:v>4.2810295999999998E-3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3.0612603000000002E-3</c:v>
                </c:pt>
                <c:pt idx="27">
                  <c:v>5.930828E-3</c:v>
                </c:pt>
                <c:pt idx="28">
                  <c:v>7.8991630000000007E-3</c:v>
                </c:pt>
                <c:pt idx="29">
                  <c:v>8.6234529999999997E-3</c:v>
                </c:pt>
                <c:pt idx="30">
                  <c:v>9.313567E-3</c:v>
                </c:pt>
                <c:pt idx="31">
                  <c:v>1.0149557999999999E-2</c:v>
                </c:pt>
                <c:pt idx="32">
                  <c:v>1.0631768999999999E-2</c:v>
                </c:pt>
                <c:pt idx="33">
                  <c:v>1.1635823E-2</c:v>
                </c:pt>
                <c:pt idx="34">
                  <c:v>1.2517405000000001E-2</c:v>
                </c:pt>
                <c:pt idx="35">
                  <c:v>1.2916502E-2</c:v>
                </c:pt>
                <c:pt idx="36">
                  <c:v>1.1936594E-2</c:v>
                </c:pt>
                <c:pt idx="37">
                  <c:v>9.3980709999999992E-3</c:v>
                </c:pt>
                <c:pt idx="38">
                  <c:v>5.7879230000000004E-3</c:v>
                </c:pt>
                <c:pt idx="39">
                  <c:v>2.2590328000000001E-3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2.1372145999999999E-3</c:v>
                </c:pt>
                <c:pt idx="44">
                  <c:v>9.0286789999999995E-3</c:v>
                </c:pt>
                <c:pt idx="45">
                  <c:v>1.6990837000000002E-2</c:v>
                </c:pt>
                <c:pt idx="46">
                  <c:v>2.3533313E-2</c:v>
                </c:pt>
                <c:pt idx="47">
                  <c:v>2.6892543000000001E-2</c:v>
                </c:pt>
                <c:pt idx="48">
                  <c:v>2.7138895999999999E-2</c:v>
                </c:pt>
                <c:pt idx="49">
                  <c:v>2.5308091000000001E-2</c:v>
                </c:pt>
                <c:pt idx="50">
                  <c:v>2.2430452E-2</c:v>
                </c:pt>
                <c:pt idx="51">
                  <c:v>2.0673454000000001E-2</c:v>
                </c:pt>
                <c:pt idx="52">
                  <c:v>2.0976544999999999E-2</c:v>
                </c:pt>
                <c:pt idx="53">
                  <c:v>2.2000368999999999E-2</c:v>
                </c:pt>
                <c:pt idx="54">
                  <c:v>2.2135083999999999E-2</c:v>
                </c:pt>
                <c:pt idx="55">
                  <c:v>2.1837832000000001E-2</c:v>
                </c:pt>
                <c:pt idx="56">
                  <c:v>2.3446659000000002E-2</c:v>
                </c:pt>
                <c:pt idx="57">
                  <c:v>2.7879108E-2</c:v>
                </c:pt>
                <c:pt idx="58">
                  <c:v>3.3410719999999998E-2</c:v>
                </c:pt>
                <c:pt idx="59">
                  <c:v>3.7567929999999999E-2</c:v>
                </c:pt>
                <c:pt idx="60">
                  <c:v>3.8085411999999999E-2</c:v>
                </c:pt>
                <c:pt idx="61">
                  <c:v>3.6554072E-2</c:v>
                </c:pt>
                <c:pt idx="62">
                  <c:v>3.3955604E-2</c:v>
                </c:pt>
                <c:pt idx="63">
                  <c:v>3.0828035E-2</c:v>
                </c:pt>
                <c:pt idx="64">
                  <c:v>2.7182652000000002E-2</c:v>
                </c:pt>
                <c:pt idx="65">
                  <c:v>2.5723633999999999E-2</c:v>
                </c:pt>
                <c:pt idx="66">
                  <c:v>2.9520912E-2</c:v>
                </c:pt>
                <c:pt idx="67">
                  <c:v>3.8973710000000002E-2</c:v>
                </c:pt>
                <c:pt idx="68">
                  <c:v>4.9827959999999998E-2</c:v>
                </c:pt>
                <c:pt idx="69">
                  <c:v>5.5625833999999999E-2</c:v>
                </c:pt>
                <c:pt idx="70">
                  <c:v>5.3403883999999999E-2</c:v>
                </c:pt>
                <c:pt idx="71">
                  <c:v>4.5171983999999998E-2</c:v>
                </c:pt>
                <c:pt idx="72">
                  <c:v>3.5561322999999999E-2</c:v>
                </c:pt>
                <c:pt idx="73">
                  <c:v>2.7243499000000001E-2</c:v>
                </c:pt>
                <c:pt idx="74">
                  <c:v>2.0374489999999999E-2</c:v>
                </c:pt>
                <c:pt idx="75">
                  <c:v>1.3767068E-2</c:v>
                </c:pt>
                <c:pt idx="76">
                  <c:v>8.4572410000000008E-3</c:v>
                </c:pt>
                <c:pt idx="77">
                  <c:v>7.3182120000000002E-3</c:v>
                </c:pt>
                <c:pt idx="78">
                  <c:v>1.1972986E-2</c:v>
                </c:pt>
                <c:pt idx="79">
                  <c:v>1.9336984000000002E-2</c:v>
                </c:pt>
                <c:pt idx="80">
                  <c:v>2.3455457999999998E-2</c:v>
                </c:pt>
                <c:pt idx="81">
                  <c:v>2.0533322999999999E-2</c:v>
                </c:pt>
                <c:pt idx="82">
                  <c:v>1.1304405999999999E-2</c:v>
                </c:pt>
                <c:pt idx="83">
                  <c:v>2.9700000000000001E-4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4.4999999999999999E-4</c:v>
                </c:pt>
                <c:pt idx="89">
                  <c:v>5.0869304999999997E-3</c:v>
                </c:pt>
                <c:pt idx="90">
                  <c:v>9.5062740000000003E-3</c:v>
                </c:pt>
                <c:pt idx="91">
                  <c:v>1.3569905E-2</c:v>
                </c:pt>
                <c:pt idx="92">
                  <c:v>1.6237000000000001E-2</c:v>
                </c:pt>
                <c:pt idx="93">
                  <c:v>1.770888E-2</c:v>
                </c:pt>
                <c:pt idx="94">
                  <c:v>1.8212056000000001E-2</c:v>
                </c:pt>
                <c:pt idx="95">
                  <c:v>1.8234317999999999E-2</c:v>
                </c:pt>
                <c:pt idx="96">
                  <c:v>1.9357282999999999E-2</c:v>
                </c:pt>
                <c:pt idx="97">
                  <c:v>2.1329552000000002E-2</c:v>
                </c:pt>
                <c:pt idx="98">
                  <c:v>2.3517191E-2</c:v>
                </c:pt>
                <c:pt idx="99">
                  <c:v>2.5140300000000001E-2</c:v>
                </c:pt>
                <c:pt idx="100">
                  <c:v>2.5864089E-2</c:v>
                </c:pt>
                <c:pt idx="101">
                  <c:v>2.6701314E-2</c:v>
                </c:pt>
                <c:pt idx="102">
                  <c:v>2.7437520999999999E-2</c:v>
                </c:pt>
                <c:pt idx="103">
                  <c:v>2.8503288000000002E-2</c:v>
                </c:pt>
                <c:pt idx="104">
                  <c:v>2.9131277000000001E-2</c:v>
                </c:pt>
                <c:pt idx="105">
                  <c:v>2.9462176999999999E-2</c:v>
                </c:pt>
                <c:pt idx="106">
                  <c:v>2.9332347000000002E-2</c:v>
                </c:pt>
                <c:pt idx="107">
                  <c:v>2.8989460000000002E-2</c:v>
                </c:pt>
                <c:pt idx="108">
                  <c:v>2.7809338999999999E-2</c:v>
                </c:pt>
                <c:pt idx="109">
                  <c:v>2.6022399000000002E-2</c:v>
                </c:pt>
                <c:pt idx="110">
                  <c:v>2.4079625E-2</c:v>
                </c:pt>
                <c:pt idx="111">
                  <c:v>2.3787035000000002E-2</c:v>
                </c:pt>
                <c:pt idx="112">
                  <c:v>2.1414405000000001E-2</c:v>
                </c:pt>
                <c:pt idx="113">
                  <c:v>1.8728456000000001E-2</c:v>
                </c:pt>
                <c:pt idx="114">
                  <c:v>1.5360697E-2</c:v>
                </c:pt>
                <c:pt idx="115">
                  <c:v>1.1172089E-2</c:v>
                </c:pt>
                <c:pt idx="116">
                  <c:v>6.4673960000000003E-3</c:v>
                </c:pt>
                <c:pt idx="117">
                  <c:v>1.2007005E-3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5270-47D7-B679-A31FFB265BBE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[4]Sheet1!$D$254:$DT$254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4.75E-4</c:v>
                </c:pt>
                <c:pt idx="7">
                  <c:v>2.5715920000000001E-3</c:v>
                </c:pt>
                <c:pt idx="8">
                  <c:v>4.7903670000000002E-3</c:v>
                </c:pt>
                <c:pt idx="9">
                  <c:v>5.3231045999999997E-3</c:v>
                </c:pt>
                <c:pt idx="10">
                  <c:v>2.957468E-3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4.4884859999999999E-3</c:v>
                </c:pt>
                <c:pt idx="16">
                  <c:v>8.1865510000000002E-3</c:v>
                </c:pt>
                <c:pt idx="17">
                  <c:v>8.1533660000000004E-3</c:v>
                </c:pt>
                <c:pt idx="18">
                  <c:v>4.8374530000000002E-3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2.8369618000000001E-3</c:v>
                </c:pt>
                <c:pt idx="27">
                  <c:v>5.9178225000000003E-3</c:v>
                </c:pt>
                <c:pt idx="28">
                  <c:v>7.9928099999999995E-3</c:v>
                </c:pt>
                <c:pt idx="29">
                  <c:v>8.8048529999999996E-3</c:v>
                </c:pt>
                <c:pt idx="30">
                  <c:v>9.6256029999999999E-3</c:v>
                </c:pt>
                <c:pt idx="31">
                  <c:v>1.0606450999999999E-2</c:v>
                </c:pt>
                <c:pt idx="32">
                  <c:v>1.1165537E-2</c:v>
                </c:pt>
                <c:pt idx="33">
                  <c:v>1.2227829000000001E-2</c:v>
                </c:pt>
                <c:pt idx="34">
                  <c:v>1.3198306999999999E-2</c:v>
                </c:pt>
                <c:pt idx="35">
                  <c:v>1.3688476E-2</c:v>
                </c:pt>
                <c:pt idx="36">
                  <c:v>1.2734885E-2</c:v>
                </c:pt>
                <c:pt idx="37">
                  <c:v>1.0090541E-2</c:v>
                </c:pt>
                <c:pt idx="38">
                  <c:v>6.345949E-3</c:v>
                </c:pt>
                <c:pt idx="39">
                  <c:v>2.6656967000000002E-3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1.7654665E-3</c:v>
                </c:pt>
                <c:pt idx="44">
                  <c:v>8.7834369999999998E-3</c:v>
                </c:pt>
                <c:pt idx="45">
                  <c:v>1.6997159000000001E-2</c:v>
                </c:pt>
                <c:pt idx="46">
                  <c:v>2.379295E-2</c:v>
                </c:pt>
                <c:pt idx="47">
                  <c:v>2.7326148000000001E-2</c:v>
                </c:pt>
                <c:pt idx="48">
                  <c:v>2.7638192999999998E-2</c:v>
                </c:pt>
                <c:pt idx="49">
                  <c:v>2.5889248E-2</c:v>
                </c:pt>
                <c:pt idx="50">
                  <c:v>2.3149492000000001E-2</c:v>
                </c:pt>
                <c:pt idx="51">
                  <c:v>2.1566212000000001E-2</c:v>
                </c:pt>
                <c:pt idx="52">
                  <c:v>2.1966629000000001E-2</c:v>
                </c:pt>
                <c:pt idx="53">
                  <c:v>2.2910152999999999E-2</c:v>
                </c:pt>
                <c:pt idx="54">
                  <c:v>2.2785812999999999E-2</c:v>
                </c:pt>
                <c:pt idx="55">
                  <c:v>2.2162464999999999E-2</c:v>
                </c:pt>
                <c:pt idx="56">
                  <c:v>2.3481487999999998E-2</c:v>
                </c:pt>
                <c:pt idx="57">
                  <c:v>2.7702925999999999E-2</c:v>
                </c:pt>
                <c:pt idx="58">
                  <c:v>3.3142264999999997E-2</c:v>
                </c:pt>
                <c:pt idx="59">
                  <c:v>3.7298671999999998E-2</c:v>
                </c:pt>
                <c:pt idx="60">
                  <c:v>3.7896359999999997E-2</c:v>
                </c:pt>
                <c:pt idx="61">
                  <c:v>3.6542221999999999E-2</c:v>
                </c:pt>
                <c:pt idx="62">
                  <c:v>3.4202259999999998E-2</c:v>
                </c:pt>
                <c:pt idx="63">
                  <c:v>3.1361571999999997E-2</c:v>
                </c:pt>
                <c:pt idx="64">
                  <c:v>2.7922138999999999E-2</c:v>
                </c:pt>
                <c:pt idx="65">
                  <c:v>2.6522066E-2</c:v>
                </c:pt>
                <c:pt idx="66">
                  <c:v>3.0336040000000002E-2</c:v>
                </c:pt>
                <c:pt idx="67">
                  <c:v>3.9938583999999999E-2</c:v>
                </c:pt>
                <c:pt idx="68">
                  <c:v>5.103158E-2</c:v>
                </c:pt>
                <c:pt idx="69">
                  <c:v>5.6910380000000003E-2</c:v>
                </c:pt>
                <c:pt idx="70">
                  <c:v>5.4385849999999999E-2</c:v>
                </c:pt>
                <c:pt idx="71">
                  <c:v>4.5540035E-2</c:v>
                </c:pt>
                <c:pt idx="72">
                  <c:v>3.5342869999999998E-2</c:v>
                </c:pt>
                <c:pt idx="73">
                  <c:v>2.6763024E-2</c:v>
                </c:pt>
                <c:pt idx="74">
                  <c:v>2.0078177999999999E-2</c:v>
                </c:pt>
                <c:pt idx="75">
                  <c:v>1.3908181E-2</c:v>
                </c:pt>
                <c:pt idx="76">
                  <c:v>9.0131470000000009E-3</c:v>
                </c:pt>
                <c:pt idx="77">
                  <c:v>8.0622469999999998E-3</c:v>
                </c:pt>
                <c:pt idx="78">
                  <c:v>1.2794741E-2</c:v>
                </c:pt>
                <c:pt idx="79">
                  <c:v>2.0285946999999999E-2</c:v>
                </c:pt>
                <c:pt idx="80">
                  <c:v>2.4499921000000001E-2</c:v>
                </c:pt>
                <c:pt idx="81">
                  <c:v>2.1439571000000001E-2</c:v>
                </c:pt>
                <c:pt idx="82">
                  <c:v>1.1692772000000001E-2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7.1100000000000004E-4</c:v>
                </c:pt>
                <c:pt idx="89">
                  <c:v>5.8569433000000004E-3</c:v>
                </c:pt>
                <c:pt idx="90">
                  <c:v>1.0480394000000001E-2</c:v>
                </c:pt>
                <c:pt idx="91">
                  <c:v>1.4526125000000001E-2</c:v>
                </c:pt>
                <c:pt idx="92">
                  <c:v>1.701768E-2</c:v>
                </c:pt>
                <c:pt idx="93">
                  <c:v>1.8263445999999999E-2</c:v>
                </c:pt>
                <c:pt idx="94">
                  <c:v>1.8552892000000001E-2</c:v>
                </c:pt>
                <c:pt idx="95">
                  <c:v>1.8438357999999998E-2</c:v>
                </c:pt>
                <c:pt idx="96">
                  <c:v>1.9520969999999999E-2</c:v>
                </c:pt>
                <c:pt idx="97">
                  <c:v>2.1506972999999999E-2</c:v>
                </c:pt>
                <c:pt idx="98">
                  <c:v>2.3761436E-2</c:v>
                </c:pt>
                <c:pt idx="99">
                  <c:v>2.5491236E-2</c:v>
                </c:pt>
                <c:pt idx="100">
                  <c:v>2.6334272999999998E-2</c:v>
                </c:pt>
                <c:pt idx="101">
                  <c:v>2.7209776000000001E-2</c:v>
                </c:pt>
                <c:pt idx="102">
                  <c:v>2.8020482999999999E-2</c:v>
                </c:pt>
                <c:pt idx="103">
                  <c:v>2.9130366000000001E-2</c:v>
                </c:pt>
                <c:pt idx="104">
                  <c:v>2.9750194000000001E-2</c:v>
                </c:pt>
                <c:pt idx="105">
                  <c:v>3.0018112E-2</c:v>
                </c:pt>
                <c:pt idx="106">
                  <c:v>2.9779118E-2</c:v>
                </c:pt>
                <c:pt idx="107">
                  <c:v>2.9300040999999999E-2</c:v>
                </c:pt>
                <c:pt idx="108">
                  <c:v>2.7944256000000001E-2</c:v>
                </c:pt>
                <c:pt idx="109">
                  <c:v>2.5967107999999999E-2</c:v>
                </c:pt>
                <c:pt idx="110">
                  <c:v>2.3843204999999999E-2</c:v>
                </c:pt>
                <c:pt idx="111">
                  <c:v>2.3226055999999998E-2</c:v>
                </c:pt>
                <c:pt idx="112">
                  <c:v>2.0653728E-2</c:v>
                </c:pt>
                <c:pt idx="113">
                  <c:v>1.7799645999999999E-2</c:v>
                </c:pt>
                <c:pt idx="114">
                  <c:v>1.4284814999999999E-2</c:v>
                </c:pt>
                <c:pt idx="115">
                  <c:v>9.9682099999999999E-3</c:v>
                </c:pt>
                <c:pt idx="116">
                  <c:v>5.1483023000000001E-3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5270-47D7-B679-A31FFB265BBE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[4]Sheet1!$D$255:$DT$255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4.7899999999999999E-4</c:v>
                </c:pt>
                <c:pt idx="7">
                  <c:v>2.5956028000000001E-3</c:v>
                </c:pt>
                <c:pt idx="8">
                  <c:v>4.8486073999999997E-3</c:v>
                </c:pt>
                <c:pt idx="9">
                  <c:v>5.3806304999999997E-3</c:v>
                </c:pt>
                <c:pt idx="10">
                  <c:v>3.0063847000000002E-3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7.25E-5</c:v>
                </c:pt>
                <c:pt idx="15">
                  <c:v>4.6991359999999996E-3</c:v>
                </c:pt>
                <c:pt idx="16">
                  <c:v>8.3452179999999997E-3</c:v>
                </c:pt>
                <c:pt idx="17">
                  <c:v>8.1827305000000006E-3</c:v>
                </c:pt>
                <c:pt idx="18">
                  <c:v>4.7578100000000003E-3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2.9221096000000002E-3</c:v>
                </c:pt>
                <c:pt idx="27">
                  <c:v>6.0434640000000001E-3</c:v>
                </c:pt>
                <c:pt idx="28">
                  <c:v>8.1484609999999992E-3</c:v>
                </c:pt>
                <c:pt idx="29">
                  <c:v>8.9551930000000002E-3</c:v>
                </c:pt>
                <c:pt idx="30">
                  <c:v>9.7048599999999992E-3</c:v>
                </c:pt>
                <c:pt idx="31">
                  <c:v>1.0599778000000001E-2</c:v>
                </c:pt>
                <c:pt idx="32">
                  <c:v>1.1113605E-2</c:v>
                </c:pt>
                <c:pt idx="33">
                  <c:v>1.21970745E-2</c:v>
                </c:pt>
                <c:pt idx="34">
                  <c:v>1.3201559999999999E-2</c:v>
                </c:pt>
                <c:pt idx="35">
                  <c:v>1.3709055E-2</c:v>
                </c:pt>
                <c:pt idx="36">
                  <c:v>1.2769262999999999E-2</c:v>
                </c:pt>
                <c:pt idx="37">
                  <c:v>1.0191509499999999E-2</c:v>
                </c:pt>
                <c:pt idx="38">
                  <c:v>6.5325110000000004E-3</c:v>
                </c:pt>
                <c:pt idx="39">
                  <c:v>2.9474378000000001E-3</c:v>
                </c:pt>
                <c:pt idx="40">
                  <c:v>5.6700000000000003E-5</c:v>
                </c:pt>
                <c:pt idx="41">
                  <c:v>0</c:v>
                </c:pt>
                <c:pt idx="42">
                  <c:v>0</c:v>
                </c:pt>
                <c:pt idx="43">
                  <c:v>2.2115319E-3</c:v>
                </c:pt>
                <c:pt idx="44">
                  <c:v>9.1243534999999997E-3</c:v>
                </c:pt>
                <c:pt idx="45">
                  <c:v>1.7226321999999999E-2</c:v>
                </c:pt>
                <c:pt idx="46">
                  <c:v>2.3881590000000001E-2</c:v>
                </c:pt>
                <c:pt idx="47">
                  <c:v>2.7253084E-2</c:v>
                </c:pt>
                <c:pt idx="48">
                  <c:v>2.7445354000000002E-2</c:v>
                </c:pt>
                <c:pt idx="49">
                  <c:v>2.5605482999999998E-2</c:v>
                </c:pt>
                <c:pt idx="50">
                  <c:v>2.2789965999999998E-2</c:v>
                </c:pt>
                <c:pt idx="51">
                  <c:v>2.1169384999999999E-2</c:v>
                </c:pt>
                <c:pt idx="52">
                  <c:v>2.1637320000000002E-2</c:v>
                </c:pt>
                <c:pt idx="53">
                  <c:v>2.2769382000000001E-2</c:v>
                </c:pt>
                <c:pt idx="54">
                  <c:v>2.2803552000000001E-2</c:v>
                </c:pt>
                <c:pt idx="55">
                  <c:v>2.2171476999999998E-2</c:v>
                </c:pt>
                <c:pt idx="56">
                  <c:v>2.3304002000000001E-2</c:v>
                </c:pt>
                <c:pt idx="57">
                  <c:v>2.7280802E-2</c:v>
                </c:pt>
                <c:pt idx="58">
                  <c:v>3.260975E-2</c:v>
                </c:pt>
                <c:pt idx="59">
                  <c:v>3.6869909999999999E-2</c:v>
                </c:pt>
                <c:pt idx="60">
                  <c:v>3.7710720000000003E-2</c:v>
                </c:pt>
                <c:pt idx="61">
                  <c:v>3.6586974000000001E-2</c:v>
                </c:pt>
                <c:pt idx="62">
                  <c:v>3.4346624999999999E-2</c:v>
                </c:pt>
                <c:pt idx="63">
                  <c:v>3.146885E-2</c:v>
                </c:pt>
                <c:pt idx="64">
                  <c:v>2.7967675000000001E-2</c:v>
                </c:pt>
                <c:pt idx="65">
                  <c:v>2.6525142000000002E-2</c:v>
                </c:pt>
                <c:pt idx="66">
                  <c:v>3.0263286E-2</c:v>
                </c:pt>
                <c:pt idx="67">
                  <c:v>3.9681809999999998E-2</c:v>
                </c:pt>
                <c:pt idx="68">
                  <c:v>5.0532960000000002E-2</c:v>
                </c:pt>
                <c:pt idx="69">
                  <c:v>5.6266969999999999E-2</c:v>
                </c:pt>
                <c:pt idx="70">
                  <c:v>5.3824606999999997E-2</c:v>
                </c:pt>
                <c:pt idx="71">
                  <c:v>4.5272767999999998E-2</c:v>
                </c:pt>
                <c:pt idx="72">
                  <c:v>3.5432867999999999E-2</c:v>
                </c:pt>
                <c:pt idx="73">
                  <c:v>2.7076822E-2</c:v>
                </c:pt>
                <c:pt idx="74">
                  <c:v>2.0349282999999999E-2</c:v>
                </c:pt>
                <c:pt idx="75">
                  <c:v>1.3912336000000001E-2</c:v>
                </c:pt>
                <c:pt idx="76">
                  <c:v>8.7153309999999998E-3</c:v>
                </c:pt>
                <c:pt idx="77">
                  <c:v>7.6237014000000002E-3</c:v>
                </c:pt>
                <c:pt idx="78">
                  <c:v>1.2371652E-2</c:v>
                </c:pt>
                <c:pt idx="79">
                  <c:v>1.993406E-2</c:v>
                </c:pt>
                <c:pt idx="80">
                  <c:v>2.4253651000000001E-2</c:v>
                </c:pt>
                <c:pt idx="81">
                  <c:v>2.1372663E-2</c:v>
                </c:pt>
                <c:pt idx="82">
                  <c:v>1.1904363499999999E-2</c:v>
                </c:pt>
                <c:pt idx="83">
                  <c:v>4.44E-4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9.2800000000000006E-5</c:v>
                </c:pt>
                <c:pt idx="89">
                  <c:v>4.9437544999999996E-3</c:v>
                </c:pt>
                <c:pt idx="90">
                  <c:v>9.5091289999999998E-3</c:v>
                </c:pt>
                <c:pt idx="91">
                  <c:v>1.3716366000000001E-2</c:v>
                </c:pt>
                <c:pt idx="92">
                  <c:v>1.6529930000000002E-2</c:v>
                </c:pt>
                <c:pt idx="93">
                  <c:v>1.8121583E-2</c:v>
                </c:pt>
                <c:pt idx="94">
                  <c:v>1.8703744000000001E-2</c:v>
                </c:pt>
                <c:pt idx="95">
                  <c:v>1.8796336E-2</c:v>
                </c:pt>
                <c:pt idx="96">
                  <c:v>1.9952629999999999E-2</c:v>
                </c:pt>
                <c:pt idx="97">
                  <c:v>2.1920037E-2</c:v>
                </c:pt>
                <c:pt idx="98">
                  <c:v>2.4092827000000001E-2</c:v>
                </c:pt>
                <c:pt idx="99">
                  <c:v>2.5717473000000001E-2</c:v>
                </c:pt>
                <c:pt idx="100">
                  <c:v>2.6452106999999999E-2</c:v>
                </c:pt>
                <c:pt idx="101">
                  <c:v>2.7288753999999998E-2</c:v>
                </c:pt>
                <c:pt idx="102">
                  <c:v>2.8000334000000002E-2</c:v>
                </c:pt>
                <c:pt idx="103">
                  <c:v>2.9030131000000001E-2</c:v>
                </c:pt>
                <c:pt idx="104">
                  <c:v>2.9594191999999998E-2</c:v>
                </c:pt>
                <c:pt idx="105">
                  <c:v>2.9828845999999999E-2</c:v>
                </c:pt>
                <c:pt idx="106">
                  <c:v>2.9576030999999999E-2</c:v>
                </c:pt>
                <c:pt idx="107">
                  <c:v>2.9101835999999999E-2</c:v>
                </c:pt>
                <c:pt idx="108">
                  <c:v>2.7761104000000002E-2</c:v>
                </c:pt>
                <c:pt idx="109">
                  <c:v>2.5809302999999999E-2</c:v>
                </c:pt>
                <c:pt idx="110">
                  <c:v>2.3715071000000001E-2</c:v>
                </c:pt>
                <c:pt idx="111">
                  <c:v>2.3193207E-2</c:v>
                </c:pt>
                <c:pt idx="112">
                  <c:v>2.0680018000000001E-2</c:v>
                </c:pt>
                <c:pt idx="113">
                  <c:v>1.7887244E-2</c:v>
                </c:pt>
                <c:pt idx="114">
                  <c:v>1.4437027E-2</c:v>
                </c:pt>
                <c:pt idx="115">
                  <c:v>1.01879295E-2</c:v>
                </c:pt>
                <c:pt idx="116">
                  <c:v>5.4315580000000004E-3</c:v>
                </c:pt>
                <c:pt idx="117">
                  <c:v>1.1900000000000001E-4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5270-47D7-B679-A31FFB265BBE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[4]Sheet1!$D$256:$DT$256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3.5799999999999997E-4</c:v>
                </c:pt>
                <c:pt idx="7">
                  <c:v>2.6167794000000002E-3</c:v>
                </c:pt>
                <c:pt idx="8">
                  <c:v>4.9265619999999998E-3</c:v>
                </c:pt>
                <c:pt idx="9">
                  <c:v>5.4114330000000002E-3</c:v>
                </c:pt>
                <c:pt idx="10">
                  <c:v>2.9475374999999998E-3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4.4614349999999997E-3</c:v>
                </c:pt>
                <c:pt idx="16">
                  <c:v>8.0892059999999998E-3</c:v>
                </c:pt>
                <c:pt idx="17">
                  <c:v>7.9849229999999997E-3</c:v>
                </c:pt>
                <c:pt idx="18">
                  <c:v>4.6465940000000004E-3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2.5882048E-3</c:v>
                </c:pt>
                <c:pt idx="27">
                  <c:v>5.8049390000000003E-3</c:v>
                </c:pt>
                <c:pt idx="28">
                  <c:v>8.1263759999999994E-3</c:v>
                </c:pt>
                <c:pt idx="29">
                  <c:v>9.1252629999999998E-3</c:v>
                </c:pt>
                <c:pt idx="30">
                  <c:v>1.0008983000000001E-2</c:v>
                </c:pt>
                <c:pt idx="31">
                  <c:v>1.0955327000000001E-2</c:v>
                </c:pt>
                <c:pt idx="32">
                  <c:v>1.1466952000000001E-2</c:v>
                </c:pt>
                <c:pt idx="33">
                  <c:v>1.2536643E-2</c:v>
                </c:pt>
                <c:pt idx="34">
                  <c:v>1.3518175E-2</c:v>
                </c:pt>
                <c:pt idx="35">
                  <c:v>1.4046835000000001E-2</c:v>
                </c:pt>
                <c:pt idx="36">
                  <c:v>1.3130568E-2</c:v>
                </c:pt>
                <c:pt idx="37">
                  <c:v>1.0525387000000001E-2</c:v>
                </c:pt>
                <c:pt idx="38">
                  <c:v>6.7439229999999998E-3</c:v>
                </c:pt>
                <c:pt idx="39">
                  <c:v>3.0011176E-3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2.3219357E-3</c:v>
                </c:pt>
                <c:pt idx="44">
                  <c:v>9.2757770000000007E-3</c:v>
                </c:pt>
                <c:pt idx="45">
                  <c:v>1.7384185E-2</c:v>
                </c:pt>
                <c:pt idx="46">
                  <c:v>2.406813E-2</c:v>
                </c:pt>
                <c:pt idx="47">
                  <c:v>2.7464737999999999E-2</c:v>
                </c:pt>
                <c:pt idx="48">
                  <c:v>2.7625473000000001E-2</c:v>
                </c:pt>
                <c:pt idx="49">
                  <c:v>2.573317E-2</c:v>
                </c:pt>
                <c:pt idx="50">
                  <c:v>2.2937507999999999E-2</c:v>
                </c:pt>
                <c:pt idx="51">
                  <c:v>2.1393249999999999E-2</c:v>
                </c:pt>
                <c:pt idx="52">
                  <c:v>2.1872004E-2</c:v>
                </c:pt>
                <c:pt idx="53">
                  <c:v>2.289602E-2</c:v>
                </c:pt>
                <c:pt idx="54">
                  <c:v>2.2790492999999998E-2</c:v>
                </c:pt>
                <c:pt idx="55">
                  <c:v>2.2128347E-2</c:v>
                </c:pt>
                <c:pt idx="56">
                  <c:v>2.3357962999999999E-2</c:v>
                </c:pt>
                <c:pt idx="57">
                  <c:v>2.7466632000000001E-2</c:v>
                </c:pt>
                <c:pt idx="58">
                  <c:v>3.2790369999999999E-2</c:v>
                </c:pt>
                <c:pt idx="59">
                  <c:v>3.6873806000000002E-2</c:v>
                </c:pt>
                <c:pt idx="60">
                  <c:v>3.7461913999999999E-2</c:v>
                </c:pt>
                <c:pt idx="61">
                  <c:v>3.6158223000000003E-2</c:v>
                </c:pt>
                <c:pt idx="62">
                  <c:v>3.3913407E-2</c:v>
                </c:pt>
                <c:pt idx="63">
                  <c:v>3.1234202999999999E-2</c:v>
                </c:pt>
                <c:pt idx="64">
                  <c:v>2.8036429000000002E-2</c:v>
                </c:pt>
                <c:pt idx="65">
                  <c:v>2.6890937E-2</c:v>
                </c:pt>
                <c:pt idx="66">
                  <c:v>3.0780924000000001E-2</c:v>
                </c:pt>
                <c:pt idx="67">
                  <c:v>4.0158779999999998E-2</c:v>
                </c:pt>
                <c:pt idx="68">
                  <c:v>5.0816439999999997E-2</c:v>
                </c:pt>
                <c:pt idx="69">
                  <c:v>5.6353826000000003E-2</c:v>
                </c:pt>
                <c:pt idx="70">
                  <c:v>5.3811273999999999E-2</c:v>
                </c:pt>
                <c:pt idx="71">
                  <c:v>4.5222565999999999E-2</c:v>
                </c:pt>
                <c:pt idx="72">
                  <c:v>3.528427E-2</c:v>
                </c:pt>
                <c:pt idx="73">
                  <c:v>2.6710122999999999E-2</c:v>
                </c:pt>
                <c:pt idx="74">
                  <c:v>1.9792369000000001E-2</c:v>
                </c:pt>
                <c:pt idx="75">
                  <c:v>1.3365662E-2</c:v>
                </c:pt>
                <c:pt idx="76">
                  <c:v>8.4268429999999998E-3</c:v>
                </c:pt>
                <c:pt idx="77">
                  <c:v>7.6997033000000001E-3</c:v>
                </c:pt>
                <c:pt idx="78">
                  <c:v>1.2785245000000001E-2</c:v>
                </c:pt>
                <c:pt idx="79">
                  <c:v>2.0550697999999999E-2</c:v>
                </c:pt>
                <c:pt idx="80">
                  <c:v>2.4848139000000002E-2</c:v>
                </c:pt>
                <c:pt idx="81">
                  <c:v>2.1696884E-2</c:v>
                </c:pt>
                <c:pt idx="82">
                  <c:v>1.1811491E-2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7.4200000000000004E-4</c:v>
                </c:pt>
                <c:pt idx="89">
                  <c:v>5.8139157E-3</c:v>
                </c:pt>
                <c:pt idx="90">
                  <c:v>1.0315925E-2</c:v>
                </c:pt>
                <c:pt idx="91">
                  <c:v>1.4161663999999999E-2</c:v>
                </c:pt>
                <c:pt idx="92">
                  <c:v>1.6498644E-2</c:v>
                </c:pt>
                <c:pt idx="93">
                  <c:v>1.769304E-2</c:v>
                </c:pt>
                <c:pt idx="94">
                  <c:v>1.8053159999999999E-2</c:v>
                </c:pt>
                <c:pt idx="95">
                  <c:v>1.8114994999999998E-2</c:v>
                </c:pt>
                <c:pt idx="96">
                  <c:v>1.9437075000000002E-2</c:v>
                </c:pt>
                <c:pt idx="97">
                  <c:v>2.1646958000000001E-2</c:v>
                </c:pt>
                <c:pt idx="98">
                  <c:v>2.4067664999999999E-2</c:v>
                </c:pt>
                <c:pt idx="99">
                  <c:v>2.588729E-2</c:v>
                </c:pt>
                <c:pt idx="100">
                  <c:v>2.6763097999999999E-2</c:v>
                </c:pt>
                <c:pt idx="101">
                  <c:v>2.7661812000000001E-2</c:v>
                </c:pt>
                <c:pt idx="102">
                  <c:v>2.8411703E-2</c:v>
                </c:pt>
                <c:pt idx="103">
                  <c:v>2.9456797999999999E-2</c:v>
                </c:pt>
                <c:pt idx="104">
                  <c:v>3.0008763000000001E-2</c:v>
                </c:pt>
                <c:pt idx="105">
                  <c:v>3.0211607000000001E-2</c:v>
                </c:pt>
                <c:pt idx="106">
                  <c:v>2.9909996000000001E-2</c:v>
                </c:pt>
                <c:pt idx="107">
                  <c:v>2.9358510000000001E-2</c:v>
                </c:pt>
                <c:pt idx="108">
                  <c:v>2.7952330000000001E-2</c:v>
                </c:pt>
                <c:pt idx="109">
                  <c:v>2.5925633999999999E-2</c:v>
                </c:pt>
                <c:pt idx="110">
                  <c:v>2.3755815E-2</c:v>
                </c:pt>
                <c:pt idx="111">
                  <c:v>2.3159645E-2</c:v>
                </c:pt>
                <c:pt idx="112">
                  <c:v>2.0586165E-2</c:v>
                </c:pt>
                <c:pt idx="113">
                  <c:v>1.7716831999999998E-2</c:v>
                </c:pt>
                <c:pt idx="114">
                  <c:v>1.4198868999999999E-2</c:v>
                </c:pt>
                <c:pt idx="115">
                  <c:v>9.8905529999999998E-3</c:v>
                </c:pt>
                <c:pt idx="116">
                  <c:v>5.0954516000000002E-3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5270-47D7-B679-A31FFB265BBE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[4]Sheet1!$D$257:$DT$257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3.4400000000000001E-4</c:v>
                </c:pt>
                <c:pt idx="7">
                  <c:v>2.3089947999999998E-3</c:v>
                </c:pt>
                <c:pt idx="8">
                  <c:v>4.4993409999999996E-3</c:v>
                </c:pt>
                <c:pt idx="9">
                  <c:v>5.1456126000000001E-3</c:v>
                </c:pt>
                <c:pt idx="10">
                  <c:v>3.0134720000000001E-3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4.2059165000000003E-3</c:v>
                </c:pt>
                <c:pt idx="16">
                  <c:v>7.6580839999999999E-3</c:v>
                </c:pt>
                <c:pt idx="17">
                  <c:v>7.5254574999999999E-3</c:v>
                </c:pt>
                <c:pt idx="18">
                  <c:v>4.3156706E-3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3.0478620000000001E-3</c:v>
                </c:pt>
                <c:pt idx="27">
                  <c:v>5.9452615999999996E-3</c:v>
                </c:pt>
                <c:pt idx="28">
                  <c:v>7.8584929999999994E-3</c:v>
                </c:pt>
                <c:pt idx="29">
                  <c:v>8.5331139999999996E-3</c:v>
                </c:pt>
                <c:pt idx="30">
                  <c:v>9.1786509999999995E-3</c:v>
                </c:pt>
                <c:pt idx="31">
                  <c:v>1.0006576999999999E-2</c:v>
                </c:pt>
                <c:pt idx="32">
                  <c:v>1.0507842999999999E-2</c:v>
                </c:pt>
                <c:pt idx="33">
                  <c:v>1.1565231E-2</c:v>
                </c:pt>
                <c:pt idx="34">
                  <c:v>1.2511489000000001E-2</c:v>
                </c:pt>
                <c:pt idx="35">
                  <c:v>1.2962282E-2</c:v>
                </c:pt>
                <c:pt idx="36">
                  <c:v>1.2032892E-2</c:v>
                </c:pt>
                <c:pt idx="37">
                  <c:v>9.6205939999999997E-3</c:v>
                </c:pt>
                <c:pt idx="38">
                  <c:v>6.2225325999999996E-3</c:v>
                </c:pt>
                <c:pt idx="39">
                  <c:v>2.8456012000000002E-3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2.205753E-3</c:v>
                </c:pt>
                <c:pt idx="44">
                  <c:v>9.2714549999999996E-3</c:v>
                </c:pt>
                <c:pt idx="45">
                  <c:v>1.7323491999999999E-2</c:v>
                </c:pt>
                <c:pt idx="46">
                  <c:v>2.3785377E-2</c:v>
                </c:pt>
                <c:pt idx="47">
                  <c:v>2.6958907000000001E-2</c:v>
                </c:pt>
                <c:pt idx="48">
                  <c:v>2.7036020000000001E-2</c:v>
                </c:pt>
                <c:pt idx="49">
                  <c:v>2.5167302999999999E-2</c:v>
                </c:pt>
                <c:pt idx="50">
                  <c:v>2.2359025000000001E-2</c:v>
                </c:pt>
                <c:pt idx="51">
                  <c:v>2.0701552000000002E-2</c:v>
                </c:pt>
                <c:pt idx="52">
                  <c:v>2.1018743999999999E-2</c:v>
                </c:pt>
                <c:pt idx="53">
                  <c:v>2.1933548000000001E-2</c:v>
                </c:pt>
                <c:pt idx="54">
                  <c:v>2.1872813000000001E-2</c:v>
                </c:pt>
                <c:pt idx="55">
                  <c:v>2.1418013E-2</c:v>
                </c:pt>
                <c:pt idx="56">
                  <c:v>2.3004849000000001E-2</c:v>
                </c:pt>
                <c:pt idx="57">
                  <c:v>2.7488206000000001E-2</c:v>
                </c:pt>
                <c:pt idx="58">
                  <c:v>3.3079993000000002E-2</c:v>
                </c:pt>
                <c:pt idx="59">
                  <c:v>3.7208616999999999E-2</c:v>
                </c:pt>
                <c:pt idx="60">
                  <c:v>3.7641330000000001E-2</c:v>
                </c:pt>
                <c:pt idx="61">
                  <c:v>3.6052609999999999E-2</c:v>
                </c:pt>
                <c:pt idx="62">
                  <c:v>3.3524524E-2</c:v>
                </c:pt>
                <c:pt idx="63">
                  <c:v>3.0580211E-2</c:v>
                </c:pt>
                <c:pt idx="64">
                  <c:v>2.7101394000000001E-2</c:v>
                </c:pt>
                <c:pt idx="65">
                  <c:v>2.5680366999999999E-2</c:v>
                </c:pt>
                <c:pt idx="66">
                  <c:v>2.9355524000000001E-2</c:v>
                </c:pt>
                <c:pt idx="67">
                  <c:v>3.8584109999999998E-2</c:v>
                </c:pt>
                <c:pt idx="68">
                  <c:v>4.9277346999999999E-2</c:v>
                </c:pt>
                <c:pt idx="69">
                  <c:v>5.505757E-2</c:v>
                </c:pt>
                <c:pt idx="70">
                  <c:v>5.2996612999999998E-2</c:v>
                </c:pt>
                <c:pt idx="71">
                  <c:v>4.5015412999999997E-2</c:v>
                </c:pt>
                <c:pt idx="72">
                  <c:v>3.5562969999999999E-2</c:v>
                </c:pt>
                <c:pt idx="73">
                  <c:v>2.7187187000000002E-2</c:v>
                </c:pt>
                <c:pt idx="74">
                  <c:v>2.0075569000000001E-2</c:v>
                </c:pt>
                <c:pt idx="75">
                  <c:v>1.3213493999999999E-2</c:v>
                </c:pt>
                <c:pt idx="76">
                  <c:v>7.8069995999999996E-3</c:v>
                </c:pt>
                <c:pt idx="77">
                  <c:v>6.7650946000000003E-3</c:v>
                </c:pt>
                <c:pt idx="78">
                  <c:v>1.1628315E-2</c:v>
                </c:pt>
                <c:pt idx="79">
                  <c:v>1.9248425999999999E-2</c:v>
                </c:pt>
                <c:pt idx="80">
                  <c:v>2.3640165000000001E-2</c:v>
                </c:pt>
                <c:pt idx="81">
                  <c:v>2.0918032E-2</c:v>
                </c:pt>
                <c:pt idx="82">
                  <c:v>1.1699606E-2</c:v>
                </c:pt>
                <c:pt idx="83">
                  <c:v>4.8999999999999998E-4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5.3900000000000002E-5</c:v>
                </c:pt>
                <c:pt idx="89">
                  <c:v>4.8055854000000004E-3</c:v>
                </c:pt>
                <c:pt idx="90">
                  <c:v>9.3346144999999995E-3</c:v>
                </c:pt>
                <c:pt idx="91">
                  <c:v>1.34416185E-2</c:v>
                </c:pt>
                <c:pt idx="92">
                  <c:v>1.6129932999999999E-2</c:v>
                </c:pt>
                <c:pt idx="93">
                  <c:v>1.7635109999999999E-2</c:v>
                </c:pt>
                <c:pt idx="94">
                  <c:v>1.8198624E-2</c:v>
                </c:pt>
                <c:pt idx="95">
                  <c:v>1.8278338000000002E-2</c:v>
                </c:pt>
                <c:pt idx="96">
                  <c:v>1.9434776000000001E-2</c:v>
                </c:pt>
                <c:pt idx="97">
                  <c:v>2.1391653E-2</c:v>
                </c:pt>
                <c:pt idx="98">
                  <c:v>2.351663E-2</c:v>
                </c:pt>
                <c:pt idx="99">
                  <c:v>2.5047757E-2</c:v>
                </c:pt>
                <c:pt idx="100">
                  <c:v>2.5676520000000001E-2</c:v>
                </c:pt>
                <c:pt idx="101">
                  <c:v>2.6496909999999999E-2</c:v>
                </c:pt>
                <c:pt idx="102">
                  <c:v>2.7156617000000001E-2</c:v>
                </c:pt>
                <c:pt idx="103">
                  <c:v>2.8172493E-2</c:v>
                </c:pt>
                <c:pt idx="104">
                  <c:v>2.8780336E-2</c:v>
                </c:pt>
                <c:pt idx="105">
                  <c:v>2.9120399000000002E-2</c:v>
                </c:pt>
                <c:pt idx="106">
                  <c:v>2.9019006999999999E-2</c:v>
                </c:pt>
                <c:pt idx="107">
                  <c:v>2.8704832999999999E-2</c:v>
                </c:pt>
                <c:pt idx="108">
                  <c:v>2.7571689999999999E-2</c:v>
                </c:pt>
                <c:pt idx="109">
                  <c:v>2.5823278000000002E-2</c:v>
                </c:pt>
                <c:pt idx="110">
                  <c:v>2.3907363000000001E-2</c:v>
                </c:pt>
                <c:pt idx="111">
                  <c:v>2.3817425999999999E-2</c:v>
                </c:pt>
                <c:pt idx="112">
                  <c:v>2.151134E-2</c:v>
                </c:pt>
                <c:pt idx="113">
                  <c:v>1.8878061000000002E-2</c:v>
                </c:pt>
                <c:pt idx="114">
                  <c:v>1.5559241E-2</c:v>
                </c:pt>
                <c:pt idx="115">
                  <c:v>1.1420748E-2</c:v>
                </c:pt>
                <c:pt idx="116">
                  <c:v>6.7661789999999998E-3</c:v>
                </c:pt>
                <c:pt idx="117">
                  <c:v>1.5518594E-3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5270-47D7-B679-A31FFB265BBE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[4]Sheet1!$D$258:$DT$258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2.1930236999999999E-3</c:v>
                </c:pt>
                <c:pt idx="8">
                  <c:v>4.5912606E-3</c:v>
                </c:pt>
                <c:pt idx="9">
                  <c:v>5.3317434999999996E-3</c:v>
                </c:pt>
                <c:pt idx="10">
                  <c:v>3.1937304999999998E-3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1.15E-4</c:v>
                </c:pt>
                <c:pt idx="15">
                  <c:v>4.3595179999999997E-3</c:v>
                </c:pt>
                <c:pt idx="16">
                  <c:v>7.5839143000000003E-3</c:v>
                </c:pt>
                <c:pt idx="17">
                  <c:v>7.1730175999999996E-3</c:v>
                </c:pt>
                <c:pt idx="18">
                  <c:v>3.7924475000000002E-3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3.1579619999999998E-3</c:v>
                </c:pt>
                <c:pt idx="27">
                  <c:v>5.9488539999999999E-3</c:v>
                </c:pt>
                <c:pt idx="28">
                  <c:v>7.7513959999999998E-3</c:v>
                </c:pt>
                <c:pt idx="29">
                  <c:v>8.3377480000000007E-3</c:v>
                </c:pt>
                <c:pt idx="30">
                  <c:v>8.8991790000000001E-3</c:v>
                </c:pt>
                <c:pt idx="31">
                  <c:v>9.6594539999999996E-3</c:v>
                </c:pt>
                <c:pt idx="32">
                  <c:v>1.0143387E-2</c:v>
                </c:pt>
                <c:pt idx="33">
                  <c:v>1.1240827E-2</c:v>
                </c:pt>
                <c:pt idx="34">
                  <c:v>1.2308286999999999E-2</c:v>
                </c:pt>
                <c:pt idx="35">
                  <c:v>1.2901286E-2</c:v>
                </c:pt>
                <c:pt idx="36">
                  <c:v>1.2037622E-2</c:v>
                </c:pt>
                <c:pt idx="37">
                  <c:v>9.5708129999999992E-3</c:v>
                </c:pt>
                <c:pt idx="38">
                  <c:v>6.0169795000000002E-3</c:v>
                </c:pt>
                <c:pt idx="39">
                  <c:v>2.5682177E-3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2.5375113000000002E-3</c:v>
                </c:pt>
                <c:pt idx="44">
                  <c:v>9.4704539999999997E-3</c:v>
                </c:pt>
                <c:pt idx="45">
                  <c:v>1.7392555000000001E-2</c:v>
                </c:pt>
                <c:pt idx="46">
                  <c:v>2.3788482E-2</c:v>
                </c:pt>
                <c:pt idx="47">
                  <c:v>2.6917384999999999E-2</c:v>
                </c:pt>
                <c:pt idx="48">
                  <c:v>2.6910802000000001E-2</c:v>
                </c:pt>
                <c:pt idx="49">
                  <c:v>2.4860851E-2</c:v>
                </c:pt>
                <c:pt idx="50">
                  <c:v>2.1861458E-2</c:v>
                </c:pt>
                <c:pt idx="51">
                  <c:v>2.0121976999999999E-2</c:v>
                </c:pt>
                <c:pt idx="52">
                  <c:v>2.050799E-2</c:v>
                </c:pt>
                <c:pt idx="53">
                  <c:v>2.1574403999999998E-2</c:v>
                </c:pt>
                <c:pt idx="54">
                  <c:v>2.1611037E-2</c:v>
                </c:pt>
                <c:pt idx="55">
                  <c:v>2.1138457999999999E-2</c:v>
                </c:pt>
                <c:pt idx="56">
                  <c:v>2.2703264000000001E-2</c:v>
                </c:pt>
                <c:pt idx="57">
                  <c:v>2.7325502000000002E-2</c:v>
                </c:pt>
                <c:pt idx="58">
                  <c:v>3.3229135E-2</c:v>
                </c:pt>
                <c:pt idx="59">
                  <c:v>3.7676309999999998E-2</c:v>
                </c:pt>
                <c:pt idx="60">
                  <c:v>3.8223292999999998E-2</c:v>
                </c:pt>
                <c:pt idx="61">
                  <c:v>3.6449733999999998E-2</c:v>
                </c:pt>
                <c:pt idx="62">
                  <c:v>3.3570179999999998E-2</c:v>
                </c:pt>
                <c:pt idx="63">
                  <c:v>3.0352416E-2</c:v>
                </c:pt>
                <c:pt idx="64">
                  <c:v>2.6882900000000001E-2</c:v>
                </c:pt>
                <c:pt idx="65">
                  <c:v>2.5694655E-2</c:v>
                </c:pt>
                <c:pt idx="66">
                  <c:v>2.9589232E-2</c:v>
                </c:pt>
                <c:pt idx="67">
                  <c:v>3.8801229999999999E-2</c:v>
                </c:pt>
                <c:pt idx="68">
                  <c:v>4.9232150000000002E-2</c:v>
                </c:pt>
                <c:pt idx="69">
                  <c:v>5.4694787000000002E-2</c:v>
                </c:pt>
                <c:pt idx="70">
                  <c:v>5.24419E-2</c:v>
                </c:pt>
                <c:pt idx="71">
                  <c:v>4.4473697E-2</c:v>
                </c:pt>
                <c:pt idx="72">
                  <c:v>3.5225081999999998E-2</c:v>
                </c:pt>
                <c:pt idx="73">
                  <c:v>2.7162252000000001E-2</c:v>
                </c:pt>
                <c:pt idx="74">
                  <c:v>2.0331135E-2</c:v>
                </c:pt>
                <c:pt idx="75">
                  <c:v>1.3567147999999999E-2</c:v>
                </c:pt>
                <c:pt idx="76">
                  <c:v>8.0131500000000001E-3</c:v>
                </c:pt>
                <c:pt idx="77">
                  <c:v>6.6654015999999998E-3</c:v>
                </c:pt>
                <c:pt idx="78">
                  <c:v>1.1270834E-2</c:v>
                </c:pt>
                <c:pt idx="79">
                  <c:v>1.8834459000000001E-2</c:v>
                </c:pt>
                <c:pt idx="80">
                  <c:v>2.3393018000000002E-2</c:v>
                </c:pt>
                <c:pt idx="81">
                  <c:v>2.099475E-2</c:v>
                </c:pt>
                <c:pt idx="82">
                  <c:v>1.2120889500000001E-2</c:v>
                </c:pt>
                <c:pt idx="83">
                  <c:v>1.1144922E-3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4.2006589999999998E-3</c:v>
                </c:pt>
                <c:pt idx="90">
                  <c:v>8.695398E-3</c:v>
                </c:pt>
                <c:pt idx="91">
                  <c:v>1.2846536E-2</c:v>
                </c:pt>
                <c:pt idx="92">
                  <c:v>1.5639205999999999E-2</c:v>
                </c:pt>
                <c:pt idx="93">
                  <c:v>1.7288055E-2</c:v>
                </c:pt>
                <c:pt idx="94">
                  <c:v>1.8000094000000001E-2</c:v>
                </c:pt>
                <c:pt idx="95">
                  <c:v>1.8208524E-2</c:v>
                </c:pt>
                <c:pt idx="96">
                  <c:v>1.9466965999999999E-2</c:v>
                </c:pt>
                <c:pt idx="97">
                  <c:v>2.1495929E-2</c:v>
                </c:pt>
                <c:pt idx="98">
                  <c:v>2.3657572000000002E-2</c:v>
                </c:pt>
                <c:pt idx="99">
                  <c:v>2.5186686E-2</c:v>
                </c:pt>
                <c:pt idx="100">
                  <c:v>2.5778506E-2</c:v>
                </c:pt>
                <c:pt idx="101">
                  <c:v>2.6514309E-2</c:v>
                </c:pt>
                <c:pt idx="102">
                  <c:v>2.7136829000000001E-2</c:v>
                </c:pt>
                <c:pt idx="103">
                  <c:v>2.8108274999999999E-2</c:v>
                </c:pt>
                <c:pt idx="104">
                  <c:v>2.8684441000000001E-2</c:v>
                </c:pt>
                <c:pt idx="105">
                  <c:v>2.9007736999999999E-2</c:v>
                </c:pt>
                <c:pt idx="106">
                  <c:v>2.8906319999999999E-2</c:v>
                </c:pt>
                <c:pt idx="107">
                  <c:v>2.861385E-2</c:v>
                </c:pt>
                <c:pt idx="108">
                  <c:v>2.7517845999999999E-2</c:v>
                </c:pt>
                <c:pt idx="109">
                  <c:v>2.5824119999999999E-2</c:v>
                </c:pt>
                <c:pt idx="110">
                  <c:v>2.3976000000000001E-2</c:v>
                </c:pt>
                <c:pt idx="111">
                  <c:v>2.3957664E-2</c:v>
                </c:pt>
                <c:pt idx="112">
                  <c:v>2.1732403000000001E-2</c:v>
                </c:pt>
                <c:pt idx="113">
                  <c:v>1.9169021000000001E-2</c:v>
                </c:pt>
                <c:pt idx="114">
                  <c:v>1.5914898E-2</c:v>
                </c:pt>
                <c:pt idx="115">
                  <c:v>1.1839304E-2</c:v>
                </c:pt>
                <c:pt idx="116">
                  <c:v>7.2486520000000004E-3</c:v>
                </c:pt>
                <c:pt idx="117">
                  <c:v>2.0905957E-3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5270-47D7-B679-A31FFB265BBE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[4]Sheet1!$D$259:$DT$259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4.9700000000000002E-5</c:v>
                </c:pt>
                <c:pt idx="7">
                  <c:v>2.1774606000000002E-3</c:v>
                </c:pt>
                <c:pt idx="8">
                  <c:v>4.5631435000000001E-3</c:v>
                </c:pt>
                <c:pt idx="9">
                  <c:v>5.3375289999999997E-3</c:v>
                </c:pt>
                <c:pt idx="10">
                  <c:v>3.2645243000000001E-3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3.9619210000000002E-3</c:v>
                </c:pt>
                <c:pt idx="16">
                  <c:v>7.1998440000000004E-3</c:v>
                </c:pt>
                <c:pt idx="17">
                  <c:v>7.0184749999999997E-3</c:v>
                </c:pt>
                <c:pt idx="18">
                  <c:v>3.9277816999999998E-3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3.148512E-3</c:v>
                </c:pt>
                <c:pt idx="27">
                  <c:v>5.9364353999999996E-3</c:v>
                </c:pt>
                <c:pt idx="28">
                  <c:v>7.7895339999999999E-3</c:v>
                </c:pt>
                <c:pt idx="29">
                  <c:v>8.3577559999999992E-3</c:v>
                </c:pt>
                <c:pt idx="30">
                  <c:v>8.8124729999999995E-3</c:v>
                </c:pt>
                <c:pt idx="31">
                  <c:v>9.435288E-3</c:v>
                </c:pt>
                <c:pt idx="32">
                  <c:v>9.8926459999999997E-3</c:v>
                </c:pt>
                <c:pt idx="33">
                  <c:v>1.1062679000000001E-2</c:v>
                </c:pt>
                <c:pt idx="34">
                  <c:v>1.2238466E-2</c:v>
                </c:pt>
                <c:pt idx="35">
                  <c:v>1.2874961000000001E-2</c:v>
                </c:pt>
                <c:pt idx="36">
                  <c:v>1.2017333999999999E-2</c:v>
                </c:pt>
                <c:pt idx="37">
                  <c:v>9.5544740000000003E-3</c:v>
                </c:pt>
                <c:pt idx="38">
                  <c:v>6.0930899999999998E-3</c:v>
                </c:pt>
                <c:pt idx="39">
                  <c:v>2.7368083E-3</c:v>
                </c:pt>
                <c:pt idx="40">
                  <c:v>3.1099999999999997E-5</c:v>
                </c:pt>
                <c:pt idx="41">
                  <c:v>0</c:v>
                </c:pt>
                <c:pt idx="42">
                  <c:v>0</c:v>
                </c:pt>
                <c:pt idx="43">
                  <c:v>2.2906253999999998E-3</c:v>
                </c:pt>
                <c:pt idx="44">
                  <c:v>9.2078860000000002E-3</c:v>
                </c:pt>
                <c:pt idx="45">
                  <c:v>1.7194544999999999E-2</c:v>
                </c:pt>
                <c:pt idx="46">
                  <c:v>2.3655395999999999E-2</c:v>
                </c:pt>
                <c:pt idx="47">
                  <c:v>2.6866332E-2</c:v>
                </c:pt>
                <c:pt idx="48">
                  <c:v>2.6986018000000001E-2</c:v>
                </c:pt>
                <c:pt idx="49">
                  <c:v>2.5091432E-2</c:v>
                </c:pt>
                <c:pt idx="50">
                  <c:v>2.2180407999999999E-2</c:v>
                </c:pt>
                <c:pt idx="51">
                  <c:v>2.0359909999999998E-2</c:v>
                </c:pt>
                <c:pt idx="52">
                  <c:v>2.0546895999999999E-2</c:v>
                </c:pt>
                <c:pt idx="53">
                  <c:v>2.1440127999999999E-2</c:v>
                </c:pt>
                <c:pt idx="54">
                  <c:v>2.1464018000000001E-2</c:v>
                </c:pt>
                <c:pt idx="55">
                  <c:v>2.1102846000000001E-2</c:v>
                </c:pt>
                <c:pt idx="56">
                  <c:v>2.2761507E-2</c:v>
                </c:pt>
                <c:pt idx="57">
                  <c:v>2.7333670000000001E-2</c:v>
                </c:pt>
                <c:pt idx="58">
                  <c:v>3.3110212999999999E-2</c:v>
                </c:pt>
                <c:pt idx="59">
                  <c:v>3.7493884999999998E-2</c:v>
                </c:pt>
                <c:pt idx="60">
                  <c:v>3.8116549999999999E-2</c:v>
                </c:pt>
                <c:pt idx="61">
                  <c:v>3.6481149999999997E-2</c:v>
                </c:pt>
                <c:pt idx="62">
                  <c:v>3.3649172999999998E-2</c:v>
                </c:pt>
                <c:pt idx="63">
                  <c:v>3.0300975000000001E-2</c:v>
                </c:pt>
                <c:pt idx="64">
                  <c:v>2.6589554000000001E-2</c:v>
                </c:pt>
                <c:pt idx="65">
                  <c:v>2.5240680000000001E-2</c:v>
                </c:pt>
                <c:pt idx="66">
                  <c:v>2.9204386999999998E-2</c:v>
                </c:pt>
                <c:pt idx="67">
                  <c:v>3.8699917E-2</c:v>
                </c:pt>
                <c:pt idx="68">
                  <c:v>4.9477621999999999E-2</c:v>
                </c:pt>
                <c:pt idx="69">
                  <c:v>5.5171723999999998E-2</c:v>
                </c:pt>
                <c:pt idx="70">
                  <c:v>5.2960331999999999E-2</c:v>
                </c:pt>
                <c:pt idx="71">
                  <c:v>4.486188E-2</c:v>
                </c:pt>
                <c:pt idx="72">
                  <c:v>3.5405350000000002E-2</c:v>
                </c:pt>
                <c:pt idx="73">
                  <c:v>2.7167143000000001E-2</c:v>
                </c:pt>
                <c:pt idx="74">
                  <c:v>2.0268865E-2</c:v>
                </c:pt>
                <c:pt idx="75">
                  <c:v>1.3534301E-2</c:v>
                </c:pt>
                <c:pt idx="76">
                  <c:v>8.0415739999999993E-3</c:v>
                </c:pt>
                <c:pt idx="77">
                  <c:v>6.7761126000000001E-3</c:v>
                </c:pt>
                <c:pt idx="78">
                  <c:v>1.145083E-2</c:v>
                </c:pt>
                <c:pt idx="79">
                  <c:v>1.9011736000000001E-2</c:v>
                </c:pt>
                <c:pt idx="80">
                  <c:v>2.3435035999999999E-2</c:v>
                </c:pt>
                <c:pt idx="81">
                  <c:v>2.0813746000000001E-2</c:v>
                </c:pt>
                <c:pt idx="82">
                  <c:v>1.1754788E-2</c:v>
                </c:pt>
                <c:pt idx="83">
                  <c:v>6.9499999999999998E-4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4.5075360000000004E-3</c:v>
                </c:pt>
                <c:pt idx="90">
                  <c:v>9.047724E-3</c:v>
                </c:pt>
                <c:pt idx="91">
                  <c:v>1.3243990000000001E-2</c:v>
                </c:pt>
                <c:pt idx="92">
                  <c:v>1.6029249999999998E-2</c:v>
                </c:pt>
                <c:pt idx="93">
                  <c:v>1.7604829999999998E-2</c:v>
                </c:pt>
                <c:pt idx="94">
                  <c:v>1.8193634E-2</c:v>
                </c:pt>
                <c:pt idx="95">
                  <c:v>1.8256294999999999E-2</c:v>
                </c:pt>
                <c:pt idx="96">
                  <c:v>1.9359054000000001E-2</c:v>
                </c:pt>
                <c:pt idx="97">
                  <c:v>2.1263773E-2</c:v>
                </c:pt>
                <c:pt idx="98">
                  <c:v>2.3348826999999999E-2</c:v>
                </c:pt>
                <c:pt idx="99">
                  <c:v>2.485128E-2</c:v>
                </c:pt>
                <c:pt idx="100">
                  <c:v>2.5459578E-2</c:v>
                </c:pt>
                <c:pt idx="101">
                  <c:v>2.6194314E-2</c:v>
                </c:pt>
                <c:pt idx="102">
                  <c:v>2.6874201E-2</c:v>
                </c:pt>
                <c:pt idx="103">
                  <c:v>2.7892692E-2</c:v>
                </c:pt>
                <c:pt idx="104">
                  <c:v>2.8516952000000002E-2</c:v>
                </c:pt>
                <c:pt idx="105">
                  <c:v>2.8887738E-2</c:v>
                </c:pt>
                <c:pt idx="106">
                  <c:v>2.8837465E-2</c:v>
                </c:pt>
                <c:pt idx="107">
                  <c:v>2.8603058000000001E-2</c:v>
                </c:pt>
                <c:pt idx="108">
                  <c:v>2.7567723999999998E-2</c:v>
                </c:pt>
                <c:pt idx="109">
                  <c:v>2.5944848E-2</c:v>
                </c:pt>
                <c:pt idx="110">
                  <c:v>2.4168012999999999E-2</c:v>
                </c:pt>
                <c:pt idx="111">
                  <c:v>2.4119033000000002E-2</c:v>
                </c:pt>
                <c:pt idx="112">
                  <c:v>2.1922804000000001E-2</c:v>
                </c:pt>
                <c:pt idx="113">
                  <c:v>1.9394966E-2</c:v>
                </c:pt>
                <c:pt idx="114">
                  <c:v>1.6161236999999998E-2</c:v>
                </c:pt>
                <c:pt idx="115">
                  <c:v>1.2083814999999999E-2</c:v>
                </c:pt>
                <c:pt idx="116">
                  <c:v>7.4709905E-3</c:v>
                </c:pt>
                <c:pt idx="117">
                  <c:v>2.2776653E-3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5270-47D7-B679-A31FFB265BBE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[4]Sheet1!$D$260:$DT$260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9.3400000000000004E-4</c:v>
                </c:pt>
                <c:pt idx="8">
                  <c:v>3.3618306999999999E-3</c:v>
                </c:pt>
                <c:pt idx="9">
                  <c:v>4.751374E-3</c:v>
                </c:pt>
                <c:pt idx="10">
                  <c:v>3.6118953000000001E-3</c:v>
                </c:pt>
                <c:pt idx="11">
                  <c:v>8.6499999999999999E-4</c:v>
                </c:pt>
                <c:pt idx="12">
                  <c:v>0</c:v>
                </c:pt>
                <c:pt idx="13">
                  <c:v>0</c:v>
                </c:pt>
                <c:pt idx="14">
                  <c:v>1.25E-4</c:v>
                </c:pt>
                <c:pt idx="15">
                  <c:v>3.239802E-3</c:v>
                </c:pt>
                <c:pt idx="16">
                  <c:v>5.5604189999999996E-3</c:v>
                </c:pt>
                <c:pt idx="17">
                  <c:v>4.9180192999999997E-3</c:v>
                </c:pt>
                <c:pt idx="18">
                  <c:v>2.0082237000000002E-3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7.3800000000000005E-4</c:v>
                </c:pt>
                <c:pt idx="26">
                  <c:v>3.7057253000000001E-3</c:v>
                </c:pt>
                <c:pt idx="27">
                  <c:v>5.3710880000000004E-3</c:v>
                </c:pt>
                <c:pt idx="28">
                  <c:v>6.1564115000000003E-3</c:v>
                </c:pt>
                <c:pt idx="29">
                  <c:v>6.0332157000000004E-3</c:v>
                </c:pt>
                <c:pt idx="30">
                  <c:v>6.0769264E-3</c:v>
                </c:pt>
                <c:pt idx="31">
                  <c:v>6.5174780000000002E-3</c:v>
                </c:pt>
                <c:pt idx="32">
                  <c:v>7.0160865000000001E-3</c:v>
                </c:pt>
                <c:pt idx="33">
                  <c:v>8.2597155000000005E-3</c:v>
                </c:pt>
                <c:pt idx="34">
                  <c:v>9.6031669999999993E-3</c:v>
                </c:pt>
                <c:pt idx="35">
                  <c:v>1.0468145E-2</c:v>
                </c:pt>
                <c:pt idx="36">
                  <c:v>9.9555389999999994E-3</c:v>
                </c:pt>
                <c:pt idx="37">
                  <c:v>8.0045419999999999E-3</c:v>
                </c:pt>
                <c:pt idx="38">
                  <c:v>5.1704769999999997E-3</c:v>
                </c:pt>
                <c:pt idx="39">
                  <c:v>2.4132711999999999E-3</c:v>
                </c:pt>
                <c:pt idx="40">
                  <c:v>1.66E-4</c:v>
                </c:pt>
                <c:pt idx="41">
                  <c:v>0</c:v>
                </c:pt>
                <c:pt idx="42">
                  <c:v>0</c:v>
                </c:pt>
                <c:pt idx="43">
                  <c:v>1.8080784E-3</c:v>
                </c:pt>
                <c:pt idx="44">
                  <c:v>8.6078130000000006E-3</c:v>
                </c:pt>
                <c:pt idx="45">
                  <c:v>1.6459723999999998E-2</c:v>
                </c:pt>
                <c:pt idx="46">
                  <c:v>2.2627754E-2</c:v>
                </c:pt>
                <c:pt idx="47">
                  <c:v>2.5461460000000002E-2</c:v>
                </c:pt>
                <c:pt idx="48">
                  <c:v>2.5341008000000002E-2</c:v>
                </c:pt>
                <c:pt idx="49">
                  <c:v>2.3338666000000001E-2</c:v>
                </c:pt>
                <c:pt idx="50">
                  <c:v>2.0295839999999999E-2</c:v>
                </c:pt>
                <c:pt idx="51">
                  <c:v>1.8118282999999999E-2</c:v>
                </c:pt>
                <c:pt idx="52">
                  <c:v>1.7708179000000001E-2</c:v>
                </c:pt>
                <c:pt idx="53">
                  <c:v>1.8238131000000001E-2</c:v>
                </c:pt>
                <c:pt idx="54">
                  <c:v>1.8549678999999999E-2</c:v>
                </c:pt>
                <c:pt idx="55">
                  <c:v>1.92166E-2</c:v>
                </c:pt>
                <c:pt idx="56">
                  <c:v>2.2282191999999999E-2</c:v>
                </c:pt>
                <c:pt idx="57">
                  <c:v>2.8109276999999998E-2</c:v>
                </c:pt>
                <c:pt idx="58">
                  <c:v>3.4572035000000001E-2</c:v>
                </c:pt>
                <c:pt idx="59">
                  <c:v>3.8959753E-2</c:v>
                </c:pt>
                <c:pt idx="60">
                  <c:v>3.9138845999999998E-2</c:v>
                </c:pt>
                <c:pt idx="61">
                  <c:v>3.6662622999999998E-2</c:v>
                </c:pt>
                <c:pt idx="62">
                  <c:v>3.2879129999999999E-2</c:v>
                </c:pt>
                <c:pt idx="63">
                  <c:v>2.8738792999999999E-2</c:v>
                </c:pt>
                <c:pt idx="64">
                  <c:v>2.4681162E-2</c:v>
                </c:pt>
                <c:pt idx="65">
                  <c:v>2.3389699E-2</c:v>
                </c:pt>
                <c:pt idx="66">
                  <c:v>2.740445E-2</c:v>
                </c:pt>
                <c:pt idx="67">
                  <c:v>3.6472690000000002E-2</c:v>
                </c:pt>
                <c:pt idx="68">
                  <c:v>4.6512066999999997E-2</c:v>
                </c:pt>
                <c:pt idx="69">
                  <c:v>5.1795540000000001E-2</c:v>
                </c:pt>
                <c:pt idx="70">
                  <c:v>5.0016447999999998E-2</c:v>
                </c:pt>
                <c:pt idx="71">
                  <c:v>4.3053319999999999E-2</c:v>
                </c:pt>
                <c:pt idx="72">
                  <c:v>3.4727609999999999E-2</c:v>
                </c:pt>
                <c:pt idx="73">
                  <c:v>2.7125625E-2</c:v>
                </c:pt>
                <c:pt idx="74">
                  <c:v>2.0216870000000001E-2</c:v>
                </c:pt>
                <c:pt idx="75">
                  <c:v>1.3251159E-2</c:v>
                </c:pt>
                <c:pt idx="76">
                  <c:v>7.5609446999999998E-3</c:v>
                </c:pt>
                <c:pt idx="77">
                  <c:v>6.0177464000000002E-3</c:v>
                </c:pt>
                <c:pt idx="78">
                  <c:v>1.0012521E-2</c:v>
                </c:pt>
                <c:pt idx="79">
                  <c:v>1.6545542999999999E-2</c:v>
                </c:pt>
                <c:pt idx="80">
                  <c:v>2.0246589999999998E-2</c:v>
                </c:pt>
                <c:pt idx="81">
                  <c:v>1.7803354E-2</c:v>
                </c:pt>
                <c:pt idx="82">
                  <c:v>9.8870720000000002E-3</c:v>
                </c:pt>
                <c:pt idx="83">
                  <c:v>4.3399999999999998E-4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1.34E-4</c:v>
                </c:pt>
                <c:pt idx="89">
                  <c:v>4.2730323000000001E-3</c:v>
                </c:pt>
                <c:pt idx="90">
                  <c:v>8.4464750000000002E-3</c:v>
                </c:pt>
                <c:pt idx="91">
                  <c:v>1.2377198000000001E-2</c:v>
                </c:pt>
                <c:pt idx="92">
                  <c:v>1.4937271E-2</c:v>
                </c:pt>
                <c:pt idx="93">
                  <c:v>1.6355054000000001E-2</c:v>
                </c:pt>
                <c:pt idx="94">
                  <c:v>1.6871713E-2</c:v>
                </c:pt>
                <c:pt idx="95">
                  <c:v>1.6804874000000001E-2</c:v>
                </c:pt>
                <c:pt idx="96">
                  <c:v>1.7777443E-2</c:v>
                </c:pt>
                <c:pt idx="97">
                  <c:v>1.9497477999999999E-2</c:v>
                </c:pt>
                <c:pt idx="98">
                  <c:v>2.1351036E-2</c:v>
                </c:pt>
                <c:pt idx="99">
                  <c:v>2.2558835999999999E-2</c:v>
                </c:pt>
                <c:pt idx="100">
                  <c:v>2.2884290000000002E-2</c:v>
                </c:pt>
                <c:pt idx="101">
                  <c:v>2.3463020000000001E-2</c:v>
                </c:pt>
                <c:pt idx="102">
                  <c:v>2.4092430000000001E-2</c:v>
                </c:pt>
                <c:pt idx="103">
                  <c:v>2.5098550000000001E-2</c:v>
                </c:pt>
                <c:pt idx="104">
                  <c:v>2.5869652999999999E-2</c:v>
                </c:pt>
                <c:pt idx="105">
                  <c:v>2.6563964999999998E-2</c:v>
                </c:pt>
                <c:pt idx="106">
                  <c:v>2.6971443000000001E-2</c:v>
                </c:pt>
                <c:pt idx="107">
                  <c:v>2.7265526000000002E-2</c:v>
                </c:pt>
                <c:pt idx="108">
                  <c:v>2.6877886E-2</c:v>
                </c:pt>
                <c:pt idx="109">
                  <c:v>2.5923702999999999E-2</c:v>
                </c:pt>
                <c:pt idx="110">
                  <c:v>2.4791530999999999E-2</c:v>
                </c:pt>
                <c:pt idx="111">
                  <c:v>2.6008844E-2</c:v>
                </c:pt>
                <c:pt idx="112">
                  <c:v>2.4540117E-2</c:v>
                </c:pt>
                <c:pt idx="113">
                  <c:v>2.2620207E-2</c:v>
                </c:pt>
                <c:pt idx="114">
                  <c:v>1.991047E-2</c:v>
                </c:pt>
                <c:pt idx="115">
                  <c:v>1.6295670000000002E-2</c:v>
                </c:pt>
                <c:pt idx="116">
                  <c:v>1.212215E-2</c:v>
                </c:pt>
                <c:pt idx="117">
                  <c:v>7.3382114E-3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5270-47D7-B679-A31FFB265BBE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[4]Sheet1!$D$261:$DT$261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1.1060446E-3</c:v>
                </c:pt>
                <c:pt idx="8">
                  <c:v>3.8145380000000001E-3</c:v>
                </c:pt>
                <c:pt idx="9">
                  <c:v>5.2634225999999996E-3</c:v>
                </c:pt>
                <c:pt idx="10">
                  <c:v>3.9548750000000001E-3</c:v>
                </c:pt>
                <c:pt idx="11">
                  <c:v>9.5299999999999996E-4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3.0687157999999999E-3</c:v>
                </c:pt>
                <c:pt idx="16">
                  <c:v>5.3644636999999997E-3</c:v>
                </c:pt>
                <c:pt idx="17">
                  <c:v>4.6980106000000001E-3</c:v>
                </c:pt>
                <c:pt idx="18">
                  <c:v>1.8045644E-3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8.8900000000000003E-4</c:v>
                </c:pt>
                <c:pt idx="26">
                  <c:v>3.7613671999999999E-3</c:v>
                </c:pt>
                <c:pt idx="27">
                  <c:v>5.2982849999999998E-3</c:v>
                </c:pt>
                <c:pt idx="28">
                  <c:v>5.9476694999999998E-3</c:v>
                </c:pt>
                <c:pt idx="29">
                  <c:v>5.7574282000000003E-3</c:v>
                </c:pt>
                <c:pt idx="30">
                  <c:v>5.814451E-3</c:v>
                </c:pt>
                <c:pt idx="31">
                  <c:v>6.3659525E-3</c:v>
                </c:pt>
                <c:pt idx="32">
                  <c:v>7.040765E-3</c:v>
                </c:pt>
                <c:pt idx="33">
                  <c:v>8.3962299999999993E-3</c:v>
                </c:pt>
                <c:pt idx="34">
                  <c:v>9.7542005000000008E-3</c:v>
                </c:pt>
                <c:pt idx="35">
                  <c:v>1.0549243999999999E-2</c:v>
                </c:pt>
                <c:pt idx="36">
                  <c:v>9.943248E-3</c:v>
                </c:pt>
                <c:pt idx="37">
                  <c:v>7.9294829999999993E-3</c:v>
                </c:pt>
                <c:pt idx="38">
                  <c:v>5.061482E-3</c:v>
                </c:pt>
                <c:pt idx="39">
                  <c:v>2.2757200000000002E-3</c:v>
                </c:pt>
                <c:pt idx="40">
                  <c:v>4.0000000000000003E-5</c:v>
                </c:pt>
                <c:pt idx="41">
                  <c:v>0</c:v>
                </c:pt>
                <c:pt idx="42">
                  <c:v>0</c:v>
                </c:pt>
                <c:pt idx="43">
                  <c:v>1.5317092999999999E-3</c:v>
                </c:pt>
                <c:pt idx="44">
                  <c:v>8.2467375000000002E-3</c:v>
                </c:pt>
                <c:pt idx="45">
                  <c:v>1.6073657000000002E-2</c:v>
                </c:pt>
                <c:pt idx="46">
                  <c:v>2.227024E-2</c:v>
                </c:pt>
                <c:pt idx="47">
                  <c:v>2.516968E-2</c:v>
                </c:pt>
                <c:pt idx="48">
                  <c:v>2.5093935000000001E-2</c:v>
                </c:pt>
                <c:pt idx="49">
                  <c:v>2.3107718999999999E-2</c:v>
                </c:pt>
                <c:pt idx="50">
                  <c:v>2.0078764999999998E-2</c:v>
                </c:pt>
                <c:pt idx="51">
                  <c:v>1.7930946999999999E-2</c:v>
                </c:pt>
                <c:pt idx="52">
                  <c:v>1.757332E-2</c:v>
                </c:pt>
                <c:pt idx="53">
                  <c:v>1.8192722000000001E-2</c:v>
                </c:pt>
                <c:pt idx="54">
                  <c:v>1.8651253E-2</c:v>
                </c:pt>
                <c:pt idx="55">
                  <c:v>1.9439583999999999E-2</c:v>
                </c:pt>
                <c:pt idx="56">
                  <c:v>2.2518735000000002E-2</c:v>
                </c:pt>
                <c:pt idx="57">
                  <c:v>2.8262760000000001E-2</c:v>
                </c:pt>
                <c:pt idx="58">
                  <c:v>3.4602819999999999E-2</c:v>
                </c:pt>
                <c:pt idx="59">
                  <c:v>3.8927299999999998E-2</c:v>
                </c:pt>
                <c:pt idx="60">
                  <c:v>3.9101187000000003E-2</c:v>
                </c:pt>
                <c:pt idx="61">
                  <c:v>3.6614899999999999E-2</c:v>
                </c:pt>
                <c:pt idx="62">
                  <c:v>3.2800749999999997E-2</c:v>
                </c:pt>
                <c:pt idx="63">
                  <c:v>2.8650289999999998E-2</c:v>
                </c:pt>
                <c:pt idx="64">
                  <c:v>2.4663981000000001E-2</c:v>
                </c:pt>
                <c:pt idx="65">
                  <c:v>2.3429347E-2</c:v>
                </c:pt>
                <c:pt idx="66">
                  <c:v>2.7366528000000001E-2</c:v>
                </c:pt>
                <c:pt idx="67">
                  <c:v>3.6199733999999997E-2</c:v>
                </c:pt>
                <c:pt idx="68">
                  <c:v>4.6012886000000003E-2</c:v>
                </c:pt>
                <c:pt idx="69">
                  <c:v>5.1273443000000002E-2</c:v>
                </c:pt>
                <c:pt idx="70">
                  <c:v>4.9674495999999999E-2</c:v>
                </c:pt>
                <c:pt idx="71">
                  <c:v>4.2912323000000002E-2</c:v>
                </c:pt>
                <c:pt idx="72">
                  <c:v>3.462076E-2</c:v>
                </c:pt>
                <c:pt idx="73">
                  <c:v>2.6879322000000001E-2</c:v>
                </c:pt>
                <c:pt idx="74">
                  <c:v>1.9842660000000002E-2</c:v>
                </c:pt>
                <c:pt idx="75">
                  <c:v>1.2943071E-2</c:v>
                </c:pt>
                <c:pt idx="76">
                  <c:v>7.4793333E-3</c:v>
                </c:pt>
                <c:pt idx="77">
                  <c:v>6.1128577E-3</c:v>
                </c:pt>
                <c:pt idx="78">
                  <c:v>1.0017035000000001E-2</c:v>
                </c:pt>
                <c:pt idx="79">
                  <c:v>1.6250107E-2</c:v>
                </c:pt>
                <c:pt idx="80">
                  <c:v>1.9729489999999999E-2</c:v>
                </c:pt>
                <c:pt idx="81">
                  <c:v>1.7377928000000001E-2</c:v>
                </c:pt>
                <c:pt idx="82">
                  <c:v>9.8525569999999996E-3</c:v>
                </c:pt>
                <c:pt idx="83">
                  <c:v>8.52E-4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3.6960447000000001E-3</c:v>
                </c:pt>
                <c:pt idx="90">
                  <c:v>7.9346850000000003E-3</c:v>
                </c:pt>
                <c:pt idx="91">
                  <c:v>1.2024076E-2</c:v>
                </c:pt>
                <c:pt idx="92">
                  <c:v>1.4749224E-2</c:v>
                </c:pt>
                <c:pt idx="93">
                  <c:v>1.6272011999999999E-2</c:v>
                </c:pt>
                <c:pt idx="94">
                  <c:v>1.6836370999999999E-2</c:v>
                </c:pt>
                <c:pt idx="95">
                  <c:v>1.6765865000000001E-2</c:v>
                </c:pt>
                <c:pt idx="96">
                  <c:v>1.7677643999999999E-2</c:v>
                </c:pt>
                <c:pt idx="97">
                  <c:v>1.9320037000000002E-2</c:v>
                </c:pt>
                <c:pt idx="98">
                  <c:v>2.1088050000000001E-2</c:v>
                </c:pt>
                <c:pt idx="99">
                  <c:v>2.2216014999999999E-2</c:v>
                </c:pt>
                <c:pt idx="100">
                  <c:v>2.247803E-2</c:v>
                </c:pt>
                <c:pt idx="101">
                  <c:v>2.3067666000000001E-2</c:v>
                </c:pt>
                <c:pt idx="102">
                  <c:v>2.3672466999999999E-2</c:v>
                </c:pt>
                <c:pt idx="103">
                  <c:v>2.4673745E-2</c:v>
                </c:pt>
                <c:pt idx="104">
                  <c:v>2.5467077000000001E-2</c:v>
                </c:pt>
                <c:pt idx="105">
                  <c:v>2.6212395999999999E-2</c:v>
                </c:pt>
                <c:pt idx="106">
                  <c:v>2.6689816000000002E-2</c:v>
                </c:pt>
                <c:pt idx="107">
                  <c:v>2.7034565999999999E-2</c:v>
                </c:pt>
                <c:pt idx="108">
                  <c:v>2.6744245999999999E-2</c:v>
                </c:pt>
                <c:pt idx="109">
                  <c:v>2.5881010999999999E-2</c:v>
                </c:pt>
                <c:pt idx="110">
                  <c:v>2.4822284999999999E-2</c:v>
                </c:pt>
                <c:pt idx="111">
                  <c:v>2.6188164999999999E-2</c:v>
                </c:pt>
                <c:pt idx="112">
                  <c:v>2.4773884999999999E-2</c:v>
                </c:pt>
                <c:pt idx="113">
                  <c:v>2.2907456E-2</c:v>
                </c:pt>
                <c:pt idx="114">
                  <c:v>2.0243161999999999E-2</c:v>
                </c:pt>
                <c:pt idx="115">
                  <c:v>1.6670397999999999E-2</c:v>
                </c:pt>
                <c:pt idx="116">
                  <c:v>1.2538656E-2</c:v>
                </c:pt>
                <c:pt idx="117">
                  <c:v>7.7980360000000004E-3</c:v>
                </c:pt>
                <c:pt idx="118">
                  <c:v>4.9200000000000003E-4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5270-47D7-B679-A31FFB265BBE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[4]Sheet1!$D$262:$DT$262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1.4685519000000001E-3</c:v>
                </c:pt>
                <c:pt idx="8">
                  <c:v>3.944988E-3</c:v>
                </c:pt>
                <c:pt idx="9">
                  <c:v>5.1305513000000002E-3</c:v>
                </c:pt>
                <c:pt idx="10">
                  <c:v>3.7186272E-3</c:v>
                </c:pt>
                <c:pt idx="11">
                  <c:v>7.36E-4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3.0245974000000001E-3</c:v>
                </c:pt>
                <c:pt idx="16">
                  <c:v>5.5292659999999997E-3</c:v>
                </c:pt>
                <c:pt idx="17">
                  <c:v>5.0215829999999996E-3</c:v>
                </c:pt>
                <c:pt idx="18">
                  <c:v>2.1871375000000002E-3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6.7699999999999998E-4</c:v>
                </c:pt>
                <c:pt idx="26">
                  <c:v>3.6333440000000002E-3</c:v>
                </c:pt>
                <c:pt idx="27">
                  <c:v>5.3481049999999997E-3</c:v>
                </c:pt>
                <c:pt idx="28">
                  <c:v>6.1937813000000003E-3</c:v>
                </c:pt>
                <c:pt idx="29">
                  <c:v>6.1057083999999998E-3</c:v>
                </c:pt>
                <c:pt idx="30">
                  <c:v>6.1263144E-3</c:v>
                </c:pt>
                <c:pt idx="31">
                  <c:v>6.5234309999999997E-3</c:v>
                </c:pt>
                <c:pt idx="32">
                  <c:v>7.010718E-3</c:v>
                </c:pt>
                <c:pt idx="33">
                  <c:v>8.2340050000000008E-3</c:v>
                </c:pt>
                <c:pt idx="34">
                  <c:v>9.5518879999999997E-3</c:v>
                </c:pt>
                <c:pt idx="35">
                  <c:v>1.0410058E-2</c:v>
                </c:pt>
                <c:pt idx="36">
                  <c:v>9.9418000000000006E-3</c:v>
                </c:pt>
                <c:pt idx="37">
                  <c:v>8.1272394999999994E-3</c:v>
                </c:pt>
                <c:pt idx="38">
                  <c:v>5.4282080000000003E-3</c:v>
                </c:pt>
                <c:pt idx="39">
                  <c:v>2.737022E-3</c:v>
                </c:pt>
                <c:pt idx="40">
                  <c:v>4.9600000000000002E-4</c:v>
                </c:pt>
                <c:pt idx="41">
                  <c:v>0</c:v>
                </c:pt>
                <c:pt idx="42">
                  <c:v>0</c:v>
                </c:pt>
                <c:pt idx="43">
                  <c:v>1.8152457000000001E-3</c:v>
                </c:pt>
                <c:pt idx="44">
                  <c:v>8.4839219999999996E-3</c:v>
                </c:pt>
                <c:pt idx="45">
                  <c:v>1.6224204999999998E-2</c:v>
                </c:pt>
                <c:pt idx="46">
                  <c:v>2.2347880000000001E-2</c:v>
                </c:pt>
                <c:pt idx="47">
                  <c:v>2.5216863999999999E-2</c:v>
                </c:pt>
                <c:pt idx="48">
                  <c:v>2.5156384E-2</c:v>
                </c:pt>
                <c:pt idx="49">
                  <c:v>2.3156344999999998E-2</c:v>
                </c:pt>
                <c:pt idx="50">
                  <c:v>2.0048883E-2</c:v>
                </c:pt>
                <c:pt idx="51">
                  <c:v>1.7808111000000001E-2</c:v>
                </c:pt>
                <c:pt idx="52">
                  <c:v>1.743287E-2</c:v>
                </c:pt>
                <c:pt idx="53">
                  <c:v>1.8100261999999999E-2</c:v>
                </c:pt>
                <c:pt idx="54">
                  <c:v>1.8566748000000001E-2</c:v>
                </c:pt>
                <c:pt idx="55">
                  <c:v>1.927065E-2</c:v>
                </c:pt>
                <c:pt idx="56">
                  <c:v>2.2276836000000001E-2</c:v>
                </c:pt>
                <c:pt idx="57">
                  <c:v>2.8067334999999999E-2</c:v>
                </c:pt>
                <c:pt idx="58">
                  <c:v>3.4578892999999999E-2</c:v>
                </c:pt>
                <c:pt idx="59">
                  <c:v>3.9050500000000002E-2</c:v>
                </c:pt>
                <c:pt idx="60">
                  <c:v>3.9223395000000001E-2</c:v>
                </c:pt>
                <c:pt idx="61">
                  <c:v>3.6666885000000003E-2</c:v>
                </c:pt>
                <c:pt idx="62">
                  <c:v>3.2815337E-2</c:v>
                </c:pt>
                <c:pt idx="63">
                  <c:v>2.8676688999999998E-2</c:v>
                </c:pt>
                <c:pt idx="64">
                  <c:v>2.4676422E-2</c:v>
                </c:pt>
                <c:pt idx="65">
                  <c:v>2.3402144999999999E-2</c:v>
                </c:pt>
                <c:pt idx="66">
                  <c:v>2.7373169999999999E-2</c:v>
                </c:pt>
                <c:pt idx="67">
                  <c:v>3.6356319999999998E-2</c:v>
                </c:pt>
                <c:pt idx="68">
                  <c:v>4.6345459999999998E-2</c:v>
                </c:pt>
                <c:pt idx="69">
                  <c:v>5.1607713E-2</c:v>
                </c:pt>
                <c:pt idx="70">
                  <c:v>4.9804139999999997E-2</c:v>
                </c:pt>
                <c:pt idx="71">
                  <c:v>4.2817595999999999E-2</c:v>
                </c:pt>
                <c:pt idx="72">
                  <c:v>3.4538680000000002E-2</c:v>
                </c:pt>
                <c:pt idx="73">
                  <c:v>2.7115429E-2</c:v>
                </c:pt>
                <c:pt idx="74">
                  <c:v>2.0455265E-2</c:v>
                </c:pt>
                <c:pt idx="75">
                  <c:v>1.3622789E-2</c:v>
                </c:pt>
                <c:pt idx="76">
                  <c:v>7.8098904E-3</c:v>
                </c:pt>
                <c:pt idx="77">
                  <c:v>5.921417E-3</c:v>
                </c:pt>
                <c:pt idx="78">
                  <c:v>9.5073380000000006E-3</c:v>
                </c:pt>
                <c:pt idx="79">
                  <c:v>1.5825224999999998E-2</c:v>
                </c:pt>
                <c:pt idx="80">
                  <c:v>1.9684740999999999E-2</c:v>
                </c:pt>
                <c:pt idx="81">
                  <c:v>1.7694674000000001E-2</c:v>
                </c:pt>
                <c:pt idx="82">
                  <c:v>1.0285027E-2</c:v>
                </c:pt>
                <c:pt idx="83">
                  <c:v>1.1469353000000001E-3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3.63489E-3</c:v>
                </c:pt>
                <c:pt idx="90">
                  <c:v>7.7365087000000003E-3</c:v>
                </c:pt>
                <c:pt idx="91">
                  <c:v>1.1728987E-2</c:v>
                </c:pt>
                <c:pt idx="92">
                  <c:v>1.4527899E-2</c:v>
                </c:pt>
                <c:pt idx="93">
                  <c:v>1.6249254000000001E-2</c:v>
                </c:pt>
                <c:pt idx="94">
                  <c:v>1.7059564999999999E-2</c:v>
                </c:pt>
                <c:pt idx="95">
                  <c:v>1.7216774000000001E-2</c:v>
                </c:pt>
                <c:pt idx="96">
                  <c:v>1.8274930000000002E-2</c:v>
                </c:pt>
                <c:pt idx="97">
                  <c:v>1.9957961999999999E-2</c:v>
                </c:pt>
                <c:pt idx="98">
                  <c:v>2.1672628999999999E-2</c:v>
                </c:pt>
                <c:pt idx="99">
                  <c:v>2.269788E-2</c:v>
                </c:pt>
                <c:pt idx="100">
                  <c:v>2.283611E-2</c:v>
                </c:pt>
                <c:pt idx="101">
                  <c:v>2.3282295000000001E-2</c:v>
                </c:pt>
                <c:pt idx="102">
                  <c:v>2.3788936E-2</c:v>
                </c:pt>
                <c:pt idx="103">
                  <c:v>2.4723893E-2</c:v>
                </c:pt>
                <c:pt idx="104">
                  <c:v>2.5470294000000001E-2</c:v>
                </c:pt>
                <c:pt idx="105">
                  <c:v>2.6181530000000001E-2</c:v>
                </c:pt>
                <c:pt idx="106">
                  <c:v>2.6635433999999999E-2</c:v>
                </c:pt>
                <c:pt idx="107">
                  <c:v>2.6983759999999999E-2</c:v>
                </c:pt>
                <c:pt idx="108">
                  <c:v>2.6672280999999999E-2</c:v>
                </c:pt>
                <c:pt idx="109">
                  <c:v>2.5787101999999999E-2</c:v>
                </c:pt>
                <c:pt idx="110">
                  <c:v>2.4704845999999999E-2</c:v>
                </c:pt>
                <c:pt idx="111">
                  <c:v>2.6036871999999999E-2</c:v>
                </c:pt>
                <c:pt idx="112">
                  <c:v>2.4589052E-2</c:v>
                </c:pt>
                <c:pt idx="113">
                  <c:v>2.2681618000000001E-2</c:v>
                </c:pt>
                <c:pt idx="114">
                  <c:v>1.9973094E-2</c:v>
                </c:pt>
                <c:pt idx="115">
                  <c:v>1.6356249999999999E-2</c:v>
                </c:pt>
                <c:pt idx="116">
                  <c:v>1.2180574E-2</c:v>
                </c:pt>
                <c:pt idx="117">
                  <c:v>7.3992800000000003E-3</c:v>
                </c:pt>
                <c:pt idx="118">
                  <c:v>8.9900000000000003E-5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5270-47D7-B679-A31FFB265BBE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[4]Sheet1!$D$263:$DT$263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1.2490623999999999E-3</c:v>
                </c:pt>
                <c:pt idx="8">
                  <c:v>3.8594931999999999E-3</c:v>
                </c:pt>
                <c:pt idx="9">
                  <c:v>5.2492427999999997E-3</c:v>
                </c:pt>
                <c:pt idx="10">
                  <c:v>3.9398410000000003E-3</c:v>
                </c:pt>
                <c:pt idx="11">
                  <c:v>9.5600000000000004E-4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3.0835089999999999E-3</c:v>
                </c:pt>
                <c:pt idx="16">
                  <c:v>5.4706490000000002E-3</c:v>
                </c:pt>
                <c:pt idx="17">
                  <c:v>4.8833684999999996E-3</c:v>
                </c:pt>
                <c:pt idx="18">
                  <c:v>2.0197794999999999E-3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7.2099999999999996E-4</c:v>
                </c:pt>
                <c:pt idx="26">
                  <c:v>3.7393444000000001E-3</c:v>
                </c:pt>
                <c:pt idx="27">
                  <c:v>5.4796419999999998E-3</c:v>
                </c:pt>
                <c:pt idx="28">
                  <c:v>6.3255713E-3</c:v>
                </c:pt>
                <c:pt idx="29">
                  <c:v>6.2018092999999996E-3</c:v>
                </c:pt>
                <c:pt idx="30">
                  <c:v>6.1827899999999996E-3</c:v>
                </c:pt>
                <c:pt idx="31">
                  <c:v>6.5605969999999996E-3</c:v>
                </c:pt>
                <c:pt idx="32">
                  <c:v>7.0483764000000004E-3</c:v>
                </c:pt>
                <c:pt idx="33">
                  <c:v>8.2795490000000006E-3</c:v>
                </c:pt>
                <c:pt idx="34">
                  <c:v>9.5637970000000006E-3</c:v>
                </c:pt>
                <c:pt idx="35">
                  <c:v>1.0336206000000001E-2</c:v>
                </c:pt>
                <c:pt idx="36">
                  <c:v>9.7547380000000006E-3</c:v>
                </c:pt>
                <c:pt idx="37">
                  <c:v>7.8300580000000009E-3</c:v>
                </c:pt>
                <c:pt idx="38">
                  <c:v>5.0795544000000001E-3</c:v>
                </c:pt>
                <c:pt idx="39">
                  <c:v>2.4008580000000001E-3</c:v>
                </c:pt>
                <c:pt idx="40">
                  <c:v>2.4600000000000002E-4</c:v>
                </c:pt>
                <c:pt idx="41">
                  <c:v>0</c:v>
                </c:pt>
                <c:pt idx="42">
                  <c:v>0</c:v>
                </c:pt>
                <c:pt idx="43">
                  <c:v>1.9166169E-3</c:v>
                </c:pt>
                <c:pt idx="44">
                  <c:v>8.6927370000000007E-3</c:v>
                </c:pt>
                <c:pt idx="45">
                  <c:v>1.6456623E-2</c:v>
                </c:pt>
                <c:pt idx="46">
                  <c:v>2.2475999999999999E-2</c:v>
                </c:pt>
                <c:pt idx="47">
                  <c:v>2.5188286000000001E-2</c:v>
                </c:pt>
                <c:pt idx="48">
                  <c:v>2.5058377999999999E-2</c:v>
                </c:pt>
                <c:pt idx="49">
                  <c:v>2.3136256000000001E-2</c:v>
                </c:pt>
                <c:pt idx="50">
                  <c:v>2.0165931000000002E-2</c:v>
                </c:pt>
                <c:pt idx="51">
                  <c:v>1.800071E-2</c:v>
                </c:pt>
                <c:pt idx="52">
                  <c:v>1.7579715999999999E-2</c:v>
                </c:pt>
                <c:pt idx="53">
                  <c:v>1.8192396999999999E-2</c:v>
                </c:pt>
                <c:pt idx="54">
                  <c:v>1.8682005000000002E-2</c:v>
                </c:pt>
                <c:pt idx="55">
                  <c:v>1.9421361000000002E-2</c:v>
                </c:pt>
                <c:pt idx="56">
                  <c:v>2.2340492999999999E-2</c:v>
                </c:pt>
                <c:pt idx="57">
                  <c:v>2.7877797999999999E-2</c:v>
                </c:pt>
                <c:pt idx="58">
                  <c:v>3.4128033000000002E-2</c:v>
                </c:pt>
                <c:pt idx="59">
                  <c:v>3.8545635000000002E-2</c:v>
                </c:pt>
                <c:pt idx="60">
                  <c:v>3.8951220000000002E-2</c:v>
                </c:pt>
                <c:pt idx="61">
                  <c:v>3.6723909999999998E-2</c:v>
                </c:pt>
                <c:pt idx="62">
                  <c:v>3.3092704000000001E-2</c:v>
                </c:pt>
                <c:pt idx="63">
                  <c:v>2.8994578999999999E-2</c:v>
                </c:pt>
                <c:pt idx="64">
                  <c:v>2.4961377999999999E-2</c:v>
                </c:pt>
                <c:pt idx="65">
                  <c:v>2.3685033000000001E-2</c:v>
                </c:pt>
                <c:pt idx="66">
                  <c:v>2.7619507000000001E-2</c:v>
                </c:pt>
                <c:pt idx="67">
                  <c:v>3.6430645999999997E-2</c:v>
                </c:pt>
                <c:pt idx="68">
                  <c:v>4.6118114000000002E-2</c:v>
                </c:pt>
                <c:pt idx="69">
                  <c:v>5.1137059999999998E-2</c:v>
                </c:pt>
                <c:pt idx="70">
                  <c:v>4.9283937E-2</c:v>
                </c:pt>
                <c:pt idx="71">
                  <c:v>4.2396142999999997E-2</c:v>
                </c:pt>
                <c:pt idx="72">
                  <c:v>3.4198079999999999E-2</c:v>
                </c:pt>
                <c:pt idx="73">
                  <c:v>2.6782485000000002E-2</c:v>
                </c:pt>
                <c:pt idx="74">
                  <c:v>2.0179414999999999E-2</c:v>
                </c:pt>
                <c:pt idx="75">
                  <c:v>1.3578067500000001E-2</c:v>
                </c:pt>
                <c:pt idx="76">
                  <c:v>8.0867869999999998E-3</c:v>
                </c:pt>
                <c:pt idx="77">
                  <c:v>6.3664345000000004E-3</c:v>
                </c:pt>
                <c:pt idx="78">
                  <c:v>9.8454430000000006E-3</c:v>
                </c:pt>
                <c:pt idx="79">
                  <c:v>1.5870240000000001E-2</c:v>
                </c:pt>
                <c:pt idx="80">
                  <c:v>1.9455996999999999E-2</c:v>
                </c:pt>
                <c:pt idx="81">
                  <c:v>1.7363337999999999E-2</c:v>
                </c:pt>
                <c:pt idx="82">
                  <c:v>1.0035921E-2</c:v>
                </c:pt>
                <c:pt idx="83">
                  <c:v>1.0792473000000001E-3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3.1479562E-3</c:v>
                </c:pt>
                <c:pt idx="90">
                  <c:v>7.2897709999999996E-3</c:v>
                </c:pt>
                <c:pt idx="91">
                  <c:v>1.1399794E-2</c:v>
                </c:pt>
                <c:pt idx="92">
                  <c:v>1.4310031000000001E-2</c:v>
                </c:pt>
                <c:pt idx="93">
                  <c:v>1.6119568000000001E-2</c:v>
                </c:pt>
                <c:pt idx="94">
                  <c:v>1.7003181999999999E-2</c:v>
                </c:pt>
                <c:pt idx="95">
                  <c:v>1.7207581999999999E-2</c:v>
                </c:pt>
                <c:pt idx="96">
                  <c:v>1.8323191999999999E-2</c:v>
                </c:pt>
                <c:pt idx="97">
                  <c:v>2.0067341999999998E-2</c:v>
                </c:pt>
                <c:pt idx="98">
                  <c:v>2.184637E-2</c:v>
                </c:pt>
                <c:pt idx="99">
                  <c:v>2.2911753999999999E-2</c:v>
                </c:pt>
                <c:pt idx="100">
                  <c:v>2.3063414000000001E-2</c:v>
                </c:pt>
                <c:pt idx="101">
                  <c:v>2.3507074999999999E-2</c:v>
                </c:pt>
                <c:pt idx="102">
                  <c:v>2.3961822000000001E-2</c:v>
                </c:pt>
                <c:pt idx="103">
                  <c:v>2.4801381000000001E-2</c:v>
                </c:pt>
                <c:pt idx="104">
                  <c:v>2.5446223E-2</c:v>
                </c:pt>
                <c:pt idx="105">
                  <c:v>2.6061166E-2</c:v>
                </c:pt>
                <c:pt idx="106">
                  <c:v>2.6432937E-2</c:v>
                </c:pt>
                <c:pt idx="107">
                  <c:v>2.6713565000000002E-2</c:v>
                </c:pt>
                <c:pt idx="108">
                  <c:v>2.637834E-2</c:v>
                </c:pt>
                <c:pt idx="109">
                  <c:v>2.5505725E-2</c:v>
                </c:pt>
                <c:pt idx="110">
                  <c:v>2.4469345999999999E-2</c:v>
                </c:pt>
                <c:pt idx="111">
                  <c:v>2.5847634000000001E-2</c:v>
                </c:pt>
                <c:pt idx="112">
                  <c:v>2.4484527999999998E-2</c:v>
                </c:pt>
                <c:pt idx="113">
                  <c:v>2.2682415000000001E-2</c:v>
                </c:pt>
                <c:pt idx="114">
                  <c:v>2.0084029E-2</c:v>
                </c:pt>
                <c:pt idx="115">
                  <c:v>1.656995E-2</c:v>
                </c:pt>
                <c:pt idx="116">
                  <c:v>1.2489187000000001E-2</c:v>
                </c:pt>
                <c:pt idx="117">
                  <c:v>7.7883090000000002E-3</c:v>
                </c:pt>
                <c:pt idx="118">
                  <c:v>4.7699999999999999E-4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5270-47D7-B679-A31FFB265BBE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[4]Sheet1!$D$264:$DT$264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1.0015031E-3</c:v>
                </c:pt>
                <c:pt idx="8">
                  <c:v>3.6711202E-3</c:v>
                </c:pt>
                <c:pt idx="9">
                  <c:v>5.2085489999999998E-3</c:v>
                </c:pt>
                <c:pt idx="10">
                  <c:v>4.1462946999999998E-3</c:v>
                </c:pt>
                <c:pt idx="11">
                  <c:v>1.348836E-3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2.5500022000000001E-3</c:v>
                </c:pt>
                <c:pt idx="16">
                  <c:v>4.7521639999999997E-3</c:v>
                </c:pt>
                <c:pt idx="17">
                  <c:v>4.2017493E-3</c:v>
                </c:pt>
                <c:pt idx="18">
                  <c:v>1.6048212000000001E-3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9.3599999999999998E-4</c:v>
                </c:pt>
                <c:pt idx="26">
                  <c:v>3.6591229999999998E-3</c:v>
                </c:pt>
                <c:pt idx="27">
                  <c:v>5.0582116999999998E-3</c:v>
                </c:pt>
                <c:pt idx="28">
                  <c:v>5.5807623999999997E-3</c:v>
                </c:pt>
                <c:pt idx="29">
                  <c:v>5.3420356000000004E-3</c:v>
                </c:pt>
                <c:pt idx="30">
                  <c:v>5.3914519999999997E-3</c:v>
                </c:pt>
                <c:pt idx="31">
                  <c:v>5.9552668000000001E-3</c:v>
                </c:pt>
                <c:pt idx="32">
                  <c:v>6.6462930000000002E-3</c:v>
                </c:pt>
                <c:pt idx="33">
                  <c:v>8.0271200000000004E-3</c:v>
                </c:pt>
                <c:pt idx="34">
                  <c:v>9.4278030000000002E-3</c:v>
                </c:pt>
                <c:pt idx="35">
                  <c:v>1.0309723E-2</c:v>
                </c:pt>
                <c:pt idx="36">
                  <c:v>9.8333340000000009E-3</c:v>
                </c:pt>
                <c:pt idx="37">
                  <c:v>7.9542629999999996E-3</c:v>
                </c:pt>
                <c:pt idx="38">
                  <c:v>5.1885400000000002E-3</c:v>
                </c:pt>
                <c:pt idx="39">
                  <c:v>2.4419322E-3</c:v>
                </c:pt>
                <c:pt idx="40">
                  <c:v>2.1000000000000001E-4</c:v>
                </c:pt>
                <c:pt idx="41">
                  <c:v>0</c:v>
                </c:pt>
                <c:pt idx="42">
                  <c:v>0</c:v>
                </c:pt>
                <c:pt idx="43">
                  <c:v>1.4957182999999999E-3</c:v>
                </c:pt>
                <c:pt idx="44">
                  <c:v>8.3019500000000006E-3</c:v>
                </c:pt>
                <c:pt idx="45">
                  <c:v>1.6199853E-2</c:v>
                </c:pt>
                <c:pt idx="46">
                  <c:v>2.2291575000000001E-2</c:v>
                </c:pt>
                <c:pt idx="47">
                  <c:v>2.4874686999999999E-2</c:v>
                </c:pt>
                <c:pt idx="48">
                  <c:v>2.4478842000000001E-2</c:v>
                </c:pt>
                <c:pt idx="49">
                  <c:v>2.2289048999999998E-2</c:v>
                </c:pt>
                <c:pt idx="50">
                  <c:v>1.9244022999999999E-2</c:v>
                </c:pt>
                <c:pt idx="51">
                  <c:v>1.7240088000000001E-2</c:v>
                </c:pt>
                <c:pt idx="52">
                  <c:v>1.7116007999999999E-2</c:v>
                </c:pt>
                <c:pt idx="53">
                  <c:v>1.8009646000000001E-2</c:v>
                </c:pt>
                <c:pt idx="54">
                  <c:v>1.8678279999999998E-2</c:v>
                </c:pt>
                <c:pt idx="55">
                  <c:v>1.9528569999999999E-2</c:v>
                </c:pt>
                <c:pt idx="56">
                  <c:v>2.2523792000000001E-2</c:v>
                </c:pt>
                <c:pt idx="57">
                  <c:v>2.8183455E-2</c:v>
                </c:pt>
                <c:pt idx="58">
                  <c:v>3.4557655E-2</c:v>
                </c:pt>
                <c:pt idx="59">
                  <c:v>3.9008790000000002E-2</c:v>
                </c:pt>
                <c:pt idx="60">
                  <c:v>3.9286795999999999E-2</c:v>
                </c:pt>
                <c:pt idx="61">
                  <c:v>3.6747086999999998E-2</c:v>
                </c:pt>
                <c:pt idx="62">
                  <c:v>3.2748590000000001E-2</c:v>
                </c:pt>
                <c:pt idx="63">
                  <c:v>2.8383487999999998E-2</c:v>
                </c:pt>
                <c:pt idx="64">
                  <c:v>2.4246442999999999E-2</c:v>
                </c:pt>
                <c:pt idx="65">
                  <c:v>2.2983630000000001E-2</c:v>
                </c:pt>
                <c:pt idx="66">
                  <c:v>2.6987464999999999E-2</c:v>
                </c:pt>
                <c:pt idx="67">
                  <c:v>3.5849590000000001E-2</c:v>
                </c:pt>
                <c:pt idx="68">
                  <c:v>4.5566663E-2</c:v>
                </c:pt>
                <c:pt idx="69">
                  <c:v>5.0608265999999999E-2</c:v>
                </c:pt>
                <c:pt idx="70">
                  <c:v>4.8838600000000003E-2</c:v>
                </c:pt>
                <c:pt idx="71">
                  <c:v>4.2099398000000003E-2</c:v>
                </c:pt>
                <c:pt idx="72">
                  <c:v>3.402517E-2</c:v>
                </c:pt>
                <c:pt idx="73">
                  <c:v>2.6598923E-2</c:v>
                </c:pt>
                <c:pt idx="74">
                  <c:v>1.9812199999999999E-2</c:v>
                </c:pt>
                <c:pt idx="75">
                  <c:v>1.3024053000000001E-2</c:v>
                </c:pt>
                <c:pt idx="76">
                  <c:v>7.5004090000000004E-3</c:v>
                </c:pt>
                <c:pt idx="77">
                  <c:v>5.9052769999999996E-3</c:v>
                </c:pt>
                <c:pt idx="78">
                  <c:v>9.4972770000000001E-3</c:v>
                </c:pt>
                <c:pt idx="79">
                  <c:v>1.5523627E-2</c:v>
                </c:pt>
                <c:pt idx="80">
                  <c:v>1.9090860000000001E-2</c:v>
                </c:pt>
                <c:pt idx="81">
                  <c:v>1.7133309999999999E-2</c:v>
                </c:pt>
                <c:pt idx="82">
                  <c:v>1.0097978000000001E-2</c:v>
                </c:pt>
                <c:pt idx="83">
                  <c:v>1.3938269E-3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3.0520114E-3</c:v>
                </c:pt>
                <c:pt idx="90">
                  <c:v>7.4942230000000004E-3</c:v>
                </c:pt>
                <c:pt idx="91">
                  <c:v>1.185978E-2</c:v>
                </c:pt>
                <c:pt idx="92">
                  <c:v>1.4832013E-2</c:v>
                </c:pt>
                <c:pt idx="93">
                  <c:v>1.6536717999999999E-2</c:v>
                </c:pt>
                <c:pt idx="94">
                  <c:v>1.7198445E-2</c:v>
                </c:pt>
                <c:pt idx="95">
                  <c:v>1.7081592E-2</c:v>
                </c:pt>
                <c:pt idx="96">
                  <c:v>1.7853620000000001E-2</c:v>
                </c:pt>
                <c:pt idx="97">
                  <c:v>1.9309628999999998E-2</c:v>
                </c:pt>
                <c:pt idx="98">
                  <c:v>2.0861028E-2</c:v>
                </c:pt>
                <c:pt idx="99">
                  <c:v>2.177807E-2</c:v>
                </c:pt>
                <c:pt idx="100">
                  <c:v>2.1875147000000001E-2</c:v>
                </c:pt>
                <c:pt idx="101">
                  <c:v>2.2323633999999998E-2</c:v>
                </c:pt>
                <c:pt idx="102">
                  <c:v>2.2856595E-2</c:v>
                </c:pt>
                <c:pt idx="103">
                  <c:v>2.3827768999999999E-2</c:v>
                </c:pt>
                <c:pt idx="104">
                  <c:v>2.4642117000000002E-2</c:v>
                </c:pt>
                <c:pt idx="105">
                  <c:v>2.5454579000000001E-2</c:v>
                </c:pt>
                <c:pt idx="106">
                  <c:v>2.6034594000000001E-2</c:v>
                </c:pt>
                <c:pt idx="107">
                  <c:v>2.6504020999999999E-2</c:v>
                </c:pt>
                <c:pt idx="108">
                  <c:v>2.6355093E-2</c:v>
                </c:pt>
                <c:pt idx="109">
                  <c:v>2.563381E-2</c:v>
                </c:pt>
                <c:pt idx="110">
                  <c:v>2.4707430999999998E-2</c:v>
                </c:pt>
                <c:pt idx="111">
                  <c:v>2.6344172999999999E-2</c:v>
                </c:pt>
                <c:pt idx="112">
                  <c:v>2.5063381999999999E-2</c:v>
                </c:pt>
                <c:pt idx="113">
                  <c:v>2.3330323E-2</c:v>
                </c:pt>
                <c:pt idx="114">
                  <c:v>2.0784637000000002E-2</c:v>
                </c:pt>
                <c:pt idx="115">
                  <c:v>1.7318734999999998E-2</c:v>
                </c:pt>
                <c:pt idx="116">
                  <c:v>1.3289706E-2</c:v>
                </c:pt>
                <c:pt idx="117">
                  <c:v>8.6503369999999993E-3</c:v>
                </c:pt>
                <c:pt idx="118">
                  <c:v>1.471062E-3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5270-47D7-B679-A31FFB265BBE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[4]Sheet1!$D$265:$DT$265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9.6299999999999999E-4</c:v>
                </c:pt>
                <c:pt idx="8">
                  <c:v>3.6289554999999999E-3</c:v>
                </c:pt>
                <c:pt idx="9">
                  <c:v>5.1407073999999997E-3</c:v>
                </c:pt>
                <c:pt idx="10">
                  <c:v>3.9991243000000003E-3</c:v>
                </c:pt>
                <c:pt idx="11">
                  <c:v>1.1373083E-3</c:v>
                </c:pt>
                <c:pt idx="12">
                  <c:v>0</c:v>
                </c:pt>
                <c:pt idx="13">
                  <c:v>0</c:v>
                </c:pt>
                <c:pt idx="14">
                  <c:v>2.7800000000000001E-5</c:v>
                </c:pt>
                <c:pt idx="15">
                  <c:v>3.0094002999999999E-3</c:v>
                </c:pt>
                <c:pt idx="16">
                  <c:v>5.1877134999999998E-3</c:v>
                </c:pt>
                <c:pt idx="17">
                  <c:v>4.4549712999999999E-3</c:v>
                </c:pt>
                <c:pt idx="18">
                  <c:v>1.5658735999999999E-3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1.1355954E-3</c:v>
                </c:pt>
                <c:pt idx="26">
                  <c:v>3.9273160000000001E-3</c:v>
                </c:pt>
                <c:pt idx="27">
                  <c:v>5.3745937000000002E-3</c:v>
                </c:pt>
                <c:pt idx="28">
                  <c:v>5.9066259999999999E-3</c:v>
                </c:pt>
                <c:pt idx="29">
                  <c:v>5.5536194999999998E-3</c:v>
                </c:pt>
                <c:pt idx="30">
                  <c:v>5.3983850000000003E-3</c:v>
                </c:pt>
                <c:pt idx="31">
                  <c:v>5.7520443000000001E-3</c:v>
                </c:pt>
                <c:pt idx="32">
                  <c:v>6.3640199999999997E-3</c:v>
                </c:pt>
                <c:pt idx="33">
                  <c:v>7.8228789999999996E-3</c:v>
                </c:pt>
                <c:pt idx="34">
                  <c:v>9.3858540000000008E-3</c:v>
                </c:pt>
                <c:pt idx="35">
                  <c:v>1.039549E-2</c:v>
                </c:pt>
                <c:pt idx="36">
                  <c:v>9.9349989999999999E-3</c:v>
                </c:pt>
                <c:pt idx="37">
                  <c:v>7.9873229999999993E-3</c:v>
                </c:pt>
                <c:pt idx="38">
                  <c:v>5.1752552000000002E-3</c:v>
                </c:pt>
                <c:pt idx="39">
                  <c:v>2.4759997999999998E-3</c:v>
                </c:pt>
                <c:pt idx="40">
                  <c:v>3.3799999999999998E-4</c:v>
                </c:pt>
                <c:pt idx="41">
                  <c:v>0</c:v>
                </c:pt>
                <c:pt idx="42">
                  <c:v>0</c:v>
                </c:pt>
                <c:pt idx="43">
                  <c:v>1.6352687000000001E-3</c:v>
                </c:pt>
                <c:pt idx="44">
                  <c:v>8.2827209999999998E-3</c:v>
                </c:pt>
                <c:pt idx="45">
                  <c:v>1.5935189999999998E-2</c:v>
                </c:pt>
                <c:pt idx="46">
                  <c:v>2.1830117E-2</c:v>
                </c:pt>
                <c:pt idx="47">
                  <c:v>2.4429475999999999E-2</c:v>
                </c:pt>
                <c:pt idx="48">
                  <c:v>2.4315381E-2</c:v>
                </c:pt>
                <c:pt idx="49">
                  <c:v>2.2553202000000001E-2</c:v>
                </c:pt>
                <c:pt idx="50">
                  <c:v>1.9821624999999999E-2</c:v>
                </c:pt>
                <c:pt idx="51">
                  <c:v>1.7798640000000001E-2</c:v>
                </c:pt>
                <c:pt idx="52">
                  <c:v>1.7349612E-2</c:v>
                </c:pt>
                <c:pt idx="53">
                  <c:v>1.7826878000000001E-2</c:v>
                </c:pt>
                <c:pt idx="54">
                  <c:v>1.8254395999999999E-2</c:v>
                </c:pt>
                <c:pt idx="55">
                  <c:v>1.9110505999999999E-2</c:v>
                </c:pt>
                <c:pt idx="56">
                  <c:v>2.2317579000000001E-2</c:v>
                </c:pt>
                <c:pt idx="57">
                  <c:v>2.8171136999999999E-2</c:v>
                </c:pt>
                <c:pt idx="58">
                  <c:v>3.4628174999999997E-2</c:v>
                </c:pt>
                <c:pt idx="59">
                  <c:v>3.9067794000000003E-2</c:v>
                </c:pt>
                <c:pt idx="60">
                  <c:v>3.9359905000000001E-2</c:v>
                </c:pt>
                <c:pt idx="61">
                  <c:v>3.6928292000000001E-2</c:v>
                </c:pt>
                <c:pt idx="62">
                  <c:v>3.3095039999999999E-2</c:v>
                </c:pt>
                <c:pt idx="63">
                  <c:v>2.8831697999999999E-2</c:v>
                </c:pt>
                <c:pt idx="64">
                  <c:v>2.4671019999999998E-2</c:v>
                </c:pt>
                <c:pt idx="65">
                  <c:v>2.3271437999999998E-2</c:v>
                </c:pt>
                <c:pt idx="66">
                  <c:v>2.7074373999999998E-2</c:v>
                </c:pt>
                <c:pt idx="67">
                  <c:v>3.5705510000000003E-2</c:v>
                </c:pt>
                <c:pt idx="68">
                  <c:v>4.524914E-2</c:v>
                </c:pt>
                <c:pt idx="69">
                  <c:v>5.0209156999999997E-2</c:v>
                </c:pt>
                <c:pt idx="70">
                  <c:v>4.844876E-2</c:v>
                </c:pt>
                <c:pt idx="71">
                  <c:v>4.1800839999999999E-2</c:v>
                </c:pt>
                <c:pt idx="72">
                  <c:v>3.3882808E-2</c:v>
                </c:pt>
                <c:pt idx="73">
                  <c:v>2.6685456E-2</c:v>
                </c:pt>
                <c:pt idx="74">
                  <c:v>2.0141590000000001E-2</c:v>
                </c:pt>
                <c:pt idx="75">
                  <c:v>1.3517098999999999E-2</c:v>
                </c:pt>
                <c:pt idx="76">
                  <c:v>8.0269790000000001E-3</c:v>
                </c:pt>
                <c:pt idx="77">
                  <c:v>6.3239248000000001E-3</c:v>
                </c:pt>
                <c:pt idx="78">
                  <c:v>9.7179919999999999E-3</c:v>
                </c:pt>
                <c:pt idx="79">
                  <c:v>1.5504441000000001E-2</c:v>
                </c:pt>
                <c:pt idx="80">
                  <c:v>1.8848007999999999E-2</c:v>
                </c:pt>
                <c:pt idx="81">
                  <c:v>1.6709580000000002E-2</c:v>
                </c:pt>
                <c:pt idx="82">
                  <c:v>9.5746970000000001E-3</c:v>
                </c:pt>
                <c:pt idx="83">
                  <c:v>9.0799999999999995E-4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3.4694576000000002E-3</c:v>
                </c:pt>
                <c:pt idx="90">
                  <c:v>7.5785886E-3</c:v>
                </c:pt>
                <c:pt idx="91">
                  <c:v>1.1574167E-2</c:v>
                </c:pt>
                <c:pt idx="92">
                  <c:v>1.4323938E-2</c:v>
                </c:pt>
                <c:pt idx="93">
                  <c:v>1.5971552999999999E-2</c:v>
                </c:pt>
                <c:pt idx="94">
                  <c:v>1.6730437000000001E-2</c:v>
                </c:pt>
                <c:pt idx="95">
                  <c:v>1.6832963999999999E-2</c:v>
                </c:pt>
                <c:pt idx="96">
                  <c:v>1.789605E-2</c:v>
                </c:pt>
                <c:pt idx="97">
                  <c:v>1.9594978999999998E-2</c:v>
                </c:pt>
                <c:pt idx="98">
                  <c:v>2.1314171999999999E-2</c:v>
                </c:pt>
                <c:pt idx="99">
                  <c:v>2.2294873E-2</c:v>
                </c:pt>
                <c:pt idx="100">
                  <c:v>2.2363142999999999E-2</c:v>
                </c:pt>
                <c:pt idx="101">
                  <c:v>2.2702888000000001E-2</c:v>
                </c:pt>
                <c:pt idx="102">
                  <c:v>2.3134618999999999E-2</c:v>
                </c:pt>
                <c:pt idx="103">
                  <c:v>2.3975380000000001E-2</c:v>
                </c:pt>
                <c:pt idx="104">
                  <c:v>2.4660597999999999E-2</c:v>
                </c:pt>
                <c:pt idx="105">
                  <c:v>2.5355929999999999E-2</c:v>
                </c:pt>
                <c:pt idx="106">
                  <c:v>2.5838969999999999E-2</c:v>
                </c:pt>
                <c:pt idx="107">
                  <c:v>2.6235596999999999E-2</c:v>
                </c:pt>
                <c:pt idx="108">
                  <c:v>2.6051173E-2</c:v>
                </c:pt>
                <c:pt idx="109">
                  <c:v>2.5327677E-2</c:v>
                </c:pt>
                <c:pt idx="110">
                  <c:v>2.4422745999999999E-2</c:v>
                </c:pt>
                <c:pt idx="111">
                  <c:v>2.6123772999999999E-2</c:v>
                </c:pt>
                <c:pt idx="112">
                  <c:v>2.4927334999999998E-2</c:v>
                </c:pt>
                <c:pt idx="113">
                  <c:v>2.3260998000000001E-2</c:v>
                </c:pt>
                <c:pt idx="114">
                  <c:v>2.0785260999999999E-2</c:v>
                </c:pt>
                <c:pt idx="115">
                  <c:v>1.7386934E-2</c:v>
                </c:pt>
                <c:pt idx="116">
                  <c:v>1.3419159999999999E-2</c:v>
                </c:pt>
                <c:pt idx="117">
                  <c:v>8.8320819999999998E-3</c:v>
                </c:pt>
                <c:pt idx="118">
                  <c:v>1.6732979999999999E-3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5270-47D7-B679-A31FFB265BBE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[4]Sheet1!$D$266:$DT$266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1.2477873999999999E-3</c:v>
                </c:pt>
                <c:pt idx="8">
                  <c:v>3.7796306000000002E-3</c:v>
                </c:pt>
                <c:pt idx="9">
                  <c:v>5.142008E-3</c:v>
                </c:pt>
                <c:pt idx="10">
                  <c:v>3.874948E-3</c:v>
                </c:pt>
                <c:pt idx="11">
                  <c:v>9.5799999999999998E-4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3.0374432E-3</c:v>
                </c:pt>
                <c:pt idx="16">
                  <c:v>5.2858769999999996E-3</c:v>
                </c:pt>
                <c:pt idx="17">
                  <c:v>4.6474524E-3</c:v>
                </c:pt>
                <c:pt idx="18">
                  <c:v>1.8767037E-3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6.9399999999999996E-4</c:v>
                </c:pt>
                <c:pt idx="26">
                  <c:v>3.4701226000000002E-3</c:v>
                </c:pt>
                <c:pt idx="27">
                  <c:v>5.0414945000000003E-3</c:v>
                </c:pt>
                <c:pt idx="28">
                  <c:v>5.8090486999999996E-3</c:v>
                </c:pt>
                <c:pt idx="29">
                  <c:v>5.7592075000000003E-3</c:v>
                </c:pt>
                <c:pt idx="30">
                  <c:v>5.8676120000000003E-3</c:v>
                </c:pt>
                <c:pt idx="31">
                  <c:v>6.3649396999999998E-3</c:v>
                </c:pt>
                <c:pt idx="32">
                  <c:v>6.9596603999999996E-3</c:v>
                </c:pt>
                <c:pt idx="33">
                  <c:v>8.3218630000000005E-3</c:v>
                </c:pt>
                <c:pt idx="34">
                  <c:v>9.7913849999999997E-3</c:v>
                </c:pt>
                <c:pt idx="35">
                  <c:v>1.0753601E-2</c:v>
                </c:pt>
                <c:pt idx="36">
                  <c:v>1.028828E-2</c:v>
                </c:pt>
                <c:pt idx="37">
                  <c:v>8.3539500000000006E-3</c:v>
                </c:pt>
                <c:pt idx="38">
                  <c:v>5.5041745999999999E-3</c:v>
                </c:pt>
                <c:pt idx="39">
                  <c:v>2.7192177000000001E-3</c:v>
                </c:pt>
                <c:pt idx="40">
                  <c:v>4.8299999999999998E-4</c:v>
                </c:pt>
                <c:pt idx="41">
                  <c:v>0</c:v>
                </c:pt>
                <c:pt idx="42">
                  <c:v>0</c:v>
                </c:pt>
                <c:pt idx="43">
                  <c:v>2.0063638E-3</c:v>
                </c:pt>
                <c:pt idx="44">
                  <c:v>8.6669090000000004E-3</c:v>
                </c:pt>
                <c:pt idx="45">
                  <c:v>1.6317704999999998E-2</c:v>
                </c:pt>
                <c:pt idx="46">
                  <c:v>2.228457E-2</c:v>
                </c:pt>
                <c:pt idx="47">
                  <c:v>2.5026441999999999E-2</c:v>
                </c:pt>
                <c:pt idx="48">
                  <c:v>2.4971879999999998E-2</c:v>
                </c:pt>
                <c:pt idx="49">
                  <c:v>2.3124140000000001E-2</c:v>
                </c:pt>
                <c:pt idx="50">
                  <c:v>2.0227734000000001E-2</c:v>
                </c:pt>
                <c:pt idx="51">
                  <c:v>1.8118931000000001E-2</c:v>
                </c:pt>
                <c:pt idx="52">
                  <c:v>1.7753666000000001E-2</c:v>
                </c:pt>
                <c:pt idx="53">
                  <c:v>1.8359733999999999E-2</c:v>
                </c:pt>
                <c:pt idx="54">
                  <c:v>1.8772474000000001E-2</c:v>
                </c:pt>
                <c:pt idx="55">
                  <c:v>1.9450235999999999E-2</c:v>
                </c:pt>
                <c:pt idx="56">
                  <c:v>2.2398312E-2</c:v>
                </c:pt>
                <c:pt idx="57">
                  <c:v>2.8065521E-2</c:v>
                </c:pt>
                <c:pt idx="58">
                  <c:v>3.4453746E-2</c:v>
                </c:pt>
                <c:pt idx="59">
                  <c:v>3.8918416999999997E-2</c:v>
                </c:pt>
                <c:pt idx="60">
                  <c:v>3.9230328000000002E-2</c:v>
                </c:pt>
                <c:pt idx="61">
                  <c:v>3.6842152000000003E-2</c:v>
                </c:pt>
                <c:pt idx="62">
                  <c:v>3.3101329999999998E-2</c:v>
                </c:pt>
                <c:pt idx="63">
                  <c:v>2.9028844000000002E-2</c:v>
                </c:pt>
                <c:pt idx="64">
                  <c:v>2.5097286E-2</c:v>
                </c:pt>
                <c:pt idx="65">
                  <c:v>2.3885967000000001E-2</c:v>
                </c:pt>
                <c:pt idx="66">
                  <c:v>2.7823277E-2</c:v>
                </c:pt>
                <c:pt idx="67">
                  <c:v>3.6610196999999997E-2</c:v>
                </c:pt>
                <c:pt idx="68">
                  <c:v>4.6298407E-2</c:v>
                </c:pt>
                <c:pt idx="69">
                  <c:v>5.1261800000000003E-2</c:v>
                </c:pt>
                <c:pt idx="70">
                  <c:v>4.926585E-2</c:v>
                </c:pt>
                <c:pt idx="71">
                  <c:v>4.2229774999999997E-2</c:v>
                </c:pt>
                <c:pt idx="72">
                  <c:v>3.4021799999999998E-2</c:v>
                </c:pt>
                <c:pt idx="73">
                  <c:v>2.6752471999999999E-2</c:v>
                </c:pt>
                <c:pt idx="74">
                  <c:v>2.0318579E-2</c:v>
                </c:pt>
                <c:pt idx="75">
                  <c:v>1.3766469E-2</c:v>
                </c:pt>
                <c:pt idx="76">
                  <c:v>8.2017979999999997E-3</c:v>
                </c:pt>
                <c:pt idx="77">
                  <c:v>6.4142779999999998E-3</c:v>
                </c:pt>
                <c:pt idx="78">
                  <c:v>9.8876669999999993E-3</c:v>
                </c:pt>
                <c:pt idx="79">
                  <c:v>1.5940157999999999E-2</c:v>
                </c:pt>
                <c:pt idx="80">
                  <c:v>1.9530236999999999E-2</c:v>
                </c:pt>
                <c:pt idx="81">
                  <c:v>1.7426464999999999E-2</c:v>
                </c:pt>
                <c:pt idx="82">
                  <c:v>1.0090218999999999E-2</c:v>
                </c:pt>
                <c:pt idx="83">
                  <c:v>1.1172663999999999E-3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3.1292816E-3</c:v>
                </c:pt>
                <c:pt idx="90">
                  <c:v>7.2754480000000003E-3</c:v>
                </c:pt>
                <c:pt idx="91">
                  <c:v>1.1444833E-2</c:v>
                </c:pt>
                <c:pt idx="92">
                  <c:v>1.4420386E-2</c:v>
                </c:pt>
                <c:pt idx="93">
                  <c:v>1.6272913999999999E-2</c:v>
                </c:pt>
                <c:pt idx="94">
                  <c:v>1.7155254000000002E-2</c:v>
                </c:pt>
                <c:pt idx="95">
                  <c:v>1.7297545000000001E-2</c:v>
                </c:pt>
                <c:pt idx="96">
                  <c:v>1.8324487E-2</c:v>
                </c:pt>
                <c:pt idx="97">
                  <c:v>2.0000974000000001E-2</c:v>
                </c:pt>
                <c:pt idx="98">
                  <c:v>2.1737098999999999E-2</c:v>
                </c:pt>
                <c:pt idx="99">
                  <c:v>2.2786221999999998E-2</c:v>
                </c:pt>
                <c:pt idx="100">
                  <c:v>2.2940586999999998E-2</c:v>
                </c:pt>
                <c:pt idx="101">
                  <c:v>2.3356106000000001E-2</c:v>
                </c:pt>
                <c:pt idx="102">
                  <c:v>2.3836820000000002E-2</c:v>
                </c:pt>
                <c:pt idx="103">
                  <c:v>2.4699522000000002E-2</c:v>
                </c:pt>
                <c:pt idx="104">
                  <c:v>2.5363107999999999E-2</c:v>
                </c:pt>
                <c:pt idx="105">
                  <c:v>2.5990658E-2</c:v>
                </c:pt>
                <c:pt idx="106">
                  <c:v>2.6369753999999999E-2</c:v>
                </c:pt>
                <c:pt idx="107">
                  <c:v>2.6671031000000001E-2</c:v>
                </c:pt>
                <c:pt idx="108">
                  <c:v>2.6326912000000001E-2</c:v>
                </c:pt>
                <c:pt idx="109">
                  <c:v>2.5444175999999999E-2</c:v>
                </c:pt>
                <c:pt idx="110">
                  <c:v>2.4388646999999999E-2</c:v>
                </c:pt>
                <c:pt idx="111">
                  <c:v>2.5712888999999999E-2</c:v>
                </c:pt>
                <c:pt idx="112">
                  <c:v>2.4313999999999999E-2</c:v>
                </c:pt>
                <c:pt idx="113">
                  <c:v>2.2487397999999999E-2</c:v>
                </c:pt>
                <c:pt idx="114">
                  <c:v>1.9869713000000001E-2</c:v>
                </c:pt>
                <c:pt idx="115">
                  <c:v>1.6347871999999999E-2</c:v>
                </c:pt>
                <c:pt idx="116">
                  <c:v>1.2258003E-2</c:v>
                </c:pt>
                <c:pt idx="117">
                  <c:v>7.5505729999999997E-3</c:v>
                </c:pt>
                <c:pt idx="118">
                  <c:v>2.1900000000000001E-4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5270-47D7-B679-A31FFB265BBE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[4]Sheet1!$D$267:$DT$267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1.1555751999999999E-3</c:v>
                </c:pt>
                <c:pt idx="8">
                  <c:v>3.7016377E-3</c:v>
                </c:pt>
                <c:pt idx="9">
                  <c:v>5.0635419999999999E-3</c:v>
                </c:pt>
                <c:pt idx="10">
                  <c:v>3.7999330000000001E-3</c:v>
                </c:pt>
                <c:pt idx="11">
                  <c:v>9.0300000000000005E-4</c:v>
                </c:pt>
                <c:pt idx="12">
                  <c:v>0</c:v>
                </c:pt>
                <c:pt idx="13">
                  <c:v>0</c:v>
                </c:pt>
                <c:pt idx="14">
                  <c:v>5.7599999999999997E-5</c:v>
                </c:pt>
                <c:pt idx="15">
                  <c:v>3.1668546E-3</c:v>
                </c:pt>
                <c:pt idx="16">
                  <c:v>5.4587205E-3</c:v>
                </c:pt>
                <c:pt idx="17">
                  <c:v>4.7988672999999997E-3</c:v>
                </c:pt>
                <c:pt idx="18">
                  <c:v>1.9371901999999999E-3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6.69E-4</c:v>
                </c:pt>
                <c:pt idx="26">
                  <c:v>3.5886291999999999E-3</c:v>
                </c:pt>
                <c:pt idx="27">
                  <c:v>5.2463350000000004E-3</c:v>
                </c:pt>
                <c:pt idx="28">
                  <c:v>6.0123709999999999E-3</c:v>
                </c:pt>
                <c:pt idx="29">
                  <c:v>5.8732960000000001E-3</c:v>
                </c:pt>
                <c:pt idx="30">
                  <c:v>5.8994069999999997E-3</c:v>
                </c:pt>
                <c:pt idx="31">
                  <c:v>6.3829510000000004E-3</c:v>
                </c:pt>
                <c:pt idx="32">
                  <c:v>7.0442413000000002E-3</c:v>
                </c:pt>
                <c:pt idx="33">
                  <c:v>8.4567919999999994E-3</c:v>
                </c:pt>
                <c:pt idx="34">
                  <c:v>9.9125970000000004E-3</c:v>
                </c:pt>
                <c:pt idx="35">
                  <c:v>1.0776617E-2</c:v>
                </c:pt>
                <c:pt idx="36">
                  <c:v>1.0186479999999999E-2</c:v>
                </c:pt>
                <c:pt idx="37">
                  <c:v>8.1642799999999995E-3</c:v>
                </c:pt>
                <c:pt idx="38">
                  <c:v>5.3182923999999998E-3</c:v>
                </c:pt>
                <c:pt idx="39">
                  <c:v>2.5951966999999999E-3</c:v>
                </c:pt>
                <c:pt idx="40">
                  <c:v>4.1899999999999999E-4</c:v>
                </c:pt>
                <c:pt idx="41">
                  <c:v>0</c:v>
                </c:pt>
                <c:pt idx="42">
                  <c:v>0</c:v>
                </c:pt>
                <c:pt idx="43">
                  <c:v>1.7897655E-3</c:v>
                </c:pt>
                <c:pt idx="44">
                  <c:v>8.3749510000000003E-3</c:v>
                </c:pt>
                <c:pt idx="45">
                  <c:v>1.6051039999999999E-2</c:v>
                </c:pt>
                <c:pt idx="46">
                  <c:v>2.2107123999999999E-2</c:v>
                </c:pt>
                <c:pt idx="47">
                  <c:v>2.4910993999999999E-2</c:v>
                </c:pt>
                <c:pt idx="48">
                  <c:v>2.4819903000000001E-2</c:v>
                </c:pt>
                <c:pt idx="49">
                  <c:v>2.2887904000000001E-2</c:v>
                </c:pt>
                <c:pt idx="50">
                  <c:v>1.9914553000000002E-2</c:v>
                </c:pt>
                <c:pt idx="51">
                  <c:v>1.7786631000000001E-2</c:v>
                </c:pt>
                <c:pt idx="52">
                  <c:v>1.74536E-2</c:v>
                </c:pt>
                <c:pt idx="53">
                  <c:v>1.8166808E-2</c:v>
                </c:pt>
                <c:pt idx="54">
                  <c:v>1.8776925E-2</c:v>
                </c:pt>
                <c:pt idx="55">
                  <c:v>1.9674242000000002E-2</c:v>
                </c:pt>
                <c:pt idx="56">
                  <c:v>2.2764036000000001E-2</c:v>
                </c:pt>
                <c:pt idx="57">
                  <c:v>2.8439328E-2</c:v>
                </c:pt>
                <c:pt idx="58">
                  <c:v>3.4734055E-2</c:v>
                </c:pt>
                <c:pt idx="59">
                  <c:v>3.9057884000000001E-2</c:v>
                </c:pt>
                <c:pt idx="60">
                  <c:v>3.9237090000000002E-2</c:v>
                </c:pt>
                <c:pt idx="61">
                  <c:v>3.6768864999999998E-2</c:v>
                </c:pt>
                <c:pt idx="62">
                  <c:v>3.2985210000000001E-2</c:v>
                </c:pt>
                <c:pt idx="63">
                  <c:v>2.8840398E-2</c:v>
                </c:pt>
                <c:pt idx="64">
                  <c:v>2.4782889999999998E-2</c:v>
                </c:pt>
                <c:pt idx="65">
                  <c:v>2.3423639999999999E-2</c:v>
                </c:pt>
                <c:pt idx="66">
                  <c:v>2.7265500000000002E-2</c:v>
                </c:pt>
                <c:pt idx="67">
                  <c:v>3.6073569999999999E-2</c:v>
                </c:pt>
                <c:pt idx="68">
                  <c:v>4.5913566000000003E-2</c:v>
                </c:pt>
                <c:pt idx="69">
                  <c:v>5.1120869999999999E-2</c:v>
                </c:pt>
                <c:pt idx="70">
                  <c:v>4.9380111999999997E-2</c:v>
                </c:pt>
                <c:pt idx="71">
                  <c:v>4.2492586999999998E-2</c:v>
                </c:pt>
                <c:pt idx="72">
                  <c:v>3.423259E-2</c:v>
                </c:pt>
                <c:pt idx="73">
                  <c:v>2.6743871999999998E-2</c:v>
                </c:pt>
                <c:pt idx="74">
                  <c:v>2.0053126000000001E-2</c:v>
                </c:pt>
                <c:pt idx="75">
                  <c:v>1.3344428E-2</c:v>
                </c:pt>
                <c:pt idx="76">
                  <c:v>7.760454E-3</c:v>
                </c:pt>
                <c:pt idx="77">
                  <c:v>6.0045747000000002E-3</c:v>
                </c:pt>
                <c:pt idx="78">
                  <c:v>9.5466379999999997E-3</c:v>
                </c:pt>
                <c:pt idx="79">
                  <c:v>1.5752334E-2</c:v>
                </c:pt>
                <c:pt idx="80">
                  <c:v>1.9598104000000002E-2</c:v>
                </c:pt>
                <c:pt idx="81">
                  <c:v>1.7735686000000001E-2</c:v>
                </c:pt>
                <c:pt idx="82">
                  <c:v>1.0479838999999999E-2</c:v>
                </c:pt>
                <c:pt idx="83">
                  <c:v>1.3834556E-3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3.5736784E-3</c:v>
                </c:pt>
                <c:pt idx="90">
                  <c:v>7.7669597000000002E-3</c:v>
                </c:pt>
                <c:pt idx="91">
                  <c:v>1.1773851E-2</c:v>
                </c:pt>
                <c:pt idx="92">
                  <c:v>1.446558E-2</c:v>
                </c:pt>
                <c:pt idx="93">
                  <c:v>1.6021589999999999E-2</c:v>
                </c:pt>
                <c:pt idx="94">
                  <c:v>1.6651385000000001E-2</c:v>
                </c:pt>
                <c:pt idx="95">
                  <c:v>1.6656054E-2</c:v>
                </c:pt>
                <c:pt idx="96">
                  <c:v>1.7643306000000001E-2</c:v>
                </c:pt>
                <c:pt idx="97">
                  <c:v>1.9332483000000001E-2</c:v>
                </c:pt>
                <c:pt idx="98">
                  <c:v>2.1108793000000001E-2</c:v>
                </c:pt>
                <c:pt idx="99">
                  <c:v>2.2216634999999998E-2</c:v>
                </c:pt>
                <c:pt idx="100">
                  <c:v>2.2438119999999999E-2</c:v>
                </c:pt>
                <c:pt idx="101">
                  <c:v>2.2946372999999999E-2</c:v>
                </c:pt>
                <c:pt idx="102">
                  <c:v>2.3518909000000001E-2</c:v>
                </c:pt>
                <c:pt idx="103">
                  <c:v>2.4492538000000001E-2</c:v>
                </c:pt>
                <c:pt idx="104">
                  <c:v>2.5267748E-2</c:v>
                </c:pt>
                <c:pt idx="105">
                  <c:v>2.6004834000000001E-2</c:v>
                </c:pt>
                <c:pt idx="106">
                  <c:v>2.6479586999999999E-2</c:v>
                </c:pt>
                <c:pt idx="107">
                  <c:v>2.6836202E-2</c:v>
                </c:pt>
                <c:pt idx="108">
                  <c:v>2.6541365000000001E-2</c:v>
                </c:pt>
                <c:pt idx="109">
                  <c:v>2.5670064999999999E-2</c:v>
                </c:pt>
                <c:pt idx="110">
                  <c:v>2.4600882000000001E-2</c:v>
                </c:pt>
                <c:pt idx="111">
                  <c:v>2.6032139999999999E-2</c:v>
                </c:pt>
                <c:pt idx="112">
                  <c:v>2.462394E-2</c:v>
                </c:pt>
                <c:pt idx="113">
                  <c:v>2.2762027000000001E-2</c:v>
                </c:pt>
                <c:pt idx="114">
                  <c:v>2.0105263000000002E-2</c:v>
                </c:pt>
                <c:pt idx="115">
                  <c:v>1.6543499999999999E-2</c:v>
                </c:pt>
                <c:pt idx="116">
                  <c:v>1.2430749E-2</c:v>
                </c:pt>
                <c:pt idx="117">
                  <c:v>7.7204797000000004E-3</c:v>
                </c:pt>
                <c:pt idx="118">
                  <c:v>4.5600000000000003E-4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5270-47D7-B679-A31FFB265BBE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[4]Sheet1!$D$268:$DT$268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6.9300000000000004E-4</c:v>
                </c:pt>
                <c:pt idx="8">
                  <c:v>3.441352E-3</c:v>
                </c:pt>
                <c:pt idx="9">
                  <c:v>5.2414410000000003E-3</c:v>
                </c:pt>
                <c:pt idx="10">
                  <c:v>4.409652E-3</c:v>
                </c:pt>
                <c:pt idx="11">
                  <c:v>1.6956491000000001E-3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2.8368130000000001E-3</c:v>
                </c:pt>
                <c:pt idx="16">
                  <c:v>5.1430427000000003E-3</c:v>
                </c:pt>
                <c:pt idx="17">
                  <c:v>4.5881215000000003E-3</c:v>
                </c:pt>
                <c:pt idx="18">
                  <c:v>1.8380065000000001E-3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1.0244052E-3</c:v>
                </c:pt>
                <c:pt idx="26">
                  <c:v>3.9438646999999999E-3</c:v>
                </c:pt>
                <c:pt idx="27">
                  <c:v>5.4524899999999999E-3</c:v>
                </c:pt>
                <c:pt idx="28">
                  <c:v>6.0002140000000002E-3</c:v>
                </c:pt>
                <c:pt idx="29">
                  <c:v>5.6603779999999998E-3</c:v>
                </c:pt>
                <c:pt idx="30">
                  <c:v>5.5125625999999997E-3</c:v>
                </c:pt>
                <c:pt idx="31">
                  <c:v>5.8527809999999996E-3</c:v>
                </c:pt>
                <c:pt idx="32">
                  <c:v>6.3792685999999998E-3</c:v>
                </c:pt>
                <c:pt idx="33">
                  <c:v>7.7273942999999999E-3</c:v>
                </c:pt>
                <c:pt idx="34">
                  <c:v>9.2012139999999992E-3</c:v>
                </c:pt>
                <c:pt idx="35">
                  <c:v>1.0223685E-2</c:v>
                </c:pt>
                <c:pt idx="36">
                  <c:v>9.8982940000000002E-3</c:v>
                </c:pt>
                <c:pt idx="37">
                  <c:v>8.2078889999999995E-3</c:v>
                </c:pt>
                <c:pt idx="38">
                  <c:v>5.5721590000000001E-3</c:v>
                </c:pt>
                <c:pt idx="39">
                  <c:v>2.8690376999999999E-3</c:v>
                </c:pt>
                <c:pt idx="40">
                  <c:v>5.5400000000000002E-4</c:v>
                </c:pt>
                <c:pt idx="41">
                  <c:v>0</c:v>
                </c:pt>
                <c:pt idx="42">
                  <c:v>0</c:v>
                </c:pt>
                <c:pt idx="43">
                  <c:v>1.3582162E-3</c:v>
                </c:pt>
                <c:pt idx="44">
                  <c:v>7.9445829999999999E-3</c:v>
                </c:pt>
                <c:pt idx="45">
                  <c:v>1.561391E-2</c:v>
                </c:pt>
                <c:pt idx="46">
                  <c:v>2.1635747E-2</c:v>
                </c:pt>
                <c:pt idx="47">
                  <c:v>2.4403805000000001E-2</c:v>
                </c:pt>
                <c:pt idx="48">
                  <c:v>2.4372854999999999E-2</c:v>
                </c:pt>
                <c:pt idx="49">
                  <c:v>2.2583888999999999E-2</c:v>
                </c:pt>
                <c:pt idx="50">
                  <c:v>1.9790806000000001E-2</c:v>
                </c:pt>
                <c:pt idx="51">
                  <c:v>1.7812332E-2</c:v>
                </c:pt>
                <c:pt idx="52">
                  <c:v>1.7477365000000002E-2</c:v>
                </c:pt>
                <c:pt idx="53">
                  <c:v>1.8028326000000001E-2</c:v>
                </c:pt>
                <c:pt idx="54">
                  <c:v>1.8396052E-2</c:v>
                </c:pt>
                <c:pt idx="55">
                  <c:v>1.9124315999999999E-2</c:v>
                </c:pt>
                <c:pt idx="56">
                  <c:v>2.2206080999999999E-2</c:v>
                </c:pt>
                <c:pt idx="57">
                  <c:v>2.8061750999999999E-2</c:v>
                </c:pt>
                <c:pt idx="58">
                  <c:v>3.4608986000000001E-2</c:v>
                </c:pt>
                <c:pt idx="59">
                  <c:v>3.9139955999999997E-2</c:v>
                </c:pt>
                <c:pt idx="60">
                  <c:v>3.9422784000000002E-2</c:v>
                </c:pt>
                <c:pt idx="61">
                  <c:v>3.6890905000000002E-2</c:v>
                </c:pt>
                <c:pt idx="62">
                  <c:v>3.2982126E-2</c:v>
                </c:pt>
                <c:pt idx="63">
                  <c:v>2.882384E-2</c:v>
                </c:pt>
                <c:pt idx="64">
                  <c:v>2.4938133000000001E-2</c:v>
                </c:pt>
                <c:pt idx="65">
                  <c:v>2.3748486999999999E-2</c:v>
                </c:pt>
                <c:pt idx="66">
                  <c:v>2.7495971000000001E-2</c:v>
                </c:pt>
                <c:pt idx="67">
                  <c:v>3.5879090000000002E-2</c:v>
                </c:pt>
                <c:pt idx="68">
                  <c:v>4.5199445999999997E-2</c:v>
                </c:pt>
                <c:pt idx="69">
                  <c:v>5.0178826000000003E-2</c:v>
                </c:pt>
                <c:pt idx="70">
                  <c:v>4.8643190000000003E-2</c:v>
                </c:pt>
                <c:pt idx="71">
                  <c:v>4.2243472999999997E-2</c:v>
                </c:pt>
                <c:pt idx="72">
                  <c:v>3.4470239999999999E-2</c:v>
                </c:pt>
                <c:pt idx="73">
                  <c:v>2.7244382000000001E-2</c:v>
                </c:pt>
                <c:pt idx="74">
                  <c:v>2.0516421999999999E-2</c:v>
                </c:pt>
                <c:pt idx="75">
                  <c:v>1.3590595E-2</c:v>
                </c:pt>
                <c:pt idx="76">
                  <c:v>7.7742273000000004E-3</c:v>
                </c:pt>
                <c:pt idx="77">
                  <c:v>5.8668745E-3</c:v>
                </c:pt>
                <c:pt idx="78">
                  <c:v>9.3119980000000002E-3</c:v>
                </c:pt>
                <c:pt idx="79">
                  <c:v>1.5417139999999999E-2</c:v>
                </c:pt>
                <c:pt idx="80">
                  <c:v>1.9169489000000001E-2</c:v>
                </c:pt>
                <c:pt idx="81">
                  <c:v>1.7312482000000001E-2</c:v>
                </c:pt>
                <c:pt idx="82">
                  <c:v>1.0214574000000001E-2</c:v>
                </c:pt>
                <c:pt idx="83">
                  <c:v>1.3608127999999999E-3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2.9548316E-3</c:v>
                </c:pt>
                <c:pt idx="90">
                  <c:v>7.1238806000000002E-3</c:v>
                </c:pt>
                <c:pt idx="91">
                  <c:v>1.1252563E-2</c:v>
                </c:pt>
                <c:pt idx="92">
                  <c:v>1.4204671E-2</c:v>
                </c:pt>
                <c:pt idx="93">
                  <c:v>1.6053105000000002E-2</c:v>
                </c:pt>
                <c:pt idx="94">
                  <c:v>1.6966208999999999E-2</c:v>
                </c:pt>
                <c:pt idx="95">
                  <c:v>1.7154072999999999E-2</c:v>
                </c:pt>
                <c:pt idx="96">
                  <c:v>1.8191773000000001E-2</c:v>
                </c:pt>
                <c:pt idx="97">
                  <c:v>1.9788300000000002E-2</c:v>
                </c:pt>
                <c:pt idx="98">
                  <c:v>2.1379529000000001E-2</c:v>
                </c:pt>
                <c:pt idx="99">
                  <c:v>2.2264123E-2</c:v>
                </c:pt>
                <c:pt idx="100">
                  <c:v>2.2285346000000001E-2</c:v>
                </c:pt>
                <c:pt idx="101">
                  <c:v>2.2598935000000001E-2</c:v>
                </c:pt>
                <c:pt idx="102">
                  <c:v>2.3044173000000001E-2</c:v>
                </c:pt>
                <c:pt idx="103">
                  <c:v>2.3932294999999999E-2</c:v>
                </c:pt>
                <c:pt idx="104">
                  <c:v>2.4673090000000002E-2</c:v>
                </c:pt>
                <c:pt idx="105">
                  <c:v>2.5417690999999999E-2</c:v>
                </c:pt>
                <c:pt idx="106">
                  <c:v>2.5940463E-2</c:v>
                </c:pt>
                <c:pt idx="107">
                  <c:v>2.6382686999999998E-2</c:v>
                </c:pt>
                <c:pt idx="108">
                  <c:v>2.6198605E-2</c:v>
                </c:pt>
                <c:pt idx="109">
                  <c:v>2.5458695E-2</c:v>
                </c:pt>
                <c:pt idx="110">
                  <c:v>2.4529904000000002E-2</c:v>
                </c:pt>
                <c:pt idx="111">
                  <c:v>2.6129037000000001E-2</c:v>
                </c:pt>
                <c:pt idx="112">
                  <c:v>2.4865254999999999E-2</c:v>
                </c:pt>
                <c:pt idx="113">
                  <c:v>2.3139865999999999E-2</c:v>
                </c:pt>
                <c:pt idx="114">
                  <c:v>2.0606803E-2</c:v>
                </c:pt>
                <c:pt idx="115">
                  <c:v>1.7162764E-2</c:v>
                </c:pt>
                <c:pt idx="116">
                  <c:v>1.3161999000000001E-2</c:v>
                </c:pt>
                <c:pt idx="117">
                  <c:v>8.5495680000000004E-3</c:v>
                </c:pt>
                <c:pt idx="118">
                  <c:v>1.4602122000000001E-3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5270-47D7-B679-A31FFB265BBE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[4]Sheet1!$D$269:$DT$269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9.5699999999999995E-4</c:v>
                </c:pt>
                <c:pt idx="8">
                  <c:v>3.4730323000000001E-3</c:v>
                </c:pt>
                <c:pt idx="9">
                  <c:v>4.8872526000000001E-3</c:v>
                </c:pt>
                <c:pt idx="10">
                  <c:v>3.7813500000000002E-3</c:v>
                </c:pt>
                <c:pt idx="11">
                  <c:v>1.0849173E-3</c:v>
                </c:pt>
                <c:pt idx="12">
                  <c:v>0</c:v>
                </c:pt>
                <c:pt idx="13">
                  <c:v>0</c:v>
                </c:pt>
                <c:pt idx="14">
                  <c:v>2.3599999999999999E-4</c:v>
                </c:pt>
                <c:pt idx="15">
                  <c:v>3.0906685000000001E-3</c:v>
                </c:pt>
                <c:pt idx="16">
                  <c:v>5.111389E-3</c:v>
                </c:pt>
                <c:pt idx="17">
                  <c:v>4.3129325E-3</c:v>
                </c:pt>
                <c:pt idx="18">
                  <c:v>1.4870085999999999E-3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1.0400609999999999E-3</c:v>
                </c:pt>
                <c:pt idx="26">
                  <c:v>3.7634602999999998E-3</c:v>
                </c:pt>
                <c:pt idx="27">
                  <c:v>5.1688207E-3</c:v>
                </c:pt>
                <c:pt idx="28">
                  <c:v>5.7351156E-3</c:v>
                </c:pt>
                <c:pt idx="29">
                  <c:v>5.5081773999999997E-3</c:v>
                </c:pt>
                <c:pt idx="30">
                  <c:v>5.5124005000000004E-3</c:v>
                </c:pt>
                <c:pt idx="31">
                  <c:v>5.9793075000000003E-3</c:v>
                </c:pt>
                <c:pt idx="32">
                  <c:v>6.6146520000000004E-3</c:v>
                </c:pt>
                <c:pt idx="33">
                  <c:v>7.9686594999999992E-3</c:v>
                </c:pt>
                <c:pt idx="34">
                  <c:v>9.3732850000000003E-3</c:v>
                </c:pt>
                <c:pt idx="35">
                  <c:v>1.0215878499999999E-2</c:v>
                </c:pt>
                <c:pt idx="36">
                  <c:v>9.657077E-3</c:v>
                </c:pt>
                <c:pt idx="37">
                  <c:v>7.7295582999999998E-3</c:v>
                </c:pt>
                <c:pt idx="38">
                  <c:v>4.9789114999999997E-3</c:v>
                </c:pt>
                <c:pt idx="39">
                  <c:v>2.3278652000000002E-3</c:v>
                </c:pt>
                <c:pt idx="40">
                  <c:v>2.12E-4</c:v>
                </c:pt>
                <c:pt idx="41">
                  <c:v>0</c:v>
                </c:pt>
                <c:pt idx="42">
                  <c:v>0</c:v>
                </c:pt>
                <c:pt idx="43">
                  <c:v>1.6961761E-3</c:v>
                </c:pt>
                <c:pt idx="44">
                  <c:v>8.4459670000000004E-3</c:v>
                </c:pt>
                <c:pt idx="45">
                  <c:v>1.6213600000000002E-2</c:v>
                </c:pt>
                <c:pt idx="46">
                  <c:v>2.217643E-2</c:v>
                </c:pt>
                <c:pt idx="47">
                  <c:v>2.4718014999999999E-2</c:v>
                </c:pt>
                <c:pt idx="48">
                  <c:v>2.4398620999999999E-2</c:v>
                </c:pt>
                <c:pt idx="49">
                  <c:v>2.2438435E-2</c:v>
                </c:pt>
                <c:pt idx="50">
                  <c:v>1.9654589E-2</c:v>
                </c:pt>
                <c:pt idx="51">
                  <c:v>1.7760450000000001E-2</c:v>
                </c:pt>
                <c:pt idx="52">
                  <c:v>1.7481690000000001E-2</c:v>
                </c:pt>
                <c:pt idx="53">
                  <c:v>1.7988694999999999E-2</c:v>
                </c:pt>
                <c:pt idx="54">
                  <c:v>1.826067E-2</c:v>
                </c:pt>
                <c:pt idx="55">
                  <c:v>1.8926753000000001E-2</c:v>
                </c:pt>
                <c:pt idx="56">
                  <c:v>2.2027756999999999E-2</c:v>
                </c:pt>
                <c:pt idx="57">
                  <c:v>2.7942425E-2</c:v>
                </c:pt>
                <c:pt idx="58">
                  <c:v>3.4556499999999997E-2</c:v>
                </c:pt>
                <c:pt idx="59">
                  <c:v>3.9153836999999997E-2</c:v>
                </c:pt>
                <c:pt idx="60">
                  <c:v>3.9488530000000001E-2</c:v>
                </c:pt>
                <c:pt idx="61">
                  <c:v>3.6933355000000001E-2</c:v>
                </c:pt>
                <c:pt idx="62">
                  <c:v>3.2858672999999998E-2</c:v>
                </c:pt>
                <c:pt idx="63">
                  <c:v>2.8414326E-2</c:v>
                </c:pt>
                <c:pt idx="64">
                  <c:v>2.4274753E-2</c:v>
                </c:pt>
                <c:pt idx="65">
                  <c:v>2.3076266000000002E-2</c:v>
                </c:pt>
                <c:pt idx="66">
                  <c:v>2.7091754999999999E-2</c:v>
                </c:pt>
                <c:pt idx="67">
                  <c:v>3.5852215999999999E-2</c:v>
                </c:pt>
                <c:pt idx="68">
                  <c:v>4.5450892E-2</c:v>
                </c:pt>
                <c:pt idx="69">
                  <c:v>5.0522532000000002E-2</c:v>
                </c:pt>
                <c:pt idx="70">
                  <c:v>4.892283E-2</c:v>
                </c:pt>
                <c:pt idx="71">
                  <c:v>4.236111E-2</c:v>
                </c:pt>
                <c:pt idx="72">
                  <c:v>3.4352067999999999E-2</c:v>
                </c:pt>
                <c:pt idx="73">
                  <c:v>2.6868097000000001E-2</c:v>
                </c:pt>
                <c:pt idx="74">
                  <c:v>1.9975672E-2</c:v>
                </c:pt>
                <c:pt idx="75">
                  <c:v>1.3071849999999999E-2</c:v>
                </c:pt>
                <c:pt idx="76">
                  <c:v>7.4479330000000003E-3</c:v>
                </c:pt>
                <c:pt idx="77">
                  <c:v>5.8010509999999998E-3</c:v>
                </c:pt>
                <c:pt idx="78">
                  <c:v>9.4529499999999999E-3</c:v>
                </c:pt>
                <c:pt idx="79">
                  <c:v>1.5643619000000001E-2</c:v>
                </c:pt>
                <c:pt idx="80">
                  <c:v>1.9369332E-2</c:v>
                </c:pt>
                <c:pt idx="81">
                  <c:v>1.7430096999999999E-2</c:v>
                </c:pt>
                <c:pt idx="82">
                  <c:v>1.0243931E-2</c:v>
                </c:pt>
                <c:pt idx="83">
                  <c:v>1.2971626999999999E-3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2.9440972000000002E-3</c:v>
                </c:pt>
                <c:pt idx="90">
                  <c:v>7.4735647000000001E-3</c:v>
                </c:pt>
                <c:pt idx="91">
                  <c:v>1.1893379500000001E-2</c:v>
                </c:pt>
                <c:pt idx="92">
                  <c:v>1.4913010000000001E-2</c:v>
                </c:pt>
                <c:pt idx="93">
                  <c:v>1.6661048000000001E-2</c:v>
                </c:pt>
                <c:pt idx="94">
                  <c:v>1.7360265999999999E-2</c:v>
                </c:pt>
                <c:pt idx="95">
                  <c:v>1.7250736999999999E-2</c:v>
                </c:pt>
                <c:pt idx="96">
                  <c:v>1.800715E-2</c:v>
                </c:pt>
                <c:pt idx="97">
                  <c:v>1.9390213999999999E-2</c:v>
                </c:pt>
                <c:pt idx="98">
                  <c:v>2.0867065000000001E-2</c:v>
                </c:pt>
                <c:pt idx="99">
                  <c:v>2.1726216999999999E-2</c:v>
                </c:pt>
                <c:pt idx="100">
                  <c:v>2.1791501000000001E-2</c:v>
                </c:pt>
                <c:pt idx="101">
                  <c:v>2.2185467E-2</c:v>
                </c:pt>
                <c:pt idx="102">
                  <c:v>2.2733864999999999E-2</c:v>
                </c:pt>
                <c:pt idx="103">
                  <c:v>2.3727458E-2</c:v>
                </c:pt>
                <c:pt idx="104">
                  <c:v>2.4575584000000001E-2</c:v>
                </c:pt>
                <c:pt idx="105">
                  <c:v>2.542707E-2</c:v>
                </c:pt>
                <c:pt idx="106">
                  <c:v>2.6050791E-2</c:v>
                </c:pt>
                <c:pt idx="107">
                  <c:v>2.656799E-2</c:v>
                </c:pt>
                <c:pt idx="108">
                  <c:v>2.6467286E-2</c:v>
                </c:pt>
                <c:pt idx="109">
                  <c:v>2.5795838000000001E-2</c:v>
                </c:pt>
                <c:pt idx="110">
                  <c:v>2.4922690000000001E-2</c:v>
                </c:pt>
                <c:pt idx="111">
                  <c:v>2.6563263E-2</c:v>
                </c:pt>
                <c:pt idx="112">
                  <c:v>2.5332209000000001E-2</c:v>
                </c:pt>
                <c:pt idx="113">
                  <c:v>2.3628344999999999E-2</c:v>
                </c:pt>
                <c:pt idx="114">
                  <c:v>2.1108339E-2</c:v>
                </c:pt>
                <c:pt idx="115">
                  <c:v>1.7664550000000001E-2</c:v>
                </c:pt>
                <c:pt idx="116">
                  <c:v>1.3652401E-2</c:v>
                </c:pt>
                <c:pt idx="117">
                  <c:v>9.02442E-3</c:v>
                </c:pt>
                <c:pt idx="118">
                  <c:v>1.8902741E-3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5270-47D7-B679-A31FFB265BBE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[4]Sheet1!$D$270:$DT$270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6.8800000000000003E-4</c:v>
                </c:pt>
                <c:pt idx="8">
                  <c:v>3.4032352000000002E-3</c:v>
                </c:pt>
                <c:pt idx="9">
                  <c:v>5.1803416999999996E-3</c:v>
                </c:pt>
                <c:pt idx="10">
                  <c:v>4.4141453999999997E-3</c:v>
                </c:pt>
                <c:pt idx="11">
                  <c:v>1.7813324E-3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2.2896936E-3</c:v>
                </c:pt>
                <c:pt idx="16">
                  <c:v>4.3438080000000002E-3</c:v>
                </c:pt>
                <c:pt idx="17">
                  <c:v>3.8126681E-3</c:v>
                </c:pt>
                <c:pt idx="18">
                  <c:v>1.3181801E-3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1.0945572E-3</c:v>
                </c:pt>
                <c:pt idx="26">
                  <c:v>3.7328016000000002E-3</c:v>
                </c:pt>
                <c:pt idx="27">
                  <c:v>5.1255993999999999E-3</c:v>
                </c:pt>
                <c:pt idx="28">
                  <c:v>5.6785179999999996E-3</c:v>
                </c:pt>
                <c:pt idx="29">
                  <c:v>5.3791814000000004E-3</c:v>
                </c:pt>
                <c:pt idx="30">
                  <c:v>5.2345289999999999E-3</c:v>
                </c:pt>
                <c:pt idx="31">
                  <c:v>5.5281482999999998E-3</c:v>
                </c:pt>
                <c:pt idx="32">
                  <c:v>6.0459575999999996E-3</c:v>
                </c:pt>
                <c:pt idx="33">
                  <c:v>7.3957145E-3</c:v>
                </c:pt>
                <c:pt idx="34">
                  <c:v>8.9185459999999994E-3</c:v>
                </c:pt>
                <c:pt idx="35">
                  <c:v>9.9833579999999995E-3</c:v>
                </c:pt>
                <c:pt idx="36">
                  <c:v>9.6606769999999995E-3</c:v>
                </c:pt>
                <c:pt idx="37">
                  <c:v>7.9529590000000008E-3</c:v>
                </c:pt>
                <c:pt idx="38">
                  <c:v>5.3829973999999997E-3</c:v>
                </c:pt>
                <c:pt idx="39">
                  <c:v>2.8944684E-3</c:v>
                </c:pt>
                <c:pt idx="40">
                  <c:v>9.2199999999999997E-4</c:v>
                </c:pt>
                <c:pt idx="41">
                  <c:v>0</c:v>
                </c:pt>
                <c:pt idx="42">
                  <c:v>0</c:v>
                </c:pt>
                <c:pt idx="43">
                  <c:v>1.8946175000000001E-3</c:v>
                </c:pt>
                <c:pt idx="44">
                  <c:v>8.3188689999999996E-3</c:v>
                </c:pt>
                <c:pt idx="45">
                  <c:v>1.5800103999999999E-2</c:v>
                </c:pt>
                <c:pt idx="46">
                  <c:v>2.1560731999999999E-2</c:v>
                </c:pt>
                <c:pt idx="47">
                  <c:v>2.4003303E-2</c:v>
                </c:pt>
                <c:pt idx="48">
                  <c:v>2.3710064999999999E-2</c:v>
                </c:pt>
                <c:pt idx="49">
                  <c:v>2.1814872999999999E-2</c:v>
                </c:pt>
                <c:pt idx="50">
                  <c:v>1.9056602999999998E-2</c:v>
                </c:pt>
                <c:pt idx="51">
                  <c:v>1.7119156E-2</c:v>
                </c:pt>
                <c:pt idx="52">
                  <c:v>1.6819799999999999E-2</c:v>
                </c:pt>
                <c:pt idx="53">
                  <c:v>1.7472939999999999E-2</c:v>
                </c:pt>
                <c:pt idx="54">
                  <c:v>1.8095078000000001E-2</c:v>
                </c:pt>
                <c:pt idx="55">
                  <c:v>1.9132176000000001E-2</c:v>
                </c:pt>
                <c:pt idx="56">
                  <c:v>2.2425964E-2</c:v>
                </c:pt>
                <c:pt idx="57">
                  <c:v>2.828729E-2</c:v>
                </c:pt>
                <c:pt idx="58">
                  <c:v>3.4738325E-2</c:v>
                </c:pt>
                <c:pt idx="59">
                  <c:v>3.9221069999999997E-2</c:v>
                </c:pt>
                <c:pt idx="60">
                  <c:v>3.9569545999999997E-2</c:v>
                </c:pt>
                <c:pt idx="61">
                  <c:v>3.7121605000000002E-2</c:v>
                </c:pt>
                <c:pt idx="62">
                  <c:v>3.3188622000000001E-2</c:v>
                </c:pt>
                <c:pt idx="63">
                  <c:v>2.881442E-2</c:v>
                </c:pt>
                <c:pt idx="64">
                  <c:v>2.4600779999999999E-2</c:v>
                </c:pt>
                <c:pt idx="65">
                  <c:v>2.3163326000000001E-2</c:v>
                </c:pt>
                <c:pt idx="66">
                  <c:v>2.6869573000000001E-2</c:v>
                </c:pt>
                <c:pt idx="67">
                  <c:v>3.5356116E-2</c:v>
                </c:pt>
                <c:pt idx="68">
                  <c:v>4.4833746000000001E-2</c:v>
                </c:pt>
                <c:pt idx="69">
                  <c:v>4.9907251999999999E-2</c:v>
                </c:pt>
                <c:pt idx="70">
                  <c:v>4.8347677999999998E-2</c:v>
                </c:pt>
                <c:pt idx="71">
                  <c:v>4.1781503999999997E-2</c:v>
                </c:pt>
                <c:pt idx="72">
                  <c:v>3.3739533000000002E-2</c:v>
                </c:pt>
                <c:pt idx="73">
                  <c:v>2.634856E-2</c:v>
                </c:pt>
                <c:pt idx="74">
                  <c:v>1.9754120999999999E-2</c:v>
                </c:pt>
                <c:pt idx="75">
                  <c:v>1.3266953E-2</c:v>
                </c:pt>
                <c:pt idx="76">
                  <c:v>7.9041709999999998E-3</c:v>
                </c:pt>
                <c:pt idx="77">
                  <c:v>6.1707576E-3</c:v>
                </c:pt>
                <c:pt idx="78">
                  <c:v>9.3822599999999999E-3</c:v>
                </c:pt>
                <c:pt idx="79">
                  <c:v>1.5027588E-2</c:v>
                </c:pt>
                <c:pt idx="80">
                  <c:v>1.8457846999999999E-2</c:v>
                </c:pt>
                <c:pt idx="81">
                  <c:v>1.6644709000000001E-2</c:v>
                </c:pt>
                <c:pt idx="82">
                  <c:v>9.907328E-3</c:v>
                </c:pt>
                <c:pt idx="83">
                  <c:v>1.4716519999999999E-3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2.8731505999999999E-3</c:v>
                </c:pt>
                <c:pt idx="90">
                  <c:v>7.2719795000000002E-3</c:v>
                </c:pt>
                <c:pt idx="91">
                  <c:v>1.1558704E-2</c:v>
                </c:pt>
                <c:pt idx="92">
                  <c:v>1.4494218999999999E-2</c:v>
                </c:pt>
                <c:pt idx="93">
                  <c:v>1.6213957000000001E-2</c:v>
                </c:pt>
                <c:pt idx="94">
                  <c:v>1.6938842999999999E-2</c:v>
                </c:pt>
                <c:pt idx="95">
                  <c:v>1.6899043999999998E-2</c:v>
                </c:pt>
                <c:pt idx="96">
                  <c:v>1.7710485000000002E-2</c:v>
                </c:pt>
                <c:pt idx="97">
                  <c:v>1.9146781000000002E-2</c:v>
                </c:pt>
                <c:pt idx="98">
                  <c:v>2.0631014999999999E-2</c:v>
                </c:pt>
                <c:pt idx="99">
                  <c:v>2.1457288000000001E-2</c:v>
                </c:pt>
                <c:pt idx="100">
                  <c:v>2.1468879999999999E-2</c:v>
                </c:pt>
                <c:pt idx="101">
                  <c:v>2.1872243E-2</c:v>
                </c:pt>
                <c:pt idx="102">
                  <c:v>2.2360306E-2</c:v>
                </c:pt>
                <c:pt idx="103">
                  <c:v>2.3293835999999998E-2</c:v>
                </c:pt>
                <c:pt idx="104">
                  <c:v>2.4104763000000001E-2</c:v>
                </c:pt>
                <c:pt idx="105">
                  <c:v>2.4943288000000001E-2</c:v>
                </c:pt>
                <c:pt idx="106">
                  <c:v>2.5576387999999999E-2</c:v>
                </c:pt>
                <c:pt idx="107">
                  <c:v>2.6112719E-2</c:v>
                </c:pt>
                <c:pt idx="108">
                  <c:v>2.6062641000000001E-2</c:v>
                </c:pt>
                <c:pt idx="109">
                  <c:v>2.5451307999999999E-2</c:v>
                </c:pt>
                <c:pt idx="110">
                  <c:v>2.4636946999999999E-2</c:v>
                </c:pt>
                <c:pt idx="111">
                  <c:v>2.6473382E-2</c:v>
                </c:pt>
                <c:pt idx="112">
                  <c:v>2.5349666999999999E-2</c:v>
                </c:pt>
                <c:pt idx="113">
                  <c:v>2.3751944000000001E-2</c:v>
                </c:pt>
                <c:pt idx="114">
                  <c:v>2.1343307999999998E-2</c:v>
                </c:pt>
                <c:pt idx="115">
                  <c:v>1.8017910000000002E-2</c:v>
                </c:pt>
                <c:pt idx="116">
                  <c:v>1.4126801E-2</c:v>
                </c:pt>
                <c:pt idx="117">
                  <c:v>9.6141249999999994E-3</c:v>
                </c:pt>
                <c:pt idx="118">
                  <c:v>2.6510905000000002E-3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5270-47D7-B679-A31FFB265B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MWPPG081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[4]Sheet1!$D$272:$DT$272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3.7199999999999999E-4</c:v>
                </c:pt>
                <c:pt idx="5">
                  <c:v>1.8667308999999999E-3</c:v>
                </c:pt>
                <c:pt idx="6">
                  <c:v>2.7286877999999999E-3</c:v>
                </c:pt>
                <c:pt idx="7">
                  <c:v>3.9472897000000003E-3</c:v>
                </c:pt>
                <c:pt idx="8">
                  <c:v>4.5551000000000003E-3</c:v>
                </c:pt>
                <c:pt idx="9">
                  <c:v>3.5614658E-3</c:v>
                </c:pt>
                <c:pt idx="10">
                  <c:v>5.2400000000000005E-4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5.0299999999999997E-4</c:v>
                </c:pt>
                <c:pt idx="15">
                  <c:v>5.1565960000000003E-3</c:v>
                </c:pt>
                <c:pt idx="16">
                  <c:v>8.4881829999999998E-3</c:v>
                </c:pt>
                <c:pt idx="17">
                  <c:v>7.7139186000000004E-3</c:v>
                </c:pt>
                <c:pt idx="18">
                  <c:v>3.3137784E-3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1.6770723E-3</c:v>
                </c:pt>
                <c:pt idx="26">
                  <c:v>7.8512229999999992E-3</c:v>
                </c:pt>
                <c:pt idx="27">
                  <c:v>1.1808173E-2</c:v>
                </c:pt>
                <c:pt idx="28">
                  <c:v>1.3932004E-2</c:v>
                </c:pt>
                <c:pt idx="29">
                  <c:v>1.4031548E-2</c:v>
                </c:pt>
                <c:pt idx="30">
                  <c:v>1.4055750000000001E-2</c:v>
                </c:pt>
                <c:pt idx="31">
                  <c:v>1.4597008999999999E-2</c:v>
                </c:pt>
                <c:pt idx="32">
                  <c:v>1.5596349000000001E-2</c:v>
                </c:pt>
                <c:pt idx="33">
                  <c:v>1.8225887999999999E-2</c:v>
                </c:pt>
                <c:pt idx="34">
                  <c:v>2.2206205999999999E-2</c:v>
                </c:pt>
                <c:pt idx="35">
                  <c:v>2.6667764E-2</c:v>
                </c:pt>
                <c:pt idx="36">
                  <c:v>2.9874204000000001E-2</c:v>
                </c:pt>
                <c:pt idx="37">
                  <c:v>3.0936551999999999E-2</c:v>
                </c:pt>
                <c:pt idx="38">
                  <c:v>2.9875295E-2</c:v>
                </c:pt>
                <c:pt idx="39">
                  <c:v>2.7962275000000002E-2</c:v>
                </c:pt>
                <c:pt idx="40">
                  <c:v>2.5580227000000001E-2</c:v>
                </c:pt>
                <c:pt idx="41">
                  <c:v>2.3048599999999999E-2</c:v>
                </c:pt>
                <c:pt idx="42">
                  <c:v>2.0907118999999998E-2</c:v>
                </c:pt>
                <c:pt idx="43">
                  <c:v>2.1197356000000001E-2</c:v>
                </c:pt>
                <c:pt idx="44">
                  <c:v>2.5123255000000001E-2</c:v>
                </c:pt>
                <c:pt idx="45">
                  <c:v>3.1270039999999999E-2</c:v>
                </c:pt>
                <c:pt idx="46">
                  <c:v>3.6442839999999997E-2</c:v>
                </c:pt>
                <c:pt idx="47">
                  <c:v>3.7943200000000003E-2</c:v>
                </c:pt>
                <c:pt idx="48">
                  <c:v>3.5541860000000002E-2</c:v>
                </c:pt>
                <c:pt idx="49">
                  <c:v>3.0978076E-2</c:v>
                </c:pt>
                <c:pt idx="50">
                  <c:v>2.5428945000000001E-2</c:v>
                </c:pt>
                <c:pt idx="51">
                  <c:v>2.1186476999999999E-2</c:v>
                </c:pt>
                <c:pt idx="52">
                  <c:v>1.9092346E-2</c:v>
                </c:pt>
                <c:pt idx="53">
                  <c:v>1.8078805999999999E-2</c:v>
                </c:pt>
                <c:pt idx="54">
                  <c:v>1.6368093E-2</c:v>
                </c:pt>
                <c:pt idx="55">
                  <c:v>1.4653167999999999E-2</c:v>
                </c:pt>
                <c:pt idx="56">
                  <c:v>1.5197587E-2</c:v>
                </c:pt>
                <c:pt idx="57">
                  <c:v>1.9628475999999999E-2</c:v>
                </c:pt>
                <c:pt idx="58">
                  <c:v>2.6644418E-2</c:v>
                </c:pt>
                <c:pt idx="59">
                  <c:v>3.2663594999999997E-2</c:v>
                </c:pt>
                <c:pt idx="60">
                  <c:v>3.4739315999999999E-2</c:v>
                </c:pt>
                <c:pt idx="61">
                  <c:v>3.4204558000000003E-2</c:v>
                </c:pt>
                <c:pt idx="62">
                  <c:v>3.2903179999999997E-2</c:v>
                </c:pt>
                <c:pt idx="63">
                  <c:v>3.1615360000000002E-2</c:v>
                </c:pt>
                <c:pt idx="64">
                  <c:v>2.9731967000000002E-2</c:v>
                </c:pt>
                <c:pt idx="65">
                  <c:v>2.8391383999999999E-2</c:v>
                </c:pt>
                <c:pt idx="66">
                  <c:v>3.0753831999999998E-2</c:v>
                </c:pt>
                <c:pt idx="67">
                  <c:v>3.8871950000000002E-2</c:v>
                </c:pt>
                <c:pt idx="68">
                  <c:v>4.9771294000000001E-2</c:v>
                </c:pt>
                <c:pt idx="69">
                  <c:v>5.6446664000000001E-2</c:v>
                </c:pt>
                <c:pt idx="70">
                  <c:v>5.3615591999999997E-2</c:v>
                </c:pt>
                <c:pt idx="71">
                  <c:v>4.1591830000000003E-2</c:v>
                </c:pt>
                <c:pt idx="72">
                  <c:v>2.6252223000000002E-2</c:v>
                </c:pt>
                <c:pt idx="73">
                  <c:v>1.3540084000000001E-2</c:v>
                </c:pt>
                <c:pt idx="74">
                  <c:v>6.4325462999999996E-3</c:v>
                </c:pt>
                <c:pt idx="75">
                  <c:v>3.4408354999999999E-3</c:v>
                </c:pt>
                <c:pt idx="76">
                  <c:v>2.8872285000000001E-3</c:v>
                </c:pt>
                <c:pt idx="77">
                  <c:v>5.0572795000000002E-3</c:v>
                </c:pt>
                <c:pt idx="78">
                  <c:v>1.0989652000000001E-2</c:v>
                </c:pt>
                <c:pt idx="79">
                  <c:v>1.8464020000000001E-2</c:v>
                </c:pt>
                <c:pt idx="80">
                  <c:v>2.2204201999999999E-2</c:v>
                </c:pt>
                <c:pt idx="81">
                  <c:v>1.8428997999999999E-2</c:v>
                </c:pt>
                <c:pt idx="82">
                  <c:v>7.7241235E-3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3.4466029999999999E-3</c:v>
                </c:pt>
                <c:pt idx="89">
                  <c:v>1.0514324E-2</c:v>
                </c:pt>
                <c:pt idx="90">
                  <c:v>1.5648510000000001E-2</c:v>
                </c:pt>
                <c:pt idx="91">
                  <c:v>1.9567149999999998E-2</c:v>
                </c:pt>
                <c:pt idx="92">
                  <c:v>2.2366179999999999E-2</c:v>
                </c:pt>
                <c:pt idx="93">
                  <c:v>2.4233122999999999E-2</c:v>
                </c:pt>
                <c:pt idx="94">
                  <c:v>2.530752E-2</c:v>
                </c:pt>
                <c:pt idx="95">
                  <c:v>2.5912594000000001E-2</c:v>
                </c:pt>
                <c:pt idx="96">
                  <c:v>2.7218968E-2</c:v>
                </c:pt>
                <c:pt idx="97">
                  <c:v>2.8656447000000002E-2</c:v>
                </c:pt>
                <c:pt idx="98">
                  <c:v>2.9607596E-2</c:v>
                </c:pt>
                <c:pt idx="99">
                  <c:v>2.965812E-2</c:v>
                </c:pt>
                <c:pt idx="100">
                  <c:v>2.8766539000000001E-2</c:v>
                </c:pt>
                <c:pt idx="101">
                  <c:v>2.7579559E-2</c:v>
                </c:pt>
                <c:pt idx="102">
                  <c:v>2.6431926000000001E-2</c:v>
                </c:pt>
                <c:pt idx="103">
                  <c:v>2.5814064000000001E-2</c:v>
                </c:pt>
                <c:pt idx="104">
                  <c:v>2.4772928999999999E-2</c:v>
                </c:pt>
                <c:pt idx="105">
                  <c:v>2.3424489999999999E-2</c:v>
                </c:pt>
                <c:pt idx="106">
                  <c:v>2.162851E-2</c:v>
                </c:pt>
                <c:pt idx="107">
                  <c:v>1.9840483999999999E-2</c:v>
                </c:pt>
                <c:pt idx="108">
                  <c:v>1.7024790000000001E-2</c:v>
                </c:pt>
                <c:pt idx="109">
                  <c:v>1.3722476000000001E-2</c:v>
                </c:pt>
                <c:pt idx="110">
                  <c:v>1.0478965999999999E-2</c:v>
                </c:pt>
                <c:pt idx="111">
                  <c:v>8.6756934999999997E-3</c:v>
                </c:pt>
                <c:pt idx="112">
                  <c:v>5.3104125000000002E-3</c:v>
                </c:pt>
                <c:pt idx="113">
                  <c:v>1.9964024000000001E-3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AFB-4617-A103-E29783CD99E0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[4]Sheet1!$D$273:$DT$273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1.65E-4</c:v>
                </c:pt>
                <c:pt idx="5">
                  <c:v>1.6331042999999999E-3</c:v>
                </c:pt>
                <c:pt idx="6">
                  <c:v>2.4202007000000002E-3</c:v>
                </c:pt>
                <c:pt idx="7">
                  <c:v>3.6225119E-3</c:v>
                </c:pt>
                <c:pt idx="8">
                  <c:v>4.2920806000000004E-3</c:v>
                </c:pt>
                <c:pt idx="9">
                  <c:v>3.4319323000000001E-3</c:v>
                </c:pt>
                <c:pt idx="10">
                  <c:v>5.8500000000000002E-4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5.3200000000000003E-4</c:v>
                </c:pt>
                <c:pt idx="15">
                  <c:v>4.7237599999999996E-3</c:v>
                </c:pt>
                <c:pt idx="16">
                  <c:v>7.7143246E-3</c:v>
                </c:pt>
                <c:pt idx="17">
                  <c:v>6.9653670000000001E-3</c:v>
                </c:pt>
                <c:pt idx="18">
                  <c:v>2.9549316999999999E-3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1.5651449E-3</c:v>
                </c:pt>
                <c:pt idx="26">
                  <c:v>7.3906044000000004E-3</c:v>
                </c:pt>
                <c:pt idx="27">
                  <c:v>1.1121562E-2</c:v>
                </c:pt>
                <c:pt idx="28">
                  <c:v>1.3062969000000001E-2</c:v>
                </c:pt>
                <c:pt idx="29">
                  <c:v>1.3145186E-2</c:v>
                </c:pt>
                <c:pt idx="30">
                  <c:v>1.3228119999999999E-2</c:v>
                </c:pt>
                <c:pt idx="31">
                  <c:v>1.3929221E-2</c:v>
                </c:pt>
                <c:pt idx="32">
                  <c:v>1.5143116999999999E-2</c:v>
                </c:pt>
                <c:pt idx="33">
                  <c:v>1.7926335000000002E-2</c:v>
                </c:pt>
                <c:pt idx="34">
                  <c:v>2.1942202000000001E-2</c:v>
                </c:pt>
                <c:pt idx="35">
                  <c:v>2.6367556E-2</c:v>
                </c:pt>
                <c:pt idx="36">
                  <c:v>2.9559097999999999E-2</c:v>
                </c:pt>
                <c:pt idx="37">
                  <c:v>3.0664509999999999E-2</c:v>
                </c:pt>
                <c:pt idx="38">
                  <c:v>2.9594984000000001E-2</c:v>
                </c:pt>
                <c:pt idx="39">
                  <c:v>2.753216E-2</c:v>
                </c:pt>
                <c:pt idx="40">
                  <c:v>2.503147E-2</c:v>
                </c:pt>
                <c:pt idx="41">
                  <c:v>2.2497853000000002E-2</c:v>
                </c:pt>
                <c:pt idx="42">
                  <c:v>2.0508611999999999E-2</c:v>
                </c:pt>
                <c:pt idx="43">
                  <c:v>2.0922389E-2</c:v>
                </c:pt>
                <c:pt idx="44">
                  <c:v>2.4789205000000002E-2</c:v>
                </c:pt>
                <c:pt idx="45">
                  <c:v>3.0752094000000001E-2</c:v>
                </c:pt>
                <c:pt idx="46">
                  <c:v>3.5779810000000002E-2</c:v>
                </c:pt>
                <c:pt idx="47">
                  <c:v>3.7236485999999999E-2</c:v>
                </c:pt>
                <c:pt idx="48">
                  <c:v>3.4828164000000002E-2</c:v>
                </c:pt>
                <c:pt idx="49">
                  <c:v>3.0249003E-2</c:v>
                </c:pt>
                <c:pt idx="50">
                  <c:v>2.4735534999999999E-2</c:v>
                </c:pt>
                <c:pt idx="51">
                  <c:v>2.0683954000000001E-2</c:v>
                </c:pt>
                <c:pt idx="52">
                  <c:v>1.8935337999999999E-2</c:v>
                </c:pt>
                <c:pt idx="53">
                  <c:v>1.8308273E-2</c:v>
                </c:pt>
                <c:pt idx="54">
                  <c:v>1.6945735E-2</c:v>
                </c:pt>
                <c:pt idx="55">
                  <c:v>1.5460985999999999E-2</c:v>
                </c:pt>
                <c:pt idx="56">
                  <c:v>1.6103558E-2</c:v>
                </c:pt>
                <c:pt idx="57">
                  <c:v>2.0384539E-2</c:v>
                </c:pt>
                <c:pt idx="58">
                  <c:v>2.7012060000000001E-2</c:v>
                </c:pt>
                <c:pt idx="59">
                  <c:v>3.2553934E-2</c:v>
                </c:pt>
                <c:pt idx="60">
                  <c:v>3.4256894000000003E-2</c:v>
                </c:pt>
                <c:pt idx="61">
                  <c:v>3.3480488000000003E-2</c:v>
                </c:pt>
                <c:pt idx="62">
                  <c:v>3.1954348E-2</c:v>
                </c:pt>
                <c:pt idx="63">
                  <c:v>3.0390473000000001E-2</c:v>
                </c:pt>
                <c:pt idx="64">
                  <c:v>2.8315456999999999E-2</c:v>
                </c:pt>
                <c:pt idx="65">
                  <c:v>2.7071062E-2</c:v>
                </c:pt>
                <c:pt idx="66">
                  <c:v>2.9809792000000002E-2</c:v>
                </c:pt>
                <c:pt idx="67">
                  <c:v>3.8326774000000001E-2</c:v>
                </c:pt>
                <c:pt idx="68">
                  <c:v>4.9429750000000001E-2</c:v>
                </c:pt>
                <c:pt idx="69">
                  <c:v>5.6106009999999998E-2</c:v>
                </c:pt>
                <c:pt idx="70">
                  <c:v>5.3231645000000001E-2</c:v>
                </c:pt>
                <c:pt idx="71">
                  <c:v>4.1264490000000001E-2</c:v>
                </c:pt>
                <c:pt idx="72">
                  <c:v>2.6063132999999999E-2</c:v>
                </c:pt>
                <c:pt idx="73">
                  <c:v>1.3477484E-2</c:v>
                </c:pt>
                <c:pt idx="74">
                  <c:v>6.3895773999999997E-3</c:v>
                </c:pt>
                <c:pt idx="75">
                  <c:v>3.3285431999999998E-3</c:v>
                </c:pt>
                <c:pt idx="76">
                  <c:v>2.6817643000000002E-3</c:v>
                </c:pt>
                <c:pt idx="77">
                  <c:v>4.7882899999999997E-3</c:v>
                </c:pt>
                <c:pt idx="78">
                  <c:v>1.0663591E-2</c:v>
                </c:pt>
                <c:pt idx="79">
                  <c:v>1.8100689999999999E-2</c:v>
                </c:pt>
                <c:pt idx="80">
                  <c:v>2.1930628000000001E-2</c:v>
                </c:pt>
                <c:pt idx="81">
                  <c:v>1.8405926999999999E-2</c:v>
                </c:pt>
                <c:pt idx="82">
                  <c:v>8.06283E-3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2.8857017999999999E-3</c:v>
                </c:pt>
                <c:pt idx="89">
                  <c:v>9.3620040000000002E-3</c:v>
                </c:pt>
                <c:pt idx="90">
                  <c:v>1.4157161E-2</c:v>
                </c:pt>
                <c:pt idx="91">
                  <c:v>1.8022125999999999E-2</c:v>
                </c:pt>
                <c:pt idx="92">
                  <c:v>2.1011615000000001E-2</c:v>
                </c:pt>
                <c:pt idx="93">
                  <c:v>2.3130906999999999E-2</c:v>
                </c:pt>
                <c:pt idx="94">
                  <c:v>2.443526E-2</c:v>
                </c:pt>
                <c:pt idx="95">
                  <c:v>2.5274036E-2</c:v>
                </c:pt>
                <c:pt idx="96">
                  <c:v>2.6720943E-2</c:v>
                </c:pt>
                <c:pt idx="97">
                  <c:v>2.8250469E-2</c:v>
                </c:pt>
                <c:pt idx="98">
                  <c:v>2.9272854000000001E-2</c:v>
                </c:pt>
                <c:pt idx="99">
                  <c:v>2.9374582999999999E-2</c:v>
                </c:pt>
                <c:pt idx="100">
                  <c:v>2.8525997000000001E-2</c:v>
                </c:pt>
                <c:pt idx="101">
                  <c:v>2.7440269E-2</c:v>
                </c:pt>
                <c:pt idx="102">
                  <c:v>2.6368719999999998E-2</c:v>
                </c:pt>
                <c:pt idx="103">
                  <c:v>2.5821800999999998E-2</c:v>
                </c:pt>
                <c:pt idx="104">
                  <c:v>2.4852760000000002E-2</c:v>
                </c:pt>
                <c:pt idx="105">
                  <c:v>2.357799E-2</c:v>
                </c:pt>
                <c:pt idx="106">
                  <c:v>2.1852060999999999E-2</c:v>
                </c:pt>
                <c:pt idx="107">
                  <c:v>2.0159259999999998E-2</c:v>
                </c:pt>
                <c:pt idx="108">
                  <c:v>1.7393768E-2</c:v>
                </c:pt>
                <c:pt idx="109">
                  <c:v>1.4134348E-2</c:v>
                </c:pt>
                <c:pt idx="110">
                  <c:v>1.093247E-2</c:v>
                </c:pt>
                <c:pt idx="111">
                  <c:v>9.2912800000000007E-3</c:v>
                </c:pt>
                <c:pt idx="112">
                  <c:v>5.9868656000000003E-3</c:v>
                </c:pt>
                <c:pt idx="113">
                  <c:v>2.7405692000000001E-3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AFB-4617-A103-E29783CD99E0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[4]Sheet1!$D$274:$DT$274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1.75E-4</c:v>
                </c:pt>
                <c:pt idx="5">
                  <c:v>1.5485586E-3</c:v>
                </c:pt>
                <c:pt idx="6">
                  <c:v>2.2838585999999999E-3</c:v>
                </c:pt>
                <c:pt idx="7">
                  <c:v>3.5794302999999999E-3</c:v>
                </c:pt>
                <c:pt idx="8">
                  <c:v>4.4866404000000002E-3</c:v>
                </c:pt>
                <c:pt idx="9">
                  <c:v>3.8876760000000001E-3</c:v>
                </c:pt>
                <c:pt idx="10">
                  <c:v>1.1403546000000001E-3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6.4099999999999997E-4</c:v>
                </c:pt>
                <c:pt idx="15">
                  <c:v>4.8554703000000003E-3</c:v>
                </c:pt>
                <c:pt idx="16">
                  <c:v>7.8450524999999997E-3</c:v>
                </c:pt>
                <c:pt idx="17">
                  <c:v>7.0564529999999999E-3</c:v>
                </c:pt>
                <c:pt idx="18">
                  <c:v>3.0512450000000002E-3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1.5768742999999999E-3</c:v>
                </c:pt>
                <c:pt idx="26">
                  <c:v>7.4099049999999996E-3</c:v>
                </c:pt>
                <c:pt idx="27">
                  <c:v>1.116488E-2</c:v>
                </c:pt>
                <c:pt idx="28">
                  <c:v>1.3087145E-2</c:v>
                </c:pt>
                <c:pt idx="29">
                  <c:v>1.3075504999999999E-2</c:v>
                </c:pt>
                <c:pt idx="30">
                  <c:v>1.3017074E-2</c:v>
                </c:pt>
                <c:pt idx="31">
                  <c:v>1.3606993E-2</c:v>
                </c:pt>
                <c:pt idx="32">
                  <c:v>1.4791225E-2</c:v>
                </c:pt>
                <c:pt idx="33">
                  <c:v>1.7659998E-2</c:v>
                </c:pt>
                <c:pt idx="34">
                  <c:v>2.1768671999999999E-2</c:v>
                </c:pt>
                <c:pt idx="35">
                  <c:v>2.6214230000000002E-2</c:v>
                </c:pt>
                <c:pt idx="36">
                  <c:v>2.9326918E-2</c:v>
                </c:pt>
                <c:pt idx="37">
                  <c:v>3.0340896999999999E-2</c:v>
                </c:pt>
                <c:pt idx="38">
                  <c:v>2.9209559999999999E-2</c:v>
                </c:pt>
                <c:pt idx="39">
                  <c:v>2.7109009999999999E-2</c:v>
                </c:pt>
                <c:pt idx="40">
                  <c:v>2.4567742E-2</c:v>
                </c:pt>
                <c:pt idx="41">
                  <c:v>2.1999616E-2</c:v>
                </c:pt>
                <c:pt idx="42">
                  <c:v>2.0085855999999999E-2</c:v>
                </c:pt>
                <c:pt idx="43">
                  <c:v>2.0642952999999999E-2</c:v>
                </c:pt>
                <c:pt idx="44">
                  <c:v>2.4601168999999999E-2</c:v>
                </c:pt>
                <c:pt idx="45">
                  <c:v>3.0535333000000001E-2</c:v>
                </c:pt>
                <c:pt idx="46">
                  <c:v>3.5493570000000002E-2</c:v>
                </c:pt>
                <c:pt idx="47">
                  <c:v>3.6904345999999998E-2</c:v>
                </c:pt>
                <c:pt idx="48">
                  <c:v>3.4541460000000003E-2</c:v>
                </c:pt>
                <c:pt idx="49">
                  <c:v>3.0081159E-2</c:v>
                </c:pt>
                <c:pt idx="50">
                  <c:v>2.4744731999999998E-2</c:v>
                </c:pt>
                <c:pt idx="51">
                  <c:v>2.0875027000000001E-2</c:v>
                </c:pt>
                <c:pt idx="52">
                  <c:v>1.9232512E-2</c:v>
                </c:pt>
                <c:pt idx="53">
                  <c:v>1.8557074E-2</c:v>
                </c:pt>
                <c:pt idx="54">
                  <c:v>1.7097937000000001E-2</c:v>
                </c:pt>
                <c:pt idx="55">
                  <c:v>1.5598687999999999E-2</c:v>
                </c:pt>
                <c:pt idx="56">
                  <c:v>1.6343192999999999E-2</c:v>
                </c:pt>
                <c:pt idx="57">
                  <c:v>2.0700695000000002E-2</c:v>
                </c:pt>
                <c:pt idx="58">
                  <c:v>2.7210460999999998E-2</c:v>
                </c:pt>
                <c:pt idx="59">
                  <c:v>3.2443515999999999E-2</c:v>
                </c:pt>
                <c:pt idx="60">
                  <c:v>3.383626E-2</c:v>
                </c:pt>
                <c:pt idx="61">
                  <c:v>3.2866630000000001E-2</c:v>
                </c:pt>
                <c:pt idx="62">
                  <c:v>3.1323638000000001E-2</c:v>
                </c:pt>
                <c:pt idx="63">
                  <c:v>2.9904328000000001E-2</c:v>
                </c:pt>
                <c:pt idx="64">
                  <c:v>2.8079513E-2</c:v>
                </c:pt>
                <c:pt idx="65">
                  <c:v>2.7094191E-2</c:v>
                </c:pt>
                <c:pt idx="66">
                  <c:v>2.9967622999999999E-2</c:v>
                </c:pt>
                <c:pt idx="67">
                  <c:v>3.8419439999999999E-2</c:v>
                </c:pt>
                <c:pt idx="68">
                  <c:v>4.9310937999999999E-2</c:v>
                </c:pt>
                <c:pt idx="69">
                  <c:v>5.5809560000000001E-2</c:v>
                </c:pt>
                <c:pt idx="70">
                  <c:v>5.2902482000000001E-2</c:v>
                </c:pt>
                <c:pt idx="71">
                  <c:v>4.1043606000000003E-2</c:v>
                </c:pt>
                <c:pt idx="72">
                  <c:v>2.5971398E-2</c:v>
                </c:pt>
                <c:pt idx="73">
                  <c:v>1.3395602E-2</c:v>
                </c:pt>
                <c:pt idx="74">
                  <c:v>6.1271060000000002E-3</c:v>
                </c:pt>
                <c:pt idx="75">
                  <c:v>2.8188366000000001E-3</c:v>
                </c:pt>
                <c:pt idx="76">
                  <c:v>2.1000519999999998E-3</c:v>
                </c:pt>
                <c:pt idx="77">
                  <c:v>4.4217416999999997E-3</c:v>
                </c:pt>
                <c:pt idx="78">
                  <c:v>1.0657374000000001E-2</c:v>
                </c:pt>
                <c:pt idx="79">
                  <c:v>1.8335018000000002E-2</c:v>
                </c:pt>
                <c:pt idx="80">
                  <c:v>2.21627E-2</c:v>
                </c:pt>
                <c:pt idx="81">
                  <c:v>1.8482697999999999E-2</c:v>
                </c:pt>
                <c:pt idx="82">
                  <c:v>7.9854420000000006E-3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2.9509472999999999E-3</c:v>
                </c:pt>
                <c:pt idx="89">
                  <c:v>9.5849739999999996E-3</c:v>
                </c:pt>
                <c:pt idx="90">
                  <c:v>1.4559244000000001E-2</c:v>
                </c:pt>
                <c:pt idx="91">
                  <c:v>1.8465167000000001E-2</c:v>
                </c:pt>
                <c:pt idx="92">
                  <c:v>2.1306856999999998E-2</c:v>
                </c:pt>
                <c:pt idx="93">
                  <c:v>2.3208680999999998E-2</c:v>
                </c:pt>
                <c:pt idx="94">
                  <c:v>2.4295967000000002E-2</c:v>
                </c:pt>
                <c:pt idx="95">
                  <c:v>2.4945361999999999E-2</c:v>
                </c:pt>
                <c:pt idx="96">
                  <c:v>2.6292949999999999E-2</c:v>
                </c:pt>
                <c:pt idx="97">
                  <c:v>2.7803443000000001E-2</c:v>
                </c:pt>
                <c:pt idx="98">
                  <c:v>2.8870862000000001E-2</c:v>
                </c:pt>
                <c:pt idx="99">
                  <c:v>2.9052333999999999E-2</c:v>
                </c:pt>
                <c:pt idx="100">
                  <c:v>2.8301487E-2</c:v>
                </c:pt>
                <c:pt idx="101">
                  <c:v>2.7318408999999998E-2</c:v>
                </c:pt>
                <c:pt idx="102">
                  <c:v>2.6346462000000001E-2</c:v>
                </c:pt>
                <c:pt idx="103">
                  <c:v>2.5902140000000001E-2</c:v>
                </c:pt>
                <c:pt idx="104">
                  <c:v>2.502294E-2</c:v>
                </c:pt>
                <c:pt idx="105">
                  <c:v>2.3830414000000001E-2</c:v>
                </c:pt>
                <c:pt idx="106">
                  <c:v>2.2171237999999999E-2</c:v>
                </c:pt>
                <c:pt idx="107">
                  <c:v>2.0478016000000002E-2</c:v>
                </c:pt>
                <c:pt idx="108">
                  <c:v>1.775152E-2</c:v>
                </c:pt>
                <c:pt idx="109">
                  <c:v>1.4502694999999999E-2</c:v>
                </c:pt>
                <c:pt idx="110">
                  <c:v>1.1285336E-2</c:v>
                </c:pt>
                <c:pt idx="111">
                  <c:v>9.7049739999999999E-3</c:v>
                </c:pt>
                <c:pt idx="112">
                  <c:v>6.3913342999999999E-3</c:v>
                </c:pt>
                <c:pt idx="113">
                  <c:v>3.1072005999999998E-3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CAFB-4617-A103-E29783CD99E0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[4]Sheet1!$D$275:$DT$275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1.1768505000000001E-3</c:v>
                </c:pt>
                <c:pt idx="6">
                  <c:v>1.9768266999999999E-3</c:v>
                </c:pt>
                <c:pt idx="7">
                  <c:v>3.3693686E-3</c:v>
                </c:pt>
                <c:pt idx="8">
                  <c:v>4.2899265000000001E-3</c:v>
                </c:pt>
                <c:pt idx="9">
                  <c:v>3.6698738E-3</c:v>
                </c:pt>
                <c:pt idx="10">
                  <c:v>9.7900000000000005E-4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8.6600000000000002E-4</c:v>
                </c:pt>
                <c:pt idx="15">
                  <c:v>4.8621143000000004E-3</c:v>
                </c:pt>
                <c:pt idx="16">
                  <c:v>7.6015865999999998E-3</c:v>
                </c:pt>
                <c:pt idx="17">
                  <c:v>6.6627190000000001E-3</c:v>
                </c:pt>
                <c:pt idx="18">
                  <c:v>2.6082803999999998E-3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1.4973505999999999E-3</c:v>
                </c:pt>
                <c:pt idx="26">
                  <c:v>7.0859010000000004E-3</c:v>
                </c:pt>
                <c:pt idx="27">
                  <c:v>1.0648865E-2</c:v>
                </c:pt>
                <c:pt idx="28">
                  <c:v>1.2541227E-2</c:v>
                </c:pt>
                <c:pt idx="29">
                  <c:v>1.2661178E-2</c:v>
                </c:pt>
                <c:pt idx="30">
                  <c:v>1.2852153999999999E-2</c:v>
                </c:pt>
                <c:pt idx="31">
                  <c:v>1.3703032E-2</c:v>
                </c:pt>
                <c:pt idx="32">
                  <c:v>1.5052988E-2</c:v>
                </c:pt>
                <c:pt idx="33">
                  <c:v>1.7921383999999999E-2</c:v>
                </c:pt>
                <c:pt idx="34">
                  <c:v>2.1903527999999998E-2</c:v>
                </c:pt>
                <c:pt idx="35">
                  <c:v>2.6167876999999999E-2</c:v>
                </c:pt>
                <c:pt idx="36">
                  <c:v>2.9108315999999999E-2</c:v>
                </c:pt>
                <c:pt idx="37">
                  <c:v>2.9987152999999999E-2</c:v>
                </c:pt>
                <c:pt idx="38">
                  <c:v>2.8713530000000001E-2</c:v>
                </c:pt>
                <c:pt idx="39">
                  <c:v>2.6531318000000002E-2</c:v>
                </c:pt>
                <c:pt idx="40">
                  <c:v>2.4048681999999998E-2</c:v>
                </c:pt>
                <c:pt idx="41">
                  <c:v>2.1604095E-2</c:v>
                </c:pt>
                <c:pt idx="42">
                  <c:v>1.9812840000000002E-2</c:v>
                </c:pt>
                <c:pt idx="43">
                  <c:v>2.0407522000000001E-2</c:v>
                </c:pt>
                <c:pt idx="44">
                  <c:v>2.4320357000000001E-2</c:v>
                </c:pt>
                <c:pt idx="45">
                  <c:v>3.0260196E-2</c:v>
                </c:pt>
                <c:pt idx="46">
                  <c:v>3.5310306E-2</c:v>
                </c:pt>
                <c:pt idx="47">
                  <c:v>3.6855537000000001E-2</c:v>
                </c:pt>
                <c:pt idx="48">
                  <c:v>3.4564916000000001E-2</c:v>
                </c:pt>
                <c:pt idx="49">
                  <c:v>3.0076730999999999E-2</c:v>
                </c:pt>
                <c:pt idx="50">
                  <c:v>2.4632342000000002E-2</c:v>
                </c:pt>
                <c:pt idx="51">
                  <c:v>2.0608654000000001E-2</c:v>
                </c:pt>
                <c:pt idx="52">
                  <c:v>1.8845383E-2</c:v>
                </c:pt>
                <c:pt idx="53">
                  <c:v>1.815249E-2</c:v>
                </c:pt>
                <c:pt idx="54">
                  <c:v>1.6822953000000002E-2</c:v>
                </c:pt>
                <c:pt idx="55">
                  <c:v>1.5561472E-2</c:v>
                </c:pt>
                <c:pt idx="56">
                  <c:v>1.6538382000000001E-2</c:v>
                </c:pt>
                <c:pt idx="57">
                  <c:v>2.1059807E-2</c:v>
                </c:pt>
                <c:pt idx="58">
                  <c:v>2.7596511000000001E-2</c:v>
                </c:pt>
                <c:pt idx="59">
                  <c:v>3.2774249999999998E-2</c:v>
                </c:pt>
                <c:pt idx="60">
                  <c:v>3.4054837999999997E-2</c:v>
                </c:pt>
                <c:pt idx="61">
                  <c:v>3.2913655E-2</c:v>
                </c:pt>
                <c:pt idx="62">
                  <c:v>3.1116247E-2</c:v>
                </c:pt>
                <c:pt idx="63">
                  <c:v>2.9381870000000001E-2</c:v>
                </c:pt>
                <c:pt idx="64">
                  <c:v>2.7282922000000001E-2</c:v>
                </c:pt>
                <c:pt idx="65">
                  <c:v>2.6213650000000002E-2</c:v>
                </c:pt>
                <c:pt idx="66">
                  <c:v>2.9262980000000001E-2</c:v>
                </c:pt>
                <c:pt idx="67">
                  <c:v>3.8038049999999997E-2</c:v>
                </c:pt>
                <c:pt idx="68">
                  <c:v>4.9198862000000003E-2</c:v>
                </c:pt>
                <c:pt idx="69">
                  <c:v>5.5757266E-2</c:v>
                </c:pt>
                <c:pt idx="70">
                  <c:v>5.272338E-2</c:v>
                </c:pt>
                <c:pt idx="71">
                  <c:v>4.0701319999999999E-2</c:v>
                </c:pt>
                <c:pt idx="72">
                  <c:v>2.5574531000000001E-2</c:v>
                </c:pt>
                <c:pt idx="73">
                  <c:v>1.3135966000000001E-2</c:v>
                </c:pt>
                <c:pt idx="74">
                  <c:v>6.1698960000000002E-3</c:v>
                </c:pt>
                <c:pt idx="75">
                  <c:v>3.2223396000000001E-3</c:v>
                </c:pt>
                <c:pt idx="76">
                  <c:v>2.6898216E-3</c:v>
                </c:pt>
                <c:pt idx="77">
                  <c:v>4.8325900000000003E-3</c:v>
                </c:pt>
                <c:pt idx="78">
                  <c:v>1.059011E-2</c:v>
                </c:pt>
                <c:pt idx="79">
                  <c:v>1.7807615999999998E-2</c:v>
                </c:pt>
                <c:pt idx="80">
                  <c:v>2.1506709999999998E-2</c:v>
                </c:pt>
                <c:pt idx="81">
                  <c:v>1.8075109999999998E-2</c:v>
                </c:pt>
                <c:pt idx="82">
                  <c:v>8.0010659999999994E-3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2.2622905999999999E-3</c:v>
                </c:pt>
                <c:pt idx="89">
                  <c:v>8.8978189999999995E-3</c:v>
                </c:pt>
                <c:pt idx="90">
                  <c:v>1.4114557E-2</c:v>
                </c:pt>
                <c:pt idx="91">
                  <c:v>1.8395591999999999E-2</c:v>
                </c:pt>
                <c:pt idx="92">
                  <c:v>2.1544483999999999E-2</c:v>
                </c:pt>
                <c:pt idx="93">
                  <c:v>2.357534E-2</c:v>
                </c:pt>
                <c:pt idx="94">
                  <c:v>2.4631503999999999E-2</c:v>
                </c:pt>
                <c:pt idx="95">
                  <c:v>2.5139146000000001E-2</c:v>
                </c:pt>
                <c:pt idx="96">
                  <c:v>2.6266877000000001E-2</c:v>
                </c:pt>
                <c:pt idx="97">
                  <c:v>2.7554700000000001E-2</c:v>
                </c:pt>
                <c:pt idx="98">
                  <c:v>2.8454581E-2</c:v>
                </c:pt>
                <c:pt idx="99">
                  <c:v>2.8529375999999999E-2</c:v>
                </c:pt>
                <c:pt idx="100">
                  <c:v>2.7732086999999999E-2</c:v>
                </c:pt>
                <c:pt idx="101">
                  <c:v>2.6803364999999999E-2</c:v>
                </c:pt>
                <c:pt idx="102">
                  <c:v>2.5865028000000002E-2</c:v>
                </c:pt>
                <c:pt idx="103">
                  <c:v>2.5477339000000002E-2</c:v>
                </c:pt>
                <c:pt idx="104">
                  <c:v>2.4665138E-2</c:v>
                </c:pt>
                <c:pt idx="105">
                  <c:v>2.3544088000000001E-2</c:v>
                </c:pt>
                <c:pt idx="106">
                  <c:v>2.1953164000000001E-2</c:v>
                </c:pt>
                <c:pt idx="107">
                  <c:v>2.032101E-2</c:v>
                </c:pt>
                <c:pt idx="108">
                  <c:v>1.7638899999999999E-2</c:v>
                </c:pt>
                <c:pt idx="109">
                  <c:v>1.4414797E-2</c:v>
                </c:pt>
                <c:pt idx="110">
                  <c:v>1.1201212E-2</c:v>
                </c:pt>
                <c:pt idx="111">
                  <c:v>9.7557259999999993E-3</c:v>
                </c:pt>
                <c:pt idx="112">
                  <c:v>6.4425003E-3</c:v>
                </c:pt>
                <c:pt idx="113">
                  <c:v>3.1852636E-3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CAFB-4617-A103-E29783CD99E0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[4]Sheet1!$D$276:$DT$276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3.86E-4</c:v>
                </c:pt>
                <c:pt idx="5">
                  <c:v>1.6519943E-3</c:v>
                </c:pt>
                <c:pt idx="6">
                  <c:v>2.2042168E-3</c:v>
                </c:pt>
                <c:pt idx="7">
                  <c:v>3.2841326000000001E-3</c:v>
                </c:pt>
                <c:pt idx="8">
                  <c:v>4.0643145E-3</c:v>
                </c:pt>
                <c:pt idx="9">
                  <c:v>3.4910343000000002E-3</c:v>
                </c:pt>
                <c:pt idx="10">
                  <c:v>9.0600000000000001E-4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5.6999999999999998E-4</c:v>
                </c:pt>
                <c:pt idx="15">
                  <c:v>4.7789766000000001E-3</c:v>
                </c:pt>
                <c:pt idx="16">
                  <c:v>7.8083960000000004E-3</c:v>
                </c:pt>
                <c:pt idx="17">
                  <c:v>7.0672156000000002E-3</c:v>
                </c:pt>
                <c:pt idx="18">
                  <c:v>3.0242524E-3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1.5659025E-3</c:v>
                </c:pt>
                <c:pt idx="26">
                  <c:v>7.2879149999999998E-3</c:v>
                </c:pt>
                <c:pt idx="27">
                  <c:v>1.0847974E-2</c:v>
                </c:pt>
                <c:pt idx="28">
                  <c:v>1.2680342000000001E-2</c:v>
                </c:pt>
                <c:pt idx="29">
                  <c:v>1.2765897E-2</c:v>
                </c:pt>
                <c:pt idx="30">
                  <c:v>1.2918816E-2</c:v>
                </c:pt>
                <c:pt idx="31">
                  <c:v>1.3691406E-2</c:v>
                </c:pt>
                <c:pt idx="32">
                  <c:v>1.4950985E-2</c:v>
                </c:pt>
                <c:pt idx="33">
                  <c:v>1.7732662999999999E-2</c:v>
                </c:pt>
                <c:pt idx="34">
                  <c:v>2.1763314999999998E-2</c:v>
                </c:pt>
                <c:pt idx="35">
                  <c:v>2.6190640000000001E-2</c:v>
                </c:pt>
                <c:pt idx="36">
                  <c:v>2.9356742000000002E-2</c:v>
                </c:pt>
                <c:pt idx="37">
                  <c:v>3.0387781999999999E-2</c:v>
                </c:pt>
                <c:pt idx="38">
                  <c:v>2.9205910000000002E-2</c:v>
                </c:pt>
                <c:pt idx="39">
                  <c:v>2.700868E-2</c:v>
                </c:pt>
                <c:pt idx="40">
                  <c:v>2.4407682999999999E-2</c:v>
                </c:pt>
                <c:pt idx="41">
                  <c:v>2.1821317999999999E-2</c:v>
                </c:pt>
                <c:pt idx="42">
                  <c:v>1.986361E-2</c:v>
                </c:pt>
                <c:pt idx="43">
                  <c:v>2.0346751E-2</c:v>
                </c:pt>
                <c:pt idx="44">
                  <c:v>2.4260404999999999E-2</c:v>
                </c:pt>
                <c:pt idx="45">
                  <c:v>3.0264514999999999E-2</c:v>
                </c:pt>
                <c:pt idx="46">
                  <c:v>3.53773E-2</c:v>
                </c:pt>
                <c:pt idx="47">
                  <c:v>3.6969165999999998E-2</c:v>
                </c:pt>
                <c:pt idx="48">
                  <c:v>3.4670882E-2</c:v>
                </c:pt>
                <c:pt idx="49">
                  <c:v>3.0130455E-2</c:v>
                </c:pt>
                <c:pt idx="50">
                  <c:v>2.4655106E-2</c:v>
                </c:pt>
                <c:pt idx="51">
                  <c:v>2.0672955999999999E-2</c:v>
                </c:pt>
                <c:pt idx="52">
                  <c:v>1.9033622E-2</c:v>
                </c:pt>
                <c:pt idx="53">
                  <c:v>1.8493509000000002E-2</c:v>
                </c:pt>
                <c:pt idx="54">
                  <c:v>1.7151875E-2</c:v>
                </c:pt>
                <c:pt idx="55">
                  <c:v>1.5620233000000001E-2</c:v>
                </c:pt>
                <c:pt idx="56">
                  <c:v>1.6192370000000001E-2</c:v>
                </c:pt>
                <c:pt idx="57">
                  <c:v>2.0466208E-2</c:v>
                </c:pt>
                <c:pt idx="58">
                  <c:v>2.7142445000000001E-2</c:v>
                </c:pt>
                <c:pt idx="59">
                  <c:v>3.2782365000000001E-2</c:v>
                </c:pt>
                <c:pt idx="60">
                  <c:v>3.4515694E-2</c:v>
                </c:pt>
                <c:pt idx="61">
                  <c:v>3.3611026000000002E-2</c:v>
                </c:pt>
                <c:pt idx="62">
                  <c:v>3.1810320000000003E-2</c:v>
                </c:pt>
                <c:pt idx="63">
                  <c:v>2.9985422000000001E-2</c:v>
                </c:pt>
                <c:pt idx="64">
                  <c:v>2.7807673000000002E-2</c:v>
                </c:pt>
                <c:pt idx="65">
                  <c:v>2.6643386000000002E-2</c:v>
                </c:pt>
                <c:pt idx="66">
                  <c:v>2.9535680000000002E-2</c:v>
                </c:pt>
                <c:pt idx="67">
                  <c:v>3.8176175E-2</c:v>
                </c:pt>
                <c:pt idx="68">
                  <c:v>4.9307242000000001E-2</c:v>
                </c:pt>
                <c:pt idx="69">
                  <c:v>5.5949314999999999E-2</c:v>
                </c:pt>
                <c:pt idx="70">
                  <c:v>5.3036325000000002E-2</c:v>
                </c:pt>
                <c:pt idx="71">
                  <c:v>4.1103701999999999E-2</c:v>
                </c:pt>
                <c:pt idx="72">
                  <c:v>2.6008625E-2</c:v>
                </c:pt>
                <c:pt idx="73">
                  <c:v>1.3494379000000001E-2</c:v>
                </c:pt>
                <c:pt idx="74">
                  <c:v>6.3321777000000003E-3</c:v>
                </c:pt>
                <c:pt idx="75">
                  <c:v>3.1277454000000001E-3</c:v>
                </c:pt>
                <c:pt idx="76">
                  <c:v>2.4269943000000001E-3</c:v>
                </c:pt>
                <c:pt idx="77">
                  <c:v>4.6044739999999999E-3</c:v>
                </c:pt>
                <c:pt idx="78">
                  <c:v>1.0554342499999999E-2</c:v>
                </c:pt>
                <c:pt idx="79">
                  <c:v>1.7956837999999999E-2</c:v>
                </c:pt>
                <c:pt idx="80">
                  <c:v>2.1675133999999999E-2</c:v>
                </c:pt>
                <c:pt idx="81">
                  <c:v>1.8110464999999999E-2</c:v>
                </c:pt>
                <c:pt idx="82">
                  <c:v>7.8766070000000007E-3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2.6320152000000002E-3</c:v>
                </c:pt>
                <c:pt idx="89">
                  <c:v>9.3269749999999995E-3</c:v>
                </c:pt>
                <c:pt idx="90">
                  <c:v>1.4482738E-2</c:v>
                </c:pt>
                <c:pt idx="91">
                  <c:v>1.8630896000000001E-2</c:v>
                </c:pt>
                <c:pt idx="92">
                  <c:v>2.1663544999999999E-2</c:v>
                </c:pt>
                <c:pt idx="93">
                  <c:v>2.3654655E-2</c:v>
                </c:pt>
                <c:pt idx="94">
                  <c:v>2.4757905E-2</c:v>
                </c:pt>
                <c:pt idx="95">
                  <c:v>2.5337274999999999E-2</c:v>
                </c:pt>
                <c:pt idx="96">
                  <c:v>2.6564979999999998E-2</c:v>
                </c:pt>
                <c:pt idx="97">
                  <c:v>2.7943127000000002E-2</c:v>
                </c:pt>
                <c:pt idx="98">
                  <c:v>2.8901982999999999E-2</c:v>
                </c:pt>
                <c:pt idx="99">
                  <c:v>2.901136E-2</c:v>
                </c:pt>
                <c:pt idx="100">
                  <c:v>2.8210556000000001E-2</c:v>
                </c:pt>
                <c:pt idx="101">
                  <c:v>2.7227694E-2</c:v>
                </c:pt>
                <c:pt idx="102">
                  <c:v>2.6215931000000001E-2</c:v>
                </c:pt>
                <c:pt idx="103">
                  <c:v>2.5726684999999999E-2</c:v>
                </c:pt>
                <c:pt idx="104">
                  <c:v>2.4809795999999999E-2</c:v>
                </c:pt>
                <c:pt idx="105">
                  <c:v>2.3585322999999998E-2</c:v>
                </c:pt>
                <c:pt idx="106">
                  <c:v>2.1901025000000001E-2</c:v>
                </c:pt>
                <c:pt idx="107">
                  <c:v>2.0195194999999999E-2</c:v>
                </c:pt>
                <c:pt idx="108">
                  <c:v>1.7458557999999999E-2</c:v>
                </c:pt>
                <c:pt idx="109">
                  <c:v>1.4210601E-2</c:v>
                </c:pt>
                <c:pt idx="110">
                  <c:v>1.1000639E-2</c:v>
                </c:pt>
                <c:pt idx="111">
                  <c:v>9.4678699999999998E-3</c:v>
                </c:pt>
                <c:pt idx="112">
                  <c:v>6.1863020000000003E-3</c:v>
                </c:pt>
                <c:pt idx="113">
                  <c:v>2.9561077000000002E-3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CAFB-4617-A103-E29783CD99E0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[4]Sheet1!$D$277:$DT$277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1.1536841999999999E-3</c:v>
                </c:pt>
                <c:pt idx="6">
                  <c:v>1.900971E-3</c:v>
                </c:pt>
                <c:pt idx="7">
                  <c:v>3.2679100000000002E-3</c:v>
                </c:pt>
                <c:pt idx="8">
                  <c:v>4.2884560000000004E-3</c:v>
                </c:pt>
                <c:pt idx="9">
                  <c:v>3.8463362000000002E-3</c:v>
                </c:pt>
                <c:pt idx="10">
                  <c:v>1.2747332E-3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6.5899999999999997E-4</c:v>
                </c:pt>
                <c:pt idx="15">
                  <c:v>4.7566122000000004E-3</c:v>
                </c:pt>
                <c:pt idx="16">
                  <c:v>7.6325745000000002E-3</c:v>
                </c:pt>
                <c:pt idx="17">
                  <c:v>6.7530762999999999E-3</c:v>
                </c:pt>
                <c:pt idx="18">
                  <c:v>2.6976636000000001E-3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1.6671305999999999E-3</c:v>
                </c:pt>
                <c:pt idx="26">
                  <c:v>7.3168360000000002E-3</c:v>
                </c:pt>
                <c:pt idx="27">
                  <c:v>1.0927630000000001E-2</c:v>
                </c:pt>
                <c:pt idx="28">
                  <c:v>1.2812489E-2</c:v>
                </c:pt>
                <c:pt idx="29">
                  <c:v>1.2846537E-2</c:v>
                </c:pt>
                <c:pt idx="30">
                  <c:v>1.2863961E-2</c:v>
                </c:pt>
                <c:pt idx="31">
                  <c:v>1.3530504E-2</c:v>
                </c:pt>
                <c:pt idx="32">
                  <c:v>1.4765973E-2</c:v>
                </c:pt>
                <c:pt idx="33">
                  <c:v>1.7612460999999999E-2</c:v>
                </c:pt>
                <c:pt idx="34">
                  <c:v>2.1623311999999999E-2</c:v>
                </c:pt>
                <c:pt idx="35">
                  <c:v>2.5903097999999999E-2</c:v>
                </c:pt>
                <c:pt idx="36">
                  <c:v>2.8835067999999998E-2</c:v>
                </c:pt>
                <c:pt idx="37">
                  <c:v>2.9718999999999999E-2</c:v>
                </c:pt>
                <c:pt idx="38">
                  <c:v>2.8519236E-2</c:v>
                </c:pt>
                <c:pt idx="39">
                  <c:v>2.647474E-2</c:v>
                </c:pt>
                <c:pt idx="40">
                  <c:v>2.4127407E-2</c:v>
                </c:pt>
                <c:pt idx="41">
                  <c:v>2.1746576E-2</c:v>
                </c:pt>
                <c:pt idx="42">
                  <c:v>1.9948048999999999E-2</c:v>
                </c:pt>
                <c:pt idx="43">
                  <c:v>2.0517575999999999E-2</c:v>
                </c:pt>
                <c:pt idx="44">
                  <c:v>2.4425624E-2</c:v>
                </c:pt>
                <c:pt idx="45">
                  <c:v>3.0357972E-2</c:v>
                </c:pt>
                <c:pt idx="46">
                  <c:v>3.5385750000000001E-2</c:v>
                </c:pt>
                <c:pt idx="47">
                  <c:v>3.6928009999999997E-2</c:v>
                </c:pt>
                <c:pt idx="48">
                  <c:v>3.4667995E-2</c:v>
                </c:pt>
                <c:pt idx="49">
                  <c:v>3.0274933E-2</c:v>
                </c:pt>
                <c:pt idx="50">
                  <c:v>2.4923943E-2</c:v>
                </c:pt>
                <c:pt idx="51">
                  <c:v>2.0956880000000001E-2</c:v>
                </c:pt>
                <c:pt idx="52">
                  <c:v>1.9176194000000001E-2</c:v>
                </c:pt>
                <c:pt idx="53">
                  <c:v>1.8367430000000001E-2</c:v>
                </c:pt>
                <c:pt idx="54">
                  <c:v>1.6833568E-2</c:v>
                </c:pt>
                <c:pt idx="55">
                  <c:v>1.5360034E-2</c:v>
                </c:pt>
                <c:pt idx="56">
                  <c:v>1.6236924999999999E-2</c:v>
                </c:pt>
                <c:pt idx="57">
                  <c:v>2.0722054E-2</c:v>
                </c:pt>
                <c:pt idx="58">
                  <c:v>2.7306181999999998E-2</c:v>
                </c:pt>
                <c:pt idx="59">
                  <c:v>3.2615770000000002E-2</c:v>
                </c:pt>
                <c:pt idx="60">
                  <c:v>3.4145426E-2</c:v>
                </c:pt>
                <c:pt idx="61">
                  <c:v>3.3302166000000001E-2</c:v>
                </c:pt>
                <c:pt idx="62">
                  <c:v>3.1687557999999998E-2</c:v>
                </c:pt>
                <c:pt idx="63">
                  <c:v>2.9918209000000001E-2</c:v>
                </c:pt>
                <c:pt idx="64">
                  <c:v>2.7609160000000001E-2</c:v>
                </c:pt>
                <c:pt idx="65">
                  <c:v>2.6298482000000001E-2</c:v>
                </c:pt>
                <c:pt idx="66">
                  <c:v>2.9159013000000001E-2</c:v>
                </c:pt>
                <c:pt idx="67">
                  <c:v>3.7837915E-2</c:v>
                </c:pt>
                <c:pt idx="68">
                  <c:v>4.8991800000000002E-2</c:v>
                </c:pt>
                <c:pt idx="69">
                  <c:v>5.5672705000000003E-2</c:v>
                </c:pt>
                <c:pt idx="70">
                  <c:v>5.2861985E-2</c:v>
                </c:pt>
                <c:pt idx="71">
                  <c:v>4.1083198000000001E-2</c:v>
                </c:pt>
                <c:pt idx="72">
                  <c:v>2.6099501000000001E-2</c:v>
                </c:pt>
                <c:pt idx="73">
                  <c:v>1.3594904999999999E-2</c:v>
                </c:pt>
                <c:pt idx="74">
                  <c:v>6.3458415999999998E-3</c:v>
                </c:pt>
                <c:pt idx="75">
                  <c:v>3.0356273E-3</c:v>
                </c:pt>
                <c:pt idx="76">
                  <c:v>2.3174945E-3</c:v>
                </c:pt>
                <c:pt idx="77">
                  <c:v>4.6494416999999996E-3</c:v>
                </c:pt>
                <c:pt idx="78">
                  <c:v>1.0835338999999999E-2</c:v>
                </c:pt>
                <c:pt idx="79">
                  <c:v>1.8359572000000001E-2</c:v>
                </c:pt>
                <c:pt idx="80">
                  <c:v>2.1984322000000001E-2</c:v>
                </c:pt>
                <c:pt idx="81">
                  <c:v>1.8174375999999999E-2</c:v>
                </c:pt>
                <c:pt idx="82">
                  <c:v>7.7050599999999997E-3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2.5414508000000001E-3</c:v>
                </c:pt>
                <c:pt idx="89">
                  <c:v>9.2303320000000008E-3</c:v>
                </c:pt>
                <c:pt idx="90">
                  <c:v>1.4405866999999999E-2</c:v>
                </c:pt>
                <c:pt idx="91">
                  <c:v>1.8609055999999999E-2</c:v>
                </c:pt>
                <c:pt idx="92">
                  <c:v>2.1678632E-2</c:v>
                </c:pt>
                <c:pt idx="93">
                  <c:v>2.3682252000000001E-2</c:v>
                </c:pt>
                <c:pt idx="94">
                  <c:v>2.4757706000000001E-2</c:v>
                </c:pt>
                <c:pt idx="95">
                  <c:v>2.529377E-2</c:v>
                </c:pt>
                <c:pt idx="96">
                  <c:v>2.6469220000000002E-2</c:v>
                </c:pt>
                <c:pt idx="97">
                  <c:v>2.7804723E-2</c:v>
                </c:pt>
                <c:pt idx="98">
                  <c:v>2.873177E-2</c:v>
                </c:pt>
                <c:pt idx="99">
                  <c:v>2.8813071999999999E-2</c:v>
                </c:pt>
                <c:pt idx="100">
                  <c:v>2.7991788E-2</c:v>
                </c:pt>
                <c:pt idx="101">
                  <c:v>2.7008516999999999E-2</c:v>
                </c:pt>
                <c:pt idx="102">
                  <c:v>2.6008159999999999E-2</c:v>
                </c:pt>
                <c:pt idx="103">
                  <c:v>2.5549487999999999E-2</c:v>
                </c:pt>
                <c:pt idx="104">
                  <c:v>2.467403E-2</c:v>
                </c:pt>
                <c:pt idx="105">
                  <c:v>2.3502314E-2</c:v>
                </c:pt>
                <c:pt idx="106">
                  <c:v>2.1877151000000001E-2</c:v>
                </c:pt>
                <c:pt idx="107">
                  <c:v>2.0217434999999999E-2</c:v>
                </c:pt>
                <c:pt idx="108">
                  <c:v>1.754002E-2</c:v>
                </c:pt>
                <c:pt idx="109">
                  <c:v>1.4338829000000001E-2</c:v>
                </c:pt>
                <c:pt idx="110">
                  <c:v>1.1156797E-2</c:v>
                </c:pt>
                <c:pt idx="111">
                  <c:v>9.7730119999999993E-3</c:v>
                </c:pt>
                <c:pt idx="112">
                  <c:v>6.5313460000000004E-3</c:v>
                </c:pt>
                <c:pt idx="113">
                  <c:v>3.328466E-3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CAFB-4617-A103-E29783CD99E0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[4]Sheet1!$D$278:$DT$278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1.1802363E-3</c:v>
                </c:pt>
                <c:pt idx="6">
                  <c:v>1.9453989E-3</c:v>
                </c:pt>
                <c:pt idx="7">
                  <c:v>3.3087646999999999E-3</c:v>
                </c:pt>
                <c:pt idx="8">
                  <c:v>4.2983572999999997E-3</c:v>
                </c:pt>
                <c:pt idx="9">
                  <c:v>3.7878022999999999E-3</c:v>
                </c:pt>
                <c:pt idx="10">
                  <c:v>1.1417841999999999E-3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6.5200000000000002E-4</c:v>
                </c:pt>
                <c:pt idx="15">
                  <c:v>4.8618866000000004E-3</c:v>
                </c:pt>
                <c:pt idx="16">
                  <c:v>7.8138200000000008E-3</c:v>
                </c:pt>
                <c:pt idx="17">
                  <c:v>6.9743082999999999E-3</c:v>
                </c:pt>
                <c:pt idx="18">
                  <c:v>2.8781176000000001E-3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1.4553057999999999E-3</c:v>
                </c:pt>
                <c:pt idx="26">
                  <c:v>6.9775525000000003E-3</c:v>
                </c:pt>
                <c:pt idx="27">
                  <c:v>1.0464854000000001E-2</c:v>
                </c:pt>
                <c:pt idx="28">
                  <c:v>1.2256147E-2</c:v>
                </c:pt>
                <c:pt idx="29">
                  <c:v>1.23029435E-2</c:v>
                </c:pt>
                <c:pt idx="30">
                  <c:v>1.2429819E-2</c:v>
                </c:pt>
                <c:pt idx="31">
                  <c:v>1.3249288E-2</c:v>
                </c:pt>
                <c:pt idx="32">
                  <c:v>1.4646988999999999E-2</c:v>
                </c:pt>
                <c:pt idx="33">
                  <c:v>1.7607678000000002E-2</c:v>
                </c:pt>
                <c:pt idx="34">
                  <c:v>2.1716306000000001E-2</c:v>
                </c:pt>
                <c:pt idx="35">
                  <c:v>2.6105920000000001E-2</c:v>
                </c:pt>
                <c:pt idx="36">
                  <c:v>2.9171645999999999E-2</c:v>
                </c:pt>
                <c:pt idx="37">
                  <c:v>3.0138293E-2</c:v>
                </c:pt>
                <c:pt idx="38">
                  <c:v>2.8924702E-2</c:v>
                </c:pt>
                <c:pt idx="39">
                  <c:v>2.6701571E-2</c:v>
                </c:pt>
                <c:pt idx="40">
                  <c:v>2.4105519999999998E-2</c:v>
                </c:pt>
                <c:pt idx="41">
                  <c:v>2.1556418000000001E-2</c:v>
                </c:pt>
                <c:pt idx="42">
                  <c:v>1.9687623000000001E-2</c:v>
                </c:pt>
                <c:pt idx="43">
                  <c:v>2.0211260000000002E-2</c:v>
                </c:pt>
                <c:pt idx="44">
                  <c:v>2.4049471999999999E-2</c:v>
                </c:pt>
                <c:pt idx="45">
                  <c:v>2.990305E-2</c:v>
                </c:pt>
                <c:pt idx="46">
                  <c:v>3.4957125999999998E-2</c:v>
                </c:pt>
                <c:pt idx="47">
                  <c:v>3.6667310000000002E-2</c:v>
                </c:pt>
                <c:pt idx="48">
                  <c:v>3.4615263E-2</c:v>
                </c:pt>
                <c:pt idx="49">
                  <c:v>3.0295167000000001E-2</c:v>
                </c:pt>
                <c:pt idx="50">
                  <c:v>2.4883874E-2</c:v>
                </c:pt>
                <c:pt idx="51">
                  <c:v>2.0804498000000001E-2</c:v>
                </c:pt>
                <c:pt idx="52">
                  <c:v>1.8994750000000001E-2</c:v>
                </c:pt>
                <c:pt idx="53">
                  <c:v>1.83048E-2</c:v>
                </c:pt>
                <c:pt idx="54">
                  <c:v>1.6965910000000001E-2</c:v>
                </c:pt>
                <c:pt idx="55">
                  <c:v>1.5620769E-2</c:v>
                </c:pt>
                <c:pt idx="56">
                  <c:v>1.6481856E-2</c:v>
                </c:pt>
                <c:pt idx="57">
                  <c:v>2.0867549999999999E-2</c:v>
                </c:pt>
                <c:pt idx="58">
                  <c:v>2.7320628999999999E-2</c:v>
                </c:pt>
                <c:pt idx="59">
                  <c:v>3.2514095E-2</c:v>
                </c:pt>
                <c:pt idx="60">
                  <c:v>3.3882633000000002E-2</c:v>
                </c:pt>
                <c:pt idx="61">
                  <c:v>3.2869785999999998E-2</c:v>
                </c:pt>
                <c:pt idx="62">
                  <c:v>3.114101E-2</c:v>
                </c:pt>
                <c:pt idx="63">
                  <c:v>2.93916E-2</c:v>
                </c:pt>
                <c:pt idx="64">
                  <c:v>2.7244117000000002E-2</c:v>
                </c:pt>
                <c:pt idx="65">
                  <c:v>2.6154424999999999E-2</c:v>
                </c:pt>
                <c:pt idx="66">
                  <c:v>2.9227043000000001E-2</c:v>
                </c:pt>
                <c:pt idx="67">
                  <c:v>3.8058236000000002E-2</c:v>
                </c:pt>
                <c:pt idx="68">
                  <c:v>4.9242130000000002E-2</c:v>
                </c:pt>
                <c:pt idx="69">
                  <c:v>5.578615E-2</c:v>
                </c:pt>
                <c:pt idx="70">
                  <c:v>5.2735690000000002E-2</c:v>
                </c:pt>
                <c:pt idx="71">
                  <c:v>4.0779360000000001E-2</c:v>
                </c:pt>
                <c:pt idx="72">
                  <c:v>2.5797200999999999E-2</c:v>
                </c:pt>
                <c:pt idx="73">
                  <c:v>1.3428046000000001E-2</c:v>
                </c:pt>
                <c:pt idx="74">
                  <c:v>6.3226065000000003E-3</c:v>
                </c:pt>
                <c:pt idx="75">
                  <c:v>3.1120915000000002E-3</c:v>
                </c:pt>
                <c:pt idx="76">
                  <c:v>2.4753005999999999E-3</c:v>
                </c:pt>
                <c:pt idx="77">
                  <c:v>4.8253330000000002E-3</c:v>
                </c:pt>
                <c:pt idx="78">
                  <c:v>1.0911697499999999E-2</c:v>
                </c:pt>
                <c:pt idx="79">
                  <c:v>1.8246452999999999E-2</c:v>
                </c:pt>
                <c:pt idx="80">
                  <c:v>2.1703670000000001E-2</c:v>
                </c:pt>
                <c:pt idx="81">
                  <c:v>1.7886330999999998E-2</c:v>
                </c:pt>
                <c:pt idx="82">
                  <c:v>7.6078813999999996E-3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2.4864679999999999E-3</c:v>
                </c:pt>
                <c:pt idx="89">
                  <c:v>8.8253800000000007E-3</c:v>
                </c:pt>
                <c:pt idx="90">
                  <c:v>1.3800534E-2</c:v>
                </c:pt>
                <c:pt idx="91">
                  <c:v>1.801999E-2</c:v>
                </c:pt>
                <c:pt idx="92">
                  <c:v>2.1233228999999999E-2</c:v>
                </c:pt>
                <c:pt idx="93">
                  <c:v>2.3393662999999999E-2</c:v>
                </c:pt>
                <c:pt idx="94">
                  <c:v>2.4584697999999999E-2</c:v>
                </c:pt>
                <c:pt idx="95">
                  <c:v>2.5189117E-2</c:v>
                </c:pt>
                <c:pt idx="96">
                  <c:v>2.6383558000000001E-2</c:v>
                </c:pt>
                <c:pt idx="97">
                  <c:v>2.7718309999999999E-2</c:v>
                </c:pt>
                <c:pt idx="98">
                  <c:v>2.8656945E-2</c:v>
                </c:pt>
                <c:pt idx="99">
                  <c:v>2.8766466000000001E-2</c:v>
                </c:pt>
                <c:pt idx="100">
                  <c:v>2.7981237999999999E-2</c:v>
                </c:pt>
                <c:pt idx="101">
                  <c:v>2.7060984E-2</c:v>
                </c:pt>
                <c:pt idx="102">
                  <c:v>2.6097103999999999E-2</c:v>
                </c:pt>
                <c:pt idx="103">
                  <c:v>2.5651365999999998E-2</c:v>
                </c:pt>
                <c:pt idx="104">
                  <c:v>2.4780685E-2</c:v>
                </c:pt>
                <c:pt idx="105">
                  <c:v>2.3605060000000001E-2</c:v>
                </c:pt>
                <c:pt idx="106">
                  <c:v>2.1971385999999999E-2</c:v>
                </c:pt>
                <c:pt idx="107">
                  <c:v>2.0306623999999999E-2</c:v>
                </c:pt>
                <c:pt idx="108">
                  <c:v>1.7624164000000001E-2</c:v>
                </c:pt>
                <c:pt idx="109">
                  <c:v>1.4428411E-2</c:v>
                </c:pt>
                <c:pt idx="110">
                  <c:v>1.1270815999999999E-2</c:v>
                </c:pt>
                <c:pt idx="111">
                  <c:v>9.8595409999999994E-3</c:v>
                </c:pt>
                <c:pt idx="112">
                  <c:v>6.6346167999999997E-3</c:v>
                </c:pt>
                <c:pt idx="113">
                  <c:v>3.4585483000000002E-3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CAFB-4617-A103-E29783CD99E0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[4]Sheet1!$D$279:$DT$279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1.6100000000000001E-4</c:v>
                </c:pt>
                <c:pt idx="5">
                  <c:v>1.3477776999999999E-3</c:v>
                </c:pt>
                <c:pt idx="6">
                  <c:v>1.9375741999999999E-3</c:v>
                </c:pt>
                <c:pt idx="7">
                  <c:v>3.1657596E-3</c:v>
                </c:pt>
                <c:pt idx="8">
                  <c:v>4.1404273E-3</c:v>
                </c:pt>
                <c:pt idx="9">
                  <c:v>3.7203100000000001E-3</c:v>
                </c:pt>
                <c:pt idx="10">
                  <c:v>1.1509371999999999E-3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7.0200000000000004E-4</c:v>
                </c:pt>
                <c:pt idx="15">
                  <c:v>4.8621823000000002E-3</c:v>
                </c:pt>
                <c:pt idx="16">
                  <c:v>7.7328654000000004E-3</c:v>
                </c:pt>
                <c:pt idx="17">
                  <c:v>6.8408679999999999E-3</c:v>
                </c:pt>
                <c:pt idx="18">
                  <c:v>2.7461046999999999E-3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1.8276068999999999E-3</c:v>
                </c:pt>
                <c:pt idx="26">
                  <c:v>7.1986810000000002E-3</c:v>
                </c:pt>
                <c:pt idx="27">
                  <c:v>1.0492380000000001E-2</c:v>
                </c:pt>
                <c:pt idx="28">
                  <c:v>1.2081044000000001E-2</c:v>
                </c:pt>
                <c:pt idx="29">
                  <c:v>1.1927287999999999E-2</c:v>
                </c:pt>
                <c:pt idx="30">
                  <c:v>1.1856782E-2</c:v>
                </c:pt>
                <c:pt idx="31">
                  <c:v>1.2551632E-2</c:v>
                </c:pt>
                <c:pt idx="32">
                  <c:v>1.3956848000000001E-2</c:v>
                </c:pt>
                <c:pt idx="33">
                  <c:v>1.7033128000000002E-2</c:v>
                </c:pt>
                <c:pt idx="34">
                  <c:v>2.1351986E-2</c:v>
                </c:pt>
                <c:pt idx="35">
                  <c:v>2.5945672999999999E-2</c:v>
                </c:pt>
                <c:pt idx="36">
                  <c:v>2.9153678999999998E-2</c:v>
                </c:pt>
                <c:pt idx="37">
                  <c:v>3.0200952999999999E-2</c:v>
                </c:pt>
                <c:pt idx="38">
                  <c:v>2.9009836000000001E-2</c:v>
                </c:pt>
                <c:pt idx="39">
                  <c:v>2.6776135E-2</c:v>
                </c:pt>
                <c:pt idx="40">
                  <c:v>2.4138032E-2</c:v>
                </c:pt>
                <c:pt idx="41">
                  <c:v>2.1451773E-2</c:v>
                </c:pt>
                <c:pt idx="42">
                  <c:v>1.945065E-2</c:v>
                </c:pt>
                <c:pt idx="43">
                  <c:v>1.9906750000000001E-2</c:v>
                </c:pt>
                <c:pt idx="44">
                  <c:v>2.3793595000000001E-2</c:v>
                </c:pt>
                <c:pt idx="45">
                  <c:v>2.9730137E-2</c:v>
                </c:pt>
                <c:pt idx="46">
                  <c:v>3.481447E-2</c:v>
                </c:pt>
                <c:pt idx="47">
                  <c:v>3.6441266999999999E-2</c:v>
                </c:pt>
                <c:pt idx="48">
                  <c:v>3.4274342999999999E-2</c:v>
                </c:pt>
                <c:pt idx="49">
                  <c:v>2.9983234000000001E-2</c:v>
                </c:pt>
                <c:pt idx="50">
                  <c:v>2.4810136999999999E-2</c:v>
                </c:pt>
                <c:pt idx="51">
                  <c:v>2.1050861000000001E-2</c:v>
                </c:pt>
                <c:pt idx="52">
                  <c:v>1.940014E-2</c:v>
                </c:pt>
                <c:pt idx="53">
                  <c:v>1.8593162E-2</c:v>
                </c:pt>
                <c:pt idx="54">
                  <c:v>1.7009413000000001E-2</c:v>
                </c:pt>
                <c:pt idx="55">
                  <c:v>1.5535909000000001E-2</c:v>
                </c:pt>
                <c:pt idx="56">
                  <c:v>1.6487379E-2</c:v>
                </c:pt>
                <c:pt idx="57">
                  <c:v>2.1115011999999999E-2</c:v>
                </c:pt>
                <c:pt idx="58">
                  <c:v>2.7732875000000001E-2</c:v>
                </c:pt>
                <c:pt idx="59">
                  <c:v>3.2870944999999999E-2</c:v>
                </c:pt>
                <c:pt idx="60">
                  <c:v>3.4003350000000002E-2</c:v>
                </c:pt>
                <c:pt idx="61">
                  <c:v>3.2715609999999999E-2</c:v>
                </c:pt>
                <c:pt idx="62">
                  <c:v>3.0841845999999999E-2</c:v>
                </c:pt>
                <c:pt idx="63">
                  <c:v>2.9120594E-2</c:v>
                </c:pt>
                <c:pt idx="64">
                  <c:v>2.7070455E-2</c:v>
                </c:pt>
                <c:pt idx="65">
                  <c:v>2.6038327999999999E-2</c:v>
                </c:pt>
                <c:pt idx="66">
                  <c:v>2.9032499E-2</c:v>
                </c:pt>
                <c:pt idx="67">
                  <c:v>3.7663466999999999E-2</c:v>
                </c:pt>
                <c:pt idx="68">
                  <c:v>4.8666402999999997E-2</c:v>
                </c:pt>
                <c:pt idx="69">
                  <c:v>5.5197389999999999E-2</c:v>
                </c:pt>
                <c:pt idx="70">
                  <c:v>5.2327614000000001E-2</c:v>
                </c:pt>
                <c:pt idx="71">
                  <c:v>4.0585193999999998E-2</c:v>
                </c:pt>
                <c:pt idx="72">
                  <c:v>2.5678969999999999E-2</c:v>
                </c:pt>
                <c:pt idx="73">
                  <c:v>1.3255579E-2</c:v>
                </c:pt>
                <c:pt idx="74">
                  <c:v>6.0784480000000002E-3</c:v>
                </c:pt>
                <c:pt idx="75">
                  <c:v>2.8849954000000001E-3</c:v>
                </c:pt>
                <c:pt idx="76">
                  <c:v>2.3425120000000002E-3</c:v>
                </c:pt>
                <c:pt idx="77">
                  <c:v>4.8264789999999998E-3</c:v>
                </c:pt>
                <c:pt idx="78">
                  <c:v>1.105167E-2</c:v>
                </c:pt>
                <c:pt idx="79">
                  <c:v>1.8500987E-2</c:v>
                </c:pt>
                <c:pt idx="80">
                  <c:v>2.2032183E-2</c:v>
                </c:pt>
                <c:pt idx="81">
                  <c:v>1.8180513999999998E-2</c:v>
                </c:pt>
                <c:pt idx="82">
                  <c:v>7.7212043000000003E-3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2.8077213000000001E-3</c:v>
                </c:pt>
                <c:pt idx="89">
                  <c:v>9.2972650000000007E-3</c:v>
                </c:pt>
                <c:pt idx="90">
                  <c:v>1.4291428E-2</c:v>
                </c:pt>
                <c:pt idx="91">
                  <c:v>1.8357828E-2</c:v>
                </c:pt>
                <c:pt idx="92">
                  <c:v>2.1342081999999998E-2</c:v>
                </c:pt>
                <c:pt idx="93">
                  <c:v>2.3280075000000001E-2</c:v>
                </c:pt>
                <c:pt idx="94">
                  <c:v>2.4288681999999999E-2</c:v>
                </c:pt>
                <c:pt idx="95">
                  <c:v>2.4791436E-2</c:v>
                </c:pt>
                <c:pt idx="96">
                  <c:v>2.5938405000000001E-2</c:v>
                </c:pt>
                <c:pt idx="97">
                  <c:v>2.7282846999999999E-2</c:v>
                </c:pt>
                <c:pt idx="98">
                  <c:v>2.8262563000000001E-2</c:v>
                </c:pt>
                <c:pt idx="99">
                  <c:v>2.8418886000000001E-2</c:v>
                </c:pt>
                <c:pt idx="100">
                  <c:v>2.7673835000000001E-2</c:v>
                </c:pt>
                <c:pt idx="101">
                  <c:v>2.6760630000000001E-2</c:v>
                </c:pt>
                <c:pt idx="102">
                  <c:v>2.5879242E-2</c:v>
                </c:pt>
                <c:pt idx="103">
                  <c:v>2.5519768000000002E-2</c:v>
                </c:pt>
                <c:pt idx="104">
                  <c:v>2.4725204000000001E-2</c:v>
                </c:pt>
                <c:pt idx="105">
                  <c:v>2.3619434000000002E-2</c:v>
                </c:pt>
                <c:pt idx="106">
                  <c:v>2.2040704000000001E-2</c:v>
                </c:pt>
                <c:pt idx="107">
                  <c:v>2.0394849E-2</c:v>
                </c:pt>
                <c:pt idx="108">
                  <c:v>1.7732147E-2</c:v>
                </c:pt>
                <c:pt idx="109">
                  <c:v>1.4531327E-2</c:v>
                </c:pt>
                <c:pt idx="110">
                  <c:v>1.1344369999999999E-2</c:v>
                </c:pt>
                <c:pt idx="111">
                  <c:v>1.0026439E-2</c:v>
                </c:pt>
                <c:pt idx="112">
                  <c:v>6.7996187000000001E-3</c:v>
                </c:pt>
                <c:pt idx="113">
                  <c:v>3.6121055000000002E-3</c:v>
                </c:pt>
                <c:pt idx="114">
                  <c:v>8.4599999999999996E-5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CAFB-4617-A103-E29783CD99E0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[4]Sheet1!$D$280:$DT$280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4.1800000000000002E-4</c:v>
                </c:pt>
                <c:pt idx="5">
                  <c:v>1.6617177999999999E-3</c:v>
                </c:pt>
                <c:pt idx="6">
                  <c:v>2.1826049999999998E-3</c:v>
                </c:pt>
                <c:pt idx="7">
                  <c:v>3.2469481E-3</c:v>
                </c:pt>
                <c:pt idx="8">
                  <c:v>4.0437453000000002E-3</c:v>
                </c:pt>
                <c:pt idx="9">
                  <c:v>3.4905909999999999E-3</c:v>
                </c:pt>
                <c:pt idx="10">
                  <c:v>9.5600000000000004E-4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5.2099999999999998E-4</c:v>
                </c:pt>
                <c:pt idx="15">
                  <c:v>4.5792059999999997E-3</c:v>
                </c:pt>
                <c:pt idx="16">
                  <c:v>7.4914500000000002E-3</c:v>
                </c:pt>
                <c:pt idx="17">
                  <c:v>6.6990536000000002E-3</c:v>
                </c:pt>
                <c:pt idx="18">
                  <c:v>2.6762829999999998E-3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1.6127304000000001E-3</c:v>
                </c:pt>
                <c:pt idx="26">
                  <c:v>7.1239164000000002E-3</c:v>
                </c:pt>
                <c:pt idx="27">
                  <c:v>1.0483897000000001E-2</c:v>
                </c:pt>
                <c:pt idx="28">
                  <c:v>1.2034889999999999E-2</c:v>
                </c:pt>
                <c:pt idx="29">
                  <c:v>1.1900249999999999E-2</c:v>
                </c:pt>
                <c:pt idx="30">
                  <c:v>1.1992707999999999E-2</c:v>
                </c:pt>
                <c:pt idx="31">
                  <c:v>1.2938702E-2</c:v>
                </c:pt>
                <c:pt idx="32">
                  <c:v>1.4490289E-2</c:v>
                </c:pt>
                <c:pt idx="33">
                  <c:v>1.7543301000000001E-2</c:v>
                </c:pt>
                <c:pt idx="34">
                  <c:v>2.1678016000000001E-2</c:v>
                </c:pt>
                <c:pt idx="35">
                  <c:v>2.6089023999999999E-2</c:v>
                </c:pt>
                <c:pt idx="36">
                  <c:v>2.9171382999999999E-2</c:v>
                </c:pt>
                <c:pt idx="37">
                  <c:v>3.0133265999999999E-2</c:v>
                </c:pt>
                <c:pt idx="38">
                  <c:v>2.8870995999999999E-2</c:v>
                </c:pt>
                <c:pt idx="39">
                  <c:v>2.6633713E-2</c:v>
                </c:pt>
                <c:pt idx="40">
                  <c:v>2.4064848E-2</c:v>
                </c:pt>
                <c:pt idx="41">
                  <c:v>2.1482218000000001E-2</c:v>
                </c:pt>
                <c:pt idx="42">
                  <c:v>1.9575357000000002E-2</c:v>
                </c:pt>
                <c:pt idx="43">
                  <c:v>2.0113579999999999E-2</c:v>
                </c:pt>
                <c:pt idx="44">
                  <c:v>2.4047658E-2</c:v>
                </c:pt>
                <c:pt idx="45">
                  <c:v>3.0009775999999998E-2</c:v>
                </c:pt>
                <c:pt idx="46">
                  <c:v>3.5098206E-2</c:v>
                </c:pt>
                <c:pt idx="47">
                  <c:v>3.6746572999999998E-2</c:v>
                </c:pt>
                <c:pt idx="48">
                  <c:v>3.4667477000000002E-2</c:v>
                </c:pt>
                <c:pt idx="49">
                  <c:v>3.0438611000000001E-2</c:v>
                </c:pt>
                <c:pt idx="50">
                  <c:v>2.5189922999999999E-2</c:v>
                </c:pt>
                <c:pt idx="51">
                  <c:v>2.1243188999999999E-2</c:v>
                </c:pt>
                <c:pt idx="52">
                  <c:v>1.9406916999999999E-2</c:v>
                </c:pt>
                <c:pt idx="53">
                  <c:v>1.8535757E-2</c:v>
                </c:pt>
                <c:pt idx="54">
                  <c:v>1.6979418999999999E-2</c:v>
                </c:pt>
                <c:pt idx="55">
                  <c:v>1.5526366999999999E-2</c:v>
                </c:pt>
                <c:pt idx="56">
                  <c:v>1.6440630000000001E-2</c:v>
                </c:pt>
                <c:pt idx="57">
                  <c:v>2.0994157999999999E-2</c:v>
                </c:pt>
                <c:pt idx="58">
                  <c:v>2.7558882E-2</c:v>
                </c:pt>
                <c:pt idx="59">
                  <c:v>3.2699406E-2</c:v>
                </c:pt>
                <c:pt idx="60">
                  <c:v>3.3923120000000001E-2</c:v>
                </c:pt>
                <c:pt idx="61">
                  <c:v>3.2794245E-2</c:v>
                </c:pt>
                <c:pt idx="62">
                  <c:v>3.1078469000000001E-2</c:v>
                </c:pt>
                <c:pt idx="63">
                  <c:v>2.9412364999999999E-2</c:v>
                </c:pt>
                <c:pt idx="64">
                  <c:v>2.7258376000000001E-2</c:v>
                </c:pt>
                <c:pt idx="65">
                  <c:v>2.6016108999999999E-2</c:v>
                </c:pt>
                <c:pt idx="66">
                  <c:v>2.8803782999999999E-2</c:v>
                </c:pt>
                <c:pt idx="67">
                  <c:v>3.7327442000000002E-2</c:v>
                </c:pt>
                <c:pt idx="68">
                  <c:v>4.8364744000000001E-2</c:v>
                </c:pt>
                <c:pt idx="69">
                  <c:v>5.5076353000000002E-2</c:v>
                </c:pt>
                <c:pt idx="70">
                  <c:v>5.247872E-2</c:v>
                </c:pt>
                <c:pt idx="71">
                  <c:v>4.0986099999999998E-2</c:v>
                </c:pt>
                <c:pt idx="72">
                  <c:v>2.6197716999999999E-2</c:v>
                </c:pt>
                <c:pt idx="73">
                  <c:v>1.3736231E-2</c:v>
                </c:pt>
                <c:pt idx="74">
                  <c:v>6.4275790000000001E-3</c:v>
                </c:pt>
                <c:pt idx="75">
                  <c:v>3.0745795999999998E-3</c:v>
                </c:pt>
                <c:pt idx="76">
                  <c:v>2.3575194999999999E-3</c:v>
                </c:pt>
                <c:pt idx="77">
                  <c:v>4.6781603999999999E-3</c:v>
                </c:pt>
                <c:pt idx="78">
                  <c:v>1.0804187E-2</c:v>
                </c:pt>
                <c:pt idx="79">
                  <c:v>1.8256132000000001E-2</c:v>
                </c:pt>
                <c:pt idx="80">
                  <c:v>2.1859002999999998E-2</c:v>
                </c:pt>
                <c:pt idx="81">
                  <c:v>1.8087725999999998E-2</c:v>
                </c:pt>
                <c:pt idx="82">
                  <c:v>7.6915532999999999E-3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2.6663085000000002E-3</c:v>
                </c:pt>
                <c:pt idx="89">
                  <c:v>9.0608990000000007E-3</c:v>
                </c:pt>
                <c:pt idx="90">
                  <c:v>1.3963708999999999E-2</c:v>
                </c:pt>
                <c:pt idx="91">
                  <c:v>1.7950424999999999E-2</c:v>
                </c:pt>
                <c:pt idx="92">
                  <c:v>2.0978752999999999E-2</c:v>
                </c:pt>
                <c:pt idx="93">
                  <c:v>2.3064323000000001E-2</c:v>
                </c:pt>
                <c:pt idx="94">
                  <c:v>2.4297968E-2</c:v>
                </c:pt>
                <c:pt idx="95">
                  <c:v>2.5080884000000001E-2</c:v>
                </c:pt>
                <c:pt idx="96">
                  <c:v>2.6496569000000001E-2</c:v>
                </c:pt>
                <c:pt idx="97">
                  <c:v>2.8010514E-2</c:v>
                </c:pt>
                <c:pt idx="98">
                  <c:v>2.9017959999999999E-2</c:v>
                </c:pt>
                <c:pt idx="99">
                  <c:v>2.9076278000000001E-2</c:v>
                </c:pt>
                <c:pt idx="100">
                  <c:v>2.8153758000000001E-2</c:v>
                </c:pt>
                <c:pt idx="101">
                  <c:v>2.7047160000000001E-2</c:v>
                </c:pt>
                <c:pt idx="102">
                  <c:v>2.5950299999999999E-2</c:v>
                </c:pt>
                <c:pt idx="103">
                  <c:v>2.5406672000000002E-2</c:v>
                </c:pt>
                <c:pt idx="104">
                  <c:v>2.4468143000000001E-2</c:v>
                </c:pt>
                <c:pt idx="105">
                  <c:v>2.3261850000000001E-2</c:v>
                </c:pt>
                <c:pt idx="106">
                  <c:v>2.162791E-2</c:v>
                </c:pt>
                <c:pt idx="107">
                  <c:v>1.9962275000000002E-2</c:v>
                </c:pt>
                <c:pt idx="108">
                  <c:v>1.7328995999999999E-2</c:v>
                </c:pt>
                <c:pt idx="109">
                  <c:v>1.4185316999999999E-2</c:v>
                </c:pt>
                <c:pt idx="110">
                  <c:v>1.1062865999999999E-2</c:v>
                </c:pt>
                <c:pt idx="111">
                  <c:v>9.8354400000000008E-3</c:v>
                </c:pt>
                <c:pt idx="112">
                  <c:v>6.6816389999999996E-3</c:v>
                </c:pt>
                <c:pt idx="113">
                  <c:v>3.5420210999999998E-3</c:v>
                </c:pt>
                <c:pt idx="114">
                  <c:v>4.8699999999999998E-5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CAFB-4617-A103-E29783CD99E0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[4]Sheet1!$D$281:$DT$281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1.0763999999999999E-3</c:v>
                </c:pt>
                <c:pt idx="6">
                  <c:v>1.7894746000000001E-3</c:v>
                </c:pt>
                <c:pt idx="7">
                  <c:v>3.1392993E-3</c:v>
                </c:pt>
                <c:pt idx="8">
                  <c:v>4.2133559999999997E-3</c:v>
                </c:pt>
                <c:pt idx="9">
                  <c:v>3.8398061999999999E-3</c:v>
                </c:pt>
                <c:pt idx="10">
                  <c:v>1.3356183000000001E-3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5.4600000000000004E-4</c:v>
                </c:pt>
                <c:pt idx="15">
                  <c:v>4.642485E-3</c:v>
                </c:pt>
                <c:pt idx="16">
                  <c:v>7.5499633999999999E-3</c:v>
                </c:pt>
                <c:pt idx="17">
                  <c:v>6.7247110000000004E-3</c:v>
                </c:pt>
                <c:pt idx="18">
                  <c:v>2.6591558000000001E-3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1.6832702E-3</c:v>
                </c:pt>
                <c:pt idx="26">
                  <c:v>7.3914807000000004E-3</c:v>
                </c:pt>
                <c:pt idx="27">
                  <c:v>1.0946251000000001E-2</c:v>
                </c:pt>
                <c:pt idx="28">
                  <c:v>1.2675723999999999E-2</c:v>
                </c:pt>
                <c:pt idx="29">
                  <c:v>1.2583347E-2</c:v>
                </c:pt>
                <c:pt idx="30">
                  <c:v>1.2584966E-2</c:v>
                </c:pt>
                <c:pt idx="31">
                  <c:v>1.3284684999999999E-2</c:v>
                </c:pt>
                <c:pt idx="32">
                  <c:v>1.4518642E-2</c:v>
                </c:pt>
                <c:pt idx="33">
                  <c:v>1.7290829000000001E-2</c:v>
                </c:pt>
                <c:pt idx="34">
                  <c:v>2.1298188999999999E-2</c:v>
                </c:pt>
                <c:pt idx="35">
                  <c:v>2.5740866000000001E-2</c:v>
                </c:pt>
                <c:pt idx="36">
                  <c:v>2.8971971999999999E-2</c:v>
                </c:pt>
                <c:pt idx="37">
                  <c:v>3.0111315E-2</c:v>
                </c:pt>
                <c:pt idx="38">
                  <c:v>2.9017316000000001E-2</c:v>
                </c:pt>
                <c:pt idx="39">
                  <c:v>2.6884670999999999E-2</c:v>
                </c:pt>
                <c:pt idx="40">
                  <c:v>2.4335395999999999E-2</c:v>
                </c:pt>
                <c:pt idx="41">
                  <c:v>2.1740099999999998E-2</c:v>
                </c:pt>
                <c:pt idx="42">
                  <c:v>1.9799410999999999E-2</c:v>
                </c:pt>
                <c:pt idx="43">
                  <c:v>2.0292299999999999E-2</c:v>
                </c:pt>
                <c:pt idx="44">
                  <c:v>2.414291E-2</c:v>
                </c:pt>
                <c:pt idx="45">
                  <c:v>3.0030562E-2</c:v>
                </c:pt>
                <c:pt idx="46">
                  <c:v>3.5083749999999997E-2</c:v>
                </c:pt>
                <c:pt idx="47">
                  <c:v>3.6757390000000001E-2</c:v>
                </c:pt>
                <c:pt idx="48">
                  <c:v>3.4694034999999998E-2</c:v>
                </c:pt>
                <c:pt idx="49">
                  <c:v>3.0437648000000001E-2</c:v>
                </c:pt>
                <c:pt idx="50">
                  <c:v>2.5133210999999999E-2</c:v>
                </c:pt>
                <c:pt idx="51">
                  <c:v>2.1134691000000001E-2</c:v>
                </c:pt>
                <c:pt idx="52">
                  <c:v>1.9313103000000002E-2</c:v>
                </c:pt>
                <c:pt idx="53">
                  <c:v>1.8534629E-2</c:v>
                </c:pt>
                <c:pt idx="54">
                  <c:v>1.7105664999999999E-2</c:v>
                </c:pt>
                <c:pt idx="55">
                  <c:v>1.5744995000000001E-2</c:v>
                </c:pt>
                <c:pt idx="56">
                  <c:v>1.665498E-2</c:v>
                </c:pt>
                <c:pt idx="57">
                  <c:v>2.1115330000000002E-2</c:v>
                </c:pt>
                <c:pt idx="58">
                  <c:v>2.7622629999999999E-2</c:v>
                </c:pt>
                <c:pt idx="59">
                  <c:v>3.2836325E-2</c:v>
                </c:pt>
                <c:pt idx="60">
                  <c:v>3.4200024000000002E-2</c:v>
                </c:pt>
                <c:pt idx="61">
                  <c:v>3.3116974E-2</c:v>
                </c:pt>
                <c:pt idx="62">
                  <c:v>3.1270336000000003E-2</c:v>
                </c:pt>
                <c:pt idx="63">
                  <c:v>2.9402663999999998E-2</c:v>
                </c:pt>
                <c:pt idx="64">
                  <c:v>2.7191691E-2</c:v>
                </c:pt>
                <c:pt idx="65">
                  <c:v>2.6095541E-2</c:v>
                </c:pt>
                <c:pt idx="66">
                  <c:v>2.9142587000000001E-2</c:v>
                </c:pt>
                <c:pt idx="67">
                  <c:v>3.7869930000000003E-2</c:v>
                </c:pt>
                <c:pt idx="68">
                  <c:v>4.8958256999999998E-2</c:v>
                </c:pt>
                <c:pt idx="69">
                  <c:v>5.5524215000000002E-2</c:v>
                </c:pt>
                <c:pt idx="70">
                  <c:v>5.2629042000000001E-2</c:v>
                </c:pt>
                <c:pt idx="71">
                  <c:v>4.0820892999999997E-2</c:v>
                </c:pt>
                <c:pt idx="72">
                  <c:v>2.5825918E-2</c:v>
                </c:pt>
                <c:pt idx="73">
                  <c:v>1.3314253999999999E-2</c:v>
                </c:pt>
                <c:pt idx="74">
                  <c:v>6.0865794999999997E-3</c:v>
                </c:pt>
                <c:pt idx="75">
                  <c:v>2.9019392000000001E-3</c:v>
                </c:pt>
                <c:pt idx="76">
                  <c:v>2.3954116999999999E-3</c:v>
                </c:pt>
                <c:pt idx="77">
                  <c:v>4.8578194999999999E-3</c:v>
                </c:pt>
                <c:pt idx="78">
                  <c:v>1.0963560000000001E-2</c:v>
                </c:pt>
                <c:pt idx="79">
                  <c:v>1.826094E-2</c:v>
                </c:pt>
                <c:pt idx="80">
                  <c:v>2.1693779999999999E-2</c:v>
                </c:pt>
                <c:pt idx="81">
                  <c:v>1.7861914E-2</c:v>
                </c:pt>
                <c:pt idx="82">
                  <c:v>7.5362952999999998E-3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2.8260285000000001E-3</c:v>
                </c:pt>
                <c:pt idx="89">
                  <c:v>9.2064580000000007E-3</c:v>
                </c:pt>
                <c:pt idx="90">
                  <c:v>1.4117905E-2</c:v>
                </c:pt>
                <c:pt idx="91">
                  <c:v>1.8184964000000001E-2</c:v>
                </c:pt>
                <c:pt idx="92">
                  <c:v>2.1240411000000001E-2</c:v>
                </c:pt>
                <c:pt idx="93">
                  <c:v>2.3275677000000002E-2</c:v>
                </c:pt>
                <c:pt idx="94">
                  <c:v>2.4400835999999999E-2</c:v>
                </c:pt>
                <c:pt idx="95">
                  <c:v>2.4984088000000002E-2</c:v>
                </c:pt>
                <c:pt idx="96">
                  <c:v>2.6217500000000001E-2</c:v>
                </c:pt>
                <c:pt idx="97">
                  <c:v>2.7596534999999998E-2</c:v>
                </c:pt>
                <c:pt idx="98">
                  <c:v>2.8564367E-2</c:v>
                </c:pt>
                <c:pt idx="99">
                  <c:v>2.8671072999999998E-2</c:v>
                </c:pt>
                <c:pt idx="100">
                  <c:v>2.7867526E-2</c:v>
                </c:pt>
                <c:pt idx="101">
                  <c:v>2.6826295999999999E-2</c:v>
                </c:pt>
                <c:pt idx="102">
                  <c:v>2.5851656000000001E-2</c:v>
                </c:pt>
                <c:pt idx="103">
                  <c:v>2.540303E-2</c:v>
                </c:pt>
                <c:pt idx="104">
                  <c:v>2.4530672E-2</c:v>
                </c:pt>
                <c:pt idx="105">
                  <c:v>2.3360283999999999E-2</c:v>
                </c:pt>
                <c:pt idx="106">
                  <c:v>2.1731967000000001E-2</c:v>
                </c:pt>
                <c:pt idx="107">
                  <c:v>2.0084715999999999E-2</c:v>
                </c:pt>
                <c:pt idx="108">
                  <c:v>1.7393233000000001E-2</c:v>
                </c:pt>
                <c:pt idx="109">
                  <c:v>1.4178428E-2</c:v>
                </c:pt>
                <c:pt idx="110">
                  <c:v>1.0991702000000001E-2</c:v>
                </c:pt>
                <c:pt idx="111">
                  <c:v>9.6484120000000003E-3</c:v>
                </c:pt>
                <c:pt idx="112">
                  <c:v>6.4045880000000001E-3</c:v>
                </c:pt>
                <c:pt idx="113">
                  <c:v>3.2109717999999998E-3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CAFB-4617-A103-E29783CD99E0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[4]Sheet1!$D$282:$DT$282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5.5800000000000001E-4</c:v>
                </c:pt>
                <c:pt idx="5">
                  <c:v>1.6449639E-3</c:v>
                </c:pt>
                <c:pt idx="6">
                  <c:v>2.1161819999999999E-3</c:v>
                </c:pt>
                <c:pt idx="7">
                  <c:v>3.2167967999999999E-3</c:v>
                </c:pt>
                <c:pt idx="8">
                  <c:v>4.0952098000000001E-3</c:v>
                </c:pt>
                <c:pt idx="9">
                  <c:v>3.6411106000000001E-3</c:v>
                </c:pt>
                <c:pt idx="10">
                  <c:v>1.0963663E-3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6.2799999999999998E-4</c:v>
                </c:pt>
                <c:pt idx="15">
                  <c:v>4.6705775999999997E-3</c:v>
                </c:pt>
                <c:pt idx="16">
                  <c:v>7.5332712999999999E-3</c:v>
                </c:pt>
                <c:pt idx="17">
                  <c:v>6.7647820000000004E-3</c:v>
                </c:pt>
                <c:pt idx="18">
                  <c:v>2.8831856000000001E-3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1.7456885E-3</c:v>
                </c:pt>
                <c:pt idx="26">
                  <c:v>7.1595631999999999E-3</c:v>
                </c:pt>
                <c:pt idx="27">
                  <c:v>1.0497444E-2</c:v>
                </c:pt>
                <c:pt idx="28">
                  <c:v>1.2093154E-2</c:v>
                </c:pt>
                <c:pt idx="29">
                  <c:v>1.1940772000000001E-2</c:v>
                </c:pt>
                <c:pt idx="30">
                  <c:v>1.1931084E-2</c:v>
                </c:pt>
                <c:pt idx="31">
                  <c:v>1.2742757E-2</c:v>
                </c:pt>
                <c:pt idx="32">
                  <c:v>1.4224956E-2</c:v>
                </c:pt>
                <c:pt idx="33">
                  <c:v>1.7274910000000001E-2</c:v>
                </c:pt>
                <c:pt idx="34">
                  <c:v>2.1416564999999999E-2</c:v>
                </c:pt>
                <c:pt idx="35">
                  <c:v>2.5815448000000001E-2</c:v>
                </c:pt>
                <c:pt idx="36">
                  <c:v>2.8909207999999999E-2</c:v>
                </c:pt>
                <c:pt idx="37">
                  <c:v>3.0014604E-2</c:v>
                </c:pt>
                <c:pt idx="38">
                  <c:v>2.8979376000000001E-2</c:v>
                </c:pt>
                <c:pt idx="39">
                  <c:v>2.6945569999999999E-2</c:v>
                </c:pt>
                <c:pt idx="40">
                  <c:v>2.4468396E-2</c:v>
                </c:pt>
                <c:pt idx="41">
                  <c:v>2.1922959999999998E-2</c:v>
                </c:pt>
                <c:pt idx="42">
                  <c:v>2.0016409999999998E-2</c:v>
                </c:pt>
                <c:pt idx="43">
                  <c:v>2.0483444999999999E-2</c:v>
                </c:pt>
                <c:pt idx="44">
                  <c:v>2.4217457000000001E-2</c:v>
                </c:pt>
                <c:pt idx="45">
                  <c:v>2.9899562000000001E-2</c:v>
                </c:pt>
                <c:pt idx="46">
                  <c:v>3.4776326000000003E-2</c:v>
                </c:pt>
                <c:pt idx="47">
                  <c:v>3.6365002E-2</c:v>
                </c:pt>
                <c:pt idx="48">
                  <c:v>3.4292496999999998E-2</c:v>
                </c:pt>
                <c:pt idx="49">
                  <c:v>3.0067759999999999E-2</c:v>
                </c:pt>
                <c:pt idx="50">
                  <c:v>2.4808614E-2</c:v>
                </c:pt>
                <c:pt idx="51">
                  <c:v>2.0903350000000001E-2</c:v>
                </c:pt>
                <c:pt idx="52">
                  <c:v>1.919009E-2</c:v>
                </c:pt>
                <c:pt idx="53">
                  <c:v>1.8471153000000001E-2</c:v>
                </c:pt>
                <c:pt idx="54">
                  <c:v>1.7058719E-2</c:v>
                </c:pt>
                <c:pt idx="55">
                  <c:v>1.5705627999999999E-2</c:v>
                </c:pt>
                <c:pt idx="56">
                  <c:v>1.6671581000000001E-2</c:v>
                </c:pt>
                <c:pt idx="57">
                  <c:v>2.1163383000000001E-2</c:v>
                </c:pt>
                <c:pt idx="58">
                  <c:v>2.7569478000000001E-2</c:v>
                </c:pt>
                <c:pt idx="59">
                  <c:v>3.2555162999999998E-2</c:v>
                </c:pt>
                <c:pt idx="60">
                  <c:v>3.3712230000000003E-2</c:v>
                </c:pt>
                <c:pt idx="61">
                  <c:v>3.2600685999999997E-2</c:v>
                </c:pt>
                <c:pt idx="62">
                  <c:v>3.0900093E-2</c:v>
                </c:pt>
                <c:pt idx="63">
                  <c:v>2.9173425999999999E-2</c:v>
                </c:pt>
                <c:pt idx="64">
                  <c:v>2.6923631999999999E-2</c:v>
                </c:pt>
                <c:pt idx="65">
                  <c:v>2.5643194000000001E-2</c:v>
                </c:pt>
                <c:pt idx="66">
                  <c:v>2.8538859999999999E-2</c:v>
                </c:pt>
                <c:pt idx="67">
                  <c:v>3.7247545999999999E-2</c:v>
                </c:pt>
                <c:pt idx="68">
                  <c:v>4.8425466E-2</c:v>
                </c:pt>
                <c:pt idx="69">
                  <c:v>5.5084887999999999E-2</c:v>
                </c:pt>
                <c:pt idx="70">
                  <c:v>5.2247830000000002E-2</c:v>
                </c:pt>
                <c:pt idx="71">
                  <c:v>4.0499616000000002E-2</c:v>
                </c:pt>
                <c:pt idx="72">
                  <c:v>2.5624939999999999E-2</c:v>
                </c:pt>
                <c:pt idx="73">
                  <c:v>1.3298818E-2</c:v>
                </c:pt>
                <c:pt idx="74">
                  <c:v>6.2008790000000003E-3</c:v>
                </c:pt>
                <c:pt idx="75">
                  <c:v>2.9860087999999999E-3</c:v>
                </c:pt>
                <c:pt idx="76">
                  <c:v>2.2925609999999998E-3</c:v>
                </c:pt>
                <c:pt idx="77">
                  <c:v>4.5431856999999997E-3</c:v>
                </c:pt>
                <c:pt idx="78">
                  <c:v>1.0540481000000001E-2</c:v>
                </c:pt>
                <c:pt idx="79">
                  <c:v>1.7863070000000002E-2</c:v>
                </c:pt>
                <c:pt idx="80">
                  <c:v>2.1449253000000001E-2</c:v>
                </c:pt>
                <c:pt idx="81">
                  <c:v>1.7852462999999999E-2</c:v>
                </c:pt>
                <c:pt idx="82">
                  <c:v>7.7668866E-3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2.2976396E-3</c:v>
                </c:pt>
                <c:pt idx="89">
                  <c:v>8.6870049999999994E-3</c:v>
                </c:pt>
                <c:pt idx="90">
                  <c:v>1.3783574E-2</c:v>
                </c:pt>
                <c:pt idx="91">
                  <c:v>1.8033991999999999E-2</c:v>
                </c:pt>
                <c:pt idx="92">
                  <c:v>2.1210263E-2</c:v>
                </c:pt>
                <c:pt idx="93">
                  <c:v>2.3288526E-2</c:v>
                </c:pt>
                <c:pt idx="94">
                  <c:v>2.4403267999999999E-2</c:v>
                </c:pt>
                <c:pt idx="95">
                  <c:v>2.4963768000000001E-2</c:v>
                </c:pt>
                <c:pt idx="96">
                  <c:v>2.6131498E-2</c:v>
                </c:pt>
                <c:pt idx="97">
                  <c:v>2.7450619999999998E-2</c:v>
                </c:pt>
                <c:pt idx="98">
                  <c:v>2.8367641999999998E-2</c:v>
                </c:pt>
                <c:pt idx="99">
                  <c:v>2.8433993000000001E-2</c:v>
                </c:pt>
                <c:pt idx="100">
                  <c:v>2.7596085999999999E-2</c:v>
                </c:pt>
                <c:pt idx="101">
                  <c:v>2.6625639E-2</c:v>
                </c:pt>
                <c:pt idx="102">
                  <c:v>2.5630186999999999E-2</c:v>
                </c:pt>
                <c:pt idx="103">
                  <c:v>2.5174578999999999E-2</c:v>
                </c:pt>
                <c:pt idx="104">
                  <c:v>2.4307738999999998E-2</c:v>
                </c:pt>
                <c:pt idx="105">
                  <c:v>2.3155458E-2</c:v>
                </c:pt>
                <c:pt idx="106">
                  <c:v>2.1553490000000002E-2</c:v>
                </c:pt>
                <c:pt idx="107">
                  <c:v>1.990335E-2</c:v>
                </c:pt>
                <c:pt idx="108">
                  <c:v>1.7256051000000001E-2</c:v>
                </c:pt>
                <c:pt idx="109">
                  <c:v>1.40807135E-2</c:v>
                </c:pt>
                <c:pt idx="110">
                  <c:v>1.0927987E-2</c:v>
                </c:pt>
                <c:pt idx="111">
                  <c:v>9.7237155000000006E-3</c:v>
                </c:pt>
                <c:pt idx="112">
                  <c:v>6.5439959999999998E-3</c:v>
                </c:pt>
                <c:pt idx="113">
                  <c:v>3.4125805999999999E-3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CAFB-4617-A103-E29783CD99E0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[4]Sheet1!$D$283:$DT$283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2.0699999999999998E-5</c:v>
                </c:pt>
                <c:pt idx="5">
                  <c:v>9.9299999999999996E-4</c:v>
                </c:pt>
                <c:pt idx="6">
                  <c:v>1.582268E-3</c:v>
                </c:pt>
                <c:pt idx="7">
                  <c:v>3.0052277999999999E-3</c:v>
                </c:pt>
                <c:pt idx="8">
                  <c:v>4.1576214000000004E-3</c:v>
                </c:pt>
                <c:pt idx="9">
                  <c:v>3.7695674999999999E-3</c:v>
                </c:pt>
                <c:pt idx="10">
                  <c:v>1.1272598999999999E-3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7.1699999999999997E-4</c:v>
                </c:pt>
                <c:pt idx="15">
                  <c:v>4.9008869999999996E-3</c:v>
                </c:pt>
                <c:pt idx="16">
                  <c:v>7.7551114000000004E-3</c:v>
                </c:pt>
                <c:pt idx="17">
                  <c:v>6.8007759999999997E-3</c:v>
                </c:pt>
                <c:pt idx="18">
                  <c:v>2.6234997999999999E-3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1.6152550999999999E-3</c:v>
                </c:pt>
                <c:pt idx="26">
                  <c:v>7.0754364000000002E-3</c:v>
                </c:pt>
                <c:pt idx="27">
                  <c:v>1.0453413999999999E-2</c:v>
                </c:pt>
                <c:pt idx="28">
                  <c:v>1.2158946E-2</c:v>
                </c:pt>
                <c:pt idx="29">
                  <c:v>1.2184242E-2</c:v>
                </c:pt>
                <c:pt idx="30">
                  <c:v>1.2350081000000001E-2</c:v>
                </c:pt>
                <c:pt idx="31">
                  <c:v>1.3242016000000001E-2</c:v>
                </c:pt>
                <c:pt idx="32">
                  <c:v>1.4675364E-2</c:v>
                </c:pt>
                <c:pt idx="33">
                  <c:v>1.7580364000000001E-2</c:v>
                </c:pt>
                <c:pt idx="34">
                  <c:v>2.1589107999999999E-2</c:v>
                </c:pt>
                <c:pt idx="35">
                  <c:v>2.5877424999999999E-2</c:v>
                </c:pt>
                <c:pt idx="36">
                  <c:v>2.8885000000000001E-2</c:v>
                </c:pt>
                <c:pt idx="37">
                  <c:v>2.9844745999999998E-2</c:v>
                </c:pt>
                <c:pt idx="38">
                  <c:v>2.867389E-2</c:v>
                </c:pt>
                <c:pt idx="39">
                  <c:v>2.6533395000000001E-2</c:v>
                </c:pt>
                <c:pt idx="40">
                  <c:v>2.4056728999999999E-2</c:v>
                </c:pt>
                <c:pt idx="41">
                  <c:v>2.1567803E-2</c:v>
                </c:pt>
                <c:pt idx="42">
                  <c:v>1.9814030999999999E-2</c:v>
                </c:pt>
                <c:pt idx="43">
                  <c:v>2.0549837000000001E-2</c:v>
                </c:pt>
                <c:pt idx="44">
                  <c:v>2.4614364E-2</c:v>
                </c:pt>
                <c:pt idx="45">
                  <c:v>3.0554215999999999E-2</c:v>
                </c:pt>
                <c:pt idx="46">
                  <c:v>3.5466004000000002E-2</c:v>
                </c:pt>
                <c:pt idx="47">
                  <c:v>3.6917419999999999E-2</c:v>
                </c:pt>
                <c:pt idx="48">
                  <c:v>3.4686665999999998E-2</c:v>
                </c:pt>
                <c:pt idx="49">
                  <c:v>3.0337739999999998E-2</c:v>
                </c:pt>
                <c:pt idx="50">
                  <c:v>2.4981124E-2</c:v>
                </c:pt>
                <c:pt idx="51">
                  <c:v>2.0954980000000002E-2</c:v>
                </c:pt>
                <c:pt idx="52">
                  <c:v>1.9128418000000001E-2</c:v>
                </c:pt>
                <c:pt idx="53">
                  <c:v>1.8376074999999999E-2</c:v>
                </c:pt>
                <c:pt idx="54">
                  <c:v>1.6965171000000001E-2</c:v>
                </c:pt>
                <c:pt idx="55">
                  <c:v>1.5599514E-2</c:v>
                </c:pt>
                <c:pt idx="56">
                  <c:v>1.6498227000000001E-2</c:v>
                </c:pt>
                <c:pt idx="57">
                  <c:v>2.0938894E-2</c:v>
                </c:pt>
                <c:pt idx="58">
                  <c:v>2.7367975999999999E-2</c:v>
                </c:pt>
                <c:pt idx="59">
                  <c:v>3.2445307999999999E-2</c:v>
                </c:pt>
                <c:pt idx="60">
                  <c:v>3.3710886000000002E-2</c:v>
                </c:pt>
                <c:pt idx="61">
                  <c:v>3.2655972999999998E-2</c:v>
                </c:pt>
                <c:pt idx="62">
                  <c:v>3.0932392999999999E-2</c:v>
                </c:pt>
                <c:pt idx="63">
                  <c:v>2.9157626999999998E-2</c:v>
                </c:pt>
                <c:pt idx="64">
                  <c:v>2.6927179999999998E-2</c:v>
                </c:pt>
                <c:pt idx="65">
                  <c:v>2.5774423000000001E-2</c:v>
                </c:pt>
                <c:pt idx="66">
                  <c:v>2.8851015000000001E-2</c:v>
                </c:pt>
                <c:pt idx="67">
                  <c:v>3.7697229999999998E-2</c:v>
                </c:pt>
                <c:pt idx="68">
                  <c:v>4.8841599999999999E-2</c:v>
                </c:pt>
                <c:pt idx="69">
                  <c:v>5.5307925000000001E-2</c:v>
                </c:pt>
                <c:pt idx="70">
                  <c:v>5.2229125000000001E-2</c:v>
                </c:pt>
                <c:pt idx="71">
                  <c:v>4.0347139999999997E-2</c:v>
                </c:pt>
                <c:pt idx="72">
                  <c:v>2.5526717000000001E-2</c:v>
                </c:pt>
                <c:pt idx="73">
                  <c:v>1.33578E-2</c:v>
                </c:pt>
                <c:pt idx="74">
                  <c:v>6.3923249999999999E-3</c:v>
                </c:pt>
                <c:pt idx="75">
                  <c:v>3.2069942E-3</c:v>
                </c:pt>
                <c:pt idx="76">
                  <c:v>2.506388E-3</c:v>
                </c:pt>
                <c:pt idx="77">
                  <c:v>4.7661383000000002E-3</c:v>
                </c:pt>
                <c:pt idx="78">
                  <c:v>1.0838538E-2</c:v>
                </c:pt>
                <c:pt idx="79">
                  <c:v>1.8297099000000001E-2</c:v>
                </c:pt>
                <c:pt idx="80">
                  <c:v>2.1989167E-2</c:v>
                </c:pt>
                <c:pt idx="81">
                  <c:v>1.8330895999999999E-2</c:v>
                </c:pt>
                <c:pt idx="82">
                  <c:v>7.9636919999999996E-3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2.3371949999999998E-3</c:v>
                </c:pt>
                <c:pt idx="89">
                  <c:v>8.8885890000000006E-3</c:v>
                </c:pt>
                <c:pt idx="90">
                  <c:v>1.3982987000000001E-2</c:v>
                </c:pt>
                <c:pt idx="91">
                  <c:v>1.8156063E-2</c:v>
                </c:pt>
                <c:pt idx="92">
                  <c:v>2.1267299E-2</c:v>
                </c:pt>
                <c:pt idx="93">
                  <c:v>2.3321575000000001E-2</c:v>
                </c:pt>
                <c:pt idx="94">
                  <c:v>2.4436560999999999E-2</c:v>
                </c:pt>
                <c:pt idx="95">
                  <c:v>2.5013804000000001E-2</c:v>
                </c:pt>
                <c:pt idx="96">
                  <c:v>2.6209476999999998E-2</c:v>
                </c:pt>
                <c:pt idx="97">
                  <c:v>2.752694E-2</c:v>
                </c:pt>
                <c:pt idx="98">
                  <c:v>2.8438943000000001E-2</c:v>
                </c:pt>
                <c:pt idx="99">
                  <c:v>2.851033E-2</c:v>
                </c:pt>
                <c:pt idx="100">
                  <c:v>2.7706350000000001E-2</c:v>
                </c:pt>
                <c:pt idx="101">
                  <c:v>2.6736263E-2</c:v>
                </c:pt>
                <c:pt idx="102">
                  <c:v>2.5813487999999999E-2</c:v>
                </c:pt>
                <c:pt idx="103">
                  <c:v>2.5434786000000001E-2</c:v>
                </c:pt>
                <c:pt idx="104">
                  <c:v>2.4632306999999999E-2</c:v>
                </c:pt>
                <c:pt idx="105">
                  <c:v>2.3523854E-2</c:v>
                </c:pt>
                <c:pt idx="106">
                  <c:v>2.194567E-2</c:v>
                </c:pt>
                <c:pt idx="107">
                  <c:v>2.0321446E-2</c:v>
                </c:pt>
                <c:pt idx="108">
                  <c:v>1.7648987000000001E-2</c:v>
                </c:pt>
                <c:pt idx="109">
                  <c:v>1.4432779999999999E-2</c:v>
                </c:pt>
                <c:pt idx="110">
                  <c:v>1.12294275E-2</c:v>
                </c:pt>
                <c:pt idx="111">
                  <c:v>9.8944199999999993E-3</c:v>
                </c:pt>
                <c:pt idx="112">
                  <c:v>6.6430954999999996E-3</c:v>
                </c:pt>
                <c:pt idx="113">
                  <c:v>3.4340564000000001E-3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CAFB-4617-A103-E29783CD99E0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[4]Sheet1!$D$284:$DT$284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8.6500000000000002E-5</c:v>
                </c:pt>
                <c:pt idx="5">
                  <c:v>1.371567E-3</c:v>
                </c:pt>
                <c:pt idx="6">
                  <c:v>1.965507E-3</c:v>
                </c:pt>
                <c:pt idx="7">
                  <c:v>3.1149099000000002E-3</c:v>
                </c:pt>
                <c:pt idx="8">
                  <c:v>4.0362699999999998E-3</c:v>
                </c:pt>
                <c:pt idx="9">
                  <c:v>3.6438880000000001E-3</c:v>
                </c:pt>
                <c:pt idx="10">
                  <c:v>1.1974507000000001E-3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4.2700000000000002E-4</c:v>
                </c:pt>
                <c:pt idx="15">
                  <c:v>4.4972715000000003E-3</c:v>
                </c:pt>
                <c:pt idx="16">
                  <c:v>7.4615100000000002E-3</c:v>
                </c:pt>
                <c:pt idx="17">
                  <c:v>6.7491163E-3</c:v>
                </c:pt>
                <c:pt idx="18">
                  <c:v>2.7934841000000002E-3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1.6984749E-3</c:v>
                </c:pt>
                <c:pt idx="26">
                  <c:v>7.2493979999999998E-3</c:v>
                </c:pt>
                <c:pt idx="27">
                  <c:v>1.0703739E-2</c:v>
                </c:pt>
                <c:pt idx="28">
                  <c:v>1.2385490000000001E-2</c:v>
                </c:pt>
                <c:pt idx="29">
                  <c:v>1.2277082E-2</c:v>
                </c:pt>
                <c:pt idx="30">
                  <c:v>1.2196181E-2</c:v>
                </c:pt>
                <c:pt idx="31">
                  <c:v>1.28434E-2</c:v>
                </c:pt>
                <c:pt idx="32">
                  <c:v>1.4182225999999999E-2</c:v>
                </c:pt>
                <c:pt idx="33">
                  <c:v>1.7208560000000001E-2</c:v>
                </c:pt>
                <c:pt idx="34">
                  <c:v>2.1513585000000002E-2</c:v>
                </c:pt>
                <c:pt idx="35">
                  <c:v>2.6135970000000001E-2</c:v>
                </c:pt>
                <c:pt idx="36">
                  <c:v>2.9363064000000001E-2</c:v>
                </c:pt>
                <c:pt idx="37">
                  <c:v>3.0394259999999999E-2</c:v>
                </c:pt>
                <c:pt idx="38">
                  <c:v>2.9191319E-2</c:v>
                </c:pt>
                <c:pt idx="39">
                  <c:v>2.702042E-2</c:v>
                </c:pt>
                <c:pt idx="40">
                  <c:v>2.449805E-2</c:v>
                </c:pt>
                <c:pt idx="41">
                  <c:v>2.1895379999999999E-2</c:v>
                </c:pt>
                <c:pt idx="42">
                  <c:v>1.988579E-2</c:v>
                </c:pt>
                <c:pt idx="43">
                  <c:v>2.0266935E-2</c:v>
                </c:pt>
                <c:pt idx="44">
                  <c:v>2.4049068E-2</c:v>
                </c:pt>
                <c:pt idx="45">
                  <c:v>2.9926844000000001E-2</c:v>
                </c:pt>
                <c:pt idx="46">
                  <c:v>3.5015468000000001E-2</c:v>
                </c:pt>
                <c:pt idx="47">
                  <c:v>3.6720524999999997E-2</c:v>
                </c:pt>
                <c:pt idx="48">
                  <c:v>3.4650146999999999E-2</c:v>
                </c:pt>
                <c:pt idx="49">
                  <c:v>3.0340644999999999E-2</c:v>
                </c:pt>
                <c:pt idx="50">
                  <c:v>2.4954045000000001E-2</c:v>
                </c:pt>
                <c:pt idx="51">
                  <c:v>2.0859052999999999E-2</c:v>
                </c:pt>
                <c:pt idx="52">
                  <c:v>1.8912868999999999E-2</c:v>
                </c:pt>
                <c:pt idx="53">
                  <c:v>1.8042328E-2</c:v>
                </c:pt>
                <c:pt idx="54">
                  <c:v>1.6637732999999998E-2</c:v>
                </c:pt>
                <c:pt idx="55">
                  <c:v>1.5448817E-2</c:v>
                </c:pt>
                <c:pt idx="56">
                  <c:v>1.6616834E-2</c:v>
                </c:pt>
                <c:pt idx="57">
                  <c:v>2.1222785000000001E-2</c:v>
                </c:pt>
                <c:pt idx="58">
                  <c:v>2.7625125E-2</c:v>
                </c:pt>
                <c:pt idx="59">
                  <c:v>3.2576684000000002E-2</c:v>
                </c:pt>
                <c:pt idx="60">
                  <c:v>3.3784019999999998E-2</c:v>
                </c:pt>
                <c:pt idx="61">
                  <c:v>3.2781508000000001E-2</c:v>
                </c:pt>
                <c:pt idx="62">
                  <c:v>3.1117962999999998E-2</c:v>
                </c:pt>
                <c:pt idx="63">
                  <c:v>2.9267620000000001E-2</c:v>
                </c:pt>
                <c:pt idx="64">
                  <c:v>2.6799023000000002E-2</c:v>
                </c:pt>
                <c:pt idx="65">
                  <c:v>2.5324380000000001E-2</c:v>
                </c:pt>
                <c:pt idx="66">
                  <c:v>2.8133884000000001E-2</c:v>
                </c:pt>
                <c:pt idx="67">
                  <c:v>3.6893352999999997E-2</c:v>
                </c:pt>
                <c:pt idx="68">
                  <c:v>4.8212367999999999E-2</c:v>
                </c:pt>
                <c:pt idx="69">
                  <c:v>5.5106096E-2</c:v>
                </c:pt>
                <c:pt idx="70">
                  <c:v>5.2540629999999998E-2</c:v>
                </c:pt>
                <c:pt idx="71">
                  <c:v>4.1025665000000003E-2</c:v>
                </c:pt>
                <c:pt idx="72">
                  <c:v>2.6229824999999998E-2</c:v>
                </c:pt>
                <c:pt idx="73">
                  <c:v>1.3741539000000001E-2</c:v>
                </c:pt>
                <c:pt idx="74">
                  <c:v>6.2672383999999998E-3</c:v>
                </c:pt>
                <c:pt idx="75">
                  <c:v>2.6381595999999999E-3</c:v>
                </c:pt>
                <c:pt idx="76">
                  <c:v>1.7227121E-3</c:v>
                </c:pt>
                <c:pt idx="77">
                  <c:v>4.0396679999999997E-3</c:v>
                </c:pt>
                <c:pt idx="78">
                  <c:v>1.0308851000000001E-2</c:v>
                </c:pt>
                <c:pt idx="79">
                  <c:v>1.7919375000000001E-2</c:v>
                </c:pt>
                <c:pt idx="80">
                  <c:v>2.163021E-2</c:v>
                </c:pt>
                <c:pt idx="81">
                  <c:v>1.7952168000000001E-2</c:v>
                </c:pt>
                <c:pt idx="82">
                  <c:v>7.6818885000000002E-3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2.7006508E-3</c:v>
                </c:pt>
                <c:pt idx="89">
                  <c:v>8.9307740000000007E-3</c:v>
                </c:pt>
                <c:pt idx="90">
                  <c:v>1.3712131000000001E-2</c:v>
                </c:pt>
                <c:pt idx="91">
                  <c:v>1.7642317000000001E-2</c:v>
                </c:pt>
                <c:pt idx="92">
                  <c:v>2.0668069000000001E-2</c:v>
                </c:pt>
                <c:pt idx="93">
                  <c:v>2.2763024999999999E-2</c:v>
                </c:pt>
                <c:pt idx="94">
                  <c:v>2.4008070999999999E-2</c:v>
                </c:pt>
                <c:pt idx="95">
                  <c:v>2.4756205999999999E-2</c:v>
                </c:pt>
                <c:pt idx="96">
                  <c:v>2.6121825000000001E-2</c:v>
                </c:pt>
                <c:pt idx="97">
                  <c:v>2.7555165999999999E-2</c:v>
                </c:pt>
                <c:pt idx="98">
                  <c:v>2.8505849E-2</c:v>
                </c:pt>
                <c:pt idx="99">
                  <c:v>2.8550938000000001E-2</c:v>
                </c:pt>
                <c:pt idx="100">
                  <c:v>2.7672503000000001E-2</c:v>
                </c:pt>
                <c:pt idx="101">
                  <c:v>2.6582860999999999E-2</c:v>
                </c:pt>
                <c:pt idx="102">
                  <c:v>2.5579065000000002E-2</c:v>
                </c:pt>
                <c:pt idx="103">
                  <c:v>2.514626E-2</c:v>
                </c:pt>
                <c:pt idx="104">
                  <c:v>2.4316812E-2</c:v>
                </c:pt>
                <c:pt idx="105">
                  <c:v>2.3210748999999999E-2</c:v>
                </c:pt>
                <c:pt idx="106">
                  <c:v>2.1659999999999999E-2</c:v>
                </c:pt>
                <c:pt idx="107">
                  <c:v>2.0086478000000001E-2</c:v>
                </c:pt>
                <c:pt idx="108">
                  <c:v>1.7479195999999999E-2</c:v>
                </c:pt>
                <c:pt idx="109">
                  <c:v>1.4335096E-2</c:v>
                </c:pt>
                <c:pt idx="110">
                  <c:v>1.1201935E-2</c:v>
                </c:pt>
                <c:pt idx="111">
                  <c:v>9.9651050000000001E-3</c:v>
                </c:pt>
                <c:pt idx="112">
                  <c:v>6.7675610000000001E-3</c:v>
                </c:pt>
                <c:pt idx="113">
                  <c:v>3.5893123E-3</c:v>
                </c:pt>
                <c:pt idx="114">
                  <c:v>6.02E-5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CAFB-4617-A103-E29783CD99E0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[4]Sheet1!$D$285:$DT$285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1.8799999999999999E-4</c:v>
                </c:pt>
                <c:pt idx="5">
                  <c:v>1.4649824E-3</c:v>
                </c:pt>
                <c:pt idx="6">
                  <c:v>1.9964161E-3</c:v>
                </c:pt>
                <c:pt idx="7">
                  <c:v>3.1178493999999999E-3</c:v>
                </c:pt>
                <c:pt idx="8">
                  <c:v>4.0287830000000002E-3</c:v>
                </c:pt>
                <c:pt idx="9">
                  <c:v>3.6196688000000002E-3</c:v>
                </c:pt>
                <c:pt idx="10">
                  <c:v>1.1164644999999999E-3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6.9899999999999997E-4</c:v>
                </c:pt>
                <c:pt idx="15">
                  <c:v>4.7688753999999998E-3</c:v>
                </c:pt>
                <c:pt idx="16">
                  <c:v>7.538795E-3</c:v>
                </c:pt>
                <c:pt idx="17">
                  <c:v>6.550213E-3</c:v>
                </c:pt>
                <c:pt idx="18">
                  <c:v>2.4407426999999999E-3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2.0058162000000002E-3</c:v>
                </c:pt>
                <c:pt idx="26">
                  <c:v>7.3157420000000001E-3</c:v>
                </c:pt>
                <c:pt idx="27">
                  <c:v>1.0509935999999999E-2</c:v>
                </c:pt>
                <c:pt idx="28">
                  <c:v>1.2029969E-2</c:v>
                </c:pt>
                <c:pt idx="29">
                  <c:v>1.1855967E-2</c:v>
                </c:pt>
                <c:pt idx="30">
                  <c:v>1.1843024000000001E-2</c:v>
                </c:pt>
                <c:pt idx="31">
                  <c:v>1.2628266000000001E-2</c:v>
                </c:pt>
                <c:pt idx="32">
                  <c:v>1.4094980999999999E-2</c:v>
                </c:pt>
                <c:pt idx="33">
                  <c:v>1.7194175999999999E-2</c:v>
                </c:pt>
                <c:pt idx="34">
                  <c:v>2.1469917000000002E-2</c:v>
                </c:pt>
                <c:pt idx="35">
                  <c:v>2.6064191E-2</c:v>
                </c:pt>
                <c:pt idx="36">
                  <c:v>2.937002E-2</c:v>
                </c:pt>
                <c:pt idx="37">
                  <c:v>3.0570344999999999E-2</c:v>
                </c:pt>
                <c:pt idx="38">
                  <c:v>2.9502725E-2</c:v>
                </c:pt>
                <c:pt idx="39">
                  <c:v>2.7260758E-2</c:v>
                </c:pt>
                <c:pt idx="40">
                  <c:v>2.4505260000000001E-2</c:v>
                </c:pt>
                <c:pt idx="41">
                  <c:v>2.1671373000000001E-2</c:v>
                </c:pt>
                <c:pt idx="42">
                  <c:v>1.9642072E-2</c:v>
                </c:pt>
                <c:pt idx="43">
                  <c:v>2.0230512999999999E-2</c:v>
                </c:pt>
                <c:pt idx="44">
                  <c:v>2.4272309999999998E-2</c:v>
                </c:pt>
                <c:pt idx="45">
                  <c:v>3.0289274000000001E-2</c:v>
                </c:pt>
                <c:pt idx="46">
                  <c:v>3.5321470000000001E-2</c:v>
                </c:pt>
                <c:pt idx="47">
                  <c:v>3.6821340000000001E-2</c:v>
                </c:pt>
                <c:pt idx="48">
                  <c:v>3.4557793000000003E-2</c:v>
                </c:pt>
                <c:pt idx="49">
                  <c:v>3.0178670000000001E-2</c:v>
                </c:pt>
                <c:pt idx="50">
                  <c:v>2.4855777999999999E-2</c:v>
                </c:pt>
                <c:pt idx="51">
                  <c:v>2.0876430000000001E-2</c:v>
                </c:pt>
                <c:pt idx="52">
                  <c:v>1.9023928999999998E-2</c:v>
                </c:pt>
                <c:pt idx="53">
                  <c:v>1.8162042E-2</c:v>
                </c:pt>
                <c:pt idx="54">
                  <c:v>1.6713852000000001E-2</c:v>
                </c:pt>
                <c:pt idx="55">
                  <c:v>1.5484596E-2</c:v>
                </c:pt>
                <c:pt idx="56">
                  <c:v>1.6636102999999999E-2</c:v>
                </c:pt>
                <c:pt idx="57">
                  <c:v>2.1266839999999999E-2</c:v>
                </c:pt>
                <c:pt idx="58">
                  <c:v>2.7692242999999998E-2</c:v>
                </c:pt>
                <c:pt idx="59">
                  <c:v>3.2611117000000002E-2</c:v>
                </c:pt>
                <c:pt idx="60">
                  <c:v>3.3668969999999999E-2</c:v>
                </c:pt>
                <c:pt idx="61">
                  <c:v>3.2428112000000002E-2</c:v>
                </c:pt>
                <c:pt idx="62">
                  <c:v>3.0550972999999999E-2</c:v>
                </c:pt>
                <c:pt idx="63">
                  <c:v>2.8655335000000001E-2</c:v>
                </c:pt>
                <c:pt idx="64">
                  <c:v>2.63644E-2</c:v>
                </c:pt>
                <c:pt idx="65">
                  <c:v>2.5231258999999999E-2</c:v>
                </c:pt>
                <c:pt idx="66">
                  <c:v>2.8392535E-2</c:v>
                </c:pt>
                <c:pt idx="67">
                  <c:v>3.7348109999999997E-2</c:v>
                </c:pt>
                <c:pt idx="68">
                  <c:v>4.8628695E-2</c:v>
                </c:pt>
                <c:pt idx="69">
                  <c:v>5.5284750000000001E-2</c:v>
                </c:pt>
                <c:pt idx="70">
                  <c:v>5.2430763999999998E-2</c:v>
                </c:pt>
                <c:pt idx="71">
                  <c:v>4.0695519999999999E-2</c:v>
                </c:pt>
                <c:pt idx="72">
                  <c:v>2.5772561999999999E-2</c:v>
                </c:pt>
                <c:pt idx="73">
                  <c:v>1.3219964000000001E-2</c:v>
                </c:pt>
                <c:pt idx="74">
                  <c:v>5.7816706000000002E-3</c:v>
                </c:pt>
                <c:pt idx="75">
                  <c:v>2.3504677E-3</c:v>
                </c:pt>
                <c:pt idx="76">
                  <c:v>1.7494773E-3</c:v>
                </c:pt>
                <c:pt idx="77">
                  <c:v>4.3036209999999997E-3</c:v>
                </c:pt>
                <c:pt idx="78">
                  <c:v>1.0579529000000001E-2</c:v>
                </c:pt>
                <c:pt idx="79">
                  <c:v>1.7975372999999999E-2</c:v>
                </c:pt>
                <c:pt idx="80">
                  <c:v>2.1413815999999999E-2</c:v>
                </c:pt>
                <c:pt idx="81">
                  <c:v>1.7567975E-2</c:v>
                </c:pt>
                <c:pt idx="82">
                  <c:v>7.3226919999999996E-3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2.7927187999999999E-3</c:v>
                </c:pt>
                <c:pt idx="89">
                  <c:v>9.1486190000000002E-3</c:v>
                </c:pt>
                <c:pt idx="90">
                  <c:v>1.4115624E-2</c:v>
                </c:pt>
                <c:pt idx="91">
                  <c:v>1.8166565999999999E-2</c:v>
                </c:pt>
                <c:pt idx="92">
                  <c:v>2.1107092000000001E-2</c:v>
                </c:pt>
                <c:pt idx="93">
                  <c:v>2.2999456000000001E-2</c:v>
                </c:pt>
                <c:pt idx="94">
                  <c:v>2.3993424999999999E-2</c:v>
                </c:pt>
                <c:pt idx="95">
                  <c:v>2.4498986E-2</c:v>
                </c:pt>
                <c:pt idx="96">
                  <c:v>2.5676910000000001E-2</c:v>
                </c:pt>
                <c:pt idx="97">
                  <c:v>2.7004403999999999E-2</c:v>
                </c:pt>
                <c:pt idx="98">
                  <c:v>2.7942628000000001E-2</c:v>
                </c:pt>
                <c:pt idx="99">
                  <c:v>2.8045504999999998E-2</c:v>
                </c:pt>
                <c:pt idx="100">
                  <c:v>2.7269120000000001E-2</c:v>
                </c:pt>
                <c:pt idx="101">
                  <c:v>2.6421033E-2</c:v>
                </c:pt>
                <c:pt idx="102">
                  <c:v>2.5505736000000001E-2</c:v>
                </c:pt>
                <c:pt idx="103">
                  <c:v>2.514423E-2</c:v>
                </c:pt>
                <c:pt idx="104">
                  <c:v>2.4373077E-2</c:v>
                </c:pt>
                <c:pt idx="105">
                  <c:v>2.3316336999999999E-2</c:v>
                </c:pt>
                <c:pt idx="106">
                  <c:v>2.1799260000000001E-2</c:v>
                </c:pt>
                <c:pt idx="107">
                  <c:v>2.0178116999999999E-2</c:v>
                </c:pt>
                <c:pt idx="108">
                  <c:v>1.7585412000000002E-2</c:v>
                </c:pt>
                <c:pt idx="109">
                  <c:v>1.4431618E-2</c:v>
                </c:pt>
                <c:pt idx="110">
                  <c:v>1.1264308000000001E-2</c:v>
                </c:pt>
                <c:pt idx="111">
                  <c:v>1.0077953000000001E-2</c:v>
                </c:pt>
                <c:pt idx="112">
                  <c:v>6.8670900000000002E-3</c:v>
                </c:pt>
                <c:pt idx="113">
                  <c:v>3.6629708E-3</c:v>
                </c:pt>
                <c:pt idx="114">
                  <c:v>1.1E-4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CAFB-4617-A103-E29783CD99E0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[4]Sheet1!$D$286:$DT$286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2.5799999999999998E-4</c:v>
                </c:pt>
                <c:pt idx="5">
                  <c:v>1.4614720999999999E-3</c:v>
                </c:pt>
                <c:pt idx="6">
                  <c:v>1.9096781E-3</c:v>
                </c:pt>
                <c:pt idx="7">
                  <c:v>2.9296307000000001E-3</c:v>
                </c:pt>
                <c:pt idx="8">
                  <c:v>3.8271397E-3</c:v>
                </c:pt>
                <c:pt idx="9">
                  <c:v>3.5457526999999999E-3</c:v>
                </c:pt>
                <c:pt idx="10">
                  <c:v>1.2825477E-3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6.4400000000000004E-4</c:v>
                </c:pt>
                <c:pt idx="15">
                  <c:v>4.5464844000000001E-3</c:v>
                </c:pt>
                <c:pt idx="16">
                  <c:v>7.3193240000000003E-3</c:v>
                </c:pt>
                <c:pt idx="17">
                  <c:v>6.4892517000000004E-3</c:v>
                </c:pt>
                <c:pt idx="18">
                  <c:v>2.6045539999999998E-3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1.5251672999999999E-3</c:v>
                </c:pt>
                <c:pt idx="26">
                  <c:v>6.8597373999999996E-3</c:v>
                </c:pt>
                <c:pt idx="27">
                  <c:v>1.0148933000000001E-2</c:v>
                </c:pt>
                <c:pt idx="28">
                  <c:v>1.1797266000000001E-2</c:v>
                </c:pt>
                <c:pt idx="29">
                  <c:v>1.1862821000000001E-2</c:v>
                </c:pt>
                <c:pt idx="30">
                  <c:v>1.2066261999999999E-2</c:v>
                </c:pt>
                <c:pt idx="31">
                  <c:v>1.2954527E-2</c:v>
                </c:pt>
                <c:pt idx="32">
                  <c:v>1.4373867E-2</c:v>
                </c:pt>
                <c:pt idx="33">
                  <c:v>1.7292436000000001E-2</c:v>
                </c:pt>
                <c:pt idx="34">
                  <c:v>2.1418199999999998E-2</c:v>
                </c:pt>
                <c:pt idx="35">
                  <c:v>2.5900006E-2</c:v>
                </c:pt>
                <c:pt idx="36">
                  <c:v>2.9118565999999999E-2</c:v>
                </c:pt>
                <c:pt idx="37">
                  <c:v>3.0280390000000001E-2</c:v>
                </c:pt>
                <c:pt idx="38">
                  <c:v>2.9185697E-2</c:v>
                </c:pt>
                <c:pt idx="39">
                  <c:v>2.7019205000000001E-2</c:v>
                </c:pt>
                <c:pt idx="40">
                  <c:v>2.4455774999999999E-2</c:v>
                </c:pt>
                <c:pt idx="41">
                  <c:v>2.1855053999999999E-2</c:v>
                </c:pt>
                <c:pt idx="42">
                  <c:v>1.9979675999999998E-2</c:v>
                </c:pt>
                <c:pt idx="43">
                  <c:v>2.0518871000000001E-2</c:v>
                </c:pt>
                <c:pt idx="44">
                  <c:v>2.4353188000000001E-2</c:v>
                </c:pt>
                <c:pt idx="45">
                  <c:v>3.0116654999999999E-2</c:v>
                </c:pt>
                <c:pt idx="46">
                  <c:v>3.4954116E-2</c:v>
                </c:pt>
                <c:pt idx="47">
                  <c:v>3.6361787E-2</c:v>
                </c:pt>
                <c:pt idx="48">
                  <c:v>3.4050204000000001E-2</c:v>
                </c:pt>
                <c:pt idx="49">
                  <c:v>2.9766452999999998E-2</c:v>
                </c:pt>
                <c:pt idx="50">
                  <c:v>2.4689310999999999E-2</c:v>
                </c:pt>
                <c:pt idx="51">
                  <c:v>2.1020057000000002E-2</c:v>
                </c:pt>
                <c:pt idx="52">
                  <c:v>1.9374520999999999E-2</c:v>
                </c:pt>
                <c:pt idx="53">
                  <c:v>1.8547546000000002E-2</c:v>
                </c:pt>
                <c:pt idx="54">
                  <c:v>1.7031754999999999E-2</c:v>
                </c:pt>
                <c:pt idx="55">
                  <c:v>1.5755953E-2</c:v>
                </c:pt>
                <c:pt idx="56">
                  <c:v>1.6897537000000001E-2</c:v>
                </c:pt>
                <c:pt idx="57">
                  <c:v>2.1481689000000002E-2</c:v>
                </c:pt>
                <c:pt idx="58">
                  <c:v>2.7754926999999999E-2</c:v>
                </c:pt>
                <c:pt idx="59">
                  <c:v>3.2447126E-2</c:v>
                </c:pt>
                <c:pt idx="60">
                  <c:v>3.3331899999999998E-2</c:v>
                </c:pt>
                <c:pt idx="61">
                  <c:v>3.2045114999999999E-2</c:v>
                </c:pt>
                <c:pt idx="62">
                  <c:v>3.0291393E-2</c:v>
                </c:pt>
                <c:pt idx="63">
                  <c:v>2.866875E-2</c:v>
                </c:pt>
                <c:pt idx="64">
                  <c:v>2.6699541E-2</c:v>
                </c:pt>
                <c:pt idx="65">
                  <c:v>2.5795909999999998E-2</c:v>
                </c:pt>
                <c:pt idx="66">
                  <c:v>2.8957320000000002E-2</c:v>
                </c:pt>
                <c:pt idx="67">
                  <c:v>3.7650876E-2</c:v>
                </c:pt>
                <c:pt idx="68">
                  <c:v>4.8497303999999998E-2</c:v>
                </c:pt>
                <c:pt idx="69">
                  <c:v>5.4727089999999999E-2</c:v>
                </c:pt>
                <c:pt idx="70">
                  <c:v>5.1626246000000001E-2</c:v>
                </c:pt>
                <c:pt idx="71">
                  <c:v>3.9902295999999997E-2</c:v>
                </c:pt>
                <c:pt idx="72">
                  <c:v>2.5232375000000001E-2</c:v>
                </c:pt>
                <c:pt idx="73">
                  <c:v>1.3097357E-2</c:v>
                </c:pt>
                <c:pt idx="74">
                  <c:v>6.0903010000000002E-3</c:v>
                </c:pt>
                <c:pt idx="75">
                  <c:v>2.9228367000000001E-3</c:v>
                </c:pt>
                <c:pt idx="76">
                  <c:v>2.3018008E-3</c:v>
                </c:pt>
                <c:pt idx="77">
                  <c:v>4.6319203E-3</c:v>
                </c:pt>
                <c:pt idx="78">
                  <c:v>1.06691485E-2</c:v>
                </c:pt>
                <c:pt idx="79">
                  <c:v>1.7981278E-2</c:v>
                </c:pt>
                <c:pt idx="80">
                  <c:v>2.1523805E-2</c:v>
                </c:pt>
                <c:pt idx="81">
                  <c:v>1.7867477999999999E-2</c:v>
                </c:pt>
                <c:pt idx="82">
                  <c:v>7.7417919999999999E-3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2.3730679999999999E-3</c:v>
                </c:pt>
                <c:pt idx="89">
                  <c:v>8.5376830000000008E-3</c:v>
                </c:pt>
                <c:pt idx="90">
                  <c:v>1.3325986E-2</c:v>
                </c:pt>
                <c:pt idx="91">
                  <c:v>1.729839E-2</c:v>
                </c:pt>
                <c:pt idx="92">
                  <c:v>2.0297322E-2</c:v>
                </c:pt>
                <c:pt idx="93">
                  <c:v>2.2330091999999999E-2</c:v>
                </c:pt>
                <c:pt idx="94">
                  <c:v>2.3503502999999999E-2</c:v>
                </c:pt>
                <c:pt idx="95">
                  <c:v>2.4229318E-2</c:v>
                </c:pt>
                <c:pt idx="96">
                  <c:v>2.562849E-2</c:v>
                </c:pt>
                <c:pt idx="97">
                  <c:v>2.7187731E-2</c:v>
                </c:pt>
                <c:pt idx="98">
                  <c:v>2.8325675000000002E-2</c:v>
                </c:pt>
                <c:pt idx="99">
                  <c:v>2.8570069E-2</c:v>
                </c:pt>
                <c:pt idx="100">
                  <c:v>2.7860511000000001E-2</c:v>
                </c:pt>
                <c:pt idx="101">
                  <c:v>2.6986564000000001E-2</c:v>
                </c:pt>
                <c:pt idx="102">
                  <c:v>2.6013998E-2</c:v>
                </c:pt>
                <c:pt idx="103">
                  <c:v>2.5550874000000001E-2</c:v>
                </c:pt>
                <c:pt idx="104">
                  <c:v>2.4649770000000001E-2</c:v>
                </c:pt>
                <c:pt idx="105">
                  <c:v>2.3446916000000002E-2</c:v>
                </c:pt>
                <c:pt idx="106">
                  <c:v>2.1779079999999999E-2</c:v>
                </c:pt>
                <c:pt idx="107">
                  <c:v>2.005293E-2</c:v>
                </c:pt>
                <c:pt idx="108">
                  <c:v>1.7324774000000001E-2</c:v>
                </c:pt>
                <c:pt idx="109">
                  <c:v>1.4067011000000001E-2</c:v>
                </c:pt>
                <c:pt idx="110">
                  <c:v>1.0835123E-2</c:v>
                </c:pt>
                <c:pt idx="111">
                  <c:v>9.6031080000000008E-3</c:v>
                </c:pt>
                <c:pt idx="112">
                  <c:v>6.3922084000000001E-3</c:v>
                </c:pt>
                <c:pt idx="113">
                  <c:v>3.2236713000000001E-3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CAFB-4617-A103-E29783CD99E0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[4]Sheet1!$D$287:$DT$287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1.2419072000000001E-3</c:v>
                </c:pt>
                <c:pt idx="6">
                  <c:v>1.9564119999999998E-3</c:v>
                </c:pt>
                <c:pt idx="7">
                  <c:v>3.2506823000000001E-3</c:v>
                </c:pt>
                <c:pt idx="8">
                  <c:v>4.2864256999999998E-3</c:v>
                </c:pt>
                <c:pt idx="9">
                  <c:v>3.9183623000000004E-3</c:v>
                </c:pt>
                <c:pt idx="10">
                  <c:v>1.3704241999999999E-3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3.2400000000000001E-4</c:v>
                </c:pt>
                <c:pt idx="15">
                  <c:v>4.3636090000000001E-3</c:v>
                </c:pt>
                <c:pt idx="16">
                  <c:v>7.2574047000000001E-3</c:v>
                </c:pt>
                <c:pt idx="17">
                  <c:v>6.5278252999999998E-3</c:v>
                </c:pt>
                <c:pt idx="18">
                  <c:v>2.6629843999999999E-3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1.797961E-3</c:v>
                </c:pt>
                <c:pt idx="26">
                  <c:v>7.0589240000000003E-3</c:v>
                </c:pt>
                <c:pt idx="27">
                  <c:v>1.0249116000000001E-2</c:v>
                </c:pt>
                <c:pt idx="28">
                  <c:v>1.1816734000000001E-2</c:v>
                </c:pt>
                <c:pt idx="29">
                  <c:v>1.1770152000000001E-2</c:v>
                </c:pt>
                <c:pt idx="30">
                  <c:v>1.1901449999999999E-2</c:v>
                </c:pt>
                <c:pt idx="31">
                  <c:v>1.2833112000000001E-2</c:v>
                </c:pt>
                <c:pt idx="32">
                  <c:v>1.4437373E-2</c:v>
                </c:pt>
                <c:pt idx="33">
                  <c:v>1.7617747E-2</c:v>
                </c:pt>
                <c:pt idx="34">
                  <c:v>2.1906035000000001E-2</c:v>
                </c:pt>
                <c:pt idx="35">
                  <c:v>2.6432829000000001E-2</c:v>
                </c:pt>
                <c:pt idx="36">
                  <c:v>2.9621505999999999E-2</c:v>
                </c:pt>
                <c:pt idx="37">
                  <c:v>3.0704743999999999E-2</c:v>
                </c:pt>
                <c:pt idx="38">
                  <c:v>2.9546347000000001E-2</c:v>
                </c:pt>
                <c:pt idx="39">
                  <c:v>2.7225142000000001E-2</c:v>
                </c:pt>
                <c:pt idx="40">
                  <c:v>2.4432723999999999E-2</c:v>
                </c:pt>
                <c:pt idx="41">
                  <c:v>2.1638073000000001E-2</c:v>
                </c:pt>
                <c:pt idx="42">
                  <c:v>1.9659115000000001E-2</c:v>
                </c:pt>
                <c:pt idx="43">
                  <c:v>2.0251911000000001E-2</c:v>
                </c:pt>
                <c:pt idx="44">
                  <c:v>2.4247617999999999E-2</c:v>
                </c:pt>
                <c:pt idx="45">
                  <c:v>3.0217946999999998E-2</c:v>
                </c:pt>
                <c:pt idx="46">
                  <c:v>3.5252459999999999E-2</c:v>
                </c:pt>
                <c:pt idx="47">
                  <c:v>3.6789271999999998E-2</c:v>
                </c:pt>
                <c:pt idx="48">
                  <c:v>3.4492839999999997E-2</c:v>
                </c:pt>
                <c:pt idx="49">
                  <c:v>3.0001285999999999E-2</c:v>
                </c:pt>
                <c:pt idx="50">
                  <c:v>2.4590992999999998E-2</c:v>
                </c:pt>
                <c:pt idx="51">
                  <c:v>2.0679096000000001E-2</c:v>
                </c:pt>
                <c:pt idx="52">
                  <c:v>1.9052488999999999E-2</c:v>
                </c:pt>
                <c:pt idx="53">
                  <c:v>1.8421428E-2</c:v>
                </c:pt>
                <c:pt idx="54">
                  <c:v>1.7079214999999998E-2</c:v>
                </c:pt>
                <c:pt idx="55">
                  <c:v>1.5813424999999999E-2</c:v>
                </c:pt>
                <c:pt idx="56">
                  <c:v>1.6872462000000001E-2</c:v>
                </c:pt>
                <c:pt idx="57">
                  <c:v>2.1409886E-2</c:v>
                </c:pt>
                <c:pt idx="58">
                  <c:v>2.7763307000000001E-2</c:v>
                </c:pt>
                <c:pt idx="59">
                  <c:v>3.2624279999999999E-2</c:v>
                </c:pt>
                <c:pt idx="60">
                  <c:v>3.3653830000000003E-2</c:v>
                </c:pt>
                <c:pt idx="61">
                  <c:v>3.2424793E-2</c:v>
                </c:pt>
                <c:pt idx="62">
                  <c:v>3.0598382E-2</c:v>
                </c:pt>
                <c:pt idx="63">
                  <c:v>2.8777952999999998E-2</c:v>
                </c:pt>
                <c:pt idx="64">
                  <c:v>2.6543269000000001E-2</c:v>
                </c:pt>
                <c:pt idx="65">
                  <c:v>2.5420881999999999E-2</c:v>
                </c:pt>
                <c:pt idx="66">
                  <c:v>2.8512098E-2</c:v>
                </c:pt>
                <c:pt idx="67">
                  <c:v>3.7325869999999997E-2</c:v>
                </c:pt>
                <c:pt idx="68">
                  <c:v>4.8441709999999999E-2</c:v>
                </c:pt>
                <c:pt idx="69">
                  <c:v>5.4962054000000003E-2</c:v>
                </c:pt>
                <c:pt idx="70">
                  <c:v>5.2033566000000003E-2</c:v>
                </c:pt>
                <c:pt idx="71">
                  <c:v>4.0305390000000003E-2</c:v>
                </c:pt>
                <c:pt idx="72">
                  <c:v>2.5488125E-2</c:v>
                </c:pt>
                <c:pt idx="73">
                  <c:v>1.3142235E-2</c:v>
                </c:pt>
                <c:pt idx="74">
                  <c:v>5.9169493999999996E-3</c:v>
                </c:pt>
                <c:pt idx="75">
                  <c:v>2.5805298000000001E-3</c:v>
                </c:pt>
                <c:pt idx="76">
                  <c:v>1.9259574E-3</c:v>
                </c:pt>
                <c:pt idx="77">
                  <c:v>4.3846689999999999E-3</c:v>
                </c:pt>
                <c:pt idx="78">
                  <c:v>1.0633231E-2</c:v>
                </c:pt>
                <c:pt idx="79">
                  <c:v>1.8111298000000001E-2</c:v>
                </c:pt>
                <c:pt idx="80">
                  <c:v>2.1712357000000002E-2</c:v>
                </c:pt>
                <c:pt idx="81">
                  <c:v>1.8049808000000001E-2</c:v>
                </c:pt>
                <c:pt idx="82">
                  <c:v>7.9131389999999996E-3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2.2346328000000001E-3</c:v>
                </c:pt>
                <c:pt idx="89">
                  <c:v>8.3238630000000008E-3</c:v>
                </c:pt>
                <c:pt idx="90">
                  <c:v>1.3174207E-2</c:v>
                </c:pt>
                <c:pt idx="91">
                  <c:v>1.7315738000000001E-2</c:v>
                </c:pt>
                <c:pt idx="92">
                  <c:v>2.0575024000000001E-2</c:v>
                </c:pt>
                <c:pt idx="93">
                  <c:v>2.2838813999999999E-2</c:v>
                </c:pt>
                <c:pt idx="94">
                  <c:v>2.4162686999999999E-2</c:v>
                </c:pt>
                <c:pt idx="95">
                  <c:v>2.4902194999999998E-2</c:v>
                </c:pt>
                <c:pt idx="96">
                  <c:v>2.6187987999999999E-2</c:v>
                </c:pt>
                <c:pt idx="97">
                  <c:v>2.7548495999999999E-2</c:v>
                </c:pt>
                <c:pt idx="98">
                  <c:v>2.8450115000000002E-2</c:v>
                </c:pt>
                <c:pt idx="99">
                  <c:v>2.8470349999999998E-2</c:v>
                </c:pt>
                <c:pt idx="100">
                  <c:v>2.7582807000000001E-2</c:v>
                </c:pt>
                <c:pt idx="101">
                  <c:v>2.6546316E-2</c:v>
                </c:pt>
                <c:pt idx="102">
                  <c:v>2.5550742000000001E-2</c:v>
                </c:pt>
                <c:pt idx="103">
                  <c:v>2.5119558E-2</c:v>
                </c:pt>
                <c:pt idx="104">
                  <c:v>2.4289130999999999E-2</c:v>
                </c:pt>
                <c:pt idx="105">
                  <c:v>2.3180013999999999E-2</c:v>
                </c:pt>
                <c:pt idx="106">
                  <c:v>2.1622005999999999E-2</c:v>
                </c:pt>
                <c:pt idx="107">
                  <c:v>2.0035984E-2</c:v>
                </c:pt>
                <c:pt idx="108">
                  <c:v>1.7409416E-2</c:v>
                </c:pt>
                <c:pt idx="109">
                  <c:v>1.4243123999999999E-2</c:v>
                </c:pt>
                <c:pt idx="110">
                  <c:v>1.1083309E-2</c:v>
                </c:pt>
                <c:pt idx="111">
                  <c:v>9.8957230000000004E-3</c:v>
                </c:pt>
                <c:pt idx="112">
                  <c:v>6.6909626999999998E-3</c:v>
                </c:pt>
                <c:pt idx="113">
                  <c:v>3.5307632999999998E-3</c:v>
                </c:pt>
                <c:pt idx="114">
                  <c:v>2.7500000000000001E-5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CAFB-4617-A103-E29783CD99E0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[4]Sheet1!$D$288:$DT$288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7.0699999999999997E-5</c:v>
                </c:pt>
                <c:pt idx="5">
                  <c:v>1.2286364999999999E-3</c:v>
                </c:pt>
                <c:pt idx="6">
                  <c:v>1.7651069999999999E-3</c:v>
                </c:pt>
                <c:pt idx="7">
                  <c:v>2.9763868E-3</c:v>
                </c:pt>
                <c:pt idx="8">
                  <c:v>4.0503939999999997E-3</c:v>
                </c:pt>
                <c:pt idx="9">
                  <c:v>3.8382249999999998E-3</c:v>
                </c:pt>
                <c:pt idx="10">
                  <c:v>1.5140352E-3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4.0200000000000001E-4</c:v>
                </c:pt>
                <c:pt idx="15">
                  <c:v>4.3099723000000001E-3</c:v>
                </c:pt>
                <c:pt idx="16">
                  <c:v>7.1385633000000002E-3</c:v>
                </c:pt>
                <c:pt idx="17">
                  <c:v>6.3804676999999997E-3</c:v>
                </c:pt>
                <c:pt idx="18">
                  <c:v>2.5371676000000001E-3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1.8253938000000001E-3</c:v>
                </c:pt>
                <c:pt idx="26">
                  <c:v>7.191757E-3</c:v>
                </c:pt>
                <c:pt idx="27">
                  <c:v>1.0454084000000001E-2</c:v>
                </c:pt>
                <c:pt idx="28">
                  <c:v>1.2002469E-2</c:v>
                </c:pt>
                <c:pt idx="29">
                  <c:v>1.1848229E-2</c:v>
                </c:pt>
                <c:pt idx="30">
                  <c:v>1.1833822000000001E-2</c:v>
                </c:pt>
                <c:pt idx="31">
                  <c:v>1.2576699E-2</c:v>
                </c:pt>
                <c:pt idx="32">
                  <c:v>1.3960774E-2</c:v>
                </c:pt>
                <c:pt idx="33">
                  <c:v>1.6949318000000001E-2</c:v>
                </c:pt>
                <c:pt idx="34">
                  <c:v>2.1149455000000001E-2</c:v>
                </c:pt>
                <c:pt idx="35">
                  <c:v>2.5715208E-2</c:v>
                </c:pt>
                <c:pt idx="36">
                  <c:v>2.9040214000000002E-2</c:v>
                </c:pt>
                <c:pt idx="37">
                  <c:v>3.0313331999999998E-2</c:v>
                </c:pt>
                <c:pt idx="38">
                  <c:v>2.9346299999999999E-2</c:v>
                </c:pt>
                <c:pt idx="39">
                  <c:v>2.7268719E-2</c:v>
                </c:pt>
                <c:pt idx="40">
                  <c:v>2.4717962E-2</c:v>
                </c:pt>
                <c:pt idx="41">
                  <c:v>2.2042662000000001E-2</c:v>
                </c:pt>
                <c:pt idx="42">
                  <c:v>2.0064525E-2</c:v>
                </c:pt>
                <c:pt idx="43">
                  <c:v>2.0550269999999999E-2</c:v>
                </c:pt>
                <c:pt idx="44">
                  <c:v>2.4371402E-2</c:v>
                </c:pt>
                <c:pt idx="45">
                  <c:v>3.0182218E-2</c:v>
                </c:pt>
                <c:pt idx="46">
                  <c:v>3.5100315E-2</c:v>
                </c:pt>
                <c:pt idx="47">
                  <c:v>3.6614300000000002E-2</c:v>
                </c:pt>
                <c:pt idx="48">
                  <c:v>3.4393866000000002E-2</c:v>
                </c:pt>
                <c:pt idx="49">
                  <c:v>2.9971546000000002E-2</c:v>
                </c:pt>
                <c:pt idx="50">
                  <c:v>2.4529222E-2</c:v>
                </c:pt>
                <c:pt idx="51">
                  <c:v>2.0490057999999998E-2</c:v>
                </c:pt>
                <c:pt idx="52">
                  <c:v>1.8724483E-2</c:v>
                </c:pt>
                <c:pt idx="53">
                  <c:v>1.8049573999999999E-2</c:v>
                </c:pt>
                <c:pt idx="54">
                  <c:v>1.6721462999999999E-2</c:v>
                </c:pt>
                <c:pt idx="55">
                  <c:v>1.5447087999999999E-2</c:v>
                </c:pt>
                <c:pt idx="56">
                  <c:v>1.6453723999999999E-2</c:v>
                </c:pt>
                <c:pt idx="57">
                  <c:v>2.0976854E-2</c:v>
                </c:pt>
                <c:pt idx="58">
                  <c:v>2.738676E-2</c:v>
                </c:pt>
                <c:pt idx="59">
                  <c:v>3.2362368000000002E-2</c:v>
                </c:pt>
                <c:pt idx="60">
                  <c:v>3.3515714000000002E-2</c:v>
                </c:pt>
                <c:pt idx="61">
                  <c:v>3.237777E-2</c:v>
                </c:pt>
                <c:pt idx="62">
                  <c:v>3.0567293999999998E-2</c:v>
                </c:pt>
                <c:pt idx="63">
                  <c:v>2.8641941000000001E-2</c:v>
                </c:pt>
                <c:pt idx="64">
                  <c:v>2.6213435E-2</c:v>
                </c:pt>
                <c:pt idx="65">
                  <c:v>2.4929666999999999E-2</c:v>
                </c:pt>
                <c:pt idx="66">
                  <c:v>2.8067911000000001E-2</c:v>
                </c:pt>
                <c:pt idx="67">
                  <c:v>3.7171410000000002E-2</c:v>
                </c:pt>
                <c:pt idx="68">
                  <c:v>4.8645823999999997E-2</c:v>
                </c:pt>
                <c:pt idx="69">
                  <c:v>5.5346305999999998E-2</c:v>
                </c:pt>
                <c:pt idx="70">
                  <c:v>5.2302975000000002E-2</c:v>
                </c:pt>
                <c:pt idx="71">
                  <c:v>4.0293870000000002E-2</c:v>
                </c:pt>
                <c:pt idx="72">
                  <c:v>2.5268696E-2</c:v>
                </c:pt>
                <c:pt idx="73">
                  <c:v>1.2948975999999999E-2</c:v>
                </c:pt>
                <c:pt idx="74">
                  <c:v>5.9573682999999999E-3</c:v>
                </c:pt>
                <c:pt idx="75">
                  <c:v>2.9085700000000001E-3</c:v>
                </c:pt>
                <c:pt idx="76">
                  <c:v>2.4030684000000001E-3</c:v>
                </c:pt>
                <c:pt idx="77">
                  <c:v>4.7710599999999997E-3</c:v>
                </c:pt>
                <c:pt idx="78">
                  <c:v>1.0713257E-2</c:v>
                </c:pt>
                <c:pt idx="79">
                  <c:v>1.7810004000000001E-2</c:v>
                </c:pt>
                <c:pt idx="80">
                  <c:v>2.1121576E-2</c:v>
                </c:pt>
                <c:pt idx="81">
                  <c:v>1.7361535000000001E-2</c:v>
                </c:pt>
                <c:pt idx="82">
                  <c:v>7.3312760000000003E-3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2.4961067999999999E-3</c:v>
                </c:pt>
                <c:pt idx="89">
                  <c:v>8.5300259999999996E-3</c:v>
                </c:pt>
                <c:pt idx="90">
                  <c:v>1.3339630999999999E-2</c:v>
                </c:pt>
                <c:pt idx="91">
                  <c:v>1.7504225000000002E-2</c:v>
                </c:pt>
                <c:pt idx="92">
                  <c:v>2.0758540999999998E-2</c:v>
                </c:pt>
                <c:pt idx="93">
                  <c:v>2.2978815999999999E-2</c:v>
                </c:pt>
                <c:pt idx="94">
                  <c:v>2.4229582E-2</c:v>
                </c:pt>
                <c:pt idx="95">
                  <c:v>2.4866375999999999E-2</c:v>
                </c:pt>
                <c:pt idx="96">
                  <c:v>2.6034614000000001E-2</c:v>
                </c:pt>
                <c:pt idx="97">
                  <c:v>2.7289864E-2</c:v>
                </c:pt>
                <c:pt idx="98">
                  <c:v>2.8130672999999998E-2</c:v>
                </c:pt>
                <c:pt idx="99">
                  <c:v>2.8134543000000001E-2</c:v>
                </c:pt>
                <c:pt idx="100">
                  <c:v>2.7258066000000001E-2</c:v>
                </c:pt>
                <c:pt idx="101">
                  <c:v>2.6320564000000001E-2</c:v>
                </c:pt>
                <c:pt idx="102">
                  <c:v>2.5363858999999999E-2</c:v>
                </c:pt>
                <c:pt idx="103">
                  <c:v>2.4978982E-2</c:v>
                </c:pt>
                <c:pt idx="104">
                  <c:v>2.4192449000000001E-2</c:v>
                </c:pt>
                <c:pt idx="105">
                  <c:v>2.3126157000000001E-2</c:v>
                </c:pt>
                <c:pt idx="106">
                  <c:v>2.1604274999999999E-2</c:v>
                </c:pt>
                <c:pt idx="107">
                  <c:v>2.0029755E-2</c:v>
                </c:pt>
                <c:pt idx="108">
                  <c:v>1.7425638E-2</c:v>
                </c:pt>
                <c:pt idx="109">
                  <c:v>1.4266914E-2</c:v>
                </c:pt>
                <c:pt idx="110">
                  <c:v>1.1101875000000001E-2</c:v>
                </c:pt>
                <c:pt idx="111">
                  <c:v>9.9476719999999994E-3</c:v>
                </c:pt>
                <c:pt idx="112">
                  <c:v>6.7378960000000002E-3</c:v>
                </c:pt>
                <c:pt idx="113">
                  <c:v>3.5567868E-3</c:v>
                </c:pt>
                <c:pt idx="114">
                  <c:v>3.1600000000000002E-5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CAFB-4617-A103-E29783CD99E0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[4]Sheet1!$D$289:$DT$289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8.9899999999999995E-4</c:v>
                </c:pt>
                <c:pt idx="6">
                  <c:v>1.6113466E-3</c:v>
                </c:pt>
                <c:pt idx="7">
                  <c:v>3.0617740000000002E-3</c:v>
                </c:pt>
                <c:pt idx="8">
                  <c:v>4.2777620000000001E-3</c:v>
                </c:pt>
                <c:pt idx="9">
                  <c:v>4.0263696999999999E-3</c:v>
                </c:pt>
                <c:pt idx="10">
                  <c:v>1.5610367E-3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4.6299999999999998E-4</c:v>
                </c:pt>
                <c:pt idx="15">
                  <c:v>4.4713755999999999E-3</c:v>
                </c:pt>
                <c:pt idx="16">
                  <c:v>7.3443544000000001E-3</c:v>
                </c:pt>
                <c:pt idx="17">
                  <c:v>6.5657739999999999E-3</c:v>
                </c:pt>
                <c:pt idx="18">
                  <c:v>2.6585273E-3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1.7844747999999999E-3</c:v>
                </c:pt>
                <c:pt idx="26">
                  <c:v>7.2679976000000002E-3</c:v>
                </c:pt>
                <c:pt idx="27">
                  <c:v>1.0636107000000001E-2</c:v>
                </c:pt>
                <c:pt idx="28">
                  <c:v>1.2232562000000001E-2</c:v>
                </c:pt>
                <c:pt idx="29">
                  <c:v>1.2105374E-2</c:v>
                </c:pt>
                <c:pt idx="30">
                  <c:v>1.2071624E-2</c:v>
                </c:pt>
                <c:pt idx="31">
                  <c:v>1.2774794000000001E-2</c:v>
                </c:pt>
                <c:pt idx="32">
                  <c:v>1.40918195E-2</c:v>
                </c:pt>
                <c:pt idx="33">
                  <c:v>1.6958540000000001E-2</c:v>
                </c:pt>
                <c:pt idx="34">
                  <c:v>2.1010750000000002E-2</c:v>
                </c:pt>
                <c:pt idx="35">
                  <c:v>2.5442050000000001E-2</c:v>
                </c:pt>
                <c:pt idx="36">
                  <c:v>2.8723313E-2</c:v>
                </c:pt>
                <c:pt idx="37">
                  <c:v>3.0080901E-2</c:v>
                </c:pt>
                <c:pt idx="38">
                  <c:v>2.9293989999999999E-2</c:v>
                </c:pt>
                <c:pt idx="39">
                  <c:v>2.739859E-2</c:v>
                </c:pt>
                <c:pt idx="40">
                  <c:v>2.4902270000000001E-2</c:v>
                </c:pt>
                <c:pt idx="41">
                  <c:v>2.2206251999999999E-2</c:v>
                </c:pt>
                <c:pt idx="42">
                  <c:v>2.0138179999999999E-2</c:v>
                </c:pt>
                <c:pt idx="43">
                  <c:v>2.0519086999999998E-2</c:v>
                </c:pt>
                <c:pt idx="44">
                  <c:v>2.428862E-2</c:v>
                </c:pt>
                <c:pt idx="45">
                  <c:v>3.0035580999999999E-2</c:v>
                </c:pt>
                <c:pt idx="46">
                  <c:v>3.4937546E-2</c:v>
                </c:pt>
                <c:pt idx="47">
                  <c:v>3.6477326999999997E-2</c:v>
                </c:pt>
                <c:pt idx="48">
                  <c:v>3.4310279999999999E-2</c:v>
                </c:pt>
                <c:pt idx="49">
                  <c:v>3.0008106E-2</c:v>
                </c:pt>
                <c:pt idx="50">
                  <c:v>2.4757514000000001E-2</c:v>
                </c:pt>
                <c:pt idx="51">
                  <c:v>2.0936917999999999E-2</c:v>
                </c:pt>
                <c:pt idx="52">
                  <c:v>1.9283275999999999E-2</c:v>
                </c:pt>
                <c:pt idx="53">
                  <c:v>1.8549597000000001E-2</c:v>
                </c:pt>
                <c:pt idx="54">
                  <c:v>1.7054340000000001E-2</c:v>
                </c:pt>
                <c:pt idx="55">
                  <c:v>1.5623451E-2</c:v>
                </c:pt>
                <c:pt idx="56">
                  <c:v>1.6574910000000002E-2</c:v>
                </c:pt>
                <c:pt idx="57">
                  <c:v>2.107904E-2</c:v>
                </c:pt>
                <c:pt idx="58">
                  <c:v>2.7457891000000002E-2</c:v>
                </c:pt>
                <c:pt idx="59">
                  <c:v>3.2380300000000001E-2</c:v>
                </c:pt>
                <c:pt idx="60">
                  <c:v>3.3521085999999999E-2</c:v>
                </c:pt>
                <c:pt idx="61">
                  <c:v>3.2416652999999997E-2</c:v>
                </c:pt>
                <c:pt idx="62">
                  <c:v>3.0676892000000001E-2</c:v>
                </c:pt>
                <c:pt idx="63">
                  <c:v>2.8836154999999999E-2</c:v>
                </c:pt>
                <c:pt idx="64">
                  <c:v>2.6494951999999999E-2</c:v>
                </c:pt>
                <c:pt idx="65">
                  <c:v>2.5245434000000001E-2</c:v>
                </c:pt>
                <c:pt idx="66">
                  <c:v>2.8264134999999999E-2</c:v>
                </c:pt>
                <c:pt idx="67">
                  <c:v>3.7036195000000001E-2</c:v>
                </c:pt>
                <c:pt idx="68">
                  <c:v>4.8110615000000002E-2</c:v>
                </c:pt>
                <c:pt idx="69">
                  <c:v>5.4598395000000001E-2</c:v>
                </c:pt>
                <c:pt idx="70">
                  <c:v>5.1700026000000003E-2</c:v>
                </c:pt>
                <c:pt idx="71">
                  <c:v>4.0104559999999997E-2</c:v>
                </c:pt>
                <c:pt idx="72">
                  <c:v>2.5482839E-2</c:v>
                </c:pt>
                <c:pt idx="73">
                  <c:v>1.3310616000000001E-2</c:v>
                </c:pt>
                <c:pt idx="74">
                  <c:v>6.1678130000000003E-3</c:v>
                </c:pt>
                <c:pt idx="75">
                  <c:v>2.8063692E-3</c:v>
                </c:pt>
                <c:pt idx="76">
                  <c:v>2.0390355E-3</c:v>
                </c:pt>
                <c:pt idx="77">
                  <c:v>4.3628444000000004E-3</c:v>
                </c:pt>
                <c:pt idx="78">
                  <c:v>1.0531380999999999E-2</c:v>
                </c:pt>
                <c:pt idx="79">
                  <c:v>1.8015725999999999E-2</c:v>
                </c:pt>
                <c:pt idx="80">
                  <c:v>2.1682219999999999E-2</c:v>
                </c:pt>
                <c:pt idx="81">
                  <c:v>1.8087382999999999E-2</c:v>
                </c:pt>
                <c:pt idx="82">
                  <c:v>7.9915079999999996E-3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1.8018878999999999E-3</c:v>
                </c:pt>
                <c:pt idx="89">
                  <c:v>8.0141899999999992E-3</c:v>
                </c:pt>
                <c:pt idx="90">
                  <c:v>1.308117E-2</c:v>
                </c:pt>
                <c:pt idx="91">
                  <c:v>1.743946E-2</c:v>
                </c:pt>
                <c:pt idx="92">
                  <c:v>2.0831692999999998E-2</c:v>
                </c:pt>
                <c:pt idx="93">
                  <c:v>2.3136599000000001E-2</c:v>
                </c:pt>
                <c:pt idx="94">
                  <c:v>2.444381E-2</c:v>
                </c:pt>
                <c:pt idx="95">
                  <c:v>2.5130978000000002E-2</c:v>
                </c:pt>
                <c:pt idx="96">
                  <c:v>2.633549E-2</c:v>
                </c:pt>
                <c:pt idx="97">
                  <c:v>2.7592419E-2</c:v>
                </c:pt>
                <c:pt idx="98">
                  <c:v>2.8400522000000001E-2</c:v>
                </c:pt>
                <c:pt idx="99">
                  <c:v>2.8343852999999999E-2</c:v>
                </c:pt>
                <c:pt idx="100">
                  <c:v>2.7400669999999998E-2</c:v>
                </c:pt>
                <c:pt idx="101">
                  <c:v>2.6392368999999999E-2</c:v>
                </c:pt>
                <c:pt idx="102">
                  <c:v>2.5364207E-2</c:v>
                </c:pt>
                <c:pt idx="103">
                  <c:v>2.4918183999999999E-2</c:v>
                </c:pt>
                <c:pt idx="104">
                  <c:v>2.4089138999999999E-2</c:v>
                </c:pt>
                <c:pt idx="105">
                  <c:v>2.2994648999999999E-2</c:v>
                </c:pt>
                <c:pt idx="106">
                  <c:v>2.1460572000000001E-2</c:v>
                </c:pt>
                <c:pt idx="107">
                  <c:v>1.9882407000000001E-2</c:v>
                </c:pt>
                <c:pt idx="108">
                  <c:v>1.7296953E-2</c:v>
                </c:pt>
                <c:pt idx="109">
                  <c:v>1.416735E-2</c:v>
                </c:pt>
                <c:pt idx="110">
                  <c:v>1.1040029999999999E-2</c:v>
                </c:pt>
                <c:pt idx="111">
                  <c:v>9.9377319999999995E-3</c:v>
                </c:pt>
                <c:pt idx="112">
                  <c:v>6.7775049999999996E-3</c:v>
                </c:pt>
                <c:pt idx="113">
                  <c:v>3.6440874E-3</c:v>
                </c:pt>
                <c:pt idx="114">
                  <c:v>1.6699999999999999E-4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CAFB-4617-A103-E29783CD99E0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[4]Sheet1!$D$290:$DT$290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2.7399999999999999E-4</c:v>
                </c:pt>
                <c:pt idx="5">
                  <c:v>1.1910581999999999E-3</c:v>
                </c:pt>
                <c:pt idx="6">
                  <c:v>1.5067551000000001E-3</c:v>
                </c:pt>
                <c:pt idx="7">
                  <c:v>2.5634782000000002E-3</c:v>
                </c:pt>
                <c:pt idx="8">
                  <c:v>3.5890427E-3</c:v>
                </c:pt>
                <c:pt idx="9">
                  <c:v>3.4288055999999998E-3</c:v>
                </c:pt>
                <c:pt idx="10">
                  <c:v>1.2140607999999999E-3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7.3200000000000001E-4</c:v>
                </c:pt>
                <c:pt idx="15">
                  <c:v>4.5779799999999997E-3</c:v>
                </c:pt>
                <c:pt idx="16">
                  <c:v>7.2810645E-3</c:v>
                </c:pt>
                <c:pt idx="17">
                  <c:v>6.4520749999999998E-3</c:v>
                </c:pt>
                <c:pt idx="18">
                  <c:v>2.5713453000000002E-3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1.5400785E-3</c:v>
                </c:pt>
                <c:pt idx="26">
                  <c:v>6.8575622999999999E-3</c:v>
                </c:pt>
                <c:pt idx="27">
                  <c:v>1.0175517E-2</c:v>
                </c:pt>
                <c:pt idx="28">
                  <c:v>1.1854740000000001E-2</c:v>
                </c:pt>
                <c:pt idx="29">
                  <c:v>1.1862536999999999E-2</c:v>
                </c:pt>
                <c:pt idx="30">
                  <c:v>1.1940159000000001E-2</c:v>
                </c:pt>
                <c:pt idx="31">
                  <c:v>1.2695019E-2</c:v>
                </c:pt>
                <c:pt idx="32">
                  <c:v>1.4051222E-2</c:v>
                </c:pt>
                <c:pt idx="33">
                  <c:v>1.7039621000000001E-2</c:v>
                </c:pt>
                <c:pt idx="34">
                  <c:v>2.1281121E-2</c:v>
                </c:pt>
                <c:pt idx="35">
                  <c:v>2.5861673000000002E-2</c:v>
                </c:pt>
                <c:pt idx="36">
                  <c:v>2.9088017000000001E-2</c:v>
                </c:pt>
                <c:pt idx="37">
                  <c:v>3.0183709999999999E-2</c:v>
                </c:pt>
                <c:pt idx="38">
                  <c:v>2.9057105999999999E-2</c:v>
                </c:pt>
                <c:pt idx="39">
                  <c:v>2.6908323000000001E-2</c:v>
                </c:pt>
                <c:pt idx="40">
                  <c:v>2.4368476E-2</c:v>
                </c:pt>
                <c:pt idx="41">
                  <c:v>2.1712006999999998E-2</c:v>
                </c:pt>
                <c:pt idx="42">
                  <c:v>1.9784737E-2</c:v>
                </c:pt>
                <c:pt idx="43">
                  <c:v>2.0354446000000002E-2</c:v>
                </c:pt>
                <c:pt idx="44">
                  <c:v>2.4283519E-2</c:v>
                </c:pt>
                <c:pt idx="45">
                  <c:v>3.0145519999999999E-2</c:v>
                </c:pt>
                <c:pt idx="46">
                  <c:v>3.5095055E-2</c:v>
                </c:pt>
                <c:pt idx="47">
                  <c:v>3.6634027999999999E-2</c:v>
                </c:pt>
                <c:pt idx="48">
                  <c:v>3.4490809999999997E-2</c:v>
                </c:pt>
                <c:pt idx="49">
                  <c:v>3.0219875E-2</c:v>
                </c:pt>
                <c:pt idx="50">
                  <c:v>2.4945404000000001E-2</c:v>
                </c:pt>
                <c:pt idx="51">
                  <c:v>2.1004140000000001E-2</c:v>
                </c:pt>
                <c:pt idx="52">
                  <c:v>1.9193302999999998E-2</c:v>
                </c:pt>
                <c:pt idx="53">
                  <c:v>1.8347545E-2</c:v>
                </c:pt>
                <c:pt idx="54">
                  <c:v>1.6847069999999999E-2</c:v>
                </c:pt>
                <c:pt idx="55">
                  <c:v>1.5480359000000001E-2</c:v>
                </c:pt>
                <c:pt idx="56">
                  <c:v>1.6485670000000001E-2</c:v>
                </c:pt>
                <c:pt idx="57">
                  <c:v>2.104781E-2</c:v>
                </c:pt>
                <c:pt idx="58">
                  <c:v>2.7535391999999999E-2</c:v>
                </c:pt>
                <c:pt idx="59">
                  <c:v>3.2635402000000001E-2</c:v>
                </c:pt>
                <c:pt idx="60">
                  <c:v>3.3910773999999998E-2</c:v>
                </c:pt>
                <c:pt idx="61">
                  <c:v>3.2744787999999997E-2</c:v>
                </c:pt>
                <c:pt idx="62">
                  <c:v>3.0711867E-2</c:v>
                </c:pt>
                <c:pt idx="63">
                  <c:v>2.8480933999999999E-2</c:v>
                </c:pt>
                <c:pt idx="64">
                  <c:v>2.5873653999999999E-2</c:v>
                </c:pt>
                <c:pt idx="65">
                  <c:v>2.4635704000000001E-2</c:v>
                </c:pt>
                <c:pt idx="66">
                  <c:v>2.7931109999999999E-2</c:v>
                </c:pt>
                <c:pt idx="67">
                  <c:v>3.708794E-2</c:v>
                </c:pt>
                <c:pt idx="68">
                  <c:v>4.8451769999999998E-2</c:v>
                </c:pt>
                <c:pt idx="69">
                  <c:v>5.5025272E-2</c:v>
                </c:pt>
                <c:pt idx="70">
                  <c:v>5.205721E-2</c:v>
                </c:pt>
                <c:pt idx="71">
                  <c:v>4.0345453000000003E-2</c:v>
                </c:pt>
                <c:pt idx="72">
                  <c:v>2.5624230000000001E-2</c:v>
                </c:pt>
                <c:pt idx="73">
                  <c:v>1.3357094999999999E-2</c:v>
                </c:pt>
                <c:pt idx="74">
                  <c:v>6.1040010000000004E-3</c:v>
                </c:pt>
                <c:pt idx="75">
                  <c:v>2.6770905000000002E-3</c:v>
                </c:pt>
                <c:pt idx="76">
                  <c:v>1.9259446E-3</c:v>
                </c:pt>
                <c:pt idx="77">
                  <c:v>4.2945094999999999E-3</c:v>
                </c:pt>
                <c:pt idx="78">
                  <c:v>1.0463291E-2</c:v>
                </c:pt>
                <c:pt idx="79">
                  <c:v>1.7898799999999999E-2</c:v>
                </c:pt>
                <c:pt idx="80">
                  <c:v>2.1512705999999999E-2</c:v>
                </c:pt>
                <c:pt idx="81">
                  <c:v>1.7894072E-2</c:v>
                </c:pt>
                <c:pt idx="82">
                  <c:v>7.7973636999999997E-3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2.2079726000000001E-3</c:v>
                </c:pt>
                <c:pt idx="89">
                  <c:v>8.5318849999999995E-3</c:v>
                </c:pt>
                <c:pt idx="90">
                  <c:v>1.361799E-2</c:v>
                </c:pt>
                <c:pt idx="91">
                  <c:v>1.793904E-2</c:v>
                </c:pt>
                <c:pt idx="92">
                  <c:v>2.1162296000000001E-2</c:v>
                </c:pt>
                <c:pt idx="93">
                  <c:v>2.3255615E-2</c:v>
                </c:pt>
                <c:pt idx="94">
                  <c:v>2.4332922E-2</c:v>
                </c:pt>
                <c:pt idx="95">
                  <c:v>2.4775716E-2</c:v>
                </c:pt>
                <c:pt idx="96">
                  <c:v>2.5793929E-2</c:v>
                </c:pt>
                <c:pt idx="97">
                  <c:v>2.6947614000000002E-2</c:v>
                </c:pt>
                <c:pt idx="98">
                  <c:v>2.775944E-2</c:v>
                </c:pt>
                <c:pt idx="99">
                  <c:v>2.7797724999999999E-2</c:v>
                </c:pt>
                <c:pt idx="100">
                  <c:v>2.6993949999999999E-2</c:v>
                </c:pt>
                <c:pt idx="101">
                  <c:v>2.6148406999999999E-2</c:v>
                </c:pt>
                <c:pt idx="102">
                  <c:v>2.5250444E-2</c:v>
                </c:pt>
                <c:pt idx="103">
                  <c:v>2.4901418000000002E-2</c:v>
                </c:pt>
                <c:pt idx="104">
                  <c:v>2.4139322000000001E-2</c:v>
                </c:pt>
                <c:pt idx="105">
                  <c:v>2.3086836999999999E-2</c:v>
                </c:pt>
                <c:pt idx="106">
                  <c:v>2.1568192E-2</c:v>
                </c:pt>
                <c:pt idx="107">
                  <c:v>1.9962812E-2</c:v>
                </c:pt>
                <c:pt idx="108">
                  <c:v>1.7351378000000001E-2</c:v>
                </c:pt>
                <c:pt idx="109">
                  <c:v>1.4179601E-2</c:v>
                </c:pt>
                <c:pt idx="110">
                  <c:v>1.1004007999999999E-2</c:v>
                </c:pt>
                <c:pt idx="111">
                  <c:v>9.9336809999999998E-3</c:v>
                </c:pt>
                <c:pt idx="112">
                  <c:v>6.7623190000000001E-3</c:v>
                </c:pt>
                <c:pt idx="113">
                  <c:v>3.6379696999999998E-3</c:v>
                </c:pt>
                <c:pt idx="114">
                  <c:v>1.83E-4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CAFB-4617-A103-E29783CD99E0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[4]Sheet1!$D$291:$DT$291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1.0218623E-3</c:v>
                </c:pt>
                <c:pt idx="6">
                  <c:v>1.6153614E-3</c:v>
                </c:pt>
                <c:pt idx="7">
                  <c:v>2.9076626999999999E-3</c:v>
                </c:pt>
                <c:pt idx="8">
                  <c:v>4.0535950000000001E-3</c:v>
                </c:pt>
                <c:pt idx="9">
                  <c:v>3.8560678000000002E-3</c:v>
                </c:pt>
                <c:pt idx="10">
                  <c:v>1.5277929999999999E-3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3.0600000000000001E-4</c:v>
                </c:pt>
                <c:pt idx="15">
                  <c:v>4.1730114999999996E-3</c:v>
                </c:pt>
                <c:pt idx="16">
                  <c:v>6.9875470000000002E-3</c:v>
                </c:pt>
                <c:pt idx="17">
                  <c:v>6.2657803999999996E-3</c:v>
                </c:pt>
                <c:pt idx="18">
                  <c:v>2.4338944E-3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1.7781066E-3</c:v>
                </c:pt>
                <c:pt idx="26">
                  <c:v>7.1331739999999999E-3</c:v>
                </c:pt>
                <c:pt idx="27">
                  <c:v>1.0417552E-2</c:v>
                </c:pt>
                <c:pt idx="28">
                  <c:v>1.1970840999999999E-2</c:v>
                </c:pt>
                <c:pt idx="29">
                  <c:v>1.1797296000000001E-2</c:v>
                </c:pt>
                <c:pt idx="30">
                  <c:v>1.1762718E-2</c:v>
                </c:pt>
                <c:pt idx="31">
                  <c:v>1.2538970999999999E-2</c:v>
                </c:pt>
                <c:pt idx="32">
                  <c:v>1.4005731E-2</c:v>
                </c:pt>
                <c:pt idx="33">
                  <c:v>1.7069902000000001E-2</c:v>
                </c:pt>
                <c:pt idx="34">
                  <c:v>2.1288794E-2</c:v>
                </c:pt>
                <c:pt idx="35">
                  <c:v>2.5798150999999998E-2</c:v>
                </c:pt>
                <c:pt idx="36">
                  <c:v>2.9006054999999999E-2</c:v>
                </c:pt>
                <c:pt idx="37">
                  <c:v>3.016013E-2</c:v>
                </c:pt>
                <c:pt idx="38">
                  <c:v>2.9136800000000001E-2</c:v>
                </c:pt>
                <c:pt idx="39">
                  <c:v>2.7067523E-2</c:v>
                </c:pt>
                <c:pt idx="40">
                  <c:v>2.4558070000000001E-2</c:v>
                </c:pt>
                <c:pt idx="41">
                  <c:v>2.1877595999999999E-2</c:v>
                </c:pt>
                <c:pt idx="42">
                  <c:v>1.9865686E-2</c:v>
                </c:pt>
                <c:pt idx="43">
                  <c:v>2.0335737999999999E-2</c:v>
                </c:pt>
                <c:pt idx="44">
                  <c:v>2.4204347000000001E-2</c:v>
                </c:pt>
                <c:pt idx="45">
                  <c:v>3.0067646999999999E-2</c:v>
                </c:pt>
                <c:pt idx="46">
                  <c:v>3.5040296999999998E-2</c:v>
                </c:pt>
                <c:pt idx="47">
                  <c:v>3.6588586999999999E-2</c:v>
                </c:pt>
                <c:pt idx="48">
                  <c:v>3.4422684000000002E-2</c:v>
                </c:pt>
                <c:pt idx="49">
                  <c:v>3.0079735E-2</c:v>
                </c:pt>
                <c:pt idx="50">
                  <c:v>2.4726382000000002E-2</c:v>
                </c:pt>
                <c:pt idx="51">
                  <c:v>2.0744263999999998E-2</c:v>
                </c:pt>
                <c:pt idx="52">
                  <c:v>1.8954289999999999E-2</c:v>
                </c:pt>
                <c:pt idx="53">
                  <c:v>1.8208209999999999E-2</c:v>
                </c:pt>
                <c:pt idx="54">
                  <c:v>1.6809382000000001E-2</c:v>
                </c:pt>
                <c:pt idx="55">
                  <c:v>1.5476024999999999E-2</c:v>
                </c:pt>
                <c:pt idx="56">
                  <c:v>1.6444899999999998E-2</c:v>
                </c:pt>
                <c:pt idx="57">
                  <c:v>2.0936831999999999E-2</c:v>
                </c:pt>
                <c:pt idx="58">
                  <c:v>2.7361608999999999E-2</c:v>
                </c:pt>
                <c:pt idx="59">
                  <c:v>3.2441784000000001E-2</c:v>
                </c:pt>
                <c:pt idx="60">
                  <c:v>3.3742804000000001E-2</c:v>
                </c:pt>
                <c:pt idx="61">
                  <c:v>3.2633370000000002E-2</c:v>
                </c:pt>
                <c:pt idx="62">
                  <c:v>3.0625498000000001E-2</c:v>
                </c:pt>
                <c:pt idx="63">
                  <c:v>2.8350525000000001E-2</c:v>
                </c:pt>
                <c:pt idx="64">
                  <c:v>2.5665423E-2</c:v>
                </c:pt>
                <c:pt idx="65">
                  <c:v>2.4385633E-2</c:v>
                </c:pt>
                <c:pt idx="66">
                  <c:v>2.7719793999999999E-2</c:v>
                </c:pt>
                <c:pt idx="67">
                  <c:v>3.7012093000000003E-2</c:v>
                </c:pt>
                <c:pt idx="68">
                  <c:v>4.8586249999999997E-2</c:v>
                </c:pt>
                <c:pt idx="69">
                  <c:v>5.5383562999999997E-2</c:v>
                </c:pt>
                <c:pt idx="70">
                  <c:v>5.2511299999999997E-2</c:v>
                </c:pt>
                <c:pt idx="71">
                  <c:v>4.0666599999999997E-2</c:v>
                </c:pt>
                <c:pt idx="72">
                  <c:v>2.5626253000000002E-2</c:v>
                </c:pt>
                <c:pt idx="73">
                  <c:v>1.3021039999999999E-2</c:v>
                </c:pt>
                <c:pt idx="74">
                  <c:v>5.6250459999999999E-3</c:v>
                </c:pt>
                <c:pt idx="75">
                  <c:v>2.3019164999999999E-3</c:v>
                </c:pt>
                <c:pt idx="76">
                  <c:v>1.8249075999999999E-3</c:v>
                </c:pt>
                <c:pt idx="77">
                  <c:v>4.5415899999999999E-3</c:v>
                </c:pt>
                <c:pt idx="78">
                  <c:v>1.0997219000000001E-2</c:v>
                </c:pt>
                <c:pt idx="79">
                  <c:v>1.8522486000000001E-2</c:v>
                </c:pt>
                <c:pt idx="80">
                  <c:v>2.1989636E-2</c:v>
                </c:pt>
                <c:pt idx="81">
                  <c:v>1.8091422999999999E-2</c:v>
                </c:pt>
                <c:pt idx="82">
                  <c:v>7.7352860000000001E-3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1.8301992999999999E-3</c:v>
                </c:pt>
                <c:pt idx="89">
                  <c:v>8.1238500000000002E-3</c:v>
                </c:pt>
                <c:pt idx="90">
                  <c:v>1.3243786E-2</c:v>
                </c:pt>
                <c:pt idx="91">
                  <c:v>1.7678658E-2</c:v>
                </c:pt>
                <c:pt idx="92">
                  <c:v>2.1098964000000001E-2</c:v>
                </c:pt>
                <c:pt idx="93">
                  <c:v>2.3394392999999999E-2</c:v>
                </c:pt>
                <c:pt idx="94">
                  <c:v>2.4633375999999998E-2</c:v>
                </c:pt>
                <c:pt idx="95">
                  <c:v>2.5183589999999999E-2</c:v>
                </c:pt>
                <c:pt idx="96">
                  <c:v>2.6215581000000002E-2</c:v>
                </c:pt>
                <c:pt idx="97">
                  <c:v>2.7327634E-2</c:v>
                </c:pt>
                <c:pt idx="98">
                  <c:v>2.8039087000000001E-2</c:v>
                </c:pt>
                <c:pt idx="99">
                  <c:v>2.7942310000000001E-2</c:v>
                </c:pt>
                <c:pt idx="100">
                  <c:v>2.7005609999999999E-2</c:v>
                </c:pt>
                <c:pt idx="101">
                  <c:v>2.6016414000000002E-2</c:v>
                </c:pt>
                <c:pt idx="102">
                  <c:v>2.5073076E-2</c:v>
                </c:pt>
                <c:pt idx="103">
                  <c:v>2.4718230000000001E-2</c:v>
                </c:pt>
                <c:pt idx="104">
                  <c:v>2.397852E-2</c:v>
                </c:pt>
                <c:pt idx="105">
                  <c:v>2.2965350999999998E-2</c:v>
                </c:pt>
                <c:pt idx="106">
                  <c:v>2.1505360000000001E-2</c:v>
                </c:pt>
                <c:pt idx="107">
                  <c:v>1.9978605E-2</c:v>
                </c:pt>
                <c:pt idx="108">
                  <c:v>1.7452575000000001E-2</c:v>
                </c:pt>
                <c:pt idx="109">
                  <c:v>1.4374008000000001E-2</c:v>
                </c:pt>
                <c:pt idx="110">
                  <c:v>1.12905335E-2</c:v>
                </c:pt>
                <c:pt idx="111">
                  <c:v>1.0180783000000001E-2</c:v>
                </c:pt>
                <c:pt idx="112">
                  <c:v>7.0374280000000001E-3</c:v>
                </c:pt>
                <c:pt idx="113">
                  <c:v>3.9161029999999998E-3</c:v>
                </c:pt>
                <c:pt idx="114">
                  <c:v>4.4499999999999997E-4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CAFB-4617-A103-E29783CD99E0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[4]Sheet1!$D$292:$DT$292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1.38E-5</c:v>
                </c:pt>
                <c:pt idx="5">
                  <c:v>1.1492036000000001E-3</c:v>
                </c:pt>
                <c:pt idx="6">
                  <c:v>1.6510647000000001E-3</c:v>
                </c:pt>
                <c:pt idx="7">
                  <c:v>2.8776486999999998E-3</c:v>
                </c:pt>
                <c:pt idx="8">
                  <c:v>4.0634707999999999E-3</c:v>
                </c:pt>
                <c:pt idx="9">
                  <c:v>4.0181632999999996E-3</c:v>
                </c:pt>
                <c:pt idx="10">
                  <c:v>1.8252141E-3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4.8299999999999998E-4</c:v>
                </c:pt>
                <c:pt idx="15">
                  <c:v>4.2308780000000004E-3</c:v>
                </c:pt>
                <c:pt idx="16">
                  <c:v>6.9064833000000003E-3</c:v>
                </c:pt>
                <c:pt idx="17">
                  <c:v>6.0565619999999997E-3</c:v>
                </c:pt>
                <c:pt idx="18">
                  <c:v>2.2283555000000002E-3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1.9602043999999998E-3</c:v>
                </c:pt>
                <c:pt idx="26">
                  <c:v>7.1899529999999998E-3</c:v>
                </c:pt>
                <c:pt idx="27">
                  <c:v>1.0362499000000001E-2</c:v>
                </c:pt>
                <c:pt idx="28">
                  <c:v>1.1851696E-2</c:v>
                </c:pt>
                <c:pt idx="29">
                  <c:v>1.1651125999999999E-2</c:v>
                </c:pt>
                <c:pt idx="30">
                  <c:v>1.1580892000000001E-2</c:v>
                </c:pt>
                <c:pt idx="31">
                  <c:v>1.2303565000000001E-2</c:v>
                </c:pt>
                <c:pt idx="32">
                  <c:v>1.3721436E-2</c:v>
                </c:pt>
                <c:pt idx="33">
                  <c:v>1.680444E-2</c:v>
                </c:pt>
                <c:pt idx="34">
                  <c:v>2.1118340999999999E-2</c:v>
                </c:pt>
                <c:pt idx="35">
                  <c:v>2.579996E-2</c:v>
                </c:pt>
                <c:pt idx="36">
                  <c:v>2.9204078000000001E-2</c:v>
                </c:pt>
                <c:pt idx="37">
                  <c:v>3.0497143000000001E-2</c:v>
                </c:pt>
                <c:pt idx="38">
                  <c:v>2.9497815E-2</c:v>
                </c:pt>
                <c:pt idx="39">
                  <c:v>2.7347633999999999E-2</c:v>
                </c:pt>
                <c:pt idx="40">
                  <c:v>2.471052E-2</c:v>
                </c:pt>
                <c:pt idx="41">
                  <c:v>2.1956982E-2</c:v>
                </c:pt>
                <c:pt idx="42">
                  <c:v>1.9943099999999998E-2</c:v>
                </c:pt>
                <c:pt idx="43">
                  <c:v>2.0428100000000001E-2</c:v>
                </c:pt>
                <c:pt idx="44">
                  <c:v>2.4255580999999998E-2</c:v>
                </c:pt>
                <c:pt idx="45">
                  <c:v>3.0021612E-2</c:v>
                </c:pt>
                <c:pt idx="46">
                  <c:v>3.4881502000000002E-2</c:v>
                </c:pt>
                <c:pt idx="47">
                  <c:v>3.6345307E-2</c:v>
                </c:pt>
                <c:pt idx="48">
                  <c:v>3.4163760000000001E-2</c:v>
                </c:pt>
                <c:pt idx="49">
                  <c:v>2.9895721E-2</c:v>
                </c:pt>
                <c:pt idx="50">
                  <c:v>2.4690813999999998E-2</c:v>
                </c:pt>
                <c:pt idx="51">
                  <c:v>2.080042E-2</c:v>
                </c:pt>
                <c:pt idx="52">
                  <c:v>1.8964617E-2</c:v>
                </c:pt>
                <c:pt idx="53">
                  <c:v>1.8078884E-2</c:v>
                </c:pt>
                <c:pt idx="54">
                  <c:v>1.6612152000000002E-2</c:v>
                </c:pt>
                <c:pt idx="55">
                  <c:v>1.5419529E-2</c:v>
                </c:pt>
                <c:pt idx="56">
                  <c:v>1.6690083000000001E-2</c:v>
                </c:pt>
                <c:pt idx="57">
                  <c:v>2.1446873000000002E-2</c:v>
                </c:pt>
                <c:pt idx="58">
                  <c:v>2.7920928000000001E-2</c:v>
                </c:pt>
                <c:pt idx="59">
                  <c:v>3.2774452000000003E-2</c:v>
                </c:pt>
                <c:pt idx="60">
                  <c:v>3.3715759999999997E-2</c:v>
                </c:pt>
                <c:pt idx="61">
                  <c:v>3.2321735999999997E-2</c:v>
                </c:pt>
                <c:pt idx="62">
                  <c:v>3.0274559999999999E-2</c:v>
                </c:pt>
                <c:pt idx="63">
                  <c:v>2.8189378000000001E-2</c:v>
                </c:pt>
                <c:pt idx="64">
                  <c:v>2.5726879000000001E-2</c:v>
                </c:pt>
                <c:pt idx="65">
                  <c:v>2.4501907E-2</c:v>
                </c:pt>
                <c:pt idx="66">
                  <c:v>2.7664540000000001E-2</c:v>
                </c:pt>
                <c:pt idx="67">
                  <c:v>3.6658839999999998E-2</c:v>
                </c:pt>
                <c:pt idx="68">
                  <c:v>4.8008185000000002E-2</c:v>
                </c:pt>
                <c:pt idx="69">
                  <c:v>5.4771162999999998E-2</c:v>
                </c:pt>
                <c:pt idx="70">
                  <c:v>5.2057996000000002E-2</c:v>
                </c:pt>
                <c:pt idx="71">
                  <c:v>4.0476119999999997E-2</c:v>
                </c:pt>
                <c:pt idx="72">
                  <c:v>2.5706815000000001E-2</c:v>
                </c:pt>
                <c:pt idx="73">
                  <c:v>1.3328839E-2</c:v>
                </c:pt>
                <c:pt idx="74">
                  <c:v>6.0314797E-3</c:v>
                </c:pt>
                <c:pt idx="75">
                  <c:v>2.6296428E-3</c:v>
                </c:pt>
                <c:pt idx="76">
                  <c:v>1.9088744E-3</c:v>
                </c:pt>
                <c:pt idx="77">
                  <c:v>4.2808270000000001E-3</c:v>
                </c:pt>
                <c:pt idx="78">
                  <c:v>1.0412442500000001E-2</c:v>
                </c:pt>
                <c:pt idx="79">
                  <c:v>1.7781088E-2</c:v>
                </c:pt>
                <c:pt idx="80">
                  <c:v>2.1359010000000001E-2</c:v>
                </c:pt>
                <c:pt idx="81">
                  <c:v>1.7754188000000001E-2</c:v>
                </c:pt>
                <c:pt idx="82">
                  <c:v>7.6905441999999997E-3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2.1527896000000002E-3</c:v>
                </c:pt>
                <c:pt idx="89">
                  <c:v>8.4956140000000003E-3</c:v>
                </c:pt>
                <c:pt idx="90">
                  <c:v>1.3609783E-2</c:v>
                </c:pt>
                <c:pt idx="91">
                  <c:v>1.7912239999999999E-2</c:v>
                </c:pt>
                <c:pt idx="92">
                  <c:v>2.1128946999999999E-2</c:v>
                </c:pt>
                <c:pt idx="93">
                  <c:v>2.3223823000000001E-2</c:v>
                </c:pt>
                <c:pt idx="94">
                  <c:v>2.4318316999999999E-2</c:v>
                </c:pt>
                <c:pt idx="95">
                  <c:v>2.4811429999999999E-2</c:v>
                </c:pt>
                <c:pt idx="96">
                  <c:v>2.5872389999999999E-2</c:v>
                </c:pt>
                <c:pt idx="97">
                  <c:v>2.7057666000000001E-2</c:v>
                </c:pt>
                <c:pt idx="98">
                  <c:v>2.7855762999999999E-2</c:v>
                </c:pt>
                <c:pt idx="99">
                  <c:v>2.7833676000000002E-2</c:v>
                </c:pt>
                <c:pt idx="100">
                  <c:v>2.6954797999999999E-2</c:v>
                </c:pt>
                <c:pt idx="101">
                  <c:v>2.6006324000000001E-2</c:v>
                </c:pt>
                <c:pt idx="102">
                  <c:v>2.5093509999999999E-2</c:v>
                </c:pt>
                <c:pt idx="103">
                  <c:v>2.4753284E-2</c:v>
                </c:pt>
                <c:pt idx="104">
                  <c:v>2.4022253E-2</c:v>
                </c:pt>
                <c:pt idx="105">
                  <c:v>2.3020828E-2</c:v>
                </c:pt>
                <c:pt idx="106">
                  <c:v>2.1568196000000001E-2</c:v>
                </c:pt>
                <c:pt idx="107">
                  <c:v>2.0025874999999999E-2</c:v>
                </c:pt>
                <c:pt idx="108">
                  <c:v>1.7497665999999999E-2</c:v>
                </c:pt>
                <c:pt idx="109">
                  <c:v>1.4403206E-2</c:v>
                </c:pt>
                <c:pt idx="110">
                  <c:v>1.1288947000000001E-2</c:v>
                </c:pt>
                <c:pt idx="111">
                  <c:v>1.0293648000000001E-2</c:v>
                </c:pt>
                <c:pt idx="112">
                  <c:v>7.1580005E-3</c:v>
                </c:pt>
                <c:pt idx="113">
                  <c:v>4.0406119999999998E-3</c:v>
                </c:pt>
                <c:pt idx="114">
                  <c:v>5.7399999999999997E-4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CAFB-4617-A103-E29783CD99E0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[4]Sheet1!$D$293:$DT$293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1.0395903000000001E-3</c:v>
                </c:pt>
                <c:pt idx="6">
                  <c:v>1.5911969000000001E-3</c:v>
                </c:pt>
                <c:pt idx="7">
                  <c:v>2.8395576000000001E-3</c:v>
                </c:pt>
                <c:pt idx="8">
                  <c:v>3.9306829999999999E-3</c:v>
                </c:pt>
                <c:pt idx="9">
                  <c:v>3.7184109E-3</c:v>
                </c:pt>
                <c:pt idx="10">
                  <c:v>1.4068524E-3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4.9600000000000002E-4</c:v>
                </c:pt>
                <c:pt idx="15">
                  <c:v>4.2986567000000003E-3</c:v>
                </c:pt>
                <c:pt idx="16">
                  <c:v>6.9934960000000001E-3</c:v>
                </c:pt>
                <c:pt idx="17">
                  <c:v>6.1740099999999997E-3</c:v>
                </c:pt>
                <c:pt idx="18">
                  <c:v>2.369857E-3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1.6011758000000001E-3</c:v>
                </c:pt>
                <c:pt idx="26">
                  <c:v>6.8383560000000003E-3</c:v>
                </c:pt>
                <c:pt idx="27">
                  <c:v>1.0084483999999999E-2</c:v>
                </c:pt>
                <c:pt idx="28">
                  <c:v>1.1682527E-2</c:v>
                </c:pt>
                <c:pt idx="29">
                  <c:v>1.1647968999999999E-2</c:v>
                </c:pt>
                <c:pt idx="30">
                  <c:v>1.1705609E-2</c:v>
                </c:pt>
                <c:pt idx="31">
                  <c:v>1.25022065E-2</c:v>
                </c:pt>
                <c:pt idx="32">
                  <c:v>1.3917538E-2</c:v>
                </c:pt>
                <c:pt idx="33">
                  <c:v>1.6937583999999999E-2</c:v>
                </c:pt>
                <c:pt idx="34">
                  <c:v>2.1133131999999999E-2</c:v>
                </c:pt>
                <c:pt idx="35">
                  <c:v>2.5648463999999999E-2</c:v>
                </c:pt>
                <c:pt idx="36">
                  <c:v>2.8867250000000001E-2</c:v>
                </c:pt>
                <c:pt idx="37">
                  <c:v>3.0043110000000001E-2</c:v>
                </c:pt>
                <c:pt idx="38">
                  <c:v>2.9057059999999999E-2</c:v>
                </c:pt>
                <c:pt idx="39">
                  <c:v>2.7046029999999999E-2</c:v>
                </c:pt>
                <c:pt idx="40">
                  <c:v>2.4622643E-2</c:v>
                </c:pt>
                <c:pt idx="41">
                  <c:v>2.2069149999999999E-2</c:v>
                </c:pt>
                <c:pt idx="42">
                  <c:v>2.0165473E-2</c:v>
                </c:pt>
                <c:pt idx="43">
                  <c:v>2.0643879E-2</c:v>
                </c:pt>
                <c:pt idx="44">
                  <c:v>2.4407274999999999E-2</c:v>
                </c:pt>
                <c:pt idx="45">
                  <c:v>3.0079916000000002E-2</c:v>
                </c:pt>
                <c:pt idx="46">
                  <c:v>3.4894656000000003E-2</c:v>
                </c:pt>
                <c:pt idx="47">
                  <c:v>3.6325051999999997E-2</c:v>
                </c:pt>
                <c:pt idx="48">
                  <c:v>3.4045356999999998E-2</c:v>
                </c:pt>
                <c:pt idx="49">
                  <c:v>2.9701313E-2</c:v>
                </c:pt>
                <c:pt idx="50">
                  <c:v>2.4522664E-2</c:v>
                </c:pt>
                <c:pt idx="51">
                  <c:v>2.0827258000000001E-2</c:v>
                </c:pt>
                <c:pt idx="52">
                  <c:v>1.9260187000000002E-2</c:v>
                </c:pt>
                <c:pt idx="53">
                  <c:v>1.8524595000000001E-2</c:v>
                </c:pt>
                <c:pt idx="54">
                  <c:v>1.7024890000000001E-2</c:v>
                </c:pt>
                <c:pt idx="55">
                  <c:v>1.5661680000000001E-2</c:v>
                </c:pt>
                <c:pt idx="56">
                  <c:v>1.6741599999999999E-2</c:v>
                </c:pt>
                <c:pt idx="57">
                  <c:v>2.1333926999999999E-2</c:v>
                </c:pt>
                <c:pt idx="58">
                  <c:v>2.7718455999999999E-2</c:v>
                </c:pt>
                <c:pt idx="59">
                  <c:v>3.2602653000000002E-2</c:v>
                </c:pt>
                <c:pt idx="60">
                  <c:v>3.3693170000000001E-2</c:v>
                </c:pt>
                <c:pt idx="61">
                  <c:v>3.2468657999999997E-2</c:v>
                </c:pt>
                <c:pt idx="62">
                  <c:v>3.0477213E-2</c:v>
                </c:pt>
                <c:pt idx="63">
                  <c:v>2.8293496000000001E-2</c:v>
                </c:pt>
                <c:pt idx="64">
                  <c:v>2.5656120000000001E-2</c:v>
                </c:pt>
                <c:pt idx="65">
                  <c:v>2.4328059999999999E-2</c:v>
                </c:pt>
                <c:pt idx="66">
                  <c:v>2.7478453E-2</c:v>
                </c:pt>
                <c:pt idx="67">
                  <c:v>3.6470544000000001E-2</c:v>
                </c:pt>
                <c:pt idx="68">
                  <c:v>4.7785185000000001E-2</c:v>
                </c:pt>
                <c:pt idx="69">
                  <c:v>5.4513489999999998E-2</c:v>
                </c:pt>
                <c:pt idx="70">
                  <c:v>5.1864777000000001E-2</c:v>
                </c:pt>
                <c:pt idx="71">
                  <c:v>4.0464338000000002E-2</c:v>
                </c:pt>
                <c:pt idx="72">
                  <c:v>2.5886304999999998E-2</c:v>
                </c:pt>
                <c:pt idx="73">
                  <c:v>1.3577624E-2</c:v>
                </c:pt>
                <c:pt idx="74">
                  <c:v>6.1737789999999999E-3</c:v>
                </c:pt>
                <c:pt idx="75">
                  <c:v>2.5384867999999998E-3</c:v>
                </c:pt>
                <c:pt idx="76">
                  <c:v>1.566392E-3</c:v>
                </c:pt>
                <c:pt idx="77">
                  <c:v>3.7909037999999998E-3</c:v>
                </c:pt>
                <c:pt idx="78">
                  <c:v>9.9533590000000002E-3</c:v>
                </c:pt>
                <c:pt idx="79">
                  <c:v>1.7512475999999999E-2</c:v>
                </c:pt>
                <c:pt idx="80">
                  <c:v>2.1343609999999999E-2</c:v>
                </c:pt>
                <c:pt idx="81">
                  <c:v>1.7986401999999999E-2</c:v>
                </c:pt>
                <c:pt idx="82">
                  <c:v>8.1258609999999998E-3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1.7090483E-3</c:v>
                </c:pt>
                <c:pt idx="89">
                  <c:v>7.9691729999999995E-3</c:v>
                </c:pt>
                <c:pt idx="90">
                  <c:v>1.316808E-2</c:v>
                </c:pt>
                <c:pt idx="91">
                  <c:v>1.7707506000000001E-2</c:v>
                </c:pt>
                <c:pt idx="92">
                  <c:v>2.1173350000000001E-2</c:v>
                </c:pt>
                <c:pt idx="93">
                  <c:v>2.3440019999999999E-2</c:v>
                </c:pt>
                <c:pt idx="94">
                  <c:v>2.4620479000000001E-2</c:v>
                </c:pt>
                <c:pt idx="95">
                  <c:v>2.5101948999999998E-2</c:v>
                </c:pt>
                <c:pt idx="96">
                  <c:v>2.6088384999999999E-2</c:v>
                </c:pt>
                <c:pt idx="97">
                  <c:v>2.7174566000000001E-2</c:v>
                </c:pt>
                <c:pt idx="98">
                  <c:v>2.7866490000000001E-2</c:v>
                </c:pt>
                <c:pt idx="99">
                  <c:v>2.7740694999999999E-2</c:v>
                </c:pt>
                <c:pt idx="100">
                  <c:v>2.6763209999999999E-2</c:v>
                </c:pt>
                <c:pt idx="101">
                  <c:v>2.5774596E-2</c:v>
                </c:pt>
                <c:pt idx="102">
                  <c:v>2.4776283999999999E-2</c:v>
                </c:pt>
                <c:pt idx="103">
                  <c:v>2.438719E-2</c:v>
                </c:pt>
                <c:pt idx="104">
                  <c:v>2.3627792000000002E-2</c:v>
                </c:pt>
                <c:pt idx="105">
                  <c:v>2.2618076000000001E-2</c:v>
                </c:pt>
                <c:pt idx="106">
                  <c:v>2.1174451E-2</c:v>
                </c:pt>
                <c:pt idx="107">
                  <c:v>1.9680716000000001E-2</c:v>
                </c:pt>
                <c:pt idx="108">
                  <c:v>1.7180271E-2</c:v>
                </c:pt>
                <c:pt idx="109">
                  <c:v>1.4121219500000001E-2</c:v>
                </c:pt>
                <c:pt idx="110">
                  <c:v>1.1045055999999999E-2</c:v>
                </c:pt>
                <c:pt idx="111">
                  <c:v>1.0083643E-2</c:v>
                </c:pt>
                <c:pt idx="112">
                  <c:v>6.95606E-3</c:v>
                </c:pt>
                <c:pt idx="113">
                  <c:v>3.8530427999999999E-3</c:v>
                </c:pt>
                <c:pt idx="114">
                  <c:v>3.9199999999999999E-4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CAFB-4617-A103-E29783CD99E0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[4]Sheet1!$D$294:$DT$294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7.4799999999999997E-4</c:v>
                </c:pt>
                <c:pt idx="6">
                  <c:v>1.0495493E-3</c:v>
                </c:pt>
                <c:pt idx="7">
                  <c:v>2.2675220000000001E-3</c:v>
                </c:pt>
                <c:pt idx="8">
                  <c:v>3.5936483000000002E-3</c:v>
                </c:pt>
                <c:pt idx="9">
                  <c:v>3.73326E-3</c:v>
                </c:pt>
                <c:pt idx="10">
                  <c:v>1.7034455E-3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9.3999999999999997E-4</c:v>
                </c:pt>
                <c:pt idx="15">
                  <c:v>4.5497743E-3</c:v>
                </c:pt>
                <c:pt idx="16">
                  <c:v>6.9519504999999999E-3</c:v>
                </c:pt>
                <c:pt idx="17">
                  <c:v>5.8450070000000002E-3</c:v>
                </c:pt>
                <c:pt idx="18">
                  <c:v>1.8734120000000001E-3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1.9905692999999999E-3</c:v>
                </c:pt>
                <c:pt idx="26">
                  <c:v>7.0067043000000004E-3</c:v>
                </c:pt>
                <c:pt idx="27">
                  <c:v>9.9837989999999998E-3</c:v>
                </c:pt>
                <c:pt idx="28">
                  <c:v>1.1347713000000001E-2</c:v>
                </c:pt>
                <c:pt idx="29">
                  <c:v>1.1163776E-2</c:v>
                </c:pt>
                <c:pt idx="30">
                  <c:v>1.1152881999999999E-2</c:v>
                </c:pt>
                <c:pt idx="31">
                  <c:v>1.1989476000000001E-2</c:v>
                </c:pt>
                <c:pt idx="32">
                  <c:v>1.3565471000000001E-2</c:v>
                </c:pt>
                <c:pt idx="33">
                  <c:v>1.6745322999999999E-2</c:v>
                </c:pt>
                <c:pt idx="34">
                  <c:v>2.1060986E-2</c:v>
                </c:pt>
                <c:pt idx="35">
                  <c:v>2.5622605999999999E-2</c:v>
                </c:pt>
                <c:pt idx="36">
                  <c:v>2.8865239000000001E-2</c:v>
                </c:pt>
                <c:pt idx="37">
                  <c:v>3.0054830000000001E-2</c:v>
                </c:pt>
                <c:pt idx="38">
                  <c:v>2.8992737000000001E-2</c:v>
                </c:pt>
                <c:pt idx="39">
                  <c:v>2.6775319999999998E-2</c:v>
                </c:pt>
                <c:pt idx="40">
                  <c:v>2.4111573000000001E-2</c:v>
                </c:pt>
                <c:pt idx="41">
                  <c:v>2.1349791E-2</c:v>
                </c:pt>
                <c:pt idx="42">
                  <c:v>1.943158E-2</c:v>
                </c:pt>
                <c:pt idx="43">
                  <c:v>2.0072227000000002E-2</c:v>
                </c:pt>
                <c:pt idx="44">
                  <c:v>2.4050271000000002E-2</c:v>
                </c:pt>
                <c:pt idx="45">
                  <c:v>2.9876667999999999E-2</c:v>
                </c:pt>
                <c:pt idx="46">
                  <c:v>3.4718909999999999E-2</c:v>
                </c:pt>
                <c:pt idx="47">
                  <c:v>3.6115352000000003E-2</c:v>
                </c:pt>
                <c:pt idx="48">
                  <c:v>3.3838621999999999E-2</c:v>
                </c:pt>
                <c:pt idx="49">
                  <c:v>2.9529862E-2</c:v>
                </c:pt>
                <c:pt idx="50">
                  <c:v>2.4356091E-2</c:v>
                </c:pt>
                <c:pt idx="51">
                  <c:v>2.0577814E-2</c:v>
                </c:pt>
                <c:pt idx="52">
                  <c:v>1.8844900000000001E-2</c:v>
                </c:pt>
                <c:pt idx="53">
                  <c:v>1.7998472000000001E-2</c:v>
                </c:pt>
                <c:pt idx="54">
                  <c:v>1.6564153000000002E-2</c:v>
                </c:pt>
                <c:pt idx="55">
                  <c:v>1.5455363E-2</c:v>
                </c:pt>
                <c:pt idx="56">
                  <c:v>1.6853498000000001E-2</c:v>
                </c:pt>
                <c:pt idx="57">
                  <c:v>2.1639023E-2</c:v>
                </c:pt>
                <c:pt idx="58">
                  <c:v>2.7955325E-2</c:v>
                </c:pt>
                <c:pt idx="59">
                  <c:v>3.2570257999999998E-2</c:v>
                </c:pt>
                <c:pt idx="60">
                  <c:v>3.3376879999999998E-2</c:v>
                </c:pt>
                <c:pt idx="61">
                  <c:v>3.1986326000000002E-2</c:v>
                </c:pt>
                <c:pt idx="62">
                  <c:v>2.9979143E-2</c:v>
                </c:pt>
                <c:pt idx="63">
                  <c:v>2.7892460000000001E-2</c:v>
                </c:pt>
                <c:pt idx="64">
                  <c:v>2.5458679000000001E-2</c:v>
                </c:pt>
                <c:pt idx="65">
                  <c:v>2.4385743000000001E-2</c:v>
                </c:pt>
                <c:pt idx="66">
                  <c:v>2.777926E-2</c:v>
                </c:pt>
                <c:pt idx="67">
                  <c:v>3.6895025999999997E-2</c:v>
                </c:pt>
                <c:pt idx="68">
                  <c:v>4.8093746999999999E-2</c:v>
                </c:pt>
                <c:pt idx="69">
                  <c:v>5.4547199999999997E-2</c:v>
                </c:pt>
                <c:pt idx="70">
                  <c:v>5.1588179999999997E-2</c:v>
                </c:pt>
                <c:pt idx="71">
                  <c:v>3.9984832999999997E-2</c:v>
                </c:pt>
                <c:pt idx="72">
                  <c:v>2.5370492000000001E-2</c:v>
                </c:pt>
                <c:pt idx="73">
                  <c:v>1.3155808E-2</c:v>
                </c:pt>
                <c:pt idx="74">
                  <c:v>5.9028040000000002E-3</c:v>
                </c:pt>
                <c:pt idx="75">
                  <c:v>2.4724821999999999E-3</c:v>
                </c:pt>
                <c:pt idx="76">
                  <c:v>1.7838520000000001E-3</c:v>
                </c:pt>
                <c:pt idx="77">
                  <c:v>4.3021129999999998E-3</c:v>
                </c:pt>
                <c:pt idx="78">
                  <c:v>1.0578831E-2</c:v>
                </c:pt>
                <c:pt idx="79">
                  <c:v>1.7942380000000001E-2</c:v>
                </c:pt>
                <c:pt idx="80">
                  <c:v>2.1348565999999999E-2</c:v>
                </c:pt>
                <c:pt idx="81">
                  <c:v>1.7550960000000001E-2</c:v>
                </c:pt>
                <c:pt idx="82">
                  <c:v>7.4651046000000004E-3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2.061214E-3</c:v>
                </c:pt>
                <c:pt idx="89">
                  <c:v>8.2304960000000003E-3</c:v>
                </c:pt>
                <c:pt idx="90">
                  <c:v>1.3247642E-2</c:v>
                </c:pt>
                <c:pt idx="91">
                  <c:v>1.7520482E-2</c:v>
                </c:pt>
                <c:pt idx="92">
                  <c:v>2.0713776E-2</c:v>
                </c:pt>
                <c:pt idx="93">
                  <c:v>2.2778212999999999E-2</c:v>
                </c:pt>
                <c:pt idx="94">
                  <c:v>2.3848640000000001E-2</c:v>
                </c:pt>
                <c:pt idx="95">
                  <c:v>2.4321891000000002E-2</c:v>
                </c:pt>
                <c:pt idx="96">
                  <c:v>2.5380666999999999E-2</c:v>
                </c:pt>
                <c:pt idx="97">
                  <c:v>2.6580282E-2</c:v>
                </c:pt>
                <c:pt idx="98">
                  <c:v>2.7429841E-2</c:v>
                </c:pt>
                <c:pt idx="99">
                  <c:v>2.7486948000000001E-2</c:v>
                </c:pt>
                <c:pt idx="100">
                  <c:v>2.6705369999999999E-2</c:v>
                </c:pt>
                <c:pt idx="101">
                  <c:v>2.5886548999999998E-2</c:v>
                </c:pt>
                <c:pt idx="102">
                  <c:v>2.5045726000000001E-2</c:v>
                </c:pt>
                <c:pt idx="103">
                  <c:v>2.4765616000000001E-2</c:v>
                </c:pt>
                <c:pt idx="104">
                  <c:v>2.4085901999999999E-2</c:v>
                </c:pt>
                <c:pt idx="105">
                  <c:v>2.3130189999999998E-2</c:v>
                </c:pt>
                <c:pt idx="106">
                  <c:v>2.171526E-2</c:v>
                </c:pt>
                <c:pt idx="107">
                  <c:v>2.0210585999999999E-2</c:v>
                </c:pt>
                <c:pt idx="108">
                  <c:v>1.7708662999999999E-2</c:v>
                </c:pt>
                <c:pt idx="109">
                  <c:v>1.46375885E-2</c:v>
                </c:pt>
                <c:pt idx="110">
                  <c:v>1.1557255000000001E-2</c:v>
                </c:pt>
                <c:pt idx="111">
                  <c:v>1.0587342E-2</c:v>
                </c:pt>
                <c:pt idx="112">
                  <c:v>7.4750320000000004E-3</c:v>
                </c:pt>
                <c:pt idx="113">
                  <c:v>4.3828315E-3</c:v>
                </c:pt>
                <c:pt idx="114">
                  <c:v>9.4200000000000002E-4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CAFB-4617-A103-E29783CD99E0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[4]Sheet1!$D$295:$DT$295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9.1100000000000003E-4</c:v>
                </c:pt>
                <c:pt idx="6">
                  <c:v>1.52059E-3</c:v>
                </c:pt>
                <c:pt idx="7">
                  <c:v>2.8196179999999999E-3</c:v>
                </c:pt>
                <c:pt idx="8">
                  <c:v>4.0045089999999998E-3</c:v>
                </c:pt>
                <c:pt idx="9">
                  <c:v>3.8639132000000001E-3</c:v>
                </c:pt>
                <c:pt idx="10">
                  <c:v>1.5612582999999999E-3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3.8999999999999999E-4</c:v>
                </c:pt>
                <c:pt idx="15">
                  <c:v>4.0984159999999997E-3</c:v>
                </c:pt>
                <c:pt idx="16">
                  <c:v>6.7442246000000003E-3</c:v>
                </c:pt>
                <c:pt idx="17">
                  <c:v>5.9815279999999998E-3</c:v>
                </c:pt>
                <c:pt idx="18">
                  <c:v>2.2993294999999999E-3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1.6918377000000001E-3</c:v>
                </c:pt>
                <c:pt idx="26">
                  <c:v>6.7762923000000003E-3</c:v>
                </c:pt>
                <c:pt idx="27">
                  <c:v>9.8647519999999992E-3</c:v>
                </c:pt>
                <c:pt idx="28">
                  <c:v>1.1313109E-2</c:v>
                </c:pt>
                <c:pt idx="29">
                  <c:v>1.1148389E-2</c:v>
                </c:pt>
                <c:pt idx="30">
                  <c:v>1.1106586E-2</c:v>
                </c:pt>
                <c:pt idx="31">
                  <c:v>1.1854119E-2</c:v>
                </c:pt>
                <c:pt idx="32">
                  <c:v>1.3322453999999999E-2</c:v>
                </c:pt>
                <c:pt idx="33">
                  <c:v>1.6396985999999999E-2</c:v>
                </c:pt>
                <c:pt idx="34">
                  <c:v>2.0622728E-2</c:v>
                </c:pt>
                <c:pt idx="35">
                  <c:v>2.5098806000000001E-2</c:v>
                </c:pt>
                <c:pt idx="36">
                  <c:v>2.8275373999999999E-2</c:v>
                </c:pt>
                <c:pt idx="37">
                  <c:v>2.9449992000000001E-2</c:v>
                </c:pt>
                <c:pt idx="38">
                  <c:v>2.8466186000000001E-2</c:v>
                </c:pt>
                <c:pt idx="39">
                  <c:v>2.6378863999999998E-2</c:v>
                </c:pt>
                <c:pt idx="40">
                  <c:v>2.3853065E-2</c:v>
                </c:pt>
                <c:pt idx="41">
                  <c:v>2.1253920999999999E-2</c:v>
                </c:pt>
                <c:pt idx="42">
                  <c:v>1.9455086E-2</c:v>
                </c:pt>
                <c:pt idx="43">
                  <c:v>2.0116822999999999E-2</c:v>
                </c:pt>
                <c:pt idx="44">
                  <c:v>2.3993210000000001E-2</c:v>
                </c:pt>
                <c:pt idx="45">
                  <c:v>2.9680189999999999E-2</c:v>
                </c:pt>
                <c:pt idx="46">
                  <c:v>3.4439169999999998E-2</c:v>
                </c:pt>
                <c:pt idx="47">
                  <c:v>3.5870871999999998E-2</c:v>
                </c:pt>
                <c:pt idx="48">
                  <c:v>3.3671472000000001E-2</c:v>
                </c:pt>
                <c:pt idx="49">
                  <c:v>2.9402733E-2</c:v>
                </c:pt>
                <c:pt idx="50">
                  <c:v>2.4245447E-2</c:v>
                </c:pt>
                <c:pt idx="51">
                  <c:v>2.0520644000000001E-2</c:v>
                </c:pt>
                <c:pt idx="52">
                  <c:v>1.8933970000000001E-2</c:v>
                </c:pt>
                <c:pt idx="53">
                  <c:v>1.8254171999999999E-2</c:v>
                </c:pt>
                <c:pt idx="54">
                  <c:v>1.6912508999999999E-2</c:v>
                </c:pt>
                <c:pt idx="55">
                  <c:v>1.5759990000000001E-2</c:v>
                </c:pt>
                <c:pt idx="56">
                  <c:v>1.7034303000000001E-2</c:v>
                </c:pt>
                <c:pt idx="57">
                  <c:v>2.1652877000000001E-2</c:v>
                </c:pt>
                <c:pt idx="58">
                  <c:v>2.7809807999999998E-2</c:v>
                </c:pt>
                <c:pt idx="59">
                  <c:v>3.2307076999999997E-2</c:v>
                </c:pt>
                <c:pt idx="60">
                  <c:v>3.3068970000000003E-2</c:v>
                </c:pt>
                <c:pt idx="61">
                  <c:v>3.1728069999999997E-2</c:v>
                </c:pt>
                <c:pt idx="62">
                  <c:v>2.9822351E-2</c:v>
                </c:pt>
                <c:pt idx="63">
                  <c:v>2.7798511000000001E-2</c:v>
                </c:pt>
                <c:pt idx="64">
                  <c:v>2.5324791999999999E-2</c:v>
                </c:pt>
                <c:pt idx="65">
                  <c:v>2.4172392000000001E-2</c:v>
                </c:pt>
                <c:pt idx="66">
                  <c:v>2.7539866E-2</c:v>
                </c:pt>
                <c:pt idx="67">
                  <c:v>3.6715276999999998E-2</c:v>
                </c:pt>
                <c:pt idx="68">
                  <c:v>4.8014104000000002E-2</c:v>
                </c:pt>
                <c:pt idx="69">
                  <c:v>5.4493717999999997E-2</c:v>
                </c:pt>
                <c:pt idx="70">
                  <c:v>5.1427531999999998E-2</c:v>
                </c:pt>
                <c:pt idx="71">
                  <c:v>3.9641924000000002E-2</c:v>
                </c:pt>
                <c:pt idx="72">
                  <c:v>2.4870811E-2</c:v>
                </c:pt>
                <c:pt idx="73">
                  <c:v>1.2657686E-2</c:v>
                </c:pt>
                <c:pt idx="74">
                  <c:v>5.6017343999999998E-3</c:v>
                </c:pt>
                <c:pt idx="75">
                  <c:v>2.4726752000000002E-3</c:v>
                </c:pt>
                <c:pt idx="76">
                  <c:v>2.0017799999999999E-3</c:v>
                </c:pt>
                <c:pt idx="77">
                  <c:v>4.5475443000000003E-3</c:v>
                </c:pt>
                <c:pt idx="78">
                  <c:v>1.0675627E-2</c:v>
                </c:pt>
                <c:pt idx="79">
                  <c:v>1.7843297000000001E-2</c:v>
                </c:pt>
                <c:pt idx="80">
                  <c:v>2.1152396E-2</c:v>
                </c:pt>
                <c:pt idx="81">
                  <c:v>1.7435221000000001E-2</c:v>
                </c:pt>
                <c:pt idx="82">
                  <c:v>7.5660576000000004E-3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1.8028095E-3</c:v>
                </c:pt>
                <c:pt idx="89">
                  <c:v>7.8522269999999998E-3</c:v>
                </c:pt>
                <c:pt idx="90">
                  <c:v>1.2887327000000001E-2</c:v>
                </c:pt>
                <c:pt idx="91">
                  <c:v>1.7301165E-2</c:v>
                </c:pt>
                <c:pt idx="92">
                  <c:v>2.06544E-2</c:v>
                </c:pt>
                <c:pt idx="93">
                  <c:v>2.2832702999999999E-2</c:v>
                </c:pt>
                <c:pt idx="94">
                  <c:v>2.3948466000000002E-2</c:v>
                </c:pt>
                <c:pt idx="95">
                  <c:v>2.4423073999999999E-2</c:v>
                </c:pt>
                <c:pt idx="96">
                  <c:v>2.5418120999999998E-2</c:v>
                </c:pt>
                <c:pt idx="97">
                  <c:v>2.6553698000000001E-2</c:v>
                </c:pt>
                <c:pt idx="98">
                  <c:v>2.7355548E-2</c:v>
                </c:pt>
                <c:pt idx="99">
                  <c:v>2.737844E-2</c:v>
                </c:pt>
                <c:pt idx="100">
                  <c:v>2.655043E-2</c:v>
                </c:pt>
                <c:pt idx="101">
                  <c:v>2.5738991999999999E-2</c:v>
                </c:pt>
                <c:pt idx="102">
                  <c:v>2.4884046999999999E-2</c:v>
                </c:pt>
                <c:pt idx="103">
                  <c:v>2.4569477999999999E-2</c:v>
                </c:pt>
                <c:pt idx="104">
                  <c:v>2.386199E-2</c:v>
                </c:pt>
                <c:pt idx="105">
                  <c:v>2.2889433000000001E-2</c:v>
                </c:pt>
                <c:pt idx="106">
                  <c:v>2.1472707000000001E-2</c:v>
                </c:pt>
                <c:pt idx="107">
                  <c:v>1.9965218E-2</c:v>
                </c:pt>
                <c:pt idx="108">
                  <c:v>1.7507643999999999E-2</c:v>
                </c:pt>
                <c:pt idx="109">
                  <c:v>1.4501063999999999E-2</c:v>
                </c:pt>
                <c:pt idx="110">
                  <c:v>1.1489187E-2</c:v>
                </c:pt>
                <c:pt idx="111">
                  <c:v>1.0648795000000001E-2</c:v>
                </c:pt>
                <c:pt idx="112">
                  <c:v>7.6478687000000002E-3</c:v>
                </c:pt>
                <c:pt idx="113">
                  <c:v>4.6649170000000002E-3</c:v>
                </c:pt>
                <c:pt idx="114">
                  <c:v>1.3347807000000001E-3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CAFB-4617-A103-E29783CD99E0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[4]Sheet1!$D$296:$DT$296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7.4899999999999999E-4</c:v>
                </c:pt>
                <c:pt idx="6">
                  <c:v>1.3018448E-3</c:v>
                </c:pt>
                <c:pt idx="7">
                  <c:v>2.7385906000000002E-3</c:v>
                </c:pt>
                <c:pt idx="8">
                  <c:v>4.1130139999999999E-3</c:v>
                </c:pt>
                <c:pt idx="9">
                  <c:v>4.0644067000000002E-3</c:v>
                </c:pt>
                <c:pt idx="10">
                  <c:v>1.6812624999999999E-3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3.4600000000000001E-4</c:v>
                </c:pt>
                <c:pt idx="15">
                  <c:v>4.2232344999999999E-3</c:v>
                </c:pt>
                <c:pt idx="16">
                  <c:v>6.8645156000000001E-3</c:v>
                </c:pt>
                <c:pt idx="17">
                  <c:v>5.8817616999999999E-3</c:v>
                </c:pt>
                <c:pt idx="18">
                  <c:v>1.9403038E-3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2.1187325000000001E-3</c:v>
                </c:pt>
                <c:pt idx="26">
                  <c:v>7.1380226999999997E-3</c:v>
                </c:pt>
                <c:pt idx="27">
                  <c:v>1.0051437E-2</c:v>
                </c:pt>
                <c:pt idx="28">
                  <c:v>1.1252135999999999E-2</c:v>
                </c:pt>
                <c:pt idx="29">
                  <c:v>1.0892906000000001E-2</c:v>
                </c:pt>
                <c:pt idx="30">
                  <c:v>1.0788038E-2</c:v>
                </c:pt>
                <c:pt idx="31">
                  <c:v>1.1607433E-2</c:v>
                </c:pt>
                <c:pt idx="32">
                  <c:v>1.3177202000000001E-2</c:v>
                </c:pt>
                <c:pt idx="33">
                  <c:v>1.6333497999999998E-2</c:v>
                </c:pt>
                <c:pt idx="34">
                  <c:v>2.0599672999999999E-2</c:v>
                </c:pt>
                <c:pt idx="35">
                  <c:v>2.5101634000000001E-2</c:v>
                </c:pt>
                <c:pt idx="36">
                  <c:v>2.8256903999999999E-2</c:v>
                </c:pt>
                <c:pt idx="37">
                  <c:v>2.9349446000000001E-2</c:v>
                </c:pt>
                <c:pt idx="38">
                  <c:v>2.8231737999999999E-2</c:v>
                </c:pt>
                <c:pt idx="39">
                  <c:v>2.6089202999999998E-2</c:v>
                </c:pt>
                <c:pt idx="40">
                  <c:v>2.3620360999999999E-2</c:v>
                </c:pt>
                <c:pt idx="41">
                  <c:v>2.106415E-2</c:v>
                </c:pt>
                <c:pt idx="42">
                  <c:v>1.9278841000000001E-2</c:v>
                </c:pt>
                <c:pt idx="43">
                  <c:v>1.9945092000000001E-2</c:v>
                </c:pt>
                <c:pt idx="44">
                  <c:v>2.3869959999999999E-2</c:v>
                </c:pt>
                <c:pt idx="45">
                  <c:v>2.9678082000000001E-2</c:v>
                </c:pt>
                <c:pt idx="46">
                  <c:v>3.4596910000000002E-2</c:v>
                </c:pt>
                <c:pt idx="47">
                  <c:v>3.6136550000000003E-2</c:v>
                </c:pt>
                <c:pt idx="48">
                  <c:v>3.3982279999999997E-2</c:v>
                </c:pt>
                <c:pt idx="49">
                  <c:v>2.9664552E-2</c:v>
                </c:pt>
                <c:pt idx="50">
                  <c:v>2.4390019999999998E-2</c:v>
                </c:pt>
                <c:pt idx="51">
                  <c:v>2.0571783E-2</c:v>
                </c:pt>
                <c:pt idx="52">
                  <c:v>1.8954694000000001E-2</c:v>
                </c:pt>
                <c:pt idx="53">
                  <c:v>1.8311298E-2</c:v>
                </c:pt>
                <c:pt idx="54">
                  <c:v>1.6983734E-2</c:v>
                </c:pt>
                <c:pt idx="55">
                  <c:v>1.5773816E-2</c:v>
                </c:pt>
                <c:pt idx="56">
                  <c:v>1.6902627E-2</c:v>
                </c:pt>
                <c:pt idx="57">
                  <c:v>2.1442014999999998E-2</c:v>
                </c:pt>
                <c:pt idx="58">
                  <c:v>2.7665268999999999E-2</c:v>
                </c:pt>
                <c:pt idx="59">
                  <c:v>3.2399339999999999E-2</c:v>
                </c:pt>
                <c:pt idx="60">
                  <c:v>3.3454909999999997E-2</c:v>
                </c:pt>
                <c:pt idx="61">
                  <c:v>3.2289379999999999E-2</c:v>
                </c:pt>
                <c:pt idx="62">
                  <c:v>3.0320384999999998E-2</c:v>
                </c:pt>
                <c:pt idx="63">
                  <c:v>2.8034014999999999E-2</c:v>
                </c:pt>
                <c:pt idx="64">
                  <c:v>2.5255007999999999E-2</c:v>
                </c:pt>
                <c:pt idx="65">
                  <c:v>2.3889786E-2</c:v>
                </c:pt>
                <c:pt idx="66">
                  <c:v>2.7192747E-2</c:v>
                </c:pt>
                <c:pt idx="67">
                  <c:v>3.6416125000000001E-2</c:v>
                </c:pt>
                <c:pt idx="68">
                  <c:v>4.7786580000000002E-2</c:v>
                </c:pt>
                <c:pt idx="69">
                  <c:v>5.4339312000000001E-2</c:v>
                </c:pt>
                <c:pt idx="70">
                  <c:v>5.1392439999999998E-2</c:v>
                </c:pt>
                <c:pt idx="71">
                  <c:v>3.9827700000000001E-2</c:v>
                </c:pt>
                <c:pt idx="72">
                  <c:v>2.5337700000000001E-2</c:v>
                </c:pt>
                <c:pt idx="73">
                  <c:v>1.3271852000000001E-2</c:v>
                </c:pt>
                <c:pt idx="74">
                  <c:v>6.0327080000000003E-3</c:v>
                </c:pt>
                <c:pt idx="75">
                  <c:v>2.4580754999999998E-3</c:v>
                </c:pt>
                <c:pt idx="76">
                  <c:v>1.5799773000000001E-3</c:v>
                </c:pt>
                <c:pt idx="77">
                  <c:v>3.9782626999999996E-3</c:v>
                </c:pt>
                <c:pt idx="78">
                  <c:v>1.0263187999999999E-2</c:v>
                </c:pt>
                <c:pt idx="79">
                  <c:v>1.7743535000000001E-2</c:v>
                </c:pt>
                <c:pt idx="80">
                  <c:v>2.1322834999999998E-2</c:v>
                </c:pt>
                <c:pt idx="81">
                  <c:v>1.7688539999999999E-2</c:v>
                </c:pt>
                <c:pt idx="82">
                  <c:v>7.6894242999999999E-3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1.6264077999999999E-3</c:v>
                </c:pt>
                <c:pt idx="89">
                  <c:v>7.7449273999999997E-3</c:v>
                </c:pt>
                <c:pt idx="90">
                  <c:v>1.2918221000000001E-2</c:v>
                </c:pt>
                <c:pt idx="91">
                  <c:v>1.7532490000000001E-2</c:v>
                </c:pt>
                <c:pt idx="92">
                  <c:v>2.1108077999999999E-2</c:v>
                </c:pt>
                <c:pt idx="93">
                  <c:v>2.3455547E-2</c:v>
                </c:pt>
                <c:pt idx="94">
                  <c:v>2.4656625000000001E-2</c:v>
                </c:pt>
                <c:pt idx="95">
                  <c:v>2.5063228E-2</c:v>
                </c:pt>
                <c:pt idx="96">
                  <c:v>2.5887335000000001E-2</c:v>
                </c:pt>
                <c:pt idx="97">
                  <c:v>2.6778699999999999E-2</c:v>
                </c:pt>
                <c:pt idx="98">
                  <c:v>2.7336279000000002E-2</c:v>
                </c:pt>
                <c:pt idx="99">
                  <c:v>2.7164872999999999E-2</c:v>
                </c:pt>
                <c:pt idx="100">
                  <c:v>2.6218763999999999E-2</c:v>
                </c:pt>
                <c:pt idx="101">
                  <c:v>2.5342396E-2</c:v>
                </c:pt>
                <c:pt idx="102">
                  <c:v>2.4491008000000002E-2</c:v>
                </c:pt>
                <c:pt idx="103">
                  <c:v>2.4243139E-2</c:v>
                </c:pt>
                <c:pt idx="104">
                  <c:v>2.3628030000000001E-2</c:v>
                </c:pt>
                <c:pt idx="105">
                  <c:v>2.2758210000000001E-2</c:v>
                </c:pt>
                <c:pt idx="106">
                  <c:v>2.1442998000000001E-2</c:v>
                </c:pt>
                <c:pt idx="107">
                  <c:v>2.0054637E-2</c:v>
                </c:pt>
                <c:pt idx="108">
                  <c:v>1.7647670000000001E-2</c:v>
                </c:pt>
                <c:pt idx="109">
                  <c:v>1.4661942000000001E-2</c:v>
                </c:pt>
                <c:pt idx="110">
                  <c:v>1.1647078999999999E-2</c:v>
                </c:pt>
                <c:pt idx="111">
                  <c:v>1.080033E-2</c:v>
                </c:pt>
                <c:pt idx="112">
                  <c:v>7.7306850000000002E-3</c:v>
                </c:pt>
                <c:pt idx="113">
                  <c:v>4.6877315999999999E-3</c:v>
                </c:pt>
                <c:pt idx="114">
                  <c:v>1.2844625000000001E-3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CAFB-4617-A103-E29783CD99E0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[4]Sheet1!$D$297:$DT$297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8.4400000000000002E-4</c:v>
                </c:pt>
                <c:pt idx="6">
                  <c:v>1.4942683999999999E-3</c:v>
                </c:pt>
                <c:pt idx="7">
                  <c:v>2.8232363999999999E-3</c:v>
                </c:pt>
                <c:pt idx="8">
                  <c:v>4.0345885999999997E-3</c:v>
                </c:pt>
                <c:pt idx="9">
                  <c:v>3.9494420000000001E-3</c:v>
                </c:pt>
                <c:pt idx="10">
                  <c:v>1.7038765E-3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2.5900000000000001E-4</c:v>
                </c:pt>
                <c:pt idx="15">
                  <c:v>4.0219979999999997E-3</c:v>
                </c:pt>
                <c:pt idx="16">
                  <c:v>6.7465766E-3</c:v>
                </c:pt>
                <c:pt idx="17">
                  <c:v>6.0340849999999998E-3</c:v>
                </c:pt>
                <c:pt idx="18">
                  <c:v>2.3517942E-3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1.6221921E-3</c:v>
                </c:pt>
                <c:pt idx="26">
                  <c:v>6.7104280000000001E-3</c:v>
                </c:pt>
                <c:pt idx="27">
                  <c:v>9.7767689999999994E-3</c:v>
                </c:pt>
                <c:pt idx="28">
                  <c:v>1.1178344E-2</c:v>
                </c:pt>
                <c:pt idx="29">
                  <c:v>1.0994848999999999E-2</c:v>
                </c:pt>
                <c:pt idx="30">
                  <c:v>1.09545635E-2</c:v>
                </c:pt>
                <c:pt idx="31">
                  <c:v>1.1714039000000001E-2</c:v>
                </c:pt>
                <c:pt idx="32">
                  <c:v>1.3148674000000001E-2</c:v>
                </c:pt>
                <c:pt idx="33">
                  <c:v>1.6142698E-2</c:v>
                </c:pt>
                <c:pt idx="34">
                  <c:v>2.0255881999999999E-2</c:v>
                </c:pt>
                <c:pt idx="35">
                  <c:v>2.4643314999999999E-2</c:v>
                </c:pt>
                <c:pt idx="36">
                  <c:v>2.777313E-2</c:v>
                </c:pt>
                <c:pt idx="37">
                  <c:v>2.8942602000000001E-2</c:v>
                </c:pt>
                <c:pt idx="38">
                  <c:v>2.7960604E-2</c:v>
                </c:pt>
                <c:pt idx="39">
                  <c:v>2.5887456E-2</c:v>
                </c:pt>
                <c:pt idx="40">
                  <c:v>2.3408749999999999E-2</c:v>
                </c:pt>
                <c:pt idx="41">
                  <c:v>2.0821769E-2</c:v>
                </c:pt>
                <c:pt idx="42">
                  <c:v>1.9045444000000002E-2</c:v>
                </c:pt>
                <c:pt idx="43">
                  <c:v>1.9755076999999999E-2</c:v>
                </c:pt>
                <c:pt idx="44">
                  <c:v>2.3725771999999999E-2</c:v>
                </c:pt>
                <c:pt idx="45">
                  <c:v>2.9535578999999999E-2</c:v>
                </c:pt>
                <c:pt idx="46">
                  <c:v>3.4395635000000001E-2</c:v>
                </c:pt>
                <c:pt idx="47">
                  <c:v>3.5858527000000001E-2</c:v>
                </c:pt>
                <c:pt idx="48">
                  <c:v>3.3633754000000002E-2</c:v>
                </c:pt>
                <c:pt idx="49">
                  <c:v>2.9393101000000001E-2</c:v>
                </c:pt>
                <c:pt idx="50">
                  <c:v>2.4349328E-2</c:v>
                </c:pt>
                <c:pt idx="51">
                  <c:v>2.0770779E-2</c:v>
                </c:pt>
                <c:pt idx="52">
                  <c:v>1.9259841999999999E-2</c:v>
                </c:pt>
                <c:pt idx="53">
                  <c:v>1.8552149E-2</c:v>
                </c:pt>
                <c:pt idx="54">
                  <c:v>1.7108974999999998E-2</c:v>
                </c:pt>
                <c:pt idx="55">
                  <c:v>1.5865880999999998E-2</c:v>
                </c:pt>
                <c:pt idx="56">
                  <c:v>1.7079E-2</c:v>
                </c:pt>
                <c:pt idx="57">
                  <c:v>2.171706E-2</c:v>
                </c:pt>
                <c:pt idx="58">
                  <c:v>2.7910223000000001E-2</c:v>
                </c:pt>
                <c:pt idx="59">
                  <c:v>3.2405022999999998E-2</c:v>
                </c:pt>
                <c:pt idx="60">
                  <c:v>3.3098290000000002E-2</c:v>
                </c:pt>
                <c:pt idx="61">
                  <c:v>3.1616732000000002E-2</c:v>
                </c:pt>
                <c:pt idx="62">
                  <c:v>2.9567567999999999E-2</c:v>
                </c:pt>
                <c:pt idx="63">
                  <c:v>2.7488602000000001E-2</c:v>
                </c:pt>
                <c:pt idx="64">
                  <c:v>2.5074648000000001E-2</c:v>
                </c:pt>
                <c:pt idx="65">
                  <c:v>2.4067910000000001E-2</c:v>
                </c:pt>
                <c:pt idx="66">
                  <c:v>2.7539399999999999E-2</c:v>
                </c:pt>
                <c:pt idx="67">
                  <c:v>3.6672904999999999E-2</c:v>
                </c:pt>
                <c:pt idx="68">
                  <c:v>4.7807753000000001E-2</c:v>
                </c:pt>
                <c:pt idx="69">
                  <c:v>5.4146725999999999E-2</c:v>
                </c:pt>
                <c:pt idx="70">
                  <c:v>5.1146669999999998E-2</c:v>
                </c:pt>
                <c:pt idx="71">
                  <c:v>3.9664537E-2</c:v>
                </c:pt>
                <c:pt idx="72">
                  <c:v>2.5299250999999998E-2</c:v>
                </c:pt>
                <c:pt idx="73">
                  <c:v>1.3354616999999999E-2</c:v>
                </c:pt>
                <c:pt idx="74">
                  <c:v>6.2604154999999998E-3</c:v>
                </c:pt>
                <c:pt idx="75">
                  <c:v>2.8319163E-3</c:v>
                </c:pt>
                <c:pt idx="76">
                  <c:v>1.9930568999999999E-3</c:v>
                </c:pt>
                <c:pt idx="77">
                  <c:v>4.2778130000000001E-3</c:v>
                </c:pt>
                <c:pt idx="78">
                  <c:v>1.0357254999999999E-2</c:v>
                </c:pt>
                <c:pt idx="79">
                  <c:v>1.7684950000000001E-2</c:v>
                </c:pt>
                <c:pt idx="80">
                  <c:v>2.1254636E-2</c:v>
                </c:pt>
                <c:pt idx="81">
                  <c:v>1.7745461000000001E-2</c:v>
                </c:pt>
                <c:pt idx="82">
                  <c:v>7.8951980000000008E-3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1.3576173999999999E-3</c:v>
                </c:pt>
                <c:pt idx="89">
                  <c:v>7.6513075999999998E-3</c:v>
                </c:pt>
                <c:pt idx="90">
                  <c:v>1.3007128E-2</c:v>
                </c:pt>
                <c:pt idx="91">
                  <c:v>1.7669695999999999E-2</c:v>
                </c:pt>
                <c:pt idx="92">
                  <c:v>2.1134707999999999E-2</c:v>
                </c:pt>
                <c:pt idx="93">
                  <c:v>2.3294194000000001E-2</c:v>
                </c:pt>
                <c:pt idx="94">
                  <c:v>2.4310796999999999E-2</c:v>
                </c:pt>
                <c:pt idx="95">
                  <c:v>2.4639653000000001E-2</c:v>
                </c:pt>
                <c:pt idx="96">
                  <c:v>2.5479391000000001E-2</c:v>
                </c:pt>
                <c:pt idx="97">
                  <c:v>2.6471182999999999E-2</c:v>
                </c:pt>
                <c:pt idx="98">
                  <c:v>2.7174133999999999E-2</c:v>
                </c:pt>
                <c:pt idx="99">
                  <c:v>2.7149857999999999E-2</c:v>
                </c:pt>
                <c:pt idx="100">
                  <c:v>2.6329915999999998E-2</c:v>
                </c:pt>
                <c:pt idx="101">
                  <c:v>2.5571047999999999E-2</c:v>
                </c:pt>
                <c:pt idx="102">
                  <c:v>2.4808806999999999E-2</c:v>
                </c:pt>
                <c:pt idx="103">
                  <c:v>2.4608300999999999E-2</c:v>
                </c:pt>
                <c:pt idx="104">
                  <c:v>2.4020044000000001E-2</c:v>
                </c:pt>
                <c:pt idx="105">
                  <c:v>2.3165904000000001E-2</c:v>
                </c:pt>
                <c:pt idx="106">
                  <c:v>2.1854363000000002E-2</c:v>
                </c:pt>
                <c:pt idx="107">
                  <c:v>2.0429282E-2</c:v>
                </c:pt>
                <c:pt idx="108">
                  <c:v>1.802484E-2</c:v>
                </c:pt>
                <c:pt idx="109">
                  <c:v>1.5035918000000001E-2</c:v>
                </c:pt>
                <c:pt idx="110">
                  <c:v>1.2016901E-2</c:v>
                </c:pt>
                <c:pt idx="111">
                  <c:v>1.1218759999999999E-2</c:v>
                </c:pt>
                <c:pt idx="112">
                  <c:v>8.1694890000000003E-3</c:v>
                </c:pt>
                <c:pt idx="113">
                  <c:v>5.1356709999999996E-3</c:v>
                </c:pt>
                <c:pt idx="114">
                  <c:v>1.7423132E-3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CAFB-4617-A103-E29783CD99E0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[4]Sheet1!$D$298:$DT$298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5.8500000000000002E-4</c:v>
                </c:pt>
                <c:pt idx="6">
                  <c:v>1.0656142E-3</c:v>
                </c:pt>
                <c:pt idx="7">
                  <c:v>2.4476189999999998E-3</c:v>
                </c:pt>
                <c:pt idx="8">
                  <c:v>3.9236996999999999E-3</c:v>
                </c:pt>
                <c:pt idx="9">
                  <c:v>4.1460847000000002E-3</c:v>
                </c:pt>
                <c:pt idx="10">
                  <c:v>2.0626625E-3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2.6400000000000002E-4</c:v>
                </c:pt>
                <c:pt idx="15">
                  <c:v>3.9974622999999999E-3</c:v>
                </c:pt>
                <c:pt idx="16">
                  <c:v>6.6387844000000001E-3</c:v>
                </c:pt>
                <c:pt idx="17">
                  <c:v>5.7995440000000002E-3</c:v>
                </c:pt>
                <c:pt idx="18">
                  <c:v>1.9920699999999999E-3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1.9328964000000001E-3</c:v>
                </c:pt>
                <c:pt idx="26">
                  <c:v>6.9673723E-3</c:v>
                </c:pt>
                <c:pt idx="27">
                  <c:v>9.9596619999999993E-3</c:v>
                </c:pt>
                <c:pt idx="28">
                  <c:v>1.1311389E-2</c:v>
                </c:pt>
                <c:pt idx="29">
                  <c:v>1.1067013000000001E-2</c:v>
                </c:pt>
                <c:pt idx="30">
                  <c:v>1.0973020999999999E-2</c:v>
                </c:pt>
                <c:pt idx="31">
                  <c:v>1.1687944E-2</c:v>
                </c:pt>
                <c:pt idx="32">
                  <c:v>1.3124983E-2</c:v>
                </c:pt>
                <c:pt idx="33">
                  <c:v>1.6109203999999998E-2</c:v>
                </c:pt>
                <c:pt idx="34">
                  <c:v>2.0227683999999999E-2</c:v>
                </c:pt>
                <c:pt idx="35">
                  <c:v>2.4598894999999999E-2</c:v>
                </c:pt>
                <c:pt idx="36">
                  <c:v>2.7686993E-2</c:v>
                </c:pt>
                <c:pt idx="37">
                  <c:v>2.8787087999999999E-2</c:v>
                </c:pt>
                <c:pt idx="38">
                  <c:v>2.7751959999999999E-2</c:v>
                </c:pt>
                <c:pt idx="39">
                  <c:v>2.5738371999999999E-2</c:v>
                </c:pt>
                <c:pt idx="40">
                  <c:v>2.3475586E-2</c:v>
                </c:pt>
                <c:pt idx="41">
                  <c:v>2.1096476999999999E-2</c:v>
                </c:pt>
                <c:pt idx="42">
                  <c:v>1.9390587000000001E-2</c:v>
                </c:pt>
                <c:pt idx="43">
                  <c:v>2.0024008999999999E-2</c:v>
                </c:pt>
                <c:pt idx="44">
                  <c:v>2.3896158000000001E-2</c:v>
                </c:pt>
                <c:pt idx="45">
                  <c:v>2.9668900000000002E-2</c:v>
                </c:pt>
                <c:pt idx="46">
                  <c:v>3.4551036E-2</c:v>
                </c:pt>
                <c:pt idx="47">
                  <c:v>3.6032046999999998E-2</c:v>
                </c:pt>
                <c:pt idx="48">
                  <c:v>3.3806472999999997E-2</c:v>
                </c:pt>
                <c:pt idx="49">
                  <c:v>2.9509990999999999E-2</c:v>
                </c:pt>
                <c:pt idx="50">
                  <c:v>2.4353592E-2</c:v>
                </c:pt>
                <c:pt idx="51">
                  <c:v>2.0627320000000001E-2</c:v>
                </c:pt>
                <c:pt idx="52">
                  <c:v>1.9005866999999999E-2</c:v>
                </c:pt>
                <c:pt idx="53">
                  <c:v>1.8265680999999999E-2</c:v>
                </c:pt>
                <c:pt idx="54">
                  <c:v>1.6849486E-2</c:v>
                </c:pt>
                <c:pt idx="55">
                  <c:v>1.5629733E-2</c:v>
                </c:pt>
                <c:pt idx="56">
                  <c:v>1.6861856000000001E-2</c:v>
                </c:pt>
                <c:pt idx="57">
                  <c:v>2.1534161999999999E-2</c:v>
                </c:pt>
                <c:pt idx="58">
                  <c:v>2.7838717999999998E-2</c:v>
                </c:pt>
                <c:pt idx="59">
                  <c:v>3.2541737000000001E-2</c:v>
                </c:pt>
                <c:pt idx="60">
                  <c:v>3.3450323999999997E-2</c:v>
                </c:pt>
                <c:pt idx="61">
                  <c:v>3.2157999999999999E-2</c:v>
                </c:pt>
                <c:pt idx="62">
                  <c:v>3.0181237E-2</c:v>
                </c:pt>
                <c:pt idx="63">
                  <c:v>2.8002282999999999E-2</c:v>
                </c:pt>
                <c:pt idx="64">
                  <c:v>2.5315476999999999E-2</c:v>
                </c:pt>
                <c:pt idx="65">
                  <c:v>2.3936618E-2</c:v>
                </c:pt>
                <c:pt idx="66">
                  <c:v>2.7122311E-2</c:v>
                </c:pt>
                <c:pt idx="67">
                  <c:v>3.6238662999999997E-2</c:v>
                </c:pt>
                <c:pt idx="68">
                  <c:v>4.7642846000000003E-2</c:v>
                </c:pt>
                <c:pt idx="69">
                  <c:v>5.4381895999999999E-2</c:v>
                </c:pt>
                <c:pt idx="70">
                  <c:v>5.1691174999999999E-2</c:v>
                </c:pt>
                <c:pt idx="71">
                  <c:v>4.0312540000000001E-2</c:v>
                </c:pt>
                <c:pt idx="72">
                  <c:v>2.5849159999999999E-2</c:v>
                </c:pt>
                <c:pt idx="73">
                  <c:v>1.365633E-2</c:v>
                </c:pt>
                <c:pt idx="74">
                  <c:v>6.2277354E-3</c:v>
                </c:pt>
                <c:pt idx="75">
                  <c:v>2.4683719999999999E-3</c:v>
                </c:pt>
                <c:pt idx="76">
                  <c:v>1.4482901999999999E-3</c:v>
                </c:pt>
                <c:pt idx="77">
                  <c:v>3.7979820000000001E-3</c:v>
                </c:pt>
                <c:pt idx="78">
                  <c:v>1.0143210999999999E-2</c:v>
                </c:pt>
                <c:pt idx="79">
                  <c:v>1.7788310000000002E-2</c:v>
                </c:pt>
                <c:pt idx="80">
                  <c:v>2.1578719999999999E-2</c:v>
                </c:pt>
                <c:pt idx="81">
                  <c:v>1.8142782E-2</c:v>
                </c:pt>
                <c:pt idx="82">
                  <c:v>8.2406849999999993E-3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9.1E-4</c:v>
                </c:pt>
                <c:pt idx="89">
                  <c:v>7.3512945999999997E-3</c:v>
                </c:pt>
                <c:pt idx="90">
                  <c:v>1.2870856999999999E-2</c:v>
                </c:pt>
                <c:pt idx="91">
                  <c:v>1.7677722E-2</c:v>
                </c:pt>
                <c:pt idx="92">
                  <c:v>2.125579E-2</c:v>
                </c:pt>
                <c:pt idx="93">
                  <c:v>2.3532675999999999E-2</c:v>
                </c:pt>
                <c:pt idx="94">
                  <c:v>2.4666183000000001E-2</c:v>
                </c:pt>
                <c:pt idx="95">
                  <c:v>2.5091985000000001E-2</c:v>
                </c:pt>
                <c:pt idx="96">
                  <c:v>2.6021233000000001E-2</c:v>
                </c:pt>
                <c:pt idx="97">
                  <c:v>2.7075885000000001E-2</c:v>
                </c:pt>
                <c:pt idx="98">
                  <c:v>2.7785495E-2</c:v>
                </c:pt>
                <c:pt idx="99">
                  <c:v>2.7715221000000002E-2</c:v>
                </c:pt>
                <c:pt idx="100">
                  <c:v>2.6816211999999999E-2</c:v>
                </c:pt>
                <c:pt idx="101">
                  <c:v>2.5974390999999999E-2</c:v>
                </c:pt>
                <c:pt idx="102">
                  <c:v>2.5078744E-2</c:v>
                </c:pt>
                <c:pt idx="103">
                  <c:v>2.4768333999999999E-2</c:v>
                </c:pt>
                <c:pt idx="104">
                  <c:v>2.4082353000000001E-2</c:v>
                </c:pt>
                <c:pt idx="105">
                  <c:v>2.3141841999999999E-2</c:v>
                </c:pt>
                <c:pt idx="106">
                  <c:v>2.1760577E-2</c:v>
                </c:pt>
                <c:pt idx="107">
                  <c:v>2.0272744999999998E-2</c:v>
                </c:pt>
                <c:pt idx="108">
                  <c:v>1.7839173E-2</c:v>
                </c:pt>
                <c:pt idx="109">
                  <c:v>1.4836392E-2</c:v>
                </c:pt>
                <c:pt idx="110">
                  <c:v>1.1815492E-2</c:v>
                </c:pt>
                <c:pt idx="111">
                  <c:v>1.1008074499999999E-2</c:v>
                </c:pt>
                <c:pt idx="112">
                  <c:v>7.9720150000000007E-3</c:v>
                </c:pt>
                <c:pt idx="113">
                  <c:v>4.9524900000000004E-3</c:v>
                </c:pt>
                <c:pt idx="114">
                  <c:v>1.5727746000000001E-3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CAFB-4617-A103-E29783CD99E0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[4]Sheet1!$D$299:$DT$299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3.6200000000000002E-4</c:v>
                </c:pt>
                <c:pt idx="5">
                  <c:v>1.2497312000000001E-3</c:v>
                </c:pt>
                <c:pt idx="6">
                  <c:v>1.4253997E-3</c:v>
                </c:pt>
                <c:pt idx="7">
                  <c:v>2.4150695999999999E-3</c:v>
                </c:pt>
                <c:pt idx="8">
                  <c:v>3.5396469999999999E-3</c:v>
                </c:pt>
                <c:pt idx="9">
                  <c:v>3.5292988E-3</c:v>
                </c:pt>
                <c:pt idx="10">
                  <c:v>1.3757627E-3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6.2399999999999999E-4</c:v>
                </c:pt>
                <c:pt idx="15">
                  <c:v>4.5036863999999999E-3</c:v>
                </c:pt>
                <c:pt idx="16">
                  <c:v>7.1787919999999998E-3</c:v>
                </c:pt>
                <c:pt idx="17">
                  <c:v>6.2638540000000001E-3</c:v>
                </c:pt>
                <c:pt idx="18">
                  <c:v>2.3427134999999999E-3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1.8393814999999999E-3</c:v>
                </c:pt>
                <c:pt idx="26">
                  <c:v>6.8786917E-3</c:v>
                </c:pt>
                <c:pt idx="27">
                  <c:v>9.8784609999999998E-3</c:v>
                </c:pt>
                <c:pt idx="28">
                  <c:v>1.1231547E-2</c:v>
                </c:pt>
                <c:pt idx="29">
                  <c:v>1.1008973E-2</c:v>
                </c:pt>
                <c:pt idx="30">
                  <c:v>1.0933751E-2</c:v>
                </c:pt>
                <c:pt idx="31">
                  <c:v>1.1656714E-2</c:v>
                </c:pt>
                <c:pt idx="32">
                  <c:v>1.3071131999999999E-2</c:v>
                </c:pt>
                <c:pt idx="33">
                  <c:v>1.6096490000000001E-2</c:v>
                </c:pt>
                <c:pt idx="34">
                  <c:v>2.0271936000000001E-2</c:v>
                </c:pt>
                <c:pt idx="35">
                  <c:v>2.4706008000000002E-2</c:v>
                </c:pt>
                <c:pt idx="36">
                  <c:v>2.7828605999999999E-2</c:v>
                </c:pt>
                <c:pt idx="37">
                  <c:v>2.8934010999999999E-2</c:v>
                </c:pt>
                <c:pt idx="38">
                  <c:v>2.7880981999999999E-2</c:v>
                </c:pt>
                <c:pt idx="39">
                  <c:v>2.5765133999999999E-2</c:v>
                </c:pt>
                <c:pt idx="40">
                  <c:v>2.3250251999999999E-2</c:v>
                </c:pt>
                <c:pt idx="41">
                  <c:v>2.0663125000000001E-2</c:v>
                </c:pt>
                <c:pt idx="42">
                  <c:v>1.8902898000000001E-2</c:v>
                </c:pt>
                <c:pt idx="43">
                  <c:v>1.9689149999999999E-2</c:v>
                </c:pt>
                <c:pt idx="44">
                  <c:v>2.3787810999999999E-2</c:v>
                </c:pt>
                <c:pt idx="45">
                  <c:v>2.9722849999999999E-2</c:v>
                </c:pt>
                <c:pt idx="46">
                  <c:v>3.4689629999999999E-2</c:v>
                </c:pt>
                <c:pt idx="47">
                  <c:v>3.6240764000000002E-2</c:v>
                </c:pt>
                <c:pt idx="48">
                  <c:v>3.4104396000000002E-2</c:v>
                </c:pt>
                <c:pt idx="49">
                  <c:v>2.9858248E-2</c:v>
                </c:pt>
                <c:pt idx="50">
                  <c:v>2.4666158000000001E-2</c:v>
                </c:pt>
                <c:pt idx="51">
                  <c:v>2.0852302999999999E-2</c:v>
                </c:pt>
                <c:pt idx="52">
                  <c:v>1.9154412999999999E-2</c:v>
                </c:pt>
                <c:pt idx="53">
                  <c:v>1.8384174E-2</c:v>
                </c:pt>
                <c:pt idx="54">
                  <c:v>1.6979408000000001E-2</c:v>
                </c:pt>
                <c:pt idx="55">
                  <c:v>1.5780051999999999E-2</c:v>
                </c:pt>
                <c:pt idx="56">
                  <c:v>1.7014868999999998E-2</c:v>
                </c:pt>
                <c:pt idx="57">
                  <c:v>2.1652841999999999E-2</c:v>
                </c:pt>
                <c:pt idx="58">
                  <c:v>2.7887324000000002E-2</c:v>
                </c:pt>
                <c:pt idx="59">
                  <c:v>3.2525774E-2</c:v>
                </c:pt>
                <c:pt idx="60">
                  <c:v>3.3386260000000001E-2</c:v>
                </c:pt>
                <c:pt idx="61">
                  <c:v>3.199631E-2</c:v>
                </c:pt>
                <c:pt idx="62">
                  <c:v>2.9861122E-2</c:v>
                </c:pt>
                <c:pt idx="63">
                  <c:v>2.7549193999999999E-2</c:v>
                </c:pt>
                <c:pt idx="64">
                  <c:v>2.4905219999999999E-2</c:v>
                </c:pt>
                <c:pt idx="65">
                  <c:v>2.3781422999999999E-2</c:v>
                </c:pt>
                <c:pt idx="66">
                  <c:v>2.7272577999999999E-2</c:v>
                </c:pt>
                <c:pt idx="67">
                  <c:v>3.6522035000000001E-2</c:v>
                </c:pt>
                <c:pt idx="68">
                  <c:v>4.7831953000000003E-2</c:v>
                </c:pt>
                <c:pt idx="69">
                  <c:v>5.4388800000000001E-2</c:v>
                </c:pt>
                <c:pt idx="70">
                  <c:v>5.1565737E-2</c:v>
                </c:pt>
                <c:pt idx="71">
                  <c:v>4.0094471999999999E-2</c:v>
                </c:pt>
                <c:pt idx="72">
                  <c:v>2.5511023000000001E-2</c:v>
                </c:pt>
                <c:pt idx="73">
                  <c:v>1.3210289E-2</c:v>
                </c:pt>
                <c:pt idx="74">
                  <c:v>5.8390040000000001E-3</c:v>
                </c:pt>
                <c:pt idx="75">
                  <c:v>2.3886521999999999E-3</c:v>
                </c:pt>
                <c:pt idx="76">
                  <c:v>1.7680383999999999E-3</c:v>
                </c:pt>
                <c:pt idx="77">
                  <c:v>4.3397339999999996E-3</c:v>
                </c:pt>
                <c:pt idx="78">
                  <c:v>1.0595540000000001E-2</c:v>
                </c:pt>
                <c:pt idx="79">
                  <c:v>1.7888896000000001E-2</c:v>
                </c:pt>
                <c:pt idx="80">
                  <c:v>2.1255291999999999E-2</c:v>
                </c:pt>
                <c:pt idx="81">
                  <c:v>1.7492434000000001E-2</c:v>
                </c:pt>
                <c:pt idx="82">
                  <c:v>7.5064114999999999E-3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1.9195228E-3</c:v>
                </c:pt>
                <c:pt idx="89">
                  <c:v>7.999094E-3</c:v>
                </c:pt>
                <c:pt idx="90">
                  <c:v>1.3064846E-2</c:v>
                </c:pt>
                <c:pt idx="91">
                  <c:v>1.7505294000000001E-2</c:v>
                </c:pt>
                <c:pt idx="92">
                  <c:v>2.0833094E-2</c:v>
                </c:pt>
                <c:pt idx="93">
                  <c:v>2.2943162999999999E-2</c:v>
                </c:pt>
                <c:pt idx="94">
                  <c:v>2.3958718E-2</c:v>
                </c:pt>
                <c:pt idx="95">
                  <c:v>2.4309372999999999E-2</c:v>
                </c:pt>
                <c:pt idx="96">
                  <c:v>2.5203443999999998E-2</c:v>
                </c:pt>
                <c:pt idx="97">
                  <c:v>2.6271941E-2</c:v>
                </c:pt>
                <c:pt idx="98">
                  <c:v>2.7069906000000001E-2</c:v>
                </c:pt>
                <c:pt idx="99">
                  <c:v>2.7144314999999999E-2</c:v>
                </c:pt>
                <c:pt idx="100">
                  <c:v>2.6408399999999999E-2</c:v>
                </c:pt>
                <c:pt idx="101">
                  <c:v>2.5697134E-2</c:v>
                </c:pt>
                <c:pt idx="102">
                  <c:v>2.4972479999999998E-2</c:v>
                </c:pt>
                <c:pt idx="103">
                  <c:v>2.4796532E-2</c:v>
                </c:pt>
                <c:pt idx="104">
                  <c:v>2.4216083999999999E-2</c:v>
                </c:pt>
                <c:pt idx="105">
                  <c:v>2.3354579E-2</c:v>
                </c:pt>
                <c:pt idx="106">
                  <c:v>2.2022571000000001E-2</c:v>
                </c:pt>
                <c:pt idx="107">
                  <c:v>2.0559083999999998E-2</c:v>
                </c:pt>
                <c:pt idx="108">
                  <c:v>1.8108077E-2</c:v>
                </c:pt>
                <c:pt idx="109">
                  <c:v>1.5066031000000001E-2</c:v>
                </c:pt>
                <c:pt idx="110">
                  <c:v>1.1983984E-2</c:v>
                </c:pt>
                <c:pt idx="111">
                  <c:v>1.114209E-2</c:v>
                </c:pt>
                <c:pt idx="112">
                  <c:v>8.0514120000000008E-3</c:v>
                </c:pt>
                <c:pt idx="113">
                  <c:v>4.9708024999999996E-3</c:v>
                </c:pt>
                <c:pt idx="114">
                  <c:v>1.5397265999999999E-3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CAFB-4617-A103-E29783CD99E0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[4]Sheet1!$D$300:$DT$300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6.3000000000000003E-4</c:v>
                </c:pt>
                <c:pt idx="6">
                  <c:v>1.3327019E-3</c:v>
                </c:pt>
                <c:pt idx="7">
                  <c:v>2.7728146E-3</c:v>
                </c:pt>
                <c:pt idx="8">
                  <c:v>4.1105584000000004E-3</c:v>
                </c:pt>
                <c:pt idx="9">
                  <c:v>4.1316603000000002E-3</c:v>
                </c:pt>
                <c:pt idx="10">
                  <c:v>1.982574E-3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3.9399999999999998E-4</c:v>
                </c:pt>
                <c:pt idx="15">
                  <c:v>4.0130712999999997E-3</c:v>
                </c:pt>
                <c:pt idx="16">
                  <c:v>6.582826E-3</c:v>
                </c:pt>
                <c:pt idx="17">
                  <c:v>5.7503789999999999E-3</c:v>
                </c:pt>
                <c:pt idx="18">
                  <c:v>2.0543912000000001E-3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1.7652023000000001E-3</c:v>
                </c:pt>
                <c:pt idx="26">
                  <c:v>6.6990106999999998E-3</c:v>
                </c:pt>
                <c:pt idx="27">
                  <c:v>9.7040270000000005E-3</c:v>
                </c:pt>
                <c:pt idx="28">
                  <c:v>1.1179277E-2</c:v>
                </c:pt>
                <c:pt idx="29">
                  <c:v>1.1147602E-2</c:v>
                </c:pt>
                <c:pt idx="30">
                  <c:v>1.1242205999999999E-2</c:v>
                </c:pt>
                <c:pt idx="31">
                  <c:v>1.2017521E-2</c:v>
                </c:pt>
                <c:pt idx="32">
                  <c:v>1.3366259E-2</c:v>
                </c:pt>
                <c:pt idx="33">
                  <c:v>1.6225382999999999E-2</c:v>
                </c:pt>
                <c:pt idx="34">
                  <c:v>2.0217828E-2</c:v>
                </c:pt>
                <c:pt idx="35">
                  <c:v>2.4506331999999999E-2</c:v>
                </c:pt>
                <c:pt idx="36">
                  <c:v>2.7564898000000001E-2</c:v>
                </c:pt>
                <c:pt idx="37">
                  <c:v>2.8656464E-2</c:v>
                </c:pt>
                <c:pt idx="38">
                  <c:v>2.7564281999999999E-2</c:v>
                </c:pt>
                <c:pt idx="39">
                  <c:v>2.5410197999999998E-2</c:v>
                </c:pt>
                <c:pt idx="40">
                  <c:v>2.2947349999999998E-2</c:v>
                </c:pt>
                <c:pt idx="41">
                  <c:v>2.0529967E-2</c:v>
                </c:pt>
                <c:pt idx="42">
                  <c:v>1.9003610000000001E-2</c:v>
                </c:pt>
                <c:pt idx="43">
                  <c:v>1.9971012999999999E-2</c:v>
                </c:pt>
                <c:pt idx="44">
                  <c:v>2.4123645999999999E-2</c:v>
                </c:pt>
                <c:pt idx="45">
                  <c:v>3.0013367999999999E-2</c:v>
                </c:pt>
                <c:pt idx="46">
                  <c:v>3.4866746999999997E-2</c:v>
                </c:pt>
                <c:pt idx="47">
                  <c:v>3.6241330000000002E-2</c:v>
                </c:pt>
                <c:pt idx="48">
                  <c:v>3.3895059999999998E-2</c:v>
                </c:pt>
                <c:pt idx="49">
                  <c:v>2.950231E-2</c:v>
                </c:pt>
                <c:pt idx="50">
                  <c:v>2.4325466E-2</c:v>
                </c:pt>
                <c:pt idx="51">
                  <c:v>2.0700931999999998E-2</c:v>
                </c:pt>
                <c:pt idx="52">
                  <c:v>1.9267932000000002E-2</c:v>
                </c:pt>
                <c:pt idx="53">
                  <c:v>1.865532E-2</c:v>
                </c:pt>
                <c:pt idx="54">
                  <c:v>1.7189935E-2</c:v>
                </c:pt>
                <c:pt idx="55">
                  <c:v>1.5778226999999999E-2</c:v>
                </c:pt>
                <c:pt idx="56">
                  <c:v>1.6775579999999998E-2</c:v>
                </c:pt>
                <c:pt idx="57">
                  <c:v>2.1294357E-2</c:v>
                </c:pt>
                <c:pt idx="58">
                  <c:v>2.7533162E-2</c:v>
                </c:pt>
                <c:pt idx="59">
                  <c:v>3.2223540000000002E-2</c:v>
                </c:pt>
                <c:pt idx="60">
                  <c:v>3.3131546999999997E-2</c:v>
                </c:pt>
                <c:pt idx="61">
                  <c:v>3.1771760000000003E-2</c:v>
                </c:pt>
                <c:pt idx="62">
                  <c:v>2.9672812999999999E-2</c:v>
                </c:pt>
                <c:pt idx="63">
                  <c:v>2.7414540000000001E-2</c:v>
                </c:pt>
                <c:pt idx="64">
                  <c:v>2.4791074999999999E-2</c:v>
                </c:pt>
                <c:pt idx="65">
                  <c:v>2.3660487000000001E-2</c:v>
                </c:pt>
                <c:pt idx="66">
                  <c:v>2.7184225999999999E-2</c:v>
                </c:pt>
                <c:pt idx="67">
                  <c:v>3.6538515000000001E-2</c:v>
                </c:pt>
                <c:pt idx="68">
                  <c:v>4.7942337000000002E-2</c:v>
                </c:pt>
                <c:pt idx="69">
                  <c:v>5.4441812999999999E-2</c:v>
                </c:pt>
                <c:pt idx="70">
                  <c:v>5.1419569999999998E-2</c:v>
                </c:pt>
                <c:pt idx="71">
                  <c:v>3.9770930000000003E-2</c:v>
                </c:pt>
                <c:pt idx="72">
                  <c:v>2.5189917999999999E-2</c:v>
                </c:pt>
                <c:pt idx="73">
                  <c:v>1.3048021E-2</c:v>
                </c:pt>
                <c:pt idx="74">
                  <c:v>5.8084675000000001E-3</c:v>
                </c:pt>
                <c:pt idx="75">
                  <c:v>2.3211130000000001E-3</c:v>
                </c:pt>
                <c:pt idx="76">
                  <c:v>1.5423443000000001E-3</c:v>
                </c:pt>
                <c:pt idx="77">
                  <c:v>4.0130399999999998E-3</c:v>
                </c:pt>
                <c:pt idx="78">
                  <c:v>1.0389908E-2</c:v>
                </c:pt>
                <c:pt idx="79">
                  <c:v>1.8040903E-2</c:v>
                </c:pt>
                <c:pt idx="80">
                  <c:v>2.1835348000000001E-2</c:v>
                </c:pt>
                <c:pt idx="81">
                  <c:v>1.835784E-2</c:v>
                </c:pt>
                <c:pt idx="82">
                  <c:v>8.3481700000000002E-3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8.0699999999999999E-4</c:v>
                </c:pt>
                <c:pt idx="89">
                  <c:v>7.1708309999999999E-3</c:v>
                </c:pt>
                <c:pt idx="90">
                  <c:v>1.2664949E-2</c:v>
                </c:pt>
                <c:pt idx="91">
                  <c:v>1.7519433000000001E-2</c:v>
                </c:pt>
                <c:pt idx="92">
                  <c:v>2.1163274999999999E-2</c:v>
                </c:pt>
                <c:pt idx="93">
                  <c:v>2.3478209999999999E-2</c:v>
                </c:pt>
                <c:pt idx="94">
                  <c:v>2.4612894E-2</c:v>
                </c:pt>
                <c:pt idx="95">
                  <c:v>2.5003890000000001E-2</c:v>
                </c:pt>
                <c:pt idx="96">
                  <c:v>2.5880330999999999E-2</c:v>
                </c:pt>
                <c:pt idx="97">
                  <c:v>2.6869270000000001E-2</c:v>
                </c:pt>
                <c:pt idx="98">
                  <c:v>2.7534093999999999E-2</c:v>
                </c:pt>
                <c:pt idx="99">
                  <c:v>2.7445745000000001E-2</c:v>
                </c:pt>
                <c:pt idx="100">
                  <c:v>2.6555339000000001E-2</c:v>
                </c:pt>
                <c:pt idx="101">
                  <c:v>2.5762217E-2</c:v>
                </c:pt>
                <c:pt idx="102">
                  <c:v>2.4905114999999999E-2</c:v>
                </c:pt>
                <c:pt idx="103">
                  <c:v>2.4644151E-2</c:v>
                </c:pt>
                <c:pt idx="104">
                  <c:v>2.4005746000000001E-2</c:v>
                </c:pt>
                <c:pt idx="105">
                  <c:v>2.3110515000000002E-2</c:v>
                </c:pt>
                <c:pt idx="106">
                  <c:v>2.1767080000000001E-2</c:v>
                </c:pt>
                <c:pt idx="107">
                  <c:v>2.0297611E-2</c:v>
                </c:pt>
                <c:pt idx="108">
                  <c:v>1.7881718000000001E-2</c:v>
                </c:pt>
                <c:pt idx="109">
                  <c:v>1.4883218E-2</c:v>
                </c:pt>
                <c:pt idx="110">
                  <c:v>1.1852852000000001E-2</c:v>
                </c:pt>
                <c:pt idx="111">
                  <c:v>1.10671995E-2</c:v>
                </c:pt>
                <c:pt idx="112">
                  <c:v>8.0202989999999998E-3</c:v>
                </c:pt>
                <c:pt idx="113">
                  <c:v>4.9848942999999998E-3</c:v>
                </c:pt>
                <c:pt idx="114">
                  <c:v>1.5964159E-3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CAFB-4617-A103-E29783CD99E0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[4]Sheet1!$D$301:$DT$301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5.5900000000000004E-4</c:v>
                </c:pt>
                <c:pt idx="6">
                  <c:v>1.2001494999999999E-3</c:v>
                </c:pt>
                <c:pt idx="7">
                  <c:v>2.6706780000000001E-3</c:v>
                </c:pt>
                <c:pt idx="8">
                  <c:v>4.1379040000000004E-3</c:v>
                </c:pt>
                <c:pt idx="9">
                  <c:v>4.2742513999999999E-3</c:v>
                </c:pt>
                <c:pt idx="10">
                  <c:v>2.1198384999999999E-3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1.12E-4</c:v>
                </c:pt>
                <c:pt idx="15">
                  <c:v>3.816425E-3</c:v>
                </c:pt>
                <c:pt idx="16">
                  <c:v>6.5157082999999999E-3</c:v>
                </c:pt>
                <c:pt idx="17">
                  <c:v>5.7530654999999997E-3</c:v>
                </c:pt>
                <c:pt idx="18">
                  <c:v>2.0505683000000001E-3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2.0058815999999999E-3</c:v>
                </c:pt>
                <c:pt idx="26">
                  <c:v>7.0204734999999999E-3</c:v>
                </c:pt>
                <c:pt idx="27">
                  <c:v>9.9006779999999996E-3</c:v>
                </c:pt>
                <c:pt idx="28">
                  <c:v>1.1123040000000001E-2</c:v>
                </c:pt>
                <c:pt idx="29">
                  <c:v>1.0849378E-2</c:v>
                </c:pt>
                <c:pt idx="30">
                  <c:v>1.0813794E-2</c:v>
                </c:pt>
                <c:pt idx="31">
                  <c:v>1.16066355E-2</c:v>
                </c:pt>
                <c:pt idx="32">
                  <c:v>1.3057025E-2</c:v>
                </c:pt>
                <c:pt idx="33">
                  <c:v>1.6041030000000001E-2</c:v>
                </c:pt>
                <c:pt idx="34">
                  <c:v>2.0141222E-2</c:v>
                </c:pt>
                <c:pt idx="35">
                  <c:v>2.4544327000000001E-2</c:v>
                </c:pt>
                <c:pt idx="36">
                  <c:v>2.7717532999999999E-2</c:v>
                </c:pt>
                <c:pt idx="37">
                  <c:v>2.8944192000000001E-2</c:v>
                </c:pt>
                <c:pt idx="38">
                  <c:v>2.7973709999999999E-2</c:v>
                </c:pt>
                <c:pt idx="39">
                  <c:v>2.5858297999999998E-2</c:v>
                </c:pt>
                <c:pt idx="40">
                  <c:v>2.3283274999999999E-2</c:v>
                </c:pt>
                <c:pt idx="41">
                  <c:v>2.0625798000000001E-2</c:v>
                </c:pt>
                <c:pt idx="42">
                  <c:v>1.8858247000000002E-2</c:v>
                </c:pt>
                <c:pt idx="43">
                  <c:v>1.9631260000000001E-2</c:v>
                </c:pt>
                <c:pt idx="44">
                  <c:v>2.365797E-2</c:v>
                </c:pt>
                <c:pt idx="45">
                  <c:v>2.9488923E-2</c:v>
                </c:pt>
                <c:pt idx="46">
                  <c:v>3.4389466E-2</c:v>
                </c:pt>
                <c:pt idx="47">
                  <c:v>3.5937459999999997E-2</c:v>
                </c:pt>
                <c:pt idx="48">
                  <c:v>3.3835113E-2</c:v>
                </c:pt>
                <c:pt idx="49">
                  <c:v>2.9646168000000001E-2</c:v>
                </c:pt>
                <c:pt idx="50">
                  <c:v>2.4515637999999999E-2</c:v>
                </c:pt>
                <c:pt idx="51">
                  <c:v>2.0743152000000001E-2</c:v>
                </c:pt>
                <c:pt idx="52">
                  <c:v>1.9033652000000002E-2</c:v>
                </c:pt>
                <c:pt idx="53">
                  <c:v>1.8211633000000001E-2</c:v>
                </c:pt>
                <c:pt idx="54">
                  <c:v>1.6790659999999999E-2</c:v>
                </c:pt>
                <c:pt idx="55">
                  <c:v>1.5663968E-2</c:v>
                </c:pt>
                <c:pt idx="56">
                  <c:v>1.7043863999999999E-2</c:v>
                </c:pt>
                <c:pt idx="57">
                  <c:v>2.1801772000000001E-2</c:v>
                </c:pt>
                <c:pt idx="58">
                  <c:v>2.8052693E-2</c:v>
                </c:pt>
                <c:pt idx="59">
                  <c:v>3.2558825E-2</c:v>
                </c:pt>
                <c:pt idx="60">
                  <c:v>3.3224903E-2</c:v>
                </c:pt>
                <c:pt idx="61">
                  <c:v>3.1687005999999997E-2</c:v>
                </c:pt>
                <c:pt idx="62">
                  <c:v>2.9525829999999999E-2</c:v>
                </c:pt>
                <c:pt idx="63">
                  <c:v>2.7279680000000001E-2</c:v>
                </c:pt>
                <c:pt idx="64">
                  <c:v>2.4708600000000001E-2</c:v>
                </c:pt>
                <c:pt idx="65">
                  <c:v>2.359077E-2</c:v>
                </c:pt>
                <c:pt idx="66">
                  <c:v>2.7043983000000001E-2</c:v>
                </c:pt>
                <c:pt idx="67">
                  <c:v>3.6268689999999999E-2</c:v>
                </c:pt>
                <c:pt idx="68">
                  <c:v>4.7601980000000002E-2</c:v>
                </c:pt>
                <c:pt idx="69">
                  <c:v>5.4186400000000003E-2</c:v>
                </c:pt>
                <c:pt idx="70">
                  <c:v>5.1363297000000002E-2</c:v>
                </c:pt>
                <c:pt idx="71">
                  <c:v>3.9914249999999998E-2</c:v>
                </c:pt>
                <c:pt idx="72">
                  <c:v>2.5464812E-2</c:v>
                </c:pt>
                <c:pt idx="73">
                  <c:v>1.3418259E-2</c:v>
                </c:pt>
                <c:pt idx="74">
                  <c:v>6.2747560000000003E-3</c:v>
                </c:pt>
                <c:pt idx="75">
                  <c:v>2.8465511000000001E-3</c:v>
                </c:pt>
                <c:pt idx="76">
                  <c:v>2.0031335E-3</c:v>
                </c:pt>
                <c:pt idx="77">
                  <c:v>4.2121703999999996E-3</c:v>
                </c:pt>
                <c:pt idx="78">
                  <c:v>1.0152834499999999E-2</c:v>
                </c:pt>
                <c:pt idx="79">
                  <c:v>1.7325569999999998E-2</c:v>
                </c:pt>
                <c:pt idx="80">
                  <c:v>2.0800362999999999E-2</c:v>
                </c:pt>
                <c:pt idx="81">
                  <c:v>1.7313532999999999E-2</c:v>
                </c:pt>
                <c:pt idx="82">
                  <c:v>7.6293979999999999E-3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1.6411449000000001E-3</c:v>
                </c:pt>
                <c:pt idx="89">
                  <c:v>7.5716715999999996E-3</c:v>
                </c:pt>
                <c:pt idx="90">
                  <c:v>1.2544471E-2</c:v>
                </c:pt>
                <c:pt idx="91">
                  <c:v>1.6932273000000001E-2</c:v>
                </c:pt>
                <c:pt idx="92">
                  <c:v>2.0324048000000001E-2</c:v>
                </c:pt>
                <c:pt idx="93">
                  <c:v>2.2556151999999999E-2</c:v>
                </c:pt>
                <c:pt idx="94">
                  <c:v>2.3726345999999999E-2</c:v>
                </c:pt>
                <c:pt idx="95">
                  <c:v>2.4259523000000002E-2</c:v>
                </c:pt>
                <c:pt idx="96">
                  <c:v>2.5293835000000001E-2</c:v>
                </c:pt>
                <c:pt idx="97">
                  <c:v>2.6430959E-2</c:v>
                </c:pt>
                <c:pt idx="98">
                  <c:v>2.7230130000000002E-2</c:v>
                </c:pt>
                <c:pt idx="99">
                  <c:v>2.7270882999999999E-2</c:v>
                </c:pt>
                <c:pt idx="100">
                  <c:v>2.6501192E-2</c:v>
                </c:pt>
                <c:pt idx="101">
                  <c:v>2.5747973E-2</c:v>
                </c:pt>
                <c:pt idx="102">
                  <c:v>2.4998711E-2</c:v>
                </c:pt>
                <c:pt idx="103">
                  <c:v>2.4819916000000001E-2</c:v>
                </c:pt>
                <c:pt idx="104">
                  <c:v>2.4251634000000001E-2</c:v>
                </c:pt>
                <c:pt idx="105">
                  <c:v>2.3411794E-2</c:v>
                </c:pt>
                <c:pt idx="106">
                  <c:v>2.2108820000000001E-2</c:v>
                </c:pt>
                <c:pt idx="107">
                  <c:v>2.0705274999999999E-2</c:v>
                </c:pt>
                <c:pt idx="108">
                  <c:v>1.8291223999999998E-2</c:v>
                </c:pt>
                <c:pt idx="109">
                  <c:v>1.5287909000000001E-2</c:v>
                </c:pt>
                <c:pt idx="110">
                  <c:v>1.2261334E-2</c:v>
                </c:pt>
                <c:pt idx="111">
                  <c:v>1.1446309999999999E-2</c:v>
                </c:pt>
                <c:pt idx="112">
                  <c:v>8.3927180000000004E-3</c:v>
                </c:pt>
                <c:pt idx="113">
                  <c:v>5.3438082999999999E-3</c:v>
                </c:pt>
                <c:pt idx="114">
                  <c:v>1.9396255999999999E-3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CAFB-4617-A103-E29783CD99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MWPPG102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[3]Sheet1!$D$444:$DT$444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9.7799999999999992E-4</c:v>
                </c:pt>
                <c:pt idx="6">
                  <c:v>2.30656E-3</c:v>
                </c:pt>
                <c:pt idx="7">
                  <c:v>4.4267179999999996E-3</c:v>
                </c:pt>
                <c:pt idx="8">
                  <c:v>5.7672959999999999E-3</c:v>
                </c:pt>
                <c:pt idx="9">
                  <c:v>4.9188729999999998E-3</c:v>
                </c:pt>
                <c:pt idx="10">
                  <c:v>1.4575418E-3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1.56E-4</c:v>
                </c:pt>
                <c:pt idx="15">
                  <c:v>5.6165090000000004E-3</c:v>
                </c:pt>
                <c:pt idx="16">
                  <c:v>1.0114391E-2</c:v>
                </c:pt>
                <c:pt idx="17">
                  <c:v>1.0393433000000001E-2</c:v>
                </c:pt>
                <c:pt idx="18">
                  <c:v>6.678476E-3</c:v>
                </c:pt>
                <c:pt idx="19">
                  <c:v>1.56E-4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4.0433602000000003E-3</c:v>
                </c:pt>
                <c:pt idx="27">
                  <c:v>8.8421100000000002E-3</c:v>
                </c:pt>
                <c:pt idx="28">
                  <c:v>1.2200096000000001E-2</c:v>
                </c:pt>
                <c:pt idx="29">
                  <c:v>1.3755108E-2</c:v>
                </c:pt>
                <c:pt idx="30">
                  <c:v>1.5096516000000001E-2</c:v>
                </c:pt>
                <c:pt idx="31">
                  <c:v>1.6502347000000001E-2</c:v>
                </c:pt>
                <c:pt idx="32">
                  <c:v>1.7299064999999999E-2</c:v>
                </c:pt>
                <c:pt idx="33">
                  <c:v>1.8701062000000001E-2</c:v>
                </c:pt>
                <c:pt idx="34">
                  <c:v>2.0159189000000001E-2</c:v>
                </c:pt>
                <c:pt idx="35">
                  <c:v>2.1303881E-2</c:v>
                </c:pt>
                <c:pt idx="36">
                  <c:v>2.0873386000000001E-2</c:v>
                </c:pt>
                <c:pt idx="37">
                  <c:v>1.8470408000000001E-2</c:v>
                </c:pt>
                <c:pt idx="38">
                  <c:v>1.4510306000000001E-2</c:v>
                </c:pt>
                <c:pt idx="39">
                  <c:v>1.0589589E-2</c:v>
                </c:pt>
                <c:pt idx="40">
                  <c:v>7.4305786000000004E-3</c:v>
                </c:pt>
                <c:pt idx="41">
                  <c:v>5.7885703000000004E-3</c:v>
                </c:pt>
                <c:pt idx="42">
                  <c:v>5.5194770000000001E-3</c:v>
                </c:pt>
                <c:pt idx="43">
                  <c:v>7.9471920000000005E-3</c:v>
                </c:pt>
                <c:pt idx="44">
                  <c:v>1.3569648E-2</c:v>
                </c:pt>
                <c:pt idx="45">
                  <c:v>2.1008497000000001E-2</c:v>
                </c:pt>
                <c:pt idx="46">
                  <c:v>2.7664904000000001E-2</c:v>
                </c:pt>
                <c:pt idx="47">
                  <c:v>3.1140335000000002E-2</c:v>
                </c:pt>
                <c:pt idx="48">
                  <c:v>3.1147635E-2</c:v>
                </c:pt>
                <c:pt idx="49">
                  <c:v>2.9208644999999998E-2</c:v>
                </c:pt>
                <c:pt idx="50">
                  <c:v>2.6619922000000001E-2</c:v>
                </c:pt>
                <c:pt idx="51">
                  <c:v>2.5509410999999999E-2</c:v>
                </c:pt>
                <c:pt idx="52">
                  <c:v>2.6458977000000002E-2</c:v>
                </c:pt>
                <c:pt idx="53">
                  <c:v>2.7714320000000001E-2</c:v>
                </c:pt>
                <c:pt idx="54">
                  <c:v>2.7303211000000001E-2</c:v>
                </c:pt>
                <c:pt idx="55">
                  <c:v>2.5709820000000001E-2</c:v>
                </c:pt>
                <c:pt idx="56">
                  <c:v>2.5311923E-2</c:v>
                </c:pt>
                <c:pt idx="57">
                  <c:v>2.7676050000000001E-2</c:v>
                </c:pt>
                <c:pt idx="58">
                  <c:v>3.2007670000000002E-2</c:v>
                </c:pt>
                <c:pt idx="59">
                  <c:v>3.6097575E-2</c:v>
                </c:pt>
                <c:pt idx="60">
                  <c:v>3.7598986000000001E-2</c:v>
                </c:pt>
                <c:pt idx="61">
                  <c:v>3.7795166999999998E-2</c:v>
                </c:pt>
                <c:pt idx="62">
                  <c:v>3.7250489999999997E-2</c:v>
                </c:pt>
                <c:pt idx="63">
                  <c:v>3.5931930000000001E-2</c:v>
                </c:pt>
                <c:pt idx="64">
                  <c:v>3.3224214000000002E-2</c:v>
                </c:pt>
                <c:pt idx="65">
                  <c:v>3.1321241999999999E-2</c:v>
                </c:pt>
                <c:pt idx="66">
                  <c:v>3.4019809999999998E-2</c:v>
                </c:pt>
                <c:pt idx="67">
                  <c:v>4.298867E-2</c:v>
                </c:pt>
                <c:pt idx="68">
                  <c:v>5.4127256999999998E-2</c:v>
                </c:pt>
                <c:pt idx="69">
                  <c:v>5.9818186000000002E-2</c:v>
                </c:pt>
                <c:pt idx="70">
                  <c:v>5.5704801999999998E-2</c:v>
                </c:pt>
                <c:pt idx="71">
                  <c:v>4.3886571999999999E-2</c:v>
                </c:pt>
                <c:pt idx="72">
                  <c:v>3.0863709999999999E-2</c:v>
                </c:pt>
                <c:pt idx="73">
                  <c:v>2.1299912000000001E-2</c:v>
                </c:pt>
                <c:pt idx="74">
                  <c:v>1.6185959999999999E-2</c:v>
                </c:pt>
                <c:pt idx="75">
                  <c:v>1.3067199E-2</c:v>
                </c:pt>
                <c:pt idx="76">
                  <c:v>1.092049E-2</c:v>
                </c:pt>
                <c:pt idx="77">
                  <c:v>1.1170805000000001E-2</c:v>
                </c:pt>
                <c:pt idx="78">
                  <c:v>1.5685520000000001E-2</c:v>
                </c:pt>
                <c:pt idx="79">
                  <c:v>2.2418159999999999E-2</c:v>
                </c:pt>
                <c:pt idx="80">
                  <c:v>2.5852783000000001E-2</c:v>
                </c:pt>
                <c:pt idx="81">
                  <c:v>2.2027445999999999E-2</c:v>
                </c:pt>
                <c:pt idx="82">
                  <c:v>1.1392874000000001E-2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1.5685440000000001E-3</c:v>
                </c:pt>
                <c:pt idx="89">
                  <c:v>8.0744100000000006E-3</c:v>
                </c:pt>
                <c:pt idx="90">
                  <c:v>1.3436289000000001E-2</c:v>
                </c:pt>
                <c:pt idx="91">
                  <c:v>1.7941734000000001E-2</c:v>
                </c:pt>
                <c:pt idx="92">
                  <c:v>2.0797504000000001E-2</c:v>
                </c:pt>
                <c:pt idx="93">
                  <c:v>2.2304798000000001E-2</c:v>
                </c:pt>
                <c:pt idx="94">
                  <c:v>2.2713753999999999E-2</c:v>
                </c:pt>
                <c:pt idx="95">
                  <c:v>2.2524446E-2</c:v>
                </c:pt>
                <c:pt idx="96">
                  <c:v>2.3322900000000001E-2</c:v>
                </c:pt>
                <c:pt idx="97">
                  <c:v>2.4802325E-2</c:v>
                </c:pt>
                <c:pt idx="98">
                  <c:v>2.6398389000000001E-2</c:v>
                </c:pt>
                <c:pt idx="99">
                  <c:v>2.7571664999999999E-2</c:v>
                </c:pt>
                <c:pt idx="100">
                  <c:v>2.8071452E-2</c:v>
                </c:pt>
                <c:pt idx="101">
                  <c:v>2.8476674E-2</c:v>
                </c:pt>
                <c:pt idx="102">
                  <c:v>2.8685946E-2</c:v>
                </c:pt>
                <c:pt idx="103">
                  <c:v>2.9311467000000001E-2</c:v>
                </c:pt>
                <c:pt idx="104">
                  <c:v>2.9320914E-2</c:v>
                </c:pt>
                <c:pt idx="105">
                  <c:v>2.8789325000000001E-2</c:v>
                </c:pt>
                <c:pt idx="106">
                  <c:v>2.7596833000000001E-2</c:v>
                </c:pt>
                <c:pt idx="107">
                  <c:v>2.6118755E-2</c:v>
                </c:pt>
                <c:pt idx="108">
                  <c:v>2.3537537000000001E-2</c:v>
                </c:pt>
                <c:pt idx="109">
                  <c:v>2.0288556999999999E-2</c:v>
                </c:pt>
                <c:pt idx="110">
                  <c:v>1.6947134999999999E-2</c:v>
                </c:pt>
                <c:pt idx="111">
                  <c:v>1.4374778E-2</c:v>
                </c:pt>
                <c:pt idx="112">
                  <c:v>1.0585598999999999E-2</c:v>
                </c:pt>
                <c:pt idx="113">
                  <c:v>6.7754319999999996E-3</c:v>
                </c:pt>
                <c:pt idx="114">
                  <c:v>2.5626199999999998E-3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039-48EF-A1E0-C209A00D162D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[3]Sheet1!$D$445:$DT$445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6.6399999999999999E-4</c:v>
                </c:pt>
                <c:pt idx="6">
                  <c:v>2.0823600000000001E-3</c:v>
                </c:pt>
                <c:pt idx="7">
                  <c:v>4.3390369999999996E-3</c:v>
                </c:pt>
                <c:pt idx="8">
                  <c:v>5.8146003000000002E-3</c:v>
                </c:pt>
                <c:pt idx="9">
                  <c:v>5.0094759999999997E-3</c:v>
                </c:pt>
                <c:pt idx="10">
                  <c:v>1.4804143000000001E-3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2.4300000000000001E-5</c:v>
                </c:pt>
                <c:pt idx="15">
                  <c:v>5.5546173999999997E-3</c:v>
                </c:pt>
                <c:pt idx="16">
                  <c:v>1.0055102999999999E-2</c:v>
                </c:pt>
                <c:pt idx="17">
                  <c:v>1.0302129E-2</c:v>
                </c:pt>
                <c:pt idx="18">
                  <c:v>6.5566697E-3</c:v>
                </c:pt>
                <c:pt idx="19">
                  <c:v>1.38E-5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3.7960228999999999E-3</c:v>
                </c:pt>
                <c:pt idx="27">
                  <c:v>8.442939E-3</c:v>
                </c:pt>
                <c:pt idx="28">
                  <c:v>1.1786474E-2</c:v>
                </c:pt>
                <c:pt idx="29">
                  <c:v>1.3423093000000001E-2</c:v>
                </c:pt>
                <c:pt idx="30">
                  <c:v>1.4908317500000001E-2</c:v>
                </c:pt>
                <c:pt idx="31">
                  <c:v>1.6475573E-2</c:v>
                </c:pt>
                <c:pt idx="32">
                  <c:v>1.7412892999999999E-2</c:v>
                </c:pt>
                <c:pt idx="33">
                  <c:v>1.8831955000000001E-2</c:v>
                </c:pt>
                <c:pt idx="34">
                  <c:v>2.0226338999999999E-2</c:v>
                </c:pt>
                <c:pt idx="35">
                  <c:v>2.1303147000000001E-2</c:v>
                </c:pt>
                <c:pt idx="36">
                  <c:v>2.0843285999999999E-2</c:v>
                </c:pt>
                <c:pt idx="37">
                  <c:v>1.8380615999999999E-2</c:v>
                </c:pt>
                <c:pt idx="38">
                  <c:v>1.4247421999999999E-2</c:v>
                </c:pt>
                <c:pt idx="39">
                  <c:v>1.0138931E-2</c:v>
                </c:pt>
                <c:pt idx="40">
                  <c:v>6.9447694999999997E-3</c:v>
                </c:pt>
                <c:pt idx="41">
                  <c:v>5.4249839999999999E-3</c:v>
                </c:pt>
                <c:pt idx="42">
                  <c:v>5.3279996000000001E-3</c:v>
                </c:pt>
                <c:pt idx="43">
                  <c:v>7.8952640000000008E-3</c:v>
                </c:pt>
                <c:pt idx="44">
                  <c:v>1.3598486E-2</c:v>
                </c:pt>
                <c:pt idx="45">
                  <c:v>2.1111844000000001E-2</c:v>
                </c:pt>
                <c:pt idx="46">
                  <c:v>2.7820949000000001E-2</c:v>
                </c:pt>
                <c:pt idx="47">
                  <c:v>3.1340449999999999E-2</c:v>
                </c:pt>
                <c:pt idx="48">
                  <c:v>3.1393672999999997E-2</c:v>
                </c:pt>
                <c:pt idx="49">
                  <c:v>2.9537842000000002E-2</c:v>
                </c:pt>
                <c:pt idx="50">
                  <c:v>2.6990610000000002E-2</c:v>
                </c:pt>
                <c:pt idx="51">
                  <c:v>2.5771848999999999E-2</c:v>
                </c:pt>
                <c:pt idx="52">
                  <c:v>2.6440801E-2</c:v>
                </c:pt>
                <c:pt idx="53">
                  <c:v>2.7353240000000001E-2</c:v>
                </c:pt>
                <c:pt idx="54">
                  <c:v>2.6744E-2</c:v>
                </c:pt>
                <c:pt idx="55">
                  <c:v>2.5213163E-2</c:v>
                </c:pt>
                <c:pt idx="56">
                  <c:v>2.5107640000000001E-2</c:v>
                </c:pt>
                <c:pt idx="57">
                  <c:v>2.7790232000000002E-2</c:v>
                </c:pt>
                <c:pt idx="58">
                  <c:v>3.2252125E-2</c:v>
                </c:pt>
                <c:pt idx="59">
                  <c:v>3.6224689999999997E-2</c:v>
                </c:pt>
                <c:pt idx="60">
                  <c:v>3.7464629999999999E-2</c:v>
                </c:pt>
                <c:pt idx="61">
                  <c:v>3.7433736000000002E-2</c:v>
                </c:pt>
                <c:pt idx="62">
                  <c:v>3.6811075999999998E-2</c:v>
                </c:pt>
                <c:pt idx="63">
                  <c:v>3.5549049999999999E-2</c:v>
                </c:pt>
                <c:pt idx="64">
                  <c:v>3.2897133000000002E-2</c:v>
                </c:pt>
                <c:pt idx="65">
                  <c:v>3.1001585000000002E-2</c:v>
                </c:pt>
                <c:pt idx="66">
                  <c:v>3.3608854000000001E-2</c:v>
                </c:pt>
                <c:pt idx="67">
                  <c:v>4.2388752000000002E-2</c:v>
                </c:pt>
                <c:pt idx="68">
                  <c:v>5.3334805999999998E-2</c:v>
                </c:pt>
                <c:pt idx="69">
                  <c:v>5.8965157999999997E-2</c:v>
                </c:pt>
                <c:pt idx="70">
                  <c:v>5.5067044000000002E-2</c:v>
                </c:pt>
                <c:pt idx="71">
                  <c:v>4.3693203E-2</c:v>
                </c:pt>
                <c:pt idx="72">
                  <c:v>3.1115334000000001E-2</c:v>
                </c:pt>
                <c:pt idx="73">
                  <c:v>2.1769879999999998E-2</c:v>
                </c:pt>
                <c:pt idx="74">
                  <c:v>1.6617775000000001E-2</c:v>
                </c:pt>
                <c:pt idx="75">
                  <c:v>1.3357447999999999E-2</c:v>
                </c:pt>
                <c:pt idx="76">
                  <c:v>1.1122112999999999E-2</c:v>
                </c:pt>
                <c:pt idx="77">
                  <c:v>1.1374199999999999E-2</c:v>
                </c:pt>
                <c:pt idx="78">
                  <c:v>1.5942563999999999E-2</c:v>
                </c:pt>
                <c:pt idx="79">
                  <c:v>2.2682859999999999E-2</c:v>
                </c:pt>
                <c:pt idx="80">
                  <c:v>2.5998112E-2</c:v>
                </c:pt>
                <c:pt idx="81">
                  <c:v>2.1943225E-2</c:v>
                </c:pt>
                <c:pt idx="82">
                  <c:v>1.10348575E-2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1.8224241E-3</c:v>
                </c:pt>
                <c:pt idx="89">
                  <c:v>8.2952870000000001E-3</c:v>
                </c:pt>
                <c:pt idx="90">
                  <c:v>1.358642E-2</c:v>
                </c:pt>
                <c:pt idx="91">
                  <c:v>1.7999515000000001E-2</c:v>
                </c:pt>
                <c:pt idx="92">
                  <c:v>2.0760585000000002E-2</c:v>
                </c:pt>
                <c:pt idx="93">
                  <c:v>2.2174194000000001E-2</c:v>
                </c:pt>
                <c:pt idx="94">
                  <c:v>2.2495945999999999E-2</c:v>
                </c:pt>
                <c:pt idx="95">
                  <c:v>2.2231055E-2</c:v>
                </c:pt>
                <c:pt idx="96">
                  <c:v>2.298803E-2</c:v>
                </c:pt>
                <c:pt idx="97">
                  <c:v>2.4461156000000001E-2</c:v>
                </c:pt>
                <c:pt idx="98">
                  <c:v>2.609504E-2</c:v>
                </c:pt>
                <c:pt idx="99">
                  <c:v>2.7313177000000001E-2</c:v>
                </c:pt>
                <c:pt idx="100">
                  <c:v>2.7842170999999999E-2</c:v>
                </c:pt>
                <c:pt idx="101">
                  <c:v>2.8214669000000001E-2</c:v>
                </c:pt>
                <c:pt idx="102">
                  <c:v>2.8474099999999999E-2</c:v>
                </c:pt>
                <c:pt idx="103">
                  <c:v>2.9115842999999999E-2</c:v>
                </c:pt>
                <c:pt idx="104">
                  <c:v>2.9131669999999998E-2</c:v>
                </c:pt>
                <c:pt idx="105">
                  <c:v>2.8603237E-2</c:v>
                </c:pt>
                <c:pt idx="106">
                  <c:v>2.7413711E-2</c:v>
                </c:pt>
                <c:pt idx="107">
                  <c:v>2.5939789000000001E-2</c:v>
                </c:pt>
                <c:pt idx="108">
                  <c:v>2.3372248000000002E-2</c:v>
                </c:pt>
                <c:pt idx="109">
                  <c:v>2.0147346E-2</c:v>
                </c:pt>
                <c:pt idx="110">
                  <c:v>1.6838424000000001E-2</c:v>
                </c:pt>
                <c:pt idx="111">
                  <c:v>1.443408E-2</c:v>
                </c:pt>
                <c:pt idx="112">
                  <c:v>1.0729676E-2</c:v>
                </c:pt>
                <c:pt idx="113">
                  <c:v>7.0259715000000004E-3</c:v>
                </c:pt>
                <c:pt idx="114">
                  <c:v>2.9238095E-3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039-48EF-A1E0-C209A00D162D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[3]Sheet1!$D$446:$DT$446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8.4199999999999998E-4</c:v>
                </c:pt>
                <c:pt idx="6">
                  <c:v>2.0963787000000001E-3</c:v>
                </c:pt>
                <c:pt idx="7">
                  <c:v>4.2282370000000001E-3</c:v>
                </c:pt>
                <c:pt idx="8">
                  <c:v>5.6191095999999999E-3</c:v>
                </c:pt>
                <c:pt idx="9">
                  <c:v>4.8012460000000003E-3</c:v>
                </c:pt>
                <c:pt idx="10">
                  <c:v>1.3707855E-3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2.4000000000000001E-4</c:v>
                </c:pt>
                <c:pt idx="15">
                  <c:v>5.6915919999999997E-3</c:v>
                </c:pt>
                <c:pt idx="16">
                  <c:v>1.0098037000000001E-2</c:v>
                </c:pt>
                <c:pt idx="17">
                  <c:v>1.0257282E-2</c:v>
                </c:pt>
                <c:pt idx="18">
                  <c:v>6.4042509999999997E-3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3.8297772E-3</c:v>
                </c:pt>
                <c:pt idx="27">
                  <c:v>8.4233820000000001E-3</c:v>
                </c:pt>
                <c:pt idx="28">
                  <c:v>1.1696834999999999E-2</c:v>
                </c:pt>
                <c:pt idx="29">
                  <c:v>1.3258554000000001E-2</c:v>
                </c:pt>
                <c:pt idx="30">
                  <c:v>1.4767041999999999E-2</c:v>
                </c:pt>
                <c:pt idx="31">
                  <c:v>1.6447139999999999E-2</c:v>
                </c:pt>
                <c:pt idx="32">
                  <c:v>1.7509982E-2</c:v>
                </c:pt>
                <c:pt idx="33">
                  <c:v>1.8982652999999999E-2</c:v>
                </c:pt>
                <c:pt idx="34">
                  <c:v>2.0332270999999999E-2</c:v>
                </c:pt>
                <c:pt idx="35">
                  <c:v>2.1312405999999999E-2</c:v>
                </c:pt>
                <c:pt idx="36">
                  <c:v>2.0764343000000001E-2</c:v>
                </c:pt>
                <c:pt idx="37">
                  <c:v>1.8259225E-2</c:v>
                </c:pt>
                <c:pt idx="38">
                  <c:v>1.4148506999999999E-2</c:v>
                </c:pt>
                <c:pt idx="39">
                  <c:v>1.0070058E-2</c:v>
                </c:pt>
                <c:pt idx="40">
                  <c:v>6.8471436000000002E-3</c:v>
                </c:pt>
                <c:pt idx="41">
                  <c:v>5.2359397999999996E-3</c:v>
                </c:pt>
                <c:pt idx="42">
                  <c:v>5.0421985999999997E-3</c:v>
                </c:pt>
                <c:pt idx="43">
                  <c:v>7.5933989999999998E-3</c:v>
                </c:pt>
                <c:pt idx="44">
                  <c:v>1.339956E-2</c:v>
                </c:pt>
                <c:pt idx="45">
                  <c:v>2.1101778000000002E-2</c:v>
                </c:pt>
                <c:pt idx="46">
                  <c:v>2.8002612E-2</c:v>
                </c:pt>
                <c:pt idx="47">
                  <c:v>3.1609480000000002E-2</c:v>
                </c:pt>
                <c:pt idx="48">
                  <c:v>3.1607360000000001E-2</c:v>
                </c:pt>
                <c:pt idx="49">
                  <c:v>2.9551335000000001E-2</c:v>
                </c:pt>
                <c:pt idx="50">
                  <c:v>2.6794234E-2</c:v>
                </c:pt>
                <c:pt idx="51">
                  <c:v>2.5497164999999999E-2</c:v>
                </c:pt>
                <c:pt idx="52">
                  <c:v>2.6260102E-2</c:v>
                </c:pt>
                <c:pt idx="53">
                  <c:v>2.7362546000000001E-2</c:v>
                </c:pt>
                <c:pt idx="54">
                  <c:v>2.6896732E-2</c:v>
                </c:pt>
                <c:pt idx="55">
                  <c:v>2.5381332E-2</c:v>
                </c:pt>
                <c:pt idx="56">
                  <c:v>2.5187517E-2</c:v>
                </c:pt>
                <c:pt idx="57">
                  <c:v>2.7748604999999999E-2</c:v>
                </c:pt>
                <c:pt idx="58">
                  <c:v>3.2125395000000001E-2</c:v>
                </c:pt>
                <c:pt idx="59">
                  <c:v>3.6090235999999998E-2</c:v>
                </c:pt>
                <c:pt idx="60">
                  <c:v>3.7401296000000001E-2</c:v>
                </c:pt>
                <c:pt idx="61">
                  <c:v>3.7478852999999999E-2</c:v>
                </c:pt>
                <c:pt idx="62">
                  <c:v>3.6895659999999997E-2</c:v>
                </c:pt>
                <c:pt idx="63">
                  <c:v>3.5553899999999999E-2</c:v>
                </c:pt>
                <c:pt idx="64">
                  <c:v>3.2770894000000002E-2</c:v>
                </c:pt>
                <c:pt idx="65">
                  <c:v>3.0801947999999999E-2</c:v>
                </c:pt>
                <c:pt idx="66">
                  <c:v>3.3476587000000002E-2</c:v>
                </c:pt>
                <c:pt idx="67">
                  <c:v>4.2500727000000002E-2</c:v>
                </c:pt>
                <c:pt idx="68">
                  <c:v>5.3790106999999997E-2</c:v>
                </c:pt>
                <c:pt idx="69">
                  <c:v>5.9746335999999997E-2</c:v>
                </c:pt>
                <c:pt idx="70">
                  <c:v>5.5989437000000003E-2</c:v>
                </c:pt>
                <c:pt idx="71">
                  <c:v>4.4500860000000003E-2</c:v>
                </c:pt>
                <c:pt idx="72">
                  <c:v>3.1650655E-2</c:v>
                </c:pt>
                <c:pt idx="73">
                  <c:v>2.2028751999999999E-2</c:v>
                </c:pt>
                <c:pt idx="74">
                  <c:v>1.6686063000000001E-2</c:v>
                </c:pt>
                <c:pt idx="75">
                  <c:v>1.3290730000000001E-2</c:v>
                </c:pt>
                <c:pt idx="76">
                  <c:v>1.0918681499999999E-2</c:v>
                </c:pt>
                <c:pt idx="77">
                  <c:v>1.1032037999999999E-2</c:v>
                </c:pt>
                <c:pt idx="78">
                  <c:v>1.5515630000000001E-2</c:v>
                </c:pt>
                <c:pt idx="79">
                  <c:v>2.2290977E-2</c:v>
                </c:pt>
                <c:pt idx="80">
                  <c:v>2.5790141999999999E-2</c:v>
                </c:pt>
                <c:pt idx="81">
                  <c:v>2.2002754999999999E-2</c:v>
                </c:pt>
                <c:pt idx="82">
                  <c:v>1.1329616000000001E-2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1.8387106999999999E-3</c:v>
                </c:pt>
                <c:pt idx="89">
                  <c:v>8.3120199999999998E-3</c:v>
                </c:pt>
                <c:pt idx="90">
                  <c:v>1.3630524999999999E-2</c:v>
                </c:pt>
                <c:pt idx="91">
                  <c:v>1.8037992999999999E-2</c:v>
                </c:pt>
                <c:pt idx="92">
                  <c:v>2.0752389999999999E-2</c:v>
                </c:pt>
                <c:pt idx="93">
                  <c:v>2.2093067000000001E-2</c:v>
                </c:pt>
                <c:pt idx="94">
                  <c:v>2.2342042999999999E-2</c:v>
                </c:pt>
                <c:pt idx="95">
                  <c:v>2.2021725999999998E-2</c:v>
                </c:pt>
                <c:pt idx="96">
                  <c:v>2.2723481E-2</c:v>
                </c:pt>
                <c:pt idx="97">
                  <c:v>2.4177289000000001E-2</c:v>
                </c:pt>
                <c:pt idx="98">
                  <c:v>2.5821172E-2</c:v>
                </c:pt>
                <c:pt idx="99">
                  <c:v>2.709114E-2</c:v>
                </c:pt>
                <c:pt idx="100">
                  <c:v>2.7709348000000002E-2</c:v>
                </c:pt>
                <c:pt idx="101">
                  <c:v>2.8207046999999999E-2</c:v>
                </c:pt>
                <c:pt idx="102">
                  <c:v>2.8595207000000001E-2</c:v>
                </c:pt>
                <c:pt idx="103">
                  <c:v>2.9362004000000001E-2</c:v>
                </c:pt>
                <c:pt idx="104">
                  <c:v>2.9495667999999999E-2</c:v>
                </c:pt>
                <c:pt idx="105">
                  <c:v>2.9072765E-2</c:v>
                </c:pt>
                <c:pt idx="106">
                  <c:v>2.7971179999999998E-2</c:v>
                </c:pt>
                <c:pt idx="107">
                  <c:v>2.6555499999999999E-2</c:v>
                </c:pt>
                <c:pt idx="108">
                  <c:v>2.4034584000000001E-2</c:v>
                </c:pt>
                <c:pt idx="109">
                  <c:v>2.0832E-2</c:v>
                </c:pt>
                <c:pt idx="110">
                  <c:v>1.7523931E-2</c:v>
                </c:pt>
                <c:pt idx="111">
                  <c:v>1.5011152E-2</c:v>
                </c:pt>
                <c:pt idx="112">
                  <c:v>1.1247146E-2</c:v>
                </c:pt>
                <c:pt idx="113">
                  <c:v>7.4548814000000001E-3</c:v>
                </c:pt>
                <c:pt idx="114">
                  <c:v>3.2526192000000001E-3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039-48EF-A1E0-C209A00D162D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[3]Sheet1!$D$447:$DT$447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9.3700000000000001E-4</c:v>
                </c:pt>
                <c:pt idx="6">
                  <c:v>2.2557381999999998E-3</c:v>
                </c:pt>
                <c:pt idx="7">
                  <c:v>4.3770414999999997E-3</c:v>
                </c:pt>
                <c:pt idx="8">
                  <c:v>5.7518826999999996E-3</c:v>
                </c:pt>
                <c:pt idx="9">
                  <c:v>4.9554530000000003E-3</c:v>
                </c:pt>
                <c:pt idx="10">
                  <c:v>1.5134579E-3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2.4899999999999998E-4</c:v>
                </c:pt>
                <c:pt idx="15">
                  <c:v>5.7342369999999997E-3</c:v>
                </c:pt>
                <c:pt idx="16">
                  <c:v>1.0232992E-2</c:v>
                </c:pt>
                <c:pt idx="17">
                  <c:v>1.0497578E-2</c:v>
                </c:pt>
                <c:pt idx="18">
                  <c:v>6.6946805000000003E-3</c:v>
                </c:pt>
                <c:pt idx="19">
                  <c:v>1.2300000000000001E-5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4.0086260000000004E-3</c:v>
                </c:pt>
                <c:pt idx="27">
                  <c:v>8.7575970000000006E-3</c:v>
                </c:pt>
                <c:pt idx="28">
                  <c:v>1.2087315E-2</c:v>
                </c:pt>
                <c:pt idx="29">
                  <c:v>1.3589313E-2</c:v>
                </c:pt>
                <c:pt idx="30">
                  <c:v>1.4868185000000001E-2</c:v>
                </c:pt>
                <c:pt idx="31">
                  <c:v>1.6251326E-2</c:v>
                </c:pt>
                <c:pt idx="32">
                  <c:v>1.7074127000000001E-2</c:v>
                </c:pt>
                <c:pt idx="33">
                  <c:v>1.8458110999999999E-2</c:v>
                </c:pt>
                <c:pt idx="34">
                  <c:v>1.9851038000000001E-2</c:v>
                </c:pt>
                <c:pt idx="35">
                  <c:v>2.0925084E-2</c:v>
                </c:pt>
                <c:pt idx="36">
                  <c:v>2.0444944999999999E-2</c:v>
                </c:pt>
                <c:pt idx="37">
                  <c:v>1.7988436E-2</c:v>
                </c:pt>
                <c:pt idx="38">
                  <c:v>1.3919315999999999E-2</c:v>
                </c:pt>
                <c:pt idx="39">
                  <c:v>9.9243179999999997E-3</c:v>
                </c:pt>
                <c:pt idx="40">
                  <c:v>6.8521609999999998E-3</c:v>
                </c:pt>
                <c:pt idx="41">
                  <c:v>5.3860920000000003E-3</c:v>
                </c:pt>
                <c:pt idx="42">
                  <c:v>5.3056305999999998E-3</c:v>
                </c:pt>
                <c:pt idx="43">
                  <c:v>7.8735090000000008E-3</c:v>
                </c:pt>
                <c:pt idx="44">
                  <c:v>1.3584545E-2</c:v>
                </c:pt>
                <c:pt idx="45">
                  <c:v>2.1129992E-2</c:v>
                </c:pt>
                <c:pt idx="46">
                  <c:v>2.7922132999999998E-2</c:v>
                </c:pt>
                <c:pt idx="47">
                  <c:v>3.1532354999999998E-2</c:v>
                </c:pt>
                <c:pt idx="48">
                  <c:v>3.1639114000000003E-2</c:v>
                </c:pt>
                <c:pt idx="49">
                  <c:v>2.9739640000000001E-2</c:v>
                </c:pt>
                <c:pt idx="50">
                  <c:v>2.7115667E-2</c:v>
                </c:pt>
                <c:pt idx="51">
                  <c:v>2.5878060000000001E-2</c:v>
                </c:pt>
                <c:pt idx="52">
                  <c:v>2.6593385000000001E-2</c:v>
                </c:pt>
                <c:pt idx="53">
                  <c:v>2.7528983999999999E-2</c:v>
                </c:pt>
                <c:pt idx="54">
                  <c:v>2.6847009000000002E-2</c:v>
                </c:pt>
                <c:pt idx="55">
                  <c:v>2.5150005E-2</c:v>
                </c:pt>
                <c:pt idx="56">
                  <c:v>2.4871621E-2</c:v>
                </c:pt>
                <c:pt idx="57">
                  <c:v>2.7439176999999999E-2</c:v>
                </c:pt>
                <c:pt idx="58">
                  <c:v>3.1874724E-2</c:v>
                </c:pt>
                <c:pt idx="59">
                  <c:v>3.5939667000000002E-2</c:v>
                </c:pt>
                <c:pt idx="60">
                  <c:v>3.7387370000000003E-2</c:v>
                </c:pt>
                <c:pt idx="61">
                  <c:v>3.7623535999999999E-2</c:v>
                </c:pt>
                <c:pt idx="62">
                  <c:v>3.7166405E-2</c:v>
                </c:pt>
                <c:pt idx="63">
                  <c:v>3.5859032999999998E-2</c:v>
                </c:pt>
                <c:pt idx="64">
                  <c:v>3.2976265999999997E-2</c:v>
                </c:pt>
                <c:pt idx="65">
                  <c:v>3.0833320000000001E-2</c:v>
                </c:pt>
                <c:pt idx="66">
                  <c:v>3.3352310000000003E-2</c:v>
                </c:pt>
                <c:pt idx="67">
                  <c:v>4.2278804000000003E-2</c:v>
                </c:pt>
                <c:pt idx="68">
                  <c:v>5.3490438000000001E-2</c:v>
                </c:pt>
                <c:pt idx="69">
                  <c:v>5.9364702999999998E-2</c:v>
                </c:pt>
                <c:pt idx="70">
                  <c:v>5.5565283E-2</c:v>
                </c:pt>
                <c:pt idx="71">
                  <c:v>4.4146930000000001E-2</c:v>
                </c:pt>
                <c:pt idx="72">
                  <c:v>3.1459204999999997E-2</c:v>
                </c:pt>
                <c:pt idx="73">
                  <c:v>2.1987267000000001E-2</c:v>
                </c:pt>
                <c:pt idx="74">
                  <c:v>1.6677293999999999E-2</c:v>
                </c:pt>
                <c:pt idx="75">
                  <c:v>1.3209790000000001E-2</c:v>
                </c:pt>
                <c:pt idx="76">
                  <c:v>1.0789125E-2</c:v>
                </c:pt>
                <c:pt idx="77">
                  <c:v>1.0998975500000001E-2</c:v>
                </c:pt>
                <c:pt idx="78">
                  <c:v>1.5715797E-2</c:v>
                </c:pt>
                <c:pt idx="79">
                  <c:v>2.2734583999999999E-2</c:v>
                </c:pt>
                <c:pt idx="80">
                  <c:v>2.6339179000000001E-2</c:v>
                </c:pt>
                <c:pt idx="81">
                  <c:v>2.2439589999999999E-2</c:v>
                </c:pt>
                <c:pt idx="82">
                  <c:v>1.1487074E-2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1.5956969000000001E-3</c:v>
                </c:pt>
                <c:pt idx="89">
                  <c:v>8.2255829999999999E-3</c:v>
                </c:pt>
                <c:pt idx="90">
                  <c:v>1.3723088E-2</c:v>
                </c:pt>
                <c:pt idx="91">
                  <c:v>1.8307405999999998E-2</c:v>
                </c:pt>
                <c:pt idx="92">
                  <c:v>2.1149589999999999E-2</c:v>
                </c:pt>
                <c:pt idx="93">
                  <c:v>2.2582062E-2</c:v>
                </c:pt>
                <c:pt idx="94">
                  <c:v>2.2910687999999998E-2</c:v>
                </c:pt>
                <c:pt idx="95">
                  <c:v>2.2626364999999999E-2</c:v>
                </c:pt>
                <c:pt idx="96">
                  <c:v>2.3365574E-2</c:v>
                </c:pt>
                <c:pt idx="97">
                  <c:v>2.4812206999999999E-2</c:v>
                </c:pt>
                <c:pt idx="98">
                  <c:v>2.6405277000000001E-2</c:v>
                </c:pt>
                <c:pt idx="99">
                  <c:v>2.7579435999999999E-2</c:v>
                </c:pt>
                <c:pt idx="100">
                  <c:v>2.8079402E-2</c:v>
                </c:pt>
                <c:pt idx="101">
                  <c:v>2.8521555000000001E-2</c:v>
                </c:pt>
                <c:pt idx="102">
                  <c:v>2.873968E-2</c:v>
                </c:pt>
                <c:pt idx="103">
                  <c:v>2.9370562999999999E-2</c:v>
                </c:pt>
                <c:pt idx="104">
                  <c:v>2.9378906E-2</c:v>
                </c:pt>
                <c:pt idx="105">
                  <c:v>2.8845193000000002E-2</c:v>
                </c:pt>
                <c:pt idx="106">
                  <c:v>2.7646031000000001E-2</c:v>
                </c:pt>
                <c:pt idx="107">
                  <c:v>2.6126636000000002E-2</c:v>
                </c:pt>
                <c:pt idx="108">
                  <c:v>2.3539872999999999E-2</c:v>
                </c:pt>
                <c:pt idx="109">
                  <c:v>2.02753E-2</c:v>
                </c:pt>
                <c:pt idx="110">
                  <c:v>1.6914878000000001E-2</c:v>
                </c:pt>
                <c:pt idx="111">
                  <c:v>1.4476924E-2</c:v>
                </c:pt>
                <c:pt idx="112">
                  <c:v>1.0712459000000001E-2</c:v>
                </c:pt>
                <c:pt idx="113">
                  <c:v>6.9346640000000001E-3</c:v>
                </c:pt>
                <c:pt idx="114">
                  <c:v>2.7597683999999998E-3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A039-48EF-A1E0-C209A00D162D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[3]Sheet1!$D$448:$DT$448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7.8899999999999999E-4</c:v>
                </c:pt>
                <c:pt idx="6">
                  <c:v>1.9440233999999999E-3</c:v>
                </c:pt>
                <c:pt idx="7">
                  <c:v>3.9755010000000002E-3</c:v>
                </c:pt>
                <c:pt idx="8">
                  <c:v>5.4012653000000002E-3</c:v>
                </c:pt>
                <c:pt idx="9">
                  <c:v>4.8239524000000004E-3</c:v>
                </c:pt>
                <c:pt idx="10">
                  <c:v>1.6734352999999999E-3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1.95E-4</c:v>
                </c:pt>
                <c:pt idx="15">
                  <c:v>5.5935094000000001E-3</c:v>
                </c:pt>
                <c:pt idx="16">
                  <c:v>1.0075428000000001E-2</c:v>
                </c:pt>
                <c:pt idx="17">
                  <c:v>1.0315756000000001E-2</c:v>
                </c:pt>
                <c:pt idx="18">
                  <c:v>6.5274110000000003E-3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4.2100701999999999E-3</c:v>
                </c:pt>
                <c:pt idx="27">
                  <c:v>8.7767020000000008E-3</c:v>
                </c:pt>
                <c:pt idx="28">
                  <c:v>1.1839941999999999E-2</c:v>
                </c:pt>
                <c:pt idx="29">
                  <c:v>1.3186437000000001E-2</c:v>
                </c:pt>
                <c:pt idx="30">
                  <c:v>1.4467926000000001E-2</c:v>
                </c:pt>
                <c:pt idx="31">
                  <c:v>1.5926966000000001E-2</c:v>
                </c:pt>
                <c:pt idx="32">
                  <c:v>1.6770279999999999E-2</c:v>
                </c:pt>
                <c:pt idx="33">
                  <c:v>1.8129240000000001E-2</c:v>
                </c:pt>
                <c:pt idx="34">
                  <c:v>1.9550840999999999E-2</c:v>
                </c:pt>
                <c:pt idx="35">
                  <c:v>2.0777654E-2</c:v>
                </c:pt>
                <c:pt idx="36">
                  <c:v>2.0529062000000001E-2</c:v>
                </c:pt>
                <c:pt idx="37">
                  <c:v>1.8254388E-2</c:v>
                </c:pt>
                <c:pt idx="38">
                  <c:v>1.42592825E-2</c:v>
                </c:pt>
                <c:pt idx="39">
                  <c:v>1.0210922000000001E-2</c:v>
                </c:pt>
                <c:pt idx="40">
                  <c:v>7.0161190000000003E-3</c:v>
                </c:pt>
                <c:pt idx="41">
                  <c:v>5.3436025E-3</c:v>
                </c:pt>
                <c:pt idx="42">
                  <c:v>5.1032285999999998E-3</c:v>
                </c:pt>
                <c:pt idx="43">
                  <c:v>7.5859088E-3</c:v>
                </c:pt>
                <c:pt idx="44">
                  <c:v>1.3287240000000001E-2</c:v>
                </c:pt>
                <c:pt idx="45">
                  <c:v>2.0809548000000001E-2</c:v>
                </c:pt>
                <c:pt idx="46">
                  <c:v>2.7534263E-2</c:v>
                </c:pt>
                <c:pt idx="47">
                  <c:v>3.1093819000000002E-2</c:v>
                </c:pt>
                <c:pt idx="48">
                  <c:v>3.1252686000000002E-2</c:v>
                </c:pt>
                <c:pt idx="49">
                  <c:v>2.9503473999999998E-2</c:v>
                </c:pt>
                <c:pt idx="50">
                  <c:v>2.7029847999999999E-2</c:v>
                </c:pt>
                <c:pt idx="51">
                  <c:v>2.5868911000000001E-2</c:v>
                </c:pt>
                <c:pt idx="52">
                  <c:v>2.6576364000000002E-2</c:v>
                </c:pt>
                <c:pt idx="53">
                  <c:v>2.7506843E-2</c:v>
                </c:pt>
                <c:pt idx="54">
                  <c:v>2.6875474999999999E-2</c:v>
                </c:pt>
                <c:pt idx="55">
                  <c:v>2.5294384E-2</c:v>
                </c:pt>
                <c:pt idx="56">
                  <c:v>2.5135014000000001E-2</c:v>
                </c:pt>
                <c:pt idx="57">
                  <c:v>2.7783062000000001E-2</c:v>
                </c:pt>
                <c:pt idx="58">
                  <c:v>3.21882E-2</c:v>
                </c:pt>
                <c:pt idx="59">
                  <c:v>3.608422E-2</c:v>
                </c:pt>
                <c:pt idx="60">
                  <c:v>3.7292029999999997E-2</c:v>
                </c:pt>
                <c:pt idx="61">
                  <c:v>3.7338357000000003E-2</c:v>
                </c:pt>
                <c:pt idx="62">
                  <c:v>3.6863750000000001E-2</c:v>
                </c:pt>
                <c:pt idx="63">
                  <c:v>3.5696458E-2</c:v>
                </c:pt>
                <c:pt idx="64">
                  <c:v>3.2977014999999998E-2</c:v>
                </c:pt>
                <c:pt idx="65">
                  <c:v>3.0862909000000001E-2</c:v>
                </c:pt>
                <c:pt idx="66">
                  <c:v>3.3259727000000003E-2</c:v>
                </c:pt>
                <c:pt idx="67">
                  <c:v>4.2034622000000001E-2</c:v>
                </c:pt>
                <c:pt idx="68">
                  <c:v>5.3192712000000003E-2</c:v>
                </c:pt>
                <c:pt idx="69">
                  <c:v>5.9130736000000003E-2</c:v>
                </c:pt>
                <c:pt idx="70">
                  <c:v>5.5443793999999998E-2</c:v>
                </c:pt>
                <c:pt idx="71">
                  <c:v>4.4132072000000001E-2</c:v>
                </c:pt>
                <c:pt idx="72">
                  <c:v>3.1553461999999997E-2</c:v>
                </c:pt>
                <c:pt idx="73">
                  <c:v>2.2217065000000001E-2</c:v>
                </c:pt>
                <c:pt idx="74">
                  <c:v>1.6997262999999999E-2</c:v>
                </c:pt>
                <c:pt idx="75">
                  <c:v>1.3531919E-2</c:v>
                </c:pt>
                <c:pt idx="76">
                  <c:v>1.102994E-2</c:v>
                </c:pt>
                <c:pt idx="77">
                  <c:v>1.1100982000000001E-2</c:v>
                </c:pt>
                <c:pt idx="78">
                  <c:v>1.5617759E-2</c:v>
                </c:pt>
                <c:pt idx="79">
                  <c:v>2.2402028000000001E-2</c:v>
                </c:pt>
                <c:pt idx="80">
                  <c:v>2.5836285000000001E-2</c:v>
                </c:pt>
                <c:pt idx="81">
                  <c:v>2.1966929999999999E-2</c:v>
                </c:pt>
                <c:pt idx="82">
                  <c:v>1.1291061E-2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1.6819373E-3</c:v>
                </c:pt>
                <c:pt idx="89">
                  <c:v>8.0514260000000004E-3</c:v>
                </c:pt>
                <c:pt idx="90">
                  <c:v>1.333526E-2</c:v>
                </c:pt>
                <c:pt idx="91">
                  <c:v>1.7807150000000001E-2</c:v>
                </c:pt>
                <c:pt idx="92">
                  <c:v>2.0614939999999998E-2</c:v>
                </c:pt>
                <c:pt idx="93">
                  <c:v>2.2045591999999999E-2</c:v>
                </c:pt>
                <c:pt idx="94">
                  <c:v>2.2369834000000002E-2</c:v>
                </c:pt>
                <c:pt idx="95">
                  <c:v>2.2098590000000001E-2</c:v>
                </c:pt>
                <c:pt idx="96">
                  <c:v>2.2844447E-2</c:v>
                </c:pt>
                <c:pt idx="97">
                  <c:v>2.4339486E-2</c:v>
                </c:pt>
                <c:pt idx="98">
                  <c:v>2.6014926000000001E-2</c:v>
                </c:pt>
                <c:pt idx="99">
                  <c:v>2.7290498999999999E-2</c:v>
                </c:pt>
                <c:pt idx="100">
                  <c:v>2.7878532000000001E-2</c:v>
                </c:pt>
                <c:pt idx="101">
                  <c:v>2.8364786999999999E-2</c:v>
                </c:pt>
                <c:pt idx="102">
                  <c:v>2.8671680000000001E-2</c:v>
                </c:pt>
                <c:pt idx="103">
                  <c:v>2.9360568E-2</c:v>
                </c:pt>
                <c:pt idx="104">
                  <c:v>2.9412579000000001E-2</c:v>
                </c:pt>
                <c:pt idx="105">
                  <c:v>2.8912719999999999E-2</c:v>
                </c:pt>
                <c:pt idx="106">
                  <c:v>2.7740107999999999E-2</c:v>
                </c:pt>
                <c:pt idx="107">
                  <c:v>2.6260806000000001E-2</c:v>
                </c:pt>
                <c:pt idx="108">
                  <c:v>2.3694044000000001E-2</c:v>
                </c:pt>
                <c:pt idx="109">
                  <c:v>2.0459168E-2</c:v>
                </c:pt>
                <c:pt idx="110">
                  <c:v>1.7140803999999999E-2</c:v>
                </c:pt>
                <c:pt idx="111">
                  <c:v>1.4670612E-2</c:v>
                </c:pt>
                <c:pt idx="112">
                  <c:v>1.0927361999999999E-2</c:v>
                </c:pt>
                <c:pt idx="113">
                  <c:v>7.1694530000000001E-3</c:v>
                </c:pt>
                <c:pt idx="114">
                  <c:v>3.0087124999999999E-3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A039-48EF-A1E0-C209A00D162D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[3]Sheet1!$D$449:$DT$449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4.4099999999999999E-4</c:v>
                </c:pt>
                <c:pt idx="6">
                  <c:v>1.7756077E-3</c:v>
                </c:pt>
                <c:pt idx="7">
                  <c:v>4.0195969999999998E-3</c:v>
                </c:pt>
                <c:pt idx="8">
                  <c:v>5.5575870000000001E-3</c:v>
                </c:pt>
                <c:pt idx="9">
                  <c:v>4.8966560000000001E-3</c:v>
                </c:pt>
                <c:pt idx="10">
                  <c:v>1.584619E-3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2.32E-4</c:v>
                </c:pt>
                <c:pt idx="15">
                  <c:v>5.6300919999999997E-3</c:v>
                </c:pt>
                <c:pt idx="16">
                  <c:v>1.0053411999999999E-2</c:v>
                </c:pt>
                <c:pt idx="17">
                  <c:v>1.0240460999999999E-2</c:v>
                </c:pt>
                <c:pt idx="18">
                  <c:v>6.4137965E-3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3.6926465000000001E-3</c:v>
                </c:pt>
                <c:pt idx="27">
                  <c:v>8.3476920000000003E-3</c:v>
                </c:pt>
                <c:pt idx="28">
                  <c:v>1.1669663E-2</c:v>
                </c:pt>
                <c:pt idx="29">
                  <c:v>1.3250476000000001E-2</c:v>
                </c:pt>
                <c:pt idx="30">
                  <c:v>1.4643829000000001E-2</c:v>
                </c:pt>
                <c:pt idx="31">
                  <c:v>1.6112478E-2</c:v>
                </c:pt>
                <c:pt idx="32">
                  <c:v>1.6974225999999999E-2</c:v>
                </c:pt>
                <c:pt idx="33">
                  <c:v>1.8388716999999999E-2</c:v>
                </c:pt>
                <c:pt idx="34">
                  <c:v>1.9822901E-2</c:v>
                </c:pt>
                <c:pt idx="35">
                  <c:v>2.0946056000000001E-2</c:v>
                </c:pt>
                <c:pt idx="36">
                  <c:v>2.0495214000000001E-2</c:v>
                </c:pt>
                <c:pt idx="37">
                  <c:v>1.8037612000000001E-2</c:v>
                </c:pt>
                <c:pt idx="38">
                  <c:v>1.3947668999999999E-2</c:v>
                </c:pt>
                <c:pt idx="39">
                  <c:v>9.8644079999999999E-3</c:v>
                </c:pt>
                <c:pt idx="40">
                  <c:v>6.6539989999999999E-3</c:v>
                </c:pt>
                <c:pt idx="41">
                  <c:v>5.0113880000000003E-3</c:v>
                </c:pt>
                <c:pt idx="42">
                  <c:v>4.8507135000000002E-3</c:v>
                </c:pt>
                <c:pt idx="43">
                  <c:v>7.4529456999999997E-3</c:v>
                </c:pt>
                <c:pt idx="44">
                  <c:v>1.3285363999999999E-2</c:v>
                </c:pt>
                <c:pt idx="45">
                  <c:v>2.0953247000000001E-2</c:v>
                </c:pt>
                <c:pt idx="46">
                  <c:v>2.7824155999999999E-2</c:v>
                </c:pt>
                <c:pt idx="47">
                  <c:v>3.1461969999999999E-2</c:v>
                </c:pt>
                <c:pt idx="48">
                  <c:v>3.1534082999999997E-2</c:v>
                </c:pt>
                <c:pt idx="49">
                  <c:v>2.9572016E-2</c:v>
                </c:pt>
                <c:pt idx="50">
                  <c:v>2.6878694000000002E-2</c:v>
                </c:pt>
                <c:pt idx="51">
                  <c:v>2.5639232000000001E-2</c:v>
                </c:pt>
                <c:pt idx="52">
                  <c:v>2.6493240000000001E-2</c:v>
                </c:pt>
                <c:pt idx="53">
                  <c:v>2.7684905999999999E-2</c:v>
                </c:pt>
                <c:pt idx="54">
                  <c:v>2.7310190000000002E-2</c:v>
                </c:pt>
                <c:pt idx="55">
                  <c:v>2.583597E-2</c:v>
                </c:pt>
                <c:pt idx="56">
                  <c:v>2.5574723000000001E-2</c:v>
                </c:pt>
                <c:pt idx="57">
                  <c:v>2.7934405999999998E-2</c:v>
                </c:pt>
                <c:pt idx="58">
                  <c:v>3.2049670000000002E-2</c:v>
                </c:pt>
                <c:pt idx="59">
                  <c:v>3.580854E-2</c:v>
                </c:pt>
                <c:pt idx="60">
                  <c:v>3.7018042000000001E-2</c:v>
                </c:pt>
                <c:pt idx="61">
                  <c:v>3.7039679999999998E-2</c:v>
                </c:pt>
                <c:pt idx="62">
                  <c:v>3.6398976999999999E-2</c:v>
                </c:pt>
                <c:pt idx="63">
                  <c:v>3.5031161999999998E-2</c:v>
                </c:pt>
                <c:pt idx="64">
                  <c:v>3.2331980000000003E-2</c:v>
                </c:pt>
                <c:pt idx="65">
                  <c:v>3.058545E-2</c:v>
                </c:pt>
                <c:pt idx="66">
                  <c:v>3.3495179999999999E-2</c:v>
                </c:pt>
                <c:pt idx="67">
                  <c:v>4.2591070000000002E-2</c:v>
                </c:pt>
                <c:pt idx="68">
                  <c:v>5.3720919999999998E-2</c:v>
                </c:pt>
                <c:pt idx="69">
                  <c:v>5.9430823000000001E-2</c:v>
                </c:pt>
                <c:pt idx="70">
                  <c:v>5.5561560000000003E-2</c:v>
                </c:pt>
                <c:pt idx="71">
                  <c:v>4.4200767000000002E-2</c:v>
                </c:pt>
                <c:pt idx="72">
                  <c:v>3.1579804000000003E-2</c:v>
                </c:pt>
                <c:pt idx="73">
                  <c:v>2.2069084999999999E-2</c:v>
                </c:pt>
                <c:pt idx="74">
                  <c:v>1.6605122E-2</c:v>
                </c:pt>
                <c:pt idx="75">
                  <c:v>1.2999096E-2</c:v>
                </c:pt>
                <c:pt idx="76">
                  <c:v>1.0562185999999999E-2</c:v>
                </c:pt>
                <c:pt idx="77">
                  <c:v>1.08498E-2</c:v>
                </c:pt>
                <c:pt idx="78">
                  <c:v>1.5615540000000001E-2</c:v>
                </c:pt>
                <c:pt idx="79">
                  <c:v>2.2588192999999999E-2</c:v>
                </c:pt>
                <c:pt idx="80">
                  <c:v>2.6126244999999999E-2</c:v>
                </c:pt>
                <c:pt idx="81">
                  <c:v>2.2286521E-2</c:v>
                </c:pt>
                <c:pt idx="82">
                  <c:v>1.1561192E-2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1.5423072E-3</c:v>
                </c:pt>
                <c:pt idx="89">
                  <c:v>7.8805569999999998E-3</c:v>
                </c:pt>
                <c:pt idx="90">
                  <c:v>1.3145237000000001E-2</c:v>
                </c:pt>
                <c:pt idx="91">
                  <c:v>1.752513E-2</c:v>
                </c:pt>
                <c:pt idx="92">
                  <c:v>2.026002E-2</c:v>
                </c:pt>
                <c:pt idx="93">
                  <c:v>2.1675877E-2</c:v>
                </c:pt>
                <c:pt idx="94">
                  <c:v>2.2045266000000001E-2</c:v>
                </c:pt>
                <c:pt idx="95">
                  <c:v>2.1902657999999998E-2</c:v>
                </c:pt>
                <c:pt idx="96">
                  <c:v>2.2793312E-2</c:v>
                </c:pt>
                <c:pt idx="97">
                  <c:v>2.4415349999999999E-2</c:v>
                </c:pt>
                <c:pt idx="98">
                  <c:v>2.6178507E-2</c:v>
                </c:pt>
                <c:pt idx="99">
                  <c:v>2.7500496999999999E-2</c:v>
                </c:pt>
                <c:pt idx="100">
                  <c:v>2.8098538999999999E-2</c:v>
                </c:pt>
                <c:pt idx="101">
                  <c:v>2.8611932E-2</c:v>
                </c:pt>
                <c:pt idx="102">
                  <c:v>2.8894820000000002E-2</c:v>
                </c:pt>
                <c:pt idx="103">
                  <c:v>2.9554756000000001E-2</c:v>
                </c:pt>
                <c:pt idx="104">
                  <c:v>2.9582425999999998E-2</c:v>
                </c:pt>
                <c:pt idx="105">
                  <c:v>2.9062081E-2</c:v>
                </c:pt>
                <c:pt idx="106">
                  <c:v>2.7875291E-2</c:v>
                </c:pt>
                <c:pt idx="107">
                  <c:v>2.6354657E-2</c:v>
                </c:pt>
                <c:pt idx="108">
                  <c:v>2.3790669E-2</c:v>
                </c:pt>
                <c:pt idx="109">
                  <c:v>2.0559600000000001E-2</c:v>
                </c:pt>
                <c:pt idx="110">
                  <c:v>1.7239042999999999E-2</c:v>
                </c:pt>
                <c:pt idx="111">
                  <c:v>1.486116E-2</c:v>
                </c:pt>
                <c:pt idx="112">
                  <c:v>1.117043E-2</c:v>
                </c:pt>
                <c:pt idx="113">
                  <c:v>7.4457754000000001E-3</c:v>
                </c:pt>
                <c:pt idx="114">
                  <c:v>3.3187991999999999E-3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A039-48EF-A1E0-C209A00D162D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[3]Sheet1!$D$450:$DT$450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4.84E-4</c:v>
                </c:pt>
                <c:pt idx="6">
                  <c:v>1.8135039E-3</c:v>
                </c:pt>
                <c:pt idx="7">
                  <c:v>4.1083517000000003E-3</c:v>
                </c:pt>
                <c:pt idx="8">
                  <c:v>5.6723800000000003E-3</c:v>
                </c:pt>
                <c:pt idx="9">
                  <c:v>4.9616060000000003E-3</c:v>
                </c:pt>
                <c:pt idx="10">
                  <c:v>1.4679558E-3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2.2000000000000001E-4</c:v>
                </c:pt>
                <c:pt idx="15">
                  <c:v>5.8511170000000003E-3</c:v>
                </c:pt>
                <c:pt idx="16">
                  <c:v>1.0376162E-2</c:v>
                </c:pt>
                <c:pt idx="17">
                  <c:v>1.0535388999999999E-2</c:v>
                </c:pt>
                <c:pt idx="18">
                  <c:v>6.6160309999999996E-3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3.8013665000000002E-3</c:v>
                </c:pt>
                <c:pt idx="27">
                  <c:v>8.347719E-3</c:v>
                </c:pt>
                <c:pt idx="28">
                  <c:v>1.1618067500000001E-2</c:v>
                </c:pt>
                <c:pt idx="29">
                  <c:v>1.3244502999999999E-2</c:v>
                </c:pt>
                <c:pt idx="30">
                  <c:v>1.4744873E-2</c:v>
                </c:pt>
                <c:pt idx="31">
                  <c:v>1.6290302999999999E-2</c:v>
                </c:pt>
                <c:pt idx="32">
                  <c:v>1.7140768000000001E-2</c:v>
                </c:pt>
                <c:pt idx="33">
                  <c:v>1.8505843000000001E-2</c:v>
                </c:pt>
                <c:pt idx="34">
                  <c:v>1.9903690000000002E-2</c:v>
                </c:pt>
                <c:pt idx="35">
                  <c:v>2.101594E-2</c:v>
                </c:pt>
                <c:pt idx="36">
                  <c:v>2.0548064000000001E-2</c:v>
                </c:pt>
                <c:pt idx="37">
                  <c:v>1.8004889999999999E-2</c:v>
                </c:pt>
                <c:pt idx="38">
                  <c:v>1.3784807E-2</c:v>
                </c:pt>
                <c:pt idx="39">
                  <c:v>9.5957014999999996E-3</c:v>
                </c:pt>
                <c:pt idx="40">
                  <c:v>6.3621390000000002E-3</c:v>
                </c:pt>
                <c:pt idx="41">
                  <c:v>4.8059909999999999E-3</c:v>
                </c:pt>
                <c:pt idx="42">
                  <c:v>4.7573240000000003E-3</c:v>
                </c:pt>
                <c:pt idx="43">
                  <c:v>7.4160750000000003E-3</c:v>
                </c:pt>
                <c:pt idx="44">
                  <c:v>1.3196083000000001E-2</c:v>
                </c:pt>
                <c:pt idx="45">
                  <c:v>2.0758848999999999E-2</c:v>
                </c:pt>
                <c:pt idx="46">
                  <c:v>2.755355E-2</c:v>
                </c:pt>
                <c:pt idx="47">
                  <c:v>3.1223476E-2</c:v>
                </c:pt>
                <c:pt idx="48">
                  <c:v>3.1441139999999999E-2</c:v>
                </c:pt>
                <c:pt idx="49">
                  <c:v>2.9678319000000002E-2</c:v>
                </c:pt>
                <c:pt idx="50">
                  <c:v>2.7131444000000001E-2</c:v>
                </c:pt>
                <c:pt idx="51">
                  <c:v>2.5915767999999999E-2</c:v>
                </c:pt>
                <c:pt idx="52">
                  <c:v>2.6678087E-2</c:v>
                </c:pt>
                <c:pt idx="53">
                  <c:v>2.7690395999999999E-2</c:v>
                </c:pt>
                <c:pt idx="54">
                  <c:v>2.7087931999999999E-2</c:v>
                </c:pt>
                <c:pt idx="55">
                  <c:v>2.5399716999999999E-2</c:v>
                </c:pt>
                <c:pt idx="56">
                  <c:v>2.5021318000000001E-2</c:v>
                </c:pt>
                <c:pt idx="57">
                  <c:v>2.7461283E-2</c:v>
                </c:pt>
                <c:pt idx="58">
                  <c:v>3.1801265000000002E-2</c:v>
                </c:pt>
                <c:pt idx="59">
                  <c:v>3.5776756999999999E-2</c:v>
                </c:pt>
                <c:pt idx="60">
                  <c:v>3.7054700000000003E-2</c:v>
                </c:pt>
                <c:pt idx="61">
                  <c:v>3.7051722000000002E-2</c:v>
                </c:pt>
                <c:pt idx="62">
                  <c:v>3.6419053E-2</c:v>
                </c:pt>
                <c:pt idx="63">
                  <c:v>3.5126696999999998E-2</c:v>
                </c:pt>
                <c:pt idx="64">
                  <c:v>3.2458260000000003E-2</c:v>
                </c:pt>
                <c:pt idx="65">
                  <c:v>3.0601434E-2</c:v>
                </c:pt>
                <c:pt idx="66">
                  <c:v>3.3344775E-2</c:v>
                </c:pt>
                <c:pt idx="67">
                  <c:v>4.2344100000000003E-2</c:v>
                </c:pt>
                <c:pt idx="68">
                  <c:v>5.3503589999999997E-2</c:v>
                </c:pt>
                <c:pt idx="69">
                  <c:v>5.9240434000000002E-2</c:v>
                </c:pt>
                <c:pt idx="70">
                  <c:v>5.5351190000000002E-2</c:v>
                </c:pt>
                <c:pt idx="71">
                  <c:v>4.399819E-2</c:v>
                </c:pt>
                <c:pt idx="72">
                  <c:v>3.1554520000000003E-2</c:v>
                </c:pt>
                <c:pt idx="73">
                  <c:v>2.2394355000000001E-2</c:v>
                </c:pt>
                <c:pt idx="74">
                  <c:v>1.7266610000000002E-2</c:v>
                </c:pt>
                <c:pt idx="75">
                  <c:v>1.3761261E-2</c:v>
                </c:pt>
                <c:pt idx="76">
                  <c:v>1.1143627E-2</c:v>
                </c:pt>
                <c:pt idx="77">
                  <c:v>1.110569E-2</c:v>
                </c:pt>
                <c:pt idx="78">
                  <c:v>1.5576459500000001E-2</c:v>
                </c:pt>
                <c:pt idx="79">
                  <c:v>2.2382174000000001E-2</c:v>
                </c:pt>
                <c:pt idx="80">
                  <c:v>2.5873340000000002E-2</c:v>
                </c:pt>
                <c:pt idx="81">
                  <c:v>2.2049059999999999E-2</c:v>
                </c:pt>
                <c:pt idx="82">
                  <c:v>1.1364077E-2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1.6614308E-3</c:v>
                </c:pt>
                <c:pt idx="89">
                  <c:v>8.1886379999999998E-3</c:v>
                </c:pt>
                <c:pt idx="90">
                  <c:v>1.3654757E-2</c:v>
                </c:pt>
                <c:pt idx="91">
                  <c:v>1.8204175E-2</c:v>
                </c:pt>
                <c:pt idx="92">
                  <c:v>2.0945437000000001E-2</c:v>
                </c:pt>
                <c:pt idx="93">
                  <c:v>2.2228866999999999E-2</c:v>
                </c:pt>
                <c:pt idx="94">
                  <c:v>2.2379458000000001E-2</c:v>
                </c:pt>
                <c:pt idx="95">
                  <c:v>2.1970245999999999E-2</c:v>
                </c:pt>
                <c:pt idx="96">
                  <c:v>2.2629443999999999E-2</c:v>
                </c:pt>
                <c:pt idx="97">
                  <c:v>2.4097661999999999E-2</c:v>
                </c:pt>
                <c:pt idx="98">
                  <c:v>2.5804758000000001E-2</c:v>
                </c:pt>
                <c:pt idx="99">
                  <c:v>2.7156654999999998E-2</c:v>
                </c:pt>
                <c:pt idx="100">
                  <c:v>2.7839600999999999E-2</c:v>
                </c:pt>
                <c:pt idx="101">
                  <c:v>2.8485764E-2</c:v>
                </c:pt>
                <c:pt idx="102">
                  <c:v>2.8862250999999998E-2</c:v>
                </c:pt>
                <c:pt idx="103">
                  <c:v>2.9604623E-2</c:v>
                </c:pt>
                <c:pt idx="104">
                  <c:v>2.9696770000000001E-2</c:v>
                </c:pt>
                <c:pt idx="105">
                  <c:v>2.9224176000000001E-2</c:v>
                </c:pt>
                <c:pt idx="106">
                  <c:v>2.8064875E-2</c:v>
                </c:pt>
                <c:pt idx="107">
                  <c:v>2.6578280999999999E-2</c:v>
                </c:pt>
                <c:pt idx="108">
                  <c:v>2.3992665E-2</c:v>
                </c:pt>
                <c:pt idx="109">
                  <c:v>2.0723990000000001E-2</c:v>
                </c:pt>
                <c:pt idx="110">
                  <c:v>1.7355570000000001E-2</c:v>
                </c:pt>
                <c:pt idx="111">
                  <c:v>1.4974477999999999E-2</c:v>
                </c:pt>
                <c:pt idx="112">
                  <c:v>1.1221675E-2</c:v>
                </c:pt>
                <c:pt idx="113">
                  <c:v>7.4703562999999997E-3</c:v>
                </c:pt>
                <c:pt idx="114">
                  <c:v>3.3210916000000002E-3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A039-48EF-A1E0-C209A00D162D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[3]Sheet1!$D$451:$DT$451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5.3600000000000002E-4</c:v>
                </c:pt>
                <c:pt idx="6">
                  <c:v>1.7089795E-3</c:v>
                </c:pt>
                <c:pt idx="7">
                  <c:v>3.8794072000000001E-3</c:v>
                </c:pt>
                <c:pt idx="8">
                  <c:v>5.4921763999999998E-3</c:v>
                </c:pt>
                <c:pt idx="9">
                  <c:v>4.9914303000000004E-3</c:v>
                </c:pt>
                <c:pt idx="10">
                  <c:v>1.7456462000000001E-3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2.5900000000000001E-4</c:v>
                </c:pt>
                <c:pt idx="15">
                  <c:v>5.7754675E-3</c:v>
                </c:pt>
                <c:pt idx="16">
                  <c:v>1.0307603E-2</c:v>
                </c:pt>
                <c:pt idx="17">
                  <c:v>1.0504467E-2</c:v>
                </c:pt>
                <c:pt idx="18">
                  <c:v>6.5988115999999998E-3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3.9682329999999998E-3</c:v>
                </c:pt>
                <c:pt idx="27">
                  <c:v>8.6293450000000001E-3</c:v>
                </c:pt>
                <c:pt idx="28">
                  <c:v>1.1902883E-2</c:v>
                </c:pt>
                <c:pt idx="29">
                  <c:v>1.34057775E-2</c:v>
                </c:pt>
                <c:pt idx="30">
                  <c:v>1.4741852E-2</c:v>
                </c:pt>
                <c:pt idx="31">
                  <c:v>1.6178776999999998E-2</c:v>
                </c:pt>
                <c:pt idx="32">
                  <c:v>1.7019935E-2</c:v>
                </c:pt>
                <c:pt idx="33">
                  <c:v>1.8425561E-2</c:v>
                </c:pt>
                <c:pt idx="34">
                  <c:v>1.9846214000000001E-2</c:v>
                </c:pt>
                <c:pt idx="35">
                  <c:v>2.0921414999999999E-2</c:v>
                </c:pt>
                <c:pt idx="36">
                  <c:v>2.0395698E-2</c:v>
                </c:pt>
                <c:pt idx="37">
                  <c:v>1.7866235000000001E-2</c:v>
                </c:pt>
                <c:pt idx="38">
                  <c:v>1.3760408999999999E-2</c:v>
                </c:pt>
                <c:pt idx="39">
                  <c:v>9.7622430000000003E-3</c:v>
                </c:pt>
                <c:pt idx="40">
                  <c:v>6.6719559999999997E-3</c:v>
                </c:pt>
                <c:pt idx="41">
                  <c:v>5.138625E-3</c:v>
                </c:pt>
                <c:pt idx="42">
                  <c:v>5.0035766000000002E-3</c:v>
                </c:pt>
                <c:pt idx="43">
                  <c:v>7.5595519999999998E-3</c:v>
                </c:pt>
                <c:pt idx="44">
                  <c:v>1.3310696E-2</c:v>
                </c:pt>
                <c:pt idx="45">
                  <c:v>2.0917933E-2</c:v>
                </c:pt>
                <c:pt idx="46">
                  <c:v>2.7796766000000001E-2</c:v>
                </c:pt>
                <c:pt idx="47">
                  <c:v>3.1570736000000002E-2</c:v>
                </c:pt>
                <c:pt idx="48">
                  <c:v>3.1872503000000003E-2</c:v>
                </c:pt>
                <c:pt idx="49">
                  <c:v>3.0102911999999999E-2</c:v>
                </c:pt>
                <c:pt idx="50">
                  <c:v>2.741654E-2</c:v>
                </c:pt>
                <c:pt idx="51">
                  <c:v>2.6002994000000001E-2</c:v>
                </c:pt>
                <c:pt idx="52">
                  <c:v>2.6615057000000001E-2</c:v>
                </c:pt>
                <c:pt idx="53">
                  <c:v>2.7613723999999999E-2</c:v>
                </c:pt>
                <c:pt idx="54">
                  <c:v>2.7072597E-2</c:v>
                </c:pt>
                <c:pt idx="55">
                  <c:v>2.5416892E-2</c:v>
                </c:pt>
                <c:pt idx="56">
                  <c:v>2.5007321999999998E-2</c:v>
                </c:pt>
                <c:pt idx="57">
                  <c:v>2.7388125999999999E-2</c:v>
                </c:pt>
                <c:pt idx="58">
                  <c:v>3.1748480000000003E-2</c:v>
                </c:pt>
                <c:pt idx="59">
                  <c:v>3.5875036999999999E-2</c:v>
                </c:pt>
                <c:pt idx="60">
                  <c:v>3.7400339999999997E-2</c:v>
                </c:pt>
                <c:pt idx="61">
                  <c:v>3.7622943999999998E-2</c:v>
                </c:pt>
                <c:pt idx="62">
                  <c:v>3.7029073000000003E-2</c:v>
                </c:pt>
                <c:pt idx="63">
                  <c:v>3.5503845999999999E-2</c:v>
                </c:pt>
                <c:pt idx="64">
                  <c:v>3.2439202E-2</c:v>
                </c:pt>
                <c:pt idx="65">
                  <c:v>3.0227226999999999E-2</c:v>
                </c:pt>
                <c:pt idx="66">
                  <c:v>3.2847500000000002E-2</c:v>
                </c:pt>
                <c:pt idx="67">
                  <c:v>4.2007540000000003E-2</c:v>
                </c:pt>
                <c:pt idx="68">
                  <c:v>5.3482137999999999E-2</c:v>
                </c:pt>
                <c:pt idx="69">
                  <c:v>5.9511080000000001E-2</c:v>
                </c:pt>
                <c:pt idx="70">
                  <c:v>5.572821E-2</c:v>
                </c:pt>
                <c:pt idx="71">
                  <c:v>4.4273871999999999E-2</c:v>
                </c:pt>
                <c:pt idx="72">
                  <c:v>3.1626045999999998E-2</c:v>
                </c:pt>
                <c:pt idx="73">
                  <c:v>2.2322438999999999E-2</c:v>
                </c:pt>
                <c:pt idx="74">
                  <c:v>1.7237625999999999E-2</c:v>
                </c:pt>
                <c:pt idx="75">
                  <c:v>1.3900846E-2</c:v>
                </c:pt>
                <c:pt idx="76">
                  <c:v>1.1386723E-2</c:v>
                </c:pt>
                <c:pt idx="77">
                  <c:v>1.1271563E-2</c:v>
                </c:pt>
                <c:pt idx="78">
                  <c:v>1.5553323000000001E-2</c:v>
                </c:pt>
                <c:pt idx="79">
                  <c:v>2.2247426000000001E-2</c:v>
                </c:pt>
                <c:pt idx="80">
                  <c:v>2.58029E-2</c:v>
                </c:pt>
                <c:pt idx="81">
                  <c:v>2.2127859999999999E-2</c:v>
                </c:pt>
                <c:pt idx="82">
                  <c:v>1.1526112E-2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1.5968053000000001E-3</c:v>
                </c:pt>
                <c:pt idx="89">
                  <c:v>8.0862399999999997E-3</c:v>
                </c:pt>
                <c:pt idx="90">
                  <c:v>1.3489124E-2</c:v>
                </c:pt>
                <c:pt idx="91">
                  <c:v>1.7985920999999998E-2</c:v>
                </c:pt>
                <c:pt idx="92">
                  <c:v>2.0762650000000001E-2</c:v>
                </c:pt>
                <c:pt idx="93">
                  <c:v>2.2152659000000002E-2</c:v>
                </c:pt>
                <c:pt idx="94">
                  <c:v>2.2444885000000001E-2</c:v>
                </c:pt>
                <c:pt idx="95">
                  <c:v>2.2165572000000001E-2</c:v>
                </c:pt>
                <c:pt idx="96">
                  <c:v>2.2914746999999999E-2</c:v>
                </c:pt>
                <c:pt idx="97">
                  <c:v>2.4432128000000001E-2</c:v>
                </c:pt>
                <c:pt idx="98">
                  <c:v>2.6140436999999999E-2</c:v>
                </c:pt>
                <c:pt idx="99">
                  <c:v>2.7454006999999999E-2</c:v>
                </c:pt>
                <c:pt idx="100">
                  <c:v>2.8073781999999999E-2</c:v>
                </c:pt>
                <c:pt idx="101">
                  <c:v>2.8614292E-2</c:v>
                </c:pt>
                <c:pt idx="102">
                  <c:v>2.8936446000000001E-2</c:v>
                </c:pt>
                <c:pt idx="103">
                  <c:v>2.9635554000000001E-2</c:v>
                </c:pt>
                <c:pt idx="104">
                  <c:v>2.9688078999999999E-2</c:v>
                </c:pt>
                <c:pt idx="105">
                  <c:v>2.9177950000000001E-2</c:v>
                </c:pt>
                <c:pt idx="106">
                  <c:v>2.7984234E-2</c:v>
                </c:pt>
                <c:pt idx="107">
                  <c:v>2.6464138000000002E-2</c:v>
                </c:pt>
                <c:pt idx="108">
                  <c:v>2.3856143E-2</c:v>
                </c:pt>
                <c:pt idx="109">
                  <c:v>2.0568837999999999E-2</c:v>
                </c:pt>
                <c:pt idx="110">
                  <c:v>1.7188990000000001E-2</c:v>
                </c:pt>
                <c:pt idx="111">
                  <c:v>1.4762956000000001E-2</c:v>
                </c:pt>
                <c:pt idx="112">
                  <c:v>1.100515E-2</c:v>
                </c:pt>
                <c:pt idx="113">
                  <c:v>7.2480245000000002E-3</c:v>
                </c:pt>
                <c:pt idx="114">
                  <c:v>3.1035025999999999E-3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A039-48EF-A1E0-C209A00D162D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[3]Sheet1!$D$452:$DT$452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1.1277030999999999E-3</c:v>
                </c:pt>
                <c:pt idx="6">
                  <c:v>2.3781739999999998E-3</c:v>
                </c:pt>
                <c:pt idx="7">
                  <c:v>4.4165723999999998E-3</c:v>
                </c:pt>
                <c:pt idx="8">
                  <c:v>5.6809625000000001E-3</c:v>
                </c:pt>
                <c:pt idx="9">
                  <c:v>4.7554160000000002E-3</c:v>
                </c:pt>
                <c:pt idx="10">
                  <c:v>1.1386138E-3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2.0900000000000001E-4</c:v>
                </c:pt>
                <c:pt idx="15">
                  <c:v>5.9261517999999996E-3</c:v>
                </c:pt>
                <c:pt idx="16">
                  <c:v>1.0522218999999999E-2</c:v>
                </c:pt>
                <c:pt idx="17">
                  <c:v>1.0755255E-2</c:v>
                </c:pt>
                <c:pt idx="18">
                  <c:v>6.8360254999999997E-3</c:v>
                </c:pt>
                <c:pt idx="19">
                  <c:v>6.86E-5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3.8927482000000002E-3</c:v>
                </c:pt>
                <c:pt idx="27">
                  <c:v>8.5317055000000003E-3</c:v>
                </c:pt>
                <c:pt idx="28">
                  <c:v>1.1809302000000001E-2</c:v>
                </c:pt>
                <c:pt idx="29">
                  <c:v>1.3368911000000001E-2</c:v>
                </c:pt>
                <c:pt idx="30">
                  <c:v>1.4787797E-2</c:v>
                </c:pt>
                <c:pt idx="31">
                  <c:v>1.6300097E-2</c:v>
                </c:pt>
                <c:pt idx="32">
                  <c:v>1.7185608000000002E-2</c:v>
                </c:pt>
                <c:pt idx="33">
                  <c:v>1.8548696999999999E-2</c:v>
                </c:pt>
                <c:pt idx="34">
                  <c:v>1.9889347000000002E-2</c:v>
                </c:pt>
                <c:pt idx="35">
                  <c:v>2.0890084999999999E-2</c:v>
                </c:pt>
                <c:pt idx="36">
                  <c:v>2.0346300000000001E-2</c:v>
                </c:pt>
                <c:pt idx="37">
                  <c:v>1.7851769999999999E-2</c:v>
                </c:pt>
                <c:pt idx="38">
                  <c:v>1.3775073000000001E-2</c:v>
                </c:pt>
                <c:pt idx="39">
                  <c:v>9.7566405000000002E-3</c:v>
                </c:pt>
                <c:pt idx="40">
                  <c:v>6.6359069999999999E-3</c:v>
                </c:pt>
                <c:pt idx="41">
                  <c:v>5.1074036999999997E-3</c:v>
                </c:pt>
                <c:pt idx="42">
                  <c:v>4.9654314999999999E-3</c:v>
                </c:pt>
                <c:pt idx="43">
                  <c:v>7.499281E-3</c:v>
                </c:pt>
                <c:pt idx="44">
                  <c:v>1.3229103000000001E-2</c:v>
                </c:pt>
                <c:pt idx="45">
                  <c:v>2.0855780000000001E-2</c:v>
                </c:pt>
                <c:pt idx="46">
                  <c:v>2.7746468999999999E-2</c:v>
                </c:pt>
                <c:pt idx="47">
                  <c:v>3.1453689999999999E-2</c:v>
                </c:pt>
                <c:pt idx="48">
                  <c:v>3.1616433999999999E-2</c:v>
                </c:pt>
                <c:pt idx="49">
                  <c:v>2.9783127999999999E-2</c:v>
                </c:pt>
                <c:pt idx="50">
                  <c:v>2.7228272000000001E-2</c:v>
                </c:pt>
                <c:pt idx="51">
                  <c:v>2.6053383999999999E-2</c:v>
                </c:pt>
                <c:pt idx="52">
                  <c:v>2.6821695E-2</c:v>
                </c:pt>
                <c:pt idx="53">
                  <c:v>2.7730359999999999E-2</c:v>
                </c:pt>
                <c:pt idx="54">
                  <c:v>2.6926847E-2</c:v>
                </c:pt>
                <c:pt idx="55">
                  <c:v>2.5054066999999999E-2</c:v>
                </c:pt>
                <c:pt idx="56">
                  <c:v>2.4643815999999999E-2</c:v>
                </c:pt>
                <c:pt idx="57">
                  <c:v>2.719767E-2</c:v>
                </c:pt>
                <c:pt idx="58">
                  <c:v>3.1770010000000001E-2</c:v>
                </c:pt>
                <c:pt idx="59">
                  <c:v>3.6006740000000002E-2</c:v>
                </c:pt>
                <c:pt idx="60">
                  <c:v>3.7527749999999999E-2</c:v>
                </c:pt>
                <c:pt idx="61">
                  <c:v>3.7691379999999997E-2</c:v>
                </c:pt>
                <c:pt idx="62">
                  <c:v>3.7085455000000003E-2</c:v>
                </c:pt>
                <c:pt idx="63">
                  <c:v>3.5618660000000003E-2</c:v>
                </c:pt>
                <c:pt idx="64">
                  <c:v>3.2582199999999999E-2</c:v>
                </c:pt>
                <c:pt idx="65">
                  <c:v>3.0329475000000002E-2</c:v>
                </c:pt>
                <c:pt idx="66">
                  <c:v>3.2862715000000001E-2</c:v>
                </c:pt>
                <c:pt idx="67">
                  <c:v>4.1983970000000002E-2</c:v>
                </c:pt>
                <c:pt idx="68">
                  <c:v>5.3551494999999998E-2</c:v>
                </c:pt>
                <c:pt idx="69">
                  <c:v>5.9746232000000003E-2</c:v>
                </c:pt>
                <c:pt idx="70">
                  <c:v>5.6080100000000001E-2</c:v>
                </c:pt>
                <c:pt idx="71">
                  <c:v>4.4586025000000001E-2</c:v>
                </c:pt>
                <c:pt idx="72">
                  <c:v>3.1747549999999999E-2</c:v>
                </c:pt>
                <c:pt idx="73">
                  <c:v>2.2233471000000001E-2</c:v>
                </c:pt>
                <c:pt idx="74">
                  <c:v>1.7025301E-2</c:v>
                </c:pt>
                <c:pt idx="75">
                  <c:v>1.3701942E-2</c:v>
                </c:pt>
                <c:pt idx="76">
                  <c:v>1.1310926000000001E-2</c:v>
                </c:pt>
                <c:pt idx="77">
                  <c:v>1.13724815E-2</c:v>
                </c:pt>
                <c:pt idx="78">
                  <c:v>1.5825593999999998E-2</c:v>
                </c:pt>
                <c:pt idx="79">
                  <c:v>2.2593537E-2</c:v>
                </c:pt>
                <c:pt idx="80">
                  <c:v>2.6070945000000002E-2</c:v>
                </c:pt>
                <c:pt idx="81">
                  <c:v>2.2224026000000001E-2</c:v>
                </c:pt>
                <c:pt idx="82">
                  <c:v>1.1461897E-2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1.3384183E-3</c:v>
                </c:pt>
                <c:pt idx="89">
                  <c:v>8.1017729999999996E-3</c:v>
                </c:pt>
                <c:pt idx="90">
                  <c:v>1.3802462E-2</c:v>
                </c:pt>
                <c:pt idx="91">
                  <c:v>1.8566376999999998E-2</c:v>
                </c:pt>
                <c:pt idx="92">
                  <c:v>2.1469379E-2</c:v>
                </c:pt>
                <c:pt idx="93">
                  <c:v>2.28392E-2</c:v>
                </c:pt>
                <c:pt idx="94">
                  <c:v>2.3008748999999998E-2</c:v>
                </c:pt>
                <c:pt idx="95">
                  <c:v>2.2521296999999999E-2</c:v>
                </c:pt>
                <c:pt idx="96">
                  <c:v>2.3037119000000002E-2</c:v>
                </c:pt>
                <c:pt idx="97">
                  <c:v>2.4321530000000001E-2</c:v>
                </c:pt>
                <c:pt idx="98">
                  <c:v>2.5841525000000001E-2</c:v>
                </c:pt>
                <c:pt idx="99">
                  <c:v>2.7026155999999999E-2</c:v>
                </c:pt>
                <c:pt idx="100">
                  <c:v>2.7582025E-2</c:v>
                </c:pt>
                <c:pt idx="101">
                  <c:v>2.8078215E-2</c:v>
                </c:pt>
                <c:pt idx="102">
                  <c:v>2.8435254E-2</c:v>
                </c:pt>
                <c:pt idx="103">
                  <c:v>2.9176937E-2</c:v>
                </c:pt>
                <c:pt idx="104">
                  <c:v>2.9292480999999999E-2</c:v>
                </c:pt>
                <c:pt idx="105">
                  <c:v>2.8859884999999998E-2</c:v>
                </c:pt>
                <c:pt idx="106">
                  <c:v>2.7757286999999999E-2</c:v>
                </c:pt>
                <c:pt idx="107">
                  <c:v>2.6342072000000001E-2</c:v>
                </c:pt>
                <c:pt idx="108">
                  <c:v>2.3841782999999998E-2</c:v>
                </c:pt>
                <c:pt idx="109">
                  <c:v>2.0667215999999999E-2</c:v>
                </c:pt>
                <c:pt idx="110">
                  <c:v>1.7394713999999999E-2</c:v>
                </c:pt>
                <c:pt idx="111">
                  <c:v>1.5014944000000001E-2</c:v>
                </c:pt>
                <c:pt idx="112">
                  <c:v>1.1325574E-2</c:v>
                </c:pt>
                <c:pt idx="113">
                  <c:v>7.6302230000000002E-3</c:v>
                </c:pt>
                <c:pt idx="114">
                  <c:v>3.5267940000000002E-3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A039-48EF-A1E0-C209A00D162D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[3]Sheet1!$D$453:$DT$453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1.1277030999999999E-3</c:v>
                </c:pt>
                <c:pt idx="6">
                  <c:v>2.3781739999999998E-3</c:v>
                </c:pt>
                <c:pt idx="7">
                  <c:v>4.4165723999999998E-3</c:v>
                </c:pt>
                <c:pt idx="8">
                  <c:v>5.6809625000000001E-3</c:v>
                </c:pt>
                <c:pt idx="9">
                  <c:v>4.7554160000000002E-3</c:v>
                </c:pt>
                <c:pt idx="10">
                  <c:v>1.1386138E-3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2.0900000000000001E-4</c:v>
                </c:pt>
                <c:pt idx="15">
                  <c:v>5.9261517999999996E-3</c:v>
                </c:pt>
                <c:pt idx="16">
                  <c:v>1.0522218999999999E-2</c:v>
                </c:pt>
                <c:pt idx="17">
                  <c:v>1.0755255E-2</c:v>
                </c:pt>
                <c:pt idx="18">
                  <c:v>6.8360254999999997E-3</c:v>
                </c:pt>
                <c:pt idx="19">
                  <c:v>6.86E-5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3.8927482000000002E-3</c:v>
                </c:pt>
                <c:pt idx="27">
                  <c:v>8.5317055000000003E-3</c:v>
                </c:pt>
                <c:pt idx="28">
                  <c:v>1.1809302000000001E-2</c:v>
                </c:pt>
                <c:pt idx="29">
                  <c:v>1.3368911000000001E-2</c:v>
                </c:pt>
                <c:pt idx="30">
                  <c:v>1.4787797E-2</c:v>
                </c:pt>
                <c:pt idx="31">
                  <c:v>1.6300097E-2</c:v>
                </c:pt>
                <c:pt idx="32">
                  <c:v>1.7185608000000002E-2</c:v>
                </c:pt>
                <c:pt idx="33">
                  <c:v>1.8548696999999999E-2</c:v>
                </c:pt>
                <c:pt idx="34">
                  <c:v>1.9889347000000002E-2</c:v>
                </c:pt>
                <c:pt idx="35">
                  <c:v>2.0890084999999999E-2</c:v>
                </c:pt>
                <c:pt idx="36">
                  <c:v>2.0346300000000001E-2</c:v>
                </c:pt>
                <c:pt idx="37">
                  <c:v>1.7851769999999999E-2</c:v>
                </c:pt>
                <c:pt idx="38">
                  <c:v>1.3775073000000001E-2</c:v>
                </c:pt>
                <c:pt idx="39">
                  <c:v>9.7566405000000002E-3</c:v>
                </c:pt>
                <c:pt idx="40">
                  <c:v>6.6359069999999999E-3</c:v>
                </c:pt>
                <c:pt idx="41">
                  <c:v>5.1074036999999997E-3</c:v>
                </c:pt>
                <c:pt idx="42">
                  <c:v>4.9654314999999999E-3</c:v>
                </c:pt>
                <c:pt idx="43">
                  <c:v>7.499281E-3</c:v>
                </c:pt>
                <c:pt idx="44">
                  <c:v>1.3229103000000001E-2</c:v>
                </c:pt>
                <c:pt idx="45">
                  <c:v>2.0855780000000001E-2</c:v>
                </c:pt>
                <c:pt idx="46">
                  <c:v>2.7746468999999999E-2</c:v>
                </c:pt>
                <c:pt idx="47">
                  <c:v>3.1453689999999999E-2</c:v>
                </c:pt>
                <c:pt idx="48">
                  <c:v>3.1616433999999999E-2</c:v>
                </c:pt>
                <c:pt idx="49">
                  <c:v>2.9783127999999999E-2</c:v>
                </c:pt>
                <c:pt idx="50">
                  <c:v>2.7228272000000001E-2</c:v>
                </c:pt>
                <c:pt idx="51">
                  <c:v>2.6053383999999999E-2</c:v>
                </c:pt>
                <c:pt idx="52">
                  <c:v>2.6821695E-2</c:v>
                </c:pt>
                <c:pt idx="53">
                  <c:v>2.7730359999999999E-2</c:v>
                </c:pt>
                <c:pt idx="54">
                  <c:v>2.6926847E-2</c:v>
                </c:pt>
                <c:pt idx="55">
                  <c:v>2.5054066999999999E-2</c:v>
                </c:pt>
                <c:pt idx="56">
                  <c:v>2.4643815999999999E-2</c:v>
                </c:pt>
                <c:pt idx="57">
                  <c:v>2.719767E-2</c:v>
                </c:pt>
                <c:pt idx="58">
                  <c:v>3.1770010000000001E-2</c:v>
                </c:pt>
                <c:pt idx="59">
                  <c:v>3.6006740000000002E-2</c:v>
                </c:pt>
                <c:pt idx="60">
                  <c:v>3.7527749999999999E-2</c:v>
                </c:pt>
                <c:pt idx="61">
                  <c:v>3.7691379999999997E-2</c:v>
                </c:pt>
                <c:pt idx="62">
                  <c:v>3.7085455000000003E-2</c:v>
                </c:pt>
                <c:pt idx="63">
                  <c:v>3.5618660000000003E-2</c:v>
                </c:pt>
                <c:pt idx="64">
                  <c:v>3.2582199999999999E-2</c:v>
                </c:pt>
                <c:pt idx="65">
                  <c:v>3.0329475000000002E-2</c:v>
                </c:pt>
                <c:pt idx="66">
                  <c:v>3.2862715000000001E-2</c:v>
                </c:pt>
                <c:pt idx="67">
                  <c:v>4.1983970000000002E-2</c:v>
                </c:pt>
                <c:pt idx="68">
                  <c:v>5.3551494999999998E-2</c:v>
                </c:pt>
                <c:pt idx="69">
                  <c:v>5.9746232000000003E-2</c:v>
                </c:pt>
                <c:pt idx="70">
                  <c:v>5.6080100000000001E-2</c:v>
                </c:pt>
                <c:pt idx="71">
                  <c:v>4.4586025000000001E-2</c:v>
                </c:pt>
                <c:pt idx="72">
                  <c:v>3.1747549999999999E-2</c:v>
                </c:pt>
                <c:pt idx="73">
                  <c:v>2.2233471000000001E-2</c:v>
                </c:pt>
                <c:pt idx="74">
                  <c:v>1.7025301E-2</c:v>
                </c:pt>
                <c:pt idx="75">
                  <c:v>1.3701942E-2</c:v>
                </c:pt>
                <c:pt idx="76">
                  <c:v>1.1310926000000001E-2</c:v>
                </c:pt>
                <c:pt idx="77">
                  <c:v>1.13724815E-2</c:v>
                </c:pt>
                <c:pt idx="78">
                  <c:v>1.5825593999999998E-2</c:v>
                </c:pt>
                <c:pt idx="79">
                  <c:v>2.2593537E-2</c:v>
                </c:pt>
                <c:pt idx="80">
                  <c:v>2.6070945000000002E-2</c:v>
                </c:pt>
                <c:pt idx="81">
                  <c:v>2.2224026000000001E-2</c:v>
                </c:pt>
                <c:pt idx="82">
                  <c:v>1.1461897E-2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1.3384183E-3</c:v>
                </c:pt>
                <c:pt idx="89">
                  <c:v>8.1017729999999996E-3</c:v>
                </c:pt>
                <c:pt idx="90">
                  <c:v>1.3802462E-2</c:v>
                </c:pt>
                <c:pt idx="91">
                  <c:v>1.8566376999999998E-2</c:v>
                </c:pt>
                <c:pt idx="92">
                  <c:v>2.1469379E-2</c:v>
                </c:pt>
                <c:pt idx="93">
                  <c:v>2.28392E-2</c:v>
                </c:pt>
                <c:pt idx="94">
                  <c:v>2.3008748999999998E-2</c:v>
                </c:pt>
                <c:pt idx="95">
                  <c:v>2.2521296999999999E-2</c:v>
                </c:pt>
                <c:pt idx="96">
                  <c:v>2.3037119000000002E-2</c:v>
                </c:pt>
                <c:pt idx="97">
                  <c:v>2.4321530000000001E-2</c:v>
                </c:pt>
                <c:pt idx="98">
                  <c:v>2.5841525000000001E-2</c:v>
                </c:pt>
                <c:pt idx="99">
                  <c:v>2.7026155999999999E-2</c:v>
                </c:pt>
                <c:pt idx="100">
                  <c:v>2.7582025E-2</c:v>
                </c:pt>
                <c:pt idx="101">
                  <c:v>2.8078215E-2</c:v>
                </c:pt>
                <c:pt idx="102">
                  <c:v>2.8435254E-2</c:v>
                </c:pt>
                <c:pt idx="103">
                  <c:v>2.9176937E-2</c:v>
                </c:pt>
                <c:pt idx="104">
                  <c:v>2.9292480999999999E-2</c:v>
                </c:pt>
                <c:pt idx="105">
                  <c:v>2.8859884999999998E-2</c:v>
                </c:pt>
                <c:pt idx="106">
                  <c:v>2.7757286999999999E-2</c:v>
                </c:pt>
                <c:pt idx="107">
                  <c:v>2.6342072000000001E-2</c:v>
                </c:pt>
                <c:pt idx="108">
                  <c:v>2.3841782999999998E-2</c:v>
                </c:pt>
                <c:pt idx="109">
                  <c:v>2.0667215999999999E-2</c:v>
                </c:pt>
                <c:pt idx="110">
                  <c:v>1.7394713999999999E-2</c:v>
                </c:pt>
                <c:pt idx="111">
                  <c:v>1.5014944000000001E-2</c:v>
                </c:pt>
                <c:pt idx="112">
                  <c:v>1.1325574E-2</c:v>
                </c:pt>
                <c:pt idx="113">
                  <c:v>7.6302230000000002E-3</c:v>
                </c:pt>
                <c:pt idx="114">
                  <c:v>3.5267940000000002E-3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A039-48EF-A1E0-C209A00D162D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[3]Sheet1!$D$454:$DT$454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1.1277030999999999E-3</c:v>
                </c:pt>
                <c:pt idx="6">
                  <c:v>2.3781739999999998E-3</c:v>
                </c:pt>
                <c:pt idx="7">
                  <c:v>4.4165723999999998E-3</c:v>
                </c:pt>
                <c:pt idx="8">
                  <c:v>5.6809625000000001E-3</c:v>
                </c:pt>
                <c:pt idx="9">
                  <c:v>4.7554160000000002E-3</c:v>
                </c:pt>
                <c:pt idx="10">
                  <c:v>1.1386138E-3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2.0900000000000001E-4</c:v>
                </c:pt>
                <c:pt idx="15">
                  <c:v>5.9261517999999996E-3</c:v>
                </c:pt>
                <c:pt idx="16">
                  <c:v>1.0522218999999999E-2</c:v>
                </c:pt>
                <c:pt idx="17">
                  <c:v>1.0755255E-2</c:v>
                </c:pt>
                <c:pt idx="18">
                  <c:v>6.8360254999999997E-3</c:v>
                </c:pt>
                <c:pt idx="19">
                  <c:v>6.86E-5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3.8927482000000002E-3</c:v>
                </c:pt>
                <c:pt idx="27">
                  <c:v>8.5317055000000003E-3</c:v>
                </c:pt>
                <c:pt idx="28">
                  <c:v>1.1809302000000001E-2</c:v>
                </c:pt>
                <c:pt idx="29">
                  <c:v>1.3368911000000001E-2</c:v>
                </c:pt>
                <c:pt idx="30">
                  <c:v>1.4787797E-2</c:v>
                </c:pt>
                <c:pt idx="31">
                  <c:v>1.6300097E-2</c:v>
                </c:pt>
                <c:pt idx="32">
                  <c:v>1.7185608000000002E-2</c:v>
                </c:pt>
                <c:pt idx="33">
                  <c:v>1.8548696999999999E-2</c:v>
                </c:pt>
                <c:pt idx="34">
                  <c:v>1.9889347000000002E-2</c:v>
                </c:pt>
                <c:pt idx="35">
                  <c:v>2.0890084999999999E-2</c:v>
                </c:pt>
                <c:pt idx="36">
                  <c:v>2.0346300000000001E-2</c:v>
                </c:pt>
                <c:pt idx="37">
                  <c:v>1.7851769999999999E-2</c:v>
                </c:pt>
                <c:pt idx="38">
                  <c:v>1.3775073000000001E-2</c:v>
                </c:pt>
                <c:pt idx="39">
                  <c:v>9.7566405000000002E-3</c:v>
                </c:pt>
                <c:pt idx="40">
                  <c:v>6.6359069999999999E-3</c:v>
                </c:pt>
                <c:pt idx="41">
                  <c:v>5.1074036999999997E-3</c:v>
                </c:pt>
                <c:pt idx="42">
                  <c:v>4.9654314999999999E-3</c:v>
                </c:pt>
                <c:pt idx="43">
                  <c:v>7.499281E-3</c:v>
                </c:pt>
                <c:pt idx="44">
                  <c:v>1.3229103000000001E-2</c:v>
                </c:pt>
                <c:pt idx="45">
                  <c:v>2.0855780000000001E-2</c:v>
                </c:pt>
                <c:pt idx="46">
                  <c:v>2.7746468999999999E-2</c:v>
                </c:pt>
                <c:pt idx="47">
                  <c:v>3.1453689999999999E-2</c:v>
                </c:pt>
                <c:pt idx="48">
                  <c:v>3.1616433999999999E-2</c:v>
                </c:pt>
                <c:pt idx="49">
                  <c:v>2.9783127999999999E-2</c:v>
                </c:pt>
                <c:pt idx="50">
                  <c:v>2.7228272000000001E-2</c:v>
                </c:pt>
                <c:pt idx="51">
                  <c:v>2.6053383999999999E-2</c:v>
                </c:pt>
                <c:pt idx="52">
                  <c:v>2.6821695E-2</c:v>
                </c:pt>
                <c:pt idx="53">
                  <c:v>2.7730359999999999E-2</c:v>
                </c:pt>
                <c:pt idx="54">
                  <c:v>2.6926847E-2</c:v>
                </c:pt>
                <c:pt idx="55">
                  <c:v>2.5054066999999999E-2</c:v>
                </c:pt>
                <c:pt idx="56">
                  <c:v>2.4643815999999999E-2</c:v>
                </c:pt>
                <c:pt idx="57">
                  <c:v>2.719767E-2</c:v>
                </c:pt>
                <c:pt idx="58">
                  <c:v>3.1770010000000001E-2</c:v>
                </c:pt>
                <c:pt idx="59">
                  <c:v>3.6006740000000002E-2</c:v>
                </c:pt>
                <c:pt idx="60">
                  <c:v>3.7527749999999999E-2</c:v>
                </c:pt>
                <c:pt idx="61">
                  <c:v>3.7691379999999997E-2</c:v>
                </c:pt>
                <c:pt idx="62">
                  <c:v>3.7085455000000003E-2</c:v>
                </c:pt>
                <c:pt idx="63">
                  <c:v>3.5618660000000003E-2</c:v>
                </c:pt>
                <c:pt idx="64">
                  <c:v>3.2582199999999999E-2</c:v>
                </c:pt>
                <c:pt idx="65">
                  <c:v>3.0329475000000002E-2</c:v>
                </c:pt>
                <c:pt idx="66">
                  <c:v>3.2862715000000001E-2</c:v>
                </c:pt>
                <c:pt idx="67">
                  <c:v>4.1983970000000002E-2</c:v>
                </c:pt>
                <c:pt idx="68">
                  <c:v>5.3551494999999998E-2</c:v>
                </c:pt>
                <c:pt idx="69">
                  <c:v>5.9746232000000003E-2</c:v>
                </c:pt>
                <c:pt idx="70">
                  <c:v>5.6080100000000001E-2</c:v>
                </c:pt>
                <c:pt idx="71">
                  <c:v>4.4586025000000001E-2</c:v>
                </c:pt>
                <c:pt idx="72">
                  <c:v>3.1747549999999999E-2</c:v>
                </c:pt>
                <c:pt idx="73">
                  <c:v>2.2233471000000001E-2</c:v>
                </c:pt>
                <c:pt idx="74">
                  <c:v>1.7025301E-2</c:v>
                </c:pt>
                <c:pt idx="75">
                  <c:v>1.3701942E-2</c:v>
                </c:pt>
                <c:pt idx="76">
                  <c:v>1.1310926000000001E-2</c:v>
                </c:pt>
                <c:pt idx="77">
                  <c:v>1.13724815E-2</c:v>
                </c:pt>
                <c:pt idx="78">
                  <c:v>1.5825593999999998E-2</c:v>
                </c:pt>
                <c:pt idx="79">
                  <c:v>2.2593537E-2</c:v>
                </c:pt>
                <c:pt idx="80">
                  <c:v>2.6070945000000002E-2</c:v>
                </c:pt>
                <c:pt idx="81">
                  <c:v>2.2224026000000001E-2</c:v>
                </c:pt>
                <c:pt idx="82">
                  <c:v>1.1461897E-2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1.3384183E-3</c:v>
                </c:pt>
                <c:pt idx="89">
                  <c:v>8.1017729999999996E-3</c:v>
                </c:pt>
                <c:pt idx="90">
                  <c:v>1.3802462E-2</c:v>
                </c:pt>
                <c:pt idx="91">
                  <c:v>1.8566376999999998E-2</c:v>
                </c:pt>
                <c:pt idx="92">
                  <c:v>2.1469379E-2</c:v>
                </c:pt>
                <c:pt idx="93">
                  <c:v>2.28392E-2</c:v>
                </c:pt>
                <c:pt idx="94">
                  <c:v>2.3008748999999998E-2</c:v>
                </c:pt>
                <c:pt idx="95">
                  <c:v>2.2521296999999999E-2</c:v>
                </c:pt>
                <c:pt idx="96">
                  <c:v>2.3037119000000002E-2</c:v>
                </c:pt>
                <c:pt idx="97">
                  <c:v>2.4321530000000001E-2</c:v>
                </c:pt>
                <c:pt idx="98">
                  <c:v>2.5841525000000001E-2</c:v>
                </c:pt>
                <c:pt idx="99">
                  <c:v>2.7026155999999999E-2</c:v>
                </c:pt>
                <c:pt idx="100">
                  <c:v>2.7582025E-2</c:v>
                </c:pt>
                <c:pt idx="101">
                  <c:v>2.8078215E-2</c:v>
                </c:pt>
                <c:pt idx="102">
                  <c:v>2.8435254E-2</c:v>
                </c:pt>
                <c:pt idx="103">
                  <c:v>2.9176937E-2</c:v>
                </c:pt>
                <c:pt idx="104">
                  <c:v>2.9292480999999999E-2</c:v>
                </c:pt>
                <c:pt idx="105">
                  <c:v>2.8859884999999998E-2</c:v>
                </c:pt>
                <c:pt idx="106">
                  <c:v>2.7757286999999999E-2</c:v>
                </c:pt>
                <c:pt idx="107">
                  <c:v>2.6342072000000001E-2</c:v>
                </c:pt>
                <c:pt idx="108">
                  <c:v>2.3841782999999998E-2</c:v>
                </c:pt>
                <c:pt idx="109">
                  <c:v>2.0667215999999999E-2</c:v>
                </c:pt>
                <c:pt idx="110">
                  <c:v>1.7394713999999999E-2</c:v>
                </c:pt>
                <c:pt idx="111">
                  <c:v>1.5014944000000001E-2</c:v>
                </c:pt>
                <c:pt idx="112">
                  <c:v>1.1325574E-2</c:v>
                </c:pt>
                <c:pt idx="113">
                  <c:v>7.6302230000000002E-3</c:v>
                </c:pt>
                <c:pt idx="114">
                  <c:v>3.5267940000000002E-3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A039-48EF-A1E0-C209A00D162D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[3]Sheet1!$D$455:$DT$455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1.1277030999999999E-3</c:v>
                </c:pt>
                <c:pt idx="6">
                  <c:v>2.3781739999999998E-3</c:v>
                </c:pt>
                <c:pt idx="7">
                  <c:v>4.4165723999999998E-3</c:v>
                </c:pt>
                <c:pt idx="8">
                  <c:v>5.6809625000000001E-3</c:v>
                </c:pt>
                <c:pt idx="9">
                  <c:v>4.7554160000000002E-3</c:v>
                </c:pt>
                <c:pt idx="10">
                  <c:v>1.1386138E-3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2.0900000000000001E-4</c:v>
                </c:pt>
                <c:pt idx="15">
                  <c:v>5.9261517999999996E-3</c:v>
                </c:pt>
                <c:pt idx="16">
                  <c:v>1.0522218999999999E-2</c:v>
                </c:pt>
                <c:pt idx="17">
                  <c:v>1.0755255E-2</c:v>
                </c:pt>
                <c:pt idx="18">
                  <c:v>6.8360254999999997E-3</c:v>
                </c:pt>
                <c:pt idx="19">
                  <c:v>6.86E-5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3.8927482000000002E-3</c:v>
                </c:pt>
                <c:pt idx="27">
                  <c:v>8.5317055000000003E-3</c:v>
                </c:pt>
                <c:pt idx="28">
                  <c:v>1.1809302000000001E-2</c:v>
                </c:pt>
                <c:pt idx="29">
                  <c:v>1.3368911000000001E-2</c:v>
                </c:pt>
                <c:pt idx="30">
                  <c:v>1.4787797E-2</c:v>
                </c:pt>
                <c:pt idx="31">
                  <c:v>1.6300097E-2</c:v>
                </c:pt>
                <c:pt idx="32">
                  <c:v>1.7185608000000002E-2</c:v>
                </c:pt>
                <c:pt idx="33">
                  <c:v>1.8548696999999999E-2</c:v>
                </c:pt>
                <c:pt idx="34">
                  <c:v>1.9889347000000002E-2</c:v>
                </c:pt>
                <c:pt idx="35">
                  <c:v>2.0890084999999999E-2</c:v>
                </c:pt>
                <c:pt idx="36">
                  <c:v>2.0346300000000001E-2</c:v>
                </c:pt>
                <c:pt idx="37">
                  <c:v>1.7851769999999999E-2</c:v>
                </c:pt>
                <c:pt idx="38">
                  <c:v>1.3775073000000001E-2</c:v>
                </c:pt>
                <c:pt idx="39">
                  <c:v>9.7566405000000002E-3</c:v>
                </c:pt>
                <c:pt idx="40">
                  <c:v>6.6359069999999999E-3</c:v>
                </c:pt>
                <c:pt idx="41">
                  <c:v>5.1074036999999997E-3</c:v>
                </c:pt>
                <c:pt idx="42">
                  <c:v>4.9654314999999999E-3</c:v>
                </c:pt>
                <c:pt idx="43">
                  <c:v>7.499281E-3</c:v>
                </c:pt>
                <c:pt idx="44">
                  <c:v>1.3229103000000001E-2</c:v>
                </c:pt>
                <c:pt idx="45">
                  <c:v>2.0855780000000001E-2</c:v>
                </c:pt>
                <c:pt idx="46">
                  <c:v>2.7746468999999999E-2</c:v>
                </c:pt>
                <c:pt idx="47">
                  <c:v>3.1453689999999999E-2</c:v>
                </c:pt>
                <c:pt idx="48">
                  <c:v>3.1616433999999999E-2</c:v>
                </c:pt>
                <c:pt idx="49">
                  <c:v>2.9783127999999999E-2</c:v>
                </c:pt>
                <c:pt idx="50">
                  <c:v>2.7228272000000001E-2</c:v>
                </c:pt>
                <c:pt idx="51">
                  <c:v>2.6053383999999999E-2</c:v>
                </c:pt>
                <c:pt idx="52">
                  <c:v>2.6821695E-2</c:v>
                </c:pt>
                <c:pt idx="53">
                  <c:v>2.7730359999999999E-2</c:v>
                </c:pt>
                <c:pt idx="54">
                  <c:v>2.6926847E-2</c:v>
                </c:pt>
                <c:pt idx="55">
                  <c:v>2.5054066999999999E-2</c:v>
                </c:pt>
                <c:pt idx="56">
                  <c:v>2.4643815999999999E-2</c:v>
                </c:pt>
                <c:pt idx="57">
                  <c:v>2.719767E-2</c:v>
                </c:pt>
                <c:pt idx="58">
                  <c:v>3.1770010000000001E-2</c:v>
                </c:pt>
                <c:pt idx="59">
                  <c:v>3.6006740000000002E-2</c:v>
                </c:pt>
                <c:pt idx="60">
                  <c:v>3.7527749999999999E-2</c:v>
                </c:pt>
                <c:pt idx="61">
                  <c:v>3.7691379999999997E-2</c:v>
                </c:pt>
                <c:pt idx="62">
                  <c:v>3.7085455000000003E-2</c:v>
                </c:pt>
                <c:pt idx="63">
                  <c:v>3.5618660000000003E-2</c:v>
                </c:pt>
                <c:pt idx="64">
                  <c:v>3.2582199999999999E-2</c:v>
                </c:pt>
                <c:pt idx="65">
                  <c:v>3.0329475000000002E-2</c:v>
                </c:pt>
                <c:pt idx="66">
                  <c:v>3.2862715000000001E-2</c:v>
                </c:pt>
                <c:pt idx="67">
                  <c:v>4.1983970000000002E-2</c:v>
                </c:pt>
                <c:pt idx="68">
                  <c:v>5.3551494999999998E-2</c:v>
                </c:pt>
                <c:pt idx="69">
                  <c:v>5.9746232000000003E-2</c:v>
                </c:pt>
                <c:pt idx="70">
                  <c:v>5.6080100000000001E-2</c:v>
                </c:pt>
                <c:pt idx="71">
                  <c:v>4.4586025000000001E-2</c:v>
                </c:pt>
                <c:pt idx="72">
                  <c:v>3.1747549999999999E-2</c:v>
                </c:pt>
                <c:pt idx="73">
                  <c:v>2.2233471000000001E-2</c:v>
                </c:pt>
                <c:pt idx="74">
                  <c:v>1.7025301E-2</c:v>
                </c:pt>
                <c:pt idx="75">
                  <c:v>1.3701942E-2</c:v>
                </c:pt>
                <c:pt idx="76">
                  <c:v>1.1310926000000001E-2</c:v>
                </c:pt>
                <c:pt idx="77">
                  <c:v>1.13724815E-2</c:v>
                </c:pt>
                <c:pt idx="78">
                  <c:v>1.5825593999999998E-2</c:v>
                </c:pt>
                <c:pt idx="79">
                  <c:v>2.2593537E-2</c:v>
                </c:pt>
                <c:pt idx="80">
                  <c:v>2.6070945000000002E-2</c:v>
                </c:pt>
                <c:pt idx="81">
                  <c:v>2.2224026000000001E-2</c:v>
                </c:pt>
                <c:pt idx="82">
                  <c:v>1.1461897E-2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1.3384183E-3</c:v>
                </c:pt>
                <c:pt idx="89">
                  <c:v>8.1017729999999996E-3</c:v>
                </c:pt>
                <c:pt idx="90">
                  <c:v>1.3802462E-2</c:v>
                </c:pt>
                <c:pt idx="91">
                  <c:v>1.8566376999999998E-2</c:v>
                </c:pt>
                <c:pt idx="92">
                  <c:v>2.1469379E-2</c:v>
                </c:pt>
                <c:pt idx="93">
                  <c:v>2.28392E-2</c:v>
                </c:pt>
                <c:pt idx="94">
                  <c:v>2.3008748999999998E-2</c:v>
                </c:pt>
                <c:pt idx="95">
                  <c:v>2.2521296999999999E-2</c:v>
                </c:pt>
                <c:pt idx="96">
                  <c:v>2.3037119000000002E-2</c:v>
                </c:pt>
                <c:pt idx="97">
                  <c:v>2.4321530000000001E-2</c:v>
                </c:pt>
                <c:pt idx="98">
                  <c:v>2.5841525000000001E-2</c:v>
                </c:pt>
                <c:pt idx="99">
                  <c:v>2.7026155999999999E-2</c:v>
                </c:pt>
                <c:pt idx="100">
                  <c:v>2.7582025E-2</c:v>
                </c:pt>
                <c:pt idx="101">
                  <c:v>2.8078215E-2</c:v>
                </c:pt>
                <c:pt idx="102">
                  <c:v>2.8435254E-2</c:v>
                </c:pt>
                <c:pt idx="103">
                  <c:v>2.9176937E-2</c:v>
                </c:pt>
                <c:pt idx="104">
                  <c:v>2.9292480999999999E-2</c:v>
                </c:pt>
                <c:pt idx="105">
                  <c:v>2.8859884999999998E-2</c:v>
                </c:pt>
                <c:pt idx="106">
                  <c:v>2.7757286999999999E-2</c:v>
                </c:pt>
                <c:pt idx="107">
                  <c:v>2.6342072000000001E-2</c:v>
                </c:pt>
                <c:pt idx="108">
                  <c:v>2.3841782999999998E-2</c:v>
                </c:pt>
                <c:pt idx="109">
                  <c:v>2.0667215999999999E-2</c:v>
                </c:pt>
                <c:pt idx="110">
                  <c:v>1.7394713999999999E-2</c:v>
                </c:pt>
                <c:pt idx="111">
                  <c:v>1.5014944000000001E-2</c:v>
                </c:pt>
                <c:pt idx="112">
                  <c:v>1.1325574E-2</c:v>
                </c:pt>
                <c:pt idx="113">
                  <c:v>7.6302230000000002E-3</c:v>
                </c:pt>
                <c:pt idx="114">
                  <c:v>3.5267940000000002E-3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A039-48EF-A1E0-C209A00D162D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[3]Sheet1!$D$456:$DT$456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1.1277030999999999E-3</c:v>
                </c:pt>
                <c:pt idx="6">
                  <c:v>2.3781739999999998E-3</c:v>
                </c:pt>
                <c:pt idx="7">
                  <c:v>4.4165723999999998E-3</c:v>
                </c:pt>
                <c:pt idx="8">
                  <c:v>5.6809625000000001E-3</c:v>
                </c:pt>
                <c:pt idx="9">
                  <c:v>4.7554160000000002E-3</c:v>
                </c:pt>
                <c:pt idx="10">
                  <c:v>1.1386138E-3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2.0900000000000001E-4</c:v>
                </c:pt>
                <c:pt idx="15">
                  <c:v>5.9261517999999996E-3</c:v>
                </c:pt>
                <c:pt idx="16">
                  <c:v>1.0522218999999999E-2</c:v>
                </c:pt>
                <c:pt idx="17">
                  <c:v>1.0755255E-2</c:v>
                </c:pt>
                <c:pt idx="18">
                  <c:v>6.8360254999999997E-3</c:v>
                </c:pt>
                <c:pt idx="19">
                  <c:v>6.86E-5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3.8927482000000002E-3</c:v>
                </c:pt>
                <c:pt idx="27">
                  <c:v>8.5317055000000003E-3</c:v>
                </c:pt>
                <c:pt idx="28">
                  <c:v>1.1809302000000001E-2</c:v>
                </c:pt>
                <c:pt idx="29">
                  <c:v>1.3368911000000001E-2</c:v>
                </c:pt>
                <c:pt idx="30">
                  <c:v>1.4787797E-2</c:v>
                </c:pt>
                <c:pt idx="31">
                  <c:v>1.6300097E-2</c:v>
                </c:pt>
                <c:pt idx="32">
                  <c:v>1.7185608000000002E-2</c:v>
                </c:pt>
                <c:pt idx="33">
                  <c:v>1.8548696999999999E-2</c:v>
                </c:pt>
                <c:pt idx="34">
                  <c:v>1.9889347000000002E-2</c:v>
                </c:pt>
                <c:pt idx="35">
                  <c:v>2.0890084999999999E-2</c:v>
                </c:pt>
                <c:pt idx="36">
                  <c:v>2.0346300000000001E-2</c:v>
                </c:pt>
                <c:pt idx="37">
                  <c:v>1.7851769999999999E-2</c:v>
                </c:pt>
                <c:pt idx="38">
                  <c:v>1.3775073000000001E-2</c:v>
                </c:pt>
                <c:pt idx="39">
                  <c:v>9.7566405000000002E-3</c:v>
                </c:pt>
                <c:pt idx="40">
                  <c:v>6.6359069999999999E-3</c:v>
                </c:pt>
                <c:pt idx="41">
                  <c:v>5.1074036999999997E-3</c:v>
                </c:pt>
                <c:pt idx="42">
                  <c:v>4.9654314999999999E-3</c:v>
                </c:pt>
                <c:pt idx="43">
                  <c:v>7.499281E-3</c:v>
                </c:pt>
                <c:pt idx="44">
                  <c:v>1.3229103000000001E-2</c:v>
                </c:pt>
                <c:pt idx="45">
                  <c:v>2.0855780000000001E-2</c:v>
                </c:pt>
                <c:pt idx="46">
                  <c:v>2.7746468999999999E-2</c:v>
                </c:pt>
                <c:pt idx="47">
                  <c:v>3.1453689999999999E-2</c:v>
                </c:pt>
                <c:pt idx="48">
                  <c:v>3.1616433999999999E-2</c:v>
                </c:pt>
                <c:pt idx="49">
                  <c:v>2.9783127999999999E-2</c:v>
                </c:pt>
                <c:pt idx="50">
                  <c:v>2.7228272000000001E-2</c:v>
                </c:pt>
                <c:pt idx="51">
                  <c:v>2.6053383999999999E-2</c:v>
                </c:pt>
                <c:pt idx="52">
                  <c:v>2.6821695E-2</c:v>
                </c:pt>
                <c:pt idx="53">
                  <c:v>2.7730359999999999E-2</c:v>
                </c:pt>
                <c:pt idx="54">
                  <c:v>2.6926847E-2</c:v>
                </c:pt>
                <c:pt idx="55">
                  <c:v>2.5054066999999999E-2</c:v>
                </c:pt>
                <c:pt idx="56">
                  <c:v>2.4643815999999999E-2</c:v>
                </c:pt>
                <c:pt idx="57">
                  <c:v>2.719767E-2</c:v>
                </c:pt>
                <c:pt idx="58">
                  <c:v>3.1770010000000001E-2</c:v>
                </c:pt>
                <c:pt idx="59">
                  <c:v>3.6006740000000002E-2</c:v>
                </c:pt>
                <c:pt idx="60">
                  <c:v>3.7527749999999999E-2</c:v>
                </c:pt>
                <c:pt idx="61">
                  <c:v>3.7691379999999997E-2</c:v>
                </c:pt>
                <c:pt idx="62">
                  <c:v>3.7085455000000003E-2</c:v>
                </c:pt>
                <c:pt idx="63">
                  <c:v>3.5618660000000003E-2</c:v>
                </c:pt>
                <c:pt idx="64">
                  <c:v>3.2582199999999999E-2</c:v>
                </c:pt>
                <c:pt idx="65">
                  <c:v>3.0329475000000002E-2</c:v>
                </c:pt>
                <c:pt idx="66">
                  <c:v>3.2862715000000001E-2</c:v>
                </c:pt>
                <c:pt idx="67">
                  <c:v>4.1983970000000002E-2</c:v>
                </c:pt>
                <c:pt idx="68">
                  <c:v>5.3551494999999998E-2</c:v>
                </c:pt>
                <c:pt idx="69">
                  <c:v>5.9746232000000003E-2</c:v>
                </c:pt>
                <c:pt idx="70">
                  <c:v>5.6080100000000001E-2</c:v>
                </c:pt>
                <c:pt idx="71">
                  <c:v>4.4586025000000001E-2</c:v>
                </c:pt>
                <c:pt idx="72">
                  <c:v>3.1747549999999999E-2</c:v>
                </c:pt>
                <c:pt idx="73">
                  <c:v>2.2233471000000001E-2</c:v>
                </c:pt>
                <c:pt idx="74">
                  <c:v>1.7025301E-2</c:v>
                </c:pt>
                <c:pt idx="75">
                  <c:v>1.3701942E-2</c:v>
                </c:pt>
                <c:pt idx="76">
                  <c:v>1.1310926000000001E-2</c:v>
                </c:pt>
                <c:pt idx="77">
                  <c:v>1.13724815E-2</c:v>
                </c:pt>
                <c:pt idx="78">
                  <c:v>1.5825593999999998E-2</c:v>
                </c:pt>
                <c:pt idx="79">
                  <c:v>2.2593537E-2</c:v>
                </c:pt>
                <c:pt idx="80">
                  <c:v>2.6070945000000002E-2</c:v>
                </c:pt>
                <c:pt idx="81">
                  <c:v>2.2224026000000001E-2</c:v>
                </c:pt>
                <c:pt idx="82">
                  <c:v>1.1461897E-2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1.3384183E-3</c:v>
                </c:pt>
                <c:pt idx="89">
                  <c:v>8.1017729999999996E-3</c:v>
                </c:pt>
                <c:pt idx="90">
                  <c:v>1.3802462E-2</c:v>
                </c:pt>
                <c:pt idx="91">
                  <c:v>1.8566376999999998E-2</c:v>
                </c:pt>
                <c:pt idx="92">
                  <c:v>2.1469379E-2</c:v>
                </c:pt>
                <c:pt idx="93">
                  <c:v>2.28392E-2</c:v>
                </c:pt>
                <c:pt idx="94">
                  <c:v>2.3008748999999998E-2</c:v>
                </c:pt>
                <c:pt idx="95">
                  <c:v>2.2521296999999999E-2</c:v>
                </c:pt>
                <c:pt idx="96">
                  <c:v>2.3037119000000002E-2</c:v>
                </c:pt>
                <c:pt idx="97">
                  <c:v>2.4321530000000001E-2</c:v>
                </c:pt>
                <c:pt idx="98">
                  <c:v>2.5841525000000001E-2</c:v>
                </c:pt>
                <c:pt idx="99">
                  <c:v>2.7026155999999999E-2</c:v>
                </c:pt>
                <c:pt idx="100">
                  <c:v>2.7582025E-2</c:v>
                </c:pt>
                <c:pt idx="101">
                  <c:v>2.8078215E-2</c:v>
                </c:pt>
                <c:pt idx="102">
                  <c:v>2.8435254E-2</c:v>
                </c:pt>
                <c:pt idx="103">
                  <c:v>2.9176937E-2</c:v>
                </c:pt>
                <c:pt idx="104">
                  <c:v>2.9292480999999999E-2</c:v>
                </c:pt>
                <c:pt idx="105">
                  <c:v>2.8859884999999998E-2</c:v>
                </c:pt>
                <c:pt idx="106">
                  <c:v>2.7757286999999999E-2</c:v>
                </c:pt>
                <c:pt idx="107">
                  <c:v>2.6342072000000001E-2</c:v>
                </c:pt>
                <c:pt idx="108">
                  <c:v>2.3841782999999998E-2</c:v>
                </c:pt>
                <c:pt idx="109">
                  <c:v>2.0667215999999999E-2</c:v>
                </c:pt>
                <c:pt idx="110">
                  <c:v>1.7394713999999999E-2</c:v>
                </c:pt>
                <c:pt idx="111">
                  <c:v>1.5014944000000001E-2</c:v>
                </c:pt>
                <c:pt idx="112">
                  <c:v>1.1325574E-2</c:v>
                </c:pt>
                <c:pt idx="113">
                  <c:v>7.6302230000000002E-3</c:v>
                </c:pt>
                <c:pt idx="114">
                  <c:v>3.5267940000000002E-3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A039-48EF-A1E0-C209A00D162D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[3]Sheet1!$D$457:$DT$457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1.1277030999999999E-3</c:v>
                </c:pt>
                <c:pt idx="6">
                  <c:v>2.3781739999999998E-3</c:v>
                </c:pt>
                <c:pt idx="7">
                  <c:v>4.4165723999999998E-3</c:v>
                </c:pt>
                <c:pt idx="8">
                  <c:v>5.6809625000000001E-3</c:v>
                </c:pt>
                <c:pt idx="9">
                  <c:v>4.7554160000000002E-3</c:v>
                </c:pt>
                <c:pt idx="10">
                  <c:v>1.1386138E-3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2.0900000000000001E-4</c:v>
                </c:pt>
                <c:pt idx="15">
                  <c:v>5.9261517999999996E-3</c:v>
                </c:pt>
                <c:pt idx="16">
                  <c:v>1.0522218999999999E-2</c:v>
                </c:pt>
                <c:pt idx="17">
                  <c:v>1.0755255E-2</c:v>
                </c:pt>
                <c:pt idx="18">
                  <c:v>6.8360254999999997E-3</c:v>
                </c:pt>
                <c:pt idx="19">
                  <c:v>6.86E-5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3.8927482000000002E-3</c:v>
                </c:pt>
                <c:pt idx="27">
                  <c:v>8.5317055000000003E-3</c:v>
                </c:pt>
                <c:pt idx="28">
                  <c:v>1.1809302000000001E-2</c:v>
                </c:pt>
                <c:pt idx="29">
                  <c:v>1.3368911000000001E-2</c:v>
                </c:pt>
                <c:pt idx="30">
                  <c:v>1.4787797E-2</c:v>
                </c:pt>
                <c:pt idx="31">
                  <c:v>1.6300097E-2</c:v>
                </c:pt>
                <c:pt idx="32">
                  <c:v>1.7185608000000002E-2</c:v>
                </c:pt>
                <c:pt idx="33">
                  <c:v>1.8548696999999999E-2</c:v>
                </c:pt>
                <c:pt idx="34">
                  <c:v>1.9889347000000002E-2</c:v>
                </c:pt>
                <c:pt idx="35">
                  <c:v>2.0890084999999999E-2</c:v>
                </c:pt>
                <c:pt idx="36">
                  <c:v>2.0346300000000001E-2</c:v>
                </c:pt>
                <c:pt idx="37">
                  <c:v>1.7851769999999999E-2</c:v>
                </c:pt>
                <c:pt idx="38">
                  <c:v>1.3775073000000001E-2</c:v>
                </c:pt>
                <c:pt idx="39">
                  <c:v>9.7566405000000002E-3</c:v>
                </c:pt>
                <c:pt idx="40">
                  <c:v>6.6359069999999999E-3</c:v>
                </c:pt>
                <c:pt idx="41">
                  <c:v>5.1074036999999997E-3</c:v>
                </c:pt>
                <c:pt idx="42">
                  <c:v>4.9654314999999999E-3</c:v>
                </c:pt>
                <c:pt idx="43">
                  <c:v>7.499281E-3</c:v>
                </c:pt>
                <c:pt idx="44">
                  <c:v>1.3229103000000001E-2</c:v>
                </c:pt>
                <c:pt idx="45">
                  <c:v>2.0855780000000001E-2</c:v>
                </c:pt>
                <c:pt idx="46">
                  <c:v>2.7746468999999999E-2</c:v>
                </c:pt>
                <c:pt idx="47">
                  <c:v>3.1453689999999999E-2</c:v>
                </c:pt>
                <c:pt idx="48">
                  <c:v>3.1616433999999999E-2</c:v>
                </c:pt>
                <c:pt idx="49">
                  <c:v>2.9783127999999999E-2</c:v>
                </c:pt>
                <c:pt idx="50">
                  <c:v>2.7228272000000001E-2</c:v>
                </c:pt>
                <c:pt idx="51">
                  <c:v>2.6053383999999999E-2</c:v>
                </c:pt>
                <c:pt idx="52">
                  <c:v>2.6821695E-2</c:v>
                </c:pt>
                <c:pt idx="53">
                  <c:v>2.7730359999999999E-2</c:v>
                </c:pt>
                <c:pt idx="54">
                  <c:v>2.6926847E-2</c:v>
                </c:pt>
                <c:pt idx="55">
                  <c:v>2.5054066999999999E-2</c:v>
                </c:pt>
                <c:pt idx="56">
                  <c:v>2.4643815999999999E-2</c:v>
                </c:pt>
                <c:pt idx="57">
                  <c:v>2.719767E-2</c:v>
                </c:pt>
                <c:pt idx="58">
                  <c:v>3.1770010000000001E-2</c:v>
                </c:pt>
                <c:pt idx="59">
                  <c:v>3.6006740000000002E-2</c:v>
                </c:pt>
                <c:pt idx="60">
                  <c:v>3.7527749999999999E-2</c:v>
                </c:pt>
                <c:pt idx="61">
                  <c:v>3.7691379999999997E-2</c:v>
                </c:pt>
                <c:pt idx="62">
                  <c:v>3.7085455000000003E-2</c:v>
                </c:pt>
                <c:pt idx="63">
                  <c:v>3.5618660000000003E-2</c:v>
                </c:pt>
                <c:pt idx="64">
                  <c:v>3.2582199999999999E-2</c:v>
                </c:pt>
                <c:pt idx="65">
                  <c:v>3.0329475000000002E-2</c:v>
                </c:pt>
                <c:pt idx="66">
                  <c:v>3.2862715000000001E-2</c:v>
                </c:pt>
                <c:pt idx="67">
                  <c:v>4.1983970000000002E-2</c:v>
                </c:pt>
                <c:pt idx="68">
                  <c:v>5.3551494999999998E-2</c:v>
                </c:pt>
                <c:pt idx="69">
                  <c:v>5.9746232000000003E-2</c:v>
                </c:pt>
                <c:pt idx="70">
                  <c:v>5.6080100000000001E-2</c:v>
                </c:pt>
                <c:pt idx="71">
                  <c:v>4.4586025000000001E-2</c:v>
                </c:pt>
                <c:pt idx="72">
                  <c:v>3.1747549999999999E-2</c:v>
                </c:pt>
                <c:pt idx="73">
                  <c:v>2.2233471000000001E-2</c:v>
                </c:pt>
                <c:pt idx="74">
                  <c:v>1.7025301E-2</c:v>
                </c:pt>
                <c:pt idx="75">
                  <c:v>1.3701942E-2</c:v>
                </c:pt>
                <c:pt idx="76">
                  <c:v>1.1310926000000001E-2</c:v>
                </c:pt>
                <c:pt idx="77">
                  <c:v>1.13724815E-2</c:v>
                </c:pt>
                <c:pt idx="78">
                  <c:v>1.5825593999999998E-2</c:v>
                </c:pt>
                <c:pt idx="79">
                  <c:v>2.2593537E-2</c:v>
                </c:pt>
                <c:pt idx="80">
                  <c:v>2.6070945000000002E-2</c:v>
                </c:pt>
                <c:pt idx="81">
                  <c:v>2.2224026000000001E-2</c:v>
                </c:pt>
                <c:pt idx="82">
                  <c:v>1.1461897E-2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1.3384183E-3</c:v>
                </c:pt>
                <c:pt idx="89">
                  <c:v>8.1017729999999996E-3</c:v>
                </c:pt>
                <c:pt idx="90">
                  <c:v>1.3802462E-2</c:v>
                </c:pt>
                <c:pt idx="91">
                  <c:v>1.8566376999999998E-2</c:v>
                </c:pt>
                <c:pt idx="92">
                  <c:v>2.1469379E-2</c:v>
                </c:pt>
                <c:pt idx="93">
                  <c:v>2.28392E-2</c:v>
                </c:pt>
                <c:pt idx="94">
                  <c:v>2.3008748999999998E-2</c:v>
                </c:pt>
                <c:pt idx="95">
                  <c:v>2.2521296999999999E-2</c:v>
                </c:pt>
                <c:pt idx="96">
                  <c:v>2.3037119000000002E-2</c:v>
                </c:pt>
                <c:pt idx="97">
                  <c:v>2.4321530000000001E-2</c:v>
                </c:pt>
                <c:pt idx="98">
                  <c:v>2.5841525000000001E-2</c:v>
                </c:pt>
                <c:pt idx="99">
                  <c:v>2.7026155999999999E-2</c:v>
                </c:pt>
                <c:pt idx="100">
                  <c:v>2.7582025E-2</c:v>
                </c:pt>
                <c:pt idx="101">
                  <c:v>2.8078215E-2</c:v>
                </c:pt>
                <c:pt idx="102">
                  <c:v>2.8435254E-2</c:v>
                </c:pt>
                <c:pt idx="103">
                  <c:v>2.9176937E-2</c:v>
                </c:pt>
                <c:pt idx="104">
                  <c:v>2.9292480999999999E-2</c:v>
                </c:pt>
                <c:pt idx="105">
                  <c:v>2.8859884999999998E-2</c:v>
                </c:pt>
                <c:pt idx="106">
                  <c:v>2.7757286999999999E-2</c:v>
                </c:pt>
                <c:pt idx="107">
                  <c:v>2.6342072000000001E-2</c:v>
                </c:pt>
                <c:pt idx="108">
                  <c:v>2.3841782999999998E-2</c:v>
                </c:pt>
                <c:pt idx="109">
                  <c:v>2.0667215999999999E-2</c:v>
                </c:pt>
                <c:pt idx="110">
                  <c:v>1.7394713999999999E-2</c:v>
                </c:pt>
                <c:pt idx="111">
                  <c:v>1.5014944000000001E-2</c:v>
                </c:pt>
                <c:pt idx="112">
                  <c:v>1.1325574E-2</c:v>
                </c:pt>
                <c:pt idx="113">
                  <c:v>7.6302230000000002E-3</c:v>
                </c:pt>
                <c:pt idx="114">
                  <c:v>3.5267940000000002E-3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A039-48EF-A1E0-C209A00D162D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[3]Sheet1!$D$458:$DT$458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8.1599999999999999E-4</c:v>
                </c:pt>
                <c:pt idx="6">
                  <c:v>2.138872E-3</c:v>
                </c:pt>
                <c:pt idx="7">
                  <c:v>4.3001970000000004E-3</c:v>
                </c:pt>
                <c:pt idx="8">
                  <c:v>5.6901979999999996E-3</c:v>
                </c:pt>
                <c:pt idx="9">
                  <c:v>4.8295567000000003E-3</c:v>
                </c:pt>
                <c:pt idx="10">
                  <c:v>1.333919E-3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1.7200000000000001E-4</c:v>
                </c:pt>
                <c:pt idx="15">
                  <c:v>5.7109129999999998E-3</c:v>
                </c:pt>
                <c:pt idx="16">
                  <c:v>1.0225725999999999E-2</c:v>
                </c:pt>
                <c:pt idx="17">
                  <c:v>1.0486663E-2</c:v>
                </c:pt>
                <c:pt idx="18">
                  <c:v>6.6686480000000001E-3</c:v>
                </c:pt>
                <c:pt idx="19">
                  <c:v>2.8700000000000001E-6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3.6432499000000002E-3</c:v>
                </c:pt>
                <c:pt idx="27">
                  <c:v>8.3908130000000004E-3</c:v>
                </c:pt>
                <c:pt idx="28">
                  <c:v>1.1842098000000001E-2</c:v>
                </c:pt>
                <c:pt idx="29">
                  <c:v>1.3539501000000001E-2</c:v>
                </c:pt>
                <c:pt idx="30">
                  <c:v>1.5081399000000001E-2</c:v>
                </c:pt>
                <c:pt idx="31">
                  <c:v>1.6666284E-2</c:v>
                </c:pt>
                <c:pt idx="32">
                  <c:v>1.7540648999999998E-2</c:v>
                </c:pt>
                <c:pt idx="33">
                  <c:v>1.8809961E-2</c:v>
                </c:pt>
                <c:pt idx="34">
                  <c:v>2.0001874999999999E-2</c:v>
                </c:pt>
                <c:pt idx="35">
                  <c:v>2.0874329E-2</c:v>
                </c:pt>
                <c:pt idx="36">
                  <c:v>2.0285250000000001E-2</c:v>
                </c:pt>
                <c:pt idx="37">
                  <c:v>1.7796619E-2</c:v>
                </c:pt>
                <c:pt idx="38">
                  <c:v>1.3762524E-2</c:v>
                </c:pt>
                <c:pt idx="39">
                  <c:v>9.8124869999999999E-3</c:v>
                </c:pt>
                <c:pt idx="40">
                  <c:v>6.7413645000000003E-3</c:v>
                </c:pt>
                <c:pt idx="41">
                  <c:v>5.2132853000000003E-3</c:v>
                </c:pt>
                <c:pt idx="42">
                  <c:v>4.9783639999999999E-3</c:v>
                </c:pt>
                <c:pt idx="43">
                  <c:v>7.4385194999999999E-3</c:v>
                </c:pt>
                <c:pt idx="44">
                  <c:v>1.3213315999999999E-2</c:v>
                </c:pt>
                <c:pt idx="45">
                  <c:v>2.1009567999999999E-2</c:v>
                </c:pt>
                <c:pt idx="46">
                  <c:v>2.8095249999999999E-2</c:v>
                </c:pt>
                <c:pt idx="47">
                  <c:v>3.1950175999999997E-2</c:v>
                </c:pt>
                <c:pt idx="48">
                  <c:v>3.2181170000000002E-2</c:v>
                </c:pt>
                <c:pt idx="49">
                  <c:v>3.0315015000000001E-2</c:v>
                </c:pt>
                <c:pt idx="50">
                  <c:v>2.7612250000000001E-2</c:v>
                </c:pt>
                <c:pt idx="51">
                  <c:v>2.6251698E-2</c:v>
                </c:pt>
                <c:pt idx="52">
                  <c:v>2.6858808000000001E-2</c:v>
                </c:pt>
                <c:pt idx="53">
                  <c:v>2.7738517000000001E-2</c:v>
                </c:pt>
                <c:pt idx="54">
                  <c:v>2.6995411E-2</c:v>
                </c:pt>
                <c:pt idx="55">
                  <c:v>2.5193995E-2</c:v>
                </c:pt>
                <c:pt idx="56">
                  <c:v>2.4806597999999999E-2</c:v>
                </c:pt>
                <c:pt idx="57">
                  <c:v>2.7371856999999999E-2</c:v>
                </c:pt>
                <c:pt idx="58">
                  <c:v>3.1918074999999997E-2</c:v>
                </c:pt>
                <c:pt idx="59">
                  <c:v>3.6070129999999999E-2</c:v>
                </c:pt>
                <c:pt idx="60">
                  <c:v>3.7428599999999999E-2</c:v>
                </c:pt>
                <c:pt idx="61">
                  <c:v>3.7398472000000002E-2</c:v>
                </c:pt>
                <c:pt idx="62">
                  <c:v>3.6618422999999997E-2</c:v>
                </c:pt>
                <c:pt idx="63">
                  <c:v>3.506724E-2</c:v>
                </c:pt>
                <c:pt idx="64">
                  <c:v>3.2124332999999998E-2</c:v>
                </c:pt>
                <c:pt idx="65">
                  <c:v>3.0093707000000001E-2</c:v>
                </c:pt>
                <c:pt idx="66">
                  <c:v>3.2917142000000003E-2</c:v>
                </c:pt>
                <c:pt idx="67">
                  <c:v>4.2326639999999999E-2</c:v>
                </c:pt>
                <c:pt idx="68">
                  <c:v>5.4085407000000002E-2</c:v>
                </c:pt>
                <c:pt idx="69">
                  <c:v>6.0334776E-2</c:v>
                </c:pt>
                <c:pt idx="70">
                  <c:v>5.6584097E-2</c:v>
                </c:pt>
                <c:pt idx="71">
                  <c:v>4.4949192999999998E-2</c:v>
                </c:pt>
                <c:pt idx="72">
                  <c:v>3.2035246000000003E-2</c:v>
                </c:pt>
                <c:pt idx="73">
                  <c:v>2.2536969E-2</c:v>
                </c:pt>
                <c:pt idx="74">
                  <c:v>1.7421908999999999E-2</c:v>
                </c:pt>
                <c:pt idx="75">
                  <c:v>1.4219818E-2</c:v>
                </c:pt>
                <c:pt idx="76">
                  <c:v>1.1914803E-2</c:v>
                </c:pt>
                <c:pt idx="77">
                  <c:v>1.1924015E-2</c:v>
                </c:pt>
                <c:pt idx="78">
                  <c:v>1.6158658999999999E-2</c:v>
                </c:pt>
                <c:pt idx="79">
                  <c:v>2.2659249999999999E-2</c:v>
                </c:pt>
                <c:pt idx="80">
                  <c:v>2.5976955999999999E-2</c:v>
                </c:pt>
                <c:pt idx="81">
                  <c:v>2.2112601999999999E-2</c:v>
                </c:pt>
                <c:pt idx="82">
                  <c:v>1.1397749E-2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1.6061694000000001E-3</c:v>
                </c:pt>
                <c:pt idx="89">
                  <c:v>8.3095530000000008E-3</c:v>
                </c:pt>
                <c:pt idx="90">
                  <c:v>1.3967245E-2</c:v>
                </c:pt>
                <c:pt idx="91">
                  <c:v>1.8747948E-2</c:v>
                </c:pt>
                <c:pt idx="92">
                  <c:v>2.1647599999999999E-2</c:v>
                </c:pt>
                <c:pt idx="93">
                  <c:v>2.2969356E-2</c:v>
                </c:pt>
                <c:pt idx="94">
                  <c:v>2.3037234E-2</c:v>
                </c:pt>
                <c:pt idx="95">
                  <c:v>2.2414851999999999E-2</c:v>
                </c:pt>
                <c:pt idx="96">
                  <c:v>2.2827573E-2</c:v>
                </c:pt>
                <c:pt idx="97">
                  <c:v>2.4076566000000001E-2</c:v>
                </c:pt>
                <c:pt idx="98">
                  <c:v>2.5623950999999999E-2</c:v>
                </c:pt>
                <c:pt idx="99">
                  <c:v>2.6883896000000001E-2</c:v>
                </c:pt>
                <c:pt idx="100">
                  <c:v>2.7544414999999999E-2</c:v>
                </c:pt>
                <c:pt idx="101">
                  <c:v>2.8132560000000001E-2</c:v>
                </c:pt>
                <c:pt idx="102">
                  <c:v>2.8613265999999998E-2</c:v>
                </c:pt>
                <c:pt idx="103">
                  <c:v>2.9480112999999999E-2</c:v>
                </c:pt>
                <c:pt idx="104">
                  <c:v>2.9698305000000001E-2</c:v>
                </c:pt>
                <c:pt idx="105">
                  <c:v>2.9342718E-2</c:v>
                </c:pt>
                <c:pt idx="106">
                  <c:v>2.8287578000000001E-2</c:v>
                </c:pt>
                <c:pt idx="107">
                  <c:v>2.6901534000000001E-2</c:v>
                </c:pt>
                <c:pt idx="108">
                  <c:v>2.4376055000000001E-2</c:v>
                </c:pt>
                <c:pt idx="109">
                  <c:v>2.1142167999999999E-2</c:v>
                </c:pt>
                <c:pt idx="110">
                  <c:v>1.7774430000000001E-2</c:v>
                </c:pt>
                <c:pt idx="111">
                  <c:v>1.5323912E-2</c:v>
                </c:pt>
                <c:pt idx="112">
                  <c:v>1.1502567999999999E-2</c:v>
                </c:pt>
                <c:pt idx="113">
                  <c:v>7.6915669999999998E-3</c:v>
                </c:pt>
                <c:pt idx="114">
                  <c:v>3.4775679999999999E-3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A039-48EF-A1E0-C209A00D162D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[3]Sheet1!$D$459:$DT$459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6.3199999999999997E-4</c:v>
                </c:pt>
                <c:pt idx="6">
                  <c:v>2.0313445000000002E-3</c:v>
                </c:pt>
                <c:pt idx="7">
                  <c:v>4.3530080000000002E-3</c:v>
                </c:pt>
                <c:pt idx="8">
                  <c:v>5.9470319999999997E-3</c:v>
                </c:pt>
                <c:pt idx="9">
                  <c:v>5.2285489999999999E-3</c:v>
                </c:pt>
                <c:pt idx="10">
                  <c:v>1.7156239E-3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5.5339085000000003E-3</c:v>
                </c:pt>
                <c:pt idx="16">
                  <c:v>1.0213168E-2</c:v>
                </c:pt>
                <c:pt idx="17">
                  <c:v>1.0569794E-2</c:v>
                </c:pt>
                <c:pt idx="18">
                  <c:v>6.8181967000000001E-3</c:v>
                </c:pt>
                <c:pt idx="19">
                  <c:v>1.4300000000000001E-4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3.6217365000000001E-3</c:v>
                </c:pt>
                <c:pt idx="27">
                  <c:v>8.4136809999999992E-3</c:v>
                </c:pt>
                <c:pt idx="28">
                  <c:v>1.1870194000000001E-2</c:v>
                </c:pt>
                <c:pt idx="29">
                  <c:v>1.3623586E-2</c:v>
                </c:pt>
                <c:pt idx="30">
                  <c:v>1.5224333E-2</c:v>
                </c:pt>
                <c:pt idx="31">
                  <c:v>1.68255E-2</c:v>
                </c:pt>
                <c:pt idx="32">
                  <c:v>1.7638129999999998E-2</c:v>
                </c:pt>
                <c:pt idx="33">
                  <c:v>1.8849686000000001E-2</c:v>
                </c:pt>
                <c:pt idx="34">
                  <c:v>2.0028824000000001E-2</c:v>
                </c:pt>
                <c:pt idx="35">
                  <c:v>2.097195E-2</c:v>
                </c:pt>
                <c:pt idx="36">
                  <c:v>2.0468092E-2</c:v>
                </c:pt>
                <c:pt idx="37">
                  <c:v>1.8012777000000001E-2</c:v>
                </c:pt>
                <c:pt idx="38">
                  <c:v>1.3932362E-2</c:v>
                </c:pt>
                <c:pt idx="39">
                  <c:v>9.8260180000000006E-3</c:v>
                </c:pt>
                <c:pt idx="40">
                  <c:v>6.5462951999999998E-3</c:v>
                </c:pt>
                <c:pt idx="41">
                  <c:v>4.8609552999999998E-3</c:v>
                </c:pt>
                <c:pt idx="42">
                  <c:v>4.6024430000000003E-3</c:v>
                </c:pt>
                <c:pt idx="43">
                  <c:v>7.1278842999999998E-3</c:v>
                </c:pt>
                <c:pt idx="44">
                  <c:v>1.2953075E-2</c:v>
                </c:pt>
                <c:pt idx="45">
                  <c:v>2.0773314000000001E-2</c:v>
                </c:pt>
                <c:pt idx="46">
                  <c:v>2.7930239999999999E-2</c:v>
                </c:pt>
                <c:pt idx="47">
                  <c:v>3.1922354999999999E-2</c:v>
                </c:pt>
                <c:pt idx="48">
                  <c:v>3.231448E-2</c:v>
                </c:pt>
                <c:pt idx="49">
                  <c:v>3.0582993999999999E-2</c:v>
                </c:pt>
                <c:pt idx="50">
                  <c:v>2.7984966999999999E-2</c:v>
                </c:pt>
                <c:pt idx="51">
                  <c:v>2.6699955000000001E-2</c:v>
                </c:pt>
                <c:pt idx="52">
                  <c:v>2.7343022000000002E-2</c:v>
                </c:pt>
                <c:pt idx="53">
                  <c:v>2.8175958000000001E-2</c:v>
                </c:pt>
                <c:pt idx="54">
                  <c:v>2.7334074999999999E-2</c:v>
                </c:pt>
                <c:pt idx="55">
                  <c:v>2.5423093000000001E-2</c:v>
                </c:pt>
                <c:pt idx="56">
                  <c:v>2.4936045E-2</c:v>
                </c:pt>
                <c:pt idx="57">
                  <c:v>2.733638E-2</c:v>
                </c:pt>
                <c:pt idx="58">
                  <c:v>3.1690362999999999E-2</c:v>
                </c:pt>
                <c:pt idx="59">
                  <c:v>3.5745713999999998E-2</c:v>
                </c:pt>
                <c:pt idx="60">
                  <c:v>3.7201755000000003E-2</c:v>
                </c:pt>
                <c:pt idx="61">
                  <c:v>3.7436432999999998E-2</c:v>
                </c:pt>
                <c:pt idx="62">
                  <c:v>3.6913590000000003E-2</c:v>
                </c:pt>
                <c:pt idx="63">
                  <c:v>3.5478867999999997E-2</c:v>
                </c:pt>
                <c:pt idx="64">
                  <c:v>3.2471159999999999E-2</c:v>
                </c:pt>
                <c:pt idx="65">
                  <c:v>3.0279065000000001E-2</c:v>
                </c:pt>
                <c:pt idx="66">
                  <c:v>3.2931518E-2</c:v>
                </c:pt>
                <c:pt idx="67">
                  <c:v>4.2223370000000003E-2</c:v>
                </c:pt>
                <c:pt idx="68">
                  <c:v>5.3938337000000003E-2</c:v>
                </c:pt>
                <c:pt idx="69">
                  <c:v>6.0215153E-2</c:v>
                </c:pt>
                <c:pt idx="70">
                  <c:v>5.6561387999999997E-2</c:v>
                </c:pt>
                <c:pt idx="71">
                  <c:v>4.5089714000000003E-2</c:v>
                </c:pt>
                <c:pt idx="72">
                  <c:v>3.2312385999999998E-2</c:v>
                </c:pt>
                <c:pt idx="73">
                  <c:v>2.280242E-2</c:v>
                </c:pt>
                <c:pt idx="74">
                  <c:v>1.7468376000000001E-2</c:v>
                </c:pt>
                <c:pt idx="75">
                  <c:v>1.3942804E-2</c:v>
                </c:pt>
                <c:pt idx="76">
                  <c:v>1.1445594E-2</c:v>
                </c:pt>
                <c:pt idx="77">
                  <c:v>1.1540531E-2</c:v>
                </c:pt>
                <c:pt idx="78">
                  <c:v>1.6094714E-2</c:v>
                </c:pt>
                <c:pt idx="79">
                  <c:v>2.2950427999999998E-2</c:v>
                </c:pt>
                <c:pt idx="80">
                  <c:v>2.6456120999999999E-2</c:v>
                </c:pt>
                <c:pt idx="81">
                  <c:v>2.2585958E-2</c:v>
                </c:pt>
                <c:pt idx="82">
                  <c:v>1.1761568E-2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1.5360451E-3</c:v>
                </c:pt>
                <c:pt idx="89">
                  <c:v>8.0404110000000008E-3</c:v>
                </c:pt>
                <c:pt idx="90">
                  <c:v>1.3529296E-2</c:v>
                </c:pt>
                <c:pt idx="91">
                  <c:v>1.8218655E-2</c:v>
                </c:pt>
                <c:pt idx="92">
                  <c:v>2.1178946000000001E-2</c:v>
                </c:pt>
                <c:pt idx="93">
                  <c:v>2.268127E-2</c:v>
                </c:pt>
                <c:pt idx="94">
                  <c:v>2.2985391000000001E-2</c:v>
                </c:pt>
                <c:pt idx="95">
                  <c:v>2.2584918999999998E-2</c:v>
                </c:pt>
                <c:pt idx="96">
                  <c:v>2.315921E-2</c:v>
                </c:pt>
                <c:pt idx="97">
                  <c:v>2.4456228999999999E-2</c:v>
                </c:pt>
                <c:pt idx="98">
                  <c:v>2.5967402000000001E-2</c:v>
                </c:pt>
                <c:pt idx="99">
                  <c:v>2.7156986000000001E-2</c:v>
                </c:pt>
                <c:pt idx="100">
                  <c:v>2.7742425000000001E-2</c:v>
                </c:pt>
                <c:pt idx="101">
                  <c:v>2.8307131999999999E-2</c:v>
                </c:pt>
                <c:pt idx="102">
                  <c:v>2.8695522000000001E-2</c:v>
                </c:pt>
                <c:pt idx="103">
                  <c:v>2.9500140000000001E-2</c:v>
                </c:pt>
                <c:pt idx="104">
                  <c:v>2.9673195999999999E-2</c:v>
                </c:pt>
                <c:pt idx="105">
                  <c:v>2.9283806999999999E-2</c:v>
                </c:pt>
                <c:pt idx="106">
                  <c:v>2.8204460000000001E-2</c:v>
                </c:pt>
                <c:pt idx="107">
                  <c:v>2.6792446000000001E-2</c:v>
                </c:pt>
                <c:pt idx="108">
                  <c:v>2.4262025999999999E-2</c:v>
                </c:pt>
                <c:pt idx="109">
                  <c:v>2.1026473E-2</c:v>
                </c:pt>
                <c:pt idx="110">
                  <c:v>1.7671760000000002E-2</c:v>
                </c:pt>
                <c:pt idx="111">
                  <c:v>1.5156734999999999E-2</c:v>
                </c:pt>
                <c:pt idx="112">
                  <c:v>1.1336631E-2</c:v>
                </c:pt>
                <c:pt idx="113">
                  <c:v>7.5099030000000001E-3</c:v>
                </c:pt>
                <c:pt idx="114">
                  <c:v>3.2814639E-3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A039-48EF-A1E0-C209A00D162D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[3]Sheet1!$D$460:$DT$460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6.2200000000000005E-4</c:v>
                </c:pt>
                <c:pt idx="6">
                  <c:v>1.8411104999999999E-3</c:v>
                </c:pt>
                <c:pt idx="7">
                  <c:v>4.1137207000000002E-3</c:v>
                </c:pt>
                <c:pt idx="8">
                  <c:v>5.7470899999999998E-3</c:v>
                </c:pt>
                <c:pt idx="9">
                  <c:v>5.0732987000000002E-3</c:v>
                </c:pt>
                <c:pt idx="10">
                  <c:v>1.5898469999999999E-3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5.7589010000000003E-3</c:v>
                </c:pt>
                <c:pt idx="16">
                  <c:v>1.06434105E-2</c:v>
                </c:pt>
                <c:pt idx="17">
                  <c:v>1.1057411E-2</c:v>
                </c:pt>
                <c:pt idx="18">
                  <c:v>7.1345000000000002E-3</c:v>
                </c:pt>
                <c:pt idx="19">
                  <c:v>1.74E-4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4.0037674000000002E-3</c:v>
                </c:pt>
                <c:pt idx="27">
                  <c:v>8.7839749999999994E-3</c:v>
                </c:pt>
                <c:pt idx="28">
                  <c:v>1.2129238000000001E-2</c:v>
                </c:pt>
                <c:pt idx="29">
                  <c:v>1.3698178E-2</c:v>
                </c:pt>
                <c:pt idx="30">
                  <c:v>1.5080003E-2</c:v>
                </c:pt>
                <c:pt idx="31">
                  <c:v>1.6515793000000001E-2</c:v>
                </c:pt>
                <c:pt idx="32">
                  <c:v>1.7303599999999999E-2</c:v>
                </c:pt>
                <c:pt idx="33">
                  <c:v>1.8621665999999999E-2</c:v>
                </c:pt>
                <c:pt idx="34">
                  <c:v>1.9997510999999999E-2</c:v>
                </c:pt>
                <c:pt idx="35">
                  <c:v>2.1100441000000001E-2</c:v>
                </c:pt>
                <c:pt idx="36">
                  <c:v>2.0661542000000001E-2</c:v>
                </c:pt>
                <c:pt idx="37">
                  <c:v>1.8179737000000001E-2</c:v>
                </c:pt>
                <c:pt idx="38">
                  <c:v>1.4037841000000001E-2</c:v>
                </c:pt>
                <c:pt idx="39">
                  <c:v>9.8713794999999993E-3</c:v>
                </c:pt>
                <c:pt idx="40">
                  <c:v>6.5316790000000003E-3</c:v>
                </c:pt>
                <c:pt idx="41">
                  <c:v>4.7849390000000002E-3</c:v>
                </c:pt>
                <c:pt idx="42">
                  <c:v>4.4461064999999998E-3</c:v>
                </c:pt>
                <c:pt idx="43">
                  <c:v>6.8753529999999998E-3</c:v>
                </c:pt>
                <c:pt idx="44">
                  <c:v>1.2658693E-2</c:v>
                </c:pt>
                <c:pt idx="45">
                  <c:v>2.0470848E-2</c:v>
                </c:pt>
                <c:pt idx="46">
                  <c:v>2.7670413000000001E-2</c:v>
                </c:pt>
                <c:pt idx="47">
                  <c:v>3.1773667999999998E-2</c:v>
                </c:pt>
                <c:pt idx="48">
                  <c:v>3.2339356999999999E-2</c:v>
                </c:pt>
                <c:pt idx="49">
                  <c:v>3.0799208000000002E-2</c:v>
                </c:pt>
                <c:pt idx="50">
                  <c:v>2.8333028999999999E-2</c:v>
                </c:pt>
                <c:pt idx="51">
                  <c:v>2.7030394999999999E-2</c:v>
                </c:pt>
                <c:pt idx="52">
                  <c:v>2.7511429E-2</c:v>
                </c:pt>
                <c:pt idx="53">
                  <c:v>2.81286E-2</c:v>
                </c:pt>
                <c:pt idx="54">
                  <c:v>2.7147388000000001E-2</c:v>
                </c:pt>
                <c:pt idx="55">
                  <c:v>2.5220668000000002E-2</c:v>
                </c:pt>
                <c:pt idx="56">
                  <c:v>2.4763197000000001E-2</c:v>
                </c:pt>
                <c:pt idx="57">
                  <c:v>2.7165715E-2</c:v>
                </c:pt>
                <c:pt idx="58">
                  <c:v>3.1489353999999997E-2</c:v>
                </c:pt>
                <c:pt idx="59">
                  <c:v>3.5563814999999999E-2</c:v>
                </c:pt>
                <c:pt idx="60">
                  <c:v>3.7161592E-2</c:v>
                </c:pt>
                <c:pt idx="61">
                  <c:v>3.763946E-2</c:v>
                </c:pt>
                <c:pt idx="62">
                  <c:v>3.7357345E-2</c:v>
                </c:pt>
                <c:pt idx="63">
                  <c:v>3.6013650000000001E-2</c:v>
                </c:pt>
                <c:pt idx="64">
                  <c:v>3.2854952E-2</c:v>
                </c:pt>
                <c:pt idx="65">
                  <c:v>3.0336888999999999E-2</c:v>
                </c:pt>
                <c:pt idx="66">
                  <c:v>3.2718148000000002E-2</c:v>
                </c:pt>
                <c:pt idx="67">
                  <c:v>4.1972189999999999E-2</c:v>
                </c:pt>
                <c:pt idx="68">
                  <c:v>5.3814963E-2</c:v>
                </c:pt>
                <c:pt idx="69">
                  <c:v>6.0195594999999998E-2</c:v>
                </c:pt>
                <c:pt idx="70">
                  <c:v>5.6491545999999997E-2</c:v>
                </c:pt>
                <c:pt idx="71">
                  <c:v>4.4871910000000001E-2</c:v>
                </c:pt>
                <c:pt idx="72">
                  <c:v>3.2001700000000001E-2</c:v>
                </c:pt>
                <c:pt idx="73">
                  <c:v>2.2533768999999999E-2</c:v>
                </c:pt>
                <c:pt idx="74">
                  <c:v>1.7341789999999999E-2</c:v>
                </c:pt>
                <c:pt idx="75">
                  <c:v>1.4014822E-2</c:v>
                </c:pt>
                <c:pt idx="76">
                  <c:v>1.1751719000000001E-2</c:v>
                </c:pt>
                <c:pt idx="77">
                  <c:v>1.2078001E-2</c:v>
                </c:pt>
                <c:pt idx="78">
                  <c:v>1.6769922999999999E-2</c:v>
                </c:pt>
                <c:pt idx="79">
                  <c:v>2.3586703000000001E-2</c:v>
                </c:pt>
                <c:pt idx="80">
                  <c:v>2.6872727999999999E-2</c:v>
                </c:pt>
                <c:pt idx="81">
                  <c:v>2.2661902000000001E-2</c:v>
                </c:pt>
                <c:pt idx="82">
                  <c:v>1.1490722E-2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1.7146080000000001E-3</c:v>
                </c:pt>
                <c:pt idx="89">
                  <c:v>8.3943500000000001E-3</c:v>
                </c:pt>
                <c:pt idx="90">
                  <c:v>1.3941494E-2</c:v>
                </c:pt>
                <c:pt idx="91">
                  <c:v>1.8583117E-2</c:v>
                </c:pt>
                <c:pt idx="92">
                  <c:v>2.1424867E-2</c:v>
                </c:pt>
                <c:pt idx="93">
                  <c:v>2.2785518000000001E-2</c:v>
                </c:pt>
                <c:pt idx="94">
                  <c:v>2.2968696E-2</c:v>
                </c:pt>
                <c:pt idx="95">
                  <c:v>2.2494825999999999E-2</c:v>
                </c:pt>
                <c:pt idx="96">
                  <c:v>2.3056632000000001E-2</c:v>
                </c:pt>
                <c:pt idx="97">
                  <c:v>2.439231E-2</c:v>
                </c:pt>
                <c:pt idx="98">
                  <c:v>2.5973868000000001E-2</c:v>
                </c:pt>
                <c:pt idx="99">
                  <c:v>2.7236177E-2</c:v>
                </c:pt>
                <c:pt idx="100">
                  <c:v>2.7880908999999999E-2</c:v>
                </c:pt>
                <c:pt idx="101">
                  <c:v>2.8456789E-2</c:v>
                </c:pt>
                <c:pt idx="102">
                  <c:v>2.8858961999999998E-2</c:v>
                </c:pt>
                <c:pt idx="103">
                  <c:v>2.9647427000000001E-2</c:v>
                </c:pt>
                <c:pt idx="104">
                  <c:v>2.9782018E-2</c:v>
                </c:pt>
                <c:pt idx="105">
                  <c:v>2.9337838000000001E-2</c:v>
                </c:pt>
                <c:pt idx="106">
                  <c:v>2.8190775000000001E-2</c:v>
                </c:pt>
                <c:pt idx="107">
                  <c:v>2.6697950000000002E-2</c:v>
                </c:pt>
                <c:pt idx="108">
                  <c:v>2.4092731999999999E-2</c:v>
                </c:pt>
                <c:pt idx="109">
                  <c:v>2.0787190000000001E-2</c:v>
                </c:pt>
                <c:pt idx="110">
                  <c:v>1.7379483000000001E-2</c:v>
                </c:pt>
                <c:pt idx="111">
                  <c:v>1.4885687E-2</c:v>
                </c:pt>
                <c:pt idx="112">
                  <c:v>1.1062079000000001E-2</c:v>
                </c:pt>
                <c:pt idx="113">
                  <c:v>7.2617949999999997E-3</c:v>
                </c:pt>
                <c:pt idx="114">
                  <c:v>3.0809044999999999E-3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A039-48EF-A1E0-C209A00D162D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[3]Sheet1!$D$461:$DT$461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9.19E-4</c:v>
                </c:pt>
                <c:pt idx="6">
                  <c:v>2.2038830999999998E-3</c:v>
                </c:pt>
                <c:pt idx="7">
                  <c:v>4.3491900000000002E-3</c:v>
                </c:pt>
                <c:pt idx="8">
                  <c:v>5.7324953000000003E-3</c:v>
                </c:pt>
                <c:pt idx="9">
                  <c:v>4.8626269999999996E-3</c:v>
                </c:pt>
                <c:pt idx="10">
                  <c:v>1.3018621E-3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7.1299999999999998E-5</c:v>
                </c:pt>
                <c:pt idx="15">
                  <c:v>5.7488740000000002E-3</c:v>
                </c:pt>
                <c:pt idx="16">
                  <c:v>1.0408532999999999E-2</c:v>
                </c:pt>
                <c:pt idx="17">
                  <c:v>1.0725754000000001E-2</c:v>
                </c:pt>
                <c:pt idx="18">
                  <c:v>6.9047557000000001E-3</c:v>
                </c:pt>
                <c:pt idx="19">
                  <c:v>1.6899999999999999E-4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3.8412411E-3</c:v>
                </c:pt>
                <c:pt idx="27">
                  <c:v>8.7508640000000006E-3</c:v>
                </c:pt>
                <c:pt idx="28">
                  <c:v>1.2196830000000001E-2</c:v>
                </c:pt>
                <c:pt idx="29">
                  <c:v>1.3800740000000001E-2</c:v>
                </c:pt>
                <c:pt idx="30">
                  <c:v>1.5176764000000001E-2</c:v>
                </c:pt>
                <c:pt idx="31">
                  <c:v>1.6569901000000001E-2</c:v>
                </c:pt>
                <c:pt idx="32">
                  <c:v>1.7251720000000002E-2</c:v>
                </c:pt>
                <c:pt idx="33">
                  <c:v>1.8443310000000001E-2</c:v>
                </c:pt>
                <c:pt idx="34">
                  <c:v>1.9689414999999998E-2</c:v>
                </c:pt>
                <c:pt idx="35">
                  <c:v>2.0737525E-2</c:v>
                </c:pt>
                <c:pt idx="36">
                  <c:v>2.0314117999999999E-2</c:v>
                </c:pt>
                <c:pt idx="37">
                  <c:v>1.7953796000000001E-2</c:v>
                </c:pt>
                <c:pt idx="38">
                  <c:v>1.4011915E-2</c:v>
                </c:pt>
                <c:pt idx="39">
                  <c:v>1.0103044E-2</c:v>
                </c:pt>
                <c:pt idx="40">
                  <c:v>7.0100300000000004E-3</c:v>
                </c:pt>
                <c:pt idx="41">
                  <c:v>5.3543868000000003E-3</c:v>
                </c:pt>
                <c:pt idx="42">
                  <c:v>4.9957693999999999E-3</c:v>
                </c:pt>
                <c:pt idx="43">
                  <c:v>7.3209299999999998E-3</c:v>
                </c:pt>
                <c:pt idx="44">
                  <c:v>1.29658E-2</c:v>
                </c:pt>
                <c:pt idx="45">
                  <c:v>2.066171E-2</c:v>
                </c:pt>
                <c:pt idx="46">
                  <c:v>2.7784307000000001E-2</c:v>
                </c:pt>
                <c:pt idx="47">
                  <c:v>3.1795625000000001E-2</c:v>
                </c:pt>
                <c:pt idx="48">
                  <c:v>3.221897E-2</c:v>
                </c:pt>
                <c:pt idx="49">
                  <c:v>3.0519675E-2</c:v>
                </c:pt>
                <c:pt idx="50">
                  <c:v>2.7988223E-2</c:v>
                </c:pt>
                <c:pt idx="51">
                  <c:v>2.6798862999999999E-2</c:v>
                </c:pt>
                <c:pt idx="52">
                  <c:v>2.7534276E-2</c:v>
                </c:pt>
                <c:pt idx="53">
                  <c:v>2.8351955000000002E-2</c:v>
                </c:pt>
                <c:pt idx="54">
                  <c:v>2.7388655000000001E-2</c:v>
                </c:pt>
                <c:pt idx="55">
                  <c:v>2.5330142999999999E-2</c:v>
                </c:pt>
                <c:pt idx="56">
                  <c:v>2.4749724000000001E-2</c:v>
                </c:pt>
                <c:pt idx="57">
                  <c:v>2.7156517000000002E-2</c:v>
                </c:pt>
                <c:pt idx="58">
                  <c:v>3.1593584000000001E-2</c:v>
                </c:pt>
                <c:pt idx="59">
                  <c:v>3.5772838000000001E-2</c:v>
                </c:pt>
                <c:pt idx="60">
                  <c:v>3.7367989999999997E-2</c:v>
                </c:pt>
                <c:pt idx="61">
                  <c:v>3.7724707000000003E-2</c:v>
                </c:pt>
                <c:pt idx="62">
                  <c:v>3.7269730000000001E-2</c:v>
                </c:pt>
                <c:pt idx="63">
                  <c:v>3.5814110000000003E-2</c:v>
                </c:pt>
                <c:pt idx="64">
                  <c:v>3.2675374E-2</c:v>
                </c:pt>
                <c:pt idx="65">
                  <c:v>3.0324647E-2</c:v>
                </c:pt>
                <c:pt idx="66">
                  <c:v>3.2837970000000001E-2</c:v>
                </c:pt>
                <c:pt idx="67">
                  <c:v>4.1997520000000003E-2</c:v>
                </c:pt>
                <c:pt idx="68">
                  <c:v>5.3546883000000003E-2</c:v>
                </c:pt>
                <c:pt idx="69">
                  <c:v>5.9636477E-2</c:v>
                </c:pt>
                <c:pt idx="70">
                  <c:v>5.5865473999999998E-2</c:v>
                </c:pt>
                <c:pt idx="71">
                  <c:v>4.4431699999999998E-2</c:v>
                </c:pt>
                <c:pt idx="72">
                  <c:v>3.1881485000000001E-2</c:v>
                </c:pt>
                <c:pt idx="73">
                  <c:v>2.2747264999999999E-2</c:v>
                </c:pt>
                <c:pt idx="74">
                  <c:v>1.7798873E-2</c:v>
                </c:pt>
                <c:pt idx="75">
                  <c:v>1.4524225E-2</c:v>
                </c:pt>
                <c:pt idx="76">
                  <c:v>1.2064727000000001E-2</c:v>
                </c:pt>
                <c:pt idx="77">
                  <c:v>1.2063585E-2</c:v>
                </c:pt>
                <c:pt idx="78">
                  <c:v>1.6515594000000001E-2</c:v>
                </c:pt>
                <c:pt idx="79">
                  <c:v>2.3317022E-2</c:v>
                </c:pt>
                <c:pt idx="80">
                  <c:v>2.6763944000000001E-2</c:v>
                </c:pt>
                <c:pt idx="81">
                  <c:v>2.278285E-2</c:v>
                </c:pt>
                <c:pt idx="82">
                  <c:v>1.1799785E-2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1.3885328000000001E-3</c:v>
                </c:pt>
                <c:pt idx="89">
                  <c:v>8.1857660000000006E-3</c:v>
                </c:pt>
                <c:pt idx="90">
                  <c:v>1.3944E-2</c:v>
                </c:pt>
                <c:pt idx="91">
                  <c:v>1.8816837999999999E-2</c:v>
                </c:pt>
                <c:pt idx="92">
                  <c:v>2.1801458999999999E-2</c:v>
                </c:pt>
                <c:pt idx="93">
                  <c:v>2.3206107E-2</c:v>
                </c:pt>
                <c:pt idx="94">
                  <c:v>2.335783E-2</c:v>
                </c:pt>
                <c:pt idx="95">
                  <c:v>2.2805407999999999E-2</c:v>
                </c:pt>
                <c:pt idx="96">
                  <c:v>2.3293955000000002E-2</c:v>
                </c:pt>
                <c:pt idx="97">
                  <c:v>2.4564045E-2</c:v>
                </c:pt>
                <c:pt idx="98">
                  <c:v>2.6083667000000001E-2</c:v>
                </c:pt>
                <c:pt idx="99">
                  <c:v>2.7275631000000002E-2</c:v>
                </c:pt>
                <c:pt idx="100">
                  <c:v>2.7842700000000001E-2</c:v>
                </c:pt>
                <c:pt idx="101">
                  <c:v>2.8358491E-2</c:v>
                </c:pt>
                <c:pt idx="102">
                  <c:v>2.87105E-2</c:v>
                </c:pt>
                <c:pt idx="103">
                  <c:v>2.9467888000000001E-2</c:v>
                </c:pt>
                <c:pt idx="104">
                  <c:v>2.958508E-2</c:v>
                </c:pt>
                <c:pt idx="105">
                  <c:v>2.9139130999999999E-2</c:v>
                </c:pt>
                <c:pt idx="106">
                  <c:v>2.8002895E-2</c:v>
                </c:pt>
                <c:pt idx="107">
                  <c:v>2.6535586999999999E-2</c:v>
                </c:pt>
                <c:pt idx="108">
                  <c:v>2.3959344E-2</c:v>
                </c:pt>
                <c:pt idx="109">
                  <c:v>2.0684141999999999E-2</c:v>
                </c:pt>
                <c:pt idx="110">
                  <c:v>1.7307108000000002E-2</c:v>
                </c:pt>
                <c:pt idx="111">
                  <c:v>1.4864155E-2</c:v>
                </c:pt>
                <c:pt idx="112">
                  <c:v>1.1059296999999999E-2</c:v>
                </c:pt>
                <c:pt idx="113">
                  <c:v>7.2692670000000003E-3</c:v>
                </c:pt>
                <c:pt idx="114">
                  <c:v>3.089348E-3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A039-48EF-A1E0-C209A00D162D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[3]Sheet1!$D$462:$DT$462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8.2200000000000003E-4</c:v>
                </c:pt>
                <c:pt idx="6">
                  <c:v>2.0656795000000001E-3</c:v>
                </c:pt>
                <c:pt idx="7">
                  <c:v>4.2928387E-3</c:v>
                </c:pt>
                <c:pt idx="8">
                  <c:v>5.8745365000000003E-3</c:v>
                </c:pt>
                <c:pt idx="9">
                  <c:v>5.2055540000000003E-3</c:v>
                </c:pt>
                <c:pt idx="10">
                  <c:v>1.6970189999999999E-3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5.6477589999999996E-3</c:v>
                </c:pt>
                <c:pt idx="16">
                  <c:v>1.0457247500000001E-2</c:v>
                </c:pt>
                <c:pt idx="17">
                  <c:v>1.0870066499999999E-2</c:v>
                </c:pt>
                <c:pt idx="18">
                  <c:v>7.0518509999999996E-3</c:v>
                </c:pt>
                <c:pt idx="19">
                  <c:v>2.32E-4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3.8019720999999999E-3</c:v>
                </c:pt>
                <c:pt idx="27">
                  <c:v>8.6396470000000003E-3</c:v>
                </c:pt>
                <c:pt idx="28">
                  <c:v>1.2047550000000001E-2</c:v>
                </c:pt>
                <c:pt idx="29">
                  <c:v>1.3650156E-2</c:v>
                </c:pt>
                <c:pt idx="30">
                  <c:v>1.5069122000000001E-2</c:v>
                </c:pt>
                <c:pt idx="31">
                  <c:v>1.6579119999999999E-2</c:v>
                </c:pt>
                <c:pt idx="32">
                  <c:v>1.7448160000000001E-2</c:v>
                </c:pt>
                <c:pt idx="33">
                  <c:v>1.8814352999999999E-2</c:v>
                </c:pt>
                <c:pt idx="34">
                  <c:v>2.0165332000000001E-2</c:v>
                </c:pt>
                <c:pt idx="35">
                  <c:v>2.1210704E-2</c:v>
                </c:pt>
                <c:pt idx="36">
                  <c:v>2.0719118000000002E-2</c:v>
                </c:pt>
                <c:pt idx="37">
                  <c:v>1.8252343000000001E-2</c:v>
                </c:pt>
                <c:pt idx="38">
                  <c:v>1.4166234E-2</c:v>
                </c:pt>
                <c:pt idx="39">
                  <c:v>1.0104007E-2</c:v>
                </c:pt>
                <c:pt idx="40">
                  <c:v>6.8796993999999997E-3</c:v>
                </c:pt>
                <c:pt idx="41">
                  <c:v>5.1583280000000002E-3</c:v>
                </c:pt>
                <c:pt idx="42">
                  <c:v>4.749858E-3</c:v>
                </c:pt>
                <c:pt idx="43">
                  <c:v>7.058033E-3</c:v>
                </c:pt>
                <c:pt idx="44">
                  <c:v>1.2760379000000001E-2</c:v>
                </c:pt>
                <c:pt idx="45">
                  <c:v>2.0566750000000002E-2</c:v>
                </c:pt>
                <c:pt idx="46">
                  <c:v>2.7761253E-2</c:v>
                </c:pt>
                <c:pt idx="47">
                  <c:v>3.1763315E-2</c:v>
                </c:pt>
                <c:pt idx="48">
                  <c:v>3.2136909999999998E-2</c:v>
                </c:pt>
                <c:pt idx="49">
                  <c:v>3.0439626000000001E-2</c:v>
                </c:pt>
                <c:pt idx="50">
                  <c:v>2.7915789E-2</c:v>
                </c:pt>
                <c:pt idx="51">
                  <c:v>2.6671696000000002E-2</c:v>
                </c:pt>
                <c:pt idx="52">
                  <c:v>2.7318334E-2</c:v>
                </c:pt>
                <c:pt idx="53">
                  <c:v>2.8120209E-2</c:v>
                </c:pt>
                <c:pt idx="54">
                  <c:v>2.7265543E-2</c:v>
                </c:pt>
                <c:pt idx="55">
                  <c:v>2.5380440000000001E-2</c:v>
                </c:pt>
                <c:pt idx="56">
                  <c:v>2.4903123999999999E-2</c:v>
                </c:pt>
                <c:pt idx="57">
                  <c:v>2.7266163E-2</c:v>
                </c:pt>
                <c:pt idx="58">
                  <c:v>3.1574129999999999E-2</c:v>
                </c:pt>
                <c:pt idx="59">
                  <c:v>3.5620871999999998E-2</c:v>
                </c:pt>
                <c:pt idx="60">
                  <c:v>3.7134529999999999E-2</c:v>
                </c:pt>
                <c:pt idx="61">
                  <c:v>3.7497410000000002E-2</c:v>
                </c:pt>
                <c:pt idx="62">
                  <c:v>3.7139355999999998E-2</c:v>
                </c:pt>
                <c:pt idx="63">
                  <c:v>3.5815895E-2</c:v>
                </c:pt>
                <c:pt idx="64">
                  <c:v>3.2787919999999998E-2</c:v>
                </c:pt>
                <c:pt idx="65">
                  <c:v>3.0444643E-2</c:v>
                </c:pt>
                <c:pt idx="66">
                  <c:v>3.2915226999999998E-2</c:v>
                </c:pt>
                <c:pt idx="67">
                  <c:v>4.2105972999999998E-2</c:v>
                </c:pt>
                <c:pt idx="68">
                  <c:v>5.3830709999999997E-2</c:v>
                </c:pt>
                <c:pt idx="69">
                  <c:v>6.0176413999999998E-2</c:v>
                </c:pt>
                <c:pt idx="70">
                  <c:v>5.6554236000000001E-2</c:v>
                </c:pt>
                <c:pt idx="71">
                  <c:v>4.5028680000000001E-2</c:v>
                </c:pt>
                <c:pt idx="72">
                  <c:v>3.2196387999999999E-2</c:v>
                </c:pt>
                <c:pt idx="73">
                  <c:v>2.2755506000000002E-2</c:v>
                </c:pt>
                <c:pt idx="74">
                  <c:v>1.7656786000000001E-2</c:v>
                </c:pt>
                <c:pt idx="75">
                  <c:v>1.4412908E-2</c:v>
                </c:pt>
                <c:pt idx="76">
                  <c:v>1.205634E-2</c:v>
                </c:pt>
                <c:pt idx="77">
                  <c:v>1.2060702E-2</c:v>
                </c:pt>
                <c:pt idx="78">
                  <c:v>1.6409087999999999E-2</c:v>
                </c:pt>
                <c:pt idx="79">
                  <c:v>2.3124407999999999E-2</c:v>
                </c:pt>
                <c:pt idx="80">
                  <c:v>2.6651345E-2</c:v>
                </c:pt>
                <c:pt idx="81">
                  <c:v>2.2882950999999999E-2</c:v>
                </c:pt>
                <c:pt idx="82">
                  <c:v>1.2093614000000001E-2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1.1657939999999999E-3</c:v>
                </c:pt>
                <c:pt idx="89">
                  <c:v>8.004733E-3</c:v>
                </c:pt>
                <c:pt idx="90">
                  <c:v>1.3852733000000001E-2</c:v>
                </c:pt>
                <c:pt idx="91">
                  <c:v>1.8750425000000001E-2</c:v>
                </c:pt>
                <c:pt idx="92">
                  <c:v>2.172431E-2</c:v>
                </c:pt>
                <c:pt idx="93">
                  <c:v>2.3108670000000001E-2</c:v>
                </c:pt>
                <c:pt idx="94">
                  <c:v>2.3258442000000001E-2</c:v>
                </c:pt>
                <c:pt idx="95">
                  <c:v>2.2698230999999999E-2</c:v>
                </c:pt>
                <c:pt idx="96">
                  <c:v>2.3155825000000001E-2</c:v>
                </c:pt>
                <c:pt idx="97">
                  <c:v>2.4391992000000001E-2</c:v>
                </c:pt>
                <c:pt idx="98">
                  <c:v>2.5894730000000001E-2</c:v>
                </c:pt>
                <c:pt idx="99">
                  <c:v>2.7111137E-2</c:v>
                </c:pt>
                <c:pt idx="100">
                  <c:v>2.7750609999999998E-2</c:v>
                </c:pt>
                <c:pt idx="101">
                  <c:v>2.8403787E-2</c:v>
                </c:pt>
                <c:pt idx="102">
                  <c:v>2.8847498999999999E-2</c:v>
                </c:pt>
                <c:pt idx="103">
                  <c:v>2.9698822999999999E-2</c:v>
                </c:pt>
                <c:pt idx="104">
                  <c:v>2.9904931999999999E-2</c:v>
                </c:pt>
                <c:pt idx="105">
                  <c:v>2.9532547999999999E-2</c:v>
                </c:pt>
                <c:pt idx="106">
                  <c:v>2.8454449999999999E-2</c:v>
                </c:pt>
                <c:pt idx="107">
                  <c:v>2.7019986999999999E-2</c:v>
                </c:pt>
                <c:pt idx="108">
                  <c:v>2.4466312E-2</c:v>
                </c:pt>
                <c:pt idx="109">
                  <c:v>2.1195815999999999E-2</c:v>
                </c:pt>
                <c:pt idx="110">
                  <c:v>1.7805306E-2</c:v>
                </c:pt>
                <c:pt idx="111">
                  <c:v>1.5278768999999999E-2</c:v>
                </c:pt>
                <c:pt idx="112">
                  <c:v>1.1434625E-2</c:v>
                </c:pt>
                <c:pt idx="113">
                  <c:v>7.597314E-3</c:v>
                </c:pt>
                <c:pt idx="114">
                  <c:v>3.3718673999999999E-3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A039-48EF-A1E0-C209A00D162D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[3]Sheet1!$D$463:$DT$463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5.4799999999999998E-4</c:v>
                </c:pt>
                <c:pt idx="6">
                  <c:v>1.9505309999999999E-3</c:v>
                </c:pt>
                <c:pt idx="7">
                  <c:v>4.3617244999999997E-3</c:v>
                </c:pt>
                <c:pt idx="8">
                  <c:v>5.9895497000000001E-3</c:v>
                </c:pt>
                <c:pt idx="9">
                  <c:v>5.2390120000000004E-3</c:v>
                </c:pt>
                <c:pt idx="10">
                  <c:v>1.6511512999999999E-3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2.2800000000000001E-4</c:v>
                </c:pt>
                <c:pt idx="15">
                  <c:v>5.9504650000000003E-3</c:v>
                </c:pt>
                <c:pt idx="16">
                  <c:v>1.0639625999999999E-2</c:v>
                </c:pt>
                <c:pt idx="17">
                  <c:v>1.0917539E-2</c:v>
                </c:pt>
                <c:pt idx="18">
                  <c:v>6.9713565000000003E-3</c:v>
                </c:pt>
                <c:pt idx="19">
                  <c:v>6.0300000000000002E-5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3.7947752999999999E-3</c:v>
                </c:pt>
                <c:pt idx="27">
                  <c:v>8.6063519999999994E-3</c:v>
                </c:pt>
                <c:pt idx="28">
                  <c:v>1.2021356E-2</c:v>
                </c:pt>
                <c:pt idx="29">
                  <c:v>1.3659024000000001E-2</c:v>
                </c:pt>
                <c:pt idx="30">
                  <c:v>1.5186167E-2</c:v>
                </c:pt>
                <c:pt idx="31">
                  <c:v>1.6794670000000001E-2</c:v>
                </c:pt>
                <c:pt idx="32">
                  <c:v>1.7672617000000002E-2</c:v>
                </c:pt>
                <c:pt idx="33">
                  <c:v>1.8979855E-2</c:v>
                </c:pt>
                <c:pt idx="34">
                  <c:v>2.0230107000000001E-2</c:v>
                </c:pt>
                <c:pt idx="35">
                  <c:v>2.1206691999999999E-2</c:v>
                </c:pt>
                <c:pt idx="36">
                  <c:v>2.0685753000000001E-2</c:v>
                </c:pt>
                <c:pt idx="37">
                  <c:v>1.8187490000000001E-2</c:v>
                </c:pt>
                <c:pt idx="38">
                  <c:v>1.4047957999999999E-2</c:v>
                </c:pt>
                <c:pt idx="39">
                  <c:v>9.9099849999999996E-3</c:v>
                </c:pt>
                <c:pt idx="40">
                  <c:v>6.5609459999999998E-3</c:v>
                </c:pt>
                <c:pt idx="41">
                  <c:v>4.829453E-3</c:v>
                </c:pt>
                <c:pt idx="42">
                  <c:v>4.5387329999999997E-3</c:v>
                </c:pt>
                <c:pt idx="43">
                  <c:v>7.0628649999999998E-3</c:v>
                </c:pt>
                <c:pt idx="44">
                  <c:v>1.2922996000000001E-2</c:v>
                </c:pt>
                <c:pt idx="45">
                  <c:v>2.0799149999999999E-2</c:v>
                </c:pt>
                <c:pt idx="46">
                  <c:v>2.8016128000000001E-2</c:v>
                </c:pt>
                <c:pt idx="47">
                  <c:v>3.2079305000000002E-2</c:v>
                </c:pt>
                <c:pt idx="48">
                  <c:v>3.2534960000000002E-2</c:v>
                </c:pt>
                <c:pt idx="49">
                  <c:v>3.0775246999999999E-2</c:v>
                </c:pt>
                <c:pt idx="50">
                  <c:v>2.8030701000000002E-2</c:v>
                </c:pt>
                <c:pt idx="51">
                  <c:v>2.6546852999999999E-2</c:v>
                </c:pt>
                <c:pt idx="52">
                  <c:v>2.7079275E-2</c:v>
                </c:pt>
                <c:pt idx="53">
                  <c:v>2.7984101000000001E-2</c:v>
                </c:pt>
                <c:pt idx="54">
                  <c:v>2.7299186E-2</c:v>
                </c:pt>
                <c:pt idx="55">
                  <c:v>2.5474446000000001E-2</c:v>
                </c:pt>
                <c:pt idx="56">
                  <c:v>2.4887890999999999E-2</c:v>
                </c:pt>
                <c:pt idx="57">
                  <c:v>2.7173203999999999E-2</c:v>
                </c:pt>
                <c:pt idx="58">
                  <c:v>3.1532206E-2</c:v>
                </c:pt>
                <c:pt idx="59">
                  <c:v>3.5706519999999999E-2</c:v>
                </c:pt>
                <c:pt idx="60">
                  <c:v>3.7251998000000001E-2</c:v>
                </c:pt>
                <c:pt idx="61">
                  <c:v>3.7466342999999999E-2</c:v>
                </c:pt>
                <c:pt idx="62">
                  <c:v>3.6915198000000003E-2</c:v>
                </c:pt>
                <c:pt idx="63">
                  <c:v>3.5555509999999999E-2</c:v>
                </c:pt>
                <c:pt idx="64">
                  <c:v>3.2737906999999997E-2</c:v>
                </c:pt>
                <c:pt idx="65">
                  <c:v>3.0751557999999998E-2</c:v>
                </c:pt>
                <c:pt idx="66">
                  <c:v>3.356729E-2</c:v>
                </c:pt>
                <c:pt idx="67">
                  <c:v>4.2929522999999997E-2</c:v>
                </c:pt>
                <c:pt idx="68">
                  <c:v>5.4538286999999998E-2</c:v>
                </c:pt>
                <c:pt idx="69">
                  <c:v>6.0467216999999997E-2</c:v>
                </c:pt>
                <c:pt idx="70">
                  <c:v>5.6299713000000001E-2</c:v>
                </c:pt>
                <c:pt idx="71">
                  <c:v>4.4361543000000003E-2</c:v>
                </c:pt>
                <c:pt idx="72">
                  <c:v>3.1443510000000001E-2</c:v>
                </c:pt>
                <c:pt idx="73">
                  <c:v>2.2276698000000001E-2</c:v>
                </c:pt>
                <c:pt idx="74">
                  <c:v>1.7697762999999998E-2</c:v>
                </c:pt>
                <c:pt idx="75">
                  <c:v>1.5009763000000001E-2</c:v>
                </c:pt>
                <c:pt idx="76">
                  <c:v>1.2991285999999999E-2</c:v>
                </c:pt>
                <c:pt idx="77">
                  <c:v>1.2935505999999999E-2</c:v>
                </c:pt>
                <c:pt idx="78">
                  <c:v>1.6878583999999999E-2</c:v>
                </c:pt>
                <c:pt idx="79">
                  <c:v>2.3059397999999998E-2</c:v>
                </c:pt>
                <c:pt idx="80">
                  <c:v>2.6123266999999999E-2</c:v>
                </c:pt>
                <c:pt idx="81">
                  <c:v>2.2069931000000001E-2</c:v>
                </c:pt>
                <c:pt idx="82">
                  <c:v>1.1238415E-2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1.9812859E-3</c:v>
                </c:pt>
                <c:pt idx="89">
                  <c:v>8.5684130000000004E-3</c:v>
                </c:pt>
                <c:pt idx="90">
                  <c:v>1.40523E-2</c:v>
                </c:pt>
                <c:pt idx="91">
                  <c:v>1.8688828000000001E-2</c:v>
                </c:pt>
                <c:pt idx="92">
                  <c:v>2.1545999E-2</c:v>
                </c:pt>
                <c:pt idx="93">
                  <c:v>2.2906821000000001E-2</c:v>
                </c:pt>
                <c:pt idx="94">
                  <c:v>2.3055428999999999E-2</c:v>
                </c:pt>
                <c:pt idx="95">
                  <c:v>2.2542510000000002E-2</c:v>
                </c:pt>
                <c:pt idx="96">
                  <c:v>2.3083623000000001E-2</c:v>
                </c:pt>
                <c:pt idx="97">
                  <c:v>2.4419414E-2</c:v>
                </c:pt>
                <c:pt idx="98">
                  <c:v>2.603043E-2</c:v>
                </c:pt>
                <c:pt idx="99">
                  <c:v>2.7331834999999999E-2</c:v>
                </c:pt>
                <c:pt idx="100">
                  <c:v>2.8021047E-2</c:v>
                </c:pt>
                <c:pt idx="101">
                  <c:v>2.8636314E-2</c:v>
                </c:pt>
                <c:pt idx="102">
                  <c:v>2.9085898999999998E-2</c:v>
                </c:pt>
                <c:pt idx="103">
                  <c:v>2.9891232E-2</c:v>
                </c:pt>
                <c:pt idx="104">
                  <c:v>3.0025922E-2</c:v>
                </c:pt>
                <c:pt idx="105">
                  <c:v>2.9568566000000001E-2</c:v>
                </c:pt>
                <c:pt idx="106">
                  <c:v>2.8397995999999998E-2</c:v>
                </c:pt>
                <c:pt idx="107">
                  <c:v>2.6917301000000001E-2</c:v>
                </c:pt>
                <c:pt idx="108">
                  <c:v>2.4265327E-2</c:v>
                </c:pt>
                <c:pt idx="109">
                  <c:v>2.0916661E-2</c:v>
                </c:pt>
                <c:pt idx="110">
                  <c:v>1.7462209999999999E-2</c:v>
                </c:pt>
                <c:pt idx="111">
                  <c:v>1.4931084000000001E-2</c:v>
                </c:pt>
                <c:pt idx="112">
                  <c:v>1.1072995E-2</c:v>
                </c:pt>
                <c:pt idx="113">
                  <c:v>7.2515258000000003E-3</c:v>
                </c:pt>
                <c:pt idx="114">
                  <c:v>3.0553918E-3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A039-48EF-A1E0-C209A00D162D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[3]Sheet1!$D$464:$DT$464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6.0800000000000003E-4</c:v>
                </c:pt>
                <c:pt idx="6">
                  <c:v>2.2149726000000002E-3</c:v>
                </c:pt>
                <c:pt idx="7">
                  <c:v>4.6189394999999996E-3</c:v>
                </c:pt>
                <c:pt idx="8">
                  <c:v>6.0708339999999998E-3</c:v>
                </c:pt>
                <c:pt idx="9">
                  <c:v>5.1174126999999998E-3</c:v>
                </c:pt>
                <c:pt idx="10">
                  <c:v>1.4193533E-3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6.2100000000000005E-5</c:v>
                </c:pt>
                <c:pt idx="15">
                  <c:v>5.7855509999999999E-3</c:v>
                </c:pt>
                <c:pt idx="16">
                  <c:v>1.0491333E-2</c:v>
                </c:pt>
                <c:pt idx="17">
                  <c:v>1.0815435E-2</c:v>
                </c:pt>
                <c:pt idx="18">
                  <c:v>6.9808652999999998E-3</c:v>
                </c:pt>
                <c:pt idx="19">
                  <c:v>2.0699999999999999E-4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3.5457327E-3</c:v>
                </c:pt>
                <c:pt idx="27">
                  <c:v>8.3494380000000007E-3</c:v>
                </c:pt>
                <c:pt idx="28">
                  <c:v>1.1851113999999999E-2</c:v>
                </c:pt>
                <c:pt idx="29">
                  <c:v>1.3652078999999999E-2</c:v>
                </c:pt>
                <c:pt idx="30">
                  <c:v>1.5237796E-2</c:v>
                </c:pt>
                <c:pt idx="31">
                  <c:v>1.6787017000000001E-2</c:v>
                </c:pt>
                <c:pt idx="32">
                  <c:v>1.7556911000000001E-2</c:v>
                </c:pt>
                <c:pt idx="33">
                  <c:v>1.878092E-2</c:v>
                </c:pt>
                <c:pt idx="34">
                  <c:v>2.0053307999999999E-2</c:v>
                </c:pt>
                <c:pt idx="35">
                  <c:v>2.1117784000000001E-2</c:v>
                </c:pt>
                <c:pt idx="36">
                  <c:v>2.0692565999999999E-2</c:v>
                </c:pt>
                <c:pt idx="37">
                  <c:v>1.8231018000000002E-2</c:v>
                </c:pt>
                <c:pt idx="38">
                  <c:v>1.4116933E-2</c:v>
                </c:pt>
                <c:pt idx="39">
                  <c:v>9.9830490000000008E-3</c:v>
                </c:pt>
                <c:pt idx="40">
                  <c:v>6.6703046000000004E-3</c:v>
                </c:pt>
                <c:pt idx="41">
                  <c:v>4.9037606999999999E-3</c:v>
                </c:pt>
                <c:pt idx="42">
                  <c:v>4.5564890000000004E-3</c:v>
                </c:pt>
                <c:pt idx="43">
                  <c:v>7.0381704999999996E-3</c:v>
                </c:pt>
                <c:pt idx="44">
                  <c:v>1.2918248E-2</c:v>
                </c:pt>
                <c:pt idx="45">
                  <c:v>2.0819614E-2</c:v>
                </c:pt>
                <c:pt idx="46">
                  <c:v>2.8034644000000001E-2</c:v>
                </c:pt>
                <c:pt idx="47">
                  <c:v>3.2065969999999999E-2</c:v>
                </c:pt>
                <c:pt idx="48">
                  <c:v>3.2477499999999999E-2</c:v>
                </c:pt>
                <c:pt idx="49">
                  <c:v>3.0723456E-2</c:v>
                </c:pt>
                <c:pt idx="50">
                  <c:v>2.8047196999999999E-2</c:v>
                </c:pt>
                <c:pt idx="51">
                  <c:v>2.6634175E-2</c:v>
                </c:pt>
                <c:pt idx="52">
                  <c:v>2.7148922999999998E-2</c:v>
                </c:pt>
                <c:pt idx="53">
                  <c:v>2.7929407999999999E-2</c:v>
                </c:pt>
                <c:pt idx="54">
                  <c:v>2.7109317000000001E-2</c:v>
                </c:pt>
                <c:pt idx="55">
                  <c:v>2.5255874000000001E-2</c:v>
                </c:pt>
                <c:pt idx="56">
                  <c:v>2.4820979999999999E-2</c:v>
                </c:pt>
                <c:pt idx="57">
                  <c:v>2.7292278E-2</c:v>
                </c:pt>
                <c:pt idx="58">
                  <c:v>3.1742281999999997E-2</c:v>
                </c:pt>
                <c:pt idx="59">
                  <c:v>3.5898063000000001E-2</c:v>
                </c:pt>
                <c:pt idx="60">
                  <c:v>3.7413830000000002E-2</c:v>
                </c:pt>
                <c:pt idx="61">
                  <c:v>3.7681933000000001E-2</c:v>
                </c:pt>
                <c:pt idx="62">
                  <c:v>3.7164410000000002E-2</c:v>
                </c:pt>
                <c:pt idx="63">
                  <c:v>3.5653869999999997E-2</c:v>
                </c:pt>
                <c:pt idx="64">
                  <c:v>3.2456673999999998E-2</c:v>
                </c:pt>
                <c:pt idx="65">
                  <c:v>3.0035807000000001E-2</c:v>
                </c:pt>
                <c:pt idx="66">
                  <c:v>3.2593299999999999E-2</c:v>
                </c:pt>
                <c:pt idx="67">
                  <c:v>4.203991E-2</c:v>
                </c:pt>
                <c:pt idx="68">
                  <c:v>5.4051830000000002E-2</c:v>
                </c:pt>
                <c:pt idx="69">
                  <c:v>6.0559157000000002E-2</c:v>
                </c:pt>
                <c:pt idx="70">
                  <c:v>5.6918610000000001E-2</c:v>
                </c:pt>
                <c:pt idx="71">
                  <c:v>4.5268606000000003E-2</c:v>
                </c:pt>
                <c:pt idx="72">
                  <c:v>3.2321993E-2</c:v>
                </c:pt>
                <c:pt idx="73">
                  <c:v>2.2835596E-2</c:v>
                </c:pt>
                <c:pt idx="74">
                  <c:v>1.7722406999999999E-2</c:v>
                </c:pt>
                <c:pt idx="75">
                  <c:v>1.4446888E-2</c:v>
                </c:pt>
                <c:pt idx="76">
                  <c:v>1.20354E-2</c:v>
                </c:pt>
                <c:pt idx="77">
                  <c:v>1.2025421E-2</c:v>
                </c:pt>
                <c:pt idx="78">
                  <c:v>1.6395625E-2</c:v>
                </c:pt>
                <c:pt idx="79">
                  <c:v>2.3111518000000001E-2</c:v>
                </c:pt>
                <c:pt idx="80">
                  <c:v>2.6544333E-2</c:v>
                </c:pt>
                <c:pt idx="81">
                  <c:v>2.2611149000000001E-2</c:v>
                </c:pt>
                <c:pt idx="82">
                  <c:v>1.1699154999999999E-2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1.6315006999999999E-3</c:v>
                </c:pt>
                <c:pt idx="89">
                  <c:v>8.4913039999999999E-3</c:v>
                </c:pt>
                <c:pt idx="90">
                  <c:v>1.4292533499999999E-2</c:v>
                </c:pt>
                <c:pt idx="91">
                  <c:v>1.9172769999999999E-2</c:v>
                </c:pt>
                <c:pt idx="92">
                  <c:v>2.21388E-2</c:v>
                </c:pt>
                <c:pt idx="93">
                  <c:v>2.3499889999999999E-2</c:v>
                </c:pt>
                <c:pt idx="94">
                  <c:v>2.3575386E-2</c:v>
                </c:pt>
                <c:pt idx="95">
                  <c:v>2.2900494E-2</c:v>
                </c:pt>
                <c:pt idx="96">
                  <c:v>2.3230903000000001E-2</c:v>
                </c:pt>
                <c:pt idx="97">
                  <c:v>2.4349147000000002E-2</c:v>
                </c:pt>
                <c:pt idx="98">
                  <c:v>2.575448E-2</c:v>
                </c:pt>
                <c:pt idx="99">
                  <c:v>2.6893934000000001E-2</c:v>
                </c:pt>
                <c:pt idx="100">
                  <c:v>2.7484171000000002E-2</c:v>
                </c:pt>
                <c:pt idx="101">
                  <c:v>2.8001642E-2</c:v>
                </c:pt>
                <c:pt idx="102">
                  <c:v>2.8472299999999999E-2</c:v>
                </c:pt>
                <c:pt idx="103">
                  <c:v>2.9368509000000001E-2</c:v>
                </c:pt>
                <c:pt idx="104">
                  <c:v>2.9627503999999999E-2</c:v>
                </c:pt>
                <c:pt idx="105">
                  <c:v>2.9312138000000001E-2</c:v>
                </c:pt>
                <c:pt idx="106">
                  <c:v>2.8291601999999999E-2</c:v>
                </c:pt>
                <c:pt idx="107">
                  <c:v>2.6933398000000001E-2</c:v>
                </c:pt>
                <c:pt idx="108">
                  <c:v>2.4422117E-2</c:v>
                </c:pt>
                <c:pt idx="109">
                  <c:v>2.1185663E-2</c:v>
                </c:pt>
                <c:pt idx="110">
                  <c:v>1.7820910999999998E-2</c:v>
                </c:pt>
                <c:pt idx="111">
                  <c:v>1.5344004E-2</c:v>
                </c:pt>
                <c:pt idx="112">
                  <c:v>1.1502136E-2</c:v>
                </c:pt>
                <c:pt idx="113">
                  <c:v>7.6771449999999998E-3</c:v>
                </c:pt>
                <c:pt idx="114">
                  <c:v>3.4547487999999999E-3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A039-48EF-A1E0-C209A00D162D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[3]Sheet1!$D$465:$DT$465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9.4399999999999996E-4</c:v>
                </c:pt>
                <c:pt idx="6">
                  <c:v>2.3392597E-3</c:v>
                </c:pt>
                <c:pt idx="7">
                  <c:v>4.5859380000000003E-3</c:v>
                </c:pt>
                <c:pt idx="8">
                  <c:v>5.9916780000000003E-3</c:v>
                </c:pt>
                <c:pt idx="9">
                  <c:v>5.0389123999999997E-3</c:v>
                </c:pt>
                <c:pt idx="10">
                  <c:v>1.331917E-3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5.7498174999999997E-3</c:v>
                </c:pt>
                <c:pt idx="16">
                  <c:v>1.0420911E-2</c:v>
                </c:pt>
                <c:pt idx="17">
                  <c:v>1.0691223E-2</c:v>
                </c:pt>
                <c:pt idx="18">
                  <c:v>6.8052060000000003E-3</c:v>
                </c:pt>
                <c:pt idx="19">
                  <c:v>6.37E-6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3.7264973000000002E-3</c:v>
                </c:pt>
                <c:pt idx="27">
                  <c:v>8.5961200000000005E-3</c:v>
                </c:pt>
                <c:pt idx="28">
                  <c:v>1.2145826E-2</c:v>
                </c:pt>
                <c:pt idx="29">
                  <c:v>1.3894303E-2</c:v>
                </c:pt>
                <c:pt idx="30">
                  <c:v>1.5389465E-2</c:v>
                </c:pt>
                <c:pt idx="31">
                  <c:v>1.6837435000000001E-2</c:v>
                </c:pt>
                <c:pt idx="32">
                  <c:v>1.7543796E-2</c:v>
                </c:pt>
                <c:pt idx="33">
                  <c:v>1.8775217E-2</c:v>
                </c:pt>
                <c:pt idx="34">
                  <c:v>2.006194E-2</c:v>
                </c:pt>
                <c:pt idx="35">
                  <c:v>2.1112367999999999E-2</c:v>
                </c:pt>
                <c:pt idx="36">
                  <c:v>2.0653906999999999E-2</c:v>
                </c:pt>
                <c:pt idx="37">
                  <c:v>1.818987E-2</c:v>
                </c:pt>
                <c:pt idx="38">
                  <c:v>1.4122984999999999E-2</c:v>
                </c:pt>
                <c:pt idx="39">
                  <c:v>1.0066871E-2</c:v>
                </c:pt>
                <c:pt idx="40">
                  <c:v>6.8031754E-3</c:v>
                </c:pt>
                <c:pt idx="41">
                  <c:v>5.1077715999999999E-3</c:v>
                </c:pt>
                <c:pt idx="42">
                  <c:v>4.7928839999999999E-3</c:v>
                </c:pt>
                <c:pt idx="43">
                  <c:v>7.2593717000000004E-3</c:v>
                </c:pt>
                <c:pt idx="44">
                  <c:v>1.3054493E-2</c:v>
                </c:pt>
                <c:pt idx="45">
                  <c:v>2.0851582E-2</c:v>
                </c:pt>
                <c:pt idx="46">
                  <c:v>2.7969206E-2</c:v>
                </c:pt>
                <c:pt idx="47">
                  <c:v>3.1895313000000002E-2</c:v>
                </c:pt>
                <c:pt idx="48">
                  <c:v>3.2242880000000002E-2</c:v>
                </c:pt>
                <c:pt idx="49">
                  <c:v>3.0490686999999999E-2</c:v>
                </c:pt>
                <c:pt idx="50">
                  <c:v>2.7897095E-2</c:v>
                </c:pt>
                <c:pt idx="51">
                  <c:v>2.6613582E-2</c:v>
                </c:pt>
                <c:pt idx="52">
                  <c:v>2.7259016E-2</c:v>
                </c:pt>
                <c:pt idx="53">
                  <c:v>2.8082196E-2</c:v>
                </c:pt>
                <c:pt idx="54">
                  <c:v>2.7196809999999998E-2</c:v>
                </c:pt>
                <c:pt idx="55">
                  <c:v>2.5218679000000001E-2</c:v>
                </c:pt>
                <c:pt idx="56">
                  <c:v>2.4663399999999999E-2</c:v>
                </c:pt>
                <c:pt idx="57">
                  <c:v>2.7056018000000001E-2</c:v>
                </c:pt>
                <c:pt idx="58">
                  <c:v>3.1550164999999998E-2</c:v>
                </c:pt>
                <c:pt idx="59">
                  <c:v>3.5847917E-2</c:v>
                </c:pt>
                <c:pt idx="60">
                  <c:v>3.7551652999999997E-2</c:v>
                </c:pt>
                <c:pt idx="61">
                  <c:v>3.7891324999999997E-2</c:v>
                </c:pt>
                <c:pt idx="62">
                  <c:v>3.7264638000000003E-2</c:v>
                </c:pt>
                <c:pt idx="63">
                  <c:v>3.5551336000000003E-2</c:v>
                </c:pt>
                <c:pt idx="64">
                  <c:v>3.2265599999999998E-2</c:v>
                </c:pt>
                <c:pt idx="65">
                  <c:v>2.9967234999999998E-2</c:v>
                </c:pt>
                <c:pt idx="66">
                  <c:v>3.2741065999999999E-2</c:v>
                </c:pt>
                <c:pt idx="67">
                  <c:v>4.2263330000000002E-2</c:v>
                </c:pt>
                <c:pt idx="68">
                  <c:v>5.4133466999999998E-2</c:v>
                </c:pt>
                <c:pt idx="69">
                  <c:v>6.0394824E-2</c:v>
                </c:pt>
                <c:pt idx="70">
                  <c:v>5.6578114999999998E-2</c:v>
                </c:pt>
                <c:pt idx="71">
                  <c:v>4.4901469999999999E-2</c:v>
                </c:pt>
                <c:pt idx="72">
                  <c:v>3.2043750000000003E-2</c:v>
                </c:pt>
                <c:pt idx="73">
                  <c:v>2.2687144999999999E-2</c:v>
                </c:pt>
                <c:pt idx="74">
                  <c:v>1.7707148999999998E-2</c:v>
                </c:pt>
                <c:pt idx="75">
                  <c:v>1.45462E-2</c:v>
                </c:pt>
                <c:pt idx="76">
                  <c:v>1.2234164E-2</c:v>
                </c:pt>
                <c:pt idx="77">
                  <c:v>1.2300679E-2</c:v>
                </c:pt>
                <c:pt idx="78">
                  <c:v>1.6689704999999999E-2</c:v>
                </c:pt>
                <c:pt idx="79">
                  <c:v>2.3335299E-2</c:v>
                </c:pt>
                <c:pt idx="80">
                  <c:v>2.6653849E-2</c:v>
                </c:pt>
                <c:pt idx="81">
                  <c:v>2.2639289999999999E-2</c:v>
                </c:pt>
                <c:pt idx="82">
                  <c:v>1.1706306E-2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1.4107080999999999E-3</c:v>
                </c:pt>
                <c:pt idx="89">
                  <c:v>8.3123099999999998E-3</c:v>
                </c:pt>
                <c:pt idx="90">
                  <c:v>1.4129528000000001E-2</c:v>
                </c:pt>
                <c:pt idx="91">
                  <c:v>1.8987367000000002E-2</c:v>
                </c:pt>
                <c:pt idx="92">
                  <c:v>2.1881633000000001E-2</c:v>
                </c:pt>
                <c:pt idx="93">
                  <c:v>2.3184491000000002E-2</c:v>
                </c:pt>
                <c:pt idx="94">
                  <c:v>2.3247213999999999E-2</c:v>
                </c:pt>
                <c:pt idx="95">
                  <c:v>2.2622356E-2</c:v>
                </c:pt>
                <c:pt idx="96">
                  <c:v>2.3056982E-2</c:v>
                </c:pt>
                <c:pt idx="97">
                  <c:v>2.4324660000000001E-2</c:v>
                </c:pt>
                <c:pt idx="98">
                  <c:v>2.5877064000000002E-2</c:v>
                </c:pt>
                <c:pt idx="99">
                  <c:v>2.7139918999999998E-2</c:v>
                </c:pt>
                <c:pt idx="100">
                  <c:v>2.7813304E-2</c:v>
                </c:pt>
                <c:pt idx="101">
                  <c:v>2.8495507E-2</c:v>
                </c:pt>
                <c:pt idx="102">
                  <c:v>2.894762E-2</c:v>
                </c:pt>
                <c:pt idx="103">
                  <c:v>2.9803956E-2</c:v>
                </c:pt>
                <c:pt idx="104">
                  <c:v>3.0004771E-2</c:v>
                </c:pt>
                <c:pt idx="105">
                  <c:v>2.9620397999999999E-2</c:v>
                </c:pt>
                <c:pt idx="106">
                  <c:v>2.8523559E-2</c:v>
                </c:pt>
                <c:pt idx="107">
                  <c:v>2.7066577000000001E-2</c:v>
                </c:pt>
                <c:pt idx="108">
                  <c:v>2.4490273E-2</c:v>
                </c:pt>
                <c:pt idx="109">
                  <c:v>2.1196123000000001E-2</c:v>
                </c:pt>
                <c:pt idx="110">
                  <c:v>1.778828E-2</c:v>
                </c:pt>
                <c:pt idx="111">
                  <c:v>1.5230064E-2</c:v>
                </c:pt>
                <c:pt idx="112">
                  <c:v>1.1369215E-2</c:v>
                </c:pt>
                <c:pt idx="113">
                  <c:v>7.5145973999999997E-3</c:v>
                </c:pt>
                <c:pt idx="114">
                  <c:v>3.2756299999999999E-3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A039-48EF-A1E0-C209A00D162D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[3]Sheet1!$D$466:$DT$466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9.8900000000000008E-4</c:v>
                </c:pt>
                <c:pt idx="6">
                  <c:v>2.3803335999999999E-3</c:v>
                </c:pt>
                <c:pt idx="7">
                  <c:v>4.6077994999999998E-3</c:v>
                </c:pt>
                <c:pt idx="8">
                  <c:v>5.956556E-3</c:v>
                </c:pt>
                <c:pt idx="9">
                  <c:v>4.9344567000000001E-3</c:v>
                </c:pt>
                <c:pt idx="10">
                  <c:v>1.1800415999999999E-3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2.1900000000000001E-4</c:v>
                </c:pt>
                <c:pt idx="15">
                  <c:v>6.0365545000000001E-3</c:v>
                </c:pt>
                <c:pt idx="16">
                  <c:v>1.0731157E-2</c:v>
                </c:pt>
                <c:pt idx="17">
                  <c:v>1.0952989E-2</c:v>
                </c:pt>
                <c:pt idx="18">
                  <c:v>6.9667440000000004E-3</c:v>
                </c:pt>
                <c:pt idx="19">
                  <c:v>7.6600000000000005E-5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3.7293315E-3</c:v>
                </c:pt>
                <c:pt idx="27">
                  <c:v>8.6003250000000007E-3</c:v>
                </c:pt>
                <c:pt idx="28">
                  <c:v>1.2084879E-2</c:v>
                </c:pt>
                <c:pt idx="29">
                  <c:v>1.3782644E-2</c:v>
                </c:pt>
                <c:pt idx="30">
                  <c:v>1.5315863000000001E-2</c:v>
                </c:pt>
                <c:pt idx="31">
                  <c:v>1.6868919999999999E-2</c:v>
                </c:pt>
                <c:pt idx="32">
                  <c:v>1.7638605000000002E-2</c:v>
                </c:pt>
                <c:pt idx="33">
                  <c:v>1.8848851E-2</c:v>
                </c:pt>
                <c:pt idx="34">
                  <c:v>2.0004372999999999E-2</c:v>
                </c:pt>
                <c:pt idx="35">
                  <c:v>2.0897862999999999E-2</c:v>
                </c:pt>
                <c:pt idx="36">
                  <c:v>2.0320153000000001E-2</c:v>
                </c:pt>
                <c:pt idx="37">
                  <c:v>1.7830517000000001E-2</c:v>
                </c:pt>
                <c:pt idx="38">
                  <c:v>1.378768E-2</c:v>
                </c:pt>
                <c:pt idx="39">
                  <c:v>9.827466E-3</c:v>
                </c:pt>
                <c:pt idx="40">
                  <c:v>6.6537256000000003E-3</c:v>
                </c:pt>
                <c:pt idx="41">
                  <c:v>5.0398596E-3</c:v>
                </c:pt>
                <c:pt idx="42">
                  <c:v>4.7603410000000004E-3</c:v>
                </c:pt>
                <c:pt idx="43">
                  <c:v>7.2420369999999998E-3</c:v>
                </c:pt>
                <c:pt idx="44">
                  <c:v>1.3089323E-2</c:v>
                </c:pt>
                <c:pt idx="45">
                  <c:v>2.0950158999999999E-2</c:v>
                </c:pt>
                <c:pt idx="46">
                  <c:v>2.8111779999999999E-2</c:v>
                </c:pt>
                <c:pt idx="47">
                  <c:v>3.2043624999999999E-2</c:v>
                </c:pt>
                <c:pt idx="48">
                  <c:v>3.2360060000000003E-2</c:v>
                </c:pt>
                <c:pt idx="49">
                  <c:v>3.0610887E-2</c:v>
                </c:pt>
                <c:pt idx="50">
                  <c:v>2.8050667000000001E-2</c:v>
                </c:pt>
                <c:pt idx="51">
                  <c:v>2.6797564999999999E-2</c:v>
                </c:pt>
                <c:pt idx="52">
                  <c:v>2.7414444999999999E-2</c:v>
                </c:pt>
                <c:pt idx="53">
                  <c:v>2.8159034999999999E-2</c:v>
                </c:pt>
                <c:pt idx="54">
                  <c:v>2.7203855999999998E-2</c:v>
                </c:pt>
                <c:pt idx="55">
                  <c:v>2.5244229999999999E-2</c:v>
                </c:pt>
                <c:pt idx="56">
                  <c:v>2.478118E-2</c:v>
                </c:pt>
                <c:pt idx="57">
                  <c:v>2.7261832999999999E-2</c:v>
                </c:pt>
                <c:pt idx="58">
                  <c:v>3.1718650000000001E-2</c:v>
                </c:pt>
                <c:pt idx="59">
                  <c:v>3.5853982E-2</c:v>
                </c:pt>
                <c:pt idx="60">
                  <c:v>3.7348036000000001E-2</c:v>
                </c:pt>
                <c:pt idx="61">
                  <c:v>3.7595414000000001E-2</c:v>
                </c:pt>
                <c:pt idx="62">
                  <c:v>3.7086717999999998E-2</c:v>
                </c:pt>
                <c:pt idx="63">
                  <c:v>3.5661190000000002E-2</c:v>
                </c:pt>
                <c:pt idx="64">
                  <c:v>3.2642974999999998E-2</c:v>
                </c:pt>
                <c:pt idx="65">
                  <c:v>3.0438107999999998E-2</c:v>
                </c:pt>
                <c:pt idx="66">
                  <c:v>3.3144116000000001E-2</c:v>
                </c:pt>
                <c:pt idx="67">
                  <c:v>4.2551007000000002E-2</c:v>
                </c:pt>
                <c:pt idx="68">
                  <c:v>5.4338883999999997E-2</c:v>
                </c:pt>
                <c:pt idx="69">
                  <c:v>6.0523032999999997E-2</c:v>
                </c:pt>
                <c:pt idx="70">
                  <c:v>5.6584265000000002E-2</c:v>
                </c:pt>
                <c:pt idx="71">
                  <c:v>4.4760156000000002E-2</c:v>
                </c:pt>
                <c:pt idx="72">
                  <c:v>3.1805550000000002E-2</c:v>
                </c:pt>
                <c:pt idx="73">
                  <c:v>2.2484183000000001E-2</c:v>
                </c:pt>
                <c:pt idx="74">
                  <c:v>1.7669976E-2</c:v>
                </c:pt>
                <c:pt idx="75">
                  <c:v>1.4731009E-2</c:v>
                </c:pt>
                <c:pt idx="76">
                  <c:v>1.257925E-2</c:v>
                </c:pt>
                <c:pt idx="77">
                  <c:v>1.2653991999999999E-2</c:v>
                </c:pt>
                <c:pt idx="78">
                  <c:v>1.6913795999999998E-2</c:v>
                </c:pt>
                <c:pt idx="79">
                  <c:v>2.3400068E-2</c:v>
                </c:pt>
                <c:pt idx="80">
                  <c:v>2.6605505000000002E-2</c:v>
                </c:pt>
                <c:pt idx="81">
                  <c:v>2.2538038E-2</c:v>
                </c:pt>
                <c:pt idx="82">
                  <c:v>1.1592682E-2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1.7589206E-3</c:v>
                </c:pt>
                <c:pt idx="89">
                  <c:v>8.5514509999999998E-3</c:v>
                </c:pt>
                <c:pt idx="90">
                  <c:v>1.4244471E-2</c:v>
                </c:pt>
                <c:pt idx="91">
                  <c:v>1.9010603000000001E-2</c:v>
                </c:pt>
                <c:pt idx="92">
                  <c:v>2.1880614E-2</c:v>
                </c:pt>
                <c:pt idx="93">
                  <c:v>2.3179387999999999E-2</c:v>
                </c:pt>
                <c:pt idx="94">
                  <c:v>2.324621E-2</c:v>
                </c:pt>
                <c:pt idx="95">
                  <c:v>2.2638195999999999E-2</c:v>
                </c:pt>
                <c:pt idx="96">
                  <c:v>2.3087256E-2</c:v>
                </c:pt>
                <c:pt idx="97">
                  <c:v>2.4362445E-2</c:v>
                </c:pt>
                <c:pt idx="98">
                  <c:v>2.5921136000000001E-2</c:v>
                </c:pt>
                <c:pt idx="99">
                  <c:v>2.7189789999999998E-2</c:v>
                </c:pt>
                <c:pt idx="100">
                  <c:v>2.7854718000000001E-2</c:v>
                </c:pt>
                <c:pt idx="101">
                  <c:v>2.847622E-2</c:v>
                </c:pt>
                <c:pt idx="102">
                  <c:v>2.8923687E-2</c:v>
                </c:pt>
                <c:pt idx="103">
                  <c:v>2.9769737000000001E-2</c:v>
                </c:pt>
                <c:pt idx="104">
                  <c:v>2.9956063000000002E-2</c:v>
                </c:pt>
                <c:pt idx="105">
                  <c:v>2.9553416999999998E-2</c:v>
                </c:pt>
                <c:pt idx="106">
                  <c:v>2.8438114E-2</c:v>
                </c:pt>
                <c:pt idx="107">
                  <c:v>2.6981010999999999E-2</c:v>
                </c:pt>
                <c:pt idx="108">
                  <c:v>2.4377490000000002E-2</c:v>
                </c:pt>
                <c:pt idx="109">
                  <c:v>2.1059034000000001E-2</c:v>
                </c:pt>
                <c:pt idx="110">
                  <c:v>1.7616468E-2</c:v>
                </c:pt>
                <c:pt idx="111">
                  <c:v>1.5070956999999999E-2</c:v>
                </c:pt>
                <c:pt idx="112">
                  <c:v>1.1185062000000001E-2</c:v>
                </c:pt>
                <c:pt idx="113">
                  <c:v>7.3231644999999998E-3</c:v>
                </c:pt>
                <c:pt idx="114">
                  <c:v>3.0753994000000001E-3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A039-48EF-A1E0-C209A00D162D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[3]Sheet1!$D$467:$DT$467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6.6699999999999995E-4</c:v>
                </c:pt>
                <c:pt idx="6">
                  <c:v>2.1749234000000002E-3</c:v>
                </c:pt>
                <c:pt idx="7">
                  <c:v>4.5425179999999997E-3</c:v>
                </c:pt>
                <c:pt idx="8">
                  <c:v>6.0531515999999999E-3</c:v>
                </c:pt>
                <c:pt idx="9">
                  <c:v>5.1810659999999998E-3</c:v>
                </c:pt>
                <c:pt idx="10">
                  <c:v>1.5318689999999999E-3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5.6513952999999997E-3</c:v>
                </c:pt>
                <c:pt idx="16">
                  <c:v>1.055275E-2</c:v>
                </c:pt>
                <c:pt idx="17">
                  <c:v>1.1075346E-2</c:v>
                </c:pt>
                <c:pt idx="18">
                  <c:v>7.2755559999999999E-3</c:v>
                </c:pt>
                <c:pt idx="19">
                  <c:v>3.7399999999999998E-4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3.5924867E-3</c:v>
                </c:pt>
                <c:pt idx="27">
                  <c:v>8.6323470000000003E-3</c:v>
                </c:pt>
                <c:pt idx="28">
                  <c:v>1.2288828E-2</c:v>
                </c:pt>
                <c:pt idx="29">
                  <c:v>1.4066376E-2</c:v>
                </c:pt>
                <c:pt idx="30">
                  <c:v>1.5560052E-2</c:v>
                </c:pt>
                <c:pt idx="31">
                  <c:v>1.7011057999999999E-2</c:v>
                </c:pt>
                <c:pt idx="32">
                  <c:v>1.7698084999999999E-2</c:v>
                </c:pt>
                <c:pt idx="33">
                  <c:v>1.8895093000000002E-2</c:v>
                </c:pt>
                <c:pt idx="34">
                  <c:v>2.0084049999999999E-2</c:v>
                </c:pt>
                <c:pt idx="35">
                  <c:v>2.1022618E-2</c:v>
                </c:pt>
                <c:pt idx="36">
                  <c:v>2.049163E-2</c:v>
                </c:pt>
                <c:pt idx="37">
                  <c:v>1.8058479999999998E-2</c:v>
                </c:pt>
                <c:pt idx="38">
                  <c:v>1.408304E-2</c:v>
                </c:pt>
                <c:pt idx="39">
                  <c:v>1.01566585E-2</c:v>
                </c:pt>
                <c:pt idx="40">
                  <c:v>7.0228692999999998E-3</c:v>
                </c:pt>
                <c:pt idx="41">
                  <c:v>5.3371204999999996E-3</c:v>
                </c:pt>
                <c:pt idx="42">
                  <c:v>4.9313100000000004E-3</c:v>
                </c:pt>
                <c:pt idx="43">
                  <c:v>7.2433026999999999E-3</c:v>
                </c:pt>
                <c:pt idx="44">
                  <c:v>1.29243815E-2</c:v>
                </c:pt>
                <c:pt idx="45">
                  <c:v>2.0730889999999998E-2</c:v>
                </c:pt>
                <c:pt idx="46">
                  <c:v>2.7961995E-2</c:v>
                </c:pt>
                <c:pt idx="47">
                  <c:v>3.202911E-2</c:v>
                </c:pt>
                <c:pt idx="48">
                  <c:v>3.2482671999999997E-2</c:v>
                </c:pt>
                <c:pt idx="49">
                  <c:v>3.0789311999999999E-2</c:v>
                </c:pt>
                <c:pt idx="50">
                  <c:v>2.8197206999999998E-2</c:v>
                </c:pt>
                <c:pt idx="51">
                  <c:v>2.6876163000000002E-2</c:v>
                </c:pt>
                <c:pt idx="52">
                  <c:v>2.7483146999999999E-2</c:v>
                </c:pt>
                <c:pt idx="53">
                  <c:v>2.8271000000000001E-2</c:v>
                </c:pt>
                <c:pt idx="54">
                  <c:v>2.7354990999999999E-2</c:v>
                </c:pt>
                <c:pt idx="55">
                  <c:v>2.532264E-2</c:v>
                </c:pt>
                <c:pt idx="56">
                  <c:v>2.4668453E-2</c:v>
                </c:pt>
                <c:pt idx="57">
                  <c:v>2.6999874E-2</c:v>
                </c:pt>
                <c:pt idx="58">
                  <c:v>3.1464916000000002E-2</c:v>
                </c:pt>
                <c:pt idx="59">
                  <c:v>3.5733182000000002E-2</c:v>
                </c:pt>
                <c:pt idx="60">
                  <c:v>3.7355159999999998E-2</c:v>
                </c:pt>
                <c:pt idx="61">
                  <c:v>3.7639926999999997E-2</c:v>
                </c:pt>
                <c:pt idx="62">
                  <c:v>3.7120807999999998E-2</c:v>
                </c:pt>
                <c:pt idx="63">
                  <c:v>3.5703394999999999E-2</c:v>
                </c:pt>
                <c:pt idx="64">
                  <c:v>3.271379E-2</c:v>
                </c:pt>
                <c:pt idx="65">
                  <c:v>3.0517938000000001E-2</c:v>
                </c:pt>
                <c:pt idx="66">
                  <c:v>3.3213581999999998E-2</c:v>
                </c:pt>
                <c:pt idx="67">
                  <c:v>4.2647223999999997E-2</c:v>
                </c:pt>
                <c:pt idx="68">
                  <c:v>5.4515319999999999E-2</c:v>
                </c:pt>
                <c:pt idx="69">
                  <c:v>6.078397E-2</c:v>
                </c:pt>
                <c:pt idx="70">
                  <c:v>5.6899056000000003E-2</c:v>
                </c:pt>
                <c:pt idx="71">
                  <c:v>4.5068573000000001E-2</c:v>
                </c:pt>
                <c:pt idx="72">
                  <c:v>3.2055992999999998E-2</c:v>
                </c:pt>
                <c:pt idx="73">
                  <c:v>2.2640400000000001E-2</c:v>
                </c:pt>
                <c:pt idx="74">
                  <c:v>1.7753775999999999E-2</c:v>
                </c:pt>
                <c:pt idx="75">
                  <c:v>1.4797464999999999E-2</c:v>
                </c:pt>
                <c:pt idx="76">
                  <c:v>1.2636685999999999E-2</c:v>
                </c:pt>
                <c:pt idx="77">
                  <c:v>1.2645327E-2</c:v>
                </c:pt>
                <c:pt idx="78">
                  <c:v>1.6806788999999999E-2</c:v>
                </c:pt>
                <c:pt idx="79">
                  <c:v>2.3249496000000001E-2</c:v>
                </c:pt>
                <c:pt idx="80">
                  <c:v>2.6515137000000001E-2</c:v>
                </c:pt>
                <c:pt idx="81">
                  <c:v>2.2584555999999999E-2</c:v>
                </c:pt>
                <c:pt idx="82">
                  <c:v>1.1767874500000001E-2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1.3727389E-3</c:v>
                </c:pt>
                <c:pt idx="89">
                  <c:v>8.3675889999999999E-3</c:v>
                </c:pt>
                <c:pt idx="90">
                  <c:v>1.4340904E-2</c:v>
                </c:pt>
                <c:pt idx="91">
                  <c:v>1.934452E-2</c:v>
                </c:pt>
                <c:pt idx="92">
                  <c:v>2.2331714999999999E-2</c:v>
                </c:pt>
                <c:pt idx="93">
                  <c:v>2.3660364999999999E-2</c:v>
                </c:pt>
                <c:pt idx="94">
                  <c:v>2.3712344E-2</c:v>
                </c:pt>
                <c:pt idx="95">
                  <c:v>2.3036622999999999E-2</c:v>
                </c:pt>
                <c:pt idx="96">
                  <c:v>2.3407275000000002E-2</c:v>
                </c:pt>
                <c:pt idx="97">
                  <c:v>2.4608016E-2</c:v>
                </c:pt>
                <c:pt idx="98">
                  <c:v>2.6098939000000002E-2</c:v>
                </c:pt>
                <c:pt idx="99">
                  <c:v>2.7317266999999999E-2</c:v>
                </c:pt>
                <c:pt idx="100">
                  <c:v>2.7960226000000001E-2</c:v>
                </c:pt>
                <c:pt idx="101">
                  <c:v>2.8605584E-2</c:v>
                </c:pt>
                <c:pt idx="102">
                  <c:v>2.9023856000000001E-2</c:v>
                </c:pt>
                <c:pt idx="103">
                  <c:v>2.9850801E-2</c:v>
                </c:pt>
                <c:pt idx="104">
                  <c:v>3.0020399E-2</c:v>
                </c:pt>
                <c:pt idx="105">
                  <c:v>2.960231E-2</c:v>
                </c:pt>
                <c:pt idx="106">
                  <c:v>2.8469815999999998E-2</c:v>
                </c:pt>
                <c:pt idx="107">
                  <c:v>2.6983403E-2</c:v>
                </c:pt>
                <c:pt idx="108">
                  <c:v>2.4362076E-2</c:v>
                </c:pt>
                <c:pt idx="109">
                  <c:v>2.1019555999999998E-2</c:v>
                </c:pt>
                <c:pt idx="110">
                  <c:v>1.7554107999999999E-2</c:v>
                </c:pt>
                <c:pt idx="111">
                  <c:v>1.4986301E-2</c:v>
                </c:pt>
                <c:pt idx="112">
                  <c:v>1.1075234999999999E-2</c:v>
                </c:pt>
                <c:pt idx="113">
                  <c:v>7.1967649999999999E-3</c:v>
                </c:pt>
                <c:pt idx="114">
                  <c:v>2.9392035000000002E-3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A039-48EF-A1E0-C209A00D162D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[3]Sheet1!$D$468:$DT$468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9.7799999999999992E-4</c:v>
                </c:pt>
                <c:pt idx="6">
                  <c:v>2.2455663000000002E-3</c:v>
                </c:pt>
                <c:pt idx="7">
                  <c:v>4.4636344999999999E-3</c:v>
                </c:pt>
                <c:pt idx="8">
                  <c:v>5.9286644999999999E-3</c:v>
                </c:pt>
                <c:pt idx="9">
                  <c:v>5.0214402999999999E-3</c:v>
                </c:pt>
                <c:pt idx="10">
                  <c:v>1.2739906E-3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9.2E-5</c:v>
                </c:pt>
                <c:pt idx="15">
                  <c:v>6.0663302000000001E-3</c:v>
                </c:pt>
                <c:pt idx="16">
                  <c:v>1.0931000999999999E-2</c:v>
                </c:pt>
                <c:pt idx="17">
                  <c:v>1.1277222999999999E-2</c:v>
                </c:pt>
                <c:pt idx="18">
                  <c:v>7.2694593000000004E-3</c:v>
                </c:pt>
                <c:pt idx="19">
                  <c:v>2.61E-4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3.6643524999999998E-3</c:v>
                </c:pt>
                <c:pt idx="27">
                  <c:v>8.6590269999999997E-3</c:v>
                </c:pt>
                <c:pt idx="28">
                  <c:v>1.2217848E-2</c:v>
                </c:pt>
                <c:pt idx="29">
                  <c:v>1.3903379E-2</c:v>
                </c:pt>
                <c:pt idx="30">
                  <c:v>1.5438716999999999E-2</c:v>
                </c:pt>
                <c:pt idx="31">
                  <c:v>1.7058540000000001E-2</c:v>
                </c:pt>
                <c:pt idx="32">
                  <c:v>1.7943774999999999E-2</c:v>
                </c:pt>
                <c:pt idx="33">
                  <c:v>1.920498E-2</c:v>
                </c:pt>
                <c:pt idx="34">
                  <c:v>2.0353269E-2</c:v>
                </c:pt>
                <c:pt idx="35">
                  <c:v>2.1230984000000001E-2</c:v>
                </c:pt>
                <c:pt idx="36">
                  <c:v>2.0699654000000001E-2</c:v>
                </c:pt>
                <c:pt idx="37">
                  <c:v>1.8303415E-2</c:v>
                </c:pt>
                <c:pt idx="38">
                  <c:v>1.4311028999999999E-2</c:v>
                </c:pt>
                <c:pt idx="39">
                  <c:v>1.0263585E-2</c:v>
                </c:pt>
                <c:pt idx="40">
                  <c:v>6.8864375000000002E-3</c:v>
                </c:pt>
                <c:pt idx="41">
                  <c:v>5.0341956999999998E-3</c:v>
                </c:pt>
                <c:pt idx="42">
                  <c:v>4.5675435E-3</c:v>
                </c:pt>
                <c:pt idx="43">
                  <c:v>6.9833226000000003E-3</c:v>
                </c:pt>
                <c:pt idx="44">
                  <c:v>1.2878631E-2</c:v>
                </c:pt>
                <c:pt idx="45">
                  <c:v>2.0852725999999999E-2</c:v>
                </c:pt>
                <c:pt idx="46">
                  <c:v>2.8105412E-2</c:v>
                </c:pt>
                <c:pt idx="47">
                  <c:v>3.2112278000000001E-2</c:v>
                </c:pt>
                <c:pt idx="48">
                  <c:v>3.2498483000000002E-2</c:v>
                </c:pt>
                <c:pt idx="49">
                  <c:v>3.0824873999999999E-2</c:v>
                </c:pt>
                <c:pt idx="50">
                  <c:v>2.8253963E-2</c:v>
                </c:pt>
                <c:pt idx="51">
                  <c:v>2.6864613999999998E-2</c:v>
                </c:pt>
                <c:pt idx="52">
                  <c:v>2.7309687999999999E-2</c:v>
                </c:pt>
                <c:pt idx="53">
                  <c:v>2.7993173999999999E-2</c:v>
                </c:pt>
                <c:pt idx="54">
                  <c:v>2.7137182999999999E-2</c:v>
                </c:pt>
                <c:pt idx="55">
                  <c:v>2.5331039E-2</c:v>
                </c:pt>
                <c:pt idx="56">
                  <c:v>2.4940506000000001E-2</c:v>
                </c:pt>
                <c:pt idx="57">
                  <c:v>2.7434469999999999E-2</c:v>
                </c:pt>
                <c:pt idx="58">
                  <c:v>3.1906243000000001E-2</c:v>
                </c:pt>
                <c:pt idx="59">
                  <c:v>3.6051634999999999E-2</c:v>
                </c:pt>
                <c:pt idx="60">
                  <c:v>3.7468128000000003E-2</c:v>
                </c:pt>
                <c:pt idx="61">
                  <c:v>3.7554077999999998E-2</c:v>
                </c:pt>
                <c:pt idx="62">
                  <c:v>3.6902524999999999E-2</c:v>
                </c:pt>
                <c:pt idx="63">
                  <c:v>3.5446779999999997E-2</c:v>
                </c:pt>
                <c:pt idx="64">
                  <c:v>3.2510276999999997E-2</c:v>
                </c:pt>
                <c:pt idx="65">
                  <c:v>3.0417118E-2</c:v>
                </c:pt>
                <c:pt idx="66">
                  <c:v>3.3243259999999997E-2</c:v>
                </c:pt>
                <c:pt idx="67">
                  <c:v>4.2823657000000001E-2</c:v>
                </c:pt>
                <c:pt idx="68">
                  <c:v>5.4839876000000003E-2</c:v>
                </c:pt>
                <c:pt idx="69">
                  <c:v>6.1177842000000003E-2</c:v>
                </c:pt>
                <c:pt idx="70">
                  <c:v>5.7207394000000002E-2</c:v>
                </c:pt>
                <c:pt idx="71">
                  <c:v>4.5153390000000002E-2</c:v>
                </c:pt>
                <c:pt idx="72">
                  <c:v>3.1868349999999997E-2</c:v>
                </c:pt>
                <c:pt idx="73">
                  <c:v>2.2234799999999999E-2</c:v>
                </c:pt>
                <c:pt idx="74">
                  <c:v>1.7247743999999999E-2</c:v>
                </c:pt>
                <c:pt idx="75">
                  <c:v>1.4332312E-2</c:v>
                </c:pt>
                <c:pt idx="76">
                  <c:v>1.2360279E-2</c:v>
                </c:pt>
                <c:pt idx="77">
                  <c:v>1.2636674000000001E-2</c:v>
                </c:pt>
                <c:pt idx="78">
                  <c:v>1.7047006999999999E-2</c:v>
                </c:pt>
                <c:pt idx="79">
                  <c:v>2.3624073999999998E-2</c:v>
                </c:pt>
                <c:pt idx="80">
                  <c:v>2.6859509E-2</c:v>
                </c:pt>
                <c:pt idx="81">
                  <c:v>2.2741910000000001E-2</c:v>
                </c:pt>
                <c:pt idx="82">
                  <c:v>1.1661948E-2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2.2537479999999999E-3</c:v>
                </c:pt>
                <c:pt idx="89">
                  <c:v>9.0935800000000004E-3</c:v>
                </c:pt>
                <c:pt idx="90">
                  <c:v>1.4725501E-2</c:v>
                </c:pt>
                <c:pt idx="91">
                  <c:v>1.9305578E-2</c:v>
                </c:pt>
                <c:pt idx="92">
                  <c:v>2.1960029999999998E-2</c:v>
                </c:pt>
                <c:pt idx="93">
                  <c:v>2.3073429999999999E-2</c:v>
                </c:pt>
                <c:pt idx="94">
                  <c:v>2.2993699999999999E-2</c:v>
                </c:pt>
                <c:pt idx="95">
                  <c:v>2.2280304000000001E-2</c:v>
                </c:pt>
                <c:pt idx="96">
                  <c:v>2.2684428999999999E-2</c:v>
                </c:pt>
                <c:pt idx="97">
                  <c:v>2.3948804000000001E-2</c:v>
                </c:pt>
                <c:pt idx="98">
                  <c:v>2.5545080000000001E-2</c:v>
                </c:pt>
                <c:pt idx="99">
                  <c:v>2.6901168999999999E-2</c:v>
                </c:pt>
                <c:pt idx="100">
                  <c:v>2.7698245E-2</c:v>
                </c:pt>
                <c:pt idx="101">
                  <c:v>2.8419854000000001E-2</c:v>
                </c:pt>
                <c:pt idx="102">
                  <c:v>2.9021515000000001E-2</c:v>
                </c:pt>
                <c:pt idx="103">
                  <c:v>3.0012341000000001E-2</c:v>
                </c:pt>
                <c:pt idx="104">
                  <c:v>3.0319829999999999E-2</c:v>
                </c:pt>
                <c:pt idx="105">
                  <c:v>3.0006807E-2</c:v>
                </c:pt>
                <c:pt idx="106">
                  <c:v>2.8945195E-2</c:v>
                </c:pt>
                <c:pt idx="107">
                  <c:v>2.7520789E-2</c:v>
                </c:pt>
                <c:pt idx="108">
                  <c:v>2.4887467E-2</c:v>
                </c:pt>
                <c:pt idx="109">
                  <c:v>2.1504474999999999E-2</c:v>
                </c:pt>
                <c:pt idx="110">
                  <c:v>1.7980913000000001E-2</c:v>
                </c:pt>
                <c:pt idx="111">
                  <c:v>1.5339475999999999E-2</c:v>
                </c:pt>
                <c:pt idx="112">
                  <c:v>1.1355862E-2</c:v>
                </c:pt>
                <c:pt idx="113">
                  <c:v>7.4019289999999998E-3</c:v>
                </c:pt>
                <c:pt idx="114">
                  <c:v>3.0784902999999998E-3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A039-48EF-A1E0-C209A00D162D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[3]Sheet1!$D$469:$DT$469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8.9400000000000005E-4</c:v>
                </c:pt>
                <c:pt idx="6">
                  <c:v>2.2236714000000001E-3</c:v>
                </c:pt>
                <c:pt idx="7">
                  <c:v>4.4727040000000001E-3</c:v>
                </c:pt>
                <c:pt idx="8">
                  <c:v>6.0096118E-3</c:v>
                </c:pt>
                <c:pt idx="9">
                  <c:v>5.2365939999999998E-3</c:v>
                </c:pt>
                <c:pt idx="10">
                  <c:v>1.6211479E-3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5.6282770000000001E-3</c:v>
                </c:pt>
                <c:pt idx="16">
                  <c:v>1.0597591E-2</c:v>
                </c:pt>
                <c:pt idx="17">
                  <c:v>1.1082833E-2</c:v>
                </c:pt>
                <c:pt idx="18">
                  <c:v>7.2049443000000001E-3</c:v>
                </c:pt>
                <c:pt idx="19">
                  <c:v>2.43E-4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3.7693467E-3</c:v>
                </c:pt>
                <c:pt idx="27">
                  <c:v>8.7049929999999994E-3</c:v>
                </c:pt>
                <c:pt idx="28">
                  <c:v>1.2199424E-2</c:v>
                </c:pt>
                <c:pt idx="29">
                  <c:v>1.3837149E-2</c:v>
                </c:pt>
                <c:pt idx="30">
                  <c:v>1.5270296500000001E-2</c:v>
                </c:pt>
                <c:pt idx="31">
                  <c:v>1.6745038E-2</c:v>
                </c:pt>
                <c:pt idx="32">
                  <c:v>1.7488067999999999E-2</c:v>
                </c:pt>
                <c:pt idx="33">
                  <c:v>1.8733962999999999E-2</c:v>
                </c:pt>
                <c:pt idx="34">
                  <c:v>2.0026657999999999E-2</c:v>
                </c:pt>
                <c:pt idx="35">
                  <c:v>2.1135998999999999E-2</c:v>
                </c:pt>
                <c:pt idx="36">
                  <c:v>2.0803704999999999E-2</c:v>
                </c:pt>
                <c:pt idx="37">
                  <c:v>1.8504376999999999E-2</c:v>
                </c:pt>
                <c:pt idx="38">
                  <c:v>1.4552861E-2</c:v>
                </c:pt>
                <c:pt idx="39">
                  <c:v>1.0525458999999999E-2</c:v>
                </c:pt>
                <c:pt idx="40">
                  <c:v>7.1966182000000002E-3</c:v>
                </c:pt>
                <c:pt idx="41">
                  <c:v>5.3425199999999999E-3</c:v>
                </c:pt>
                <c:pt idx="42">
                  <c:v>4.8196510000000003E-3</c:v>
                </c:pt>
                <c:pt idx="43">
                  <c:v>7.081207E-3</c:v>
                </c:pt>
                <c:pt idx="44">
                  <c:v>1.2768748999999999E-2</c:v>
                </c:pt>
                <c:pt idx="45">
                  <c:v>2.0575679999999999E-2</c:v>
                </c:pt>
                <c:pt idx="46">
                  <c:v>2.7834290000000001E-2</c:v>
                </c:pt>
                <c:pt idx="47">
                  <c:v>3.2004785000000001E-2</c:v>
                </c:pt>
                <c:pt idx="48">
                  <c:v>3.2626219999999997E-2</c:v>
                </c:pt>
                <c:pt idx="49">
                  <c:v>3.1134821E-2</c:v>
                </c:pt>
                <c:pt idx="50">
                  <c:v>2.8703637000000001E-2</c:v>
                </c:pt>
                <c:pt idx="51">
                  <c:v>2.7405860000000001E-2</c:v>
                </c:pt>
                <c:pt idx="52">
                  <c:v>2.7822593E-2</c:v>
                </c:pt>
                <c:pt idx="53">
                  <c:v>2.8264705000000001E-2</c:v>
                </c:pt>
                <c:pt idx="54">
                  <c:v>2.7024052999999999E-2</c:v>
                </c:pt>
                <c:pt idx="55">
                  <c:v>2.4866246000000002E-2</c:v>
                </c:pt>
                <c:pt idx="56">
                  <c:v>2.4368798000000001E-2</c:v>
                </c:pt>
                <c:pt idx="57">
                  <c:v>2.7006355999999999E-2</c:v>
                </c:pt>
                <c:pt idx="58">
                  <c:v>3.1692053999999997E-2</c:v>
                </c:pt>
                <c:pt idx="59">
                  <c:v>3.5955875999999998E-2</c:v>
                </c:pt>
                <c:pt idx="60">
                  <c:v>3.7405635999999999E-2</c:v>
                </c:pt>
                <c:pt idx="61">
                  <c:v>3.7546563999999998E-2</c:v>
                </c:pt>
                <c:pt idx="62">
                  <c:v>3.7059377999999997E-2</c:v>
                </c:pt>
                <c:pt idx="63">
                  <c:v>3.5832929999999999E-2</c:v>
                </c:pt>
                <c:pt idx="64">
                  <c:v>3.3033687999999999E-2</c:v>
                </c:pt>
                <c:pt idx="65">
                  <c:v>3.0850867000000001E-2</c:v>
                </c:pt>
                <c:pt idx="66">
                  <c:v>3.3330522000000001E-2</c:v>
                </c:pt>
                <c:pt idx="67">
                  <c:v>4.2433384999999997E-2</c:v>
                </c:pt>
                <c:pt idx="68">
                  <c:v>5.4065413999999999E-2</c:v>
                </c:pt>
                <c:pt idx="69">
                  <c:v>6.0331322E-2</c:v>
                </c:pt>
                <c:pt idx="70">
                  <c:v>5.6647580000000003E-2</c:v>
                </c:pt>
                <c:pt idx="71">
                  <c:v>4.5083317999999997E-2</c:v>
                </c:pt>
                <c:pt idx="72">
                  <c:v>3.2251750000000003E-2</c:v>
                </c:pt>
                <c:pt idx="73">
                  <c:v>2.2895104999999999E-2</c:v>
                </c:pt>
                <c:pt idx="74">
                  <c:v>1.8011088000000001E-2</c:v>
                </c:pt>
                <c:pt idx="75">
                  <c:v>1.5073794E-2</c:v>
                </c:pt>
                <c:pt idx="76">
                  <c:v>1.2960176E-2</c:v>
                </c:pt>
                <c:pt idx="77">
                  <c:v>1.3000207E-2</c:v>
                </c:pt>
                <c:pt idx="78">
                  <c:v>1.7128562999999999E-2</c:v>
                </c:pt>
                <c:pt idx="79">
                  <c:v>2.3452574E-2</c:v>
                </c:pt>
                <c:pt idx="80">
                  <c:v>2.6537310000000001E-2</c:v>
                </c:pt>
                <c:pt idx="81">
                  <c:v>2.2375033999999999E-2</c:v>
                </c:pt>
                <c:pt idx="82">
                  <c:v>1.1316499000000001E-2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1.7108157999999999E-3</c:v>
                </c:pt>
                <c:pt idx="89">
                  <c:v>8.8606450000000003E-3</c:v>
                </c:pt>
                <c:pt idx="90">
                  <c:v>1.48591595E-2</c:v>
                </c:pt>
                <c:pt idx="91">
                  <c:v>1.9868284E-2</c:v>
                </c:pt>
                <c:pt idx="92">
                  <c:v>2.2815960999999999E-2</c:v>
                </c:pt>
                <c:pt idx="93">
                  <c:v>2.4082125999999999E-2</c:v>
                </c:pt>
                <c:pt idx="94">
                  <c:v>2.4008769999999999E-2</c:v>
                </c:pt>
                <c:pt idx="95">
                  <c:v>2.3180079999999999E-2</c:v>
                </c:pt>
                <c:pt idx="96">
                  <c:v>2.3395230999999999E-2</c:v>
                </c:pt>
                <c:pt idx="97">
                  <c:v>2.4461186999999999E-2</c:v>
                </c:pt>
                <c:pt idx="98">
                  <c:v>2.5860035999999999E-2</c:v>
                </c:pt>
                <c:pt idx="99">
                  <c:v>2.7014341000000001E-2</c:v>
                </c:pt>
                <c:pt idx="100">
                  <c:v>2.7614184E-2</c:v>
                </c:pt>
                <c:pt idx="101">
                  <c:v>2.8218015999999999E-2</c:v>
                </c:pt>
                <c:pt idx="102">
                  <c:v>2.867577E-2</c:v>
                </c:pt>
                <c:pt idx="103">
                  <c:v>2.9548524E-2</c:v>
                </c:pt>
                <c:pt idx="104">
                  <c:v>2.9774971000000001E-2</c:v>
                </c:pt>
                <c:pt idx="105">
                  <c:v>2.9420238000000001E-2</c:v>
                </c:pt>
                <c:pt idx="106">
                  <c:v>2.835849E-2</c:v>
                </c:pt>
                <c:pt idx="107">
                  <c:v>2.6958222E-2</c:v>
                </c:pt>
                <c:pt idx="108">
                  <c:v>2.4415065E-2</c:v>
                </c:pt>
                <c:pt idx="109">
                  <c:v>2.1155119E-2</c:v>
                </c:pt>
                <c:pt idx="110">
                  <c:v>1.7770886E-2</c:v>
                </c:pt>
                <c:pt idx="111">
                  <c:v>1.5213294E-2</c:v>
                </c:pt>
                <c:pt idx="112">
                  <c:v>1.1349582E-2</c:v>
                </c:pt>
                <c:pt idx="113">
                  <c:v>7.5001809999999999E-3</c:v>
                </c:pt>
                <c:pt idx="114">
                  <c:v>3.2499551000000002E-3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A039-48EF-A1E0-C209A00D162D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[3]Sheet1!$D$470:$DT$470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7.3700000000000002E-4</c:v>
                </c:pt>
                <c:pt idx="6">
                  <c:v>2.0568878000000001E-3</c:v>
                </c:pt>
                <c:pt idx="7">
                  <c:v>4.4271880000000003E-3</c:v>
                </c:pt>
                <c:pt idx="8">
                  <c:v>6.0838725999999999E-3</c:v>
                </c:pt>
                <c:pt idx="9">
                  <c:v>5.3183939999999997E-3</c:v>
                </c:pt>
                <c:pt idx="10">
                  <c:v>1.6208348000000001E-3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5.9248833000000002E-3</c:v>
                </c:pt>
                <c:pt idx="16">
                  <c:v>1.0823152000000001E-2</c:v>
                </c:pt>
                <c:pt idx="17">
                  <c:v>1.1165194999999999E-2</c:v>
                </c:pt>
                <c:pt idx="18">
                  <c:v>7.190325E-3</c:v>
                </c:pt>
                <c:pt idx="19">
                  <c:v>2.1900000000000001E-4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3.7010475E-3</c:v>
                </c:pt>
                <c:pt idx="27">
                  <c:v>8.5575430000000008E-3</c:v>
                </c:pt>
                <c:pt idx="28">
                  <c:v>1.20200785E-2</c:v>
                </c:pt>
                <c:pt idx="29">
                  <c:v>1.3710857999999999E-2</c:v>
                </c:pt>
                <c:pt idx="30">
                  <c:v>1.5226738E-2</c:v>
                </c:pt>
                <c:pt idx="31">
                  <c:v>1.6810827E-2</c:v>
                </c:pt>
                <c:pt idx="32">
                  <c:v>1.7709998000000001E-2</c:v>
                </c:pt>
                <c:pt idx="33">
                  <c:v>1.915741E-2</c:v>
                </c:pt>
                <c:pt idx="34">
                  <c:v>2.0586513000000001E-2</c:v>
                </c:pt>
                <c:pt idx="35">
                  <c:v>2.1664969999999999E-2</c:v>
                </c:pt>
                <c:pt idx="36">
                  <c:v>2.1112843999999999E-2</c:v>
                </c:pt>
                <c:pt idx="37">
                  <c:v>1.8535732999999999E-2</c:v>
                </c:pt>
                <c:pt idx="38">
                  <c:v>1.4328103999999999E-2</c:v>
                </c:pt>
                <c:pt idx="39">
                  <c:v>1.0188600000000001E-2</c:v>
                </c:pt>
                <c:pt idx="40">
                  <c:v>6.8878797000000002E-3</c:v>
                </c:pt>
                <c:pt idx="41">
                  <c:v>5.1298634999999999E-3</c:v>
                </c:pt>
                <c:pt idx="42">
                  <c:v>4.7016176000000002E-3</c:v>
                </c:pt>
                <c:pt idx="43">
                  <c:v>7.0139197999999998E-3</c:v>
                </c:pt>
                <c:pt idx="44">
                  <c:v>1.2710002E-2</c:v>
                </c:pt>
                <c:pt idx="45">
                  <c:v>2.058225E-2</c:v>
                </c:pt>
                <c:pt idx="46">
                  <c:v>2.7956985E-2</c:v>
                </c:pt>
                <c:pt idx="47">
                  <c:v>3.2227480000000003E-2</c:v>
                </c:pt>
                <c:pt idx="48">
                  <c:v>3.2845784000000003E-2</c:v>
                </c:pt>
                <c:pt idx="49">
                  <c:v>3.1224972E-2</c:v>
                </c:pt>
                <c:pt idx="50">
                  <c:v>2.8562081999999999E-2</c:v>
                </c:pt>
                <c:pt idx="51">
                  <c:v>2.7068335999999998E-2</c:v>
                </c:pt>
                <c:pt idx="52">
                  <c:v>2.7444436999999999E-2</c:v>
                </c:pt>
                <c:pt idx="53">
                  <c:v>2.8015557999999999E-2</c:v>
                </c:pt>
                <c:pt idx="54">
                  <c:v>2.6984554000000001E-2</c:v>
                </c:pt>
                <c:pt idx="55">
                  <c:v>2.5012291999999998E-2</c:v>
                </c:pt>
                <c:pt idx="56">
                  <c:v>2.4581526999999999E-2</c:v>
                </c:pt>
                <c:pt idx="57">
                  <c:v>2.7195304999999999E-2</c:v>
                </c:pt>
                <c:pt idx="58">
                  <c:v>3.1849733999999998E-2</c:v>
                </c:pt>
                <c:pt idx="59">
                  <c:v>3.6124717000000001E-2</c:v>
                </c:pt>
                <c:pt idx="60">
                  <c:v>3.7593577000000003E-2</c:v>
                </c:pt>
                <c:pt idx="61">
                  <c:v>3.7700400000000002E-2</c:v>
                </c:pt>
                <c:pt idx="62">
                  <c:v>3.7070060000000002E-2</c:v>
                </c:pt>
                <c:pt idx="63">
                  <c:v>3.5617336999999999E-2</c:v>
                </c:pt>
                <c:pt idx="64">
                  <c:v>3.2586302999999997E-2</c:v>
                </c:pt>
                <c:pt idx="65">
                  <c:v>3.0296969999999999E-2</c:v>
                </c:pt>
                <c:pt idx="66">
                  <c:v>3.2857289999999997E-2</c:v>
                </c:pt>
                <c:pt idx="67">
                  <c:v>4.2193830000000002E-2</c:v>
                </c:pt>
                <c:pt idx="68">
                  <c:v>5.4072536999999997E-2</c:v>
                </c:pt>
                <c:pt idx="69">
                  <c:v>6.0438152000000002E-2</c:v>
                </c:pt>
                <c:pt idx="70">
                  <c:v>5.6702404999999997E-2</c:v>
                </c:pt>
                <c:pt idx="71">
                  <c:v>4.5067549999999998E-2</c:v>
                </c:pt>
                <c:pt idx="72">
                  <c:v>3.2308179999999999E-2</c:v>
                </c:pt>
                <c:pt idx="73">
                  <c:v>2.316271E-2</c:v>
                </c:pt>
                <c:pt idx="74">
                  <c:v>1.843643E-2</c:v>
                </c:pt>
                <c:pt idx="75">
                  <c:v>1.5447088499999999E-2</c:v>
                </c:pt>
                <c:pt idx="76">
                  <c:v>1.3092556999999999E-2</c:v>
                </c:pt>
                <c:pt idx="77">
                  <c:v>1.2850583E-2</c:v>
                </c:pt>
                <c:pt idx="78">
                  <c:v>1.6771930000000001E-2</c:v>
                </c:pt>
                <c:pt idx="79">
                  <c:v>2.3008006000000001E-2</c:v>
                </c:pt>
                <c:pt idx="80">
                  <c:v>2.6116690000000001E-2</c:v>
                </c:pt>
                <c:pt idx="81">
                  <c:v>2.2071594E-2</c:v>
                </c:pt>
                <c:pt idx="82">
                  <c:v>1.1174339E-2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2.2001080000000001E-3</c:v>
                </c:pt>
                <c:pt idx="89">
                  <c:v>9.2493690000000003E-3</c:v>
                </c:pt>
                <c:pt idx="90">
                  <c:v>1.5153745E-2</c:v>
                </c:pt>
                <c:pt idx="91">
                  <c:v>2.0001264000000001E-2</c:v>
                </c:pt>
                <c:pt idx="92">
                  <c:v>2.2775179999999999E-2</c:v>
                </c:pt>
                <c:pt idx="93">
                  <c:v>2.3877744999999999E-2</c:v>
                </c:pt>
                <c:pt idx="94">
                  <c:v>2.3704157999999999E-2</c:v>
                </c:pt>
                <c:pt idx="95">
                  <c:v>2.2829812000000001E-2</c:v>
                </c:pt>
                <c:pt idx="96">
                  <c:v>2.3061503000000001E-2</c:v>
                </c:pt>
                <c:pt idx="97">
                  <c:v>2.4192980999999999E-2</c:v>
                </c:pt>
                <c:pt idx="98">
                  <c:v>2.5675851999999999E-2</c:v>
                </c:pt>
                <c:pt idx="99">
                  <c:v>2.6919529000000001E-2</c:v>
                </c:pt>
                <c:pt idx="100">
                  <c:v>2.7592544E-2</c:v>
                </c:pt>
                <c:pt idx="101">
                  <c:v>2.8264933999999999E-2</c:v>
                </c:pt>
                <c:pt idx="102">
                  <c:v>2.8751639999999998E-2</c:v>
                </c:pt>
                <c:pt idx="103">
                  <c:v>2.9635292000000001E-2</c:v>
                </c:pt>
                <c:pt idx="104">
                  <c:v>2.9854225000000002E-2</c:v>
                </c:pt>
                <c:pt idx="105">
                  <c:v>2.9478108999999999E-2</c:v>
                </c:pt>
                <c:pt idx="106">
                  <c:v>2.8381784E-2</c:v>
                </c:pt>
                <c:pt idx="107">
                  <c:v>2.6920704E-2</c:v>
                </c:pt>
                <c:pt idx="108">
                  <c:v>2.4324762E-2</c:v>
                </c:pt>
                <c:pt idx="109">
                  <c:v>2.1004490000000001E-2</c:v>
                </c:pt>
                <c:pt idx="110">
                  <c:v>1.7552402000000002E-2</c:v>
                </c:pt>
                <c:pt idx="111">
                  <c:v>1.5026105E-2</c:v>
                </c:pt>
                <c:pt idx="112">
                  <c:v>1.1136563E-2</c:v>
                </c:pt>
                <c:pt idx="113">
                  <c:v>7.2778123000000004E-3</c:v>
                </c:pt>
                <c:pt idx="114">
                  <c:v>3.0375064999999999E-3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A039-48EF-A1E0-C209A00D162D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[3]Sheet1!$D$471:$DT$471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9.810000000000001E-4</c:v>
                </c:pt>
                <c:pt idx="6">
                  <c:v>2.2758981000000002E-3</c:v>
                </c:pt>
                <c:pt idx="7">
                  <c:v>4.4504614000000003E-3</c:v>
                </c:pt>
                <c:pt idx="8">
                  <c:v>5.8475966000000002E-3</c:v>
                </c:pt>
                <c:pt idx="9">
                  <c:v>4.9403342000000003E-3</c:v>
                </c:pt>
                <c:pt idx="10">
                  <c:v>1.3111491E-3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5.7463795E-3</c:v>
                </c:pt>
                <c:pt idx="16">
                  <c:v>1.06165875E-2</c:v>
                </c:pt>
                <c:pt idx="17">
                  <c:v>1.1063494E-2</c:v>
                </c:pt>
                <c:pt idx="18">
                  <c:v>7.2495416000000002E-3</c:v>
                </c:pt>
                <c:pt idx="19">
                  <c:v>4.2099999999999999E-4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3.5248653E-3</c:v>
                </c:pt>
                <c:pt idx="27">
                  <c:v>8.5912539999999996E-3</c:v>
                </c:pt>
                <c:pt idx="28">
                  <c:v>1.22411E-2</c:v>
                </c:pt>
                <c:pt idx="29">
                  <c:v>1.4027651E-2</c:v>
                </c:pt>
                <c:pt idx="30">
                  <c:v>1.5585583E-2</c:v>
                </c:pt>
                <c:pt idx="31">
                  <c:v>1.7149540000000001E-2</c:v>
                </c:pt>
                <c:pt idx="32">
                  <c:v>1.797023E-2</c:v>
                </c:pt>
                <c:pt idx="33">
                  <c:v>1.9241778000000001E-2</c:v>
                </c:pt>
                <c:pt idx="34">
                  <c:v>2.0488644E-2</c:v>
                </c:pt>
                <c:pt idx="35">
                  <c:v>2.1448611999999999E-2</c:v>
                </c:pt>
                <c:pt idx="36">
                  <c:v>2.0885193999999999E-2</c:v>
                </c:pt>
                <c:pt idx="37">
                  <c:v>1.8346901999999998E-2</c:v>
                </c:pt>
                <c:pt idx="38">
                  <c:v>1.4211227E-2</c:v>
                </c:pt>
                <c:pt idx="39">
                  <c:v>1.010979E-2</c:v>
                </c:pt>
                <c:pt idx="40">
                  <c:v>6.8208100000000001E-3</c:v>
                </c:pt>
                <c:pt idx="41">
                  <c:v>5.0662216000000003E-3</c:v>
                </c:pt>
                <c:pt idx="42">
                  <c:v>4.7082271999999998E-3</c:v>
                </c:pt>
                <c:pt idx="43">
                  <c:v>7.1847997999999998E-3</c:v>
                </c:pt>
                <c:pt idx="44">
                  <c:v>1.3080837999999999E-2</c:v>
                </c:pt>
                <c:pt idx="45">
                  <c:v>2.1020520000000001E-2</c:v>
                </c:pt>
                <c:pt idx="46">
                  <c:v>2.8232825999999999E-2</c:v>
                </c:pt>
                <c:pt idx="47">
                  <c:v>3.2211754000000002E-2</c:v>
                </c:pt>
                <c:pt idx="48">
                  <c:v>3.2609295000000003E-2</c:v>
                </c:pt>
                <c:pt idx="49">
                  <c:v>3.0928852E-2</c:v>
                </c:pt>
                <c:pt idx="50">
                  <c:v>2.8353258999999999E-2</c:v>
                </c:pt>
                <c:pt idx="51">
                  <c:v>2.6946024999999998E-2</c:v>
                </c:pt>
                <c:pt idx="52">
                  <c:v>2.7356068000000001E-2</c:v>
                </c:pt>
                <c:pt idx="53">
                  <c:v>2.7973844000000001E-2</c:v>
                </c:pt>
                <c:pt idx="54">
                  <c:v>2.7028706E-2</c:v>
                </c:pt>
                <c:pt idx="55">
                  <c:v>2.5139867999999999E-2</c:v>
                </c:pt>
                <c:pt idx="56">
                  <c:v>2.4688043E-2</c:v>
                </c:pt>
                <c:pt idx="57">
                  <c:v>2.7127321999999999E-2</c:v>
                </c:pt>
                <c:pt idx="58">
                  <c:v>3.1510517000000002E-2</c:v>
                </c:pt>
                <c:pt idx="59">
                  <c:v>3.5584102999999999E-2</c:v>
                </c:pt>
                <c:pt idx="60">
                  <c:v>3.7082444999999999E-2</c:v>
                </c:pt>
                <c:pt idx="61">
                  <c:v>3.7414546999999999E-2</c:v>
                </c:pt>
                <c:pt idx="62">
                  <c:v>3.704466E-2</c:v>
                </c:pt>
                <c:pt idx="63">
                  <c:v>3.5730989999999997E-2</c:v>
                </c:pt>
                <c:pt idx="64">
                  <c:v>3.2715473000000002E-2</c:v>
                </c:pt>
                <c:pt idx="65">
                  <c:v>3.0409858000000001E-2</c:v>
                </c:pt>
                <c:pt idx="66">
                  <c:v>3.3027604000000002E-2</c:v>
                </c:pt>
                <c:pt idx="67">
                  <c:v>4.2507634000000002E-2</c:v>
                </c:pt>
                <c:pt idx="68">
                  <c:v>5.4517194999999997E-2</c:v>
                </c:pt>
                <c:pt idx="69">
                  <c:v>6.0918334999999997E-2</c:v>
                </c:pt>
                <c:pt idx="70">
                  <c:v>5.7007982999999998E-2</c:v>
                </c:pt>
                <c:pt idx="71">
                  <c:v>4.4973872999999998E-2</c:v>
                </c:pt>
                <c:pt idx="72">
                  <c:v>3.1730099999999997E-2</c:v>
                </c:pt>
                <c:pt idx="73">
                  <c:v>2.2245692000000001E-2</c:v>
                </c:pt>
                <c:pt idx="74">
                  <c:v>1.7487013999999999E-2</c:v>
                </c:pt>
                <c:pt idx="75">
                  <c:v>1.4759423000000001E-2</c:v>
                </c:pt>
                <c:pt idx="76">
                  <c:v>1.2830947000000001E-2</c:v>
                </c:pt>
                <c:pt idx="77">
                  <c:v>1.3081648E-2</c:v>
                </c:pt>
                <c:pt idx="78">
                  <c:v>1.7417922999999998E-2</c:v>
                </c:pt>
                <c:pt idx="79">
                  <c:v>2.3812436999999999E-2</c:v>
                </c:pt>
                <c:pt idx="80">
                  <c:v>2.6745209999999998E-2</c:v>
                </c:pt>
                <c:pt idx="81">
                  <c:v>2.2329178000000002E-2</c:v>
                </c:pt>
                <c:pt idx="82">
                  <c:v>1.1151141E-2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2.1741783999999998E-3</c:v>
                </c:pt>
                <c:pt idx="89">
                  <c:v>8.9378960000000007E-3</c:v>
                </c:pt>
                <c:pt idx="90">
                  <c:v>1.4587638E-2</c:v>
                </c:pt>
                <c:pt idx="91">
                  <c:v>1.9335623999999999E-2</c:v>
                </c:pt>
                <c:pt idx="92">
                  <c:v>2.217334E-2</c:v>
                </c:pt>
                <c:pt idx="93">
                  <c:v>2.3423685E-2</c:v>
                </c:pt>
                <c:pt idx="94">
                  <c:v>2.3405210999999999E-2</c:v>
                </c:pt>
                <c:pt idx="95">
                  <c:v>2.2698458000000001E-2</c:v>
                </c:pt>
                <c:pt idx="96">
                  <c:v>2.3054358E-2</c:v>
                </c:pt>
                <c:pt idx="97">
                  <c:v>2.4278797000000001E-2</c:v>
                </c:pt>
                <c:pt idx="98">
                  <c:v>2.5832213E-2</c:v>
                </c:pt>
                <c:pt idx="99">
                  <c:v>2.7131942999999999E-2</c:v>
                </c:pt>
                <c:pt idx="100">
                  <c:v>2.7859412E-2</c:v>
                </c:pt>
                <c:pt idx="101">
                  <c:v>2.8523995999999999E-2</c:v>
                </c:pt>
                <c:pt idx="102">
                  <c:v>2.9036428999999999E-2</c:v>
                </c:pt>
                <c:pt idx="103">
                  <c:v>2.9926265000000001E-2</c:v>
                </c:pt>
                <c:pt idx="104">
                  <c:v>3.0137440000000001E-2</c:v>
                </c:pt>
                <c:pt idx="105">
                  <c:v>2.9741009999999998E-2</c:v>
                </c:pt>
                <c:pt idx="106">
                  <c:v>2.8615802999999999E-2</c:v>
                </c:pt>
                <c:pt idx="107">
                  <c:v>2.7134107000000001E-2</c:v>
                </c:pt>
                <c:pt idx="108">
                  <c:v>2.4501980999999999E-2</c:v>
                </c:pt>
                <c:pt idx="109">
                  <c:v>2.1153671999999998E-2</c:v>
                </c:pt>
                <c:pt idx="110">
                  <c:v>1.7686317E-2</c:v>
                </c:pt>
                <c:pt idx="111">
                  <c:v>1.5069572999999999E-2</c:v>
                </c:pt>
                <c:pt idx="112">
                  <c:v>1.1159891E-2</c:v>
                </c:pt>
                <c:pt idx="113">
                  <c:v>7.2879420000000004E-3</c:v>
                </c:pt>
                <c:pt idx="114">
                  <c:v>3.0419434999999998E-3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A039-48EF-A1E0-C209A00D162D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[3]Sheet1!$D$472:$DT$472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7.0899999999999999E-4</c:v>
                </c:pt>
                <c:pt idx="6">
                  <c:v>2.2483654000000001E-3</c:v>
                </c:pt>
                <c:pt idx="7">
                  <c:v>4.6883137000000002E-3</c:v>
                </c:pt>
                <c:pt idx="8">
                  <c:v>6.1986228000000003E-3</c:v>
                </c:pt>
                <c:pt idx="9">
                  <c:v>5.1847146999999998E-3</c:v>
                </c:pt>
                <c:pt idx="10">
                  <c:v>1.3294021E-3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5.9853240000000002E-3</c:v>
                </c:pt>
                <c:pt idx="16">
                  <c:v>1.0928334E-2</c:v>
                </c:pt>
                <c:pt idx="17">
                  <c:v>1.1295950000000001E-2</c:v>
                </c:pt>
                <c:pt idx="18">
                  <c:v>7.2350740000000002E-3</c:v>
                </c:pt>
                <c:pt idx="19">
                  <c:v>1.06E-4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3.8499913999999998E-3</c:v>
                </c:pt>
                <c:pt idx="27">
                  <c:v>8.7450389999999996E-3</c:v>
                </c:pt>
                <c:pt idx="28">
                  <c:v>1.2190114E-2</c:v>
                </c:pt>
                <c:pt idx="29">
                  <c:v>1.3840389E-2</c:v>
                </c:pt>
                <c:pt idx="30">
                  <c:v>1.5366166000000001E-2</c:v>
                </c:pt>
                <c:pt idx="31">
                  <c:v>1.6983946999999999E-2</c:v>
                </c:pt>
                <c:pt idx="32">
                  <c:v>1.7875604E-2</c:v>
                </c:pt>
                <c:pt idx="33">
                  <c:v>1.9215846000000002E-2</c:v>
                </c:pt>
                <c:pt idx="34">
                  <c:v>2.0485527999999999E-2</c:v>
                </c:pt>
                <c:pt idx="35">
                  <c:v>2.1455242999999999E-2</c:v>
                </c:pt>
                <c:pt idx="36">
                  <c:v>2.0894217999999999E-2</c:v>
                </c:pt>
                <c:pt idx="37">
                  <c:v>1.8325629E-2</c:v>
                </c:pt>
                <c:pt idx="38">
                  <c:v>1.4112787E-2</c:v>
                </c:pt>
                <c:pt idx="39">
                  <c:v>9.9368830000000005E-3</c:v>
                </c:pt>
                <c:pt idx="40">
                  <c:v>6.5802619999999999E-3</c:v>
                </c:pt>
                <c:pt idx="41">
                  <c:v>4.9094619999999999E-3</c:v>
                </c:pt>
                <c:pt idx="42">
                  <c:v>4.5997260000000002E-3</c:v>
                </c:pt>
                <c:pt idx="43">
                  <c:v>7.0463456000000001E-3</c:v>
                </c:pt>
                <c:pt idx="44">
                  <c:v>1.2877267E-2</c:v>
                </c:pt>
                <c:pt idx="45">
                  <c:v>2.0829298E-2</c:v>
                </c:pt>
                <c:pt idx="46">
                  <c:v>2.8171593000000002E-2</c:v>
                </c:pt>
                <c:pt idx="47">
                  <c:v>3.2304569999999998E-2</c:v>
                </c:pt>
                <c:pt idx="48">
                  <c:v>3.2738879999999998E-2</c:v>
                </c:pt>
                <c:pt idx="49">
                  <c:v>3.1008451999999999E-2</c:v>
                </c:pt>
                <c:pt idx="50">
                  <c:v>2.837143E-2</c:v>
                </c:pt>
                <c:pt idx="51">
                  <c:v>2.6979548999999999E-2</c:v>
                </c:pt>
                <c:pt idx="52">
                  <c:v>2.7450751999999998E-2</c:v>
                </c:pt>
                <c:pt idx="53">
                  <c:v>2.8113788000000001E-2</c:v>
                </c:pt>
                <c:pt idx="54">
                  <c:v>2.7157891999999999E-2</c:v>
                </c:pt>
                <c:pt idx="55">
                  <c:v>2.5247019999999998E-2</c:v>
                </c:pt>
                <c:pt idx="56">
                  <c:v>2.4776809E-2</c:v>
                </c:pt>
                <c:pt idx="57">
                  <c:v>2.7147766E-2</c:v>
                </c:pt>
                <c:pt idx="58">
                  <c:v>3.1470581999999997E-2</c:v>
                </c:pt>
                <c:pt idx="59">
                  <c:v>3.5553977E-2</c:v>
                </c:pt>
                <c:pt idx="60">
                  <c:v>3.7139419999999999E-2</c:v>
                </c:pt>
                <c:pt idx="61">
                  <c:v>3.7613216999999997E-2</c:v>
                </c:pt>
                <c:pt idx="62">
                  <c:v>3.7352393999999997E-2</c:v>
                </c:pt>
                <c:pt idx="63">
                  <c:v>3.6061062999999997E-2</c:v>
                </c:pt>
                <c:pt idx="64">
                  <c:v>3.2962760000000001E-2</c:v>
                </c:pt>
                <c:pt idx="65">
                  <c:v>3.0513430000000001E-2</c:v>
                </c:pt>
                <c:pt idx="66">
                  <c:v>3.2963584999999997E-2</c:v>
                </c:pt>
                <c:pt idx="67">
                  <c:v>4.2301896999999998E-2</c:v>
                </c:pt>
                <c:pt idx="68">
                  <c:v>5.4260373000000001E-2</c:v>
                </c:pt>
                <c:pt idx="69">
                  <c:v>6.0730483000000002E-2</c:v>
                </c:pt>
                <c:pt idx="70">
                  <c:v>5.7026380000000002E-2</c:v>
                </c:pt>
                <c:pt idx="71">
                  <c:v>4.5294248000000002E-2</c:v>
                </c:pt>
                <c:pt idx="72">
                  <c:v>3.2298066E-2</c:v>
                </c:pt>
                <c:pt idx="73">
                  <c:v>2.2843619999999999E-2</c:v>
                </c:pt>
                <c:pt idx="74">
                  <c:v>1.7878305000000001E-2</c:v>
                </c:pt>
                <c:pt idx="75">
                  <c:v>1.4840770499999999E-2</c:v>
                </c:pt>
                <c:pt idx="76">
                  <c:v>1.2704024E-2</c:v>
                </c:pt>
                <c:pt idx="77">
                  <c:v>1.2873963E-2</c:v>
                </c:pt>
                <c:pt idx="78">
                  <c:v>1.7247450000000001E-2</c:v>
                </c:pt>
                <c:pt idx="79">
                  <c:v>2.3807345000000001E-2</c:v>
                </c:pt>
                <c:pt idx="80">
                  <c:v>2.7009556000000001E-2</c:v>
                </c:pt>
                <c:pt idx="81">
                  <c:v>2.2862918999999999E-2</c:v>
                </c:pt>
                <c:pt idx="82">
                  <c:v>1.1774598000000001E-2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1.4112981999999999E-3</c:v>
                </c:pt>
                <c:pt idx="89">
                  <c:v>8.4629530000000005E-3</c:v>
                </c:pt>
                <c:pt idx="90">
                  <c:v>1.44839175E-2</c:v>
                </c:pt>
                <c:pt idx="91">
                  <c:v>1.9563008E-2</c:v>
                </c:pt>
                <c:pt idx="92">
                  <c:v>2.2645479E-2</c:v>
                </c:pt>
                <c:pt idx="93">
                  <c:v>2.4046499999999998E-2</c:v>
                </c:pt>
                <c:pt idx="94">
                  <c:v>2.4124495999999999E-2</c:v>
                </c:pt>
                <c:pt idx="95">
                  <c:v>2.3417094999999999E-2</c:v>
                </c:pt>
                <c:pt idx="96">
                  <c:v>2.3717136999999999E-2</c:v>
                </c:pt>
                <c:pt idx="97">
                  <c:v>2.4801388000000001E-2</c:v>
                </c:pt>
                <c:pt idx="98">
                  <c:v>2.6166307E-2</c:v>
                </c:pt>
                <c:pt idx="99">
                  <c:v>2.7262249999999998E-2</c:v>
                </c:pt>
                <c:pt idx="100">
                  <c:v>2.7797775E-2</c:v>
                </c:pt>
                <c:pt idx="101">
                  <c:v>2.8342467E-2</c:v>
                </c:pt>
                <c:pt idx="102">
                  <c:v>2.8733511999999999E-2</c:v>
                </c:pt>
                <c:pt idx="103">
                  <c:v>2.9562587000000001E-2</c:v>
                </c:pt>
                <c:pt idx="104">
                  <c:v>2.9754378000000001E-2</c:v>
                </c:pt>
                <c:pt idx="105">
                  <c:v>2.9371031999999998E-2</c:v>
                </c:pt>
                <c:pt idx="106">
                  <c:v>2.8284720999999999E-2</c:v>
                </c:pt>
                <c:pt idx="107">
                  <c:v>2.6858014999999999E-2</c:v>
                </c:pt>
                <c:pt idx="108">
                  <c:v>2.4298320000000002E-2</c:v>
                </c:pt>
                <c:pt idx="109">
                  <c:v>2.1020211E-2</c:v>
                </c:pt>
                <c:pt idx="110">
                  <c:v>1.7628007000000001E-2</c:v>
                </c:pt>
                <c:pt idx="111">
                  <c:v>1.5071647000000001E-2</c:v>
                </c:pt>
                <c:pt idx="112">
                  <c:v>1.1195637E-2</c:v>
                </c:pt>
                <c:pt idx="113">
                  <c:v>7.3453659999999999E-3</c:v>
                </c:pt>
                <c:pt idx="114">
                  <c:v>3.1065255999999999E-3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A039-48EF-A1E0-C209A00D162D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[3]Sheet1!$D$473:$DT$473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7.7999999999999999E-4</c:v>
                </c:pt>
                <c:pt idx="6">
                  <c:v>2.2345021999999998E-3</c:v>
                </c:pt>
                <c:pt idx="7">
                  <c:v>4.5757154000000003E-3</c:v>
                </c:pt>
                <c:pt idx="8">
                  <c:v>6.0982179999999999E-3</c:v>
                </c:pt>
                <c:pt idx="9">
                  <c:v>5.2305156999999996E-3</c:v>
                </c:pt>
                <c:pt idx="10">
                  <c:v>1.5667560000000001E-3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5.6269607000000001E-3</c:v>
                </c:pt>
                <c:pt idx="16">
                  <c:v>1.0408529999999999E-2</c:v>
                </c:pt>
                <c:pt idx="17">
                  <c:v>1.0771884000000001E-2</c:v>
                </c:pt>
                <c:pt idx="18">
                  <c:v>6.8993517000000004E-3</c:v>
                </c:pt>
                <c:pt idx="19">
                  <c:v>3.9700000000000003E-5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3.4564502999999999E-3</c:v>
                </c:pt>
                <c:pt idx="27">
                  <c:v>8.5245549999999996E-3</c:v>
                </c:pt>
                <c:pt idx="28">
                  <c:v>1.2254401E-2</c:v>
                </c:pt>
                <c:pt idx="29">
                  <c:v>1.4132965000000001E-2</c:v>
                </c:pt>
                <c:pt idx="30">
                  <c:v>1.5699767E-2</c:v>
                </c:pt>
                <c:pt idx="31">
                  <c:v>1.7189717E-2</c:v>
                </c:pt>
                <c:pt idx="32">
                  <c:v>1.7902369000000001E-2</c:v>
                </c:pt>
                <c:pt idx="33">
                  <c:v>1.9060876000000001E-2</c:v>
                </c:pt>
                <c:pt idx="34">
                  <c:v>2.0177549999999999E-2</c:v>
                </c:pt>
                <c:pt idx="35">
                  <c:v>2.1037426000000001E-2</c:v>
                </c:pt>
                <c:pt idx="36">
                  <c:v>2.0472249000000001E-2</c:v>
                </c:pt>
                <c:pt idx="37">
                  <c:v>1.8045433E-2</c:v>
                </c:pt>
                <c:pt idx="38">
                  <c:v>1.413037E-2</c:v>
                </c:pt>
                <c:pt idx="39">
                  <c:v>1.0245178000000001E-2</c:v>
                </c:pt>
                <c:pt idx="40">
                  <c:v>7.1264989999999997E-3</c:v>
                </c:pt>
                <c:pt idx="41">
                  <c:v>5.4849577000000002E-3</c:v>
                </c:pt>
                <c:pt idx="42">
                  <c:v>5.1315427E-3</c:v>
                </c:pt>
                <c:pt idx="43">
                  <c:v>7.4646950000000004E-3</c:v>
                </c:pt>
                <c:pt idx="44">
                  <c:v>1.3134362E-2</c:v>
                </c:pt>
                <c:pt idx="45">
                  <c:v>2.0883793000000001E-2</c:v>
                </c:pt>
                <c:pt idx="46">
                  <c:v>2.8081051999999999E-2</c:v>
                </c:pt>
                <c:pt idx="47">
                  <c:v>3.2193430000000002E-2</c:v>
                </c:pt>
                <c:pt idx="48">
                  <c:v>3.2724928E-2</c:v>
                </c:pt>
                <c:pt idx="49">
                  <c:v>3.1064799000000001E-2</c:v>
                </c:pt>
                <c:pt idx="50">
                  <c:v>2.8472278E-2</c:v>
                </c:pt>
                <c:pt idx="51">
                  <c:v>2.7130031999999998E-2</c:v>
                </c:pt>
                <c:pt idx="52">
                  <c:v>2.7680940000000001E-2</c:v>
                </c:pt>
                <c:pt idx="53">
                  <c:v>2.8349550000000001E-2</c:v>
                </c:pt>
                <c:pt idx="54">
                  <c:v>2.7224068000000001E-2</c:v>
                </c:pt>
                <c:pt idx="55">
                  <c:v>2.4962839000000001E-2</c:v>
                </c:pt>
                <c:pt idx="56">
                  <c:v>2.4173041999999999E-2</c:v>
                </c:pt>
                <c:pt idx="57">
                  <c:v>2.6535456999999998E-2</c:v>
                </c:pt>
                <c:pt idx="58">
                  <c:v>3.1153811E-2</c:v>
                </c:pt>
                <c:pt idx="59">
                  <c:v>3.5595334999999999E-2</c:v>
                </c:pt>
                <c:pt idx="60">
                  <c:v>3.7384816000000001E-2</c:v>
                </c:pt>
                <c:pt idx="61">
                  <c:v>3.783135E-2</c:v>
                </c:pt>
                <c:pt idx="62">
                  <c:v>3.7430335000000002E-2</c:v>
                </c:pt>
                <c:pt idx="63">
                  <c:v>3.5991147000000001E-2</c:v>
                </c:pt>
                <c:pt idx="64">
                  <c:v>3.2802409999999997E-2</c:v>
                </c:pt>
                <c:pt idx="65">
                  <c:v>3.0312588000000001E-2</c:v>
                </c:pt>
                <c:pt idx="66">
                  <c:v>3.2786849999999999E-2</c:v>
                </c:pt>
                <c:pt idx="67">
                  <c:v>4.2192599999999997E-2</c:v>
                </c:pt>
                <c:pt idx="68">
                  <c:v>5.4213546000000001E-2</c:v>
                </c:pt>
                <c:pt idx="69">
                  <c:v>6.0699860000000001E-2</c:v>
                </c:pt>
                <c:pt idx="70">
                  <c:v>5.6974333000000002E-2</c:v>
                </c:pt>
                <c:pt idx="71">
                  <c:v>4.5219983999999998E-2</c:v>
                </c:pt>
                <c:pt idx="72">
                  <c:v>3.2247789999999998E-2</c:v>
                </c:pt>
                <c:pt idx="73">
                  <c:v>2.2882756000000001E-2</c:v>
                </c:pt>
                <c:pt idx="74">
                  <c:v>1.8008356999999999E-2</c:v>
                </c:pt>
                <c:pt idx="75">
                  <c:v>1.4997002000000001E-2</c:v>
                </c:pt>
                <c:pt idx="76">
                  <c:v>1.2786863000000001E-2</c:v>
                </c:pt>
                <c:pt idx="77">
                  <c:v>1.2855386999999999E-2</c:v>
                </c:pt>
                <c:pt idx="78">
                  <c:v>1.7185848E-2</c:v>
                </c:pt>
                <c:pt idx="79">
                  <c:v>2.3787356999999999E-2</c:v>
                </c:pt>
                <c:pt idx="80">
                  <c:v>2.7074935000000001E-2</c:v>
                </c:pt>
                <c:pt idx="81">
                  <c:v>2.2982421999999999E-2</c:v>
                </c:pt>
                <c:pt idx="82">
                  <c:v>1.1859598000000001E-2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1.1366068999999999E-3</c:v>
                </c:pt>
                <c:pt idx="89">
                  <c:v>8.3961409999999993E-3</c:v>
                </c:pt>
                <c:pt idx="90">
                  <c:v>1.4609062000000001E-2</c:v>
                </c:pt>
                <c:pt idx="91">
                  <c:v>1.9823244E-2</c:v>
                </c:pt>
                <c:pt idx="92">
                  <c:v>2.2933027000000002E-2</c:v>
                </c:pt>
                <c:pt idx="93">
                  <c:v>2.4300006999999998E-2</c:v>
                </c:pt>
                <c:pt idx="94">
                  <c:v>2.4297942999999999E-2</c:v>
                </c:pt>
                <c:pt idx="95">
                  <c:v>2.3499638E-2</c:v>
                </c:pt>
                <c:pt idx="96">
                  <c:v>2.3712812E-2</c:v>
                </c:pt>
                <c:pt idx="97">
                  <c:v>2.4742997999999999E-2</c:v>
                </c:pt>
                <c:pt idx="98">
                  <c:v>2.6088311999999999E-2</c:v>
                </c:pt>
                <c:pt idx="99">
                  <c:v>2.7189378E-2</c:v>
                </c:pt>
                <c:pt idx="100">
                  <c:v>2.7746610000000001E-2</c:v>
                </c:pt>
                <c:pt idx="101">
                  <c:v>2.8348182999999999E-2</c:v>
                </c:pt>
                <c:pt idx="102">
                  <c:v>2.8750448000000001E-2</c:v>
                </c:pt>
                <c:pt idx="103">
                  <c:v>2.9582971999999999E-2</c:v>
                </c:pt>
                <c:pt idx="104">
                  <c:v>2.9774569000000001E-2</c:v>
                </c:pt>
                <c:pt idx="105">
                  <c:v>2.9384957999999999E-2</c:v>
                </c:pt>
                <c:pt idx="106">
                  <c:v>2.8292372999999999E-2</c:v>
                </c:pt>
                <c:pt idx="107">
                  <c:v>2.6850968999999999E-2</c:v>
                </c:pt>
                <c:pt idx="108">
                  <c:v>2.4293327999999999E-2</c:v>
                </c:pt>
                <c:pt idx="109">
                  <c:v>2.1024986999999998E-2</c:v>
                </c:pt>
                <c:pt idx="110">
                  <c:v>1.7642809999999998E-2</c:v>
                </c:pt>
                <c:pt idx="111">
                  <c:v>1.5082422E-2</c:v>
                </c:pt>
                <c:pt idx="112">
                  <c:v>1.123507E-2</c:v>
                </c:pt>
                <c:pt idx="113">
                  <c:v>7.4158590000000003E-3</c:v>
                </c:pt>
                <c:pt idx="114">
                  <c:v>3.2071953E-3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A039-48EF-A1E0-C209A00D162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746392207"/>
        <c:axId val="1746393167"/>
      </c:lineChart>
      <c:catAx>
        <c:axId val="1746392207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3167"/>
        <c:crosses val="autoZero"/>
        <c:auto val="1"/>
        <c:lblAlgn val="ctr"/>
        <c:lblOffset val="100"/>
        <c:noMultiLvlLbl val="0"/>
      </c:catAx>
      <c:valAx>
        <c:axId val="17463931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2207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MWPPG085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[4]Sheet1!$D$302:$DT$302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3.21E-4</c:v>
                </c:pt>
                <c:pt idx="7">
                  <c:v>1.9201515000000001E-3</c:v>
                </c:pt>
                <c:pt idx="8">
                  <c:v>3.7476876999999998E-3</c:v>
                </c:pt>
                <c:pt idx="9">
                  <c:v>4.3091615999999999E-3</c:v>
                </c:pt>
                <c:pt idx="10">
                  <c:v>2.5362676999999998E-3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5.8500000000000002E-4</c:v>
                </c:pt>
                <c:pt idx="15">
                  <c:v>4.2322499999999999E-3</c:v>
                </c:pt>
                <c:pt idx="16">
                  <c:v>6.9069759999999996E-3</c:v>
                </c:pt>
                <c:pt idx="17">
                  <c:v>6.2681689999999997E-3</c:v>
                </c:pt>
                <c:pt idx="18">
                  <c:v>2.9549900999999998E-3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7.4100000000000001E-4</c:v>
                </c:pt>
                <c:pt idx="26">
                  <c:v>5.037194E-3</c:v>
                </c:pt>
                <c:pt idx="27">
                  <c:v>7.9128830000000008E-3</c:v>
                </c:pt>
                <c:pt idx="28">
                  <c:v>9.7237439999999994E-3</c:v>
                </c:pt>
                <c:pt idx="29">
                  <c:v>1.0419192000000001E-2</c:v>
                </c:pt>
                <c:pt idx="30">
                  <c:v>1.1404572999999999E-2</c:v>
                </c:pt>
                <c:pt idx="31">
                  <c:v>1.30729275E-2</c:v>
                </c:pt>
                <c:pt idx="32">
                  <c:v>1.5104003E-2</c:v>
                </c:pt>
                <c:pt idx="33">
                  <c:v>1.8251162000000001E-2</c:v>
                </c:pt>
                <c:pt idx="34">
                  <c:v>2.1712795E-2</c:v>
                </c:pt>
                <c:pt idx="35">
                  <c:v>2.4584549000000001E-2</c:v>
                </c:pt>
                <c:pt idx="36">
                  <c:v>2.5426372999999999E-2</c:v>
                </c:pt>
                <c:pt idx="37">
                  <c:v>2.3713745000000001E-2</c:v>
                </c:pt>
                <c:pt idx="38">
                  <c:v>1.9893399999999999E-2</c:v>
                </c:pt>
                <c:pt idx="39">
                  <c:v>1.54507095E-2</c:v>
                </c:pt>
                <c:pt idx="40">
                  <c:v>1.1396294E-2</c:v>
                </c:pt>
                <c:pt idx="41">
                  <c:v>8.489669E-3</c:v>
                </c:pt>
                <c:pt idx="42">
                  <c:v>7.4931540000000001E-3</c:v>
                </c:pt>
                <c:pt idx="43">
                  <c:v>9.5180114999999996E-3</c:v>
                </c:pt>
                <c:pt idx="44">
                  <c:v>1.4543159E-2</c:v>
                </c:pt>
                <c:pt idx="45">
                  <c:v>2.0843554E-2</c:v>
                </c:pt>
                <c:pt idx="46">
                  <c:v>2.6057525000000002E-2</c:v>
                </c:pt>
                <c:pt idx="47">
                  <c:v>2.8334027000000001E-2</c:v>
                </c:pt>
                <c:pt idx="48">
                  <c:v>2.7621012E-2</c:v>
                </c:pt>
                <c:pt idx="49">
                  <c:v>2.5008474999999999E-2</c:v>
                </c:pt>
                <c:pt idx="50">
                  <c:v>2.1562294999999999E-2</c:v>
                </c:pt>
                <c:pt idx="51">
                  <c:v>1.9392970999999998E-2</c:v>
                </c:pt>
                <c:pt idx="52">
                  <c:v>1.9259563E-2</c:v>
                </c:pt>
                <c:pt idx="53">
                  <c:v>1.9799002999999999E-2</c:v>
                </c:pt>
                <c:pt idx="54">
                  <c:v>1.9428732000000001E-2</c:v>
                </c:pt>
                <c:pt idx="55">
                  <c:v>1.8798922999999999E-2</c:v>
                </c:pt>
                <c:pt idx="56">
                  <c:v>2.0271714999999999E-2</c:v>
                </c:pt>
                <c:pt idx="57">
                  <c:v>2.4737420999999999E-2</c:v>
                </c:pt>
                <c:pt idx="58">
                  <c:v>3.0543454000000001E-2</c:v>
                </c:pt>
                <c:pt idx="59">
                  <c:v>3.505196E-2</c:v>
                </c:pt>
                <c:pt idx="60">
                  <c:v>3.616606E-2</c:v>
                </c:pt>
                <c:pt idx="61">
                  <c:v>3.5280331999999998E-2</c:v>
                </c:pt>
                <c:pt idx="62">
                  <c:v>3.3356015000000003E-2</c:v>
                </c:pt>
                <c:pt idx="63">
                  <c:v>3.0735130999999999E-2</c:v>
                </c:pt>
                <c:pt idx="64">
                  <c:v>2.7281161000000002E-2</c:v>
                </c:pt>
                <c:pt idx="65">
                  <c:v>2.5422066E-2</c:v>
                </c:pt>
                <c:pt idx="66">
                  <c:v>2.8261648E-2</c:v>
                </c:pt>
                <c:pt idx="67">
                  <c:v>3.6570249999999999E-2</c:v>
                </c:pt>
                <c:pt idx="68">
                  <c:v>4.6609520000000002E-2</c:v>
                </c:pt>
                <c:pt idx="69">
                  <c:v>5.2227656999999997E-2</c:v>
                </c:pt>
                <c:pt idx="70">
                  <c:v>5.0118129999999997E-2</c:v>
                </c:pt>
                <c:pt idx="71">
                  <c:v>4.1669400000000002E-2</c:v>
                </c:pt>
                <c:pt idx="72">
                  <c:v>3.1292993999999998E-2</c:v>
                </c:pt>
                <c:pt idx="73">
                  <c:v>2.2207201999999999E-2</c:v>
                </c:pt>
                <c:pt idx="74">
                  <c:v>1.5367596000000001E-2</c:v>
                </c:pt>
                <c:pt idx="75">
                  <c:v>9.8588040000000005E-3</c:v>
                </c:pt>
                <c:pt idx="76">
                  <c:v>6.1284913999999999E-3</c:v>
                </c:pt>
                <c:pt idx="77">
                  <c:v>6.1910589999999996E-3</c:v>
                </c:pt>
                <c:pt idx="78">
                  <c:v>1.1225237000000001E-2</c:v>
                </c:pt>
                <c:pt idx="79">
                  <c:v>1.8437309999999998E-2</c:v>
                </c:pt>
                <c:pt idx="80">
                  <c:v>2.2429210000000002E-2</c:v>
                </c:pt>
                <c:pt idx="81">
                  <c:v>1.9612201999999999E-2</c:v>
                </c:pt>
                <c:pt idx="82">
                  <c:v>1.0551799000000001E-2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4.557144E-3</c:v>
                </c:pt>
                <c:pt idx="90">
                  <c:v>8.9465020000000003E-3</c:v>
                </c:pt>
                <c:pt idx="91">
                  <c:v>1.3046937E-2</c:v>
                </c:pt>
                <c:pt idx="92">
                  <c:v>1.6173836E-2</c:v>
                </c:pt>
                <c:pt idx="93">
                  <c:v>1.8306045E-2</c:v>
                </c:pt>
                <c:pt idx="94">
                  <c:v>1.9541376999999999E-2</c:v>
                </c:pt>
                <c:pt idx="95">
                  <c:v>2.0163464999999998E-2</c:v>
                </c:pt>
                <c:pt idx="96">
                  <c:v>2.1500682E-2</c:v>
                </c:pt>
                <c:pt idx="97">
                  <c:v>2.3178574E-2</c:v>
                </c:pt>
                <c:pt idx="98">
                  <c:v>2.4629868999999999E-2</c:v>
                </c:pt>
                <c:pt idx="99">
                  <c:v>2.5287813999999999E-2</c:v>
                </c:pt>
                <c:pt idx="100">
                  <c:v>2.5054412000000002E-2</c:v>
                </c:pt>
                <c:pt idx="101">
                  <c:v>2.4819030999999998E-2</c:v>
                </c:pt>
                <c:pt idx="102">
                  <c:v>2.4536407E-2</c:v>
                </c:pt>
                <c:pt idx="103">
                  <c:v>2.4730852000000001E-2</c:v>
                </c:pt>
                <c:pt idx="104">
                  <c:v>2.4573514000000001E-2</c:v>
                </c:pt>
                <c:pt idx="105">
                  <c:v>2.4198763000000002E-2</c:v>
                </c:pt>
                <c:pt idx="106">
                  <c:v>2.3429452E-2</c:v>
                </c:pt>
                <c:pt idx="107">
                  <c:v>2.2537763999999998E-2</c:v>
                </c:pt>
                <c:pt idx="108">
                  <c:v>2.0807967E-2</c:v>
                </c:pt>
                <c:pt idx="109">
                  <c:v>1.8519173999999999E-2</c:v>
                </c:pt>
                <c:pt idx="110">
                  <c:v>1.6139006000000001E-2</c:v>
                </c:pt>
                <c:pt idx="111">
                  <c:v>1.5850477000000002E-2</c:v>
                </c:pt>
                <c:pt idx="112">
                  <c:v>1.3323178E-2</c:v>
                </c:pt>
                <c:pt idx="113">
                  <c:v>1.0627470999999999E-2</c:v>
                </c:pt>
                <c:pt idx="114">
                  <c:v>7.4202729999999998E-3</c:v>
                </c:pt>
                <c:pt idx="115">
                  <c:v>3.6168137999999998E-3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87F-4F3A-8A4F-F7AD001C6DE8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[4]Sheet1!$D$303:$DT$303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1.1919534000000001E-3</c:v>
                </c:pt>
                <c:pt idx="8">
                  <c:v>3.080447E-3</c:v>
                </c:pt>
                <c:pt idx="9">
                  <c:v>3.9033622000000001E-3</c:v>
                </c:pt>
                <c:pt idx="10">
                  <c:v>2.5030756000000002E-3</c:v>
                </c:pt>
                <c:pt idx="11">
                  <c:v>1.45E-5</c:v>
                </c:pt>
                <c:pt idx="12">
                  <c:v>0</c:v>
                </c:pt>
                <c:pt idx="13">
                  <c:v>0</c:v>
                </c:pt>
                <c:pt idx="14">
                  <c:v>1.1013857000000001E-3</c:v>
                </c:pt>
                <c:pt idx="15">
                  <c:v>4.3450249999999998E-3</c:v>
                </c:pt>
                <c:pt idx="16">
                  <c:v>6.5603177000000002E-3</c:v>
                </c:pt>
                <c:pt idx="17">
                  <c:v>5.6449743000000002E-3</c:v>
                </c:pt>
                <c:pt idx="18">
                  <c:v>2.3061332999999998E-3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1.2931189999999999E-3</c:v>
                </c:pt>
                <c:pt idx="26">
                  <c:v>5.2343379999999998E-3</c:v>
                </c:pt>
                <c:pt idx="27">
                  <c:v>7.6753734999999998E-3</c:v>
                </c:pt>
                <c:pt idx="28">
                  <c:v>9.0264000000000004E-3</c:v>
                </c:pt>
                <c:pt idx="29">
                  <c:v>9.3875839999999992E-3</c:v>
                </c:pt>
                <c:pt idx="30">
                  <c:v>1.0169900000000001E-2</c:v>
                </c:pt>
                <c:pt idx="31">
                  <c:v>1.1862322999999999E-2</c:v>
                </c:pt>
                <c:pt idx="32">
                  <c:v>1.4180596E-2</c:v>
                </c:pt>
                <c:pt idx="33">
                  <c:v>1.7696937999999999E-2</c:v>
                </c:pt>
                <c:pt idx="34">
                  <c:v>2.1518087000000002E-2</c:v>
                </c:pt>
                <c:pt idx="35">
                  <c:v>2.464071E-2</c:v>
                </c:pt>
                <c:pt idx="36">
                  <c:v>2.5633708000000002E-2</c:v>
                </c:pt>
                <c:pt idx="37">
                  <c:v>2.4020387000000001E-2</c:v>
                </c:pt>
                <c:pt idx="38">
                  <c:v>2.0291501999999999E-2</c:v>
                </c:pt>
                <c:pt idx="39">
                  <c:v>1.5873253E-2</c:v>
                </c:pt>
                <c:pt idx="40">
                  <c:v>1.178425E-2</c:v>
                </c:pt>
                <c:pt idx="41">
                  <c:v>8.6803379999999992E-3</c:v>
                </c:pt>
                <c:pt idx="42">
                  <c:v>7.5602680000000002E-3</c:v>
                </c:pt>
                <c:pt idx="43">
                  <c:v>9.6091570000000001E-3</c:v>
                </c:pt>
                <c:pt idx="44">
                  <c:v>1.4735824999999999E-2</c:v>
                </c:pt>
                <c:pt idx="45">
                  <c:v>2.0998105E-2</c:v>
                </c:pt>
                <c:pt idx="46">
                  <c:v>2.5957305E-2</c:v>
                </c:pt>
                <c:pt idx="47">
                  <c:v>2.7870888E-2</c:v>
                </c:pt>
                <c:pt idx="48">
                  <c:v>2.6885473999999999E-2</c:v>
                </c:pt>
                <c:pt idx="49">
                  <c:v>2.4145354000000001E-2</c:v>
                </c:pt>
                <c:pt idx="50">
                  <c:v>2.0686043000000001E-2</c:v>
                </c:pt>
                <c:pt idx="51">
                  <c:v>1.8552282999999999E-2</c:v>
                </c:pt>
                <c:pt idx="52">
                  <c:v>1.8459670000000001E-2</c:v>
                </c:pt>
                <c:pt idx="53">
                  <c:v>1.9123772000000001E-2</c:v>
                </c:pt>
                <c:pt idx="54">
                  <c:v>1.9037354999999999E-2</c:v>
                </c:pt>
                <c:pt idx="55">
                  <c:v>1.8797945E-2</c:v>
                </c:pt>
                <c:pt idx="56">
                  <c:v>2.0681582E-2</c:v>
                </c:pt>
                <c:pt idx="57">
                  <c:v>2.5449382E-2</c:v>
                </c:pt>
                <c:pt idx="58">
                  <c:v>3.1334274000000002E-2</c:v>
                </c:pt>
                <c:pt idx="59">
                  <c:v>3.5680323999999999E-2</c:v>
                </c:pt>
                <c:pt idx="60">
                  <c:v>3.6457688000000002E-2</c:v>
                </c:pt>
                <c:pt idx="61">
                  <c:v>3.5109583E-2</c:v>
                </c:pt>
                <c:pt idx="62">
                  <c:v>3.2747110000000003E-2</c:v>
                </c:pt>
                <c:pt idx="63">
                  <c:v>2.9854825000000002E-2</c:v>
                </c:pt>
                <c:pt idx="64">
                  <c:v>2.6408829000000002E-2</c:v>
                </c:pt>
                <c:pt idx="65">
                  <c:v>2.4780977999999999E-2</c:v>
                </c:pt>
                <c:pt idx="66">
                  <c:v>2.7861436999999999E-2</c:v>
                </c:pt>
                <c:pt idx="67">
                  <c:v>3.6145467000000001E-2</c:v>
                </c:pt>
                <c:pt idx="68">
                  <c:v>4.5920130000000003E-2</c:v>
                </c:pt>
                <c:pt idx="69">
                  <c:v>5.1245185999999998E-2</c:v>
                </c:pt>
                <c:pt idx="70">
                  <c:v>4.9055815000000003E-2</c:v>
                </c:pt>
                <c:pt idx="71">
                  <c:v>4.0784679999999997E-2</c:v>
                </c:pt>
                <c:pt idx="72">
                  <c:v>3.0704834E-2</c:v>
                </c:pt>
                <c:pt idx="73">
                  <c:v>2.1922193E-2</c:v>
                </c:pt>
                <c:pt idx="74">
                  <c:v>1.5321714E-2</c:v>
                </c:pt>
                <c:pt idx="75">
                  <c:v>9.9814499999999994E-3</c:v>
                </c:pt>
                <c:pt idx="76">
                  <c:v>6.2601480000000001E-3</c:v>
                </c:pt>
                <c:pt idx="77">
                  <c:v>6.0603855999999999E-3</c:v>
                </c:pt>
                <c:pt idx="78">
                  <c:v>1.05831465E-2</c:v>
                </c:pt>
                <c:pt idx="79">
                  <c:v>1.7279727000000002E-2</c:v>
                </c:pt>
                <c:pt idx="80">
                  <c:v>2.1111808999999999E-2</c:v>
                </c:pt>
                <c:pt idx="81">
                  <c:v>1.8647690000000001E-2</c:v>
                </c:pt>
                <c:pt idx="82">
                  <c:v>1.02975415E-2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4.1127526000000001E-3</c:v>
                </c:pt>
                <c:pt idx="90">
                  <c:v>8.4714149999999995E-3</c:v>
                </c:pt>
                <c:pt idx="91">
                  <c:v>1.2625449E-2</c:v>
                </c:pt>
                <c:pt idx="92">
                  <c:v>1.5789226E-2</c:v>
                </c:pt>
                <c:pt idx="93">
                  <c:v>1.7910717E-2</c:v>
                </c:pt>
                <c:pt idx="94">
                  <c:v>1.9085715E-2</c:v>
                </c:pt>
                <c:pt idx="95">
                  <c:v>1.9557912E-2</c:v>
                </c:pt>
                <c:pt idx="96">
                  <c:v>2.0675108000000001E-2</c:v>
                </c:pt>
                <c:pt idx="97">
                  <c:v>2.211492E-2</c:v>
                </c:pt>
                <c:pt idx="98">
                  <c:v>2.3360738999999998E-2</c:v>
                </c:pt>
                <c:pt idx="99">
                  <c:v>2.3871653E-2</c:v>
                </c:pt>
                <c:pt idx="100">
                  <c:v>2.3577641999999999E-2</c:v>
                </c:pt>
                <c:pt idx="101">
                  <c:v>2.3428352999999999E-2</c:v>
                </c:pt>
                <c:pt idx="102">
                  <c:v>2.3226291E-2</c:v>
                </c:pt>
                <c:pt idx="103">
                  <c:v>2.3537334E-2</c:v>
                </c:pt>
                <c:pt idx="104">
                  <c:v>2.3542779E-2</c:v>
                </c:pt>
                <c:pt idx="105">
                  <c:v>2.3369846999999999E-2</c:v>
                </c:pt>
                <c:pt idx="106">
                  <c:v>2.2820730000000001E-2</c:v>
                </c:pt>
                <c:pt idx="107">
                  <c:v>2.2114490000000001E-2</c:v>
                </c:pt>
                <c:pt idx="108">
                  <c:v>2.0594248999999999E-2</c:v>
                </c:pt>
                <c:pt idx="109">
                  <c:v>1.8477746999999999E-2</c:v>
                </c:pt>
                <c:pt idx="110">
                  <c:v>1.6209063999999999E-2</c:v>
                </c:pt>
                <c:pt idx="111">
                  <c:v>1.6282122999999999E-2</c:v>
                </c:pt>
                <c:pt idx="112">
                  <c:v>1.3870574E-2</c:v>
                </c:pt>
                <c:pt idx="113">
                  <c:v>1.1260895E-2</c:v>
                </c:pt>
                <c:pt idx="114">
                  <c:v>8.1281180000000001E-3</c:v>
                </c:pt>
                <c:pt idx="115">
                  <c:v>4.4042565999999998E-3</c:v>
                </c:pt>
                <c:pt idx="116">
                  <c:v>4.1599999999999997E-4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87F-4F3A-8A4F-F7AD001C6DE8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[4]Sheet1!$D$304:$DT$304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9.0499999999999999E-4</c:v>
                </c:pt>
                <c:pt idx="8">
                  <c:v>3.0496303999999999E-3</c:v>
                </c:pt>
                <c:pt idx="9">
                  <c:v>4.2675747999999999E-3</c:v>
                </c:pt>
                <c:pt idx="10">
                  <c:v>3.2239541999999999E-3</c:v>
                </c:pt>
                <c:pt idx="11">
                  <c:v>7.9500000000000003E-4</c:v>
                </c:pt>
                <c:pt idx="12">
                  <c:v>0</c:v>
                </c:pt>
                <c:pt idx="13">
                  <c:v>0</c:v>
                </c:pt>
                <c:pt idx="14">
                  <c:v>4.4200000000000001E-4</c:v>
                </c:pt>
                <c:pt idx="15">
                  <c:v>3.0702692000000001E-3</c:v>
                </c:pt>
                <c:pt idx="16">
                  <c:v>4.8692350000000004E-3</c:v>
                </c:pt>
                <c:pt idx="17">
                  <c:v>4.0175645000000001E-3</c:v>
                </c:pt>
                <c:pt idx="18">
                  <c:v>1.2810403999999999E-3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2.0718793000000001E-3</c:v>
                </c:pt>
                <c:pt idx="26">
                  <c:v>5.0121020000000001E-3</c:v>
                </c:pt>
                <c:pt idx="27">
                  <c:v>6.5988840000000002E-3</c:v>
                </c:pt>
                <c:pt idx="28">
                  <c:v>7.3591029999999997E-3</c:v>
                </c:pt>
                <c:pt idx="29">
                  <c:v>7.4833254E-3</c:v>
                </c:pt>
                <c:pt idx="30">
                  <c:v>8.1657640000000007E-3</c:v>
                </c:pt>
                <c:pt idx="31">
                  <c:v>9.8202429999999993E-3</c:v>
                </c:pt>
                <c:pt idx="32">
                  <c:v>1.2203748E-2</c:v>
                </c:pt>
                <c:pt idx="33">
                  <c:v>1.5805969999999999E-2</c:v>
                </c:pt>
                <c:pt idx="34">
                  <c:v>1.9671750000000002E-2</c:v>
                </c:pt>
                <c:pt idx="35">
                  <c:v>2.2765802000000002E-2</c:v>
                </c:pt>
                <c:pt idx="36">
                  <c:v>2.3749969999999999E-2</c:v>
                </c:pt>
                <c:pt idx="37">
                  <c:v>2.2237135000000002E-2</c:v>
                </c:pt>
                <c:pt idx="38">
                  <c:v>1.8775644000000001E-2</c:v>
                </c:pt>
                <c:pt idx="39">
                  <c:v>1.4633241E-2</c:v>
                </c:pt>
                <c:pt idx="40">
                  <c:v>1.0760090999999999E-2</c:v>
                </c:pt>
                <c:pt idx="41">
                  <c:v>7.6436702999999996E-3</c:v>
                </c:pt>
                <c:pt idx="42">
                  <c:v>6.5725749999999998E-3</c:v>
                </c:pt>
                <c:pt idx="43">
                  <c:v>8.7339779999999999E-3</c:v>
                </c:pt>
                <c:pt idx="44">
                  <c:v>1.39274215E-2</c:v>
                </c:pt>
                <c:pt idx="45">
                  <c:v>2.0016229E-2</c:v>
                </c:pt>
                <c:pt idx="46">
                  <c:v>2.4573950000000001E-2</c:v>
                </c:pt>
                <c:pt idx="47">
                  <c:v>2.6093457E-2</c:v>
                </c:pt>
                <c:pt idx="48">
                  <c:v>2.4996266E-2</c:v>
                </c:pt>
                <c:pt idx="49">
                  <c:v>2.2376159999999999E-2</c:v>
                </c:pt>
                <c:pt idx="50">
                  <c:v>1.9137162999999999E-2</c:v>
                </c:pt>
                <c:pt idx="51">
                  <c:v>1.7141987000000001E-2</c:v>
                </c:pt>
                <c:pt idx="52">
                  <c:v>1.7042453999999999E-2</c:v>
                </c:pt>
                <c:pt idx="53">
                  <c:v>1.7782586E-2</c:v>
                </c:pt>
                <c:pt idx="54">
                  <c:v>1.8085482999999999E-2</c:v>
                </c:pt>
                <c:pt idx="55">
                  <c:v>1.8564460000000001E-2</c:v>
                </c:pt>
                <c:pt idx="56">
                  <c:v>2.1268260000000001E-2</c:v>
                </c:pt>
                <c:pt idx="57">
                  <c:v>2.6603008000000001E-2</c:v>
                </c:pt>
                <c:pt idx="58">
                  <c:v>3.2559810000000002E-2</c:v>
                </c:pt>
                <c:pt idx="59">
                  <c:v>3.6553950000000002E-2</c:v>
                </c:pt>
                <c:pt idx="60">
                  <c:v>3.6814819999999998E-2</c:v>
                </c:pt>
                <c:pt idx="61">
                  <c:v>3.4814455000000001E-2</c:v>
                </c:pt>
                <c:pt idx="62">
                  <c:v>3.17741E-2</c:v>
                </c:pt>
                <c:pt idx="63">
                  <c:v>2.8344134E-2</c:v>
                </c:pt>
                <c:pt idx="64">
                  <c:v>2.4772737E-2</c:v>
                </c:pt>
                <c:pt idx="65">
                  <c:v>2.3429307999999999E-2</c:v>
                </c:pt>
                <c:pt idx="66">
                  <c:v>2.6786378E-2</c:v>
                </c:pt>
                <c:pt idx="67">
                  <c:v>3.4786270000000001E-2</c:v>
                </c:pt>
                <c:pt idx="68">
                  <c:v>4.3788991999999999E-2</c:v>
                </c:pt>
                <c:pt idx="69">
                  <c:v>4.848939E-2</c:v>
                </c:pt>
                <c:pt idx="70">
                  <c:v>4.6411137999999998E-2</c:v>
                </c:pt>
                <c:pt idx="71">
                  <c:v>3.8997499999999997E-2</c:v>
                </c:pt>
                <c:pt idx="72">
                  <c:v>2.9927180000000001E-2</c:v>
                </c:pt>
                <c:pt idx="73">
                  <c:v>2.1810329999999999E-2</c:v>
                </c:pt>
                <c:pt idx="74">
                  <c:v>1.5296673E-2</c:v>
                </c:pt>
                <c:pt idx="75">
                  <c:v>9.7620750000000003E-3</c:v>
                </c:pt>
                <c:pt idx="76">
                  <c:v>5.7796812999999997E-3</c:v>
                </c:pt>
                <c:pt idx="77">
                  <c:v>5.2364343000000004E-3</c:v>
                </c:pt>
                <c:pt idx="78">
                  <c:v>9.1980780000000002E-3</c:v>
                </c:pt>
                <c:pt idx="79">
                  <c:v>1.5284590000000001E-2</c:v>
                </c:pt>
                <c:pt idx="80">
                  <c:v>1.8992447999999999E-2</c:v>
                </c:pt>
                <c:pt idx="81">
                  <c:v>1.7199800000000001E-2</c:v>
                </c:pt>
                <c:pt idx="82">
                  <c:v>1.0106530000000001E-2</c:v>
                </c:pt>
                <c:pt idx="83">
                  <c:v>1.0245797000000001E-3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2.7210136999999998E-3</c:v>
                </c:pt>
                <c:pt idx="90">
                  <c:v>7.2444529999999997E-3</c:v>
                </c:pt>
                <c:pt idx="91">
                  <c:v>1.1763290500000001E-2</c:v>
                </c:pt>
                <c:pt idx="92">
                  <c:v>1.5208175000000001E-2</c:v>
                </c:pt>
                <c:pt idx="93">
                  <c:v>1.7438479E-2</c:v>
                </c:pt>
                <c:pt idx="94">
                  <c:v>1.8580197999999999E-2</c:v>
                </c:pt>
                <c:pt idx="95">
                  <c:v>1.8816297999999999E-2</c:v>
                </c:pt>
                <c:pt idx="96">
                  <c:v>1.9560643999999999E-2</c:v>
                </c:pt>
                <c:pt idx="97">
                  <c:v>2.0577358E-2</c:v>
                </c:pt>
                <c:pt idx="98">
                  <c:v>2.1433646000000001E-2</c:v>
                </c:pt>
                <c:pt idx="99">
                  <c:v>2.1599035999999999E-2</c:v>
                </c:pt>
                <c:pt idx="100">
                  <c:v>2.1047094999999998E-2</c:v>
                </c:pt>
                <c:pt idx="101">
                  <c:v>2.080284E-2</c:v>
                </c:pt>
                <c:pt idx="102">
                  <c:v>2.0637292000000002E-2</c:v>
                </c:pt>
                <c:pt idx="103">
                  <c:v>2.1034745000000001E-2</c:v>
                </c:pt>
                <c:pt idx="104">
                  <c:v>2.1260535000000001E-2</c:v>
                </c:pt>
                <c:pt idx="105">
                  <c:v>2.1445088000000001E-2</c:v>
                </c:pt>
                <c:pt idx="106">
                  <c:v>2.1357035E-2</c:v>
                </c:pt>
                <c:pt idx="107">
                  <c:v>2.1155573E-2</c:v>
                </c:pt>
                <c:pt idx="108">
                  <c:v>2.0245765999999998E-2</c:v>
                </c:pt>
                <c:pt idx="109">
                  <c:v>1.8750722000000001E-2</c:v>
                </c:pt>
                <c:pt idx="110">
                  <c:v>1.7076378999999999E-2</c:v>
                </c:pt>
                <c:pt idx="111">
                  <c:v>1.8063102000000001E-2</c:v>
                </c:pt>
                <c:pt idx="112">
                  <c:v>1.6222871999999999E-2</c:v>
                </c:pt>
                <c:pt idx="113">
                  <c:v>1.4105642999999999E-2</c:v>
                </c:pt>
                <c:pt idx="114">
                  <c:v>1.1396626E-2</c:v>
                </c:pt>
                <c:pt idx="115">
                  <c:v>8.0416700000000008E-3</c:v>
                </c:pt>
                <c:pt idx="116">
                  <c:v>4.3875279999999999E-3</c:v>
                </c:pt>
                <c:pt idx="117">
                  <c:v>3.7800000000000003E-4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87F-4F3A-8A4F-F7AD001C6DE8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[4]Sheet1!$D$305:$DT$305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1.3799999999999999E-4</c:v>
                </c:pt>
                <c:pt idx="7">
                  <c:v>1.5483251E-3</c:v>
                </c:pt>
                <c:pt idx="8">
                  <c:v>3.3461160000000001E-3</c:v>
                </c:pt>
                <c:pt idx="9">
                  <c:v>4.0545609999999999E-3</c:v>
                </c:pt>
                <c:pt idx="10">
                  <c:v>2.4705130000000001E-3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7.2300000000000001E-4</c:v>
                </c:pt>
                <c:pt idx="15">
                  <c:v>4.2308234E-3</c:v>
                </c:pt>
                <c:pt idx="16">
                  <c:v>6.7693162999999997E-3</c:v>
                </c:pt>
                <c:pt idx="17">
                  <c:v>6.1085510000000003E-3</c:v>
                </c:pt>
                <c:pt idx="18">
                  <c:v>2.9201098E-3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9.6000000000000002E-4</c:v>
                </c:pt>
                <c:pt idx="26">
                  <c:v>4.9547710000000002E-3</c:v>
                </c:pt>
                <c:pt idx="27">
                  <c:v>7.5890819999999996E-3</c:v>
                </c:pt>
                <c:pt idx="28">
                  <c:v>9.2573470000000008E-3</c:v>
                </c:pt>
                <c:pt idx="29">
                  <c:v>9.9329520000000001E-3</c:v>
                </c:pt>
                <c:pt idx="30">
                  <c:v>1.0967401999999999E-2</c:v>
                </c:pt>
                <c:pt idx="31">
                  <c:v>1.2766603E-2</c:v>
                </c:pt>
                <c:pt idx="32">
                  <c:v>1.5032329000000001E-2</c:v>
                </c:pt>
                <c:pt idx="33">
                  <c:v>1.8495798000000001E-2</c:v>
                </c:pt>
                <c:pt idx="34">
                  <c:v>2.2285619999999999E-2</c:v>
                </c:pt>
                <c:pt idx="35">
                  <c:v>2.5425196000000001E-2</c:v>
                </c:pt>
                <c:pt idx="36">
                  <c:v>2.6397523999999999E-2</c:v>
                </c:pt>
                <c:pt idx="37">
                  <c:v>2.4669818999999999E-2</c:v>
                </c:pt>
                <c:pt idx="38">
                  <c:v>2.0732066E-2</c:v>
                </c:pt>
                <c:pt idx="39">
                  <c:v>1.6134585999999999E-2</c:v>
                </c:pt>
                <c:pt idx="40">
                  <c:v>1.1911842000000001E-2</c:v>
                </c:pt>
                <c:pt idx="41">
                  <c:v>8.8013899999999992E-3</c:v>
                </c:pt>
                <c:pt idx="42">
                  <c:v>7.6284380000000004E-3</c:v>
                </c:pt>
                <c:pt idx="43">
                  <c:v>9.5427489999999997E-3</c:v>
                </c:pt>
                <c:pt idx="44">
                  <c:v>1.4517788E-2</c:v>
                </c:pt>
                <c:pt idx="45">
                  <c:v>2.0738092999999999E-2</c:v>
                </c:pt>
                <c:pt idx="46">
                  <c:v>2.5778782E-2</c:v>
                </c:pt>
                <c:pt idx="47">
                  <c:v>2.7813450999999999E-2</c:v>
                </c:pt>
                <c:pt idx="48">
                  <c:v>2.6914150000000001E-2</c:v>
                </c:pt>
                <c:pt idx="49">
                  <c:v>2.4240623999999999E-2</c:v>
                </c:pt>
                <c:pt idx="50">
                  <c:v>2.0885687E-2</c:v>
                </c:pt>
                <c:pt idx="51">
                  <c:v>1.8914839999999999E-2</c:v>
                </c:pt>
                <c:pt idx="52">
                  <c:v>1.9001219999999999E-2</c:v>
                </c:pt>
                <c:pt idx="53">
                  <c:v>1.9804364000000001E-2</c:v>
                </c:pt>
                <c:pt idx="54">
                  <c:v>1.9742636000000001E-2</c:v>
                </c:pt>
                <c:pt idx="55">
                  <c:v>1.940586E-2</c:v>
                </c:pt>
                <c:pt idx="56">
                  <c:v>2.1015744999999999E-2</c:v>
                </c:pt>
                <c:pt idx="57">
                  <c:v>2.5466007999999998E-2</c:v>
                </c:pt>
                <c:pt idx="58">
                  <c:v>3.1138815E-2</c:v>
                </c:pt>
                <c:pt idx="59">
                  <c:v>3.5523262E-2</c:v>
                </c:pt>
                <c:pt idx="60">
                  <c:v>3.6561551999999997E-2</c:v>
                </c:pt>
                <c:pt idx="61">
                  <c:v>3.5547879999999997E-2</c:v>
                </c:pt>
                <c:pt idx="62">
                  <c:v>3.3421665000000003E-2</c:v>
                </c:pt>
                <c:pt idx="63">
                  <c:v>3.0618299000000002E-2</c:v>
                </c:pt>
                <c:pt idx="64">
                  <c:v>2.7144194E-2</c:v>
                </c:pt>
                <c:pt idx="65">
                  <c:v>2.5406504E-2</c:v>
                </c:pt>
                <c:pt idx="66">
                  <c:v>2.8324486999999999E-2</c:v>
                </c:pt>
                <c:pt idx="67">
                  <c:v>3.6458923999999997E-2</c:v>
                </c:pt>
                <c:pt idx="68">
                  <c:v>4.6105384999999999E-2</c:v>
                </c:pt>
                <c:pt idx="69">
                  <c:v>5.1346696999999997E-2</c:v>
                </c:pt>
                <c:pt idx="70">
                  <c:v>4.9097469999999997E-2</c:v>
                </c:pt>
                <c:pt idx="71">
                  <c:v>4.0788221999999999E-2</c:v>
                </c:pt>
                <c:pt idx="72">
                  <c:v>3.0735729999999999E-2</c:v>
                </c:pt>
                <c:pt idx="73">
                  <c:v>2.2049319000000001E-2</c:v>
                </c:pt>
                <c:pt idx="74">
                  <c:v>1.555906E-2</c:v>
                </c:pt>
                <c:pt idx="75">
                  <c:v>1.0261654E-2</c:v>
                </c:pt>
                <c:pt idx="76">
                  <c:v>6.4849694999999999E-3</c:v>
                </c:pt>
                <c:pt idx="77">
                  <c:v>6.1669875999999998E-3</c:v>
                </c:pt>
                <c:pt idx="78">
                  <c:v>1.0620129000000001E-2</c:v>
                </c:pt>
                <c:pt idx="79">
                  <c:v>1.7380532000000001E-2</c:v>
                </c:pt>
                <c:pt idx="80">
                  <c:v>2.1382605999999998E-2</c:v>
                </c:pt>
                <c:pt idx="81">
                  <c:v>1.90957E-2</c:v>
                </c:pt>
                <c:pt idx="82">
                  <c:v>1.0823197999999999E-2</c:v>
                </c:pt>
                <c:pt idx="83">
                  <c:v>4.4900000000000002E-4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4.0061819999999996E-3</c:v>
                </c:pt>
                <c:pt idx="90">
                  <c:v>8.4846850000000005E-3</c:v>
                </c:pt>
                <c:pt idx="91">
                  <c:v>1.2711761E-2</c:v>
                </c:pt>
                <c:pt idx="92">
                  <c:v>1.5870512999999999E-2</c:v>
                </c:pt>
                <c:pt idx="93">
                  <c:v>1.7969161000000001E-2</c:v>
                </c:pt>
                <c:pt idx="94">
                  <c:v>1.9146493000000001E-2</c:v>
                </c:pt>
                <c:pt idx="95">
                  <c:v>1.9647301999999998E-2</c:v>
                </c:pt>
                <c:pt idx="96">
                  <c:v>2.0851469000000001E-2</c:v>
                </c:pt>
                <c:pt idx="97">
                  <c:v>2.2405721E-2</c:v>
                </c:pt>
                <c:pt idx="98">
                  <c:v>2.3751609999999999E-2</c:v>
                </c:pt>
                <c:pt idx="99">
                  <c:v>2.4329863E-2</c:v>
                </c:pt>
                <c:pt idx="100">
                  <c:v>2.4064994999999999E-2</c:v>
                </c:pt>
                <c:pt idx="101">
                  <c:v>2.3925709999999999E-2</c:v>
                </c:pt>
                <c:pt idx="102">
                  <c:v>2.3628052E-2</c:v>
                </c:pt>
                <c:pt idx="103">
                  <c:v>2.3837351999999999E-2</c:v>
                </c:pt>
                <c:pt idx="104">
                  <c:v>2.3717104999999999E-2</c:v>
                </c:pt>
                <c:pt idx="105">
                  <c:v>2.3397952E-2</c:v>
                </c:pt>
                <c:pt idx="106">
                  <c:v>2.2691590000000001E-2</c:v>
                </c:pt>
                <c:pt idx="107">
                  <c:v>2.1809835E-2</c:v>
                </c:pt>
                <c:pt idx="108">
                  <c:v>2.0137742E-2</c:v>
                </c:pt>
                <c:pt idx="109">
                  <c:v>1.7876336E-2</c:v>
                </c:pt>
                <c:pt idx="110">
                  <c:v>1.5473578999999999E-2</c:v>
                </c:pt>
                <c:pt idx="111">
                  <c:v>1.5358876E-2</c:v>
                </c:pt>
                <c:pt idx="112">
                  <c:v>1.283816E-2</c:v>
                </c:pt>
                <c:pt idx="113">
                  <c:v>1.0133962E-2</c:v>
                </c:pt>
                <c:pt idx="114">
                  <c:v>6.9308327999999999E-3</c:v>
                </c:pt>
                <c:pt idx="115">
                  <c:v>3.1616255000000001E-3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87F-4F3A-8A4F-F7AD001C6DE8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[4]Sheet1!$D$306:$DT$306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2.1000000000000001E-4</c:v>
                </c:pt>
                <c:pt idx="7">
                  <c:v>1.978334E-3</c:v>
                </c:pt>
                <c:pt idx="8">
                  <c:v>3.9014829999999999E-3</c:v>
                </c:pt>
                <c:pt idx="9">
                  <c:v>4.4968906000000001E-3</c:v>
                </c:pt>
                <c:pt idx="10">
                  <c:v>2.690801E-3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7.4399999999999998E-4</c:v>
                </c:pt>
                <c:pt idx="15">
                  <c:v>4.0559786999999998E-3</c:v>
                </c:pt>
                <c:pt idx="16">
                  <c:v>6.3487417000000004E-3</c:v>
                </c:pt>
                <c:pt idx="17">
                  <c:v>5.5997814E-3</c:v>
                </c:pt>
                <c:pt idx="18">
                  <c:v>2.5366247000000001E-3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1.0297147E-3</c:v>
                </c:pt>
                <c:pt idx="26">
                  <c:v>4.9495629999999997E-3</c:v>
                </c:pt>
                <c:pt idx="27">
                  <c:v>7.5333817000000003E-3</c:v>
                </c:pt>
                <c:pt idx="28">
                  <c:v>9.1681320000000007E-3</c:v>
                </c:pt>
                <c:pt idx="29">
                  <c:v>9.7969489999999992E-3</c:v>
                </c:pt>
                <c:pt idx="30">
                  <c:v>1.0788957E-2</c:v>
                </c:pt>
                <c:pt idx="31">
                  <c:v>1.2565079999999999E-2</c:v>
                </c:pt>
                <c:pt idx="32">
                  <c:v>1.4843843000000001E-2</c:v>
                </c:pt>
                <c:pt idx="33">
                  <c:v>1.8267859000000001E-2</c:v>
                </c:pt>
                <c:pt idx="34">
                  <c:v>2.1988491999999998E-2</c:v>
                </c:pt>
                <c:pt idx="35">
                  <c:v>2.5031082E-2</c:v>
                </c:pt>
                <c:pt idx="36">
                  <c:v>2.5961135E-2</c:v>
                </c:pt>
                <c:pt idx="37">
                  <c:v>2.4275023E-2</c:v>
                </c:pt>
                <c:pt idx="38">
                  <c:v>2.0454342E-2</c:v>
                </c:pt>
                <c:pt idx="39">
                  <c:v>1.6007706999999999E-2</c:v>
                </c:pt>
                <c:pt idx="40">
                  <c:v>1.1960520000000001E-2</c:v>
                </c:pt>
                <c:pt idx="41">
                  <c:v>8.9510049999999997E-3</c:v>
                </c:pt>
                <c:pt idx="42">
                  <c:v>7.7888469999999998E-3</c:v>
                </c:pt>
                <c:pt idx="43">
                  <c:v>9.6530810000000009E-3</c:v>
                </c:pt>
                <c:pt idx="44">
                  <c:v>1.4576802999999999E-2</c:v>
                </c:pt>
                <c:pt idx="45">
                  <c:v>2.0817545999999999E-2</c:v>
                </c:pt>
                <c:pt idx="46">
                  <c:v>2.5923489000000001E-2</c:v>
                </c:pt>
                <c:pt idx="47">
                  <c:v>2.8023151999999999E-2</c:v>
                </c:pt>
                <c:pt idx="48">
                  <c:v>2.7134966E-2</c:v>
                </c:pt>
                <c:pt idx="49">
                  <c:v>2.4427475000000001E-2</c:v>
                </c:pt>
                <c:pt idx="50">
                  <c:v>2.1007563999999999E-2</c:v>
                </c:pt>
                <c:pt idx="51">
                  <c:v>1.8935230000000001E-2</c:v>
                </c:pt>
                <c:pt idx="52">
                  <c:v>1.8907309000000001E-2</c:v>
                </c:pt>
                <c:pt idx="53">
                  <c:v>1.96005E-2</c:v>
                </c:pt>
                <c:pt idx="54">
                  <c:v>1.9482904999999998E-2</c:v>
                </c:pt>
                <c:pt idx="55">
                  <c:v>1.9146573E-2</c:v>
                </c:pt>
                <c:pt idx="56">
                  <c:v>2.0831233000000001E-2</c:v>
                </c:pt>
                <c:pt idx="57">
                  <c:v>2.5395712000000001E-2</c:v>
                </c:pt>
                <c:pt idx="58">
                  <c:v>3.121527E-2</c:v>
                </c:pt>
                <c:pt idx="59">
                  <c:v>3.5716295000000002E-2</c:v>
                </c:pt>
                <c:pt idx="60">
                  <c:v>3.6802960000000003E-2</c:v>
                </c:pt>
                <c:pt idx="61">
                  <c:v>3.5733130000000002E-2</c:v>
                </c:pt>
                <c:pt idx="62">
                  <c:v>3.3473533E-2</c:v>
                </c:pt>
                <c:pt idx="63">
                  <c:v>3.0490429999999999E-2</c:v>
                </c:pt>
                <c:pt idx="64">
                  <c:v>2.6827203000000001E-2</c:v>
                </c:pt>
                <c:pt idx="65">
                  <c:v>2.4959337000000002E-2</c:v>
                </c:pt>
                <c:pt idx="66">
                  <c:v>2.7819097000000001E-2</c:v>
                </c:pt>
                <c:pt idx="67">
                  <c:v>3.5949229999999999E-2</c:v>
                </c:pt>
                <c:pt idx="68">
                  <c:v>4.5659743000000003E-2</c:v>
                </c:pt>
                <c:pt idx="69">
                  <c:v>5.1038843E-2</c:v>
                </c:pt>
                <c:pt idx="70">
                  <c:v>4.9030256000000001E-2</c:v>
                </c:pt>
                <c:pt idx="71">
                  <c:v>4.1019447000000001E-2</c:v>
                </c:pt>
                <c:pt idx="72">
                  <c:v>3.1172697999999999E-2</c:v>
                </c:pt>
                <c:pt idx="73">
                  <c:v>2.2466494E-2</c:v>
                </c:pt>
                <c:pt idx="74">
                  <c:v>1.5719377999999999E-2</c:v>
                </c:pt>
                <c:pt idx="75">
                  <c:v>1.0074540999999999E-2</c:v>
                </c:pt>
                <c:pt idx="76">
                  <c:v>6.0326857000000001E-3</c:v>
                </c:pt>
                <c:pt idx="77">
                  <c:v>5.6263017E-3</c:v>
                </c:pt>
                <c:pt idx="78">
                  <c:v>1.0172449E-2</c:v>
                </c:pt>
                <c:pt idx="79">
                  <c:v>1.7158263999999999E-2</c:v>
                </c:pt>
                <c:pt idx="80">
                  <c:v>2.1413677999999998E-2</c:v>
                </c:pt>
                <c:pt idx="81">
                  <c:v>1.928581E-2</c:v>
                </c:pt>
                <c:pt idx="82">
                  <c:v>1.1000071E-2</c:v>
                </c:pt>
                <c:pt idx="83">
                  <c:v>4.7600000000000002E-4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3.8831671999999999E-3</c:v>
                </c:pt>
                <c:pt idx="90">
                  <c:v>8.4485150000000002E-3</c:v>
                </c:pt>
                <c:pt idx="91">
                  <c:v>1.2822488999999999E-2</c:v>
                </c:pt>
                <c:pt idx="92">
                  <c:v>1.6174299999999999E-2</c:v>
                </c:pt>
                <c:pt idx="93">
                  <c:v>1.8448273000000001E-2</c:v>
                </c:pt>
                <c:pt idx="94">
                  <c:v>1.9732837E-2</c:v>
                </c:pt>
                <c:pt idx="95">
                  <c:v>2.0234603E-2</c:v>
                </c:pt>
                <c:pt idx="96">
                  <c:v>2.1346837E-2</c:v>
                </c:pt>
                <c:pt idx="97">
                  <c:v>2.2708599999999999E-2</c:v>
                </c:pt>
                <c:pt idx="98">
                  <c:v>2.3827656999999999E-2</c:v>
                </c:pt>
                <c:pt idx="99">
                  <c:v>2.4188702999999999E-2</c:v>
                </c:pt>
                <c:pt idx="100">
                  <c:v>2.3750093E-2</c:v>
                </c:pt>
                <c:pt idx="101">
                  <c:v>2.342433E-2</c:v>
                </c:pt>
                <c:pt idx="102">
                  <c:v>2.3073456999999999E-2</c:v>
                </c:pt>
                <c:pt idx="103">
                  <c:v>2.3278158E-2</c:v>
                </c:pt>
                <c:pt idx="104">
                  <c:v>2.3191553E-2</c:v>
                </c:pt>
                <c:pt idx="105">
                  <c:v>2.2936814E-2</c:v>
                </c:pt>
                <c:pt idx="106">
                  <c:v>2.2316968E-2</c:v>
                </c:pt>
                <c:pt idx="107">
                  <c:v>2.1551246E-2</c:v>
                </c:pt>
                <c:pt idx="108">
                  <c:v>1.9977855999999999E-2</c:v>
                </c:pt>
                <c:pt idx="109">
                  <c:v>1.7812939999999999E-2</c:v>
                </c:pt>
                <c:pt idx="110">
                  <c:v>1.5499618999999999E-2</c:v>
                </c:pt>
                <c:pt idx="111">
                  <c:v>1.5490459E-2</c:v>
                </c:pt>
                <c:pt idx="112">
                  <c:v>1.3024265E-2</c:v>
                </c:pt>
                <c:pt idx="113">
                  <c:v>1.0369275000000001E-2</c:v>
                </c:pt>
                <c:pt idx="114">
                  <c:v>7.1942135999999999E-3</c:v>
                </c:pt>
                <c:pt idx="115">
                  <c:v>3.4317462999999999E-3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E87F-4F3A-8A4F-F7AD001C6DE8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[4]Sheet1!$D$307:$DT$307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4.0200000000000001E-5</c:v>
                </c:pt>
                <c:pt idx="7">
                  <c:v>1.7134072E-3</c:v>
                </c:pt>
                <c:pt idx="8">
                  <c:v>3.7366032999999999E-3</c:v>
                </c:pt>
                <c:pt idx="9">
                  <c:v>4.5061529999999997E-3</c:v>
                </c:pt>
                <c:pt idx="10">
                  <c:v>2.7963367999999998E-3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6.69E-4</c:v>
                </c:pt>
                <c:pt idx="15">
                  <c:v>4.2944257E-3</c:v>
                </c:pt>
                <c:pt idx="16">
                  <c:v>6.8983589999999997E-3</c:v>
                </c:pt>
                <c:pt idx="17">
                  <c:v>6.2154033000000001E-3</c:v>
                </c:pt>
                <c:pt idx="18">
                  <c:v>2.9374287E-3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6.8999999999999997E-4</c:v>
                </c:pt>
                <c:pt idx="26">
                  <c:v>4.8385262000000002E-3</c:v>
                </c:pt>
                <c:pt idx="27">
                  <c:v>7.6568340000000004E-3</c:v>
                </c:pt>
                <c:pt idx="28">
                  <c:v>9.4703489999999994E-3</c:v>
                </c:pt>
                <c:pt idx="29">
                  <c:v>1.0221984E-2</c:v>
                </c:pt>
                <c:pt idx="30">
                  <c:v>1.1287393E-2</c:v>
                </c:pt>
                <c:pt idx="31">
                  <c:v>1.3110716999999999E-2</c:v>
                </c:pt>
                <c:pt idx="32">
                  <c:v>1.5397483999999999E-2</c:v>
                </c:pt>
                <c:pt idx="33">
                  <c:v>1.8819377000000002E-2</c:v>
                </c:pt>
                <c:pt idx="34">
                  <c:v>2.2483383999999999E-2</c:v>
                </c:pt>
                <c:pt idx="35">
                  <c:v>2.5449300000000001E-2</c:v>
                </c:pt>
                <c:pt idx="36">
                  <c:v>2.6295903999999998E-2</c:v>
                </c:pt>
                <c:pt idx="37">
                  <c:v>2.4548405999999998E-2</c:v>
                </c:pt>
                <c:pt idx="38">
                  <c:v>2.0702654000000001E-2</c:v>
                </c:pt>
                <c:pt idx="39">
                  <c:v>1.6216673000000001E-2</c:v>
                </c:pt>
                <c:pt idx="40">
                  <c:v>1.20737925E-2</c:v>
                </c:pt>
                <c:pt idx="41">
                  <c:v>9.0131949999999999E-3</c:v>
                </c:pt>
                <c:pt idx="42">
                  <c:v>7.8498019999999995E-3</c:v>
                </c:pt>
                <c:pt idx="43">
                  <c:v>9.7356809999999995E-3</c:v>
                </c:pt>
                <c:pt idx="44">
                  <c:v>1.4668153999999999E-2</c:v>
                </c:pt>
                <c:pt idx="45">
                  <c:v>2.0881651000000001E-2</c:v>
                </c:pt>
                <c:pt idx="46">
                  <c:v>2.5994409E-2</c:v>
                </c:pt>
                <c:pt idx="47">
                  <c:v>2.8170199999999999E-2</c:v>
                </c:pt>
                <c:pt idx="48">
                  <c:v>2.7368518000000001E-2</c:v>
                </c:pt>
                <c:pt idx="49">
                  <c:v>2.4712195999999999E-2</c:v>
                </c:pt>
                <c:pt idx="50">
                  <c:v>2.1296352000000001E-2</c:v>
                </c:pt>
                <c:pt idx="51">
                  <c:v>1.9280183999999999E-2</c:v>
                </c:pt>
                <c:pt idx="52">
                  <c:v>1.9403811999999999E-2</c:v>
                </c:pt>
                <c:pt idx="53">
                  <c:v>2.0198625000000001E-2</c:v>
                </c:pt>
                <c:pt idx="54">
                  <c:v>1.9978339000000001E-2</c:v>
                </c:pt>
                <c:pt idx="55">
                  <c:v>1.9336306000000001E-2</c:v>
                </c:pt>
                <c:pt idx="56">
                  <c:v>2.0689879000000001E-2</c:v>
                </c:pt>
                <c:pt idx="57">
                  <c:v>2.508473E-2</c:v>
                </c:pt>
                <c:pt idx="58">
                  <c:v>3.0935560000000001E-2</c:v>
                </c:pt>
                <c:pt idx="59">
                  <c:v>3.5529314999999999E-2</c:v>
                </c:pt>
                <c:pt idx="60">
                  <c:v>3.6581059999999999E-2</c:v>
                </c:pt>
                <c:pt idx="61">
                  <c:v>3.5379319999999999E-2</c:v>
                </c:pt>
                <c:pt idx="62">
                  <c:v>3.3034224000000001E-2</c:v>
                </c:pt>
                <c:pt idx="63">
                  <c:v>3.0191389999999999E-2</c:v>
                </c:pt>
                <c:pt idx="64">
                  <c:v>2.6951567999999999E-2</c:v>
                </c:pt>
                <c:pt idx="65">
                  <c:v>2.5603480000000001E-2</c:v>
                </c:pt>
                <c:pt idx="66">
                  <c:v>2.8856743000000001E-2</c:v>
                </c:pt>
                <c:pt idx="67">
                  <c:v>3.711735E-2</c:v>
                </c:pt>
                <c:pt idx="68">
                  <c:v>4.6653612999999997E-2</c:v>
                </c:pt>
                <c:pt idx="69">
                  <c:v>5.1621970000000003E-2</c:v>
                </c:pt>
                <c:pt idx="70">
                  <c:v>4.9083386E-2</c:v>
                </c:pt>
                <c:pt idx="71">
                  <c:v>4.0639922000000002E-2</c:v>
                </c:pt>
                <c:pt idx="72">
                  <c:v>3.0670842E-2</c:v>
                </c:pt>
                <c:pt idx="73">
                  <c:v>2.2187618999999999E-2</c:v>
                </c:pt>
                <c:pt idx="74">
                  <c:v>1.5871634999999999E-2</c:v>
                </c:pt>
                <c:pt idx="75">
                  <c:v>1.0613519E-2</c:v>
                </c:pt>
                <c:pt idx="76">
                  <c:v>6.7825625000000004E-3</c:v>
                </c:pt>
                <c:pt idx="77">
                  <c:v>6.4120334999999999E-3</c:v>
                </c:pt>
                <c:pt idx="78">
                  <c:v>1.0840259499999999E-2</c:v>
                </c:pt>
                <c:pt idx="79">
                  <c:v>1.7573525999999999E-2</c:v>
                </c:pt>
                <c:pt idx="80">
                  <c:v>2.1492648999999999E-2</c:v>
                </c:pt>
                <c:pt idx="81">
                  <c:v>1.9063337E-2</c:v>
                </c:pt>
                <c:pt idx="82">
                  <c:v>1.0629573E-2</c:v>
                </c:pt>
                <c:pt idx="83">
                  <c:v>1.35E-4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4.0958803000000002E-3</c:v>
                </c:pt>
                <c:pt idx="90">
                  <c:v>8.6159584999999997E-3</c:v>
                </c:pt>
                <c:pt idx="91">
                  <c:v>1.2854493999999999E-2</c:v>
                </c:pt>
                <c:pt idx="92">
                  <c:v>1.5984286E-2</c:v>
                </c:pt>
                <c:pt idx="93">
                  <c:v>1.8034527000000002E-2</c:v>
                </c:pt>
                <c:pt idx="94">
                  <c:v>1.9167147999999998E-2</c:v>
                </c:pt>
                <c:pt idx="95">
                  <c:v>1.9642110000000001E-2</c:v>
                </c:pt>
                <c:pt idx="96">
                  <c:v>2.0863352000000002E-2</c:v>
                </c:pt>
                <c:pt idx="97">
                  <c:v>2.2461579999999998E-2</c:v>
                </c:pt>
                <c:pt idx="98">
                  <c:v>2.388964E-2</c:v>
                </c:pt>
                <c:pt idx="99">
                  <c:v>2.4576352999999999E-2</c:v>
                </c:pt>
                <c:pt idx="100">
                  <c:v>2.4418347999999999E-2</c:v>
                </c:pt>
                <c:pt idx="101">
                  <c:v>2.4341270000000002E-2</c:v>
                </c:pt>
                <c:pt idx="102">
                  <c:v>2.4071123E-2</c:v>
                </c:pt>
                <c:pt idx="103">
                  <c:v>2.4271187999999999E-2</c:v>
                </c:pt>
                <c:pt idx="104">
                  <c:v>2.4106064999999999E-2</c:v>
                </c:pt>
                <c:pt idx="105">
                  <c:v>2.371061E-2</c:v>
                </c:pt>
                <c:pt idx="106">
                  <c:v>2.2905549000000001E-2</c:v>
                </c:pt>
                <c:pt idx="107">
                  <c:v>2.1916594000000001E-2</c:v>
                </c:pt>
                <c:pt idx="108">
                  <c:v>2.0127566999999999E-2</c:v>
                </c:pt>
                <c:pt idx="109">
                  <c:v>1.7761362999999999E-2</c:v>
                </c:pt>
                <c:pt idx="110">
                  <c:v>1.5286433E-2</c:v>
                </c:pt>
                <c:pt idx="111">
                  <c:v>1.5011190000000001E-2</c:v>
                </c:pt>
                <c:pt idx="112">
                  <c:v>1.2440622E-2</c:v>
                </c:pt>
                <c:pt idx="113">
                  <c:v>9.7147169999999994E-3</c:v>
                </c:pt>
                <c:pt idx="114">
                  <c:v>6.5085873999999998E-3</c:v>
                </c:pt>
                <c:pt idx="115">
                  <c:v>2.7416625999999999E-3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E87F-4F3A-8A4F-F7AD001C6DE8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[4]Sheet1!$D$308:$DT$308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8.0099999999999995E-5</c:v>
                </c:pt>
                <c:pt idx="6">
                  <c:v>6.8499999999999995E-4</c:v>
                </c:pt>
                <c:pt idx="7">
                  <c:v>2.3593400000000001E-3</c:v>
                </c:pt>
                <c:pt idx="8">
                  <c:v>4.0834736999999996E-3</c:v>
                </c:pt>
                <c:pt idx="9">
                  <c:v>4.4062249999999997E-3</c:v>
                </c:pt>
                <c:pt idx="10">
                  <c:v>2.2517485000000002E-3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8.2399999999999997E-4</c:v>
                </c:pt>
                <c:pt idx="15">
                  <c:v>4.8628956999999997E-3</c:v>
                </c:pt>
                <c:pt idx="16">
                  <c:v>7.6904219999999997E-3</c:v>
                </c:pt>
                <c:pt idx="17">
                  <c:v>6.9502349999999999E-3</c:v>
                </c:pt>
                <c:pt idx="18">
                  <c:v>3.4740597000000001E-3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5.8399999999999999E-4</c:v>
                </c:pt>
                <c:pt idx="26">
                  <c:v>4.9346512999999996E-3</c:v>
                </c:pt>
                <c:pt idx="27">
                  <c:v>7.8612339999999999E-3</c:v>
                </c:pt>
                <c:pt idx="28">
                  <c:v>9.7460289999999998E-3</c:v>
                </c:pt>
                <c:pt idx="29">
                  <c:v>1.0583552E-2</c:v>
                </c:pt>
                <c:pt idx="30">
                  <c:v>1.1732953000000001E-2</c:v>
                </c:pt>
                <c:pt idx="31">
                  <c:v>1.3598214000000001E-2</c:v>
                </c:pt>
                <c:pt idx="32">
                  <c:v>1.5822820000000001E-2</c:v>
                </c:pt>
                <c:pt idx="33">
                  <c:v>1.9173203E-2</c:v>
                </c:pt>
                <c:pt idx="34">
                  <c:v>2.2787377000000001E-2</c:v>
                </c:pt>
                <c:pt idx="35">
                  <c:v>2.5706713999999999E-2</c:v>
                </c:pt>
                <c:pt idx="36">
                  <c:v>2.6483021999999998E-2</c:v>
                </c:pt>
                <c:pt idx="37">
                  <c:v>2.4613108000000002E-2</c:v>
                </c:pt>
                <c:pt idx="38">
                  <c:v>2.0677661999999999E-2</c:v>
                </c:pt>
                <c:pt idx="39">
                  <c:v>1.61345E-2</c:v>
                </c:pt>
                <c:pt idx="40">
                  <c:v>1.1946022000000001E-2</c:v>
                </c:pt>
                <c:pt idx="41">
                  <c:v>8.8970799999999999E-3</c:v>
                </c:pt>
                <c:pt idx="42">
                  <c:v>7.7710699999999997E-3</c:v>
                </c:pt>
                <c:pt idx="43">
                  <c:v>9.7688389999999996E-3</c:v>
                </c:pt>
                <c:pt idx="44">
                  <c:v>1.4895454000000001E-2</c:v>
                </c:pt>
                <c:pt idx="45">
                  <c:v>2.1289512999999999E-2</c:v>
                </c:pt>
                <c:pt idx="46">
                  <c:v>2.6498409000000001E-2</c:v>
                </c:pt>
                <c:pt idx="47">
                  <c:v>2.8658967E-2</c:v>
                </c:pt>
                <c:pt idx="48">
                  <c:v>2.7772082E-2</c:v>
                </c:pt>
                <c:pt idx="49">
                  <c:v>2.5034046000000001E-2</c:v>
                </c:pt>
                <c:pt idx="50">
                  <c:v>2.1563756999999999E-2</c:v>
                </c:pt>
                <c:pt idx="51">
                  <c:v>1.9448737000000001E-2</c:v>
                </c:pt>
                <c:pt idx="52">
                  <c:v>1.9473219999999999E-2</c:v>
                </c:pt>
                <c:pt idx="53">
                  <c:v>2.0271274999999998E-2</c:v>
                </c:pt>
                <c:pt idx="54">
                  <c:v>2.0204785999999999E-2</c:v>
                </c:pt>
                <c:pt idx="55">
                  <c:v>1.9756969999999999E-2</c:v>
                </c:pt>
                <c:pt idx="56">
                  <c:v>2.115146E-2</c:v>
                </c:pt>
                <c:pt idx="57">
                  <c:v>2.5397316E-2</c:v>
                </c:pt>
                <c:pt idx="58">
                  <c:v>3.0992658999999999E-2</c:v>
                </c:pt>
                <c:pt idx="59">
                  <c:v>3.537452E-2</c:v>
                </c:pt>
                <c:pt idx="60">
                  <c:v>3.6388499999999997E-2</c:v>
                </c:pt>
                <c:pt idx="61">
                  <c:v>3.5386972000000003E-2</c:v>
                </c:pt>
                <c:pt idx="62">
                  <c:v>3.3393173999999998E-2</c:v>
                </c:pt>
                <c:pt idx="63">
                  <c:v>3.0798065999999999E-2</c:v>
                </c:pt>
                <c:pt idx="64">
                  <c:v>2.7448716000000001E-2</c:v>
                </c:pt>
                <c:pt idx="65">
                  <c:v>2.5690504999999999E-2</c:v>
                </c:pt>
                <c:pt idx="66">
                  <c:v>2.8629443000000001E-2</c:v>
                </c:pt>
                <c:pt idx="67">
                  <c:v>3.7043082999999997E-2</c:v>
                </c:pt>
                <c:pt idx="68">
                  <c:v>4.7158822000000003E-2</c:v>
                </c:pt>
                <c:pt idx="69">
                  <c:v>5.2702945000000001E-2</c:v>
                </c:pt>
                <c:pt idx="70">
                  <c:v>5.0358890000000003E-2</c:v>
                </c:pt>
                <c:pt idx="71">
                  <c:v>4.1631594000000001E-2</c:v>
                </c:pt>
                <c:pt idx="72">
                  <c:v>3.1109410000000001E-2</c:v>
                </c:pt>
                <c:pt idx="73">
                  <c:v>2.2079140000000001E-2</c:v>
                </c:pt>
                <c:pt idx="74">
                  <c:v>1.5454655499999999E-2</c:v>
                </c:pt>
                <c:pt idx="75">
                  <c:v>1.0141178000000001E-2</c:v>
                </c:pt>
                <c:pt idx="76">
                  <c:v>6.4153033000000003E-3</c:v>
                </c:pt>
                <c:pt idx="77">
                  <c:v>6.2672164999999997E-3</c:v>
                </c:pt>
                <c:pt idx="78">
                  <c:v>1.1097846999999999E-2</c:v>
                </c:pt>
                <c:pt idx="79">
                  <c:v>1.8345055999999998E-2</c:v>
                </c:pt>
                <c:pt idx="80">
                  <c:v>2.2603680000000001E-2</c:v>
                </c:pt>
                <c:pt idx="81">
                  <c:v>2.0083098000000001E-2</c:v>
                </c:pt>
                <c:pt idx="82">
                  <c:v>1.1127644000000001E-2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2.6200000000000003E-4</c:v>
                </c:pt>
                <c:pt idx="89">
                  <c:v>4.9906954999999996E-3</c:v>
                </c:pt>
                <c:pt idx="90">
                  <c:v>9.1622470000000001E-3</c:v>
                </c:pt>
                <c:pt idx="91">
                  <c:v>1.2972793999999999E-2</c:v>
                </c:pt>
                <c:pt idx="92">
                  <c:v>1.5807769999999999E-2</c:v>
                </c:pt>
                <c:pt idx="93">
                  <c:v>1.7717562999999999E-2</c:v>
                </c:pt>
                <c:pt idx="94">
                  <c:v>1.8814467000000001E-2</c:v>
                </c:pt>
                <c:pt idx="95">
                  <c:v>1.9384230999999998E-2</c:v>
                </c:pt>
                <c:pt idx="96">
                  <c:v>2.0779479999999999E-2</c:v>
                </c:pt>
                <c:pt idx="97">
                  <c:v>2.2585137000000002E-2</c:v>
                </c:pt>
                <c:pt idx="98">
                  <c:v>2.4207343999999999E-2</c:v>
                </c:pt>
                <c:pt idx="99">
                  <c:v>2.5059463000000001E-2</c:v>
                </c:pt>
                <c:pt idx="100">
                  <c:v>2.5029965000000001E-2</c:v>
                </c:pt>
                <c:pt idx="101">
                  <c:v>2.4920838000000001E-2</c:v>
                </c:pt>
                <c:pt idx="102">
                  <c:v>2.4734954999999999E-2</c:v>
                </c:pt>
                <c:pt idx="103">
                  <c:v>2.4995090000000001E-2</c:v>
                </c:pt>
                <c:pt idx="104">
                  <c:v>2.4843270000000001E-2</c:v>
                </c:pt>
                <c:pt idx="105">
                  <c:v>2.4414611999999999E-2</c:v>
                </c:pt>
                <c:pt idx="106">
                  <c:v>2.353686E-2</c:v>
                </c:pt>
                <c:pt idx="107">
                  <c:v>2.2494692E-2</c:v>
                </c:pt>
                <c:pt idx="108">
                  <c:v>2.0555687999999999E-2</c:v>
                </c:pt>
                <c:pt idx="109">
                  <c:v>1.8026219999999999E-2</c:v>
                </c:pt>
                <c:pt idx="110">
                  <c:v>1.5383243E-2</c:v>
                </c:pt>
                <c:pt idx="111">
                  <c:v>1.4884956E-2</c:v>
                </c:pt>
                <c:pt idx="112">
                  <c:v>1.2146581E-2</c:v>
                </c:pt>
                <c:pt idx="113">
                  <c:v>9.2719129999999997E-3</c:v>
                </c:pt>
                <c:pt idx="114">
                  <c:v>5.9366873000000001E-3</c:v>
                </c:pt>
                <c:pt idx="115">
                  <c:v>2.0644455E-3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E87F-4F3A-8A4F-F7AD001C6DE8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[4]Sheet1!$D$309:$DT$309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9.6000000000000002E-5</c:v>
                </c:pt>
                <c:pt idx="6">
                  <c:v>3.86E-4</c:v>
                </c:pt>
                <c:pt idx="7">
                  <c:v>1.8151339999999999E-3</c:v>
                </c:pt>
                <c:pt idx="8">
                  <c:v>3.5474116000000001E-3</c:v>
                </c:pt>
                <c:pt idx="9">
                  <c:v>4.1831949999999998E-3</c:v>
                </c:pt>
                <c:pt idx="10">
                  <c:v>2.4903316999999999E-3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9.2100000000000005E-4</c:v>
                </c:pt>
                <c:pt idx="15">
                  <c:v>4.6396090000000003E-3</c:v>
                </c:pt>
                <c:pt idx="16">
                  <c:v>7.2834846E-3</c:v>
                </c:pt>
                <c:pt idx="17">
                  <c:v>6.5001653999999997E-3</c:v>
                </c:pt>
                <c:pt idx="18">
                  <c:v>3.0654062999999998E-3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8.0000000000000004E-4</c:v>
                </c:pt>
                <c:pt idx="26">
                  <c:v>5.2179666000000003E-3</c:v>
                </c:pt>
                <c:pt idx="27">
                  <c:v>8.1844589999999998E-3</c:v>
                </c:pt>
                <c:pt idx="28">
                  <c:v>1.0085790000000001E-2</c:v>
                </c:pt>
                <c:pt idx="29">
                  <c:v>1.0839639E-2</c:v>
                </c:pt>
                <c:pt idx="30">
                  <c:v>1.1843355E-2</c:v>
                </c:pt>
                <c:pt idx="31">
                  <c:v>1.3543634000000001E-2</c:v>
                </c:pt>
                <c:pt idx="32">
                  <c:v>1.5691054999999999E-2</c:v>
                </c:pt>
                <c:pt idx="33">
                  <c:v>1.9076849999999999E-2</c:v>
                </c:pt>
                <c:pt idx="34">
                  <c:v>2.2875255000000001E-2</c:v>
                </c:pt>
                <c:pt idx="35">
                  <c:v>2.6103059000000001E-2</c:v>
                </c:pt>
                <c:pt idx="36">
                  <c:v>2.7224254E-2</c:v>
                </c:pt>
                <c:pt idx="37">
                  <c:v>2.5629928E-2</c:v>
                </c:pt>
                <c:pt idx="38">
                  <c:v>2.1785589000000001E-2</c:v>
                </c:pt>
                <c:pt idx="39">
                  <c:v>1.7283593999999999E-2</c:v>
                </c:pt>
                <c:pt idx="40">
                  <c:v>1.3203842E-2</c:v>
                </c:pt>
                <c:pt idx="41">
                  <c:v>1.0240631E-2</c:v>
                </c:pt>
                <c:pt idx="42">
                  <c:v>9.0584150000000002E-3</c:v>
                </c:pt>
                <c:pt idx="43">
                  <c:v>1.0791014E-2</c:v>
                </c:pt>
                <c:pt idx="44">
                  <c:v>1.5557419499999999E-2</c:v>
                </c:pt>
                <c:pt idx="45">
                  <c:v>2.1700720999999999E-2</c:v>
                </c:pt>
                <c:pt idx="46">
                  <c:v>2.6800882000000002E-2</c:v>
                </c:pt>
                <c:pt idx="47">
                  <c:v>2.8929825999999999E-2</c:v>
                </c:pt>
                <c:pt idx="48">
                  <c:v>2.8056861999999998E-2</c:v>
                </c:pt>
                <c:pt idx="49">
                  <c:v>2.5341727000000001E-2</c:v>
                </c:pt>
                <c:pt idx="50">
                  <c:v>2.1887396E-2</c:v>
                </c:pt>
                <c:pt idx="51">
                  <c:v>1.9709187999999999E-2</c:v>
                </c:pt>
                <c:pt idx="52">
                  <c:v>1.951957E-2</c:v>
                </c:pt>
                <c:pt idx="53">
                  <c:v>2.0017564000000002E-2</c:v>
                </c:pt>
                <c:pt idx="54">
                  <c:v>1.9658366E-2</c:v>
                </c:pt>
                <c:pt idx="55">
                  <c:v>1.9014487E-2</c:v>
                </c:pt>
                <c:pt idx="56">
                  <c:v>2.0340098000000001E-2</c:v>
                </c:pt>
                <c:pt idx="57">
                  <c:v>2.4638375000000001E-2</c:v>
                </c:pt>
                <c:pt idx="58">
                  <c:v>3.0368470000000002E-2</c:v>
                </c:pt>
                <c:pt idx="59">
                  <c:v>3.4910400000000001E-2</c:v>
                </c:pt>
                <c:pt idx="60">
                  <c:v>3.6082062999999998E-2</c:v>
                </c:pt>
                <c:pt idx="61">
                  <c:v>3.5184464999999998E-2</c:v>
                </c:pt>
                <c:pt idx="62">
                  <c:v>3.3256899999999999E-2</c:v>
                </c:pt>
                <c:pt idx="63">
                  <c:v>3.0729625E-2</c:v>
                </c:pt>
                <c:pt idx="64">
                  <c:v>2.7460828E-2</c:v>
                </c:pt>
                <c:pt idx="65">
                  <c:v>2.5714730000000002E-2</c:v>
                </c:pt>
                <c:pt idx="66">
                  <c:v>2.8441338E-2</c:v>
                </c:pt>
                <c:pt idx="67">
                  <c:v>3.6413821999999998E-2</c:v>
                </c:pt>
                <c:pt idx="68">
                  <c:v>4.608756E-2</c:v>
                </c:pt>
                <c:pt idx="69">
                  <c:v>5.1530257000000003E-2</c:v>
                </c:pt>
                <c:pt idx="70">
                  <c:v>4.9502089999999999E-2</c:v>
                </c:pt>
                <c:pt idx="71">
                  <c:v>4.1238232999999999E-2</c:v>
                </c:pt>
                <c:pt idx="72">
                  <c:v>3.0972807000000002E-2</c:v>
                </c:pt>
                <c:pt idx="73">
                  <c:v>2.1885333999999999E-2</c:v>
                </c:pt>
                <c:pt idx="74">
                  <c:v>1.5082646999999999E-2</c:v>
                </c:pt>
                <c:pt idx="75">
                  <c:v>9.7452909999999997E-3</c:v>
                </c:pt>
                <c:pt idx="76">
                  <c:v>6.2304702999999998E-3</c:v>
                </c:pt>
                <c:pt idx="77">
                  <c:v>6.3234353000000002E-3</c:v>
                </c:pt>
                <c:pt idx="78">
                  <c:v>1.1233004E-2</c:v>
                </c:pt>
                <c:pt idx="79">
                  <c:v>1.8341382999999999E-2</c:v>
                </c:pt>
                <c:pt idx="80">
                  <c:v>2.2366522E-2</c:v>
                </c:pt>
                <c:pt idx="81">
                  <c:v>1.9636641999999999E-2</c:v>
                </c:pt>
                <c:pt idx="82">
                  <c:v>1.0584898000000001E-2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1.17E-4</c:v>
                </c:pt>
                <c:pt idx="89">
                  <c:v>5.0196926999999999E-3</c:v>
                </c:pt>
                <c:pt idx="90">
                  <c:v>9.4007190000000001E-3</c:v>
                </c:pt>
                <c:pt idx="91">
                  <c:v>1.3373210999999999E-2</c:v>
                </c:pt>
                <c:pt idx="92">
                  <c:v>1.6310214999999999E-2</c:v>
                </c:pt>
                <c:pt idx="93">
                  <c:v>1.8281339000000001E-2</c:v>
                </c:pt>
                <c:pt idx="94">
                  <c:v>1.9409036000000001E-2</c:v>
                </c:pt>
                <c:pt idx="95">
                  <c:v>1.9947070000000001E-2</c:v>
                </c:pt>
                <c:pt idx="96">
                  <c:v>2.1264379999999999E-2</c:v>
                </c:pt>
                <c:pt idx="97">
                  <c:v>2.2892570000000001E-2</c:v>
                </c:pt>
                <c:pt idx="98">
                  <c:v>2.428661E-2</c:v>
                </c:pt>
                <c:pt idx="99">
                  <c:v>2.4891778999999999E-2</c:v>
                </c:pt>
                <c:pt idx="100">
                  <c:v>2.4631984999999999E-2</c:v>
                </c:pt>
                <c:pt idx="101">
                  <c:v>2.4375249000000002E-2</c:v>
                </c:pt>
                <c:pt idx="102">
                  <c:v>2.4018329000000001E-2</c:v>
                </c:pt>
                <c:pt idx="103">
                  <c:v>2.4147986E-2</c:v>
                </c:pt>
                <c:pt idx="104">
                  <c:v>2.3916585000000001E-2</c:v>
                </c:pt>
                <c:pt idx="105">
                  <c:v>2.3456857000000001E-2</c:v>
                </c:pt>
                <c:pt idx="106">
                  <c:v>2.2591456999999999E-2</c:v>
                </c:pt>
                <c:pt idx="107">
                  <c:v>2.1561138000000001E-2</c:v>
                </c:pt>
                <c:pt idx="108">
                  <c:v>1.9718777E-2</c:v>
                </c:pt>
                <c:pt idx="109">
                  <c:v>1.7303849999999999E-2</c:v>
                </c:pt>
                <c:pt idx="110">
                  <c:v>1.4785808500000001E-2</c:v>
                </c:pt>
                <c:pt idx="111">
                  <c:v>1.4438967E-2</c:v>
                </c:pt>
                <c:pt idx="112">
                  <c:v>1.1832179999999999E-2</c:v>
                </c:pt>
                <c:pt idx="113">
                  <c:v>9.0674439999999992E-3</c:v>
                </c:pt>
                <c:pt idx="114">
                  <c:v>5.8305183999999999E-3</c:v>
                </c:pt>
                <c:pt idx="115">
                  <c:v>2.0485718000000002E-3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E87F-4F3A-8A4F-F7AD001C6DE8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[4]Sheet1!$D$310:$DT$310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1.05E-4</c:v>
                </c:pt>
                <c:pt idx="7">
                  <c:v>1.5440892999999999E-3</c:v>
                </c:pt>
                <c:pt idx="8">
                  <c:v>3.3747923999999999E-3</c:v>
                </c:pt>
                <c:pt idx="9">
                  <c:v>4.079938E-3</c:v>
                </c:pt>
                <c:pt idx="10">
                  <c:v>2.4476238000000002E-3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5.44E-4</c:v>
                </c:pt>
                <c:pt idx="15">
                  <c:v>4.0984176999999998E-3</c:v>
                </c:pt>
                <c:pt idx="16">
                  <c:v>6.6115367000000001E-3</c:v>
                </c:pt>
                <c:pt idx="17">
                  <c:v>5.8555337999999998E-3</c:v>
                </c:pt>
                <c:pt idx="18">
                  <c:v>2.5494060000000002E-3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1.1536712000000001E-3</c:v>
                </c:pt>
                <c:pt idx="26">
                  <c:v>5.1709968E-3</c:v>
                </c:pt>
                <c:pt idx="27">
                  <c:v>7.7528474000000003E-3</c:v>
                </c:pt>
                <c:pt idx="28">
                  <c:v>9.3204140000000008E-3</c:v>
                </c:pt>
                <c:pt idx="29">
                  <c:v>9.9047879999999994E-3</c:v>
                </c:pt>
                <c:pt idx="30">
                  <c:v>1.0908273E-2</c:v>
                </c:pt>
                <c:pt idx="31">
                  <c:v>1.2733421999999999E-2</c:v>
                </c:pt>
                <c:pt idx="32">
                  <c:v>1.5016108E-2</c:v>
                </c:pt>
                <c:pt idx="33">
                  <c:v>1.8379488999999999E-2</c:v>
                </c:pt>
                <c:pt idx="34">
                  <c:v>2.1970440000000001E-2</c:v>
                </c:pt>
                <c:pt idx="35">
                  <c:v>2.4946952000000001E-2</c:v>
                </c:pt>
                <c:pt idx="36">
                  <c:v>2.598638E-2</c:v>
                </c:pt>
                <c:pt idx="37">
                  <c:v>2.4567441999999998E-2</c:v>
                </c:pt>
                <c:pt idx="38">
                  <c:v>2.1051915000000001E-2</c:v>
                </c:pt>
                <c:pt idx="39">
                  <c:v>1.6762118999999999E-2</c:v>
                </c:pt>
                <c:pt idx="40">
                  <c:v>1.2736979000000001E-2</c:v>
                </c:pt>
                <c:pt idx="41">
                  <c:v>9.7112829999999994E-3</c:v>
                </c:pt>
                <c:pt idx="42">
                  <c:v>8.6551354999999993E-3</c:v>
                </c:pt>
                <c:pt idx="43">
                  <c:v>1.0722858E-2</c:v>
                </c:pt>
                <c:pt idx="44">
                  <c:v>1.5814821999999999E-2</c:v>
                </c:pt>
                <c:pt idx="45">
                  <c:v>2.2011332000000002E-2</c:v>
                </c:pt>
                <c:pt idx="46">
                  <c:v>2.6856726000000001E-2</c:v>
                </c:pt>
                <c:pt idx="47">
                  <c:v>2.8584446999999999E-2</c:v>
                </c:pt>
                <c:pt idx="48">
                  <c:v>2.7388848E-2</c:v>
                </c:pt>
                <c:pt idx="49">
                  <c:v>2.4478776000000001E-2</c:v>
                </c:pt>
                <c:pt idx="50">
                  <c:v>2.0916592000000001E-2</c:v>
                </c:pt>
                <c:pt idx="51">
                  <c:v>1.8703162999999998E-2</c:v>
                </c:pt>
                <c:pt idx="52">
                  <c:v>1.8544479999999999E-2</c:v>
                </c:pt>
                <c:pt idx="53">
                  <c:v>1.9195219999999999E-2</c:v>
                </c:pt>
                <c:pt idx="54">
                  <c:v>1.9135530000000001E-2</c:v>
                </c:pt>
                <c:pt idx="55">
                  <c:v>1.8938117000000001E-2</c:v>
                </c:pt>
                <c:pt idx="56">
                  <c:v>2.0795396000000001E-2</c:v>
                </c:pt>
                <c:pt idx="57">
                  <c:v>2.5460046E-2</c:v>
                </c:pt>
                <c:pt idx="58">
                  <c:v>3.1180985000000001E-2</c:v>
                </c:pt>
                <c:pt idx="59">
                  <c:v>3.5355895999999998E-2</c:v>
                </c:pt>
                <c:pt idx="60">
                  <c:v>3.5990241999999999E-2</c:v>
                </c:pt>
                <c:pt idx="61">
                  <c:v>3.4589775000000003E-2</c:v>
                </c:pt>
                <c:pt idx="62">
                  <c:v>3.2264050000000002E-2</c:v>
                </c:pt>
                <c:pt idx="63">
                  <c:v>2.9477920000000001E-2</c:v>
                </c:pt>
                <c:pt idx="64">
                  <c:v>2.6193226E-2</c:v>
                </c:pt>
                <c:pt idx="65">
                  <c:v>2.4788141E-2</c:v>
                </c:pt>
                <c:pt idx="66">
                  <c:v>2.8145310999999999E-2</c:v>
                </c:pt>
                <c:pt idx="67">
                  <c:v>3.6693280000000002E-2</c:v>
                </c:pt>
                <c:pt idx="68">
                  <c:v>4.6555373999999997E-2</c:v>
                </c:pt>
                <c:pt idx="69">
                  <c:v>5.1706340000000003E-2</c:v>
                </c:pt>
                <c:pt idx="70">
                  <c:v>4.9160026000000002E-2</c:v>
                </c:pt>
                <c:pt idx="71">
                  <c:v>4.0558209999999997E-2</c:v>
                </c:pt>
                <c:pt idx="72">
                  <c:v>3.0346722999999999E-2</c:v>
                </c:pt>
                <c:pt idx="73">
                  <c:v>2.1615736E-2</c:v>
                </c:pt>
                <c:pt idx="74">
                  <c:v>1.5100071E-2</c:v>
                </c:pt>
                <c:pt idx="75">
                  <c:v>9.7714129999999996E-3</c:v>
                </c:pt>
                <c:pt idx="76">
                  <c:v>6.0182229999999996E-3</c:v>
                </c:pt>
                <c:pt idx="77">
                  <c:v>5.7879730000000001E-3</c:v>
                </c:pt>
                <c:pt idx="78">
                  <c:v>1.0360876999999999E-2</c:v>
                </c:pt>
                <c:pt idx="79">
                  <c:v>1.7221546000000001E-2</c:v>
                </c:pt>
                <c:pt idx="80">
                  <c:v>2.1260388000000002E-2</c:v>
                </c:pt>
                <c:pt idx="81">
                  <c:v>1.8935154999999999E-2</c:v>
                </c:pt>
                <c:pt idx="82">
                  <c:v>1.0586162E-2</c:v>
                </c:pt>
                <c:pt idx="83">
                  <c:v>1.7200000000000001E-4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4.5033553999999998E-3</c:v>
                </c:pt>
                <c:pt idx="90">
                  <c:v>8.8671240000000005E-3</c:v>
                </c:pt>
                <c:pt idx="91">
                  <c:v>1.2977702000000001E-2</c:v>
                </c:pt>
                <c:pt idx="92">
                  <c:v>1.6002189999999999E-2</c:v>
                </c:pt>
                <c:pt idx="93">
                  <c:v>1.7959947E-2</c:v>
                </c:pt>
                <c:pt idx="94">
                  <c:v>1.8999701000000001E-2</c:v>
                </c:pt>
                <c:pt idx="95">
                  <c:v>1.9368672999999999E-2</c:v>
                </c:pt>
                <c:pt idx="96">
                  <c:v>2.0493193E-2</c:v>
                </c:pt>
                <c:pt idx="97">
                  <c:v>2.1998027E-2</c:v>
                </c:pt>
                <c:pt idx="98">
                  <c:v>2.3357023000000001E-2</c:v>
                </c:pt>
                <c:pt idx="99">
                  <c:v>2.4001516000000001E-2</c:v>
                </c:pt>
                <c:pt idx="100">
                  <c:v>2.3834625000000002E-2</c:v>
                </c:pt>
                <c:pt idx="101">
                  <c:v>2.3736604000000001E-2</c:v>
                </c:pt>
                <c:pt idx="102">
                  <c:v>2.3553404999999999E-2</c:v>
                </c:pt>
                <c:pt idx="103">
                  <c:v>2.3850089000000001E-2</c:v>
                </c:pt>
                <c:pt idx="104">
                  <c:v>2.379643E-2</c:v>
                </c:pt>
                <c:pt idx="105">
                  <c:v>2.3528421000000001E-2</c:v>
                </c:pt>
                <c:pt idx="106">
                  <c:v>2.2853568000000001E-2</c:v>
                </c:pt>
                <c:pt idx="107">
                  <c:v>2.1984212E-2</c:v>
                </c:pt>
                <c:pt idx="108">
                  <c:v>2.0305E-2</c:v>
                </c:pt>
                <c:pt idx="109">
                  <c:v>1.8022597000000001E-2</c:v>
                </c:pt>
                <c:pt idx="110">
                  <c:v>1.5589024999999999E-2</c:v>
                </c:pt>
                <c:pt idx="111">
                  <c:v>1.5486777E-2</c:v>
                </c:pt>
                <c:pt idx="112">
                  <c:v>1.2939997E-2</c:v>
                </c:pt>
                <c:pt idx="113">
                  <c:v>1.0215795E-2</c:v>
                </c:pt>
                <c:pt idx="114">
                  <c:v>7.0053650000000004E-3</c:v>
                </c:pt>
                <c:pt idx="115">
                  <c:v>3.2460836000000001E-3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E87F-4F3A-8A4F-F7AD001C6DE8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[4]Sheet1!$D$311:$DT$311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2.4600000000000002E-4</c:v>
                </c:pt>
                <c:pt idx="7">
                  <c:v>1.9089401000000001E-3</c:v>
                </c:pt>
                <c:pt idx="8">
                  <c:v>3.7625975000000001E-3</c:v>
                </c:pt>
                <c:pt idx="9">
                  <c:v>4.2876117E-3</c:v>
                </c:pt>
                <c:pt idx="10">
                  <c:v>2.4242639000000002E-3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6.9899999999999997E-4</c:v>
                </c:pt>
                <c:pt idx="15">
                  <c:v>4.3947789999999997E-3</c:v>
                </c:pt>
                <c:pt idx="16">
                  <c:v>7.0679174000000001E-3</c:v>
                </c:pt>
                <c:pt idx="17">
                  <c:v>6.4474520000000002E-3</c:v>
                </c:pt>
                <c:pt idx="18">
                  <c:v>3.1864647999999998E-3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7.3499999999999998E-4</c:v>
                </c:pt>
                <c:pt idx="26">
                  <c:v>4.9375440000000003E-3</c:v>
                </c:pt>
                <c:pt idx="27">
                  <c:v>7.7568092E-3</c:v>
                </c:pt>
                <c:pt idx="28">
                  <c:v>9.5439749999999997E-3</c:v>
                </c:pt>
                <c:pt idx="29">
                  <c:v>1.0331399E-2</c:v>
                </c:pt>
                <c:pt idx="30">
                  <c:v>1.1493242000000001E-2</c:v>
                </c:pt>
                <c:pt idx="31">
                  <c:v>1.3409271E-2</c:v>
                </c:pt>
                <c:pt idx="32">
                  <c:v>1.5671310000000001E-2</c:v>
                </c:pt>
                <c:pt idx="33">
                  <c:v>1.8970925E-2</c:v>
                </c:pt>
                <c:pt idx="34">
                  <c:v>2.2531888E-2</c:v>
                </c:pt>
                <c:pt idx="35">
                  <c:v>2.5497255999999999E-2</c:v>
                </c:pt>
                <c:pt idx="36">
                  <c:v>2.6449253999999998E-2</c:v>
                </c:pt>
                <c:pt idx="37">
                  <c:v>2.4811779999999999E-2</c:v>
                </c:pt>
                <c:pt idx="38">
                  <c:v>2.1057469999999998E-2</c:v>
                </c:pt>
                <c:pt idx="39">
                  <c:v>1.6596900000000001E-2</c:v>
                </c:pt>
                <c:pt idx="40">
                  <c:v>1.2397778999999999E-2</c:v>
                </c:pt>
                <c:pt idx="41">
                  <c:v>9.1948150000000003E-3</c:v>
                </c:pt>
                <c:pt idx="42">
                  <c:v>7.8885285000000003E-3</c:v>
                </c:pt>
                <c:pt idx="43">
                  <c:v>9.7440129999999993E-3</c:v>
                </c:pt>
                <c:pt idx="44">
                  <c:v>1.4758062000000001E-2</c:v>
                </c:pt>
                <c:pt idx="45">
                  <c:v>2.1137273000000002E-2</c:v>
                </c:pt>
                <c:pt idx="46">
                  <c:v>2.6402768E-2</c:v>
                </c:pt>
                <c:pt idx="47">
                  <c:v>2.8671921999999999E-2</c:v>
                </c:pt>
                <c:pt idx="48">
                  <c:v>2.7935628000000001E-2</c:v>
                </c:pt>
                <c:pt idx="49">
                  <c:v>2.5298081E-2</c:v>
                </c:pt>
                <c:pt idx="50">
                  <c:v>2.1844440999999999E-2</c:v>
                </c:pt>
                <c:pt idx="51">
                  <c:v>1.9723456E-2</c:v>
                </c:pt>
                <c:pt idx="52">
                  <c:v>1.9746139999999999E-2</c:v>
                </c:pt>
                <c:pt idx="53">
                  <c:v>2.0516139999999999E-2</c:v>
                </c:pt>
                <c:pt idx="54">
                  <c:v>2.0328092999999998E-2</c:v>
                </c:pt>
                <c:pt idx="55">
                  <c:v>1.9700179000000002E-2</c:v>
                </c:pt>
                <c:pt idx="56">
                  <c:v>2.0946585E-2</c:v>
                </c:pt>
                <c:pt idx="57">
                  <c:v>2.51135E-2</c:v>
                </c:pt>
                <c:pt idx="58">
                  <c:v>3.0729493E-2</c:v>
                </c:pt>
                <c:pt idx="59">
                  <c:v>3.5225316999999999E-2</c:v>
                </c:pt>
                <c:pt idx="60">
                  <c:v>3.6368432999999999E-2</c:v>
                </c:pt>
                <c:pt idx="61">
                  <c:v>3.536069E-2</c:v>
                </c:pt>
                <c:pt idx="62">
                  <c:v>3.3151627000000003E-2</c:v>
                </c:pt>
                <c:pt idx="63">
                  <c:v>3.0268513E-2</c:v>
                </c:pt>
                <c:pt idx="64">
                  <c:v>2.6791038E-2</c:v>
                </c:pt>
                <c:pt idx="65">
                  <c:v>2.5118649999999999E-2</c:v>
                </c:pt>
                <c:pt idx="66">
                  <c:v>2.8139310000000001E-2</c:v>
                </c:pt>
                <c:pt idx="67">
                  <c:v>3.642451E-2</c:v>
                </c:pt>
                <c:pt idx="68">
                  <c:v>4.6298909999999999E-2</c:v>
                </c:pt>
                <c:pt idx="69">
                  <c:v>5.1768782999999999E-2</c:v>
                </c:pt>
                <c:pt idx="70">
                  <c:v>4.963418E-2</c:v>
                </c:pt>
                <c:pt idx="71">
                  <c:v>4.1250333E-2</c:v>
                </c:pt>
                <c:pt idx="72">
                  <c:v>3.0966982000000001E-2</c:v>
                </c:pt>
                <c:pt idx="73">
                  <c:v>2.2015823E-2</c:v>
                </c:pt>
                <c:pt idx="74">
                  <c:v>1.5411859999999999E-2</c:v>
                </c:pt>
                <c:pt idx="75">
                  <c:v>1.0194873E-2</c:v>
                </c:pt>
                <c:pt idx="76">
                  <c:v>6.6118953000000001E-3</c:v>
                </c:pt>
                <c:pt idx="77">
                  <c:v>6.4724140000000001E-3</c:v>
                </c:pt>
                <c:pt idx="78">
                  <c:v>1.1032900999999999E-2</c:v>
                </c:pt>
                <c:pt idx="79">
                  <c:v>1.7841355999999999E-2</c:v>
                </c:pt>
                <c:pt idx="80">
                  <c:v>2.1815267999999999E-2</c:v>
                </c:pt>
                <c:pt idx="81">
                  <c:v>1.9394021000000001E-2</c:v>
                </c:pt>
                <c:pt idx="82">
                  <c:v>1.0880470999999999E-2</c:v>
                </c:pt>
                <c:pt idx="83">
                  <c:v>2.3499999999999999E-4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3.9712795999999996E-3</c:v>
                </c:pt>
                <c:pt idx="90">
                  <c:v>8.5759719999999994E-3</c:v>
                </c:pt>
                <c:pt idx="91">
                  <c:v>1.2940663E-2</c:v>
                </c:pt>
                <c:pt idx="92">
                  <c:v>1.6204666E-2</c:v>
                </c:pt>
                <c:pt idx="93">
                  <c:v>1.8367006000000002E-2</c:v>
                </c:pt>
                <c:pt idx="94">
                  <c:v>1.9571336000000002E-2</c:v>
                </c:pt>
                <c:pt idx="95">
                  <c:v>2.0066227999999998E-2</c:v>
                </c:pt>
                <c:pt idx="96">
                  <c:v>2.1272923999999999E-2</c:v>
                </c:pt>
                <c:pt idx="97">
                  <c:v>2.2822192000000002E-2</c:v>
                </c:pt>
                <c:pt idx="98">
                  <c:v>2.4159467E-2</c:v>
                </c:pt>
                <c:pt idx="99">
                  <c:v>2.4728376E-2</c:v>
                </c:pt>
                <c:pt idx="100">
                  <c:v>2.4455062999999999E-2</c:v>
                </c:pt>
                <c:pt idx="101">
                  <c:v>2.4272677999999999E-2</c:v>
                </c:pt>
                <c:pt idx="102">
                  <c:v>2.3938047E-2</c:v>
                </c:pt>
                <c:pt idx="103">
                  <c:v>2.4100007E-2</c:v>
                </c:pt>
                <c:pt idx="104">
                  <c:v>2.3918778000000002E-2</c:v>
                </c:pt>
                <c:pt idx="105">
                  <c:v>2.3526192000000001E-2</c:v>
                </c:pt>
                <c:pt idx="106">
                  <c:v>2.2739672999999998E-2</c:v>
                </c:pt>
                <c:pt idx="107">
                  <c:v>2.1778065999999999E-2</c:v>
                </c:pt>
                <c:pt idx="108">
                  <c:v>2.0032472999999999E-2</c:v>
                </c:pt>
                <c:pt idx="109">
                  <c:v>1.7710257E-2</c:v>
                </c:pt>
                <c:pt idx="110">
                  <c:v>1.5272743E-2</c:v>
                </c:pt>
                <c:pt idx="111">
                  <c:v>1.5056496000000001E-2</c:v>
                </c:pt>
                <c:pt idx="112">
                  <c:v>1.2516388999999999E-2</c:v>
                </c:pt>
                <c:pt idx="113">
                  <c:v>9.8136409999999997E-3</c:v>
                </c:pt>
                <c:pt idx="114">
                  <c:v>6.6267959999999999E-3</c:v>
                </c:pt>
                <c:pt idx="115">
                  <c:v>2.8795660000000001E-3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E87F-4F3A-8A4F-F7AD001C6DE8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[4]Sheet1!$D$312:$DT$312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1.3956731000000001E-3</c:v>
                </c:pt>
                <c:pt idx="8">
                  <c:v>3.3593360000000001E-3</c:v>
                </c:pt>
                <c:pt idx="9">
                  <c:v>4.2194959999999997E-3</c:v>
                </c:pt>
                <c:pt idx="10">
                  <c:v>2.8102149E-3</c:v>
                </c:pt>
                <c:pt idx="11">
                  <c:v>2.7399999999999999E-4</c:v>
                </c:pt>
                <c:pt idx="12">
                  <c:v>0</c:v>
                </c:pt>
                <c:pt idx="13">
                  <c:v>0</c:v>
                </c:pt>
                <c:pt idx="14">
                  <c:v>8.43E-4</c:v>
                </c:pt>
                <c:pt idx="15">
                  <c:v>3.8304649999999999E-3</c:v>
                </c:pt>
                <c:pt idx="16">
                  <c:v>5.9033575999999999E-3</c:v>
                </c:pt>
                <c:pt idx="17">
                  <c:v>5.0577432999999996E-3</c:v>
                </c:pt>
                <c:pt idx="18">
                  <c:v>1.9772196999999999E-3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1.5527252999999999E-3</c:v>
                </c:pt>
                <c:pt idx="26">
                  <c:v>5.1084872999999998E-3</c:v>
                </c:pt>
                <c:pt idx="27">
                  <c:v>7.2496940000000001E-3</c:v>
                </c:pt>
                <c:pt idx="28">
                  <c:v>8.5284839999999994E-3</c:v>
                </c:pt>
                <c:pt idx="29">
                  <c:v>9.0126419999999995E-3</c:v>
                </c:pt>
                <c:pt idx="30">
                  <c:v>9.9913899999999993E-3</c:v>
                </c:pt>
                <c:pt idx="31">
                  <c:v>1.1823490000000001E-2</c:v>
                </c:pt>
                <c:pt idx="32">
                  <c:v>1.417247E-2</c:v>
                </c:pt>
                <c:pt idx="33">
                  <c:v>1.7661816E-2</c:v>
                </c:pt>
                <c:pt idx="34">
                  <c:v>2.1408440000000001E-2</c:v>
                </c:pt>
                <c:pt idx="35">
                  <c:v>2.4467213000000002E-2</c:v>
                </c:pt>
                <c:pt idx="36">
                  <c:v>2.5413399999999999E-2</c:v>
                </c:pt>
                <c:pt idx="37">
                  <c:v>2.3736961000000001E-2</c:v>
                </c:pt>
                <c:pt idx="38">
                  <c:v>2.0007027E-2</c:v>
                </c:pt>
                <c:pt idx="39">
                  <c:v>1.56071E-2</c:v>
                </c:pt>
                <c:pt idx="40">
                  <c:v>1.1582719E-2</c:v>
                </c:pt>
                <c:pt idx="41">
                  <c:v>8.4707370000000008E-3</c:v>
                </c:pt>
                <c:pt idx="42">
                  <c:v>7.4235309999999997E-3</c:v>
                </c:pt>
                <c:pt idx="43">
                  <c:v>9.6208609999999996E-3</c:v>
                </c:pt>
                <c:pt idx="44">
                  <c:v>1.4859183E-2</c:v>
                </c:pt>
                <c:pt idx="45">
                  <c:v>2.1102846000000001E-2</c:v>
                </c:pt>
                <c:pt idx="46">
                  <c:v>2.593958E-2</c:v>
                </c:pt>
                <c:pt idx="47">
                  <c:v>2.7763355999999999E-2</c:v>
                </c:pt>
                <c:pt idx="48">
                  <c:v>2.6887773E-2</c:v>
                </c:pt>
                <c:pt idx="49">
                  <c:v>2.4355294E-2</c:v>
                </c:pt>
                <c:pt idx="50">
                  <c:v>2.1095989999999998E-2</c:v>
                </c:pt>
                <c:pt idx="51">
                  <c:v>1.9055737E-2</c:v>
                </c:pt>
                <c:pt idx="52">
                  <c:v>1.895693E-2</c:v>
                </c:pt>
                <c:pt idx="53">
                  <c:v>1.9520936999999999E-2</c:v>
                </c:pt>
                <c:pt idx="54">
                  <c:v>1.9268855000000001E-2</c:v>
                </c:pt>
                <c:pt idx="55">
                  <c:v>1.8816011000000001E-2</c:v>
                </c:pt>
                <c:pt idx="56">
                  <c:v>2.0534535999999999E-2</c:v>
                </c:pt>
                <c:pt idx="57">
                  <c:v>2.5247796999999999E-2</c:v>
                </c:pt>
                <c:pt idx="58">
                  <c:v>3.1199753E-2</c:v>
                </c:pt>
                <c:pt idx="59">
                  <c:v>3.5666715000000002E-2</c:v>
                </c:pt>
                <c:pt idx="60">
                  <c:v>3.6497712000000002E-2</c:v>
                </c:pt>
                <c:pt idx="61">
                  <c:v>3.5010739999999999E-2</c:v>
                </c:pt>
                <c:pt idx="62">
                  <c:v>3.2335132000000003E-2</c:v>
                </c:pt>
                <c:pt idx="63">
                  <c:v>2.9107444E-2</c:v>
                </c:pt>
                <c:pt idx="64">
                  <c:v>2.5505845999999999E-2</c:v>
                </c:pt>
                <c:pt idx="65">
                  <c:v>2.3970867E-2</c:v>
                </c:pt>
                <c:pt idx="66">
                  <c:v>2.7249900000000001E-2</c:v>
                </c:pt>
                <c:pt idx="67">
                  <c:v>3.5595710000000003E-2</c:v>
                </c:pt>
                <c:pt idx="68">
                  <c:v>4.5249999999999999E-2</c:v>
                </c:pt>
                <c:pt idx="69">
                  <c:v>5.0405465000000003E-2</c:v>
                </c:pt>
                <c:pt idx="70">
                  <c:v>4.8211551999999998E-2</c:v>
                </c:pt>
                <c:pt idx="71">
                  <c:v>4.0171480000000002E-2</c:v>
                </c:pt>
                <c:pt idx="72">
                  <c:v>3.0409139000000002E-2</c:v>
                </c:pt>
                <c:pt idx="73">
                  <c:v>2.1855679999999999E-2</c:v>
                </c:pt>
                <c:pt idx="74">
                  <c:v>1.5306098000000001E-2</c:v>
                </c:pt>
                <c:pt idx="75">
                  <c:v>9.9410939999999993E-3</c:v>
                </c:pt>
                <c:pt idx="76">
                  <c:v>6.1996174000000003E-3</c:v>
                </c:pt>
                <c:pt idx="77">
                  <c:v>5.9323889999999997E-3</c:v>
                </c:pt>
                <c:pt idx="78">
                  <c:v>1.0274055000000001E-2</c:v>
                </c:pt>
                <c:pt idx="79">
                  <c:v>1.6763615999999999E-2</c:v>
                </c:pt>
                <c:pt idx="80">
                  <c:v>2.0569420000000001E-2</c:v>
                </c:pt>
                <c:pt idx="81">
                  <c:v>1.8358449999999998E-2</c:v>
                </c:pt>
                <c:pt idx="82">
                  <c:v>1.0429583500000001E-2</c:v>
                </c:pt>
                <c:pt idx="83">
                  <c:v>4.8200000000000001E-4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3.3363974999999998E-3</c:v>
                </c:pt>
                <c:pt idx="90">
                  <c:v>7.9749385000000006E-3</c:v>
                </c:pt>
                <c:pt idx="91">
                  <c:v>1.2534901500000001E-2</c:v>
                </c:pt>
                <c:pt idx="92">
                  <c:v>1.5997645000000001E-2</c:v>
                </c:pt>
                <c:pt idx="93">
                  <c:v>1.8264434999999999E-2</c:v>
                </c:pt>
                <c:pt idx="94">
                  <c:v>1.9472496999999998E-2</c:v>
                </c:pt>
                <c:pt idx="95">
                  <c:v>1.982606E-2</c:v>
                </c:pt>
                <c:pt idx="96">
                  <c:v>2.0774905E-2</c:v>
                </c:pt>
                <c:pt idx="97">
                  <c:v>2.2024069E-2</c:v>
                </c:pt>
                <c:pt idx="98">
                  <c:v>2.3099910000000001E-2</c:v>
                </c:pt>
                <c:pt idx="99">
                  <c:v>2.3467505E-2</c:v>
                </c:pt>
                <c:pt idx="100">
                  <c:v>2.3074999999999998E-2</c:v>
                </c:pt>
                <c:pt idx="101">
                  <c:v>2.2891166000000001E-2</c:v>
                </c:pt>
                <c:pt idx="102">
                  <c:v>2.2636753999999999E-2</c:v>
                </c:pt>
                <c:pt idx="103">
                  <c:v>2.2919053000000002E-2</c:v>
                </c:pt>
                <c:pt idx="104">
                  <c:v>2.2925465999999999E-2</c:v>
                </c:pt>
                <c:pt idx="105">
                  <c:v>2.278295E-2</c:v>
                </c:pt>
                <c:pt idx="106">
                  <c:v>2.2286795000000002E-2</c:v>
                </c:pt>
                <c:pt idx="107">
                  <c:v>2.1631790000000001E-2</c:v>
                </c:pt>
                <c:pt idx="108">
                  <c:v>2.0204819999999998E-2</c:v>
                </c:pt>
                <c:pt idx="109">
                  <c:v>1.8185202000000001E-2</c:v>
                </c:pt>
                <c:pt idx="110">
                  <c:v>1.601373E-2</c:v>
                </c:pt>
                <c:pt idx="111">
                  <c:v>1.6291494E-2</c:v>
                </c:pt>
                <c:pt idx="112">
                  <c:v>1.4000251E-2</c:v>
                </c:pt>
                <c:pt idx="113">
                  <c:v>1.1509171E-2</c:v>
                </c:pt>
                <c:pt idx="114">
                  <c:v>8.4952889999999996E-3</c:v>
                </c:pt>
                <c:pt idx="115">
                  <c:v>4.8985835000000004E-3</c:v>
                </c:pt>
                <c:pt idx="116">
                  <c:v>1.0469945E-3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E87F-4F3A-8A4F-F7AD001C6DE8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[4]Sheet1!$D$313:$DT$313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1.350408E-3</c:v>
                </c:pt>
                <c:pt idx="8">
                  <c:v>3.4417968999999999E-3</c:v>
                </c:pt>
                <c:pt idx="9">
                  <c:v>4.4309893000000003E-3</c:v>
                </c:pt>
                <c:pt idx="10">
                  <c:v>3.0882407000000001E-3</c:v>
                </c:pt>
                <c:pt idx="11">
                  <c:v>4.9700000000000005E-4</c:v>
                </c:pt>
                <c:pt idx="12">
                  <c:v>0</c:v>
                </c:pt>
                <c:pt idx="13">
                  <c:v>0</c:v>
                </c:pt>
                <c:pt idx="14">
                  <c:v>6.6200000000000005E-4</c:v>
                </c:pt>
                <c:pt idx="15">
                  <c:v>3.5735073000000002E-3</c:v>
                </c:pt>
                <c:pt idx="16">
                  <c:v>5.5796630000000003E-3</c:v>
                </c:pt>
                <c:pt idx="17">
                  <c:v>4.7083510000000004E-3</c:v>
                </c:pt>
                <c:pt idx="18">
                  <c:v>1.7294966000000001E-3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1.6289981E-3</c:v>
                </c:pt>
                <c:pt idx="26">
                  <c:v>5.1703922999999999E-3</c:v>
                </c:pt>
                <c:pt idx="27">
                  <c:v>7.2836704E-3</c:v>
                </c:pt>
                <c:pt idx="28">
                  <c:v>8.4733610000000004E-3</c:v>
                </c:pt>
                <c:pt idx="29">
                  <c:v>8.8401650000000005E-3</c:v>
                </c:pt>
                <c:pt idx="30">
                  <c:v>9.7064040000000001E-3</c:v>
                </c:pt>
                <c:pt idx="31">
                  <c:v>1.1446374E-2</c:v>
                </c:pt>
                <c:pt idx="32">
                  <c:v>1.3752235999999999E-2</c:v>
                </c:pt>
                <c:pt idx="33">
                  <c:v>1.7194197000000001E-2</c:v>
                </c:pt>
                <c:pt idx="34">
                  <c:v>2.0963768000000001E-2</c:v>
                </c:pt>
                <c:pt idx="35">
                  <c:v>2.409114E-2</c:v>
                </c:pt>
                <c:pt idx="36">
                  <c:v>2.5183410999999999E-2</c:v>
                </c:pt>
                <c:pt idx="37">
                  <c:v>2.3730979999999999E-2</c:v>
                </c:pt>
                <c:pt idx="38">
                  <c:v>2.0260943E-2</c:v>
                </c:pt>
                <c:pt idx="39">
                  <c:v>1.6045844E-2</c:v>
                </c:pt>
                <c:pt idx="40">
                  <c:v>1.2066034999999999E-2</c:v>
                </c:pt>
                <c:pt idx="41">
                  <c:v>8.8622189999999993E-3</c:v>
                </c:pt>
                <c:pt idx="42">
                  <c:v>7.6604580000000002E-3</c:v>
                </c:pt>
                <c:pt idx="43">
                  <c:v>9.7081089999999995E-3</c:v>
                </c:pt>
                <c:pt idx="44">
                  <c:v>1.4852104E-2</c:v>
                </c:pt>
                <c:pt idx="45">
                  <c:v>2.1024741E-2</c:v>
                </c:pt>
                <c:pt idx="46">
                  <c:v>2.5785764999999999E-2</c:v>
                </c:pt>
                <c:pt idx="47">
                  <c:v>2.7542476E-2</c:v>
                </c:pt>
                <c:pt idx="48">
                  <c:v>2.6562876999999999E-2</c:v>
                </c:pt>
                <c:pt idx="49">
                  <c:v>2.3910213E-2</c:v>
                </c:pt>
                <c:pt idx="50">
                  <c:v>2.0518950000000001E-2</c:v>
                </c:pt>
                <c:pt idx="51">
                  <c:v>1.8364816999999999E-2</c:v>
                </c:pt>
                <c:pt idx="52">
                  <c:v>1.8228703999999998E-2</c:v>
                </c:pt>
                <c:pt idx="53">
                  <c:v>1.8962942E-2</c:v>
                </c:pt>
                <c:pt idx="54">
                  <c:v>1.9083106999999998E-2</c:v>
                </c:pt>
                <c:pt idx="55">
                  <c:v>1.9066534999999999E-2</c:v>
                </c:pt>
                <c:pt idx="56">
                  <c:v>2.1053452E-2</c:v>
                </c:pt>
                <c:pt idx="57">
                  <c:v>2.5694977000000001E-2</c:v>
                </c:pt>
                <c:pt idx="58">
                  <c:v>3.1313046999999997E-2</c:v>
                </c:pt>
                <c:pt idx="59">
                  <c:v>3.5456580000000001E-2</c:v>
                </c:pt>
                <c:pt idx="60">
                  <c:v>3.6224667000000002E-2</c:v>
                </c:pt>
                <c:pt idx="61">
                  <c:v>3.4925412000000003E-2</c:v>
                </c:pt>
                <c:pt idx="62">
                  <c:v>3.2488364999999998E-2</c:v>
                </c:pt>
                <c:pt idx="63">
                  <c:v>2.9347237000000002E-2</c:v>
                </c:pt>
                <c:pt idx="64">
                  <c:v>2.5666620000000001E-2</c:v>
                </c:pt>
                <c:pt idx="65">
                  <c:v>2.3938701999999999E-2</c:v>
                </c:pt>
                <c:pt idx="66">
                  <c:v>2.6987397999999999E-2</c:v>
                </c:pt>
                <c:pt idx="67">
                  <c:v>3.5139429999999999E-2</c:v>
                </c:pt>
                <c:pt idx="68">
                  <c:v>4.4732608E-2</c:v>
                </c:pt>
                <c:pt idx="69">
                  <c:v>5.0034236000000003E-2</c:v>
                </c:pt>
                <c:pt idx="70">
                  <c:v>4.8048712E-2</c:v>
                </c:pt>
                <c:pt idx="71">
                  <c:v>4.006966E-2</c:v>
                </c:pt>
                <c:pt idx="72">
                  <c:v>3.0137192E-2</c:v>
                </c:pt>
                <c:pt idx="73">
                  <c:v>2.1341655000000001E-2</c:v>
                </c:pt>
                <c:pt idx="74">
                  <c:v>1.4704741E-2</c:v>
                </c:pt>
                <c:pt idx="75">
                  <c:v>9.4755450000000001E-3</c:v>
                </c:pt>
                <c:pt idx="76">
                  <c:v>5.935704E-3</c:v>
                </c:pt>
                <c:pt idx="77">
                  <c:v>5.7525635000000002E-3</c:v>
                </c:pt>
                <c:pt idx="78">
                  <c:v>1.0005462E-2</c:v>
                </c:pt>
                <c:pt idx="79">
                  <c:v>1.6359452E-2</c:v>
                </c:pt>
                <c:pt idx="80">
                  <c:v>2.0174649999999999E-2</c:v>
                </c:pt>
                <c:pt idx="81">
                  <c:v>1.8188507999999999E-2</c:v>
                </c:pt>
                <c:pt idx="82">
                  <c:v>1.06060635E-2</c:v>
                </c:pt>
                <c:pt idx="83">
                  <c:v>9.3899999999999995E-4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2.8387656999999998E-3</c:v>
                </c:pt>
                <c:pt idx="90">
                  <c:v>7.4040219999999997E-3</c:v>
                </c:pt>
                <c:pt idx="91">
                  <c:v>1.1932272000000001E-2</c:v>
                </c:pt>
                <c:pt idx="92">
                  <c:v>1.5453849E-2</c:v>
                </c:pt>
                <c:pt idx="93">
                  <c:v>1.7849304E-2</c:v>
                </c:pt>
                <c:pt idx="94">
                  <c:v>1.9227494000000001E-2</c:v>
                </c:pt>
                <c:pt idx="95">
                  <c:v>1.9752273000000001E-2</c:v>
                </c:pt>
                <c:pt idx="96">
                  <c:v>2.0820571E-2</c:v>
                </c:pt>
                <c:pt idx="97">
                  <c:v>2.2126442E-2</c:v>
                </c:pt>
                <c:pt idx="98">
                  <c:v>2.3185626000000001E-2</c:v>
                </c:pt>
                <c:pt idx="99">
                  <c:v>2.3474794E-2</c:v>
                </c:pt>
                <c:pt idx="100">
                  <c:v>2.2956770000000001E-2</c:v>
                </c:pt>
                <c:pt idx="101">
                  <c:v>2.2620067000000001E-2</c:v>
                </c:pt>
                <c:pt idx="102">
                  <c:v>2.2270129999999999E-2</c:v>
                </c:pt>
                <c:pt idx="103">
                  <c:v>2.2464424E-2</c:v>
                </c:pt>
                <c:pt idx="104">
                  <c:v>2.2417554999999999E-2</c:v>
                </c:pt>
                <c:pt idx="105">
                  <c:v>2.2262773E-2</c:v>
                </c:pt>
                <c:pt idx="106">
                  <c:v>2.1786926000000002E-2</c:v>
                </c:pt>
                <c:pt idx="107">
                  <c:v>2.1168995999999999E-2</c:v>
                </c:pt>
                <c:pt idx="108">
                  <c:v>1.9812710000000001E-2</c:v>
                </c:pt>
                <c:pt idx="109">
                  <c:v>1.7871950000000001E-2</c:v>
                </c:pt>
                <c:pt idx="110">
                  <c:v>1.5774515999999999E-2</c:v>
                </c:pt>
                <c:pt idx="111">
                  <c:v>1.6314038999999999E-2</c:v>
                </c:pt>
                <c:pt idx="112">
                  <c:v>1.4141796E-2</c:v>
                </c:pt>
                <c:pt idx="113">
                  <c:v>1.1751223E-2</c:v>
                </c:pt>
                <c:pt idx="114">
                  <c:v>8.8277770000000002E-3</c:v>
                </c:pt>
                <c:pt idx="115">
                  <c:v>5.315022E-3</c:v>
                </c:pt>
                <c:pt idx="116">
                  <c:v>1.5455713E-3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E87F-4F3A-8A4F-F7AD001C6DE8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[4]Sheet1!$D$314:$DT$314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1.5040347E-3</c:v>
                </c:pt>
                <c:pt idx="8">
                  <c:v>3.4253056999999998E-3</c:v>
                </c:pt>
                <c:pt idx="9">
                  <c:v>4.2464356E-3</c:v>
                </c:pt>
                <c:pt idx="10">
                  <c:v>2.721074E-3</c:v>
                </c:pt>
                <c:pt idx="11">
                  <c:v>2.7700000000000002E-6</c:v>
                </c:pt>
                <c:pt idx="12">
                  <c:v>0</c:v>
                </c:pt>
                <c:pt idx="13">
                  <c:v>0</c:v>
                </c:pt>
                <c:pt idx="14">
                  <c:v>7.18E-4</c:v>
                </c:pt>
                <c:pt idx="15">
                  <c:v>4.0408780000000004E-3</c:v>
                </c:pt>
                <c:pt idx="16">
                  <c:v>6.368861E-3</c:v>
                </c:pt>
                <c:pt idx="17">
                  <c:v>5.5589721999999998E-3</c:v>
                </c:pt>
                <c:pt idx="18">
                  <c:v>2.3866313999999999E-3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1.348583E-3</c:v>
                </c:pt>
                <c:pt idx="26">
                  <c:v>5.1833814999999997E-3</c:v>
                </c:pt>
                <c:pt idx="27">
                  <c:v>7.5403904000000002E-3</c:v>
                </c:pt>
                <c:pt idx="28">
                  <c:v>8.8987489999999992E-3</c:v>
                </c:pt>
                <c:pt idx="29">
                  <c:v>9.3715389999999999E-3</c:v>
                </c:pt>
                <c:pt idx="30">
                  <c:v>1.0278867000000001E-2</c:v>
                </c:pt>
                <c:pt idx="31">
                  <c:v>1.20516205E-2</c:v>
                </c:pt>
                <c:pt idx="32">
                  <c:v>1.4390485999999999E-2</c:v>
                </c:pt>
                <c:pt idx="33">
                  <c:v>1.7919424999999999E-2</c:v>
                </c:pt>
                <c:pt idx="34">
                  <c:v>2.1765757E-2</c:v>
                </c:pt>
                <c:pt idx="35">
                  <c:v>2.4953264999999999E-2</c:v>
                </c:pt>
                <c:pt idx="36">
                  <c:v>2.6071519000000001E-2</c:v>
                </c:pt>
                <c:pt idx="37">
                  <c:v>2.4606916999999999E-2</c:v>
                </c:pt>
                <c:pt idx="38">
                  <c:v>2.1032102E-2</c:v>
                </c:pt>
                <c:pt idx="39">
                  <c:v>1.6696692999999999E-2</c:v>
                </c:pt>
                <c:pt idx="40">
                  <c:v>1.2595639E-2</c:v>
                </c:pt>
                <c:pt idx="41">
                  <c:v>9.3927539999999997E-3</c:v>
                </c:pt>
                <c:pt idx="42">
                  <c:v>8.1411910000000007E-3</c:v>
                </c:pt>
                <c:pt idx="43">
                  <c:v>1.0073649E-2</c:v>
                </c:pt>
                <c:pt idx="44">
                  <c:v>1.5120293999999999E-2</c:v>
                </c:pt>
                <c:pt idx="45">
                  <c:v>2.1334487999999999E-2</c:v>
                </c:pt>
                <c:pt idx="46">
                  <c:v>2.6259736999999998E-2</c:v>
                </c:pt>
                <c:pt idx="47">
                  <c:v>2.8176369999999999E-2</c:v>
                </c:pt>
                <c:pt idx="48">
                  <c:v>2.7250096000000001E-2</c:v>
                </c:pt>
                <c:pt idx="49">
                  <c:v>2.4594947999999998E-2</c:v>
                </c:pt>
                <c:pt idx="50">
                  <c:v>2.1203074999999998E-2</c:v>
                </c:pt>
                <c:pt idx="51">
                  <c:v>1.9066720999999998E-2</c:v>
                </c:pt>
                <c:pt idx="52">
                  <c:v>1.8877366999999999E-2</c:v>
                </c:pt>
                <c:pt idx="53">
                  <c:v>1.9430105E-2</c:v>
                </c:pt>
                <c:pt idx="54">
                  <c:v>1.9295320000000001E-2</c:v>
                </c:pt>
                <c:pt idx="55">
                  <c:v>1.9104316999999999E-2</c:v>
                </c:pt>
                <c:pt idx="56">
                  <c:v>2.1054014999999999E-2</c:v>
                </c:pt>
                <c:pt idx="57">
                  <c:v>2.5834666999999999E-2</c:v>
                </c:pt>
                <c:pt idx="58">
                  <c:v>3.1596802E-2</c:v>
                </c:pt>
                <c:pt idx="59">
                  <c:v>3.5691340000000002E-2</c:v>
                </c:pt>
                <c:pt idx="60">
                  <c:v>3.6177955999999997E-2</c:v>
                </c:pt>
                <c:pt idx="61">
                  <c:v>3.4582330000000001E-2</c:v>
                </c:pt>
                <c:pt idx="62">
                  <c:v>3.2131199999999999E-2</c:v>
                </c:pt>
                <c:pt idx="63">
                  <c:v>2.9377298E-2</c:v>
                </c:pt>
                <c:pt idx="64">
                  <c:v>2.6277683999999999E-2</c:v>
                </c:pt>
                <c:pt idx="65">
                  <c:v>2.5001332000000001E-2</c:v>
                </c:pt>
                <c:pt idx="66">
                  <c:v>2.8194482999999999E-2</c:v>
                </c:pt>
                <c:pt idx="67">
                  <c:v>3.6262553000000003E-2</c:v>
                </c:pt>
                <c:pt idx="68">
                  <c:v>4.5629070000000001E-2</c:v>
                </c:pt>
                <c:pt idx="69">
                  <c:v>5.06379E-2</c:v>
                </c:pt>
                <c:pt idx="70">
                  <c:v>4.8377179999999999E-2</c:v>
                </c:pt>
                <c:pt idx="71">
                  <c:v>4.0221079999999999E-2</c:v>
                </c:pt>
                <c:pt idx="72">
                  <c:v>3.0280767E-2</c:v>
                </c:pt>
                <c:pt idx="73">
                  <c:v>2.156661E-2</c:v>
                </c:pt>
                <c:pt idx="74">
                  <c:v>1.5012043500000001E-2</c:v>
                </c:pt>
                <c:pt idx="75">
                  <c:v>9.7904629999999992E-3</c:v>
                </c:pt>
                <c:pt idx="76">
                  <c:v>6.2466565999999999E-3</c:v>
                </c:pt>
                <c:pt idx="77">
                  <c:v>6.144671E-3</c:v>
                </c:pt>
                <c:pt idx="78">
                  <c:v>1.0578903000000001E-2</c:v>
                </c:pt>
                <c:pt idx="79">
                  <c:v>1.7070156999999999E-2</c:v>
                </c:pt>
                <c:pt idx="80">
                  <c:v>2.0765128000000001E-2</c:v>
                </c:pt>
                <c:pt idx="81">
                  <c:v>1.8379405000000001E-2</c:v>
                </c:pt>
                <c:pt idx="82">
                  <c:v>1.0300437000000001E-2</c:v>
                </c:pt>
                <c:pt idx="83">
                  <c:v>2.9599999999999998E-4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3.8982853000000001E-3</c:v>
                </c:pt>
                <c:pt idx="90">
                  <c:v>8.2310690000000006E-3</c:v>
                </c:pt>
                <c:pt idx="91">
                  <c:v>1.2349512999999999E-2</c:v>
                </c:pt>
                <c:pt idx="92">
                  <c:v>1.5412337E-2</c:v>
                </c:pt>
                <c:pt idx="93">
                  <c:v>1.7430761999999999E-2</c:v>
                </c:pt>
                <c:pt idx="94">
                  <c:v>1.8572932E-2</c:v>
                </c:pt>
                <c:pt idx="95">
                  <c:v>1.9064681999999999E-2</c:v>
                </c:pt>
                <c:pt idx="96">
                  <c:v>2.0302474000000001E-2</c:v>
                </c:pt>
                <c:pt idx="97">
                  <c:v>2.1929493000000001E-2</c:v>
                </c:pt>
                <c:pt idx="98">
                  <c:v>2.3369094E-2</c:v>
                </c:pt>
                <c:pt idx="99">
                  <c:v>2.4020105999999999E-2</c:v>
                </c:pt>
                <c:pt idx="100">
                  <c:v>2.3795685E-2</c:v>
                </c:pt>
                <c:pt idx="101">
                  <c:v>2.3630014000000001E-2</c:v>
                </c:pt>
                <c:pt idx="102">
                  <c:v>2.3331983000000001E-2</c:v>
                </c:pt>
                <c:pt idx="103">
                  <c:v>2.3494544999999999E-2</c:v>
                </c:pt>
                <c:pt idx="104">
                  <c:v>2.3324460000000002E-2</c:v>
                </c:pt>
                <c:pt idx="105">
                  <c:v>2.2969874000000001E-2</c:v>
                </c:pt>
                <c:pt idx="106">
                  <c:v>2.2240718999999999E-2</c:v>
                </c:pt>
                <c:pt idx="107">
                  <c:v>2.134697E-2</c:v>
                </c:pt>
                <c:pt idx="108">
                  <c:v>1.9692225000000001E-2</c:v>
                </c:pt>
                <c:pt idx="109">
                  <c:v>1.74711E-2</c:v>
                </c:pt>
                <c:pt idx="110">
                  <c:v>1.5130095E-2</c:v>
                </c:pt>
                <c:pt idx="111">
                  <c:v>1.5229046E-2</c:v>
                </c:pt>
                <c:pt idx="112">
                  <c:v>1.2835197E-2</c:v>
                </c:pt>
                <c:pt idx="113">
                  <c:v>1.0271381E-2</c:v>
                </c:pt>
                <c:pt idx="114">
                  <c:v>7.2150449999999998E-3</c:v>
                </c:pt>
                <c:pt idx="115">
                  <c:v>3.5965635999999999E-3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E87F-4F3A-8A4F-F7AD001C6DE8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[4]Sheet1!$D$315:$DT$315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9.9099999999999991E-4</c:v>
                </c:pt>
                <c:pt idx="8">
                  <c:v>3.2217316E-3</c:v>
                </c:pt>
                <c:pt idx="9">
                  <c:v>4.3142700000000003E-3</c:v>
                </c:pt>
                <c:pt idx="10">
                  <c:v>2.9428229999999998E-3</c:v>
                </c:pt>
                <c:pt idx="11">
                  <c:v>2.41E-4</c:v>
                </c:pt>
                <c:pt idx="12">
                  <c:v>0</c:v>
                </c:pt>
                <c:pt idx="13">
                  <c:v>0</c:v>
                </c:pt>
                <c:pt idx="14">
                  <c:v>6.9499999999999998E-4</c:v>
                </c:pt>
                <c:pt idx="15">
                  <c:v>3.7303376E-3</c:v>
                </c:pt>
                <c:pt idx="16">
                  <c:v>5.7198229999999997E-3</c:v>
                </c:pt>
                <c:pt idx="17">
                  <c:v>4.7176960000000004E-3</c:v>
                </c:pt>
                <c:pt idx="18">
                  <c:v>1.5512343E-3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1.7118184000000001E-3</c:v>
                </c:pt>
                <c:pt idx="26">
                  <c:v>5.20317E-3</c:v>
                </c:pt>
                <c:pt idx="27">
                  <c:v>7.2133859999999996E-3</c:v>
                </c:pt>
                <c:pt idx="28">
                  <c:v>8.2850400000000005E-3</c:v>
                </c:pt>
                <c:pt idx="29">
                  <c:v>8.5882349999999996E-3</c:v>
                </c:pt>
                <c:pt idx="30">
                  <c:v>9.4422800000000008E-3</c:v>
                </c:pt>
                <c:pt idx="31">
                  <c:v>1.1279289E-2</c:v>
                </c:pt>
                <c:pt idx="32">
                  <c:v>1.3784486E-2</c:v>
                </c:pt>
                <c:pt idx="33">
                  <c:v>1.7500901999999999E-2</c:v>
                </c:pt>
                <c:pt idx="34">
                  <c:v>2.1484517000000002E-2</c:v>
                </c:pt>
                <c:pt idx="35">
                  <c:v>2.4779206000000002E-2</c:v>
                </c:pt>
                <c:pt idx="36">
                  <c:v>2.6003983000000001E-2</c:v>
                </c:pt>
                <c:pt idx="37">
                  <c:v>2.4679837999999999E-2</c:v>
                </c:pt>
                <c:pt idx="38">
                  <c:v>2.1211825E-2</c:v>
                </c:pt>
                <c:pt idx="39">
                  <c:v>1.6890964000000001E-2</c:v>
                </c:pt>
                <c:pt idx="40">
                  <c:v>1.272352E-2</c:v>
                </c:pt>
                <c:pt idx="41">
                  <c:v>9.3984619999999998E-3</c:v>
                </c:pt>
                <c:pt idx="42">
                  <c:v>8.0399470000000004E-3</c:v>
                </c:pt>
                <c:pt idx="43">
                  <c:v>9.8243949999999997E-3</c:v>
                </c:pt>
                <c:pt idx="44">
                  <c:v>1.4688193E-2</c:v>
                </c:pt>
                <c:pt idx="45">
                  <c:v>2.0748560999999999E-2</c:v>
                </c:pt>
                <c:pt idx="46">
                  <c:v>2.5646552E-2</c:v>
                </c:pt>
                <c:pt idx="47">
                  <c:v>2.7633285E-2</c:v>
                </c:pt>
                <c:pt idx="48">
                  <c:v>2.6773699000000001E-2</c:v>
                </c:pt>
                <c:pt idx="49">
                  <c:v>2.4140324000000001E-2</c:v>
                </c:pt>
                <c:pt idx="50">
                  <c:v>2.0790009000000002E-2</c:v>
                </c:pt>
                <c:pt idx="51">
                  <c:v>1.874895E-2</c:v>
                </c:pt>
                <c:pt idx="52">
                  <c:v>1.8650555999999999E-2</c:v>
                </c:pt>
                <c:pt idx="53">
                  <c:v>1.9229534999999999E-2</c:v>
                </c:pt>
                <c:pt idx="54">
                  <c:v>1.9088114E-2</c:v>
                </c:pt>
                <c:pt idx="55">
                  <c:v>1.8897124000000001E-2</c:v>
                </c:pt>
                <c:pt idx="56">
                  <c:v>2.0892649999999999E-2</c:v>
                </c:pt>
                <c:pt idx="57">
                  <c:v>2.5748355000000001E-2</c:v>
                </c:pt>
                <c:pt idx="58">
                  <c:v>3.1613849999999999E-2</c:v>
                </c:pt>
                <c:pt idx="59">
                  <c:v>3.5845942999999998E-2</c:v>
                </c:pt>
                <c:pt idx="60">
                  <c:v>3.6485296E-2</c:v>
                </c:pt>
                <c:pt idx="61">
                  <c:v>3.4909299999999997E-2</c:v>
                </c:pt>
                <c:pt idx="62">
                  <c:v>3.2232249999999997E-2</c:v>
                </c:pt>
                <c:pt idx="63">
                  <c:v>2.8998425000000001E-2</c:v>
                </c:pt>
                <c:pt idx="64">
                  <c:v>2.5331685E-2</c:v>
                </c:pt>
                <c:pt idx="65">
                  <c:v>2.3650971999999999E-2</c:v>
                </c:pt>
                <c:pt idx="66">
                  <c:v>2.6742446999999999E-2</c:v>
                </c:pt>
                <c:pt idx="67">
                  <c:v>3.4931972999999998E-2</c:v>
                </c:pt>
                <c:pt idx="68">
                  <c:v>4.4528745000000002E-2</c:v>
                </c:pt>
                <c:pt idx="69">
                  <c:v>4.9817792999999999E-2</c:v>
                </c:pt>
                <c:pt idx="70">
                  <c:v>4.7888976E-2</c:v>
                </c:pt>
                <c:pt idx="71">
                  <c:v>4.0089081999999998E-2</c:v>
                </c:pt>
                <c:pt idx="72">
                  <c:v>3.0365618E-2</c:v>
                </c:pt>
                <c:pt idx="73">
                  <c:v>2.1633205999999999E-2</c:v>
                </c:pt>
                <c:pt idx="74">
                  <c:v>1.4845087999999999E-2</c:v>
                </c:pt>
                <c:pt idx="75">
                  <c:v>9.4167299999999999E-3</c:v>
                </c:pt>
                <c:pt idx="76">
                  <c:v>5.8387266E-3</c:v>
                </c:pt>
                <c:pt idx="77">
                  <c:v>5.8028945E-3</c:v>
                </c:pt>
                <c:pt idx="78">
                  <c:v>1.0220132E-2</c:v>
                </c:pt>
                <c:pt idx="79">
                  <c:v>1.6571742E-2</c:v>
                </c:pt>
                <c:pt idx="80">
                  <c:v>2.0171616E-2</c:v>
                </c:pt>
                <c:pt idx="81">
                  <c:v>1.7855968E-2</c:v>
                </c:pt>
                <c:pt idx="82">
                  <c:v>1.0000514E-2</c:v>
                </c:pt>
                <c:pt idx="83">
                  <c:v>2.52E-4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3.6705504E-3</c:v>
                </c:pt>
                <c:pt idx="90">
                  <c:v>7.9724840000000002E-3</c:v>
                </c:pt>
                <c:pt idx="91">
                  <c:v>1.2174460999999999E-2</c:v>
                </c:pt>
                <c:pt idx="92">
                  <c:v>1.5432885E-2</c:v>
                </c:pt>
                <c:pt idx="93">
                  <c:v>1.7634609999999998E-2</c:v>
                </c:pt>
                <c:pt idx="94">
                  <c:v>1.8866918999999999E-2</c:v>
                </c:pt>
                <c:pt idx="95">
                  <c:v>1.9323518000000001E-2</c:v>
                </c:pt>
                <c:pt idx="96">
                  <c:v>2.0364085000000001E-2</c:v>
                </c:pt>
                <c:pt idx="97">
                  <c:v>2.1669210000000001E-2</c:v>
                </c:pt>
                <c:pt idx="98">
                  <c:v>2.2748567000000001E-2</c:v>
                </c:pt>
                <c:pt idx="99">
                  <c:v>2.3082292000000001E-2</c:v>
                </c:pt>
                <c:pt idx="100">
                  <c:v>2.2638878000000001E-2</c:v>
                </c:pt>
                <c:pt idx="101">
                  <c:v>2.2325939E-2</c:v>
                </c:pt>
                <c:pt idx="102">
                  <c:v>2.2065332E-2</c:v>
                </c:pt>
                <c:pt idx="103">
                  <c:v>2.2347717E-2</c:v>
                </c:pt>
                <c:pt idx="104">
                  <c:v>2.2368925000000001E-2</c:v>
                </c:pt>
                <c:pt idx="105">
                  <c:v>2.2256511999999999E-2</c:v>
                </c:pt>
                <c:pt idx="106">
                  <c:v>2.1800590000000002E-2</c:v>
                </c:pt>
                <c:pt idx="107">
                  <c:v>2.1209609000000001E-2</c:v>
                </c:pt>
                <c:pt idx="108">
                  <c:v>1.9828238000000002E-2</c:v>
                </c:pt>
                <c:pt idx="109">
                  <c:v>1.7855882999999999E-2</c:v>
                </c:pt>
                <c:pt idx="110">
                  <c:v>1.5733425999999998E-2</c:v>
                </c:pt>
                <c:pt idx="111">
                  <c:v>1.6113072999999999E-2</c:v>
                </c:pt>
                <c:pt idx="112">
                  <c:v>1.3879535E-2</c:v>
                </c:pt>
                <c:pt idx="113">
                  <c:v>1.1440453999999999E-2</c:v>
                </c:pt>
                <c:pt idx="114">
                  <c:v>8.4803799999999992E-3</c:v>
                </c:pt>
                <c:pt idx="115">
                  <c:v>4.9430749999999999E-3</c:v>
                </c:pt>
                <c:pt idx="116">
                  <c:v>1.1613725000000001E-3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E87F-4F3A-8A4F-F7AD001C6DE8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[4]Sheet1!$D$316:$DT$316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1.3532819999999999E-3</c:v>
                </c:pt>
                <c:pt idx="8">
                  <c:v>3.1886750000000002E-3</c:v>
                </c:pt>
                <c:pt idx="9">
                  <c:v>4.0328639999999997E-3</c:v>
                </c:pt>
                <c:pt idx="10">
                  <c:v>2.6684317E-3</c:v>
                </c:pt>
                <c:pt idx="11">
                  <c:v>1.5100000000000001E-4</c:v>
                </c:pt>
                <c:pt idx="12">
                  <c:v>0</c:v>
                </c:pt>
                <c:pt idx="13">
                  <c:v>0</c:v>
                </c:pt>
                <c:pt idx="14">
                  <c:v>8.52E-4</c:v>
                </c:pt>
                <c:pt idx="15">
                  <c:v>3.8851316000000002E-3</c:v>
                </c:pt>
                <c:pt idx="16">
                  <c:v>5.9181512E-3</c:v>
                </c:pt>
                <c:pt idx="17">
                  <c:v>4.9746176E-3</c:v>
                </c:pt>
                <c:pt idx="18">
                  <c:v>1.8858810000000001E-3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1.4350321E-3</c:v>
                </c:pt>
                <c:pt idx="26">
                  <c:v>5.146192E-3</c:v>
                </c:pt>
                <c:pt idx="27">
                  <c:v>7.4627384999999997E-3</c:v>
                </c:pt>
                <c:pt idx="28">
                  <c:v>8.822992E-3</c:v>
                </c:pt>
                <c:pt idx="29">
                  <c:v>9.2501349999999996E-3</c:v>
                </c:pt>
                <c:pt idx="30">
                  <c:v>1.0062612E-2</c:v>
                </c:pt>
                <c:pt idx="31">
                  <c:v>1.1727824E-2</c:v>
                </c:pt>
                <c:pt idx="32">
                  <c:v>1.4020955E-2</c:v>
                </c:pt>
                <c:pt idx="33">
                  <c:v>1.7587617E-2</c:v>
                </c:pt>
                <c:pt idx="34">
                  <c:v>2.1519865999999999E-2</c:v>
                </c:pt>
                <c:pt idx="35">
                  <c:v>2.4765808E-2</c:v>
                </c:pt>
                <c:pt idx="36">
                  <c:v>2.5885437000000001E-2</c:v>
                </c:pt>
                <c:pt idx="37">
                  <c:v>2.4442991000000001E-2</c:v>
                </c:pt>
                <c:pt idx="38">
                  <c:v>2.0928738999999998E-2</c:v>
                </c:pt>
                <c:pt idx="39">
                  <c:v>1.6716347999999999E-2</c:v>
                </c:pt>
                <c:pt idx="40">
                  <c:v>1.2780651000000001E-2</c:v>
                </c:pt>
                <c:pt idx="41">
                  <c:v>9.6869169999999998E-3</c:v>
                </c:pt>
                <c:pt idx="42">
                  <c:v>8.4750880000000004E-3</c:v>
                </c:pt>
                <c:pt idx="43">
                  <c:v>1.0325358E-2</c:v>
                </c:pt>
                <c:pt idx="44">
                  <c:v>1.5197357E-2</c:v>
                </c:pt>
                <c:pt idx="45">
                  <c:v>2.1218264000000001E-2</c:v>
                </c:pt>
                <c:pt idx="46">
                  <c:v>2.600885E-2</c:v>
                </c:pt>
                <c:pt idx="47">
                  <c:v>2.7821582000000001E-2</c:v>
                </c:pt>
                <c:pt idx="48">
                  <c:v>2.6808632999999998E-2</c:v>
                </c:pt>
                <c:pt idx="49">
                  <c:v>2.4081089999999999E-2</c:v>
                </c:pt>
                <c:pt idx="50">
                  <c:v>2.0696022000000001E-2</c:v>
                </c:pt>
                <c:pt idx="51">
                  <c:v>1.8644582E-2</c:v>
                </c:pt>
                <c:pt idx="52">
                  <c:v>1.8547738000000001E-2</c:v>
                </c:pt>
                <c:pt idx="53">
                  <c:v>1.9067523999999999E-2</c:v>
                </c:pt>
                <c:pt idx="54">
                  <c:v>1.8788251999999998E-2</c:v>
                </c:pt>
                <c:pt idx="55">
                  <c:v>1.8461189999999999E-2</c:v>
                </c:pt>
                <c:pt idx="56">
                  <c:v>2.0456545E-2</c:v>
                </c:pt>
                <c:pt idx="57">
                  <c:v>2.5449724999999999E-2</c:v>
                </c:pt>
                <c:pt idx="58">
                  <c:v>3.1497259999999999E-2</c:v>
                </c:pt>
                <c:pt idx="59">
                  <c:v>3.5823397E-2</c:v>
                </c:pt>
                <c:pt idx="60">
                  <c:v>3.6425806999999998E-2</c:v>
                </c:pt>
                <c:pt idx="61">
                  <c:v>3.4782812000000003E-2</c:v>
                </c:pt>
                <c:pt idx="62">
                  <c:v>3.2101694E-2</c:v>
                </c:pt>
                <c:pt idx="63">
                  <c:v>2.8967472000000001E-2</c:v>
                </c:pt>
                <c:pt idx="64">
                  <c:v>2.5464771000000001E-2</c:v>
                </c:pt>
                <c:pt idx="65">
                  <c:v>2.3970640000000001E-2</c:v>
                </c:pt>
                <c:pt idx="66">
                  <c:v>2.7242922999999999E-2</c:v>
                </c:pt>
                <c:pt idx="67">
                  <c:v>3.5576344000000003E-2</c:v>
                </c:pt>
                <c:pt idx="68">
                  <c:v>4.5228496E-2</c:v>
                </c:pt>
                <c:pt idx="69">
                  <c:v>5.0379331999999999E-2</c:v>
                </c:pt>
                <c:pt idx="70">
                  <c:v>4.8119919999999997E-2</c:v>
                </c:pt>
                <c:pt idx="71">
                  <c:v>3.9934989999999997E-2</c:v>
                </c:pt>
                <c:pt idx="72">
                  <c:v>3.0023477999999999E-2</c:v>
                </c:pt>
                <c:pt idx="73">
                  <c:v>2.1399031999999998E-2</c:v>
                </c:pt>
                <c:pt idx="74">
                  <c:v>1.4865036E-2</c:v>
                </c:pt>
                <c:pt idx="75">
                  <c:v>9.5562395000000008E-3</c:v>
                </c:pt>
                <c:pt idx="76">
                  <c:v>5.8759744000000001E-3</c:v>
                </c:pt>
                <c:pt idx="77">
                  <c:v>5.6911864999999997E-3</c:v>
                </c:pt>
                <c:pt idx="78">
                  <c:v>1.0113403E-2</c:v>
                </c:pt>
                <c:pt idx="79">
                  <c:v>1.6632879999999999E-2</c:v>
                </c:pt>
                <c:pt idx="80">
                  <c:v>2.0413699E-2</c:v>
                </c:pt>
                <c:pt idx="81">
                  <c:v>1.8157567999999999E-2</c:v>
                </c:pt>
                <c:pt idx="82">
                  <c:v>1.0207450999999999E-2</c:v>
                </c:pt>
                <c:pt idx="83">
                  <c:v>2.6499999999999999E-4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3.8438959999999999E-3</c:v>
                </c:pt>
                <c:pt idx="90">
                  <c:v>8.2617860000000001E-3</c:v>
                </c:pt>
                <c:pt idx="91">
                  <c:v>1.2444571E-2</c:v>
                </c:pt>
                <c:pt idx="92">
                  <c:v>1.5557016E-2</c:v>
                </c:pt>
                <c:pt idx="93">
                  <c:v>1.7587815999999999E-2</c:v>
                </c:pt>
                <c:pt idx="94">
                  <c:v>1.8681630000000001E-2</c:v>
                </c:pt>
                <c:pt idx="95">
                  <c:v>1.9086588000000002E-2</c:v>
                </c:pt>
                <c:pt idx="96">
                  <c:v>2.0178337000000001E-2</c:v>
                </c:pt>
                <c:pt idx="97">
                  <c:v>2.1620851E-2</c:v>
                </c:pt>
                <c:pt idx="98">
                  <c:v>2.2883753999999999E-2</c:v>
                </c:pt>
                <c:pt idx="99">
                  <c:v>2.3404593000000001E-2</c:v>
                </c:pt>
                <c:pt idx="100">
                  <c:v>2.3110991000000001E-2</c:v>
                </c:pt>
                <c:pt idx="101">
                  <c:v>2.2956569999999999E-2</c:v>
                </c:pt>
                <c:pt idx="102">
                  <c:v>2.2722242E-2</c:v>
                </c:pt>
                <c:pt idx="103">
                  <c:v>2.298673E-2</c:v>
                </c:pt>
                <c:pt idx="104">
                  <c:v>2.2955797999999999E-2</c:v>
                </c:pt>
                <c:pt idx="105">
                  <c:v>2.2767220000000001E-2</c:v>
                </c:pt>
                <c:pt idx="106">
                  <c:v>2.2216821000000001E-2</c:v>
                </c:pt>
                <c:pt idx="107">
                  <c:v>2.15143E-2</c:v>
                </c:pt>
                <c:pt idx="108">
                  <c:v>2.0023327E-2</c:v>
                </c:pt>
                <c:pt idx="109">
                  <c:v>1.7944807E-2</c:v>
                </c:pt>
                <c:pt idx="110">
                  <c:v>1.5723352999999999E-2</c:v>
                </c:pt>
                <c:pt idx="111">
                  <c:v>1.6022999999999999E-2</c:v>
                </c:pt>
                <c:pt idx="112">
                  <c:v>1.3721016000000001E-2</c:v>
                </c:pt>
                <c:pt idx="113">
                  <c:v>1.1233241E-2</c:v>
                </c:pt>
                <c:pt idx="114">
                  <c:v>8.2364120000000002E-3</c:v>
                </c:pt>
                <c:pt idx="115">
                  <c:v>4.6662856000000003E-3</c:v>
                </c:pt>
                <c:pt idx="116">
                  <c:v>8.5300000000000003E-4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E87F-4F3A-8A4F-F7AD001C6DE8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[4]Sheet1!$D$317:$DT$317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6.8900000000000005E-4</c:v>
                </c:pt>
                <c:pt idx="8">
                  <c:v>2.8399609000000002E-3</c:v>
                </c:pt>
                <c:pt idx="9">
                  <c:v>4.1584509999999996E-3</c:v>
                </c:pt>
                <c:pt idx="10">
                  <c:v>3.1672703999999999E-3</c:v>
                </c:pt>
                <c:pt idx="11">
                  <c:v>7.2499999999999995E-4</c:v>
                </c:pt>
                <c:pt idx="12">
                  <c:v>0</c:v>
                </c:pt>
                <c:pt idx="13">
                  <c:v>0</c:v>
                </c:pt>
                <c:pt idx="14">
                  <c:v>7.1400000000000001E-4</c:v>
                </c:pt>
                <c:pt idx="15">
                  <c:v>3.6111628000000001E-3</c:v>
                </c:pt>
                <c:pt idx="16">
                  <c:v>5.5686444999999999E-3</c:v>
                </c:pt>
                <c:pt idx="17">
                  <c:v>4.6154506999999999E-3</c:v>
                </c:pt>
                <c:pt idx="18">
                  <c:v>1.5963219E-3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1.8787407999999999E-3</c:v>
                </c:pt>
                <c:pt idx="26">
                  <c:v>5.2463733999999996E-3</c:v>
                </c:pt>
                <c:pt idx="27">
                  <c:v>7.1489470000000001E-3</c:v>
                </c:pt>
                <c:pt idx="28">
                  <c:v>8.1486800000000002E-3</c:v>
                </c:pt>
                <c:pt idx="29">
                  <c:v>8.4075650000000005E-3</c:v>
                </c:pt>
                <c:pt idx="30">
                  <c:v>9.2144380000000001E-3</c:v>
                </c:pt>
                <c:pt idx="31">
                  <c:v>1.0975565E-2</c:v>
                </c:pt>
                <c:pt idx="32">
                  <c:v>1.3414479999999999E-2</c:v>
                </c:pt>
                <c:pt idx="33">
                  <c:v>1.7061765999999999E-2</c:v>
                </c:pt>
                <c:pt idx="34">
                  <c:v>2.1023955E-2</c:v>
                </c:pt>
                <c:pt idx="35">
                  <c:v>2.4278867999999999E-2</c:v>
                </c:pt>
                <c:pt idx="36">
                  <c:v>2.5446644000000001E-2</c:v>
                </c:pt>
                <c:pt idx="37">
                  <c:v>2.4055038000000001E-2</c:v>
                </c:pt>
                <c:pt idx="38">
                  <c:v>2.0627924999999998E-2</c:v>
                </c:pt>
                <c:pt idx="39">
                  <c:v>1.6446944000000002E-2</c:v>
                </c:pt>
                <c:pt idx="40">
                  <c:v>1.2449753500000001E-2</c:v>
                </c:pt>
                <c:pt idx="41">
                  <c:v>9.2079650000000002E-3</c:v>
                </c:pt>
                <c:pt idx="42">
                  <c:v>7.9069854999999998E-3</c:v>
                </c:pt>
                <c:pt idx="43">
                  <c:v>9.7696290000000002E-3</c:v>
                </c:pt>
                <c:pt idx="44">
                  <c:v>1.4679454E-2</c:v>
                </c:pt>
                <c:pt idx="45">
                  <c:v>2.0629986999999999E-2</c:v>
                </c:pt>
                <c:pt idx="46">
                  <c:v>2.524883E-2</c:v>
                </c:pt>
                <c:pt idx="47">
                  <c:v>2.6932985999999999E-2</c:v>
                </c:pt>
                <c:pt idx="48">
                  <c:v>2.5974957E-2</c:v>
                </c:pt>
                <c:pt idx="49">
                  <c:v>2.3434922E-2</c:v>
                </c:pt>
                <c:pt idx="50">
                  <c:v>2.0259264999999999E-2</c:v>
                </c:pt>
                <c:pt idx="51">
                  <c:v>1.8346705000000001E-2</c:v>
                </c:pt>
                <c:pt idx="52">
                  <c:v>1.8321893999999998E-2</c:v>
                </c:pt>
                <c:pt idx="53">
                  <c:v>1.8977711000000001E-2</c:v>
                </c:pt>
                <c:pt idx="54">
                  <c:v>1.8923374E-2</c:v>
                </c:pt>
                <c:pt idx="55">
                  <c:v>1.8786078000000001E-2</c:v>
                </c:pt>
                <c:pt idx="56">
                  <c:v>2.0810795999999999E-2</c:v>
                </c:pt>
                <c:pt idx="57">
                  <c:v>2.5636026999999999E-2</c:v>
                </c:pt>
                <c:pt idx="58">
                  <c:v>3.1456083000000003E-2</c:v>
                </c:pt>
                <c:pt idx="59">
                  <c:v>3.56707E-2</c:v>
                </c:pt>
                <c:pt idx="60">
                  <c:v>3.6320627000000001E-2</c:v>
                </c:pt>
                <c:pt idx="61">
                  <c:v>3.4742876999999998E-2</c:v>
                </c:pt>
                <c:pt idx="62">
                  <c:v>3.1996499999999997E-2</c:v>
                </c:pt>
                <c:pt idx="63">
                  <c:v>2.8629498999999999E-2</c:v>
                </c:pt>
                <c:pt idx="64">
                  <c:v>2.4877079999999999E-2</c:v>
                </c:pt>
                <c:pt idx="65">
                  <c:v>2.3252225000000001E-2</c:v>
                </c:pt>
                <c:pt idx="66">
                  <c:v>2.6547046000000001E-2</c:v>
                </c:pt>
                <c:pt idx="67">
                  <c:v>3.4918789999999998E-2</c:v>
                </c:pt>
                <c:pt idx="68">
                  <c:v>4.4538885E-2</c:v>
                </c:pt>
                <c:pt idx="69">
                  <c:v>4.9602777000000001E-2</c:v>
                </c:pt>
                <c:pt idx="70">
                  <c:v>4.7293343000000002E-2</c:v>
                </c:pt>
                <c:pt idx="71">
                  <c:v>3.9198387000000001E-2</c:v>
                </c:pt>
                <c:pt idx="72">
                  <c:v>2.9490800000000001E-2</c:v>
                </c:pt>
                <c:pt idx="73">
                  <c:v>2.1133525E-2</c:v>
                </c:pt>
                <c:pt idx="74">
                  <c:v>1.4824497000000001E-2</c:v>
                </c:pt>
                <c:pt idx="75">
                  <c:v>9.6637619999999994E-3</c:v>
                </c:pt>
                <c:pt idx="76">
                  <c:v>6.0076690000000002E-3</c:v>
                </c:pt>
                <c:pt idx="77">
                  <c:v>5.6562694000000004E-3</c:v>
                </c:pt>
                <c:pt idx="78">
                  <c:v>9.7489380000000004E-3</c:v>
                </c:pt>
                <c:pt idx="79">
                  <c:v>1.5994785000000001E-2</c:v>
                </c:pt>
                <c:pt idx="80">
                  <c:v>1.9828798000000002E-2</c:v>
                </c:pt>
                <c:pt idx="81">
                  <c:v>1.8016197000000001E-2</c:v>
                </c:pt>
                <c:pt idx="82">
                  <c:v>1.0670442E-2</c:v>
                </c:pt>
                <c:pt idx="83">
                  <c:v>1.1481461999999999E-3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2.596101E-3</c:v>
                </c:pt>
                <c:pt idx="90">
                  <c:v>7.3452936000000003E-3</c:v>
                </c:pt>
                <c:pt idx="91">
                  <c:v>1.2023631E-2</c:v>
                </c:pt>
                <c:pt idx="92">
                  <c:v>1.5568350999999999E-2</c:v>
                </c:pt>
                <c:pt idx="93">
                  <c:v>1.7885930000000001E-2</c:v>
                </c:pt>
                <c:pt idx="94">
                  <c:v>1.9120600000000001E-2</c:v>
                </c:pt>
                <c:pt idx="95">
                  <c:v>1.9484934999999998E-2</c:v>
                </c:pt>
                <c:pt idx="96">
                  <c:v>2.0407021000000001E-2</c:v>
                </c:pt>
                <c:pt idx="97">
                  <c:v>2.1603483999999999E-2</c:v>
                </c:pt>
                <c:pt idx="98">
                  <c:v>2.2599705000000001E-2</c:v>
                </c:pt>
                <c:pt idx="99">
                  <c:v>2.2870509000000001E-2</c:v>
                </c:pt>
                <c:pt idx="100">
                  <c:v>2.2393722000000001E-2</c:v>
                </c:pt>
                <c:pt idx="101">
                  <c:v>2.2175197000000001E-2</c:v>
                </c:pt>
                <c:pt idx="102">
                  <c:v>2.1891536E-2</c:v>
                </c:pt>
                <c:pt idx="103">
                  <c:v>2.2173910000000002E-2</c:v>
                </c:pt>
                <c:pt idx="104">
                  <c:v>2.2218127000000001E-2</c:v>
                </c:pt>
                <c:pt idx="105">
                  <c:v>2.2155141E-2</c:v>
                </c:pt>
                <c:pt idx="106">
                  <c:v>2.1763221999999999E-2</c:v>
                </c:pt>
                <c:pt idx="107">
                  <c:v>2.1202384000000001E-2</c:v>
                </c:pt>
                <c:pt idx="108">
                  <c:v>1.9907476E-2</c:v>
                </c:pt>
                <c:pt idx="109">
                  <c:v>1.8007357000000002E-2</c:v>
                </c:pt>
                <c:pt idx="110">
                  <c:v>1.5939299000000001E-2</c:v>
                </c:pt>
                <c:pt idx="111">
                  <c:v>1.6522372E-2</c:v>
                </c:pt>
                <c:pt idx="112">
                  <c:v>1.4355415E-2</c:v>
                </c:pt>
                <c:pt idx="113">
                  <c:v>1.1966681999999999E-2</c:v>
                </c:pt>
                <c:pt idx="114">
                  <c:v>9.0491670000000003E-3</c:v>
                </c:pt>
                <c:pt idx="115">
                  <c:v>5.5513317000000003E-3</c:v>
                </c:pt>
                <c:pt idx="116">
                  <c:v>1.8189340999999999E-3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E87F-4F3A-8A4F-F7AD001C6DE8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[4]Sheet1!$D$318:$DT$318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4.57E-4</c:v>
                </c:pt>
                <c:pt idx="8">
                  <c:v>2.7227829999999999E-3</c:v>
                </c:pt>
                <c:pt idx="9">
                  <c:v>4.2702564999999998E-3</c:v>
                </c:pt>
                <c:pt idx="10">
                  <c:v>3.6477480000000001E-3</c:v>
                </c:pt>
                <c:pt idx="11">
                  <c:v>1.4977250999999999E-3</c:v>
                </c:pt>
                <c:pt idx="12">
                  <c:v>0</c:v>
                </c:pt>
                <c:pt idx="13">
                  <c:v>0</c:v>
                </c:pt>
                <c:pt idx="14">
                  <c:v>3.5500000000000001E-4</c:v>
                </c:pt>
                <c:pt idx="15">
                  <c:v>2.3580637999999999E-3</c:v>
                </c:pt>
                <c:pt idx="16">
                  <c:v>3.6757826E-3</c:v>
                </c:pt>
                <c:pt idx="17">
                  <c:v>2.6942213999999998E-3</c:v>
                </c:pt>
                <c:pt idx="18">
                  <c:v>2.24E-4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2.6955671999999999E-3</c:v>
                </c:pt>
                <c:pt idx="26">
                  <c:v>5.1397793000000002E-3</c:v>
                </c:pt>
                <c:pt idx="27">
                  <c:v>6.2660486E-3</c:v>
                </c:pt>
                <c:pt idx="28">
                  <c:v>6.7056850000000003E-3</c:v>
                </c:pt>
                <c:pt idx="29">
                  <c:v>6.7247534000000001E-3</c:v>
                </c:pt>
                <c:pt idx="30">
                  <c:v>7.3219599999999998E-3</c:v>
                </c:pt>
                <c:pt idx="31">
                  <c:v>8.8450330000000004E-3</c:v>
                </c:pt>
                <c:pt idx="32">
                  <c:v>1.1125753E-2</c:v>
                </c:pt>
                <c:pt idx="33">
                  <c:v>1.46876015E-2</c:v>
                </c:pt>
                <c:pt idx="34">
                  <c:v>1.8613612000000002E-2</c:v>
                </c:pt>
                <c:pt idx="35">
                  <c:v>2.1812946E-2</c:v>
                </c:pt>
                <c:pt idx="36">
                  <c:v>2.2878077E-2</c:v>
                </c:pt>
                <c:pt idx="37">
                  <c:v>2.1467536999999998E-2</c:v>
                </c:pt>
                <c:pt idx="38">
                  <c:v>1.8179376000000001E-2</c:v>
                </c:pt>
                <c:pt idx="39">
                  <c:v>1.4336346999999999E-2</c:v>
                </c:pt>
                <c:pt idx="40">
                  <c:v>1.0840204000000001E-2</c:v>
                </c:pt>
                <c:pt idx="41">
                  <c:v>7.8560650000000006E-3</c:v>
                </c:pt>
                <c:pt idx="42">
                  <c:v>6.7950375E-3</c:v>
                </c:pt>
                <c:pt idx="43">
                  <c:v>8.8480490000000002E-3</c:v>
                </c:pt>
                <c:pt idx="44">
                  <c:v>1.3865921E-2</c:v>
                </c:pt>
                <c:pt idx="45">
                  <c:v>1.9666428E-2</c:v>
                </c:pt>
                <c:pt idx="46">
                  <c:v>2.3868951999999999E-2</c:v>
                </c:pt>
                <c:pt idx="47">
                  <c:v>2.5142977E-2</c:v>
                </c:pt>
                <c:pt idx="48">
                  <c:v>2.4155752999999999E-2</c:v>
                </c:pt>
                <c:pt idx="49">
                  <c:v>2.1887818E-2</c:v>
                </c:pt>
                <c:pt idx="50">
                  <c:v>1.9012311E-2</c:v>
                </c:pt>
                <c:pt idx="51">
                  <c:v>1.7149843000000001E-2</c:v>
                </c:pt>
                <c:pt idx="52">
                  <c:v>1.6909695999999998E-2</c:v>
                </c:pt>
                <c:pt idx="53">
                  <c:v>1.7478922000000001E-2</c:v>
                </c:pt>
                <c:pt idx="54">
                  <c:v>1.7745811E-2</c:v>
                </c:pt>
                <c:pt idx="55">
                  <c:v>1.828337E-2</c:v>
                </c:pt>
                <c:pt idx="56">
                  <c:v>2.1029889999999999E-2</c:v>
                </c:pt>
                <c:pt idx="57">
                  <c:v>2.6369190000000001E-2</c:v>
                </c:pt>
                <c:pt idx="58">
                  <c:v>3.2429754999999998E-2</c:v>
                </c:pt>
                <c:pt idx="59">
                  <c:v>3.6751433999999999E-2</c:v>
                </c:pt>
                <c:pt idx="60">
                  <c:v>3.7463351999999998E-2</c:v>
                </c:pt>
                <c:pt idx="61">
                  <c:v>3.5657386999999999E-2</c:v>
                </c:pt>
                <c:pt idx="62">
                  <c:v>3.2342000000000003E-2</c:v>
                </c:pt>
                <c:pt idx="63">
                  <c:v>2.8291274000000002E-2</c:v>
                </c:pt>
                <c:pt idx="64">
                  <c:v>2.4172295E-2</c:v>
                </c:pt>
                <c:pt idx="65">
                  <c:v>2.259777E-2</c:v>
                </c:pt>
                <c:pt idx="66">
                  <c:v>2.5901576999999999E-2</c:v>
                </c:pt>
                <c:pt idx="67">
                  <c:v>3.3673785999999997E-2</c:v>
                </c:pt>
                <c:pt idx="68">
                  <c:v>4.2247064000000001E-2</c:v>
                </c:pt>
                <c:pt idx="69">
                  <c:v>4.6599593000000002E-2</c:v>
                </c:pt>
                <c:pt idx="70">
                  <c:v>4.4556610000000003E-2</c:v>
                </c:pt>
                <c:pt idx="71">
                  <c:v>3.7589640000000001E-2</c:v>
                </c:pt>
                <c:pt idx="72">
                  <c:v>2.9129111999999999E-2</c:v>
                </c:pt>
                <c:pt idx="73">
                  <c:v>2.1550968E-2</c:v>
                </c:pt>
                <c:pt idx="74">
                  <c:v>1.5395028999999999E-2</c:v>
                </c:pt>
                <c:pt idx="75">
                  <c:v>1.0118716999999999E-2</c:v>
                </c:pt>
                <c:pt idx="76">
                  <c:v>6.2951020000000003E-3</c:v>
                </c:pt>
                <c:pt idx="77">
                  <c:v>5.6576706000000003E-3</c:v>
                </c:pt>
                <c:pt idx="78">
                  <c:v>9.1136740000000004E-3</c:v>
                </c:pt>
                <c:pt idx="79">
                  <c:v>1.4402787E-2</c:v>
                </c:pt>
                <c:pt idx="80">
                  <c:v>1.7446829000000001E-2</c:v>
                </c:pt>
                <c:pt idx="81">
                  <c:v>1.5532136E-2</c:v>
                </c:pt>
                <c:pt idx="82">
                  <c:v>8.9426829999999999E-3</c:v>
                </c:pt>
                <c:pt idx="83">
                  <c:v>6.8000000000000005E-4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2.2450532E-3</c:v>
                </c:pt>
                <c:pt idx="90">
                  <c:v>6.8858336000000003E-3</c:v>
                </c:pt>
                <c:pt idx="91">
                  <c:v>1.1581083000000001E-2</c:v>
                </c:pt>
                <c:pt idx="92">
                  <c:v>1.5129149E-2</c:v>
                </c:pt>
                <c:pt idx="93">
                  <c:v>1.742923E-2</c:v>
                </c:pt>
                <c:pt idx="94">
                  <c:v>1.8630981000000001E-2</c:v>
                </c:pt>
                <c:pt idx="95">
                  <c:v>1.8783373999999999E-2</c:v>
                </c:pt>
                <c:pt idx="96">
                  <c:v>1.9396804E-2</c:v>
                </c:pt>
                <c:pt idx="97">
                  <c:v>2.020191E-2</c:v>
                </c:pt>
                <c:pt idx="98">
                  <c:v>2.0809850000000001E-2</c:v>
                </c:pt>
                <c:pt idx="99">
                  <c:v>2.0723479E-2</c:v>
                </c:pt>
                <c:pt idx="100">
                  <c:v>1.9969897E-2</c:v>
                </c:pt>
                <c:pt idx="101">
                  <c:v>1.9601936E-2</c:v>
                </c:pt>
                <c:pt idx="102">
                  <c:v>1.9323284E-2</c:v>
                </c:pt>
                <c:pt idx="103">
                  <c:v>1.9636277000000001E-2</c:v>
                </c:pt>
                <c:pt idx="104">
                  <c:v>1.9861374000000001E-2</c:v>
                </c:pt>
                <c:pt idx="105">
                  <c:v>2.0131158E-2</c:v>
                </c:pt>
                <c:pt idx="106">
                  <c:v>2.0198279999999999E-2</c:v>
                </c:pt>
                <c:pt idx="107">
                  <c:v>2.0137341999999999E-2</c:v>
                </c:pt>
                <c:pt idx="108">
                  <c:v>1.9518622999999999E-2</c:v>
                </c:pt>
                <c:pt idx="109">
                  <c:v>1.8338343E-2</c:v>
                </c:pt>
                <c:pt idx="110">
                  <c:v>1.7004990000000001E-2</c:v>
                </c:pt>
                <c:pt idx="111">
                  <c:v>1.8533269000000002E-2</c:v>
                </c:pt>
                <c:pt idx="112">
                  <c:v>1.7088982999999999E-2</c:v>
                </c:pt>
                <c:pt idx="113">
                  <c:v>1.532351E-2</c:v>
                </c:pt>
                <c:pt idx="114">
                  <c:v>1.2939566E-2</c:v>
                </c:pt>
                <c:pt idx="115">
                  <c:v>9.8837460000000005E-3</c:v>
                </c:pt>
                <c:pt idx="116">
                  <c:v>6.5020662999999996E-3</c:v>
                </c:pt>
                <c:pt idx="117">
                  <c:v>2.7351964000000002E-3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E87F-4F3A-8A4F-F7AD001C6DE8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[4]Sheet1!$D$319:$DT$319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3.8299999999999999E-4</c:v>
                </c:pt>
                <c:pt idx="8">
                  <c:v>2.6406952999999999E-3</c:v>
                </c:pt>
                <c:pt idx="9">
                  <c:v>4.1865849999999996E-3</c:v>
                </c:pt>
                <c:pt idx="10">
                  <c:v>3.5405638999999999E-3</c:v>
                </c:pt>
                <c:pt idx="11">
                  <c:v>1.3583244000000001E-3</c:v>
                </c:pt>
                <c:pt idx="12">
                  <c:v>0</c:v>
                </c:pt>
                <c:pt idx="13">
                  <c:v>0</c:v>
                </c:pt>
                <c:pt idx="14">
                  <c:v>4.5399999999999998E-4</c:v>
                </c:pt>
                <c:pt idx="15">
                  <c:v>2.6829700999999998E-3</c:v>
                </c:pt>
                <c:pt idx="16">
                  <c:v>4.1545745999999996E-3</c:v>
                </c:pt>
                <c:pt idx="17">
                  <c:v>3.1678688000000002E-3</c:v>
                </c:pt>
                <c:pt idx="18">
                  <c:v>5.1400000000000003E-4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2.7148565E-3</c:v>
                </c:pt>
                <c:pt idx="26">
                  <c:v>5.3404923999999998E-3</c:v>
                </c:pt>
                <c:pt idx="27">
                  <c:v>6.5799930000000001E-3</c:v>
                </c:pt>
                <c:pt idx="28">
                  <c:v>7.0314705000000003E-3</c:v>
                </c:pt>
                <c:pt idx="29">
                  <c:v>6.9977549999999996E-3</c:v>
                </c:pt>
                <c:pt idx="30">
                  <c:v>7.5475860000000002E-3</c:v>
                </c:pt>
                <c:pt idx="31">
                  <c:v>9.0852520000000003E-3</c:v>
                </c:pt>
                <c:pt idx="32">
                  <c:v>1.1434125999999999E-2</c:v>
                </c:pt>
                <c:pt idx="33">
                  <c:v>1.5076038E-2</c:v>
                </c:pt>
                <c:pt idx="34">
                  <c:v>1.9092226E-2</c:v>
                </c:pt>
                <c:pt idx="35">
                  <c:v>2.2401473000000002E-2</c:v>
                </c:pt>
                <c:pt idx="36">
                  <c:v>2.3643689999999998E-2</c:v>
                </c:pt>
                <c:pt idx="37">
                  <c:v>2.2406438000000001E-2</c:v>
                </c:pt>
                <c:pt idx="38">
                  <c:v>1.9233815000000001E-2</c:v>
                </c:pt>
                <c:pt idx="39">
                  <c:v>1.5337162E-2</c:v>
                </c:pt>
                <c:pt idx="40">
                  <c:v>1.16500575E-2</c:v>
                </c:pt>
                <c:pt idx="41">
                  <c:v>8.4686210000000008E-3</c:v>
                </c:pt>
                <c:pt idx="42">
                  <c:v>7.2366656E-3</c:v>
                </c:pt>
                <c:pt idx="43">
                  <c:v>9.1854889999999998E-3</c:v>
                </c:pt>
                <c:pt idx="44">
                  <c:v>1.4157789E-2</c:v>
                </c:pt>
                <c:pt idx="45">
                  <c:v>1.9956862999999998E-2</c:v>
                </c:pt>
                <c:pt idx="46">
                  <c:v>2.4168544E-2</c:v>
                </c:pt>
                <c:pt idx="47">
                  <c:v>2.5412928000000001E-2</c:v>
                </c:pt>
                <c:pt idx="48">
                  <c:v>2.4313945E-2</c:v>
                </c:pt>
                <c:pt idx="49">
                  <c:v>2.1928968E-2</c:v>
                </c:pt>
                <c:pt idx="50">
                  <c:v>1.8990096000000001E-2</c:v>
                </c:pt>
                <c:pt idx="51">
                  <c:v>1.7115060000000001E-2</c:v>
                </c:pt>
                <c:pt idx="52">
                  <c:v>1.6872921999999999E-2</c:v>
                </c:pt>
                <c:pt idx="53">
                  <c:v>1.7404748000000001E-2</c:v>
                </c:pt>
                <c:pt idx="54">
                  <c:v>1.7646253000000001E-2</c:v>
                </c:pt>
                <c:pt idx="55">
                  <c:v>1.8266527000000001E-2</c:v>
                </c:pt>
                <c:pt idx="56">
                  <c:v>2.1195723E-2</c:v>
                </c:pt>
                <c:pt idx="57">
                  <c:v>2.6660429999999999E-2</c:v>
                </c:pt>
                <c:pt idx="58">
                  <c:v>3.2647599999999999E-2</c:v>
                </c:pt>
                <c:pt idx="59">
                  <c:v>3.6703069999999997E-2</c:v>
                </c:pt>
                <c:pt idx="60">
                  <c:v>3.7156359999999999E-2</c:v>
                </c:pt>
                <c:pt idx="61">
                  <c:v>3.5304118000000002E-2</c:v>
                </c:pt>
                <c:pt idx="62">
                  <c:v>3.216625E-2</c:v>
                </c:pt>
                <c:pt idx="63">
                  <c:v>2.8349561999999998E-2</c:v>
                </c:pt>
                <c:pt idx="64">
                  <c:v>2.4309208999999998E-2</c:v>
                </c:pt>
                <c:pt idx="65">
                  <c:v>2.2592355000000001E-2</c:v>
                </c:pt>
                <c:pt idx="66">
                  <c:v>2.5683455000000001E-2</c:v>
                </c:pt>
                <c:pt idx="67">
                  <c:v>3.339785E-2</c:v>
                </c:pt>
                <c:pt idx="68">
                  <c:v>4.2140450000000003E-2</c:v>
                </c:pt>
                <c:pt idx="69">
                  <c:v>4.6787492999999999E-2</c:v>
                </c:pt>
                <c:pt idx="70">
                  <c:v>4.4952895E-2</c:v>
                </c:pt>
                <c:pt idx="71">
                  <c:v>3.7971360000000003E-2</c:v>
                </c:pt>
                <c:pt idx="72">
                  <c:v>2.9314399000000001E-2</c:v>
                </c:pt>
                <c:pt idx="73">
                  <c:v>2.1484204E-2</c:v>
                </c:pt>
                <c:pt idx="74">
                  <c:v>1.5095289E-2</c:v>
                </c:pt>
                <c:pt idx="75">
                  <c:v>9.6318814999999999E-3</c:v>
                </c:pt>
                <c:pt idx="76">
                  <c:v>5.7375096000000002E-3</c:v>
                </c:pt>
                <c:pt idx="77">
                  <c:v>5.2408730000000001E-3</c:v>
                </c:pt>
                <c:pt idx="78">
                  <c:v>9.0497159999999993E-3</c:v>
                </c:pt>
                <c:pt idx="79">
                  <c:v>1.4746344E-2</c:v>
                </c:pt>
                <c:pt idx="80">
                  <c:v>1.8056538E-2</c:v>
                </c:pt>
                <c:pt idx="81">
                  <c:v>1.6166288000000001E-2</c:v>
                </c:pt>
                <c:pt idx="82">
                  <c:v>9.4217139999999994E-3</c:v>
                </c:pt>
                <c:pt idx="83">
                  <c:v>9.3599999999999998E-4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2.2207952999999999E-3</c:v>
                </c:pt>
                <c:pt idx="90">
                  <c:v>6.9862359999999998E-3</c:v>
                </c:pt>
                <c:pt idx="91">
                  <c:v>1.1846447E-2</c:v>
                </c:pt>
                <c:pt idx="92">
                  <c:v>1.5531053E-2</c:v>
                </c:pt>
                <c:pt idx="93">
                  <c:v>1.7867750000000002E-2</c:v>
                </c:pt>
                <c:pt idx="94">
                  <c:v>1.9000956999999999E-2</c:v>
                </c:pt>
                <c:pt idx="95">
                  <c:v>1.9043798000000001E-2</c:v>
                </c:pt>
                <c:pt idx="96">
                  <c:v>1.950677E-2</c:v>
                </c:pt>
                <c:pt idx="97">
                  <c:v>2.0181149999999998E-2</c:v>
                </c:pt>
                <c:pt idx="98">
                  <c:v>2.0708946999999998E-2</c:v>
                </c:pt>
                <c:pt idx="99">
                  <c:v>2.0602046999999998E-2</c:v>
                </c:pt>
                <c:pt idx="100">
                  <c:v>1.9872681999999999E-2</c:v>
                </c:pt>
                <c:pt idx="101">
                  <c:v>1.9552880000000002E-2</c:v>
                </c:pt>
                <c:pt idx="102">
                  <c:v>1.9319108000000002E-2</c:v>
                </c:pt>
                <c:pt idx="103">
                  <c:v>1.9693997000000001E-2</c:v>
                </c:pt>
                <c:pt idx="104">
                  <c:v>1.9958448E-2</c:v>
                </c:pt>
                <c:pt idx="105">
                  <c:v>2.0237042E-2</c:v>
                </c:pt>
                <c:pt idx="106">
                  <c:v>2.028261E-2</c:v>
                </c:pt>
                <c:pt idx="107">
                  <c:v>2.0209578999999998E-2</c:v>
                </c:pt>
                <c:pt idx="108">
                  <c:v>1.9485405000000001E-2</c:v>
                </c:pt>
                <c:pt idx="109">
                  <c:v>1.8174994999999999E-2</c:v>
                </c:pt>
                <c:pt idx="110">
                  <c:v>1.6683903E-2</c:v>
                </c:pt>
                <c:pt idx="111">
                  <c:v>1.8081488E-2</c:v>
                </c:pt>
                <c:pt idx="112">
                  <c:v>1.6471632E-2</c:v>
                </c:pt>
                <c:pt idx="113">
                  <c:v>1.4581851E-2</c:v>
                </c:pt>
                <c:pt idx="114">
                  <c:v>1.2097461E-2</c:v>
                </c:pt>
                <c:pt idx="115">
                  <c:v>8.9697990000000005E-3</c:v>
                </c:pt>
                <c:pt idx="116">
                  <c:v>5.5475439999999997E-3</c:v>
                </c:pt>
                <c:pt idx="117">
                  <c:v>1.7698356E-3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E87F-4F3A-8A4F-F7AD001C6DE8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[4]Sheet1!$D$320:$DT$320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7.5000000000000002E-4</c:v>
                </c:pt>
                <c:pt idx="8">
                  <c:v>2.8727618E-3</c:v>
                </c:pt>
                <c:pt idx="9">
                  <c:v>4.2747260000000004E-3</c:v>
                </c:pt>
                <c:pt idx="10">
                  <c:v>3.4984400999999998E-3</c:v>
                </c:pt>
                <c:pt idx="11">
                  <c:v>1.2347755E-3</c:v>
                </c:pt>
                <c:pt idx="12">
                  <c:v>0</c:v>
                </c:pt>
                <c:pt idx="13">
                  <c:v>0</c:v>
                </c:pt>
                <c:pt idx="14">
                  <c:v>4.5100000000000001E-4</c:v>
                </c:pt>
                <c:pt idx="15">
                  <c:v>2.7651977999999999E-3</c:v>
                </c:pt>
                <c:pt idx="16">
                  <c:v>4.2948824999999996E-3</c:v>
                </c:pt>
                <c:pt idx="17">
                  <c:v>3.3119270000000001E-3</c:v>
                </c:pt>
                <c:pt idx="18">
                  <c:v>6.3599999999999996E-4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2.5152735999999999E-3</c:v>
                </c:pt>
                <c:pt idx="26">
                  <c:v>5.2527683000000002E-3</c:v>
                </c:pt>
                <c:pt idx="27">
                  <c:v>6.6331690000000004E-3</c:v>
                </c:pt>
                <c:pt idx="28">
                  <c:v>7.1657216000000001E-3</c:v>
                </c:pt>
                <c:pt idx="29">
                  <c:v>7.0982655E-3</c:v>
                </c:pt>
                <c:pt idx="30">
                  <c:v>7.5658440000000004E-3</c:v>
                </c:pt>
                <c:pt idx="31">
                  <c:v>9.0296260000000007E-3</c:v>
                </c:pt>
                <c:pt idx="32">
                  <c:v>1.1321269E-2</c:v>
                </c:pt>
                <c:pt idx="33">
                  <c:v>1.4909917E-2</c:v>
                </c:pt>
                <c:pt idx="34">
                  <c:v>1.8870176999999998E-2</c:v>
                </c:pt>
                <c:pt idx="35">
                  <c:v>2.2155186E-2</c:v>
                </c:pt>
                <c:pt idx="36">
                  <c:v>2.3405865000000001E-2</c:v>
                </c:pt>
                <c:pt idx="37">
                  <c:v>2.2220211E-2</c:v>
                </c:pt>
                <c:pt idx="38">
                  <c:v>1.9075366E-2</c:v>
                </c:pt>
                <c:pt idx="39">
                  <c:v>1.51908025E-2</c:v>
                </c:pt>
                <c:pt idx="40">
                  <c:v>1.1475043000000001E-2</c:v>
                </c:pt>
                <c:pt idx="41">
                  <c:v>8.3079390000000003E-3</c:v>
                </c:pt>
                <c:pt idx="42">
                  <c:v>7.0771263000000001E-3</c:v>
                </c:pt>
                <c:pt idx="43">
                  <c:v>8.9986779999999995E-3</c:v>
                </c:pt>
                <c:pt idx="44">
                  <c:v>1.3938000000000001E-2</c:v>
                </c:pt>
                <c:pt idx="45">
                  <c:v>1.9760739999999999E-2</c:v>
                </c:pt>
                <c:pt idx="46">
                  <c:v>2.4091126000000001E-2</c:v>
                </c:pt>
                <c:pt idx="47">
                  <c:v>2.5517096999999999E-2</c:v>
                </c:pt>
                <c:pt idx="48">
                  <c:v>2.4555456E-2</c:v>
                </c:pt>
                <c:pt idx="49">
                  <c:v>2.2225147000000001E-2</c:v>
                </c:pt>
                <c:pt idx="50">
                  <c:v>1.9257949999999999E-2</c:v>
                </c:pt>
                <c:pt idx="51">
                  <c:v>1.7295916000000001E-2</c:v>
                </c:pt>
                <c:pt idx="52">
                  <c:v>1.6952056E-2</c:v>
                </c:pt>
                <c:pt idx="53">
                  <c:v>1.7441123999999999E-2</c:v>
                </c:pt>
                <c:pt idx="54">
                  <c:v>1.7727097000000001E-2</c:v>
                </c:pt>
                <c:pt idx="55">
                  <c:v>1.8413568000000002E-2</c:v>
                </c:pt>
                <c:pt idx="56">
                  <c:v>2.1330332E-2</c:v>
                </c:pt>
                <c:pt idx="57">
                  <c:v>2.670322E-2</c:v>
                </c:pt>
                <c:pt idx="58">
                  <c:v>3.2578647000000002E-2</c:v>
                </c:pt>
                <c:pt idx="59">
                  <c:v>3.6549546000000002E-2</c:v>
                </c:pt>
                <c:pt idx="60">
                  <c:v>3.6929913000000002E-2</c:v>
                </c:pt>
                <c:pt idx="61">
                  <c:v>3.4998719999999997E-2</c:v>
                </c:pt>
                <c:pt idx="62">
                  <c:v>3.1817685999999998E-2</c:v>
                </c:pt>
                <c:pt idx="63">
                  <c:v>2.8040321999999999E-2</c:v>
                </c:pt>
                <c:pt idx="64">
                  <c:v>2.4146094999999999E-2</c:v>
                </c:pt>
                <c:pt idx="65">
                  <c:v>2.2643383999999999E-2</c:v>
                </c:pt>
                <c:pt idx="66">
                  <c:v>2.5968366999999999E-2</c:v>
                </c:pt>
                <c:pt idx="67">
                  <c:v>3.3906973999999999E-2</c:v>
                </c:pt>
                <c:pt idx="68">
                  <c:v>4.2815140000000002E-2</c:v>
                </c:pt>
                <c:pt idx="69">
                  <c:v>4.7506149999999997E-2</c:v>
                </c:pt>
                <c:pt idx="70">
                  <c:v>4.5507763E-2</c:v>
                </c:pt>
                <c:pt idx="71">
                  <c:v>3.8141686000000001E-2</c:v>
                </c:pt>
                <c:pt idx="72">
                  <c:v>2.9018263999999998E-2</c:v>
                </c:pt>
                <c:pt idx="73">
                  <c:v>2.0904128000000001E-2</c:v>
                </c:pt>
                <c:pt idx="74">
                  <c:v>1.4646629E-2</c:v>
                </c:pt>
                <c:pt idx="75">
                  <c:v>9.666137E-3</c:v>
                </c:pt>
                <c:pt idx="76">
                  <c:v>6.2336125000000001E-3</c:v>
                </c:pt>
                <c:pt idx="77">
                  <c:v>5.8016585999999997E-3</c:v>
                </c:pt>
                <c:pt idx="78">
                  <c:v>9.2671079999999996E-3</c:v>
                </c:pt>
                <c:pt idx="79">
                  <c:v>1.4510914999999999E-2</c:v>
                </c:pt>
                <c:pt idx="80">
                  <c:v>1.7552864000000001E-2</c:v>
                </c:pt>
                <c:pt idx="81">
                  <c:v>1.5635977999999998E-2</c:v>
                </c:pt>
                <c:pt idx="82">
                  <c:v>9.0061870000000006E-3</c:v>
                </c:pt>
                <c:pt idx="83">
                  <c:v>7.0200000000000004E-4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2.8234156999999999E-3</c:v>
                </c:pt>
                <c:pt idx="90">
                  <c:v>7.4252583999999998E-3</c:v>
                </c:pt>
                <c:pt idx="91">
                  <c:v>1.2029912E-2</c:v>
                </c:pt>
                <c:pt idx="92">
                  <c:v>1.5397103000000001E-2</c:v>
                </c:pt>
                <c:pt idx="93">
                  <c:v>1.7467971999999998E-2</c:v>
                </c:pt>
                <c:pt idx="94">
                  <c:v>1.8432305999999999E-2</c:v>
                </c:pt>
                <c:pt idx="95">
                  <c:v>1.8425232E-2</c:v>
                </c:pt>
                <c:pt idx="96">
                  <c:v>1.8972147000000002E-2</c:v>
                </c:pt>
                <c:pt idx="97">
                  <c:v>1.9805873000000002E-2</c:v>
                </c:pt>
                <c:pt idx="98">
                  <c:v>2.0529472999999999E-2</c:v>
                </c:pt>
                <c:pt idx="99">
                  <c:v>2.0609334E-2</c:v>
                </c:pt>
                <c:pt idx="100">
                  <c:v>2.002816E-2</c:v>
                </c:pt>
                <c:pt idx="101">
                  <c:v>1.9897778000000001E-2</c:v>
                </c:pt>
                <c:pt idx="102">
                  <c:v>1.9736477999999998E-2</c:v>
                </c:pt>
                <c:pt idx="103">
                  <c:v>2.0144480999999999E-2</c:v>
                </c:pt>
                <c:pt idx="104">
                  <c:v>2.0416343999999999E-2</c:v>
                </c:pt>
                <c:pt idx="105">
                  <c:v>2.0686552E-2</c:v>
                </c:pt>
                <c:pt idx="106">
                  <c:v>2.0709956000000002E-2</c:v>
                </c:pt>
                <c:pt idx="107">
                  <c:v>2.0562806999999999E-2</c:v>
                </c:pt>
                <c:pt idx="108">
                  <c:v>1.9815224999999999E-2</c:v>
                </c:pt>
                <c:pt idx="109">
                  <c:v>1.8474549999999999E-2</c:v>
                </c:pt>
                <c:pt idx="110">
                  <c:v>1.6940462999999999E-2</c:v>
                </c:pt>
                <c:pt idx="111">
                  <c:v>1.8317854000000001E-2</c:v>
                </c:pt>
                <c:pt idx="112">
                  <c:v>1.6683397999999999E-2</c:v>
                </c:pt>
                <c:pt idx="113">
                  <c:v>1.4750853E-2</c:v>
                </c:pt>
                <c:pt idx="114">
                  <c:v>1.22260535E-2</c:v>
                </c:pt>
                <c:pt idx="115">
                  <c:v>9.0646800000000003E-3</c:v>
                </c:pt>
                <c:pt idx="116">
                  <c:v>5.6130913999999999E-3</c:v>
                </c:pt>
                <c:pt idx="117">
                  <c:v>1.8171277E-3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E87F-4F3A-8A4F-F7AD001C6DE8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[4]Sheet1!$D$321:$DT$321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4.2200000000000001E-4</c:v>
                </c:pt>
                <c:pt idx="8">
                  <c:v>2.6793187000000002E-3</c:v>
                </c:pt>
                <c:pt idx="9">
                  <c:v>4.1674073000000002E-3</c:v>
                </c:pt>
                <c:pt idx="10">
                  <c:v>3.4291370000000001E-3</c:v>
                </c:pt>
                <c:pt idx="11">
                  <c:v>1.1618793999999999E-3</c:v>
                </c:pt>
                <c:pt idx="12">
                  <c:v>0</c:v>
                </c:pt>
                <c:pt idx="13">
                  <c:v>0</c:v>
                </c:pt>
                <c:pt idx="14">
                  <c:v>2.6600000000000001E-4</c:v>
                </c:pt>
                <c:pt idx="15">
                  <c:v>2.5044363000000002E-3</c:v>
                </c:pt>
                <c:pt idx="16">
                  <c:v>4.019768E-3</c:v>
                </c:pt>
                <c:pt idx="17">
                  <c:v>3.1387105E-3</c:v>
                </c:pt>
                <c:pt idx="18">
                  <c:v>6.0899999999999995E-4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2.6999711999999999E-3</c:v>
                </c:pt>
                <c:pt idx="26">
                  <c:v>5.2921380000000001E-3</c:v>
                </c:pt>
                <c:pt idx="27">
                  <c:v>6.4711863999999996E-3</c:v>
                </c:pt>
                <c:pt idx="28">
                  <c:v>6.8553803E-3</c:v>
                </c:pt>
                <c:pt idx="29">
                  <c:v>6.7065883999999996E-3</c:v>
                </c:pt>
                <c:pt idx="30">
                  <c:v>7.194158E-3</c:v>
                </c:pt>
                <c:pt idx="31">
                  <c:v>8.7685739999999995E-3</c:v>
                </c:pt>
                <c:pt idx="32">
                  <c:v>1.1276649E-2</c:v>
                </c:pt>
                <c:pt idx="33">
                  <c:v>1.5154581E-2</c:v>
                </c:pt>
                <c:pt idx="34">
                  <c:v>1.9406928E-2</c:v>
                </c:pt>
                <c:pt idx="35">
                  <c:v>2.2895094000000001E-2</c:v>
                </c:pt>
                <c:pt idx="36">
                  <c:v>2.4208940000000002E-2</c:v>
                </c:pt>
                <c:pt idx="37">
                  <c:v>2.3003794000000001E-2</c:v>
                </c:pt>
                <c:pt idx="38">
                  <c:v>1.9750785E-2</c:v>
                </c:pt>
                <c:pt idx="39">
                  <c:v>1.5679384000000001E-2</c:v>
                </c:pt>
                <c:pt idx="40">
                  <c:v>1.1701545000000001E-2</c:v>
                </c:pt>
                <c:pt idx="41">
                  <c:v>8.2202249999999994E-3</c:v>
                </c:pt>
                <c:pt idx="42">
                  <c:v>6.782705E-3</c:v>
                </c:pt>
                <c:pt idx="43">
                  <c:v>8.6569219999999992E-3</c:v>
                </c:pt>
                <c:pt idx="44">
                  <c:v>1.3660205999999999E-2</c:v>
                </c:pt>
                <c:pt idx="45">
                  <c:v>1.9578156999999999E-2</c:v>
                </c:pt>
                <c:pt idx="46">
                  <c:v>2.3922570000000001E-2</c:v>
                </c:pt>
                <c:pt idx="47">
                  <c:v>2.5247051999999999E-2</c:v>
                </c:pt>
                <c:pt idx="48">
                  <c:v>2.4155534999999999E-2</c:v>
                </c:pt>
                <c:pt idx="49">
                  <c:v>2.1768936999999999E-2</c:v>
                </c:pt>
                <c:pt idx="50">
                  <c:v>1.8873706000000001E-2</c:v>
                </c:pt>
                <c:pt idx="51">
                  <c:v>1.7121276000000001E-2</c:v>
                </c:pt>
                <c:pt idx="52">
                  <c:v>1.7030163000000001E-2</c:v>
                </c:pt>
                <c:pt idx="53">
                  <c:v>1.7723018E-2</c:v>
                </c:pt>
                <c:pt idx="54">
                  <c:v>1.8115927E-2</c:v>
                </c:pt>
                <c:pt idx="55">
                  <c:v>1.8800832E-2</c:v>
                </c:pt>
                <c:pt idx="56">
                  <c:v>2.1605177E-2</c:v>
                </c:pt>
                <c:pt idx="57">
                  <c:v>2.6825266E-2</c:v>
                </c:pt>
                <c:pt idx="58">
                  <c:v>3.2571897000000002E-2</c:v>
                </c:pt>
                <c:pt idx="59">
                  <c:v>3.6470290000000002E-2</c:v>
                </c:pt>
                <c:pt idx="60">
                  <c:v>3.6848247000000001E-2</c:v>
                </c:pt>
                <c:pt idx="61">
                  <c:v>3.4952975999999997E-2</c:v>
                </c:pt>
                <c:pt idx="62">
                  <c:v>3.1809397000000003E-2</c:v>
                </c:pt>
                <c:pt idx="63">
                  <c:v>2.8001430000000001E-2</c:v>
                </c:pt>
                <c:pt idx="64">
                  <c:v>2.3974990000000002E-2</c:v>
                </c:pt>
                <c:pt idx="65">
                  <c:v>2.2257684E-2</c:v>
                </c:pt>
                <c:pt idx="66">
                  <c:v>2.5445876999999999E-2</c:v>
                </c:pt>
                <c:pt idx="67">
                  <c:v>3.3447712999999997E-2</c:v>
                </c:pt>
                <c:pt idx="68">
                  <c:v>4.2577796000000001E-2</c:v>
                </c:pt>
                <c:pt idx="69">
                  <c:v>4.7469202000000002E-2</c:v>
                </c:pt>
                <c:pt idx="70">
                  <c:v>4.5544647000000001E-2</c:v>
                </c:pt>
                <c:pt idx="71">
                  <c:v>3.8168278E-2</c:v>
                </c:pt>
                <c:pt idx="72">
                  <c:v>2.9023449999999999E-2</c:v>
                </c:pt>
                <c:pt idx="73">
                  <c:v>2.0865068000000001E-2</c:v>
                </c:pt>
                <c:pt idx="74">
                  <c:v>1.4467454500000001E-2</c:v>
                </c:pt>
                <c:pt idx="75">
                  <c:v>9.3083709999999993E-3</c:v>
                </c:pt>
                <c:pt idx="76">
                  <c:v>5.8194659999999997E-3</c:v>
                </c:pt>
                <c:pt idx="77">
                  <c:v>5.5325073000000004E-3</c:v>
                </c:pt>
                <c:pt idx="78">
                  <c:v>9.2051279999999999E-3</c:v>
                </c:pt>
                <c:pt idx="79">
                  <c:v>1.4571026000000001E-2</c:v>
                </c:pt>
                <c:pt idx="80">
                  <c:v>1.7643109000000001E-2</c:v>
                </c:pt>
                <c:pt idx="81">
                  <c:v>1.5754921000000002E-2</c:v>
                </c:pt>
                <c:pt idx="82">
                  <c:v>9.1771930000000002E-3</c:v>
                </c:pt>
                <c:pt idx="83">
                  <c:v>8.7900000000000001E-4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2.6252123000000001E-3</c:v>
                </c:pt>
                <c:pt idx="90">
                  <c:v>7.3278800000000002E-3</c:v>
                </c:pt>
                <c:pt idx="91">
                  <c:v>1.20696295E-2</c:v>
                </c:pt>
                <c:pt idx="92">
                  <c:v>1.5574741E-2</c:v>
                </c:pt>
                <c:pt idx="93">
                  <c:v>1.7716162000000001E-2</c:v>
                </c:pt>
                <c:pt idx="94">
                  <c:v>1.8674252999999998E-2</c:v>
                </c:pt>
                <c:pt idx="95">
                  <c:v>1.8586727000000001E-2</c:v>
                </c:pt>
                <c:pt idx="96">
                  <c:v>1.8975463000000001E-2</c:v>
                </c:pt>
                <c:pt idx="97">
                  <c:v>1.9660281000000002E-2</c:v>
                </c:pt>
                <c:pt idx="98">
                  <c:v>2.0258732000000002E-2</c:v>
                </c:pt>
                <c:pt idx="99">
                  <c:v>2.0260568999999999E-2</c:v>
                </c:pt>
                <c:pt idx="100">
                  <c:v>1.964925E-2</c:v>
                </c:pt>
                <c:pt idx="101">
                  <c:v>1.9420143000000001E-2</c:v>
                </c:pt>
                <c:pt idx="102">
                  <c:v>1.9295592E-2</c:v>
                </c:pt>
                <c:pt idx="103">
                  <c:v>1.9752160000000001E-2</c:v>
                </c:pt>
                <c:pt idx="104">
                  <c:v>2.0074654000000001E-2</c:v>
                </c:pt>
                <c:pt idx="105">
                  <c:v>2.0391705E-2</c:v>
                </c:pt>
                <c:pt idx="106">
                  <c:v>2.0453269E-2</c:v>
                </c:pt>
                <c:pt idx="107">
                  <c:v>2.0368069999999999E-2</c:v>
                </c:pt>
                <c:pt idx="108">
                  <c:v>1.9616023E-2</c:v>
                </c:pt>
                <c:pt idx="109">
                  <c:v>1.8258094999999998E-2</c:v>
                </c:pt>
                <c:pt idx="110">
                  <c:v>1.6700834000000001E-2</c:v>
                </c:pt>
                <c:pt idx="111">
                  <c:v>1.8116506000000001E-2</c:v>
                </c:pt>
                <c:pt idx="112">
                  <c:v>1.6463524E-2</c:v>
                </c:pt>
                <c:pt idx="113">
                  <c:v>1.4532631000000001E-2</c:v>
                </c:pt>
                <c:pt idx="114">
                  <c:v>1.2017135999999999E-2</c:v>
                </c:pt>
                <c:pt idx="115">
                  <c:v>8.8763320000000007E-3</c:v>
                </c:pt>
                <c:pt idx="116">
                  <c:v>5.4583979999999997E-3</c:v>
                </c:pt>
                <c:pt idx="117">
                  <c:v>1.7054520000000001E-3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E87F-4F3A-8A4F-F7AD001C6DE8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[4]Sheet1!$D$322:$DT$322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1.3999999999999999E-4</c:v>
                </c:pt>
                <c:pt idx="8">
                  <c:v>2.3914854999999998E-3</c:v>
                </c:pt>
                <c:pt idx="9">
                  <c:v>4.0316939999999997E-3</c:v>
                </c:pt>
                <c:pt idx="10">
                  <c:v>3.5751775999999999E-3</c:v>
                </c:pt>
                <c:pt idx="11">
                  <c:v>1.5865326000000001E-3</c:v>
                </c:pt>
                <c:pt idx="12">
                  <c:v>0</c:v>
                </c:pt>
                <c:pt idx="13">
                  <c:v>0</c:v>
                </c:pt>
                <c:pt idx="14">
                  <c:v>5.5999999999999995E-4</c:v>
                </c:pt>
                <c:pt idx="15">
                  <c:v>2.4001949999999999E-3</c:v>
                </c:pt>
                <c:pt idx="16">
                  <c:v>3.5553651E-3</c:v>
                </c:pt>
                <c:pt idx="17">
                  <c:v>2.5517775E-3</c:v>
                </c:pt>
                <c:pt idx="18">
                  <c:v>2.3900000000000001E-4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2.6865817999999998E-3</c:v>
                </c:pt>
                <c:pt idx="26">
                  <c:v>4.9851519999999996E-3</c:v>
                </c:pt>
                <c:pt idx="27">
                  <c:v>6.0552536000000002E-3</c:v>
                </c:pt>
                <c:pt idx="28">
                  <c:v>6.4460810000000002E-3</c:v>
                </c:pt>
                <c:pt idx="29">
                  <c:v>6.4531359999999999E-3</c:v>
                </c:pt>
                <c:pt idx="30">
                  <c:v>7.0954696000000003E-3</c:v>
                </c:pt>
                <c:pt idx="31">
                  <c:v>8.7117940000000001E-3</c:v>
                </c:pt>
                <c:pt idx="32">
                  <c:v>1.1108582000000001E-2</c:v>
                </c:pt>
                <c:pt idx="33">
                  <c:v>1.4700258000000001E-2</c:v>
                </c:pt>
                <c:pt idx="34">
                  <c:v>1.8642407E-2</c:v>
                </c:pt>
                <c:pt idx="35">
                  <c:v>2.1897337999999999E-2</c:v>
                </c:pt>
                <c:pt idx="36">
                  <c:v>2.3101795000000001E-2</c:v>
                </c:pt>
                <c:pt idx="37">
                  <c:v>2.1859085E-2</c:v>
                </c:pt>
                <c:pt idx="38">
                  <c:v>1.8713126E-2</c:v>
                </c:pt>
                <c:pt idx="39">
                  <c:v>1.4947393E-2</c:v>
                </c:pt>
                <c:pt idx="40">
                  <c:v>1.1459383E-2</c:v>
                </c:pt>
                <c:pt idx="41">
                  <c:v>8.3644099999999992E-3</c:v>
                </c:pt>
                <c:pt idx="42">
                  <c:v>7.0940930000000001E-3</c:v>
                </c:pt>
                <c:pt idx="43">
                  <c:v>8.9133990000000007E-3</c:v>
                </c:pt>
                <c:pt idx="44">
                  <c:v>1.3764653E-2</c:v>
                </c:pt>
                <c:pt idx="45">
                  <c:v>1.9449419999999999E-2</c:v>
                </c:pt>
                <c:pt idx="46">
                  <c:v>2.3470523E-2</c:v>
                </c:pt>
                <c:pt idx="47">
                  <c:v>2.4471733999999998E-2</c:v>
                </c:pt>
                <c:pt idx="48">
                  <c:v>2.3291490000000001E-2</c:v>
                </c:pt>
                <c:pt idx="49">
                  <c:v>2.1040804999999999E-2</c:v>
                </c:pt>
                <c:pt idx="50">
                  <c:v>1.8397268000000001E-2</c:v>
                </c:pt>
                <c:pt idx="51">
                  <c:v>1.6766315E-2</c:v>
                </c:pt>
                <c:pt idx="52">
                  <c:v>1.6660912E-2</c:v>
                </c:pt>
                <c:pt idx="53">
                  <c:v>1.7360482E-2</c:v>
                </c:pt>
                <c:pt idx="54">
                  <c:v>1.7928049000000001E-2</c:v>
                </c:pt>
                <c:pt idx="55">
                  <c:v>1.8858876E-2</c:v>
                </c:pt>
                <c:pt idx="56">
                  <c:v>2.1824347000000001E-2</c:v>
                </c:pt>
                <c:pt idx="57">
                  <c:v>2.6965387E-2</c:v>
                </c:pt>
                <c:pt idx="58">
                  <c:v>3.2577931999999997E-2</c:v>
                </c:pt>
                <c:pt idx="59">
                  <c:v>3.6556567999999998E-2</c:v>
                </c:pt>
                <c:pt idx="60">
                  <c:v>3.7284452000000003E-2</c:v>
                </c:pt>
                <c:pt idx="61">
                  <c:v>3.5730876000000002E-2</c:v>
                </c:pt>
                <c:pt idx="62">
                  <c:v>3.2660503E-2</c:v>
                </c:pt>
                <c:pt idx="63">
                  <c:v>2.8655310999999999E-2</c:v>
                </c:pt>
                <c:pt idx="64">
                  <c:v>2.4388917E-2</c:v>
                </c:pt>
                <c:pt idx="65">
                  <c:v>2.2504995E-2</c:v>
                </c:pt>
                <c:pt idx="66">
                  <c:v>2.5415914000000001E-2</c:v>
                </c:pt>
                <c:pt idx="67">
                  <c:v>3.2792564000000003E-2</c:v>
                </c:pt>
                <c:pt idx="68">
                  <c:v>4.1137569999999998E-2</c:v>
                </c:pt>
                <c:pt idx="69">
                  <c:v>4.5525093000000003E-2</c:v>
                </c:pt>
                <c:pt idx="70">
                  <c:v>4.3704050000000001E-2</c:v>
                </c:pt>
                <c:pt idx="71">
                  <c:v>3.6981143000000001E-2</c:v>
                </c:pt>
                <c:pt idx="72">
                  <c:v>2.8657446E-2</c:v>
                </c:pt>
                <c:pt idx="73">
                  <c:v>2.1123034999999998E-2</c:v>
                </c:pt>
                <c:pt idx="74">
                  <c:v>1.4958849999999999E-2</c:v>
                </c:pt>
                <c:pt idx="75">
                  <c:v>9.6646100000000006E-3</c:v>
                </c:pt>
                <c:pt idx="76">
                  <c:v>5.8765266999999998E-3</c:v>
                </c:pt>
                <c:pt idx="77">
                  <c:v>5.3692167000000002E-3</c:v>
                </c:pt>
                <c:pt idx="78">
                  <c:v>8.9798659999999995E-3</c:v>
                </c:pt>
                <c:pt idx="79">
                  <c:v>1.4369507E-2</c:v>
                </c:pt>
                <c:pt idx="80">
                  <c:v>1.7517937000000001E-2</c:v>
                </c:pt>
                <c:pt idx="81">
                  <c:v>1.5751613000000001E-2</c:v>
                </c:pt>
                <c:pt idx="82">
                  <c:v>9.3098339999999995E-3</c:v>
                </c:pt>
                <c:pt idx="83">
                  <c:v>1.0755217999999999E-3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2.0518466000000002E-3</c:v>
                </c:pt>
                <c:pt idx="90">
                  <c:v>6.9546686E-3</c:v>
                </c:pt>
                <c:pt idx="91">
                  <c:v>1.1907088999999999E-2</c:v>
                </c:pt>
                <c:pt idx="92">
                  <c:v>1.5593437999999999E-2</c:v>
                </c:pt>
                <c:pt idx="93">
                  <c:v>1.7890041999999998E-2</c:v>
                </c:pt>
                <c:pt idx="94">
                  <c:v>1.8966192E-2</c:v>
                </c:pt>
                <c:pt idx="95">
                  <c:v>1.8857602000000001E-2</c:v>
                </c:pt>
                <c:pt idx="96">
                  <c:v>1.90928E-2</c:v>
                </c:pt>
                <c:pt idx="97">
                  <c:v>1.9510080999999999E-2</c:v>
                </c:pt>
                <c:pt idx="98">
                  <c:v>1.9778607E-2</c:v>
                </c:pt>
                <c:pt idx="99">
                  <c:v>1.9453483000000001E-2</c:v>
                </c:pt>
                <c:pt idx="100">
                  <c:v>1.8595279999999999E-2</c:v>
                </c:pt>
                <c:pt idx="101">
                  <c:v>1.8243837999999998E-2</c:v>
                </c:pt>
                <c:pt idx="102">
                  <c:v>1.8020696999999999E-2</c:v>
                </c:pt>
                <c:pt idx="103">
                  <c:v>1.8439265E-2</c:v>
                </c:pt>
                <c:pt idx="104">
                  <c:v>1.8807659000000001E-2</c:v>
                </c:pt>
                <c:pt idx="105">
                  <c:v>1.9238956000000002E-2</c:v>
                </c:pt>
                <c:pt idx="106">
                  <c:v>1.9471193000000001E-2</c:v>
                </c:pt>
                <c:pt idx="107">
                  <c:v>1.9544866000000001E-2</c:v>
                </c:pt>
                <c:pt idx="108">
                  <c:v>1.9057727999999999E-2</c:v>
                </c:pt>
                <c:pt idx="109">
                  <c:v>1.7972136E-2</c:v>
                </c:pt>
                <c:pt idx="110">
                  <c:v>1.6699787000000001E-2</c:v>
                </c:pt>
                <c:pt idx="111">
                  <c:v>1.8453611000000002E-2</c:v>
                </c:pt>
                <c:pt idx="112">
                  <c:v>1.7080534000000001E-2</c:v>
                </c:pt>
                <c:pt idx="113">
                  <c:v>1.5388598999999999E-2</c:v>
                </c:pt>
                <c:pt idx="114">
                  <c:v>1.3088796999999999E-2</c:v>
                </c:pt>
                <c:pt idx="115">
                  <c:v>1.0146315E-2</c:v>
                </c:pt>
                <c:pt idx="116">
                  <c:v>6.9029490000000002E-3</c:v>
                </c:pt>
                <c:pt idx="117">
                  <c:v>3.2908379999999999E-3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E87F-4F3A-8A4F-F7AD001C6DE8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[4]Sheet1!$D$323:$DT$323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2.3000000000000001E-4</c:v>
                </c:pt>
                <c:pt idx="8">
                  <c:v>2.4991557000000001E-3</c:v>
                </c:pt>
                <c:pt idx="9">
                  <c:v>4.0573934000000004E-3</c:v>
                </c:pt>
                <c:pt idx="10">
                  <c:v>3.4159360000000001E-3</c:v>
                </c:pt>
                <c:pt idx="11">
                  <c:v>1.2777265E-3</c:v>
                </c:pt>
                <c:pt idx="12">
                  <c:v>0</c:v>
                </c:pt>
                <c:pt idx="13">
                  <c:v>0</c:v>
                </c:pt>
                <c:pt idx="14">
                  <c:v>6.9700000000000003E-4</c:v>
                </c:pt>
                <c:pt idx="15">
                  <c:v>2.8993479999999999E-3</c:v>
                </c:pt>
                <c:pt idx="16">
                  <c:v>4.2888856999999999E-3</c:v>
                </c:pt>
                <c:pt idx="17">
                  <c:v>3.2376623999999998E-3</c:v>
                </c:pt>
                <c:pt idx="18">
                  <c:v>6.2E-4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2.4519234000000001E-3</c:v>
                </c:pt>
                <c:pt idx="26">
                  <c:v>5.0520540000000003E-3</c:v>
                </c:pt>
                <c:pt idx="27">
                  <c:v>6.3187648000000004E-3</c:v>
                </c:pt>
                <c:pt idx="28">
                  <c:v>6.8356689999999999E-3</c:v>
                </c:pt>
                <c:pt idx="29">
                  <c:v>6.8907320000000001E-3</c:v>
                </c:pt>
                <c:pt idx="30">
                  <c:v>7.6025830000000004E-3</c:v>
                </c:pt>
                <c:pt idx="31">
                  <c:v>9.3201870000000006E-3</c:v>
                </c:pt>
                <c:pt idx="32">
                  <c:v>1.1790859000000001E-2</c:v>
                </c:pt>
                <c:pt idx="33">
                  <c:v>1.5487891E-2</c:v>
                </c:pt>
                <c:pt idx="34">
                  <c:v>1.9505067000000001E-2</c:v>
                </c:pt>
                <c:pt idx="35">
                  <c:v>2.2790886E-2</c:v>
                </c:pt>
                <c:pt idx="36">
                  <c:v>2.3947585E-2</c:v>
                </c:pt>
                <c:pt idx="37">
                  <c:v>2.2593249999999999E-2</c:v>
                </c:pt>
                <c:pt idx="38">
                  <c:v>1.9264420000000001E-2</c:v>
                </c:pt>
                <c:pt idx="39">
                  <c:v>1.5289611999999999E-2</c:v>
                </c:pt>
                <c:pt idx="40">
                  <c:v>1.1555869E-2</c:v>
                </c:pt>
                <c:pt idx="41">
                  <c:v>8.357125E-3</c:v>
                </c:pt>
                <c:pt idx="42">
                  <c:v>7.0771886999999997E-3</c:v>
                </c:pt>
                <c:pt idx="43">
                  <c:v>8.940679E-3</c:v>
                </c:pt>
                <c:pt idx="44">
                  <c:v>1.3846608E-2</c:v>
                </c:pt>
                <c:pt idx="45">
                  <c:v>1.9701976E-2</c:v>
                </c:pt>
                <c:pt idx="46">
                  <c:v>2.4080979999999998E-2</c:v>
                </c:pt>
                <c:pt idx="47">
                  <c:v>2.5503766000000001E-2</c:v>
                </c:pt>
                <c:pt idx="48">
                  <c:v>2.4523882E-2</c:v>
                </c:pt>
                <c:pt idx="49">
                  <c:v>2.2182298999999999E-2</c:v>
                </c:pt>
                <c:pt idx="50">
                  <c:v>1.9295034999999999E-2</c:v>
                </c:pt>
                <c:pt idx="51">
                  <c:v>1.7545202999999999E-2</c:v>
                </c:pt>
                <c:pt idx="52">
                  <c:v>1.7499668999999999E-2</c:v>
                </c:pt>
                <c:pt idx="53">
                  <c:v>1.8199581999999999E-2</c:v>
                </c:pt>
                <c:pt idx="54">
                  <c:v>1.8470818E-2</c:v>
                </c:pt>
                <c:pt idx="55">
                  <c:v>1.8908790000000002E-2</c:v>
                </c:pt>
                <c:pt idx="56">
                  <c:v>2.1473808E-2</c:v>
                </c:pt>
                <c:pt idx="57">
                  <c:v>2.6614973E-2</c:v>
                </c:pt>
                <c:pt idx="58">
                  <c:v>3.2510525999999998E-2</c:v>
                </c:pt>
                <c:pt idx="59">
                  <c:v>3.6705996999999997E-2</c:v>
                </c:pt>
                <c:pt idx="60">
                  <c:v>3.7364300000000003E-2</c:v>
                </c:pt>
                <c:pt idx="61">
                  <c:v>3.5600255999999997E-2</c:v>
                </c:pt>
                <c:pt idx="62">
                  <c:v>3.2435495000000002E-2</c:v>
                </c:pt>
                <c:pt idx="63">
                  <c:v>2.8557610000000001E-2</c:v>
                </c:pt>
                <c:pt idx="64">
                  <c:v>2.4479992999999999E-2</c:v>
                </c:pt>
                <c:pt idx="65">
                  <c:v>2.2707839E-2</c:v>
                </c:pt>
                <c:pt idx="66">
                  <c:v>2.5668057000000001E-2</c:v>
                </c:pt>
                <c:pt idx="67">
                  <c:v>3.3177470000000001E-2</c:v>
                </c:pt>
                <c:pt idx="68">
                  <c:v>4.1717876000000001E-2</c:v>
                </c:pt>
                <c:pt idx="69">
                  <c:v>4.624441E-2</c:v>
                </c:pt>
                <c:pt idx="70">
                  <c:v>4.4432833999999997E-2</c:v>
                </c:pt>
                <c:pt idx="71">
                  <c:v>3.7588370000000003E-2</c:v>
                </c:pt>
                <c:pt idx="72">
                  <c:v>2.9110413000000002E-2</c:v>
                </c:pt>
                <c:pt idx="73">
                  <c:v>2.1482026000000001E-2</c:v>
                </c:pt>
                <c:pt idx="74">
                  <c:v>1.5329206999999999E-2</c:v>
                </c:pt>
                <c:pt idx="75">
                  <c:v>1.0116612000000001E-2</c:v>
                </c:pt>
                <c:pt idx="76">
                  <c:v>6.3415253999999999E-3</c:v>
                </c:pt>
                <c:pt idx="77">
                  <c:v>5.7086725999999999E-3</c:v>
                </c:pt>
                <c:pt idx="78">
                  <c:v>9.1634799999999999E-3</c:v>
                </c:pt>
                <c:pt idx="79">
                  <c:v>1.4511110000000001E-2</c:v>
                </c:pt>
                <c:pt idx="80">
                  <c:v>1.769631E-2</c:v>
                </c:pt>
                <c:pt idx="81">
                  <c:v>1.5965522999999999E-2</c:v>
                </c:pt>
                <c:pt idx="82">
                  <c:v>9.5105459999999999E-3</c:v>
                </c:pt>
                <c:pt idx="83">
                  <c:v>1.2508160000000001E-3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1.9289713999999999E-3</c:v>
                </c:pt>
                <c:pt idx="90">
                  <c:v>6.6101629999999996E-3</c:v>
                </c:pt>
                <c:pt idx="91">
                  <c:v>1.1405584999999999E-2</c:v>
                </c:pt>
                <c:pt idx="92">
                  <c:v>1.5090584000000001E-2</c:v>
                </c:pt>
                <c:pt idx="93">
                  <c:v>1.7495017000000002E-2</c:v>
                </c:pt>
                <c:pt idx="94">
                  <c:v>1.8758339999999998E-2</c:v>
                </c:pt>
                <c:pt idx="95">
                  <c:v>1.8941179999999998E-2</c:v>
                </c:pt>
                <c:pt idx="96">
                  <c:v>1.9523472E-2</c:v>
                </c:pt>
                <c:pt idx="97">
                  <c:v>2.0290065999999999E-2</c:v>
                </c:pt>
                <c:pt idx="98">
                  <c:v>2.0837947999999998E-2</c:v>
                </c:pt>
                <c:pt idx="99">
                  <c:v>2.0689933000000001E-2</c:v>
                </c:pt>
                <c:pt idx="100">
                  <c:v>1.9889614E-2</c:v>
                </c:pt>
                <c:pt idx="101">
                  <c:v>1.9487920999999998E-2</c:v>
                </c:pt>
                <c:pt idx="102">
                  <c:v>1.9147419999999998E-2</c:v>
                </c:pt>
                <c:pt idx="103">
                  <c:v>1.9434114999999998E-2</c:v>
                </c:pt>
                <c:pt idx="104">
                  <c:v>1.9627353E-2</c:v>
                </c:pt>
                <c:pt idx="105">
                  <c:v>1.9850023000000001E-2</c:v>
                </c:pt>
                <c:pt idx="106">
                  <c:v>1.9855861999999998E-2</c:v>
                </c:pt>
                <c:pt idx="107">
                  <c:v>1.9725920000000001E-2</c:v>
                </c:pt>
                <c:pt idx="108">
                  <c:v>1.9004713999999999E-2</c:v>
                </c:pt>
                <c:pt idx="109">
                  <c:v>1.7706584000000001E-2</c:v>
                </c:pt>
                <c:pt idx="110">
                  <c:v>1.6244597999999999E-2</c:v>
                </c:pt>
                <c:pt idx="111">
                  <c:v>1.7670192000000001E-2</c:v>
                </c:pt>
                <c:pt idx="112">
                  <c:v>1.6099991000000001E-2</c:v>
                </c:pt>
                <c:pt idx="113">
                  <c:v>1.4244840999999999E-2</c:v>
                </c:pt>
                <c:pt idx="114">
                  <c:v>1.1801491000000001E-2</c:v>
                </c:pt>
                <c:pt idx="115">
                  <c:v>8.7218239999999995E-3</c:v>
                </c:pt>
                <c:pt idx="116">
                  <c:v>5.3538359999999998E-3</c:v>
                </c:pt>
                <c:pt idx="117">
                  <c:v>1.6381394E-3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E87F-4F3A-8A4F-F7AD001C6DE8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[4]Sheet1!$D$324:$DT$324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4.5100000000000001E-4</c:v>
                </c:pt>
                <c:pt idx="8">
                  <c:v>2.6707304999999998E-3</c:v>
                </c:pt>
                <c:pt idx="9">
                  <c:v>4.1248939999999996E-3</c:v>
                </c:pt>
                <c:pt idx="10">
                  <c:v>3.3489228000000001E-3</c:v>
                </c:pt>
                <c:pt idx="11">
                  <c:v>1.1093243E-3</c:v>
                </c:pt>
                <c:pt idx="12">
                  <c:v>0</c:v>
                </c:pt>
                <c:pt idx="13">
                  <c:v>0</c:v>
                </c:pt>
                <c:pt idx="14">
                  <c:v>5.1199999999999998E-4</c:v>
                </c:pt>
                <c:pt idx="15">
                  <c:v>2.8932989999999998E-3</c:v>
                </c:pt>
                <c:pt idx="16">
                  <c:v>4.5132386000000004E-3</c:v>
                </c:pt>
                <c:pt idx="17">
                  <c:v>3.6327184999999998E-3</c:v>
                </c:pt>
                <c:pt idx="18">
                  <c:v>1.0071797E-3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2.2677125E-3</c:v>
                </c:pt>
                <c:pt idx="26">
                  <c:v>5.0067599999999999E-3</c:v>
                </c:pt>
                <c:pt idx="27">
                  <c:v>6.4301640000000004E-3</c:v>
                </c:pt>
                <c:pt idx="28">
                  <c:v>7.0799290000000004E-3</c:v>
                </c:pt>
                <c:pt idx="29">
                  <c:v>7.2028763000000001E-3</c:v>
                </c:pt>
                <c:pt idx="30">
                  <c:v>7.920369E-3</c:v>
                </c:pt>
                <c:pt idx="31">
                  <c:v>9.6336159999999994E-3</c:v>
                </c:pt>
                <c:pt idx="32">
                  <c:v>1.2130601E-2</c:v>
                </c:pt>
                <c:pt idx="33">
                  <c:v>1.5855502E-2</c:v>
                </c:pt>
                <c:pt idx="34">
                  <c:v>1.9875246999999999E-2</c:v>
                </c:pt>
                <c:pt idx="35">
                  <c:v>2.3146152E-2</c:v>
                </c:pt>
                <c:pt idx="36">
                  <c:v>2.4347009999999999E-2</c:v>
                </c:pt>
                <c:pt idx="37">
                  <c:v>2.3081952999999999E-2</c:v>
                </c:pt>
                <c:pt idx="38">
                  <c:v>1.9828235999999999E-2</c:v>
                </c:pt>
                <c:pt idx="39">
                  <c:v>1.5793486999999998E-2</c:v>
                </c:pt>
                <c:pt idx="40">
                  <c:v>1.1942004000000001E-2</c:v>
                </c:pt>
                <c:pt idx="41">
                  <c:v>8.6948779999999996E-3</c:v>
                </c:pt>
                <c:pt idx="42">
                  <c:v>7.4579529999999998E-3</c:v>
                </c:pt>
                <c:pt idx="43">
                  <c:v>9.3986950000000003E-3</c:v>
                </c:pt>
                <c:pt idx="44">
                  <c:v>1.4338589000000001E-2</c:v>
                </c:pt>
                <c:pt idx="45">
                  <c:v>2.016824E-2</c:v>
                </c:pt>
                <c:pt idx="46">
                  <c:v>2.4542195999999999E-2</c:v>
                </c:pt>
                <c:pt idx="47">
                  <c:v>2.6051444999999999E-2</c:v>
                </c:pt>
                <c:pt idx="48">
                  <c:v>2.5158579E-2</c:v>
                </c:pt>
                <c:pt idx="49">
                  <c:v>2.2824919999999999E-2</c:v>
                </c:pt>
                <c:pt idx="50">
                  <c:v>1.9811881999999999E-2</c:v>
                </c:pt>
                <c:pt idx="51">
                  <c:v>1.7853744000000001E-2</c:v>
                </c:pt>
                <c:pt idx="52">
                  <c:v>1.7587146000000001E-2</c:v>
                </c:pt>
                <c:pt idx="53">
                  <c:v>1.8103078000000002E-2</c:v>
                </c:pt>
                <c:pt idx="54">
                  <c:v>1.8246284000000002E-2</c:v>
                </c:pt>
                <c:pt idx="55">
                  <c:v>1.8638358000000001E-2</c:v>
                </c:pt>
                <c:pt idx="56">
                  <c:v>2.1318140999999999E-2</c:v>
                </c:pt>
                <c:pt idx="57">
                  <c:v>2.6709657000000001E-2</c:v>
                </c:pt>
                <c:pt idx="58">
                  <c:v>3.2805793E-2</c:v>
                </c:pt>
                <c:pt idx="59">
                  <c:v>3.6947712000000001E-2</c:v>
                </c:pt>
                <c:pt idx="60">
                  <c:v>3.7268500000000003E-2</c:v>
                </c:pt>
                <c:pt idx="61">
                  <c:v>3.5114534000000003E-2</c:v>
                </c:pt>
                <c:pt idx="62">
                  <c:v>3.1736407000000001E-2</c:v>
                </c:pt>
                <c:pt idx="63">
                  <c:v>2.7895065E-2</c:v>
                </c:pt>
                <c:pt idx="64">
                  <c:v>2.4021595999999999E-2</c:v>
                </c:pt>
                <c:pt idx="65">
                  <c:v>2.2538382999999999E-2</c:v>
                </c:pt>
                <c:pt idx="66">
                  <c:v>2.5871675E-2</c:v>
                </c:pt>
                <c:pt idx="67">
                  <c:v>3.3848314999999997E-2</c:v>
                </c:pt>
                <c:pt idx="68">
                  <c:v>4.2826864999999999E-2</c:v>
                </c:pt>
                <c:pt idx="69">
                  <c:v>4.7562880000000002E-2</c:v>
                </c:pt>
                <c:pt idx="70">
                  <c:v>4.5601305000000002E-2</c:v>
                </c:pt>
                <c:pt idx="71">
                  <c:v>3.8333590000000001E-2</c:v>
                </c:pt>
                <c:pt idx="72">
                  <c:v>2.9403930000000002E-2</c:v>
                </c:pt>
                <c:pt idx="73">
                  <c:v>2.1468962000000001E-2</c:v>
                </c:pt>
                <c:pt idx="74">
                  <c:v>1.5183098000000001E-2</c:v>
                </c:pt>
                <c:pt idx="75">
                  <c:v>9.8794980000000004E-3</c:v>
                </c:pt>
                <c:pt idx="76">
                  <c:v>5.9942077000000003E-3</c:v>
                </c:pt>
                <c:pt idx="77">
                  <c:v>5.2917219999999996E-3</c:v>
                </c:pt>
                <c:pt idx="78">
                  <c:v>8.8895420000000003E-3</c:v>
                </c:pt>
                <c:pt idx="79">
                  <c:v>1.4636372999999999E-2</c:v>
                </c:pt>
                <c:pt idx="80">
                  <c:v>1.8274838000000002E-2</c:v>
                </c:pt>
                <c:pt idx="81">
                  <c:v>1.6722020000000001E-2</c:v>
                </c:pt>
                <c:pt idx="82">
                  <c:v>1.0005988E-2</c:v>
                </c:pt>
                <c:pt idx="83">
                  <c:v>1.2185192E-3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2.4703491999999998E-3</c:v>
                </c:pt>
                <c:pt idx="90">
                  <c:v>7.0536770000000004E-3</c:v>
                </c:pt>
                <c:pt idx="91">
                  <c:v>1.1664603000000001E-2</c:v>
                </c:pt>
                <c:pt idx="92">
                  <c:v>1.5181114000000001E-2</c:v>
                </c:pt>
                <c:pt idx="93">
                  <c:v>1.7465739000000001E-2</c:v>
                </c:pt>
                <c:pt idx="94">
                  <c:v>1.8625495999999998E-2</c:v>
                </c:pt>
                <c:pt idx="95">
                  <c:v>1.8763467999999998E-2</c:v>
                </c:pt>
                <c:pt idx="96">
                  <c:v>1.9335497E-2</c:v>
                </c:pt>
                <c:pt idx="97">
                  <c:v>2.0095933E-2</c:v>
                </c:pt>
                <c:pt idx="98">
                  <c:v>2.0674385E-2</c:v>
                </c:pt>
                <c:pt idx="99">
                  <c:v>2.0602694000000001E-2</c:v>
                </c:pt>
                <c:pt idx="100">
                  <c:v>1.9903629999999999E-2</c:v>
                </c:pt>
                <c:pt idx="101">
                  <c:v>1.9592420999999999E-2</c:v>
                </c:pt>
                <c:pt idx="102">
                  <c:v>1.9390734E-2</c:v>
                </c:pt>
                <c:pt idx="103">
                  <c:v>1.9813649999999999E-2</c:v>
                </c:pt>
                <c:pt idx="104">
                  <c:v>2.0112535000000001E-2</c:v>
                </c:pt>
                <c:pt idx="105">
                  <c:v>2.0404167000000001E-2</c:v>
                </c:pt>
                <c:pt idx="106">
                  <c:v>2.0438772000000001E-2</c:v>
                </c:pt>
                <c:pt idx="107">
                  <c:v>2.0314965000000001E-2</c:v>
                </c:pt>
                <c:pt idx="108">
                  <c:v>1.9525344E-2</c:v>
                </c:pt>
                <c:pt idx="109">
                  <c:v>1.8118035000000001E-2</c:v>
                </c:pt>
                <c:pt idx="110">
                  <c:v>1.6506054999999999E-2</c:v>
                </c:pt>
                <c:pt idx="111">
                  <c:v>1.7756712000000001E-2</c:v>
                </c:pt>
                <c:pt idx="112">
                  <c:v>1.6010098E-2</c:v>
                </c:pt>
                <c:pt idx="113">
                  <c:v>1.3971111E-2</c:v>
                </c:pt>
                <c:pt idx="114">
                  <c:v>1.1352133E-2</c:v>
                </c:pt>
                <c:pt idx="115">
                  <c:v>8.1183580000000009E-3</c:v>
                </c:pt>
                <c:pt idx="116">
                  <c:v>4.6152323E-3</c:v>
                </c:pt>
                <c:pt idx="117">
                  <c:v>7.8700000000000005E-4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E87F-4F3A-8A4F-F7AD001C6DE8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[4]Sheet1!$D$325:$DT$325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3.6699999999999998E-4</c:v>
                </c:pt>
                <c:pt idx="8">
                  <c:v>2.6048020999999998E-3</c:v>
                </c:pt>
                <c:pt idx="9">
                  <c:v>4.2015904999999996E-3</c:v>
                </c:pt>
                <c:pt idx="10">
                  <c:v>3.6603930000000001E-3</c:v>
                </c:pt>
                <c:pt idx="11">
                  <c:v>1.5762161999999999E-3</c:v>
                </c:pt>
                <c:pt idx="12">
                  <c:v>0</c:v>
                </c:pt>
                <c:pt idx="13">
                  <c:v>0</c:v>
                </c:pt>
                <c:pt idx="14">
                  <c:v>4.2200000000000001E-4</c:v>
                </c:pt>
                <c:pt idx="15">
                  <c:v>2.3462395000000001E-3</c:v>
                </c:pt>
                <c:pt idx="16">
                  <c:v>3.568211E-3</c:v>
                </c:pt>
                <c:pt idx="17">
                  <c:v>2.5556576E-3</c:v>
                </c:pt>
                <c:pt idx="18">
                  <c:v>1.95E-4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2.8013390999999999E-3</c:v>
                </c:pt>
                <c:pt idx="26">
                  <c:v>5.1572809999999997E-3</c:v>
                </c:pt>
                <c:pt idx="27">
                  <c:v>6.2073594999999997E-3</c:v>
                </c:pt>
                <c:pt idx="28">
                  <c:v>6.5377969999999997E-3</c:v>
                </c:pt>
                <c:pt idx="29">
                  <c:v>6.4967438000000004E-3</c:v>
                </c:pt>
                <c:pt idx="30">
                  <c:v>7.0742597000000001E-3</c:v>
                </c:pt>
                <c:pt idx="31">
                  <c:v>8.6674625000000005E-3</c:v>
                </c:pt>
                <c:pt idx="32">
                  <c:v>1.1103544999999999E-2</c:v>
                </c:pt>
                <c:pt idx="33">
                  <c:v>1.4804766E-2</c:v>
                </c:pt>
                <c:pt idx="34">
                  <c:v>1.8874446E-2</c:v>
                </c:pt>
                <c:pt idx="35">
                  <c:v>2.2268208000000001E-2</c:v>
                </c:pt>
                <c:pt idx="36">
                  <c:v>2.3629867999999998E-2</c:v>
                </c:pt>
                <c:pt idx="37">
                  <c:v>2.2572568000000001E-2</c:v>
                </c:pt>
                <c:pt idx="38">
                  <c:v>1.9479607999999999E-2</c:v>
                </c:pt>
                <c:pt idx="39">
                  <c:v>1.5574559E-2</c:v>
                </c:pt>
                <c:pt idx="40">
                  <c:v>1.1840371000000001E-2</c:v>
                </c:pt>
                <c:pt idx="41">
                  <c:v>8.5853244999999998E-3</c:v>
                </c:pt>
                <c:pt idx="42">
                  <c:v>7.3042996000000004E-3</c:v>
                </c:pt>
                <c:pt idx="43">
                  <c:v>9.1492459999999998E-3</c:v>
                </c:pt>
                <c:pt idx="44">
                  <c:v>1.3996341000000001E-2</c:v>
                </c:pt>
                <c:pt idx="45">
                  <c:v>1.9691007E-2</c:v>
                </c:pt>
                <c:pt idx="46">
                  <c:v>2.382888E-2</c:v>
                </c:pt>
                <c:pt idx="47">
                  <c:v>2.4993563E-2</c:v>
                </c:pt>
                <c:pt idx="48">
                  <c:v>2.3817101E-2</c:v>
                </c:pt>
                <c:pt idx="49">
                  <c:v>2.1443296000000001E-2</c:v>
                </c:pt>
                <c:pt idx="50">
                  <c:v>1.8683936000000002E-2</c:v>
                </c:pt>
                <c:pt idx="51">
                  <c:v>1.7100471999999999E-2</c:v>
                </c:pt>
                <c:pt idx="52">
                  <c:v>1.7095136E-2</c:v>
                </c:pt>
                <c:pt idx="53">
                  <c:v>1.770157E-2</c:v>
                </c:pt>
                <c:pt idx="54">
                  <c:v>1.7906200000000001E-2</c:v>
                </c:pt>
                <c:pt idx="55">
                  <c:v>1.8433023E-2</c:v>
                </c:pt>
                <c:pt idx="56">
                  <c:v>2.1226676E-2</c:v>
                </c:pt>
                <c:pt idx="57">
                  <c:v>2.6570165999999999E-2</c:v>
                </c:pt>
                <c:pt idx="58">
                  <c:v>3.2469484999999999E-2</c:v>
                </c:pt>
                <c:pt idx="59">
                  <c:v>3.6468489999999999E-2</c:v>
                </c:pt>
                <c:pt idx="60">
                  <c:v>3.6888434999999997E-2</c:v>
                </c:pt>
                <c:pt idx="61">
                  <c:v>3.495467E-2</c:v>
                </c:pt>
                <c:pt idx="62">
                  <c:v>3.1765166999999997E-2</c:v>
                </c:pt>
                <c:pt idx="63">
                  <c:v>2.8018897000000001E-2</c:v>
                </c:pt>
                <c:pt idx="64">
                  <c:v>2.4211854000000001E-2</c:v>
                </c:pt>
                <c:pt idx="65">
                  <c:v>2.2739903999999998E-2</c:v>
                </c:pt>
                <c:pt idx="66">
                  <c:v>2.5883231E-2</c:v>
                </c:pt>
                <c:pt idx="67">
                  <c:v>3.3321126999999999E-2</c:v>
                </c:pt>
                <c:pt idx="68">
                  <c:v>4.1527043999999999E-2</c:v>
                </c:pt>
                <c:pt idx="69">
                  <c:v>4.5619275000000001E-2</c:v>
                </c:pt>
                <c:pt idx="70">
                  <c:v>4.3467235E-2</c:v>
                </c:pt>
                <c:pt idx="71">
                  <c:v>3.6557989999999999E-2</c:v>
                </c:pt>
                <c:pt idx="72">
                  <c:v>2.8317241E-2</c:v>
                </c:pt>
                <c:pt idx="73">
                  <c:v>2.1074437000000001E-2</c:v>
                </c:pt>
                <c:pt idx="74">
                  <c:v>1.5208691E-2</c:v>
                </c:pt>
                <c:pt idx="75">
                  <c:v>1.0082750999999999E-2</c:v>
                </c:pt>
                <c:pt idx="76">
                  <c:v>6.2947556999999998E-3</c:v>
                </c:pt>
                <c:pt idx="77">
                  <c:v>5.6252790000000004E-3</c:v>
                </c:pt>
                <c:pt idx="78">
                  <c:v>8.9884289999999992E-3</c:v>
                </c:pt>
                <c:pt idx="79">
                  <c:v>1.41447885E-2</c:v>
                </c:pt>
                <c:pt idx="80">
                  <c:v>1.7133215E-2</c:v>
                </c:pt>
                <c:pt idx="81">
                  <c:v>1.53335035E-2</c:v>
                </c:pt>
                <c:pt idx="82">
                  <c:v>9.0031179999999992E-3</c:v>
                </c:pt>
                <c:pt idx="83">
                  <c:v>1.0017533000000001E-3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1.7917597E-3</c:v>
                </c:pt>
                <c:pt idx="90">
                  <c:v>6.5689320000000004E-3</c:v>
                </c:pt>
                <c:pt idx="91">
                  <c:v>1.1557412E-2</c:v>
                </c:pt>
                <c:pt idx="92">
                  <c:v>1.5384910999999999E-2</c:v>
                </c:pt>
                <c:pt idx="93">
                  <c:v>1.7845633999999999E-2</c:v>
                </c:pt>
                <c:pt idx="94">
                  <c:v>1.9086577E-2</c:v>
                </c:pt>
                <c:pt idx="95">
                  <c:v>1.9130807E-2</c:v>
                </c:pt>
                <c:pt idx="96">
                  <c:v>1.9528190000000001E-2</c:v>
                </c:pt>
                <c:pt idx="97">
                  <c:v>2.0068138999999999E-2</c:v>
                </c:pt>
                <c:pt idx="98">
                  <c:v>2.0410879E-2</c:v>
                </c:pt>
                <c:pt idx="99">
                  <c:v>2.0101292E-2</c:v>
                </c:pt>
                <c:pt idx="100">
                  <c:v>1.9202140999999999E-2</c:v>
                </c:pt>
                <c:pt idx="101">
                  <c:v>1.879523E-2</c:v>
                </c:pt>
                <c:pt idx="102">
                  <c:v>1.844821E-2</c:v>
                </c:pt>
                <c:pt idx="103">
                  <c:v>1.8751249000000001E-2</c:v>
                </c:pt>
                <c:pt idx="104">
                  <c:v>1.8996947E-2</c:v>
                </c:pt>
                <c:pt idx="105">
                  <c:v>1.9306263000000001E-2</c:v>
                </c:pt>
                <c:pt idx="106">
                  <c:v>1.9425543E-2</c:v>
                </c:pt>
                <c:pt idx="107">
                  <c:v>1.9412773000000001E-2</c:v>
                </c:pt>
                <c:pt idx="108">
                  <c:v>1.8845825E-2</c:v>
                </c:pt>
                <c:pt idx="109">
                  <c:v>1.770617E-2</c:v>
                </c:pt>
                <c:pt idx="110">
                  <c:v>1.6401427E-2</c:v>
                </c:pt>
                <c:pt idx="111">
                  <c:v>1.8046658E-2</c:v>
                </c:pt>
                <c:pt idx="112">
                  <c:v>1.6635115999999998E-2</c:v>
                </c:pt>
                <c:pt idx="113">
                  <c:v>1.4913035E-2</c:v>
                </c:pt>
                <c:pt idx="114">
                  <c:v>1.2581337E-2</c:v>
                </c:pt>
                <c:pt idx="115">
                  <c:v>9.6008050000000004E-3</c:v>
                </c:pt>
                <c:pt idx="116">
                  <c:v>6.3121625999999998E-3</c:v>
                </c:pt>
                <c:pt idx="117">
                  <c:v>2.6615269999999999E-3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E87F-4F3A-8A4F-F7AD001C6DE8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[4]Sheet1!$D$326:$DT$326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7.1100000000000004E-4</c:v>
                </c:pt>
                <c:pt idx="8">
                  <c:v>2.8261953999999998E-3</c:v>
                </c:pt>
                <c:pt idx="9">
                  <c:v>4.0299096000000001E-3</c:v>
                </c:pt>
                <c:pt idx="10">
                  <c:v>3.0580538000000001E-3</c:v>
                </c:pt>
                <c:pt idx="11">
                  <c:v>8.2299999999999995E-4</c:v>
                </c:pt>
                <c:pt idx="12">
                  <c:v>0</c:v>
                </c:pt>
                <c:pt idx="13">
                  <c:v>0</c:v>
                </c:pt>
                <c:pt idx="14">
                  <c:v>9.2800000000000001E-4</c:v>
                </c:pt>
                <c:pt idx="15">
                  <c:v>3.3461503000000001E-3</c:v>
                </c:pt>
                <c:pt idx="16">
                  <c:v>4.8596960000000002E-3</c:v>
                </c:pt>
                <c:pt idx="17">
                  <c:v>3.7715978000000001E-3</c:v>
                </c:pt>
                <c:pt idx="18">
                  <c:v>9.1600000000000004E-4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2.3370646E-3</c:v>
                </c:pt>
                <c:pt idx="26">
                  <c:v>5.2437927000000004E-3</c:v>
                </c:pt>
                <c:pt idx="27">
                  <c:v>6.8078430000000001E-3</c:v>
                </c:pt>
                <c:pt idx="28">
                  <c:v>7.6080723999999997E-3</c:v>
                </c:pt>
                <c:pt idx="29">
                  <c:v>7.8154780000000007E-3</c:v>
                </c:pt>
                <c:pt idx="30">
                  <c:v>8.6152520000000003E-3</c:v>
                </c:pt>
                <c:pt idx="31">
                  <c:v>1.0389476E-2</c:v>
                </c:pt>
                <c:pt idx="32">
                  <c:v>1.285915E-2</c:v>
                </c:pt>
                <c:pt idx="33">
                  <c:v>1.6549395000000001E-2</c:v>
                </c:pt>
                <c:pt idx="34">
                  <c:v>2.0568013E-2</c:v>
                </c:pt>
                <c:pt idx="35">
                  <c:v>2.3888744E-2</c:v>
                </c:pt>
                <c:pt idx="36">
                  <c:v>2.5102768000000001E-2</c:v>
                </c:pt>
                <c:pt idx="37">
                  <c:v>2.3731034000000002E-2</c:v>
                </c:pt>
                <c:pt idx="38">
                  <c:v>2.0283096E-2</c:v>
                </c:pt>
                <c:pt idx="39">
                  <c:v>1.606747E-2</c:v>
                </c:pt>
                <c:pt idx="40">
                  <c:v>1.2116734000000001E-2</c:v>
                </c:pt>
                <c:pt idx="41">
                  <c:v>8.9044220000000004E-3</c:v>
                </c:pt>
                <c:pt idx="42">
                  <c:v>7.7280244000000001E-3</c:v>
                </c:pt>
                <c:pt idx="43">
                  <c:v>9.7555590000000005E-3</c:v>
                </c:pt>
                <c:pt idx="44">
                  <c:v>1.4806989E-2</c:v>
                </c:pt>
                <c:pt idx="45">
                  <c:v>2.0737783999999999E-2</c:v>
                </c:pt>
                <c:pt idx="46">
                  <c:v>2.517322E-2</c:v>
                </c:pt>
                <c:pt idx="47">
                  <c:v>2.6658800999999999E-2</c:v>
                </c:pt>
                <c:pt idx="48">
                  <c:v>2.5679226999999999E-2</c:v>
                </c:pt>
                <c:pt idx="49">
                  <c:v>2.3283139000000001E-2</c:v>
                </c:pt>
                <c:pt idx="50">
                  <c:v>2.0278050999999998E-2</c:v>
                </c:pt>
                <c:pt idx="51">
                  <c:v>1.8382203E-2</c:v>
                </c:pt>
                <c:pt idx="52">
                  <c:v>1.8218912E-2</c:v>
                </c:pt>
                <c:pt idx="53">
                  <c:v>1.8794324000000001E-2</c:v>
                </c:pt>
                <c:pt idx="54">
                  <c:v>1.8898814999999999E-2</c:v>
                </c:pt>
                <c:pt idx="55">
                  <c:v>1.9149723E-2</c:v>
                </c:pt>
                <c:pt idx="56">
                  <c:v>2.1586066000000001E-2</c:v>
                </c:pt>
                <c:pt idx="57">
                  <c:v>2.6627187E-2</c:v>
                </c:pt>
                <c:pt idx="58">
                  <c:v>3.2376315000000003E-2</c:v>
                </c:pt>
                <c:pt idx="59">
                  <c:v>3.6346268000000001E-2</c:v>
                </c:pt>
                <c:pt idx="60">
                  <c:v>3.6755160000000002E-2</c:v>
                </c:pt>
                <c:pt idx="61">
                  <c:v>3.4974883999999998E-2</c:v>
                </c:pt>
                <c:pt idx="62">
                  <c:v>3.2077853000000003E-2</c:v>
                </c:pt>
                <c:pt idx="63">
                  <c:v>2.8623981E-2</c:v>
                </c:pt>
                <c:pt idx="64">
                  <c:v>2.4878775999999998E-2</c:v>
                </c:pt>
                <c:pt idx="65">
                  <c:v>2.3299875000000001E-2</c:v>
                </c:pt>
                <c:pt idx="66">
                  <c:v>2.6488943000000001E-2</c:v>
                </c:pt>
                <c:pt idx="67">
                  <c:v>3.4484795999999998E-2</c:v>
                </c:pt>
                <c:pt idx="68">
                  <c:v>4.3610700000000002E-2</c:v>
                </c:pt>
                <c:pt idx="69">
                  <c:v>4.8435850000000003E-2</c:v>
                </c:pt>
                <c:pt idx="70">
                  <c:v>4.6354104E-2</c:v>
                </c:pt>
                <c:pt idx="71">
                  <c:v>3.8808003000000001E-2</c:v>
                </c:pt>
                <c:pt idx="72">
                  <c:v>2.9584530000000001E-2</c:v>
                </c:pt>
                <c:pt idx="73">
                  <c:v>2.1411775000000001E-2</c:v>
                </c:pt>
                <c:pt idx="74">
                  <c:v>1.5035839E-2</c:v>
                </c:pt>
                <c:pt idx="75">
                  <c:v>9.7770659999999992E-3</c:v>
                </c:pt>
                <c:pt idx="76">
                  <c:v>6.0526169999999997E-3</c:v>
                </c:pt>
                <c:pt idx="77">
                  <c:v>5.5753863000000004E-3</c:v>
                </c:pt>
                <c:pt idx="78">
                  <c:v>9.4006284999999992E-3</c:v>
                </c:pt>
                <c:pt idx="79">
                  <c:v>1.5309622E-2</c:v>
                </c:pt>
                <c:pt idx="80">
                  <c:v>1.8918230000000001E-2</c:v>
                </c:pt>
                <c:pt idx="81">
                  <c:v>1.7116093999999998E-2</c:v>
                </c:pt>
                <c:pt idx="82">
                  <c:v>1.0046694E-2</c:v>
                </c:pt>
                <c:pt idx="83">
                  <c:v>9.77E-4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2.8155071000000001E-3</c:v>
                </c:pt>
                <c:pt idx="90">
                  <c:v>7.3983260000000002E-3</c:v>
                </c:pt>
                <c:pt idx="91">
                  <c:v>1.1962423E-2</c:v>
                </c:pt>
                <c:pt idx="92">
                  <c:v>1.5395420999999999E-2</c:v>
                </c:pt>
                <c:pt idx="93">
                  <c:v>1.7595999000000001E-2</c:v>
                </c:pt>
                <c:pt idx="94">
                  <c:v>1.870894E-2</c:v>
                </c:pt>
                <c:pt idx="95">
                  <c:v>1.8895399E-2</c:v>
                </c:pt>
                <c:pt idx="96">
                  <c:v>1.9640221999999999E-2</c:v>
                </c:pt>
                <c:pt idx="97">
                  <c:v>2.0665343999999999E-2</c:v>
                </c:pt>
                <c:pt idx="98">
                  <c:v>2.1532896999999999E-2</c:v>
                </c:pt>
                <c:pt idx="99">
                  <c:v>2.1715301999999999E-2</c:v>
                </c:pt>
                <c:pt idx="100">
                  <c:v>2.1195188E-2</c:v>
                </c:pt>
                <c:pt idx="101">
                  <c:v>2.094772E-2</c:v>
                </c:pt>
                <c:pt idx="102">
                  <c:v>2.0725179999999999E-2</c:v>
                </c:pt>
                <c:pt idx="103">
                  <c:v>2.1077123999999999E-2</c:v>
                </c:pt>
                <c:pt idx="104">
                  <c:v>2.1223255E-2</c:v>
                </c:pt>
                <c:pt idx="105">
                  <c:v>2.1294540000000001E-2</c:v>
                </c:pt>
                <c:pt idx="106">
                  <c:v>2.1058378999999999E-2</c:v>
                </c:pt>
                <c:pt idx="107">
                  <c:v>2.0668131999999999E-2</c:v>
                </c:pt>
                <c:pt idx="108">
                  <c:v>1.9540343000000002E-2</c:v>
                </c:pt>
                <c:pt idx="109">
                  <c:v>1.7799876999999999E-2</c:v>
                </c:pt>
                <c:pt idx="110">
                  <c:v>1.5862389000000001E-2</c:v>
                </c:pt>
                <c:pt idx="111">
                  <c:v>1.671166E-2</c:v>
                </c:pt>
                <c:pt idx="112">
                  <c:v>1.4666781E-2</c:v>
                </c:pt>
                <c:pt idx="113">
                  <c:v>1.2394417E-2</c:v>
                </c:pt>
                <c:pt idx="114">
                  <c:v>9.5787660000000007E-3</c:v>
                </c:pt>
                <c:pt idx="115">
                  <c:v>6.1789514000000004E-3</c:v>
                </c:pt>
                <c:pt idx="116">
                  <c:v>2.5466111999999999E-3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E87F-4F3A-8A4F-F7AD001C6DE8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[4]Sheet1!$D$327:$DT$327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8.43E-4</c:v>
                </c:pt>
                <c:pt idx="8">
                  <c:v>2.8664754E-3</c:v>
                </c:pt>
                <c:pt idx="9">
                  <c:v>3.9487532000000002E-3</c:v>
                </c:pt>
                <c:pt idx="10">
                  <c:v>2.8180098000000001E-3</c:v>
                </c:pt>
                <c:pt idx="11">
                  <c:v>4.6500000000000003E-4</c:v>
                </c:pt>
                <c:pt idx="12">
                  <c:v>0</c:v>
                </c:pt>
                <c:pt idx="13">
                  <c:v>0</c:v>
                </c:pt>
                <c:pt idx="14">
                  <c:v>9.3000000000000005E-4</c:v>
                </c:pt>
                <c:pt idx="15">
                  <c:v>3.6664861000000001E-3</c:v>
                </c:pt>
                <c:pt idx="16">
                  <c:v>5.4590105999999996E-3</c:v>
                </c:pt>
                <c:pt idx="17">
                  <c:v>4.4777122999999997E-3</c:v>
                </c:pt>
                <c:pt idx="18">
                  <c:v>1.5026598E-3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1.6834908E-3</c:v>
                </c:pt>
                <c:pt idx="26">
                  <c:v>4.9689069999999998E-3</c:v>
                </c:pt>
                <c:pt idx="27">
                  <c:v>6.9546729999999998E-3</c:v>
                </c:pt>
                <c:pt idx="28">
                  <c:v>8.1125969999999992E-3</c:v>
                </c:pt>
                <c:pt idx="29">
                  <c:v>8.5144160000000003E-3</c:v>
                </c:pt>
                <c:pt idx="30">
                  <c:v>9.4134809999999996E-3</c:v>
                </c:pt>
                <c:pt idx="31">
                  <c:v>1.1221902000000001E-2</c:v>
                </c:pt>
                <c:pt idx="32">
                  <c:v>1.3660748E-2</c:v>
                </c:pt>
                <c:pt idx="33">
                  <c:v>1.7251953E-2</c:v>
                </c:pt>
                <c:pt idx="34">
                  <c:v>2.1072331999999999E-2</c:v>
                </c:pt>
                <c:pt idx="35">
                  <c:v>2.4112582E-2</c:v>
                </c:pt>
                <c:pt idx="36">
                  <c:v>2.5033534999999999E-2</c:v>
                </c:pt>
                <c:pt idx="37">
                  <c:v>2.3433814000000001E-2</c:v>
                </c:pt>
                <c:pt idx="38">
                  <c:v>1.9885989999999999E-2</c:v>
                </c:pt>
                <c:pt idx="39">
                  <c:v>1.5699271000000001E-2</c:v>
                </c:pt>
                <c:pt idx="40">
                  <c:v>1.18285315E-2</c:v>
                </c:pt>
                <c:pt idx="41">
                  <c:v>8.7602995000000006E-3</c:v>
                </c:pt>
                <c:pt idx="42">
                  <c:v>7.6789227000000002E-3</c:v>
                </c:pt>
                <c:pt idx="43">
                  <c:v>9.7305699999999992E-3</c:v>
                </c:pt>
                <c:pt idx="44">
                  <c:v>1.47161605E-2</c:v>
                </c:pt>
                <c:pt idx="45">
                  <c:v>2.0635344E-2</c:v>
                </c:pt>
                <c:pt idx="46">
                  <c:v>2.5202591E-2</c:v>
                </c:pt>
                <c:pt idx="47">
                  <c:v>2.6942553000000001E-2</c:v>
                </c:pt>
                <c:pt idx="48">
                  <c:v>2.6190636999999999E-2</c:v>
                </c:pt>
                <c:pt idx="49">
                  <c:v>2.3890571999999999E-2</c:v>
                </c:pt>
                <c:pt idx="50">
                  <c:v>2.0896602E-2</c:v>
                </c:pt>
                <c:pt idx="51">
                  <c:v>1.9086736999999999E-2</c:v>
                </c:pt>
                <c:pt idx="52">
                  <c:v>1.9154709999999998E-2</c:v>
                </c:pt>
                <c:pt idx="53">
                  <c:v>1.9928962000000001E-2</c:v>
                </c:pt>
                <c:pt idx="54">
                  <c:v>1.9998044E-2</c:v>
                </c:pt>
                <c:pt idx="55">
                  <c:v>1.9914376000000001E-2</c:v>
                </c:pt>
                <c:pt idx="56">
                  <c:v>2.1875456000000001E-2</c:v>
                </c:pt>
                <c:pt idx="57">
                  <c:v>2.6540115E-2</c:v>
                </c:pt>
                <c:pt idx="58">
                  <c:v>3.2179262E-2</c:v>
                </c:pt>
                <c:pt idx="59">
                  <c:v>3.6299333000000003E-2</c:v>
                </c:pt>
                <c:pt idx="60">
                  <c:v>3.6949280000000001E-2</c:v>
                </c:pt>
                <c:pt idx="61">
                  <c:v>3.5346750000000003E-2</c:v>
                </c:pt>
                <c:pt idx="62">
                  <c:v>3.2459594000000001E-2</c:v>
                </c:pt>
                <c:pt idx="63">
                  <c:v>2.8893289999999999E-2</c:v>
                </c:pt>
                <c:pt idx="64">
                  <c:v>2.5009279999999998E-2</c:v>
                </c:pt>
                <c:pt idx="65">
                  <c:v>2.3399443999999998E-2</c:v>
                </c:pt>
                <c:pt idx="66">
                  <c:v>2.6709666E-2</c:v>
                </c:pt>
                <c:pt idx="67">
                  <c:v>3.4946878000000001E-2</c:v>
                </c:pt>
                <c:pt idx="68">
                  <c:v>4.4281762000000002E-2</c:v>
                </c:pt>
                <c:pt idx="69">
                  <c:v>4.9145439999999999E-2</c:v>
                </c:pt>
                <c:pt idx="70">
                  <c:v>4.6938535000000003E-2</c:v>
                </c:pt>
                <c:pt idx="71">
                  <c:v>3.9227770000000002E-2</c:v>
                </c:pt>
                <c:pt idx="72">
                  <c:v>2.9935196000000001E-2</c:v>
                </c:pt>
                <c:pt idx="73">
                  <c:v>2.1797074E-2</c:v>
                </c:pt>
                <c:pt idx="74">
                  <c:v>1.5499929000000001E-2</c:v>
                </c:pt>
                <c:pt idx="75">
                  <c:v>1.0282790999999999E-2</c:v>
                </c:pt>
                <c:pt idx="76">
                  <c:v>6.5496466000000003E-3</c:v>
                </c:pt>
                <c:pt idx="77">
                  <c:v>6.0308612999999999E-3</c:v>
                </c:pt>
                <c:pt idx="78">
                  <c:v>9.8056930000000007E-3</c:v>
                </c:pt>
                <c:pt idx="79">
                  <c:v>1.5637392E-2</c:v>
                </c:pt>
                <c:pt idx="80">
                  <c:v>1.9120214999999999E-2</c:v>
                </c:pt>
                <c:pt idx="81">
                  <c:v>1.7191445E-2</c:v>
                </c:pt>
                <c:pt idx="82">
                  <c:v>1.005669E-2</c:v>
                </c:pt>
                <c:pt idx="83">
                  <c:v>1.0280822999999999E-3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2.7394206E-3</c:v>
                </c:pt>
                <c:pt idx="90">
                  <c:v>7.0895567000000001E-3</c:v>
                </c:pt>
                <c:pt idx="91">
                  <c:v>1.1470337000000001E-2</c:v>
                </c:pt>
                <c:pt idx="92">
                  <c:v>1.4851389E-2</c:v>
                </c:pt>
                <c:pt idx="93">
                  <c:v>1.7123466E-2</c:v>
                </c:pt>
                <c:pt idx="94">
                  <c:v>1.8412583999999999E-2</c:v>
                </c:pt>
                <c:pt idx="95">
                  <c:v>1.8834167999999998E-2</c:v>
                </c:pt>
                <c:pt idx="96">
                  <c:v>1.9834286E-2</c:v>
                </c:pt>
                <c:pt idx="97">
                  <c:v>2.1112566999999999E-2</c:v>
                </c:pt>
                <c:pt idx="98">
                  <c:v>2.2177393E-2</c:v>
                </c:pt>
                <c:pt idx="99">
                  <c:v>2.2501942E-2</c:v>
                </c:pt>
                <c:pt idx="100">
                  <c:v>2.2050536999999999E-2</c:v>
                </c:pt>
                <c:pt idx="101">
                  <c:v>2.1836695999999999E-2</c:v>
                </c:pt>
                <c:pt idx="102">
                  <c:v>2.1539540999999999E-2</c:v>
                </c:pt>
                <c:pt idx="103">
                  <c:v>2.1782966000000001E-2</c:v>
                </c:pt>
                <c:pt idx="104">
                  <c:v>2.1796584000000001E-2</c:v>
                </c:pt>
                <c:pt idx="105">
                  <c:v>2.1714761999999999E-2</c:v>
                </c:pt>
                <c:pt idx="106">
                  <c:v>2.1319906999999999E-2</c:v>
                </c:pt>
                <c:pt idx="107">
                  <c:v>2.0776099999999999E-2</c:v>
                </c:pt>
                <c:pt idx="108">
                  <c:v>1.9506929999999999E-2</c:v>
                </c:pt>
                <c:pt idx="109">
                  <c:v>1.7650264999999998E-2</c:v>
                </c:pt>
                <c:pt idx="110">
                  <c:v>1.5623045E-2</c:v>
                </c:pt>
                <c:pt idx="111">
                  <c:v>1.6295882000000001E-2</c:v>
                </c:pt>
                <c:pt idx="112">
                  <c:v>1.4198760499999999E-2</c:v>
                </c:pt>
                <c:pt idx="113">
                  <c:v>1.1884845E-2</c:v>
                </c:pt>
                <c:pt idx="114">
                  <c:v>9.0395179999999999E-3</c:v>
                </c:pt>
                <c:pt idx="115">
                  <c:v>5.6071319999999999E-3</c:v>
                </c:pt>
                <c:pt idx="116">
                  <c:v>1.9293514000000001E-3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E87F-4F3A-8A4F-F7AD001C6DE8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[4]Sheet1!$D$328:$DT$328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6.5200000000000002E-4</c:v>
                </c:pt>
                <c:pt idx="8">
                  <c:v>2.7620709E-3</c:v>
                </c:pt>
                <c:pt idx="9">
                  <c:v>3.9746850000000004E-3</c:v>
                </c:pt>
                <c:pt idx="10">
                  <c:v>2.9333697000000001E-3</c:v>
                </c:pt>
                <c:pt idx="11">
                  <c:v>5.5800000000000001E-4</c:v>
                </c:pt>
                <c:pt idx="12">
                  <c:v>0</c:v>
                </c:pt>
                <c:pt idx="13">
                  <c:v>0</c:v>
                </c:pt>
                <c:pt idx="14">
                  <c:v>7.1199999999999996E-4</c:v>
                </c:pt>
                <c:pt idx="15">
                  <c:v>3.5196159000000001E-3</c:v>
                </c:pt>
                <c:pt idx="16">
                  <c:v>5.4262425000000001E-3</c:v>
                </c:pt>
                <c:pt idx="17">
                  <c:v>4.5407494000000003E-3</c:v>
                </c:pt>
                <c:pt idx="18">
                  <c:v>1.5852326E-3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1.8880469000000001E-3</c:v>
                </c:pt>
                <c:pt idx="26">
                  <c:v>4.9989153999999997E-3</c:v>
                </c:pt>
                <c:pt idx="27">
                  <c:v>6.861008E-3</c:v>
                </c:pt>
                <c:pt idx="28">
                  <c:v>7.9966829999999992E-3</c:v>
                </c:pt>
                <c:pt idx="29">
                  <c:v>8.4065800000000003E-3</c:v>
                </c:pt>
                <c:pt idx="30">
                  <c:v>9.2239339999999996E-3</c:v>
                </c:pt>
                <c:pt idx="31">
                  <c:v>1.0855722999999999E-2</c:v>
                </c:pt>
                <c:pt idx="32">
                  <c:v>1.3179457E-2</c:v>
                </c:pt>
                <c:pt idx="33">
                  <c:v>1.6827493999999998E-2</c:v>
                </c:pt>
                <c:pt idx="34">
                  <c:v>2.0888450999999999E-2</c:v>
                </c:pt>
                <c:pt idx="35">
                  <c:v>2.4246733999999999E-2</c:v>
                </c:pt>
                <c:pt idx="36">
                  <c:v>2.5414463000000002E-2</c:v>
                </c:pt>
                <c:pt idx="37">
                  <c:v>2.3904214E-2</c:v>
                </c:pt>
                <c:pt idx="38">
                  <c:v>2.0267042999999998E-2</c:v>
                </c:pt>
                <c:pt idx="39">
                  <c:v>1.5901229999999999E-2</c:v>
                </c:pt>
                <c:pt idx="40">
                  <c:v>1.1881655E-2</c:v>
                </c:pt>
                <c:pt idx="41">
                  <c:v>8.7540754999999998E-3</c:v>
                </c:pt>
                <c:pt idx="42">
                  <c:v>7.6803872000000004E-3</c:v>
                </c:pt>
                <c:pt idx="43">
                  <c:v>9.7800465000000003E-3</c:v>
                </c:pt>
                <c:pt idx="44">
                  <c:v>1.4866454499999999E-2</c:v>
                </c:pt>
                <c:pt idx="45">
                  <c:v>2.0910651999999998E-2</c:v>
                </c:pt>
                <c:pt idx="46">
                  <c:v>2.5547547E-2</c:v>
                </c:pt>
                <c:pt idx="47">
                  <c:v>2.7239861000000001E-2</c:v>
                </c:pt>
                <c:pt idx="48">
                  <c:v>2.6320090000000001E-2</c:v>
                </c:pt>
                <c:pt idx="49">
                  <c:v>2.3871843E-2</c:v>
                </c:pt>
                <c:pt idx="50">
                  <c:v>2.0796611999999999E-2</c:v>
                </c:pt>
                <c:pt idx="51">
                  <c:v>1.8934744999999999E-2</c:v>
                </c:pt>
                <c:pt idx="52">
                  <c:v>1.8853604999999999E-2</c:v>
                </c:pt>
                <c:pt idx="53">
                  <c:v>1.9333380000000001E-2</c:v>
                </c:pt>
                <c:pt idx="54">
                  <c:v>1.9084182000000002E-2</c:v>
                </c:pt>
                <c:pt idx="55">
                  <c:v>1.8856655999999999E-2</c:v>
                </c:pt>
                <c:pt idx="56">
                  <c:v>2.0966743999999999E-2</c:v>
                </c:pt>
                <c:pt idx="57">
                  <c:v>2.6004096000000001E-2</c:v>
                </c:pt>
                <c:pt idx="58">
                  <c:v>3.2007609999999999E-2</c:v>
                </c:pt>
                <c:pt idx="59">
                  <c:v>3.6248278000000002E-2</c:v>
                </c:pt>
                <c:pt idx="60">
                  <c:v>3.6758497000000001E-2</c:v>
                </c:pt>
                <c:pt idx="61">
                  <c:v>3.4900315000000001E-2</c:v>
                </c:pt>
                <c:pt idx="62">
                  <c:v>3.1891633000000003E-2</c:v>
                </c:pt>
                <c:pt idx="63">
                  <c:v>2.8453417000000002E-2</c:v>
                </c:pt>
                <c:pt idx="64">
                  <c:v>2.4870632E-2</c:v>
                </c:pt>
                <c:pt idx="65">
                  <c:v>2.3522834999999999E-2</c:v>
                </c:pt>
                <c:pt idx="66">
                  <c:v>2.6874723E-2</c:v>
                </c:pt>
                <c:pt idx="67">
                  <c:v>3.4892626000000003E-2</c:v>
                </c:pt>
                <c:pt idx="68">
                  <c:v>4.3952152000000001E-2</c:v>
                </c:pt>
                <c:pt idx="69">
                  <c:v>4.8707273000000002E-2</c:v>
                </c:pt>
                <c:pt idx="70">
                  <c:v>4.6607903999999999E-2</c:v>
                </c:pt>
                <c:pt idx="71">
                  <c:v>3.9062220000000002E-2</c:v>
                </c:pt>
                <c:pt idx="72">
                  <c:v>2.9810139999999999E-2</c:v>
                </c:pt>
                <c:pt idx="73">
                  <c:v>2.1548253999999999E-2</c:v>
                </c:pt>
                <c:pt idx="74">
                  <c:v>1.5045028E-2</c:v>
                </c:pt>
                <c:pt idx="75">
                  <c:v>9.6503749999999992E-3</c:v>
                </c:pt>
                <c:pt idx="76">
                  <c:v>5.8644307000000001E-3</c:v>
                </c:pt>
                <c:pt idx="77">
                  <c:v>5.4909904000000004E-3</c:v>
                </c:pt>
                <c:pt idx="78">
                  <c:v>9.6065635E-3</c:v>
                </c:pt>
                <c:pt idx="79">
                  <c:v>1.5834527000000001E-2</c:v>
                </c:pt>
                <c:pt idx="80">
                  <c:v>1.9586368E-2</c:v>
                </c:pt>
                <c:pt idx="81">
                  <c:v>1.7655128999999999E-2</c:v>
                </c:pt>
                <c:pt idx="82">
                  <c:v>1.0241478E-2</c:v>
                </c:pt>
                <c:pt idx="83">
                  <c:v>7.8299999999999995E-4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2.9197491000000002E-3</c:v>
                </c:pt>
                <c:pt idx="90">
                  <c:v>7.5503057E-3</c:v>
                </c:pt>
                <c:pt idx="91">
                  <c:v>1.2079764E-2</c:v>
                </c:pt>
                <c:pt idx="92">
                  <c:v>1.5458711E-2</c:v>
                </c:pt>
                <c:pt idx="93">
                  <c:v>1.7632397000000001E-2</c:v>
                </c:pt>
                <c:pt idx="94">
                  <c:v>1.8742384000000001E-2</c:v>
                </c:pt>
                <c:pt idx="95">
                  <c:v>1.8974682E-2</c:v>
                </c:pt>
                <c:pt idx="96">
                  <c:v>1.9782004999999998E-2</c:v>
                </c:pt>
                <c:pt idx="97">
                  <c:v>2.0874693999999999E-2</c:v>
                </c:pt>
                <c:pt idx="98">
                  <c:v>2.1812435000000002E-2</c:v>
                </c:pt>
                <c:pt idx="99">
                  <c:v>2.2067709000000001E-2</c:v>
                </c:pt>
                <c:pt idx="100">
                  <c:v>2.1594537E-2</c:v>
                </c:pt>
                <c:pt idx="101">
                  <c:v>2.1369592999999999E-2</c:v>
                </c:pt>
                <c:pt idx="102">
                  <c:v>2.1135379999999999E-2</c:v>
                </c:pt>
                <c:pt idx="103">
                  <c:v>2.1431415999999998E-2</c:v>
                </c:pt>
                <c:pt idx="104">
                  <c:v>2.1507149999999999E-2</c:v>
                </c:pt>
                <c:pt idx="105">
                  <c:v>2.1495403999999999E-2</c:v>
                </c:pt>
                <c:pt idx="106">
                  <c:v>2.1176471999999998E-2</c:v>
                </c:pt>
                <c:pt idx="107">
                  <c:v>2.0698952E-2</c:v>
                </c:pt>
                <c:pt idx="108">
                  <c:v>1.9518686E-2</c:v>
                </c:pt>
                <c:pt idx="109">
                  <c:v>1.7753324000000001E-2</c:v>
                </c:pt>
                <c:pt idx="110">
                  <c:v>1.5821854E-2</c:v>
                </c:pt>
                <c:pt idx="111">
                  <c:v>1.6600706E-2</c:v>
                </c:pt>
                <c:pt idx="112">
                  <c:v>1.4601962E-2</c:v>
                </c:pt>
                <c:pt idx="113">
                  <c:v>1.2374748E-2</c:v>
                </c:pt>
                <c:pt idx="114">
                  <c:v>9.6064319999999998E-3</c:v>
                </c:pt>
                <c:pt idx="115">
                  <c:v>6.2417565E-3</c:v>
                </c:pt>
                <c:pt idx="116">
                  <c:v>2.6198113000000002E-3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E87F-4F3A-8A4F-F7AD001C6DE8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[4]Sheet1!$D$329:$DT$329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2.3699999999999999E-4</c:v>
                </c:pt>
                <c:pt idx="8">
                  <c:v>2.4094777E-3</c:v>
                </c:pt>
                <c:pt idx="9">
                  <c:v>3.9609876000000002E-3</c:v>
                </c:pt>
                <c:pt idx="10">
                  <c:v>3.4101106999999999E-3</c:v>
                </c:pt>
                <c:pt idx="11">
                  <c:v>1.395531E-3</c:v>
                </c:pt>
                <c:pt idx="12">
                  <c:v>0</c:v>
                </c:pt>
                <c:pt idx="13">
                  <c:v>0</c:v>
                </c:pt>
                <c:pt idx="14">
                  <c:v>5.3200000000000003E-4</c:v>
                </c:pt>
                <c:pt idx="15">
                  <c:v>2.5693869999999998E-3</c:v>
                </c:pt>
                <c:pt idx="16">
                  <c:v>3.9278280000000004E-3</c:v>
                </c:pt>
                <c:pt idx="17">
                  <c:v>3.0131250000000002E-3</c:v>
                </c:pt>
                <c:pt idx="18">
                  <c:v>5.1699999999999999E-4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2.6047165000000001E-3</c:v>
                </c:pt>
                <c:pt idx="26">
                  <c:v>5.0117750000000004E-3</c:v>
                </c:pt>
                <c:pt idx="27">
                  <c:v>6.175402E-3</c:v>
                </c:pt>
                <c:pt idx="28">
                  <c:v>6.6685329999999999E-3</c:v>
                </c:pt>
                <c:pt idx="29">
                  <c:v>6.7092762000000002E-3</c:v>
                </c:pt>
                <c:pt idx="30">
                  <c:v>7.3099295000000003E-3</c:v>
                </c:pt>
                <c:pt idx="31">
                  <c:v>8.8903479999999993E-3</c:v>
                </c:pt>
                <c:pt idx="32">
                  <c:v>1.1347552E-2</c:v>
                </c:pt>
                <c:pt idx="33">
                  <c:v>1.5146244999999999E-2</c:v>
                </c:pt>
                <c:pt idx="34">
                  <c:v>1.9362342000000001E-2</c:v>
                </c:pt>
                <c:pt idx="35">
                  <c:v>2.2840533E-2</c:v>
                </c:pt>
                <c:pt idx="36">
                  <c:v>2.4172329999999999E-2</c:v>
                </c:pt>
                <c:pt idx="37">
                  <c:v>2.2970693E-2</c:v>
                </c:pt>
                <c:pt idx="38">
                  <c:v>1.9764054999999999E-2</c:v>
                </c:pt>
                <c:pt idx="39">
                  <c:v>1.5836235000000001E-2</c:v>
                </c:pt>
                <c:pt idx="40">
                  <c:v>1.2140331000000001E-2</c:v>
                </c:pt>
                <c:pt idx="41">
                  <c:v>8.9527145000000002E-3</c:v>
                </c:pt>
                <c:pt idx="42">
                  <c:v>7.6629050000000002E-3</c:v>
                </c:pt>
                <c:pt idx="43">
                  <c:v>9.4532239999999997E-3</c:v>
                </c:pt>
                <c:pt idx="44">
                  <c:v>1.4210889000000001E-2</c:v>
                </c:pt>
                <c:pt idx="45">
                  <c:v>1.9829428E-2</c:v>
                </c:pt>
                <c:pt idx="46">
                  <c:v>2.3959028E-2</c:v>
                </c:pt>
                <c:pt idx="47">
                  <c:v>2.5233795999999999E-2</c:v>
                </c:pt>
                <c:pt idx="48">
                  <c:v>2.4254818000000001E-2</c:v>
                </c:pt>
                <c:pt idx="49">
                  <c:v>2.2039211999999999E-2</c:v>
                </c:pt>
                <c:pt idx="50">
                  <c:v>1.9264914000000001E-2</c:v>
                </c:pt>
                <c:pt idx="51">
                  <c:v>1.7479370000000001E-2</c:v>
                </c:pt>
                <c:pt idx="52">
                  <c:v>1.7216948999999999E-2</c:v>
                </c:pt>
                <c:pt idx="53">
                  <c:v>1.7641803000000001E-2</c:v>
                </c:pt>
                <c:pt idx="54">
                  <c:v>1.7769916E-2</c:v>
                </c:pt>
                <c:pt idx="55">
                  <c:v>1.8266571999999998E-2</c:v>
                </c:pt>
                <c:pt idx="56">
                  <c:v>2.1047343E-2</c:v>
                </c:pt>
                <c:pt idx="57">
                  <c:v>2.6373799999999999E-2</c:v>
                </c:pt>
                <c:pt idx="58">
                  <c:v>3.2328885000000002E-2</c:v>
                </c:pt>
                <c:pt idx="59">
                  <c:v>3.6481476999999998E-2</c:v>
                </c:pt>
                <c:pt idx="60">
                  <c:v>3.7103354999999998E-2</c:v>
                </c:pt>
                <c:pt idx="61">
                  <c:v>3.5328424999999997E-2</c:v>
                </c:pt>
                <c:pt idx="62">
                  <c:v>3.2133799999999997E-2</c:v>
                </c:pt>
                <c:pt idx="63">
                  <c:v>2.8152957999999999E-2</c:v>
                </c:pt>
                <c:pt idx="64">
                  <c:v>2.3956819000000001E-2</c:v>
                </c:pt>
                <c:pt idx="65">
                  <c:v>2.2177902999999999E-2</c:v>
                </c:pt>
                <c:pt idx="66">
                  <c:v>2.530454E-2</c:v>
                </c:pt>
                <c:pt idx="67">
                  <c:v>3.3061787000000002E-2</c:v>
                </c:pt>
                <c:pt idx="68">
                  <c:v>4.1783340000000002E-2</c:v>
                </c:pt>
                <c:pt idx="69">
                  <c:v>4.6337450000000002E-2</c:v>
                </c:pt>
                <c:pt idx="70">
                  <c:v>4.439162E-2</c:v>
                </c:pt>
                <c:pt idx="71">
                  <c:v>3.7338860000000001E-2</c:v>
                </c:pt>
                <c:pt idx="72">
                  <c:v>2.8667809999999998E-2</c:v>
                </c:pt>
                <c:pt idx="73">
                  <c:v>2.0941053000000001E-2</c:v>
                </c:pt>
                <c:pt idx="74">
                  <c:v>1.4809553499999999E-2</c:v>
                </c:pt>
                <c:pt idx="75">
                  <c:v>9.7154059999999993E-3</c:v>
                </c:pt>
                <c:pt idx="76">
                  <c:v>6.1132460000000001E-3</c:v>
                </c:pt>
                <c:pt idx="77">
                  <c:v>5.6451996999999999E-3</c:v>
                </c:pt>
                <c:pt idx="78">
                  <c:v>9.1498800000000009E-3</c:v>
                </c:pt>
                <c:pt idx="79">
                  <c:v>1.4380683E-2</c:v>
                </c:pt>
                <c:pt idx="80">
                  <c:v>1.7359924999999998E-2</c:v>
                </c:pt>
                <c:pt idx="81">
                  <c:v>1.5485418000000001E-2</c:v>
                </c:pt>
                <c:pt idx="82">
                  <c:v>9.0499959999999994E-3</c:v>
                </c:pt>
                <c:pt idx="83">
                  <c:v>9.3599999999999998E-4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2.0092332000000001E-3</c:v>
                </c:pt>
                <c:pt idx="90">
                  <c:v>7.0243342999999998E-3</c:v>
                </c:pt>
                <c:pt idx="91">
                  <c:v>1.2130169999999999E-2</c:v>
                </c:pt>
                <c:pt idx="92">
                  <c:v>1.5924779999999999E-2</c:v>
                </c:pt>
                <c:pt idx="93">
                  <c:v>1.8249775999999999E-2</c:v>
                </c:pt>
                <c:pt idx="94">
                  <c:v>1.9290703999999999E-2</c:v>
                </c:pt>
                <c:pt idx="95">
                  <c:v>1.9169774000000001E-2</c:v>
                </c:pt>
                <c:pt idx="96">
                  <c:v>1.9422640000000001E-2</c:v>
                </c:pt>
                <c:pt idx="97">
                  <c:v>1.9918506999999998E-2</c:v>
                </c:pt>
                <c:pt idx="98">
                  <c:v>2.0302376E-2</c:v>
                </c:pt>
                <c:pt idx="99">
                  <c:v>2.0097186999999999E-2</c:v>
                </c:pt>
                <c:pt idx="100">
                  <c:v>1.9314182999999999E-2</c:v>
                </c:pt>
                <c:pt idx="101">
                  <c:v>1.901278E-2</c:v>
                </c:pt>
                <c:pt idx="102">
                  <c:v>1.8781223999999999E-2</c:v>
                </c:pt>
                <c:pt idx="103">
                  <c:v>1.9166071E-2</c:v>
                </c:pt>
                <c:pt idx="104">
                  <c:v>1.9456432999999999E-2</c:v>
                </c:pt>
                <c:pt idx="105">
                  <c:v>1.977309E-2</c:v>
                </c:pt>
                <c:pt idx="106">
                  <c:v>1.9861431999999998E-2</c:v>
                </c:pt>
                <c:pt idx="107">
                  <c:v>1.9782852E-2</c:v>
                </c:pt>
                <c:pt idx="108">
                  <c:v>1.9112773E-2</c:v>
                </c:pt>
                <c:pt idx="109">
                  <c:v>1.7844753000000001E-2</c:v>
                </c:pt>
                <c:pt idx="110">
                  <c:v>1.6389819E-2</c:v>
                </c:pt>
                <c:pt idx="111">
                  <c:v>1.7960269000000001E-2</c:v>
                </c:pt>
                <c:pt idx="112">
                  <c:v>1.6432156999999999E-2</c:v>
                </c:pt>
                <c:pt idx="113">
                  <c:v>1.4617048000000001E-2</c:v>
                </c:pt>
                <c:pt idx="114">
                  <c:v>1.2214976000000001E-2</c:v>
                </c:pt>
                <c:pt idx="115">
                  <c:v>9.1852589999999994E-3</c:v>
                </c:pt>
                <c:pt idx="116">
                  <c:v>5.8784563999999999E-3</c:v>
                </c:pt>
                <c:pt idx="117">
                  <c:v>2.2267997E-3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E87F-4F3A-8A4F-F7AD001C6DE8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[4]Sheet1!$D$330:$DT$330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1.7799999999999999E-4</c:v>
                </c:pt>
                <c:pt idx="8">
                  <c:v>2.4102652E-3</c:v>
                </c:pt>
                <c:pt idx="9">
                  <c:v>4.1594976000000001E-3</c:v>
                </c:pt>
                <c:pt idx="10">
                  <c:v>3.8427090000000001E-3</c:v>
                </c:pt>
                <c:pt idx="11">
                  <c:v>1.859276E-3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1.6913092000000001E-3</c:v>
                </c:pt>
                <c:pt idx="16">
                  <c:v>3.1832551999999999E-3</c:v>
                </c:pt>
                <c:pt idx="17">
                  <c:v>2.5880001000000001E-3</c:v>
                </c:pt>
                <c:pt idx="18">
                  <c:v>5.1500000000000005E-4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2.4602474000000002E-3</c:v>
                </c:pt>
                <c:pt idx="26">
                  <c:v>4.8106980000000004E-3</c:v>
                </c:pt>
                <c:pt idx="27">
                  <c:v>5.9884789999999997E-3</c:v>
                </c:pt>
                <c:pt idx="28">
                  <c:v>6.5138237999999996E-3</c:v>
                </c:pt>
                <c:pt idx="29">
                  <c:v>6.6246899999999999E-3</c:v>
                </c:pt>
                <c:pt idx="30">
                  <c:v>7.2294283000000001E-3</c:v>
                </c:pt>
                <c:pt idx="31">
                  <c:v>8.7340549999999992E-3</c:v>
                </c:pt>
                <c:pt idx="32">
                  <c:v>1.1064688E-2</c:v>
                </c:pt>
                <c:pt idx="33">
                  <c:v>1.475748E-2</c:v>
                </c:pt>
                <c:pt idx="34">
                  <c:v>1.889507E-2</c:v>
                </c:pt>
                <c:pt idx="35">
                  <c:v>2.2340539999999999E-2</c:v>
                </c:pt>
                <c:pt idx="36">
                  <c:v>2.3658466999999999E-2</c:v>
                </c:pt>
                <c:pt idx="37">
                  <c:v>2.2476362E-2</c:v>
                </c:pt>
                <c:pt idx="38">
                  <c:v>1.9357823E-2</c:v>
                </c:pt>
                <c:pt idx="39">
                  <c:v>1.5545580999999999E-2</c:v>
                </c:pt>
                <c:pt idx="40">
                  <c:v>1.194213E-2</c:v>
                </c:pt>
                <c:pt idx="41">
                  <c:v>8.7289884999999998E-3</c:v>
                </c:pt>
                <c:pt idx="42">
                  <c:v>7.4108780000000001E-3</c:v>
                </c:pt>
                <c:pt idx="43">
                  <c:v>9.1882960000000003E-3</c:v>
                </c:pt>
                <c:pt idx="44">
                  <c:v>1.3942652E-2</c:v>
                </c:pt>
                <c:pt idx="45">
                  <c:v>1.9505218000000001E-2</c:v>
                </c:pt>
                <c:pt idx="46">
                  <c:v>2.3512851000000001E-2</c:v>
                </c:pt>
                <c:pt idx="47">
                  <c:v>2.4637883999999999E-2</c:v>
                </c:pt>
                <c:pt idx="48">
                  <c:v>2.3561517000000001E-2</c:v>
                </c:pt>
                <c:pt idx="49">
                  <c:v>2.1316554000000001E-2</c:v>
                </c:pt>
                <c:pt idx="50">
                  <c:v>1.8611932000000001E-2</c:v>
                </c:pt>
                <c:pt idx="51">
                  <c:v>1.6958325999999999E-2</c:v>
                </c:pt>
                <c:pt idx="52">
                  <c:v>1.6868114E-2</c:v>
                </c:pt>
                <c:pt idx="53">
                  <c:v>1.7467607E-2</c:v>
                </c:pt>
                <c:pt idx="54">
                  <c:v>1.7748686E-2</c:v>
                </c:pt>
                <c:pt idx="55">
                  <c:v>1.8342029999999999E-2</c:v>
                </c:pt>
                <c:pt idx="56">
                  <c:v>2.1154686999999998E-2</c:v>
                </c:pt>
                <c:pt idx="57">
                  <c:v>2.6520955999999998E-2</c:v>
                </c:pt>
                <c:pt idx="58">
                  <c:v>3.2570693999999997E-2</c:v>
                </c:pt>
                <c:pt idx="59">
                  <c:v>3.6832403E-2</c:v>
                </c:pt>
                <c:pt idx="60">
                  <c:v>3.7462679999999998E-2</c:v>
                </c:pt>
                <c:pt idx="61">
                  <c:v>3.5474163000000003E-2</c:v>
                </c:pt>
                <c:pt idx="62">
                  <c:v>3.1922784000000003E-2</c:v>
                </c:pt>
                <c:pt idx="63">
                  <c:v>2.7671032000000002E-2</c:v>
                </c:pt>
                <c:pt idx="64">
                  <c:v>2.3488417000000001E-2</c:v>
                </c:pt>
                <c:pt idx="65">
                  <c:v>2.1935285999999998E-2</c:v>
                </c:pt>
                <c:pt idx="66">
                  <c:v>2.5243707000000001E-2</c:v>
                </c:pt>
                <c:pt idx="67">
                  <c:v>3.2884669999999998E-2</c:v>
                </c:pt>
                <c:pt idx="68">
                  <c:v>4.1250849999999999E-2</c:v>
                </c:pt>
                <c:pt idx="69">
                  <c:v>4.5447763000000002E-2</c:v>
                </c:pt>
                <c:pt idx="70">
                  <c:v>4.340633E-2</c:v>
                </c:pt>
                <c:pt idx="71">
                  <c:v>3.659888E-2</c:v>
                </c:pt>
                <c:pt idx="72">
                  <c:v>2.8376433999999999E-2</c:v>
                </c:pt>
                <c:pt idx="73">
                  <c:v>2.1076774E-2</c:v>
                </c:pt>
                <c:pt idx="74">
                  <c:v>1.5162584999999999E-2</c:v>
                </c:pt>
                <c:pt idx="75">
                  <c:v>1.0070935E-2</c:v>
                </c:pt>
                <c:pt idx="76">
                  <c:v>6.3405092999999999E-3</c:v>
                </c:pt>
                <c:pt idx="77">
                  <c:v>5.6577325000000001E-3</c:v>
                </c:pt>
                <c:pt idx="78">
                  <c:v>8.9055709999999993E-3</c:v>
                </c:pt>
                <c:pt idx="79">
                  <c:v>1.3934132E-2</c:v>
                </c:pt>
                <c:pt idx="80">
                  <c:v>1.6890233000000001E-2</c:v>
                </c:pt>
                <c:pt idx="81">
                  <c:v>1.5169523000000001E-2</c:v>
                </c:pt>
                <c:pt idx="82">
                  <c:v>8.9364240000000001E-3</c:v>
                </c:pt>
                <c:pt idx="83">
                  <c:v>9.41E-4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2.1615153999999998E-3</c:v>
                </c:pt>
                <c:pt idx="90">
                  <c:v>7.0668199999999997E-3</c:v>
                </c:pt>
                <c:pt idx="91">
                  <c:v>1.2045373999999999E-2</c:v>
                </c:pt>
                <c:pt idx="92">
                  <c:v>1.5774132999999999E-2</c:v>
                </c:pt>
                <c:pt idx="93">
                  <c:v>1.8071145E-2</c:v>
                </c:pt>
                <c:pt idx="94">
                  <c:v>1.9097910999999999E-2</c:v>
                </c:pt>
                <c:pt idx="95">
                  <c:v>1.8937394E-2</c:v>
                </c:pt>
                <c:pt idx="96">
                  <c:v>1.9116355000000002E-2</c:v>
                </c:pt>
                <c:pt idx="97">
                  <c:v>1.9471849999999999E-2</c:v>
                </c:pt>
                <c:pt idx="98">
                  <c:v>1.9684881000000001E-2</c:v>
                </c:pt>
                <c:pt idx="99">
                  <c:v>1.9316413000000001E-2</c:v>
                </c:pt>
                <c:pt idx="100">
                  <c:v>1.8419296000000002E-2</c:v>
                </c:pt>
                <c:pt idx="101">
                  <c:v>1.8005626E-2</c:v>
                </c:pt>
                <c:pt idx="102">
                  <c:v>1.777345E-2</c:v>
                </c:pt>
                <c:pt idx="103">
                  <c:v>1.8205277999999998E-2</c:v>
                </c:pt>
                <c:pt idx="104">
                  <c:v>1.8591710000000001E-2</c:v>
                </c:pt>
                <c:pt idx="105">
                  <c:v>1.9042486000000001E-2</c:v>
                </c:pt>
                <c:pt idx="106">
                  <c:v>1.9296984999999999E-2</c:v>
                </c:pt>
                <c:pt idx="107">
                  <c:v>1.9406527E-2</c:v>
                </c:pt>
                <c:pt idx="108">
                  <c:v>1.8941098999999999E-2</c:v>
                </c:pt>
                <c:pt idx="109">
                  <c:v>1.7880436E-2</c:v>
                </c:pt>
                <c:pt idx="110">
                  <c:v>1.6636109E-2</c:v>
                </c:pt>
                <c:pt idx="111">
                  <c:v>1.8405477E-2</c:v>
                </c:pt>
                <c:pt idx="112">
                  <c:v>1.7048387000000002E-2</c:v>
                </c:pt>
                <c:pt idx="113">
                  <c:v>1.53855095E-2</c:v>
                </c:pt>
                <c:pt idx="114">
                  <c:v>1.3117564E-2</c:v>
                </c:pt>
                <c:pt idx="115">
                  <c:v>1.0209087E-2</c:v>
                </c:pt>
                <c:pt idx="116">
                  <c:v>6.9993627000000001E-3</c:v>
                </c:pt>
                <c:pt idx="117">
                  <c:v>3.4279624999999998E-3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E87F-4F3A-8A4F-F7AD001C6DE8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[4]Sheet1!$D$331:$DT$331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1.8200000000000001E-4</c:v>
                </c:pt>
                <c:pt idx="8">
                  <c:v>2.3690785999999999E-3</c:v>
                </c:pt>
                <c:pt idx="9">
                  <c:v>4.0658559999999996E-3</c:v>
                </c:pt>
                <c:pt idx="10">
                  <c:v>3.6975227000000002E-3</c:v>
                </c:pt>
                <c:pt idx="11">
                  <c:v>1.7511961E-3</c:v>
                </c:pt>
                <c:pt idx="12">
                  <c:v>0</c:v>
                </c:pt>
                <c:pt idx="13">
                  <c:v>0</c:v>
                </c:pt>
                <c:pt idx="14">
                  <c:v>5.3499999999999999E-4</c:v>
                </c:pt>
                <c:pt idx="15">
                  <c:v>2.3690488000000002E-3</c:v>
                </c:pt>
                <c:pt idx="16">
                  <c:v>3.5482831000000002E-3</c:v>
                </c:pt>
                <c:pt idx="17">
                  <c:v>2.5719507000000002E-3</c:v>
                </c:pt>
                <c:pt idx="18">
                  <c:v>2.9E-4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2.72895E-3</c:v>
                </c:pt>
                <c:pt idx="26">
                  <c:v>5.0172432999999999E-3</c:v>
                </c:pt>
                <c:pt idx="27">
                  <c:v>6.0779789999999998E-3</c:v>
                </c:pt>
                <c:pt idx="28">
                  <c:v>6.5131340000000003E-3</c:v>
                </c:pt>
                <c:pt idx="29">
                  <c:v>6.5569974999999999E-3</c:v>
                </c:pt>
                <c:pt idx="30">
                  <c:v>7.1315155000000003E-3</c:v>
                </c:pt>
                <c:pt idx="31">
                  <c:v>8.6109559999999995E-3</c:v>
                </c:pt>
                <c:pt idx="32">
                  <c:v>1.0934731E-2</c:v>
                </c:pt>
                <c:pt idx="33">
                  <c:v>1.4649799999999999E-2</c:v>
                </c:pt>
                <c:pt idx="34">
                  <c:v>1.8813936E-2</c:v>
                </c:pt>
                <c:pt idx="35">
                  <c:v>2.2264177E-2</c:v>
                </c:pt>
                <c:pt idx="36">
                  <c:v>2.3577943000000001E-2</c:v>
                </c:pt>
                <c:pt idx="37">
                  <c:v>2.2407254000000001E-2</c:v>
                </c:pt>
                <c:pt idx="38">
                  <c:v>1.9281972000000001E-2</c:v>
                </c:pt>
                <c:pt idx="39">
                  <c:v>1.5478244E-2</c:v>
                </c:pt>
                <c:pt idx="40">
                  <c:v>1.1875923E-2</c:v>
                </c:pt>
                <c:pt idx="41">
                  <c:v>8.6793960000000007E-3</c:v>
                </c:pt>
                <c:pt idx="42">
                  <c:v>7.3376683999999996E-3</c:v>
                </c:pt>
                <c:pt idx="43">
                  <c:v>9.0541249999999997E-3</c:v>
                </c:pt>
                <c:pt idx="44">
                  <c:v>1.3766385000000001E-2</c:v>
                </c:pt>
                <c:pt idx="45">
                  <c:v>1.9359761999999999E-2</c:v>
                </c:pt>
                <c:pt idx="46">
                  <c:v>2.3422709999999999E-2</c:v>
                </c:pt>
                <c:pt idx="47">
                  <c:v>2.457929E-2</c:v>
                </c:pt>
                <c:pt idx="48">
                  <c:v>2.3502238000000002E-2</c:v>
                </c:pt>
                <c:pt idx="49">
                  <c:v>2.1266398999999998E-2</c:v>
                </c:pt>
                <c:pt idx="50">
                  <c:v>1.8577521999999999E-2</c:v>
                </c:pt>
                <c:pt idx="51">
                  <c:v>1.6897644999999999E-2</c:v>
                </c:pt>
                <c:pt idx="52">
                  <c:v>1.6737644999999999E-2</c:v>
                </c:pt>
                <c:pt idx="53">
                  <c:v>1.7353710000000001E-2</c:v>
                </c:pt>
                <c:pt idx="54">
                  <c:v>1.7836635999999999E-2</c:v>
                </c:pt>
                <c:pt idx="55">
                  <c:v>1.8737618000000001E-2</c:v>
                </c:pt>
                <c:pt idx="56">
                  <c:v>2.1715330000000001E-2</c:v>
                </c:pt>
                <c:pt idx="57">
                  <c:v>2.6930926000000001E-2</c:v>
                </c:pt>
                <c:pt idx="58">
                  <c:v>3.2613403999999999E-2</c:v>
                </c:pt>
                <c:pt idx="59">
                  <c:v>3.6591987999999999E-2</c:v>
                </c:pt>
                <c:pt idx="60">
                  <c:v>3.7212580000000002E-2</c:v>
                </c:pt>
                <c:pt idx="61">
                  <c:v>3.5470597E-2</c:v>
                </c:pt>
                <c:pt idx="62">
                  <c:v>3.2215540000000001E-2</c:v>
                </c:pt>
                <c:pt idx="63">
                  <c:v>2.8124066E-2</c:v>
                </c:pt>
                <c:pt idx="64">
                  <c:v>2.3921277000000001E-2</c:v>
                </c:pt>
                <c:pt idx="65">
                  <c:v>2.2201334999999999E-2</c:v>
                </c:pt>
                <c:pt idx="66">
                  <c:v>2.5282216999999999E-2</c:v>
                </c:pt>
                <c:pt idx="67">
                  <c:v>3.2750398E-2</c:v>
                </c:pt>
                <c:pt idx="68">
                  <c:v>4.1076623E-2</c:v>
                </c:pt>
                <c:pt idx="69">
                  <c:v>4.5396989999999998E-2</c:v>
                </c:pt>
                <c:pt idx="70">
                  <c:v>4.3550792999999997E-2</c:v>
                </c:pt>
                <c:pt idx="71">
                  <c:v>3.6886223000000003E-2</c:v>
                </c:pt>
                <c:pt idx="72">
                  <c:v>2.8672990999999998E-2</c:v>
                </c:pt>
                <c:pt idx="73">
                  <c:v>2.1229624999999998E-2</c:v>
                </c:pt>
                <c:pt idx="74">
                  <c:v>1.5103620999999999E-2</c:v>
                </c:pt>
                <c:pt idx="75">
                  <c:v>9.8193210000000006E-3</c:v>
                </c:pt>
                <c:pt idx="76">
                  <c:v>6.0042823000000002E-3</c:v>
                </c:pt>
                <c:pt idx="77">
                  <c:v>5.3728726000000001E-3</c:v>
                </c:pt>
                <c:pt idx="78">
                  <c:v>8.7593270000000008E-3</c:v>
                </c:pt>
                <c:pt idx="79">
                  <c:v>1.3927914E-2</c:v>
                </c:pt>
                <c:pt idx="80">
                  <c:v>1.6970444000000001E-2</c:v>
                </c:pt>
                <c:pt idx="81">
                  <c:v>1.5274588E-2</c:v>
                </c:pt>
                <c:pt idx="82">
                  <c:v>9.0368810000000001E-3</c:v>
                </c:pt>
                <c:pt idx="83">
                  <c:v>1.0501872E-3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2.0822969999999999E-3</c:v>
                </c:pt>
                <c:pt idx="90">
                  <c:v>6.704476E-3</c:v>
                </c:pt>
                <c:pt idx="91">
                  <c:v>1.1431547E-2</c:v>
                </c:pt>
                <c:pt idx="92">
                  <c:v>1.5031869999999999E-2</c:v>
                </c:pt>
                <c:pt idx="93">
                  <c:v>1.7336098000000001E-2</c:v>
                </c:pt>
                <c:pt idx="94">
                  <c:v>1.848617E-2</c:v>
                </c:pt>
                <c:pt idx="95">
                  <c:v>1.8520986999999999E-2</c:v>
                </c:pt>
                <c:pt idx="96">
                  <c:v>1.8931106E-2</c:v>
                </c:pt>
                <c:pt idx="97">
                  <c:v>1.9501873999999999E-2</c:v>
                </c:pt>
                <c:pt idx="98">
                  <c:v>1.9874402999999999E-2</c:v>
                </c:pt>
                <c:pt idx="99">
                  <c:v>1.95958E-2</c:v>
                </c:pt>
                <c:pt idx="100">
                  <c:v>1.8735370000000001E-2</c:v>
                </c:pt>
                <c:pt idx="101">
                  <c:v>1.832079E-2</c:v>
                </c:pt>
                <c:pt idx="102">
                  <c:v>1.8044873999999999E-2</c:v>
                </c:pt>
                <c:pt idx="103">
                  <c:v>1.8416457000000001E-2</c:v>
                </c:pt>
                <c:pt idx="104">
                  <c:v>1.873938E-2</c:v>
                </c:pt>
                <c:pt idx="105">
                  <c:v>1.9127384000000001E-2</c:v>
                </c:pt>
                <c:pt idx="106">
                  <c:v>1.9327621999999999E-2</c:v>
                </c:pt>
                <c:pt idx="107">
                  <c:v>1.9414741999999999E-2</c:v>
                </c:pt>
                <c:pt idx="108">
                  <c:v>1.8923112999999998E-2</c:v>
                </c:pt>
                <c:pt idx="109">
                  <c:v>1.7858576000000001E-2</c:v>
                </c:pt>
                <c:pt idx="110">
                  <c:v>1.6630122000000001E-2</c:v>
                </c:pt>
                <c:pt idx="111">
                  <c:v>1.8360149999999999E-2</c:v>
                </c:pt>
                <c:pt idx="112">
                  <c:v>1.7024787E-2</c:v>
                </c:pt>
                <c:pt idx="113">
                  <c:v>1.53836515E-2</c:v>
                </c:pt>
                <c:pt idx="114">
                  <c:v>1.3136525E-2</c:v>
                </c:pt>
                <c:pt idx="115">
                  <c:v>1.0243462E-2</c:v>
                </c:pt>
                <c:pt idx="116">
                  <c:v>7.0488540000000002E-3</c:v>
                </c:pt>
                <c:pt idx="117">
                  <c:v>3.4830260000000002E-3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E87F-4F3A-8A4F-F7AD001C6D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MWPPG087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[5]Sheet1!$D$2:$DT$2</c:f>
              <c:numCache>
                <c:formatCode>General</c:formatCode>
                <c:ptCount val="121"/>
                <c:pt idx="0">
                  <c:v>3.0679092999999998E-3</c:v>
                </c:pt>
                <c:pt idx="1">
                  <c:v>2.2868442000000002E-3</c:v>
                </c:pt>
                <c:pt idx="2">
                  <c:v>3.50965E-3</c:v>
                </c:pt>
                <c:pt idx="3">
                  <c:v>3.9185280000000001E-3</c:v>
                </c:pt>
                <c:pt idx="4">
                  <c:v>4.5555661999999997E-3</c:v>
                </c:pt>
                <c:pt idx="5">
                  <c:v>6.7511109999999997E-3</c:v>
                </c:pt>
                <c:pt idx="6">
                  <c:v>1.0313421499999999E-2</c:v>
                </c:pt>
                <c:pt idx="7">
                  <c:v>1.2885585999999999E-2</c:v>
                </c:pt>
                <c:pt idx="8">
                  <c:v>1.1545035E-2</c:v>
                </c:pt>
                <c:pt idx="9">
                  <c:v>5.8614764999999997E-3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6.5499999999999998E-4</c:v>
                </c:pt>
                <c:pt idx="15">
                  <c:v>5.8427354999999997E-3</c:v>
                </c:pt>
                <c:pt idx="16">
                  <c:v>9.6224859999999995E-3</c:v>
                </c:pt>
                <c:pt idx="17">
                  <c:v>9.2987030000000002E-3</c:v>
                </c:pt>
                <c:pt idx="18">
                  <c:v>5.6744255E-3</c:v>
                </c:pt>
                <c:pt idx="19">
                  <c:v>1.4899999999999999E-4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5.0267703000000004E-3</c:v>
                </c:pt>
                <c:pt idx="27">
                  <c:v>1.0454224E-2</c:v>
                </c:pt>
                <c:pt idx="28">
                  <c:v>1.5234929499999999E-2</c:v>
                </c:pt>
                <c:pt idx="29">
                  <c:v>1.9125132E-2</c:v>
                </c:pt>
                <c:pt idx="30">
                  <c:v>2.2523679000000001E-2</c:v>
                </c:pt>
                <c:pt idx="31">
                  <c:v>2.5287895000000001E-2</c:v>
                </c:pt>
                <c:pt idx="32">
                  <c:v>2.7193434999999998E-2</c:v>
                </c:pt>
                <c:pt idx="33">
                  <c:v>3.0646946000000001E-2</c:v>
                </c:pt>
                <c:pt idx="34">
                  <c:v>3.5397194E-2</c:v>
                </c:pt>
                <c:pt idx="35">
                  <c:v>4.0509943E-2</c:v>
                </c:pt>
                <c:pt idx="36">
                  <c:v>4.3120433E-2</c:v>
                </c:pt>
                <c:pt idx="37">
                  <c:v>4.1769892000000003E-2</c:v>
                </c:pt>
                <c:pt idx="38">
                  <c:v>3.7026674000000002E-2</c:v>
                </c:pt>
                <c:pt idx="39">
                  <c:v>3.1408899999999997E-2</c:v>
                </c:pt>
                <c:pt idx="40">
                  <c:v>2.5765923999999999E-2</c:v>
                </c:pt>
                <c:pt idx="41">
                  <c:v>2.1491514999999999E-2</c:v>
                </c:pt>
                <c:pt idx="42">
                  <c:v>1.828782E-2</c:v>
                </c:pt>
                <c:pt idx="43">
                  <c:v>1.7580848E-2</c:v>
                </c:pt>
                <c:pt idx="44">
                  <c:v>2.0757149999999999E-2</c:v>
                </c:pt>
                <c:pt idx="45">
                  <c:v>2.6039659999999999E-2</c:v>
                </c:pt>
                <c:pt idx="46">
                  <c:v>3.0005757000000001E-2</c:v>
                </c:pt>
                <c:pt idx="47">
                  <c:v>3.0653683000000001E-2</c:v>
                </c:pt>
                <c:pt idx="48">
                  <c:v>2.9635096E-2</c:v>
                </c:pt>
                <c:pt idx="49">
                  <c:v>2.9678708000000002E-2</c:v>
                </c:pt>
                <c:pt idx="50">
                  <c:v>3.1197682000000001E-2</c:v>
                </c:pt>
                <c:pt idx="51">
                  <c:v>3.3612568000000002E-2</c:v>
                </c:pt>
                <c:pt idx="52">
                  <c:v>3.5525992999999999E-2</c:v>
                </c:pt>
                <c:pt idx="53">
                  <c:v>3.5547587999999998E-2</c:v>
                </c:pt>
                <c:pt idx="54">
                  <c:v>3.3683860000000003E-2</c:v>
                </c:pt>
                <c:pt idx="55">
                  <c:v>3.2759852999999999E-2</c:v>
                </c:pt>
                <c:pt idx="56">
                  <c:v>3.4761607999999999E-2</c:v>
                </c:pt>
                <c:pt idx="57">
                  <c:v>4.1527620000000001E-2</c:v>
                </c:pt>
                <c:pt idx="58">
                  <c:v>5.0842907E-2</c:v>
                </c:pt>
                <c:pt idx="59">
                  <c:v>5.7917046999999999E-2</c:v>
                </c:pt>
                <c:pt idx="60">
                  <c:v>5.9803403999999998E-2</c:v>
                </c:pt>
                <c:pt idx="61">
                  <c:v>5.9118509999999999E-2</c:v>
                </c:pt>
                <c:pt idx="62">
                  <c:v>5.8830142000000002E-2</c:v>
                </c:pt>
                <c:pt idx="63">
                  <c:v>5.8542813999999999E-2</c:v>
                </c:pt>
                <c:pt idx="64">
                  <c:v>5.4782896999999997E-2</c:v>
                </c:pt>
                <c:pt idx="65">
                  <c:v>4.7461049999999998E-2</c:v>
                </c:pt>
                <c:pt idx="66">
                  <c:v>4.319713E-2</c:v>
                </c:pt>
                <c:pt idx="67">
                  <c:v>4.7800686000000002E-2</c:v>
                </c:pt>
                <c:pt idx="68">
                  <c:v>5.8354184000000003E-2</c:v>
                </c:pt>
                <c:pt idx="69">
                  <c:v>6.3846185999999999E-2</c:v>
                </c:pt>
                <c:pt idx="70">
                  <c:v>5.6842429999999999E-2</c:v>
                </c:pt>
                <c:pt idx="71">
                  <c:v>3.9557620000000002E-2</c:v>
                </c:pt>
                <c:pt idx="72">
                  <c:v>2.1827650000000001E-2</c:v>
                </c:pt>
                <c:pt idx="73">
                  <c:v>1.1433004E-2</c:v>
                </c:pt>
                <c:pt idx="74">
                  <c:v>9.6185469999999999E-3</c:v>
                </c:pt>
                <c:pt idx="75">
                  <c:v>1.2235950000000001E-2</c:v>
                </c:pt>
                <c:pt idx="76">
                  <c:v>1.5805699999999999E-2</c:v>
                </c:pt>
                <c:pt idx="77">
                  <c:v>1.9088536999999999E-2</c:v>
                </c:pt>
                <c:pt idx="78">
                  <c:v>2.3520586999999999E-2</c:v>
                </c:pt>
                <c:pt idx="79">
                  <c:v>2.8669634999999999E-2</c:v>
                </c:pt>
                <c:pt idx="80">
                  <c:v>3.0861561999999999E-2</c:v>
                </c:pt>
                <c:pt idx="81">
                  <c:v>2.6643983999999999E-2</c:v>
                </c:pt>
                <c:pt idx="82">
                  <c:v>1.5887732000000002E-2</c:v>
                </c:pt>
                <c:pt idx="83">
                  <c:v>2.773986E-3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6.8962620000000002E-3</c:v>
                </c:pt>
                <c:pt idx="88">
                  <c:v>1.8600769999999999E-2</c:v>
                </c:pt>
                <c:pt idx="89">
                  <c:v>2.8286418000000001E-2</c:v>
                </c:pt>
                <c:pt idx="90">
                  <c:v>3.4534625999999999E-2</c:v>
                </c:pt>
                <c:pt idx="91">
                  <c:v>3.7848312000000002E-2</c:v>
                </c:pt>
                <c:pt idx="92">
                  <c:v>3.7860494000000001E-2</c:v>
                </c:pt>
                <c:pt idx="93">
                  <c:v>3.6366860000000001E-2</c:v>
                </c:pt>
                <c:pt idx="94">
                  <c:v>3.4256469999999997E-2</c:v>
                </c:pt>
                <c:pt idx="95">
                  <c:v>3.1497259999999999E-2</c:v>
                </c:pt>
                <c:pt idx="96">
                  <c:v>3.1284086000000003E-2</c:v>
                </c:pt>
                <c:pt idx="97">
                  <c:v>3.2177165000000001E-2</c:v>
                </c:pt>
                <c:pt idx="98">
                  <c:v>3.3426452000000002E-2</c:v>
                </c:pt>
                <c:pt idx="99">
                  <c:v>3.4634333000000003E-2</c:v>
                </c:pt>
                <c:pt idx="100">
                  <c:v>3.5931177000000002E-2</c:v>
                </c:pt>
                <c:pt idx="101">
                  <c:v>3.6224003999999997E-2</c:v>
                </c:pt>
                <c:pt idx="102">
                  <c:v>3.5919590000000001E-2</c:v>
                </c:pt>
                <c:pt idx="103">
                  <c:v>3.5429559999999999E-2</c:v>
                </c:pt>
                <c:pt idx="104">
                  <c:v>3.3748023000000002E-2</c:v>
                </c:pt>
                <c:pt idx="105">
                  <c:v>3.0961092999999999E-2</c:v>
                </c:pt>
                <c:pt idx="106">
                  <c:v>2.7041374E-2</c:v>
                </c:pt>
                <c:pt idx="107">
                  <c:v>2.2707972999999999E-2</c:v>
                </c:pt>
                <c:pt idx="108">
                  <c:v>1.7023547E-2</c:v>
                </c:pt>
                <c:pt idx="109">
                  <c:v>1.0685498E-2</c:v>
                </c:pt>
                <c:pt idx="110">
                  <c:v>4.4109355999999997E-3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235-4814-BA9F-AB65ED539A6C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[5]Sheet1!$D$3:$DT$3</c:f>
              <c:numCache>
                <c:formatCode>General</c:formatCode>
                <c:ptCount val="121"/>
                <c:pt idx="0">
                  <c:v>3.2268779999999999E-3</c:v>
                </c:pt>
                <c:pt idx="1">
                  <c:v>2.4283242E-3</c:v>
                </c:pt>
                <c:pt idx="2">
                  <c:v>3.7177909999999998E-3</c:v>
                </c:pt>
                <c:pt idx="3">
                  <c:v>3.9600549999999997E-3</c:v>
                </c:pt>
                <c:pt idx="4">
                  <c:v>4.3056435000000002E-3</c:v>
                </c:pt>
                <c:pt idx="5">
                  <c:v>6.3050679999999996E-3</c:v>
                </c:pt>
                <c:pt idx="6">
                  <c:v>9.9273715000000005E-3</c:v>
                </c:pt>
                <c:pt idx="7">
                  <c:v>1.2747592E-2</c:v>
                </c:pt>
                <c:pt idx="8">
                  <c:v>1.1660835E-2</c:v>
                </c:pt>
                <c:pt idx="9">
                  <c:v>6.0215249999999998E-3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5.1199999999999998E-4</c:v>
                </c:pt>
                <c:pt idx="15">
                  <c:v>5.7881410000000001E-3</c:v>
                </c:pt>
                <c:pt idx="16">
                  <c:v>9.5487130000000003E-3</c:v>
                </c:pt>
                <c:pt idx="17">
                  <c:v>9.2095519999999993E-3</c:v>
                </c:pt>
                <c:pt idx="18">
                  <c:v>5.5512464999999999E-3</c:v>
                </c:pt>
                <c:pt idx="19">
                  <c:v>9.9799999999999993E-6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5.1770452E-3</c:v>
                </c:pt>
                <c:pt idx="27">
                  <c:v>1.0398122500000001E-2</c:v>
                </c:pt>
                <c:pt idx="28">
                  <c:v>1.5006103999999999E-2</c:v>
                </c:pt>
                <c:pt idx="29">
                  <c:v>1.8838238E-2</c:v>
                </c:pt>
                <c:pt idx="30">
                  <c:v>2.2256697999999998E-2</c:v>
                </c:pt>
                <c:pt idx="31">
                  <c:v>2.5091188E-2</c:v>
                </c:pt>
                <c:pt idx="32">
                  <c:v>2.7115035999999999E-2</c:v>
                </c:pt>
                <c:pt idx="33">
                  <c:v>3.0685242000000001E-2</c:v>
                </c:pt>
                <c:pt idx="34">
                  <c:v>3.5548624000000001E-2</c:v>
                </c:pt>
                <c:pt idx="35">
                  <c:v>4.0744296999999999E-2</c:v>
                </c:pt>
                <c:pt idx="36">
                  <c:v>4.3424270000000001E-2</c:v>
                </c:pt>
                <c:pt idx="37">
                  <c:v>4.2167004000000001E-2</c:v>
                </c:pt>
                <c:pt idx="38">
                  <c:v>3.7499721999999999E-2</c:v>
                </c:pt>
                <c:pt idx="39">
                  <c:v>3.189148E-2</c:v>
                </c:pt>
                <c:pt idx="40">
                  <c:v>2.6121069E-2</c:v>
                </c:pt>
                <c:pt idx="41">
                  <c:v>2.1683203000000002E-2</c:v>
                </c:pt>
                <c:pt idx="42">
                  <c:v>1.8367571999999999E-2</c:v>
                </c:pt>
                <c:pt idx="43">
                  <c:v>1.7601394999999999E-2</c:v>
                </c:pt>
                <c:pt idx="44">
                  <c:v>2.0747100000000001E-2</c:v>
                </c:pt>
                <c:pt idx="45">
                  <c:v>2.5962546E-2</c:v>
                </c:pt>
                <c:pt idx="46">
                  <c:v>2.9862730000000001E-2</c:v>
                </c:pt>
                <c:pt idx="47">
                  <c:v>3.0524974999999999E-2</c:v>
                </c:pt>
                <c:pt idx="48">
                  <c:v>2.9589428000000001E-2</c:v>
                </c:pt>
                <c:pt idx="49">
                  <c:v>2.9742250000000001E-2</c:v>
                </c:pt>
                <c:pt idx="50">
                  <c:v>3.1306779999999999E-2</c:v>
                </c:pt>
                <c:pt idx="51">
                  <c:v>3.3644576000000002E-2</c:v>
                </c:pt>
                <c:pt idx="52">
                  <c:v>3.5387450000000001E-2</c:v>
                </c:pt>
                <c:pt idx="53">
                  <c:v>3.5242084E-2</c:v>
                </c:pt>
                <c:pt idx="54">
                  <c:v>3.3297199999999999E-2</c:v>
                </c:pt>
                <c:pt idx="55">
                  <c:v>3.2430227999999998E-2</c:v>
                </c:pt>
                <c:pt idx="56">
                  <c:v>3.4591052999999997E-2</c:v>
                </c:pt>
                <c:pt idx="57">
                  <c:v>4.1498877000000003E-2</c:v>
                </c:pt>
                <c:pt idx="58">
                  <c:v>5.0895232999999998E-2</c:v>
                </c:pt>
                <c:pt idx="59">
                  <c:v>5.8012809999999998E-2</c:v>
                </c:pt>
                <c:pt idx="60">
                  <c:v>5.9938699999999998E-2</c:v>
                </c:pt>
                <c:pt idx="61">
                  <c:v>5.9290997999999998E-2</c:v>
                </c:pt>
                <c:pt idx="62">
                  <c:v>5.8989223E-2</c:v>
                </c:pt>
                <c:pt idx="63">
                  <c:v>5.8630626999999998E-2</c:v>
                </c:pt>
                <c:pt idx="64">
                  <c:v>5.4774299999999998E-2</c:v>
                </c:pt>
                <c:pt idx="65">
                  <c:v>4.7363990000000002E-2</c:v>
                </c:pt>
                <c:pt idx="66">
                  <c:v>4.3035924000000003E-2</c:v>
                </c:pt>
                <c:pt idx="67">
                  <c:v>4.7610406000000001E-2</c:v>
                </c:pt>
                <c:pt idx="68">
                  <c:v>5.8156680000000002E-2</c:v>
                </c:pt>
                <c:pt idx="69">
                  <c:v>6.3647990000000002E-2</c:v>
                </c:pt>
                <c:pt idx="70">
                  <c:v>5.664549E-2</c:v>
                </c:pt>
                <c:pt idx="71">
                  <c:v>3.9408605999999999E-2</c:v>
                </c:pt>
                <c:pt idx="72">
                  <c:v>2.1764426999999999E-2</c:v>
                </c:pt>
                <c:pt idx="73">
                  <c:v>1.1416388E-2</c:v>
                </c:pt>
                <c:pt idx="74">
                  <c:v>9.5382309999999994E-3</c:v>
                </c:pt>
                <c:pt idx="75">
                  <c:v>1.2062556E-2</c:v>
                </c:pt>
                <c:pt idx="76">
                  <c:v>1.5675050999999999E-2</c:v>
                </c:pt>
                <c:pt idx="77">
                  <c:v>1.9180875E-2</c:v>
                </c:pt>
                <c:pt idx="78">
                  <c:v>2.3845455000000002E-2</c:v>
                </c:pt>
                <c:pt idx="79">
                  <c:v>2.9034046000000001E-2</c:v>
                </c:pt>
                <c:pt idx="80">
                  <c:v>3.1021844999999999E-2</c:v>
                </c:pt>
                <c:pt idx="81">
                  <c:v>2.6528617000000001E-2</c:v>
                </c:pt>
                <c:pt idx="82">
                  <c:v>1.5586590000000001E-2</c:v>
                </c:pt>
                <c:pt idx="83">
                  <c:v>2.4343721999999998E-3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6.9766680000000001E-3</c:v>
                </c:pt>
                <c:pt idx="88">
                  <c:v>1.8678938999999999E-2</c:v>
                </c:pt>
                <c:pt idx="89">
                  <c:v>2.8290533E-2</c:v>
                </c:pt>
                <c:pt idx="90">
                  <c:v>3.4469390000000003E-2</c:v>
                </c:pt>
                <c:pt idx="91">
                  <c:v>3.7755526999999997E-2</c:v>
                </c:pt>
                <c:pt idx="92">
                  <c:v>3.7826739999999998E-2</c:v>
                </c:pt>
                <c:pt idx="93">
                  <c:v>3.6427292999999999E-2</c:v>
                </c:pt>
                <c:pt idx="94">
                  <c:v>3.4411249999999997E-2</c:v>
                </c:pt>
                <c:pt idx="95">
                  <c:v>3.1736106E-2</c:v>
                </c:pt>
                <c:pt idx="96">
                  <c:v>3.1562109999999997E-2</c:v>
                </c:pt>
                <c:pt idx="97">
                  <c:v>3.245087E-2</c:v>
                </c:pt>
                <c:pt idx="98">
                  <c:v>3.3649213999999997E-2</c:v>
                </c:pt>
                <c:pt idx="99">
                  <c:v>3.4787970000000001E-2</c:v>
                </c:pt>
                <c:pt idx="100">
                  <c:v>3.6018456999999997E-2</c:v>
                </c:pt>
                <c:pt idx="101">
                  <c:v>3.6204885999999999E-2</c:v>
                </c:pt>
                <c:pt idx="102">
                  <c:v>3.5871010000000002E-2</c:v>
                </c:pt>
                <c:pt idx="103">
                  <c:v>3.5387759999999997E-2</c:v>
                </c:pt>
                <c:pt idx="104">
                  <c:v>3.3724490000000003E-2</c:v>
                </c:pt>
                <c:pt idx="105">
                  <c:v>3.0960152000000001E-2</c:v>
                </c:pt>
                <c:pt idx="106">
                  <c:v>2.7062900000000001E-2</c:v>
                </c:pt>
                <c:pt idx="107">
                  <c:v>2.2756175999999999E-2</c:v>
                </c:pt>
                <c:pt idx="108">
                  <c:v>1.7065652000000001E-2</c:v>
                </c:pt>
                <c:pt idx="109">
                  <c:v>1.0704759499999999E-2</c:v>
                </c:pt>
                <c:pt idx="110">
                  <c:v>4.3849214000000001E-3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235-4814-BA9F-AB65ED539A6C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[5]Sheet1!$D$4:$DT$4</c:f>
              <c:numCache>
                <c:formatCode>General</c:formatCode>
                <c:ptCount val="121"/>
                <c:pt idx="0">
                  <c:v>3.9063350000000004E-3</c:v>
                </c:pt>
                <c:pt idx="1">
                  <c:v>2.9359693000000002E-3</c:v>
                </c:pt>
                <c:pt idx="2">
                  <c:v>4.1178889999999996E-3</c:v>
                </c:pt>
                <c:pt idx="3">
                  <c:v>4.2827860000000002E-3</c:v>
                </c:pt>
                <c:pt idx="4">
                  <c:v>4.6248594000000004E-3</c:v>
                </c:pt>
                <c:pt idx="5">
                  <c:v>6.4954380000000001E-3</c:v>
                </c:pt>
                <c:pt idx="6">
                  <c:v>9.8445809999999998E-3</c:v>
                </c:pt>
                <c:pt idx="7">
                  <c:v>1.2422169E-2</c:v>
                </c:pt>
                <c:pt idx="8">
                  <c:v>1.128676E-2</c:v>
                </c:pt>
                <c:pt idx="9">
                  <c:v>5.8269380000000003E-3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6.8800000000000003E-4</c:v>
                </c:pt>
                <c:pt idx="15">
                  <c:v>5.9087100000000002E-3</c:v>
                </c:pt>
                <c:pt idx="16">
                  <c:v>9.7084489999999992E-3</c:v>
                </c:pt>
                <c:pt idx="17">
                  <c:v>9.3867619999999999E-3</c:v>
                </c:pt>
                <c:pt idx="18">
                  <c:v>5.6811967000000001E-3</c:v>
                </c:pt>
                <c:pt idx="19">
                  <c:v>7.8800000000000008E-6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5.0123959999999997E-3</c:v>
                </c:pt>
                <c:pt idx="27">
                  <c:v>1.05011705E-2</c:v>
                </c:pt>
                <c:pt idx="28">
                  <c:v>1.5331999000000001E-2</c:v>
                </c:pt>
                <c:pt idx="29">
                  <c:v>1.9222105E-2</c:v>
                </c:pt>
                <c:pt idx="30">
                  <c:v>2.2577267000000002E-2</c:v>
                </c:pt>
                <c:pt idx="31">
                  <c:v>2.5286996999999999E-2</c:v>
                </c:pt>
                <c:pt idx="32">
                  <c:v>2.7188005000000001E-2</c:v>
                </c:pt>
                <c:pt idx="33">
                  <c:v>3.0647786E-2</c:v>
                </c:pt>
                <c:pt idx="34">
                  <c:v>3.5411246E-2</c:v>
                </c:pt>
                <c:pt idx="35">
                  <c:v>4.0506378000000003E-2</c:v>
                </c:pt>
                <c:pt idx="36">
                  <c:v>4.3095889999999998E-2</c:v>
                </c:pt>
                <c:pt idx="37">
                  <c:v>4.1735019999999998E-2</c:v>
                </c:pt>
                <c:pt idx="38">
                  <c:v>3.6996677999999998E-2</c:v>
                </c:pt>
                <c:pt idx="39">
                  <c:v>3.1363229999999999E-2</c:v>
                </c:pt>
                <c:pt idx="40">
                  <c:v>2.5647474E-2</c:v>
                </c:pt>
                <c:pt idx="41">
                  <c:v>2.1359406000000001E-2</c:v>
                </c:pt>
                <c:pt idx="42">
                  <c:v>1.8133766999999999E-2</c:v>
                </c:pt>
                <c:pt idx="43">
                  <c:v>1.7403917000000001E-2</c:v>
                </c:pt>
                <c:pt idx="44">
                  <c:v>2.0554058E-2</c:v>
                </c:pt>
                <c:pt idx="45">
                  <c:v>2.5768739999999998E-2</c:v>
                </c:pt>
                <c:pt idx="46">
                  <c:v>2.9687465999999999E-2</c:v>
                </c:pt>
                <c:pt idx="47">
                  <c:v>3.037519E-2</c:v>
                </c:pt>
                <c:pt idx="48">
                  <c:v>2.9460268000000001E-2</c:v>
                </c:pt>
                <c:pt idx="49">
                  <c:v>2.9647400000000001E-2</c:v>
                </c:pt>
                <c:pt idx="50">
                  <c:v>3.1332680000000002E-2</c:v>
                </c:pt>
                <c:pt idx="51">
                  <c:v>3.3941783000000003E-2</c:v>
                </c:pt>
                <c:pt idx="52">
                  <c:v>3.5996477999999998E-2</c:v>
                </c:pt>
                <c:pt idx="53">
                  <c:v>3.5989029999999998E-2</c:v>
                </c:pt>
                <c:pt idx="54">
                  <c:v>3.3854645000000003E-2</c:v>
                </c:pt>
                <c:pt idx="55">
                  <c:v>3.2480486000000003E-2</c:v>
                </c:pt>
                <c:pt idx="56">
                  <c:v>3.4014299999999997E-2</c:v>
                </c:pt>
                <c:pt idx="57">
                  <c:v>4.0405963000000003E-2</c:v>
                </c:pt>
                <c:pt idx="58">
                  <c:v>4.9496925999999997E-2</c:v>
                </c:pt>
                <c:pt idx="59">
                  <c:v>5.6588985000000001E-2</c:v>
                </c:pt>
                <c:pt idx="60">
                  <c:v>5.8752020000000002E-2</c:v>
                </c:pt>
                <c:pt idx="61">
                  <c:v>5.8527146000000002E-2</c:v>
                </c:pt>
                <c:pt idx="62">
                  <c:v>5.8718406000000001E-2</c:v>
                </c:pt>
                <c:pt idx="63">
                  <c:v>5.8824109999999999E-2</c:v>
                </c:pt>
                <c:pt idx="64">
                  <c:v>5.5292470000000003E-2</c:v>
                </c:pt>
                <c:pt idx="65">
                  <c:v>4.8002099999999999E-2</c:v>
                </c:pt>
                <c:pt idx="66">
                  <c:v>4.3586462999999999E-2</c:v>
                </c:pt>
                <c:pt idx="67">
                  <c:v>4.7979828000000002E-2</c:v>
                </c:pt>
                <c:pt idx="68">
                  <c:v>5.8372486000000001E-2</c:v>
                </c:pt>
                <c:pt idx="69">
                  <c:v>6.3803799999999994E-2</c:v>
                </c:pt>
                <c:pt idx="70">
                  <c:v>5.6756305999999999E-2</c:v>
                </c:pt>
                <c:pt idx="71">
                  <c:v>3.9397492999999999E-2</c:v>
                </c:pt>
                <c:pt idx="72">
                  <c:v>2.157649E-2</c:v>
                </c:pt>
                <c:pt idx="73">
                  <c:v>1.1126357E-2</c:v>
                </c:pt>
                <c:pt idx="74">
                  <c:v>9.3544209999999999E-3</c:v>
                </c:pt>
                <c:pt idx="75">
                  <c:v>1.2164378999999999E-2</c:v>
                </c:pt>
                <c:pt idx="76">
                  <c:v>1.6071050999999999E-2</c:v>
                </c:pt>
                <c:pt idx="77">
                  <c:v>1.9720959E-2</c:v>
                </c:pt>
                <c:pt idx="78">
                  <c:v>2.4367927000000001E-2</c:v>
                </c:pt>
                <c:pt idx="79">
                  <c:v>2.9488563999999998E-2</c:v>
                </c:pt>
                <c:pt idx="80">
                  <c:v>3.1460813999999997E-2</c:v>
                </c:pt>
                <c:pt idx="81">
                  <c:v>2.6991445999999999E-2</c:v>
                </c:pt>
                <c:pt idx="82">
                  <c:v>1.6038459000000001E-2</c:v>
                </c:pt>
                <c:pt idx="83">
                  <c:v>2.7644792999999999E-3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5.8877612000000001E-3</c:v>
                </c:pt>
                <c:pt idx="88">
                  <c:v>1.7425993000000001E-2</c:v>
                </c:pt>
                <c:pt idx="89">
                  <c:v>2.7065585999999999E-2</c:v>
                </c:pt>
                <c:pt idx="90">
                  <c:v>3.3411709999999997E-2</c:v>
                </c:pt>
                <c:pt idx="91">
                  <c:v>3.692529E-2</c:v>
                </c:pt>
                <c:pt idx="92">
                  <c:v>3.7184715E-2</c:v>
                </c:pt>
                <c:pt idx="93">
                  <c:v>3.5928540000000002E-2</c:v>
                </c:pt>
                <c:pt idx="94">
                  <c:v>3.4027769999999999E-2</c:v>
                </c:pt>
                <c:pt idx="95">
                  <c:v>3.1453059999999998E-2</c:v>
                </c:pt>
                <c:pt idx="96">
                  <c:v>3.1394819999999997E-2</c:v>
                </c:pt>
                <c:pt idx="97">
                  <c:v>3.2440584000000001E-2</c:v>
                </c:pt>
                <c:pt idx="98">
                  <c:v>3.3826973000000003E-2</c:v>
                </c:pt>
                <c:pt idx="99">
                  <c:v>3.5135520000000003E-2</c:v>
                </c:pt>
                <c:pt idx="100">
                  <c:v>3.6471653999999999E-2</c:v>
                </c:pt>
                <c:pt idx="101">
                  <c:v>3.6778037E-2</c:v>
                </c:pt>
                <c:pt idx="102">
                  <c:v>3.6427399999999999E-2</c:v>
                </c:pt>
                <c:pt idx="103">
                  <c:v>3.5872817000000001E-2</c:v>
                </c:pt>
                <c:pt idx="104">
                  <c:v>3.4112133000000003E-2</c:v>
                </c:pt>
                <c:pt idx="105">
                  <c:v>3.1239763E-2</c:v>
                </c:pt>
                <c:pt idx="106">
                  <c:v>2.7232233000000002E-2</c:v>
                </c:pt>
                <c:pt idx="107">
                  <c:v>2.2814305E-2</c:v>
                </c:pt>
                <c:pt idx="108">
                  <c:v>1.703764E-2</c:v>
                </c:pt>
                <c:pt idx="109">
                  <c:v>1.06158005E-2</c:v>
                </c:pt>
                <c:pt idx="110">
                  <c:v>4.2625483999999998E-3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235-4814-BA9F-AB65ED539A6C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[5]Sheet1!$D$5:$DT$5</c:f>
              <c:numCache>
                <c:formatCode>General</c:formatCode>
                <c:ptCount val="121"/>
                <c:pt idx="0">
                  <c:v>3.7575744000000002E-3</c:v>
                </c:pt>
                <c:pt idx="1">
                  <c:v>2.8200847999999999E-3</c:v>
                </c:pt>
                <c:pt idx="2">
                  <c:v>4.0269247000000001E-3</c:v>
                </c:pt>
                <c:pt idx="3">
                  <c:v>4.1817347999999997E-3</c:v>
                </c:pt>
                <c:pt idx="4">
                  <c:v>4.5441830000000002E-3</c:v>
                </c:pt>
                <c:pt idx="5">
                  <c:v>6.4736960000000001E-3</c:v>
                </c:pt>
                <c:pt idx="6">
                  <c:v>9.8743879999999996E-3</c:v>
                </c:pt>
                <c:pt idx="7">
                  <c:v>1.2413694499999999E-2</c:v>
                </c:pt>
                <c:pt idx="8">
                  <c:v>1.1124748E-2</c:v>
                </c:pt>
                <c:pt idx="9">
                  <c:v>5.4550357000000002E-3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8.9700000000000001E-4</c:v>
                </c:pt>
                <c:pt idx="15">
                  <c:v>6.2806479999999998E-3</c:v>
                </c:pt>
                <c:pt idx="16">
                  <c:v>1.0084780999999999E-2</c:v>
                </c:pt>
                <c:pt idx="17">
                  <c:v>9.6488595000000007E-3</c:v>
                </c:pt>
                <c:pt idx="18">
                  <c:v>5.7622115000000003E-3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4.7400784999999997E-3</c:v>
                </c:pt>
                <c:pt idx="27">
                  <c:v>1.0153986E-2</c:v>
                </c:pt>
                <c:pt idx="28">
                  <c:v>1.4954828E-2</c:v>
                </c:pt>
                <c:pt idx="29">
                  <c:v>1.8884492999999999E-2</c:v>
                </c:pt>
                <c:pt idx="30">
                  <c:v>2.2369119999999999E-2</c:v>
                </c:pt>
                <c:pt idx="31">
                  <c:v>2.5270179E-2</c:v>
                </c:pt>
                <c:pt idx="32">
                  <c:v>2.7333817999999999E-2</c:v>
                </c:pt>
                <c:pt idx="33">
                  <c:v>3.0933882999999999E-2</c:v>
                </c:pt>
                <c:pt idx="34">
                  <c:v>3.5754688E-2</c:v>
                </c:pt>
                <c:pt idx="35">
                  <c:v>4.0788006000000002E-2</c:v>
                </c:pt>
                <c:pt idx="36">
                  <c:v>4.3138086999999999E-2</c:v>
                </c:pt>
                <c:pt idx="37">
                  <c:v>4.1382648000000001E-2</c:v>
                </c:pt>
                <c:pt idx="38">
                  <c:v>3.6309183000000002E-2</c:v>
                </c:pt>
                <c:pt idx="39">
                  <c:v>3.0511119999999999E-2</c:v>
                </c:pt>
                <c:pt idx="40">
                  <c:v>2.4795154E-2</c:v>
                </c:pt>
                <c:pt idx="41">
                  <c:v>2.0643722E-2</c:v>
                </c:pt>
                <c:pt idx="42">
                  <c:v>1.7636283999999999E-2</c:v>
                </c:pt>
                <c:pt idx="43">
                  <c:v>1.718335E-2</c:v>
                </c:pt>
                <c:pt idx="44">
                  <c:v>2.0559547000000001E-2</c:v>
                </c:pt>
                <c:pt idx="45">
                  <c:v>2.5834356999999999E-2</c:v>
                </c:pt>
                <c:pt idx="46">
                  <c:v>2.9675037000000001E-2</c:v>
                </c:pt>
                <c:pt idx="47">
                  <c:v>3.0219235000000001E-2</c:v>
                </c:pt>
                <c:pt idx="48">
                  <c:v>2.9245146999999999E-2</c:v>
                </c:pt>
                <c:pt idx="49">
                  <c:v>2.9483780000000001E-2</c:v>
                </c:pt>
                <c:pt idx="50">
                  <c:v>3.1311493000000003E-2</c:v>
                </c:pt>
                <c:pt idx="51">
                  <c:v>3.4058560000000002E-2</c:v>
                </c:pt>
                <c:pt idx="52">
                  <c:v>3.6171916999999998E-2</c:v>
                </c:pt>
                <c:pt idx="53">
                  <c:v>3.6048125E-2</c:v>
                </c:pt>
                <c:pt idx="54">
                  <c:v>3.3618330000000002E-2</c:v>
                </c:pt>
                <c:pt idx="55">
                  <c:v>3.1903784999999997E-2</c:v>
                </c:pt>
                <c:pt idx="56">
                  <c:v>3.3233433999999999E-2</c:v>
                </c:pt>
                <c:pt idx="57">
                  <c:v>3.9602720000000001E-2</c:v>
                </c:pt>
                <c:pt idx="58">
                  <c:v>4.882061E-2</c:v>
                </c:pt>
                <c:pt idx="59">
                  <c:v>5.6138500000000001E-2</c:v>
                </c:pt>
                <c:pt idx="60">
                  <c:v>5.8518915999999997E-2</c:v>
                </c:pt>
                <c:pt idx="61">
                  <c:v>5.8479700000000003E-2</c:v>
                </c:pt>
                <c:pt idx="62">
                  <c:v>5.8832682999999997E-2</c:v>
                </c:pt>
                <c:pt idx="63">
                  <c:v>5.9145845000000002E-2</c:v>
                </c:pt>
                <c:pt idx="64">
                  <c:v>5.5803480000000003E-2</c:v>
                </c:pt>
                <c:pt idx="65">
                  <c:v>4.8591494999999998E-2</c:v>
                </c:pt>
                <c:pt idx="66">
                  <c:v>4.4013783000000001E-2</c:v>
                </c:pt>
                <c:pt idx="67">
                  <c:v>4.8043948000000003E-2</c:v>
                </c:pt>
                <c:pt idx="68">
                  <c:v>5.8090799999999998E-2</c:v>
                </c:pt>
                <c:pt idx="69">
                  <c:v>6.3383270000000005E-2</c:v>
                </c:pt>
                <c:pt idx="70">
                  <c:v>5.6463594999999998E-2</c:v>
                </c:pt>
                <c:pt idx="71">
                  <c:v>3.9399153999999999E-2</c:v>
                </c:pt>
                <c:pt idx="72">
                  <c:v>2.1869377999999998E-2</c:v>
                </c:pt>
                <c:pt idx="73">
                  <c:v>1.1598997999999999E-2</c:v>
                </c:pt>
                <c:pt idx="74">
                  <c:v>9.8874630000000008E-3</c:v>
                </c:pt>
                <c:pt idx="75">
                  <c:v>1.26996655E-2</c:v>
                </c:pt>
                <c:pt idx="76">
                  <c:v>1.662311E-2</c:v>
                </c:pt>
                <c:pt idx="77">
                  <c:v>2.0287743E-2</c:v>
                </c:pt>
                <c:pt idx="78">
                  <c:v>2.4914573999999998E-2</c:v>
                </c:pt>
                <c:pt idx="79">
                  <c:v>2.9909394999999998E-2</c:v>
                </c:pt>
                <c:pt idx="80">
                  <c:v>3.1611439999999998E-2</c:v>
                </c:pt>
                <c:pt idx="81">
                  <c:v>2.6756342999999998E-2</c:v>
                </c:pt>
                <c:pt idx="82">
                  <c:v>1.5402692000000001E-2</c:v>
                </c:pt>
                <c:pt idx="83">
                  <c:v>1.825522E-3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5.1910300000000001E-3</c:v>
                </c:pt>
                <c:pt idx="88">
                  <c:v>1.6908867000000001E-2</c:v>
                </c:pt>
                <c:pt idx="89">
                  <c:v>2.6671733999999999E-2</c:v>
                </c:pt>
                <c:pt idx="90">
                  <c:v>3.3130880000000001E-2</c:v>
                </c:pt>
                <c:pt idx="91">
                  <c:v>3.6738720000000002E-2</c:v>
                </c:pt>
                <c:pt idx="92">
                  <c:v>3.7101387999999999E-2</c:v>
                </c:pt>
                <c:pt idx="93">
                  <c:v>3.5943568000000002E-2</c:v>
                </c:pt>
                <c:pt idx="94">
                  <c:v>3.4156706000000002E-2</c:v>
                </c:pt>
                <c:pt idx="95">
                  <c:v>3.1723753E-2</c:v>
                </c:pt>
                <c:pt idx="96">
                  <c:v>3.1823419999999998E-2</c:v>
                </c:pt>
                <c:pt idx="97">
                  <c:v>3.3004098000000003E-2</c:v>
                </c:pt>
                <c:pt idx="98">
                  <c:v>3.4496836000000003E-2</c:v>
                </c:pt>
                <c:pt idx="99">
                  <c:v>3.5840329999999997E-2</c:v>
                </c:pt>
                <c:pt idx="100">
                  <c:v>3.7106822999999997E-2</c:v>
                </c:pt>
                <c:pt idx="101">
                  <c:v>3.7260215999999999E-2</c:v>
                </c:pt>
                <c:pt idx="102">
                  <c:v>3.6755703000000001E-2</c:v>
                </c:pt>
                <c:pt idx="103">
                  <c:v>3.6017485000000002E-2</c:v>
                </c:pt>
                <c:pt idx="104">
                  <c:v>3.4072669999999999E-2</c:v>
                </c:pt>
                <c:pt idx="105">
                  <c:v>3.1033043E-2</c:v>
                </c:pt>
                <c:pt idx="106">
                  <c:v>2.6884973E-2</c:v>
                </c:pt>
                <c:pt idx="107">
                  <c:v>2.2376509999999999E-2</c:v>
                </c:pt>
                <c:pt idx="108">
                  <c:v>1.6528480000000002E-2</c:v>
                </c:pt>
                <c:pt idx="109">
                  <c:v>1.0081127E-2</c:v>
                </c:pt>
                <c:pt idx="110">
                  <c:v>3.7454353000000002E-3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6235-4814-BA9F-AB65ED539A6C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[5]Sheet1!$D$6:$DT$6</c:f>
              <c:numCache>
                <c:formatCode>General</c:formatCode>
                <c:ptCount val="121"/>
                <c:pt idx="0">
                  <c:v>3.2976514000000001E-3</c:v>
                </c:pt>
                <c:pt idx="1">
                  <c:v>2.4013965999999999E-3</c:v>
                </c:pt>
                <c:pt idx="2">
                  <c:v>3.6843729999999999E-3</c:v>
                </c:pt>
                <c:pt idx="3">
                  <c:v>3.9501739999999999E-3</c:v>
                </c:pt>
                <c:pt idx="4">
                  <c:v>4.3842624999999996E-3</c:v>
                </c:pt>
                <c:pt idx="5">
                  <c:v>6.3704723E-3</c:v>
                </c:pt>
                <c:pt idx="6">
                  <c:v>9.8401549999999997E-3</c:v>
                </c:pt>
                <c:pt idx="7">
                  <c:v>1.2479878E-2</c:v>
                </c:pt>
                <c:pt idx="8">
                  <c:v>1.1279635E-2</c:v>
                </c:pt>
                <c:pt idx="9">
                  <c:v>5.629752E-3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8.6700000000000004E-4</c:v>
                </c:pt>
                <c:pt idx="15">
                  <c:v>6.3691455999999999E-3</c:v>
                </c:pt>
                <c:pt idx="16">
                  <c:v>1.0290852E-2</c:v>
                </c:pt>
                <c:pt idx="17">
                  <c:v>9.8969880000000007E-3</c:v>
                </c:pt>
                <c:pt idx="18">
                  <c:v>5.9826990000000002E-3</c:v>
                </c:pt>
                <c:pt idx="19">
                  <c:v>8.6600000000000004E-5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4.6536284000000001E-3</c:v>
                </c:pt>
                <c:pt idx="27">
                  <c:v>1.0135575000000001E-2</c:v>
                </c:pt>
                <c:pt idx="28">
                  <c:v>1.5012587000000001E-2</c:v>
                </c:pt>
                <c:pt idx="29">
                  <c:v>1.9083890999999999E-2</c:v>
                </c:pt>
                <c:pt idx="30">
                  <c:v>2.2773570999999999E-2</c:v>
                </c:pt>
                <c:pt idx="31">
                  <c:v>2.5812497E-2</c:v>
                </c:pt>
                <c:pt idx="32">
                  <c:v>2.7820589999999999E-2</c:v>
                </c:pt>
                <c:pt idx="33">
                  <c:v>3.1159260000000001E-2</c:v>
                </c:pt>
                <c:pt idx="34">
                  <c:v>3.5678166999999997E-2</c:v>
                </c:pt>
                <c:pt idx="35">
                  <c:v>4.0522210000000003E-2</c:v>
                </c:pt>
                <c:pt idx="36">
                  <c:v>4.2884725999999998E-2</c:v>
                </c:pt>
                <c:pt idx="37">
                  <c:v>4.1321702000000002E-2</c:v>
                </c:pt>
                <c:pt idx="38">
                  <c:v>3.6462873E-2</c:v>
                </c:pt>
                <c:pt idx="39">
                  <c:v>3.0766208E-2</c:v>
                </c:pt>
                <c:pt idx="40">
                  <c:v>2.4977856999999999E-2</c:v>
                </c:pt>
                <c:pt idx="41">
                  <c:v>2.0592902E-2</c:v>
                </c:pt>
                <c:pt idx="42">
                  <c:v>1.7405862000000001E-2</c:v>
                </c:pt>
                <c:pt idx="43">
                  <c:v>1.6942207000000001E-2</c:v>
                </c:pt>
                <c:pt idx="44">
                  <c:v>2.0437146E-2</c:v>
                </c:pt>
                <c:pt idx="45">
                  <c:v>2.5881919999999999E-2</c:v>
                </c:pt>
                <c:pt idx="46">
                  <c:v>2.9814252999999999E-2</c:v>
                </c:pt>
                <c:pt idx="47">
                  <c:v>3.0404833999999999E-2</c:v>
                </c:pt>
                <c:pt idx="48">
                  <c:v>2.9467558000000001E-2</c:v>
                </c:pt>
                <c:pt idx="49">
                  <c:v>2.9782436999999998E-2</c:v>
                </c:pt>
                <c:pt idx="50">
                  <c:v>3.1626466999999998E-2</c:v>
                </c:pt>
                <c:pt idx="51">
                  <c:v>3.428879E-2</c:v>
                </c:pt>
                <c:pt idx="52">
                  <c:v>3.6233733999999997E-2</c:v>
                </c:pt>
                <c:pt idx="53">
                  <c:v>3.5979039999999997E-2</c:v>
                </c:pt>
                <c:pt idx="54">
                  <c:v>3.3551867999999999E-2</c:v>
                </c:pt>
                <c:pt idx="55">
                  <c:v>3.198347E-2</c:v>
                </c:pt>
                <c:pt idx="56">
                  <c:v>3.3494968E-2</c:v>
                </c:pt>
                <c:pt idx="57">
                  <c:v>3.9967826999999997E-2</c:v>
                </c:pt>
                <c:pt idx="58">
                  <c:v>4.9161937000000003E-2</c:v>
                </c:pt>
                <c:pt idx="59">
                  <c:v>5.6339078000000001E-2</c:v>
                </c:pt>
                <c:pt idx="60">
                  <c:v>5.8528240000000002E-2</c:v>
                </c:pt>
                <c:pt idx="61">
                  <c:v>5.8279780000000003E-2</c:v>
                </c:pt>
                <c:pt idx="62">
                  <c:v>5.8429229999999999E-2</c:v>
                </c:pt>
                <c:pt idx="63">
                  <c:v>5.8580840000000002E-2</c:v>
                </c:pt>
                <c:pt idx="64">
                  <c:v>5.5192432999999999E-2</c:v>
                </c:pt>
                <c:pt idx="65">
                  <c:v>4.8116628000000002E-2</c:v>
                </c:pt>
                <c:pt idx="66">
                  <c:v>4.3855004000000003E-2</c:v>
                </c:pt>
                <c:pt idx="67">
                  <c:v>4.826776E-2</c:v>
                </c:pt>
                <c:pt idx="68">
                  <c:v>5.8569099999999999E-2</c:v>
                </c:pt>
                <c:pt idx="69">
                  <c:v>6.3874609999999998E-2</c:v>
                </c:pt>
                <c:pt idx="70">
                  <c:v>5.6756460000000002E-2</c:v>
                </c:pt>
                <c:pt idx="71">
                  <c:v>3.9418040000000001E-2</c:v>
                </c:pt>
                <c:pt idx="72">
                  <c:v>2.1662304E-2</c:v>
                </c:pt>
                <c:pt idx="73">
                  <c:v>1.1276134E-2</c:v>
                </c:pt>
                <c:pt idx="74">
                  <c:v>9.5786670000000008E-3</c:v>
                </c:pt>
                <c:pt idx="75">
                  <c:v>1.2510258999999999E-2</c:v>
                </c:pt>
                <c:pt idx="76">
                  <c:v>1.6574967999999999E-2</c:v>
                </c:pt>
                <c:pt idx="77">
                  <c:v>2.0305295000000001E-2</c:v>
                </c:pt>
                <c:pt idx="78">
                  <c:v>2.49026E-2</c:v>
                </c:pt>
                <c:pt idx="79">
                  <c:v>2.9856589999999999E-2</c:v>
                </c:pt>
                <c:pt idx="80">
                  <c:v>3.1589657E-2</c:v>
                </c:pt>
                <c:pt idx="81">
                  <c:v>2.6831287999999998E-2</c:v>
                </c:pt>
                <c:pt idx="82">
                  <c:v>1.5577046000000001E-2</c:v>
                </c:pt>
                <c:pt idx="83">
                  <c:v>2.0478237000000001E-3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5.3455233999999997E-3</c:v>
                </c:pt>
                <c:pt idx="88">
                  <c:v>1.7100615E-2</c:v>
                </c:pt>
                <c:pt idx="89">
                  <c:v>2.6910586E-2</c:v>
                </c:pt>
                <c:pt idx="90">
                  <c:v>3.3450137999999997E-2</c:v>
                </c:pt>
                <c:pt idx="91">
                  <c:v>3.7073109999999999E-2</c:v>
                </c:pt>
                <c:pt idx="92">
                  <c:v>3.7330729999999999E-2</c:v>
                </c:pt>
                <c:pt idx="93">
                  <c:v>3.5983372E-2</c:v>
                </c:pt>
                <c:pt idx="94">
                  <c:v>3.3976365000000001E-2</c:v>
                </c:pt>
                <c:pt idx="95">
                  <c:v>3.1370874E-2</c:v>
                </c:pt>
                <c:pt idx="96">
                  <c:v>3.1368762000000001E-2</c:v>
                </c:pt>
                <c:pt idx="97">
                  <c:v>3.2535750000000002E-2</c:v>
                </c:pt>
                <c:pt idx="98">
                  <c:v>3.4088090000000001E-2</c:v>
                </c:pt>
                <c:pt idx="99">
                  <c:v>3.5541906999999998E-2</c:v>
                </c:pt>
                <c:pt idx="100">
                  <c:v>3.694041E-2</c:v>
                </c:pt>
                <c:pt idx="101">
                  <c:v>3.7236430000000001E-2</c:v>
                </c:pt>
                <c:pt idx="102">
                  <c:v>3.6834393E-2</c:v>
                </c:pt>
                <c:pt idx="103">
                  <c:v>3.6175877000000002E-2</c:v>
                </c:pt>
                <c:pt idx="104">
                  <c:v>3.4285366999999997E-2</c:v>
                </c:pt>
                <c:pt idx="105">
                  <c:v>3.1276610000000003E-2</c:v>
                </c:pt>
                <c:pt idx="106">
                  <c:v>2.7137995000000002E-2</c:v>
                </c:pt>
                <c:pt idx="107">
                  <c:v>2.2619283E-2</c:v>
                </c:pt>
                <c:pt idx="108">
                  <c:v>1.6752303E-2</c:v>
                </c:pt>
                <c:pt idx="109">
                  <c:v>1.0278552E-2</c:v>
                </c:pt>
                <c:pt idx="110">
                  <c:v>3.9140069999999997E-3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6235-4814-BA9F-AB65ED539A6C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[5]Sheet1!$D$7:$DT$7</c:f>
              <c:numCache>
                <c:formatCode>General</c:formatCode>
                <c:ptCount val="121"/>
                <c:pt idx="0">
                  <c:v>4.070059E-3</c:v>
                </c:pt>
                <c:pt idx="1">
                  <c:v>3.0451734000000001E-3</c:v>
                </c:pt>
                <c:pt idx="2">
                  <c:v>3.9948420000000002E-3</c:v>
                </c:pt>
                <c:pt idx="3">
                  <c:v>4.0667480000000002E-3</c:v>
                </c:pt>
                <c:pt idx="4">
                  <c:v>4.4850130000000004E-3</c:v>
                </c:pt>
                <c:pt idx="5">
                  <c:v>6.4840973E-3</c:v>
                </c:pt>
                <c:pt idx="6">
                  <c:v>9.8715420000000005E-3</c:v>
                </c:pt>
                <c:pt idx="7">
                  <c:v>1.2304298E-2</c:v>
                </c:pt>
                <c:pt idx="8">
                  <c:v>1.0920208000000001E-2</c:v>
                </c:pt>
                <c:pt idx="9">
                  <c:v>5.2484497000000003E-3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8.6300000000000005E-4</c:v>
                </c:pt>
                <c:pt idx="15">
                  <c:v>6.2849107000000001E-3</c:v>
                </c:pt>
                <c:pt idx="16">
                  <c:v>1.0099977E-2</c:v>
                </c:pt>
                <c:pt idx="17">
                  <c:v>9.6596379999999999E-3</c:v>
                </c:pt>
                <c:pt idx="18">
                  <c:v>5.7437983000000001E-3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4.6851849999999997E-3</c:v>
                </c:pt>
                <c:pt idx="27">
                  <c:v>1.0129259E-2</c:v>
                </c:pt>
                <c:pt idx="28">
                  <c:v>1.5006616E-2</c:v>
                </c:pt>
                <c:pt idx="29">
                  <c:v>1.904807E-2</c:v>
                </c:pt>
                <c:pt idx="30">
                  <c:v>2.2642659999999998E-2</c:v>
                </c:pt>
                <c:pt idx="31">
                  <c:v>2.5568336000000001E-2</c:v>
                </c:pt>
                <c:pt idx="32">
                  <c:v>2.7573905999999999E-2</c:v>
                </c:pt>
                <c:pt idx="33">
                  <c:v>3.0999135000000001E-2</c:v>
                </c:pt>
                <c:pt idx="34">
                  <c:v>3.5660650000000002E-2</c:v>
                </c:pt>
                <c:pt idx="35">
                  <c:v>4.0613264000000003E-2</c:v>
                </c:pt>
                <c:pt idx="36">
                  <c:v>4.3037087000000002E-2</c:v>
                </c:pt>
                <c:pt idx="37">
                  <c:v>4.1471663999999998E-2</c:v>
                </c:pt>
                <c:pt idx="38">
                  <c:v>3.6586902999999997E-2</c:v>
                </c:pt>
                <c:pt idx="39">
                  <c:v>3.0834328000000001E-2</c:v>
                </c:pt>
                <c:pt idx="40">
                  <c:v>2.4995169000000001E-2</c:v>
                </c:pt>
                <c:pt idx="41">
                  <c:v>2.0641514999999999E-2</c:v>
                </c:pt>
                <c:pt idx="42">
                  <c:v>1.7460248000000001E-2</c:v>
                </c:pt>
                <c:pt idx="43">
                  <c:v>1.6903369000000001E-2</c:v>
                </c:pt>
                <c:pt idx="44">
                  <c:v>2.0283829999999999E-2</c:v>
                </c:pt>
                <c:pt idx="45">
                  <c:v>2.5632108000000001E-2</c:v>
                </c:pt>
                <c:pt idx="46">
                  <c:v>2.9568665000000001E-2</c:v>
                </c:pt>
                <c:pt idx="47">
                  <c:v>3.0196114999999999E-2</c:v>
                </c:pt>
                <c:pt idx="48">
                  <c:v>2.9237341E-2</c:v>
                </c:pt>
                <c:pt idx="49">
                  <c:v>2.9463329999999999E-2</c:v>
                </c:pt>
                <c:pt idx="50">
                  <c:v>3.1315879999999997E-2</c:v>
                </c:pt>
                <c:pt idx="51">
                  <c:v>3.4144849999999997E-2</c:v>
                </c:pt>
                <c:pt idx="52">
                  <c:v>3.634279E-2</c:v>
                </c:pt>
                <c:pt idx="53">
                  <c:v>3.6296285999999997E-2</c:v>
                </c:pt>
                <c:pt idx="54">
                  <c:v>3.3946074999999999E-2</c:v>
                </c:pt>
                <c:pt idx="55">
                  <c:v>3.2319553000000001E-2</c:v>
                </c:pt>
                <c:pt idx="56">
                  <c:v>3.3683119999999997E-2</c:v>
                </c:pt>
                <c:pt idx="57">
                  <c:v>3.9952986000000003E-2</c:v>
                </c:pt>
                <c:pt idx="58">
                  <c:v>4.892378E-2</c:v>
                </c:pt>
                <c:pt idx="59">
                  <c:v>5.5936449999999999E-2</c:v>
                </c:pt>
                <c:pt idx="60">
                  <c:v>5.8122809999999997E-2</c:v>
                </c:pt>
                <c:pt idx="61">
                  <c:v>5.8062240000000001E-2</c:v>
                </c:pt>
                <c:pt idx="62">
                  <c:v>5.8493968E-2</c:v>
                </c:pt>
                <c:pt idx="63">
                  <c:v>5.8865312000000003E-2</c:v>
                </c:pt>
                <c:pt idx="64">
                  <c:v>5.5544945999999998E-2</c:v>
                </c:pt>
                <c:pt idx="65">
                  <c:v>4.8374735000000002E-2</c:v>
                </c:pt>
                <c:pt idx="66">
                  <c:v>4.3949265000000001E-2</c:v>
                </c:pt>
                <c:pt idx="67">
                  <c:v>4.8241537000000001E-2</c:v>
                </c:pt>
                <c:pt idx="68">
                  <c:v>5.8510909999999999E-2</c:v>
                </c:pt>
                <c:pt idx="69">
                  <c:v>6.3869670000000003E-2</c:v>
                </c:pt>
                <c:pt idx="70">
                  <c:v>5.6812769999999999E-2</c:v>
                </c:pt>
                <c:pt idx="71">
                  <c:v>3.9497297000000001E-2</c:v>
                </c:pt>
                <c:pt idx="72">
                  <c:v>2.1738159999999999E-2</c:v>
                </c:pt>
                <c:pt idx="73">
                  <c:v>1.1332961000000001E-2</c:v>
                </c:pt>
                <c:pt idx="74">
                  <c:v>9.5665855000000004E-3</c:v>
                </c:pt>
                <c:pt idx="75">
                  <c:v>1.2360377000000001E-2</c:v>
                </c:pt>
                <c:pt idx="76">
                  <c:v>1.6301861000000001E-2</c:v>
                </c:pt>
                <c:pt idx="77">
                  <c:v>2.003827E-2</c:v>
                </c:pt>
                <c:pt idx="78">
                  <c:v>2.4811475E-2</c:v>
                </c:pt>
                <c:pt idx="79">
                  <c:v>3.001941E-2</c:v>
                </c:pt>
                <c:pt idx="80">
                  <c:v>3.1938925E-2</c:v>
                </c:pt>
                <c:pt idx="81">
                  <c:v>2.7237315000000002E-2</c:v>
                </c:pt>
                <c:pt idx="82">
                  <c:v>1.5933650000000001E-2</c:v>
                </c:pt>
                <c:pt idx="83">
                  <c:v>2.3210356000000001E-3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5.3301310000000001E-3</c:v>
                </c:pt>
                <c:pt idx="88">
                  <c:v>1.6908115000000001E-2</c:v>
                </c:pt>
                <c:pt idx="89">
                  <c:v>2.6539506000000001E-2</c:v>
                </c:pt>
                <c:pt idx="90">
                  <c:v>3.2891734999999998E-2</c:v>
                </c:pt>
                <c:pt idx="91">
                  <c:v>3.6439467000000003E-2</c:v>
                </c:pt>
                <c:pt idx="92">
                  <c:v>3.6782219999999997E-2</c:v>
                </c:pt>
                <c:pt idx="93">
                  <c:v>3.5634510000000001E-2</c:v>
                </c:pt>
                <c:pt idx="94">
                  <c:v>3.3854219999999997E-2</c:v>
                </c:pt>
                <c:pt idx="95">
                  <c:v>3.1443827000000001E-2</c:v>
                </c:pt>
                <c:pt idx="96">
                  <c:v>3.1563952999999999E-2</c:v>
                </c:pt>
                <c:pt idx="97">
                  <c:v>3.2768156E-2</c:v>
                </c:pt>
                <c:pt idx="98">
                  <c:v>3.4298049999999997E-2</c:v>
                </c:pt>
                <c:pt idx="99">
                  <c:v>3.5701192999999999E-2</c:v>
                </c:pt>
                <c:pt idx="100">
                  <c:v>3.7039280000000001E-2</c:v>
                </c:pt>
                <c:pt idx="101">
                  <c:v>3.7282589999999997E-2</c:v>
                </c:pt>
                <c:pt idx="102">
                  <c:v>3.6833579999999998E-2</c:v>
                </c:pt>
                <c:pt idx="103">
                  <c:v>3.6139197999999997E-2</c:v>
                </c:pt>
                <c:pt idx="104">
                  <c:v>3.4225643E-2</c:v>
                </c:pt>
                <c:pt idx="105">
                  <c:v>3.1204103E-2</c:v>
                </c:pt>
                <c:pt idx="106">
                  <c:v>2.7062050000000001E-2</c:v>
                </c:pt>
                <c:pt idx="107">
                  <c:v>2.2544880999999999E-2</c:v>
                </c:pt>
                <c:pt idx="108">
                  <c:v>1.6689033999999998E-2</c:v>
                </c:pt>
                <c:pt idx="109">
                  <c:v>1.0230561000000001E-2</c:v>
                </c:pt>
                <c:pt idx="110">
                  <c:v>3.8842743000000002E-3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6235-4814-BA9F-AB65ED539A6C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[5]Sheet1!$D$8:$DT$8</c:f>
              <c:numCache>
                <c:formatCode>General</c:formatCode>
                <c:ptCount val="121"/>
                <c:pt idx="0">
                  <c:v>4.1807657000000002E-3</c:v>
                </c:pt>
                <c:pt idx="1">
                  <c:v>3.1424909999999999E-3</c:v>
                </c:pt>
                <c:pt idx="2">
                  <c:v>4.2707444999999997E-3</c:v>
                </c:pt>
                <c:pt idx="3">
                  <c:v>4.1143739999999996E-3</c:v>
                </c:pt>
                <c:pt idx="4">
                  <c:v>4.1758995999999996E-3</c:v>
                </c:pt>
                <c:pt idx="5">
                  <c:v>5.9438603999999997E-3</c:v>
                </c:pt>
                <c:pt idx="6">
                  <c:v>9.3953720000000008E-3</c:v>
                </c:pt>
                <c:pt idx="7">
                  <c:v>1.2149996E-2</c:v>
                </c:pt>
                <c:pt idx="8">
                  <c:v>1.1055245999999999E-2</c:v>
                </c:pt>
                <c:pt idx="9">
                  <c:v>5.5207540000000001E-3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1.1002888000000001E-3</c:v>
                </c:pt>
                <c:pt idx="15">
                  <c:v>6.2253754999999997E-3</c:v>
                </c:pt>
                <c:pt idx="16">
                  <c:v>9.8971444999999998E-3</c:v>
                </c:pt>
                <c:pt idx="17">
                  <c:v>9.5136584999999992E-3</c:v>
                </c:pt>
                <c:pt idx="18">
                  <c:v>5.7504970000000002E-3</c:v>
                </c:pt>
                <c:pt idx="19">
                  <c:v>6.0300000000000002E-5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4.3735789999999998E-3</c:v>
                </c:pt>
                <c:pt idx="27">
                  <c:v>9.828514E-3</c:v>
                </c:pt>
                <c:pt idx="28">
                  <c:v>1.4724052499999999E-2</c:v>
                </c:pt>
                <c:pt idx="29">
                  <c:v>1.8808877000000002E-2</c:v>
                </c:pt>
                <c:pt idx="30">
                  <c:v>2.2527394999999999E-2</c:v>
                </c:pt>
                <c:pt idx="31">
                  <c:v>2.5603010999999998E-2</c:v>
                </c:pt>
                <c:pt idx="32">
                  <c:v>2.7664797000000001E-2</c:v>
                </c:pt>
                <c:pt idx="33">
                  <c:v>3.1071321999999998E-2</c:v>
                </c:pt>
                <c:pt idx="34">
                  <c:v>3.5639222999999998E-2</c:v>
                </c:pt>
                <c:pt idx="35">
                  <c:v>4.0472645000000002E-2</c:v>
                </c:pt>
                <c:pt idx="36">
                  <c:v>4.2770410000000002E-2</c:v>
                </c:pt>
                <c:pt idx="37">
                  <c:v>4.1115534000000002E-2</c:v>
                </c:pt>
                <c:pt idx="38">
                  <c:v>3.6178282999999999E-2</c:v>
                </c:pt>
                <c:pt idx="39">
                  <c:v>3.0438370999999999E-2</c:v>
                </c:pt>
                <c:pt idx="40">
                  <c:v>2.4619282999999999E-2</c:v>
                </c:pt>
                <c:pt idx="41">
                  <c:v>2.0314480999999999E-2</c:v>
                </c:pt>
                <c:pt idx="42">
                  <c:v>1.7169783000000001E-2</c:v>
                </c:pt>
                <c:pt idx="43">
                  <c:v>1.6655406000000001E-2</c:v>
                </c:pt>
                <c:pt idx="44">
                  <c:v>2.0057317000000002E-2</c:v>
                </c:pt>
                <c:pt idx="45">
                  <c:v>2.5477158E-2</c:v>
                </c:pt>
                <c:pt idx="46">
                  <c:v>2.9515281000000001E-2</c:v>
                </c:pt>
                <c:pt idx="47">
                  <c:v>3.0248938E-2</c:v>
                </c:pt>
                <c:pt idx="48">
                  <c:v>2.9351729999999999E-2</c:v>
                </c:pt>
                <c:pt idx="49">
                  <c:v>2.9630262000000001E-2</c:v>
                </c:pt>
                <c:pt idx="50">
                  <c:v>3.1543984999999997E-2</c:v>
                </c:pt>
                <c:pt idx="51">
                  <c:v>3.4470327000000002E-2</c:v>
                </c:pt>
                <c:pt idx="52">
                  <c:v>3.6714232999999999E-2</c:v>
                </c:pt>
                <c:pt idx="53">
                  <c:v>3.6524326000000003E-2</c:v>
                </c:pt>
                <c:pt idx="54">
                  <c:v>3.3831526000000001E-2</c:v>
                </c:pt>
                <c:pt idx="55">
                  <c:v>3.1825687999999998E-2</c:v>
                </c:pt>
                <c:pt idx="56">
                  <c:v>3.2967847000000002E-2</c:v>
                </c:pt>
                <c:pt idx="57">
                  <c:v>3.9261240000000003E-2</c:v>
                </c:pt>
                <c:pt idx="58">
                  <c:v>4.843774E-2</c:v>
                </c:pt>
                <c:pt idx="59">
                  <c:v>5.5697183999999997E-2</c:v>
                </c:pt>
                <c:pt idx="60">
                  <c:v>5.8055412000000001E-2</c:v>
                </c:pt>
                <c:pt idx="61">
                  <c:v>5.8052043999999997E-2</c:v>
                </c:pt>
                <c:pt idx="62">
                  <c:v>5.8501612000000001E-2</c:v>
                </c:pt>
                <c:pt idx="63">
                  <c:v>5.8960143E-2</c:v>
                </c:pt>
                <c:pt idx="64">
                  <c:v>5.5778003999999999E-2</c:v>
                </c:pt>
                <c:pt idx="65">
                  <c:v>4.8686236000000001E-2</c:v>
                </c:pt>
                <c:pt idx="66">
                  <c:v>4.4160616E-2</c:v>
                </c:pt>
                <c:pt idx="67">
                  <c:v>4.818824E-2</c:v>
                </c:pt>
                <c:pt idx="68">
                  <c:v>5.8201782000000001E-2</c:v>
                </c:pt>
                <c:pt idx="69">
                  <c:v>6.3474669999999997E-2</c:v>
                </c:pt>
                <c:pt idx="70">
                  <c:v>5.6589595999999999E-2</c:v>
                </c:pt>
                <c:pt idx="71">
                  <c:v>3.9647300000000003E-2</c:v>
                </c:pt>
                <c:pt idx="72">
                  <c:v>2.2280995000000001E-2</c:v>
                </c:pt>
                <c:pt idx="73">
                  <c:v>1.2075191000000001E-2</c:v>
                </c:pt>
                <c:pt idx="74">
                  <c:v>1.02551365E-2</c:v>
                </c:pt>
                <c:pt idx="75">
                  <c:v>1.2840297000000001E-2</c:v>
                </c:pt>
                <c:pt idx="76">
                  <c:v>1.6572713999999999E-2</c:v>
                </c:pt>
                <c:pt idx="77">
                  <c:v>2.0176992000000001E-2</c:v>
                </c:pt>
                <c:pt idx="78">
                  <c:v>2.4868628E-2</c:v>
                </c:pt>
                <c:pt idx="79">
                  <c:v>3.0003800000000001E-2</c:v>
                </c:pt>
                <c:pt idx="80">
                  <c:v>3.1846274000000001E-2</c:v>
                </c:pt>
                <c:pt idx="81">
                  <c:v>2.7066974000000001E-2</c:v>
                </c:pt>
                <c:pt idx="82">
                  <c:v>1.5696722999999999E-2</c:v>
                </c:pt>
                <c:pt idx="83">
                  <c:v>2.0350206E-3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4.8430599999999997E-3</c:v>
                </c:pt>
                <c:pt idx="88">
                  <c:v>1.6453827000000001E-2</c:v>
                </c:pt>
                <c:pt idx="89">
                  <c:v>2.6199581E-2</c:v>
                </c:pt>
                <c:pt idx="90">
                  <c:v>3.2717354999999997E-2</c:v>
                </c:pt>
                <c:pt idx="91">
                  <c:v>3.6458342999999997E-2</c:v>
                </c:pt>
                <c:pt idx="92">
                  <c:v>3.6951485999999999E-2</c:v>
                </c:pt>
                <c:pt idx="93">
                  <c:v>3.5868693E-2</c:v>
                </c:pt>
                <c:pt idx="94">
                  <c:v>3.4101510000000002E-2</c:v>
                </c:pt>
                <c:pt idx="95">
                  <c:v>3.1654645000000002E-2</c:v>
                </c:pt>
                <c:pt idx="96">
                  <c:v>3.1711299999999998E-2</c:v>
                </c:pt>
                <c:pt idx="97">
                  <c:v>3.28653E-2</c:v>
                </c:pt>
                <c:pt idx="98">
                  <c:v>3.4376178E-2</c:v>
                </c:pt>
                <c:pt idx="99">
                  <c:v>3.5780177000000003E-2</c:v>
                </c:pt>
                <c:pt idx="100">
                  <c:v>3.7120239999999999E-2</c:v>
                </c:pt>
                <c:pt idx="101">
                  <c:v>3.7371833E-2</c:v>
                </c:pt>
                <c:pt idx="102">
                  <c:v>3.6942682999999997E-2</c:v>
                </c:pt>
                <c:pt idx="103">
                  <c:v>3.6247044999999999E-2</c:v>
                </c:pt>
                <c:pt idx="104">
                  <c:v>3.4329011999999999E-2</c:v>
                </c:pt>
                <c:pt idx="105">
                  <c:v>3.1302469999999999E-2</c:v>
                </c:pt>
                <c:pt idx="106">
                  <c:v>2.715629E-2</c:v>
                </c:pt>
                <c:pt idx="107">
                  <c:v>2.2652664999999999E-2</c:v>
                </c:pt>
                <c:pt idx="108">
                  <c:v>1.679719E-2</c:v>
                </c:pt>
                <c:pt idx="109">
                  <c:v>1.0348493E-2</c:v>
                </c:pt>
                <c:pt idx="110">
                  <c:v>4.0234922999999997E-3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6235-4814-BA9F-AB65ED539A6C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[5]Sheet1!$D$9:$DT$9</c:f>
              <c:numCache>
                <c:formatCode>General</c:formatCode>
                <c:ptCount val="121"/>
                <c:pt idx="0">
                  <c:v>4.9431846E-3</c:v>
                </c:pt>
                <c:pt idx="1">
                  <c:v>3.8671759999999999E-3</c:v>
                </c:pt>
                <c:pt idx="2">
                  <c:v>4.8349993000000001E-3</c:v>
                </c:pt>
                <c:pt idx="3">
                  <c:v>4.2928280000000003E-3</c:v>
                </c:pt>
                <c:pt idx="4">
                  <c:v>4.0153990000000002E-3</c:v>
                </c:pt>
                <c:pt idx="5">
                  <c:v>5.4259360000000001E-3</c:v>
                </c:pt>
                <c:pt idx="6">
                  <c:v>8.5329020000000002E-3</c:v>
                </c:pt>
                <c:pt idx="7">
                  <c:v>1.115848E-2</c:v>
                </c:pt>
                <c:pt idx="8">
                  <c:v>1.0331126E-2</c:v>
                </c:pt>
                <c:pt idx="9">
                  <c:v>5.3247316000000003E-3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1.1977896999999999E-3</c:v>
                </c:pt>
                <c:pt idx="15">
                  <c:v>6.6699560000000003E-3</c:v>
                </c:pt>
                <c:pt idx="16">
                  <c:v>1.066477E-2</c:v>
                </c:pt>
                <c:pt idx="17">
                  <c:v>1.0341003E-2</c:v>
                </c:pt>
                <c:pt idx="18">
                  <c:v>6.3770865000000003E-3</c:v>
                </c:pt>
                <c:pt idx="19">
                  <c:v>2.9500000000000001E-4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4.1312924999999997E-3</c:v>
                </c:pt>
                <c:pt idx="27">
                  <c:v>9.9558765000000004E-3</c:v>
                </c:pt>
                <c:pt idx="28">
                  <c:v>1.5050673000000001E-2</c:v>
                </c:pt>
                <c:pt idx="29">
                  <c:v>1.9147892E-2</c:v>
                </c:pt>
                <c:pt idx="30">
                  <c:v>2.2815729999999999E-2</c:v>
                </c:pt>
                <c:pt idx="31">
                  <c:v>2.5888698000000002E-2</c:v>
                </c:pt>
                <c:pt idx="32">
                  <c:v>2.7966649999999999E-2</c:v>
                </c:pt>
                <c:pt idx="33">
                  <c:v>3.1337655999999998E-2</c:v>
                </c:pt>
                <c:pt idx="34">
                  <c:v>3.5725970000000003E-2</c:v>
                </c:pt>
                <c:pt idx="35">
                  <c:v>4.020928E-2</c:v>
                </c:pt>
                <c:pt idx="36">
                  <c:v>4.2056932999999998E-2</c:v>
                </c:pt>
                <c:pt idx="37">
                  <c:v>3.9918806000000001E-2</c:v>
                </c:pt>
                <c:pt idx="38">
                  <c:v>3.4615791999999999E-2</c:v>
                </c:pt>
                <c:pt idx="39">
                  <c:v>2.8595512999999999E-2</c:v>
                </c:pt>
                <c:pt idx="40">
                  <c:v>2.2643624000000001E-2</c:v>
                </c:pt>
                <c:pt idx="41">
                  <c:v>1.8390790000000001E-2</c:v>
                </c:pt>
                <c:pt idx="42">
                  <c:v>1.5509563000000001E-2</c:v>
                </c:pt>
                <c:pt idx="43">
                  <c:v>1.5474395E-2</c:v>
                </c:pt>
                <c:pt idx="44">
                  <c:v>1.9346961999999999E-2</c:v>
                </c:pt>
                <c:pt idx="45">
                  <c:v>2.5040607999999999E-2</c:v>
                </c:pt>
                <c:pt idx="46">
                  <c:v>2.9142873E-2</c:v>
                </c:pt>
                <c:pt idx="47">
                  <c:v>2.9883786999999998E-2</c:v>
                </c:pt>
                <c:pt idx="48">
                  <c:v>2.9097410000000001E-2</c:v>
                </c:pt>
                <c:pt idx="49">
                  <c:v>2.9592993000000001E-2</c:v>
                </c:pt>
                <c:pt idx="50">
                  <c:v>3.1700109999999997E-2</c:v>
                </c:pt>
                <c:pt idx="51">
                  <c:v>3.4729566000000003E-2</c:v>
                </c:pt>
                <c:pt idx="52">
                  <c:v>3.6999732E-2</c:v>
                </c:pt>
                <c:pt idx="53">
                  <c:v>3.6777935999999997E-2</c:v>
                </c:pt>
                <c:pt idx="54">
                  <c:v>3.3920400000000003E-2</c:v>
                </c:pt>
                <c:pt idx="55">
                  <c:v>3.1516448000000002E-2</c:v>
                </c:pt>
                <c:pt idx="56">
                  <c:v>3.2089039999999999E-2</c:v>
                </c:pt>
                <c:pt idx="57">
                  <c:v>3.7731133E-2</c:v>
                </c:pt>
                <c:pt idx="58">
                  <c:v>4.6358626E-2</c:v>
                </c:pt>
                <c:pt idx="59">
                  <c:v>5.3396909999999999E-2</c:v>
                </c:pt>
                <c:pt idx="60">
                  <c:v>5.5899452000000002E-2</c:v>
                </c:pt>
                <c:pt idx="61">
                  <c:v>5.638837E-2</c:v>
                </c:pt>
                <c:pt idx="62">
                  <c:v>5.7516816999999998E-2</c:v>
                </c:pt>
                <c:pt idx="63">
                  <c:v>5.8693500000000003E-2</c:v>
                </c:pt>
                <c:pt idx="64">
                  <c:v>5.6137661999999998E-2</c:v>
                </c:pt>
                <c:pt idx="65">
                  <c:v>4.946594E-2</c:v>
                </c:pt>
                <c:pt idx="66">
                  <c:v>4.5123357000000003E-2</c:v>
                </c:pt>
                <c:pt idx="67">
                  <c:v>4.9172199999999999E-2</c:v>
                </c:pt>
                <c:pt idx="68">
                  <c:v>5.9087609999999999E-2</c:v>
                </c:pt>
                <c:pt idx="69">
                  <c:v>6.4132579999999995E-2</c:v>
                </c:pt>
                <c:pt idx="70">
                  <c:v>5.6826929999999998E-2</c:v>
                </c:pt>
                <c:pt idx="71">
                  <c:v>3.9379850000000001E-2</c:v>
                </c:pt>
                <c:pt idx="72">
                  <c:v>2.1686028999999999E-2</c:v>
                </c:pt>
                <c:pt idx="73">
                  <c:v>1.1605371999999999E-2</c:v>
                </c:pt>
                <c:pt idx="74">
                  <c:v>1.0396002E-2</c:v>
                </c:pt>
                <c:pt idx="75">
                  <c:v>1.3808219E-2</c:v>
                </c:pt>
                <c:pt idx="76">
                  <c:v>1.8201579999999998E-2</c:v>
                </c:pt>
                <c:pt idx="77">
                  <c:v>2.1989986E-2</c:v>
                </c:pt>
                <c:pt idx="78">
                  <c:v>2.6369839999999999E-2</c:v>
                </c:pt>
                <c:pt idx="79">
                  <c:v>3.0870788E-2</c:v>
                </c:pt>
                <c:pt idx="80">
                  <c:v>3.1980929999999998E-2</c:v>
                </c:pt>
                <c:pt idx="81">
                  <c:v>2.6558124999999998E-2</c:v>
                </c:pt>
                <c:pt idx="82">
                  <c:v>1.4778228500000001E-2</c:v>
                </c:pt>
                <c:pt idx="83">
                  <c:v>1.0132722E-3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4.2734039999999997E-3</c:v>
                </c:pt>
                <c:pt idx="88">
                  <c:v>1.5534455000000001E-2</c:v>
                </c:pt>
                <c:pt idx="89">
                  <c:v>2.4835110000000001E-2</c:v>
                </c:pt>
                <c:pt idx="90">
                  <c:v>3.1031974E-2</c:v>
                </c:pt>
                <c:pt idx="91">
                  <c:v>3.4677062000000002E-2</c:v>
                </c:pt>
                <c:pt idx="92">
                  <c:v>3.5320169999999998E-2</c:v>
                </c:pt>
                <c:pt idx="93">
                  <c:v>3.4501348000000001E-2</c:v>
                </c:pt>
                <c:pt idx="94">
                  <c:v>3.3051553999999997E-2</c:v>
                </c:pt>
                <c:pt idx="95">
                  <c:v>3.104003E-2</c:v>
                </c:pt>
                <c:pt idx="96">
                  <c:v>3.1582989999999998E-2</c:v>
                </c:pt>
                <c:pt idx="97">
                  <c:v>3.3218600000000001E-2</c:v>
                </c:pt>
                <c:pt idx="98">
                  <c:v>3.5187580000000003E-2</c:v>
                </c:pt>
                <c:pt idx="99">
                  <c:v>3.6929768000000002E-2</c:v>
                </c:pt>
                <c:pt idx="100">
                  <c:v>3.8396685999999999E-2</c:v>
                </c:pt>
                <c:pt idx="101">
                  <c:v>3.8576619999999999E-2</c:v>
                </c:pt>
                <c:pt idx="102">
                  <c:v>3.8077350000000003E-2</c:v>
                </c:pt>
                <c:pt idx="103">
                  <c:v>3.7196885999999998E-2</c:v>
                </c:pt>
                <c:pt idx="104">
                  <c:v>3.5047087999999997E-2</c:v>
                </c:pt>
                <c:pt idx="105">
                  <c:v>3.1781927000000001E-2</c:v>
                </c:pt>
                <c:pt idx="106">
                  <c:v>2.7412626999999998E-2</c:v>
                </c:pt>
                <c:pt idx="107">
                  <c:v>2.2756676999999999E-2</c:v>
                </c:pt>
                <c:pt idx="108">
                  <c:v>1.6749538000000001E-2</c:v>
                </c:pt>
                <c:pt idx="109">
                  <c:v>1.0223901000000001E-2</c:v>
                </c:pt>
                <c:pt idx="110">
                  <c:v>3.8730467E-3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6235-4814-BA9F-AB65ED539A6C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[5]Sheet1!$D$10:$DT$10</c:f>
              <c:numCache>
                <c:formatCode>General</c:formatCode>
                <c:ptCount val="121"/>
                <c:pt idx="0">
                  <c:v>5.3546712999999998E-3</c:v>
                </c:pt>
                <c:pt idx="1">
                  <c:v>4.0313737000000002E-3</c:v>
                </c:pt>
                <c:pt idx="2">
                  <c:v>4.7722207000000004E-3</c:v>
                </c:pt>
                <c:pt idx="3">
                  <c:v>3.9206133000000004E-3</c:v>
                </c:pt>
                <c:pt idx="4">
                  <c:v>3.4781693999999998E-3</c:v>
                </c:pt>
                <c:pt idx="5">
                  <c:v>4.9531649999999998E-3</c:v>
                </c:pt>
                <c:pt idx="6">
                  <c:v>8.2474369999999998E-3</c:v>
                </c:pt>
                <c:pt idx="7">
                  <c:v>1.1147104999999999E-2</c:v>
                </c:pt>
                <c:pt idx="8">
                  <c:v>1.0512726999999999E-2</c:v>
                </c:pt>
                <c:pt idx="9">
                  <c:v>5.5743190000000003E-3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1.1526479E-3</c:v>
                </c:pt>
                <c:pt idx="15">
                  <c:v>6.5683406E-3</c:v>
                </c:pt>
                <c:pt idx="16">
                  <c:v>1.0548620999999999E-2</c:v>
                </c:pt>
                <c:pt idx="17">
                  <c:v>1.0227943E-2</c:v>
                </c:pt>
                <c:pt idx="18">
                  <c:v>6.2874267000000003E-3</c:v>
                </c:pt>
                <c:pt idx="19">
                  <c:v>1.9000000000000001E-4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4.0344500000000002E-3</c:v>
                </c:pt>
                <c:pt idx="27">
                  <c:v>9.8703699999999998E-3</c:v>
                </c:pt>
                <c:pt idx="28">
                  <c:v>1.5023636999999999E-2</c:v>
                </c:pt>
                <c:pt idx="29">
                  <c:v>1.9221194E-2</c:v>
                </c:pt>
                <c:pt idx="30">
                  <c:v>2.3063130000000001E-2</c:v>
                </c:pt>
                <c:pt idx="31">
                  <c:v>2.6219763E-2</c:v>
                </c:pt>
                <c:pt idx="32">
                  <c:v>2.8179840000000001E-2</c:v>
                </c:pt>
                <c:pt idx="33">
                  <c:v>3.126524E-2</c:v>
                </c:pt>
                <c:pt idx="34">
                  <c:v>3.5362419999999999E-2</c:v>
                </c:pt>
                <c:pt idx="35">
                  <c:v>3.9669602999999998E-2</c:v>
                </c:pt>
                <c:pt idx="36">
                  <c:v>4.1456017999999997E-2</c:v>
                </c:pt>
                <c:pt idx="37">
                  <c:v>3.9270915000000003E-2</c:v>
                </c:pt>
                <c:pt idx="38">
                  <c:v>3.3905756000000002E-2</c:v>
                </c:pt>
                <c:pt idx="39">
                  <c:v>2.7818978000000001E-2</c:v>
                </c:pt>
                <c:pt idx="40">
                  <c:v>2.1740242999999999E-2</c:v>
                </c:pt>
                <c:pt idx="41">
                  <c:v>1.7450018000000001E-2</c:v>
                </c:pt>
                <c:pt idx="42">
                  <c:v>1.4681804E-2</c:v>
                </c:pt>
                <c:pt idx="43">
                  <c:v>1.4969118999999999E-2</c:v>
                </c:pt>
                <c:pt idx="44">
                  <c:v>1.9264394000000001E-2</c:v>
                </c:pt>
                <c:pt idx="45">
                  <c:v>2.5249649999999998E-2</c:v>
                </c:pt>
                <c:pt idx="46">
                  <c:v>2.9436977999999999E-2</c:v>
                </c:pt>
                <c:pt idx="47">
                  <c:v>3.0090433999999999E-2</c:v>
                </c:pt>
                <c:pt idx="48">
                  <c:v>2.9126445000000001E-2</c:v>
                </c:pt>
                <c:pt idx="49">
                  <c:v>2.9404725999999999E-2</c:v>
                </c:pt>
                <c:pt idx="50">
                  <c:v>3.1377349999999998E-2</c:v>
                </c:pt>
                <c:pt idx="51">
                  <c:v>3.45064E-2</c:v>
                </c:pt>
                <c:pt idx="52">
                  <c:v>3.7095834000000001E-2</c:v>
                </c:pt>
                <c:pt idx="53">
                  <c:v>3.7267063000000003E-2</c:v>
                </c:pt>
                <c:pt idx="54">
                  <c:v>3.4600772000000002E-2</c:v>
                </c:pt>
                <c:pt idx="55">
                  <c:v>3.2065169999999997E-2</c:v>
                </c:pt>
                <c:pt idx="56">
                  <c:v>3.2248962999999999E-2</c:v>
                </c:pt>
                <c:pt idx="57">
                  <c:v>3.7444885999999997E-2</c:v>
                </c:pt>
                <c:pt idx="58">
                  <c:v>4.5690109999999999E-2</c:v>
                </c:pt>
                <c:pt idx="59">
                  <c:v>5.2522458000000001E-2</c:v>
                </c:pt>
                <c:pt idx="60">
                  <c:v>5.49918E-2</c:v>
                </c:pt>
                <c:pt idx="61">
                  <c:v>5.5559270000000001E-2</c:v>
                </c:pt>
                <c:pt idx="62">
                  <c:v>5.6818913999999998E-2</c:v>
                </c:pt>
                <c:pt idx="63">
                  <c:v>5.8202320000000002E-2</c:v>
                </c:pt>
                <c:pt idx="64">
                  <c:v>5.5938160000000001E-2</c:v>
                </c:pt>
                <c:pt idx="65">
                  <c:v>4.9625464000000001E-2</c:v>
                </c:pt>
                <c:pt idx="66">
                  <c:v>4.5604343999999998E-2</c:v>
                </c:pt>
                <c:pt idx="67">
                  <c:v>4.9839652999999998E-2</c:v>
                </c:pt>
                <c:pt idx="68">
                  <c:v>5.9750360000000002E-2</c:v>
                </c:pt>
                <c:pt idx="69">
                  <c:v>6.4648986000000006E-2</c:v>
                </c:pt>
                <c:pt idx="70">
                  <c:v>5.7156708000000001E-2</c:v>
                </c:pt>
                <c:pt idx="71">
                  <c:v>3.9568987E-2</c:v>
                </c:pt>
                <c:pt idx="72">
                  <c:v>2.1776922000000001E-2</c:v>
                </c:pt>
                <c:pt idx="73">
                  <c:v>1.1581727999999999E-2</c:v>
                </c:pt>
                <c:pt idx="74">
                  <c:v>1.0234702E-2</c:v>
                </c:pt>
                <c:pt idx="75">
                  <c:v>1.3593918E-2</c:v>
                </c:pt>
                <c:pt idx="76">
                  <c:v>1.809618E-2</c:v>
                </c:pt>
                <c:pt idx="77">
                  <c:v>2.2095894000000001E-2</c:v>
                </c:pt>
                <c:pt idx="78">
                  <c:v>2.6613826E-2</c:v>
                </c:pt>
                <c:pt idx="79">
                  <c:v>3.1086125999999999E-2</c:v>
                </c:pt>
                <c:pt idx="80">
                  <c:v>3.2048274000000002E-2</c:v>
                </c:pt>
                <c:pt idx="81">
                  <c:v>2.6499835999999999E-2</c:v>
                </c:pt>
                <c:pt idx="82">
                  <c:v>1.47095E-2</c:v>
                </c:pt>
                <c:pt idx="83">
                  <c:v>1.047971E-3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4.1883959999999996E-3</c:v>
                </c:pt>
                <c:pt idx="88">
                  <c:v>1.5085727E-2</c:v>
                </c:pt>
                <c:pt idx="89">
                  <c:v>2.4010978999999998E-2</c:v>
                </c:pt>
                <c:pt idx="90">
                  <c:v>3.0014023000000001E-2</c:v>
                </c:pt>
                <c:pt idx="91">
                  <c:v>3.3662364E-2</c:v>
                </c:pt>
                <c:pt idx="92">
                  <c:v>3.4519210000000002E-2</c:v>
                </c:pt>
                <c:pt idx="93">
                  <c:v>3.3950843000000001E-2</c:v>
                </c:pt>
                <c:pt idx="94">
                  <c:v>3.2748986000000001E-2</c:v>
                </c:pt>
                <c:pt idx="95">
                  <c:v>3.0986203E-2</c:v>
                </c:pt>
                <c:pt idx="96">
                  <c:v>3.1717250000000002E-2</c:v>
                </c:pt>
                <c:pt idx="97">
                  <c:v>3.3491674999999999E-2</c:v>
                </c:pt>
                <c:pt idx="98">
                  <c:v>3.5536895999999998E-2</c:v>
                </c:pt>
                <c:pt idx="99">
                  <c:v>3.7298545000000002E-2</c:v>
                </c:pt>
                <c:pt idx="100">
                  <c:v>3.8750380000000001E-2</c:v>
                </c:pt>
                <c:pt idx="101">
                  <c:v>3.8891500000000002E-2</c:v>
                </c:pt>
                <c:pt idx="102">
                  <c:v>3.8377978E-2</c:v>
                </c:pt>
                <c:pt idx="103">
                  <c:v>3.7501964999999998E-2</c:v>
                </c:pt>
                <c:pt idx="104">
                  <c:v>3.536156E-2</c:v>
                </c:pt>
                <c:pt idx="105">
                  <c:v>3.211294E-2</c:v>
                </c:pt>
                <c:pt idx="106">
                  <c:v>2.7764829000000001E-2</c:v>
                </c:pt>
                <c:pt idx="107">
                  <c:v>2.3168646000000001E-2</c:v>
                </c:pt>
                <c:pt idx="108">
                  <c:v>1.7165550000000002E-2</c:v>
                </c:pt>
                <c:pt idx="109">
                  <c:v>1.0642683E-2</c:v>
                </c:pt>
                <c:pt idx="110">
                  <c:v>4.2923689999999999E-3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6235-4814-BA9F-AB65ED539A6C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[5]Sheet1!$D$11:$DT$11</c:f>
              <c:numCache>
                <c:formatCode>General</c:formatCode>
                <c:ptCount val="121"/>
                <c:pt idx="0">
                  <c:v>5.5420260000000002E-3</c:v>
                </c:pt>
                <c:pt idx="1">
                  <c:v>4.1411555999999999E-3</c:v>
                </c:pt>
                <c:pt idx="2">
                  <c:v>4.8824534999999999E-3</c:v>
                </c:pt>
                <c:pt idx="3">
                  <c:v>4.1896434999999996E-3</c:v>
                </c:pt>
                <c:pt idx="4">
                  <c:v>3.9001650000000001E-3</c:v>
                </c:pt>
                <c:pt idx="5">
                  <c:v>5.3768230000000002E-3</c:v>
                </c:pt>
                <c:pt idx="6">
                  <c:v>8.5215880000000001E-3</c:v>
                </c:pt>
                <c:pt idx="7">
                  <c:v>1.1169181E-2</c:v>
                </c:pt>
                <c:pt idx="8">
                  <c:v>1.0331511999999999E-2</c:v>
                </c:pt>
                <c:pt idx="9">
                  <c:v>5.3160302000000003E-3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1.0993573999999999E-3</c:v>
                </c:pt>
                <c:pt idx="15">
                  <c:v>6.5894276000000003E-3</c:v>
                </c:pt>
                <c:pt idx="16">
                  <c:v>1.0658628999999999E-2</c:v>
                </c:pt>
                <c:pt idx="17">
                  <c:v>1.0386716000000001E-2</c:v>
                </c:pt>
                <c:pt idx="18">
                  <c:v>6.3830240000000002E-3</c:v>
                </c:pt>
                <c:pt idx="19">
                  <c:v>2.1900000000000001E-4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3.9929533000000001E-3</c:v>
                </c:pt>
                <c:pt idx="27">
                  <c:v>9.7042970000000006E-3</c:v>
                </c:pt>
                <c:pt idx="28">
                  <c:v>1.4778988999999999E-2</c:v>
                </c:pt>
                <c:pt idx="29">
                  <c:v>1.8959118E-2</c:v>
                </c:pt>
                <c:pt idx="30">
                  <c:v>2.2767025999999999E-2</c:v>
                </c:pt>
                <c:pt idx="31">
                  <c:v>2.5947518999999999E-2</c:v>
                </c:pt>
                <c:pt idx="32">
                  <c:v>2.8091127E-2</c:v>
                </c:pt>
                <c:pt idx="33">
                  <c:v>3.1456230000000002E-2</c:v>
                </c:pt>
                <c:pt idx="34">
                  <c:v>3.5812641999999999E-2</c:v>
                </c:pt>
                <c:pt idx="35">
                  <c:v>4.0271670000000002E-2</c:v>
                </c:pt>
                <c:pt idx="36">
                  <c:v>4.2133971999999999E-2</c:v>
                </c:pt>
                <c:pt idx="37">
                  <c:v>4.0019657E-2</c:v>
                </c:pt>
                <c:pt idx="38">
                  <c:v>3.4724249999999998E-2</c:v>
                </c:pt>
                <c:pt idx="39">
                  <c:v>2.8712268999999999E-2</c:v>
                </c:pt>
                <c:pt idx="40">
                  <c:v>2.2740742000000001E-2</c:v>
                </c:pt>
                <c:pt idx="41">
                  <c:v>1.8513339E-2</c:v>
                </c:pt>
                <c:pt idx="42">
                  <c:v>1.5612841000000001E-2</c:v>
                </c:pt>
                <c:pt idx="43">
                  <c:v>1.5516601E-2</c:v>
                </c:pt>
                <c:pt idx="44">
                  <c:v>1.9335735999999999E-2</c:v>
                </c:pt>
                <c:pt idx="45">
                  <c:v>2.5055951999999999E-2</c:v>
                </c:pt>
                <c:pt idx="46">
                  <c:v>2.9249899999999999E-2</c:v>
                </c:pt>
                <c:pt idx="47">
                  <c:v>3.0065896000000002E-2</c:v>
                </c:pt>
                <c:pt idx="48">
                  <c:v>2.9229109999999999E-2</c:v>
                </c:pt>
                <c:pt idx="49">
                  <c:v>2.9537230000000001E-2</c:v>
                </c:pt>
                <c:pt idx="50">
                  <c:v>3.1461536999999998E-2</c:v>
                </c:pt>
                <c:pt idx="51">
                  <c:v>3.4490163999999997E-2</c:v>
                </c:pt>
                <c:pt idx="52">
                  <c:v>3.6948267E-2</c:v>
                </c:pt>
                <c:pt idx="53">
                  <c:v>3.6954622999999999E-2</c:v>
                </c:pt>
                <c:pt idx="54">
                  <c:v>3.4180245999999997E-2</c:v>
                </c:pt>
                <c:pt idx="55">
                  <c:v>3.1724222000000003E-2</c:v>
                </c:pt>
                <c:pt idx="56">
                  <c:v>3.2225246999999999E-2</c:v>
                </c:pt>
                <c:pt idx="57">
                  <c:v>3.7937737999999999E-2</c:v>
                </c:pt>
                <c:pt idx="58">
                  <c:v>4.6694823000000003E-2</c:v>
                </c:pt>
                <c:pt idx="59">
                  <c:v>5.3802325999999998E-2</c:v>
                </c:pt>
                <c:pt idx="60">
                  <c:v>5.6208330000000001E-2</c:v>
                </c:pt>
                <c:pt idx="61">
                  <c:v>5.6475755000000002E-2</c:v>
                </c:pt>
                <c:pt idx="62">
                  <c:v>5.7391424000000003E-2</c:v>
                </c:pt>
                <c:pt idx="63">
                  <c:v>5.8517764999999999E-2</c:v>
                </c:pt>
                <c:pt idx="64">
                  <c:v>5.6101369999999998E-2</c:v>
                </c:pt>
                <c:pt idx="65">
                  <c:v>4.9659315000000002E-2</c:v>
                </c:pt>
                <c:pt idx="66">
                  <c:v>4.5436744000000001E-2</c:v>
                </c:pt>
                <c:pt idx="67">
                  <c:v>4.9381162999999999E-2</c:v>
                </c:pt>
                <c:pt idx="68">
                  <c:v>5.9015761999999999E-2</c:v>
                </c:pt>
                <c:pt idx="69">
                  <c:v>6.3822485999999998E-2</c:v>
                </c:pt>
                <c:pt idx="70">
                  <c:v>5.6517680000000001E-2</c:v>
                </c:pt>
                <c:pt idx="71">
                  <c:v>3.9301753000000002E-2</c:v>
                </c:pt>
                <c:pt idx="72">
                  <c:v>2.190189E-2</c:v>
                </c:pt>
                <c:pt idx="73">
                  <c:v>1.1953765E-2</c:v>
                </c:pt>
                <c:pt idx="74">
                  <c:v>1.0605391E-2</c:v>
                </c:pt>
                <c:pt idx="75">
                  <c:v>1.3687692E-2</c:v>
                </c:pt>
                <c:pt idx="76">
                  <c:v>1.7742808999999998E-2</c:v>
                </c:pt>
                <c:pt idx="77">
                  <c:v>2.1380335E-2</c:v>
                </c:pt>
                <c:pt idx="78">
                  <c:v>2.5865796999999999E-2</c:v>
                </c:pt>
                <c:pt idx="79">
                  <c:v>3.0677172999999999E-2</c:v>
                </c:pt>
                <c:pt idx="80">
                  <c:v>3.2174315000000002E-2</c:v>
                </c:pt>
                <c:pt idx="81">
                  <c:v>2.7085392E-2</c:v>
                </c:pt>
                <c:pt idx="82">
                  <c:v>1.5453971E-2</c:v>
                </c:pt>
                <c:pt idx="83">
                  <c:v>1.5893738999999999E-3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3.9022432000000002E-3</c:v>
                </c:pt>
                <c:pt idx="88">
                  <c:v>1.5240367499999999E-2</c:v>
                </c:pt>
                <c:pt idx="89">
                  <c:v>2.4694524999999998E-2</c:v>
                </c:pt>
                <c:pt idx="90">
                  <c:v>3.1066244E-2</c:v>
                </c:pt>
                <c:pt idx="91">
                  <c:v>3.4865766999999999E-2</c:v>
                </c:pt>
                <c:pt idx="92">
                  <c:v>3.5630179999999997E-2</c:v>
                </c:pt>
                <c:pt idx="93">
                  <c:v>3.4881000000000002E-2</c:v>
                </c:pt>
                <c:pt idx="94">
                  <c:v>3.3449899999999998E-2</c:v>
                </c:pt>
                <c:pt idx="95">
                  <c:v>3.1398206999999997E-2</c:v>
                </c:pt>
                <c:pt idx="96">
                  <c:v>3.1836690000000001E-2</c:v>
                </c:pt>
                <c:pt idx="97">
                  <c:v>3.3352263E-2</c:v>
                </c:pt>
                <c:pt idx="98">
                  <c:v>3.517489E-2</c:v>
                </c:pt>
                <c:pt idx="99">
                  <c:v>3.6783575999999998E-2</c:v>
                </c:pt>
                <c:pt idx="100">
                  <c:v>3.8173883999999998E-2</c:v>
                </c:pt>
                <c:pt idx="101">
                  <c:v>3.8328121999999999E-2</c:v>
                </c:pt>
                <c:pt idx="102">
                  <c:v>3.7822817000000002E-2</c:v>
                </c:pt>
                <c:pt idx="103">
                  <c:v>3.6994979999999997E-2</c:v>
                </c:pt>
                <c:pt idx="104">
                  <c:v>3.4918863000000001E-2</c:v>
                </c:pt>
                <c:pt idx="105">
                  <c:v>3.1735100000000002E-2</c:v>
                </c:pt>
                <c:pt idx="106">
                  <c:v>2.7445568E-2</c:v>
                </c:pt>
                <c:pt idx="107">
                  <c:v>2.2863557999999999E-2</c:v>
                </c:pt>
                <c:pt idx="108">
                  <c:v>1.6903121E-2</c:v>
                </c:pt>
                <c:pt idx="109">
                  <c:v>1.0397784E-2</c:v>
                </c:pt>
                <c:pt idx="110">
                  <c:v>4.0464816000000004E-3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6235-4814-BA9F-AB65ED539A6C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[5]Sheet1!$D$12:$DT$12</c:f>
              <c:numCache>
                <c:formatCode>General</c:formatCode>
                <c:ptCount val="121"/>
                <c:pt idx="0">
                  <c:v>5.5765299999999997E-3</c:v>
                </c:pt>
                <c:pt idx="1">
                  <c:v>4.1365823999999999E-3</c:v>
                </c:pt>
                <c:pt idx="2">
                  <c:v>4.7776713000000004E-3</c:v>
                </c:pt>
                <c:pt idx="3">
                  <c:v>3.9433534000000003E-3</c:v>
                </c:pt>
                <c:pt idx="4">
                  <c:v>3.5047273000000001E-3</c:v>
                </c:pt>
                <c:pt idx="5">
                  <c:v>4.9128113000000001E-3</c:v>
                </c:pt>
                <c:pt idx="6">
                  <c:v>8.1321199999999996E-3</c:v>
                </c:pt>
                <c:pt idx="7">
                  <c:v>1.1026441999999999E-2</c:v>
                </c:pt>
                <c:pt idx="8">
                  <c:v>1.0444557E-2</c:v>
                </c:pt>
                <c:pt idx="9">
                  <c:v>5.5358144000000001E-3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1.2793832999999999E-3</c:v>
                </c:pt>
                <c:pt idx="15">
                  <c:v>6.7710239999999996E-3</c:v>
                </c:pt>
                <c:pt idx="16">
                  <c:v>1.07715E-2</c:v>
                </c:pt>
                <c:pt idx="17">
                  <c:v>1.0425878E-2</c:v>
                </c:pt>
                <c:pt idx="18">
                  <c:v>6.4052960000000004E-3</c:v>
                </c:pt>
                <c:pt idx="19">
                  <c:v>2.1499999999999999E-4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3.8645239999999998E-3</c:v>
                </c:pt>
                <c:pt idx="27">
                  <c:v>9.7240790000000001E-3</c:v>
                </c:pt>
                <c:pt idx="28">
                  <c:v>1.4957781E-2</c:v>
                </c:pt>
                <c:pt idx="29">
                  <c:v>1.9243065E-2</c:v>
                </c:pt>
                <c:pt idx="30">
                  <c:v>2.3112616999999998E-2</c:v>
                </c:pt>
                <c:pt idx="31">
                  <c:v>2.6252490999999999E-2</c:v>
                </c:pt>
                <c:pt idx="32">
                  <c:v>2.8201173999999999E-2</c:v>
                </c:pt>
                <c:pt idx="33">
                  <c:v>3.1318869999999999E-2</c:v>
                </c:pt>
                <c:pt idx="34">
                  <c:v>3.5441443000000003E-2</c:v>
                </c:pt>
                <c:pt idx="35">
                  <c:v>3.9708525000000001E-2</c:v>
                </c:pt>
                <c:pt idx="36">
                  <c:v>4.1411011999999997E-2</c:v>
                </c:pt>
                <c:pt idx="37">
                  <c:v>3.9126045999999998E-2</c:v>
                </c:pt>
                <c:pt idx="38">
                  <c:v>3.3690730000000002E-2</c:v>
                </c:pt>
                <c:pt idx="39">
                  <c:v>2.7578808E-2</c:v>
                </c:pt>
                <c:pt idx="40">
                  <c:v>2.1523375000000001E-2</c:v>
                </c:pt>
                <c:pt idx="41">
                  <c:v>1.7328836E-2</c:v>
                </c:pt>
                <c:pt idx="42">
                  <c:v>1.4600251999999999E-2</c:v>
                </c:pt>
                <c:pt idx="43">
                  <c:v>1.4869544E-2</c:v>
                </c:pt>
                <c:pt idx="44">
                  <c:v>1.9122025000000001E-2</c:v>
                </c:pt>
                <c:pt idx="45">
                  <c:v>2.5147134000000002E-2</c:v>
                </c:pt>
                <c:pt idx="46">
                  <c:v>2.9428044E-2</c:v>
                </c:pt>
                <c:pt idx="47">
                  <c:v>3.0160976999999999E-2</c:v>
                </c:pt>
                <c:pt idx="48">
                  <c:v>2.9204549999999999E-2</c:v>
                </c:pt>
                <c:pt idx="49">
                  <c:v>2.9445915E-2</c:v>
                </c:pt>
                <c:pt idx="50">
                  <c:v>3.1352350000000001E-2</c:v>
                </c:pt>
                <c:pt idx="51">
                  <c:v>3.4391919999999999E-2</c:v>
                </c:pt>
                <c:pt idx="52">
                  <c:v>3.6876975999999999E-2</c:v>
                </c:pt>
                <c:pt idx="53">
                  <c:v>3.6942750000000003E-2</c:v>
                </c:pt>
                <c:pt idx="54">
                  <c:v>3.4205637999999997E-2</c:v>
                </c:pt>
                <c:pt idx="55">
                  <c:v>3.1699369999999998E-2</c:v>
                </c:pt>
                <c:pt idx="56">
                  <c:v>3.2020394000000001E-2</c:v>
                </c:pt>
                <c:pt idx="57">
                  <c:v>3.7410695000000001E-2</c:v>
                </c:pt>
                <c:pt idx="58">
                  <c:v>4.5852188000000002E-2</c:v>
                </c:pt>
                <c:pt idx="59">
                  <c:v>5.2832975999999997E-2</c:v>
                </c:pt>
                <c:pt idx="60">
                  <c:v>5.5341817000000001E-2</c:v>
                </c:pt>
                <c:pt idx="61">
                  <c:v>5.5809672999999997E-2</c:v>
                </c:pt>
                <c:pt idx="62">
                  <c:v>5.6854322999999998E-2</c:v>
                </c:pt>
                <c:pt idx="63">
                  <c:v>5.8022036999999999E-2</c:v>
                </c:pt>
                <c:pt idx="64">
                  <c:v>5.5676669999999998E-2</c:v>
                </c:pt>
                <c:pt idx="65">
                  <c:v>4.9449395E-2</c:v>
                </c:pt>
                <c:pt idx="66">
                  <c:v>4.5561496E-2</c:v>
                </c:pt>
                <c:pt idx="67">
                  <c:v>4.9835213000000003E-2</c:v>
                </c:pt>
                <c:pt idx="68">
                  <c:v>5.9645959999999998E-2</c:v>
                </c:pt>
                <c:pt idx="69">
                  <c:v>6.4409460000000002E-2</c:v>
                </c:pt>
                <c:pt idx="70">
                  <c:v>5.6865416000000002E-2</c:v>
                </c:pt>
                <c:pt idx="71">
                  <c:v>3.9357796E-2</c:v>
                </c:pt>
                <c:pt idx="72">
                  <c:v>2.1762666999999999E-2</c:v>
                </c:pt>
                <c:pt idx="73">
                  <c:v>1.1825031999999999E-2</c:v>
                </c:pt>
                <c:pt idx="74">
                  <c:v>1.0726762000000001E-2</c:v>
                </c:pt>
                <c:pt idx="75">
                  <c:v>1.4207168500000001E-2</c:v>
                </c:pt>
                <c:pt idx="76">
                  <c:v>1.8615165999999999E-2</c:v>
                </c:pt>
                <c:pt idx="77">
                  <c:v>2.2337994E-2</c:v>
                </c:pt>
                <c:pt idx="78">
                  <c:v>2.6546191E-2</c:v>
                </c:pt>
                <c:pt idx="79">
                  <c:v>3.0812813000000001E-2</c:v>
                </c:pt>
                <c:pt idx="80">
                  <c:v>3.1696107000000001E-2</c:v>
                </c:pt>
                <c:pt idx="81">
                  <c:v>2.6150059E-2</c:v>
                </c:pt>
                <c:pt idx="82">
                  <c:v>1.440845E-2</c:v>
                </c:pt>
                <c:pt idx="83">
                  <c:v>8.0999999999999996E-4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4.1102367000000004E-3</c:v>
                </c:pt>
                <c:pt idx="88">
                  <c:v>1.5126186E-2</c:v>
                </c:pt>
                <c:pt idx="89">
                  <c:v>2.4197799999999998E-2</c:v>
                </c:pt>
                <c:pt idx="90">
                  <c:v>3.0361595000000002E-2</c:v>
                </c:pt>
                <c:pt idx="91">
                  <c:v>3.4117509999999997E-2</c:v>
                </c:pt>
                <c:pt idx="92">
                  <c:v>3.4992777000000003E-2</c:v>
                </c:pt>
                <c:pt idx="93">
                  <c:v>3.4362364999999999E-2</c:v>
                </c:pt>
                <c:pt idx="94">
                  <c:v>3.3044047999999999E-2</c:v>
                </c:pt>
                <c:pt idx="95">
                  <c:v>3.1153924999999999E-2</c:v>
                </c:pt>
                <c:pt idx="96">
                  <c:v>3.1744889999999998E-2</c:v>
                </c:pt>
                <c:pt idx="97">
                  <c:v>3.3394409999999999E-2</c:v>
                </c:pt>
                <c:pt idx="98">
                  <c:v>3.5348339999999999E-2</c:v>
                </c:pt>
                <c:pt idx="99">
                  <c:v>3.7052620000000001E-2</c:v>
                </c:pt>
                <c:pt idx="100">
                  <c:v>3.8459729999999998E-2</c:v>
                </c:pt>
                <c:pt idx="101">
                  <c:v>3.8572755E-2</c:v>
                </c:pt>
                <c:pt idx="102">
                  <c:v>3.8058450000000001E-2</c:v>
                </c:pt>
                <c:pt idx="103">
                  <c:v>3.7195444000000001E-2</c:v>
                </c:pt>
                <c:pt idx="104">
                  <c:v>3.5075057E-2</c:v>
                </c:pt>
                <c:pt idx="105">
                  <c:v>3.1851525999999998E-2</c:v>
                </c:pt>
                <c:pt idx="106">
                  <c:v>2.75299E-2</c:v>
                </c:pt>
                <c:pt idx="107">
                  <c:v>2.2962059999999999E-2</c:v>
                </c:pt>
                <c:pt idx="108">
                  <c:v>1.6977086999999998E-2</c:v>
                </c:pt>
                <c:pt idx="109">
                  <c:v>1.0464915999999999E-2</c:v>
                </c:pt>
                <c:pt idx="110">
                  <c:v>4.1207186999999996E-3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6235-4814-BA9F-AB65ED539A6C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[5]Sheet1!$D$13:$DT$13</c:f>
              <c:numCache>
                <c:formatCode>General</c:formatCode>
                <c:ptCount val="121"/>
                <c:pt idx="0">
                  <c:v>4.9735780000000002E-3</c:v>
                </c:pt>
                <c:pt idx="1">
                  <c:v>3.7556540000000002E-3</c:v>
                </c:pt>
                <c:pt idx="2">
                  <c:v>4.525505E-3</c:v>
                </c:pt>
                <c:pt idx="3">
                  <c:v>3.8970334E-3</c:v>
                </c:pt>
                <c:pt idx="4">
                  <c:v>3.6208625E-3</c:v>
                </c:pt>
                <c:pt idx="5">
                  <c:v>5.2375379999999999E-3</c:v>
                </c:pt>
                <c:pt idx="6">
                  <c:v>8.5991550000000007E-3</c:v>
                </c:pt>
                <c:pt idx="7">
                  <c:v>1.1425685E-2</c:v>
                </c:pt>
                <c:pt idx="8">
                  <c:v>1.0612046E-2</c:v>
                </c:pt>
                <c:pt idx="9">
                  <c:v>5.4864639999999999E-3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1.1565379000000001E-3</c:v>
                </c:pt>
                <c:pt idx="15">
                  <c:v>6.5745939999999996E-3</c:v>
                </c:pt>
                <c:pt idx="16">
                  <c:v>1.0559282E-2</c:v>
                </c:pt>
                <c:pt idx="17">
                  <c:v>1.0296581000000001E-2</c:v>
                </c:pt>
                <c:pt idx="18">
                  <c:v>6.3615892999999996E-3</c:v>
                </c:pt>
                <c:pt idx="19">
                  <c:v>2.42E-4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4.0724584999999999E-3</c:v>
                </c:pt>
                <c:pt idx="27">
                  <c:v>9.8866260000000008E-3</c:v>
                </c:pt>
                <c:pt idx="28">
                  <c:v>1.4994685000000001E-2</c:v>
                </c:pt>
                <c:pt idx="29">
                  <c:v>1.9094509999999999E-2</c:v>
                </c:pt>
                <c:pt idx="30">
                  <c:v>2.2813125E-2</c:v>
                </c:pt>
                <c:pt idx="31">
                  <c:v>2.5923377000000001E-2</c:v>
                </c:pt>
                <c:pt idx="32">
                  <c:v>2.7994396000000001E-2</c:v>
                </c:pt>
                <c:pt idx="33">
                  <c:v>3.1302650000000001E-2</c:v>
                </c:pt>
                <c:pt idx="34">
                  <c:v>3.5609633000000002E-2</c:v>
                </c:pt>
                <c:pt idx="35">
                  <c:v>4.0001370000000001E-2</c:v>
                </c:pt>
                <c:pt idx="36">
                  <c:v>4.1735771999999997E-2</c:v>
                </c:pt>
                <c:pt idx="37">
                  <c:v>3.9454870000000003E-2</c:v>
                </c:pt>
                <c:pt idx="38">
                  <c:v>3.4030690000000002E-2</c:v>
                </c:pt>
                <c:pt idx="39">
                  <c:v>2.7980847E-2</c:v>
                </c:pt>
                <c:pt idx="40">
                  <c:v>2.2025526E-2</c:v>
                </c:pt>
                <c:pt idx="41">
                  <c:v>1.7847693000000001E-2</c:v>
                </c:pt>
                <c:pt idx="42">
                  <c:v>1.5075738E-2</c:v>
                </c:pt>
                <c:pt idx="43">
                  <c:v>1.5218615E-2</c:v>
                </c:pt>
                <c:pt idx="44">
                  <c:v>1.9325577E-2</c:v>
                </c:pt>
                <c:pt idx="45">
                  <c:v>2.5231797E-2</c:v>
                </c:pt>
                <c:pt idx="46">
                  <c:v>2.9453838E-2</c:v>
                </c:pt>
                <c:pt idx="47">
                  <c:v>3.018943E-2</c:v>
                </c:pt>
                <c:pt idx="48">
                  <c:v>2.9291859E-2</c:v>
                </c:pt>
                <c:pt idx="49">
                  <c:v>2.9619405000000001E-2</c:v>
                </c:pt>
                <c:pt idx="50">
                  <c:v>3.163403E-2</c:v>
                </c:pt>
                <c:pt idx="51">
                  <c:v>3.4747170000000001E-2</c:v>
                </c:pt>
                <c:pt idx="52">
                  <c:v>3.722578E-2</c:v>
                </c:pt>
                <c:pt idx="53">
                  <c:v>3.7196275000000001E-2</c:v>
                </c:pt>
                <c:pt idx="54">
                  <c:v>3.4335879999999999E-2</c:v>
                </c:pt>
                <c:pt idx="55">
                  <c:v>3.1719457E-2</c:v>
                </c:pt>
                <c:pt idx="56">
                  <c:v>3.1976417E-2</c:v>
                </c:pt>
                <c:pt idx="57">
                  <c:v>3.7391130000000002E-2</c:v>
                </c:pt>
                <c:pt idx="58">
                  <c:v>4.5948014000000002E-2</c:v>
                </c:pt>
                <c:pt idx="59">
                  <c:v>5.3063989999999998E-2</c:v>
                </c:pt>
                <c:pt idx="60">
                  <c:v>5.5655799999999998E-2</c:v>
                </c:pt>
                <c:pt idx="61">
                  <c:v>5.6108552999999999E-2</c:v>
                </c:pt>
                <c:pt idx="62">
                  <c:v>5.7071669999999998E-2</c:v>
                </c:pt>
                <c:pt idx="63">
                  <c:v>5.8114387000000003E-2</c:v>
                </c:pt>
                <c:pt idx="64">
                  <c:v>5.5594772000000001E-2</c:v>
                </c:pt>
                <c:pt idx="65">
                  <c:v>4.9211489999999997E-2</c:v>
                </c:pt>
                <c:pt idx="66">
                  <c:v>4.5284530000000003E-2</c:v>
                </c:pt>
                <c:pt idx="67">
                  <c:v>4.9668726000000003E-2</c:v>
                </c:pt>
                <c:pt idx="68">
                  <c:v>5.9682789999999999E-2</c:v>
                </c:pt>
                <c:pt idx="69">
                  <c:v>6.4591124999999999E-2</c:v>
                </c:pt>
                <c:pt idx="70">
                  <c:v>5.7092067000000003E-2</c:v>
                </c:pt>
                <c:pt idx="71">
                  <c:v>3.9550394000000003E-2</c:v>
                </c:pt>
                <c:pt idx="72">
                  <c:v>2.1840802999999999E-2</c:v>
                </c:pt>
                <c:pt idx="73">
                  <c:v>1.1702864E-2</c:v>
                </c:pt>
                <c:pt idx="74">
                  <c:v>1.0365475000000001E-2</c:v>
                </c:pt>
                <c:pt idx="75">
                  <c:v>1.3721669000000001E-2</c:v>
                </c:pt>
                <c:pt idx="76">
                  <c:v>1.8225274999999999E-2</c:v>
                </c:pt>
                <c:pt idx="77">
                  <c:v>2.2177268E-2</c:v>
                </c:pt>
                <c:pt idx="78">
                  <c:v>2.6587746999999998E-2</c:v>
                </c:pt>
                <c:pt idx="79">
                  <c:v>3.0927842000000001E-2</c:v>
                </c:pt>
                <c:pt idx="80">
                  <c:v>3.1782217000000001E-2</c:v>
                </c:pt>
                <c:pt idx="81">
                  <c:v>2.616127E-2</c:v>
                </c:pt>
                <c:pt idx="82">
                  <c:v>1.4330158000000001E-2</c:v>
                </c:pt>
                <c:pt idx="83">
                  <c:v>6.5799999999999995E-4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4.3511950000000004E-3</c:v>
                </c:pt>
                <c:pt idx="88">
                  <c:v>1.5549953E-2</c:v>
                </c:pt>
                <c:pt idx="89">
                  <c:v>2.4779724E-2</c:v>
                </c:pt>
                <c:pt idx="90">
                  <c:v>3.1006598999999999E-2</c:v>
                </c:pt>
                <c:pt idx="91">
                  <c:v>3.4733497000000002E-2</c:v>
                </c:pt>
                <c:pt idx="92">
                  <c:v>3.5467695E-2</c:v>
                </c:pt>
                <c:pt idx="93">
                  <c:v>3.4664555999999999E-2</c:v>
                </c:pt>
                <c:pt idx="94">
                  <c:v>3.3183549999999999E-2</c:v>
                </c:pt>
                <c:pt idx="95">
                  <c:v>3.1132743000000001E-2</c:v>
                </c:pt>
                <c:pt idx="96">
                  <c:v>3.1619660000000001E-2</c:v>
                </c:pt>
                <c:pt idx="97">
                  <c:v>3.3207577000000002E-2</c:v>
                </c:pt>
                <c:pt idx="98">
                  <c:v>3.5146153999999999E-2</c:v>
                </c:pt>
                <c:pt idx="99">
                  <c:v>3.6877914999999997E-2</c:v>
                </c:pt>
                <c:pt idx="100">
                  <c:v>3.8355674999999999E-2</c:v>
                </c:pt>
                <c:pt idx="101">
                  <c:v>3.8581707E-2</c:v>
                </c:pt>
                <c:pt idx="102">
                  <c:v>3.8114085999999998E-2</c:v>
                </c:pt>
                <c:pt idx="103">
                  <c:v>3.7276924000000003E-2</c:v>
                </c:pt>
                <c:pt idx="104">
                  <c:v>3.5170720000000003E-2</c:v>
                </c:pt>
                <c:pt idx="105">
                  <c:v>3.1944859999999999E-2</c:v>
                </c:pt>
                <c:pt idx="106">
                  <c:v>2.7611699999999999E-2</c:v>
                </c:pt>
                <c:pt idx="107">
                  <c:v>2.2996434999999999E-2</c:v>
                </c:pt>
                <c:pt idx="108">
                  <c:v>1.7008247000000001E-2</c:v>
                </c:pt>
                <c:pt idx="109">
                  <c:v>1.0497856999999999E-2</c:v>
                </c:pt>
                <c:pt idx="110">
                  <c:v>4.1616409999999998E-3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6235-4814-BA9F-AB65ED539A6C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[5]Sheet1!$D$14:$DT$14</c:f>
              <c:numCache>
                <c:formatCode>General</c:formatCode>
                <c:ptCount val="121"/>
                <c:pt idx="0">
                  <c:v>4.4344644999999997E-3</c:v>
                </c:pt>
                <c:pt idx="1">
                  <c:v>3.1385956999999999E-3</c:v>
                </c:pt>
                <c:pt idx="2">
                  <c:v>3.9624810000000003E-3</c:v>
                </c:pt>
                <c:pt idx="3">
                  <c:v>3.5498528999999999E-3</c:v>
                </c:pt>
                <c:pt idx="4">
                  <c:v>3.6514730000000001E-3</c:v>
                </c:pt>
                <c:pt idx="5">
                  <c:v>5.5924034999999999E-3</c:v>
                </c:pt>
                <c:pt idx="6">
                  <c:v>9.1709479999999999E-3</c:v>
                </c:pt>
                <c:pt idx="7">
                  <c:v>1.208293E-2</c:v>
                </c:pt>
                <c:pt idx="8">
                  <c:v>1.1247277999999999E-2</c:v>
                </c:pt>
                <c:pt idx="9">
                  <c:v>5.9719389999999999E-3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7.8100000000000001E-4</c:v>
                </c:pt>
                <c:pt idx="15">
                  <c:v>6.2741460000000004E-3</c:v>
                </c:pt>
                <c:pt idx="16">
                  <c:v>1.0262739E-2</c:v>
                </c:pt>
                <c:pt idx="17">
                  <c:v>9.9658750000000008E-3</c:v>
                </c:pt>
                <c:pt idx="18">
                  <c:v>6.0613890000000004E-3</c:v>
                </c:pt>
                <c:pt idx="19">
                  <c:v>9.7100000000000002E-5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4.5239375999999998E-3</c:v>
                </c:pt>
                <c:pt idx="27">
                  <c:v>1.0090108E-2</c:v>
                </c:pt>
                <c:pt idx="28">
                  <c:v>1.4982407999999999E-2</c:v>
                </c:pt>
                <c:pt idx="29">
                  <c:v>1.8945356999999999E-2</c:v>
                </c:pt>
                <c:pt idx="30">
                  <c:v>2.2548173000000001E-2</c:v>
                </c:pt>
                <c:pt idx="31">
                  <c:v>2.5552826000000001E-2</c:v>
                </c:pt>
                <c:pt idx="32">
                  <c:v>2.7613947E-2</c:v>
                </c:pt>
                <c:pt idx="33">
                  <c:v>3.1067211000000001E-2</c:v>
                </c:pt>
                <c:pt idx="34">
                  <c:v>3.5691689999999998E-2</c:v>
                </c:pt>
                <c:pt idx="35">
                  <c:v>4.0580011999999999E-2</c:v>
                </c:pt>
                <c:pt idx="36">
                  <c:v>4.2942856000000001E-2</c:v>
                </c:pt>
                <c:pt idx="37">
                  <c:v>4.1311470000000003E-2</c:v>
                </c:pt>
                <c:pt idx="38">
                  <c:v>3.6276403999999998E-2</c:v>
                </c:pt>
                <c:pt idx="39">
                  <c:v>3.0251505000000001E-2</c:v>
                </c:pt>
                <c:pt idx="40">
                  <c:v>2.4049766E-2</c:v>
                </c:pt>
                <c:pt idx="41">
                  <c:v>1.9448953000000001E-2</c:v>
                </c:pt>
                <c:pt idx="42">
                  <c:v>1.6201272999999999E-2</c:v>
                </c:pt>
                <c:pt idx="43">
                  <c:v>1.5812708000000002E-2</c:v>
                </c:pt>
                <c:pt idx="44">
                  <c:v>1.9454598E-2</c:v>
                </c:pt>
                <c:pt idx="45">
                  <c:v>2.512781E-2</c:v>
                </c:pt>
                <c:pt idx="46">
                  <c:v>2.9322061999999999E-2</c:v>
                </c:pt>
                <c:pt idx="47">
                  <c:v>3.0070280000000001E-2</c:v>
                </c:pt>
                <c:pt idx="48">
                  <c:v>2.9113788000000002E-2</c:v>
                </c:pt>
                <c:pt idx="49">
                  <c:v>2.9406114000000001E-2</c:v>
                </c:pt>
                <c:pt idx="50">
                  <c:v>3.1480630000000002E-2</c:v>
                </c:pt>
                <c:pt idx="51">
                  <c:v>3.4666336999999998E-2</c:v>
                </c:pt>
                <c:pt idx="52">
                  <c:v>3.7109215000000001E-2</c:v>
                </c:pt>
                <c:pt idx="53">
                  <c:v>3.6900043E-2</c:v>
                </c:pt>
                <c:pt idx="54">
                  <c:v>3.3922069999999999E-2</c:v>
                </c:pt>
                <c:pt idx="55">
                  <c:v>3.1474902999999999E-2</c:v>
                </c:pt>
                <c:pt idx="56">
                  <c:v>3.2206446E-2</c:v>
                </c:pt>
                <c:pt idx="57">
                  <c:v>3.8247259999999998E-2</c:v>
                </c:pt>
                <c:pt idx="58">
                  <c:v>4.7308806000000002E-2</c:v>
                </c:pt>
                <c:pt idx="59">
                  <c:v>5.4559021999999999E-2</c:v>
                </c:pt>
                <c:pt idx="60">
                  <c:v>5.6918311999999999E-2</c:v>
                </c:pt>
                <c:pt idx="61">
                  <c:v>5.6998054999999999E-2</c:v>
                </c:pt>
                <c:pt idx="62">
                  <c:v>5.7674984999999998E-2</c:v>
                </c:pt>
                <c:pt idx="63">
                  <c:v>5.8543596000000003E-2</c:v>
                </c:pt>
                <c:pt idx="64">
                  <c:v>5.584513E-2</c:v>
                </c:pt>
                <c:pt idx="65">
                  <c:v>4.9130260000000002E-2</c:v>
                </c:pt>
                <c:pt idx="66">
                  <c:v>4.47848E-2</c:v>
                </c:pt>
                <c:pt idx="67">
                  <c:v>4.886778E-2</c:v>
                </c:pt>
                <c:pt idx="68">
                  <c:v>5.8911853E-2</c:v>
                </c:pt>
                <c:pt idx="69">
                  <c:v>6.4164089999999993E-2</c:v>
                </c:pt>
                <c:pt idx="70">
                  <c:v>5.7061609999999999E-2</c:v>
                </c:pt>
                <c:pt idx="71">
                  <c:v>3.9674220000000003E-2</c:v>
                </c:pt>
                <c:pt idx="72">
                  <c:v>2.1820078E-2</c:v>
                </c:pt>
                <c:pt idx="73">
                  <c:v>1.1408140000000001E-2</c:v>
                </c:pt>
                <c:pt idx="74">
                  <c:v>9.8468345000000002E-3</c:v>
                </c:pt>
                <c:pt idx="75">
                  <c:v>1.3044283E-2</c:v>
                </c:pt>
                <c:pt idx="76">
                  <c:v>1.7416717000000002E-2</c:v>
                </c:pt>
                <c:pt idx="77">
                  <c:v>2.1337846000000001E-2</c:v>
                </c:pt>
                <c:pt idx="78">
                  <c:v>2.5956960000000001E-2</c:v>
                </c:pt>
                <c:pt idx="79">
                  <c:v>3.0788181000000001E-2</c:v>
                </c:pt>
                <c:pt idx="80">
                  <c:v>3.2274440000000001E-2</c:v>
                </c:pt>
                <c:pt idx="81">
                  <c:v>2.7154898E-2</c:v>
                </c:pt>
                <c:pt idx="82">
                  <c:v>1.5432382999999999E-2</c:v>
                </c:pt>
                <c:pt idx="83">
                  <c:v>1.3953552000000001E-3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4.1065462999999996E-3</c:v>
                </c:pt>
                <c:pt idx="88">
                  <c:v>1.5928198000000001E-2</c:v>
                </c:pt>
                <c:pt idx="89">
                  <c:v>2.5775760000000002E-2</c:v>
                </c:pt>
                <c:pt idx="90">
                  <c:v>3.2342874000000001E-2</c:v>
                </c:pt>
                <c:pt idx="91">
                  <c:v>3.6036022000000001E-2</c:v>
                </c:pt>
                <c:pt idx="92">
                  <c:v>3.6445249999999998E-2</c:v>
                </c:pt>
                <c:pt idx="93">
                  <c:v>3.5270203E-2</c:v>
                </c:pt>
                <c:pt idx="94">
                  <c:v>3.3436064000000001E-2</c:v>
                </c:pt>
                <c:pt idx="95">
                  <c:v>3.1047812000000001E-2</c:v>
                </c:pt>
                <c:pt idx="96">
                  <c:v>3.1274761999999998E-2</c:v>
                </c:pt>
                <c:pt idx="97">
                  <c:v>3.2680872999999999E-2</c:v>
                </c:pt>
                <c:pt idx="98">
                  <c:v>3.4492324999999997E-2</c:v>
                </c:pt>
                <c:pt idx="99">
                  <c:v>3.6176458000000002E-2</c:v>
                </c:pt>
                <c:pt idx="100">
                  <c:v>3.770159E-2</c:v>
                </c:pt>
                <c:pt idx="101">
                  <c:v>3.7946840000000003E-2</c:v>
                </c:pt>
                <c:pt idx="102">
                  <c:v>3.7598937999999998E-2</c:v>
                </c:pt>
                <c:pt idx="103">
                  <c:v>3.6903426000000003E-2</c:v>
                </c:pt>
                <c:pt idx="104">
                  <c:v>3.4939850000000001E-2</c:v>
                </c:pt>
                <c:pt idx="105">
                  <c:v>3.1842330000000002E-2</c:v>
                </c:pt>
                <c:pt idx="106">
                  <c:v>2.7613447999999999E-2</c:v>
                </c:pt>
                <c:pt idx="107">
                  <c:v>2.3055229999999999E-2</c:v>
                </c:pt>
                <c:pt idx="108">
                  <c:v>1.7114610999999998E-2</c:v>
                </c:pt>
                <c:pt idx="109">
                  <c:v>1.0609850000000001E-2</c:v>
                </c:pt>
                <c:pt idx="110">
                  <c:v>4.2498120000000004E-3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6235-4814-BA9F-AB65ED539A6C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[5]Sheet1!$D$15:$DT$15</c:f>
              <c:numCache>
                <c:formatCode>General</c:formatCode>
                <c:ptCount val="121"/>
                <c:pt idx="0">
                  <c:v>4.781937E-3</c:v>
                </c:pt>
                <c:pt idx="1">
                  <c:v>3.5348109000000001E-3</c:v>
                </c:pt>
                <c:pt idx="2">
                  <c:v>4.4062219999999996E-3</c:v>
                </c:pt>
                <c:pt idx="3">
                  <c:v>4.0564383000000004E-3</c:v>
                </c:pt>
                <c:pt idx="4">
                  <c:v>4.1528093E-3</c:v>
                </c:pt>
                <c:pt idx="5">
                  <c:v>5.9074955000000002E-3</c:v>
                </c:pt>
                <c:pt idx="6">
                  <c:v>9.1263860000000002E-3</c:v>
                </c:pt>
                <c:pt idx="7">
                  <c:v>1.1598598E-2</c:v>
                </c:pt>
                <c:pt idx="8">
                  <c:v>1.0490876E-2</c:v>
                </c:pt>
                <c:pt idx="9">
                  <c:v>5.251304E-3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1.2576266E-3</c:v>
                </c:pt>
                <c:pt idx="15">
                  <c:v>6.6791884999999997E-3</c:v>
                </c:pt>
                <c:pt idx="16">
                  <c:v>1.0465736999999999E-2</c:v>
                </c:pt>
                <c:pt idx="17">
                  <c:v>9.9438570000000004E-3</c:v>
                </c:pt>
                <c:pt idx="18">
                  <c:v>5.9236925999999997E-3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4.2682355000000002E-3</c:v>
                </c:pt>
                <c:pt idx="27">
                  <c:v>9.6821470000000003E-3</c:v>
                </c:pt>
                <c:pt idx="28">
                  <c:v>1.4549474999999999E-2</c:v>
                </c:pt>
                <c:pt idx="29">
                  <c:v>1.8619498000000002E-2</c:v>
                </c:pt>
                <c:pt idx="30">
                  <c:v>2.2387166999999999E-2</c:v>
                </c:pt>
                <c:pt idx="31">
                  <c:v>2.5561044000000002E-2</c:v>
                </c:pt>
                <c:pt idx="32">
                  <c:v>2.7775588E-2</c:v>
                </c:pt>
                <c:pt idx="33">
                  <c:v>3.1362932000000003E-2</c:v>
                </c:pt>
                <c:pt idx="34">
                  <c:v>3.6048974999999997E-2</c:v>
                </c:pt>
                <c:pt idx="35">
                  <c:v>4.0845632999999999E-2</c:v>
                </c:pt>
                <c:pt idx="36">
                  <c:v>4.2935996999999997E-2</c:v>
                </c:pt>
                <c:pt idx="37">
                  <c:v>4.0913539999999998E-2</c:v>
                </c:pt>
                <c:pt idx="38">
                  <c:v>3.5616565000000003E-2</c:v>
                </c:pt>
                <c:pt idx="39">
                  <c:v>2.954441E-2</c:v>
                </c:pt>
                <c:pt idx="40">
                  <c:v>2.3420838999999999E-2</c:v>
                </c:pt>
                <c:pt idx="41">
                  <c:v>1.8996371000000001E-2</c:v>
                </c:pt>
                <c:pt idx="42">
                  <c:v>1.5954797999999999E-2</c:v>
                </c:pt>
                <c:pt idx="43">
                  <c:v>1.5798083000000001E-2</c:v>
                </c:pt>
                <c:pt idx="44">
                  <c:v>1.9607869999999999E-2</c:v>
                </c:pt>
                <c:pt idx="45">
                  <c:v>2.5286604000000001E-2</c:v>
                </c:pt>
                <c:pt idx="46">
                  <c:v>2.9402879999999999E-2</c:v>
                </c:pt>
                <c:pt idx="47">
                  <c:v>3.0132279000000001E-2</c:v>
                </c:pt>
                <c:pt idx="48">
                  <c:v>2.9250855999999999E-2</c:v>
                </c:pt>
                <c:pt idx="49">
                  <c:v>2.9565350000000001E-2</c:v>
                </c:pt>
                <c:pt idx="50">
                  <c:v>3.1513035000000002E-2</c:v>
                </c:pt>
                <c:pt idx="51">
                  <c:v>3.4522094000000003E-2</c:v>
                </c:pt>
                <c:pt idx="52">
                  <c:v>3.6896779999999997E-2</c:v>
                </c:pt>
                <c:pt idx="53">
                  <c:v>3.6794536000000003E-2</c:v>
                </c:pt>
                <c:pt idx="54">
                  <c:v>3.3959556000000002E-2</c:v>
                </c:pt>
                <c:pt idx="55">
                  <c:v>3.1528714999999999E-2</c:v>
                </c:pt>
                <c:pt idx="56">
                  <c:v>3.2087906999999999E-2</c:v>
                </c:pt>
                <c:pt idx="57">
                  <c:v>3.7853024999999998E-2</c:v>
                </c:pt>
                <c:pt idx="58">
                  <c:v>4.6710458000000003E-2</c:v>
                </c:pt>
                <c:pt idx="59">
                  <c:v>5.4005284000000001E-2</c:v>
                </c:pt>
                <c:pt idx="60">
                  <c:v>5.6640709999999997E-2</c:v>
                </c:pt>
                <c:pt idx="61">
                  <c:v>5.7030826999999999E-2</c:v>
                </c:pt>
                <c:pt idx="62">
                  <c:v>5.7836786000000001E-2</c:v>
                </c:pt>
                <c:pt idx="63">
                  <c:v>5.8637193999999997E-2</c:v>
                </c:pt>
                <c:pt idx="64">
                  <c:v>5.5814568000000002E-2</c:v>
                </c:pt>
                <c:pt idx="65">
                  <c:v>4.9042344000000002E-2</c:v>
                </c:pt>
                <c:pt idx="66">
                  <c:v>4.4697399999999998E-2</c:v>
                </c:pt>
                <c:pt idx="67">
                  <c:v>4.8784380000000002E-2</c:v>
                </c:pt>
                <c:pt idx="68">
                  <c:v>5.8780885999999997E-2</c:v>
                </c:pt>
                <c:pt idx="69">
                  <c:v>6.3976809999999995E-2</c:v>
                </c:pt>
                <c:pt idx="70">
                  <c:v>5.6878459999999999E-2</c:v>
                </c:pt>
                <c:pt idx="71">
                  <c:v>3.9595347000000003E-2</c:v>
                </c:pt>
                <c:pt idx="72">
                  <c:v>2.1906134000000001E-2</c:v>
                </c:pt>
                <c:pt idx="73">
                  <c:v>1.1614965999999999E-2</c:v>
                </c:pt>
                <c:pt idx="74">
                  <c:v>1.0085498E-2</c:v>
                </c:pt>
                <c:pt idx="75">
                  <c:v>1.3286769E-2</c:v>
                </c:pt>
                <c:pt idx="76">
                  <c:v>1.7695513999999999E-2</c:v>
                </c:pt>
                <c:pt idx="77">
                  <c:v>2.1654435E-2</c:v>
                </c:pt>
                <c:pt idx="78">
                  <c:v>2.6189670000000002E-2</c:v>
                </c:pt>
                <c:pt idx="79">
                  <c:v>3.0756755E-2</c:v>
                </c:pt>
                <c:pt idx="80">
                  <c:v>3.1888804999999999E-2</c:v>
                </c:pt>
                <c:pt idx="81">
                  <c:v>2.6534097E-2</c:v>
                </c:pt>
                <c:pt idx="82">
                  <c:v>1.4864936E-2</c:v>
                </c:pt>
                <c:pt idx="83">
                  <c:v>1.1681468E-3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4.2986150000000004E-3</c:v>
                </c:pt>
                <c:pt idx="88">
                  <c:v>1.5766496000000001E-2</c:v>
                </c:pt>
                <c:pt idx="89">
                  <c:v>2.5324923999999999E-2</c:v>
                </c:pt>
                <c:pt idx="90">
                  <c:v>3.1743254999999998E-2</c:v>
                </c:pt>
                <c:pt idx="91">
                  <c:v>3.5516653000000002E-2</c:v>
                </c:pt>
                <c:pt idx="92">
                  <c:v>3.6143216999999998E-2</c:v>
                </c:pt>
                <c:pt idx="93">
                  <c:v>3.5217980000000003E-2</c:v>
                </c:pt>
                <c:pt idx="94">
                  <c:v>3.3594829999999999E-2</c:v>
                </c:pt>
                <c:pt idx="95">
                  <c:v>3.1340342E-2</c:v>
                </c:pt>
                <c:pt idx="96">
                  <c:v>3.1618457000000003E-2</c:v>
                </c:pt>
                <c:pt idx="97">
                  <c:v>3.3018310000000002E-2</c:v>
                </c:pt>
                <c:pt idx="98">
                  <c:v>3.4778964000000002E-2</c:v>
                </c:pt>
                <c:pt idx="99">
                  <c:v>3.6370176999999997E-2</c:v>
                </c:pt>
                <c:pt idx="100">
                  <c:v>3.7769917E-2</c:v>
                </c:pt>
                <c:pt idx="101">
                  <c:v>3.7932474000000001E-2</c:v>
                </c:pt>
                <c:pt idx="102">
                  <c:v>3.7450798E-2</c:v>
                </c:pt>
                <c:pt idx="103">
                  <c:v>3.6647618E-2</c:v>
                </c:pt>
                <c:pt idx="104">
                  <c:v>3.4596670000000003E-2</c:v>
                </c:pt>
                <c:pt idx="105">
                  <c:v>3.1437699999999999E-2</c:v>
                </c:pt>
                <c:pt idx="106">
                  <c:v>2.7169070999999999E-2</c:v>
                </c:pt>
                <c:pt idx="107">
                  <c:v>2.2579097999999999E-2</c:v>
                </c:pt>
                <c:pt idx="108">
                  <c:v>1.6626747000000001E-2</c:v>
                </c:pt>
                <c:pt idx="109">
                  <c:v>1.0115798E-2</c:v>
                </c:pt>
                <c:pt idx="110">
                  <c:v>3.7439397999999998E-3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6235-4814-BA9F-AB65ED539A6C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[5]Sheet1!$D$16:$DT$16</c:f>
              <c:numCache>
                <c:formatCode>General</c:formatCode>
                <c:ptCount val="121"/>
                <c:pt idx="0">
                  <c:v>5.1345940000000001E-3</c:v>
                </c:pt>
                <c:pt idx="1">
                  <c:v>3.8386912E-3</c:v>
                </c:pt>
                <c:pt idx="2">
                  <c:v>4.5844350000000004E-3</c:v>
                </c:pt>
                <c:pt idx="3">
                  <c:v>3.8904083999999998E-3</c:v>
                </c:pt>
                <c:pt idx="4">
                  <c:v>3.6775416000000001E-3</c:v>
                </c:pt>
                <c:pt idx="5">
                  <c:v>5.2781449999999997E-3</c:v>
                </c:pt>
                <c:pt idx="6">
                  <c:v>8.5724670000000003E-3</c:v>
                </c:pt>
                <c:pt idx="7">
                  <c:v>1.13004E-2</c:v>
                </c:pt>
                <c:pt idx="8">
                  <c:v>1.0404343E-2</c:v>
                </c:pt>
                <c:pt idx="9">
                  <c:v>5.2824415999999999E-3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1.3983486E-3</c:v>
                </c:pt>
                <c:pt idx="15">
                  <c:v>6.7950505999999997E-3</c:v>
                </c:pt>
                <c:pt idx="16">
                  <c:v>1.076711E-2</c:v>
                </c:pt>
                <c:pt idx="17">
                  <c:v>1.0449599E-2</c:v>
                </c:pt>
                <c:pt idx="18">
                  <c:v>6.3719459999999999E-3</c:v>
                </c:pt>
                <c:pt idx="19">
                  <c:v>5.7399999999999999E-5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4.2074755999999998E-3</c:v>
                </c:pt>
                <c:pt idx="27">
                  <c:v>1.0193648E-2</c:v>
                </c:pt>
                <c:pt idx="28">
                  <c:v>1.539075E-2</c:v>
                </c:pt>
                <c:pt idx="29">
                  <c:v>1.9425492999999999E-2</c:v>
                </c:pt>
                <c:pt idx="30">
                  <c:v>2.3012643999999999E-2</c:v>
                </c:pt>
                <c:pt idx="31">
                  <c:v>2.6014091E-2</c:v>
                </c:pt>
                <c:pt idx="32">
                  <c:v>2.8051772999999999E-2</c:v>
                </c:pt>
                <c:pt idx="33">
                  <c:v>3.1381263999999999E-2</c:v>
                </c:pt>
                <c:pt idx="34">
                  <c:v>3.5718887999999997E-2</c:v>
                </c:pt>
                <c:pt idx="35">
                  <c:v>4.0144029999999997E-2</c:v>
                </c:pt>
                <c:pt idx="36">
                  <c:v>4.1955936999999999E-2</c:v>
                </c:pt>
                <c:pt idx="37">
                  <c:v>3.9734297000000002E-2</c:v>
                </c:pt>
                <c:pt idx="38">
                  <c:v>3.4411754000000003E-2</c:v>
                </c:pt>
                <c:pt idx="39">
                  <c:v>2.8404405000000001E-2</c:v>
                </c:pt>
                <c:pt idx="40">
                  <c:v>2.2396721000000001E-2</c:v>
                </c:pt>
                <c:pt idx="41">
                  <c:v>1.8089910000000001E-2</c:v>
                </c:pt>
                <c:pt idx="42">
                  <c:v>1.5163489E-2</c:v>
                </c:pt>
                <c:pt idx="43">
                  <c:v>1.52409915E-2</c:v>
                </c:pt>
                <c:pt idx="44">
                  <c:v>1.9391324000000001E-2</c:v>
                </c:pt>
                <c:pt idx="45">
                  <c:v>2.5345834000000001E-2</c:v>
                </c:pt>
                <c:pt idx="46">
                  <c:v>2.9518822E-2</c:v>
                </c:pt>
                <c:pt idx="47">
                  <c:v>3.0128416000000002E-2</c:v>
                </c:pt>
                <c:pt idx="48">
                  <c:v>2.9133234000000001E-2</c:v>
                </c:pt>
                <c:pt idx="49">
                  <c:v>2.9460888000000001E-2</c:v>
                </c:pt>
                <c:pt idx="50">
                  <c:v>3.1597458000000002E-2</c:v>
                </c:pt>
                <c:pt idx="51">
                  <c:v>3.4861370000000003E-2</c:v>
                </c:pt>
                <c:pt idx="52">
                  <c:v>3.7409009999999999E-2</c:v>
                </c:pt>
                <c:pt idx="53">
                  <c:v>3.7310942999999999E-2</c:v>
                </c:pt>
                <c:pt idx="54">
                  <c:v>3.4267310000000002E-2</c:v>
                </c:pt>
                <c:pt idx="55">
                  <c:v>3.1441677000000001E-2</c:v>
                </c:pt>
                <c:pt idx="56">
                  <c:v>3.1513057999999997E-2</c:v>
                </c:pt>
                <c:pt idx="57">
                  <c:v>3.6853879999999999E-2</c:v>
                </c:pt>
                <c:pt idx="58">
                  <c:v>4.5444930000000001E-2</c:v>
                </c:pt>
                <c:pt idx="59">
                  <c:v>5.2700877E-2</c:v>
                </c:pt>
                <c:pt idx="60">
                  <c:v>5.5515809999999999E-2</c:v>
                </c:pt>
                <c:pt idx="61">
                  <c:v>5.6180604000000002E-2</c:v>
                </c:pt>
                <c:pt idx="62">
                  <c:v>5.7297029999999999E-2</c:v>
                </c:pt>
                <c:pt idx="63">
                  <c:v>5.844854E-2</c:v>
                </c:pt>
                <c:pt idx="64">
                  <c:v>5.6023829999999997E-2</c:v>
                </c:pt>
                <c:pt idx="65">
                  <c:v>4.9671510000000002E-2</c:v>
                </c:pt>
                <c:pt idx="66">
                  <c:v>4.5632834999999997E-2</c:v>
                </c:pt>
                <c:pt idx="67">
                  <c:v>4.9763705999999998E-2</c:v>
                </c:pt>
                <c:pt idx="68">
                  <c:v>5.9458735999999998E-2</c:v>
                </c:pt>
                <c:pt idx="69">
                  <c:v>6.4134200000000002E-2</c:v>
                </c:pt>
                <c:pt idx="70">
                  <c:v>5.6540965999999998E-2</c:v>
                </c:pt>
                <c:pt idx="71">
                  <c:v>3.9020510000000001E-2</c:v>
                </c:pt>
                <c:pt idx="72">
                  <c:v>2.1437027000000001E-2</c:v>
                </c:pt>
                <c:pt idx="73">
                  <c:v>1.1528849000000001E-2</c:v>
                </c:pt>
                <c:pt idx="74">
                  <c:v>1.0491314999999999E-2</c:v>
                </c:pt>
                <c:pt idx="75">
                  <c:v>1.4106395000000001E-2</c:v>
                </c:pt>
                <c:pt idx="76">
                  <c:v>1.8690109999999999E-2</c:v>
                </c:pt>
                <c:pt idx="77">
                  <c:v>2.2511860000000002E-2</c:v>
                </c:pt>
                <c:pt idx="78">
                  <c:v>2.6689311E-2</c:v>
                </c:pt>
                <c:pt idx="79">
                  <c:v>3.0876542E-2</c:v>
                </c:pt>
                <c:pt idx="80">
                  <c:v>3.1758997999999997E-2</c:v>
                </c:pt>
                <c:pt idx="81">
                  <c:v>2.6329874999999999E-2</c:v>
                </c:pt>
                <c:pt idx="82">
                  <c:v>1.4729463999999999E-2</c:v>
                </c:pt>
                <c:pt idx="83">
                  <c:v>1.1782722E-3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3.8796132000000001E-3</c:v>
                </c:pt>
                <c:pt idx="88">
                  <c:v>1.4907261E-2</c:v>
                </c:pt>
                <c:pt idx="89">
                  <c:v>2.4114730000000001E-2</c:v>
                </c:pt>
                <c:pt idx="90">
                  <c:v>3.0399552999999999E-2</c:v>
                </c:pt>
                <c:pt idx="91">
                  <c:v>3.4305356000000002E-2</c:v>
                </c:pt>
                <c:pt idx="92">
                  <c:v>3.5250913000000002E-2</c:v>
                </c:pt>
                <c:pt idx="93">
                  <c:v>3.4644607000000001E-2</c:v>
                </c:pt>
                <c:pt idx="94">
                  <c:v>3.3288280000000003E-2</c:v>
                </c:pt>
                <c:pt idx="95">
                  <c:v>3.1259593000000002E-2</c:v>
                </c:pt>
                <c:pt idx="96">
                  <c:v>3.1683362999999999E-2</c:v>
                </c:pt>
                <c:pt idx="97">
                  <c:v>3.3188139999999998E-2</c:v>
                </c:pt>
                <c:pt idx="98">
                  <c:v>3.5054000000000002E-2</c:v>
                </c:pt>
                <c:pt idx="99">
                  <c:v>3.6731444000000002E-2</c:v>
                </c:pt>
                <c:pt idx="100">
                  <c:v>3.8162660000000001E-2</c:v>
                </c:pt>
                <c:pt idx="101">
                  <c:v>3.832605E-2</c:v>
                </c:pt>
                <c:pt idx="102">
                  <c:v>3.7851660000000002E-2</c:v>
                </c:pt>
                <c:pt idx="103">
                  <c:v>3.7002575000000003E-2</c:v>
                </c:pt>
                <c:pt idx="104">
                  <c:v>3.4886025000000001E-2</c:v>
                </c:pt>
                <c:pt idx="105">
                  <c:v>3.1655879999999997E-2</c:v>
                </c:pt>
                <c:pt idx="106">
                  <c:v>2.7318307999999999E-2</c:v>
                </c:pt>
                <c:pt idx="107">
                  <c:v>2.2702620999999999E-2</c:v>
                </c:pt>
                <c:pt idx="108">
                  <c:v>1.6702580000000002E-2</c:v>
                </c:pt>
                <c:pt idx="109">
                  <c:v>1.0177421000000001E-2</c:v>
                </c:pt>
                <c:pt idx="110">
                  <c:v>3.8218838000000002E-3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6235-4814-BA9F-AB65ED539A6C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[5]Sheet1!$D$17:$DT$17</c:f>
              <c:numCache>
                <c:formatCode>General</c:formatCode>
                <c:ptCount val="121"/>
                <c:pt idx="0">
                  <c:v>5.1243924999999999E-3</c:v>
                </c:pt>
                <c:pt idx="1">
                  <c:v>3.7669371999999998E-3</c:v>
                </c:pt>
                <c:pt idx="2">
                  <c:v>4.4708129999999997E-3</c:v>
                </c:pt>
                <c:pt idx="3">
                  <c:v>3.7147809999999999E-3</c:v>
                </c:pt>
                <c:pt idx="4">
                  <c:v>3.3752127000000001E-3</c:v>
                </c:pt>
                <c:pt idx="5">
                  <c:v>4.8951306000000003E-3</c:v>
                </c:pt>
                <c:pt idx="6">
                  <c:v>8.1649979999999997E-3</c:v>
                </c:pt>
                <c:pt idx="7">
                  <c:v>1.1021737E-2</c:v>
                </c:pt>
                <c:pt idx="8">
                  <c:v>1.0410310000000001E-2</c:v>
                </c:pt>
                <c:pt idx="9">
                  <c:v>5.5617293999999998E-3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9.6599999999999995E-4</c:v>
                </c:pt>
                <c:pt idx="15">
                  <c:v>6.3919839999999999E-3</c:v>
                </c:pt>
                <c:pt idx="16">
                  <c:v>1.0478273999999999E-2</c:v>
                </c:pt>
                <c:pt idx="17">
                  <c:v>1.0274577E-2</c:v>
                </c:pt>
                <c:pt idx="18">
                  <c:v>6.3387607000000004E-3</c:v>
                </c:pt>
                <c:pt idx="19">
                  <c:v>1.5899999999999999E-4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4.1038845999999997E-3</c:v>
                </c:pt>
                <c:pt idx="27">
                  <c:v>9.9467329999999993E-3</c:v>
                </c:pt>
                <c:pt idx="28">
                  <c:v>1.5084273E-2</c:v>
                </c:pt>
                <c:pt idx="29">
                  <c:v>1.9182782999999998E-2</c:v>
                </c:pt>
                <c:pt idx="30">
                  <c:v>2.2861256999999999E-2</c:v>
                </c:pt>
                <c:pt idx="31">
                  <c:v>2.5925686999999999E-2</c:v>
                </c:pt>
                <c:pt idx="32">
                  <c:v>2.8005788E-2</c:v>
                </c:pt>
                <c:pt idx="33">
                  <c:v>3.1412243999999999E-2</c:v>
                </c:pt>
                <c:pt idx="34">
                  <c:v>3.5901975000000003E-2</c:v>
                </c:pt>
                <c:pt idx="35">
                  <c:v>4.0581560000000003E-2</c:v>
                </c:pt>
                <c:pt idx="36">
                  <c:v>4.2669539999999999E-2</c:v>
                </c:pt>
                <c:pt idx="37">
                  <c:v>4.0689616999999997E-2</c:v>
                </c:pt>
                <c:pt idx="38">
                  <c:v>3.5383493000000002E-2</c:v>
                </c:pt>
                <c:pt idx="39">
                  <c:v>2.9170437E-2</c:v>
                </c:pt>
                <c:pt idx="40">
                  <c:v>2.2845931E-2</c:v>
                </c:pt>
                <c:pt idx="41">
                  <c:v>1.8233638E-2</c:v>
                </c:pt>
                <c:pt idx="42">
                  <c:v>1.5131840000000001E-2</c:v>
                </c:pt>
                <c:pt idx="43">
                  <c:v>1.5103165E-2</c:v>
                </c:pt>
                <c:pt idx="44">
                  <c:v>1.9176299000000001E-2</c:v>
                </c:pt>
                <c:pt idx="45">
                  <c:v>2.5113923E-2</c:v>
                </c:pt>
                <c:pt idx="46">
                  <c:v>2.9384759999999999E-2</c:v>
                </c:pt>
                <c:pt idx="47">
                  <c:v>3.0127285E-2</c:v>
                </c:pt>
                <c:pt idx="48">
                  <c:v>2.9194072000000001E-2</c:v>
                </c:pt>
                <c:pt idx="49">
                  <c:v>2.9470351999999998E-2</c:v>
                </c:pt>
                <c:pt idx="50">
                  <c:v>3.1471144E-2</c:v>
                </c:pt>
                <c:pt idx="51">
                  <c:v>3.4628984000000002E-2</c:v>
                </c:pt>
                <c:pt idx="52">
                  <c:v>3.7169939999999999E-2</c:v>
                </c:pt>
                <c:pt idx="53">
                  <c:v>3.7134893000000002E-2</c:v>
                </c:pt>
                <c:pt idx="54">
                  <c:v>3.4212912999999998E-2</c:v>
                </c:pt>
                <c:pt idx="55">
                  <c:v>3.1557992E-2</c:v>
                </c:pt>
                <c:pt idx="56">
                  <c:v>3.1868412999999998E-2</c:v>
                </c:pt>
                <c:pt idx="57">
                  <c:v>3.7412795999999998E-2</c:v>
                </c:pt>
                <c:pt idx="58">
                  <c:v>4.6063602000000002E-2</c:v>
                </c:pt>
                <c:pt idx="59">
                  <c:v>5.3152442000000001E-2</c:v>
                </c:pt>
                <c:pt idx="60">
                  <c:v>5.5623646999999998E-2</c:v>
                </c:pt>
                <c:pt idx="61">
                  <c:v>5.59459E-2</c:v>
                </c:pt>
                <c:pt idx="62">
                  <c:v>5.6878246E-2</c:v>
                </c:pt>
                <c:pt idx="63">
                  <c:v>5.8054372999999999E-2</c:v>
                </c:pt>
                <c:pt idx="64">
                  <c:v>5.5792096999999999E-2</c:v>
                </c:pt>
                <c:pt idx="65">
                  <c:v>4.9608119999999999E-2</c:v>
                </c:pt>
                <c:pt idx="66">
                  <c:v>4.5650240000000002E-2</c:v>
                </c:pt>
                <c:pt idx="67">
                  <c:v>4.9748145000000001E-2</c:v>
                </c:pt>
                <c:pt idx="68">
                  <c:v>5.9370529999999998E-2</c:v>
                </c:pt>
                <c:pt idx="69">
                  <c:v>6.4002500000000004E-2</c:v>
                </c:pt>
                <c:pt idx="70">
                  <c:v>5.6448862000000002E-2</c:v>
                </c:pt>
                <c:pt idx="71">
                  <c:v>3.9058339999999997E-2</c:v>
                </c:pt>
                <c:pt idx="72">
                  <c:v>2.1636157999999999E-2</c:v>
                </c:pt>
                <c:pt idx="73">
                  <c:v>1.1795493000000001E-2</c:v>
                </c:pt>
                <c:pt idx="74">
                  <c:v>1.0617906999999999E-2</c:v>
                </c:pt>
                <c:pt idx="75">
                  <c:v>1.3905582E-2</c:v>
                </c:pt>
                <c:pt idx="76">
                  <c:v>1.8183044999999998E-2</c:v>
                </c:pt>
                <c:pt idx="77">
                  <c:v>2.1974644000000002E-2</c:v>
                </c:pt>
                <c:pt idx="78">
                  <c:v>2.6414962E-2</c:v>
                </c:pt>
                <c:pt idx="79">
                  <c:v>3.0943480999999998E-2</c:v>
                </c:pt>
                <c:pt idx="80">
                  <c:v>3.2005510000000001E-2</c:v>
                </c:pt>
                <c:pt idx="81">
                  <c:v>2.6549954000000001E-2</c:v>
                </c:pt>
                <c:pt idx="82">
                  <c:v>1.4805283000000001E-2</c:v>
                </c:pt>
                <c:pt idx="83">
                  <c:v>1.0951838000000001E-3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3.9720776999999999E-3</c:v>
                </c:pt>
                <c:pt idx="88">
                  <c:v>1.5237918E-2</c:v>
                </c:pt>
                <c:pt idx="89">
                  <c:v>2.4657194E-2</c:v>
                </c:pt>
                <c:pt idx="90">
                  <c:v>3.1028304E-2</c:v>
                </c:pt>
                <c:pt idx="91">
                  <c:v>3.4851920000000002E-2</c:v>
                </c:pt>
                <c:pt idx="92">
                  <c:v>3.5537258000000002E-2</c:v>
                </c:pt>
                <c:pt idx="93">
                  <c:v>3.4623537000000003E-2</c:v>
                </c:pt>
                <c:pt idx="94">
                  <c:v>3.2989579999999998E-2</c:v>
                </c:pt>
                <c:pt idx="95">
                  <c:v>3.0789534E-2</c:v>
                </c:pt>
                <c:pt idx="96">
                  <c:v>3.117323E-2</c:v>
                </c:pt>
                <c:pt idx="97">
                  <c:v>3.275248E-2</c:v>
                </c:pt>
                <c:pt idx="98">
                  <c:v>3.4752917000000001E-2</c:v>
                </c:pt>
                <c:pt idx="99">
                  <c:v>3.6588054000000002E-2</c:v>
                </c:pt>
                <c:pt idx="100">
                  <c:v>3.8166035000000001E-2</c:v>
                </c:pt>
                <c:pt idx="101">
                  <c:v>3.8409103E-2</c:v>
                </c:pt>
                <c:pt idx="102">
                  <c:v>3.8003670000000003E-2</c:v>
                </c:pt>
                <c:pt idx="103">
                  <c:v>3.7185370000000002E-2</c:v>
                </c:pt>
                <c:pt idx="104">
                  <c:v>3.5075139999999998E-2</c:v>
                </c:pt>
                <c:pt idx="105">
                  <c:v>3.1832470000000002E-2</c:v>
                </c:pt>
                <c:pt idx="106">
                  <c:v>2.7469436E-2</c:v>
                </c:pt>
                <c:pt idx="107">
                  <c:v>2.2803271E-2</c:v>
                </c:pt>
                <c:pt idx="108">
                  <c:v>1.6768752000000001E-2</c:v>
                </c:pt>
                <c:pt idx="109">
                  <c:v>1.0210752E-2</c:v>
                </c:pt>
                <c:pt idx="110">
                  <c:v>3.8221599999999998E-3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6235-4814-BA9F-AB65ED539A6C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[5]Sheet1!$D$18:$DT$18</c:f>
              <c:numCache>
                <c:formatCode>General</c:formatCode>
                <c:ptCount val="121"/>
                <c:pt idx="0">
                  <c:v>4.7692209999999997E-3</c:v>
                </c:pt>
                <c:pt idx="1">
                  <c:v>3.6078626000000001E-3</c:v>
                </c:pt>
                <c:pt idx="2">
                  <c:v>4.5546859999999996E-3</c:v>
                </c:pt>
                <c:pt idx="3">
                  <c:v>3.8602913000000002E-3</c:v>
                </c:pt>
                <c:pt idx="4">
                  <c:v>3.4348792000000001E-3</c:v>
                </c:pt>
                <c:pt idx="5">
                  <c:v>4.8343698000000001E-3</c:v>
                </c:pt>
                <c:pt idx="6">
                  <c:v>8.0405819999999992E-3</c:v>
                </c:pt>
                <c:pt idx="7">
                  <c:v>1.0912168999999999E-2</c:v>
                </c:pt>
                <c:pt idx="8">
                  <c:v>1.0332656000000001E-2</c:v>
                </c:pt>
                <c:pt idx="9">
                  <c:v>5.5108800000000001E-3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1.0891911E-3</c:v>
                </c:pt>
                <c:pt idx="15">
                  <c:v>6.3741487000000003E-3</c:v>
                </c:pt>
                <c:pt idx="16">
                  <c:v>1.0350238499999999E-2</c:v>
                </c:pt>
                <c:pt idx="17">
                  <c:v>1.0112673000000001E-2</c:v>
                </c:pt>
                <c:pt idx="18">
                  <c:v>6.2695798000000002E-3</c:v>
                </c:pt>
                <c:pt idx="19">
                  <c:v>2.6400000000000002E-4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4.1061086E-3</c:v>
                </c:pt>
                <c:pt idx="27">
                  <c:v>9.9673149999999992E-3</c:v>
                </c:pt>
                <c:pt idx="28">
                  <c:v>1.5136900999999999E-2</c:v>
                </c:pt>
                <c:pt idx="29">
                  <c:v>1.928057E-2</c:v>
                </c:pt>
                <c:pt idx="30">
                  <c:v>2.29982E-2</c:v>
                </c:pt>
                <c:pt idx="31">
                  <c:v>2.6089566000000002E-2</c:v>
                </c:pt>
                <c:pt idx="32">
                  <c:v>2.8169723000000001E-2</c:v>
                </c:pt>
                <c:pt idx="33">
                  <c:v>3.1524543000000002E-2</c:v>
                </c:pt>
                <c:pt idx="34">
                  <c:v>3.5928488000000001E-2</c:v>
                </c:pt>
                <c:pt idx="35">
                  <c:v>4.0502156999999997E-2</c:v>
                </c:pt>
                <c:pt idx="36">
                  <c:v>4.2492072999999998E-2</c:v>
                </c:pt>
                <c:pt idx="37">
                  <c:v>4.0469474999999998E-2</c:v>
                </c:pt>
                <c:pt idx="38">
                  <c:v>3.5153075999999998E-2</c:v>
                </c:pt>
                <c:pt idx="39">
                  <c:v>2.8995343E-2</c:v>
                </c:pt>
                <c:pt idx="40">
                  <c:v>2.2792595999999998E-2</c:v>
                </c:pt>
                <c:pt idx="41">
                  <c:v>1.8333945000000001E-2</c:v>
                </c:pt>
                <c:pt idx="42">
                  <c:v>1.5317374E-2</c:v>
                </c:pt>
                <c:pt idx="43">
                  <c:v>1.5267448499999999E-2</c:v>
                </c:pt>
                <c:pt idx="44">
                  <c:v>1.9240073999999999E-2</c:v>
                </c:pt>
                <c:pt idx="45">
                  <c:v>2.5099613E-2</c:v>
                </c:pt>
                <c:pt idx="46">
                  <c:v>2.9341655000000001E-2</c:v>
                </c:pt>
                <c:pt idx="47">
                  <c:v>3.0129168000000001E-2</c:v>
                </c:pt>
                <c:pt idx="48">
                  <c:v>2.9276462E-2</c:v>
                </c:pt>
                <c:pt idx="49">
                  <c:v>2.9669976000000001E-2</c:v>
                </c:pt>
                <c:pt idx="50">
                  <c:v>3.1724513000000003E-2</c:v>
                </c:pt>
                <c:pt idx="51">
                  <c:v>3.4779890000000001E-2</c:v>
                </c:pt>
                <c:pt idx="52">
                  <c:v>3.7095620000000003E-2</c:v>
                </c:pt>
                <c:pt idx="53">
                  <c:v>3.683794E-2</c:v>
                </c:pt>
                <c:pt idx="54">
                  <c:v>3.3865336000000003E-2</c:v>
                </c:pt>
                <c:pt idx="55">
                  <c:v>3.1362027000000001E-2</c:v>
                </c:pt>
                <c:pt idx="56">
                  <c:v>3.1900856999999998E-2</c:v>
                </c:pt>
                <c:pt idx="57">
                  <c:v>3.7626747000000002E-2</c:v>
                </c:pt>
                <c:pt idx="58">
                  <c:v>4.6369300000000002E-2</c:v>
                </c:pt>
                <c:pt idx="59">
                  <c:v>5.3495146E-2</c:v>
                </c:pt>
                <c:pt idx="60">
                  <c:v>5.5948827E-2</c:v>
                </c:pt>
                <c:pt idx="61">
                  <c:v>5.6226449999999997E-2</c:v>
                </c:pt>
                <c:pt idx="62">
                  <c:v>5.707603E-2</c:v>
                </c:pt>
                <c:pt idx="63">
                  <c:v>5.8114298000000002E-2</c:v>
                </c:pt>
                <c:pt idx="64">
                  <c:v>5.5631435999999999E-2</c:v>
                </c:pt>
                <c:pt idx="65">
                  <c:v>4.9165427999999997E-2</c:v>
                </c:pt>
                <c:pt idx="66">
                  <c:v>4.4983535999999998E-2</c:v>
                </c:pt>
                <c:pt idx="67">
                  <c:v>4.9085766000000003E-2</c:v>
                </c:pt>
                <c:pt idx="68">
                  <c:v>5.9021934999999998E-2</c:v>
                </c:pt>
                <c:pt idx="69">
                  <c:v>6.4150620000000005E-2</c:v>
                </c:pt>
                <c:pt idx="70">
                  <c:v>5.703022E-2</c:v>
                </c:pt>
                <c:pt idx="71">
                  <c:v>3.9786525000000003E-2</c:v>
                </c:pt>
                <c:pt idx="72">
                  <c:v>2.2172635E-2</c:v>
                </c:pt>
                <c:pt idx="73">
                  <c:v>1.1950077E-2</c:v>
                </c:pt>
                <c:pt idx="74">
                  <c:v>1.0454051000000001E-2</c:v>
                </c:pt>
                <c:pt idx="75">
                  <c:v>1.3656209000000001E-2</c:v>
                </c:pt>
                <c:pt idx="76">
                  <c:v>1.8055007000000001E-2</c:v>
                </c:pt>
                <c:pt idx="77">
                  <c:v>2.1983935E-2</c:v>
                </c:pt>
                <c:pt idx="78">
                  <c:v>2.6451840000000001E-2</c:v>
                </c:pt>
                <c:pt idx="79">
                  <c:v>3.0929837000000002E-2</c:v>
                </c:pt>
                <c:pt idx="80">
                  <c:v>3.1983699999999997E-2</c:v>
                </c:pt>
                <c:pt idx="81">
                  <c:v>2.6563901000000001E-2</c:v>
                </c:pt>
                <c:pt idx="82">
                  <c:v>1.4807973E-2</c:v>
                </c:pt>
                <c:pt idx="83">
                  <c:v>9.8400000000000007E-4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3.8396138999999998E-3</c:v>
                </c:pt>
                <c:pt idx="88">
                  <c:v>1.5290432E-2</c:v>
                </c:pt>
                <c:pt idx="89">
                  <c:v>2.4813597999999999E-2</c:v>
                </c:pt>
                <c:pt idx="90">
                  <c:v>3.1259514000000002E-2</c:v>
                </c:pt>
                <c:pt idx="91">
                  <c:v>3.5062681999999998E-2</c:v>
                </c:pt>
                <c:pt idx="92">
                  <c:v>3.5724323000000002E-2</c:v>
                </c:pt>
                <c:pt idx="93">
                  <c:v>3.4797492999999999E-2</c:v>
                </c:pt>
                <c:pt idx="94">
                  <c:v>3.3168000000000003E-2</c:v>
                </c:pt>
                <c:pt idx="95">
                  <c:v>3.0960306999999999E-2</c:v>
                </c:pt>
                <c:pt idx="96">
                  <c:v>3.131888E-2</c:v>
                </c:pt>
                <c:pt idx="97">
                  <c:v>3.2844335000000002E-2</c:v>
                </c:pt>
                <c:pt idx="98">
                  <c:v>3.4758836000000001E-2</c:v>
                </c:pt>
                <c:pt idx="99">
                  <c:v>3.6500829999999998E-2</c:v>
                </c:pt>
                <c:pt idx="100">
                  <c:v>3.8005363E-2</c:v>
                </c:pt>
                <c:pt idx="101">
                  <c:v>3.819053E-2</c:v>
                </c:pt>
                <c:pt idx="102">
                  <c:v>3.7779979999999998E-2</c:v>
                </c:pt>
                <c:pt idx="103">
                  <c:v>3.6993739999999997E-2</c:v>
                </c:pt>
                <c:pt idx="104">
                  <c:v>3.4939409999999997E-2</c:v>
                </c:pt>
                <c:pt idx="105">
                  <c:v>3.1766563999999997E-2</c:v>
                </c:pt>
                <c:pt idx="106">
                  <c:v>2.7482670000000001E-2</c:v>
                </c:pt>
                <c:pt idx="107">
                  <c:v>2.2894629999999999E-2</c:v>
                </c:pt>
                <c:pt idx="108">
                  <c:v>1.6944702999999998E-2</c:v>
                </c:pt>
                <c:pt idx="109">
                  <c:v>1.0460387999999999E-2</c:v>
                </c:pt>
                <c:pt idx="110">
                  <c:v>4.134118E-3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6235-4814-BA9F-AB65ED539A6C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[5]Sheet1!$D$19:$DT$19</c:f>
              <c:numCache>
                <c:formatCode>General</c:formatCode>
                <c:ptCount val="121"/>
                <c:pt idx="0">
                  <c:v>5.6207499999999999E-3</c:v>
                </c:pt>
                <c:pt idx="1">
                  <c:v>4.3157430000000004E-3</c:v>
                </c:pt>
                <c:pt idx="2">
                  <c:v>5.0871140000000002E-3</c:v>
                </c:pt>
                <c:pt idx="3">
                  <c:v>4.2726800000000001E-3</c:v>
                </c:pt>
                <c:pt idx="4">
                  <c:v>3.738636E-3</c:v>
                </c:pt>
                <c:pt idx="5">
                  <c:v>4.9858530000000002E-3</c:v>
                </c:pt>
                <c:pt idx="6">
                  <c:v>8.0611180000000008E-3</c:v>
                </c:pt>
                <c:pt idx="7">
                  <c:v>1.0824372000000001E-2</c:v>
                </c:pt>
                <c:pt idx="8">
                  <c:v>1.0197929E-2</c:v>
                </c:pt>
                <c:pt idx="9">
                  <c:v>5.3391415000000001E-3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1.2721233999999999E-3</c:v>
                </c:pt>
                <c:pt idx="15">
                  <c:v>6.8733016999999999E-3</c:v>
                </c:pt>
                <c:pt idx="16">
                  <c:v>1.0972367E-2</c:v>
                </c:pt>
                <c:pt idx="17">
                  <c:v>1.0650645E-2</c:v>
                </c:pt>
                <c:pt idx="18">
                  <c:v>6.5125566999999999E-3</c:v>
                </c:pt>
                <c:pt idx="19">
                  <c:v>1.76E-4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4.1780337000000001E-3</c:v>
                </c:pt>
                <c:pt idx="27">
                  <c:v>9.904777E-3</c:v>
                </c:pt>
                <c:pt idx="28">
                  <c:v>1.4899361999999999E-2</c:v>
                </c:pt>
                <c:pt idx="29">
                  <c:v>1.8956078000000001E-2</c:v>
                </c:pt>
                <c:pt idx="30">
                  <c:v>2.2735205000000001E-2</c:v>
                </c:pt>
                <c:pt idx="31">
                  <c:v>2.6013767E-2</c:v>
                </c:pt>
                <c:pt idx="32">
                  <c:v>2.8300835E-2</c:v>
                </c:pt>
                <c:pt idx="33">
                  <c:v>3.1777992999999997E-2</c:v>
                </c:pt>
                <c:pt idx="34">
                  <c:v>3.6193500000000003E-2</c:v>
                </c:pt>
                <c:pt idx="35">
                  <c:v>4.0655943999999999E-2</c:v>
                </c:pt>
                <c:pt idx="36">
                  <c:v>4.2493016000000002E-2</c:v>
                </c:pt>
                <c:pt idx="37">
                  <c:v>4.0338840000000001E-2</c:v>
                </c:pt>
                <c:pt idx="38">
                  <c:v>3.4980553999999997E-2</c:v>
                </c:pt>
                <c:pt idx="39">
                  <c:v>2.8808294000000002E-2</c:v>
                </c:pt>
                <c:pt idx="40">
                  <c:v>2.2559341E-2</c:v>
                </c:pt>
                <c:pt idx="41">
                  <c:v>1.8101193000000002E-2</c:v>
                </c:pt>
                <c:pt idx="42">
                  <c:v>1.5158206E-2</c:v>
                </c:pt>
                <c:pt idx="43">
                  <c:v>1.5304870999999999E-2</c:v>
                </c:pt>
                <c:pt idx="44">
                  <c:v>1.9508975000000001E-2</c:v>
                </c:pt>
                <c:pt idx="45">
                  <c:v>2.5462370000000002E-2</c:v>
                </c:pt>
                <c:pt idx="46">
                  <c:v>2.9616971999999998E-2</c:v>
                </c:pt>
                <c:pt idx="47">
                  <c:v>3.021484E-2</c:v>
                </c:pt>
                <c:pt idx="48">
                  <c:v>2.9165199999999999E-2</c:v>
                </c:pt>
                <c:pt idx="49">
                  <c:v>2.9421372000000001E-2</c:v>
                </c:pt>
                <c:pt idx="50">
                  <c:v>3.1426262000000003E-2</c:v>
                </c:pt>
                <c:pt idx="51">
                  <c:v>3.4578167E-2</c:v>
                </c:pt>
                <c:pt idx="52">
                  <c:v>3.7080663999999999E-2</c:v>
                </c:pt>
                <c:pt idx="53">
                  <c:v>3.7020409999999997E-2</c:v>
                </c:pt>
                <c:pt idx="54">
                  <c:v>3.4111126999999998E-2</c:v>
                </c:pt>
                <c:pt idx="55">
                  <c:v>3.1499192000000002E-2</c:v>
                </c:pt>
                <c:pt idx="56">
                  <c:v>3.1830377999999999E-2</c:v>
                </c:pt>
                <c:pt idx="57">
                  <c:v>3.7365913000000001E-2</c:v>
                </c:pt>
                <c:pt idx="58">
                  <c:v>4.5990360000000001E-2</c:v>
                </c:pt>
                <c:pt idx="59">
                  <c:v>5.3071531999999998E-2</c:v>
                </c:pt>
                <c:pt idx="60">
                  <c:v>5.5575385999999997E-2</c:v>
                </c:pt>
                <c:pt idx="61">
                  <c:v>5.5962782000000003E-2</c:v>
                </c:pt>
                <c:pt idx="62">
                  <c:v>5.6973632000000003E-2</c:v>
                </c:pt>
                <c:pt idx="63">
                  <c:v>5.8213719999999997E-2</c:v>
                </c:pt>
                <c:pt idx="64">
                  <c:v>5.598127E-2</c:v>
                </c:pt>
                <c:pt idx="65">
                  <c:v>4.9775653000000003E-2</c:v>
                </c:pt>
                <c:pt idx="66">
                  <c:v>4.5769339999999999E-2</c:v>
                </c:pt>
                <c:pt idx="67">
                  <c:v>4.9832870000000001E-2</c:v>
                </c:pt>
                <c:pt idx="68">
                  <c:v>5.9456612999999998E-2</c:v>
                </c:pt>
                <c:pt idx="69">
                  <c:v>6.4095700000000005E-2</c:v>
                </c:pt>
                <c:pt idx="70">
                  <c:v>5.6475289999999997E-2</c:v>
                </c:pt>
                <c:pt idx="71">
                  <c:v>3.8896956000000003E-2</c:v>
                </c:pt>
                <c:pt idx="72">
                  <c:v>2.122423E-2</c:v>
                </c:pt>
                <c:pt idx="73">
                  <c:v>1.1233150000000001E-2</c:v>
                </c:pt>
                <c:pt idx="74">
                  <c:v>1.0150987E-2</c:v>
                </c:pt>
                <c:pt idx="75">
                  <c:v>1.3760289E-2</c:v>
                </c:pt>
                <c:pt idx="76">
                  <c:v>1.8398408000000002E-2</c:v>
                </c:pt>
                <c:pt idx="77">
                  <c:v>2.2380061E-2</c:v>
                </c:pt>
                <c:pt idx="78">
                  <c:v>2.6784992000000001E-2</c:v>
                </c:pt>
                <c:pt idx="79">
                  <c:v>3.1150872E-2</c:v>
                </c:pt>
                <c:pt idx="80">
                  <c:v>3.2077447000000002E-2</c:v>
                </c:pt>
                <c:pt idx="81">
                  <c:v>2.6563223E-2</c:v>
                </c:pt>
                <c:pt idx="82">
                  <c:v>1.48009965E-2</c:v>
                </c:pt>
                <c:pt idx="83">
                  <c:v>1.0745589000000001E-3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4.0768310000000004E-3</c:v>
                </c:pt>
                <c:pt idx="88">
                  <c:v>1.5357595E-2</c:v>
                </c:pt>
                <c:pt idx="89">
                  <c:v>2.4690606E-2</c:v>
                </c:pt>
                <c:pt idx="90">
                  <c:v>3.0968903999999998E-2</c:v>
                </c:pt>
                <c:pt idx="91">
                  <c:v>3.4647024999999998E-2</c:v>
                </c:pt>
                <c:pt idx="92">
                  <c:v>3.5279730000000002E-2</c:v>
                </c:pt>
                <c:pt idx="93">
                  <c:v>3.4403942999999999E-2</c:v>
                </c:pt>
                <c:pt idx="94">
                  <c:v>3.2867427999999997E-2</c:v>
                </c:pt>
                <c:pt idx="95">
                  <c:v>3.0789448000000001E-2</c:v>
                </c:pt>
                <c:pt idx="96">
                  <c:v>3.1266212000000002E-2</c:v>
                </c:pt>
                <c:pt idx="97">
                  <c:v>3.2894943000000003E-2</c:v>
                </c:pt>
                <c:pt idx="98">
                  <c:v>3.4894314000000003E-2</c:v>
                </c:pt>
                <c:pt idx="99">
                  <c:v>3.6704793999999999E-2</c:v>
                </c:pt>
                <c:pt idx="100">
                  <c:v>3.8273429999999997E-2</c:v>
                </c:pt>
                <c:pt idx="101">
                  <c:v>3.8567424000000003E-2</c:v>
                </c:pt>
                <c:pt idx="102">
                  <c:v>3.817098E-2</c:v>
                </c:pt>
                <c:pt idx="103">
                  <c:v>3.7394009999999998E-2</c:v>
                </c:pt>
                <c:pt idx="104">
                  <c:v>3.5331719999999997E-2</c:v>
                </c:pt>
                <c:pt idx="105">
                  <c:v>3.2133095E-2</c:v>
                </c:pt>
                <c:pt idx="106">
                  <c:v>2.7805349E-2</c:v>
                </c:pt>
                <c:pt idx="107">
                  <c:v>2.3169183999999999E-2</c:v>
                </c:pt>
                <c:pt idx="108">
                  <c:v>1.7133934E-2</c:v>
                </c:pt>
                <c:pt idx="109">
                  <c:v>1.0551349E-2</c:v>
                </c:pt>
                <c:pt idx="110">
                  <c:v>4.1207643000000004E-3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6235-4814-BA9F-AB65ED539A6C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[5]Sheet1!$D$20:$DT$20</c:f>
              <c:numCache>
                <c:formatCode>General</c:formatCode>
                <c:ptCount val="121"/>
                <c:pt idx="0">
                  <c:v>5.3543354999999997E-3</c:v>
                </c:pt>
                <c:pt idx="1">
                  <c:v>4.0758382999999997E-3</c:v>
                </c:pt>
                <c:pt idx="2">
                  <c:v>5.0512472999999997E-3</c:v>
                </c:pt>
                <c:pt idx="3">
                  <c:v>4.0716049999999998E-3</c:v>
                </c:pt>
                <c:pt idx="4">
                  <c:v>3.3211794000000002E-3</c:v>
                </c:pt>
                <c:pt idx="5">
                  <c:v>4.4239815000000002E-3</c:v>
                </c:pt>
                <c:pt idx="6">
                  <c:v>7.4496229999999998E-3</c:v>
                </c:pt>
                <c:pt idx="7">
                  <c:v>1.034391E-2</c:v>
                </c:pt>
                <c:pt idx="8">
                  <c:v>9.8824810000000003E-3</c:v>
                </c:pt>
                <c:pt idx="9">
                  <c:v>5.2074499999999998E-3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1.3545101E-3</c:v>
                </c:pt>
                <c:pt idx="15">
                  <c:v>6.8362759999999996E-3</c:v>
                </c:pt>
                <c:pt idx="16">
                  <c:v>1.0892051999999999E-2</c:v>
                </c:pt>
                <c:pt idx="17">
                  <c:v>1.06216865E-2</c:v>
                </c:pt>
                <c:pt idx="18">
                  <c:v>6.5735580000000002E-3</c:v>
                </c:pt>
                <c:pt idx="19">
                  <c:v>2.6899999999999998E-4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3.7677422999999998E-3</c:v>
                </c:pt>
                <c:pt idx="27">
                  <c:v>9.6261455000000006E-3</c:v>
                </c:pt>
                <c:pt idx="28">
                  <c:v>1.4807202E-2</c:v>
                </c:pt>
                <c:pt idx="29">
                  <c:v>1.8974165000000001E-2</c:v>
                </c:pt>
                <c:pt idx="30">
                  <c:v>2.2825824000000002E-2</c:v>
                </c:pt>
                <c:pt idx="31">
                  <c:v>2.6052281E-2</c:v>
                </c:pt>
                <c:pt idx="32">
                  <c:v>2.8156288000000002E-2</c:v>
                </c:pt>
                <c:pt idx="33">
                  <c:v>3.1419059999999999E-2</c:v>
                </c:pt>
                <c:pt idx="34">
                  <c:v>3.5635437999999998E-2</c:v>
                </c:pt>
                <c:pt idx="35">
                  <c:v>3.9925101999999997E-2</c:v>
                </c:pt>
                <c:pt idx="36">
                  <c:v>4.1594590000000001E-2</c:v>
                </c:pt>
                <c:pt idx="37">
                  <c:v>3.9245736000000003E-2</c:v>
                </c:pt>
                <c:pt idx="38">
                  <c:v>3.3731820000000003E-2</c:v>
                </c:pt>
                <c:pt idx="39">
                  <c:v>2.7480879999999999E-2</c:v>
                </c:pt>
                <c:pt idx="40">
                  <c:v>2.1200782000000001E-2</c:v>
                </c:pt>
                <c:pt idx="41">
                  <c:v>1.679945E-2</c:v>
                </c:pt>
                <c:pt idx="42">
                  <c:v>1.3992163E-2</c:v>
                </c:pt>
                <c:pt idx="43">
                  <c:v>1.433914E-2</c:v>
                </c:pt>
                <c:pt idx="44">
                  <c:v>1.8734962000000001E-2</c:v>
                </c:pt>
                <c:pt idx="45">
                  <c:v>2.4857843000000001E-2</c:v>
                </c:pt>
                <c:pt idx="46">
                  <c:v>2.9174599999999998E-2</c:v>
                </c:pt>
                <c:pt idx="47">
                  <c:v>2.9920203999999999E-2</c:v>
                </c:pt>
                <c:pt idx="48">
                  <c:v>2.8987655000000001E-2</c:v>
                </c:pt>
                <c:pt idx="49">
                  <c:v>2.9303982999999999E-2</c:v>
                </c:pt>
                <c:pt idx="50">
                  <c:v>3.1397223000000002E-2</c:v>
                </c:pt>
                <c:pt idx="51">
                  <c:v>3.4766274999999999E-2</c:v>
                </c:pt>
                <c:pt idx="52">
                  <c:v>3.7561048E-2</c:v>
                </c:pt>
                <c:pt idx="53">
                  <c:v>3.7708327E-2</c:v>
                </c:pt>
                <c:pt idx="54">
                  <c:v>3.4692194000000003E-2</c:v>
                </c:pt>
                <c:pt idx="55">
                  <c:v>3.1617060000000002E-2</c:v>
                </c:pt>
                <c:pt idx="56">
                  <c:v>3.1273987000000003E-2</c:v>
                </c:pt>
                <c:pt idx="57">
                  <c:v>3.6143660000000001E-2</c:v>
                </c:pt>
                <c:pt idx="58">
                  <c:v>4.4297844000000003E-2</c:v>
                </c:pt>
                <c:pt idx="59">
                  <c:v>5.123929E-2</c:v>
                </c:pt>
                <c:pt idx="60">
                  <c:v>5.3931113000000003E-2</c:v>
                </c:pt>
                <c:pt idx="61">
                  <c:v>5.4713387000000002E-2</c:v>
                </c:pt>
                <c:pt idx="62">
                  <c:v>5.616136E-2</c:v>
                </c:pt>
                <c:pt idx="63">
                  <c:v>5.7810201999999998E-2</c:v>
                </c:pt>
                <c:pt idx="64">
                  <c:v>5.5975049999999998E-2</c:v>
                </c:pt>
                <c:pt idx="65">
                  <c:v>5.0111976000000003E-2</c:v>
                </c:pt>
                <c:pt idx="66">
                  <c:v>4.6301085999999998E-2</c:v>
                </c:pt>
                <c:pt idx="67">
                  <c:v>5.0364359999999997E-2</c:v>
                </c:pt>
                <c:pt idx="68">
                  <c:v>5.9800956000000002E-2</c:v>
                </c:pt>
                <c:pt idx="69">
                  <c:v>6.4230024999999996E-2</c:v>
                </c:pt>
                <c:pt idx="70">
                  <c:v>5.6516442E-2</c:v>
                </c:pt>
                <c:pt idx="71">
                  <c:v>3.9066070000000001E-2</c:v>
                </c:pt>
                <c:pt idx="72">
                  <c:v>2.1731029999999998E-2</c:v>
                </c:pt>
                <c:pt idx="73">
                  <c:v>1.2130204E-2</c:v>
                </c:pt>
                <c:pt idx="74">
                  <c:v>1.1277817000000001E-2</c:v>
                </c:pt>
                <c:pt idx="75">
                  <c:v>1.4858929E-2</c:v>
                </c:pt>
                <c:pt idx="76">
                  <c:v>1.9286318E-2</c:v>
                </c:pt>
                <c:pt idx="77">
                  <c:v>2.3007448999999999E-2</c:v>
                </c:pt>
                <c:pt idx="78">
                  <c:v>2.7152741000000001E-2</c:v>
                </c:pt>
                <c:pt idx="79">
                  <c:v>3.1253534999999999E-2</c:v>
                </c:pt>
                <c:pt idx="80">
                  <c:v>3.1908105999999999E-2</c:v>
                </c:pt>
                <c:pt idx="81">
                  <c:v>2.6181657000000001E-2</c:v>
                </c:pt>
                <c:pt idx="82">
                  <c:v>1.4369475E-2</c:v>
                </c:pt>
                <c:pt idx="83">
                  <c:v>7.8200000000000003E-4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3.6391436999999999E-3</c:v>
                </c:pt>
                <c:pt idx="88">
                  <c:v>1.4437966999999999E-2</c:v>
                </c:pt>
                <c:pt idx="89">
                  <c:v>2.3369793E-2</c:v>
                </c:pt>
                <c:pt idx="90">
                  <c:v>2.9493834999999999E-2</c:v>
                </c:pt>
                <c:pt idx="91">
                  <c:v>3.3300455999999999E-2</c:v>
                </c:pt>
                <c:pt idx="92">
                  <c:v>3.4239600000000002E-2</c:v>
                </c:pt>
                <c:pt idx="93">
                  <c:v>3.3658045999999997E-2</c:v>
                </c:pt>
                <c:pt idx="94">
                  <c:v>3.2370563999999998E-2</c:v>
                </c:pt>
                <c:pt idx="95">
                  <c:v>3.0557460000000002E-2</c:v>
                </c:pt>
                <c:pt idx="96">
                  <c:v>3.1235895999999999E-2</c:v>
                </c:pt>
                <c:pt idx="97">
                  <c:v>3.3042952E-2</c:v>
                </c:pt>
                <c:pt idx="98">
                  <c:v>3.5208086999999999E-2</c:v>
                </c:pt>
                <c:pt idx="99">
                  <c:v>3.7123370000000003E-2</c:v>
                </c:pt>
                <c:pt idx="100">
                  <c:v>3.866667E-2</c:v>
                </c:pt>
                <c:pt idx="101">
                  <c:v>3.8841028E-2</c:v>
                </c:pt>
                <c:pt idx="102">
                  <c:v>3.8364567000000002E-2</c:v>
                </c:pt>
                <c:pt idx="103">
                  <c:v>3.7448429999999998E-2</c:v>
                </c:pt>
                <c:pt idx="104">
                  <c:v>3.5238706000000002E-2</c:v>
                </c:pt>
                <c:pt idx="105">
                  <c:v>3.1910340000000002E-2</c:v>
                </c:pt>
                <c:pt idx="106">
                  <c:v>2.7485180000000001E-2</c:v>
                </c:pt>
                <c:pt idx="107">
                  <c:v>2.2793282000000002E-2</c:v>
                </c:pt>
                <c:pt idx="108">
                  <c:v>1.675542E-2</c:v>
                </c:pt>
                <c:pt idx="109">
                  <c:v>1.02345105E-2</c:v>
                </c:pt>
                <c:pt idx="110">
                  <c:v>3.9098485999999998E-3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6235-4814-BA9F-AB65ED539A6C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[5]Sheet1!$D$21:$DT$21</c:f>
              <c:numCache>
                <c:formatCode>General</c:formatCode>
                <c:ptCount val="121"/>
                <c:pt idx="0">
                  <c:v>5.378641E-3</c:v>
                </c:pt>
                <c:pt idx="1">
                  <c:v>3.940603E-3</c:v>
                </c:pt>
                <c:pt idx="2">
                  <c:v>4.6985982999999997E-3</c:v>
                </c:pt>
                <c:pt idx="3">
                  <c:v>3.8096610000000002E-3</c:v>
                </c:pt>
                <c:pt idx="4">
                  <c:v>3.3992329000000002E-3</c:v>
                </c:pt>
                <c:pt idx="5">
                  <c:v>4.8458240000000003E-3</c:v>
                </c:pt>
                <c:pt idx="6">
                  <c:v>8.0306990000000005E-3</c:v>
                </c:pt>
                <c:pt idx="7">
                  <c:v>1.0805917999999999E-2</c:v>
                </c:pt>
                <c:pt idx="8">
                  <c:v>1.0095114000000001E-2</c:v>
                </c:pt>
                <c:pt idx="9">
                  <c:v>5.1456050000000001E-3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1.3467405999999999E-3</c:v>
                </c:pt>
                <c:pt idx="15">
                  <c:v>7.1853990000000003E-3</c:v>
                </c:pt>
                <c:pt idx="16">
                  <c:v>1.1477918E-2</c:v>
                </c:pt>
                <c:pt idx="17">
                  <c:v>1.1234287000000001E-2</c:v>
                </c:pt>
                <c:pt idx="18">
                  <c:v>7.0067196999999996E-3</c:v>
                </c:pt>
                <c:pt idx="19">
                  <c:v>4.2900000000000002E-4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3.5680327999999999E-3</c:v>
                </c:pt>
                <c:pt idx="27">
                  <c:v>9.5546620000000002E-3</c:v>
                </c:pt>
                <c:pt idx="28">
                  <c:v>1.4793928E-2</c:v>
                </c:pt>
                <c:pt idx="29">
                  <c:v>1.8974314999999999E-2</c:v>
                </c:pt>
                <c:pt idx="30">
                  <c:v>2.2840355E-2</c:v>
                </c:pt>
                <c:pt idx="31">
                  <c:v>2.6101748000000001E-2</c:v>
                </c:pt>
                <c:pt idx="32">
                  <c:v>2.8206700000000001E-2</c:v>
                </c:pt>
                <c:pt idx="33">
                  <c:v>3.1421084000000002E-2</c:v>
                </c:pt>
                <c:pt idx="34">
                  <c:v>3.5563066999999997E-2</c:v>
                </c:pt>
                <c:pt idx="35">
                  <c:v>3.9768375000000002E-2</c:v>
                </c:pt>
                <c:pt idx="36">
                  <c:v>4.1311737000000001E-2</c:v>
                </c:pt>
                <c:pt idx="37">
                  <c:v>3.8721249999999999E-2</c:v>
                </c:pt>
                <c:pt idx="38">
                  <c:v>3.2964356E-2</c:v>
                </c:pt>
                <c:pt idx="39">
                  <c:v>2.6546413000000001E-2</c:v>
                </c:pt>
                <c:pt idx="40">
                  <c:v>2.0234525E-2</c:v>
                </c:pt>
                <c:pt idx="41">
                  <c:v>1.5838787E-2</c:v>
                </c:pt>
                <c:pt idx="42">
                  <c:v>1.3074453E-2</c:v>
                </c:pt>
                <c:pt idx="43">
                  <c:v>1.3575059E-2</c:v>
                </c:pt>
                <c:pt idx="44">
                  <c:v>1.8229637E-2</c:v>
                </c:pt>
                <c:pt idx="45">
                  <c:v>2.4635196000000002E-2</c:v>
                </c:pt>
                <c:pt idx="46">
                  <c:v>2.9171247000000001E-2</c:v>
                </c:pt>
                <c:pt idx="47">
                  <c:v>3.0045377000000002E-2</c:v>
                </c:pt>
                <c:pt idx="48">
                  <c:v>2.9194199000000001E-2</c:v>
                </c:pt>
                <c:pt idx="49">
                  <c:v>2.944915E-2</c:v>
                </c:pt>
                <c:pt idx="50">
                  <c:v>3.1336575999999998E-2</c:v>
                </c:pt>
                <c:pt idx="51">
                  <c:v>3.4482510000000001E-2</c:v>
                </c:pt>
                <c:pt idx="52">
                  <c:v>3.7251245000000002E-2</c:v>
                </c:pt>
                <c:pt idx="53">
                  <c:v>3.7610224999999997E-2</c:v>
                </c:pt>
                <c:pt idx="54">
                  <c:v>3.4823116000000001E-2</c:v>
                </c:pt>
                <c:pt idx="55">
                  <c:v>3.1737234000000003E-2</c:v>
                </c:pt>
                <c:pt idx="56">
                  <c:v>3.1129835000000002E-2</c:v>
                </c:pt>
                <c:pt idx="57">
                  <c:v>3.5695083000000002E-2</c:v>
                </c:pt>
                <c:pt idx="58">
                  <c:v>4.3697592E-2</c:v>
                </c:pt>
                <c:pt idx="59">
                  <c:v>5.0731376000000002E-2</c:v>
                </c:pt>
                <c:pt idx="60">
                  <c:v>5.3572281999999999E-2</c:v>
                </c:pt>
                <c:pt idx="61">
                  <c:v>5.4419692999999998E-2</c:v>
                </c:pt>
                <c:pt idx="62">
                  <c:v>5.5799372E-2</c:v>
                </c:pt>
                <c:pt idx="63">
                  <c:v>5.7367805000000001E-2</c:v>
                </c:pt>
                <c:pt idx="64">
                  <c:v>5.5560014999999997E-2</c:v>
                </c:pt>
                <c:pt idx="65">
                  <c:v>4.9899705000000003E-2</c:v>
                </c:pt>
                <c:pt idx="66">
                  <c:v>4.6374466000000003E-2</c:v>
                </c:pt>
                <c:pt idx="67">
                  <c:v>5.0686043E-2</c:v>
                </c:pt>
                <c:pt idx="68">
                  <c:v>6.0252543999999998E-2</c:v>
                </c:pt>
                <c:pt idx="69">
                  <c:v>6.4686194000000002E-2</c:v>
                </c:pt>
                <c:pt idx="70">
                  <c:v>5.689491E-2</c:v>
                </c:pt>
                <c:pt idx="71">
                  <c:v>3.9345270000000002E-2</c:v>
                </c:pt>
                <c:pt idx="72">
                  <c:v>2.1952777999999999E-2</c:v>
                </c:pt>
                <c:pt idx="73">
                  <c:v>1.2390043E-2</c:v>
                </c:pt>
                <c:pt idx="74">
                  <c:v>1.1697921999999999E-2</c:v>
                </c:pt>
                <c:pt idx="75">
                  <c:v>1.5484662999999999E-2</c:v>
                </c:pt>
                <c:pt idx="76">
                  <c:v>1.9978149000000001E-2</c:v>
                </c:pt>
                <c:pt idx="77">
                  <c:v>2.3506446E-2</c:v>
                </c:pt>
                <c:pt idx="78">
                  <c:v>2.7231617E-2</c:v>
                </c:pt>
                <c:pt idx="79">
                  <c:v>3.0875994E-2</c:v>
                </c:pt>
                <c:pt idx="80">
                  <c:v>3.1230256000000001E-2</c:v>
                </c:pt>
                <c:pt idx="81">
                  <c:v>2.5453865999999999E-2</c:v>
                </c:pt>
                <c:pt idx="82">
                  <c:v>1.3833811E-2</c:v>
                </c:pt>
                <c:pt idx="83">
                  <c:v>5.8E-4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3.7649476E-3</c:v>
                </c:pt>
                <c:pt idx="88">
                  <c:v>1.4293653E-2</c:v>
                </c:pt>
                <c:pt idx="89">
                  <c:v>2.2977589E-2</c:v>
                </c:pt>
                <c:pt idx="90">
                  <c:v>2.9012676000000001E-2</c:v>
                </c:pt>
                <c:pt idx="91">
                  <c:v>3.2928119999999998E-2</c:v>
                </c:pt>
                <c:pt idx="92">
                  <c:v>3.4123267999999998E-2</c:v>
                </c:pt>
                <c:pt idx="93">
                  <c:v>3.3786113999999999E-2</c:v>
                </c:pt>
                <c:pt idx="94">
                  <c:v>3.2688465E-2</c:v>
                </c:pt>
                <c:pt idx="95">
                  <c:v>3.0968077E-2</c:v>
                </c:pt>
                <c:pt idx="96">
                  <c:v>3.1644523000000001E-2</c:v>
                </c:pt>
                <c:pt idx="97">
                  <c:v>3.3373541999999999E-2</c:v>
                </c:pt>
                <c:pt idx="98">
                  <c:v>3.5408734999999997E-2</c:v>
                </c:pt>
                <c:pt idx="99">
                  <c:v>3.7149120000000001E-2</c:v>
                </c:pt>
                <c:pt idx="100">
                  <c:v>3.8493119999999999E-2</c:v>
                </c:pt>
                <c:pt idx="101">
                  <c:v>3.8481604000000003E-2</c:v>
                </c:pt>
                <c:pt idx="102">
                  <c:v>3.7900347000000001E-2</c:v>
                </c:pt>
                <c:pt idx="103">
                  <c:v>3.6947038000000001E-2</c:v>
                </c:pt>
                <c:pt idx="104">
                  <c:v>3.4737184999999997E-2</c:v>
                </c:pt>
                <c:pt idx="105">
                  <c:v>3.1445563000000003E-2</c:v>
                </c:pt>
                <c:pt idx="106">
                  <c:v>2.7087041999999999E-2</c:v>
                </c:pt>
                <c:pt idx="107">
                  <c:v>2.2528238999999999E-2</c:v>
                </c:pt>
                <c:pt idx="108">
                  <c:v>1.6575184E-2</c:v>
                </c:pt>
                <c:pt idx="109">
                  <c:v>1.0141491000000001E-2</c:v>
                </c:pt>
                <c:pt idx="110">
                  <c:v>3.8934348000000001E-3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6235-4814-BA9F-AB65ED539A6C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[5]Sheet1!$D$22:$DT$22</c:f>
              <c:numCache>
                <c:formatCode>General</c:formatCode>
                <c:ptCount val="121"/>
                <c:pt idx="0">
                  <c:v>5.4721845999999999E-3</c:v>
                </c:pt>
                <c:pt idx="1">
                  <c:v>4.1164069999999999E-3</c:v>
                </c:pt>
                <c:pt idx="2">
                  <c:v>5.152238E-3</c:v>
                </c:pt>
                <c:pt idx="3">
                  <c:v>4.3083467E-3</c:v>
                </c:pt>
                <c:pt idx="4">
                  <c:v>3.6001757E-3</c:v>
                </c:pt>
                <c:pt idx="5">
                  <c:v>4.5040169999999999E-3</c:v>
                </c:pt>
                <c:pt idx="6">
                  <c:v>7.2112866000000001E-3</c:v>
                </c:pt>
                <c:pt idx="7">
                  <c:v>9.9283189999999997E-3</c:v>
                </c:pt>
                <c:pt idx="8">
                  <c:v>9.5535259999999997E-3</c:v>
                </c:pt>
                <c:pt idx="9">
                  <c:v>5.1258746999999997E-3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1.4422477E-3</c:v>
                </c:pt>
                <c:pt idx="15">
                  <c:v>6.982612E-3</c:v>
                </c:pt>
                <c:pt idx="16">
                  <c:v>1.1121720999999999E-2</c:v>
                </c:pt>
                <c:pt idx="17">
                  <c:v>1.0900735E-2</c:v>
                </c:pt>
                <c:pt idx="18">
                  <c:v>6.8753664000000001E-3</c:v>
                </c:pt>
                <c:pt idx="19">
                  <c:v>5.3600000000000002E-4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3.4156984000000001E-3</c:v>
                </c:pt>
                <c:pt idx="27">
                  <c:v>9.4207690000000007E-3</c:v>
                </c:pt>
                <c:pt idx="28">
                  <c:v>1.4676575000000001E-2</c:v>
                </c:pt>
                <c:pt idx="29">
                  <c:v>1.8894286999999999E-2</c:v>
                </c:pt>
                <c:pt idx="30">
                  <c:v>2.2861916999999999E-2</c:v>
                </c:pt>
                <c:pt idx="31">
                  <c:v>2.6252932999999999E-2</c:v>
                </c:pt>
                <c:pt idx="32">
                  <c:v>2.8467385000000001E-2</c:v>
                </c:pt>
                <c:pt idx="33">
                  <c:v>3.1647883000000002E-2</c:v>
                </c:pt>
                <c:pt idx="34">
                  <c:v>3.556252E-2</c:v>
                </c:pt>
                <c:pt idx="35">
                  <c:v>3.9441860000000002E-2</c:v>
                </c:pt>
                <c:pt idx="36">
                  <c:v>4.0756914999999998E-2</c:v>
                </c:pt>
                <c:pt idx="37">
                  <c:v>3.8150214000000002E-2</c:v>
                </c:pt>
                <c:pt idx="38">
                  <c:v>3.2504949999999998E-2</c:v>
                </c:pt>
                <c:pt idx="39">
                  <c:v>2.6135828E-2</c:v>
                </c:pt>
                <c:pt idx="40">
                  <c:v>1.9768087E-2</c:v>
                </c:pt>
                <c:pt idx="41">
                  <c:v>1.5369776999999999E-2</c:v>
                </c:pt>
                <c:pt idx="42">
                  <c:v>1.2678927E-2</c:v>
                </c:pt>
                <c:pt idx="43">
                  <c:v>1.3287719999999999E-2</c:v>
                </c:pt>
                <c:pt idx="44">
                  <c:v>1.7971081999999999E-2</c:v>
                </c:pt>
                <c:pt idx="45">
                  <c:v>2.4388785999999999E-2</c:v>
                </c:pt>
                <c:pt idx="46">
                  <c:v>2.9032715000000001E-2</c:v>
                </c:pt>
                <c:pt idx="47">
                  <c:v>3.0150458000000002E-2</c:v>
                </c:pt>
                <c:pt idx="48">
                  <c:v>2.9509462E-2</c:v>
                </c:pt>
                <c:pt idx="49">
                  <c:v>2.9816494999999998E-2</c:v>
                </c:pt>
                <c:pt idx="50">
                  <c:v>3.1610023000000001E-2</c:v>
                </c:pt>
                <c:pt idx="51">
                  <c:v>3.4663126000000002E-2</c:v>
                </c:pt>
                <c:pt idx="52">
                  <c:v>3.7391778000000001E-2</c:v>
                </c:pt>
                <c:pt idx="53">
                  <c:v>3.7683374999999998E-2</c:v>
                </c:pt>
                <c:pt idx="54">
                  <c:v>3.4714380000000003E-2</c:v>
                </c:pt>
                <c:pt idx="55">
                  <c:v>3.1362813000000003E-2</c:v>
                </c:pt>
                <c:pt idx="56">
                  <c:v>3.0572953E-2</c:v>
                </c:pt>
                <c:pt idx="57">
                  <c:v>3.5120121999999997E-2</c:v>
                </c:pt>
                <c:pt idx="58">
                  <c:v>4.3197319999999997E-2</c:v>
                </c:pt>
                <c:pt idx="59">
                  <c:v>5.0288547000000003E-2</c:v>
                </c:pt>
                <c:pt idx="60">
                  <c:v>5.3090381999999998E-2</c:v>
                </c:pt>
                <c:pt idx="61">
                  <c:v>5.3875237999999999E-2</c:v>
                </c:pt>
                <c:pt idx="62">
                  <c:v>5.524424E-2</c:v>
                </c:pt>
                <c:pt idx="63">
                  <c:v>5.6921907000000001E-2</c:v>
                </c:pt>
                <c:pt idx="64">
                  <c:v>5.5311739999999998E-2</c:v>
                </c:pt>
                <c:pt idx="65">
                  <c:v>4.9839704999999998E-2</c:v>
                </c:pt>
                <c:pt idx="66">
                  <c:v>4.6425670000000002E-2</c:v>
                </c:pt>
                <c:pt idx="67">
                  <c:v>5.0753939999999997E-2</c:v>
                </c:pt>
                <c:pt idx="68">
                  <c:v>6.0241851999999999E-2</c:v>
                </c:pt>
                <c:pt idx="69">
                  <c:v>6.4508860000000001E-2</c:v>
                </c:pt>
                <c:pt idx="70">
                  <c:v>5.6539300000000001E-2</c:v>
                </c:pt>
                <c:pt idx="71">
                  <c:v>3.8992364000000002E-2</c:v>
                </c:pt>
                <c:pt idx="72">
                  <c:v>2.1942481E-2</c:v>
                </c:pt>
                <c:pt idx="73">
                  <c:v>1.2980135E-2</c:v>
                </c:pt>
                <c:pt idx="74">
                  <c:v>1.2849105499999999E-2</c:v>
                </c:pt>
                <c:pt idx="75">
                  <c:v>1.6843022999999999E-2</c:v>
                </c:pt>
                <c:pt idx="76">
                  <c:v>2.1107701999999999E-2</c:v>
                </c:pt>
                <c:pt idx="77">
                  <c:v>2.4108973999999998E-2</c:v>
                </c:pt>
                <c:pt idx="78">
                  <c:v>2.7252266000000001E-2</c:v>
                </c:pt>
                <c:pt idx="79">
                  <c:v>3.0442255000000001E-2</c:v>
                </c:pt>
                <c:pt idx="80">
                  <c:v>3.0510550000000001E-2</c:v>
                </c:pt>
                <c:pt idx="81">
                  <c:v>2.4587944E-2</c:v>
                </c:pt>
                <c:pt idx="82">
                  <c:v>1.2924909E-2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4.0336310000000002E-3</c:v>
                </c:pt>
                <c:pt idx="88">
                  <c:v>1.4545193E-2</c:v>
                </c:pt>
                <c:pt idx="89">
                  <c:v>2.3069065E-2</c:v>
                </c:pt>
                <c:pt idx="90">
                  <c:v>2.8884690000000001E-2</c:v>
                </c:pt>
                <c:pt idx="91">
                  <c:v>3.2621103999999998E-2</c:v>
                </c:pt>
                <c:pt idx="92">
                  <c:v>3.3735804000000001E-2</c:v>
                </c:pt>
                <c:pt idx="93">
                  <c:v>3.339698E-2</c:v>
                </c:pt>
                <c:pt idx="94">
                  <c:v>3.2334429999999997E-2</c:v>
                </c:pt>
                <c:pt idx="95">
                  <c:v>3.0722493E-2</c:v>
                </c:pt>
                <c:pt idx="96">
                  <c:v>3.1560823000000002E-2</c:v>
                </c:pt>
                <c:pt idx="97">
                  <c:v>3.3466271999999998E-2</c:v>
                </c:pt>
                <c:pt idx="98">
                  <c:v>3.5668800000000001E-2</c:v>
                </c:pt>
                <c:pt idx="99">
                  <c:v>3.7522785000000003E-2</c:v>
                </c:pt>
                <c:pt idx="100">
                  <c:v>3.8898580000000002E-2</c:v>
                </c:pt>
                <c:pt idx="101">
                  <c:v>3.8830675000000002E-2</c:v>
                </c:pt>
                <c:pt idx="102">
                  <c:v>3.8224094E-2</c:v>
                </c:pt>
                <c:pt idx="103">
                  <c:v>3.7202038E-2</c:v>
                </c:pt>
                <c:pt idx="104">
                  <c:v>3.4910455E-2</c:v>
                </c:pt>
                <c:pt idx="105">
                  <c:v>3.1537335E-2</c:v>
                </c:pt>
                <c:pt idx="106">
                  <c:v>2.710686E-2</c:v>
                </c:pt>
                <c:pt idx="107">
                  <c:v>2.2495540000000001E-2</c:v>
                </c:pt>
                <c:pt idx="108">
                  <c:v>1.6507046000000001E-2</c:v>
                </c:pt>
                <c:pt idx="109">
                  <c:v>1.0068953E-2</c:v>
                </c:pt>
                <c:pt idx="110">
                  <c:v>3.8441790000000001E-3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6235-4814-BA9F-AB65ED539A6C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[5]Sheet1!$D$23:$DT$23</c:f>
              <c:numCache>
                <c:formatCode>General</c:formatCode>
                <c:ptCount val="121"/>
                <c:pt idx="0">
                  <c:v>5.7296179999999997E-3</c:v>
                </c:pt>
                <c:pt idx="1">
                  <c:v>4.1410867000000002E-3</c:v>
                </c:pt>
                <c:pt idx="2">
                  <c:v>4.7859640000000002E-3</c:v>
                </c:pt>
                <c:pt idx="3">
                  <c:v>3.7824814E-3</c:v>
                </c:pt>
                <c:pt idx="4">
                  <c:v>3.3183573000000002E-3</c:v>
                </c:pt>
                <c:pt idx="5">
                  <c:v>4.6142170000000003E-3</c:v>
                </c:pt>
                <c:pt idx="6">
                  <c:v>7.5311585999999998E-3</c:v>
                </c:pt>
                <c:pt idx="7">
                  <c:v>1.0182993E-2</c:v>
                </c:pt>
                <c:pt idx="8">
                  <c:v>9.6622199999999991E-3</c:v>
                </c:pt>
                <c:pt idx="9">
                  <c:v>5.1939500000000001E-3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1.3461078999999999E-3</c:v>
                </c:pt>
                <c:pt idx="15">
                  <c:v>7.11745E-3</c:v>
                </c:pt>
                <c:pt idx="16">
                  <c:v>1.1461374E-2</c:v>
                </c:pt>
                <c:pt idx="17">
                  <c:v>1.1269823E-2</c:v>
                </c:pt>
                <c:pt idx="18">
                  <c:v>7.0555885000000004E-3</c:v>
                </c:pt>
                <c:pt idx="19">
                  <c:v>4.1199999999999999E-4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3.7928381999999998E-3</c:v>
                </c:pt>
                <c:pt idx="27">
                  <c:v>9.7841170000000002E-3</c:v>
                </c:pt>
                <c:pt idx="28">
                  <c:v>1.4959892000000001E-2</c:v>
                </c:pt>
                <c:pt idx="29">
                  <c:v>1.9044673000000002E-2</c:v>
                </c:pt>
                <c:pt idx="30">
                  <c:v>2.2859074E-2</c:v>
                </c:pt>
                <c:pt idx="31">
                  <c:v>2.6089199E-2</c:v>
                </c:pt>
                <c:pt idx="32">
                  <c:v>2.8157842999999998E-2</c:v>
                </c:pt>
                <c:pt idx="33">
                  <c:v>3.1332991999999997E-2</c:v>
                </c:pt>
                <c:pt idx="34">
                  <c:v>3.5418709999999999E-2</c:v>
                </c:pt>
                <c:pt idx="35">
                  <c:v>3.9533029999999997E-2</c:v>
                </c:pt>
                <c:pt idx="36">
                  <c:v>4.0998369999999999E-2</c:v>
                </c:pt>
                <c:pt idx="37">
                  <c:v>3.839501E-2</c:v>
                </c:pt>
                <c:pt idx="38">
                  <c:v>3.2666015999999999E-2</c:v>
                </c:pt>
                <c:pt idx="39">
                  <c:v>2.6213114999999999E-2</c:v>
                </c:pt>
                <c:pt idx="40">
                  <c:v>1.9757256000000001E-2</c:v>
                </c:pt>
                <c:pt idx="41">
                  <c:v>1.5306838999999999E-2</c:v>
                </c:pt>
                <c:pt idx="42">
                  <c:v>1.2611594E-2</c:v>
                </c:pt>
                <c:pt idx="43">
                  <c:v>1.3240326E-2</c:v>
                </c:pt>
                <c:pt idx="44">
                  <c:v>1.7908166999999999E-2</c:v>
                </c:pt>
                <c:pt idx="45">
                  <c:v>2.4214355E-2</c:v>
                </c:pt>
                <c:pt idx="46">
                  <c:v>2.8705702999999999E-2</c:v>
                </c:pt>
                <c:pt idx="47">
                  <c:v>2.9759765000000001E-2</c:v>
                </c:pt>
                <c:pt idx="48">
                  <c:v>2.9257051999999999E-2</c:v>
                </c:pt>
                <c:pt idx="49">
                  <c:v>2.9850688E-2</c:v>
                </c:pt>
                <c:pt idx="50">
                  <c:v>3.1909720000000003E-2</c:v>
                </c:pt>
                <c:pt idx="51">
                  <c:v>3.5052954999999997E-2</c:v>
                </c:pt>
                <c:pt idx="52">
                  <c:v>3.7730239999999998E-2</c:v>
                </c:pt>
                <c:pt idx="53">
                  <c:v>3.795258E-2</c:v>
                </c:pt>
                <c:pt idx="54">
                  <c:v>3.4976207000000002E-2</c:v>
                </c:pt>
                <c:pt idx="55">
                  <c:v>3.1638970000000002E-2</c:v>
                </c:pt>
                <c:pt idx="56">
                  <c:v>3.0747406000000001E-2</c:v>
                </c:pt>
                <c:pt idx="57">
                  <c:v>3.5029624000000002E-2</c:v>
                </c:pt>
                <c:pt idx="58">
                  <c:v>4.2840637000000001E-2</c:v>
                </c:pt>
                <c:pt idx="59">
                  <c:v>4.9872007000000003E-2</c:v>
                </c:pt>
                <c:pt idx="60">
                  <c:v>5.2930581999999997E-2</c:v>
                </c:pt>
                <c:pt idx="61">
                  <c:v>5.4116530000000003E-2</c:v>
                </c:pt>
                <c:pt idx="62">
                  <c:v>5.5785689999999999E-2</c:v>
                </c:pt>
                <c:pt idx="63">
                  <c:v>5.7477965999999998E-2</c:v>
                </c:pt>
                <c:pt idx="64">
                  <c:v>5.5616274E-2</c:v>
                </c:pt>
                <c:pt idx="65">
                  <c:v>4.9825516E-2</c:v>
                </c:pt>
                <c:pt idx="66">
                  <c:v>4.6206667999999999E-2</c:v>
                </c:pt>
                <c:pt idx="67">
                  <c:v>5.0509155E-2</c:v>
                </c:pt>
                <c:pt idx="68">
                  <c:v>6.0107052000000001E-2</c:v>
                </c:pt>
                <c:pt idx="69">
                  <c:v>6.4555675000000007E-2</c:v>
                </c:pt>
                <c:pt idx="70">
                  <c:v>5.6729987000000003E-2</c:v>
                </c:pt>
                <c:pt idx="71">
                  <c:v>3.9160695000000002E-2</c:v>
                </c:pt>
                <c:pt idx="72">
                  <c:v>2.1842462999999999E-2</c:v>
                </c:pt>
                <c:pt idx="73">
                  <c:v>1.2510686E-2</c:v>
                </c:pt>
                <c:pt idx="74">
                  <c:v>1.2172588999999999E-2</c:v>
                </c:pt>
                <c:pt idx="75">
                  <c:v>1.6325909999999999E-2</c:v>
                </c:pt>
                <c:pt idx="76">
                  <c:v>2.1027835000000002E-2</c:v>
                </c:pt>
                <c:pt idx="77">
                  <c:v>2.4469848999999998E-2</c:v>
                </c:pt>
                <c:pt idx="78">
                  <c:v>2.7801184E-2</c:v>
                </c:pt>
                <c:pt idx="79">
                  <c:v>3.087345E-2</c:v>
                </c:pt>
                <c:pt idx="80">
                  <c:v>3.0681487E-2</c:v>
                </c:pt>
                <c:pt idx="81">
                  <c:v>2.4545869000000001E-2</c:v>
                </c:pt>
                <c:pt idx="82">
                  <c:v>1.2825708999999999E-2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3.8296124000000002E-3</c:v>
                </c:pt>
                <c:pt idx="88">
                  <c:v>1.4176848000000001E-2</c:v>
                </c:pt>
                <c:pt idx="89">
                  <c:v>2.2644642999999999E-2</c:v>
                </c:pt>
                <c:pt idx="90">
                  <c:v>2.8557447999999999E-2</c:v>
                </c:pt>
                <c:pt idx="91">
                  <c:v>3.2501809999999999E-2</c:v>
                </c:pt>
                <c:pt idx="92">
                  <c:v>3.3833953999999999E-2</c:v>
                </c:pt>
                <c:pt idx="93">
                  <c:v>3.3657208000000001E-2</c:v>
                </c:pt>
                <c:pt idx="94">
                  <c:v>3.2693504999999998E-2</c:v>
                </c:pt>
                <c:pt idx="95">
                  <c:v>3.1077790000000001E-2</c:v>
                </c:pt>
                <c:pt idx="96">
                  <c:v>3.1837129999999998E-2</c:v>
                </c:pt>
                <c:pt idx="97">
                  <c:v>3.3630192000000003E-2</c:v>
                </c:pt>
                <c:pt idx="98">
                  <c:v>3.5722497999999998E-2</c:v>
                </c:pt>
                <c:pt idx="99">
                  <c:v>3.7494536000000002E-2</c:v>
                </c:pt>
                <c:pt idx="100">
                  <c:v>3.8819310000000003E-2</c:v>
                </c:pt>
                <c:pt idx="101">
                  <c:v>3.8769185999999997E-2</c:v>
                </c:pt>
                <c:pt idx="102">
                  <c:v>3.8140792E-2</c:v>
                </c:pt>
                <c:pt idx="103">
                  <c:v>3.7107985000000003E-2</c:v>
                </c:pt>
                <c:pt idx="104">
                  <c:v>3.4816901999999997E-2</c:v>
                </c:pt>
                <c:pt idx="105">
                  <c:v>3.1452595999999999E-2</c:v>
                </c:pt>
                <c:pt idx="106">
                  <c:v>2.7036742999999998E-2</c:v>
                </c:pt>
                <c:pt idx="107">
                  <c:v>2.2450166000000001E-2</c:v>
                </c:pt>
                <c:pt idx="108">
                  <c:v>1.6483871000000001E-2</c:v>
                </c:pt>
                <c:pt idx="109">
                  <c:v>1.0070460999999999E-2</c:v>
                </c:pt>
                <c:pt idx="110">
                  <c:v>3.8761139999999999E-3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6235-4814-BA9F-AB65ED539A6C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[5]Sheet1!$D$24:$DT$24</c:f>
              <c:numCache>
                <c:formatCode>General</c:formatCode>
                <c:ptCount val="121"/>
                <c:pt idx="0">
                  <c:v>5.9004532999999996E-3</c:v>
                </c:pt>
                <c:pt idx="1">
                  <c:v>4.3035456999999996E-3</c:v>
                </c:pt>
                <c:pt idx="2">
                  <c:v>5.0574239999999996E-3</c:v>
                </c:pt>
                <c:pt idx="3">
                  <c:v>3.9665713E-3</c:v>
                </c:pt>
                <c:pt idx="4">
                  <c:v>3.2142089E-3</c:v>
                </c:pt>
                <c:pt idx="5">
                  <c:v>4.1930797000000004E-3</c:v>
                </c:pt>
                <c:pt idx="6">
                  <c:v>6.990174E-3</c:v>
                </c:pt>
                <c:pt idx="7">
                  <c:v>9.8058804999999992E-3</c:v>
                </c:pt>
                <c:pt idx="8">
                  <c:v>9.4952154999999993E-3</c:v>
                </c:pt>
                <c:pt idx="9">
                  <c:v>5.1052724000000002E-3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1.4589061000000001E-3</c:v>
                </c:pt>
                <c:pt idx="15">
                  <c:v>7.1010250000000004E-3</c:v>
                </c:pt>
                <c:pt idx="16">
                  <c:v>1.140646E-2</c:v>
                </c:pt>
                <c:pt idx="17">
                  <c:v>1.1304359999999999E-2</c:v>
                </c:pt>
                <c:pt idx="18">
                  <c:v>7.1947356000000001E-3</c:v>
                </c:pt>
                <c:pt idx="19">
                  <c:v>6.38E-4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3.6315891999999998E-3</c:v>
                </c:pt>
                <c:pt idx="27">
                  <c:v>9.7086689999999996E-3</c:v>
                </c:pt>
                <c:pt idx="28">
                  <c:v>1.4924913999999999E-2</c:v>
                </c:pt>
                <c:pt idx="29">
                  <c:v>1.9040417E-2</c:v>
                </c:pt>
                <c:pt idx="30">
                  <c:v>2.2939615E-2</c:v>
                </c:pt>
                <c:pt idx="31">
                  <c:v>2.6318997E-2</c:v>
                </c:pt>
                <c:pt idx="32">
                  <c:v>2.8508358000000001E-2</c:v>
                </c:pt>
                <c:pt idx="33">
                  <c:v>3.1625923E-2</c:v>
                </c:pt>
                <c:pt idx="34">
                  <c:v>3.5461134999999998E-2</c:v>
                </c:pt>
                <c:pt idx="35">
                  <c:v>3.9277706000000003E-2</c:v>
                </c:pt>
                <c:pt idx="36">
                  <c:v>4.055081E-2</c:v>
                </c:pt>
                <c:pt idx="37">
                  <c:v>3.7886005E-2</c:v>
                </c:pt>
                <c:pt idx="38">
                  <c:v>3.2195617000000003E-2</c:v>
                </c:pt>
                <c:pt idx="39">
                  <c:v>2.5767706000000001E-2</c:v>
                </c:pt>
                <c:pt idx="40">
                  <c:v>1.9275466000000002E-2</c:v>
                </c:pt>
                <c:pt idx="41">
                  <c:v>1.4735122999999999E-2</c:v>
                </c:pt>
                <c:pt idx="42">
                  <c:v>1.1965841E-2</c:v>
                </c:pt>
                <c:pt idx="43">
                  <c:v>1.2647036E-2</c:v>
                </c:pt>
                <c:pt idx="44">
                  <c:v>1.7518986E-2</c:v>
                </c:pt>
                <c:pt idx="45">
                  <c:v>2.4095153000000001E-2</c:v>
                </c:pt>
                <c:pt idx="46">
                  <c:v>2.8831253000000001E-2</c:v>
                </c:pt>
                <c:pt idx="47">
                  <c:v>3.0029923E-2</c:v>
                </c:pt>
                <c:pt idx="48">
                  <c:v>2.9544482E-2</c:v>
                </c:pt>
                <c:pt idx="49">
                  <c:v>3.0020914999999999E-2</c:v>
                </c:pt>
                <c:pt idx="50">
                  <c:v>3.1913775999999998E-2</c:v>
                </c:pt>
                <c:pt idx="51">
                  <c:v>3.4957790000000002E-2</c:v>
                </c:pt>
                <c:pt idx="52">
                  <c:v>3.7628109999999999E-2</c:v>
                </c:pt>
                <c:pt idx="53">
                  <c:v>3.7863404000000003E-2</c:v>
                </c:pt>
                <c:pt idx="54">
                  <c:v>3.4806952000000002E-2</c:v>
                </c:pt>
                <c:pt idx="55">
                  <c:v>3.1275909999999997E-2</c:v>
                </c:pt>
                <c:pt idx="56">
                  <c:v>3.0214260999999999E-2</c:v>
                </c:pt>
                <c:pt idx="57">
                  <c:v>3.4461190000000003E-2</c:v>
                </c:pt>
                <c:pt idx="58">
                  <c:v>4.2344079999999999E-2</c:v>
                </c:pt>
                <c:pt idx="59">
                  <c:v>4.9492630000000003E-2</c:v>
                </c:pt>
                <c:pt idx="60">
                  <c:v>5.256781E-2</c:v>
                </c:pt>
                <c:pt idx="61">
                  <c:v>5.3695739999999999E-2</c:v>
                </c:pt>
                <c:pt idx="62">
                  <c:v>5.5289205000000001E-2</c:v>
                </c:pt>
                <c:pt idx="63">
                  <c:v>5.6998390000000003E-2</c:v>
                </c:pt>
                <c:pt idx="64">
                  <c:v>5.5269684999999999E-2</c:v>
                </c:pt>
                <c:pt idx="65">
                  <c:v>4.9679010000000003E-2</c:v>
                </c:pt>
                <c:pt idx="66">
                  <c:v>4.6228564999999999E-2</c:v>
                </c:pt>
                <c:pt idx="67">
                  <c:v>5.061239E-2</c:v>
                </c:pt>
                <c:pt idx="68">
                  <c:v>6.0196877000000003E-2</c:v>
                </c:pt>
                <c:pt idx="69">
                  <c:v>6.4575969999999996E-2</c:v>
                </c:pt>
                <c:pt idx="70">
                  <c:v>5.6688145000000002E-2</c:v>
                </c:pt>
                <c:pt idx="71">
                  <c:v>3.9145350000000002E-2</c:v>
                </c:pt>
                <c:pt idx="72">
                  <c:v>2.199137E-2</c:v>
                </c:pt>
                <c:pt idx="73">
                  <c:v>1.2899344E-2</c:v>
                </c:pt>
                <c:pt idx="74">
                  <c:v>1.2752268000000001E-2</c:v>
                </c:pt>
                <c:pt idx="75">
                  <c:v>1.6917363000000001E-2</c:v>
                </c:pt>
                <c:pt idx="76">
                  <c:v>2.1429362E-2</c:v>
                </c:pt>
                <c:pt idx="77">
                  <c:v>2.4578815E-2</c:v>
                </c:pt>
                <c:pt idx="78">
                  <c:v>2.7669409999999998E-2</c:v>
                </c:pt>
                <c:pt idx="79">
                  <c:v>3.0650589999999998E-2</c:v>
                </c:pt>
                <c:pt idx="80">
                  <c:v>3.0492363000000001E-2</c:v>
                </c:pt>
                <c:pt idx="81">
                  <c:v>2.4451634E-2</c:v>
                </c:pt>
                <c:pt idx="82">
                  <c:v>1.2820363E-2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3.476303E-3</c:v>
                </c:pt>
                <c:pt idx="88">
                  <c:v>1.3781831E-2</c:v>
                </c:pt>
                <c:pt idx="89">
                  <c:v>2.2281036000000001E-2</c:v>
                </c:pt>
                <c:pt idx="90">
                  <c:v>2.8370203E-2</c:v>
                </c:pt>
                <c:pt idx="91">
                  <c:v>3.2528380000000003E-2</c:v>
                </c:pt>
                <c:pt idx="92">
                  <c:v>3.4013259999999997E-2</c:v>
                </c:pt>
                <c:pt idx="93">
                  <c:v>3.3867902999999998E-2</c:v>
                </c:pt>
                <c:pt idx="94">
                  <c:v>3.2848213000000001E-2</c:v>
                </c:pt>
                <c:pt idx="95">
                  <c:v>3.1170046E-2</c:v>
                </c:pt>
                <c:pt idx="96">
                  <c:v>3.1860590000000001E-2</c:v>
                </c:pt>
                <c:pt idx="97">
                  <c:v>3.3620622000000003E-2</c:v>
                </c:pt>
                <c:pt idx="98">
                  <c:v>3.5710013999999998E-2</c:v>
                </c:pt>
                <c:pt idx="99">
                  <c:v>3.7473869999999999E-2</c:v>
                </c:pt>
                <c:pt idx="100">
                  <c:v>3.8755257000000001E-2</c:v>
                </c:pt>
                <c:pt idx="101">
                  <c:v>3.8649405999999997E-2</c:v>
                </c:pt>
                <c:pt idx="102">
                  <c:v>3.8006365E-2</c:v>
                </c:pt>
                <c:pt idx="103">
                  <c:v>3.6956849999999999E-2</c:v>
                </c:pt>
                <c:pt idx="104">
                  <c:v>3.4652627999999998E-2</c:v>
                </c:pt>
                <c:pt idx="105">
                  <c:v>3.1285156000000001E-2</c:v>
                </c:pt>
                <c:pt idx="106">
                  <c:v>2.6878808000000001E-2</c:v>
                </c:pt>
                <c:pt idx="107">
                  <c:v>2.2312340999999999E-2</c:v>
                </c:pt>
                <c:pt idx="108">
                  <c:v>1.6379115999999999E-2</c:v>
                </c:pt>
                <c:pt idx="109">
                  <c:v>1.0010989E-2</c:v>
                </c:pt>
                <c:pt idx="110">
                  <c:v>3.8562768999999999E-3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6235-4814-BA9F-AB65ED539A6C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[5]Sheet1!$D$25:$DT$25</c:f>
              <c:numCache>
                <c:formatCode>General</c:formatCode>
                <c:ptCount val="121"/>
                <c:pt idx="0">
                  <c:v>5.5734803999999997E-3</c:v>
                </c:pt>
                <c:pt idx="1">
                  <c:v>4.0396310000000001E-3</c:v>
                </c:pt>
                <c:pt idx="2">
                  <c:v>4.9822256000000001E-3</c:v>
                </c:pt>
                <c:pt idx="3">
                  <c:v>4.0053082999999996E-3</c:v>
                </c:pt>
                <c:pt idx="4">
                  <c:v>3.3546769999999999E-3</c:v>
                </c:pt>
                <c:pt idx="5">
                  <c:v>4.4071986000000004E-3</c:v>
                </c:pt>
                <c:pt idx="6">
                  <c:v>7.2064646999999999E-3</c:v>
                </c:pt>
                <c:pt idx="7">
                  <c:v>9.9464129999999994E-3</c:v>
                </c:pt>
                <c:pt idx="8">
                  <c:v>9.5523139999999992E-3</c:v>
                </c:pt>
                <c:pt idx="9">
                  <c:v>5.0916770000000002E-3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1.3211869999999999E-3</c:v>
                </c:pt>
                <c:pt idx="15">
                  <c:v>7.2113085000000002E-3</c:v>
                </c:pt>
                <c:pt idx="16">
                  <c:v>1.1709294E-2</c:v>
                </c:pt>
                <c:pt idx="17">
                  <c:v>1.1632158E-2</c:v>
                </c:pt>
                <c:pt idx="18">
                  <c:v>7.4214944999999996E-3</c:v>
                </c:pt>
                <c:pt idx="19">
                  <c:v>6.9499999999999998E-4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3.4900040000000001E-3</c:v>
                </c:pt>
                <c:pt idx="27">
                  <c:v>9.4363829999999996E-3</c:v>
                </c:pt>
                <c:pt idx="28">
                  <c:v>1.45929335E-2</c:v>
                </c:pt>
                <c:pt idx="29">
                  <c:v>1.8746443000000002E-2</c:v>
                </c:pt>
                <c:pt idx="30">
                  <c:v>2.2732351000000001E-2</c:v>
                </c:pt>
                <c:pt idx="31">
                  <c:v>2.6183125000000002E-2</c:v>
                </c:pt>
                <c:pt idx="32">
                  <c:v>2.8415725999999999E-2</c:v>
                </c:pt>
                <c:pt idx="33">
                  <c:v>3.1619123999999998E-2</c:v>
                </c:pt>
                <c:pt idx="34">
                  <c:v>3.5594260000000003E-2</c:v>
                </c:pt>
                <c:pt idx="35">
                  <c:v>3.9546962999999997E-2</c:v>
                </c:pt>
                <c:pt idx="36">
                  <c:v>4.0882482999999997E-2</c:v>
                </c:pt>
                <c:pt idx="37">
                  <c:v>3.8173857999999998E-2</c:v>
                </c:pt>
                <c:pt idx="38">
                  <c:v>3.2355223000000002E-2</c:v>
                </c:pt>
                <c:pt idx="39">
                  <c:v>2.5770890000000001E-2</c:v>
                </c:pt>
                <c:pt idx="40">
                  <c:v>1.9170584000000001E-2</c:v>
                </c:pt>
                <c:pt idx="41">
                  <c:v>1.4620714999999999E-2</c:v>
                </c:pt>
                <c:pt idx="42">
                  <c:v>1.1875424000000001E-2</c:v>
                </c:pt>
                <c:pt idx="43">
                  <c:v>1.2546560999999999E-2</c:v>
                </c:pt>
                <c:pt idx="44">
                  <c:v>1.7353904999999999E-2</c:v>
                </c:pt>
                <c:pt idx="45">
                  <c:v>2.3850730000000001E-2</c:v>
                </c:pt>
                <c:pt idx="46">
                  <c:v>2.8524020000000001E-2</c:v>
                </c:pt>
                <c:pt idx="47">
                  <c:v>2.9660209999999999E-2</c:v>
                </c:pt>
                <c:pt idx="48">
                  <c:v>2.9097847999999999E-2</c:v>
                </c:pt>
                <c:pt idx="49">
                  <c:v>2.9553220000000002E-2</c:v>
                </c:pt>
                <c:pt idx="50">
                  <c:v>3.1522759999999997E-2</c:v>
                </c:pt>
                <c:pt idx="51">
                  <c:v>3.4722608000000002E-2</c:v>
                </c:pt>
                <c:pt idx="52">
                  <c:v>3.7570882999999999E-2</c:v>
                </c:pt>
                <c:pt idx="53">
                  <c:v>3.7900864999999999E-2</c:v>
                </c:pt>
                <c:pt idx="54">
                  <c:v>3.482002E-2</c:v>
                </c:pt>
                <c:pt idx="55">
                  <c:v>3.1152789E-2</c:v>
                </c:pt>
                <c:pt idx="56">
                  <c:v>2.9938118999999999E-2</c:v>
                </c:pt>
                <c:pt idx="57">
                  <c:v>3.4108970000000002E-2</c:v>
                </c:pt>
                <c:pt idx="58">
                  <c:v>4.2038041999999998E-2</c:v>
                </c:pt>
                <c:pt idx="59">
                  <c:v>4.928395E-2</c:v>
                </c:pt>
                <c:pt idx="60">
                  <c:v>5.2388255000000002E-2</c:v>
                </c:pt>
                <c:pt idx="61">
                  <c:v>5.3487237999999999E-2</c:v>
                </c:pt>
                <c:pt idx="62">
                  <c:v>5.5081017000000003E-2</c:v>
                </c:pt>
                <c:pt idx="63">
                  <c:v>5.6900155000000001E-2</c:v>
                </c:pt>
                <c:pt idx="64">
                  <c:v>5.5369324999999997E-2</c:v>
                </c:pt>
                <c:pt idx="65">
                  <c:v>4.9930426999999999E-2</c:v>
                </c:pt>
                <c:pt idx="66">
                  <c:v>4.650017E-2</c:v>
                </c:pt>
                <c:pt idx="67">
                  <c:v>5.0793304999999997E-2</c:v>
                </c:pt>
                <c:pt idx="68">
                  <c:v>6.0274269999999998E-2</c:v>
                </c:pt>
                <c:pt idx="69">
                  <c:v>6.4563796000000007E-2</c:v>
                </c:pt>
                <c:pt idx="70">
                  <c:v>5.6595102000000001E-2</c:v>
                </c:pt>
                <c:pt idx="71">
                  <c:v>3.9007544999999998E-2</c:v>
                </c:pt>
                <c:pt idx="72">
                  <c:v>2.1906902999999998E-2</c:v>
                </c:pt>
                <c:pt idx="73">
                  <c:v>1.2984542E-2</c:v>
                </c:pt>
                <c:pt idx="74">
                  <c:v>1.304686E-2</c:v>
                </c:pt>
                <c:pt idx="75">
                  <c:v>1.7341793000000001E-2</c:v>
                </c:pt>
                <c:pt idx="76">
                  <c:v>2.1851603000000001E-2</c:v>
                </c:pt>
                <c:pt idx="77">
                  <c:v>2.4879498E-2</c:v>
                </c:pt>
                <c:pt idx="78">
                  <c:v>2.7769292000000001E-2</c:v>
                </c:pt>
                <c:pt idx="79">
                  <c:v>3.0545048000000002E-2</c:v>
                </c:pt>
                <c:pt idx="80">
                  <c:v>3.0250248E-2</c:v>
                </c:pt>
                <c:pt idx="81">
                  <c:v>2.4167236000000002E-2</c:v>
                </c:pt>
                <c:pt idx="82">
                  <c:v>1.2554645E-2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3.2351068E-3</c:v>
                </c:pt>
                <c:pt idx="88">
                  <c:v>1.3607454999999999E-2</c:v>
                </c:pt>
                <c:pt idx="89">
                  <c:v>2.2197515000000001E-2</c:v>
                </c:pt>
                <c:pt idx="90">
                  <c:v>2.8313039000000002E-2</c:v>
                </c:pt>
                <c:pt idx="91">
                  <c:v>3.2497708E-2</c:v>
                </c:pt>
                <c:pt idx="92">
                  <c:v>3.4007117000000003E-2</c:v>
                </c:pt>
                <c:pt idx="93">
                  <c:v>3.3914026E-2</c:v>
                </c:pt>
                <c:pt idx="94">
                  <c:v>3.2945692999999998E-2</c:v>
                </c:pt>
                <c:pt idx="95">
                  <c:v>3.1307306E-2</c:v>
                </c:pt>
                <c:pt idx="96">
                  <c:v>3.2028639999999997E-2</c:v>
                </c:pt>
                <c:pt idx="97">
                  <c:v>3.3803489999999999E-2</c:v>
                </c:pt>
                <c:pt idx="98">
                  <c:v>3.5881235999999997E-2</c:v>
                </c:pt>
                <c:pt idx="99">
                  <c:v>3.7596079999999997E-2</c:v>
                </c:pt>
                <c:pt idx="100">
                  <c:v>3.8786292E-2</c:v>
                </c:pt>
                <c:pt idx="101">
                  <c:v>3.8547296000000002E-2</c:v>
                </c:pt>
                <c:pt idx="102">
                  <c:v>3.7787102000000003E-2</c:v>
                </c:pt>
                <c:pt idx="103">
                  <c:v>3.6629353000000003E-2</c:v>
                </c:pt>
                <c:pt idx="104">
                  <c:v>3.4232747000000001E-2</c:v>
                </c:pt>
                <c:pt idx="105">
                  <c:v>3.0797588000000001E-2</c:v>
                </c:pt>
                <c:pt idx="106">
                  <c:v>2.6348826999999998E-2</c:v>
                </c:pt>
                <c:pt idx="107">
                  <c:v>2.175378E-2</c:v>
                </c:pt>
                <c:pt idx="108">
                  <c:v>1.5827231000000001E-2</c:v>
                </c:pt>
                <c:pt idx="109">
                  <c:v>9.4849689999999993E-3</c:v>
                </c:pt>
                <c:pt idx="110">
                  <c:v>3.3677616000000001E-3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6235-4814-BA9F-AB65ED539A6C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[5]Sheet1!$D$26:$DT$26</c:f>
              <c:numCache>
                <c:formatCode>General</c:formatCode>
                <c:ptCount val="121"/>
                <c:pt idx="0">
                  <c:v>6.1071394000000003E-3</c:v>
                </c:pt>
                <c:pt idx="1">
                  <c:v>4.8199818000000004E-3</c:v>
                </c:pt>
                <c:pt idx="2">
                  <c:v>5.7754019999999998E-3</c:v>
                </c:pt>
                <c:pt idx="3">
                  <c:v>4.5998510000000003E-3</c:v>
                </c:pt>
                <c:pt idx="4">
                  <c:v>3.5994519999999999E-3</c:v>
                </c:pt>
                <c:pt idx="5">
                  <c:v>4.2928504000000001E-3</c:v>
                </c:pt>
                <c:pt idx="6">
                  <c:v>6.8734223000000002E-3</c:v>
                </c:pt>
                <c:pt idx="7">
                  <c:v>9.5577230000000006E-3</c:v>
                </c:pt>
                <c:pt idx="8">
                  <c:v>9.2385009999999997E-3</c:v>
                </c:pt>
                <c:pt idx="9">
                  <c:v>4.9619432999999996E-3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1.5083137000000001E-3</c:v>
                </c:pt>
                <c:pt idx="15">
                  <c:v>7.1147490000000001E-3</c:v>
                </c:pt>
                <c:pt idx="16">
                  <c:v>1.1411922E-2</c:v>
                </c:pt>
                <c:pt idx="17">
                  <c:v>1.1311326E-2</c:v>
                </c:pt>
                <c:pt idx="18">
                  <c:v>7.2427539999999997E-3</c:v>
                </c:pt>
                <c:pt idx="19">
                  <c:v>7.1299999999999998E-4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3.3888398000000001E-3</c:v>
                </c:pt>
                <c:pt idx="27">
                  <c:v>9.3976119999999996E-3</c:v>
                </c:pt>
                <c:pt idx="28">
                  <c:v>1.4655751E-2</c:v>
                </c:pt>
                <c:pt idx="29">
                  <c:v>1.8922219000000001E-2</c:v>
                </c:pt>
                <c:pt idx="30">
                  <c:v>2.2952192999999999E-2</c:v>
                </c:pt>
                <c:pt idx="31">
                  <c:v>2.6411654E-2</c:v>
                </c:pt>
                <c:pt idx="32">
                  <c:v>2.8660528000000001E-2</c:v>
                </c:pt>
                <c:pt idx="33">
                  <c:v>3.1892493000000001E-2</c:v>
                </c:pt>
                <c:pt idx="34">
                  <c:v>3.5891403000000002E-2</c:v>
                </c:pt>
                <c:pt idx="35">
                  <c:v>3.9840056999999998E-2</c:v>
                </c:pt>
                <c:pt idx="36">
                  <c:v>4.1113466000000001E-2</c:v>
                </c:pt>
                <c:pt idx="37">
                  <c:v>3.8326617E-2</c:v>
                </c:pt>
                <c:pt idx="38">
                  <c:v>3.2450892000000002E-2</c:v>
                </c:pt>
                <c:pt idx="39">
                  <c:v>2.5931671E-2</c:v>
                </c:pt>
                <c:pt idx="40">
                  <c:v>1.9470857000000001E-2</c:v>
                </c:pt>
                <c:pt idx="41">
                  <c:v>1.50403455E-2</c:v>
                </c:pt>
                <c:pt idx="42">
                  <c:v>1.2315278000000001E-2</c:v>
                </c:pt>
                <c:pt idx="43">
                  <c:v>1.2926983E-2</c:v>
                </c:pt>
                <c:pt idx="44">
                  <c:v>1.7693299999999999E-2</c:v>
                </c:pt>
                <c:pt idx="45">
                  <c:v>2.4230427999999998E-2</c:v>
                </c:pt>
                <c:pt idx="46">
                  <c:v>2.9003135999999999E-2</c:v>
                </c:pt>
                <c:pt idx="47">
                  <c:v>3.0181280000000001E-2</c:v>
                </c:pt>
                <c:pt idx="48">
                  <c:v>2.9535465E-2</c:v>
                </c:pt>
                <c:pt idx="49">
                  <c:v>2.9793699999999999E-2</c:v>
                </c:pt>
                <c:pt idx="50">
                  <c:v>3.1530030000000001E-2</c:v>
                </c:pt>
                <c:pt idx="51">
                  <c:v>3.4520256999999999E-2</c:v>
                </c:pt>
                <c:pt idx="52">
                  <c:v>3.7208339999999999E-2</c:v>
                </c:pt>
                <c:pt idx="53">
                  <c:v>3.7494673999999999E-2</c:v>
                </c:pt>
                <c:pt idx="54">
                  <c:v>3.4517935999999999E-2</c:v>
                </c:pt>
                <c:pt idx="55">
                  <c:v>3.1114370999999998E-2</c:v>
                </c:pt>
                <c:pt idx="56">
                  <c:v>3.0199956E-2</c:v>
                </c:pt>
                <c:pt idx="57">
                  <c:v>3.46022E-2</c:v>
                </c:pt>
                <c:pt idx="58">
                  <c:v>4.2620869999999998E-2</c:v>
                </c:pt>
                <c:pt idx="59">
                  <c:v>4.9842548E-2</c:v>
                </c:pt>
                <c:pt idx="60">
                  <c:v>5.287244E-2</c:v>
                </c:pt>
                <c:pt idx="61">
                  <c:v>5.3865187000000002E-2</c:v>
                </c:pt>
                <c:pt idx="62">
                  <c:v>5.5319060000000003E-2</c:v>
                </c:pt>
                <c:pt idx="63">
                  <c:v>5.6975495000000001E-2</c:v>
                </c:pt>
                <c:pt idx="64">
                  <c:v>5.5304859999999997E-2</c:v>
                </c:pt>
                <c:pt idx="65">
                  <c:v>4.9782003999999998E-2</c:v>
                </c:pt>
                <c:pt idx="66">
                  <c:v>4.6325619999999998E-2</c:v>
                </c:pt>
                <c:pt idx="67">
                  <c:v>5.0638669999999997E-2</c:v>
                </c:pt>
                <c:pt idx="68">
                  <c:v>6.0192469999999998E-2</c:v>
                </c:pt>
                <c:pt idx="69">
                  <c:v>6.4615030000000004E-2</c:v>
                </c:pt>
                <c:pt idx="70">
                  <c:v>5.6791130000000002E-2</c:v>
                </c:pt>
                <c:pt idx="71">
                  <c:v>3.9241480000000002E-2</c:v>
                </c:pt>
                <c:pt idx="72">
                  <c:v>2.2008798999999999E-2</c:v>
                </c:pt>
                <c:pt idx="73">
                  <c:v>1.2818036999999999E-2</c:v>
                </c:pt>
                <c:pt idx="74">
                  <c:v>1.2605253E-2</c:v>
                </c:pt>
                <c:pt idx="75">
                  <c:v>1.6714837E-2</c:v>
                </c:pt>
                <c:pt idx="76">
                  <c:v>2.1157700000000002E-2</c:v>
                </c:pt>
                <c:pt idx="77">
                  <c:v>2.4263280000000002E-2</c:v>
                </c:pt>
                <c:pt idx="78">
                  <c:v>2.7403996999999999E-2</c:v>
                </c:pt>
                <c:pt idx="79">
                  <c:v>3.0561918E-2</c:v>
                </c:pt>
                <c:pt idx="80">
                  <c:v>3.0647128999999999E-2</c:v>
                </c:pt>
                <c:pt idx="81">
                  <c:v>2.4810562000000001E-2</c:v>
                </c:pt>
                <c:pt idx="82">
                  <c:v>1.3250328E-2</c:v>
                </c:pt>
                <c:pt idx="83">
                  <c:v>8.7100000000000003E-5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3.1800673000000001E-3</c:v>
                </c:pt>
                <c:pt idx="88">
                  <c:v>1.3624607E-2</c:v>
                </c:pt>
                <c:pt idx="89">
                  <c:v>2.2318582999999999E-2</c:v>
                </c:pt>
                <c:pt idx="90">
                  <c:v>2.8471027999999999E-2</c:v>
                </c:pt>
                <c:pt idx="91">
                  <c:v>3.2583260000000003E-2</c:v>
                </c:pt>
                <c:pt idx="92">
                  <c:v>3.3951233999999997E-2</c:v>
                </c:pt>
                <c:pt idx="93">
                  <c:v>3.3733748000000001E-2</c:v>
                </c:pt>
                <c:pt idx="94">
                  <c:v>3.2684199999999997E-2</c:v>
                </c:pt>
                <c:pt idx="95">
                  <c:v>3.1007472000000001E-2</c:v>
                </c:pt>
                <c:pt idx="96">
                  <c:v>3.1735594999999998E-2</c:v>
                </c:pt>
                <c:pt idx="97">
                  <c:v>3.353627E-2</c:v>
                </c:pt>
                <c:pt idx="98">
                  <c:v>3.5655588000000002E-2</c:v>
                </c:pt>
                <c:pt idx="99">
                  <c:v>3.7445854000000001E-2</c:v>
                </c:pt>
                <c:pt idx="100">
                  <c:v>3.8763306999999997E-2</c:v>
                </c:pt>
                <c:pt idx="101">
                  <c:v>3.8696542E-2</c:v>
                </c:pt>
                <c:pt idx="102">
                  <c:v>3.8045373E-2</c:v>
                </c:pt>
                <c:pt idx="103">
                  <c:v>3.6987659999999999E-2</c:v>
                </c:pt>
                <c:pt idx="104">
                  <c:v>3.4673610000000001E-2</c:v>
                </c:pt>
                <c:pt idx="105">
                  <c:v>3.1296487999999997E-2</c:v>
                </c:pt>
                <c:pt idx="106">
                  <c:v>2.6876520000000001E-2</c:v>
                </c:pt>
                <c:pt idx="107">
                  <c:v>2.2271071999999999E-2</c:v>
                </c:pt>
                <c:pt idx="108">
                  <c:v>1.6322546E-2</c:v>
                </c:pt>
                <c:pt idx="109">
                  <c:v>9.9306629999999993E-3</c:v>
                </c:pt>
                <c:pt idx="110">
                  <c:v>3.7548364999999998E-3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6235-4814-BA9F-AB65ED539A6C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[5]Sheet1!$D$27:$DT$27</c:f>
              <c:numCache>
                <c:formatCode>General</c:formatCode>
                <c:ptCount val="121"/>
                <c:pt idx="0">
                  <c:v>5.3508645000000001E-3</c:v>
                </c:pt>
                <c:pt idx="1">
                  <c:v>3.9422219999999996E-3</c:v>
                </c:pt>
                <c:pt idx="2">
                  <c:v>4.7704256000000002E-3</c:v>
                </c:pt>
                <c:pt idx="3">
                  <c:v>3.7051855999999999E-3</c:v>
                </c:pt>
                <c:pt idx="4">
                  <c:v>2.9988129999999999E-3</c:v>
                </c:pt>
                <c:pt idx="5">
                  <c:v>4.2063695999999999E-3</c:v>
                </c:pt>
                <c:pt idx="6">
                  <c:v>7.3834670000000003E-3</c:v>
                </c:pt>
                <c:pt idx="7">
                  <c:v>1.0392159E-2</c:v>
                </c:pt>
                <c:pt idx="8">
                  <c:v>9.9526289999999993E-3</c:v>
                </c:pt>
                <c:pt idx="9">
                  <c:v>5.1757605000000003E-3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1.377404E-3</c:v>
                </c:pt>
                <c:pt idx="15">
                  <c:v>7.1075823999999996E-3</c:v>
                </c:pt>
                <c:pt idx="16">
                  <c:v>1.14500495E-2</c:v>
                </c:pt>
                <c:pt idx="17">
                  <c:v>1.1366772000000001E-2</c:v>
                </c:pt>
                <c:pt idx="18">
                  <c:v>7.2604410000000003E-3</c:v>
                </c:pt>
                <c:pt idx="19">
                  <c:v>6.5600000000000001E-4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3.3775577E-3</c:v>
                </c:pt>
                <c:pt idx="27">
                  <c:v>9.3108389999999996E-3</c:v>
                </c:pt>
                <c:pt idx="28">
                  <c:v>1.4582738E-2</c:v>
                </c:pt>
                <c:pt idx="29">
                  <c:v>1.8865744E-2</c:v>
                </c:pt>
                <c:pt idx="30">
                  <c:v>2.2862414000000001E-2</c:v>
                </c:pt>
                <c:pt idx="31">
                  <c:v>2.62107E-2</c:v>
                </c:pt>
                <c:pt idx="32">
                  <c:v>2.8330844000000001E-2</c:v>
                </c:pt>
                <c:pt idx="33">
                  <c:v>3.1487010000000003E-2</c:v>
                </c:pt>
                <c:pt idx="34">
                  <c:v>3.5510833999999998E-2</c:v>
                </c:pt>
                <c:pt idx="35">
                  <c:v>3.9573471999999998E-2</c:v>
                </c:pt>
                <c:pt idx="36">
                  <c:v>4.0997016999999997E-2</c:v>
                </c:pt>
                <c:pt idx="37">
                  <c:v>3.8343716E-2</c:v>
                </c:pt>
                <c:pt idx="38">
                  <c:v>3.2579638000000001E-2</c:v>
                </c:pt>
                <c:pt idx="39">
                  <c:v>2.6119605000000001E-2</c:v>
                </c:pt>
                <c:pt idx="40">
                  <c:v>1.9697776E-2</c:v>
                </c:pt>
                <c:pt idx="41">
                  <c:v>1.5253846999999999E-2</c:v>
                </c:pt>
                <c:pt idx="42">
                  <c:v>1.2479352000000001E-2</c:v>
                </c:pt>
                <c:pt idx="43">
                  <c:v>1.3004622E-2</c:v>
                </c:pt>
                <c:pt idx="44">
                  <c:v>1.7658386000000002E-2</c:v>
                </c:pt>
                <c:pt idx="45">
                  <c:v>2.4049543E-2</c:v>
                </c:pt>
                <c:pt idx="46">
                  <c:v>2.864158E-2</c:v>
                </c:pt>
                <c:pt idx="47">
                  <c:v>2.9720558000000001E-2</c:v>
                </c:pt>
                <c:pt idx="48">
                  <c:v>2.9164443000000002E-2</c:v>
                </c:pt>
                <c:pt idx="49">
                  <c:v>2.9741475E-2</c:v>
                </c:pt>
                <c:pt idx="50">
                  <c:v>3.1870405999999997E-2</c:v>
                </c:pt>
                <c:pt idx="51">
                  <c:v>3.5076233999999998E-2</c:v>
                </c:pt>
                <c:pt idx="52">
                  <c:v>3.7708350000000002E-2</c:v>
                </c:pt>
                <c:pt idx="53">
                  <c:v>3.7793519999999997E-2</c:v>
                </c:pt>
                <c:pt idx="54">
                  <c:v>3.4723896999999997E-2</c:v>
                </c:pt>
                <c:pt idx="55">
                  <c:v>3.1448619999999997E-2</c:v>
                </c:pt>
                <c:pt idx="56">
                  <c:v>3.0765801999999998E-2</c:v>
                </c:pt>
                <c:pt idx="57">
                  <c:v>3.5303096999999999E-2</c:v>
                </c:pt>
                <c:pt idx="58">
                  <c:v>4.3274649999999998E-2</c:v>
                </c:pt>
                <c:pt idx="59">
                  <c:v>5.0306869999999997E-2</c:v>
                </c:pt>
                <c:pt idx="60">
                  <c:v>5.3154495000000003E-2</c:v>
                </c:pt>
                <c:pt idx="61">
                  <c:v>5.4048367E-2</c:v>
                </c:pt>
                <c:pt idx="62">
                  <c:v>5.5502389999999999E-2</c:v>
                </c:pt>
                <c:pt idx="63">
                  <c:v>5.7165094E-2</c:v>
                </c:pt>
                <c:pt idx="64">
                  <c:v>5.5398530000000001E-2</c:v>
                </c:pt>
                <c:pt idx="65">
                  <c:v>4.9681639999999999E-2</c:v>
                </c:pt>
                <c:pt idx="66">
                  <c:v>4.6036876999999997E-2</c:v>
                </c:pt>
                <c:pt idx="67">
                  <c:v>5.0278757E-2</c:v>
                </c:pt>
                <c:pt idx="68">
                  <c:v>5.9915679999999999E-2</c:v>
                </c:pt>
                <c:pt idx="69">
                  <c:v>6.451411E-2</c:v>
                </c:pt>
                <c:pt idx="70">
                  <c:v>5.6901418000000002E-2</c:v>
                </c:pt>
                <c:pt idx="71">
                  <c:v>3.9507420000000001E-2</c:v>
                </c:pt>
                <c:pt idx="72">
                  <c:v>2.2233066999999999E-2</c:v>
                </c:pt>
                <c:pt idx="73">
                  <c:v>1.2757106000000001E-2</c:v>
                </c:pt>
                <c:pt idx="74">
                  <c:v>1.2148274000000001E-2</c:v>
                </c:pt>
                <c:pt idx="75">
                  <c:v>1.6072421999999999E-2</c:v>
                </c:pt>
                <c:pt idx="76">
                  <c:v>2.0737657E-2</c:v>
                </c:pt>
                <c:pt idx="77">
                  <c:v>2.4333998999999999E-2</c:v>
                </c:pt>
                <c:pt idx="78">
                  <c:v>2.7891565E-2</c:v>
                </c:pt>
                <c:pt idx="79">
                  <c:v>3.1137439999999999E-2</c:v>
                </c:pt>
                <c:pt idx="80">
                  <c:v>3.0998118000000002E-2</c:v>
                </c:pt>
                <c:pt idx="81">
                  <c:v>2.4805421000000001E-2</c:v>
                </c:pt>
                <c:pt idx="82">
                  <c:v>1.2946092500000001E-2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3.808386E-3</c:v>
                </c:pt>
                <c:pt idx="88">
                  <c:v>1.4364839500000001E-2</c:v>
                </c:pt>
                <c:pt idx="89">
                  <c:v>2.3005622E-2</c:v>
                </c:pt>
                <c:pt idx="90">
                  <c:v>2.9004574000000002E-2</c:v>
                </c:pt>
                <c:pt idx="91">
                  <c:v>3.2920837000000001E-2</c:v>
                </c:pt>
                <c:pt idx="92">
                  <c:v>3.4124824999999998E-2</c:v>
                </c:pt>
                <c:pt idx="93">
                  <c:v>3.3770732999999997E-2</c:v>
                </c:pt>
                <c:pt idx="94">
                  <c:v>3.2629076E-2</c:v>
                </c:pt>
                <c:pt idx="95">
                  <c:v>3.0909233000000001E-2</c:v>
                </c:pt>
                <c:pt idx="96">
                  <c:v>3.1624302E-2</c:v>
                </c:pt>
                <c:pt idx="97">
                  <c:v>3.3425706999999999E-2</c:v>
                </c:pt>
                <c:pt idx="98">
                  <c:v>3.5553582E-2</c:v>
                </c:pt>
                <c:pt idx="99">
                  <c:v>3.7365179999999998E-2</c:v>
                </c:pt>
                <c:pt idx="100">
                  <c:v>3.8720127E-2</c:v>
                </c:pt>
                <c:pt idx="101">
                  <c:v>3.8682411999999999E-2</c:v>
                </c:pt>
                <c:pt idx="102">
                  <c:v>3.8073253000000001E-2</c:v>
                </c:pt>
                <c:pt idx="103">
                  <c:v>3.7075049999999998E-2</c:v>
                </c:pt>
                <c:pt idx="104">
                  <c:v>3.4805737000000003E-2</c:v>
                </c:pt>
                <c:pt idx="105">
                  <c:v>3.1446885000000001E-2</c:v>
                </c:pt>
                <c:pt idx="106">
                  <c:v>2.7024051E-2</c:v>
                </c:pt>
                <c:pt idx="107">
                  <c:v>2.240139E-2</c:v>
                </c:pt>
                <c:pt idx="108">
                  <c:v>1.6407209999999998E-2</c:v>
                </c:pt>
                <c:pt idx="109">
                  <c:v>9.9537500000000008E-3</c:v>
                </c:pt>
                <c:pt idx="110">
                  <c:v>3.7015306E-3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6235-4814-BA9F-AB65ED539A6C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[5]Sheet1!$D$28:$DT$28</c:f>
              <c:numCache>
                <c:formatCode>General</c:formatCode>
                <c:ptCount val="121"/>
                <c:pt idx="0">
                  <c:v>5.7198780000000003E-3</c:v>
                </c:pt>
                <c:pt idx="1">
                  <c:v>4.2507713999999997E-3</c:v>
                </c:pt>
                <c:pt idx="2">
                  <c:v>4.9515412999999999E-3</c:v>
                </c:pt>
                <c:pt idx="3">
                  <c:v>3.9874044999999997E-3</c:v>
                </c:pt>
                <c:pt idx="4">
                  <c:v>3.437935E-3</c:v>
                </c:pt>
                <c:pt idx="5">
                  <c:v>4.6281754000000001E-3</c:v>
                </c:pt>
                <c:pt idx="6">
                  <c:v>7.5230949999999996E-3</c:v>
                </c:pt>
                <c:pt idx="7">
                  <c:v>1.0172840000000001E-2</c:v>
                </c:pt>
                <c:pt idx="8">
                  <c:v>9.4882869999999998E-3</c:v>
                </c:pt>
                <c:pt idx="9">
                  <c:v>4.7537459999999997E-3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1.9256690000000001E-3</c:v>
                </c:pt>
                <c:pt idx="15">
                  <c:v>7.4729137000000001E-3</c:v>
                </c:pt>
                <c:pt idx="16">
                  <c:v>1.1556591E-2</c:v>
                </c:pt>
                <c:pt idx="17">
                  <c:v>1.1248628E-2</c:v>
                </c:pt>
                <c:pt idx="18">
                  <c:v>7.0522776999999998E-3</c:v>
                </c:pt>
                <c:pt idx="19">
                  <c:v>5.13E-4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3.4018625E-3</c:v>
                </c:pt>
                <c:pt idx="27">
                  <c:v>9.4971489999999999E-3</c:v>
                </c:pt>
                <c:pt idx="28">
                  <c:v>1.4825292E-2</c:v>
                </c:pt>
                <c:pt idx="29">
                  <c:v>1.9096800000000001E-2</c:v>
                </c:pt>
                <c:pt idx="30">
                  <c:v>2.3103930000000002E-2</c:v>
                </c:pt>
                <c:pt idx="31">
                  <c:v>2.6469447E-2</c:v>
                </c:pt>
                <c:pt idx="32">
                  <c:v>2.8537717000000001E-2</c:v>
                </c:pt>
                <c:pt idx="33">
                  <c:v>3.1595785000000001E-2</c:v>
                </c:pt>
                <c:pt idx="34">
                  <c:v>3.5512889999999998E-2</c:v>
                </c:pt>
                <c:pt idx="35">
                  <c:v>3.9563958000000003E-2</c:v>
                </c:pt>
                <c:pt idx="36">
                  <c:v>4.108705E-2</c:v>
                </c:pt>
                <c:pt idx="37">
                  <c:v>3.8608617999999997E-2</c:v>
                </c:pt>
                <c:pt idx="38">
                  <c:v>3.293393E-2</c:v>
                </c:pt>
                <c:pt idx="39">
                  <c:v>2.6462614999999998E-2</c:v>
                </c:pt>
                <c:pt idx="40">
                  <c:v>1.9946268E-2</c:v>
                </c:pt>
                <c:pt idx="41">
                  <c:v>1.5440347E-2</c:v>
                </c:pt>
                <c:pt idx="42">
                  <c:v>1.2727362000000001E-2</c:v>
                </c:pt>
                <c:pt idx="43">
                  <c:v>1.3356224999999999E-2</c:v>
                </c:pt>
                <c:pt idx="44">
                  <c:v>1.8046240000000002E-2</c:v>
                </c:pt>
                <c:pt idx="45">
                  <c:v>2.4408577000000001E-2</c:v>
                </c:pt>
                <c:pt idx="46">
                  <c:v>2.8962017999999999E-2</c:v>
                </c:pt>
                <c:pt idx="47">
                  <c:v>2.9992357000000001E-2</c:v>
                </c:pt>
                <c:pt idx="48">
                  <c:v>2.9285665999999998E-2</c:v>
                </c:pt>
                <c:pt idx="49">
                  <c:v>2.9574675000000002E-2</c:v>
                </c:pt>
                <c:pt idx="50">
                  <c:v>3.1394690000000003E-2</c:v>
                </c:pt>
                <c:pt idx="51">
                  <c:v>3.4521967000000001E-2</c:v>
                </c:pt>
                <c:pt idx="52">
                  <c:v>3.7345820000000002E-2</c:v>
                </c:pt>
                <c:pt idx="53">
                  <c:v>3.7699293000000002E-2</c:v>
                </c:pt>
                <c:pt idx="54">
                  <c:v>3.4731987999999998E-2</c:v>
                </c:pt>
                <c:pt idx="55">
                  <c:v>3.1331364E-2</c:v>
                </c:pt>
                <c:pt idx="56">
                  <c:v>3.0426128E-2</c:v>
                </c:pt>
                <c:pt idx="57">
                  <c:v>3.4867910000000002E-2</c:v>
                </c:pt>
                <c:pt idx="58">
                  <c:v>4.2939432E-2</c:v>
                </c:pt>
                <c:pt idx="59">
                  <c:v>5.0170390000000002E-2</c:v>
                </c:pt>
                <c:pt idx="60">
                  <c:v>5.3184985999999997E-2</c:v>
                </c:pt>
                <c:pt idx="61">
                  <c:v>5.4087563999999998E-2</c:v>
                </c:pt>
                <c:pt idx="62">
                  <c:v>5.5410527000000001E-2</c:v>
                </c:pt>
                <c:pt idx="63">
                  <c:v>5.6948510000000001E-2</c:v>
                </c:pt>
                <c:pt idx="64">
                  <c:v>5.5239919999999998E-2</c:v>
                </c:pt>
                <c:pt idx="65">
                  <c:v>4.9802538E-2</c:v>
                </c:pt>
                <c:pt idx="66">
                  <c:v>4.6489379999999997E-2</c:v>
                </c:pt>
                <c:pt idx="67">
                  <c:v>5.0863302999999999E-2</c:v>
                </c:pt>
                <c:pt idx="68">
                  <c:v>6.0269719999999999E-2</c:v>
                </c:pt>
                <c:pt idx="69">
                  <c:v>6.4397510000000005E-2</c:v>
                </c:pt>
                <c:pt idx="70">
                  <c:v>5.6315113E-2</c:v>
                </c:pt>
                <c:pt idx="71">
                  <c:v>3.8699795000000002E-2</c:v>
                </c:pt>
                <c:pt idx="72">
                  <c:v>2.1605847000000001E-2</c:v>
                </c:pt>
                <c:pt idx="73">
                  <c:v>1.2668690999999999E-2</c:v>
                </c:pt>
                <c:pt idx="74">
                  <c:v>1.2722562999999999E-2</c:v>
                </c:pt>
                <c:pt idx="75">
                  <c:v>1.7058732E-2</c:v>
                </c:pt>
                <c:pt idx="76">
                  <c:v>2.1628601000000001E-2</c:v>
                </c:pt>
                <c:pt idx="77">
                  <c:v>2.468855E-2</c:v>
                </c:pt>
                <c:pt idx="78">
                  <c:v>2.7580819999999999E-2</c:v>
                </c:pt>
                <c:pt idx="79">
                  <c:v>3.0367499999999999E-2</c:v>
                </c:pt>
                <c:pt idx="80">
                  <c:v>3.0112302000000001E-2</c:v>
                </c:pt>
                <c:pt idx="81">
                  <c:v>2.4093198E-2</c:v>
                </c:pt>
                <c:pt idx="82">
                  <c:v>1.2546513E-2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3.7895469999999999E-3</c:v>
                </c:pt>
                <c:pt idx="88">
                  <c:v>1.4369287E-2</c:v>
                </c:pt>
                <c:pt idx="89">
                  <c:v>2.3076487999999999E-2</c:v>
                </c:pt>
                <c:pt idx="90">
                  <c:v>2.9142080000000001E-2</c:v>
                </c:pt>
                <c:pt idx="91">
                  <c:v>3.3108470000000001E-2</c:v>
                </c:pt>
                <c:pt idx="92">
                  <c:v>3.4309725999999999E-2</c:v>
                </c:pt>
                <c:pt idx="93">
                  <c:v>3.3938915E-2</c:v>
                </c:pt>
                <c:pt idx="94">
                  <c:v>3.2762069999999997E-2</c:v>
                </c:pt>
                <c:pt idx="95">
                  <c:v>3.0972084E-2</c:v>
                </c:pt>
                <c:pt idx="96">
                  <c:v>3.1621665E-2</c:v>
                </c:pt>
                <c:pt idx="97">
                  <c:v>3.3389189999999999E-2</c:v>
                </c:pt>
                <c:pt idx="98">
                  <c:v>3.5505347E-2</c:v>
                </c:pt>
                <c:pt idx="99">
                  <c:v>3.7313387000000003E-2</c:v>
                </c:pt>
                <c:pt idx="100">
                  <c:v>3.8659796000000003E-2</c:v>
                </c:pt>
                <c:pt idx="101">
                  <c:v>3.8598180000000003E-2</c:v>
                </c:pt>
                <c:pt idx="102">
                  <c:v>3.7983913000000001E-2</c:v>
                </c:pt>
                <c:pt idx="103">
                  <c:v>3.6955856000000002E-2</c:v>
                </c:pt>
                <c:pt idx="104">
                  <c:v>3.4660462000000003E-2</c:v>
                </c:pt>
                <c:pt idx="105">
                  <c:v>3.1288505000000001E-2</c:v>
                </c:pt>
                <c:pt idx="106">
                  <c:v>2.6860907999999999E-2</c:v>
                </c:pt>
                <c:pt idx="107">
                  <c:v>2.2240942E-2</c:v>
                </c:pt>
                <c:pt idx="108">
                  <c:v>1.62524E-2</c:v>
                </c:pt>
                <c:pt idx="109">
                  <c:v>9.8089879999999994E-3</c:v>
                </c:pt>
                <c:pt idx="110">
                  <c:v>3.5671091000000002E-3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6235-4814-BA9F-AB65ED539A6C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[5]Sheet1!$D$29:$DT$29</c:f>
              <c:numCache>
                <c:formatCode>General</c:formatCode>
                <c:ptCount val="121"/>
                <c:pt idx="0">
                  <c:v>5.7846466000000003E-3</c:v>
                </c:pt>
                <c:pt idx="1">
                  <c:v>4.4044080000000003E-3</c:v>
                </c:pt>
                <c:pt idx="2">
                  <c:v>5.3430934999999999E-3</c:v>
                </c:pt>
                <c:pt idx="3">
                  <c:v>4.161105E-3</c:v>
                </c:pt>
                <c:pt idx="4">
                  <c:v>3.2359478000000001E-3</c:v>
                </c:pt>
                <c:pt idx="5">
                  <c:v>4.0922333000000003E-3</c:v>
                </c:pt>
                <c:pt idx="6">
                  <c:v>6.8347165E-3</c:v>
                </c:pt>
                <c:pt idx="7">
                  <c:v>9.6467034999999993E-3</c:v>
                </c:pt>
                <c:pt idx="8">
                  <c:v>9.381113E-3</c:v>
                </c:pt>
                <c:pt idx="9">
                  <c:v>5.0927890000000003E-3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1.6218609E-3</c:v>
                </c:pt>
                <c:pt idx="15">
                  <c:v>7.1584606000000004E-3</c:v>
                </c:pt>
                <c:pt idx="16">
                  <c:v>1.1334899000000001E-2</c:v>
                </c:pt>
                <c:pt idx="17">
                  <c:v>1.1091230000000001E-2</c:v>
                </c:pt>
                <c:pt idx="18">
                  <c:v>6.9486540000000003E-3</c:v>
                </c:pt>
                <c:pt idx="19">
                  <c:v>4.3399999999999998E-4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3.4618639999999998E-3</c:v>
                </c:pt>
                <c:pt idx="27">
                  <c:v>9.4468659999999999E-3</c:v>
                </c:pt>
                <c:pt idx="28">
                  <c:v>1.4679532E-2</c:v>
                </c:pt>
                <c:pt idx="29">
                  <c:v>1.8882016000000001E-2</c:v>
                </c:pt>
                <c:pt idx="30">
                  <c:v>2.2838078000000001E-2</c:v>
                </c:pt>
                <c:pt idx="31">
                  <c:v>2.6241319999999999E-2</c:v>
                </c:pt>
                <c:pt idx="32">
                  <c:v>2.8484156E-2</c:v>
                </c:pt>
                <c:pt idx="33">
                  <c:v>3.1737166999999997E-2</c:v>
                </c:pt>
                <c:pt idx="34">
                  <c:v>3.5814982000000002E-2</c:v>
                </c:pt>
                <c:pt idx="35">
                  <c:v>3.9880667000000002E-2</c:v>
                </c:pt>
                <c:pt idx="36">
                  <c:v>4.1291284999999997E-2</c:v>
                </c:pt>
                <c:pt idx="37">
                  <c:v>3.8654620000000001E-2</c:v>
                </c:pt>
                <c:pt idx="38">
                  <c:v>3.2897780000000001E-2</c:v>
                </c:pt>
                <c:pt idx="39">
                  <c:v>2.6407759999999999E-2</c:v>
                </c:pt>
                <c:pt idx="40">
                  <c:v>1.9917166E-2</c:v>
                </c:pt>
                <c:pt idx="41">
                  <c:v>1.5426867E-2</c:v>
                </c:pt>
                <c:pt idx="42">
                  <c:v>1.2690417000000001E-2</c:v>
                </c:pt>
                <c:pt idx="43">
                  <c:v>1.3276771E-2</c:v>
                </c:pt>
                <c:pt idx="44">
                  <c:v>1.7939397999999999E-2</c:v>
                </c:pt>
                <c:pt idx="45">
                  <c:v>2.4283582000000001E-2</c:v>
                </c:pt>
                <c:pt idx="46">
                  <c:v>2.8842309999999999E-2</c:v>
                </c:pt>
                <c:pt idx="47">
                  <c:v>2.9913052999999998E-2</c:v>
                </c:pt>
                <c:pt idx="48">
                  <c:v>2.9277667E-2</c:v>
                </c:pt>
                <c:pt idx="49">
                  <c:v>2.9616801000000002E-2</c:v>
                </c:pt>
                <c:pt idx="50">
                  <c:v>3.1452157000000001E-2</c:v>
                </c:pt>
                <c:pt idx="51">
                  <c:v>3.4543280000000003E-2</c:v>
                </c:pt>
                <c:pt idx="52">
                  <c:v>3.7314508000000003E-2</c:v>
                </c:pt>
                <c:pt idx="53">
                  <c:v>3.7637553999999997E-2</c:v>
                </c:pt>
                <c:pt idx="54">
                  <c:v>3.4680854999999997E-2</c:v>
                </c:pt>
                <c:pt idx="55">
                  <c:v>3.1311244000000002E-2</c:v>
                </c:pt>
                <c:pt idx="56">
                  <c:v>3.0438E-2</c:v>
                </c:pt>
                <c:pt idx="57">
                  <c:v>3.4830554999999999E-2</c:v>
                </c:pt>
                <c:pt idx="58">
                  <c:v>4.2730051999999998E-2</c:v>
                </c:pt>
                <c:pt idx="59">
                  <c:v>4.976092E-2</c:v>
                </c:pt>
                <c:pt idx="60">
                  <c:v>5.2678603999999997E-2</c:v>
                </c:pt>
                <c:pt idx="61">
                  <c:v>5.3721025999999998E-2</c:v>
                </c:pt>
                <c:pt idx="62">
                  <c:v>5.5370726000000002E-2</c:v>
                </c:pt>
                <c:pt idx="63">
                  <c:v>5.7241153000000003E-2</c:v>
                </c:pt>
                <c:pt idx="64">
                  <c:v>5.56672E-2</c:v>
                </c:pt>
                <c:pt idx="65">
                  <c:v>5.0095084999999998E-2</c:v>
                </c:pt>
                <c:pt idx="66">
                  <c:v>4.6479315E-2</c:v>
                </c:pt>
                <c:pt idx="67">
                  <c:v>5.0593226999999998E-2</c:v>
                </c:pt>
                <c:pt idx="68">
                  <c:v>5.9954292999999999E-2</c:v>
                </c:pt>
                <c:pt idx="69">
                  <c:v>6.4271170000000002E-2</c:v>
                </c:pt>
                <c:pt idx="70">
                  <c:v>5.6479502000000001E-2</c:v>
                </c:pt>
                <c:pt idx="71">
                  <c:v>3.9083923999999999E-2</c:v>
                </c:pt>
                <c:pt idx="72">
                  <c:v>2.2008052E-2</c:v>
                </c:pt>
                <c:pt idx="73">
                  <c:v>1.2864034E-2</c:v>
                </c:pt>
                <c:pt idx="74">
                  <c:v>1.2556667000000001E-2</c:v>
                </c:pt>
                <c:pt idx="75">
                  <c:v>1.6528451999999999E-2</c:v>
                </c:pt>
                <c:pt idx="76">
                  <c:v>2.0934964E-2</c:v>
                </c:pt>
                <c:pt idx="77">
                  <c:v>2.4168212000000001E-2</c:v>
                </c:pt>
                <c:pt idx="78">
                  <c:v>2.7529675999999999E-2</c:v>
                </c:pt>
                <c:pt idx="79">
                  <c:v>3.0854708000000002E-2</c:v>
                </c:pt>
                <c:pt idx="80">
                  <c:v>3.0956083999999998E-2</c:v>
                </c:pt>
                <c:pt idx="81">
                  <c:v>2.4983086000000002E-2</c:v>
                </c:pt>
                <c:pt idx="82">
                  <c:v>1.3233098E-2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3.3404678E-3</c:v>
                </c:pt>
                <c:pt idx="88">
                  <c:v>1.3734883999999999E-2</c:v>
                </c:pt>
                <c:pt idx="89">
                  <c:v>2.2301722E-2</c:v>
                </c:pt>
                <c:pt idx="90">
                  <c:v>2.8348275999999999E-2</c:v>
                </c:pt>
                <c:pt idx="91">
                  <c:v>3.2402884E-2</c:v>
                </c:pt>
                <c:pt idx="92">
                  <c:v>3.3843320000000003E-2</c:v>
                </c:pt>
                <c:pt idx="93">
                  <c:v>3.3752549999999999E-2</c:v>
                </c:pt>
                <c:pt idx="94">
                  <c:v>3.2856174000000002E-2</c:v>
                </c:pt>
                <c:pt idx="95">
                  <c:v>3.1308456999999998E-2</c:v>
                </c:pt>
                <c:pt idx="96">
                  <c:v>3.2098309999999998E-2</c:v>
                </c:pt>
                <c:pt idx="97">
                  <c:v>3.38778E-2</c:v>
                </c:pt>
                <c:pt idx="98">
                  <c:v>3.5909379999999998E-2</c:v>
                </c:pt>
                <c:pt idx="99">
                  <c:v>3.7577678000000003E-2</c:v>
                </c:pt>
                <c:pt idx="100">
                  <c:v>3.8766614999999997E-2</c:v>
                </c:pt>
                <c:pt idx="101">
                  <c:v>3.853678E-2</c:v>
                </c:pt>
                <c:pt idx="102">
                  <c:v>3.7803084000000001E-2</c:v>
                </c:pt>
                <c:pt idx="103">
                  <c:v>3.6695310000000002E-2</c:v>
                </c:pt>
                <c:pt idx="104">
                  <c:v>3.4351050000000001E-2</c:v>
                </c:pt>
                <c:pt idx="105">
                  <c:v>3.0958132999999999E-2</c:v>
                </c:pt>
                <c:pt idx="106">
                  <c:v>2.6535300000000001E-2</c:v>
                </c:pt>
                <c:pt idx="107">
                  <c:v>2.1948921999999999E-2</c:v>
                </c:pt>
                <c:pt idx="108">
                  <c:v>1.5997997999999999E-2</c:v>
                </c:pt>
                <c:pt idx="109">
                  <c:v>9.6020389999999997E-3</c:v>
                </c:pt>
                <c:pt idx="110">
                  <c:v>3.4022687000000002E-3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6235-4814-BA9F-AB65ED539A6C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[5]Sheet1!$D$30:$DT$30</c:f>
              <c:numCache>
                <c:formatCode>General</c:formatCode>
                <c:ptCount val="121"/>
                <c:pt idx="0">
                  <c:v>5.7846466000000003E-3</c:v>
                </c:pt>
                <c:pt idx="1">
                  <c:v>4.4044080000000003E-3</c:v>
                </c:pt>
                <c:pt idx="2">
                  <c:v>5.3430934999999999E-3</c:v>
                </c:pt>
                <c:pt idx="3">
                  <c:v>4.161105E-3</c:v>
                </c:pt>
                <c:pt idx="4">
                  <c:v>3.2359478000000001E-3</c:v>
                </c:pt>
                <c:pt idx="5">
                  <c:v>4.0922333000000003E-3</c:v>
                </c:pt>
                <c:pt idx="6">
                  <c:v>6.8347165E-3</c:v>
                </c:pt>
                <c:pt idx="7">
                  <c:v>9.6467034999999993E-3</c:v>
                </c:pt>
                <c:pt idx="8">
                  <c:v>9.381113E-3</c:v>
                </c:pt>
                <c:pt idx="9">
                  <c:v>5.0927890000000003E-3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1.6218609E-3</c:v>
                </c:pt>
                <c:pt idx="15">
                  <c:v>7.1584606000000004E-3</c:v>
                </c:pt>
                <c:pt idx="16">
                  <c:v>1.1334899000000001E-2</c:v>
                </c:pt>
                <c:pt idx="17">
                  <c:v>1.1091230000000001E-2</c:v>
                </c:pt>
                <c:pt idx="18">
                  <c:v>6.9486540000000003E-3</c:v>
                </c:pt>
                <c:pt idx="19">
                  <c:v>4.3399999999999998E-4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3.4618639999999998E-3</c:v>
                </c:pt>
                <c:pt idx="27">
                  <c:v>9.4468659999999999E-3</c:v>
                </c:pt>
                <c:pt idx="28">
                  <c:v>1.4679532E-2</c:v>
                </c:pt>
                <c:pt idx="29">
                  <c:v>1.8882016000000001E-2</c:v>
                </c:pt>
                <c:pt idx="30">
                  <c:v>2.2838078000000001E-2</c:v>
                </c:pt>
                <c:pt idx="31">
                  <c:v>2.6241319999999999E-2</c:v>
                </c:pt>
                <c:pt idx="32">
                  <c:v>2.8484156E-2</c:v>
                </c:pt>
                <c:pt idx="33">
                  <c:v>3.1737166999999997E-2</c:v>
                </c:pt>
                <c:pt idx="34">
                  <c:v>3.5814982000000002E-2</c:v>
                </c:pt>
                <c:pt idx="35">
                  <c:v>3.9880667000000002E-2</c:v>
                </c:pt>
                <c:pt idx="36">
                  <c:v>4.1291284999999997E-2</c:v>
                </c:pt>
                <c:pt idx="37">
                  <c:v>3.8654620000000001E-2</c:v>
                </c:pt>
                <c:pt idx="38">
                  <c:v>3.2897780000000001E-2</c:v>
                </c:pt>
                <c:pt idx="39">
                  <c:v>2.6407759999999999E-2</c:v>
                </c:pt>
                <c:pt idx="40">
                  <c:v>1.9917166E-2</c:v>
                </c:pt>
                <c:pt idx="41">
                  <c:v>1.5426867E-2</c:v>
                </c:pt>
                <c:pt idx="42">
                  <c:v>1.2690417000000001E-2</c:v>
                </c:pt>
                <c:pt idx="43">
                  <c:v>1.3276771E-2</c:v>
                </c:pt>
                <c:pt idx="44">
                  <c:v>1.7939397999999999E-2</c:v>
                </c:pt>
                <c:pt idx="45">
                  <c:v>2.4283582000000001E-2</c:v>
                </c:pt>
                <c:pt idx="46">
                  <c:v>2.8842309999999999E-2</c:v>
                </c:pt>
                <c:pt idx="47">
                  <c:v>2.9913052999999998E-2</c:v>
                </c:pt>
                <c:pt idx="48">
                  <c:v>2.9277667E-2</c:v>
                </c:pt>
                <c:pt idx="49">
                  <c:v>2.9616801000000002E-2</c:v>
                </c:pt>
                <c:pt idx="50">
                  <c:v>3.1452157000000001E-2</c:v>
                </c:pt>
                <c:pt idx="51">
                  <c:v>3.4543280000000003E-2</c:v>
                </c:pt>
                <c:pt idx="52">
                  <c:v>3.7314508000000003E-2</c:v>
                </c:pt>
                <c:pt idx="53">
                  <c:v>3.7637553999999997E-2</c:v>
                </c:pt>
                <c:pt idx="54">
                  <c:v>3.4680854999999997E-2</c:v>
                </c:pt>
                <c:pt idx="55">
                  <c:v>3.1311244000000002E-2</c:v>
                </c:pt>
                <c:pt idx="56">
                  <c:v>3.0438E-2</c:v>
                </c:pt>
                <c:pt idx="57">
                  <c:v>3.4830554999999999E-2</c:v>
                </c:pt>
                <c:pt idx="58">
                  <c:v>4.2730051999999998E-2</c:v>
                </c:pt>
                <c:pt idx="59">
                  <c:v>4.976092E-2</c:v>
                </c:pt>
                <c:pt idx="60">
                  <c:v>5.2678603999999997E-2</c:v>
                </c:pt>
                <c:pt idx="61">
                  <c:v>5.3721025999999998E-2</c:v>
                </c:pt>
                <c:pt idx="62">
                  <c:v>5.5370726000000002E-2</c:v>
                </c:pt>
                <c:pt idx="63">
                  <c:v>5.7241153000000003E-2</c:v>
                </c:pt>
                <c:pt idx="64">
                  <c:v>5.56672E-2</c:v>
                </c:pt>
                <c:pt idx="65">
                  <c:v>5.0095084999999998E-2</c:v>
                </c:pt>
                <c:pt idx="66">
                  <c:v>4.6479315E-2</c:v>
                </c:pt>
                <c:pt idx="67">
                  <c:v>5.0593226999999998E-2</c:v>
                </c:pt>
                <c:pt idx="68">
                  <c:v>5.9954292999999999E-2</c:v>
                </c:pt>
                <c:pt idx="69">
                  <c:v>6.4271170000000002E-2</c:v>
                </c:pt>
                <c:pt idx="70">
                  <c:v>5.6479502000000001E-2</c:v>
                </c:pt>
                <c:pt idx="71">
                  <c:v>3.9083923999999999E-2</c:v>
                </c:pt>
                <c:pt idx="72">
                  <c:v>2.2008052E-2</c:v>
                </c:pt>
                <c:pt idx="73">
                  <c:v>1.2864034E-2</c:v>
                </c:pt>
                <c:pt idx="74">
                  <c:v>1.2556667000000001E-2</c:v>
                </c:pt>
                <c:pt idx="75">
                  <c:v>1.6528451999999999E-2</c:v>
                </c:pt>
                <c:pt idx="76">
                  <c:v>2.0934964E-2</c:v>
                </c:pt>
                <c:pt idx="77">
                  <c:v>2.4168212000000001E-2</c:v>
                </c:pt>
                <c:pt idx="78">
                  <c:v>2.7529675999999999E-2</c:v>
                </c:pt>
                <c:pt idx="79">
                  <c:v>3.0854708000000002E-2</c:v>
                </c:pt>
                <c:pt idx="80">
                  <c:v>3.0956083999999998E-2</c:v>
                </c:pt>
                <c:pt idx="81">
                  <c:v>2.4983086000000002E-2</c:v>
                </c:pt>
                <c:pt idx="82">
                  <c:v>1.3233098E-2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3.3404678E-3</c:v>
                </c:pt>
                <c:pt idx="88">
                  <c:v>1.3734883999999999E-2</c:v>
                </c:pt>
                <c:pt idx="89">
                  <c:v>2.2301722E-2</c:v>
                </c:pt>
                <c:pt idx="90">
                  <c:v>2.8348275999999999E-2</c:v>
                </c:pt>
                <c:pt idx="91">
                  <c:v>3.2402884E-2</c:v>
                </c:pt>
                <c:pt idx="92">
                  <c:v>3.3843320000000003E-2</c:v>
                </c:pt>
                <c:pt idx="93">
                  <c:v>3.3752549999999999E-2</c:v>
                </c:pt>
                <c:pt idx="94">
                  <c:v>3.2856174000000002E-2</c:v>
                </c:pt>
                <c:pt idx="95">
                  <c:v>3.1308456999999998E-2</c:v>
                </c:pt>
                <c:pt idx="96">
                  <c:v>3.2098309999999998E-2</c:v>
                </c:pt>
                <c:pt idx="97">
                  <c:v>3.38778E-2</c:v>
                </c:pt>
                <c:pt idx="98">
                  <c:v>3.5909379999999998E-2</c:v>
                </c:pt>
                <c:pt idx="99">
                  <c:v>3.7577678000000003E-2</c:v>
                </c:pt>
                <c:pt idx="100">
                  <c:v>3.8766614999999997E-2</c:v>
                </c:pt>
                <c:pt idx="101">
                  <c:v>3.853678E-2</c:v>
                </c:pt>
                <c:pt idx="102">
                  <c:v>3.7803084000000001E-2</c:v>
                </c:pt>
                <c:pt idx="103">
                  <c:v>3.6695310000000002E-2</c:v>
                </c:pt>
                <c:pt idx="104">
                  <c:v>3.4351050000000001E-2</c:v>
                </c:pt>
                <c:pt idx="105">
                  <c:v>3.0958132999999999E-2</c:v>
                </c:pt>
                <c:pt idx="106">
                  <c:v>2.6535300000000001E-2</c:v>
                </c:pt>
                <c:pt idx="107">
                  <c:v>2.1948921999999999E-2</c:v>
                </c:pt>
                <c:pt idx="108">
                  <c:v>1.5997997999999999E-2</c:v>
                </c:pt>
                <c:pt idx="109">
                  <c:v>9.6020389999999997E-3</c:v>
                </c:pt>
                <c:pt idx="110">
                  <c:v>3.4022687000000002E-3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6235-4814-BA9F-AB65ED539A6C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[5]Sheet1!$D$31:$DT$31</c:f>
              <c:numCache>
                <c:formatCode>General</c:formatCode>
                <c:ptCount val="121"/>
                <c:pt idx="0">
                  <c:v>5.2799839999999997E-3</c:v>
                </c:pt>
                <c:pt idx="1">
                  <c:v>3.9503486000000004E-3</c:v>
                </c:pt>
                <c:pt idx="2">
                  <c:v>4.8601953E-3</c:v>
                </c:pt>
                <c:pt idx="3">
                  <c:v>4.017568E-3</c:v>
                </c:pt>
                <c:pt idx="4">
                  <c:v>3.4703948000000002E-3</c:v>
                </c:pt>
                <c:pt idx="5">
                  <c:v>4.6525539999999997E-3</c:v>
                </c:pt>
                <c:pt idx="6">
                  <c:v>7.5894630000000003E-3</c:v>
                </c:pt>
                <c:pt idx="7">
                  <c:v>1.036042E-2</c:v>
                </c:pt>
                <c:pt idx="8">
                  <c:v>9.875053E-3</c:v>
                </c:pt>
                <c:pt idx="9">
                  <c:v>5.3174440000000002E-3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1.4588623000000001E-3</c:v>
                </c:pt>
                <c:pt idx="15">
                  <c:v>6.9993683000000003E-3</c:v>
                </c:pt>
                <c:pt idx="16">
                  <c:v>1.1182312999999999E-2</c:v>
                </c:pt>
                <c:pt idx="17">
                  <c:v>1.0997823E-2</c:v>
                </c:pt>
                <c:pt idx="18">
                  <c:v>6.8861740000000001E-3</c:v>
                </c:pt>
                <c:pt idx="19">
                  <c:v>4.0400000000000001E-4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3.7605531999999999E-3</c:v>
                </c:pt>
                <c:pt idx="27">
                  <c:v>9.7023200000000004E-3</c:v>
                </c:pt>
                <c:pt idx="28">
                  <c:v>1.4846775E-2</c:v>
                </c:pt>
                <c:pt idx="29">
                  <c:v>1.8945446000000001E-2</c:v>
                </c:pt>
                <c:pt idx="30">
                  <c:v>2.2779833999999999E-2</c:v>
                </c:pt>
                <c:pt idx="31">
                  <c:v>2.6069291000000001E-2</c:v>
                </c:pt>
                <c:pt idx="32">
                  <c:v>2.8253414000000001E-2</c:v>
                </c:pt>
                <c:pt idx="33">
                  <c:v>3.1537639999999999E-2</c:v>
                </c:pt>
                <c:pt idx="34">
                  <c:v>3.5754649999999999E-2</c:v>
                </c:pt>
                <c:pt idx="35">
                  <c:v>4.0028469999999997E-2</c:v>
                </c:pt>
                <c:pt idx="36">
                  <c:v>4.1677265999999998E-2</c:v>
                </c:pt>
                <c:pt idx="37">
                  <c:v>3.9239846000000002E-2</c:v>
                </c:pt>
                <c:pt idx="38">
                  <c:v>3.3662259999999999E-2</c:v>
                </c:pt>
                <c:pt idx="39">
                  <c:v>2.7292027999999999E-2</c:v>
                </c:pt>
                <c:pt idx="40">
                  <c:v>2.0848418000000001E-2</c:v>
                </c:pt>
                <c:pt idx="41">
                  <c:v>1.6251700000000001E-2</c:v>
                </c:pt>
                <c:pt idx="42">
                  <c:v>1.3322428000000001E-2</c:v>
                </c:pt>
                <c:pt idx="43">
                  <c:v>1.3720248000000001E-2</c:v>
                </c:pt>
                <c:pt idx="44">
                  <c:v>1.8284615000000001E-2</c:v>
                </c:pt>
                <c:pt idx="45">
                  <c:v>2.465935E-2</c:v>
                </c:pt>
                <c:pt idx="46">
                  <c:v>2.9311866999999998E-2</c:v>
                </c:pt>
                <c:pt idx="47">
                  <c:v>3.0470741999999999E-2</c:v>
                </c:pt>
                <c:pt idx="48">
                  <c:v>2.9845799999999999E-2</c:v>
                </c:pt>
                <c:pt idx="49">
                  <c:v>3.0141642E-2</c:v>
                </c:pt>
                <c:pt idx="50">
                  <c:v>3.1858406999999998E-2</c:v>
                </c:pt>
                <c:pt idx="51">
                  <c:v>3.4714367000000003E-2</c:v>
                </c:pt>
                <c:pt idx="52">
                  <c:v>3.7193759999999999E-2</c:v>
                </c:pt>
                <c:pt idx="53">
                  <c:v>3.7302505E-2</c:v>
                </c:pt>
                <c:pt idx="54">
                  <c:v>3.4345430000000003E-2</c:v>
                </c:pt>
                <c:pt idx="55">
                  <c:v>3.1200470000000001E-2</c:v>
                </c:pt>
                <c:pt idx="56">
                  <c:v>3.0658014000000001E-2</c:v>
                </c:pt>
                <c:pt idx="57">
                  <c:v>3.5385538000000001E-2</c:v>
                </c:pt>
                <c:pt idx="58">
                  <c:v>4.3594617000000002E-2</c:v>
                </c:pt>
                <c:pt idx="59">
                  <c:v>5.0820499999999998E-2</c:v>
                </c:pt>
                <c:pt idx="60">
                  <c:v>5.3758269999999997E-2</c:v>
                </c:pt>
                <c:pt idx="61">
                  <c:v>5.4605767E-2</c:v>
                </c:pt>
                <c:pt idx="62">
                  <c:v>5.5910960000000003E-2</c:v>
                </c:pt>
                <c:pt idx="63">
                  <c:v>5.7375252000000002E-2</c:v>
                </c:pt>
                <c:pt idx="64">
                  <c:v>5.5427036999999998E-2</c:v>
                </c:pt>
                <c:pt idx="65">
                  <c:v>4.9605799999999999E-2</c:v>
                </c:pt>
                <c:pt idx="66">
                  <c:v>4.5928080000000003E-2</c:v>
                </c:pt>
                <c:pt idx="67">
                  <c:v>5.0152425E-2</c:v>
                </c:pt>
                <c:pt idx="68">
                  <c:v>5.9740090000000003E-2</c:v>
                </c:pt>
                <c:pt idx="69">
                  <c:v>6.4271905000000004E-2</c:v>
                </c:pt>
                <c:pt idx="70">
                  <c:v>5.6620660000000003E-2</c:v>
                </c:pt>
                <c:pt idx="71">
                  <c:v>3.9233193E-2</c:v>
                </c:pt>
                <c:pt idx="72">
                  <c:v>2.2014346000000001E-2</c:v>
                </c:pt>
                <c:pt idx="73">
                  <c:v>1.2637888E-2</c:v>
                </c:pt>
                <c:pt idx="74">
                  <c:v>1.2145286E-2</c:v>
                </c:pt>
                <c:pt idx="75">
                  <c:v>1.6095603E-2</c:v>
                </c:pt>
                <c:pt idx="76">
                  <c:v>2.0604277000000001E-2</c:v>
                </c:pt>
                <c:pt idx="77">
                  <c:v>2.3899855000000001E-2</c:v>
                </c:pt>
                <c:pt idx="78">
                  <c:v>2.7218005E-2</c:v>
                </c:pt>
                <c:pt idx="79">
                  <c:v>3.0479306000000001E-2</c:v>
                </c:pt>
                <c:pt idx="80">
                  <c:v>3.0623144000000001E-2</c:v>
                </c:pt>
                <c:pt idx="81">
                  <c:v>2.4822125E-2</c:v>
                </c:pt>
                <c:pt idx="82">
                  <c:v>1.326249E-2</c:v>
                </c:pt>
                <c:pt idx="83">
                  <c:v>8.1899999999999999E-5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3.7981272000000002E-3</c:v>
                </c:pt>
                <c:pt idx="88">
                  <c:v>1.4540499E-2</c:v>
                </c:pt>
                <c:pt idx="89">
                  <c:v>2.3449995000000001E-2</c:v>
                </c:pt>
                <c:pt idx="90">
                  <c:v>2.9667748000000001E-2</c:v>
                </c:pt>
                <c:pt idx="91">
                  <c:v>3.3703509999999999E-2</c:v>
                </c:pt>
                <c:pt idx="92">
                  <c:v>3.4852147E-2</c:v>
                </c:pt>
                <c:pt idx="93">
                  <c:v>3.4369383000000003E-2</c:v>
                </c:pt>
                <c:pt idx="94">
                  <c:v>3.3053365000000001E-2</c:v>
                </c:pt>
                <c:pt idx="95">
                  <c:v>3.1084628999999999E-2</c:v>
                </c:pt>
                <c:pt idx="96">
                  <c:v>3.1575803E-2</c:v>
                </c:pt>
                <c:pt idx="97">
                  <c:v>3.319167E-2</c:v>
                </c:pt>
                <c:pt idx="98">
                  <c:v>3.5191691999999997E-2</c:v>
                </c:pt>
                <c:pt idx="99">
                  <c:v>3.6945209999999999E-2</c:v>
                </c:pt>
                <c:pt idx="100">
                  <c:v>3.8324985999999998E-2</c:v>
                </c:pt>
                <c:pt idx="101">
                  <c:v>3.8350179999999998E-2</c:v>
                </c:pt>
                <c:pt idx="102">
                  <c:v>3.7819422999999998E-2</c:v>
                </c:pt>
                <c:pt idx="103">
                  <c:v>3.6890656000000001E-2</c:v>
                </c:pt>
                <c:pt idx="104">
                  <c:v>3.4701376999999999E-2</c:v>
                </c:pt>
                <c:pt idx="105">
                  <c:v>3.142851E-2</c:v>
                </c:pt>
                <c:pt idx="106">
                  <c:v>2.7085362000000002E-2</c:v>
                </c:pt>
                <c:pt idx="107">
                  <c:v>2.2518111E-2</c:v>
                </c:pt>
                <c:pt idx="108">
                  <c:v>1.6575139999999999E-2</c:v>
                </c:pt>
                <c:pt idx="109">
                  <c:v>1.0146336000000001E-2</c:v>
                </c:pt>
                <c:pt idx="110">
                  <c:v>3.8974387999999999E-3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6235-4814-BA9F-AB65ED539A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799561472"/>
        <c:axId val="799569632"/>
      </c:lineChart>
      <c:catAx>
        <c:axId val="7995614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9632"/>
        <c:crosses val="autoZero"/>
        <c:auto val="1"/>
        <c:lblAlgn val="ctr"/>
        <c:lblOffset val="100"/>
        <c:noMultiLvlLbl val="0"/>
      </c:catAx>
      <c:valAx>
        <c:axId val="799569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1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MWPPG095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[5]Sheet1!$D$32:$DT$32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5.94E-5</c:v>
                </c:pt>
                <c:pt idx="4">
                  <c:v>1.3216401E-3</c:v>
                </c:pt>
                <c:pt idx="5">
                  <c:v>2.6346168000000001E-3</c:v>
                </c:pt>
                <c:pt idx="6">
                  <c:v>4.0637264000000003E-3</c:v>
                </c:pt>
                <c:pt idx="7">
                  <c:v>5.9186522999999996E-3</c:v>
                </c:pt>
                <c:pt idx="8">
                  <c:v>6.2578850000000004E-3</c:v>
                </c:pt>
                <c:pt idx="9">
                  <c:v>3.9247264999999996E-3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6.2699999999999995E-4</c:v>
                </c:pt>
                <c:pt idx="15">
                  <c:v>6.9508427000000003E-3</c:v>
                </c:pt>
                <c:pt idx="16">
                  <c:v>1.2019386999999999E-2</c:v>
                </c:pt>
                <c:pt idx="17">
                  <c:v>1.2176597500000001E-2</c:v>
                </c:pt>
                <c:pt idx="18">
                  <c:v>7.6497919999999999E-3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5.330474E-3</c:v>
                </c:pt>
                <c:pt idx="27">
                  <c:v>1.1332316E-2</c:v>
                </c:pt>
                <c:pt idx="28">
                  <c:v>1.5684983E-2</c:v>
                </c:pt>
                <c:pt idx="29">
                  <c:v>1.8002148999999999E-2</c:v>
                </c:pt>
                <c:pt idx="30">
                  <c:v>2.0104963E-2</c:v>
                </c:pt>
                <c:pt idx="31">
                  <c:v>2.2280790000000002E-2</c:v>
                </c:pt>
                <c:pt idx="32">
                  <c:v>2.4065856E-2</c:v>
                </c:pt>
                <c:pt idx="33">
                  <c:v>2.7123982000000001E-2</c:v>
                </c:pt>
                <c:pt idx="34">
                  <c:v>3.0977046000000001E-2</c:v>
                </c:pt>
                <c:pt idx="35">
                  <c:v>3.4749527000000002E-2</c:v>
                </c:pt>
                <c:pt idx="36">
                  <c:v>3.6292027999999997E-2</c:v>
                </c:pt>
                <c:pt idx="37">
                  <c:v>3.4343555999999997E-2</c:v>
                </c:pt>
                <c:pt idx="38">
                  <c:v>2.9749634E-2</c:v>
                </c:pt>
                <c:pt idx="39">
                  <c:v>2.4439005E-2</c:v>
                </c:pt>
                <c:pt idx="40">
                  <c:v>1.9117606999999998E-2</c:v>
                </c:pt>
                <c:pt idx="41">
                  <c:v>1.5199053000000001E-2</c:v>
                </c:pt>
                <c:pt idx="42">
                  <c:v>1.2552758000000001E-2</c:v>
                </c:pt>
                <c:pt idx="43">
                  <c:v>1.3200481E-2</c:v>
                </c:pt>
                <c:pt idx="44">
                  <c:v>1.8152937000000001E-2</c:v>
                </c:pt>
                <c:pt idx="45">
                  <c:v>2.5557336999999999E-2</c:v>
                </c:pt>
                <c:pt idx="46">
                  <c:v>3.1721050000000001E-2</c:v>
                </c:pt>
                <c:pt idx="47">
                  <c:v>3.3994182999999997E-2</c:v>
                </c:pt>
                <c:pt idx="48">
                  <c:v>3.2751481999999998E-2</c:v>
                </c:pt>
                <c:pt idx="49">
                  <c:v>2.9961484E-2</c:v>
                </c:pt>
                <c:pt idx="50">
                  <c:v>2.6926809999999999E-2</c:v>
                </c:pt>
                <c:pt idx="51">
                  <c:v>2.547545E-2</c:v>
                </c:pt>
                <c:pt idx="52">
                  <c:v>2.6090308999999999E-2</c:v>
                </c:pt>
                <c:pt idx="53">
                  <c:v>2.7183399E-2</c:v>
                </c:pt>
                <c:pt idx="54">
                  <c:v>2.6303465000000002E-2</c:v>
                </c:pt>
                <c:pt idx="55">
                  <c:v>2.3789643999999999E-2</c:v>
                </c:pt>
                <c:pt idx="56">
                  <c:v>2.2124508000000001E-2</c:v>
                </c:pt>
                <c:pt idx="57">
                  <c:v>2.429419E-2</c:v>
                </c:pt>
                <c:pt idx="58">
                  <c:v>3.0233247000000001E-2</c:v>
                </c:pt>
                <c:pt idx="59">
                  <c:v>3.6759272000000003E-2</c:v>
                </c:pt>
                <c:pt idx="60">
                  <c:v>4.0102503999999997E-2</c:v>
                </c:pt>
                <c:pt idx="61">
                  <c:v>4.1370972999999998E-2</c:v>
                </c:pt>
                <c:pt idx="62">
                  <c:v>4.2102262000000001E-2</c:v>
                </c:pt>
                <c:pt idx="63">
                  <c:v>4.2679099999999998E-2</c:v>
                </c:pt>
                <c:pt idx="64">
                  <c:v>4.1483153000000002E-2</c:v>
                </c:pt>
                <c:pt idx="65">
                  <c:v>3.9015800000000003E-2</c:v>
                </c:pt>
                <c:pt idx="66">
                  <c:v>3.9462480000000001E-2</c:v>
                </c:pt>
                <c:pt idx="67">
                  <c:v>4.6580914000000001E-2</c:v>
                </c:pt>
                <c:pt idx="68">
                  <c:v>5.7774680000000002E-2</c:v>
                </c:pt>
                <c:pt idx="69">
                  <c:v>6.4416534999999997E-2</c:v>
                </c:pt>
                <c:pt idx="70">
                  <c:v>5.9885121999999999E-2</c:v>
                </c:pt>
                <c:pt idx="71">
                  <c:v>4.5122407000000003E-2</c:v>
                </c:pt>
                <c:pt idx="72">
                  <c:v>2.8207369999999999E-2</c:v>
                </c:pt>
                <c:pt idx="73">
                  <c:v>1.6580083999999998E-2</c:v>
                </c:pt>
                <c:pt idx="74">
                  <c:v>1.28468145E-2</c:v>
                </c:pt>
                <c:pt idx="75">
                  <c:v>1.3445894999999999E-2</c:v>
                </c:pt>
                <c:pt idx="76">
                  <c:v>1.4572964000000001E-2</c:v>
                </c:pt>
                <c:pt idx="77">
                  <c:v>1.5464067E-2</c:v>
                </c:pt>
                <c:pt idx="78">
                  <c:v>1.8199006E-2</c:v>
                </c:pt>
                <c:pt idx="79">
                  <c:v>2.2717227999999999E-2</c:v>
                </c:pt>
                <c:pt idx="80">
                  <c:v>2.5073476000000001E-2</c:v>
                </c:pt>
                <c:pt idx="81">
                  <c:v>2.1323709999999999E-2</c:v>
                </c:pt>
                <c:pt idx="82">
                  <c:v>1.0894515E-2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3.6249020000000002E-3</c:v>
                </c:pt>
                <c:pt idx="89">
                  <c:v>1.2499164E-2</c:v>
                </c:pt>
                <c:pt idx="90">
                  <c:v>1.9302538000000001E-2</c:v>
                </c:pt>
                <c:pt idx="91">
                  <c:v>2.4475785E-2</c:v>
                </c:pt>
                <c:pt idx="92">
                  <c:v>2.7433628000000002E-2</c:v>
                </c:pt>
                <c:pt idx="93">
                  <c:v>2.8785398E-2</c:v>
                </c:pt>
                <c:pt idx="94">
                  <c:v>2.8837136999999999E-2</c:v>
                </c:pt>
                <c:pt idx="95">
                  <c:v>2.7773222E-2</c:v>
                </c:pt>
                <c:pt idx="96">
                  <c:v>2.7554276999999999E-2</c:v>
                </c:pt>
                <c:pt idx="97">
                  <c:v>2.7874632E-2</c:v>
                </c:pt>
                <c:pt idx="98">
                  <c:v>2.8211548999999999E-2</c:v>
                </c:pt>
                <c:pt idx="99">
                  <c:v>2.8298823000000001E-2</c:v>
                </c:pt>
                <c:pt idx="100">
                  <c:v>2.8046936000000001E-2</c:v>
                </c:pt>
                <c:pt idx="101">
                  <c:v>2.751557E-2</c:v>
                </c:pt>
                <c:pt idx="102">
                  <c:v>2.7106537E-2</c:v>
                </c:pt>
                <c:pt idx="103">
                  <c:v>2.7240773999999999E-2</c:v>
                </c:pt>
                <c:pt idx="104">
                  <c:v>2.6807783000000002E-2</c:v>
                </c:pt>
                <c:pt idx="105">
                  <c:v>2.5813518000000001E-2</c:v>
                </c:pt>
                <c:pt idx="106">
                  <c:v>2.4155983999999998E-2</c:v>
                </c:pt>
                <c:pt idx="107">
                  <c:v>2.2332048E-2</c:v>
                </c:pt>
                <c:pt idx="108">
                  <c:v>1.9237560000000001E-2</c:v>
                </c:pt>
                <c:pt idx="109">
                  <c:v>1.5488818999999999E-2</c:v>
                </c:pt>
                <c:pt idx="110">
                  <c:v>1.1633507E-2</c:v>
                </c:pt>
                <c:pt idx="111">
                  <c:v>7.3682814999999997E-3</c:v>
                </c:pt>
                <c:pt idx="112">
                  <c:v>2.7044286999999998E-3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4B6-4A39-97E3-A7B54D338D6A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[5]Sheet1!$D$33:$DT$33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2.6200000000000003E-4</c:v>
                </c:pt>
                <c:pt idx="4">
                  <c:v>1.6510184999999999E-3</c:v>
                </c:pt>
                <c:pt idx="5">
                  <c:v>2.9637075000000001E-3</c:v>
                </c:pt>
                <c:pt idx="6">
                  <c:v>4.3946849999999997E-3</c:v>
                </c:pt>
                <c:pt idx="7">
                  <c:v>6.2386202999999999E-3</c:v>
                </c:pt>
                <c:pt idx="8">
                  <c:v>6.4725243E-3</c:v>
                </c:pt>
                <c:pt idx="9">
                  <c:v>3.9073370000000003E-3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5.0100000000000003E-4</c:v>
                </c:pt>
                <c:pt idx="15">
                  <c:v>7.1496483999999999E-3</c:v>
                </c:pt>
                <c:pt idx="16">
                  <c:v>1.2388794E-2</c:v>
                </c:pt>
                <c:pt idx="17">
                  <c:v>1.2597341999999999E-2</c:v>
                </c:pt>
                <c:pt idx="18">
                  <c:v>7.9680770000000005E-3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5.705875E-3</c:v>
                </c:pt>
                <c:pt idx="27">
                  <c:v>1.1462177E-2</c:v>
                </c:pt>
                <c:pt idx="28">
                  <c:v>1.5499604E-2</c:v>
                </c:pt>
                <c:pt idx="29">
                  <c:v>1.7589962000000001E-2</c:v>
                </c:pt>
                <c:pt idx="30">
                  <c:v>1.9689854E-2</c:v>
                </c:pt>
                <c:pt idx="31">
                  <c:v>2.2022758E-2</c:v>
                </c:pt>
                <c:pt idx="32">
                  <c:v>2.3976495E-2</c:v>
                </c:pt>
                <c:pt idx="33">
                  <c:v>2.707186E-2</c:v>
                </c:pt>
                <c:pt idx="34">
                  <c:v>3.0911359999999999E-2</c:v>
                </c:pt>
                <c:pt idx="35">
                  <c:v>3.4784120000000002E-2</c:v>
                </c:pt>
                <c:pt idx="36">
                  <c:v>3.6626579999999999E-2</c:v>
                </c:pt>
                <c:pt idx="37">
                  <c:v>3.5060849999999998E-2</c:v>
                </c:pt>
                <c:pt idx="38">
                  <c:v>3.0745834E-2</c:v>
                </c:pt>
                <c:pt idx="39">
                  <c:v>2.5428210999999999E-2</c:v>
                </c:pt>
                <c:pt idx="40">
                  <c:v>1.9850815000000001E-2</c:v>
                </c:pt>
                <c:pt idx="41">
                  <c:v>1.5576769000000001E-2</c:v>
                </c:pt>
                <c:pt idx="42">
                  <c:v>1.2731677E-2</c:v>
                </c:pt>
                <c:pt idx="43">
                  <c:v>1.3375564499999999E-2</c:v>
                </c:pt>
                <c:pt idx="44">
                  <c:v>1.8410369999999999E-2</c:v>
                </c:pt>
                <c:pt idx="45">
                  <c:v>2.5842515999999999E-2</c:v>
                </c:pt>
                <c:pt idx="46">
                  <c:v>3.1950520000000003E-2</c:v>
                </c:pt>
                <c:pt idx="47">
                  <c:v>3.4177609999999997E-2</c:v>
                </c:pt>
                <c:pt idx="48">
                  <c:v>3.2942664000000003E-2</c:v>
                </c:pt>
                <c:pt idx="49">
                  <c:v>3.0118092999999999E-2</c:v>
                </c:pt>
                <c:pt idx="50">
                  <c:v>2.6937025E-2</c:v>
                </c:pt>
                <c:pt idx="51">
                  <c:v>2.5255473000000001E-2</c:v>
                </c:pt>
                <c:pt idx="52">
                  <c:v>2.5681381999999999E-2</c:v>
                </c:pt>
                <c:pt idx="53">
                  <c:v>2.6766753000000001E-2</c:v>
                </c:pt>
                <c:pt idx="54">
                  <c:v>2.6040005000000001E-2</c:v>
                </c:pt>
                <c:pt idx="55">
                  <c:v>2.3675010999999999E-2</c:v>
                </c:pt>
                <c:pt idx="56">
                  <c:v>2.2040818E-2</c:v>
                </c:pt>
                <c:pt idx="57">
                  <c:v>2.4110401E-2</c:v>
                </c:pt>
                <c:pt idx="58">
                  <c:v>2.9948381999999999E-2</c:v>
                </c:pt>
                <c:pt idx="59">
                  <c:v>3.6489960000000002E-2</c:v>
                </c:pt>
                <c:pt idx="60">
                  <c:v>4.0005319999999997E-2</c:v>
                </c:pt>
                <c:pt idx="61">
                  <c:v>4.1479572999999999E-2</c:v>
                </c:pt>
                <c:pt idx="62">
                  <c:v>4.231948E-2</c:v>
                </c:pt>
                <c:pt idx="63">
                  <c:v>4.2819417999999998E-2</c:v>
                </c:pt>
                <c:pt idx="64">
                  <c:v>4.1447999999999999E-2</c:v>
                </c:pt>
                <c:pt idx="65">
                  <c:v>3.883611E-2</c:v>
                </c:pt>
                <c:pt idx="66">
                  <c:v>3.9225860000000001E-2</c:v>
                </c:pt>
                <c:pt idx="67">
                  <c:v>4.6267530000000001E-2</c:v>
                </c:pt>
                <c:pt idx="68">
                  <c:v>5.7292349999999999E-2</c:v>
                </c:pt>
                <c:pt idx="69">
                  <c:v>6.3732579999999997E-2</c:v>
                </c:pt>
                <c:pt idx="70">
                  <c:v>5.9135944000000003E-2</c:v>
                </c:pt>
                <c:pt idx="71">
                  <c:v>4.4587799999999997E-2</c:v>
                </c:pt>
                <c:pt idx="72">
                  <c:v>2.8148012E-2</c:v>
                </c:pt>
                <c:pt idx="73">
                  <c:v>1.7069088E-2</c:v>
                </c:pt>
                <c:pt idx="74">
                  <c:v>1.3682646999999999E-2</c:v>
                </c:pt>
                <c:pt idx="75">
                  <c:v>1.4222623E-2</c:v>
                </c:pt>
                <c:pt idx="76">
                  <c:v>1.4926894E-2</c:v>
                </c:pt>
                <c:pt idx="77">
                  <c:v>1.5320512499999999E-2</c:v>
                </c:pt>
                <c:pt idx="78">
                  <c:v>1.7739428000000002E-2</c:v>
                </c:pt>
                <c:pt idx="79">
                  <c:v>2.2160394E-2</c:v>
                </c:pt>
                <c:pt idx="80">
                  <c:v>2.4538962000000001E-2</c:v>
                </c:pt>
                <c:pt idx="81">
                  <c:v>2.08706E-2</c:v>
                </c:pt>
                <c:pt idx="82">
                  <c:v>1.0593737000000001E-2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4.2963545000000002E-3</c:v>
                </c:pt>
                <c:pt idx="89">
                  <c:v>1.2769389000000001E-2</c:v>
                </c:pt>
                <c:pt idx="90">
                  <c:v>1.9170153999999998E-2</c:v>
                </c:pt>
                <c:pt idx="91">
                  <c:v>2.4000710000000001E-2</c:v>
                </c:pt>
                <c:pt idx="92">
                  <c:v>2.6844017000000001E-2</c:v>
                </c:pt>
                <c:pt idx="93">
                  <c:v>2.8229990999999999E-2</c:v>
                </c:pt>
                <c:pt idx="94">
                  <c:v>2.8447086E-2</c:v>
                </c:pt>
                <c:pt idx="95">
                  <c:v>2.7628980000000001E-2</c:v>
                </c:pt>
                <c:pt idx="96">
                  <c:v>2.7652709000000001E-2</c:v>
                </c:pt>
                <c:pt idx="97">
                  <c:v>2.8144849999999999E-2</c:v>
                </c:pt>
                <c:pt idx="98">
                  <c:v>2.8537900000000001E-2</c:v>
                </c:pt>
                <c:pt idx="99">
                  <c:v>2.8569575E-2</c:v>
                </c:pt>
                <c:pt idx="100">
                  <c:v>2.8195077999999998E-2</c:v>
                </c:pt>
                <c:pt idx="101">
                  <c:v>2.7515867999999999E-2</c:v>
                </c:pt>
                <c:pt idx="102">
                  <c:v>2.6958466E-2</c:v>
                </c:pt>
                <c:pt idx="103">
                  <c:v>2.6975313000000001E-2</c:v>
                </c:pt>
                <c:pt idx="104">
                  <c:v>2.6444990000000002E-2</c:v>
                </c:pt>
                <c:pt idx="105">
                  <c:v>2.5379466E-2</c:v>
                </c:pt>
                <c:pt idx="106">
                  <c:v>2.3673326000000001E-2</c:v>
                </c:pt>
                <c:pt idx="107">
                  <c:v>2.1839540000000001E-2</c:v>
                </c:pt>
                <c:pt idx="108">
                  <c:v>1.8732120000000001E-2</c:v>
                </c:pt>
                <c:pt idx="109">
                  <c:v>1.4979212E-2</c:v>
                </c:pt>
                <c:pt idx="110">
                  <c:v>1.1127184E-2</c:v>
                </c:pt>
                <c:pt idx="111">
                  <c:v>6.9889649999999998E-3</c:v>
                </c:pt>
                <c:pt idx="112">
                  <c:v>2.3476170000000002E-3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4B6-4A39-97E3-A7B54D338D6A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[5]Sheet1!$D$34:$DT$34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1.2912940999999999E-3</c:v>
                </c:pt>
                <c:pt idx="5">
                  <c:v>2.7614047000000001E-3</c:v>
                </c:pt>
                <c:pt idx="6">
                  <c:v>4.2881769999999998E-3</c:v>
                </c:pt>
                <c:pt idx="7">
                  <c:v>6.1411136000000003E-3</c:v>
                </c:pt>
                <c:pt idx="8">
                  <c:v>6.3202754000000003E-3</c:v>
                </c:pt>
                <c:pt idx="9">
                  <c:v>3.7636529E-3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8.61E-4</c:v>
                </c:pt>
                <c:pt idx="15">
                  <c:v>7.266733E-3</c:v>
                </c:pt>
                <c:pt idx="16">
                  <c:v>1.224684E-2</c:v>
                </c:pt>
                <c:pt idx="17">
                  <c:v>1.2299274000000001E-2</c:v>
                </c:pt>
                <c:pt idx="18">
                  <c:v>7.6529559999999998E-3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5.7518220000000002E-3</c:v>
                </c:pt>
                <c:pt idx="27">
                  <c:v>1.1447270000000001E-2</c:v>
                </c:pt>
                <c:pt idx="28">
                  <c:v>1.5506591E-2</c:v>
                </c:pt>
                <c:pt idx="29">
                  <c:v>1.7650486999999999E-2</c:v>
                </c:pt>
                <c:pt idx="30">
                  <c:v>1.9696104999999998E-2</c:v>
                </c:pt>
                <c:pt idx="31">
                  <c:v>2.1873753999999999E-2</c:v>
                </c:pt>
                <c:pt idx="32">
                  <c:v>2.3700506999999999E-2</c:v>
                </c:pt>
                <c:pt idx="33">
                  <c:v>2.6809725999999999E-2</c:v>
                </c:pt>
                <c:pt idx="34">
                  <c:v>3.0811862999999998E-2</c:v>
                </c:pt>
                <c:pt idx="35">
                  <c:v>3.4827230000000001E-2</c:v>
                </c:pt>
                <c:pt idx="36">
                  <c:v>3.6654949999999999E-2</c:v>
                </c:pt>
                <c:pt idx="37">
                  <c:v>3.4974604999999999E-2</c:v>
                </c:pt>
                <c:pt idx="38">
                  <c:v>3.0551249999999999E-2</c:v>
                </c:pt>
                <c:pt idx="39">
                  <c:v>2.5274852E-2</c:v>
                </c:pt>
                <c:pt idx="40">
                  <c:v>1.9850944999999998E-2</c:v>
                </c:pt>
                <c:pt idx="41">
                  <c:v>1.5719632000000001E-2</c:v>
                </c:pt>
                <c:pt idx="42">
                  <c:v>1.2953867000000001E-2</c:v>
                </c:pt>
                <c:pt idx="43">
                  <c:v>1.3576057000000001E-2</c:v>
                </c:pt>
                <c:pt idx="44">
                  <c:v>1.8526055E-2</c:v>
                </c:pt>
                <c:pt idx="45">
                  <c:v>2.5852594999999999E-2</c:v>
                </c:pt>
                <c:pt idx="46">
                  <c:v>3.1926759999999998E-2</c:v>
                </c:pt>
                <c:pt idx="47">
                  <c:v>3.4214254E-2</c:v>
                </c:pt>
                <c:pt idx="48">
                  <c:v>3.3052493000000002E-2</c:v>
                </c:pt>
                <c:pt idx="49">
                  <c:v>3.0278109000000001E-2</c:v>
                </c:pt>
                <c:pt idx="50">
                  <c:v>2.7043253E-2</c:v>
                </c:pt>
                <c:pt idx="51">
                  <c:v>2.5252864E-2</c:v>
                </c:pt>
                <c:pt idx="52">
                  <c:v>2.5594795E-2</c:v>
                </c:pt>
                <c:pt idx="53">
                  <c:v>2.6608652999999999E-2</c:v>
                </c:pt>
                <c:pt idx="54">
                  <c:v>2.5851618E-2</c:v>
                </c:pt>
                <c:pt idx="55">
                  <c:v>2.3527495999999998E-2</c:v>
                </c:pt>
                <c:pt idx="56">
                  <c:v>2.2005812999999999E-2</c:v>
                </c:pt>
                <c:pt idx="57">
                  <c:v>2.4157149999999999E-2</c:v>
                </c:pt>
                <c:pt idx="58">
                  <c:v>2.9982597E-2</c:v>
                </c:pt>
                <c:pt idx="59">
                  <c:v>3.6411817999999999E-2</c:v>
                </c:pt>
                <c:pt idx="60">
                  <c:v>3.9753961999999997E-2</c:v>
                </c:pt>
                <c:pt idx="61">
                  <c:v>4.1046984000000002E-2</c:v>
                </c:pt>
                <c:pt idx="62">
                  <c:v>4.1717360000000002E-2</c:v>
                </c:pt>
                <c:pt idx="63">
                  <c:v>4.2124067000000001E-2</c:v>
                </c:pt>
                <c:pt idx="64">
                  <c:v>4.0816274E-2</c:v>
                </c:pt>
                <c:pt idx="65">
                  <c:v>3.8458480000000003E-2</c:v>
                </c:pt>
                <c:pt idx="66">
                  <c:v>3.9214644999999999E-2</c:v>
                </c:pt>
                <c:pt idx="67">
                  <c:v>4.6574403E-2</c:v>
                </c:pt>
                <c:pt idx="68">
                  <c:v>5.7717560000000001E-2</c:v>
                </c:pt>
                <c:pt idx="69">
                  <c:v>6.4025070000000003E-2</c:v>
                </c:pt>
                <c:pt idx="70">
                  <c:v>5.9133459999999999E-2</c:v>
                </c:pt>
                <c:pt idx="71">
                  <c:v>4.430742E-2</c:v>
                </c:pt>
                <c:pt idx="72">
                  <c:v>2.7734934999999999E-2</c:v>
                </c:pt>
                <c:pt idx="73">
                  <c:v>1.6681496000000001E-2</c:v>
                </c:pt>
                <c:pt idx="74">
                  <c:v>1.3410778999999999E-2</c:v>
                </c:pt>
                <c:pt idx="75">
                  <c:v>1.4071523000000001E-2</c:v>
                </c:pt>
                <c:pt idx="76">
                  <c:v>1.4863075E-2</c:v>
                </c:pt>
                <c:pt idx="77">
                  <c:v>1.5283504999999999E-2</c:v>
                </c:pt>
                <c:pt idx="78">
                  <c:v>1.7665204E-2</c:v>
                </c:pt>
                <c:pt idx="79">
                  <c:v>2.2059478E-2</c:v>
                </c:pt>
                <c:pt idx="80">
                  <c:v>2.4496298E-2</c:v>
                </c:pt>
                <c:pt idx="81">
                  <c:v>2.0959966E-2</c:v>
                </c:pt>
                <c:pt idx="82">
                  <c:v>1.0807562E-2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3.9881765999999997E-3</c:v>
                </c:pt>
                <c:pt idx="89">
                  <c:v>1.2455213999999999E-2</c:v>
                </c:pt>
                <c:pt idx="90">
                  <c:v>1.8833267000000001E-2</c:v>
                </c:pt>
                <c:pt idx="91">
                  <c:v>2.361487E-2</c:v>
                </c:pt>
                <c:pt idx="92">
                  <c:v>2.6355296E-2</c:v>
                </c:pt>
                <c:pt idx="93">
                  <c:v>2.7649514E-2</c:v>
                </c:pt>
                <c:pt idx="94">
                  <c:v>2.778013E-2</c:v>
                </c:pt>
                <c:pt idx="95">
                  <c:v>2.6947151999999999E-2</c:v>
                </c:pt>
                <c:pt idx="96">
                  <c:v>2.7016576E-2</c:v>
                </c:pt>
                <c:pt idx="97">
                  <c:v>2.7640412E-2</c:v>
                </c:pt>
                <c:pt idx="98">
                  <c:v>2.8238213000000002E-2</c:v>
                </c:pt>
                <c:pt idx="99">
                  <c:v>2.8510616999999999E-2</c:v>
                </c:pt>
                <c:pt idx="100">
                  <c:v>2.8363269999999999E-2</c:v>
                </c:pt>
                <c:pt idx="101">
                  <c:v>2.7841028E-2</c:v>
                </c:pt>
                <c:pt idx="102">
                  <c:v>2.7438410999999999E-2</c:v>
                </c:pt>
                <c:pt idx="103">
                  <c:v>2.7546640000000001E-2</c:v>
                </c:pt>
                <c:pt idx="104">
                  <c:v>2.706076E-2</c:v>
                </c:pt>
                <c:pt idx="105">
                  <c:v>2.6000639999999998E-2</c:v>
                </c:pt>
                <c:pt idx="106">
                  <c:v>2.4265436000000001E-2</c:v>
                </c:pt>
                <c:pt idx="107">
                  <c:v>2.2359649999999998E-2</c:v>
                </c:pt>
                <c:pt idx="108">
                  <c:v>1.9173149E-2</c:v>
                </c:pt>
                <c:pt idx="109">
                  <c:v>1.5333128E-2</c:v>
                </c:pt>
                <c:pt idx="110">
                  <c:v>1.1391961000000001E-2</c:v>
                </c:pt>
                <c:pt idx="111">
                  <c:v>7.1956505999999998E-3</c:v>
                </c:pt>
                <c:pt idx="112">
                  <c:v>2.5163989999999999E-3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4B6-4A39-97E3-A7B54D338D6A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[5]Sheet1!$D$35:$DT$35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4.8700000000000002E-4</c:v>
                </c:pt>
                <c:pt idx="4">
                  <c:v>1.6277628000000001E-3</c:v>
                </c:pt>
                <c:pt idx="5">
                  <c:v>2.5753095000000002E-3</c:v>
                </c:pt>
                <c:pt idx="6">
                  <c:v>3.6902240000000002E-3</c:v>
                </c:pt>
                <c:pt idx="7">
                  <c:v>5.4430835999999998E-3</c:v>
                </c:pt>
                <c:pt idx="8">
                  <c:v>5.7792499999999997E-3</c:v>
                </c:pt>
                <c:pt idx="9">
                  <c:v>3.4949852E-3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1.0494522E-3</c:v>
                </c:pt>
                <c:pt idx="15">
                  <c:v>7.3824036000000003E-3</c:v>
                </c:pt>
                <c:pt idx="16">
                  <c:v>1.2212308E-2</c:v>
                </c:pt>
                <c:pt idx="17">
                  <c:v>1.2023757E-2</c:v>
                </c:pt>
                <c:pt idx="18">
                  <c:v>7.2425809999999997E-3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5.6470929999999997E-3</c:v>
                </c:pt>
                <c:pt idx="27">
                  <c:v>1.1384923999999999E-2</c:v>
                </c:pt>
                <c:pt idx="28">
                  <c:v>1.548482E-2</c:v>
                </c:pt>
                <c:pt idx="29">
                  <c:v>1.7658132999999999E-2</c:v>
                </c:pt>
                <c:pt idx="30">
                  <c:v>1.9796444E-2</c:v>
                </c:pt>
                <c:pt idx="31">
                  <c:v>2.2147123000000001E-2</c:v>
                </c:pt>
                <c:pt idx="32">
                  <c:v>2.4146279999999999E-2</c:v>
                </c:pt>
                <c:pt idx="33">
                  <c:v>2.7334569999999999E-2</c:v>
                </c:pt>
                <c:pt idx="34">
                  <c:v>3.1237219E-2</c:v>
                </c:pt>
                <c:pt idx="35">
                  <c:v>3.5056355999999997E-2</c:v>
                </c:pt>
                <c:pt idx="36">
                  <c:v>3.6723974999999999E-2</c:v>
                </c:pt>
                <c:pt idx="37">
                  <c:v>3.5007690000000001E-2</c:v>
                </c:pt>
                <c:pt idx="38">
                  <c:v>3.0603493999999998E-2</c:v>
                </c:pt>
                <c:pt idx="39">
                  <c:v>2.5425152999999999E-2</c:v>
                </c:pt>
                <c:pt idx="40">
                  <c:v>2.0194573E-2</c:v>
                </c:pt>
                <c:pt idx="41">
                  <c:v>1.6277956E-2</c:v>
                </c:pt>
                <c:pt idx="42">
                  <c:v>1.3560264000000001E-2</c:v>
                </c:pt>
                <c:pt idx="43">
                  <c:v>1.40711E-2</c:v>
                </c:pt>
                <c:pt idx="44">
                  <c:v>1.8876098000000001E-2</c:v>
                </c:pt>
                <c:pt idx="45">
                  <c:v>2.6207304000000001E-2</c:v>
                </c:pt>
                <c:pt idx="46">
                  <c:v>3.2332856E-2</c:v>
                </c:pt>
                <c:pt idx="47">
                  <c:v>3.4569523999999997E-2</c:v>
                </c:pt>
                <c:pt idx="48">
                  <c:v>3.3231687000000003E-2</c:v>
                </c:pt>
                <c:pt idx="49">
                  <c:v>3.0275694999999998E-2</c:v>
                </c:pt>
                <c:pt idx="50">
                  <c:v>2.6955491000000002E-2</c:v>
                </c:pt>
                <c:pt idx="51">
                  <c:v>2.5112102000000001E-2</c:v>
                </c:pt>
                <c:pt idx="52">
                  <c:v>2.5343795999999998E-2</c:v>
                </c:pt>
                <c:pt idx="53">
                  <c:v>2.6226594999999998E-2</c:v>
                </c:pt>
                <c:pt idx="54">
                  <c:v>2.5413387999999999E-2</c:v>
                </c:pt>
                <c:pt idx="55">
                  <c:v>2.3155602000000001E-2</c:v>
                </c:pt>
                <c:pt idx="56">
                  <c:v>2.1807307000000001E-2</c:v>
                </c:pt>
                <c:pt idx="57">
                  <c:v>2.4121139999999999E-2</c:v>
                </c:pt>
                <c:pt idx="58">
                  <c:v>3.0066018999999999E-2</c:v>
                </c:pt>
                <c:pt idx="59">
                  <c:v>3.6591789999999999E-2</c:v>
                </c:pt>
                <c:pt idx="60">
                  <c:v>4.0026944000000002E-2</c:v>
                </c:pt>
                <c:pt idx="61">
                  <c:v>4.1398678000000001E-2</c:v>
                </c:pt>
                <c:pt idx="62">
                  <c:v>4.2070672000000003E-2</c:v>
                </c:pt>
                <c:pt idx="63">
                  <c:v>4.2352673E-2</c:v>
                </c:pt>
                <c:pt idx="64">
                  <c:v>4.0789600000000002E-2</c:v>
                </c:pt>
                <c:pt idx="65">
                  <c:v>3.8112655000000002E-2</c:v>
                </c:pt>
                <c:pt idx="66">
                  <c:v>3.8515187999999999E-2</c:v>
                </c:pt>
                <c:pt idx="67">
                  <c:v>4.5583459999999999E-2</c:v>
                </c:pt>
                <c:pt idx="68">
                  <c:v>5.6679754999999998E-2</c:v>
                </c:pt>
                <c:pt idx="69">
                  <c:v>6.3317659999999998E-2</c:v>
                </c:pt>
                <c:pt idx="70">
                  <c:v>5.9051159999999998E-2</c:v>
                </c:pt>
                <c:pt idx="71">
                  <c:v>4.4850133E-2</c:v>
                </c:pt>
                <c:pt idx="72">
                  <c:v>2.8588979E-2</c:v>
                </c:pt>
                <c:pt idx="73">
                  <c:v>1.7428901E-2</c:v>
                </c:pt>
                <c:pt idx="74">
                  <c:v>1.3739055999999999E-2</c:v>
                </c:pt>
                <c:pt idx="75">
                  <c:v>1.3880843E-2</c:v>
                </c:pt>
                <c:pt idx="76">
                  <c:v>1.4280417E-2</c:v>
                </c:pt>
                <c:pt idx="77">
                  <c:v>1.4603734E-2</c:v>
                </c:pt>
                <c:pt idx="78">
                  <c:v>1.7212903000000002E-2</c:v>
                </c:pt>
                <c:pt idx="79">
                  <c:v>2.2014796999999999E-2</c:v>
                </c:pt>
                <c:pt idx="80">
                  <c:v>2.4826875000000002E-2</c:v>
                </c:pt>
                <c:pt idx="81">
                  <c:v>2.1476101000000001E-2</c:v>
                </c:pt>
                <c:pt idx="82">
                  <c:v>1.1269118999999999E-2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3.7223254E-3</c:v>
                </c:pt>
                <c:pt idx="89">
                  <c:v>1.2379565E-2</c:v>
                </c:pt>
                <c:pt idx="90">
                  <c:v>1.8894945999999999E-2</c:v>
                </c:pt>
                <c:pt idx="91">
                  <c:v>2.3725590000000001E-2</c:v>
                </c:pt>
                <c:pt idx="92">
                  <c:v>2.6458444000000001E-2</c:v>
                </c:pt>
                <c:pt idx="93">
                  <c:v>2.7750370999999999E-2</c:v>
                </c:pt>
                <c:pt idx="94">
                  <c:v>2.789585E-2</c:v>
                </c:pt>
                <c:pt idx="95">
                  <c:v>2.7038323E-2</c:v>
                </c:pt>
                <c:pt idx="96">
                  <c:v>2.7072687000000002E-2</c:v>
                </c:pt>
                <c:pt idx="97">
                  <c:v>2.7626080000000001E-2</c:v>
                </c:pt>
                <c:pt idx="98">
                  <c:v>2.8116371000000001E-2</c:v>
                </c:pt>
                <c:pt idx="99">
                  <c:v>2.8265847E-2</c:v>
                </c:pt>
                <c:pt idx="100">
                  <c:v>2.8004716999999998E-2</c:v>
                </c:pt>
                <c:pt idx="101">
                  <c:v>2.7418140000000001E-2</c:v>
                </c:pt>
                <c:pt idx="102">
                  <c:v>2.6942750000000001E-2</c:v>
                </c:pt>
                <c:pt idx="103">
                  <c:v>2.7019056999999999E-2</c:v>
                </c:pt>
                <c:pt idx="104">
                  <c:v>2.6536146E-2</c:v>
                </c:pt>
                <c:pt idx="105">
                  <c:v>2.5508860000000001E-2</c:v>
                </c:pt>
                <c:pt idx="106">
                  <c:v>2.3831020000000001E-2</c:v>
                </c:pt>
                <c:pt idx="107">
                  <c:v>2.1977196000000001E-2</c:v>
                </c:pt>
                <c:pt idx="108">
                  <c:v>1.8892083E-2</c:v>
                </c:pt>
                <c:pt idx="109">
                  <c:v>1.5153900999999999E-2</c:v>
                </c:pt>
                <c:pt idx="110">
                  <c:v>1.1313942E-2</c:v>
                </c:pt>
                <c:pt idx="111">
                  <c:v>7.2003715000000003E-3</c:v>
                </c:pt>
                <c:pt idx="112">
                  <c:v>2.5989919E-3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4B6-4A39-97E3-A7B54D338D6A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[5]Sheet1!$D$36:$DT$36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1.2396423999999999E-3</c:v>
                </c:pt>
                <c:pt idx="5">
                  <c:v>2.5886469999999999E-3</c:v>
                </c:pt>
                <c:pt idx="6">
                  <c:v>4.0741693000000004E-3</c:v>
                </c:pt>
                <c:pt idx="7">
                  <c:v>6.0314940000000001E-3</c:v>
                </c:pt>
                <c:pt idx="8">
                  <c:v>6.4531663000000003E-3</c:v>
                </c:pt>
                <c:pt idx="9">
                  <c:v>4.0723416000000004E-3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5.5199999999999997E-4</c:v>
                </c:pt>
                <c:pt idx="15">
                  <c:v>7.0748733999999999E-3</c:v>
                </c:pt>
                <c:pt idx="16">
                  <c:v>1.2178624000000001E-2</c:v>
                </c:pt>
                <c:pt idx="17">
                  <c:v>1.2222116999999999E-2</c:v>
                </c:pt>
                <c:pt idx="18">
                  <c:v>7.5083156E-3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5.5787079999999999E-3</c:v>
                </c:pt>
                <c:pt idx="27">
                  <c:v>1.1305673E-2</c:v>
                </c:pt>
                <c:pt idx="28">
                  <c:v>1.5385291000000001E-2</c:v>
                </c:pt>
                <c:pt idx="29">
                  <c:v>1.749978E-2</c:v>
                </c:pt>
                <c:pt idx="30">
                  <c:v>1.9535278999999999E-2</c:v>
                </c:pt>
                <c:pt idx="31">
                  <c:v>2.1818913999999998E-2</c:v>
                </c:pt>
                <c:pt idx="32">
                  <c:v>2.3866806000000001E-2</c:v>
                </c:pt>
                <c:pt idx="33">
                  <c:v>2.7220985E-2</c:v>
                </c:pt>
                <c:pt idx="34">
                  <c:v>3.1336572E-2</c:v>
                </c:pt>
                <c:pt idx="35">
                  <c:v>3.5358064000000002E-2</c:v>
                </c:pt>
                <c:pt idx="36">
                  <c:v>3.7178445999999997E-2</c:v>
                </c:pt>
                <c:pt idx="37">
                  <c:v>3.5538025000000001E-2</c:v>
                </c:pt>
                <c:pt idx="38">
                  <c:v>3.1151291000000001E-2</c:v>
                </c:pt>
                <c:pt idx="39">
                  <c:v>2.5857728E-2</c:v>
                </c:pt>
                <c:pt idx="40">
                  <c:v>2.0409747999999998E-2</c:v>
                </c:pt>
                <c:pt idx="41">
                  <c:v>1.6301688000000002E-2</c:v>
                </c:pt>
                <c:pt idx="42">
                  <c:v>1.3539150999999999E-2</c:v>
                </c:pt>
                <c:pt idx="43">
                  <c:v>1.4067754999999999E-2</c:v>
                </c:pt>
                <c:pt idx="44">
                  <c:v>1.8863201E-2</c:v>
                </c:pt>
                <c:pt idx="45">
                  <c:v>2.6125942999999999E-2</c:v>
                </c:pt>
                <c:pt idx="46">
                  <c:v>3.2243016999999999E-2</c:v>
                </c:pt>
                <c:pt idx="47">
                  <c:v>3.45829E-2</c:v>
                </c:pt>
                <c:pt idx="48">
                  <c:v>3.3335622000000002E-2</c:v>
                </c:pt>
                <c:pt idx="49">
                  <c:v>3.0356579000000002E-2</c:v>
                </c:pt>
                <c:pt idx="50">
                  <c:v>2.6939233999999999E-2</c:v>
                </c:pt>
                <c:pt idx="51">
                  <c:v>2.5020153999999999E-2</c:v>
                </c:pt>
                <c:pt idx="52">
                  <c:v>2.5246270000000001E-2</c:v>
                </c:pt>
                <c:pt idx="53">
                  <c:v>2.6171871999999999E-2</c:v>
                </c:pt>
                <c:pt idx="54">
                  <c:v>2.5392232000000001E-2</c:v>
                </c:pt>
                <c:pt idx="55">
                  <c:v>2.3148643E-2</c:v>
                </c:pt>
                <c:pt idx="56">
                  <c:v>2.1789366000000001E-2</c:v>
                </c:pt>
                <c:pt idx="57">
                  <c:v>2.4122810000000001E-2</c:v>
                </c:pt>
                <c:pt idx="58">
                  <c:v>3.0086108E-2</c:v>
                </c:pt>
                <c:pt idx="59">
                  <c:v>3.6614229999999998E-2</c:v>
                </c:pt>
                <c:pt idx="60">
                  <c:v>3.9999596999999998E-2</c:v>
                </c:pt>
                <c:pt idx="61">
                  <c:v>4.1262590000000002E-2</c:v>
                </c:pt>
                <c:pt idx="62">
                  <c:v>4.1797634E-2</c:v>
                </c:pt>
                <c:pt idx="63">
                  <c:v>4.1989319999999997E-2</c:v>
                </c:pt>
                <c:pt idx="64">
                  <c:v>4.0459197000000002E-2</c:v>
                </c:pt>
                <c:pt idx="65">
                  <c:v>3.7960340000000002E-2</c:v>
                </c:pt>
                <c:pt idx="66">
                  <c:v>3.8612085999999997E-2</c:v>
                </c:pt>
                <c:pt idx="67">
                  <c:v>4.5853520000000002E-2</c:v>
                </c:pt>
                <c:pt idx="68">
                  <c:v>5.6911933999999997E-2</c:v>
                </c:pt>
                <c:pt idx="69">
                  <c:v>6.3326225E-2</c:v>
                </c:pt>
                <c:pt idx="70">
                  <c:v>5.8796279999999999E-2</c:v>
                </c:pt>
                <c:pt idx="71">
                  <c:v>4.4450442999999999E-2</c:v>
                </c:pt>
                <c:pt idx="72">
                  <c:v>2.8224953000000001E-2</c:v>
                </c:pt>
                <c:pt idx="73">
                  <c:v>1.7258083E-2</c:v>
                </c:pt>
                <c:pt idx="74">
                  <c:v>1.3845011000000001E-2</c:v>
                </c:pt>
                <c:pt idx="75">
                  <c:v>1.4250977999999999E-2</c:v>
                </c:pt>
                <c:pt idx="76">
                  <c:v>1.473726E-2</c:v>
                </c:pt>
                <c:pt idx="77">
                  <c:v>1.48565E-2</c:v>
                </c:pt>
                <c:pt idx="78">
                  <c:v>1.7029422999999998E-2</c:v>
                </c:pt>
                <c:pt idx="79">
                  <c:v>2.1369668000000001E-2</c:v>
                </c:pt>
                <c:pt idx="80">
                  <c:v>2.3911346E-2</c:v>
                </c:pt>
                <c:pt idx="81">
                  <c:v>2.0613711E-2</c:v>
                </c:pt>
                <c:pt idx="82">
                  <c:v>1.0731724E-2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4.041864E-3</c:v>
                </c:pt>
                <c:pt idx="89">
                  <c:v>1.2546991E-2</c:v>
                </c:pt>
                <c:pt idx="90">
                  <c:v>1.8904190000000001E-2</c:v>
                </c:pt>
                <c:pt idx="91">
                  <c:v>2.3597077000000001E-2</c:v>
                </c:pt>
                <c:pt idx="92">
                  <c:v>2.6230710000000001E-2</c:v>
                </c:pt>
                <c:pt idx="93">
                  <c:v>2.7448337999999999E-2</c:v>
                </c:pt>
                <c:pt idx="94">
                  <c:v>2.7567233999999999E-2</c:v>
                </c:pt>
                <c:pt idx="95">
                  <c:v>2.6745537E-2</c:v>
                </c:pt>
                <c:pt idx="96">
                  <c:v>2.6857824999999998E-2</c:v>
                </c:pt>
                <c:pt idx="97">
                  <c:v>2.7525939999999999E-2</c:v>
                </c:pt>
                <c:pt idx="98">
                  <c:v>2.8127948E-2</c:v>
                </c:pt>
                <c:pt idx="99">
                  <c:v>2.836091E-2</c:v>
                </c:pt>
                <c:pt idx="100">
                  <c:v>2.8138084000000001E-2</c:v>
                </c:pt>
                <c:pt idx="101">
                  <c:v>2.7560746000000001E-2</c:v>
                </c:pt>
                <c:pt idx="102">
                  <c:v>2.7046844E-2</c:v>
                </c:pt>
                <c:pt idx="103">
                  <c:v>2.7070092E-2</c:v>
                </c:pt>
                <c:pt idx="104">
                  <c:v>2.6521784999999999E-2</c:v>
                </c:pt>
                <c:pt idx="105">
                  <c:v>2.5423152000000001E-2</c:v>
                </c:pt>
                <c:pt idx="106">
                  <c:v>2.3673410999999998E-2</c:v>
                </c:pt>
                <c:pt idx="107">
                  <c:v>2.1779495999999999E-2</c:v>
                </c:pt>
                <c:pt idx="108">
                  <c:v>1.8624571999999999E-2</c:v>
                </c:pt>
                <c:pt idx="109">
                  <c:v>1.4831637E-2</c:v>
                </c:pt>
                <c:pt idx="110">
                  <c:v>1.0955566999999999E-2</c:v>
                </c:pt>
                <c:pt idx="111">
                  <c:v>6.8621575000000004E-3</c:v>
                </c:pt>
                <c:pt idx="112">
                  <c:v>2.2616227999999999E-3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74B6-4A39-97E3-A7B54D338D6A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[5]Sheet1!$D$37:$DT$37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2.6800000000000001E-4</c:v>
                </c:pt>
                <c:pt idx="4">
                  <c:v>1.5798762999999999E-3</c:v>
                </c:pt>
                <c:pt idx="5">
                  <c:v>2.7486450000000001E-3</c:v>
                </c:pt>
                <c:pt idx="6">
                  <c:v>3.9942813999999998E-3</c:v>
                </c:pt>
                <c:pt idx="7">
                  <c:v>5.7036615999999998E-3</c:v>
                </c:pt>
                <c:pt idx="8">
                  <c:v>5.9346138000000003E-3</c:v>
                </c:pt>
                <c:pt idx="9">
                  <c:v>3.5651560999999999E-3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9.2800000000000001E-4</c:v>
                </c:pt>
                <c:pt idx="15">
                  <c:v>7.1947113999999996E-3</c:v>
                </c:pt>
                <c:pt idx="16">
                  <c:v>1.2022025E-2</c:v>
                </c:pt>
                <c:pt idx="17">
                  <c:v>1.1918718999999999E-2</c:v>
                </c:pt>
                <c:pt idx="18">
                  <c:v>7.164569E-3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5.8447174000000003E-3</c:v>
                </c:pt>
                <c:pt idx="27">
                  <c:v>1.1433860000000001E-2</c:v>
                </c:pt>
                <c:pt idx="28">
                  <c:v>1.5466008999999999E-2</c:v>
                </c:pt>
                <c:pt idx="29">
                  <c:v>1.7637397999999999E-2</c:v>
                </c:pt>
                <c:pt idx="30">
                  <c:v>1.9835899000000001E-2</c:v>
                </c:pt>
                <c:pt idx="31">
                  <c:v>2.2259243000000001E-2</c:v>
                </c:pt>
                <c:pt idx="32">
                  <c:v>2.4381611000000001E-2</c:v>
                </c:pt>
                <c:pt idx="33">
                  <c:v>2.7768454000000001E-2</c:v>
                </c:pt>
                <c:pt idx="34">
                  <c:v>3.1998150000000003E-2</c:v>
                </c:pt>
                <c:pt idx="35">
                  <c:v>3.6213080000000002E-2</c:v>
                </c:pt>
                <c:pt idx="36">
                  <c:v>3.8205129999999997E-2</c:v>
                </c:pt>
                <c:pt idx="37">
                  <c:v>3.6550680000000002E-2</c:v>
                </c:pt>
                <c:pt idx="38">
                  <c:v>3.203574E-2</c:v>
                </c:pt>
                <c:pt idx="39">
                  <c:v>2.6581225999999999E-2</c:v>
                </c:pt>
                <c:pt idx="40">
                  <c:v>2.095638E-2</c:v>
                </c:pt>
                <c:pt idx="41">
                  <c:v>1.6664034000000001E-2</c:v>
                </c:pt>
                <c:pt idx="42">
                  <c:v>1.3719304999999999E-2</c:v>
                </c:pt>
                <c:pt idx="43">
                  <c:v>1.4187102E-2</c:v>
                </c:pt>
                <c:pt idx="44">
                  <c:v>1.9079667000000002E-2</c:v>
                </c:pt>
                <c:pt idx="45">
                  <c:v>2.6509241999999999E-2</c:v>
                </c:pt>
                <c:pt idx="46">
                  <c:v>3.2718730000000001E-2</c:v>
                </c:pt>
                <c:pt idx="47">
                  <c:v>3.4998151999999998E-2</c:v>
                </c:pt>
                <c:pt idx="48">
                  <c:v>3.3669703000000002E-2</c:v>
                </c:pt>
                <c:pt idx="49">
                  <c:v>3.0678912999999999E-2</c:v>
                </c:pt>
                <c:pt idx="50">
                  <c:v>2.7367086999999998E-2</c:v>
                </c:pt>
                <c:pt idx="51">
                  <c:v>2.562803E-2</c:v>
                </c:pt>
                <c:pt idx="52">
                  <c:v>2.5961379999999999E-2</c:v>
                </c:pt>
                <c:pt idx="53">
                  <c:v>2.6735693000000001E-2</c:v>
                </c:pt>
                <c:pt idx="54">
                  <c:v>2.5504929999999999E-2</c:v>
                </c:pt>
                <c:pt idx="55">
                  <c:v>2.272975E-2</c:v>
                </c:pt>
                <c:pt idx="56">
                  <c:v>2.1015981E-2</c:v>
                </c:pt>
                <c:pt idx="57">
                  <c:v>2.3377074000000001E-2</c:v>
                </c:pt>
                <c:pt idx="58">
                  <c:v>2.9670775E-2</c:v>
                </c:pt>
                <c:pt idx="59">
                  <c:v>3.6582841999999997E-2</c:v>
                </c:pt>
                <c:pt idx="60">
                  <c:v>4.0227803999999999E-2</c:v>
                </c:pt>
                <c:pt idx="61">
                  <c:v>4.1585423000000003E-2</c:v>
                </c:pt>
                <c:pt idx="62">
                  <c:v>4.2169347000000003E-2</c:v>
                </c:pt>
                <c:pt idx="63">
                  <c:v>4.2452025999999997E-2</c:v>
                </c:pt>
                <c:pt idx="64">
                  <c:v>4.0993713000000001E-2</c:v>
                </c:pt>
                <c:pt idx="65">
                  <c:v>3.8427129999999997E-2</c:v>
                </c:pt>
                <c:pt idx="66">
                  <c:v>3.8823146000000003E-2</c:v>
                </c:pt>
                <c:pt idx="67">
                  <c:v>4.5705493999999999E-2</c:v>
                </c:pt>
                <c:pt idx="68">
                  <c:v>5.6471760000000003E-2</c:v>
                </c:pt>
                <c:pt idx="69">
                  <c:v>6.2762684999999999E-2</c:v>
                </c:pt>
                <c:pt idx="70">
                  <c:v>5.8271605999999997E-2</c:v>
                </c:pt>
                <c:pt idx="71">
                  <c:v>4.4018614999999997E-2</c:v>
                </c:pt>
                <c:pt idx="72">
                  <c:v>2.7880985E-2</c:v>
                </c:pt>
                <c:pt idx="73">
                  <c:v>1.70381E-2</c:v>
                </c:pt>
                <c:pt idx="74">
                  <c:v>1.3842313E-2</c:v>
                </c:pt>
                <c:pt idx="75">
                  <c:v>1.4563272E-2</c:v>
                </c:pt>
                <c:pt idx="76">
                  <c:v>1.5356098E-2</c:v>
                </c:pt>
                <c:pt idx="77">
                  <c:v>1.566613E-2</c:v>
                </c:pt>
                <c:pt idx="78">
                  <c:v>1.7856390999999999E-2</c:v>
                </c:pt>
                <c:pt idx="79">
                  <c:v>2.2081694999999998E-2</c:v>
                </c:pt>
                <c:pt idx="80">
                  <c:v>2.4447205E-2</c:v>
                </c:pt>
                <c:pt idx="81">
                  <c:v>2.0908685E-2</c:v>
                </c:pt>
                <c:pt idx="82">
                  <c:v>1.0706174000000001E-2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3.9601439999999996E-3</c:v>
                </c:pt>
                <c:pt idx="89">
                  <c:v>1.2882777E-2</c:v>
                </c:pt>
                <c:pt idx="90">
                  <c:v>1.9558549000000001E-2</c:v>
                </c:pt>
                <c:pt idx="91">
                  <c:v>2.4399387000000002E-2</c:v>
                </c:pt>
                <c:pt idx="92">
                  <c:v>2.6980028E-2</c:v>
                </c:pt>
                <c:pt idx="93">
                  <c:v>2.8037014999999998E-2</c:v>
                </c:pt>
                <c:pt idx="94">
                  <c:v>2.7946454999999999E-2</c:v>
                </c:pt>
                <c:pt idx="95">
                  <c:v>2.6908126000000001E-2</c:v>
                </c:pt>
                <c:pt idx="96">
                  <c:v>2.6843160000000001E-2</c:v>
                </c:pt>
                <c:pt idx="97">
                  <c:v>2.7379210000000001E-2</c:v>
                </c:pt>
                <c:pt idx="98">
                  <c:v>2.7903391E-2</c:v>
                </c:pt>
                <c:pt idx="99">
                  <c:v>2.8118733E-2</c:v>
                </c:pt>
                <c:pt idx="100">
                  <c:v>2.7926907000000001E-2</c:v>
                </c:pt>
                <c:pt idx="101">
                  <c:v>2.7389921000000001E-2</c:v>
                </c:pt>
                <c:pt idx="102">
                  <c:v>2.6912558999999999E-2</c:v>
                </c:pt>
                <c:pt idx="103">
                  <c:v>2.6965805999999998E-2</c:v>
                </c:pt>
                <c:pt idx="104">
                  <c:v>2.6431585E-2</c:v>
                </c:pt>
                <c:pt idx="105">
                  <c:v>2.5325515999999999E-2</c:v>
                </c:pt>
                <c:pt idx="106">
                  <c:v>2.3548738999999999E-2</c:v>
                </c:pt>
                <c:pt idx="107">
                  <c:v>2.1572500000000001E-2</c:v>
                </c:pt>
                <c:pt idx="108">
                  <c:v>1.8365490000000002E-2</c:v>
                </c:pt>
                <c:pt idx="109">
                  <c:v>1.4506526E-2</c:v>
                </c:pt>
                <c:pt idx="110">
                  <c:v>1.0555864999999999E-2</c:v>
                </c:pt>
                <c:pt idx="111">
                  <c:v>6.3697383999999999E-3</c:v>
                </c:pt>
                <c:pt idx="112">
                  <c:v>1.7114086E-3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74B6-4A39-97E3-A7B54D338D6A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[5]Sheet1!$D$38:$DT$38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1.7899999999999999E-4</c:v>
                </c:pt>
                <c:pt idx="4">
                  <c:v>1.6356477999999999E-3</c:v>
                </c:pt>
                <c:pt idx="5">
                  <c:v>2.9052037000000001E-3</c:v>
                </c:pt>
                <c:pt idx="6">
                  <c:v>4.1683255999999998E-3</c:v>
                </c:pt>
                <c:pt idx="7">
                  <c:v>5.7988963000000001E-3</c:v>
                </c:pt>
                <c:pt idx="8">
                  <c:v>5.9752440000000002E-3</c:v>
                </c:pt>
                <c:pt idx="9">
                  <c:v>3.5921320000000001E-3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8.7900000000000001E-4</c:v>
                </c:pt>
                <c:pt idx="15">
                  <c:v>7.1697430000000001E-3</c:v>
                </c:pt>
                <c:pt idx="16">
                  <c:v>1.206668E-2</c:v>
                </c:pt>
                <c:pt idx="17">
                  <c:v>1.2020621E-2</c:v>
                </c:pt>
                <c:pt idx="18">
                  <c:v>7.3525346999999998E-3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5.6382226999999998E-3</c:v>
                </c:pt>
                <c:pt idx="27">
                  <c:v>1.1344118E-2</c:v>
                </c:pt>
                <c:pt idx="28">
                  <c:v>1.547745E-2</c:v>
                </c:pt>
                <c:pt idx="29">
                  <c:v>1.7745275000000001E-2</c:v>
                </c:pt>
                <c:pt idx="30">
                  <c:v>1.9930766999999999E-2</c:v>
                </c:pt>
                <c:pt idx="31">
                  <c:v>2.2263397000000001E-2</c:v>
                </c:pt>
                <c:pt idx="32">
                  <c:v>2.4261575000000001E-2</c:v>
                </c:pt>
                <c:pt idx="33">
                  <c:v>2.760522E-2</c:v>
                </c:pt>
                <c:pt idx="34">
                  <c:v>3.1843349999999999E-2</c:v>
                </c:pt>
                <c:pt idx="35">
                  <c:v>3.6087925999999999E-2</c:v>
                </c:pt>
                <c:pt idx="36">
                  <c:v>3.8109206E-2</c:v>
                </c:pt>
                <c:pt idx="37">
                  <c:v>3.6537960000000001E-2</c:v>
                </c:pt>
                <c:pt idx="38">
                  <c:v>3.2147790000000002E-2</c:v>
                </c:pt>
                <c:pt idx="39">
                  <c:v>2.6778150000000001E-2</c:v>
                </c:pt>
                <c:pt idx="40">
                  <c:v>2.1177258000000001E-2</c:v>
                </c:pt>
                <c:pt idx="41">
                  <c:v>1.6804376999999999E-2</c:v>
                </c:pt>
                <c:pt idx="42">
                  <c:v>1.3841238E-2</c:v>
                </c:pt>
                <c:pt idx="43">
                  <c:v>1.43675E-2</c:v>
                </c:pt>
                <c:pt idx="44">
                  <c:v>1.9321544E-2</c:v>
                </c:pt>
                <c:pt idx="45">
                  <c:v>2.6739353E-2</c:v>
                </c:pt>
                <c:pt idx="46">
                  <c:v>3.2894014999999999E-2</c:v>
                </c:pt>
                <c:pt idx="47">
                  <c:v>3.5156130000000001E-2</c:v>
                </c:pt>
                <c:pt idx="48">
                  <c:v>3.3857350000000001E-2</c:v>
                </c:pt>
                <c:pt idx="49">
                  <c:v>3.0870965E-2</c:v>
                </c:pt>
                <c:pt idx="50">
                  <c:v>2.7431065000000001E-2</c:v>
                </c:pt>
                <c:pt idx="51">
                  <c:v>2.5462769E-2</c:v>
                </c:pt>
                <c:pt idx="52">
                  <c:v>2.5606902000000001E-2</c:v>
                </c:pt>
                <c:pt idx="53">
                  <c:v>2.6364586999999998E-2</c:v>
                </c:pt>
                <c:pt idx="54">
                  <c:v>2.5298513000000002E-2</c:v>
                </c:pt>
                <c:pt idx="55">
                  <c:v>2.2710126000000001E-2</c:v>
                </c:pt>
                <c:pt idx="56">
                  <c:v>2.1061092999999999E-2</c:v>
                </c:pt>
                <c:pt idx="57">
                  <c:v>2.3282451999999999E-2</c:v>
                </c:pt>
                <c:pt idx="58">
                  <c:v>2.9325848000000002E-2</c:v>
                </c:pt>
                <c:pt idx="59">
                  <c:v>3.6006000000000003E-2</c:v>
                </c:pt>
                <c:pt idx="60">
                  <c:v>3.9566527999999997E-2</c:v>
                </c:pt>
                <c:pt idx="61">
                  <c:v>4.1021580000000002E-2</c:v>
                </c:pt>
                <c:pt idx="62">
                  <c:v>4.1796411999999998E-2</c:v>
                </c:pt>
                <c:pt idx="63">
                  <c:v>4.2189629999999999E-2</c:v>
                </c:pt>
                <c:pt idx="64">
                  <c:v>4.0664132999999998E-2</c:v>
                </c:pt>
                <c:pt idx="65">
                  <c:v>3.7929355999999997E-2</c:v>
                </c:pt>
                <c:pt idx="66">
                  <c:v>3.8267672000000003E-2</c:v>
                </c:pt>
                <c:pt idx="67">
                  <c:v>4.5323535999999998E-2</c:v>
                </c:pt>
                <c:pt idx="68">
                  <c:v>5.6406677000000002E-2</c:v>
                </c:pt>
                <c:pt idx="69">
                  <c:v>6.296715E-2</c:v>
                </c:pt>
                <c:pt idx="70">
                  <c:v>5.8615707000000003E-2</c:v>
                </c:pt>
                <c:pt idx="71">
                  <c:v>4.4432579999999999E-2</c:v>
                </c:pt>
                <c:pt idx="72">
                  <c:v>2.8306132000000001E-2</c:v>
                </c:pt>
                <c:pt idx="73">
                  <c:v>1.7344024E-2</c:v>
                </c:pt>
                <c:pt idx="74">
                  <c:v>1.3855149000000001E-2</c:v>
                </c:pt>
                <c:pt idx="75">
                  <c:v>1.4211922E-2</c:v>
                </c:pt>
                <c:pt idx="76">
                  <c:v>1.4758178E-2</c:v>
                </c:pt>
                <c:pt idx="77">
                  <c:v>1.5008489999999999E-2</c:v>
                </c:pt>
                <c:pt idx="78">
                  <c:v>1.7271146000000001E-2</c:v>
                </c:pt>
                <c:pt idx="79">
                  <c:v>2.1584447E-2</c:v>
                </c:pt>
                <c:pt idx="80">
                  <c:v>2.3993904E-2</c:v>
                </c:pt>
                <c:pt idx="81">
                  <c:v>2.0472589999999999E-2</c:v>
                </c:pt>
                <c:pt idx="82">
                  <c:v>1.0329392E-2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4.1663519999999999E-3</c:v>
                </c:pt>
                <c:pt idx="89">
                  <c:v>1.2732329000000001E-2</c:v>
                </c:pt>
                <c:pt idx="90">
                  <c:v>1.9123731000000001E-2</c:v>
                </c:pt>
                <c:pt idx="91">
                  <c:v>2.3803197000000002E-2</c:v>
                </c:pt>
                <c:pt idx="92">
                  <c:v>2.642125E-2</c:v>
                </c:pt>
                <c:pt idx="93">
                  <c:v>2.7618040999999999E-2</c:v>
                </c:pt>
                <c:pt idx="94">
                  <c:v>2.7712686E-2</c:v>
                </c:pt>
                <c:pt idx="95">
                  <c:v>2.6864486E-2</c:v>
                </c:pt>
                <c:pt idx="96">
                  <c:v>2.6938400000000001E-2</c:v>
                </c:pt>
                <c:pt idx="97">
                  <c:v>2.7543832000000001E-2</c:v>
                </c:pt>
                <c:pt idx="98">
                  <c:v>2.8084636E-2</c:v>
                </c:pt>
                <c:pt idx="99">
                  <c:v>2.8277693E-2</c:v>
                </c:pt>
                <c:pt idx="100">
                  <c:v>2.8057806000000001E-2</c:v>
                </c:pt>
                <c:pt idx="101">
                  <c:v>2.7464072999999999E-2</c:v>
                </c:pt>
                <c:pt idx="102">
                  <c:v>2.6960370000000001E-2</c:v>
                </c:pt>
                <c:pt idx="103">
                  <c:v>2.7000643000000001E-2</c:v>
                </c:pt>
                <c:pt idx="104">
                  <c:v>2.6455355999999999E-2</c:v>
                </c:pt>
                <c:pt idx="105">
                  <c:v>2.5341287000000001E-2</c:v>
                </c:pt>
                <c:pt idx="106">
                  <c:v>2.3555851999999999E-2</c:v>
                </c:pt>
                <c:pt idx="107">
                  <c:v>2.1596191000000001E-2</c:v>
                </c:pt>
                <c:pt idx="108">
                  <c:v>1.8360603999999999E-2</c:v>
                </c:pt>
                <c:pt idx="109">
                  <c:v>1.44687975E-2</c:v>
                </c:pt>
                <c:pt idx="110">
                  <c:v>1.0486643E-2</c:v>
                </c:pt>
                <c:pt idx="111">
                  <c:v>6.3321697999999997E-3</c:v>
                </c:pt>
                <c:pt idx="112">
                  <c:v>1.663384E-3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74B6-4A39-97E3-A7B54D338D6A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[5]Sheet1!$D$39:$DT$39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5.3199999999999999E-5</c:v>
                </c:pt>
                <c:pt idx="4">
                  <c:v>1.8643828E-3</c:v>
                </c:pt>
                <c:pt idx="5">
                  <c:v>3.3862556000000001E-3</c:v>
                </c:pt>
                <c:pt idx="6">
                  <c:v>4.6268769999999997E-3</c:v>
                </c:pt>
                <c:pt idx="7">
                  <c:v>6.0316672999999998E-3</c:v>
                </c:pt>
                <c:pt idx="8">
                  <c:v>5.8921579999999998E-3</c:v>
                </c:pt>
                <c:pt idx="9">
                  <c:v>3.2937894999999998E-3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1.1631555000000001E-3</c:v>
                </c:pt>
                <c:pt idx="15">
                  <c:v>7.5339880000000001E-3</c:v>
                </c:pt>
                <c:pt idx="16">
                  <c:v>1.2361216E-2</c:v>
                </c:pt>
                <c:pt idx="17">
                  <c:v>1.2133158999999999E-2</c:v>
                </c:pt>
                <c:pt idx="18">
                  <c:v>7.275096E-3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5.8739125E-3</c:v>
                </c:pt>
                <c:pt idx="27">
                  <c:v>1.1757343E-2</c:v>
                </c:pt>
                <c:pt idx="28">
                  <c:v>1.5907284000000001E-2</c:v>
                </c:pt>
                <c:pt idx="29">
                  <c:v>1.7962395999999999E-2</c:v>
                </c:pt>
                <c:pt idx="30">
                  <c:v>1.9849805000000002E-2</c:v>
                </c:pt>
                <c:pt idx="31">
                  <c:v>2.1915265999999999E-2</c:v>
                </c:pt>
                <c:pt idx="32">
                  <c:v>2.3773644E-2</c:v>
                </c:pt>
                <c:pt idx="33">
                  <c:v>2.7032588E-2</c:v>
                </c:pt>
                <c:pt idx="34">
                  <c:v>3.1266477000000001E-2</c:v>
                </c:pt>
                <c:pt idx="35">
                  <c:v>3.5553000000000001E-2</c:v>
                </c:pt>
                <c:pt idx="36">
                  <c:v>3.7685490000000002E-2</c:v>
                </c:pt>
                <c:pt idx="37">
                  <c:v>3.6340940000000002E-2</c:v>
                </c:pt>
                <c:pt idx="38">
                  <c:v>3.2148805000000003E-2</c:v>
                </c:pt>
                <c:pt idx="39">
                  <c:v>2.6929386E-2</c:v>
                </c:pt>
                <c:pt idx="40">
                  <c:v>2.1439285999999998E-2</c:v>
                </c:pt>
                <c:pt idx="41">
                  <c:v>1.7179093999999999E-2</c:v>
                </c:pt>
                <c:pt idx="42">
                  <c:v>1.4267511E-2</c:v>
                </c:pt>
                <c:pt idx="43">
                  <c:v>1.4693217999999999E-2</c:v>
                </c:pt>
                <c:pt idx="44">
                  <c:v>1.9453378E-2</c:v>
                </c:pt>
                <c:pt idx="45">
                  <c:v>2.6699313999999998E-2</c:v>
                </c:pt>
                <c:pt idx="46">
                  <c:v>3.2769159999999999E-2</c:v>
                </c:pt>
                <c:pt idx="47">
                  <c:v>3.4974276999999998E-2</c:v>
                </c:pt>
                <c:pt idx="48">
                  <c:v>3.3524661999999997E-2</c:v>
                </c:pt>
                <c:pt idx="49">
                  <c:v>3.0352864E-2</c:v>
                </c:pt>
                <c:pt idx="50">
                  <c:v>2.6824489999999999E-2</c:v>
                </c:pt>
                <c:pt idx="51">
                  <c:v>2.4913029999999999E-2</c:v>
                </c:pt>
                <c:pt idx="52">
                  <c:v>2.5195994999999999E-2</c:v>
                </c:pt>
                <c:pt idx="53">
                  <c:v>2.6080351000000002E-2</c:v>
                </c:pt>
                <c:pt idx="54">
                  <c:v>2.5118100000000001E-2</c:v>
                </c:pt>
                <c:pt idx="55">
                  <c:v>2.2639012E-2</c:v>
                </c:pt>
                <c:pt idx="56">
                  <c:v>2.1091819000000001E-2</c:v>
                </c:pt>
                <c:pt idx="57">
                  <c:v>2.3363663E-2</c:v>
                </c:pt>
                <c:pt idx="58">
                  <c:v>2.9363994000000001E-2</c:v>
                </c:pt>
                <c:pt idx="59">
                  <c:v>3.5913274000000002E-2</c:v>
                </c:pt>
                <c:pt idx="60">
                  <c:v>3.9322006999999999E-2</c:v>
                </c:pt>
                <c:pt idx="61">
                  <c:v>4.0633490000000001E-2</c:v>
                </c:pt>
                <c:pt idx="62">
                  <c:v>4.1374010000000003E-2</c:v>
                </c:pt>
                <c:pt idx="63">
                  <c:v>4.1940812000000001E-2</c:v>
                </c:pt>
                <c:pt idx="64">
                  <c:v>4.0792192999999997E-2</c:v>
                </c:pt>
                <c:pt idx="65">
                  <c:v>3.8448731999999999E-2</c:v>
                </c:pt>
                <c:pt idx="66">
                  <c:v>3.8895766999999998E-2</c:v>
                </c:pt>
                <c:pt idx="67">
                  <c:v>4.5662567000000001E-2</c:v>
                </c:pt>
                <c:pt idx="68">
                  <c:v>5.625989E-2</c:v>
                </c:pt>
                <c:pt idx="69">
                  <c:v>6.2502479999999999E-2</c:v>
                </c:pt>
                <c:pt idx="70">
                  <c:v>5.8179807E-2</c:v>
                </c:pt>
                <c:pt idx="71">
                  <c:v>4.4247380000000003E-2</c:v>
                </c:pt>
                <c:pt idx="72">
                  <c:v>2.8370435999999999E-2</c:v>
                </c:pt>
                <c:pt idx="73">
                  <c:v>1.7491389E-2</c:v>
                </c:pt>
                <c:pt idx="74">
                  <c:v>1.389631E-2</c:v>
                </c:pt>
                <c:pt idx="75">
                  <c:v>1.3990756999999999E-2</c:v>
                </c:pt>
                <c:pt idx="76">
                  <c:v>1.4230428999999999E-2</c:v>
                </c:pt>
                <c:pt idx="77">
                  <c:v>1.4299888E-2</c:v>
                </c:pt>
                <c:pt idx="78">
                  <c:v>1.6644696E-2</c:v>
                </c:pt>
                <c:pt idx="79">
                  <c:v>2.1295343000000001E-2</c:v>
                </c:pt>
                <c:pt idx="80">
                  <c:v>2.4161419E-2</c:v>
                </c:pt>
                <c:pt idx="81">
                  <c:v>2.1051160999999999E-2</c:v>
                </c:pt>
                <c:pt idx="82">
                  <c:v>1.1141933999999999E-2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3.7574824000000001E-3</c:v>
                </c:pt>
                <c:pt idx="89">
                  <c:v>1.2303566E-2</c:v>
                </c:pt>
                <c:pt idx="90">
                  <c:v>1.8661820999999999E-2</c:v>
                </c:pt>
                <c:pt idx="91">
                  <c:v>2.3336379000000001E-2</c:v>
                </c:pt>
                <c:pt idx="92">
                  <c:v>2.5973706999999999E-2</c:v>
                </c:pt>
                <c:pt idx="93">
                  <c:v>2.7230714999999999E-2</c:v>
                </c:pt>
                <c:pt idx="94">
                  <c:v>2.7393995000000001E-2</c:v>
                </c:pt>
                <c:pt idx="95">
                  <c:v>2.6635935999999999E-2</c:v>
                </c:pt>
                <c:pt idx="96">
                  <c:v>2.6785610000000001E-2</c:v>
                </c:pt>
                <c:pt idx="97">
                  <c:v>2.7474146000000001E-2</c:v>
                </c:pt>
                <c:pt idx="98">
                  <c:v>2.8089481999999999E-2</c:v>
                </c:pt>
                <c:pt idx="99">
                  <c:v>2.8345393E-2</c:v>
                </c:pt>
                <c:pt idx="100">
                  <c:v>2.8157722E-2</c:v>
                </c:pt>
                <c:pt idx="101">
                  <c:v>2.7599582000000001E-2</c:v>
                </c:pt>
                <c:pt idx="102">
                  <c:v>2.7089324000000001E-2</c:v>
                </c:pt>
                <c:pt idx="103">
                  <c:v>2.7097779999999998E-2</c:v>
                </c:pt>
                <c:pt idx="104">
                  <c:v>2.6520167000000001E-2</c:v>
                </c:pt>
                <c:pt idx="105">
                  <c:v>2.5376175000000001E-2</c:v>
                </c:pt>
                <c:pt idx="106">
                  <c:v>2.3569372000000002E-2</c:v>
                </c:pt>
                <c:pt idx="107">
                  <c:v>2.1589067E-2</c:v>
                </c:pt>
                <c:pt idx="108">
                  <c:v>1.8363994000000002E-2</c:v>
                </c:pt>
                <c:pt idx="109">
                  <c:v>1.4502051E-2</c:v>
                </c:pt>
                <c:pt idx="110">
                  <c:v>1.0567590999999999E-2</c:v>
                </c:pt>
                <c:pt idx="111">
                  <c:v>6.4745469999999998E-3</c:v>
                </c:pt>
                <c:pt idx="112">
                  <c:v>1.8868655999999999E-3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74B6-4A39-97E3-A7B54D338D6A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[5]Sheet1!$D$40:$DT$40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1.4186317999999999E-3</c:v>
                </c:pt>
                <c:pt idx="5">
                  <c:v>2.7803415000000001E-3</c:v>
                </c:pt>
                <c:pt idx="6">
                  <c:v>4.1462113E-3</c:v>
                </c:pt>
                <c:pt idx="7">
                  <c:v>5.8813286000000001E-3</c:v>
                </c:pt>
                <c:pt idx="8">
                  <c:v>6.0952417999999998E-3</c:v>
                </c:pt>
                <c:pt idx="9">
                  <c:v>3.6830640000000002E-3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4.8000000000000001E-4</c:v>
                </c:pt>
                <c:pt idx="15">
                  <c:v>6.8843452999999997E-3</c:v>
                </c:pt>
                <c:pt idx="16">
                  <c:v>1.2024277E-2</c:v>
                </c:pt>
                <c:pt idx="17">
                  <c:v>1.22739645E-2</c:v>
                </c:pt>
                <c:pt idx="18">
                  <c:v>7.7753331999999998E-3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5.564706E-3</c:v>
                </c:pt>
                <c:pt idx="27">
                  <c:v>1.1416687E-2</c:v>
                </c:pt>
                <c:pt idx="28">
                  <c:v>1.5590981E-2</c:v>
                </c:pt>
                <c:pt idx="29">
                  <c:v>1.7721352999999999E-2</c:v>
                </c:pt>
                <c:pt idx="30">
                  <c:v>1.9683292000000002E-2</c:v>
                </c:pt>
                <c:pt idx="31">
                  <c:v>2.1813224999999999E-2</c:v>
                </c:pt>
                <c:pt idx="32">
                  <c:v>2.3695707E-2</c:v>
                </c:pt>
                <c:pt idx="33">
                  <c:v>2.6983296E-2</c:v>
                </c:pt>
                <c:pt idx="34">
                  <c:v>3.1221898000000001E-2</c:v>
                </c:pt>
                <c:pt idx="35">
                  <c:v>3.5524662999999998E-2</c:v>
                </c:pt>
                <c:pt idx="36">
                  <c:v>3.7711475000000001E-2</c:v>
                </c:pt>
                <c:pt idx="37">
                  <c:v>3.6429718E-2</c:v>
                </c:pt>
                <c:pt idx="38">
                  <c:v>3.2320082E-2</c:v>
                </c:pt>
                <c:pt idx="39">
                  <c:v>2.7162434999999999E-2</c:v>
                </c:pt>
                <c:pt idx="40">
                  <c:v>2.1688458000000001E-2</c:v>
                </c:pt>
                <c:pt idx="41">
                  <c:v>1.7347327999999999E-2</c:v>
                </c:pt>
                <c:pt idx="42">
                  <c:v>1.4248426999999999E-2</c:v>
                </c:pt>
                <c:pt idx="43">
                  <c:v>1.4450821000000001E-2</c:v>
                </c:pt>
                <c:pt idx="44">
                  <c:v>1.9041590000000001E-2</c:v>
                </c:pt>
                <c:pt idx="45">
                  <c:v>2.6284355999999998E-2</c:v>
                </c:pt>
                <c:pt idx="46">
                  <c:v>3.2531447999999998E-2</c:v>
                </c:pt>
                <c:pt idx="47">
                  <c:v>3.5010945000000002E-2</c:v>
                </c:pt>
                <c:pt idx="48">
                  <c:v>3.3795369999999998E-2</c:v>
                </c:pt>
                <c:pt idx="49">
                  <c:v>3.0694797999999999E-2</c:v>
                </c:pt>
                <c:pt idx="50">
                  <c:v>2.7032575E-2</c:v>
                </c:pt>
                <c:pt idx="51">
                  <c:v>2.4830623999999999E-2</c:v>
                </c:pt>
                <c:pt idx="52">
                  <c:v>2.4820334999999999E-2</c:v>
                </c:pt>
                <c:pt idx="53">
                  <c:v>2.5546154000000001E-2</c:v>
                </c:pt>
                <c:pt idx="54">
                  <c:v>2.4623757E-2</c:v>
                </c:pt>
                <c:pt idx="55">
                  <c:v>2.2312516000000001E-2</c:v>
                </c:pt>
                <c:pt idx="56">
                  <c:v>2.0968654999999999E-2</c:v>
                </c:pt>
                <c:pt idx="57">
                  <c:v>2.3383658000000002E-2</c:v>
                </c:pt>
                <c:pt idx="58">
                  <c:v>2.9480617000000001E-2</c:v>
                </c:pt>
                <c:pt idx="59">
                  <c:v>3.6152153999999999E-2</c:v>
                </c:pt>
                <c:pt idx="60">
                  <c:v>3.9661210000000002E-2</c:v>
                </c:pt>
                <c:pt idx="61">
                  <c:v>4.0947842999999998E-2</c:v>
                </c:pt>
                <c:pt idx="62">
                  <c:v>4.1392344999999997E-2</c:v>
                </c:pt>
                <c:pt idx="63">
                  <c:v>4.1434306999999997E-2</c:v>
                </c:pt>
                <c:pt idx="64">
                  <c:v>3.9793549999999997E-2</c:v>
                </c:pt>
                <c:pt idx="65">
                  <c:v>3.7273622999999999E-2</c:v>
                </c:pt>
                <c:pt idx="66">
                  <c:v>3.7934570000000001E-2</c:v>
                </c:pt>
                <c:pt idx="67">
                  <c:v>4.5141958000000003E-2</c:v>
                </c:pt>
                <c:pt idx="68">
                  <c:v>5.6145414999999997E-2</c:v>
                </c:pt>
                <c:pt idx="69">
                  <c:v>6.2631099999999995E-2</c:v>
                </c:pt>
                <c:pt idx="70">
                  <c:v>5.8399013999999999E-2</c:v>
                </c:pt>
                <c:pt idx="71">
                  <c:v>4.4494044000000003E-2</c:v>
                </c:pt>
                <c:pt idx="72">
                  <c:v>2.8614996E-2</c:v>
                </c:pt>
                <c:pt idx="73">
                  <c:v>1.7694997000000001E-2</c:v>
                </c:pt>
                <c:pt idx="74">
                  <c:v>1.4005979E-2</c:v>
                </c:pt>
                <c:pt idx="75">
                  <c:v>1.3992925999999999E-2</c:v>
                </c:pt>
                <c:pt idx="76">
                  <c:v>1.4155378999999999E-2</c:v>
                </c:pt>
                <c:pt idx="77">
                  <c:v>1.4170538E-2</c:v>
                </c:pt>
                <c:pt idx="78">
                  <c:v>1.6456056E-2</c:v>
                </c:pt>
                <c:pt idx="79">
                  <c:v>2.1009909E-2</c:v>
                </c:pt>
                <c:pt idx="80">
                  <c:v>2.3753524000000002E-2</c:v>
                </c:pt>
                <c:pt idx="81">
                  <c:v>2.0541885999999999E-2</c:v>
                </c:pt>
                <c:pt idx="82">
                  <c:v>1.06145805E-2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4.3255480000000002E-3</c:v>
                </c:pt>
                <c:pt idx="89">
                  <c:v>1.2725217E-2</c:v>
                </c:pt>
                <c:pt idx="90">
                  <c:v>1.8893177000000001E-2</c:v>
                </c:pt>
                <c:pt idx="91">
                  <c:v>2.3340352000000002E-2</c:v>
                </c:pt>
                <c:pt idx="92">
                  <c:v>2.5803758E-2</c:v>
                </c:pt>
                <c:pt idx="93">
                  <c:v>2.6947364000000001E-2</c:v>
                </c:pt>
                <c:pt idx="94">
                  <c:v>2.7071194999999999E-2</c:v>
                </c:pt>
                <c:pt idx="95">
                  <c:v>2.6355521999999999E-2</c:v>
                </c:pt>
                <c:pt idx="96">
                  <c:v>2.6597915E-2</c:v>
                </c:pt>
                <c:pt idx="97">
                  <c:v>2.7376392999999999E-2</c:v>
                </c:pt>
                <c:pt idx="98">
                  <c:v>2.8057414999999999E-2</c:v>
                </c:pt>
                <c:pt idx="99">
                  <c:v>2.8328341999999999E-2</c:v>
                </c:pt>
                <c:pt idx="100">
                  <c:v>2.8109019999999998E-2</c:v>
                </c:pt>
                <c:pt idx="101">
                  <c:v>2.74719E-2</c:v>
                </c:pt>
                <c:pt idx="102">
                  <c:v>2.6920209E-2</c:v>
                </c:pt>
                <c:pt idx="103">
                  <c:v>2.6891014000000001E-2</c:v>
                </c:pt>
                <c:pt idx="104">
                  <c:v>2.6284051999999999E-2</c:v>
                </c:pt>
                <c:pt idx="105">
                  <c:v>2.5124681999999999E-2</c:v>
                </c:pt>
                <c:pt idx="106">
                  <c:v>2.3317874999999998E-2</c:v>
                </c:pt>
                <c:pt idx="107">
                  <c:v>2.1343009999999999E-2</c:v>
                </c:pt>
                <c:pt idx="108">
                  <c:v>1.8152031999999999E-2</c:v>
                </c:pt>
                <c:pt idx="109">
                  <c:v>1.4335383E-2</c:v>
                </c:pt>
                <c:pt idx="110">
                  <c:v>1.0448389000000001E-2</c:v>
                </c:pt>
                <c:pt idx="111">
                  <c:v>6.4576203000000004E-3</c:v>
                </c:pt>
                <c:pt idx="112">
                  <c:v>1.9369435E-3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74B6-4A39-97E3-A7B54D338D6A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[5]Sheet1!$D$41:$DT$41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1.3999999999999999E-4</c:v>
                </c:pt>
                <c:pt idx="4">
                  <c:v>1.6958088000000001E-3</c:v>
                </c:pt>
                <c:pt idx="5">
                  <c:v>3.0015292999999998E-3</c:v>
                </c:pt>
                <c:pt idx="6">
                  <c:v>4.2447726999999998E-3</c:v>
                </c:pt>
                <c:pt idx="7">
                  <c:v>5.8504836999999999E-3</c:v>
                </c:pt>
                <c:pt idx="8">
                  <c:v>5.9962940000000001E-3</c:v>
                </c:pt>
                <c:pt idx="9">
                  <c:v>3.5856672999999999E-3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8.2200000000000003E-4</c:v>
                </c:pt>
                <c:pt idx="15">
                  <c:v>7.3389520000000001E-3</c:v>
                </c:pt>
                <c:pt idx="16">
                  <c:v>1.231294E-2</c:v>
                </c:pt>
                <c:pt idx="17">
                  <c:v>1.2196775E-2</c:v>
                </c:pt>
                <c:pt idx="18">
                  <c:v>7.4092764000000004E-3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5.7905055999999998E-3</c:v>
                </c:pt>
                <c:pt idx="27">
                  <c:v>1.1652711E-2</c:v>
                </c:pt>
                <c:pt idx="28">
                  <c:v>1.5756183999999999E-2</c:v>
                </c:pt>
                <c:pt idx="29">
                  <c:v>1.7734962E-2</c:v>
                </c:pt>
                <c:pt idx="30">
                  <c:v>1.9560142999999999E-2</c:v>
                </c:pt>
                <c:pt idx="31">
                  <c:v>2.1602115000000002E-2</c:v>
                </c:pt>
                <c:pt idx="32">
                  <c:v>2.3468222E-2</c:v>
                </c:pt>
                <c:pt idx="33">
                  <c:v>2.6761064000000001E-2</c:v>
                </c:pt>
                <c:pt idx="34">
                  <c:v>3.1029129999999999E-2</c:v>
                </c:pt>
                <c:pt idx="35">
                  <c:v>3.5380269999999998E-2</c:v>
                </c:pt>
                <c:pt idx="36">
                  <c:v>3.7622931999999998E-2</c:v>
                </c:pt>
                <c:pt idx="37">
                  <c:v>3.6431637000000003E-2</c:v>
                </c:pt>
                <c:pt idx="38">
                  <c:v>3.2444857000000001E-2</c:v>
                </c:pt>
                <c:pt idx="39">
                  <c:v>2.7449831000000001E-2</c:v>
                </c:pt>
                <c:pt idx="40">
                  <c:v>2.2097483000000001E-2</c:v>
                </c:pt>
                <c:pt idx="41">
                  <c:v>1.7719312000000001E-2</c:v>
                </c:pt>
                <c:pt idx="42">
                  <c:v>1.4476635E-2</c:v>
                </c:pt>
                <c:pt idx="43">
                  <c:v>1.4522637E-2</c:v>
                </c:pt>
                <c:pt idx="44">
                  <c:v>1.9003389999999998E-2</c:v>
                </c:pt>
                <c:pt idx="45">
                  <c:v>2.6207421000000002E-2</c:v>
                </c:pt>
                <c:pt idx="46">
                  <c:v>3.2442417000000001E-2</c:v>
                </c:pt>
                <c:pt idx="47">
                  <c:v>3.4920022000000002E-2</c:v>
                </c:pt>
                <c:pt idx="48">
                  <c:v>3.3731163000000002E-2</c:v>
                </c:pt>
                <c:pt idx="49">
                  <c:v>3.0683305000000001E-2</c:v>
                </c:pt>
                <c:pt idx="50">
                  <c:v>2.7060821999999998E-2</c:v>
                </c:pt>
                <c:pt idx="51">
                  <c:v>2.4893774E-2</c:v>
                </c:pt>
                <c:pt idx="52">
                  <c:v>2.4904820000000001E-2</c:v>
                </c:pt>
                <c:pt idx="53">
                  <c:v>2.5640525000000001E-2</c:v>
                </c:pt>
                <c:pt idx="54">
                  <c:v>2.4701845E-2</c:v>
                </c:pt>
                <c:pt idx="55">
                  <c:v>2.234326E-2</c:v>
                </c:pt>
                <c:pt idx="56">
                  <c:v>2.0936389999999999E-2</c:v>
                </c:pt>
                <c:pt idx="57">
                  <c:v>2.3256894E-2</c:v>
                </c:pt>
                <c:pt idx="58">
                  <c:v>2.9278400999999999E-2</c:v>
                </c:pt>
                <c:pt idx="59">
                  <c:v>3.5918800000000001E-2</c:v>
                </c:pt>
                <c:pt idx="60">
                  <c:v>3.9447072999999999E-2</c:v>
                </c:pt>
                <c:pt idx="61">
                  <c:v>4.074858E-2</c:v>
                </c:pt>
                <c:pt idx="62">
                  <c:v>4.113112E-2</c:v>
                </c:pt>
                <c:pt idx="63">
                  <c:v>4.1055519999999998E-2</c:v>
                </c:pt>
                <c:pt idx="64">
                  <c:v>3.9354473000000001E-2</c:v>
                </c:pt>
                <c:pt idx="65">
                  <c:v>3.6927894000000003E-2</c:v>
                </c:pt>
                <c:pt idx="66">
                  <c:v>3.7796589999999998E-2</c:v>
                </c:pt>
                <c:pt idx="67">
                  <c:v>4.5217723000000001E-2</c:v>
                </c:pt>
                <c:pt idx="68">
                  <c:v>5.6331224999999999E-2</c:v>
                </c:pt>
                <c:pt idx="69">
                  <c:v>6.2807249999999995E-2</c:v>
                </c:pt>
                <c:pt idx="70">
                  <c:v>5.8487218000000001E-2</c:v>
                </c:pt>
                <c:pt idx="71">
                  <c:v>4.4478103999999997E-2</c:v>
                </c:pt>
                <c:pt idx="72">
                  <c:v>2.8500462000000001E-2</c:v>
                </c:pt>
                <c:pt idx="73">
                  <c:v>1.7463550000000001E-2</c:v>
                </c:pt>
                <c:pt idx="74">
                  <c:v>1.3679866000000001E-2</c:v>
                </c:pt>
                <c:pt idx="75">
                  <c:v>1.3656178999999999E-2</c:v>
                </c:pt>
                <c:pt idx="76">
                  <c:v>1.3950387999999999E-2</c:v>
                </c:pt>
                <c:pt idx="77">
                  <c:v>1.4197654000000001E-2</c:v>
                </c:pt>
                <c:pt idx="78">
                  <c:v>1.6691852E-2</c:v>
                </c:pt>
                <c:pt idx="79">
                  <c:v>2.1337874E-2</c:v>
                </c:pt>
                <c:pt idx="80">
                  <c:v>2.4050476000000001E-2</c:v>
                </c:pt>
                <c:pt idx="81">
                  <c:v>2.0775227E-2</c:v>
                </c:pt>
                <c:pt idx="82">
                  <c:v>1.0810238999999999E-2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3.7740127E-3</c:v>
                </c:pt>
                <c:pt idx="89">
                  <c:v>1.2135035000000001E-2</c:v>
                </c:pt>
                <c:pt idx="90">
                  <c:v>1.8374485999999999E-2</c:v>
                </c:pt>
                <c:pt idx="91">
                  <c:v>2.3029404E-2</c:v>
                </c:pt>
                <c:pt idx="92">
                  <c:v>2.5723699999999999E-2</c:v>
                </c:pt>
                <c:pt idx="93">
                  <c:v>2.7048058999999999E-2</c:v>
                </c:pt>
                <c:pt idx="94">
                  <c:v>2.7266063E-2</c:v>
                </c:pt>
                <c:pt idx="95">
                  <c:v>2.6533576E-2</c:v>
                </c:pt>
                <c:pt idx="96">
                  <c:v>2.6673662000000001E-2</c:v>
                </c:pt>
                <c:pt idx="97">
                  <c:v>2.7338182999999999E-2</c:v>
                </c:pt>
                <c:pt idx="98">
                  <c:v>2.7924065000000001E-2</c:v>
                </c:pt>
                <c:pt idx="99">
                  <c:v>2.8142935000000001E-2</c:v>
                </c:pt>
                <c:pt idx="100">
                  <c:v>2.7917303000000001E-2</c:v>
                </c:pt>
                <c:pt idx="101">
                  <c:v>2.7368538000000001E-2</c:v>
                </c:pt>
                <c:pt idx="102">
                  <c:v>2.6882779999999998E-2</c:v>
                </c:pt>
                <c:pt idx="103">
                  <c:v>2.6943266E-2</c:v>
                </c:pt>
                <c:pt idx="104">
                  <c:v>2.6430809999999999E-2</c:v>
                </c:pt>
                <c:pt idx="105">
                  <c:v>2.5363132E-2</c:v>
                </c:pt>
                <c:pt idx="106">
                  <c:v>2.3631994E-2</c:v>
                </c:pt>
                <c:pt idx="107">
                  <c:v>2.1724687999999999E-2</c:v>
                </c:pt>
                <c:pt idx="108">
                  <c:v>1.8549414E-2</c:v>
                </c:pt>
                <c:pt idx="109">
                  <c:v>1.4713673E-2</c:v>
                </c:pt>
                <c:pt idx="110">
                  <c:v>1.0788298999999999E-2</c:v>
                </c:pt>
                <c:pt idx="111">
                  <c:v>6.7921607E-3</c:v>
                </c:pt>
                <c:pt idx="112">
                  <c:v>2.1890799999999999E-3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74B6-4A39-97E3-A7B54D338D6A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[5]Sheet1!$D$42:$DT$42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1.3988484E-3</c:v>
                </c:pt>
                <c:pt idx="5">
                  <c:v>2.7923456000000001E-3</c:v>
                </c:pt>
                <c:pt idx="6">
                  <c:v>4.1126879999999998E-3</c:v>
                </c:pt>
                <c:pt idx="7">
                  <c:v>5.7914522E-3</c:v>
                </c:pt>
                <c:pt idx="8">
                  <c:v>5.9540356000000001E-3</c:v>
                </c:pt>
                <c:pt idx="9">
                  <c:v>3.541499E-3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8.43E-4</c:v>
                </c:pt>
                <c:pt idx="15">
                  <c:v>7.1130133999999998E-3</c:v>
                </c:pt>
                <c:pt idx="16">
                  <c:v>1.2004439E-2</c:v>
                </c:pt>
                <c:pt idx="17">
                  <c:v>1.2007080999999999E-2</c:v>
                </c:pt>
                <c:pt idx="18">
                  <c:v>7.3718639999999997E-3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5.6768829999999998E-3</c:v>
                </c:pt>
                <c:pt idx="27">
                  <c:v>1.1513959000000001E-2</c:v>
                </c:pt>
                <c:pt idx="28">
                  <c:v>1.5660734999999999E-2</c:v>
                </c:pt>
                <c:pt idx="29">
                  <c:v>1.7736755E-2</c:v>
                </c:pt>
                <c:pt idx="30">
                  <c:v>1.9651388999999998E-2</c:v>
                </c:pt>
                <c:pt idx="31">
                  <c:v>2.176111E-2</c:v>
                </c:pt>
                <c:pt idx="32">
                  <c:v>2.3677331999999999E-2</c:v>
                </c:pt>
                <c:pt idx="33">
                  <c:v>2.7004013E-2</c:v>
                </c:pt>
                <c:pt idx="34">
                  <c:v>3.1256949999999999E-2</c:v>
                </c:pt>
                <c:pt idx="35">
                  <c:v>3.5539330000000001E-2</c:v>
                </c:pt>
                <c:pt idx="36">
                  <c:v>3.7701150000000003E-2</c:v>
                </c:pt>
                <c:pt idx="37">
                  <c:v>3.6422599999999999E-2</c:v>
                </c:pt>
                <c:pt idx="38">
                  <c:v>3.2406993000000002E-2</c:v>
                </c:pt>
                <c:pt idx="39">
                  <c:v>2.7382790000000001E-2</c:v>
                </c:pt>
                <c:pt idx="40">
                  <c:v>2.2017904000000001E-2</c:v>
                </c:pt>
                <c:pt idx="41">
                  <c:v>1.762772E-2</c:v>
                </c:pt>
                <c:pt idx="42">
                  <c:v>1.4369968E-2</c:v>
                </c:pt>
                <c:pt idx="43">
                  <c:v>1.4424762000000001E-2</c:v>
                </c:pt>
                <c:pt idx="44">
                  <c:v>1.8958366000000001E-2</c:v>
                </c:pt>
                <c:pt idx="45">
                  <c:v>2.6207725000000001E-2</c:v>
                </c:pt>
                <c:pt idx="46">
                  <c:v>3.2440945999999998E-2</c:v>
                </c:pt>
                <c:pt idx="47">
                  <c:v>3.4849579999999998E-2</c:v>
                </c:pt>
                <c:pt idx="48">
                  <c:v>3.3582716999999998E-2</c:v>
                </c:pt>
                <c:pt idx="49">
                  <c:v>3.0479636000000001E-2</c:v>
                </c:pt>
                <c:pt idx="50">
                  <c:v>2.6891129999999999E-2</c:v>
                </c:pt>
                <c:pt idx="51">
                  <c:v>2.4815497999999998E-2</c:v>
                </c:pt>
                <c:pt idx="52">
                  <c:v>2.4933757000000001E-2</c:v>
                </c:pt>
                <c:pt idx="53">
                  <c:v>2.5759114E-2</c:v>
                </c:pt>
                <c:pt idx="54">
                  <c:v>2.4850646000000001E-2</c:v>
                </c:pt>
                <c:pt idx="55">
                  <c:v>2.2394230000000001E-2</c:v>
                </c:pt>
                <c:pt idx="56">
                  <c:v>2.0805908000000001E-2</c:v>
                </c:pt>
                <c:pt idx="57">
                  <c:v>2.3005983000000001E-2</c:v>
                </c:pt>
                <c:pt idx="58">
                  <c:v>2.9066399E-2</c:v>
                </c:pt>
                <c:pt idx="59">
                  <c:v>3.5885279999999999E-2</c:v>
                </c:pt>
                <c:pt idx="60">
                  <c:v>3.9581419999999999E-2</c:v>
                </c:pt>
                <c:pt idx="61">
                  <c:v>4.0951849999999998E-2</c:v>
                </c:pt>
                <c:pt idx="62">
                  <c:v>4.1348428E-2</c:v>
                </c:pt>
                <c:pt idx="63">
                  <c:v>4.1303564000000001E-2</c:v>
                </c:pt>
                <c:pt idx="64">
                  <c:v>3.9682179999999997E-2</c:v>
                </c:pt>
                <c:pt idx="65">
                  <c:v>3.7281472000000003E-2</c:v>
                </c:pt>
                <c:pt idx="66">
                  <c:v>3.8039509999999999E-2</c:v>
                </c:pt>
                <c:pt idx="67">
                  <c:v>4.5229400000000003E-2</c:v>
                </c:pt>
                <c:pt idx="68">
                  <c:v>5.6160750000000002E-2</c:v>
                </c:pt>
                <c:pt idx="69">
                  <c:v>6.2629565999999998E-2</c:v>
                </c:pt>
                <c:pt idx="70">
                  <c:v>5.8446083000000003E-2</c:v>
                </c:pt>
                <c:pt idx="71">
                  <c:v>4.4544930000000003E-2</c:v>
                </c:pt>
                <c:pt idx="72">
                  <c:v>2.8525412E-2</c:v>
                </c:pt>
                <c:pt idx="73">
                  <c:v>1.7358848999999999E-2</c:v>
                </c:pt>
                <c:pt idx="74">
                  <c:v>1.3518374E-2</c:v>
                </c:pt>
                <c:pt idx="75">
                  <c:v>1.3563869500000001E-2</c:v>
                </c:pt>
                <c:pt idx="76">
                  <c:v>1.3941953999999999E-2</c:v>
                </c:pt>
                <c:pt idx="77">
                  <c:v>1.4203749999999999E-2</c:v>
                </c:pt>
                <c:pt idx="78">
                  <c:v>1.6651961999999999E-2</c:v>
                </c:pt>
                <c:pt idx="79">
                  <c:v>2.1312497999999999E-2</c:v>
                </c:pt>
                <c:pt idx="80">
                  <c:v>2.4182760000000001E-2</c:v>
                </c:pt>
                <c:pt idx="81">
                  <c:v>2.1124621999999999E-2</c:v>
                </c:pt>
                <c:pt idx="82">
                  <c:v>1.1306283E-2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3.3933079999999998E-3</c:v>
                </c:pt>
                <c:pt idx="89">
                  <c:v>1.1929342500000001E-2</c:v>
                </c:pt>
                <c:pt idx="90">
                  <c:v>1.8373106E-2</c:v>
                </c:pt>
                <c:pt idx="91">
                  <c:v>2.3138957000000002E-2</c:v>
                </c:pt>
                <c:pt idx="92">
                  <c:v>2.5840024999999999E-2</c:v>
                </c:pt>
                <c:pt idx="93">
                  <c:v>2.7114103000000001E-2</c:v>
                </c:pt>
                <c:pt idx="94">
                  <c:v>2.72775E-2</c:v>
                </c:pt>
                <c:pt idx="95">
                  <c:v>2.6513781E-2</c:v>
                </c:pt>
                <c:pt idx="96">
                  <c:v>2.6639603000000001E-2</c:v>
                </c:pt>
                <c:pt idx="97">
                  <c:v>2.7308354E-2</c:v>
                </c:pt>
                <c:pt idx="98">
                  <c:v>2.7914696999999999E-2</c:v>
                </c:pt>
                <c:pt idx="99">
                  <c:v>2.8171261999999999E-2</c:v>
                </c:pt>
                <c:pt idx="100">
                  <c:v>2.7986653E-2</c:v>
                </c:pt>
                <c:pt idx="101">
                  <c:v>2.7487885E-2</c:v>
                </c:pt>
                <c:pt idx="102">
                  <c:v>2.7005237000000001E-2</c:v>
                </c:pt>
                <c:pt idx="103">
                  <c:v>2.705832E-2</c:v>
                </c:pt>
                <c:pt idx="104">
                  <c:v>2.653281E-2</c:v>
                </c:pt>
                <c:pt idx="105">
                  <c:v>2.5448225000000001E-2</c:v>
                </c:pt>
                <c:pt idx="106">
                  <c:v>2.3700447999999999E-2</c:v>
                </c:pt>
                <c:pt idx="107">
                  <c:v>2.1766631000000002E-2</c:v>
                </c:pt>
                <c:pt idx="108">
                  <c:v>1.8584740999999998E-2</c:v>
                </c:pt>
                <c:pt idx="109">
                  <c:v>1.4749941000000001E-2</c:v>
                </c:pt>
                <c:pt idx="110">
                  <c:v>1.0821610000000001E-2</c:v>
                </c:pt>
                <c:pt idx="111">
                  <c:v>6.8128930000000004E-3</c:v>
                </c:pt>
                <c:pt idx="112">
                  <c:v>2.2298098E-3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74B6-4A39-97E3-A7B54D338D6A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[5]Sheet1!$D$43:$DT$43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1.3527898999999999E-3</c:v>
                </c:pt>
                <c:pt idx="5">
                  <c:v>2.8355103E-3</c:v>
                </c:pt>
                <c:pt idx="6">
                  <c:v>4.2422950000000001E-3</c:v>
                </c:pt>
                <c:pt idx="7">
                  <c:v>5.9768273000000002E-3</c:v>
                </c:pt>
                <c:pt idx="8">
                  <c:v>6.1872919999999996E-3</c:v>
                </c:pt>
                <c:pt idx="9">
                  <c:v>3.7904137000000001E-3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4.2700000000000002E-4</c:v>
                </c:pt>
                <c:pt idx="15">
                  <c:v>6.8416889999999998E-3</c:v>
                </c:pt>
                <c:pt idx="16">
                  <c:v>1.187086E-2</c:v>
                </c:pt>
                <c:pt idx="17">
                  <c:v>1.1937926E-2</c:v>
                </c:pt>
                <c:pt idx="18">
                  <c:v>7.3565820000000004E-3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5.8559190000000002E-3</c:v>
                </c:pt>
                <c:pt idx="27">
                  <c:v>1.1569763E-2</c:v>
                </c:pt>
                <c:pt idx="28">
                  <c:v>1.5583319999999999E-2</c:v>
                </c:pt>
                <c:pt idx="29">
                  <c:v>1.7597837000000002E-2</c:v>
                </c:pt>
                <c:pt idx="30">
                  <c:v>1.9547953999999999E-2</c:v>
                </c:pt>
                <c:pt idx="31">
                  <c:v>2.1748874000000001E-2</c:v>
                </c:pt>
                <c:pt idx="32">
                  <c:v>2.375201E-2</c:v>
                </c:pt>
                <c:pt idx="33">
                  <c:v>2.7079084999999999E-2</c:v>
                </c:pt>
                <c:pt idx="34">
                  <c:v>3.1290850000000002E-2</c:v>
                </c:pt>
                <c:pt idx="35">
                  <c:v>3.5521980000000002E-2</c:v>
                </c:pt>
                <c:pt idx="36">
                  <c:v>3.7654819999999999E-2</c:v>
                </c:pt>
                <c:pt idx="37">
                  <c:v>3.6389414000000002E-2</c:v>
                </c:pt>
                <c:pt idx="38">
                  <c:v>3.2338499999999999E-2</c:v>
                </c:pt>
                <c:pt idx="39">
                  <c:v>2.7287390000000002E-2</c:v>
                </c:pt>
                <c:pt idx="40">
                  <c:v>2.1921657000000001E-2</c:v>
                </c:pt>
                <c:pt idx="41">
                  <c:v>1.7627654999999999E-2</c:v>
                </c:pt>
                <c:pt idx="42">
                  <c:v>1.4514269E-2</c:v>
                </c:pt>
                <c:pt idx="43">
                  <c:v>1.4720019000000001E-2</c:v>
                </c:pt>
                <c:pt idx="44">
                  <c:v>1.9350625999999999E-2</c:v>
                </c:pt>
                <c:pt idx="45">
                  <c:v>2.6637066000000001E-2</c:v>
                </c:pt>
                <c:pt idx="46">
                  <c:v>3.2847992999999999E-2</c:v>
                </c:pt>
                <c:pt idx="47">
                  <c:v>3.5217526999999998E-2</c:v>
                </c:pt>
                <c:pt idx="48">
                  <c:v>3.38877E-2</c:v>
                </c:pt>
                <c:pt idx="49">
                  <c:v>3.0729626999999999E-2</c:v>
                </c:pt>
                <c:pt idx="50">
                  <c:v>2.7047740000000001E-2</c:v>
                </c:pt>
                <c:pt idx="51">
                  <c:v>2.4860684000000001E-2</c:v>
                </c:pt>
                <c:pt idx="52">
                  <c:v>2.4856862E-2</c:v>
                </c:pt>
                <c:pt idx="53">
                  <c:v>2.5537845E-2</c:v>
                </c:pt>
                <c:pt idx="54">
                  <c:v>2.4497901999999998E-2</c:v>
                </c:pt>
                <c:pt idx="55">
                  <c:v>2.1979248E-2</c:v>
                </c:pt>
                <c:pt idx="56">
                  <c:v>2.0480946E-2</c:v>
                </c:pt>
                <c:pt idx="57">
                  <c:v>2.2844445000000001E-2</c:v>
                </c:pt>
                <c:pt idx="58">
                  <c:v>2.9053265000000002E-2</c:v>
                </c:pt>
                <c:pt idx="59">
                  <c:v>3.5915308E-2</c:v>
                </c:pt>
                <c:pt idx="60">
                  <c:v>3.9612144000000002E-2</c:v>
                </c:pt>
                <c:pt idx="61">
                  <c:v>4.0965790000000002E-2</c:v>
                </c:pt>
                <c:pt idx="62">
                  <c:v>4.1285299999999997E-2</c:v>
                </c:pt>
                <c:pt idx="63">
                  <c:v>4.1014809999999999E-2</c:v>
                </c:pt>
                <c:pt idx="64">
                  <c:v>3.9049229999999997E-2</c:v>
                </c:pt>
                <c:pt idx="65">
                  <c:v>3.6428290000000002E-2</c:v>
                </c:pt>
                <c:pt idx="66">
                  <c:v>3.7334513E-2</c:v>
                </c:pt>
                <c:pt idx="67">
                  <c:v>4.5000125000000002E-2</c:v>
                </c:pt>
                <c:pt idx="68">
                  <c:v>5.6419737999999997E-2</c:v>
                </c:pt>
                <c:pt idx="69">
                  <c:v>6.3065070000000001E-2</c:v>
                </c:pt>
                <c:pt idx="70">
                  <c:v>5.8692330000000001E-2</c:v>
                </c:pt>
                <c:pt idx="71">
                  <c:v>4.4486640000000001E-2</c:v>
                </c:pt>
                <c:pt idx="72">
                  <c:v>2.8341860999999999E-2</c:v>
                </c:pt>
                <c:pt idx="73">
                  <c:v>1.7326871000000001E-2</c:v>
                </c:pt>
                <c:pt idx="74">
                  <c:v>1.3754027E-2</c:v>
                </c:pt>
                <c:pt idx="75">
                  <c:v>1.3944953E-2</c:v>
                </c:pt>
                <c:pt idx="76">
                  <c:v>1.4271169E-2</c:v>
                </c:pt>
                <c:pt idx="77">
                  <c:v>1.4379575E-2</c:v>
                </c:pt>
                <c:pt idx="78">
                  <c:v>1.6764841999999999E-2</c:v>
                </c:pt>
                <c:pt idx="79">
                  <c:v>2.1464428000000001E-2</c:v>
                </c:pt>
                <c:pt idx="80">
                  <c:v>2.4340864E-2</c:v>
                </c:pt>
                <c:pt idx="81">
                  <c:v>2.1099840000000002E-2</c:v>
                </c:pt>
                <c:pt idx="82">
                  <c:v>1.0925018999999999E-2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3.9054101999999999E-3</c:v>
                </c:pt>
                <c:pt idx="89">
                  <c:v>1.2599106000000001E-2</c:v>
                </c:pt>
                <c:pt idx="90">
                  <c:v>1.9079832000000001E-2</c:v>
                </c:pt>
                <c:pt idx="91">
                  <c:v>2.3803324000000001E-2</c:v>
                </c:pt>
                <c:pt idx="92">
                  <c:v>2.6357973E-2</c:v>
                </c:pt>
                <c:pt idx="93">
                  <c:v>2.7439924000000001E-2</c:v>
                </c:pt>
                <c:pt idx="94">
                  <c:v>2.7376480000000002E-2</c:v>
                </c:pt>
                <c:pt idx="95">
                  <c:v>2.6366692000000001E-2</c:v>
                </c:pt>
                <c:pt idx="96">
                  <c:v>2.628776E-2</c:v>
                </c:pt>
                <c:pt idx="97">
                  <c:v>2.6794719000000002E-2</c:v>
                </c:pt>
                <c:pt idx="98">
                  <c:v>2.7325677E-2</c:v>
                </c:pt>
                <c:pt idx="99">
                  <c:v>2.7574293E-2</c:v>
                </c:pt>
                <c:pt idx="100">
                  <c:v>2.7437428E-2</c:v>
                </c:pt>
                <c:pt idx="101">
                  <c:v>2.7006057999999999E-2</c:v>
                </c:pt>
                <c:pt idx="102">
                  <c:v>2.6628704999999999E-2</c:v>
                </c:pt>
                <c:pt idx="103">
                  <c:v>2.6781780000000002E-2</c:v>
                </c:pt>
                <c:pt idx="104">
                  <c:v>2.6340866000000001E-2</c:v>
                </c:pt>
                <c:pt idx="105">
                  <c:v>2.5323048000000001E-2</c:v>
                </c:pt>
                <c:pt idx="106">
                  <c:v>2.3622003999999999E-2</c:v>
                </c:pt>
                <c:pt idx="107">
                  <c:v>2.1708249999999998E-2</c:v>
                </c:pt>
                <c:pt idx="108">
                  <c:v>1.8530390000000001E-2</c:v>
                </c:pt>
                <c:pt idx="109">
                  <c:v>1.4678985E-2</c:v>
                </c:pt>
                <c:pt idx="110">
                  <c:v>1.0716287E-2</c:v>
                </c:pt>
                <c:pt idx="111">
                  <c:v>6.7376355000000002E-3</c:v>
                </c:pt>
                <c:pt idx="112">
                  <c:v>2.1326877000000001E-3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74B6-4A39-97E3-A7B54D338D6A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[5]Sheet1!$D$44:$DT$44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1.5833778E-3</c:v>
                </c:pt>
                <c:pt idx="5">
                  <c:v>3.019641E-3</c:v>
                </c:pt>
                <c:pt idx="6">
                  <c:v>4.2862534000000004E-3</c:v>
                </c:pt>
                <c:pt idx="7">
                  <c:v>5.8213131999999999E-3</c:v>
                </c:pt>
                <c:pt idx="8">
                  <c:v>5.8757784E-3</c:v>
                </c:pt>
                <c:pt idx="9">
                  <c:v>3.4170876999999999E-3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8.7600000000000004E-4</c:v>
                </c:pt>
                <c:pt idx="15">
                  <c:v>7.0870229999999996E-3</c:v>
                </c:pt>
                <c:pt idx="16">
                  <c:v>1.1931812E-2</c:v>
                </c:pt>
                <c:pt idx="17">
                  <c:v>1.1943053E-2</c:v>
                </c:pt>
                <c:pt idx="18">
                  <c:v>7.3614609999999997E-3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5.6890329999999996E-3</c:v>
                </c:pt>
                <c:pt idx="27">
                  <c:v>1.146693E-2</c:v>
                </c:pt>
                <c:pt idx="28">
                  <c:v>1.5473215E-2</c:v>
                </c:pt>
                <c:pt idx="29">
                  <c:v>1.7378393999999998E-2</c:v>
                </c:pt>
                <c:pt idx="30">
                  <c:v>1.9180313000000001E-2</c:v>
                </c:pt>
                <c:pt idx="31">
                  <c:v>2.1295527000000002E-2</c:v>
                </c:pt>
                <c:pt idx="32">
                  <c:v>2.3309752E-2</c:v>
                </c:pt>
                <c:pt idx="33">
                  <c:v>2.6755134E-2</c:v>
                </c:pt>
                <c:pt idx="34">
                  <c:v>3.1145579999999999E-2</c:v>
                </c:pt>
                <c:pt idx="35">
                  <c:v>3.5571930000000002E-2</c:v>
                </c:pt>
                <c:pt idx="36">
                  <c:v>3.7805587000000002E-2</c:v>
                </c:pt>
                <c:pt idx="37">
                  <c:v>3.6504521999999998E-2</c:v>
                </c:pt>
                <c:pt idx="38">
                  <c:v>3.234447E-2</c:v>
                </c:pt>
                <c:pt idx="39">
                  <c:v>2.7181888000000001E-2</c:v>
                </c:pt>
                <c:pt idx="40">
                  <c:v>2.1815911E-2</c:v>
                </c:pt>
                <c:pt idx="41">
                  <c:v>1.7570163999999999E-2</c:v>
                </c:pt>
                <c:pt idx="42">
                  <c:v>1.459417E-2</c:v>
                </c:pt>
                <c:pt idx="43">
                  <c:v>1.4937260000000001E-2</c:v>
                </c:pt>
                <c:pt idx="44">
                  <c:v>1.9610886000000001E-2</c:v>
                </c:pt>
                <c:pt idx="45">
                  <c:v>2.6781996999999998E-2</c:v>
                </c:pt>
                <c:pt idx="46">
                  <c:v>3.2810930000000002E-2</c:v>
                </c:pt>
                <c:pt idx="47">
                  <c:v>3.5053170000000002E-2</c:v>
                </c:pt>
                <c:pt idx="48">
                  <c:v>3.371739E-2</c:v>
                </c:pt>
                <c:pt idx="49">
                  <c:v>3.0643295000000001E-2</c:v>
                </c:pt>
                <c:pt idx="50">
                  <c:v>2.7038017000000001E-2</c:v>
                </c:pt>
                <c:pt idx="51">
                  <c:v>2.4882149999999999E-2</c:v>
                </c:pt>
                <c:pt idx="52">
                  <c:v>2.4859762000000001E-2</c:v>
                </c:pt>
                <c:pt idx="53">
                  <c:v>2.5536103000000001E-2</c:v>
                </c:pt>
                <c:pt idx="54">
                  <c:v>2.4555094999999999E-2</c:v>
                </c:pt>
                <c:pt idx="55">
                  <c:v>2.2184679999999998E-2</c:v>
                </c:pt>
                <c:pt idx="56">
                  <c:v>2.0794476999999999E-2</c:v>
                </c:pt>
                <c:pt idx="57">
                  <c:v>2.3083612E-2</c:v>
                </c:pt>
                <c:pt idx="58">
                  <c:v>2.8970322E-2</c:v>
                </c:pt>
                <c:pt idx="59">
                  <c:v>3.5406859999999998E-2</c:v>
                </c:pt>
                <c:pt idx="60">
                  <c:v>3.8781959999999997E-2</c:v>
                </c:pt>
                <c:pt idx="61">
                  <c:v>4.0106154999999998E-2</c:v>
                </c:pt>
                <c:pt idx="62">
                  <c:v>4.0730285999999997E-2</c:v>
                </c:pt>
                <c:pt idx="63">
                  <c:v>4.1009205999999999E-2</c:v>
                </c:pt>
                <c:pt idx="64">
                  <c:v>3.9592629999999997E-2</c:v>
                </c:pt>
                <c:pt idx="65">
                  <c:v>3.7291280000000003E-2</c:v>
                </c:pt>
                <c:pt idx="66">
                  <c:v>3.8097260000000001E-2</c:v>
                </c:pt>
                <c:pt idx="67">
                  <c:v>4.5279640000000003E-2</c:v>
                </c:pt>
                <c:pt idx="68">
                  <c:v>5.6069239999999999E-2</c:v>
                </c:pt>
                <c:pt idx="69">
                  <c:v>6.2278449999999999E-2</c:v>
                </c:pt>
                <c:pt idx="70">
                  <c:v>5.7891499999999999E-2</c:v>
                </c:pt>
                <c:pt idx="71">
                  <c:v>4.4022567999999998E-2</c:v>
                </c:pt>
                <c:pt idx="72">
                  <c:v>2.8259131999999999E-2</c:v>
                </c:pt>
                <c:pt idx="73">
                  <c:v>1.7393293000000001E-2</c:v>
                </c:pt>
                <c:pt idx="74">
                  <c:v>1.3677172E-2</c:v>
                </c:pt>
                <c:pt idx="75">
                  <c:v>1.3635193E-2</c:v>
                </c:pt>
                <c:pt idx="76">
                  <c:v>1.3866714E-2</c:v>
                </c:pt>
                <c:pt idx="77">
                  <c:v>1.4048913999999999E-2</c:v>
                </c:pt>
                <c:pt idx="78">
                  <c:v>1.6551355E-2</c:v>
                </c:pt>
                <c:pt idx="79">
                  <c:v>2.1297417999999999E-2</c:v>
                </c:pt>
                <c:pt idx="80">
                  <c:v>2.4150209999999998E-2</c:v>
                </c:pt>
                <c:pt idx="81">
                  <c:v>2.0952297000000002E-2</c:v>
                </c:pt>
                <c:pt idx="82">
                  <c:v>1.0959930999999999E-2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3.7647798000000001E-3</c:v>
                </c:pt>
                <c:pt idx="89">
                  <c:v>1.2030865E-2</c:v>
                </c:pt>
                <c:pt idx="90">
                  <c:v>1.8124253E-2</c:v>
                </c:pt>
                <c:pt idx="91">
                  <c:v>2.2619E-2</c:v>
                </c:pt>
                <c:pt idx="92">
                  <c:v>2.516937E-2</c:v>
                </c:pt>
                <c:pt idx="93">
                  <c:v>2.6384674E-2</c:v>
                </c:pt>
                <c:pt idx="94">
                  <c:v>2.6565716E-2</c:v>
                </c:pt>
                <c:pt idx="95">
                  <c:v>2.5926197000000002E-2</c:v>
                </c:pt>
                <c:pt idx="96">
                  <c:v>2.625806E-2</c:v>
                </c:pt>
                <c:pt idx="97">
                  <c:v>2.7159061000000002E-2</c:v>
                </c:pt>
                <c:pt idx="98">
                  <c:v>2.7998881E-2</c:v>
                </c:pt>
                <c:pt idx="99">
                  <c:v>2.8438563E-2</c:v>
                </c:pt>
                <c:pt idx="100">
                  <c:v>2.8366974E-2</c:v>
                </c:pt>
                <c:pt idx="101">
                  <c:v>2.7907982000000001E-2</c:v>
                </c:pt>
                <c:pt idx="102">
                  <c:v>2.7425689999999999E-2</c:v>
                </c:pt>
                <c:pt idx="103">
                  <c:v>2.7418396000000001E-2</c:v>
                </c:pt>
                <c:pt idx="104">
                  <c:v>2.6793485999999998E-2</c:v>
                </c:pt>
                <c:pt idx="105">
                  <c:v>2.5587414999999999E-2</c:v>
                </c:pt>
                <c:pt idx="106">
                  <c:v>2.3706754999999999E-2</c:v>
                </c:pt>
                <c:pt idx="107">
                  <c:v>2.1647446000000001E-2</c:v>
                </c:pt>
                <c:pt idx="108">
                  <c:v>1.8344723E-2</c:v>
                </c:pt>
                <c:pt idx="109">
                  <c:v>1.4413993E-2</c:v>
                </c:pt>
                <c:pt idx="110">
                  <c:v>1.0422343000000001E-2</c:v>
                </c:pt>
                <c:pt idx="111">
                  <c:v>6.4506014000000004E-3</c:v>
                </c:pt>
                <c:pt idx="112">
                  <c:v>1.8925603E-3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74B6-4A39-97E3-A7B54D338D6A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[5]Sheet1!$D$45:$DT$45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1.3800044999999999E-3</c:v>
                </c:pt>
                <c:pt idx="5">
                  <c:v>2.7786447000000001E-3</c:v>
                </c:pt>
                <c:pt idx="6">
                  <c:v>4.0688714999999997E-3</c:v>
                </c:pt>
                <c:pt idx="7">
                  <c:v>5.6142199999999996E-3</c:v>
                </c:pt>
                <c:pt idx="8">
                  <c:v>5.6777614999999997E-3</c:v>
                </c:pt>
                <c:pt idx="9">
                  <c:v>3.3138656999999998E-3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1.1632363000000001E-3</c:v>
                </c:pt>
                <c:pt idx="15">
                  <c:v>7.2464924000000003E-3</c:v>
                </c:pt>
                <c:pt idx="16">
                  <c:v>1.1959756E-2</c:v>
                </c:pt>
                <c:pt idx="17">
                  <c:v>1.1879667999999999E-2</c:v>
                </c:pt>
                <c:pt idx="18">
                  <c:v>7.2126780000000001E-3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5.6154463000000002E-3</c:v>
                </c:pt>
                <c:pt idx="27">
                  <c:v>1.1390558E-2</c:v>
                </c:pt>
                <c:pt idx="28">
                  <c:v>1.5491137E-2</c:v>
                </c:pt>
                <c:pt idx="29">
                  <c:v>1.7581584000000001E-2</c:v>
                </c:pt>
                <c:pt idx="30">
                  <c:v>1.9579116000000001E-2</c:v>
                </c:pt>
                <c:pt idx="31">
                  <c:v>2.1804345999999999E-2</c:v>
                </c:pt>
                <c:pt idx="32">
                  <c:v>2.3815444000000002E-2</c:v>
                </c:pt>
                <c:pt idx="33">
                  <c:v>2.7152728000000001E-2</c:v>
                </c:pt>
                <c:pt idx="34">
                  <c:v>3.1364568000000002E-2</c:v>
                </c:pt>
                <c:pt idx="35">
                  <c:v>3.5572390000000002E-2</c:v>
                </c:pt>
                <c:pt idx="36">
                  <c:v>3.7674702999999997E-2</c:v>
                </c:pt>
                <c:pt idx="37">
                  <c:v>3.6357686E-2</c:v>
                </c:pt>
                <c:pt idx="38">
                  <c:v>3.2317159999999998E-2</c:v>
                </c:pt>
                <c:pt idx="39">
                  <c:v>2.7285772999999999E-2</c:v>
                </c:pt>
                <c:pt idx="40">
                  <c:v>2.192359E-2</c:v>
                </c:pt>
                <c:pt idx="41">
                  <c:v>1.7536124E-2</c:v>
                </c:pt>
                <c:pt idx="42">
                  <c:v>1.4302011999999999E-2</c:v>
                </c:pt>
                <c:pt idx="43">
                  <c:v>1.4411534E-2</c:v>
                </c:pt>
                <c:pt idx="44">
                  <c:v>1.9029616999999999E-2</c:v>
                </c:pt>
                <c:pt idx="45">
                  <c:v>2.638563E-2</c:v>
                </c:pt>
                <c:pt idx="46">
                  <c:v>3.2726142999999999E-2</c:v>
                </c:pt>
                <c:pt idx="47">
                  <c:v>3.5208194999999998E-2</c:v>
                </c:pt>
                <c:pt idx="48">
                  <c:v>3.3912106999999997E-2</c:v>
                </c:pt>
                <c:pt idx="49">
                  <c:v>3.0681872999999998E-2</c:v>
                </c:pt>
                <c:pt idx="50">
                  <c:v>2.6917666E-2</c:v>
                </c:pt>
                <c:pt idx="51">
                  <c:v>2.4706708000000001E-2</c:v>
                </c:pt>
                <c:pt idx="52">
                  <c:v>2.4762719999999998E-2</c:v>
                </c:pt>
                <c:pt idx="53">
                  <c:v>2.5555436000000001E-2</c:v>
                </c:pt>
                <c:pt idx="54">
                  <c:v>2.4614747999999999E-2</c:v>
                </c:pt>
                <c:pt idx="55">
                  <c:v>2.2155062999999999E-2</c:v>
                </c:pt>
                <c:pt idx="56">
                  <c:v>2.0635687E-2</c:v>
                </c:pt>
                <c:pt idx="57">
                  <c:v>2.2887396000000001E-2</c:v>
                </c:pt>
                <c:pt idx="58">
                  <c:v>2.8930391999999999E-2</c:v>
                </c:pt>
                <c:pt idx="59">
                  <c:v>3.5684615000000003E-2</c:v>
                </c:pt>
                <c:pt idx="60">
                  <c:v>3.9346510000000001E-2</c:v>
                </c:pt>
                <c:pt idx="61">
                  <c:v>4.0640916999999999E-2</c:v>
                </c:pt>
                <c:pt idx="62">
                  <c:v>4.0798075000000003E-2</c:v>
                </c:pt>
                <c:pt idx="63">
                  <c:v>4.0392753000000003E-2</c:v>
                </c:pt>
                <c:pt idx="64">
                  <c:v>3.8501057999999998E-2</c:v>
                </c:pt>
                <c:pt idx="65">
                  <c:v>3.6155699999999999E-2</c:v>
                </c:pt>
                <c:pt idx="66">
                  <c:v>3.724852E-2</c:v>
                </c:pt>
                <c:pt idx="67">
                  <c:v>4.4825904E-2</c:v>
                </c:pt>
                <c:pt idx="68">
                  <c:v>5.5987330000000002E-2</c:v>
                </c:pt>
                <c:pt idx="69">
                  <c:v>6.2536670000000003E-2</c:v>
                </c:pt>
                <c:pt idx="70">
                  <c:v>5.840948E-2</c:v>
                </c:pt>
                <c:pt idx="71">
                  <c:v>4.4654899999999997E-2</c:v>
                </c:pt>
                <c:pt idx="72">
                  <c:v>2.8822256000000001E-2</c:v>
                </c:pt>
                <c:pt idx="73">
                  <c:v>1.7698104999999999E-2</c:v>
                </c:pt>
                <c:pt idx="74">
                  <c:v>1.362524E-2</c:v>
                </c:pt>
                <c:pt idx="75">
                  <c:v>1.3282936E-2</c:v>
                </c:pt>
                <c:pt idx="76">
                  <c:v>1.3423397E-2</c:v>
                </c:pt>
                <c:pt idx="77">
                  <c:v>1.3795335000000001E-2</c:v>
                </c:pt>
                <c:pt idx="78">
                  <c:v>1.6623796999999999E-2</c:v>
                </c:pt>
                <c:pt idx="79">
                  <c:v>2.1615181000000001E-2</c:v>
                </c:pt>
                <c:pt idx="80">
                  <c:v>2.4509343999999999E-2</c:v>
                </c:pt>
                <c:pt idx="81">
                  <c:v>2.119068E-2</c:v>
                </c:pt>
                <c:pt idx="82">
                  <c:v>1.100687E-2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3.5339857000000001E-3</c:v>
                </c:pt>
                <c:pt idx="89">
                  <c:v>1.207782E-2</c:v>
                </c:pt>
                <c:pt idx="90">
                  <c:v>1.8454155E-2</c:v>
                </c:pt>
                <c:pt idx="91">
                  <c:v>2.3138203E-2</c:v>
                </c:pt>
                <c:pt idx="92">
                  <c:v>2.5738805999999999E-2</c:v>
                </c:pt>
                <c:pt idx="93">
                  <c:v>2.6908209999999998E-2</c:v>
                </c:pt>
                <c:pt idx="94">
                  <c:v>2.6955280000000002E-2</c:v>
                </c:pt>
                <c:pt idx="95">
                  <c:v>2.6106971999999999E-2</c:v>
                </c:pt>
                <c:pt idx="96">
                  <c:v>2.6185383999999999E-2</c:v>
                </c:pt>
                <c:pt idx="97">
                  <c:v>2.6837272999999998E-2</c:v>
                </c:pt>
                <c:pt idx="98">
                  <c:v>2.7467755999999999E-2</c:v>
                </c:pt>
                <c:pt idx="99">
                  <c:v>2.7766239000000002E-2</c:v>
                </c:pt>
                <c:pt idx="100">
                  <c:v>2.7633883000000001E-2</c:v>
                </c:pt>
                <c:pt idx="101">
                  <c:v>2.7152915999999999E-2</c:v>
                </c:pt>
                <c:pt idx="102">
                  <c:v>2.6757525000000001E-2</c:v>
                </c:pt>
                <c:pt idx="103">
                  <c:v>2.6898867999999999E-2</c:v>
                </c:pt>
                <c:pt idx="104">
                  <c:v>2.6455059999999999E-2</c:v>
                </c:pt>
                <c:pt idx="105">
                  <c:v>2.5442467999999999E-2</c:v>
                </c:pt>
                <c:pt idx="106">
                  <c:v>2.3757701999999999E-2</c:v>
                </c:pt>
                <c:pt idx="107">
                  <c:v>2.1876159999999999E-2</c:v>
                </c:pt>
                <c:pt idx="108">
                  <c:v>1.8730139999999999E-2</c:v>
                </c:pt>
                <c:pt idx="109">
                  <c:v>1.4919096999999999E-2</c:v>
                </c:pt>
                <c:pt idx="110">
                  <c:v>1.1001765E-2</c:v>
                </c:pt>
                <c:pt idx="111">
                  <c:v>7.0835914999999999E-3</c:v>
                </c:pt>
                <c:pt idx="112">
                  <c:v>2.5289685000000001E-3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74B6-4A39-97E3-A7B54D338D6A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[5]Sheet1!$D$46:$DT$46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1.2137839000000001E-3</c:v>
                </c:pt>
                <c:pt idx="5">
                  <c:v>2.8570549999999998E-3</c:v>
                </c:pt>
                <c:pt idx="6">
                  <c:v>4.3430229999999997E-3</c:v>
                </c:pt>
                <c:pt idx="7">
                  <c:v>6.0713490000000002E-3</c:v>
                </c:pt>
                <c:pt idx="8">
                  <c:v>6.3049339999999999E-3</c:v>
                </c:pt>
                <c:pt idx="9">
                  <c:v>3.9658067000000003E-3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3.9199999999999999E-4</c:v>
                </c:pt>
                <c:pt idx="15">
                  <c:v>6.7105469999999999E-3</c:v>
                </c:pt>
                <c:pt idx="16">
                  <c:v>1.1677138E-2</c:v>
                </c:pt>
                <c:pt idx="17">
                  <c:v>1.1726144000000001E-2</c:v>
                </c:pt>
                <c:pt idx="18">
                  <c:v>7.1850660000000004E-3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5.8136684999999999E-3</c:v>
                </c:pt>
                <c:pt idx="27">
                  <c:v>1.1555523999999999E-2</c:v>
                </c:pt>
                <c:pt idx="28">
                  <c:v>1.5589126E-2</c:v>
                </c:pt>
                <c:pt idx="29">
                  <c:v>1.7531077999999999E-2</c:v>
                </c:pt>
                <c:pt idx="30">
                  <c:v>1.9282549999999999E-2</c:v>
                </c:pt>
                <c:pt idx="31">
                  <c:v>2.1252542999999999E-2</c:v>
                </c:pt>
                <c:pt idx="32">
                  <c:v>2.3116729999999999E-2</c:v>
                </c:pt>
                <c:pt idx="33">
                  <c:v>2.6430282999999999E-2</c:v>
                </c:pt>
                <c:pt idx="34">
                  <c:v>3.0749856999999998E-2</c:v>
                </c:pt>
                <c:pt idx="35">
                  <c:v>3.5165387999999999E-2</c:v>
                </c:pt>
                <c:pt idx="36">
                  <c:v>3.7526209999999997E-2</c:v>
                </c:pt>
                <c:pt idx="37">
                  <c:v>3.6494789999999999E-2</c:v>
                </c:pt>
                <c:pt idx="38">
                  <c:v>3.2653805000000001E-2</c:v>
                </c:pt>
                <c:pt idx="39">
                  <c:v>2.7769953E-2</c:v>
                </c:pt>
                <c:pt idx="40">
                  <c:v>2.2547428000000001E-2</c:v>
                </c:pt>
                <c:pt idx="41">
                  <c:v>1.8270805000000001E-2</c:v>
                </c:pt>
                <c:pt idx="42">
                  <c:v>1.5051438E-2</c:v>
                </c:pt>
                <c:pt idx="43">
                  <c:v>1.5023919E-2</c:v>
                </c:pt>
                <c:pt idx="44">
                  <c:v>1.9400796000000001E-2</c:v>
                </c:pt>
                <c:pt idx="45">
                  <c:v>2.6503239000000001E-2</c:v>
                </c:pt>
                <c:pt idx="46">
                  <c:v>3.2657955000000002E-2</c:v>
                </c:pt>
                <c:pt idx="47">
                  <c:v>3.5047410000000001E-2</c:v>
                </c:pt>
                <c:pt idx="48">
                  <c:v>3.372497E-2</c:v>
                </c:pt>
                <c:pt idx="49">
                  <c:v>3.0554192000000001E-2</c:v>
                </c:pt>
                <c:pt idx="50">
                  <c:v>2.6868726999999999E-2</c:v>
                </c:pt>
                <c:pt idx="51">
                  <c:v>2.4680033000000001E-2</c:v>
                </c:pt>
                <c:pt idx="52">
                  <c:v>2.4672283E-2</c:v>
                </c:pt>
                <c:pt idx="53">
                  <c:v>2.5377332999999998E-2</c:v>
                </c:pt>
                <c:pt idx="54">
                  <c:v>2.4429144E-2</c:v>
                </c:pt>
                <c:pt idx="55">
                  <c:v>2.2059374E-2</c:v>
                </c:pt>
                <c:pt idx="56">
                  <c:v>2.0664252000000001E-2</c:v>
                </c:pt>
                <c:pt idx="57">
                  <c:v>2.2928499000000001E-2</c:v>
                </c:pt>
                <c:pt idx="58">
                  <c:v>2.8861149999999999E-2</c:v>
                </c:pt>
                <c:pt idx="59">
                  <c:v>3.546933E-2</c:v>
                </c:pt>
                <c:pt idx="60">
                  <c:v>3.9098673E-2</c:v>
                </c:pt>
                <c:pt idx="61">
                  <c:v>4.0568907000000001E-2</c:v>
                </c:pt>
                <c:pt idx="62">
                  <c:v>4.1036243999999999E-2</c:v>
                </c:pt>
                <c:pt idx="63">
                  <c:v>4.0851829999999999E-2</c:v>
                </c:pt>
                <c:pt idx="64">
                  <c:v>3.8916803999999999E-2</c:v>
                </c:pt>
                <c:pt idx="65">
                  <c:v>3.6326826E-2</c:v>
                </c:pt>
                <c:pt idx="66">
                  <c:v>3.7172530000000002E-2</c:v>
                </c:pt>
                <c:pt idx="67">
                  <c:v>4.4639140000000001E-2</c:v>
                </c:pt>
                <c:pt idx="68">
                  <c:v>5.5816765999999997E-2</c:v>
                </c:pt>
                <c:pt idx="69">
                  <c:v>6.2426228E-2</c:v>
                </c:pt>
                <c:pt idx="70">
                  <c:v>5.8350119999999998E-2</c:v>
                </c:pt>
                <c:pt idx="71">
                  <c:v>4.4605802999999999E-2</c:v>
                </c:pt>
                <c:pt idx="72">
                  <c:v>2.8748882999999999E-2</c:v>
                </c:pt>
                <c:pt idx="73">
                  <c:v>1.7620666E-2</c:v>
                </c:pt>
                <c:pt idx="74">
                  <c:v>1.3608388000000001E-2</c:v>
                </c:pt>
                <c:pt idx="75">
                  <c:v>1.3322553000000001E-2</c:v>
                </c:pt>
                <c:pt idx="76">
                  <c:v>1.3404236E-2</c:v>
                </c:pt>
                <c:pt idx="77">
                  <c:v>1.3605302E-2</c:v>
                </c:pt>
                <c:pt idx="78">
                  <c:v>1.6325843E-2</c:v>
                </c:pt>
                <c:pt idx="79">
                  <c:v>2.1426799E-2</c:v>
                </c:pt>
                <c:pt idx="80">
                  <c:v>2.4630450000000002E-2</c:v>
                </c:pt>
                <c:pt idx="81">
                  <c:v>2.1597524999999999E-2</c:v>
                </c:pt>
                <c:pt idx="82">
                  <c:v>1.1482879E-2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2.9931307999999999E-3</c:v>
                </c:pt>
                <c:pt idx="89">
                  <c:v>1.1579249999999999E-2</c:v>
                </c:pt>
                <c:pt idx="90">
                  <c:v>1.8021163E-2</c:v>
                </c:pt>
                <c:pt idx="91">
                  <c:v>2.2787154E-2</c:v>
                </c:pt>
                <c:pt idx="92">
                  <c:v>2.5527468000000001E-2</c:v>
                </c:pt>
                <c:pt idx="93">
                  <c:v>2.6845352999999999E-2</c:v>
                </c:pt>
                <c:pt idx="94">
                  <c:v>2.7048022000000001E-2</c:v>
                </c:pt>
                <c:pt idx="95">
                  <c:v>2.6317071000000001E-2</c:v>
                </c:pt>
                <c:pt idx="96">
                  <c:v>2.6436029E-2</c:v>
                </c:pt>
                <c:pt idx="97">
                  <c:v>2.7075327999999999E-2</c:v>
                </c:pt>
                <c:pt idx="98">
                  <c:v>2.7657533000000002E-2</c:v>
                </c:pt>
                <c:pt idx="99">
                  <c:v>2.789931E-2</c:v>
                </c:pt>
                <c:pt idx="100">
                  <c:v>2.7710874999999999E-2</c:v>
                </c:pt>
                <c:pt idx="101">
                  <c:v>2.7166665E-2</c:v>
                </c:pt>
                <c:pt idx="102">
                  <c:v>2.6733847000000002E-2</c:v>
                </c:pt>
                <c:pt idx="103">
                  <c:v>2.6821434000000002E-2</c:v>
                </c:pt>
                <c:pt idx="104">
                  <c:v>2.6337638E-2</c:v>
                </c:pt>
                <c:pt idx="105">
                  <c:v>2.5300204999999999E-2</c:v>
                </c:pt>
                <c:pt idx="106">
                  <c:v>2.3603546E-2</c:v>
                </c:pt>
                <c:pt idx="107">
                  <c:v>2.1724790000000001E-2</c:v>
                </c:pt>
                <c:pt idx="108">
                  <c:v>1.8593293E-2</c:v>
                </c:pt>
                <c:pt idx="109">
                  <c:v>1.4809409000000001E-2</c:v>
                </c:pt>
                <c:pt idx="110">
                  <c:v>1.0931283E-2</c:v>
                </c:pt>
                <c:pt idx="111">
                  <c:v>7.0986820000000003E-3</c:v>
                </c:pt>
                <c:pt idx="112">
                  <c:v>2.614211E-3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74B6-4A39-97E3-A7B54D338D6A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[5]Sheet1!$D$47:$DT$47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1.373979E-3</c:v>
                </c:pt>
                <c:pt idx="5">
                  <c:v>2.6879094000000002E-3</c:v>
                </c:pt>
                <c:pt idx="6">
                  <c:v>3.9107235999999998E-3</c:v>
                </c:pt>
                <c:pt idx="7">
                  <c:v>5.5700623999999999E-3</c:v>
                </c:pt>
                <c:pt idx="8">
                  <c:v>5.8777643999999999E-3</c:v>
                </c:pt>
                <c:pt idx="9">
                  <c:v>3.7003674000000001E-3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9.3400000000000004E-4</c:v>
                </c:pt>
                <c:pt idx="15">
                  <c:v>7.1981119999999996E-3</c:v>
                </c:pt>
                <c:pt idx="16">
                  <c:v>1.2028308E-2</c:v>
                </c:pt>
                <c:pt idx="17">
                  <c:v>1.194811E-2</c:v>
                </c:pt>
                <c:pt idx="18">
                  <c:v>7.3004584000000003E-3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5.76196E-3</c:v>
                </c:pt>
                <c:pt idx="27">
                  <c:v>1.14467405E-2</c:v>
                </c:pt>
                <c:pt idx="28">
                  <c:v>1.5393779E-2</c:v>
                </c:pt>
                <c:pt idx="29">
                  <c:v>1.7325085E-2</c:v>
                </c:pt>
                <c:pt idx="30">
                  <c:v>1.9164165E-2</c:v>
                </c:pt>
                <c:pt idx="31">
                  <c:v>2.1285050999999999E-2</c:v>
                </c:pt>
                <c:pt idx="32">
                  <c:v>2.3290008000000001E-2</c:v>
                </c:pt>
                <c:pt idx="33">
                  <c:v>2.6696924E-2</c:v>
                </c:pt>
                <c:pt idx="34">
                  <c:v>3.1040967999999999E-2</c:v>
                </c:pt>
                <c:pt idx="35">
                  <c:v>3.5450454999999999E-2</c:v>
                </c:pt>
                <c:pt idx="36">
                  <c:v>3.7791748E-2</c:v>
                </c:pt>
                <c:pt idx="37">
                  <c:v>3.6705893000000003E-2</c:v>
                </c:pt>
                <c:pt idx="38">
                  <c:v>3.2721340000000002E-2</c:v>
                </c:pt>
                <c:pt idx="39">
                  <c:v>2.7602722999999999E-2</c:v>
                </c:pt>
                <c:pt idx="40">
                  <c:v>2.2099067E-2</c:v>
                </c:pt>
                <c:pt idx="41">
                  <c:v>1.7683282000000002E-2</c:v>
                </c:pt>
                <c:pt idx="42">
                  <c:v>1.4504003999999999E-2</c:v>
                </c:pt>
                <c:pt idx="43">
                  <c:v>1.4657982E-2</c:v>
                </c:pt>
                <c:pt idx="44">
                  <c:v>1.9235414999999999E-2</c:v>
                </c:pt>
                <c:pt idx="45">
                  <c:v>2.6470245999999999E-2</c:v>
                </c:pt>
                <c:pt idx="46">
                  <c:v>3.2660082E-2</c:v>
                </c:pt>
                <c:pt idx="47">
                  <c:v>3.5010806999999998E-2</c:v>
                </c:pt>
                <c:pt idx="48">
                  <c:v>3.363203E-2</c:v>
                </c:pt>
                <c:pt idx="49">
                  <c:v>3.0435210000000001E-2</c:v>
                </c:pt>
                <c:pt idx="50">
                  <c:v>2.6802785999999999E-2</c:v>
                </c:pt>
                <c:pt idx="51">
                  <c:v>2.4729188999999999E-2</c:v>
                </c:pt>
                <c:pt idx="52">
                  <c:v>2.4808079E-2</c:v>
                </c:pt>
                <c:pt idx="53">
                  <c:v>2.5512816000000001E-2</c:v>
                </c:pt>
                <c:pt idx="54">
                  <c:v>2.4473776999999999E-2</c:v>
                </c:pt>
                <c:pt idx="55">
                  <c:v>2.1993417000000001E-2</c:v>
                </c:pt>
                <c:pt idx="56">
                  <c:v>2.0515618999999999E-2</c:v>
                </c:pt>
                <c:pt idx="57">
                  <c:v>2.2784729E-2</c:v>
                </c:pt>
                <c:pt idx="58">
                  <c:v>2.8768713000000001E-2</c:v>
                </c:pt>
                <c:pt idx="59">
                  <c:v>3.5392187999999998E-2</c:v>
                </c:pt>
                <c:pt idx="60">
                  <c:v>3.893721E-2</c:v>
                </c:pt>
                <c:pt idx="61">
                  <c:v>4.0200576000000002E-2</c:v>
                </c:pt>
                <c:pt idx="62">
                  <c:v>4.0468875000000001E-2</c:v>
                </c:pt>
                <c:pt idx="63">
                  <c:v>4.0260810000000001E-2</c:v>
                </c:pt>
                <c:pt idx="64">
                  <c:v>3.8533143999999998E-2</c:v>
                </c:pt>
                <c:pt idx="65">
                  <c:v>3.6269665E-2</c:v>
                </c:pt>
                <c:pt idx="66">
                  <c:v>3.7361356999999998E-2</c:v>
                </c:pt>
                <c:pt idx="67">
                  <c:v>4.4841499999999999E-2</c:v>
                </c:pt>
                <c:pt idx="68">
                  <c:v>5.5834316000000002E-2</c:v>
                </c:pt>
                <c:pt idx="69">
                  <c:v>6.2195987000000001E-2</c:v>
                </c:pt>
                <c:pt idx="70">
                  <c:v>5.7962406000000001E-2</c:v>
                </c:pt>
                <c:pt idx="71">
                  <c:v>4.4206629999999997E-2</c:v>
                </c:pt>
                <c:pt idx="72">
                  <c:v>2.842308E-2</c:v>
                </c:pt>
                <c:pt idx="73">
                  <c:v>1.7365490000000001E-2</c:v>
                </c:pt>
                <c:pt idx="74">
                  <c:v>1.3387385E-2</c:v>
                </c:pt>
                <c:pt idx="75">
                  <c:v>1.3166383E-2</c:v>
                </c:pt>
                <c:pt idx="76">
                  <c:v>1.3389345E-2</c:v>
                </c:pt>
                <c:pt idx="77">
                  <c:v>1.3744266E-2</c:v>
                </c:pt>
                <c:pt idx="78">
                  <c:v>1.6477815999999999E-2</c:v>
                </c:pt>
                <c:pt idx="79">
                  <c:v>2.1358288999999999E-2</c:v>
                </c:pt>
                <c:pt idx="80">
                  <c:v>2.4207336999999999E-2</c:v>
                </c:pt>
                <c:pt idx="81">
                  <c:v>2.0934682E-2</c:v>
                </c:pt>
                <c:pt idx="82">
                  <c:v>1.09051075E-2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3.7227343000000002E-3</c:v>
                </c:pt>
                <c:pt idx="89">
                  <c:v>1.1918072E-2</c:v>
                </c:pt>
                <c:pt idx="90">
                  <c:v>1.8016068E-2</c:v>
                </c:pt>
                <c:pt idx="91">
                  <c:v>2.2524854E-2</c:v>
                </c:pt>
                <c:pt idx="92">
                  <c:v>2.5069948000000002E-2</c:v>
                </c:pt>
                <c:pt idx="93">
                  <c:v>2.6256775E-2</c:v>
                </c:pt>
                <c:pt idx="94">
                  <c:v>2.6391675999999999E-2</c:v>
                </c:pt>
                <c:pt idx="95">
                  <c:v>2.5663571E-2</c:v>
                </c:pt>
                <c:pt idx="96">
                  <c:v>2.5866361000000001E-2</c:v>
                </c:pt>
                <c:pt idx="97">
                  <c:v>2.6660630000000001E-2</c:v>
                </c:pt>
                <c:pt idx="98">
                  <c:v>2.7437354000000001E-2</c:v>
                </c:pt>
                <c:pt idx="99">
                  <c:v>2.7870476000000002E-2</c:v>
                </c:pt>
                <c:pt idx="100">
                  <c:v>2.7839176E-2</c:v>
                </c:pt>
                <c:pt idx="101">
                  <c:v>2.7488210999999999E-2</c:v>
                </c:pt>
                <c:pt idx="102">
                  <c:v>2.7115152999999999E-2</c:v>
                </c:pt>
                <c:pt idx="103">
                  <c:v>2.7242494999999999E-2</c:v>
                </c:pt>
                <c:pt idx="104">
                  <c:v>2.675918E-2</c:v>
                </c:pt>
                <c:pt idx="105">
                  <c:v>2.5690803000000002E-2</c:v>
                </c:pt>
                <c:pt idx="106">
                  <c:v>2.3933439000000001E-2</c:v>
                </c:pt>
                <c:pt idx="107">
                  <c:v>2.1955552E-2</c:v>
                </c:pt>
                <c:pt idx="108">
                  <c:v>1.8719902E-2</c:v>
                </c:pt>
                <c:pt idx="109">
                  <c:v>1.4818067000000001E-2</c:v>
                </c:pt>
                <c:pt idx="110">
                  <c:v>1.0823305E-2</c:v>
                </c:pt>
                <c:pt idx="111">
                  <c:v>6.9317245E-3</c:v>
                </c:pt>
                <c:pt idx="112">
                  <c:v>2.3650824999999999E-3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74B6-4A39-97E3-A7B54D338D6A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[5]Sheet1!$D$48:$DT$48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1.0439188000000001E-3</c:v>
                </c:pt>
                <c:pt idx="5">
                  <c:v>2.5261350000000001E-3</c:v>
                </c:pt>
                <c:pt idx="6">
                  <c:v>3.8977042000000002E-3</c:v>
                </c:pt>
                <c:pt idx="7">
                  <c:v>5.6284760000000003E-3</c:v>
                </c:pt>
                <c:pt idx="8">
                  <c:v>5.956149E-3</c:v>
                </c:pt>
                <c:pt idx="9">
                  <c:v>3.8183424999999999E-3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9.4799999999999995E-4</c:v>
                </c:pt>
                <c:pt idx="15">
                  <c:v>7.3137530000000001E-3</c:v>
                </c:pt>
                <c:pt idx="16">
                  <c:v>1.2283772E-2</c:v>
                </c:pt>
                <c:pt idx="17">
                  <c:v>1.2253623999999999E-2</c:v>
                </c:pt>
                <c:pt idx="18">
                  <c:v>7.5107530000000002E-3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5.8839620000000004E-3</c:v>
                </c:pt>
                <c:pt idx="27">
                  <c:v>1.1697421E-2</c:v>
                </c:pt>
                <c:pt idx="28">
                  <c:v>1.5798328E-2</c:v>
                </c:pt>
                <c:pt idx="29">
                  <c:v>1.7790657000000001E-2</c:v>
                </c:pt>
                <c:pt idx="30">
                  <c:v>1.9536922000000002E-2</c:v>
                </c:pt>
                <c:pt idx="31">
                  <c:v>2.141177E-2</c:v>
                </c:pt>
                <c:pt idx="32">
                  <c:v>2.3118388E-2</c:v>
                </c:pt>
                <c:pt idx="33">
                  <c:v>2.6355567999999999E-2</c:v>
                </c:pt>
                <c:pt idx="34">
                  <c:v>3.0702772E-2</c:v>
                </c:pt>
                <c:pt idx="35">
                  <c:v>3.5175720000000001E-2</c:v>
                </c:pt>
                <c:pt idx="36">
                  <c:v>3.7542912999999997E-2</c:v>
                </c:pt>
                <c:pt idx="37">
                  <c:v>3.6440599999999997E-2</c:v>
                </c:pt>
                <c:pt idx="38">
                  <c:v>3.2529473000000003E-2</c:v>
                </c:pt>
                <c:pt idx="39">
                  <c:v>2.7593280000000001E-2</c:v>
                </c:pt>
                <c:pt idx="40">
                  <c:v>2.2302820000000001E-2</c:v>
                </c:pt>
                <c:pt idx="41">
                  <c:v>1.8028295E-2</c:v>
                </c:pt>
                <c:pt idx="42">
                  <c:v>1.4882874000000001E-2</c:v>
                </c:pt>
                <c:pt idx="43">
                  <c:v>1.4992266000000001E-2</c:v>
                </c:pt>
                <c:pt idx="44">
                  <c:v>1.9489473E-2</c:v>
                </c:pt>
                <c:pt idx="45">
                  <c:v>2.6623371999999999E-2</c:v>
                </c:pt>
                <c:pt idx="46">
                  <c:v>3.2709679999999998E-2</c:v>
                </c:pt>
                <c:pt idx="47">
                  <c:v>3.4996699999999999E-2</c:v>
                </c:pt>
                <c:pt idx="48">
                  <c:v>3.3608526E-2</c:v>
                </c:pt>
                <c:pt idx="49">
                  <c:v>3.0478472E-2</c:v>
                </c:pt>
                <c:pt idx="50">
                  <c:v>2.6907532000000001E-2</c:v>
                </c:pt>
                <c:pt idx="51">
                  <c:v>2.4756093E-2</c:v>
                </c:pt>
                <c:pt idx="52">
                  <c:v>2.4606830999999999E-2</c:v>
                </c:pt>
                <c:pt idx="53">
                  <c:v>2.5057080999999998E-2</c:v>
                </c:pt>
                <c:pt idx="54">
                  <c:v>2.3948239999999999E-2</c:v>
                </c:pt>
                <c:pt idx="55">
                  <c:v>2.1663824000000002E-2</c:v>
                </c:pt>
                <c:pt idx="56">
                  <c:v>2.0541862000000001E-2</c:v>
                </c:pt>
                <c:pt idx="57">
                  <c:v>2.3084009999999999E-2</c:v>
                </c:pt>
                <c:pt idx="58">
                  <c:v>2.909308E-2</c:v>
                </c:pt>
                <c:pt idx="59">
                  <c:v>3.55018E-2</c:v>
                </c:pt>
                <c:pt idx="60">
                  <c:v>3.8800580000000001E-2</c:v>
                </c:pt>
                <c:pt idx="61">
                  <c:v>4.0009207999999997E-2</c:v>
                </c:pt>
                <c:pt idx="62">
                  <c:v>4.0464350000000003E-2</c:v>
                </c:pt>
                <c:pt idx="63">
                  <c:v>4.0494559999999999E-2</c:v>
                </c:pt>
                <c:pt idx="64">
                  <c:v>3.8828883000000002E-2</c:v>
                </c:pt>
                <c:pt idx="65">
                  <c:v>3.6400095E-2</c:v>
                </c:pt>
                <c:pt idx="66">
                  <c:v>3.7256262999999998E-2</c:v>
                </c:pt>
                <c:pt idx="67">
                  <c:v>4.4593655000000003E-2</c:v>
                </c:pt>
                <c:pt idx="68">
                  <c:v>5.5594150000000002E-2</c:v>
                </c:pt>
                <c:pt idx="69">
                  <c:v>6.2026930000000001E-2</c:v>
                </c:pt>
                <c:pt idx="70">
                  <c:v>5.7848709999999998E-2</c:v>
                </c:pt>
                <c:pt idx="71">
                  <c:v>4.4128510000000003E-2</c:v>
                </c:pt>
                <c:pt idx="72">
                  <c:v>2.8391998000000002E-2</c:v>
                </c:pt>
                <c:pt idx="73">
                  <c:v>1.7418530000000002E-2</c:v>
                </c:pt>
                <c:pt idx="74">
                  <c:v>1.3507093E-2</c:v>
                </c:pt>
                <c:pt idx="75">
                  <c:v>1.3259821999999999E-2</c:v>
                </c:pt>
                <c:pt idx="76">
                  <c:v>1.3384527E-2</c:v>
                </c:pt>
                <c:pt idx="77">
                  <c:v>1.3677305000000001E-2</c:v>
                </c:pt>
                <c:pt idx="78">
                  <c:v>1.6485863999999999E-2</c:v>
                </c:pt>
                <c:pt idx="79">
                  <c:v>2.1527085000000001E-2</c:v>
                </c:pt>
                <c:pt idx="80">
                  <c:v>2.4466584999999999E-2</c:v>
                </c:pt>
                <c:pt idx="81">
                  <c:v>2.1103940000000002E-2</c:v>
                </c:pt>
                <c:pt idx="82">
                  <c:v>1.0840885E-2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4.0159790000000002E-3</c:v>
                </c:pt>
                <c:pt idx="89">
                  <c:v>1.2406881999999999E-2</c:v>
                </c:pt>
                <c:pt idx="90">
                  <c:v>1.8574314000000001E-2</c:v>
                </c:pt>
                <c:pt idx="91">
                  <c:v>2.2961041000000001E-2</c:v>
                </c:pt>
                <c:pt idx="92">
                  <c:v>2.5296823999999999E-2</c:v>
                </c:pt>
                <c:pt idx="93">
                  <c:v>2.6285207000000001E-2</c:v>
                </c:pt>
                <c:pt idx="94">
                  <c:v>2.6272370999999999E-2</c:v>
                </c:pt>
                <c:pt idx="95">
                  <c:v>2.5514457000000001E-2</c:v>
                </c:pt>
                <c:pt idx="96">
                  <c:v>2.5776459000000002E-2</c:v>
                </c:pt>
                <c:pt idx="97">
                  <c:v>2.6646073999999999E-2</c:v>
                </c:pt>
                <c:pt idx="98">
                  <c:v>2.7492933000000001E-2</c:v>
                </c:pt>
                <c:pt idx="99">
                  <c:v>2.7969569999999999E-2</c:v>
                </c:pt>
                <c:pt idx="100">
                  <c:v>2.79545E-2</c:v>
                </c:pt>
                <c:pt idx="101">
                  <c:v>2.7585695E-2</c:v>
                </c:pt>
                <c:pt idx="102">
                  <c:v>2.7186862999999999E-2</c:v>
                </c:pt>
                <c:pt idx="103">
                  <c:v>2.7273619999999998E-2</c:v>
                </c:pt>
                <c:pt idx="104">
                  <c:v>2.6747435E-2</c:v>
                </c:pt>
                <c:pt idx="105">
                  <c:v>2.5639337000000002E-2</c:v>
                </c:pt>
                <c:pt idx="106">
                  <c:v>2.3847887000000002E-2</c:v>
                </c:pt>
                <c:pt idx="107">
                  <c:v>2.1841316E-2</c:v>
                </c:pt>
                <c:pt idx="108">
                  <c:v>1.8594451000000001E-2</c:v>
                </c:pt>
                <c:pt idx="109">
                  <c:v>1.46921845E-2</c:v>
                </c:pt>
                <c:pt idx="110">
                  <c:v>1.0712531000000001E-2</c:v>
                </c:pt>
                <c:pt idx="111">
                  <c:v>6.8657225999999997E-3</c:v>
                </c:pt>
                <c:pt idx="112">
                  <c:v>2.3420331999999999E-3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74B6-4A39-97E3-A7B54D338D6A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[5]Sheet1!$D$49:$DT$49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1.5199132E-3</c:v>
                </c:pt>
                <c:pt idx="5">
                  <c:v>2.8199192999999998E-3</c:v>
                </c:pt>
                <c:pt idx="6">
                  <c:v>3.9956573999999998E-3</c:v>
                </c:pt>
                <c:pt idx="7">
                  <c:v>5.6150425000000004E-3</c:v>
                </c:pt>
                <c:pt idx="8">
                  <c:v>5.8917496000000001E-3</c:v>
                </c:pt>
                <c:pt idx="9">
                  <c:v>3.6282246E-3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6.8199999999999999E-4</c:v>
                </c:pt>
                <c:pt idx="15">
                  <c:v>7.0468800000000002E-3</c:v>
                </c:pt>
                <c:pt idx="16">
                  <c:v>1.1983969000000001E-2</c:v>
                </c:pt>
                <c:pt idx="17">
                  <c:v>1.1983880000000001E-2</c:v>
                </c:pt>
                <c:pt idx="18">
                  <c:v>7.2661310000000003E-3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5.852805E-3</c:v>
                </c:pt>
                <c:pt idx="27">
                  <c:v>1.1533372E-2</c:v>
                </c:pt>
                <c:pt idx="28">
                  <c:v>1.5481651000000001E-2</c:v>
                </c:pt>
                <c:pt idx="29">
                  <c:v>1.7395313999999999E-2</c:v>
                </c:pt>
                <c:pt idx="30">
                  <c:v>1.9192467000000001E-2</c:v>
                </c:pt>
                <c:pt idx="31">
                  <c:v>2.1240256999999998E-2</c:v>
                </c:pt>
                <c:pt idx="32">
                  <c:v>2.3150897E-2</c:v>
                </c:pt>
                <c:pt idx="33">
                  <c:v>2.6456658000000001E-2</c:v>
                </c:pt>
                <c:pt idx="34">
                  <c:v>3.0780776999999999E-2</c:v>
                </c:pt>
                <c:pt idx="35">
                  <c:v>3.5263665E-2</c:v>
                </c:pt>
                <c:pt idx="36">
                  <c:v>3.7737674999999998E-2</c:v>
                </c:pt>
                <c:pt idx="37">
                  <c:v>3.6787540000000001E-2</c:v>
                </c:pt>
                <c:pt idx="38">
                  <c:v>3.2935093999999998E-2</c:v>
                </c:pt>
                <c:pt idx="39">
                  <c:v>2.7927509999999999E-2</c:v>
                </c:pt>
                <c:pt idx="40">
                  <c:v>2.2536637000000002E-2</c:v>
                </c:pt>
                <c:pt idx="41">
                  <c:v>1.8069489000000001E-2</c:v>
                </c:pt>
                <c:pt idx="42">
                  <c:v>1.4723902000000001E-2</c:v>
                </c:pt>
                <c:pt idx="43">
                  <c:v>1.4655325E-2</c:v>
                </c:pt>
                <c:pt idx="44">
                  <c:v>1.9069899000000001E-2</c:v>
                </c:pt>
                <c:pt idx="45">
                  <c:v>2.6288634000000002E-2</c:v>
                </c:pt>
                <c:pt idx="46">
                  <c:v>3.2585059999999999E-2</c:v>
                </c:pt>
                <c:pt idx="47">
                  <c:v>3.5037939999999997E-2</c:v>
                </c:pt>
                <c:pt idx="48">
                  <c:v>3.3644523000000003E-2</c:v>
                </c:pt>
                <c:pt idx="49">
                  <c:v>3.0336333E-2</c:v>
                </c:pt>
                <c:pt idx="50">
                  <c:v>2.6558857000000002E-2</c:v>
                </c:pt>
                <c:pt idx="51">
                  <c:v>2.4396953999999998E-2</c:v>
                </c:pt>
                <c:pt idx="52">
                  <c:v>2.4532037E-2</c:v>
                </c:pt>
                <c:pt idx="53">
                  <c:v>2.5392877000000001E-2</c:v>
                </c:pt>
                <c:pt idx="54">
                  <c:v>2.4552427000000002E-2</c:v>
                </c:pt>
                <c:pt idx="55">
                  <c:v>2.2232427999999999E-2</c:v>
                </c:pt>
                <c:pt idx="56">
                  <c:v>2.0819250000000001E-2</c:v>
                </c:pt>
                <c:pt idx="57">
                  <c:v>2.303525E-2</c:v>
                </c:pt>
                <c:pt idx="58">
                  <c:v>2.8839582999999998E-2</c:v>
                </c:pt>
                <c:pt idx="59">
                  <c:v>3.5205904000000003E-2</c:v>
                </c:pt>
                <c:pt idx="60">
                  <c:v>3.8508207000000003E-2</c:v>
                </c:pt>
                <c:pt idx="61">
                  <c:v>3.9705284E-2</c:v>
                </c:pt>
                <c:pt idx="62">
                  <c:v>4.0142305000000003E-2</c:v>
                </c:pt>
                <c:pt idx="63">
                  <c:v>4.0241714999999997E-2</c:v>
                </c:pt>
                <c:pt idx="64">
                  <c:v>3.8759769999999999E-2</c:v>
                </c:pt>
                <c:pt idx="65">
                  <c:v>3.6511738000000002E-2</c:v>
                </c:pt>
                <c:pt idx="66">
                  <c:v>3.7352784999999999E-2</c:v>
                </c:pt>
                <c:pt idx="67">
                  <c:v>4.4474706000000003E-2</c:v>
                </c:pt>
                <c:pt idx="68">
                  <c:v>5.5212221999999998E-2</c:v>
                </c:pt>
                <c:pt idx="69">
                  <c:v>6.1591439999999997E-2</c:v>
                </c:pt>
                <c:pt idx="70">
                  <c:v>5.7641257000000001E-2</c:v>
                </c:pt>
                <c:pt idx="71">
                  <c:v>4.4263612000000001E-2</c:v>
                </c:pt>
                <c:pt idx="72">
                  <c:v>2.8729118000000001E-2</c:v>
                </c:pt>
                <c:pt idx="73">
                  <c:v>1.7698498E-2</c:v>
                </c:pt>
                <c:pt idx="74">
                  <c:v>1.3574474499999999E-2</c:v>
                </c:pt>
                <c:pt idx="75">
                  <c:v>1.3157296000000001E-2</c:v>
                </c:pt>
                <c:pt idx="76">
                  <c:v>1.3242713999999999E-2</c:v>
                </c:pt>
                <c:pt idx="77">
                  <c:v>1.3592051000000001E-2</c:v>
                </c:pt>
                <c:pt idx="78">
                  <c:v>1.6432856999999999E-2</c:v>
                </c:pt>
                <c:pt idx="79">
                  <c:v>2.1469242999999999E-2</c:v>
                </c:pt>
                <c:pt idx="80">
                  <c:v>2.445172E-2</c:v>
                </c:pt>
                <c:pt idx="81">
                  <c:v>2.1251026999999999E-2</c:v>
                </c:pt>
                <c:pt idx="82">
                  <c:v>1.1210143000000001E-2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3.1501006000000001E-3</c:v>
                </c:pt>
                <c:pt idx="89">
                  <c:v>1.1520146E-2</c:v>
                </c:pt>
                <c:pt idx="90">
                  <c:v>1.78643E-2</c:v>
                </c:pt>
                <c:pt idx="91">
                  <c:v>2.2530114E-2</c:v>
                </c:pt>
                <c:pt idx="92">
                  <c:v>2.5142357000000001E-2</c:v>
                </c:pt>
                <c:pt idx="93">
                  <c:v>2.6331460000000001E-2</c:v>
                </c:pt>
                <c:pt idx="94">
                  <c:v>2.6441159999999998E-2</c:v>
                </c:pt>
                <c:pt idx="95">
                  <c:v>2.5764419E-2</c:v>
                </c:pt>
                <c:pt idx="96">
                  <c:v>2.6033088999999999E-2</c:v>
                </c:pt>
                <c:pt idx="97">
                  <c:v>2.6912095E-2</c:v>
                </c:pt>
                <c:pt idx="98">
                  <c:v>2.7750540000000001E-2</c:v>
                </c:pt>
                <c:pt idx="99">
                  <c:v>2.8208021E-2</c:v>
                </c:pt>
                <c:pt idx="100">
                  <c:v>2.8166561999999999E-2</c:v>
                </c:pt>
                <c:pt idx="101">
                  <c:v>2.7763429999999999E-2</c:v>
                </c:pt>
                <c:pt idx="102">
                  <c:v>2.7318873E-2</c:v>
                </c:pt>
                <c:pt idx="103">
                  <c:v>2.7344846999999999E-2</c:v>
                </c:pt>
                <c:pt idx="104">
                  <c:v>2.675408E-2</c:v>
                </c:pt>
                <c:pt idx="105">
                  <c:v>2.5581871999999999E-2</c:v>
                </c:pt>
                <c:pt idx="106">
                  <c:v>2.3731852000000001E-2</c:v>
                </c:pt>
                <c:pt idx="107">
                  <c:v>2.1687603999999999E-2</c:v>
                </c:pt>
                <c:pt idx="108">
                  <c:v>1.840675E-2</c:v>
                </c:pt>
                <c:pt idx="109">
                  <c:v>1.4493334E-2</c:v>
                </c:pt>
                <c:pt idx="110">
                  <c:v>1.0528205000000001E-2</c:v>
                </c:pt>
                <c:pt idx="111">
                  <c:v>6.6681225E-3</c:v>
                </c:pt>
                <c:pt idx="112">
                  <c:v>2.1753393000000002E-3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74B6-4A39-97E3-A7B54D338D6A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[5]Sheet1!$D$50:$DT$50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1.3989370000000001E-3</c:v>
                </c:pt>
                <c:pt idx="5">
                  <c:v>2.9953145E-3</c:v>
                </c:pt>
                <c:pt idx="6">
                  <c:v>4.3213840000000002E-3</c:v>
                </c:pt>
                <c:pt idx="7">
                  <c:v>5.8693790000000001E-3</c:v>
                </c:pt>
                <c:pt idx="8">
                  <c:v>5.9702875999999997E-3</c:v>
                </c:pt>
                <c:pt idx="9">
                  <c:v>3.6222509999999999E-3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6.9499999999999998E-4</c:v>
                </c:pt>
                <c:pt idx="15">
                  <c:v>6.8992039999999999E-3</c:v>
                </c:pt>
                <c:pt idx="16">
                  <c:v>1.1733149E-2</c:v>
                </c:pt>
                <c:pt idx="17">
                  <c:v>1.172132E-2</c:v>
                </c:pt>
                <c:pt idx="18">
                  <c:v>7.1557723E-3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5.7378079999999996E-3</c:v>
                </c:pt>
                <c:pt idx="27">
                  <c:v>1.1413103000000001E-2</c:v>
                </c:pt>
                <c:pt idx="28">
                  <c:v>1.5389808E-2</c:v>
                </c:pt>
                <c:pt idx="29">
                  <c:v>1.7344723999999999E-2</c:v>
                </c:pt>
                <c:pt idx="30">
                  <c:v>1.9230466000000002E-2</c:v>
                </c:pt>
                <c:pt idx="31">
                  <c:v>2.1370864E-2</c:v>
                </c:pt>
                <c:pt idx="32">
                  <c:v>2.3322816999999999E-2</c:v>
                </c:pt>
                <c:pt idx="33">
                  <c:v>2.6620089999999999E-2</c:v>
                </c:pt>
                <c:pt idx="34">
                  <c:v>3.0854323999999999E-2</c:v>
                </c:pt>
                <c:pt idx="35">
                  <c:v>3.5211199999999998E-2</c:v>
                </c:pt>
                <c:pt idx="36">
                  <c:v>3.7563868E-2</c:v>
                </c:pt>
                <c:pt idx="37">
                  <c:v>3.6546375999999998E-2</c:v>
                </c:pt>
                <c:pt idx="38">
                  <c:v>3.2699894E-2</c:v>
                </c:pt>
                <c:pt idx="39">
                  <c:v>2.7749784E-2</c:v>
                </c:pt>
                <c:pt idx="40">
                  <c:v>2.2392169E-2</c:v>
                </c:pt>
                <c:pt idx="41">
                  <c:v>1.7990776999999999E-2</c:v>
                </c:pt>
                <c:pt idx="42">
                  <c:v>1.4766156000000001E-2</c:v>
                </c:pt>
                <c:pt idx="43">
                  <c:v>1.48916785E-2</c:v>
                </c:pt>
                <c:pt idx="44">
                  <c:v>1.9474879E-2</c:v>
                </c:pt>
                <c:pt idx="45">
                  <c:v>2.6768376999999999E-2</c:v>
                </c:pt>
                <c:pt idx="46">
                  <c:v>3.3045247E-2</c:v>
                </c:pt>
                <c:pt idx="47">
                  <c:v>3.5465761999999998E-2</c:v>
                </c:pt>
                <c:pt idx="48">
                  <c:v>3.4066399999999997E-2</c:v>
                </c:pt>
                <c:pt idx="49">
                  <c:v>3.0725415999999998E-2</c:v>
                </c:pt>
                <c:pt idx="50">
                  <c:v>2.6784051E-2</c:v>
                </c:pt>
                <c:pt idx="51">
                  <c:v>2.4371087999999999E-2</c:v>
                </c:pt>
                <c:pt idx="52">
                  <c:v>2.4243863000000001E-2</c:v>
                </c:pt>
                <c:pt idx="53">
                  <c:v>2.4943831999999999E-2</c:v>
                </c:pt>
                <c:pt idx="54">
                  <c:v>2.4054354E-2</c:v>
                </c:pt>
                <c:pt idx="55">
                  <c:v>2.1779817E-2</c:v>
                </c:pt>
                <c:pt idx="56">
                  <c:v>2.0456914E-2</c:v>
                </c:pt>
                <c:pt idx="57">
                  <c:v>2.2786384E-2</c:v>
                </c:pt>
                <c:pt idx="58">
                  <c:v>2.8717178999999999E-2</c:v>
                </c:pt>
                <c:pt idx="59">
                  <c:v>3.5210303999999998E-2</c:v>
                </c:pt>
                <c:pt idx="60">
                  <c:v>3.8627482999999997E-2</c:v>
                </c:pt>
                <c:pt idx="61">
                  <c:v>3.9905652E-2</c:v>
                </c:pt>
                <c:pt idx="62">
                  <c:v>4.0373436999999998E-2</c:v>
                </c:pt>
                <c:pt idx="63">
                  <c:v>4.0452990000000001E-2</c:v>
                </c:pt>
                <c:pt idx="64">
                  <c:v>3.8923439999999997E-2</c:v>
                </c:pt>
                <c:pt idx="65">
                  <c:v>3.6603483999999999E-2</c:v>
                </c:pt>
                <c:pt idx="66">
                  <c:v>3.7377979999999998E-2</c:v>
                </c:pt>
                <c:pt idx="67">
                  <c:v>4.4443826999999998E-2</c:v>
                </c:pt>
                <c:pt idx="68">
                  <c:v>5.5124310000000003E-2</c:v>
                </c:pt>
                <c:pt idx="69">
                  <c:v>6.1455503000000002E-2</c:v>
                </c:pt>
                <c:pt idx="70">
                  <c:v>5.7502557000000003E-2</c:v>
                </c:pt>
                <c:pt idx="71">
                  <c:v>4.4219688E-2</c:v>
                </c:pt>
                <c:pt idx="72">
                  <c:v>2.8890262999999999E-2</c:v>
                </c:pt>
                <c:pt idx="73">
                  <c:v>1.8086149999999999E-2</c:v>
                </c:pt>
                <c:pt idx="74">
                  <c:v>1.4087417E-2</c:v>
                </c:pt>
                <c:pt idx="75">
                  <c:v>1.36365285E-2</c:v>
                </c:pt>
                <c:pt idx="76">
                  <c:v>1.3566798499999999E-2</c:v>
                </c:pt>
                <c:pt idx="77">
                  <c:v>1.3678729000000001E-2</c:v>
                </c:pt>
                <c:pt idx="78">
                  <c:v>1.6307513999999999E-2</c:v>
                </c:pt>
                <c:pt idx="79">
                  <c:v>2.1205435000000002E-2</c:v>
                </c:pt>
                <c:pt idx="80">
                  <c:v>2.4073872999999999E-2</c:v>
                </c:pt>
                <c:pt idx="81">
                  <c:v>2.0746799999999999E-2</c:v>
                </c:pt>
                <c:pt idx="82">
                  <c:v>1.0619603E-2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4.0972659999999996E-3</c:v>
                </c:pt>
                <c:pt idx="89">
                  <c:v>1.2191659000000001E-2</c:v>
                </c:pt>
                <c:pt idx="90">
                  <c:v>1.8032141000000002E-2</c:v>
                </c:pt>
                <c:pt idx="91">
                  <c:v>2.2231245E-2</c:v>
                </c:pt>
                <c:pt idx="92">
                  <c:v>2.4594030999999999E-2</c:v>
                </c:pt>
                <c:pt idx="93">
                  <c:v>2.5715755E-2</c:v>
                </c:pt>
                <c:pt idx="94">
                  <c:v>2.5883382E-2</c:v>
                </c:pt>
                <c:pt idx="95">
                  <c:v>2.5321989999999999E-2</c:v>
                </c:pt>
                <c:pt idx="96">
                  <c:v>2.5731169000000002E-2</c:v>
                </c:pt>
                <c:pt idx="97">
                  <c:v>2.6673942999999999E-2</c:v>
                </c:pt>
                <c:pt idx="98">
                  <c:v>2.7546244000000001E-2</c:v>
                </c:pt>
                <c:pt idx="99">
                  <c:v>2.8023247000000001E-2</c:v>
                </c:pt>
                <c:pt idx="100">
                  <c:v>2.7990613000000001E-2</c:v>
                </c:pt>
                <c:pt idx="101">
                  <c:v>2.7507535999999999E-2</c:v>
                </c:pt>
                <c:pt idx="102">
                  <c:v>2.7108818E-2</c:v>
                </c:pt>
                <c:pt idx="103">
                  <c:v>2.7173612E-2</c:v>
                </c:pt>
                <c:pt idx="104">
                  <c:v>2.66266E-2</c:v>
                </c:pt>
                <c:pt idx="105">
                  <c:v>2.5500517E-2</c:v>
                </c:pt>
                <c:pt idx="106">
                  <c:v>2.3698161999999998E-2</c:v>
                </c:pt>
                <c:pt idx="107">
                  <c:v>2.1736373999999999E-2</c:v>
                </c:pt>
                <c:pt idx="108">
                  <c:v>1.8493894E-2</c:v>
                </c:pt>
                <c:pt idx="109">
                  <c:v>1.4619155999999999E-2</c:v>
                </c:pt>
                <c:pt idx="110">
                  <c:v>1.0693237E-2</c:v>
                </c:pt>
                <c:pt idx="111">
                  <c:v>6.854377E-3</c:v>
                </c:pt>
                <c:pt idx="112">
                  <c:v>2.3932229999999999E-3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74B6-4A39-97E3-A7B54D338D6A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[5]Sheet1!$D$51:$DT$51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1.4832611000000001E-3</c:v>
                </c:pt>
                <c:pt idx="5">
                  <c:v>2.8853672999999999E-3</c:v>
                </c:pt>
                <c:pt idx="6">
                  <c:v>4.0608244000000003E-3</c:v>
                </c:pt>
                <c:pt idx="7">
                  <c:v>5.573377E-3</c:v>
                </c:pt>
                <c:pt idx="8">
                  <c:v>5.7394322999999997E-3</c:v>
                </c:pt>
                <c:pt idx="9">
                  <c:v>3.4946021999999999E-3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6.69E-4</c:v>
                </c:pt>
                <c:pt idx="15">
                  <c:v>7.0457634999999998E-3</c:v>
                </c:pt>
                <c:pt idx="16">
                  <c:v>1.2008721E-2</c:v>
                </c:pt>
                <c:pt idx="17">
                  <c:v>1.2006526E-2</c:v>
                </c:pt>
                <c:pt idx="18">
                  <c:v>7.2868969999999996E-3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5.8510840000000003E-3</c:v>
                </c:pt>
                <c:pt idx="27">
                  <c:v>1.1483231E-2</c:v>
                </c:pt>
                <c:pt idx="28">
                  <c:v>1.5421359000000001E-2</c:v>
                </c:pt>
                <c:pt idx="29">
                  <c:v>1.7325936E-2</c:v>
                </c:pt>
                <c:pt idx="30">
                  <c:v>1.9121228000000001E-2</c:v>
                </c:pt>
                <c:pt idx="31">
                  <c:v>2.1167014000000001E-2</c:v>
                </c:pt>
                <c:pt idx="32">
                  <c:v>2.3098605000000001E-2</c:v>
                </c:pt>
                <c:pt idx="33">
                  <c:v>2.6494042999999998E-2</c:v>
                </c:pt>
                <c:pt idx="34">
                  <c:v>3.0969894000000001E-2</c:v>
                </c:pt>
                <c:pt idx="35">
                  <c:v>3.5592325000000001E-2</c:v>
                </c:pt>
                <c:pt idx="36">
                  <c:v>3.8097332999999997E-2</c:v>
                </c:pt>
                <c:pt idx="37">
                  <c:v>3.7062004000000003E-2</c:v>
                </c:pt>
                <c:pt idx="38">
                  <c:v>3.3054727999999999E-2</c:v>
                </c:pt>
                <c:pt idx="39">
                  <c:v>2.7928176999999998E-2</c:v>
                </c:pt>
                <c:pt idx="40">
                  <c:v>2.2500427E-2</c:v>
                </c:pt>
                <c:pt idx="41">
                  <c:v>1.8092225999999999E-2</c:v>
                </c:pt>
                <c:pt idx="42">
                  <c:v>1.4792965999999999E-2</c:v>
                </c:pt>
                <c:pt idx="43">
                  <c:v>1.4686114E-2</c:v>
                </c:pt>
                <c:pt idx="44">
                  <c:v>1.8977445999999999E-2</c:v>
                </c:pt>
                <c:pt idx="45">
                  <c:v>2.6098502999999999E-2</c:v>
                </c:pt>
                <c:pt idx="46">
                  <c:v>3.2444849999999997E-2</c:v>
                </c:pt>
                <c:pt idx="47">
                  <c:v>3.5125766000000003E-2</c:v>
                </c:pt>
                <c:pt idx="48">
                  <c:v>3.4016392999999999E-2</c:v>
                </c:pt>
                <c:pt idx="49">
                  <c:v>3.0878824999999999E-2</c:v>
                </c:pt>
                <c:pt idx="50">
                  <c:v>2.7044441999999998E-2</c:v>
                </c:pt>
                <c:pt idx="51">
                  <c:v>2.4621603999999998E-2</c:v>
                </c:pt>
                <c:pt idx="52">
                  <c:v>2.437046E-2</c:v>
                </c:pt>
                <c:pt idx="53">
                  <c:v>2.4897465000000001E-2</c:v>
                </c:pt>
                <c:pt idx="54">
                  <c:v>2.3905731999999999E-2</c:v>
                </c:pt>
                <c:pt idx="55">
                  <c:v>2.1641644000000002E-2</c:v>
                </c:pt>
                <c:pt idx="56">
                  <c:v>2.0404677999999999E-2</c:v>
                </c:pt>
                <c:pt idx="57">
                  <c:v>2.277537E-2</c:v>
                </c:pt>
                <c:pt idx="58">
                  <c:v>2.8676553E-2</c:v>
                </c:pt>
                <c:pt idx="59">
                  <c:v>3.5175126000000001E-2</c:v>
                </c:pt>
                <c:pt idx="60">
                  <c:v>3.8704679999999998E-2</c:v>
                </c:pt>
                <c:pt idx="61">
                  <c:v>4.0137812000000002E-2</c:v>
                </c:pt>
                <c:pt idx="62">
                  <c:v>4.0634404999999998E-2</c:v>
                </c:pt>
                <c:pt idx="63">
                  <c:v>4.0525064E-2</c:v>
                </c:pt>
                <c:pt idx="64">
                  <c:v>3.864604E-2</c:v>
                </c:pt>
                <c:pt idx="65">
                  <c:v>3.6028333000000003E-2</c:v>
                </c:pt>
                <c:pt idx="66">
                  <c:v>3.6668733000000002E-2</c:v>
                </c:pt>
                <c:pt idx="67">
                  <c:v>4.3745916000000003E-2</c:v>
                </c:pt>
                <c:pt idx="68">
                  <c:v>5.4527894E-2</c:v>
                </c:pt>
                <c:pt idx="69">
                  <c:v>6.1015260000000002E-2</c:v>
                </c:pt>
                <c:pt idx="70">
                  <c:v>5.7287327999999998E-2</c:v>
                </c:pt>
                <c:pt idx="71">
                  <c:v>4.4293825000000002E-2</c:v>
                </c:pt>
                <c:pt idx="72">
                  <c:v>2.9236509000000001E-2</c:v>
                </c:pt>
                <c:pt idx="73">
                  <c:v>1.8555993E-2</c:v>
                </c:pt>
                <c:pt idx="74">
                  <c:v>1.4436366000000001E-2</c:v>
                </c:pt>
                <c:pt idx="75">
                  <c:v>1.36535475E-2</c:v>
                </c:pt>
                <c:pt idx="76">
                  <c:v>1.3225834000000001E-2</c:v>
                </c:pt>
                <c:pt idx="77">
                  <c:v>1.3200603E-2</c:v>
                </c:pt>
                <c:pt idx="78">
                  <c:v>1.5939836999999998E-2</c:v>
                </c:pt>
                <c:pt idx="79">
                  <c:v>2.1051872999999999E-2</c:v>
                </c:pt>
                <c:pt idx="80">
                  <c:v>2.4108859999999999E-2</c:v>
                </c:pt>
                <c:pt idx="81">
                  <c:v>2.0895554E-2</c:v>
                </c:pt>
                <c:pt idx="82">
                  <c:v>1.0790931E-2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3.6710916999999998E-3</c:v>
                </c:pt>
                <c:pt idx="89">
                  <c:v>1.1887728E-2</c:v>
                </c:pt>
                <c:pt idx="90">
                  <c:v>1.7967016999999998E-2</c:v>
                </c:pt>
                <c:pt idx="91">
                  <c:v>2.2402963000000001E-2</c:v>
                </c:pt>
                <c:pt idx="92">
                  <c:v>2.4938750999999999E-2</c:v>
                </c:pt>
                <c:pt idx="93">
                  <c:v>2.6157016000000002E-2</c:v>
                </c:pt>
                <c:pt idx="94">
                  <c:v>2.636175E-2</c:v>
                </c:pt>
                <c:pt idx="95">
                  <c:v>2.5780126E-2</c:v>
                </c:pt>
                <c:pt idx="96">
                  <c:v>2.611169E-2</c:v>
                </c:pt>
                <c:pt idx="97">
                  <c:v>2.6978140000000001E-2</c:v>
                </c:pt>
                <c:pt idx="98">
                  <c:v>2.7743323E-2</c:v>
                </c:pt>
                <c:pt idx="99">
                  <c:v>2.8084000000000001E-2</c:v>
                </c:pt>
                <c:pt idx="100">
                  <c:v>2.7906427000000001E-2</c:v>
                </c:pt>
                <c:pt idx="101">
                  <c:v>2.7337026E-2</c:v>
                </c:pt>
                <c:pt idx="102">
                  <c:v>2.6814689999999999E-2</c:v>
                </c:pt>
                <c:pt idx="103">
                  <c:v>2.6794149999999999E-2</c:v>
                </c:pt>
                <c:pt idx="104">
                  <c:v>2.61902E-2</c:v>
                </c:pt>
                <c:pt idx="105">
                  <c:v>2.5035829999999999E-2</c:v>
                </c:pt>
                <c:pt idx="106">
                  <c:v>2.323033E-2</c:v>
                </c:pt>
                <c:pt idx="107">
                  <c:v>2.1257939999999999E-2</c:v>
                </c:pt>
                <c:pt idx="108">
                  <c:v>1.8053303999999999E-2</c:v>
                </c:pt>
                <c:pt idx="109">
                  <c:v>1.4221744E-2</c:v>
                </c:pt>
                <c:pt idx="110">
                  <c:v>1.0329641000000001E-2</c:v>
                </c:pt>
                <c:pt idx="111">
                  <c:v>6.5985415E-3</c:v>
                </c:pt>
                <c:pt idx="112">
                  <c:v>2.1827057999999999E-3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74B6-4A39-97E3-A7B54D338D6A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[5]Sheet1!$D$52:$DT$52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1.3771949999999999E-3</c:v>
                </c:pt>
                <c:pt idx="5">
                  <c:v>2.7634131000000002E-3</c:v>
                </c:pt>
                <c:pt idx="6">
                  <c:v>4.0155184000000002E-3</c:v>
                </c:pt>
                <c:pt idx="7">
                  <c:v>5.6519997000000002E-3</c:v>
                </c:pt>
                <c:pt idx="8">
                  <c:v>5.8802734000000002E-3</c:v>
                </c:pt>
                <c:pt idx="9">
                  <c:v>3.6107814000000001E-3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8.3100000000000003E-4</c:v>
                </c:pt>
                <c:pt idx="15">
                  <c:v>7.0683667000000002E-3</c:v>
                </c:pt>
                <c:pt idx="16">
                  <c:v>1.1827669000000001E-2</c:v>
                </c:pt>
                <c:pt idx="17">
                  <c:v>1.168755E-2</c:v>
                </c:pt>
                <c:pt idx="18">
                  <c:v>6.9733750000000004E-3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5.7182233000000002E-3</c:v>
                </c:pt>
                <c:pt idx="27">
                  <c:v>1.1333040000000001E-2</c:v>
                </c:pt>
                <c:pt idx="28">
                  <c:v>1.5268364E-2</c:v>
                </c:pt>
                <c:pt idx="29">
                  <c:v>1.718395E-2</c:v>
                </c:pt>
                <c:pt idx="30">
                  <c:v>1.9013242999999999E-2</c:v>
                </c:pt>
                <c:pt idx="31">
                  <c:v>2.1127235000000001E-2</c:v>
                </c:pt>
                <c:pt idx="32">
                  <c:v>2.3140241999999998E-2</c:v>
                </c:pt>
                <c:pt idx="33">
                  <c:v>2.6572640000000002E-2</c:v>
                </c:pt>
                <c:pt idx="34">
                  <c:v>3.1005496E-2</c:v>
                </c:pt>
                <c:pt idx="35">
                  <c:v>3.5558294999999997E-2</c:v>
                </c:pt>
                <c:pt idx="36">
                  <c:v>3.8025379999999998E-2</c:v>
                </c:pt>
                <c:pt idx="37">
                  <c:v>3.6972686999999997E-2</c:v>
                </c:pt>
                <c:pt idx="38">
                  <c:v>3.2949694000000002E-2</c:v>
                </c:pt>
                <c:pt idx="39">
                  <c:v>2.7750839999999999E-2</c:v>
                </c:pt>
                <c:pt idx="40">
                  <c:v>2.2239190999999998E-2</c:v>
                </c:pt>
                <c:pt idx="41">
                  <c:v>1.7850464E-2</c:v>
                </c:pt>
                <c:pt idx="42">
                  <c:v>1.4765435E-2</c:v>
                </c:pt>
                <c:pt idx="43">
                  <c:v>1.5020698000000001E-2</c:v>
                </c:pt>
                <c:pt idx="44">
                  <c:v>1.9640580000000001E-2</c:v>
                </c:pt>
                <c:pt idx="45">
                  <c:v>2.6870861999999999E-2</c:v>
                </c:pt>
                <c:pt idx="46">
                  <c:v>3.3045176000000002E-2</c:v>
                </c:pt>
                <c:pt idx="47">
                  <c:v>3.5342690000000003E-2</c:v>
                </c:pt>
                <c:pt idx="48">
                  <c:v>3.3816350000000002E-2</c:v>
                </c:pt>
                <c:pt idx="49">
                  <c:v>3.0388663999999999E-2</c:v>
                </c:pt>
                <c:pt idx="50">
                  <c:v>2.6508273999999998E-2</c:v>
                </c:pt>
                <c:pt idx="51">
                  <c:v>2.4274018000000001E-2</c:v>
                </c:pt>
                <c:pt idx="52">
                  <c:v>2.4361576999999999E-2</c:v>
                </c:pt>
                <c:pt idx="53">
                  <c:v>2.5182324999999998E-2</c:v>
                </c:pt>
                <c:pt idx="54">
                  <c:v>2.4314835999999999E-2</c:v>
                </c:pt>
                <c:pt idx="55">
                  <c:v>2.1993611E-2</c:v>
                </c:pt>
                <c:pt idx="56">
                  <c:v>2.0613086999999999E-2</c:v>
                </c:pt>
                <c:pt idx="57">
                  <c:v>2.2856583999999999E-2</c:v>
                </c:pt>
                <c:pt idx="58">
                  <c:v>2.8681621000000001E-2</c:v>
                </c:pt>
                <c:pt idx="59">
                  <c:v>3.5120074000000001E-2</c:v>
                </c:pt>
                <c:pt idx="60">
                  <c:v>3.8561970000000001E-2</c:v>
                </c:pt>
                <c:pt idx="61">
                  <c:v>3.9872829999999998E-2</c:v>
                </c:pt>
                <c:pt idx="62">
                  <c:v>4.0260959999999998E-2</c:v>
                </c:pt>
                <c:pt idx="63">
                  <c:v>4.0137585000000003E-2</c:v>
                </c:pt>
                <c:pt idx="64">
                  <c:v>3.8409159999999998E-2</c:v>
                </c:pt>
                <c:pt idx="65">
                  <c:v>3.6120377000000002E-2</c:v>
                </c:pt>
                <c:pt idx="66">
                  <c:v>3.7179536999999999E-2</c:v>
                </c:pt>
                <c:pt idx="67">
                  <c:v>4.4591077E-2</c:v>
                </c:pt>
                <c:pt idx="68">
                  <c:v>5.5471673999999999E-2</c:v>
                </c:pt>
                <c:pt idx="69">
                  <c:v>6.1772104000000001E-2</c:v>
                </c:pt>
                <c:pt idx="70">
                  <c:v>5.7641919999999999E-2</c:v>
                </c:pt>
                <c:pt idx="71">
                  <c:v>4.4168297000000002E-2</c:v>
                </c:pt>
                <c:pt idx="72">
                  <c:v>2.8676086999999999E-2</c:v>
                </c:pt>
                <c:pt idx="73">
                  <c:v>1.7729476000000001E-2</c:v>
                </c:pt>
                <c:pt idx="74">
                  <c:v>1.3595467999999999E-2</c:v>
                </c:pt>
                <c:pt idx="75">
                  <c:v>1.3032901E-2</c:v>
                </c:pt>
                <c:pt idx="76">
                  <c:v>1.2912788E-2</c:v>
                </c:pt>
                <c:pt idx="77">
                  <c:v>1.3106693500000001E-2</c:v>
                </c:pt>
                <c:pt idx="78">
                  <c:v>1.5959771000000001E-2</c:v>
                </c:pt>
                <c:pt idx="79">
                  <c:v>2.1191188999999999E-2</c:v>
                </c:pt>
                <c:pt idx="80">
                  <c:v>2.4442306E-2</c:v>
                </c:pt>
                <c:pt idx="81">
                  <c:v>2.1450756000000001E-2</c:v>
                </c:pt>
                <c:pt idx="82">
                  <c:v>1.1466794000000001E-2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3.4487238000000002E-3</c:v>
                </c:pt>
                <c:pt idx="89">
                  <c:v>1.1717445999999999E-2</c:v>
                </c:pt>
                <c:pt idx="90">
                  <c:v>1.7828407000000001E-2</c:v>
                </c:pt>
                <c:pt idx="91">
                  <c:v>2.2261145E-2</c:v>
                </c:pt>
                <c:pt idx="92">
                  <c:v>2.4710787000000001E-2</c:v>
                </c:pt>
                <c:pt idx="93">
                  <c:v>2.5829079000000001E-2</c:v>
                </c:pt>
                <c:pt idx="94">
                  <c:v>2.5934128000000001E-2</c:v>
                </c:pt>
                <c:pt idx="95">
                  <c:v>2.5273785E-2</c:v>
                </c:pt>
                <c:pt idx="96">
                  <c:v>2.5609605000000001E-2</c:v>
                </c:pt>
                <c:pt idx="97">
                  <c:v>2.6557298E-2</c:v>
                </c:pt>
                <c:pt idx="98">
                  <c:v>2.7469206999999999E-2</c:v>
                </c:pt>
                <c:pt idx="99">
                  <c:v>2.7987648E-2</c:v>
                </c:pt>
                <c:pt idx="100">
                  <c:v>2.7984836999999999E-2</c:v>
                </c:pt>
                <c:pt idx="101">
                  <c:v>2.7561754000000001E-2</c:v>
                </c:pt>
                <c:pt idx="102">
                  <c:v>2.7151505999999999E-2</c:v>
                </c:pt>
                <c:pt idx="103">
                  <c:v>2.7218273000000001E-2</c:v>
                </c:pt>
                <c:pt idx="104">
                  <c:v>2.6663943999999998E-2</c:v>
                </c:pt>
                <c:pt idx="105">
                  <c:v>2.5527556999999999E-2</c:v>
                </c:pt>
                <c:pt idx="106">
                  <c:v>2.3707784999999999E-2</c:v>
                </c:pt>
                <c:pt idx="107">
                  <c:v>2.1706943999999999E-2</c:v>
                </c:pt>
                <c:pt idx="108">
                  <c:v>1.8426479999999999E-2</c:v>
                </c:pt>
                <c:pt idx="109">
                  <c:v>1.4499256E-2</c:v>
                </c:pt>
                <c:pt idx="110">
                  <c:v>1.0501162E-2</c:v>
                </c:pt>
                <c:pt idx="111">
                  <c:v>6.6978354000000002E-3</c:v>
                </c:pt>
                <c:pt idx="112">
                  <c:v>2.1780226000000001E-3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74B6-4A39-97E3-A7B54D338D6A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[5]Sheet1!$D$53:$DT$53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1.1073973999999999E-3</c:v>
                </c:pt>
                <c:pt idx="5">
                  <c:v>2.6852313999999999E-3</c:v>
                </c:pt>
                <c:pt idx="6">
                  <c:v>4.1308819999999998E-3</c:v>
                </c:pt>
                <c:pt idx="7">
                  <c:v>5.8707166E-3</c:v>
                </c:pt>
                <c:pt idx="8">
                  <c:v>6.1178524000000001E-3</c:v>
                </c:pt>
                <c:pt idx="9">
                  <c:v>3.7900333E-3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8.7699999999999996E-4</c:v>
                </c:pt>
                <c:pt idx="15">
                  <c:v>7.1072903999999998E-3</c:v>
                </c:pt>
                <c:pt idx="16">
                  <c:v>1.1872799E-2</c:v>
                </c:pt>
                <c:pt idx="17">
                  <c:v>1.1786122E-2</c:v>
                </c:pt>
                <c:pt idx="18">
                  <c:v>7.1351649999999997E-3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6.0348019999999997E-3</c:v>
                </c:pt>
                <c:pt idx="27">
                  <c:v>1.1688084E-2</c:v>
                </c:pt>
                <c:pt idx="28">
                  <c:v>1.5571989E-2</c:v>
                </c:pt>
                <c:pt idx="29">
                  <c:v>1.7355618999999999E-2</c:v>
                </c:pt>
                <c:pt idx="30">
                  <c:v>1.903328E-2</c:v>
                </c:pt>
                <c:pt idx="31">
                  <c:v>2.1016745E-2</c:v>
                </c:pt>
                <c:pt idx="32">
                  <c:v>2.2966262000000001E-2</c:v>
                </c:pt>
                <c:pt idx="33">
                  <c:v>2.6387609999999999E-2</c:v>
                </c:pt>
                <c:pt idx="34">
                  <c:v>3.0820495E-2</c:v>
                </c:pt>
                <c:pt idx="35">
                  <c:v>3.5351067999999999E-2</c:v>
                </c:pt>
                <c:pt idx="36">
                  <c:v>3.7818570000000003E-2</c:v>
                </c:pt>
                <c:pt idx="37">
                  <c:v>3.6870199999999999E-2</c:v>
                </c:pt>
                <c:pt idx="38">
                  <c:v>3.3040930000000003E-2</c:v>
                </c:pt>
                <c:pt idx="39">
                  <c:v>2.8076186999999999E-2</c:v>
                </c:pt>
                <c:pt idx="40">
                  <c:v>2.2711774000000001E-2</c:v>
                </c:pt>
                <c:pt idx="41">
                  <c:v>1.8235251000000001E-2</c:v>
                </c:pt>
                <c:pt idx="42">
                  <c:v>1.4830889999999999E-2</c:v>
                </c:pt>
                <c:pt idx="43">
                  <c:v>1.4734735000000001E-2</c:v>
                </c:pt>
                <c:pt idx="44">
                  <c:v>1.9197885000000001E-2</c:v>
                </c:pt>
                <c:pt idx="45">
                  <c:v>2.655973E-2</c:v>
                </c:pt>
                <c:pt idx="46">
                  <c:v>3.298363E-2</c:v>
                </c:pt>
                <c:pt idx="47">
                  <c:v>3.5486594000000003E-2</c:v>
                </c:pt>
                <c:pt idx="48">
                  <c:v>3.4057919999999998E-2</c:v>
                </c:pt>
                <c:pt idx="49">
                  <c:v>3.0649626999999999E-2</c:v>
                </c:pt>
                <c:pt idx="50">
                  <c:v>2.6690673000000002E-2</c:v>
                </c:pt>
                <c:pt idx="51">
                  <c:v>2.4287903999999999E-2</c:v>
                </c:pt>
                <c:pt idx="52">
                  <c:v>2.4162326000000001E-2</c:v>
                </c:pt>
                <c:pt idx="53">
                  <c:v>2.4858003E-2</c:v>
                </c:pt>
                <c:pt idx="54">
                  <c:v>2.4005200000000001E-2</c:v>
                </c:pt>
                <c:pt idx="55">
                  <c:v>2.1798558999999999E-2</c:v>
                </c:pt>
                <c:pt idx="56">
                  <c:v>2.0521202999999998E-2</c:v>
                </c:pt>
                <c:pt idx="57">
                  <c:v>2.2764900000000001E-2</c:v>
                </c:pt>
                <c:pt idx="58">
                  <c:v>2.8533157E-2</c:v>
                </c:pt>
                <c:pt idx="59">
                  <c:v>3.4945275999999997E-2</c:v>
                </c:pt>
                <c:pt idx="60">
                  <c:v>3.84479E-2</c:v>
                </c:pt>
                <c:pt idx="61">
                  <c:v>3.989972E-2</c:v>
                </c:pt>
                <c:pt idx="62">
                  <c:v>4.0401449999999998E-2</c:v>
                </c:pt>
                <c:pt idx="63">
                  <c:v>4.0259507E-2</c:v>
                </c:pt>
                <c:pt idx="64">
                  <c:v>3.8350422000000002E-2</c:v>
                </c:pt>
                <c:pt idx="65">
                  <c:v>3.5781897999999999E-2</c:v>
                </c:pt>
                <c:pt idx="66">
                  <c:v>3.6607670000000002E-2</c:v>
                </c:pt>
                <c:pt idx="67">
                  <c:v>4.4006772E-2</c:v>
                </c:pt>
                <c:pt idx="68">
                  <c:v>5.5113200000000001E-2</c:v>
                </c:pt>
                <c:pt idx="69">
                  <c:v>6.1773370000000001E-2</c:v>
                </c:pt>
                <c:pt idx="70">
                  <c:v>5.7926454000000002E-2</c:v>
                </c:pt>
                <c:pt idx="71">
                  <c:v>4.4515605999999999E-2</c:v>
                </c:pt>
                <c:pt idx="72">
                  <c:v>2.8872943000000002E-2</c:v>
                </c:pt>
                <c:pt idx="73">
                  <c:v>1.7688665999999999E-2</c:v>
                </c:pt>
                <c:pt idx="74">
                  <c:v>1.3376986E-2</c:v>
                </c:pt>
                <c:pt idx="75">
                  <c:v>1.2786686E-2</c:v>
                </c:pt>
                <c:pt idx="76">
                  <c:v>1.2789386E-2</c:v>
                </c:pt>
                <c:pt idx="77">
                  <c:v>1.3186079999999999E-2</c:v>
                </c:pt>
                <c:pt idx="78">
                  <c:v>1.6224949999999998E-2</c:v>
                </c:pt>
                <c:pt idx="79">
                  <c:v>2.1546559999999999E-2</c:v>
                </c:pt>
                <c:pt idx="80">
                  <c:v>2.475482E-2</c:v>
                </c:pt>
                <c:pt idx="81">
                  <c:v>2.1611683E-2</c:v>
                </c:pt>
                <c:pt idx="82">
                  <c:v>1.1442010000000001E-2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3.2984575E-3</c:v>
                </c:pt>
                <c:pt idx="89">
                  <c:v>1.1606279000000001E-2</c:v>
                </c:pt>
                <c:pt idx="90">
                  <c:v>1.7791698000000002E-2</c:v>
                </c:pt>
                <c:pt idx="91">
                  <c:v>2.2305620000000002E-2</c:v>
                </c:pt>
                <c:pt idx="92">
                  <c:v>2.4841681000000001E-2</c:v>
                </c:pt>
                <c:pt idx="93">
                  <c:v>2.6009516999999999E-2</c:v>
                </c:pt>
                <c:pt idx="94">
                  <c:v>2.6130146999999999E-2</c:v>
                </c:pt>
                <c:pt idx="95">
                  <c:v>2.5487760000000002E-2</c:v>
                </c:pt>
                <c:pt idx="96">
                  <c:v>2.5797069999999998E-2</c:v>
                </c:pt>
                <c:pt idx="97">
                  <c:v>2.6687287000000001E-2</c:v>
                </c:pt>
                <c:pt idx="98">
                  <c:v>2.7538784E-2</c:v>
                </c:pt>
                <c:pt idx="99">
                  <c:v>2.8015673000000001E-2</c:v>
                </c:pt>
                <c:pt idx="100">
                  <c:v>2.8001739000000001E-2</c:v>
                </c:pt>
                <c:pt idx="101">
                  <c:v>2.7552220999999998E-2</c:v>
                </c:pt>
                <c:pt idx="102">
                  <c:v>2.7182310000000001E-2</c:v>
                </c:pt>
                <c:pt idx="103">
                  <c:v>2.7289547000000001E-2</c:v>
                </c:pt>
                <c:pt idx="104">
                  <c:v>2.6774467999999999E-2</c:v>
                </c:pt>
                <c:pt idx="105">
                  <c:v>2.5666927999999999E-2</c:v>
                </c:pt>
                <c:pt idx="106">
                  <c:v>2.3867741000000001E-2</c:v>
                </c:pt>
                <c:pt idx="107">
                  <c:v>2.1860536E-2</c:v>
                </c:pt>
                <c:pt idx="108">
                  <c:v>1.8584881000000001E-2</c:v>
                </c:pt>
                <c:pt idx="109">
                  <c:v>1.4656495E-2</c:v>
                </c:pt>
                <c:pt idx="110">
                  <c:v>1.0652248E-2</c:v>
                </c:pt>
                <c:pt idx="111">
                  <c:v>6.8237970000000004E-3</c:v>
                </c:pt>
                <c:pt idx="112">
                  <c:v>2.3142510999999998E-3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74B6-4A39-97E3-A7B54D338D6A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[5]Sheet1!$D$54:$DT$54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1.0165138E-3</c:v>
                </c:pt>
                <c:pt idx="5">
                  <c:v>2.3394918999999998E-3</c:v>
                </c:pt>
                <c:pt idx="6">
                  <c:v>3.7001007999999998E-3</c:v>
                </c:pt>
                <c:pt idx="7">
                  <c:v>5.6166565E-3</c:v>
                </c:pt>
                <c:pt idx="8">
                  <c:v>6.1480989999999998E-3</c:v>
                </c:pt>
                <c:pt idx="9">
                  <c:v>4.0196219999999996E-3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7.5900000000000002E-4</c:v>
                </c:pt>
                <c:pt idx="15">
                  <c:v>7.1472376999999997E-3</c:v>
                </c:pt>
                <c:pt idx="16">
                  <c:v>1.2032695E-2</c:v>
                </c:pt>
                <c:pt idx="17">
                  <c:v>1.1935885E-2</c:v>
                </c:pt>
                <c:pt idx="18">
                  <c:v>7.2235283000000004E-3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5.7496848E-3</c:v>
                </c:pt>
                <c:pt idx="27">
                  <c:v>1.1244407999999999E-2</c:v>
                </c:pt>
                <c:pt idx="28">
                  <c:v>1.5153411E-2</c:v>
                </c:pt>
                <c:pt idx="29">
                  <c:v>1.7156833999999999E-2</c:v>
                </c:pt>
                <c:pt idx="30">
                  <c:v>1.9095752000000001E-2</c:v>
                </c:pt>
                <c:pt idx="31">
                  <c:v>2.1257908999999998E-2</c:v>
                </c:pt>
                <c:pt idx="32">
                  <c:v>2.3231713000000001E-2</c:v>
                </c:pt>
                <c:pt idx="33">
                  <c:v>2.6611663000000001E-2</c:v>
                </c:pt>
                <c:pt idx="34">
                  <c:v>3.1020714000000001E-2</c:v>
                </c:pt>
                <c:pt idx="35">
                  <c:v>3.5572766999999998E-2</c:v>
                </c:pt>
                <c:pt idx="36">
                  <c:v>3.8054289999999998E-2</c:v>
                </c:pt>
                <c:pt idx="37">
                  <c:v>3.7042470000000001E-2</c:v>
                </c:pt>
                <c:pt idx="38">
                  <c:v>3.3084266000000001E-2</c:v>
                </c:pt>
                <c:pt idx="39">
                  <c:v>2.7978234000000001E-2</c:v>
                </c:pt>
                <c:pt idx="40">
                  <c:v>2.2499990000000001E-2</c:v>
                </c:pt>
                <c:pt idx="41">
                  <c:v>1.8012742000000002E-2</c:v>
                </c:pt>
                <c:pt idx="42">
                  <c:v>1.4731251000000001E-2</c:v>
                </c:pt>
                <c:pt idx="43">
                  <c:v>1.4819969000000001E-2</c:v>
                </c:pt>
                <c:pt idx="44">
                  <c:v>1.9395156E-2</c:v>
                </c:pt>
                <c:pt idx="45">
                  <c:v>2.6701336999999999E-2</c:v>
                </c:pt>
                <c:pt idx="46">
                  <c:v>3.2993719999999997E-2</c:v>
                </c:pt>
                <c:pt idx="47">
                  <c:v>3.5393894000000002E-2</c:v>
                </c:pt>
                <c:pt idx="48">
                  <c:v>3.3979017E-2</c:v>
                </c:pt>
                <c:pt idx="49">
                  <c:v>3.0656771999999999E-2</c:v>
                </c:pt>
                <c:pt idx="50">
                  <c:v>2.6812836999999999E-2</c:v>
                </c:pt>
                <c:pt idx="51">
                  <c:v>2.4523542999999998E-2</c:v>
                </c:pt>
                <c:pt idx="52">
                  <c:v>2.4481155000000001E-2</c:v>
                </c:pt>
                <c:pt idx="53">
                  <c:v>2.5170278000000001E-2</c:v>
                </c:pt>
                <c:pt idx="54">
                  <c:v>2.4196579999999999E-2</c:v>
                </c:pt>
                <c:pt idx="55">
                  <c:v>2.1802057999999999E-2</c:v>
                </c:pt>
                <c:pt idx="56">
                  <c:v>2.0377454999999999E-2</c:v>
                </c:pt>
                <c:pt idx="57">
                  <c:v>2.2635990000000002E-2</c:v>
                </c:pt>
                <c:pt idx="58">
                  <c:v>2.8554165999999999E-2</c:v>
                </c:pt>
                <c:pt idx="59">
                  <c:v>3.5120030000000003E-2</c:v>
                </c:pt>
                <c:pt idx="60">
                  <c:v>3.8620493999999998E-2</c:v>
                </c:pt>
                <c:pt idx="61">
                  <c:v>3.9862059999999998E-2</c:v>
                </c:pt>
                <c:pt idx="62">
                  <c:v>4.0086421999999997E-2</c:v>
                </c:pt>
                <c:pt idx="63">
                  <c:v>3.9805207000000002E-2</c:v>
                </c:pt>
                <c:pt idx="64">
                  <c:v>3.799495E-2</c:v>
                </c:pt>
                <c:pt idx="65">
                  <c:v>3.5709060000000001E-2</c:v>
                </c:pt>
                <c:pt idx="66">
                  <c:v>3.6892111999999998E-2</c:v>
                </c:pt>
                <c:pt idx="67">
                  <c:v>4.4557462999999999E-2</c:v>
                </c:pt>
                <c:pt idx="68">
                  <c:v>5.5740140000000001E-2</c:v>
                </c:pt>
                <c:pt idx="69">
                  <c:v>6.2206051999999998E-2</c:v>
                </c:pt>
                <c:pt idx="70">
                  <c:v>5.8003859999999997E-2</c:v>
                </c:pt>
                <c:pt idx="71">
                  <c:v>4.4287983000000003E-2</c:v>
                </c:pt>
                <c:pt idx="72">
                  <c:v>2.8595049000000001E-2</c:v>
                </c:pt>
                <c:pt idx="73">
                  <c:v>1.7606469999999999E-2</c:v>
                </c:pt>
                <c:pt idx="74">
                  <c:v>1.3577921E-2</c:v>
                </c:pt>
                <c:pt idx="75">
                  <c:v>1.315708E-2</c:v>
                </c:pt>
                <c:pt idx="76">
                  <c:v>1.3127778E-2</c:v>
                </c:pt>
                <c:pt idx="77">
                  <c:v>1.3340015E-2</c:v>
                </c:pt>
                <c:pt idx="78">
                  <c:v>1.6146962000000001E-2</c:v>
                </c:pt>
                <c:pt idx="79">
                  <c:v>2.1299737999999999E-2</c:v>
                </c:pt>
                <c:pt idx="80">
                  <c:v>2.4468503999999999E-2</c:v>
                </c:pt>
                <c:pt idx="81">
                  <c:v>2.1437343000000001E-2</c:v>
                </c:pt>
                <c:pt idx="82">
                  <c:v>1.14678005E-2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3.1659596000000001E-3</c:v>
                </c:pt>
                <c:pt idx="89">
                  <c:v>1.1503356500000001E-2</c:v>
                </c:pt>
                <c:pt idx="90">
                  <c:v>1.7774143999999999E-2</c:v>
                </c:pt>
                <c:pt idx="91">
                  <c:v>2.2372952000000002E-2</c:v>
                </c:pt>
                <c:pt idx="92">
                  <c:v>2.4899556999999999E-2</c:v>
                </c:pt>
                <c:pt idx="93">
                  <c:v>2.600013E-2</c:v>
                </c:pt>
                <c:pt idx="94">
                  <c:v>2.6030035999999999E-2</c:v>
                </c:pt>
                <c:pt idx="95">
                  <c:v>2.5263351999999999E-2</c:v>
                </c:pt>
                <c:pt idx="96">
                  <c:v>2.5468336000000001E-2</c:v>
                </c:pt>
                <c:pt idx="97">
                  <c:v>2.6329082E-2</c:v>
                </c:pt>
                <c:pt idx="98">
                  <c:v>2.7217515000000001E-2</c:v>
                </c:pt>
                <c:pt idx="99">
                  <c:v>2.7780552999999999E-2</c:v>
                </c:pt>
                <c:pt idx="100">
                  <c:v>2.7882603999999998E-2</c:v>
                </c:pt>
                <c:pt idx="101">
                  <c:v>2.7618466000000001E-2</c:v>
                </c:pt>
                <c:pt idx="102">
                  <c:v>2.7327029999999999E-2</c:v>
                </c:pt>
                <c:pt idx="103">
                  <c:v>2.7496334000000001E-2</c:v>
                </c:pt>
                <c:pt idx="104">
                  <c:v>2.7022055999999999E-2</c:v>
                </c:pt>
                <c:pt idx="105">
                  <c:v>2.5934432E-2</c:v>
                </c:pt>
                <c:pt idx="106">
                  <c:v>2.4136334999999998E-2</c:v>
                </c:pt>
                <c:pt idx="107">
                  <c:v>2.2102697000000001E-2</c:v>
                </c:pt>
                <c:pt idx="108">
                  <c:v>1.8803403E-2</c:v>
                </c:pt>
                <c:pt idx="109">
                  <c:v>1.4841352E-2</c:v>
                </c:pt>
                <c:pt idx="110">
                  <c:v>1.0795567000000001E-2</c:v>
                </c:pt>
                <c:pt idx="111">
                  <c:v>6.8711470000000002E-3</c:v>
                </c:pt>
                <c:pt idx="112">
                  <c:v>2.2984727E-3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74B6-4A39-97E3-A7B54D338D6A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[5]Sheet1!$D$55:$DT$55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1.3226734E-3</c:v>
                </c:pt>
                <c:pt idx="5">
                  <c:v>2.8519293000000001E-3</c:v>
                </c:pt>
                <c:pt idx="6">
                  <c:v>4.1394615999999999E-3</c:v>
                </c:pt>
                <c:pt idx="7">
                  <c:v>5.6949399999999999E-3</c:v>
                </c:pt>
                <c:pt idx="8">
                  <c:v>5.8250626999999996E-3</c:v>
                </c:pt>
                <c:pt idx="9">
                  <c:v>3.5119823E-3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9.4600000000000001E-4</c:v>
                </c:pt>
                <c:pt idx="15">
                  <c:v>7.0855479999999997E-3</c:v>
                </c:pt>
                <c:pt idx="16">
                  <c:v>1.1787905E-2</c:v>
                </c:pt>
                <c:pt idx="17">
                  <c:v>1.16973575E-2</c:v>
                </c:pt>
                <c:pt idx="18">
                  <c:v>7.0747426000000004E-3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5.7722544000000002E-3</c:v>
                </c:pt>
                <c:pt idx="27">
                  <c:v>1.1378950000000001E-2</c:v>
                </c:pt>
                <c:pt idx="28">
                  <c:v>1.5328735E-2</c:v>
                </c:pt>
                <c:pt idx="29">
                  <c:v>1.7271457E-2</c:v>
                </c:pt>
                <c:pt idx="30">
                  <c:v>1.9131240000000001E-2</c:v>
                </c:pt>
                <c:pt idx="31">
                  <c:v>2.1227355999999999E-2</c:v>
                </c:pt>
                <c:pt idx="32">
                  <c:v>2.3176149E-2</c:v>
                </c:pt>
                <c:pt idx="33">
                  <c:v>2.6534176999999999E-2</c:v>
                </c:pt>
                <c:pt idx="34">
                  <c:v>3.0910320000000002E-2</c:v>
                </c:pt>
                <c:pt idx="35">
                  <c:v>3.5443429999999998E-2</c:v>
                </c:pt>
                <c:pt idx="36">
                  <c:v>3.7978835000000002E-2</c:v>
                </c:pt>
                <c:pt idx="37">
                  <c:v>3.7109725000000003E-2</c:v>
                </c:pt>
                <c:pt idx="38">
                  <c:v>3.3331822999999997E-2</c:v>
                </c:pt>
                <c:pt idx="39">
                  <c:v>2.8364851999999999E-2</c:v>
                </c:pt>
                <c:pt idx="40">
                  <c:v>2.2941431000000002E-2</c:v>
                </c:pt>
                <c:pt idx="41">
                  <c:v>1.8481245E-2</c:v>
                </c:pt>
                <c:pt idx="42">
                  <c:v>1.5128539E-2</c:v>
                </c:pt>
                <c:pt idx="43">
                  <c:v>1.5019719000000001E-2</c:v>
                </c:pt>
                <c:pt idx="44">
                  <c:v>1.9342488000000001E-2</c:v>
                </c:pt>
                <c:pt idx="45">
                  <c:v>2.6461245000000001E-2</c:v>
                </c:pt>
                <c:pt idx="46">
                  <c:v>3.2726406999999999E-2</c:v>
                </c:pt>
                <c:pt idx="47">
                  <c:v>3.5253710000000001E-2</c:v>
                </c:pt>
                <c:pt idx="48">
                  <c:v>3.3998470000000003E-2</c:v>
                </c:pt>
                <c:pt idx="49">
                  <c:v>3.0779311E-2</c:v>
                </c:pt>
                <c:pt idx="50">
                  <c:v>2.6928041E-2</c:v>
                </c:pt>
                <c:pt idx="51">
                  <c:v>2.4471844E-2</c:v>
                </c:pt>
                <c:pt idx="52">
                  <c:v>2.4145956999999999E-2</c:v>
                </c:pt>
                <c:pt idx="53">
                  <c:v>2.4608154E-2</c:v>
                </c:pt>
                <c:pt idx="54">
                  <c:v>2.3625383E-2</c:v>
                </c:pt>
                <c:pt idx="55">
                  <c:v>2.1439532000000001E-2</c:v>
                </c:pt>
                <c:pt idx="56">
                  <c:v>2.0297345000000001E-2</c:v>
                </c:pt>
                <c:pt idx="57">
                  <c:v>2.2676108E-2</c:v>
                </c:pt>
                <c:pt idx="58">
                  <c:v>2.8526737999999999E-2</c:v>
                </c:pt>
                <c:pt idx="59">
                  <c:v>3.4966360000000002E-2</c:v>
                </c:pt>
                <c:pt idx="60">
                  <c:v>3.8493842E-2</c:v>
                </c:pt>
                <c:pt idx="61">
                  <c:v>3.996425E-2</c:v>
                </c:pt>
                <c:pt idx="62">
                  <c:v>4.0499445000000002E-2</c:v>
                </c:pt>
                <c:pt idx="63">
                  <c:v>4.0431509999999997E-2</c:v>
                </c:pt>
                <c:pt idx="64">
                  <c:v>3.8659516999999997E-2</c:v>
                </c:pt>
                <c:pt idx="65">
                  <c:v>3.6184220000000003E-2</c:v>
                </c:pt>
                <c:pt idx="66">
                  <c:v>3.6899152999999997E-2</c:v>
                </c:pt>
                <c:pt idx="67">
                  <c:v>4.3916089999999998E-2</c:v>
                </c:pt>
                <c:pt idx="68">
                  <c:v>5.4558229999999999E-2</c:v>
                </c:pt>
                <c:pt idx="69">
                  <c:v>6.0963284E-2</c:v>
                </c:pt>
                <c:pt idx="70">
                  <c:v>5.7252905999999999E-2</c:v>
                </c:pt>
                <c:pt idx="71">
                  <c:v>4.4303710000000003E-2</c:v>
                </c:pt>
                <c:pt idx="72">
                  <c:v>2.9225827999999999E-2</c:v>
                </c:pt>
                <c:pt idx="73">
                  <c:v>1.8453032000000001E-2</c:v>
                </c:pt>
                <c:pt idx="74">
                  <c:v>1.427724E-2</c:v>
                </c:pt>
                <c:pt idx="75">
                  <c:v>1.3521078000000001E-2</c:v>
                </c:pt>
                <c:pt idx="76">
                  <c:v>1.3165625E-2</c:v>
                </c:pt>
                <c:pt idx="77">
                  <c:v>1.3173430999999999E-2</c:v>
                </c:pt>
                <c:pt idx="78">
                  <c:v>1.5914551999999998E-2</c:v>
                </c:pt>
                <c:pt idx="79">
                  <c:v>2.1069620000000001E-2</c:v>
                </c:pt>
                <c:pt idx="80">
                  <c:v>2.4238724E-2</c:v>
                </c:pt>
                <c:pt idx="81">
                  <c:v>2.1178468999999998E-2</c:v>
                </c:pt>
                <c:pt idx="82">
                  <c:v>1.1200460000000001E-2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3.2510997000000002E-3</c:v>
                </c:pt>
                <c:pt idx="89">
                  <c:v>1.1437187999999999E-2</c:v>
                </c:pt>
                <c:pt idx="90">
                  <c:v>1.7495190000000001E-2</c:v>
                </c:pt>
                <c:pt idx="91">
                  <c:v>2.1889973E-2</c:v>
                </c:pt>
                <c:pt idx="92">
                  <c:v>2.4383780000000001E-2</c:v>
                </c:pt>
                <c:pt idx="93">
                  <c:v>2.5607925E-2</c:v>
                </c:pt>
                <c:pt idx="94">
                  <c:v>2.5872644E-2</c:v>
                </c:pt>
                <c:pt idx="95">
                  <c:v>2.5387421E-2</c:v>
                </c:pt>
                <c:pt idx="96">
                  <c:v>2.5850046000000002E-2</c:v>
                </c:pt>
                <c:pt idx="97">
                  <c:v>2.6847592999999999E-2</c:v>
                </c:pt>
                <c:pt idx="98">
                  <c:v>2.7739403999999999E-2</c:v>
                </c:pt>
                <c:pt idx="99">
                  <c:v>2.8196684999999999E-2</c:v>
                </c:pt>
                <c:pt idx="100">
                  <c:v>2.811866E-2</c:v>
                </c:pt>
                <c:pt idx="101">
                  <c:v>2.7655207000000001E-2</c:v>
                </c:pt>
                <c:pt idx="102">
                  <c:v>2.7166842E-2</c:v>
                </c:pt>
                <c:pt idx="103">
                  <c:v>2.7157238E-2</c:v>
                </c:pt>
                <c:pt idx="104">
                  <c:v>2.6551185000000001E-2</c:v>
                </c:pt>
                <c:pt idx="105">
                  <c:v>2.5384124000000001E-2</c:v>
                </c:pt>
                <c:pt idx="106">
                  <c:v>2.3558203E-2</c:v>
                </c:pt>
                <c:pt idx="107">
                  <c:v>2.1540963999999999E-2</c:v>
                </c:pt>
                <c:pt idx="108">
                  <c:v>1.8318226999999999E-2</c:v>
                </c:pt>
                <c:pt idx="109">
                  <c:v>1.44690545E-2</c:v>
                </c:pt>
                <c:pt idx="110">
                  <c:v>1.0565329E-2</c:v>
                </c:pt>
                <c:pt idx="111">
                  <c:v>6.8039987000000001E-3</c:v>
                </c:pt>
                <c:pt idx="112">
                  <c:v>2.3891136999999998E-3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74B6-4A39-97E3-A7B54D338D6A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[5]Sheet1!$D$56:$DT$56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1.2701874E-3</c:v>
                </c:pt>
                <c:pt idx="5">
                  <c:v>2.9643585E-3</c:v>
                </c:pt>
                <c:pt idx="6">
                  <c:v>4.2701935999999996E-3</c:v>
                </c:pt>
                <c:pt idx="7">
                  <c:v>5.7279100000000001E-3</c:v>
                </c:pt>
                <c:pt idx="8">
                  <c:v>5.7556797000000003E-3</c:v>
                </c:pt>
                <c:pt idx="9">
                  <c:v>3.4529092000000002E-3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7.3899999999999997E-4</c:v>
                </c:pt>
                <c:pt idx="15">
                  <c:v>6.7777484999999998E-3</c:v>
                </c:pt>
                <c:pt idx="16">
                  <c:v>1.1416058999999999E-2</c:v>
                </c:pt>
                <c:pt idx="17">
                  <c:v>1.1280938000000001E-2</c:v>
                </c:pt>
                <c:pt idx="18">
                  <c:v>6.7281876999999999E-3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5.9576547000000004E-3</c:v>
                </c:pt>
                <c:pt idx="27">
                  <c:v>1.1502022000000001E-2</c:v>
                </c:pt>
                <c:pt idx="28">
                  <c:v>1.5337910999999999E-2</c:v>
                </c:pt>
                <c:pt idx="29">
                  <c:v>1.7154412000000001E-2</c:v>
                </c:pt>
                <c:pt idx="30">
                  <c:v>1.8843269999999999E-2</c:v>
                </c:pt>
                <c:pt idx="31">
                  <c:v>2.0817889999999999E-2</c:v>
                </c:pt>
                <c:pt idx="32">
                  <c:v>2.2781951000000002E-2</c:v>
                </c:pt>
                <c:pt idx="33">
                  <c:v>2.6238480000000002E-2</c:v>
                </c:pt>
                <c:pt idx="34">
                  <c:v>3.0736369999999999E-2</c:v>
                </c:pt>
                <c:pt idx="35">
                  <c:v>3.5325672000000002E-2</c:v>
                </c:pt>
                <c:pt idx="36">
                  <c:v>3.7828285000000003E-2</c:v>
                </c:pt>
                <c:pt idx="37">
                  <c:v>3.6921420000000003E-2</c:v>
                </c:pt>
                <c:pt idx="38">
                  <c:v>3.3098995999999999E-2</c:v>
                </c:pt>
                <c:pt idx="39">
                  <c:v>2.8204316E-2</c:v>
                </c:pt>
                <c:pt idx="40">
                  <c:v>2.3015158000000001E-2</c:v>
                </c:pt>
                <c:pt idx="41">
                  <c:v>1.8818837000000001E-2</c:v>
                </c:pt>
                <c:pt idx="42">
                  <c:v>1.5666062000000001E-2</c:v>
                </c:pt>
                <c:pt idx="43">
                  <c:v>1.5581698E-2</c:v>
                </c:pt>
                <c:pt idx="44">
                  <c:v>1.9769144999999998E-2</c:v>
                </c:pt>
                <c:pt idx="45">
                  <c:v>2.6656834000000001E-2</c:v>
                </c:pt>
                <c:pt idx="46">
                  <c:v>3.2668594000000002E-2</c:v>
                </c:pt>
                <c:pt idx="47">
                  <c:v>3.4993082000000002E-2</c:v>
                </c:pt>
                <c:pt idx="48">
                  <c:v>3.362586E-2</c:v>
                </c:pt>
                <c:pt idx="49">
                  <c:v>3.0455176E-2</c:v>
                </c:pt>
                <c:pt idx="50">
                  <c:v>2.6782442E-2</c:v>
                </c:pt>
                <c:pt idx="51">
                  <c:v>2.456649E-2</c:v>
                </c:pt>
                <c:pt idx="52">
                  <c:v>2.4434886999999999E-2</c:v>
                </c:pt>
                <c:pt idx="53">
                  <c:v>2.4982845E-2</c:v>
                </c:pt>
                <c:pt idx="54">
                  <c:v>2.3962164000000001E-2</c:v>
                </c:pt>
                <c:pt idx="55">
                  <c:v>2.1643164999999999E-2</c:v>
                </c:pt>
                <c:pt idx="56">
                  <c:v>2.0311648000000002E-2</c:v>
                </c:pt>
                <c:pt idx="57">
                  <c:v>2.2532169000000001E-2</c:v>
                </c:pt>
                <c:pt idx="58">
                  <c:v>2.8287408999999999E-2</c:v>
                </c:pt>
                <c:pt idx="59">
                  <c:v>3.473362E-2</c:v>
                </c:pt>
                <c:pt idx="60">
                  <c:v>3.8372174000000002E-2</c:v>
                </c:pt>
                <c:pt idx="61">
                  <c:v>4.0030933999999997E-2</c:v>
                </c:pt>
                <c:pt idx="62">
                  <c:v>4.0764287000000003E-2</c:v>
                </c:pt>
                <c:pt idx="63">
                  <c:v>4.0793728000000001E-2</c:v>
                </c:pt>
                <c:pt idx="64">
                  <c:v>3.8957133999999997E-2</c:v>
                </c:pt>
                <c:pt idx="65">
                  <c:v>3.6336756999999997E-2</c:v>
                </c:pt>
                <c:pt idx="66">
                  <c:v>3.6972705000000002E-2</c:v>
                </c:pt>
                <c:pt idx="67">
                  <c:v>4.4016069999999997E-2</c:v>
                </c:pt>
                <c:pt idx="68">
                  <c:v>5.4684468E-2</c:v>
                </c:pt>
                <c:pt idx="69">
                  <c:v>6.1003796999999998E-2</c:v>
                </c:pt>
                <c:pt idx="70">
                  <c:v>5.7100511999999999E-2</c:v>
                </c:pt>
                <c:pt idx="71">
                  <c:v>4.3948582999999999E-2</c:v>
                </c:pt>
                <c:pt idx="72">
                  <c:v>2.8732337E-2</c:v>
                </c:pt>
                <c:pt idx="73">
                  <c:v>1.7935203E-2</c:v>
                </c:pt>
                <c:pt idx="74">
                  <c:v>1.3829842E-2</c:v>
                </c:pt>
                <c:pt idx="75">
                  <c:v>1.3260025E-2</c:v>
                </c:pt>
                <c:pt idx="76">
                  <c:v>1.3181096E-2</c:v>
                </c:pt>
                <c:pt idx="77">
                  <c:v>1.3470302999999999E-2</c:v>
                </c:pt>
                <c:pt idx="78">
                  <c:v>1.6404427999999999E-2</c:v>
                </c:pt>
                <c:pt idx="79">
                  <c:v>2.1588156000000001E-2</c:v>
                </c:pt>
                <c:pt idx="80">
                  <c:v>2.4615115E-2</c:v>
                </c:pt>
                <c:pt idx="81">
                  <c:v>2.1299176E-2</c:v>
                </c:pt>
                <c:pt idx="82">
                  <c:v>1.1067601999999999E-2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3.1271377000000001E-3</c:v>
                </c:pt>
                <c:pt idx="89">
                  <c:v>1.1259731E-2</c:v>
                </c:pt>
                <c:pt idx="90">
                  <c:v>1.7230341E-2</c:v>
                </c:pt>
                <c:pt idx="91">
                  <c:v>2.159347E-2</c:v>
                </c:pt>
                <c:pt idx="92">
                  <c:v>2.4148284999999999E-2</c:v>
                </c:pt>
                <c:pt idx="93">
                  <c:v>2.5483005E-2</c:v>
                </c:pt>
                <c:pt idx="94">
                  <c:v>2.5881706000000001E-2</c:v>
                </c:pt>
                <c:pt idx="95">
                  <c:v>2.551761E-2</c:v>
                </c:pt>
                <c:pt idx="96">
                  <c:v>2.6076082E-2</c:v>
                </c:pt>
                <c:pt idx="97">
                  <c:v>2.7104683000000001E-2</c:v>
                </c:pt>
                <c:pt idx="98">
                  <c:v>2.7984232000000001E-2</c:v>
                </c:pt>
                <c:pt idx="99">
                  <c:v>2.8399770000000001E-2</c:v>
                </c:pt>
                <c:pt idx="100">
                  <c:v>2.8272951000000001E-2</c:v>
                </c:pt>
                <c:pt idx="101">
                  <c:v>2.7732922E-2</c:v>
                </c:pt>
                <c:pt idx="102">
                  <c:v>2.7201920000000001E-2</c:v>
                </c:pt>
                <c:pt idx="103">
                  <c:v>2.7174255000000001E-2</c:v>
                </c:pt>
                <c:pt idx="104">
                  <c:v>2.6557803000000001E-2</c:v>
                </c:pt>
                <c:pt idx="105">
                  <c:v>2.5383994E-2</c:v>
                </c:pt>
                <c:pt idx="106">
                  <c:v>2.3551807000000001E-2</c:v>
                </c:pt>
                <c:pt idx="107">
                  <c:v>2.1536274000000001E-2</c:v>
                </c:pt>
                <c:pt idx="108">
                  <c:v>1.8290382000000001E-2</c:v>
                </c:pt>
                <c:pt idx="109">
                  <c:v>1.44095905E-2</c:v>
                </c:pt>
                <c:pt idx="110">
                  <c:v>1.0465004E-2</c:v>
                </c:pt>
                <c:pt idx="111">
                  <c:v>6.6950919999999997E-3</c:v>
                </c:pt>
                <c:pt idx="112">
                  <c:v>2.2487948E-3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74B6-4A39-97E3-A7B54D338D6A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[5]Sheet1!$D$57:$DT$57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1.4364657000000001E-3</c:v>
                </c:pt>
                <c:pt idx="5">
                  <c:v>2.7328195999999998E-3</c:v>
                </c:pt>
                <c:pt idx="6">
                  <c:v>3.8484795999999999E-3</c:v>
                </c:pt>
                <c:pt idx="7">
                  <c:v>5.3849197E-3</c:v>
                </c:pt>
                <c:pt idx="8">
                  <c:v>5.6781988E-3</c:v>
                </c:pt>
                <c:pt idx="9">
                  <c:v>3.5603560000000002E-3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7.5000000000000002E-4</c:v>
                </c:pt>
                <c:pt idx="15">
                  <c:v>7.2018580000000002E-3</c:v>
                </c:pt>
                <c:pt idx="16">
                  <c:v>1.2122292E-2</c:v>
                </c:pt>
                <c:pt idx="17">
                  <c:v>1.1999104999999999E-2</c:v>
                </c:pt>
                <c:pt idx="18">
                  <c:v>7.2012939999999996E-3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5.7649720000000002E-3</c:v>
                </c:pt>
                <c:pt idx="27">
                  <c:v>1.1291771000000001E-2</c:v>
                </c:pt>
                <c:pt idx="28">
                  <c:v>1.5134295000000001E-2</c:v>
                </c:pt>
                <c:pt idx="29">
                  <c:v>1.7079101999999999E-2</c:v>
                </c:pt>
                <c:pt idx="30">
                  <c:v>1.902833E-2</c:v>
                </c:pt>
                <c:pt idx="31">
                  <c:v>2.1267108999999999E-2</c:v>
                </c:pt>
                <c:pt idx="32">
                  <c:v>2.3337884E-2</c:v>
                </c:pt>
                <c:pt idx="33">
                  <c:v>2.671134E-2</c:v>
                </c:pt>
                <c:pt idx="34">
                  <c:v>3.1036343000000001E-2</c:v>
                </c:pt>
                <c:pt idx="35">
                  <c:v>3.5478997999999998E-2</c:v>
                </c:pt>
                <c:pt idx="36">
                  <c:v>3.7930329999999998E-2</c:v>
                </c:pt>
                <c:pt idx="37">
                  <c:v>3.7009550000000002E-2</c:v>
                </c:pt>
                <c:pt idx="38">
                  <c:v>3.3210381999999997E-2</c:v>
                </c:pt>
                <c:pt idx="39">
                  <c:v>2.8245049000000001E-2</c:v>
                </c:pt>
                <c:pt idx="40">
                  <c:v>2.2831896000000001E-2</c:v>
                </c:pt>
                <c:pt idx="41">
                  <c:v>1.8313833000000002E-2</c:v>
                </c:pt>
                <c:pt idx="42">
                  <c:v>1.4901252E-2</c:v>
                </c:pt>
                <c:pt idx="43">
                  <c:v>1.4798077E-2</c:v>
                </c:pt>
                <c:pt idx="44">
                  <c:v>1.9203449000000001E-2</c:v>
                </c:pt>
                <c:pt idx="45">
                  <c:v>2.6458415999999998E-2</c:v>
                </c:pt>
                <c:pt idx="46">
                  <c:v>3.2822709999999998E-2</c:v>
                </c:pt>
                <c:pt idx="47">
                  <c:v>3.5382845000000003E-2</c:v>
                </c:pt>
                <c:pt idx="48">
                  <c:v>3.4095168000000002E-2</c:v>
                </c:pt>
                <c:pt idx="49">
                  <c:v>3.0857203999999999E-2</c:v>
                </c:pt>
                <c:pt idx="50">
                  <c:v>2.7050916000000001E-2</c:v>
                </c:pt>
                <c:pt idx="51">
                  <c:v>2.4712352E-2</c:v>
                </c:pt>
                <c:pt idx="52">
                  <c:v>2.4515036E-2</c:v>
                </c:pt>
                <c:pt idx="53">
                  <c:v>2.5011288E-2</c:v>
                </c:pt>
                <c:pt idx="54">
                  <c:v>2.3927641999999999E-2</c:v>
                </c:pt>
                <c:pt idx="55">
                  <c:v>2.1558994000000001E-2</c:v>
                </c:pt>
                <c:pt idx="56">
                  <c:v>2.0259711999999999E-2</c:v>
                </c:pt>
                <c:pt idx="57">
                  <c:v>2.2593088000000001E-2</c:v>
                </c:pt>
                <c:pt idx="58">
                  <c:v>2.8504735E-2</c:v>
                </c:pt>
                <c:pt idx="59">
                  <c:v>3.5040580000000002E-2</c:v>
                </c:pt>
                <c:pt idx="60">
                  <c:v>3.8581879999999999E-2</c:v>
                </c:pt>
                <c:pt idx="61">
                  <c:v>3.9923559999999997E-2</c:v>
                </c:pt>
                <c:pt idx="62">
                  <c:v>4.0235515999999999E-2</c:v>
                </c:pt>
                <c:pt idx="63">
                  <c:v>3.9981696999999997E-2</c:v>
                </c:pt>
                <c:pt idx="64">
                  <c:v>3.8151709999999998E-2</c:v>
                </c:pt>
                <c:pt idx="65">
                  <c:v>3.5777595000000002E-2</c:v>
                </c:pt>
                <c:pt idx="66">
                  <c:v>3.6687464000000003E-2</c:v>
                </c:pt>
                <c:pt idx="67">
                  <c:v>4.3899577000000002E-2</c:v>
                </c:pt>
                <c:pt idx="68">
                  <c:v>5.4651129999999999E-2</c:v>
                </c:pt>
                <c:pt idx="69">
                  <c:v>6.1049390000000002E-2</c:v>
                </c:pt>
                <c:pt idx="70">
                  <c:v>5.7247616000000001E-2</c:v>
                </c:pt>
                <c:pt idx="71">
                  <c:v>4.4212077000000002E-2</c:v>
                </c:pt>
                <c:pt idx="72">
                  <c:v>2.9104846E-2</c:v>
                </c:pt>
                <c:pt idx="73">
                  <c:v>1.8379407E-2</c:v>
                </c:pt>
                <c:pt idx="74">
                  <c:v>1.42807765E-2</c:v>
                </c:pt>
                <c:pt idx="75">
                  <c:v>1.3624201000000001E-2</c:v>
                </c:pt>
                <c:pt idx="76">
                  <c:v>1.3357809E-2</c:v>
                </c:pt>
                <c:pt idx="77">
                  <c:v>1.3362005999999999E-2</c:v>
                </c:pt>
                <c:pt idx="78">
                  <c:v>1.5955214999999998E-2</c:v>
                </c:pt>
                <c:pt idx="79">
                  <c:v>2.088098E-2</c:v>
                </c:pt>
                <c:pt idx="80">
                  <c:v>2.3896521E-2</c:v>
                </c:pt>
                <c:pt idx="81">
                  <c:v>2.083832E-2</c:v>
                </c:pt>
                <c:pt idx="82">
                  <c:v>1.0976614000000001E-2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3.1393399E-3</c:v>
                </c:pt>
                <c:pt idx="89">
                  <c:v>1.1343236E-2</c:v>
                </c:pt>
                <c:pt idx="90">
                  <c:v>1.754199E-2</c:v>
                </c:pt>
                <c:pt idx="91">
                  <c:v>2.2132453E-2</c:v>
                </c:pt>
                <c:pt idx="92">
                  <c:v>2.4766691E-2</c:v>
                </c:pt>
                <c:pt idx="93">
                  <c:v>2.6038950000000002E-2</c:v>
                </c:pt>
                <c:pt idx="94">
                  <c:v>2.6269546000000001E-2</c:v>
                </c:pt>
                <c:pt idx="95">
                  <c:v>2.5686345999999999E-2</c:v>
                </c:pt>
                <c:pt idx="96">
                  <c:v>2.6030997E-2</c:v>
                </c:pt>
                <c:pt idx="97">
                  <c:v>2.6912637E-2</c:v>
                </c:pt>
                <c:pt idx="98">
                  <c:v>2.7709886E-2</c:v>
                </c:pt>
                <c:pt idx="99">
                  <c:v>2.8096429999999999E-2</c:v>
                </c:pt>
                <c:pt idx="100">
                  <c:v>2.7975434E-2</c:v>
                </c:pt>
                <c:pt idx="101">
                  <c:v>2.7481367999999999E-2</c:v>
                </c:pt>
                <c:pt idx="102">
                  <c:v>2.6982542000000002E-2</c:v>
                </c:pt>
                <c:pt idx="103">
                  <c:v>2.6984429000000001E-2</c:v>
                </c:pt>
                <c:pt idx="104">
                  <c:v>2.6392588000000002E-2</c:v>
                </c:pt>
                <c:pt idx="105">
                  <c:v>2.5240827E-2</c:v>
                </c:pt>
                <c:pt idx="106">
                  <c:v>2.3426820000000001E-2</c:v>
                </c:pt>
                <c:pt idx="107">
                  <c:v>2.1414313000000001E-2</c:v>
                </c:pt>
                <c:pt idx="108">
                  <c:v>1.8178517000000002E-2</c:v>
                </c:pt>
                <c:pt idx="109">
                  <c:v>1.4301036499999999E-2</c:v>
                </c:pt>
                <c:pt idx="110">
                  <c:v>1.0348316E-2</c:v>
                </c:pt>
                <c:pt idx="111">
                  <c:v>6.6475044000000004E-3</c:v>
                </c:pt>
                <c:pt idx="112">
                  <c:v>2.1987762E-3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74B6-4A39-97E3-A7B54D338D6A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[5]Sheet1!$D$58:$DT$58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1.1169152999999999E-3</c:v>
                </c:pt>
                <c:pt idx="5">
                  <c:v>2.4345553999999998E-3</c:v>
                </c:pt>
                <c:pt idx="6">
                  <c:v>3.6933066000000001E-3</c:v>
                </c:pt>
                <c:pt idx="7">
                  <c:v>5.3889146000000001E-3</c:v>
                </c:pt>
                <c:pt idx="8">
                  <c:v>5.7446663000000004E-3</c:v>
                </c:pt>
                <c:pt idx="9">
                  <c:v>3.6355419999999999E-3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1.0540617E-3</c:v>
                </c:pt>
                <c:pt idx="15">
                  <c:v>7.1747266000000004E-3</c:v>
                </c:pt>
                <c:pt idx="16">
                  <c:v>1.1822902999999999E-2</c:v>
                </c:pt>
                <c:pt idx="17">
                  <c:v>1.1597745E-2</c:v>
                </c:pt>
                <c:pt idx="18">
                  <c:v>6.8635600000000003E-3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5.9013227000000003E-3</c:v>
                </c:pt>
                <c:pt idx="27">
                  <c:v>1.1510464999999999E-2</c:v>
                </c:pt>
                <c:pt idx="28">
                  <c:v>1.5418823999999999E-2</c:v>
                </c:pt>
                <c:pt idx="29">
                  <c:v>1.7386519999999999E-2</c:v>
                </c:pt>
                <c:pt idx="30">
                  <c:v>1.9281413000000001E-2</c:v>
                </c:pt>
                <c:pt idx="31">
                  <c:v>2.1389924000000001E-2</c:v>
                </c:pt>
                <c:pt idx="32">
                  <c:v>2.3271489999999999E-2</c:v>
                </c:pt>
                <c:pt idx="33">
                  <c:v>2.6513001000000001E-2</c:v>
                </c:pt>
                <c:pt idx="34">
                  <c:v>3.0792043000000002E-2</c:v>
                </c:pt>
                <c:pt idx="35">
                  <c:v>3.5296734000000003E-2</c:v>
                </c:pt>
                <c:pt idx="36">
                  <c:v>3.7833538E-2</c:v>
                </c:pt>
                <c:pt idx="37">
                  <c:v>3.6961122999999999E-2</c:v>
                </c:pt>
                <c:pt idx="38">
                  <c:v>3.3157266999999997E-2</c:v>
                </c:pt>
                <c:pt idx="39">
                  <c:v>2.8185756999999999E-2</c:v>
                </c:pt>
                <c:pt idx="40">
                  <c:v>2.2858612E-2</c:v>
                </c:pt>
                <c:pt idx="41">
                  <c:v>1.8487480000000001E-2</c:v>
                </c:pt>
                <c:pt idx="42">
                  <c:v>1.5260292E-2</c:v>
                </c:pt>
                <c:pt idx="43">
                  <c:v>1.5245563E-2</c:v>
                </c:pt>
                <c:pt idx="44">
                  <c:v>1.9575446999999999E-2</c:v>
                </c:pt>
                <c:pt idx="45">
                  <c:v>2.6616431999999999E-2</c:v>
                </c:pt>
                <c:pt idx="46">
                  <c:v>3.2764237000000002E-2</c:v>
                </c:pt>
                <c:pt idx="47">
                  <c:v>3.5197802E-2</c:v>
                </c:pt>
                <c:pt idx="48">
                  <c:v>3.3925052999999997E-2</c:v>
                </c:pt>
                <c:pt idx="49">
                  <c:v>3.0739200000000001E-2</c:v>
                </c:pt>
                <c:pt idx="50">
                  <c:v>2.6974716999999999E-2</c:v>
                </c:pt>
                <c:pt idx="51">
                  <c:v>2.4671855999999999E-2</c:v>
                </c:pt>
                <c:pt idx="52">
                  <c:v>2.4540648000000002E-2</c:v>
                </c:pt>
                <c:pt idx="53">
                  <c:v>2.5100654E-2</c:v>
                </c:pt>
                <c:pt idx="54">
                  <c:v>2.4042853999999999E-2</c:v>
                </c:pt>
                <c:pt idx="55">
                  <c:v>2.1625775999999999E-2</c:v>
                </c:pt>
                <c:pt idx="56">
                  <c:v>2.022233E-2</c:v>
                </c:pt>
                <c:pt idx="57">
                  <c:v>2.2447855999999999E-2</c:v>
                </c:pt>
                <c:pt idx="58">
                  <c:v>2.8263632E-2</c:v>
                </c:pt>
                <c:pt idx="59">
                  <c:v>3.4730909999999997E-2</c:v>
                </c:pt>
                <c:pt idx="60">
                  <c:v>3.8285832999999998E-2</c:v>
                </c:pt>
                <c:pt idx="61">
                  <c:v>3.9781900000000002E-2</c:v>
                </c:pt>
                <c:pt idx="62">
                  <c:v>4.0382080000000001E-2</c:v>
                </c:pt>
                <c:pt idx="63">
                  <c:v>4.0410294999999999E-2</c:v>
                </c:pt>
                <c:pt idx="64">
                  <c:v>3.8658342999999998E-2</c:v>
                </c:pt>
                <c:pt idx="65">
                  <c:v>3.6090520000000001E-2</c:v>
                </c:pt>
                <c:pt idx="66">
                  <c:v>3.6660984000000001E-2</c:v>
                </c:pt>
                <c:pt idx="67">
                  <c:v>4.3584212999999997E-2</c:v>
                </c:pt>
                <c:pt idx="68">
                  <c:v>5.428028E-2</c:v>
                </c:pt>
                <c:pt idx="69">
                  <c:v>6.0838494E-2</c:v>
                </c:pt>
                <c:pt idx="70">
                  <c:v>5.7314615999999999E-2</c:v>
                </c:pt>
                <c:pt idx="71">
                  <c:v>4.4503063000000002E-2</c:v>
                </c:pt>
                <c:pt idx="72">
                  <c:v>2.9450757000000001E-2</c:v>
                </c:pt>
                <c:pt idx="73">
                  <c:v>1.8617433999999999E-2</c:v>
                </c:pt>
                <c:pt idx="74">
                  <c:v>1.434211E-2</c:v>
                </c:pt>
                <c:pt idx="75">
                  <c:v>1.3521572000000001E-2</c:v>
                </c:pt>
                <c:pt idx="76">
                  <c:v>1.3131367E-2</c:v>
                </c:pt>
                <c:pt idx="77">
                  <c:v>1.3058349E-2</c:v>
                </c:pt>
                <c:pt idx="78">
                  <c:v>1.5689888999999999E-2</c:v>
                </c:pt>
                <c:pt idx="79">
                  <c:v>2.0797415E-2</c:v>
                </c:pt>
                <c:pt idx="80">
                  <c:v>2.4068076000000001E-2</c:v>
                </c:pt>
                <c:pt idx="81">
                  <c:v>2.1200429999999999E-2</c:v>
                </c:pt>
                <c:pt idx="82">
                  <c:v>1.1383612E-2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3.3622736E-3</c:v>
                </c:pt>
                <c:pt idx="89">
                  <c:v>1.1438616E-2</c:v>
                </c:pt>
                <c:pt idx="90">
                  <c:v>1.7410088000000001E-2</c:v>
                </c:pt>
                <c:pt idx="91">
                  <c:v>2.176378E-2</c:v>
                </c:pt>
                <c:pt idx="92">
                  <c:v>2.4223083999999999E-2</c:v>
                </c:pt>
                <c:pt idx="93">
                  <c:v>2.5428125999999999E-2</c:v>
                </c:pt>
                <c:pt idx="94">
                  <c:v>2.5695806000000002E-2</c:v>
                </c:pt>
                <c:pt idx="95">
                  <c:v>2.5254144999999999E-2</c:v>
                </c:pt>
                <c:pt idx="96">
                  <c:v>2.5815984E-2</c:v>
                </c:pt>
                <c:pt idx="97">
                  <c:v>2.6924822000000001E-2</c:v>
                </c:pt>
                <c:pt idx="98">
                  <c:v>2.791627E-2</c:v>
                </c:pt>
                <c:pt idx="99">
                  <c:v>2.8428234E-2</c:v>
                </c:pt>
                <c:pt idx="100">
                  <c:v>2.8352642000000001E-2</c:v>
                </c:pt>
                <c:pt idx="101">
                  <c:v>2.7876919999999999E-2</c:v>
                </c:pt>
                <c:pt idx="102">
                  <c:v>2.7326828000000001E-2</c:v>
                </c:pt>
                <c:pt idx="103">
                  <c:v>2.7244607000000001E-2</c:v>
                </c:pt>
                <c:pt idx="104">
                  <c:v>2.6555452E-2</c:v>
                </c:pt>
                <c:pt idx="105">
                  <c:v>2.5306421999999999E-2</c:v>
                </c:pt>
                <c:pt idx="106">
                  <c:v>2.3400407000000002E-2</c:v>
                </c:pt>
                <c:pt idx="107">
                  <c:v>2.1296191999999999E-2</c:v>
                </c:pt>
                <c:pt idx="108">
                  <c:v>1.8005297E-2</c:v>
                </c:pt>
                <c:pt idx="109">
                  <c:v>1.40927695E-2</c:v>
                </c:pt>
                <c:pt idx="110">
                  <c:v>1.0122547000000001E-2</c:v>
                </c:pt>
                <c:pt idx="111">
                  <c:v>6.4424215999999996E-3</c:v>
                </c:pt>
                <c:pt idx="112">
                  <c:v>2.0246299999999999E-3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74B6-4A39-97E3-A7B54D338D6A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[5]Sheet1!$D$59:$DT$59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1.2793614E-3</c:v>
                </c:pt>
                <c:pt idx="5">
                  <c:v>2.5984347E-3</c:v>
                </c:pt>
                <c:pt idx="6">
                  <c:v>3.8511207999999998E-3</c:v>
                </c:pt>
                <c:pt idx="7">
                  <c:v>5.5722905999999999E-3</c:v>
                </c:pt>
                <c:pt idx="8">
                  <c:v>5.9263889999999998E-3</c:v>
                </c:pt>
                <c:pt idx="9">
                  <c:v>3.7728352000000001E-3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9.0899999999999998E-4</c:v>
                </c:pt>
                <c:pt idx="15">
                  <c:v>7.0567112000000003E-3</c:v>
                </c:pt>
                <c:pt idx="16">
                  <c:v>1.17707895E-2</c:v>
                </c:pt>
                <c:pt idx="17">
                  <c:v>1.1639616E-2</c:v>
                </c:pt>
                <c:pt idx="18">
                  <c:v>6.9860136000000003E-3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5.814769E-3</c:v>
                </c:pt>
                <c:pt idx="27">
                  <c:v>1.1366108E-2</c:v>
                </c:pt>
                <c:pt idx="28">
                  <c:v>1.5269968E-2</c:v>
                </c:pt>
                <c:pt idx="29">
                  <c:v>1.7225821999999998E-2</c:v>
                </c:pt>
                <c:pt idx="30">
                  <c:v>1.9161744000000001E-2</c:v>
                </c:pt>
                <c:pt idx="31">
                  <c:v>2.1348256999999999E-2</c:v>
                </c:pt>
                <c:pt idx="32">
                  <c:v>2.3351772E-2</c:v>
                </c:pt>
                <c:pt idx="33">
                  <c:v>2.6653843E-2</c:v>
                </c:pt>
                <c:pt idx="34">
                  <c:v>3.0912384000000001E-2</c:v>
                </c:pt>
                <c:pt idx="35">
                  <c:v>3.5288519999999997E-2</c:v>
                </c:pt>
                <c:pt idx="36">
                  <c:v>3.7702248000000001E-2</c:v>
                </c:pt>
                <c:pt idx="37">
                  <c:v>3.6804139999999999E-2</c:v>
                </c:pt>
                <c:pt idx="38">
                  <c:v>3.3058938000000003E-2</c:v>
                </c:pt>
                <c:pt idx="39">
                  <c:v>2.8178195999999999E-2</c:v>
                </c:pt>
                <c:pt idx="40">
                  <c:v>2.2854731999999999E-2</c:v>
                </c:pt>
                <c:pt idx="41">
                  <c:v>1.8445936999999999E-2</c:v>
                </c:pt>
                <c:pt idx="42">
                  <c:v>1.5115960499999999E-2</c:v>
                </c:pt>
                <c:pt idx="43">
                  <c:v>1.5014857E-2</c:v>
                </c:pt>
                <c:pt idx="44">
                  <c:v>1.9365690000000001E-2</c:v>
                </c:pt>
                <c:pt idx="45">
                  <c:v>2.6564032000000001E-2</c:v>
                </c:pt>
                <c:pt idx="46">
                  <c:v>3.2910723000000003E-2</c:v>
                </c:pt>
                <c:pt idx="47">
                  <c:v>3.5469430000000003E-2</c:v>
                </c:pt>
                <c:pt idx="48">
                  <c:v>3.4161142999999998E-2</c:v>
                </c:pt>
                <c:pt idx="49">
                  <c:v>3.0883540000000001E-2</c:v>
                </c:pt>
                <c:pt idx="50">
                  <c:v>2.7081542E-2</c:v>
                </c:pt>
                <c:pt idx="51">
                  <c:v>2.4823136999999999E-2</c:v>
                </c:pt>
                <c:pt idx="52">
                  <c:v>2.4745370999999999E-2</c:v>
                </c:pt>
                <c:pt idx="53">
                  <c:v>2.5290169000000001E-2</c:v>
                </c:pt>
                <c:pt idx="54">
                  <c:v>2.4131580999999999E-2</c:v>
                </c:pt>
                <c:pt idx="55">
                  <c:v>2.1610540000000001E-2</c:v>
                </c:pt>
                <c:pt idx="56">
                  <c:v>2.0169680999999998E-2</c:v>
                </c:pt>
                <c:pt idx="57">
                  <c:v>2.2440954999999999E-2</c:v>
                </c:pt>
                <c:pt idx="58">
                  <c:v>2.8384110000000001E-2</c:v>
                </c:pt>
                <c:pt idx="59">
                  <c:v>3.5011840000000002E-2</c:v>
                </c:pt>
                <c:pt idx="60">
                  <c:v>3.8655818000000002E-2</c:v>
                </c:pt>
                <c:pt idx="61">
                  <c:v>4.0040770000000003E-2</c:v>
                </c:pt>
                <c:pt idx="62">
                  <c:v>4.0311581999999999E-2</c:v>
                </c:pt>
                <c:pt idx="63">
                  <c:v>3.9982657999999997E-2</c:v>
                </c:pt>
                <c:pt idx="64">
                  <c:v>3.8137600000000001E-2</c:v>
                </c:pt>
                <c:pt idx="65">
                  <c:v>3.585986E-2</c:v>
                </c:pt>
                <c:pt idx="66">
                  <c:v>3.686644E-2</c:v>
                </c:pt>
                <c:pt idx="67">
                  <c:v>4.4023703999999997E-2</c:v>
                </c:pt>
                <c:pt idx="68">
                  <c:v>5.4535948000000001E-2</c:v>
                </c:pt>
                <c:pt idx="69">
                  <c:v>6.0685817000000003E-2</c:v>
                </c:pt>
                <c:pt idx="70">
                  <c:v>5.6838180000000002E-2</c:v>
                </c:pt>
                <c:pt idx="71">
                  <c:v>4.3977389999999998E-2</c:v>
                </c:pt>
                <c:pt idx="72">
                  <c:v>2.9095284999999999E-2</c:v>
                </c:pt>
                <c:pt idx="73">
                  <c:v>1.844461E-2</c:v>
                </c:pt>
                <c:pt idx="74">
                  <c:v>1.42489765E-2</c:v>
                </c:pt>
                <c:pt idx="75">
                  <c:v>1.3430997E-2</c:v>
                </c:pt>
                <c:pt idx="76">
                  <c:v>1.3075397000000001E-2</c:v>
                </c:pt>
                <c:pt idx="77">
                  <c:v>1.3168064E-2</c:v>
                </c:pt>
                <c:pt idx="78">
                  <c:v>1.6015178000000001E-2</c:v>
                </c:pt>
                <c:pt idx="79">
                  <c:v>2.1237803999999999E-2</c:v>
                </c:pt>
                <c:pt idx="80">
                  <c:v>2.4414730999999999E-2</c:v>
                </c:pt>
                <c:pt idx="81">
                  <c:v>2.1281984E-2</c:v>
                </c:pt>
                <c:pt idx="82">
                  <c:v>1.1159166E-2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3.3647773999999999E-3</c:v>
                </c:pt>
                <c:pt idx="89">
                  <c:v>1.1522256999999999E-2</c:v>
                </c:pt>
                <c:pt idx="90">
                  <c:v>1.7532703E-2</c:v>
                </c:pt>
                <c:pt idx="91">
                  <c:v>2.1896347E-2</c:v>
                </c:pt>
                <c:pt idx="92">
                  <c:v>2.4402488E-2</c:v>
                </c:pt>
                <c:pt idx="93">
                  <c:v>2.5644918999999999E-2</c:v>
                </c:pt>
                <c:pt idx="94">
                  <c:v>2.5909333E-2</c:v>
                </c:pt>
                <c:pt idx="95">
                  <c:v>2.541013E-2</c:v>
                </c:pt>
                <c:pt idx="96">
                  <c:v>2.5829479999999998E-2</c:v>
                </c:pt>
                <c:pt idx="97">
                  <c:v>2.6773682E-2</c:v>
                </c:pt>
                <c:pt idx="98">
                  <c:v>2.7620268999999999E-2</c:v>
                </c:pt>
                <c:pt idx="99">
                  <c:v>2.8039649999999999E-2</c:v>
                </c:pt>
                <c:pt idx="100">
                  <c:v>2.7928807E-2</c:v>
                </c:pt>
                <c:pt idx="101">
                  <c:v>2.7413626999999999E-2</c:v>
                </c:pt>
                <c:pt idx="102">
                  <c:v>2.6932149999999998E-2</c:v>
                </c:pt>
                <c:pt idx="103">
                  <c:v>2.693108E-2</c:v>
                </c:pt>
                <c:pt idx="104">
                  <c:v>2.6335246999999999E-2</c:v>
                </c:pt>
                <c:pt idx="105">
                  <c:v>2.5182104E-2</c:v>
                </c:pt>
                <c:pt idx="106">
                  <c:v>2.3369480000000002E-2</c:v>
                </c:pt>
                <c:pt idx="107">
                  <c:v>2.1380930999999999E-2</c:v>
                </c:pt>
                <c:pt idx="108">
                  <c:v>1.8154249000000001E-2</c:v>
                </c:pt>
                <c:pt idx="109">
                  <c:v>1.4297211000000001E-2</c:v>
                </c:pt>
                <c:pt idx="110">
                  <c:v>1.037685E-2</c:v>
                </c:pt>
                <c:pt idx="111">
                  <c:v>6.6936775E-3</c:v>
                </c:pt>
                <c:pt idx="112">
                  <c:v>2.2824822999999998E-3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74B6-4A39-97E3-A7B54D338D6A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[5]Sheet1!$D$60:$DT$60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1.2320003999999999E-3</c:v>
                </c:pt>
                <c:pt idx="5">
                  <c:v>2.6110717999999998E-3</c:v>
                </c:pt>
                <c:pt idx="6">
                  <c:v>3.7914239999999998E-3</c:v>
                </c:pt>
                <c:pt idx="7">
                  <c:v>5.4123816000000002E-3</c:v>
                </c:pt>
                <c:pt idx="8">
                  <c:v>5.731468E-3</c:v>
                </c:pt>
                <c:pt idx="9">
                  <c:v>3.5906148000000001E-3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5.8699999999999996E-4</c:v>
                </c:pt>
                <c:pt idx="15">
                  <c:v>6.6225006999999997E-3</c:v>
                </c:pt>
                <c:pt idx="16">
                  <c:v>1.1397325999999999E-2</c:v>
                </c:pt>
                <c:pt idx="17">
                  <c:v>1.1506104E-2</c:v>
                </c:pt>
                <c:pt idx="18">
                  <c:v>7.1050230000000002E-3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5.8319555000000004E-3</c:v>
                </c:pt>
                <c:pt idx="27">
                  <c:v>1.139473E-2</c:v>
                </c:pt>
                <c:pt idx="28">
                  <c:v>1.5249616000000001E-2</c:v>
                </c:pt>
                <c:pt idx="29">
                  <c:v>1.7081121000000001E-2</c:v>
                </c:pt>
                <c:pt idx="30">
                  <c:v>1.8819882E-2</c:v>
                </c:pt>
                <c:pt idx="31">
                  <c:v>2.0866338000000002E-2</c:v>
                </c:pt>
                <c:pt idx="32">
                  <c:v>2.2864927E-2</c:v>
                </c:pt>
                <c:pt idx="33">
                  <c:v>2.6348863E-2</c:v>
                </c:pt>
                <c:pt idx="34">
                  <c:v>3.0887330000000001E-2</c:v>
                </c:pt>
                <c:pt idx="35">
                  <c:v>3.5536427000000002E-2</c:v>
                </c:pt>
                <c:pt idx="36">
                  <c:v>3.8073330000000002E-2</c:v>
                </c:pt>
                <c:pt idx="37">
                  <c:v>3.7146012999999999E-2</c:v>
                </c:pt>
                <c:pt idx="38">
                  <c:v>3.3281114000000001E-2</c:v>
                </c:pt>
                <c:pt idx="39">
                  <c:v>2.8299553000000002E-2</c:v>
                </c:pt>
                <c:pt idx="40">
                  <c:v>2.2947882999999999E-2</c:v>
                </c:pt>
                <c:pt idx="41">
                  <c:v>1.8504128000000002E-2</c:v>
                </c:pt>
                <c:pt idx="42">
                  <c:v>1.5206836E-2</c:v>
                </c:pt>
                <c:pt idx="43">
                  <c:v>1.5217491E-2</c:v>
                </c:pt>
                <c:pt idx="44">
                  <c:v>1.9674316000000001E-2</c:v>
                </c:pt>
                <c:pt idx="45">
                  <c:v>2.6860177999999998E-2</c:v>
                </c:pt>
                <c:pt idx="46">
                  <c:v>3.3045959999999999E-2</c:v>
                </c:pt>
                <c:pt idx="47">
                  <c:v>3.5412486999999999E-2</c:v>
                </c:pt>
                <c:pt idx="48">
                  <c:v>3.4005117000000001E-2</c:v>
                </c:pt>
                <c:pt idx="49">
                  <c:v>3.0700788E-2</c:v>
                </c:pt>
                <c:pt idx="50">
                  <c:v>2.6823709000000001E-2</c:v>
                </c:pt>
                <c:pt idx="51">
                  <c:v>2.4447089000000002E-2</c:v>
                </c:pt>
                <c:pt idx="52">
                  <c:v>2.4277600999999999E-2</c:v>
                </c:pt>
                <c:pt idx="53">
                  <c:v>2.4881268000000002E-2</c:v>
                </c:pt>
                <c:pt idx="54">
                  <c:v>2.3904346E-2</c:v>
                </c:pt>
                <c:pt idx="55">
                  <c:v>2.1566370000000001E-2</c:v>
                </c:pt>
                <c:pt idx="56">
                  <c:v>2.0236587E-2</c:v>
                </c:pt>
                <c:pt idx="57">
                  <c:v>2.2508924999999999E-2</c:v>
                </c:pt>
                <c:pt idx="58">
                  <c:v>2.8344892E-2</c:v>
                </c:pt>
                <c:pt idx="59">
                  <c:v>3.4810769999999998E-2</c:v>
                </c:pt>
                <c:pt idx="60">
                  <c:v>3.8325563E-2</c:v>
                </c:pt>
                <c:pt idx="61">
                  <c:v>3.9688207000000003E-2</c:v>
                </c:pt>
                <c:pt idx="62">
                  <c:v>4.0028559999999998E-2</c:v>
                </c:pt>
                <c:pt idx="63">
                  <c:v>3.9775416000000001E-2</c:v>
                </c:pt>
                <c:pt idx="64">
                  <c:v>3.7964831999999997E-2</c:v>
                </c:pt>
                <c:pt idx="65">
                  <c:v>3.5706450000000001E-2</c:v>
                </c:pt>
                <c:pt idx="66">
                  <c:v>3.6851015000000001E-2</c:v>
                </c:pt>
                <c:pt idx="67">
                  <c:v>4.4312312999999999E-2</c:v>
                </c:pt>
                <c:pt idx="68">
                  <c:v>5.5175950000000001E-2</c:v>
                </c:pt>
                <c:pt idx="69">
                  <c:v>6.1483648000000002E-2</c:v>
                </c:pt>
                <c:pt idx="70">
                  <c:v>5.74507E-2</c:v>
                </c:pt>
                <c:pt idx="71">
                  <c:v>4.4141840000000002E-2</c:v>
                </c:pt>
                <c:pt idx="72">
                  <c:v>2.8783249E-2</c:v>
                </c:pt>
                <c:pt idx="73">
                  <c:v>1.7826412E-2</c:v>
                </c:pt>
                <c:pt idx="74">
                  <c:v>1.3575054E-2</c:v>
                </c:pt>
                <c:pt idx="75">
                  <c:v>1.2899933000000001E-2</c:v>
                </c:pt>
                <c:pt idx="76">
                  <c:v>1.2780705E-2</c:v>
                </c:pt>
                <c:pt idx="77">
                  <c:v>1.309399E-2</c:v>
                </c:pt>
                <c:pt idx="78">
                  <c:v>1.6087681E-2</c:v>
                </c:pt>
                <c:pt idx="79">
                  <c:v>2.1367585000000001E-2</c:v>
                </c:pt>
                <c:pt idx="80">
                  <c:v>2.4536163E-2</c:v>
                </c:pt>
                <c:pt idx="81">
                  <c:v>2.135859E-2</c:v>
                </c:pt>
                <c:pt idx="82">
                  <c:v>1.1182678E-2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3.3917842000000002E-3</c:v>
                </c:pt>
                <c:pt idx="89">
                  <c:v>1.1548283499999999E-2</c:v>
                </c:pt>
                <c:pt idx="90">
                  <c:v>1.7568031000000001E-2</c:v>
                </c:pt>
                <c:pt idx="91">
                  <c:v>2.1968445E-2</c:v>
                </c:pt>
                <c:pt idx="92">
                  <c:v>2.446974E-2</c:v>
                </c:pt>
                <c:pt idx="93">
                  <c:v>2.5677456000000001E-2</c:v>
                </c:pt>
                <c:pt idx="94">
                  <c:v>2.5890251999999999E-2</c:v>
                </c:pt>
                <c:pt idx="95">
                  <c:v>2.5343890000000001E-2</c:v>
                </c:pt>
                <c:pt idx="96">
                  <c:v>2.5717106E-2</c:v>
                </c:pt>
                <c:pt idx="97">
                  <c:v>2.6638338000000001E-2</c:v>
                </c:pt>
                <c:pt idx="98">
                  <c:v>2.7497793E-2</c:v>
                </c:pt>
                <c:pt idx="99">
                  <c:v>2.7972239999999999E-2</c:v>
                </c:pt>
                <c:pt idx="100">
                  <c:v>2.7950981999999999E-2</c:v>
                </c:pt>
                <c:pt idx="101">
                  <c:v>2.7563372999999999E-2</c:v>
                </c:pt>
                <c:pt idx="102">
                  <c:v>2.7156376999999999E-2</c:v>
                </c:pt>
                <c:pt idx="103">
                  <c:v>2.7224135E-2</c:v>
                </c:pt>
                <c:pt idx="104">
                  <c:v>2.6674581999999999E-2</c:v>
                </c:pt>
                <c:pt idx="105">
                  <c:v>2.5540924E-2</c:v>
                </c:pt>
                <c:pt idx="106">
                  <c:v>2.3719657000000002E-2</c:v>
                </c:pt>
                <c:pt idx="107">
                  <c:v>2.1659134E-2</c:v>
                </c:pt>
                <c:pt idx="108">
                  <c:v>1.8369557000000002E-2</c:v>
                </c:pt>
                <c:pt idx="109">
                  <c:v>1.4420212999999999E-2</c:v>
                </c:pt>
                <c:pt idx="110">
                  <c:v>1.0385429999999999E-2</c:v>
                </c:pt>
                <c:pt idx="111">
                  <c:v>6.6588423000000004E-3</c:v>
                </c:pt>
                <c:pt idx="112">
                  <c:v>2.1667595E-3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74B6-4A39-97E3-A7B54D338D6A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[5]Sheet1!$D$61:$DT$61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1.1728791E-3</c:v>
                </c:pt>
                <c:pt idx="5">
                  <c:v>2.5995325000000001E-3</c:v>
                </c:pt>
                <c:pt idx="6">
                  <c:v>3.8922546000000001E-3</c:v>
                </c:pt>
                <c:pt idx="7">
                  <c:v>5.4545966000000001E-3</c:v>
                </c:pt>
                <c:pt idx="8">
                  <c:v>5.6460499999999997E-3</c:v>
                </c:pt>
                <c:pt idx="9">
                  <c:v>3.5003376999999999E-3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9.4600000000000001E-4</c:v>
                </c:pt>
                <c:pt idx="15">
                  <c:v>7.0325320000000002E-3</c:v>
                </c:pt>
                <c:pt idx="16">
                  <c:v>1.1785172999999999E-2</c:v>
                </c:pt>
                <c:pt idx="17">
                  <c:v>1.1731268E-2</c:v>
                </c:pt>
                <c:pt idx="18">
                  <c:v>7.1020726999999999E-3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5.7636136000000001E-3</c:v>
                </c:pt>
                <c:pt idx="27">
                  <c:v>1.1339007E-2</c:v>
                </c:pt>
                <c:pt idx="28">
                  <c:v>1.5209775E-2</c:v>
                </c:pt>
                <c:pt idx="29">
                  <c:v>1.7098008000000001E-2</c:v>
                </c:pt>
                <c:pt idx="30">
                  <c:v>1.8898809999999999E-2</c:v>
                </c:pt>
                <c:pt idx="31">
                  <c:v>2.0941323000000001E-2</c:v>
                </c:pt>
                <c:pt idx="32">
                  <c:v>2.284301E-2</c:v>
                </c:pt>
                <c:pt idx="33">
                  <c:v>2.6164554E-2</c:v>
                </c:pt>
                <c:pt idx="34">
                  <c:v>3.0566312000000002E-2</c:v>
                </c:pt>
                <c:pt idx="35">
                  <c:v>3.5180540000000003E-2</c:v>
                </c:pt>
                <c:pt idx="36">
                  <c:v>3.7818730000000002E-2</c:v>
                </c:pt>
                <c:pt idx="37">
                  <c:v>3.7043146999999998E-2</c:v>
                </c:pt>
                <c:pt idx="38">
                  <c:v>3.3303484000000001E-2</c:v>
                </c:pt>
                <c:pt idx="39">
                  <c:v>2.8393812000000001E-2</c:v>
                </c:pt>
                <c:pt idx="40">
                  <c:v>2.3062882999999999E-2</c:v>
                </c:pt>
                <c:pt idx="41">
                  <c:v>1.8658593000000001E-2</c:v>
                </c:pt>
                <c:pt idx="42">
                  <c:v>1.5305133E-2</c:v>
                </c:pt>
                <c:pt idx="43">
                  <c:v>1.5148784E-2</c:v>
                </c:pt>
                <c:pt idx="44">
                  <c:v>1.9404049999999999E-2</c:v>
                </c:pt>
                <c:pt idx="45">
                  <c:v>2.6467271000000001E-2</c:v>
                </c:pt>
                <c:pt idx="46">
                  <c:v>3.2719020000000001E-2</c:v>
                </c:pt>
                <c:pt idx="47">
                  <c:v>3.5302434000000001E-2</c:v>
                </c:pt>
                <c:pt idx="48">
                  <c:v>3.4151938E-2</c:v>
                </c:pt>
                <c:pt idx="49">
                  <c:v>3.1059138E-2</c:v>
                </c:pt>
                <c:pt idx="50">
                  <c:v>2.7310505999999998E-2</c:v>
                </c:pt>
                <c:pt idx="51">
                  <c:v>2.4959557E-2</c:v>
                </c:pt>
                <c:pt idx="52">
                  <c:v>2.4697594E-2</c:v>
                </c:pt>
                <c:pt idx="53">
                  <c:v>2.5112102000000001E-2</c:v>
                </c:pt>
                <c:pt idx="54">
                  <c:v>2.3933051E-2</c:v>
                </c:pt>
                <c:pt idx="55">
                  <c:v>2.1445168000000001E-2</c:v>
                </c:pt>
                <c:pt idx="56">
                  <c:v>2.0045541E-2</c:v>
                </c:pt>
                <c:pt idx="57">
                  <c:v>2.2305947E-2</c:v>
                </c:pt>
                <c:pt idx="58">
                  <c:v>2.8169723000000001E-2</c:v>
                </c:pt>
                <c:pt idx="59">
                  <c:v>3.4675930000000001E-2</c:v>
                </c:pt>
                <c:pt idx="60">
                  <c:v>3.8250010000000001E-2</c:v>
                </c:pt>
                <c:pt idx="61">
                  <c:v>3.9646696000000002E-2</c:v>
                </c:pt>
                <c:pt idx="62">
                  <c:v>3.9988126999999998E-2</c:v>
                </c:pt>
                <c:pt idx="63">
                  <c:v>3.9702076000000003E-2</c:v>
                </c:pt>
                <c:pt idx="64">
                  <c:v>3.7840903000000002E-2</c:v>
                </c:pt>
                <c:pt idx="65">
                  <c:v>3.5522703000000003E-2</c:v>
                </c:pt>
                <c:pt idx="66">
                  <c:v>3.6550984000000002E-2</c:v>
                </c:pt>
                <c:pt idx="67">
                  <c:v>4.3828323000000002E-2</c:v>
                </c:pt>
                <c:pt idx="68">
                  <c:v>5.4514765999999999E-2</c:v>
                </c:pt>
                <c:pt idx="69">
                  <c:v>6.0814656000000002E-2</c:v>
                </c:pt>
                <c:pt idx="70">
                  <c:v>5.7023704000000001E-2</c:v>
                </c:pt>
                <c:pt idx="71">
                  <c:v>4.4118169999999998E-2</c:v>
                </c:pt>
                <c:pt idx="72">
                  <c:v>2.9095253000000001E-2</c:v>
                </c:pt>
                <c:pt idx="73">
                  <c:v>1.8267944000000001E-2</c:v>
                </c:pt>
                <c:pt idx="74">
                  <c:v>1.3955921E-2</c:v>
                </c:pt>
                <c:pt idx="75">
                  <c:v>1.3183914E-2</c:v>
                </c:pt>
                <c:pt idx="76">
                  <c:v>1.3058035000000001E-2</c:v>
                </c:pt>
                <c:pt idx="77">
                  <c:v>1.3446952E-2</c:v>
                </c:pt>
                <c:pt idx="78">
                  <c:v>1.6499413000000001E-2</c:v>
                </c:pt>
                <c:pt idx="79">
                  <c:v>2.1701785000000001E-2</c:v>
                </c:pt>
                <c:pt idx="80">
                  <c:v>2.4641538000000001E-2</c:v>
                </c:pt>
                <c:pt idx="81">
                  <c:v>2.1175576000000002E-2</c:v>
                </c:pt>
                <c:pt idx="82">
                  <c:v>1.0782408E-2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3.4309334999999999E-3</c:v>
                </c:pt>
                <c:pt idx="89">
                  <c:v>1.1535323E-2</c:v>
                </c:pt>
                <c:pt idx="90">
                  <c:v>1.7523758E-2</c:v>
                </c:pt>
                <c:pt idx="91">
                  <c:v>2.1894164000000001E-2</c:v>
                </c:pt>
                <c:pt idx="92">
                  <c:v>2.4397611999999999E-2</c:v>
                </c:pt>
                <c:pt idx="93">
                  <c:v>2.560262E-2</c:v>
                </c:pt>
                <c:pt idx="94">
                  <c:v>2.5817066E-2</c:v>
                </c:pt>
                <c:pt idx="95">
                  <c:v>2.5283406000000001E-2</c:v>
                </c:pt>
                <c:pt idx="96">
                  <c:v>2.5691065999999999E-2</c:v>
                </c:pt>
                <c:pt idx="97">
                  <c:v>2.6628124E-2</c:v>
                </c:pt>
                <c:pt idx="98">
                  <c:v>2.7483711000000001E-2</c:v>
                </c:pt>
                <c:pt idx="99">
                  <c:v>2.7928926E-2</c:v>
                </c:pt>
                <c:pt idx="100">
                  <c:v>2.7865889000000001E-2</c:v>
                </c:pt>
                <c:pt idx="101">
                  <c:v>2.7451204E-2</c:v>
                </c:pt>
                <c:pt idx="102">
                  <c:v>2.7020481999999998E-2</c:v>
                </c:pt>
                <c:pt idx="103">
                  <c:v>2.7086008000000002E-2</c:v>
                </c:pt>
                <c:pt idx="104">
                  <c:v>2.6550265E-2</c:v>
                </c:pt>
                <c:pt idx="105">
                  <c:v>2.5445629000000001E-2</c:v>
                </c:pt>
                <c:pt idx="106">
                  <c:v>2.3669382999999999E-2</c:v>
                </c:pt>
                <c:pt idx="107">
                  <c:v>2.1709585999999999E-2</c:v>
                </c:pt>
                <c:pt idx="108">
                  <c:v>1.8494411999999998E-2</c:v>
                </c:pt>
                <c:pt idx="109">
                  <c:v>1.4634919E-2</c:v>
                </c:pt>
                <c:pt idx="110">
                  <c:v>1.0709685E-2</c:v>
                </c:pt>
                <c:pt idx="111">
                  <c:v>6.9877943E-3</c:v>
                </c:pt>
                <c:pt idx="112">
                  <c:v>2.5404786999999999E-3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74B6-4A39-97E3-A7B54D338D6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799561472"/>
        <c:axId val="799569632"/>
      </c:lineChart>
      <c:catAx>
        <c:axId val="7995614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9632"/>
        <c:crosses val="autoZero"/>
        <c:auto val="1"/>
        <c:lblAlgn val="ctr"/>
        <c:lblOffset val="100"/>
        <c:noMultiLvlLbl val="0"/>
      </c:catAx>
      <c:valAx>
        <c:axId val="799569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147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MWPPG096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[5]Sheet1!$D$62:$DT$62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5.13E-4</c:v>
                </c:pt>
                <c:pt idx="5">
                  <c:v>1.9150686E-3</c:v>
                </c:pt>
                <c:pt idx="6">
                  <c:v>3.2684389000000001E-3</c:v>
                </c:pt>
                <c:pt idx="7">
                  <c:v>5.2846554000000002E-3</c:v>
                </c:pt>
                <c:pt idx="8">
                  <c:v>6.1847656000000003E-3</c:v>
                </c:pt>
                <c:pt idx="9">
                  <c:v>4.6067959999999998E-3</c:v>
                </c:pt>
                <c:pt idx="10">
                  <c:v>3.7100000000000002E-4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3.79E-4</c:v>
                </c:pt>
                <c:pt idx="15">
                  <c:v>6.6206779999999996E-3</c:v>
                </c:pt>
                <c:pt idx="16">
                  <c:v>1.147309E-2</c:v>
                </c:pt>
                <c:pt idx="17">
                  <c:v>1.1372185E-2</c:v>
                </c:pt>
                <c:pt idx="18">
                  <c:v>6.6119083000000002E-3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5.6060779999999996E-3</c:v>
                </c:pt>
                <c:pt idx="27">
                  <c:v>1.1055882E-2</c:v>
                </c:pt>
                <c:pt idx="28">
                  <c:v>1.4683422999999999E-2</c:v>
                </c:pt>
                <c:pt idx="29">
                  <c:v>1.6076408E-2</c:v>
                </c:pt>
                <c:pt idx="30">
                  <c:v>1.721553E-2</c:v>
                </c:pt>
                <c:pt idx="31">
                  <c:v>1.8540818000000001E-2</c:v>
                </c:pt>
                <c:pt idx="32">
                  <c:v>1.9655064E-2</c:v>
                </c:pt>
                <c:pt idx="33">
                  <c:v>2.2041667000000001E-2</c:v>
                </c:pt>
                <c:pt idx="34">
                  <c:v>2.5240307999999999E-2</c:v>
                </c:pt>
                <c:pt idx="35">
                  <c:v>2.8495501999999999E-2</c:v>
                </c:pt>
                <c:pt idx="36">
                  <c:v>2.9910760000000002E-2</c:v>
                </c:pt>
                <c:pt idx="37">
                  <c:v>2.8518458999999999E-2</c:v>
                </c:pt>
                <c:pt idx="38">
                  <c:v>2.4796946E-2</c:v>
                </c:pt>
                <c:pt idx="39">
                  <c:v>2.0547144E-2</c:v>
                </c:pt>
                <c:pt idx="40">
                  <c:v>1.6506013E-2</c:v>
                </c:pt>
                <c:pt idx="41">
                  <c:v>1.3587984000000001E-2</c:v>
                </c:pt>
                <c:pt idx="42">
                  <c:v>1.1705702E-2</c:v>
                </c:pt>
                <c:pt idx="43">
                  <c:v>1.2746233500000001E-2</c:v>
                </c:pt>
                <c:pt idx="44">
                  <c:v>1.7741116000000001E-2</c:v>
                </c:pt>
                <c:pt idx="45">
                  <c:v>2.5202203999999999E-2</c:v>
                </c:pt>
                <c:pt idx="46">
                  <c:v>3.1760216000000001E-2</c:v>
                </c:pt>
                <c:pt idx="47">
                  <c:v>3.462353E-2</c:v>
                </c:pt>
                <c:pt idx="48">
                  <c:v>3.3565663000000003E-2</c:v>
                </c:pt>
                <c:pt idx="49">
                  <c:v>3.0322313E-2</c:v>
                </c:pt>
                <c:pt idx="50">
                  <c:v>2.6124847999999999E-2</c:v>
                </c:pt>
                <c:pt idx="51">
                  <c:v>2.3241753E-2</c:v>
                </c:pt>
                <c:pt idx="52">
                  <c:v>2.2586027000000002E-2</c:v>
                </c:pt>
                <c:pt idx="53">
                  <c:v>2.2773422000000001E-2</c:v>
                </c:pt>
                <c:pt idx="54">
                  <c:v>2.1587832000000001E-2</c:v>
                </c:pt>
                <c:pt idx="55">
                  <c:v>1.9393002999999999E-2</c:v>
                </c:pt>
                <c:pt idx="56">
                  <c:v>1.8617950000000001E-2</c:v>
                </c:pt>
                <c:pt idx="57">
                  <c:v>2.1500970000000001E-2</c:v>
                </c:pt>
                <c:pt idx="58">
                  <c:v>2.7609941999999998E-2</c:v>
                </c:pt>
                <c:pt idx="59">
                  <c:v>3.3945450000000002E-2</c:v>
                </c:pt>
                <c:pt idx="60">
                  <c:v>3.7119698E-2</c:v>
                </c:pt>
                <c:pt idx="61">
                  <c:v>3.8109603999999998E-2</c:v>
                </c:pt>
                <c:pt idx="62">
                  <c:v>3.7976990000000002E-2</c:v>
                </c:pt>
                <c:pt idx="63">
                  <c:v>3.7131780000000003E-2</c:v>
                </c:pt>
                <c:pt idx="64">
                  <c:v>3.4834415000000001E-2</c:v>
                </c:pt>
                <c:pt idx="65">
                  <c:v>3.2741029999999997E-2</c:v>
                </c:pt>
                <c:pt idx="66">
                  <c:v>3.483253E-2</c:v>
                </c:pt>
                <c:pt idx="67">
                  <c:v>4.3691992999999998E-2</c:v>
                </c:pt>
                <c:pt idx="68">
                  <c:v>5.5793906999999997E-2</c:v>
                </c:pt>
                <c:pt idx="69">
                  <c:v>6.2918685000000002E-2</c:v>
                </c:pt>
                <c:pt idx="70">
                  <c:v>5.9335270000000002E-2</c:v>
                </c:pt>
                <c:pt idx="71">
                  <c:v>4.6212237000000003E-2</c:v>
                </c:pt>
                <c:pt idx="72">
                  <c:v>3.0677889999999999E-2</c:v>
                </c:pt>
                <c:pt idx="73">
                  <c:v>1.8950325000000001E-2</c:v>
                </c:pt>
                <c:pt idx="74">
                  <c:v>1.3305934E-2</c:v>
                </c:pt>
                <c:pt idx="75">
                  <c:v>1.1095707E-2</c:v>
                </c:pt>
                <c:pt idx="76">
                  <c:v>1.0173742E-2</c:v>
                </c:pt>
                <c:pt idx="77">
                  <c:v>1.1086070999999999E-2</c:v>
                </c:pt>
                <c:pt idx="78">
                  <c:v>1.580032E-2</c:v>
                </c:pt>
                <c:pt idx="79">
                  <c:v>2.2709719999999999E-2</c:v>
                </c:pt>
                <c:pt idx="80">
                  <c:v>2.6311227999999999E-2</c:v>
                </c:pt>
                <c:pt idx="81">
                  <c:v>2.2250018999999999E-2</c:v>
                </c:pt>
                <c:pt idx="82">
                  <c:v>1.0653345E-2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3.2546944E-3</c:v>
                </c:pt>
                <c:pt idx="89">
                  <c:v>1.1633028E-2</c:v>
                </c:pt>
                <c:pt idx="90">
                  <c:v>1.7957755999999998E-2</c:v>
                </c:pt>
                <c:pt idx="91">
                  <c:v>2.2580645999999999E-2</c:v>
                </c:pt>
                <c:pt idx="92">
                  <c:v>2.5160539999999999E-2</c:v>
                </c:pt>
                <c:pt idx="93">
                  <c:v>2.6285692999999999E-2</c:v>
                </c:pt>
                <c:pt idx="94">
                  <c:v>2.6301034000000001E-2</c:v>
                </c:pt>
                <c:pt idx="95">
                  <c:v>2.5776908000000001E-2</c:v>
                </c:pt>
                <c:pt idx="96">
                  <c:v>2.6297009E-2</c:v>
                </c:pt>
                <c:pt idx="97">
                  <c:v>2.7537214000000001E-2</c:v>
                </c:pt>
                <c:pt idx="98">
                  <c:v>2.8864581E-2</c:v>
                </c:pt>
                <c:pt idx="99">
                  <c:v>2.9796884999999999E-2</c:v>
                </c:pt>
                <c:pt idx="100">
                  <c:v>3.0079341999999998E-2</c:v>
                </c:pt>
                <c:pt idx="101">
                  <c:v>3.0138053000000001E-2</c:v>
                </c:pt>
                <c:pt idx="102">
                  <c:v>3.0109832E-2</c:v>
                </c:pt>
                <c:pt idx="103">
                  <c:v>3.0495853999999999E-2</c:v>
                </c:pt>
                <c:pt idx="104">
                  <c:v>3.021778E-2</c:v>
                </c:pt>
                <c:pt idx="105">
                  <c:v>2.9334783999999999E-2</c:v>
                </c:pt>
                <c:pt idx="106">
                  <c:v>2.7734796999999999E-2</c:v>
                </c:pt>
                <c:pt idx="107">
                  <c:v>2.5893630000000001E-2</c:v>
                </c:pt>
                <c:pt idx="108">
                  <c:v>2.2794249999999999E-2</c:v>
                </c:pt>
                <c:pt idx="109">
                  <c:v>1.9023933E-2</c:v>
                </c:pt>
                <c:pt idx="110">
                  <c:v>1.5215930500000001E-2</c:v>
                </c:pt>
                <c:pt idx="111">
                  <c:v>1.1989115999999999E-2</c:v>
                </c:pt>
                <c:pt idx="112">
                  <c:v>7.7561694000000004E-3</c:v>
                </c:pt>
                <c:pt idx="113">
                  <c:v>3.6408607999999999E-3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8ED-46CF-A556-C22023EA67D1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[5]Sheet1!$D$63:$DT$63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1.44E-4</c:v>
                </c:pt>
                <c:pt idx="5">
                  <c:v>1.7349938000000001E-3</c:v>
                </c:pt>
                <c:pt idx="6">
                  <c:v>3.264561E-3</c:v>
                </c:pt>
                <c:pt idx="7">
                  <c:v>5.3745099999999999E-3</c:v>
                </c:pt>
                <c:pt idx="8">
                  <c:v>6.2838104000000001E-3</c:v>
                </c:pt>
                <c:pt idx="9">
                  <c:v>4.6314219999999996E-3</c:v>
                </c:pt>
                <c:pt idx="10">
                  <c:v>3.2499999999999999E-4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3.77E-4</c:v>
                </c:pt>
                <c:pt idx="15">
                  <c:v>6.6881357000000002E-3</c:v>
                </c:pt>
                <c:pt idx="16">
                  <c:v>1.1620194E-2</c:v>
                </c:pt>
                <c:pt idx="17">
                  <c:v>1.1544461000000001E-2</c:v>
                </c:pt>
                <c:pt idx="18">
                  <c:v>6.8136890000000004E-3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5.4360110000000001E-3</c:v>
                </c:pt>
                <c:pt idx="27">
                  <c:v>1.0926190000000001E-2</c:v>
                </c:pt>
                <c:pt idx="28">
                  <c:v>1.4563164999999999E-2</c:v>
                </c:pt>
                <c:pt idx="29">
                  <c:v>1.5985427E-2</c:v>
                </c:pt>
                <c:pt idx="30">
                  <c:v>1.7170634000000001E-2</c:v>
                </c:pt>
                <c:pt idx="31">
                  <c:v>1.8505210000000001E-2</c:v>
                </c:pt>
                <c:pt idx="32">
                  <c:v>1.954171E-2</c:v>
                </c:pt>
                <c:pt idx="33">
                  <c:v>2.1752156000000002E-2</c:v>
                </c:pt>
                <c:pt idx="34">
                  <c:v>2.4779684999999999E-2</c:v>
                </c:pt>
                <c:pt idx="35">
                  <c:v>2.7938988000000001E-2</c:v>
                </c:pt>
                <c:pt idx="36">
                  <c:v>2.9409213E-2</c:v>
                </c:pt>
                <c:pt idx="37">
                  <c:v>2.8209304000000001E-2</c:v>
                </c:pt>
                <c:pt idx="38">
                  <c:v>2.4744855E-2</c:v>
                </c:pt>
                <c:pt idx="39">
                  <c:v>2.0747140000000001E-2</c:v>
                </c:pt>
                <c:pt idx="40">
                  <c:v>1.6885908000000002E-2</c:v>
                </c:pt>
                <c:pt idx="41">
                  <c:v>1.3959658999999999E-2</c:v>
                </c:pt>
                <c:pt idx="42">
                  <c:v>1.1916352E-2</c:v>
                </c:pt>
                <c:pt idx="43">
                  <c:v>1.2739729E-2</c:v>
                </c:pt>
                <c:pt idx="44">
                  <c:v>1.7595895E-2</c:v>
                </c:pt>
                <c:pt idx="45">
                  <c:v>2.5077986E-2</c:v>
                </c:pt>
                <c:pt idx="46">
                  <c:v>3.1763498000000001E-2</c:v>
                </c:pt>
                <c:pt idx="47">
                  <c:v>3.4712695000000002E-2</c:v>
                </c:pt>
                <c:pt idx="48">
                  <c:v>3.3597245999999997E-2</c:v>
                </c:pt>
                <c:pt idx="49">
                  <c:v>3.0204155999999999E-2</c:v>
                </c:pt>
                <c:pt idx="50">
                  <c:v>2.5877522E-2</c:v>
                </c:pt>
                <c:pt idx="51">
                  <c:v>2.2933374999999999E-2</c:v>
                </c:pt>
                <c:pt idx="52">
                  <c:v>2.2252846999999999E-2</c:v>
                </c:pt>
                <c:pt idx="53">
                  <c:v>2.2358349E-2</c:v>
                </c:pt>
                <c:pt idx="54">
                  <c:v>2.1036973E-2</c:v>
                </c:pt>
                <c:pt idx="55">
                  <c:v>1.8724147E-2</c:v>
                </c:pt>
                <c:pt idx="56">
                  <c:v>1.799255E-2</c:v>
                </c:pt>
                <c:pt idx="57">
                  <c:v>2.1055229000000002E-2</c:v>
                </c:pt>
                <c:pt idx="58">
                  <c:v>2.7377693000000002E-2</c:v>
                </c:pt>
                <c:pt idx="59">
                  <c:v>3.3817970000000003E-2</c:v>
                </c:pt>
                <c:pt idx="60">
                  <c:v>3.6942574999999998E-2</c:v>
                </c:pt>
                <c:pt idx="61">
                  <c:v>3.7822686000000001E-2</c:v>
                </c:pt>
                <c:pt idx="62">
                  <c:v>3.7645842999999998E-2</c:v>
                </c:pt>
                <c:pt idx="63">
                  <c:v>3.6860234999999998E-2</c:v>
                </c:pt>
                <c:pt idx="64">
                  <c:v>3.4639283999999999E-2</c:v>
                </c:pt>
                <c:pt idx="65">
                  <c:v>3.2524310000000001E-2</c:v>
                </c:pt>
                <c:pt idx="66">
                  <c:v>3.441048E-2</c:v>
                </c:pt>
                <c:pt idx="67">
                  <c:v>4.2927142000000001E-2</c:v>
                </c:pt>
                <c:pt idx="68">
                  <c:v>5.4782259999999999E-2</c:v>
                </c:pt>
                <c:pt idx="69">
                  <c:v>6.1967420000000002E-2</c:v>
                </c:pt>
                <c:pt idx="70">
                  <c:v>5.8810296999999997E-2</c:v>
                </c:pt>
                <c:pt idx="71">
                  <c:v>4.6301186000000001E-2</c:v>
                </c:pt>
                <c:pt idx="72">
                  <c:v>3.1276207E-2</c:v>
                </c:pt>
                <c:pt idx="73">
                  <c:v>1.9753274000000001E-2</c:v>
                </c:pt>
                <c:pt idx="74">
                  <c:v>1.3973246999999999E-2</c:v>
                </c:pt>
                <c:pt idx="75">
                  <c:v>1.1380838000000001E-2</c:v>
                </c:pt>
                <c:pt idx="76">
                  <c:v>9.9671740000000005E-3</c:v>
                </c:pt>
                <c:pt idx="77">
                  <c:v>1.0452121999999999E-2</c:v>
                </c:pt>
                <c:pt idx="78">
                  <c:v>1.4945653999999999E-2</c:v>
                </c:pt>
                <c:pt idx="79">
                  <c:v>2.1921960000000001E-2</c:v>
                </c:pt>
                <c:pt idx="80">
                  <c:v>2.5844064E-2</c:v>
                </c:pt>
                <c:pt idx="81">
                  <c:v>2.2200300999999999E-2</c:v>
                </c:pt>
                <c:pt idx="82">
                  <c:v>1.0937921999999999E-2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2.8364453E-3</c:v>
                </c:pt>
                <c:pt idx="89">
                  <c:v>1.1020769E-2</c:v>
                </c:pt>
                <c:pt idx="90">
                  <c:v>1.7212485999999999E-2</c:v>
                </c:pt>
                <c:pt idx="91">
                  <c:v>2.1852393000000001E-2</c:v>
                </c:pt>
                <c:pt idx="92">
                  <c:v>2.4595268E-2</c:v>
                </c:pt>
                <c:pt idx="93">
                  <c:v>2.5942795000000001E-2</c:v>
                </c:pt>
                <c:pt idx="94">
                  <c:v>2.6186205000000001E-2</c:v>
                </c:pt>
                <c:pt idx="95">
                  <c:v>2.5870964E-2</c:v>
                </c:pt>
                <c:pt idx="96">
                  <c:v>2.653527E-2</c:v>
                </c:pt>
                <c:pt idx="97">
                  <c:v>2.7840085000000001E-2</c:v>
                </c:pt>
                <c:pt idx="98">
                  <c:v>2.916419E-2</c:v>
                </c:pt>
                <c:pt idx="99">
                  <c:v>3.0034740000000001E-2</c:v>
                </c:pt>
                <c:pt idx="100">
                  <c:v>3.0195836E-2</c:v>
                </c:pt>
                <c:pt idx="101">
                  <c:v>3.0112437999999998E-2</c:v>
                </c:pt>
                <c:pt idx="102">
                  <c:v>2.9961183999999998E-2</c:v>
                </c:pt>
                <c:pt idx="103">
                  <c:v>3.0229197999999999E-2</c:v>
                </c:pt>
                <c:pt idx="104">
                  <c:v>2.9854975999999998E-2</c:v>
                </c:pt>
                <c:pt idx="105">
                  <c:v>2.8908558000000001E-2</c:v>
                </c:pt>
                <c:pt idx="106">
                  <c:v>2.7275774999999999E-2</c:v>
                </c:pt>
                <c:pt idx="107">
                  <c:v>2.5439930999999999E-2</c:v>
                </c:pt>
                <c:pt idx="108">
                  <c:v>2.2368604E-2</c:v>
                </c:pt>
                <c:pt idx="109">
                  <c:v>1.8652357000000001E-2</c:v>
                </c:pt>
                <c:pt idx="110">
                  <c:v>1.4913085E-2</c:v>
                </c:pt>
                <c:pt idx="111">
                  <c:v>1.1899351000000001E-2</c:v>
                </c:pt>
                <c:pt idx="112">
                  <c:v>7.7911600000000001E-3</c:v>
                </c:pt>
                <c:pt idx="113">
                  <c:v>3.7998442999999998E-3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08ED-46CF-A556-C22023EA67D1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[5]Sheet1!$D$64:$DT$64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3.9899999999999999E-4</c:v>
                </c:pt>
                <c:pt idx="5">
                  <c:v>1.9500165999999999E-3</c:v>
                </c:pt>
                <c:pt idx="6">
                  <c:v>3.3409628000000001E-3</c:v>
                </c:pt>
                <c:pt idx="7">
                  <c:v>5.2984766999999997E-3</c:v>
                </c:pt>
                <c:pt idx="8">
                  <c:v>6.1350509999999999E-3</c:v>
                </c:pt>
                <c:pt idx="9">
                  <c:v>4.5566562999999997E-3</c:v>
                </c:pt>
                <c:pt idx="10">
                  <c:v>4.0400000000000001E-4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3.3399999999999999E-4</c:v>
                </c:pt>
                <c:pt idx="15">
                  <c:v>6.5627727000000004E-3</c:v>
                </c:pt>
                <c:pt idx="16">
                  <c:v>1.1478396E-2</c:v>
                </c:pt>
                <c:pt idx="17">
                  <c:v>1.1442816999999999E-2</c:v>
                </c:pt>
                <c:pt idx="18">
                  <c:v>6.7779557000000002E-3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5.4668583999999999E-3</c:v>
                </c:pt>
                <c:pt idx="27">
                  <c:v>1.0916761000000001E-2</c:v>
                </c:pt>
                <c:pt idx="28">
                  <c:v>1.4514588E-2</c:v>
                </c:pt>
                <c:pt idx="29">
                  <c:v>1.5870946E-2</c:v>
                </c:pt>
                <c:pt idx="30">
                  <c:v>1.7018452E-2</c:v>
                </c:pt>
                <c:pt idx="31">
                  <c:v>1.8398301999999998E-2</c:v>
                </c:pt>
                <c:pt idx="32">
                  <c:v>1.9544632999999999E-2</c:v>
                </c:pt>
                <c:pt idx="33">
                  <c:v>2.1906063E-2</c:v>
                </c:pt>
                <c:pt idx="34">
                  <c:v>2.5022551000000001E-2</c:v>
                </c:pt>
                <c:pt idx="35">
                  <c:v>2.8207785999999999E-2</c:v>
                </c:pt>
                <c:pt idx="36">
                  <c:v>2.9655343000000001E-2</c:v>
                </c:pt>
                <c:pt idx="37">
                  <c:v>2.8429010000000001E-2</c:v>
                </c:pt>
                <c:pt idx="38">
                  <c:v>2.4958368000000002E-2</c:v>
                </c:pt>
                <c:pt idx="39">
                  <c:v>2.0978765999999999E-2</c:v>
                </c:pt>
                <c:pt idx="40">
                  <c:v>1.709018E-2</c:v>
                </c:pt>
                <c:pt idx="41">
                  <c:v>1.4117971E-2</c:v>
                </c:pt>
                <c:pt idx="42">
                  <c:v>1.1988690999999999E-2</c:v>
                </c:pt>
                <c:pt idx="43">
                  <c:v>1.2723861E-2</c:v>
                </c:pt>
                <c:pt idx="44">
                  <c:v>1.753161E-2</c:v>
                </c:pt>
                <c:pt idx="45">
                  <c:v>2.4980255999999999E-2</c:v>
                </c:pt>
                <c:pt idx="46">
                  <c:v>3.1616292999999997E-2</c:v>
                </c:pt>
                <c:pt idx="47">
                  <c:v>3.451187E-2</c:v>
                </c:pt>
                <c:pt idx="48">
                  <c:v>3.3422085999999997E-2</c:v>
                </c:pt>
                <c:pt idx="49">
                  <c:v>3.0172823000000001E-2</c:v>
                </c:pt>
                <c:pt idx="50">
                  <c:v>2.6055434999999998E-2</c:v>
                </c:pt>
                <c:pt idx="51">
                  <c:v>2.3250045E-2</c:v>
                </c:pt>
                <c:pt idx="52">
                  <c:v>2.2544875999999998E-2</c:v>
                </c:pt>
                <c:pt idx="53">
                  <c:v>2.2565426E-2</c:v>
                </c:pt>
                <c:pt idx="54">
                  <c:v>2.1215323000000001E-2</c:v>
                </c:pt>
                <c:pt idx="55">
                  <c:v>1.8956712000000001E-2</c:v>
                </c:pt>
                <c:pt idx="56">
                  <c:v>1.8259662999999999E-2</c:v>
                </c:pt>
                <c:pt idx="57">
                  <c:v>2.1333833999999999E-2</c:v>
                </c:pt>
                <c:pt idx="58">
                  <c:v>2.7660672000000001E-2</c:v>
                </c:pt>
                <c:pt idx="59">
                  <c:v>3.41208E-2</c:v>
                </c:pt>
                <c:pt idx="60">
                  <c:v>3.7258837000000003E-2</c:v>
                </c:pt>
                <c:pt idx="61">
                  <c:v>3.8101732999999999E-2</c:v>
                </c:pt>
                <c:pt idx="62">
                  <c:v>3.7859037999999998E-2</c:v>
                </c:pt>
                <c:pt idx="63">
                  <c:v>3.7006173000000003E-2</c:v>
                </c:pt>
                <c:pt idx="64">
                  <c:v>3.474762E-2</c:v>
                </c:pt>
                <c:pt idx="65">
                  <c:v>3.2618754E-2</c:v>
                </c:pt>
                <c:pt idx="66">
                  <c:v>3.4535485999999997E-2</c:v>
                </c:pt>
                <c:pt idx="67">
                  <c:v>4.3135405000000002E-2</c:v>
                </c:pt>
                <c:pt idx="68">
                  <c:v>5.5103409999999999E-2</c:v>
                </c:pt>
                <c:pt idx="69">
                  <c:v>6.2364053000000003E-2</c:v>
                </c:pt>
                <c:pt idx="70">
                  <c:v>5.9151339999999997E-2</c:v>
                </c:pt>
                <c:pt idx="71">
                  <c:v>4.6413099999999999E-2</c:v>
                </c:pt>
                <c:pt idx="72">
                  <c:v>3.1089487999999998E-2</c:v>
                </c:pt>
                <c:pt idx="73">
                  <c:v>1.9409439000000001E-2</c:v>
                </c:pt>
                <c:pt idx="74">
                  <c:v>1.3767773000000001E-2</c:v>
                </c:pt>
                <c:pt idx="75">
                  <c:v>1.1550751499999999E-2</c:v>
                </c:pt>
                <c:pt idx="76">
                  <c:v>1.0498795999999999E-2</c:v>
                </c:pt>
                <c:pt idx="77">
                  <c:v>1.1129316E-2</c:v>
                </c:pt>
                <c:pt idx="78">
                  <c:v>1.5542917E-2</c:v>
                </c:pt>
                <c:pt idx="79">
                  <c:v>2.2303196000000001E-2</c:v>
                </c:pt>
                <c:pt idx="80">
                  <c:v>2.5963895000000001E-2</c:v>
                </c:pt>
                <c:pt idx="81">
                  <c:v>2.2063887000000001E-2</c:v>
                </c:pt>
                <c:pt idx="82">
                  <c:v>1.06110005E-2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3.3600660000000001E-3</c:v>
                </c:pt>
                <c:pt idx="89">
                  <c:v>1.1912839499999999E-2</c:v>
                </c:pt>
                <c:pt idx="90">
                  <c:v>1.8349012000000001E-2</c:v>
                </c:pt>
                <c:pt idx="91">
                  <c:v>2.2984398999999999E-2</c:v>
                </c:pt>
                <c:pt idx="92">
                  <c:v>2.5448584999999999E-2</c:v>
                </c:pt>
                <c:pt idx="93">
                  <c:v>2.6416004E-2</c:v>
                </c:pt>
                <c:pt idx="94">
                  <c:v>2.6288563000000001E-2</c:v>
                </c:pt>
                <c:pt idx="95">
                  <c:v>2.565624E-2</c:v>
                </c:pt>
                <c:pt idx="96">
                  <c:v>2.6143428E-2</c:v>
                </c:pt>
                <c:pt idx="97">
                  <c:v>2.7380248999999999E-2</c:v>
                </c:pt>
                <c:pt idx="98">
                  <c:v>2.8716905000000001E-2</c:v>
                </c:pt>
                <c:pt idx="99">
                  <c:v>2.9644147999999999E-2</c:v>
                </c:pt>
                <c:pt idx="100">
                  <c:v>2.9888722999999999E-2</c:v>
                </c:pt>
                <c:pt idx="101">
                  <c:v>2.9893339000000001E-2</c:v>
                </c:pt>
                <c:pt idx="102">
                  <c:v>2.9813540999999999E-2</c:v>
                </c:pt>
                <c:pt idx="103">
                  <c:v>3.0146636000000001E-2</c:v>
                </c:pt>
                <c:pt idx="104">
                  <c:v>2.9825164000000001E-2</c:v>
                </c:pt>
                <c:pt idx="105">
                  <c:v>2.8919009999999998E-2</c:v>
                </c:pt>
                <c:pt idx="106">
                  <c:v>2.7314440999999998E-2</c:v>
                </c:pt>
                <c:pt idx="107">
                  <c:v>2.5471405999999999E-2</c:v>
                </c:pt>
                <c:pt idx="108">
                  <c:v>2.2409076E-2</c:v>
                </c:pt>
                <c:pt idx="109">
                  <c:v>1.8686016999999999E-2</c:v>
                </c:pt>
                <c:pt idx="110">
                  <c:v>1.4920886E-2</c:v>
                </c:pt>
                <c:pt idx="111">
                  <c:v>1.1858927E-2</c:v>
                </c:pt>
                <c:pt idx="112">
                  <c:v>7.7100125999999998E-3</c:v>
                </c:pt>
                <c:pt idx="113">
                  <c:v>3.6628682000000002E-3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08ED-46CF-A556-C22023EA67D1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[5]Sheet1!$D$65:$DT$65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4.64E-4</c:v>
                </c:pt>
                <c:pt idx="5">
                  <c:v>1.9119370000000001E-3</c:v>
                </c:pt>
                <c:pt idx="6">
                  <c:v>3.3229614999999999E-3</c:v>
                </c:pt>
                <c:pt idx="7">
                  <c:v>5.3382669999999998E-3</c:v>
                </c:pt>
                <c:pt idx="8">
                  <c:v>6.163155E-3</c:v>
                </c:pt>
                <c:pt idx="9">
                  <c:v>4.4880559999999998E-3</c:v>
                </c:pt>
                <c:pt idx="10">
                  <c:v>2.41E-4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2.7799999999999998E-4</c:v>
                </c:pt>
                <c:pt idx="15">
                  <c:v>6.4521114999999997E-3</c:v>
                </c:pt>
                <c:pt idx="16">
                  <c:v>1.1380266999999999E-2</c:v>
                </c:pt>
                <c:pt idx="17">
                  <c:v>1.1477243E-2</c:v>
                </c:pt>
                <c:pt idx="18">
                  <c:v>6.9627952999999996E-3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5.2544949999999997E-3</c:v>
                </c:pt>
                <c:pt idx="27">
                  <c:v>1.0881683E-2</c:v>
                </c:pt>
                <c:pt idx="28">
                  <c:v>1.4653292E-2</c:v>
                </c:pt>
                <c:pt idx="29">
                  <c:v>1.6138675000000002E-2</c:v>
                </c:pt>
                <c:pt idx="30">
                  <c:v>1.7301712E-2</c:v>
                </c:pt>
                <c:pt idx="31">
                  <c:v>1.8617756999999999E-2</c:v>
                </c:pt>
                <c:pt idx="32">
                  <c:v>1.9715426000000001E-2</c:v>
                </c:pt>
                <c:pt idx="33">
                  <c:v>2.2145877000000001E-2</c:v>
                </c:pt>
                <c:pt idx="34">
                  <c:v>2.5440850000000001E-2</c:v>
                </c:pt>
                <c:pt idx="35">
                  <c:v>2.8834268E-2</c:v>
                </c:pt>
                <c:pt idx="36">
                  <c:v>3.0396039999999999E-2</c:v>
                </c:pt>
                <c:pt idx="37">
                  <c:v>2.9147670000000001E-2</c:v>
                </c:pt>
                <c:pt idx="38">
                  <c:v>2.5560275E-2</c:v>
                </c:pt>
                <c:pt idx="39">
                  <c:v>2.1430359999999999E-2</c:v>
                </c:pt>
                <c:pt idx="40">
                  <c:v>1.7399168E-2</c:v>
                </c:pt>
                <c:pt idx="41">
                  <c:v>1.4346315E-2</c:v>
                </c:pt>
                <c:pt idx="42">
                  <c:v>1.2212939000000001E-2</c:v>
                </c:pt>
                <c:pt idx="43">
                  <c:v>1.2967962E-2</c:v>
                </c:pt>
                <c:pt idx="44">
                  <c:v>1.7759540000000001E-2</c:v>
                </c:pt>
                <c:pt idx="45">
                  <c:v>2.5156426999999999E-2</c:v>
                </c:pt>
                <c:pt idx="46">
                  <c:v>3.1762652000000002E-2</c:v>
                </c:pt>
                <c:pt idx="47">
                  <c:v>3.4647312E-2</c:v>
                </c:pt>
                <c:pt idx="48">
                  <c:v>3.3520135999999999E-2</c:v>
                </c:pt>
                <c:pt idx="49">
                  <c:v>3.0168219E-2</c:v>
                </c:pt>
                <c:pt idx="50">
                  <c:v>2.5958330000000002E-2</c:v>
                </c:pt>
                <c:pt idx="51">
                  <c:v>2.3177125999999999E-2</c:v>
                </c:pt>
                <c:pt idx="52">
                  <c:v>2.2617418E-2</c:v>
                </c:pt>
                <c:pt idx="53">
                  <c:v>2.2760791999999998E-2</c:v>
                </c:pt>
                <c:pt idx="54">
                  <c:v>2.1400642000000001E-2</c:v>
                </c:pt>
                <c:pt idx="55">
                  <c:v>1.9043641E-2</c:v>
                </c:pt>
                <c:pt idx="56">
                  <c:v>1.8303106999999999E-2</c:v>
                </c:pt>
                <c:pt idx="57">
                  <c:v>2.1426245999999999E-2</c:v>
                </c:pt>
                <c:pt idx="58">
                  <c:v>2.7812995E-2</c:v>
                </c:pt>
                <c:pt idx="59">
                  <c:v>3.4225100000000001E-2</c:v>
                </c:pt>
                <c:pt idx="60">
                  <c:v>3.7205514000000002E-2</c:v>
                </c:pt>
                <c:pt idx="61">
                  <c:v>3.7924442000000003E-2</c:v>
                </c:pt>
                <c:pt idx="62">
                  <c:v>3.7693686999999997E-2</c:v>
                </c:pt>
                <c:pt idx="63">
                  <c:v>3.6956916999999999E-2</c:v>
                </c:pt>
                <c:pt idx="64">
                  <c:v>3.4740559999999997E-2</c:v>
                </c:pt>
                <c:pt idx="65">
                  <c:v>3.2500207000000003E-2</c:v>
                </c:pt>
                <c:pt idx="66">
                  <c:v>3.4234862999999997E-2</c:v>
                </c:pt>
                <c:pt idx="67">
                  <c:v>4.2723490000000003E-2</c:v>
                </c:pt>
                <c:pt idx="68">
                  <c:v>5.4721699999999998E-2</c:v>
                </c:pt>
                <c:pt idx="69">
                  <c:v>6.2049825000000003E-2</c:v>
                </c:pt>
                <c:pt idx="70">
                  <c:v>5.890625E-2</c:v>
                </c:pt>
                <c:pt idx="71">
                  <c:v>4.6302444999999998E-2</c:v>
                </c:pt>
                <c:pt idx="72">
                  <c:v>3.121517E-2</c:v>
                </c:pt>
                <c:pt idx="73">
                  <c:v>1.976735E-2</c:v>
                </c:pt>
                <c:pt idx="74">
                  <c:v>1.4150673000000001E-2</c:v>
                </c:pt>
                <c:pt idx="75">
                  <c:v>1.1668688E-2</c:v>
                </c:pt>
                <c:pt idx="76">
                  <c:v>1.0218757E-2</c:v>
                </c:pt>
                <c:pt idx="77">
                  <c:v>1.0531439E-2</c:v>
                </c:pt>
                <c:pt idx="78">
                  <c:v>1.4849737E-2</c:v>
                </c:pt>
                <c:pt idx="79">
                  <c:v>2.1772157E-2</c:v>
                </c:pt>
                <c:pt idx="80">
                  <c:v>2.5792912000000001E-2</c:v>
                </c:pt>
                <c:pt idx="81">
                  <c:v>2.2335675999999999E-2</c:v>
                </c:pt>
                <c:pt idx="82">
                  <c:v>1.121786E-2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3.0064102999999998E-3</c:v>
                </c:pt>
                <c:pt idx="89">
                  <c:v>1.1394834E-2</c:v>
                </c:pt>
                <c:pt idx="90">
                  <c:v>1.7775328999999999E-2</c:v>
                </c:pt>
                <c:pt idx="91">
                  <c:v>2.2487136000000001E-2</c:v>
                </c:pt>
                <c:pt idx="92">
                  <c:v>2.5172165E-2</c:v>
                </c:pt>
                <c:pt idx="93">
                  <c:v>2.6379219999999998E-2</c:v>
                </c:pt>
                <c:pt idx="94">
                  <c:v>2.6434699999999998E-2</c:v>
                </c:pt>
                <c:pt idx="95">
                  <c:v>2.5924433E-2</c:v>
                </c:pt>
                <c:pt idx="96">
                  <c:v>2.6419634000000001E-2</c:v>
                </c:pt>
                <c:pt idx="97">
                  <c:v>2.7597671000000001E-2</c:v>
                </c:pt>
                <c:pt idx="98">
                  <c:v>2.8831813000000001E-2</c:v>
                </c:pt>
                <c:pt idx="99">
                  <c:v>2.9655272E-2</c:v>
                </c:pt>
                <c:pt idx="100">
                  <c:v>2.9817759999999999E-2</c:v>
                </c:pt>
                <c:pt idx="101">
                  <c:v>2.9726477000000001E-2</c:v>
                </c:pt>
                <c:pt idx="102">
                  <c:v>2.9614042E-2</c:v>
                </c:pt>
                <c:pt idx="103">
                  <c:v>2.9932054E-2</c:v>
                </c:pt>
                <c:pt idx="104">
                  <c:v>2.9607689999999999E-2</c:v>
                </c:pt>
                <c:pt idx="105">
                  <c:v>2.8702757999999998E-2</c:v>
                </c:pt>
                <c:pt idx="106">
                  <c:v>2.7102207999999999E-2</c:v>
                </c:pt>
                <c:pt idx="107">
                  <c:v>2.5278202999999999E-2</c:v>
                </c:pt>
                <c:pt idx="108">
                  <c:v>2.2213251999999999E-2</c:v>
                </c:pt>
                <c:pt idx="109">
                  <c:v>1.8488628999999999E-2</c:v>
                </c:pt>
                <c:pt idx="110">
                  <c:v>1.4729907E-2</c:v>
                </c:pt>
                <c:pt idx="111">
                  <c:v>1.1645383E-2</c:v>
                </c:pt>
                <c:pt idx="112">
                  <c:v>7.4912766E-3</c:v>
                </c:pt>
                <c:pt idx="113">
                  <c:v>3.4605980000000001E-3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08ED-46CF-A556-C22023EA67D1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[5]Sheet1!$D$66:$DT$66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5.6899999999999995E-4</c:v>
                </c:pt>
                <c:pt idx="5">
                  <c:v>2.1766936000000001E-3</c:v>
                </c:pt>
                <c:pt idx="6">
                  <c:v>3.6075590000000002E-3</c:v>
                </c:pt>
                <c:pt idx="7">
                  <c:v>5.5326474999999996E-3</c:v>
                </c:pt>
                <c:pt idx="8">
                  <c:v>6.2703163999999999E-3</c:v>
                </c:pt>
                <c:pt idx="9">
                  <c:v>4.5646159999999996E-3</c:v>
                </c:pt>
                <c:pt idx="10">
                  <c:v>3.1700000000000001E-4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4.06E-4</c:v>
                </c:pt>
                <c:pt idx="15">
                  <c:v>6.6072709999999996E-3</c:v>
                </c:pt>
                <c:pt idx="16">
                  <c:v>1.1477271000000001E-2</c:v>
                </c:pt>
                <c:pt idx="17">
                  <c:v>1.1446319999999999E-2</c:v>
                </c:pt>
                <c:pt idx="18">
                  <c:v>6.7582010000000001E-3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5.4431413E-3</c:v>
                </c:pt>
                <c:pt idx="27">
                  <c:v>1.0807021999999999E-2</c:v>
                </c:pt>
                <c:pt idx="28">
                  <c:v>1.4390531999999999E-2</c:v>
                </c:pt>
                <c:pt idx="29">
                  <c:v>1.5782985999999999E-2</c:v>
                </c:pt>
                <c:pt idx="30">
                  <c:v>1.6938338000000001E-2</c:v>
                </c:pt>
                <c:pt idx="31">
                  <c:v>1.8265958999999998E-2</c:v>
                </c:pt>
                <c:pt idx="32">
                  <c:v>1.9352322000000002E-2</c:v>
                </c:pt>
                <c:pt idx="33">
                  <c:v>2.1735114999999999E-2</c:v>
                </c:pt>
                <c:pt idx="34">
                  <c:v>2.5015757999999999E-2</c:v>
                </c:pt>
                <c:pt idx="35">
                  <c:v>2.8427692000000001E-2</c:v>
                </c:pt>
                <c:pt idx="36">
                  <c:v>3.0022236000000001E-2</c:v>
                </c:pt>
                <c:pt idx="37">
                  <c:v>2.8809207999999999E-2</c:v>
                </c:pt>
                <c:pt idx="38">
                  <c:v>2.5202446E-2</c:v>
                </c:pt>
                <c:pt idx="39">
                  <c:v>2.1086317E-2</c:v>
                </c:pt>
                <c:pt idx="40">
                  <c:v>1.7160867999999999E-2</c:v>
                </c:pt>
                <c:pt idx="41">
                  <c:v>1.4314070999999999E-2</c:v>
                </c:pt>
                <c:pt idx="42">
                  <c:v>1.24260485E-2</c:v>
                </c:pt>
                <c:pt idx="43">
                  <c:v>1.3313996999999999E-2</c:v>
                </c:pt>
                <c:pt idx="44">
                  <c:v>1.8007588000000001E-2</c:v>
                </c:pt>
                <c:pt idx="45">
                  <c:v>2.5130133999999998E-2</c:v>
                </c:pt>
                <c:pt idx="46">
                  <c:v>3.1441297E-2</c:v>
                </c:pt>
                <c:pt idx="47">
                  <c:v>3.41664E-2</c:v>
                </c:pt>
                <c:pt idx="48">
                  <c:v>3.3067815E-2</c:v>
                </c:pt>
                <c:pt idx="49">
                  <c:v>2.9898583999999999E-2</c:v>
                </c:pt>
                <c:pt idx="50">
                  <c:v>2.5926520000000002E-2</c:v>
                </c:pt>
                <c:pt idx="51">
                  <c:v>2.3344144000000001E-2</c:v>
                </c:pt>
                <c:pt idx="52">
                  <c:v>2.2865755000000001E-2</c:v>
                </c:pt>
                <c:pt idx="53">
                  <c:v>2.2912728E-2</c:v>
                </c:pt>
                <c:pt idx="54">
                  <c:v>2.1334272000000001E-2</c:v>
                </c:pt>
                <c:pt idx="55">
                  <c:v>1.8715572999999999E-2</c:v>
                </c:pt>
                <c:pt idx="56">
                  <c:v>1.7759403E-2</c:v>
                </c:pt>
                <c:pt idx="57">
                  <c:v>2.0728047999999999E-2</c:v>
                </c:pt>
                <c:pt idx="58">
                  <c:v>2.7072395999999999E-2</c:v>
                </c:pt>
                <c:pt idx="59">
                  <c:v>3.3603716999999998E-2</c:v>
                </c:pt>
                <c:pt idx="60">
                  <c:v>3.6855895E-2</c:v>
                </c:pt>
                <c:pt idx="61">
                  <c:v>3.7771102000000001E-2</c:v>
                </c:pt>
                <c:pt idx="62">
                  <c:v>3.7507680000000002E-2</c:v>
                </c:pt>
                <c:pt idx="63">
                  <c:v>3.6582070000000001E-2</c:v>
                </c:pt>
                <c:pt idx="64">
                  <c:v>3.4285366999999997E-2</c:v>
                </c:pt>
                <c:pt idx="65">
                  <c:v>3.2260258E-2</c:v>
                </c:pt>
                <c:pt idx="66">
                  <c:v>3.4321427000000002E-2</c:v>
                </c:pt>
                <c:pt idx="67">
                  <c:v>4.2894336999999998E-2</c:v>
                </c:pt>
                <c:pt idx="68">
                  <c:v>5.4574169999999998E-2</c:v>
                </c:pt>
                <c:pt idx="69">
                  <c:v>6.1418305999999999E-2</c:v>
                </c:pt>
                <c:pt idx="70">
                  <c:v>5.7991510000000003E-2</c:v>
                </c:pt>
                <c:pt idx="71">
                  <c:v>4.5483474000000003E-2</c:v>
                </c:pt>
                <c:pt idx="72">
                  <c:v>3.0741237000000001E-2</c:v>
                </c:pt>
                <c:pt idx="73">
                  <c:v>1.9614021999999998E-2</c:v>
                </c:pt>
                <c:pt idx="74">
                  <c:v>1.4108808E-2</c:v>
                </c:pt>
                <c:pt idx="75">
                  <c:v>1.1543981E-2</c:v>
                </c:pt>
                <c:pt idx="76">
                  <c:v>1.0009458000000001E-2</c:v>
                </c:pt>
                <c:pt idx="77">
                  <c:v>1.0420677E-2</c:v>
                </c:pt>
                <c:pt idx="78">
                  <c:v>1.5015163999999999E-2</c:v>
                </c:pt>
                <c:pt idx="79">
                  <c:v>2.2196061999999999E-2</c:v>
                </c:pt>
                <c:pt idx="80">
                  <c:v>2.6287153000000001E-2</c:v>
                </c:pt>
                <c:pt idx="81">
                  <c:v>2.2672988000000002E-2</c:v>
                </c:pt>
                <c:pt idx="82">
                  <c:v>1.1291087999999999E-2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2.4299628999999998E-3</c:v>
                </c:pt>
                <c:pt idx="89">
                  <c:v>1.0819415000000001E-2</c:v>
                </c:pt>
                <c:pt idx="90">
                  <c:v>1.7251484000000001E-2</c:v>
                </c:pt>
                <c:pt idx="91">
                  <c:v>2.2019032000000001E-2</c:v>
                </c:pt>
                <c:pt idx="92">
                  <c:v>2.4738435E-2</c:v>
                </c:pt>
                <c:pt idx="93">
                  <c:v>2.5988461000000001E-2</c:v>
                </c:pt>
                <c:pt idx="94">
                  <c:v>2.6118668000000001E-2</c:v>
                </c:pt>
                <c:pt idx="95">
                  <c:v>2.5743960999999999E-2</c:v>
                </c:pt>
                <c:pt idx="96">
                  <c:v>2.6435515E-2</c:v>
                </c:pt>
                <c:pt idx="97">
                  <c:v>2.7836414E-2</c:v>
                </c:pt>
                <c:pt idx="98">
                  <c:v>2.9277345E-2</c:v>
                </c:pt>
                <c:pt idx="99">
                  <c:v>3.0235202999999999E-2</c:v>
                </c:pt>
                <c:pt idx="100">
                  <c:v>3.0434572999999999E-2</c:v>
                </c:pt>
                <c:pt idx="101">
                  <c:v>3.0358162000000001E-2</c:v>
                </c:pt>
                <c:pt idx="102">
                  <c:v>3.0151097000000002E-2</c:v>
                </c:pt>
                <c:pt idx="103">
                  <c:v>3.032878E-2</c:v>
                </c:pt>
                <c:pt idx="104">
                  <c:v>2.9855382E-2</c:v>
                </c:pt>
                <c:pt idx="105">
                  <c:v>2.8814524000000001E-2</c:v>
                </c:pt>
                <c:pt idx="106">
                  <c:v>2.7095556E-2</c:v>
                </c:pt>
                <c:pt idx="107">
                  <c:v>2.5170514000000001E-2</c:v>
                </c:pt>
                <c:pt idx="108">
                  <c:v>2.2046923999999999E-2</c:v>
                </c:pt>
                <c:pt idx="109">
                  <c:v>1.8297633000000001E-2</c:v>
                </c:pt>
                <c:pt idx="110">
                  <c:v>1.4545031E-2</c:v>
                </c:pt>
                <c:pt idx="111">
                  <c:v>1.1641934499999999E-2</c:v>
                </c:pt>
                <c:pt idx="112">
                  <c:v>7.5980489999999999E-3</c:v>
                </c:pt>
                <c:pt idx="113">
                  <c:v>3.6771122999999998E-3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08ED-46CF-A556-C22023EA67D1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[5]Sheet1!$D$67:$DT$67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4.57E-4</c:v>
                </c:pt>
                <c:pt idx="5">
                  <c:v>1.9077254E-3</c:v>
                </c:pt>
                <c:pt idx="6">
                  <c:v>3.3269909E-3</c:v>
                </c:pt>
                <c:pt idx="7">
                  <c:v>5.3418959999999996E-3</c:v>
                </c:pt>
                <c:pt idx="8">
                  <c:v>6.0905144000000001E-3</c:v>
                </c:pt>
                <c:pt idx="9">
                  <c:v>4.2769024000000001E-3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6.78E-4</c:v>
                </c:pt>
                <c:pt idx="15">
                  <c:v>6.9149075999999999E-3</c:v>
                </c:pt>
                <c:pt idx="16">
                  <c:v>1.1838016E-2</c:v>
                </c:pt>
                <c:pt idx="17">
                  <c:v>1.1881393000000001E-2</c:v>
                </c:pt>
                <c:pt idx="18">
                  <c:v>7.2493814000000002E-3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4.8012374999999996E-3</c:v>
                </c:pt>
                <c:pt idx="27">
                  <c:v>1.0576643E-2</c:v>
                </c:pt>
                <c:pt idx="28">
                  <c:v>1.4603593999999999E-2</c:v>
                </c:pt>
                <c:pt idx="29">
                  <c:v>1.6362910000000001E-2</c:v>
                </c:pt>
                <c:pt idx="30">
                  <c:v>1.7782626999999999E-2</c:v>
                </c:pt>
                <c:pt idx="31">
                  <c:v>1.9275362000000001E-2</c:v>
                </c:pt>
                <c:pt idx="32">
                  <c:v>2.0375998999999999E-2</c:v>
                </c:pt>
                <c:pt idx="33">
                  <c:v>2.2574525000000002E-2</c:v>
                </c:pt>
                <c:pt idx="34">
                  <c:v>2.5496688E-2</c:v>
                </c:pt>
                <c:pt idx="35">
                  <c:v>2.8523766999999998E-2</c:v>
                </c:pt>
                <c:pt idx="36">
                  <c:v>2.9875084999999999E-2</c:v>
                </c:pt>
                <c:pt idx="37">
                  <c:v>2.8598887999999999E-2</c:v>
                </c:pt>
                <c:pt idx="38">
                  <c:v>2.5120992000000002E-2</c:v>
                </c:pt>
                <c:pt idx="39">
                  <c:v>2.1141113999999999E-2</c:v>
                </c:pt>
                <c:pt idx="40">
                  <c:v>1.7262084E-2</c:v>
                </c:pt>
                <c:pt idx="41">
                  <c:v>1.4302676E-2</c:v>
                </c:pt>
                <c:pt idx="42">
                  <c:v>1.2216843999999999E-2</c:v>
                </c:pt>
                <c:pt idx="43">
                  <c:v>1.3014744E-2</c:v>
                </c:pt>
                <c:pt idx="44">
                  <c:v>1.787735E-2</c:v>
                </c:pt>
                <c:pt idx="45">
                  <c:v>2.5287074999999999E-2</c:v>
                </c:pt>
                <c:pt idx="46">
                  <c:v>3.1807891999999997E-2</c:v>
                </c:pt>
                <c:pt idx="47">
                  <c:v>3.4621432000000001E-2</c:v>
                </c:pt>
                <c:pt idx="48">
                  <c:v>3.3536392999999998E-2</c:v>
                </c:pt>
                <c:pt idx="49">
                  <c:v>3.0368563000000001E-2</c:v>
                </c:pt>
                <c:pt idx="50">
                  <c:v>2.6340111999999999E-2</c:v>
                </c:pt>
                <c:pt idx="51">
                  <c:v>2.3588031999999998E-2</c:v>
                </c:pt>
                <c:pt idx="52">
                  <c:v>2.2935206E-2</c:v>
                </c:pt>
                <c:pt idx="53">
                  <c:v>2.3010402999999999E-2</c:v>
                </c:pt>
                <c:pt idx="54">
                  <c:v>2.1685586999999999E-2</c:v>
                </c:pt>
                <c:pt idx="55">
                  <c:v>1.9383290000000001E-2</c:v>
                </c:pt>
                <c:pt idx="56">
                  <c:v>1.8553881000000001E-2</c:v>
                </c:pt>
                <c:pt idx="57">
                  <c:v>2.1399375000000002E-2</c:v>
                </c:pt>
                <c:pt idx="58">
                  <c:v>2.7476499000000001E-2</c:v>
                </c:pt>
                <c:pt idx="59">
                  <c:v>3.3787306000000003E-2</c:v>
                </c:pt>
                <c:pt idx="60">
                  <c:v>3.6929934999999997E-2</c:v>
                </c:pt>
                <c:pt idx="61">
                  <c:v>3.789998E-2</c:v>
                </c:pt>
                <c:pt idx="62">
                  <c:v>3.7792399999999997E-2</c:v>
                </c:pt>
                <c:pt idx="63">
                  <c:v>3.7009805E-2</c:v>
                </c:pt>
                <c:pt idx="64">
                  <c:v>3.4748234000000003E-2</c:v>
                </c:pt>
                <c:pt idx="65">
                  <c:v>3.2601594999999997E-2</c:v>
                </c:pt>
                <c:pt idx="66">
                  <c:v>3.4530204000000002E-2</c:v>
                </c:pt>
                <c:pt idx="67">
                  <c:v>4.3171714999999999E-2</c:v>
                </c:pt>
                <c:pt idx="68">
                  <c:v>5.518464E-2</c:v>
                </c:pt>
                <c:pt idx="69">
                  <c:v>6.2420290000000003E-2</c:v>
                </c:pt>
                <c:pt idx="70">
                  <c:v>5.9119539999999998E-2</c:v>
                </c:pt>
                <c:pt idx="71">
                  <c:v>4.6285547000000003E-2</c:v>
                </c:pt>
                <c:pt idx="72">
                  <c:v>3.0897668E-2</c:v>
                </c:pt>
                <c:pt idx="73">
                  <c:v>1.9182032000000002E-2</c:v>
                </c:pt>
                <c:pt idx="74">
                  <c:v>1.3560050000000001E-2</c:v>
                </c:pt>
                <c:pt idx="75">
                  <c:v>1.148009E-2</c:v>
                </c:pt>
                <c:pt idx="76">
                  <c:v>1.0697938000000001E-2</c:v>
                </c:pt>
                <c:pt idx="77">
                  <c:v>1.1560786E-2</c:v>
                </c:pt>
                <c:pt idx="78">
                  <c:v>1.5996478000000001E-2</c:v>
                </c:pt>
                <c:pt idx="79">
                  <c:v>2.2572740000000001E-2</c:v>
                </c:pt>
                <c:pt idx="80">
                  <c:v>2.6025243E-2</c:v>
                </c:pt>
                <c:pt idx="81">
                  <c:v>2.2036182000000001E-2</c:v>
                </c:pt>
                <c:pt idx="82">
                  <c:v>1.0606338999999999E-2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3.3368569999999999E-3</c:v>
                </c:pt>
                <c:pt idx="89">
                  <c:v>1.165542E-2</c:v>
                </c:pt>
                <c:pt idx="90">
                  <c:v>1.787062E-2</c:v>
                </c:pt>
                <c:pt idx="91">
                  <c:v>2.2366483E-2</c:v>
                </c:pt>
                <c:pt idx="92">
                  <c:v>2.483904E-2</c:v>
                </c:pt>
                <c:pt idx="93">
                  <c:v>2.5914212999999998E-2</c:v>
                </c:pt>
                <c:pt idx="94">
                  <c:v>2.5953113999999999E-2</c:v>
                </c:pt>
                <c:pt idx="95">
                  <c:v>2.5509917999999999E-2</c:v>
                </c:pt>
                <c:pt idx="96">
                  <c:v>2.6183125000000002E-2</c:v>
                </c:pt>
                <c:pt idx="97">
                  <c:v>2.7575677E-2</c:v>
                </c:pt>
                <c:pt idx="98">
                  <c:v>2.9013456999999999E-2</c:v>
                </c:pt>
                <c:pt idx="99">
                  <c:v>2.9998227999999998E-2</c:v>
                </c:pt>
                <c:pt idx="100">
                  <c:v>3.0272410999999999E-2</c:v>
                </c:pt>
                <c:pt idx="101">
                  <c:v>3.0324588E-2</c:v>
                </c:pt>
                <c:pt idx="102">
                  <c:v>3.0212455999999999E-2</c:v>
                </c:pt>
                <c:pt idx="103">
                  <c:v>3.051121E-2</c:v>
                </c:pt>
                <c:pt idx="104">
                  <c:v>3.0146857999999999E-2</c:v>
                </c:pt>
                <c:pt idx="105">
                  <c:v>2.9187879E-2</c:v>
                </c:pt>
                <c:pt idx="106">
                  <c:v>2.7521337999999999E-2</c:v>
                </c:pt>
                <c:pt idx="107">
                  <c:v>2.5630955E-2</c:v>
                </c:pt>
                <c:pt idx="108">
                  <c:v>2.2487743000000001E-2</c:v>
                </c:pt>
                <c:pt idx="109">
                  <c:v>1.8682487000000001E-2</c:v>
                </c:pt>
                <c:pt idx="110">
                  <c:v>1.4847435000000001E-2</c:v>
                </c:pt>
                <c:pt idx="111">
                  <c:v>1.1736547999999999E-2</c:v>
                </c:pt>
                <c:pt idx="112">
                  <c:v>7.5439163E-3</c:v>
                </c:pt>
                <c:pt idx="113">
                  <c:v>3.4721206999999998E-3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08ED-46CF-A556-C22023EA67D1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[5]Sheet1!$D$68:$DT$68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4.3600000000000003E-4</c:v>
                </c:pt>
                <c:pt idx="5">
                  <c:v>2.0892606000000001E-3</c:v>
                </c:pt>
                <c:pt idx="6">
                  <c:v>3.5675661999999999E-3</c:v>
                </c:pt>
                <c:pt idx="7">
                  <c:v>5.5123419999999999E-3</c:v>
                </c:pt>
                <c:pt idx="8">
                  <c:v>6.2071899999999996E-3</c:v>
                </c:pt>
                <c:pt idx="9">
                  <c:v>4.4237887000000004E-3</c:v>
                </c:pt>
                <c:pt idx="10">
                  <c:v>1.4899999999999999E-4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3.3300000000000002E-4</c:v>
                </c:pt>
                <c:pt idx="15">
                  <c:v>6.5371264E-3</c:v>
                </c:pt>
                <c:pt idx="16">
                  <c:v>1.1407921E-2</c:v>
                </c:pt>
                <c:pt idx="17">
                  <c:v>1.135067E-2</c:v>
                </c:pt>
                <c:pt idx="18">
                  <c:v>6.7104165999999996E-3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5.3277330000000003E-3</c:v>
                </c:pt>
                <c:pt idx="27">
                  <c:v>1.0819158000000001E-2</c:v>
                </c:pt>
                <c:pt idx="28">
                  <c:v>1.4516165500000001E-2</c:v>
                </c:pt>
                <c:pt idx="29">
                  <c:v>1.6035646000000001E-2</c:v>
                </c:pt>
                <c:pt idx="30">
                  <c:v>1.7303681000000001E-2</c:v>
                </c:pt>
                <c:pt idx="31">
                  <c:v>1.8722920000000001E-2</c:v>
                </c:pt>
                <c:pt idx="32">
                  <c:v>1.9866981999999998E-2</c:v>
                </c:pt>
                <c:pt idx="33">
                  <c:v>2.2246247E-2</c:v>
                </c:pt>
                <c:pt idx="34">
                  <c:v>2.5446856E-2</c:v>
                </c:pt>
                <c:pt idx="35">
                  <c:v>2.8760147999999999E-2</c:v>
                </c:pt>
                <c:pt idx="36">
                  <c:v>3.0310021999999999E-2</c:v>
                </c:pt>
                <c:pt idx="37">
                  <c:v>2.911439E-2</c:v>
                </c:pt>
                <c:pt idx="38">
                  <c:v>2.5564056000000002E-2</c:v>
                </c:pt>
                <c:pt idx="39">
                  <c:v>2.1475122999999999E-2</c:v>
                </c:pt>
                <c:pt idx="40">
                  <c:v>1.7489068E-2</c:v>
                </c:pt>
                <c:pt idx="41">
                  <c:v>1.4435211E-2</c:v>
                </c:pt>
                <c:pt idx="42">
                  <c:v>1.2237037500000001E-2</c:v>
                </c:pt>
                <c:pt idx="43">
                  <c:v>1.2894396000000001E-2</c:v>
                </c:pt>
                <c:pt idx="44">
                  <c:v>1.7593145000000001E-2</c:v>
                </c:pt>
                <c:pt idx="45">
                  <c:v>2.4964371999999999E-2</c:v>
                </c:pt>
                <c:pt idx="46">
                  <c:v>3.1581199999999997E-2</c:v>
                </c:pt>
                <c:pt idx="47">
                  <c:v>3.4521530000000002E-2</c:v>
                </c:pt>
                <c:pt idx="48">
                  <c:v>3.3502173000000003E-2</c:v>
                </c:pt>
                <c:pt idx="49">
                  <c:v>3.033918E-2</c:v>
                </c:pt>
                <c:pt idx="50">
                  <c:v>2.6315649999999999E-2</c:v>
                </c:pt>
                <c:pt idx="51">
                  <c:v>2.3608094E-2</c:v>
                </c:pt>
                <c:pt idx="52">
                  <c:v>2.2927605E-2</c:v>
                </c:pt>
                <c:pt idx="53">
                  <c:v>2.2820279999999998E-2</c:v>
                </c:pt>
                <c:pt idx="54">
                  <c:v>2.1199089000000001E-2</c:v>
                </c:pt>
                <c:pt idx="55">
                  <c:v>1.8632261000000001E-2</c:v>
                </c:pt>
                <c:pt idx="56">
                  <c:v>1.7731955000000001E-2</c:v>
                </c:pt>
                <c:pt idx="57">
                  <c:v>2.0782282999999999E-2</c:v>
                </c:pt>
                <c:pt idx="58">
                  <c:v>2.7238340999999999E-2</c:v>
                </c:pt>
                <c:pt idx="59">
                  <c:v>3.3921119999999999E-2</c:v>
                </c:pt>
                <c:pt idx="60">
                  <c:v>3.7296030000000001E-2</c:v>
                </c:pt>
                <c:pt idx="61">
                  <c:v>3.8299899999999998E-2</c:v>
                </c:pt>
                <c:pt idx="62">
                  <c:v>3.8051512000000003E-2</c:v>
                </c:pt>
                <c:pt idx="63">
                  <c:v>3.7027514999999997E-2</c:v>
                </c:pt>
                <c:pt idx="64">
                  <c:v>3.4508295000000001E-2</c:v>
                </c:pt>
                <c:pt idx="65">
                  <c:v>3.218944E-2</c:v>
                </c:pt>
                <c:pt idx="66">
                  <c:v>3.4058949999999998E-2</c:v>
                </c:pt>
                <c:pt idx="67">
                  <c:v>4.2716394999999997E-2</c:v>
                </c:pt>
                <c:pt idx="68">
                  <c:v>5.4719645999999997E-2</c:v>
                </c:pt>
                <c:pt idx="69">
                  <c:v>6.1917029999999998E-2</c:v>
                </c:pt>
                <c:pt idx="70">
                  <c:v>5.8628693000000003E-2</c:v>
                </c:pt>
                <c:pt idx="71">
                  <c:v>4.5973084999999997E-2</c:v>
                </c:pt>
                <c:pt idx="72">
                  <c:v>3.0945520000000001E-2</c:v>
                </c:pt>
                <c:pt idx="73">
                  <c:v>1.9627789E-2</c:v>
                </c:pt>
                <c:pt idx="74">
                  <c:v>1.4179803E-2</c:v>
                </c:pt>
                <c:pt idx="75">
                  <c:v>1.1903794000000001E-2</c:v>
                </c:pt>
                <c:pt idx="76">
                  <c:v>1.0672240499999999E-2</c:v>
                </c:pt>
                <c:pt idx="77">
                  <c:v>1.111067E-2</c:v>
                </c:pt>
                <c:pt idx="78">
                  <c:v>1.5361091E-2</c:v>
                </c:pt>
                <c:pt idx="79">
                  <c:v>2.201264E-2</c:v>
                </c:pt>
                <c:pt idx="80">
                  <c:v>2.5677418E-2</c:v>
                </c:pt>
                <c:pt idx="81">
                  <c:v>2.1909696999999999E-2</c:v>
                </c:pt>
                <c:pt idx="82">
                  <c:v>1.0617203E-2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3.07078E-3</c:v>
                </c:pt>
                <c:pt idx="89">
                  <c:v>1.1620068000000001E-2</c:v>
                </c:pt>
                <c:pt idx="90">
                  <c:v>1.8081639E-2</c:v>
                </c:pt>
                <c:pt idx="91">
                  <c:v>2.2795314000000001E-2</c:v>
                </c:pt>
                <c:pt idx="92">
                  <c:v>2.536979E-2</c:v>
                </c:pt>
                <c:pt idx="93">
                  <c:v>2.6460238000000001E-2</c:v>
                </c:pt>
                <c:pt idx="94">
                  <c:v>2.6438432000000001E-2</c:v>
                </c:pt>
                <c:pt idx="95">
                  <c:v>2.5878704999999998E-2</c:v>
                </c:pt>
                <c:pt idx="96">
                  <c:v>2.6417622000000002E-2</c:v>
                </c:pt>
                <c:pt idx="97">
                  <c:v>2.7690124E-2</c:v>
                </c:pt>
                <c:pt idx="98">
                  <c:v>2.9028602000000001E-2</c:v>
                </c:pt>
                <c:pt idx="99">
                  <c:v>2.9917546999999999E-2</c:v>
                </c:pt>
                <c:pt idx="100">
                  <c:v>3.0079857000000002E-2</c:v>
                </c:pt>
                <c:pt idx="101">
                  <c:v>3.0013273E-2</c:v>
                </c:pt>
                <c:pt idx="102">
                  <c:v>2.9823028000000001E-2</c:v>
                </c:pt>
                <c:pt idx="103">
                  <c:v>3.0043720999999999E-2</c:v>
                </c:pt>
                <c:pt idx="104">
                  <c:v>2.9622684999999999E-2</c:v>
                </c:pt>
                <c:pt idx="105">
                  <c:v>2.8637717E-2</c:v>
                </c:pt>
                <c:pt idx="106">
                  <c:v>2.6972154000000002E-2</c:v>
                </c:pt>
                <c:pt idx="107">
                  <c:v>2.5074308999999999E-2</c:v>
                </c:pt>
                <c:pt idx="108">
                  <c:v>2.1990490000000001E-2</c:v>
                </c:pt>
                <c:pt idx="109">
                  <c:v>1.8259630999999998E-2</c:v>
                </c:pt>
                <c:pt idx="110">
                  <c:v>1.4501702E-2</c:v>
                </c:pt>
                <c:pt idx="111">
                  <c:v>1.156653E-2</c:v>
                </c:pt>
                <c:pt idx="112">
                  <c:v>7.4708739999999997E-3</c:v>
                </c:pt>
                <c:pt idx="113">
                  <c:v>3.4907619000000001E-3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08ED-46CF-A556-C22023EA67D1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[5]Sheet1!$D$69:$DT$69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4.9600000000000002E-4</c:v>
                </c:pt>
                <c:pt idx="5">
                  <c:v>2.2196175999999999E-3</c:v>
                </c:pt>
                <c:pt idx="6">
                  <c:v>3.7457092999999999E-3</c:v>
                </c:pt>
                <c:pt idx="7">
                  <c:v>5.6999032000000002E-3</c:v>
                </c:pt>
                <c:pt idx="8">
                  <c:v>6.3398745999999999E-3</c:v>
                </c:pt>
                <c:pt idx="9">
                  <c:v>4.4275549999999997E-3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3.6299999999999999E-4</c:v>
                </c:pt>
                <c:pt idx="15">
                  <c:v>6.7152883999999999E-3</c:v>
                </c:pt>
                <c:pt idx="16">
                  <c:v>1.1697925E-2</c:v>
                </c:pt>
                <c:pt idx="17">
                  <c:v>1.1726233000000001E-2</c:v>
                </c:pt>
                <c:pt idx="18">
                  <c:v>7.0467573000000004E-3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5.2646330000000003E-3</c:v>
                </c:pt>
                <c:pt idx="27">
                  <c:v>1.073283E-2</c:v>
                </c:pt>
                <c:pt idx="28">
                  <c:v>1.4514822E-2</c:v>
                </c:pt>
                <c:pt idx="29">
                  <c:v>1.6140229999999998E-2</c:v>
                </c:pt>
                <c:pt idx="30">
                  <c:v>1.7520364E-2</c:v>
                </c:pt>
                <c:pt idx="31">
                  <c:v>1.9002642E-2</c:v>
                </c:pt>
                <c:pt idx="32">
                  <c:v>2.0147801999999999E-2</c:v>
                </c:pt>
                <c:pt idx="33">
                  <c:v>2.2479437000000001E-2</c:v>
                </c:pt>
                <c:pt idx="34">
                  <c:v>2.5654465000000001E-2</c:v>
                </c:pt>
                <c:pt idx="35">
                  <c:v>2.8996876000000001E-2</c:v>
                </c:pt>
                <c:pt idx="36">
                  <c:v>3.0622615999999998E-2</c:v>
                </c:pt>
                <c:pt idx="37">
                  <c:v>2.9453408E-2</c:v>
                </c:pt>
                <c:pt idx="38">
                  <c:v>2.5881777000000002E-2</c:v>
                </c:pt>
                <c:pt idx="39">
                  <c:v>2.1692804999999999E-2</c:v>
                </c:pt>
                <c:pt idx="40">
                  <c:v>1.7596799999999999E-2</c:v>
                </c:pt>
                <c:pt idx="41">
                  <c:v>1.4523486E-2</c:v>
                </c:pt>
                <c:pt idx="42">
                  <c:v>1.237365E-2</c:v>
                </c:pt>
                <c:pt idx="43">
                  <c:v>1.3116462000000001E-2</c:v>
                </c:pt>
                <c:pt idx="44">
                  <c:v>1.7914994E-2</c:v>
                </c:pt>
                <c:pt idx="45">
                  <c:v>2.5345441E-2</c:v>
                </c:pt>
                <c:pt idx="46">
                  <c:v>3.1990129999999999E-2</c:v>
                </c:pt>
                <c:pt idx="47">
                  <c:v>3.4933949999999998E-2</c:v>
                </c:pt>
                <c:pt idx="48">
                  <c:v>3.3876330000000003E-2</c:v>
                </c:pt>
                <c:pt idx="49">
                  <c:v>3.0592821999999999E-2</c:v>
                </c:pt>
                <c:pt idx="50">
                  <c:v>2.6388317000000001E-2</c:v>
                </c:pt>
                <c:pt idx="51">
                  <c:v>2.3542026000000001E-2</c:v>
                </c:pt>
                <c:pt idx="52">
                  <c:v>2.2866726E-2</c:v>
                </c:pt>
                <c:pt idx="53">
                  <c:v>2.2895967999999999E-2</c:v>
                </c:pt>
                <c:pt idx="54">
                  <c:v>2.1432329999999999E-2</c:v>
                </c:pt>
                <c:pt idx="55">
                  <c:v>1.8956560000000001E-2</c:v>
                </c:pt>
                <c:pt idx="56">
                  <c:v>1.8039922999999999E-2</c:v>
                </c:pt>
                <c:pt idx="57">
                  <c:v>2.0984149000000001E-2</c:v>
                </c:pt>
                <c:pt idx="58">
                  <c:v>2.733412E-2</c:v>
                </c:pt>
                <c:pt idx="59">
                  <c:v>3.3941757000000003E-2</c:v>
                </c:pt>
                <c:pt idx="60">
                  <c:v>3.7273741999999999E-2</c:v>
                </c:pt>
                <c:pt idx="61">
                  <c:v>3.8209545999999997E-2</c:v>
                </c:pt>
                <c:pt idx="62">
                  <c:v>3.7864346E-2</c:v>
                </c:pt>
                <c:pt idx="63">
                  <c:v>3.6781979999999999E-2</c:v>
                </c:pt>
                <c:pt idx="64">
                  <c:v>3.4353174E-2</c:v>
                </c:pt>
                <c:pt idx="65">
                  <c:v>3.2285402999999997E-2</c:v>
                </c:pt>
                <c:pt idx="66">
                  <c:v>3.4469206000000002E-2</c:v>
                </c:pt>
                <c:pt idx="67">
                  <c:v>4.334263E-2</c:v>
                </c:pt>
                <c:pt idx="68">
                  <c:v>5.5352770000000003E-2</c:v>
                </c:pt>
                <c:pt idx="69">
                  <c:v>6.2362510000000003E-2</c:v>
                </c:pt>
                <c:pt idx="70">
                  <c:v>5.8795933000000002E-2</c:v>
                </c:pt>
                <c:pt idx="71">
                  <c:v>4.5880369999999997E-2</c:v>
                </c:pt>
                <c:pt idx="72">
                  <c:v>3.0687116E-2</c:v>
                </c:pt>
                <c:pt idx="73">
                  <c:v>1.9331131000000001E-2</c:v>
                </c:pt>
                <c:pt idx="74">
                  <c:v>1.3993571999999999E-2</c:v>
                </c:pt>
                <c:pt idx="75">
                  <c:v>1.1906063999999999E-2</c:v>
                </c:pt>
                <c:pt idx="76">
                  <c:v>1.07966E-2</c:v>
                </c:pt>
                <c:pt idx="77">
                  <c:v>1.1208546999999999E-2</c:v>
                </c:pt>
                <c:pt idx="78">
                  <c:v>1.5333042999999999E-2</c:v>
                </c:pt>
                <c:pt idx="79">
                  <c:v>2.1896104999999999E-2</c:v>
                </c:pt>
                <c:pt idx="80">
                  <c:v>2.5581126999999999E-2</c:v>
                </c:pt>
                <c:pt idx="81">
                  <c:v>2.1932943E-2</c:v>
                </c:pt>
                <c:pt idx="82">
                  <c:v>1.0811889E-2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3.1162133000000002E-3</c:v>
                </c:pt>
                <c:pt idx="89">
                  <c:v>1.1496563E-2</c:v>
                </c:pt>
                <c:pt idx="90">
                  <c:v>1.7865736E-2</c:v>
                </c:pt>
                <c:pt idx="91">
                  <c:v>2.2546692E-2</c:v>
                </c:pt>
                <c:pt idx="92">
                  <c:v>2.5143262E-2</c:v>
                </c:pt>
                <c:pt idx="93">
                  <c:v>2.6265423999999999E-2</c:v>
                </c:pt>
                <c:pt idx="94">
                  <c:v>2.6260503000000001E-2</c:v>
                </c:pt>
                <c:pt idx="95">
                  <c:v>2.5711099000000001E-2</c:v>
                </c:pt>
                <c:pt idx="96">
                  <c:v>2.6241304E-2</c:v>
                </c:pt>
                <c:pt idx="97">
                  <c:v>2.7513010000000001E-2</c:v>
                </c:pt>
                <c:pt idx="98">
                  <c:v>2.8870753999999998E-2</c:v>
                </c:pt>
                <c:pt idx="99">
                  <c:v>2.981843E-2</c:v>
                </c:pt>
                <c:pt idx="100">
                  <c:v>3.0084513E-2</c:v>
                </c:pt>
                <c:pt idx="101">
                  <c:v>3.0090451000000001E-2</c:v>
                </c:pt>
                <c:pt idx="102">
                  <c:v>2.9997370999999998E-2</c:v>
                </c:pt>
                <c:pt idx="103">
                  <c:v>3.0313107999999998E-2</c:v>
                </c:pt>
                <c:pt idx="104">
                  <c:v>2.9961399999999999E-2</c:v>
                </c:pt>
                <c:pt idx="105">
                  <c:v>2.9006865E-2</c:v>
                </c:pt>
                <c:pt idx="106">
                  <c:v>2.7338685000000001E-2</c:v>
                </c:pt>
                <c:pt idx="107">
                  <c:v>2.5410406E-2</c:v>
                </c:pt>
                <c:pt idx="108">
                  <c:v>2.2257651999999999E-2</c:v>
                </c:pt>
                <c:pt idx="109">
                  <c:v>1.8437663E-2</c:v>
                </c:pt>
                <c:pt idx="110">
                  <c:v>1.4580351E-2</c:v>
                </c:pt>
                <c:pt idx="111">
                  <c:v>1.1481669E-2</c:v>
                </c:pt>
                <c:pt idx="112">
                  <c:v>7.2828023999999998E-3</c:v>
                </c:pt>
                <c:pt idx="113">
                  <c:v>3.2155449000000002E-3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08ED-46CF-A556-C22023EA67D1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[5]Sheet1!$D$70:$DT$70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1.4899999999999999E-4</c:v>
                </c:pt>
                <c:pt idx="5">
                  <c:v>1.7293831E-3</c:v>
                </c:pt>
                <c:pt idx="6">
                  <c:v>3.1978565E-3</c:v>
                </c:pt>
                <c:pt idx="7">
                  <c:v>5.2112694999999999E-3</c:v>
                </c:pt>
                <c:pt idx="8">
                  <c:v>6.0561770000000003E-3</c:v>
                </c:pt>
                <c:pt idx="9">
                  <c:v>4.4467949999999999E-3</c:v>
                </c:pt>
                <c:pt idx="10">
                  <c:v>3.0800000000000001E-4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4.8799999999999999E-4</c:v>
                </c:pt>
                <c:pt idx="15">
                  <c:v>6.5629199999999999E-3</c:v>
                </c:pt>
                <c:pt idx="16">
                  <c:v>1.1295380000000001E-2</c:v>
                </c:pt>
                <c:pt idx="17">
                  <c:v>1.1170187E-2</c:v>
                </c:pt>
                <c:pt idx="18">
                  <c:v>6.4555330000000003E-3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5.5636265000000001E-3</c:v>
                </c:pt>
                <c:pt idx="27">
                  <c:v>1.0925694999999999E-2</c:v>
                </c:pt>
                <c:pt idx="28">
                  <c:v>1.4428918000000001E-2</c:v>
                </c:pt>
                <c:pt idx="29">
                  <c:v>1.5719662999999998E-2</c:v>
                </c:pt>
                <c:pt idx="30">
                  <c:v>1.6826369000000001E-2</c:v>
                </c:pt>
                <c:pt idx="31">
                  <c:v>1.8219624E-2</c:v>
                </c:pt>
                <c:pt idx="32">
                  <c:v>1.9478783E-2</c:v>
                </c:pt>
                <c:pt idx="33">
                  <c:v>2.1990309E-2</c:v>
                </c:pt>
                <c:pt idx="34">
                  <c:v>2.5338059999999999E-2</c:v>
                </c:pt>
                <c:pt idx="35">
                  <c:v>2.8802125000000001E-2</c:v>
                </c:pt>
                <c:pt idx="36">
                  <c:v>3.050077E-2</c:v>
                </c:pt>
                <c:pt idx="37">
                  <c:v>2.9407012999999999E-2</c:v>
                </c:pt>
                <c:pt idx="38">
                  <c:v>2.5863246999999999E-2</c:v>
                </c:pt>
                <c:pt idx="39">
                  <c:v>2.1657195000000001E-2</c:v>
                </c:pt>
                <c:pt idx="40">
                  <c:v>1.7548603999999999E-2</c:v>
                </c:pt>
                <c:pt idx="41">
                  <c:v>1.4451670999999999E-2</c:v>
                </c:pt>
                <c:pt idx="42">
                  <c:v>1.2331455E-2</c:v>
                </c:pt>
                <c:pt idx="43">
                  <c:v>1.3050562E-2</c:v>
                </c:pt>
                <c:pt idx="44">
                  <c:v>1.7703801000000002E-2</c:v>
                </c:pt>
                <c:pt idx="45">
                  <c:v>2.496804E-2</c:v>
                </c:pt>
                <c:pt idx="46">
                  <c:v>3.1573746E-2</c:v>
                </c:pt>
                <c:pt idx="47">
                  <c:v>3.4634529999999997E-2</c:v>
                </c:pt>
                <c:pt idx="48">
                  <c:v>3.3687483999999997E-2</c:v>
                </c:pt>
                <c:pt idx="49">
                  <c:v>3.0389681000000002E-2</c:v>
                </c:pt>
                <c:pt idx="50">
                  <c:v>2.6084980000000001E-2</c:v>
                </c:pt>
                <c:pt idx="51">
                  <c:v>2.3175398E-2</c:v>
                </c:pt>
                <c:pt idx="52">
                  <c:v>2.2542995999999999E-2</c:v>
                </c:pt>
                <c:pt idx="53">
                  <c:v>2.2630256000000001E-2</c:v>
                </c:pt>
                <c:pt idx="54">
                  <c:v>2.1174459999999999E-2</c:v>
                </c:pt>
                <c:pt idx="55">
                  <c:v>1.8654902000000001E-2</c:v>
                </c:pt>
                <c:pt idx="56">
                  <c:v>1.7748116000000001E-2</c:v>
                </c:pt>
                <c:pt idx="57">
                  <c:v>2.0751135E-2</c:v>
                </c:pt>
                <c:pt idx="58">
                  <c:v>2.7095035E-2</c:v>
                </c:pt>
                <c:pt idx="59">
                  <c:v>3.3584993E-2</c:v>
                </c:pt>
                <c:pt idx="60">
                  <c:v>3.6706515000000002E-2</c:v>
                </c:pt>
                <c:pt idx="61">
                  <c:v>3.7458850000000002E-2</c:v>
                </c:pt>
                <c:pt idx="62">
                  <c:v>3.7043694000000002E-2</c:v>
                </c:pt>
                <c:pt idx="63">
                  <c:v>3.6015499999999999E-2</c:v>
                </c:pt>
                <c:pt idx="64">
                  <c:v>3.3674719999999998E-2</c:v>
                </c:pt>
                <c:pt idx="65">
                  <c:v>3.1652257000000003E-2</c:v>
                </c:pt>
                <c:pt idx="66">
                  <c:v>3.3764231999999998E-2</c:v>
                </c:pt>
                <c:pt idx="67">
                  <c:v>4.2438477000000002E-2</c:v>
                </c:pt>
                <c:pt idx="68">
                  <c:v>5.4272559999999997E-2</c:v>
                </c:pt>
                <c:pt idx="69">
                  <c:v>6.132E-2</c:v>
                </c:pt>
                <c:pt idx="70">
                  <c:v>5.8121304999999998E-2</c:v>
                </c:pt>
                <c:pt idx="71">
                  <c:v>4.5827187999999998E-2</c:v>
                </c:pt>
                <c:pt idx="72">
                  <c:v>3.1195779999999999E-2</c:v>
                </c:pt>
                <c:pt idx="73">
                  <c:v>2.0014318E-2</c:v>
                </c:pt>
                <c:pt idx="74">
                  <c:v>1.4335229E-2</c:v>
                </c:pt>
                <c:pt idx="75">
                  <c:v>1.1616519E-2</c:v>
                </c:pt>
                <c:pt idx="76">
                  <c:v>1.0012287E-2</c:v>
                </c:pt>
                <c:pt idx="77">
                  <c:v>1.0368703999999999E-2</c:v>
                </c:pt>
                <c:pt idx="78">
                  <c:v>1.4812512999999999E-2</c:v>
                </c:pt>
                <c:pt idx="79">
                  <c:v>2.1782242E-2</c:v>
                </c:pt>
                <c:pt idx="80">
                  <c:v>2.5749220999999999E-2</c:v>
                </c:pt>
                <c:pt idx="81">
                  <c:v>2.2195554999999999E-2</c:v>
                </c:pt>
                <c:pt idx="82">
                  <c:v>1.1045067E-2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2.6927632E-3</c:v>
                </c:pt>
                <c:pt idx="89">
                  <c:v>1.0738757E-2</c:v>
                </c:pt>
                <c:pt idx="90">
                  <c:v>1.6898061999999998E-2</c:v>
                </c:pt>
                <c:pt idx="91">
                  <c:v>2.1511907E-2</c:v>
                </c:pt>
                <c:pt idx="92">
                  <c:v>2.421999E-2</c:v>
                </c:pt>
                <c:pt idx="93">
                  <c:v>2.5519617000000001E-2</c:v>
                </c:pt>
                <c:pt idx="94">
                  <c:v>2.5723783E-2</c:v>
                </c:pt>
                <c:pt idx="95">
                  <c:v>2.5420621000000001E-2</c:v>
                </c:pt>
                <c:pt idx="96">
                  <c:v>2.615899E-2</c:v>
                </c:pt>
                <c:pt idx="97">
                  <c:v>2.7580317E-2</c:v>
                </c:pt>
                <c:pt idx="98">
                  <c:v>2.9021472E-2</c:v>
                </c:pt>
                <c:pt idx="99">
                  <c:v>2.9971187999999999E-2</c:v>
                </c:pt>
                <c:pt idx="100">
                  <c:v>3.0175956E-2</c:v>
                </c:pt>
                <c:pt idx="101">
                  <c:v>3.0086801999999999E-2</c:v>
                </c:pt>
                <c:pt idx="102">
                  <c:v>2.992233E-2</c:v>
                </c:pt>
                <c:pt idx="103">
                  <c:v>3.016342E-2</c:v>
                </c:pt>
                <c:pt idx="104">
                  <c:v>2.9751249E-2</c:v>
                </c:pt>
                <c:pt idx="105">
                  <c:v>2.8762242E-2</c:v>
                </c:pt>
                <c:pt idx="106">
                  <c:v>2.7086359000000001E-2</c:v>
                </c:pt>
                <c:pt idx="107">
                  <c:v>2.5214820999999998E-2</c:v>
                </c:pt>
                <c:pt idx="108">
                  <c:v>2.2108478000000001E-2</c:v>
                </c:pt>
                <c:pt idx="109">
                  <c:v>1.8366948000000001E-2</c:v>
                </c:pt>
                <c:pt idx="110">
                  <c:v>1.4618518E-2</c:v>
                </c:pt>
                <c:pt idx="111">
                  <c:v>1.16938995E-2</c:v>
                </c:pt>
                <c:pt idx="112">
                  <c:v>7.6238720000000003E-3</c:v>
                </c:pt>
                <c:pt idx="113">
                  <c:v>3.6924585999999998E-3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08ED-46CF-A556-C22023EA67D1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[5]Sheet1!$D$71:$DT$71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5.1099999999999995E-4</c:v>
                </c:pt>
                <c:pt idx="5">
                  <c:v>2.1335019999999998E-3</c:v>
                </c:pt>
                <c:pt idx="6">
                  <c:v>3.5441304000000001E-3</c:v>
                </c:pt>
                <c:pt idx="7">
                  <c:v>5.4093919999999998E-3</c:v>
                </c:pt>
                <c:pt idx="8">
                  <c:v>6.0799093999999998E-3</c:v>
                </c:pt>
                <c:pt idx="9">
                  <c:v>4.356413E-3</c:v>
                </c:pt>
                <c:pt idx="10">
                  <c:v>1.8599999999999999E-4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4.0999999999999999E-4</c:v>
                </c:pt>
                <c:pt idx="15">
                  <c:v>6.4621553999999999E-3</c:v>
                </c:pt>
                <c:pt idx="16">
                  <c:v>1.1233435E-2</c:v>
                </c:pt>
                <c:pt idx="17">
                  <c:v>1.1211674E-2</c:v>
                </c:pt>
                <c:pt idx="18">
                  <c:v>6.6919746E-3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5.1898956000000001E-3</c:v>
                </c:pt>
                <c:pt idx="27">
                  <c:v>1.0781482E-2</c:v>
                </c:pt>
                <c:pt idx="28">
                  <c:v>1.4600215E-2</c:v>
                </c:pt>
                <c:pt idx="29">
                  <c:v>1.617824E-2</c:v>
                </c:pt>
                <c:pt idx="30">
                  <c:v>1.7450169000000001E-2</c:v>
                </c:pt>
                <c:pt idx="31">
                  <c:v>1.881816E-2</c:v>
                </c:pt>
                <c:pt idx="32">
                  <c:v>1.9857267000000001E-2</c:v>
                </c:pt>
                <c:pt idx="33">
                  <c:v>2.2159608000000001E-2</c:v>
                </c:pt>
                <c:pt idx="34">
                  <c:v>2.5333934999999998E-2</c:v>
                </c:pt>
                <c:pt idx="35">
                  <c:v>2.8702116E-2</c:v>
                </c:pt>
                <c:pt idx="36">
                  <c:v>3.0337287000000001E-2</c:v>
                </c:pt>
                <c:pt idx="37">
                  <c:v>2.9194484E-2</c:v>
                </c:pt>
                <c:pt idx="38">
                  <c:v>2.5663941999999999E-2</c:v>
                </c:pt>
                <c:pt idx="39">
                  <c:v>2.1571716000000001E-2</c:v>
                </c:pt>
                <c:pt idx="40">
                  <c:v>1.759163E-2</c:v>
                </c:pt>
                <c:pt idx="41">
                  <c:v>1.4547576E-2</c:v>
                </c:pt>
                <c:pt idx="42">
                  <c:v>1.2365342E-2</c:v>
                </c:pt>
                <c:pt idx="43">
                  <c:v>1.3004793000000001E-2</c:v>
                </c:pt>
                <c:pt idx="44">
                  <c:v>1.7641886999999998E-2</c:v>
                </c:pt>
                <c:pt idx="45">
                  <c:v>2.4931462000000001E-2</c:v>
                </c:pt>
                <c:pt idx="46">
                  <c:v>3.1524297E-2</c:v>
                </c:pt>
                <c:pt idx="47">
                  <c:v>3.4506433000000003E-2</c:v>
                </c:pt>
                <c:pt idx="48">
                  <c:v>3.35552E-2</c:v>
                </c:pt>
                <c:pt idx="49">
                  <c:v>3.034562E-2</c:v>
                </c:pt>
                <c:pt idx="50">
                  <c:v>2.6163723E-2</c:v>
                </c:pt>
                <c:pt idx="51">
                  <c:v>2.3249649000000001E-2</c:v>
                </c:pt>
                <c:pt idx="52">
                  <c:v>2.2489698999999998E-2</c:v>
                </c:pt>
                <c:pt idx="53">
                  <c:v>2.2475885000000001E-2</c:v>
                </c:pt>
                <c:pt idx="54">
                  <c:v>2.1090580000000001E-2</c:v>
                </c:pt>
                <c:pt idx="55">
                  <c:v>1.8748151000000001E-2</c:v>
                </c:pt>
                <c:pt idx="56">
                  <c:v>1.7920875999999999E-2</c:v>
                </c:pt>
                <c:pt idx="57">
                  <c:v>2.0867132E-2</c:v>
                </c:pt>
                <c:pt idx="58">
                  <c:v>2.7165380999999999E-2</c:v>
                </c:pt>
                <c:pt idx="59">
                  <c:v>3.3781335000000003E-2</c:v>
                </c:pt>
                <c:pt idx="60">
                  <c:v>3.7179507000000001E-2</c:v>
                </c:pt>
                <c:pt idx="61">
                  <c:v>3.8137864E-2</c:v>
                </c:pt>
                <c:pt idx="62">
                  <c:v>3.7707462999999997E-2</c:v>
                </c:pt>
                <c:pt idx="63">
                  <c:v>3.6471919999999998E-2</c:v>
                </c:pt>
                <c:pt idx="64">
                  <c:v>3.3903330000000002E-2</c:v>
                </c:pt>
                <c:pt idx="65">
                  <c:v>3.1763483000000002E-2</c:v>
                </c:pt>
                <c:pt idx="66">
                  <c:v>3.3917586999999999E-2</c:v>
                </c:pt>
                <c:pt idx="67">
                  <c:v>4.273834E-2</c:v>
                </c:pt>
                <c:pt idx="68">
                  <c:v>5.4725285999999998E-2</c:v>
                </c:pt>
                <c:pt idx="69">
                  <c:v>6.1823006999999999E-2</c:v>
                </c:pt>
                <c:pt idx="70">
                  <c:v>5.8529176000000002E-2</c:v>
                </c:pt>
                <c:pt idx="71">
                  <c:v>4.6021896999999999E-2</c:v>
                </c:pt>
                <c:pt idx="72">
                  <c:v>3.1155440999999999E-2</c:v>
                </c:pt>
                <c:pt idx="73">
                  <c:v>1.9817288999999998E-2</c:v>
                </c:pt>
                <c:pt idx="74">
                  <c:v>1.4122051E-2</c:v>
                </c:pt>
                <c:pt idx="75">
                  <c:v>1.1538543E-2</c:v>
                </c:pt>
                <c:pt idx="76">
                  <c:v>1.014374E-2</c:v>
                </c:pt>
                <c:pt idx="77">
                  <c:v>1.0647469999999999E-2</c:v>
                </c:pt>
                <c:pt idx="78">
                  <c:v>1.5085935999999999E-2</c:v>
                </c:pt>
                <c:pt idx="79">
                  <c:v>2.1894266999999999E-2</c:v>
                </c:pt>
                <c:pt idx="80">
                  <c:v>2.5613341000000001E-2</c:v>
                </c:pt>
                <c:pt idx="81">
                  <c:v>2.1854036E-2</c:v>
                </c:pt>
                <c:pt idx="82">
                  <c:v>1.0637641999999999E-2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3.0515253999999999E-3</c:v>
                </c:pt>
                <c:pt idx="89">
                  <c:v>1.1114283000000001E-2</c:v>
                </c:pt>
                <c:pt idx="90">
                  <c:v>1.7188689E-2</c:v>
                </c:pt>
                <c:pt idx="91">
                  <c:v>2.1771550000000001E-2</c:v>
                </c:pt>
                <c:pt idx="92">
                  <c:v>2.4494816999999999E-2</c:v>
                </c:pt>
                <c:pt idx="93">
                  <c:v>2.5853364E-2</c:v>
                </c:pt>
                <c:pt idx="94">
                  <c:v>2.6099112000000001E-2</c:v>
                </c:pt>
                <c:pt idx="95">
                  <c:v>2.5743911000000001E-2</c:v>
                </c:pt>
                <c:pt idx="96">
                  <c:v>2.6367742999999999E-2</c:v>
                </c:pt>
                <c:pt idx="97">
                  <c:v>2.7629753999999999E-2</c:v>
                </c:pt>
                <c:pt idx="98">
                  <c:v>2.8920042999999999E-2</c:v>
                </c:pt>
                <c:pt idx="99">
                  <c:v>2.9764685999999999E-2</c:v>
                </c:pt>
                <c:pt idx="100">
                  <c:v>2.9919589E-2</c:v>
                </c:pt>
                <c:pt idx="101">
                  <c:v>2.9813591E-2</c:v>
                </c:pt>
                <c:pt idx="102">
                  <c:v>2.9668010000000002E-2</c:v>
                </c:pt>
                <c:pt idx="103">
                  <c:v>2.9944649E-2</c:v>
                </c:pt>
                <c:pt idx="104">
                  <c:v>2.9582983E-2</c:v>
                </c:pt>
                <c:pt idx="105">
                  <c:v>2.8651329E-2</c:v>
                </c:pt>
                <c:pt idx="106">
                  <c:v>2.7031388E-2</c:v>
                </c:pt>
                <c:pt idx="107">
                  <c:v>2.5190680999999999E-2</c:v>
                </c:pt>
                <c:pt idx="108">
                  <c:v>2.2113009999999999E-2</c:v>
                </c:pt>
                <c:pt idx="109">
                  <c:v>1.8376928000000001E-2</c:v>
                </c:pt>
                <c:pt idx="110">
                  <c:v>1.4599396000000001E-2</c:v>
                </c:pt>
                <c:pt idx="111">
                  <c:v>1.1669186999999999E-2</c:v>
                </c:pt>
                <c:pt idx="112">
                  <c:v>7.5609012999999997E-3</c:v>
                </c:pt>
                <c:pt idx="113">
                  <c:v>3.572165E-3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08ED-46CF-A556-C22023EA67D1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[5]Sheet1!$D$72:$DT$72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4.0900000000000002E-4</c:v>
                </c:pt>
                <c:pt idx="5">
                  <c:v>2.0062233999999998E-3</c:v>
                </c:pt>
                <c:pt idx="6">
                  <c:v>3.389548E-3</c:v>
                </c:pt>
                <c:pt idx="7">
                  <c:v>5.2211660000000002E-3</c:v>
                </c:pt>
                <c:pt idx="8">
                  <c:v>5.881018E-3</c:v>
                </c:pt>
                <c:pt idx="9">
                  <c:v>4.2035854000000003E-3</c:v>
                </c:pt>
                <c:pt idx="10">
                  <c:v>1.35E-4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5.9999999999999995E-4</c:v>
                </c:pt>
                <c:pt idx="15">
                  <c:v>6.6280486000000003E-3</c:v>
                </c:pt>
                <c:pt idx="16">
                  <c:v>1.1367111500000001E-2</c:v>
                </c:pt>
                <c:pt idx="17">
                  <c:v>1.1316868000000001E-2</c:v>
                </c:pt>
                <c:pt idx="18">
                  <c:v>6.7300633999999998E-3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5.314867E-3</c:v>
                </c:pt>
                <c:pt idx="27">
                  <c:v>1.0730801E-2</c:v>
                </c:pt>
                <c:pt idx="28">
                  <c:v>1.4395588000000001E-2</c:v>
                </c:pt>
                <c:pt idx="29">
                  <c:v>1.5866484E-2</c:v>
                </c:pt>
                <c:pt idx="30">
                  <c:v>1.709161E-2</c:v>
                </c:pt>
                <c:pt idx="31">
                  <c:v>1.8469606999999999E-2</c:v>
                </c:pt>
                <c:pt idx="32">
                  <c:v>1.9608449999999999E-2</c:v>
                </c:pt>
                <c:pt idx="33">
                  <c:v>2.2003834999999999E-2</c:v>
                </c:pt>
                <c:pt idx="34">
                  <c:v>2.5275905000000001E-2</c:v>
                </c:pt>
                <c:pt idx="35">
                  <c:v>2.8687147E-2</c:v>
                </c:pt>
                <c:pt idx="36">
                  <c:v>3.0339551999999999E-2</c:v>
                </c:pt>
                <c:pt idx="37">
                  <c:v>2.9222444E-2</c:v>
                </c:pt>
                <c:pt idx="38">
                  <c:v>2.5717489999999999E-2</c:v>
                </c:pt>
                <c:pt idx="39">
                  <c:v>2.1620213999999999E-2</c:v>
                </c:pt>
                <c:pt idx="40">
                  <c:v>1.7637795000000001E-2</c:v>
                </c:pt>
                <c:pt idx="41">
                  <c:v>1.4583082000000001E-2</c:v>
                </c:pt>
                <c:pt idx="42">
                  <c:v>1.2414906E-2</c:v>
                </c:pt>
                <c:pt idx="43">
                  <c:v>1.3062248E-2</c:v>
                </c:pt>
                <c:pt idx="44">
                  <c:v>1.7696228000000001E-2</c:v>
                </c:pt>
                <c:pt idx="45">
                  <c:v>2.4967646E-2</c:v>
                </c:pt>
                <c:pt idx="46">
                  <c:v>3.1562439999999997E-2</c:v>
                </c:pt>
                <c:pt idx="47">
                  <c:v>3.4580356999999999E-2</c:v>
                </c:pt>
                <c:pt idx="48">
                  <c:v>3.3632096E-2</c:v>
                </c:pt>
                <c:pt idx="49">
                  <c:v>3.0408807E-2</c:v>
                </c:pt>
                <c:pt idx="50">
                  <c:v>2.6166938000000001E-2</c:v>
                </c:pt>
                <c:pt idx="51">
                  <c:v>2.3195130000000001E-2</c:v>
                </c:pt>
                <c:pt idx="52">
                  <c:v>2.2342265E-2</c:v>
                </c:pt>
                <c:pt idx="53">
                  <c:v>2.2178551000000001E-2</c:v>
                </c:pt>
                <c:pt idx="54">
                  <c:v>2.0608286999999999E-2</c:v>
                </c:pt>
                <c:pt idx="55">
                  <c:v>1.8193689999999998E-2</c:v>
                </c:pt>
                <c:pt idx="56">
                  <c:v>1.7494384000000002E-2</c:v>
                </c:pt>
                <c:pt idx="57">
                  <c:v>2.0688444E-2</c:v>
                </c:pt>
                <c:pt idx="58">
                  <c:v>2.7131514999999998E-2</c:v>
                </c:pt>
                <c:pt idx="59">
                  <c:v>3.3663406999999999E-2</c:v>
                </c:pt>
                <c:pt idx="60">
                  <c:v>3.6848534000000002E-2</c:v>
                </c:pt>
                <c:pt idx="61">
                  <c:v>3.7658345000000003E-2</c:v>
                </c:pt>
                <c:pt idx="62">
                  <c:v>3.7242749999999998E-2</c:v>
                </c:pt>
                <c:pt idx="63">
                  <c:v>3.6132965000000003E-2</c:v>
                </c:pt>
                <c:pt idx="64">
                  <c:v>3.3665225E-2</c:v>
                </c:pt>
                <c:pt idx="65">
                  <c:v>3.1533625000000003E-2</c:v>
                </c:pt>
                <c:pt idx="66">
                  <c:v>3.3564485999999998E-2</c:v>
                </c:pt>
                <c:pt idx="67">
                  <c:v>4.2212512000000001E-2</c:v>
                </c:pt>
                <c:pt idx="68">
                  <c:v>5.4084345999999998E-2</c:v>
                </c:pt>
                <c:pt idx="69">
                  <c:v>6.1274785999999998E-2</c:v>
                </c:pt>
                <c:pt idx="70">
                  <c:v>5.8265763999999998E-2</c:v>
                </c:pt>
                <c:pt idx="71">
                  <c:v>4.6062868E-2</c:v>
                </c:pt>
                <c:pt idx="72">
                  <c:v>3.1311727999999997E-2</c:v>
                </c:pt>
                <c:pt idx="73">
                  <c:v>1.9843132999999999E-2</c:v>
                </c:pt>
                <c:pt idx="74">
                  <c:v>1.3880459E-2</c:v>
                </c:pt>
                <c:pt idx="75">
                  <c:v>1.1094245000000001E-2</c:v>
                </c:pt>
                <c:pt idx="76">
                  <c:v>9.6808710000000006E-3</c:v>
                </c:pt>
                <c:pt idx="77">
                  <c:v>1.0336214999999999E-2</c:v>
                </c:pt>
                <c:pt idx="78">
                  <c:v>1.4996907E-2</c:v>
                </c:pt>
                <c:pt idx="79">
                  <c:v>2.196553E-2</c:v>
                </c:pt>
                <c:pt idx="80">
                  <c:v>2.5698617E-2</c:v>
                </c:pt>
                <c:pt idx="81">
                  <c:v>2.1820876999999999E-2</c:v>
                </c:pt>
                <c:pt idx="82">
                  <c:v>1.0473306999999999E-2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3.1666553000000001E-3</c:v>
                </c:pt>
                <c:pt idx="89">
                  <c:v>1.1113212000000001E-2</c:v>
                </c:pt>
                <c:pt idx="90">
                  <c:v>1.7099100999999998E-2</c:v>
                </c:pt>
                <c:pt idx="91">
                  <c:v>2.1565555E-2</c:v>
                </c:pt>
                <c:pt idx="92">
                  <c:v>2.417155E-2</c:v>
                </c:pt>
                <c:pt idx="93">
                  <c:v>2.5423437E-2</c:v>
                </c:pt>
                <c:pt idx="94">
                  <c:v>2.5624363000000001E-2</c:v>
                </c:pt>
                <c:pt idx="95">
                  <c:v>2.5330472999999999E-2</c:v>
                </c:pt>
                <c:pt idx="96">
                  <c:v>2.6096324000000001E-2</c:v>
                </c:pt>
                <c:pt idx="97">
                  <c:v>2.7525732000000001E-2</c:v>
                </c:pt>
                <c:pt idx="98">
                  <c:v>2.8990430000000001E-2</c:v>
                </c:pt>
                <c:pt idx="99">
                  <c:v>2.9978135999999999E-2</c:v>
                </c:pt>
                <c:pt idx="100">
                  <c:v>3.0198007999999998E-2</c:v>
                </c:pt>
                <c:pt idx="101">
                  <c:v>3.0125039999999999E-2</c:v>
                </c:pt>
                <c:pt idx="102">
                  <c:v>2.9952016000000001E-2</c:v>
                </c:pt>
                <c:pt idx="103">
                  <c:v>3.0153137E-2</c:v>
                </c:pt>
                <c:pt idx="104">
                  <c:v>2.9698972000000001E-2</c:v>
                </c:pt>
                <c:pt idx="105">
                  <c:v>2.8671863999999998E-2</c:v>
                </c:pt>
                <c:pt idx="106">
                  <c:v>2.6963147999999999E-2</c:v>
                </c:pt>
                <c:pt idx="107">
                  <c:v>2.5047518000000001E-2</c:v>
                </c:pt>
                <c:pt idx="108">
                  <c:v>2.1928564000000001E-2</c:v>
                </c:pt>
                <c:pt idx="109">
                  <c:v>1.8186365999999999E-2</c:v>
                </c:pt>
                <c:pt idx="110">
                  <c:v>1.444178E-2</c:v>
                </c:pt>
                <c:pt idx="111">
                  <c:v>1.1600904E-2</c:v>
                </c:pt>
                <c:pt idx="112">
                  <c:v>7.5950059999999996E-3</c:v>
                </c:pt>
                <c:pt idx="113">
                  <c:v>3.7170462E-3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08ED-46CF-A556-C22023EA67D1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[5]Sheet1!$D$73:$DT$73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5.0000000000000001E-4</c:v>
                </c:pt>
                <c:pt idx="5">
                  <c:v>2.0872682999999999E-3</c:v>
                </c:pt>
                <c:pt idx="6">
                  <c:v>3.4687638E-3</c:v>
                </c:pt>
                <c:pt idx="7">
                  <c:v>5.3538980000000002E-3</c:v>
                </c:pt>
                <c:pt idx="8">
                  <c:v>6.0785300000000004E-3</c:v>
                </c:pt>
                <c:pt idx="9">
                  <c:v>4.4115795999999999E-3</c:v>
                </c:pt>
                <c:pt idx="10">
                  <c:v>3.1500000000000001E-4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4.8700000000000002E-4</c:v>
                </c:pt>
                <c:pt idx="15">
                  <c:v>6.4462900000000004E-3</c:v>
                </c:pt>
                <c:pt idx="16">
                  <c:v>1.1186255000000001E-2</c:v>
                </c:pt>
                <c:pt idx="17">
                  <c:v>1.1165013999999999E-2</c:v>
                </c:pt>
                <c:pt idx="18">
                  <c:v>6.6874037000000004E-3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5.1442110000000001E-3</c:v>
                </c:pt>
                <c:pt idx="27">
                  <c:v>1.0634230999999999E-2</c:v>
                </c:pt>
                <c:pt idx="28">
                  <c:v>1.4386266999999999E-2</c:v>
                </c:pt>
                <c:pt idx="29">
                  <c:v>1.5951284999999999E-2</c:v>
                </c:pt>
                <c:pt idx="30">
                  <c:v>1.7200476999999999E-2</c:v>
                </c:pt>
                <c:pt idx="31">
                  <c:v>1.8597947E-2</c:v>
                </c:pt>
                <c:pt idx="32">
                  <c:v>1.9770682000000001E-2</c:v>
                </c:pt>
                <c:pt idx="33">
                  <c:v>2.2251575999999999E-2</c:v>
                </c:pt>
                <c:pt idx="34">
                  <c:v>2.5584117E-2</c:v>
                </c:pt>
                <c:pt idx="35">
                  <c:v>2.9006450999999999E-2</c:v>
                </c:pt>
                <c:pt idx="36">
                  <c:v>3.0603312000000001E-2</c:v>
                </c:pt>
                <c:pt idx="37">
                  <c:v>2.9414821000000001E-2</c:v>
                </c:pt>
                <c:pt idx="38">
                  <c:v>2.5878496000000001E-2</c:v>
                </c:pt>
                <c:pt idx="39">
                  <c:v>2.1796220000000002E-2</c:v>
                </c:pt>
                <c:pt idx="40">
                  <c:v>1.7815895000000002E-2</c:v>
                </c:pt>
                <c:pt idx="41">
                  <c:v>1.4735938000000001E-2</c:v>
                </c:pt>
                <c:pt idx="42">
                  <c:v>1.254038E-2</c:v>
                </c:pt>
                <c:pt idx="43">
                  <c:v>1.3215147E-2</c:v>
                </c:pt>
                <c:pt idx="44">
                  <c:v>1.7904845999999999E-2</c:v>
                </c:pt>
                <c:pt idx="45">
                  <c:v>2.5189382999999999E-2</c:v>
                </c:pt>
                <c:pt idx="46">
                  <c:v>3.1697919999999997E-2</c:v>
                </c:pt>
                <c:pt idx="47">
                  <c:v>3.4559270000000003E-2</c:v>
                </c:pt>
                <c:pt idx="48">
                  <c:v>3.3517417000000001E-2</c:v>
                </c:pt>
                <c:pt idx="49">
                  <c:v>3.0333381E-2</c:v>
                </c:pt>
                <c:pt idx="50">
                  <c:v>2.6244613999999999E-2</c:v>
                </c:pt>
                <c:pt idx="51">
                  <c:v>2.3459658000000001E-2</c:v>
                </c:pt>
                <c:pt idx="52">
                  <c:v>2.2738517999999999E-2</c:v>
                </c:pt>
                <c:pt idx="53">
                  <c:v>2.2632709000000001E-2</c:v>
                </c:pt>
                <c:pt idx="54">
                  <c:v>2.1062366999999999E-2</c:v>
                </c:pt>
                <c:pt idx="55">
                  <c:v>1.862571E-2</c:v>
                </c:pt>
                <c:pt idx="56">
                  <c:v>1.7885801999999999E-2</c:v>
                </c:pt>
                <c:pt idx="57">
                  <c:v>2.1015964000000002E-2</c:v>
                </c:pt>
                <c:pt idx="58">
                  <c:v>2.737144E-2</c:v>
                </c:pt>
                <c:pt idx="59">
                  <c:v>3.3786799999999999E-2</c:v>
                </c:pt>
                <c:pt idx="60">
                  <c:v>3.6849590000000002E-2</c:v>
                </c:pt>
                <c:pt idx="61">
                  <c:v>3.7578239999999999E-2</c:v>
                </c:pt>
                <c:pt idx="62">
                  <c:v>3.7163439999999999E-2</c:v>
                </c:pt>
                <c:pt idx="63">
                  <c:v>3.6134800000000002E-2</c:v>
                </c:pt>
                <c:pt idx="64">
                  <c:v>3.3782087000000002E-2</c:v>
                </c:pt>
                <c:pt idx="65">
                  <c:v>3.1762800000000001E-2</c:v>
                </c:pt>
                <c:pt idx="66">
                  <c:v>3.3919945E-2</c:v>
                </c:pt>
                <c:pt idx="67">
                  <c:v>4.2697836000000003E-2</c:v>
                </c:pt>
                <c:pt idx="68">
                  <c:v>5.4617643E-2</c:v>
                </c:pt>
                <c:pt idx="69">
                  <c:v>6.1702439999999997E-2</c:v>
                </c:pt>
                <c:pt idx="70">
                  <c:v>5.8482251999999998E-2</c:v>
                </c:pt>
                <c:pt idx="71">
                  <c:v>4.6072215E-2</c:v>
                </c:pt>
                <c:pt idx="72">
                  <c:v>3.1209500000000001E-2</c:v>
                </c:pt>
                <c:pt idx="73">
                  <c:v>1.9729047999999999E-2</c:v>
                </c:pt>
                <c:pt idx="74">
                  <c:v>1.3835442E-2</c:v>
                </c:pt>
                <c:pt idx="75">
                  <c:v>1.113078E-2</c:v>
                </c:pt>
                <c:pt idx="76">
                  <c:v>9.74999E-3</c:v>
                </c:pt>
                <c:pt idx="77">
                  <c:v>1.0394252E-2</c:v>
                </c:pt>
                <c:pt idx="78">
                  <c:v>1.5068991E-2</c:v>
                </c:pt>
                <c:pt idx="79">
                  <c:v>2.2157751E-2</c:v>
                </c:pt>
                <c:pt idx="80">
                  <c:v>2.60921E-2</c:v>
                </c:pt>
                <c:pt idx="81">
                  <c:v>2.2368042000000001E-2</c:v>
                </c:pt>
                <c:pt idx="82">
                  <c:v>1.0987055000000001E-2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3.133753E-3</c:v>
                </c:pt>
                <c:pt idx="89">
                  <c:v>1.1296077999999999E-2</c:v>
                </c:pt>
                <c:pt idx="90">
                  <c:v>1.7412726E-2</c:v>
                </c:pt>
                <c:pt idx="91">
                  <c:v>2.1883670000000001E-2</c:v>
                </c:pt>
                <c:pt idx="92">
                  <c:v>2.4417537999999999E-2</c:v>
                </c:pt>
                <c:pt idx="93">
                  <c:v>2.5589020000000001E-2</c:v>
                </c:pt>
                <c:pt idx="94">
                  <c:v>2.5707211000000001E-2</c:v>
                </c:pt>
                <c:pt idx="95">
                  <c:v>2.5347854999999999E-2</c:v>
                </c:pt>
                <c:pt idx="96">
                  <c:v>2.6070718E-2</c:v>
                </c:pt>
                <c:pt idx="97">
                  <c:v>2.7492936999999999E-2</c:v>
                </c:pt>
                <c:pt idx="98">
                  <c:v>2.8946856E-2</c:v>
                </c:pt>
                <c:pt idx="99">
                  <c:v>2.9920085999999999E-2</c:v>
                </c:pt>
                <c:pt idx="100">
                  <c:v>3.0157894000000001E-2</c:v>
                </c:pt>
                <c:pt idx="101">
                  <c:v>3.0128766000000001E-2</c:v>
                </c:pt>
                <c:pt idx="102">
                  <c:v>2.9975284000000001E-2</c:v>
                </c:pt>
                <c:pt idx="103">
                  <c:v>3.0242425999999999E-2</c:v>
                </c:pt>
                <c:pt idx="104">
                  <c:v>2.9850557E-2</c:v>
                </c:pt>
                <c:pt idx="105">
                  <c:v>2.8872225000000001E-2</c:v>
                </c:pt>
                <c:pt idx="106">
                  <c:v>2.7192133E-2</c:v>
                </c:pt>
                <c:pt idx="107">
                  <c:v>2.5293126999999999E-2</c:v>
                </c:pt>
                <c:pt idx="108">
                  <c:v>2.2138728E-2</c:v>
                </c:pt>
                <c:pt idx="109">
                  <c:v>1.8322519999999998E-2</c:v>
                </c:pt>
                <c:pt idx="110">
                  <c:v>1.4478328E-2</c:v>
                </c:pt>
                <c:pt idx="111">
                  <c:v>1.1552688E-2</c:v>
                </c:pt>
                <c:pt idx="112">
                  <c:v>7.4116783000000002E-3</c:v>
                </c:pt>
                <c:pt idx="113">
                  <c:v>3.4023067000000001E-3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08ED-46CF-A556-C22023EA67D1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[5]Sheet1!$D$74:$DT$74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6.9099999999999999E-4</c:v>
                </c:pt>
                <c:pt idx="5">
                  <c:v>2.4080765000000001E-3</c:v>
                </c:pt>
                <c:pt idx="6">
                  <c:v>3.7966900000000001E-3</c:v>
                </c:pt>
                <c:pt idx="7">
                  <c:v>5.5191153999999999E-3</c:v>
                </c:pt>
                <c:pt idx="8">
                  <c:v>5.9539103000000003E-3</c:v>
                </c:pt>
                <c:pt idx="9">
                  <c:v>4.0290793000000002E-3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6.3900000000000003E-4</c:v>
                </c:pt>
                <c:pt idx="15">
                  <c:v>6.8309866E-3</c:v>
                </c:pt>
                <c:pt idx="16">
                  <c:v>1.1588139000000001E-2</c:v>
                </c:pt>
                <c:pt idx="17">
                  <c:v>1.1455145E-2</c:v>
                </c:pt>
                <c:pt idx="18">
                  <c:v>6.7920074999999998E-3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5.1724515000000004E-3</c:v>
                </c:pt>
                <c:pt idx="27">
                  <c:v>1.0581533000000001E-2</c:v>
                </c:pt>
                <c:pt idx="28">
                  <c:v>1.4242216E-2</c:v>
                </c:pt>
                <c:pt idx="29">
                  <c:v>1.577576E-2</c:v>
                </c:pt>
                <c:pt idx="30">
                  <c:v>1.7105321999999999E-2</c:v>
                </c:pt>
                <c:pt idx="31">
                  <c:v>1.8626779999999999E-2</c:v>
                </c:pt>
                <c:pt idx="32">
                  <c:v>1.9900360999999998E-2</c:v>
                </c:pt>
                <c:pt idx="33">
                  <c:v>2.2405602E-2</c:v>
                </c:pt>
                <c:pt idx="34">
                  <c:v>2.5731836000000001E-2</c:v>
                </c:pt>
                <c:pt idx="35">
                  <c:v>2.9152417999999999E-2</c:v>
                </c:pt>
                <c:pt idx="36">
                  <c:v>3.0739577000000001E-2</c:v>
                </c:pt>
                <c:pt idx="37">
                  <c:v>2.9493984000000001E-2</c:v>
                </c:pt>
                <c:pt idx="38">
                  <c:v>2.5808072000000001E-2</c:v>
                </c:pt>
                <c:pt idx="39">
                  <c:v>2.1517855999999998E-2</c:v>
                </c:pt>
                <c:pt idx="40">
                  <c:v>1.738118E-2</c:v>
                </c:pt>
                <c:pt idx="41">
                  <c:v>1.4276706E-2</c:v>
                </c:pt>
                <c:pt idx="42">
                  <c:v>1.2220319E-2</c:v>
                </c:pt>
                <c:pt idx="43">
                  <c:v>1.3083282E-2</c:v>
                </c:pt>
                <c:pt idx="44">
                  <c:v>1.7919115999999999E-2</c:v>
                </c:pt>
                <c:pt idx="45">
                  <c:v>2.5282405000000001E-2</c:v>
                </c:pt>
                <c:pt idx="46">
                  <c:v>3.1848189999999998E-2</c:v>
                </c:pt>
                <c:pt idx="47">
                  <c:v>3.4774659999999999E-2</c:v>
                </c:pt>
                <c:pt idx="48">
                  <c:v>3.3749722000000003E-2</c:v>
                </c:pt>
                <c:pt idx="49">
                  <c:v>3.0524599999999999E-2</c:v>
                </c:pt>
                <c:pt idx="50">
                  <c:v>2.6342310000000001E-2</c:v>
                </c:pt>
                <c:pt idx="51">
                  <c:v>2.346989E-2</c:v>
                </c:pt>
                <c:pt idx="52">
                  <c:v>2.2734027E-2</c:v>
                </c:pt>
                <c:pt idx="53">
                  <c:v>2.2634306999999999E-2</c:v>
                </c:pt>
                <c:pt idx="54">
                  <c:v>2.1037770000000001E-2</c:v>
                </c:pt>
                <c:pt idx="55">
                  <c:v>1.8495330000000001E-2</c:v>
                </c:pt>
                <c:pt idx="56">
                  <c:v>1.7580229999999999E-2</c:v>
                </c:pt>
                <c:pt idx="57">
                  <c:v>2.0583902000000001E-2</c:v>
                </c:pt>
                <c:pt idx="58">
                  <c:v>2.6965889999999999E-2</c:v>
                </c:pt>
                <c:pt idx="59">
                  <c:v>3.3577174000000001E-2</c:v>
                </c:pt>
                <c:pt idx="60">
                  <c:v>3.6914844000000002E-2</c:v>
                </c:pt>
                <c:pt idx="61">
                  <c:v>3.7828896000000001E-2</c:v>
                </c:pt>
                <c:pt idx="62">
                  <c:v>3.7406200000000001E-2</c:v>
                </c:pt>
                <c:pt idx="63">
                  <c:v>3.6184609999999999E-2</c:v>
                </c:pt>
                <c:pt idx="64">
                  <c:v>3.3600480000000002E-2</c:v>
                </c:pt>
                <c:pt idx="65">
                  <c:v>3.1432316000000002E-2</c:v>
                </c:pt>
                <c:pt idx="66">
                  <c:v>3.3606696999999998E-2</c:v>
                </c:pt>
                <c:pt idx="67">
                  <c:v>4.2528666999999999E-2</c:v>
                </c:pt>
                <c:pt idx="68">
                  <c:v>5.4645966999999997E-2</c:v>
                </c:pt>
                <c:pt idx="69">
                  <c:v>6.1836620000000002E-2</c:v>
                </c:pt>
                <c:pt idx="70">
                  <c:v>5.8556179999999999E-2</c:v>
                </c:pt>
                <c:pt idx="71">
                  <c:v>4.5978677000000003E-2</c:v>
                </c:pt>
                <c:pt idx="72">
                  <c:v>3.0995945E-2</c:v>
                </c:pt>
                <c:pt idx="73">
                  <c:v>1.9590130000000001E-2</c:v>
                </c:pt>
                <c:pt idx="74">
                  <c:v>1.3958069E-2</c:v>
                </c:pt>
                <c:pt idx="75">
                  <c:v>1.1594797E-2</c:v>
                </c:pt>
                <c:pt idx="76">
                  <c:v>1.0490195000000001E-2</c:v>
                </c:pt>
                <c:pt idx="77">
                  <c:v>1.1237392000000001E-2</c:v>
                </c:pt>
                <c:pt idx="78">
                  <c:v>1.5774710000000001E-2</c:v>
                </c:pt>
                <c:pt idx="79">
                  <c:v>2.2501528E-2</c:v>
                </c:pt>
                <c:pt idx="80">
                  <c:v>2.5987199999999998E-2</c:v>
                </c:pt>
                <c:pt idx="81">
                  <c:v>2.1891857000000001E-2</c:v>
                </c:pt>
                <c:pt idx="82">
                  <c:v>1.031018E-2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3.3209655000000001E-3</c:v>
                </c:pt>
                <c:pt idx="89">
                  <c:v>1.1498737E-2</c:v>
                </c:pt>
                <c:pt idx="90">
                  <c:v>1.7638357E-2</c:v>
                </c:pt>
                <c:pt idx="91">
                  <c:v>2.2151647E-2</c:v>
                </c:pt>
                <c:pt idx="92">
                  <c:v>2.4707369999999999E-2</c:v>
                </c:pt>
                <c:pt idx="93">
                  <c:v>2.5839983E-2</c:v>
                </c:pt>
                <c:pt idx="94">
                  <c:v>2.5872642000000001E-2</c:v>
                </c:pt>
                <c:pt idx="95">
                  <c:v>2.5399123999999999E-2</c:v>
                </c:pt>
                <c:pt idx="96">
                  <c:v>2.5993563000000001E-2</c:v>
                </c:pt>
                <c:pt idx="97">
                  <c:v>2.7317625000000002E-2</c:v>
                </c:pt>
                <c:pt idx="98">
                  <c:v>2.8712959999999999E-2</c:v>
                </c:pt>
                <c:pt idx="99">
                  <c:v>2.9661119E-2</c:v>
                </c:pt>
                <c:pt idx="100">
                  <c:v>2.9886422999999999E-2</c:v>
                </c:pt>
                <c:pt idx="101">
                  <c:v>2.9824949999999999E-2</c:v>
                </c:pt>
                <c:pt idx="102">
                  <c:v>2.9718834999999999E-2</c:v>
                </c:pt>
                <c:pt idx="103">
                  <c:v>3.0006583999999999E-2</c:v>
                </c:pt>
                <c:pt idx="104">
                  <c:v>2.9634247999999998E-2</c:v>
                </c:pt>
                <c:pt idx="105">
                  <c:v>2.8679449999999999E-2</c:v>
                </c:pt>
                <c:pt idx="106">
                  <c:v>2.7029943000000001E-2</c:v>
                </c:pt>
                <c:pt idx="107">
                  <c:v>2.5176262000000001E-2</c:v>
                </c:pt>
                <c:pt idx="108">
                  <c:v>2.2073708000000001E-2</c:v>
                </c:pt>
                <c:pt idx="109">
                  <c:v>1.8326565999999999E-2</c:v>
                </c:pt>
                <c:pt idx="110">
                  <c:v>1.4553339E-2</c:v>
                </c:pt>
                <c:pt idx="111">
                  <c:v>1.1651216000000001E-2</c:v>
                </c:pt>
                <c:pt idx="112">
                  <c:v>7.5642117000000002E-3</c:v>
                </c:pt>
                <c:pt idx="113">
                  <c:v>3.6184324000000001E-3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08ED-46CF-A556-C22023EA67D1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[5]Sheet1!$D$75:$DT$75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4.26E-4</c:v>
                </c:pt>
                <c:pt idx="5">
                  <c:v>2.0771574000000002E-3</c:v>
                </c:pt>
                <c:pt idx="6">
                  <c:v>3.4596215000000001E-3</c:v>
                </c:pt>
                <c:pt idx="7">
                  <c:v>5.3036333999999996E-3</c:v>
                </c:pt>
                <c:pt idx="8">
                  <c:v>5.9722257000000001E-3</c:v>
                </c:pt>
                <c:pt idx="9">
                  <c:v>4.2501086999999996E-3</c:v>
                </c:pt>
                <c:pt idx="10">
                  <c:v>3.01E-5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5.7300000000000005E-4</c:v>
                </c:pt>
                <c:pt idx="15">
                  <c:v>6.7079896000000003E-3</c:v>
                </c:pt>
                <c:pt idx="16">
                  <c:v>1.1511013E-2</c:v>
                </c:pt>
                <c:pt idx="17">
                  <c:v>1.1497225999999999E-2</c:v>
                </c:pt>
                <c:pt idx="18">
                  <c:v>6.8915364999999999E-3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5.4116607999999998E-3</c:v>
                </c:pt>
                <c:pt idx="27">
                  <c:v>1.0960648E-2</c:v>
                </c:pt>
                <c:pt idx="28">
                  <c:v>1.462159E-2</c:v>
                </c:pt>
                <c:pt idx="29">
                  <c:v>1.6000180999999999E-2</c:v>
                </c:pt>
                <c:pt idx="30">
                  <c:v>1.7134641999999999E-2</c:v>
                </c:pt>
                <c:pt idx="31">
                  <c:v>1.8473282000000001E-2</c:v>
                </c:pt>
                <c:pt idx="32">
                  <c:v>1.9640174E-2</c:v>
                </c:pt>
                <c:pt idx="33">
                  <c:v>2.2108147000000002E-2</c:v>
                </c:pt>
                <c:pt idx="34">
                  <c:v>2.5496265000000001E-2</c:v>
                </c:pt>
                <c:pt idx="35">
                  <c:v>2.9049967999999999E-2</c:v>
                </c:pt>
                <c:pt idx="36">
                  <c:v>3.0858475999999999E-2</c:v>
                </c:pt>
                <c:pt idx="37">
                  <c:v>2.9865666999999999E-2</c:v>
                </c:pt>
                <c:pt idx="38">
                  <c:v>2.6421163000000001E-2</c:v>
                </c:pt>
                <c:pt idx="39">
                  <c:v>2.2279406000000002E-2</c:v>
                </c:pt>
                <c:pt idx="40">
                  <c:v>1.8173872000000001E-2</c:v>
                </c:pt>
                <c:pt idx="41">
                  <c:v>1.4979859999999999E-2</c:v>
                </c:pt>
                <c:pt idx="42">
                  <c:v>1.2656442E-2</c:v>
                </c:pt>
                <c:pt idx="43">
                  <c:v>1.3171752E-2</c:v>
                </c:pt>
                <c:pt idx="44">
                  <c:v>1.7722588000000001E-2</c:v>
                </c:pt>
                <c:pt idx="45">
                  <c:v>2.4991656000000001E-2</c:v>
                </c:pt>
                <c:pt idx="46">
                  <c:v>3.1617973000000001E-2</c:v>
                </c:pt>
                <c:pt idx="47">
                  <c:v>3.4690714999999997E-2</c:v>
                </c:pt>
                <c:pt idx="48">
                  <c:v>3.3797470000000003E-2</c:v>
                </c:pt>
                <c:pt idx="49">
                  <c:v>3.0633471999999998E-2</c:v>
                </c:pt>
                <c:pt idx="50">
                  <c:v>2.6479282999999999E-2</c:v>
                </c:pt>
                <c:pt idx="51">
                  <c:v>2.3663218999999999E-2</c:v>
                </c:pt>
                <c:pt idx="52">
                  <c:v>2.3013160000000001E-2</c:v>
                </c:pt>
                <c:pt idx="53">
                  <c:v>2.3012448000000001E-2</c:v>
                </c:pt>
                <c:pt idx="54">
                  <c:v>2.1428255E-2</c:v>
                </c:pt>
                <c:pt idx="55">
                  <c:v>1.8747535999999999E-2</c:v>
                </c:pt>
                <c:pt idx="56">
                  <c:v>1.7629523000000001E-2</c:v>
                </c:pt>
                <c:pt idx="57">
                  <c:v>2.0414946999999999E-2</c:v>
                </c:pt>
                <c:pt idx="58">
                  <c:v>2.6652058999999999E-2</c:v>
                </c:pt>
                <c:pt idx="59">
                  <c:v>3.3201917999999997E-2</c:v>
                </c:pt>
                <c:pt idx="60">
                  <c:v>3.65662E-2</c:v>
                </c:pt>
                <c:pt idx="61">
                  <c:v>3.762422E-2</c:v>
                </c:pt>
                <c:pt idx="62">
                  <c:v>3.7454117000000002E-2</c:v>
                </c:pt>
                <c:pt idx="63">
                  <c:v>3.6542155E-2</c:v>
                </c:pt>
                <c:pt idx="64">
                  <c:v>3.4212305999999998E-2</c:v>
                </c:pt>
                <c:pt idx="65">
                  <c:v>3.2164249999999998E-2</c:v>
                </c:pt>
                <c:pt idx="66">
                  <c:v>3.4255000000000001E-2</c:v>
                </c:pt>
                <c:pt idx="67">
                  <c:v>4.2897414000000002E-2</c:v>
                </c:pt>
                <c:pt idx="68">
                  <c:v>5.4617822000000003E-2</c:v>
                </c:pt>
                <c:pt idx="69">
                  <c:v>6.1436343999999997E-2</c:v>
                </c:pt>
                <c:pt idx="70">
                  <c:v>5.7953708E-2</c:v>
                </c:pt>
                <c:pt idx="71">
                  <c:v>4.5436249999999997E-2</c:v>
                </c:pt>
                <c:pt idx="72">
                  <c:v>3.0761922000000001E-2</c:v>
                </c:pt>
                <c:pt idx="73">
                  <c:v>1.9765640000000001E-2</c:v>
                </c:pt>
                <c:pt idx="74">
                  <c:v>1.4461921500000001E-2</c:v>
                </c:pt>
                <c:pt idx="75">
                  <c:v>1.2150123000000001E-2</c:v>
                </c:pt>
                <c:pt idx="76">
                  <c:v>1.0768397000000001E-2</c:v>
                </c:pt>
                <c:pt idx="77">
                  <c:v>1.1015218E-2</c:v>
                </c:pt>
                <c:pt idx="78">
                  <c:v>1.5086116E-2</c:v>
                </c:pt>
                <c:pt idx="79">
                  <c:v>2.1654698999999999E-2</c:v>
                </c:pt>
                <c:pt idx="80">
                  <c:v>2.5406346E-2</c:v>
                </c:pt>
                <c:pt idx="81">
                  <c:v>2.1890817E-2</c:v>
                </c:pt>
                <c:pt idx="82">
                  <c:v>1.0947362E-2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2.6602155999999998E-3</c:v>
                </c:pt>
                <c:pt idx="89">
                  <c:v>1.0630829E-2</c:v>
                </c:pt>
                <c:pt idx="90">
                  <c:v>1.6716845000000001E-2</c:v>
                </c:pt>
                <c:pt idx="91">
                  <c:v>2.1362368E-2</c:v>
                </c:pt>
                <c:pt idx="92">
                  <c:v>2.4155539E-2</c:v>
                </c:pt>
                <c:pt idx="93">
                  <c:v>2.557984E-2</c:v>
                </c:pt>
                <c:pt idx="94">
                  <c:v>2.5888463E-2</c:v>
                </c:pt>
                <c:pt idx="95">
                  <c:v>2.5624801999999999E-2</c:v>
                </c:pt>
                <c:pt idx="96">
                  <c:v>2.6342953999999998E-2</c:v>
                </c:pt>
                <c:pt idx="97">
                  <c:v>2.7724555000000001E-2</c:v>
                </c:pt>
                <c:pt idx="98">
                  <c:v>2.9127345999999998E-2</c:v>
                </c:pt>
                <c:pt idx="99">
                  <c:v>3.0061088999999999E-2</c:v>
                </c:pt>
                <c:pt idx="100">
                  <c:v>3.0259905E-2</c:v>
                </c:pt>
                <c:pt idx="101">
                  <c:v>3.024193E-2</c:v>
                </c:pt>
                <c:pt idx="102">
                  <c:v>3.0058018999999998E-2</c:v>
                </c:pt>
                <c:pt idx="103">
                  <c:v>3.0284447999999999E-2</c:v>
                </c:pt>
                <c:pt idx="104">
                  <c:v>2.9853087E-2</c:v>
                </c:pt>
                <c:pt idx="105">
                  <c:v>2.8837499999999999E-2</c:v>
                </c:pt>
                <c:pt idx="106">
                  <c:v>2.7123353999999999E-2</c:v>
                </c:pt>
                <c:pt idx="107">
                  <c:v>2.5176222000000002E-2</c:v>
                </c:pt>
                <c:pt idx="108">
                  <c:v>2.2006204000000001E-2</c:v>
                </c:pt>
                <c:pt idx="109">
                  <c:v>1.8182505000000002E-2</c:v>
                </c:pt>
                <c:pt idx="110">
                  <c:v>1.4333507000000001E-2</c:v>
                </c:pt>
                <c:pt idx="111">
                  <c:v>1.1349207E-2</c:v>
                </c:pt>
                <c:pt idx="112">
                  <c:v>7.1976054000000003E-3</c:v>
                </c:pt>
                <c:pt idx="113">
                  <c:v>3.1783508999999998E-3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08ED-46CF-A556-C22023EA67D1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[5]Sheet1!$D$76:$DT$76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2.9999999999999997E-4</c:v>
                </c:pt>
                <c:pt idx="5">
                  <c:v>1.8454808000000001E-3</c:v>
                </c:pt>
                <c:pt idx="6">
                  <c:v>3.2282652999999998E-3</c:v>
                </c:pt>
                <c:pt idx="7">
                  <c:v>5.1340819999999999E-3</c:v>
                </c:pt>
                <c:pt idx="8">
                  <c:v>5.9370697000000004E-3</c:v>
                </c:pt>
                <c:pt idx="9">
                  <c:v>4.3928813999999997E-3</c:v>
                </c:pt>
                <c:pt idx="10">
                  <c:v>3.7300000000000001E-4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3.57E-4</c:v>
                </c:pt>
                <c:pt idx="15">
                  <c:v>6.3497759999999997E-3</c:v>
                </c:pt>
                <c:pt idx="16">
                  <c:v>1.1098379E-2</c:v>
                </c:pt>
                <c:pt idx="17">
                  <c:v>1.107554E-2</c:v>
                </c:pt>
                <c:pt idx="18">
                  <c:v>6.5682190000000001E-3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5.2553019999999999E-3</c:v>
                </c:pt>
                <c:pt idx="27">
                  <c:v>1.0606472E-2</c:v>
                </c:pt>
                <c:pt idx="28">
                  <c:v>1.4218194E-2</c:v>
                </c:pt>
                <c:pt idx="29">
                  <c:v>1.5715893000000002E-2</c:v>
                </c:pt>
                <c:pt idx="30">
                  <c:v>1.6991703E-2</c:v>
                </c:pt>
                <c:pt idx="31">
                  <c:v>1.8436938999999999E-2</c:v>
                </c:pt>
                <c:pt idx="32">
                  <c:v>1.9656915E-2</c:v>
                </c:pt>
                <c:pt idx="33">
                  <c:v>2.215642E-2</c:v>
                </c:pt>
                <c:pt idx="34">
                  <c:v>2.5570751999999999E-2</c:v>
                </c:pt>
                <c:pt idx="35">
                  <c:v>2.9138190000000001E-2</c:v>
                </c:pt>
                <c:pt idx="36">
                  <c:v>3.0929396000000001E-2</c:v>
                </c:pt>
                <c:pt idx="37">
                  <c:v>2.9895795999999999E-2</c:v>
                </c:pt>
                <c:pt idx="38">
                  <c:v>2.6428750000000001E-2</c:v>
                </c:pt>
                <c:pt idx="39">
                  <c:v>2.2286707999999999E-2</c:v>
                </c:pt>
                <c:pt idx="40">
                  <c:v>1.8187799000000001E-2</c:v>
                </c:pt>
                <c:pt idx="41">
                  <c:v>1.4925212E-2</c:v>
                </c:pt>
                <c:pt idx="42">
                  <c:v>1.2610616E-2</c:v>
                </c:pt>
                <c:pt idx="43">
                  <c:v>1.3249312500000001E-2</c:v>
                </c:pt>
                <c:pt idx="44">
                  <c:v>1.7969144999999999E-2</c:v>
                </c:pt>
                <c:pt idx="45">
                  <c:v>2.5262346000000001E-2</c:v>
                </c:pt>
                <c:pt idx="46">
                  <c:v>3.1710759999999998E-2</c:v>
                </c:pt>
                <c:pt idx="47">
                  <c:v>3.4492544999999999E-2</c:v>
                </c:pt>
                <c:pt idx="48">
                  <c:v>3.3441684999999999E-2</c:v>
                </c:pt>
                <c:pt idx="49">
                  <c:v>3.0308852000000001E-2</c:v>
                </c:pt>
                <c:pt idx="50">
                  <c:v>2.6294416000000001E-2</c:v>
                </c:pt>
                <c:pt idx="51">
                  <c:v>2.3548119999999999E-2</c:v>
                </c:pt>
                <c:pt idx="52">
                  <c:v>2.2825738000000002E-2</c:v>
                </c:pt>
                <c:pt idx="53">
                  <c:v>2.2716892999999998E-2</c:v>
                </c:pt>
                <c:pt idx="54">
                  <c:v>2.1133163999999999E-2</c:v>
                </c:pt>
                <c:pt idx="55">
                  <c:v>1.8597307E-2</c:v>
                </c:pt>
                <c:pt idx="56">
                  <c:v>1.7730849E-2</c:v>
                </c:pt>
                <c:pt idx="57">
                  <c:v>2.0781129999999998E-2</c:v>
                </c:pt>
                <c:pt idx="58">
                  <c:v>2.7163646999999999E-2</c:v>
                </c:pt>
                <c:pt idx="59">
                  <c:v>3.3679172E-2</c:v>
                </c:pt>
                <c:pt idx="60">
                  <c:v>3.6867417E-2</c:v>
                </c:pt>
                <c:pt idx="61">
                  <c:v>3.7741717000000001E-2</c:v>
                </c:pt>
                <c:pt idx="62">
                  <c:v>3.7463304000000003E-2</c:v>
                </c:pt>
                <c:pt idx="63">
                  <c:v>3.645317E-2</c:v>
                </c:pt>
                <c:pt idx="64">
                  <c:v>3.3932182999999998E-2</c:v>
                </c:pt>
                <c:pt idx="65">
                  <c:v>3.1573961999999997E-2</c:v>
                </c:pt>
                <c:pt idx="66">
                  <c:v>3.3418145000000003E-2</c:v>
                </c:pt>
                <c:pt idx="67">
                  <c:v>4.2089302000000002E-2</c:v>
                </c:pt>
                <c:pt idx="68">
                  <c:v>5.4191213000000002E-2</c:v>
                </c:pt>
                <c:pt idx="69">
                  <c:v>6.1574419999999998E-2</c:v>
                </c:pt>
                <c:pt idx="70">
                  <c:v>5.8537329999999999E-2</c:v>
                </c:pt>
                <c:pt idx="71">
                  <c:v>4.6095397000000003E-2</c:v>
                </c:pt>
                <c:pt idx="72">
                  <c:v>3.1105759E-2</c:v>
                </c:pt>
                <c:pt idx="73">
                  <c:v>1.9627584E-2</c:v>
                </c:pt>
                <c:pt idx="74">
                  <c:v>1.39645785E-2</c:v>
                </c:pt>
                <c:pt idx="75">
                  <c:v>1.1599061000000001E-2</c:v>
                </c:pt>
                <c:pt idx="76">
                  <c:v>1.0448893500000001E-2</c:v>
                </c:pt>
                <c:pt idx="77">
                  <c:v>1.1082206000000001E-2</c:v>
                </c:pt>
                <c:pt idx="78">
                  <c:v>1.5525274E-2</c:v>
                </c:pt>
                <c:pt idx="79">
                  <c:v>2.2285335E-2</c:v>
                </c:pt>
                <c:pt idx="80">
                  <c:v>2.5956135000000002E-2</c:v>
                </c:pt>
                <c:pt idx="81">
                  <c:v>2.2119842000000001E-2</c:v>
                </c:pt>
                <c:pt idx="82">
                  <c:v>1.0751975E-2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2.850399E-3</c:v>
                </c:pt>
                <c:pt idx="89">
                  <c:v>1.1132985999999999E-2</c:v>
                </c:pt>
                <c:pt idx="90">
                  <c:v>1.7397857999999999E-2</c:v>
                </c:pt>
                <c:pt idx="91">
                  <c:v>2.2020242999999998E-2</c:v>
                </c:pt>
                <c:pt idx="92">
                  <c:v>2.4653872E-2</c:v>
                </c:pt>
                <c:pt idx="93">
                  <c:v>2.5865637E-2</c:v>
                </c:pt>
                <c:pt idx="94">
                  <c:v>2.5985589999999999E-2</c:v>
                </c:pt>
                <c:pt idx="95">
                  <c:v>2.5575904E-2</c:v>
                </c:pt>
                <c:pt idx="96">
                  <c:v>2.6200003999999999E-2</c:v>
                </c:pt>
                <c:pt idx="97">
                  <c:v>2.7505294999999999E-2</c:v>
                </c:pt>
                <c:pt idx="98">
                  <c:v>2.8844364000000001E-2</c:v>
                </c:pt>
                <c:pt idx="99">
                  <c:v>2.9729761E-2</c:v>
                </c:pt>
                <c:pt idx="100">
                  <c:v>2.9917302E-2</c:v>
                </c:pt>
                <c:pt idx="101">
                  <c:v>2.9868539999999999E-2</c:v>
                </c:pt>
                <c:pt idx="102">
                  <c:v>2.9720696000000001E-2</c:v>
                </c:pt>
                <c:pt idx="103">
                  <c:v>3.0004530000000001E-2</c:v>
                </c:pt>
                <c:pt idx="104">
                  <c:v>2.9642374999999999E-2</c:v>
                </c:pt>
                <c:pt idx="105">
                  <c:v>2.8701312999999999E-2</c:v>
                </c:pt>
                <c:pt idx="106">
                  <c:v>2.70659E-2</c:v>
                </c:pt>
                <c:pt idx="107">
                  <c:v>2.5196086999999999E-2</c:v>
                </c:pt>
                <c:pt idx="108">
                  <c:v>2.2102606E-2</c:v>
                </c:pt>
                <c:pt idx="109">
                  <c:v>1.8347275E-2</c:v>
                </c:pt>
                <c:pt idx="110">
                  <c:v>1.4551322E-2</c:v>
                </c:pt>
                <c:pt idx="111">
                  <c:v>1.1599004E-2</c:v>
                </c:pt>
                <c:pt idx="112">
                  <c:v>7.4823876000000003E-3</c:v>
                </c:pt>
                <c:pt idx="113">
                  <c:v>3.4845636999999998E-3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08ED-46CF-A556-C22023EA67D1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[5]Sheet1!$D$77:$DT$77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5.2700000000000002E-4</c:v>
                </c:pt>
                <c:pt idx="5">
                  <c:v>2.0421187000000001E-3</c:v>
                </c:pt>
                <c:pt idx="6">
                  <c:v>3.3747930000000001E-3</c:v>
                </c:pt>
                <c:pt idx="7">
                  <c:v>5.2137338000000002E-3</c:v>
                </c:pt>
                <c:pt idx="8">
                  <c:v>5.8971116999999998E-3</c:v>
                </c:pt>
                <c:pt idx="9">
                  <c:v>4.2120227999999996E-3</c:v>
                </c:pt>
                <c:pt idx="10">
                  <c:v>8.0199999999999998E-5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4.0099999999999999E-4</c:v>
                </c:pt>
                <c:pt idx="15">
                  <c:v>6.44576E-3</c:v>
                </c:pt>
                <c:pt idx="16">
                  <c:v>1.1204324999999999E-2</c:v>
                </c:pt>
                <c:pt idx="17">
                  <c:v>1.1205305E-2</c:v>
                </c:pt>
                <c:pt idx="18">
                  <c:v>6.6806725000000001E-3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5.2575505999999999E-3</c:v>
                </c:pt>
                <c:pt idx="27">
                  <c:v>1.0737744E-2</c:v>
                </c:pt>
                <c:pt idx="28">
                  <c:v>1.4457895E-2</c:v>
                </c:pt>
                <c:pt idx="29">
                  <c:v>1.6004661E-2</c:v>
                </c:pt>
                <c:pt idx="30">
                  <c:v>1.7300494E-2</c:v>
                </c:pt>
                <c:pt idx="31">
                  <c:v>1.8755075E-2</c:v>
                </c:pt>
                <c:pt idx="32">
                  <c:v>1.9963769999999999E-2</c:v>
                </c:pt>
                <c:pt idx="33">
                  <c:v>2.2412620000000001E-2</c:v>
                </c:pt>
                <c:pt idx="34">
                  <c:v>2.5746614000000001E-2</c:v>
                </c:pt>
                <c:pt idx="35">
                  <c:v>2.9230099999999998E-2</c:v>
                </c:pt>
                <c:pt idx="36">
                  <c:v>3.0938104000000001E-2</c:v>
                </c:pt>
                <c:pt idx="37">
                  <c:v>2.9810007999999999E-2</c:v>
                </c:pt>
                <c:pt idx="38">
                  <c:v>2.6286302000000001E-2</c:v>
                </c:pt>
                <c:pt idx="39">
                  <c:v>2.2140977999999999E-2</c:v>
                </c:pt>
                <c:pt idx="40">
                  <c:v>1.8109467000000001E-2</c:v>
                </c:pt>
                <c:pt idx="41">
                  <c:v>1.4972335E-2</c:v>
                </c:pt>
                <c:pt idx="42">
                  <c:v>1.2766253E-2</c:v>
                </c:pt>
                <c:pt idx="43">
                  <c:v>1.3473122000000001E-2</c:v>
                </c:pt>
                <c:pt idx="44">
                  <c:v>1.8272337E-2</c:v>
                </c:pt>
                <c:pt idx="45">
                  <c:v>2.5677004999999999E-2</c:v>
                </c:pt>
                <c:pt idx="46">
                  <c:v>3.2241064999999999E-2</c:v>
                </c:pt>
                <c:pt idx="47">
                  <c:v>3.5033790000000002E-2</c:v>
                </c:pt>
                <c:pt idx="48">
                  <c:v>3.3789343999999999E-2</c:v>
                </c:pt>
                <c:pt idx="49">
                  <c:v>3.0298314999999999E-2</c:v>
                </c:pt>
                <c:pt idx="50">
                  <c:v>2.5924236999999999E-2</c:v>
                </c:pt>
                <c:pt idx="51">
                  <c:v>2.2936056999999999E-2</c:v>
                </c:pt>
                <c:pt idx="52">
                  <c:v>2.2177532E-2</c:v>
                </c:pt>
                <c:pt idx="53">
                  <c:v>2.2204149999999999E-2</c:v>
                </c:pt>
                <c:pt idx="54">
                  <c:v>2.0850141999999999E-2</c:v>
                </c:pt>
                <c:pt idx="55">
                  <c:v>1.8570386000000001E-2</c:v>
                </c:pt>
                <c:pt idx="56">
                  <c:v>1.7879500999999999E-2</c:v>
                </c:pt>
                <c:pt idx="57">
                  <c:v>2.0988086E-2</c:v>
                </c:pt>
                <c:pt idx="58">
                  <c:v>2.7344039000000001E-2</c:v>
                </c:pt>
                <c:pt idx="59">
                  <c:v>3.3811998000000003E-2</c:v>
                </c:pt>
                <c:pt idx="60">
                  <c:v>3.6944862000000002E-2</c:v>
                </c:pt>
                <c:pt idx="61">
                  <c:v>3.7749827E-2</c:v>
                </c:pt>
                <c:pt idx="62">
                  <c:v>3.7379660000000002E-2</c:v>
                </c:pt>
                <c:pt idx="63">
                  <c:v>3.6302302000000002E-2</c:v>
                </c:pt>
                <c:pt idx="64">
                  <c:v>3.3798777000000002E-2</c:v>
                </c:pt>
                <c:pt idx="65">
                  <c:v>3.1545719999999999E-2</c:v>
                </c:pt>
                <c:pt idx="66">
                  <c:v>3.3513688E-2</c:v>
                </c:pt>
                <c:pt idx="67">
                  <c:v>4.2278160000000002E-2</c:v>
                </c:pt>
                <c:pt idx="68">
                  <c:v>5.4432213E-2</c:v>
                </c:pt>
                <c:pt idx="69">
                  <c:v>6.1861004999999997E-2</c:v>
                </c:pt>
                <c:pt idx="70">
                  <c:v>5.8864015999999998E-2</c:v>
                </c:pt>
                <c:pt idx="71">
                  <c:v>4.6446104000000002E-2</c:v>
                </c:pt>
                <c:pt idx="72">
                  <c:v>3.1491693000000001E-2</c:v>
                </c:pt>
                <c:pt idx="73">
                  <c:v>2.0051125E-2</c:v>
                </c:pt>
                <c:pt idx="74">
                  <c:v>1.4317903E-2</c:v>
                </c:pt>
                <c:pt idx="75">
                  <c:v>1.166593E-2</c:v>
                </c:pt>
                <c:pt idx="76">
                  <c:v>1.0071497E-2</c:v>
                </c:pt>
                <c:pt idx="77">
                  <c:v>1.0329972999999999E-2</c:v>
                </c:pt>
                <c:pt idx="78">
                  <c:v>1.4687690999999999E-2</c:v>
                </c:pt>
                <c:pt idx="79">
                  <c:v>2.1692990999999998E-2</c:v>
                </c:pt>
                <c:pt idx="80">
                  <c:v>2.5781427999999999E-2</c:v>
                </c:pt>
                <c:pt idx="81">
                  <c:v>2.2318074E-2</c:v>
                </c:pt>
                <c:pt idx="82">
                  <c:v>1.1141473000000001E-2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3.2813167000000001E-3</c:v>
                </c:pt>
                <c:pt idx="89">
                  <c:v>1.1583655E-2</c:v>
                </c:pt>
                <c:pt idx="90">
                  <c:v>1.7768546999999999E-2</c:v>
                </c:pt>
                <c:pt idx="91">
                  <c:v>2.2242494000000002E-2</c:v>
                </c:pt>
                <c:pt idx="92">
                  <c:v>2.4680752E-2</c:v>
                </c:pt>
                <c:pt idx="93">
                  <c:v>2.5702837999999999E-2</c:v>
                </c:pt>
                <c:pt idx="94">
                  <c:v>2.5652846E-2</c:v>
                </c:pt>
                <c:pt idx="95">
                  <c:v>2.5142193E-2</c:v>
                </c:pt>
                <c:pt idx="96">
                  <c:v>2.5743332000000001E-2</c:v>
                </c:pt>
                <c:pt idx="97">
                  <c:v>2.7106392999999999E-2</c:v>
                </c:pt>
                <c:pt idx="98">
                  <c:v>2.8561039999999999E-2</c:v>
                </c:pt>
                <c:pt idx="99">
                  <c:v>2.9589487000000001E-2</c:v>
                </c:pt>
                <c:pt idx="100">
                  <c:v>2.9906647000000001E-2</c:v>
                </c:pt>
                <c:pt idx="101">
                  <c:v>2.9922869000000001E-2</c:v>
                </c:pt>
                <c:pt idx="102">
                  <c:v>2.9882094000000001E-2</c:v>
                </c:pt>
                <c:pt idx="103">
                  <c:v>3.0223239999999998E-2</c:v>
                </c:pt>
                <c:pt idx="104">
                  <c:v>2.9888847999999999E-2</c:v>
                </c:pt>
                <c:pt idx="105">
                  <c:v>2.8953679999999999E-2</c:v>
                </c:pt>
                <c:pt idx="106">
                  <c:v>2.7303028999999999E-2</c:v>
                </c:pt>
                <c:pt idx="107">
                  <c:v>2.5413297000000001E-2</c:v>
                </c:pt>
                <c:pt idx="108">
                  <c:v>2.2273556999999999E-2</c:v>
                </c:pt>
                <c:pt idx="109">
                  <c:v>1.8469570000000001E-2</c:v>
                </c:pt>
                <c:pt idx="110">
                  <c:v>1.4636397000000001E-2</c:v>
                </c:pt>
                <c:pt idx="111">
                  <c:v>1.1667966E-2</c:v>
                </c:pt>
                <c:pt idx="112">
                  <c:v>7.530358E-3</c:v>
                </c:pt>
                <c:pt idx="113">
                  <c:v>3.5251668E-3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08ED-46CF-A556-C22023EA67D1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[5]Sheet1!$D$78:$DT$78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1.5799999999999999E-4</c:v>
                </c:pt>
                <c:pt idx="5">
                  <c:v>1.7829083E-3</c:v>
                </c:pt>
                <c:pt idx="6">
                  <c:v>3.2269615000000001E-3</c:v>
                </c:pt>
                <c:pt idx="7">
                  <c:v>5.1877219999999996E-3</c:v>
                </c:pt>
                <c:pt idx="8">
                  <c:v>6.0111466000000004E-3</c:v>
                </c:pt>
                <c:pt idx="9">
                  <c:v>4.4536189999999998E-3</c:v>
                </c:pt>
                <c:pt idx="10">
                  <c:v>3.6499999999999998E-4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3.4099999999999999E-4</c:v>
                </c:pt>
                <c:pt idx="15">
                  <c:v>6.4732050000000001E-3</c:v>
                </c:pt>
                <c:pt idx="16">
                  <c:v>1.1360262499999999E-2</c:v>
                </c:pt>
                <c:pt idx="17">
                  <c:v>1.1427001000000001E-2</c:v>
                </c:pt>
                <c:pt idx="18">
                  <c:v>6.8794909999999997E-3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5.4638637E-3</c:v>
                </c:pt>
                <c:pt idx="27">
                  <c:v>1.0945821E-2</c:v>
                </c:pt>
                <c:pt idx="28">
                  <c:v>1.4607988000000001E-2</c:v>
                </c:pt>
                <c:pt idx="29">
                  <c:v>1.6093568999999999E-2</c:v>
                </c:pt>
                <c:pt idx="30">
                  <c:v>1.7355984000000001E-2</c:v>
                </c:pt>
                <c:pt idx="31">
                  <c:v>1.8774486999999999E-2</c:v>
                </c:pt>
                <c:pt idx="32">
                  <c:v>1.9888071E-2</c:v>
                </c:pt>
                <c:pt idx="33">
                  <c:v>2.2237623000000001E-2</c:v>
                </c:pt>
                <c:pt idx="34">
                  <c:v>2.5459209999999999E-2</c:v>
                </c:pt>
                <c:pt idx="35">
                  <c:v>2.8860635999999999E-2</c:v>
                </c:pt>
                <c:pt idx="36">
                  <c:v>3.0580059999999999E-2</c:v>
                </c:pt>
                <c:pt idx="37">
                  <c:v>2.9589344E-2</c:v>
                </c:pt>
                <c:pt idx="38">
                  <c:v>2.6281938000000001E-2</c:v>
                </c:pt>
                <c:pt idx="39">
                  <c:v>2.2329735E-2</c:v>
                </c:pt>
                <c:pt idx="40">
                  <c:v>1.8332409000000001E-2</c:v>
                </c:pt>
                <c:pt idx="41">
                  <c:v>1.5134576E-2</c:v>
                </c:pt>
                <c:pt idx="42">
                  <c:v>1.2831505999999999E-2</c:v>
                </c:pt>
                <c:pt idx="43">
                  <c:v>1.3472146000000001E-2</c:v>
                </c:pt>
                <c:pt idx="44">
                  <c:v>1.8184267E-2</c:v>
                </c:pt>
                <c:pt idx="45">
                  <c:v>2.5494764999999999E-2</c:v>
                </c:pt>
                <c:pt idx="46">
                  <c:v>3.2005444000000001E-2</c:v>
                </c:pt>
                <c:pt idx="47">
                  <c:v>3.484992E-2</c:v>
                </c:pt>
                <c:pt idx="48">
                  <c:v>3.3740350000000002E-2</c:v>
                </c:pt>
                <c:pt idx="49">
                  <c:v>3.0416582000000001E-2</c:v>
                </c:pt>
                <c:pt idx="50">
                  <c:v>2.6138096999999999E-2</c:v>
                </c:pt>
                <c:pt idx="51">
                  <c:v>2.3173017000000001E-2</c:v>
                </c:pt>
                <c:pt idx="52">
                  <c:v>2.2431409999999999E-2</c:v>
                </c:pt>
                <c:pt idx="53">
                  <c:v>2.247014E-2</c:v>
                </c:pt>
                <c:pt idx="54">
                  <c:v>2.1088264999999998E-2</c:v>
                </c:pt>
                <c:pt idx="55">
                  <c:v>1.8714350000000001E-2</c:v>
                </c:pt>
                <c:pt idx="56">
                  <c:v>1.7863792999999999E-2</c:v>
                </c:pt>
                <c:pt idx="57">
                  <c:v>2.0797745999999999E-2</c:v>
                </c:pt>
                <c:pt idx="58">
                  <c:v>2.7036726000000001E-2</c:v>
                </c:pt>
                <c:pt idx="59">
                  <c:v>3.3518249999999999E-2</c:v>
                </c:pt>
                <c:pt idx="60">
                  <c:v>3.6790456999999999E-2</c:v>
                </c:pt>
                <c:pt idx="61">
                  <c:v>3.7729843999999998E-2</c:v>
                </c:pt>
                <c:pt idx="62">
                  <c:v>3.7388829999999998E-2</c:v>
                </c:pt>
                <c:pt idx="63">
                  <c:v>3.6252890000000003E-2</c:v>
                </c:pt>
                <c:pt idx="64">
                  <c:v>3.3707302000000001E-2</c:v>
                </c:pt>
                <c:pt idx="65">
                  <c:v>3.1534384999999998E-2</c:v>
                </c:pt>
                <c:pt idx="66">
                  <c:v>3.3628396999999997E-2</c:v>
                </c:pt>
                <c:pt idx="67">
                  <c:v>4.2405758000000002E-2</c:v>
                </c:pt>
                <c:pt idx="68">
                  <c:v>5.4401881999999999E-2</c:v>
                </c:pt>
                <c:pt idx="69">
                  <c:v>6.1625417000000002E-2</c:v>
                </c:pt>
                <c:pt idx="70">
                  <c:v>5.8538359999999998E-2</c:v>
                </c:pt>
                <c:pt idx="71">
                  <c:v>4.6148450000000001E-2</c:v>
                </c:pt>
                <c:pt idx="72">
                  <c:v>3.1174710000000001E-2</c:v>
                </c:pt>
                <c:pt idx="73">
                  <c:v>1.9578788E-2</c:v>
                </c:pt>
                <c:pt idx="74">
                  <c:v>1.369951E-2</c:v>
                </c:pt>
                <c:pt idx="75">
                  <c:v>1.1140534000000001E-2</c:v>
                </c:pt>
                <c:pt idx="76">
                  <c:v>9.9108860000000007E-3</c:v>
                </c:pt>
                <c:pt idx="77">
                  <c:v>1.0586429E-2</c:v>
                </c:pt>
                <c:pt idx="78">
                  <c:v>1.5211047E-2</c:v>
                </c:pt>
                <c:pt idx="79">
                  <c:v>2.2258848000000001E-2</c:v>
                </c:pt>
                <c:pt idx="80">
                  <c:v>2.6210371E-2</c:v>
                </c:pt>
                <c:pt idx="81">
                  <c:v>2.2507729000000001E-2</c:v>
                </c:pt>
                <c:pt idx="82">
                  <c:v>1.1092978999999999E-2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3.2546401000000001E-3</c:v>
                </c:pt>
                <c:pt idx="89">
                  <c:v>1.1387993000000001E-2</c:v>
                </c:pt>
                <c:pt idx="90">
                  <c:v>1.7457644000000001E-2</c:v>
                </c:pt>
                <c:pt idx="91">
                  <c:v>2.1901964999999999E-2</c:v>
                </c:pt>
                <c:pt idx="92">
                  <c:v>2.4420936000000001E-2</c:v>
                </c:pt>
                <c:pt idx="93">
                  <c:v>2.5582165E-2</c:v>
                </c:pt>
                <c:pt idx="94">
                  <c:v>2.5687804000000002E-2</c:v>
                </c:pt>
                <c:pt idx="95">
                  <c:v>2.5322506000000002E-2</c:v>
                </c:pt>
                <c:pt idx="96">
                  <c:v>2.6059355999999999E-2</c:v>
                </c:pt>
                <c:pt idx="97">
                  <c:v>2.7483595999999999E-2</c:v>
                </c:pt>
                <c:pt idx="98">
                  <c:v>2.8943549999999998E-2</c:v>
                </c:pt>
                <c:pt idx="99">
                  <c:v>2.9925203000000001E-2</c:v>
                </c:pt>
                <c:pt idx="100">
                  <c:v>3.0168006000000001E-2</c:v>
                </c:pt>
                <c:pt idx="101">
                  <c:v>3.012689E-2</c:v>
                </c:pt>
                <c:pt idx="102">
                  <c:v>2.9979814E-2</c:v>
                </c:pt>
                <c:pt idx="103">
                  <c:v>3.0236723E-2</c:v>
                </c:pt>
                <c:pt idx="104">
                  <c:v>2.9828500000000001E-2</c:v>
                </c:pt>
                <c:pt idx="105">
                  <c:v>2.8833045000000002E-2</c:v>
                </c:pt>
                <c:pt idx="106">
                  <c:v>2.7134215E-2</c:v>
                </c:pt>
                <c:pt idx="107">
                  <c:v>2.5196526E-2</c:v>
                </c:pt>
                <c:pt idx="108">
                  <c:v>2.2029587999999999E-2</c:v>
                </c:pt>
                <c:pt idx="109">
                  <c:v>1.8202191E-2</c:v>
                </c:pt>
                <c:pt idx="110">
                  <c:v>1.4343349E-2</c:v>
                </c:pt>
                <c:pt idx="111">
                  <c:v>1.14270365E-2</c:v>
                </c:pt>
                <c:pt idx="112">
                  <c:v>7.2954142999999997E-3</c:v>
                </c:pt>
                <c:pt idx="113">
                  <c:v>3.2933613E-3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08ED-46CF-A556-C22023EA67D1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[5]Sheet1!$D$79:$DT$79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2.02E-4</c:v>
                </c:pt>
                <c:pt idx="5">
                  <c:v>1.6489664999999999E-3</c:v>
                </c:pt>
                <c:pt idx="6">
                  <c:v>3.0842228E-3</c:v>
                </c:pt>
                <c:pt idx="7">
                  <c:v>5.1156315000000004E-3</c:v>
                </c:pt>
                <c:pt idx="8">
                  <c:v>6.010194E-3</c:v>
                </c:pt>
                <c:pt idx="9">
                  <c:v>4.4568554000000002E-3</c:v>
                </c:pt>
                <c:pt idx="10">
                  <c:v>3.2200000000000002E-4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5.4299999999999997E-4</c:v>
                </c:pt>
                <c:pt idx="15">
                  <c:v>6.7174590000000003E-3</c:v>
                </c:pt>
                <c:pt idx="16">
                  <c:v>1.15219625E-2</c:v>
                </c:pt>
                <c:pt idx="17">
                  <c:v>1.1427499000000001E-2</c:v>
                </c:pt>
                <c:pt idx="18">
                  <c:v>6.7394682999999999E-3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5.2689034000000003E-3</c:v>
                </c:pt>
                <c:pt idx="27">
                  <c:v>1.0708649000000001E-2</c:v>
                </c:pt>
                <c:pt idx="28">
                  <c:v>1.4401226E-2</c:v>
                </c:pt>
                <c:pt idx="29">
                  <c:v>1.5942397000000001E-2</c:v>
                </c:pt>
                <c:pt idx="30">
                  <c:v>1.7259296E-2</c:v>
                </c:pt>
                <c:pt idx="31">
                  <c:v>1.8759014000000001E-2</c:v>
                </c:pt>
                <c:pt idx="32">
                  <c:v>2.0009519999999999E-2</c:v>
                </c:pt>
                <c:pt idx="33">
                  <c:v>2.2436384E-2</c:v>
                </c:pt>
                <c:pt idx="34">
                  <c:v>2.5640673999999999E-2</c:v>
                </c:pt>
                <c:pt idx="35">
                  <c:v>2.8943896E-2</c:v>
                </c:pt>
                <c:pt idx="36">
                  <c:v>3.0564226E-2</c:v>
                </c:pt>
                <c:pt idx="37">
                  <c:v>2.9503910000000001E-2</c:v>
                </c:pt>
                <c:pt idx="38">
                  <c:v>2.6140843E-2</c:v>
                </c:pt>
                <c:pt idx="39">
                  <c:v>2.2137522999999999E-2</c:v>
                </c:pt>
                <c:pt idx="40">
                  <c:v>1.8144380000000002E-2</c:v>
                </c:pt>
                <c:pt idx="41">
                  <c:v>1.505138E-2</c:v>
                </c:pt>
                <c:pt idx="42">
                  <c:v>1.2845344999999999E-2</c:v>
                </c:pt>
                <c:pt idx="43">
                  <c:v>1.3502479499999999E-2</c:v>
                </c:pt>
                <c:pt idx="44">
                  <c:v>1.8153694000000001E-2</c:v>
                </c:pt>
                <c:pt idx="45">
                  <c:v>2.5399425999999999E-2</c:v>
                </c:pt>
                <c:pt idx="46">
                  <c:v>3.1895895E-2</c:v>
                </c:pt>
                <c:pt idx="47">
                  <c:v>3.4778085E-2</c:v>
                </c:pt>
                <c:pt idx="48">
                  <c:v>3.3729530000000001E-2</c:v>
                </c:pt>
                <c:pt idx="49">
                  <c:v>3.0473766999999999E-2</c:v>
                </c:pt>
                <c:pt idx="50">
                  <c:v>2.6263690999999999E-2</c:v>
                </c:pt>
                <c:pt idx="51">
                  <c:v>2.3304327999999999E-2</c:v>
                </c:pt>
                <c:pt idx="52">
                  <c:v>2.2457033000000001E-2</c:v>
                </c:pt>
                <c:pt idx="53">
                  <c:v>2.2305219000000001E-2</c:v>
                </c:pt>
                <c:pt idx="54">
                  <c:v>2.0762948E-2</c:v>
                </c:pt>
                <c:pt idx="55">
                  <c:v>1.8362336E-2</c:v>
                </c:pt>
                <c:pt idx="56">
                  <c:v>1.7638246999999999E-2</c:v>
                </c:pt>
                <c:pt idx="57">
                  <c:v>2.0709233000000001E-2</c:v>
                </c:pt>
                <c:pt idx="58">
                  <c:v>2.7024481E-2</c:v>
                </c:pt>
                <c:pt idx="59">
                  <c:v>3.3512644000000001E-2</c:v>
                </c:pt>
                <c:pt idx="60">
                  <c:v>3.6787845E-2</c:v>
                </c:pt>
                <c:pt idx="61">
                  <c:v>3.7782475000000003E-2</c:v>
                </c:pt>
                <c:pt idx="62">
                  <c:v>3.7525959999999997E-2</c:v>
                </c:pt>
                <c:pt idx="63">
                  <c:v>3.6434113999999997E-2</c:v>
                </c:pt>
                <c:pt idx="64">
                  <c:v>3.3827875E-2</c:v>
                </c:pt>
                <c:pt idx="65">
                  <c:v>3.1505446999999999E-2</c:v>
                </c:pt>
                <c:pt idx="66">
                  <c:v>3.3444840000000003E-2</c:v>
                </c:pt>
                <c:pt idx="67">
                  <c:v>4.2142300000000001E-2</c:v>
                </c:pt>
                <c:pt idx="68">
                  <c:v>5.4141987000000003E-2</c:v>
                </c:pt>
                <c:pt idx="69">
                  <c:v>6.1371825999999997E-2</c:v>
                </c:pt>
                <c:pt idx="70">
                  <c:v>5.8251187000000003E-2</c:v>
                </c:pt>
                <c:pt idx="71">
                  <c:v>4.5854184999999999E-2</c:v>
                </c:pt>
                <c:pt idx="72">
                  <c:v>3.0999703E-2</c:v>
                </c:pt>
                <c:pt idx="73">
                  <c:v>1.9667078000000001E-2</c:v>
                </c:pt>
                <c:pt idx="74">
                  <c:v>1.4075828E-2</c:v>
                </c:pt>
                <c:pt idx="75">
                  <c:v>1.166971E-2</c:v>
                </c:pt>
                <c:pt idx="76">
                  <c:v>1.0399102E-2</c:v>
                </c:pt>
                <c:pt idx="77">
                  <c:v>1.0942805999999999E-2</c:v>
                </c:pt>
                <c:pt idx="78">
                  <c:v>1.5402189E-2</c:v>
                </c:pt>
                <c:pt idx="79">
                  <c:v>2.2252945E-2</c:v>
                </c:pt>
                <c:pt idx="80">
                  <c:v>2.5984881000000001E-2</c:v>
                </c:pt>
                <c:pt idx="81">
                  <c:v>2.2131944000000001E-2</c:v>
                </c:pt>
                <c:pt idx="82">
                  <c:v>1.0714611000000001E-2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2.9399618999999999E-3</c:v>
                </c:pt>
                <c:pt idx="89">
                  <c:v>1.1045977E-2</c:v>
                </c:pt>
                <c:pt idx="90">
                  <c:v>1.7167571999999999E-2</c:v>
                </c:pt>
                <c:pt idx="91">
                  <c:v>2.1718392E-2</c:v>
                </c:pt>
                <c:pt idx="92">
                  <c:v>2.4354843000000001E-2</c:v>
                </c:pt>
                <c:pt idx="93">
                  <c:v>2.5625970000000001E-2</c:v>
                </c:pt>
                <c:pt idx="94">
                  <c:v>2.5837737999999999E-2</c:v>
                </c:pt>
                <c:pt idx="95">
                  <c:v>2.5534879999999999E-2</c:v>
                </c:pt>
                <c:pt idx="96">
                  <c:v>2.6295004E-2</c:v>
                </c:pt>
                <c:pt idx="97">
                  <c:v>2.7739903E-2</c:v>
                </c:pt>
                <c:pt idx="98">
                  <c:v>2.9208161E-2</c:v>
                </c:pt>
                <c:pt idx="99">
                  <c:v>3.0180586999999998E-2</c:v>
                </c:pt>
                <c:pt idx="100">
                  <c:v>3.0383237E-2</c:v>
                </c:pt>
                <c:pt idx="101">
                  <c:v>3.0253772000000002E-2</c:v>
                </c:pt>
                <c:pt idx="102">
                  <c:v>3.0031697999999999E-2</c:v>
                </c:pt>
                <c:pt idx="103">
                  <c:v>3.018473E-2</c:v>
                </c:pt>
                <c:pt idx="104">
                  <c:v>2.9675268000000001E-2</c:v>
                </c:pt>
                <c:pt idx="105">
                  <c:v>2.8588148000000001E-2</c:v>
                </c:pt>
                <c:pt idx="106">
                  <c:v>2.6816654999999998E-2</c:v>
                </c:pt>
                <c:pt idx="107">
                  <c:v>2.4830314999999999E-2</c:v>
                </c:pt>
                <c:pt idx="108">
                  <c:v>2.1654860000000001E-2</c:v>
                </c:pt>
                <c:pt idx="109">
                  <c:v>1.7859604000000001E-2</c:v>
                </c:pt>
                <c:pt idx="110">
                  <c:v>1.4072347000000001E-2</c:v>
                </c:pt>
                <c:pt idx="111">
                  <c:v>1.120409E-2</c:v>
                </c:pt>
                <c:pt idx="112">
                  <c:v>7.1779727000000002E-3</c:v>
                </c:pt>
                <c:pt idx="113">
                  <c:v>3.3011192E-3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08ED-46CF-A556-C22023EA67D1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[5]Sheet1!$D$80:$DT$80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1.37E-4</c:v>
                </c:pt>
                <c:pt idx="5">
                  <c:v>1.898517E-3</c:v>
                </c:pt>
                <c:pt idx="6">
                  <c:v>3.5317337999999998E-3</c:v>
                </c:pt>
                <c:pt idx="7">
                  <c:v>5.6123872999999996E-3</c:v>
                </c:pt>
                <c:pt idx="8">
                  <c:v>6.427706E-3</c:v>
                </c:pt>
                <c:pt idx="9">
                  <c:v>4.7166635999999996E-3</c:v>
                </c:pt>
                <c:pt idx="10">
                  <c:v>4.3800000000000002E-4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2.5000000000000001E-4</c:v>
                </c:pt>
                <c:pt idx="15">
                  <c:v>6.4110520000000004E-3</c:v>
                </c:pt>
                <c:pt idx="16">
                  <c:v>1.1313604999999999E-2</c:v>
                </c:pt>
                <c:pt idx="17">
                  <c:v>1.1368754E-2</c:v>
                </c:pt>
                <c:pt idx="18">
                  <c:v>6.7648333000000001E-3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5.4818755000000004E-3</c:v>
                </c:pt>
                <c:pt idx="27">
                  <c:v>1.0916589000000001E-2</c:v>
                </c:pt>
                <c:pt idx="28">
                  <c:v>1.4512321999999999E-2</c:v>
                </c:pt>
                <c:pt idx="29">
                  <c:v>1.5915195E-2</c:v>
                </c:pt>
                <c:pt idx="30">
                  <c:v>1.7116225999999998E-2</c:v>
                </c:pt>
                <c:pt idx="31">
                  <c:v>1.8560463999999999E-2</c:v>
                </c:pt>
                <c:pt idx="32">
                  <c:v>1.9802957999999999E-2</c:v>
                </c:pt>
                <c:pt idx="33">
                  <c:v>2.2267486999999999E-2</c:v>
                </c:pt>
                <c:pt idx="34">
                  <c:v>2.5548317000000001E-2</c:v>
                </c:pt>
                <c:pt idx="35">
                  <c:v>2.8966413999999999E-2</c:v>
                </c:pt>
                <c:pt idx="36">
                  <c:v>3.0677422999999999E-2</c:v>
                </c:pt>
                <c:pt idx="37">
                  <c:v>2.9647455E-2</c:v>
                </c:pt>
                <c:pt idx="38">
                  <c:v>2.6244419000000001E-2</c:v>
                </c:pt>
                <c:pt idx="39">
                  <c:v>2.2194564E-2</c:v>
                </c:pt>
                <c:pt idx="40">
                  <c:v>1.8195901E-2</c:v>
                </c:pt>
                <c:pt idx="41">
                  <c:v>1.50974905E-2</c:v>
                </c:pt>
                <c:pt idx="42">
                  <c:v>1.2870206E-2</c:v>
                </c:pt>
                <c:pt idx="43">
                  <c:v>1.3473056000000001E-2</c:v>
                </c:pt>
                <c:pt idx="44">
                  <c:v>1.8081021999999999E-2</c:v>
                </c:pt>
                <c:pt idx="45">
                  <c:v>2.5330399999999999E-2</c:v>
                </c:pt>
                <c:pt idx="46">
                  <c:v>3.1888694000000002E-2</c:v>
                </c:pt>
                <c:pt idx="47">
                  <c:v>3.4860339999999997E-2</c:v>
                </c:pt>
                <c:pt idx="48">
                  <c:v>3.3868416999999998E-2</c:v>
                </c:pt>
                <c:pt idx="49">
                  <c:v>3.0564843000000001E-2</c:v>
                </c:pt>
                <c:pt idx="50">
                  <c:v>2.6264514999999999E-2</c:v>
                </c:pt>
                <c:pt idx="51">
                  <c:v>2.3334556999999999E-2</c:v>
                </c:pt>
                <c:pt idx="52">
                  <c:v>2.2654437999999999E-2</c:v>
                </c:pt>
                <c:pt idx="53">
                  <c:v>2.2685331999999999E-2</c:v>
                </c:pt>
                <c:pt idx="54">
                  <c:v>2.1118581000000001E-2</c:v>
                </c:pt>
                <c:pt idx="55">
                  <c:v>1.8422016999999999E-2</c:v>
                </c:pt>
                <c:pt idx="56">
                  <c:v>1.7288608E-2</c:v>
                </c:pt>
                <c:pt idx="57">
                  <c:v>2.0145684000000001E-2</c:v>
                </c:pt>
                <c:pt idx="58">
                  <c:v>2.6535093999999999E-2</c:v>
                </c:pt>
                <c:pt idx="59">
                  <c:v>3.3275906000000001E-2</c:v>
                </c:pt>
                <c:pt idx="60">
                  <c:v>3.6773470000000003E-2</c:v>
                </c:pt>
                <c:pt idx="61">
                  <c:v>3.7833788E-2</c:v>
                </c:pt>
                <c:pt idx="62">
                  <c:v>3.7506980000000002E-2</c:v>
                </c:pt>
                <c:pt idx="63">
                  <c:v>3.6317974000000003E-2</c:v>
                </c:pt>
                <c:pt idx="64">
                  <c:v>3.3685960000000001E-2</c:v>
                </c:pt>
                <c:pt idx="65">
                  <c:v>3.1429930000000002E-2</c:v>
                </c:pt>
                <c:pt idx="66">
                  <c:v>3.3478755999999998E-2</c:v>
                </c:pt>
                <c:pt idx="67">
                  <c:v>4.2238530000000003E-2</c:v>
                </c:pt>
                <c:pt idx="68">
                  <c:v>5.4185259999999999E-2</c:v>
                </c:pt>
                <c:pt idx="69">
                  <c:v>6.1277329999999998E-2</c:v>
                </c:pt>
                <c:pt idx="70">
                  <c:v>5.8024127000000002E-2</c:v>
                </c:pt>
                <c:pt idx="71">
                  <c:v>4.5600969999999998E-2</c:v>
                </c:pt>
                <c:pt idx="72">
                  <c:v>3.0843753000000002E-2</c:v>
                </c:pt>
                <c:pt idx="73">
                  <c:v>1.9670819999999999E-2</c:v>
                </c:pt>
                <c:pt idx="74">
                  <c:v>1.4205885999999999E-2</c:v>
                </c:pt>
                <c:pt idx="75">
                  <c:v>1.1857568000000001E-2</c:v>
                </c:pt>
                <c:pt idx="76">
                  <c:v>1.0599958E-2</c:v>
                </c:pt>
                <c:pt idx="77">
                  <c:v>1.1130302E-2</c:v>
                </c:pt>
                <c:pt idx="78">
                  <c:v>1.5568291999999999E-2</c:v>
                </c:pt>
                <c:pt idx="79">
                  <c:v>2.240696E-2</c:v>
                </c:pt>
                <c:pt idx="80">
                  <c:v>2.6148286E-2</c:v>
                </c:pt>
                <c:pt idx="81">
                  <c:v>2.2317165999999999E-2</c:v>
                </c:pt>
                <c:pt idx="82">
                  <c:v>1.0894938E-2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2.7141562000000002E-3</c:v>
                </c:pt>
                <c:pt idx="89">
                  <c:v>1.08286245E-2</c:v>
                </c:pt>
                <c:pt idx="90">
                  <c:v>1.6984177999999999E-2</c:v>
                </c:pt>
                <c:pt idx="91">
                  <c:v>2.1558117000000002E-2</c:v>
                </c:pt>
                <c:pt idx="92">
                  <c:v>2.4240265E-2</c:v>
                </c:pt>
                <c:pt idx="93">
                  <c:v>2.5542973E-2</c:v>
                </c:pt>
                <c:pt idx="94">
                  <c:v>2.5787819999999999E-2</c:v>
                </c:pt>
                <c:pt idx="95">
                  <c:v>2.554843E-2</c:v>
                </c:pt>
                <c:pt idx="96">
                  <c:v>2.6350984000000001E-2</c:v>
                </c:pt>
                <c:pt idx="97">
                  <c:v>2.7803293999999999E-2</c:v>
                </c:pt>
                <c:pt idx="98">
                  <c:v>2.9246530999999999E-2</c:v>
                </c:pt>
                <c:pt idx="99">
                  <c:v>3.0181547999999999E-2</c:v>
                </c:pt>
                <c:pt idx="100">
                  <c:v>3.0357624999999999E-2</c:v>
                </c:pt>
                <c:pt idx="101">
                  <c:v>3.0194829999999999E-2</c:v>
                </c:pt>
                <c:pt idx="102">
                  <c:v>2.9967661999999999E-2</c:v>
                </c:pt>
                <c:pt idx="103">
                  <c:v>3.0141646000000001E-2</c:v>
                </c:pt>
                <c:pt idx="104">
                  <c:v>2.9654534999999999E-2</c:v>
                </c:pt>
                <c:pt idx="105">
                  <c:v>2.8586447000000001E-2</c:v>
                </c:pt>
                <c:pt idx="106">
                  <c:v>2.6826777999999999E-2</c:v>
                </c:pt>
                <c:pt idx="107">
                  <c:v>2.4854702999999999E-2</c:v>
                </c:pt>
                <c:pt idx="108">
                  <c:v>2.1664841000000001E-2</c:v>
                </c:pt>
                <c:pt idx="109">
                  <c:v>1.7841473E-2</c:v>
                </c:pt>
                <c:pt idx="110">
                  <c:v>1.4020273999999999E-2</c:v>
                </c:pt>
                <c:pt idx="111">
                  <c:v>1.1113918E-2</c:v>
                </c:pt>
                <c:pt idx="112">
                  <c:v>7.0386613000000004E-3</c:v>
                </c:pt>
                <c:pt idx="113">
                  <c:v>3.105488E-3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08ED-46CF-A556-C22023EA67D1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[5]Sheet1!$D$81:$DT$81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1.9900000000000001E-4</c:v>
                </c:pt>
                <c:pt idx="5">
                  <c:v>1.8908725E-3</c:v>
                </c:pt>
                <c:pt idx="6">
                  <c:v>3.3773277000000001E-3</c:v>
                </c:pt>
                <c:pt idx="7">
                  <c:v>5.2575579999999998E-3</c:v>
                </c:pt>
                <c:pt idx="8">
                  <c:v>5.9216917000000004E-3</c:v>
                </c:pt>
                <c:pt idx="9">
                  <c:v>4.2156659999999999E-3</c:v>
                </c:pt>
                <c:pt idx="10">
                  <c:v>1.27E-4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3.4200000000000002E-4</c:v>
                </c:pt>
                <c:pt idx="15">
                  <c:v>6.3216373999999999E-3</c:v>
                </c:pt>
                <c:pt idx="16">
                  <c:v>1.1032838999999999E-2</c:v>
                </c:pt>
                <c:pt idx="17">
                  <c:v>1.0979701999999999E-2</c:v>
                </c:pt>
                <c:pt idx="18">
                  <c:v>6.4225582999999998E-3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5.2035069999999996E-3</c:v>
                </c:pt>
                <c:pt idx="27">
                  <c:v>1.0512393E-2</c:v>
                </c:pt>
                <c:pt idx="28">
                  <c:v>1.4069989E-2</c:v>
                </c:pt>
                <c:pt idx="29">
                  <c:v>1.5515568E-2</c:v>
                </c:pt>
                <c:pt idx="30">
                  <c:v>1.6762901E-2</c:v>
                </c:pt>
                <c:pt idx="31">
                  <c:v>1.8208510000000001E-2</c:v>
                </c:pt>
                <c:pt idx="32">
                  <c:v>1.9428454000000001E-2</c:v>
                </c:pt>
                <c:pt idx="33">
                  <c:v>2.1875084999999999E-2</c:v>
                </c:pt>
                <c:pt idx="34">
                  <c:v>2.5242713999999999E-2</c:v>
                </c:pt>
                <c:pt idx="35">
                  <c:v>2.8807343999999999E-2</c:v>
                </c:pt>
                <c:pt idx="36">
                  <c:v>3.0645004999999999E-2</c:v>
                </c:pt>
                <c:pt idx="37">
                  <c:v>2.9677603E-2</c:v>
                </c:pt>
                <c:pt idx="38">
                  <c:v>2.6240537000000001E-2</c:v>
                </c:pt>
                <c:pt idx="39">
                  <c:v>2.2170760000000001E-2</c:v>
                </c:pt>
                <c:pt idx="40">
                  <c:v>1.8254610000000001E-2</c:v>
                </c:pt>
                <c:pt idx="41">
                  <c:v>1.52240265E-2</c:v>
                </c:pt>
                <c:pt idx="42">
                  <c:v>1.3028768E-2</c:v>
                </c:pt>
                <c:pt idx="43">
                  <c:v>1.3570359000000001E-2</c:v>
                </c:pt>
                <c:pt idx="44">
                  <c:v>1.8039143000000001E-2</c:v>
                </c:pt>
                <c:pt idx="45">
                  <c:v>2.5172465000000002E-2</c:v>
                </c:pt>
                <c:pt idx="46">
                  <c:v>3.1692076E-2</c:v>
                </c:pt>
                <c:pt idx="47">
                  <c:v>3.4674152999999999E-2</c:v>
                </c:pt>
                <c:pt idx="48">
                  <c:v>3.3682579999999997E-2</c:v>
                </c:pt>
                <c:pt idx="49">
                  <c:v>3.0393988E-2</c:v>
                </c:pt>
                <c:pt idx="50">
                  <c:v>2.6115775000000001E-2</c:v>
                </c:pt>
                <c:pt idx="51">
                  <c:v>2.3164712E-2</c:v>
                </c:pt>
                <c:pt idx="52">
                  <c:v>2.2366837000000001E-2</c:v>
                </c:pt>
                <c:pt idx="53">
                  <c:v>2.2195090000000001E-2</c:v>
                </c:pt>
                <c:pt idx="54">
                  <c:v>2.0502963999999999E-2</c:v>
                </c:pt>
                <c:pt idx="55">
                  <c:v>1.7858534999999998E-2</c:v>
                </c:pt>
                <c:pt idx="56">
                  <c:v>1.6987235999999999E-2</c:v>
                </c:pt>
                <c:pt idx="57">
                  <c:v>2.0142864E-2</c:v>
                </c:pt>
                <c:pt idx="58">
                  <c:v>2.6657699999999999E-2</c:v>
                </c:pt>
                <c:pt idx="59">
                  <c:v>3.3289197999999999E-2</c:v>
                </c:pt>
                <c:pt idx="60">
                  <c:v>3.6558500000000001E-2</c:v>
                </c:pt>
                <c:pt idx="61">
                  <c:v>3.7465329999999998E-2</c:v>
                </c:pt>
                <c:pt idx="62">
                  <c:v>3.7142745999999997E-2</c:v>
                </c:pt>
                <c:pt idx="63">
                  <c:v>3.6022174999999997E-2</c:v>
                </c:pt>
                <c:pt idx="64">
                  <c:v>3.3365394999999999E-2</c:v>
                </c:pt>
                <c:pt idx="65">
                  <c:v>3.0940529000000001E-2</c:v>
                </c:pt>
                <c:pt idx="66">
                  <c:v>3.2746030000000002E-2</c:v>
                </c:pt>
                <c:pt idx="67">
                  <c:v>4.1331936E-2</c:v>
                </c:pt>
                <c:pt idx="68">
                  <c:v>5.3324732999999999E-2</c:v>
                </c:pt>
                <c:pt idx="69">
                  <c:v>6.0727820000000002E-2</c:v>
                </c:pt>
                <c:pt idx="70">
                  <c:v>5.8001876000000001E-2</c:v>
                </c:pt>
                <c:pt idx="71">
                  <c:v>4.614497E-2</c:v>
                </c:pt>
                <c:pt idx="72">
                  <c:v>3.1731247999999997E-2</c:v>
                </c:pt>
                <c:pt idx="73">
                  <c:v>2.0469738000000001E-2</c:v>
                </c:pt>
                <c:pt idx="74">
                  <c:v>1.4461542000000001E-2</c:v>
                </c:pt>
                <c:pt idx="75">
                  <c:v>1.1361262E-2</c:v>
                </c:pt>
                <c:pt idx="76">
                  <c:v>9.5067799999999994E-3</c:v>
                </c:pt>
                <c:pt idx="77">
                  <c:v>9.8296500000000005E-3</c:v>
                </c:pt>
                <c:pt idx="78">
                  <c:v>1.4436437999999999E-2</c:v>
                </c:pt>
                <c:pt idx="79">
                  <c:v>2.1653461999999998E-2</c:v>
                </c:pt>
                <c:pt idx="80">
                  <c:v>2.5829041E-2</c:v>
                </c:pt>
                <c:pt idx="81">
                  <c:v>2.2362567E-2</c:v>
                </c:pt>
                <c:pt idx="82">
                  <c:v>1.1164584999999999E-2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2.3404907E-3</c:v>
                </c:pt>
                <c:pt idx="89">
                  <c:v>1.0370821000000001E-2</c:v>
                </c:pt>
                <c:pt idx="90">
                  <c:v>1.6510154999999999E-2</c:v>
                </c:pt>
                <c:pt idx="91">
                  <c:v>2.1131383E-2</c:v>
                </c:pt>
                <c:pt idx="92">
                  <c:v>2.3910958E-2</c:v>
                </c:pt>
                <c:pt idx="93">
                  <c:v>2.5345250999999999E-2</c:v>
                </c:pt>
                <c:pt idx="94">
                  <c:v>2.5707000000000001E-2</c:v>
                </c:pt>
                <c:pt idx="95">
                  <c:v>2.5546317999999998E-2</c:v>
                </c:pt>
                <c:pt idx="96">
                  <c:v>2.6375000999999999E-2</c:v>
                </c:pt>
                <c:pt idx="97">
                  <c:v>2.7810885E-2</c:v>
                </c:pt>
                <c:pt idx="98">
                  <c:v>2.9216816999999999E-2</c:v>
                </c:pt>
                <c:pt idx="99">
                  <c:v>3.0096352E-2</c:v>
                </c:pt>
                <c:pt idx="100">
                  <c:v>3.0196989E-2</c:v>
                </c:pt>
                <c:pt idx="101">
                  <c:v>3.0063188000000001E-2</c:v>
                </c:pt>
                <c:pt idx="102">
                  <c:v>2.9773722999999998E-2</c:v>
                </c:pt>
                <c:pt idx="103">
                  <c:v>2.9897864999999999E-2</c:v>
                </c:pt>
                <c:pt idx="104">
                  <c:v>2.9392721E-2</c:v>
                </c:pt>
                <c:pt idx="105">
                  <c:v>2.8338184999999998E-2</c:v>
                </c:pt>
                <c:pt idx="106">
                  <c:v>2.6623583999999999E-2</c:v>
                </c:pt>
                <c:pt idx="107">
                  <c:v>2.4718104000000001E-2</c:v>
                </c:pt>
                <c:pt idx="108">
                  <c:v>2.1621584999999999E-2</c:v>
                </c:pt>
                <c:pt idx="109">
                  <c:v>1.7906524E-2</c:v>
                </c:pt>
                <c:pt idx="110">
                  <c:v>1.4183975999999999E-2</c:v>
                </c:pt>
                <c:pt idx="111">
                  <c:v>1.1467236E-2</c:v>
                </c:pt>
                <c:pt idx="112">
                  <c:v>7.5105596000000002E-3</c:v>
                </c:pt>
                <c:pt idx="113">
                  <c:v>3.6806436000000001E-3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08ED-46CF-A556-C22023EA67D1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[5]Sheet1!$D$82:$DT$82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4.3800000000000002E-4</c:v>
                </c:pt>
                <c:pt idx="5">
                  <c:v>1.9112199999999999E-3</c:v>
                </c:pt>
                <c:pt idx="6">
                  <c:v>3.1384469999999999E-3</c:v>
                </c:pt>
                <c:pt idx="7">
                  <c:v>4.9223321999999998E-3</c:v>
                </c:pt>
                <c:pt idx="8">
                  <c:v>5.7323942999999997E-3</c:v>
                </c:pt>
                <c:pt idx="9">
                  <c:v>4.3301396000000004E-3</c:v>
                </c:pt>
                <c:pt idx="10">
                  <c:v>4.5199999999999998E-4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3.97E-4</c:v>
                </c:pt>
                <c:pt idx="15">
                  <c:v>6.2985910000000001E-3</c:v>
                </c:pt>
                <c:pt idx="16">
                  <c:v>1.0946268E-2</c:v>
                </c:pt>
                <c:pt idx="17">
                  <c:v>1.0848083499999999E-2</c:v>
                </c:pt>
                <c:pt idx="18">
                  <c:v>6.2479290000000002E-3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5.5473409999999999E-3</c:v>
                </c:pt>
                <c:pt idx="27">
                  <c:v>1.0744577999999999E-2</c:v>
                </c:pt>
                <c:pt idx="28">
                  <c:v>1.4183492000000001E-2</c:v>
                </c:pt>
                <c:pt idx="29">
                  <c:v>1.5457185E-2</c:v>
                </c:pt>
                <c:pt idx="30">
                  <c:v>1.653808E-2</c:v>
                </c:pt>
                <c:pt idx="31">
                  <c:v>1.7903269999999999E-2</c:v>
                </c:pt>
                <c:pt idx="32">
                  <c:v>1.9169037999999999E-2</c:v>
                </c:pt>
                <c:pt idx="33">
                  <c:v>2.1738177000000001E-2</c:v>
                </c:pt>
                <c:pt idx="34">
                  <c:v>2.5135672000000001E-2</c:v>
                </c:pt>
                <c:pt idx="35">
                  <c:v>2.8621407000000001E-2</c:v>
                </c:pt>
                <c:pt idx="36">
                  <c:v>3.0336345000000001E-2</c:v>
                </c:pt>
                <c:pt idx="37">
                  <c:v>2.9281959999999999E-2</c:v>
                </c:pt>
                <c:pt idx="38">
                  <c:v>2.5847139000000002E-2</c:v>
                </c:pt>
                <c:pt idx="39">
                  <c:v>2.1820665999999999E-2</c:v>
                </c:pt>
                <c:pt idx="40">
                  <c:v>1.7945658E-2</c:v>
                </c:pt>
                <c:pt idx="41">
                  <c:v>1.5047659999999999E-2</c:v>
                </c:pt>
                <c:pt idx="42">
                  <c:v>1.2994565E-2</c:v>
                </c:pt>
                <c:pt idx="43">
                  <c:v>1.3676689000000001E-2</c:v>
                </c:pt>
                <c:pt idx="44">
                  <c:v>1.8215027000000002E-2</c:v>
                </c:pt>
                <c:pt idx="45">
                  <c:v>2.5345429999999999E-2</c:v>
                </c:pt>
                <c:pt idx="46">
                  <c:v>3.1807920000000003E-2</c:v>
                </c:pt>
                <c:pt idx="47">
                  <c:v>3.4701704999999999E-2</c:v>
                </c:pt>
                <c:pt idx="48">
                  <c:v>3.3610069999999999E-2</c:v>
                </c:pt>
                <c:pt idx="49">
                  <c:v>3.0226330999999999E-2</c:v>
                </c:pt>
                <c:pt idx="50">
                  <c:v>2.5871377000000001E-2</c:v>
                </c:pt>
                <c:pt idx="51">
                  <c:v>2.2833317999999998E-2</c:v>
                </c:pt>
                <c:pt idx="52">
                  <c:v>2.1975033000000001E-2</c:v>
                </c:pt>
                <c:pt idx="53">
                  <c:v>2.1826893E-2</c:v>
                </c:pt>
                <c:pt idx="54">
                  <c:v>2.0309801999999998E-2</c:v>
                </c:pt>
                <c:pt idx="55">
                  <c:v>1.7944878000000001E-2</c:v>
                </c:pt>
                <c:pt idx="56">
                  <c:v>1.7274389000000001E-2</c:v>
                </c:pt>
                <c:pt idx="57">
                  <c:v>2.0395650000000001E-2</c:v>
                </c:pt>
                <c:pt idx="58">
                  <c:v>2.6690808999999999E-2</c:v>
                </c:pt>
                <c:pt idx="59">
                  <c:v>3.3128360000000003E-2</c:v>
                </c:pt>
                <c:pt idx="60">
                  <c:v>3.6369516999999997E-2</c:v>
                </c:pt>
                <c:pt idx="61">
                  <c:v>3.7299220000000001E-2</c:v>
                </c:pt>
                <c:pt idx="62">
                  <c:v>3.6935902999999999E-2</c:v>
                </c:pt>
                <c:pt idx="63">
                  <c:v>3.5775080000000001E-2</c:v>
                </c:pt>
                <c:pt idx="64">
                  <c:v>3.3257157000000002E-2</c:v>
                </c:pt>
                <c:pt idx="65">
                  <c:v>3.1195919999999999E-2</c:v>
                </c:pt>
                <c:pt idx="66">
                  <c:v>3.3307842999999997E-2</c:v>
                </c:pt>
                <c:pt idx="67">
                  <c:v>4.1820187000000002E-2</c:v>
                </c:pt>
                <c:pt idx="68">
                  <c:v>5.33415E-2</c:v>
                </c:pt>
                <c:pt idx="69">
                  <c:v>6.0245752E-2</c:v>
                </c:pt>
                <c:pt idx="70">
                  <c:v>5.7333849999999999E-2</c:v>
                </c:pt>
                <c:pt idx="71">
                  <c:v>4.5630110000000002E-2</c:v>
                </c:pt>
                <c:pt idx="72">
                  <c:v>3.1477008000000001E-2</c:v>
                </c:pt>
                <c:pt idx="73">
                  <c:v>2.0352140000000001E-2</c:v>
                </c:pt>
                <c:pt idx="74">
                  <c:v>1.4303382999999999E-2</c:v>
                </c:pt>
                <c:pt idx="75">
                  <c:v>1.1094837999999999E-2</c:v>
                </c:pt>
                <c:pt idx="76">
                  <c:v>9.2017899999999996E-3</c:v>
                </c:pt>
                <c:pt idx="77">
                  <c:v>9.6283029999999995E-3</c:v>
                </c:pt>
                <c:pt idx="78">
                  <c:v>1.4427347E-2</c:v>
                </c:pt>
                <c:pt idx="79">
                  <c:v>2.1777267999999999E-2</c:v>
                </c:pt>
                <c:pt idx="80">
                  <c:v>2.5931389999999999E-2</c:v>
                </c:pt>
                <c:pt idx="81">
                  <c:v>2.2319573999999998E-2</c:v>
                </c:pt>
                <c:pt idx="82">
                  <c:v>1.1001597E-2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2.5616390000000001E-3</c:v>
                </c:pt>
                <c:pt idx="89">
                  <c:v>1.0394666E-2</c:v>
                </c:pt>
                <c:pt idx="90">
                  <c:v>1.6322133999999999E-2</c:v>
                </c:pt>
                <c:pt idx="91">
                  <c:v>2.0742292999999998E-2</c:v>
                </c:pt>
                <c:pt idx="92">
                  <c:v>2.3383494000000001E-2</c:v>
                </c:pt>
                <c:pt idx="93">
                  <c:v>2.4730265000000001E-2</c:v>
                </c:pt>
                <c:pt idx="94">
                  <c:v>2.5058747999999999E-2</c:v>
                </c:pt>
                <c:pt idx="95">
                  <c:v>2.4945565999999999E-2</c:v>
                </c:pt>
                <c:pt idx="96">
                  <c:v>2.5875391000000001E-2</c:v>
                </c:pt>
                <c:pt idx="97">
                  <c:v>2.7437882E-2</c:v>
                </c:pt>
                <c:pt idx="98">
                  <c:v>2.8993334999999999E-2</c:v>
                </c:pt>
                <c:pt idx="99">
                  <c:v>3.0027898000000001E-2</c:v>
                </c:pt>
                <c:pt idx="100">
                  <c:v>3.0275199999999999E-2</c:v>
                </c:pt>
                <c:pt idx="101">
                  <c:v>3.0260328E-2</c:v>
                </c:pt>
                <c:pt idx="102">
                  <c:v>3.0083958000000001E-2</c:v>
                </c:pt>
                <c:pt idx="103">
                  <c:v>3.0295494999999999E-2</c:v>
                </c:pt>
                <c:pt idx="104">
                  <c:v>2.9848824999999999E-2</c:v>
                </c:pt>
                <c:pt idx="105">
                  <c:v>2.8828524000000001E-2</c:v>
                </c:pt>
                <c:pt idx="106">
                  <c:v>2.7120147000000001E-2</c:v>
                </c:pt>
                <c:pt idx="107">
                  <c:v>2.5195566999999999E-2</c:v>
                </c:pt>
                <c:pt idx="108">
                  <c:v>2.2051169999999998E-2</c:v>
                </c:pt>
                <c:pt idx="109">
                  <c:v>1.8267037E-2</c:v>
                </c:pt>
                <c:pt idx="110">
                  <c:v>1.4470247E-2</c:v>
                </c:pt>
                <c:pt idx="111">
                  <c:v>1.1745757000000001E-2</c:v>
                </c:pt>
                <c:pt idx="112">
                  <c:v>7.7362014E-3</c:v>
                </c:pt>
                <c:pt idx="113">
                  <c:v>3.8541357000000001E-3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08ED-46CF-A556-C22023EA67D1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[5]Sheet1!$D$83:$DT$83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1.441201E-3</c:v>
                </c:pt>
                <c:pt idx="6">
                  <c:v>2.9587202999999999E-3</c:v>
                </c:pt>
                <c:pt idx="7">
                  <c:v>5.0713596999999999E-3</c:v>
                </c:pt>
                <c:pt idx="8">
                  <c:v>6.0764629999999998E-3</c:v>
                </c:pt>
                <c:pt idx="9">
                  <c:v>4.6542170000000004E-3</c:v>
                </c:pt>
                <c:pt idx="10">
                  <c:v>6.2E-4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5.1900000000000004E-4</c:v>
                </c:pt>
                <c:pt idx="15">
                  <c:v>6.4450195000000004E-3</c:v>
                </c:pt>
                <c:pt idx="16">
                  <c:v>1.1038271000000001E-2</c:v>
                </c:pt>
                <c:pt idx="17">
                  <c:v>1.0877515000000001E-2</c:v>
                </c:pt>
                <c:pt idx="18">
                  <c:v>6.2403166999999999E-3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5.301142E-3</c:v>
                </c:pt>
                <c:pt idx="27">
                  <c:v>1.0522962E-2</c:v>
                </c:pt>
                <c:pt idx="28">
                  <c:v>1.4001735E-2</c:v>
                </c:pt>
                <c:pt idx="29">
                  <c:v>1.5380324000000001E-2</c:v>
                </c:pt>
                <c:pt idx="30">
                  <c:v>1.6557755E-2</c:v>
                </c:pt>
                <c:pt idx="31">
                  <c:v>1.7958727000000001E-2</c:v>
                </c:pt>
                <c:pt idx="32">
                  <c:v>1.9211542000000002E-2</c:v>
                </c:pt>
                <c:pt idx="33">
                  <c:v>2.1740658E-2</c:v>
                </c:pt>
                <c:pt idx="34">
                  <c:v>2.517026E-2</c:v>
                </c:pt>
                <c:pt idx="35">
                  <c:v>2.8753528E-2</c:v>
                </c:pt>
                <c:pt idx="36">
                  <c:v>3.0564227999999999E-2</c:v>
                </c:pt>
                <c:pt idx="37">
                  <c:v>2.9543706999999999E-2</c:v>
                </c:pt>
                <c:pt idx="38">
                  <c:v>2.6050826999999999E-2</c:v>
                </c:pt>
                <c:pt idx="39">
                  <c:v>2.1896083E-2</c:v>
                </c:pt>
                <c:pt idx="40">
                  <c:v>1.7900982999999999E-2</c:v>
                </c:pt>
                <c:pt idx="41">
                  <c:v>1.4836752E-2</c:v>
                </c:pt>
                <c:pt idx="42">
                  <c:v>1.26838265E-2</c:v>
                </c:pt>
                <c:pt idx="43">
                  <c:v>1.3297013999999999E-2</c:v>
                </c:pt>
                <c:pt idx="44">
                  <c:v>1.7834302E-2</c:v>
                </c:pt>
                <c:pt idx="45">
                  <c:v>2.5032367999999999E-2</c:v>
                </c:pt>
                <c:pt idx="46">
                  <c:v>3.1648025000000003E-2</c:v>
                </c:pt>
                <c:pt idx="47">
                  <c:v>3.4740294999999997E-2</c:v>
                </c:pt>
                <c:pt idx="48">
                  <c:v>3.3808865E-2</c:v>
                </c:pt>
                <c:pt idx="49">
                  <c:v>3.0501025000000001E-2</c:v>
                </c:pt>
                <c:pt idx="50">
                  <c:v>2.6192078000000001E-2</c:v>
                </c:pt>
                <c:pt idx="51">
                  <c:v>2.3254331E-2</c:v>
                </c:pt>
                <c:pt idx="52">
                  <c:v>2.2487208000000002E-2</c:v>
                </c:pt>
                <c:pt idx="53">
                  <c:v>2.2309196999999999E-2</c:v>
                </c:pt>
                <c:pt idx="54">
                  <c:v>2.0604502E-2</c:v>
                </c:pt>
                <c:pt idx="55">
                  <c:v>1.8035334E-2</c:v>
                </c:pt>
                <c:pt idx="56">
                  <c:v>1.7322673E-2</c:v>
                </c:pt>
                <c:pt idx="57">
                  <c:v>2.0607960000000002E-2</c:v>
                </c:pt>
                <c:pt idx="58">
                  <c:v>2.7071387999999998E-2</c:v>
                </c:pt>
                <c:pt idx="59">
                  <c:v>3.3479486000000003E-2</c:v>
                </c:pt>
                <c:pt idx="60">
                  <c:v>3.6485754000000002E-2</c:v>
                </c:pt>
                <c:pt idx="61">
                  <c:v>3.7194974999999998E-2</c:v>
                </c:pt>
                <c:pt idx="62">
                  <c:v>3.6778475999999997E-2</c:v>
                </c:pt>
                <c:pt idx="63">
                  <c:v>3.5704732000000003E-2</c:v>
                </c:pt>
                <c:pt idx="64">
                  <c:v>3.3225659999999997E-2</c:v>
                </c:pt>
                <c:pt idx="65">
                  <c:v>3.1093597000000001E-2</c:v>
                </c:pt>
                <c:pt idx="66">
                  <c:v>3.3139564000000003E-2</c:v>
                </c:pt>
                <c:pt idx="67">
                  <c:v>4.1732579999999998E-2</c:v>
                </c:pt>
                <c:pt idx="68">
                  <c:v>5.3401995000000001E-2</c:v>
                </c:pt>
                <c:pt idx="69">
                  <c:v>6.0343720000000003E-2</c:v>
                </c:pt>
                <c:pt idx="70">
                  <c:v>5.7313137E-2</c:v>
                </c:pt>
                <c:pt idx="71">
                  <c:v>4.5514394E-2</c:v>
                </c:pt>
                <c:pt idx="72">
                  <c:v>3.1447629999999997E-2</c:v>
                </c:pt>
                <c:pt idx="73">
                  <c:v>2.0538032000000001E-2</c:v>
                </c:pt>
                <c:pt idx="74">
                  <c:v>1.4640455E-2</c:v>
                </c:pt>
                <c:pt idx="75">
                  <c:v>1.1420556E-2</c:v>
                </c:pt>
                <c:pt idx="76">
                  <c:v>9.4458809999999997E-3</c:v>
                </c:pt>
                <c:pt idx="77">
                  <c:v>9.8367479999999993E-3</c:v>
                </c:pt>
                <c:pt idx="78">
                  <c:v>1.4654461000000001E-2</c:v>
                </c:pt>
                <c:pt idx="79">
                  <c:v>2.2025425000000001E-2</c:v>
                </c:pt>
                <c:pt idx="80">
                  <c:v>2.6140378999999998E-2</c:v>
                </c:pt>
                <c:pt idx="81">
                  <c:v>2.2446988000000001E-2</c:v>
                </c:pt>
                <c:pt idx="82">
                  <c:v>1.1027759E-2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2.7158830000000001E-3</c:v>
                </c:pt>
                <c:pt idx="89">
                  <c:v>1.0746662000000001E-2</c:v>
                </c:pt>
                <c:pt idx="90">
                  <c:v>1.6821989999999998E-2</c:v>
                </c:pt>
                <c:pt idx="91">
                  <c:v>2.1302694E-2</c:v>
                </c:pt>
                <c:pt idx="92">
                  <c:v>2.3891302E-2</c:v>
                </c:pt>
                <c:pt idx="93">
                  <c:v>2.5136663E-2</c:v>
                </c:pt>
                <c:pt idx="94">
                  <c:v>2.5353335000000001E-2</c:v>
                </c:pt>
                <c:pt idx="95">
                  <c:v>2.5127962E-2</c:v>
                </c:pt>
                <c:pt idx="96">
                  <c:v>2.5995068E-2</c:v>
                </c:pt>
                <c:pt idx="97">
                  <c:v>2.7540150999999999E-2</c:v>
                </c:pt>
                <c:pt idx="98">
                  <c:v>2.9085478000000001E-2</c:v>
                </c:pt>
                <c:pt idx="99">
                  <c:v>3.0089699000000001E-2</c:v>
                </c:pt>
                <c:pt idx="100">
                  <c:v>3.0287959E-2</c:v>
                </c:pt>
                <c:pt idx="101">
                  <c:v>3.0150909E-2</c:v>
                </c:pt>
                <c:pt idx="102">
                  <c:v>2.9904094999999999E-2</c:v>
                </c:pt>
                <c:pt idx="103">
                  <c:v>3.0045490000000001E-2</c:v>
                </c:pt>
                <c:pt idx="104">
                  <c:v>2.9530134E-2</c:v>
                </c:pt>
                <c:pt idx="105">
                  <c:v>2.8449097999999999E-2</c:v>
                </c:pt>
                <c:pt idx="106">
                  <c:v>2.6692701999999999E-2</c:v>
                </c:pt>
                <c:pt idx="107">
                  <c:v>2.4741756E-2</c:v>
                </c:pt>
                <c:pt idx="108">
                  <c:v>2.1584880000000001E-2</c:v>
                </c:pt>
                <c:pt idx="109">
                  <c:v>1.7806862999999999E-2</c:v>
                </c:pt>
                <c:pt idx="110">
                  <c:v>1.4026940999999999E-2</c:v>
                </c:pt>
                <c:pt idx="111">
                  <c:v>1.1334637999999999E-2</c:v>
                </c:pt>
                <c:pt idx="112">
                  <c:v>7.3574414000000003E-3</c:v>
                </c:pt>
                <c:pt idx="113">
                  <c:v>3.5169522999999999E-3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08ED-46CF-A556-C22023EA67D1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[5]Sheet1!$D$84:$DT$84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2.6600000000000001E-4</c:v>
                </c:pt>
                <c:pt idx="5">
                  <c:v>1.8575206999999999E-3</c:v>
                </c:pt>
                <c:pt idx="6">
                  <c:v>3.2187148E-3</c:v>
                </c:pt>
                <c:pt idx="7">
                  <c:v>5.0709513000000003E-3</c:v>
                </c:pt>
                <c:pt idx="8">
                  <c:v>5.8783259999999997E-3</c:v>
                </c:pt>
                <c:pt idx="9">
                  <c:v>4.3999664000000001E-3</c:v>
                </c:pt>
                <c:pt idx="10">
                  <c:v>4.6099999999999998E-4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3.79E-4</c:v>
                </c:pt>
                <c:pt idx="15">
                  <c:v>6.2324874999999998E-3</c:v>
                </c:pt>
                <c:pt idx="16">
                  <c:v>1.0824724000000001E-2</c:v>
                </c:pt>
                <c:pt idx="17">
                  <c:v>1.0747203E-2</c:v>
                </c:pt>
                <c:pt idx="18">
                  <c:v>6.2501989999999997E-3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5.3161275999999997E-3</c:v>
                </c:pt>
                <c:pt idx="27">
                  <c:v>1.0491959E-2</c:v>
                </c:pt>
                <c:pt idx="28">
                  <c:v>1.3921143E-2</c:v>
                </c:pt>
                <c:pt idx="29">
                  <c:v>1.5265503E-2</c:v>
                </c:pt>
                <c:pt idx="30">
                  <c:v>1.645835E-2</c:v>
                </c:pt>
                <c:pt idx="31">
                  <c:v>1.7926378E-2</c:v>
                </c:pt>
                <c:pt idx="32">
                  <c:v>1.9242274E-2</c:v>
                </c:pt>
                <c:pt idx="33">
                  <c:v>2.1806969999999998E-2</c:v>
                </c:pt>
                <c:pt idx="34">
                  <c:v>2.5169712E-2</c:v>
                </c:pt>
                <c:pt idx="35">
                  <c:v>2.8640278000000002E-2</c:v>
                </c:pt>
                <c:pt idx="36">
                  <c:v>3.0397701999999999E-2</c:v>
                </c:pt>
                <c:pt idx="37">
                  <c:v>2.9475334999999998E-2</c:v>
                </c:pt>
                <c:pt idx="38">
                  <c:v>2.6152534000000002E-2</c:v>
                </c:pt>
                <c:pt idx="39">
                  <c:v>2.2131222999999998E-2</c:v>
                </c:pt>
                <c:pt idx="40">
                  <c:v>1.8157756000000001E-2</c:v>
                </c:pt>
                <c:pt idx="41">
                  <c:v>1.5101286E-2</c:v>
                </c:pt>
                <c:pt idx="42">
                  <c:v>1.3036559E-2</c:v>
                </c:pt>
                <c:pt idx="43">
                  <c:v>1.3791586E-2</c:v>
                </c:pt>
                <c:pt idx="44">
                  <c:v>1.8374251000000001E-2</c:v>
                </c:pt>
                <c:pt idx="45">
                  <c:v>2.5414579999999999E-2</c:v>
                </c:pt>
                <c:pt idx="46">
                  <c:v>3.1742882E-2</c:v>
                </c:pt>
                <c:pt idx="47">
                  <c:v>3.4564655E-2</c:v>
                </c:pt>
                <c:pt idx="48">
                  <c:v>3.3499278E-2</c:v>
                </c:pt>
                <c:pt idx="49">
                  <c:v>3.0147927000000001E-2</c:v>
                </c:pt>
                <c:pt idx="50">
                  <c:v>2.5772690000000001E-2</c:v>
                </c:pt>
                <c:pt idx="51">
                  <c:v>2.2710009999999999E-2</c:v>
                </c:pt>
                <c:pt idx="52">
                  <c:v>2.1854702E-2</c:v>
                </c:pt>
                <c:pt idx="53">
                  <c:v>2.1740206000000002E-2</c:v>
                </c:pt>
                <c:pt idx="54">
                  <c:v>2.0224908E-2</c:v>
                </c:pt>
                <c:pt idx="55">
                  <c:v>1.783738E-2</c:v>
                </c:pt>
                <c:pt idx="56">
                  <c:v>1.7177615E-2</c:v>
                </c:pt>
                <c:pt idx="57">
                  <c:v>2.0396192E-2</c:v>
                </c:pt>
                <c:pt idx="58">
                  <c:v>2.6812695000000001E-2</c:v>
                </c:pt>
                <c:pt idx="59">
                  <c:v>3.330611E-2</c:v>
                </c:pt>
                <c:pt idx="60">
                  <c:v>3.647164E-2</c:v>
                </c:pt>
                <c:pt idx="61">
                  <c:v>3.7253349999999998E-2</c:v>
                </c:pt>
                <c:pt idx="62">
                  <c:v>3.6746543E-2</c:v>
                </c:pt>
                <c:pt idx="63">
                  <c:v>3.5492368000000003E-2</c:v>
                </c:pt>
                <c:pt idx="64">
                  <c:v>3.2921720000000002E-2</c:v>
                </c:pt>
                <c:pt idx="65">
                  <c:v>3.0852903000000001E-2</c:v>
                </c:pt>
                <c:pt idx="66">
                  <c:v>3.3022377999999998E-2</c:v>
                </c:pt>
                <c:pt idx="67">
                  <c:v>4.1659962000000002E-2</c:v>
                </c:pt>
                <c:pt idx="68">
                  <c:v>5.3298835000000003E-2</c:v>
                </c:pt>
                <c:pt idx="69">
                  <c:v>6.0249400000000002E-2</c:v>
                </c:pt>
                <c:pt idx="70">
                  <c:v>5.7295672999999998E-2</c:v>
                </c:pt>
                <c:pt idx="71">
                  <c:v>4.5509279999999999E-2</c:v>
                </c:pt>
                <c:pt idx="72">
                  <c:v>3.1273189999999999E-2</c:v>
                </c:pt>
                <c:pt idx="73">
                  <c:v>2.0070259E-2</c:v>
                </c:pt>
                <c:pt idx="74">
                  <c:v>1.3991803000000001E-2</c:v>
                </c:pt>
                <c:pt idx="75">
                  <c:v>1.0846445999999999E-2</c:v>
                </c:pt>
                <c:pt idx="76">
                  <c:v>9.1014560000000008E-3</c:v>
                </c:pt>
                <c:pt idx="77">
                  <c:v>9.6936079999999994E-3</c:v>
                </c:pt>
                <c:pt idx="78">
                  <c:v>1.4584622E-2</c:v>
                </c:pt>
                <c:pt idx="79">
                  <c:v>2.1922164000000001E-2</c:v>
                </c:pt>
                <c:pt idx="80">
                  <c:v>2.5977614999999999E-2</c:v>
                </c:pt>
                <c:pt idx="81">
                  <c:v>2.2239557E-2</c:v>
                </c:pt>
                <c:pt idx="82">
                  <c:v>1.0832487999999999E-2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2.6837090999999999E-3</c:v>
                </c:pt>
                <c:pt idx="89">
                  <c:v>1.0390501E-2</c:v>
                </c:pt>
                <c:pt idx="90">
                  <c:v>1.6140410000000001E-2</c:v>
                </c:pt>
                <c:pt idx="91">
                  <c:v>2.0426060999999999E-2</c:v>
                </c:pt>
                <c:pt idx="92">
                  <c:v>2.3038920000000001E-2</c:v>
                </c:pt>
                <c:pt idx="93">
                  <c:v>2.4460875999999999E-2</c:v>
                </c:pt>
                <c:pt idx="94">
                  <c:v>2.4933522999999999E-2</c:v>
                </c:pt>
                <c:pt idx="95">
                  <c:v>2.4994766000000002E-2</c:v>
                </c:pt>
                <c:pt idx="96">
                  <c:v>2.6086343000000001E-2</c:v>
                </c:pt>
                <c:pt idx="97">
                  <c:v>2.7751850000000002E-2</c:v>
                </c:pt>
                <c:pt idx="98">
                  <c:v>2.9341302999999999E-2</c:v>
                </c:pt>
                <c:pt idx="99">
                  <c:v>3.0342836000000002E-2</c:v>
                </c:pt>
                <c:pt idx="100">
                  <c:v>3.0506720000000001E-2</c:v>
                </c:pt>
                <c:pt idx="101">
                  <c:v>3.0364370000000002E-2</c:v>
                </c:pt>
                <c:pt idx="102">
                  <c:v>3.0063262E-2</c:v>
                </c:pt>
                <c:pt idx="103">
                  <c:v>3.0156022000000001E-2</c:v>
                </c:pt>
                <c:pt idx="104">
                  <c:v>2.9603548E-2</c:v>
                </c:pt>
                <c:pt idx="105">
                  <c:v>2.8498575000000002E-2</c:v>
                </c:pt>
                <c:pt idx="106">
                  <c:v>2.6724716999999999E-2</c:v>
                </c:pt>
                <c:pt idx="107">
                  <c:v>2.4748016000000001E-2</c:v>
                </c:pt>
                <c:pt idx="108">
                  <c:v>2.1577328E-2</c:v>
                </c:pt>
                <c:pt idx="109">
                  <c:v>1.7781089999999999E-2</c:v>
                </c:pt>
                <c:pt idx="110">
                  <c:v>1.3979844999999999E-2</c:v>
                </c:pt>
                <c:pt idx="111">
                  <c:v>1.1345645E-2</c:v>
                </c:pt>
                <c:pt idx="112">
                  <c:v>7.3770657000000002E-3</c:v>
                </c:pt>
                <c:pt idx="113">
                  <c:v>3.5275113999999998E-3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08ED-46CF-A556-C22023EA67D1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[5]Sheet1!$D$85:$DT$85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1.76E-4</c:v>
                </c:pt>
                <c:pt idx="5">
                  <c:v>1.6404754000000001E-3</c:v>
                </c:pt>
                <c:pt idx="6">
                  <c:v>2.9048310000000001E-3</c:v>
                </c:pt>
                <c:pt idx="7">
                  <c:v>4.7688525999999998E-3</c:v>
                </c:pt>
                <c:pt idx="8">
                  <c:v>5.6990002999999997E-3</c:v>
                </c:pt>
                <c:pt idx="9">
                  <c:v>4.4177757000000003E-3</c:v>
                </c:pt>
                <c:pt idx="10">
                  <c:v>6.3900000000000003E-4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5.1199999999999998E-4</c:v>
                </c:pt>
                <c:pt idx="15">
                  <c:v>6.4586950000000004E-3</c:v>
                </c:pt>
                <c:pt idx="16">
                  <c:v>1.1191248000000001E-2</c:v>
                </c:pt>
                <c:pt idx="17">
                  <c:v>1.1136649E-2</c:v>
                </c:pt>
                <c:pt idx="18">
                  <c:v>6.5758839999999997E-3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5.2136155000000002E-3</c:v>
                </c:pt>
                <c:pt idx="27">
                  <c:v>1.0507579E-2</c:v>
                </c:pt>
                <c:pt idx="28">
                  <c:v>1.4037304E-2</c:v>
                </c:pt>
                <c:pt idx="29">
                  <c:v>1.5487476E-2</c:v>
                </c:pt>
                <c:pt idx="30">
                  <c:v>1.6679512000000001E-2</c:v>
                </c:pt>
                <c:pt idx="31">
                  <c:v>1.8024301E-2</c:v>
                </c:pt>
                <c:pt idx="32">
                  <c:v>1.9144554000000001E-2</c:v>
                </c:pt>
                <c:pt idx="33">
                  <c:v>2.1559256999999998E-2</c:v>
                </c:pt>
                <c:pt idx="34">
                  <c:v>2.4925802E-2</c:v>
                </c:pt>
                <c:pt idx="35">
                  <c:v>2.8524020000000001E-2</c:v>
                </c:pt>
                <c:pt idx="36">
                  <c:v>3.0423906000000001E-2</c:v>
                </c:pt>
                <c:pt idx="37">
                  <c:v>2.9537316000000001E-2</c:v>
                </c:pt>
                <c:pt idx="38">
                  <c:v>2.6125124E-2</c:v>
                </c:pt>
                <c:pt idx="39">
                  <c:v>2.194803E-2</c:v>
                </c:pt>
                <c:pt idx="40">
                  <c:v>1.7885630999999999E-2</c:v>
                </c:pt>
                <c:pt idx="41">
                  <c:v>1.4801037E-2</c:v>
                </c:pt>
                <c:pt idx="42">
                  <c:v>1.2717951E-2</c:v>
                </c:pt>
                <c:pt idx="43">
                  <c:v>1.3406225000000001E-2</c:v>
                </c:pt>
                <c:pt idx="44">
                  <c:v>1.791359E-2</c:v>
                </c:pt>
                <c:pt idx="45">
                  <c:v>2.4944250000000001E-2</c:v>
                </c:pt>
                <c:pt idx="46">
                  <c:v>3.1307652999999998E-2</c:v>
                </c:pt>
                <c:pt idx="47">
                  <c:v>3.4179955999999997E-2</c:v>
                </c:pt>
                <c:pt idx="48">
                  <c:v>3.3156835000000003E-2</c:v>
                </c:pt>
                <c:pt idx="49">
                  <c:v>2.9931085E-2</c:v>
                </c:pt>
                <c:pt idx="50">
                  <c:v>2.5783469999999999E-2</c:v>
                </c:pt>
                <c:pt idx="51">
                  <c:v>2.2923466E-2</c:v>
                </c:pt>
                <c:pt idx="52">
                  <c:v>2.2173393999999999E-2</c:v>
                </c:pt>
                <c:pt idx="53">
                  <c:v>2.2055000000000002E-2</c:v>
                </c:pt>
                <c:pt idx="54">
                  <c:v>2.0560994999999999E-2</c:v>
                </c:pt>
                <c:pt idx="55">
                  <c:v>1.8280379999999999E-2</c:v>
                </c:pt>
                <c:pt idx="56">
                  <c:v>1.7696362E-2</c:v>
                </c:pt>
                <c:pt idx="57">
                  <c:v>2.0890048000000001E-2</c:v>
                </c:pt>
                <c:pt idx="58">
                  <c:v>2.716145E-2</c:v>
                </c:pt>
                <c:pt idx="59">
                  <c:v>3.3441138000000002E-2</c:v>
                </c:pt>
                <c:pt idx="60">
                  <c:v>3.6413993999999998E-2</c:v>
                </c:pt>
                <c:pt idx="61">
                  <c:v>3.7061575999999999E-2</c:v>
                </c:pt>
                <c:pt idx="62">
                  <c:v>3.6555110000000002E-2</c:v>
                </c:pt>
                <c:pt idx="63">
                  <c:v>3.5440195000000001E-2</c:v>
                </c:pt>
                <c:pt idx="64">
                  <c:v>3.3032810000000003E-2</c:v>
                </c:pt>
                <c:pt idx="65">
                  <c:v>3.1007799999999999E-2</c:v>
                </c:pt>
                <c:pt idx="66">
                  <c:v>3.3079397000000003E-2</c:v>
                </c:pt>
                <c:pt idx="67">
                  <c:v>4.1569534999999998E-2</c:v>
                </c:pt>
                <c:pt idx="68">
                  <c:v>5.3130330000000003E-2</c:v>
                </c:pt>
                <c:pt idx="69">
                  <c:v>6.0101229999999999E-2</c:v>
                </c:pt>
                <c:pt idx="70">
                  <c:v>5.7264052000000003E-2</c:v>
                </c:pt>
                <c:pt idx="71">
                  <c:v>4.5649845000000001E-2</c:v>
                </c:pt>
                <c:pt idx="72">
                  <c:v>3.1581946E-2</c:v>
                </c:pt>
                <c:pt idx="73">
                  <c:v>2.0486144000000001E-2</c:v>
                </c:pt>
                <c:pt idx="74">
                  <c:v>1.4364323999999999E-2</c:v>
                </c:pt>
                <c:pt idx="75">
                  <c:v>1.1042415999999999E-2</c:v>
                </c:pt>
                <c:pt idx="76">
                  <c:v>9.0770580000000007E-3</c:v>
                </c:pt>
                <c:pt idx="77">
                  <c:v>9.5082989999999996E-3</c:v>
                </c:pt>
                <c:pt idx="78">
                  <c:v>1.4313813999999999E-2</c:v>
                </c:pt>
                <c:pt idx="79">
                  <c:v>2.1619441E-2</c:v>
                </c:pt>
                <c:pt idx="80">
                  <c:v>2.5724614E-2</c:v>
                </c:pt>
                <c:pt idx="81">
                  <c:v>2.216023E-2</c:v>
                </c:pt>
                <c:pt idx="82">
                  <c:v>1.1016054000000001E-2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2.7952131E-3</c:v>
                </c:pt>
                <c:pt idx="89">
                  <c:v>1.0395054000000001E-2</c:v>
                </c:pt>
                <c:pt idx="90">
                  <c:v>1.6090758E-2</c:v>
                </c:pt>
                <c:pt idx="91">
                  <c:v>2.0360817999999999E-2</c:v>
                </c:pt>
                <c:pt idx="92">
                  <c:v>2.2981890000000001E-2</c:v>
                </c:pt>
                <c:pt idx="93">
                  <c:v>2.4381732999999999E-2</c:v>
                </c:pt>
                <c:pt idx="94">
                  <c:v>2.4812613000000001E-2</c:v>
                </c:pt>
                <c:pt idx="95">
                  <c:v>2.4843150000000001E-2</c:v>
                </c:pt>
                <c:pt idx="96">
                  <c:v>2.5905665000000001E-2</c:v>
                </c:pt>
                <c:pt idx="97">
                  <c:v>2.7599650999999999E-2</c:v>
                </c:pt>
                <c:pt idx="98">
                  <c:v>2.9226726000000001E-2</c:v>
                </c:pt>
                <c:pt idx="99">
                  <c:v>3.0259550999999999E-2</c:v>
                </c:pt>
                <c:pt idx="100">
                  <c:v>3.0439600000000001E-2</c:v>
                </c:pt>
                <c:pt idx="101">
                  <c:v>3.0235250000000002E-2</c:v>
                </c:pt>
                <c:pt idx="102">
                  <c:v>2.9960077000000002E-2</c:v>
                </c:pt>
                <c:pt idx="103">
                  <c:v>3.0063652E-2</c:v>
                </c:pt>
                <c:pt idx="104">
                  <c:v>2.9519015999999999E-2</c:v>
                </c:pt>
                <c:pt idx="105">
                  <c:v>2.8423543999999999E-2</c:v>
                </c:pt>
                <c:pt idx="106">
                  <c:v>2.6664106E-2</c:v>
                </c:pt>
                <c:pt idx="107">
                  <c:v>2.4763295000000001E-2</c:v>
                </c:pt>
                <c:pt idx="108">
                  <c:v>2.1615054000000002E-2</c:v>
                </c:pt>
                <c:pt idx="109">
                  <c:v>1.7859317E-2</c:v>
                </c:pt>
                <c:pt idx="110">
                  <c:v>1.4116139999999999E-2</c:v>
                </c:pt>
                <c:pt idx="111">
                  <c:v>1.1501221000000001E-2</c:v>
                </c:pt>
                <c:pt idx="112">
                  <c:v>7.5717029999999999E-3</c:v>
                </c:pt>
                <c:pt idx="113">
                  <c:v>3.7775700000000001E-3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08ED-46CF-A556-C22023EA67D1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[5]Sheet1!$D$86:$DT$86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2.5999999999999998E-4</c:v>
                </c:pt>
                <c:pt idx="5">
                  <c:v>1.9220208E-3</c:v>
                </c:pt>
                <c:pt idx="6">
                  <c:v>3.3129356000000001E-3</c:v>
                </c:pt>
                <c:pt idx="7">
                  <c:v>5.1506082999999998E-3</c:v>
                </c:pt>
                <c:pt idx="8">
                  <c:v>5.9289913999999999E-3</c:v>
                </c:pt>
                <c:pt idx="9">
                  <c:v>4.4588507000000001E-3</c:v>
                </c:pt>
                <c:pt idx="10">
                  <c:v>4.7800000000000002E-4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5.1199999999999998E-4</c:v>
                </c:pt>
                <c:pt idx="15">
                  <c:v>6.5630814000000003E-3</c:v>
                </c:pt>
                <c:pt idx="16">
                  <c:v>1.1262177E-2</c:v>
                </c:pt>
                <c:pt idx="17">
                  <c:v>1.1100397E-2</c:v>
                </c:pt>
                <c:pt idx="18">
                  <c:v>6.4203039999999999E-3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5.4907156000000004E-3</c:v>
                </c:pt>
                <c:pt idx="27">
                  <c:v>1.0786257E-2</c:v>
                </c:pt>
                <c:pt idx="28">
                  <c:v>1.4256611000000001E-2</c:v>
                </c:pt>
                <c:pt idx="29">
                  <c:v>1.5520038E-2</c:v>
                </c:pt>
                <c:pt idx="30">
                  <c:v>1.6524113999999999E-2</c:v>
                </c:pt>
                <c:pt idx="31">
                  <c:v>1.7791660000000001E-2</c:v>
                </c:pt>
                <c:pt idx="32">
                  <c:v>1.8980205E-2</c:v>
                </c:pt>
                <c:pt idx="33">
                  <c:v>2.1505033999999999E-2</c:v>
                </c:pt>
                <c:pt idx="34">
                  <c:v>2.4907649E-2</c:v>
                </c:pt>
                <c:pt idx="35">
                  <c:v>2.84143E-2</c:v>
                </c:pt>
                <c:pt idx="36">
                  <c:v>3.0171015999999998E-2</c:v>
                </c:pt>
                <c:pt idx="37">
                  <c:v>2.9242804000000001E-2</c:v>
                </c:pt>
                <c:pt idx="38">
                  <c:v>2.5988786999999999E-2</c:v>
                </c:pt>
                <c:pt idx="39">
                  <c:v>2.2079809999999998E-2</c:v>
                </c:pt>
                <c:pt idx="40">
                  <c:v>1.8233414999999999E-2</c:v>
                </c:pt>
                <c:pt idx="41">
                  <c:v>1.5255102E-2</c:v>
                </c:pt>
                <c:pt idx="42">
                  <c:v>1.3199237000000001E-2</c:v>
                </c:pt>
                <c:pt idx="43">
                  <c:v>1.3911193000000001E-2</c:v>
                </c:pt>
                <c:pt idx="44">
                  <c:v>1.8431296999999999E-2</c:v>
                </c:pt>
                <c:pt idx="45">
                  <c:v>2.5388665000000001E-2</c:v>
                </c:pt>
                <c:pt idx="46">
                  <c:v>3.1609498E-2</c:v>
                </c:pt>
                <c:pt idx="47">
                  <c:v>3.4333754000000001E-2</c:v>
                </c:pt>
                <c:pt idx="48">
                  <c:v>3.3196906999999998E-2</c:v>
                </c:pt>
                <c:pt idx="49">
                  <c:v>2.9857198000000001E-2</c:v>
                </c:pt>
                <c:pt idx="50">
                  <c:v>2.5552318000000001E-2</c:v>
                </c:pt>
                <c:pt idx="51">
                  <c:v>2.2547790000000002E-2</c:v>
                </c:pt>
                <c:pt idx="52">
                  <c:v>2.1741153999999999E-2</c:v>
                </c:pt>
                <c:pt idx="53">
                  <c:v>2.1685922999999999E-2</c:v>
                </c:pt>
                <c:pt idx="54">
                  <c:v>2.0281756000000001E-2</c:v>
                </c:pt>
                <c:pt idx="55">
                  <c:v>1.8019658000000001E-2</c:v>
                </c:pt>
                <c:pt idx="56">
                  <c:v>1.7418062000000002E-2</c:v>
                </c:pt>
                <c:pt idx="57">
                  <c:v>2.0585852000000002E-2</c:v>
                </c:pt>
                <c:pt idx="58">
                  <c:v>2.6892968E-2</c:v>
                </c:pt>
                <c:pt idx="59">
                  <c:v>3.3274735999999999E-2</c:v>
                </c:pt>
                <c:pt idx="60">
                  <c:v>3.6407765000000002E-2</c:v>
                </c:pt>
                <c:pt idx="61">
                  <c:v>3.7286088000000002E-2</c:v>
                </c:pt>
                <c:pt idx="62">
                  <c:v>3.6982723000000002E-2</c:v>
                </c:pt>
                <c:pt idx="63">
                  <c:v>3.5907168000000003E-2</c:v>
                </c:pt>
                <c:pt idx="64">
                  <c:v>3.3354836999999998E-2</c:v>
                </c:pt>
                <c:pt idx="65">
                  <c:v>3.1113637999999999E-2</c:v>
                </c:pt>
                <c:pt idx="66">
                  <c:v>3.3081748000000001E-2</c:v>
                </c:pt>
                <c:pt idx="67">
                  <c:v>4.1641295000000002E-2</c:v>
                </c:pt>
                <c:pt idx="68">
                  <c:v>5.3344669999999997E-2</c:v>
                </c:pt>
                <c:pt idx="69">
                  <c:v>6.0335369999999999E-2</c:v>
                </c:pt>
                <c:pt idx="70">
                  <c:v>5.7301390000000001E-2</c:v>
                </c:pt>
                <c:pt idx="71">
                  <c:v>4.538354E-2</c:v>
                </c:pt>
                <c:pt idx="72">
                  <c:v>3.1136282000000001E-2</c:v>
                </c:pt>
                <c:pt idx="73">
                  <c:v>2.0127986E-2</c:v>
                </c:pt>
                <c:pt idx="74">
                  <c:v>1.4307438E-2</c:v>
                </c:pt>
                <c:pt idx="75">
                  <c:v>1.1278771E-2</c:v>
                </c:pt>
                <c:pt idx="76">
                  <c:v>9.4574110000000006E-3</c:v>
                </c:pt>
                <c:pt idx="77">
                  <c:v>9.9015790000000006E-3</c:v>
                </c:pt>
                <c:pt idx="78">
                  <c:v>1.4710605999999999E-2</c:v>
                </c:pt>
                <c:pt idx="79">
                  <c:v>2.2060759999999999E-2</c:v>
                </c:pt>
                <c:pt idx="80">
                  <c:v>2.6167823E-2</c:v>
                </c:pt>
                <c:pt idx="81">
                  <c:v>2.2482927999999999E-2</c:v>
                </c:pt>
                <c:pt idx="82">
                  <c:v>1.1109455000000001E-2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2.9629247999999999E-3</c:v>
                </c:pt>
                <c:pt idx="89">
                  <c:v>1.0765672E-2</c:v>
                </c:pt>
                <c:pt idx="90">
                  <c:v>1.6564280000000001E-2</c:v>
                </c:pt>
                <c:pt idx="91">
                  <c:v>2.080721E-2</c:v>
                </c:pt>
                <c:pt idx="92">
                  <c:v>2.3272266999999999E-2</c:v>
                </c:pt>
                <c:pt idx="93">
                  <c:v>2.4509949999999999E-2</c:v>
                </c:pt>
                <c:pt idx="94">
                  <c:v>2.4807672999999999E-2</c:v>
                </c:pt>
                <c:pt idx="95">
                  <c:v>2.4740113000000001E-2</c:v>
                </c:pt>
                <c:pt idx="96">
                  <c:v>2.5791992E-2</c:v>
                </c:pt>
                <c:pt idx="97">
                  <c:v>2.7511105000000001E-2</c:v>
                </c:pt>
                <c:pt idx="98">
                  <c:v>2.9196683000000001E-2</c:v>
                </c:pt>
                <c:pt idx="99">
                  <c:v>3.0294850000000002E-2</c:v>
                </c:pt>
                <c:pt idx="100">
                  <c:v>3.0531617E-2</c:v>
                </c:pt>
                <c:pt idx="101">
                  <c:v>3.0427458000000001E-2</c:v>
                </c:pt>
                <c:pt idx="102">
                  <c:v>3.0165542E-2</c:v>
                </c:pt>
                <c:pt idx="103">
                  <c:v>3.0284872000000001E-2</c:v>
                </c:pt>
                <c:pt idx="104">
                  <c:v>2.9738489999999999E-2</c:v>
                </c:pt>
                <c:pt idx="105">
                  <c:v>2.8623952000000001E-2</c:v>
                </c:pt>
                <c:pt idx="106">
                  <c:v>2.6829997000000001E-2</c:v>
                </c:pt>
                <c:pt idx="107">
                  <c:v>2.4836159999999999E-2</c:v>
                </c:pt>
                <c:pt idx="108">
                  <c:v>2.1641781999999998E-2</c:v>
                </c:pt>
                <c:pt idx="109">
                  <c:v>1.7824733999999998E-2</c:v>
                </c:pt>
                <c:pt idx="110">
                  <c:v>1.401433E-2</c:v>
                </c:pt>
                <c:pt idx="111">
                  <c:v>1.1337655E-2</c:v>
                </c:pt>
                <c:pt idx="112">
                  <c:v>7.3541743000000003E-3</c:v>
                </c:pt>
                <c:pt idx="113">
                  <c:v>3.4959117999999998E-3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08ED-46CF-A556-C22023EA67D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799561472"/>
        <c:axId val="799569632"/>
      </c:lineChart>
      <c:catAx>
        <c:axId val="7995614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9632"/>
        <c:crosses val="autoZero"/>
        <c:auto val="1"/>
        <c:lblAlgn val="ctr"/>
        <c:lblOffset val="100"/>
        <c:noMultiLvlLbl val="0"/>
      </c:catAx>
      <c:valAx>
        <c:axId val="799569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1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MWPPG117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[5]Sheet1!$D$87:$DT$87</c:f>
              <c:numCache>
                <c:formatCode>General</c:formatCode>
                <c:ptCount val="121"/>
                <c:pt idx="0">
                  <c:v>6.5661944000000002E-3</c:v>
                </c:pt>
                <c:pt idx="1">
                  <c:v>3.8778497999999999E-3</c:v>
                </c:pt>
                <c:pt idx="2">
                  <c:v>3.3482756000000002E-3</c:v>
                </c:pt>
                <c:pt idx="3">
                  <c:v>1.2791986E-3</c:v>
                </c:pt>
                <c:pt idx="4">
                  <c:v>1.2899999999999999E-4</c:v>
                </c:pt>
                <c:pt idx="5">
                  <c:v>9.0499999999999999E-4</c:v>
                </c:pt>
                <c:pt idx="6">
                  <c:v>3.6673318000000001E-3</c:v>
                </c:pt>
                <c:pt idx="7">
                  <c:v>7.3355790000000001E-3</c:v>
                </c:pt>
                <c:pt idx="8">
                  <c:v>8.7107269999999997E-3</c:v>
                </c:pt>
                <c:pt idx="9">
                  <c:v>6.1730305000000001E-3</c:v>
                </c:pt>
                <c:pt idx="10">
                  <c:v>8.9300000000000002E-4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1.2735411E-3</c:v>
                </c:pt>
                <c:pt idx="15">
                  <c:v>7.5739385000000003E-3</c:v>
                </c:pt>
                <c:pt idx="16">
                  <c:v>1.2785137E-2</c:v>
                </c:pt>
                <c:pt idx="17">
                  <c:v>1.3385563E-2</c:v>
                </c:pt>
                <c:pt idx="18">
                  <c:v>9.5544250000000001E-3</c:v>
                </c:pt>
                <c:pt idx="19">
                  <c:v>2.5928724000000001E-3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1.0559508E-3</c:v>
                </c:pt>
                <c:pt idx="27">
                  <c:v>7.6941433000000002E-3</c:v>
                </c:pt>
                <c:pt idx="28">
                  <c:v>1.3348077E-2</c:v>
                </c:pt>
                <c:pt idx="29">
                  <c:v>1.7601894E-2</c:v>
                </c:pt>
                <c:pt idx="30">
                  <c:v>2.1623920000000001E-2</c:v>
                </c:pt>
                <c:pt idx="31">
                  <c:v>2.4915354000000001E-2</c:v>
                </c:pt>
                <c:pt idx="32">
                  <c:v>2.6281763E-2</c:v>
                </c:pt>
                <c:pt idx="33">
                  <c:v>2.7517974000000001E-2</c:v>
                </c:pt>
                <c:pt idx="34">
                  <c:v>2.852445E-2</c:v>
                </c:pt>
                <c:pt idx="35">
                  <c:v>2.9299947E-2</c:v>
                </c:pt>
                <c:pt idx="36">
                  <c:v>2.8140195E-2</c:v>
                </c:pt>
                <c:pt idx="37">
                  <c:v>2.4075269999999999E-2</c:v>
                </c:pt>
                <c:pt idx="38">
                  <c:v>1.8079565999999998E-2</c:v>
                </c:pt>
                <c:pt idx="39">
                  <c:v>1.2365057E-2</c:v>
                </c:pt>
                <c:pt idx="40">
                  <c:v>7.5302870000000001E-3</c:v>
                </c:pt>
                <c:pt idx="41">
                  <c:v>4.8053482999999998E-3</c:v>
                </c:pt>
                <c:pt idx="42">
                  <c:v>3.2779647000000002E-3</c:v>
                </c:pt>
                <c:pt idx="43">
                  <c:v>4.7571280000000002E-3</c:v>
                </c:pt>
                <c:pt idx="44">
                  <c:v>1.0449224999999999E-2</c:v>
                </c:pt>
                <c:pt idx="45">
                  <c:v>1.8563001999999999E-2</c:v>
                </c:pt>
                <c:pt idx="46">
                  <c:v>2.5494915999999999E-2</c:v>
                </c:pt>
                <c:pt idx="47">
                  <c:v>2.8762840000000001E-2</c:v>
                </c:pt>
                <c:pt idx="48">
                  <c:v>2.938313E-2</c:v>
                </c:pt>
                <c:pt idx="49">
                  <c:v>2.9678521999999999E-2</c:v>
                </c:pt>
                <c:pt idx="50">
                  <c:v>3.0638576000000001E-2</c:v>
                </c:pt>
                <c:pt idx="51">
                  <c:v>3.2867566000000001E-2</c:v>
                </c:pt>
                <c:pt idx="52">
                  <c:v>3.578771E-2</c:v>
                </c:pt>
                <c:pt idx="53">
                  <c:v>3.7441294999999999E-2</c:v>
                </c:pt>
                <c:pt idx="54">
                  <c:v>3.6038235000000002E-2</c:v>
                </c:pt>
                <c:pt idx="55">
                  <c:v>3.2814867999999997E-2</c:v>
                </c:pt>
                <c:pt idx="56">
                  <c:v>3.0515219999999999E-2</c:v>
                </c:pt>
                <c:pt idx="57">
                  <c:v>3.2347870000000001E-2</c:v>
                </c:pt>
                <c:pt idx="58">
                  <c:v>3.7819064999999999E-2</c:v>
                </c:pt>
                <c:pt idx="59">
                  <c:v>4.3806653000000001E-2</c:v>
                </c:pt>
                <c:pt idx="60">
                  <c:v>4.6577614000000003E-2</c:v>
                </c:pt>
                <c:pt idx="61">
                  <c:v>4.7782425000000003E-2</c:v>
                </c:pt>
                <c:pt idx="62">
                  <c:v>4.8849255000000001E-2</c:v>
                </c:pt>
                <c:pt idx="63">
                  <c:v>4.9626275999999997E-2</c:v>
                </c:pt>
                <c:pt idx="64">
                  <c:v>4.7757442999999997E-2</c:v>
                </c:pt>
                <c:pt idx="65">
                  <c:v>4.3805610000000002E-2</c:v>
                </c:pt>
                <c:pt idx="66">
                  <c:v>4.3346662000000001E-2</c:v>
                </c:pt>
                <c:pt idx="67">
                  <c:v>5.0960015999999997E-2</c:v>
                </c:pt>
                <c:pt idx="68">
                  <c:v>6.3031019999999993E-2</c:v>
                </c:pt>
                <c:pt idx="69">
                  <c:v>6.8947330000000001E-2</c:v>
                </c:pt>
                <c:pt idx="70">
                  <c:v>6.1797970000000001E-2</c:v>
                </c:pt>
                <c:pt idx="71">
                  <c:v>4.463789E-2</c:v>
                </c:pt>
                <c:pt idx="72">
                  <c:v>2.7787461999999999E-2</c:v>
                </c:pt>
                <c:pt idx="73">
                  <c:v>1.8585436E-2</c:v>
                </c:pt>
                <c:pt idx="74">
                  <c:v>1.7515989999999999E-2</c:v>
                </c:pt>
                <c:pt idx="75">
                  <c:v>1.9839687000000002E-2</c:v>
                </c:pt>
                <c:pt idx="76">
                  <c:v>2.2470413000000002E-2</c:v>
                </c:pt>
                <c:pt idx="77">
                  <c:v>2.5235770000000001E-2</c:v>
                </c:pt>
                <c:pt idx="78">
                  <c:v>2.9178096000000001E-2</c:v>
                </c:pt>
                <c:pt idx="79">
                  <c:v>3.2670163000000002E-2</c:v>
                </c:pt>
                <c:pt idx="80">
                  <c:v>3.1482077999999997E-2</c:v>
                </c:pt>
                <c:pt idx="81">
                  <c:v>2.3530489000000002E-2</c:v>
                </c:pt>
                <c:pt idx="82">
                  <c:v>1.0653993E-2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6.1556149999999997E-3</c:v>
                </c:pt>
                <c:pt idx="89">
                  <c:v>1.3710325000000001E-2</c:v>
                </c:pt>
                <c:pt idx="90">
                  <c:v>2.0776381999999999E-2</c:v>
                </c:pt>
                <c:pt idx="91">
                  <c:v>2.7431061E-2</c:v>
                </c:pt>
                <c:pt idx="92">
                  <c:v>3.1836784999999999E-2</c:v>
                </c:pt>
                <c:pt idx="93">
                  <c:v>3.3984533999999997E-2</c:v>
                </c:pt>
                <c:pt idx="94">
                  <c:v>3.4293693E-2</c:v>
                </c:pt>
                <c:pt idx="95">
                  <c:v>3.3116597999999997E-2</c:v>
                </c:pt>
                <c:pt idx="96">
                  <c:v>3.3085719999999999E-2</c:v>
                </c:pt>
                <c:pt idx="97">
                  <c:v>3.3624112999999997E-2</c:v>
                </c:pt>
                <c:pt idx="98">
                  <c:v>3.4277215999999999E-2</c:v>
                </c:pt>
                <c:pt idx="99">
                  <c:v>3.4510027999999998E-2</c:v>
                </c:pt>
                <c:pt idx="100">
                  <c:v>3.4167250000000003E-2</c:v>
                </c:pt>
                <c:pt idx="101">
                  <c:v>3.3439089999999998E-2</c:v>
                </c:pt>
                <c:pt idx="102">
                  <c:v>3.2368300000000003E-2</c:v>
                </c:pt>
                <c:pt idx="103">
                  <c:v>3.1537651999999999E-2</c:v>
                </c:pt>
                <c:pt idx="104">
                  <c:v>2.9945989999999999E-2</c:v>
                </c:pt>
                <c:pt idx="105">
                  <c:v>2.7728363999999998E-2</c:v>
                </c:pt>
                <c:pt idx="106">
                  <c:v>2.4844715E-2</c:v>
                </c:pt>
                <c:pt idx="107">
                  <c:v>2.1968931000000001E-2</c:v>
                </c:pt>
                <c:pt idx="108">
                  <c:v>1.7969180000000001E-2</c:v>
                </c:pt>
                <c:pt idx="109">
                  <c:v>1.3537627999999999E-2</c:v>
                </c:pt>
                <c:pt idx="110">
                  <c:v>9.1627229999999994E-3</c:v>
                </c:pt>
                <c:pt idx="111">
                  <c:v>4.0854135999999997E-3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9F3-4333-B487-EA858A61A4E2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[5]Sheet1!$D$88:$DT$88</c:f>
              <c:numCache>
                <c:formatCode>General</c:formatCode>
                <c:ptCount val="121"/>
                <c:pt idx="0">
                  <c:v>6.6137942000000002E-3</c:v>
                </c:pt>
                <c:pt idx="1">
                  <c:v>4.0161270000000004E-3</c:v>
                </c:pt>
                <c:pt idx="2">
                  <c:v>3.7250769999999998E-3</c:v>
                </c:pt>
                <c:pt idx="3">
                  <c:v>1.8346172E-3</c:v>
                </c:pt>
                <c:pt idx="4">
                  <c:v>7.6099999999999996E-4</c:v>
                </c:pt>
                <c:pt idx="5">
                  <c:v>1.3654926E-3</c:v>
                </c:pt>
                <c:pt idx="6">
                  <c:v>3.8742677000000001E-3</c:v>
                </c:pt>
                <c:pt idx="7">
                  <c:v>7.3652007000000004E-3</c:v>
                </c:pt>
                <c:pt idx="8">
                  <c:v>8.6197319999999997E-3</c:v>
                </c:pt>
                <c:pt idx="9">
                  <c:v>5.9744217000000004E-3</c:v>
                </c:pt>
                <c:pt idx="10">
                  <c:v>6.5700000000000003E-4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1.0277941000000001E-3</c:v>
                </c:pt>
                <c:pt idx="15">
                  <c:v>7.4921400000000004E-3</c:v>
                </c:pt>
                <c:pt idx="16">
                  <c:v>1.3048854E-2</c:v>
                </c:pt>
                <c:pt idx="17">
                  <c:v>1.3918574E-2</c:v>
                </c:pt>
                <c:pt idx="18">
                  <c:v>9.9703120000000003E-3</c:v>
                </c:pt>
                <c:pt idx="19">
                  <c:v>2.5948791000000001E-3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1.9243788999999999E-3</c:v>
                </c:pt>
                <c:pt idx="27">
                  <c:v>8.5247659999999996E-3</c:v>
                </c:pt>
                <c:pt idx="28">
                  <c:v>1.4052972E-2</c:v>
                </c:pt>
                <c:pt idx="29">
                  <c:v>1.7966158999999999E-2</c:v>
                </c:pt>
                <c:pt idx="30">
                  <c:v>2.1422638000000001E-2</c:v>
                </c:pt>
                <c:pt idx="31">
                  <c:v>2.4189156E-2</c:v>
                </c:pt>
                <c:pt idx="32">
                  <c:v>2.5284866E-2</c:v>
                </c:pt>
                <c:pt idx="33">
                  <c:v>2.6586387E-2</c:v>
                </c:pt>
                <c:pt idx="34">
                  <c:v>2.7815025E-2</c:v>
                </c:pt>
                <c:pt idx="35">
                  <c:v>2.8856863999999999E-2</c:v>
                </c:pt>
                <c:pt idx="36">
                  <c:v>2.7934272E-2</c:v>
                </c:pt>
                <c:pt idx="37">
                  <c:v>2.4163998999999999E-2</c:v>
                </c:pt>
                <c:pt idx="38">
                  <c:v>1.8380778E-2</c:v>
                </c:pt>
                <c:pt idx="39">
                  <c:v>1.2791736E-2</c:v>
                </c:pt>
                <c:pt idx="40">
                  <c:v>8.0174879999999997E-3</c:v>
                </c:pt>
                <c:pt idx="41">
                  <c:v>5.4511595999999999E-3</c:v>
                </c:pt>
                <c:pt idx="42">
                  <c:v>4.0386915000000002E-3</c:v>
                </c:pt>
                <c:pt idx="43">
                  <c:v>5.4320254999999998E-3</c:v>
                </c:pt>
                <c:pt idx="44">
                  <c:v>1.0740657000000001E-2</c:v>
                </c:pt>
                <c:pt idx="45">
                  <c:v>1.8377458999999999E-2</c:v>
                </c:pt>
                <c:pt idx="46">
                  <c:v>2.5005751999999999E-2</c:v>
                </c:pt>
                <c:pt idx="47">
                  <c:v>2.822877E-2</c:v>
                </c:pt>
                <c:pt idx="48">
                  <c:v>2.8911902E-2</c:v>
                </c:pt>
                <c:pt idx="49">
                  <c:v>2.9278129999999999E-2</c:v>
                </c:pt>
                <c:pt idx="50">
                  <c:v>3.0247963999999999E-2</c:v>
                </c:pt>
                <c:pt idx="51">
                  <c:v>3.2428829999999999E-2</c:v>
                </c:pt>
                <c:pt idx="52">
                  <c:v>3.5321232000000001E-2</c:v>
                </c:pt>
                <c:pt idx="53">
                  <c:v>3.696311E-2</c:v>
                </c:pt>
                <c:pt idx="54">
                  <c:v>3.5603620000000002E-2</c:v>
                </c:pt>
                <c:pt idx="55">
                  <c:v>3.2446240000000001E-2</c:v>
                </c:pt>
                <c:pt idx="56">
                  <c:v>3.0245253999999999E-2</c:v>
                </c:pt>
                <c:pt idx="57">
                  <c:v>3.2216974000000002E-2</c:v>
                </c:pt>
                <c:pt idx="58">
                  <c:v>3.7917755999999997E-2</c:v>
                </c:pt>
                <c:pt idx="59">
                  <c:v>4.4160199999999997E-2</c:v>
                </c:pt>
                <c:pt idx="60">
                  <c:v>4.7093622000000002E-2</c:v>
                </c:pt>
                <c:pt idx="61">
                  <c:v>4.8348415999999998E-2</c:v>
                </c:pt>
                <c:pt idx="62">
                  <c:v>4.9447039999999998E-2</c:v>
                </c:pt>
                <c:pt idx="63">
                  <c:v>5.0276227E-2</c:v>
                </c:pt>
                <c:pt idx="64">
                  <c:v>4.8390509999999998E-2</c:v>
                </c:pt>
                <c:pt idx="65">
                  <c:v>4.4206977000000001E-2</c:v>
                </c:pt>
                <c:pt idx="66">
                  <c:v>4.3299794000000003E-2</c:v>
                </c:pt>
                <c:pt idx="67">
                  <c:v>5.0454422999999998E-2</c:v>
                </c:pt>
                <c:pt idx="68">
                  <c:v>6.2413625E-2</c:v>
                </c:pt>
                <c:pt idx="69">
                  <c:v>6.8608260000000004E-2</c:v>
                </c:pt>
                <c:pt idx="70">
                  <c:v>6.1904455999999997E-2</c:v>
                </c:pt>
                <c:pt idx="71">
                  <c:v>4.5033990000000003E-2</c:v>
                </c:pt>
                <c:pt idx="72">
                  <c:v>2.8163207999999999E-2</c:v>
                </c:pt>
                <c:pt idx="73">
                  <c:v>1.8766920999999999E-2</c:v>
                </c:pt>
                <c:pt idx="74">
                  <c:v>1.7568680999999999E-2</c:v>
                </c:pt>
                <c:pt idx="75">
                  <c:v>1.9851733E-2</c:v>
                </c:pt>
                <c:pt idx="76">
                  <c:v>2.2410769000000001E-2</c:v>
                </c:pt>
                <c:pt idx="77">
                  <c:v>2.5022098999999999E-2</c:v>
                </c:pt>
                <c:pt idx="78">
                  <c:v>2.8887053999999999E-2</c:v>
                </c:pt>
                <c:pt idx="79">
                  <c:v>3.2495305000000002E-2</c:v>
                </c:pt>
                <c:pt idx="80">
                  <c:v>3.1581257000000001E-2</c:v>
                </c:pt>
                <c:pt idx="81">
                  <c:v>2.3868449999999999E-2</c:v>
                </c:pt>
                <c:pt idx="82">
                  <c:v>1.1047272E-2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6.2807532999999997E-3</c:v>
                </c:pt>
                <c:pt idx="89">
                  <c:v>1.4044216E-2</c:v>
                </c:pt>
                <c:pt idx="90">
                  <c:v>2.1190661999999999E-2</c:v>
                </c:pt>
                <c:pt idx="91">
                  <c:v>2.7751313999999999E-2</c:v>
                </c:pt>
                <c:pt idx="92">
                  <c:v>3.1978050000000001E-2</c:v>
                </c:pt>
                <c:pt idx="93">
                  <c:v>3.3977106E-2</c:v>
                </c:pt>
                <c:pt idx="94">
                  <c:v>3.4229080000000002E-2</c:v>
                </c:pt>
                <c:pt idx="95">
                  <c:v>3.3057957999999998E-2</c:v>
                </c:pt>
                <c:pt idx="96">
                  <c:v>3.3090696000000003E-2</c:v>
                </c:pt>
                <c:pt idx="97">
                  <c:v>3.3690276999999998E-2</c:v>
                </c:pt>
                <c:pt idx="98">
                  <c:v>3.4390249999999997E-2</c:v>
                </c:pt>
                <c:pt idx="99">
                  <c:v>3.4655966000000003E-2</c:v>
                </c:pt>
                <c:pt idx="100">
                  <c:v>3.4351863000000003E-2</c:v>
                </c:pt>
                <c:pt idx="101">
                  <c:v>3.3644100000000003E-2</c:v>
                </c:pt>
                <c:pt idx="102">
                  <c:v>3.2597736000000002E-2</c:v>
                </c:pt>
                <c:pt idx="103">
                  <c:v>3.1791285000000002E-2</c:v>
                </c:pt>
                <c:pt idx="104">
                  <c:v>3.0213568E-2</c:v>
                </c:pt>
                <c:pt idx="105">
                  <c:v>2.8006880000000001E-2</c:v>
                </c:pt>
                <c:pt idx="106">
                  <c:v>2.5117889000000001E-2</c:v>
                </c:pt>
                <c:pt idx="107">
                  <c:v>2.2202845999999998E-2</c:v>
                </c:pt>
                <c:pt idx="108">
                  <c:v>1.8157699999999999E-2</c:v>
                </c:pt>
                <c:pt idx="109">
                  <c:v>1.3647360000000001E-2</c:v>
                </c:pt>
                <c:pt idx="110">
                  <c:v>9.1608160000000004E-3</c:v>
                </c:pt>
                <c:pt idx="111">
                  <c:v>4.0845037000000004E-3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9F3-4333-B487-EA858A61A4E2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[5]Sheet1!$D$89:$DT$89</c:f>
              <c:numCache>
                <c:formatCode>General</c:formatCode>
                <c:ptCount val="121"/>
                <c:pt idx="0">
                  <c:v>5.2721356E-3</c:v>
                </c:pt>
                <c:pt idx="1">
                  <c:v>2.8984078999999999E-3</c:v>
                </c:pt>
                <c:pt idx="2">
                  <c:v>3.1807297E-3</c:v>
                </c:pt>
                <c:pt idx="3">
                  <c:v>1.8268828E-3</c:v>
                </c:pt>
                <c:pt idx="4">
                  <c:v>9.7599999999999998E-4</c:v>
                </c:pt>
                <c:pt idx="5">
                  <c:v>1.6299279000000001E-3</c:v>
                </c:pt>
                <c:pt idx="6">
                  <c:v>4.17147E-3</c:v>
                </c:pt>
                <c:pt idx="7">
                  <c:v>7.6196557000000002E-3</c:v>
                </c:pt>
                <c:pt idx="8">
                  <c:v>8.7119190000000003E-3</c:v>
                </c:pt>
                <c:pt idx="9">
                  <c:v>5.8764639999999996E-3</c:v>
                </c:pt>
                <c:pt idx="10">
                  <c:v>3.8499999999999998E-4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1.3108243E-3</c:v>
                </c:pt>
                <c:pt idx="15">
                  <c:v>7.4954694000000004E-3</c:v>
                </c:pt>
                <c:pt idx="16">
                  <c:v>1.2579817E-2</c:v>
                </c:pt>
                <c:pt idx="17">
                  <c:v>1.3151182000000001E-2</c:v>
                </c:pt>
                <c:pt idx="18">
                  <c:v>9.3272849999999994E-3</c:v>
                </c:pt>
                <c:pt idx="19">
                  <c:v>2.4682707000000001E-3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1.495339E-3</c:v>
                </c:pt>
                <c:pt idx="27">
                  <c:v>7.7884779999999997E-3</c:v>
                </c:pt>
                <c:pt idx="28">
                  <c:v>1.3186073E-2</c:v>
                </c:pt>
                <c:pt idx="29">
                  <c:v>1.7386981999999999E-2</c:v>
                </c:pt>
                <c:pt idx="30">
                  <c:v>2.1437504999999999E-2</c:v>
                </c:pt>
                <c:pt idx="31">
                  <c:v>2.4804052E-2</c:v>
                </c:pt>
                <c:pt idx="32">
                  <c:v>2.6279655999999998E-2</c:v>
                </c:pt>
                <c:pt idx="33">
                  <c:v>2.7758194E-2</c:v>
                </c:pt>
                <c:pt idx="34">
                  <c:v>2.9095263999999999E-2</c:v>
                </c:pt>
                <c:pt idx="35">
                  <c:v>3.0213787999999998E-2</c:v>
                </c:pt>
                <c:pt idx="36">
                  <c:v>2.9238574E-2</c:v>
                </c:pt>
                <c:pt idx="37">
                  <c:v>2.5214924999999999E-2</c:v>
                </c:pt>
                <c:pt idx="38">
                  <c:v>1.9015194999999999E-2</c:v>
                </c:pt>
                <c:pt idx="39">
                  <c:v>1.2884680000000001E-2</c:v>
                </c:pt>
                <c:pt idx="40">
                  <c:v>7.5350393999999996E-3</c:v>
                </c:pt>
                <c:pt idx="41">
                  <c:v>4.5568574999999998E-3</c:v>
                </c:pt>
                <c:pt idx="42">
                  <c:v>3.1478289E-3</c:v>
                </c:pt>
                <c:pt idx="43">
                  <c:v>4.9055725999999997E-3</c:v>
                </c:pt>
                <c:pt idx="44">
                  <c:v>1.0665442000000001E-2</c:v>
                </c:pt>
                <c:pt idx="45">
                  <c:v>1.8570215000000001E-2</c:v>
                </c:pt>
                <c:pt idx="46">
                  <c:v>2.5285645999999998E-2</c:v>
                </c:pt>
                <c:pt idx="47">
                  <c:v>2.8500231000000001E-2</c:v>
                </c:pt>
                <c:pt idx="48">
                  <c:v>2.9174671999999999E-2</c:v>
                </c:pt>
                <c:pt idx="49">
                  <c:v>2.955899E-2</c:v>
                </c:pt>
                <c:pt idx="50">
                  <c:v>3.0588578000000002E-2</c:v>
                </c:pt>
                <c:pt idx="51">
                  <c:v>3.3057126999999999E-2</c:v>
                </c:pt>
                <c:pt idx="52">
                  <c:v>3.6345574999999998E-2</c:v>
                </c:pt>
                <c:pt idx="53">
                  <c:v>3.8155563000000003E-2</c:v>
                </c:pt>
                <c:pt idx="54">
                  <c:v>3.6507536E-2</c:v>
                </c:pt>
                <c:pt idx="55">
                  <c:v>3.2812239999999999E-2</c:v>
                </c:pt>
                <c:pt idx="56">
                  <c:v>3.0167734000000002E-2</c:v>
                </c:pt>
                <c:pt idx="57">
                  <c:v>3.204046E-2</c:v>
                </c:pt>
                <c:pt idx="58">
                  <c:v>3.7862844999999999E-2</c:v>
                </c:pt>
                <c:pt idx="59">
                  <c:v>4.4163800000000003E-2</c:v>
                </c:pt>
                <c:pt idx="60">
                  <c:v>4.6967297999999998E-2</c:v>
                </c:pt>
                <c:pt idx="61">
                  <c:v>4.7963690000000003E-2</c:v>
                </c:pt>
                <c:pt idx="62">
                  <c:v>4.8862845000000002E-2</c:v>
                </c:pt>
                <c:pt idx="63">
                  <c:v>4.9748964999999999E-2</c:v>
                </c:pt>
                <c:pt idx="64">
                  <c:v>4.8229800000000003E-2</c:v>
                </c:pt>
                <c:pt idx="65">
                  <c:v>4.4512036999999997E-2</c:v>
                </c:pt>
                <c:pt idx="66">
                  <c:v>4.3872795999999999E-2</c:v>
                </c:pt>
                <c:pt idx="67">
                  <c:v>5.0912930000000002E-2</c:v>
                </c:pt>
                <c:pt idx="68">
                  <c:v>6.2391679999999998E-2</c:v>
                </c:pt>
                <c:pt idx="69">
                  <c:v>6.8019930000000006E-2</c:v>
                </c:pt>
                <c:pt idx="70">
                  <c:v>6.0958552999999999E-2</c:v>
                </c:pt>
                <c:pt idx="71">
                  <c:v>4.4104605999999998E-2</c:v>
                </c:pt>
                <c:pt idx="72">
                  <c:v>2.7581735E-2</c:v>
                </c:pt>
                <c:pt idx="73">
                  <c:v>1.8618586999999999E-2</c:v>
                </c:pt>
                <c:pt idx="74">
                  <c:v>1.7642105000000002E-2</c:v>
                </c:pt>
                <c:pt idx="75">
                  <c:v>1.9894301999999999E-2</c:v>
                </c:pt>
                <c:pt idx="76">
                  <c:v>2.2394408000000001E-2</c:v>
                </c:pt>
                <c:pt idx="77">
                  <c:v>2.5115274E-2</c:v>
                </c:pt>
                <c:pt idx="78">
                  <c:v>2.9210882000000001E-2</c:v>
                </c:pt>
                <c:pt idx="79">
                  <c:v>3.297887E-2</c:v>
                </c:pt>
                <c:pt idx="80">
                  <c:v>3.1992630000000001E-2</c:v>
                </c:pt>
                <c:pt idx="81">
                  <c:v>2.4021377999999999E-2</c:v>
                </c:pt>
                <c:pt idx="82">
                  <c:v>1.0921586E-2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6.5987203000000003E-3</c:v>
                </c:pt>
                <c:pt idx="89">
                  <c:v>1.4281326E-2</c:v>
                </c:pt>
                <c:pt idx="90">
                  <c:v>2.1388495E-2</c:v>
                </c:pt>
                <c:pt idx="91">
                  <c:v>2.7975897999999999E-2</c:v>
                </c:pt>
                <c:pt idx="92">
                  <c:v>3.2222385999999999E-2</c:v>
                </c:pt>
                <c:pt idx="93">
                  <c:v>3.4191113000000002E-2</c:v>
                </c:pt>
                <c:pt idx="94">
                  <c:v>3.4377877000000001E-2</c:v>
                </c:pt>
                <c:pt idx="95">
                  <c:v>3.3143992999999997E-2</c:v>
                </c:pt>
                <c:pt idx="96">
                  <c:v>3.3153776000000003E-2</c:v>
                </c:pt>
                <c:pt idx="97">
                  <c:v>3.3776413999999998E-2</c:v>
                </c:pt>
                <c:pt idx="98">
                  <c:v>3.4536490000000003E-2</c:v>
                </c:pt>
                <c:pt idx="99">
                  <c:v>3.4863106999999997E-2</c:v>
                </c:pt>
                <c:pt idx="100">
                  <c:v>3.4581497000000003E-2</c:v>
                </c:pt>
                <c:pt idx="101">
                  <c:v>3.3851302999999999E-2</c:v>
                </c:pt>
                <c:pt idx="102">
                  <c:v>3.2730844000000002E-2</c:v>
                </c:pt>
                <c:pt idx="103">
                  <c:v>3.1819212999999999E-2</c:v>
                </c:pt>
                <c:pt idx="104">
                  <c:v>3.0095284999999999E-2</c:v>
                </c:pt>
                <c:pt idx="105">
                  <c:v>2.7709020000000001E-2</c:v>
                </c:pt>
                <c:pt idx="106">
                  <c:v>2.4621154999999999E-2</c:v>
                </c:pt>
                <c:pt idx="107">
                  <c:v>2.1527958999999999E-2</c:v>
                </c:pt>
                <c:pt idx="108">
                  <c:v>1.7285361999999999E-2</c:v>
                </c:pt>
                <c:pt idx="109">
                  <c:v>1.2609535E-2</c:v>
                </c:pt>
                <c:pt idx="110">
                  <c:v>8.0230179999999998E-3</c:v>
                </c:pt>
                <c:pt idx="111">
                  <c:v>2.8529649999999998E-3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9F3-4333-B487-EA858A61A4E2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[5]Sheet1!$D$90:$DT$90</c:f>
              <c:numCache>
                <c:formatCode>General</c:formatCode>
                <c:ptCount val="121"/>
                <c:pt idx="0">
                  <c:v>5.9716444999999996E-3</c:v>
                </c:pt>
                <c:pt idx="1">
                  <c:v>3.3817748E-3</c:v>
                </c:pt>
                <c:pt idx="2">
                  <c:v>3.1008126999999999E-3</c:v>
                </c:pt>
                <c:pt idx="3">
                  <c:v>1.6453831000000001E-3</c:v>
                </c:pt>
                <c:pt idx="4">
                  <c:v>9.0799999999999995E-4</c:v>
                </c:pt>
                <c:pt idx="5">
                  <c:v>1.7446241E-3</c:v>
                </c:pt>
                <c:pt idx="6">
                  <c:v>4.1940757E-3</c:v>
                </c:pt>
                <c:pt idx="7">
                  <c:v>7.3997259999999997E-3</c:v>
                </c:pt>
                <c:pt idx="8">
                  <c:v>8.3475749999999994E-3</c:v>
                </c:pt>
                <c:pt idx="9">
                  <c:v>5.6605698000000001E-3</c:v>
                </c:pt>
                <c:pt idx="10">
                  <c:v>4.8700000000000002E-4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1.8074438E-3</c:v>
                </c:pt>
                <c:pt idx="15">
                  <c:v>8.0951840000000001E-3</c:v>
                </c:pt>
                <c:pt idx="16">
                  <c:v>1.3286958E-2</c:v>
                </c:pt>
                <c:pt idx="17">
                  <c:v>1.3857556E-2</c:v>
                </c:pt>
                <c:pt idx="18">
                  <c:v>9.8831930000000002E-3</c:v>
                </c:pt>
                <c:pt idx="19">
                  <c:v>2.6705698000000001E-3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2.2577042999999998E-3</c:v>
                </c:pt>
                <c:pt idx="27">
                  <c:v>8.8430660000000001E-3</c:v>
                </c:pt>
                <c:pt idx="28">
                  <c:v>1.4194211E-2</c:v>
                </c:pt>
                <c:pt idx="29">
                  <c:v>1.7848715000000001E-2</c:v>
                </c:pt>
                <c:pt idx="30">
                  <c:v>2.1255758E-2</c:v>
                </c:pt>
                <c:pt idx="31">
                  <c:v>2.4190659999999999E-2</c:v>
                </c:pt>
                <c:pt idx="32">
                  <c:v>2.5519988E-2</c:v>
                </c:pt>
                <c:pt idx="33">
                  <c:v>2.6973857E-2</c:v>
                </c:pt>
                <c:pt idx="34">
                  <c:v>2.8215006000000001E-2</c:v>
                </c:pt>
                <c:pt idx="35">
                  <c:v>2.9237948E-2</c:v>
                </c:pt>
                <c:pt idx="36">
                  <c:v>2.8320832000000001E-2</c:v>
                </c:pt>
                <c:pt idx="37">
                  <c:v>2.4540648000000002E-2</c:v>
                </c:pt>
                <c:pt idx="38">
                  <c:v>1.870788E-2</c:v>
                </c:pt>
                <c:pt idx="39">
                  <c:v>1.3016705999999999E-2</c:v>
                </c:pt>
                <c:pt idx="40">
                  <c:v>8.1495430000000004E-3</c:v>
                </c:pt>
                <c:pt idx="41">
                  <c:v>5.3837859999999998E-3</c:v>
                </c:pt>
                <c:pt idx="42">
                  <c:v>3.8906697000000001E-3</c:v>
                </c:pt>
                <c:pt idx="43">
                  <c:v>5.4093199999999996E-3</c:v>
                </c:pt>
                <c:pt idx="44">
                  <c:v>1.0998937E-2</c:v>
                </c:pt>
                <c:pt idx="45">
                  <c:v>1.886403E-2</c:v>
                </c:pt>
                <c:pt idx="46">
                  <c:v>2.5496722999999999E-2</c:v>
                </c:pt>
                <c:pt idx="47">
                  <c:v>2.8484407999999999E-2</c:v>
                </c:pt>
                <c:pt idx="48">
                  <c:v>2.8962414999999998E-2</c:v>
                </c:pt>
                <c:pt idx="49">
                  <c:v>2.9208540000000002E-2</c:v>
                </c:pt>
                <c:pt idx="50">
                  <c:v>3.0213690000000001E-2</c:v>
                </c:pt>
                <c:pt idx="51">
                  <c:v>3.2598269999999999E-2</c:v>
                </c:pt>
                <c:pt idx="52">
                  <c:v>3.5711367000000001E-2</c:v>
                </c:pt>
                <c:pt idx="53">
                  <c:v>3.7432729999999997E-2</c:v>
                </c:pt>
                <c:pt idx="54">
                  <c:v>3.5925949999999998E-2</c:v>
                </c:pt>
                <c:pt idx="55">
                  <c:v>3.2492409999999999E-2</c:v>
                </c:pt>
                <c:pt idx="56">
                  <c:v>3.0106516999999999E-2</c:v>
                </c:pt>
                <c:pt idx="57">
                  <c:v>3.2067597000000003E-2</c:v>
                </c:pt>
                <c:pt idx="58">
                  <c:v>3.7738635999999999E-2</c:v>
                </c:pt>
                <c:pt idx="59">
                  <c:v>4.3780725E-2</c:v>
                </c:pt>
                <c:pt idx="60">
                  <c:v>4.6407282000000001E-2</c:v>
                </c:pt>
                <c:pt idx="61">
                  <c:v>4.7460443999999997E-2</c:v>
                </c:pt>
                <c:pt idx="62">
                  <c:v>4.8642203000000002E-2</c:v>
                </c:pt>
                <c:pt idx="63">
                  <c:v>4.9860608000000001E-2</c:v>
                </c:pt>
                <c:pt idx="64">
                  <c:v>4.8521843000000002E-2</c:v>
                </c:pt>
                <c:pt idx="65">
                  <c:v>4.4826202000000002E-2</c:v>
                </c:pt>
                <c:pt idx="66">
                  <c:v>4.417538E-2</c:v>
                </c:pt>
                <c:pt idx="67">
                  <c:v>5.1292369999999997E-2</c:v>
                </c:pt>
                <c:pt idx="68">
                  <c:v>6.2949290000000005E-2</c:v>
                </c:pt>
                <c:pt idx="69">
                  <c:v>6.8733150000000007E-2</c:v>
                </c:pt>
                <c:pt idx="70">
                  <c:v>6.1670040000000002E-2</c:v>
                </c:pt>
                <c:pt idx="71">
                  <c:v>4.4581561999999998E-2</c:v>
                </c:pt>
                <c:pt idx="72">
                  <c:v>2.7686914E-2</c:v>
                </c:pt>
                <c:pt idx="73">
                  <c:v>1.8367617999999999E-2</c:v>
                </c:pt>
                <c:pt idx="74">
                  <c:v>1.7198982000000002E-2</c:v>
                </c:pt>
                <c:pt idx="75">
                  <c:v>1.9376560000000001E-2</c:v>
                </c:pt>
                <c:pt idx="76">
                  <c:v>2.180441E-2</c:v>
                </c:pt>
                <c:pt idx="77">
                  <c:v>2.4499578000000001E-2</c:v>
                </c:pt>
                <c:pt idx="78">
                  <c:v>2.8772407999999999E-2</c:v>
                </c:pt>
                <c:pt idx="79">
                  <c:v>3.2940466000000002E-2</c:v>
                </c:pt>
                <c:pt idx="80">
                  <c:v>3.2382625999999998E-2</c:v>
                </c:pt>
                <c:pt idx="81">
                  <c:v>2.4610792999999999E-2</c:v>
                </c:pt>
                <c:pt idx="82">
                  <c:v>1.1408471E-2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6.7124654999999997E-3</c:v>
                </c:pt>
                <c:pt idx="89">
                  <c:v>1.4186234000000001E-2</c:v>
                </c:pt>
                <c:pt idx="90">
                  <c:v>2.0966325000000001E-2</c:v>
                </c:pt>
                <c:pt idx="91">
                  <c:v>2.7243760999999998E-2</c:v>
                </c:pt>
                <c:pt idx="92">
                  <c:v>3.1440950000000002E-2</c:v>
                </c:pt>
                <c:pt idx="93">
                  <c:v>3.3562112999999998E-2</c:v>
                </c:pt>
                <c:pt idx="94">
                  <c:v>3.4022025999999997E-2</c:v>
                </c:pt>
                <c:pt idx="95">
                  <c:v>3.3032673999999998E-2</c:v>
                </c:pt>
                <c:pt idx="96">
                  <c:v>3.3182584000000001E-2</c:v>
                </c:pt>
                <c:pt idx="97">
                  <c:v>3.3777847999999999E-2</c:v>
                </c:pt>
                <c:pt idx="98">
                  <c:v>3.4403257E-2</c:v>
                </c:pt>
                <c:pt idx="99">
                  <c:v>3.4556302999999997E-2</c:v>
                </c:pt>
                <c:pt idx="100">
                  <c:v>3.4152361999999999E-2</c:v>
                </c:pt>
                <c:pt idx="101">
                  <c:v>3.3294315999999997E-2</c:v>
                </c:pt>
                <c:pt idx="102">
                  <c:v>3.2201590000000002E-2</c:v>
                </c:pt>
                <c:pt idx="103">
                  <c:v>3.1382609999999998E-2</c:v>
                </c:pt>
                <c:pt idx="104">
                  <c:v>2.9804313999999998E-2</c:v>
                </c:pt>
                <c:pt idx="105">
                  <c:v>2.7599959E-2</c:v>
                </c:pt>
                <c:pt idx="106">
                  <c:v>2.4713214000000001E-2</c:v>
                </c:pt>
                <c:pt idx="107">
                  <c:v>2.1813962999999999E-2</c:v>
                </c:pt>
                <c:pt idx="108">
                  <c:v>1.7741317E-2</c:v>
                </c:pt>
                <c:pt idx="109">
                  <c:v>1.3190199E-2</c:v>
                </c:pt>
                <c:pt idx="110">
                  <c:v>8.6455600000000001E-3</c:v>
                </c:pt>
                <c:pt idx="111">
                  <c:v>3.6251460000000001E-3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A9F3-4333-B487-EA858A61A4E2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[5]Sheet1!$D$91:$DT$91</c:f>
              <c:numCache>
                <c:formatCode>General</c:formatCode>
                <c:ptCount val="121"/>
                <c:pt idx="0">
                  <c:v>5.7572526999999998E-3</c:v>
                </c:pt>
                <c:pt idx="1">
                  <c:v>3.4684570999999999E-3</c:v>
                </c:pt>
                <c:pt idx="2">
                  <c:v>3.4927728000000002E-3</c:v>
                </c:pt>
                <c:pt idx="3">
                  <c:v>1.9237665000000001E-3</c:v>
                </c:pt>
                <c:pt idx="4">
                  <c:v>8.03E-4</c:v>
                </c:pt>
                <c:pt idx="5">
                  <c:v>1.2049141999999999E-3</c:v>
                </c:pt>
                <c:pt idx="6">
                  <c:v>3.3816819E-3</c:v>
                </c:pt>
                <c:pt idx="7">
                  <c:v>6.5614614000000003E-3</c:v>
                </c:pt>
                <c:pt idx="8">
                  <c:v>7.7977072999999997E-3</c:v>
                </c:pt>
                <c:pt idx="9">
                  <c:v>5.5510862999999999E-3</c:v>
                </c:pt>
                <c:pt idx="10">
                  <c:v>6.8800000000000003E-4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1.6235083E-3</c:v>
                </c:pt>
                <c:pt idx="15">
                  <c:v>8.0615670000000004E-3</c:v>
                </c:pt>
                <c:pt idx="16">
                  <c:v>1.3254230000000001E-2</c:v>
                </c:pt>
                <c:pt idx="17">
                  <c:v>1.3584004E-2</c:v>
                </c:pt>
                <c:pt idx="18">
                  <c:v>9.3182679999999993E-3</c:v>
                </c:pt>
                <c:pt idx="19">
                  <c:v>1.9992283000000001E-3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1.9049428E-3</c:v>
                </c:pt>
                <c:pt idx="27">
                  <c:v>8.1818380000000003E-3</c:v>
                </c:pt>
                <c:pt idx="28">
                  <c:v>1.3449877000000001E-2</c:v>
                </c:pt>
                <c:pt idx="29">
                  <c:v>1.7365107000000001E-2</c:v>
                </c:pt>
                <c:pt idx="30">
                  <c:v>2.1138532000000002E-2</c:v>
                </c:pt>
                <c:pt idx="31">
                  <c:v>2.4294058E-2</c:v>
                </c:pt>
                <c:pt idx="32">
                  <c:v>2.5651924E-2</c:v>
                </c:pt>
                <c:pt idx="33">
                  <c:v>2.6992400999999999E-2</c:v>
                </c:pt>
                <c:pt idx="34">
                  <c:v>2.8226027000000001E-2</c:v>
                </c:pt>
                <c:pt idx="35">
                  <c:v>2.9292935999999999E-2</c:v>
                </c:pt>
                <c:pt idx="36">
                  <c:v>2.8398927000000001E-2</c:v>
                </c:pt>
                <c:pt idx="37">
                  <c:v>2.4533756E-2</c:v>
                </c:pt>
                <c:pt idx="38">
                  <c:v>1.8592833E-2</c:v>
                </c:pt>
                <c:pt idx="39">
                  <c:v>1.2876017E-2</c:v>
                </c:pt>
                <c:pt idx="40">
                  <c:v>8.1255140000000003E-3</c:v>
                </c:pt>
                <c:pt idx="41">
                  <c:v>5.4696440000000001E-3</c:v>
                </c:pt>
                <c:pt idx="42">
                  <c:v>3.9577177000000002E-3</c:v>
                </c:pt>
                <c:pt idx="43">
                  <c:v>5.3393449999999997E-3</c:v>
                </c:pt>
                <c:pt idx="44">
                  <c:v>1.0844189000000001E-2</c:v>
                </c:pt>
                <c:pt idx="45">
                  <c:v>1.8748816000000001E-2</c:v>
                </c:pt>
                <c:pt idx="46">
                  <c:v>2.5473429999999998E-2</c:v>
                </c:pt>
                <c:pt idx="47">
                  <c:v>2.8496292999999999E-2</c:v>
                </c:pt>
                <c:pt idx="48">
                  <c:v>2.8848568000000002E-2</c:v>
                </c:pt>
                <c:pt idx="49">
                  <c:v>2.8934965E-2</c:v>
                </c:pt>
                <c:pt idx="50">
                  <c:v>2.9867562E-2</c:v>
                </c:pt>
                <c:pt idx="51">
                  <c:v>3.2321570000000001E-2</c:v>
                </c:pt>
                <c:pt idx="52">
                  <c:v>3.5639881999999998E-2</c:v>
                </c:pt>
                <c:pt idx="53">
                  <c:v>3.7577033000000003E-2</c:v>
                </c:pt>
                <c:pt idx="54">
                  <c:v>3.6164027000000001E-2</c:v>
                </c:pt>
                <c:pt idx="55">
                  <c:v>3.2653689999999999E-2</c:v>
                </c:pt>
                <c:pt idx="56">
                  <c:v>3.0115979000000001E-2</c:v>
                </c:pt>
                <c:pt idx="57">
                  <c:v>3.1985138000000003E-2</c:v>
                </c:pt>
                <c:pt idx="58">
                  <c:v>3.7709776E-2</c:v>
                </c:pt>
                <c:pt idx="59">
                  <c:v>4.3924335000000002E-2</c:v>
                </c:pt>
                <c:pt idx="60">
                  <c:v>4.6726049999999998E-2</c:v>
                </c:pt>
                <c:pt idx="61">
                  <c:v>4.7958109999999998E-2</c:v>
                </c:pt>
                <c:pt idx="62">
                  <c:v>4.9264632000000003E-2</c:v>
                </c:pt>
                <c:pt idx="63">
                  <c:v>5.0449620000000001E-2</c:v>
                </c:pt>
                <c:pt idx="64">
                  <c:v>4.8808619999999997E-2</c:v>
                </c:pt>
                <c:pt idx="65">
                  <c:v>4.4569917000000001E-2</c:v>
                </c:pt>
                <c:pt idx="66">
                  <c:v>4.3365486000000002E-2</c:v>
                </c:pt>
                <c:pt idx="67">
                  <c:v>5.0184447E-2</c:v>
                </c:pt>
                <c:pt idx="68">
                  <c:v>6.1906870000000003E-2</c:v>
                </c:pt>
                <c:pt idx="69">
                  <c:v>6.8016400000000005E-2</c:v>
                </c:pt>
                <c:pt idx="70">
                  <c:v>6.1374064999999998E-2</c:v>
                </c:pt>
                <c:pt idx="71">
                  <c:v>4.4685322999999999E-2</c:v>
                </c:pt>
                <c:pt idx="72">
                  <c:v>2.8060695E-2</c:v>
                </c:pt>
                <c:pt idx="73">
                  <c:v>1.8815266000000001E-2</c:v>
                </c:pt>
                <c:pt idx="74">
                  <c:v>1.7528564E-2</c:v>
                </c:pt>
                <c:pt idx="75">
                  <c:v>1.9501327999999998E-2</c:v>
                </c:pt>
                <c:pt idx="76">
                  <c:v>2.1754303999999999E-2</c:v>
                </c:pt>
                <c:pt idx="77">
                  <c:v>2.432896E-2</c:v>
                </c:pt>
                <c:pt idx="78">
                  <c:v>2.8468717000000001E-2</c:v>
                </c:pt>
                <c:pt idx="79">
                  <c:v>3.2514504999999999E-2</c:v>
                </c:pt>
                <c:pt idx="80">
                  <c:v>3.1984119999999998E-2</c:v>
                </c:pt>
                <c:pt idx="81">
                  <c:v>2.4483214999999999E-2</c:v>
                </c:pt>
                <c:pt idx="82">
                  <c:v>1.1701118E-2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5.5349809999999996E-3</c:v>
                </c:pt>
                <c:pt idx="89">
                  <c:v>1.3069562E-2</c:v>
                </c:pt>
                <c:pt idx="90">
                  <c:v>2.0220156999999999E-2</c:v>
                </c:pt>
                <c:pt idx="91">
                  <c:v>2.7053286999999999E-2</c:v>
                </c:pt>
                <c:pt idx="92">
                  <c:v>3.1820719999999997E-2</c:v>
                </c:pt>
                <c:pt idx="93">
                  <c:v>3.4407087000000003E-2</c:v>
                </c:pt>
                <c:pt idx="94">
                  <c:v>3.5183514999999999E-2</c:v>
                </c:pt>
                <c:pt idx="95">
                  <c:v>3.4306827999999998E-2</c:v>
                </c:pt>
                <c:pt idx="96">
                  <c:v>3.4356129999999999E-2</c:v>
                </c:pt>
                <c:pt idx="97">
                  <c:v>3.4739239999999998E-2</c:v>
                </c:pt>
                <c:pt idx="98">
                  <c:v>3.5056654E-2</c:v>
                </c:pt>
                <c:pt idx="99">
                  <c:v>3.4882772999999999E-2</c:v>
                </c:pt>
                <c:pt idx="100">
                  <c:v>3.4153323999999999E-2</c:v>
                </c:pt>
                <c:pt idx="101">
                  <c:v>3.3089224E-2</c:v>
                </c:pt>
                <c:pt idx="102">
                  <c:v>3.1755989999999998E-2</c:v>
                </c:pt>
                <c:pt idx="103">
                  <c:v>3.0767738999999999E-2</c:v>
                </c:pt>
                <c:pt idx="104">
                  <c:v>2.9083169999999998E-2</c:v>
                </c:pt>
                <c:pt idx="105">
                  <c:v>2.6826544000000001E-2</c:v>
                </c:pt>
                <c:pt idx="106">
                  <c:v>2.3935622E-2</c:v>
                </c:pt>
                <c:pt idx="107">
                  <c:v>2.1079278E-2</c:v>
                </c:pt>
                <c:pt idx="108">
                  <c:v>1.7082310999999999E-2</c:v>
                </c:pt>
                <c:pt idx="109">
                  <c:v>1.2632641E-2</c:v>
                </c:pt>
                <c:pt idx="110">
                  <c:v>8.2310079999999997E-3</c:v>
                </c:pt>
                <c:pt idx="111">
                  <c:v>3.3690526999999998E-3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A9F3-4333-B487-EA858A61A4E2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[5]Sheet1!$D$92:$DT$92</c:f>
              <c:numCache>
                <c:formatCode>General</c:formatCode>
                <c:ptCount val="121"/>
                <c:pt idx="0">
                  <c:v>5.617113E-3</c:v>
                </c:pt>
                <c:pt idx="1">
                  <c:v>3.2964539999999999E-3</c:v>
                </c:pt>
                <c:pt idx="2">
                  <c:v>3.4792004000000001E-3</c:v>
                </c:pt>
                <c:pt idx="3">
                  <c:v>1.9716737E-3</c:v>
                </c:pt>
                <c:pt idx="4">
                  <c:v>9.4600000000000001E-4</c:v>
                </c:pt>
                <c:pt idx="5">
                  <c:v>1.3752898000000001E-3</c:v>
                </c:pt>
                <c:pt idx="6">
                  <c:v>3.6357391999999999E-3</c:v>
                </c:pt>
                <c:pt idx="7">
                  <c:v>6.9703795000000002E-3</c:v>
                </c:pt>
                <c:pt idx="8">
                  <c:v>8.1714209999999999E-3</c:v>
                </c:pt>
                <c:pt idx="9">
                  <c:v>5.5483462999999997E-3</c:v>
                </c:pt>
                <c:pt idx="10">
                  <c:v>2.0000000000000001E-4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1.5308758E-3</c:v>
                </c:pt>
                <c:pt idx="15">
                  <c:v>7.9929360000000008E-3</c:v>
                </c:pt>
                <c:pt idx="16">
                  <c:v>1.3289631E-2</c:v>
                </c:pt>
                <c:pt idx="17">
                  <c:v>1.3911181999999999E-2</c:v>
                </c:pt>
                <c:pt idx="18">
                  <c:v>9.9881599999999994E-3</c:v>
                </c:pt>
                <c:pt idx="19">
                  <c:v>2.8903650000000002E-3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1.5520874000000001E-3</c:v>
                </c:pt>
                <c:pt idx="27">
                  <c:v>8.1234399999999991E-3</c:v>
                </c:pt>
                <c:pt idx="28">
                  <c:v>1.3503625999999999E-2</c:v>
                </c:pt>
                <c:pt idx="29">
                  <c:v>1.7334167000000001E-2</c:v>
                </c:pt>
                <c:pt idx="30">
                  <c:v>2.0912015999999999E-2</c:v>
                </c:pt>
                <c:pt idx="31">
                  <c:v>2.3975460000000001E-2</c:v>
                </c:pt>
                <c:pt idx="32">
                  <c:v>2.5344321999999999E-2</c:v>
                </c:pt>
                <c:pt idx="33">
                  <c:v>2.6766984000000001E-2</c:v>
                </c:pt>
                <c:pt idx="34">
                  <c:v>2.7898079999999999E-2</c:v>
                </c:pt>
                <c:pt idx="35">
                  <c:v>2.8675979000000001E-2</c:v>
                </c:pt>
                <c:pt idx="36">
                  <c:v>2.7395758999999999E-2</c:v>
                </c:pt>
                <c:pt idx="37">
                  <c:v>2.3267739999999999E-2</c:v>
                </c:pt>
                <c:pt idx="38">
                  <c:v>1.7153727000000001E-2</c:v>
                </c:pt>
                <c:pt idx="39">
                  <c:v>1.1382719499999999E-2</c:v>
                </c:pt>
                <c:pt idx="40">
                  <c:v>6.6634783999999997E-3</c:v>
                </c:pt>
                <c:pt idx="41">
                  <c:v>4.3175564999999999E-3</c:v>
                </c:pt>
                <c:pt idx="42">
                  <c:v>3.2259363000000001E-3</c:v>
                </c:pt>
                <c:pt idx="43">
                  <c:v>4.9463366000000002E-3</c:v>
                </c:pt>
                <c:pt idx="44">
                  <c:v>1.0578929000000001E-2</c:v>
                </c:pt>
                <c:pt idx="45">
                  <c:v>1.8582952999999999E-2</c:v>
                </c:pt>
                <c:pt idx="46">
                  <c:v>2.5544573000000001E-2</c:v>
                </c:pt>
                <c:pt idx="47">
                  <c:v>2.8881202000000002E-2</c:v>
                </c:pt>
                <c:pt idx="48">
                  <c:v>2.9359471000000002E-2</c:v>
                </c:pt>
                <c:pt idx="49">
                  <c:v>2.9359159999999999E-2</c:v>
                </c:pt>
                <c:pt idx="50">
                  <c:v>3.0067033999999999E-2</c:v>
                </c:pt>
                <c:pt idx="51">
                  <c:v>3.2264646000000001E-2</c:v>
                </c:pt>
                <c:pt idx="52">
                  <c:v>3.5303204999999997E-2</c:v>
                </c:pt>
                <c:pt idx="53">
                  <c:v>3.6981140000000003E-2</c:v>
                </c:pt>
                <c:pt idx="54">
                  <c:v>3.5483130000000002E-2</c:v>
                </c:pt>
                <c:pt idx="55">
                  <c:v>3.2147028000000001E-2</c:v>
                </c:pt>
                <c:pt idx="56">
                  <c:v>2.9849588999999999E-2</c:v>
                </c:pt>
                <c:pt idx="57">
                  <c:v>3.1705666E-2</c:v>
                </c:pt>
                <c:pt idx="58">
                  <c:v>3.7110955000000001E-2</c:v>
                </c:pt>
                <c:pt idx="59">
                  <c:v>4.2890287999999999E-2</c:v>
                </c:pt>
                <c:pt idx="60">
                  <c:v>4.544161E-2</c:v>
                </c:pt>
                <c:pt idx="61">
                  <c:v>4.6545584000000001E-2</c:v>
                </c:pt>
                <c:pt idx="62">
                  <c:v>4.7730519999999999E-2</c:v>
                </c:pt>
                <c:pt idx="63">
                  <c:v>4.8837006000000002E-2</c:v>
                </c:pt>
                <c:pt idx="64">
                  <c:v>4.7431139999999997E-2</c:v>
                </c:pt>
                <c:pt idx="65">
                  <c:v>4.3904385999999997E-2</c:v>
                </c:pt>
                <c:pt idx="66">
                  <c:v>4.3549656999999999E-2</c:v>
                </c:pt>
                <c:pt idx="67">
                  <c:v>5.0841763999999998E-2</c:v>
                </c:pt>
                <c:pt idx="68">
                  <c:v>6.2444347999999997E-2</c:v>
                </c:pt>
                <c:pt idx="69">
                  <c:v>6.8223069999999997E-2</c:v>
                </c:pt>
                <c:pt idx="70">
                  <c:v>6.1485507000000002E-2</c:v>
                </c:pt>
                <c:pt idx="71">
                  <c:v>4.5019730000000001E-2</c:v>
                </c:pt>
                <c:pt idx="72">
                  <c:v>2.8646903000000001E-2</c:v>
                </c:pt>
                <c:pt idx="73">
                  <c:v>1.9385909999999999E-2</c:v>
                </c:pt>
                <c:pt idx="74">
                  <c:v>1.7785045999999999E-2</c:v>
                </c:pt>
                <c:pt idx="75">
                  <c:v>1.9354443999999998E-2</c:v>
                </c:pt>
                <c:pt idx="76">
                  <c:v>2.1402502E-2</c:v>
                </c:pt>
                <c:pt idx="77">
                  <c:v>2.4185941999999998E-2</c:v>
                </c:pt>
                <c:pt idx="78">
                  <c:v>2.8824751999999999E-2</c:v>
                </c:pt>
                <c:pt idx="79">
                  <c:v>3.3262647999999999E-2</c:v>
                </c:pt>
                <c:pt idx="80">
                  <c:v>3.2674960000000003E-2</c:v>
                </c:pt>
                <c:pt idx="81">
                  <c:v>2.4674695E-2</c:v>
                </c:pt>
                <c:pt idx="82">
                  <c:v>1.1321628E-2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5.4196169999999998E-3</c:v>
                </c:pt>
                <c:pt idx="89">
                  <c:v>1.2682667E-2</c:v>
                </c:pt>
                <c:pt idx="90">
                  <c:v>1.955784E-2</c:v>
                </c:pt>
                <c:pt idx="91">
                  <c:v>2.6169686000000001E-2</c:v>
                </c:pt>
                <c:pt idx="92">
                  <c:v>3.0764882E-2</c:v>
                </c:pt>
                <c:pt idx="93">
                  <c:v>3.3214713999999999E-2</c:v>
                </c:pt>
                <c:pt idx="94">
                  <c:v>3.3888799999999997E-2</c:v>
                </c:pt>
                <c:pt idx="95">
                  <c:v>3.3053211999999998E-2</c:v>
                </c:pt>
                <c:pt idx="96">
                  <c:v>3.3229742E-2</c:v>
                </c:pt>
                <c:pt idx="97">
                  <c:v>3.3836074000000001E-2</c:v>
                </c:pt>
                <c:pt idx="98">
                  <c:v>3.4439214000000003E-2</c:v>
                </c:pt>
                <c:pt idx="99">
                  <c:v>3.4545023000000001E-2</c:v>
                </c:pt>
                <c:pt idx="100">
                  <c:v>3.4052644E-2</c:v>
                </c:pt>
                <c:pt idx="101">
                  <c:v>3.3288657999999999E-2</c:v>
                </c:pt>
                <c:pt idx="102">
                  <c:v>3.2193586000000003E-2</c:v>
                </c:pt>
                <c:pt idx="103">
                  <c:v>3.1442390000000001E-2</c:v>
                </c:pt>
                <c:pt idx="104">
                  <c:v>2.9965294999999999E-2</c:v>
                </c:pt>
                <c:pt idx="105">
                  <c:v>2.7891844999999998E-2</c:v>
                </c:pt>
                <c:pt idx="106">
                  <c:v>2.5150305000000001E-2</c:v>
                </c:pt>
                <c:pt idx="107">
                  <c:v>2.2363029999999999E-2</c:v>
                </c:pt>
                <c:pt idx="108">
                  <c:v>1.8441848E-2</c:v>
                </c:pt>
                <c:pt idx="109">
                  <c:v>1.4016949000000001E-2</c:v>
                </c:pt>
                <c:pt idx="110">
                  <c:v>9.5922509999999996E-3</c:v>
                </c:pt>
                <c:pt idx="111">
                  <c:v>4.8675044000000001E-3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A9F3-4333-B487-EA858A61A4E2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[5]Sheet1!$D$93:$DT$93</c:f>
              <c:numCache>
                <c:formatCode>General</c:formatCode>
                <c:ptCount val="121"/>
                <c:pt idx="0">
                  <c:v>5.9731000000000003E-3</c:v>
                </c:pt>
                <c:pt idx="1">
                  <c:v>3.5232413E-3</c:v>
                </c:pt>
                <c:pt idx="2">
                  <c:v>3.4844314000000002E-3</c:v>
                </c:pt>
                <c:pt idx="3">
                  <c:v>1.8821267E-3</c:v>
                </c:pt>
                <c:pt idx="4">
                  <c:v>8.4500000000000005E-4</c:v>
                </c:pt>
                <c:pt idx="5">
                  <c:v>1.2722823999999999E-3</c:v>
                </c:pt>
                <c:pt idx="6">
                  <c:v>3.4621595E-3</c:v>
                </c:pt>
                <c:pt idx="7">
                  <c:v>6.6351057000000003E-3</c:v>
                </c:pt>
                <c:pt idx="8">
                  <c:v>7.7570406999999996E-3</c:v>
                </c:pt>
                <c:pt idx="9">
                  <c:v>5.3108236999999999E-3</c:v>
                </c:pt>
                <c:pt idx="10">
                  <c:v>2.5500000000000002E-4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1.733208E-3</c:v>
                </c:pt>
                <c:pt idx="15">
                  <c:v>8.0015069999999997E-3</c:v>
                </c:pt>
                <c:pt idx="16">
                  <c:v>1.3134870999999999E-2</c:v>
                </c:pt>
                <c:pt idx="17">
                  <c:v>1.366828E-2</c:v>
                </c:pt>
                <c:pt idx="18">
                  <c:v>9.7487075000000003E-3</c:v>
                </c:pt>
                <c:pt idx="19">
                  <c:v>2.6470192000000001E-3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1.0834021000000001E-3</c:v>
                </c:pt>
                <c:pt idx="27">
                  <c:v>7.5339163000000004E-3</c:v>
                </c:pt>
                <c:pt idx="28">
                  <c:v>1.30013535E-2</c:v>
                </c:pt>
                <c:pt idx="29">
                  <c:v>1.6889722999999999E-2</c:v>
                </c:pt>
                <c:pt idx="30">
                  <c:v>2.0410588E-2</c:v>
                </c:pt>
                <c:pt idx="31">
                  <c:v>2.3296002E-2</c:v>
                </c:pt>
                <c:pt idx="32">
                  <c:v>2.4552414000000002E-2</c:v>
                </c:pt>
                <c:pt idx="33">
                  <c:v>2.6082155999999999E-2</c:v>
                </c:pt>
                <c:pt idx="34">
                  <c:v>2.7510871999999999E-2</c:v>
                </c:pt>
                <c:pt idx="35">
                  <c:v>2.8672447E-2</c:v>
                </c:pt>
                <c:pt idx="36">
                  <c:v>2.7717812000000001E-2</c:v>
                </c:pt>
                <c:pt idx="37">
                  <c:v>2.3758030999999999E-2</c:v>
                </c:pt>
                <c:pt idx="38">
                  <c:v>1.7696742000000001E-2</c:v>
                </c:pt>
                <c:pt idx="39">
                  <c:v>1.1849746E-2</c:v>
                </c:pt>
                <c:pt idx="40">
                  <c:v>6.98528E-3</c:v>
                </c:pt>
                <c:pt idx="41">
                  <c:v>4.3194059999999996E-3</c:v>
                </c:pt>
                <c:pt idx="42">
                  <c:v>2.8917314E-3</c:v>
                </c:pt>
                <c:pt idx="43">
                  <c:v>4.3308386000000003E-3</c:v>
                </c:pt>
                <c:pt idx="44">
                  <c:v>9.7436009999999993E-3</c:v>
                </c:pt>
                <c:pt idx="45">
                  <c:v>1.758498E-2</c:v>
                </c:pt>
                <c:pt idx="46">
                  <c:v>2.4455589999999999E-2</c:v>
                </c:pt>
                <c:pt idx="47">
                  <c:v>2.7807146000000001E-2</c:v>
                </c:pt>
                <c:pt idx="48">
                  <c:v>2.8472494000000001E-2</c:v>
                </c:pt>
                <c:pt idx="49">
                  <c:v>2.8689913000000001E-2</c:v>
                </c:pt>
                <c:pt idx="50">
                  <c:v>2.9561759999999999E-2</c:v>
                </c:pt>
                <c:pt idx="51">
                  <c:v>3.1815995E-2</c:v>
                </c:pt>
                <c:pt idx="52">
                  <c:v>3.4916278000000002E-2</c:v>
                </c:pt>
                <c:pt idx="53">
                  <c:v>3.6767743999999998E-2</c:v>
                </c:pt>
                <c:pt idx="54">
                  <c:v>3.5543895999999998E-2</c:v>
                </c:pt>
                <c:pt idx="55">
                  <c:v>3.2411990000000002E-2</c:v>
                </c:pt>
                <c:pt idx="56">
                  <c:v>3.0262928000000001E-2</c:v>
                </c:pt>
                <c:pt idx="57">
                  <c:v>3.2176964000000002E-2</c:v>
                </c:pt>
                <c:pt idx="58">
                  <c:v>3.7579700000000001E-2</c:v>
                </c:pt>
                <c:pt idx="59">
                  <c:v>4.3283663999999999E-2</c:v>
                </c:pt>
                <c:pt idx="60">
                  <c:v>4.5620445000000003E-2</c:v>
                </c:pt>
                <c:pt idx="61">
                  <c:v>4.6510299999999997E-2</c:v>
                </c:pt>
                <c:pt idx="62">
                  <c:v>4.7573150000000002E-2</c:v>
                </c:pt>
                <c:pt idx="63">
                  <c:v>4.8625559999999998E-2</c:v>
                </c:pt>
                <c:pt idx="64">
                  <c:v>4.7119330000000001E-2</c:v>
                </c:pt>
                <c:pt idx="65">
                  <c:v>4.3433779999999998E-2</c:v>
                </c:pt>
                <c:pt idx="66">
                  <c:v>4.3042284E-2</c:v>
                </c:pt>
                <c:pt idx="67">
                  <c:v>5.0594920000000002E-2</c:v>
                </c:pt>
                <c:pt idx="68">
                  <c:v>6.2743720000000003E-2</c:v>
                </c:pt>
                <c:pt idx="69">
                  <c:v>6.8975040000000001E-2</c:v>
                </c:pt>
                <c:pt idx="70">
                  <c:v>6.2241588E-2</c:v>
                </c:pt>
                <c:pt idx="71">
                  <c:v>4.5308277000000001E-2</c:v>
                </c:pt>
                <c:pt idx="72">
                  <c:v>2.8282660000000001E-2</c:v>
                </c:pt>
                <c:pt idx="73">
                  <c:v>1.8606721999999999E-2</c:v>
                </c:pt>
                <c:pt idx="74">
                  <c:v>1.7110996E-2</c:v>
                </c:pt>
                <c:pt idx="75">
                  <c:v>1.9209463E-2</c:v>
                </c:pt>
                <c:pt idx="76">
                  <c:v>2.1813294E-2</c:v>
                </c:pt>
                <c:pt idx="77">
                  <c:v>2.4784278E-2</c:v>
                </c:pt>
                <c:pt idx="78">
                  <c:v>2.9134205999999999E-2</c:v>
                </c:pt>
                <c:pt idx="79">
                  <c:v>3.3057068000000002E-2</c:v>
                </c:pt>
                <c:pt idx="80">
                  <c:v>3.2106469999999998E-2</c:v>
                </c:pt>
                <c:pt idx="81">
                  <c:v>2.4113597000000001E-2</c:v>
                </c:pt>
                <c:pt idx="82">
                  <c:v>1.10465335E-2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5.4034683999999999E-3</c:v>
                </c:pt>
                <c:pt idx="89">
                  <c:v>1.2570849E-2</c:v>
                </c:pt>
                <c:pt idx="90">
                  <c:v>1.9370736999999999E-2</c:v>
                </c:pt>
                <c:pt idx="91">
                  <c:v>2.6020952E-2</c:v>
                </c:pt>
                <c:pt idx="92">
                  <c:v>3.0743888E-2</c:v>
                </c:pt>
                <c:pt idx="93">
                  <c:v>3.3282433E-2</c:v>
                </c:pt>
                <c:pt idx="94">
                  <c:v>3.3984564000000002E-2</c:v>
                </c:pt>
                <c:pt idx="95">
                  <c:v>3.3102430000000002E-2</c:v>
                </c:pt>
                <c:pt idx="96">
                  <c:v>3.3103465999999998E-2</c:v>
                </c:pt>
                <c:pt idx="97">
                  <c:v>3.3500057E-2</c:v>
                </c:pt>
                <c:pt idx="98">
                  <c:v>3.3918246999999999E-2</c:v>
                </c:pt>
                <c:pt idx="99">
                  <c:v>3.3907159999999999E-2</c:v>
                </c:pt>
                <c:pt idx="100">
                  <c:v>3.3343541999999997E-2</c:v>
                </c:pt>
                <c:pt idx="101">
                  <c:v>3.2472394000000002E-2</c:v>
                </c:pt>
                <c:pt idx="102">
                  <c:v>3.1437010000000001E-2</c:v>
                </c:pt>
                <c:pt idx="103">
                  <c:v>3.0737229000000001E-2</c:v>
                </c:pt>
                <c:pt idx="104">
                  <c:v>2.9343223000000002E-2</c:v>
                </c:pt>
                <c:pt idx="105">
                  <c:v>2.7374902999999999E-2</c:v>
                </c:pt>
                <c:pt idx="106">
                  <c:v>2.4765246000000001E-2</c:v>
                </c:pt>
                <c:pt idx="107">
                  <c:v>2.2196655999999999E-2</c:v>
                </c:pt>
                <c:pt idx="108">
                  <c:v>1.8427173000000002E-2</c:v>
                </c:pt>
                <c:pt idx="109">
                  <c:v>1.417734E-2</c:v>
                </c:pt>
                <c:pt idx="110">
                  <c:v>9.9240979999999993E-3</c:v>
                </c:pt>
                <c:pt idx="111">
                  <c:v>5.3057232999999997E-3</c:v>
                </c:pt>
                <c:pt idx="112">
                  <c:v>3.1399999999999999E-4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A9F3-4333-B487-EA858A61A4E2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[5]Sheet1!$D$94:$DT$94</c:f>
              <c:numCache>
                <c:formatCode>General</c:formatCode>
                <c:ptCount val="121"/>
                <c:pt idx="0">
                  <c:v>5.2773426000000002E-3</c:v>
                </c:pt>
                <c:pt idx="1">
                  <c:v>2.9047629999999999E-3</c:v>
                </c:pt>
                <c:pt idx="2">
                  <c:v>2.9687553000000001E-3</c:v>
                </c:pt>
                <c:pt idx="3">
                  <c:v>1.4554516E-3</c:v>
                </c:pt>
                <c:pt idx="4">
                  <c:v>2.9700000000000001E-4</c:v>
                </c:pt>
                <c:pt idx="5">
                  <c:v>5.44E-4</c:v>
                </c:pt>
                <c:pt idx="6">
                  <c:v>2.7054648000000001E-3</c:v>
                </c:pt>
                <c:pt idx="7">
                  <c:v>6.2507090000000001E-3</c:v>
                </c:pt>
                <c:pt idx="8">
                  <c:v>7.9027379999999994E-3</c:v>
                </c:pt>
                <c:pt idx="9">
                  <c:v>5.8161313999999997E-3</c:v>
                </c:pt>
                <c:pt idx="10">
                  <c:v>7.94E-4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1.3480382E-3</c:v>
                </c:pt>
                <c:pt idx="15">
                  <c:v>7.7513160000000003E-3</c:v>
                </c:pt>
                <c:pt idx="16">
                  <c:v>1.3010533499999999E-2</c:v>
                </c:pt>
                <c:pt idx="17">
                  <c:v>1.3625009E-2</c:v>
                </c:pt>
                <c:pt idx="18">
                  <c:v>9.6727170000000008E-3</c:v>
                </c:pt>
                <c:pt idx="19">
                  <c:v>2.5174160000000002E-3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1.2137644999999999E-3</c:v>
                </c:pt>
                <c:pt idx="27">
                  <c:v>7.7313622000000004E-3</c:v>
                </c:pt>
                <c:pt idx="28">
                  <c:v>1.3238276E-2</c:v>
                </c:pt>
                <c:pt idx="29">
                  <c:v>1.7203766999999998E-2</c:v>
                </c:pt>
                <c:pt idx="30">
                  <c:v>2.0828787000000001E-2</c:v>
                </c:pt>
                <c:pt idx="31">
                  <c:v>2.3796322000000002E-2</c:v>
                </c:pt>
                <c:pt idx="32">
                  <c:v>2.5020971999999999E-2</c:v>
                </c:pt>
                <c:pt idx="33">
                  <c:v>2.6297484999999999E-2</c:v>
                </c:pt>
                <c:pt idx="34">
                  <c:v>2.7296510999999999E-2</c:v>
                </c:pt>
                <c:pt idx="35">
                  <c:v>2.7985485000000001E-2</c:v>
                </c:pt>
                <c:pt idx="36">
                  <c:v>2.6784740000000001E-2</c:v>
                </c:pt>
                <c:pt idx="37">
                  <c:v>2.3011146E-2</c:v>
                </c:pt>
                <c:pt idx="38">
                  <c:v>1.7375903000000002E-2</c:v>
                </c:pt>
                <c:pt idx="39">
                  <c:v>1.1816917999999999E-2</c:v>
                </c:pt>
                <c:pt idx="40">
                  <c:v>6.9102130000000001E-3</c:v>
                </c:pt>
                <c:pt idx="41">
                  <c:v>3.9794260000000003E-3</c:v>
                </c:pt>
                <c:pt idx="42">
                  <c:v>2.3915797999999999E-3</c:v>
                </c:pt>
                <c:pt idx="43">
                  <c:v>3.9776109999999998E-3</c:v>
                </c:pt>
                <c:pt idx="44">
                  <c:v>9.7731750000000003E-3</c:v>
                </c:pt>
                <c:pt idx="45">
                  <c:v>1.7937136999999999E-2</c:v>
                </c:pt>
                <c:pt idx="46">
                  <c:v>2.4911538E-2</c:v>
                </c:pt>
                <c:pt idx="47">
                  <c:v>2.8125379999999998E-2</c:v>
                </c:pt>
                <c:pt idx="48">
                  <c:v>2.8493507000000001E-2</c:v>
                </c:pt>
                <c:pt idx="49">
                  <c:v>2.851944E-2</c:v>
                </c:pt>
                <c:pt idx="50">
                  <c:v>2.9326136999999999E-2</c:v>
                </c:pt>
                <c:pt idx="51">
                  <c:v>3.1662999999999997E-2</c:v>
                </c:pt>
                <c:pt idx="52">
                  <c:v>3.4876685999999997E-2</c:v>
                </c:pt>
                <c:pt idx="53">
                  <c:v>3.6733540000000002E-2</c:v>
                </c:pt>
                <c:pt idx="54">
                  <c:v>3.5440918000000002E-2</c:v>
                </c:pt>
                <c:pt idx="55">
                  <c:v>3.2319114000000003E-2</c:v>
                </c:pt>
                <c:pt idx="56">
                  <c:v>3.0306146999999999E-2</c:v>
                </c:pt>
                <c:pt idx="57">
                  <c:v>3.2375569999999999E-2</c:v>
                </c:pt>
                <c:pt idx="58">
                  <c:v>3.7890809999999997E-2</c:v>
                </c:pt>
                <c:pt idx="59">
                  <c:v>4.364585E-2</c:v>
                </c:pt>
                <c:pt idx="60">
                  <c:v>4.6009834999999999E-2</c:v>
                </c:pt>
                <c:pt idx="61">
                  <c:v>4.6765019999999997E-2</c:v>
                </c:pt>
                <c:pt idx="62">
                  <c:v>4.7448369999999997E-2</c:v>
                </c:pt>
                <c:pt idx="63">
                  <c:v>4.8018026999999998E-2</c:v>
                </c:pt>
                <c:pt idx="64">
                  <c:v>4.6211532999999999E-2</c:v>
                </c:pt>
                <c:pt idx="65">
                  <c:v>4.2603160000000001E-2</c:v>
                </c:pt>
                <c:pt idx="66">
                  <c:v>4.2549169999999997E-2</c:v>
                </c:pt>
                <c:pt idx="67">
                  <c:v>5.0472512999999997E-2</c:v>
                </c:pt>
                <c:pt idx="68">
                  <c:v>6.2881350000000003E-2</c:v>
                </c:pt>
                <c:pt idx="69">
                  <c:v>6.9315255000000006E-2</c:v>
                </c:pt>
                <c:pt idx="70">
                  <c:v>6.2735269999999996E-2</c:v>
                </c:pt>
                <c:pt idx="71">
                  <c:v>4.583657E-2</c:v>
                </c:pt>
                <c:pt idx="72">
                  <c:v>2.8640479999999999E-2</c:v>
                </c:pt>
                <c:pt idx="73">
                  <c:v>1.8633318999999999E-2</c:v>
                </c:pt>
                <c:pt idx="74">
                  <c:v>1.6778536E-2</c:v>
                </c:pt>
                <c:pt idx="75">
                  <c:v>1.8694878000000002E-2</c:v>
                </c:pt>
                <c:pt idx="76">
                  <c:v>2.1398019000000001E-2</c:v>
                </c:pt>
                <c:pt idx="77">
                  <c:v>2.4689663000000001E-2</c:v>
                </c:pt>
                <c:pt idx="78">
                  <c:v>2.941119E-2</c:v>
                </c:pt>
                <c:pt idx="79">
                  <c:v>3.3536978000000002E-2</c:v>
                </c:pt>
                <c:pt idx="80">
                  <c:v>3.2508799999999997E-2</c:v>
                </c:pt>
                <c:pt idx="81">
                  <c:v>2.4183102000000001E-2</c:v>
                </c:pt>
                <c:pt idx="82">
                  <c:v>1.0671793000000001E-2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5.800688E-3</c:v>
                </c:pt>
                <c:pt idx="89">
                  <c:v>1.3366398999999999E-2</c:v>
                </c:pt>
                <c:pt idx="90">
                  <c:v>2.023672E-2</c:v>
                </c:pt>
                <c:pt idx="91">
                  <c:v>2.6598433000000001E-2</c:v>
                </c:pt>
                <c:pt idx="92">
                  <c:v>3.083992E-2</c:v>
                </c:pt>
                <c:pt idx="93">
                  <c:v>3.2973215E-2</c:v>
                </c:pt>
                <c:pt idx="94">
                  <c:v>3.337292E-2</c:v>
                </c:pt>
                <c:pt idx="95">
                  <c:v>3.2296650000000003E-2</c:v>
                </c:pt>
                <c:pt idx="96">
                  <c:v>3.2213369999999998E-2</c:v>
                </c:pt>
                <c:pt idx="97">
                  <c:v>3.2577567000000002E-2</c:v>
                </c:pt>
                <c:pt idx="98">
                  <c:v>3.2986625999999998E-2</c:v>
                </c:pt>
                <c:pt idx="99">
                  <c:v>3.2989576E-2</c:v>
                </c:pt>
                <c:pt idx="100">
                  <c:v>3.248463E-2</c:v>
                </c:pt>
                <c:pt idx="101">
                  <c:v>3.1737399999999999E-2</c:v>
                </c:pt>
                <c:pt idx="102">
                  <c:v>3.085479E-2</c:v>
                </c:pt>
                <c:pt idx="103">
                  <c:v>3.0389012999999999E-2</c:v>
                </c:pt>
                <c:pt idx="104">
                  <c:v>2.9251673999999998E-2</c:v>
                </c:pt>
                <c:pt idx="105">
                  <c:v>2.7540367E-2</c:v>
                </c:pt>
                <c:pt idx="106">
                  <c:v>2.5171052999999999E-2</c:v>
                </c:pt>
                <c:pt idx="107">
                  <c:v>2.2744576999999998E-2</c:v>
                </c:pt>
                <c:pt idx="108">
                  <c:v>1.9150660999999999E-2</c:v>
                </c:pt>
                <c:pt idx="109">
                  <c:v>1.5008198E-2</c:v>
                </c:pt>
                <c:pt idx="110">
                  <c:v>1.0819719E-2</c:v>
                </c:pt>
                <c:pt idx="111">
                  <c:v>6.2341719999999996E-3</c:v>
                </c:pt>
                <c:pt idx="112">
                  <c:v>1.2339676999999999E-3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A9F3-4333-B487-EA858A61A4E2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[5]Sheet1!$D$95:$DT$95</c:f>
              <c:numCache>
                <c:formatCode>General</c:formatCode>
                <c:ptCount val="121"/>
                <c:pt idx="0">
                  <c:v>4.3022920000000001E-3</c:v>
                </c:pt>
                <c:pt idx="1">
                  <c:v>2.2796843999999998E-3</c:v>
                </c:pt>
                <c:pt idx="2">
                  <c:v>2.8392167000000001E-3</c:v>
                </c:pt>
                <c:pt idx="3">
                  <c:v>1.7467769000000001E-3</c:v>
                </c:pt>
                <c:pt idx="4">
                  <c:v>9.3899999999999995E-4</c:v>
                </c:pt>
                <c:pt idx="5">
                  <c:v>1.4646971000000001E-3</c:v>
                </c:pt>
                <c:pt idx="6">
                  <c:v>3.6515651999999999E-3</c:v>
                </c:pt>
                <c:pt idx="7">
                  <c:v>6.7476619999999998E-3</c:v>
                </c:pt>
                <c:pt idx="8">
                  <c:v>7.75627E-3</c:v>
                </c:pt>
                <c:pt idx="9">
                  <c:v>5.1947705999999998E-3</c:v>
                </c:pt>
                <c:pt idx="10">
                  <c:v>9.2E-5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1.5686691E-3</c:v>
                </c:pt>
                <c:pt idx="15">
                  <c:v>7.9108860000000007E-3</c:v>
                </c:pt>
                <c:pt idx="16">
                  <c:v>1.3094806000000001E-2</c:v>
                </c:pt>
                <c:pt idx="17">
                  <c:v>1.3587384500000001E-2</c:v>
                </c:pt>
                <c:pt idx="18">
                  <c:v>9.5408509999999995E-3</c:v>
                </c:pt>
                <c:pt idx="19">
                  <c:v>2.4166262999999999E-3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1.5506183E-3</c:v>
                </c:pt>
                <c:pt idx="27">
                  <c:v>7.9469970000000008E-3</c:v>
                </c:pt>
                <c:pt idx="28">
                  <c:v>1.3253534000000001E-2</c:v>
                </c:pt>
                <c:pt idx="29">
                  <c:v>1.7065983E-2</c:v>
                </c:pt>
                <c:pt idx="30">
                  <c:v>2.0634046E-2</c:v>
                </c:pt>
                <c:pt idx="31">
                  <c:v>2.3613975999999998E-2</c:v>
                </c:pt>
                <c:pt idx="32">
                  <c:v>2.4939572E-2</c:v>
                </c:pt>
                <c:pt idx="33">
                  <c:v>2.6479470000000001E-2</c:v>
                </c:pt>
                <c:pt idx="34">
                  <c:v>2.7924106000000001E-2</c:v>
                </c:pt>
                <c:pt idx="35">
                  <c:v>2.9147413E-2</c:v>
                </c:pt>
                <c:pt idx="36">
                  <c:v>2.8323890000000001E-2</c:v>
                </c:pt>
                <c:pt idx="37">
                  <c:v>2.4580293999999999E-2</c:v>
                </c:pt>
                <c:pt idx="38">
                  <c:v>1.8608336999999999E-2</c:v>
                </c:pt>
                <c:pt idx="39">
                  <c:v>1.2646736E-2</c:v>
                </c:pt>
                <c:pt idx="40">
                  <c:v>7.5074779999999997E-3</c:v>
                </c:pt>
                <c:pt idx="41">
                  <c:v>4.6320831999999996E-3</c:v>
                </c:pt>
                <c:pt idx="42">
                  <c:v>3.1926362000000001E-3</c:v>
                </c:pt>
                <c:pt idx="43">
                  <c:v>4.7661652999999998E-3</c:v>
                </c:pt>
                <c:pt idx="44">
                  <c:v>1.0353243E-2</c:v>
                </c:pt>
                <c:pt idx="45">
                  <c:v>1.8266026000000001E-2</c:v>
                </c:pt>
                <c:pt idx="46">
                  <c:v>2.5069606000000001E-2</c:v>
                </c:pt>
                <c:pt idx="47">
                  <c:v>2.8286604E-2</c:v>
                </c:pt>
                <c:pt idx="48">
                  <c:v>2.883086E-2</c:v>
                </c:pt>
                <c:pt idx="49">
                  <c:v>2.9043040999999999E-2</c:v>
                </c:pt>
                <c:pt idx="50">
                  <c:v>2.9961636E-2</c:v>
                </c:pt>
                <c:pt idx="51">
                  <c:v>3.2291483000000003E-2</c:v>
                </c:pt>
                <c:pt idx="52">
                  <c:v>3.5379488000000001E-2</c:v>
                </c:pt>
                <c:pt idx="53">
                  <c:v>3.704379E-2</c:v>
                </c:pt>
                <c:pt idx="54">
                  <c:v>3.5452566999999997E-2</c:v>
                </c:pt>
                <c:pt idx="55">
                  <c:v>3.1955490000000003E-2</c:v>
                </c:pt>
                <c:pt idx="56">
                  <c:v>2.9621472999999999E-2</c:v>
                </c:pt>
                <c:pt idx="57">
                  <c:v>3.1715229999999997E-2</c:v>
                </c:pt>
                <c:pt idx="58">
                  <c:v>3.7553905999999998E-2</c:v>
                </c:pt>
                <c:pt idx="59">
                  <c:v>4.3688744000000002E-2</c:v>
                </c:pt>
                <c:pt idx="60">
                  <c:v>4.6300814000000003E-2</c:v>
                </c:pt>
                <c:pt idx="61">
                  <c:v>4.7278309999999997E-2</c:v>
                </c:pt>
                <c:pt idx="62">
                  <c:v>4.8301335000000001E-2</c:v>
                </c:pt>
                <c:pt idx="63">
                  <c:v>4.9231770000000001E-2</c:v>
                </c:pt>
                <c:pt idx="64">
                  <c:v>4.7537293000000001E-2</c:v>
                </c:pt>
                <c:pt idx="65">
                  <c:v>4.3630056E-2</c:v>
                </c:pt>
                <c:pt idx="66">
                  <c:v>4.3100394E-2</c:v>
                </c:pt>
                <c:pt idx="67">
                  <c:v>5.0632394999999997E-2</c:v>
                </c:pt>
                <c:pt idx="68">
                  <c:v>6.2713749999999999E-2</c:v>
                </c:pt>
                <c:pt idx="69">
                  <c:v>6.8703180000000003E-2</c:v>
                </c:pt>
                <c:pt idx="70">
                  <c:v>6.1622594000000003E-2</c:v>
                </c:pt>
                <c:pt idx="71">
                  <c:v>4.4521610000000003E-2</c:v>
                </c:pt>
                <c:pt idx="72">
                  <c:v>2.7804981999999999E-2</c:v>
                </c:pt>
                <c:pt idx="73">
                  <c:v>1.8850978000000001E-2</c:v>
                </c:pt>
                <c:pt idx="74">
                  <c:v>1.8011183E-2</c:v>
                </c:pt>
                <c:pt idx="75">
                  <c:v>2.0304282999999999E-2</c:v>
                </c:pt>
                <c:pt idx="76">
                  <c:v>2.2649562000000002E-2</c:v>
                </c:pt>
                <c:pt idx="77">
                  <c:v>2.5206609000000001E-2</c:v>
                </c:pt>
                <c:pt idx="78">
                  <c:v>2.9300705E-2</c:v>
                </c:pt>
                <c:pt idx="79">
                  <c:v>3.3172470000000003E-2</c:v>
                </c:pt>
                <c:pt idx="80">
                  <c:v>3.2205200000000003E-2</c:v>
                </c:pt>
                <c:pt idx="81">
                  <c:v>2.4077674E-2</c:v>
                </c:pt>
                <c:pt idx="82">
                  <c:v>1.0735300999999999E-2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5.7335900000000002E-3</c:v>
                </c:pt>
                <c:pt idx="89">
                  <c:v>1.3317312E-2</c:v>
                </c:pt>
                <c:pt idx="90">
                  <c:v>2.0339362E-2</c:v>
                </c:pt>
                <c:pt idx="91">
                  <c:v>2.6880870000000001E-2</c:v>
                </c:pt>
                <c:pt idx="92">
                  <c:v>3.1290949999999998E-2</c:v>
                </c:pt>
                <c:pt idx="93">
                  <c:v>3.3522802999999997E-2</c:v>
                </c:pt>
                <c:pt idx="94">
                  <c:v>3.4020630000000003E-2</c:v>
                </c:pt>
                <c:pt idx="95">
                  <c:v>3.3043835000000001E-2</c:v>
                </c:pt>
                <c:pt idx="96">
                  <c:v>3.311153E-2</c:v>
                </c:pt>
                <c:pt idx="97">
                  <c:v>3.3633165E-2</c:v>
                </c:pt>
                <c:pt idx="98">
                  <c:v>3.418152E-2</c:v>
                </c:pt>
                <c:pt idx="99">
                  <c:v>3.4264392999999997E-2</c:v>
                </c:pt>
                <c:pt idx="100">
                  <c:v>3.3764704999999999E-2</c:v>
                </c:pt>
                <c:pt idx="101">
                  <c:v>3.2874342000000001E-2</c:v>
                </c:pt>
                <c:pt idx="102">
                  <c:v>3.1767186000000003E-2</c:v>
                </c:pt>
                <c:pt idx="103">
                  <c:v>3.1000882E-2</c:v>
                </c:pt>
                <c:pt idx="104">
                  <c:v>2.9514327999999999E-2</c:v>
                </c:pt>
                <c:pt idx="105">
                  <c:v>2.7430403999999999E-2</c:v>
                </c:pt>
                <c:pt idx="106">
                  <c:v>2.4685751999999998E-2</c:v>
                </c:pt>
                <c:pt idx="107">
                  <c:v>2.1952712999999999E-2</c:v>
                </c:pt>
                <c:pt idx="108">
                  <c:v>1.8033250000000001E-2</c:v>
                </c:pt>
                <c:pt idx="109">
                  <c:v>1.3629693E-2</c:v>
                </c:pt>
                <c:pt idx="110">
                  <c:v>9.2488599999999994E-3</c:v>
                </c:pt>
                <c:pt idx="111">
                  <c:v>4.4564219999999998E-3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A9F3-4333-B487-EA858A61A4E2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[5]Sheet1!$D$96:$DT$96</c:f>
              <c:numCache>
                <c:formatCode>General</c:formatCode>
                <c:ptCount val="121"/>
                <c:pt idx="0">
                  <c:v>5.1656794000000004E-3</c:v>
                </c:pt>
                <c:pt idx="1">
                  <c:v>2.6682521999999999E-3</c:v>
                </c:pt>
                <c:pt idx="2">
                  <c:v>2.4448598E-3</c:v>
                </c:pt>
                <c:pt idx="3">
                  <c:v>1.08292E-3</c:v>
                </c:pt>
                <c:pt idx="4">
                  <c:v>3.0800000000000001E-4</c:v>
                </c:pt>
                <c:pt idx="5">
                  <c:v>1.0674399E-3</c:v>
                </c:pt>
                <c:pt idx="6">
                  <c:v>3.5652718999999999E-3</c:v>
                </c:pt>
                <c:pt idx="7">
                  <c:v>7.0431879999999997E-3</c:v>
                </c:pt>
                <c:pt idx="8">
                  <c:v>8.3842099999999996E-3</c:v>
                </c:pt>
                <c:pt idx="9">
                  <c:v>5.8748404999999998E-3</c:v>
                </c:pt>
                <c:pt idx="10">
                  <c:v>5.2499999999999997E-4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1.0871686999999999E-3</c:v>
                </c:pt>
                <c:pt idx="15">
                  <c:v>7.736766E-3</c:v>
                </c:pt>
                <c:pt idx="16">
                  <c:v>1.3263687499999999E-2</c:v>
                </c:pt>
                <c:pt idx="17">
                  <c:v>1.4022201E-2</c:v>
                </c:pt>
                <c:pt idx="18">
                  <c:v>1.0119226E-2</c:v>
                </c:pt>
                <c:pt idx="19">
                  <c:v>2.8687175E-3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1.8038156000000001E-3</c:v>
                </c:pt>
                <c:pt idx="27">
                  <c:v>8.3774479999999991E-3</c:v>
                </c:pt>
                <c:pt idx="28">
                  <c:v>1.3651933E-2</c:v>
                </c:pt>
                <c:pt idx="29">
                  <c:v>1.7296432E-2</c:v>
                </c:pt>
                <c:pt idx="30">
                  <c:v>2.0613073999999999E-2</c:v>
                </c:pt>
                <c:pt idx="31">
                  <c:v>2.3459388000000001E-2</c:v>
                </c:pt>
                <c:pt idx="32">
                  <c:v>2.4758305000000001E-2</c:v>
                </c:pt>
                <c:pt idx="33">
                  <c:v>2.6253017E-2</c:v>
                </c:pt>
                <c:pt idx="34">
                  <c:v>2.7509924000000002E-2</c:v>
                </c:pt>
                <c:pt idx="35">
                  <c:v>2.8423713999999999E-2</c:v>
                </c:pt>
                <c:pt idx="36">
                  <c:v>2.7277227000000001E-2</c:v>
                </c:pt>
                <c:pt idx="37">
                  <c:v>2.3319907000000001E-2</c:v>
                </c:pt>
                <c:pt idx="38">
                  <c:v>1.7430978E-2</c:v>
                </c:pt>
                <c:pt idx="39">
                  <c:v>1.1686063E-2</c:v>
                </c:pt>
                <c:pt idx="40">
                  <c:v>6.8016834999999999E-3</c:v>
                </c:pt>
                <c:pt idx="41">
                  <c:v>4.0393592999999998E-3</c:v>
                </c:pt>
                <c:pt idx="42">
                  <c:v>2.6020397999999998E-3</c:v>
                </c:pt>
                <c:pt idx="43">
                  <c:v>4.1526914999999998E-3</c:v>
                </c:pt>
                <c:pt idx="44">
                  <c:v>9.740327E-3</c:v>
                </c:pt>
                <c:pt idx="45">
                  <c:v>1.7709723E-2</c:v>
                </c:pt>
                <c:pt idx="46">
                  <c:v>2.4795065000000002E-2</c:v>
                </c:pt>
                <c:pt idx="47">
                  <c:v>2.8505679999999999E-2</c:v>
                </c:pt>
                <c:pt idx="48">
                  <c:v>2.9525321E-2</c:v>
                </c:pt>
                <c:pt idx="49">
                  <c:v>2.9914171999999999E-2</c:v>
                </c:pt>
                <c:pt idx="50">
                  <c:v>3.0589195E-2</c:v>
                </c:pt>
                <c:pt idx="51">
                  <c:v>3.2448831999999997E-2</c:v>
                </c:pt>
                <c:pt idx="52">
                  <c:v>3.5185672000000001E-2</c:v>
                </c:pt>
                <c:pt idx="53">
                  <c:v>3.6786836000000003E-2</c:v>
                </c:pt>
                <c:pt idx="54">
                  <c:v>3.5425045000000002E-2</c:v>
                </c:pt>
                <c:pt idx="55">
                  <c:v>3.2213364000000001E-2</c:v>
                </c:pt>
                <c:pt idx="56">
                  <c:v>2.9964527000000001E-2</c:v>
                </c:pt>
                <c:pt idx="57">
                  <c:v>3.1785939999999999E-2</c:v>
                </c:pt>
                <c:pt idx="58">
                  <c:v>3.7210029999999998E-2</c:v>
                </c:pt>
                <c:pt idx="59">
                  <c:v>4.312614E-2</c:v>
                </c:pt>
                <c:pt idx="60">
                  <c:v>4.5755440000000001E-2</c:v>
                </c:pt>
                <c:pt idx="61">
                  <c:v>4.6760379999999997E-2</c:v>
                </c:pt>
                <c:pt idx="62">
                  <c:v>4.7657273999999999E-2</c:v>
                </c:pt>
                <c:pt idx="63">
                  <c:v>4.8487056000000001E-2</c:v>
                </c:pt>
                <c:pt idx="64">
                  <c:v>4.7010902E-2</c:v>
                </c:pt>
                <c:pt idx="65">
                  <c:v>4.3687675000000002E-2</c:v>
                </c:pt>
                <c:pt idx="66">
                  <c:v>4.3656952999999998E-2</c:v>
                </c:pt>
                <c:pt idx="67">
                  <c:v>5.1175140000000001E-2</c:v>
                </c:pt>
                <c:pt idx="68">
                  <c:v>6.2798740000000006E-2</c:v>
                </c:pt>
                <c:pt idx="69">
                  <c:v>6.8384829999999994E-2</c:v>
                </c:pt>
                <c:pt idx="70">
                  <c:v>6.1381992000000003E-2</c:v>
                </c:pt>
                <c:pt idx="71">
                  <c:v>4.4776150000000001E-2</c:v>
                </c:pt>
                <c:pt idx="72">
                  <c:v>2.846858E-2</c:v>
                </c:pt>
                <c:pt idx="73">
                  <c:v>1.9438533000000001E-2</c:v>
                </c:pt>
                <c:pt idx="74">
                  <c:v>1.8132707000000001E-2</c:v>
                </c:pt>
                <c:pt idx="75">
                  <c:v>1.9943643E-2</c:v>
                </c:pt>
                <c:pt idx="76">
                  <c:v>2.2028305000000001E-2</c:v>
                </c:pt>
                <c:pt idx="77">
                  <c:v>2.4569412999999998E-2</c:v>
                </c:pt>
                <c:pt idx="78">
                  <c:v>2.8790817E-2</c:v>
                </c:pt>
                <c:pt idx="79">
                  <c:v>3.2824966999999997E-2</c:v>
                </c:pt>
                <c:pt idx="80">
                  <c:v>3.1976190000000002E-2</c:v>
                </c:pt>
                <c:pt idx="81">
                  <c:v>2.3951419000000002E-2</c:v>
                </c:pt>
                <c:pt idx="82">
                  <c:v>1.0764147999999999E-2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5.6062300000000002E-3</c:v>
                </c:pt>
                <c:pt idx="89">
                  <c:v>1.2918460999999999E-2</c:v>
                </c:pt>
                <c:pt idx="90">
                  <c:v>1.9822031E-2</c:v>
                </c:pt>
                <c:pt idx="91">
                  <c:v>2.6420857999999998E-2</c:v>
                </c:pt>
                <c:pt idx="92">
                  <c:v>3.097397E-2</c:v>
                </c:pt>
                <c:pt idx="93">
                  <c:v>3.3384595000000003E-2</c:v>
                </c:pt>
                <c:pt idx="94">
                  <c:v>3.4026916999999997E-2</c:v>
                </c:pt>
                <c:pt idx="95">
                  <c:v>3.3112040000000002E-2</c:v>
                </c:pt>
                <c:pt idx="96">
                  <c:v>3.3175517000000002E-2</c:v>
                </c:pt>
                <c:pt idx="97">
                  <c:v>3.3644899999999998E-2</c:v>
                </c:pt>
                <c:pt idx="98">
                  <c:v>3.4125898000000002E-2</c:v>
                </c:pt>
                <c:pt idx="99">
                  <c:v>3.4144040000000001E-2</c:v>
                </c:pt>
                <c:pt idx="100">
                  <c:v>3.3599753000000003E-2</c:v>
                </c:pt>
                <c:pt idx="101">
                  <c:v>3.2733909999999998E-2</c:v>
                </c:pt>
                <c:pt idx="102">
                  <c:v>3.1667580000000001E-2</c:v>
                </c:pt>
                <c:pt idx="103">
                  <c:v>3.096202E-2</c:v>
                </c:pt>
                <c:pt idx="104">
                  <c:v>2.9558448000000001E-2</c:v>
                </c:pt>
                <c:pt idx="105">
                  <c:v>2.7574866999999999E-2</c:v>
                </c:pt>
                <c:pt idx="106">
                  <c:v>2.4942988999999999E-2</c:v>
                </c:pt>
                <c:pt idx="107">
                  <c:v>2.2277663E-2</c:v>
                </c:pt>
                <c:pt idx="108">
                  <c:v>1.8498230000000001E-2</c:v>
                </c:pt>
                <c:pt idx="109">
                  <c:v>1.4226414E-2</c:v>
                </c:pt>
                <c:pt idx="110">
                  <c:v>9.9634470000000003E-3</c:v>
                </c:pt>
                <c:pt idx="111">
                  <c:v>5.2384394000000003E-3</c:v>
                </c:pt>
                <c:pt idx="112">
                  <c:v>2.2100000000000001E-4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A9F3-4333-B487-EA858A61A4E2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[5]Sheet1!$D$97:$DT$97</c:f>
              <c:numCache>
                <c:formatCode>General</c:formatCode>
                <c:ptCount val="121"/>
                <c:pt idx="0">
                  <c:v>4.6572936999999997E-3</c:v>
                </c:pt>
                <c:pt idx="1">
                  <c:v>2.3119460000000001E-3</c:v>
                </c:pt>
                <c:pt idx="2">
                  <c:v>2.5722147E-3</c:v>
                </c:pt>
                <c:pt idx="3">
                  <c:v>1.5053899000000001E-3</c:v>
                </c:pt>
                <c:pt idx="4">
                  <c:v>8.9099999999999997E-4</c:v>
                </c:pt>
                <c:pt idx="5">
                  <c:v>1.4898654999999999E-3</c:v>
                </c:pt>
                <c:pt idx="6">
                  <c:v>3.6406447E-3</c:v>
                </c:pt>
                <c:pt idx="7">
                  <c:v>6.7638955000000004E-3</c:v>
                </c:pt>
                <c:pt idx="8">
                  <c:v>7.9404539999999996E-3</c:v>
                </c:pt>
                <c:pt idx="9">
                  <c:v>5.5016144000000003E-3</c:v>
                </c:pt>
                <c:pt idx="10">
                  <c:v>3.57E-4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9.19E-4</c:v>
                </c:pt>
                <c:pt idx="15">
                  <c:v>7.5858566000000004E-3</c:v>
                </c:pt>
                <c:pt idx="16">
                  <c:v>1.3266781E-2</c:v>
                </c:pt>
                <c:pt idx="17">
                  <c:v>1.4215726E-2</c:v>
                </c:pt>
                <c:pt idx="18">
                  <c:v>1.0393698999999999E-2</c:v>
                </c:pt>
                <c:pt idx="19">
                  <c:v>3.0293710999999999E-3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1.6746089E-3</c:v>
                </c:pt>
                <c:pt idx="27">
                  <c:v>8.1049020000000006E-3</c:v>
                </c:pt>
                <c:pt idx="28">
                  <c:v>1.3379168E-2</c:v>
                </c:pt>
                <c:pt idx="29">
                  <c:v>1.7018116999999999E-2</c:v>
                </c:pt>
                <c:pt idx="30">
                  <c:v>2.0394110999999999E-2</c:v>
                </c:pt>
                <c:pt idx="31">
                  <c:v>2.3206752000000001E-2</c:v>
                </c:pt>
                <c:pt idx="32">
                  <c:v>2.4324950000000001E-2</c:v>
                </c:pt>
                <c:pt idx="33">
                  <c:v>2.559322E-2</c:v>
                </c:pt>
                <c:pt idx="34">
                  <c:v>2.6773696999999999E-2</c:v>
                </c:pt>
                <c:pt idx="35">
                  <c:v>2.7826666999999999E-2</c:v>
                </c:pt>
                <c:pt idx="36">
                  <c:v>2.6958175000000001E-2</c:v>
                </c:pt>
                <c:pt idx="37">
                  <c:v>2.3199126E-2</c:v>
                </c:pt>
                <c:pt idx="38">
                  <c:v>1.7272751999999999E-2</c:v>
                </c:pt>
                <c:pt idx="39">
                  <c:v>1.1484886E-2</c:v>
                </c:pt>
                <c:pt idx="40">
                  <c:v>6.6561125999999998E-3</c:v>
                </c:pt>
                <c:pt idx="41">
                  <c:v>4.0682345000000002E-3</c:v>
                </c:pt>
                <c:pt idx="42">
                  <c:v>2.7115922000000002E-3</c:v>
                </c:pt>
                <c:pt idx="43">
                  <c:v>4.2361611999999996E-3</c:v>
                </c:pt>
                <c:pt idx="44">
                  <c:v>9.7370860000000007E-3</c:v>
                </c:pt>
                <c:pt idx="45">
                  <c:v>1.7649867E-2</c:v>
                </c:pt>
                <c:pt idx="46">
                  <c:v>2.4574326000000001E-2</c:v>
                </c:pt>
                <c:pt idx="47">
                  <c:v>2.8000778E-2</c:v>
                </c:pt>
                <c:pt idx="48">
                  <c:v>2.8769057000000001E-2</c:v>
                </c:pt>
                <c:pt idx="49">
                  <c:v>2.9157795E-2</c:v>
                </c:pt>
                <c:pt idx="50">
                  <c:v>3.0202600999999999E-2</c:v>
                </c:pt>
                <c:pt idx="51">
                  <c:v>3.2613709999999997E-2</c:v>
                </c:pt>
                <c:pt idx="52">
                  <c:v>3.5697825000000002E-2</c:v>
                </c:pt>
                <c:pt idx="53">
                  <c:v>3.7275775999999997E-2</c:v>
                </c:pt>
                <c:pt idx="54">
                  <c:v>3.5541266000000002E-2</c:v>
                </c:pt>
                <c:pt idx="55">
                  <c:v>3.1884427999999999E-2</c:v>
                </c:pt>
                <c:pt idx="56">
                  <c:v>2.9460337E-2</c:v>
                </c:pt>
                <c:pt idx="57">
                  <c:v>3.1442888000000002E-2</c:v>
                </c:pt>
                <c:pt idx="58">
                  <c:v>3.7151129999999997E-2</c:v>
                </c:pt>
                <c:pt idx="59">
                  <c:v>4.3223317999999997E-2</c:v>
                </c:pt>
                <c:pt idx="60">
                  <c:v>4.5852266000000003E-2</c:v>
                </c:pt>
                <c:pt idx="61">
                  <c:v>4.6797435999999998E-2</c:v>
                </c:pt>
                <c:pt idx="62">
                  <c:v>4.7657610000000003E-2</c:v>
                </c:pt>
                <c:pt idx="63">
                  <c:v>4.8432389999999999E-2</c:v>
                </c:pt>
                <c:pt idx="64">
                  <c:v>4.6791393000000001E-2</c:v>
                </c:pt>
                <c:pt idx="65">
                  <c:v>4.3236516000000003E-2</c:v>
                </c:pt>
                <c:pt idx="66">
                  <c:v>4.3054785999999998E-2</c:v>
                </c:pt>
                <c:pt idx="67">
                  <c:v>5.0615482000000003E-2</c:v>
                </c:pt>
                <c:pt idx="68">
                  <c:v>6.2457982000000002E-2</c:v>
                </c:pt>
                <c:pt idx="69">
                  <c:v>6.8296015000000002E-2</c:v>
                </c:pt>
                <c:pt idx="70">
                  <c:v>6.1423461999999998E-2</c:v>
                </c:pt>
                <c:pt idx="71">
                  <c:v>4.4787965999999999E-2</c:v>
                </c:pt>
                <c:pt idx="72">
                  <c:v>2.8382649999999999E-2</c:v>
                </c:pt>
                <c:pt idx="73">
                  <c:v>1.9277277999999998E-2</c:v>
                </c:pt>
                <c:pt idx="74">
                  <c:v>1.7988928000000001E-2</c:v>
                </c:pt>
                <c:pt idx="75">
                  <c:v>1.9889738000000001E-2</c:v>
                </c:pt>
                <c:pt idx="76">
                  <c:v>2.2132697999999999E-2</c:v>
                </c:pt>
                <c:pt idx="77">
                  <c:v>2.4893695E-2</c:v>
                </c:pt>
                <c:pt idx="78">
                  <c:v>2.9268631999999999E-2</c:v>
                </c:pt>
                <c:pt idx="79">
                  <c:v>3.3304083999999998E-2</c:v>
                </c:pt>
                <c:pt idx="80">
                  <c:v>3.2362950000000001E-2</c:v>
                </c:pt>
                <c:pt idx="81">
                  <c:v>2.4221904999999998E-2</c:v>
                </c:pt>
                <c:pt idx="82">
                  <c:v>1.0908657E-2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4.7402390000000003E-3</c:v>
                </c:pt>
                <c:pt idx="89">
                  <c:v>1.1991313E-2</c:v>
                </c:pt>
                <c:pt idx="90">
                  <c:v>1.8916269999999999E-2</c:v>
                </c:pt>
                <c:pt idx="91">
                  <c:v>2.5722383000000001E-2</c:v>
                </c:pt>
                <c:pt idx="92">
                  <c:v>3.0628584E-2</c:v>
                </c:pt>
                <c:pt idx="93">
                  <c:v>3.3329382999999997E-2</c:v>
                </c:pt>
                <c:pt idx="94">
                  <c:v>3.4136314000000001E-2</c:v>
                </c:pt>
                <c:pt idx="95">
                  <c:v>3.3275477999999997E-2</c:v>
                </c:pt>
                <c:pt idx="96">
                  <c:v>3.3213075000000002E-2</c:v>
                </c:pt>
                <c:pt idx="97">
                  <c:v>3.3519220000000002E-2</c:v>
                </c:pt>
                <c:pt idx="98">
                  <c:v>3.3844393E-2</c:v>
                </c:pt>
                <c:pt idx="99">
                  <c:v>3.3756177999999998E-2</c:v>
                </c:pt>
                <c:pt idx="100">
                  <c:v>3.3137843E-2</c:v>
                </c:pt>
                <c:pt idx="101">
                  <c:v>3.2229237000000001E-2</c:v>
                </c:pt>
                <c:pt idx="102">
                  <c:v>3.1234560000000001E-2</c:v>
                </c:pt>
                <c:pt idx="103">
                  <c:v>3.0617413999999999E-2</c:v>
                </c:pt>
                <c:pt idx="104">
                  <c:v>2.9321156000000001E-2</c:v>
                </c:pt>
                <c:pt idx="105">
                  <c:v>2.7453689E-2</c:v>
                </c:pt>
                <c:pt idx="106">
                  <c:v>2.4941609999999999E-2</c:v>
                </c:pt>
                <c:pt idx="107">
                  <c:v>2.2476869999999999E-2</c:v>
                </c:pt>
                <c:pt idx="108">
                  <c:v>1.8784505999999999E-2</c:v>
                </c:pt>
                <c:pt idx="109">
                  <c:v>1.4599664E-2</c:v>
                </c:pt>
                <c:pt idx="110">
                  <c:v>1.042477E-2</c:v>
                </c:pt>
                <c:pt idx="111">
                  <c:v>5.7724504999999999E-3</c:v>
                </c:pt>
                <c:pt idx="112">
                  <c:v>7.8200000000000003E-4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A9F3-4333-B487-EA858A61A4E2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[5]Sheet1!$D$98:$DT$98</c:f>
              <c:numCache>
                <c:formatCode>General</c:formatCode>
                <c:ptCount val="121"/>
                <c:pt idx="0">
                  <c:v>4.0463069999999999E-3</c:v>
                </c:pt>
                <c:pt idx="1">
                  <c:v>1.9890238000000002E-3</c:v>
                </c:pt>
                <c:pt idx="2">
                  <c:v>2.3953298000000001E-3</c:v>
                </c:pt>
                <c:pt idx="3">
                  <c:v>1.1838337E-3</c:v>
                </c:pt>
                <c:pt idx="4">
                  <c:v>4.44E-4</c:v>
                </c:pt>
                <c:pt idx="5">
                  <c:v>1.2284030000000001E-3</c:v>
                </c:pt>
                <c:pt idx="6">
                  <c:v>3.7318325999999998E-3</c:v>
                </c:pt>
                <c:pt idx="7">
                  <c:v>7.0355636999999997E-3</c:v>
                </c:pt>
                <c:pt idx="8">
                  <c:v>7.9757200000000004E-3</c:v>
                </c:pt>
                <c:pt idx="9">
                  <c:v>5.1490505999999998E-3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1.655821E-3</c:v>
                </c:pt>
                <c:pt idx="15">
                  <c:v>7.8958239999999992E-3</c:v>
                </c:pt>
                <c:pt idx="16">
                  <c:v>1.3037592000000001E-2</c:v>
                </c:pt>
                <c:pt idx="17">
                  <c:v>1.3634649E-2</c:v>
                </c:pt>
                <c:pt idx="18">
                  <c:v>9.6527939999999993E-3</c:v>
                </c:pt>
                <c:pt idx="19">
                  <c:v>2.3778507000000002E-3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1.7129907E-3</c:v>
                </c:pt>
                <c:pt idx="27">
                  <c:v>8.4679330000000004E-3</c:v>
                </c:pt>
                <c:pt idx="28">
                  <c:v>1.3998238E-2</c:v>
                </c:pt>
                <c:pt idx="29">
                  <c:v>1.7693727999999999E-2</c:v>
                </c:pt>
                <c:pt idx="30">
                  <c:v>2.0943072E-2</c:v>
                </c:pt>
                <c:pt idx="31">
                  <c:v>2.3577457E-2</c:v>
                </c:pt>
                <c:pt idx="32">
                  <c:v>2.4559923000000001E-2</c:v>
                </c:pt>
                <c:pt idx="33">
                  <c:v>2.5643662000000001E-2</c:v>
                </c:pt>
                <c:pt idx="34">
                  <c:v>2.6556546E-2</c:v>
                </c:pt>
                <c:pt idx="35">
                  <c:v>2.7246146999999998E-2</c:v>
                </c:pt>
                <c:pt idx="36">
                  <c:v>2.6086644999999999E-2</c:v>
                </c:pt>
                <c:pt idx="37">
                  <c:v>2.2347834E-2</c:v>
                </c:pt>
                <c:pt idx="38">
                  <c:v>1.6833181999999999E-2</c:v>
                </c:pt>
                <c:pt idx="39">
                  <c:v>1.1584963E-2</c:v>
                </c:pt>
                <c:pt idx="40">
                  <c:v>7.1195900000000003E-3</c:v>
                </c:pt>
                <c:pt idx="41">
                  <c:v>4.5242175000000003E-3</c:v>
                </c:pt>
                <c:pt idx="42">
                  <c:v>2.9660854E-3</c:v>
                </c:pt>
                <c:pt idx="43">
                  <c:v>4.2982979999999999E-3</c:v>
                </c:pt>
                <c:pt idx="44">
                  <c:v>9.7488220000000007E-3</c:v>
                </c:pt>
                <c:pt idx="45">
                  <c:v>1.7692362999999999E-2</c:v>
                </c:pt>
                <c:pt idx="46">
                  <c:v>2.4699904000000002E-2</c:v>
                </c:pt>
                <c:pt idx="47">
                  <c:v>2.8234648000000001E-2</c:v>
                </c:pt>
                <c:pt idx="48">
                  <c:v>2.9011851000000002E-2</c:v>
                </c:pt>
                <c:pt idx="49">
                  <c:v>2.9237572E-2</c:v>
                </c:pt>
                <c:pt idx="50">
                  <c:v>2.9869481999999999E-2</c:v>
                </c:pt>
                <c:pt idx="51">
                  <c:v>3.1705725999999997E-2</c:v>
                </c:pt>
                <c:pt idx="52">
                  <c:v>3.4379716999999997E-2</c:v>
                </c:pt>
                <c:pt idx="53">
                  <c:v>3.5993776999999998E-2</c:v>
                </c:pt>
                <c:pt idx="54">
                  <c:v>3.4787222999999999E-2</c:v>
                </c:pt>
                <c:pt idx="55">
                  <c:v>3.1801707999999998E-2</c:v>
                </c:pt>
                <c:pt idx="56">
                  <c:v>2.9751324999999999E-2</c:v>
                </c:pt>
                <c:pt idx="57">
                  <c:v>3.1603348000000003E-2</c:v>
                </c:pt>
                <c:pt idx="58">
                  <c:v>3.6893025000000003E-2</c:v>
                </c:pt>
                <c:pt idx="59">
                  <c:v>4.2669730000000003E-2</c:v>
                </c:pt>
                <c:pt idx="60">
                  <c:v>4.535107E-2</c:v>
                </c:pt>
                <c:pt idx="61">
                  <c:v>4.666323E-2</c:v>
                </c:pt>
                <c:pt idx="62">
                  <c:v>4.7936164000000003E-2</c:v>
                </c:pt>
                <c:pt idx="63">
                  <c:v>4.8893644999999999E-2</c:v>
                </c:pt>
                <c:pt idx="64">
                  <c:v>4.7171577999999999E-2</c:v>
                </c:pt>
                <c:pt idx="65">
                  <c:v>4.3374058E-2</c:v>
                </c:pt>
                <c:pt idx="66">
                  <c:v>4.2927377000000003E-2</c:v>
                </c:pt>
                <c:pt idx="67">
                  <c:v>5.0333929999999999E-2</c:v>
                </c:pt>
                <c:pt idx="68">
                  <c:v>6.2207505000000003E-2</c:v>
                </c:pt>
                <c:pt idx="69">
                  <c:v>6.8334124999999996E-2</c:v>
                </c:pt>
                <c:pt idx="70">
                  <c:v>6.1883233000000003E-2</c:v>
                </c:pt>
                <c:pt idx="71">
                  <c:v>4.5506039999999998E-2</c:v>
                </c:pt>
                <c:pt idx="72">
                  <c:v>2.8983396000000002E-2</c:v>
                </c:pt>
                <c:pt idx="73">
                  <c:v>1.9495175999999999E-2</c:v>
                </c:pt>
                <c:pt idx="74">
                  <c:v>1.7863569999999999E-2</c:v>
                </c:pt>
                <c:pt idx="75">
                  <c:v>1.9666324999999998E-2</c:v>
                </c:pt>
                <c:pt idx="76">
                  <c:v>2.1937419E-2</c:v>
                </c:pt>
                <c:pt idx="77">
                  <c:v>2.4665309999999999E-2</c:v>
                </c:pt>
                <c:pt idx="78">
                  <c:v>2.8921369999999998E-2</c:v>
                </c:pt>
                <c:pt idx="79">
                  <c:v>3.2843289999999997E-2</c:v>
                </c:pt>
                <c:pt idx="80">
                  <c:v>3.1826418000000002E-2</c:v>
                </c:pt>
                <c:pt idx="81">
                  <c:v>2.3635177E-2</c:v>
                </c:pt>
                <c:pt idx="82">
                  <c:v>1.0300451E-2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5.4291189999999996E-3</c:v>
                </c:pt>
                <c:pt idx="89">
                  <c:v>1.2845933E-2</c:v>
                </c:pt>
                <c:pt idx="90">
                  <c:v>1.9704128000000001E-2</c:v>
                </c:pt>
                <c:pt idx="91">
                  <c:v>2.6226385000000001E-2</c:v>
                </c:pt>
                <c:pt idx="92">
                  <c:v>3.0785291999999999E-2</c:v>
                </c:pt>
                <c:pt idx="93">
                  <c:v>3.327724E-2</c:v>
                </c:pt>
                <c:pt idx="94">
                  <c:v>3.4038222999999999E-2</c:v>
                </c:pt>
                <c:pt idx="95">
                  <c:v>3.3202160000000001E-2</c:v>
                </c:pt>
                <c:pt idx="96">
                  <c:v>3.323723E-2</c:v>
                </c:pt>
                <c:pt idx="97">
                  <c:v>3.3595458000000002E-2</c:v>
                </c:pt>
                <c:pt idx="98">
                  <c:v>3.3884930000000001E-2</c:v>
                </c:pt>
                <c:pt idx="99">
                  <c:v>3.3681937000000002E-2</c:v>
                </c:pt>
                <c:pt idx="100">
                  <c:v>3.2909170000000001E-2</c:v>
                </c:pt>
                <c:pt idx="101">
                  <c:v>3.1903580000000001E-2</c:v>
                </c:pt>
                <c:pt idx="102">
                  <c:v>3.0760193000000002E-2</c:v>
                </c:pt>
                <c:pt idx="103">
                  <c:v>3.0056708000000001E-2</c:v>
                </c:pt>
                <c:pt idx="104">
                  <c:v>2.8730156E-2</c:v>
                </c:pt>
                <c:pt idx="105">
                  <c:v>2.6888740000000001E-2</c:v>
                </c:pt>
                <c:pt idx="106">
                  <c:v>2.4451885E-2</c:v>
                </c:pt>
                <c:pt idx="107">
                  <c:v>2.2053819999999998E-2</c:v>
                </c:pt>
                <c:pt idx="108">
                  <c:v>1.8511000999999999E-2</c:v>
                </c:pt>
                <c:pt idx="109">
                  <c:v>1.4475763000000001E-2</c:v>
                </c:pt>
                <c:pt idx="110">
                  <c:v>1.0425634E-2</c:v>
                </c:pt>
                <c:pt idx="111">
                  <c:v>6.0233250000000004E-3</c:v>
                </c:pt>
                <c:pt idx="112">
                  <c:v>1.1700152E-3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A9F3-4333-B487-EA858A61A4E2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[5]Sheet1!$D$99:$DT$99</c:f>
              <c:numCache>
                <c:formatCode>General</c:formatCode>
                <c:ptCount val="121"/>
                <c:pt idx="0">
                  <c:v>3.8510851999999998E-3</c:v>
                </c:pt>
                <c:pt idx="1">
                  <c:v>1.6042073E-3</c:v>
                </c:pt>
                <c:pt idx="2">
                  <c:v>1.6511793999999999E-3</c:v>
                </c:pt>
                <c:pt idx="3">
                  <c:v>6.5700000000000003E-4</c:v>
                </c:pt>
                <c:pt idx="4">
                  <c:v>6.6699999999999995E-5</c:v>
                </c:pt>
                <c:pt idx="5">
                  <c:v>8.2600000000000002E-4</c:v>
                </c:pt>
                <c:pt idx="6">
                  <c:v>3.3295576000000001E-3</c:v>
                </c:pt>
                <c:pt idx="7">
                  <c:v>6.9114774999999998E-3</c:v>
                </c:pt>
                <c:pt idx="8">
                  <c:v>8.4013639999999997E-3</c:v>
                </c:pt>
                <c:pt idx="9">
                  <c:v>5.9511727E-3</c:v>
                </c:pt>
                <c:pt idx="10">
                  <c:v>5.6300000000000002E-4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1.0690540000000001E-3</c:v>
                </c:pt>
                <c:pt idx="15">
                  <c:v>7.4966926999999999E-3</c:v>
                </c:pt>
                <c:pt idx="16">
                  <c:v>1.2698032999999999E-2</c:v>
                </c:pt>
                <c:pt idx="17">
                  <c:v>1.3290981E-2</c:v>
                </c:pt>
                <c:pt idx="18">
                  <c:v>9.4981119999999995E-3</c:v>
                </c:pt>
                <c:pt idx="19">
                  <c:v>2.6070653000000001E-3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1.3979814000000001E-3</c:v>
                </c:pt>
                <c:pt idx="27">
                  <c:v>7.6934322999999997E-3</c:v>
                </c:pt>
                <c:pt idx="28">
                  <c:v>1.2965691999999999E-2</c:v>
                </c:pt>
                <c:pt idx="29">
                  <c:v>1.6800530000000001E-2</c:v>
                </c:pt>
                <c:pt idx="30">
                  <c:v>2.0463927E-2</c:v>
                </c:pt>
                <c:pt idx="31">
                  <c:v>2.3601284E-2</c:v>
                </c:pt>
                <c:pt idx="32">
                  <c:v>2.4998078E-2</c:v>
                </c:pt>
                <c:pt idx="33">
                  <c:v>2.6333489000000002E-2</c:v>
                </c:pt>
                <c:pt idx="34">
                  <c:v>2.7367162E-2</c:v>
                </c:pt>
                <c:pt idx="35">
                  <c:v>2.8120895999999999E-2</c:v>
                </c:pt>
                <c:pt idx="36">
                  <c:v>2.6966457999999999E-2</c:v>
                </c:pt>
                <c:pt idx="37">
                  <c:v>2.3064458999999999E-2</c:v>
                </c:pt>
                <c:pt idx="38">
                  <c:v>1.7130803E-2</c:v>
                </c:pt>
                <c:pt idx="39">
                  <c:v>1.1333341E-2</c:v>
                </c:pt>
                <c:pt idx="40">
                  <c:v>6.4773755000000002E-3</c:v>
                </c:pt>
                <c:pt idx="41">
                  <c:v>3.8529667E-3</c:v>
                </c:pt>
                <c:pt idx="42">
                  <c:v>2.4971375000000001E-3</c:v>
                </c:pt>
                <c:pt idx="43">
                  <c:v>4.023497E-3</c:v>
                </c:pt>
                <c:pt idx="44">
                  <c:v>9.5118279999999999E-3</c:v>
                </c:pt>
                <c:pt idx="45">
                  <c:v>1.7463889999999999E-2</c:v>
                </c:pt>
                <c:pt idx="46">
                  <c:v>2.4532646000000002E-2</c:v>
                </c:pt>
                <c:pt idx="47">
                  <c:v>2.8109318000000001E-2</c:v>
                </c:pt>
                <c:pt idx="48">
                  <c:v>2.8860793999999999E-2</c:v>
                </c:pt>
                <c:pt idx="49">
                  <c:v>2.9002039E-2</c:v>
                </c:pt>
                <c:pt idx="50">
                  <c:v>2.969072E-2</c:v>
                </c:pt>
                <c:pt idx="51">
                  <c:v>3.1803709999999999E-2</c:v>
                </c:pt>
                <c:pt idx="52">
                  <c:v>3.4857076000000001E-2</c:v>
                </c:pt>
                <c:pt idx="53">
                  <c:v>3.6701754000000003E-2</c:v>
                </c:pt>
                <c:pt idx="54">
                  <c:v>3.5442370000000001E-2</c:v>
                </c:pt>
                <c:pt idx="55">
                  <c:v>3.2256443000000003E-2</c:v>
                </c:pt>
                <c:pt idx="56">
                  <c:v>3.0045226000000001E-2</c:v>
                </c:pt>
                <c:pt idx="57">
                  <c:v>3.189852E-2</c:v>
                </c:pt>
                <c:pt idx="58">
                  <c:v>3.7235799999999999E-2</c:v>
                </c:pt>
                <c:pt idx="59">
                  <c:v>4.2891983000000002E-2</c:v>
                </c:pt>
                <c:pt idx="60">
                  <c:v>4.5184027000000002E-2</c:v>
                </c:pt>
                <c:pt idx="61">
                  <c:v>4.594819E-2</c:v>
                </c:pt>
                <c:pt idx="62">
                  <c:v>4.6816285999999999E-2</c:v>
                </c:pt>
                <c:pt idx="63">
                  <c:v>4.7801490000000002E-2</c:v>
                </c:pt>
                <c:pt idx="64">
                  <c:v>4.6533211999999997E-2</c:v>
                </c:pt>
                <c:pt idx="65">
                  <c:v>4.3366799999999997E-2</c:v>
                </c:pt>
                <c:pt idx="66">
                  <c:v>4.3347295000000001E-2</c:v>
                </c:pt>
                <c:pt idx="67">
                  <c:v>5.0763316000000003E-2</c:v>
                </c:pt>
                <c:pt idx="68">
                  <c:v>6.2303837000000001E-2</c:v>
                </c:pt>
                <c:pt idx="69">
                  <c:v>6.7980269999999995E-2</c:v>
                </c:pt>
                <c:pt idx="70">
                  <c:v>6.1238795999999998E-2</c:v>
                </c:pt>
                <c:pt idx="71">
                  <c:v>4.4879536999999997E-2</c:v>
                </c:pt>
                <c:pt idx="72">
                  <c:v>2.8659536999999999E-2</c:v>
                </c:pt>
                <c:pt idx="73">
                  <c:v>1.9560812E-2</c:v>
                </c:pt>
                <c:pt idx="74">
                  <c:v>1.8155944E-2</c:v>
                </c:pt>
                <c:pt idx="75">
                  <c:v>1.9890299E-2</c:v>
                </c:pt>
                <c:pt idx="76">
                  <c:v>2.1886168000000001E-2</c:v>
                </c:pt>
                <c:pt idx="77">
                  <c:v>2.4329079999999999E-2</c:v>
                </c:pt>
                <c:pt idx="78">
                  <c:v>2.8425756999999999E-2</c:v>
                </c:pt>
                <c:pt idx="79">
                  <c:v>3.2350763999999997E-2</c:v>
                </c:pt>
                <c:pt idx="80">
                  <c:v>3.150551E-2</c:v>
                </c:pt>
                <c:pt idx="81">
                  <c:v>2.3652428999999999E-2</c:v>
                </c:pt>
                <c:pt idx="82">
                  <c:v>1.07465405E-2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4.7510783000000003E-3</c:v>
                </c:pt>
                <c:pt idx="89">
                  <c:v>1.2002474000000001E-2</c:v>
                </c:pt>
                <c:pt idx="90">
                  <c:v>1.8956331999999999E-2</c:v>
                </c:pt>
                <c:pt idx="91">
                  <c:v>2.5781432E-2</c:v>
                </c:pt>
                <c:pt idx="92">
                  <c:v>3.0601554E-2</c:v>
                </c:pt>
                <c:pt idx="93">
                  <c:v>3.3233899999999997E-2</c:v>
                </c:pt>
                <c:pt idx="94">
                  <c:v>3.4010217000000002E-2</c:v>
                </c:pt>
                <c:pt idx="95">
                  <c:v>3.3148379999999998E-2</c:v>
                </c:pt>
                <c:pt idx="96">
                  <c:v>3.3134776999999997E-2</c:v>
                </c:pt>
                <c:pt idx="97">
                  <c:v>3.3534870000000001E-2</c:v>
                </c:pt>
                <c:pt idx="98">
                  <c:v>3.3943800000000003E-2</c:v>
                </c:pt>
                <c:pt idx="99">
                  <c:v>3.3881385E-2</c:v>
                </c:pt>
                <c:pt idx="100">
                  <c:v>3.322253E-2</c:v>
                </c:pt>
                <c:pt idx="101">
                  <c:v>3.2335505E-2</c:v>
                </c:pt>
                <c:pt idx="102">
                  <c:v>3.1223621E-2</c:v>
                </c:pt>
                <c:pt idx="103">
                  <c:v>3.0486205999999998E-2</c:v>
                </c:pt>
                <c:pt idx="104">
                  <c:v>2.9085231999999999E-2</c:v>
                </c:pt>
                <c:pt idx="105">
                  <c:v>2.7138586999999999E-2</c:v>
                </c:pt>
                <c:pt idx="106">
                  <c:v>2.457198E-2</c:v>
                </c:pt>
                <c:pt idx="107">
                  <c:v>2.2014868E-2</c:v>
                </c:pt>
                <c:pt idx="108">
                  <c:v>1.8321616999999998E-2</c:v>
                </c:pt>
                <c:pt idx="109">
                  <c:v>1.4144047999999999E-2</c:v>
                </c:pt>
                <c:pt idx="110">
                  <c:v>9.9712819999999997E-3</c:v>
                </c:pt>
                <c:pt idx="111">
                  <c:v>5.6137009999999996E-3</c:v>
                </c:pt>
                <c:pt idx="112">
                  <c:v>7.4899999999999999E-4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A9F3-4333-B487-EA858A61A4E2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[5]Sheet1!$D$100:$DT$100</c:f>
              <c:numCache>
                <c:formatCode>General</c:formatCode>
                <c:ptCount val="121"/>
                <c:pt idx="0">
                  <c:v>4.0955096E-3</c:v>
                </c:pt>
                <c:pt idx="1">
                  <c:v>1.935109E-3</c:v>
                </c:pt>
                <c:pt idx="2">
                  <c:v>2.3830137E-3</c:v>
                </c:pt>
                <c:pt idx="3">
                  <c:v>1.348216E-3</c:v>
                </c:pt>
                <c:pt idx="4">
                  <c:v>5.5800000000000001E-4</c:v>
                </c:pt>
                <c:pt idx="5">
                  <c:v>1.0027009999999999E-3</c:v>
                </c:pt>
                <c:pt idx="6">
                  <c:v>3.2360528E-3</c:v>
                </c:pt>
                <c:pt idx="7">
                  <c:v>6.8066246E-3</c:v>
                </c:pt>
                <c:pt idx="8">
                  <c:v>8.3917660000000002E-3</c:v>
                </c:pt>
                <c:pt idx="9">
                  <c:v>5.9915482999999999E-3</c:v>
                </c:pt>
                <c:pt idx="10">
                  <c:v>5.2300000000000003E-4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7.6800000000000002E-4</c:v>
                </c:pt>
                <c:pt idx="15">
                  <c:v>7.5562390000000002E-3</c:v>
                </c:pt>
                <c:pt idx="16">
                  <c:v>1.3213829999999999E-2</c:v>
                </c:pt>
                <c:pt idx="17">
                  <c:v>1.40792765E-2</c:v>
                </c:pt>
                <c:pt idx="18">
                  <c:v>1.0153929000000001E-2</c:v>
                </c:pt>
                <c:pt idx="19">
                  <c:v>2.8156004999999999E-3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1.4017991E-3</c:v>
                </c:pt>
                <c:pt idx="27">
                  <c:v>7.746925E-3</c:v>
                </c:pt>
                <c:pt idx="28">
                  <c:v>1.3107977999999999E-2</c:v>
                </c:pt>
                <c:pt idx="29">
                  <c:v>1.6895502999999999E-2</c:v>
                </c:pt>
                <c:pt idx="30">
                  <c:v>2.0470322999999999E-2</c:v>
                </c:pt>
                <c:pt idx="31">
                  <c:v>2.3553258000000001E-2</c:v>
                </c:pt>
                <c:pt idx="32">
                  <c:v>2.5009962E-2</c:v>
                </c:pt>
                <c:pt idx="33">
                  <c:v>2.6470463999999999E-2</c:v>
                </c:pt>
                <c:pt idx="34">
                  <c:v>2.7504510999999999E-2</c:v>
                </c:pt>
                <c:pt idx="35">
                  <c:v>2.8114193999999999E-2</c:v>
                </c:pt>
                <c:pt idx="36">
                  <c:v>2.6769330000000001E-2</c:v>
                </c:pt>
                <c:pt idx="37">
                  <c:v>2.2762350000000001E-2</c:v>
                </c:pt>
                <c:pt idx="38">
                  <c:v>1.6906419999999998E-2</c:v>
                </c:pt>
                <c:pt idx="39">
                  <c:v>1.1210767999999999E-2</c:v>
                </c:pt>
                <c:pt idx="40">
                  <c:v>6.4236424000000004E-3</c:v>
                </c:pt>
                <c:pt idx="41">
                  <c:v>3.8330206000000001E-3</c:v>
                </c:pt>
                <c:pt idx="42">
                  <c:v>2.6539060000000001E-3</c:v>
                </c:pt>
                <c:pt idx="43">
                  <c:v>4.5158365000000002E-3</c:v>
                </c:pt>
                <c:pt idx="44">
                  <c:v>1.0302396E-2</c:v>
                </c:pt>
                <c:pt idx="45">
                  <c:v>1.8266266E-2</c:v>
                </c:pt>
                <c:pt idx="46">
                  <c:v>2.5033573E-2</c:v>
                </c:pt>
                <c:pt idx="47">
                  <c:v>2.8238663000000001E-2</c:v>
                </c:pt>
                <c:pt idx="48">
                  <c:v>2.8820512999999999E-2</c:v>
                </c:pt>
                <c:pt idx="49">
                  <c:v>2.9008780000000001E-2</c:v>
                </c:pt>
                <c:pt idx="50">
                  <c:v>2.9782132999999999E-2</c:v>
                </c:pt>
                <c:pt idx="51">
                  <c:v>3.1898532E-2</c:v>
                </c:pt>
                <c:pt idx="52">
                  <c:v>3.4872386999999998E-2</c:v>
                </c:pt>
                <c:pt idx="53">
                  <c:v>3.6662680000000003E-2</c:v>
                </c:pt>
                <c:pt idx="54">
                  <c:v>3.5423927000000001E-2</c:v>
                </c:pt>
                <c:pt idx="55">
                  <c:v>3.2265330000000002E-2</c:v>
                </c:pt>
                <c:pt idx="56">
                  <c:v>3.0005741999999998E-2</c:v>
                </c:pt>
                <c:pt idx="57">
                  <c:v>3.1694609999999998E-2</c:v>
                </c:pt>
                <c:pt idx="58">
                  <c:v>3.6829385999999999E-2</c:v>
                </c:pt>
                <c:pt idx="59">
                  <c:v>4.2417765000000003E-2</c:v>
                </c:pt>
                <c:pt idx="60">
                  <c:v>4.4922860000000002E-2</c:v>
                </c:pt>
                <c:pt idx="61">
                  <c:v>4.6058107000000001E-2</c:v>
                </c:pt>
                <c:pt idx="62">
                  <c:v>4.7183834000000001E-2</c:v>
                </c:pt>
                <c:pt idx="63">
                  <c:v>4.8086673000000003E-2</c:v>
                </c:pt>
                <c:pt idx="64">
                  <c:v>4.6480063000000002E-2</c:v>
                </c:pt>
                <c:pt idx="65">
                  <c:v>4.3034650000000001E-2</c:v>
                </c:pt>
                <c:pt idx="66">
                  <c:v>4.3146838E-2</c:v>
                </c:pt>
                <c:pt idx="67">
                  <c:v>5.1086060000000003E-2</c:v>
                </c:pt>
                <c:pt idx="68">
                  <c:v>6.3106129999999996E-2</c:v>
                </c:pt>
                <c:pt idx="69">
                  <c:v>6.8784189999999995E-2</c:v>
                </c:pt>
                <c:pt idx="70">
                  <c:v>6.1455431999999997E-2</c:v>
                </c:pt>
                <c:pt idx="71">
                  <c:v>4.4294566E-2</c:v>
                </c:pt>
                <c:pt idx="72">
                  <c:v>2.7552713E-2</c:v>
                </c:pt>
                <c:pt idx="73">
                  <c:v>1.8472912000000001E-2</c:v>
                </c:pt>
                <c:pt idx="74">
                  <c:v>1.7528011999999999E-2</c:v>
                </c:pt>
                <c:pt idx="75">
                  <c:v>1.9907148999999999E-2</c:v>
                </c:pt>
                <c:pt idx="76">
                  <c:v>2.2505504999999999E-2</c:v>
                </c:pt>
                <c:pt idx="77">
                  <c:v>2.5396273E-2</c:v>
                </c:pt>
                <c:pt idx="78">
                  <c:v>2.9671023000000001E-2</c:v>
                </c:pt>
                <c:pt idx="79">
                  <c:v>3.3428060000000002E-2</c:v>
                </c:pt>
                <c:pt idx="80">
                  <c:v>3.2104979999999998E-2</c:v>
                </c:pt>
                <c:pt idx="81">
                  <c:v>2.3624642000000001E-2</c:v>
                </c:pt>
                <c:pt idx="82">
                  <c:v>1.0156072E-2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5.0934724999999997E-3</c:v>
                </c:pt>
                <c:pt idx="89">
                  <c:v>1.2365648999999999E-2</c:v>
                </c:pt>
                <c:pt idx="90">
                  <c:v>1.9273520999999998E-2</c:v>
                </c:pt>
                <c:pt idx="91">
                  <c:v>2.6001819999999998E-2</c:v>
                </c:pt>
                <c:pt idx="92">
                  <c:v>3.0747144000000001E-2</c:v>
                </c:pt>
                <c:pt idx="93">
                  <c:v>3.3318995999999997E-2</c:v>
                </c:pt>
                <c:pt idx="94">
                  <c:v>3.4057190000000001E-2</c:v>
                </c:pt>
                <c:pt idx="95">
                  <c:v>3.3168250000000003E-2</c:v>
                </c:pt>
                <c:pt idx="96">
                  <c:v>3.3157982000000003E-2</c:v>
                </c:pt>
                <c:pt idx="97">
                  <c:v>3.3565480000000002E-2</c:v>
                </c:pt>
                <c:pt idx="98">
                  <c:v>3.3983226999999998E-2</c:v>
                </c:pt>
                <c:pt idx="99">
                  <c:v>3.3930235000000003E-2</c:v>
                </c:pt>
                <c:pt idx="100">
                  <c:v>3.3291444000000003E-2</c:v>
                </c:pt>
                <c:pt idx="101">
                  <c:v>3.230044E-2</c:v>
                </c:pt>
                <c:pt idx="102">
                  <c:v>3.1204876999999999E-2</c:v>
                </c:pt>
                <c:pt idx="103">
                  <c:v>3.0468788E-2</c:v>
                </c:pt>
                <c:pt idx="104">
                  <c:v>2.9057487999999999E-2</c:v>
                </c:pt>
                <c:pt idx="105">
                  <c:v>2.7093532E-2</c:v>
                </c:pt>
                <c:pt idx="106">
                  <c:v>2.4507629999999999E-2</c:v>
                </c:pt>
                <c:pt idx="107">
                  <c:v>2.1932235000000001E-2</c:v>
                </c:pt>
                <c:pt idx="108">
                  <c:v>1.8227520000000001E-2</c:v>
                </c:pt>
                <c:pt idx="109">
                  <c:v>1.4048916E-2</c:v>
                </c:pt>
                <c:pt idx="110">
                  <c:v>9.8821459999999996E-3</c:v>
                </c:pt>
                <c:pt idx="111">
                  <c:v>5.4248600000000001E-3</c:v>
                </c:pt>
                <c:pt idx="112">
                  <c:v>5.3499999999999999E-4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A9F3-4333-B487-EA858A61A4E2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[5]Sheet1!$D$101:$DT$101</c:f>
              <c:numCache>
                <c:formatCode>General</c:formatCode>
                <c:ptCount val="121"/>
                <c:pt idx="0">
                  <c:v>4.2089359999999999E-3</c:v>
                </c:pt>
                <c:pt idx="1">
                  <c:v>2.2022590999999998E-3</c:v>
                </c:pt>
                <c:pt idx="2">
                  <c:v>3.1445779999999999E-3</c:v>
                </c:pt>
                <c:pt idx="3">
                  <c:v>2.3515390000000001E-3</c:v>
                </c:pt>
                <c:pt idx="4">
                  <c:v>1.4234222E-3</c:v>
                </c:pt>
                <c:pt idx="5">
                  <c:v>1.3231374E-3</c:v>
                </c:pt>
                <c:pt idx="6">
                  <c:v>2.8611337999999999E-3</c:v>
                </c:pt>
                <c:pt idx="7">
                  <c:v>5.8767864999999999E-3</c:v>
                </c:pt>
                <c:pt idx="8">
                  <c:v>7.2701833999999996E-3</c:v>
                </c:pt>
                <c:pt idx="9">
                  <c:v>5.2087119999999999E-3</c:v>
                </c:pt>
                <c:pt idx="10">
                  <c:v>3.4299999999999999E-4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2.1404220999999999E-3</c:v>
                </c:pt>
                <c:pt idx="15">
                  <c:v>8.610174E-3</c:v>
                </c:pt>
                <c:pt idx="16">
                  <c:v>1.37637565E-2</c:v>
                </c:pt>
                <c:pt idx="17">
                  <c:v>1.41000915E-2</c:v>
                </c:pt>
                <c:pt idx="18">
                  <c:v>9.7983610000000002E-3</c:v>
                </c:pt>
                <c:pt idx="19">
                  <c:v>2.278956E-3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2.147042E-3</c:v>
                </c:pt>
                <c:pt idx="27">
                  <c:v>8.1901349999999994E-3</c:v>
                </c:pt>
                <c:pt idx="28">
                  <c:v>1.3081400999999999E-2</c:v>
                </c:pt>
                <c:pt idx="29">
                  <c:v>1.6470406E-2</c:v>
                </c:pt>
                <c:pt idx="30">
                  <c:v>1.9820284000000001E-2</c:v>
                </c:pt>
                <c:pt idx="31">
                  <c:v>2.2886845999999999E-2</c:v>
                </c:pt>
                <c:pt idx="32">
                  <c:v>2.4477364000000001E-2</c:v>
                </c:pt>
                <c:pt idx="33">
                  <c:v>2.6154498000000002E-2</c:v>
                </c:pt>
                <c:pt idx="34">
                  <c:v>2.7495441999999998E-2</c:v>
                </c:pt>
                <c:pt idx="35">
                  <c:v>2.843474E-2</c:v>
                </c:pt>
                <c:pt idx="36">
                  <c:v>2.7366787E-2</c:v>
                </c:pt>
                <c:pt idx="37">
                  <c:v>2.3587916E-2</c:v>
                </c:pt>
                <c:pt idx="38">
                  <c:v>1.7833522000000001E-2</c:v>
                </c:pt>
                <c:pt idx="39">
                  <c:v>1.2139619000000001E-2</c:v>
                </c:pt>
                <c:pt idx="40">
                  <c:v>7.1723109999999998E-3</c:v>
                </c:pt>
                <c:pt idx="41">
                  <c:v>4.2358157000000002E-3</c:v>
                </c:pt>
                <c:pt idx="42">
                  <c:v>2.5908411E-3</c:v>
                </c:pt>
                <c:pt idx="43">
                  <c:v>3.9790705999999997E-3</c:v>
                </c:pt>
                <c:pt idx="44">
                  <c:v>9.5252280000000002E-3</c:v>
                </c:pt>
                <c:pt idx="45">
                  <c:v>1.7543784999999999E-2</c:v>
                </c:pt>
                <c:pt idx="46">
                  <c:v>2.4556767E-2</c:v>
                </c:pt>
                <c:pt idx="47">
                  <c:v>2.7911162E-2</c:v>
                </c:pt>
                <c:pt idx="48">
                  <c:v>2.8405705E-2</c:v>
                </c:pt>
                <c:pt idx="49">
                  <c:v>2.8420622999999999E-2</c:v>
                </c:pt>
                <c:pt idx="50">
                  <c:v>2.9112961E-2</c:v>
                </c:pt>
                <c:pt idx="51">
                  <c:v>3.1263100000000002E-2</c:v>
                </c:pt>
                <c:pt idx="52">
                  <c:v>3.4311506999999998E-2</c:v>
                </c:pt>
                <c:pt idx="53">
                  <c:v>3.6084316999999998E-2</c:v>
                </c:pt>
                <c:pt idx="54">
                  <c:v>3.4727603000000003E-2</c:v>
                </c:pt>
                <c:pt idx="55">
                  <c:v>3.1478453000000003E-2</c:v>
                </c:pt>
                <c:pt idx="56">
                  <c:v>2.9269130000000001E-2</c:v>
                </c:pt>
                <c:pt idx="57">
                  <c:v>3.1262779999999997E-2</c:v>
                </c:pt>
                <c:pt idx="58">
                  <c:v>3.6954689999999998E-2</c:v>
                </c:pt>
                <c:pt idx="59">
                  <c:v>4.3117240000000001E-2</c:v>
                </c:pt>
                <c:pt idx="60">
                  <c:v>4.5873023999999998E-2</c:v>
                </c:pt>
                <c:pt idx="61">
                  <c:v>4.6879894999999998E-2</c:v>
                </c:pt>
                <c:pt idx="62">
                  <c:v>4.768758E-2</c:v>
                </c:pt>
                <c:pt idx="63">
                  <c:v>4.8374627000000003E-2</c:v>
                </c:pt>
                <c:pt idx="64">
                  <c:v>4.6744477E-2</c:v>
                </c:pt>
                <c:pt idx="65">
                  <c:v>4.3217591999999999E-2</c:v>
                </c:pt>
                <c:pt idx="66">
                  <c:v>4.2956540000000001E-2</c:v>
                </c:pt>
                <c:pt idx="67">
                  <c:v>5.0339215E-2</c:v>
                </c:pt>
                <c:pt idx="68">
                  <c:v>6.2105607E-2</c:v>
                </c:pt>
                <c:pt idx="69">
                  <c:v>6.8079529999999999E-2</c:v>
                </c:pt>
                <c:pt idx="70">
                  <c:v>6.1423495000000002E-2</c:v>
                </c:pt>
                <c:pt idx="71">
                  <c:v>4.4844605000000003E-2</c:v>
                </c:pt>
                <c:pt idx="72">
                  <c:v>2.8309622999999999E-2</c:v>
                </c:pt>
                <c:pt idx="73">
                  <c:v>1.9132677000000001E-2</c:v>
                </c:pt>
                <c:pt idx="74">
                  <c:v>1.8035731999999999E-2</c:v>
                </c:pt>
                <c:pt idx="75">
                  <c:v>2.0264573000000001E-2</c:v>
                </c:pt>
                <c:pt idx="76">
                  <c:v>2.2645904000000001E-2</c:v>
                </c:pt>
                <c:pt idx="77">
                  <c:v>2.5215992999999999E-2</c:v>
                </c:pt>
                <c:pt idx="78">
                  <c:v>2.9233091999999999E-2</c:v>
                </c:pt>
                <c:pt idx="79">
                  <c:v>3.2978556999999999E-2</c:v>
                </c:pt>
                <c:pt idx="80">
                  <c:v>3.188436E-2</c:v>
                </c:pt>
                <c:pt idx="81">
                  <c:v>2.3705581E-2</c:v>
                </c:pt>
                <c:pt idx="82">
                  <c:v>1.0444227E-2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4.9206194999999999E-3</c:v>
                </c:pt>
                <c:pt idx="89">
                  <c:v>1.2115541000000001E-2</c:v>
                </c:pt>
                <c:pt idx="90">
                  <c:v>1.8862384999999999E-2</c:v>
                </c:pt>
                <c:pt idx="91">
                  <c:v>2.5452556000000001E-2</c:v>
                </c:pt>
                <c:pt idx="92">
                  <c:v>3.0270697999999999E-2</c:v>
                </c:pt>
                <c:pt idx="93">
                  <c:v>3.3067137000000003E-2</c:v>
                </c:pt>
                <c:pt idx="94">
                  <c:v>3.4076347999999999E-2</c:v>
                </c:pt>
                <c:pt idx="95">
                  <c:v>3.3447030000000003E-2</c:v>
                </c:pt>
                <c:pt idx="96">
                  <c:v>3.3552730000000003E-2</c:v>
                </c:pt>
                <c:pt idx="97">
                  <c:v>3.3903860000000001E-2</c:v>
                </c:pt>
                <c:pt idx="98">
                  <c:v>3.4155708E-2</c:v>
                </c:pt>
                <c:pt idx="99">
                  <c:v>3.3913705000000002E-2</c:v>
                </c:pt>
                <c:pt idx="100">
                  <c:v>3.3109597999999997E-2</c:v>
                </c:pt>
                <c:pt idx="101">
                  <c:v>3.1995952000000001E-2</c:v>
                </c:pt>
                <c:pt idx="102">
                  <c:v>3.0837725999999999E-2</c:v>
                </c:pt>
                <c:pt idx="103">
                  <c:v>3.0075079000000001E-2</c:v>
                </c:pt>
                <c:pt idx="104">
                  <c:v>2.8682828E-2</c:v>
                </c:pt>
                <c:pt idx="105">
                  <c:v>2.6769253999999999E-2</c:v>
                </c:pt>
                <c:pt idx="106">
                  <c:v>2.4257484999999999E-2</c:v>
                </c:pt>
                <c:pt idx="107">
                  <c:v>2.1796761000000001E-2</c:v>
                </c:pt>
                <c:pt idx="108">
                  <c:v>1.8193752000000001E-2</c:v>
                </c:pt>
                <c:pt idx="109">
                  <c:v>1.4122366000000001E-2</c:v>
                </c:pt>
                <c:pt idx="110">
                  <c:v>1.0078537E-2</c:v>
                </c:pt>
                <c:pt idx="111">
                  <c:v>5.6601576999999997E-3</c:v>
                </c:pt>
                <c:pt idx="112">
                  <c:v>8.6300000000000005E-4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A9F3-4333-B487-EA858A61A4E2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[5]Sheet1!$D$102:$DT$102</c:f>
              <c:numCache>
                <c:formatCode>General</c:formatCode>
                <c:ptCount val="121"/>
                <c:pt idx="0">
                  <c:v>3.6062634999999999E-3</c:v>
                </c:pt>
                <c:pt idx="1">
                  <c:v>1.4282371E-3</c:v>
                </c:pt>
                <c:pt idx="2">
                  <c:v>1.6995814000000001E-3</c:v>
                </c:pt>
                <c:pt idx="3">
                  <c:v>6.9399999999999996E-4</c:v>
                </c:pt>
                <c:pt idx="4">
                  <c:v>1.9100000000000001E-4</c:v>
                </c:pt>
                <c:pt idx="5">
                  <c:v>1.1042186999999999E-3</c:v>
                </c:pt>
                <c:pt idx="6">
                  <c:v>3.6473464999999998E-3</c:v>
                </c:pt>
                <c:pt idx="7">
                  <c:v>7.0624733000000002E-3</c:v>
                </c:pt>
                <c:pt idx="8">
                  <c:v>8.2499329999999992E-3</c:v>
                </c:pt>
                <c:pt idx="9">
                  <c:v>5.605512E-3</c:v>
                </c:pt>
                <c:pt idx="10">
                  <c:v>1.64E-4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9.41E-4</c:v>
                </c:pt>
                <c:pt idx="15">
                  <c:v>7.5864599999999997E-3</c:v>
                </c:pt>
                <c:pt idx="16">
                  <c:v>1.3116722000000001E-2</c:v>
                </c:pt>
                <c:pt idx="17">
                  <c:v>1.3930207999999999E-2</c:v>
                </c:pt>
                <c:pt idx="18">
                  <c:v>1.0077717999999999E-2</c:v>
                </c:pt>
                <c:pt idx="19">
                  <c:v>2.8652688000000001E-3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1.7908846E-3</c:v>
                </c:pt>
                <c:pt idx="27">
                  <c:v>8.3083380000000002E-3</c:v>
                </c:pt>
                <c:pt idx="28">
                  <c:v>1.3558234000000001E-2</c:v>
                </c:pt>
                <c:pt idx="29">
                  <c:v>1.7131166999999999E-2</c:v>
                </c:pt>
                <c:pt idx="30">
                  <c:v>2.0458250000000001E-2</c:v>
                </c:pt>
                <c:pt idx="31">
                  <c:v>2.3300285E-2</c:v>
                </c:pt>
                <c:pt idx="32">
                  <c:v>2.4547019999999999E-2</c:v>
                </c:pt>
                <c:pt idx="33">
                  <c:v>2.5989167000000001E-2</c:v>
                </c:pt>
                <c:pt idx="34">
                  <c:v>2.7314626000000002E-2</c:v>
                </c:pt>
                <c:pt idx="35">
                  <c:v>2.8451255000000002E-2</c:v>
                </c:pt>
                <c:pt idx="36">
                  <c:v>2.7604274000000002E-2</c:v>
                </c:pt>
                <c:pt idx="37">
                  <c:v>2.3820141E-2</c:v>
                </c:pt>
                <c:pt idx="38">
                  <c:v>1.7890412000000001E-2</c:v>
                </c:pt>
                <c:pt idx="39">
                  <c:v>1.1984612E-2</c:v>
                </c:pt>
                <c:pt idx="40">
                  <c:v>6.8953525999999998E-3</c:v>
                </c:pt>
                <c:pt idx="41">
                  <c:v>3.9308546000000003E-3</c:v>
                </c:pt>
                <c:pt idx="42">
                  <c:v>2.2590520000000001E-3</c:v>
                </c:pt>
                <c:pt idx="43">
                  <c:v>3.6696503000000001E-3</c:v>
                </c:pt>
                <c:pt idx="44">
                  <c:v>9.2991889999999994E-3</c:v>
                </c:pt>
                <c:pt idx="45">
                  <c:v>1.7523179E-2</c:v>
                </c:pt>
                <c:pt idx="46">
                  <c:v>2.4812559000000001E-2</c:v>
                </c:pt>
                <c:pt idx="47">
                  <c:v>2.8518640000000001E-2</c:v>
                </c:pt>
                <c:pt idx="48">
                  <c:v>2.9344188E-2</c:v>
                </c:pt>
                <c:pt idx="49">
                  <c:v>2.9489775999999999E-2</c:v>
                </c:pt>
                <c:pt idx="50">
                  <c:v>3.005729E-2</c:v>
                </c:pt>
                <c:pt idx="51">
                  <c:v>3.1967964000000001E-2</c:v>
                </c:pt>
                <c:pt idx="52">
                  <c:v>3.4856579999999998E-2</c:v>
                </c:pt>
                <c:pt idx="53">
                  <c:v>3.6677502000000001E-2</c:v>
                </c:pt>
                <c:pt idx="54">
                  <c:v>3.5506120000000002E-2</c:v>
                </c:pt>
                <c:pt idx="55">
                  <c:v>3.2378335000000001E-2</c:v>
                </c:pt>
                <c:pt idx="56">
                  <c:v>3.0073978000000001E-2</c:v>
                </c:pt>
                <c:pt idx="57">
                  <c:v>3.1748466000000003E-2</c:v>
                </c:pt>
                <c:pt idx="58">
                  <c:v>3.6979060000000001E-2</c:v>
                </c:pt>
                <c:pt idx="59">
                  <c:v>4.2766742000000003E-2</c:v>
                </c:pt>
                <c:pt idx="60">
                  <c:v>4.5409060000000001E-2</c:v>
                </c:pt>
                <c:pt idx="61">
                  <c:v>4.6509439999999999E-2</c:v>
                </c:pt>
                <c:pt idx="62">
                  <c:v>4.7447607000000003E-2</c:v>
                </c:pt>
                <c:pt idx="63">
                  <c:v>4.8164159999999998E-2</c:v>
                </c:pt>
                <c:pt idx="64">
                  <c:v>4.6457133999999997E-2</c:v>
                </c:pt>
                <c:pt idx="65">
                  <c:v>4.2972583000000002E-2</c:v>
                </c:pt>
                <c:pt idx="66">
                  <c:v>4.2927544999999998E-2</c:v>
                </c:pt>
                <c:pt idx="67">
                  <c:v>5.0578560000000002E-2</c:v>
                </c:pt>
                <c:pt idx="68">
                  <c:v>6.2426417999999997E-2</c:v>
                </c:pt>
                <c:pt idx="69">
                  <c:v>6.8334154999999994E-2</c:v>
                </c:pt>
                <c:pt idx="70">
                  <c:v>6.1670243999999999E-2</c:v>
                </c:pt>
                <c:pt idx="71">
                  <c:v>4.5249652000000001E-2</c:v>
                </c:pt>
                <c:pt idx="72">
                  <c:v>2.8834314999999999E-2</c:v>
                </c:pt>
                <c:pt idx="73">
                  <c:v>1.9493450999999998E-2</c:v>
                </c:pt>
                <c:pt idx="74">
                  <c:v>1.7936147999999999E-2</c:v>
                </c:pt>
                <c:pt idx="75">
                  <c:v>1.972571E-2</c:v>
                </c:pt>
                <c:pt idx="76">
                  <c:v>2.1909984E-2</c:v>
                </c:pt>
                <c:pt idx="77">
                  <c:v>2.4445884000000001E-2</c:v>
                </c:pt>
                <c:pt idx="78">
                  <c:v>2.8441576E-2</c:v>
                </c:pt>
                <c:pt idx="79">
                  <c:v>3.2194279999999999E-2</c:v>
                </c:pt>
                <c:pt idx="80">
                  <c:v>3.1291003999999997E-2</c:v>
                </c:pt>
                <c:pt idx="81">
                  <c:v>2.3520264999999999E-2</c:v>
                </c:pt>
                <c:pt idx="82">
                  <c:v>1.0736516E-2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5.0550120000000002E-3</c:v>
                </c:pt>
                <c:pt idx="89">
                  <c:v>1.2333155E-2</c:v>
                </c:pt>
                <c:pt idx="90">
                  <c:v>1.9341987000000001E-2</c:v>
                </c:pt>
                <c:pt idx="91">
                  <c:v>2.6206130000000001E-2</c:v>
                </c:pt>
                <c:pt idx="92">
                  <c:v>3.1065843999999999E-2</c:v>
                </c:pt>
                <c:pt idx="93">
                  <c:v>3.3699352000000002E-2</c:v>
                </c:pt>
                <c:pt idx="94">
                  <c:v>3.4446712999999997E-2</c:v>
                </c:pt>
                <c:pt idx="95">
                  <c:v>3.3489022E-2</c:v>
                </c:pt>
                <c:pt idx="96">
                  <c:v>3.3351492000000003E-2</c:v>
                </c:pt>
                <c:pt idx="97">
                  <c:v>3.3580057000000003E-2</c:v>
                </c:pt>
                <c:pt idx="98">
                  <c:v>3.3794842999999998E-2</c:v>
                </c:pt>
                <c:pt idx="99">
                  <c:v>3.3566459999999999E-2</c:v>
                </c:pt>
                <c:pt idx="100">
                  <c:v>3.2807704E-2</c:v>
                </c:pt>
                <c:pt idx="101">
                  <c:v>3.1876540000000002E-2</c:v>
                </c:pt>
                <c:pt idx="102">
                  <c:v>3.0760481999999999E-2</c:v>
                </c:pt>
                <c:pt idx="103">
                  <c:v>3.0094452000000001E-2</c:v>
                </c:pt>
                <c:pt idx="104">
                  <c:v>2.8788767999999999E-2</c:v>
                </c:pt>
                <c:pt idx="105">
                  <c:v>2.6946991999999999E-2</c:v>
                </c:pt>
                <c:pt idx="106">
                  <c:v>2.4489126999999999E-2</c:v>
                </c:pt>
                <c:pt idx="107">
                  <c:v>2.2033055999999999E-2</c:v>
                </c:pt>
                <c:pt idx="108">
                  <c:v>1.8430833000000001E-2</c:v>
                </c:pt>
                <c:pt idx="109">
                  <c:v>1.4319512E-2</c:v>
                </c:pt>
                <c:pt idx="110">
                  <c:v>1.0172558E-2</c:v>
                </c:pt>
                <c:pt idx="111">
                  <c:v>5.6939399999999998E-3</c:v>
                </c:pt>
                <c:pt idx="112">
                  <c:v>7.5000000000000002E-4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A9F3-4333-B487-EA858A61A4E2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[5]Sheet1!$D$103:$DT$103</c:f>
              <c:numCache>
                <c:formatCode>General</c:formatCode>
                <c:ptCount val="121"/>
                <c:pt idx="0">
                  <c:v>4.7480860000000003E-3</c:v>
                </c:pt>
                <c:pt idx="1">
                  <c:v>2.1460086999999998E-3</c:v>
                </c:pt>
                <c:pt idx="2">
                  <c:v>2.1481793000000002E-3</c:v>
                </c:pt>
                <c:pt idx="3">
                  <c:v>1.1531644000000001E-3</c:v>
                </c:pt>
                <c:pt idx="4">
                  <c:v>7.1699999999999997E-4</c:v>
                </c:pt>
                <c:pt idx="5">
                  <c:v>1.3786886000000001E-3</c:v>
                </c:pt>
                <c:pt idx="6">
                  <c:v>3.4751819999999998E-3</c:v>
                </c:pt>
                <c:pt idx="7">
                  <c:v>6.5676739999999999E-3</c:v>
                </c:pt>
                <c:pt idx="8">
                  <c:v>7.7312709999999996E-3</c:v>
                </c:pt>
                <c:pt idx="9">
                  <c:v>5.2786413999999999E-3</c:v>
                </c:pt>
                <c:pt idx="10">
                  <c:v>1.9000000000000001E-4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1.1108017E-3</c:v>
                </c:pt>
                <c:pt idx="15">
                  <c:v>7.6201330000000003E-3</c:v>
                </c:pt>
                <c:pt idx="16">
                  <c:v>1.3150032000000001E-2</c:v>
                </c:pt>
                <c:pt idx="17">
                  <c:v>1.4033099E-2</c:v>
                </c:pt>
                <c:pt idx="18">
                  <c:v>1.0136011E-2</c:v>
                </c:pt>
                <c:pt idx="19">
                  <c:v>2.7521907000000001E-3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1.1531466000000001E-3</c:v>
                </c:pt>
                <c:pt idx="27">
                  <c:v>7.7591919999999998E-3</c:v>
                </c:pt>
                <c:pt idx="28">
                  <c:v>1.3197623E-2</c:v>
                </c:pt>
                <c:pt idx="29">
                  <c:v>1.6988059999999999E-2</c:v>
                </c:pt>
                <c:pt idx="30">
                  <c:v>2.0428160000000001E-2</c:v>
                </c:pt>
                <c:pt idx="31">
                  <c:v>2.332793E-2</c:v>
                </c:pt>
                <c:pt idx="32">
                  <c:v>2.4635335000000001E-2</c:v>
                </c:pt>
                <c:pt idx="33">
                  <c:v>2.6061889000000001E-2</c:v>
                </c:pt>
                <c:pt idx="34">
                  <c:v>2.7237317E-2</c:v>
                </c:pt>
                <c:pt idx="35">
                  <c:v>2.8021844000000001E-2</c:v>
                </c:pt>
                <c:pt idx="36">
                  <c:v>2.6736422999999999E-2</c:v>
                </c:pt>
                <c:pt idx="37">
                  <c:v>2.2615581999999999E-2</c:v>
                </c:pt>
                <c:pt idx="38">
                  <c:v>1.6520911999999999E-2</c:v>
                </c:pt>
                <c:pt idx="39">
                  <c:v>1.0705274000000001E-2</c:v>
                </c:pt>
                <c:pt idx="40">
                  <c:v>6.0245749999999999E-3</c:v>
                </c:pt>
                <c:pt idx="41">
                  <c:v>3.6454978E-3</c:v>
                </c:pt>
                <c:pt idx="42">
                  <c:v>2.5341363999999999E-3</c:v>
                </c:pt>
                <c:pt idx="43">
                  <c:v>4.2367782000000001E-3</c:v>
                </c:pt>
                <c:pt idx="44">
                  <c:v>9.8278359999999995E-3</c:v>
                </c:pt>
                <c:pt idx="45">
                  <c:v>1.7772395E-2</c:v>
                </c:pt>
                <c:pt idx="46">
                  <c:v>2.4767667E-2</c:v>
                </c:pt>
                <c:pt idx="47">
                  <c:v>2.8209213E-2</c:v>
                </c:pt>
                <c:pt idx="48">
                  <c:v>2.8797690000000001E-2</c:v>
                </c:pt>
                <c:pt idx="49">
                  <c:v>2.8804659999999999E-2</c:v>
                </c:pt>
                <c:pt idx="50">
                  <c:v>2.9464460000000001E-2</c:v>
                </c:pt>
                <c:pt idx="51">
                  <c:v>3.1724844000000002E-2</c:v>
                </c:pt>
                <c:pt idx="52">
                  <c:v>3.5014212000000003E-2</c:v>
                </c:pt>
                <c:pt idx="53">
                  <c:v>3.6989559999999998E-2</c:v>
                </c:pt>
                <c:pt idx="54">
                  <c:v>3.5544164000000003E-2</c:v>
                </c:pt>
                <c:pt idx="55">
                  <c:v>3.1815982999999999E-2</c:v>
                </c:pt>
                <c:pt idx="56">
                  <c:v>2.8966008000000001E-2</c:v>
                </c:pt>
                <c:pt idx="57">
                  <c:v>3.0496934E-2</c:v>
                </c:pt>
                <c:pt idx="58">
                  <c:v>3.5998080000000002E-2</c:v>
                </c:pt>
                <c:pt idx="59">
                  <c:v>4.2209789999999997E-2</c:v>
                </c:pt>
                <c:pt idx="60">
                  <c:v>4.5092396E-2</c:v>
                </c:pt>
                <c:pt idx="61">
                  <c:v>4.6141397000000001E-2</c:v>
                </c:pt>
                <c:pt idx="62">
                  <c:v>4.6901274E-2</c:v>
                </c:pt>
                <c:pt idx="63">
                  <c:v>4.7571130000000003E-2</c:v>
                </c:pt>
                <c:pt idx="64">
                  <c:v>4.6087245999999998E-2</c:v>
                </c:pt>
                <c:pt idx="65">
                  <c:v>4.2967553999999998E-2</c:v>
                </c:pt>
                <c:pt idx="66">
                  <c:v>4.3206010000000003E-2</c:v>
                </c:pt>
                <c:pt idx="67">
                  <c:v>5.0897833000000003E-2</c:v>
                </c:pt>
                <c:pt idx="68">
                  <c:v>6.2547770000000003E-2</c:v>
                </c:pt>
                <c:pt idx="69">
                  <c:v>6.8164310000000006E-2</c:v>
                </c:pt>
                <c:pt idx="70">
                  <c:v>6.1288595000000001E-2</c:v>
                </c:pt>
                <c:pt idx="71">
                  <c:v>4.4790093000000003E-2</c:v>
                </c:pt>
                <c:pt idx="72">
                  <c:v>2.8395442E-2</c:v>
                </c:pt>
                <c:pt idx="73">
                  <c:v>1.9061680000000001E-2</c:v>
                </c:pt>
                <c:pt idx="74">
                  <c:v>1.7475043999999999E-2</c:v>
                </c:pt>
                <c:pt idx="75">
                  <c:v>1.9271132E-2</c:v>
                </c:pt>
                <c:pt idx="76">
                  <c:v>2.1587240000000001E-2</c:v>
                </c:pt>
                <c:pt idx="77">
                  <c:v>2.4464070000000001E-2</c:v>
                </c:pt>
                <c:pt idx="78">
                  <c:v>2.8928703E-2</c:v>
                </c:pt>
                <c:pt idx="79">
                  <c:v>3.3117319999999999E-2</c:v>
                </c:pt>
                <c:pt idx="80">
                  <c:v>3.2438856000000002E-2</c:v>
                </c:pt>
                <c:pt idx="81">
                  <c:v>2.4618826999999999E-2</c:v>
                </c:pt>
                <c:pt idx="82">
                  <c:v>1.1497553000000001E-2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3.2040952000000002E-3</c:v>
                </c:pt>
                <c:pt idx="89">
                  <c:v>1.0685511E-2</c:v>
                </c:pt>
                <c:pt idx="90">
                  <c:v>1.7972465999999999E-2</c:v>
                </c:pt>
                <c:pt idx="91">
                  <c:v>2.5170748999999999E-2</c:v>
                </c:pt>
                <c:pt idx="92">
                  <c:v>3.0408095999999999E-2</c:v>
                </c:pt>
                <c:pt idx="93">
                  <c:v>3.3395929999999997E-2</c:v>
                </c:pt>
                <c:pt idx="94">
                  <c:v>3.4417945999999998E-2</c:v>
                </c:pt>
                <c:pt idx="95">
                  <c:v>3.3644594E-2</c:v>
                </c:pt>
                <c:pt idx="96">
                  <c:v>3.3496230000000002E-2</c:v>
                </c:pt>
                <c:pt idx="97">
                  <c:v>3.3617330000000001E-2</c:v>
                </c:pt>
                <c:pt idx="98">
                  <c:v>3.3688599999999999E-2</c:v>
                </c:pt>
                <c:pt idx="99">
                  <c:v>3.3355059999999999E-2</c:v>
                </c:pt>
                <c:pt idx="100">
                  <c:v>3.2543155999999997E-2</c:v>
                </c:pt>
                <c:pt idx="101">
                  <c:v>3.1623800000000001E-2</c:v>
                </c:pt>
                <c:pt idx="102">
                  <c:v>3.0547821999999999E-2</c:v>
                </c:pt>
                <c:pt idx="103">
                  <c:v>2.9944961999999999E-2</c:v>
                </c:pt>
                <c:pt idx="104">
                  <c:v>2.8739594E-2</c:v>
                </c:pt>
                <c:pt idx="105">
                  <c:v>2.7017398000000001E-2</c:v>
                </c:pt>
                <c:pt idx="106">
                  <c:v>2.4691520000000002E-2</c:v>
                </c:pt>
                <c:pt idx="107">
                  <c:v>2.2353609999999999E-2</c:v>
                </c:pt>
                <c:pt idx="108">
                  <c:v>1.8884059000000002E-2</c:v>
                </c:pt>
                <c:pt idx="109">
                  <c:v>1.4895333E-2</c:v>
                </c:pt>
                <c:pt idx="110">
                  <c:v>1.0880921E-2</c:v>
                </c:pt>
                <c:pt idx="111">
                  <c:v>6.5464414999999998E-3</c:v>
                </c:pt>
                <c:pt idx="112">
                  <c:v>1.7176467E-3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A9F3-4333-B487-EA858A61A4E2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[5]Sheet1!$D$104:$DT$104</c:f>
              <c:numCache>
                <c:formatCode>General</c:formatCode>
                <c:ptCount val="121"/>
                <c:pt idx="0">
                  <c:v>3.7529924999999999E-3</c:v>
                </c:pt>
                <c:pt idx="1">
                  <c:v>1.2422052E-3</c:v>
                </c:pt>
                <c:pt idx="2">
                  <c:v>1.3855224000000001E-3</c:v>
                </c:pt>
                <c:pt idx="3">
                  <c:v>2.05E-4</c:v>
                </c:pt>
                <c:pt idx="4">
                  <c:v>0</c:v>
                </c:pt>
                <c:pt idx="5">
                  <c:v>4.4999999999999999E-4</c:v>
                </c:pt>
                <c:pt idx="6">
                  <c:v>3.0170828000000002E-3</c:v>
                </c:pt>
                <c:pt idx="7">
                  <c:v>6.7399484000000001E-3</c:v>
                </c:pt>
                <c:pt idx="8">
                  <c:v>8.3916960000000006E-3</c:v>
                </c:pt>
                <c:pt idx="9">
                  <c:v>6.0910069999999998E-3</c:v>
                </c:pt>
                <c:pt idx="10">
                  <c:v>7.3399999999999995E-4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6.0999999999999997E-4</c:v>
                </c:pt>
                <c:pt idx="15">
                  <c:v>7.0615388000000003E-3</c:v>
                </c:pt>
                <c:pt idx="16">
                  <c:v>1.2432456999999999E-2</c:v>
                </c:pt>
                <c:pt idx="17">
                  <c:v>1.3283822000000001E-2</c:v>
                </c:pt>
                <c:pt idx="18">
                  <c:v>9.6788640000000006E-3</c:v>
                </c:pt>
                <c:pt idx="19">
                  <c:v>2.83549E-3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1.0456281999999999E-3</c:v>
                </c:pt>
                <c:pt idx="27">
                  <c:v>7.2429369999999996E-3</c:v>
                </c:pt>
                <c:pt idx="28">
                  <c:v>1.2359306E-2</c:v>
                </c:pt>
                <c:pt idx="29">
                  <c:v>1.6052771E-2</c:v>
                </c:pt>
                <c:pt idx="30">
                  <c:v>1.9710582000000001E-2</c:v>
                </c:pt>
                <c:pt idx="31">
                  <c:v>2.3007362999999999E-2</c:v>
                </c:pt>
                <c:pt idx="32">
                  <c:v>2.4608748E-2</c:v>
                </c:pt>
                <c:pt idx="33">
                  <c:v>2.6018278999999998E-2</c:v>
                </c:pt>
                <c:pt idx="34">
                  <c:v>2.6824903000000001E-2</c:v>
                </c:pt>
                <c:pt idx="35">
                  <c:v>2.7186602000000001E-2</c:v>
                </c:pt>
                <c:pt idx="36">
                  <c:v>2.5746135E-2</c:v>
                </c:pt>
                <c:pt idx="37">
                  <c:v>2.1798412999999999E-2</c:v>
                </c:pt>
                <c:pt idx="38">
                  <c:v>1.6042313999999998E-2</c:v>
                </c:pt>
                <c:pt idx="39">
                  <c:v>1.04014855E-2</c:v>
                </c:pt>
                <c:pt idx="40">
                  <c:v>5.6561169999999996E-3</c:v>
                </c:pt>
                <c:pt idx="41">
                  <c:v>3.1338779000000001E-3</c:v>
                </c:pt>
                <c:pt idx="42">
                  <c:v>1.9957489999999998E-3</c:v>
                </c:pt>
                <c:pt idx="43">
                  <c:v>3.9097387000000001E-3</c:v>
                </c:pt>
                <c:pt idx="44">
                  <c:v>9.8518789999999992E-3</c:v>
                </c:pt>
                <c:pt idx="45">
                  <c:v>1.8135236999999998E-2</c:v>
                </c:pt>
                <c:pt idx="46">
                  <c:v>2.5287528E-2</c:v>
                </c:pt>
                <c:pt idx="47">
                  <c:v>2.8663095E-2</c:v>
                </c:pt>
                <c:pt idx="48">
                  <c:v>2.9004295999999999E-2</c:v>
                </c:pt>
                <c:pt idx="49">
                  <c:v>2.8701883000000001E-2</c:v>
                </c:pt>
                <c:pt idx="50">
                  <c:v>2.9030139E-2</c:v>
                </c:pt>
                <c:pt idx="51">
                  <c:v>3.0874992E-2</c:v>
                </c:pt>
                <c:pt idx="52">
                  <c:v>3.3694993999999999E-2</c:v>
                </c:pt>
                <c:pt idx="53">
                  <c:v>3.5428950000000001E-2</c:v>
                </c:pt>
                <c:pt idx="54">
                  <c:v>3.4338503999999999E-2</c:v>
                </c:pt>
                <c:pt idx="55">
                  <c:v>3.1592744999999998E-2</c:v>
                </c:pt>
                <c:pt idx="56">
                  <c:v>2.9918007999999999E-2</c:v>
                </c:pt>
                <c:pt idx="57">
                  <c:v>3.2047810000000003E-2</c:v>
                </c:pt>
                <c:pt idx="58">
                  <c:v>3.7206830000000003E-2</c:v>
                </c:pt>
                <c:pt idx="59">
                  <c:v>4.2395726000000002E-2</c:v>
                </c:pt>
                <c:pt idx="60">
                  <c:v>4.4287600000000003E-2</c:v>
                </c:pt>
                <c:pt idx="61">
                  <c:v>4.4870988000000001E-2</c:v>
                </c:pt>
                <c:pt idx="62">
                  <c:v>4.5702822999999997E-2</c:v>
                </c:pt>
                <c:pt idx="63">
                  <c:v>4.6653559999999997E-2</c:v>
                </c:pt>
                <c:pt idx="64">
                  <c:v>4.5366332000000002E-2</c:v>
                </c:pt>
                <c:pt idx="65">
                  <c:v>4.2423903999999998E-2</c:v>
                </c:pt>
                <c:pt idx="66">
                  <c:v>4.2851466999999997E-2</c:v>
                </c:pt>
                <c:pt idx="67">
                  <c:v>5.0702407999999997E-2</c:v>
                </c:pt>
                <c:pt idx="68">
                  <c:v>6.2477513999999998E-2</c:v>
                </c:pt>
                <c:pt idx="69">
                  <c:v>6.8311830000000004E-2</c:v>
                </c:pt>
                <c:pt idx="70">
                  <c:v>6.1796184999999997E-2</c:v>
                </c:pt>
                <c:pt idx="71">
                  <c:v>4.5614085999999998E-2</c:v>
                </c:pt>
                <c:pt idx="72">
                  <c:v>2.9251894000000001E-2</c:v>
                </c:pt>
                <c:pt idx="73">
                  <c:v>1.9658229999999999E-2</c:v>
                </c:pt>
                <c:pt idx="74">
                  <c:v>1.7724765E-2</c:v>
                </c:pt>
                <c:pt idx="75">
                  <c:v>1.9204682000000001E-2</c:v>
                </c:pt>
                <c:pt idx="76">
                  <c:v>2.1241013E-2</c:v>
                </c:pt>
                <c:pt idx="77">
                  <c:v>2.3910870000000001E-2</c:v>
                </c:pt>
                <c:pt idx="78">
                  <c:v>2.840552E-2</c:v>
                </c:pt>
                <c:pt idx="79">
                  <c:v>3.2832365000000002E-2</c:v>
                </c:pt>
                <c:pt idx="80">
                  <c:v>3.2377879999999998E-2</c:v>
                </c:pt>
                <c:pt idx="81">
                  <c:v>2.4490971E-2</c:v>
                </c:pt>
                <c:pt idx="82">
                  <c:v>1.1066935999999999E-2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4.3173439999999999E-3</c:v>
                </c:pt>
                <c:pt idx="89">
                  <c:v>1.1567842E-2</c:v>
                </c:pt>
                <c:pt idx="90">
                  <c:v>1.8326822999999999E-2</c:v>
                </c:pt>
                <c:pt idx="91">
                  <c:v>2.4910946999999999E-2</c:v>
                </c:pt>
                <c:pt idx="92">
                  <c:v>2.9642556E-2</c:v>
                </c:pt>
                <c:pt idx="93">
                  <c:v>3.2297319999999997E-2</c:v>
                </c:pt>
                <c:pt idx="94">
                  <c:v>3.3104867000000003E-2</c:v>
                </c:pt>
                <c:pt idx="95">
                  <c:v>3.2323959999999999E-2</c:v>
                </c:pt>
                <c:pt idx="96">
                  <c:v>3.2293825999999998E-2</c:v>
                </c:pt>
                <c:pt idx="97">
                  <c:v>3.2578427E-2</c:v>
                </c:pt>
                <c:pt idx="98">
                  <c:v>3.2846241999999998E-2</c:v>
                </c:pt>
                <c:pt idx="99">
                  <c:v>3.2692526E-2</c:v>
                </c:pt>
                <c:pt idx="100">
                  <c:v>3.2031730000000001E-2</c:v>
                </c:pt>
                <c:pt idx="101">
                  <c:v>3.1315166999999998E-2</c:v>
                </c:pt>
                <c:pt idx="102">
                  <c:v>3.0396244999999999E-2</c:v>
                </c:pt>
                <c:pt idx="103">
                  <c:v>2.9961692000000002E-2</c:v>
                </c:pt>
                <c:pt idx="104">
                  <c:v>2.8913636E-2</c:v>
                </c:pt>
                <c:pt idx="105">
                  <c:v>2.7332146000000002E-2</c:v>
                </c:pt>
                <c:pt idx="106">
                  <c:v>2.5128277000000001E-2</c:v>
                </c:pt>
                <c:pt idx="107">
                  <c:v>2.2894230000000002E-2</c:v>
                </c:pt>
                <c:pt idx="108">
                  <c:v>1.9480845E-2</c:v>
                </c:pt>
                <c:pt idx="109">
                  <c:v>1.5511565999999999E-2</c:v>
                </c:pt>
                <c:pt idx="110">
                  <c:v>1.1474873E-2</c:v>
                </c:pt>
                <c:pt idx="111">
                  <c:v>7.3822949999999997E-3</c:v>
                </c:pt>
                <c:pt idx="112">
                  <c:v>2.5948347000000001E-3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A9F3-4333-B487-EA858A61A4E2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[5]Sheet1!$D$105:$DT$105</c:f>
              <c:numCache>
                <c:formatCode>General</c:formatCode>
                <c:ptCount val="121"/>
                <c:pt idx="0">
                  <c:v>2.3896983000000001E-3</c:v>
                </c:pt>
                <c:pt idx="1">
                  <c:v>4.1899999999999999E-4</c:v>
                </c:pt>
                <c:pt idx="2">
                  <c:v>1.1834286E-3</c:v>
                </c:pt>
                <c:pt idx="3">
                  <c:v>7.6999999999999996E-4</c:v>
                </c:pt>
                <c:pt idx="4">
                  <c:v>5.2099999999999998E-4</c:v>
                </c:pt>
                <c:pt idx="5">
                  <c:v>1.1652089999999999E-3</c:v>
                </c:pt>
                <c:pt idx="6">
                  <c:v>3.2114602999999999E-3</c:v>
                </c:pt>
                <c:pt idx="7">
                  <c:v>6.3702660000000003E-3</c:v>
                </c:pt>
                <c:pt idx="8">
                  <c:v>7.6822642999999999E-3</c:v>
                </c:pt>
                <c:pt idx="9">
                  <c:v>5.4404982000000003E-3</c:v>
                </c:pt>
                <c:pt idx="10">
                  <c:v>4.15E-4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1.4908159E-3</c:v>
                </c:pt>
                <c:pt idx="15">
                  <c:v>7.8918059999999995E-3</c:v>
                </c:pt>
                <c:pt idx="16">
                  <c:v>1.3069057E-2</c:v>
                </c:pt>
                <c:pt idx="17">
                  <c:v>1.3471505E-2</c:v>
                </c:pt>
                <c:pt idx="18">
                  <c:v>9.3023359999999996E-3</c:v>
                </c:pt>
                <c:pt idx="19">
                  <c:v>1.9782316000000002E-3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1.9958290000000002E-3</c:v>
                </c:pt>
                <c:pt idx="27">
                  <c:v>8.0772359999999998E-3</c:v>
                </c:pt>
                <c:pt idx="28">
                  <c:v>1.2875251000000001E-2</c:v>
                </c:pt>
                <c:pt idx="29">
                  <c:v>1.6139738000000001E-2</c:v>
                </c:pt>
                <c:pt idx="30">
                  <c:v>1.9446468000000001E-2</c:v>
                </c:pt>
                <c:pt idx="31">
                  <c:v>2.2531703E-2</c:v>
                </c:pt>
                <c:pt idx="32">
                  <c:v>2.4104578000000002E-2</c:v>
                </c:pt>
                <c:pt idx="33">
                  <c:v>2.5651336E-2</c:v>
                </c:pt>
                <c:pt idx="34">
                  <c:v>2.6728537E-2</c:v>
                </c:pt>
                <c:pt idx="35">
                  <c:v>2.7345787999999999E-2</c:v>
                </c:pt>
                <c:pt idx="36">
                  <c:v>2.6028112999999999E-2</c:v>
                </c:pt>
                <c:pt idx="37">
                  <c:v>2.2131932999999999E-2</c:v>
                </c:pt>
                <c:pt idx="38">
                  <c:v>1.6305188000000002E-2</c:v>
                </c:pt>
                <c:pt idx="39">
                  <c:v>1.0605745E-2</c:v>
                </c:pt>
                <c:pt idx="40">
                  <c:v>5.8105103999999998E-3</c:v>
                </c:pt>
                <c:pt idx="41">
                  <c:v>3.2020693000000002E-3</c:v>
                </c:pt>
                <c:pt idx="42">
                  <c:v>1.8889464E-3</c:v>
                </c:pt>
                <c:pt idx="43">
                  <c:v>3.5498645E-3</c:v>
                </c:pt>
                <c:pt idx="44">
                  <c:v>9.3512265000000004E-3</c:v>
                </c:pt>
                <c:pt idx="45">
                  <c:v>1.7779429999999999E-2</c:v>
                </c:pt>
                <c:pt idx="46">
                  <c:v>2.5314429999999999E-2</c:v>
                </c:pt>
                <c:pt idx="47">
                  <c:v>2.9052471999999999E-2</c:v>
                </c:pt>
                <c:pt idx="48">
                  <c:v>2.9462337000000002E-2</c:v>
                </c:pt>
                <c:pt idx="49">
                  <c:v>2.8992939999999998E-2</c:v>
                </c:pt>
                <c:pt idx="50">
                  <c:v>2.9082382E-2</c:v>
                </c:pt>
                <c:pt idx="51">
                  <c:v>3.0826665E-2</c:v>
                </c:pt>
                <c:pt idx="52">
                  <c:v>3.3737323999999999E-2</c:v>
                </c:pt>
                <c:pt idx="53">
                  <c:v>3.5522822000000003E-2</c:v>
                </c:pt>
                <c:pt idx="54">
                  <c:v>3.4219782999999997E-2</c:v>
                </c:pt>
                <c:pt idx="55">
                  <c:v>3.0972557000000001E-2</c:v>
                </c:pt>
                <c:pt idx="56">
                  <c:v>2.8793808000000001E-2</c:v>
                </c:pt>
                <c:pt idx="57">
                  <c:v>3.0782321000000001E-2</c:v>
                </c:pt>
                <c:pt idx="58">
                  <c:v>3.6418613000000002E-2</c:v>
                </c:pt>
                <c:pt idx="59">
                  <c:v>4.2501922999999997E-2</c:v>
                </c:pt>
                <c:pt idx="60">
                  <c:v>4.5213929999999999E-2</c:v>
                </c:pt>
                <c:pt idx="61">
                  <c:v>4.6160069999999997E-2</c:v>
                </c:pt>
                <c:pt idx="62">
                  <c:v>4.6839937999999998E-2</c:v>
                </c:pt>
                <c:pt idx="63">
                  <c:v>4.7339138000000003E-2</c:v>
                </c:pt>
                <c:pt idx="64">
                  <c:v>4.5562640000000001E-2</c:v>
                </c:pt>
                <c:pt idx="65">
                  <c:v>4.2184882E-2</c:v>
                </c:pt>
                <c:pt idx="66">
                  <c:v>4.2271280000000001E-2</c:v>
                </c:pt>
                <c:pt idx="67">
                  <c:v>4.9902990000000001E-2</c:v>
                </c:pt>
                <c:pt idx="68">
                  <c:v>6.166456E-2</c:v>
                </c:pt>
                <c:pt idx="69">
                  <c:v>6.7622125000000005E-2</c:v>
                </c:pt>
                <c:pt idx="70">
                  <c:v>6.1384846E-2</c:v>
                </c:pt>
                <c:pt idx="71">
                  <c:v>4.5718483999999997E-2</c:v>
                </c:pt>
                <c:pt idx="72">
                  <c:v>3.0049240000000001E-2</c:v>
                </c:pt>
                <c:pt idx="73">
                  <c:v>2.0994471000000001E-2</c:v>
                </c:pt>
                <c:pt idx="74">
                  <c:v>1.9018318999999999E-2</c:v>
                </c:pt>
                <c:pt idx="75">
                  <c:v>1.9823525000000002E-2</c:v>
                </c:pt>
                <c:pt idx="76">
                  <c:v>2.1004535000000001E-2</c:v>
                </c:pt>
                <c:pt idx="77">
                  <c:v>2.3203069999999999E-2</c:v>
                </c:pt>
                <c:pt idx="78">
                  <c:v>2.7768907999999998E-2</c:v>
                </c:pt>
                <c:pt idx="79">
                  <c:v>3.2583643000000002E-2</c:v>
                </c:pt>
                <c:pt idx="80">
                  <c:v>3.2502465000000001E-2</c:v>
                </c:pt>
                <c:pt idx="81">
                  <c:v>2.485617E-2</c:v>
                </c:pt>
                <c:pt idx="82">
                  <c:v>1.1522948E-2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3.2343110000000001E-3</c:v>
                </c:pt>
                <c:pt idx="89">
                  <c:v>1.0956772E-2</c:v>
                </c:pt>
                <c:pt idx="90">
                  <c:v>1.8431590000000001E-2</c:v>
                </c:pt>
                <c:pt idx="91">
                  <c:v>2.5715660000000001E-2</c:v>
                </c:pt>
                <c:pt idx="92">
                  <c:v>3.0924726E-2</c:v>
                </c:pt>
                <c:pt idx="93">
                  <c:v>3.3808342999999998E-2</c:v>
                </c:pt>
                <c:pt idx="94">
                  <c:v>3.4687287999999997E-2</c:v>
                </c:pt>
                <c:pt idx="95">
                  <c:v>3.3719998000000001E-2</c:v>
                </c:pt>
                <c:pt idx="96">
                  <c:v>3.3347769999999999E-2</c:v>
                </c:pt>
                <c:pt idx="97">
                  <c:v>3.3201884000000001E-2</c:v>
                </c:pt>
                <c:pt idx="98">
                  <c:v>3.3041429999999997E-2</c:v>
                </c:pt>
                <c:pt idx="99">
                  <c:v>3.2532940000000003E-2</c:v>
                </c:pt>
                <c:pt idx="100">
                  <c:v>3.1590109999999998E-2</c:v>
                </c:pt>
                <c:pt idx="101">
                  <c:v>3.0699569999999999E-2</c:v>
                </c:pt>
                <c:pt idx="102">
                  <c:v>2.9647380000000001E-2</c:v>
                </c:pt>
                <c:pt idx="103">
                  <c:v>2.9144267000000001E-2</c:v>
                </c:pt>
                <c:pt idx="104">
                  <c:v>2.8083206999999999E-2</c:v>
                </c:pt>
                <c:pt idx="105">
                  <c:v>2.6536396E-2</c:v>
                </c:pt>
                <c:pt idx="106">
                  <c:v>2.440345E-2</c:v>
                </c:pt>
                <c:pt idx="107">
                  <c:v>2.2271188000000001E-2</c:v>
                </c:pt>
                <c:pt idx="108">
                  <c:v>1.8981114E-2</c:v>
                </c:pt>
                <c:pt idx="109">
                  <c:v>1.5142439000000001E-2</c:v>
                </c:pt>
                <c:pt idx="110">
                  <c:v>1.1245448E-2</c:v>
                </c:pt>
                <c:pt idx="111">
                  <c:v>7.1224215999999996E-3</c:v>
                </c:pt>
                <c:pt idx="112">
                  <c:v>2.3695961999999999E-3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A9F3-4333-B487-EA858A61A4E2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[5]Sheet1!$D$106:$DT$106</c:f>
              <c:numCache>
                <c:formatCode>General</c:formatCode>
                <c:ptCount val="121"/>
                <c:pt idx="0">
                  <c:v>3.1948348E-3</c:v>
                </c:pt>
                <c:pt idx="1">
                  <c:v>1.0204215E-3</c:v>
                </c:pt>
                <c:pt idx="2">
                  <c:v>1.4906298999999999E-3</c:v>
                </c:pt>
                <c:pt idx="3">
                  <c:v>6.8000000000000005E-4</c:v>
                </c:pt>
                <c:pt idx="4">
                  <c:v>1.25E-4</c:v>
                </c:pt>
                <c:pt idx="5">
                  <c:v>6.7500000000000004E-4</c:v>
                </c:pt>
                <c:pt idx="6">
                  <c:v>2.9025640999999999E-3</c:v>
                </c:pt>
                <c:pt idx="7">
                  <c:v>6.3767214000000003E-3</c:v>
                </c:pt>
                <c:pt idx="8">
                  <c:v>7.8553170000000005E-3</c:v>
                </c:pt>
                <c:pt idx="9">
                  <c:v>5.4941770000000003E-3</c:v>
                </c:pt>
                <c:pt idx="10">
                  <c:v>2.13E-4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1.0605994999999999E-3</c:v>
                </c:pt>
                <c:pt idx="15">
                  <c:v>7.5384420000000002E-3</c:v>
                </c:pt>
                <c:pt idx="16">
                  <c:v>1.2821664999999999E-2</c:v>
                </c:pt>
                <c:pt idx="17">
                  <c:v>1.3405937999999999E-2</c:v>
                </c:pt>
                <c:pt idx="18">
                  <c:v>9.2532494999999996E-3</c:v>
                </c:pt>
                <c:pt idx="19">
                  <c:v>1.8251726999999999E-3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1.6539823999999999E-3</c:v>
                </c:pt>
                <c:pt idx="27">
                  <c:v>7.7160650000000002E-3</c:v>
                </c:pt>
                <c:pt idx="28">
                  <c:v>1.2599795E-2</c:v>
                </c:pt>
                <c:pt idx="29">
                  <c:v>1.5856635000000001E-2</c:v>
                </c:pt>
                <c:pt idx="30">
                  <c:v>1.9030938000000001E-2</c:v>
                </c:pt>
                <c:pt idx="31">
                  <c:v>2.2036300000000002E-2</c:v>
                </c:pt>
                <c:pt idx="32">
                  <c:v>2.3727874999999999E-2</c:v>
                </c:pt>
                <c:pt idx="33">
                  <c:v>2.5459286000000001E-2</c:v>
                </c:pt>
                <c:pt idx="34">
                  <c:v>2.6702732E-2</c:v>
                </c:pt>
                <c:pt idx="35">
                  <c:v>2.7354647999999999E-2</c:v>
                </c:pt>
                <c:pt idx="36">
                  <c:v>2.5976744E-2</c:v>
                </c:pt>
                <c:pt idx="37">
                  <c:v>2.1958346E-2</c:v>
                </c:pt>
                <c:pt idx="38">
                  <c:v>1.6083014999999999E-2</c:v>
                </c:pt>
                <c:pt idx="39">
                  <c:v>1.0413611E-2</c:v>
                </c:pt>
                <c:pt idx="40">
                  <c:v>5.7941726000000004E-3</c:v>
                </c:pt>
                <c:pt idx="41">
                  <c:v>3.3117394999999999E-3</c:v>
                </c:pt>
                <c:pt idx="42">
                  <c:v>2.0982610000000001E-3</c:v>
                </c:pt>
                <c:pt idx="43">
                  <c:v>3.8418624999999999E-3</c:v>
                </c:pt>
                <c:pt idx="44">
                  <c:v>9.6875320000000004E-3</c:v>
                </c:pt>
                <c:pt idx="45">
                  <c:v>1.8052517000000001E-2</c:v>
                </c:pt>
                <c:pt idx="46">
                  <c:v>2.5366739999999999E-2</c:v>
                </c:pt>
                <c:pt idx="47">
                  <c:v>2.8800079999999999E-2</c:v>
                </c:pt>
                <c:pt idx="48">
                  <c:v>2.8947319999999999E-2</c:v>
                </c:pt>
                <c:pt idx="49">
                  <c:v>2.8357805999999999E-2</c:v>
                </c:pt>
                <c:pt idx="50">
                  <c:v>2.8531786E-2</c:v>
                </c:pt>
                <c:pt idx="51">
                  <c:v>3.0548241E-2</c:v>
                </c:pt>
                <c:pt idx="52">
                  <c:v>3.3808320000000003E-2</c:v>
                </c:pt>
                <c:pt idx="53">
                  <c:v>3.5929598E-2</c:v>
                </c:pt>
                <c:pt idx="54">
                  <c:v>3.4887042E-2</c:v>
                </c:pt>
                <c:pt idx="55">
                  <c:v>3.1744979999999999E-2</c:v>
                </c:pt>
                <c:pt idx="56">
                  <c:v>2.9505878999999999E-2</c:v>
                </c:pt>
                <c:pt idx="57">
                  <c:v>3.1266099999999998E-2</c:v>
                </c:pt>
                <c:pt idx="58">
                  <c:v>3.6523542999999999E-2</c:v>
                </c:pt>
                <c:pt idx="59">
                  <c:v>4.2204663000000003E-2</c:v>
                </c:pt>
                <c:pt idx="60">
                  <c:v>4.4661086000000003E-2</c:v>
                </c:pt>
                <c:pt idx="61">
                  <c:v>4.5595440000000001E-2</c:v>
                </c:pt>
                <c:pt idx="62">
                  <c:v>4.6438611999999997E-2</c:v>
                </c:pt>
                <c:pt idx="63">
                  <c:v>4.7100004000000001E-2</c:v>
                </c:pt>
                <c:pt idx="64">
                  <c:v>4.5403689999999997E-2</c:v>
                </c:pt>
                <c:pt idx="65">
                  <c:v>4.2046316E-2</c:v>
                </c:pt>
                <c:pt idx="66">
                  <c:v>4.2193357000000001E-2</c:v>
                </c:pt>
                <c:pt idx="67">
                  <c:v>4.9991433000000002E-2</c:v>
                </c:pt>
                <c:pt idx="68">
                  <c:v>6.1957776999999999E-2</c:v>
                </c:pt>
                <c:pt idx="69">
                  <c:v>6.8125315000000006E-2</c:v>
                </c:pt>
                <c:pt idx="70">
                  <c:v>6.1952896E-2</c:v>
                </c:pt>
                <c:pt idx="71">
                  <c:v>4.6031509999999998E-2</c:v>
                </c:pt>
                <c:pt idx="72">
                  <c:v>2.9729271000000002E-2</c:v>
                </c:pt>
                <c:pt idx="73">
                  <c:v>1.993501E-2</c:v>
                </c:pt>
                <c:pt idx="74">
                  <c:v>1.7563019999999999E-2</c:v>
                </c:pt>
                <c:pt idx="75">
                  <c:v>1.860784E-2</c:v>
                </c:pt>
                <c:pt idx="76">
                  <c:v>2.0509429999999999E-2</c:v>
                </c:pt>
                <c:pt idx="77">
                  <c:v>2.3447915999999999E-2</c:v>
                </c:pt>
                <c:pt idx="78">
                  <c:v>2.8410741999999999E-2</c:v>
                </c:pt>
                <c:pt idx="79">
                  <c:v>3.3247564E-2</c:v>
                </c:pt>
                <c:pt idx="80">
                  <c:v>3.3026460000000001E-2</c:v>
                </c:pt>
                <c:pt idx="81">
                  <c:v>2.5218589999999999E-2</c:v>
                </c:pt>
                <c:pt idx="82">
                  <c:v>1.1733636E-2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3.1265044000000001E-3</c:v>
                </c:pt>
                <c:pt idx="89">
                  <c:v>1.0875371999999999E-2</c:v>
                </c:pt>
                <c:pt idx="90">
                  <c:v>1.8309202E-2</c:v>
                </c:pt>
                <c:pt idx="91">
                  <c:v>2.5559143999999999E-2</c:v>
                </c:pt>
                <c:pt idx="92">
                  <c:v>3.0733681999999998E-2</c:v>
                </c:pt>
                <c:pt idx="93">
                  <c:v>3.3567066999999999E-2</c:v>
                </c:pt>
                <c:pt idx="94">
                  <c:v>3.4325099999999997E-2</c:v>
                </c:pt>
                <c:pt idx="95">
                  <c:v>3.3205631999999999E-2</c:v>
                </c:pt>
                <c:pt idx="96">
                  <c:v>3.2619494999999998E-2</c:v>
                </c:pt>
                <c:pt idx="97">
                  <c:v>3.229634E-2</c:v>
                </c:pt>
                <c:pt idx="98">
                  <c:v>3.2040972000000001E-2</c:v>
                </c:pt>
                <c:pt idx="99">
                  <c:v>3.1536657000000003E-2</c:v>
                </c:pt>
                <c:pt idx="100">
                  <c:v>3.0709105E-2</c:v>
                </c:pt>
                <c:pt idx="101">
                  <c:v>2.9936073000000001E-2</c:v>
                </c:pt>
                <c:pt idx="102">
                  <c:v>2.9124342000000001E-2</c:v>
                </c:pt>
                <c:pt idx="103">
                  <c:v>2.8879941999999999E-2</c:v>
                </c:pt>
                <c:pt idx="104">
                  <c:v>2.8066675999999999E-2</c:v>
                </c:pt>
                <c:pt idx="105">
                  <c:v>2.6738085000000002E-2</c:v>
                </c:pt>
                <c:pt idx="106">
                  <c:v>2.4787584000000001E-2</c:v>
                </c:pt>
                <c:pt idx="107">
                  <c:v>2.2766051999999998E-2</c:v>
                </c:pt>
                <c:pt idx="108">
                  <c:v>1.9563107E-2</c:v>
                </c:pt>
                <c:pt idx="109">
                  <c:v>1.5759085999999999E-2</c:v>
                </c:pt>
                <c:pt idx="110">
                  <c:v>1.1846437E-2</c:v>
                </c:pt>
                <c:pt idx="111">
                  <c:v>7.7301059999999996E-3</c:v>
                </c:pt>
                <c:pt idx="112">
                  <c:v>2.9339774000000001E-3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A9F3-4333-B487-EA858A61A4E2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[5]Sheet1!$D$107:$DT$107</c:f>
              <c:numCache>
                <c:formatCode>General</c:formatCode>
                <c:ptCount val="121"/>
                <c:pt idx="0">
                  <c:v>3.596475E-3</c:v>
                </c:pt>
                <c:pt idx="1">
                  <c:v>1.2032086999999999E-3</c:v>
                </c:pt>
                <c:pt idx="2">
                  <c:v>1.3910788000000001E-3</c:v>
                </c:pt>
                <c:pt idx="3">
                  <c:v>5.7899999999999998E-4</c:v>
                </c:pt>
                <c:pt idx="4">
                  <c:v>6.7799999999999995E-5</c:v>
                </c:pt>
                <c:pt idx="5">
                  <c:v>6.2699999999999995E-4</c:v>
                </c:pt>
                <c:pt idx="6">
                  <c:v>2.7424889999999999E-3</c:v>
                </c:pt>
                <c:pt idx="7">
                  <c:v>6.1547826000000003E-3</c:v>
                </c:pt>
                <c:pt idx="8">
                  <c:v>7.8498939999999996E-3</c:v>
                </c:pt>
                <c:pt idx="9">
                  <c:v>5.9220516000000004E-3</c:v>
                </c:pt>
                <c:pt idx="10">
                  <c:v>9.9700000000000006E-4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8.9700000000000001E-4</c:v>
                </c:pt>
                <c:pt idx="15">
                  <c:v>7.3677622999999996E-3</c:v>
                </c:pt>
                <c:pt idx="16">
                  <c:v>1.2937011E-2</c:v>
                </c:pt>
                <c:pt idx="17">
                  <c:v>1.3913228E-2</c:v>
                </c:pt>
                <c:pt idx="18">
                  <c:v>1.0184135E-2</c:v>
                </c:pt>
                <c:pt idx="19">
                  <c:v>2.949676E-3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1.1397619000000001E-3</c:v>
                </c:pt>
                <c:pt idx="27">
                  <c:v>7.4254530000000003E-3</c:v>
                </c:pt>
                <c:pt idx="28">
                  <c:v>1.2609731000000001E-2</c:v>
                </c:pt>
                <c:pt idx="29">
                  <c:v>1.6223471999999999E-2</c:v>
                </c:pt>
                <c:pt idx="30">
                  <c:v>1.9660805999999999E-2</c:v>
                </c:pt>
                <c:pt idx="31">
                  <c:v>2.2727026000000001E-2</c:v>
                </c:pt>
                <c:pt idx="32">
                  <c:v>2.4270263E-2</c:v>
                </c:pt>
                <c:pt idx="33">
                  <c:v>2.5874649999999999E-2</c:v>
                </c:pt>
                <c:pt idx="34">
                  <c:v>2.7087679999999999E-2</c:v>
                </c:pt>
                <c:pt idx="35">
                  <c:v>2.7846938000000002E-2</c:v>
                </c:pt>
                <c:pt idx="36">
                  <c:v>2.6561951E-2</c:v>
                </c:pt>
                <c:pt idx="37">
                  <c:v>2.2531263999999999E-2</c:v>
                </c:pt>
                <c:pt idx="38">
                  <c:v>1.6537041999999998E-2</c:v>
                </c:pt>
                <c:pt idx="39">
                  <c:v>1.0629576999999999E-2</c:v>
                </c:pt>
                <c:pt idx="40">
                  <c:v>5.6436380000000003E-3</c:v>
                </c:pt>
                <c:pt idx="41">
                  <c:v>2.8998130000000002E-3</c:v>
                </c:pt>
                <c:pt idx="42">
                  <c:v>1.5436142000000001E-3</c:v>
                </c:pt>
                <c:pt idx="43">
                  <c:v>3.2036657999999999E-3</c:v>
                </c:pt>
                <c:pt idx="44">
                  <c:v>8.8609894999999994E-3</c:v>
                </c:pt>
                <c:pt idx="45">
                  <c:v>1.6987461999999998E-2</c:v>
                </c:pt>
                <c:pt idx="46">
                  <c:v>2.4284415E-2</c:v>
                </c:pt>
                <c:pt idx="47">
                  <c:v>2.8133144999999998E-2</c:v>
                </c:pt>
                <c:pt idx="48">
                  <c:v>2.8991846000000002E-2</c:v>
                </c:pt>
                <c:pt idx="49">
                  <c:v>2.8997947E-2</c:v>
                </c:pt>
                <c:pt idx="50">
                  <c:v>2.932218E-2</c:v>
                </c:pt>
                <c:pt idx="51">
                  <c:v>3.1016227E-2</c:v>
                </c:pt>
                <c:pt idx="52">
                  <c:v>3.3796756999999997E-2</c:v>
                </c:pt>
                <c:pt idx="53">
                  <c:v>3.5587710000000002E-2</c:v>
                </c:pt>
                <c:pt idx="54">
                  <c:v>3.4526550000000003E-2</c:v>
                </c:pt>
                <c:pt idx="55">
                  <c:v>3.1560827E-2</c:v>
                </c:pt>
                <c:pt idx="56">
                  <c:v>2.9502648999999999E-2</c:v>
                </c:pt>
                <c:pt idx="57">
                  <c:v>3.1333833999999998E-2</c:v>
                </c:pt>
                <c:pt idx="58">
                  <c:v>3.6557984000000002E-2</c:v>
                </c:pt>
                <c:pt idx="59">
                  <c:v>4.2197749999999999E-2</c:v>
                </c:pt>
                <c:pt idx="60">
                  <c:v>4.4616923000000003E-2</c:v>
                </c:pt>
                <c:pt idx="61">
                  <c:v>4.5593828000000003E-2</c:v>
                </c:pt>
                <c:pt idx="62">
                  <c:v>4.6593465000000001E-2</c:v>
                </c:pt>
                <c:pt idx="63">
                  <c:v>4.7476444E-2</c:v>
                </c:pt>
                <c:pt idx="64">
                  <c:v>4.5870580000000001E-2</c:v>
                </c:pt>
                <c:pt idx="65">
                  <c:v>4.2304117000000002E-2</c:v>
                </c:pt>
                <c:pt idx="66">
                  <c:v>4.2045258000000002E-2</c:v>
                </c:pt>
                <c:pt idx="67">
                  <c:v>4.9520272999999997E-2</c:v>
                </c:pt>
                <c:pt idx="68">
                  <c:v>6.1536609999999999E-2</c:v>
                </c:pt>
                <c:pt idx="69">
                  <c:v>6.7975649999999999E-2</c:v>
                </c:pt>
                <c:pt idx="70">
                  <c:v>6.2020690000000003E-2</c:v>
                </c:pt>
                <c:pt idx="71">
                  <c:v>4.6120439999999999E-2</c:v>
                </c:pt>
                <c:pt idx="72">
                  <c:v>2.9787774999999999E-2</c:v>
                </c:pt>
                <c:pt idx="73">
                  <c:v>2.0136237000000001E-2</c:v>
                </c:pt>
                <c:pt idx="74">
                  <c:v>1.8111780000000001E-2</c:v>
                </c:pt>
                <c:pt idx="75">
                  <c:v>1.9503342E-2</c:v>
                </c:pt>
                <c:pt idx="76">
                  <c:v>2.1504619999999999E-2</c:v>
                </c:pt>
                <c:pt idx="77">
                  <c:v>2.4207975999999999E-2</c:v>
                </c:pt>
                <c:pt idx="78">
                  <c:v>2.8701244000000001E-2</c:v>
                </c:pt>
                <c:pt idx="79">
                  <c:v>3.3025008000000002E-2</c:v>
                </c:pt>
                <c:pt idx="80">
                  <c:v>3.2446276000000003E-2</c:v>
                </c:pt>
                <c:pt idx="81">
                  <c:v>2.4543446999999999E-2</c:v>
                </c:pt>
                <c:pt idx="82">
                  <c:v>1.11804E-2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3.0000752000000001E-3</c:v>
                </c:pt>
                <c:pt idx="89">
                  <c:v>1.0799428E-2</c:v>
                </c:pt>
                <c:pt idx="90">
                  <c:v>1.8299785999999998E-2</c:v>
                </c:pt>
                <c:pt idx="91">
                  <c:v>2.5519581999999999E-2</c:v>
                </c:pt>
                <c:pt idx="92">
                  <c:v>3.0619792999999999E-2</c:v>
                </c:pt>
                <c:pt idx="93">
                  <c:v>3.3387646E-2</c:v>
                </c:pt>
                <c:pt idx="94">
                  <c:v>3.4178849999999997E-2</c:v>
                </c:pt>
                <c:pt idx="95">
                  <c:v>3.3226683999999999E-2</c:v>
                </c:pt>
                <c:pt idx="96">
                  <c:v>3.2924971999999997E-2</c:v>
                </c:pt>
                <c:pt idx="97">
                  <c:v>3.2908677999999997E-2</c:v>
                </c:pt>
                <c:pt idx="98">
                  <c:v>3.2883759999999998E-2</c:v>
                </c:pt>
                <c:pt idx="99">
                  <c:v>3.2499180000000003E-2</c:v>
                </c:pt>
                <c:pt idx="100">
                  <c:v>3.1700845999999998E-2</c:v>
                </c:pt>
                <c:pt idx="101">
                  <c:v>3.0908741E-2</c:v>
                </c:pt>
                <c:pt idx="102">
                  <c:v>2.9934367E-2</c:v>
                </c:pt>
                <c:pt idx="103">
                  <c:v>2.9480174000000001E-2</c:v>
                </c:pt>
                <c:pt idx="104">
                  <c:v>2.844503E-2</c:v>
                </c:pt>
                <c:pt idx="105">
                  <c:v>2.6898869999999998E-2</c:v>
                </c:pt>
                <c:pt idx="106">
                  <c:v>2.4752293000000002E-2</c:v>
                </c:pt>
                <c:pt idx="107">
                  <c:v>2.2584815000000001E-2</c:v>
                </c:pt>
                <c:pt idx="108">
                  <c:v>1.9281095000000002E-2</c:v>
                </c:pt>
                <c:pt idx="109">
                  <c:v>1.5435592999999999E-2</c:v>
                </c:pt>
                <c:pt idx="110">
                  <c:v>1.1547426E-2</c:v>
                </c:pt>
                <c:pt idx="111">
                  <c:v>7.3824069999999997E-3</c:v>
                </c:pt>
                <c:pt idx="112">
                  <c:v>2.6578086E-3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A9F3-4333-B487-EA858A61A4E2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[5]Sheet1!$D$108:$DT$108</c:f>
              <c:numCache>
                <c:formatCode>General</c:formatCode>
                <c:ptCount val="121"/>
                <c:pt idx="0">
                  <c:v>4.3182860000000002E-3</c:v>
                </c:pt>
                <c:pt idx="1">
                  <c:v>1.9718757999999999E-3</c:v>
                </c:pt>
                <c:pt idx="2">
                  <c:v>2.0848413000000001E-3</c:v>
                </c:pt>
                <c:pt idx="3">
                  <c:v>8.6499999999999999E-4</c:v>
                </c:pt>
                <c:pt idx="4">
                  <c:v>0</c:v>
                </c:pt>
                <c:pt idx="5">
                  <c:v>4.3100000000000001E-4</c:v>
                </c:pt>
                <c:pt idx="6">
                  <c:v>2.6988009999999998E-3</c:v>
                </c:pt>
                <c:pt idx="7">
                  <c:v>6.3153690000000004E-3</c:v>
                </c:pt>
                <c:pt idx="8">
                  <c:v>8.1752584999999992E-3</c:v>
                </c:pt>
                <c:pt idx="9">
                  <c:v>6.2943879999999997E-3</c:v>
                </c:pt>
                <c:pt idx="10">
                  <c:v>1.3206909999999999E-3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9.77E-4</c:v>
                </c:pt>
                <c:pt idx="15">
                  <c:v>7.708009E-3</c:v>
                </c:pt>
                <c:pt idx="16">
                  <c:v>1.3475843E-2</c:v>
                </c:pt>
                <c:pt idx="17">
                  <c:v>1.4404803000000001E-2</c:v>
                </c:pt>
                <c:pt idx="18">
                  <c:v>1.0467786999999999E-2</c:v>
                </c:pt>
                <c:pt idx="19">
                  <c:v>2.9564399999999998E-3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1.7094768E-3</c:v>
                </c:pt>
                <c:pt idx="27">
                  <c:v>8.2202569999999999E-3</c:v>
                </c:pt>
                <c:pt idx="28">
                  <c:v>1.3475865E-2</c:v>
                </c:pt>
                <c:pt idx="29">
                  <c:v>1.7081923999999998E-2</c:v>
                </c:pt>
                <c:pt idx="30">
                  <c:v>2.0503457999999999E-2</c:v>
                </c:pt>
                <c:pt idx="31">
                  <c:v>2.3466221999999998E-2</c:v>
                </c:pt>
                <c:pt idx="32">
                  <c:v>2.475892E-2</c:v>
                </c:pt>
                <c:pt idx="33">
                  <c:v>2.5989128E-2</c:v>
                </c:pt>
                <c:pt idx="34">
                  <c:v>2.6878783E-2</c:v>
                </c:pt>
                <c:pt idx="35">
                  <c:v>2.7505971000000001E-2</c:v>
                </c:pt>
                <c:pt idx="36">
                  <c:v>2.6341554E-2</c:v>
                </c:pt>
                <c:pt idx="37">
                  <c:v>2.2537631999999998E-2</c:v>
                </c:pt>
                <c:pt idx="38">
                  <c:v>1.6701857000000001E-2</c:v>
                </c:pt>
                <c:pt idx="39">
                  <c:v>1.0911817000000001E-2</c:v>
                </c:pt>
                <c:pt idx="40">
                  <c:v>5.9849713000000001E-3</c:v>
                </c:pt>
                <c:pt idx="41">
                  <c:v>3.2167340000000002E-3</c:v>
                </c:pt>
                <c:pt idx="42">
                  <c:v>1.754263E-3</c:v>
                </c:pt>
                <c:pt idx="43">
                  <c:v>3.3346907999999998E-3</c:v>
                </c:pt>
                <c:pt idx="44">
                  <c:v>9.0874389999999992E-3</c:v>
                </c:pt>
                <c:pt idx="45">
                  <c:v>1.7478252E-2</c:v>
                </c:pt>
                <c:pt idx="46">
                  <c:v>2.4943610000000001E-2</c:v>
                </c:pt>
                <c:pt idx="47">
                  <c:v>2.8681364000000001E-2</c:v>
                </c:pt>
                <c:pt idx="48">
                  <c:v>2.9289635000000001E-2</c:v>
                </c:pt>
                <c:pt idx="49">
                  <c:v>2.9102577000000001E-2</c:v>
                </c:pt>
                <c:pt idx="50">
                  <c:v>2.9463719999999999E-2</c:v>
                </c:pt>
                <c:pt idx="51">
                  <c:v>3.1441579999999997E-2</c:v>
                </c:pt>
                <c:pt idx="52">
                  <c:v>3.4529799999999999E-2</c:v>
                </c:pt>
                <c:pt idx="53">
                  <c:v>3.6414202E-2</c:v>
                </c:pt>
                <c:pt idx="54">
                  <c:v>3.5053609999999999E-2</c:v>
                </c:pt>
                <c:pt idx="55">
                  <c:v>3.1660404000000003E-2</c:v>
                </c:pt>
                <c:pt idx="56">
                  <c:v>2.9256573000000001E-2</c:v>
                </c:pt>
                <c:pt idx="57">
                  <c:v>3.1079840000000001E-2</c:v>
                </c:pt>
                <c:pt idx="58">
                  <c:v>3.6523676999999997E-2</c:v>
                </c:pt>
                <c:pt idx="59">
                  <c:v>4.2395654999999997E-2</c:v>
                </c:pt>
                <c:pt idx="60">
                  <c:v>4.4904753999999998E-2</c:v>
                </c:pt>
                <c:pt idx="61">
                  <c:v>4.5665864E-2</c:v>
                </c:pt>
                <c:pt idx="62">
                  <c:v>4.6238710000000002E-2</c:v>
                </c:pt>
                <c:pt idx="63">
                  <c:v>4.6798380000000001E-2</c:v>
                </c:pt>
                <c:pt idx="64">
                  <c:v>4.5242045000000002E-2</c:v>
                </c:pt>
                <c:pt idx="65">
                  <c:v>4.2173919999999997E-2</c:v>
                </c:pt>
                <c:pt idx="66">
                  <c:v>4.2567613999999997E-2</c:v>
                </c:pt>
                <c:pt idx="67">
                  <c:v>5.0399161999999997E-2</c:v>
                </c:pt>
                <c:pt idx="68">
                  <c:v>6.2097322000000003E-2</c:v>
                </c:pt>
                <c:pt idx="69">
                  <c:v>6.771315E-2</c:v>
                </c:pt>
                <c:pt idx="70">
                  <c:v>6.0999166E-2</c:v>
                </c:pt>
                <c:pt idx="71">
                  <c:v>4.4968243999999997E-2</c:v>
                </c:pt>
                <c:pt idx="72">
                  <c:v>2.9216780000000001E-2</c:v>
                </c:pt>
                <c:pt idx="73">
                  <c:v>2.0309220999999999E-2</c:v>
                </c:pt>
                <c:pt idx="74">
                  <c:v>1.8530802999999998E-2</c:v>
                </c:pt>
                <c:pt idx="75">
                  <c:v>1.9505786000000001E-2</c:v>
                </c:pt>
                <c:pt idx="76">
                  <c:v>2.0853514E-2</c:v>
                </c:pt>
                <c:pt idx="77">
                  <c:v>2.3208389999999999E-2</c:v>
                </c:pt>
                <c:pt idx="78">
                  <c:v>2.781933E-2</c:v>
                </c:pt>
                <c:pt idx="79">
                  <c:v>3.2527857E-2</c:v>
                </c:pt>
                <c:pt idx="80">
                  <c:v>3.2314559999999999E-2</c:v>
                </c:pt>
                <c:pt idx="81">
                  <c:v>2.4709539999999999E-2</c:v>
                </c:pt>
                <c:pt idx="82">
                  <c:v>1.1649082E-2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3.4451995000000001E-3</c:v>
                </c:pt>
                <c:pt idx="89">
                  <c:v>1.0898086E-2</c:v>
                </c:pt>
                <c:pt idx="90">
                  <c:v>1.8274519999999999E-2</c:v>
                </c:pt>
                <c:pt idx="91">
                  <c:v>2.5542378000000001E-2</c:v>
                </c:pt>
                <c:pt idx="92">
                  <c:v>3.0805625E-2</c:v>
                </c:pt>
                <c:pt idx="93">
                  <c:v>3.374891E-2</c:v>
                </c:pt>
                <c:pt idx="94">
                  <c:v>3.4666450000000001E-2</c:v>
                </c:pt>
                <c:pt idx="95">
                  <c:v>3.375889E-2</c:v>
                </c:pt>
                <c:pt idx="96">
                  <c:v>3.3405339999999999E-2</c:v>
                </c:pt>
                <c:pt idx="97">
                  <c:v>3.3282697E-2</c:v>
                </c:pt>
                <c:pt idx="98">
                  <c:v>3.3106759999999999E-2</c:v>
                </c:pt>
                <c:pt idx="99">
                  <c:v>3.2551162000000002E-2</c:v>
                </c:pt>
                <c:pt idx="100">
                  <c:v>3.1565137E-2</c:v>
                </c:pt>
                <c:pt idx="101">
                  <c:v>3.0621907E-2</c:v>
                </c:pt>
                <c:pt idx="102">
                  <c:v>2.9518064E-2</c:v>
                </c:pt>
                <c:pt idx="103">
                  <c:v>2.8982284000000001E-2</c:v>
                </c:pt>
                <c:pt idx="104">
                  <c:v>2.7889206999999999E-2</c:v>
                </c:pt>
                <c:pt idx="105">
                  <c:v>2.6307127E-2</c:v>
                </c:pt>
                <c:pt idx="106">
                  <c:v>2.4138289E-2</c:v>
                </c:pt>
                <c:pt idx="107">
                  <c:v>2.1938438000000001E-2</c:v>
                </c:pt>
                <c:pt idx="108">
                  <c:v>1.8617135999999999E-2</c:v>
                </c:pt>
                <c:pt idx="109">
                  <c:v>1.4744769E-2</c:v>
                </c:pt>
                <c:pt idx="110">
                  <c:v>1.0802399000000001E-2</c:v>
                </c:pt>
                <c:pt idx="111">
                  <c:v>6.6777687000000004E-3</c:v>
                </c:pt>
                <c:pt idx="112">
                  <c:v>1.8994940000000001E-3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A9F3-4333-B487-EA858A61A4E2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[5]Sheet1!$D$109:$DT$109</c:f>
              <c:numCache>
                <c:formatCode>General</c:formatCode>
                <c:ptCount val="121"/>
                <c:pt idx="0">
                  <c:v>3.8226890000000002E-3</c:v>
                </c:pt>
                <c:pt idx="1">
                  <c:v>1.509427E-3</c:v>
                </c:pt>
                <c:pt idx="2">
                  <c:v>1.6897685999999999E-3</c:v>
                </c:pt>
                <c:pt idx="3">
                  <c:v>6.3500000000000004E-4</c:v>
                </c:pt>
                <c:pt idx="4">
                  <c:v>6.4400000000000002E-6</c:v>
                </c:pt>
                <c:pt idx="5">
                  <c:v>6.8599999999999998E-4</c:v>
                </c:pt>
                <c:pt idx="6">
                  <c:v>3.0387724000000001E-3</c:v>
                </c:pt>
                <c:pt idx="7">
                  <c:v>6.5145795000000001E-3</c:v>
                </c:pt>
                <c:pt idx="8">
                  <c:v>8.0396870000000002E-3</c:v>
                </c:pt>
                <c:pt idx="9">
                  <c:v>5.9304040000000002E-3</c:v>
                </c:pt>
                <c:pt idx="10">
                  <c:v>1.0761396E-3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9.41E-4</c:v>
                </c:pt>
                <c:pt idx="15">
                  <c:v>7.0133310000000003E-3</c:v>
                </c:pt>
                <c:pt idx="16">
                  <c:v>1.2321341E-2</c:v>
                </c:pt>
                <c:pt idx="17">
                  <c:v>1.3275950999999999E-2</c:v>
                </c:pt>
                <c:pt idx="18">
                  <c:v>9.7626369999999994E-3</c:v>
                </c:pt>
                <c:pt idx="19">
                  <c:v>2.9788499999999999E-3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1.33938E-3</c:v>
                </c:pt>
                <c:pt idx="27">
                  <c:v>7.9169389999999996E-3</c:v>
                </c:pt>
                <c:pt idx="28">
                  <c:v>1.3307492000000001E-2</c:v>
                </c:pt>
                <c:pt idx="29">
                  <c:v>1.7087318000000001E-2</c:v>
                </c:pt>
                <c:pt idx="30">
                  <c:v>2.0582704E-2</c:v>
                </c:pt>
                <c:pt idx="31">
                  <c:v>2.3550544E-2</c:v>
                </c:pt>
                <c:pt idx="32">
                  <c:v>2.4841427999999999E-2</c:v>
                </c:pt>
                <c:pt idx="33">
                  <c:v>2.6092266999999999E-2</c:v>
                </c:pt>
                <c:pt idx="34">
                  <c:v>2.7085696999999999E-2</c:v>
                </c:pt>
                <c:pt idx="35">
                  <c:v>2.7798712E-2</c:v>
                </c:pt>
                <c:pt idx="36">
                  <c:v>2.6614160000000001E-2</c:v>
                </c:pt>
                <c:pt idx="37">
                  <c:v>2.2696310000000001E-2</c:v>
                </c:pt>
                <c:pt idx="38">
                  <c:v>1.6802742999999998E-2</c:v>
                </c:pt>
                <c:pt idx="39">
                  <c:v>1.1028677000000001E-2</c:v>
                </c:pt>
                <c:pt idx="40">
                  <c:v>6.138971E-3</c:v>
                </c:pt>
                <c:pt idx="41">
                  <c:v>3.4127426000000001E-3</c:v>
                </c:pt>
                <c:pt idx="42">
                  <c:v>2.0199720000000001E-3</c:v>
                </c:pt>
                <c:pt idx="43">
                  <c:v>3.7715079000000002E-3</c:v>
                </c:pt>
                <c:pt idx="44">
                  <c:v>9.7405819999999994E-3</c:v>
                </c:pt>
                <c:pt idx="45">
                  <c:v>1.8183013000000001E-2</c:v>
                </c:pt>
                <c:pt idx="46">
                  <c:v>2.5440395000000001E-2</c:v>
                </c:pt>
                <c:pt idx="47">
                  <c:v>2.8836288000000002E-2</c:v>
                </c:pt>
                <c:pt idx="48">
                  <c:v>2.9180158000000001E-2</c:v>
                </c:pt>
                <c:pt idx="49">
                  <c:v>2.9015467999999999E-2</c:v>
                </c:pt>
                <c:pt idx="50">
                  <c:v>2.9579345E-2</c:v>
                </c:pt>
                <c:pt idx="51">
                  <c:v>3.1643684999999998E-2</c:v>
                </c:pt>
                <c:pt idx="52">
                  <c:v>3.4545052999999999E-2</c:v>
                </c:pt>
                <c:pt idx="53">
                  <c:v>3.6130900000000001E-2</c:v>
                </c:pt>
                <c:pt idx="54">
                  <c:v>3.4674134000000002E-2</c:v>
                </c:pt>
                <c:pt idx="55">
                  <c:v>3.1514514E-2</c:v>
                </c:pt>
                <c:pt idx="56">
                  <c:v>2.9600815999999999E-2</c:v>
                </c:pt>
                <c:pt idx="57">
                  <c:v>3.1734869999999998E-2</c:v>
                </c:pt>
                <c:pt idx="58">
                  <c:v>3.7205525000000003E-2</c:v>
                </c:pt>
                <c:pt idx="59">
                  <c:v>4.2855813999999999E-2</c:v>
                </c:pt>
                <c:pt idx="60">
                  <c:v>4.5109950000000003E-2</c:v>
                </c:pt>
                <c:pt idx="61">
                  <c:v>4.5812430000000001E-2</c:v>
                </c:pt>
                <c:pt idx="62">
                  <c:v>4.6477523E-2</c:v>
                </c:pt>
                <c:pt idx="63">
                  <c:v>4.7071679999999998E-2</c:v>
                </c:pt>
                <c:pt idx="64">
                  <c:v>4.5358154999999997E-2</c:v>
                </c:pt>
                <c:pt idx="65">
                  <c:v>4.1991542999999999E-2</c:v>
                </c:pt>
                <c:pt idx="66">
                  <c:v>4.2200986000000003E-2</c:v>
                </c:pt>
                <c:pt idx="67">
                  <c:v>5.0174847000000002E-2</c:v>
                </c:pt>
                <c:pt idx="68">
                  <c:v>6.231445E-2</c:v>
                </c:pt>
                <c:pt idx="69">
                  <c:v>6.8381659999999997E-2</c:v>
                </c:pt>
                <c:pt idx="70">
                  <c:v>6.1765439999999998E-2</c:v>
                </c:pt>
                <c:pt idx="71">
                  <c:v>4.5391402999999997E-2</c:v>
                </c:pt>
                <c:pt idx="72">
                  <c:v>2.9070760000000001E-2</c:v>
                </c:pt>
                <c:pt idx="73">
                  <c:v>1.9798652999999999E-2</c:v>
                </c:pt>
                <c:pt idx="74">
                  <c:v>1.8170318000000001E-2</c:v>
                </c:pt>
                <c:pt idx="75">
                  <c:v>1.9721499E-2</c:v>
                </c:pt>
                <c:pt idx="76">
                  <c:v>2.1682356999999999E-2</c:v>
                </c:pt>
                <c:pt idx="77">
                  <c:v>2.425536E-2</c:v>
                </c:pt>
                <c:pt idx="78">
                  <c:v>2.8645739E-2</c:v>
                </c:pt>
                <c:pt idx="79">
                  <c:v>3.2934315999999998E-2</c:v>
                </c:pt>
                <c:pt idx="80">
                  <c:v>3.2345026999999998E-2</c:v>
                </c:pt>
                <c:pt idx="81">
                  <c:v>2.4389847999999999E-2</c:v>
                </c:pt>
                <c:pt idx="82">
                  <c:v>1.0944799E-2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4.3972569999999999E-3</c:v>
                </c:pt>
                <c:pt idx="89">
                  <c:v>1.2197784E-2</c:v>
                </c:pt>
                <c:pt idx="90">
                  <c:v>1.957619E-2</c:v>
                </c:pt>
                <c:pt idx="91">
                  <c:v>2.6593225000000002E-2</c:v>
                </c:pt>
                <c:pt idx="92">
                  <c:v>3.1374109999999997E-2</c:v>
                </c:pt>
                <c:pt idx="93">
                  <c:v>3.3760591999999999E-2</c:v>
                </c:pt>
                <c:pt idx="94">
                  <c:v>3.4146839999999998E-2</c:v>
                </c:pt>
                <c:pt idx="95">
                  <c:v>3.2835804000000003E-2</c:v>
                </c:pt>
                <c:pt idx="96">
                  <c:v>3.2307809999999999E-2</c:v>
                </c:pt>
                <c:pt idx="97">
                  <c:v>3.2202120000000001E-2</c:v>
                </c:pt>
                <c:pt idx="98">
                  <c:v>3.2245096000000001E-2</c:v>
                </c:pt>
                <c:pt idx="99">
                  <c:v>3.2025980000000003E-2</c:v>
                </c:pt>
                <c:pt idx="100">
                  <c:v>3.1401373000000003E-2</c:v>
                </c:pt>
                <c:pt idx="101">
                  <c:v>3.0663280000000001E-2</c:v>
                </c:pt>
                <c:pt idx="102">
                  <c:v>2.9865923999999999E-2</c:v>
                </c:pt>
                <c:pt idx="103">
                  <c:v>2.9508759999999998E-2</c:v>
                </c:pt>
                <c:pt idx="104">
                  <c:v>2.852031E-2</c:v>
                </c:pt>
                <c:pt idx="105">
                  <c:v>2.6981064999999999E-2</c:v>
                </c:pt>
                <c:pt idx="106">
                  <c:v>2.4800498000000001E-2</c:v>
                </c:pt>
                <c:pt idx="107">
                  <c:v>2.2568683999999999E-2</c:v>
                </c:pt>
                <c:pt idx="108">
                  <c:v>1.9148959E-2</c:v>
                </c:pt>
                <c:pt idx="109">
                  <c:v>1.51666105E-2</c:v>
                </c:pt>
                <c:pt idx="110">
                  <c:v>1.1110953E-2</c:v>
                </c:pt>
                <c:pt idx="111">
                  <c:v>6.8693412000000002E-3</c:v>
                </c:pt>
                <c:pt idx="112">
                  <c:v>2.0028423E-3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A9F3-4333-B487-EA858A61A4E2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[5]Sheet1!$D$110:$DT$110</c:f>
              <c:numCache>
                <c:formatCode>General</c:formatCode>
                <c:ptCount val="121"/>
                <c:pt idx="0">
                  <c:v>3.9344938000000001E-3</c:v>
                </c:pt>
                <c:pt idx="1">
                  <c:v>1.6758351999999999E-3</c:v>
                </c:pt>
                <c:pt idx="2">
                  <c:v>1.8819582E-3</c:v>
                </c:pt>
                <c:pt idx="3">
                  <c:v>7.1900000000000002E-4</c:v>
                </c:pt>
                <c:pt idx="4">
                  <c:v>0</c:v>
                </c:pt>
                <c:pt idx="5">
                  <c:v>1.4300000000000001E-4</c:v>
                </c:pt>
                <c:pt idx="6">
                  <c:v>2.2856834999999999E-3</c:v>
                </c:pt>
                <c:pt idx="7">
                  <c:v>5.8297464000000004E-3</c:v>
                </c:pt>
                <c:pt idx="8">
                  <c:v>7.6520570000000003E-3</c:v>
                </c:pt>
                <c:pt idx="9">
                  <c:v>5.8090314000000002E-3</c:v>
                </c:pt>
                <c:pt idx="10">
                  <c:v>9.810000000000001E-4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9.859999999999999E-4</c:v>
                </c:pt>
                <c:pt idx="15">
                  <c:v>7.354101E-3</c:v>
                </c:pt>
                <c:pt idx="16">
                  <c:v>1.2715562999999999E-2</c:v>
                </c:pt>
                <c:pt idx="17">
                  <c:v>1.3435617E-2</c:v>
                </c:pt>
                <c:pt idx="18">
                  <c:v>9.5233690000000003E-3</c:v>
                </c:pt>
                <c:pt idx="19">
                  <c:v>2.2756552999999998E-3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1.6887314999999999E-3</c:v>
                </c:pt>
                <c:pt idx="27">
                  <c:v>7.9743555000000004E-3</c:v>
                </c:pt>
                <c:pt idx="28">
                  <c:v>1.3162704000000001E-2</c:v>
                </c:pt>
                <c:pt idx="29">
                  <c:v>1.6737044E-2</c:v>
                </c:pt>
                <c:pt idx="30">
                  <c:v>2.0068652999999999E-2</c:v>
                </c:pt>
                <c:pt idx="31">
                  <c:v>2.2897279E-2</c:v>
                </c:pt>
                <c:pt idx="32">
                  <c:v>2.4143255999999998E-2</c:v>
                </c:pt>
                <c:pt idx="33">
                  <c:v>2.5608837999999998E-2</c:v>
                </c:pt>
                <c:pt idx="34">
                  <c:v>2.7090930999999999E-2</c:v>
                </c:pt>
                <c:pt idx="35">
                  <c:v>2.8411678999999999E-2</c:v>
                </c:pt>
                <c:pt idx="36">
                  <c:v>2.7694935E-2</c:v>
                </c:pt>
                <c:pt idx="37">
                  <c:v>2.3940835000000001E-2</c:v>
                </c:pt>
                <c:pt idx="38">
                  <c:v>1.7983252000000002E-2</c:v>
                </c:pt>
                <c:pt idx="39">
                  <c:v>1.1976614999999999E-2</c:v>
                </c:pt>
                <c:pt idx="40">
                  <c:v>6.7912433000000003E-3</c:v>
                </c:pt>
                <c:pt idx="41">
                  <c:v>3.6951196E-3</c:v>
                </c:pt>
                <c:pt idx="42">
                  <c:v>2.0414005999999998E-3</c:v>
                </c:pt>
                <c:pt idx="43">
                  <c:v>3.570256E-3</c:v>
                </c:pt>
                <c:pt idx="44">
                  <c:v>9.3459245E-3</c:v>
                </c:pt>
                <c:pt idx="45">
                  <c:v>1.7577506999999999E-2</c:v>
                </c:pt>
                <c:pt idx="46">
                  <c:v>2.4788799E-2</c:v>
                </c:pt>
                <c:pt idx="47">
                  <c:v>2.8347615E-2</c:v>
                </c:pt>
                <c:pt idx="48">
                  <c:v>2.8942631999999999E-2</c:v>
                </c:pt>
                <c:pt idx="49">
                  <c:v>2.8854685000000001E-2</c:v>
                </c:pt>
                <c:pt idx="50">
                  <c:v>2.9411558000000001E-2</c:v>
                </c:pt>
                <c:pt idx="51">
                  <c:v>3.1642847000000002E-2</c:v>
                </c:pt>
                <c:pt idx="52">
                  <c:v>3.4994539999999998E-2</c:v>
                </c:pt>
                <c:pt idx="53">
                  <c:v>3.7106640000000003E-2</c:v>
                </c:pt>
                <c:pt idx="54">
                  <c:v>3.5901500000000003E-2</c:v>
                </c:pt>
                <c:pt idx="55">
                  <c:v>3.253006E-2</c:v>
                </c:pt>
                <c:pt idx="56">
                  <c:v>3.0045546999999999E-2</c:v>
                </c:pt>
                <c:pt idx="57">
                  <c:v>3.1830131999999997E-2</c:v>
                </c:pt>
                <c:pt idx="58">
                  <c:v>3.7306911999999998E-2</c:v>
                </c:pt>
                <c:pt idx="59">
                  <c:v>4.3158934000000003E-2</c:v>
                </c:pt>
                <c:pt idx="60">
                  <c:v>4.5507423999999998E-2</c:v>
                </c:pt>
                <c:pt idx="61">
                  <c:v>4.5989897000000002E-2</c:v>
                </c:pt>
                <c:pt idx="62">
                  <c:v>4.635744E-2</c:v>
                </c:pt>
                <c:pt idx="63">
                  <c:v>4.6877229999999999E-2</c:v>
                </c:pt>
                <c:pt idx="64">
                  <c:v>4.5426063000000003E-2</c:v>
                </c:pt>
                <c:pt idx="65">
                  <c:v>4.2426288E-2</c:v>
                </c:pt>
                <c:pt idx="66">
                  <c:v>4.2738560000000002E-2</c:v>
                </c:pt>
                <c:pt idx="67">
                  <c:v>5.0385765999999998E-2</c:v>
                </c:pt>
                <c:pt idx="68">
                  <c:v>6.1974781999999999E-2</c:v>
                </c:pt>
                <c:pt idx="69">
                  <c:v>6.7710649999999997E-2</c:v>
                </c:pt>
                <c:pt idx="70">
                  <c:v>6.1237939999999998E-2</c:v>
                </c:pt>
                <c:pt idx="71">
                  <c:v>4.5253056999999999E-2</c:v>
                </c:pt>
                <c:pt idx="72">
                  <c:v>2.9178329999999999E-2</c:v>
                </c:pt>
                <c:pt idx="73">
                  <c:v>1.979173E-2</c:v>
                </c:pt>
                <c:pt idx="74">
                  <c:v>1.7823684999999999E-2</c:v>
                </c:pt>
                <c:pt idx="75">
                  <c:v>1.9141490000000001E-2</c:v>
                </c:pt>
                <c:pt idx="76">
                  <c:v>2.1143485E-2</c:v>
                </c:pt>
                <c:pt idx="77">
                  <c:v>2.3983587000000001E-2</c:v>
                </c:pt>
                <c:pt idx="78">
                  <c:v>2.8641237E-2</c:v>
                </c:pt>
                <c:pt idx="79">
                  <c:v>3.3084259999999997E-2</c:v>
                </c:pt>
                <c:pt idx="80">
                  <c:v>3.2587837000000001E-2</c:v>
                </c:pt>
                <c:pt idx="81">
                  <c:v>2.4792387999999999E-2</c:v>
                </c:pt>
                <c:pt idx="82">
                  <c:v>1.1568169E-2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3.7176672000000001E-3</c:v>
                </c:pt>
                <c:pt idx="89">
                  <c:v>1.1600892E-2</c:v>
                </c:pt>
                <c:pt idx="90">
                  <c:v>1.9203040000000001E-2</c:v>
                </c:pt>
                <c:pt idx="91">
                  <c:v>2.6430333E-2</c:v>
                </c:pt>
                <c:pt idx="92">
                  <c:v>3.1366645999999998E-2</c:v>
                </c:pt>
                <c:pt idx="93">
                  <c:v>3.3843606999999998E-2</c:v>
                </c:pt>
                <c:pt idx="94">
                  <c:v>3.4283510000000003E-2</c:v>
                </c:pt>
                <c:pt idx="95">
                  <c:v>3.2987620000000002E-2</c:v>
                </c:pt>
                <c:pt idx="96">
                  <c:v>3.244847E-2</c:v>
                </c:pt>
                <c:pt idx="97">
                  <c:v>3.2314952000000001E-2</c:v>
                </c:pt>
                <c:pt idx="98">
                  <c:v>3.2263327000000001E-2</c:v>
                </c:pt>
                <c:pt idx="99">
                  <c:v>3.190809E-2</c:v>
                </c:pt>
                <c:pt idx="100">
                  <c:v>3.1159948999999999E-2</c:v>
                </c:pt>
                <c:pt idx="101">
                  <c:v>3.0297580000000001E-2</c:v>
                </c:pt>
                <c:pt idx="102">
                  <c:v>2.9406076E-2</c:v>
                </c:pt>
                <c:pt idx="103">
                  <c:v>2.9027629999999999E-2</c:v>
                </c:pt>
                <c:pt idx="104">
                  <c:v>2.8047029000000001E-2</c:v>
                </c:pt>
                <c:pt idx="105">
                  <c:v>2.6540916000000001E-2</c:v>
                </c:pt>
                <c:pt idx="106">
                  <c:v>2.4408674000000002E-2</c:v>
                </c:pt>
                <c:pt idx="107">
                  <c:v>2.2256419999999999E-2</c:v>
                </c:pt>
                <c:pt idx="108">
                  <c:v>1.8887325999999999E-2</c:v>
                </c:pt>
                <c:pt idx="109">
                  <c:v>1.4941195000000001E-2</c:v>
                </c:pt>
                <c:pt idx="110">
                  <c:v>1.0907406999999999E-2</c:v>
                </c:pt>
                <c:pt idx="111">
                  <c:v>6.6952653999999999E-3</c:v>
                </c:pt>
                <c:pt idx="112">
                  <c:v>1.7965686999999999E-3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A9F3-4333-B487-EA858A61A4E2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[5]Sheet1!$D$111:$DT$111</c:f>
              <c:numCache>
                <c:formatCode>General</c:formatCode>
                <c:ptCount val="121"/>
                <c:pt idx="0">
                  <c:v>4.2908069999999998E-3</c:v>
                </c:pt>
                <c:pt idx="1">
                  <c:v>1.7900593E-3</c:v>
                </c:pt>
                <c:pt idx="2">
                  <c:v>1.7362569999999999E-3</c:v>
                </c:pt>
                <c:pt idx="3">
                  <c:v>2.1599999999999999E-4</c:v>
                </c:pt>
                <c:pt idx="4">
                  <c:v>0</c:v>
                </c:pt>
                <c:pt idx="5">
                  <c:v>0</c:v>
                </c:pt>
                <c:pt idx="6">
                  <c:v>2.2146779999999999E-3</c:v>
                </c:pt>
                <c:pt idx="7">
                  <c:v>6.0488507000000004E-3</c:v>
                </c:pt>
                <c:pt idx="8">
                  <c:v>8.0359449999999992E-3</c:v>
                </c:pt>
                <c:pt idx="9">
                  <c:v>6.2115729999999997E-3</c:v>
                </c:pt>
                <c:pt idx="10">
                  <c:v>1.3073123E-3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1.0032756999999999E-3</c:v>
                </c:pt>
                <c:pt idx="15">
                  <c:v>7.2326865000000001E-3</c:v>
                </c:pt>
                <c:pt idx="16">
                  <c:v>1.241807E-2</c:v>
                </c:pt>
                <c:pt idx="17">
                  <c:v>1.2999334E-2</c:v>
                </c:pt>
                <c:pt idx="18">
                  <c:v>9.1449459999999993E-3</c:v>
                </c:pt>
                <c:pt idx="19">
                  <c:v>2.1067909999999998E-3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1.1601503000000001E-3</c:v>
                </c:pt>
                <c:pt idx="27">
                  <c:v>7.4293440000000001E-3</c:v>
                </c:pt>
                <c:pt idx="28">
                  <c:v>1.2648675E-2</c:v>
                </c:pt>
                <c:pt idx="29">
                  <c:v>1.6392311E-2</c:v>
                </c:pt>
                <c:pt idx="30">
                  <c:v>1.9989923E-2</c:v>
                </c:pt>
                <c:pt idx="31">
                  <c:v>2.3185411E-2</c:v>
                </c:pt>
                <c:pt idx="32">
                  <c:v>2.4837176999999998E-2</c:v>
                </c:pt>
                <c:pt idx="33">
                  <c:v>2.6528630000000001E-2</c:v>
                </c:pt>
                <c:pt idx="34">
                  <c:v>2.783244E-2</c:v>
                </c:pt>
                <c:pt idx="35">
                  <c:v>2.8642609999999999E-2</c:v>
                </c:pt>
                <c:pt idx="36">
                  <c:v>2.7329411000000001E-2</c:v>
                </c:pt>
                <c:pt idx="37">
                  <c:v>2.3149145999999999E-2</c:v>
                </c:pt>
                <c:pt idx="38">
                  <c:v>1.7007741999999999E-2</c:v>
                </c:pt>
                <c:pt idx="39">
                  <c:v>1.1108727000000001E-2</c:v>
                </c:pt>
                <c:pt idx="40">
                  <c:v>6.2428420000000002E-3</c:v>
                </c:pt>
                <c:pt idx="41">
                  <c:v>3.7374386999999998E-3</c:v>
                </c:pt>
                <c:pt idx="42">
                  <c:v>2.5865934E-3</c:v>
                </c:pt>
                <c:pt idx="43">
                  <c:v>4.3843160000000001E-3</c:v>
                </c:pt>
                <c:pt idx="44">
                  <c:v>1.0132583000000001E-2</c:v>
                </c:pt>
                <c:pt idx="45">
                  <c:v>1.8240869999999999E-2</c:v>
                </c:pt>
                <c:pt idx="46">
                  <c:v>2.5340766000000001E-2</c:v>
                </c:pt>
                <c:pt idx="47">
                  <c:v>2.8850580000000001E-2</c:v>
                </c:pt>
                <c:pt idx="48">
                  <c:v>2.9372998000000001E-2</c:v>
                </c:pt>
                <c:pt idx="49">
                  <c:v>2.9183727E-2</c:v>
                </c:pt>
                <c:pt idx="50">
                  <c:v>2.9585969E-2</c:v>
                </c:pt>
                <c:pt idx="51">
                  <c:v>3.1666939999999998E-2</c:v>
                </c:pt>
                <c:pt idx="52">
                  <c:v>3.4970436000000001E-2</c:v>
                </c:pt>
                <c:pt idx="53">
                  <c:v>3.7211510000000003E-2</c:v>
                </c:pt>
                <c:pt idx="54">
                  <c:v>3.6183670000000001E-2</c:v>
                </c:pt>
                <c:pt idx="55">
                  <c:v>3.2835387000000001E-2</c:v>
                </c:pt>
                <c:pt idx="56">
                  <c:v>3.0086089999999999E-2</c:v>
                </c:pt>
                <c:pt idx="57">
                  <c:v>3.1398598E-2</c:v>
                </c:pt>
                <c:pt idx="58">
                  <c:v>3.648411E-2</c:v>
                </c:pt>
                <c:pt idx="59">
                  <c:v>4.2293127999999999E-2</c:v>
                </c:pt>
                <c:pt idx="60">
                  <c:v>4.4934759999999997E-2</c:v>
                </c:pt>
                <c:pt idx="61">
                  <c:v>4.5896824000000003E-2</c:v>
                </c:pt>
                <c:pt idx="62">
                  <c:v>4.6650934999999998E-2</c:v>
                </c:pt>
                <c:pt idx="63">
                  <c:v>4.7321050000000003E-2</c:v>
                </c:pt>
                <c:pt idx="64">
                  <c:v>4.5828019999999997E-2</c:v>
                </c:pt>
                <c:pt idx="65">
                  <c:v>4.2767588000000002E-2</c:v>
                </c:pt>
                <c:pt idx="66">
                  <c:v>4.3107386999999997E-2</c:v>
                </c:pt>
                <c:pt idx="67">
                  <c:v>5.0808046000000003E-2</c:v>
                </c:pt>
                <c:pt idx="68">
                  <c:v>6.2274243999999999E-2</c:v>
                </c:pt>
                <c:pt idx="69">
                  <c:v>6.7609450000000001E-2</c:v>
                </c:pt>
                <c:pt idx="70">
                  <c:v>6.0646787000000001E-2</c:v>
                </c:pt>
                <c:pt idx="71">
                  <c:v>4.4393136999999999E-2</c:v>
                </c:pt>
                <c:pt idx="72">
                  <c:v>2.8441364E-2</c:v>
                </c:pt>
                <c:pt idx="73">
                  <c:v>1.9488629E-2</c:v>
                </c:pt>
                <c:pt idx="74">
                  <c:v>1.8037795999999998E-2</c:v>
                </c:pt>
                <c:pt idx="75">
                  <c:v>1.9725306000000001E-2</c:v>
                </c:pt>
                <c:pt idx="76">
                  <c:v>2.1788277000000002E-2</c:v>
                </c:pt>
                <c:pt idx="77">
                  <c:v>2.4383821999999999E-2</c:v>
                </c:pt>
                <c:pt idx="78">
                  <c:v>2.8663770000000002E-2</c:v>
                </c:pt>
                <c:pt idx="79">
                  <c:v>3.2834130000000003E-2</c:v>
                </c:pt>
                <c:pt idx="80">
                  <c:v>3.2280735999999997E-2</c:v>
                </c:pt>
                <c:pt idx="81">
                  <c:v>2.4627939000000001E-2</c:v>
                </c:pt>
                <c:pt idx="82">
                  <c:v>1.1661266999999999E-2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2.8170081999999998E-3</c:v>
                </c:pt>
                <c:pt idx="89">
                  <c:v>1.0278010000000001E-2</c:v>
                </c:pt>
                <c:pt idx="90">
                  <c:v>1.7806486999999999E-2</c:v>
                </c:pt>
                <c:pt idx="91">
                  <c:v>2.5362091E-2</c:v>
                </c:pt>
                <c:pt idx="92">
                  <c:v>3.091211E-2</c:v>
                </c:pt>
                <c:pt idx="93">
                  <c:v>3.4073863000000003E-2</c:v>
                </c:pt>
                <c:pt idx="94">
                  <c:v>3.5164844000000001E-2</c:v>
                </c:pt>
                <c:pt idx="95">
                  <c:v>3.4344856E-2</c:v>
                </c:pt>
                <c:pt idx="96">
                  <c:v>3.4085615999999999E-2</c:v>
                </c:pt>
                <c:pt idx="97">
                  <c:v>3.4032100000000003E-2</c:v>
                </c:pt>
                <c:pt idx="98">
                  <c:v>3.3892680000000001E-2</c:v>
                </c:pt>
                <c:pt idx="99">
                  <c:v>3.3335727000000002E-2</c:v>
                </c:pt>
                <c:pt idx="100">
                  <c:v>3.2329193999999999E-2</c:v>
                </c:pt>
                <c:pt idx="101">
                  <c:v>3.1280602999999997E-2</c:v>
                </c:pt>
                <c:pt idx="102">
                  <c:v>3.003631E-2</c:v>
                </c:pt>
                <c:pt idx="103">
                  <c:v>2.9321521999999999E-2</c:v>
                </c:pt>
                <c:pt idx="104">
                  <c:v>2.8022483000000001E-2</c:v>
                </c:pt>
                <c:pt idx="105">
                  <c:v>2.6220150000000001E-2</c:v>
                </c:pt>
                <c:pt idx="106">
                  <c:v>2.3824970000000001E-2</c:v>
                </c:pt>
                <c:pt idx="107">
                  <c:v>2.1410499999999999E-2</c:v>
                </c:pt>
                <c:pt idx="108">
                  <c:v>1.7878167E-2</c:v>
                </c:pt>
                <c:pt idx="109">
                  <c:v>1.3819826E-2</c:v>
                </c:pt>
                <c:pt idx="110">
                  <c:v>9.721113E-3</c:v>
                </c:pt>
                <c:pt idx="111">
                  <c:v>5.4981103000000002E-3</c:v>
                </c:pt>
                <c:pt idx="112">
                  <c:v>6.4099999999999997E-4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A9F3-4333-B487-EA858A61A4E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799561472"/>
        <c:axId val="799569632"/>
      </c:lineChart>
      <c:catAx>
        <c:axId val="7995614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9632"/>
        <c:crosses val="autoZero"/>
        <c:auto val="1"/>
        <c:lblAlgn val="ctr"/>
        <c:lblOffset val="100"/>
        <c:noMultiLvlLbl val="0"/>
      </c:catAx>
      <c:valAx>
        <c:axId val="799569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1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MWPPG124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[5]Sheet1!$D$112:$DT$112</c:f>
              <c:numCache>
                <c:formatCode>General</c:formatCode>
                <c:ptCount val="121"/>
                <c:pt idx="0">
                  <c:v>0</c:v>
                </c:pt>
                <c:pt idx="1">
                  <c:v>4.2015830000000001E-3</c:v>
                </c:pt>
                <c:pt idx="2">
                  <c:v>1.1325253E-2</c:v>
                </c:pt>
                <c:pt idx="3">
                  <c:v>1.8639367E-2</c:v>
                </c:pt>
                <c:pt idx="4">
                  <c:v>2.0351870000000001E-2</c:v>
                </c:pt>
                <c:pt idx="5">
                  <c:v>1.8454557E-2</c:v>
                </c:pt>
                <c:pt idx="6">
                  <c:v>1.4989137E-2</c:v>
                </c:pt>
                <c:pt idx="7">
                  <c:v>1.1034062000000001E-2</c:v>
                </c:pt>
                <c:pt idx="8">
                  <c:v>6.026198E-3</c:v>
                </c:pt>
                <c:pt idx="9">
                  <c:v>1.0668798E-3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3.8395667999999998E-3</c:v>
                </c:pt>
                <c:pt idx="14">
                  <c:v>9.3715169999999993E-3</c:v>
                </c:pt>
                <c:pt idx="15">
                  <c:v>1.2044864000000001E-2</c:v>
                </c:pt>
                <c:pt idx="16">
                  <c:v>1.056823E-2</c:v>
                </c:pt>
                <c:pt idx="17">
                  <c:v>6.1689570000000001E-3</c:v>
                </c:pt>
                <c:pt idx="18">
                  <c:v>2.1271477E-3</c:v>
                </c:pt>
                <c:pt idx="19">
                  <c:v>0</c:v>
                </c:pt>
                <c:pt idx="20">
                  <c:v>0</c:v>
                </c:pt>
                <c:pt idx="21">
                  <c:v>1.3151345000000001E-3</c:v>
                </c:pt>
                <c:pt idx="22">
                  <c:v>5.4214094000000004E-3</c:v>
                </c:pt>
                <c:pt idx="23">
                  <c:v>1.0815215E-2</c:v>
                </c:pt>
                <c:pt idx="24">
                  <c:v>1.7118052000000002E-2</c:v>
                </c:pt>
                <c:pt idx="25">
                  <c:v>2.1241152999999999E-2</c:v>
                </c:pt>
                <c:pt idx="26">
                  <c:v>2.4247379999999999E-2</c:v>
                </c:pt>
                <c:pt idx="27">
                  <c:v>2.5473293000000001E-2</c:v>
                </c:pt>
                <c:pt idx="28">
                  <c:v>2.676545E-2</c:v>
                </c:pt>
                <c:pt idx="29">
                  <c:v>2.8386491999999999E-2</c:v>
                </c:pt>
                <c:pt idx="30">
                  <c:v>3.0053044000000001E-2</c:v>
                </c:pt>
                <c:pt idx="31">
                  <c:v>3.2031216000000001E-2</c:v>
                </c:pt>
                <c:pt idx="32">
                  <c:v>3.6030239999999998E-2</c:v>
                </c:pt>
                <c:pt idx="33">
                  <c:v>4.3120336000000002E-2</c:v>
                </c:pt>
                <c:pt idx="34">
                  <c:v>5.2692580000000003E-2</c:v>
                </c:pt>
                <c:pt idx="35">
                  <c:v>6.2930524000000002E-2</c:v>
                </c:pt>
                <c:pt idx="36">
                  <c:v>7.1023790000000003E-2</c:v>
                </c:pt>
                <c:pt idx="37">
                  <c:v>7.5390310000000002E-2</c:v>
                </c:pt>
                <c:pt idx="38">
                  <c:v>7.5231729999999997E-2</c:v>
                </c:pt>
                <c:pt idx="39">
                  <c:v>7.1501545999999999E-2</c:v>
                </c:pt>
                <c:pt idx="40">
                  <c:v>6.4935914999999997E-2</c:v>
                </c:pt>
                <c:pt idx="41">
                  <c:v>5.7578135000000003E-2</c:v>
                </c:pt>
                <c:pt idx="42">
                  <c:v>5.0889320000000002E-2</c:v>
                </c:pt>
                <c:pt idx="43">
                  <c:v>4.5817091999999997E-2</c:v>
                </c:pt>
                <c:pt idx="44">
                  <c:v>4.4048820000000002E-2</c:v>
                </c:pt>
                <c:pt idx="45">
                  <c:v>4.4332490000000002E-2</c:v>
                </c:pt>
                <c:pt idx="46">
                  <c:v>4.3971299999999998E-2</c:v>
                </c:pt>
                <c:pt idx="47">
                  <c:v>4.1066076999999999E-2</c:v>
                </c:pt>
                <c:pt idx="48">
                  <c:v>3.6596904999999999E-2</c:v>
                </c:pt>
                <c:pt idx="49">
                  <c:v>3.3735040000000001E-2</c:v>
                </c:pt>
                <c:pt idx="50">
                  <c:v>3.3253225999999997E-2</c:v>
                </c:pt>
                <c:pt idx="51">
                  <c:v>3.4116473000000001E-2</c:v>
                </c:pt>
                <c:pt idx="52">
                  <c:v>3.6113560000000003E-2</c:v>
                </c:pt>
                <c:pt idx="53">
                  <c:v>3.9982497999999998E-2</c:v>
                </c:pt>
                <c:pt idx="54">
                  <c:v>4.6615910000000003E-2</c:v>
                </c:pt>
                <c:pt idx="55">
                  <c:v>5.5164921999999998E-2</c:v>
                </c:pt>
                <c:pt idx="56">
                  <c:v>6.1277360000000003E-2</c:v>
                </c:pt>
                <c:pt idx="57">
                  <c:v>6.4920900000000004E-2</c:v>
                </c:pt>
                <c:pt idx="58">
                  <c:v>6.6864450000000006E-2</c:v>
                </c:pt>
                <c:pt idx="59">
                  <c:v>6.6602393999999995E-2</c:v>
                </c:pt>
                <c:pt idx="60">
                  <c:v>6.3004433999999998E-2</c:v>
                </c:pt>
                <c:pt idx="61">
                  <c:v>5.6509486999999997E-2</c:v>
                </c:pt>
                <c:pt idx="62">
                  <c:v>5.0163746000000002E-2</c:v>
                </c:pt>
                <c:pt idx="63">
                  <c:v>4.5956522E-2</c:v>
                </c:pt>
                <c:pt idx="64">
                  <c:v>4.3713965E-2</c:v>
                </c:pt>
                <c:pt idx="65">
                  <c:v>4.1309147999999997E-2</c:v>
                </c:pt>
                <c:pt idx="66">
                  <c:v>3.9294347E-2</c:v>
                </c:pt>
                <c:pt idx="67">
                  <c:v>3.8767632000000003E-2</c:v>
                </c:pt>
                <c:pt idx="68">
                  <c:v>3.9319970000000003E-2</c:v>
                </c:pt>
                <c:pt idx="69">
                  <c:v>3.7694097000000003E-2</c:v>
                </c:pt>
                <c:pt idx="70">
                  <c:v>3.2697684999999997E-2</c:v>
                </c:pt>
                <c:pt idx="71">
                  <c:v>2.5401588999999999E-2</c:v>
                </c:pt>
                <c:pt idx="72">
                  <c:v>1.8002437E-2</c:v>
                </c:pt>
                <c:pt idx="73">
                  <c:v>1.1363771E-2</c:v>
                </c:pt>
                <c:pt idx="74">
                  <c:v>5.6757889999999997E-3</c:v>
                </c:pt>
                <c:pt idx="75">
                  <c:v>2.3809825E-3</c:v>
                </c:pt>
                <c:pt idx="76">
                  <c:v>3.4630669000000002E-3</c:v>
                </c:pt>
                <c:pt idx="77">
                  <c:v>8.6654760000000001E-3</c:v>
                </c:pt>
                <c:pt idx="78">
                  <c:v>1.5096651000000001E-2</c:v>
                </c:pt>
                <c:pt idx="79">
                  <c:v>1.9203930000000001E-2</c:v>
                </c:pt>
                <c:pt idx="80">
                  <c:v>1.8815456000000001E-2</c:v>
                </c:pt>
                <c:pt idx="81">
                  <c:v>1.4805575E-2</c:v>
                </c:pt>
                <c:pt idx="82">
                  <c:v>9.5359469999999995E-3</c:v>
                </c:pt>
                <c:pt idx="83">
                  <c:v>5.6988205999999996E-3</c:v>
                </c:pt>
                <c:pt idx="84">
                  <c:v>5.1555917999999996E-3</c:v>
                </c:pt>
                <c:pt idx="85">
                  <c:v>8.3087514999999994E-3</c:v>
                </c:pt>
                <c:pt idx="86">
                  <c:v>1.4392504E-2</c:v>
                </c:pt>
                <c:pt idx="87">
                  <c:v>2.1425880000000001E-2</c:v>
                </c:pt>
                <c:pt idx="88">
                  <c:v>2.7712667E-2</c:v>
                </c:pt>
                <c:pt idx="89">
                  <c:v>3.1040903000000002E-2</c:v>
                </c:pt>
                <c:pt idx="90">
                  <c:v>3.1504682999999999E-2</c:v>
                </c:pt>
                <c:pt idx="91">
                  <c:v>2.9364746000000001E-2</c:v>
                </c:pt>
                <c:pt idx="92">
                  <c:v>2.5298884000000001E-2</c:v>
                </c:pt>
                <c:pt idx="93">
                  <c:v>2.2195785999999999E-2</c:v>
                </c:pt>
                <c:pt idx="94">
                  <c:v>2.0284887000000001E-2</c:v>
                </c:pt>
                <c:pt idx="95">
                  <c:v>1.7561325999999999E-2</c:v>
                </c:pt>
                <c:pt idx="96">
                  <c:v>1.8083181E-2</c:v>
                </c:pt>
                <c:pt idx="97">
                  <c:v>1.9131736999999999E-2</c:v>
                </c:pt>
                <c:pt idx="98">
                  <c:v>1.9657975000000001E-2</c:v>
                </c:pt>
                <c:pt idx="99">
                  <c:v>2.0211972000000002E-2</c:v>
                </c:pt>
                <c:pt idx="100">
                  <c:v>2.2253274999999999E-2</c:v>
                </c:pt>
                <c:pt idx="101">
                  <c:v>2.3078667000000001E-2</c:v>
                </c:pt>
                <c:pt idx="102">
                  <c:v>2.2693016999999999E-2</c:v>
                </c:pt>
                <c:pt idx="103">
                  <c:v>2.2676952E-2</c:v>
                </c:pt>
                <c:pt idx="104">
                  <c:v>2.2265859999999998E-2</c:v>
                </c:pt>
                <c:pt idx="105">
                  <c:v>2.1055026000000001E-2</c:v>
                </c:pt>
                <c:pt idx="106">
                  <c:v>1.9220951999999999E-2</c:v>
                </c:pt>
                <c:pt idx="107">
                  <c:v>1.7013045000000001E-2</c:v>
                </c:pt>
                <c:pt idx="108">
                  <c:v>1.4387867E-2</c:v>
                </c:pt>
                <c:pt idx="109">
                  <c:v>1.1467379999999999E-2</c:v>
                </c:pt>
                <c:pt idx="110">
                  <c:v>8.7953960000000005E-3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9D2-4A6A-92B2-BC49B75C8AF7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[5]Sheet1!$D$113:$DT$113</c:f>
              <c:numCache>
                <c:formatCode>General</c:formatCode>
                <c:ptCount val="121"/>
                <c:pt idx="0">
                  <c:v>0</c:v>
                </c:pt>
                <c:pt idx="1">
                  <c:v>3.5051622000000001E-3</c:v>
                </c:pt>
                <c:pt idx="2">
                  <c:v>1.0866740999999999E-2</c:v>
                </c:pt>
                <c:pt idx="3">
                  <c:v>1.8230320000000001E-2</c:v>
                </c:pt>
                <c:pt idx="4">
                  <c:v>1.9771642999999998E-2</c:v>
                </c:pt>
                <c:pt idx="5">
                  <c:v>1.7784431999999999E-2</c:v>
                </c:pt>
                <c:pt idx="6">
                  <c:v>1.465203E-2</c:v>
                </c:pt>
                <c:pt idx="7">
                  <c:v>1.1392744E-2</c:v>
                </c:pt>
                <c:pt idx="8">
                  <c:v>6.9738025999999996E-3</c:v>
                </c:pt>
                <c:pt idx="9">
                  <c:v>2.0617249999999999E-3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3.6130524E-3</c:v>
                </c:pt>
                <c:pt idx="14">
                  <c:v>9.5041120000000003E-3</c:v>
                </c:pt>
                <c:pt idx="15">
                  <c:v>1.2401837000000001E-2</c:v>
                </c:pt>
                <c:pt idx="16">
                  <c:v>1.0879164E-2</c:v>
                </c:pt>
                <c:pt idx="17">
                  <c:v>6.2766130000000003E-3</c:v>
                </c:pt>
                <c:pt idx="18">
                  <c:v>1.9361243999999999E-3</c:v>
                </c:pt>
                <c:pt idx="19">
                  <c:v>0</c:v>
                </c:pt>
                <c:pt idx="20">
                  <c:v>0</c:v>
                </c:pt>
                <c:pt idx="21">
                  <c:v>7.0299999999999996E-4</c:v>
                </c:pt>
                <c:pt idx="22">
                  <c:v>5.0178280000000002E-3</c:v>
                </c:pt>
                <c:pt idx="23">
                  <c:v>1.0792028E-2</c:v>
                </c:pt>
                <c:pt idx="24">
                  <c:v>1.7447283000000001E-2</c:v>
                </c:pt>
                <c:pt idx="25">
                  <c:v>2.1718965999999999E-2</c:v>
                </c:pt>
                <c:pt idx="26">
                  <c:v>2.4647212000000002E-2</c:v>
                </c:pt>
                <c:pt idx="27">
                  <c:v>2.5708107000000001E-2</c:v>
                </c:pt>
                <c:pt idx="28">
                  <c:v>2.6823685999999999E-2</c:v>
                </c:pt>
                <c:pt idx="29">
                  <c:v>2.8316517999999999E-2</c:v>
                </c:pt>
                <c:pt idx="30">
                  <c:v>2.9975063999999999E-2</c:v>
                </c:pt>
                <c:pt idx="31">
                  <c:v>3.2024410000000003E-2</c:v>
                </c:pt>
                <c:pt idx="32">
                  <c:v>3.6140936999999998E-2</c:v>
                </c:pt>
                <c:pt idx="33">
                  <c:v>4.3464917999999998E-2</c:v>
                </c:pt>
                <c:pt idx="34">
                  <c:v>5.3419080000000001E-2</c:v>
                </c:pt>
                <c:pt idx="35">
                  <c:v>6.4062155999999995E-2</c:v>
                </c:pt>
                <c:pt idx="36">
                  <c:v>7.2348449999999995E-2</c:v>
                </c:pt>
                <c:pt idx="37">
                  <c:v>7.6528065000000006E-2</c:v>
                </c:pt>
                <c:pt idx="38">
                  <c:v>7.5960100000000003E-2</c:v>
                </c:pt>
                <c:pt idx="39">
                  <c:v>7.1804850000000003E-2</c:v>
                </c:pt>
                <c:pt idx="40">
                  <c:v>6.4927645000000006E-2</c:v>
                </c:pt>
                <c:pt idx="41">
                  <c:v>5.7343215000000003E-2</c:v>
                </c:pt>
                <c:pt idx="42">
                  <c:v>5.0559100000000003E-2</c:v>
                </c:pt>
                <c:pt idx="43">
                  <c:v>4.5561853999999999E-2</c:v>
                </c:pt>
                <c:pt idx="44">
                  <c:v>4.3987826000000001E-2</c:v>
                </c:pt>
                <c:pt idx="45">
                  <c:v>4.4438113000000001E-2</c:v>
                </c:pt>
                <c:pt idx="46">
                  <c:v>4.4109963000000002E-2</c:v>
                </c:pt>
                <c:pt idx="47">
                  <c:v>4.1180677999999998E-2</c:v>
                </c:pt>
                <c:pt idx="48">
                  <c:v>3.6747120000000001E-2</c:v>
                </c:pt>
                <c:pt idx="49">
                  <c:v>3.4004707000000002E-2</c:v>
                </c:pt>
                <c:pt idx="50">
                  <c:v>3.3610347999999998E-2</c:v>
                </c:pt>
                <c:pt idx="51">
                  <c:v>3.4398804999999998E-2</c:v>
                </c:pt>
                <c:pt idx="52">
                  <c:v>3.6110017000000001E-2</c:v>
                </c:pt>
                <c:pt idx="53">
                  <c:v>3.9589394E-2</c:v>
                </c:pt>
                <c:pt idx="54">
                  <c:v>4.5899036999999997E-2</c:v>
                </c:pt>
                <c:pt idx="55">
                  <c:v>5.4302863999999999E-2</c:v>
                </c:pt>
                <c:pt idx="56">
                  <c:v>6.0407469999999998E-2</c:v>
                </c:pt>
                <c:pt idx="57">
                  <c:v>6.4074463999999998E-2</c:v>
                </c:pt>
                <c:pt idx="58">
                  <c:v>6.6081083999999998E-2</c:v>
                </c:pt>
                <c:pt idx="59">
                  <c:v>6.6004419999999994E-2</c:v>
                </c:pt>
                <c:pt idx="60">
                  <c:v>6.2729610000000005E-2</c:v>
                </c:pt>
                <c:pt idx="61">
                  <c:v>5.6525126000000002E-2</c:v>
                </c:pt>
                <c:pt idx="62">
                  <c:v>5.0338868000000002E-2</c:v>
                </c:pt>
                <c:pt idx="63">
                  <c:v>4.6189398E-2</c:v>
                </c:pt>
                <c:pt idx="64">
                  <c:v>4.3978978000000002E-2</c:v>
                </c:pt>
                <c:pt idx="65">
                  <c:v>4.1628739999999997E-2</c:v>
                </c:pt>
                <c:pt idx="66">
                  <c:v>3.9664089999999999E-2</c:v>
                </c:pt>
                <c:pt idx="67">
                  <c:v>3.9112373999999998E-2</c:v>
                </c:pt>
                <c:pt idx="68">
                  <c:v>3.9530225000000002E-2</c:v>
                </c:pt>
                <c:pt idx="69">
                  <c:v>3.7681393000000001E-2</c:v>
                </c:pt>
                <c:pt idx="70">
                  <c:v>3.2442972E-2</c:v>
                </c:pt>
                <c:pt idx="71">
                  <c:v>2.4950872999999998E-2</c:v>
                </c:pt>
                <c:pt idx="72">
                  <c:v>1.7398791E-2</c:v>
                </c:pt>
                <c:pt idx="73">
                  <c:v>1.0694756999999999E-2</c:v>
                </c:pt>
                <c:pt idx="74">
                  <c:v>5.0986824000000004E-3</c:v>
                </c:pt>
                <c:pt idx="75">
                  <c:v>2.1189249999999998E-3</c:v>
                </c:pt>
                <c:pt idx="76">
                  <c:v>3.6537305000000002E-3</c:v>
                </c:pt>
                <c:pt idx="77">
                  <c:v>9.2007419999999996E-3</c:v>
                </c:pt>
                <c:pt idx="78">
                  <c:v>1.5721262999999999E-2</c:v>
                </c:pt>
                <c:pt idx="79">
                  <c:v>1.9683221000000001E-2</c:v>
                </c:pt>
                <c:pt idx="80">
                  <c:v>1.9019388000000002E-2</c:v>
                </c:pt>
                <c:pt idx="81">
                  <c:v>1.4653350000000001E-2</c:v>
                </c:pt>
                <c:pt idx="82">
                  <c:v>9.0001999999999999E-3</c:v>
                </c:pt>
                <c:pt idx="83">
                  <c:v>4.8425244000000001E-3</c:v>
                </c:pt>
                <c:pt idx="84">
                  <c:v>4.1595212999999999E-3</c:v>
                </c:pt>
                <c:pt idx="85">
                  <c:v>7.3885773E-3</c:v>
                </c:pt>
                <c:pt idx="86">
                  <c:v>1.3704096000000001E-2</c:v>
                </c:pt>
                <c:pt idx="87">
                  <c:v>2.1017265E-2</c:v>
                </c:pt>
                <c:pt idx="88">
                  <c:v>2.7548461999999999E-2</c:v>
                </c:pt>
                <c:pt idx="89">
                  <c:v>3.1074118000000001E-2</c:v>
                </c:pt>
                <c:pt idx="90">
                  <c:v>3.1658970000000002E-2</c:v>
                </c:pt>
                <c:pt idx="91">
                  <c:v>2.9606594E-2</c:v>
                </c:pt>
                <c:pt idx="92">
                  <c:v>2.5590943000000001E-2</c:v>
                </c:pt>
                <c:pt idx="93">
                  <c:v>2.2541432E-2</c:v>
                </c:pt>
                <c:pt idx="94">
                  <c:v>2.0670816000000002E-2</c:v>
                </c:pt>
                <c:pt idx="95">
                  <c:v>1.7972201E-2</c:v>
                </c:pt>
                <c:pt idx="96">
                  <c:v>1.8541736999999999E-2</c:v>
                </c:pt>
                <c:pt idx="97">
                  <c:v>1.9602159000000001E-2</c:v>
                </c:pt>
                <c:pt idx="98">
                  <c:v>2.0133960999999999E-2</c:v>
                </c:pt>
                <c:pt idx="99">
                  <c:v>2.0673297E-2</c:v>
                </c:pt>
                <c:pt idx="100">
                  <c:v>2.2676464E-2</c:v>
                </c:pt>
                <c:pt idx="101">
                  <c:v>2.3401710999999999E-2</c:v>
                </c:pt>
                <c:pt idx="102">
                  <c:v>2.2943798000000001E-2</c:v>
                </c:pt>
                <c:pt idx="103">
                  <c:v>2.2833160000000002E-2</c:v>
                </c:pt>
                <c:pt idx="104">
                  <c:v>2.2328214999999998E-2</c:v>
                </c:pt>
                <c:pt idx="105">
                  <c:v>2.1031555E-2</c:v>
                </c:pt>
                <c:pt idx="106">
                  <c:v>1.9127108E-2</c:v>
                </c:pt>
                <c:pt idx="107">
                  <c:v>1.6855324000000001E-2</c:v>
                </c:pt>
                <c:pt idx="108">
                  <c:v>1.4202569999999999E-2</c:v>
                </c:pt>
                <c:pt idx="109">
                  <c:v>1.1280455999999999E-2</c:v>
                </c:pt>
                <c:pt idx="110">
                  <c:v>8.6122530000000003E-3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09D2-4A6A-92B2-BC49B75C8AF7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[5]Sheet1!$D$114:$DT$114</c:f>
              <c:numCache>
                <c:formatCode>General</c:formatCode>
                <c:ptCount val="121"/>
                <c:pt idx="0">
                  <c:v>0</c:v>
                </c:pt>
                <c:pt idx="1">
                  <c:v>2.9010994E-3</c:v>
                </c:pt>
                <c:pt idx="2">
                  <c:v>9.8279400000000003E-3</c:v>
                </c:pt>
                <c:pt idx="3">
                  <c:v>1.7522217999999999E-2</c:v>
                </c:pt>
                <c:pt idx="4">
                  <c:v>1.9702012000000001E-2</c:v>
                </c:pt>
                <c:pt idx="5">
                  <c:v>1.8431284999999999E-2</c:v>
                </c:pt>
                <c:pt idx="6">
                  <c:v>1.5626748999999999E-2</c:v>
                </c:pt>
                <c:pt idx="7">
                  <c:v>1.1908464000000001E-2</c:v>
                </c:pt>
                <c:pt idx="8">
                  <c:v>6.6447468000000003E-3</c:v>
                </c:pt>
                <c:pt idx="9">
                  <c:v>1.0675388999999999E-3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2.9006484000000002E-3</c:v>
                </c:pt>
                <c:pt idx="14">
                  <c:v>8.8997139999999995E-3</c:v>
                </c:pt>
                <c:pt idx="15">
                  <c:v>1.2280783E-2</c:v>
                </c:pt>
                <c:pt idx="16">
                  <c:v>1.1475538E-2</c:v>
                </c:pt>
                <c:pt idx="17">
                  <c:v>7.2893235000000001E-3</c:v>
                </c:pt>
                <c:pt idx="18">
                  <c:v>2.8067003000000002E-3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3.6969300000000002E-3</c:v>
                </c:pt>
                <c:pt idx="23">
                  <c:v>8.9768629999999999E-3</c:v>
                </c:pt>
                <c:pt idx="24">
                  <c:v>1.5332446E-2</c:v>
                </c:pt>
                <c:pt idx="25">
                  <c:v>1.986487E-2</c:v>
                </c:pt>
                <c:pt idx="26">
                  <c:v>2.3422202E-2</c:v>
                </c:pt>
                <c:pt idx="27">
                  <c:v>2.5134924999999999E-2</c:v>
                </c:pt>
                <c:pt idx="28">
                  <c:v>2.6673619999999999E-2</c:v>
                </c:pt>
                <c:pt idx="29">
                  <c:v>2.8191681999999999E-2</c:v>
                </c:pt>
                <c:pt idx="30">
                  <c:v>2.9586187999999999E-2</c:v>
                </c:pt>
                <c:pt idx="31">
                  <c:v>3.1258290000000001E-2</c:v>
                </c:pt>
                <c:pt idx="32">
                  <c:v>3.4951580000000003E-2</c:v>
                </c:pt>
                <c:pt idx="33">
                  <c:v>4.1939313999999998E-2</c:v>
                </c:pt>
                <c:pt idx="34">
                  <c:v>5.1607492999999997E-2</c:v>
                </c:pt>
                <c:pt idx="35">
                  <c:v>6.2061026999999998E-2</c:v>
                </c:pt>
                <c:pt idx="36">
                  <c:v>7.0334770000000005E-2</c:v>
                </c:pt>
                <c:pt idx="37">
                  <c:v>7.4802905000000003E-2</c:v>
                </c:pt>
                <c:pt idx="38">
                  <c:v>7.4679220000000004E-2</c:v>
                </c:pt>
                <c:pt idx="39">
                  <c:v>7.0979449999999999E-2</c:v>
                </c:pt>
                <c:pt idx="40">
                  <c:v>6.4367859999999999E-2</c:v>
                </c:pt>
                <c:pt idx="41">
                  <c:v>5.6878435999999997E-2</c:v>
                </c:pt>
                <c:pt idx="42">
                  <c:v>5.0014860000000001E-2</c:v>
                </c:pt>
                <c:pt idx="43">
                  <c:v>4.4900753000000002E-2</c:v>
                </c:pt>
                <c:pt idx="44">
                  <c:v>4.3311849999999999E-2</c:v>
                </c:pt>
                <c:pt idx="45">
                  <c:v>4.3940257000000003E-2</c:v>
                </c:pt>
                <c:pt idx="46">
                  <c:v>4.3913583999999999E-2</c:v>
                </c:pt>
                <c:pt idx="47">
                  <c:v>4.1206936999999999E-2</c:v>
                </c:pt>
                <c:pt idx="48">
                  <c:v>3.6736025999999998E-2</c:v>
                </c:pt>
                <c:pt idx="49">
                  <c:v>3.3665757999999997E-2</c:v>
                </c:pt>
                <c:pt idx="50">
                  <c:v>3.2879150000000003E-2</c:v>
                </c:pt>
                <c:pt idx="51">
                  <c:v>3.3494049999999997E-2</c:v>
                </c:pt>
                <c:pt idx="52">
                  <c:v>3.5303317000000001E-2</c:v>
                </c:pt>
                <c:pt idx="53">
                  <c:v>3.9042517999999998E-2</c:v>
                </c:pt>
                <c:pt idx="54">
                  <c:v>4.5537937000000001E-2</c:v>
                </c:pt>
                <c:pt idx="55">
                  <c:v>5.3981769999999998E-2</c:v>
                </c:pt>
                <c:pt idx="56">
                  <c:v>6.0135484000000003E-2</c:v>
                </c:pt>
                <c:pt idx="57">
                  <c:v>6.3979185999999993E-2</c:v>
                </c:pt>
                <c:pt idx="58">
                  <c:v>6.6258065000000005E-2</c:v>
                </c:pt>
                <c:pt idx="59">
                  <c:v>6.6438689999999995E-2</c:v>
                </c:pt>
                <c:pt idx="60">
                  <c:v>6.3253139999999999E-2</c:v>
                </c:pt>
                <c:pt idx="61">
                  <c:v>5.7050089999999998E-2</c:v>
                </c:pt>
                <c:pt idx="62">
                  <c:v>5.0799057000000002E-2</c:v>
                </c:pt>
                <c:pt idx="63">
                  <c:v>4.6582390000000001E-2</c:v>
                </c:pt>
                <c:pt idx="64">
                  <c:v>4.4303971999999997E-2</c:v>
                </c:pt>
                <c:pt idx="65">
                  <c:v>4.1931335E-2</c:v>
                </c:pt>
                <c:pt idx="66">
                  <c:v>4.0032826000000001E-2</c:v>
                </c:pt>
                <c:pt idx="67">
                  <c:v>3.9768440000000002E-2</c:v>
                </c:pt>
                <c:pt idx="68">
                  <c:v>4.0714017999999998E-2</c:v>
                </c:pt>
                <c:pt idx="69">
                  <c:v>3.9359797000000002E-2</c:v>
                </c:pt>
                <c:pt idx="70">
                  <c:v>3.4126543000000002E-2</c:v>
                </c:pt>
                <c:pt idx="71">
                  <c:v>2.5997217999999999E-2</c:v>
                </c:pt>
                <c:pt idx="72">
                  <c:v>1.7509013E-2</c:v>
                </c:pt>
                <c:pt idx="73">
                  <c:v>1.0117129000000001E-2</c:v>
                </c:pt>
                <c:pt idx="74">
                  <c:v>4.4701886000000001E-3</c:v>
                </c:pt>
                <c:pt idx="75">
                  <c:v>1.9449650999999999E-3</c:v>
                </c:pt>
                <c:pt idx="76">
                  <c:v>4.0410984999999996E-3</c:v>
                </c:pt>
                <c:pt idx="77">
                  <c:v>9.8890260000000004E-3</c:v>
                </c:pt>
                <c:pt idx="78">
                  <c:v>1.6360935E-2</c:v>
                </c:pt>
                <c:pt idx="79">
                  <c:v>2.0104416E-2</c:v>
                </c:pt>
                <c:pt idx="80">
                  <c:v>1.9311437000000001E-2</c:v>
                </c:pt>
                <c:pt idx="81">
                  <c:v>1.5035478E-2</c:v>
                </c:pt>
                <c:pt idx="82">
                  <c:v>9.5987650000000004E-3</c:v>
                </c:pt>
                <c:pt idx="83">
                  <c:v>5.5748229999999996E-3</c:v>
                </c:pt>
                <c:pt idx="84">
                  <c:v>4.7720493999999997E-3</c:v>
                </c:pt>
                <c:pt idx="85">
                  <c:v>7.6714777000000001E-3</c:v>
                </c:pt>
                <c:pt idx="86">
                  <c:v>1.3615683999999999E-2</c:v>
                </c:pt>
                <c:pt idx="87">
                  <c:v>2.0705600000000001E-2</c:v>
                </c:pt>
                <c:pt idx="88">
                  <c:v>2.7238688E-2</c:v>
                </c:pt>
                <c:pt idx="89">
                  <c:v>3.096697E-2</c:v>
                </c:pt>
                <c:pt idx="90">
                  <c:v>3.1844089999999999E-2</c:v>
                </c:pt>
                <c:pt idx="91">
                  <c:v>3.0070706999999999E-2</c:v>
                </c:pt>
                <c:pt idx="92">
                  <c:v>2.6256307999999999E-2</c:v>
                </c:pt>
                <c:pt idx="93">
                  <c:v>2.3253956999999999E-2</c:v>
                </c:pt>
                <c:pt idx="94">
                  <c:v>2.1348849999999999E-2</c:v>
                </c:pt>
                <c:pt idx="95">
                  <c:v>1.8577930999999999E-2</c:v>
                </c:pt>
                <c:pt idx="96">
                  <c:v>1.8955836E-2</c:v>
                </c:pt>
                <c:pt idx="97">
                  <c:v>1.9834239E-2</c:v>
                </c:pt>
                <c:pt idx="98">
                  <c:v>2.0211844E-2</c:v>
                </c:pt>
                <c:pt idx="99">
                  <c:v>2.0643600000000002E-2</c:v>
                </c:pt>
                <c:pt idx="100">
                  <c:v>2.2582616999999999E-2</c:v>
                </c:pt>
                <c:pt idx="101">
                  <c:v>2.3427529999999998E-2</c:v>
                </c:pt>
                <c:pt idx="102">
                  <c:v>2.3015569999999999E-2</c:v>
                </c:pt>
                <c:pt idx="103">
                  <c:v>2.2986023000000001E-2</c:v>
                </c:pt>
                <c:pt idx="104">
                  <c:v>2.2539233999999998E-2</c:v>
                </c:pt>
                <c:pt idx="105">
                  <c:v>2.1278452E-2</c:v>
                </c:pt>
                <c:pt idx="106">
                  <c:v>1.9369895000000002E-2</c:v>
                </c:pt>
                <c:pt idx="107">
                  <c:v>1.7047006999999999E-2</c:v>
                </c:pt>
                <c:pt idx="108">
                  <c:v>1.4296849E-2</c:v>
                </c:pt>
                <c:pt idx="109">
                  <c:v>1.1220366000000001E-2</c:v>
                </c:pt>
                <c:pt idx="110">
                  <c:v>8.3653135000000007E-3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09D2-4A6A-92B2-BC49B75C8AF7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[5]Sheet1!$D$115:$DT$115</c:f>
              <c:numCache>
                <c:formatCode>General</c:formatCode>
                <c:ptCount val="121"/>
                <c:pt idx="0">
                  <c:v>0</c:v>
                </c:pt>
                <c:pt idx="1">
                  <c:v>3.1487255E-3</c:v>
                </c:pt>
                <c:pt idx="2">
                  <c:v>1.0049155000000001E-2</c:v>
                </c:pt>
                <c:pt idx="3">
                  <c:v>1.7455961999999998E-2</c:v>
                </c:pt>
                <c:pt idx="4">
                  <c:v>1.9421925999999999E-2</c:v>
                </c:pt>
                <c:pt idx="5">
                  <c:v>1.7982924000000001E-2</c:v>
                </c:pt>
                <c:pt idx="6">
                  <c:v>1.5306011E-2</c:v>
                </c:pt>
                <c:pt idx="7">
                  <c:v>1.2034794999999999E-2</c:v>
                </c:pt>
                <c:pt idx="8">
                  <c:v>7.1902414999999997E-3</c:v>
                </c:pt>
                <c:pt idx="9">
                  <c:v>1.7101426E-3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2.3962532000000002E-3</c:v>
                </c:pt>
                <c:pt idx="14">
                  <c:v>8.5745560000000005E-3</c:v>
                </c:pt>
                <c:pt idx="15">
                  <c:v>1.2141074E-2</c:v>
                </c:pt>
                <c:pt idx="16">
                  <c:v>1.1531691E-2</c:v>
                </c:pt>
                <c:pt idx="17">
                  <c:v>7.5704580000000004E-3</c:v>
                </c:pt>
                <c:pt idx="18">
                  <c:v>3.2571330000000002E-3</c:v>
                </c:pt>
                <c:pt idx="19">
                  <c:v>1.8900000000000001E-4</c:v>
                </c:pt>
                <c:pt idx="20">
                  <c:v>0</c:v>
                </c:pt>
                <c:pt idx="21">
                  <c:v>5.1900000000000001E-5</c:v>
                </c:pt>
                <c:pt idx="22">
                  <c:v>3.6462003000000002E-3</c:v>
                </c:pt>
                <c:pt idx="23">
                  <c:v>8.8856100000000004E-3</c:v>
                </c:pt>
                <c:pt idx="24">
                  <c:v>1.5240567999999999E-2</c:v>
                </c:pt>
                <c:pt idx="25">
                  <c:v>1.9812495999999999E-2</c:v>
                </c:pt>
                <c:pt idx="26">
                  <c:v>2.3377614000000001E-2</c:v>
                </c:pt>
                <c:pt idx="27">
                  <c:v>2.5125267E-2</c:v>
                </c:pt>
                <c:pt idx="28">
                  <c:v>2.6632670000000001E-2</c:v>
                </c:pt>
                <c:pt idx="29">
                  <c:v>2.8094887999999998E-2</c:v>
                </c:pt>
                <c:pt idx="30">
                  <c:v>2.9302663999999999E-2</c:v>
                </c:pt>
                <c:pt idx="31">
                  <c:v>3.0788276E-2</c:v>
                </c:pt>
                <c:pt idx="32">
                  <c:v>3.4341115999999998E-2</c:v>
                </c:pt>
                <c:pt idx="33">
                  <c:v>4.1347149999999999E-2</c:v>
                </c:pt>
                <c:pt idx="34">
                  <c:v>5.1085859999999997E-2</c:v>
                </c:pt>
                <c:pt idx="35">
                  <c:v>6.1656160000000002E-2</c:v>
                </c:pt>
                <c:pt idx="36">
                  <c:v>7.0026699999999997E-2</c:v>
                </c:pt>
                <c:pt idx="37">
                  <c:v>7.455639E-2</c:v>
                </c:pt>
                <c:pt idx="38">
                  <c:v>7.4460090000000007E-2</c:v>
                </c:pt>
                <c:pt idx="39">
                  <c:v>7.0777670000000001E-2</c:v>
                </c:pt>
                <c:pt idx="40">
                  <c:v>6.4182199999999995E-2</c:v>
                </c:pt>
                <c:pt idx="41">
                  <c:v>5.6700088000000003E-2</c:v>
                </c:pt>
                <c:pt idx="42">
                  <c:v>4.9808063E-2</c:v>
                </c:pt>
                <c:pt idx="43">
                  <c:v>4.4564918000000002E-2</c:v>
                </c:pt>
                <c:pt idx="44">
                  <c:v>4.2817354000000002E-2</c:v>
                </c:pt>
                <c:pt idx="45">
                  <c:v>4.3360375E-2</c:v>
                </c:pt>
                <c:pt idx="46">
                  <c:v>4.3517508000000003E-2</c:v>
                </c:pt>
                <c:pt idx="47">
                  <c:v>4.1196190000000001E-2</c:v>
                </c:pt>
                <c:pt idx="48">
                  <c:v>3.7100185000000001E-2</c:v>
                </c:pt>
                <c:pt idx="49">
                  <c:v>3.420898E-2</c:v>
                </c:pt>
                <c:pt idx="50">
                  <c:v>3.3384535E-2</c:v>
                </c:pt>
                <c:pt idx="51">
                  <c:v>3.3793475000000003E-2</c:v>
                </c:pt>
                <c:pt idx="52">
                  <c:v>3.5339511999999997E-2</c:v>
                </c:pt>
                <c:pt idx="53">
                  <c:v>3.881942E-2</c:v>
                </c:pt>
                <c:pt idx="54">
                  <c:v>4.5115746999999998E-2</c:v>
                </c:pt>
                <c:pt idx="55">
                  <c:v>5.3445122999999997E-2</c:v>
                </c:pt>
                <c:pt idx="56">
                  <c:v>5.9547950000000002E-2</c:v>
                </c:pt>
                <c:pt idx="57">
                  <c:v>6.343095E-2</c:v>
                </c:pt>
                <c:pt idx="58">
                  <c:v>6.5852330000000001E-2</c:v>
                </c:pt>
                <c:pt idx="59">
                  <c:v>6.6287293999999997E-2</c:v>
                </c:pt>
                <c:pt idx="60">
                  <c:v>6.3351210000000005E-2</c:v>
                </c:pt>
                <c:pt idx="61">
                  <c:v>5.7316393E-2</c:v>
                </c:pt>
                <c:pt idx="62">
                  <c:v>5.1116823999999998E-2</c:v>
                </c:pt>
                <c:pt idx="63">
                  <c:v>4.6859039999999998E-2</c:v>
                </c:pt>
                <c:pt idx="64">
                  <c:v>4.445756E-2</c:v>
                </c:pt>
                <c:pt idx="65">
                  <c:v>4.1919958E-2</c:v>
                </c:pt>
                <c:pt idx="66">
                  <c:v>3.9923050000000002E-2</c:v>
                </c:pt>
                <c:pt idx="67">
                  <c:v>3.9693474999999999E-2</c:v>
                </c:pt>
                <c:pt idx="68">
                  <c:v>4.0763072999999997E-2</c:v>
                </c:pt>
                <c:pt idx="69">
                  <c:v>3.9483372000000003E-2</c:v>
                </c:pt>
                <c:pt idx="70">
                  <c:v>3.4233260000000001E-2</c:v>
                </c:pt>
                <c:pt idx="71">
                  <c:v>2.6061834999999998E-2</c:v>
                </c:pt>
                <c:pt idx="72">
                  <c:v>1.7597669999999999E-2</c:v>
                </c:pt>
                <c:pt idx="73">
                  <c:v>1.0298419E-2</c:v>
                </c:pt>
                <c:pt idx="74">
                  <c:v>4.7025634E-3</c:v>
                </c:pt>
                <c:pt idx="75">
                  <c:v>2.1377547999999998E-3</c:v>
                </c:pt>
                <c:pt idx="76">
                  <c:v>4.1468399999999997E-3</c:v>
                </c:pt>
                <c:pt idx="77">
                  <c:v>9.9253669999999992E-3</c:v>
                </c:pt>
                <c:pt idx="78">
                  <c:v>1.6390691999999998E-2</c:v>
                </c:pt>
                <c:pt idx="79">
                  <c:v>2.0213657999999999E-2</c:v>
                </c:pt>
                <c:pt idx="80">
                  <c:v>1.9569264999999999E-2</c:v>
                </c:pt>
                <c:pt idx="81">
                  <c:v>1.5427801E-2</c:v>
                </c:pt>
                <c:pt idx="82">
                  <c:v>1.0007314E-2</c:v>
                </c:pt>
                <c:pt idx="83">
                  <c:v>5.8374200000000003E-3</c:v>
                </c:pt>
                <c:pt idx="84">
                  <c:v>4.7594450000000002E-3</c:v>
                </c:pt>
                <c:pt idx="85">
                  <c:v>7.3574544000000004E-3</c:v>
                </c:pt>
                <c:pt idx="86">
                  <c:v>1.3072093999999999E-2</c:v>
                </c:pt>
                <c:pt idx="87">
                  <c:v>2.0030401999999999E-2</c:v>
                </c:pt>
                <c:pt idx="88">
                  <c:v>2.6549534999999999E-2</c:v>
                </c:pt>
                <c:pt idx="89">
                  <c:v>3.0404296000000001E-2</c:v>
                </c:pt>
                <c:pt idx="90">
                  <c:v>3.1518499999999998E-2</c:v>
                </c:pt>
                <c:pt idx="91">
                  <c:v>3.0058807E-2</c:v>
                </c:pt>
                <c:pt idx="92">
                  <c:v>2.6547646000000001E-2</c:v>
                </c:pt>
                <c:pt idx="93">
                  <c:v>2.3788178E-2</c:v>
                </c:pt>
                <c:pt idx="94">
                  <c:v>2.2043752E-2</c:v>
                </c:pt>
                <c:pt idx="95">
                  <c:v>1.9335720000000001E-2</c:v>
                </c:pt>
                <c:pt idx="96">
                  <c:v>1.9722624000000001E-2</c:v>
                </c:pt>
                <c:pt idx="97">
                  <c:v>2.0570479999999999E-2</c:v>
                </c:pt>
                <c:pt idx="98">
                  <c:v>2.0873013999999999E-2</c:v>
                </c:pt>
                <c:pt idx="99">
                  <c:v>2.1182572E-2</c:v>
                </c:pt>
                <c:pt idx="100">
                  <c:v>2.2969277999999999E-2</c:v>
                </c:pt>
                <c:pt idx="101">
                  <c:v>2.3741761E-2</c:v>
                </c:pt>
                <c:pt idx="102">
                  <c:v>2.3203766000000001E-2</c:v>
                </c:pt>
                <c:pt idx="103">
                  <c:v>2.3089052999999998E-2</c:v>
                </c:pt>
                <c:pt idx="104">
                  <c:v>2.2576322999999999E-2</c:v>
                </c:pt>
                <c:pt idx="105">
                  <c:v>2.1271867999999999E-2</c:v>
                </c:pt>
                <c:pt idx="106">
                  <c:v>1.9334935000000001E-2</c:v>
                </c:pt>
                <c:pt idx="107">
                  <c:v>1.7012126999999998E-2</c:v>
                </c:pt>
                <c:pt idx="108">
                  <c:v>1.4244422E-2</c:v>
                </c:pt>
                <c:pt idx="109">
                  <c:v>1.1147301E-2</c:v>
                </c:pt>
                <c:pt idx="110">
                  <c:v>8.2672730000000003E-3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09D2-4A6A-92B2-BC49B75C8AF7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[5]Sheet1!$D$116:$DT$116</c:f>
              <c:numCache>
                <c:formatCode>General</c:formatCode>
                <c:ptCount val="121"/>
                <c:pt idx="0">
                  <c:v>0</c:v>
                </c:pt>
                <c:pt idx="1">
                  <c:v>3.6582018000000001E-3</c:v>
                </c:pt>
                <c:pt idx="2">
                  <c:v>1.0232593E-2</c:v>
                </c:pt>
                <c:pt idx="3">
                  <c:v>1.7380039999999999E-2</c:v>
                </c:pt>
                <c:pt idx="4">
                  <c:v>1.9002648E-2</c:v>
                </c:pt>
                <c:pt idx="5">
                  <c:v>1.7225549E-2</c:v>
                </c:pt>
                <c:pt idx="6">
                  <c:v>1.4235272E-2</c:v>
                </c:pt>
                <c:pt idx="7">
                  <c:v>1.092213E-2</c:v>
                </c:pt>
                <c:pt idx="8">
                  <c:v>6.4892107999999999E-3</c:v>
                </c:pt>
                <c:pt idx="9">
                  <c:v>1.6174542E-3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2.5686733000000002E-3</c:v>
                </c:pt>
                <c:pt idx="14">
                  <c:v>8.5403409999999999E-3</c:v>
                </c:pt>
                <c:pt idx="15">
                  <c:v>1.1993152E-2</c:v>
                </c:pt>
                <c:pt idx="16">
                  <c:v>1.1297028000000001E-2</c:v>
                </c:pt>
                <c:pt idx="17">
                  <c:v>7.2533980000000003E-3</c:v>
                </c:pt>
                <c:pt idx="18">
                  <c:v>2.9072522E-3</c:v>
                </c:pt>
                <c:pt idx="19">
                  <c:v>0</c:v>
                </c:pt>
                <c:pt idx="20">
                  <c:v>0</c:v>
                </c:pt>
                <c:pt idx="21">
                  <c:v>5.8499999999999999E-5</c:v>
                </c:pt>
                <c:pt idx="22">
                  <c:v>3.6743225E-3</c:v>
                </c:pt>
                <c:pt idx="23">
                  <c:v>8.7230970000000008E-3</c:v>
                </c:pt>
                <c:pt idx="24">
                  <c:v>1.4800674999999999E-2</c:v>
                </c:pt>
                <c:pt idx="25">
                  <c:v>1.9014825999999999E-2</c:v>
                </c:pt>
                <c:pt idx="26">
                  <c:v>2.2225815999999999E-2</c:v>
                </c:pt>
                <c:pt idx="27">
                  <c:v>2.3739666E-2</c:v>
                </c:pt>
                <c:pt idx="28">
                  <c:v>2.5323931000000001E-2</c:v>
                </c:pt>
                <c:pt idx="29">
                  <c:v>2.7143135999999998E-2</c:v>
                </c:pt>
                <c:pt idx="30">
                  <c:v>2.8988168000000002E-2</c:v>
                </c:pt>
                <c:pt idx="31">
                  <c:v>3.1075504E-2</c:v>
                </c:pt>
                <c:pt idx="32">
                  <c:v>3.4993716000000001E-2</c:v>
                </c:pt>
                <c:pt idx="33">
                  <c:v>4.2014559999999999E-2</c:v>
                </c:pt>
                <c:pt idx="34">
                  <c:v>5.1514007000000001E-2</c:v>
                </c:pt>
                <c:pt idx="35">
                  <c:v>6.1797394999999998E-2</c:v>
                </c:pt>
                <c:pt idx="36">
                  <c:v>6.9991719999999993E-2</c:v>
                </c:pt>
                <c:pt idx="37">
                  <c:v>7.4316060000000003E-2</c:v>
                </c:pt>
                <c:pt idx="38">
                  <c:v>7.4001250000000005E-2</c:v>
                </c:pt>
                <c:pt idx="39">
                  <c:v>7.0033713999999997E-2</c:v>
                </c:pt>
                <c:pt idx="40">
                  <c:v>6.3198840000000006E-2</c:v>
                </c:pt>
                <c:pt idx="41">
                  <c:v>5.5638096999999997E-2</c:v>
                </c:pt>
                <c:pt idx="42">
                  <c:v>4.8752113999999999E-2</c:v>
                </c:pt>
                <c:pt idx="43">
                  <c:v>4.373585E-2</c:v>
                </c:pt>
                <c:pt idx="44">
                  <c:v>4.2308915000000002E-2</c:v>
                </c:pt>
                <c:pt idx="45">
                  <c:v>4.3247435000000001E-2</c:v>
                </c:pt>
                <c:pt idx="46">
                  <c:v>4.3636657000000002E-2</c:v>
                </c:pt>
                <c:pt idx="47">
                  <c:v>4.1375509999999997E-2</c:v>
                </c:pt>
                <c:pt idx="48">
                  <c:v>3.7381129999999999E-2</c:v>
                </c:pt>
                <c:pt idx="49">
                  <c:v>3.4514204E-2</c:v>
                </c:pt>
                <c:pt idx="50">
                  <c:v>3.3540423999999999E-2</c:v>
                </c:pt>
                <c:pt idx="51">
                  <c:v>3.3630457000000002E-2</c:v>
                </c:pt>
                <c:pt idx="52">
                  <c:v>3.4864302999999999E-2</c:v>
                </c:pt>
                <c:pt idx="53">
                  <c:v>3.8270264999999998E-2</c:v>
                </c:pt>
                <c:pt idx="54">
                  <c:v>4.4677359999999999E-2</c:v>
                </c:pt>
                <c:pt idx="55">
                  <c:v>5.3128920000000003E-2</c:v>
                </c:pt>
                <c:pt idx="56">
                  <c:v>5.9325500000000003E-2</c:v>
                </c:pt>
                <c:pt idx="57">
                  <c:v>6.3225970000000006E-2</c:v>
                </c:pt>
                <c:pt idx="58">
                  <c:v>6.5696110000000002E-2</c:v>
                </c:pt>
                <c:pt idx="59">
                  <c:v>6.6309190000000004E-2</c:v>
                </c:pt>
                <c:pt idx="60">
                  <c:v>6.3617309999999996E-2</c:v>
                </c:pt>
                <c:pt idx="61">
                  <c:v>5.7872325000000002E-2</c:v>
                </c:pt>
                <c:pt idx="62">
                  <c:v>5.1845446000000003E-2</c:v>
                </c:pt>
                <c:pt idx="63">
                  <c:v>4.7558280000000001E-2</c:v>
                </c:pt>
                <c:pt idx="64">
                  <c:v>4.4890492999999997E-2</c:v>
                </c:pt>
                <c:pt idx="65">
                  <c:v>4.1993181999999997E-2</c:v>
                </c:pt>
                <c:pt idx="66">
                  <c:v>3.9710036999999997E-2</c:v>
                </c:pt>
                <c:pt idx="67">
                  <c:v>3.9517257E-2</c:v>
                </c:pt>
                <c:pt idx="68">
                  <c:v>4.1036284999999999E-2</c:v>
                </c:pt>
                <c:pt idx="69">
                  <c:v>4.0391427000000001E-2</c:v>
                </c:pt>
                <c:pt idx="70">
                  <c:v>3.5484389999999998E-2</c:v>
                </c:pt>
                <c:pt idx="71">
                  <c:v>2.7036075E-2</c:v>
                </c:pt>
                <c:pt idx="72">
                  <c:v>1.7766516999999999E-2</c:v>
                </c:pt>
                <c:pt idx="73">
                  <c:v>9.6387910000000007E-3</c:v>
                </c:pt>
                <c:pt idx="74">
                  <c:v>3.7998906E-3</c:v>
                </c:pt>
                <c:pt idx="75">
                  <c:v>1.6922839E-3</c:v>
                </c:pt>
                <c:pt idx="76">
                  <c:v>4.4253644999999999E-3</c:v>
                </c:pt>
                <c:pt idx="77">
                  <c:v>1.0570547E-2</c:v>
                </c:pt>
                <c:pt idx="78">
                  <c:v>1.6844314999999999E-2</c:v>
                </c:pt>
                <c:pt idx="79">
                  <c:v>2.0206564999999999E-2</c:v>
                </c:pt>
                <c:pt idx="80">
                  <c:v>1.9268218E-2</c:v>
                </c:pt>
                <c:pt idx="81">
                  <c:v>1.5168399000000001E-2</c:v>
                </c:pt>
                <c:pt idx="82">
                  <c:v>9.9621919999999999E-3</c:v>
                </c:pt>
                <c:pt idx="83">
                  <c:v>5.9469948E-3</c:v>
                </c:pt>
                <c:pt idx="84">
                  <c:v>4.8366080000000001E-3</c:v>
                </c:pt>
                <c:pt idx="85">
                  <c:v>7.2332984000000001E-3</c:v>
                </c:pt>
                <c:pt idx="86">
                  <c:v>1.2675156999999999E-2</c:v>
                </c:pt>
                <c:pt idx="87">
                  <c:v>1.9399364999999998E-2</c:v>
                </c:pt>
                <c:pt idx="88">
                  <c:v>2.5816248999999999E-2</c:v>
                </c:pt>
                <c:pt idx="89">
                  <c:v>2.9789501999999999E-2</c:v>
                </c:pt>
                <c:pt idx="90">
                  <c:v>3.1169023000000001E-2</c:v>
                </c:pt>
                <c:pt idx="91">
                  <c:v>3.0144619000000001E-2</c:v>
                </c:pt>
                <c:pt idx="92">
                  <c:v>2.7086974999999999E-2</c:v>
                </c:pt>
                <c:pt idx="93">
                  <c:v>2.4663029999999999E-2</c:v>
                </c:pt>
                <c:pt idx="94">
                  <c:v>2.3137109999999999E-2</c:v>
                </c:pt>
                <c:pt idx="95">
                  <c:v>2.0499785999999999E-2</c:v>
                </c:pt>
                <c:pt idx="96">
                  <c:v>2.0773000999999999E-2</c:v>
                </c:pt>
                <c:pt idx="97">
                  <c:v>2.1419713E-2</c:v>
                </c:pt>
                <c:pt idx="98">
                  <c:v>2.1483647000000002E-2</c:v>
                </c:pt>
                <c:pt idx="99">
                  <c:v>2.1559576E-2</c:v>
                </c:pt>
                <c:pt idx="100">
                  <c:v>2.3111973000000001E-2</c:v>
                </c:pt>
                <c:pt idx="101">
                  <c:v>2.3755973E-2</c:v>
                </c:pt>
                <c:pt idx="102">
                  <c:v>2.3077019000000001E-2</c:v>
                </c:pt>
                <c:pt idx="103">
                  <c:v>2.2833605999999999E-2</c:v>
                </c:pt>
                <c:pt idx="104">
                  <c:v>2.2220305999999999E-2</c:v>
                </c:pt>
                <c:pt idx="105">
                  <c:v>2.08465E-2</c:v>
                </c:pt>
                <c:pt idx="106">
                  <c:v>1.8867727000000001E-2</c:v>
                </c:pt>
                <c:pt idx="107">
                  <c:v>1.6521817000000001E-2</c:v>
                </c:pt>
                <c:pt idx="108">
                  <c:v>1.376662E-2</c:v>
                </c:pt>
                <c:pt idx="109">
                  <c:v>1.0701138000000001E-2</c:v>
                </c:pt>
                <c:pt idx="110">
                  <c:v>7.8621449999999992E-3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09D2-4A6A-92B2-BC49B75C8AF7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[5]Sheet1!$D$117:$DT$117</c:f>
              <c:numCache>
                <c:formatCode>General</c:formatCode>
                <c:ptCount val="121"/>
                <c:pt idx="0">
                  <c:v>0</c:v>
                </c:pt>
                <c:pt idx="1">
                  <c:v>2.8421138000000001E-3</c:v>
                </c:pt>
                <c:pt idx="2">
                  <c:v>9.8017429999999999E-3</c:v>
                </c:pt>
                <c:pt idx="3">
                  <c:v>1.7202524E-2</c:v>
                </c:pt>
                <c:pt idx="4">
                  <c:v>1.897422E-2</c:v>
                </c:pt>
                <c:pt idx="5">
                  <c:v>1.7326595E-2</c:v>
                </c:pt>
                <c:pt idx="6">
                  <c:v>1.4595110999999999E-2</c:v>
                </c:pt>
                <c:pt idx="7">
                  <c:v>1.1479527999999999E-2</c:v>
                </c:pt>
                <c:pt idx="8">
                  <c:v>6.9830389999999999E-3</c:v>
                </c:pt>
                <c:pt idx="9">
                  <c:v>1.7385631000000001E-3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1.8844254E-3</c:v>
                </c:pt>
                <c:pt idx="14">
                  <c:v>8.1263359999999996E-3</c:v>
                </c:pt>
                <c:pt idx="15">
                  <c:v>1.1758704E-2</c:v>
                </c:pt>
                <c:pt idx="16">
                  <c:v>1.1067329000000001E-2</c:v>
                </c:pt>
                <c:pt idx="17">
                  <c:v>6.8712137E-3</c:v>
                </c:pt>
                <c:pt idx="18">
                  <c:v>2.3311689000000001E-3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3.4452319999999999E-3</c:v>
                </c:pt>
                <c:pt idx="23">
                  <c:v>8.7282899999999997E-3</c:v>
                </c:pt>
                <c:pt idx="24">
                  <c:v>1.49096465E-2</c:v>
                </c:pt>
                <c:pt idx="25">
                  <c:v>1.9096116999999999E-2</c:v>
                </c:pt>
                <c:pt idx="26">
                  <c:v>2.2232894E-2</c:v>
                </c:pt>
                <c:pt idx="27">
                  <c:v>2.3647511E-2</c:v>
                </c:pt>
                <c:pt idx="28">
                  <c:v>2.5094483000000001E-2</c:v>
                </c:pt>
                <c:pt idx="29">
                  <c:v>2.6811373999999999E-2</c:v>
                </c:pt>
                <c:pt idx="30">
                  <c:v>2.8594725000000001E-2</c:v>
                </c:pt>
                <c:pt idx="31">
                  <c:v>3.0721600000000002E-2</c:v>
                </c:pt>
                <c:pt idx="32">
                  <c:v>3.4733683000000001E-2</c:v>
                </c:pt>
                <c:pt idx="33">
                  <c:v>4.1918780000000003E-2</c:v>
                </c:pt>
                <c:pt idx="34">
                  <c:v>5.1650309999999998E-2</c:v>
                </c:pt>
                <c:pt idx="35">
                  <c:v>6.2134969999999998E-2</c:v>
                </c:pt>
                <c:pt idx="36">
                  <c:v>7.0346690000000003E-2</c:v>
                </c:pt>
                <c:pt idx="37">
                  <c:v>7.4489399999999997E-2</c:v>
                </c:pt>
                <c:pt idx="38">
                  <c:v>7.3921083999999998E-2</c:v>
                </c:pt>
                <c:pt idx="39">
                  <c:v>6.9754540000000004E-2</c:v>
                </c:pt>
                <c:pt idx="40">
                  <c:v>6.2836450000000002E-2</c:v>
                </c:pt>
                <c:pt idx="41">
                  <c:v>5.5163663000000002E-2</c:v>
                </c:pt>
                <c:pt idx="42">
                  <c:v>4.8173342000000001E-2</c:v>
                </c:pt>
                <c:pt idx="43">
                  <c:v>4.3043323000000001E-2</c:v>
                </c:pt>
                <c:pt idx="44">
                  <c:v>4.1617010000000003E-2</c:v>
                </c:pt>
                <c:pt idx="45">
                  <c:v>4.2707442999999998E-2</c:v>
                </c:pt>
                <c:pt idx="46">
                  <c:v>4.3409864999999999E-2</c:v>
                </c:pt>
                <c:pt idx="47">
                  <c:v>4.1520863999999998E-2</c:v>
                </c:pt>
                <c:pt idx="48">
                  <c:v>3.7752237000000001E-2</c:v>
                </c:pt>
                <c:pt idx="49">
                  <c:v>3.4891915000000003E-2</c:v>
                </c:pt>
                <c:pt idx="50">
                  <c:v>3.3739585000000002E-2</c:v>
                </c:pt>
                <c:pt idx="51">
                  <c:v>3.3594539999999999E-2</c:v>
                </c:pt>
                <c:pt idx="52">
                  <c:v>3.4668613000000001E-2</c:v>
                </c:pt>
                <c:pt idx="53">
                  <c:v>3.7984204000000001E-2</c:v>
                </c:pt>
                <c:pt idx="54">
                  <c:v>4.4356714999999998E-2</c:v>
                </c:pt>
                <c:pt idx="55">
                  <c:v>5.2834659999999999E-2</c:v>
                </c:pt>
                <c:pt idx="56">
                  <c:v>5.9116519999999999E-2</c:v>
                </c:pt>
                <c:pt idx="57">
                  <c:v>6.3205830000000005E-2</c:v>
                </c:pt>
                <c:pt idx="58">
                  <c:v>6.5903639999999999E-2</c:v>
                </c:pt>
                <c:pt idx="59">
                  <c:v>6.6692589999999996E-2</c:v>
                </c:pt>
                <c:pt idx="60">
                  <c:v>6.4024954999999995E-2</c:v>
                </c:pt>
                <c:pt idx="61">
                  <c:v>5.818649E-2</c:v>
                </c:pt>
                <c:pt idx="62">
                  <c:v>5.1996462E-2</c:v>
                </c:pt>
                <c:pt idx="63">
                  <c:v>4.7532286E-2</c:v>
                </c:pt>
                <c:pt idx="64">
                  <c:v>4.472098E-2</c:v>
                </c:pt>
                <c:pt idx="65">
                  <c:v>4.1777666999999997E-2</c:v>
                </c:pt>
                <c:pt idx="66">
                  <c:v>3.9637869999999999E-2</c:v>
                </c:pt>
                <c:pt idx="67">
                  <c:v>3.9779811999999998E-2</c:v>
                </c:pt>
                <c:pt idx="68">
                  <c:v>4.1660170000000003E-2</c:v>
                </c:pt>
                <c:pt idx="69">
                  <c:v>4.1177664000000003E-2</c:v>
                </c:pt>
                <c:pt idx="70">
                  <c:v>3.6124080000000003E-2</c:v>
                </c:pt>
                <c:pt idx="71">
                  <c:v>2.7310278E-2</c:v>
                </c:pt>
                <c:pt idx="72">
                  <c:v>1.7642457E-2</c:v>
                </c:pt>
                <c:pt idx="73">
                  <c:v>9.2578260000000002E-3</c:v>
                </c:pt>
                <c:pt idx="74">
                  <c:v>3.3918302999999999E-3</c:v>
                </c:pt>
                <c:pt idx="75">
                  <c:v>1.5015675E-3</c:v>
                </c:pt>
                <c:pt idx="76">
                  <c:v>4.592797E-3</c:v>
                </c:pt>
                <c:pt idx="77">
                  <c:v>1.1010673E-2</c:v>
                </c:pt>
                <c:pt idx="78">
                  <c:v>1.7335473000000001E-2</c:v>
                </c:pt>
                <c:pt idx="79">
                  <c:v>2.0561659999999999E-2</c:v>
                </c:pt>
                <c:pt idx="80">
                  <c:v>1.9433333000000001E-2</c:v>
                </c:pt>
                <c:pt idx="81">
                  <c:v>1.5157495E-2</c:v>
                </c:pt>
                <c:pt idx="82">
                  <c:v>9.8085970000000005E-3</c:v>
                </c:pt>
                <c:pt idx="83">
                  <c:v>5.6783570000000002E-3</c:v>
                </c:pt>
                <c:pt idx="84">
                  <c:v>4.4784904E-3</c:v>
                </c:pt>
                <c:pt idx="85">
                  <c:v>6.8430603000000003E-3</c:v>
                </c:pt>
                <c:pt idx="86">
                  <c:v>1.2355048E-2</c:v>
                </c:pt>
                <c:pt idx="87">
                  <c:v>1.9241136999999998E-2</c:v>
                </c:pt>
                <c:pt idx="88">
                  <c:v>2.5876072999999999E-2</c:v>
                </c:pt>
                <c:pt idx="89">
                  <c:v>3.0095312999999999E-2</c:v>
                </c:pt>
                <c:pt idx="90">
                  <c:v>3.1649295000000001E-2</c:v>
                </c:pt>
                <c:pt idx="91">
                  <c:v>3.0692440000000001E-2</c:v>
                </c:pt>
                <c:pt idx="92">
                  <c:v>2.7586487999999999E-2</c:v>
                </c:pt>
                <c:pt idx="93">
                  <c:v>2.5048697000000002E-2</c:v>
                </c:pt>
                <c:pt idx="94">
                  <c:v>2.3390286E-2</c:v>
                </c:pt>
                <c:pt idx="95">
                  <c:v>2.0632850000000001E-2</c:v>
                </c:pt>
                <c:pt idx="96">
                  <c:v>2.0815813999999998E-2</c:v>
                </c:pt>
                <c:pt idx="97">
                  <c:v>2.1403269999999999E-2</c:v>
                </c:pt>
                <c:pt idx="98">
                  <c:v>2.1442259000000002E-2</c:v>
                </c:pt>
                <c:pt idx="99">
                  <c:v>2.1519283E-2</c:v>
                </c:pt>
                <c:pt idx="100">
                  <c:v>2.308439E-2</c:v>
                </c:pt>
                <c:pt idx="101">
                  <c:v>2.3785338E-2</c:v>
                </c:pt>
                <c:pt idx="102">
                  <c:v>2.3135122000000001E-2</c:v>
                </c:pt>
                <c:pt idx="103">
                  <c:v>2.2922385E-2</c:v>
                </c:pt>
                <c:pt idx="104">
                  <c:v>2.2325646000000001E-2</c:v>
                </c:pt>
                <c:pt idx="105">
                  <c:v>2.0959964000000001E-2</c:v>
                </c:pt>
                <c:pt idx="106">
                  <c:v>1.8970568E-2</c:v>
                </c:pt>
                <c:pt idx="107">
                  <c:v>1.660155E-2</c:v>
                </c:pt>
                <c:pt idx="108">
                  <c:v>1.3788404000000001E-2</c:v>
                </c:pt>
                <c:pt idx="109">
                  <c:v>1.0639101999999999E-2</c:v>
                </c:pt>
                <c:pt idx="110">
                  <c:v>7.7020385999999998E-3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09D2-4A6A-92B2-BC49B75C8AF7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[5]Sheet1!$D$118:$DT$118</c:f>
              <c:numCache>
                <c:formatCode>General</c:formatCode>
                <c:ptCount val="121"/>
                <c:pt idx="0">
                  <c:v>0</c:v>
                </c:pt>
                <c:pt idx="1">
                  <c:v>2.9696570000000001E-3</c:v>
                </c:pt>
                <c:pt idx="2">
                  <c:v>9.3455429999999996E-3</c:v>
                </c:pt>
                <c:pt idx="3">
                  <c:v>1.6162774000000001E-2</c:v>
                </c:pt>
                <c:pt idx="4">
                  <c:v>1.7574719999999999E-2</c:v>
                </c:pt>
                <c:pt idx="5">
                  <c:v>1.5987955000000002E-2</c:v>
                </c:pt>
                <c:pt idx="6">
                  <c:v>1.3541367E-2</c:v>
                </c:pt>
                <c:pt idx="7">
                  <c:v>1.0746329000000001E-2</c:v>
                </c:pt>
                <c:pt idx="8">
                  <c:v>6.4679337999999998E-3</c:v>
                </c:pt>
                <c:pt idx="9">
                  <c:v>1.4316534999999999E-3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2.3622802000000001E-3</c:v>
                </c:pt>
                <c:pt idx="14">
                  <c:v>8.1366070000000006E-3</c:v>
                </c:pt>
                <c:pt idx="15">
                  <c:v>1.1324165000000001E-2</c:v>
                </c:pt>
                <c:pt idx="16">
                  <c:v>1.0434410999999999E-2</c:v>
                </c:pt>
                <c:pt idx="17">
                  <c:v>6.3394117000000003E-3</c:v>
                </c:pt>
                <c:pt idx="18">
                  <c:v>2.0793424999999998E-3</c:v>
                </c:pt>
                <c:pt idx="19">
                  <c:v>0</c:v>
                </c:pt>
                <c:pt idx="20">
                  <c:v>0</c:v>
                </c:pt>
                <c:pt idx="21">
                  <c:v>6.3599999999999996E-4</c:v>
                </c:pt>
                <c:pt idx="22">
                  <c:v>4.4744056999999997E-3</c:v>
                </c:pt>
                <c:pt idx="23">
                  <c:v>9.2308489999999993E-3</c:v>
                </c:pt>
                <c:pt idx="24">
                  <c:v>1.4633395E-2</c:v>
                </c:pt>
                <c:pt idx="25">
                  <c:v>1.8165807999999999E-2</c:v>
                </c:pt>
                <c:pt idx="26">
                  <c:v>2.0967532000000001E-2</c:v>
                </c:pt>
                <c:pt idx="27">
                  <c:v>2.2458473E-2</c:v>
                </c:pt>
                <c:pt idx="28">
                  <c:v>2.4255736E-2</c:v>
                </c:pt>
                <c:pt idx="29">
                  <c:v>2.6447095E-2</c:v>
                </c:pt>
                <c:pt idx="30">
                  <c:v>2.8664963000000002E-2</c:v>
                </c:pt>
                <c:pt idx="31">
                  <c:v>3.1028144000000001E-2</c:v>
                </c:pt>
                <c:pt idx="32">
                  <c:v>3.4999217999999999E-2</c:v>
                </c:pt>
                <c:pt idx="33">
                  <c:v>4.1986666999999998E-2</c:v>
                </c:pt>
                <c:pt idx="34">
                  <c:v>5.1436055000000001E-2</c:v>
                </c:pt>
                <c:pt idx="35">
                  <c:v>6.1741329999999997E-2</c:v>
                </c:pt>
                <c:pt idx="36">
                  <c:v>6.9962570000000002E-2</c:v>
                </c:pt>
                <c:pt idx="37">
                  <c:v>7.4274145E-2</c:v>
                </c:pt>
                <c:pt idx="38">
                  <c:v>7.3832534000000005E-2</c:v>
                </c:pt>
                <c:pt idx="39">
                  <c:v>6.9749593999999998E-2</c:v>
                </c:pt>
                <c:pt idx="40">
                  <c:v>6.2835240000000001E-2</c:v>
                </c:pt>
                <c:pt idx="41">
                  <c:v>5.520547E-2</c:v>
                </c:pt>
                <c:pt idx="42">
                  <c:v>4.8182744999999999E-2</c:v>
                </c:pt>
                <c:pt idx="43">
                  <c:v>4.2938179999999999E-2</c:v>
                </c:pt>
                <c:pt idx="44">
                  <c:v>4.1377094000000003E-2</c:v>
                </c:pt>
                <c:pt idx="45">
                  <c:v>4.2465698000000003E-2</c:v>
                </c:pt>
                <c:pt idx="46">
                  <c:v>4.3282470000000003E-2</c:v>
                </c:pt>
                <c:pt idx="47">
                  <c:v>4.1446950000000003E-2</c:v>
                </c:pt>
                <c:pt idx="48">
                  <c:v>3.7595829999999997E-2</c:v>
                </c:pt>
                <c:pt idx="49">
                  <c:v>3.4584254000000002E-2</c:v>
                </c:pt>
                <c:pt idx="50">
                  <c:v>3.3410746999999998E-2</c:v>
                </c:pt>
                <c:pt idx="51">
                  <c:v>3.3442699999999999E-2</c:v>
                </c:pt>
                <c:pt idx="52">
                  <c:v>3.4735426E-2</c:v>
                </c:pt>
                <c:pt idx="53">
                  <c:v>3.8054444E-2</c:v>
                </c:pt>
                <c:pt idx="54">
                  <c:v>4.4133239999999997E-2</c:v>
                </c:pt>
                <c:pt idx="55">
                  <c:v>5.2200936000000003E-2</c:v>
                </c:pt>
                <c:pt idx="56">
                  <c:v>5.8285669999999998E-2</c:v>
                </c:pt>
                <c:pt idx="57">
                  <c:v>6.2507964999999999E-2</c:v>
                </c:pt>
                <c:pt idx="58">
                  <c:v>6.5542064999999997E-2</c:v>
                </c:pt>
                <c:pt idx="59">
                  <c:v>6.6680110000000001E-2</c:v>
                </c:pt>
                <c:pt idx="60">
                  <c:v>6.4207539999999994E-2</c:v>
                </c:pt>
                <c:pt idx="61">
                  <c:v>5.8522362000000001E-2</c:v>
                </c:pt>
                <c:pt idx="62">
                  <c:v>5.2504945999999997E-2</c:v>
                </c:pt>
                <c:pt idx="63">
                  <c:v>4.8235874999999998E-2</c:v>
                </c:pt>
                <c:pt idx="64">
                  <c:v>4.546E-2</c:v>
                </c:pt>
                <c:pt idx="65">
                  <c:v>4.2333207999999997E-2</c:v>
                </c:pt>
                <c:pt idx="66">
                  <c:v>3.9810453000000003E-2</c:v>
                </c:pt>
                <c:pt idx="67">
                  <c:v>3.957484E-2</c:v>
                </c:pt>
                <c:pt idx="68">
                  <c:v>4.1296184E-2</c:v>
                </c:pt>
                <c:pt idx="69">
                  <c:v>4.0926702000000002E-2</c:v>
                </c:pt>
                <c:pt idx="70">
                  <c:v>3.6107723000000001E-2</c:v>
                </c:pt>
                <c:pt idx="71">
                  <c:v>2.7446379999999999E-2</c:v>
                </c:pt>
                <c:pt idx="72">
                  <c:v>1.7741746999999999E-2</c:v>
                </c:pt>
                <c:pt idx="73">
                  <c:v>9.1674170000000006E-3</c:v>
                </c:pt>
                <c:pt idx="74">
                  <c:v>3.1176749999999999E-3</c:v>
                </c:pt>
                <c:pt idx="75">
                  <c:v>1.1701641E-3</c:v>
                </c:pt>
                <c:pt idx="76">
                  <c:v>4.3904080000000002E-3</c:v>
                </c:pt>
                <c:pt idx="77">
                  <c:v>1.1097320000000001E-2</c:v>
                </c:pt>
                <c:pt idx="78">
                  <c:v>1.7761419000000001E-2</c:v>
                </c:pt>
                <c:pt idx="79">
                  <c:v>2.126451E-2</c:v>
                </c:pt>
                <c:pt idx="80">
                  <c:v>2.0265051999999999E-2</c:v>
                </c:pt>
                <c:pt idx="81">
                  <c:v>1.5929220000000001E-2</c:v>
                </c:pt>
                <c:pt idx="82">
                  <c:v>1.031136E-2</c:v>
                </c:pt>
                <c:pt idx="83">
                  <c:v>5.7182149999999996E-3</c:v>
                </c:pt>
                <c:pt idx="84">
                  <c:v>3.9504324000000004E-3</c:v>
                </c:pt>
                <c:pt idx="85">
                  <c:v>5.7880420000000002E-3</c:v>
                </c:pt>
                <c:pt idx="86">
                  <c:v>1.0982568999999999E-2</c:v>
                </c:pt>
                <c:pt idx="87">
                  <c:v>1.782738E-2</c:v>
                </c:pt>
                <c:pt idx="88">
                  <c:v>2.4700353000000001E-2</c:v>
                </c:pt>
                <c:pt idx="89">
                  <c:v>2.9372632999999999E-2</c:v>
                </c:pt>
                <c:pt idx="90">
                  <c:v>3.1478873999999997E-2</c:v>
                </c:pt>
                <c:pt idx="91">
                  <c:v>3.1079045E-2</c:v>
                </c:pt>
                <c:pt idx="92">
                  <c:v>2.8367013E-2</c:v>
                </c:pt>
                <c:pt idx="93">
                  <c:v>2.6030239E-2</c:v>
                </c:pt>
                <c:pt idx="94">
                  <c:v>2.4411618999999999E-2</c:v>
                </c:pt>
                <c:pt idx="95">
                  <c:v>2.1570809999999999E-2</c:v>
                </c:pt>
                <c:pt idx="96">
                  <c:v>2.1596897E-2</c:v>
                </c:pt>
                <c:pt idx="97">
                  <c:v>2.2022987000000001E-2</c:v>
                </c:pt>
                <c:pt idx="98">
                  <c:v>2.1932436E-2</c:v>
                </c:pt>
                <c:pt idx="99">
                  <c:v>2.1907297999999999E-2</c:v>
                </c:pt>
                <c:pt idx="100">
                  <c:v>2.3376988000000001E-2</c:v>
                </c:pt>
                <c:pt idx="101">
                  <c:v>2.4001576E-2</c:v>
                </c:pt>
                <c:pt idx="102">
                  <c:v>2.3283473999999998E-2</c:v>
                </c:pt>
                <c:pt idx="103">
                  <c:v>2.2982571E-2</c:v>
                </c:pt>
                <c:pt idx="104">
                  <c:v>2.2291074000000001E-2</c:v>
                </c:pt>
                <c:pt idx="105">
                  <c:v>2.0829826999999999E-2</c:v>
                </c:pt>
                <c:pt idx="106">
                  <c:v>1.8743470000000002E-2</c:v>
                </c:pt>
                <c:pt idx="107">
                  <c:v>1.6275665000000002E-2</c:v>
                </c:pt>
                <c:pt idx="108">
                  <c:v>1.3370813E-2</c:v>
                </c:pt>
                <c:pt idx="109">
                  <c:v>1.0136515E-2</c:v>
                </c:pt>
                <c:pt idx="110">
                  <c:v>7.1334060000000001E-3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09D2-4A6A-92B2-BC49B75C8AF7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[5]Sheet1!$D$119:$DT$119</c:f>
              <c:numCache>
                <c:formatCode>General</c:formatCode>
                <c:ptCount val="121"/>
                <c:pt idx="0">
                  <c:v>0</c:v>
                </c:pt>
                <c:pt idx="1">
                  <c:v>2.1994908E-3</c:v>
                </c:pt>
                <c:pt idx="2">
                  <c:v>9.1561750000000008E-3</c:v>
                </c:pt>
                <c:pt idx="3">
                  <c:v>1.6778419999999999E-2</c:v>
                </c:pt>
                <c:pt idx="4">
                  <c:v>1.8746045999999999E-2</c:v>
                </c:pt>
                <c:pt idx="5">
                  <c:v>1.7329698000000001E-2</c:v>
                </c:pt>
                <c:pt idx="6">
                  <c:v>1.4624305000000001E-2</c:v>
                </c:pt>
                <c:pt idx="7">
                  <c:v>1.1325052E-2</c:v>
                </c:pt>
                <c:pt idx="8">
                  <c:v>6.6154899999999999E-3</c:v>
                </c:pt>
                <c:pt idx="9">
                  <c:v>1.4149627000000001E-3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2.1304755999999999E-3</c:v>
                </c:pt>
                <c:pt idx="14">
                  <c:v>7.7953985999999996E-3</c:v>
                </c:pt>
                <c:pt idx="15">
                  <c:v>1.1159463999999999E-2</c:v>
                </c:pt>
                <c:pt idx="16">
                  <c:v>1.0690399E-2</c:v>
                </c:pt>
                <c:pt idx="17">
                  <c:v>7.0468667000000004E-3</c:v>
                </c:pt>
                <c:pt idx="18">
                  <c:v>3.0780069999999998E-3</c:v>
                </c:pt>
                <c:pt idx="19">
                  <c:v>3.6999999999999999E-4</c:v>
                </c:pt>
                <c:pt idx="20">
                  <c:v>0</c:v>
                </c:pt>
                <c:pt idx="21">
                  <c:v>4.6900000000000002E-4</c:v>
                </c:pt>
                <c:pt idx="22">
                  <c:v>3.6594666999999999E-3</c:v>
                </c:pt>
                <c:pt idx="23">
                  <c:v>8.1325284999999997E-3</c:v>
                </c:pt>
                <c:pt idx="24">
                  <c:v>1.3722478E-2</c:v>
                </c:pt>
                <c:pt idx="25">
                  <c:v>1.7819911000000001E-2</c:v>
                </c:pt>
                <c:pt idx="26">
                  <c:v>2.1255000999999999E-2</c:v>
                </c:pt>
                <c:pt idx="27">
                  <c:v>2.3204817999999999E-2</c:v>
                </c:pt>
                <c:pt idx="28">
                  <c:v>2.5164707000000001E-2</c:v>
                </c:pt>
                <c:pt idx="29">
                  <c:v>2.7195E-2</c:v>
                </c:pt>
                <c:pt idx="30">
                  <c:v>2.9071998000000002E-2</c:v>
                </c:pt>
                <c:pt idx="31">
                  <c:v>3.1098190000000001E-2</c:v>
                </c:pt>
                <c:pt idx="32">
                  <c:v>3.4863344999999997E-2</c:v>
                </c:pt>
                <c:pt idx="33">
                  <c:v>4.1730799999999998E-2</c:v>
                </c:pt>
                <c:pt idx="34">
                  <c:v>5.1103796999999999E-2</c:v>
                </c:pt>
                <c:pt idx="35">
                  <c:v>6.1347574000000002E-2</c:v>
                </c:pt>
                <c:pt idx="36">
                  <c:v>6.9593996000000005E-2</c:v>
                </c:pt>
                <c:pt idx="37">
                  <c:v>7.4046609999999999E-2</c:v>
                </c:pt>
                <c:pt idx="38">
                  <c:v>7.3935494000000004E-2</c:v>
                </c:pt>
                <c:pt idx="39">
                  <c:v>7.0137314000000006E-2</c:v>
                </c:pt>
                <c:pt idx="40">
                  <c:v>6.3345280000000004E-2</c:v>
                </c:pt>
                <c:pt idx="41">
                  <c:v>5.5738549999999998E-2</c:v>
                </c:pt>
                <c:pt idx="42">
                  <c:v>4.8741716999999997E-2</c:v>
                </c:pt>
                <c:pt idx="43">
                  <c:v>4.355763E-2</c:v>
                </c:pt>
                <c:pt idx="44">
                  <c:v>4.1937479999999999E-2</c:v>
                </c:pt>
                <c:pt idx="45">
                  <c:v>4.2744823000000001E-2</c:v>
                </c:pt>
                <c:pt idx="46">
                  <c:v>4.3086579999999999E-2</c:v>
                </c:pt>
                <c:pt idx="47">
                  <c:v>4.0841147000000001E-2</c:v>
                </c:pt>
                <c:pt idx="48">
                  <c:v>3.6799832999999997E-2</c:v>
                </c:pt>
                <c:pt idx="49">
                  <c:v>3.3909313000000003E-2</c:v>
                </c:pt>
                <c:pt idx="50">
                  <c:v>3.3067661999999998E-2</c:v>
                </c:pt>
                <c:pt idx="51">
                  <c:v>3.3406716000000003E-2</c:v>
                </c:pt>
                <c:pt idx="52">
                  <c:v>3.4914389999999997E-2</c:v>
                </c:pt>
                <c:pt idx="53">
                  <c:v>3.8466050000000002E-2</c:v>
                </c:pt>
                <c:pt idx="54">
                  <c:v>4.4843342000000001E-2</c:v>
                </c:pt>
                <c:pt idx="55">
                  <c:v>5.3196196000000001E-2</c:v>
                </c:pt>
                <c:pt idx="56">
                  <c:v>5.9277377999999999E-2</c:v>
                </c:pt>
                <c:pt idx="57">
                  <c:v>6.3114190000000001E-2</c:v>
                </c:pt>
                <c:pt idx="58">
                  <c:v>6.5583623999999993E-2</c:v>
                </c:pt>
                <c:pt idx="59">
                  <c:v>6.6268880000000002E-2</c:v>
                </c:pt>
                <c:pt idx="60">
                  <c:v>6.3632250000000001E-2</c:v>
                </c:pt>
                <c:pt idx="61">
                  <c:v>5.7931669999999998E-2</c:v>
                </c:pt>
                <c:pt idx="62">
                  <c:v>5.1977385000000001E-2</c:v>
                </c:pt>
                <c:pt idx="63">
                  <c:v>4.7895420000000001E-2</c:v>
                </c:pt>
                <c:pt idx="64">
                  <c:v>4.551384E-2</c:v>
                </c:pt>
                <c:pt idx="65">
                  <c:v>4.2784615999999998E-2</c:v>
                </c:pt>
                <c:pt idx="66">
                  <c:v>4.0411035999999997E-2</c:v>
                </c:pt>
                <c:pt idx="67">
                  <c:v>4.0017623000000002E-2</c:v>
                </c:pt>
                <c:pt idx="68">
                  <c:v>4.14794E-2</c:v>
                </c:pt>
                <c:pt idx="69">
                  <c:v>4.0982900000000003E-2</c:v>
                </c:pt>
                <c:pt idx="70">
                  <c:v>3.6209945E-2</c:v>
                </c:pt>
                <c:pt idx="71">
                  <c:v>2.7596464000000001E-2</c:v>
                </c:pt>
                <c:pt idx="72">
                  <c:v>1.779E-2</c:v>
                </c:pt>
                <c:pt idx="73">
                  <c:v>8.9624219999999994E-3</c:v>
                </c:pt>
                <c:pt idx="74">
                  <c:v>2.6193460999999999E-3</c:v>
                </c:pt>
                <c:pt idx="75">
                  <c:v>4.8799999999999999E-4</c:v>
                </c:pt>
                <c:pt idx="76">
                  <c:v>3.7015252999999999E-3</c:v>
                </c:pt>
                <c:pt idx="77">
                  <c:v>1.0533124E-2</c:v>
                </c:pt>
                <c:pt idx="78">
                  <c:v>1.7359940000000001E-2</c:v>
                </c:pt>
                <c:pt idx="79">
                  <c:v>2.1017821999999999E-2</c:v>
                </c:pt>
                <c:pt idx="80">
                  <c:v>2.0189123E-2</c:v>
                </c:pt>
                <c:pt idx="81">
                  <c:v>1.6114633999999999E-2</c:v>
                </c:pt>
                <c:pt idx="82">
                  <c:v>1.0859679000000001E-2</c:v>
                </c:pt>
                <c:pt idx="83">
                  <c:v>6.6298264999999999E-3</c:v>
                </c:pt>
                <c:pt idx="84">
                  <c:v>5.0703435999999999E-3</c:v>
                </c:pt>
                <c:pt idx="85">
                  <c:v>6.8777367000000004E-3</c:v>
                </c:pt>
                <c:pt idx="86">
                  <c:v>1.18182935E-2</c:v>
                </c:pt>
                <c:pt idx="87">
                  <c:v>1.8298859000000001E-2</c:v>
                </c:pt>
                <c:pt idx="88">
                  <c:v>2.4806505E-2</c:v>
                </c:pt>
                <c:pt idx="89">
                  <c:v>2.914564E-2</c:v>
                </c:pt>
                <c:pt idx="90">
                  <c:v>3.0989477000000001E-2</c:v>
                </c:pt>
                <c:pt idx="91">
                  <c:v>3.0404068999999999E-2</c:v>
                </c:pt>
                <c:pt idx="92">
                  <c:v>2.7611376999999999E-2</c:v>
                </c:pt>
                <c:pt idx="93">
                  <c:v>2.5297793999999998E-2</c:v>
                </c:pt>
                <c:pt idx="94">
                  <c:v>2.3767632E-2</c:v>
                </c:pt>
                <c:pt idx="95">
                  <c:v>2.1043472000000001E-2</c:v>
                </c:pt>
                <c:pt idx="96">
                  <c:v>2.1210448999999999E-2</c:v>
                </c:pt>
                <c:pt idx="97">
                  <c:v>2.1786923999999999E-2</c:v>
                </c:pt>
                <c:pt idx="98">
                  <c:v>2.1819616E-2</c:v>
                </c:pt>
                <c:pt idx="99">
                  <c:v>2.1888224000000001E-2</c:v>
                </c:pt>
                <c:pt idx="100">
                  <c:v>2.343042E-2</c:v>
                </c:pt>
                <c:pt idx="101">
                  <c:v>2.4130255E-2</c:v>
                </c:pt>
                <c:pt idx="102">
                  <c:v>2.3438362000000001E-2</c:v>
                </c:pt>
                <c:pt idx="103">
                  <c:v>2.3179805000000001E-2</c:v>
                </c:pt>
                <c:pt idx="104">
                  <c:v>2.2531501999999998E-2</c:v>
                </c:pt>
                <c:pt idx="105">
                  <c:v>2.1111438E-2</c:v>
                </c:pt>
                <c:pt idx="106">
                  <c:v>1.9064213999999999E-2</c:v>
                </c:pt>
                <c:pt idx="107">
                  <c:v>1.6626986E-2</c:v>
                </c:pt>
                <c:pt idx="108">
                  <c:v>1.3748414E-2</c:v>
                </c:pt>
                <c:pt idx="109">
                  <c:v>1.0530146000000001E-2</c:v>
                </c:pt>
                <c:pt idx="110">
                  <c:v>7.5195962999999996E-3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09D2-4A6A-92B2-BC49B75C8AF7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[5]Sheet1!$D$120:$DT$120</c:f>
              <c:numCache>
                <c:formatCode>General</c:formatCode>
                <c:ptCount val="121"/>
                <c:pt idx="0">
                  <c:v>0</c:v>
                </c:pt>
                <c:pt idx="1">
                  <c:v>3.0214017999999998E-3</c:v>
                </c:pt>
                <c:pt idx="2">
                  <c:v>8.9556289999999997E-3</c:v>
                </c:pt>
                <c:pt idx="3">
                  <c:v>1.5299357499999999E-2</c:v>
                </c:pt>
                <c:pt idx="4">
                  <c:v>1.6689490000000001E-2</c:v>
                </c:pt>
                <c:pt idx="5">
                  <c:v>1.5555093000000001E-2</c:v>
                </c:pt>
                <c:pt idx="6">
                  <c:v>1.3788636999999999E-2</c:v>
                </c:pt>
                <c:pt idx="7">
                  <c:v>1.1444859E-2</c:v>
                </c:pt>
                <c:pt idx="8">
                  <c:v>7.1896942999999996E-3</c:v>
                </c:pt>
                <c:pt idx="9">
                  <c:v>1.7349551000000001E-3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1.3279303000000001E-3</c:v>
                </c:pt>
                <c:pt idx="14">
                  <c:v>7.1427477999999999E-3</c:v>
                </c:pt>
                <c:pt idx="15">
                  <c:v>1.0662392999999999E-2</c:v>
                </c:pt>
                <c:pt idx="16">
                  <c:v>1.0281603E-2</c:v>
                </c:pt>
                <c:pt idx="17">
                  <c:v>6.6791949999999998E-3</c:v>
                </c:pt>
                <c:pt idx="18">
                  <c:v>2.5720054000000002E-3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3.3446577999999999E-3</c:v>
                </c:pt>
                <c:pt idx="23">
                  <c:v>7.7415593E-3</c:v>
                </c:pt>
                <c:pt idx="24">
                  <c:v>1.2956924999999999E-2</c:v>
                </c:pt>
                <c:pt idx="25">
                  <c:v>1.6665539E-2</c:v>
                </c:pt>
                <c:pt idx="26">
                  <c:v>1.9997165000000001E-2</c:v>
                </c:pt>
                <c:pt idx="27">
                  <c:v>2.2225874E-2</c:v>
                </c:pt>
                <c:pt idx="28">
                  <c:v>2.4566207E-2</c:v>
                </c:pt>
                <c:pt idx="29">
                  <c:v>2.6883673E-2</c:v>
                </c:pt>
                <c:pt idx="30">
                  <c:v>2.8944965E-2</c:v>
                </c:pt>
                <c:pt idx="31">
                  <c:v>3.1155894999999999E-2</c:v>
                </c:pt>
                <c:pt idx="32">
                  <c:v>3.5121165000000003E-2</c:v>
                </c:pt>
                <c:pt idx="33">
                  <c:v>4.2204246000000001E-2</c:v>
                </c:pt>
                <c:pt idx="34">
                  <c:v>5.1698305E-2</c:v>
                </c:pt>
                <c:pt idx="35">
                  <c:v>6.1957892000000001E-2</c:v>
                </c:pt>
                <c:pt idx="36">
                  <c:v>7.0007659999999999E-2</c:v>
                </c:pt>
                <c:pt idx="37">
                  <c:v>7.4070999999999998E-2</c:v>
                </c:pt>
                <c:pt idx="38">
                  <c:v>7.3522024000000005E-2</c:v>
                </c:pt>
                <c:pt idx="39">
                  <c:v>6.9459370000000006E-2</c:v>
                </c:pt>
                <c:pt idx="40">
                  <c:v>6.2633289999999994E-2</c:v>
                </c:pt>
                <c:pt idx="41">
                  <c:v>5.5108487999999997E-2</c:v>
                </c:pt>
                <c:pt idx="42">
                  <c:v>4.8134440000000001E-2</c:v>
                </c:pt>
                <c:pt idx="43">
                  <c:v>4.2875376E-2</c:v>
                </c:pt>
                <c:pt idx="44">
                  <c:v>4.1196323999999999E-2</c:v>
                </c:pt>
                <c:pt idx="45">
                  <c:v>4.2073775000000001E-2</c:v>
                </c:pt>
                <c:pt idx="46">
                  <c:v>4.2730767000000003E-2</c:v>
                </c:pt>
                <c:pt idx="47">
                  <c:v>4.0929127000000003E-2</c:v>
                </c:pt>
                <c:pt idx="48">
                  <c:v>3.7304236999999997E-2</c:v>
                </c:pt>
                <c:pt idx="49">
                  <c:v>3.4564673999999997E-2</c:v>
                </c:pt>
                <c:pt idx="50">
                  <c:v>3.3620240000000003E-2</c:v>
                </c:pt>
                <c:pt idx="51">
                  <c:v>3.3755359999999998E-2</c:v>
                </c:pt>
                <c:pt idx="52">
                  <c:v>3.5023242000000003E-2</c:v>
                </c:pt>
                <c:pt idx="53">
                  <c:v>3.8228470000000001E-2</c:v>
                </c:pt>
                <c:pt idx="54">
                  <c:v>4.4098070000000003E-2</c:v>
                </c:pt>
                <c:pt idx="55">
                  <c:v>5.193735E-2</c:v>
                </c:pt>
                <c:pt idx="56">
                  <c:v>5.7805984999999997E-2</c:v>
                </c:pt>
                <c:pt idx="57">
                  <c:v>6.1875289999999999E-2</c:v>
                </c:pt>
                <c:pt idx="58">
                  <c:v>6.4894110000000005E-2</c:v>
                </c:pt>
                <c:pt idx="59">
                  <c:v>6.6247860000000006E-2</c:v>
                </c:pt>
                <c:pt idx="60">
                  <c:v>6.4131729999999998E-2</c:v>
                </c:pt>
                <c:pt idx="61">
                  <c:v>5.8774340000000001E-2</c:v>
                </c:pt>
                <c:pt idx="62">
                  <c:v>5.2908740000000003E-2</c:v>
                </c:pt>
                <c:pt idx="63">
                  <c:v>4.8708464999999999E-2</c:v>
                </c:pt>
                <c:pt idx="64">
                  <c:v>4.6035439999999997E-2</c:v>
                </c:pt>
                <c:pt idx="65">
                  <c:v>4.3090059999999999E-2</c:v>
                </c:pt>
                <c:pt idx="66">
                  <c:v>4.0715701999999999E-2</c:v>
                </c:pt>
                <c:pt idx="67">
                  <c:v>4.0523156999999997E-2</c:v>
                </c:pt>
                <c:pt idx="68">
                  <c:v>4.2116596999999999E-2</c:v>
                </c:pt>
                <c:pt idx="69">
                  <c:v>4.1420866000000001E-2</c:v>
                </c:pt>
                <c:pt idx="70">
                  <c:v>3.6166042000000002E-2</c:v>
                </c:pt>
                <c:pt idx="71">
                  <c:v>2.7127499999999999E-2</c:v>
                </c:pt>
                <c:pt idx="72">
                  <c:v>1.7190206999999999E-2</c:v>
                </c:pt>
                <c:pt idx="73">
                  <c:v>8.4989560000000002E-3</c:v>
                </c:pt>
                <c:pt idx="74">
                  <c:v>2.451211E-3</c:v>
                </c:pt>
                <c:pt idx="75">
                  <c:v>7.3499999999999998E-4</c:v>
                </c:pt>
                <c:pt idx="76">
                  <c:v>4.4010878E-3</c:v>
                </c:pt>
                <c:pt idx="77">
                  <c:v>1.1438699E-2</c:v>
                </c:pt>
                <c:pt idx="78">
                  <c:v>1.8078516999999999E-2</c:v>
                </c:pt>
                <c:pt idx="79">
                  <c:v>2.1355751999999999E-2</c:v>
                </c:pt>
                <c:pt idx="80">
                  <c:v>2.0230317000000001E-2</c:v>
                </c:pt>
                <c:pt idx="81">
                  <c:v>1.6021172E-2</c:v>
                </c:pt>
                <c:pt idx="82">
                  <c:v>1.0585838E-2</c:v>
                </c:pt>
                <c:pt idx="83">
                  <c:v>5.9617626999999996E-3</c:v>
                </c:pt>
                <c:pt idx="84">
                  <c:v>3.8379228E-3</c:v>
                </c:pt>
                <c:pt idx="85">
                  <c:v>5.1172533999999997E-3</c:v>
                </c:pt>
                <c:pt idx="86">
                  <c:v>9.8017729999999997E-3</c:v>
                </c:pt>
                <c:pt idx="87">
                  <c:v>1.6382239999999999E-2</c:v>
                </c:pt>
                <c:pt idx="88">
                  <c:v>2.3343989999999998E-2</c:v>
                </c:pt>
                <c:pt idx="89">
                  <c:v>2.8447317E-2</c:v>
                </c:pt>
                <c:pt idx="90">
                  <c:v>3.1132821000000001E-2</c:v>
                </c:pt>
                <c:pt idx="91">
                  <c:v>3.1427216000000001E-2</c:v>
                </c:pt>
                <c:pt idx="92">
                  <c:v>2.9211351999999999E-2</c:v>
                </c:pt>
                <c:pt idx="93">
                  <c:v>2.7162539999999999E-2</c:v>
                </c:pt>
                <c:pt idx="94">
                  <c:v>2.5660197999999999E-2</c:v>
                </c:pt>
                <c:pt idx="95">
                  <c:v>2.2744302000000001E-2</c:v>
                </c:pt>
                <c:pt idx="96">
                  <c:v>2.2659926E-2</c:v>
                </c:pt>
                <c:pt idx="97">
                  <c:v>2.3022534000000001E-2</c:v>
                </c:pt>
                <c:pt idx="98">
                  <c:v>2.2908777000000002E-2</c:v>
                </c:pt>
                <c:pt idx="99">
                  <c:v>2.2853198000000002E-2</c:v>
                </c:pt>
                <c:pt idx="100">
                  <c:v>2.4209379999999999E-2</c:v>
                </c:pt>
                <c:pt idx="101">
                  <c:v>2.4731574999999999E-2</c:v>
                </c:pt>
                <c:pt idx="102">
                  <c:v>2.3810120000000001E-2</c:v>
                </c:pt>
                <c:pt idx="103">
                  <c:v>2.3259129999999999E-2</c:v>
                </c:pt>
                <c:pt idx="104">
                  <c:v>2.2303393000000001E-2</c:v>
                </c:pt>
                <c:pt idx="105">
                  <c:v>2.0594653000000001E-2</c:v>
                </c:pt>
                <c:pt idx="106">
                  <c:v>1.8278392000000001E-2</c:v>
                </c:pt>
                <c:pt idx="107">
                  <c:v>1.5585481999999999E-2</c:v>
                </c:pt>
                <c:pt idx="108">
                  <c:v>1.2507739E-2</c:v>
                </c:pt>
                <c:pt idx="109">
                  <c:v>9.1328834999999994E-3</c:v>
                </c:pt>
                <c:pt idx="110">
                  <c:v>6.0057130000000002E-3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09D2-4A6A-92B2-BC49B75C8AF7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[5]Sheet1!$D$121:$DT$121</c:f>
              <c:numCache>
                <c:formatCode>General</c:formatCode>
                <c:ptCount val="121"/>
                <c:pt idx="0">
                  <c:v>0</c:v>
                </c:pt>
                <c:pt idx="1">
                  <c:v>2.2918270000000002E-3</c:v>
                </c:pt>
                <c:pt idx="2">
                  <c:v>8.9140079999999993E-3</c:v>
                </c:pt>
                <c:pt idx="3">
                  <c:v>1.6047446E-2</c:v>
                </c:pt>
                <c:pt idx="4">
                  <c:v>1.7786171E-2</c:v>
                </c:pt>
                <c:pt idx="5">
                  <c:v>1.6492326000000002E-2</c:v>
                </c:pt>
                <c:pt idx="6">
                  <c:v>1.4258957500000001E-2</c:v>
                </c:pt>
                <c:pt idx="7">
                  <c:v>1.1420837E-2</c:v>
                </c:pt>
                <c:pt idx="8">
                  <c:v>6.7461203000000001E-3</c:v>
                </c:pt>
                <c:pt idx="9">
                  <c:v>1.0294671999999999E-3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1.5030764E-3</c:v>
                </c:pt>
                <c:pt idx="14">
                  <c:v>7.6602329999999998E-3</c:v>
                </c:pt>
                <c:pt idx="15">
                  <c:v>1.1403788E-2</c:v>
                </c:pt>
                <c:pt idx="16">
                  <c:v>1.1174709E-2</c:v>
                </c:pt>
                <c:pt idx="17">
                  <c:v>7.5926064000000001E-3</c:v>
                </c:pt>
                <c:pt idx="18">
                  <c:v>3.2059348E-3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3.3842937999999999E-3</c:v>
                </c:pt>
                <c:pt idx="23">
                  <c:v>7.9673590000000002E-3</c:v>
                </c:pt>
                <c:pt idx="24">
                  <c:v>1.3259006E-2</c:v>
                </c:pt>
                <c:pt idx="25">
                  <c:v>1.7004985E-2</c:v>
                </c:pt>
                <c:pt idx="26">
                  <c:v>2.0312206999999999E-2</c:v>
                </c:pt>
                <c:pt idx="27">
                  <c:v>2.2453245E-2</c:v>
                </c:pt>
                <c:pt idx="28">
                  <c:v>2.4700132999999999E-2</c:v>
                </c:pt>
                <c:pt idx="29">
                  <c:v>2.6983565000000001E-2</c:v>
                </c:pt>
                <c:pt idx="30">
                  <c:v>2.9028801E-2</c:v>
                </c:pt>
                <c:pt idx="31">
                  <c:v>3.1167224E-2</c:v>
                </c:pt>
                <c:pt idx="32">
                  <c:v>3.4970479999999998E-2</c:v>
                </c:pt>
                <c:pt idx="33">
                  <c:v>4.1808587000000001E-2</c:v>
                </c:pt>
                <c:pt idx="34">
                  <c:v>5.1123389999999998E-2</c:v>
                </c:pt>
                <c:pt idx="35">
                  <c:v>6.1338839999999999E-2</c:v>
                </c:pt>
                <c:pt idx="36">
                  <c:v>6.9492810000000002E-2</c:v>
                </c:pt>
                <c:pt idx="37">
                  <c:v>7.3748590000000003E-2</c:v>
                </c:pt>
                <c:pt idx="38">
                  <c:v>7.3351200000000005E-2</c:v>
                </c:pt>
                <c:pt idx="39">
                  <c:v>6.9311159999999997E-2</c:v>
                </c:pt>
                <c:pt idx="40">
                  <c:v>6.2433124E-2</c:v>
                </c:pt>
                <c:pt idx="41">
                  <c:v>5.4771893000000002E-2</c:v>
                </c:pt>
                <c:pt idx="42">
                  <c:v>4.7865423999999997E-2</c:v>
                </c:pt>
                <c:pt idx="43">
                  <c:v>4.2954623999999997E-2</c:v>
                </c:pt>
                <c:pt idx="44">
                  <c:v>4.1764469999999998E-2</c:v>
                </c:pt>
                <c:pt idx="45">
                  <c:v>4.2983136999999998E-2</c:v>
                </c:pt>
                <c:pt idx="46">
                  <c:v>4.3635032999999997E-2</c:v>
                </c:pt>
                <c:pt idx="47">
                  <c:v>4.1525260000000001E-2</c:v>
                </c:pt>
                <c:pt idx="48">
                  <c:v>3.7547283000000001E-2</c:v>
                </c:pt>
                <c:pt idx="49">
                  <c:v>3.4489720000000001E-2</c:v>
                </c:pt>
                <c:pt idx="50">
                  <c:v>3.321967E-2</c:v>
                </c:pt>
                <c:pt idx="51">
                  <c:v>3.3041675E-2</c:v>
                </c:pt>
                <c:pt idx="52">
                  <c:v>3.4119584000000001E-2</c:v>
                </c:pt>
                <c:pt idx="53">
                  <c:v>3.7425786000000003E-2</c:v>
                </c:pt>
                <c:pt idx="54">
                  <c:v>4.3640499999999999E-2</c:v>
                </c:pt>
                <c:pt idx="55">
                  <c:v>5.1883289999999999E-2</c:v>
                </c:pt>
                <c:pt idx="56">
                  <c:v>5.803788E-2</c:v>
                </c:pt>
                <c:pt idx="57">
                  <c:v>6.2190785999999998E-2</c:v>
                </c:pt>
                <c:pt idx="58">
                  <c:v>6.5101649999999997E-2</c:v>
                </c:pt>
                <c:pt idx="59">
                  <c:v>6.6177665999999996E-2</c:v>
                </c:pt>
                <c:pt idx="60">
                  <c:v>6.3751794000000001E-2</c:v>
                </c:pt>
                <c:pt idx="61">
                  <c:v>5.8169110000000003E-2</c:v>
                </c:pt>
                <c:pt idx="62">
                  <c:v>5.2265107999999998E-2</c:v>
                </c:pt>
                <c:pt idx="63">
                  <c:v>4.814674E-2</c:v>
                </c:pt>
                <c:pt idx="64">
                  <c:v>4.5619838000000003E-2</c:v>
                </c:pt>
                <c:pt idx="65">
                  <c:v>4.2843197E-2</c:v>
                </c:pt>
                <c:pt idx="66">
                  <c:v>4.0755987E-2</c:v>
                </c:pt>
                <c:pt idx="67">
                  <c:v>4.0948536000000001E-2</c:v>
                </c:pt>
                <c:pt idx="68">
                  <c:v>4.2908948000000002E-2</c:v>
                </c:pt>
                <c:pt idx="69">
                  <c:v>4.2340814999999997E-2</c:v>
                </c:pt>
                <c:pt idx="70">
                  <c:v>3.682013E-2</c:v>
                </c:pt>
                <c:pt idx="71">
                  <c:v>2.7214656E-2</c:v>
                </c:pt>
                <c:pt idx="72">
                  <c:v>1.6821058E-2</c:v>
                </c:pt>
                <c:pt idx="73">
                  <c:v>8.1950960000000007E-3</c:v>
                </c:pt>
                <c:pt idx="74">
                  <c:v>2.6942778E-3</c:v>
                </c:pt>
                <c:pt idx="75">
                  <c:v>1.4872310999999999E-3</c:v>
                </c:pt>
                <c:pt idx="76">
                  <c:v>5.1525855000000001E-3</c:v>
                </c:pt>
                <c:pt idx="77">
                  <c:v>1.1772112E-2</c:v>
                </c:pt>
                <c:pt idx="78">
                  <c:v>1.7960118000000001E-2</c:v>
                </c:pt>
                <c:pt idx="79">
                  <c:v>2.0942479999999999E-2</c:v>
                </c:pt>
                <c:pt idx="80">
                  <c:v>1.9662316999999999E-2</c:v>
                </c:pt>
                <c:pt idx="81">
                  <c:v>1.5370366999999999E-2</c:v>
                </c:pt>
                <c:pt idx="82">
                  <c:v>1.0029924000000001E-2</c:v>
                </c:pt>
                <c:pt idx="83">
                  <c:v>5.7849944999999996E-3</c:v>
                </c:pt>
                <c:pt idx="84">
                  <c:v>4.308709E-3</c:v>
                </c:pt>
                <c:pt idx="85">
                  <c:v>6.3436055000000002E-3</c:v>
                </c:pt>
                <c:pt idx="86">
                  <c:v>1.1614002E-2</c:v>
                </c:pt>
                <c:pt idx="87">
                  <c:v>1.8442066E-2</c:v>
                </c:pt>
                <c:pt idx="88">
                  <c:v>2.5203436999999999E-2</c:v>
                </c:pt>
                <c:pt idx="89">
                  <c:v>2.9685816E-2</c:v>
                </c:pt>
                <c:pt idx="90">
                  <c:v>3.1513605E-2</c:v>
                </c:pt>
                <c:pt idx="91">
                  <c:v>3.0835390000000001E-2</c:v>
                </c:pt>
                <c:pt idx="92">
                  <c:v>2.7902676000000001E-2</c:v>
                </c:pt>
                <c:pt idx="93">
                  <c:v>2.5427047000000001E-2</c:v>
                </c:pt>
                <c:pt idx="94">
                  <c:v>2.3790773000000001E-2</c:v>
                </c:pt>
                <c:pt idx="95">
                  <c:v>2.1038930000000001E-2</c:v>
                </c:pt>
                <c:pt idx="96">
                  <c:v>2.1212226000000001E-2</c:v>
                </c:pt>
                <c:pt idx="97">
                  <c:v>2.1855670000000001E-2</c:v>
                </c:pt>
                <c:pt idx="98">
                  <c:v>2.201262E-2</c:v>
                </c:pt>
                <c:pt idx="99">
                  <c:v>2.2224161999999999E-2</c:v>
                </c:pt>
                <c:pt idx="100">
                  <c:v>2.3870552E-2</c:v>
                </c:pt>
                <c:pt idx="101">
                  <c:v>2.4616452E-2</c:v>
                </c:pt>
                <c:pt idx="102">
                  <c:v>2.3974993999999999E-2</c:v>
                </c:pt>
                <c:pt idx="103">
                  <c:v>2.3677178E-2</c:v>
                </c:pt>
                <c:pt idx="104">
                  <c:v>2.2937125999999999E-2</c:v>
                </c:pt>
                <c:pt idx="105">
                  <c:v>2.1396612999999998E-2</c:v>
                </c:pt>
                <c:pt idx="106">
                  <c:v>1.9202651000000001E-2</c:v>
                </c:pt>
                <c:pt idx="107">
                  <c:v>1.6598804000000002E-2</c:v>
                </c:pt>
                <c:pt idx="108">
                  <c:v>1.3558648E-2</c:v>
                </c:pt>
                <c:pt idx="109">
                  <c:v>1.01895975E-2</c:v>
                </c:pt>
                <c:pt idx="110">
                  <c:v>7.0560980000000002E-3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09D2-4A6A-92B2-BC49B75C8AF7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[5]Sheet1!$D$122:$DT$122</c:f>
              <c:numCache>
                <c:formatCode>General</c:formatCode>
                <c:ptCount val="121"/>
                <c:pt idx="0">
                  <c:v>0</c:v>
                </c:pt>
                <c:pt idx="1">
                  <c:v>2.4641224000000002E-3</c:v>
                </c:pt>
                <c:pt idx="2">
                  <c:v>8.6890430000000005E-3</c:v>
                </c:pt>
                <c:pt idx="3">
                  <c:v>1.5403752E-2</c:v>
                </c:pt>
                <c:pt idx="4">
                  <c:v>1.6755668000000001E-2</c:v>
                </c:pt>
                <c:pt idx="5">
                  <c:v>1.5219646E-2</c:v>
                </c:pt>
                <c:pt idx="6">
                  <c:v>1.3099461E-2</c:v>
                </c:pt>
                <c:pt idx="7">
                  <c:v>1.0801376999999999E-2</c:v>
                </c:pt>
                <c:pt idx="8">
                  <c:v>7.0285510000000001E-3</c:v>
                </c:pt>
                <c:pt idx="9">
                  <c:v>2.1373616000000002E-3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8.8800000000000001E-4</c:v>
                </c:pt>
                <c:pt idx="14">
                  <c:v>6.4148240000000004E-3</c:v>
                </c:pt>
                <c:pt idx="15">
                  <c:v>1.001964E-2</c:v>
                </c:pt>
                <c:pt idx="16">
                  <c:v>1.0090440500000001E-2</c:v>
                </c:pt>
                <c:pt idx="17">
                  <c:v>6.9656526000000003E-3</c:v>
                </c:pt>
                <c:pt idx="18">
                  <c:v>3.1465266E-3</c:v>
                </c:pt>
                <c:pt idx="19">
                  <c:v>2.7E-4</c:v>
                </c:pt>
                <c:pt idx="20">
                  <c:v>0</c:v>
                </c:pt>
                <c:pt idx="21">
                  <c:v>0</c:v>
                </c:pt>
                <c:pt idx="22">
                  <c:v>2.9239915000000001E-3</c:v>
                </c:pt>
                <c:pt idx="23">
                  <c:v>7.1552064999999996E-3</c:v>
                </c:pt>
                <c:pt idx="24">
                  <c:v>1.2421166000000001E-2</c:v>
                </c:pt>
                <c:pt idx="25">
                  <c:v>1.6300651999999999E-2</c:v>
                </c:pt>
                <c:pt idx="26">
                  <c:v>1.9863913E-2</c:v>
                </c:pt>
                <c:pt idx="27">
                  <c:v>2.2260208E-2</c:v>
                </c:pt>
                <c:pt idx="28">
                  <c:v>2.4630470000000002E-2</c:v>
                </c:pt>
                <c:pt idx="29">
                  <c:v>2.6952210000000001E-2</c:v>
                </c:pt>
                <c:pt idx="30">
                  <c:v>2.8878797000000001E-2</c:v>
                </c:pt>
                <c:pt idx="31">
                  <c:v>3.0820561999999999E-2</c:v>
                </c:pt>
                <c:pt idx="32">
                  <c:v>3.4410477000000002E-2</c:v>
                </c:pt>
                <c:pt idx="33">
                  <c:v>4.1274287E-2</c:v>
                </c:pt>
                <c:pt idx="34">
                  <c:v>5.0826142999999997E-2</c:v>
                </c:pt>
                <c:pt idx="35">
                  <c:v>6.1328642000000003E-2</c:v>
                </c:pt>
                <c:pt idx="36">
                  <c:v>6.9668575999999996E-2</c:v>
                </c:pt>
                <c:pt idx="37">
                  <c:v>7.4060089999999995E-2</c:v>
                </c:pt>
                <c:pt idx="38">
                  <c:v>7.3842030000000003E-2</c:v>
                </c:pt>
                <c:pt idx="39">
                  <c:v>7.0047274000000007E-2</c:v>
                </c:pt>
                <c:pt idx="40">
                  <c:v>6.3261769999999995E-2</c:v>
                </c:pt>
                <c:pt idx="41">
                  <c:v>5.5444192000000003E-2</c:v>
                </c:pt>
                <c:pt idx="42">
                  <c:v>4.8025984000000001E-2</c:v>
                </c:pt>
                <c:pt idx="43">
                  <c:v>4.2366590000000003E-2</c:v>
                </c:pt>
                <c:pt idx="44">
                  <c:v>4.0471849999999997E-2</c:v>
                </c:pt>
                <c:pt idx="45">
                  <c:v>4.1326478E-2</c:v>
                </c:pt>
                <c:pt idx="46">
                  <c:v>4.2133834000000002E-2</c:v>
                </c:pt>
                <c:pt idx="47">
                  <c:v>4.0602623999999997E-2</c:v>
                </c:pt>
                <c:pt idx="48">
                  <c:v>3.7302325999999997E-2</c:v>
                </c:pt>
                <c:pt idx="49">
                  <c:v>3.476009E-2</c:v>
                </c:pt>
                <c:pt idx="50">
                  <c:v>3.3790412999999998E-2</c:v>
                </c:pt>
                <c:pt idx="51">
                  <c:v>3.3746320000000003E-2</c:v>
                </c:pt>
                <c:pt idx="52">
                  <c:v>3.4825670000000003E-2</c:v>
                </c:pt>
                <c:pt idx="53">
                  <c:v>3.7898402999999997E-2</c:v>
                </c:pt>
                <c:pt idx="54">
                  <c:v>4.3727589999999997E-2</c:v>
                </c:pt>
                <c:pt idx="55">
                  <c:v>5.1581025000000003E-2</c:v>
                </c:pt>
                <c:pt idx="56">
                  <c:v>5.7498479999999998E-2</c:v>
                </c:pt>
                <c:pt idx="57">
                  <c:v>6.1645753999999997E-2</c:v>
                </c:pt>
                <c:pt idx="58">
                  <c:v>6.4777290000000001E-2</c:v>
                </c:pt>
                <c:pt idx="59">
                  <c:v>6.6335194E-2</c:v>
                </c:pt>
                <c:pt idx="60">
                  <c:v>6.4498109999999997E-2</c:v>
                </c:pt>
                <c:pt idx="61">
                  <c:v>5.9439216000000003E-2</c:v>
                </c:pt>
                <c:pt idx="62">
                  <c:v>5.3711887E-2</c:v>
                </c:pt>
                <c:pt idx="63">
                  <c:v>4.9360889999999998E-2</c:v>
                </c:pt>
                <c:pt idx="64">
                  <c:v>4.6244103000000002E-2</c:v>
                </c:pt>
                <c:pt idx="65">
                  <c:v>4.2794075000000001E-2</c:v>
                </c:pt>
                <c:pt idx="66">
                  <c:v>4.0176740000000002E-2</c:v>
                </c:pt>
                <c:pt idx="67">
                  <c:v>4.0197986999999998E-2</c:v>
                </c:pt>
                <c:pt idx="68">
                  <c:v>4.2367894000000003E-2</c:v>
                </c:pt>
                <c:pt idx="69">
                  <c:v>4.2305145000000002E-2</c:v>
                </c:pt>
                <c:pt idx="70">
                  <c:v>3.7352663000000001E-2</c:v>
                </c:pt>
                <c:pt idx="71">
                  <c:v>2.8083304E-2</c:v>
                </c:pt>
                <c:pt idx="72">
                  <c:v>1.7508243999999999E-2</c:v>
                </c:pt>
                <c:pt idx="73">
                  <c:v>8.1376629999999998E-3</c:v>
                </c:pt>
                <c:pt idx="74">
                  <c:v>1.7352215000000001E-3</c:v>
                </c:pt>
                <c:pt idx="75">
                  <c:v>8.0699999999999996E-5</c:v>
                </c:pt>
                <c:pt idx="76">
                  <c:v>4.0280639999999996E-3</c:v>
                </c:pt>
                <c:pt idx="77">
                  <c:v>1.1329582E-2</c:v>
                </c:pt>
                <c:pt idx="78">
                  <c:v>1.8069925000000001E-2</c:v>
                </c:pt>
                <c:pt idx="79">
                  <c:v>2.1335284999999999E-2</c:v>
                </c:pt>
                <c:pt idx="80">
                  <c:v>2.0225234000000002E-2</c:v>
                </c:pt>
                <c:pt idx="81">
                  <c:v>1.6126519999999998E-2</c:v>
                </c:pt>
                <c:pt idx="82">
                  <c:v>1.0853165999999999E-2</c:v>
                </c:pt>
                <c:pt idx="83">
                  <c:v>6.2981723E-3</c:v>
                </c:pt>
                <c:pt idx="84">
                  <c:v>4.0297780000000004E-3</c:v>
                </c:pt>
                <c:pt idx="85">
                  <c:v>4.9784043999999998E-3</c:v>
                </c:pt>
                <c:pt idx="86">
                  <c:v>9.3008420000000001E-3</c:v>
                </c:pt>
                <c:pt idx="87">
                  <c:v>1.5650071000000002E-2</c:v>
                </c:pt>
                <c:pt idx="88">
                  <c:v>2.2611305000000002E-2</c:v>
                </c:pt>
                <c:pt idx="89">
                  <c:v>2.796951E-2</c:v>
                </c:pt>
                <c:pt idx="90">
                  <c:v>3.1052368E-2</c:v>
                </c:pt>
                <c:pt idx="91">
                  <c:v>3.1803787E-2</c:v>
                </c:pt>
                <c:pt idx="92">
                  <c:v>2.9947122999999999E-2</c:v>
                </c:pt>
                <c:pt idx="93">
                  <c:v>2.8109592999999999E-2</c:v>
                </c:pt>
                <c:pt idx="94">
                  <c:v>2.6677214000000001E-2</c:v>
                </c:pt>
                <c:pt idx="95">
                  <c:v>2.3667343E-2</c:v>
                </c:pt>
                <c:pt idx="96">
                  <c:v>2.335947E-2</c:v>
                </c:pt>
                <c:pt idx="97">
                  <c:v>2.3466717000000002E-2</c:v>
                </c:pt>
                <c:pt idx="98">
                  <c:v>2.3106505999999999E-2</c:v>
                </c:pt>
                <c:pt idx="99">
                  <c:v>2.2841828000000002E-2</c:v>
                </c:pt>
                <c:pt idx="100">
                  <c:v>2.4045914000000002E-2</c:v>
                </c:pt>
                <c:pt idx="101">
                  <c:v>2.4526088000000001E-2</c:v>
                </c:pt>
                <c:pt idx="102">
                  <c:v>2.3576239999999998E-2</c:v>
                </c:pt>
                <c:pt idx="103">
                  <c:v>2.3040622E-2</c:v>
                </c:pt>
                <c:pt idx="104">
                  <c:v>2.2122639999999999E-2</c:v>
                </c:pt>
                <c:pt idx="105">
                  <c:v>2.0473808E-2</c:v>
                </c:pt>
                <c:pt idx="106">
                  <c:v>1.8216336E-2</c:v>
                </c:pt>
                <c:pt idx="107">
                  <c:v>1.5560746E-2</c:v>
                </c:pt>
                <c:pt idx="108">
                  <c:v>1.2494806000000001E-2</c:v>
                </c:pt>
                <c:pt idx="109">
                  <c:v>9.0864410000000007E-3</c:v>
                </c:pt>
                <c:pt idx="110">
                  <c:v>5.8687623000000001E-3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09D2-4A6A-92B2-BC49B75C8AF7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[5]Sheet1!$D$123:$DT$123</c:f>
              <c:numCache>
                <c:formatCode>General</c:formatCode>
                <c:ptCount val="121"/>
                <c:pt idx="0">
                  <c:v>0</c:v>
                </c:pt>
                <c:pt idx="1">
                  <c:v>2.9760883000000001E-3</c:v>
                </c:pt>
                <c:pt idx="2">
                  <c:v>8.457315E-3</c:v>
                </c:pt>
                <c:pt idx="3">
                  <c:v>1.4716877E-2</c:v>
                </c:pt>
                <c:pt idx="4">
                  <c:v>1.6346216E-2</c:v>
                </c:pt>
                <c:pt idx="5">
                  <c:v>1.5570557E-2</c:v>
                </c:pt>
                <c:pt idx="6">
                  <c:v>1.4054834E-2</c:v>
                </c:pt>
                <c:pt idx="7">
                  <c:v>1.1744391E-2</c:v>
                </c:pt>
                <c:pt idx="8">
                  <c:v>7.3411631999999996E-3</c:v>
                </c:pt>
                <c:pt idx="9">
                  <c:v>1.6480055999999999E-3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1.102464E-3</c:v>
                </c:pt>
                <c:pt idx="14">
                  <c:v>6.910869E-3</c:v>
                </c:pt>
                <c:pt idx="15">
                  <c:v>1.0585921999999999E-2</c:v>
                </c:pt>
                <c:pt idx="16">
                  <c:v>1.0507033000000001E-2</c:v>
                </c:pt>
                <c:pt idx="17">
                  <c:v>7.1354475999999998E-3</c:v>
                </c:pt>
                <c:pt idx="18">
                  <c:v>3.0024294000000002E-3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2.9998433E-3</c:v>
                </c:pt>
                <c:pt idx="23">
                  <c:v>7.1818790000000004E-3</c:v>
                </c:pt>
                <c:pt idx="24">
                  <c:v>1.2326808999999999E-2</c:v>
                </c:pt>
                <c:pt idx="25">
                  <c:v>1.6217700000000002E-2</c:v>
                </c:pt>
                <c:pt idx="26">
                  <c:v>1.9758339999999999E-2</c:v>
                </c:pt>
                <c:pt idx="27">
                  <c:v>2.2147199999999999E-2</c:v>
                </c:pt>
                <c:pt idx="28">
                  <c:v>2.4555807999999998E-2</c:v>
                </c:pt>
                <c:pt idx="29">
                  <c:v>2.6954434999999999E-2</c:v>
                </c:pt>
                <c:pt idx="30">
                  <c:v>2.9024531999999999E-2</c:v>
                </c:pt>
                <c:pt idx="31">
                  <c:v>3.1129627999999999E-2</c:v>
                </c:pt>
                <c:pt idx="32">
                  <c:v>3.4839007999999998E-2</c:v>
                </c:pt>
                <c:pt idx="33">
                  <c:v>4.1697144999999998E-2</c:v>
                </c:pt>
                <c:pt idx="34">
                  <c:v>5.1040549999999997E-2</c:v>
                </c:pt>
                <c:pt idx="35">
                  <c:v>6.1239637E-2</c:v>
                </c:pt>
                <c:pt idx="36">
                  <c:v>6.9379813999999998E-2</c:v>
                </c:pt>
                <c:pt idx="37">
                  <c:v>7.3683230000000002E-2</c:v>
                </c:pt>
                <c:pt idx="38">
                  <c:v>7.3441300000000001E-2</c:v>
                </c:pt>
                <c:pt idx="39">
                  <c:v>6.9649000000000003E-2</c:v>
                </c:pt>
                <c:pt idx="40">
                  <c:v>6.2861799999999995E-2</c:v>
                </c:pt>
                <c:pt idx="41">
                  <c:v>5.5234856999999998E-2</c:v>
                </c:pt>
                <c:pt idx="42">
                  <c:v>4.7974522999999998E-2</c:v>
                </c:pt>
                <c:pt idx="43">
                  <c:v>4.2416000000000002E-2</c:v>
                </c:pt>
                <c:pt idx="44">
                  <c:v>4.0607129999999998E-2</c:v>
                </c:pt>
                <c:pt idx="45">
                  <c:v>4.1619166999999999E-2</c:v>
                </c:pt>
                <c:pt idx="46">
                  <c:v>4.2573489999999999E-2</c:v>
                </c:pt>
                <c:pt idx="47">
                  <c:v>4.1004255000000003E-2</c:v>
                </c:pt>
                <c:pt idx="48">
                  <c:v>3.7430369999999998E-2</c:v>
                </c:pt>
                <c:pt idx="49">
                  <c:v>3.4563009999999998E-2</c:v>
                </c:pt>
                <c:pt idx="50">
                  <c:v>3.3454258000000001E-2</c:v>
                </c:pt>
                <c:pt idx="51">
                  <c:v>3.348711E-2</c:v>
                </c:pt>
                <c:pt idx="52">
                  <c:v>3.4761287000000002E-2</c:v>
                </c:pt>
                <c:pt idx="53">
                  <c:v>3.7956797E-2</c:v>
                </c:pt>
                <c:pt idx="54">
                  <c:v>4.3731038E-2</c:v>
                </c:pt>
                <c:pt idx="55">
                  <c:v>5.1455274000000002E-2</c:v>
                </c:pt>
                <c:pt idx="56">
                  <c:v>5.7320889999999999E-2</c:v>
                </c:pt>
                <c:pt idx="57">
                  <c:v>6.1554138000000001E-2</c:v>
                </c:pt>
                <c:pt idx="58">
                  <c:v>6.4843940000000003E-2</c:v>
                </c:pt>
                <c:pt idx="59">
                  <c:v>6.6476190000000004E-2</c:v>
                </c:pt>
                <c:pt idx="60">
                  <c:v>6.4510129999999999E-2</c:v>
                </c:pt>
                <c:pt idx="61">
                  <c:v>5.9183479999999997E-2</c:v>
                </c:pt>
                <c:pt idx="62">
                  <c:v>5.321277E-2</c:v>
                </c:pt>
                <c:pt idx="63">
                  <c:v>4.8800669999999997E-2</c:v>
                </c:pt>
                <c:pt idx="64">
                  <c:v>4.5841140000000002E-2</c:v>
                </c:pt>
                <c:pt idx="65">
                  <c:v>4.2674589999999998E-2</c:v>
                </c:pt>
                <c:pt idx="66">
                  <c:v>4.030297E-2</c:v>
                </c:pt>
                <c:pt idx="67">
                  <c:v>4.0434096000000003E-2</c:v>
                </c:pt>
                <c:pt idx="68">
                  <c:v>4.2570325999999999E-2</c:v>
                </c:pt>
                <c:pt idx="69">
                  <c:v>4.2339704999999998E-2</c:v>
                </c:pt>
                <c:pt idx="70">
                  <c:v>3.7137973999999997E-2</c:v>
                </c:pt>
                <c:pt idx="71">
                  <c:v>2.7640488000000001E-2</c:v>
                </c:pt>
                <c:pt idx="72">
                  <c:v>1.6997887E-2</c:v>
                </c:pt>
                <c:pt idx="73">
                  <c:v>7.8018946000000004E-3</c:v>
                </c:pt>
                <c:pt idx="74">
                  <c:v>1.7578609000000001E-3</c:v>
                </c:pt>
                <c:pt idx="75">
                  <c:v>4.4299999999999998E-4</c:v>
                </c:pt>
                <c:pt idx="76">
                  <c:v>4.5557916000000002E-3</c:v>
                </c:pt>
                <c:pt idx="77">
                  <c:v>1.1833010999999999E-2</c:v>
                </c:pt>
                <c:pt idx="78">
                  <c:v>1.8481344E-2</c:v>
                </c:pt>
                <c:pt idx="79">
                  <c:v>2.1667004E-2</c:v>
                </c:pt>
                <c:pt idx="80">
                  <c:v>2.0496670000000002E-2</c:v>
                </c:pt>
                <c:pt idx="81">
                  <c:v>1.6298710000000001E-2</c:v>
                </c:pt>
                <c:pt idx="82">
                  <c:v>1.084338E-2</c:v>
                </c:pt>
                <c:pt idx="83">
                  <c:v>6.0504638000000001E-3</c:v>
                </c:pt>
                <c:pt idx="84">
                  <c:v>3.5849779999999999E-3</c:v>
                </c:pt>
                <c:pt idx="85">
                  <c:v>4.4932147000000004E-3</c:v>
                </c:pt>
                <c:pt idx="86">
                  <c:v>8.9790170000000006E-3</c:v>
                </c:pt>
                <c:pt idx="87">
                  <c:v>1.5593915E-2</c:v>
                </c:pt>
                <c:pt idx="88">
                  <c:v>2.2820383E-2</c:v>
                </c:pt>
                <c:pt idx="89">
                  <c:v>2.833577E-2</c:v>
                </c:pt>
                <c:pt idx="90">
                  <c:v>3.1500008000000003E-2</c:v>
                </c:pt>
                <c:pt idx="91">
                  <c:v>3.2216594000000001E-2</c:v>
                </c:pt>
                <c:pt idx="92">
                  <c:v>3.0233164999999999E-2</c:v>
                </c:pt>
                <c:pt idx="93">
                  <c:v>2.8206321999999999E-2</c:v>
                </c:pt>
                <c:pt idx="94">
                  <c:v>2.6573401E-2</c:v>
                </c:pt>
                <c:pt idx="95">
                  <c:v>2.3393082999999999E-2</c:v>
                </c:pt>
                <c:pt idx="96">
                  <c:v>2.2964003E-2</c:v>
                </c:pt>
                <c:pt idx="97">
                  <c:v>2.3029345999999999E-2</c:v>
                </c:pt>
                <c:pt idx="98">
                  <c:v>2.2690924000000001E-2</c:v>
                </c:pt>
                <c:pt idx="99">
                  <c:v>2.2489729999999999E-2</c:v>
                </c:pt>
                <c:pt idx="100">
                  <c:v>2.3769994999999999E-2</c:v>
                </c:pt>
                <c:pt idx="101">
                  <c:v>2.4271648E-2</c:v>
                </c:pt>
                <c:pt idx="102">
                  <c:v>2.3416652999999999E-2</c:v>
                </c:pt>
                <c:pt idx="103">
                  <c:v>2.2961328E-2</c:v>
                </c:pt>
                <c:pt idx="104">
                  <c:v>2.2106588E-2</c:v>
                </c:pt>
                <c:pt idx="105">
                  <c:v>2.05013E-2</c:v>
                </c:pt>
                <c:pt idx="106">
                  <c:v>1.8275207000000002E-2</c:v>
                </c:pt>
                <c:pt idx="107">
                  <c:v>1.5671890000000001E-2</c:v>
                </c:pt>
                <c:pt idx="108">
                  <c:v>1.2625226E-2</c:v>
                </c:pt>
                <c:pt idx="109">
                  <c:v>9.2471270000000008E-3</c:v>
                </c:pt>
                <c:pt idx="110">
                  <c:v>6.0909370000000003E-3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09D2-4A6A-92B2-BC49B75C8AF7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[5]Sheet1!$D$124:$DT$124</c:f>
              <c:numCache>
                <c:formatCode>General</c:formatCode>
                <c:ptCount val="121"/>
                <c:pt idx="0">
                  <c:v>0</c:v>
                </c:pt>
                <c:pt idx="1">
                  <c:v>2.3538026000000001E-3</c:v>
                </c:pt>
                <c:pt idx="2">
                  <c:v>8.2773689999999997E-3</c:v>
                </c:pt>
                <c:pt idx="3">
                  <c:v>1.4769305999999999E-2</c:v>
                </c:pt>
                <c:pt idx="4">
                  <c:v>1.6096806000000002E-2</c:v>
                </c:pt>
                <c:pt idx="5">
                  <c:v>1.4766048E-2</c:v>
                </c:pt>
                <c:pt idx="6">
                  <c:v>1.2980433E-2</c:v>
                </c:pt>
                <c:pt idx="7">
                  <c:v>1.0901744499999999E-2</c:v>
                </c:pt>
                <c:pt idx="8">
                  <c:v>7.0285419999999996E-3</c:v>
                </c:pt>
                <c:pt idx="9">
                  <c:v>1.7279890000000001E-3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5.8E-4</c:v>
                </c:pt>
                <c:pt idx="14">
                  <c:v>6.2426269999999997E-3</c:v>
                </c:pt>
                <c:pt idx="15">
                  <c:v>9.8804129999999993E-3</c:v>
                </c:pt>
                <c:pt idx="16">
                  <c:v>1.0024686E-2</c:v>
                </c:pt>
                <c:pt idx="17">
                  <c:v>7.0718652999999998E-3</c:v>
                </c:pt>
                <c:pt idx="18">
                  <c:v>3.3585517999999998E-3</c:v>
                </c:pt>
                <c:pt idx="19">
                  <c:v>4.6099999999999998E-4</c:v>
                </c:pt>
                <c:pt idx="20">
                  <c:v>0</c:v>
                </c:pt>
                <c:pt idx="21">
                  <c:v>0</c:v>
                </c:pt>
                <c:pt idx="22">
                  <c:v>2.5345527000000001E-3</c:v>
                </c:pt>
                <c:pt idx="23">
                  <c:v>6.4153405999999996E-3</c:v>
                </c:pt>
                <c:pt idx="24">
                  <c:v>1.1425552E-2</c:v>
                </c:pt>
                <c:pt idx="25">
                  <c:v>1.5318887999999999E-2</c:v>
                </c:pt>
                <c:pt idx="26">
                  <c:v>1.8940853000000001E-2</c:v>
                </c:pt>
                <c:pt idx="27">
                  <c:v>2.1469524E-2</c:v>
                </c:pt>
                <c:pt idx="28">
                  <c:v>2.4009729E-2</c:v>
                </c:pt>
                <c:pt idx="29">
                  <c:v>2.6552625E-2</c:v>
                </c:pt>
                <c:pt idx="30">
                  <c:v>2.9013336000000001E-2</c:v>
                </c:pt>
                <c:pt idx="31">
                  <c:v>3.1623499999999999E-2</c:v>
                </c:pt>
                <c:pt idx="32">
                  <c:v>3.5674494000000001E-2</c:v>
                </c:pt>
                <c:pt idx="33">
                  <c:v>4.2619890000000001E-2</c:v>
                </c:pt>
                <c:pt idx="34">
                  <c:v>5.1819887000000002E-2</c:v>
                </c:pt>
                <c:pt idx="35">
                  <c:v>6.1875767999999998E-2</c:v>
                </c:pt>
                <c:pt idx="36">
                  <c:v>6.9867529999999997E-2</c:v>
                </c:pt>
                <c:pt idx="37">
                  <c:v>7.3842644999999998E-2</c:v>
                </c:pt>
                <c:pt idx="38">
                  <c:v>7.3136510000000002E-2</c:v>
                </c:pt>
                <c:pt idx="39">
                  <c:v>6.8882780000000005E-2</c:v>
                </c:pt>
                <c:pt idx="40">
                  <c:v>6.1807043999999998E-2</c:v>
                </c:pt>
                <c:pt idx="41">
                  <c:v>5.4068486999999998E-2</c:v>
                </c:pt>
                <c:pt idx="42">
                  <c:v>4.6866704000000002E-2</c:v>
                </c:pt>
                <c:pt idx="43">
                  <c:v>4.1532274000000001E-2</c:v>
                </c:pt>
                <c:pt idx="44">
                  <c:v>3.9933509999999998E-2</c:v>
                </c:pt>
                <c:pt idx="45">
                  <c:v>4.1150127000000002E-2</c:v>
                </c:pt>
                <c:pt idx="46">
                  <c:v>4.2287376000000002E-2</c:v>
                </c:pt>
                <c:pt idx="47">
                  <c:v>4.1000246999999997E-2</c:v>
                </c:pt>
                <c:pt idx="48">
                  <c:v>3.7894356999999997E-2</c:v>
                </c:pt>
                <c:pt idx="49">
                  <c:v>3.5485617999999997E-2</c:v>
                </c:pt>
                <c:pt idx="50">
                  <c:v>3.4609630000000002E-2</c:v>
                </c:pt>
                <c:pt idx="51">
                  <c:v>3.4622333999999998E-2</c:v>
                </c:pt>
                <c:pt idx="52">
                  <c:v>3.5658624E-2</c:v>
                </c:pt>
                <c:pt idx="53">
                  <c:v>3.8448139999999999E-2</c:v>
                </c:pt>
                <c:pt idx="54">
                  <c:v>4.3689020000000002E-2</c:v>
                </c:pt>
                <c:pt idx="55">
                  <c:v>5.0850804999999999E-2</c:v>
                </c:pt>
                <c:pt idx="56">
                  <c:v>5.631481E-2</c:v>
                </c:pt>
                <c:pt idx="57">
                  <c:v>6.0431579999999999E-2</c:v>
                </c:pt>
                <c:pt idx="58">
                  <c:v>6.3852270000000003E-2</c:v>
                </c:pt>
                <c:pt idx="59">
                  <c:v>6.5813295999999993E-2</c:v>
                </c:pt>
                <c:pt idx="60">
                  <c:v>6.4294190000000001E-2</c:v>
                </c:pt>
                <c:pt idx="61">
                  <c:v>5.9434372999999999E-2</c:v>
                </c:pt>
                <c:pt idx="62">
                  <c:v>5.3788148000000001E-2</c:v>
                </c:pt>
                <c:pt idx="63">
                  <c:v>4.9463682000000002E-2</c:v>
                </c:pt>
                <c:pt idx="64">
                  <c:v>4.6320676999999998E-2</c:v>
                </c:pt>
                <c:pt idx="65">
                  <c:v>4.2859975000000002E-2</c:v>
                </c:pt>
                <c:pt idx="66">
                  <c:v>4.0238567000000003E-2</c:v>
                </c:pt>
                <c:pt idx="67">
                  <c:v>4.0277479999999997E-2</c:v>
                </c:pt>
                <c:pt idx="68">
                  <c:v>4.2457845000000001E-2</c:v>
                </c:pt>
                <c:pt idx="69">
                  <c:v>4.2389058E-2</c:v>
                </c:pt>
                <c:pt idx="70">
                  <c:v>3.7384022000000003E-2</c:v>
                </c:pt>
                <c:pt idx="71">
                  <c:v>2.7999092E-2</c:v>
                </c:pt>
                <c:pt idx="72">
                  <c:v>1.723361E-2</c:v>
                </c:pt>
                <c:pt idx="73">
                  <c:v>7.6577659999999999E-3</c:v>
                </c:pt>
                <c:pt idx="74">
                  <c:v>1.1867823E-3</c:v>
                </c:pt>
                <c:pt idx="75">
                  <c:v>0</c:v>
                </c:pt>
                <c:pt idx="76">
                  <c:v>4.0870304000000003E-3</c:v>
                </c:pt>
                <c:pt idx="77">
                  <c:v>1.1820442E-2</c:v>
                </c:pt>
                <c:pt idx="78">
                  <c:v>1.8805590000000001E-2</c:v>
                </c:pt>
                <c:pt idx="79">
                  <c:v>2.2111433E-2</c:v>
                </c:pt>
                <c:pt idx="80">
                  <c:v>2.0958813E-2</c:v>
                </c:pt>
                <c:pt idx="81">
                  <c:v>1.6778376000000001E-2</c:v>
                </c:pt>
                <c:pt idx="82">
                  <c:v>1.1294972E-2</c:v>
                </c:pt>
                <c:pt idx="83">
                  <c:v>6.3102319999999998E-3</c:v>
                </c:pt>
                <c:pt idx="84">
                  <c:v>3.4210589000000001E-3</c:v>
                </c:pt>
                <c:pt idx="85">
                  <c:v>3.7232294999999999E-3</c:v>
                </c:pt>
                <c:pt idx="86">
                  <c:v>7.6308419999999997E-3</c:v>
                </c:pt>
                <c:pt idx="87">
                  <c:v>1.3845336999999999E-2</c:v>
                </c:pt>
                <c:pt idx="88">
                  <c:v>2.1005079999999999E-2</c:v>
                </c:pt>
                <c:pt idx="89">
                  <c:v>2.6863248999999999E-2</c:v>
                </c:pt>
                <c:pt idx="90">
                  <c:v>3.0681586E-2</c:v>
                </c:pt>
                <c:pt idx="91">
                  <c:v>3.2157529999999997E-2</c:v>
                </c:pt>
                <c:pt idx="92">
                  <c:v>3.0813722000000002E-2</c:v>
                </c:pt>
                <c:pt idx="93">
                  <c:v>2.9255160999999998E-2</c:v>
                </c:pt>
                <c:pt idx="94">
                  <c:v>2.7900643999999999E-2</c:v>
                </c:pt>
                <c:pt idx="95">
                  <c:v>2.4825409E-2</c:v>
                </c:pt>
                <c:pt idx="96">
                  <c:v>2.4372214E-2</c:v>
                </c:pt>
                <c:pt idx="97">
                  <c:v>2.4334735999999999E-2</c:v>
                </c:pt>
                <c:pt idx="98">
                  <c:v>2.3828225000000001E-2</c:v>
                </c:pt>
                <c:pt idx="99">
                  <c:v>2.3403943E-2</c:v>
                </c:pt>
                <c:pt idx="100">
                  <c:v>2.440705E-2</c:v>
                </c:pt>
                <c:pt idx="101">
                  <c:v>2.4747053000000001E-2</c:v>
                </c:pt>
                <c:pt idx="102">
                  <c:v>2.3655845000000002E-2</c:v>
                </c:pt>
                <c:pt idx="103">
                  <c:v>2.3006329999999998E-2</c:v>
                </c:pt>
                <c:pt idx="104">
                  <c:v>2.1993510000000001E-2</c:v>
                </c:pt>
                <c:pt idx="105">
                  <c:v>2.0276064E-2</c:v>
                </c:pt>
                <c:pt idx="106">
                  <c:v>1.7970854000000001E-2</c:v>
                </c:pt>
                <c:pt idx="107">
                  <c:v>1.5272928E-2</c:v>
                </c:pt>
                <c:pt idx="108">
                  <c:v>1.2198574E-2</c:v>
                </c:pt>
                <c:pt idx="109">
                  <c:v>8.7893009999999994E-3</c:v>
                </c:pt>
                <c:pt idx="110">
                  <c:v>5.5862925999999999E-3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09D2-4A6A-92B2-BC49B75C8AF7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[5]Sheet1!$D$125:$DT$125</c:f>
              <c:numCache>
                <c:formatCode>General</c:formatCode>
                <c:ptCount val="121"/>
                <c:pt idx="0">
                  <c:v>0</c:v>
                </c:pt>
                <c:pt idx="1">
                  <c:v>1.7431611000000001E-3</c:v>
                </c:pt>
                <c:pt idx="2">
                  <c:v>7.6787975E-3</c:v>
                </c:pt>
                <c:pt idx="3">
                  <c:v>1.4401216E-2</c:v>
                </c:pt>
                <c:pt idx="4">
                  <c:v>1.6118716000000002E-2</c:v>
                </c:pt>
                <c:pt idx="5">
                  <c:v>1.5116737E-2</c:v>
                </c:pt>
                <c:pt idx="6">
                  <c:v>1.3332259000000001E-2</c:v>
                </c:pt>
                <c:pt idx="7">
                  <c:v>1.0916835E-2</c:v>
                </c:pt>
                <c:pt idx="8">
                  <c:v>6.6447333000000004E-3</c:v>
                </c:pt>
                <c:pt idx="9">
                  <c:v>1.2331887000000001E-3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1.1984860999999999E-3</c:v>
                </c:pt>
                <c:pt idx="14">
                  <c:v>6.6033285000000001E-3</c:v>
                </c:pt>
                <c:pt idx="15">
                  <c:v>9.98806E-3</c:v>
                </c:pt>
                <c:pt idx="16">
                  <c:v>1.0007639E-2</c:v>
                </c:pt>
                <c:pt idx="17">
                  <c:v>7.0504723E-3</c:v>
                </c:pt>
                <c:pt idx="18">
                  <c:v>3.3152702E-3</c:v>
                </c:pt>
                <c:pt idx="19">
                  <c:v>3.7199999999999999E-4</c:v>
                </c:pt>
                <c:pt idx="20">
                  <c:v>0</c:v>
                </c:pt>
                <c:pt idx="21">
                  <c:v>0</c:v>
                </c:pt>
                <c:pt idx="22">
                  <c:v>2.1496483000000002E-3</c:v>
                </c:pt>
                <c:pt idx="23">
                  <c:v>6.0585379999999996E-3</c:v>
                </c:pt>
                <c:pt idx="24">
                  <c:v>1.1105950999999999E-2</c:v>
                </c:pt>
                <c:pt idx="25">
                  <c:v>1.5036058999999999E-2</c:v>
                </c:pt>
                <c:pt idx="26">
                  <c:v>1.8746179000000002E-2</c:v>
                </c:pt>
                <c:pt idx="27">
                  <c:v>2.1453425000000002E-2</c:v>
                </c:pt>
                <c:pt idx="28">
                  <c:v>2.4251434999999998E-2</c:v>
                </c:pt>
                <c:pt idx="29">
                  <c:v>2.6940249999999999E-2</c:v>
                </c:pt>
                <c:pt idx="30">
                  <c:v>2.9295123999999999E-2</c:v>
                </c:pt>
                <c:pt idx="31">
                  <c:v>3.1616814E-2</c:v>
                </c:pt>
                <c:pt idx="32">
                  <c:v>3.5411900000000003E-2</c:v>
                </c:pt>
                <c:pt idx="33">
                  <c:v>4.2271820000000002E-2</c:v>
                </c:pt>
                <c:pt idx="34">
                  <c:v>5.1648587000000003E-2</c:v>
                </c:pt>
                <c:pt idx="35">
                  <c:v>6.1861239999999998E-2</c:v>
                </c:pt>
                <c:pt idx="36">
                  <c:v>6.9826185999999998E-2</c:v>
                </c:pt>
                <c:pt idx="37">
                  <c:v>7.3685550000000002E-2</c:v>
                </c:pt>
                <c:pt idx="38">
                  <c:v>7.2963920000000002E-2</c:v>
                </c:pt>
                <c:pt idx="39">
                  <c:v>6.8925150000000004E-2</c:v>
                </c:pt>
                <c:pt idx="40">
                  <c:v>6.225439E-2</c:v>
                </c:pt>
                <c:pt idx="41">
                  <c:v>5.4819529999999998E-2</c:v>
                </c:pt>
                <c:pt idx="42">
                  <c:v>4.7638588000000003E-2</c:v>
                </c:pt>
                <c:pt idx="43">
                  <c:v>4.2068420000000002E-2</c:v>
                </c:pt>
                <c:pt idx="44">
                  <c:v>4.0183536999999998E-2</c:v>
                </c:pt>
                <c:pt idx="45">
                  <c:v>4.1125815000000003E-2</c:v>
                </c:pt>
                <c:pt idx="46">
                  <c:v>4.2019580000000001E-2</c:v>
                </c:pt>
                <c:pt idx="47">
                  <c:v>4.0516190000000001E-2</c:v>
                </c:pt>
                <c:pt idx="48">
                  <c:v>3.7315561999999997E-2</c:v>
                </c:pt>
                <c:pt idx="49">
                  <c:v>3.4984253E-2</c:v>
                </c:pt>
                <c:pt idx="50">
                  <c:v>3.4270965E-2</c:v>
                </c:pt>
                <c:pt idx="51">
                  <c:v>3.4324041999999999E-2</c:v>
                </c:pt>
                <c:pt idx="52">
                  <c:v>3.5217445E-2</c:v>
                </c:pt>
                <c:pt idx="53">
                  <c:v>3.7783150000000001E-2</c:v>
                </c:pt>
                <c:pt idx="54">
                  <c:v>4.2858444000000002E-2</c:v>
                </c:pt>
                <c:pt idx="55">
                  <c:v>5.0007056000000001E-2</c:v>
                </c:pt>
                <c:pt idx="56">
                  <c:v>5.5592972999999997E-2</c:v>
                </c:pt>
                <c:pt idx="57">
                  <c:v>5.9960548000000002E-2</c:v>
                </c:pt>
                <c:pt idx="58">
                  <c:v>6.3748219999999994E-2</c:v>
                </c:pt>
                <c:pt idx="59">
                  <c:v>6.6175184999999997E-2</c:v>
                </c:pt>
                <c:pt idx="60">
                  <c:v>6.5056144999999996E-2</c:v>
                </c:pt>
                <c:pt idx="61">
                  <c:v>6.0525160000000001E-2</c:v>
                </c:pt>
                <c:pt idx="62">
                  <c:v>5.5075060000000002E-2</c:v>
                </c:pt>
                <c:pt idx="63">
                  <c:v>5.0750456999999999E-2</c:v>
                </c:pt>
                <c:pt idx="64">
                  <c:v>4.7279175E-2</c:v>
                </c:pt>
                <c:pt idx="65">
                  <c:v>4.3177515E-2</c:v>
                </c:pt>
                <c:pt idx="66">
                  <c:v>3.9876892999999997E-2</c:v>
                </c:pt>
                <c:pt idx="67">
                  <c:v>3.9591389999999997E-2</c:v>
                </c:pt>
                <c:pt idx="68">
                  <c:v>4.1977309999999997E-2</c:v>
                </c:pt>
                <c:pt idx="69">
                  <c:v>4.2385273000000001E-2</c:v>
                </c:pt>
                <c:pt idx="70">
                  <c:v>3.7734874000000002E-2</c:v>
                </c:pt>
                <c:pt idx="71">
                  <c:v>2.8380932000000001E-2</c:v>
                </c:pt>
                <c:pt idx="72">
                  <c:v>1.735886E-2</c:v>
                </c:pt>
                <c:pt idx="73">
                  <c:v>7.4166446000000002E-3</c:v>
                </c:pt>
                <c:pt idx="74">
                  <c:v>6.9399999999999996E-4</c:v>
                </c:pt>
                <c:pt idx="75">
                  <c:v>0</c:v>
                </c:pt>
                <c:pt idx="76">
                  <c:v>4.0056950000000001E-3</c:v>
                </c:pt>
                <c:pt idx="77">
                  <c:v>1.2187099999999999E-2</c:v>
                </c:pt>
                <c:pt idx="78">
                  <c:v>1.9454734000000001E-2</c:v>
                </c:pt>
                <c:pt idx="79">
                  <c:v>2.2812491000000001E-2</c:v>
                </c:pt>
                <c:pt idx="80">
                  <c:v>2.1546328E-2</c:v>
                </c:pt>
                <c:pt idx="81">
                  <c:v>1.7158541999999999E-2</c:v>
                </c:pt>
                <c:pt idx="82">
                  <c:v>1.1348313E-2</c:v>
                </c:pt>
                <c:pt idx="83">
                  <c:v>5.9034589999999998E-3</c:v>
                </c:pt>
                <c:pt idx="84">
                  <c:v>2.5011505999999999E-3</c:v>
                </c:pt>
                <c:pt idx="85">
                  <c:v>2.4169586000000001E-3</c:v>
                </c:pt>
                <c:pt idx="86">
                  <c:v>6.2166946000000002E-3</c:v>
                </c:pt>
                <c:pt idx="87">
                  <c:v>1.26001425E-2</c:v>
                </c:pt>
                <c:pt idx="88">
                  <c:v>2.0142183000000001E-2</c:v>
                </c:pt>
                <c:pt idx="89">
                  <c:v>2.6486116000000001E-2</c:v>
                </c:pt>
                <c:pt idx="90">
                  <c:v>3.0807277000000001E-2</c:v>
                </c:pt>
                <c:pt idx="91">
                  <c:v>3.2778590000000003E-2</c:v>
                </c:pt>
                <c:pt idx="92">
                  <c:v>3.1816926000000002E-2</c:v>
                </c:pt>
                <c:pt idx="93">
                  <c:v>3.0471620000000001E-2</c:v>
                </c:pt>
                <c:pt idx="94">
                  <c:v>2.9170265000000001E-2</c:v>
                </c:pt>
                <c:pt idx="95">
                  <c:v>2.5998691000000001E-2</c:v>
                </c:pt>
                <c:pt idx="96">
                  <c:v>2.5345176000000001E-2</c:v>
                </c:pt>
                <c:pt idx="97">
                  <c:v>2.5057942E-2</c:v>
                </c:pt>
                <c:pt idx="98">
                  <c:v>2.4323035E-2</c:v>
                </c:pt>
                <c:pt idx="99">
                  <c:v>2.3720524999999999E-2</c:v>
                </c:pt>
                <c:pt idx="100">
                  <c:v>2.4579125E-2</c:v>
                </c:pt>
                <c:pt idx="101">
                  <c:v>2.4762421999999999E-2</c:v>
                </c:pt>
                <c:pt idx="102">
                  <c:v>2.3604119999999999E-2</c:v>
                </c:pt>
                <c:pt idx="103">
                  <c:v>2.2881424000000001E-2</c:v>
                </c:pt>
                <c:pt idx="104">
                  <c:v>2.180137E-2</c:v>
                </c:pt>
                <c:pt idx="105">
                  <c:v>2.002634E-2</c:v>
                </c:pt>
                <c:pt idx="106">
                  <c:v>1.766622E-2</c:v>
                </c:pt>
                <c:pt idx="107">
                  <c:v>1.4946182000000001E-2</c:v>
                </c:pt>
                <c:pt idx="108">
                  <c:v>1.181287E-2</c:v>
                </c:pt>
                <c:pt idx="109">
                  <c:v>8.3485360000000002E-3</c:v>
                </c:pt>
                <c:pt idx="110">
                  <c:v>5.1048836000000004E-3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09D2-4A6A-92B2-BC49B75C8AF7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[5]Sheet1!$D$126:$DT$126</c:f>
              <c:numCache>
                <c:formatCode>General</c:formatCode>
                <c:ptCount val="121"/>
                <c:pt idx="0">
                  <c:v>0</c:v>
                </c:pt>
                <c:pt idx="1">
                  <c:v>2.1232462000000001E-3</c:v>
                </c:pt>
                <c:pt idx="2">
                  <c:v>7.6769027E-3</c:v>
                </c:pt>
                <c:pt idx="3">
                  <c:v>1.4070078999999999E-2</c:v>
                </c:pt>
                <c:pt idx="4">
                  <c:v>1.5808071999999999E-2</c:v>
                </c:pt>
                <c:pt idx="5">
                  <c:v>1.4985437000000001E-2</c:v>
                </c:pt>
                <c:pt idx="6">
                  <c:v>1.3356376E-2</c:v>
                </c:pt>
                <c:pt idx="7">
                  <c:v>1.1001392E-2</c:v>
                </c:pt>
                <c:pt idx="8">
                  <c:v>6.8172490000000001E-3</c:v>
                </c:pt>
                <c:pt idx="9">
                  <c:v>1.5678506E-3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9.1100000000000003E-4</c:v>
                </c:pt>
                <c:pt idx="14">
                  <c:v>6.1036110000000001E-3</c:v>
                </c:pt>
                <c:pt idx="15">
                  <c:v>9.5025490000000008E-3</c:v>
                </c:pt>
                <c:pt idx="16">
                  <c:v>9.6358685000000003E-3</c:v>
                </c:pt>
                <c:pt idx="17">
                  <c:v>6.7390148E-3</c:v>
                </c:pt>
                <c:pt idx="18">
                  <c:v>3.0677181000000001E-3</c:v>
                </c:pt>
                <c:pt idx="19">
                  <c:v>2.04E-4</c:v>
                </c:pt>
                <c:pt idx="20">
                  <c:v>0</c:v>
                </c:pt>
                <c:pt idx="21">
                  <c:v>0</c:v>
                </c:pt>
                <c:pt idx="22">
                  <c:v>2.2729535E-3</c:v>
                </c:pt>
                <c:pt idx="23">
                  <c:v>6.2386263000000003E-3</c:v>
                </c:pt>
                <c:pt idx="24">
                  <c:v>1.1416047E-2</c:v>
                </c:pt>
                <c:pt idx="25">
                  <c:v>1.5532576500000001E-2</c:v>
                </c:pt>
                <c:pt idx="26">
                  <c:v>1.9357322E-2</c:v>
                </c:pt>
                <c:pt idx="27">
                  <c:v>2.1915265999999999E-2</c:v>
                </c:pt>
                <c:pt idx="28">
                  <c:v>2.4305565000000001E-2</c:v>
                </c:pt>
                <c:pt idx="29">
                  <c:v>2.6514080999999998E-2</c:v>
                </c:pt>
                <c:pt idx="30">
                  <c:v>2.8551165E-2</c:v>
                </c:pt>
                <c:pt idx="31">
                  <c:v>3.0871586999999999E-2</c:v>
                </c:pt>
                <c:pt idx="32">
                  <c:v>3.4906779999999998E-2</c:v>
                </c:pt>
                <c:pt idx="33">
                  <c:v>4.2038865000000002E-2</c:v>
                </c:pt>
                <c:pt idx="34">
                  <c:v>5.1531519999999997E-2</c:v>
                </c:pt>
                <c:pt idx="35">
                  <c:v>6.1800546999999997E-2</c:v>
                </c:pt>
                <c:pt idx="36">
                  <c:v>6.9890186000000007E-2</c:v>
                </c:pt>
                <c:pt idx="37">
                  <c:v>7.3986990000000002E-2</c:v>
                </c:pt>
                <c:pt idx="38">
                  <c:v>7.3460899999999996E-2</c:v>
                </c:pt>
                <c:pt idx="39">
                  <c:v>6.9399589999999997E-2</c:v>
                </c:pt>
                <c:pt idx="40">
                  <c:v>6.2528139999999996E-2</c:v>
                </c:pt>
                <c:pt idx="41">
                  <c:v>5.4758840000000003E-2</c:v>
                </c:pt>
                <c:pt idx="42">
                  <c:v>4.7392589999999998E-2</c:v>
                </c:pt>
                <c:pt idx="43">
                  <c:v>4.1821196999999997E-2</c:v>
                </c:pt>
                <c:pt idx="44">
                  <c:v>4.0078780000000001E-2</c:v>
                </c:pt>
                <c:pt idx="45">
                  <c:v>4.1208426999999999E-2</c:v>
                </c:pt>
                <c:pt idx="46">
                  <c:v>4.227827E-2</c:v>
                </c:pt>
                <c:pt idx="47">
                  <c:v>4.0877429999999999E-2</c:v>
                </c:pt>
                <c:pt idx="48">
                  <c:v>3.7648096999999998E-2</c:v>
                </c:pt>
                <c:pt idx="49">
                  <c:v>3.5144139999999997E-2</c:v>
                </c:pt>
                <c:pt idx="50">
                  <c:v>3.4261412999999998E-2</c:v>
                </c:pt>
                <c:pt idx="51">
                  <c:v>3.4337970000000002E-2</c:v>
                </c:pt>
                <c:pt idx="52">
                  <c:v>3.5486218E-2</c:v>
                </c:pt>
                <c:pt idx="53">
                  <c:v>3.8427944999999998E-2</c:v>
                </c:pt>
                <c:pt idx="54">
                  <c:v>4.3810874E-2</c:v>
                </c:pt>
                <c:pt idx="55">
                  <c:v>5.1094726E-2</c:v>
                </c:pt>
                <c:pt idx="56">
                  <c:v>5.6607049999999999E-2</c:v>
                </c:pt>
                <c:pt idx="57">
                  <c:v>6.0733799999999998E-2</c:v>
                </c:pt>
                <c:pt idx="58">
                  <c:v>6.4153520000000006E-2</c:v>
                </c:pt>
                <c:pt idx="59">
                  <c:v>6.6138180000000005E-2</c:v>
                </c:pt>
                <c:pt idx="60">
                  <c:v>6.4637780000000006E-2</c:v>
                </c:pt>
                <c:pt idx="61">
                  <c:v>5.9737310000000002E-2</c:v>
                </c:pt>
                <c:pt idx="62">
                  <c:v>5.4011304000000003E-2</c:v>
                </c:pt>
                <c:pt idx="63">
                  <c:v>4.9667425000000001E-2</c:v>
                </c:pt>
                <c:pt idx="64">
                  <c:v>4.6590287000000001E-2</c:v>
                </c:pt>
                <c:pt idx="65">
                  <c:v>4.3224720000000001E-2</c:v>
                </c:pt>
                <c:pt idx="66">
                  <c:v>4.0571182999999997E-2</c:v>
                </c:pt>
                <c:pt idx="67">
                  <c:v>4.0421829999999999E-2</c:v>
                </c:pt>
                <c:pt idx="68">
                  <c:v>4.2391225999999997E-2</c:v>
                </c:pt>
                <c:pt idx="69">
                  <c:v>4.2277710000000003E-2</c:v>
                </c:pt>
                <c:pt idx="70">
                  <c:v>3.7431776999999999E-2</c:v>
                </c:pt>
                <c:pt idx="71">
                  <c:v>2.8227478E-2</c:v>
                </c:pt>
                <c:pt idx="72">
                  <c:v>1.7460699999999999E-2</c:v>
                </c:pt>
                <c:pt idx="73">
                  <c:v>7.6576129999999997E-3</c:v>
                </c:pt>
                <c:pt idx="74">
                  <c:v>9.1200000000000005E-4</c:v>
                </c:pt>
                <c:pt idx="75">
                  <c:v>0</c:v>
                </c:pt>
                <c:pt idx="76">
                  <c:v>3.7966966999999998E-3</c:v>
                </c:pt>
                <c:pt idx="77">
                  <c:v>1.1648622000000001E-2</c:v>
                </c:pt>
                <c:pt idx="78">
                  <c:v>1.8668662999999999E-2</c:v>
                </c:pt>
                <c:pt idx="79">
                  <c:v>2.1971648999999999E-2</c:v>
                </c:pt>
                <c:pt idx="80">
                  <c:v>2.0876562000000001E-2</c:v>
                </c:pt>
                <c:pt idx="81">
                  <c:v>1.6864803000000001E-2</c:v>
                </c:pt>
                <c:pt idx="82">
                  <c:v>1.1553124499999999E-2</c:v>
                </c:pt>
                <c:pt idx="83">
                  <c:v>6.5860985999999996E-3</c:v>
                </c:pt>
                <c:pt idx="84">
                  <c:v>3.4864175000000001E-3</c:v>
                </c:pt>
                <c:pt idx="85">
                  <c:v>3.4375339999999999E-3</c:v>
                </c:pt>
                <c:pt idx="86">
                  <c:v>7.0323273999999998E-3</c:v>
                </c:pt>
                <c:pt idx="87">
                  <c:v>1.3127056E-2</c:v>
                </c:pt>
                <c:pt idx="88">
                  <c:v>2.0425998000000001E-2</c:v>
                </c:pt>
                <c:pt idx="89">
                  <c:v>2.6632909999999999E-2</c:v>
                </c:pt>
                <c:pt idx="90">
                  <c:v>3.088484E-2</c:v>
                </c:pt>
                <c:pt idx="91">
                  <c:v>3.2797949999999999E-2</c:v>
                </c:pt>
                <c:pt idx="92">
                  <c:v>3.1669389999999999E-2</c:v>
                </c:pt>
                <c:pt idx="93">
                  <c:v>3.0111510000000001E-2</c:v>
                </c:pt>
                <c:pt idx="94">
                  <c:v>2.8626813000000001E-2</c:v>
                </c:pt>
                <c:pt idx="95">
                  <c:v>2.5302444E-2</c:v>
                </c:pt>
                <c:pt idx="96">
                  <c:v>2.4579508E-2</c:v>
                </c:pt>
                <c:pt idx="97">
                  <c:v>2.4346119999999999E-2</c:v>
                </c:pt>
                <c:pt idx="98">
                  <c:v>2.3731136999999999E-2</c:v>
                </c:pt>
                <c:pt idx="99">
                  <c:v>2.3271402E-2</c:v>
                </c:pt>
                <c:pt idx="100">
                  <c:v>2.4277374000000001E-2</c:v>
                </c:pt>
                <c:pt idx="101">
                  <c:v>2.4614407000000001E-2</c:v>
                </c:pt>
                <c:pt idx="102">
                  <c:v>2.3515497999999999E-2</c:v>
                </c:pt>
                <c:pt idx="103">
                  <c:v>2.2824616999999998E-2</c:v>
                </c:pt>
                <c:pt idx="104">
                  <c:v>2.1760577E-2</c:v>
                </c:pt>
                <c:pt idx="105">
                  <c:v>1.9993670000000002E-2</c:v>
                </c:pt>
                <c:pt idx="106">
                  <c:v>1.7636836999999999E-2</c:v>
                </c:pt>
                <c:pt idx="107">
                  <c:v>1.4886356E-2</c:v>
                </c:pt>
                <c:pt idx="108">
                  <c:v>1.17591135E-2</c:v>
                </c:pt>
                <c:pt idx="109">
                  <c:v>8.3019445000000001E-3</c:v>
                </c:pt>
                <c:pt idx="110">
                  <c:v>5.0495599999999998E-3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09D2-4A6A-92B2-BC49B75C8AF7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[5]Sheet1!$D$127:$DT$127</c:f>
              <c:numCache>
                <c:formatCode>General</c:formatCode>
                <c:ptCount val="121"/>
                <c:pt idx="0">
                  <c:v>0</c:v>
                </c:pt>
                <c:pt idx="1">
                  <c:v>2.5060324000000002E-3</c:v>
                </c:pt>
                <c:pt idx="2">
                  <c:v>8.5465009999999998E-3</c:v>
                </c:pt>
                <c:pt idx="3">
                  <c:v>1.5264079E-2</c:v>
                </c:pt>
                <c:pt idx="4">
                  <c:v>1.7139705000000002E-2</c:v>
                </c:pt>
                <c:pt idx="5">
                  <c:v>1.6331221999999999E-2</c:v>
                </c:pt>
                <c:pt idx="6">
                  <c:v>1.4618012999999999E-2</c:v>
                </c:pt>
                <c:pt idx="7">
                  <c:v>1.1982385999999999E-2</c:v>
                </c:pt>
                <c:pt idx="8">
                  <c:v>7.2396689999999998E-3</c:v>
                </c:pt>
                <c:pt idx="9">
                  <c:v>1.3548117000000001E-3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1.4215358999999999E-3</c:v>
                </c:pt>
                <c:pt idx="14">
                  <c:v>7.3107355000000002E-3</c:v>
                </c:pt>
                <c:pt idx="15">
                  <c:v>1.0936937000000001E-2</c:v>
                </c:pt>
                <c:pt idx="16">
                  <c:v>1.0837628E-2</c:v>
                </c:pt>
                <c:pt idx="17">
                  <c:v>7.5179929999999997E-3</c:v>
                </c:pt>
                <c:pt idx="18">
                  <c:v>3.4710418000000001E-3</c:v>
                </c:pt>
                <c:pt idx="19">
                  <c:v>3.4400000000000001E-4</c:v>
                </c:pt>
                <c:pt idx="20">
                  <c:v>0</c:v>
                </c:pt>
                <c:pt idx="21">
                  <c:v>0</c:v>
                </c:pt>
                <c:pt idx="22">
                  <c:v>2.7287057999999999E-3</c:v>
                </c:pt>
                <c:pt idx="23">
                  <c:v>7.1389649999999997E-3</c:v>
                </c:pt>
                <c:pt idx="24">
                  <c:v>1.2656590000000001E-2</c:v>
                </c:pt>
                <c:pt idx="25">
                  <c:v>1.6750699000000001E-2</c:v>
                </c:pt>
                <c:pt idx="26">
                  <c:v>2.0216636E-2</c:v>
                </c:pt>
                <c:pt idx="27">
                  <c:v>2.2285467E-2</c:v>
                </c:pt>
                <c:pt idx="28">
                  <c:v>2.4370868E-2</c:v>
                </c:pt>
                <c:pt idx="29">
                  <c:v>2.6575743999999998E-2</c:v>
                </c:pt>
                <c:pt idx="30">
                  <c:v>2.8722672000000001E-2</c:v>
                </c:pt>
                <c:pt idx="31">
                  <c:v>3.1044407E-2</c:v>
                </c:pt>
                <c:pt idx="32">
                  <c:v>3.4980579999999997E-2</c:v>
                </c:pt>
                <c:pt idx="33">
                  <c:v>4.1959964000000002E-2</c:v>
                </c:pt>
                <c:pt idx="34">
                  <c:v>5.1440842000000001E-2</c:v>
                </c:pt>
                <c:pt idx="35">
                  <c:v>6.1859597000000002E-2</c:v>
                </c:pt>
                <c:pt idx="36">
                  <c:v>7.0182530000000007E-2</c:v>
                </c:pt>
                <c:pt idx="37">
                  <c:v>7.4435613999999997E-2</c:v>
                </c:pt>
                <c:pt idx="38">
                  <c:v>7.3831540000000001E-2</c:v>
                </c:pt>
                <c:pt idx="39">
                  <c:v>6.9544239999999993E-2</c:v>
                </c:pt>
                <c:pt idx="40">
                  <c:v>6.2507850000000004E-2</c:v>
                </c:pt>
                <c:pt idx="41">
                  <c:v>5.4831192000000001E-2</c:v>
                </c:pt>
                <c:pt idx="42">
                  <c:v>4.7771964E-2</c:v>
                </c:pt>
                <c:pt idx="43">
                  <c:v>4.2524670000000001E-2</c:v>
                </c:pt>
                <c:pt idx="44">
                  <c:v>4.0954289999999997E-2</c:v>
                </c:pt>
                <c:pt idx="45">
                  <c:v>4.2059055999999997E-2</c:v>
                </c:pt>
                <c:pt idx="46">
                  <c:v>4.2919770000000003E-2</c:v>
                </c:pt>
                <c:pt idx="47">
                  <c:v>4.1174263000000003E-2</c:v>
                </c:pt>
                <c:pt idx="48">
                  <c:v>3.7486747000000001E-2</c:v>
                </c:pt>
                <c:pt idx="49">
                  <c:v>3.4646009999999998E-2</c:v>
                </c:pt>
                <c:pt idx="50">
                  <c:v>3.3579600000000001E-2</c:v>
                </c:pt>
                <c:pt idx="51">
                  <c:v>3.3599539999999997E-2</c:v>
                </c:pt>
                <c:pt idx="52">
                  <c:v>3.4728154999999997E-2</c:v>
                </c:pt>
                <c:pt idx="53">
                  <c:v>3.7762586000000001E-2</c:v>
                </c:pt>
                <c:pt idx="54">
                  <c:v>4.3501579999999998E-2</c:v>
                </c:pt>
                <c:pt idx="55">
                  <c:v>5.13372E-2</c:v>
                </c:pt>
                <c:pt idx="56">
                  <c:v>5.7367870000000001E-2</c:v>
                </c:pt>
                <c:pt idx="57">
                  <c:v>6.1641436000000001E-2</c:v>
                </c:pt>
                <c:pt idx="58">
                  <c:v>6.4765320000000001E-2</c:v>
                </c:pt>
                <c:pt idx="59">
                  <c:v>6.6140875000000002E-2</c:v>
                </c:pt>
                <c:pt idx="60">
                  <c:v>6.4068550000000002E-2</c:v>
                </c:pt>
                <c:pt idx="61">
                  <c:v>5.8854400000000001E-2</c:v>
                </c:pt>
                <c:pt idx="62">
                  <c:v>5.3152326E-2</c:v>
                </c:pt>
                <c:pt idx="63">
                  <c:v>4.898607E-2</c:v>
                </c:pt>
                <c:pt idx="64">
                  <c:v>4.6116915000000001E-2</c:v>
                </c:pt>
                <c:pt idx="65">
                  <c:v>4.2843368E-2</c:v>
                </c:pt>
                <c:pt idx="66">
                  <c:v>4.0251370000000002E-2</c:v>
                </c:pt>
                <c:pt idx="67">
                  <c:v>4.0136463999999997E-2</c:v>
                </c:pt>
                <c:pt idx="68">
                  <c:v>4.2135812000000002E-2</c:v>
                </c:pt>
                <c:pt idx="69">
                  <c:v>4.1951135000000001E-2</c:v>
                </c:pt>
                <c:pt idx="70">
                  <c:v>3.6966554999999998E-2</c:v>
                </c:pt>
                <c:pt idx="71">
                  <c:v>2.7776611999999999E-2</c:v>
                </c:pt>
                <c:pt idx="72">
                  <c:v>1.7405896000000001E-2</c:v>
                </c:pt>
                <c:pt idx="73">
                  <c:v>8.3494510000000008E-3</c:v>
                </c:pt>
                <c:pt idx="74">
                  <c:v>2.2200353000000001E-3</c:v>
                </c:pt>
                <c:pt idx="75">
                  <c:v>6.0300000000000002E-4</c:v>
                </c:pt>
                <c:pt idx="76">
                  <c:v>4.3292603999999998E-3</c:v>
                </c:pt>
                <c:pt idx="77">
                  <c:v>1.1348172E-2</c:v>
                </c:pt>
                <c:pt idx="78">
                  <c:v>1.796031E-2</c:v>
                </c:pt>
                <c:pt idx="79">
                  <c:v>2.1253695999999999E-2</c:v>
                </c:pt>
                <c:pt idx="80">
                  <c:v>2.0201594E-2</c:v>
                </c:pt>
                <c:pt idx="81">
                  <c:v>1.6071756999999999E-2</c:v>
                </c:pt>
                <c:pt idx="82">
                  <c:v>1.0712719000000001E-2</c:v>
                </c:pt>
                <c:pt idx="83">
                  <c:v>6.1622765000000001E-3</c:v>
                </c:pt>
                <c:pt idx="84">
                  <c:v>4.1076513E-3</c:v>
                </c:pt>
                <c:pt idx="85">
                  <c:v>5.4530515000000002E-3</c:v>
                </c:pt>
                <c:pt idx="86">
                  <c:v>1.017083E-2</c:v>
                </c:pt>
                <c:pt idx="87">
                  <c:v>1.6726405999999999E-2</c:v>
                </c:pt>
                <c:pt idx="88">
                  <c:v>2.3592492999999999E-2</c:v>
                </c:pt>
                <c:pt idx="89">
                  <c:v>2.8583480000000001E-2</c:v>
                </c:pt>
                <c:pt idx="90">
                  <c:v>3.1183220000000001E-2</c:v>
                </c:pt>
                <c:pt idx="91">
                  <c:v>3.1432084999999998E-2</c:v>
                </c:pt>
                <c:pt idx="92">
                  <c:v>2.9267745000000001E-2</c:v>
                </c:pt>
                <c:pt idx="93">
                  <c:v>2.7304255999999999E-2</c:v>
                </c:pt>
                <c:pt idx="94">
                  <c:v>2.5898755999999998E-2</c:v>
                </c:pt>
                <c:pt idx="95">
                  <c:v>2.3031416999999998E-2</c:v>
                </c:pt>
                <c:pt idx="96">
                  <c:v>2.2893386000000002E-2</c:v>
                </c:pt>
                <c:pt idx="97">
                  <c:v>2.3135559999999999E-2</c:v>
                </c:pt>
                <c:pt idx="98">
                  <c:v>2.2862848000000002E-2</c:v>
                </c:pt>
                <c:pt idx="99">
                  <c:v>2.2658482000000001E-2</c:v>
                </c:pt>
                <c:pt idx="100">
                  <c:v>2.3914820999999999E-2</c:v>
                </c:pt>
                <c:pt idx="101">
                  <c:v>2.4398513E-2</c:v>
                </c:pt>
                <c:pt idx="102">
                  <c:v>2.3509100000000002E-2</c:v>
                </c:pt>
                <c:pt idx="103">
                  <c:v>2.3040298000000001E-2</c:v>
                </c:pt>
                <c:pt idx="104">
                  <c:v>2.2193981000000002E-2</c:v>
                </c:pt>
                <c:pt idx="105">
                  <c:v>2.0613465000000001E-2</c:v>
                </c:pt>
                <c:pt idx="106">
                  <c:v>1.8427927E-2</c:v>
                </c:pt>
                <c:pt idx="107">
                  <c:v>1.5867589000000001E-2</c:v>
                </c:pt>
                <c:pt idx="108">
                  <c:v>1.2887643000000001E-2</c:v>
                </c:pt>
                <c:pt idx="109">
                  <c:v>9.5780009999999992E-3</c:v>
                </c:pt>
                <c:pt idx="110">
                  <c:v>6.4796719999999997E-3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09D2-4A6A-92B2-BC49B75C8AF7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[5]Sheet1!$D$128:$DT$128</c:f>
              <c:numCache>
                <c:formatCode>General</c:formatCode>
                <c:ptCount val="121"/>
                <c:pt idx="0">
                  <c:v>0</c:v>
                </c:pt>
                <c:pt idx="1">
                  <c:v>1.9220846999999999E-3</c:v>
                </c:pt>
                <c:pt idx="2">
                  <c:v>7.4101434999999998E-3</c:v>
                </c:pt>
                <c:pt idx="3">
                  <c:v>1.3838578000000001E-2</c:v>
                </c:pt>
                <c:pt idx="4">
                  <c:v>1.5767653999999999E-2</c:v>
                </c:pt>
                <c:pt idx="5">
                  <c:v>1.5168974999999999E-2</c:v>
                </c:pt>
                <c:pt idx="6">
                  <c:v>1.3736099999999999E-2</c:v>
                </c:pt>
                <c:pt idx="7">
                  <c:v>1.133638E-2</c:v>
                </c:pt>
                <c:pt idx="8">
                  <c:v>6.8330259999999999E-3</c:v>
                </c:pt>
                <c:pt idx="9">
                  <c:v>1.0628912999999999E-3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7.5500000000000003E-4</c:v>
                </c:pt>
                <c:pt idx="14">
                  <c:v>6.5279066999999998E-3</c:v>
                </c:pt>
                <c:pt idx="15">
                  <c:v>1.0273473999999999E-2</c:v>
                </c:pt>
                <c:pt idx="16">
                  <c:v>1.0432409E-2</c:v>
                </c:pt>
                <c:pt idx="17">
                  <c:v>7.3908484000000003E-3</c:v>
                </c:pt>
                <c:pt idx="18">
                  <c:v>3.4704658000000001E-3</c:v>
                </c:pt>
                <c:pt idx="19">
                  <c:v>4.84E-4</c:v>
                </c:pt>
                <c:pt idx="20">
                  <c:v>0</c:v>
                </c:pt>
                <c:pt idx="21">
                  <c:v>0</c:v>
                </c:pt>
                <c:pt idx="22">
                  <c:v>2.3831747999999999E-3</c:v>
                </c:pt>
                <c:pt idx="23">
                  <c:v>6.0405876000000002E-3</c:v>
                </c:pt>
                <c:pt idx="24">
                  <c:v>1.0693846999999999E-2</c:v>
                </c:pt>
                <c:pt idx="25">
                  <c:v>1.4271546E-2</c:v>
                </c:pt>
                <c:pt idx="26">
                  <c:v>1.7707812E-2</c:v>
                </c:pt>
                <c:pt idx="27">
                  <c:v>2.0335209999999999E-2</c:v>
                </c:pt>
                <c:pt idx="28">
                  <c:v>2.3248507000000002E-2</c:v>
                </c:pt>
                <c:pt idx="29">
                  <c:v>2.6277082E-2</c:v>
                </c:pt>
                <c:pt idx="30">
                  <c:v>2.9132117999999999E-2</c:v>
                </c:pt>
                <c:pt idx="31">
                  <c:v>3.1977220000000001E-2</c:v>
                </c:pt>
                <c:pt idx="32">
                  <c:v>3.6096267000000001E-2</c:v>
                </c:pt>
                <c:pt idx="33">
                  <c:v>4.3075139999999998E-2</c:v>
                </c:pt>
                <c:pt idx="34">
                  <c:v>5.2369344999999998E-2</c:v>
                </c:pt>
                <c:pt idx="35">
                  <c:v>6.2584650000000006E-2</c:v>
                </c:pt>
                <c:pt idx="36">
                  <c:v>7.0714146000000005E-2</c:v>
                </c:pt>
                <c:pt idx="37">
                  <c:v>7.4620800000000001E-2</c:v>
                </c:pt>
                <c:pt idx="38">
                  <c:v>7.3688716000000001E-2</c:v>
                </c:pt>
                <c:pt idx="39">
                  <c:v>6.9126024999999994E-2</c:v>
                </c:pt>
                <c:pt idx="40">
                  <c:v>6.184129E-2</c:v>
                </c:pt>
                <c:pt idx="41">
                  <c:v>5.3979951999999998E-2</c:v>
                </c:pt>
                <c:pt idx="42">
                  <c:v>4.6734299999999999E-2</c:v>
                </c:pt>
                <c:pt idx="43">
                  <c:v>4.1487450000000002E-2</c:v>
                </c:pt>
                <c:pt idx="44">
                  <c:v>4.0063887999999999E-2</c:v>
                </c:pt>
                <c:pt idx="45">
                  <c:v>4.1410706999999998E-2</c:v>
                </c:pt>
                <c:pt idx="46">
                  <c:v>4.2439251999999997E-2</c:v>
                </c:pt>
                <c:pt idx="47">
                  <c:v>4.0804774000000002E-2</c:v>
                </c:pt>
                <c:pt idx="48">
                  <c:v>3.7401080000000003E-2</c:v>
                </c:pt>
                <c:pt idx="49">
                  <c:v>3.4889403999999999E-2</c:v>
                </c:pt>
                <c:pt idx="50">
                  <c:v>3.4117960000000003E-2</c:v>
                </c:pt>
                <c:pt idx="51">
                  <c:v>3.4257749999999997E-2</c:v>
                </c:pt>
                <c:pt idx="52">
                  <c:v>3.5306614E-2</c:v>
                </c:pt>
                <c:pt idx="53">
                  <c:v>3.7993855999999999E-2</c:v>
                </c:pt>
                <c:pt idx="54">
                  <c:v>4.3002084000000003E-2</c:v>
                </c:pt>
                <c:pt idx="55">
                  <c:v>4.9971019999999998E-2</c:v>
                </c:pt>
                <c:pt idx="56">
                  <c:v>5.5429520000000003E-2</c:v>
                </c:pt>
                <c:pt idx="57">
                  <c:v>5.9794585999999997E-2</c:v>
                </c:pt>
                <c:pt idx="58">
                  <c:v>6.3602049999999993E-2</c:v>
                </c:pt>
                <c:pt idx="59">
                  <c:v>6.5943660000000001E-2</c:v>
                </c:pt>
                <c:pt idx="60">
                  <c:v>6.4634479999999994E-2</c:v>
                </c:pt>
                <c:pt idx="61">
                  <c:v>5.9930455000000001E-2</c:v>
                </c:pt>
                <c:pt idx="62">
                  <c:v>5.4495412999999999E-2</c:v>
                </c:pt>
                <c:pt idx="63">
                  <c:v>5.0487733999999999E-2</c:v>
                </c:pt>
                <c:pt idx="64">
                  <c:v>4.7546119999999997E-2</c:v>
                </c:pt>
                <c:pt idx="65">
                  <c:v>4.3952852000000001E-2</c:v>
                </c:pt>
                <c:pt idx="66">
                  <c:v>4.0872443000000001E-2</c:v>
                </c:pt>
                <c:pt idx="67">
                  <c:v>4.0433362E-2</c:v>
                </c:pt>
                <c:pt idx="68">
                  <c:v>4.2442451999999999E-2</c:v>
                </c:pt>
                <c:pt idx="69">
                  <c:v>4.2477604000000002E-2</c:v>
                </c:pt>
                <c:pt idx="70">
                  <c:v>3.7571550000000002E-2</c:v>
                </c:pt>
                <c:pt idx="71">
                  <c:v>2.8036966999999999E-2</c:v>
                </c:pt>
                <c:pt idx="72">
                  <c:v>1.6925117E-2</c:v>
                </c:pt>
                <c:pt idx="73">
                  <c:v>7.0450809999999999E-3</c:v>
                </c:pt>
                <c:pt idx="74">
                  <c:v>5.5400000000000002E-4</c:v>
                </c:pt>
                <c:pt idx="75">
                  <c:v>0</c:v>
                </c:pt>
                <c:pt idx="76">
                  <c:v>3.9765850000000004E-3</c:v>
                </c:pt>
                <c:pt idx="77">
                  <c:v>1.1748913999999999E-2</c:v>
                </c:pt>
                <c:pt idx="78">
                  <c:v>1.8617370000000001E-2</c:v>
                </c:pt>
                <c:pt idx="79">
                  <c:v>2.1957272999999999E-2</c:v>
                </c:pt>
                <c:pt idx="80">
                  <c:v>2.1123790999999999E-2</c:v>
                </c:pt>
                <c:pt idx="81">
                  <c:v>1.7337635000000001E-2</c:v>
                </c:pt>
                <c:pt idx="82">
                  <c:v>1.1932460000000001E-2</c:v>
                </c:pt>
                <c:pt idx="83">
                  <c:v>6.5433829999999998E-3</c:v>
                </c:pt>
                <c:pt idx="84">
                  <c:v>2.9314412E-3</c:v>
                </c:pt>
                <c:pt idx="85">
                  <c:v>2.5925060000000001E-3</c:v>
                </c:pt>
                <c:pt idx="86">
                  <c:v>6.2061814E-3</c:v>
                </c:pt>
                <c:pt idx="87">
                  <c:v>1.2509002999999999E-2</c:v>
                </c:pt>
                <c:pt idx="88">
                  <c:v>2.0010390999999999E-2</c:v>
                </c:pt>
                <c:pt idx="89">
                  <c:v>2.6343539999999999E-2</c:v>
                </c:pt>
                <c:pt idx="90">
                  <c:v>3.0626464999999999E-2</c:v>
                </c:pt>
                <c:pt idx="91">
                  <c:v>3.2615006000000002E-2</c:v>
                </c:pt>
                <c:pt idx="92">
                  <c:v>3.1689804000000002E-2</c:v>
                </c:pt>
                <c:pt idx="93">
                  <c:v>3.0385727000000001E-2</c:v>
                </c:pt>
                <c:pt idx="94">
                  <c:v>2.9130124E-2</c:v>
                </c:pt>
                <c:pt idx="95">
                  <c:v>2.5982937000000001E-2</c:v>
                </c:pt>
                <c:pt idx="96">
                  <c:v>2.5359675000000002E-2</c:v>
                </c:pt>
                <c:pt idx="97">
                  <c:v>2.5126699999999998E-2</c:v>
                </c:pt>
                <c:pt idx="98">
                  <c:v>2.4463221E-2</c:v>
                </c:pt>
                <c:pt idx="99">
                  <c:v>2.3927885999999999E-2</c:v>
                </c:pt>
                <c:pt idx="100">
                  <c:v>2.4817071999999999E-2</c:v>
                </c:pt>
                <c:pt idx="101">
                  <c:v>2.4976829999999998E-2</c:v>
                </c:pt>
                <c:pt idx="102">
                  <c:v>2.3803975000000002E-2</c:v>
                </c:pt>
                <c:pt idx="103">
                  <c:v>2.3026304000000001E-2</c:v>
                </c:pt>
                <c:pt idx="104">
                  <c:v>2.1876663000000001E-2</c:v>
                </c:pt>
                <c:pt idx="105">
                  <c:v>2.0031909000000001E-2</c:v>
                </c:pt>
                <c:pt idx="106">
                  <c:v>1.7595056000000001E-2</c:v>
                </c:pt>
                <c:pt idx="107">
                  <c:v>1.4788279999999999E-2</c:v>
                </c:pt>
                <c:pt idx="108">
                  <c:v>1.1549281999999999E-2</c:v>
                </c:pt>
                <c:pt idx="109">
                  <c:v>7.9697169999999994E-3</c:v>
                </c:pt>
                <c:pt idx="110">
                  <c:v>4.58947E-3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09D2-4A6A-92B2-BC49B75C8AF7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[5]Sheet1!$D$129:$DT$129</c:f>
              <c:numCache>
                <c:formatCode>General</c:formatCode>
                <c:ptCount val="121"/>
                <c:pt idx="0">
                  <c:v>0</c:v>
                </c:pt>
                <c:pt idx="1">
                  <c:v>1.7326310000000001E-3</c:v>
                </c:pt>
                <c:pt idx="2">
                  <c:v>7.3663579999999999E-3</c:v>
                </c:pt>
                <c:pt idx="3">
                  <c:v>1.3533689E-2</c:v>
                </c:pt>
                <c:pt idx="4">
                  <c:v>1.51448E-2</c:v>
                </c:pt>
                <c:pt idx="5">
                  <c:v>1.4429485000000001E-2</c:v>
                </c:pt>
                <c:pt idx="6">
                  <c:v>1.3100501000000001E-2</c:v>
                </c:pt>
                <c:pt idx="7">
                  <c:v>1.0932323000000001E-2</c:v>
                </c:pt>
                <c:pt idx="8">
                  <c:v>6.6617285000000002E-3</c:v>
                </c:pt>
                <c:pt idx="9">
                  <c:v>1.0694586999999999E-3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6.3699999999999998E-4</c:v>
                </c:pt>
                <c:pt idx="14">
                  <c:v>6.3039595000000002E-3</c:v>
                </c:pt>
                <c:pt idx="15">
                  <c:v>1.01040425E-2</c:v>
                </c:pt>
                <c:pt idx="16">
                  <c:v>1.0463167000000001E-2</c:v>
                </c:pt>
                <c:pt idx="17">
                  <c:v>7.5903665E-3</c:v>
                </c:pt>
                <c:pt idx="18">
                  <c:v>3.6206787999999998E-3</c:v>
                </c:pt>
                <c:pt idx="19">
                  <c:v>4.5800000000000002E-4</c:v>
                </c:pt>
                <c:pt idx="20">
                  <c:v>0</c:v>
                </c:pt>
                <c:pt idx="21">
                  <c:v>0</c:v>
                </c:pt>
                <c:pt idx="22">
                  <c:v>2.3555295E-3</c:v>
                </c:pt>
                <c:pt idx="23">
                  <c:v>6.1287169999999997E-3</c:v>
                </c:pt>
                <c:pt idx="24">
                  <c:v>1.0946644E-2</c:v>
                </c:pt>
                <c:pt idx="25">
                  <c:v>1.4765426E-2</c:v>
                </c:pt>
                <c:pt idx="26">
                  <c:v>1.8309405000000001E-2</c:v>
                </c:pt>
                <c:pt idx="27">
                  <c:v>2.0747548000000001E-2</c:v>
                </c:pt>
                <c:pt idx="28">
                  <c:v>2.3187747000000002E-2</c:v>
                </c:pt>
                <c:pt idx="29">
                  <c:v>2.5712067000000002E-2</c:v>
                </c:pt>
                <c:pt idx="30">
                  <c:v>2.8235184E-2</c:v>
                </c:pt>
                <c:pt idx="31">
                  <c:v>3.0962205E-2</c:v>
                </c:pt>
                <c:pt idx="32">
                  <c:v>3.5224877000000002E-2</c:v>
                </c:pt>
                <c:pt idx="33">
                  <c:v>4.2476779999999999E-2</c:v>
                </c:pt>
                <c:pt idx="34">
                  <c:v>5.2228160000000003E-2</c:v>
                </c:pt>
                <c:pt idx="35">
                  <c:v>6.2911585000000006E-2</c:v>
                </c:pt>
                <c:pt idx="36">
                  <c:v>7.1322516000000002E-2</c:v>
                </c:pt>
                <c:pt idx="37">
                  <c:v>7.5218880000000002E-2</c:v>
                </c:pt>
                <c:pt idx="38">
                  <c:v>7.4047446000000003E-2</c:v>
                </c:pt>
                <c:pt idx="39">
                  <c:v>6.9193160000000004E-2</c:v>
                </c:pt>
                <c:pt idx="40">
                  <c:v>6.176715E-2</c:v>
                </c:pt>
                <c:pt idx="41">
                  <c:v>5.3842965999999999E-2</c:v>
                </c:pt>
                <c:pt idx="42">
                  <c:v>4.6521746000000003E-2</c:v>
                </c:pt>
                <c:pt idx="43">
                  <c:v>4.1081164000000003E-2</c:v>
                </c:pt>
                <c:pt idx="44">
                  <c:v>3.9464615000000001E-2</c:v>
                </c:pt>
                <c:pt idx="45">
                  <c:v>4.0752730000000001E-2</c:v>
                </c:pt>
                <c:pt idx="46">
                  <c:v>4.1959240000000002E-2</c:v>
                </c:pt>
                <c:pt idx="47">
                  <c:v>4.0648040000000003E-2</c:v>
                </c:pt>
                <c:pt idx="48">
                  <c:v>3.7512499999999997E-2</c:v>
                </c:pt>
                <c:pt idx="49">
                  <c:v>3.5122167000000003E-2</c:v>
                </c:pt>
                <c:pt idx="50">
                  <c:v>3.4343287E-2</c:v>
                </c:pt>
                <c:pt idx="51">
                  <c:v>3.4409314000000003E-2</c:v>
                </c:pt>
                <c:pt idx="52">
                  <c:v>3.5404603999999999E-2</c:v>
                </c:pt>
                <c:pt idx="53">
                  <c:v>3.8074459999999997E-2</c:v>
                </c:pt>
                <c:pt idx="54">
                  <c:v>4.3153933999999998E-2</c:v>
                </c:pt>
                <c:pt idx="55">
                  <c:v>5.0214256999999998E-2</c:v>
                </c:pt>
                <c:pt idx="56">
                  <c:v>5.5660772999999997E-2</c:v>
                </c:pt>
                <c:pt idx="57">
                  <c:v>5.9862121999999997E-2</c:v>
                </c:pt>
                <c:pt idx="58">
                  <c:v>6.3443944000000002E-2</c:v>
                </c:pt>
                <c:pt idx="59">
                  <c:v>6.569912E-2</c:v>
                </c:pt>
                <c:pt idx="60">
                  <c:v>6.4520789999999995E-2</c:v>
                </c:pt>
                <c:pt idx="61">
                  <c:v>6.0072220000000003E-2</c:v>
                </c:pt>
                <c:pt idx="62">
                  <c:v>5.4808028000000002E-2</c:v>
                </c:pt>
                <c:pt idx="63">
                  <c:v>5.0760270000000003E-2</c:v>
                </c:pt>
                <c:pt idx="64">
                  <c:v>4.7579299999999998E-2</c:v>
                </c:pt>
                <c:pt idx="65">
                  <c:v>4.3678433000000003E-2</c:v>
                </c:pt>
                <c:pt idx="66">
                  <c:v>4.0420879999999999E-2</c:v>
                </c:pt>
                <c:pt idx="67">
                  <c:v>4.0133114999999997E-2</c:v>
                </c:pt>
                <c:pt idx="68">
                  <c:v>4.2597852999999998E-2</c:v>
                </c:pt>
                <c:pt idx="69">
                  <c:v>4.3198920000000002E-2</c:v>
                </c:pt>
                <c:pt idx="70">
                  <c:v>3.8603560000000002E-2</c:v>
                </c:pt>
                <c:pt idx="71">
                  <c:v>2.8908439000000001E-2</c:v>
                </c:pt>
                <c:pt idx="72">
                  <c:v>1.7208952E-2</c:v>
                </c:pt>
                <c:pt idx="73">
                  <c:v>6.6114557000000003E-3</c:v>
                </c:pt>
                <c:pt idx="74">
                  <c:v>0</c:v>
                </c:pt>
                <c:pt idx="75">
                  <c:v>0</c:v>
                </c:pt>
                <c:pt idx="76">
                  <c:v>3.4371773000000001E-3</c:v>
                </c:pt>
                <c:pt idx="77">
                  <c:v>1.1758536E-2</c:v>
                </c:pt>
                <c:pt idx="78">
                  <c:v>1.8986010000000001E-2</c:v>
                </c:pt>
                <c:pt idx="79">
                  <c:v>2.2384977E-2</c:v>
                </c:pt>
                <c:pt idx="80">
                  <c:v>2.1442157999999999E-2</c:v>
                </c:pt>
                <c:pt idx="81">
                  <c:v>1.7544433000000002E-2</c:v>
                </c:pt>
                <c:pt idx="82">
                  <c:v>1.2071386999999999E-2</c:v>
                </c:pt>
                <c:pt idx="83">
                  <c:v>6.5754074999999999E-3</c:v>
                </c:pt>
                <c:pt idx="84">
                  <c:v>2.7605770000000002E-3</c:v>
                </c:pt>
                <c:pt idx="85">
                  <c:v>2.1398544999999998E-3</c:v>
                </c:pt>
                <c:pt idx="86">
                  <c:v>5.5052010000000004E-3</c:v>
                </c:pt>
                <c:pt idx="87">
                  <c:v>1.1714145E-2</c:v>
                </c:pt>
                <c:pt idx="88">
                  <c:v>1.9307734E-2</c:v>
                </c:pt>
                <c:pt idx="89">
                  <c:v>2.5860866999999999E-2</c:v>
                </c:pt>
                <c:pt idx="90">
                  <c:v>3.0460010999999999E-2</c:v>
                </c:pt>
                <c:pt idx="91">
                  <c:v>3.26971E-2</c:v>
                </c:pt>
                <c:pt idx="92">
                  <c:v>3.1932242E-2</c:v>
                </c:pt>
                <c:pt idx="93">
                  <c:v>3.0728203999999999E-2</c:v>
                </c:pt>
                <c:pt idx="94">
                  <c:v>2.9542200000000001E-2</c:v>
                </c:pt>
                <c:pt idx="95">
                  <c:v>2.6428018000000001E-2</c:v>
                </c:pt>
                <c:pt idx="96">
                  <c:v>2.5812973999999999E-2</c:v>
                </c:pt>
                <c:pt idx="97">
                  <c:v>2.5578699999999999E-2</c:v>
                </c:pt>
                <c:pt idx="98">
                  <c:v>2.4876354E-2</c:v>
                </c:pt>
                <c:pt idx="99">
                  <c:v>2.427025E-2</c:v>
                </c:pt>
                <c:pt idx="100">
                  <c:v>2.5080361999999998E-2</c:v>
                </c:pt>
                <c:pt idx="101">
                  <c:v>2.5233538999999999E-2</c:v>
                </c:pt>
                <c:pt idx="102">
                  <c:v>2.3990134E-2</c:v>
                </c:pt>
                <c:pt idx="103">
                  <c:v>2.3189029999999999E-2</c:v>
                </c:pt>
                <c:pt idx="104">
                  <c:v>2.2019876000000001E-2</c:v>
                </c:pt>
                <c:pt idx="105">
                  <c:v>2.0159876E-2</c:v>
                </c:pt>
                <c:pt idx="106">
                  <c:v>1.7702260000000001E-2</c:v>
                </c:pt>
                <c:pt idx="107">
                  <c:v>1.4834728E-2</c:v>
                </c:pt>
                <c:pt idx="108">
                  <c:v>1.1551386E-2</c:v>
                </c:pt>
                <c:pt idx="109">
                  <c:v>7.8982380000000001E-3</c:v>
                </c:pt>
                <c:pt idx="110">
                  <c:v>4.4222814000000003E-3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09D2-4A6A-92B2-BC49B75C8AF7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[5]Sheet1!$D$130:$DT$130</c:f>
              <c:numCache>
                <c:formatCode>General</c:formatCode>
                <c:ptCount val="121"/>
                <c:pt idx="0">
                  <c:v>0</c:v>
                </c:pt>
                <c:pt idx="1">
                  <c:v>1.7580927E-3</c:v>
                </c:pt>
                <c:pt idx="2">
                  <c:v>7.3206800000000004E-3</c:v>
                </c:pt>
                <c:pt idx="3">
                  <c:v>1.3549765E-2</c:v>
                </c:pt>
                <c:pt idx="4">
                  <c:v>1.5197569500000001E-2</c:v>
                </c:pt>
                <c:pt idx="5">
                  <c:v>1.4553458E-2</c:v>
                </c:pt>
                <c:pt idx="6">
                  <c:v>1.3365838E-2</c:v>
                </c:pt>
                <c:pt idx="7">
                  <c:v>1.1264537999999999E-2</c:v>
                </c:pt>
                <c:pt idx="8">
                  <c:v>6.936813E-3</c:v>
                </c:pt>
                <c:pt idx="9">
                  <c:v>1.2011881E-3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4.8000000000000001E-4</c:v>
                </c:pt>
                <c:pt idx="14">
                  <c:v>5.9112343000000001E-3</c:v>
                </c:pt>
                <c:pt idx="15">
                  <c:v>9.5558770000000008E-3</c:v>
                </c:pt>
                <c:pt idx="16">
                  <c:v>9.9030320000000008E-3</c:v>
                </c:pt>
                <c:pt idx="17">
                  <c:v>7.160825E-3</c:v>
                </c:pt>
                <c:pt idx="18">
                  <c:v>3.3453129999999999E-3</c:v>
                </c:pt>
                <c:pt idx="19">
                  <c:v>3.01E-4</c:v>
                </c:pt>
                <c:pt idx="20">
                  <c:v>0</c:v>
                </c:pt>
                <c:pt idx="21">
                  <c:v>0</c:v>
                </c:pt>
                <c:pt idx="22">
                  <c:v>2.1613014000000002E-3</c:v>
                </c:pt>
                <c:pt idx="23">
                  <c:v>5.9335669999999998E-3</c:v>
                </c:pt>
                <c:pt idx="24">
                  <c:v>1.0712342999999999E-2</c:v>
                </c:pt>
                <c:pt idx="25">
                  <c:v>1.44492835E-2</c:v>
                </c:pt>
                <c:pt idx="26">
                  <c:v>1.8009746E-2</c:v>
                </c:pt>
                <c:pt idx="27">
                  <c:v>2.0644853000000001E-2</c:v>
                </c:pt>
                <c:pt idx="28">
                  <c:v>2.3415788999999999E-2</c:v>
                </c:pt>
                <c:pt idx="29">
                  <c:v>2.6196193E-2</c:v>
                </c:pt>
                <c:pt idx="30">
                  <c:v>2.8805121999999999E-2</c:v>
                </c:pt>
                <c:pt idx="31">
                  <c:v>3.1483030000000002E-2</c:v>
                </c:pt>
                <c:pt idx="32">
                  <c:v>3.5565107999999998E-2</c:v>
                </c:pt>
                <c:pt idx="33">
                  <c:v>4.2564467000000002E-2</c:v>
                </c:pt>
                <c:pt idx="34">
                  <c:v>5.1977700000000002E-2</c:v>
                </c:pt>
                <c:pt idx="35">
                  <c:v>6.2354307999999997E-2</c:v>
                </c:pt>
                <c:pt idx="36">
                  <c:v>7.0538699999999996E-2</c:v>
                </c:pt>
                <c:pt idx="37">
                  <c:v>7.4423859999999994E-2</c:v>
                </c:pt>
                <c:pt idx="38">
                  <c:v>7.3432479999999994E-2</c:v>
                </c:pt>
                <c:pt idx="39">
                  <c:v>6.88526E-2</c:v>
                </c:pt>
                <c:pt idx="40">
                  <c:v>6.1691068000000002E-2</c:v>
                </c:pt>
                <c:pt idx="41">
                  <c:v>5.3909372999999997E-2</c:v>
                </c:pt>
                <c:pt idx="42">
                  <c:v>4.6700113000000001E-2</c:v>
                </c:pt>
                <c:pt idx="43">
                  <c:v>4.1277914999999998E-2</c:v>
                </c:pt>
                <c:pt idx="44">
                  <c:v>3.9539131999999998E-2</c:v>
                </c:pt>
                <c:pt idx="45">
                  <c:v>4.0534630000000002E-2</c:v>
                </c:pt>
                <c:pt idx="46">
                  <c:v>4.1512143000000001E-2</c:v>
                </c:pt>
                <c:pt idx="47">
                  <c:v>4.0239546000000001E-2</c:v>
                </c:pt>
                <c:pt idx="48">
                  <c:v>3.7391674E-2</c:v>
                </c:pt>
                <c:pt idx="49">
                  <c:v>3.5324220000000003E-2</c:v>
                </c:pt>
                <c:pt idx="50">
                  <c:v>3.4779835000000002E-2</c:v>
                </c:pt>
                <c:pt idx="51">
                  <c:v>3.5002492000000003E-2</c:v>
                </c:pt>
                <c:pt idx="52">
                  <c:v>3.6066282999999998E-2</c:v>
                </c:pt>
                <c:pt idx="53">
                  <c:v>3.8664766000000003E-2</c:v>
                </c:pt>
                <c:pt idx="54">
                  <c:v>4.3478474000000003E-2</c:v>
                </c:pt>
                <c:pt idx="55">
                  <c:v>5.0111677E-2</c:v>
                </c:pt>
                <c:pt idx="56">
                  <c:v>5.5187422999999999E-2</c:v>
                </c:pt>
                <c:pt idx="57">
                  <c:v>5.9247540000000001E-2</c:v>
                </c:pt>
                <c:pt idx="58">
                  <c:v>6.2927744999999993E-2</c:v>
                </c:pt>
                <c:pt idx="59">
                  <c:v>6.5441794999999997E-2</c:v>
                </c:pt>
                <c:pt idx="60">
                  <c:v>6.4527200000000007E-2</c:v>
                </c:pt>
                <c:pt idx="61">
                  <c:v>6.0282342000000003E-2</c:v>
                </c:pt>
                <c:pt idx="62">
                  <c:v>5.5131692000000003E-2</c:v>
                </c:pt>
                <c:pt idx="63">
                  <c:v>5.1140033000000001E-2</c:v>
                </c:pt>
                <c:pt idx="64">
                  <c:v>4.7985405000000002E-2</c:v>
                </c:pt>
                <c:pt idx="65">
                  <c:v>4.4108837999999997E-2</c:v>
                </c:pt>
                <c:pt idx="66">
                  <c:v>4.0765219999999998E-2</c:v>
                </c:pt>
                <c:pt idx="67">
                  <c:v>4.0189452000000001E-2</c:v>
                </c:pt>
                <c:pt idx="68">
                  <c:v>4.2220252999999999E-2</c:v>
                </c:pt>
                <c:pt idx="69">
                  <c:v>4.2464285999999997E-2</c:v>
                </c:pt>
                <c:pt idx="70">
                  <c:v>3.7810829999999997E-2</c:v>
                </c:pt>
                <c:pt idx="71">
                  <c:v>2.8375804000000001E-2</c:v>
                </c:pt>
                <c:pt idx="72">
                  <c:v>1.7044022999999998E-2</c:v>
                </c:pt>
                <c:pt idx="73">
                  <c:v>6.6830869999999999E-3</c:v>
                </c:pt>
                <c:pt idx="74">
                  <c:v>0</c:v>
                </c:pt>
                <c:pt idx="75">
                  <c:v>0</c:v>
                </c:pt>
                <c:pt idx="76">
                  <c:v>3.783556E-3</c:v>
                </c:pt>
                <c:pt idx="77">
                  <c:v>1.22788325E-2</c:v>
                </c:pt>
                <c:pt idx="78">
                  <c:v>1.9619399999999999E-2</c:v>
                </c:pt>
                <c:pt idx="79">
                  <c:v>2.3001715999999998E-2</c:v>
                </c:pt>
                <c:pt idx="80">
                  <c:v>2.1927037999999999E-2</c:v>
                </c:pt>
                <c:pt idx="81">
                  <c:v>1.7848289999999999E-2</c:v>
                </c:pt>
                <c:pt idx="82">
                  <c:v>1.2203762999999999E-2</c:v>
                </c:pt>
                <c:pt idx="83">
                  <c:v>6.5907040000000002E-3</c:v>
                </c:pt>
                <c:pt idx="84">
                  <c:v>2.6860521E-3</c:v>
                </c:pt>
                <c:pt idx="85">
                  <c:v>1.9495821000000001E-3</c:v>
                </c:pt>
                <c:pt idx="86">
                  <c:v>5.1677655000000001E-3</c:v>
                </c:pt>
                <c:pt idx="87">
                  <c:v>1.1208434999999999E-2</c:v>
                </c:pt>
                <c:pt idx="88">
                  <c:v>1.8704832000000001E-2</c:v>
                </c:pt>
                <c:pt idx="89">
                  <c:v>2.5323990000000001E-2</c:v>
                </c:pt>
                <c:pt idx="90">
                  <c:v>3.0074157000000001E-2</c:v>
                </c:pt>
                <c:pt idx="91">
                  <c:v>3.2591822999999999E-2</c:v>
                </c:pt>
                <c:pt idx="92">
                  <c:v>3.2108089999999999E-2</c:v>
                </c:pt>
                <c:pt idx="93">
                  <c:v>3.1113973E-2</c:v>
                </c:pt>
                <c:pt idx="94">
                  <c:v>3.0057787999999998E-2</c:v>
                </c:pt>
                <c:pt idx="95">
                  <c:v>2.6986402E-2</c:v>
                </c:pt>
                <c:pt idx="96">
                  <c:v>2.6345955000000001E-2</c:v>
                </c:pt>
                <c:pt idx="97">
                  <c:v>2.6030777000000001E-2</c:v>
                </c:pt>
                <c:pt idx="98">
                  <c:v>2.5224073E-2</c:v>
                </c:pt>
                <c:pt idx="99">
                  <c:v>2.4512248E-2</c:v>
                </c:pt>
                <c:pt idx="100">
                  <c:v>2.5224593E-2</c:v>
                </c:pt>
                <c:pt idx="101">
                  <c:v>2.5365525999999999E-2</c:v>
                </c:pt>
                <c:pt idx="102">
                  <c:v>2.4037414999999999E-2</c:v>
                </c:pt>
                <c:pt idx="103">
                  <c:v>2.3163348E-2</c:v>
                </c:pt>
                <c:pt idx="104">
                  <c:v>2.1946033E-2</c:v>
                </c:pt>
                <c:pt idx="105">
                  <c:v>2.0056522E-2</c:v>
                </c:pt>
                <c:pt idx="106">
                  <c:v>1.7593899999999999E-2</c:v>
                </c:pt>
                <c:pt idx="107">
                  <c:v>1.4758548999999999E-2</c:v>
                </c:pt>
                <c:pt idx="108">
                  <c:v>1.1520152000000001E-2</c:v>
                </c:pt>
                <c:pt idx="109">
                  <c:v>7.9366599999999999E-3</c:v>
                </c:pt>
                <c:pt idx="110">
                  <c:v>4.5391247000000001E-3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09D2-4A6A-92B2-BC49B75C8AF7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[5]Sheet1!$D$131:$DT$131</c:f>
              <c:numCache>
                <c:formatCode>General</c:formatCode>
                <c:ptCount val="121"/>
                <c:pt idx="0">
                  <c:v>0</c:v>
                </c:pt>
                <c:pt idx="1">
                  <c:v>9.990000000000001E-4</c:v>
                </c:pt>
                <c:pt idx="2">
                  <c:v>7.1453480000000002E-3</c:v>
                </c:pt>
                <c:pt idx="3">
                  <c:v>1.4148286E-2</c:v>
                </c:pt>
                <c:pt idx="4">
                  <c:v>1.6199689999999999E-2</c:v>
                </c:pt>
                <c:pt idx="5">
                  <c:v>1.5450668000000001E-2</c:v>
                </c:pt>
                <c:pt idx="6">
                  <c:v>1.386014E-2</c:v>
                </c:pt>
                <c:pt idx="7">
                  <c:v>1.155893E-2</c:v>
                </c:pt>
                <c:pt idx="8">
                  <c:v>7.3644347000000002E-3</c:v>
                </c:pt>
                <c:pt idx="9">
                  <c:v>1.8220273E-3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5.6474363000000001E-3</c:v>
                </c:pt>
                <c:pt idx="15">
                  <c:v>9.8076929999999993E-3</c:v>
                </c:pt>
                <c:pt idx="16">
                  <c:v>1.0323618999999999E-2</c:v>
                </c:pt>
                <c:pt idx="17">
                  <c:v>7.3629556999999998E-3</c:v>
                </c:pt>
                <c:pt idx="18">
                  <c:v>3.2956752000000001E-3</c:v>
                </c:pt>
                <c:pt idx="19">
                  <c:v>1.3300000000000001E-4</c:v>
                </c:pt>
                <c:pt idx="20">
                  <c:v>0</c:v>
                </c:pt>
                <c:pt idx="21">
                  <c:v>0</c:v>
                </c:pt>
                <c:pt idx="22">
                  <c:v>2.5207365000000002E-3</c:v>
                </c:pt>
                <c:pt idx="23">
                  <c:v>6.5557860000000001E-3</c:v>
                </c:pt>
                <c:pt idx="24">
                  <c:v>1.1575047999999999E-2</c:v>
                </c:pt>
                <c:pt idx="25">
                  <c:v>1.53595265E-2</c:v>
                </c:pt>
                <c:pt idx="26">
                  <c:v>1.8841196000000001E-2</c:v>
                </c:pt>
                <c:pt idx="27">
                  <c:v>2.1180833E-2</c:v>
                </c:pt>
                <c:pt idx="28">
                  <c:v>2.3640993999999999E-2</c:v>
                </c:pt>
                <c:pt idx="29">
                  <c:v>2.617446E-2</c:v>
                </c:pt>
                <c:pt idx="30">
                  <c:v>2.8619858000000001E-2</c:v>
                </c:pt>
                <c:pt idx="31">
                  <c:v>3.1129799999999999E-2</c:v>
                </c:pt>
                <c:pt idx="32">
                  <c:v>3.5085591999999999E-2</c:v>
                </c:pt>
                <c:pt idx="33">
                  <c:v>4.1901424999999999E-2</c:v>
                </c:pt>
                <c:pt idx="34">
                  <c:v>5.1202690000000002E-2</c:v>
                </c:pt>
                <c:pt idx="35">
                  <c:v>6.1485629999999999E-2</c:v>
                </c:pt>
                <c:pt idx="36">
                  <c:v>6.9750119999999999E-2</c:v>
                </c:pt>
                <c:pt idx="37">
                  <c:v>7.3908570000000007E-2</c:v>
                </c:pt>
                <c:pt idx="38">
                  <c:v>7.3210239999999996E-2</c:v>
                </c:pt>
                <c:pt idx="39">
                  <c:v>6.8854349999999995E-2</c:v>
                </c:pt>
                <c:pt idx="40">
                  <c:v>6.1769824000000001E-2</c:v>
                </c:pt>
                <c:pt idx="41">
                  <c:v>5.4173122999999997E-2</c:v>
                </c:pt>
                <c:pt idx="42">
                  <c:v>4.7136255000000002E-2</c:v>
                </c:pt>
                <c:pt idx="43">
                  <c:v>4.1900642000000002E-2</c:v>
                </c:pt>
                <c:pt idx="44">
                  <c:v>4.0359285000000002E-2</c:v>
                </c:pt>
                <c:pt idx="45">
                  <c:v>4.1647796000000001E-2</c:v>
                </c:pt>
                <c:pt idx="46">
                  <c:v>4.2799965000000002E-2</c:v>
                </c:pt>
                <c:pt idx="47">
                  <c:v>4.1402380000000003E-2</c:v>
                </c:pt>
                <c:pt idx="48">
                  <c:v>3.7988516999999999E-2</c:v>
                </c:pt>
                <c:pt idx="49">
                  <c:v>3.521639E-2</c:v>
                </c:pt>
                <c:pt idx="50">
                  <c:v>3.4098666E-2</c:v>
                </c:pt>
                <c:pt idx="51">
                  <c:v>3.4007452000000001E-2</c:v>
                </c:pt>
                <c:pt idx="52">
                  <c:v>3.5029379999999999E-2</c:v>
                </c:pt>
                <c:pt idx="53">
                  <c:v>3.7889394999999999E-2</c:v>
                </c:pt>
                <c:pt idx="54">
                  <c:v>4.3247800000000003E-2</c:v>
                </c:pt>
                <c:pt idx="55">
                  <c:v>5.0610759999999998E-2</c:v>
                </c:pt>
                <c:pt idx="56">
                  <c:v>5.6328120000000002E-2</c:v>
                </c:pt>
                <c:pt idx="57">
                  <c:v>6.071787E-2</c:v>
                </c:pt>
                <c:pt idx="58">
                  <c:v>6.4317289999999999E-2</c:v>
                </c:pt>
                <c:pt idx="59">
                  <c:v>6.6283874000000007E-2</c:v>
                </c:pt>
                <c:pt idx="60">
                  <c:v>6.4557299999999998E-2</c:v>
                </c:pt>
                <c:pt idx="61">
                  <c:v>5.9425621999999997E-2</c:v>
                </c:pt>
                <c:pt idx="62">
                  <c:v>5.3640081999999999E-2</c:v>
                </c:pt>
                <c:pt idx="63">
                  <c:v>4.9396361999999999E-2</c:v>
                </c:pt>
                <c:pt idx="64">
                  <c:v>4.6453599999999998E-2</c:v>
                </c:pt>
                <c:pt idx="65">
                  <c:v>4.3223419999999999E-2</c:v>
                </c:pt>
                <c:pt idx="66">
                  <c:v>4.0816105999999998E-2</c:v>
                </c:pt>
                <c:pt idx="67">
                  <c:v>4.1034716999999998E-2</c:v>
                </c:pt>
                <c:pt idx="68">
                  <c:v>4.3348085000000001E-2</c:v>
                </c:pt>
                <c:pt idx="69">
                  <c:v>4.3254836999999997E-2</c:v>
                </c:pt>
                <c:pt idx="70">
                  <c:v>3.8020495000000001E-2</c:v>
                </c:pt>
                <c:pt idx="71">
                  <c:v>2.8249063000000001E-2</c:v>
                </c:pt>
                <c:pt idx="72">
                  <c:v>1.7106975999999999E-2</c:v>
                </c:pt>
                <c:pt idx="73">
                  <c:v>7.3595819999999999E-3</c:v>
                </c:pt>
                <c:pt idx="74">
                  <c:v>9.7599999999999998E-4</c:v>
                </c:pt>
                <c:pt idx="75">
                  <c:v>0</c:v>
                </c:pt>
                <c:pt idx="76">
                  <c:v>4.1955339999999999E-3</c:v>
                </c:pt>
                <c:pt idx="77">
                  <c:v>1.1822899E-2</c:v>
                </c:pt>
                <c:pt idx="78">
                  <c:v>1.8624047000000001E-2</c:v>
                </c:pt>
                <c:pt idx="79">
                  <c:v>2.1873667999999999E-2</c:v>
                </c:pt>
                <c:pt idx="80">
                  <c:v>2.0874090000000001E-2</c:v>
                </c:pt>
                <c:pt idx="81">
                  <c:v>1.6921005999999999E-2</c:v>
                </c:pt>
                <c:pt idx="82">
                  <c:v>1.1531622E-2</c:v>
                </c:pt>
                <c:pt idx="83">
                  <c:v>6.4430069999999997E-3</c:v>
                </c:pt>
                <c:pt idx="84">
                  <c:v>3.3638594E-3</c:v>
                </c:pt>
                <c:pt idx="85">
                  <c:v>3.6112976000000001E-3</c:v>
                </c:pt>
                <c:pt idx="86">
                  <c:v>7.6638265000000001E-3</c:v>
                </c:pt>
                <c:pt idx="87">
                  <c:v>1.4152246E-2</c:v>
                </c:pt>
                <c:pt idx="88">
                  <c:v>2.1557044000000001E-2</c:v>
                </c:pt>
                <c:pt idx="89">
                  <c:v>2.7521499000000001E-2</c:v>
                </c:pt>
                <c:pt idx="90">
                  <c:v>3.12616E-2</c:v>
                </c:pt>
                <c:pt idx="91">
                  <c:v>3.2573372000000003E-2</c:v>
                </c:pt>
                <c:pt idx="92">
                  <c:v>3.1030636E-2</c:v>
                </c:pt>
                <c:pt idx="93">
                  <c:v>2.9251948E-2</c:v>
                </c:pt>
                <c:pt idx="94">
                  <c:v>2.771697E-2</c:v>
                </c:pt>
                <c:pt idx="95">
                  <c:v>2.4519216E-2</c:v>
                </c:pt>
                <c:pt idx="96">
                  <c:v>2.3999856999999999E-2</c:v>
                </c:pt>
                <c:pt idx="97">
                  <c:v>2.3966576999999999E-2</c:v>
                </c:pt>
                <c:pt idx="98">
                  <c:v>2.3536676999999999E-2</c:v>
                </c:pt>
                <c:pt idx="99">
                  <c:v>2.324797E-2</c:v>
                </c:pt>
                <c:pt idx="100">
                  <c:v>2.4429519E-2</c:v>
                </c:pt>
                <c:pt idx="101">
                  <c:v>2.4898045000000001E-2</c:v>
                </c:pt>
                <c:pt idx="102">
                  <c:v>2.3978308E-2</c:v>
                </c:pt>
                <c:pt idx="103">
                  <c:v>2.3467999999999999E-2</c:v>
                </c:pt>
                <c:pt idx="104">
                  <c:v>2.2544688E-2</c:v>
                </c:pt>
                <c:pt idx="105">
                  <c:v>2.086758E-2</c:v>
                </c:pt>
                <c:pt idx="106">
                  <c:v>1.8552233000000001E-2</c:v>
                </c:pt>
                <c:pt idx="107">
                  <c:v>1.5822449999999998E-2</c:v>
                </c:pt>
                <c:pt idx="108">
                  <c:v>1.2632299E-2</c:v>
                </c:pt>
                <c:pt idx="109">
                  <c:v>9.0715840000000006E-3</c:v>
                </c:pt>
                <c:pt idx="110">
                  <c:v>5.6908460000000003E-3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09D2-4A6A-92B2-BC49B75C8AF7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[5]Sheet1!$D$132:$DT$132</c:f>
              <c:numCache>
                <c:formatCode>General</c:formatCode>
                <c:ptCount val="121"/>
                <c:pt idx="0">
                  <c:v>0</c:v>
                </c:pt>
                <c:pt idx="1">
                  <c:v>1.4234011E-3</c:v>
                </c:pt>
                <c:pt idx="2">
                  <c:v>7.3738780000000004E-3</c:v>
                </c:pt>
                <c:pt idx="3">
                  <c:v>1.392855E-2</c:v>
                </c:pt>
                <c:pt idx="4">
                  <c:v>1.5459781000000001E-2</c:v>
                </c:pt>
                <c:pt idx="5">
                  <c:v>1.4348493E-2</c:v>
                </c:pt>
                <c:pt idx="6">
                  <c:v>1.2653835E-2</c:v>
                </c:pt>
                <c:pt idx="7">
                  <c:v>1.049376E-2</c:v>
                </c:pt>
                <c:pt idx="8">
                  <c:v>6.5411436000000003E-3</c:v>
                </c:pt>
                <c:pt idx="9">
                  <c:v>1.2298378E-3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1.83E-4</c:v>
                </c:pt>
                <c:pt idx="14">
                  <c:v>5.9259556999999999E-3</c:v>
                </c:pt>
                <c:pt idx="15">
                  <c:v>1.0002974E-2</c:v>
                </c:pt>
                <c:pt idx="16">
                  <c:v>1.0627727E-2</c:v>
                </c:pt>
                <c:pt idx="17">
                  <c:v>7.8074965000000003E-3</c:v>
                </c:pt>
                <c:pt idx="18">
                  <c:v>3.7378285000000001E-3</c:v>
                </c:pt>
                <c:pt idx="19">
                  <c:v>3.7300000000000001E-4</c:v>
                </c:pt>
                <c:pt idx="20">
                  <c:v>0</c:v>
                </c:pt>
                <c:pt idx="21">
                  <c:v>0</c:v>
                </c:pt>
                <c:pt idx="22">
                  <c:v>1.712047E-3</c:v>
                </c:pt>
                <c:pt idx="23">
                  <c:v>5.3262769999999999E-3</c:v>
                </c:pt>
                <c:pt idx="24">
                  <c:v>9.9743160000000004E-3</c:v>
                </c:pt>
                <c:pt idx="25">
                  <c:v>1.3713306E-2</c:v>
                </c:pt>
                <c:pt idx="26">
                  <c:v>1.7437087E-2</c:v>
                </c:pt>
                <c:pt idx="27">
                  <c:v>2.0322165999999999E-2</c:v>
                </c:pt>
                <c:pt idx="28">
                  <c:v>2.3325545999999999E-2</c:v>
                </c:pt>
                <c:pt idx="29">
                  <c:v>2.6215473E-2</c:v>
                </c:pt>
                <c:pt idx="30">
                  <c:v>2.8804630000000001E-2</c:v>
                </c:pt>
                <c:pt idx="31">
                  <c:v>3.141509E-2</c:v>
                </c:pt>
                <c:pt idx="32">
                  <c:v>3.5490576000000003E-2</c:v>
                </c:pt>
                <c:pt idx="33">
                  <c:v>4.2604912000000002E-2</c:v>
                </c:pt>
                <c:pt idx="34">
                  <c:v>5.2201007000000001E-2</c:v>
                </c:pt>
                <c:pt idx="35">
                  <c:v>6.2656275999999997E-2</c:v>
                </c:pt>
                <c:pt idx="36">
                  <c:v>7.0804334999999996E-2</c:v>
                </c:pt>
                <c:pt idx="37">
                  <c:v>7.4616950000000001E-2</c:v>
                </c:pt>
                <c:pt idx="38">
                  <c:v>7.3602790000000001E-2</c:v>
                </c:pt>
                <c:pt idx="39">
                  <c:v>6.9087990000000002E-2</c:v>
                </c:pt>
                <c:pt idx="40">
                  <c:v>6.1948184000000003E-2</c:v>
                </c:pt>
                <c:pt idx="41">
                  <c:v>5.4089088E-2</c:v>
                </c:pt>
                <c:pt idx="42">
                  <c:v>4.6599675E-2</c:v>
                </c:pt>
                <c:pt idx="43">
                  <c:v>4.0839724000000001E-2</c:v>
                </c:pt>
                <c:pt idx="44">
                  <c:v>3.8963801999999999E-2</c:v>
                </c:pt>
                <c:pt idx="45">
                  <c:v>4.017768E-2</c:v>
                </c:pt>
                <c:pt idx="46">
                  <c:v>4.1564719999999999E-2</c:v>
                </c:pt>
                <c:pt idx="47">
                  <c:v>4.0579761999999998E-2</c:v>
                </c:pt>
                <c:pt idx="48">
                  <c:v>3.7688146999999998E-2</c:v>
                </c:pt>
                <c:pt idx="49">
                  <c:v>3.5385991999999998E-2</c:v>
                </c:pt>
                <c:pt idx="50">
                  <c:v>3.4626015000000003E-2</c:v>
                </c:pt>
                <c:pt idx="51">
                  <c:v>3.4739150000000003E-2</c:v>
                </c:pt>
                <c:pt idx="52">
                  <c:v>3.5754415999999997E-2</c:v>
                </c:pt>
                <c:pt idx="53">
                  <c:v>3.8222745000000002E-2</c:v>
                </c:pt>
                <c:pt idx="54">
                  <c:v>4.2874977000000002E-2</c:v>
                </c:pt>
                <c:pt idx="55">
                  <c:v>4.9481325E-2</c:v>
                </c:pt>
                <c:pt idx="56">
                  <c:v>5.4737336999999997E-2</c:v>
                </c:pt>
                <c:pt idx="57">
                  <c:v>5.9134576000000001E-2</c:v>
                </c:pt>
                <c:pt idx="58">
                  <c:v>6.3132209999999994E-2</c:v>
                </c:pt>
                <c:pt idx="59">
                  <c:v>6.5797990000000001E-2</c:v>
                </c:pt>
                <c:pt idx="60">
                  <c:v>6.4907969999999995E-2</c:v>
                </c:pt>
                <c:pt idx="61">
                  <c:v>6.0630864999999999E-2</c:v>
                </c:pt>
                <c:pt idx="62">
                  <c:v>5.5440105000000003E-2</c:v>
                </c:pt>
                <c:pt idx="63">
                  <c:v>5.133824E-2</c:v>
                </c:pt>
                <c:pt idx="64">
                  <c:v>4.7928805999999997E-2</c:v>
                </c:pt>
                <c:pt idx="65">
                  <c:v>4.3733460000000002E-2</c:v>
                </c:pt>
                <c:pt idx="66">
                  <c:v>4.0231105000000003E-2</c:v>
                </c:pt>
                <c:pt idx="67">
                  <c:v>3.9804767999999997E-2</c:v>
                </c:pt>
                <c:pt idx="68">
                  <c:v>4.2287864000000001E-2</c:v>
                </c:pt>
                <c:pt idx="69">
                  <c:v>4.3047175E-2</c:v>
                </c:pt>
                <c:pt idx="70">
                  <c:v>3.8735277999999998E-2</c:v>
                </c:pt>
                <c:pt idx="71">
                  <c:v>2.9336392999999999E-2</c:v>
                </c:pt>
                <c:pt idx="72">
                  <c:v>1.7774267E-2</c:v>
                </c:pt>
                <c:pt idx="73">
                  <c:v>7.0571234000000004E-3</c:v>
                </c:pt>
                <c:pt idx="74">
                  <c:v>0</c:v>
                </c:pt>
                <c:pt idx="75">
                  <c:v>0</c:v>
                </c:pt>
                <c:pt idx="76">
                  <c:v>3.0277084999999998E-3</c:v>
                </c:pt>
                <c:pt idx="77">
                  <c:v>1.1325563E-2</c:v>
                </c:pt>
                <c:pt idx="78">
                  <c:v>1.8809368999999999E-2</c:v>
                </c:pt>
                <c:pt idx="79">
                  <c:v>2.2705715000000001E-2</c:v>
                </c:pt>
                <c:pt idx="80">
                  <c:v>2.2307144000000001E-2</c:v>
                </c:pt>
                <c:pt idx="81">
                  <c:v>1.8715391000000001E-2</c:v>
                </c:pt>
                <c:pt idx="82">
                  <c:v>1.3135917E-2</c:v>
                </c:pt>
                <c:pt idx="83">
                  <c:v>7.159271E-3</c:v>
                </c:pt>
                <c:pt idx="84">
                  <c:v>2.6765144000000002E-3</c:v>
                </c:pt>
                <c:pt idx="85">
                  <c:v>1.4363144000000001E-3</c:v>
                </c:pt>
                <c:pt idx="86">
                  <c:v>4.4533107000000001E-3</c:v>
                </c:pt>
                <c:pt idx="87">
                  <c:v>1.0610432E-2</c:v>
                </c:pt>
                <c:pt idx="88">
                  <c:v>1.8431158999999999E-2</c:v>
                </c:pt>
                <c:pt idx="89">
                  <c:v>2.5419047E-2</c:v>
                </c:pt>
                <c:pt idx="90">
                  <c:v>3.0504272999999998E-2</c:v>
                </c:pt>
                <c:pt idx="91">
                  <c:v>3.3200630000000002E-2</c:v>
                </c:pt>
                <c:pt idx="92">
                  <c:v>3.2761934999999999E-2</c:v>
                </c:pt>
                <c:pt idx="93">
                  <c:v>3.1705565999999998E-2</c:v>
                </c:pt>
                <c:pt idx="94">
                  <c:v>3.0512945999999999E-2</c:v>
                </c:pt>
                <c:pt idx="95">
                  <c:v>2.7261324E-2</c:v>
                </c:pt>
                <c:pt idx="96">
                  <c:v>2.6379908000000001E-2</c:v>
                </c:pt>
                <c:pt idx="97">
                  <c:v>2.5814684000000001E-2</c:v>
                </c:pt>
                <c:pt idx="98">
                  <c:v>2.4797512000000001E-2</c:v>
                </c:pt>
                <c:pt idx="99">
                  <c:v>2.3957361999999999E-2</c:v>
                </c:pt>
                <c:pt idx="100">
                  <c:v>2.4627348E-2</c:v>
                </c:pt>
                <c:pt idx="101">
                  <c:v>2.4795999999999999E-2</c:v>
                </c:pt>
                <c:pt idx="102">
                  <c:v>2.3568384000000001E-2</c:v>
                </c:pt>
                <c:pt idx="103">
                  <c:v>2.2856695999999999E-2</c:v>
                </c:pt>
                <c:pt idx="104">
                  <c:v>2.1810883999999999E-2</c:v>
                </c:pt>
                <c:pt idx="105">
                  <c:v>2.0088542000000001E-2</c:v>
                </c:pt>
                <c:pt idx="106">
                  <c:v>1.7767504E-2</c:v>
                </c:pt>
                <c:pt idx="107">
                  <c:v>1.5047217E-2</c:v>
                </c:pt>
                <c:pt idx="108">
                  <c:v>1.1849073999999999E-2</c:v>
                </c:pt>
                <c:pt idx="109">
                  <c:v>8.2406649999999994E-3</c:v>
                </c:pt>
                <c:pt idx="110">
                  <c:v>4.7708474999999997E-3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09D2-4A6A-92B2-BC49B75C8AF7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[5]Sheet1!$D$133:$DT$133</c:f>
              <c:numCache>
                <c:formatCode>General</c:formatCode>
                <c:ptCount val="121"/>
                <c:pt idx="0">
                  <c:v>0</c:v>
                </c:pt>
                <c:pt idx="1">
                  <c:v>1.4107656E-3</c:v>
                </c:pt>
                <c:pt idx="2">
                  <c:v>7.1085530000000001E-3</c:v>
                </c:pt>
                <c:pt idx="3">
                  <c:v>1.3507323E-2</c:v>
                </c:pt>
                <c:pt idx="4">
                  <c:v>1.5297563E-2</c:v>
                </c:pt>
                <c:pt idx="5">
                  <c:v>1.4756414000000001E-2</c:v>
                </c:pt>
                <c:pt idx="6">
                  <c:v>1.3555078E-2</c:v>
                </c:pt>
                <c:pt idx="7">
                  <c:v>1.1473356000000001E-2</c:v>
                </c:pt>
                <c:pt idx="8">
                  <c:v>7.1512110000000002E-3</c:v>
                </c:pt>
                <c:pt idx="9">
                  <c:v>1.3913447999999999E-3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1.93E-4</c:v>
                </c:pt>
                <c:pt idx="14">
                  <c:v>5.9384004999999997E-3</c:v>
                </c:pt>
                <c:pt idx="15">
                  <c:v>9.8854500000000005E-3</c:v>
                </c:pt>
                <c:pt idx="16">
                  <c:v>1.0413212999999999E-2</c:v>
                </c:pt>
                <c:pt idx="17">
                  <c:v>7.7209234999999999E-3</c:v>
                </c:pt>
                <c:pt idx="18">
                  <c:v>3.9497823000000003E-3</c:v>
                </c:pt>
                <c:pt idx="19">
                  <c:v>8.2200000000000003E-4</c:v>
                </c:pt>
                <c:pt idx="20">
                  <c:v>0</c:v>
                </c:pt>
                <c:pt idx="21">
                  <c:v>0</c:v>
                </c:pt>
                <c:pt idx="22">
                  <c:v>2.0024448000000002E-3</c:v>
                </c:pt>
                <c:pt idx="23">
                  <c:v>5.6226434999999998E-3</c:v>
                </c:pt>
                <c:pt idx="24">
                  <c:v>1.0251306E-2</c:v>
                </c:pt>
                <c:pt idx="25">
                  <c:v>1.3869823999999999E-2</c:v>
                </c:pt>
                <c:pt idx="26">
                  <c:v>1.7378872E-2</c:v>
                </c:pt>
                <c:pt idx="27">
                  <c:v>2.0064120000000001E-2</c:v>
                </c:pt>
                <c:pt idx="28">
                  <c:v>2.2957795999999999E-2</c:v>
                </c:pt>
                <c:pt idx="29">
                  <c:v>2.5790569999999999E-2</c:v>
                </c:pt>
                <c:pt idx="30">
                  <c:v>2.8428116999999999E-2</c:v>
                </c:pt>
                <c:pt idx="31">
                  <c:v>3.11589E-2</c:v>
                </c:pt>
                <c:pt idx="32">
                  <c:v>3.5368953000000002E-2</c:v>
                </c:pt>
                <c:pt idx="33">
                  <c:v>4.2634922999999998E-2</c:v>
                </c:pt>
                <c:pt idx="34">
                  <c:v>5.2339096000000002E-2</c:v>
                </c:pt>
                <c:pt idx="35">
                  <c:v>6.2935433999999998E-2</c:v>
                </c:pt>
                <c:pt idx="36">
                  <c:v>7.1245230000000007E-2</c:v>
                </c:pt>
                <c:pt idx="37">
                  <c:v>7.5118969999999993E-2</c:v>
                </c:pt>
                <c:pt idx="38">
                  <c:v>7.3974419999999999E-2</c:v>
                </c:pt>
                <c:pt idx="39">
                  <c:v>6.9147005999999997E-2</c:v>
                </c:pt>
                <c:pt idx="40">
                  <c:v>6.1662920000000003E-2</c:v>
                </c:pt>
                <c:pt idx="41">
                  <c:v>5.3632890000000003E-2</c:v>
                </c:pt>
                <c:pt idx="42">
                  <c:v>4.627324E-2</c:v>
                </c:pt>
                <c:pt idx="43">
                  <c:v>4.0926869999999997E-2</c:v>
                </c:pt>
                <c:pt idx="44">
                  <c:v>3.9478659999999999E-2</c:v>
                </c:pt>
                <c:pt idx="45">
                  <c:v>4.0917855000000003E-2</c:v>
                </c:pt>
                <c:pt idx="46">
                  <c:v>4.2216825999999999E-2</c:v>
                </c:pt>
                <c:pt idx="47">
                  <c:v>4.096168E-2</c:v>
                </c:pt>
                <c:pt idx="48">
                  <c:v>3.7847924999999998E-2</c:v>
                </c:pt>
                <c:pt idx="49">
                  <c:v>3.5398230000000003E-2</c:v>
                </c:pt>
                <c:pt idx="50">
                  <c:v>3.4463982999999997E-2</c:v>
                </c:pt>
                <c:pt idx="51">
                  <c:v>3.4378781999999997E-2</c:v>
                </c:pt>
                <c:pt idx="52">
                  <c:v>3.5269406000000003E-2</c:v>
                </c:pt>
                <c:pt idx="53">
                  <c:v>3.7917880000000001E-2</c:v>
                </c:pt>
                <c:pt idx="54">
                  <c:v>4.2987789999999998E-2</c:v>
                </c:pt>
                <c:pt idx="55">
                  <c:v>5.0044476999999997E-2</c:v>
                </c:pt>
                <c:pt idx="56">
                  <c:v>5.5496637000000001E-2</c:v>
                </c:pt>
                <c:pt idx="57">
                  <c:v>5.9708730000000002E-2</c:v>
                </c:pt>
                <c:pt idx="58">
                  <c:v>6.3248869999999999E-2</c:v>
                </c:pt>
                <c:pt idx="59">
                  <c:v>6.5416619999999995E-2</c:v>
                </c:pt>
                <c:pt idx="60">
                  <c:v>6.4180814000000003E-2</c:v>
                </c:pt>
                <c:pt idx="61">
                  <c:v>5.9769700000000002E-2</c:v>
                </c:pt>
                <c:pt idx="62">
                  <c:v>5.4632694000000002E-2</c:v>
                </c:pt>
                <c:pt idx="63">
                  <c:v>5.0744329999999997E-2</c:v>
                </c:pt>
                <c:pt idx="64">
                  <c:v>4.7694544999999998E-2</c:v>
                </c:pt>
                <c:pt idx="65">
                  <c:v>4.3926E-2</c:v>
                </c:pt>
                <c:pt idx="66">
                  <c:v>4.0817383999999998E-2</c:v>
                </c:pt>
                <c:pt idx="67">
                  <c:v>4.0636060000000002E-2</c:v>
                </c:pt>
                <c:pt idx="68">
                  <c:v>4.3084777999999997E-2</c:v>
                </c:pt>
                <c:pt idx="69">
                  <c:v>4.3536199999999997E-2</c:v>
                </c:pt>
                <c:pt idx="70">
                  <c:v>3.8761700000000003E-2</c:v>
                </c:pt>
                <c:pt idx="71">
                  <c:v>2.8955801999999999E-2</c:v>
                </c:pt>
                <c:pt idx="72">
                  <c:v>1.7223733000000001E-2</c:v>
                </c:pt>
                <c:pt idx="73">
                  <c:v>6.5974780000000004E-3</c:v>
                </c:pt>
                <c:pt idx="74">
                  <c:v>0</c:v>
                </c:pt>
                <c:pt idx="75">
                  <c:v>0</c:v>
                </c:pt>
                <c:pt idx="76">
                  <c:v>3.0560498000000002E-3</c:v>
                </c:pt>
                <c:pt idx="77">
                  <c:v>1.1328875E-2</c:v>
                </c:pt>
                <c:pt idx="78">
                  <c:v>1.8650599E-2</c:v>
                </c:pt>
                <c:pt idx="79">
                  <c:v>2.2297975000000001E-2</c:v>
                </c:pt>
                <c:pt idx="80">
                  <c:v>2.1687123999999999E-2</c:v>
                </c:pt>
                <c:pt idx="81">
                  <c:v>1.8070709000000001E-2</c:v>
                </c:pt>
                <c:pt idx="82">
                  <c:v>1.2730234999999999E-2</c:v>
                </c:pt>
                <c:pt idx="83">
                  <c:v>7.2163590000000003E-3</c:v>
                </c:pt>
                <c:pt idx="84">
                  <c:v>3.2628214000000001E-3</c:v>
                </c:pt>
                <c:pt idx="85">
                  <c:v>2.4788668E-3</c:v>
                </c:pt>
                <c:pt idx="86">
                  <c:v>5.6700680000000003E-3</c:v>
                </c:pt>
                <c:pt idx="87">
                  <c:v>1.1680731E-2</c:v>
                </c:pt>
                <c:pt idx="88">
                  <c:v>1.9067583999999999E-2</c:v>
                </c:pt>
                <c:pt idx="89">
                  <c:v>2.5450179999999999E-2</c:v>
                </c:pt>
                <c:pt idx="90">
                  <c:v>2.9961794999999999E-2</c:v>
                </c:pt>
                <c:pt idx="91">
                  <c:v>3.2276507000000003E-2</c:v>
                </c:pt>
                <c:pt idx="92">
                  <c:v>3.1706360000000003E-2</c:v>
                </c:pt>
                <c:pt idx="93">
                  <c:v>3.0696204000000001E-2</c:v>
                </c:pt>
                <c:pt idx="94">
                  <c:v>2.9643157E-2</c:v>
                </c:pt>
                <c:pt idx="95">
                  <c:v>2.6604210999999999E-2</c:v>
                </c:pt>
                <c:pt idx="96">
                  <c:v>2.5977670000000001E-2</c:v>
                </c:pt>
                <c:pt idx="97">
                  <c:v>2.5682585000000001E-2</c:v>
                </c:pt>
                <c:pt idx="98">
                  <c:v>2.4917642E-2</c:v>
                </c:pt>
                <c:pt idx="99">
                  <c:v>2.4278642999999999E-2</c:v>
                </c:pt>
                <c:pt idx="100">
                  <c:v>2.5092601999999999E-2</c:v>
                </c:pt>
                <c:pt idx="101">
                  <c:v>2.5227385000000001E-2</c:v>
                </c:pt>
                <c:pt idx="102">
                  <c:v>2.4035082999999999E-2</c:v>
                </c:pt>
                <c:pt idx="103">
                  <c:v>2.3291398000000001E-2</c:v>
                </c:pt>
                <c:pt idx="104">
                  <c:v>2.2179787999999999E-2</c:v>
                </c:pt>
                <c:pt idx="105">
                  <c:v>2.0371790000000001E-2</c:v>
                </c:pt>
                <c:pt idx="106">
                  <c:v>1.7961008000000001E-2</c:v>
                </c:pt>
                <c:pt idx="107">
                  <c:v>1.5150301999999999E-2</c:v>
                </c:pt>
                <c:pt idx="108">
                  <c:v>1.1892523E-2</c:v>
                </c:pt>
                <c:pt idx="109">
                  <c:v>8.2588809999999992E-3</c:v>
                </c:pt>
                <c:pt idx="110">
                  <c:v>4.7876233999999997E-3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09D2-4A6A-92B2-BC49B75C8AF7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[5]Sheet1!$D$134:$DT$134</c:f>
              <c:numCache>
                <c:formatCode>General</c:formatCode>
                <c:ptCount val="121"/>
                <c:pt idx="0">
                  <c:v>0</c:v>
                </c:pt>
                <c:pt idx="1">
                  <c:v>7.4100000000000001E-4</c:v>
                </c:pt>
                <c:pt idx="2">
                  <c:v>6.4234649999999997E-3</c:v>
                </c:pt>
                <c:pt idx="3">
                  <c:v>1.3356267E-2</c:v>
                </c:pt>
                <c:pt idx="4">
                  <c:v>1.5637060000000001E-2</c:v>
                </c:pt>
                <c:pt idx="5">
                  <c:v>1.530625E-2</c:v>
                </c:pt>
                <c:pt idx="6">
                  <c:v>1.4047947E-2</c:v>
                </c:pt>
                <c:pt idx="7">
                  <c:v>1.1674301E-2</c:v>
                </c:pt>
                <c:pt idx="8">
                  <c:v>7.0269950000000003E-3</c:v>
                </c:pt>
                <c:pt idx="9">
                  <c:v>9.9400000000000009E-4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1.11E-4</c:v>
                </c:pt>
                <c:pt idx="14">
                  <c:v>6.1037797E-3</c:v>
                </c:pt>
                <c:pt idx="15">
                  <c:v>1.0093292E-2</c:v>
                </c:pt>
                <c:pt idx="16">
                  <c:v>1.0464853E-2</c:v>
                </c:pt>
                <c:pt idx="17">
                  <c:v>7.5461412999999998E-3</c:v>
                </c:pt>
                <c:pt idx="18">
                  <c:v>3.6723279999999999E-3</c:v>
                </c:pt>
                <c:pt idx="19">
                  <c:v>6.0800000000000003E-4</c:v>
                </c:pt>
                <c:pt idx="20">
                  <c:v>0</c:v>
                </c:pt>
                <c:pt idx="21">
                  <c:v>0</c:v>
                </c:pt>
                <c:pt idx="22">
                  <c:v>1.9390765E-3</c:v>
                </c:pt>
                <c:pt idx="23">
                  <c:v>5.6751930000000003E-3</c:v>
                </c:pt>
                <c:pt idx="24">
                  <c:v>1.0628933E-2</c:v>
                </c:pt>
                <c:pt idx="25">
                  <c:v>1.4489801E-2</c:v>
                </c:pt>
                <c:pt idx="26">
                  <c:v>1.7953698000000001E-2</c:v>
                </c:pt>
                <c:pt idx="27">
                  <c:v>2.0320857000000001E-2</c:v>
                </c:pt>
                <c:pt idx="28">
                  <c:v>2.2858409999999999E-2</c:v>
                </c:pt>
                <c:pt idx="29">
                  <c:v>2.5653860000000001E-2</c:v>
                </c:pt>
                <c:pt idx="30">
                  <c:v>2.8447001999999999E-2</c:v>
                </c:pt>
                <c:pt idx="31">
                  <c:v>3.130641E-2</c:v>
                </c:pt>
                <c:pt idx="32">
                  <c:v>3.545558E-2</c:v>
                </c:pt>
                <c:pt idx="33">
                  <c:v>4.251162E-2</c:v>
                </c:pt>
                <c:pt idx="34">
                  <c:v>5.1957753000000002E-2</c:v>
                </c:pt>
                <c:pt idx="35">
                  <c:v>6.2356624999999999E-2</c:v>
                </c:pt>
                <c:pt idx="36">
                  <c:v>7.0600270000000007E-2</c:v>
                </c:pt>
                <c:pt idx="37">
                  <c:v>7.4588580000000002E-2</c:v>
                </c:pt>
                <c:pt idx="38">
                  <c:v>7.3691439999999997E-2</c:v>
                </c:pt>
                <c:pt idx="39">
                  <c:v>6.9120000000000001E-2</c:v>
                </c:pt>
                <c:pt idx="40">
                  <c:v>6.1776949999999997E-2</c:v>
                </c:pt>
                <c:pt idx="41">
                  <c:v>5.3802586999999999E-2</c:v>
                </c:pt>
                <c:pt idx="42">
                  <c:v>4.6488144000000002E-2</c:v>
                </c:pt>
                <c:pt idx="43">
                  <c:v>4.1129097000000003E-2</c:v>
                </c:pt>
                <c:pt idx="44">
                  <c:v>3.9530605000000003E-2</c:v>
                </c:pt>
                <c:pt idx="45">
                  <c:v>4.0657405000000001E-2</c:v>
                </c:pt>
                <c:pt idx="46">
                  <c:v>4.1635169999999999E-2</c:v>
                </c:pt>
                <c:pt idx="47">
                  <c:v>4.0265463000000001E-2</c:v>
                </c:pt>
                <c:pt idx="48">
                  <c:v>3.7271406999999999E-2</c:v>
                </c:pt>
                <c:pt idx="49">
                  <c:v>3.5060536000000003E-2</c:v>
                </c:pt>
                <c:pt idx="50">
                  <c:v>3.4356879999999999E-2</c:v>
                </c:pt>
                <c:pt idx="51">
                  <c:v>3.4410815999999997E-2</c:v>
                </c:pt>
                <c:pt idx="52">
                  <c:v>3.5399503999999998E-2</c:v>
                </c:pt>
                <c:pt idx="53">
                  <c:v>3.8101174000000002E-2</c:v>
                </c:pt>
                <c:pt idx="54">
                  <c:v>4.3193420000000003E-2</c:v>
                </c:pt>
                <c:pt idx="55">
                  <c:v>5.0160749999999997E-2</c:v>
                </c:pt>
                <c:pt idx="56">
                  <c:v>5.5452953999999999E-2</c:v>
                </c:pt>
                <c:pt idx="57">
                  <c:v>5.9553700000000001E-2</c:v>
                </c:pt>
                <c:pt idx="58">
                  <c:v>6.3175770000000006E-2</c:v>
                </c:pt>
                <c:pt idx="59">
                  <c:v>6.5602140000000003E-2</c:v>
                </c:pt>
                <c:pt idx="60">
                  <c:v>6.4608104999999999E-2</c:v>
                </c:pt>
                <c:pt idx="61">
                  <c:v>6.0268679999999998E-2</c:v>
                </c:pt>
                <c:pt idx="62">
                  <c:v>5.4985597999999997E-2</c:v>
                </c:pt>
                <c:pt idx="63">
                  <c:v>5.0789559999999997E-2</c:v>
                </c:pt>
                <c:pt idx="64">
                  <c:v>4.7396420000000002E-2</c:v>
                </c:pt>
                <c:pt idx="65">
                  <c:v>4.3423786999999998E-2</c:v>
                </c:pt>
                <c:pt idx="66">
                  <c:v>4.0379457000000001E-2</c:v>
                </c:pt>
                <c:pt idx="67">
                  <c:v>4.0431580000000002E-2</c:v>
                </c:pt>
                <c:pt idx="68">
                  <c:v>4.3047710000000003E-2</c:v>
                </c:pt>
                <c:pt idx="69">
                  <c:v>4.3320860000000003E-2</c:v>
                </c:pt>
                <c:pt idx="70">
                  <c:v>3.8143966000000001E-2</c:v>
                </c:pt>
                <c:pt idx="71">
                  <c:v>2.8128245999999999E-2</c:v>
                </c:pt>
                <c:pt idx="72">
                  <c:v>1.6646716999999998E-2</c:v>
                </c:pt>
                <c:pt idx="73">
                  <c:v>6.6174273E-3</c:v>
                </c:pt>
                <c:pt idx="74">
                  <c:v>1.07E-4</c:v>
                </c:pt>
                <c:pt idx="75">
                  <c:v>0</c:v>
                </c:pt>
                <c:pt idx="76">
                  <c:v>3.9352244000000003E-3</c:v>
                </c:pt>
                <c:pt idx="77">
                  <c:v>1.2085244E-2</c:v>
                </c:pt>
                <c:pt idx="78">
                  <c:v>1.9156857999999999E-2</c:v>
                </c:pt>
                <c:pt idx="79">
                  <c:v>2.2415956000000001E-2</c:v>
                </c:pt>
                <c:pt idx="80">
                  <c:v>2.1353487000000001E-2</c:v>
                </c:pt>
                <c:pt idx="81">
                  <c:v>1.7421494999999999E-2</c:v>
                </c:pt>
                <c:pt idx="82">
                  <c:v>1.2025165000000001E-2</c:v>
                </c:pt>
                <c:pt idx="83">
                  <c:v>6.7157503E-3</c:v>
                </c:pt>
                <c:pt idx="84">
                  <c:v>3.1152900000000002E-3</c:v>
                </c:pt>
                <c:pt idx="85">
                  <c:v>2.6538849999999999E-3</c:v>
                </c:pt>
                <c:pt idx="86">
                  <c:v>6.0559543999999998E-3</c:v>
                </c:pt>
                <c:pt idx="87">
                  <c:v>1.209554E-2</c:v>
                </c:pt>
                <c:pt idx="88">
                  <c:v>1.9409200000000001E-2</c:v>
                </c:pt>
                <c:pt idx="89">
                  <c:v>2.5745489999999999E-2</c:v>
                </c:pt>
                <c:pt idx="90">
                  <c:v>3.0239193000000001E-2</c:v>
                </c:pt>
                <c:pt idx="91">
                  <c:v>3.2579549999999999E-2</c:v>
                </c:pt>
                <c:pt idx="92">
                  <c:v>3.2034025000000001E-2</c:v>
                </c:pt>
                <c:pt idx="93">
                  <c:v>3.1006763E-2</c:v>
                </c:pt>
                <c:pt idx="94">
                  <c:v>2.9901042999999999E-2</c:v>
                </c:pt>
                <c:pt idx="95">
                  <c:v>2.6788358000000002E-2</c:v>
                </c:pt>
                <c:pt idx="96">
                  <c:v>2.6054006000000001E-2</c:v>
                </c:pt>
                <c:pt idx="97">
                  <c:v>2.5656017999999999E-2</c:v>
                </c:pt>
                <c:pt idx="98">
                  <c:v>2.4807181000000001E-2</c:v>
                </c:pt>
                <c:pt idx="99">
                  <c:v>2.4100369999999999E-2</c:v>
                </c:pt>
                <c:pt idx="100">
                  <c:v>2.4857614E-2</c:v>
                </c:pt>
                <c:pt idx="101">
                  <c:v>2.4993125000000001E-2</c:v>
                </c:pt>
                <c:pt idx="102">
                  <c:v>2.378154E-2</c:v>
                </c:pt>
                <c:pt idx="103">
                  <c:v>2.301129E-2</c:v>
                </c:pt>
                <c:pt idx="104">
                  <c:v>2.1880249000000001E-2</c:v>
                </c:pt>
                <c:pt idx="105">
                  <c:v>2.0055234000000002E-2</c:v>
                </c:pt>
                <c:pt idx="106">
                  <c:v>1.7633708000000001E-2</c:v>
                </c:pt>
                <c:pt idx="107">
                  <c:v>1.482729E-2</c:v>
                </c:pt>
                <c:pt idx="108">
                  <c:v>1.1570742E-2</c:v>
                </c:pt>
                <c:pt idx="109">
                  <c:v>7.9498030000000001E-3</c:v>
                </c:pt>
                <c:pt idx="110">
                  <c:v>4.4956147E-3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09D2-4A6A-92B2-BC49B75C8AF7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[5]Sheet1!$D$135:$DT$135</c:f>
              <c:numCache>
                <c:formatCode>General</c:formatCode>
                <c:ptCount val="121"/>
                <c:pt idx="0">
                  <c:v>0</c:v>
                </c:pt>
                <c:pt idx="1">
                  <c:v>1.9240938E-3</c:v>
                </c:pt>
                <c:pt idx="2">
                  <c:v>7.2544272999999996E-3</c:v>
                </c:pt>
                <c:pt idx="3">
                  <c:v>1.3249199E-2</c:v>
                </c:pt>
                <c:pt idx="4">
                  <c:v>1.4851042E-2</c:v>
                </c:pt>
                <c:pt idx="5">
                  <c:v>1.4378179E-2</c:v>
                </c:pt>
                <c:pt idx="6">
                  <c:v>1.3461931E-2</c:v>
                </c:pt>
                <c:pt idx="7">
                  <c:v>1.166273E-2</c:v>
                </c:pt>
                <c:pt idx="8">
                  <c:v>7.5069927000000003E-3</c:v>
                </c:pt>
                <c:pt idx="9">
                  <c:v>1.6323148E-3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5.0688097000000003E-3</c:v>
                </c:pt>
                <c:pt idx="15">
                  <c:v>8.9703390000000008E-3</c:v>
                </c:pt>
                <c:pt idx="16">
                  <c:v>9.6384315000000009E-3</c:v>
                </c:pt>
                <c:pt idx="17">
                  <c:v>7.1871340000000004E-3</c:v>
                </c:pt>
                <c:pt idx="18">
                  <c:v>3.6108680000000002E-3</c:v>
                </c:pt>
                <c:pt idx="19">
                  <c:v>6.4499999999999996E-4</c:v>
                </c:pt>
                <c:pt idx="20">
                  <c:v>0</c:v>
                </c:pt>
                <c:pt idx="21">
                  <c:v>0</c:v>
                </c:pt>
                <c:pt idx="22">
                  <c:v>1.9940221999999999E-3</c:v>
                </c:pt>
                <c:pt idx="23">
                  <c:v>5.4538420000000004E-3</c:v>
                </c:pt>
                <c:pt idx="24">
                  <c:v>9.9962929999999998E-3</c:v>
                </c:pt>
                <c:pt idx="25">
                  <c:v>1.3577417E-2</c:v>
                </c:pt>
                <c:pt idx="26">
                  <c:v>1.7012960000000001E-2</c:v>
                </c:pt>
                <c:pt idx="27">
                  <c:v>1.9496340000000001E-2</c:v>
                </c:pt>
                <c:pt idx="28">
                  <c:v>2.2166294999999999E-2</c:v>
                </c:pt>
                <c:pt idx="29">
                  <c:v>2.5049592999999998E-2</c:v>
                </c:pt>
                <c:pt idx="30">
                  <c:v>2.7952247999999999E-2</c:v>
                </c:pt>
                <c:pt idx="31">
                  <c:v>3.0983875000000001E-2</c:v>
                </c:pt>
                <c:pt idx="32">
                  <c:v>3.5351858E-2</c:v>
                </c:pt>
                <c:pt idx="33">
                  <c:v>4.2562679999999999E-2</c:v>
                </c:pt>
                <c:pt idx="34">
                  <c:v>5.2139989999999997E-2</c:v>
                </c:pt>
                <c:pt idx="35">
                  <c:v>6.2642619999999996E-2</c:v>
                </c:pt>
                <c:pt idx="36">
                  <c:v>7.0889289999999994E-2</c:v>
                </c:pt>
                <c:pt idx="37">
                  <c:v>7.4725195999999994E-2</c:v>
                </c:pt>
                <c:pt idx="38">
                  <c:v>7.3563160000000002E-2</c:v>
                </c:pt>
                <c:pt idx="39">
                  <c:v>6.875009E-2</c:v>
                </c:pt>
                <c:pt idx="40">
                  <c:v>6.1355949999999999E-2</c:v>
                </c:pt>
                <c:pt idx="41">
                  <c:v>5.3423279999999997E-2</c:v>
                </c:pt>
                <c:pt idx="42">
                  <c:v>4.6118180000000002E-2</c:v>
                </c:pt>
                <c:pt idx="43">
                  <c:v>4.0691684999999998E-2</c:v>
                </c:pt>
                <c:pt idx="44">
                  <c:v>3.9058860000000001E-2</c:v>
                </c:pt>
                <c:pt idx="45">
                  <c:v>4.0323480000000002E-2</c:v>
                </c:pt>
                <c:pt idx="46">
                  <c:v>4.1617543E-2</c:v>
                </c:pt>
                <c:pt idx="47">
                  <c:v>4.0499765E-2</c:v>
                </c:pt>
                <c:pt idx="48">
                  <c:v>3.7492304999999997E-2</c:v>
                </c:pt>
                <c:pt idx="49">
                  <c:v>3.5030275999999999E-2</c:v>
                </c:pt>
                <c:pt idx="50">
                  <c:v>3.4063120000000002E-2</c:v>
                </c:pt>
                <c:pt idx="51">
                  <c:v>3.4066510000000001E-2</c:v>
                </c:pt>
                <c:pt idx="52">
                  <c:v>3.5140563E-2</c:v>
                </c:pt>
                <c:pt idx="53">
                  <c:v>3.7836957999999997E-2</c:v>
                </c:pt>
                <c:pt idx="54">
                  <c:v>4.2744826999999999E-2</c:v>
                </c:pt>
                <c:pt idx="55">
                  <c:v>4.9513294999999999E-2</c:v>
                </c:pt>
                <c:pt idx="56">
                  <c:v>5.4824967000000002E-2</c:v>
                </c:pt>
                <c:pt idx="57">
                  <c:v>5.9217405000000001E-2</c:v>
                </c:pt>
                <c:pt idx="58">
                  <c:v>6.3181490000000007E-2</c:v>
                </c:pt>
                <c:pt idx="59">
                  <c:v>6.5814220000000007E-2</c:v>
                </c:pt>
                <c:pt idx="60">
                  <c:v>6.481489E-2</c:v>
                </c:pt>
                <c:pt idx="61">
                  <c:v>6.0384996000000003E-2</c:v>
                </c:pt>
                <c:pt idx="62">
                  <c:v>5.5052459999999998E-2</c:v>
                </c:pt>
                <c:pt idx="63">
                  <c:v>5.0961430000000002E-2</c:v>
                </c:pt>
                <c:pt idx="64">
                  <c:v>4.7789684999999998E-2</c:v>
                </c:pt>
                <c:pt idx="65">
                  <c:v>4.4056967000000002E-2</c:v>
                </c:pt>
                <c:pt idx="66">
                  <c:v>4.1165657000000001E-2</c:v>
                </c:pt>
                <c:pt idx="67">
                  <c:v>4.1311210000000001E-2</c:v>
                </c:pt>
                <c:pt idx="68">
                  <c:v>4.4061049999999997E-2</c:v>
                </c:pt>
                <c:pt idx="69">
                  <c:v>4.4500110000000002E-2</c:v>
                </c:pt>
                <c:pt idx="70">
                  <c:v>3.9290506000000003E-2</c:v>
                </c:pt>
                <c:pt idx="71">
                  <c:v>2.8821290999999999E-2</c:v>
                </c:pt>
                <c:pt idx="72">
                  <c:v>1.654686E-2</c:v>
                </c:pt>
                <c:pt idx="73">
                  <c:v>5.7323879999999997E-3</c:v>
                </c:pt>
                <c:pt idx="74">
                  <c:v>0</c:v>
                </c:pt>
                <c:pt idx="75">
                  <c:v>0</c:v>
                </c:pt>
                <c:pt idx="76">
                  <c:v>3.3440543000000001E-3</c:v>
                </c:pt>
                <c:pt idx="77">
                  <c:v>1.1942721999999999E-2</c:v>
                </c:pt>
                <c:pt idx="78">
                  <c:v>1.9310529999999999E-2</c:v>
                </c:pt>
                <c:pt idx="79">
                  <c:v>2.276423E-2</c:v>
                </c:pt>
                <c:pt idx="80">
                  <c:v>2.1863354000000002E-2</c:v>
                </c:pt>
                <c:pt idx="81">
                  <c:v>1.7988245999999999E-2</c:v>
                </c:pt>
                <c:pt idx="82">
                  <c:v>1.2451958000000001E-2</c:v>
                </c:pt>
                <c:pt idx="83">
                  <c:v>6.7766336999999996E-3</c:v>
                </c:pt>
                <c:pt idx="84">
                  <c:v>2.7067562999999999E-3</c:v>
                </c:pt>
                <c:pt idx="85">
                  <c:v>1.8475926000000001E-3</c:v>
                </c:pt>
                <c:pt idx="86">
                  <c:v>5.07889E-3</c:v>
                </c:pt>
                <c:pt idx="87">
                  <c:v>1.1259383E-2</c:v>
                </c:pt>
                <c:pt idx="88">
                  <c:v>1.8925784000000001E-2</c:v>
                </c:pt>
                <c:pt idx="89">
                  <c:v>2.5673086000000001E-2</c:v>
                </c:pt>
                <c:pt idx="90">
                  <c:v>3.0470074999999999E-2</c:v>
                </c:pt>
                <c:pt idx="91">
                  <c:v>3.2992291999999999E-2</c:v>
                </c:pt>
                <c:pt idx="92">
                  <c:v>3.2486836999999998E-2</c:v>
                </c:pt>
                <c:pt idx="93">
                  <c:v>3.1433936000000003E-2</c:v>
                </c:pt>
                <c:pt idx="94">
                  <c:v>3.028287E-2</c:v>
                </c:pt>
                <c:pt idx="95">
                  <c:v>2.7106176999999999E-2</c:v>
                </c:pt>
                <c:pt idx="96">
                  <c:v>2.6309334E-2</c:v>
                </c:pt>
                <c:pt idx="97">
                  <c:v>2.5891231000000001E-2</c:v>
                </c:pt>
                <c:pt idx="98">
                  <c:v>2.5070723E-2</c:v>
                </c:pt>
                <c:pt idx="99">
                  <c:v>2.4429490000000002E-2</c:v>
                </c:pt>
                <c:pt idx="100">
                  <c:v>2.5242583999999998E-2</c:v>
                </c:pt>
                <c:pt idx="101">
                  <c:v>2.550705E-2</c:v>
                </c:pt>
                <c:pt idx="102">
                  <c:v>2.4337627000000001E-2</c:v>
                </c:pt>
                <c:pt idx="103">
                  <c:v>2.3604060999999999E-2</c:v>
                </c:pt>
                <c:pt idx="104">
                  <c:v>2.2473494E-2</c:v>
                </c:pt>
                <c:pt idx="105">
                  <c:v>2.0623498000000001E-2</c:v>
                </c:pt>
                <c:pt idx="106">
                  <c:v>1.8137066E-2</c:v>
                </c:pt>
                <c:pt idx="107">
                  <c:v>1.5204552E-2</c:v>
                </c:pt>
                <c:pt idx="108">
                  <c:v>1.1790561E-2</c:v>
                </c:pt>
                <c:pt idx="109">
                  <c:v>7.9611200000000003E-3</c:v>
                </c:pt>
                <c:pt idx="110">
                  <c:v>4.2584399999999996E-3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09D2-4A6A-92B2-BC49B75C8AF7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[5]Sheet1!$D$136:$DT$136</c:f>
              <c:numCache>
                <c:formatCode>General</c:formatCode>
                <c:ptCount val="121"/>
                <c:pt idx="0">
                  <c:v>0</c:v>
                </c:pt>
                <c:pt idx="1">
                  <c:v>1.4551268E-3</c:v>
                </c:pt>
                <c:pt idx="2">
                  <c:v>7.3118389999999997E-3</c:v>
                </c:pt>
                <c:pt idx="3">
                  <c:v>1.3979416999999999E-2</c:v>
                </c:pt>
                <c:pt idx="4">
                  <c:v>1.5782448000000001E-2</c:v>
                </c:pt>
                <c:pt idx="5">
                  <c:v>1.5069063000000001E-2</c:v>
                </c:pt>
                <c:pt idx="6">
                  <c:v>1.3601314999999999E-2</c:v>
                </c:pt>
                <c:pt idx="7">
                  <c:v>1.1236365E-2</c:v>
                </c:pt>
                <c:pt idx="8">
                  <c:v>6.6815414000000002E-3</c:v>
                </c:pt>
                <c:pt idx="9">
                  <c:v>8.12E-4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5.1000000000000004E-4</c:v>
                </c:pt>
                <c:pt idx="14">
                  <c:v>6.2789040000000001E-3</c:v>
                </c:pt>
                <c:pt idx="15">
                  <c:v>1.0053993000000001E-2</c:v>
                </c:pt>
                <c:pt idx="16">
                  <c:v>1.0299485000000001E-2</c:v>
                </c:pt>
                <c:pt idx="17">
                  <c:v>7.3251610000000002E-3</c:v>
                </c:pt>
                <c:pt idx="18">
                  <c:v>3.3893032999999999E-3</c:v>
                </c:pt>
                <c:pt idx="19">
                  <c:v>3.6200000000000002E-4</c:v>
                </c:pt>
                <c:pt idx="20">
                  <c:v>0</c:v>
                </c:pt>
                <c:pt idx="21">
                  <c:v>0</c:v>
                </c:pt>
                <c:pt idx="22">
                  <c:v>2.1827826000000001E-3</c:v>
                </c:pt>
                <c:pt idx="23">
                  <c:v>5.650749E-3</c:v>
                </c:pt>
                <c:pt idx="24">
                  <c:v>1.0193397999999999E-2</c:v>
                </c:pt>
                <c:pt idx="25">
                  <c:v>1.3867279499999999E-2</c:v>
                </c:pt>
                <c:pt idx="26">
                  <c:v>1.7582776000000001E-2</c:v>
                </c:pt>
                <c:pt idx="27">
                  <c:v>2.0350120999999999E-2</c:v>
                </c:pt>
                <c:pt idx="28">
                  <c:v>2.3235505E-2</c:v>
                </c:pt>
                <c:pt idx="29">
                  <c:v>2.6098113999999999E-2</c:v>
                </c:pt>
                <c:pt idx="30">
                  <c:v>2.8825847000000002E-2</c:v>
                </c:pt>
                <c:pt idx="31">
                  <c:v>3.1657725999999997E-2</c:v>
                </c:pt>
                <c:pt idx="32">
                  <c:v>3.5898678000000003E-2</c:v>
                </c:pt>
                <c:pt idx="33">
                  <c:v>4.293276E-2</c:v>
                </c:pt>
                <c:pt idx="34">
                  <c:v>5.2225265999999999E-2</c:v>
                </c:pt>
                <c:pt idx="35">
                  <c:v>6.2323905999999998E-2</c:v>
                </c:pt>
                <c:pt idx="36">
                  <c:v>7.0304506000000003E-2</c:v>
                </c:pt>
                <c:pt idx="37">
                  <c:v>7.4123919999999996E-2</c:v>
                </c:pt>
                <c:pt idx="38">
                  <c:v>7.3264844999999995E-2</c:v>
                </c:pt>
                <c:pt idx="39">
                  <c:v>6.888619E-2</c:v>
                </c:pt>
                <c:pt idx="40">
                  <c:v>6.1823866999999998E-2</c:v>
                </c:pt>
                <c:pt idx="41">
                  <c:v>5.405016E-2</c:v>
                </c:pt>
                <c:pt idx="42">
                  <c:v>4.671521E-2</c:v>
                </c:pt>
                <c:pt idx="43">
                  <c:v>4.1266873000000003E-2</c:v>
                </c:pt>
                <c:pt idx="44">
                  <c:v>3.9688072999999997E-2</c:v>
                </c:pt>
                <c:pt idx="45">
                  <c:v>4.1017699999999997E-2</c:v>
                </c:pt>
                <c:pt idx="46">
                  <c:v>4.2163487999999999E-2</c:v>
                </c:pt>
                <c:pt idx="47">
                  <c:v>4.0722229999999998E-2</c:v>
                </c:pt>
                <c:pt idx="48">
                  <c:v>3.7457783000000001E-2</c:v>
                </c:pt>
                <c:pt idx="49">
                  <c:v>3.4989489999999998E-2</c:v>
                </c:pt>
                <c:pt idx="50">
                  <c:v>3.420902E-2</c:v>
                </c:pt>
                <c:pt idx="51">
                  <c:v>3.4352075000000003E-2</c:v>
                </c:pt>
                <c:pt idx="52">
                  <c:v>3.54738E-2</c:v>
                </c:pt>
                <c:pt idx="53">
                  <c:v>3.8308002000000001E-2</c:v>
                </c:pt>
                <c:pt idx="54">
                  <c:v>4.3483447000000001E-2</c:v>
                </c:pt>
                <c:pt idx="55">
                  <c:v>5.0524260000000001E-2</c:v>
                </c:pt>
                <c:pt idx="56">
                  <c:v>5.5818952999999998E-2</c:v>
                </c:pt>
                <c:pt idx="57">
                  <c:v>5.9843340000000002E-2</c:v>
                </c:pt>
                <c:pt idx="58">
                  <c:v>6.3286110000000007E-2</c:v>
                </c:pt>
                <c:pt idx="59">
                  <c:v>6.5485634000000001E-2</c:v>
                </c:pt>
                <c:pt idx="60">
                  <c:v>6.4299575999999997E-2</c:v>
                </c:pt>
                <c:pt idx="61">
                  <c:v>5.9842166000000002E-2</c:v>
                </c:pt>
                <c:pt idx="62">
                  <c:v>5.4576850000000003E-2</c:v>
                </c:pt>
                <c:pt idx="63">
                  <c:v>5.0612826E-2</c:v>
                </c:pt>
                <c:pt idx="64">
                  <c:v>4.7648959999999997E-2</c:v>
                </c:pt>
                <c:pt idx="65">
                  <c:v>4.4100041999999999E-2</c:v>
                </c:pt>
                <c:pt idx="66">
                  <c:v>4.1140530000000002E-2</c:v>
                </c:pt>
                <c:pt idx="67">
                  <c:v>4.0849882999999997E-2</c:v>
                </c:pt>
                <c:pt idx="68">
                  <c:v>4.2934746000000003E-2</c:v>
                </c:pt>
                <c:pt idx="69">
                  <c:v>4.2942676999999999E-2</c:v>
                </c:pt>
                <c:pt idx="70">
                  <c:v>3.7940618000000002E-2</c:v>
                </c:pt>
                <c:pt idx="71">
                  <c:v>2.8283567999999999E-2</c:v>
                </c:pt>
                <c:pt idx="72">
                  <c:v>1.7001527999999998E-2</c:v>
                </c:pt>
                <c:pt idx="73">
                  <c:v>6.8711516999999996E-3</c:v>
                </c:pt>
                <c:pt idx="74">
                  <c:v>8.6500000000000002E-5</c:v>
                </c:pt>
                <c:pt idx="75">
                  <c:v>0</c:v>
                </c:pt>
                <c:pt idx="76">
                  <c:v>3.6013180000000001E-3</c:v>
                </c:pt>
                <c:pt idx="77">
                  <c:v>1.1832013000000001E-2</c:v>
                </c:pt>
                <c:pt idx="78">
                  <c:v>1.909808E-2</c:v>
                </c:pt>
                <c:pt idx="79">
                  <c:v>2.2592613000000001E-2</c:v>
                </c:pt>
                <c:pt idx="80">
                  <c:v>2.1728747999999999E-2</c:v>
                </c:pt>
                <c:pt idx="81">
                  <c:v>1.7892849999999998E-2</c:v>
                </c:pt>
                <c:pt idx="82">
                  <c:v>1.2447646E-2</c:v>
                </c:pt>
                <c:pt idx="83">
                  <c:v>6.9548376000000004E-3</c:v>
                </c:pt>
                <c:pt idx="84">
                  <c:v>3.1117464E-3</c:v>
                </c:pt>
                <c:pt idx="85">
                  <c:v>2.4653817999999998E-3</c:v>
                </c:pt>
                <c:pt idx="86">
                  <c:v>5.8078462999999999E-3</c:v>
                </c:pt>
                <c:pt idx="87">
                  <c:v>1.1965747000000001E-2</c:v>
                </c:pt>
                <c:pt idx="88">
                  <c:v>1.9489128000000001E-2</c:v>
                </c:pt>
                <c:pt idx="89">
                  <c:v>2.5992898E-2</c:v>
                </c:pt>
                <c:pt idx="90">
                  <c:v>3.0497888000000001E-2</c:v>
                </c:pt>
                <c:pt idx="91">
                  <c:v>3.2696693999999998E-2</c:v>
                </c:pt>
                <c:pt idx="92">
                  <c:v>3.1892990000000003E-2</c:v>
                </c:pt>
                <c:pt idx="93">
                  <c:v>3.0640364E-2</c:v>
                </c:pt>
                <c:pt idx="94">
                  <c:v>2.9392439999999999E-2</c:v>
                </c:pt>
                <c:pt idx="95">
                  <c:v>2.6237351999999999E-2</c:v>
                </c:pt>
                <c:pt idx="96">
                  <c:v>2.5595626E-2</c:v>
                </c:pt>
                <c:pt idx="97">
                  <c:v>2.5374885999999999E-2</c:v>
                </c:pt>
                <c:pt idx="98">
                  <c:v>2.4714645E-2</c:v>
                </c:pt>
                <c:pt idx="99">
                  <c:v>2.4172038E-2</c:v>
                </c:pt>
                <c:pt idx="100">
                  <c:v>2.5067487999999999E-2</c:v>
                </c:pt>
                <c:pt idx="101">
                  <c:v>2.5302174E-2</c:v>
                </c:pt>
                <c:pt idx="102">
                  <c:v>2.4133284000000001E-2</c:v>
                </c:pt>
                <c:pt idx="103">
                  <c:v>2.3405997000000001E-2</c:v>
                </c:pt>
                <c:pt idx="104">
                  <c:v>2.2294505999999999E-2</c:v>
                </c:pt>
                <c:pt idx="105">
                  <c:v>2.0472365999999999E-2</c:v>
                </c:pt>
                <c:pt idx="106">
                  <c:v>1.8039052999999999E-2</c:v>
                </c:pt>
                <c:pt idx="107">
                  <c:v>1.5189121E-2</c:v>
                </c:pt>
                <c:pt idx="108">
                  <c:v>1.1910601E-2</c:v>
                </c:pt>
                <c:pt idx="109">
                  <c:v>8.2585179999999994E-3</c:v>
                </c:pt>
                <c:pt idx="110">
                  <c:v>4.7726636000000001E-3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09D2-4A6A-92B2-BC49B75C8A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799561472"/>
        <c:axId val="799569632"/>
      </c:lineChart>
      <c:catAx>
        <c:axId val="7995614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9632"/>
        <c:crosses val="autoZero"/>
        <c:auto val="1"/>
        <c:lblAlgn val="ctr"/>
        <c:lblOffset val="100"/>
        <c:noMultiLvlLbl val="0"/>
      </c:catAx>
      <c:valAx>
        <c:axId val="799569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1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3 訓練取平均'!$B$1:$DR$1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3 訓練取平均'!$B$29:$DR$29</c:f>
              <c:numCache>
                <c:formatCode>General</c:formatCode>
                <c:ptCount val="121"/>
                <c:pt idx="0">
                  <c:v>2.244713192222221E-3</c:v>
                </c:pt>
                <c:pt idx="1">
                  <c:v>1.7655594311111104E-3</c:v>
                </c:pt>
                <c:pt idx="2">
                  <c:v>2.1419468020289849E-3</c:v>
                </c:pt>
                <c:pt idx="3">
                  <c:v>2.5862029081038652E-3</c:v>
                </c:pt>
                <c:pt idx="4">
                  <c:v>3.6381110904106281E-3</c:v>
                </c:pt>
                <c:pt idx="5">
                  <c:v>4.8357247658816433E-3</c:v>
                </c:pt>
                <c:pt idx="6">
                  <c:v>6.2145300429347827E-3</c:v>
                </c:pt>
                <c:pt idx="7">
                  <c:v>7.4991690499396149E-3</c:v>
                </c:pt>
                <c:pt idx="8">
                  <c:v>6.6973382332125601E-3</c:v>
                </c:pt>
                <c:pt idx="9">
                  <c:v>3.1150454130072468E-3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1.5338984588647341E-3</c:v>
                </c:pt>
                <c:pt idx="15">
                  <c:v>7.7772101174516878E-3</c:v>
                </c:pt>
                <c:pt idx="16">
                  <c:v>1.2437781426630436E-2</c:v>
                </c:pt>
                <c:pt idx="17">
                  <c:v>1.2158647505736716E-2</c:v>
                </c:pt>
                <c:pt idx="18">
                  <c:v>7.332172187077296E-3</c:v>
                </c:pt>
                <c:pt idx="19">
                  <c:v>3.6891686111111124E-4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2.5955440821256044E-4</c:v>
                </c:pt>
                <c:pt idx="26">
                  <c:v>6.9693097693840607E-3</c:v>
                </c:pt>
                <c:pt idx="27">
                  <c:v>1.2848032507427535E-2</c:v>
                </c:pt>
                <c:pt idx="28">
                  <c:v>1.7344100587801933E-2</c:v>
                </c:pt>
                <c:pt idx="29">
                  <c:v>2.023893511570048E-2</c:v>
                </c:pt>
                <c:pt idx="30">
                  <c:v>2.3120048215096625E-2</c:v>
                </c:pt>
                <c:pt idx="31">
                  <c:v>2.6127796509420289E-2</c:v>
                </c:pt>
                <c:pt idx="32">
                  <c:v>2.8816425128381642E-2</c:v>
                </c:pt>
                <c:pt idx="33">
                  <c:v>3.294284885495169E-2</c:v>
                </c:pt>
                <c:pt idx="34">
                  <c:v>3.8020438864009659E-2</c:v>
                </c:pt>
                <c:pt idx="35">
                  <c:v>4.2989539041183578E-2</c:v>
                </c:pt>
                <c:pt idx="36">
                  <c:v>4.5428450545652178E-2</c:v>
                </c:pt>
                <c:pt idx="37">
                  <c:v>4.3917580340338158E-2</c:v>
                </c:pt>
                <c:pt idx="38">
                  <c:v>3.9327219892391303E-2</c:v>
                </c:pt>
                <c:pt idx="39">
                  <c:v>3.3418452206763295E-2</c:v>
                </c:pt>
                <c:pt idx="40">
                  <c:v>2.6779178691666666E-2</c:v>
                </c:pt>
                <c:pt idx="41">
                  <c:v>2.1421548346859901E-2</c:v>
                </c:pt>
                <c:pt idx="42">
                  <c:v>1.7802604677657007E-2</c:v>
                </c:pt>
                <c:pt idx="43">
                  <c:v>1.8001527992391308E-2</c:v>
                </c:pt>
                <c:pt idx="44">
                  <c:v>2.2773779888768112E-2</c:v>
                </c:pt>
                <c:pt idx="45">
                  <c:v>2.9642695435024149E-2</c:v>
                </c:pt>
                <c:pt idx="46">
                  <c:v>3.4792722739855064E-2</c:v>
                </c:pt>
                <c:pt idx="47">
                  <c:v>3.603768388647343E-2</c:v>
                </c:pt>
                <c:pt idx="48">
                  <c:v>3.432664344710145E-2</c:v>
                </c:pt>
                <c:pt idx="49">
                  <c:v>3.1758281955193236E-2</c:v>
                </c:pt>
                <c:pt idx="50">
                  <c:v>2.917139022826087E-2</c:v>
                </c:pt>
                <c:pt idx="51">
                  <c:v>2.7758285292632846E-2</c:v>
                </c:pt>
                <c:pt idx="52">
                  <c:v>2.7623556477294683E-2</c:v>
                </c:pt>
                <c:pt idx="53">
                  <c:v>2.7363683359903385E-2</c:v>
                </c:pt>
                <c:pt idx="54">
                  <c:v>2.5248858994444446E-2</c:v>
                </c:pt>
                <c:pt idx="55">
                  <c:v>2.2591346712801927E-2</c:v>
                </c:pt>
                <c:pt idx="56">
                  <c:v>2.1778986823369567E-2</c:v>
                </c:pt>
                <c:pt idx="57">
                  <c:v>2.56737934826087E-2</c:v>
                </c:pt>
                <c:pt idx="58">
                  <c:v>3.3422148443478246E-2</c:v>
                </c:pt>
                <c:pt idx="59">
                  <c:v>4.108587264299518E-2</c:v>
                </c:pt>
                <c:pt idx="60">
                  <c:v>4.4793479289734289E-2</c:v>
                </c:pt>
                <c:pt idx="61">
                  <c:v>4.5958944583574884E-2</c:v>
                </c:pt>
                <c:pt idx="62">
                  <c:v>4.6780895145169081E-2</c:v>
                </c:pt>
                <c:pt idx="63">
                  <c:v>4.774793827053142E-2</c:v>
                </c:pt>
                <c:pt idx="64">
                  <c:v>4.6570600966908217E-2</c:v>
                </c:pt>
                <c:pt idx="65">
                  <c:v>4.3075557235386475E-2</c:v>
                </c:pt>
                <c:pt idx="66">
                  <c:v>4.1786158402415459E-2</c:v>
                </c:pt>
                <c:pt idx="67">
                  <c:v>4.7228483022463769E-2</c:v>
                </c:pt>
                <c:pt idx="68">
                  <c:v>5.7225573357971016E-2</c:v>
                </c:pt>
                <c:pt idx="69">
                  <c:v>6.2810928394927537E-2</c:v>
                </c:pt>
                <c:pt idx="70">
                  <c:v>5.7136854456884052E-2</c:v>
                </c:pt>
                <c:pt idx="71">
                  <c:v>4.1432028892995167E-2</c:v>
                </c:pt>
                <c:pt idx="72">
                  <c:v>2.4322958503743965E-2</c:v>
                </c:pt>
                <c:pt idx="73">
                  <c:v>1.3540531047705312E-2</c:v>
                </c:pt>
                <c:pt idx="74">
                  <c:v>1.1375455531702897E-2</c:v>
                </c:pt>
                <c:pt idx="75">
                  <c:v>1.382938662572464E-2</c:v>
                </c:pt>
                <c:pt idx="76">
                  <c:v>1.6561748474637681E-2</c:v>
                </c:pt>
                <c:pt idx="77">
                  <c:v>1.796931271080918E-2</c:v>
                </c:pt>
                <c:pt idx="78">
                  <c:v>1.9939991743719802E-2</c:v>
                </c:pt>
                <c:pt idx="79">
                  <c:v>2.3010695965458943E-2</c:v>
                </c:pt>
                <c:pt idx="80">
                  <c:v>2.4146441381400961E-2</c:v>
                </c:pt>
                <c:pt idx="81">
                  <c:v>1.9961609363043475E-2</c:v>
                </c:pt>
                <c:pt idx="82">
                  <c:v>9.8911686536231891E-3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1.9105967033333333E-3</c:v>
                </c:pt>
                <c:pt idx="88">
                  <c:v>1.0566132234057968E-2</c:v>
                </c:pt>
                <c:pt idx="89">
                  <c:v>1.9115193326871983E-2</c:v>
                </c:pt>
                <c:pt idx="90">
                  <c:v>2.4578521326449273E-2</c:v>
                </c:pt>
                <c:pt idx="91">
                  <c:v>2.7632970060990348E-2</c:v>
                </c:pt>
                <c:pt idx="92">
                  <c:v>2.8348829848429947E-2</c:v>
                </c:pt>
                <c:pt idx="93">
                  <c:v>2.8030048808454101E-2</c:v>
                </c:pt>
                <c:pt idx="94">
                  <c:v>2.721336128514493E-2</c:v>
                </c:pt>
                <c:pt idx="95">
                  <c:v>2.5957612498792262E-2</c:v>
                </c:pt>
                <c:pt idx="96">
                  <c:v>2.6637419234782595E-2</c:v>
                </c:pt>
                <c:pt idx="97">
                  <c:v>2.8259225528381643E-2</c:v>
                </c:pt>
                <c:pt idx="98">
                  <c:v>2.994889116062802E-2</c:v>
                </c:pt>
                <c:pt idx="99">
                  <c:v>3.1216733106763286E-2</c:v>
                </c:pt>
                <c:pt idx="100">
                  <c:v>3.1954907060386464E-2</c:v>
                </c:pt>
                <c:pt idx="101">
                  <c:v>3.1594081079227045E-2</c:v>
                </c:pt>
                <c:pt idx="102">
                  <c:v>3.1026515241666674E-2</c:v>
                </c:pt>
                <c:pt idx="103">
                  <c:v>3.0540547670772952E-2</c:v>
                </c:pt>
                <c:pt idx="104">
                  <c:v>2.9143293687922709E-2</c:v>
                </c:pt>
                <c:pt idx="105">
                  <c:v>2.6935152564371973E-2</c:v>
                </c:pt>
                <c:pt idx="106">
                  <c:v>2.3869688484057971E-2</c:v>
                </c:pt>
                <c:pt idx="107">
                  <c:v>2.0597055031400965E-2</c:v>
                </c:pt>
                <c:pt idx="108">
                  <c:v>1.5980294458574875E-2</c:v>
                </c:pt>
                <c:pt idx="109">
                  <c:v>1.0784961111896132E-2</c:v>
                </c:pt>
                <c:pt idx="110">
                  <c:v>5.6297679896739105E-3</c:v>
                </c:pt>
                <c:pt idx="111">
                  <c:v>1.0586327375E-3</c:v>
                </c:pt>
                <c:pt idx="112">
                  <c:v>2.7263888888888889E-6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6E4-44D6-B8E9-173782800D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62674432"/>
        <c:axId val="362670112"/>
      </c:lineChart>
      <c:catAx>
        <c:axId val="362674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362670112"/>
        <c:crosses val="autoZero"/>
        <c:auto val="1"/>
        <c:lblAlgn val="ctr"/>
        <c:lblOffset val="100"/>
        <c:noMultiLvlLbl val="0"/>
      </c:catAx>
      <c:valAx>
        <c:axId val="3626701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3626744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3 訓練取平均'!$B$1:$DR$1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3 訓練取平均'!$B$18:$DR$18</c:f>
              <c:numCache>
                <c:formatCode>General</c:formatCode>
                <c:ptCount val="121"/>
                <c:pt idx="0">
                  <c:v>0</c:v>
                </c:pt>
                <c:pt idx="1">
                  <c:v>3.1466322488095242E-4</c:v>
                </c:pt>
                <c:pt idx="2">
                  <c:v>3.3327623265476183E-3</c:v>
                </c:pt>
                <c:pt idx="3">
                  <c:v>8.5430579016666647E-3</c:v>
                </c:pt>
                <c:pt idx="4">
                  <c:v>1.164179469732143E-2</c:v>
                </c:pt>
                <c:pt idx="5">
                  <c:v>1.4036681791666668E-2</c:v>
                </c:pt>
                <c:pt idx="6">
                  <c:v>1.6080377303273812E-2</c:v>
                </c:pt>
                <c:pt idx="7">
                  <c:v>1.5871365284523806E-2</c:v>
                </c:pt>
                <c:pt idx="8">
                  <c:v>1.1674239448809522E-2</c:v>
                </c:pt>
                <c:pt idx="9">
                  <c:v>4.1783594005357144E-3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1.4582659112500002E-3</c:v>
                </c:pt>
                <c:pt idx="15">
                  <c:v>5.3031352185714288E-3</c:v>
                </c:pt>
                <c:pt idx="16">
                  <c:v>6.940376511726189E-3</c:v>
                </c:pt>
                <c:pt idx="17">
                  <c:v>5.5611642999404756E-3</c:v>
                </c:pt>
                <c:pt idx="18">
                  <c:v>2.8931976016666671E-3</c:v>
                </c:pt>
                <c:pt idx="19">
                  <c:v>6.3882723351190481E-4</c:v>
                </c:pt>
                <c:pt idx="20">
                  <c:v>2.5598351833333328E-4</c:v>
                </c:pt>
                <c:pt idx="21">
                  <c:v>9.4078896250000018E-4</c:v>
                </c:pt>
                <c:pt idx="22">
                  <c:v>2.2916711211904768E-3</c:v>
                </c:pt>
                <c:pt idx="23">
                  <c:v>3.9002936406547619E-3</c:v>
                </c:pt>
                <c:pt idx="24">
                  <c:v>6.8141151464880959E-3</c:v>
                </c:pt>
                <c:pt idx="25">
                  <c:v>9.6426963200000014E-3</c:v>
                </c:pt>
                <c:pt idx="26">
                  <c:v>1.327327630297619E-2</c:v>
                </c:pt>
                <c:pt idx="27">
                  <c:v>1.6463793697619043E-2</c:v>
                </c:pt>
                <c:pt idx="28">
                  <c:v>1.9632493909523811E-2</c:v>
                </c:pt>
                <c:pt idx="29">
                  <c:v>2.2678301833333334E-2</c:v>
                </c:pt>
                <c:pt idx="30">
                  <c:v>2.5450192530357137E-2</c:v>
                </c:pt>
                <c:pt idx="31">
                  <c:v>2.8309815996428574E-2</c:v>
                </c:pt>
                <c:pt idx="32">
                  <c:v>3.2158738624404763E-2</c:v>
                </c:pt>
                <c:pt idx="33">
                  <c:v>3.863937430297619E-2</c:v>
                </c:pt>
                <c:pt idx="34">
                  <c:v>4.6969916155952383E-2</c:v>
                </c:pt>
                <c:pt idx="35">
                  <c:v>5.583969720654762E-2</c:v>
                </c:pt>
                <c:pt idx="36">
                  <c:v>6.2354401145238089E-2</c:v>
                </c:pt>
                <c:pt idx="37">
                  <c:v>6.4870704929761894E-2</c:v>
                </c:pt>
                <c:pt idx="38">
                  <c:v>6.3170147094047613E-2</c:v>
                </c:pt>
                <c:pt idx="39">
                  <c:v>5.8751792660714286E-2</c:v>
                </c:pt>
                <c:pt idx="40">
                  <c:v>5.2130235455357152E-2</c:v>
                </c:pt>
                <c:pt idx="41">
                  <c:v>4.4535077687500008E-2</c:v>
                </c:pt>
                <c:pt idx="42">
                  <c:v>3.6978666246428565E-2</c:v>
                </c:pt>
                <c:pt idx="43">
                  <c:v>3.1295761365476189E-2</c:v>
                </c:pt>
                <c:pt idx="44">
                  <c:v>3.0114567781547613E-2</c:v>
                </c:pt>
                <c:pt idx="45">
                  <c:v>3.2721818685119058E-2</c:v>
                </c:pt>
                <c:pt idx="46">
                  <c:v>3.5899305188690479E-2</c:v>
                </c:pt>
                <c:pt idx="47">
                  <c:v>3.6725536364285716E-2</c:v>
                </c:pt>
                <c:pt idx="48">
                  <c:v>3.5150333750595238E-2</c:v>
                </c:pt>
                <c:pt idx="49">
                  <c:v>3.277816842738096E-2</c:v>
                </c:pt>
                <c:pt idx="50">
                  <c:v>3.0237044377976183E-2</c:v>
                </c:pt>
                <c:pt idx="51">
                  <c:v>2.7995945952380953E-2</c:v>
                </c:pt>
                <c:pt idx="52">
                  <c:v>2.7644920458333333E-2</c:v>
                </c:pt>
                <c:pt idx="53">
                  <c:v>3.0431520481547614E-2</c:v>
                </c:pt>
                <c:pt idx="54">
                  <c:v>3.6420217757738092E-2</c:v>
                </c:pt>
                <c:pt idx="55">
                  <c:v>4.4651196116071434E-2</c:v>
                </c:pt>
                <c:pt idx="56">
                  <c:v>5.2316745229761902E-2</c:v>
                </c:pt>
                <c:pt idx="57">
                  <c:v>5.9747017439285705E-2</c:v>
                </c:pt>
                <c:pt idx="58">
                  <c:v>6.6500116507142853E-2</c:v>
                </c:pt>
                <c:pt idx="59">
                  <c:v>7.0029151366666681E-2</c:v>
                </c:pt>
                <c:pt idx="60">
                  <c:v>6.7893356471428579E-2</c:v>
                </c:pt>
                <c:pt idx="61">
                  <c:v>6.2214084545238107E-2</c:v>
                </c:pt>
                <c:pt idx="62">
                  <c:v>5.6576200498214282E-2</c:v>
                </c:pt>
                <c:pt idx="63">
                  <c:v>5.214938241071429E-2</c:v>
                </c:pt>
                <c:pt idx="64">
                  <c:v>4.7375005419047614E-2</c:v>
                </c:pt>
                <c:pt idx="65">
                  <c:v>4.1512029327976194E-2</c:v>
                </c:pt>
                <c:pt idx="66">
                  <c:v>3.8418238891071432E-2</c:v>
                </c:pt>
                <c:pt idx="67">
                  <c:v>4.1538292924404759E-2</c:v>
                </c:pt>
                <c:pt idx="68">
                  <c:v>4.8965783855952384E-2</c:v>
                </c:pt>
                <c:pt idx="69">
                  <c:v>5.2799832034523812E-2</c:v>
                </c:pt>
                <c:pt idx="70">
                  <c:v>4.7847507186309528E-2</c:v>
                </c:pt>
                <c:pt idx="71">
                  <c:v>3.4919283228571435E-2</c:v>
                </c:pt>
                <c:pt idx="72">
                  <c:v>1.9920803320833333E-2</c:v>
                </c:pt>
                <c:pt idx="73">
                  <c:v>8.179887967202381E-3</c:v>
                </c:pt>
                <c:pt idx="74">
                  <c:v>2.788607318452381E-3</c:v>
                </c:pt>
                <c:pt idx="75">
                  <c:v>2.0583756871428572E-3</c:v>
                </c:pt>
                <c:pt idx="76">
                  <c:v>4.4780783433928566E-3</c:v>
                </c:pt>
                <c:pt idx="77">
                  <c:v>9.2893580559523826E-3</c:v>
                </c:pt>
                <c:pt idx="78">
                  <c:v>1.4771837513690477E-2</c:v>
                </c:pt>
                <c:pt idx="79">
                  <c:v>1.9877007461309524E-2</c:v>
                </c:pt>
                <c:pt idx="80">
                  <c:v>2.2748276654761902E-2</c:v>
                </c:pt>
                <c:pt idx="81">
                  <c:v>2.1875108210714287E-2</c:v>
                </c:pt>
                <c:pt idx="82">
                  <c:v>1.7141616578571429E-2</c:v>
                </c:pt>
                <c:pt idx="83">
                  <c:v>1.0688570704166667E-2</c:v>
                </c:pt>
                <c:pt idx="84">
                  <c:v>5.8620480414880959E-3</c:v>
                </c:pt>
                <c:pt idx="85">
                  <c:v>6.031171775E-3</c:v>
                </c:pt>
                <c:pt idx="86">
                  <c:v>9.6409948823809512E-3</c:v>
                </c:pt>
                <c:pt idx="87">
                  <c:v>1.685857896607143E-2</c:v>
                </c:pt>
                <c:pt idx="88">
                  <c:v>2.5355090097619042E-2</c:v>
                </c:pt>
                <c:pt idx="89">
                  <c:v>3.1970304942857145E-2</c:v>
                </c:pt>
                <c:pt idx="90">
                  <c:v>3.5406829502380957E-2</c:v>
                </c:pt>
                <c:pt idx="91">
                  <c:v>3.599365783452381E-2</c:v>
                </c:pt>
                <c:pt idx="92">
                  <c:v>3.3954641992261912E-2</c:v>
                </c:pt>
                <c:pt idx="93">
                  <c:v>3.1667429119642855E-2</c:v>
                </c:pt>
                <c:pt idx="94">
                  <c:v>2.9532969478571435E-2</c:v>
                </c:pt>
                <c:pt idx="95">
                  <c:v>2.6172851670238091E-2</c:v>
                </c:pt>
                <c:pt idx="96">
                  <c:v>2.5051986576190476E-2</c:v>
                </c:pt>
                <c:pt idx="97">
                  <c:v>2.4353857445833335E-2</c:v>
                </c:pt>
                <c:pt idx="98">
                  <c:v>2.3331172844642853E-2</c:v>
                </c:pt>
                <c:pt idx="99">
                  <c:v>2.2557303045238095E-2</c:v>
                </c:pt>
                <c:pt idx="100">
                  <c:v>2.3241928204166665E-2</c:v>
                </c:pt>
                <c:pt idx="101">
                  <c:v>2.3865683703571425E-2</c:v>
                </c:pt>
                <c:pt idx="102">
                  <c:v>2.3575249777380954E-2</c:v>
                </c:pt>
                <c:pt idx="103">
                  <c:v>2.393988707202381E-2</c:v>
                </c:pt>
                <c:pt idx="104">
                  <c:v>2.380182360059524E-2</c:v>
                </c:pt>
                <c:pt idx="105">
                  <c:v>2.2847031574404764E-2</c:v>
                </c:pt>
                <c:pt idx="106">
                  <c:v>2.1028193542261903E-2</c:v>
                </c:pt>
                <c:pt idx="107">
                  <c:v>1.8626747719642858E-2</c:v>
                </c:pt>
                <c:pt idx="108">
                  <c:v>1.524961058333333E-2</c:v>
                </c:pt>
                <c:pt idx="109">
                  <c:v>1.1049368077023811E-2</c:v>
                </c:pt>
                <c:pt idx="110">
                  <c:v>6.6528809366071424E-3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B2D-441D-B5AF-3C3214424DC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62674432"/>
        <c:axId val="362670112"/>
      </c:lineChart>
      <c:catAx>
        <c:axId val="362674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362670112"/>
        <c:crosses val="autoZero"/>
        <c:auto val="1"/>
        <c:lblAlgn val="ctr"/>
        <c:lblOffset val="100"/>
        <c:noMultiLvlLbl val="0"/>
      </c:catAx>
      <c:valAx>
        <c:axId val="3626701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3626744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3 訓練取平均'!$B$1:$DR$1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3 訓練取平均'!$B$24:$DR$24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1.3006897416666666E-4</c:v>
                </c:pt>
                <c:pt idx="5">
                  <c:v>8.0913796583333348E-4</c:v>
                </c:pt>
                <c:pt idx="6">
                  <c:v>1.4182521366666668E-3</c:v>
                </c:pt>
                <c:pt idx="7">
                  <c:v>2.7112448383333335E-3</c:v>
                </c:pt>
                <c:pt idx="8">
                  <c:v>4.1867798541666669E-3</c:v>
                </c:pt>
                <c:pt idx="9">
                  <c:v>4.209203496666666E-3</c:v>
                </c:pt>
                <c:pt idx="10">
                  <c:v>1.912801903333333E-3</c:v>
                </c:pt>
                <c:pt idx="11">
                  <c:v>4.6274029499999991E-4</c:v>
                </c:pt>
                <c:pt idx="12">
                  <c:v>3.1752500000000005E-5</c:v>
                </c:pt>
                <c:pt idx="13">
                  <c:v>7.7333333333333338E-7</c:v>
                </c:pt>
                <c:pt idx="14">
                  <c:v>5.4138826499999999E-4</c:v>
                </c:pt>
                <c:pt idx="15">
                  <c:v>4.8985223116666662E-3</c:v>
                </c:pt>
                <c:pt idx="16">
                  <c:v>8.2509574250000002E-3</c:v>
                </c:pt>
                <c:pt idx="17">
                  <c:v>7.9164353983333345E-3</c:v>
                </c:pt>
                <c:pt idx="18">
                  <c:v>4.3995597141666676E-3</c:v>
                </c:pt>
                <c:pt idx="19">
                  <c:v>4.3200833333333335E-5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1.05475E-5</c:v>
                </c:pt>
                <c:pt idx="25">
                  <c:v>6.0963341166666663E-4</c:v>
                </c:pt>
                <c:pt idx="26">
                  <c:v>4.4901753674999999E-3</c:v>
                </c:pt>
                <c:pt idx="27">
                  <c:v>7.91187665E-3</c:v>
                </c:pt>
                <c:pt idx="28">
                  <c:v>1.0141199144166665E-2</c:v>
                </c:pt>
                <c:pt idx="29">
                  <c:v>1.0998425085000001E-2</c:v>
                </c:pt>
                <c:pt idx="30">
                  <c:v>1.1905266794999998E-2</c:v>
                </c:pt>
                <c:pt idx="31">
                  <c:v>1.3208209779166665E-2</c:v>
                </c:pt>
                <c:pt idx="32">
                  <c:v>1.4528134189999998E-2</c:v>
                </c:pt>
                <c:pt idx="33">
                  <c:v>1.68042889125E-2</c:v>
                </c:pt>
                <c:pt idx="34">
                  <c:v>1.93966142625E-2</c:v>
                </c:pt>
                <c:pt idx="35">
                  <c:v>2.162749369583333E-2</c:v>
                </c:pt>
                <c:pt idx="36">
                  <c:v>2.2134468787500004E-2</c:v>
                </c:pt>
                <c:pt idx="37">
                  <c:v>2.04228918125E-2</c:v>
                </c:pt>
                <c:pt idx="38">
                  <c:v>1.6935569712500004E-2</c:v>
                </c:pt>
                <c:pt idx="39">
                  <c:v>1.3087294495833334E-2</c:v>
                </c:pt>
                <c:pt idx="40">
                  <c:v>9.6218877599999995E-3</c:v>
                </c:pt>
                <c:pt idx="41">
                  <c:v>7.6080697166666664E-3</c:v>
                </c:pt>
                <c:pt idx="42">
                  <c:v>6.5893422125000009E-3</c:v>
                </c:pt>
                <c:pt idx="43">
                  <c:v>7.8822740466666687E-3</c:v>
                </c:pt>
                <c:pt idx="44">
                  <c:v>1.3278198846666665E-2</c:v>
                </c:pt>
                <c:pt idx="45">
                  <c:v>2.0399709095833333E-2</c:v>
                </c:pt>
                <c:pt idx="46">
                  <c:v>2.6472348641666667E-2</c:v>
                </c:pt>
                <c:pt idx="47">
                  <c:v>2.9348206883333332E-2</c:v>
                </c:pt>
                <c:pt idx="48">
                  <c:v>2.9011032733333331E-2</c:v>
                </c:pt>
                <c:pt idx="49">
                  <c:v>2.6773087958333334E-2</c:v>
                </c:pt>
                <c:pt idx="50">
                  <c:v>2.3690875175000001E-2</c:v>
                </c:pt>
                <c:pt idx="51">
                  <c:v>2.1745249016666669E-2</c:v>
                </c:pt>
                <c:pt idx="52">
                  <c:v>2.1708140124999997E-2</c:v>
                </c:pt>
                <c:pt idx="53">
                  <c:v>2.2387705124999997E-2</c:v>
                </c:pt>
                <c:pt idx="54">
                  <c:v>2.2277181216666671E-2</c:v>
                </c:pt>
                <c:pt idx="55">
                  <c:v>2.1854519833333332E-2</c:v>
                </c:pt>
                <c:pt idx="56">
                  <c:v>2.3186677291666666E-2</c:v>
                </c:pt>
                <c:pt idx="57">
                  <c:v>2.7335587216666665E-2</c:v>
                </c:pt>
                <c:pt idx="58">
                  <c:v>3.3053774316666673E-2</c:v>
                </c:pt>
                <c:pt idx="59">
                  <c:v>3.7848991391666663E-2</c:v>
                </c:pt>
                <c:pt idx="60">
                  <c:v>3.9300753474999998E-2</c:v>
                </c:pt>
                <c:pt idx="61">
                  <c:v>3.8552504616666664E-2</c:v>
                </c:pt>
                <c:pt idx="62">
                  <c:v>3.6553292375000004E-2</c:v>
                </c:pt>
                <c:pt idx="63">
                  <c:v>3.3867409825E-2</c:v>
                </c:pt>
                <c:pt idx="64">
                  <c:v>3.0439040116666663E-2</c:v>
                </c:pt>
                <c:pt idx="65">
                  <c:v>2.8498172083333335E-2</c:v>
                </c:pt>
                <c:pt idx="66">
                  <c:v>3.1097858858333337E-2</c:v>
                </c:pt>
                <c:pt idx="67">
                  <c:v>3.9138465433333339E-2</c:v>
                </c:pt>
                <c:pt idx="68">
                  <c:v>4.8969498175000008E-2</c:v>
                </c:pt>
                <c:pt idx="69">
                  <c:v>5.4213914808333333E-2</c:v>
                </c:pt>
                <c:pt idx="70">
                  <c:v>5.1454485966666678E-2</c:v>
                </c:pt>
                <c:pt idx="71">
                  <c:v>4.2308565449999995E-2</c:v>
                </c:pt>
                <c:pt idx="72">
                  <c:v>3.1679670549999997E-2</c:v>
                </c:pt>
                <c:pt idx="73">
                  <c:v>2.3043679641666665E-2</c:v>
                </c:pt>
                <c:pt idx="74">
                  <c:v>1.7228554562500002E-2</c:v>
                </c:pt>
                <c:pt idx="75">
                  <c:v>1.2710047015833333E-2</c:v>
                </c:pt>
                <c:pt idx="76">
                  <c:v>9.2915725133333339E-3</c:v>
                </c:pt>
                <c:pt idx="77">
                  <c:v>8.6760913624999991E-3</c:v>
                </c:pt>
                <c:pt idx="78">
                  <c:v>1.249458635E-2</c:v>
                </c:pt>
                <c:pt idx="79">
                  <c:v>1.8669023129166663E-2</c:v>
                </c:pt>
                <c:pt idx="80">
                  <c:v>2.2157347291666667E-2</c:v>
                </c:pt>
                <c:pt idx="81">
                  <c:v>1.9290211558333333E-2</c:v>
                </c:pt>
                <c:pt idx="82">
                  <c:v>1.0304182879166669E-2</c:v>
                </c:pt>
                <c:pt idx="83">
                  <c:v>1.0595181408333332E-3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1.5530861508333328E-3</c:v>
                </c:pt>
                <c:pt idx="89">
                  <c:v>6.738760248333333E-3</c:v>
                </c:pt>
                <c:pt idx="90">
                  <c:v>1.1342518619999999E-2</c:v>
                </c:pt>
                <c:pt idx="91">
                  <c:v>1.5253585508333336E-2</c:v>
                </c:pt>
                <c:pt idx="92">
                  <c:v>1.7803157983333331E-2</c:v>
                </c:pt>
                <c:pt idx="93">
                  <c:v>1.927537474583333E-2</c:v>
                </c:pt>
                <c:pt idx="94">
                  <c:v>1.9876101620833336E-2</c:v>
                </c:pt>
                <c:pt idx="95">
                  <c:v>1.9886374724999999E-2</c:v>
                </c:pt>
                <c:pt idx="96">
                  <c:v>2.0826161841666673E-2</c:v>
                </c:pt>
                <c:pt idx="97">
                  <c:v>2.2314223124999998E-2</c:v>
                </c:pt>
                <c:pt idx="98">
                  <c:v>2.3751880175E-2</c:v>
                </c:pt>
                <c:pt idx="99">
                  <c:v>2.4588541591666666E-2</c:v>
                </c:pt>
                <c:pt idx="100">
                  <c:v>2.4684168408333335E-2</c:v>
                </c:pt>
                <c:pt idx="101">
                  <c:v>2.4732030708333332E-2</c:v>
                </c:pt>
                <c:pt idx="102">
                  <c:v>2.4736119325000003E-2</c:v>
                </c:pt>
                <c:pt idx="103">
                  <c:v>2.5184047625000001E-2</c:v>
                </c:pt>
                <c:pt idx="104">
                  <c:v>2.5225987775000003E-2</c:v>
                </c:pt>
                <c:pt idx="105">
                  <c:v>2.4964977433333334E-2</c:v>
                </c:pt>
                <c:pt idx="106">
                  <c:v>2.4246000683333338E-2</c:v>
                </c:pt>
                <c:pt idx="107">
                  <c:v>2.3343528674999999E-2</c:v>
                </c:pt>
                <c:pt idx="108">
                  <c:v>2.1558055375000003E-2</c:v>
                </c:pt>
                <c:pt idx="109">
                  <c:v>1.9180700991666667E-2</c:v>
                </c:pt>
                <c:pt idx="110">
                  <c:v>1.6687283170833334E-2</c:v>
                </c:pt>
                <c:pt idx="111">
                  <c:v>1.5722627162500002E-2</c:v>
                </c:pt>
                <c:pt idx="112">
                  <c:v>1.29252717775E-2</c:v>
                </c:pt>
                <c:pt idx="113">
                  <c:v>9.9704355258333332E-3</c:v>
                </c:pt>
                <c:pt idx="114">
                  <c:v>7.2102194724999995E-3</c:v>
                </c:pt>
                <c:pt idx="115">
                  <c:v>4.4756099799999997E-3</c:v>
                </c:pt>
                <c:pt idx="116">
                  <c:v>2.4657806808333332E-3</c:v>
                </c:pt>
                <c:pt idx="117">
                  <c:v>1.0635893408333335E-3</c:v>
                </c:pt>
                <c:pt idx="118">
                  <c:v>2.0251920833333334E-5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E47-469F-9BDA-FF42DFE5F0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62674432"/>
        <c:axId val="362670112"/>
      </c:lineChart>
      <c:catAx>
        <c:axId val="362674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362670112"/>
        <c:crosses val="autoZero"/>
        <c:auto val="1"/>
        <c:lblAlgn val="ctr"/>
        <c:lblOffset val="100"/>
        <c:noMultiLvlLbl val="0"/>
      </c:catAx>
      <c:valAx>
        <c:axId val="3626701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3626744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3測試取平均'!$B$1:$DR$1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3測試取平均'!$B$3:$DR$3</c:f>
              <c:numCache>
                <c:formatCode>General</c:formatCode>
                <c:ptCount val="121"/>
                <c:pt idx="0">
                  <c:v>2.0595372839999995E-3</c:v>
                </c:pt>
                <c:pt idx="1">
                  <c:v>2.82071242E-3</c:v>
                </c:pt>
                <c:pt idx="2">
                  <c:v>4.9276445359999997E-3</c:v>
                </c:pt>
                <c:pt idx="3">
                  <c:v>6.5188189879999995E-3</c:v>
                </c:pt>
                <c:pt idx="4">
                  <c:v>6.9830667719999991E-3</c:v>
                </c:pt>
                <c:pt idx="5">
                  <c:v>7.9188261080000016E-3</c:v>
                </c:pt>
                <c:pt idx="6">
                  <c:v>9.7724805399999996E-3</c:v>
                </c:pt>
                <c:pt idx="7">
                  <c:v>1.1008248320000002E-2</c:v>
                </c:pt>
                <c:pt idx="8">
                  <c:v>9.1370549040000019E-3</c:v>
                </c:pt>
                <c:pt idx="9">
                  <c:v>3.740908824E-3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1.4980531679999998E-3</c:v>
                </c:pt>
                <c:pt idx="15">
                  <c:v>6.3821509879999992E-3</c:v>
                </c:pt>
                <c:pt idx="16">
                  <c:v>9.4734342600000018E-3</c:v>
                </c:pt>
                <c:pt idx="17">
                  <c:v>8.6700366839999998E-3</c:v>
                </c:pt>
                <c:pt idx="18">
                  <c:v>4.7160990119999996E-3</c:v>
                </c:pt>
                <c:pt idx="19">
                  <c:v>2.3880000000000005E-5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1.2964677039999997E-3</c:v>
                </c:pt>
                <c:pt idx="26">
                  <c:v>6.4232677039999988E-3</c:v>
                </c:pt>
                <c:pt idx="27">
                  <c:v>1.10541055E-2</c:v>
                </c:pt>
                <c:pt idx="28">
                  <c:v>1.5388535740000001E-2</c:v>
                </c:pt>
                <c:pt idx="29">
                  <c:v>1.9330111479999995E-2</c:v>
                </c:pt>
                <c:pt idx="30">
                  <c:v>2.3251214279999998E-2</c:v>
                </c:pt>
                <c:pt idx="31">
                  <c:v>2.7563810639999999E-2</c:v>
                </c:pt>
                <c:pt idx="32">
                  <c:v>3.2522347400000005E-2</c:v>
                </c:pt>
                <c:pt idx="33">
                  <c:v>3.9740069840000003E-2</c:v>
                </c:pt>
                <c:pt idx="34">
                  <c:v>4.830554028000001E-2</c:v>
                </c:pt>
                <c:pt idx="35">
                  <c:v>5.6583335919999998E-2</c:v>
                </c:pt>
                <c:pt idx="36">
                  <c:v>6.1423150879999985E-2</c:v>
                </c:pt>
                <c:pt idx="37">
                  <c:v>6.1061241640000014E-2</c:v>
                </c:pt>
                <c:pt idx="38">
                  <c:v>5.6239757199999997E-2</c:v>
                </c:pt>
                <c:pt idx="39">
                  <c:v>4.9357140999999993E-2</c:v>
                </c:pt>
                <c:pt idx="40">
                  <c:v>4.1847112480000004E-2</c:v>
                </c:pt>
                <c:pt idx="41">
                  <c:v>3.5198092040000004E-2</c:v>
                </c:pt>
                <c:pt idx="42">
                  <c:v>2.9888208240000002E-2</c:v>
                </c:pt>
                <c:pt idx="43">
                  <c:v>2.7380152680000002E-2</c:v>
                </c:pt>
                <c:pt idx="44">
                  <c:v>2.9147732160000009E-2</c:v>
                </c:pt>
                <c:pt idx="45">
                  <c:v>3.3357506680000003E-2</c:v>
                </c:pt>
                <c:pt idx="46">
                  <c:v>3.6566748320000002E-2</c:v>
                </c:pt>
                <c:pt idx="47">
                  <c:v>3.6760234959999999E-2</c:v>
                </c:pt>
                <c:pt idx="48">
                  <c:v>3.5144671760000003E-2</c:v>
                </c:pt>
                <c:pt idx="49">
                  <c:v>3.4104736079999996E-2</c:v>
                </c:pt>
                <c:pt idx="50">
                  <c:v>3.3883803719999994E-2</c:v>
                </c:pt>
                <c:pt idx="51">
                  <c:v>3.381570112E-2</c:v>
                </c:pt>
                <c:pt idx="52">
                  <c:v>3.330444884E-2</c:v>
                </c:pt>
                <c:pt idx="53">
                  <c:v>3.2207698960000003E-2</c:v>
                </c:pt>
                <c:pt idx="54">
                  <c:v>3.1313138880000001E-2</c:v>
                </c:pt>
                <c:pt idx="55">
                  <c:v>3.2712878399999992E-2</c:v>
                </c:pt>
                <c:pt idx="56">
                  <c:v>3.6483046959999994E-2</c:v>
                </c:pt>
                <c:pt idx="57">
                  <c:v>4.3765251999999998E-2</c:v>
                </c:pt>
                <c:pt idx="58">
                  <c:v>5.2772767600000006E-2</c:v>
                </c:pt>
                <c:pt idx="59">
                  <c:v>5.9710349199999999E-2</c:v>
                </c:pt>
                <c:pt idx="60">
                  <c:v>6.1122550880000015E-2</c:v>
                </c:pt>
                <c:pt idx="61">
                  <c:v>5.8545295439999999E-2</c:v>
                </c:pt>
                <c:pt idx="62">
                  <c:v>5.5440257319999998E-2</c:v>
                </c:pt>
                <c:pt idx="63">
                  <c:v>5.3671731320000013E-2</c:v>
                </c:pt>
                <c:pt idx="64">
                  <c:v>5.1319675959999998E-2</c:v>
                </c:pt>
                <c:pt idx="65">
                  <c:v>4.717523396E-2</c:v>
                </c:pt>
                <c:pt idx="66">
                  <c:v>4.4717803680000001E-2</c:v>
                </c:pt>
                <c:pt idx="67">
                  <c:v>4.7956976879999988E-2</c:v>
                </c:pt>
                <c:pt idx="68">
                  <c:v>5.5308440320000013E-2</c:v>
                </c:pt>
                <c:pt idx="69">
                  <c:v>5.8349442680000002E-2</c:v>
                </c:pt>
                <c:pt idx="70">
                  <c:v>5.1007614080000013E-2</c:v>
                </c:pt>
                <c:pt idx="71">
                  <c:v>3.4498662880000003E-2</c:v>
                </c:pt>
                <c:pt idx="72">
                  <c:v>1.6459013479999996E-2</c:v>
                </c:pt>
                <c:pt idx="73">
                  <c:v>4.1250643E-3</c:v>
                </c:pt>
                <c:pt idx="74">
                  <c:v>9.3884524000000002E-4</c:v>
                </c:pt>
                <c:pt idx="75">
                  <c:v>4.8110819240000007E-3</c:v>
                </c:pt>
                <c:pt idx="76">
                  <c:v>1.2281053139999996E-2</c:v>
                </c:pt>
                <c:pt idx="77">
                  <c:v>1.8664552679999998E-2</c:v>
                </c:pt>
                <c:pt idx="78">
                  <c:v>2.2421368839999997E-2</c:v>
                </c:pt>
                <c:pt idx="79">
                  <c:v>2.41897604E-2</c:v>
                </c:pt>
                <c:pt idx="80">
                  <c:v>2.4016310960000006E-2</c:v>
                </c:pt>
                <c:pt idx="81">
                  <c:v>2.1079395519999999E-2</c:v>
                </c:pt>
                <c:pt idx="82">
                  <c:v>1.4518420900000004E-2</c:v>
                </c:pt>
                <c:pt idx="83">
                  <c:v>5.5932099520000023E-3</c:v>
                </c:pt>
                <c:pt idx="84">
                  <c:v>9.9742919999999991E-5</c:v>
                </c:pt>
                <c:pt idx="85">
                  <c:v>0</c:v>
                </c:pt>
                <c:pt idx="86">
                  <c:v>1.3035885999999999E-4</c:v>
                </c:pt>
                <c:pt idx="87">
                  <c:v>6.8226645999999993E-3</c:v>
                </c:pt>
                <c:pt idx="88">
                  <c:v>1.7808039719999998E-2</c:v>
                </c:pt>
                <c:pt idx="89">
                  <c:v>2.7519771959999998E-2</c:v>
                </c:pt>
                <c:pt idx="90">
                  <c:v>3.4019302599999995E-2</c:v>
                </c:pt>
                <c:pt idx="91">
                  <c:v>3.6947467960000001E-2</c:v>
                </c:pt>
                <c:pt idx="92">
                  <c:v>3.5856391200000004E-2</c:v>
                </c:pt>
                <c:pt idx="93">
                  <c:v>3.3403393920000003E-2</c:v>
                </c:pt>
                <c:pt idx="94">
                  <c:v>3.0627286839999997E-2</c:v>
                </c:pt>
                <c:pt idx="95">
                  <c:v>2.7006887E-2</c:v>
                </c:pt>
                <c:pt idx="96">
                  <c:v>2.623336876E-2</c:v>
                </c:pt>
                <c:pt idx="97">
                  <c:v>2.6962094879999999E-2</c:v>
                </c:pt>
                <c:pt idx="98">
                  <c:v>2.8075559520000001E-2</c:v>
                </c:pt>
                <c:pt idx="99">
                  <c:v>2.9363533999999997E-2</c:v>
                </c:pt>
                <c:pt idx="100">
                  <c:v>3.1100387480000002E-2</c:v>
                </c:pt>
                <c:pt idx="101">
                  <c:v>3.1708880439999997E-2</c:v>
                </c:pt>
                <c:pt idx="102">
                  <c:v>3.1418590519999998E-2</c:v>
                </c:pt>
                <c:pt idx="103">
                  <c:v>3.1004696839999991E-2</c:v>
                </c:pt>
                <c:pt idx="104">
                  <c:v>2.9571635640000003E-2</c:v>
                </c:pt>
                <c:pt idx="105">
                  <c:v>2.7107936839999999E-2</c:v>
                </c:pt>
                <c:pt idx="106">
                  <c:v>2.3591204319999996E-2</c:v>
                </c:pt>
                <c:pt idx="107">
                  <c:v>1.9427248680000005E-2</c:v>
                </c:pt>
                <c:pt idx="108">
                  <c:v>1.416890562E-2</c:v>
                </c:pt>
                <c:pt idx="109">
                  <c:v>8.2082475959999977E-3</c:v>
                </c:pt>
                <c:pt idx="110">
                  <c:v>2.1621835159999995E-3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879-4A1B-B2A2-6329F8F7AF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5964751"/>
        <c:axId val="25978191"/>
      </c:lineChart>
      <c:catAx>
        <c:axId val="259647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5978191"/>
        <c:crosses val="autoZero"/>
        <c:auto val="1"/>
        <c:lblAlgn val="ctr"/>
        <c:lblOffset val="100"/>
        <c:noMultiLvlLbl val="0"/>
      </c:catAx>
      <c:valAx>
        <c:axId val="2597819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59647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MWPPG128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[3]Sheet1!$D$474:$DT$474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1.8877887999999999E-3</c:v>
                </c:pt>
                <c:pt idx="4">
                  <c:v>2.3744771999999999E-3</c:v>
                </c:pt>
                <c:pt idx="5">
                  <c:v>1.5279296999999999E-3</c:v>
                </c:pt>
                <c:pt idx="6">
                  <c:v>3.88E-4</c:v>
                </c:pt>
                <c:pt idx="7">
                  <c:v>1.75E-4</c:v>
                </c:pt>
                <c:pt idx="8">
                  <c:v>3.88E-4</c:v>
                </c:pt>
                <c:pt idx="9">
                  <c:v>5.1099999999999995E-4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1.8200000000000001E-4</c:v>
                </c:pt>
                <c:pt idx="14">
                  <c:v>2.5354218999999998E-3</c:v>
                </c:pt>
                <c:pt idx="15">
                  <c:v>5.3290194000000001E-3</c:v>
                </c:pt>
                <c:pt idx="16">
                  <c:v>7.4337474000000002E-3</c:v>
                </c:pt>
                <c:pt idx="17">
                  <c:v>7.4734566999999997E-3</c:v>
                </c:pt>
                <c:pt idx="18">
                  <c:v>5.8875869999999997E-3</c:v>
                </c:pt>
                <c:pt idx="19">
                  <c:v>3.1633376999999998E-3</c:v>
                </c:pt>
                <c:pt idx="20">
                  <c:v>9.8900000000000005E-5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4.3800000000000002E-4</c:v>
                </c:pt>
                <c:pt idx="27">
                  <c:v>2.3544199999999999E-3</c:v>
                </c:pt>
                <c:pt idx="28">
                  <c:v>4.3304106E-3</c:v>
                </c:pt>
                <c:pt idx="29">
                  <c:v>6.3272453999999997E-3</c:v>
                </c:pt>
                <c:pt idx="30">
                  <c:v>8.8403000000000006E-3</c:v>
                </c:pt>
                <c:pt idx="31">
                  <c:v>1.1946445E-2</c:v>
                </c:pt>
                <c:pt idx="32">
                  <c:v>1.5335112999999999E-2</c:v>
                </c:pt>
                <c:pt idx="33">
                  <c:v>1.9363996000000001E-2</c:v>
                </c:pt>
                <c:pt idx="34">
                  <c:v>2.3186898000000001E-2</c:v>
                </c:pt>
                <c:pt idx="35">
                  <c:v>2.5982314999999999E-2</c:v>
                </c:pt>
                <c:pt idx="36">
                  <c:v>2.6411391999999999E-2</c:v>
                </c:pt>
                <c:pt idx="37">
                  <c:v>2.3755338000000001E-2</c:v>
                </c:pt>
                <c:pt idx="38">
                  <c:v>1.8866352999999999E-2</c:v>
                </c:pt>
                <c:pt idx="39">
                  <c:v>1.3036557000000001E-2</c:v>
                </c:pt>
                <c:pt idx="40">
                  <c:v>7.2976689999999997E-3</c:v>
                </c:pt>
                <c:pt idx="41">
                  <c:v>2.9388766000000002E-3</c:v>
                </c:pt>
                <c:pt idx="42">
                  <c:v>3.2899999999999997E-4</c:v>
                </c:pt>
                <c:pt idx="43">
                  <c:v>2.4699999999999999E-4</c:v>
                </c:pt>
                <c:pt idx="44">
                  <c:v>2.9189241999999999E-3</c:v>
                </c:pt>
                <c:pt idx="45">
                  <c:v>7.583986E-3</c:v>
                </c:pt>
                <c:pt idx="46">
                  <c:v>1.2880780999999999E-2</c:v>
                </c:pt>
                <c:pt idx="47">
                  <c:v>1.7633217999999999E-2</c:v>
                </c:pt>
                <c:pt idx="48">
                  <c:v>2.1535921999999999E-2</c:v>
                </c:pt>
                <c:pt idx="49">
                  <c:v>2.4579355000000001E-2</c:v>
                </c:pt>
                <c:pt idx="50">
                  <c:v>2.7198834000000002E-2</c:v>
                </c:pt>
                <c:pt idx="51">
                  <c:v>3.0021101000000001E-2</c:v>
                </c:pt>
                <c:pt idx="52">
                  <c:v>3.3385113000000001E-2</c:v>
                </c:pt>
                <c:pt idx="53">
                  <c:v>3.6833632999999998E-2</c:v>
                </c:pt>
                <c:pt idx="54">
                  <c:v>4.0261270000000002E-2</c:v>
                </c:pt>
                <c:pt idx="55">
                  <c:v>4.3595231999999998E-2</c:v>
                </c:pt>
                <c:pt idx="56">
                  <c:v>4.7097189999999997E-2</c:v>
                </c:pt>
                <c:pt idx="57">
                  <c:v>5.047749E-2</c:v>
                </c:pt>
                <c:pt idx="58">
                  <c:v>5.2945333999999997E-2</c:v>
                </c:pt>
                <c:pt idx="59">
                  <c:v>5.4164530000000002E-2</c:v>
                </c:pt>
                <c:pt idx="60">
                  <c:v>5.3369958000000002E-2</c:v>
                </c:pt>
                <c:pt idx="61">
                  <c:v>5.1747509999999997E-2</c:v>
                </c:pt>
                <c:pt idx="62">
                  <c:v>4.9602140000000003E-2</c:v>
                </c:pt>
                <c:pt idx="63">
                  <c:v>4.6911455999999997E-2</c:v>
                </c:pt>
                <c:pt idx="64">
                  <c:v>4.3090240000000002E-2</c:v>
                </c:pt>
                <c:pt idx="65">
                  <c:v>3.9326474E-2</c:v>
                </c:pt>
                <c:pt idx="66">
                  <c:v>3.7813026E-2</c:v>
                </c:pt>
                <c:pt idx="67">
                  <c:v>3.9399568000000003E-2</c:v>
                </c:pt>
                <c:pt idx="68">
                  <c:v>4.2272813999999999E-2</c:v>
                </c:pt>
                <c:pt idx="69">
                  <c:v>4.2601399999999998E-2</c:v>
                </c:pt>
                <c:pt idx="70">
                  <c:v>3.9202344E-2</c:v>
                </c:pt>
                <c:pt idx="71">
                  <c:v>3.4146197000000003E-2</c:v>
                </c:pt>
                <c:pt idx="72">
                  <c:v>3.0223516999999998E-2</c:v>
                </c:pt>
                <c:pt idx="73">
                  <c:v>2.8203275E-2</c:v>
                </c:pt>
                <c:pt idx="74">
                  <c:v>2.7082557E-2</c:v>
                </c:pt>
                <c:pt idx="75">
                  <c:v>2.5234942999999999E-2</c:v>
                </c:pt>
                <c:pt idx="76">
                  <c:v>2.2200882000000002E-2</c:v>
                </c:pt>
                <c:pt idx="77">
                  <c:v>1.8576227000000001E-2</c:v>
                </c:pt>
                <c:pt idx="78">
                  <c:v>1.5989501E-2</c:v>
                </c:pt>
                <c:pt idx="79">
                  <c:v>1.5230766499999999E-2</c:v>
                </c:pt>
                <c:pt idx="80">
                  <c:v>1.5271343E-2</c:v>
                </c:pt>
                <c:pt idx="81">
                  <c:v>1.4406356E-2</c:v>
                </c:pt>
                <c:pt idx="82">
                  <c:v>1.1517904000000001E-2</c:v>
                </c:pt>
                <c:pt idx="83">
                  <c:v>7.2533566999999997E-3</c:v>
                </c:pt>
                <c:pt idx="84">
                  <c:v>3.0408079999999999E-3</c:v>
                </c:pt>
                <c:pt idx="85">
                  <c:v>4.5199999999999998E-4</c:v>
                </c:pt>
                <c:pt idx="86">
                  <c:v>0</c:v>
                </c:pt>
                <c:pt idx="87">
                  <c:v>2.04E-4</c:v>
                </c:pt>
                <c:pt idx="88">
                  <c:v>1.2458508E-3</c:v>
                </c:pt>
                <c:pt idx="89">
                  <c:v>2.5295551999999998E-3</c:v>
                </c:pt>
                <c:pt idx="90">
                  <c:v>4.0613769999999997E-3</c:v>
                </c:pt>
                <c:pt idx="91">
                  <c:v>5.9446710000000003E-3</c:v>
                </c:pt>
                <c:pt idx="92">
                  <c:v>7.1860780000000003E-3</c:v>
                </c:pt>
                <c:pt idx="93">
                  <c:v>7.9329469999999992E-3</c:v>
                </c:pt>
                <c:pt idx="94">
                  <c:v>8.2980720000000001E-3</c:v>
                </c:pt>
                <c:pt idx="95">
                  <c:v>7.5390199999999996E-3</c:v>
                </c:pt>
                <c:pt idx="96">
                  <c:v>7.3126843000000004E-3</c:v>
                </c:pt>
                <c:pt idx="97">
                  <c:v>7.309444E-3</c:v>
                </c:pt>
                <c:pt idx="98">
                  <c:v>7.2375069999999998E-3</c:v>
                </c:pt>
                <c:pt idx="99">
                  <c:v>6.9620296999999996E-3</c:v>
                </c:pt>
                <c:pt idx="100">
                  <c:v>6.7557384999999996E-3</c:v>
                </c:pt>
                <c:pt idx="101">
                  <c:v>6.4325663000000003E-3</c:v>
                </c:pt>
                <c:pt idx="102">
                  <c:v>6.5133420000000001E-3</c:v>
                </c:pt>
                <c:pt idx="103">
                  <c:v>7.0924823999999999E-3</c:v>
                </c:pt>
                <c:pt idx="104">
                  <c:v>7.6388962999999997E-3</c:v>
                </c:pt>
                <c:pt idx="105">
                  <c:v>8.1484650000000006E-3</c:v>
                </c:pt>
                <c:pt idx="106">
                  <c:v>8.4887929999999997E-3</c:v>
                </c:pt>
                <c:pt idx="107">
                  <c:v>8.6372159999999996E-3</c:v>
                </c:pt>
                <c:pt idx="108">
                  <c:v>8.3069709999999998E-3</c:v>
                </c:pt>
                <c:pt idx="109">
                  <c:v>7.4587626999999997E-3</c:v>
                </c:pt>
                <c:pt idx="110">
                  <c:v>6.1282287000000001E-3</c:v>
                </c:pt>
                <c:pt idx="111">
                  <c:v>5.1458967000000003E-3</c:v>
                </c:pt>
                <c:pt idx="112">
                  <c:v>3.0460881999999998E-3</c:v>
                </c:pt>
                <c:pt idx="113">
                  <c:v>5.8600000000000004E-4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3EEE-4954-868D-6804387F7794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[3]Sheet1!$D$475:$DT$475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1.589935E-3</c:v>
                </c:pt>
                <c:pt idx="4">
                  <c:v>2.5052782000000002E-3</c:v>
                </c:pt>
                <c:pt idx="5">
                  <c:v>2.0544888E-3</c:v>
                </c:pt>
                <c:pt idx="6">
                  <c:v>1.1300831000000001E-3</c:v>
                </c:pt>
                <c:pt idx="7">
                  <c:v>8.43E-4</c:v>
                </c:pt>
                <c:pt idx="8">
                  <c:v>8.8099999999999995E-4</c:v>
                </c:pt>
                <c:pt idx="9">
                  <c:v>7.9000000000000001E-4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2.0798657E-3</c:v>
                </c:pt>
                <c:pt idx="15">
                  <c:v>5.0282870000000002E-3</c:v>
                </c:pt>
                <c:pt idx="16">
                  <c:v>7.2860735999999999E-3</c:v>
                </c:pt>
                <c:pt idx="17">
                  <c:v>7.3675859999999998E-3</c:v>
                </c:pt>
                <c:pt idx="18">
                  <c:v>5.8542409999999996E-3</c:v>
                </c:pt>
                <c:pt idx="19">
                  <c:v>3.1635251E-3</c:v>
                </c:pt>
                <c:pt idx="20">
                  <c:v>1.26E-4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1.0191066000000001E-3</c:v>
                </c:pt>
                <c:pt idx="27">
                  <c:v>2.7064573999999999E-3</c:v>
                </c:pt>
                <c:pt idx="28">
                  <c:v>4.4268802999999999E-3</c:v>
                </c:pt>
                <c:pt idx="29">
                  <c:v>6.2166929999999997E-3</c:v>
                </c:pt>
                <c:pt idx="30">
                  <c:v>8.6559989999999993E-3</c:v>
                </c:pt>
                <c:pt idx="31">
                  <c:v>1.1753594500000001E-2</c:v>
                </c:pt>
                <c:pt idx="32">
                  <c:v>1.514798E-2</c:v>
                </c:pt>
                <c:pt idx="33">
                  <c:v>1.9056566E-2</c:v>
                </c:pt>
                <c:pt idx="34">
                  <c:v>2.2727900999999998E-2</c:v>
                </c:pt>
                <c:pt idx="35">
                  <c:v>2.5441596E-2</c:v>
                </c:pt>
                <c:pt idx="36">
                  <c:v>2.6023522E-2</c:v>
                </c:pt>
                <c:pt idx="37">
                  <c:v>2.3683376999999999E-2</c:v>
                </c:pt>
                <c:pt idx="38">
                  <c:v>1.9127978E-2</c:v>
                </c:pt>
                <c:pt idx="39">
                  <c:v>1.3466914E-2</c:v>
                </c:pt>
                <c:pt idx="40">
                  <c:v>7.7704810000000001E-3</c:v>
                </c:pt>
                <c:pt idx="41">
                  <c:v>3.2381734000000001E-3</c:v>
                </c:pt>
                <c:pt idx="42">
                  <c:v>3.8999999999999999E-4</c:v>
                </c:pt>
                <c:pt idx="43">
                  <c:v>1.5200000000000001E-4</c:v>
                </c:pt>
                <c:pt idx="44">
                  <c:v>2.872028E-3</c:v>
                </c:pt>
                <c:pt idx="45">
                  <c:v>7.8088080000000004E-3</c:v>
                </c:pt>
                <c:pt idx="46">
                  <c:v>1.3334215E-2</c:v>
                </c:pt>
                <c:pt idx="47">
                  <c:v>1.8044487000000001E-2</c:v>
                </c:pt>
                <c:pt idx="48">
                  <c:v>2.1645616999999999E-2</c:v>
                </c:pt>
                <c:pt idx="49">
                  <c:v>2.4348735999999999E-2</c:v>
                </c:pt>
                <c:pt idx="50">
                  <c:v>2.6866182999999998E-2</c:v>
                </c:pt>
                <c:pt idx="51">
                  <c:v>2.9895149999999999E-2</c:v>
                </c:pt>
                <c:pt idx="52">
                  <c:v>3.3519324000000003E-2</c:v>
                </c:pt>
                <c:pt idx="53">
                  <c:v>3.6989555E-2</c:v>
                </c:pt>
                <c:pt idx="54">
                  <c:v>4.0149129999999998E-2</c:v>
                </c:pt>
                <c:pt idx="55">
                  <c:v>4.3207839999999997E-2</c:v>
                </c:pt>
                <c:pt idx="56">
                  <c:v>4.6702420000000001E-2</c:v>
                </c:pt>
                <c:pt idx="57">
                  <c:v>5.0426236999999999E-2</c:v>
                </c:pt>
                <c:pt idx="58">
                  <c:v>5.3314710000000001E-2</c:v>
                </c:pt>
                <c:pt idx="59">
                  <c:v>5.4664016000000003E-2</c:v>
                </c:pt>
                <c:pt idx="60">
                  <c:v>5.3612979999999998E-2</c:v>
                </c:pt>
                <c:pt idx="61">
                  <c:v>5.1353507E-2</c:v>
                </c:pt>
                <c:pt idx="62">
                  <c:v>4.8498329999999999E-2</c:v>
                </c:pt>
                <c:pt idx="63">
                  <c:v>4.543461E-2</c:v>
                </c:pt>
                <c:pt idx="64">
                  <c:v>4.1922543E-2</c:v>
                </c:pt>
                <c:pt idx="65">
                  <c:v>3.9049159999999999E-2</c:v>
                </c:pt>
                <c:pt idx="66">
                  <c:v>3.8467854000000003E-2</c:v>
                </c:pt>
                <c:pt idx="67">
                  <c:v>4.0418558E-2</c:v>
                </c:pt>
                <c:pt idx="68">
                  <c:v>4.2863949999999998E-2</c:v>
                </c:pt>
                <c:pt idx="69">
                  <c:v>4.2357936999999998E-2</c:v>
                </c:pt>
                <c:pt idx="70">
                  <c:v>3.8263316999999998E-2</c:v>
                </c:pt>
                <c:pt idx="71">
                  <c:v>3.3001389999999999E-2</c:v>
                </c:pt>
                <c:pt idx="72">
                  <c:v>2.9398397E-2</c:v>
                </c:pt>
                <c:pt idx="73">
                  <c:v>2.7980061000000001E-2</c:v>
                </c:pt>
                <c:pt idx="74">
                  <c:v>2.7358957999999999E-2</c:v>
                </c:pt>
                <c:pt idx="75">
                  <c:v>2.5639388999999999E-2</c:v>
                </c:pt>
                <c:pt idx="76">
                  <c:v>2.2404874000000002E-2</c:v>
                </c:pt>
                <c:pt idx="77">
                  <c:v>1.8568222999999998E-2</c:v>
                </c:pt>
                <c:pt idx="78">
                  <c:v>1.5995820000000001E-2</c:v>
                </c:pt>
                <c:pt idx="79">
                  <c:v>1.5407226E-2</c:v>
                </c:pt>
                <c:pt idx="80">
                  <c:v>1.5531727E-2</c:v>
                </c:pt>
                <c:pt idx="81">
                  <c:v>1.4485536E-2</c:v>
                </c:pt>
                <c:pt idx="82">
                  <c:v>1.1224992E-2</c:v>
                </c:pt>
                <c:pt idx="83">
                  <c:v>6.6420855000000004E-3</c:v>
                </c:pt>
                <c:pt idx="84">
                  <c:v>2.397686E-3</c:v>
                </c:pt>
                <c:pt idx="85">
                  <c:v>1.8900000000000001E-4</c:v>
                </c:pt>
                <c:pt idx="86">
                  <c:v>1.05E-4</c:v>
                </c:pt>
                <c:pt idx="87">
                  <c:v>1.0942094E-3</c:v>
                </c:pt>
                <c:pt idx="88">
                  <c:v>2.3017249000000001E-3</c:v>
                </c:pt>
                <c:pt idx="89">
                  <c:v>3.245436E-3</c:v>
                </c:pt>
                <c:pt idx="90">
                  <c:v>4.0368694000000004E-3</c:v>
                </c:pt>
                <c:pt idx="91">
                  <c:v>5.0521307E-3</c:v>
                </c:pt>
                <c:pt idx="92">
                  <c:v>5.6925485999999997E-3</c:v>
                </c:pt>
                <c:pt idx="93">
                  <c:v>6.1608586000000002E-3</c:v>
                </c:pt>
                <c:pt idx="94">
                  <c:v>6.5159798000000001E-3</c:v>
                </c:pt>
                <c:pt idx="95">
                  <c:v>6.0126366999999998E-3</c:v>
                </c:pt>
                <c:pt idx="96">
                  <c:v>6.1794659999999998E-3</c:v>
                </c:pt>
                <c:pt idx="97">
                  <c:v>6.5726754000000002E-3</c:v>
                </c:pt>
                <c:pt idx="98">
                  <c:v>6.8458119999999997E-3</c:v>
                </c:pt>
                <c:pt idx="99">
                  <c:v>6.8521520000000002E-3</c:v>
                </c:pt>
                <c:pt idx="100">
                  <c:v>6.8353060000000002E-3</c:v>
                </c:pt>
                <c:pt idx="101">
                  <c:v>6.4787589999999997E-3</c:v>
                </c:pt>
                <c:pt idx="102">
                  <c:v>6.6744839999999996E-3</c:v>
                </c:pt>
                <c:pt idx="103">
                  <c:v>7.3035180000000002E-3</c:v>
                </c:pt>
                <c:pt idx="104">
                  <c:v>7.8715790000000001E-3</c:v>
                </c:pt>
                <c:pt idx="105">
                  <c:v>8.3877039999999993E-3</c:v>
                </c:pt>
                <c:pt idx="106">
                  <c:v>8.7248654999999998E-3</c:v>
                </c:pt>
                <c:pt idx="107">
                  <c:v>8.9091989999999996E-3</c:v>
                </c:pt>
                <c:pt idx="108">
                  <c:v>8.5706419999999998E-3</c:v>
                </c:pt>
                <c:pt idx="109">
                  <c:v>7.7358562999999998E-3</c:v>
                </c:pt>
                <c:pt idx="110">
                  <c:v>6.4508489999999998E-3</c:v>
                </c:pt>
                <c:pt idx="111">
                  <c:v>5.4715349999999996E-3</c:v>
                </c:pt>
                <c:pt idx="112">
                  <c:v>3.4504230000000002E-3</c:v>
                </c:pt>
                <c:pt idx="113">
                  <c:v>1.0593658000000001E-3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3EEE-4954-868D-6804387F7794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[3]Sheet1!$D$476:$DT$476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1.6253904999999999E-3</c:v>
                </c:pt>
                <c:pt idx="4">
                  <c:v>2.7456665000000001E-3</c:v>
                </c:pt>
                <c:pt idx="5">
                  <c:v>2.4568073000000002E-3</c:v>
                </c:pt>
                <c:pt idx="6">
                  <c:v>1.5150764000000001E-3</c:v>
                </c:pt>
                <c:pt idx="7">
                  <c:v>1.0913899E-3</c:v>
                </c:pt>
                <c:pt idx="8">
                  <c:v>9.2100000000000005E-4</c:v>
                </c:pt>
                <c:pt idx="9">
                  <c:v>6.4700000000000001E-4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2.3324791999999998E-3</c:v>
                </c:pt>
                <c:pt idx="15">
                  <c:v>5.4072477000000002E-3</c:v>
                </c:pt>
                <c:pt idx="16">
                  <c:v>7.7046579999999996E-3</c:v>
                </c:pt>
                <c:pt idx="17">
                  <c:v>7.6506040000000001E-3</c:v>
                </c:pt>
                <c:pt idx="18">
                  <c:v>5.8078085999999996E-3</c:v>
                </c:pt>
                <c:pt idx="19">
                  <c:v>2.7919620999999999E-3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1.6042408999999999E-3</c:v>
                </c:pt>
                <c:pt idx="27">
                  <c:v>3.1852978E-3</c:v>
                </c:pt>
                <c:pt idx="28">
                  <c:v>4.5564817000000001E-3</c:v>
                </c:pt>
                <c:pt idx="29">
                  <c:v>6.0001229999999996E-3</c:v>
                </c:pt>
                <c:pt idx="30">
                  <c:v>8.2194899999999994E-3</c:v>
                </c:pt>
                <c:pt idx="31">
                  <c:v>1.1269337000000001E-2</c:v>
                </c:pt>
                <c:pt idx="32">
                  <c:v>1.466225E-2</c:v>
                </c:pt>
                <c:pt idx="33">
                  <c:v>1.8554800999999999E-2</c:v>
                </c:pt>
                <c:pt idx="34">
                  <c:v>2.2155227E-2</c:v>
                </c:pt>
                <c:pt idx="35">
                  <c:v>2.4814157E-2</c:v>
                </c:pt>
                <c:pt idx="36">
                  <c:v>2.5358169999999999E-2</c:v>
                </c:pt>
                <c:pt idx="37">
                  <c:v>2.3042825999999999E-2</c:v>
                </c:pt>
                <c:pt idx="38">
                  <c:v>1.8551347999999999E-2</c:v>
                </c:pt>
                <c:pt idx="39">
                  <c:v>1.3059731999999999E-2</c:v>
                </c:pt>
                <c:pt idx="40">
                  <c:v>7.6201484000000003E-3</c:v>
                </c:pt>
                <c:pt idx="41">
                  <c:v>3.3006438000000001E-3</c:v>
                </c:pt>
                <c:pt idx="42">
                  <c:v>6.3900000000000003E-4</c:v>
                </c:pt>
                <c:pt idx="43">
                  <c:v>5.1199999999999998E-4</c:v>
                </c:pt>
                <c:pt idx="44">
                  <c:v>3.2431202E-3</c:v>
                </c:pt>
                <c:pt idx="45">
                  <c:v>8.1010619999999992E-3</c:v>
                </c:pt>
                <c:pt idx="46">
                  <c:v>1.3530614E-2</c:v>
                </c:pt>
                <c:pt idx="47">
                  <c:v>1.8224311999999999E-2</c:v>
                </c:pt>
                <c:pt idx="48">
                  <c:v>2.1934085999999998E-2</c:v>
                </c:pt>
                <c:pt idx="49">
                  <c:v>2.4792166000000001E-2</c:v>
                </c:pt>
                <c:pt idx="50">
                  <c:v>2.725296E-2</c:v>
                </c:pt>
                <c:pt idx="51">
                  <c:v>2.9834716000000001E-2</c:v>
                </c:pt>
                <c:pt idx="52">
                  <c:v>3.2833559999999998E-2</c:v>
                </c:pt>
                <c:pt idx="53">
                  <c:v>3.5849622999999997E-2</c:v>
                </c:pt>
                <c:pt idx="54">
                  <c:v>3.8938109999999998E-2</c:v>
                </c:pt>
                <c:pt idx="55">
                  <c:v>4.2095550000000002E-2</c:v>
                </c:pt>
                <c:pt idx="56">
                  <c:v>4.5544803000000002E-2</c:v>
                </c:pt>
                <c:pt idx="57">
                  <c:v>4.902952E-2</c:v>
                </c:pt>
                <c:pt idx="58">
                  <c:v>5.1902033E-2</c:v>
                </c:pt>
                <c:pt idx="59">
                  <c:v>5.3778020000000003E-2</c:v>
                </c:pt>
                <c:pt idx="60">
                  <c:v>5.3724609999999999E-2</c:v>
                </c:pt>
                <c:pt idx="61">
                  <c:v>5.2387956999999999E-2</c:v>
                </c:pt>
                <c:pt idx="62">
                  <c:v>4.9861410000000002E-2</c:v>
                </c:pt>
                <c:pt idx="63">
                  <c:v>4.6353098000000002E-2</c:v>
                </c:pt>
                <c:pt idx="64">
                  <c:v>4.1933425000000003E-2</c:v>
                </c:pt>
                <c:pt idx="65">
                  <c:v>3.8248107000000003E-2</c:v>
                </c:pt>
                <c:pt idx="66">
                  <c:v>3.7392377999999997E-2</c:v>
                </c:pt>
                <c:pt idx="67">
                  <c:v>3.9665220000000001E-2</c:v>
                </c:pt>
                <c:pt idx="68">
                  <c:v>4.2826074999999998E-2</c:v>
                </c:pt>
                <c:pt idx="69">
                  <c:v>4.2994342999999997E-2</c:v>
                </c:pt>
                <c:pt idx="70">
                  <c:v>3.9186906000000001E-2</c:v>
                </c:pt>
                <c:pt idx="71">
                  <c:v>3.3661705E-2</c:v>
                </c:pt>
                <c:pt idx="72">
                  <c:v>2.9370558000000001E-2</c:v>
                </c:pt>
                <c:pt idx="73">
                  <c:v>2.7271674999999999E-2</c:v>
                </c:pt>
                <c:pt idx="74">
                  <c:v>2.6421872999999998E-2</c:v>
                </c:pt>
                <c:pt idx="75">
                  <c:v>2.5058553000000001E-2</c:v>
                </c:pt>
                <c:pt idx="76">
                  <c:v>2.2395256999999998E-2</c:v>
                </c:pt>
                <c:pt idx="77">
                  <c:v>1.8863370000000001E-2</c:v>
                </c:pt>
                <c:pt idx="78">
                  <c:v>1.6161136E-2</c:v>
                </c:pt>
                <c:pt idx="79">
                  <c:v>1.5159559E-2</c:v>
                </c:pt>
                <c:pt idx="80">
                  <c:v>1.4883670999999999E-2</c:v>
                </c:pt>
                <c:pt idx="81">
                  <c:v>1.3668095E-2</c:v>
                </c:pt>
                <c:pt idx="82">
                  <c:v>1.0540727999999999E-2</c:v>
                </c:pt>
                <c:pt idx="83">
                  <c:v>6.3231720000000002E-3</c:v>
                </c:pt>
                <c:pt idx="84">
                  <c:v>2.4864069999999999E-3</c:v>
                </c:pt>
                <c:pt idx="85">
                  <c:v>5.5099999999999995E-4</c:v>
                </c:pt>
                <c:pt idx="86">
                  <c:v>4.9600000000000002E-4</c:v>
                </c:pt>
                <c:pt idx="87">
                  <c:v>1.3388433E-3</c:v>
                </c:pt>
                <c:pt idx="88">
                  <c:v>2.3581854000000002E-3</c:v>
                </c:pt>
                <c:pt idx="89">
                  <c:v>3.2272192E-3</c:v>
                </c:pt>
                <c:pt idx="90">
                  <c:v>4.0910253000000004E-3</c:v>
                </c:pt>
                <c:pt idx="91">
                  <c:v>5.2675769999999998E-3</c:v>
                </c:pt>
                <c:pt idx="92">
                  <c:v>6.0601960000000003E-3</c:v>
                </c:pt>
                <c:pt idx="93">
                  <c:v>6.6022069999999997E-3</c:v>
                </c:pt>
                <c:pt idx="94">
                  <c:v>6.9264330000000001E-3</c:v>
                </c:pt>
                <c:pt idx="95">
                  <c:v>6.2501225999999997E-3</c:v>
                </c:pt>
                <c:pt idx="96">
                  <c:v>6.0980925E-3</c:v>
                </c:pt>
                <c:pt idx="97">
                  <c:v>6.1564743999999996E-3</c:v>
                </c:pt>
                <c:pt idx="98">
                  <c:v>6.1812912999999999E-3</c:v>
                </c:pt>
                <c:pt idx="99">
                  <c:v>6.0810780000000002E-3</c:v>
                </c:pt>
                <c:pt idx="100">
                  <c:v>6.0928496999999998E-3</c:v>
                </c:pt>
                <c:pt idx="101">
                  <c:v>5.8684770000000004E-3</c:v>
                </c:pt>
                <c:pt idx="102">
                  <c:v>6.1989300000000001E-3</c:v>
                </c:pt>
                <c:pt idx="103">
                  <c:v>6.9707079999999999E-3</c:v>
                </c:pt>
                <c:pt idx="104">
                  <c:v>7.6785569999999999E-3</c:v>
                </c:pt>
                <c:pt idx="105">
                  <c:v>8.3119700000000001E-3</c:v>
                </c:pt>
                <c:pt idx="106">
                  <c:v>8.7425479999999993E-3</c:v>
                </c:pt>
                <c:pt idx="107">
                  <c:v>8.9781229999999993E-3</c:v>
                </c:pt>
                <c:pt idx="108">
                  <c:v>8.6715860000000002E-3</c:v>
                </c:pt>
                <c:pt idx="109">
                  <c:v>7.8449139999999997E-3</c:v>
                </c:pt>
                <c:pt idx="110">
                  <c:v>6.5479003999999999E-3</c:v>
                </c:pt>
                <c:pt idx="111">
                  <c:v>5.5239570000000003E-3</c:v>
                </c:pt>
                <c:pt idx="112">
                  <c:v>3.4911683999999999E-3</c:v>
                </c:pt>
                <c:pt idx="113">
                  <c:v>1.0885274999999999E-3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EEE-4954-868D-6804387F7794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[3]Sheet1!$D$477:$DT$477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1.7276812999999999E-3</c:v>
                </c:pt>
                <c:pt idx="4">
                  <c:v>2.6335905000000001E-3</c:v>
                </c:pt>
                <c:pt idx="5">
                  <c:v>1.9231706000000001E-3</c:v>
                </c:pt>
                <c:pt idx="6">
                  <c:v>6.0599999999999998E-4</c:v>
                </c:pt>
                <c:pt idx="7">
                  <c:v>1.6100000000000001E-4</c:v>
                </c:pt>
                <c:pt idx="8">
                  <c:v>2.9300000000000002E-4</c:v>
                </c:pt>
                <c:pt idx="9">
                  <c:v>4.8000000000000001E-4</c:v>
                </c:pt>
                <c:pt idx="10">
                  <c:v>1.1200000000000001E-6</c:v>
                </c:pt>
                <c:pt idx="11">
                  <c:v>0</c:v>
                </c:pt>
                <c:pt idx="12">
                  <c:v>0</c:v>
                </c:pt>
                <c:pt idx="13">
                  <c:v>3.28E-4</c:v>
                </c:pt>
                <c:pt idx="14">
                  <c:v>2.5682614999999998E-3</c:v>
                </c:pt>
                <c:pt idx="15">
                  <c:v>5.2418250000000003E-3</c:v>
                </c:pt>
                <c:pt idx="16">
                  <c:v>7.2488539999999999E-3</c:v>
                </c:pt>
                <c:pt idx="17">
                  <c:v>7.1566909999999997E-3</c:v>
                </c:pt>
                <c:pt idx="18">
                  <c:v>5.4520997E-3</c:v>
                </c:pt>
                <c:pt idx="19">
                  <c:v>2.6144369999999998E-3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1.4701936000000001E-3</c:v>
                </c:pt>
                <c:pt idx="27">
                  <c:v>3.2436936E-3</c:v>
                </c:pt>
                <c:pt idx="28">
                  <c:v>4.8026973000000004E-3</c:v>
                </c:pt>
                <c:pt idx="29">
                  <c:v>6.2880282999999999E-3</c:v>
                </c:pt>
                <c:pt idx="30">
                  <c:v>8.4363370000000003E-3</c:v>
                </c:pt>
                <c:pt idx="31">
                  <c:v>1.1420879E-2</c:v>
                </c:pt>
                <c:pt idx="32">
                  <c:v>1.4877430000000001E-2</c:v>
                </c:pt>
                <c:pt idx="33">
                  <c:v>1.8912637999999999E-2</c:v>
                </c:pt>
                <c:pt idx="34">
                  <c:v>2.2689979999999998E-2</c:v>
                </c:pt>
                <c:pt idx="35">
                  <c:v>2.5414431000000001E-2</c:v>
                </c:pt>
                <c:pt idx="36">
                  <c:v>2.5833432E-2</c:v>
                </c:pt>
                <c:pt idx="37">
                  <c:v>2.3185251E-2</c:v>
                </c:pt>
                <c:pt idx="38">
                  <c:v>1.836045E-2</c:v>
                </c:pt>
                <c:pt idx="39">
                  <c:v>1.2570839E-2</c:v>
                </c:pt>
                <c:pt idx="40">
                  <c:v>6.9349269999999996E-3</c:v>
                </c:pt>
                <c:pt idx="41">
                  <c:v>2.6451983000000002E-3</c:v>
                </c:pt>
                <c:pt idx="42">
                  <c:v>1.4999999999999999E-4</c:v>
                </c:pt>
                <c:pt idx="43">
                  <c:v>2.7900000000000001E-4</c:v>
                </c:pt>
                <c:pt idx="44">
                  <c:v>3.2582549999999998E-3</c:v>
                </c:pt>
                <c:pt idx="45">
                  <c:v>8.2454120000000006E-3</c:v>
                </c:pt>
                <c:pt idx="46">
                  <c:v>1.3659449000000001E-2</c:v>
                </c:pt>
                <c:pt idx="47">
                  <c:v>1.8196968000000001E-2</c:v>
                </c:pt>
                <c:pt idx="48">
                  <c:v>2.1661604000000001E-2</c:v>
                </c:pt>
                <c:pt idx="49">
                  <c:v>2.4359140000000001E-2</c:v>
                </c:pt>
                <c:pt idx="50">
                  <c:v>2.6934724E-2</c:v>
                </c:pt>
                <c:pt idx="51">
                  <c:v>2.9911186999999999E-2</c:v>
                </c:pt>
                <c:pt idx="52">
                  <c:v>3.3337633999999998E-2</c:v>
                </c:pt>
                <c:pt idx="53">
                  <c:v>3.6604676000000003E-2</c:v>
                </c:pt>
                <c:pt idx="54">
                  <c:v>3.9753289999999997E-2</c:v>
                </c:pt>
                <c:pt idx="55">
                  <c:v>4.2965017000000001E-2</c:v>
                </c:pt>
                <c:pt idx="56">
                  <c:v>4.6490195999999998E-2</c:v>
                </c:pt>
                <c:pt idx="57">
                  <c:v>4.9893557999999998E-2</c:v>
                </c:pt>
                <c:pt idx="58">
                  <c:v>5.2364029999999999E-2</c:v>
                </c:pt>
                <c:pt idx="59">
                  <c:v>5.3620312000000003E-2</c:v>
                </c:pt>
                <c:pt idx="60">
                  <c:v>5.3065013000000001E-2</c:v>
                </c:pt>
                <c:pt idx="61">
                  <c:v>5.1568396000000002E-2</c:v>
                </c:pt>
                <c:pt idx="62">
                  <c:v>4.9325142000000002E-2</c:v>
                </c:pt>
                <c:pt idx="63">
                  <c:v>4.6453066000000001E-2</c:v>
                </c:pt>
                <c:pt idx="64">
                  <c:v>4.2753324000000002E-2</c:v>
                </c:pt>
                <c:pt idx="65">
                  <c:v>3.9468217999999999E-2</c:v>
                </c:pt>
                <c:pt idx="66">
                  <c:v>3.8322410000000001E-2</c:v>
                </c:pt>
                <c:pt idx="67">
                  <c:v>3.967205E-2</c:v>
                </c:pt>
                <c:pt idx="68">
                  <c:v>4.1791967999999999E-2</c:v>
                </c:pt>
                <c:pt idx="69">
                  <c:v>4.1540875999999997E-2</c:v>
                </c:pt>
                <c:pt idx="70">
                  <c:v>3.822093E-2</c:v>
                </c:pt>
                <c:pt idx="71">
                  <c:v>3.3690650000000003E-2</c:v>
                </c:pt>
                <c:pt idx="72">
                  <c:v>3.0090862999999999E-2</c:v>
                </c:pt>
                <c:pt idx="73">
                  <c:v>2.7837905999999999E-2</c:v>
                </c:pt>
                <c:pt idx="74">
                  <c:v>2.6073234000000001E-2</c:v>
                </c:pt>
                <c:pt idx="75">
                  <c:v>2.3657312999999999E-2</c:v>
                </c:pt>
                <c:pt idx="76">
                  <c:v>2.0486359999999999E-2</c:v>
                </c:pt>
                <c:pt idx="77">
                  <c:v>1.7270095999999999E-2</c:v>
                </c:pt>
                <c:pt idx="78">
                  <c:v>1.5474859000000001E-2</c:v>
                </c:pt>
                <c:pt idx="79">
                  <c:v>1.5551432E-2</c:v>
                </c:pt>
                <c:pt idx="80">
                  <c:v>1.6148912000000001E-2</c:v>
                </c:pt>
                <c:pt idx="81">
                  <c:v>1.53817395E-2</c:v>
                </c:pt>
                <c:pt idx="82">
                  <c:v>1.2194032E-2</c:v>
                </c:pt>
                <c:pt idx="83">
                  <c:v>7.4630436000000001E-3</c:v>
                </c:pt>
                <c:pt idx="84">
                  <c:v>2.8570965000000001E-3</c:v>
                </c:pt>
                <c:pt idx="85">
                  <c:v>1.8799999999999999E-4</c:v>
                </c:pt>
                <c:pt idx="86">
                  <c:v>0</c:v>
                </c:pt>
                <c:pt idx="87">
                  <c:v>4.0900000000000002E-4</c:v>
                </c:pt>
                <c:pt idx="88">
                  <c:v>1.5733647000000001E-3</c:v>
                </c:pt>
                <c:pt idx="89">
                  <c:v>2.6618064999999998E-3</c:v>
                </c:pt>
                <c:pt idx="90">
                  <c:v>3.6997727999999999E-3</c:v>
                </c:pt>
                <c:pt idx="91">
                  <c:v>4.8976224E-3</c:v>
                </c:pt>
                <c:pt idx="92">
                  <c:v>5.6190659999999998E-3</c:v>
                </c:pt>
                <c:pt idx="93">
                  <c:v>6.1034119999999999E-3</c:v>
                </c:pt>
                <c:pt idx="94">
                  <c:v>6.4257094999999997E-3</c:v>
                </c:pt>
                <c:pt idx="95">
                  <c:v>5.8873110000000001E-3</c:v>
                </c:pt>
                <c:pt idx="96">
                  <c:v>5.9755435000000004E-3</c:v>
                </c:pt>
                <c:pt idx="97">
                  <c:v>6.3148253000000001E-3</c:v>
                </c:pt>
                <c:pt idx="98">
                  <c:v>6.5713105999999997E-3</c:v>
                </c:pt>
                <c:pt idx="99">
                  <c:v>6.6089355000000004E-3</c:v>
                </c:pt>
                <c:pt idx="100">
                  <c:v>6.6688824000000002E-3</c:v>
                </c:pt>
                <c:pt idx="101">
                  <c:v>6.3775580000000002E-3</c:v>
                </c:pt>
                <c:pt idx="102">
                  <c:v>6.669711E-3</c:v>
                </c:pt>
                <c:pt idx="103">
                  <c:v>7.3817350000000004E-3</c:v>
                </c:pt>
                <c:pt idx="104">
                  <c:v>8.0259419999999995E-3</c:v>
                </c:pt>
                <c:pt idx="105">
                  <c:v>8.6017049999999994E-3</c:v>
                </c:pt>
                <c:pt idx="106">
                  <c:v>8.9794669999999997E-3</c:v>
                </c:pt>
                <c:pt idx="107">
                  <c:v>9.1442720000000002E-3</c:v>
                </c:pt>
                <c:pt idx="108">
                  <c:v>8.7977400000000001E-3</c:v>
                </c:pt>
                <c:pt idx="109">
                  <c:v>7.9271089999999999E-3</c:v>
                </c:pt>
                <c:pt idx="110">
                  <c:v>6.5797186000000002E-3</c:v>
                </c:pt>
                <c:pt idx="111">
                  <c:v>5.6687085999999999E-3</c:v>
                </c:pt>
                <c:pt idx="112">
                  <c:v>3.6373362000000002E-3</c:v>
                </c:pt>
                <c:pt idx="113">
                  <c:v>1.2241363999999999E-3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3EEE-4954-868D-6804387F7794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[3]Sheet1!$D$478:$DT$478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1.0153368E-3</c:v>
                </c:pt>
                <c:pt idx="4">
                  <c:v>1.9133175000000001E-3</c:v>
                </c:pt>
                <c:pt idx="5">
                  <c:v>1.7736971999999999E-3</c:v>
                </c:pt>
                <c:pt idx="6">
                  <c:v>1.1854882E-3</c:v>
                </c:pt>
                <c:pt idx="7">
                  <c:v>1.0450591999999999E-3</c:v>
                </c:pt>
                <c:pt idx="8">
                  <c:v>9.41E-4</c:v>
                </c:pt>
                <c:pt idx="9">
                  <c:v>6.3699999999999998E-4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1.3300000000000001E-4</c:v>
                </c:pt>
                <c:pt idx="14">
                  <c:v>2.5526856000000001E-3</c:v>
                </c:pt>
                <c:pt idx="15">
                  <c:v>5.3377844999999997E-3</c:v>
                </c:pt>
                <c:pt idx="16">
                  <c:v>7.3825386000000003E-3</c:v>
                </c:pt>
                <c:pt idx="17">
                  <c:v>7.3142320000000004E-3</c:v>
                </c:pt>
                <c:pt idx="18">
                  <c:v>5.6028789999999998E-3</c:v>
                </c:pt>
                <c:pt idx="19">
                  <c:v>2.7711960000000001E-3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9.1799999999999998E-4</c:v>
                </c:pt>
                <c:pt idx="27">
                  <c:v>2.792742E-3</c:v>
                </c:pt>
                <c:pt idx="28">
                  <c:v>4.5987694000000001E-3</c:v>
                </c:pt>
                <c:pt idx="29">
                  <c:v>6.3442335999999997E-3</c:v>
                </c:pt>
                <c:pt idx="30">
                  <c:v>8.6224330000000005E-3</c:v>
                </c:pt>
                <c:pt idx="31">
                  <c:v>1.1582284E-2</c:v>
                </c:pt>
                <c:pt idx="32">
                  <c:v>1.4934192000000001E-2</c:v>
                </c:pt>
                <c:pt idx="33">
                  <c:v>1.8890430999999999E-2</c:v>
                </c:pt>
                <c:pt idx="34">
                  <c:v>2.2540336000000001E-2</c:v>
                </c:pt>
                <c:pt idx="35">
                  <c:v>2.5103291E-2</c:v>
                </c:pt>
                <c:pt idx="36">
                  <c:v>2.5396729E-2</c:v>
                </c:pt>
                <c:pt idx="37">
                  <c:v>2.2768670000000001E-2</c:v>
                </c:pt>
                <c:pt idx="38">
                  <c:v>1.8139659999999998E-2</c:v>
                </c:pt>
                <c:pt idx="39">
                  <c:v>1.2651555E-2</c:v>
                </c:pt>
                <c:pt idx="40">
                  <c:v>7.263912E-3</c:v>
                </c:pt>
                <c:pt idx="41">
                  <c:v>3.107729E-3</c:v>
                </c:pt>
                <c:pt idx="42">
                  <c:v>6.4000000000000005E-4</c:v>
                </c:pt>
                <c:pt idx="43">
                  <c:v>6.96E-4</c:v>
                </c:pt>
                <c:pt idx="44">
                  <c:v>3.4497706000000002E-3</c:v>
                </c:pt>
                <c:pt idx="45">
                  <c:v>8.0918009999999992E-3</c:v>
                </c:pt>
                <c:pt idx="46">
                  <c:v>1.3140153E-2</c:v>
                </c:pt>
                <c:pt idx="47">
                  <c:v>1.7496154E-2</c:v>
                </c:pt>
                <c:pt idx="48">
                  <c:v>2.1099026999999999E-2</c:v>
                </c:pt>
                <c:pt idx="49">
                  <c:v>2.4125483E-2</c:v>
                </c:pt>
                <c:pt idx="50">
                  <c:v>2.7024100999999998E-2</c:v>
                </c:pt>
                <c:pt idx="51">
                  <c:v>3.0198539999999999E-2</c:v>
                </c:pt>
                <c:pt idx="52">
                  <c:v>3.3586256000000002E-2</c:v>
                </c:pt>
                <c:pt idx="53">
                  <c:v>3.6572309999999997E-2</c:v>
                </c:pt>
                <c:pt idx="54">
                  <c:v>3.9256204000000003E-2</c:v>
                </c:pt>
                <c:pt idx="55">
                  <c:v>4.2031825000000002E-2</c:v>
                </c:pt>
                <c:pt idx="56">
                  <c:v>4.5436020000000001E-2</c:v>
                </c:pt>
                <c:pt idx="57">
                  <c:v>4.9124080000000001E-2</c:v>
                </c:pt>
                <c:pt idx="58">
                  <c:v>5.2061703000000001E-2</c:v>
                </c:pt>
                <c:pt idx="59">
                  <c:v>5.3592447000000001E-2</c:v>
                </c:pt>
                <c:pt idx="60">
                  <c:v>5.2989434000000002E-2</c:v>
                </c:pt>
                <c:pt idx="61">
                  <c:v>5.1298286999999998E-2</c:v>
                </c:pt>
                <c:pt idx="62">
                  <c:v>4.8974740000000003E-2</c:v>
                </c:pt>
                <c:pt idx="63">
                  <c:v>4.6226262999999997E-2</c:v>
                </c:pt>
                <c:pt idx="64">
                  <c:v>4.2718828E-2</c:v>
                </c:pt>
                <c:pt idx="65">
                  <c:v>3.9464859999999997E-2</c:v>
                </c:pt>
                <c:pt idx="66">
                  <c:v>3.8237492999999997E-2</c:v>
                </c:pt>
                <c:pt idx="67">
                  <c:v>3.9538394999999997E-2</c:v>
                </c:pt>
                <c:pt idx="68">
                  <c:v>4.1639416999999998E-2</c:v>
                </c:pt>
                <c:pt idx="69">
                  <c:v>4.1261470000000001E-2</c:v>
                </c:pt>
                <c:pt idx="70">
                  <c:v>3.7626529999999998E-2</c:v>
                </c:pt>
                <c:pt idx="71">
                  <c:v>3.2865323000000002E-2</c:v>
                </c:pt>
                <c:pt idx="72">
                  <c:v>2.9506036999999999E-2</c:v>
                </c:pt>
                <c:pt idx="73">
                  <c:v>2.7998914999999999E-2</c:v>
                </c:pt>
                <c:pt idx="74">
                  <c:v>2.7057547000000001E-2</c:v>
                </c:pt>
                <c:pt idx="75">
                  <c:v>2.5058952999999998E-2</c:v>
                </c:pt>
                <c:pt idx="76">
                  <c:v>2.1789202000000001E-2</c:v>
                </c:pt>
                <c:pt idx="77">
                  <c:v>1.8134003999999999E-2</c:v>
                </c:pt>
                <c:pt idx="78">
                  <c:v>1.5749365000000001E-2</c:v>
                </c:pt>
                <c:pt idx="79">
                  <c:v>1.5214626E-2</c:v>
                </c:pt>
                <c:pt idx="80">
                  <c:v>1.5346291499999999E-2</c:v>
                </c:pt>
                <c:pt idx="81">
                  <c:v>1.44101465E-2</c:v>
                </c:pt>
                <c:pt idx="82">
                  <c:v>1.1405469E-2</c:v>
                </c:pt>
                <c:pt idx="83">
                  <c:v>7.0838230000000004E-3</c:v>
                </c:pt>
                <c:pt idx="84">
                  <c:v>2.9342972999999999E-3</c:v>
                </c:pt>
                <c:pt idx="85">
                  <c:v>5.4199999999999995E-4</c:v>
                </c:pt>
                <c:pt idx="86">
                  <c:v>9.4300000000000002E-5</c:v>
                </c:pt>
                <c:pt idx="87">
                  <c:v>7.2400000000000003E-4</c:v>
                </c:pt>
                <c:pt idx="88">
                  <c:v>1.7160833000000001E-3</c:v>
                </c:pt>
                <c:pt idx="89">
                  <c:v>2.6439095E-3</c:v>
                </c:pt>
                <c:pt idx="90">
                  <c:v>3.4878994000000002E-3</c:v>
                </c:pt>
                <c:pt idx="91">
                  <c:v>4.5125857000000002E-3</c:v>
                </c:pt>
                <c:pt idx="92">
                  <c:v>5.0807309999999998E-3</c:v>
                </c:pt>
                <c:pt idx="93">
                  <c:v>5.4909210000000002E-3</c:v>
                </c:pt>
                <c:pt idx="94">
                  <c:v>5.8524446000000003E-3</c:v>
                </c:pt>
                <c:pt idx="95">
                  <c:v>5.4290420000000002E-3</c:v>
                </c:pt>
                <c:pt idx="96">
                  <c:v>5.7565840000000004E-3</c:v>
                </c:pt>
                <c:pt idx="97">
                  <c:v>6.3882647000000001E-3</c:v>
                </c:pt>
                <c:pt idx="98">
                  <c:v>6.9083950000000003E-3</c:v>
                </c:pt>
                <c:pt idx="99">
                  <c:v>7.1066150000000002E-3</c:v>
                </c:pt>
                <c:pt idx="100">
                  <c:v>7.2022659999999997E-3</c:v>
                </c:pt>
                <c:pt idx="101">
                  <c:v>6.9882260000000002E-3</c:v>
                </c:pt>
                <c:pt idx="102">
                  <c:v>7.1216739999999997E-3</c:v>
                </c:pt>
                <c:pt idx="103">
                  <c:v>7.6368464999999998E-3</c:v>
                </c:pt>
                <c:pt idx="104">
                  <c:v>8.0740870000000006E-3</c:v>
                </c:pt>
                <c:pt idx="105">
                  <c:v>8.4553570000000002E-3</c:v>
                </c:pt>
                <c:pt idx="106">
                  <c:v>8.6664659999999994E-3</c:v>
                </c:pt>
                <c:pt idx="107">
                  <c:v>8.7226979999999992E-3</c:v>
                </c:pt>
                <c:pt idx="108">
                  <c:v>8.3143420000000006E-3</c:v>
                </c:pt>
                <c:pt idx="109">
                  <c:v>7.4459015999999998E-3</c:v>
                </c:pt>
                <c:pt idx="110">
                  <c:v>6.1655245000000001E-3</c:v>
                </c:pt>
                <c:pt idx="111">
                  <c:v>5.2565169999999996E-3</c:v>
                </c:pt>
                <c:pt idx="112">
                  <c:v>3.3232267000000001E-3</c:v>
                </c:pt>
                <c:pt idx="113">
                  <c:v>1.0326929999999999E-3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3EEE-4954-868D-6804387F7794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[3]Sheet1!$D$479:$DT$479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9.9700000000000006E-4</c:v>
                </c:pt>
                <c:pt idx="4">
                  <c:v>2.0068905000000001E-3</c:v>
                </c:pt>
                <c:pt idx="5">
                  <c:v>1.8520883000000001E-3</c:v>
                </c:pt>
                <c:pt idx="6">
                  <c:v>1.3562375999999999E-3</c:v>
                </c:pt>
                <c:pt idx="7">
                  <c:v>1.4005606999999999E-3</c:v>
                </c:pt>
                <c:pt idx="8">
                  <c:v>1.4705574000000001E-3</c:v>
                </c:pt>
                <c:pt idx="9">
                  <c:v>1.0898431999999999E-3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2.0292642999999999E-3</c:v>
                </c:pt>
                <c:pt idx="15">
                  <c:v>4.9649606999999998E-3</c:v>
                </c:pt>
                <c:pt idx="16">
                  <c:v>7.2379039999999999E-3</c:v>
                </c:pt>
                <c:pt idx="17">
                  <c:v>7.4082165999999998E-3</c:v>
                </c:pt>
                <c:pt idx="18">
                  <c:v>5.7612484999999998E-3</c:v>
                </c:pt>
                <c:pt idx="19">
                  <c:v>2.8454124E-3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1.2504882E-3</c:v>
                </c:pt>
                <c:pt idx="27">
                  <c:v>2.7351580000000001E-3</c:v>
                </c:pt>
                <c:pt idx="28">
                  <c:v>4.2604629999999999E-3</c:v>
                </c:pt>
                <c:pt idx="29">
                  <c:v>5.915366E-3</c:v>
                </c:pt>
                <c:pt idx="30">
                  <c:v>8.2846919999999998E-3</c:v>
                </c:pt>
                <c:pt idx="31">
                  <c:v>1.1399148E-2</c:v>
                </c:pt>
                <c:pt idx="32">
                  <c:v>1.4892956000000001E-2</c:v>
                </c:pt>
                <c:pt idx="33">
                  <c:v>1.9018356E-2</c:v>
                </c:pt>
                <c:pt idx="34">
                  <c:v>2.2881552999999999E-2</c:v>
                </c:pt>
                <c:pt idx="35">
                  <c:v>2.5681222E-2</c:v>
                </c:pt>
                <c:pt idx="36">
                  <c:v>2.6185686E-2</c:v>
                </c:pt>
                <c:pt idx="37">
                  <c:v>2.3691530999999998E-2</c:v>
                </c:pt>
                <c:pt idx="38">
                  <c:v>1.8958094000000002E-2</c:v>
                </c:pt>
                <c:pt idx="39">
                  <c:v>1.3179912E-2</c:v>
                </c:pt>
                <c:pt idx="40">
                  <c:v>7.482987E-3</c:v>
                </c:pt>
                <c:pt idx="41">
                  <c:v>3.1760287999999998E-3</c:v>
                </c:pt>
                <c:pt idx="42">
                  <c:v>7.1699999999999997E-4</c:v>
                </c:pt>
                <c:pt idx="43">
                  <c:v>7.8200000000000003E-4</c:v>
                </c:pt>
                <c:pt idx="44">
                  <c:v>3.5041540000000002E-3</c:v>
                </c:pt>
                <c:pt idx="45">
                  <c:v>8.0895405000000007E-3</c:v>
                </c:pt>
                <c:pt idx="46">
                  <c:v>1.3194278E-2</c:v>
                </c:pt>
                <c:pt idx="47">
                  <c:v>1.7673458999999999E-2</c:v>
                </c:pt>
                <c:pt idx="48">
                  <c:v>2.1345900000000001E-2</c:v>
                </c:pt>
                <c:pt idx="49">
                  <c:v>2.4299675999999999E-2</c:v>
                </c:pt>
                <c:pt idx="50">
                  <c:v>2.7000138999999999E-2</c:v>
                </c:pt>
                <c:pt idx="51">
                  <c:v>2.9969318000000002E-2</c:v>
                </c:pt>
                <c:pt idx="52">
                  <c:v>3.3306719999999998E-2</c:v>
                </c:pt>
                <c:pt idx="53">
                  <c:v>3.6443915E-2</c:v>
                </c:pt>
                <c:pt idx="54">
                  <c:v>3.9449850000000002E-2</c:v>
                </c:pt>
                <c:pt idx="55">
                  <c:v>4.2526950000000001E-2</c:v>
                </c:pt>
                <c:pt idx="56">
                  <c:v>4.6019938000000003E-2</c:v>
                </c:pt>
                <c:pt idx="57">
                  <c:v>4.9618482999999998E-2</c:v>
                </c:pt>
                <c:pt idx="58">
                  <c:v>5.2362381999999999E-2</c:v>
                </c:pt>
                <c:pt idx="59">
                  <c:v>5.3705566000000003E-2</c:v>
                </c:pt>
                <c:pt idx="60">
                  <c:v>5.2944551999999999E-2</c:v>
                </c:pt>
                <c:pt idx="61">
                  <c:v>5.114221E-2</c:v>
                </c:pt>
                <c:pt idx="62">
                  <c:v>4.8818078000000001E-2</c:v>
                </c:pt>
                <c:pt idx="63">
                  <c:v>4.6252231999999997E-2</c:v>
                </c:pt>
                <c:pt idx="64">
                  <c:v>4.3085190000000002E-2</c:v>
                </c:pt>
                <c:pt idx="65">
                  <c:v>4.0231490000000002E-2</c:v>
                </c:pt>
                <c:pt idx="66">
                  <c:v>3.9172456000000001E-2</c:v>
                </c:pt>
                <c:pt idx="67">
                  <c:v>4.0234606999999999E-2</c:v>
                </c:pt>
                <c:pt idx="68">
                  <c:v>4.1804444000000003E-2</c:v>
                </c:pt>
                <c:pt idx="69">
                  <c:v>4.0917469999999997E-2</c:v>
                </c:pt>
                <c:pt idx="70">
                  <c:v>3.7043384999999998E-2</c:v>
                </c:pt>
                <c:pt idx="71">
                  <c:v>3.2309709999999998E-2</c:v>
                </c:pt>
                <c:pt idx="72">
                  <c:v>2.9156655E-2</c:v>
                </c:pt>
                <c:pt idx="73">
                  <c:v>2.7945503999999999E-2</c:v>
                </c:pt>
                <c:pt idx="74">
                  <c:v>2.7333041999999998E-2</c:v>
                </c:pt>
                <c:pt idx="75">
                  <c:v>2.5545182E-2</c:v>
                </c:pt>
                <c:pt idx="76">
                  <c:v>2.2192126E-2</c:v>
                </c:pt>
                <c:pt idx="77">
                  <c:v>1.8173719000000001E-2</c:v>
                </c:pt>
                <c:pt idx="78">
                  <c:v>1.5350335E-2</c:v>
                </c:pt>
                <c:pt idx="79">
                  <c:v>1.4558384000000001E-2</c:v>
                </c:pt>
                <c:pt idx="80">
                  <c:v>1.4715667999999999E-2</c:v>
                </c:pt>
                <c:pt idx="81">
                  <c:v>1.4013941E-2</c:v>
                </c:pt>
                <c:pt idx="82">
                  <c:v>1.1284776999999999E-2</c:v>
                </c:pt>
                <c:pt idx="83">
                  <c:v>7.1790220000000002E-3</c:v>
                </c:pt>
                <c:pt idx="84">
                  <c:v>3.2009276999999999E-3</c:v>
                </c:pt>
                <c:pt idx="85">
                  <c:v>9.6000000000000002E-4</c:v>
                </c:pt>
                <c:pt idx="86">
                  <c:v>5.7799999999999995E-4</c:v>
                </c:pt>
                <c:pt idx="87">
                  <c:v>1.1938105E-3</c:v>
                </c:pt>
                <c:pt idx="88">
                  <c:v>2.0894619999999998E-3</c:v>
                </c:pt>
                <c:pt idx="89">
                  <c:v>2.8577708000000002E-3</c:v>
                </c:pt>
                <c:pt idx="90">
                  <c:v>3.5999591999999999E-3</c:v>
                </c:pt>
                <c:pt idx="91">
                  <c:v>4.5695985E-3</c:v>
                </c:pt>
                <c:pt idx="92">
                  <c:v>5.1254250000000003E-3</c:v>
                </c:pt>
                <c:pt idx="93">
                  <c:v>5.5595054000000003E-3</c:v>
                </c:pt>
                <c:pt idx="94">
                  <c:v>5.9423404999999997E-3</c:v>
                </c:pt>
                <c:pt idx="95">
                  <c:v>5.5180992999999999E-3</c:v>
                </c:pt>
                <c:pt idx="96">
                  <c:v>5.8434606000000002E-3</c:v>
                </c:pt>
                <c:pt idx="97">
                  <c:v>6.4887360000000002E-3</c:v>
                </c:pt>
                <c:pt idx="98">
                  <c:v>7.0456010000000003E-3</c:v>
                </c:pt>
                <c:pt idx="99">
                  <c:v>7.317044E-3</c:v>
                </c:pt>
                <c:pt idx="100">
                  <c:v>7.5022476000000003E-3</c:v>
                </c:pt>
                <c:pt idx="101">
                  <c:v>7.3032336999999999E-3</c:v>
                </c:pt>
                <c:pt idx="102">
                  <c:v>7.5191705999999997E-3</c:v>
                </c:pt>
                <c:pt idx="103">
                  <c:v>8.0977510000000003E-3</c:v>
                </c:pt>
                <c:pt idx="104">
                  <c:v>8.5597920000000001E-3</c:v>
                </c:pt>
                <c:pt idx="105">
                  <c:v>8.9331529999999992E-3</c:v>
                </c:pt>
                <c:pt idx="106">
                  <c:v>9.0987959999999993E-3</c:v>
                </c:pt>
                <c:pt idx="107">
                  <c:v>9.0327280000000003E-3</c:v>
                </c:pt>
                <c:pt idx="108">
                  <c:v>8.5116299999999992E-3</c:v>
                </c:pt>
                <c:pt idx="109">
                  <c:v>7.4995890000000001E-3</c:v>
                </c:pt>
                <c:pt idx="110">
                  <c:v>6.0475416999999998E-3</c:v>
                </c:pt>
                <c:pt idx="111">
                  <c:v>5.0341272999999999E-3</c:v>
                </c:pt>
                <c:pt idx="112">
                  <c:v>2.9706326000000002E-3</c:v>
                </c:pt>
                <c:pt idx="113">
                  <c:v>5.4600000000000004E-4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3EEE-4954-868D-6804387F7794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[3]Sheet1!$D$480:$DT$480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1.0998644E-3</c:v>
                </c:pt>
                <c:pt idx="4">
                  <c:v>2.0982370000000002E-3</c:v>
                </c:pt>
                <c:pt idx="5">
                  <c:v>1.9070357000000001E-3</c:v>
                </c:pt>
                <c:pt idx="6">
                  <c:v>1.1668417999999999E-3</c:v>
                </c:pt>
                <c:pt idx="7">
                  <c:v>8.4999999999999995E-4</c:v>
                </c:pt>
                <c:pt idx="8">
                  <c:v>6.9800000000000005E-4</c:v>
                </c:pt>
                <c:pt idx="9">
                  <c:v>5.0199999999999995E-4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2.0599999999999999E-4</c:v>
                </c:pt>
                <c:pt idx="14">
                  <c:v>2.5789215999999998E-3</c:v>
                </c:pt>
                <c:pt idx="15">
                  <c:v>5.3106849999999999E-3</c:v>
                </c:pt>
                <c:pt idx="16">
                  <c:v>7.316955E-3</c:v>
                </c:pt>
                <c:pt idx="17">
                  <c:v>7.2320370000000002E-3</c:v>
                </c:pt>
                <c:pt idx="18">
                  <c:v>5.4940264999999997E-3</c:v>
                </c:pt>
                <c:pt idx="19">
                  <c:v>2.6014582000000001E-3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1.4150611E-3</c:v>
                </c:pt>
                <c:pt idx="27">
                  <c:v>2.8924157E-3</c:v>
                </c:pt>
                <c:pt idx="28">
                  <c:v>4.4247649999999998E-3</c:v>
                </c:pt>
                <c:pt idx="29">
                  <c:v>6.1084073999999999E-3</c:v>
                </c:pt>
                <c:pt idx="30">
                  <c:v>8.5046459999999994E-3</c:v>
                </c:pt>
                <c:pt idx="31">
                  <c:v>1.157445E-2</c:v>
                </c:pt>
                <c:pt idx="32">
                  <c:v>1.4958236E-2</c:v>
                </c:pt>
                <c:pt idx="33">
                  <c:v>1.8891094000000001E-2</c:v>
                </c:pt>
                <c:pt idx="34">
                  <c:v>2.2602344E-2</c:v>
                </c:pt>
                <c:pt idx="35">
                  <c:v>2.5362367E-2</c:v>
                </c:pt>
                <c:pt idx="36">
                  <c:v>2.592351E-2</c:v>
                </c:pt>
                <c:pt idx="37">
                  <c:v>2.3530992000000001E-2</c:v>
                </c:pt>
                <c:pt idx="38">
                  <c:v>1.8919062E-2</c:v>
                </c:pt>
                <c:pt idx="39">
                  <c:v>1.3230446999999999E-2</c:v>
                </c:pt>
                <c:pt idx="40">
                  <c:v>7.5291437000000001E-3</c:v>
                </c:pt>
                <c:pt idx="41">
                  <c:v>3.1076274000000001E-3</c:v>
                </c:pt>
                <c:pt idx="42">
                  <c:v>5.1400000000000003E-4</c:v>
                </c:pt>
                <c:pt idx="43">
                  <c:v>4.9399999999999997E-4</c:v>
                </c:pt>
                <c:pt idx="44">
                  <c:v>3.2255063E-3</c:v>
                </c:pt>
                <c:pt idx="45">
                  <c:v>7.8877059999999995E-3</c:v>
                </c:pt>
                <c:pt idx="46">
                  <c:v>1.3105112E-2</c:v>
                </c:pt>
                <c:pt idx="47">
                  <c:v>1.7682092E-2</c:v>
                </c:pt>
                <c:pt idx="48">
                  <c:v>2.1444187E-2</c:v>
                </c:pt>
                <c:pt idx="49">
                  <c:v>2.4420655999999999E-2</c:v>
                </c:pt>
                <c:pt idx="50">
                  <c:v>2.7128019999999999E-2</c:v>
                </c:pt>
                <c:pt idx="51">
                  <c:v>3.0075866999999999E-2</c:v>
                </c:pt>
                <c:pt idx="52">
                  <c:v>3.3423790000000002E-2</c:v>
                </c:pt>
                <c:pt idx="53">
                  <c:v>3.6601923000000001E-2</c:v>
                </c:pt>
                <c:pt idx="54">
                  <c:v>3.957368E-2</c:v>
                </c:pt>
                <c:pt idx="55">
                  <c:v>4.2448856E-2</c:v>
                </c:pt>
                <c:pt idx="56">
                  <c:v>4.5609421999999997E-2</c:v>
                </c:pt>
                <c:pt idx="57">
                  <c:v>4.8890990000000002E-2</c:v>
                </c:pt>
                <c:pt idx="58">
                  <c:v>5.1667369999999997E-2</c:v>
                </c:pt>
                <c:pt idx="59">
                  <c:v>5.35524E-2</c:v>
                </c:pt>
                <c:pt idx="60">
                  <c:v>5.3546995E-2</c:v>
                </c:pt>
                <c:pt idx="61">
                  <c:v>5.2249289999999997E-2</c:v>
                </c:pt>
                <c:pt idx="62">
                  <c:v>4.9789625999999997E-2</c:v>
                </c:pt>
                <c:pt idx="63">
                  <c:v>4.6506859999999997E-2</c:v>
                </c:pt>
                <c:pt idx="64">
                  <c:v>4.2475781999999997E-2</c:v>
                </c:pt>
                <c:pt idx="65">
                  <c:v>3.9051033999999998E-2</c:v>
                </c:pt>
                <c:pt idx="66">
                  <c:v>3.7956033E-2</c:v>
                </c:pt>
                <c:pt idx="67">
                  <c:v>3.9458255999999997E-2</c:v>
                </c:pt>
                <c:pt idx="68">
                  <c:v>4.1740964999999998E-2</c:v>
                </c:pt>
                <c:pt idx="69">
                  <c:v>4.1495707E-2</c:v>
                </c:pt>
                <c:pt idx="70">
                  <c:v>3.7934533999999999E-2</c:v>
                </c:pt>
                <c:pt idx="71">
                  <c:v>3.3118933000000003E-2</c:v>
                </c:pt>
                <c:pt idx="72">
                  <c:v>2.9570572E-2</c:v>
                </c:pt>
                <c:pt idx="73">
                  <c:v>2.7895948E-2</c:v>
                </c:pt>
                <c:pt idx="74">
                  <c:v>2.7030808999999999E-2</c:v>
                </c:pt>
                <c:pt idx="75">
                  <c:v>2.5313761000000001E-2</c:v>
                </c:pt>
                <c:pt idx="76">
                  <c:v>2.2236945000000001E-2</c:v>
                </c:pt>
                <c:pt idx="77">
                  <c:v>1.8431103000000001E-2</c:v>
                </c:pt>
                <c:pt idx="78">
                  <c:v>1.560576E-2</c:v>
                </c:pt>
                <c:pt idx="79">
                  <c:v>1.4634339E-2</c:v>
                </c:pt>
                <c:pt idx="80">
                  <c:v>1.4597826E-2</c:v>
                </c:pt>
                <c:pt idx="81">
                  <c:v>1.3767596999999999E-2</c:v>
                </c:pt>
                <c:pt idx="82">
                  <c:v>1.10095525E-2</c:v>
                </c:pt>
                <c:pt idx="83">
                  <c:v>6.9495182999999997E-3</c:v>
                </c:pt>
                <c:pt idx="84">
                  <c:v>2.9790824999999998E-3</c:v>
                </c:pt>
                <c:pt idx="85">
                  <c:v>6.7900000000000002E-4</c:v>
                </c:pt>
                <c:pt idx="86">
                  <c:v>2.1800000000000001E-4</c:v>
                </c:pt>
                <c:pt idx="87">
                  <c:v>7.5900000000000002E-4</c:v>
                </c:pt>
                <c:pt idx="88">
                  <c:v>1.6440628E-3</c:v>
                </c:pt>
                <c:pt idx="89">
                  <c:v>2.5451928000000002E-3</c:v>
                </c:pt>
                <c:pt idx="90">
                  <c:v>3.5204513000000001E-3</c:v>
                </c:pt>
                <c:pt idx="91">
                  <c:v>4.7683213000000004E-3</c:v>
                </c:pt>
                <c:pt idx="92">
                  <c:v>5.5870996000000001E-3</c:v>
                </c:pt>
                <c:pt idx="93">
                  <c:v>6.1718379999999998E-3</c:v>
                </c:pt>
                <c:pt idx="94">
                  <c:v>6.6125113999999999E-3</c:v>
                </c:pt>
                <c:pt idx="95">
                  <c:v>6.1242958000000004E-3</c:v>
                </c:pt>
                <c:pt idx="96">
                  <c:v>6.231828E-3</c:v>
                </c:pt>
                <c:pt idx="97">
                  <c:v>6.5684923999999997E-3</c:v>
                </c:pt>
                <c:pt idx="98">
                  <c:v>6.8015832999999996E-3</c:v>
                </c:pt>
                <c:pt idx="99">
                  <c:v>6.7983423000000003E-3</c:v>
                </c:pt>
                <c:pt idx="100">
                  <c:v>6.79774E-3</c:v>
                </c:pt>
                <c:pt idx="101">
                  <c:v>6.5589200000000002E-3</c:v>
                </c:pt>
                <c:pt idx="102">
                  <c:v>6.7378899999999999E-3</c:v>
                </c:pt>
                <c:pt idx="103">
                  <c:v>7.3388660000000003E-3</c:v>
                </c:pt>
                <c:pt idx="104">
                  <c:v>7.8766749999999996E-3</c:v>
                </c:pt>
                <c:pt idx="105">
                  <c:v>8.3585610000000005E-3</c:v>
                </c:pt>
                <c:pt idx="106">
                  <c:v>8.6577579999999998E-3</c:v>
                </c:pt>
                <c:pt idx="107">
                  <c:v>8.7770109999999995E-3</c:v>
                </c:pt>
                <c:pt idx="108">
                  <c:v>8.3936960000000008E-3</c:v>
                </c:pt>
                <c:pt idx="109">
                  <c:v>7.5134249999999998E-3</c:v>
                </c:pt>
                <c:pt idx="110">
                  <c:v>6.1788729999999997E-3</c:v>
                </c:pt>
                <c:pt idx="111">
                  <c:v>5.2538619999999998E-3</c:v>
                </c:pt>
                <c:pt idx="112">
                  <c:v>3.2517747E-3</c:v>
                </c:pt>
                <c:pt idx="113">
                  <c:v>8.9400000000000005E-4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3EEE-4954-868D-6804387F7794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[3]Sheet1!$D$481:$DT$481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1.7361586E-3</c:v>
                </c:pt>
                <c:pt idx="4">
                  <c:v>2.8161114999999998E-3</c:v>
                </c:pt>
                <c:pt idx="5">
                  <c:v>2.2610943000000001E-3</c:v>
                </c:pt>
                <c:pt idx="6">
                  <c:v>9.8999999999999999E-4</c:v>
                </c:pt>
                <c:pt idx="7">
                  <c:v>3.7300000000000001E-4</c:v>
                </c:pt>
                <c:pt idx="8">
                  <c:v>3.0400000000000002E-4</c:v>
                </c:pt>
                <c:pt idx="9">
                  <c:v>4.1599999999999997E-4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2.2515870000000002E-3</c:v>
                </c:pt>
                <c:pt idx="15">
                  <c:v>5.3055130000000004E-3</c:v>
                </c:pt>
                <c:pt idx="16">
                  <c:v>7.6546896999999999E-3</c:v>
                </c:pt>
                <c:pt idx="17">
                  <c:v>7.6483195000000004E-3</c:v>
                </c:pt>
                <c:pt idx="18">
                  <c:v>5.6774225000000003E-3</c:v>
                </c:pt>
                <c:pt idx="19">
                  <c:v>2.4583559E-3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1.6487347E-3</c:v>
                </c:pt>
                <c:pt idx="27">
                  <c:v>3.3939314999999999E-3</c:v>
                </c:pt>
                <c:pt idx="28">
                  <c:v>4.9239349999999999E-3</c:v>
                </c:pt>
                <c:pt idx="29">
                  <c:v>6.3408961999999996E-3</c:v>
                </c:pt>
                <c:pt idx="30">
                  <c:v>8.4513560000000001E-3</c:v>
                </c:pt>
                <c:pt idx="31">
                  <c:v>1.1424797E-2</c:v>
                </c:pt>
                <c:pt idx="32">
                  <c:v>1.4836675000000001E-2</c:v>
                </c:pt>
                <c:pt idx="33">
                  <c:v>1.8749997000000001E-2</c:v>
                </c:pt>
                <c:pt idx="34">
                  <c:v>2.2292119999999999E-2</c:v>
                </c:pt>
                <c:pt idx="35">
                  <c:v>2.4850316000000001E-2</c:v>
                </c:pt>
                <c:pt idx="36">
                  <c:v>2.5312689999999999E-2</c:v>
                </c:pt>
                <c:pt idx="37">
                  <c:v>2.2932133E-2</c:v>
                </c:pt>
                <c:pt idx="38">
                  <c:v>1.838325E-2</c:v>
                </c:pt>
                <c:pt idx="39">
                  <c:v>1.2822801E-2</c:v>
                </c:pt>
                <c:pt idx="40">
                  <c:v>7.4144750000000002E-3</c:v>
                </c:pt>
                <c:pt idx="41">
                  <c:v>3.2524841E-3</c:v>
                </c:pt>
                <c:pt idx="42">
                  <c:v>7.4399999999999998E-4</c:v>
                </c:pt>
                <c:pt idx="43">
                  <c:v>6.8400000000000004E-4</c:v>
                </c:pt>
                <c:pt idx="44">
                  <c:v>3.3170578999999999E-3</c:v>
                </c:pt>
                <c:pt idx="45">
                  <c:v>8.0257999999999996E-3</c:v>
                </c:pt>
                <c:pt idx="46">
                  <c:v>1.3329284E-2</c:v>
                </c:pt>
                <c:pt idx="47">
                  <c:v>1.7917280000000001E-2</c:v>
                </c:pt>
                <c:pt idx="48">
                  <c:v>2.1589072000000001E-2</c:v>
                </c:pt>
                <c:pt idx="49">
                  <c:v>2.4467558E-2</c:v>
                </c:pt>
                <c:pt idx="50">
                  <c:v>2.7023695E-2</c:v>
                </c:pt>
                <c:pt idx="51">
                  <c:v>2.9771505E-2</c:v>
                </c:pt>
                <c:pt idx="52">
                  <c:v>3.2940810000000001E-2</c:v>
                </c:pt>
                <c:pt idx="53">
                  <c:v>3.6168177000000003E-2</c:v>
                </c:pt>
                <c:pt idx="54">
                  <c:v>3.9539515999999997E-2</c:v>
                </c:pt>
                <c:pt idx="55">
                  <c:v>4.3021400000000001E-2</c:v>
                </c:pt>
                <c:pt idx="56">
                  <c:v>4.6569093999999998E-2</c:v>
                </c:pt>
                <c:pt idx="57">
                  <c:v>4.9717593999999997E-2</c:v>
                </c:pt>
                <c:pt idx="58">
                  <c:v>5.1874515000000003E-2</c:v>
                </c:pt>
                <c:pt idx="59">
                  <c:v>5.2993369999999998E-2</c:v>
                </c:pt>
                <c:pt idx="60">
                  <c:v>5.2588376999999999E-2</c:v>
                </c:pt>
                <c:pt idx="61">
                  <c:v>5.1349785000000002E-2</c:v>
                </c:pt>
                <c:pt idx="62">
                  <c:v>4.9251940000000001E-2</c:v>
                </c:pt>
                <c:pt idx="63">
                  <c:v>4.6302019999999999E-2</c:v>
                </c:pt>
                <c:pt idx="64">
                  <c:v>4.2413606999999999E-2</c:v>
                </c:pt>
                <c:pt idx="65">
                  <c:v>3.8967974000000002E-2</c:v>
                </c:pt>
                <c:pt idx="66">
                  <c:v>3.7825449999999997E-2</c:v>
                </c:pt>
                <c:pt idx="67">
                  <c:v>3.9401390000000001E-2</c:v>
                </c:pt>
                <c:pt idx="68">
                  <c:v>4.1857239999999997E-2</c:v>
                </c:pt>
                <c:pt idx="69">
                  <c:v>4.1903514000000003E-2</c:v>
                </c:pt>
                <c:pt idx="70">
                  <c:v>3.8620975000000002E-2</c:v>
                </c:pt>
                <c:pt idx="71">
                  <c:v>3.3831943000000003E-2</c:v>
                </c:pt>
                <c:pt idx="72">
                  <c:v>2.9830618E-2</c:v>
                </c:pt>
                <c:pt idx="73">
                  <c:v>2.7264396E-2</c:v>
                </c:pt>
                <c:pt idx="74">
                  <c:v>2.5443764000000001E-2</c:v>
                </c:pt>
                <c:pt idx="75">
                  <c:v>2.3299687999999999E-2</c:v>
                </c:pt>
                <c:pt idx="76">
                  <c:v>2.0619733000000001E-2</c:v>
                </c:pt>
                <c:pt idx="77">
                  <c:v>1.7793646E-2</c:v>
                </c:pt>
                <c:pt idx="78">
                  <c:v>1.5931236000000001E-2</c:v>
                </c:pt>
                <c:pt idx="79">
                  <c:v>1.5373539E-2</c:v>
                </c:pt>
                <c:pt idx="80">
                  <c:v>1.5084063999999999E-2</c:v>
                </c:pt>
                <c:pt idx="81">
                  <c:v>1.3680378E-2</c:v>
                </c:pt>
                <c:pt idx="82">
                  <c:v>1.0479471000000001E-2</c:v>
                </c:pt>
                <c:pt idx="83">
                  <c:v>6.3766760000000004E-3</c:v>
                </c:pt>
                <c:pt idx="84">
                  <c:v>2.7978606999999999E-3</c:v>
                </c:pt>
                <c:pt idx="85">
                  <c:v>1.0606687000000001E-3</c:v>
                </c:pt>
                <c:pt idx="86">
                  <c:v>1.0284409999999999E-3</c:v>
                </c:pt>
                <c:pt idx="87">
                  <c:v>1.7420283E-3</c:v>
                </c:pt>
                <c:pt idx="88">
                  <c:v>2.5004688999999999E-3</c:v>
                </c:pt>
                <c:pt idx="89">
                  <c:v>2.984146E-3</c:v>
                </c:pt>
                <c:pt idx="90">
                  <c:v>3.4054022000000001E-3</c:v>
                </c:pt>
                <c:pt idx="91">
                  <c:v>4.0946430000000002E-3</c:v>
                </c:pt>
                <c:pt idx="92">
                  <c:v>4.4867125999999997E-3</c:v>
                </c:pt>
                <c:pt idx="93">
                  <c:v>4.8256916999999998E-3</c:v>
                </c:pt>
                <c:pt idx="94">
                  <c:v>5.1402156000000003E-3</c:v>
                </c:pt>
                <c:pt idx="95">
                  <c:v>4.7628940000000002E-3</c:v>
                </c:pt>
                <c:pt idx="96">
                  <c:v>5.1463135000000002E-3</c:v>
                </c:pt>
                <c:pt idx="97">
                  <c:v>5.87164E-3</c:v>
                </c:pt>
                <c:pt idx="98">
                  <c:v>6.5470234999999996E-3</c:v>
                </c:pt>
                <c:pt idx="99">
                  <c:v>6.9769947000000001E-3</c:v>
                </c:pt>
                <c:pt idx="100">
                  <c:v>7.349937E-3</c:v>
                </c:pt>
                <c:pt idx="101">
                  <c:v>7.3760249999999996E-3</c:v>
                </c:pt>
                <c:pt idx="102">
                  <c:v>7.7581009999999999E-3</c:v>
                </c:pt>
                <c:pt idx="103">
                  <c:v>8.4630120000000007E-3</c:v>
                </c:pt>
                <c:pt idx="104">
                  <c:v>9.0277770000000007E-3</c:v>
                </c:pt>
                <c:pt idx="105">
                  <c:v>9.4716929999999998E-3</c:v>
                </c:pt>
                <c:pt idx="106">
                  <c:v>9.6824130000000008E-3</c:v>
                </c:pt>
                <c:pt idx="107">
                  <c:v>9.6411469999999992E-3</c:v>
                </c:pt>
                <c:pt idx="108">
                  <c:v>9.1214109999999994E-3</c:v>
                </c:pt>
                <c:pt idx="109">
                  <c:v>8.1064659999999997E-3</c:v>
                </c:pt>
                <c:pt idx="110">
                  <c:v>6.6584074E-3</c:v>
                </c:pt>
                <c:pt idx="111">
                  <c:v>5.5486149999999998E-3</c:v>
                </c:pt>
                <c:pt idx="112">
                  <c:v>3.4835263999999999E-3</c:v>
                </c:pt>
                <c:pt idx="113">
                  <c:v>1.0633643999999999E-3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3EEE-4954-868D-6804387F7794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[3]Sheet1!$D$482:$DT$482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1.3635011000000001E-3</c:v>
                </c:pt>
                <c:pt idx="4">
                  <c:v>2.7074112999999999E-3</c:v>
                </c:pt>
                <c:pt idx="5">
                  <c:v>2.6935729999999999E-3</c:v>
                </c:pt>
                <c:pt idx="6">
                  <c:v>1.8351299999999999E-3</c:v>
                </c:pt>
                <c:pt idx="7">
                  <c:v>1.1584780999999999E-3</c:v>
                </c:pt>
                <c:pt idx="8">
                  <c:v>6.2299999999999996E-4</c:v>
                </c:pt>
                <c:pt idx="9">
                  <c:v>1.3899999999999999E-4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2.3295606999999999E-3</c:v>
                </c:pt>
                <c:pt idx="15">
                  <c:v>5.4799677000000003E-3</c:v>
                </c:pt>
                <c:pt idx="16">
                  <c:v>7.8710780000000001E-3</c:v>
                </c:pt>
                <c:pt idx="17">
                  <c:v>7.9520089999999995E-3</c:v>
                </c:pt>
                <c:pt idx="18">
                  <c:v>6.0800860000000002E-3</c:v>
                </c:pt>
                <c:pt idx="19">
                  <c:v>2.8987940000000001E-3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1.4541587999999999E-3</c:v>
                </c:pt>
                <c:pt idx="27">
                  <c:v>3.3578620000000001E-3</c:v>
                </c:pt>
                <c:pt idx="28">
                  <c:v>5.0205010000000001E-3</c:v>
                </c:pt>
                <c:pt idx="29">
                  <c:v>6.4685727000000004E-3</c:v>
                </c:pt>
                <c:pt idx="30">
                  <c:v>8.5371179999999998E-3</c:v>
                </c:pt>
                <c:pt idx="31">
                  <c:v>1.1416969000000001E-2</c:v>
                </c:pt>
                <c:pt idx="32">
                  <c:v>1.4759167E-2</c:v>
                </c:pt>
                <c:pt idx="33">
                  <c:v>1.8682730000000002E-2</c:v>
                </c:pt>
                <c:pt idx="34">
                  <c:v>2.2303307000000001E-2</c:v>
                </c:pt>
                <c:pt idx="35">
                  <c:v>2.4932547999999999E-2</c:v>
                </c:pt>
                <c:pt idx="36">
                  <c:v>2.5439426000000001E-2</c:v>
                </c:pt>
                <c:pt idx="37">
                  <c:v>2.3120954999999999E-2</c:v>
                </c:pt>
                <c:pt idx="38">
                  <c:v>1.8656598E-2</c:v>
                </c:pt>
                <c:pt idx="39">
                  <c:v>1.3200159E-2</c:v>
                </c:pt>
                <c:pt idx="40">
                  <c:v>7.8018703000000003E-3</c:v>
                </c:pt>
                <c:pt idx="41">
                  <c:v>3.6031514999999999E-3</c:v>
                </c:pt>
                <c:pt idx="42">
                  <c:v>1.0293633E-3</c:v>
                </c:pt>
                <c:pt idx="43">
                  <c:v>9.59E-4</c:v>
                </c:pt>
                <c:pt idx="44">
                  <c:v>3.7404622E-3</c:v>
                </c:pt>
                <c:pt idx="45">
                  <c:v>8.5854399999999997E-3</c:v>
                </c:pt>
                <c:pt idx="46">
                  <c:v>1.3836051E-2</c:v>
                </c:pt>
                <c:pt idx="47">
                  <c:v>1.8130192999999999E-2</c:v>
                </c:pt>
                <c:pt idx="48">
                  <c:v>2.1392548000000001E-2</c:v>
                </c:pt>
                <c:pt idx="49">
                  <c:v>2.4006066999999999E-2</c:v>
                </c:pt>
                <c:pt idx="50">
                  <c:v>2.6647357E-2</c:v>
                </c:pt>
                <c:pt idx="51">
                  <c:v>2.9761012999999999E-2</c:v>
                </c:pt>
                <c:pt idx="52">
                  <c:v>3.3262516999999998E-2</c:v>
                </c:pt>
                <c:pt idx="53">
                  <c:v>3.6470763000000003E-2</c:v>
                </c:pt>
                <c:pt idx="54">
                  <c:v>3.9327383E-2</c:v>
                </c:pt>
                <c:pt idx="55">
                  <c:v>4.2095263000000001E-2</c:v>
                </c:pt>
                <c:pt idx="56">
                  <c:v>4.5262177000000001E-2</c:v>
                </c:pt>
                <c:pt idx="57">
                  <c:v>4.8708897000000001E-2</c:v>
                </c:pt>
                <c:pt idx="58">
                  <c:v>5.1681089999999999E-2</c:v>
                </c:pt>
                <c:pt idx="59">
                  <c:v>5.3689394000000001E-2</c:v>
                </c:pt>
                <c:pt idx="60">
                  <c:v>5.3687207000000001E-2</c:v>
                </c:pt>
                <c:pt idx="61">
                  <c:v>5.2291270000000001E-2</c:v>
                </c:pt>
                <c:pt idx="62">
                  <c:v>4.9672093E-2</c:v>
                </c:pt>
                <c:pt idx="63">
                  <c:v>4.6258528E-2</c:v>
                </c:pt>
                <c:pt idx="64">
                  <c:v>4.2204887000000003E-2</c:v>
                </c:pt>
                <c:pt idx="65">
                  <c:v>3.8911899999999999E-2</c:v>
                </c:pt>
                <c:pt idx="66">
                  <c:v>3.8005012999999997E-2</c:v>
                </c:pt>
                <c:pt idx="67">
                  <c:v>3.9671959999999999E-2</c:v>
                </c:pt>
                <c:pt idx="68">
                  <c:v>4.2053606E-2</c:v>
                </c:pt>
                <c:pt idx="69">
                  <c:v>4.1945250000000003E-2</c:v>
                </c:pt>
                <c:pt idx="70">
                  <c:v>3.8556060000000003E-2</c:v>
                </c:pt>
                <c:pt idx="71">
                  <c:v>3.3796720000000002E-2</c:v>
                </c:pt>
                <c:pt idx="72">
                  <c:v>3.0086918000000001E-2</c:v>
                </c:pt>
                <c:pt idx="73">
                  <c:v>2.8032145000000001E-2</c:v>
                </c:pt>
                <c:pt idx="74">
                  <c:v>2.6726749000000001E-2</c:v>
                </c:pt>
                <c:pt idx="75">
                  <c:v>2.4646754999999999E-2</c:v>
                </c:pt>
                <c:pt idx="76">
                  <c:v>2.1360130000000001E-2</c:v>
                </c:pt>
                <c:pt idx="77">
                  <c:v>1.7570043E-2</c:v>
                </c:pt>
                <c:pt idx="78">
                  <c:v>1.5047259E-2</c:v>
                </c:pt>
                <c:pt idx="79">
                  <c:v>1.4612956999999999E-2</c:v>
                </c:pt>
                <c:pt idx="80">
                  <c:v>1.5127324500000001E-2</c:v>
                </c:pt>
                <c:pt idx="81">
                  <c:v>1.4589905E-2</c:v>
                </c:pt>
                <c:pt idx="82">
                  <c:v>1.1733337999999999E-2</c:v>
                </c:pt>
                <c:pt idx="83">
                  <c:v>7.2170515000000001E-3</c:v>
                </c:pt>
                <c:pt idx="84">
                  <c:v>2.6638838E-3</c:v>
                </c:pt>
                <c:pt idx="85">
                  <c:v>0</c:v>
                </c:pt>
                <c:pt idx="86">
                  <c:v>0</c:v>
                </c:pt>
                <c:pt idx="87">
                  <c:v>3.4600000000000001E-5</c:v>
                </c:pt>
                <c:pt idx="88">
                  <c:v>1.5115129000000001E-3</c:v>
                </c:pt>
                <c:pt idx="89">
                  <c:v>3.0554760000000001E-3</c:v>
                </c:pt>
                <c:pt idx="90">
                  <c:v>4.4743646999999996E-3</c:v>
                </c:pt>
                <c:pt idx="91">
                  <c:v>5.8466530000000003E-3</c:v>
                </c:pt>
                <c:pt idx="92">
                  <c:v>6.4391754999999998E-3</c:v>
                </c:pt>
                <c:pt idx="93">
                  <c:v>6.6646960000000003E-3</c:v>
                </c:pt>
                <c:pt idx="94">
                  <c:v>6.7043355999999998E-3</c:v>
                </c:pt>
                <c:pt idx="95">
                  <c:v>5.8897339999999998E-3</c:v>
                </c:pt>
                <c:pt idx="96">
                  <c:v>5.7953963999999997E-3</c:v>
                </c:pt>
                <c:pt idx="97">
                  <c:v>6.0355870000000002E-3</c:v>
                </c:pt>
                <c:pt idx="98">
                  <c:v>6.2640220000000002E-3</c:v>
                </c:pt>
                <c:pt idx="99">
                  <c:v>6.31622E-3</c:v>
                </c:pt>
                <c:pt idx="100">
                  <c:v>6.4061919999999998E-3</c:v>
                </c:pt>
                <c:pt idx="101">
                  <c:v>6.2661176000000001E-3</c:v>
                </c:pt>
                <c:pt idx="102">
                  <c:v>6.5462380000000002E-3</c:v>
                </c:pt>
                <c:pt idx="103">
                  <c:v>7.2531540000000004E-3</c:v>
                </c:pt>
                <c:pt idx="104">
                  <c:v>7.8904930000000002E-3</c:v>
                </c:pt>
                <c:pt idx="105">
                  <c:v>8.4581680000000003E-3</c:v>
                </c:pt>
                <c:pt idx="106">
                  <c:v>8.8293509999999992E-3</c:v>
                </c:pt>
                <c:pt idx="107">
                  <c:v>8.9571624999999992E-3</c:v>
                </c:pt>
                <c:pt idx="108">
                  <c:v>8.6247860000000006E-3</c:v>
                </c:pt>
                <c:pt idx="109">
                  <c:v>7.7711619999999999E-3</c:v>
                </c:pt>
                <c:pt idx="110">
                  <c:v>6.446172E-3</c:v>
                </c:pt>
                <c:pt idx="111">
                  <c:v>5.5201206999999997E-3</c:v>
                </c:pt>
                <c:pt idx="112">
                  <c:v>3.5241449999999998E-3</c:v>
                </c:pt>
                <c:pt idx="113">
                  <c:v>1.1312834E-3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3EEE-4954-868D-6804387F7794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[3]Sheet1!$D$483:$DT$483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1.3232694000000001E-3</c:v>
                </c:pt>
                <c:pt idx="4">
                  <c:v>2.3716735000000001E-3</c:v>
                </c:pt>
                <c:pt idx="5">
                  <c:v>2.1429230000000001E-3</c:v>
                </c:pt>
                <c:pt idx="6">
                  <c:v>1.3273369E-3</c:v>
                </c:pt>
                <c:pt idx="7">
                  <c:v>1.0080936E-3</c:v>
                </c:pt>
                <c:pt idx="8">
                  <c:v>8.5300000000000003E-4</c:v>
                </c:pt>
                <c:pt idx="9">
                  <c:v>5.4799999999999998E-4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2.1727849E-3</c:v>
                </c:pt>
                <c:pt idx="15">
                  <c:v>5.1129449999999998E-3</c:v>
                </c:pt>
                <c:pt idx="16">
                  <c:v>7.4056825E-3</c:v>
                </c:pt>
                <c:pt idx="17">
                  <c:v>7.5955479999999997E-3</c:v>
                </c:pt>
                <c:pt idx="18">
                  <c:v>6.0779223999999996E-3</c:v>
                </c:pt>
                <c:pt idx="19">
                  <c:v>3.2763687999999998E-3</c:v>
                </c:pt>
                <c:pt idx="20">
                  <c:v>2.27E-5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1.2325438000000001E-3</c:v>
                </c:pt>
                <c:pt idx="27">
                  <c:v>3.004858E-3</c:v>
                </c:pt>
                <c:pt idx="28">
                  <c:v>4.7623505999999996E-3</c:v>
                </c:pt>
                <c:pt idx="29">
                  <c:v>6.5002109999999997E-3</c:v>
                </c:pt>
                <c:pt idx="30">
                  <c:v>8.7741529999999998E-3</c:v>
                </c:pt>
                <c:pt idx="31">
                  <c:v>1.162725E-2</c:v>
                </c:pt>
                <c:pt idx="32">
                  <c:v>1.4798214000000001E-2</c:v>
                </c:pt>
                <c:pt idx="33">
                  <c:v>1.8522883E-2</c:v>
                </c:pt>
                <c:pt idx="34">
                  <c:v>2.2055663E-2</c:v>
                </c:pt>
                <c:pt idx="35">
                  <c:v>2.4628890000000001E-2</c:v>
                </c:pt>
                <c:pt idx="36">
                  <c:v>2.5074504000000001E-2</c:v>
                </c:pt>
                <c:pt idx="37">
                  <c:v>2.2724044999999998E-2</c:v>
                </c:pt>
                <c:pt idx="38">
                  <c:v>1.8259938999999999E-2</c:v>
                </c:pt>
                <c:pt idx="39">
                  <c:v>1.2820995999999999E-2</c:v>
                </c:pt>
                <c:pt idx="40">
                  <c:v>7.4802599999999999E-3</c:v>
                </c:pt>
                <c:pt idx="41">
                  <c:v>3.5091050000000002E-3</c:v>
                </c:pt>
                <c:pt idx="42">
                  <c:v>1.226403E-3</c:v>
                </c:pt>
                <c:pt idx="43">
                  <c:v>1.3309160999999999E-3</c:v>
                </c:pt>
                <c:pt idx="44">
                  <c:v>3.9697895000000002E-3</c:v>
                </c:pt>
                <c:pt idx="45">
                  <c:v>8.4478899999999996E-3</c:v>
                </c:pt>
                <c:pt idx="46">
                  <c:v>1.3390535E-2</c:v>
                </c:pt>
                <c:pt idx="47">
                  <c:v>1.7665824E-2</c:v>
                </c:pt>
                <c:pt idx="48">
                  <c:v>2.1100264000000001E-2</c:v>
                </c:pt>
                <c:pt idx="49">
                  <c:v>2.3923445000000002E-2</c:v>
                </c:pt>
                <c:pt idx="50">
                  <c:v>2.6591246999999998E-2</c:v>
                </c:pt>
                <c:pt idx="51">
                  <c:v>2.9519212E-2</c:v>
                </c:pt>
                <c:pt idx="52">
                  <c:v>3.2755173999999998E-2</c:v>
                </c:pt>
                <c:pt idx="53">
                  <c:v>3.5793167000000001E-2</c:v>
                </c:pt>
                <c:pt idx="54">
                  <c:v>3.8779466999999998E-2</c:v>
                </c:pt>
                <c:pt idx="55">
                  <c:v>4.1974110000000002E-2</c:v>
                </c:pt>
                <c:pt idx="56">
                  <c:v>4.5696575000000003E-2</c:v>
                </c:pt>
                <c:pt idx="57">
                  <c:v>4.9465620000000002E-2</c:v>
                </c:pt>
                <c:pt idx="58">
                  <c:v>5.2382110000000003E-2</c:v>
                </c:pt>
                <c:pt idx="59">
                  <c:v>5.3967725000000001E-2</c:v>
                </c:pt>
                <c:pt idx="60">
                  <c:v>5.3427216E-2</c:v>
                </c:pt>
                <c:pt idx="61">
                  <c:v>5.1638860000000002E-2</c:v>
                </c:pt>
                <c:pt idx="62">
                  <c:v>4.8893384999999998E-2</c:v>
                </c:pt>
                <c:pt idx="63">
                  <c:v>4.5547520000000001E-2</c:v>
                </c:pt>
                <c:pt idx="64">
                  <c:v>4.1639622000000001E-2</c:v>
                </c:pt>
                <c:pt idx="65">
                  <c:v>3.8550027000000001E-2</c:v>
                </c:pt>
                <c:pt idx="66">
                  <c:v>3.7928312999999998E-2</c:v>
                </c:pt>
                <c:pt idx="67">
                  <c:v>3.9876953E-2</c:v>
                </c:pt>
                <c:pt idx="68">
                  <c:v>4.2301033000000002E-2</c:v>
                </c:pt>
                <c:pt idx="69">
                  <c:v>4.1853778000000001E-2</c:v>
                </c:pt>
                <c:pt idx="70">
                  <c:v>3.7942971999999998E-2</c:v>
                </c:pt>
                <c:pt idx="71">
                  <c:v>3.2890019999999999E-2</c:v>
                </c:pt>
                <c:pt idx="72">
                  <c:v>2.9321099999999999E-2</c:v>
                </c:pt>
                <c:pt idx="73">
                  <c:v>2.7718222000000001E-2</c:v>
                </c:pt>
                <c:pt idx="74">
                  <c:v>2.6778243E-2</c:v>
                </c:pt>
                <c:pt idx="75">
                  <c:v>2.479348E-2</c:v>
                </c:pt>
                <c:pt idx="76">
                  <c:v>2.1473776999999999E-2</c:v>
                </c:pt>
                <c:pt idx="77">
                  <c:v>1.7757306E-2</c:v>
                </c:pt>
                <c:pt idx="78">
                  <c:v>1.5379655000000001E-2</c:v>
                </c:pt>
                <c:pt idx="79">
                  <c:v>1.4907859000000001E-2</c:v>
                </c:pt>
                <c:pt idx="80">
                  <c:v>1.5051317999999999E-2</c:v>
                </c:pt>
                <c:pt idx="81">
                  <c:v>1.4052119E-2</c:v>
                </c:pt>
                <c:pt idx="82">
                  <c:v>1.09489085E-2</c:v>
                </c:pt>
                <c:pt idx="83">
                  <c:v>6.5457290000000001E-3</c:v>
                </c:pt>
                <c:pt idx="84">
                  <c:v>2.3839362000000002E-3</c:v>
                </c:pt>
                <c:pt idx="85">
                  <c:v>7.5199999999999998E-5</c:v>
                </c:pt>
                <c:pt idx="86">
                  <c:v>0</c:v>
                </c:pt>
                <c:pt idx="87">
                  <c:v>8.5899999999999995E-4</c:v>
                </c:pt>
                <c:pt idx="88">
                  <c:v>2.3933593E-3</c:v>
                </c:pt>
                <c:pt idx="89">
                  <c:v>3.8548969999999999E-3</c:v>
                </c:pt>
                <c:pt idx="90">
                  <c:v>5.1249377000000002E-3</c:v>
                </c:pt>
                <c:pt idx="91">
                  <c:v>6.2604862999999997E-3</c:v>
                </c:pt>
                <c:pt idx="92">
                  <c:v>6.5041272999999998E-3</c:v>
                </c:pt>
                <c:pt idx="93">
                  <c:v>6.3426189999999999E-3</c:v>
                </c:pt>
                <c:pt idx="94">
                  <c:v>6.0466959999999998E-3</c:v>
                </c:pt>
                <c:pt idx="95">
                  <c:v>5.0315539999999997E-3</c:v>
                </c:pt>
                <c:pt idx="96">
                  <c:v>4.8916502999999997E-3</c:v>
                </c:pt>
                <c:pt idx="97">
                  <c:v>5.2822106999999997E-3</c:v>
                </c:pt>
                <c:pt idx="98">
                  <c:v>5.7733120000000001E-3</c:v>
                </c:pt>
                <c:pt idx="99">
                  <c:v>6.1151799999999996E-3</c:v>
                </c:pt>
                <c:pt idx="100">
                  <c:v>6.4559834999999999E-3</c:v>
                </c:pt>
                <c:pt idx="101">
                  <c:v>6.4928256999999996E-3</c:v>
                </c:pt>
                <c:pt idx="102">
                  <c:v>6.8859695000000002E-3</c:v>
                </c:pt>
                <c:pt idx="103">
                  <c:v>7.6440107000000004E-3</c:v>
                </c:pt>
                <c:pt idx="104">
                  <c:v>8.2658950000000005E-3</c:v>
                </c:pt>
                <c:pt idx="105">
                  <c:v>8.7658249999999997E-3</c:v>
                </c:pt>
                <c:pt idx="106">
                  <c:v>9.0331260000000007E-3</c:v>
                </c:pt>
                <c:pt idx="107">
                  <c:v>9.0071690000000006E-3</c:v>
                </c:pt>
                <c:pt idx="108">
                  <c:v>8.5449229999999994E-3</c:v>
                </c:pt>
                <c:pt idx="109">
                  <c:v>7.5699610000000001E-3</c:v>
                </c:pt>
                <c:pt idx="110">
                  <c:v>6.1358879999999999E-3</c:v>
                </c:pt>
                <c:pt idx="111">
                  <c:v>5.148171E-3</c:v>
                </c:pt>
                <c:pt idx="112">
                  <c:v>3.1201890000000002E-3</c:v>
                </c:pt>
                <c:pt idx="113">
                  <c:v>7.3399999999999995E-4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3EEE-4954-868D-6804387F7794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[3]Sheet1!$D$484:$DT$484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3.9599999999999998E-4</c:v>
                </c:pt>
                <c:pt idx="4">
                  <c:v>1.5559097999999999E-3</c:v>
                </c:pt>
                <c:pt idx="5">
                  <c:v>1.5979786000000001E-3</c:v>
                </c:pt>
                <c:pt idx="6">
                  <c:v>1.1775785E-3</c:v>
                </c:pt>
                <c:pt idx="7">
                  <c:v>1.3288356E-3</c:v>
                </c:pt>
                <c:pt idx="8">
                  <c:v>1.6076097000000001E-3</c:v>
                </c:pt>
                <c:pt idx="9">
                  <c:v>1.6028788999999999E-3</c:v>
                </c:pt>
                <c:pt idx="10">
                  <c:v>6.4999999999999997E-4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2.0850959999999998E-3</c:v>
                </c:pt>
                <c:pt idx="15">
                  <c:v>5.0218017E-3</c:v>
                </c:pt>
                <c:pt idx="16">
                  <c:v>7.2817486000000004E-3</c:v>
                </c:pt>
                <c:pt idx="17">
                  <c:v>7.3862993000000004E-3</c:v>
                </c:pt>
                <c:pt idx="18">
                  <c:v>5.7466853999999998E-3</c:v>
                </c:pt>
                <c:pt idx="19">
                  <c:v>2.7977895999999999E-3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1.517661E-3</c:v>
                </c:pt>
                <c:pt idx="27">
                  <c:v>3.2276932999999999E-3</c:v>
                </c:pt>
                <c:pt idx="28">
                  <c:v>4.8746726999999998E-3</c:v>
                </c:pt>
                <c:pt idx="29">
                  <c:v>6.5006166999999997E-3</c:v>
                </c:pt>
                <c:pt idx="30">
                  <c:v>8.7851979999999993E-3</c:v>
                </c:pt>
                <c:pt idx="31">
                  <c:v>1.17027005E-2</c:v>
                </c:pt>
                <c:pt idx="32">
                  <c:v>1.4877184999999999E-2</c:v>
                </c:pt>
                <c:pt idx="33">
                  <c:v>1.8620184000000001E-2</c:v>
                </c:pt>
                <c:pt idx="34">
                  <c:v>2.2202896E-2</c:v>
                </c:pt>
                <c:pt idx="35">
                  <c:v>2.488367E-2</c:v>
                </c:pt>
                <c:pt idx="36">
                  <c:v>2.5382629E-2</c:v>
                </c:pt>
                <c:pt idx="37">
                  <c:v>2.2940566999999999E-2</c:v>
                </c:pt>
                <c:pt idx="38">
                  <c:v>1.8357717999999999E-2</c:v>
                </c:pt>
                <c:pt idx="39">
                  <c:v>1.2830388999999999E-2</c:v>
                </c:pt>
                <c:pt idx="40">
                  <c:v>7.3755877000000001E-3</c:v>
                </c:pt>
                <c:pt idx="41">
                  <c:v>3.2529213999999999E-3</c:v>
                </c:pt>
                <c:pt idx="42">
                  <c:v>9.0799999999999995E-4</c:v>
                </c:pt>
                <c:pt idx="43">
                  <c:v>1.1467395999999999E-3</c:v>
                </c:pt>
                <c:pt idx="44">
                  <c:v>4.1089100000000003E-3</c:v>
                </c:pt>
                <c:pt idx="45">
                  <c:v>8.8895550000000004E-3</c:v>
                </c:pt>
                <c:pt idx="46">
                  <c:v>1.3959559E-2</c:v>
                </c:pt>
                <c:pt idx="47">
                  <c:v>1.8070767000000001E-2</c:v>
                </c:pt>
                <c:pt idx="48">
                  <c:v>2.1191452E-2</c:v>
                </c:pt>
                <c:pt idx="49">
                  <c:v>2.3754102999999999E-2</c:v>
                </c:pt>
                <c:pt idx="50">
                  <c:v>2.6380463999999999E-2</c:v>
                </c:pt>
                <c:pt idx="51">
                  <c:v>2.9499497E-2</c:v>
                </c:pt>
                <c:pt idx="52">
                  <c:v>3.3015545E-2</c:v>
                </c:pt>
                <c:pt idx="53">
                  <c:v>3.6268592000000002E-2</c:v>
                </c:pt>
                <c:pt idx="54">
                  <c:v>3.9237793999999999E-2</c:v>
                </c:pt>
                <c:pt idx="55">
                  <c:v>4.2170810000000003E-2</c:v>
                </c:pt>
                <c:pt idx="56">
                  <c:v>4.5377895000000001E-2</c:v>
                </c:pt>
                <c:pt idx="57">
                  <c:v>4.8621814999999999E-2</c:v>
                </c:pt>
                <c:pt idx="58">
                  <c:v>5.1252150000000003E-2</c:v>
                </c:pt>
                <c:pt idx="59">
                  <c:v>5.2997343000000002E-2</c:v>
                </c:pt>
                <c:pt idx="60">
                  <c:v>5.3092151999999997E-2</c:v>
                </c:pt>
                <c:pt idx="61">
                  <c:v>5.2086899999999998E-2</c:v>
                </c:pt>
                <c:pt idx="62">
                  <c:v>4.993305E-2</c:v>
                </c:pt>
                <c:pt idx="63">
                  <c:v>4.6758226999999999E-2</c:v>
                </c:pt>
                <c:pt idx="64">
                  <c:v>4.2618975000000003E-2</c:v>
                </c:pt>
                <c:pt idx="65">
                  <c:v>3.9010219999999998E-2</c:v>
                </c:pt>
                <c:pt idx="66">
                  <c:v>3.7752859999999999E-2</c:v>
                </c:pt>
                <c:pt idx="67">
                  <c:v>3.9185922999999998E-2</c:v>
                </c:pt>
                <c:pt idx="68">
                  <c:v>4.1566196999999999E-2</c:v>
                </c:pt>
                <c:pt idx="69">
                  <c:v>4.1715473000000003E-2</c:v>
                </c:pt>
                <c:pt idx="70">
                  <c:v>3.8688260000000002E-2</c:v>
                </c:pt>
                <c:pt idx="71">
                  <c:v>3.4096066000000001E-2</c:v>
                </c:pt>
                <c:pt idx="72">
                  <c:v>3.0135657999999999E-2</c:v>
                </c:pt>
                <c:pt idx="73">
                  <c:v>2.7574042E-2</c:v>
                </c:pt>
                <c:pt idx="74">
                  <c:v>2.5890889E-2</c:v>
                </c:pt>
                <c:pt idx="75">
                  <c:v>2.3860111999999999E-2</c:v>
                </c:pt>
                <c:pt idx="76">
                  <c:v>2.0947917999999999E-2</c:v>
                </c:pt>
                <c:pt idx="77">
                  <c:v>1.7537246999999999E-2</c:v>
                </c:pt>
                <c:pt idx="78">
                  <c:v>1.5238141E-2</c:v>
                </c:pt>
                <c:pt idx="79">
                  <c:v>1.4862528E-2</c:v>
                </c:pt>
                <c:pt idx="80">
                  <c:v>1.5331422000000001E-2</c:v>
                </c:pt>
                <c:pt idx="81">
                  <c:v>1.4684041E-2</c:v>
                </c:pt>
                <c:pt idx="82">
                  <c:v>1.1689099999999999E-2</c:v>
                </c:pt>
                <c:pt idx="83">
                  <c:v>7.09335E-3</c:v>
                </c:pt>
                <c:pt idx="84">
                  <c:v>2.5875111999999999E-3</c:v>
                </c:pt>
                <c:pt idx="85">
                  <c:v>0</c:v>
                </c:pt>
                <c:pt idx="86">
                  <c:v>0</c:v>
                </c:pt>
                <c:pt idx="87">
                  <c:v>3.2400000000000001E-4</c:v>
                </c:pt>
                <c:pt idx="88">
                  <c:v>1.6267165E-3</c:v>
                </c:pt>
                <c:pt idx="89">
                  <c:v>2.9202295000000001E-3</c:v>
                </c:pt>
                <c:pt idx="90">
                  <c:v>4.1135989999999999E-3</c:v>
                </c:pt>
                <c:pt idx="91">
                  <c:v>5.3854063000000002E-3</c:v>
                </c:pt>
                <c:pt idx="92">
                  <c:v>6.0258578000000002E-3</c:v>
                </c:pt>
                <c:pt idx="93">
                  <c:v>6.3822432000000002E-3</c:v>
                </c:pt>
                <c:pt idx="94">
                  <c:v>6.5536657E-3</c:v>
                </c:pt>
                <c:pt idx="95">
                  <c:v>5.8622220000000003E-3</c:v>
                </c:pt>
                <c:pt idx="96">
                  <c:v>5.8508960000000004E-3</c:v>
                </c:pt>
                <c:pt idx="97">
                  <c:v>6.1534605999999997E-3</c:v>
                </c:pt>
                <c:pt idx="98">
                  <c:v>6.4510642999999999E-3</c:v>
                </c:pt>
                <c:pt idx="99">
                  <c:v>6.5601714999999998E-3</c:v>
                </c:pt>
                <c:pt idx="100">
                  <c:v>6.6639239999999999E-3</c:v>
                </c:pt>
                <c:pt idx="101">
                  <c:v>6.4153309999999998E-3</c:v>
                </c:pt>
                <c:pt idx="102">
                  <c:v>6.6774733999999999E-3</c:v>
                </c:pt>
                <c:pt idx="103">
                  <c:v>7.3072672999999998E-3</c:v>
                </c:pt>
                <c:pt idx="104">
                  <c:v>7.8435220000000003E-3</c:v>
                </c:pt>
                <c:pt idx="105">
                  <c:v>8.3006699999999996E-3</c:v>
                </c:pt>
                <c:pt idx="106">
                  <c:v>8.5661520000000005E-3</c:v>
                </c:pt>
                <c:pt idx="107">
                  <c:v>8.6239669999999997E-3</c:v>
                </c:pt>
                <c:pt idx="108">
                  <c:v>8.2300020000000002E-3</c:v>
                </c:pt>
                <c:pt idx="109">
                  <c:v>7.364148E-3</c:v>
                </c:pt>
                <c:pt idx="110">
                  <c:v>6.0718622999999996E-3</c:v>
                </c:pt>
                <c:pt idx="111">
                  <c:v>5.1611265999999996E-3</c:v>
                </c:pt>
                <c:pt idx="112">
                  <c:v>3.2605384E-3</c:v>
                </c:pt>
                <c:pt idx="113">
                  <c:v>9.9799999999999997E-4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3EEE-4954-868D-6804387F7794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[3]Sheet1!$D$485:$DT$485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1.6495832000000001E-3</c:v>
                </c:pt>
                <c:pt idx="4">
                  <c:v>2.3036854999999999E-3</c:v>
                </c:pt>
                <c:pt idx="5">
                  <c:v>1.6471375999999999E-3</c:v>
                </c:pt>
                <c:pt idx="6">
                  <c:v>7.1199999999999996E-4</c:v>
                </c:pt>
                <c:pt idx="7">
                  <c:v>7.0200000000000004E-4</c:v>
                </c:pt>
                <c:pt idx="8">
                  <c:v>1.0875603999999999E-3</c:v>
                </c:pt>
                <c:pt idx="9">
                  <c:v>1.2228848999999999E-3</c:v>
                </c:pt>
                <c:pt idx="10">
                  <c:v>3.8200000000000002E-4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2.0244111999999999E-3</c:v>
                </c:pt>
                <c:pt idx="15">
                  <c:v>4.8767942999999999E-3</c:v>
                </c:pt>
                <c:pt idx="16">
                  <c:v>7.1249130000000001E-3</c:v>
                </c:pt>
                <c:pt idx="17">
                  <c:v>7.2821174000000004E-3</c:v>
                </c:pt>
                <c:pt idx="18">
                  <c:v>5.7094917000000004E-3</c:v>
                </c:pt>
                <c:pt idx="19">
                  <c:v>2.8543777000000002E-3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1.3328957E-3</c:v>
                </c:pt>
                <c:pt idx="27">
                  <c:v>2.8353236E-3</c:v>
                </c:pt>
                <c:pt idx="28">
                  <c:v>4.2833719999999997E-3</c:v>
                </c:pt>
                <c:pt idx="29">
                  <c:v>5.7537723000000004E-3</c:v>
                </c:pt>
                <c:pt idx="30">
                  <c:v>7.8256679999999992E-3</c:v>
                </c:pt>
                <c:pt idx="31">
                  <c:v>1.0636567E-2</c:v>
                </c:pt>
                <c:pt idx="32">
                  <c:v>1.396975E-2</c:v>
                </c:pt>
                <c:pt idx="33">
                  <c:v>1.8144242000000001E-2</c:v>
                </c:pt>
                <c:pt idx="34">
                  <c:v>2.2354815E-2</c:v>
                </c:pt>
                <c:pt idx="35">
                  <c:v>2.5693163000000002E-2</c:v>
                </c:pt>
                <c:pt idx="36">
                  <c:v>2.6681587E-2</c:v>
                </c:pt>
                <c:pt idx="37">
                  <c:v>2.446479E-2</c:v>
                </c:pt>
                <c:pt idx="38">
                  <c:v>1.9788623000000002E-2</c:v>
                </c:pt>
                <c:pt idx="39">
                  <c:v>1.3982359E-2</c:v>
                </c:pt>
                <c:pt idx="40">
                  <c:v>8.3115454999999998E-3</c:v>
                </c:pt>
                <c:pt idx="41">
                  <c:v>3.9084773000000001E-3</c:v>
                </c:pt>
                <c:pt idx="42">
                  <c:v>1.2802784000000001E-3</c:v>
                </c:pt>
                <c:pt idx="43">
                  <c:v>1.1065471999999999E-3</c:v>
                </c:pt>
                <c:pt idx="44">
                  <c:v>3.5953296000000002E-3</c:v>
                </c:pt>
                <c:pt idx="45">
                  <c:v>8.0308489999999996E-3</c:v>
                </c:pt>
                <c:pt idx="46">
                  <c:v>1.2991599E-2</c:v>
                </c:pt>
                <c:pt idx="47">
                  <c:v>1.7279927E-2</c:v>
                </c:pt>
                <c:pt idx="48">
                  <c:v>2.0745409999999999E-2</c:v>
                </c:pt>
                <c:pt idx="49">
                  <c:v>2.3561987999999999E-2</c:v>
                </c:pt>
                <c:pt idx="50">
                  <c:v>2.6268415E-2</c:v>
                </c:pt>
                <c:pt idx="51">
                  <c:v>2.9382205000000002E-2</c:v>
                </c:pt>
                <c:pt idx="52">
                  <c:v>3.2983787000000001E-2</c:v>
                </c:pt>
                <c:pt idx="53">
                  <c:v>3.6410075E-2</c:v>
                </c:pt>
                <c:pt idx="54">
                  <c:v>3.9561655000000001E-2</c:v>
                </c:pt>
                <c:pt idx="55">
                  <c:v>4.2552053999999999E-2</c:v>
                </c:pt>
                <c:pt idx="56">
                  <c:v>4.5766584999999999E-2</c:v>
                </c:pt>
                <c:pt idx="57">
                  <c:v>4.9072325E-2</c:v>
                </c:pt>
                <c:pt idx="58">
                  <c:v>5.1788170000000001E-2</c:v>
                </c:pt>
                <c:pt idx="59">
                  <c:v>5.3487394000000001E-2</c:v>
                </c:pt>
                <c:pt idx="60">
                  <c:v>5.3308714E-2</c:v>
                </c:pt>
                <c:pt idx="61">
                  <c:v>5.1944584000000002E-2</c:v>
                </c:pt>
                <c:pt idx="62">
                  <c:v>4.9548080000000001E-2</c:v>
                </c:pt>
                <c:pt idx="63">
                  <c:v>4.6323200000000002E-2</c:v>
                </c:pt>
                <c:pt idx="64">
                  <c:v>4.2236384000000002E-2</c:v>
                </c:pt>
                <c:pt idx="65">
                  <c:v>3.868514E-2</c:v>
                </c:pt>
                <c:pt idx="66">
                  <c:v>3.7516920000000002E-2</c:v>
                </c:pt>
                <c:pt idx="67">
                  <c:v>3.9105452999999998E-2</c:v>
                </c:pt>
                <c:pt idx="68">
                  <c:v>4.1669615E-2</c:v>
                </c:pt>
                <c:pt idx="69">
                  <c:v>4.1815310000000001E-2</c:v>
                </c:pt>
                <c:pt idx="70">
                  <c:v>3.8574456999999999E-2</c:v>
                </c:pt>
                <c:pt idx="71">
                  <c:v>3.3777139999999997E-2</c:v>
                </c:pt>
                <c:pt idx="72">
                  <c:v>2.9842654E-2</c:v>
                </c:pt>
                <c:pt idx="73">
                  <c:v>2.7512323000000002E-2</c:v>
                </c:pt>
                <c:pt idx="74">
                  <c:v>2.5965365000000001E-2</c:v>
                </c:pt>
                <c:pt idx="75">
                  <c:v>2.3825806000000001E-2</c:v>
                </c:pt>
                <c:pt idx="76">
                  <c:v>2.0713912000000001E-2</c:v>
                </c:pt>
                <c:pt idx="77">
                  <c:v>1.7262812999999998E-2</c:v>
                </c:pt>
                <c:pt idx="78">
                  <c:v>1.5025178E-2</c:v>
                </c:pt>
                <c:pt idx="79">
                  <c:v>1.4670381E-2</c:v>
                </c:pt>
                <c:pt idx="80">
                  <c:v>1.5121633000000001E-2</c:v>
                </c:pt>
                <c:pt idx="81">
                  <c:v>1.4587373000000001E-2</c:v>
                </c:pt>
                <c:pt idx="82">
                  <c:v>1.1877731000000001E-2</c:v>
                </c:pt>
                <c:pt idx="83">
                  <c:v>7.627109E-3</c:v>
                </c:pt>
                <c:pt idx="84">
                  <c:v>3.3525985000000002E-3</c:v>
                </c:pt>
                <c:pt idx="85">
                  <c:v>8.2600000000000002E-4</c:v>
                </c:pt>
                <c:pt idx="86">
                  <c:v>2.7999999999999998E-4</c:v>
                </c:pt>
                <c:pt idx="87">
                  <c:v>8.6700000000000004E-4</c:v>
                </c:pt>
                <c:pt idx="88">
                  <c:v>1.7884284E-3</c:v>
                </c:pt>
                <c:pt idx="89">
                  <c:v>2.5566546E-3</c:v>
                </c:pt>
                <c:pt idx="90">
                  <c:v>3.1891064999999999E-3</c:v>
                </c:pt>
                <c:pt idx="91">
                  <c:v>3.9895410000000001E-3</c:v>
                </c:pt>
                <c:pt idx="92">
                  <c:v>4.4970675000000002E-3</c:v>
                </c:pt>
                <c:pt idx="93">
                  <c:v>4.9919450000000002E-3</c:v>
                </c:pt>
                <c:pt idx="94">
                  <c:v>5.5073784000000004E-3</c:v>
                </c:pt>
                <c:pt idx="95">
                  <c:v>5.2958987999999997E-3</c:v>
                </c:pt>
                <c:pt idx="96">
                  <c:v>5.7548173000000003E-3</c:v>
                </c:pt>
                <c:pt idx="97">
                  <c:v>6.4417073000000002E-3</c:v>
                </c:pt>
                <c:pt idx="98">
                  <c:v>6.9377637000000002E-3</c:v>
                </c:pt>
                <c:pt idx="99">
                  <c:v>7.0826969999999998E-3</c:v>
                </c:pt>
                <c:pt idx="100">
                  <c:v>7.1234684000000001E-3</c:v>
                </c:pt>
                <c:pt idx="101">
                  <c:v>6.7812953999999998E-3</c:v>
                </c:pt>
                <c:pt idx="102">
                  <c:v>6.9190830000000004E-3</c:v>
                </c:pt>
                <c:pt idx="103">
                  <c:v>7.4804112999999998E-3</c:v>
                </c:pt>
                <c:pt idx="104">
                  <c:v>7.9787090000000005E-3</c:v>
                </c:pt>
                <c:pt idx="105">
                  <c:v>8.4257619999999998E-3</c:v>
                </c:pt>
                <c:pt idx="106">
                  <c:v>8.6994664999999992E-3</c:v>
                </c:pt>
                <c:pt idx="107">
                  <c:v>8.7835870000000007E-3</c:v>
                </c:pt>
                <c:pt idx="108">
                  <c:v>8.3912840000000006E-3</c:v>
                </c:pt>
                <c:pt idx="109">
                  <c:v>7.5092270000000003E-3</c:v>
                </c:pt>
                <c:pt idx="110">
                  <c:v>6.1642494999999999E-3</c:v>
                </c:pt>
                <c:pt idx="111">
                  <c:v>5.2744043000000004E-3</c:v>
                </c:pt>
                <c:pt idx="112">
                  <c:v>3.3176832000000002E-3</c:v>
                </c:pt>
                <c:pt idx="113">
                  <c:v>9.4600000000000001E-4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3EEE-4954-868D-6804387F7794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[3]Sheet1!$D$486:$DT$486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1.3392755E-3</c:v>
                </c:pt>
                <c:pt idx="4">
                  <c:v>2.5717816000000002E-3</c:v>
                </c:pt>
                <c:pt idx="5">
                  <c:v>2.4256820000000002E-3</c:v>
                </c:pt>
                <c:pt idx="6">
                  <c:v>1.499493E-3</c:v>
                </c:pt>
                <c:pt idx="7">
                  <c:v>9.9599999999999992E-4</c:v>
                </c:pt>
                <c:pt idx="8">
                  <c:v>7.8600000000000002E-4</c:v>
                </c:pt>
                <c:pt idx="9">
                  <c:v>6.2200000000000005E-4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2.2277237999999999E-3</c:v>
                </c:pt>
                <c:pt idx="15">
                  <c:v>5.2069513999999997E-3</c:v>
                </c:pt>
                <c:pt idx="16">
                  <c:v>7.5264038000000004E-3</c:v>
                </c:pt>
                <c:pt idx="17">
                  <c:v>7.582236E-3</c:v>
                </c:pt>
                <c:pt idx="18">
                  <c:v>5.8249653999999998E-3</c:v>
                </c:pt>
                <c:pt idx="19">
                  <c:v>2.7570151999999999E-3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1.6121452E-3</c:v>
                </c:pt>
                <c:pt idx="27">
                  <c:v>3.2687173000000001E-3</c:v>
                </c:pt>
                <c:pt idx="28">
                  <c:v>4.8876689999999999E-3</c:v>
                </c:pt>
                <c:pt idx="29">
                  <c:v>6.3819634000000002E-3</c:v>
                </c:pt>
                <c:pt idx="30">
                  <c:v>8.3342729999999997E-3</c:v>
                </c:pt>
                <c:pt idx="31">
                  <c:v>1.0907781E-2</c:v>
                </c:pt>
                <c:pt idx="32">
                  <c:v>1.4017764E-2</c:v>
                </c:pt>
                <c:pt idx="33">
                  <c:v>1.8032629000000001E-2</c:v>
                </c:pt>
                <c:pt idx="34">
                  <c:v>2.2078568E-2</c:v>
                </c:pt>
                <c:pt idx="35">
                  <c:v>2.5158291999999999E-2</c:v>
                </c:pt>
                <c:pt idx="36">
                  <c:v>2.5909775999999999E-2</c:v>
                </c:pt>
                <c:pt idx="37">
                  <c:v>2.3637869999999998E-2</c:v>
                </c:pt>
                <c:pt idx="38">
                  <c:v>1.9183137999999999E-2</c:v>
                </c:pt>
                <c:pt idx="39">
                  <c:v>1.36509575E-2</c:v>
                </c:pt>
                <c:pt idx="40">
                  <c:v>8.0190699999999997E-3</c:v>
                </c:pt>
                <c:pt idx="41">
                  <c:v>3.5236864E-3</c:v>
                </c:pt>
                <c:pt idx="42">
                  <c:v>7.6599999999999997E-4</c:v>
                </c:pt>
                <c:pt idx="43">
                  <c:v>6.1600000000000001E-4</c:v>
                </c:pt>
                <c:pt idx="44">
                  <c:v>3.3024130000000001E-3</c:v>
                </c:pt>
                <c:pt idx="45">
                  <c:v>7.9191139999999997E-3</c:v>
                </c:pt>
                <c:pt idx="46">
                  <c:v>1.3004697000000001E-2</c:v>
                </c:pt>
                <c:pt idx="47">
                  <c:v>1.7449019999999999E-2</c:v>
                </c:pt>
                <c:pt idx="48">
                  <c:v>2.1153136999999999E-2</c:v>
                </c:pt>
                <c:pt idx="49">
                  <c:v>2.425942E-2</c:v>
                </c:pt>
                <c:pt idx="50">
                  <c:v>2.7100039999999999E-2</c:v>
                </c:pt>
                <c:pt idx="51">
                  <c:v>3.0055723999999999E-2</c:v>
                </c:pt>
                <c:pt idx="52">
                  <c:v>3.3232905E-2</c:v>
                </c:pt>
                <c:pt idx="53">
                  <c:v>3.6164936000000002E-2</c:v>
                </c:pt>
                <c:pt idx="54">
                  <c:v>3.8987305E-2</c:v>
                </c:pt>
                <c:pt idx="55">
                  <c:v>4.1954603E-2</c:v>
                </c:pt>
                <c:pt idx="56">
                  <c:v>4.5393164999999999E-2</c:v>
                </c:pt>
                <c:pt idx="57">
                  <c:v>4.8998029999999998E-2</c:v>
                </c:pt>
                <c:pt idx="58">
                  <c:v>5.1958740000000003E-2</c:v>
                </c:pt>
                <c:pt idx="59">
                  <c:v>5.3790669999999999E-2</c:v>
                </c:pt>
                <c:pt idx="60">
                  <c:v>5.3597975999999999E-2</c:v>
                </c:pt>
                <c:pt idx="61">
                  <c:v>5.2013990000000003E-2</c:v>
                </c:pt>
                <c:pt idx="62">
                  <c:v>4.926407E-2</c:v>
                </c:pt>
                <c:pt idx="63">
                  <c:v>4.5788530000000001E-2</c:v>
                </c:pt>
                <c:pt idx="64">
                  <c:v>4.1804044999999998E-2</c:v>
                </c:pt>
                <c:pt idx="65">
                  <c:v>3.8720980000000002E-2</c:v>
                </c:pt>
                <c:pt idx="66">
                  <c:v>3.8095410000000003E-2</c:v>
                </c:pt>
                <c:pt idx="67">
                  <c:v>3.9892990000000003E-2</c:v>
                </c:pt>
                <c:pt idx="68">
                  <c:v>4.2060130000000001E-2</c:v>
                </c:pt>
                <c:pt idx="69">
                  <c:v>4.1395599999999998E-2</c:v>
                </c:pt>
                <c:pt idx="70">
                  <c:v>3.7383380000000001E-2</c:v>
                </c:pt>
                <c:pt idx="71">
                  <c:v>3.2298326000000002E-2</c:v>
                </c:pt>
                <c:pt idx="72">
                  <c:v>2.8714279999999998E-2</c:v>
                </c:pt>
                <c:pt idx="73">
                  <c:v>2.7161761999999999E-2</c:v>
                </c:pt>
                <c:pt idx="74">
                  <c:v>2.6468484E-2</c:v>
                </c:pt>
                <c:pt idx="75">
                  <c:v>2.4930419999999998E-2</c:v>
                </c:pt>
                <c:pt idx="76">
                  <c:v>2.2025656000000001E-2</c:v>
                </c:pt>
                <c:pt idx="77">
                  <c:v>1.8430269999999999E-2</c:v>
                </c:pt>
                <c:pt idx="78">
                  <c:v>1.5838146000000001E-2</c:v>
                </c:pt>
                <c:pt idx="79">
                  <c:v>1.5006673E-2</c:v>
                </c:pt>
                <c:pt idx="80">
                  <c:v>1.4896293E-2</c:v>
                </c:pt>
                <c:pt idx="81">
                  <c:v>1.3806567E-2</c:v>
                </c:pt>
                <c:pt idx="82">
                  <c:v>1.0698054E-2</c:v>
                </c:pt>
                <c:pt idx="83">
                  <c:v>6.2971310000000001E-3</c:v>
                </c:pt>
                <c:pt idx="84">
                  <c:v>2.1471435E-3</c:v>
                </c:pt>
                <c:pt idx="85">
                  <c:v>0</c:v>
                </c:pt>
                <c:pt idx="86">
                  <c:v>0</c:v>
                </c:pt>
                <c:pt idx="87">
                  <c:v>8.4999999999999995E-4</c:v>
                </c:pt>
                <c:pt idx="88">
                  <c:v>2.2678077E-3</c:v>
                </c:pt>
                <c:pt idx="89">
                  <c:v>3.4738899999999999E-3</c:v>
                </c:pt>
                <c:pt idx="90">
                  <c:v>4.4310030000000002E-3</c:v>
                </c:pt>
                <c:pt idx="91">
                  <c:v>5.3287990000000004E-3</c:v>
                </c:pt>
                <c:pt idx="92">
                  <c:v>5.58685E-3</c:v>
                </c:pt>
                <c:pt idx="93">
                  <c:v>5.6187696999999998E-3</c:v>
                </c:pt>
                <c:pt idx="94">
                  <c:v>5.5860663000000003E-3</c:v>
                </c:pt>
                <c:pt idx="95">
                  <c:v>4.8540398000000004E-3</c:v>
                </c:pt>
                <c:pt idx="96">
                  <c:v>4.9430276000000002E-3</c:v>
                </c:pt>
                <c:pt idx="97">
                  <c:v>5.4700462999999998E-3</c:v>
                </c:pt>
                <c:pt idx="98">
                  <c:v>6.0177240000000003E-3</c:v>
                </c:pt>
                <c:pt idx="99">
                  <c:v>6.3655680000000003E-3</c:v>
                </c:pt>
                <c:pt idx="100">
                  <c:v>6.6648256000000003E-3</c:v>
                </c:pt>
                <c:pt idx="101">
                  <c:v>6.5487343999999998E-3</c:v>
                </c:pt>
                <c:pt idx="102">
                  <c:v>6.926761E-3</c:v>
                </c:pt>
                <c:pt idx="103">
                  <c:v>7.616968E-3</c:v>
                </c:pt>
                <c:pt idx="104">
                  <c:v>8.1897015000000004E-3</c:v>
                </c:pt>
                <c:pt idx="105">
                  <c:v>8.6667399999999992E-3</c:v>
                </c:pt>
                <c:pt idx="106">
                  <c:v>8.9383489999999999E-3</c:v>
                </c:pt>
                <c:pt idx="107">
                  <c:v>8.9963990000000004E-3</c:v>
                </c:pt>
                <c:pt idx="108">
                  <c:v>8.5849180000000004E-3</c:v>
                </c:pt>
                <c:pt idx="109">
                  <c:v>7.7018314000000003E-3</c:v>
                </c:pt>
                <c:pt idx="110">
                  <c:v>6.3904836E-3</c:v>
                </c:pt>
                <c:pt idx="111">
                  <c:v>5.4838300000000003E-3</c:v>
                </c:pt>
                <c:pt idx="112">
                  <c:v>3.5878507999999999E-3</c:v>
                </c:pt>
                <c:pt idx="113">
                  <c:v>1.3404420000000001E-3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3EEE-4954-868D-6804387F7794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[3]Sheet1!$D$487:$DT$487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1.373719E-3</c:v>
                </c:pt>
                <c:pt idx="4">
                  <c:v>2.4376179999999999E-3</c:v>
                </c:pt>
                <c:pt idx="5">
                  <c:v>2.2431202E-3</c:v>
                </c:pt>
                <c:pt idx="6">
                  <c:v>1.3820861000000001E-3</c:v>
                </c:pt>
                <c:pt idx="7">
                  <c:v>9.1200000000000005E-4</c:v>
                </c:pt>
                <c:pt idx="8">
                  <c:v>7.5799999999999999E-4</c:v>
                </c:pt>
                <c:pt idx="9">
                  <c:v>6.8099999999999996E-4</c:v>
                </c:pt>
                <c:pt idx="10">
                  <c:v>1.9300000000000002E-5</c:v>
                </c:pt>
                <c:pt idx="11">
                  <c:v>0</c:v>
                </c:pt>
                <c:pt idx="12">
                  <c:v>0</c:v>
                </c:pt>
                <c:pt idx="13">
                  <c:v>2.8200000000000001E-5</c:v>
                </c:pt>
                <c:pt idx="14">
                  <c:v>2.4402883999999998E-3</c:v>
                </c:pt>
                <c:pt idx="15">
                  <c:v>5.3959014E-3</c:v>
                </c:pt>
                <c:pt idx="16">
                  <c:v>7.5837860000000003E-3</c:v>
                </c:pt>
                <c:pt idx="17">
                  <c:v>7.4780080000000004E-3</c:v>
                </c:pt>
                <c:pt idx="18">
                  <c:v>5.5972505000000004E-3</c:v>
                </c:pt>
                <c:pt idx="19">
                  <c:v>2.6026864E-3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1.8604684E-3</c:v>
                </c:pt>
                <c:pt idx="27">
                  <c:v>3.4564944999999998E-3</c:v>
                </c:pt>
                <c:pt idx="28">
                  <c:v>4.8720789999999996E-3</c:v>
                </c:pt>
                <c:pt idx="29">
                  <c:v>6.2539494000000001E-3</c:v>
                </c:pt>
                <c:pt idx="30">
                  <c:v>8.244632E-3</c:v>
                </c:pt>
                <c:pt idx="31">
                  <c:v>1.0888014E-2</c:v>
                </c:pt>
                <c:pt idx="32">
                  <c:v>1.3959782E-2</c:v>
                </c:pt>
                <c:pt idx="33">
                  <c:v>1.7763332E-2</c:v>
                </c:pt>
                <c:pt idx="34">
                  <c:v>2.1544805E-2</c:v>
                </c:pt>
                <c:pt idx="35">
                  <c:v>2.4442773000000001E-2</c:v>
                </c:pt>
                <c:pt idx="36">
                  <c:v>2.5256150000000002E-2</c:v>
                </c:pt>
                <c:pt idx="37">
                  <c:v>2.3256679999999998E-2</c:v>
                </c:pt>
                <c:pt idx="38">
                  <c:v>1.9114947E-2</c:v>
                </c:pt>
                <c:pt idx="39">
                  <c:v>1.3920632E-2</c:v>
                </c:pt>
                <c:pt idx="40">
                  <c:v>8.6144359999999996E-3</c:v>
                </c:pt>
                <c:pt idx="41">
                  <c:v>4.4317619999999997E-3</c:v>
                </c:pt>
                <c:pt idx="42">
                  <c:v>1.7401140000000001E-3</c:v>
                </c:pt>
                <c:pt idx="43">
                  <c:v>1.3364861E-3</c:v>
                </c:pt>
                <c:pt idx="44">
                  <c:v>3.6288741999999999E-3</c:v>
                </c:pt>
                <c:pt idx="45">
                  <c:v>8.0344170000000003E-3</c:v>
                </c:pt>
                <c:pt idx="46">
                  <c:v>1.3203144999999999E-2</c:v>
                </c:pt>
                <c:pt idx="47">
                  <c:v>1.7794581E-2</c:v>
                </c:pt>
                <c:pt idx="48">
                  <c:v>2.1462353E-2</c:v>
                </c:pt>
                <c:pt idx="49">
                  <c:v>2.4321537000000001E-2</c:v>
                </c:pt>
                <c:pt idx="50">
                  <c:v>2.6938712E-2</c:v>
                </c:pt>
                <c:pt idx="51">
                  <c:v>2.9836925E-2</c:v>
                </c:pt>
                <c:pt idx="52">
                  <c:v>3.3054434000000001E-2</c:v>
                </c:pt>
                <c:pt idx="53">
                  <c:v>3.5961053999999999E-2</c:v>
                </c:pt>
                <c:pt idx="54">
                  <c:v>3.8662509999999997E-2</c:v>
                </c:pt>
                <c:pt idx="55">
                  <c:v>4.1541877999999997E-2</c:v>
                </c:pt>
                <c:pt idx="56">
                  <c:v>4.5079567000000001E-2</c:v>
                </c:pt>
                <c:pt idx="57">
                  <c:v>4.8943805999999999E-2</c:v>
                </c:pt>
                <c:pt idx="58">
                  <c:v>5.2144616999999997E-2</c:v>
                </c:pt>
                <c:pt idx="59">
                  <c:v>5.4044663999999999E-2</c:v>
                </c:pt>
                <c:pt idx="60">
                  <c:v>5.3747978000000002E-2</c:v>
                </c:pt>
                <c:pt idx="61">
                  <c:v>5.2065E-2</c:v>
                </c:pt>
                <c:pt idx="62">
                  <c:v>4.9300186000000003E-2</c:v>
                </c:pt>
                <c:pt idx="63">
                  <c:v>4.5811046000000001E-2</c:v>
                </c:pt>
                <c:pt idx="64">
                  <c:v>4.1604719999999998E-2</c:v>
                </c:pt>
                <c:pt idx="65">
                  <c:v>3.8114460000000003E-2</c:v>
                </c:pt>
                <c:pt idx="66">
                  <c:v>3.7161159999999999E-2</c:v>
                </c:pt>
                <c:pt idx="67">
                  <c:v>3.9036658000000002E-2</c:v>
                </c:pt>
                <c:pt idx="68">
                  <c:v>4.1792203E-2</c:v>
                </c:pt>
                <c:pt idx="69">
                  <c:v>4.1957990000000001E-2</c:v>
                </c:pt>
                <c:pt idx="70">
                  <c:v>3.8611323000000003E-2</c:v>
                </c:pt>
                <c:pt idx="71">
                  <c:v>3.3711989999999997E-2</c:v>
                </c:pt>
                <c:pt idx="72">
                  <c:v>2.9771044999999999E-2</c:v>
                </c:pt>
                <c:pt idx="73">
                  <c:v>2.7489482999999999E-2</c:v>
                </c:pt>
                <c:pt idx="74">
                  <c:v>2.5997374E-2</c:v>
                </c:pt>
                <c:pt idx="75">
                  <c:v>2.3846716E-2</c:v>
                </c:pt>
                <c:pt idx="76">
                  <c:v>2.0677911E-2</c:v>
                </c:pt>
                <c:pt idx="77">
                  <c:v>1.7165962999999999E-2</c:v>
                </c:pt>
                <c:pt idx="78">
                  <c:v>1.5013266000000001E-2</c:v>
                </c:pt>
                <c:pt idx="79">
                  <c:v>1.4905315000000001E-2</c:v>
                </c:pt>
                <c:pt idx="80">
                  <c:v>1.5577165E-2</c:v>
                </c:pt>
                <c:pt idx="81">
                  <c:v>1.5035475E-2</c:v>
                </c:pt>
                <c:pt idx="82">
                  <c:v>1.2023327E-2</c:v>
                </c:pt>
                <c:pt idx="83">
                  <c:v>7.2775629999999999E-3</c:v>
                </c:pt>
                <c:pt idx="84">
                  <c:v>2.5351660000000002E-3</c:v>
                </c:pt>
                <c:pt idx="85">
                  <c:v>0</c:v>
                </c:pt>
                <c:pt idx="86">
                  <c:v>0</c:v>
                </c:pt>
                <c:pt idx="87">
                  <c:v>2.4700000000000001E-5</c:v>
                </c:pt>
                <c:pt idx="88">
                  <c:v>1.4631456000000001E-3</c:v>
                </c:pt>
                <c:pt idx="89">
                  <c:v>2.8772540000000001E-3</c:v>
                </c:pt>
                <c:pt idx="90">
                  <c:v>4.1541740000000001E-3</c:v>
                </c:pt>
                <c:pt idx="91">
                  <c:v>5.4571410000000004E-3</c:v>
                </c:pt>
                <c:pt idx="92">
                  <c:v>6.1089999999999998E-3</c:v>
                </c:pt>
                <c:pt idx="93">
                  <c:v>6.4191049999999996E-3</c:v>
                </c:pt>
                <c:pt idx="94">
                  <c:v>6.526642E-3</c:v>
                </c:pt>
                <c:pt idx="95">
                  <c:v>5.7887555999999998E-3</c:v>
                </c:pt>
                <c:pt idx="96">
                  <c:v>5.7257790000000003E-3</c:v>
                </c:pt>
                <c:pt idx="97">
                  <c:v>5.9736143E-3</c:v>
                </c:pt>
                <c:pt idx="98">
                  <c:v>6.1986400000000001E-3</c:v>
                </c:pt>
                <c:pt idx="99">
                  <c:v>6.2461792999999998E-3</c:v>
                </c:pt>
                <c:pt idx="100">
                  <c:v>6.3154750000000001E-3</c:v>
                </c:pt>
                <c:pt idx="101">
                  <c:v>6.0449809999999996E-3</c:v>
                </c:pt>
                <c:pt idx="102">
                  <c:v>6.3503259999999999E-3</c:v>
                </c:pt>
                <c:pt idx="103">
                  <c:v>7.0637529999999999E-3</c:v>
                </c:pt>
                <c:pt idx="104">
                  <c:v>7.7037885999999998E-3</c:v>
                </c:pt>
                <c:pt idx="105">
                  <c:v>8.2758940000000007E-3</c:v>
                </c:pt>
                <c:pt idx="106">
                  <c:v>8.6526160000000001E-3</c:v>
                </c:pt>
                <c:pt idx="107">
                  <c:v>8.8095480000000004E-3</c:v>
                </c:pt>
                <c:pt idx="108">
                  <c:v>8.4755390000000007E-3</c:v>
                </c:pt>
                <c:pt idx="109">
                  <c:v>7.6291579999999996E-3</c:v>
                </c:pt>
                <c:pt idx="110">
                  <c:v>6.3100930000000001E-3</c:v>
                </c:pt>
                <c:pt idx="111">
                  <c:v>5.4878703999999999E-3</c:v>
                </c:pt>
                <c:pt idx="112">
                  <c:v>3.5475801999999999E-3</c:v>
                </c:pt>
                <c:pt idx="113">
                  <c:v>1.2304989999999999E-3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3EEE-4954-868D-6804387F7794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[3]Sheet1!$D$488:$DT$488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1.0597904E-3</c:v>
                </c:pt>
                <c:pt idx="4">
                  <c:v>2.7142061999999999E-3</c:v>
                </c:pt>
                <c:pt idx="5">
                  <c:v>2.7335950000000001E-3</c:v>
                </c:pt>
                <c:pt idx="6">
                  <c:v>1.8217398E-3</c:v>
                </c:pt>
                <c:pt idx="7">
                  <c:v>1.2524757999999999E-3</c:v>
                </c:pt>
                <c:pt idx="8">
                  <c:v>1.0389125999999999E-3</c:v>
                </c:pt>
                <c:pt idx="9">
                  <c:v>9.0300000000000005E-4</c:v>
                </c:pt>
                <c:pt idx="10">
                  <c:v>1.05E-4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1.5919256000000001E-3</c:v>
                </c:pt>
                <c:pt idx="15">
                  <c:v>4.6360237000000002E-3</c:v>
                </c:pt>
                <c:pt idx="16">
                  <c:v>7.0981999999999998E-3</c:v>
                </c:pt>
                <c:pt idx="17">
                  <c:v>7.3657682999999996E-3</c:v>
                </c:pt>
                <c:pt idx="18">
                  <c:v>5.8526419999999999E-3</c:v>
                </c:pt>
                <c:pt idx="19">
                  <c:v>3.0105700000000002E-3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1.7370291E-3</c:v>
                </c:pt>
                <c:pt idx="27">
                  <c:v>3.467253E-3</c:v>
                </c:pt>
                <c:pt idx="28">
                  <c:v>5.0598400000000003E-3</c:v>
                </c:pt>
                <c:pt idx="29">
                  <c:v>6.4684310000000002E-3</c:v>
                </c:pt>
                <c:pt idx="30">
                  <c:v>8.3643550000000004E-3</c:v>
                </c:pt>
                <c:pt idx="31">
                  <c:v>1.0821445000000001E-2</c:v>
                </c:pt>
                <c:pt idx="32">
                  <c:v>1.3722572000000001E-2</c:v>
                </c:pt>
                <c:pt idx="33">
                  <c:v>1.7435696000000001E-2</c:v>
                </c:pt>
                <c:pt idx="34">
                  <c:v>2.1181457000000001E-2</c:v>
                </c:pt>
                <c:pt idx="35">
                  <c:v>2.4147574000000002E-2</c:v>
                </c:pt>
                <c:pt idx="36">
                  <c:v>2.5063447999999999E-2</c:v>
                </c:pt>
                <c:pt idx="37">
                  <c:v>2.3149612999999999E-2</c:v>
                </c:pt>
                <c:pt idx="38">
                  <c:v>1.9020281999999999E-2</c:v>
                </c:pt>
                <c:pt idx="39">
                  <c:v>1.3800987000000001E-2</c:v>
                </c:pt>
                <c:pt idx="40">
                  <c:v>8.4630920000000002E-3</c:v>
                </c:pt>
                <c:pt idx="41">
                  <c:v>4.3459199999999996E-3</c:v>
                </c:pt>
                <c:pt idx="42">
                  <c:v>1.8197236000000001E-3</c:v>
                </c:pt>
                <c:pt idx="43">
                  <c:v>1.5429414000000001E-3</c:v>
                </c:pt>
                <c:pt idx="44">
                  <c:v>3.6989119999999999E-3</c:v>
                </c:pt>
                <c:pt idx="45">
                  <c:v>7.7674524000000003E-3</c:v>
                </c:pt>
                <c:pt idx="46">
                  <c:v>1.2540706E-2</c:v>
                </c:pt>
                <c:pt idx="47">
                  <c:v>1.6915366000000001E-2</c:v>
                </c:pt>
                <c:pt idx="48">
                  <c:v>2.0658751999999999E-2</c:v>
                </c:pt>
                <c:pt idx="49">
                  <c:v>2.3701798E-2</c:v>
                </c:pt>
                <c:pt idx="50">
                  <c:v>2.6478382000000002E-2</c:v>
                </c:pt>
                <c:pt idx="51">
                  <c:v>2.9416741999999999E-2</c:v>
                </c:pt>
                <c:pt idx="52">
                  <c:v>3.2671260000000001E-2</c:v>
                </c:pt>
                <c:pt idx="53">
                  <c:v>3.5800925999999997E-2</c:v>
                </c:pt>
                <c:pt idx="54">
                  <c:v>3.8830376999999999E-2</c:v>
                </c:pt>
                <c:pt idx="55">
                  <c:v>4.1875713000000002E-2</c:v>
                </c:pt>
                <c:pt idx="56">
                  <c:v>4.5213959999999997E-2</c:v>
                </c:pt>
                <c:pt idx="57">
                  <c:v>4.8670694E-2</c:v>
                </c:pt>
                <c:pt idx="58">
                  <c:v>5.1616660000000002E-2</c:v>
                </c:pt>
                <c:pt idx="59">
                  <c:v>5.3653712999999999E-2</c:v>
                </c:pt>
                <c:pt idx="60">
                  <c:v>5.3762466000000002E-2</c:v>
                </c:pt>
                <c:pt idx="61">
                  <c:v>5.236913E-2</c:v>
                </c:pt>
                <c:pt idx="62">
                  <c:v>4.9660448000000003E-2</c:v>
                </c:pt>
                <c:pt idx="63">
                  <c:v>4.6214974999999998E-2</c:v>
                </c:pt>
                <c:pt idx="64">
                  <c:v>4.2353913E-2</c:v>
                </c:pt>
                <c:pt idx="65">
                  <c:v>3.9372289999999997E-2</c:v>
                </c:pt>
                <c:pt idx="66">
                  <c:v>3.8547360000000003E-2</c:v>
                </c:pt>
                <c:pt idx="67">
                  <c:v>3.9802286999999999E-2</c:v>
                </c:pt>
                <c:pt idx="68">
                  <c:v>4.1428760000000002E-2</c:v>
                </c:pt>
                <c:pt idx="69">
                  <c:v>4.0665044999999997E-2</c:v>
                </c:pt>
                <c:pt idx="70">
                  <c:v>3.7040289999999997E-2</c:v>
                </c:pt>
                <c:pt idx="71">
                  <c:v>3.2398164E-2</c:v>
                </c:pt>
                <c:pt idx="72">
                  <c:v>2.8894145E-2</c:v>
                </c:pt>
                <c:pt idx="73">
                  <c:v>2.704993E-2</c:v>
                </c:pt>
                <c:pt idx="74">
                  <c:v>2.6052988999999999E-2</c:v>
                </c:pt>
                <c:pt idx="75">
                  <c:v>2.4470789999999999E-2</c:v>
                </c:pt>
                <c:pt idx="76">
                  <c:v>2.1701442000000001E-2</c:v>
                </c:pt>
                <c:pt idx="77">
                  <c:v>1.8194120000000001E-2</c:v>
                </c:pt>
                <c:pt idx="78">
                  <c:v>1.5600912999999999E-2</c:v>
                </c:pt>
                <c:pt idx="79">
                  <c:v>1.48235895E-2</c:v>
                </c:pt>
                <c:pt idx="80">
                  <c:v>1.4941080000000001E-2</c:v>
                </c:pt>
                <c:pt idx="81">
                  <c:v>1.4209447E-2</c:v>
                </c:pt>
                <c:pt idx="82">
                  <c:v>1.1409358E-2</c:v>
                </c:pt>
                <c:pt idx="83">
                  <c:v>7.0686074999999999E-3</c:v>
                </c:pt>
                <c:pt idx="84">
                  <c:v>2.6689772E-3</c:v>
                </c:pt>
                <c:pt idx="85">
                  <c:v>0</c:v>
                </c:pt>
                <c:pt idx="86">
                  <c:v>0</c:v>
                </c:pt>
                <c:pt idx="87">
                  <c:v>1.8899999999999999E-5</c:v>
                </c:pt>
                <c:pt idx="88">
                  <c:v>1.3006662000000001E-3</c:v>
                </c:pt>
                <c:pt idx="89">
                  <c:v>2.5538333999999998E-3</c:v>
                </c:pt>
                <c:pt idx="90">
                  <c:v>3.6555260000000001E-3</c:v>
                </c:pt>
                <c:pt idx="91">
                  <c:v>4.7633090000000003E-3</c:v>
                </c:pt>
                <c:pt idx="92">
                  <c:v>5.3212362999999997E-3</c:v>
                </c:pt>
                <c:pt idx="93">
                  <c:v>5.6354646E-3</c:v>
                </c:pt>
                <c:pt idx="94">
                  <c:v>5.807286E-3</c:v>
                </c:pt>
                <c:pt idx="95">
                  <c:v>5.2478719999999998E-3</c:v>
                </c:pt>
                <c:pt idx="96">
                  <c:v>5.3422670000000004E-3</c:v>
                </c:pt>
                <c:pt idx="97">
                  <c:v>5.7588722999999996E-3</c:v>
                </c:pt>
                <c:pt idx="98">
                  <c:v>6.1358970000000004E-3</c:v>
                </c:pt>
                <c:pt idx="99">
                  <c:v>6.3029499999999999E-3</c:v>
                </c:pt>
                <c:pt idx="100">
                  <c:v>6.466093E-3</c:v>
                </c:pt>
                <c:pt idx="101">
                  <c:v>6.2806136000000002E-3</c:v>
                </c:pt>
                <c:pt idx="102">
                  <c:v>6.6019540000000002E-3</c:v>
                </c:pt>
                <c:pt idx="103">
                  <c:v>7.2802793999999999E-3</c:v>
                </c:pt>
                <c:pt idx="104">
                  <c:v>7.8733220000000003E-3</c:v>
                </c:pt>
                <c:pt idx="105">
                  <c:v>8.3875265000000008E-3</c:v>
                </c:pt>
                <c:pt idx="106">
                  <c:v>8.7073380000000002E-3</c:v>
                </c:pt>
                <c:pt idx="107">
                  <c:v>8.8267659999999998E-3</c:v>
                </c:pt>
                <c:pt idx="108">
                  <c:v>8.4574590000000005E-3</c:v>
                </c:pt>
                <c:pt idx="109">
                  <c:v>7.6058219999999999E-3</c:v>
                </c:pt>
                <c:pt idx="110">
                  <c:v>6.3214684000000004E-3</c:v>
                </c:pt>
                <c:pt idx="111">
                  <c:v>5.4736565999999997E-3</c:v>
                </c:pt>
                <c:pt idx="112">
                  <c:v>3.5955370000000002E-3</c:v>
                </c:pt>
                <c:pt idx="113">
                  <c:v>1.3674302000000001E-3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3EEE-4954-868D-6804387F7794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[3]Sheet1!$D$489:$DT$489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7.5600000000000005E-4</c:v>
                </c:pt>
                <c:pt idx="4">
                  <c:v>1.8360632E-3</c:v>
                </c:pt>
                <c:pt idx="5">
                  <c:v>1.8856671E-3</c:v>
                </c:pt>
                <c:pt idx="6">
                  <c:v>1.6255713E-3</c:v>
                </c:pt>
                <c:pt idx="7">
                  <c:v>1.8078685E-3</c:v>
                </c:pt>
                <c:pt idx="8">
                  <c:v>1.9020122999999999E-3</c:v>
                </c:pt>
                <c:pt idx="9">
                  <c:v>1.5098564999999999E-3</c:v>
                </c:pt>
                <c:pt idx="10">
                  <c:v>2.7399999999999999E-4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1.9504625E-3</c:v>
                </c:pt>
                <c:pt idx="15">
                  <c:v>4.9716556000000004E-3</c:v>
                </c:pt>
                <c:pt idx="16">
                  <c:v>7.2090050000000001E-3</c:v>
                </c:pt>
                <c:pt idx="17">
                  <c:v>7.1700723000000001E-3</c:v>
                </c:pt>
                <c:pt idx="18">
                  <c:v>5.3627730000000004E-3</c:v>
                </c:pt>
                <c:pt idx="19">
                  <c:v>2.4168195999999999E-3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1.4429357E-3</c:v>
                </c:pt>
                <c:pt idx="27">
                  <c:v>3.0169117E-3</c:v>
                </c:pt>
                <c:pt idx="28">
                  <c:v>4.6569374E-3</c:v>
                </c:pt>
                <c:pt idx="29">
                  <c:v>6.3167889999999997E-3</c:v>
                </c:pt>
                <c:pt idx="30">
                  <c:v>8.5131349999999998E-3</c:v>
                </c:pt>
                <c:pt idx="31">
                  <c:v>1.1208671E-2</c:v>
                </c:pt>
                <c:pt idx="32">
                  <c:v>1.4119981E-2</c:v>
                </c:pt>
                <c:pt idx="33">
                  <c:v>1.7723147000000002E-2</c:v>
                </c:pt>
                <c:pt idx="34">
                  <c:v>2.1363614E-2</c:v>
                </c:pt>
                <c:pt idx="35">
                  <c:v>2.4229197000000001E-2</c:v>
                </c:pt>
                <c:pt idx="36">
                  <c:v>2.4968292999999999E-2</c:v>
                </c:pt>
                <c:pt idx="37">
                  <c:v>2.2745584999999999E-2</c:v>
                </c:pt>
                <c:pt idx="38">
                  <c:v>1.8366937E-2</c:v>
                </c:pt>
                <c:pt idx="39">
                  <c:v>1.3069041999999999E-2</c:v>
                </c:pt>
                <c:pt idx="40">
                  <c:v>7.8956100000000008E-3</c:v>
                </c:pt>
                <c:pt idx="41">
                  <c:v>3.8891332E-3</c:v>
                </c:pt>
                <c:pt idx="42">
                  <c:v>1.5448367E-3</c:v>
                </c:pt>
                <c:pt idx="43">
                  <c:v>1.6243504E-3</c:v>
                </c:pt>
                <c:pt idx="44">
                  <c:v>4.2868189999999999E-3</c:v>
                </c:pt>
                <c:pt idx="45">
                  <c:v>8.6702619999999998E-3</c:v>
                </c:pt>
                <c:pt idx="46">
                  <c:v>1.3418952E-2</c:v>
                </c:pt>
                <c:pt idx="47">
                  <c:v>1.7541034E-2</c:v>
                </c:pt>
                <c:pt idx="48">
                  <c:v>2.1076516999999999E-2</c:v>
                </c:pt>
                <c:pt idx="49">
                  <c:v>2.4113697999999999E-2</c:v>
                </c:pt>
                <c:pt idx="50">
                  <c:v>2.688132E-2</c:v>
                </c:pt>
                <c:pt idx="51">
                  <c:v>2.967819E-2</c:v>
                </c:pt>
                <c:pt idx="52">
                  <c:v>3.2661885000000002E-2</c:v>
                </c:pt>
                <c:pt idx="53">
                  <c:v>3.5488654000000001E-2</c:v>
                </c:pt>
                <c:pt idx="54">
                  <c:v>3.8336559999999999E-2</c:v>
                </c:pt>
                <c:pt idx="55">
                  <c:v>4.1385680000000001E-2</c:v>
                </c:pt>
                <c:pt idx="56">
                  <c:v>4.4934213000000001E-2</c:v>
                </c:pt>
                <c:pt idx="57">
                  <c:v>4.8643815999999999E-2</c:v>
                </c:pt>
                <c:pt idx="58">
                  <c:v>5.1756776999999997E-2</c:v>
                </c:pt>
                <c:pt idx="59">
                  <c:v>5.3797013999999997E-2</c:v>
                </c:pt>
                <c:pt idx="60">
                  <c:v>5.3811896999999997E-2</c:v>
                </c:pt>
                <c:pt idx="61">
                  <c:v>5.2315875999999997E-2</c:v>
                </c:pt>
                <c:pt idx="62">
                  <c:v>4.9471623999999999E-2</c:v>
                </c:pt>
                <c:pt idx="63">
                  <c:v>4.5754768000000001E-2</c:v>
                </c:pt>
                <c:pt idx="64">
                  <c:v>4.1546013E-2</c:v>
                </c:pt>
                <c:pt idx="65">
                  <c:v>3.8371160000000001E-2</c:v>
                </c:pt>
                <c:pt idx="66">
                  <c:v>3.7750609999999997E-2</c:v>
                </c:pt>
                <c:pt idx="67">
                  <c:v>3.9541855000000001E-2</c:v>
                </c:pt>
                <c:pt idx="68">
                  <c:v>4.1730884000000003E-2</c:v>
                </c:pt>
                <c:pt idx="69">
                  <c:v>4.1250262000000003E-2</c:v>
                </c:pt>
                <c:pt idx="70">
                  <c:v>3.758243E-2</c:v>
                </c:pt>
                <c:pt idx="71">
                  <c:v>3.2776510000000002E-2</c:v>
                </c:pt>
                <c:pt idx="72">
                  <c:v>2.9162567E-2</c:v>
                </c:pt>
                <c:pt idx="73">
                  <c:v>2.7259087000000001E-2</c:v>
                </c:pt>
                <c:pt idx="74">
                  <c:v>2.6143018000000001E-2</c:v>
                </c:pt>
                <c:pt idx="75">
                  <c:v>2.4349513E-2</c:v>
                </c:pt>
                <c:pt idx="76">
                  <c:v>2.1419277E-2</c:v>
                </c:pt>
                <c:pt idx="77">
                  <c:v>1.7922035999999999E-2</c:v>
                </c:pt>
                <c:pt idx="78">
                  <c:v>1.5443121000000001E-2</c:v>
                </c:pt>
                <c:pt idx="79">
                  <c:v>1.4705558000000001E-2</c:v>
                </c:pt>
                <c:pt idx="80">
                  <c:v>1.4710246999999999E-2</c:v>
                </c:pt>
                <c:pt idx="81">
                  <c:v>1.3755691E-2</c:v>
                </c:pt>
                <c:pt idx="82">
                  <c:v>1.0784007E-2</c:v>
                </c:pt>
                <c:pt idx="83">
                  <c:v>6.4374246E-3</c:v>
                </c:pt>
                <c:pt idx="84">
                  <c:v>2.2084876000000001E-3</c:v>
                </c:pt>
                <c:pt idx="85">
                  <c:v>0</c:v>
                </c:pt>
                <c:pt idx="86">
                  <c:v>0</c:v>
                </c:pt>
                <c:pt idx="87">
                  <c:v>5.1999999999999995E-4</c:v>
                </c:pt>
                <c:pt idx="88">
                  <c:v>2.0550461000000001E-3</c:v>
                </c:pt>
                <c:pt idx="89">
                  <c:v>3.4338086999999998E-3</c:v>
                </c:pt>
                <c:pt idx="90">
                  <c:v>4.5451290000000002E-3</c:v>
                </c:pt>
                <c:pt idx="91">
                  <c:v>5.4838539999999998E-3</c:v>
                </c:pt>
                <c:pt idx="92">
                  <c:v>5.6386081999999999E-3</c:v>
                </c:pt>
                <c:pt idx="93">
                  <c:v>5.4953240000000002E-3</c:v>
                </c:pt>
                <c:pt idx="94">
                  <c:v>5.2670570000000003E-3</c:v>
                </c:pt>
                <c:pt idx="95">
                  <c:v>4.4195796000000001E-3</c:v>
                </c:pt>
                <c:pt idx="96">
                  <c:v>4.4805039999999997E-3</c:v>
                </c:pt>
                <c:pt idx="97">
                  <c:v>5.0566309999999998E-3</c:v>
                </c:pt>
                <c:pt idx="98">
                  <c:v>5.7200840000000003E-3</c:v>
                </c:pt>
                <c:pt idx="99">
                  <c:v>6.2165585999999998E-3</c:v>
                </c:pt>
                <c:pt idx="100">
                  <c:v>6.6964989999999999E-3</c:v>
                </c:pt>
                <c:pt idx="101">
                  <c:v>6.7450460000000002E-3</c:v>
                </c:pt>
                <c:pt idx="102">
                  <c:v>7.2306558000000002E-3</c:v>
                </c:pt>
                <c:pt idx="103">
                  <c:v>8.0271779999999994E-3</c:v>
                </c:pt>
                <c:pt idx="104">
                  <c:v>8.6766810000000003E-3</c:v>
                </c:pt>
                <c:pt idx="105">
                  <c:v>9.2011669999999997E-3</c:v>
                </c:pt>
                <c:pt idx="106">
                  <c:v>9.4895580000000004E-3</c:v>
                </c:pt>
                <c:pt idx="107">
                  <c:v>9.533003E-3</c:v>
                </c:pt>
                <c:pt idx="108">
                  <c:v>9.0750139999999993E-3</c:v>
                </c:pt>
                <c:pt idx="109">
                  <c:v>8.1194979999999993E-3</c:v>
                </c:pt>
                <c:pt idx="110">
                  <c:v>6.7251595000000003E-3</c:v>
                </c:pt>
                <c:pt idx="111">
                  <c:v>5.7603847000000001E-3</c:v>
                </c:pt>
                <c:pt idx="112">
                  <c:v>3.7952862000000002E-3</c:v>
                </c:pt>
                <c:pt idx="113">
                  <c:v>1.4698317E-3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3EEE-4954-868D-6804387F7794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[3]Sheet1!$D$490:$DT$490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7.7399999999999995E-4</c:v>
                </c:pt>
                <c:pt idx="4">
                  <c:v>2.650197E-3</c:v>
                </c:pt>
                <c:pt idx="5">
                  <c:v>3.0345486E-3</c:v>
                </c:pt>
                <c:pt idx="6">
                  <c:v>2.2386062999999999E-3</c:v>
                </c:pt>
                <c:pt idx="7">
                  <c:v>1.4939469E-3</c:v>
                </c:pt>
                <c:pt idx="8">
                  <c:v>9.7000000000000005E-4</c:v>
                </c:pt>
                <c:pt idx="9">
                  <c:v>5.7499999999999999E-4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1.8498638E-3</c:v>
                </c:pt>
                <c:pt idx="15">
                  <c:v>4.6852780000000002E-3</c:v>
                </c:pt>
                <c:pt idx="16">
                  <c:v>6.9393353000000001E-3</c:v>
                </c:pt>
                <c:pt idx="17">
                  <c:v>7.0902322999999998E-3</c:v>
                </c:pt>
                <c:pt idx="18">
                  <c:v>5.5531594000000004E-3</c:v>
                </c:pt>
                <c:pt idx="19">
                  <c:v>2.8137487999999999E-3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1.120635E-3</c:v>
                </c:pt>
                <c:pt idx="27">
                  <c:v>2.4754982000000001E-3</c:v>
                </c:pt>
                <c:pt idx="28">
                  <c:v>3.9416700000000004E-3</c:v>
                </c:pt>
                <c:pt idx="29">
                  <c:v>5.6618405999999998E-3</c:v>
                </c:pt>
                <c:pt idx="30">
                  <c:v>8.0366489999999999E-3</c:v>
                </c:pt>
                <c:pt idx="31">
                  <c:v>1.0967764E-2</c:v>
                </c:pt>
                <c:pt idx="32">
                  <c:v>1.4182799499999999E-2</c:v>
                </c:pt>
                <c:pt idx="33">
                  <c:v>1.7995225E-2</c:v>
                </c:pt>
                <c:pt idx="34">
                  <c:v>2.1697345999999999E-2</c:v>
                </c:pt>
                <c:pt idx="35">
                  <c:v>2.4514235999999998E-2</c:v>
                </c:pt>
                <c:pt idx="36">
                  <c:v>2.5210738E-2</c:v>
                </c:pt>
                <c:pt idx="37">
                  <c:v>2.3048349999999999E-2</c:v>
                </c:pt>
                <c:pt idx="38">
                  <c:v>1.8797195999999999E-2</c:v>
                </c:pt>
                <c:pt idx="39">
                  <c:v>1.3532298999999999E-2</c:v>
                </c:pt>
                <c:pt idx="40">
                  <c:v>8.2767190000000001E-3</c:v>
                </c:pt>
                <c:pt idx="41">
                  <c:v>4.1694569999999997E-3</c:v>
                </c:pt>
                <c:pt idx="42">
                  <c:v>1.6907350000000001E-3</c:v>
                </c:pt>
                <c:pt idx="43">
                  <c:v>1.510527E-3</c:v>
                </c:pt>
                <c:pt idx="44">
                  <c:v>3.8207883E-3</c:v>
                </c:pt>
                <c:pt idx="45">
                  <c:v>7.9330459999999992E-3</c:v>
                </c:pt>
                <c:pt idx="46">
                  <c:v>1.2642095000000001E-2</c:v>
                </c:pt>
                <c:pt idx="47">
                  <c:v>1.6900780000000001E-2</c:v>
                </c:pt>
                <c:pt idx="48">
                  <c:v>2.0545157000000001E-2</c:v>
                </c:pt>
                <c:pt idx="49">
                  <c:v>2.3609221E-2</c:v>
                </c:pt>
                <c:pt idx="50">
                  <c:v>2.6482953E-2</c:v>
                </c:pt>
                <c:pt idx="51">
                  <c:v>2.9553739999999998E-2</c:v>
                </c:pt>
                <c:pt idx="52">
                  <c:v>3.2824810000000003E-2</c:v>
                </c:pt>
                <c:pt idx="53">
                  <c:v>3.5811192999999998E-2</c:v>
                </c:pt>
                <c:pt idx="54">
                  <c:v>3.8563835999999997E-2</c:v>
                </c:pt>
                <c:pt idx="55">
                  <c:v>4.1303189999999997E-2</c:v>
                </c:pt>
                <c:pt idx="56">
                  <c:v>4.4463740000000002E-2</c:v>
                </c:pt>
                <c:pt idx="57">
                  <c:v>4.793472E-2</c:v>
                </c:pt>
                <c:pt idx="58">
                  <c:v>5.1059912999999998E-2</c:v>
                </c:pt>
                <c:pt idx="59">
                  <c:v>5.329793E-2</c:v>
                </c:pt>
                <c:pt idx="60">
                  <c:v>5.3587549999999998E-2</c:v>
                </c:pt>
                <c:pt idx="61">
                  <c:v>5.2347742000000003E-2</c:v>
                </c:pt>
                <c:pt idx="62">
                  <c:v>4.9737673000000003E-2</c:v>
                </c:pt>
                <c:pt idx="63">
                  <c:v>4.6174699999999999E-2</c:v>
                </c:pt>
                <c:pt idx="64">
                  <c:v>4.1943260000000003E-2</c:v>
                </c:pt>
                <c:pt idx="65">
                  <c:v>3.8502827000000003E-2</c:v>
                </c:pt>
                <c:pt idx="66">
                  <c:v>3.7508313000000001E-2</c:v>
                </c:pt>
                <c:pt idx="67">
                  <c:v>3.9049840000000002E-2</c:v>
                </c:pt>
                <c:pt idx="68">
                  <c:v>4.1246115999999999E-2</c:v>
                </c:pt>
                <c:pt idx="69">
                  <c:v>4.0966240000000001E-2</c:v>
                </c:pt>
                <c:pt idx="70">
                  <c:v>3.7495176999999998E-2</c:v>
                </c:pt>
                <c:pt idx="71">
                  <c:v>3.2731332000000002E-2</c:v>
                </c:pt>
                <c:pt idx="72">
                  <c:v>2.9047877999999999E-2</c:v>
                </c:pt>
                <c:pt idx="73">
                  <c:v>2.7173244999999999E-2</c:v>
                </c:pt>
                <c:pt idx="74">
                  <c:v>2.6269992999999998E-2</c:v>
                </c:pt>
                <c:pt idx="75">
                  <c:v>2.4771344000000001E-2</c:v>
                </c:pt>
                <c:pt idx="76">
                  <c:v>2.1968004999999999E-2</c:v>
                </c:pt>
                <c:pt idx="77">
                  <c:v>1.830735E-2</c:v>
                </c:pt>
                <c:pt idx="78">
                  <c:v>1.5497426E-2</c:v>
                </c:pt>
                <c:pt idx="79">
                  <c:v>1.4479732E-2</c:v>
                </c:pt>
                <c:pt idx="80">
                  <c:v>1.4389122000000001E-2</c:v>
                </c:pt>
                <c:pt idx="81">
                  <c:v>1.347866E-2</c:v>
                </c:pt>
                <c:pt idx="82">
                  <c:v>1.0590636E-2</c:v>
                </c:pt>
                <c:pt idx="83">
                  <c:v>6.3480990000000003E-3</c:v>
                </c:pt>
                <c:pt idx="84">
                  <c:v>2.2583391999999999E-3</c:v>
                </c:pt>
                <c:pt idx="85">
                  <c:v>0</c:v>
                </c:pt>
                <c:pt idx="86">
                  <c:v>0</c:v>
                </c:pt>
                <c:pt idx="87">
                  <c:v>7.8799999999999996E-4</c:v>
                </c:pt>
                <c:pt idx="88">
                  <c:v>2.2216720000000001E-3</c:v>
                </c:pt>
                <c:pt idx="89">
                  <c:v>3.4868723999999999E-3</c:v>
                </c:pt>
                <c:pt idx="90">
                  <c:v>4.5438935E-3</c:v>
                </c:pt>
                <c:pt idx="91">
                  <c:v>5.4852865000000004E-3</c:v>
                </c:pt>
                <c:pt idx="92">
                  <c:v>5.7309500000000003E-3</c:v>
                </c:pt>
                <c:pt idx="93">
                  <c:v>5.7100974999999997E-3</c:v>
                </c:pt>
                <c:pt idx="94">
                  <c:v>5.6334649999999998E-3</c:v>
                </c:pt>
                <c:pt idx="95">
                  <c:v>4.8843495999999998E-3</c:v>
                </c:pt>
                <c:pt idx="96">
                  <c:v>4.9450123E-3</c:v>
                </c:pt>
                <c:pt idx="97">
                  <c:v>5.4259974999999998E-3</c:v>
                </c:pt>
                <c:pt idx="98">
                  <c:v>5.9247689999999999E-3</c:v>
                </c:pt>
                <c:pt idx="99">
                  <c:v>6.2163061999999996E-3</c:v>
                </c:pt>
                <c:pt idx="100">
                  <c:v>6.4635765999999997E-3</c:v>
                </c:pt>
                <c:pt idx="101">
                  <c:v>6.3548186000000001E-3</c:v>
                </c:pt>
                <c:pt idx="102">
                  <c:v>6.6790019999999999E-3</c:v>
                </c:pt>
                <c:pt idx="103">
                  <c:v>7.3343245000000003E-3</c:v>
                </c:pt>
                <c:pt idx="104">
                  <c:v>7.8826450000000006E-3</c:v>
                </c:pt>
                <c:pt idx="105">
                  <c:v>8.3450539999999993E-3</c:v>
                </c:pt>
                <c:pt idx="106">
                  <c:v>8.6056269999999994E-3</c:v>
                </c:pt>
                <c:pt idx="107">
                  <c:v>8.6354589999999998E-3</c:v>
                </c:pt>
                <c:pt idx="108">
                  <c:v>8.2116350000000001E-3</c:v>
                </c:pt>
                <c:pt idx="109">
                  <c:v>7.3039042999999996E-3</c:v>
                </c:pt>
                <c:pt idx="110">
                  <c:v>5.9622420000000004E-3</c:v>
                </c:pt>
                <c:pt idx="111">
                  <c:v>5.2361229999999996E-3</c:v>
                </c:pt>
                <c:pt idx="112">
                  <c:v>3.3794376000000001E-3</c:v>
                </c:pt>
                <c:pt idx="113">
                  <c:v>1.1593122999999999E-3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3EEE-4954-868D-6804387F7794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[3]Sheet1!$D$491:$DT$491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3.48E-4</c:v>
                </c:pt>
                <c:pt idx="4">
                  <c:v>1.5650416999999999E-3</c:v>
                </c:pt>
                <c:pt idx="5">
                  <c:v>1.7822663999999999E-3</c:v>
                </c:pt>
                <c:pt idx="6">
                  <c:v>1.460778E-3</c:v>
                </c:pt>
                <c:pt idx="7">
                  <c:v>1.4131712E-3</c:v>
                </c:pt>
                <c:pt idx="8">
                  <c:v>1.2761897000000001E-3</c:v>
                </c:pt>
                <c:pt idx="9">
                  <c:v>8.6799999999999996E-4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2.2414192000000002E-3</c:v>
                </c:pt>
                <c:pt idx="15">
                  <c:v>5.0609022999999996E-3</c:v>
                </c:pt>
                <c:pt idx="16">
                  <c:v>7.2071590000000003E-3</c:v>
                </c:pt>
                <c:pt idx="17">
                  <c:v>7.3043164000000001E-3</c:v>
                </c:pt>
                <c:pt idx="18">
                  <c:v>5.6827613000000003E-3</c:v>
                </c:pt>
                <c:pt idx="19">
                  <c:v>2.8568092000000002E-3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1.7880694999999999E-3</c:v>
                </c:pt>
                <c:pt idx="27">
                  <c:v>3.2629772999999999E-3</c:v>
                </c:pt>
                <c:pt idx="28">
                  <c:v>4.6769543999999998E-3</c:v>
                </c:pt>
                <c:pt idx="29">
                  <c:v>6.0437119999999997E-3</c:v>
                </c:pt>
                <c:pt idx="30">
                  <c:v>7.9312859999999992E-3</c:v>
                </c:pt>
                <c:pt idx="31">
                  <c:v>1.0455195E-2</c:v>
                </c:pt>
                <c:pt idx="32">
                  <c:v>1.3538440000000001E-2</c:v>
                </c:pt>
                <c:pt idx="33">
                  <c:v>1.7406614000000001E-2</c:v>
                </c:pt>
                <c:pt idx="34">
                  <c:v>2.1285556000000001E-2</c:v>
                </c:pt>
                <c:pt idx="35">
                  <c:v>2.4214003000000001E-2</c:v>
                </c:pt>
                <c:pt idx="36">
                  <c:v>2.4959426E-2</c:v>
                </c:pt>
                <c:pt idx="37">
                  <c:v>2.279772E-2</c:v>
                </c:pt>
                <c:pt idx="38">
                  <c:v>1.8617430000000001E-2</c:v>
                </c:pt>
                <c:pt idx="39">
                  <c:v>1.34712085E-2</c:v>
                </c:pt>
                <c:pt idx="40">
                  <c:v>8.4196970000000003E-3</c:v>
                </c:pt>
                <c:pt idx="41">
                  <c:v>4.3686300000000001E-3</c:v>
                </c:pt>
                <c:pt idx="42">
                  <c:v>1.866216E-3</c:v>
                </c:pt>
                <c:pt idx="43">
                  <c:v>1.695785E-3</c:v>
                </c:pt>
                <c:pt idx="44">
                  <c:v>4.0643186999999997E-3</c:v>
                </c:pt>
                <c:pt idx="45">
                  <c:v>8.2587219999999996E-3</c:v>
                </c:pt>
                <c:pt idx="46">
                  <c:v>1.2877269E-2</c:v>
                </c:pt>
                <c:pt idx="47">
                  <c:v>1.6974552E-2</c:v>
                </c:pt>
                <c:pt idx="48">
                  <c:v>2.0572525000000001E-2</c:v>
                </c:pt>
                <c:pt idx="49">
                  <c:v>2.3738103E-2</c:v>
                </c:pt>
                <c:pt idx="50">
                  <c:v>2.671041E-2</c:v>
                </c:pt>
                <c:pt idx="51">
                  <c:v>2.9622740000000002E-2</c:v>
                </c:pt>
                <c:pt idx="52">
                  <c:v>3.2558563999999998E-2</c:v>
                </c:pt>
                <c:pt idx="53">
                  <c:v>3.5213858000000001E-2</c:v>
                </c:pt>
                <c:pt idx="54">
                  <c:v>3.7830025000000003E-2</c:v>
                </c:pt>
                <c:pt idx="55">
                  <c:v>4.0633049999999997E-2</c:v>
                </c:pt>
                <c:pt idx="56">
                  <c:v>4.4018645000000002E-2</c:v>
                </c:pt>
                <c:pt idx="57">
                  <c:v>4.7715227999999998E-2</c:v>
                </c:pt>
                <c:pt idx="58">
                  <c:v>5.1003948E-2</c:v>
                </c:pt>
                <c:pt idx="59">
                  <c:v>5.3344577999999997E-2</c:v>
                </c:pt>
                <c:pt idx="60">
                  <c:v>5.3656479999999999E-2</c:v>
                </c:pt>
                <c:pt idx="61">
                  <c:v>5.2453496000000002E-2</c:v>
                </c:pt>
                <c:pt idx="62">
                  <c:v>4.9918797000000001E-2</c:v>
                </c:pt>
                <c:pt idx="63">
                  <c:v>4.6458340000000001E-2</c:v>
                </c:pt>
                <c:pt idx="64">
                  <c:v>4.2239696E-2</c:v>
                </c:pt>
                <c:pt idx="65">
                  <c:v>3.8709633E-2</c:v>
                </c:pt>
                <c:pt idx="66">
                  <c:v>3.7573523999999997E-2</c:v>
                </c:pt>
                <c:pt idx="67">
                  <c:v>3.8969631999999997E-2</c:v>
                </c:pt>
                <c:pt idx="68">
                  <c:v>4.1017489999999997E-2</c:v>
                </c:pt>
                <c:pt idx="69">
                  <c:v>4.0484752999999998E-2</c:v>
                </c:pt>
                <c:pt idx="70">
                  <c:v>3.6742377999999999E-2</c:v>
                </c:pt>
                <c:pt idx="71">
                  <c:v>3.1944074000000003E-2</c:v>
                </c:pt>
                <c:pt idx="72">
                  <c:v>2.8573080000000001E-2</c:v>
                </c:pt>
                <c:pt idx="73">
                  <c:v>2.7183046999999998E-2</c:v>
                </c:pt>
                <c:pt idx="74">
                  <c:v>2.6612810000000001E-2</c:v>
                </c:pt>
                <c:pt idx="75">
                  <c:v>2.5125924000000001E-2</c:v>
                </c:pt>
                <c:pt idx="76">
                  <c:v>2.2131149999999999E-2</c:v>
                </c:pt>
                <c:pt idx="77">
                  <c:v>1.8302932000000001E-2</c:v>
                </c:pt>
                <c:pt idx="78">
                  <c:v>1.5410968000000001E-2</c:v>
                </c:pt>
                <c:pt idx="79">
                  <c:v>1.4355367000000001E-2</c:v>
                </c:pt>
                <c:pt idx="80">
                  <c:v>1.4240475000000001E-2</c:v>
                </c:pt>
                <c:pt idx="81">
                  <c:v>1.3334800000000001E-2</c:v>
                </c:pt>
                <c:pt idx="82">
                  <c:v>1.0419075E-2</c:v>
                </c:pt>
                <c:pt idx="83">
                  <c:v>6.0807187000000004E-3</c:v>
                </c:pt>
                <c:pt idx="84">
                  <c:v>1.8751523E-3</c:v>
                </c:pt>
                <c:pt idx="85">
                  <c:v>0</c:v>
                </c:pt>
                <c:pt idx="86">
                  <c:v>0</c:v>
                </c:pt>
                <c:pt idx="87">
                  <c:v>3.2699999999999998E-4</c:v>
                </c:pt>
                <c:pt idx="88">
                  <c:v>1.7984407999999999E-3</c:v>
                </c:pt>
                <c:pt idx="89">
                  <c:v>3.162645E-3</c:v>
                </c:pt>
                <c:pt idx="90">
                  <c:v>4.2638429999999998E-3</c:v>
                </c:pt>
                <c:pt idx="91">
                  <c:v>5.338649E-3</c:v>
                </c:pt>
                <c:pt idx="92">
                  <c:v>5.7958256999999999E-3</c:v>
                </c:pt>
                <c:pt idx="93">
                  <c:v>6.0735349999999997E-3</c:v>
                </c:pt>
                <c:pt idx="94">
                  <c:v>6.2803420000000004E-3</c:v>
                </c:pt>
                <c:pt idx="95">
                  <c:v>5.6937339999999998E-3</c:v>
                </c:pt>
                <c:pt idx="96">
                  <c:v>5.8036097000000002E-3</c:v>
                </c:pt>
                <c:pt idx="97">
                  <c:v>6.2517270000000003E-3</c:v>
                </c:pt>
                <c:pt idx="98">
                  <c:v>6.6204634000000002E-3</c:v>
                </c:pt>
                <c:pt idx="99">
                  <c:v>6.716184E-3</c:v>
                </c:pt>
                <c:pt idx="100">
                  <c:v>6.7281379999999998E-3</c:v>
                </c:pt>
                <c:pt idx="101">
                  <c:v>6.3655203999999996E-3</c:v>
                </c:pt>
                <c:pt idx="102">
                  <c:v>6.5078884E-3</c:v>
                </c:pt>
                <c:pt idx="103">
                  <c:v>7.0069540000000001E-3</c:v>
                </c:pt>
                <c:pt idx="104">
                  <c:v>7.4519384999999997E-3</c:v>
                </c:pt>
                <c:pt idx="105">
                  <c:v>7.8654885000000001E-3</c:v>
                </c:pt>
                <c:pt idx="106">
                  <c:v>8.1306845000000006E-3</c:v>
                </c:pt>
                <c:pt idx="107">
                  <c:v>8.1732349999999992E-3</c:v>
                </c:pt>
                <c:pt idx="108">
                  <c:v>7.8515919999999993E-3</c:v>
                </c:pt>
                <c:pt idx="109">
                  <c:v>7.0741110000000001E-3</c:v>
                </c:pt>
                <c:pt idx="110">
                  <c:v>5.854756E-3</c:v>
                </c:pt>
                <c:pt idx="111">
                  <c:v>5.3127486999999998E-3</c:v>
                </c:pt>
                <c:pt idx="112">
                  <c:v>3.6223393000000001E-3</c:v>
                </c:pt>
                <c:pt idx="113">
                  <c:v>1.5128048E-3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3EEE-4954-868D-6804387F7794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[3]Sheet1!$D$492:$DT$492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1.0351291999999999E-3</c:v>
                </c:pt>
                <c:pt idx="4">
                  <c:v>2.0930378000000001E-3</c:v>
                </c:pt>
                <c:pt idx="5">
                  <c:v>1.9817678E-3</c:v>
                </c:pt>
                <c:pt idx="6">
                  <c:v>1.2935415E-3</c:v>
                </c:pt>
                <c:pt idx="7">
                  <c:v>1.0056920999999999E-3</c:v>
                </c:pt>
                <c:pt idx="8">
                  <c:v>8.9599999999999999E-4</c:v>
                </c:pt>
                <c:pt idx="9">
                  <c:v>6.6E-4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1.7890816999999999E-3</c:v>
                </c:pt>
                <c:pt idx="15">
                  <c:v>4.5825945999999999E-3</c:v>
                </c:pt>
                <c:pt idx="16">
                  <c:v>6.804231E-3</c:v>
                </c:pt>
                <c:pt idx="17">
                  <c:v>6.9977779999999996E-3</c:v>
                </c:pt>
                <c:pt idx="18">
                  <c:v>5.5372347000000001E-3</c:v>
                </c:pt>
                <c:pt idx="19">
                  <c:v>2.8285189999999998E-3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1.3797245999999999E-3</c:v>
                </c:pt>
                <c:pt idx="27">
                  <c:v>3.0263680000000002E-3</c:v>
                </c:pt>
                <c:pt idx="28">
                  <c:v>4.5313955999999999E-3</c:v>
                </c:pt>
                <c:pt idx="29">
                  <c:v>5.9781712000000001E-3</c:v>
                </c:pt>
                <c:pt idx="30">
                  <c:v>7.9573790000000005E-3</c:v>
                </c:pt>
                <c:pt idx="31">
                  <c:v>1.06572E-2</c:v>
                </c:pt>
                <c:pt idx="32">
                  <c:v>1.3896202999999999E-2</c:v>
                </c:pt>
                <c:pt idx="33">
                  <c:v>1.7905061999999999E-2</c:v>
                </c:pt>
                <c:pt idx="34">
                  <c:v>2.1833631999999999E-2</c:v>
                </c:pt>
                <c:pt idx="35">
                  <c:v>2.4799499999999999E-2</c:v>
                </c:pt>
                <c:pt idx="36">
                  <c:v>2.5567446000000001E-2</c:v>
                </c:pt>
                <c:pt idx="37">
                  <c:v>2.3428998999999999E-2</c:v>
                </c:pt>
                <c:pt idx="38">
                  <c:v>1.9213721E-2</c:v>
                </c:pt>
                <c:pt idx="39">
                  <c:v>1.3859097000000001E-2</c:v>
                </c:pt>
                <c:pt idx="40">
                  <c:v>8.3556050000000003E-3</c:v>
                </c:pt>
                <c:pt idx="41">
                  <c:v>3.8940492000000002E-3</c:v>
                </c:pt>
                <c:pt idx="42">
                  <c:v>1.1125467999999999E-3</c:v>
                </c:pt>
                <c:pt idx="43">
                  <c:v>9.0499999999999999E-4</c:v>
                </c:pt>
                <c:pt idx="44">
                  <c:v>3.4345877E-3</c:v>
                </c:pt>
                <c:pt idx="45">
                  <c:v>7.8934220000000006E-3</c:v>
                </c:pt>
                <c:pt idx="46">
                  <c:v>1.2890802999999999E-2</c:v>
                </c:pt>
                <c:pt idx="47">
                  <c:v>1.7341097999999999E-2</c:v>
                </c:pt>
                <c:pt idx="48">
                  <c:v>2.1033116000000001E-2</c:v>
                </c:pt>
                <c:pt idx="49">
                  <c:v>2.4027173999999998E-2</c:v>
                </c:pt>
                <c:pt idx="50">
                  <c:v>2.6741886999999999E-2</c:v>
                </c:pt>
                <c:pt idx="51">
                  <c:v>2.9735734999999999E-2</c:v>
                </c:pt>
                <c:pt idx="52">
                  <c:v>3.3063420000000003E-2</c:v>
                </c:pt>
                <c:pt idx="53">
                  <c:v>3.6160970000000001E-2</c:v>
                </c:pt>
                <c:pt idx="54">
                  <c:v>3.8975414E-2</c:v>
                </c:pt>
                <c:pt idx="55">
                  <c:v>4.1709400000000001E-2</c:v>
                </c:pt>
                <c:pt idx="56">
                  <c:v>4.4838500000000003E-2</c:v>
                </c:pt>
                <c:pt idx="57">
                  <c:v>4.8258528000000002E-2</c:v>
                </c:pt>
                <c:pt idx="58">
                  <c:v>5.1234982999999998E-2</c:v>
                </c:pt>
                <c:pt idx="59">
                  <c:v>5.3219719999999998E-2</c:v>
                </c:pt>
                <c:pt idx="60">
                  <c:v>5.3253309999999998E-2</c:v>
                </c:pt>
                <c:pt idx="61">
                  <c:v>5.1936843000000003E-2</c:v>
                </c:pt>
                <c:pt idx="62">
                  <c:v>4.9467266000000003E-2</c:v>
                </c:pt>
                <c:pt idx="63">
                  <c:v>4.6165545000000002E-2</c:v>
                </c:pt>
                <c:pt idx="64">
                  <c:v>4.2113982000000001E-2</c:v>
                </c:pt>
                <c:pt idx="65">
                  <c:v>3.8695300000000002E-2</c:v>
                </c:pt>
                <c:pt idx="66">
                  <c:v>3.7681779999999998E-2</c:v>
                </c:pt>
                <c:pt idx="67">
                  <c:v>3.9355380000000002E-2</c:v>
                </c:pt>
                <c:pt idx="68">
                  <c:v>4.1769489999999999E-2</c:v>
                </c:pt>
                <c:pt idx="69">
                  <c:v>4.157798E-2</c:v>
                </c:pt>
                <c:pt idx="70">
                  <c:v>3.8004093000000003E-2</c:v>
                </c:pt>
                <c:pt idx="71">
                  <c:v>3.3139124999999998E-2</c:v>
                </c:pt>
                <c:pt idx="72">
                  <c:v>2.9479662E-2</c:v>
                </c:pt>
                <c:pt idx="73">
                  <c:v>2.7579082000000001E-2</c:v>
                </c:pt>
                <c:pt idx="74">
                  <c:v>2.6363807E-2</c:v>
                </c:pt>
                <c:pt idx="75">
                  <c:v>2.4347885E-2</c:v>
                </c:pt>
                <c:pt idx="76">
                  <c:v>2.1211738000000001E-2</c:v>
                </c:pt>
                <c:pt idx="77">
                  <c:v>1.7642728999999999E-2</c:v>
                </c:pt>
                <c:pt idx="78">
                  <c:v>1.5256572499999999E-2</c:v>
                </c:pt>
                <c:pt idx="79">
                  <c:v>1.4749882000000001E-2</c:v>
                </c:pt>
                <c:pt idx="80">
                  <c:v>1.5004473000000001E-2</c:v>
                </c:pt>
                <c:pt idx="81">
                  <c:v>1.4250554E-2</c:v>
                </c:pt>
                <c:pt idx="82">
                  <c:v>1.1348944E-2</c:v>
                </c:pt>
                <c:pt idx="83">
                  <c:v>6.9643429999999996E-3</c:v>
                </c:pt>
                <c:pt idx="84">
                  <c:v>2.6205453999999999E-3</c:v>
                </c:pt>
                <c:pt idx="85">
                  <c:v>1.01E-4</c:v>
                </c:pt>
                <c:pt idx="86">
                  <c:v>0</c:v>
                </c:pt>
                <c:pt idx="87">
                  <c:v>5.0699999999999996E-4</c:v>
                </c:pt>
                <c:pt idx="88">
                  <c:v>1.6958372E-3</c:v>
                </c:pt>
                <c:pt idx="89">
                  <c:v>2.7631787000000001E-3</c:v>
                </c:pt>
                <c:pt idx="90">
                  <c:v>3.6191836E-3</c:v>
                </c:pt>
                <c:pt idx="91">
                  <c:v>4.5398349999999999E-3</c:v>
                </c:pt>
                <c:pt idx="92">
                  <c:v>4.923813E-3</c:v>
                </c:pt>
                <c:pt idx="93">
                  <c:v>5.1272890000000002E-3</c:v>
                </c:pt>
                <c:pt idx="94">
                  <c:v>5.2708844000000001E-3</c:v>
                </c:pt>
                <c:pt idx="95">
                  <c:v>4.6787243000000001E-3</c:v>
                </c:pt>
                <c:pt idx="96">
                  <c:v>4.8833280000000001E-3</c:v>
                </c:pt>
                <c:pt idx="97">
                  <c:v>5.4841890000000004E-3</c:v>
                </c:pt>
                <c:pt idx="98">
                  <c:v>6.0866694000000004E-3</c:v>
                </c:pt>
                <c:pt idx="99">
                  <c:v>6.4763742999999997E-3</c:v>
                </c:pt>
                <c:pt idx="100">
                  <c:v>6.8227189999999997E-3</c:v>
                </c:pt>
                <c:pt idx="101">
                  <c:v>6.6759660000000002E-3</c:v>
                </c:pt>
                <c:pt idx="102">
                  <c:v>7.0723564999999999E-3</c:v>
                </c:pt>
                <c:pt idx="103">
                  <c:v>7.7805249999999999E-3</c:v>
                </c:pt>
                <c:pt idx="104">
                  <c:v>8.3585269999999993E-3</c:v>
                </c:pt>
                <c:pt idx="105">
                  <c:v>8.8315459999999991E-3</c:v>
                </c:pt>
                <c:pt idx="106">
                  <c:v>9.0859549999999997E-3</c:v>
                </c:pt>
                <c:pt idx="107">
                  <c:v>9.1559899999999993E-3</c:v>
                </c:pt>
                <c:pt idx="108">
                  <c:v>8.6834289999999995E-3</c:v>
                </c:pt>
                <c:pt idx="109">
                  <c:v>7.7291299999999999E-3</c:v>
                </c:pt>
                <c:pt idx="110">
                  <c:v>6.3349473999999998E-3</c:v>
                </c:pt>
                <c:pt idx="111">
                  <c:v>5.4522249999999998E-3</c:v>
                </c:pt>
                <c:pt idx="112">
                  <c:v>3.5077168E-3</c:v>
                </c:pt>
                <c:pt idx="113">
                  <c:v>1.2282074E-3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3EEE-4954-868D-6804387F7794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[3]Sheet1!$D$493:$DT$493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8.4500000000000005E-4</c:v>
                </c:pt>
                <c:pt idx="4">
                  <c:v>2.0834268E-3</c:v>
                </c:pt>
                <c:pt idx="5">
                  <c:v>2.1242606E-3</c:v>
                </c:pt>
                <c:pt idx="6">
                  <c:v>1.4697193000000001E-3</c:v>
                </c:pt>
                <c:pt idx="7">
                  <c:v>1.2029081E-3</c:v>
                </c:pt>
                <c:pt idx="8">
                  <c:v>1.1139087000000001E-3</c:v>
                </c:pt>
                <c:pt idx="9">
                  <c:v>9.5299999999999996E-4</c:v>
                </c:pt>
                <c:pt idx="10">
                  <c:v>2.32E-4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1.9550112000000001E-3</c:v>
                </c:pt>
                <c:pt idx="15">
                  <c:v>4.7369700000000001E-3</c:v>
                </c:pt>
                <c:pt idx="16">
                  <c:v>6.9392050000000004E-3</c:v>
                </c:pt>
                <c:pt idx="17">
                  <c:v>7.0792064000000004E-3</c:v>
                </c:pt>
                <c:pt idx="18">
                  <c:v>5.6180674999999998E-3</c:v>
                </c:pt>
                <c:pt idx="19">
                  <c:v>2.9881135999999999E-3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1.7654731999999999E-3</c:v>
                </c:pt>
                <c:pt idx="27">
                  <c:v>3.2918273999999999E-3</c:v>
                </c:pt>
                <c:pt idx="28">
                  <c:v>4.6363430000000002E-3</c:v>
                </c:pt>
                <c:pt idx="29">
                  <c:v>5.8737955999999996E-3</c:v>
                </c:pt>
                <c:pt idx="30">
                  <c:v>7.7022957000000003E-3</c:v>
                </c:pt>
                <c:pt idx="31">
                  <c:v>1.0219749E-2</c:v>
                </c:pt>
                <c:pt idx="32">
                  <c:v>1.3189327000000001E-2</c:v>
                </c:pt>
                <c:pt idx="33">
                  <c:v>1.6823985E-2</c:v>
                </c:pt>
                <c:pt idx="34">
                  <c:v>2.0447494E-2</c:v>
                </c:pt>
                <c:pt idx="35">
                  <c:v>2.3343965000000001E-2</c:v>
                </c:pt>
                <c:pt idx="36">
                  <c:v>2.4357206999999999E-2</c:v>
                </c:pt>
                <c:pt idx="37">
                  <c:v>2.2624278000000001E-2</c:v>
                </c:pt>
                <c:pt idx="38">
                  <c:v>1.8661258999999999E-2</c:v>
                </c:pt>
                <c:pt idx="39">
                  <c:v>1.3484085999999999E-2</c:v>
                </c:pt>
                <c:pt idx="40">
                  <c:v>8.1701659999999995E-3</c:v>
                </c:pt>
                <c:pt idx="41">
                  <c:v>3.9495677E-3</c:v>
                </c:pt>
                <c:pt idx="42">
                  <c:v>1.3556880000000001E-3</c:v>
                </c:pt>
                <c:pt idx="43">
                  <c:v>1.2139003000000001E-3</c:v>
                </c:pt>
                <c:pt idx="44">
                  <c:v>3.7381599999999999E-3</c:v>
                </c:pt>
                <c:pt idx="45">
                  <c:v>8.1624939999999993E-3</c:v>
                </c:pt>
                <c:pt idx="46">
                  <c:v>1.299851E-2</c:v>
                </c:pt>
                <c:pt idx="47">
                  <c:v>1.7137157E-2</c:v>
                </c:pt>
                <c:pt idx="48">
                  <c:v>2.0549978999999999E-2</c:v>
                </c:pt>
                <c:pt idx="49">
                  <c:v>2.3461739999999998E-2</c:v>
                </c:pt>
                <c:pt idx="50">
                  <c:v>2.6217109999999998E-2</c:v>
                </c:pt>
                <c:pt idx="51">
                  <c:v>2.9074162000000001E-2</c:v>
                </c:pt>
                <c:pt idx="52">
                  <c:v>3.2019430000000002E-2</c:v>
                </c:pt>
                <c:pt idx="53">
                  <c:v>3.4768827000000002E-2</c:v>
                </c:pt>
                <c:pt idx="54">
                  <c:v>3.7576903000000002E-2</c:v>
                </c:pt>
                <c:pt idx="55">
                  <c:v>4.0720976999999998E-2</c:v>
                </c:pt>
                <c:pt idx="56">
                  <c:v>4.4464669999999998E-2</c:v>
                </c:pt>
                <c:pt idx="57">
                  <c:v>4.8309900000000003E-2</c:v>
                </c:pt>
                <c:pt idx="58">
                  <c:v>5.1441095999999999E-2</c:v>
                </c:pt>
                <c:pt idx="59">
                  <c:v>5.3387385000000002E-2</c:v>
                </c:pt>
                <c:pt idx="60">
                  <c:v>5.3351167999999997E-2</c:v>
                </c:pt>
                <c:pt idx="61">
                  <c:v>5.1931779999999997E-2</c:v>
                </c:pt>
                <c:pt idx="62">
                  <c:v>4.927861E-2</c:v>
                </c:pt>
                <c:pt idx="63">
                  <c:v>4.5724599999999997E-2</c:v>
                </c:pt>
                <c:pt idx="64">
                  <c:v>4.1517455000000002E-2</c:v>
                </c:pt>
                <c:pt idx="65">
                  <c:v>3.8142669999999997E-2</c:v>
                </c:pt>
                <c:pt idx="66">
                  <c:v>3.7269596000000002E-2</c:v>
                </c:pt>
                <c:pt idx="67">
                  <c:v>3.8990304000000003E-2</c:v>
                </c:pt>
                <c:pt idx="68">
                  <c:v>4.1377461999999997E-2</c:v>
                </c:pt>
                <c:pt idx="69">
                  <c:v>4.1264693999999998E-2</c:v>
                </c:pt>
                <c:pt idx="70">
                  <c:v>3.7895665000000002E-2</c:v>
                </c:pt>
                <c:pt idx="71">
                  <c:v>3.3152238000000001E-2</c:v>
                </c:pt>
                <c:pt idx="72">
                  <c:v>2.9385285000000001E-2</c:v>
                </c:pt>
                <c:pt idx="73">
                  <c:v>2.7264295000000001E-2</c:v>
                </c:pt>
                <c:pt idx="74">
                  <c:v>2.6004693999999998E-2</c:v>
                </c:pt>
                <c:pt idx="75">
                  <c:v>2.4126249999999998E-2</c:v>
                </c:pt>
                <c:pt idx="76">
                  <c:v>2.1035097999999999E-2</c:v>
                </c:pt>
                <c:pt idx="77">
                  <c:v>1.7325459000000001E-2</c:v>
                </c:pt>
                <c:pt idx="78">
                  <c:v>1.4698523E-2</c:v>
                </c:pt>
                <c:pt idx="79">
                  <c:v>1.3985091999999999E-2</c:v>
                </c:pt>
                <c:pt idx="80">
                  <c:v>1.4184525999999999E-2</c:v>
                </c:pt>
                <c:pt idx="81">
                  <c:v>1.3515575E-2</c:v>
                </c:pt>
                <c:pt idx="82">
                  <c:v>1.0813257E-2</c:v>
                </c:pt>
                <c:pt idx="83">
                  <c:v>6.6785565999999998E-3</c:v>
                </c:pt>
                <c:pt idx="84">
                  <c:v>2.6481429999999999E-3</c:v>
                </c:pt>
                <c:pt idx="85">
                  <c:v>3.9899999999999999E-4</c:v>
                </c:pt>
                <c:pt idx="86">
                  <c:v>1.4799999999999999E-4</c:v>
                </c:pt>
                <c:pt idx="87">
                  <c:v>1.1115964E-3</c:v>
                </c:pt>
                <c:pt idx="88">
                  <c:v>2.3936536000000001E-3</c:v>
                </c:pt>
                <c:pt idx="89">
                  <c:v>3.4070245E-3</c:v>
                </c:pt>
                <c:pt idx="90">
                  <c:v>4.089606E-3</c:v>
                </c:pt>
                <c:pt idx="91">
                  <c:v>4.6196919999999999E-3</c:v>
                </c:pt>
                <c:pt idx="92">
                  <c:v>4.5894882999999997E-3</c:v>
                </c:pt>
                <c:pt idx="93">
                  <c:v>4.4813379999999996E-3</c:v>
                </c:pt>
                <c:pt idx="94">
                  <c:v>4.4490494999999998E-3</c:v>
                </c:pt>
                <c:pt idx="95">
                  <c:v>3.8722919999999998E-3</c:v>
                </c:pt>
                <c:pt idx="96">
                  <c:v>4.1142770000000004E-3</c:v>
                </c:pt>
                <c:pt idx="97">
                  <c:v>4.8135749999999996E-3</c:v>
                </c:pt>
                <c:pt idx="98">
                  <c:v>5.4990932999999997E-3</c:v>
                </c:pt>
                <c:pt idx="99">
                  <c:v>5.9519000000000004E-3</c:v>
                </c:pt>
                <c:pt idx="100">
                  <c:v>6.3321870000000004E-3</c:v>
                </c:pt>
                <c:pt idx="101">
                  <c:v>6.2361129999999997E-3</c:v>
                </c:pt>
                <c:pt idx="102">
                  <c:v>6.6880532999999999E-3</c:v>
                </c:pt>
                <c:pt idx="103">
                  <c:v>7.4332399999999998E-3</c:v>
                </c:pt>
                <c:pt idx="104">
                  <c:v>8.0702010000000008E-3</c:v>
                </c:pt>
                <c:pt idx="105">
                  <c:v>8.6238419999999996E-3</c:v>
                </c:pt>
                <c:pt idx="106">
                  <c:v>8.9812209999999993E-3</c:v>
                </c:pt>
                <c:pt idx="107">
                  <c:v>9.1177250000000001E-3</c:v>
                </c:pt>
                <c:pt idx="108">
                  <c:v>8.8027869999999994E-3</c:v>
                </c:pt>
                <c:pt idx="109">
                  <c:v>8.0169999999999998E-3</c:v>
                </c:pt>
                <c:pt idx="110">
                  <c:v>6.7947744000000001E-3</c:v>
                </c:pt>
                <c:pt idx="111">
                  <c:v>6.0991099999999996E-3</c:v>
                </c:pt>
                <c:pt idx="112">
                  <c:v>4.3514705999999998E-3</c:v>
                </c:pt>
                <c:pt idx="113">
                  <c:v>2.2063395E-3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3EEE-4954-868D-6804387F7794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[3]Sheet1!$D$494:$DT$494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1.4783208E-3</c:v>
                </c:pt>
                <c:pt idx="4">
                  <c:v>2.7343214000000002E-3</c:v>
                </c:pt>
                <c:pt idx="5">
                  <c:v>2.5855230000000002E-3</c:v>
                </c:pt>
                <c:pt idx="6">
                  <c:v>1.6923705000000001E-3</c:v>
                </c:pt>
                <c:pt idx="7">
                  <c:v>1.1417808000000001E-3</c:v>
                </c:pt>
                <c:pt idx="8">
                  <c:v>8.61E-4</c:v>
                </c:pt>
                <c:pt idx="9">
                  <c:v>6.1300000000000005E-4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1.7963464E-3</c:v>
                </c:pt>
                <c:pt idx="15">
                  <c:v>4.4306149999999997E-3</c:v>
                </c:pt>
                <c:pt idx="16">
                  <c:v>6.4960807000000002E-3</c:v>
                </c:pt>
                <c:pt idx="17">
                  <c:v>6.5932604000000002E-3</c:v>
                </c:pt>
                <c:pt idx="18">
                  <c:v>5.0523275999999999E-3</c:v>
                </c:pt>
                <c:pt idx="19">
                  <c:v>2.3745810000000002E-3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5.6900000000000001E-5</c:v>
                </c:pt>
                <c:pt idx="26">
                  <c:v>1.7052529000000001E-3</c:v>
                </c:pt>
                <c:pt idx="27">
                  <c:v>3.0737866E-3</c:v>
                </c:pt>
                <c:pt idx="28">
                  <c:v>4.3218220000000003E-3</c:v>
                </c:pt>
                <c:pt idx="29">
                  <c:v>5.5119189999999997E-3</c:v>
                </c:pt>
                <c:pt idx="30">
                  <c:v>7.2893369999999999E-3</c:v>
                </c:pt>
                <c:pt idx="31">
                  <c:v>9.8336020000000003E-3</c:v>
                </c:pt>
                <c:pt idx="32">
                  <c:v>1.29811475E-2</c:v>
                </c:pt>
                <c:pt idx="33">
                  <c:v>1.6888668999999999E-2</c:v>
                </c:pt>
                <c:pt idx="34">
                  <c:v>2.0734286000000001E-2</c:v>
                </c:pt>
                <c:pt idx="35">
                  <c:v>2.3632693999999999E-2</c:v>
                </c:pt>
                <c:pt idx="36">
                  <c:v>2.4394365000000001E-2</c:v>
                </c:pt>
                <c:pt idx="37">
                  <c:v>2.2330333000000001E-2</c:v>
                </c:pt>
                <c:pt idx="38">
                  <c:v>1.8251489999999999E-2</c:v>
                </c:pt>
                <c:pt idx="39">
                  <c:v>1.3227869E-2</c:v>
                </c:pt>
                <c:pt idx="40">
                  <c:v>8.2220239999999997E-3</c:v>
                </c:pt>
                <c:pt idx="41">
                  <c:v>4.2960853000000004E-3</c:v>
                </c:pt>
                <c:pt idx="42">
                  <c:v>1.8693646000000001E-3</c:v>
                </c:pt>
                <c:pt idx="43">
                  <c:v>1.6831105E-3</c:v>
                </c:pt>
                <c:pt idx="44">
                  <c:v>4.00147E-3</c:v>
                </c:pt>
                <c:pt idx="45">
                  <c:v>8.1567619999999997E-3</c:v>
                </c:pt>
                <c:pt idx="46">
                  <c:v>1.2914218999999999E-2</c:v>
                </c:pt>
                <c:pt idx="47">
                  <c:v>1.7161144E-2</c:v>
                </c:pt>
                <c:pt idx="48">
                  <c:v>2.0730319000000001E-2</c:v>
                </c:pt>
                <c:pt idx="49">
                  <c:v>2.3660115999999998E-2</c:v>
                </c:pt>
                <c:pt idx="50">
                  <c:v>2.6314965999999999E-2</c:v>
                </c:pt>
                <c:pt idx="51">
                  <c:v>2.897334E-2</c:v>
                </c:pt>
                <c:pt idx="52">
                  <c:v>3.168021E-2</c:v>
                </c:pt>
                <c:pt idx="53">
                  <c:v>3.4098613999999999E-2</c:v>
                </c:pt>
                <c:pt idx="54">
                  <c:v>3.6656420000000002E-2</c:v>
                </c:pt>
                <c:pt idx="55">
                  <c:v>3.9785292E-2</c:v>
                </c:pt>
                <c:pt idx="56">
                  <c:v>4.3860044000000001E-2</c:v>
                </c:pt>
                <c:pt idx="57">
                  <c:v>4.8290495000000003E-2</c:v>
                </c:pt>
                <c:pt idx="58">
                  <c:v>5.2040093000000003E-2</c:v>
                </c:pt>
                <c:pt idx="59">
                  <c:v>5.4372354999999997E-2</c:v>
                </c:pt>
                <c:pt idx="60">
                  <c:v>5.4396786000000003E-2</c:v>
                </c:pt>
                <c:pt idx="61">
                  <c:v>5.2717377000000003E-2</c:v>
                </c:pt>
                <c:pt idx="62">
                  <c:v>4.9737066000000003E-2</c:v>
                </c:pt>
                <c:pt idx="63">
                  <c:v>4.6039015000000003E-2</c:v>
                </c:pt>
                <c:pt idx="64">
                  <c:v>4.1899371999999997E-2</c:v>
                </c:pt>
                <c:pt idx="65">
                  <c:v>3.8606799999999997E-2</c:v>
                </c:pt>
                <c:pt idx="66">
                  <c:v>3.7483836999999999E-2</c:v>
                </c:pt>
                <c:pt idx="67">
                  <c:v>3.8484465000000002E-2</c:v>
                </c:pt>
                <c:pt idx="68">
                  <c:v>4.0034939999999998E-2</c:v>
                </c:pt>
                <c:pt idx="69">
                  <c:v>3.9495040000000002E-2</c:v>
                </c:pt>
                <c:pt idx="70">
                  <c:v>3.6465549999999999E-2</c:v>
                </c:pt>
                <c:pt idx="71">
                  <c:v>3.2599040000000003E-2</c:v>
                </c:pt>
                <c:pt idx="72">
                  <c:v>2.9642154E-2</c:v>
                </c:pt>
                <c:pt idx="73">
                  <c:v>2.784644E-2</c:v>
                </c:pt>
                <c:pt idx="74">
                  <c:v>2.6448553E-2</c:v>
                </c:pt>
                <c:pt idx="75">
                  <c:v>2.4255413999999999E-2</c:v>
                </c:pt>
                <c:pt idx="76">
                  <c:v>2.0892402000000001E-2</c:v>
                </c:pt>
                <c:pt idx="77">
                  <c:v>1.6972879E-2</c:v>
                </c:pt>
                <c:pt idx="78">
                  <c:v>1.4258857E-2</c:v>
                </c:pt>
                <c:pt idx="79">
                  <c:v>1.3656638E-2</c:v>
                </c:pt>
                <c:pt idx="80">
                  <c:v>1.4155816E-2</c:v>
                </c:pt>
                <c:pt idx="81">
                  <c:v>1.3764086E-2</c:v>
                </c:pt>
                <c:pt idx="82">
                  <c:v>1.1086151000000001E-2</c:v>
                </c:pt>
                <c:pt idx="83">
                  <c:v>6.6449437000000002E-3</c:v>
                </c:pt>
                <c:pt idx="84">
                  <c:v>2.1413019999999999E-3</c:v>
                </c:pt>
                <c:pt idx="85">
                  <c:v>0</c:v>
                </c:pt>
                <c:pt idx="86">
                  <c:v>0</c:v>
                </c:pt>
                <c:pt idx="87">
                  <c:v>4.0299999999999998E-4</c:v>
                </c:pt>
                <c:pt idx="88">
                  <c:v>2.1476739E-3</c:v>
                </c:pt>
                <c:pt idx="89">
                  <c:v>3.5840664E-3</c:v>
                </c:pt>
                <c:pt idx="90">
                  <c:v>4.5021389999999996E-3</c:v>
                </c:pt>
                <c:pt idx="91">
                  <c:v>5.0030643999999999E-3</c:v>
                </c:pt>
                <c:pt idx="92">
                  <c:v>4.8101237000000002E-3</c:v>
                </c:pt>
                <c:pt idx="93">
                  <c:v>4.5693927000000001E-3</c:v>
                </c:pt>
                <c:pt idx="94">
                  <c:v>4.4668269999999996E-3</c:v>
                </c:pt>
                <c:pt idx="95">
                  <c:v>3.8906190000000001E-3</c:v>
                </c:pt>
                <c:pt idx="96">
                  <c:v>4.2341560000000002E-3</c:v>
                </c:pt>
                <c:pt idx="97">
                  <c:v>5.0430735999999997E-3</c:v>
                </c:pt>
                <c:pt idx="98">
                  <c:v>5.8057467000000003E-3</c:v>
                </c:pt>
                <c:pt idx="99">
                  <c:v>6.2637300000000003E-3</c:v>
                </c:pt>
                <c:pt idx="100">
                  <c:v>6.5779389999999997E-3</c:v>
                </c:pt>
                <c:pt idx="101">
                  <c:v>6.3648280000000003E-3</c:v>
                </c:pt>
                <c:pt idx="102">
                  <c:v>6.6778966999999998E-3</c:v>
                </c:pt>
                <c:pt idx="103">
                  <c:v>7.2805745999999999E-3</c:v>
                </c:pt>
                <c:pt idx="104">
                  <c:v>7.7867186999999996E-3</c:v>
                </c:pt>
                <c:pt idx="105">
                  <c:v>8.2319339999999998E-3</c:v>
                </c:pt>
                <c:pt idx="106">
                  <c:v>8.5015249999999994E-3</c:v>
                </c:pt>
                <c:pt idx="107">
                  <c:v>8.5693950000000005E-3</c:v>
                </c:pt>
                <c:pt idx="108">
                  <c:v>8.2061949999999995E-3</c:v>
                </c:pt>
                <c:pt idx="109">
                  <c:v>7.3870956E-3</c:v>
                </c:pt>
                <c:pt idx="110">
                  <c:v>6.1469343000000003E-3</c:v>
                </c:pt>
                <c:pt idx="111">
                  <c:v>5.6563565000000001E-3</c:v>
                </c:pt>
                <c:pt idx="112">
                  <c:v>3.9902840000000002E-3</c:v>
                </c:pt>
                <c:pt idx="113">
                  <c:v>1.9487033999999999E-3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3EEE-4954-868D-6804387F7794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[3]Sheet1!$D$495:$DT$495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2.7399999999999999E-4</c:v>
                </c:pt>
                <c:pt idx="4">
                  <c:v>1.9213305999999999E-3</c:v>
                </c:pt>
                <c:pt idx="5">
                  <c:v>2.4403065999999999E-3</c:v>
                </c:pt>
                <c:pt idx="6">
                  <c:v>2.0737967E-3</c:v>
                </c:pt>
                <c:pt idx="7">
                  <c:v>1.6269562E-3</c:v>
                </c:pt>
                <c:pt idx="8">
                  <c:v>1.0608917E-3</c:v>
                </c:pt>
                <c:pt idx="9">
                  <c:v>4.7199999999999998E-4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1.7249209999999999E-3</c:v>
                </c:pt>
                <c:pt idx="15">
                  <c:v>4.1987747000000004E-3</c:v>
                </c:pt>
                <c:pt idx="16">
                  <c:v>6.2168479999999996E-3</c:v>
                </c:pt>
                <c:pt idx="17">
                  <c:v>6.4331917000000002E-3</c:v>
                </c:pt>
                <c:pt idx="18">
                  <c:v>5.0661763999999996E-3</c:v>
                </c:pt>
                <c:pt idx="19">
                  <c:v>2.4347654999999999E-3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2.3800000000000001E-4</c:v>
                </c:pt>
                <c:pt idx="26">
                  <c:v>2.2122953000000001E-3</c:v>
                </c:pt>
                <c:pt idx="27">
                  <c:v>3.8547032000000002E-3</c:v>
                </c:pt>
                <c:pt idx="28">
                  <c:v>5.2302659999999999E-3</c:v>
                </c:pt>
                <c:pt idx="29">
                  <c:v>6.2599448000000002E-3</c:v>
                </c:pt>
                <c:pt idx="30">
                  <c:v>7.6938129999999999E-3</c:v>
                </c:pt>
                <c:pt idx="31">
                  <c:v>9.7835749999999992E-3</c:v>
                </c:pt>
                <c:pt idx="32">
                  <c:v>1.2479607E-2</c:v>
                </c:pt>
                <c:pt idx="33">
                  <c:v>1.5949181999999999E-2</c:v>
                </c:pt>
                <c:pt idx="34">
                  <c:v>1.9564403000000001E-2</c:v>
                </c:pt>
                <c:pt idx="35">
                  <c:v>2.2492213E-2</c:v>
                </c:pt>
                <c:pt idx="36">
                  <c:v>2.3534968E-2</c:v>
                </c:pt>
                <c:pt idx="37">
                  <c:v>2.1933971E-2</c:v>
                </c:pt>
                <c:pt idx="38">
                  <c:v>1.8346047000000001E-2</c:v>
                </c:pt>
                <c:pt idx="39">
                  <c:v>1.3743221999999999E-2</c:v>
                </c:pt>
                <c:pt idx="40">
                  <c:v>9.0213229999999995E-3</c:v>
                </c:pt>
                <c:pt idx="41">
                  <c:v>5.0619480000000001E-3</c:v>
                </c:pt>
                <c:pt idx="42">
                  <c:v>2.4565176999999999E-3</c:v>
                </c:pt>
                <c:pt idx="43">
                  <c:v>2.0562309999999999E-3</c:v>
                </c:pt>
                <c:pt idx="44">
                  <c:v>4.2059054000000004E-3</c:v>
                </c:pt>
                <c:pt idx="45">
                  <c:v>8.2123519999999992E-3</c:v>
                </c:pt>
                <c:pt idx="46">
                  <c:v>1.2803363E-2</c:v>
                </c:pt>
                <c:pt idx="47">
                  <c:v>1.6960084E-2</c:v>
                </c:pt>
                <c:pt idx="48">
                  <c:v>2.0551185999999999E-2</c:v>
                </c:pt>
                <c:pt idx="49">
                  <c:v>2.3544788000000001E-2</c:v>
                </c:pt>
                <c:pt idx="50">
                  <c:v>2.6109851999999999E-2</c:v>
                </c:pt>
                <c:pt idx="51">
                  <c:v>2.861143E-2</c:v>
                </c:pt>
                <c:pt idx="52">
                  <c:v>3.1264775000000002E-2</c:v>
                </c:pt>
                <c:pt idx="53">
                  <c:v>3.3916544E-2</c:v>
                </c:pt>
                <c:pt idx="54">
                  <c:v>3.6788315000000002E-2</c:v>
                </c:pt>
                <c:pt idx="55">
                  <c:v>4.0024545000000002E-2</c:v>
                </c:pt>
                <c:pt idx="56">
                  <c:v>4.3824679999999998E-2</c:v>
                </c:pt>
                <c:pt idx="57">
                  <c:v>4.7829289999999997E-2</c:v>
                </c:pt>
                <c:pt idx="58">
                  <c:v>5.1312129999999997E-2</c:v>
                </c:pt>
                <c:pt idx="59">
                  <c:v>5.3695804999999999E-2</c:v>
                </c:pt>
                <c:pt idx="60">
                  <c:v>5.4023027000000001E-2</c:v>
                </c:pt>
                <c:pt idx="61">
                  <c:v>5.2720879999999998E-2</c:v>
                </c:pt>
                <c:pt idx="62">
                  <c:v>4.9917507999999999E-2</c:v>
                </c:pt>
                <c:pt idx="63">
                  <c:v>4.6025182999999997E-2</c:v>
                </c:pt>
                <c:pt idx="64">
                  <c:v>4.1516386000000002E-2</c:v>
                </c:pt>
                <c:pt idx="65">
                  <c:v>3.8012832000000003E-2</c:v>
                </c:pt>
                <c:pt idx="66">
                  <c:v>3.7157903999999999E-2</c:v>
                </c:pt>
                <c:pt idx="67">
                  <c:v>3.8817721999999999E-2</c:v>
                </c:pt>
                <c:pt idx="68">
                  <c:v>4.088733E-2</c:v>
                </c:pt>
                <c:pt idx="69">
                  <c:v>4.0327630000000003E-2</c:v>
                </c:pt>
                <c:pt idx="70">
                  <c:v>3.6710154000000002E-2</c:v>
                </c:pt>
                <c:pt idx="71">
                  <c:v>3.2180122999999998E-2</c:v>
                </c:pt>
                <c:pt idx="72">
                  <c:v>2.9067969999999999E-2</c:v>
                </c:pt>
                <c:pt idx="73">
                  <c:v>2.7773539E-2</c:v>
                </c:pt>
                <c:pt idx="74">
                  <c:v>2.7069492000000001E-2</c:v>
                </c:pt>
                <c:pt idx="75">
                  <c:v>2.5226554000000002E-2</c:v>
                </c:pt>
                <c:pt idx="76">
                  <c:v>2.1724429E-2</c:v>
                </c:pt>
                <c:pt idx="77">
                  <c:v>1.7405476E-2</c:v>
                </c:pt>
                <c:pt idx="78">
                  <c:v>1.4294044000000001E-2</c:v>
                </c:pt>
                <c:pt idx="79">
                  <c:v>1.3386538999999999E-2</c:v>
                </c:pt>
                <c:pt idx="80">
                  <c:v>1.3622995000000001E-2</c:v>
                </c:pt>
                <c:pt idx="81">
                  <c:v>1.3018426499999999E-2</c:v>
                </c:pt>
                <c:pt idx="82">
                  <c:v>1.0282088E-2</c:v>
                </c:pt>
                <c:pt idx="83">
                  <c:v>6.0512014000000001E-3</c:v>
                </c:pt>
                <c:pt idx="84">
                  <c:v>2.0036171000000001E-3</c:v>
                </c:pt>
                <c:pt idx="85">
                  <c:v>0</c:v>
                </c:pt>
                <c:pt idx="86">
                  <c:v>0</c:v>
                </c:pt>
                <c:pt idx="87">
                  <c:v>1.1391445000000001E-3</c:v>
                </c:pt>
                <c:pt idx="88">
                  <c:v>2.6956800000000002E-3</c:v>
                </c:pt>
                <c:pt idx="89">
                  <c:v>3.9292425000000001E-3</c:v>
                </c:pt>
                <c:pt idx="90">
                  <c:v>4.6891809999999997E-3</c:v>
                </c:pt>
                <c:pt idx="91">
                  <c:v>5.1977205999999996E-3</c:v>
                </c:pt>
                <c:pt idx="92">
                  <c:v>5.0789514000000001E-3</c:v>
                </c:pt>
                <c:pt idx="93">
                  <c:v>4.8752550000000002E-3</c:v>
                </c:pt>
                <c:pt idx="94">
                  <c:v>4.7751110000000003E-3</c:v>
                </c:pt>
                <c:pt idx="95">
                  <c:v>4.1454233999999998E-3</c:v>
                </c:pt>
                <c:pt idx="96">
                  <c:v>4.4047482999999997E-3</c:v>
                </c:pt>
                <c:pt idx="97">
                  <c:v>5.065689E-3</c:v>
                </c:pt>
                <c:pt idx="98">
                  <c:v>5.6878390000000001E-3</c:v>
                </c:pt>
                <c:pt idx="99">
                  <c:v>6.0265789999999998E-3</c:v>
                </c:pt>
                <c:pt idx="100">
                  <c:v>6.2525934E-3</c:v>
                </c:pt>
                <c:pt idx="101">
                  <c:v>5.9928610000000004E-3</c:v>
                </c:pt>
                <c:pt idx="102">
                  <c:v>6.3303713999999997E-3</c:v>
                </c:pt>
                <c:pt idx="103">
                  <c:v>6.9684730000000002E-3</c:v>
                </c:pt>
                <c:pt idx="104">
                  <c:v>7.5331125000000004E-3</c:v>
                </c:pt>
                <c:pt idx="105">
                  <c:v>8.0586354999999995E-3</c:v>
                </c:pt>
                <c:pt idx="106">
                  <c:v>8.4239659999999997E-3</c:v>
                </c:pt>
                <c:pt idx="107">
                  <c:v>8.5705250000000007E-3</c:v>
                </c:pt>
                <c:pt idx="108">
                  <c:v>8.3291059999999993E-3</c:v>
                </c:pt>
                <c:pt idx="109">
                  <c:v>7.6260010000000003E-3</c:v>
                </c:pt>
                <c:pt idx="110">
                  <c:v>6.4834105E-3</c:v>
                </c:pt>
                <c:pt idx="111">
                  <c:v>6.0715033000000003E-3</c:v>
                </c:pt>
                <c:pt idx="112">
                  <c:v>4.4567360000000002E-3</c:v>
                </c:pt>
                <c:pt idx="113">
                  <c:v>2.4153477999999998E-3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3EEE-4954-868D-6804387F7794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[3]Sheet1!$D$496:$DT$496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8.6200000000000003E-4</c:v>
                </c:pt>
                <c:pt idx="4">
                  <c:v>1.8770341999999999E-3</c:v>
                </c:pt>
                <c:pt idx="5">
                  <c:v>1.7885176000000001E-3</c:v>
                </c:pt>
                <c:pt idx="6">
                  <c:v>1.1987503E-3</c:v>
                </c:pt>
                <c:pt idx="7">
                  <c:v>9.9299999999999996E-4</c:v>
                </c:pt>
                <c:pt idx="8">
                  <c:v>8.2899999999999998E-4</c:v>
                </c:pt>
                <c:pt idx="9">
                  <c:v>5.0100000000000003E-4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2.2100000000000001E-4</c:v>
                </c:pt>
                <c:pt idx="14">
                  <c:v>2.4710405E-3</c:v>
                </c:pt>
                <c:pt idx="15">
                  <c:v>5.0617709999999996E-3</c:v>
                </c:pt>
                <c:pt idx="16">
                  <c:v>6.9098175000000001E-3</c:v>
                </c:pt>
                <c:pt idx="17">
                  <c:v>6.6498039999999996E-3</c:v>
                </c:pt>
                <c:pt idx="18">
                  <c:v>4.8419630000000003E-3</c:v>
                </c:pt>
                <c:pt idx="19">
                  <c:v>2.0333541999999999E-3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1.4736572E-3</c:v>
                </c:pt>
                <c:pt idx="27">
                  <c:v>2.8559724000000002E-3</c:v>
                </c:pt>
                <c:pt idx="28">
                  <c:v>4.2533935E-3</c:v>
                </c:pt>
                <c:pt idx="29">
                  <c:v>5.6010690000000002E-3</c:v>
                </c:pt>
                <c:pt idx="30">
                  <c:v>7.417603E-3</c:v>
                </c:pt>
                <c:pt idx="31">
                  <c:v>9.8816389999999994E-3</c:v>
                </c:pt>
                <c:pt idx="32">
                  <c:v>1.2925233E-2</c:v>
                </c:pt>
                <c:pt idx="33">
                  <c:v>1.6844413999999999E-2</c:v>
                </c:pt>
                <c:pt idx="34">
                  <c:v>2.0768465E-2</c:v>
                </c:pt>
                <c:pt idx="35">
                  <c:v>2.372047E-2</c:v>
                </c:pt>
                <c:pt idx="36">
                  <c:v>2.4403192000000001E-2</c:v>
                </c:pt>
                <c:pt idx="37">
                  <c:v>2.2204237000000002E-2</c:v>
                </c:pt>
                <c:pt idx="38">
                  <c:v>1.7919280999999999E-2</c:v>
                </c:pt>
                <c:pt idx="39">
                  <c:v>1.2742491E-2</c:v>
                </c:pt>
                <c:pt idx="40">
                  <c:v>7.6568955999999997E-3</c:v>
                </c:pt>
                <c:pt idx="41">
                  <c:v>3.7518173999999999E-3</c:v>
                </c:pt>
                <c:pt idx="42">
                  <c:v>1.4002002E-3</c:v>
                </c:pt>
                <c:pt idx="43">
                  <c:v>1.3106347E-3</c:v>
                </c:pt>
                <c:pt idx="44">
                  <c:v>3.6863821999999998E-3</c:v>
                </c:pt>
                <c:pt idx="45">
                  <c:v>7.7869315000000001E-3</c:v>
                </c:pt>
                <c:pt idx="46">
                  <c:v>1.2320665E-2</c:v>
                </c:pt>
                <c:pt idx="47">
                  <c:v>1.6276506999999999E-2</c:v>
                </c:pt>
                <c:pt idx="48">
                  <c:v>1.9669432000000001E-2</c:v>
                </c:pt>
                <c:pt idx="49">
                  <c:v>2.2675863000000001E-2</c:v>
                </c:pt>
                <c:pt idx="50">
                  <c:v>2.5566723E-2</c:v>
                </c:pt>
                <c:pt idx="51">
                  <c:v>2.8582950999999999E-2</c:v>
                </c:pt>
                <c:pt idx="52">
                  <c:v>3.1645412999999997E-2</c:v>
                </c:pt>
                <c:pt idx="53">
                  <c:v>3.4361969999999999E-2</c:v>
                </c:pt>
                <c:pt idx="54">
                  <c:v>3.6985707E-2</c:v>
                </c:pt>
                <c:pt idx="55">
                  <c:v>3.9847657000000002E-2</c:v>
                </c:pt>
                <c:pt idx="56">
                  <c:v>4.3430924000000003E-2</c:v>
                </c:pt>
                <c:pt idx="57">
                  <c:v>4.7519396999999998E-2</c:v>
                </c:pt>
                <c:pt idx="58">
                  <c:v>5.1380290000000002E-2</c:v>
                </c:pt>
                <c:pt idx="59">
                  <c:v>5.4165192000000001E-2</c:v>
                </c:pt>
                <c:pt idx="60">
                  <c:v>5.454167E-2</c:v>
                </c:pt>
                <c:pt idx="61">
                  <c:v>5.2817116999999997E-2</c:v>
                </c:pt>
                <c:pt idx="62">
                  <c:v>4.9495037999999998E-2</c:v>
                </c:pt>
                <c:pt idx="63">
                  <c:v>4.5545152999999998E-2</c:v>
                </c:pt>
                <c:pt idx="64">
                  <c:v>4.1546600000000003E-2</c:v>
                </c:pt>
                <c:pt idx="65">
                  <c:v>3.8684589999999998E-2</c:v>
                </c:pt>
                <c:pt idx="66">
                  <c:v>3.7989236000000003E-2</c:v>
                </c:pt>
                <c:pt idx="67">
                  <c:v>3.9206043000000003E-2</c:v>
                </c:pt>
                <c:pt idx="68">
                  <c:v>4.0754070000000003E-2</c:v>
                </c:pt>
                <c:pt idx="69">
                  <c:v>4.0033285000000002E-2</c:v>
                </c:pt>
                <c:pt idx="70">
                  <c:v>3.6627170000000001E-2</c:v>
                </c:pt>
                <c:pt idx="71">
                  <c:v>3.2257580000000001E-2</c:v>
                </c:pt>
                <c:pt idx="72">
                  <c:v>2.8867851999999999E-2</c:v>
                </c:pt>
                <c:pt idx="73">
                  <c:v>2.6931779999999999E-2</c:v>
                </c:pt>
                <c:pt idx="74">
                  <c:v>2.5753273E-2</c:v>
                </c:pt>
                <c:pt idx="75">
                  <c:v>2.4044797E-2</c:v>
                </c:pt>
                <c:pt idx="76">
                  <c:v>2.1238824E-2</c:v>
                </c:pt>
                <c:pt idx="77">
                  <c:v>1.7722970000000001E-2</c:v>
                </c:pt>
                <c:pt idx="78">
                  <c:v>1.5045091999999999E-2</c:v>
                </c:pt>
                <c:pt idx="79">
                  <c:v>1.4093546E-2</c:v>
                </c:pt>
                <c:pt idx="80">
                  <c:v>1.4109583E-2</c:v>
                </c:pt>
                <c:pt idx="81">
                  <c:v>1.3440203E-2</c:v>
                </c:pt>
                <c:pt idx="82">
                  <c:v>1.0796706E-2</c:v>
                </c:pt>
                <c:pt idx="83">
                  <c:v>6.5739290000000001E-3</c:v>
                </c:pt>
                <c:pt idx="84">
                  <c:v>2.2861040000000002E-3</c:v>
                </c:pt>
                <c:pt idx="85">
                  <c:v>0</c:v>
                </c:pt>
                <c:pt idx="86">
                  <c:v>0</c:v>
                </c:pt>
                <c:pt idx="87">
                  <c:v>3.1100000000000002E-4</c:v>
                </c:pt>
                <c:pt idx="88">
                  <c:v>1.8973232000000001E-3</c:v>
                </c:pt>
                <c:pt idx="89">
                  <c:v>3.2385099E-3</c:v>
                </c:pt>
                <c:pt idx="90">
                  <c:v>4.0933806E-3</c:v>
                </c:pt>
                <c:pt idx="91">
                  <c:v>4.5505210000000001E-3</c:v>
                </c:pt>
                <c:pt idx="92">
                  <c:v>4.3250349999999996E-3</c:v>
                </c:pt>
                <c:pt idx="93">
                  <c:v>4.0636333000000002E-3</c:v>
                </c:pt>
                <c:pt idx="94">
                  <c:v>3.9598860000000001E-3</c:v>
                </c:pt>
                <c:pt idx="95">
                  <c:v>3.4946827000000001E-3</c:v>
                </c:pt>
                <c:pt idx="96">
                  <c:v>3.9552627E-3</c:v>
                </c:pt>
                <c:pt idx="97">
                  <c:v>4.9269088000000001E-3</c:v>
                </c:pt>
                <c:pt idx="98">
                  <c:v>5.8581279999999998E-3</c:v>
                </c:pt>
                <c:pt idx="99">
                  <c:v>6.4739784999999998E-3</c:v>
                </c:pt>
                <c:pt idx="100">
                  <c:v>6.9192020000000002E-3</c:v>
                </c:pt>
                <c:pt idx="101">
                  <c:v>6.8845605000000002E-3</c:v>
                </c:pt>
                <c:pt idx="102">
                  <c:v>7.2565223000000002E-3</c:v>
                </c:pt>
                <c:pt idx="103">
                  <c:v>7.8590440000000008E-3</c:v>
                </c:pt>
                <c:pt idx="104">
                  <c:v>8.3374999999999994E-3</c:v>
                </c:pt>
                <c:pt idx="105">
                  <c:v>8.7354900000000003E-3</c:v>
                </c:pt>
                <c:pt idx="106">
                  <c:v>8.9464000000000002E-3</c:v>
                </c:pt>
                <c:pt idx="107">
                  <c:v>8.9198809999999993E-3</c:v>
                </c:pt>
                <c:pt idx="108">
                  <c:v>8.5190130000000006E-3</c:v>
                </c:pt>
                <c:pt idx="109">
                  <c:v>7.6782884999999999E-3</c:v>
                </c:pt>
                <c:pt idx="110">
                  <c:v>6.4388852999999998E-3</c:v>
                </c:pt>
                <c:pt idx="111">
                  <c:v>5.9414730000000001E-3</c:v>
                </c:pt>
                <c:pt idx="112">
                  <c:v>4.34031E-3</c:v>
                </c:pt>
                <c:pt idx="113">
                  <c:v>2.3508309999999998E-3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3EEE-4954-868D-6804387F7794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[3]Sheet1!$D$497:$DT$497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8.3000000000000001E-4</c:v>
                </c:pt>
                <c:pt idx="4">
                  <c:v>2.3600499999999998E-3</c:v>
                </c:pt>
                <c:pt idx="5">
                  <c:v>2.6094664000000001E-3</c:v>
                </c:pt>
                <c:pt idx="6">
                  <c:v>2.0655012E-3</c:v>
                </c:pt>
                <c:pt idx="7">
                  <c:v>1.5887454000000001E-3</c:v>
                </c:pt>
                <c:pt idx="8">
                  <c:v>1.0793389999999999E-3</c:v>
                </c:pt>
                <c:pt idx="9">
                  <c:v>4.75E-4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2.281398E-3</c:v>
                </c:pt>
                <c:pt idx="15">
                  <c:v>5.0856629999999998E-3</c:v>
                </c:pt>
                <c:pt idx="16">
                  <c:v>7.1017220000000004E-3</c:v>
                </c:pt>
                <c:pt idx="17">
                  <c:v>6.986407E-3</c:v>
                </c:pt>
                <c:pt idx="18">
                  <c:v>5.2616913000000003E-3</c:v>
                </c:pt>
                <c:pt idx="19">
                  <c:v>2.4937805999999999E-3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1.2186499999999999E-3</c:v>
                </c:pt>
                <c:pt idx="27">
                  <c:v>2.8496939999999998E-3</c:v>
                </c:pt>
                <c:pt idx="28">
                  <c:v>4.5100720000000004E-3</c:v>
                </c:pt>
                <c:pt idx="29">
                  <c:v>6.0765063000000003E-3</c:v>
                </c:pt>
                <c:pt idx="30">
                  <c:v>8.0249329999999997E-3</c:v>
                </c:pt>
                <c:pt idx="31">
                  <c:v>1.0397909E-2</c:v>
                </c:pt>
                <c:pt idx="32">
                  <c:v>1.3070436E-2</c:v>
                </c:pt>
                <c:pt idx="33">
                  <c:v>1.6401120000000002E-2</c:v>
                </c:pt>
                <c:pt idx="34">
                  <c:v>1.9722304999999999E-2</c:v>
                </c:pt>
                <c:pt idx="35">
                  <c:v>2.2308321999999998E-2</c:v>
                </c:pt>
                <c:pt idx="36">
                  <c:v>2.3020421999999999E-2</c:v>
                </c:pt>
                <c:pt idx="37">
                  <c:v>2.1231698E-2</c:v>
                </c:pt>
                <c:pt idx="38">
                  <c:v>1.7623547E-2</c:v>
                </c:pt>
                <c:pt idx="39">
                  <c:v>1.3201584000000001E-2</c:v>
                </c:pt>
                <c:pt idx="40">
                  <c:v>8.6320330000000008E-3</c:v>
                </c:pt>
                <c:pt idx="41">
                  <c:v>4.9611610000000004E-3</c:v>
                </c:pt>
                <c:pt idx="42">
                  <c:v>2.4898134000000001E-3</c:v>
                </c:pt>
                <c:pt idx="43">
                  <c:v>2.0734903E-3</c:v>
                </c:pt>
                <c:pt idx="44">
                  <c:v>4.0662110000000001E-3</c:v>
                </c:pt>
                <c:pt idx="45">
                  <c:v>7.8572520000000003E-3</c:v>
                </c:pt>
                <c:pt idx="46">
                  <c:v>1.2215449499999999E-2</c:v>
                </c:pt>
                <c:pt idx="47">
                  <c:v>1.6118690000000001E-2</c:v>
                </c:pt>
                <c:pt idx="48">
                  <c:v>1.954007E-2</c:v>
                </c:pt>
                <c:pt idx="49">
                  <c:v>2.2676037999999999E-2</c:v>
                </c:pt>
                <c:pt idx="50">
                  <c:v>2.5753425E-2</c:v>
                </c:pt>
                <c:pt idx="51">
                  <c:v>2.8846012000000001E-2</c:v>
                </c:pt>
                <c:pt idx="52">
                  <c:v>3.1680956000000003E-2</c:v>
                </c:pt>
                <c:pt idx="53">
                  <c:v>3.3956073000000003E-2</c:v>
                </c:pt>
                <c:pt idx="54">
                  <c:v>3.6238529999999998E-2</c:v>
                </c:pt>
                <c:pt idx="55">
                  <c:v>3.9157565999999998E-2</c:v>
                </c:pt>
                <c:pt idx="56">
                  <c:v>4.3069030000000001E-2</c:v>
                </c:pt>
                <c:pt idx="57">
                  <c:v>4.740933E-2</c:v>
                </c:pt>
                <c:pt idx="58">
                  <c:v>5.1186244999999998E-2</c:v>
                </c:pt>
                <c:pt idx="59">
                  <c:v>5.3684620000000002E-2</c:v>
                </c:pt>
                <c:pt idx="60">
                  <c:v>5.4061547000000001E-2</c:v>
                </c:pt>
                <c:pt idx="61">
                  <c:v>5.2760250000000002E-2</c:v>
                </c:pt>
                <c:pt idx="62">
                  <c:v>5.0049429999999999E-2</c:v>
                </c:pt>
                <c:pt idx="63">
                  <c:v>4.642872E-2</c:v>
                </c:pt>
                <c:pt idx="64">
                  <c:v>4.2244273999999998E-2</c:v>
                </c:pt>
                <c:pt idx="65">
                  <c:v>3.8788195999999997E-2</c:v>
                </c:pt>
                <c:pt idx="66">
                  <c:v>3.7520364E-2</c:v>
                </c:pt>
                <c:pt idx="67">
                  <c:v>3.8543724000000001E-2</c:v>
                </c:pt>
                <c:pt idx="68">
                  <c:v>4.0292855000000002E-2</c:v>
                </c:pt>
                <c:pt idx="69">
                  <c:v>4.0017049999999998E-2</c:v>
                </c:pt>
                <c:pt idx="70">
                  <c:v>3.7038307999999999E-2</c:v>
                </c:pt>
                <c:pt idx="71">
                  <c:v>3.2940364999999999E-2</c:v>
                </c:pt>
                <c:pt idx="72">
                  <c:v>2.9669062999999999E-2</c:v>
                </c:pt>
                <c:pt idx="73">
                  <c:v>2.7687883E-2</c:v>
                </c:pt>
                <c:pt idx="74">
                  <c:v>2.6221573000000001E-2</c:v>
                </c:pt>
                <c:pt idx="75">
                  <c:v>2.4019703E-2</c:v>
                </c:pt>
                <c:pt idx="76">
                  <c:v>2.0732319999999999E-2</c:v>
                </c:pt>
                <c:pt idx="77">
                  <c:v>1.7023442E-2</c:v>
                </c:pt>
                <c:pt idx="78">
                  <c:v>1.442325E-2</c:v>
                </c:pt>
                <c:pt idx="79">
                  <c:v>1.3598196999999999E-2</c:v>
                </c:pt>
                <c:pt idx="80">
                  <c:v>1.3580764E-2</c:v>
                </c:pt>
                <c:pt idx="81">
                  <c:v>1.2762485E-2</c:v>
                </c:pt>
                <c:pt idx="82">
                  <c:v>1.0116261E-2</c:v>
                </c:pt>
                <c:pt idx="83">
                  <c:v>6.1822183999999999E-3</c:v>
                </c:pt>
                <c:pt idx="84">
                  <c:v>2.3448129999999998E-3</c:v>
                </c:pt>
                <c:pt idx="85">
                  <c:v>1.55E-4</c:v>
                </c:pt>
                <c:pt idx="86">
                  <c:v>0</c:v>
                </c:pt>
                <c:pt idx="87">
                  <c:v>7.6199999999999998E-4</c:v>
                </c:pt>
                <c:pt idx="88">
                  <c:v>2.0170761000000001E-3</c:v>
                </c:pt>
                <c:pt idx="89">
                  <c:v>3.0315012999999999E-3</c:v>
                </c:pt>
                <c:pt idx="90">
                  <c:v>3.6797879999999998E-3</c:v>
                </c:pt>
                <c:pt idx="91">
                  <c:v>4.2114845000000003E-3</c:v>
                </c:pt>
                <c:pt idx="92">
                  <c:v>4.2823766999999999E-3</c:v>
                </c:pt>
                <c:pt idx="93">
                  <c:v>4.3501410000000001E-3</c:v>
                </c:pt>
                <c:pt idx="94">
                  <c:v>4.5196055000000001E-3</c:v>
                </c:pt>
                <c:pt idx="95">
                  <c:v>4.0933690000000003E-3</c:v>
                </c:pt>
                <c:pt idx="96">
                  <c:v>4.4132549999999996E-3</c:v>
                </c:pt>
                <c:pt idx="97">
                  <c:v>5.0976429999999998E-3</c:v>
                </c:pt>
                <c:pt idx="98">
                  <c:v>5.7054569999999997E-3</c:v>
                </c:pt>
                <c:pt idx="99">
                  <c:v>6.0387540000000003E-3</c:v>
                </c:pt>
                <c:pt idx="100">
                  <c:v>6.2618735E-3</c:v>
                </c:pt>
                <c:pt idx="101">
                  <c:v>6.0024739999999998E-3</c:v>
                </c:pt>
                <c:pt idx="102">
                  <c:v>6.3016857000000003E-3</c:v>
                </c:pt>
                <c:pt idx="103">
                  <c:v>6.8734065E-3</c:v>
                </c:pt>
                <c:pt idx="104">
                  <c:v>7.3888386000000002E-3</c:v>
                </c:pt>
                <c:pt idx="105">
                  <c:v>7.8759480000000007E-3</c:v>
                </c:pt>
                <c:pt idx="106">
                  <c:v>8.2241929999999994E-3</c:v>
                </c:pt>
                <c:pt idx="107">
                  <c:v>8.4142569999999996E-3</c:v>
                </c:pt>
                <c:pt idx="108">
                  <c:v>8.1962979999999994E-3</c:v>
                </c:pt>
                <c:pt idx="109">
                  <c:v>7.5604490000000003E-3</c:v>
                </c:pt>
                <c:pt idx="110">
                  <c:v>6.5228400000000002E-3</c:v>
                </c:pt>
                <c:pt idx="111">
                  <c:v>6.1463819999999997E-3</c:v>
                </c:pt>
                <c:pt idx="112">
                  <c:v>4.6807009999999998E-3</c:v>
                </c:pt>
                <c:pt idx="113">
                  <c:v>2.8120768E-3</c:v>
                </c:pt>
                <c:pt idx="114">
                  <c:v>4.6500000000000003E-4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3EEE-4954-868D-6804387F7794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[3]Sheet1!$D$498:$DT$498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1.0214573E-3</c:v>
                </c:pt>
                <c:pt idx="4">
                  <c:v>2.8261725999999998E-3</c:v>
                </c:pt>
                <c:pt idx="5">
                  <c:v>3.1335479999999999E-3</c:v>
                </c:pt>
                <c:pt idx="6">
                  <c:v>2.2906454000000001E-3</c:v>
                </c:pt>
                <c:pt idx="7">
                  <c:v>1.335602E-3</c:v>
                </c:pt>
                <c:pt idx="8">
                  <c:v>5.1800000000000001E-4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1.8898553000000001E-3</c:v>
                </c:pt>
                <c:pt idx="15">
                  <c:v>4.7016319999999999E-3</c:v>
                </c:pt>
                <c:pt idx="16">
                  <c:v>6.9420332999999999E-3</c:v>
                </c:pt>
                <c:pt idx="17">
                  <c:v>7.1309605000000002E-3</c:v>
                </c:pt>
                <c:pt idx="18">
                  <c:v>5.6220920000000004E-3</c:v>
                </c:pt>
                <c:pt idx="19">
                  <c:v>2.8081231000000001E-3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1.7764212000000001E-3</c:v>
                </c:pt>
                <c:pt idx="27">
                  <c:v>3.5363787E-3</c:v>
                </c:pt>
                <c:pt idx="28">
                  <c:v>4.9819920000000002E-3</c:v>
                </c:pt>
                <c:pt idx="29">
                  <c:v>6.0803849999999998E-3</c:v>
                </c:pt>
                <c:pt idx="30">
                  <c:v>7.5245993000000004E-3</c:v>
                </c:pt>
                <c:pt idx="31">
                  <c:v>9.553944E-3</c:v>
                </c:pt>
                <c:pt idx="32">
                  <c:v>1.2148289E-2</c:v>
                </c:pt>
                <c:pt idx="33">
                  <c:v>1.5621849E-2</c:v>
                </c:pt>
                <c:pt idx="34">
                  <c:v>1.9297735999999999E-2</c:v>
                </c:pt>
                <c:pt idx="35">
                  <c:v>2.2375023000000001E-2</c:v>
                </c:pt>
                <c:pt idx="36">
                  <c:v>2.3579681000000002E-2</c:v>
                </c:pt>
                <c:pt idx="37">
                  <c:v>2.2092305E-2</c:v>
                </c:pt>
                <c:pt idx="38">
                  <c:v>1.8449371999999999E-2</c:v>
                </c:pt>
                <c:pt idx="39">
                  <c:v>1.3585228499999999E-2</c:v>
                </c:pt>
                <c:pt idx="40">
                  <c:v>8.5126639999999996E-3</c:v>
                </c:pt>
                <c:pt idx="41">
                  <c:v>4.4402189999999996E-3</c:v>
                </c:pt>
                <c:pt idx="42">
                  <c:v>1.9235624999999999E-3</c:v>
                </c:pt>
                <c:pt idx="43">
                  <c:v>1.5612147E-3</c:v>
                </c:pt>
                <c:pt idx="44">
                  <c:v>3.4972191999999998E-3</c:v>
                </c:pt>
                <c:pt idx="45">
                  <c:v>7.1721570000000002E-3</c:v>
                </c:pt>
                <c:pt idx="46">
                  <c:v>1.15850335E-2</c:v>
                </c:pt>
                <c:pt idx="47">
                  <c:v>1.5835927999999999E-2</c:v>
                </c:pt>
                <c:pt idx="48">
                  <c:v>1.9664915000000002E-2</c:v>
                </c:pt>
                <c:pt idx="49">
                  <c:v>2.3001141999999999E-2</c:v>
                </c:pt>
                <c:pt idx="50">
                  <c:v>2.6065318000000001E-2</c:v>
                </c:pt>
                <c:pt idx="51">
                  <c:v>2.9050357999999998E-2</c:v>
                </c:pt>
                <c:pt idx="52">
                  <c:v>3.1874314000000001E-2</c:v>
                </c:pt>
                <c:pt idx="53">
                  <c:v>3.4224138000000001E-2</c:v>
                </c:pt>
                <c:pt idx="54">
                  <c:v>3.6540173000000002E-2</c:v>
                </c:pt>
                <c:pt idx="55">
                  <c:v>3.9340552000000001E-2</c:v>
                </c:pt>
                <c:pt idx="56">
                  <c:v>4.301199E-2</c:v>
                </c:pt>
                <c:pt idx="57">
                  <c:v>4.7216050000000002E-2</c:v>
                </c:pt>
                <c:pt idx="58">
                  <c:v>5.1087899999999999E-2</c:v>
                </c:pt>
                <c:pt idx="59">
                  <c:v>5.3868239999999998E-2</c:v>
                </c:pt>
                <c:pt idx="60">
                  <c:v>5.4410779999999999E-2</c:v>
                </c:pt>
                <c:pt idx="61">
                  <c:v>5.2969858000000002E-2</c:v>
                </c:pt>
                <c:pt idx="62">
                  <c:v>4.9949206000000003E-2</c:v>
                </c:pt>
                <c:pt idx="63">
                  <c:v>4.6216449999999999E-2</c:v>
                </c:pt>
                <c:pt idx="64">
                  <c:v>4.2323619999999999E-2</c:v>
                </c:pt>
                <c:pt idx="65">
                  <c:v>3.9496182999999997E-2</c:v>
                </c:pt>
                <c:pt idx="66">
                  <c:v>3.8727949999999997E-2</c:v>
                </c:pt>
                <c:pt idx="67">
                  <c:v>3.9640367000000003E-2</c:v>
                </c:pt>
                <c:pt idx="68">
                  <c:v>4.0530108000000002E-2</c:v>
                </c:pt>
                <c:pt idx="69">
                  <c:v>3.8995024000000003E-2</c:v>
                </c:pt>
                <c:pt idx="70">
                  <c:v>3.5045130000000001E-2</c:v>
                </c:pt>
                <c:pt idx="71">
                  <c:v>3.0757331999999998E-2</c:v>
                </c:pt>
                <c:pt idx="72">
                  <c:v>2.8033829999999999E-2</c:v>
                </c:pt>
                <c:pt idx="73">
                  <c:v>2.6958520999999999E-2</c:v>
                </c:pt>
                <c:pt idx="74">
                  <c:v>2.6376743000000001E-2</c:v>
                </c:pt>
                <c:pt idx="75">
                  <c:v>2.4842827000000001E-2</c:v>
                </c:pt>
                <c:pt idx="76">
                  <c:v>2.1883924999999999E-2</c:v>
                </c:pt>
                <c:pt idx="77">
                  <c:v>1.8052418000000001E-2</c:v>
                </c:pt>
                <c:pt idx="78">
                  <c:v>1.4956334E-2</c:v>
                </c:pt>
                <c:pt idx="79">
                  <c:v>1.3533865000000001E-2</c:v>
                </c:pt>
                <c:pt idx="80">
                  <c:v>1.3096807E-2</c:v>
                </c:pt>
                <c:pt idx="81">
                  <c:v>1.2165525E-2</c:v>
                </c:pt>
                <c:pt idx="82">
                  <c:v>9.6212859999999997E-3</c:v>
                </c:pt>
                <c:pt idx="83">
                  <c:v>5.858111E-3</c:v>
                </c:pt>
                <c:pt idx="84">
                  <c:v>2.1559285999999999E-3</c:v>
                </c:pt>
                <c:pt idx="85">
                  <c:v>9.2899999999999995E-5</c:v>
                </c:pt>
                <c:pt idx="86">
                  <c:v>0</c:v>
                </c:pt>
                <c:pt idx="87">
                  <c:v>1.0125189999999999E-3</c:v>
                </c:pt>
                <c:pt idx="88">
                  <c:v>2.4157279999999998E-3</c:v>
                </c:pt>
                <c:pt idx="89">
                  <c:v>3.5200026000000001E-3</c:v>
                </c:pt>
                <c:pt idx="90">
                  <c:v>4.1782329999999999E-3</c:v>
                </c:pt>
                <c:pt idx="91">
                  <c:v>4.6540126000000001E-3</c:v>
                </c:pt>
                <c:pt idx="92">
                  <c:v>4.5880490000000003E-3</c:v>
                </c:pt>
                <c:pt idx="93">
                  <c:v>4.4875599999999998E-3</c:v>
                </c:pt>
                <c:pt idx="94">
                  <c:v>4.5167883000000004E-3</c:v>
                </c:pt>
                <c:pt idx="95">
                  <c:v>4.0625349999999999E-3</c:v>
                </c:pt>
                <c:pt idx="96">
                  <c:v>4.4977482999999999E-3</c:v>
                </c:pt>
                <c:pt idx="97">
                  <c:v>5.392038E-3</c:v>
                </c:pt>
                <c:pt idx="98">
                  <c:v>6.2075280000000004E-3</c:v>
                </c:pt>
                <c:pt idx="99">
                  <c:v>6.6484934999999998E-3</c:v>
                </c:pt>
                <c:pt idx="100">
                  <c:v>6.8389727000000003E-3</c:v>
                </c:pt>
                <c:pt idx="101">
                  <c:v>6.4211670000000002E-3</c:v>
                </c:pt>
                <c:pt idx="102">
                  <c:v>6.5703810000000001E-3</c:v>
                </c:pt>
                <c:pt idx="103">
                  <c:v>6.9411280000000004E-3</c:v>
                </c:pt>
                <c:pt idx="104">
                  <c:v>7.2346980000000003E-3</c:v>
                </c:pt>
                <c:pt idx="105">
                  <c:v>7.5069675000000004E-3</c:v>
                </c:pt>
                <c:pt idx="106">
                  <c:v>7.6578525000000003E-3</c:v>
                </c:pt>
                <c:pt idx="107">
                  <c:v>7.6739360000000001E-3</c:v>
                </c:pt>
                <c:pt idx="108">
                  <c:v>7.3343430000000001E-3</c:v>
                </c:pt>
                <c:pt idx="109">
                  <c:v>6.6224830000000002E-3</c:v>
                </c:pt>
                <c:pt idx="110">
                  <c:v>5.5469719999999998E-3</c:v>
                </c:pt>
                <c:pt idx="111">
                  <c:v>5.3028629999999997E-3</c:v>
                </c:pt>
                <c:pt idx="112">
                  <c:v>3.9013363000000001E-3</c:v>
                </c:pt>
                <c:pt idx="113">
                  <c:v>2.1243985000000002E-3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3EEE-4954-868D-6804387F7794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[3]Sheet1!$D$499:$DT$499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9.0200000000000002E-4</c:v>
                </c:pt>
                <c:pt idx="4">
                  <c:v>2.4927807999999998E-3</c:v>
                </c:pt>
                <c:pt idx="5">
                  <c:v>2.7285170000000002E-3</c:v>
                </c:pt>
                <c:pt idx="6">
                  <c:v>2.0567004E-3</c:v>
                </c:pt>
                <c:pt idx="7">
                  <c:v>1.4403771000000001E-3</c:v>
                </c:pt>
                <c:pt idx="8">
                  <c:v>9.2400000000000002E-4</c:v>
                </c:pt>
                <c:pt idx="9">
                  <c:v>5.0699999999999996E-4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1.7213783000000001E-3</c:v>
                </c:pt>
                <c:pt idx="15">
                  <c:v>4.1859797000000001E-3</c:v>
                </c:pt>
                <c:pt idx="16">
                  <c:v>6.2365729999999996E-3</c:v>
                </c:pt>
                <c:pt idx="17">
                  <c:v>6.5040560000000002E-3</c:v>
                </c:pt>
                <c:pt idx="18">
                  <c:v>5.2595280000000003E-3</c:v>
                </c:pt>
                <c:pt idx="19">
                  <c:v>2.7897996000000001E-3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1.1203449E-3</c:v>
                </c:pt>
                <c:pt idx="27">
                  <c:v>2.7778451000000002E-3</c:v>
                </c:pt>
                <c:pt idx="28">
                  <c:v>4.5046825E-3</c:v>
                </c:pt>
                <c:pt idx="29">
                  <c:v>6.0938032999999997E-3</c:v>
                </c:pt>
                <c:pt idx="30">
                  <c:v>7.9663909999999998E-3</c:v>
                </c:pt>
                <c:pt idx="31">
                  <c:v>1.0246386E-2</c:v>
                </c:pt>
                <c:pt idx="32">
                  <c:v>1.2914748E-2</c:v>
                </c:pt>
                <c:pt idx="33">
                  <c:v>1.6407109999999999E-2</c:v>
                </c:pt>
                <c:pt idx="34">
                  <c:v>1.9976220999999999E-2</c:v>
                </c:pt>
                <c:pt idx="35">
                  <c:v>2.2723746999999999E-2</c:v>
                </c:pt>
                <c:pt idx="36">
                  <c:v>2.3383463E-2</c:v>
                </c:pt>
                <c:pt idx="37">
                  <c:v>2.1265711999999999E-2</c:v>
                </c:pt>
                <c:pt idx="38">
                  <c:v>1.7259120999999999E-2</c:v>
                </c:pt>
                <c:pt idx="39">
                  <c:v>1.2500134E-2</c:v>
                </c:pt>
                <c:pt idx="40">
                  <c:v>7.8460360000000007E-3</c:v>
                </c:pt>
                <c:pt idx="41">
                  <c:v>4.3150339999999997E-3</c:v>
                </c:pt>
                <c:pt idx="42">
                  <c:v>2.1073134000000001E-3</c:v>
                </c:pt>
                <c:pt idx="43">
                  <c:v>1.8568279E-3</c:v>
                </c:pt>
                <c:pt idx="44">
                  <c:v>3.812728E-3</c:v>
                </c:pt>
                <c:pt idx="45">
                  <c:v>7.447075E-3</c:v>
                </c:pt>
                <c:pt idx="46">
                  <c:v>1.1725039E-2</c:v>
                </c:pt>
                <c:pt idx="47">
                  <c:v>1.5778778E-2</c:v>
                </c:pt>
                <c:pt idx="48">
                  <c:v>1.9508898E-2</c:v>
                </c:pt>
                <c:pt idx="49">
                  <c:v>2.2872620999999999E-2</c:v>
                </c:pt>
                <c:pt idx="50">
                  <c:v>2.5992854999999999E-2</c:v>
                </c:pt>
                <c:pt idx="51">
                  <c:v>2.8938444000000001E-2</c:v>
                </c:pt>
                <c:pt idx="52">
                  <c:v>3.1691867999999998E-2</c:v>
                </c:pt>
                <c:pt idx="53">
                  <c:v>3.4016119999999997E-2</c:v>
                </c:pt>
                <c:pt idx="54">
                  <c:v>3.6389857999999997E-2</c:v>
                </c:pt>
                <c:pt idx="55">
                  <c:v>3.9244859999999999E-2</c:v>
                </c:pt>
                <c:pt idx="56">
                  <c:v>4.2962630000000002E-2</c:v>
                </c:pt>
                <c:pt idx="57">
                  <c:v>4.7144980000000003E-2</c:v>
                </c:pt>
                <c:pt idx="58">
                  <c:v>5.0948670000000001E-2</c:v>
                </c:pt>
                <c:pt idx="59">
                  <c:v>5.3584140000000002E-2</c:v>
                </c:pt>
                <c:pt idx="60">
                  <c:v>5.4007935999999999E-2</c:v>
                </c:pt>
                <c:pt idx="61">
                  <c:v>5.2576474999999998E-2</c:v>
                </c:pt>
                <c:pt idx="62">
                  <c:v>4.9660490000000002E-2</c:v>
                </c:pt>
                <c:pt idx="63">
                  <c:v>4.5910779999999998E-2</c:v>
                </c:pt>
                <c:pt idx="64">
                  <c:v>4.1729636000000001E-2</c:v>
                </c:pt>
                <c:pt idx="65">
                  <c:v>3.8430262E-2</c:v>
                </c:pt>
                <c:pt idx="66">
                  <c:v>3.7423246E-2</c:v>
                </c:pt>
                <c:pt idx="67">
                  <c:v>3.8720026999999997E-2</c:v>
                </c:pt>
                <c:pt idx="68">
                  <c:v>4.06901E-2</c:v>
                </c:pt>
                <c:pt idx="69">
                  <c:v>4.043675E-2</c:v>
                </c:pt>
                <c:pt idx="70">
                  <c:v>3.7258442000000003E-2</c:v>
                </c:pt>
                <c:pt idx="71">
                  <c:v>3.276892E-2</c:v>
                </c:pt>
                <c:pt idx="72">
                  <c:v>2.9024445999999999E-2</c:v>
                </c:pt>
                <c:pt idx="73">
                  <c:v>2.6728203999999998E-2</c:v>
                </c:pt>
                <c:pt idx="74">
                  <c:v>2.5373952000000002E-2</c:v>
                </c:pt>
                <c:pt idx="75">
                  <c:v>2.3711372000000001E-2</c:v>
                </c:pt>
                <c:pt idx="76">
                  <c:v>2.1029553999999999E-2</c:v>
                </c:pt>
                <c:pt idx="77">
                  <c:v>1.7516097000000001E-2</c:v>
                </c:pt>
                <c:pt idx="78">
                  <c:v>1.4742029E-2</c:v>
                </c:pt>
                <c:pt idx="79">
                  <c:v>1.3718196E-2</c:v>
                </c:pt>
                <c:pt idx="80">
                  <c:v>1.3738874999999999E-2</c:v>
                </c:pt>
                <c:pt idx="81">
                  <c:v>1.3074839E-2</c:v>
                </c:pt>
                <c:pt idx="82">
                  <c:v>1.0419016E-2</c:v>
                </c:pt>
                <c:pt idx="83">
                  <c:v>6.2273513000000004E-3</c:v>
                </c:pt>
                <c:pt idx="84">
                  <c:v>2.0946036000000002E-3</c:v>
                </c:pt>
                <c:pt idx="85">
                  <c:v>0</c:v>
                </c:pt>
                <c:pt idx="86">
                  <c:v>0</c:v>
                </c:pt>
                <c:pt idx="87">
                  <c:v>7.9100000000000004E-4</c:v>
                </c:pt>
                <c:pt idx="88">
                  <c:v>2.3572387E-3</c:v>
                </c:pt>
                <c:pt idx="89">
                  <c:v>3.5031224000000001E-3</c:v>
                </c:pt>
                <c:pt idx="90">
                  <c:v>4.106101E-3</c:v>
                </c:pt>
                <c:pt idx="91">
                  <c:v>4.2921896000000003E-3</c:v>
                </c:pt>
                <c:pt idx="92">
                  <c:v>3.9127290000000002E-3</c:v>
                </c:pt>
                <c:pt idx="93">
                  <c:v>3.5839330000000001E-3</c:v>
                </c:pt>
                <c:pt idx="94">
                  <c:v>3.4994276E-3</c:v>
                </c:pt>
                <c:pt idx="95">
                  <c:v>3.1437255000000002E-3</c:v>
                </c:pt>
                <c:pt idx="96">
                  <c:v>3.7559531999999999E-3</c:v>
                </c:pt>
                <c:pt idx="97">
                  <c:v>4.8087449999999997E-3</c:v>
                </c:pt>
                <c:pt idx="98">
                  <c:v>5.7796610000000002E-3</c:v>
                </c:pt>
                <c:pt idx="99">
                  <c:v>6.3828729999999998E-3</c:v>
                </c:pt>
                <c:pt idx="100">
                  <c:v>6.7669152999999998E-3</c:v>
                </c:pt>
                <c:pt idx="101">
                  <c:v>6.5854850000000003E-3</c:v>
                </c:pt>
                <c:pt idx="102">
                  <c:v>6.8892160000000001E-3</c:v>
                </c:pt>
                <c:pt idx="103">
                  <c:v>7.3951212999999998E-3</c:v>
                </c:pt>
                <c:pt idx="104">
                  <c:v>7.8077650000000004E-3</c:v>
                </c:pt>
                <c:pt idx="105">
                  <c:v>8.1770090000000007E-3</c:v>
                </c:pt>
                <c:pt idx="106">
                  <c:v>8.4029399999999994E-3</c:v>
                </c:pt>
                <c:pt idx="107">
                  <c:v>8.4466569999999998E-3</c:v>
                </c:pt>
                <c:pt idx="108">
                  <c:v>8.1532370000000007E-3</c:v>
                </c:pt>
                <c:pt idx="109">
                  <c:v>7.4676559999999996E-3</c:v>
                </c:pt>
                <c:pt idx="110">
                  <c:v>6.4082419999999998E-3</c:v>
                </c:pt>
                <c:pt idx="111">
                  <c:v>6.0525466999999996E-3</c:v>
                </c:pt>
                <c:pt idx="112">
                  <c:v>4.6474026000000003E-3</c:v>
                </c:pt>
                <c:pt idx="113">
                  <c:v>2.8269005E-3</c:v>
                </c:pt>
                <c:pt idx="114">
                  <c:v>5.4799999999999998E-4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3EEE-4954-868D-6804387F7794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[3]Sheet1!$D$500:$DT$500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7.0600000000000003E-4</c:v>
                </c:pt>
                <c:pt idx="4">
                  <c:v>2.3118777000000002E-3</c:v>
                </c:pt>
                <c:pt idx="5">
                  <c:v>2.5553529999999998E-3</c:v>
                </c:pt>
                <c:pt idx="6">
                  <c:v>1.8534195E-3</c:v>
                </c:pt>
                <c:pt idx="7">
                  <c:v>1.2553135E-3</c:v>
                </c:pt>
                <c:pt idx="8">
                  <c:v>8.1499999999999997E-4</c:v>
                </c:pt>
                <c:pt idx="9">
                  <c:v>4.6099999999999998E-4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3.4E-5</c:v>
                </c:pt>
                <c:pt idx="14">
                  <c:v>2.4726119999999999E-3</c:v>
                </c:pt>
                <c:pt idx="15">
                  <c:v>5.3582266E-3</c:v>
                </c:pt>
                <c:pt idx="16">
                  <c:v>7.4354620000000003E-3</c:v>
                </c:pt>
                <c:pt idx="17">
                  <c:v>7.2372920000000002E-3</c:v>
                </c:pt>
                <c:pt idx="18">
                  <c:v>5.3310952999999998E-3</c:v>
                </c:pt>
                <c:pt idx="19">
                  <c:v>2.3746802000000002E-3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1.9994648000000001E-3</c:v>
                </c:pt>
                <c:pt idx="27">
                  <c:v>3.5858345000000002E-3</c:v>
                </c:pt>
                <c:pt idx="28">
                  <c:v>4.8648570000000002E-3</c:v>
                </c:pt>
                <c:pt idx="29">
                  <c:v>5.9299325000000003E-3</c:v>
                </c:pt>
                <c:pt idx="30">
                  <c:v>7.4661244000000003E-3</c:v>
                </c:pt>
                <c:pt idx="31">
                  <c:v>9.6959999999999998E-3</c:v>
                </c:pt>
                <c:pt idx="32">
                  <c:v>1.2508717000000001E-2</c:v>
                </c:pt>
                <c:pt idx="33">
                  <c:v>1.6062712E-2</c:v>
                </c:pt>
                <c:pt idx="34">
                  <c:v>1.9643898999999999E-2</c:v>
                </c:pt>
                <c:pt idx="35">
                  <c:v>2.2383315000000001E-2</c:v>
                </c:pt>
                <c:pt idx="36">
                  <c:v>2.309191E-2</c:v>
                </c:pt>
                <c:pt idx="37">
                  <c:v>2.1116882999999999E-2</c:v>
                </c:pt>
                <c:pt idx="38">
                  <c:v>1.7190912999999999E-2</c:v>
                </c:pt>
                <c:pt idx="39">
                  <c:v>1.2413464500000001E-2</c:v>
                </c:pt>
                <c:pt idx="40">
                  <c:v>7.7777584000000002E-3</c:v>
                </c:pt>
                <c:pt idx="41">
                  <c:v>4.2055696000000004E-3</c:v>
                </c:pt>
                <c:pt idx="42">
                  <c:v>2.0427570000000001E-3</c:v>
                </c:pt>
                <c:pt idx="43">
                  <c:v>1.9155651E-3</c:v>
                </c:pt>
                <c:pt idx="44">
                  <c:v>4.0532294999999999E-3</c:v>
                </c:pt>
                <c:pt idx="45">
                  <c:v>7.8077655999999997E-3</c:v>
                </c:pt>
                <c:pt idx="46">
                  <c:v>1.2036421E-2</c:v>
                </c:pt>
                <c:pt idx="47">
                  <c:v>1.5840759999999999E-2</c:v>
                </c:pt>
                <c:pt idx="48">
                  <c:v>1.9212706E-2</c:v>
                </c:pt>
                <c:pt idx="49">
                  <c:v>2.2283074999999999E-2</c:v>
                </c:pt>
                <c:pt idx="50">
                  <c:v>2.5299082000000001E-2</c:v>
                </c:pt>
                <c:pt idx="51">
                  <c:v>2.8435748E-2</c:v>
                </c:pt>
                <c:pt idx="52">
                  <c:v>3.1621906999999998E-2</c:v>
                </c:pt>
                <c:pt idx="53">
                  <c:v>3.4422830000000001E-2</c:v>
                </c:pt>
                <c:pt idx="54">
                  <c:v>3.7103258E-2</c:v>
                </c:pt>
                <c:pt idx="55">
                  <c:v>3.9897583E-2</c:v>
                </c:pt>
                <c:pt idx="56">
                  <c:v>4.3198596999999998E-2</c:v>
                </c:pt>
                <c:pt idx="57">
                  <c:v>4.6714902000000003E-2</c:v>
                </c:pt>
                <c:pt idx="58">
                  <c:v>4.9926270000000002E-2</c:v>
                </c:pt>
                <c:pt idx="59">
                  <c:v>5.2349359999999998E-2</c:v>
                </c:pt>
                <c:pt idx="60">
                  <c:v>5.3041669999999999E-2</c:v>
                </c:pt>
                <c:pt idx="61">
                  <c:v>5.2204423E-2</c:v>
                </c:pt>
                <c:pt idx="62">
                  <c:v>4.9906455000000002E-2</c:v>
                </c:pt>
                <c:pt idx="63">
                  <c:v>4.6559718E-2</c:v>
                </c:pt>
                <c:pt idx="64">
                  <c:v>4.2532449999999999E-2</c:v>
                </c:pt>
                <c:pt idx="65">
                  <c:v>3.9210340000000003E-2</c:v>
                </c:pt>
                <c:pt idx="66">
                  <c:v>3.7999492000000003E-2</c:v>
                </c:pt>
                <c:pt idx="67">
                  <c:v>3.8903265999999999E-2</c:v>
                </c:pt>
                <c:pt idx="68">
                  <c:v>4.0375966999999999E-2</c:v>
                </c:pt>
                <c:pt idx="69">
                  <c:v>3.9743327000000002E-2</c:v>
                </c:pt>
                <c:pt idx="70">
                  <c:v>3.6463052000000003E-2</c:v>
                </c:pt>
                <c:pt idx="71">
                  <c:v>3.2147917999999998E-2</c:v>
                </c:pt>
                <c:pt idx="72">
                  <c:v>2.8697476E-2</c:v>
                </c:pt>
                <c:pt idx="73">
                  <c:v>2.6646286000000002E-2</c:v>
                </c:pt>
                <c:pt idx="74">
                  <c:v>2.5396955999999998E-2</c:v>
                </c:pt>
                <c:pt idx="75">
                  <c:v>2.3634894E-2</c:v>
                </c:pt>
                <c:pt idx="76">
                  <c:v>2.0744789999999999E-2</c:v>
                </c:pt>
                <c:pt idx="77">
                  <c:v>1.7192804999999999E-2</c:v>
                </c:pt>
                <c:pt idx="78">
                  <c:v>1.4639282999999999E-2</c:v>
                </c:pt>
                <c:pt idx="79">
                  <c:v>1.4047280000000001E-2</c:v>
                </c:pt>
                <c:pt idx="80">
                  <c:v>1.4563905E-2</c:v>
                </c:pt>
                <c:pt idx="81">
                  <c:v>1.4286383999999999E-2</c:v>
                </c:pt>
                <c:pt idx="82">
                  <c:v>1.1770008E-2</c:v>
                </c:pt>
                <c:pt idx="83">
                  <c:v>7.4207704000000003E-3</c:v>
                </c:pt>
                <c:pt idx="84">
                  <c:v>2.8033778E-3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6.5300000000000004E-4</c:v>
                </c:pt>
                <c:pt idx="89">
                  <c:v>1.8007957E-3</c:v>
                </c:pt>
                <c:pt idx="90">
                  <c:v>2.7157506000000001E-3</c:v>
                </c:pt>
                <c:pt idx="91">
                  <c:v>3.5074782000000001E-3</c:v>
                </c:pt>
                <c:pt idx="92">
                  <c:v>3.7798758000000001E-3</c:v>
                </c:pt>
                <c:pt idx="93">
                  <c:v>3.9831446000000003E-3</c:v>
                </c:pt>
                <c:pt idx="94">
                  <c:v>4.2337800000000004E-3</c:v>
                </c:pt>
                <c:pt idx="95">
                  <c:v>3.921379E-3</c:v>
                </c:pt>
                <c:pt idx="96">
                  <c:v>4.3180789999999998E-3</c:v>
                </c:pt>
                <c:pt idx="97">
                  <c:v>5.0953659999999996E-3</c:v>
                </c:pt>
                <c:pt idx="98">
                  <c:v>5.7964740000000002E-3</c:v>
                </c:pt>
                <c:pt idx="99">
                  <c:v>6.2013874000000002E-3</c:v>
                </c:pt>
                <c:pt idx="100">
                  <c:v>6.4737570000000001E-3</c:v>
                </c:pt>
                <c:pt idx="101">
                  <c:v>6.3230064999999997E-3</c:v>
                </c:pt>
                <c:pt idx="102">
                  <c:v>6.6428559999999999E-3</c:v>
                </c:pt>
                <c:pt idx="103">
                  <c:v>7.211388E-3</c:v>
                </c:pt>
                <c:pt idx="104">
                  <c:v>7.7086547000000004E-3</c:v>
                </c:pt>
                <c:pt idx="105">
                  <c:v>8.1648620000000002E-3</c:v>
                </c:pt>
                <c:pt idx="106">
                  <c:v>8.4724529999999996E-3</c:v>
                </c:pt>
                <c:pt idx="107">
                  <c:v>8.5899199999999992E-3</c:v>
                </c:pt>
                <c:pt idx="108">
                  <c:v>8.3222739999999993E-3</c:v>
                </c:pt>
                <c:pt idx="109">
                  <c:v>7.6337879999999999E-3</c:v>
                </c:pt>
                <c:pt idx="110">
                  <c:v>6.5373074999999998E-3</c:v>
                </c:pt>
                <c:pt idx="111">
                  <c:v>6.2380936000000003E-3</c:v>
                </c:pt>
                <c:pt idx="112">
                  <c:v>4.7931312999999996E-3</c:v>
                </c:pt>
                <c:pt idx="113">
                  <c:v>2.9604738000000002E-3</c:v>
                </c:pt>
                <c:pt idx="114">
                  <c:v>6.7199999999999996E-4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3EEE-4954-868D-6804387F7794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[3]Sheet1!$D$501:$DT$501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2.92E-4</c:v>
                </c:pt>
                <c:pt idx="4">
                  <c:v>1.5611681E-3</c:v>
                </c:pt>
                <c:pt idx="5">
                  <c:v>1.7898529000000001E-3</c:v>
                </c:pt>
                <c:pt idx="6">
                  <c:v>1.3706370000000001E-3</c:v>
                </c:pt>
                <c:pt idx="7">
                  <c:v>1.0751933E-3</c:v>
                </c:pt>
                <c:pt idx="8">
                  <c:v>8.6799999999999996E-4</c:v>
                </c:pt>
                <c:pt idx="9">
                  <c:v>6.7199999999999996E-4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4.8999999999999998E-5</c:v>
                </c:pt>
                <c:pt idx="14">
                  <c:v>2.0599640000000001E-3</c:v>
                </c:pt>
                <c:pt idx="15">
                  <c:v>4.3860664999999998E-3</c:v>
                </c:pt>
                <c:pt idx="16">
                  <c:v>5.9879696999999999E-3</c:v>
                </c:pt>
                <c:pt idx="17">
                  <c:v>5.7737509999999997E-3</c:v>
                </c:pt>
                <c:pt idx="18">
                  <c:v>4.2677432999999997E-3</c:v>
                </c:pt>
                <c:pt idx="19">
                  <c:v>1.9442191000000001E-3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4.15E-4</c:v>
                </c:pt>
                <c:pt idx="26">
                  <c:v>1.8782021000000001E-3</c:v>
                </c:pt>
                <c:pt idx="27">
                  <c:v>3.0294053999999999E-3</c:v>
                </c:pt>
                <c:pt idx="28">
                  <c:v>4.1537010000000001E-3</c:v>
                </c:pt>
                <c:pt idx="29">
                  <c:v>5.3528155999999997E-3</c:v>
                </c:pt>
                <c:pt idx="30">
                  <c:v>7.0440616000000001E-3</c:v>
                </c:pt>
                <c:pt idx="31">
                  <c:v>9.2879959999999998E-3</c:v>
                </c:pt>
                <c:pt idx="32">
                  <c:v>1.1968425499999999E-2</c:v>
                </c:pt>
                <c:pt idx="33">
                  <c:v>1.5428948E-2</c:v>
                </c:pt>
                <c:pt idx="34">
                  <c:v>1.9010316999999999E-2</c:v>
                </c:pt>
                <c:pt idx="35">
                  <c:v>2.1925842000000001E-2</c:v>
                </c:pt>
                <c:pt idx="36">
                  <c:v>2.2954313E-2</c:v>
                </c:pt>
                <c:pt idx="37">
                  <c:v>2.1314260000000002E-2</c:v>
                </c:pt>
                <c:pt idx="38">
                  <c:v>1.7682805999999999E-2</c:v>
                </c:pt>
                <c:pt idx="39">
                  <c:v>1.3066711999999999E-2</c:v>
                </c:pt>
                <c:pt idx="40">
                  <c:v>8.3802740000000001E-3</c:v>
                </c:pt>
                <c:pt idx="41">
                  <c:v>4.6440300000000004E-3</c:v>
                </c:pt>
                <c:pt idx="42">
                  <c:v>2.2807296000000002E-3</c:v>
                </c:pt>
                <c:pt idx="43">
                  <c:v>2.0067503E-3</c:v>
                </c:pt>
                <c:pt idx="44">
                  <c:v>4.0385480000000003E-3</c:v>
                </c:pt>
                <c:pt idx="45">
                  <c:v>7.6557277E-3</c:v>
                </c:pt>
                <c:pt idx="46">
                  <c:v>1.1691343E-2</c:v>
                </c:pt>
                <c:pt idx="47">
                  <c:v>1.5273172999999999E-2</c:v>
                </c:pt>
                <c:pt idx="48">
                  <c:v>1.8491508E-2</c:v>
                </c:pt>
                <c:pt idx="49">
                  <c:v>2.1544026000000001E-2</c:v>
                </c:pt>
                <c:pt idx="50">
                  <c:v>2.4646616E-2</c:v>
                </c:pt>
                <c:pt idx="51">
                  <c:v>2.7839517000000001E-2</c:v>
                </c:pt>
                <c:pt idx="52">
                  <c:v>3.0923603000000001E-2</c:v>
                </c:pt>
                <c:pt idx="53">
                  <c:v>3.3556445999999997E-2</c:v>
                </c:pt>
                <c:pt idx="54">
                  <c:v>3.6155930000000003E-2</c:v>
                </c:pt>
                <c:pt idx="55">
                  <c:v>3.9134587999999998E-2</c:v>
                </c:pt>
                <c:pt idx="56">
                  <c:v>4.2841791999999997E-2</c:v>
                </c:pt>
                <c:pt idx="57">
                  <c:v>4.6869250000000001E-2</c:v>
                </c:pt>
                <c:pt idx="58">
                  <c:v>5.0569147000000002E-2</c:v>
                </c:pt>
                <c:pt idx="59">
                  <c:v>5.3415730000000002E-2</c:v>
                </c:pt>
                <c:pt idx="60">
                  <c:v>5.4360749999999999E-2</c:v>
                </c:pt>
                <c:pt idx="61">
                  <c:v>5.3532213000000002E-2</c:v>
                </c:pt>
                <c:pt idx="62">
                  <c:v>5.0954748000000001E-2</c:v>
                </c:pt>
                <c:pt idx="63">
                  <c:v>4.7172605999999999E-2</c:v>
                </c:pt>
                <c:pt idx="64">
                  <c:v>4.2716240000000003E-2</c:v>
                </c:pt>
                <c:pt idx="65">
                  <c:v>3.9015572999999998E-2</c:v>
                </c:pt>
                <c:pt idx="66">
                  <c:v>3.7389516999999997E-2</c:v>
                </c:pt>
                <c:pt idx="67">
                  <c:v>3.7856872999999999E-2</c:v>
                </c:pt>
                <c:pt idx="68">
                  <c:v>3.9019242000000003E-2</c:v>
                </c:pt>
                <c:pt idx="69">
                  <c:v>3.850514E-2</c:v>
                </c:pt>
                <c:pt idx="70">
                  <c:v>3.5800163000000003E-2</c:v>
                </c:pt>
                <c:pt idx="71">
                  <c:v>3.2237439999999999E-2</c:v>
                </c:pt>
                <c:pt idx="72">
                  <c:v>2.9318025000000001E-2</c:v>
                </c:pt>
                <c:pt idx="73">
                  <c:v>2.7318974999999999E-2</c:v>
                </c:pt>
                <c:pt idx="74">
                  <c:v>2.5687796999999998E-2</c:v>
                </c:pt>
                <c:pt idx="75">
                  <c:v>2.3408289999999998E-2</c:v>
                </c:pt>
                <c:pt idx="76">
                  <c:v>2.0156156000000001E-2</c:v>
                </c:pt>
                <c:pt idx="77">
                  <c:v>1.6485845999999998E-2</c:v>
                </c:pt>
                <c:pt idx="78">
                  <c:v>1.3930223E-2</c:v>
                </c:pt>
                <c:pt idx="79">
                  <c:v>1.328497E-2</c:v>
                </c:pt>
                <c:pt idx="80">
                  <c:v>1.3673553E-2</c:v>
                </c:pt>
                <c:pt idx="81">
                  <c:v>1.3359162000000001E-2</c:v>
                </c:pt>
                <c:pt idx="82">
                  <c:v>1.1040983000000001E-2</c:v>
                </c:pt>
                <c:pt idx="83">
                  <c:v>7.0688343000000001E-3</c:v>
                </c:pt>
                <c:pt idx="84">
                  <c:v>2.839191E-3</c:v>
                </c:pt>
                <c:pt idx="85">
                  <c:v>1.44E-4</c:v>
                </c:pt>
                <c:pt idx="86">
                  <c:v>0</c:v>
                </c:pt>
                <c:pt idx="87">
                  <c:v>1.45E-4</c:v>
                </c:pt>
                <c:pt idx="88">
                  <c:v>1.3375109E-3</c:v>
                </c:pt>
                <c:pt idx="89">
                  <c:v>2.396554E-3</c:v>
                </c:pt>
                <c:pt idx="90">
                  <c:v>3.0723376999999999E-3</c:v>
                </c:pt>
                <c:pt idx="91">
                  <c:v>3.6371454999999998E-3</c:v>
                </c:pt>
                <c:pt idx="92">
                  <c:v>3.8479360000000002E-3</c:v>
                </c:pt>
                <c:pt idx="93">
                  <c:v>4.1363607000000002E-3</c:v>
                </c:pt>
                <c:pt idx="94">
                  <c:v>4.5542656000000003E-3</c:v>
                </c:pt>
                <c:pt idx="95">
                  <c:v>4.4457866000000004E-3</c:v>
                </c:pt>
                <c:pt idx="96">
                  <c:v>5.0219692999999999E-3</c:v>
                </c:pt>
                <c:pt idx="97">
                  <c:v>5.8642136999999999E-3</c:v>
                </c:pt>
                <c:pt idx="98">
                  <c:v>6.4698574E-3</c:v>
                </c:pt>
                <c:pt idx="99">
                  <c:v>6.6304807999999996E-3</c:v>
                </c:pt>
                <c:pt idx="100">
                  <c:v>6.5525276999999996E-3</c:v>
                </c:pt>
                <c:pt idx="101">
                  <c:v>5.9125749999999998E-3</c:v>
                </c:pt>
                <c:pt idx="102">
                  <c:v>5.9172892999999997E-3</c:v>
                </c:pt>
                <c:pt idx="103">
                  <c:v>6.2216305999999999E-3</c:v>
                </c:pt>
                <c:pt idx="104">
                  <c:v>6.5177754000000001E-3</c:v>
                </c:pt>
                <c:pt idx="105">
                  <c:v>6.8503423000000003E-3</c:v>
                </c:pt>
                <c:pt idx="106">
                  <c:v>7.1026166000000002E-3</c:v>
                </c:pt>
                <c:pt idx="107">
                  <c:v>7.2534399999999999E-3</c:v>
                </c:pt>
                <c:pt idx="108">
                  <c:v>7.0490884000000004E-3</c:v>
                </c:pt>
                <c:pt idx="109">
                  <c:v>6.4660059999999998E-3</c:v>
                </c:pt>
                <c:pt idx="110">
                  <c:v>5.5037094E-3</c:v>
                </c:pt>
                <c:pt idx="111">
                  <c:v>5.4791453E-3</c:v>
                </c:pt>
                <c:pt idx="112">
                  <c:v>4.1971873000000003E-3</c:v>
                </c:pt>
                <c:pt idx="113">
                  <c:v>2.5042879999999999E-3</c:v>
                </c:pt>
                <c:pt idx="114">
                  <c:v>3.3100000000000002E-4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3EEE-4954-868D-6804387F7794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[3]Sheet1!$D$502:$DT$502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4.6799999999999999E-4</c:v>
                </c:pt>
                <c:pt idx="4">
                  <c:v>2.2974163000000001E-3</c:v>
                </c:pt>
                <c:pt idx="5">
                  <c:v>2.9038351E-3</c:v>
                </c:pt>
                <c:pt idx="6">
                  <c:v>2.4254092E-3</c:v>
                </c:pt>
                <c:pt idx="7">
                  <c:v>1.6258589999999999E-3</c:v>
                </c:pt>
                <c:pt idx="8">
                  <c:v>6.4099999999999997E-4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1.9710104000000002E-3</c:v>
                </c:pt>
                <c:pt idx="15">
                  <c:v>4.4915535999999999E-3</c:v>
                </c:pt>
                <c:pt idx="16">
                  <c:v>6.4232904E-3</c:v>
                </c:pt>
                <c:pt idx="17">
                  <c:v>6.4674010000000002E-3</c:v>
                </c:pt>
                <c:pt idx="18">
                  <c:v>4.9510216000000001E-3</c:v>
                </c:pt>
                <c:pt idx="19">
                  <c:v>2.3509393999999999E-3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2.3800000000000001E-4</c:v>
                </c:pt>
                <c:pt idx="26">
                  <c:v>1.9579508999999998E-3</c:v>
                </c:pt>
                <c:pt idx="27">
                  <c:v>3.3056280000000001E-3</c:v>
                </c:pt>
                <c:pt idx="28">
                  <c:v>4.4494284999999998E-3</c:v>
                </c:pt>
                <c:pt idx="29">
                  <c:v>5.4556839999999997E-3</c:v>
                </c:pt>
                <c:pt idx="30">
                  <c:v>6.9549970000000001E-3</c:v>
                </c:pt>
                <c:pt idx="31">
                  <c:v>9.1263750000000008E-3</c:v>
                </c:pt>
                <c:pt idx="32">
                  <c:v>1.1873965E-2</c:v>
                </c:pt>
                <c:pt idx="33">
                  <c:v>1.5370961000000001E-2</c:v>
                </c:pt>
                <c:pt idx="34">
                  <c:v>1.8938792999999999E-2</c:v>
                </c:pt>
                <c:pt idx="35">
                  <c:v>2.1807512000000001E-2</c:v>
                </c:pt>
                <c:pt idx="36">
                  <c:v>2.2846256999999998E-2</c:v>
                </c:pt>
                <c:pt idx="37">
                  <c:v>2.1415144000000001E-2</c:v>
                </c:pt>
                <c:pt idx="38">
                  <c:v>1.7963255000000001E-2</c:v>
                </c:pt>
                <c:pt idx="39">
                  <c:v>1.33720795E-2</c:v>
                </c:pt>
                <c:pt idx="40">
                  <c:v>8.5562769999999993E-3</c:v>
                </c:pt>
                <c:pt idx="41">
                  <c:v>4.5462089999999998E-3</c:v>
                </c:pt>
                <c:pt idx="42">
                  <c:v>1.9148989E-3</c:v>
                </c:pt>
                <c:pt idx="43">
                  <c:v>1.4175505E-3</c:v>
                </c:pt>
                <c:pt idx="44">
                  <c:v>3.3655885999999999E-3</c:v>
                </c:pt>
                <c:pt idx="45">
                  <c:v>7.1605419999999998E-3</c:v>
                </c:pt>
                <c:pt idx="46">
                  <c:v>1.1603574E-2</c:v>
                </c:pt>
                <c:pt idx="47">
                  <c:v>1.5601802999999999E-2</c:v>
                </c:pt>
                <c:pt idx="48">
                  <c:v>1.9015474000000001E-2</c:v>
                </c:pt>
                <c:pt idx="49">
                  <c:v>2.1959356999999999E-2</c:v>
                </c:pt>
                <c:pt idx="50">
                  <c:v>2.4750327999999999E-2</c:v>
                </c:pt>
                <c:pt idx="51">
                  <c:v>2.7700737E-2</c:v>
                </c:pt>
                <c:pt idx="52">
                  <c:v>3.0737963E-2</c:v>
                </c:pt>
                <c:pt idx="53">
                  <c:v>3.3479812999999997E-2</c:v>
                </c:pt>
                <c:pt idx="54">
                  <c:v>3.6268964000000001E-2</c:v>
                </c:pt>
                <c:pt idx="55">
                  <c:v>3.9435673999999997E-2</c:v>
                </c:pt>
                <c:pt idx="56">
                  <c:v>4.3252062000000001E-2</c:v>
                </c:pt>
                <c:pt idx="57">
                  <c:v>4.7368071999999997E-2</c:v>
                </c:pt>
                <c:pt idx="58">
                  <c:v>5.1072467000000003E-2</c:v>
                </c:pt>
                <c:pt idx="59">
                  <c:v>5.3708552999999999E-2</c:v>
                </c:pt>
                <c:pt idx="60">
                  <c:v>5.4227404E-2</c:v>
                </c:pt>
                <c:pt idx="61">
                  <c:v>5.2846975999999997E-2</c:v>
                </c:pt>
                <c:pt idx="62">
                  <c:v>4.9852880000000002E-2</c:v>
                </c:pt>
                <c:pt idx="63">
                  <c:v>4.5978486999999998E-2</c:v>
                </c:pt>
                <c:pt idx="64">
                  <c:v>4.1797273000000003E-2</c:v>
                </c:pt>
                <c:pt idx="65">
                  <c:v>3.8559847000000001E-2</c:v>
                </c:pt>
                <c:pt idx="66">
                  <c:v>3.7399920000000003E-2</c:v>
                </c:pt>
                <c:pt idx="67">
                  <c:v>3.8170404999999998E-2</c:v>
                </c:pt>
                <c:pt idx="68">
                  <c:v>3.9401297000000002E-2</c:v>
                </c:pt>
                <c:pt idx="69">
                  <c:v>3.8750081999999998E-2</c:v>
                </c:pt>
                <c:pt idx="70">
                  <c:v>3.5864826000000002E-2</c:v>
                </c:pt>
                <c:pt idx="71">
                  <c:v>3.2270310000000003E-2</c:v>
                </c:pt>
                <c:pt idx="72">
                  <c:v>2.9495211E-2</c:v>
                </c:pt>
                <c:pt idx="73">
                  <c:v>2.7654990000000001E-2</c:v>
                </c:pt>
                <c:pt idx="74">
                  <c:v>2.5960492000000002E-2</c:v>
                </c:pt>
                <c:pt idx="75">
                  <c:v>2.3382287000000002E-2</c:v>
                </c:pt>
                <c:pt idx="76">
                  <c:v>1.9764502E-2</c:v>
                </c:pt>
                <c:pt idx="77">
                  <c:v>1.585315E-2</c:v>
                </c:pt>
                <c:pt idx="78">
                  <c:v>1.3179362E-2</c:v>
                </c:pt>
                <c:pt idx="79">
                  <c:v>1.2473201E-2</c:v>
                </c:pt>
                <c:pt idx="80">
                  <c:v>1.2885428000000001E-2</c:v>
                </c:pt>
                <c:pt idx="81">
                  <c:v>1.2797318E-2</c:v>
                </c:pt>
                <c:pt idx="82">
                  <c:v>1.0974012E-2</c:v>
                </c:pt>
                <c:pt idx="83">
                  <c:v>7.688154E-3</c:v>
                </c:pt>
                <c:pt idx="84">
                  <c:v>4.1277370000000002E-3</c:v>
                </c:pt>
                <c:pt idx="85">
                  <c:v>1.8092004000000001E-3</c:v>
                </c:pt>
                <c:pt idx="86">
                  <c:v>1.0793309E-3</c:v>
                </c:pt>
                <c:pt idx="87">
                  <c:v>1.3773444000000001E-3</c:v>
                </c:pt>
                <c:pt idx="88">
                  <c:v>2.0152815E-3</c:v>
                </c:pt>
                <c:pt idx="89">
                  <c:v>2.4462205E-3</c:v>
                </c:pt>
                <c:pt idx="90">
                  <c:v>2.7196729000000001E-3</c:v>
                </c:pt>
                <c:pt idx="91">
                  <c:v>3.0509514999999998E-3</c:v>
                </c:pt>
                <c:pt idx="92">
                  <c:v>3.1538433E-3</c:v>
                </c:pt>
                <c:pt idx="93">
                  <c:v>3.3615574E-3</c:v>
                </c:pt>
                <c:pt idx="94">
                  <c:v>3.7027219999999999E-3</c:v>
                </c:pt>
                <c:pt idx="95">
                  <c:v>3.5260015000000001E-3</c:v>
                </c:pt>
                <c:pt idx="96">
                  <c:v>4.0368890000000001E-3</c:v>
                </c:pt>
                <c:pt idx="97">
                  <c:v>4.9044420000000002E-3</c:v>
                </c:pt>
                <c:pt idx="98">
                  <c:v>5.5999313000000004E-3</c:v>
                </c:pt>
                <c:pt idx="99">
                  <c:v>5.9161509999999997E-3</c:v>
                </c:pt>
                <c:pt idx="100">
                  <c:v>6.0477969999999997E-3</c:v>
                </c:pt>
                <c:pt idx="101">
                  <c:v>5.7632728000000001E-3</c:v>
                </c:pt>
                <c:pt idx="102">
                  <c:v>5.9920056000000001E-3</c:v>
                </c:pt>
                <c:pt idx="103">
                  <c:v>6.5174059999999999E-3</c:v>
                </c:pt>
                <c:pt idx="104">
                  <c:v>7.0152542999999999E-3</c:v>
                </c:pt>
                <c:pt idx="105">
                  <c:v>7.5211030000000003E-3</c:v>
                </c:pt>
                <c:pt idx="106">
                  <c:v>7.9114159999999992E-3</c:v>
                </c:pt>
                <c:pt idx="107">
                  <c:v>8.1614879999999997E-3</c:v>
                </c:pt>
                <c:pt idx="108">
                  <c:v>8.0063519999999996E-3</c:v>
                </c:pt>
                <c:pt idx="109">
                  <c:v>7.4240955999999997E-3</c:v>
                </c:pt>
                <c:pt idx="110">
                  <c:v>6.4183082000000002E-3</c:v>
                </c:pt>
                <c:pt idx="111">
                  <c:v>6.3522209999999999E-3</c:v>
                </c:pt>
                <c:pt idx="112">
                  <c:v>4.9524460000000001E-3</c:v>
                </c:pt>
                <c:pt idx="113">
                  <c:v>3.1561902999999998E-3</c:v>
                </c:pt>
                <c:pt idx="114">
                  <c:v>8.8000000000000003E-4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3EEE-4954-868D-6804387F7794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[3]Sheet1!$D$503:$DT$503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1.3237664E-3</c:v>
                </c:pt>
                <c:pt idx="5">
                  <c:v>2.2163866000000001E-3</c:v>
                </c:pt>
                <c:pt idx="6">
                  <c:v>2.2813270000000001E-3</c:v>
                </c:pt>
                <c:pt idx="7">
                  <c:v>2.1608828000000001E-3</c:v>
                </c:pt>
                <c:pt idx="8">
                  <c:v>1.7961050999999999E-3</c:v>
                </c:pt>
                <c:pt idx="9">
                  <c:v>1.2018860999999999E-3</c:v>
                </c:pt>
                <c:pt idx="10">
                  <c:v>5.1999999999999997E-5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1.7948911999999999E-3</c:v>
                </c:pt>
                <c:pt idx="15">
                  <c:v>4.3067825000000001E-3</c:v>
                </c:pt>
                <c:pt idx="16">
                  <c:v>6.1262399999999998E-3</c:v>
                </c:pt>
                <c:pt idx="17">
                  <c:v>6.0198379999999996E-3</c:v>
                </c:pt>
                <c:pt idx="18">
                  <c:v>4.5581646000000002E-3</c:v>
                </c:pt>
                <c:pt idx="19">
                  <c:v>2.1310653999999998E-3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3.0699999999999998E-4</c:v>
                </c:pt>
                <c:pt idx="26">
                  <c:v>1.8768135999999999E-3</c:v>
                </c:pt>
                <c:pt idx="27">
                  <c:v>3.0688172999999998E-3</c:v>
                </c:pt>
                <c:pt idx="28">
                  <c:v>4.1235242999999996E-3</c:v>
                </c:pt>
                <c:pt idx="29">
                  <c:v>5.1921659999999998E-3</c:v>
                </c:pt>
                <c:pt idx="30">
                  <c:v>6.7318244999999997E-3</c:v>
                </c:pt>
                <c:pt idx="31">
                  <c:v>8.862333E-3</c:v>
                </c:pt>
                <c:pt idx="32">
                  <c:v>1.1515269E-2</c:v>
                </c:pt>
                <c:pt idx="33">
                  <c:v>1.4898129E-2</c:v>
                </c:pt>
                <c:pt idx="34">
                  <c:v>1.8301906E-2</c:v>
                </c:pt>
                <c:pt idx="35">
                  <c:v>2.0935058999999999E-2</c:v>
                </c:pt>
                <c:pt idx="36">
                  <c:v>2.1794674999999999E-2</c:v>
                </c:pt>
                <c:pt idx="37">
                  <c:v>2.0361625000000001E-2</c:v>
                </c:pt>
                <c:pt idx="38">
                  <c:v>1.7203067999999998E-2</c:v>
                </c:pt>
                <c:pt idx="39">
                  <c:v>1.3039160500000001E-2</c:v>
                </c:pt>
                <c:pt idx="40">
                  <c:v>8.6303560000000005E-3</c:v>
                </c:pt>
                <c:pt idx="41">
                  <c:v>5.0953813000000001E-3</c:v>
                </c:pt>
                <c:pt idx="42">
                  <c:v>2.859613E-3</c:v>
                </c:pt>
                <c:pt idx="43">
                  <c:v>2.4398146E-3</c:v>
                </c:pt>
                <c:pt idx="44">
                  <c:v>3.9574466999999997E-3</c:v>
                </c:pt>
                <c:pt idx="45">
                  <c:v>7.0013200000000001E-3</c:v>
                </c:pt>
                <c:pt idx="46">
                  <c:v>1.0792978999999999E-2</c:v>
                </c:pt>
                <c:pt idx="47">
                  <c:v>1.4556684E-2</c:v>
                </c:pt>
                <c:pt idx="48">
                  <c:v>1.8056297999999998E-2</c:v>
                </c:pt>
                <c:pt idx="49">
                  <c:v>2.1258856999999999E-2</c:v>
                </c:pt>
                <c:pt idx="50">
                  <c:v>2.4394518E-2</c:v>
                </c:pt>
                <c:pt idx="51">
                  <c:v>2.7606774000000001E-2</c:v>
                </c:pt>
                <c:pt idx="52">
                  <c:v>3.0721007000000002E-2</c:v>
                </c:pt>
                <c:pt idx="53">
                  <c:v>3.3299982999999998E-2</c:v>
                </c:pt>
                <c:pt idx="54">
                  <c:v>3.5741824999999998E-2</c:v>
                </c:pt>
                <c:pt idx="55">
                  <c:v>3.8484286999999999E-2</c:v>
                </c:pt>
                <c:pt idx="56">
                  <c:v>4.2004984000000002E-2</c:v>
                </c:pt>
                <c:pt idx="57">
                  <c:v>4.6016410000000001E-2</c:v>
                </c:pt>
                <c:pt idx="58">
                  <c:v>4.9886443000000003E-2</c:v>
                </c:pt>
                <c:pt idx="59">
                  <c:v>5.2889273000000001E-2</c:v>
                </c:pt>
                <c:pt idx="60">
                  <c:v>5.3891759999999997E-2</c:v>
                </c:pt>
                <c:pt idx="61">
                  <c:v>5.2999171999999997E-2</c:v>
                </c:pt>
                <c:pt idx="62">
                  <c:v>5.0458620000000003E-2</c:v>
                </c:pt>
                <c:pt idx="63">
                  <c:v>4.6932817000000002E-2</c:v>
                </c:pt>
                <c:pt idx="64">
                  <c:v>4.2905434999999999E-2</c:v>
                </c:pt>
                <c:pt idx="65">
                  <c:v>3.9599009999999997E-2</c:v>
                </c:pt>
                <c:pt idx="66">
                  <c:v>3.8195079999999999E-2</c:v>
                </c:pt>
                <c:pt idx="67">
                  <c:v>3.8613439999999999E-2</c:v>
                </c:pt>
                <c:pt idx="68">
                  <c:v>3.9486795999999998E-2</c:v>
                </c:pt>
                <c:pt idx="69">
                  <c:v>3.8425939999999999E-2</c:v>
                </c:pt>
                <c:pt idx="70">
                  <c:v>3.5067349999999997E-2</c:v>
                </c:pt>
                <c:pt idx="71">
                  <c:v>3.1033669E-2</c:v>
                </c:pt>
                <c:pt idx="72">
                  <c:v>2.8074552999999999E-2</c:v>
                </c:pt>
                <c:pt idx="73">
                  <c:v>2.6590280000000001E-2</c:v>
                </c:pt>
                <c:pt idx="74">
                  <c:v>2.5821110000000001E-2</c:v>
                </c:pt>
                <c:pt idx="75">
                  <c:v>2.4390582000000001E-2</c:v>
                </c:pt>
                <c:pt idx="76">
                  <c:v>2.1563806000000001E-2</c:v>
                </c:pt>
                <c:pt idx="77">
                  <c:v>1.7616759999999999E-2</c:v>
                </c:pt>
                <c:pt idx="78">
                  <c:v>1.4183680000000001E-2</c:v>
                </c:pt>
                <c:pt idx="79">
                  <c:v>1.2454488E-2</c:v>
                </c:pt>
                <c:pt idx="80">
                  <c:v>1.2023671E-2</c:v>
                </c:pt>
                <c:pt idx="81">
                  <c:v>1.1473824000000001E-2</c:v>
                </c:pt>
                <c:pt idx="82">
                  <c:v>9.5477889999999992E-3</c:v>
                </c:pt>
                <c:pt idx="83">
                  <c:v>6.3718543000000002E-3</c:v>
                </c:pt>
                <c:pt idx="84">
                  <c:v>3.0570240000000002E-3</c:v>
                </c:pt>
                <c:pt idx="85">
                  <c:v>1.0164238999999999E-3</c:v>
                </c:pt>
                <c:pt idx="86">
                  <c:v>5.4900000000000001E-4</c:v>
                </c:pt>
                <c:pt idx="87">
                  <c:v>1.1863607E-3</c:v>
                </c:pt>
                <c:pt idx="88">
                  <c:v>2.1530682999999998E-3</c:v>
                </c:pt>
                <c:pt idx="89">
                  <c:v>2.8555552000000001E-3</c:v>
                </c:pt>
                <c:pt idx="90">
                  <c:v>3.1261117999999998E-3</c:v>
                </c:pt>
                <c:pt idx="91">
                  <c:v>3.2149692999999999E-3</c:v>
                </c:pt>
                <c:pt idx="92">
                  <c:v>3.0061454000000001E-3</c:v>
                </c:pt>
                <c:pt idx="93">
                  <c:v>2.9994063000000001E-3</c:v>
                </c:pt>
                <c:pt idx="94">
                  <c:v>3.2682190000000002E-3</c:v>
                </c:pt>
                <c:pt idx="95">
                  <c:v>3.2524897000000001E-3</c:v>
                </c:pt>
                <c:pt idx="96">
                  <c:v>4.0364320000000004E-3</c:v>
                </c:pt>
                <c:pt idx="97">
                  <c:v>5.1652139999999996E-3</c:v>
                </c:pt>
                <c:pt idx="98">
                  <c:v>6.115517E-3</c:v>
                </c:pt>
                <c:pt idx="99">
                  <c:v>6.6391504E-3</c:v>
                </c:pt>
                <c:pt idx="100">
                  <c:v>6.8583740000000004E-3</c:v>
                </c:pt>
                <c:pt idx="101">
                  <c:v>6.5562385000000004E-3</c:v>
                </c:pt>
                <c:pt idx="102">
                  <c:v>6.6301282E-3</c:v>
                </c:pt>
                <c:pt idx="103">
                  <c:v>6.9038746999999998E-3</c:v>
                </c:pt>
                <c:pt idx="104">
                  <c:v>7.1055195E-3</c:v>
                </c:pt>
                <c:pt idx="105">
                  <c:v>7.2894654999999999E-3</c:v>
                </c:pt>
                <c:pt idx="106">
                  <c:v>7.3600365000000001E-3</c:v>
                </c:pt>
                <c:pt idx="107">
                  <c:v>7.2631609999999997E-3</c:v>
                </c:pt>
                <c:pt idx="108">
                  <c:v>6.8689490000000001E-3</c:v>
                </c:pt>
                <c:pt idx="109">
                  <c:v>6.1175709999999996E-3</c:v>
                </c:pt>
                <c:pt idx="110">
                  <c:v>5.0218077000000003E-3</c:v>
                </c:pt>
                <c:pt idx="111">
                  <c:v>4.9876785000000003E-3</c:v>
                </c:pt>
                <c:pt idx="112">
                  <c:v>3.7549110000000001E-3</c:v>
                </c:pt>
                <c:pt idx="113">
                  <c:v>2.1448550000000002E-3</c:v>
                </c:pt>
                <c:pt idx="114">
                  <c:v>1.0900000000000001E-4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3EEE-4954-868D-6804387F7794}"/>
            </c:ext>
          </c:extLst>
        </c:ser>
        <c:ser>
          <c:idx val="30"/>
          <c:order val="30"/>
          <c:spPr>
            <a:ln w="28575" cap="rnd">
              <a:solidFill>
                <a:schemeClr val="accent1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[3]Sheet1!$D$504:$DT$504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8.4800000000000001E-4</c:v>
                </c:pt>
                <c:pt idx="4">
                  <c:v>2.649097E-3</c:v>
                </c:pt>
                <c:pt idx="5">
                  <c:v>2.9466595000000001E-3</c:v>
                </c:pt>
                <c:pt idx="6">
                  <c:v>2.1592517999999999E-3</c:v>
                </c:pt>
                <c:pt idx="7">
                  <c:v>1.2970751E-3</c:v>
                </c:pt>
                <c:pt idx="8">
                  <c:v>4.84E-4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5.9100000000000002E-6</c:v>
                </c:pt>
                <c:pt idx="14">
                  <c:v>2.436836E-3</c:v>
                </c:pt>
                <c:pt idx="15">
                  <c:v>5.1647215000000003E-3</c:v>
                </c:pt>
                <c:pt idx="16">
                  <c:v>7.0725349999999996E-3</c:v>
                </c:pt>
                <c:pt idx="17">
                  <c:v>6.8921935999999998E-3</c:v>
                </c:pt>
                <c:pt idx="18">
                  <c:v>5.1497076999999997E-3</c:v>
                </c:pt>
                <c:pt idx="19">
                  <c:v>2.3523844E-3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2.3699999999999999E-4</c:v>
                </c:pt>
                <c:pt idx="26">
                  <c:v>1.8229905E-3</c:v>
                </c:pt>
                <c:pt idx="27">
                  <c:v>3.1968649000000001E-3</c:v>
                </c:pt>
                <c:pt idx="28">
                  <c:v>4.4820720000000001E-3</c:v>
                </c:pt>
                <c:pt idx="29">
                  <c:v>5.5263339999999999E-3</c:v>
                </c:pt>
                <c:pt idx="30">
                  <c:v>6.8711529999999996E-3</c:v>
                </c:pt>
                <c:pt idx="31">
                  <c:v>8.7444299999999992E-3</c:v>
                </c:pt>
                <c:pt idx="32">
                  <c:v>1.1224849E-2</c:v>
                </c:pt>
                <c:pt idx="33">
                  <c:v>1.4656068E-2</c:v>
                </c:pt>
                <c:pt idx="34">
                  <c:v>1.8321463999999999E-2</c:v>
                </c:pt>
                <c:pt idx="35">
                  <c:v>2.1223929999999998E-2</c:v>
                </c:pt>
                <c:pt idx="36">
                  <c:v>2.2130901000000001E-2</c:v>
                </c:pt>
                <c:pt idx="37">
                  <c:v>2.0407584999999999E-2</c:v>
                </c:pt>
                <c:pt idx="38">
                  <c:v>1.6884093999999999E-2</c:v>
                </c:pt>
                <c:pt idx="39">
                  <c:v>1.2558713000000001E-2</c:v>
                </c:pt>
                <c:pt idx="40">
                  <c:v>8.2398409999999995E-3</c:v>
                </c:pt>
                <c:pt idx="41">
                  <c:v>4.6992715999999999E-3</c:v>
                </c:pt>
                <c:pt idx="42">
                  <c:v>2.3143323999999998E-3</c:v>
                </c:pt>
                <c:pt idx="43">
                  <c:v>1.8062686E-3</c:v>
                </c:pt>
                <c:pt idx="44">
                  <c:v>3.5358439999999998E-3</c:v>
                </c:pt>
                <c:pt idx="45">
                  <c:v>7.0398413000000003E-3</c:v>
                </c:pt>
                <c:pt idx="46">
                  <c:v>1.123583E-2</c:v>
                </c:pt>
                <c:pt idx="47">
                  <c:v>1.5099932E-2</c:v>
                </c:pt>
                <c:pt idx="48">
                  <c:v>1.8510008000000001E-2</c:v>
                </c:pt>
                <c:pt idx="49">
                  <c:v>2.1607975000000001E-2</c:v>
                </c:pt>
                <c:pt idx="50">
                  <c:v>2.4739295000000001E-2</c:v>
                </c:pt>
                <c:pt idx="51">
                  <c:v>2.8006053E-2</c:v>
                </c:pt>
                <c:pt idx="52">
                  <c:v>3.106304E-2</c:v>
                </c:pt>
                <c:pt idx="53">
                  <c:v>3.3420400000000003E-2</c:v>
                </c:pt>
                <c:pt idx="54">
                  <c:v>3.5642937E-2</c:v>
                </c:pt>
                <c:pt idx="55">
                  <c:v>3.8408209999999998E-2</c:v>
                </c:pt>
                <c:pt idx="56">
                  <c:v>4.221258E-2</c:v>
                </c:pt>
                <c:pt idx="57">
                  <c:v>4.6559877999999999E-2</c:v>
                </c:pt>
                <c:pt idx="58">
                  <c:v>5.0503444000000002E-2</c:v>
                </c:pt>
                <c:pt idx="59">
                  <c:v>5.3246215E-2</c:v>
                </c:pt>
                <c:pt idx="60">
                  <c:v>5.3903576000000002E-2</c:v>
                </c:pt>
                <c:pt idx="61">
                  <c:v>5.2738109999999998E-2</c:v>
                </c:pt>
                <c:pt idx="62">
                  <c:v>5.0009480000000002E-2</c:v>
                </c:pt>
                <c:pt idx="63">
                  <c:v>4.6331103999999998E-2</c:v>
                </c:pt>
                <c:pt idx="64">
                  <c:v>4.2194984999999997E-2</c:v>
                </c:pt>
                <c:pt idx="65">
                  <c:v>3.8905559999999999E-2</c:v>
                </c:pt>
                <c:pt idx="66">
                  <c:v>3.7636634000000002E-2</c:v>
                </c:pt>
                <c:pt idx="67">
                  <c:v>3.8310694999999999E-2</c:v>
                </c:pt>
                <c:pt idx="68">
                  <c:v>3.9496290000000003E-2</c:v>
                </c:pt>
                <c:pt idx="69">
                  <c:v>3.8854007000000003E-2</c:v>
                </c:pt>
                <c:pt idx="70">
                  <c:v>3.5935677999999999E-2</c:v>
                </c:pt>
                <c:pt idx="71">
                  <c:v>3.2091420000000002E-2</c:v>
                </c:pt>
                <c:pt idx="72">
                  <c:v>2.8892305E-2</c:v>
                </c:pt>
                <c:pt idx="73">
                  <c:v>2.6778759999999999E-2</c:v>
                </c:pt>
                <c:pt idx="74">
                  <c:v>2.5308306999999999E-2</c:v>
                </c:pt>
                <c:pt idx="75">
                  <c:v>2.3454282E-2</c:v>
                </c:pt>
                <c:pt idx="76">
                  <c:v>2.0625266999999999E-2</c:v>
                </c:pt>
                <c:pt idx="77">
                  <c:v>1.7029809E-2</c:v>
                </c:pt>
                <c:pt idx="78">
                  <c:v>1.4189347999999999E-2</c:v>
                </c:pt>
                <c:pt idx="79">
                  <c:v>1.3115587999999999E-2</c:v>
                </c:pt>
                <c:pt idx="80">
                  <c:v>1.3149143E-2</c:v>
                </c:pt>
                <c:pt idx="81">
                  <c:v>1.2662945E-2</c:v>
                </c:pt>
                <c:pt idx="82">
                  <c:v>1.0372687E-2</c:v>
                </c:pt>
                <c:pt idx="83">
                  <c:v>6.5915430000000001E-3</c:v>
                </c:pt>
                <c:pt idx="84">
                  <c:v>2.6737438E-3</c:v>
                </c:pt>
                <c:pt idx="85">
                  <c:v>2.7099999999999997E-4</c:v>
                </c:pt>
                <c:pt idx="86">
                  <c:v>0</c:v>
                </c:pt>
                <c:pt idx="87">
                  <c:v>5.5999999999999995E-4</c:v>
                </c:pt>
                <c:pt idx="88">
                  <c:v>1.8549636E-3</c:v>
                </c:pt>
                <c:pt idx="89">
                  <c:v>2.9498157E-3</c:v>
                </c:pt>
                <c:pt idx="90">
                  <c:v>3.5808338000000001E-3</c:v>
                </c:pt>
                <c:pt idx="91">
                  <c:v>3.9595836000000002E-3</c:v>
                </c:pt>
                <c:pt idx="92">
                  <c:v>3.8464451E-3</c:v>
                </c:pt>
                <c:pt idx="93">
                  <c:v>3.7786777000000001E-3</c:v>
                </c:pt>
                <c:pt idx="94">
                  <c:v>3.8678139000000002E-3</c:v>
                </c:pt>
                <c:pt idx="95">
                  <c:v>3.5673291000000002E-3</c:v>
                </c:pt>
                <c:pt idx="96">
                  <c:v>4.0735155000000004E-3</c:v>
                </c:pt>
                <c:pt idx="97">
                  <c:v>4.9424543999999999E-3</c:v>
                </c:pt>
                <c:pt idx="98">
                  <c:v>5.6818149999999998E-3</c:v>
                </c:pt>
                <c:pt idx="99">
                  <c:v>6.0418425000000001E-3</c:v>
                </c:pt>
                <c:pt idx="100">
                  <c:v>6.1861783999999998E-3</c:v>
                </c:pt>
                <c:pt idx="101">
                  <c:v>5.7862586999999997E-3</c:v>
                </c:pt>
                <c:pt idx="102">
                  <c:v>5.9410115000000001E-3</c:v>
                </c:pt>
                <c:pt idx="103">
                  <c:v>6.3390510000000001E-3</c:v>
                </c:pt>
                <c:pt idx="104">
                  <c:v>6.6797825999999998E-3</c:v>
                </c:pt>
                <c:pt idx="105">
                  <c:v>7.0153280000000004E-3</c:v>
                </c:pt>
                <c:pt idx="106">
                  <c:v>7.2331549999999998E-3</c:v>
                </c:pt>
                <c:pt idx="107">
                  <c:v>7.2519365000000002E-3</c:v>
                </c:pt>
                <c:pt idx="108">
                  <c:v>6.969093E-3</c:v>
                </c:pt>
                <c:pt idx="109">
                  <c:v>6.2903821999999998E-3</c:v>
                </c:pt>
                <c:pt idx="110">
                  <c:v>5.2237070000000002E-3</c:v>
                </c:pt>
                <c:pt idx="111">
                  <c:v>5.2611180000000004E-3</c:v>
                </c:pt>
                <c:pt idx="112">
                  <c:v>4.0047616000000001E-3</c:v>
                </c:pt>
                <c:pt idx="113">
                  <c:v>2.3417036999999999E-3</c:v>
                </c:pt>
                <c:pt idx="114">
                  <c:v>2.4499999999999999E-4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E-3EEE-4954-868D-6804387F77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746392207"/>
        <c:axId val="1746393167"/>
      </c:lineChart>
      <c:catAx>
        <c:axId val="1746392207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3167"/>
        <c:crosses val="autoZero"/>
        <c:auto val="1"/>
        <c:lblAlgn val="ctr"/>
        <c:lblOffset val="100"/>
        <c:noMultiLvlLbl val="0"/>
      </c:catAx>
      <c:valAx>
        <c:axId val="17463931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2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3測試取平均'!$B$1:$DR$1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3測試取平均'!$B$4:$DR$4</c:f>
              <c:numCache>
                <c:formatCode>General</c:formatCode>
                <c:ptCount val="121"/>
                <c:pt idx="0">
                  <c:v>5.2588829440000009E-3</c:v>
                </c:pt>
                <c:pt idx="1">
                  <c:v>3.5442192279999995E-3</c:v>
                </c:pt>
                <c:pt idx="2">
                  <c:v>4.1382727479999997E-3</c:v>
                </c:pt>
                <c:pt idx="3">
                  <c:v>3.2388159960000003E-3</c:v>
                </c:pt>
                <c:pt idx="4">
                  <c:v>2.7424822879999998E-3</c:v>
                </c:pt>
                <c:pt idx="5">
                  <c:v>3.7192117040000007E-3</c:v>
                </c:pt>
                <c:pt idx="6">
                  <c:v>6.2323223839999995E-3</c:v>
                </c:pt>
                <c:pt idx="7">
                  <c:v>8.8195755400000009E-3</c:v>
                </c:pt>
                <c:pt idx="8">
                  <c:v>8.623413655999999E-3</c:v>
                </c:pt>
                <c:pt idx="9">
                  <c:v>4.6698360680000007E-3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1.5316667040000001E-3</c:v>
                </c:pt>
                <c:pt idx="15">
                  <c:v>7.3612522640000011E-3</c:v>
                </c:pt>
                <c:pt idx="16">
                  <c:v>1.1879553300000002E-2</c:v>
                </c:pt>
                <c:pt idx="17">
                  <c:v>1.1905399679999994E-2</c:v>
                </c:pt>
                <c:pt idx="18">
                  <c:v>7.7743983400000004E-3</c:v>
                </c:pt>
                <c:pt idx="19">
                  <c:v>1.0062889799999997E-3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3.5159531920000001E-3</c:v>
                </c:pt>
                <c:pt idx="27">
                  <c:v>9.52058798E-3</c:v>
                </c:pt>
                <c:pt idx="28">
                  <c:v>1.4720008639999999E-2</c:v>
                </c:pt>
                <c:pt idx="29">
                  <c:v>1.8842885400000006E-2</c:v>
                </c:pt>
                <c:pt idx="30">
                  <c:v>2.2869895960000001E-2</c:v>
                </c:pt>
                <c:pt idx="31">
                  <c:v>2.6579948199999995E-2</c:v>
                </c:pt>
                <c:pt idx="32">
                  <c:v>2.9339160679999997E-2</c:v>
                </c:pt>
                <c:pt idx="33">
                  <c:v>3.3148803800000001E-2</c:v>
                </c:pt>
                <c:pt idx="34">
                  <c:v>3.7632256360000005E-2</c:v>
                </c:pt>
                <c:pt idx="35">
                  <c:v>4.1907269839999997E-2</c:v>
                </c:pt>
                <c:pt idx="36">
                  <c:v>4.3426623440000006E-2</c:v>
                </c:pt>
                <c:pt idx="37">
                  <c:v>4.0748503999999998E-2</c:v>
                </c:pt>
                <c:pt idx="38">
                  <c:v>3.4889850479999998E-2</c:v>
                </c:pt>
                <c:pt idx="39">
                  <c:v>2.8069953160000004E-2</c:v>
                </c:pt>
                <c:pt idx="40">
                  <c:v>2.1112922120000002E-2</c:v>
                </c:pt>
                <c:pt idx="41">
                  <c:v>1.6075429900000004E-2</c:v>
                </c:pt>
                <c:pt idx="42">
                  <c:v>1.29093677E-2</c:v>
                </c:pt>
                <c:pt idx="43">
                  <c:v>1.3322326500000002E-2</c:v>
                </c:pt>
                <c:pt idx="44">
                  <c:v>1.800642022E-2</c:v>
                </c:pt>
                <c:pt idx="45">
                  <c:v>2.4583967240000004E-2</c:v>
                </c:pt>
                <c:pt idx="46">
                  <c:v>2.9532025240000002E-2</c:v>
                </c:pt>
                <c:pt idx="47">
                  <c:v>3.1007534520000001E-2</c:v>
                </c:pt>
                <c:pt idx="48">
                  <c:v>3.0527860039999997E-2</c:v>
                </c:pt>
                <c:pt idx="49">
                  <c:v>3.0492269319999998E-2</c:v>
                </c:pt>
                <c:pt idx="50">
                  <c:v>3.152808163999999E-2</c:v>
                </c:pt>
                <c:pt idx="51">
                  <c:v>3.3769802519999996E-2</c:v>
                </c:pt>
                <c:pt idx="52">
                  <c:v>3.6086653199999999E-2</c:v>
                </c:pt>
                <c:pt idx="53">
                  <c:v>3.6406422719999998E-2</c:v>
                </c:pt>
                <c:pt idx="54">
                  <c:v>3.3499856080000001E-2</c:v>
                </c:pt>
                <c:pt idx="55">
                  <c:v>2.9772957400000001E-2</c:v>
                </c:pt>
                <c:pt idx="56">
                  <c:v>2.8233811520000006E-2</c:v>
                </c:pt>
                <c:pt idx="57">
                  <c:v>3.2125795759999999E-2</c:v>
                </c:pt>
                <c:pt idx="58">
                  <c:v>3.9994369160000008E-2</c:v>
                </c:pt>
                <c:pt idx="59">
                  <c:v>4.7380699960000001E-2</c:v>
                </c:pt>
                <c:pt idx="60">
                  <c:v>5.0323625839999997E-2</c:v>
                </c:pt>
                <c:pt idx="61">
                  <c:v>5.0770226200000004E-2</c:v>
                </c:pt>
                <c:pt idx="62">
                  <c:v>5.1541088040000009E-2</c:v>
                </c:pt>
                <c:pt idx="63">
                  <c:v>5.3142303199999991E-2</c:v>
                </c:pt>
                <c:pt idx="64">
                  <c:v>5.2445314839999993E-2</c:v>
                </c:pt>
                <c:pt idx="65">
                  <c:v>4.8573883359999993E-2</c:v>
                </c:pt>
                <c:pt idx="66">
                  <c:v>4.6486063840000001E-2</c:v>
                </c:pt>
                <c:pt idx="67">
                  <c:v>5.126038019999999E-2</c:v>
                </c:pt>
                <c:pt idx="68">
                  <c:v>6.0513024759999992E-2</c:v>
                </c:pt>
                <c:pt idx="69">
                  <c:v>6.4448104559999983E-2</c:v>
                </c:pt>
                <c:pt idx="70">
                  <c:v>5.6379218040000005E-2</c:v>
                </c:pt>
                <c:pt idx="71">
                  <c:v>3.8877706799999995E-2</c:v>
                </c:pt>
                <c:pt idx="72">
                  <c:v>2.1784126560000002E-2</c:v>
                </c:pt>
                <c:pt idx="73">
                  <c:v>1.269600834E-2</c:v>
                </c:pt>
                <c:pt idx="74">
                  <c:v>1.2724657307999996E-2</c:v>
                </c:pt>
                <c:pt idx="75">
                  <c:v>1.7250627740000003E-2</c:v>
                </c:pt>
                <c:pt idx="76">
                  <c:v>2.194632752E-2</c:v>
                </c:pt>
                <c:pt idx="77">
                  <c:v>2.4765271640000003E-2</c:v>
                </c:pt>
                <c:pt idx="78">
                  <c:v>2.696615728E-2</c:v>
                </c:pt>
                <c:pt idx="79">
                  <c:v>2.8985928360000003E-2</c:v>
                </c:pt>
                <c:pt idx="80">
                  <c:v>2.8349275280000003E-2</c:v>
                </c:pt>
                <c:pt idx="81">
                  <c:v>2.2571617920000002E-2</c:v>
                </c:pt>
                <c:pt idx="82">
                  <c:v>1.1713186180000001E-2</c:v>
                </c:pt>
                <c:pt idx="83">
                  <c:v>4.6606165600000002E-4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2.2120915480000002E-3</c:v>
                </c:pt>
                <c:pt idx="88">
                  <c:v>1.1989368199999999E-2</c:v>
                </c:pt>
                <c:pt idx="89">
                  <c:v>2.0268864039999997E-2</c:v>
                </c:pt>
                <c:pt idx="90">
                  <c:v>2.6228849240000001E-2</c:v>
                </c:pt>
                <c:pt idx="91">
                  <c:v>3.0362012319999993E-2</c:v>
                </c:pt>
                <c:pt idx="92">
                  <c:v>3.1915695280000003E-2</c:v>
                </c:pt>
                <c:pt idx="93">
                  <c:v>3.195305524E-2</c:v>
                </c:pt>
                <c:pt idx="94">
                  <c:v>3.1149973280000007E-2</c:v>
                </c:pt>
                <c:pt idx="95">
                  <c:v>2.9571319719999999E-2</c:v>
                </c:pt>
                <c:pt idx="96">
                  <c:v>3.0164695480000003E-2</c:v>
                </c:pt>
                <c:pt idx="97">
                  <c:v>3.1704535760000006E-2</c:v>
                </c:pt>
                <c:pt idx="98">
                  <c:v>3.345159432E-2</c:v>
                </c:pt>
                <c:pt idx="99">
                  <c:v>3.4802262679999994E-2</c:v>
                </c:pt>
                <c:pt idx="100">
                  <c:v>3.5618230239999986E-2</c:v>
                </c:pt>
                <c:pt idx="101">
                  <c:v>3.5054403999999997E-2</c:v>
                </c:pt>
                <c:pt idx="102">
                  <c:v>3.4147984839999999E-2</c:v>
                </c:pt>
                <c:pt idx="103">
                  <c:v>3.3035596559999998E-2</c:v>
                </c:pt>
                <c:pt idx="104">
                  <c:v>3.0843743959999999E-2</c:v>
                </c:pt>
                <c:pt idx="105">
                  <c:v>2.7747390000000004E-2</c:v>
                </c:pt>
                <c:pt idx="106">
                  <c:v>2.3749840799999998E-2</c:v>
                </c:pt>
                <c:pt idx="107">
                  <c:v>1.9607821119999997E-2</c:v>
                </c:pt>
                <c:pt idx="108">
                  <c:v>1.4218663040000001E-2</c:v>
                </c:pt>
                <c:pt idx="109">
                  <c:v>8.3952068839999987E-3</c:v>
                </c:pt>
                <c:pt idx="110">
                  <c:v>2.7195046440000011E-3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782-454E-8959-B4012F4690B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5964751"/>
        <c:axId val="25978191"/>
      </c:lineChart>
      <c:catAx>
        <c:axId val="259647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5978191"/>
        <c:crosses val="autoZero"/>
        <c:auto val="1"/>
        <c:lblAlgn val="ctr"/>
        <c:lblOffset val="100"/>
        <c:noMultiLvlLbl val="0"/>
      </c:catAx>
      <c:valAx>
        <c:axId val="2597819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59647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3測試取平均'!$B$1:$DR$1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3測試取平均'!$B$5:$DR$5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2.2049999999999997E-4</c:v>
                </c:pt>
                <c:pt idx="4">
                  <c:v>1.2314414879999996E-3</c:v>
                </c:pt>
                <c:pt idx="5">
                  <c:v>1.4246658880000002E-3</c:v>
                </c:pt>
                <c:pt idx="6">
                  <c:v>1.3032399079999999E-3</c:v>
                </c:pt>
                <c:pt idx="7">
                  <c:v>1.5924245799999997E-3</c:v>
                </c:pt>
                <c:pt idx="8">
                  <c:v>1.50794998E-3</c:v>
                </c:pt>
                <c:pt idx="9">
                  <c:v>6.7924936799999998E-4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8.4559905200000016E-4</c:v>
                </c:pt>
                <c:pt idx="14">
                  <c:v>4.0273733320000003E-3</c:v>
                </c:pt>
                <c:pt idx="15">
                  <c:v>6.8924389360000005E-3</c:v>
                </c:pt>
                <c:pt idx="16">
                  <c:v>8.3257076200000009E-3</c:v>
                </c:pt>
                <c:pt idx="17">
                  <c:v>7.0898711520000005E-3</c:v>
                </c:pt>
                <c:pt idx="18">
                  <c:v>4.1212654079999999E-3</c:v>
                </c:pt>
                <c:pt idx="19">
                  <c:v>2.7734E-4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1.3095693919999997E-3</c:v>
                </c:pt>
                <c:pt idx="26">
                  <c:v>4.9038950399999991E-3</c:v>
                </c:pt>
                <c:pt idx="27">
                  <c:v>7.6703585240000026E-3</c:v>
                </c:pt>
                <c:pt idx="28">
                  <c:v>1.0271790519999999E-2</c:v>
                </c:pt>
                <c:pt idx="29">
                  <c:v>1.3138443579999999E-2</c:v>
                </c:pt>
                <c:pt idx="30">
                  <c:v>1.7384485380000002E-2</c:v>
                </c:pt>
                <c:pt idx="31">
                  <c:v>2.3399042719999999E-2</c:v>
                </c:pt>
                <c:pt idx="32">
                  <c:v>3.1125864280000005E-2</c:v>
                </c:pt>
                <c:pt idx="33">
                  <c:v>4.0994743520000008E-2</c:v>
                </c:pt>
                <c:pt idx="34">
                  <c:v>5.1769042400000007E-2</c:v>
                </c:pt>
                <c:pt idx="35">
                  <c:v>6.1253281720000004E-2</c:v>
                </c:pt>
                <c:pt idx="36">
                  <c:v>6.6405743719999993E-2</c:v>
                </c:pt>
                <c:pt idx="37">
                  <c:v>6.5125297080000019E-2</c:v>
                </c:pt>
                <c:pt idx="38">
                  <c:v>5.8255531360000015E-2</c:v>
                </c:pt>
                <c:pt idx="39">
                  <c:v>4.8384807479999993E-2</c:v>
                </c:pt>
                <c:pt idx="40">
                  <c:v>3.8057618440000003E-2</c:v>
                </c:pt>
                <c:pt idx="41">
                  <c:v>2.9870602199999999E-2</c:v>
                </c:pt>
                <c:pt idx="42">
                  <c:v>2.4315650160000001E-2</c:v>
                </c:pt>
                <c:pt idx="43">
                  <c:v>2.1743947359999995E-2</c:v>
                </c:pt>
                <c:pt idx="44">
                  <c:v>2.2007282599999997E-2</c:v>
                </c:pt>
                <c:pt idx="45">
                  <c:v>2.3990552799999999E-2</c:v>
                </c:pt>
                <c:pt idx="46">
                  <c:v>2.5602235399999999E-2</c:v>
                </c:pt>
                <c:pt idx="47">
                  <c:v>2.5429474200000003E-2</c:v>
                </c:pt>
                <c:pt idx="48">
                  <c:v>2.3991601560000003E-2</c:v>
                </c:pt>
                <c:pt idx="49">
                  <c:v>2.2601696559999999E-2</c:v>
                </c:pt>
                <c:pt idx="50">
                  <c:v>2.2489106639999999E-2</c:v>
                </c:pt>
                <c:pt idx="51">
                  <c:v>2.4463922039999999E-2</c:v>
                </c:pt>
                <c:pt idx="52">
                  <c:v>2.83137098E-2</c:v>
                </c:pt>
                <c:pt idx="53">
                  <c:v>3.2295900799999999E-2</c:v>
                </c:pt>
                <c:pt idx="54">
                  <c:v>3.4561184119999998E-2</c:v>
                </c:pt>
                <c:pt idx="55">
                  <c:v>3.4781514119999996E-2</c:v>
                </c:pt>
                <c:pt idx="56">
                  <c:v>3.4122741080000005E-2</c:v>
                </c:pt>
                <c:pt idx="57">
                  <c:v>3.4204516080000004E-2</c:v>
                </c:pt>
                <c:pt idx="58">
                  <c:v>3.5844242080000005E-2</c:v>
                </c:pt>
                <c:pt idx="59">
                  <c:v>3.8624078000000013E-2</c:v>
                </c:pt>
                <c:pt idx="60">
                  <c:v>4.0938157400000001E-2</c:v>
                </c:pt>
                <c:pt idx="61">
                  <c:v>4.271499384E-2</c:v>
                </c:pt>
                <c:pt idx="62">
                  <c:v>4.3584392399999998E-2</c:v>
                </c:pt>
                <c:pt idx="63">
                  <c:v>4.3244191040000005E-2</c:v>
                </c:pt>
                <c:pt idx="64">
                  <c:v>4.1227930639999993E-2</c:v>
                </c:pt>
                <c:pt idx="65">
                  <c:v>3.8688821880000002E-2</c:v>
                </c:pt>
                <c:pt idx="66">
                  <c:v>3.7899379080000004E-2</c:v>
                </c:pt>
                <c:pt idx="67">
                  <c:v>3.9941600880000004E-2</c:v>
                </c:pt>
                <c:pt idx="68">
                  <c:v>4.2977056759999993E-2</c:v>
                </c:pt>
                <c:pt idx="69">
                  <c:v>4.2951627679999993E-2</c:v>
                </c:pt>
                <c:pt idx="70">
                  <c:v>3.793184468E-2</c:v>
                </c:pt>
                <c:pt idx="71">
                  <c:v>2.9766126800000001E-2</c:v>
                </c:pt>
                <c:pt idx="72">
                  <c:v>2.2346159079999997E-2</c:v>
                </c:pt>
                <c:pt idx="73">
                  <c:v>1.8055072839999995E-2</c:v>
                </c:pt>
                <c:pt idx="74">
                  <c:v>1.6841370519999996E-2</c:v>
                </c:pt>
                <c:pt idx="75">
                  <c:v>1.625743856E-2</c:v>
                </c:pt>
                <c:pt idx="76">
                  <c:v>1.4695127279999998E-2</c:v>
                </c:pt>
                <c:pt idx="77">
                  <c:v>1.2533650500000002E-2</c:v>
                </c:pt>
                <c:pt idx="78">
                  <c:v>1.1996380800000001E-2</c:v>
                </c:pt>
                <c:pt idx="79">
                  <c:v>1.4030297219999998E-2</c:v>
                </c:pt>
                <c:pt idx="80">
                  <c:v>1.6693157399999999E-2</c:v>
                </c:pt>
                <c:pt idx="81">
                  <c:v>1.6890189360000002E-2</c:v>
                </c:pt>
                <c:pt idx="82">
                  <c:v>1.27896074E-2</c:v>
                </c:pt>
                <c:pt idx="83">
                  <c:v>5.6035971920000002E-3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6.4341261600000003E-4</c:v>
                </c:pt>
                <c:pt idx="89">
                  <c:v>3.1333416760000003E-3</c:v>
                </c:pt>
                <c:pt idx="90">
                  <c:v>4.7717402679999998E-3</c:v>
                </c:pt>
                <c:pt idx="91">
                  <c:v>6.3586712840000012E-3</c:v>
                </c:pt>
                <c:pt idx="92">
                  <c:v>8.033810407999999E-3</c:v>
                </c:pt>
                <c:pt idx="93">
                  <c:v>9.9024175000000016E-3</c:v>
                </c:pt>
                <c:pt idx="94">
                  <c:v>1.1842315639999998E-2</c:v>
                </c:pt>
                <c:pt idx="95">
                  <c:v>1.2787165120000001E-2</c:v>
                </c:pt>
                <c:pt idx="96">
                  <c:v>1.403754894E-2</c:v>
                </c:pt>
                <c:pt idx="97">
                  <c:v>1.4905152100000003E-2</c:v>
                </c:pt>
                <c:pt idx="98">
                  <c:v>1.4920586959999999E-2</c:v>
                </c:pt>
                <c:pt idx="99">
                  <c:v>1.4218511260000006E-2</c:v>
                </c:pt>
                <c:pt idx="100">
                  <c:v>1.3366624060000004E-2</c:v>
                </c:pt>
                <c:pt idx="101">
                  <c:v>1.1675053479999999E-2</c:v>
                </c:pt>
                <c:pt idx="102">
                  <c:v>1.0007096179999999E-2</c:v>
                </c:pt>
                <c:pt idx="103">
                  <c:v>9.0088765999999983E-3</c:v>
                </c:pt>
                <c:pt idx="104">
                  <c:v>7.7037513120000014E-3</c:v>
                </c:pt>
                <c:pt idx="105">
                  <c:v>6.0892386200000004E-3</c:v>
                </c:pt>
                <c:pt idx="106">
                  <c:v>4.0811279240000001E-3</c:v>
                </c:pt>
                <c:pt idx="107">
                  <c:v>1.9218178959999998E-3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D91-45AA-B1B4-F8F6F8637E7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5964751"/>
        <c:axId val="25978191"/>
      </c:lineChart>
      <c:catAx>
        <c:axId val="259647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5978191"/>
        <c:crosses val="autoZero"/>
        <c:auto val="1"/>
        <c:lblAlgn val="ctr"/>
        <c:lblOffset val="100"/>
        <c:noMultiLvlLbl val="0"/>
      </c:catAx>
      <c:valAx>
        <c:axId val="2597819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59647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3測試取平均'!$B$1:$DR$1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3測試取平均'!$B$2:$DR$2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2.2433333333333334E-5</c:v>
                </c:pt>
                <c:pt idx="5">
                  <c:v>7.2349999999999983E-5</c:v>
                </c:pt>
                <c:pt idx="6">
                  <c:v>1.8570000000000001E-4</c:v>
                </c:pt>
                <c:pt idx="7">
                  <c:v>1.6306871100000002E-3</c:v>
                </c:pt>
                <c:pt idx="8">
                  <c:v>3.5254089066666669E-3</c:v>
                </c:pt>
                <c:pt idx="9">
                  <c:v>4.204311626666667E-3</c:v>
                </c:pt>
                <c:pt idx="10">
                  <c:v>2.5186138733333326E-3</c:v>
                </c:pt>
                <c:pt idx="11">
                  <c:v>5.5483333333333331E-5</c:v>
                </c:pt>
                <c:pt idx="12">
                  <c:v>0</c:v>
                </c:pt>
                <c:pt idx="13">
                  <c:v>0</c:v>
                </c:pt>
                <c:pt idx="14">
                  <c:v>1.0398941800000001E-3</c:v>
                </c:pt>
                <c:pt idx="15">
                  <c:v>4.7743581866666667E-3</c:v>
                </c:pt>
                <c:pt idx="16">
                  <c:v>7.493719306666668E-3</c:v>
                </c:pt>
                <c:pt idx="17">
                  <c:v>6.8585038066666659E-3</c:v>
                </c:pt>
                <c:pt idx="18">
                  <c:v>3.5276558066666668E-3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9.5207185666666672E-4</c:v>
                </c:pt>
                <c:pt idx="26">
                  <c:v>5.2038957166666662E-3</c:v>
                </c:pt>
                <c:pt idx="27">
                  <c:v>8.1042032433333317E-3</c:v>
                </c:pt>
                <c:pt idx="28">
                  <c:v>9.994252700000001E-3</c:v>
                </c:pt>
                <c:pt idx="29">
                  <c:v>1.0737248916666669E-2</c:v>
                </c:pt>
                <c:pt idx="30">
                  <c:v>1.1678578533333333E-2</c:v>
                </c:pt>
                <c:pt idx="31">
                  <c:v>1.3152196333333333E-2</c:v>
                </c:pt>
                <c:pt idx="32">
                  <c:v>1.4728634949999996E-2</c:v>
                </c:pt>
                <c:pt idx="33">
                  <c:v>1.7150983966666658E-2</c:v>
                </c:pt>
                <c:pt idx="34">
                  <c:v>1.9637928733333334E-2</c:v>
                </c:pt>
                <c:pt idx="35">
                  <c:v>2.1507027733333337E-2</c:v>
                </c:pt>
                <c:pt idx="36">
                  <c:v>2.1543683999999997E-2</c:v>
                </c:pt>
                <c:pt idx="37">
                  <c:v>1.9407312500000003E-2</c:v>
                </c:pt>
                <c:pt idx="38">
                  <c:v>1.5605794883333335E-2</c:v>
                </c:pt>
                <c:pt idx="39">
                  <c:v>1.15180508E-2</c:v>
                </c:pt>
                <c:pt idx="40">
                  <c:v>7.9978989166666677E-3</c:v>
                </c:pt>
                <c:pt idx="41">
                  <c:v>5.6798364500000014E-3</c:v>
                </c:pt>
                <c:pt idx="42">
                  <c:v>5.2974098066666661E-3</c:v>
                </c:pt>
                <c:pt idx="43">
                  <c:v>8.0213331233333334E-3</c:v>
                </c:pt>
                <c:pt idx="44">
                  <c:v>1.3771168949999999E-2</c:v>
                </c:pt>
                <c:pt idx="45">
                  <c:v>2.0661856099999997E-2</c:v>
                </c:pt>
                <c:pt idx="46">
                  <c:v>2.6247348333333323E-2</c:v>
                </c:pt>
                <c:pt idx="47">
                  <c:v>2.8684681533333332E-2</c:v>
                </c:pt>
                <c:pt idx="48">
                  <c:v>2.8046033966666665E-2</c:v>
                </c:pt>
                <c:pt idx="49">
                  <c:v>2.5533530066666667E-2</c:v>
                </c:pt>
                <c:pt idx="50">
                  <c:v>2.2325033966666664E-2</c:v>
                </c:pt>
                <c:pt idx="51">
                  <c:v>2.0537568433333334E-2</c:v>
                </c:pt>
                <c:pt idx="52">
                  <c:v>2.0963077899999998E-2</c:v>
                </c:pt>
                <c:pt idx="53">
                  <c:v>2.2214414633333329E-2</c:v>
                </c:pt>
                <c:pt idx="54">
                  <c:v>2.264364666666667E-2</c:v>
                </c:pt>
                <c:pt idx="55">
                  <c:v>2.2648944000000001E-2</c:v>
                </c:pt>
                <c:pt idx="56">
                  <c:v>2.4376547066666664E-2</c:v>
                </c:pt>
                <c:pt idx="57">
                  <c:v>2.8684862900000004E-2</c:v>
                </c:pt>
                <c:pt idx="58">
                  <c:v>3.4087853033333324E-2</c:v>
                </c:pt>
                <c:pt idx="59">
                  <c:v>3.8225959200000006E-2</c:v>
                </c:pt>
                <c:pt idx="60">
                  <c:v>3.8980573033333334E-2</c:v>
                </c:pt>
                <c:pt idx="61">
                  <c:v>3.7759521533333333E-2</c:v>
                </c:pt>
                <c:pt idx="62">
                  <c:v>3.5466300366666668E-2</c:v>
                </c:pt>
                <c:pt idx="63">
                  <c:v>3.2538310633333324E-2</c:v>
                </c:pt>
                <c:pt idx="64">
                  <c:v>2.8938023166666667E-2</c:v>
                </c:pt>
                <c:pt idx="65">
                  <c:v>2.7139798966666663E-2</c:v>
                </c:pt>
                <c:pt idx="66">
                  <c:v>3.0088242799999998E-2</c:v>
                </c:pt>
                <c:pt idx="67">
                  <c:v>3.8272463566666672E-2</c:v>
                </c:pt>
                <c:pt idx="68">
                  <c:v>4.7799543033333329E-2</c:v>
                </c:pt>
                <c:pt idx="69">
                  <c:v>5.2602720166666679E-2</c:v>
                </c:pt>
                <c:pt idx="70">
                  <c:v>4.9815474533333341E-2</c:v>
                </c:pt>
                <c:pt idx="71">
                  <c:v>4.1264415800000002E-2</c:v>
                </c:pt>
                <c:pt idx="72">
                  <c:v>3.1396861033333327E-2</c:v>
                </c:pt>
                <c:pt idx="73">
                  <c:v>2.2999356233333337E-2</c:v>
                </c:pt>
                <c:pt idx="74">
                  <c:v>1.6524312166666669E-2</c:v>
                </c:pt>
                <c:pt idx="75">
                  <c:v>1.0818962216666669E-2</c:v>
                </c:pt>
                <c:pt idx="76">
                  <c:v>6.4899337699999993E-3</c:v>
                </c:pt>
                <c:pt idx="77">
                  <c:v>5.8603864933333329E-3</c:v>
                </c:pt>
                <c:pt idx="78">
                  <c:v>1.0379622200000001E-2</c:v>
                </c:pt>
                <c:pt idx="79">
                  <c:v>1.7366378266666666E-2</c:v>
                </c:pt>
                <c:pt idx="80">
                  <c:v>2.1395281199999998E-2</c:v>
                </c:pt>
                <c:pt idx="81">
                  <c:v>1.8847821400000003E-2</c:v>
                </c:pt>
                <c:pt idx="82">
                  <c:v>1.0247929683333334E-2</c:v>
                </c:pt>
                <c:pt idx="83">
                  <c:v>9.9270830000000007E-5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2.8435586000000006E-4</c:v>
                </c:pt>
                <c:pt idx="89">
                  <c:v>4.6143374466666677E-3</c:v>
                </c:pt>
                <c:pt idx="90">
                  <c:v>8.7360034899999998E-3</c:v>
                </c:pt>
                <c:pt idx="91">
                  <c:v>1.253628685E-2</c:v>
                </c:pt>
                <c:pt idx="92">
                  <c:v>1.5292062233333332E-2</c:v>
                </c:pt>
                <c:pt idx="93">
                  <c:v>1.7119283066666664E-2</c:v>
                </c:pt>
                <c:pt idx="94">
                  <c:v>1.8138844466666668E-2</c:v>
                </c:pt>
                <c:pt idx="95">
                  <c:v>1.8616270133333331E-2</c:v>
                </c:pt>
                <c:pt idx="96">
                  <c:v>1.9919710299999997E-2</c:v>
                </c:pt>
                <c:pt idx="97">
                  <c:v>2.1673141699999995E-2</c:v>
                </c:pt>
                <c:pt idx="98">
                  <c:v>2.3294004233333335E-2</c:v>
                </c:pt>
                <c:pt idx="99">
                  <c:v>2.4208412099999996E-2</c:v>
                </c:pt>
                <c:pt idx="100">
                  <c:v>2.428313213333334E-2</c:v>
                </c:pt>
                <c:pt idx="101">
                  <c:v>2.4427422266666669E-2</c:v>
                </c:pt>
                <c:pt idx="102">
                  <c:v>2.4346389400000001E-2</c:v>
                </c:pt>
                <c:pt idx="103">
                  <c:v>2.4720977666666668E-2</c:v>
                </c:pt>
                <c:pt idx="104">
                  <c:v>2.4709122199999992E-2</c:v>
                </c:pt>
                <c:pt idx="105">
                  <c:v>2.4435807099999991E-2</c:v>
                </c:pt>
                <c:pt idx="106">
                  <c:v>2.3728115000000001E-2</c:v>
                </c:pt>
                <c:pt idx="107">
                  <c:v>2.2815088733333325E-2</c:v>
                </c:pt>
                <c:pt idx="108">
                  <c:v>2.1062243200000004E-2</c:v>
                </c:pt>
                <c:pt idx="109">
                  <c:v>1.8706470033333325E-2</c:v>
                </c:pt>
                <c:pt idx="110">
                  <c:v>1.6195841833333332E-2</c:v>
                </c:pt>
                <c:pt idx="111">
                  <c:v>1.5535678883333338E-2</c:v>
                </c:pt>
                <c:pt idx="112">
                  <c:v>1.2781326166666666E-2</c:v>
                </c:pt>
                <c:pt idx="113">
                  <c:v>9.8202659000000015E-3</c:v>
                </c:pt>
                <c:pt idx="114">
                  <c:v>6.3384484366666681E-3</c:v>
                </c:pt>
                <c:pt idx="115">
                  <c:v>2.2537627566666663E-3</c:v>
                </c:pt>
                <c:pt idx="116">
                  <c:v>1.5856666666666667E-5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596-408C-AD98-9D695F18281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5964751"/>
        <c:axId val="25978191"/>
      </c:lineChart>
      <c:catAx>
        <c:axId val="259647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5978191"/>
        <c:crosses val="autoZero"/>
        <c:auto val="1"/>
        <c:lblAlgn val="ctr"/>
        <c:lblOffset val="100"/>
        <c:noMultiLvlLbl val="0"/>
      </c:catAx>
      <c:valAx>
        <c:axId val="2597819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59647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2 訓練取平均'!$B$1:$DR$1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2 訓練取平均'!$B$28:$DR$28</c:f>
              <c:numCache>
                <c:formatCode>General</c:formatCode>
                <c:ptCount val="121"/>
                <c:pt idx="0">
                  <c:v>2.4372517435555549E-3</c:v>
                </c:pt>
                <c:pt idx="1">
                  <c:v>1.3658006460000004E-3</c:v>
                </c:pt>
                <c:pt idx="2">
                  <c:v>2.7379190882222226E-3</c:v>
                </c:pt>
                <c:pt idx="3">
                  <c:v>3.1419675486666671E-3</c:v>
                </c:pt>
                <c:pt idx="4">
                  <c:v>3.3298770793333335E-3</c:v>
                </c:pt>
                <c:pt idx="5">
                  <c:v>4.0495299991111103E-3</c:v>
                </c:pt>
                <c:pt idx="6">
                  <c:v>5.7062127735555551E-3</c:v>
                </c:pt>
                <c:pt idx="7">
                  <c:v>7.6375390891111105E-3</c:v>
                </c:pt>
                <c:pt idx="8">
                  <c:v>7.3569909928888899E-3</c:v>
                </c:pt>
                <c:pt idx="9">
                  <c:v>3.7513997453333336E-3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1.3133637446666666E-3</c:v>
                </c:pt>
                <c:pt idx="15">
                  <c:v>7.201621586666665E-3</c:v>
                </c:pt>
                <c:pt idx="16">
                  <c:v>1.1658418483333335E-2</c:v>
                </c:pt>
                <c:pt idx="17">
                  <c:v>1.1512624751111112E-2</c:v>
                </c:pt>
                <c:pt idx="18">
                  <c:v>7.0300895388888882E-3</c:v>
                </c:pt>
                <c:pt idx="19">
                  <c:v>5.5211250666666674E-4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3.8734444444444449E-5</c:v>
                </c:pt>
                <c:pt idx="26">
                  <c:v>5.8265939271111115E-3</c:v>
                </c:pt>
                <c:pt idx="27">
                  <c:v>1.1410441148888888E-2</c:v>
                </c:pt>
                <c:pt idx="28">
                  <c:v>1.6084776852222222E-2</c:v>
                </c:pt>
                <c:pt idx="29">
                  <c:v>1.9774800953333335E-2</c:v>
                </c:pt>
                <c:pt idx="30">
                  <c:v>2.3812507931111115E-2</c:v>
                </c:pt>
                <c:pt idx="31">
                  <c:v>2.8390135488888888E-2</c:v>
                </c:pt>
                <c:pt idx="32">
                  <c:v>3.3047883280000002E-2</c:v>
                </c:pt>
                <c:pt idx="33">
                  <c:v>3.9176011313333335E-2</c:v>
                </c:pt>
                <c:pt idx="34">
                  <c:v>4.5898486328888884E-2</c:v>
                </c:pt>
                <c:pt idx="35">
                  <c:v>5.1834578771111119E-2</c:v>
                </c:pt>
                <c:pt idx="36">
                  <c:v>5.4387712431111117E-2</c:v>
                </c:pt>
                <c:pt idx="37">
                  <c:v>5.2058642097777774E-2</c:v>
                </c:pt>
                <c:pt idx="38">
                  <c:v>4.5943073891111109E-2</c:v>
                </c:pt>
                <c:pt idx="39">
                  <c:v>3.8005942213333331E-2</c:v>
                </c:pt>
                <c:pt idx="40">
                  <c:v>2.9480500277777776E-2</c:v>
                </c:pt>
                <c:pt idx="41">
                  <c:v>2.2745285986666666E-2</c:v>
                </c:pt>
                <c:pt idx="42">
                  <c:v>1.843730348888889E-2</c:v>
                </c:pt>
                <c:pt idx="43">
                  <c:v>1.8335493953333334E-2</c:v>
                </c:pt>
                <c:pt idx="44">
                  <c:v>2.2925387966666665E-2</c:v>
                </c:pt>
                <c:pt idx="45">
                  <c:v>2.9533447944444444E-2</c:v>
                </c:pt>
                <c:pt idx="46">
                  <c:v>3.4345685168888897E-2</c:v>
                </c:pt>
                <c:pt idx="47">
                  <c:v>3.539725225555556E-2</c:v>
                </c:pt>
                <c:pt idx="48">
                  <c:v>3.3890050506666665E-2</c:v>
                </c:pt>
                <c:pt idx="49">
                  <c:v>3.222295127777778E-2</c:v>
                </c:pt>
                <c:pt idx="50">
                  <c:v>3.1232994053333324E-2</c:v>
                </c:pt>
                <c:pt idx="51">
                  <c:v>3.1456607388888891E-2</c:v>
                </c:pt>
                <c:pt idx="52">
                  <c:v>3.2174707422222226E-2</c:v>
                </c:pt>
                <c:pt idx="53">
                  <c:v>3.1571189679999993E-2</c:v>
                </c:pt>
                <c:pt idx="54">
                  <c:v>2.849339551777778E-2</c:v>
                </c:pt>
                <c:pt idx="55">
                  <c:v>2.5231192480000001E-2</c:v>
                </c:pt>
                <c:pt idx="56">
                  <c:v>2.4535314771111112E-2</c:v>
                </c:pt>
                <c:pt idx="57">
                  <c:v>2.9539876986666668E-2</c:v>
                </c:pt>
                <c:pt idx="58">
                  <c:v>3.8499952386666668E-2</c:v>
                </c:pt>
                <c:pt idx="59">
                  <c:v>4.648268928000001E-2</c:v>
                </c:pt>
                <c:pt idx="60">
                  <c:v>4.8970473851111113E-2</c:v>
                </c:pt>
                <c:pt idx="61">
                  <c:v>4.7830880028888891E-2</c:v>
                </c:pt>
                <c:pt idx="62">
                  <c:v>4.6875519377777786E-2</c:v>
                </c:pt>
                <c:pt idx="63">
                  <c:v>4.8002356744444453E-2</c:v>
                </c:pt>
                <c:pt idx="64">
                  <c:v>4.8579051982222211E-2</c:v>
                </c:pt>
                <c:pt idx="65">
                  <c:v>4.6943625566666668E-2</c:v>
                </c:pt>
                <c:pt idx="66">
                  <c:v>4.6336113946666653E-2</c:v>
                </c:pt>
                <c:pt idx="67">
                  <c:v>5.0959236842222221E-2</c:v>
                </c:pt>
                <c:pt idx="68">
                  <c:v>5.9174467244444438E-2</c:v>
                </c:pt>
                <c:pt idx="69">
                  <c:v>6.2472700800000003E-2</c:v>
                </c:pt>
                <c:pt idx="70">
                  <c:v>5.4657102155555561E-2</c:v>
                </c:pt>
                <c:pt idx="71">
                  <c:v>3.7437839824444451E-2</c:v>
                </c:pt>
                <c:pt idx="72">
                  <c:v>1.9572064214444445E-2</c:v>
                </c:pt>
                <c:pt idx="73">
                  <c:v>8.8461973677777771E-3</c:v>
                </c:pt>
                <c:pt idx="74">
                  <c:v>7.9164675066666686E-3</c:v>
                </c:pt>
                <c:pt idx="75">
                  <c:v>1.316542094888889E-2</c:v>
                </c:pt>
                <c:pt idx="76">
                  <c:v>1.9383324731111106E-2</c:v>
                </c:pt>
                <c:pt idx="77">
                  <c:v>2.2778719340000003E-2</c:v>
                </c:pt>
                <c:pt idx="78">
                  <c:v>2.4046191519999999E-2</c:v>
                </c:pt>
                <c:pt idx="79">
                  <c:v>2.4852953571111103E-2</c:v>
                </c:pt>
                <c:pt idx="80">
                  <c:v>2.4220045986666664E-2</c:v>
                </c:pt>
                <c:pt idx="81">
                  <c:v>1.9888218173333336E-2</c:v>
                </c:pt>
                <c:pt idx="82">
                  <c:v>1.0806048062222221E-2</c:v>
                </c:pt>
                <c:pt idx="83">
                  <c:v>1.1727381466666664E-3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1.3759622622222221E-3</c:v>
                </c:pt>
                <c:pt idx="88">
                  <c:v>1.2145539104444443E-2</c:v>
                </c:pt>
                <c:pt idx="89">
                  <c:v>2.1313705471111111E-2</c:v>
                </c:pt>
                <c:pt idx="90">
                  <c:v>2.7223435493333337E-2</c:v>
                </c:pt>
                <c:pt idx="91">
                  <c:v>3.0294074271111106E-2</c:v>
                </c:pt>
                <c:pt idx="92">
                  <c:v>3.0251726504444448E-2</c:v>
                </c:pt>
                <c:pt idx="93">
                  <c:v>2.8932023202222223E-2</c:v>
                </c:pt>
                <c:pt idx="94">
                  <c:v>2.7100996891111114E-2</c:v>
                </c:pt>
                <c:pt idx="95">
                  <c:v>2.4648056657777778E-2</c:v>
                </c:pt>
                <c:pt idx="96">
                  <c:v>2.4620261568888885E-2</c:v>
                </c:pt>
                <c:pt idx="97">
                  <c:v>2.5870294528888883E-2</c:v>
                </c:pt>
                <c:pt idx="98">
                  <c:v>2.7530762377777785E-2</c:v>
                </c:pt>
                <c:pt idx="99">
                  <c:v>2.9079345815555557E-2</c:v>
                </c:pt>
                <c:pt idx="100">
                  <c:v>3.0338613962222219E-2</c:v>
                </c:pt>
                <c:pt idx="101">
                  <c:v>3.002048717111111E-2</c:v>
                </c:pt>
                <c:pt idx="102">
                  <c:v>2.9682355613333333E-2</c:v>
                </c:pt>
                <c:pt idx="103">
                  <c:v>2.9241087035555557E-2</c:v>
                </c:pt>
                <c:pt idx="104">
                  <c:v>2.778864874444445E-2</c:v>
                </c:pt>
                <c:pt idx="105">
                  <c:v>2.543170043111111E-2</c:v>
                </c:pt>
                <c:pt idx="106">
                  <c:v>2.2124807217777778E-2</c:v>
                </c:pt>
                <c:pt idx="107">
                  <c:v>1.8429859828888884E-2</c:v>
                </c:pt>
                <c:pt idx="108">
                  <c:v>1.3418251131111114E-2</c:v>
                </c:pt>
                <c:pt idx="109">
                  <c:v>7.7655469955555554E-3</c:v>
                </c:pt>
                <c:pt idx="110">
                  <c:v>2.7330483800000007E-3</c:v>
                </c:pt>
                <c:pt idx="111">
                  <c:v>1.4069367866666668E-4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945-4674-B460-E3EEF40828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788706960"/>
        <c:axId val="1788707920"/>
      </c:lineChart>
      <c:catAx>
        <c:axId val="1788706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88707920"/>
        <c:crosses val="autoZero"/>
        <c:auto val="1"/>
        <c:lblAlgn val="ctr"/>
        <c:lblOffset val="100"/>
        <c:noMultiLvlLbl val="0"/>
      </c:catAx>
      <c:valAx>
        <c:axId val="17887079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887069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2 訓練取平均'!$B$1:$DR$1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2 訓練取平均'!$B$23:$DR$23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6.6799999999999996E-6</c:v>
                </c:pt>
                <c:pt idx="4">
                  <c:v>4.7229479599999991E-4</c:v>
                </c:pt>
                <c:pt idx="5">
                  <c:v>1.5173763142314815E-3</c:v>
                </c:pt>
                <c:pt idx="6">
                  <c:v>2.707914681314815E-3</c:v>
                </c:pt>
                <c:pt idx="7">
                  <c:v>4.6746713002962957E-3</c:v>
                </c:pt>
                <c:pt idx="8">
                  <c:v>5.8162349875185192E-3</c:v>
                </c:pt>
                <c:pt idx="9">
                  <c:v>4.6920972339259256E-3</c:v>
                </c:pt>
                <c:pt idx="10">
                  <c:v>1.1285000036111109E-3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2.7120253819444448E-4</c:v>
                </c:pt>
                <c:pt idx="15">
                  <c:v>6.1766734343333346E-3</c:v>
                </c:pt>
                <c:pt idx="16">
                  <c:v>1.0930646569629632E-2</c:v>
                </c:pt>
                <c:pt idx="17">
                  <c:v>1.101186013148148E-2</c:v>
                </c:pt>
                <c:pt idx="18">
                  <c:v>6.7245602422407406E-3</c:v>
                </c:pt>
                <c:pt idx="19">
                  <c:v>3.4791851851851861E-5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9.7870563499999984E-6</c:v>
                </c:pt>
                <c:pt idx="26">
                  <c:v>4.6773608960370382E-3</c:v>
                </c:pt>
                <c:pt idx="27">
                  <c:v>9.7862627990740747E-3</c:v>
                </c:pt>
                <c:pt idx="28">
                  <c:v>1.3301590521203704E-2</c:v>
                </c:pt>
                <c:pt idx="29">
                  <c:v>1.4835618790925924E-2</c:v>
                </c:pt>
                <c:pt idx="30">
                  <c:v>1.6149536725648152E-2</c:v>
                </c:pt>
                <c:pt idx="31">
                  <c:v>1.7555318108703706E-2</c:v>
                </c:pt>
                <c:pt idx="32">
                  <c:v>1.8450003002037037E-2</c:v>
                </c:pt>
                <c:pt idx="33">
                  <c:v>2.0176435699629628E-2</c:v>
                </c:pt>
                <c:pt idx="34">
                  <c:v>2.226727763740741E-2</c:v>
                </c:pt>
                <c:pt idx="35">
                  <c:v>2.4267510592407407E-2</c:v>
                </c:pt>
                <c:pt idx="36">
                  <c:v>2.4689560204629632E-2</c:v>
                </c:pt>
                <c:pt idx="37">
                  <c:v>2.2842817769814817E-2</c:v>
                </c:pt>
                <c:pt idx="38">
                  <c:v>1.9141693953703704E-2</c:v>
                </c:pt>
                <c:pt idx="39">
                  <c:v>1.5133178859074076E-2</c:v>
                </c:pt>
                <c:pt idx="40">
                  <c:v>1.1587071060000001E-2</c:v>
                </c:pt>
                <c:pt idx="41">
                  <c:v>9.4526658649999994E-3</c:v>
                </c:pt>
                <c:pt idx="42">
                  <c:v>8.1125678916666669E-3</c:v>
                </c:pt>
                <c:pt idx="43">
                  <c:v>9.4316518897222205E-3</c:v>
                </c:pt>
                <c:pt idx="44">
                  <c:v>1.5150777498518522E-2</c:v>
                </c:pt>
                <c:pt idx="45">
                  <c:v>2.3116621114259262E-2</c:v>
                </c:pt>
                <c:pt idx="46">
                  <c:v>3.0154956328148144E-2</c:v>
                </c:pt>
                <c:pt idx="47">
                  <c:v>3.3565634503518516E-2</c:v>
                </c:pt>
                <c:pt idx="48">
                  <c:v>3.3034739606111106E-2</c:v>
                </c:pt>
                <c:pt idx="49">
                  <c:v>3.0132527551481478E-2</c:v>
                </c:pt>
                <c:pt idx="50">
                  <c:v>2.6177532554629637E-2</c:v>
                </c:pt>
                <c:pt idx="51">
                  <c:v>2.3548357276111109E-2</c:v>
                </c:pt>
                <c:pt idx="52">
                  <c:v>2.3152905837777783E-2</c:v>
                </c:pt>
                <c:pt idx="53">
                  <c:v>2.3488587532592593E-2</c:v>
                </c:pt>
                <c:pt idx="54">
                  <c:v>2.2501888684259251E-2</c:v>
                </c:pt>
                <c:pt idx="55">
                  <c:v>2.0694958319629628E-2</c:v>
                </c:pt>
                <c:pt idx="56">
                  <c:v>2.0520304477962961E-2</c:v>
                </c:pt>
                <c:pt idx="57">
                  <c:v>2.379003153648148E-2</c:v>
                </c:pt>
                <c:pt idx="58">
                  <c:v>2.9606826890740737E-2</c:v>
                </c:pt>
                <c:pt idx="59">
                  <c:v>3.5142134619444446E-2</c:v>
                </c:pt>
                <c:pt idx="60">
                  <c:v>3.7469451599629632E-2</c:v>
                </c:pt>
                <c:pt idx="61">
                  <c:v>3.7886548635185181E-2</c:v>
                </c:pt>
                <c:pt idx="62">
                  <c:v>3.7373164028888892E-2</c:v>
                </c:pt>
                <c:pt idx="63">
                  <c:v>3.6163882877037035E-2</c:v>
                </c:pt>
                <c:pt idx="64">
                  <c:v>3.3493707099814814E-2</c:v>
                </c:pt>
                <c:pt idx="65">
                  <c:v>3.1341354563518518E-2</c:v>
                </c:pt>
                <c:pt idx="66">
                  <c:v>3.369820774E-2</c:v>
                </c:pt>
                <c:pt idx="67">
                  <c:v>4.2753403769629633E-2</c:v>
                </c:pt>
                <c:pt idx="68">
                  <c:v>5.4654673902777784E-2</c:v>
                </c:pt>
                <c:pt idx="69">
                  <c:v>6.1381890793333338E-2</c:v>
                </c:pt>
                <c:pt idx="70">
                  <c:v>5.7887871940000009E-2</c:v>
                </c:pt>
                <c:pt idx="71">
                  <c:v>4.5800925479444442E-2</c:v>
                </c:pt>
                <c:pt idx="72">
                  <c:v>3.1868135907777782E-2</c:v>
                </c:pt>
                <c:pt idx="73">
                  <c:v>2.1405699134629624E-2</c:v>
                </c:pt>
                <c:pt idx="74">
                  <c:v>1.5961075870555556E-2</c:v>
                </c:pt>
                <c:pt idx="75">
                  <c:v>1.3045512657129632E-2</c:v>
                </c:pt>
                <c:pt idx="76">
                  <c:v>1.1196291622037037E-2</c:v>
                </c:pt>
                <c:pt idx="77">
                  <c:v>1.1472337836666667E-2</c:v>
                </c:pt>
                <c:pt idx="78">
                  <c:v>1.580310364083333E-2</c:v>
                </c:pt>
                <c:pt idx="79">
                  <c:v>2.2405362136111117E-2</c:v>
                </c:pt>
                <c:pt idx="80">
                  <c:v>2.5835649494814816E-2</c:v>
                </c:pt>
                <c:pt idx="81">
                  <c:v>2.1939177878703708E-2</c:v>
                </c:pt>
                <c:pt idx="82">
                  <c:v>1.0939240066203702E-2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2.3733464870740744E-3</c:v>
                </c:pt>
                <c:pt idx="89">
                  <c:v>9.7372089350925943E-3</c:v>
                </c:pt>
                <c:pt idx="90">
                  <c:v>1.5677294023888885E-2</c:v>
                </c:pt>
                <c:pt idx="91">
                  <c:v>2.0425746787222223E-2</c:v>
                </c:pt>
                <c:pt idx="92">
                  <c:v>2.328159902148148E-2</c:v>
                </c:pt>
                <c:pt idx="93">
                  <c:v>2.4666403336111118E-2</c:v>
                </c:pt>
                <c:pt idx="94">
                  <c:v>2.489416520148148E-2</c:v>
                </c:pt>
                <c:pt idx="95">
                  <c:v>2.4479911717962963E-2</c:v>
                </c:pt>
                <c:pt idx="96">
                  <c:v>2.5132322828148153E-2</c:v>
                </c:pt>
                <c:pt idx="97">
                  <c:v>2.6522010581296294E-2</c:v>
                </c:pt>
                <c:pt idx="98">
                  <c:v>2.8028991009814812E-2</c:v>
                </c:pt>
                <c:pt idx="99">
                  <c:v>2.9098182889259257E-2</c:v>
                </c:pt>
                <c:pt idx="100">
                  <c:v>2.9471558026666667E-2</c:v>
                </c:pt>
                <c:pt idx="101">
                  <c:v>2.9737889311851853E-2</c:v>
                </c:pt>
                <c:pt idx="102">
                  <c:v>2.9857924257407409E-2</c:v>
                </c:pt>
                <c:pt idx="103">
                  <c:v>3.0410642043333339E-2</c:v>
                </c:pt>
                <c:pt idx="104">
                  <c:v>3.0335717306481477E-2</c:v>
                </c:pt>
                <c:pt idx="105">
                  <c:v>2.971024780370371E-2</c:v>
                </c:pt>
                <c:pt idx="106">
                  <c:v>2.8406568428518519E-2</c:v>
                </c:pt>
                <c:pt idx="107">
                  <c:v>2.6827034423148148E-2</c:v>
                </c:pt>
                <c:pt idx="108">
                  <c:v>2.4095388535740735E-2</c:v>
                </c:pt>
                <c:pt idx="109">
                  <c:v>2.0678595252407405E-2</c:v>
                </c:pt>
                <c:pt idx="110">
                  <c:v>1.7172711610555554E-2</c:v>
                </c:pt>
                <c:pt idx="111">
                  <c:v>1.4512185707870372E-2</c:v>
                </c:pt>
                <c:pt idx="112">
                  <c:v>1.0555990213055555E-2</c:v>
                </c:pt>
                <c:pt idx="113">
                  <c:v>6.6398648431851837E-3</c:v>
                </c:pt>
                <c:pt idx="114">
                  <c:v>2.9095275834444445E-3</c:v>
                </c:pt>
                <c:pt idx="115">
                  <c:v>9.4756372870370361E-4</c:v>
                </c:pt>
                <c:pt idx="116">
                  <c:v>8.3611111111111109E-6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9CD-4A66-A828-E934F5F115A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788706960"/>
        <c:axId val="1788707920"/>
      </c:lineChart>
      <c:catAx>
        <c:axId val="1788706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88707920"/>
        <c:crosses val="autoZero"/>
        <c:auto val="1"/>
        <c:lblAlgn val="ctr"/>
        <c:lblOffset val="100"/>
        <c:noMultiLvlLbl val="0"/>
      </c:catAx>
      <c:valAx>
        <c:axId val="17887079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887069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2 訓練取平均'!$B$1:$DR$1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2 訓練取平均'!$B$3:$DR$3</c:f>
              <c:numCache>
                <c:formatCode>General</c:formatCode>
                <c:ptCount val="121"/>
                <c:pt idx="0">
                  <c:v>1.2661841928571432E-2</c:v>
                </c:pt>
                <c:pt idx="1">
                  <c:v>1.557958558928571E-2</c:v>
                </c:pt>
                <c:pt idx="2">
                  <c:v>2.1283491357142848E-2</c:v>
                </c:pt>
                <c:pt idx="3">
                  <c:v>2.5478956750000007E-2</c:v>
                </c:pt>
                <c:pt idx="4">
                  <c:v>2.6828784249999998E-2</c:v>
                </c:pt>
                <c:pt idx="5">
                  <c:v>2.4721392285714273E-2</c:v>
                </c:pt>
                <c:pt idx="6">
                  <c:v>2.0617198892857146E-2</c:v>
                </c:pt>
                <c:pt idx="7">
                  <c:v>1.6170212035714292E-2</c:v>
                </c:pt>
                <c:pt idx="8">
                  <c:v>1.1488906678571427E-2</c:v>
                </c:pt>
                <c:pt idx="9">
                  <c:v>7.6844497214285708E-3</c:v>
                </c:pt>
                <c:pt idx="10">
                  <c:v>4.2772278750000002E-3</c:v>
                </c:pt>
                <c:pt idx="11">
                  <c:v>2.9337258892857148E-3</c:v>
                </c:pt>
                <c:pt idx="12">
                  <c:v>5.1877671642857111E-3</c:v>
                </c:pt>
                <c:pt idx="13">
                  <c:v>1.0512822285714278E-2</c:v>
                </c:pt>
                <c:pt idx="14">
                  <c:v>1.5853814000000001E-2</c:v>
                </c:pt>
                <c:pt idx="15">
                  <c:v>1.7596255392857141E-2</c:v>
                </c:pt>
                <c:pt idx="16">
                  <c:v>1.3930239607142859E-2</c:v>
                </c:pt>
                <c:pt idx="17">
                  <c:v>6.7264750107142871E-3</c:v>
                </c:pt>
                <c:pt idx="18">
                  <c:v>1.2734667464285709E-3</c:v>
                </c:pt>
                <c:pt idx="19">
                  <c:v>0</c:v>
                </c:pt>
                <c:pt idx="20">
                  <c:v>0</c:v>
                </c:pt>
                <c:pt idx="21">
                  <c:v>1.6903153000000003E-3</c:v>
                </c:pt>
                <c:pt idx="22">
                  <c:v>8.7238047250000027E-3</c:v>
                </c:pt>
                <c:pt idx="23">
                  <c:v>1.805269807142857E-2</c:v>
                </c:pt>
                <c:pt idx="24">
                  <c:v>2.8041922357142868E-2</c:v>
                </c:pt>
                <c:pt idx="25">
                  <c:v>3.4380133357142864E-2</c:v>
                </c:pt>
                <c:pt idx="26">
                  <c:v>3.7615659428571431E-2</c:v>
                </c:pt>
                <c:pt idx="27">
                  <c:v>3.7249324571428551E-2</c:v>
                </c:pt>
                <c:pt idx="28">
                  <c:v>3.6196939750000011E-2</c:v>
                </c:pt>
                <c:pt idx="29">
                  <c:v>3.5293124928571416E-2</c:v>
                </c:pt>
                <c:pt idx="30">
                  <c:v>3.5092907678571442E-2</c:v>
                </c:pt>
                <c:pt idx="31">
                  <c:v>3.5626543428571439E-2</c:v>
                </c:pt>
                <c:pt idx="32">
                  <c:v>3.8629127928571441E-2</c:v>
                </c:pt>
                <c:pt idx="33">
                  <c:v>4.4462654321428582E-2</c:v>
                </c:pt>
                <c:pt idx="34">
                  <c:v>5.3039573928571448E-2</c:v>
                </c:pt>
                <c:pt idx="35">
                  <c:v>6.2437076642857157E-2</c:v>
                </c:pt>
                <c:pt idx="36">
                  <c:v>7.0275020214285736E-2</c:v>
                </c:pt>
                <c:pt idx="37">
                  <c:v>7.529998771428574E-2</c:v>
                </c:pt>
                <c:pt idx="38">
                  <c:v>7.5869760249999987E-2</c:v>
                </c:pt>
                <c:pt idx="39">
                  <c:v>7.3240008249999988E-2</c:v>
                </c:pt>
                <c:pt idx="40">
                  <c:v>6.8133852142857165E-2</c:v>
                </c:pt>
                <c:pt idx="41">
                  <c:v>6.2896360214285699E-2</c:v>
                </c:pt>
                <c:pt idx="42">
                  <c:v>5.8305381142857139E-2</c:v>
                </c:pt>
                <c:pt idx="43">
                  <c:v>5.4037754571428565E-2</c:v>
                </c:pt>
                <c:pt idx="44">
                  <c:v>5.1271292214285717E-2</c:v>
                </c:pt>
                <c:pt idx="45">
                  <c:v>4.9174234678571425E-2</c:v>
                </c:pt>
                <c:pt idx="46">
                  <c:v>4.6347458321428572E-2</c:v>
                </c:pt>
                <c:pt idx="47">
                  <c:v>4.1727983785714295E-2</c:v>
                </c:pt>
                <c:pt idx="48">
                  <c:v>3.6232062142857159E-2</c:v>
                </c:pt>
                <c:pt idx="49">
                  <c:v>3.3429219571428581E-2</c:v>
                </c:pt>
                <c:pt idx="50">
                  <c:v>3.3560266571428583E-2</c:v>
                </c:pt>
                <c:pt idx="51">
                  <c:v>3.4985372107142865E-2</c:v>
                </c:pt>
                <c:pt idx="52">
                  <c:v>3.6950376035714307E-2</c:v>
                </c:pt>
                <c:pt idx="53">
                  <c:v>4.0512401678571418E-2</c:v>
                </c:pt>
                <c:pt idx="54">
                  <c:v>4.7569313642857151E-2</c:v>
                </c:pt>
                <c:pt idx="55">
                  <c:v>5.7439412214285723E-2</c:v>
                </c:pt>
                <c:pt idx="56">
                  <c:v>6.4850174499999996E-2</c:v>
                </c:pt>
                <c:pt idx="57">
                  <c:v>6.8374362428571422E-2</c:v>
                </c:pt>
                <c:pt idx="58">
                  <c:v>6.7898170428571408E-2</c:v>
                </c:pt>
                <c:pt idx="59">
                  <c:v>6.3336158571428589E-2</c:v>
                </c:pt>
                <c:pt idx="60">
                  <c:v>5.6200387035714269E-2</c:v>
                </c:pt>
                <c:pt idx="61">
                  <c:v>4.8084677392857149E-2</c:v>
                </c:pt>
                <c:pt idx="62">
                  <c:v>4.2752371214285725E-2</c:v>
                </c:pt>
                <c:pt idx="63">
                  <c:v>4.1178356857142849E-2</c:v>
                </c:pt>
                <c:pt idx="64">
                  <c:v>4.22178117857143E-2</c:v>
                </c:pt>
                <c:pt idx="65">
                  <c:v>4.2529418178571421E-2</c:v>
                </c:pt>
                <c:pt idx="66">
                  <c:v>4.0920371607142868E-2</c:v>
                </c:pt>
                <c:pt idx="67">
                  <c:v>3.6916337642857136E-2</c:v>
                </c:pt>
                <c:pt idx="68">
                  <c:v>3.0999852107142851E-2</c:v>
                </c:pt>
                <c:pt idx="69">
                  <c:v>2.4101175642857148E-2</c:v>
                </c:pt>
                <c:pt idx="70">
                  <c:v>1.9041811499999995E-2</c:v>
                </c:pt>
                <c:pt idx="71">
                  <c:v>1.7111019285714284E-2</c:v>
                </c:pt>
                <c:pt idx="72">
                  <c:v>1.7535193857142865E-2</c:v>
                </c:pt>
                <c:pt idx="73">
                  <c:v>1.7281793464285718E-2</c:v>
                </c:pt>
                <c:pt idx="74">
                  <c:v>1.378988285714286E-2</c:v>
                </c:pt>
                <c:pt idx="75">
                  <c:v>7.5996582321428566E-3</c:v>
                </c:pt>
                <c:pt idx="76">
                  <c:v>2.0942641321428576E-3</c:v>
                </c:pt>
                <c:pt idx="77">
                  <c:v>9.9296899714285754E-4</c:v>
                </c:pt>
                <c:pt idx="78">
                  <c:v>4.8833655285714286E-3</c:v>
                </c:pt>
                <c:pt idx="79">
                  <c:v>1.0517064249999998E-2</c:v>
                </c:pt>
                <c:pt idx="80">
                  <c:v>1.3483517767857141E-2</c:v>
                </c:pt>
                <c:pt idx="81">
                  <c:v>1.257360475E-2</c:v>
                </c:pt>
                <c:pt idx="82">
                  <c:v>9.8950945000000016E-3</c:v>
                </c:pt>
                <c:pt idx="83">
                  <c:v>8.9971572142857181E-3</c:v>
                </c:pt>
                <c:pt idx="84">
                  <c:v>1.2109856642857145E-2</c:v>
                </c:pt>
                <c:pt idx="85">
                  <c:v>1.849513278571429E-2</c:v>
                </c:pt>
                <c:pt idx="86">
                  <c:v>2.5661221714285708E-2</c:v>
                </c:pt>
                <c:pt idx="87">
                  <c:v>3.1134548642857158E-2</c:v>
                </c:pt>
                <c:pt idx="88">
                  <c:v>3.3238088571428563E-2</c:v>
                </c:pt>
                <c:pt idx="89">
                  <c:v>3.0554593214285702E-2</c:v>
                </c:pt>
                <c:pt idx="90">
                  <c:v>2.4798070607142859E-2</c:v>
                </c:pt>
                <c:pt idx="91">
                  <c:v>1.7273938892857145E-2</c:v>
                </c:pt>
                <c:pt idx="92">
                  <c:v>1.0252704749999998E-2</c:v>
                </c:pt>
                <c:pt idx="93">
                  <c:v>6.7495579999999984E-3</c:v>
                </c:pt>
                <c:pt idx="94">
                  <c:v>6.2692450321428575E-3</c:v>
                </c:pt>
                <c:pt idx="95">
                  <c:v>6.3365861249999973E-3</c:v>
                </c:pt>
                <c:pt idx="96">
                  <c:v>1.0617352071428573E-2</c:v>
                </c:pt>
                <c:pt idx="97">
                  <c:v>1.5178056857142854E-2</c:v>
                </c:pt>
                <c:pt idx="98">
                  <c:v>1.8452231071428574E-2</c:v>
                </c:pt>
                <c:pt idx="99">
                  <c:v>2.0933040142857146E-2</c:v>
                </c:pt>
                <c:pt idx="100">
                  <c:v>2.424171675E-2</c:v>
                </c:pt>
                <c:pt idx="101">
                  <c:v>2.5494122857142861E-2</c:v>
                </c:pt>
                <c:pt idx="102">
                  <c:v>2.5112412107142861E-2</c:v>
                </c:pt>
                <c:pt idx="103">
                  <c:v>2.492411035714286E-2</c:v>
                </c:pt>
                <c:pt idx="104">
                  <c:v>2.4392468178571425E-2</c:v>
                </c:pt>
                <c:pt idx="105">
                  <c:v>2.3122626035714279E-2</c:v>
                </c:pt>
                <c:pt idx="106">
                  <c:v>2.1393003392857136E-2</c:v>
                </c:pt>
                <c:pt idx="107">
                  <c:v>1.9518278750000003E-2</c:v>
                </c:pt>
                <c:pt idx="108">
                  <c:v>1.7441941892857152E-2</c:v>
                </c:pt>
                <c:pt idx="109">
                  <c:v>1.534188621428571E-2</c:v>
                </c:pt>
                <c:pt idx="110">
                  <c:v>1.3659167285714284E-2</c:v>
                </c:pt>
                <c:pt idx="111">
                  <c:v>2.4033562857142857E-5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FE3-42D6-B517-C2ED024127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788706960"/>
        <c:axId val="1788707920"/>
      </c:lineChart>
      <c:catAx>
        <c:axId val="1788706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88707920"/>
        <c:crosses val="autoZero"/>
        <c:auto val="1"/>
        <c:lblAlgn val="ctr"/>
        <c:lblOffset val="100"/>
        <c:noMultiLvlLbl val="0"/>
      </c:catAx>
      <c:valAx>
        <c:axId val="17887079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887069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2 訓練取平均'!$B$1:$DR$1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2 訓練取平均'!$B$17:$DR$17</c:f>
              <c:numCache>
                <c:formatCode>General</c:formatCode>
                <c:ptCount val="121"/>
                <c:pt idx="0">
                  <c:v>0</c:v>
                </c:pt>
                <c:pt idx="1">
                  <c:v>2.0862068965517243E-6</c:v>
                </c:pt>
                <c:pt idx="2">
                  <c:v>2.4715054793103459E-3</c:v>
                </c:pt>
                <c:pt idx="3">
                  <c:v>7.133372854206896E-3</c:v>
                </c:pt>
                <c:pt idx="4">
                  <c:v>1.0323559235862066E-2</c:v>
                </c:pt>
                <c:pt idx="5">
                  <c:v>1.3370672910689654E-2</c:v>
                </c:pt>
                <c:pt idx="6">
                  <c:v>1.638173524758621E-2</c:v>
                </c:pt>
                <c:pt idx="7">
                  <c:v>1.691542012068966E-2</c:v>
                </c:pt>
                <c:pt idx="8">
                  <c:v>1.287721380413793E-2</c:v>
                </c:pt>
                <c:pt idx="9">
                  <c:v>4.9316159195862061E-3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6.4994364482758612E-4</c:v>
                </c:pt>
                <c:pt idx="15">
                  <c:v>4.5738084935172396E-3</c:v>
                </c:pt>
                <c:pt idx="16">
                  <c:v>6.5157356501379313E-3</c:v>
                </c:pt>
                <c:pt idx="17">
                  <c:v>5.3448689633793112E-3</c:v>
                </c:pt>
                <c:pt idx="18">
                  <c:v>2.7518457234482754E-3</c:v>
                </c:pt>
                <c:pt idx="19">
                  <c:v>1.9870346206896553E-4</c:v>
                </c:pt>
                <c:pt idx="20">
                  <c:v>0</c:v>
                </c:pt>
                <c:pt idx="21">
                  <c:v>1.6648641379310347E-4</c:v>
                </c:pt>
                <c:pt idx="22">
                  <c:v>1.2730602271034479E-3</c:v>
                </c:pt>
                <c:pt idx="23">
                  <c:v>2.7755006549655152E-3</c:v>
                </c:pt>
                <c:pt idx="24">
                  <c:v>5.3167458538620673E-3</c:v>
                </c:pt>
                <c:pt idx="25">
                  <c:v>7.9608281544137939E-3</c:v>
                </c:pt>
                <c:pt idx="26">
                  <c:v>1.1797123603793102E-2</c:v>
                </c:pt>
                <c:pt idx="27">
                  <c:v>1.5453150352413788E-2</c:v>
                </c:pt>
                <c:pt idx="28">
                  <c:v>1.8950952028275864E-2</c:v>
                </c:pt>
                <c:pt idx="29">
                  <c:v>2.180265214413793E-2</c:v>
                </c:pt>
                <c:pt idx="30">
                  <c:v>2.3742945928275867E-2</c:v>
                </c:pt>
                <c:pt idx="31">
                  <c:v>2.5226646746206893E-2</c:v>
                </c:pt>
                <c:pt idx="32">
                  <c:v>2.7336681242068964E-2</c:v>
                </c:pt>
                <c:pt idx="33">
                  <c:v>3.2298124993793108E-2</c:v>
                </c:pt>
                <c:pt idx="34">
                  <c:v>3.9470220769655173E-2</c:v>
                </c:pt>
                <c:pt idx="35">
                  <c:v>4.7769047815862067E-2</c:v>
                </c:pt>
                <c:pt idx="36">
                  <c:v>5.4183718457241362E-2</c:v>
                </c:pt>
                <c:pt idx="37">
                  <c:v>5.7126987088965533E-2</c:v>
                </c:pt>
                <c:pt idx="38">
                  <c:v>5.6139101778620693E-2</c:v>
                </c:pt>
                <c:pt idx="39">
                  <c:v>5.2866270931034479E-2</c:v>
                </c:pt>
                <c:pt idx="40">
                  <c:v>4.7625109832413783E-2</c:v>
                </c:pt>
                <c:pt idx="41">
                  <c:v>4.1307438915862069E-2</c:v>
                </c:pt>
                <c:pt idx="42">
                  <c:v>3.4626129875862076E-2</c:v>
                </c:pt>
                <c:pt idx="43">
                  <c:v>2.9395442681379315E-2</c:v>
                </c:pt>
                <c:pt idx="44">
                  <c:v>2.8467189159999996E-2</c:v>
                </c:pt>
                <c:pt idx="45">
                  <c:v>3.1332487643448273E-2</c:v>
                </c:pt>
                <c:pt idx="46">
                  <c:v>3.4819084877931027E-2</c:v>
                </c:pt>
                <c:pt idx="47">
                  <c:v>3.5961234455862065E-2</c:v>
                </c:pt>
                <c:pt idx="48">
                  <c:v>3.4753544454482768E-2</c:v>
                </c:pt>
                <c:pt idx="49">
                  <c:v>3.2496002779310348E-2</c:v>
                </c:pt>
                <c:pt idx="50">
                  <c:v>2.9526060402758625E-2</c:v>
                </c:pt>
                <c:pt idx="51">
                  <c:v>2.649013363724138E-2</c:v>
                </c:pt>
                <c:pt idx="52">
                  <c:v>2.5451123697241375E-2</c:v>
                </c:pt>
                <c:pt idx="53">
                  <c:v>2.801573477310345E-2</c:v>
                </c:pt>
                <c:pt idx="54">
                  <c:v>3.4163650082068966E-2</c:v>
                </c:pt>
                <c:pt idx="55">
                  <c:v>4.285399283862068E-2</c:v>
                </c:pt>
                <c:pt idx="56">
                  <c:v>5.1568003605517249E-2</c:v>
                </c:pt>
                <c:pt idx="57">
                  <c:v>6.0495852558620694E-2</c:v>
                </c:pt>
                <c:pt idx="58">
                  <c:v>6.8685332149655165E-2</c:v>
                </c:pt>
                <c:pt idx="59">
                  <c:v>7.2830920128965526E-2</c:v>
                </c:pt>
                <c:pt idx="60">
                  <c:v>7.0367110903448299E-2</c:v>
                </c:pt>
                <c:pt idx="61">
                  <c:v>6.4309818229655175E-2</c:v>
                </c:pt>
                <c:pt idx="62">
                  <c:v>5.8528151090344802E-2</c:v>
                </c:pt>
                <c:pt idx="63">
                  <c:v>5.3650852437931038E-2</c:v>
                </c:pt>
                <c:pt idx="64">
                  <c:v>4.7719455490344835E-2</c:v>
                </c:pt>
                <c:pt idx="65">
                  <c:v>4.0565255628275856E-2</c:v>
                </c:pt>
                <c:pt idx="66">
                  <c:v>3.7415785615862063E-2</c:v>
                </c:pt>
                <c:pt idx="67">
                  <c:v>4.2263948185517236E-2</c:v>
                </c:pt>
                <c:pt idx="68">
                  <c:v>5.2192852923448302E-2</c:v>
                </c:pt>
                <c:pt idx="69">
                  <c:v>5.7532171850344822E-2</c:v>
                </c:pt>
                <c:pt idx="70">
                  <c:v>5.2142462741379299E-2</c:v>
                </c:pt>
                <c:pt idx="71">
                  <c:v>3.7476902553793101E-2</c:v>
                </c:pt>
                <c:pt idx="72">
                  <c:v>2.1114604641379309E-2</c:v>
                </c:pt>
                <c:pt idx="73">
                  <c:v>9.330728397586207E-3</c:v>
                </c:pt>
                <c:pt idx="74">
                  <c:v>4.0372227834482759E-3</c:v>
                </c:pt>
                <c:pt idx="75">
                  <c:v>3.2320751364137935E-3</c:v>
                </c:pt>
                <c:pt idx="76">
                  <c:v>5.0534976817931034E-3</c:v>
                </c:pt>
                <c:pt idx="77">
                  <c:v>8.7141477356551707E-3</c:v>
                </c:pt>
                <c:pt idx="78">
                  <c:v>1.4319181770689655E-2</c:v>
                </c:pt>
                <c:pt idx="79">
                  <c:v>2.0577841229655173E-2</c:v>
                </c:pt>
                <c:pt idx="80">
                  <c:v>2.4334138113103448E-2</c:v>
                </c:pt>
                <c:pt idx="81">
                  <c:v>2.3232060805517239E-2</c:v>
                </c:pt>
                <c:pt idx="82">
                  <c:v>1.7571948068965518E-2</c:v>
                </c:pt>
                <c:pt idx="83">
                  <c:v>1.0539037739655175E-2</c:v>
                </c:pt>
                <c:pt idx="84">
                  <c:v>5.9125084006206897E-3</c:v>
                </c:pt>
                <c:pt idx="85">
                  <c:v>6.453998004344829E-3</c:v>
                </c:pt>
                <c:pt idx="86">
                  <c:v>1.2166144484137928E-2</c:v>
                </c:pt>
                <c:pt idx="87">
                  <c:v>2.0900952746896545E-2</c:v>
                </c:pt>
                <c:pt idx="88">
                  <c:v>2.9784665310344828E-2</c:v>
                </c:pt>
                <c:pt idx="89">
                  <c:v>3.6252728913103445E-2</c:v>
                </c:pt>
                <c:pt idx="90">
                  <c:v>3.8941840399999997E-2</c:v>
                </c:pt>
                <c:pt idx="91">
                  <c:v>3.8857448431724138E-2</c:v>
                </c:pt>
                <c:pt idx="92">
                  <c:v>3.6353345147586216E-2</c:v>
                </c:pt>
                <c:pt idx="93">
                  <c:v>3.360162259586208E-2</c:v>
                </c:pt>
                <c:pt idx="94">
                  <c:v>3.0934702108965526E-2</c:v>
                </c:pt>
                <c:pt idx="95">
                  <c:v>2.7149925164827587E-2</c:v>
                </c:pt>
                <c:pt idx="96">
                  <c:v>2.542517340620689E-2</c:v>
                </c:pt>
                <c:pt idx="97">
                  <c:v>2.4130897906896542E-2</c:v>
                </c:pt>
                <c:pt idx="98">
                  <c:v>2.2699832251034474E-2</c:v>
                </c:pt>
                <c:pt idx="99">
                  <c:v>2.1735774501379306E-2</c:v>
                </c:pt>
                <c:pt idx="100">
                  <c:v>2.2415230553793103E-2</c:v>
                </c:pt>
                <c:pt idx="101">
                  <c:v>2.3439893132413788E-2</c:v>
                </c:pt>
                <c:pt idx="102">
                  <c:v>2.3725729745517243E-2</c:v>
                </c:pt>
                <c:pt idx="103">
                  <c:v>2.4755412547586203E-2</c:v>
                </c:pt>
                <c:pt idx="104">
                  <c:v>2.5180756870344823E-2</c:v>
                </c:pt>
                <c:pt idx="105">
                  <c:v>2.4682805180689653E-2</c:v>
                </c:pt>
                <c:pt idx="106">
                  <c:v>2.3164266580000002E-2</c:v>
                </c:pt>
                <c:pt idx="107">
                  <c:v>2.0953106611034483E-2</c:v>
                </c:pt>
                <c:pt idx="108">
                  <c:v>1.7535914486896554E-2</c:v>
                </c:pt>
                <c:pt idx="109">
                  <c:v>1.3100932397931035E-2</c:v>
                </c:pt>
                <c:pt idx="110">
                  <c:v>8.335447638551723E-3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D07-4795-AB2B-8244754340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788706960"/>
        <c:axId val="1788707920"/>
      </c:lineChart>
      <c:catAx>
        <c:axId val="1788706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88707920"/>
        <c:crosses val="autoZero"/>
        <c:auto val="1"/>
        <c:lblAlgn val="ctr"/>
        <c:lblOffset val="100"/>
        <c:noMultiLvlLbl val="0"/>
      </c:catAx>
      <c:valAx>
        <c:axId val="17887079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887069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2測試取平均'!$B$1:$DR$1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2測試取平均'!$B$6:$DR$6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2.2049999999999997E-4</c:v>
                </c:pt>
                <c:pt idx="4">
                  <c:v>1.2314414879999996E-3</c:v>
                </c:pt>
                <c:pt idx="5">
                  <c:v>1.4246658880000002E-3</c:v>
                </c:pt>
                <c:pt idx="6">
                  <c:v>1.3032399079999999E-3</c:v>
                </c:pt>
                <c:pt idx="7">
                  <c:v>1.5924245799999997E-3</c:v>
                </c:pt>
                <c:pt idx="8">
                  <c:v>1.50794998E-3</c:v>
                </c:pt>
                <c:pt idx="9">
                  <c:v>6.7924936799999998E-4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8.4559905200000016E-4</c:v>
                </c:pt>
                <c:pt idx="14">
                  <c:v>4.0273733320000003E-3</c:v>
                </c:pt>
                <c:pt idx="15">
                  <c:v>6.8924389360000005E-3</c:v>
                </c:pt>
                <c:pt idx="16">
                  <c:v>8.3257076200000009E-3</c:v>
                </c:pt>
                <c:pt idx="17">
                  <c:v>7.0898711520000005E-3</c:v>
                </c:pt>
                <c:pt idx="18">
                  <c:v>4.1212654079999999E-3</c:v>
                </c:pt>
                <c:pt idx="19">
                  <c:v>2.7734E-4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1.3095693919999997E-3</c:v>
                </c:pt>
                <c:pt idx="26">
                  <c:v>4.9038950399999991E-3</c:v>
                </c:pt>
                <c:pt idx="27">
                  <c:v>7.6703585240000026E-3</c:v>
                </c:pt>
                <c:pt idx="28">
                  <c:v>1.0271790519999999E-2</c:v>
                </c:pt>
                <c:pt idx="29">
                  <c:v>1.3138443579999999E-2</c:v>
                </c:pt>
                <c:pt idx="30">
                  <c:v>1.7384485380000002E-2</c:v>
                </c:pt>
                <c:pt idx="31">
                  <c:v>2.3399042719999999E-2</c:v>
                </c:pt>
                <c:pt idx="32">
                  <c:v>3.1125864280000005E-2</c:v>
                </c:pt>
                <c:pt idx="33">
                  <c:v>4.0994743520000008E-2</c:v>
                </c:pt>
                <c:pt idx="34">
                  <c:v>5.1769042400000007E-2</c:v>
                </c:pt>
                <c:pt idx="35">
                  <c:v>6.1253281720000004E-2</c:v>
                </c:pt>
                <c:pt idx="36">
                  <c:v>6.6405743719999993E-2</c:v>
                </c:pt>
                <c:pt idx="37">
                  <c:v>6.5125297080000019E-2</c:v>
                </c:pt>
                <c:pt idx="38">
                  <c:v>5.8255531360000015E-2</c:v>
                </c:pt>
                <c:pt idx="39">
                  <c:v>4.8384807479999993E-2</c:v>
                </c:pt>
                <c:pt idx="40">
                  <c:v>3.8057618440000003E-2</c:v>
                </c:pt>
                <c:pt idx="41">
                  <c:v>2.9870602199999999E-2</c:v>
                </c:pt>
                <c:pt idx="42">
                  <c:v>2.4315650160000001E-2</c:v>
                </c:pt>
                <c:pt idx="43">
                  <c:v>2.1743947359999995E-2</c:v>
                </c:pt>
                <c:pt idx="44">
                  <c:v>2.2007282599999997E-2</c:v>
                </c:pt>
                <c:pt idx="45">
                  <c:v>2.3990552799999999E-2</c:v>
                </c:pt>
                <c:pt idx="46">
                  <c:v>2.5602235399999999E-2</c:v>
                </c:pt>
                <c:pt idx="47">
                  <c:v>2.5429474200000003E-2</c:v>
                </c:pt>
                <c:pt idx="48">
                  <c:v>2.3991601560000003E-2</c:v>
                </c:pt>
                <c:pt idx="49">
                  <c:v>2.2601696559999999E-2</c:v>
                </c:pt>
                <c:pt idx="50">
                  <c:v>2.2489106639999999E-2</c:v>
                </c:pt>
                <c:pt idx="51">
                  <c:v>2.4463922039999999E-2</c:v>
                </c:pt>
                <c:pt idx="52">
                  <c:v>2.83137098E-2</c:v>
                </c:pt>
                <c:pt idx="53">
                  <c:v>3.2295900799999999E-2</c:v>
                </c:pt>
                <c:pt idx="54">
                  <c:v>3.4561184119999998E-2</c:v>
                </c:pt>
                <c:pt idx="55">
                  <c:v>3.4781514119999996E-2</c:v>
                </c:pt>
                <c:pt idx="56">
                  <c:v>3.4122741080000005E-2</c:v>
                </c:pt>
                <c:pt idx="57">
                  <c:v>3.4204516080000004E-2</c:v>
                </c:pt>
                <c:pt idx="58">
                  <c:v>3.5844242080000005E-2</c:v>
                </c:pt>
                <c:pt idx="59">
                  <c:v>3.8624078000000013E-2</c:v>
                </c:pt>
                <c:pt idx="60">
                  <c:v>4.0938157400000001E-2</c:v>
                </c:pt>
                <c:pt idx="61">
                  <c:v>4.271499384E-2</c:v>
                </c:pt>
                <c:pt idx="62">
                  <c:v>4.3584392399999998E-2</c:v>
                </c:pt>
                <c:pt idx="63">
                  <c:v>4.3244191040000005E-2</c:v>
                </c:pt>
                <c:pt idx="64">
                  <c:v>4.1227930639999993E-2</c:v>
                </c:pt>
                <c:pt idx="65">
                  <c:v>3.8688821880000002E-2</c:v>
                </c:pt>
                <c:pt idx="66">
                  <c:v>3.7899379080000004E-2</c:v>
                </c:pt>
                <c:pt idx="67">
                  <c:v>3.9941600880000004E-2</c:v>
                </c:pt>
                <c:pt idx="68">
                  <c:v>4.2977056759999993E-2</c:v>
                </c:pt>
                <c:pt idx="69">
                  <c:v>4.2951627679999993E-2</c:v>
                </c:pt>
                <c:pt idx="70">
                  <c:v>3.793184468E-2</c:v>
                </c:pt>
                <c:pt idx="71">
                  <c:v>2.9766126800000001E-2</c:v>
                </c:pt>
                <c:pt idx="72">
                  <c:v>2.2346159079999997E-2</c:v>
                </c:pt>
                <c:pt idx="73">
                  <c:v>1.8055072839999995E-2</c:v>
                </c:pt>
                <c:pt idx="74">
                  <c:v>1.6841370519999996E-2</c:v>
                </c:pt>
                <c:pt idx="75">
                  <c:v>1.625743856E-2</c:v>
                </c:pt>
                <c:pt idx="76">
                  <c:v>1.4695127279999998E-2</c:v>
                </c:pt>
                <c:pt idx="77">
                  <c:v>1.2533650500000002E-2</c:v>
                </c:pt>
                <c:pt idx="78">
                  <c:v>1.1996380800000001E-2</c:v>
                </c:pt>
                <c:pt idx="79">
                  <c:v>1.4030297219999998E-2</c:v>
                </c:pt>
                <c:pt idx="80">
                  <c:v>1.6693157399999999E-2</c:v>
                </c:pt>
                <c:pt idx="81">
                  <c:v>1.6890189360000002E-2</c:v>
                </c:pt>
                <c:pt idx="82">
                  <c:v>1.27896074E-2</c:v>
                </c:pt>
                <c:pt idx="83">
                  <c:v>5.6035971920000002E-3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6.4341261600000003E-4</c:v>
                </c:pt>
                <c:pt idx="89">
                  <c:v>3.1333416760000003E-3</c:v>
                </c:pt>
                <c:pt idx="90">
                  <c:v>4.7717402679999998E-3</c:v>
                </c:pt>
                <c:pt idx="91">
                  <c:v>6.3586712840000012E-3</c:v>
                </c:pt>
                <c:pt idx="92">
                  <c:v>8.033810407999999E-3</c:v>
                </c:pt>
                <c:pt idx="93">
                  <c:v>9.9024175000000016E-3</c:v>
                </c:pt>
                <c:pt idx="94">
                  <c:v>1.1842315639999998E-2</c:v>
                </c:pt>
                <c:pt idx="95">
                  <c:v>1.2787165120000001E-2</c:v>
                </c:pt>
                <c:pt idx="96">
                  <c:v>1.403754894E-2</c:v>
                </c:pt>
                <c:pt idx="97">
                  <c:v>1.4905152100000003E-2</c:v>
                </c:pt>
                <c:pt idx="98">
                  <c:v>1.4920586959999999E-2</c:v>
                </c:pt>
                <c:pt idx="99">
                  <c:v>1.4218511260000006E-2</c:v>
                </c:pt>
                <c:pt idx="100">
                  <c:v>1.3366624060000004E-2</c:v>
                </c:pt>
                <c:pt idx="101">
                  <c:v>1.1675053479999999E-2</c:v>
                </c:pt>
                <c:pt idx="102">
                  <c:v>1.0007096179999999E-2</c:v>
                </c:pt>
                <c:pt idx="103">
                  <c:v>9.0088765999999983E-3</c:v>
                </c:pt>
                <c:pt idx="104">
                  <c:v>7.7037513120000014E-3</c:v>
                </c:pt>
                <c:pt idx="105">
                  <c:v>6.0892386200000004E-3</c:v>
                </c:pt>
                <c:pt idx="106">
                  <c:v>4.0811279240000001E-3</c:v>
                </c:pt>
                <c:pt idx="107">
                  <c:v>1.9218178959999998E-3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4EB-4A74-8F6B-D38BCCFA70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62312560"/>
        <c:axId val="362306320"/>
      </c:lineChart>
      <c:catAx>
        <c:axId val="3623125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362306320"/>
        <c:crosses val="autoZero"/>
        <c:auto val="1"/>
        <c:lblAlgn val="ctr"/>
        <c:lblOffset val="100"/>
        <c:noMultiLvlLbl val="0"/>
      </c:catAx>
      <c:valAx>
        <c:axId val="3623063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3623125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2測試取平均'!$B$1:$DR$1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2測試取平均'!$B$2:$DR$2</c:f>
              <c:numCache>
                <c:formatCode>General</c:formatCode>
                <c:ptCount val="121"/>
                <c:pt idx="0">
                  <c:v>7.7168934120000025E-3</c:v>
                </c:pt>
                <c:pt idx="1">
                  <c:v>1.1603173900000001E-2</c:v>
                </c:pt>
                <c:pt idx="2">
                  <c:v>1.6657145240000001E-2</c:v>
                </c:pt>
                <c:pt idx="3">
                  <c:v>2.0630251320000001E-2</c:v>
                </c:pt>
                <c:pt idx="4">
                  <c:v>2.1109009120000001E-2</c:v>
                </c:pt>
                <c:pt idx="5">
                  <c:v>1.8928232959999996E-2</c:v>
                </c:pt>
                <c:pt idx="6">
                  <c:v>1.5502394939999997E-2</c:v>
                </c:pt>
                <c:pt idx="7">
                  <c:v>1.2189965719999999E-2</c:v>
                </c:pt>
                <c:pt idx="8">
                  <c:v>8.5365135000000005E-3</c:v>
                </c:pt>
                <c:pt idx="9">
                  <c:v>5.5772509560000003E-3</c:v>
                </c:pt>
                <c:pt idx="10">
                  <c:v>2.8801613800000002E-3</c:v>
                </c:pt>
                <c:pt idx="11">
                  <c:v>2.1683998080000003E-3</c:v>
                </c:pt>
                <c:pt idx="12">
                  <c:v>4.8157114999999992E-3</c:v>
                </c:pt>
                <c:pt idx="13">
                  <c:v>1.0190168459999999E-2</c:v>
                </c:pt>
                <c:pt idx="14">
                  <c:v>1.5406747200000001E-2</c:v>
                </c:pt>
                <c:pt idx="15">
                  <c:v>1.7077617560000001E-2</c:v>
                </c:pt>
                <c:pt idx="16">
                  <c:v>1.3623172999999999E-2</c:v>
                </c:pt>
                <c:pt idx="17">
                  <c:v>6.8691278160000003E-3</c:v>
                </c:pt>
                <c:pt idx="18">
                  <c:v>1.4850781719999997E-3</c:v>
                </c:pt>
                <c:pt idx="19">
                  <c:v>0</c:v>
                </c:pt>
                <c:pt idx="20">
                  <c:v>0</c:v>
                </c:pt>
                <c:pt idx="21">
                  <c:v>1.4171000000000002E-4</c:v>
                </c:pt>
                <c:pt idx="22">
                  <c:v>5.5922258360000003E-3</c:v>
                </c:pt>
                <c:pt idx="23">
                  <c:v>1.3613503739999998E-2</c:v>
                </c:pt>
                <c:pt idx="24">
                  <c:v>2.2699471320000001E-2</c:v>
                </c:pt>
                <c:pt idx="25">
                  <c:v>2.8989927400000001E-2</c:v>
                </c:pt>
                <c:pt idx="26">
                  <c:v>3.2831780079999998E-2</c:v>
                </c:pt>
                <c:pt idx="27">
                  <c:v>3.3548162079999992E-2</c:v>
                </c:pt>
                <c:pt idx="28">
                  <c:v>3.3522060599999993E-2</c:v>
                </c:pt>
                <c:pt idx="29">
                  <c:v>3.3359397079999999E-2</c:v>
                </c:pt>
                <c:pt idx="30">
                  <c:v>3.3597663439999995E-2</c:v>
                </c:pt>
                <c:pt idx="31">
                  <c:v>3.4605896200000007E-2</c:v>
                </c:pt>
                <c:pt idx="32">
                  <c:v>3.8402907879999996E-2</c:v>
                </c:pt>
                <c:pt idx="33">
                  <c:v>4.547379624000001E-2</c:v>
                </c:pt>
                <c:pt idx="34">
                  <c:v>5.5386817920000012E-2</c:v>
                </c:pt>
                <c:pt idx="35">
                  <c:v>6.5797200919999993E-2</c:v>
                </c:pt>
                <c:pt idx="36">
                  <c:v>7.397395063999998E-2</c:v>
                </c:pt>
                <c:pt idx="37">
                  <c:v>7.8666636040000015E-2</c:v>
                </c:pt>
                <c:pt idx="38">
                  <c:v>7.8970296120000019E-2</c:v>
                </c:pt>
                <c:pt idx="39">
                  <c:v>7.6145419520000007E-2</c:v>
                </c:pt>
                <c:pt idx="40">
                  <c:v>7.0823072479999999E-2</c:v>
                </c:pt>
                <c:pt idx="41">
                  <c:v>6.5098331119999991E-2</c:v>
                </c:pt>
                <c:pt idx="42">
                  <c:v>5.9693541119999999E-2</c:v>
                </c:pt>
                <c:pt idx="43">
                  <c:v>5.4544304319999994E-2</c:v>
                </c:pt>
                <c:pt idx="44">
                  <c:v>5.0981809240000002E-2</c:v>
                </c:pt>
                <c:pt idx="45">
                  <c:v>4.8414783960000006E-2</c:v>
                </c:pt>
                <c:pt idx="46">
                  <c:v>4.5565292E-2</c:v>
                </c:pt>
                <c:pt idx="47">
                  <c:v>4.1360271560000009E-2</c:v>
                </c:pt>
                <c:pt idx="48">
                  <c:v>3.6580851080000004E-2</c:v>
                </c:pt>
                <c:pt idx="49">
                  <c:v>3.43656658E-2</c:v>
                </c:pt>
                <c:pt idx="50">
                  <c:v>3.4895290159999995E-2</c:v>
                </c:pt>
                <c:pt idx="51">
                  <c:v>3.6492153159999999E-2</c:v>
                </c:pt>
                <c:pt idx="52">
                  <c:v>3.8261386959999998E-2</c:v>
                </c:pt>
                <c:pt idx="53">
                  <c:v>4.0932127839999992E-2</c:v>
                </c:pt>
                <c:pt idx="54">
                  <c:v>4.6492218120000012E-2</c:v>
                </c:pt>
                <c:pt idx="55">
                  <c:v>5.4824780719999994E-2</c:v>
                </c:pt>
                <c:pt idx="56">
                  <c:v>6.1209189080000004E-2</c:v>
                </c:pt>
                <c:pt idx="57">
                  <c:v>6.4502845320000002E-2</c:v>
                </c:pt>
                <c:pt idx="58">
                  <c:v>6.4957186680000001E-2</c:v>
                </c:pt>
                <c:pt idx="59">
                  <c:v>6.2780502560000007E-2</c:v>
                </c:pt>
                <c:pt idx="60">
                  <c:v>5.8462486240000021E-2</c:v>
                </c:pt>
                <c:pt idx="61">
                  <c:v>5.2370278079999999E-2</c:v>
                </c:pt>
                <c:pt idx="62">
                  <c:v>4.7341206800000001E-2</c:v>
                </c:pt>
                <c:pt idx="63">
                  <c:v>4.499675216E-2</c:v>
                </c:pt>
                <c:pt idx="64">
                  <c:v>4.4876629719999998E-2</c:v>
                </c:pt>
                <c:pt idx="65">
                  <c:v>4.4044490159999998E-2</c:v>
                </c:pt>
                <c:pt idx="66">
                  <c:v>4.1415762439999997E-2</c:v>
                </c:pt>
                <c:pt idx="67">
                  <c:v>3.7043611759999998E-2</c:v>
                </c:pt>
                <c:pt idx="68">
                  <c:v>3.1811044399999988E-2</c:v>
                </c:pt>
                <c:pt idx="69">
                  <c:v>2.5985328559999993E-2</c:v>
                </c:pt>
                <c:pt idx="70">
                  <c:v>2.1287454519999999E-2</c:v>
                </c:pt>
                <c:pt idx="71">
                  <c:v>1.8647484719999999E-2</c:v>
                </c:pt>
                <c:pt idx="72">
                  <c:v>1.739851768E-2</c:v>
                </c:pt>
                <c:pt idx="73">
                  <c:v>1.5050197679999999E-2</c:v>
                </c:pt>
                <c:pt idx="74">
                  <c:v>9.8596141000000023E-3</c:v>
                </c:pt>
                <c:pt idx="75">
                  <c:v>3.7732607759999996E-3</c:v>
                </c:pt>
                <c:pt idx="76">
                  <c:v>9.8493878800000041E-4</c:v>
                </c:pt>
                <c:pt idx="77">
                  <c:v>3.9218811560000006E-3</c:v>
                </c:pt>
                <c:pt idx="78">
                  <c:v>1.0647979699999999E-2</c:v>
                </c:pt>
                <c:pt idx="79">
                  <c:v>1.6464544759999998E-2</c:v>
                </c:pt>
                <c:pt idx="80">
                  <c:v>1.7447555599999998E-2</c:v>
                </c:pt>
                <c:pt idx="81">
                  <c:v>1.3861645820000001E-2</c:v>
                </c:pt>
                <c:pt idx="82">
                  <c:v>8.7218242800000019E-3</c:v>
                </c:pt>
                <c:pt idx="83">
                  <c:v>5.6171037960000012E-3</c:v>
                </c:pt>
                <c:pt idx="84">
                  <c:v>6.6395747080000003E-3</c:v>
                </c:pt>
                <c:pt idx="85">
                  <c:v>1.1399891020000002E-2</c:v>
                </c:pt>
                <c:pt idx="86">
                  <c:v>1.8043536879999999E-2</c:v>
                </c:pt>
                <c:pt idx="87">
                  <c:v>2.4185212319999996E-2</c:v>
                </c:pt>
                <c:pt idx="88">
                  <c:v>2.8177032759999991E-2</c:v>
                </c:pt>
                <c:pt idx="89">
                  <c:v>2.8209603120000003E-2</c:v>
                </c:pt>
                <c:pt idx="90">
                  <c:v>2.5511134000000001E-2</c:v>
                </c:pt>
                <c:pt idx="91">
                  <c:v>2.0882386080000006E-2</c:v>
                </c:pt>
                <c:pt idx="92">
                  <c:v>1.58757195E-2</c:v>
                </c:pt>
                <c:pt idx="93">
                  <c:v>1.3360556279999998E-2</c:v>
                </c:pt>
                <c:pt idx="94">
                  <c:v>1.3101509960000002E-2</c:v>
                </c:pt>
                <c:pt idx="95">
                  <c:v>1.2488944439999998E-2</c:v>
                </c:pt>
                <c:pt idx="96">
                  <c:v>1.5598811339999998E-2</c:v>
                </c:pt>
                <c:pt idx="97">
                  <c:v>1.88614514E-2</c:v>
                </c:pt>
                <c:pt idx="98">
                  <c:v>2.1014404079999997E-2</c:v>
                </c:pt>
                <c:pt idx="99">
                  <c:v>2.262007668E-2</c:v>
                </c:pt>
                <c:pt idx="100">
                  <c:v>2.526149796E-2</c:v>
                </c:pt>
                <c:pt idx="101">
                  <c:v>2.5730316680000004E-2</c:v>
                </c:pt>
                <c:pt idx="102">
                  <c:v>2.4893972200000003E-2</c:v>
                </c:pt>
                <c:pt idx="103">
                  <c:v>2.4225401840000004E-2</c:v>
                </c:pt>
                <c:pt idx="104">
                  <c:v>2.3222208000000001E-2</c:v>
                </c:pt>
                <c:pt idx="105">
                  <c:v>2.1499383679999998E-2</c:v>
                </c:pt>
                <c:pt idx="106">
                  <c:v>1.9335116360000001E-2</c:v>
                </c:pt>
                <c:pt idx="107">
                  <c:v>1.7056890240000001E-2</c:v>
                </c:pt>
                <c:pt idx="108">
                  <c:v>1.4606787059999999E-2</c:v>
                </c:pt>
                <c:pt idx="109">
                  <c:v>1.219339792E-2</c:v>
                </c:pt>
                <c:pt idx="110">
                  <c:v>1.0290710939999998E-2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300-4797-A75C-3307618746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62312560"/>
        <c:axId val="362306320"/>
      </c:lineChart>
      <c:catAx>
        <c:axId val="3623125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362306320"/>
        <c:crosses val="autoZero"/>
        <c:auto val="1"/>
        <c:lblAlgn val="ctr"/>
        <c:lblOffset val="100"/>
        <c:noMultiLvlLbl val="0"/>
      </c:catAx>
      <c:valAx>
        <c:axId val="3623063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3623125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2測試取平均'!$B$1:$DR$1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2測試取平均'!$B$7:$DR$7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1.6482298666666665E-4</c:v>
                </c:pt>
                <c:pt idx="5">
                  <c:v>1.1744582973333335E-3</c:v>
                </c:pt>
                <c:pt idx="6">
                  <c:v>2.5398398080000001E-3</c:v>
                </c:pt>
                <c:pt idx="7">
                  <c:v>4.7094911506666663E-3</c:v>
                </c:pt>
                <c:pt idx="8">
                  <c:v>5.9713535226666664E-3</c:v>
                </c:pt>
                <c:pt idx="9">
                  <c:v>4.8383827959999999E-3</c:v>
                </c:pt>
                <c:pt idx="10">
                  <c:v>1.0143698359999999E-3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3.9561291866666666E-4</c:v>
                </c:pt>
                <c:pt idx="15">
                  <c:v>5.9146280560000005E-3</c:v>
                </c:pt>
                <c:pt idx="16">
                  <c:v>1.0561686546666666E-2</c:v>
                </c:pt>
                <c:pt idx="17">
                  <c:v>1.0712720753333333E-2</c:v>
                </c:pt>
                <c:pt idx="18">
                  <c:v>6.6260348186666677E-3</c:v>
                </c:pt>
                <c:pt idx="19">
                  <c:v>2.7020891999999998E-4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9.3890666666666652E-5</c:v>
                </c:pt>
                <c:pt idx="26">
                  <c:v>4.3946482866666671E-3</c:v>
                </c:pt>
                <c:pt idx="27">
                  <c:v>9.4296607039999984E-3</c:v>
                </c:pt>
                <c:pt idx="28">
                  <c:v>1.2975031706666666E-2</c:v>
                </c:pt>
                <c:pt idx="29">
                  <c:v>1.4677295333333331E-2</c:v>
                </c:pt>
                <c:pt idx="30">
                  <c:v>1.6224538693333332E-2</c:v>
                </c:pt>
                <c:pt idx="31">
                  <c:v>1.789821472E-2</c:v>
                </c:pt>
                <c:pt idx="32">
                  <c:v>1.908692594666667E-2</c:v>
                </c:pt>
                <c:pt idx="33">
                  <c:v>2.1046111666666669E-2</c:v>
                </c:pt>
                <c:pt idx="34">
                  <c:v>2.3340358719999999E-2</c:v>
                </c:pt>
                <c:pt idx="35">
                  <c:v>2.550893869333334E-2</c:v>
                </c:pt>
                <c:pt idx="36">
                  <c:v>2.6054780293333333E-2</c:v>
                </c:pt>
                <c:pt idx="37">
                  <c:v>2.427309430666667E-2</c:v>
                </c:pt>
                <c:pt idx="38">
                  <c:v>2.0513988319999999E-2</c:v>
                </c:pt>
                <c:pt idx="39">
                  <c:v>1.6411038142666669E-2</c:v>
                </c:pt>
                <c:pt idx="40">
                  <c:v>1.2736434142666668E-2</c:v>
                </c:pt>
                <c:pt idx="41">
                  <c:v>1.0294155457333334E-2</c:v>
                </c:pt>
                <c:pt idx="42">
                  <c:v>9.0133725026666656E-3</c:v>
                </c:pt>
                <c:pt idx="43">
                  <c:v>1.0547825752000001E-2</c:v>
                </c:pt>
                <c:pt idx="44">
                  <c:v>1.57631284E-2</c:v>
                </c:pt>
                <c:pt idx="45">
                  <c:v>2.3317238719999998E-2</c:v>
                </c:pt>
                <c:pt idx="46">
                  <c:v>3.0187947666666669E-2</c:v>
                </c:pt>
                <c:pt idx="47">
                  <c:v>3.3637927266666666E-2</c:v>
                </c:pt>
                <c:pt idx="48">
                  <c:v>3.3222406533333332E-2</c:v>
                </c:pt>
                <c:pt idx="49">
                  <c:v>3.0550469120000007E-2</c:v>
                </c:pt>
                <c:pt idx="50">
                  <c:v>2.6938484026666664E-2</c:v>
                </c:pt>
                <c:pt idx="51">
                  <c:v>2.4637591373333337E-2</c:v>
                </c:pt>
                <c:pt idx="52">
                  <c:v>2.4415273000000001E-2</c:v>
                </c:pt>
                <c:pt idx="53">
                  <c:v>2.4716563359999999E-2</c:v>
                </c:pt>
                <c:pt idx="54">
                  <c:v>2.3573309320000003E-2</c:v>
                </c:pt>
                <c:pt idx="55">
                  <c:v>2.1535848226666668E-2</c:v>
                </c:pt>
                <c:pt idx="56">
                  <c:v>2.1034150893333336E-2</c:v>
                </c:pt>
                <c:pt idx="57">
                  <c:v>2.3893673786666663E-2</c:v>
                </c:pt>
                <c:pt idx="58">
                  <c:v>2.927816452E-2</c:v>
                </c:pt>
                <c:pt idx="59">
                  <c:v>3.4461342466666663E-2</c:v>
                </c:pt>
                <c:pt idx="60">
                  <c:v>3.6629984573333337E-2</c:v>
                </c:pt>
                <c:pt idx="61">
                  <c:v>3.7089172653333329E-2</c:v>
                </c:pt>
                <c:pt idx="62">
                  <c:v>3.676117232E-2</c:v>
                </c:pt>
                <c:pt idx="63">
                  <c:v>3.5768091466666659E-2</c:v>
                </c:pt>
                <c:pt idx="64">
                  <c:v>3.3268035226666666E-2</c:v>
                </c:pt>
                <c:pt idx="65">
                  <c:v>3.1157990959999996E-2</c:v>
                </c:pt>
                <c:pt idx="66">
                  <c:v>3.3492805519999995E-2</c:v>
                </c:pt>
                <c:pt idx="67">
                  <c:v>4.2536184093333339E-2</c:v>
                </c:pt>
                <c:pt idx="68">
                  <c:v>5.4433990106666663E-2</c:v>
                </c:pt>
                <c:pt idx="69">
                  <c:v>6.1102275453333334E-2</c:v>
                </c:pt>
                <c:pt idx="70">
                  <c:v>5.748111462666667E-2</c:v>
                </c:pt>
                <c:pt idx="71">
                  <c:v>4.5303962799999986E-2</c:v>
                </c:pt>
                <c:pt idx="72">
                  <c:v>3.1441756000000008E-2</c:v>
                </c:pt>
                <c:pt idx="73">
                  <c:v>2.1192633946666664E-2</c:v>
                </c:pt>
                <c:pt idx="74">
                  <c:v>1.5955831053333334E-2</c:v>
                </c:pt>
                <c:pt idx="75">
                  <c:v>1.3163138613333333E-2</c:v>
                </c:pt>
                <c:pt idx="76">
                  <c:v>1.1417651625333329E-2</c:v>
                </c:pt>
                <c:pt idx="77">
                  <c:v>1.1878106594666668E-2</c:v>
                </c:pt>
                <c:pt idx="78">
                  <c:v>1.6403900160000002E-2</c:v>
                </c:pt>
                <c:pt idx="79">
                  <c:v>2.3103717479999997E-2</c:v>
                </c:pt>
                <c:pt idx="80">
                  <c:v>2.648192592E-2</c:v>
                </c:pt>
                <c:pt idx="81">
                  <c:v>2.245020625333333E-2</c:v>
                </c:pt>
                <c:pt idx="82">
                  <c:v>1.1338025753333335E-2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2.180107102666667E-3</c:v>
                </c:pt>
                <c:pt idx="89">
                  <c:v>9.3928387759999992E-3</c:v>
                </c:pt>
                <c:pt idx="90">
                  <c:v>1.5269974153333336E-2</c:v>
                </c:pt>
                <c:pt idx="91">
                  <c:v>2.0124426333333331E-2</c:v>
                </c:pt>
                <c:pt idx="92">
                  <c:v>2.317422378666667E-2</c:v>
                </c:pt>
                <c:pt idx="93">
                  <c:v>2.4707359413333338E-2</c:v>
                </c:pt>
                <c:pt idx="94">
                  <c:v>2.5006835133333332E-2</c:v>
                </c:pt>
                <c:pt idx="95">
                  <c:v>2.4556057866666665E-2</c:v>
                </c:pt>
                <c:pt idx="96">
                  <c:v>2.5037678386666665E-2</c:v>
                </c:pt>
                <c:pt idx="97">
                  <c:v>2.6177661213333338E-2</c:v>
                </c:pt>
                <c:pt idx="98">
                  <c:v>2.7433606426666663E-2</c:v>
                </c:pt>
                <c:pt idx="99">
                  <c:v>2.8303024653333331E-2</c:v>
                </c:pt>
                <c:pt idx="100">
                  <c:v>2.8551145279999999E-2</c:v>
                </c:pt>
                <c:pt idx="101">
                  <c:v>2.8685319439999996E-2</c:v>
                </c:pt>
                <c:pt idx="102">
                  <c:v>2.874360208E-2</c:v>
                </c:pt>
                <c:pt idx="103">
                  <c:v>2.9247216946666668E-2</c:v>
                </c:pt>
                <c:pt idx="104">
                  <c:v>2.913561085333333E-2</c:v>
                </c:pt>
                <c:pt idx="105">
                  <c:v>2.8478547199999999E-2</c:v>
                </c:pt>
                <c:pt idx="106">
                  <c:v>2.7150249040000001E-2</c:v>
                </c:pt>
                <c:pt idx="107">
                  <c:v>2.5566376920000005E-2</c:v>
                </c:pt>
                <c:pt idx="108">
                  <c:v>2.2813312759999996E-2</c:v>
                </c:pt>
                <c:pt idx="109">
                  <c:v>1.9382748846666669E-2</c:v>
                </c:pt>
                <c:pt idx="110">
                  <c:v>1.5857612746666666E-2</c:v>
                </c:pt>
                <c:pt idx="111">
                  <c:v>1.3215674366666666E-2</c:v>
                </c:pt>
                <c:pt idx="112">
                  <c:v>9.2673764373333335E-3</c:v>
                </c:pt>
                <c:pt idx="113">
                  <c:v>5.3865002813333332E-3</c:v>
                </c:pt>
                <c:pt idx="114">
                  <c:v>2.4445706746666664E-3</c:v>
                </c:pt>
                <c:pt idx="115">
                  <c:v>7.3528603866666669E-4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E36-4A93-A3FC-E8180601B71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62312560"/>
        <c:axId val="362306320"/>
      </c:lineChart>
      <c:catAx>
        <c:axId val="3623125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362306320"/>
        <c:crosses val="autoZero"/>
        <c:auto val="1"/>
        <c:lblAlgn val="ctr"/>
        <c:lblOffset val="100"/>
        <c:noMultiLvlLbl val="0"/>
      </c:catAx>
      <c:valAx>
        <c:axId val="3623063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3623125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MWPPG135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[3]Sheet1!$D$505:$DT$505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1.26E-4</c:v>
                </c:pt>
                <c:pt idx="4">
                  <c:v>1.6783067000000001E-3</c:v>
                </c:pt>
                <c:pt idx="5">
                  <c:v>1.9183327E-3</c:v>
                </c:pt>
                <c:pt idx="6">
                  <c:v>1.2858030000000001E-3</c:v>
                </c:pt>
                <c:pt idx="7">
                  <c:v>7.0200000000000004E-4</c:v>
                </c:pt>
                <c:pt idx="8">
                  <c:v>2.7700000000000001E-4</c:v>
                </c:pt>
                <c:pt idx="9">
                  <c:v>6.6500000000000004E-5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5.71E-4</c:v>
                </c:pt>
                <c:pt idx="14">
                  <c:v>2.325639E-3</c:v>
                </c:pt>
                <c:pt idx="15">
                  <c:v>4.1650439999999997E-3</c:v>
                </c:pt>
                <c:pt idx="16">
                  <c:v>5.2768240000000003E-3</c:v>
                </c:pt>
                <c:pt idx="17">
                  <c:v>4.6753143000000004E-3</c:v>
                </c:pt>
                <c:pt idx="18">
                  <c:v>2.9792519999999999E-3</c:v>
                </c:pt>
                <c:pt idx="19">
                  <c:v>6.3100000000000005E-4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2.0164850000000002E-3</c:v>
                </c:pt>
                <c:pt idx="26">
                  <c:v>3.7359209000000001E-3</c:v>
                </c:pt>
                <c:pt idx="27">
                  <c:v>4.9040419999999999E-3</c:v>
                </c:pt>
                <c:pt idx="28">
                  <c:v>5.9266939999999997E-3</c:v>
                </c:pt>
                <c:pt idx="29">
                  <c:v>7.0040969999999999E-3</c:v>
                </c:pt>
                <c:pt idx="30">
                  <c:v>8.8327909999999996E-3</c:v>
                </c:pt>
                <c:pt idx="31">
                  <c:v>1.1742918999999999E-2</c:v>
                </c:pt>
                <c:pt idx="32">
                  <c:v>1.5889335000000001E-2</c:v>
                </c:pt>
                <c:pt idx="33">
                  <c:v>2.1497314999999999E-2</c:v>
                </c:pt>
                <c:pt idx="34">
                  <c:v>2.7589335999999999E-2</c:v>
                </c:pt>
                <c:pt idx="35">
                  <c:v>3.2739600000000001E-2</c:v>
                </c:pt>
                <c:pt idx="36">
                  <c:v>3.5149112000000003E-2</c:v>
                </c:pt>
                <c:pt idx="37">
                  <c:v>3.3827110000000001E-2</c:v>
                </c:pt>
                <c:pt idx="38">
                  <c:v>2.9524278000000001E-2</c:v>
                </c:pt>
                <c:pt idx="39">
                  <c:v>2.3794501999999999E-2</c:v>
                </c:pt>
                <c:pt idx="40">
                  <c:v>1.7936157000000001E-2</c:v>
                </c:pt>
                <c:pt idx="41">
                  <c:v>1.3086139E-2</c:v>
                </c:pt>
                <c:pt idx="42">
                  <c:v>9.7687429999999999E-3</c:v>
                </c:pt>
                <c:pt idx="43">
                  <c:v>8.4270079999999997E-3</c:v>
                </c:pt>
                <c:pt idx="44">
                  <c:v>9.2204609999999992E-3</c:v>
                </c:pt>
                <c:pt idx="45">
                  <c:v>1.1548722000000001E-2</c:v>
                </c:pt>
                <c:pt idx="46">
                  <c:v>1.4240887000000001E-2</c:v>
                </c:pt>
                <c:pt idx="47">
                  <c:v>1.6392128999999998E-2</c:v>
                </c:pt>
                <c:pt idx="48">
                  <c:v>1.8168940000000001E-2</c:v>
                </c:pt>
                <c:pt idx="49">
                  <c:v>1.9751098000000002E-2</c:v>
                </c:pt>
                <c:pt idx="50">
                  <c:v>2.153416E-2</c:v>
                </c:pt>
                <c:pt idx="51">
                  <c:v>2.3832659999999999E-2</c:v>
                </c:pt>
                <c:pt idx="52">
                  <c:v>2.663652E-2</c:v>
                </c:pt>
                <c:pt idx="53">
                  <c:v>2.9392531E-2</c:v>
                </c:pt>
                <c:pt idx="54">
                  <c:v>3.1897437000000001E-2</c:v>
                </c:pt>
                <c:pt idx="55">
                  <c:v>3.4193736000000002E-2</c:v>
                </c:pt>
                <c:pt idx="56">
                  <c:v>3.679996E-2</c:v>
                </c:pt>
                <c:pt idx="57">
                  <c:v>3.9927184999999997E-2</c:v>
                </c:pt>
                <c:pt idx="58">
                  <c:v>4.3439360000000003E-2</c:v>
                </c:pt>
                <c:pt idx="59">
                  <c:v>4.6753049999999997E-2</c:v>
                </c:pt>
                <c:pt idx="60">
                  <c:v>4.8623819999999998E-2</c:v>
                </c:pt>
                <c:pt idx="61">
                  <c:v>4.8796344999999998E-2</c:v>
                </c:pt>
                <c:pt idx="62">
                  <c:v>4.7258040000000001E-2</c:v>
                </c:pt>
                <c:pt idx="63">
                  <c:v>4.4477966000000001E-2</c:v>
                </c:pt>
                <c:pt idx="64">
                  <c:v>4.0923104000000002E-2</c:v>
                </c:pt>
                <c:pt idx="65">
                  <c:v>3.7800159999999999E-2</c:v>
                </c:pt>
                <c:pt idx="66">
                  <c:v>3.6229869999999997E-2</c:v>
                </c:pt>
                <c:pt idx="67">
                  <c:v>3.6204939999999998E-2</c:v>
                </c:pt>
                <c:pt idx="68">
                  <c:v>3.6664377999999997E-2</c:v>
                </c:pt>
                <c:pt idx="69">
                  <c:v>3.5638652999999999E-2</c:v>
                </c:pt>
                <c:pt idx="70">
                  <c:v>3.2725601999999999E-2</c:v>
                </c:pt>
                <c:pt idx="71">
                  <c:v>2.9062790000000002E-2</c:v>
                </c:pt>
                <c:pt idx="72">
                  <c:v>2.5961338E-2</c:v>
                </c:pt>
                <c:pt idx="73">
                  <c:v>2.3768083999999998E-2</c:v>
                </c:pt>
                <c:pt idx="74">
                  <c:v>2.2083746000000001E-2</c:v>
                </c:pt>
                <c:pt idx="75">
                  <c:v>2.0004827999999999E-2</c:v>
                </c:pt>
                <c:pt idx="76">
                  <c:v>1.7183364999999999E-2</c:v>
                </c:pt>
                <c:pt idx="77">
                  <c:v>1.4085762999999999E-2</c:v>
                </c:pt>
                <c:pt idx="78">
                  <c:v>1.2156800000000001E-2</c:v>
                </c:pt>
                <c:pt idx="79">
                  <c:v>1.21606905E-2</c:v>
                </c:pt>
                <c:pt idx="80">
                  <c:v>1.3208484E-2</c:v>
                </c:pt>
                <c:pt idx="81">
                  <c:v>1.3357717E-2</c:v>
                </c:pt>
                <c:pt idx="82">
                  <c:v>1.1092668E-2</c:v>
                </c:pt>
                <c:pt idx="83">
                  <c:v>6.7345034000000003E-3</c:v>
                </c:pt>
                <c:pt idx="84">
                  <c:v>1.9460874999999999E-3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2.2500000000000001E-5</c:v>
                </c:pt>
                <c:pt idx="89">
                  <c:v>1.1041237000000001E-3</c:v>
                </c:pt>
                <c:pt idx="90">
                  <c:v>1.8241906E-3</c:v>
                </c:pt>
                <c:pt idx="91">
                  <c:v>2.4037279999999999E-3</c:v>
                </c:pt>
                <c:pt idx="92">
                  <c:v>2.9875095999999999E-3</c:v>
                </c:pt>
                <c:pt idx="93">
                  <c:v>3.8519683E-3</c:v>
                </c:pt>
                <c:pt idx="94">
                  <c:v>4.9641210000000002E-3</c:v>
                </c:pt>
                <c:pt idx="95">
                  <c:v>5.6755199999999999E-3</c:v>
                </c:pt>
                <c:pt idx="96">
                  <c:v>6.8516274999999996E-3</c:v>
                </c:pt>
                <c:pt idx="97">
                  <c:v>7.9274529999999992E-3</c:v>
                </c:pt>
                <c:pt idx="98">
                  <c:v>8.4440344999999993E-3</c:v>
                </c:pt>
                <c:pt idx="99">
                  <c:v>8.2832059999999996E-3</c:v>
                </c:pt>
                <c:pt idx="100">
                  <c:v>7.7750959999999996E-3</c:v>
                </c:pt>
                <c:pt idx="101">
                  <c:v>6.7329853999999996E-3</c:v>
                </c:pt>
                <c:pt idx="102">
                  <c:v>6.0555525000000002E-3</c:v>
                </c:pt>
                <c:pt idx="103">
                  <c:v>5.7352907000000003E-3</c:v>
                </c:pt>
                <c:pt idx="104">
                  <c:v>5.4094125999999999E-3</c:v>
                </c:pt>
                <c:pt idx="105">
                  <c:v>5.1302533000000001E-3</c:v>
                </c:pt>
                <c:pt idx="106">
                  <c:v>4.7866530000000001E-3</c:v>
                </c:pt>
                <c:pt idx="107">
                  <c:v>4.3755807000000002E-3</c:v>
                </c:pt>
                <c:pt idx="108">
                  <c:v>3.6327548E-3</c:v>
                </c:pt>
                <c:pt idx="109">
                  <c:v>2.5664617000000002E-3</c:v>
                </c:pt>
                <c:pt idx="110">
                  <c:v>1.2454424E-3</c:v>
                </c:pt>
                <c:pt idx="111">
                  <c:v>1.2889869000000001E-3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C35-481F-AD99-162E0D2B86E9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[3]Sheet1!$D$506:$DT$506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1.5451851E-3</c:v>
                </c:pt>
                <c:pt idx="5">
                  <c:v>1.9120584E-3</c:v>
                </c:pt>
                <c:pt idx="6">
                  <c:v>1.4307718E-3</c:v>
                </c:pt>
                <c:pt idx="7">
                  <c:v>9.6100000000000005E-4</c:v>
                </c:pt>
                <c:pt idx="8">
                  <c:v>5.4699999999999996E-4</c:v>
                </c:pt>
                <c:pt idx="9">
                  <c:v>2.7500000000000002E-4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8.2600000000000002E-4</c:v>
                </c:pt>
                <c:pt idx="14">
                  <c:v>2.4497799999999999E-3</c:v>
                </c:pt>
                <c:pt idx="15">
                  <c:v>4.0175895999999996E-3</c:v>
                </c:pt>
                <c:pt idx="16">
                  <c:v>4.8247925000000002E-3</c:v>
                </c:pt>
                <c:pt idx="17">
                  <c:v>4.0474454999999999E-3</c:v>
                </c:pt>
                <c:pt idx="18">
                  <c:v>2.4556231000000001E-3</c:v>
                </c:pt>
                <c:pt idx="19">
                  <c:v>4.4700000000000002E-4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4.1399999999999998E-4</c:v>
                </c:pt>
                <c:pt idx="25">
                  <c:v>2.133093E-3</c:v>
                </c:pt>
                <c:pt idx="26">
                  <c:v>3.4526938E-3</c:v>
                </c:pt>
                <c:pt idx="27">
                  <c:v>4.3988609999999996E-3</c:v>
                </c:pt>
                <c:pt idx="28">
                  <c:v>5.4134559999999997E-3</c:v>
                </c:pt>
                <c:pt idx="29">
                  <c:v>6.6795604999999999E-3</c:v>
                </c:pt>
                <c:pt idx="30">
                  <c:v>8.7146499999999991E-3</c:v>
                </c:pt>
                <c:pt idx="31">
                  <c:v>1.1791596E-2</c:v>
                </c:pt>
                <c:pt idx="32">
                  <c:v>1.6091910000000001E-2</c:v>
                </c:pt>
                <c:pt idx="33">
                  <c:v>2.1792191999999998E-2</c:v>
                </c:pt>
                <c:pt idx="34">
                  <c:v>2.7928782999999999E-2</c:v>
                </c:pt>
                <c:pt idx="35">
                  <c:v>3.3022527000000003E-2</c:v>
                </c:pt>
                <c:pt idx="36">
                  <c:v>3.531492E-2</c:v>
                </c:pt>
                <c:pt idx="37">
                  <c:v>3.3878251999999998E-2</c:v>
                </c:pt>
                <c:pt idx="38">
                  <c:v>2.9488944E-2</c:v>
                </c:pt>
                <c:pt idx="39">
                  <c:v>2.366834E-2</c:v>
                </c:pt>
                <c:pt idx="40">
                  <c:v>1.7747799000000002E-2</c:v>
                </c:pt>
                <c:pt idx="41">
                  <c:v>1.2958822E-2</c:v>
                </c:pt>
                <c:pt idx="42">
                  <c:v>9.7681009999999995E-3</c:v>
                </c:pt>
                <c:pt idx="43">
                  <c:v>8.5308290000000002E-3</c:v>
                </c:pt>
                <c:pt idx="44">
                  <c:v>9.3536880000000006E-3</c:v>
                </c:pt>
                <c:pt idx="45">
                  <c:v>1.1624176999999999E-2</c:v>
                </c:pt>
                <c:pt idx="46">
                  <c:v>1.4244461999999999E-2</c:v>
                </c:pt>
                <c:pt idx="47">
                  <c:v>1.6339803E-2</c:v>
                </c:pt>
                <c:pt idx="48">
                  <c:v>1.8007249999999999E-2</c:v>
                </c:pt>
                <c:pt idx="49">
                  <c:v>1.9531475E-2</c:v>
                </c:pt>
                <c:pt idx="50">
                  <c:v>2.1354517E-2</c:v>
                </c:pt>
                <c:pt idx="51">
                  <c:v>2.3803158000000001E-2</c:v>
                </c:pt>
                <c:pt idx="52">
                  <c:v>2.6734369000000001E-2</c:v>
                </c:pt>
                <c:pt idx="53">
                  <c:v>2.945569E-2</c:v>
                </c:pt>
                <c:pt idx="54">
                  <c:v>3.1794823999999999E-2</c:v>
                </c:pt>
                <c:pt idx="55">
                  <c:v>3.3981933999999998E-2</c:v>
                </c:pt>
                <c:pt idx="56">
                  <c:v>3.6684964E-2</c:v>
                </c:pt>
                <c:pt idx="57">
                  <c:v>4.0029704999999999E-2</c:v>
                </c:pt>
                <c:pt idx="58">
                  <c:v>4.3689217000000002E-2</c:v>
                </c:pt>
                <c:pt idx="59">
                  <c:v>4.6950645999999999E-2</c:v>
                </c:pt>
                <c:pt idx="60">
                  <c:v>4.8565145999999997E-2</c:v>
                </c:pt>
                <c:pt idx="61">
                  <c:v>4.8410065000000002E-2</c:v>
                </c:pt>
                <c:pt idx="62">
                  <c:v>4.6604946000000001E-2</c:v>
                </c:pt>
                <c:pt idx="63">
                  <c:v>4.3737350000000001E-2</c:v>
                </c:pt>
                <c:pt idx="64">
                  <c:v>4.0331073000000002E-2</c:v>
                </c:pt>
                <c:pt idx="65">
                  <c:v>3.7512258E-2</c:v>
                </c:pt>
                <c:pt idx="66">
                  <c:v>3.6235504000000002E-2</c:v>
                </c:pt>
                <c:pt idx="67">
                  <c:v>3.6354877000000001E-2</c:v>
                </c:pt>
                <c:pt idx="68">
                  <c:v>3.6784110000000002E-2</c:v>
                </c:pt>
                <c:pt idx="69">
                  <c:v>3.5665259999999997E-2</c:v>
                </c:pt>
                <c:pt idx="70">
                  <c:v>3.2689437000000002E-2</c:v>
                </c:pt>
                <c:pt idx="71">
                  <c:v>2.9043572E-2</c:v>
                </c:pt>
                <c:pt idx="72">
                  <c:v>2.6027437E-2</c:v>
                </c:pt>
                <c:pt idx="73">
                  <c:v>2.3915612999999999E-2</c:v>
                </c:pt>
                <c:pt idx="74">
                  <c:v>2.2218795E-2</c:v>
                </c:pt>
                <c:pt idx="75">
                  <c:v>1.9981836999999999E-2</c:v>
                </c:pt>
                <c:pt idx="76">
                  <c:v>1.6921245000000001E-2</c:v>
                </c:pt>
                <c:pt idx="77">
                  <c:v>1.3655324999999999E-2</c:v>
                </c:pt>
                <c:pt idx="78">
                  <c:v>1.1709115000000001E-2</c:v>
                </c:pt>
                <c:pt idx="79">
                  <c:v>1.1816517E-2</c:v>
                </c:pt>
                <c:pt idx="80">
                  <c:v>1.2995902E-2</c:v>
                </c:pt>
                <c:pt idx="81">
                  <c:v>1.3228389E-2</c:v>
                </c:pt>
                <c:pt idx="82">
                  <c:v>1.0979094999999999E-2</c:v>
                </c:pt>
                <c:pt idx="83">
                  <c:v>6.5971040000000003E-3</c:v>
                </c:pt>
                <c:pt idx="84">
                  <c:v>1.819132E-3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8.1099999999999998E-4</c:v>
                </c:pt>
                <c:pt idx="89">
                  <c:v>1.957412E-3</c:v>
                </c:pt>
                <c:pt idx="90">
                  <c:v>2.4971412000000001E-3</c:v>
                </c:pt>
                <c:pt idx="91">
                  <c:v>2.7153778E-3</c:v>
                </c:pt>
                <c:pt idx="92">
                  <c:v>2.8067756999999999E-3</c:v>
                </c:pt>
                <c:pt idx="93">
                  <c:v>3.2195598000000001E-3</c:v>
                </c:pt>
                <c:pt idx="94">
                  <c:v>3.9911820000000002E-3</c:v>
                </c:pt>
                <c:pt idx="95">
                  <c:v>4.5582399999999999E-3</c:v>
                </c:pt>
                <c:pt idx="96">
                  <c:v>5.8106640000000001E-3</c:v>
                </c:pt>
                <c:pt idx="97">
                  <c:v>7.1503045000000003E-3</c:v>
                </c:pt>
                <c:pt idx="98">
                  <c:v>8.0367540000000001E-3</c:v>
                </c:pt>
                <c:pt idx="99">
                  <c:v>8.2532179999999997E-3</c:v>
                </c:pt>
                <c:pt idx="100">
                  <c:v>8.0397190000000007E-3</c:v>
                </c:pt>
                <c:pt idx="101">
                  <c:v>7.1293744000000001E-3</c:v>
                </c:pt>
                <c:pt idx="102">
                  <c:v>6.5977550000000003E-3</c:v>
                </c:pt>
                <c:pt idx="103">
                  <c:v>6.3204984000000001E-3</c:v>
                </c:pt>
                <c:pt idx="104">
                  <c:v>5.9747410000000004E-3</c:v>
                </c:pt>
                <c:pt idx="105">
                  <c:v>5.6375354000000001E-3</c:v>
                </c:pt>
                <c:pt idx="106">
                  <c:v>5.2078699999999999E-3</c:v>
                </c:pt>
                <c:pt idx="107">
                  <c:v>4.7014939999999996E-3</c:v>
                </c:pt>
                <c:pt idx="108">
                  <c:v>3.8550464000000001E-3</c:v>
                </c:pt>
                <c:pt idx="109">
                  <c:v>2.6985646999999999E-3</c:v>
                </c:pt>
                <c:pt idx="110">
                  <c:v>1.2982511999999999E-3</c:v>
                </c:pt>
                <c:pt idx="111">
                  <c:v>1.3453994000000001E-3</c:v>
                </c:pt>
                <c:pt idx="112">
                  <c:v>2.7800000000000001E-5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C35-481F-AD99-162E0D2B86E9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[3]Sheet1!$D$507:$DT$507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1.4103353000000001E-3</c:v>
                </c:pt>
                <c:pt idx="5">
                  <c:v>1.8163116999999999E-3</c:v>
                </c:pt>
                <c:pt idx="6">
                  <c:v>1.4156479E-3</c:v>
                </c:pt>
                <c:pt idx="7">
                  <c:v>1.0004429999999999E-3</c:v>
                </c:pt>
                <c:pt idx="8">
                  <c:v>5.2300000000000003E-4</c:v>
                </c:pt>
                <c:pt idx="9">
                  <c:v>1.11E-4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6.6799999999999997E-4</c:v>
                </c:pt>
                <c:pt idx="14">
                  <c:v>2.3884890000000002E-3</c:v>
                </c:pt>
                <c:pt idx="15">
                  <c:v>4.0709926E-3</c:v>
                </c:pt>
                <c:pt idx="16">
                  <c:v>4.9698603999999997E-3</c:v>
                </c:pt>
                <c:pt idx="17">
                  <c:v>4.2637437999999998E-3</c:v>
                </c:pt>
                <c:pt idx="18">
                  <c:v>2.6356399999999999E-3</c:v>
                </c:pt>
                <c:pt idx="19">
                  <c:v>5.6499999999999996E-4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1.6200000000000001E-4</c:v>
                </c:pt>
                <c:pt idx="25">
                  <c:v>1.9077187999999999E-3</c:v>
                </c:pt>
                <c:pt idx="26">
                  <c:v>3.307787E-3</c:v>
                </c:pt>
                <c:pt idx="27">
                  <c:v>4.3419970000000002E-3</c:v>
                </c:pt>
                <c:pt idx="28">
                  <c:v>5.4826900000000001E-3</c:v>
                </c:pt>
                <c:pt idx="29">
                  <c:v>6.9072070000000003E-3</c:v>
                </c:pt>
                <c:pt idx="30">
                  <c:v>9.1575409999999999E-3</c:v>
                </c:pt>
                <c:pt idx="31">
                  <c:v>1.2425994500000001E-2</c:v>
                </c:pt>
                <c:pt idx="32">
                  <c:v>1.6794351999999999E-2</c:v>
                </c:pt>
                <c:pt idx="33">
                  <c:v>2.2478977000000001E-2</c:v>
                </c:pt>
                <c:pt idx="34">
                  <c:v>2.8598305000000001E-2</c:v>
                </c:pt>
                <c:pt idx="35">
                  <c:v>3.3755735000000002E-2</c:v>
                </c:pt>
                <c:pt idx="36">
                  <c:v>3.6133859999999997E-2</c:v>
                </c:pt>
                <c:pt idx="37">
                  <c:v>3.4633909999999997E-2</c:v>
                </c:pt>
                <c:pt idx="38">
                  <c:v>3.0022500000000001E-2</c:v>
                </c:pt>
                <c:pt idx="39">
                  <c:v>2.3960598E-2</c:v>
                </c:pt>
                <c:pt idx="40">
                  <c:v>1.7905133E-2</c:v>
                </c:pt>
                <c:pt idx="41">
                  <c:v>1.3089406E-2</c:v>
                </c:pt>
                <c:pt idx="42">
                  <c:v>9.9243490000000007E-3</c:v>
                </c:pt>
                <c:pt idx="43">
                  <c:v>8.7607929999999994E-3</c:v>
                </c:pt>
                <c:pt idx="44">
                  <c:v>9.6843740000000008E-3</c:v>
                </c:pt>
                <c:pt idx="45">
                  <c:v>1.2124147E-2</c:v>
                </c:pt>
                <c:pt idx="46">
                  <c:v>1.4873366000000001E-2</c:v>
                </c:pt>
                <c:pt idx="47">
                  <c:v>1.6979052000000001E-2</c:v>
                </c:pt>
                <c:pt idx="48">
                  <c:v>1.8550345999999999E-2</c:v>
                </c:pt>
                <c:pt idx="49">
                  <c:v>1.9829243E-2</c:v>
                </c:pt>
                <c:pt idx="50">
                  <c:v>2.1364332999999999E-2</c:v>
                </c:pt>
                <c:pt idx="51">
                  <c:v>2.3615593000000001E-2</c:v>
                </c:pt>
                <c:pt idx="52">
                  <c:v>2.6566693999999998E-2</c:v>
                </c:pt>
                <c:pt idx="53">
                  <c:v>2.947864E-2</c:v>
                </c:pt>
                <c:pt idx="54">
                  <c:v>3.1962565999999998E-2</c:v>
                </c:pt>
                <c:pt idx="55">
                  <c:v>3.4083527000000002E-2</c:v>
                </c:pt>
                <c:pt idx="56">
                  <c:v>3.6552596999999999E-2</c:v>
                </c:pt>
                <c:pt idx="57">
                  <c:v>3.970216E-2</c:v>
                </c:pt>
                <c:pt idx="58">
                  <c:v>4.3282269999999998E-2</c:v>
                </c:pt>
                <c:pt idx="59">
                  <c:v>4.6550367000000002E-2</c:v>
                </c:pt>
                <c:pt idx="60">
                  <c:v>4.821114E-2</c:v>
                </c:pt>
                <c:pt idx="61">
                  <c:v>4.8136270000000002E-2</c:v>
                </c:pt>
                <c:pt idx="62">
                  <c:v>4.6465623999999997E-2</c:v>
                </c:pt>
                <c:pt idx="63">
                  <c:v>4.3753269999999997E-2</c:v>
                </c:pt>
                <c:pt idx="64">
                  <c:v>4.0432975000000003E-2</c:v>
                </c:pt>
                <c:pt idx="65">
                  <c:v>3.7627846E-2</c:v>
                </c:pt>
                <c:pt idx="66">
                  <c:v>3.6293342999999999E-2</c:v>
                </c:pt>
                <c:pt idx="67">
                  <c:v>3.6309093000000001E-2</c:v>
                </c:pt>
                <c:pt idx="68">
                  <c:v>3.6606733000000002E-2</c:v>
                </c:pt>
                <c:pt idx="69">
                  <c:v>3.5371855000000001E-2</c:v>
                </c:pt>
                <c:pt idx="70">
                  <c:v>3.2363349999999999E-2</c:v>
                </c:pt>
                <c:pt idx="71">
                  <c:v>2.8774491999999999E-2</c:v>
                </c:pt>
                <c:pt idx="72">
                  <c:v>2.5896229999999999E-2</c:v>
                </c:pt>
                <c:pt idx="73">
                  <c:v>2.3991149E-2</c:v>
                </c:pt>
                <c:pt idx="74">
                  <c:v>2.2530656E-2</c:v>
                </c:pt>
                <c:pt idx="75">
                  <c:v>2.0456115E-2</c:v>
                </c:pt>
                <c:pt idx="76">
                  <c:v>1.7353153E-2</c:v>
                </c:pt>
                <c:pt idx="77">
                  <c:v>1.3814877999999999E-2</c:v>
                </c:pt>
                <c:pt idx="78">
                  <c:v>1.155204E-2</c:v>
                </c:pt>
                <c:pt idx="79">
                  <c:v>1.1507092E-2</c:v>
                </c:pt>
                <c:pt idx="80">
                  <c:v>1.2763751E-2</c:v>
                </c:pt>
                <c:pt idx="81">
                  <c:v>1.3230219999999999E-2</c:v>
                </c:pt>
                <c:pt idx="82">
                  <c:v>1.1231227E-2</c:v>
                </c:pt>
                <c:pt idx="83">
                  <c:v>7.0266520000000004E-3</c:v>
                </c:pt>
                <c:pt idx="84">
                  <c:v>2.3020129999999999E-3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2.5599999999999999E-4</c:v>
                </c:pt>
                <c:pt idx="89">
                  <c:v>1.1730670999999999E-3</c:v>
                </c:pt>
                <c:pt idx="90">
                  <c:v>1.7234774000000001E-3</c:v>
                </c:pt>
                <c:pt idx="91">
                  <c:v>2.2086746000000001E-3</c:v>
                </c:pt>
                <c:pt idx="92">
                  <c:v>2.7461126E-3</c:v>
                </c:pt>
                <c:pt idx="93">
                  <c:v>3.5881705000000001E-3</c:v>
                </c:pt>
                <c:pt idx="94">
                  <c:v>4.6893717000000001E-3</c:v>
                </c:pt>
                <c:pt idx="95">
                  <c:v>5.4257754E-3</c:v>
                </c:pt>
                <c:pt idx="96">
                  <c:v>6.6816419999999998E-3</c:v>
                </c:pt>
                <c:pt idx="97">
                  <c:v>7.892039E-3</c:v>
                </c:pt>
                <c:pt idx="98">
                  <c:v>8.5725139999999998E-3</c:v>
                </c:pt>
                <c:pt idx="99">
                  <c:v>8.5673380000000007E-3</c:v>
                </c:pt>
                <c:pt idx="100">
                  <c:v>8.1741920000000003E-3</c:v>
                </c:pt>
                <c:pt idx="101">
                  <c:v>7.1887749999999997E-3</c:v>
                </c:pt>
                <c:pt idx="102">
                  <c:v>6.5571717000000003E-3</c:v>
                </c:pt>
                <c:pt idx="103">
                  <c:v>6.2500163999999999E-3</c:v>
                </c:pt>
                <c:pt idx="104">
                  <c:v>5.9029850000000003E-3</c:v>
                </c:pt>
                <c:pt idx="105">
                  <c:v>5.5775037E-3</c:v>
                </c:pt>
                <c:pt idx="106">
                  <c:v>5.1660370000000001E-3</c:v>
                </c:pt>
                <c:pt idx="107">
                  <c:v>4.6870243000000002E-3</c:v>
                </c:pt>
                <c:pt idx="108">
                  <c:v>3.8504372E-3</c:v>
                </c:pt>
                <c:pt idx="109">
                  <c:v>2.6901338999999998E-3</c:v>
                </c:pt>
                <c:pt idx="110">
                  <c:v>1.2900940000000001E-3</c:v>
                </c:pt>
                <c:pt idx="111">
                  <c:v>1.2879699E-3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C35-481F-AD99-162E0D2B86E9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[3]Sheet1!$D$508:$DT$508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1.3633204E-3</c:v>
                </c:pt>
                <c:pt idx="5">
                  <c:v>1.7405357000000001E-3</c:v>
                </c:pt>
                <c:pt idx="6">
                  <c:v>1.2965746E-3</c:v>
                </c:pt>
                <c:pt idx="7">
                  <c:v>8.9499999999999996E-4</c:v>
                </c:pt>
                <c:pt idx="8">
                  <c:v>5.4500000000000002E-4</c:v>
                </c:pt>
                <c:pt idx="9">
                  <c:v>3.01E-4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7.1199999999999996E-4</c:v>
                </c:pt>
                <c:pt idx="14">
                  <c:v>2.5111104000000001E-3</c:v>
                </c:pt>
                <c:pt idx="15">
                  <c:v>4.3552010000000004E-3</c:v>
                </c:pt>
                <c:pt idx="16">
                  <c:v>5.4101217999999998E-3</c:v>
                </c:pt>
                <c:pt idx="17">
                  <c:v>4.7025451999999999E-3</c:v>
                </c:pt>
                <c:pt idx="18">
                  <c:v>2.8797804999999999E-3</c:v>
                </c:pt>
                <c:pt idx="19">
                  <c:v>4.66E-4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1.9674045E-3</c:v>
                </c:pt>
                <c:pt idx="26">
                  <c:v>3.640103E-3</c:v>
                </c:pt>
                <c:pt idx="27">
                  <c:v>4.7903219999999996E-3</c:v>
                </c:pt>
                <c:pt idx="28">
                  <c:v>5.8710882000000001E-3</c:v>
                </c:pt>
                <c:pt idx="29">
                  <c:v>7.1513313E-3</c:v>
                </c:pt>
                <c:pt idx="30">
                  <c:v>9.331153E-3</c:v>
                </c:pt>
                <c:pt idx="31">
                  <c:v>1.2653075999999999E-2</c:v>
                </c:pt>
                <c:pt idx="32">
                  <c:v>1.7142098000000001E-2</c:v>
                </c:pt>
                <c:pt idx="33">
                  <c:v>2.2999577E-2</c:v>
                </c:pt>
                <c:pt idx="34">
                  <c:v>2.9272513E-2</c:v>
                </c:pt>
                <c:pt idx="35">
                  <c:v>3.4564428000000001E-2</c:v>
                </c:pt>
                <c:pt idx="36">
                  <c:v>3.704814E-2</c:v>
                </c:pt>
                <c:pt idx="37">
                  <c:v>3.5653505000000002E-2</c:v>
                </c:pt>
                <c:pt idx="38">
                  <c:v>3.1116870000000001E-2</c:v>
                </c:pt>
                <c:pt idx="39">
                  <c:v>2.5017471999999999E-2</c:v>
                </c:pt>
                <c:pt idx="40">
                  <c:v>1.8792733999999998E-2</c:v>
                </c:pt>
                <c:pt idx="41">
                  <c:v>1.3676020000000001E-2</c:v>
                </c:pt>
                <c:pt idx="42">
                  <c:v>1.02709085E-2</c:v>
                </c:pt>
                <c:pt idx="43">
                  <c:v>8.9741539999999998E-3</c:v>
                </c:pt>
                <c:pt idx="44">
                  <c:v>9.8495449999999995E-3</c:v>
                </c:pt>
                <c:pt idx="45">
                  <c:v>1.2238934E-2</c:v>
                </c:pt>
                <c:pt idx="46">
                  <c:v>1.4916806499999999E-2</c:v>
                </c:pt>
                <c:pt idx="47">
                  <c:v>1.6952291000000001E-2</c:v>
                </c:pt>
                <c:pt idx="48">
                  <c:v>1.8504139999999999E-2</c:v>
                </c:pt>
                <c:pt idx="49">
                  <c:v>1.9846123E-2</c:v>
                </c:pt>
                <c:pt idx="50">
                  <c:v>2.1458745000000001E-2</c:v>
                </c:pt>
                <c:pt idx="51">
                  <c:v>2.3719486000000001E-2</c:v>
                </c:pt>
                <c:pt idx="52">
                  <c:v>2.6586815999999999E-2</c:v>
                </c:pt>
                <c:pt idx="53">
                  <c:v>2.9369804999999999E-2</c:v>
                </c:pt>
                <c:pt idx="54">
                  <c:v>3.1805050000000001E-2</c:v>
                </c:pt>
                <c:pt idx="55">
                  <c:v>3.4024946E-2</c:v>
                </c:pt>
                <c:pt idx="56">
                  <c:v>3.6672234999999997E-2</c:v>
                </c:pt>
                <c:pt idx="57">
                  <c:v>3.9918217999999998E-2</c:v>
                </c:pt>
                <c:pt idx="58">
                  <c:v>4.3431530000000003E-2</c:v>
                </c:pt>
                <c:pt idx="59">
                  <c:v>4.6528372999999998E-2</c:v>
                </c:pt>
                <c:pt idx="60">
                  <c:v>4.8027164999999997E-2</c:v>
                </c:pt>
                <c:pt idx="61">
                  <c:v>4.7912307000000001E-2</c:v>
                </c:pt>
                <c:pt idx="62">
                  <c:v>4.6298113000000002E-2</c:v>
                </c:pt>
                <c:pt idx="63">
                  <c:v>4.3669409999999999E-2</c:v>
                </c:pt>
                <c:pt idx="64">
                  <c:v>4.0387510000000001E-2</c:v>
                </c:pt>
                <c:pt idx="65">
                  <c:v>3.7543707000000003E-2</c:v>
                </c:pt>
                <c:pt idx="66">
                  <c:v>3.6151549999999998E-2</c:v>
                </c:pt>
                <c:pt idx="67">
                  <c:v>3.6210988E-2</c:v>
                </c:pt>
                <c:pt idx="68">
                  <c:v>3.6716464999999997E-2</c:v>
                </c:pt>
                <c:pt idx="69">
                  <c:v>3.5786237999999998E-2</c:v>
                </c:pt>
                <c:pt idx="70">
                  <c:v>3.3003390000000001E-2</c:v>
                </c:pt>
                <c:pt idx="71">
                  <c:v>2.9436730000000001E-2</c:v>
                </c:pt>
                <c:pt idx="72">
                  <c:v>2.6358706999999999E-2</c:v>
                </c:pt>
                <c:pt idx="73">
                  <c:v>2.4088584E-2</c:v>
                </c:pt>
                <c:pt idx="74">
                  <c:v>2.2197846E-2</c:v>
                </c:pt>
                <c:pt idx="75">
                  <c:v>1.9780394E-2</c:v>
                </c:pt>
                <c:pt idx="76">
                  <c:v>1.6628344E-2</c:v>
                </c:pt>
                <c:pt idx="77">
                  <c:v>1.3412378000000001E-2</c:v>
                </c:pt>
                <c:pt idx="78">
                  <c:v>1.1697308999999999E-2</c:v>
                </c:pt>
                <c:pt idx="79">
                  <c:v>1.2128994000000001E-2</c:v>
                </c:pt>
                <c:pt idx="80">
                  <c:v>1.3565205E-2</c:v>
                </c:pt>
                <c:pt idx="81">
                  <c:v>1.3863284E-2</c:v>
                </c:pt>
                <c:pt idx="82">
                  <c:v>1.1471044999999999E-2</c:v>
                </c:pt>
                <c:pt idx="83">
                  <c:v>6.8356689999999999E-3</c:v>
                </c:pt>
                <c:pt idx="84">
                  <c:v>1.8034001E-3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1.6000000000000001E-4</c:v>
                </c:pt>
                <c:pt idx="89">
                  <c:v>1.3452516E-3</c:v>
                </c:pt>
                <c:pt idx="90">
                  <c:v>2.1195365000000002E-3</c:v>
                </c:pt>
                <c:pt idx="91">
                  <c:v>2.7247492999999999E-3</c:v>
                </c:pt>
                <c:pt idx="92">
                  <c:v>3.268759E-3</c:v>
                </c:pt>
                <c:pt idx="93">
                  <c:v>4.0566550000000002E-3</c:v>
                </c:pt>
                <c:pt idx="94">
                  <c:v>5.0726410000000001E-3</c:v>
                </c:pt>
                <c:pt idx="95">
                  <c:v>5.7204250000000003E-3</c:v>
                </c:pt>
                <c:pt idx="96">
                  <c:v>6.9003099999999998E-3</c:v>
                </c:pt>
                <c:pt idx="97">
                  <c:v>8.0458344999999997E-3</c:v>
                </c:pt>
                <c:pt idx="98">
                  <c:v>8.672819E-3</c:v>
                </c:pt>
                <c:pt idx="99">
                  <c:v>8.6309520000000008E-3</c:v>
                </c:pt>
                <c:pt idx="100">
                  <c:v>8.2043240000000007E-3</c:v>
                </c:pt>
                <c:pt idx="101">
                  <c:v>7.2160410000000003E-3</c:v>
                </c:pt>
                <c:pt idx="102">
                  <c:v>6.5615005000000002E-3</c:v>
                </c:pt>
                <c:pt idx="103">
                  <c:v>6.2460700000000003E-3</c:v>
                </c:pt>
                <c:pt idx="104">
                  <c:v>5.8912180000000001E-3</c:v>
                </c:pt>
                <c:pt idx="105">
                  <c:v>5.5602170000000001E-3</c:v>
                </c:pt>
                <c:pt idx="106">
                  <c:v>5.1414019999999998E-3</c:v>
                </c:pt>
                <c:pt idx="107">
                  <c:v>4.6476E-3</c:v>
                </c:pt>
                <c:pt idx="108">
                  <c:v>3.7892329999999999E-3</c:v>
                </c:pt>
                <c:pt idx="109">
                  <c:v>2.5953152E-3</c:v>
                </c:pt>
                <c:pt idx="110">
                  <c:v>1.1356105E-3</c:v>
                </c:pt>
                <c:pt idx="111">
                  <c:v>1.0818229E-3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6C35-481F-AD99-162E0D2B86E9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[3]Sheet1!$D$509:$DT$509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2.32E-4</c:v>
                </c:pt>
                <c:pt idx="4">
                  <c:v>1.8473529999999999E-3</c:v>
                </c:pt>
                <c:pt idx="5">
                  <c:v>2.1233905999999999E-3</c:v>
                </c:pt>
                <c:pt idx="6">
                  <c:v>1.4774874999999999E-3</c:v>
                </c:pt>
                <c:pt idx="7">
                  <c:v>7.9900000000000001E-4</c:v>
                </c:pt>
                <c:pt idx="8">
                  <c:v>2.7399999999999999E-4</c:v>
                </c:pt>
                <c:pt idx="9">
                  <c:v>4.0899999999999998E-5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6.5700000000000003E-4</c:v>
                </c:pt>
                <c:pt idx="14">
                  <c:v>2.3449289999999999E-3</c:v>
                </c:pt>
                <c:pt idx="15">
                  <c:v>4.0880889999999996E-3</c:v>
                </c:pt>
                <c:pt idx="16">
                  <c:v>5.1408290000000004E-3</c:v>
                </c:pt>
                <c:pt idx="17">
                  <c:v>4.5966269999999998E-3</c:v>
                </c:pt>
                <c:pt idx="18">
                  <c:v>3.0327786000000001E-3</c:v>
                </c:pt>
                <c:pt idx="19">
                  <c:v>8.34E-4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1.6565948E-3</c:v>
                </c:pt>
                <c:pt idx="26">
                  <c:v>3.3595648000000001E-3</c:v>
                </c:pt>
                <c:pt idx="27">
                  <c:v>4.6785949999999998E-3</c:v>
                </c:pt>
                <c:pt idx="28">
                  <c:v>5.9736166000000004E-3</c:v>
                </c:pt>
                <c:pt idx="29">
                  <c:v>7.3429489999999997E-3</c:v>
                </c:pt>
                <c:pt idx="30">
                  <c:v>9.447703E-3</c:v>
                </c:pt>
                <c:pt idx="31">
                  <c:v>1.2594785000000001E-2</c:v>
                </c:pt>
                <c:pt idx="32">
                  <c:v>1.6966047000000001E-2</c:v>
                </c:pt>
                <c:pt idx="33">
                  <c:v>2.2809415999999999E-2</c:v>
                </c:pt>
                <c:pt idx="34">
                  <c:v>2.9141087E-2</c:v>
                </c:pt>
                <c:pt idx="35">
                  <c:v>3.4424870000000003E-2</c:v>
                </c:pt>
                <c:pt idx="36">
                  <c:v>3.68321E-2</c:v>
                </c:pt>
                <c:pt idx="37">
                  <c:v>3.537539E-2</c:v>
                </c:pt>
                <c:pt idx="38">
                  <c:v>3.0853744999999998E-2</c:v>
                </c:pt>
                <c:pt idx="39">
                  <c:v>2.4856985000000002E-2</c:v>
                </c:pt>
                <c:pt idx="40">
                  <c:v>1.8716193999999998E-2</c:v>
                </c:pt>
                <c:pt idx="41">
                  <c:v>1.3715710000000001E-2</c:v>
                </c:pt>
                <c:pt idx="42">
                  <c:v>1.03608025E-2</c:v>
                </c:pt>
                <c:pt idx="43">
                  <c:v>9.0581529999999993E-3</c:v>
                </c:pt>
                <c:pt idx="44">
                  <c:v>9.8743919999999992E-3</c:v>
                </c:pt>
                <c:pt idx="45">
                  <c:v>1.219627E-2</c:v>
                </c:pt>
                <c:pt idx="46">
                  <c:v>1.4841328000000001E-2</c:v>
                </c:pt>
                <c:pt idx="47">
                  <c:v>1.6914532999999999E-2</c:v>
                </c:pt>
                <c:pt idx="48">
                  <c:v>1.8568820999999999E-2</c:v>
                </c:pt>
                <c:pt idx="49">
                  <c:v>2.0001870000000001E-2</c:v>
                </c:pt>
                <c:pt idx="50">
                  <c:v>2.1646737999999999E-2</c:v>
                </c:pt>
                <c:pt idx="51">
                  <c:v>2.3859163999999999E-2</c:v>
                </c:pt>
                <c:pt idx="52">
                  <c:v>2.6633858999999999E-2</c:v>
                </c:pt>
                <c:pt idx="53">
                  <c:v>2.9389334999999999E-2</c:v>
                </c:pt>
                <c:pt idx="54">
                  <c:v>3.1857076999999998E-2</c:v>
                </c:pt>
                <c:pt idx="55">
                  <c:v>3.4115474999999999E-2</c:v>
                </c:pt>
                <c:pt idx="56">
                  <c:v>3.6743845999999997E-2</c:v>
                </c:pt>
                <c:pt idx="57">
                  <c:v>3.9905402999999999E-2</c:v>
                </c:pt>
                <c:pt idx="58">
                  <c:v>4.3328449999999998E-2</c:v>
                </c:pt>
                <c:pt idx="59">
                  <c:v>4.6423869999999999E-2</c:v>
                </c:pt>
                <c:pt idx="60">
                  <c:v>4.7987017999999999E-2</c:v>
                </c:pt>
                <c:pt idx="61">
                  <c:v>4.7927434999999997E-2</c:v>
                </c:pt>
                <c:pt idx="62">
                  <c:v>4.6304680000000001E-2</c:v>
                </c:pt>
                <c:pt idx="63">
                  <c:v>4.3638676000000001E-2</c:v>
                </c:pt>
                <c:pt idx="64">
                  <c:v>4.0392419999999998E-2</c:v>
                </c:pt>
                <c:pt idx="65">
                  <c:v>3.7707499999999998E-2</c:v>
                </c:pt>
                <c:pt idx="66">
                  <c:v>3.6538552000000002E-2</c:v>
                </c:pt>
                <c:pt idx="67">
                  <c:v>3.6734915999999999E-2</c:v>
                </c:pt>
                <c:pt idx="68">
                  <c:v>3.7172280000000002E-2</c:v>
                </c:pt>
                <c:pt idx="69">
                  <c:v>3.5971799999999998E-2</c:v>
                </c:pt>
                <c:pt idx="70">
                  <c:v>3.2850463000000003E-2</c:v>
                </c:pt>
                <c:pt idx="71">
                  <c:v>2.9038487000000002E-2</c:v>
                </c:pt>
                <c:pt idx="72">
                  <c:v>2.5917091999999999E-2</c:v>
                </c:pt>
                <c:pt idx="73">
                  <c:v>2.3832743999999999E-2</c:v>
                </c:pt>
                <c:pt idx="74">
                  <c:v>2.2293111000000001E-2</c:v>
                </c:pt>
                <c:pt idx="75">
                  <c:v>2.0240695999999999E-2</c:v>
                </c:pt>
                <c:pt idx="76">
                  <c:v>1.7230566999999999E-2</c:v>
                </c:pt>
                <c:pt idx="77">
                  <c:v>1.3773281E-2</c:v>
                </c:pt>
                <c:pt idx="78">
                  <c:v>1.1529843E-2</c:v>
                </c:pt>
                <c:pt idx="79">
                  <c:v>1.14731295E-2</c:v>
                </c:pt>
                <c:pt idx="80">
                  <c:v>1.2754692999999999E-2</c:v>
                </c:pt>
                <c:pt idx="81">
                  <c:v>1.3280411000000001E-2</c:v>
                </c:pt>
                <c:pt idx="82">
                  <c:v>1.1319040000000001E-2</c:v>
                </c:pt>
                <c:pt idx="83">
                  <c:v>7.0753264999999996E-3</c:v>
                </c:pt>
                <c:pt idx="84">
                  <c:v>2.2548350000000002E-3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2.0699999999999999E-4</c:v>
                </c:pt>
                <c:pt idx="89">
                  <c:v>1.3985438E-3</c:v>
                </c:pt>
                <c:pt idx="90">
                  <c:v>2.1658876999999998E-3</c:v>
                </c:pt>
                <c:pt idx="91">
                  <c:v>2.7686465000000002E-3</c:v>
                </c:pt>
                <c:pt idx="92">
                  <c:v>3.2604741999999998E-3</c:v>
                </c:pt>
                <c:pt idx="93">
                  <c:v>3.9967694E-3</c:v>
                </c:pt>
                <c:pt idx="94">
                  <c:v>4.9813803999999998E-3</c:v>
                </c:pt>
                <c:pt idx="95">
                  <c:v>5.5899694999999999E-3</c:v>
                </c:pt>
                <c:pt idx="96">
                  <c:v>6.7696696999999997E-3</c:v>
                </c:pt>
                <c:pt idx="97">
                  <c:v>7.932896E-3</c:v>
                </c:pt>
                <c:pt idx="98">
                  <c:v>8.5859560000000005E-3</c:v>
                </c:pt>
                <c:pt idx="99">
                  <c:v>8.5678920000000006E-3</c:v>
                </c:pt>
                <c:pt idx="100">
                  <c:v>8.1866960000000003E-3</c:v>
                </c:pt>
                <c:pt idx="101">
                  <c:v>7.2767446000000001E-3</c:v>
                </c:pt>
                <c:pt idx="102">
                  <c:v>6.6518964999999998E-3</c:v>
                </c:pt>
                <c:pt idx="103">
                  <c:v>6.3797315000000002E-3</c:v>
                </c:pt>
                <c:pt idx="104">
                  <c:v>6.0610524000000001E-3</c:v>
                </c:pt>
                <c:pt idx="105">
                  <c:v>5.7586534E-3</c:v>
                </c:pt>
                <c:pt idx="106">
                  <c:v>5.3537133999999997E-3</c:v>
                </c:pt>
                <c:pt idx="107">
                  <c:v>4.8250869999999996E-3</c:v>
                </c:pt>
                <c:pt idx="108">
                  <c:v>3.9541050000000003E-3</c:v>
                </c:pt>
                <c:pt idx="109">
                  <c:v>2.7203662000000002E-3</c:v>
                </c:pt>
                <c:pt idx="110">
                  <c:v>1.2056459000000001E-3</c:v>
                </c:pt>
                <c:pt idx="111">
                  <c:v>1.1260203E-3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6C35-481F-AD99-162E0D2B86E9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[3]Sheet1!$D$510:$DT$510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1.6389267E-3</c:v>
                </c:pt>
                <c:pt idx="5">
                  <c:v>1.9474726E-3</c:v>
                </c:pt>
                <c:pt idx="6">
                  <c:v>1.3651624E-3</c:v>
                </c:pt>
                <c:pt idx="7">
                  <c:v>8.6300000000000005E-4</c:v>
                </c:pt>
                <c:pt idx="8">
                  <c:v>5.71E-4</c:v>
                </c:pt>
                <c:pt idx="9">
                  <c:v>4.5899999999999999E-4</c:v>
                </c:pt>
                <c:pt idx="10">
                  <c:v>3.0300000000000001E-5</c:v>
                </c:pt>
                <c:pt idx="11">
                  <c:v>0</c:v>
                </c:pt>
                <c:pt idx="12">
                  <c:v>0</c:v>
                </c:pt>
                <c:pt idx="13">
                  <c:v>4.7199999999999998E-4</c:v>
                </c:pt>
                <c:pt idx="14">
                  <c:v>2.1895006999999998E-3</c:v>
                </c:pt>
                <c:pt idx="15">
                  <c:v>4.0400380000000001E-3</c:v>
                </c:pt>
                <c:pt idx="16">
                  <c:v>5.1505199999999996E-3</c:v>
                </c:pt>
                <c:pt idx="17">
                  <c:v>4.5093562999999996E-3</c:v>
                </c:pt>
                <c:pt idx="18">
                  <c:v>2.8209750999999999E-3</c:v>
                </c:pt>
                <c:pt idx="19">
                  <c:v>5.4799999999999998E-4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9.8999999999999994E-5</c:v>
                </c:pt>
                <c:pt idx="25">
                  <c:v>2.0306953E-3</c:v>
                </c:pt>
                <c:pt idx="26">
                  <c:v>3.5720663000000001E-3</c:v>
                </c:pt>
                <c:pt idx="27">
                  <c:v>4.6442779999999999E-3</c:v>
                </c:pt>
                <c:pt idx="28">
                  <c:v>5.7007307E-3</c:v>
                </c:pt>
                <c:pt idx="29">
                  <c:v>7.0117920000000002E-3</c:v>
                </c:pt>
                <c:pt idx="30">
                  <c:v>9.1597169999999995E-3</c:v>
                </c:pt>
                <c:pt idx="31">
                  <c:v>1.242296E-2</c:v>
                </c:pt>
                <c:pt idx="32">
                  <c:v>1.6907016E-2</c:v>
                </c:pt>
                <c:pt idx="33">
                  <c:v>2.2850382999999998E-2</c:v>
                </c:pt>
                <c:pt idx="34">
                  <c:v>2.9249923000000001E-2</c:v>
                </c:pt>
                <c:pt idx="35">
                  <c:v>3.4626814999999998E-2</c:v>
                </c:pt>
                <c:pt idx="36">
                  <c:v>3.7143442999999998E-2</c:v>
                </c:pt>
                <c:pt idx="37">
                  <c:v>3.5770352999999998E-2</c:v>
                </c:pt>
                <c:pt idx="38">
                  <c:v>3.1258207000000003E-2</c:v>
                </c:pt>
                <c:pt idx="39">
                  <c:v>2.5168060999999999E-2</c:v>
                </c:pt>
                <c:pt idx="40">
                  <c:v>1.8899743E-2</c:v>
                </c:pt>
                <c:pt idx="41">
                  <c:v>1.3719164000000001E-2</c:v>
                </c:pt>
                <c:pt idx="42">
                  <c:v>1.0220711E-2</c:v>
                </c:pt>
                <c:pt idx="43">
                  <c:v>8.8012769999999997E-3</c:v>
                </c:pt>
                <c:pt idx="44">
                  <c:v>9.5794069999999999E-3</c:v>
                </c:pt>
                <c:pt idx="45">
                  <c:v>1.19252475E-2</c:v>
                </c:pt>
                <c:pt idx="46">
                  <c:v>1.4634360000000001E-2</c:v>
                </c:pt>
                <c:pt idx="47">
                  <c:v>1.6733459999999999E-2</c:v>
                </c:pt>
                <c:pt idx="48">
                  <c:v>1.8339458999999999E-2</c:v>
                </c:pt>
                <c:pt idx="49">
                  <c:v>1.9691586000000001E-2</c:v>
                </c:pt>
                <c:pt idx="50">
                  <c:v>2.1338007999999999E-2</c:v>
                </c:pt>
                <c:pt idx="51">
                  <c:v>2.3675788E-2</c:v>
                </c:pt>
                <c:pt idx="52">
                  <c:v>2.661784E-2</c:v>
                </c:pt>
                <c:pt idx="53">
                  <c:v>2.9433968000000001E-2</c:v>
                </c:pt>
                <c:pt idx="54">
                  <c:v>3.1855889999999998E-2</c:v>
                </c:pt>
                <c:pt idx="55">
                  <c:v>3.4025826000000002E-2</c:v>
                </c:pt>
                <c:pt idx="56">
                  <c:v>3.6615197000000002E-2</c:v>
                </c:pt>
                <c:pt idx="57">
                  <c:v>3.9827510000000003E-2</c:v>
                </c:pt>
                <c:pt idx="58">
                  <c:v>4.3350766999999998E-2</c:v>
                </c:pt>
                <c:pt idx="59">
                  <c:v>4.6499565E-2</c:v>
                </c:pt>
                <c:pt idx="60">
                  <c:v>4.8089149999999997E-2</c:v>
                </c:pt>
                <c:pt idx="61">
                  <c:v>4.8002437000000002E-2</c:v>
                </c:pt>
                <c:pt idx="62">
                  <c:v>4.6308219999999997E-2</c:v>
                </c:pt>
                <c:pt idx="63">
                  <c:v>4.3500985999999998E-2</c:v>
                </c:pt>
                <c:pt idx="64">
                  <c:v>4.0057518E-2</c:v>
                </c:pt>
                <c:pt idx="65">
                  <c:v>3.7169929999999997E-2</c:v>
                </c:pt>
                <c:pt idx="66">
                  <c:v>3.5912026E-2</c:v>
                </c:pt>
                <c:pt idx="67">
                  <c:v>3.6199874999999999E-2</c:v>
                </c:pt>
                <c:pt idx="68">
                  <c:v>3.6872882000000003E-2</c:v>
                </c:pt>
                <c:pt idx="69">
                  <c:v>3.5931570000000003E-2</c:v>
                </c:pt>
                <c:pt idx="70">
                  <c:v>3.2947257000000001E-2</c:v>
                </c:pt>
                <c:pt idx="71">
                  <c:v>2.9096514E-2</c:v>
                </c:pt>
                <c:pt idx="72">
                  <c:v>2.5798640000000001E-2</c:v>
                </c:pt>
                <c:pt idx="73">
                  <c:v>2.3482640999999999E-2</c:v>
                </c:pt>
                <c:pt idx="74">
                  <c:v>2.1740269999999999E-2</c:v>
                </c:pt>
                <c:pt idx="75">
                  <c:v>1.9613795E-2</c:v>
                </c:pt>
                <c:pt idx="76">
                  <c:v>1.6761674000000001E-2</c:v>
                </c:pt>
                <c:pt idx="77">
                  <c:v>1.3697480999999999E-2</c:v>
                </c:pt>
                <c:pt idx="78">
                  <c:v>1.1928074E-2</c:v>
                </c:pt>
                <c:pt idx="79">
                  <c:v>1.2218463000000001E-2</c:v>
                </c:pt>
                <c:pt idx="80">
                  <c:v>1.3605468000000001E-2</c:v>
                </c:pt>
                <c:pt idx="81">
                  <c:v>1.4013912E-2</c:v>
                </c:pt>
                <c:pt idx="82">
                  <c:v>1.1794499E-2</c:v>
                </c:pt>
                <c:pt idx="83">
                  <c:v>7.2368270000000004E-3</c:v>
                </c:pt>
                <c:pt idx="84">
                  <c:v>2.1093416E-3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1.1178557999999999E-3</c:v>
                </c:pt>
                <c:pt idx="90">
                  <c:v>1.9881625000000001E-3</c:v>
                </c:pt>
                <c:pt idx="91">
                  <c:v>2.7231669999999999E-3</c:v>
                </c:pt>
                <c:pt idx="92">
                  <c:v>3.3657684E-3</c:v>
                </c:pt>
                <c:pt idx="93">
                  <c:v>4.1905846E-3</c:v>
                </c:pt>
                <c:pt idx="94">
                  <c:v>5.1678256000000002E-3</c:v>
                </c:pt>
                <c:pt idx="95">
                  <c:v>5.6968517999999996E-3</c:v>
                </c:pt>
                <c:pt idx="96">
                  <c:v>6.6979596999999997E-3</c:v>
                </c:pt>
                <c:pt idx="97">
                  <c:v>7.6668398000000002E-3</c:v>
                </c:pt>
                <c:pt idx="98">
                  <c:v>8.1590090000000001E-3</c:v>
                </c:pt>
                <c:pt idx="99">
                  <c:v>8.0446140000000003E-3</c:v>
                </c:pt>
                <c:pt idx="100">
                  <c:v>7.6247950000000002E-3</c:v>
                </c:pt>
                <c:pt idx="101">
                  <c:v>6.6552544000000003E-3</c:v>
                </c:pt>
                <c:pt idx="102">
                  <c:v>6.106935E-3</c:v>
                </c:pt>
                <c:pt idx="103">
                  <c:v>5.9311370000000004E-3</c:v>
                </c:pt>
                <c:pt idx="104">
                  <c:v>5.7182780000000002E-3</c:v>
                </c:pt>
                <c:pt idx="105">
                  <c:v>5.5188980000000004E-3</c:v>
                </c:pt>
                <c:pt idx="106">
                  <c:v>5.2103480000000001E-3</c:v>
                </c:pt>
                <c:pt idx="107">
                  <c:v>4.7828443000000002E-3</c:v>
                </c:pt>
                <c:pt idx="108">
                  <c:v>3.970711E-3</c:v>
                </c:pt>
                <c:pt idx="109">
                  <c:v>2.7807766999999998E-3</c:v>
                </c:pt>
                <c:pt idx="110">
                  <c:v>1.2956744000000001E-3</c:v>
                </c:pt>
                <c:pt idx="111">
                  <c:v>1.2404305E-3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6C35-481F-AD99-162E0D2B86E9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[3]Sheet1!$D$511:$DT$511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1.4922478E-3</c:v>
                </c:pt>
                <c:pt idx="5">
                  <c:v>1.8334595999999999E-3</c:v>
                </c:pt>
                <c:pt idx="6">
                  <c:v>1.3291507000000001E-3</c:v>
                </c:pt>
                <c:pt idx="7">
                  <c:v>8.7100000000000003E-4</c:v>
                </c:pt>
                <c:pt idx="8">
                  <c:v>5.0699999999999996E-4</c:v>
                </c:pt>
                <c:pt idx="9">
                  <c:v>2.99E-4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6.5300000000000004E-4</c:v>
                </c:pt>
                <c:pt idx="14">
                  <c:v>2.3052929999999999E-3</c:v>
                </c:pt>
                <c:pt idx="15">
                  <c:v>4.0134615E-3</c:v>
                </c:pt>
                <c:pt idx="16">
                  <c:v>5.0014406000000004E-3</c:v>
                </c:pt>
                <c:pt idx="17">
                  <c:v>4.3423856E-3</c:v>
                </c:pt>
                <c:pt idx="18">
                  <c:v>2.6871613000000001E-3</c:v>
                </c:pt>
                <c:pt idx="19">
                  <c:v>5.2099999999999998E-4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6.5500000000000006E-5</c:v>
                </c:pt>
                <c:pt idx="25">
                  <c:v>1.9735384000000001E-3</c:v>
                </c:pt>
                <c:pt idx="26">
                  <c:v>3.5879621000000001E-3</c:v>
                </c:pt>
                <c:pt idx="27">
                  <c:v>4.7609805999999999E-3</c:v>
                </c:pt>
                <c:pt idx="28">
                  <c:v>5.9358329999999997E-3</c:v>
                </c:pt>
                <c:pt idx="29">
                  <c:v>7.3306079999999997E-3</c:v>
                </c:pt>
                <c:pt idx="30">
                  <c:v>9.5105380000000007E-3</c:v>
                </c:pt>
                <c:pt idx="31">
                  <c:v>1.2730584499999999E-2</c:v>
                </c:pt>
                <c:pt idx="32">
                  <c:v>1.7118039000000002E-2</c:v>
                </c:pt>
                <c:pt idx="33">
                  <c:v>2.2944240000000001E-2</c:v>
                </c:pt>
                <c:pt idx="34">
                  <c:v>2.9274411E-2</c:v>
                </c:pt>
                <c:pt idx="35">
                  <c:v>3.463637E-2</c:v>
                </c:pt>
                <c:pt idx="36">
                  <c:v>3.7157296999999999E-2</c:v>
                </c:pt>
                <c:pt idx="37">
                  <c:v>3.5780816999999999E-2</c:v>
                </c:pt>
                <c:pt idx="38">
                  <c:v>3.1315763000000003E-2</c:v>
                </c:pt>
                <c:pt idx="39">
                  <c:v>2.5294868000000002E-2</c:v>
                </c:pt>
                <c:pt idx="40">
                  <c:v>1.9102579000000001E-2</c:v>
                </c:pt>
                <c:pt idx="41">
                  <c:v>1.3980964E-2</c:v>
                </c:pt>
                <c:pt idx="42">
                  <c:v>1.0566755000000001E-2</c:v>
                </c:pt>
                <c:pt idx="43">
                  <c:v>9.3008929999999993E-3</c:v>
                </c:pt>
                <c:pt idx="44">
                  <c:v>1.0235203E-2</c:v>
                </c:pt>
                <c:pt idx="45">
                  <c:v>1.263218E-2</c:v>
                </c:pt>
                <c:pt idx="46">
                  <c:v>1.5252436499999999E-2</c:v>
                </c:pt>
                <c:pt idx="47">
                  <c:v>1.7196698E-2</c:v>
                </c:pt>
                <c:pt idx="48">
                  <c:v>1.8646323999999999E-2</c:v>
                </c:pt>
                <c:pt idx="49">
                  <c:v>1.9834500000000001E-2</c:v>
                </c:pt>
                <c:pt idx="50">
                  <c:v>2.1290809000000001E-2</c:v>
                </c:pt>
                <c:pt idx="51">
                  <c:v>2.3483753E-2</c:v>
                </c:pt>
                <c:pt idx="52">
                  <c:v>2.6443502000000001E-2</c:v>
                </c:pt>
                <c:pt idx="53">
                  <c:v>2.9437433999999998E-2</c:v>
                </c:pt>
                <c:pt idx="54">
                  <c:v>3.20147E-2</c:v>
                </c:pt>
                <c:pt idx="55">
                  <c:v>3.4141390000000001E-2</c:v>
                </c:pt>
                <c:pt idx="56">
                  <c:v>3.6496269999999997E-2</c:v>
                </c:pt>
                <c:pt idx="57">
                  <c:v>3.9440040000000003E-2</c:v>
                </c:pt>
                <c:pt idx="58">
                  <c:v>4.2870696999999999E-2</c:v>
                </c:pt>
                <c:pt idx="59">
                  <c:v>4.618266E-2</c:v>
                </c:pt>
                <c:pt idx="60">
                  <c:v>4.8030370000000003E-2</c:v>
                </c:pt>
                <c:pt idx="61">
                  <c:v>4.8136827E-2</c:v>
                </c:pt>
                <c:pt idx="62">
                  <c:v>4.6452355000000001E-2</c:v>
                </c:pt>
                <c:pt idx="63">
                  <c:v>4.3496087000000003E-2</c:v>
                </c:pt>
                <c:pt idx="64">
                  <c:v>3.9867016999999998E-2</c:v>
                </c:pt>
                <c:pt idx="65">
                  <c:v>3.6917914000000003E-2</c:v>
                </c:pt>
                <c:pt idx="66">
                  <c:v>3.5763415999999999E-2</c:v>
                </c:pt>
                <c:pt idx="67">
                  <c:v>3.6237187999999997E-2</c:v>
                </c:pt>
                <c:pt idx="68">
                  <c:v>3.7091470000000001E-2</c:v>
                </c:pt>
                <c:pt idx="69">
                  <c:v>3.6236919999999999E-2</c:v>
                </c:pt>
                <c:pt idx="70">
                  <c:v>3.3282757000000003E-2</c:v>
                </c:pt>
                <c:pt idx="71">
                  <c:v>2.9459616000000001E-2</c:v>
                </c:pt>
                <c:pt idx="72">
                  <c:v>2.6220569999999999E-2</c:v>
                </c:pt>
                <c:pt idx="73">
                  <c:v>2.3961296E-2</c:v>
                </c:pt>
                <c:pt idx="74">
                  <c:v>2.219105E-2</c:v>
                </c:pt>
                <c:pt idx="75">
                  <c:v>1.9872803000000001E-2</c:v>
                </c:pt>
                <c:pt idx="76">
                  <c:v>1.6687627999999999E-2</c:v>
                </c:pt>
                <c:pt idx="77">
                  <c:v>1.3315874E-2</c:v>
                </c:pt>
                <c:pt idx="78">
                  <c:v>1.1405066E-2</c:v>
                </c:pt>
                <c:pt idx="79">
                  <c:v>1.1726164000000001E-2</c:v>
                </c:pt>
                <c:pt idx="80">
                  <c:v>1.3234615E-2</c:v>
                </c:pt>
                <c:pt idx="81">
                  <c:v>1.37568945E-2</c:v>
                </c:pt>
                <c:pt idx="82">
                  <c:v>1.1616598000000001E-2</c:v>
                </c:pt>
                <c:pt idx="83">
                  <c:v>7.1421083999999996E-3</c:v>
                </c:pt>
                <c:pt idx="84">
                  <c:v>2.1338284000000001E-3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8.3399999999999994E-5</c:v>
                </c:pt>
                <c:pt idx="89">
                  <c:v>1.2045361E-3</c:v>
                </c:pt>
                <c:pt idx="90">
                  <c:v>1.9378659000000001E-3</c:v>
                </c:pt>
                <c:pt idx="91">
                  <c:v>2.5737083000000002E-3</c:v>
                </c:pt>
                <c:pt idx="92">
                  <c:v>3.1771570999999999E-3</c:v>
                </c:pt>
                <c:pt idx="93">
                  <c:v>4.0119704999999999E-3</c:v>
                </c:pt>
                <c:pt idx="94">
                  <c:v>5.0361490000000002E-3</c:v>
                </c:pt>
                <c:pt idx="95">
                  <c:v>5.6120086999999997E-3</c:v>
                </c:pt>
                <c:pt idx="96">
                  <c:v>6.6447920000000001E-3</c:v>
                </c:pt>
                <c:pt idx="97">
                  <c:v>7.6346573999999997E-3</c:v>
                </c:pt>
                <c:pt idx="98">
                  <c:v>8.1384400000000003E-3</c:v>
                </c:pt>
                <c:pt idx="99">
                  <c:v>8.0424929999999995E-3</c:v>
                </c:pt>
                <c:pt idx="100">
                  <c:v>7.6561392999999998E-3</c:v>
                </c:pt>
                <c:pt idx="101">
                  <c:v>6.744117E-3</c:v>
                </c:pt>
                <c:pt idx="102">
                  <c:v>6.2402454000000003E-3</c:v>
                </c:pt>
                <c:pt idx="103">
                  <c:v>6.1029587000000001E-3</c:v>
                </c:pt>
                <c:pt idx="104">
                  <c:v>5.9315115000000002E-3</c:v>
                </c:pt>
                <c:pt idx="105">
                  <c:v>5.774688E-3</c:v>
                </c:pt>
                <c:pt idx="106">
                  <c:v>5.5091430000000002E-3</c:v>
                </c:pt>
                <c:pt idx="107">
                  <c:v>5.1366147000000001E-3</c:v>
                </c:pt>
                <c:pt idx="108">
                  <c:v>4.3592615999999999E-3</c:v>
                </c:pt>
                <c:pt idx="109">
                  <c:v>3.2016349E-3</c:v>
                </c:pt>
                <c:pt idx="110">
                  <c:v>1.7376621999999999E-3</c:v>
                </c:pt>
                <c:pt idx="111">
                  <c:v>1.6129180000000001E-3</c:v>
                </c:pt>
                <c:pt idx="112">
                  <c:v>8.4499999999999994E-5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6C35-481F-AD99-162E0D2B86E9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[3]Sheet1!$D$512:$DT$512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1.5319558E-3</c:v>
                </c:pt>
                <c:pt idx="5">
                  <c:v>1.7362129999999999E-3</c:v>
                </c:pt>
                <c:pt idx="6">
                  <c:v>1.1046564E-3</c:v>
                </c:pt>
                <c:pt idx="7">
                  <c:v>5.9299999999999999E-4</c:v>
                </c:pt>
                <c:pt idx="8">
                  <c:v>3.0400000000000002E-4</c:v>
                </c:pt>
                <c:pt idx="9">
                  <c:v>2.6400000000000002E-4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7.76E-4</c:v>
                </c:pt>
                <c:pt idx="14">
                  <c:v>2.4255550999999998E-3</c:v>
                </c:pt>
                <c:pt idx="15">
                  <c:v>4.0835250000000002E-3</c:v>
                </c:pt>
                <c:pt idx="16">
                  <c:v>4.9238099999999998E-3</c:v>
                </c:pt>
                <c:pt idx="17">
                  <c:v>4.0755015999999998E-3</c:v>
                </c:pt>
                <c:pt idx="18">
                  <c:v>2.3347734999999998E-3</c:v>
                </c:pt>
                <c:pt idx="19">
                  <c:v>2.2699999999999999E-4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4.0400000000000001E-4</c:v>
                </c:pt>
                <c:pt idx="25">
                  <c:v>2.2807422000000002E-3</c:v>
                </c:pt>
                <c:pt idx="26">
                  <c:v>3.7479620000000001E-3</c:v>
                </c:pt>
                <c:pt idx="27">
                  <c:v>4.695037E-3</c:v>
                </c:pt>
                <c:pt idx="28">
                  <c:v>5.6514152999999996E-3</c:v>
                </c:pt>
                <c:pt idx="29">
                  <c:v>6.9501540000000001E-3</c:v>
                </c:pt>
                <c:pt idx="30">
                  <c:v>9.2226319999999997E-3</c:v>
                </c:pt>
                <c:pt idx="31">
                  <c:v>1.2659112E-2</c:v>
                </c:pt>
                <c:pt idx="32">
                  <c:v>1.7258889999999999E-2</c:v>
                </c:pt>
                <c:pt idx="33">
                  <c:v>2.3189204000000001E-2</c:v>
                </c:pt>
                <c:pt idx="34">
                  <c:v>2.9552523000000001E-2</c:v>
                </c:pt>
                <c:pt idx="35">
                  <c:v>3.4962185E-2</c:v>
                </c:pt>
                <c:pt idx="36">
                  <c:v>3.7589209999999998E-2</c:v>
                </c:pt>
                <c:pt idx="37">
                  <c:v>3.6296009999999997E-2</c:v>
                </c:pt>
                <c:pt idx="38">
                  <c:v>3.1768773E-2</c:v>
                </c:pt>
                <c:pt idx="39">
                  <c:v>2.5573624E-2</c:v>
                </c:pt>
                <c:pt idx="40">
                  <c:v>1.9146636000000002E-2</c:v>
                </c:pt>
                <c:pt idx="41">
                  <c:v>1.3838974E-2</c:v>
                </c:pt>
                <c:pt idx="42">
                  <c:v>1.0310529000000001E-2</c:v>
                </c:pt>
                <c:pt idx="43">
                  <c:v>9.0202670000000002E-3</c:v>
                </c:pt>
                <c:pt idx="44">
                  <c:v>1.0014331E-2</c:v>
                </c:pt>
                <c:pt idx="45">
                  <c:v>1.2567281E-2</c:v>
                </c:pt>
                <c:pt idx="46">
                  <c:v>1.5368270999999999E-2</c:v>
                </c:pt>
                <c:pt idx="47">
                  <c:v>1.7426573000000001E-2</c:v>
                </c:pt>
                <c:pt idx="48">
                  <c:v>1.8904819999999999E-2</c:v>
                </c:pt>
                <c:pt idx="49">
                  <c:v>2.0059642999999999E-2</c:v>
                </c:pt>
                <c:pt idx="50">
                  <c:v>2.1397955999999999E-2</c:v>
                </c:pt>
                <c:pt idx="51">
                  <c:v>2.3369918E-2</c:v>
                </c:pt>
                <c:pt idx="52">
                  <c:v>2.6028125999999999E-2</c:v>
                </c:pt>
                <c:pt idx="53">
                  <c:v>2.8781205000000001E-2</c:v>
                </c:pt>
                <c:pt idx="54">
                  <c:v>3.134286E-2</c:v>
                </c:pt>
                <c:pt idx="55">
                  <c:v>3.3774014999999998E-2</c:v>
                </c:pt>
                <c:pt idx="56">
                  <c:v>3.6610733999999999E-2</c:v>
                </c:pt>
                <c:pt idx="57">
                  <c:v>3.9951331999999999E-2</c:v>
                </c:pt>
                <c:pt idx="58">
                  <c:v>4.3476215999999998E-2</c:v>
                </c:pt>
                <c:pt idx="59">
                  <c:v>4.6524669999999997E-2</c:v>
                </c:pt>
                <c:pt idx="60">
                  <c:v>4.7933042000000002E-2</c:v>
                </c:pt>
                <c:pt idx="61">
                  <c:v>4.7667418000000003E-2</c:v>
                </c:pt>
                <c:pt idx="62">
                  <c:v>4.5870929999999997E-2</c:v>
                </c:pt>
                <c:pt idx="63">
                  <c:v>4.3087042999999998E-2</c:v>
                </c:pt>
                <c:pt idx="64">
                  <c:v>3.9769680000000002E-2</c:v>
                </c:pt>
                <c:pt idx="65">
                  <c:v>3.7078474E-2</c:v>
                </c:pt>
                <c:pt idx="66">
                  <c:v>3.5968605000000001E-2</c:v>
                </c:pt>
                <c:pt idx="67">
                  <c:v>3.6271427000000002E-2</c:v>
                </c:pt>
                <c:pt idx="68">
                  <c:v>3.6860898000000003E-2</c:v>
                </c:pt>
                <c:pt idx="69">
                  <c:v>3.5861681999999999E-2</c:v>
                </c:pt>
                <c:pt idx="70">
                  <c:v>3.2964945000000002E-2</c:v>
                </c:pt>
                <c:pt idx="71">
                  <c:v>2.9309891000000001E-2</c:v>
                </c:pt>
                <c:pt idx="72">
                  <c:v>2.6160481999999999E-2</c:v>
                </c:pt>
                <c:pt idx="73">
                  <c:v>2.3850277E-2</c:v>
                </c:pt>
                <c:pt idx="74">
                  <c:v>2.1992576999999999E-2</c:v>
                </c:pt>
                <c:pt idx="75">
                  <c:v>1.9726744000000001E-2</c:v>
                </c:pt>
                <c:pt idx="76">
                  <c:v>1.6745841000000001E-2</c:v>
                </c:pt>
                <c:pt idx="77">
                  <c:v>1.3593749E-2</c:v>
                </c:pt>
                <c:pt idx="78">
                  <c:v>1.1739949E-2</c:v>
                </c:pt>
                <c:pt idx="79">
                  <c:v>1.1863449E-2</c:v>
                </c:pt>
                <c:pt idx="80">
                  <c:v>1.2970913000000001E-2</c:v>
                </c:pt>
                <c:pt idx="81">
                  <c:v>1.31139485E-2</c:v>
                </c:pt>
                <c:pt idx="82">
                  <c:v>1.08672995E-2</c:v>
                </c:pt>
                <c:pt idx="83">
                  <c:v>6.6482299999999998E-3</c:v>
                </c:pt>
                <c:pt idx="84">
                  <c:v>2.1409749999999998E-3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1.071844E-3</c:v>
                </c:pt>
                <c:pt idx="89">
                  <c:v>1.8208103000000001E-3</c:v>
                </c:pt>
                <c:pt idx="90">
                  <c:v>2.0274715E-3</c:v>
                </c:pt>
                <c:pt idx="91">
                  <c:v>2.0931610000000001E-3</c:v>
                </c:pt>
                <c:pt idx="92">
                  <c:v>2.2847700000000002E-3</c:v>
                </c:pt>
                <c:pt idx="93">
                  <c:v>2.9185407000000001E-3</c:v>
                </c:pt>
                <c:pt idx="94">
                  <c:v>3.9324299999999998E-3</c:v>
                </c:pt>
                <c:pt idx="95">
                  <c:v>4.7035497000000002E-3</c:v>
                </c:pt>
                <c:pt idx="96">
                  <c:v>6.0761916000000001E-3</c:v>
                </c:pt>
                <c:pt idx="97">
                  <c:v>7.4460213000000003E-3</c:v>
                </c:pt>
                <c:pt idx="98">
                  <c:v>8.2883190000000006E-3</c:v>
                </c:pt>
                <c:pt idx="99">
                  <c:v>8.431015E-3</c:v>
                </c:pt>
                <c:pt idx="100">
                  <c:v>8.1522390000000004E-3</c:v>
                </c:pt>
                <c:pt idx="101">
                  <c:v>7.1967723999999999E-3</c:v>
                </c:pt>
                <c:pt idx="102">
                  <c:v>6.6430409999999997E-3</c:v>
                </c:pt>
                <c:pt idx="103">
                  <c:v>6.3922997000000004E-3</c:v>
                </c:pt>
                <c:pt idx="104">
                  <c:v>6.0839965000000001E-3</c:v>
                </c:pt>
                <c:pt idx="105">
                  <c:v>5.7817110000000001E-3</c:v>
                </c:pt>
                <c:pt idx="106">
                  <c:v>5.3819845999999996E-3</c:v>
                </c:pt>
                <c:pt idx="107">
                  <c:v>4.9174259999999999E-3</c:v>
                </c:pt>
                <c:pt idx="108">
                  <c:v>4.0705567000000002E-3</c:v>
                </c:pt>
                <c:pt idx="109">
                  <c:v>2.8991379999999999E-3</c:v>
                </c:pt>
                <c:pt idx="110">
                  <c:v>1.4778184E-3</c:v>
                </c:pt>
                <c:pt idx="111">
                  <c:v>1.3655473E-3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6C35-481F-AD99-162E0D2B86E9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[3]Sheet1!$D$513:$DT$513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1.5250919E-3</c:v>
                </c:pt>
                <c:pt idx="5">
                  <c:v>1.9063954999999999E-3</c:v>
                </c:pt>
                <c:pt idx="6">
                  <c:v>1.3909447999999999E-3</c:v>
                </c:pt>
                <c:pt idx="7">
                  <c:v>9.1500000000000001E-4</c:v>
                </c:pt>
                <c:pt idx="8">
                  <c:v>5.4199999999999995E-4</c:v>
                </c:pt>
                <c:pt idx="9">
                  <c:v>2.99E-4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4.6900000000000002E-4</c:v>
                </c:pt>
                <c:pt idx="14">
                  <c:v>2.2406976E-3</c:v>
                </c:pt>
                <c:pt idx="15">
                  <c:v>4.0477309999999997E-3</c:v>
                </c:pt>
                <c:pt idx="16">
                  <c:v>5.0941993999999999E-3</c:v>
                </c:pt>
                <c:pt idx="17">
                  <c:v>4.5062640000000003E-3</c:v>
                </c:pt>
                <c:pt idx="18">
                  <c:v>2.9484910000000001E-3</c:v>
                </c:pt>
                <c:pt idx="19">
                  <c:v>7.9600000000000005E-4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7.2100000000000004E-5</c:v>
                </c:pt>
                <c:pt idx="25">
                  <c:v>2.0090899999999998E-3</c:v>
                </c:pt>
                <c:pt idx="26">
                  <c:v>3.558772E-3</c:v>
                </c:pt>
                <c:pt idx="27">
                  <c:v>4.6603749999999996E-3</c:v>
                </c:pt>
                <c:pt idx="28">
                  <c:v>5.7635823999999999E-3</c:v>
                </c:pt>
                <c:pt idx="29">
                  <c:v>7.1097612000000001E-3</c:v>
                </c:pt>
                <c:pt idx="30">
                  <c:v>9.3259199999999997E-3</c:v>
                </c:pt>
                <c:pt idx="31">
                  <c:v>1.2659523000000001E-2</c:v>
                </c:pt>
                <c:pt idx="32">
                  <c:v>1.7201676999999999E-2</c:v>
                </c:pt>
                <c:pt idx="33">
                  <c:v>2.3193872000000001E-2</c:v>
                </c:pt>
                <c:pt idx="34">
                  <c:v>2.9687056E-2</c:v>
                </c:pt>
                <c:pt idx="35">
                  <c:v>3.5198140000000003E-2</c:v>
                </c:pt>
                <c:pt idx="36">
                  <c:v>3.7829160000000001E-2</c:v>
                </c:pt>
                <c:pt idx="37">
                  <c:v>3.6461588000000003E-2</c:v>
                </c:pt>
                <c:pt idx="38">
                  <c:v>3.1892292000000003E-2</c:v>
                </c:pt>
                <c:pt idx="39">
                  <c:v>2.5699099999999999E-2</c:v>
                </c:pt>
                <c:pt idx="40">
                  <c:v>1.9286372E-2</c:v>
                </c:pt>
                <c:pt idx="41">
                  <c:v>1.3947375E-2</c:v>
                </c:pt>
                <c:pt idx="42">
                  <c:v>1.0359518E-2</c:v>
                </c:pt>
                <c:pt idx="43">
                  <c:v>9.0361839999999992E-3</c:v>
                </c:pt>
                <c:pt idx="44">
                  <c:v>1.0051502E-2</c:v>
                </c:pt>
                <c:pt idx="45">
                  <c:v>1.2620243E-2</c:v>
                </c:pt>
                <c:pt idx="46">
                  <c:v>1.5404167999999999E-2</c:v>
                </c:pt>
                <c:pt idx="47">
                  <c:v>1.7406688999999999E-2</c:v>
                </c:pt>
                <c:pt idx="48">
                  <c:v>1.8803733999999999E-2</c:v>
                </c:pt>
                <c:pt idx="49">
                  <c:v>1.9901500999999999E-2</c:v>
                </c:pt>
                <c:pt idx="50">
                  <c:v>2.1276915E-2</c:v>
                </c:pt>
                <c:pt idx="51">
                  <c:v>2.3426776999999999E-2</c:v>
                </c:pt>
                <c:pt idx="52">
                  <c:v>2.6303396999999999E-2</c:v>
                </c:pt>
                <c:pt idx="53">
                  <c:v>2.9205612999999998E-2</c:v>
                </c:pt>
                <c:pt idx="54">
                  <c:v>3.1731308E-2</c:v>
                </c:pt>
                <c:pt idx="55">
                  <c:v>3.3905144999999998E-2</c:v>
                </c:pt>
                <c:pt idx="56">
                  <c:v>3.6351130000000002E-2</c:v>
                </c:pt>
                <c:pt idx="57">
                  <c:v>3.9347127000000003E-2</c:v>
                </c:pt>
                <c:pt idx="58">
                  <c:v>4.2695619999999997E-2</c:v>
                </c:pt>
                <c:pt idx="59">
                  <c:v>4.5799762000000001E-2</c:v>
                </c:pt>
                <c:pt idx="60">
                  <c:v>4.7462285E-2</c:v>
                </c:pt>
                <c:pt idx="61">
                  <c:v>4.7532092999999997E-2</c:v>
                </c:pt>
                <c:pt idx="62">
                  <c:v>4.6007584999999997E-2</c:v>
                </c:pt>
                <c:pt idx="63">
                  <c:v>4.3329010000000001E-2</c:v>
                </c:pt>
                <c:pt idx="64">
                  <c:v>3.9976650000000002E-2</c:v>
                </c:pt>
                <c:pt idx="65">
                  <c:v>3.7196380000000001E-2</c:v>
                </c:pt>
                <c:pt idx="66">
                  <c:v>3.6094420000000002E-2</c:v>
                </c:pt>
                <c:pt idx="67">
                  <c:v>3.6551292999999999E-2</c:v>
                </c:pt>
                <c:pt idx="68">
                  <c:v>3.731131E-2</c:v>
                </c:pt>
                <c:pt idx="69">
                  <c:v>3.6336854000000002E-2</c:v>
                </c:pt>
                <c:pt idx="70">
                  <c:v>3.322539E-2</c:v>
                </c:pt>
                <c:pt idx="71">
                  <c:v>2.9223046999999999E-2</c:v>
                </c:pt>
                <c:pt idx="72">
                  <c:v>2.5824686999999999E-2</c:v>
                </c:pt>
                <c:pt idx="73">
                  <c:v>2.3505432999999999E-2</c:v>
                </c:pt>
                <c:pt idx="74">
                  <c:v>2.1840999999999999E-2</c:v>
                </c:pt>
                <c:pt idx="75">
                  <c:v>1.9782212E-2</c:v>
                </c:pt>
                <c:pt idx="76">
                  <c:v>1.6880310999999999E-2</c:v>
                </c:pt>
                <c:pt idx="77">
                  <c:v>1.3652996000000001E-2</c:v>
                </c:pt>
                <c:pt idx="78">
                  <c:v>1.1734811E-2</c:v>
                </c:pt>
                <c:pt idx="79">
                  <c:v>1.1982118999999999E-2</c:v>
                </c:pt>
                <c:pt idx="80">
                  <c:v>1.3421097999999999E-2</c:v>
                </c:pt>
                <c:pt idx="81">
                  <c:v>1.3863179E-2</c:v>
                </c:pt>
                <c:pt idx="82">
                  <c:v>1.161764E-2</c:v>
                </c:pt>
                <c:pt idx="83">
                  <c:v>7.0439326000000003E-3</c:v>
                </c:pt>
                <c:pt idx="84">
                  <c:v>2.0031789999999999E-3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1.92E-4</c:v>
                </c:pt>
                <c:pt idx="89">
                  <c:v>1.3679668E-3</c:v>
                </c:pt>
                <c:pt idx="90">
                  <c:v>2.1413332000000001E-3</c:v>
                </c:pt>
                <c:pt idx="91">
                  <c:v>2.7417800000000001E-3</c:v>
                </c:pt>
                <c:pt idx="92">
                  <c:v>3.2679533999999998E-3</c:v>
                </c:pt>
                <c:pt idx="93">
                  <c:v>4.0350769999999998E-3</c:v>
                </c:pt>
                <c:pt idx="94">
                  <c:v>5.0392019999999996E-3</c:v>
                </c:pt>
                <c:pt idx="95">
                  <c:v>5.6776683999999996E-3</c:v>
                </c:pt>
                <c:pt idx="96">
                  <c:v>6.8560790000000002E-3</c:v>
                </c:pt>
                <c:pt idx="97">
                  <c:v>7.9965420000000006E-3</c:v>
                </c:pt>
                <c:pt idx="98">
                  <c:v>8.6211780000000002E-3</c:v>
                </c:pt>
                <c:pt idx="99">
                  <c:v>8.5874209999999996E-3</c:v>
                </c:pt>
                <c:pt idx="100">
                  <c:v>8.2103815000000007E-3</c:v>
                </c:pt>
                <c:pt idx="101">
                  <c:v>7.3282629999999998E-3</c:v>
                </c:pt>
                <c:pt idx="102">
                  <c:v>6.7360400000000004E-3</c:v>
                </c:pt>
                <c:pt idx="103">
                  <c:v>6.5171220000000002E-3</c:v>
                </c:pt>
                <c:pt idx="104">
                  <c:v>6.2479390000000001E-3</c:v>
                </c:pt>
                <c:pt idx="105">
                  <c:v>5.9816543999999996E-3</c:v>
                </c:pt>
                <c:pt idx="106">
                  <c:v>5.6007304000000001E-3</c:v>
                </c:pt>
                <c:pt idx="107">
                  <c:v>5.1018186000000004E-3</c:v>
                </c:pt>
                <c:pt idx="108">
                  <c:v>4.2181327000000001E-3</c:v>
                </c:pt>
                <c:pt idx="109">
                  <c:v>2.9557979999999999E-3</c:v>
                </c:pt>
                <c:pt idx="110">
                  <c:v>1.3953103E-3</c:v>
                </c:pt>
                <c:pt idx="111">
                  <c:v>1.2587232000000001E-3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6C35-481F-AD99-162E0D2B86E9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[3]Sheet1!$D$514:$DT$514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2.2699999999999999E-4</c:v>
                </c:pt>
                <c:pt idx="4">
                  <c:v>1.891247E-3</c:v>
                </c:pt>
                <c:pt idx="5">
                  <c:v>2.1439316000000002E-3</c:v>
                </c:pt>
                <c:pt idx="6">
                  <c:v>1.5668259000000001E-3</c:v>
                </c:pt>
                <c:pt idx="7">
                  <c:v>1.0856005000000001E-3</c:v>
                </c:pt>
                <c:pt idx="8">
                  <c:v>6.9499999999999998E-4</c:v>
                </c:pt>
                <c:pt idx="9">
                  <c:v>3.5E-4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1.74E-4</c:v>
                </c:pt>
                <c:pt idx="14">
                  <c:v>2.1153959999999999E-3</c:v>
                </c:pt>
                <c:pt idx="15">
                  <c:v>4.1165124000000003E-3</c:v>
                </c:pt>
                <c:pt idx="16">
                  <c:v>5.2828889999999998E-3</c:v>
                </c:pt>
                <c:pt idx="17">
                  <c:v>4.6820747999999999E-3</c:v>
                </c:pt>
                <c:pt idx="18">
                  <c:v>2.9973038E-3</c:v>
                </c:pt>
                <c:pt idx="19">
                  <c:v>7.4600000000000003E-4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6.9099999999999999E-5</c:v>
                </c:pt>
                <c:pt idx="25">
                  <c:v>2.0241846999999999E-3</c:v>
                </c:pt>
                <c:pt idx="26">
                  <c:v>3.6027867E-3</c:v>
                </c:pt>
                <c:pt idx="27">
                  <c:v>4.6971286999999999E-3</c:v>
                </c:pt>
                <c:pt idx="28">
                  <c:v>5.7720452999999996E-3</c:v>
                </c:pt>
                <c:pt idx="29">
                  <c:v>7.0582910000000004E-3</c:v>
                </c:pt>
                <c:pt idx="30">
                  <c:v>9.2461260000000003E-3</c:v>
                </c:pt>
                <c:pt idx="31">
                  <c:v>1.2668163499999999E-2</c:v>
                </c:pt>
                <c:pt idx="32">
                  <c:v>1.7411504000000001E-2</c:v>
                </c:pt>
                <c:pt idx="33">
                  <c:v>2.3620153000000001E-2</c:v>
                </c:pt>
                <c:pt idx="34">
                  <c:v>3.0216023000000002E-2</c:v>
                </c:pt>
                <c:pt idx="35">
                  <c:v>3.5685122E-2</c:v>
                </c:pt>
                <c:pt idx="36">
                  <c:v>3.8184650000000001E-2</c:v>
                </c:pt>
                <c:pt idx="37">
                  <c:v>3.6688897999999998E-2</c:v>
                </c:pt>
                <c:pt idx="38">
                  <c:v>3.2007872999999999E-2</c:v>
                </c:pt>
                <c:pt idx="39">
                  <c:v>2.5740771999999999E-2</c:v>
                </c:pt>
                <c:pt idx="40">
                  <c:v>1.9304814E-2</c:v>
                </c:pt>
                <c:pt idx="41">
                  <c:v>1.3993919E-2</c:v>
                </c:pt>
                <c:pt idx="42">
                  <c:v>1.0465795E-2</c:v>
                </c:pt>
                <c:pt idx="43">
                  <c:v>9.2443890000000004E-3</c:v>
                </c:pt>
                <c:pt idx="44">
                  <c:v>1.0385976999999999E-2</c:v>
                </c:pt>
                <c:pt idx="45">
                  <c:v>1.3067066E-2</c:v>
                </c:pt>
                <c:pt idx="46">
                  <c:v>1.5874159999999998E-2</c:v>
                </c:pt>
                <c:pt idx="47">
                  <c:v>1.7830068000000001E-2</c:v>
                </c:pt>
                <c:pt idx="48">
                  <c:v>1.9184725E-2</c:v>
                </c:pt>
                <c:pt idx="49">
                  <c:v>2.0283137E-2</c:v>
                </c:pt>
                <c:pt idx="50">
                  <c:v>2.1627285999999999E-2</c:v>
                </c:pt>
                <c:pt idx="51">
                  <c:v>2.3616984000000001E-2</c:v>
                </c:pt>
                <c:pt idx="52">
                  <c:v>2.6264257999999999E-2</c:v>
                </c:pt>
                <c:pt idx="53">
                  <c:v>2.8970836E-2</c:v>
                </c:pt>
                <c:pt idx="54">
                  <c:v>3.1433135000000001E-2</c:v>
                </c:pt>
                <c:pt idx="55">
                  <c:v>3.3708821999999999E-2</c:v>
                </c:pt>
                <c:pt idx="56">
                  <c:v>3.6365705999999998E-2</c:v>
                </c:pt>
                <c:pt idx="57">
                  <c:v>3.9662160000000002E-2</c:v>
                </c:pt>
                <c:pt idx="58">
                  <c:v>4.3311602999999997E-2</c:v>
                </c:pt>
                <c:pt idx="59">
                  <c:v>4.6612519999999998E-2</c:v>
                </c:pt>
                <c:pt idx="60">
                  <c:v>4.8227440000000003E-2</c:v>
                </c:pt>
                <c:pt idx="61">
                  <c:v>4.8016139999999999E-2</c:v>
                </c:pt>
                <c:pt idx="62">
                  <c:v>4.6125945000000002E-2</c:v>
                </c:pt>
                <c:pt idx="63">
                  <c:v>4.3187240000000002E-2</c:v>
                </c:pt>
                <c:pt idx="64">
                  <c:v>3.9735895E-2</c:v>
                </c:pt>
                <c:pt idx="65">
                  <c:v>3.6982137999999998E-2</c:v>
                </c:pt>
                <c:pt idx="66">
                  <c:v>3.5954344999999999E-2</c:v>
                </c:pt>
                <c:pt idx="67">
                  <c:v>3.6491982999999999E-2</c:v>
                </c:pt>
                <c:pt idx="68">
                  <c:v>3.7377488E-2</c:v>
                </c:pt>
                <c:pt idx="69">
                  <c:v>3.6542293000000003E-2</c:v>
                </c:pt>
                <c:pt idx="70">
                  <c:v>3.3600449999999997E-2</c:v>
                </c:pt>
                <c:pt idx="71">
                  <c:v>2.9770986999999999E-2</c:v>
                </c:pt>
                <c:pt idx="72">
                  <c:v>2.6473986000000001E-2</c:v>
                </c:pt>
                <c:pt idx="73">
                  <c:v>2.4086456999999999E-2</c:v>
                </c:pt>
                <c:pt idx="74">
                  <c:v>2.2156098999999999E-2</c:v>
                </c:pt>
                <c:pt idx="75">
                  <c:v>1.9731401999999999E-2</c:v>
                </c:pt>
                <c:pt idx="76">
                  <c:v>1.6534986000000002E-2</c:v>
                </c:pt>
                <c:pt idx="77">
                  <c:v>1.3184850999999999E-2</c:v>
                </c:pt>
                <c:pt idx="78">
                  <c:v>1.1356414E-2</c:v>
                </c:pt>
                <c:pt idx="79">
                  <c:v>1.1855843E-2</c:v>
                </c:pt>
                <c:pt idx="80">
                  <c:v>1.3565811000000001E-2</c:v>
                </c:pt>
                <c:pt idx="81">
                  <c:v>1.4153805E-2</c:v>
                </c:pt>
                <c:pt idx="82">
                  <c:v>1.1864359499999999E-2</c:v>
                </c:pt>
                <c:pt idx="83">
                  <c:v>7.0963073999999998E-3</c:v>
                </c:pt>
                <c:pt idx="84">
                  <c:v>1.8140064000000001E-3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4.06E-4</c:v>
                </c:pt>
                <c:pt idx="89">
                  <c:v>1.7826407000000001E-3</c:v>
                </c:pt>
                <c:pt idx="90">
                  <c:v>2.5911675999999999E-3</c:v>
                </c:pt>
                <c:pt idx="91">
                  <c:v>3.1439905999999999E-3</c:v>
                </c:pt>
                <c:pt idx="92">
                  <c:v>3.5349019999999999E-3</c:v>
                </c:pt>
                <c:pt idx="93">
                  <c:v>4.1518880000000003E-3</c:v>
                </c:pt>
                <c:pt idx="94">
                  <c:v>5.0002624999999998E-3</c:v>
                </c:pt>
                <c:pt idx="95">
                  <c:v>5.4439604000000004E-3</c:v>
                </c:pt>
                <c:pt idx="96">
                  <c:v>6.4736604999999997E-3</c:v>
                </c:pt>
                <c:pt idx="97">
                  <c:v>7.5170480000000001E-3</c:v>
                </c:pt>
                <c:pt idx="98">
                  <c:v>8.1146810000000003E-3</c:v>
                </c:pt>
                <c:pt idx="99">
                  <c:v>8.1170670000000004E-3</c:v>
                </c:pt>
                <c:pt idx="100">
                  <c:v>7.8088319999999999E-3</c:v>
                </c:pt>
                <c:pt idx="101">
                  <c:v>6.9353957999999999E-3</c:v>
                </c:pt>
                <c:pt idx="102">
                  <c:v>6.4609163000000002E-3</c:v>
                </c:pt>
                <c:pt idx="103">
                  <c:v>6.3296130000000004E-3</c:v>
                </c:pt>
                <c:pt idx="104">
                  <c:v>6.1410134999999996E-3</c:v>
                </c:pt>
                <c:pt idx="105">
                  <c:v>5.9493439999999996E-3</c:v>
                </c:pt>
                <c:pt idx="106">
                  <c:v>5.6337640000000003E-3</c:v>
                </c:pt>
                <c:pt idx="107">
                  <c:v>5.2101392999999996E-3</c:v>
                </c:pt>
                <c:pt idx="108">
                  <c:v>4.3619484999999998E-3</c:v>
                </c:pt>
                <c:pt idx="109">
                  <c:v>3.1296512999999999E-3</c:v>
                </c:pt>
                <c:pt idx="110">
                  <c:v>1.5966783999999999E-3</c:v>
                </c:pt>
                <c:pt idx="111">
                  <c:v>1.4009199999999999E-3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6C35-481F-AD99-162E0D2B86E9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[3]Sheet1!$D$515:$DT$515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1.4688174E-3</c:v>
                </c:pt>
                <c:pt idx="5">
                  <c:v>1.9213188E-3</c:v>
                </c:pt>
                <c:pt idx="6">
                  <c:v>1.5090864999999999E-3</c:v>
                </c:pt>
                <c:pt idx="7">
                  <c:v>1.0713127000000001E-3</c:v>
                </c:pt>
                <c:pt idx="8">
                  <c:v>6.7199999999999996E-4</c:v>
                </c:pt>
                <c:pt idx="9">
                  <c:v>3.6400000000000001E-4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5.13E-4</c:v>
                </c:pt>
                <c:pt idx="14">
                  <c:v>2.1649809999999998E-3</c:v>
                </c:pt>
                <c:pt idx="15">
                  <c:v>3.8553124999999998E-3</c:v>
                </c:pt>
                <c:pt idx="16">
                  <c:v>4.8556040000000003E-3</c:v>
                </c:pt>
                <c:pt idx="17">
                  <c:v>4.2844004999999996E-3</c:v>
                </c:pt>
                <c:pt idx="18">
                  <c:v>2.7351468000000002E-3</c:v>
                </c:pt>
                <c:pt idx="19">
                  <c:v>6.2399999999999999E-4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1.8499914E-3</c:v>
                </c:pt>
                <c:pt idx="26">
                  <c:v>3.4614950000000002E-3</c:v>
                </c:pt>
                <c:pt idx="27">
                  <c:v>4.6707457000000003E-3</c:v>
                </c:pt>
                <c:pt idx="28">
                  <c:v>5.8916690000000004E-3</c:v>
                </c:pt>
                <c:pt idx="29">
                  <c:v>7.2952275999999998E-3</c:v>
                </c:pt>
                <c:pt idx="30">
                  <c:v>9.5585519999999997E-3</c:v>
                </c:pt>
                <c:pt idx="31">
                  <c:v>1.2963817000000001E-2</c:v>
                </c:pt>
                <c:pt idx="32">
                  <c:v>1.7607602999999999E-2</c:v>
                </c:pt>
                <c:pt idx="33">
                  <c:v>2.3632799999999999E-2</c:v>
                </c:pt>
                <c:pt idx="34">
                  <c:v>3.0045873000000001E-2</c:v>
                </c:pt>
                <c:pt idx="35">
                  <c:v>3.5414441999999997E-2</c:v>
                </c:pt>
                <c:pt idx="36">
                  <c:v>3.7942205E-2</c:v>
                </c:pt>
                <c:pt idx="37">
                  <c:v>3.6580134E-2</c:v>
                </c:pt>
                <c:pt idx="38">
                  <c:v>3.2045137000000001E-2</c:v>
                </c:pt>
                <c:pt idx="39">
                  <c:v>2.5902225000000001E-2</c:v>
                </c:pt>
                <c:pt idx="40">
                  <c:v>1.9533873E-2</c:v>
                </c:pt>
                <c:pt idx="41">
                  <c:v>1.4239144E-2</c:v>
                </c:pt>
                <c:pt idx="42">
                  <c:v>1.0622523E-2</c:v>
                </c:pt>
                <c:pt idx="43">
                  <c:v>9.2196670000000008E-3</c:v>
                </c:pt>
                <c:pt idx="44">
                  <c:v>1.0156549500000001E-2</c:v>
                </c:pt>
                <c:pt idx="45">
                  <c:v>1.2721536E-2</c:v>
                </c:pt>
                <c:pt idx="46">
                  <c:v>1.5552731E-2</c:v>
                </c:pt>
                <c:pt idx="47">
                  <c:v>1.7662697000000002E-2</c:v>
                </c:pt>
                <c:pt idx="48">
                  <c:v>1.9200249999999999E-2</c:v>
                </c:pt>
                <c:pt idx="49">
                  <c:v>2.0474361E-2</c:v>
                </c:pt>
                <c:pt idx="50">
                  <c:v>2.1928817E-2</c:v>
                </c:pt>
                <c:pt idx="51">
                  <c:v>2.3945726000000001E-2</c:v>
                </c:pt>
                <c:pt idx="52">
                  <c:v>2.6490388E-2</c:v>
                </c:pt>
                <c:pt idx="53">
                  <c:v>2.9035693000000001E-2</c:v>
                </c:pt>
                <c:pt idx="54">
                  <c:v>3.1427179999999999E-2</c:v>
                </c:pt>
                <c:pt idx="55">
                  <c:v>3.3834166999999998E-2</c:v>
                </c:pt>
                <c:pt idx="56">
                  <c:v>3.6793373999999997E-2</c:v>
                </c:pt>
                <c:pt idx="57">
                  <c:v>4.0249657000000001E-2</c:v>
                </c:pt>
                <c:pt idx="58">
                  <c:v>4.3671846E-2</c:v>
                </c:pt>
                <c:pt idx="59">
                  <c:v>4.6417683000000001E-2</c:v>
                </c:pt>
                <c:pt idx="60">
                  <c:v>4.7496807000000002E-2</c:v>
                </c:pt>
                <c:pt idx="61">
                  <c:v>4.7138100000000002E-2</c:v>
                </c:pt>
                <c:pt idx="62">
                  <c:v>4.5531294999999999E-2</c:v>
                </c:pt>
                <c:pt idx="63">
                  <c:v>4.3065585000000003E-2</c:v>
                </c:pt>
                <c:pt idx="64">
                  <c:v>3.9961323E-2</c:v>
                </c:pt>
                <c:pt idx="65">
                  <c:v>3.7297305000000003E-2</c:v>
                </c:pt>
                <c:pt idx="66">
                  <c:v>3.6174690000000002E-2</c:v>
                </c:pt>
                <c:pt idx="67">
                  <c:v>3.6568450000000002E-2</c:v>
                </c:pt>
                <c:pt idx="68">
                  <c:v>3.7252776000000001E-2</c:v>
                </c:pt>
                <c:pt idx="69">
                  <c:v>3.6185578000000003E-2</c:v>
                </c:pt>
                <c:pt idx="70">
                  <c:v>3.3062775000000003E-2</c:v>
                </c:pt>
                <c:pt idx="71">
                  <c:v>2.924686E-2</c:v>
                </c:pt>
                <c:pt idx="72">
                  <c:v>2.6186924E-2</c:v>
                </c:pt>
                <c:pt idx="73">
                  <c:v>2.4137074000000001E-2</c:v>
                </c:pt>
                <c:pt idx="74">
                  <c:v>2.2464090999999999E-2</c:v>
                </c:pt>
                <c:pt idx="75">
                  <c:v>2.0146467000000001E-2</c:v>
                </c:pt>
                <c:pt idx="76">
                  <c:v>1.6960059999999999E-2</c:v>
                </c:pt>
                <c:pt idx="77">
                  <c:v>1.3577211E-2</c:v>
                </c:pt>
                <c:pt idx="78">
                  <c:v>1.1645997999999999E-2</c:v>
                </c:pt>
                <c:pt idx="79">
                  <c:v>1.1930998999999999E-2</c:v>
                </c:pt>
                <c:pt idx="80">
                  <c:v>1.3344920999999999E-2</c:v>
                </c:pt>
                <c:pt idx="81">
                  <c:v>1.3697956000000001E-2</c:v>
                </c:pt>
                <c:pt idx="82">
                  <c:v>1.1380948E-2</c:v>
                </c:pt>
                <c:pt idx="83">
                  <c:v>6.8376358000000002E-3</c:v>
                </c:pt>
                <c:pt idx="84">
                  <c:v>1.9223497000000001E-3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7.8100000000000001E-4</c:v>
                </c:pt>
                <c:pt idx="89">
                  <c:v>1.8202303E-3</c:v>
                </c:pt>
                <c:pt idx="90">
                  <c:v>2.3665354E-3</c:v>
                </c:pt>
                <c:pt idx="91">
                  <c:v>2.7434984000000002E-3</c:v>
                </c:pt>
                <c:pt idx="92">
                  <c:v>3.0682805999999998E-3</c:v>
                </c:pt>
                <c:pt idx="93">
                  <c:v>3.6685242999999999E-3</c:v>
                </c:pt>
                <c:pt idx="94">
                  <c:v>4.5303091999999998E-3</c:v>
                </c:pt>
                <c:pt idx="95">
                  <c:v>5.0736395999999998E-3</c:v>
                </c:pt>
                <c:pt idx="96">
                  <c:v>6.2534152999999997E-3</c:v>
                </c:pt>
                <c:pt idx="97">
                  <c:v>7.4792523000000001E-3</c:v>
                </c:pt>
                <c:pt idx="98">
                  <c:v>8.2609680000000005E-3</c:v>
                </c:pt>
                <c:pt idx="99">
                  <c:v>8.4128174999999993E-3</c:v>
                </c:pt>
                <c:pt idx="100">
                  <c:v>8.1901600000000001E-3</c:v>
                </c:pt>
                <c:pt idx="101">
                  <c:v>7.3218034000000001E-3</c:v>
                </c:pt>
                <c:pt idx="102">
                  <c:v>6.8266710000000003E-3</c:v>
                </c:pt>
                <c:pt idx="103">
                  <c:v>6.6439569999999998E-3</c:v>
                </c:pt>
                <c:pt idx="104">
                  <c:v>6.3753133000000002E-3</c:v>
                </c:pt>
                <c:pt idx="105">
                  <c:v>6.0861524999999998E-3</c:v>
                </c:pt>
                <c:pt idx="106">
                  <c:v>5.6657647E-3</c:v>
                </c:pt>
                <c:pt idx="107">
                  <c:v>5.1516399999999999E-3</c:v>
                </c:pt>
                <c:pt idx="108">
                  <c:v>4.2077633999999999E-3</c:v>
                </c:pt>
                <c:pt idx="109">
                  <c:v>2.9001465999999999E-3</c:v>
                </c:pt>
                <c:pt idx="110">
                  <c:v>1.3087026999999999E-3</c:v>
                </c:pt>
                <c:pt idx="111">
                  <c:v>1.0701282999999999E-3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6C35-481F-AD99-162E0D2B86E9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[3]Sheet1!$D$516:$DT$516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1.3231692E-3</c:v>
                </c:pt>
                <c:pt idx="5">
                  <c:v>1.7644232000000001E-3</c:v>
                </c:pt>
                <c:pt idx="6">
                  <c:v>1.3021998E-3</c:v>
                </c:pt>
                <c:pt idx="7">
                  <c:v>8.1499999999999997E-4</c:v>
                </c:pt>
                <c:pt idx="8">
                  <c:v>4.6999999999999999E-4</c:v>
                </c:pt>
                <c:pt idx="9">
                  <c:v>3.6999999999999999E-4</c:v>
                </c:pt>
                <c:pt idx="10">
                  <c:v>2.5599999999999999E-5</c:v>
                </c:pt>
                <c:pt idx="11">
                  <c:v>0</c:v>
                </c:pt>
                <c:pt idx="12">
                  <c:v>0</c:v>
                </c:pt>
                <c:pt idx="13">
                  <c:v>6.8199999999999999E-4</c:v>
                </c:pt>
                <c:pt idx="14">
                  <c:v>2.3092631999999998E-3</c:v>
                </c:pt>
                <c:pt idx="15">
                  <c:v>4.0252769999999998E-3</c:v>
                </c:pt>
                <c:pt idx="16">
                  <c:v>5.0351479999999997E-3</c:v>
                </c:pt>
                <c:pt idx="17">
                  <c:v>4.4228326999999996E-3</c:v>
                </c:pt>
                <c:pt idx="18">
                  <c:v>2.8356542E-3</c:v>
                </c:pt>
                <c:pt idx="19">
                  <c:v>6.96E-4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1.54E-4</c:v>
                </c:pt>
                <c:pt idx="25">
                  <c:v>2.0274163999999999E-3</c:v>
                </c:pt>
                <c:pt idx="26">
                  <c:v>3.5108449999999999E-3</c:v>
                </c:pt>
                <c:pt idx="27">
                  <c:v>4.5398260000000003E-3</c:v>
                </c:pt>
                <c:pt idx="28">
                  <c:v>5.6558320000000004E-3</c:v>
                </c:pt>
                <c:pt idx="29">
                  <c:v>7.1331192999999999E-3</c:v>
                </c:pt>
                <c:pt idx="30">
                  <c:v>9.5511369999999995E-3</c:v>
                </c:pt>
                <c:pt idx="31">
                  <c:v>1.3054573E-2</c:v>
                </c:pt>
                <c:pt idx="32">
                  <c:v>1.7679904E-2</c:v>
                </c:pt>
                <c:pt idx="33">
                  <c:v>2.3663080999999999E-2</c:v>
                </c:pt>
                <c:pt idx="34">
                  <c:v>3.0104768E-2</c:v>
                </c:pt>
                <c:pt idx="35">
                  <c:v>3.5547490000000001E-2</c:v>
                </c:pt>
                <c:pt idx="36">
                  <c:v>3.813064E-2</c:v>
                </c:pt>
                <c:pt idx="37">
                  <c:v>3.6741549999999998E-2</c:v>
                </c:pt>
                <c:pt idx="38">
                  <c:v>3.2138087000000003E-2</c:v>
                </c:pt>
                <c:pt idx="39">
                  <c:v>2.5916234E-2</c:v>
                </c:pt>
                <c:pt idx="40">
                  <c:v>1.9510254000000001E-2</c:v>
                </c:pt>
                <c:pt idx="41">
                  <c:v>1.4243714500000001E-2</c:v>
                </c:pt>
                <c:pt idx="42">
                  <c:v>1.0729667E-2</c:v>
                </c:pt>
                <c:pt idx="43">
                  <c:v>9.3979200000000006E-3</c:v>
                </c:pt>
                <c:pt idx="44">
                  <c:v>1.0264947999999999E-2</c:v>
                </c:pt>
                <c:pt idx="45">
                  <c:v>1.2677292999999999E-2</c:v>
                </c:pt>
                <c:pt idx="46">
                  <c:v>1.5380255000000001E-2</c:v>
                </c:pt>
                <c:pt idx="47">
                  <c:v>1.7448419999999999E-2</c:v>
                </c:pt>
                <c:pt idx="48">
                  <c:v>1.8991029999999999E-2</c:v>
                </c:pt>
                <c:pt idx="49">
                  <c:v>2.0217652999999999E-2</c:v>
                </c:pt>
                <c:pt idx="50">
                  <c:v>2.1578686E-2</c:v>
                </c:pt>
                <c:pt idx="51">
                  <c:v>2.3548000999999999E-2</c:v>
                </c:pt>
                <c:pt idx="52">
                  <c:v>2.6192360000000001E-2</c:v>
                </c:pt>
                <c:pt idx="53">
                  <c:v>2.8912040999999999E-2</c:v>
                </c:pt>
                <c:pt idx="54">
                  <c:v>3.1364943999999999E-2</c:v>
                </c:pt>
                <c:pt idx="55">
                  <c:v>3.3593329999999998E-2</c:v>
                </c:pt>
                <c:pt idx="56">
                  <c:v>3.6219257999999997E-2</c:v>
                </c:pt>
                <c:pt idx="57">
                  <c:v>3.9473068E-2</c:v>
                </c:pt>
                <c:pt idx="58">
                  <c:v>4.3027035999999998E-2</c:v>
                </c:pt>
                <c:pt idx="59">
                  <c:v>4.6152289999999999E-2</c:v>
                </c:pt>
                <c:pt idx="60">
                  <c:v>4.7581552999999999E-2</c:v>
                </c:pt>
                <c:pt idx="61">
                  <c:v>4.7344003000000003E-2</c:v>
                </c:pt>
                <c:pt idx="62">
                  <c:v>4.5642342000000002E-2</c:v>
                </c:pt>
                <c:pt idx="63">
                  <c:v>4.3010548000000003E-2</c:v>
                </c:pt>
                <c:pt idx="64">
                  <c:v>3.9796053999999997E-2</c:v>
                </c:pt>
                <c:pt idx="65">
                  <c:v>3.7055287999999999E-2</c:v>
                </c:pt>
                <c:pt idx="66">
                  <c:v>3.5843104000000001E-2</c:v>
                </c:pt>
                <c:pt idx="67">
                  <c:v>3.6211844999999999E-2</c:v>
                </c:pt>
                <c:pt idx="68">
                  <c:v>3.7102736999999997E-2</c:v>
                </c:pt>
                <c:pt idx="69">
                  <c:v>3.6471694999999998E-2</c:v>
                </c:pt>
                <c:pt idx="70">
                  <c:v>3.3750474000000003E-2</c:v>
                </c:pt>
                <c:pt idx="71">
                  <c:v>3.0003041000000001E-2</c:v>
                </c:pt>
                <c:pt idx="72">
                  <c:v>2.6653808000000001E-2</c:v>
                </c:pt>
                <c:pt idx="73">
                  <c:v>2.4211073E-2</c:v>
                </c:pt>
                <c:pt idx="74">
                  <c:v>2.2325412999999999E-2</c:v>
                </c:pt>
                <c:pt idx="75">
                  <c:v>2.0020029000000002E-2</c:v>
                </c:pt>
                <c:pt idx="76">
                  <c:v>1.6885279E-2</c:v>
                </c:pt>
                <c:pt idx="77">
                  <c:v>1.3452548999999999E-2</c:v>
                </c:pt>
                <c:pt idx="78">
                  <c:v>1.1366245000000001E-2</c:v>
                </c:pt>
                <c:pt idx="79">
                  <c:v>1.1541205000000001E-2</c:v>
                </c:pt>
                <c:pt idx="80">
                  <c:v>1.3027675000000001E-2</c:v>
                </c:pt>
                <c:pt idx="81">
                  <c:v>1.3634736999999999E-2</c:v>
                </c:pt>
                <c:pt idx="82">
                  <c:v>1.1589075000000001E-2</c:v>
                </c:pt>
                <c:pt idx="83">
                  <c:v>7.1344455000000003E-3</c:v>
                </c:pt>
                <c:pt idx="84">
                  <c:v>2.0492151000000001E-3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1.2490462E-3</c:v>
                </c:pt>
                <c:pt idx="90">
                  <c:v>2.1057356999999999E-3</c:v>
                </c:pt>
                <c:pt idx="91">
                  <c:v>2.7303519000000001E-3</c:v>
                </c:pt>
                <c:pt idx="92">
                  <c:v>3.2260441E-3</c:v>
                </c:pt>
                <c:pt idx="93">
                  <c:v>3.9529040000000001E-3</c:v>
                </c:pt>
                <c:pt idx="94">
                  <c:v>4.9203670000000001E-3</c:v>
                </c:pt>
                <c:pt idx="95">
                  <c:v>5.5223036999999999E-3</c:v>
                </c:pt>
                <c:pt idx="96">
                  <c:v>6.6927449999999999E-3</c:v>
                </c:pt>
                <c:pt idx="97">
                  <c:v>7.8513149999999993E-3</c:v>
                </c:pt>
                <c:pt idx="98">
                  <c:v>8.5132049999999994E-3</c:v>
                </c:pt>
                <c:pt idx="99">
                  <c:v>8.5280289999999995E-3</c:v>
                </c:pt>
                <c:pt idx="100">
                  <c:v>8.1873199999999997E-3</c:v>
                </c:pt>
                <c:pt idx="101">
                  <c:v>7.2896200000000001E-3</c:v>
                </c:pt>
                <c:pt idx="102">
                  <c:v>6.7183729999999997E-3</c:v>
                </c:pt>
                <c:pt idx="103">
                  <c:v>6.5068519999999996E-3</c:v>
                </c:pt>
                <c:pt idx="104">
                  <c:v>6.245174E-3</c:v>
                </c:pt>
                <c:pt idx="105">
                  <c:v>5.9870061999999996E-3</c:v>
                </c:pt>
                <c:pt idx="106">
                  <c:v>5.6205153999999997E-3</c:v>
                </c:pt>
                <c:pt idx="107">
                  <c:v>5.1565880000000001E-3</c:v>
                </c:pt>
                <c:pt idx="108">
                  <c:v>4.2998079999999996E-3</c:v>
                </c:pt>
                <c:pt idx="109">
                  <c:v>3.0813094000000001E-3</c:v>
                </c:pt>
                <c:pt idx="110">
                  <c:v>1.5795439E-3</c:v>
                </c:pt>
                <c:pt idx="111">
                  <c:v>1.3776357999999999E-3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6C35-481F-AD99-162E0D2B86E9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[3]Sheet1!$D$517:$DT$517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2.34E-4</c:v>
                </c:pt>
                <c:pt idx="4">
                  <c:v>1.7882792999999999E-3</c:v>
                </c:pt>
                <c:pt idx="5">
                  <c:v>1.9269001999999999E-3</c:v>
                </c:pt>
                <c:pt idx="6">
                  <c:v>1.1900018E-3</c:v>
                </c:pt>
                <c:pt idx="7">
                  <c:v>5.5999999999999995E-4</c:v>
                </c:pt>
                <c:pt idx="8">
                  <c:v>1.55E-4</c:v>
                </c:pt>
                <c:pt idx="9">
                  <c:v>5.24E-5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8.6200000000000003E-4</c:v>
                </c:pt>
                <c:pt idx="14">
                  <c:v>2.5477299999999998E-3</c:v>
                </c:pt>
                <c:pt idx="15">
                  <c:v>4.2501151999999997E-3</c:v>
                </c:pt>
                <c:pt idx="16">
                  <c:v>5.1933196000000003E-3</c:v>
                </c:pt>
                <c:pt idx="17">
                  <c:v>4.4829420000000002E-3</c:v>
                </c:pt>
                <c:pt idx="18">
                  <c:v>2.7453944000000001E-3</c:v>
                </c:pt>
                <c:pt idx="19">
                  <c:v>4.9299999999999995E-4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1.4200000000000001E-4</c:v>
                </c:pt>
                <c:pt idx="25">
                  <c:v>2.1122167999999999E-3</c:v>
                </c:pt>
                <c:pt idx="26">
                  <c:v>3.7137184000000001E-3</c:v>
                </c:pt>
                <c:pt idx="27">
                  <c:v>4.8146624999999997E-3</c:v>
                </c:pt>
                <c:pt idx="28">
                  <c:v>5.9363489999999996E-3</c:v>
                </c:pt>
                <c:pt idx="29">
                  <c:v>7.3297694E-3</c:v>
                </c:pt>
                <c:pt idx="30">
                  <c:v>9.6141009999999999E-3</c:v>
                </c:pt>
                <c:pt idx="31">
                  <c:v>1.2987830000000001E-2</c:v>
                </c:pt>
                <c:pt idx="32">
                  <c:v>1.7530987000000001E-2</c:v>
                </c:pt>
                <c:pt idx="33">
                  <c:v>2.3482454999999999E-2</c:v>
                </c:pt>
                <c:pt idx="34">
                  <c:v>2.9960765E-2</c:v>
                </c:pt>
                <c:pt idx="35">
                  <c:v>3.5494472999999999E-2</c:v>
                </c:pt>
                <c:pt idx="36">
                  <c:v>3.8190639999999998E-2</c:v>
                </c:pt>
                <c:pt idx="37">
                  <c:v>3.6885859999999999E-2</c:v>
                </c:pt>
                <c:pt idx="38">
                  <c:v>3.2281034E-2</c:v>
                </c:pt>
                <c:pt idx="39">
                  <c:v>2.6001013999999999E-2</c:v>
                </c:pt>
                <c:pt idx="40">
                  <c:v>1.9552627999999999E-2</c:v>
                </c:pt>
                <c:pt idx="41">
                  <c:v>1.4310061000000001E-2</c:v>
                </c:pt>
                <c:pt idx="42">
                  <c:v>1.0867145999999999E-2</c:v>
                </c:pt>
                <c:pt idx="43">
                  <c:v>9.6188109999999997E-3</c:v>
                </c:pt>
                <c:pt idx="44">
                  <c:v>1.0556674E-2</c:v>
                </c:pt>
                <c:pt idx="45">
                  <c:v>1.2962303E-2</c:v>
                </c:pt>
                <c:pt idx="46">
                  <c:v>1.5557276E-2</c:v>
                </c:pt>
                <c:pt idx="47">
                  <c:v>1.7439699999999999E-2</c:v>
                </c:pt>
                <c:pt idx="48">
                  <c:v>1.8827694999999998E-2</c:v>
                </c:pt>
                <c:pt idx="49">
                  <c:v>2.0001536E-2</c:v>
                </c:pt>
                <c:pt idx="50">
                  <c:v>2.1417314E-2</c:v>
                </c:pt>
                <c:pt idx="51">
                  <c:v>2.3481235E-2</c:v>
                </c:pt>
                <c:pt idx="52">
                  <c:v>2.6231581E-2</c:v>
                </c:pt>
                <c:pt idx="53">
                  <c:v>2.9028770999999998E-2</c:v>
                </c:pt>
                <c:pt idx="54">
                  <c:v>3.1500663999999998E-2</c:v>
                </c:pt>
                <c:pt idx="55">
                  <c:v>3.3652359999999999E-2</c:v>
                </c:pt>
                <c:pt idx="56">
                  <c:v>3.6101191999999997E-2</c:v>
                </c:pt>
                <c:pt idx="57">
                  <c:v>3.9124279999999997E-2</c:v>
                </c:pt>
                <c:pt idx="58">
                  <c:v>4.2583269999999999E-2</c:v>
                </c:pt>
                <c:pt idx="59">
                  <c:v>4.5882836000000003E-2</c:v>
                </c:pt>
                <c:pt idx="60">
                  <c:v>4.7717027000000002E-2</c:v>
                </c:pt>
                <c:pt idx="61">
                  <c:v>4.7833752E-2</c:v>
                </c:pt>
                <c:pt idx="62">
                  <c:v>4.6207107999999997E-2</c:v>
                </c:pt>
                <c:pt idx="63">
                  <c:v>4.3363415000000002E-2</c:v>
                </c:pt>
                <c:pt idx="64">
                  <c:v>3.986464E-2</c:v>
                </c:pt>
                <c:pt idx="65">
                  <c:v>3.6965970000000001E-2</c:v>
                </c:pt>
                <c:pt idx="66">
                  <c:v>3.5721015000000002E-2</c:v>
                </c:pt>
                <c:pt idx="67">
                  <c:v>3.6008209999999999E-2</c:v>
                </c:pt>
                <c:pt idx="68">
                  <c:v>3.6736749999999999E-2</c:v>
                </c:pt>
                <c:pt idx="69">
                  <c:v>3.5936530000000001E-2</c:v>
                </c:pt>
                <c:pt idx="70">
                  <c:v>3.3203807000000002E-2</c:v>
                </c:pt>
                <c:pt idx="71">
                  <c:v>2.9646180000000001E-2</c:v>
                </c:pt>
                <c:pt idx="72">
                  <c:v>2.6595912999999999E-2</c:v>
                </c:pt>
                <c:pt idx="73">
                  <c:v>2.4405344999999998E-2</c:v>
                </c:pt>
                <c:pt idx="74">
                  <c:v>2.261349E-2</c:v>
                </c:pt>
                <c:pt idx="75">
                  <c:v>2.0213583E-2</c:v>
                </c:pt>
                <c:pt idx="76">
                  <c:v>1.6865404000000001E-2</c:v>
                </c:pt>
                <c:pt idx="77">
                  <c:v>1.3242840000000001E-2</c:v>
                </c:pt>
                <c:pt idx="78">
                  <c:v>1.1064015999999999E-2</c:v>
                </c:pt>
                <c:pt idx="79">
                  <c:v>1.1226574E-2</c:v>
                </c:pt>
                <c:pt idx="80">
                  <c:v>1.2751646E-2</c:v>
                </c:pt>
                <c:pt idx="81">
                  <c:v>1.3450418E-2</c:v>
                </c:pt>
                <c:pt idx="82">
                  <c:v>1.1549412E-2</c:v>
                </c:pt>
                <c:pt idx="83">
                  <c:v>7.2719003000000001E-3</c:v>
                </c:pt>
                <c:pt idx="84">
                  <c:v>2.3560247000000002E-3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5.27E-5</c:v>
                </c:pt>
                <c:pt idx="89">
                  <c:v>1.1450411999999999E-3</c:v>
                </c:pt>
                <c:pt idx="90">
                  <c:v>1.8646514999999999E-3</c:v>
                </c:pt>
                <c:pt idx="91">
                  <c:v>2.4887766E-3</c:v>
                </c:pt>
                <c:pt idx="92">
                  <c:v>3.0724608999999998E-3</c:v>
                </c:pt>
                <c:pt idx="93">
                  <c:v>3.9055191000000001E-3</c:v>
                </c:pt>
                <c:pt idx="94">
                  <c:v>4.9593666999999996E-3</c:v>
                </c:pt>
                <c:pt idx="95">
                  <c:v>5.5887936999999997E-3</c:v>
                </c:pt>
                <c:pt idx="96">
                  <c:v>6.7235417999999998E-3</c:v>
                </c:pt>
                <c:pt idx="97">
                  <c:v>7.8300685000000005E-3</c:v>
                </c:pt>
                <c:pt idx="98">
                  <c:v>8.4366270000000004E-3</c:v>
                </c:pt>
                <c:pt idx="99">
                  <c:v>8.4038250000000002E-3</c:v>
                </c:pt>
                <c:pt idx="100">
                  <c:v>8.0261910000000002E-3</c:v>
                </c:pt>
                <c:pt idx="101">
                  <c:v>7.0945894999999998E-3</c:v>
                </c:pt>
                <c:pt idx="102">
                  <c:v>6.5280106000000001E-3</c:v>
                </c:pt>
                <c:pt idx="103">
                  <c:v>6.3087153E-3</c:v>
                </c:pt>
                <c:pt idx="104">
                  <c:v>6.0502146000000001E-3</c:v>
                </c:pt>
                <c:pt idx="105">
                  <c:v>5.8088000000000002E-3</c:v>
                </c:pt>
                <c:pt idx="106">
                  <c:v>5.4678106999999998E-3</c:v>
                </c:pt>
                <c:pt idx="107">
                  <c:v>5.0316650000000003E-3</c:v>
                </c:pt>
                <c:pt idx="108">
                  <c:v>4.2182985000000003E-3</c:v>
                </c:pt>
                <c:pt idx="109">
                  <c:v>3.0488071000000002E-3</c:v>
                </c:pt>
                <c:pt idx="110">
                  <c:v>1.5991861999999999E-3</c:v>
                </c:pt>
                <c:pt idx="111">
                  <c:v>1.4614749E-3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6C35-481F-AD99-162E0D2B86E9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[3]Sheet1!$D$518:$DT$518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1.5616301999999999E-3</c:v>
                </c:pt>
                <c:pt idx="5">
                  <c:v>2.1462701000000001E-3</c:v>
                </c:pt>
                <c:pt idx="6">
                  <c:v>1.7664988999999999E-3</c:v>
                </c:pt>
                <c:pt idx="7">
                  <c:v>1.1823043E-3</c:v>
                </c:pt>
                <c:pt idx="8">
                  <c:v>5.6400000000000005E-4</c:v>
                </c:pt>
                <c:pt idx="9">
                  <c:v>1.44E-4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7.1900000000000002E-4</c:v>
                </c:pt>
                <c:pt idx="14">
                  <c:v>2.5841787000000001E-3</c:v>
                </c:pt>
                <c:pt idx="15">
                  <c:v>4.4139019999999999E-3</c:v>
                </c:pt>
                <c:pt idx="16">
                  <c:v>5.4047885000000004E-3</c:v>
                </c:pt>
                <c:pt idx="17">
                  <c:v>4.6685959999999997E-3</c:v>
                </c:pt>
                <c:pt idx="18">
                  <c:v>2.9649937000000002E-3</c:v>
                </c:pt>
                <c:pt idx="19">
                  <c:v>7.3899999999999997E-4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1.57595E-3</c:v>
                </c:pt>
                <c:pt idx="26">
                  <c:v>3.3153025000000002E-3</c:v>
                </c:pt>
                <c:pt idx="27">
                  <c:v>4.6356549999999998E-3</c:v>
                </c:pt>
                <c:pt idx="28">
                  <c:v>5.9291691999999998E-3</c:v>
                </c:pt>
                <c:pt idx="29">
                  <c:v>7.4236770000000001E-3</c:v>
                </c:pt>
                <c:pt idx="30">
                  <c:v>9.7702020000000004E-3</c:v>
                </c:pt>
                <c:pt idx="31">
                  <c:v>1.3241461E-2</c:v>
                </c:pt>
                <c:pt idx="32">
                  <c:v>1.7886044E-2</c:v>
                </c:pt>
                <c:pt idx="33">
                  <c:v>2.3915714000000001E-2</c:v>
                </c:pt>
                <c:pt idx="34">
                  <c:v>3.035274E-2</c:v>
                </c:pt>
                <c:pt idx="35">
                  <c:v>3.5794686999999999E-2</c:v>
                </c:pt>
                <c:pt idx="36">
                  <c:v>3.8412016E-2</c:v>
                </c:pt>
                <c:pt idx="37">
                  <c:v>3.7110876000000001E-2</c:v>
                </c:pt>
                <c:pt idx="38">
                  <c:v>3.2602100000000002E-2</c:v>
                </c:pt>
                <c:pt idx="39">
                  <c:v>2.6411970999999999E-2</c:v>
                </c:pt>
                <c:pt idx="40">
                  <c:v>1.9968454E-2</c:v>
                </c:pt>
                <c:pt idx="41">
                  <c:v>1.4619665E-2</c:v>
                </c:pt>
                <c:pt idx="42">
                  <c:v>1.1116734E-2</c:v>
                </c:pt>
                <c:pt idx="43">
                  <c:v>9.9100750000000008E-3</c:v>
                </c:pt>
                <c:pt idx="44">
                  <c:v>1.0948548000000001E-2</c:v>
                </c:pt>
                <c:pt idx="45">
                  <c:v>1.3374143E-2</c:v>
                </c:pt>
                <c:pt idx="46">
                  <c:v>1.5874907000000001E-2</c:v>
                </c:pt>
                <c:pt idx="47">
                  <c:v>1.7612038E-2</c:v>
                </c:pt>
                <c:pt idx="48">
                  <c:v>1.8877122999999999E-2</c:v>
                </c:pt>
                <c:pt idx="49">
                  <c:v>1.9955996E-2</c:v>
                </c:pt>
                <c:pt idx="50">
                  <c:v>2.1316334999999999E-2</c:v>
                </c:pt>
                <c:pt idx="51">
                  <c:v>2.3368334000000001E-2</c:v>
                </c:pt>
                <c:pt idx="52">
                  <c:v>2.6104314E-2</c:v>
                </c:pt>
                <c:pt idx="53">
                  <c:v>2.8899355000000002E-2</c:v>
                </c:pt>
                <c:pt idx="54">
                  <c:v>3.1416614000000002E-2</c:v>
                </c:pt>
                <c:pt idx="55">
                  <c:v>3.3687670000000003E-2</c:v>
                </c:pt>
                <c:pt idx="56">
                  <c:v>3.6318033999999999E-2</c:v>
                </c:pt>
                <c:pt idx="57">
                  <c:v>3.9490553999999997E-2</c:v>
                </c:pt>
                <c:pt idx="58">
                  <c:v>4.2901889999999998E-2</c:v>
                </c:pt>
                <c:pt idx="59">
                  <c:v>4.5896816999999999E-2</c:v>
                </c:pt>
                <c:pt idx="60">
                  <c:v>4.7337659999999997E-2</c:v>
                </c:pt>
                <c:pt idx="61">
                  <c:v>4.719541E-2</c:v>
                </c:pt>
                <c:pt idx="62">
                  <c:v>4.5594375999999999E-2</c:v>
                </c:pt>
                <c:pt idx="63">
                  <c:v>4.3011385999999999E-2</c:v>
                </c:pt>
                <c:pt idx="64">
                  <c:v>3.9851553999999997E-2</c:v>
                </c:pt>
                <c:pt idx="65">
                  <c:v>3.7267960000000003E-2</c:v>
                </c:pt>
                <c:pt idx="66">
                  <c:v>3.6277364999999999E-2</c:v>
                </c:pt>
                <c:pt idx="67">
                  <c:v>3.6737381999999999E-2</c:v>
                </c:pt>
                <c:pt idx="68">
                  <c:v>3.7417385999999997E-2</c:v>
                </c:pt>
                <c:pt idx="69">
                  <c:v>3.6313976999999997E-2</c:v>
                </c:pt>
                <c:pt idx="70">
                  <c:v>3.3085245999999999E-2</c:v>
                </c:pt>
                <c:pt idx="71">
                  <c:v>2.9044515E-2</c:v>
                </c:pt>
                <c:pt idx="72">
                  <c:v>2.5711166000000001E-2</c:v>
                </c:pt>
                <c:pt idx="73">
                  <c:v>2.353597E-2</c:v>
                </c:pt>
                <c:pt idx="74">
                  <c:v>2.2010965E-2</c:v>
                </c:pt>
                <c:pt idx="75">
                  <c:v>2.0005964000000001E-2</c:v>
                </c:pt>
                <c:pt idx="76">
                  <c:v>1.7047076000000001E-2</c:v>
                </c:pt>
                <c:pt idx="77">
                  <c:v>1.3688786999999999E-2</c:v>
                </c:pt>
                <c:pt idx="78">
                  <c:v>1.1629860000000001E-2</c:v>
                </c:pt>
                <c:pt idx="79">
                  <c:v>1.1757046E-2</c:v>
                </c:pt>
                <c:pt idx="80">
                  <c:v>1.3094099999999999E-2</c:v>
                </c:pt>
                <c:pt idx="81">
                  <c:v>1.3474165E-2</c:v>
                </c:pt>
                <c:pt idx="82">
                  <c:v>1.1252834999999999E-2</c:v>
                </c:pt>
                <c:pt idx="83">
                  <c:v>6.8198857000000002E-3</c:v>
                </c:pt>
                <c:pt idx="84">
                  <c:v>1.9944885000000002E-3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7.5900000000000002E-4</c:v>
                </c:pt>
                <c:pt idx="89">
                  <c:v>1.8331198999999999E-3</c:v>
                </c:pt>
                <c:pt idx="90">
                  <c:v>2.4086505000000002E-3</c:v>
                </c:pt>
                <c:pt idx="91">
                  <c:v>2.7787157E-3</c:v>
                </c:pt>
                <c:pt idx="92">
                  <c:v>3.0901623000000001E-3</c:v>
                </c:pt>
                <c:pt idx="93">
                  <c:v>3.7086319999999999E-3</c:v>
                </c:pt>
                <c:pt idx="94">
                  <c:v>4.6405843000000002E-3</c:v>
                </c:pt>
                <c:pt idx="95">
                  <c:v>5.2800770000000002E-3</c:v>
                </c:pt>
                <c:pt idx="96">
                  <c:v>6.5563302E-3</c:v>
                </c:pt>
                <c:pt idx="97">
                  <c:v>7.8463590000000007E-3</c:v>
                </c:pt>
                <c:pt idx="98">
                  <c:v>8.6374220000000005E-3</c:v>
                </c:pt>
                <c:pt idx="99">
                  <c:v>8.7486590000000006E-3</c:v>
                </c:pt>
                <c:pt idx="100">
                  <c:v>8.4647239999999999E-3</c:v>
                </c:pt>
                <c:pt idx="101">
                  <c:v>7.6094580000000004E-3</c:v>
                </c:pt>
                <c:pt idx="102">
                  <c:v>6.9975782999999996E-3</c:v>
                </c:pt>
                <c:pt idx="103">
                  <c:v>6.7166993000000001E-3</c:v>
                </c:pt>
                <c:pt idx="104">
                  <c:v>6.3574905999999997E-3</c:v>
                </c:pt>
                <c:pt idx="105">
                  <c:v>5.9873614999999998E-3</c:v>
                </c:pt>
                <c:pt idx="106">
                  <c:v>5.4960130000000001E-3</c:v>
                </c:pt>
                <c:pt idx="107">
                  <c:v>4.8983632999999999E-3</c:v>
                </c:pt>
                <c:pt idx="108">
                  <c:v>3.9132860000000002E-3</c:v>
                </c:pt>
                <c:pt idx="109">
                  <c:v>2.5717837E-3</c:v>
                </c:pt>
                <c:pt idx="110">
                  <c:v>9.6000000000000002E-4</c:v>
                </c:pt>
                <c:pt idx="111">
                  <c:v>7.1500000000000003E-4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6C35-481F-AD99-162E0D2B86E9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[3]Sheet1!$D$519:$DT$519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1.6054617000000001E-3</c:v>
                </c:pt>
                <c:pt idx="5">
                  <c:v>2.0648749999999999E-3</c:v>
                </c:pt>
                <c:pt idx="6">
                  <c:v>1.584584E-3</c:v>
                </c:pt>
                <c:pt idx="7">
                  <c:v>1.0453999999999999E-3</c:v>
                </c:pt>
                <c:pt idx="8">
                  <c:v>5.7600000000000001E-4</c:v>
                </c:pt>
                <c:pt idx="9">
                  <c:v>2.6600000000000001E-4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4.5800000000000002E-4</c:v>
                </c:pt>
                <c:pt idx="14">
                  <c:v>2.330847E-3</c:v>
                </c:pt>
                <c:pt idx="15">
                  <c:v>4.2691040000000001E-3</c:v>
                </c:pt>
                <c:pt idx="16">
                  <c:v>5.3681019999999996E-3</c:v>
                </c:pt>
                <c:pt idx="17">
                  <c:v>4.6858094000000001E-3</c:v>
                </c:pt>
                <c:pt idx="18">
                  <c:v>2.9235391000000002E-3</c:v>
                </c:pt>
                <c:pt idx="19">
                  <c:v>6.2600000000000004E-4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1.15E-4</c:v>
                </c:pt>
                <c:pt idx="25">
                  <c:v>2.1884292000000001E-3</c:v>
                </c:pt>
                <c:pt idx="26">
                  <c:v>3.7971565000000001E-3</c:v>
                </c:pt>
                <c:pt idx="27">
                  <c:v>4.8580673000000003E-3</c:v>
                </c:pt>
                <c:pt idx="28">
                  <c:v>5.9075819999999998E-3</c:v>
                </c:pt>
                <c:pt idx="29">
                  <c:v>7.2521310000000002E-3</c:v>
                </c:pt>
                <c:pt idx="30">
                  <c:v>9.535567E-3</c:v>
                </c:pt>
                <c:pt idx="31">
                  <c:v>1.2995735E-2</c:v>
                </c:pt>
                <c:pt idx="32">
                  <c:v>1.7672417999999999E-2</c:v>
                </c:pt>
                <c:pt idx="33">
                  <c:v>2.3762823999999998E-2</c:v>
                </c:pt>
                <c:pt idx="34">
                  <c:v>3.0287359999999999E-2</c:v>
                </c:pt>
                <c:pt idx="35">
                  <c:v>3.5797059999999999E-2</c:v>
                </c:pt>
                <c:pt idx="36">
                  <c:v>3.8448191999999999E-2</c:v>
                </c:pt>
                <c:pt idx="37">
                  <c:v>3.7148487000000001E-2</c:v>
                </c:pt>
                <c:pt idx="38">
                  <c:v>3.2637432000000001E-2</c:v>
                </c:pt>
                <c:pt idx="39">
                  <c:v>2.6467092000000001E-2</c:v>
                </c:pt>
                <c:pt idx="40">
                  <c:v>2.0039109999999999E-2</c:v>
                </c:pt>
                <c:pt idx="41">
                  <c:v>1.4695605E-2</c:v>
                </c:pt>
                <c:pt idx="42">
                  <c:v>1.1103267E-2</c:v>
                </c:pt>
                <c:pt idx="43">
                  <c:v>9.7360420000000003E-3</c:v>
                </c:pt>
                <c:pt idx="44">
                  <c:v>1.0635527000000001E-2</c:v>
                </c:pt>
                <c:pt idx="45">
                  <c:v>1.3053775E-2</c:v>
                </c:pt>
                <c:pt idx="46">
                  <c:v>1.5704830999999999E-2</c:v>
                </c:pt>
                <c:pt idx="47">
                  <c:v>1.7635775999999999E-2</c:v>
                </c:pt>
                <c:pt idx="48">
                  <c:v>1.9030958000000001E-2</c:v>
                </c:pt>
                <c:pt idx="49">
                  <c:v>2.0108087E-2</c:v>
                </c:pt>
                <c:pt idx="50">
                  <c:v>2.1383582000000002E-2</c:v>
                </c:pt>
                <c:pt idx="51">
                  <c:v>2.3364614999999998E-2</c:v>
                </c:pt>
                <c:pt idx="52">
                  <c:v>2.6122484000000001E-2</c:v>
                </c:pt>
                <c:pt idx="53">
                  <c:v>2.9000418E-2</c:v>
                </c:pt>
                <c:pt idx="54">
                  <c:v>3.155256E-2</c:v>
                </c:pt>
                <c:pt idx="55">
                  <c:v>3.3751774999999998E-2</c:v>
                </c:pt>
                <c:pt idx="56">
                  <c:v>3.6188070000000003E-2</c:v>
                </c:pt>
                <c:pt idx="57">
                  <c:v>3.9177365999999998E-2</c:v>
                </c:pt>
                <c:pt idx="58">
                  <c:v>4.2551107999999997E-2</c:v>
                </c:pt>
                <c:pt idx="59">
                  <c:v>4.5710355000000001E-2</c:v>
                </c:pt>
                <c:pt idx="60">
                  <c:v>4.7410827000000003E-2</c:v>
                </c:pt>
                <c:pt idx="61">
                  <c:v>4.7466296999999998E-2</c:v>
                </c:pt>
                <c:pt idx="62">
                  <c:v>4.5895036E-2</c:v>
                </c:pt>
                <c:pt idx="63">
                  <c:v>4.3186385000000001E-2</c:v>
                </c:pt>
                <c:pt idx="64">
                  <c:v>3.9823940000000002E-2</c:v>
                </c:pt>
                <c:pt idx="65">
                  <c:v>3.7036332999999998E-2</c:v>
                </c:pt>
                <c:pt idx="66">
                  <c:v>3.5903589999999999E-2</c:v>
                </c:pt>
                <c:pt idx="67">
                  <c:v>3.6294529999999998E-2</c:v>
                </c:pt>
                <c:pt idx="68">
                  <c:v>3.7007708E-2</c:v>
                </c:pt>
                <c:pt idx="69">
                  <c:v>3.6036626000000002E-2</c:v>
                </c:pt>
                <c:pt idx="70">
                  <c:v>3.3018383999999998E-2</c:v>
                </c:pt>
                <c:pt idx="71">
                  <c:v>2.9167241999999999E-2</c:v>
                </c:pt>
                <c:pt idx="72">
                  <c:v>2.5908967000000001E-2</c:v>
                </c:pt>
                <c:pt idx="73">
                  <c:v>2.3654621000000001E-2</c:v>
                </c:pt>
                <c:pt idx="74">
                  <c:v>2.1961350000000001E-2</c:v>
                </c:pt>
                <c:pt idx="75">
                  <c:v>1.981525E-2</c:v>
                </c:pt>
                <c:pt idx="76">
                  <c:v>1.6809020000000001E-2</c:v>
                </c:pt>
                <c:pt idx="77">
                  <c:v>1.3503614000000001E-2</c:v>
                </c:pt>
                <c:pt idx="78">
                  <c:v>1.1515526999999999E-2</c:v>
                </c:pt>
                <c:pt idx="79">
                  <c:v>1.1694685E-2</c:v>
                </c:pt>
                <c:pt idx="80">
                  <c:v>1.3088209999999999E-2</c:v>
                </c:pt>
                <c:pt idx="81">
                  <c:v>1.3574981E-2</c:v>
                </c:pt>
                <c:pt idx="82">
                  <c:v>1.1505563999999999E-2</c:v>
                </c:pt>
                <c:pt idx="83">
                  <c:v>7.1857329999999997E-3</c:v>
                </c:pt>
                <c:pt idx="84">
                  <c:v>2.3534281999999999E-3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2.32E-4</c:v>
                </c:pt>
                <c:pt idx="89">
                  <c:v>1.1943437000000001E-3</c:v>
                </c:pt>
                <c:pt idx="90">
                  <c:v>1.7710931999999999E-3</c:v>
                </c:pt>
                <c:pt idx="91">
                  <c:v>2.3040080000000002E-3</c:v>
                </c:pt>
                <c:pt idx="92">
                  <c:v>2.8781713999999998E-3</c:v>
                </c:pt>
                <c:pt idx="93">
                  <c:v>3.7565948000000001E-3</c:v>
                </c:pt>
                <c:pt idx="94">
                  <c:v>4.8805517000000001E-3</c:v>
                </c:pt>
                <c:pt idx="95">
                  <c:v>5.6126509999999998E-3</c:v>
                </c:pt>
                <c:pt idx="96">
                  <c:v>6.87004E-3</c:v>
                </c:pt>
                <c:pt idx="97">
                  <c:v>8.0844284999999991E-3</c:v>
                </c:pt>
                <c:pt idx="98">
                  <c:v>8.7691969999999994E-3</c:v>
                </c:pt>
                <c:pt idx="99">
                  <c:v>8.7744039999999995E-3</c:v>
                </c:pt>
                <c:pt idx="100">
                  <c:v>8.3965510000000004E-3</c:v>
                </c:pt>
                <c:pt idx="101">
                  <c:v>7.4518789999999998E-3</c:v>
                </c:pt>
                <c:pt idx="102">
                  <c:v>6.8223714E-3</c:v>
                </c:pt>
                <c:pt idx="103">
                  <c:v>6.5369490000000002E-3</c:v>
                </c:pt>
                <c:pt idx="104">
                  <c:v>6.1965813000000002E-3</c:v>
                </c:pt>
                <c:pt idx="105">
                  <c:v>5.8633853000000001E-3</c:v>
                </c:pt>
                <c:pt idx="106">
                  <c:v>5.4224379999999999E-3</c:v>
                </c:pt>
                <c:pt idx="107">
                  <c:v>4.8914279999999997E-3</c:v>
                </c:pt>
                <c:pt idx="108">
                  <c:v>3.9704709999999997E-3</c:v>
                </c:pt>
                <c:pt idx="109">
                  <c:v>2.6944467999999999E-3</c:v>
                </c:pt>
                <c:pt idx="110">
                  <c:v>1.1439612E-3</c:v>
                </c:pt>
                <c:pt idx="111">
                  <c:v>9.9099999999999991E-4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6C35-481F-AD99-162E0D2B86E9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[3]Sheet1!$D$520:$DT$520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1.5428391000000001E-3</c:v>
                </c:pt>
                <c:pt idx="5">
                  <c:v>1.8647940999999999E-3</c:v>
                </c:pt>
                <c:pt idx="6">
                  <c:v>1.2999070999999999E-3</c:v>
                </c:pt>
                <c:pt idx="7">
                  <c:v>7.7499999999999997E-4</c:v>
                </c:pt>
                <c:pt idx="8">
                  <c:v>4.6999999999999999E-4</c:v>
                </c:pt>
                <c:pt idx="9">
                  <c:v>3.8000000000000002E-4</c:v>
                </c:pt>
                <c:pt idx="10">
                  <c:v>9.7499999999999998E-6</c:v>
                </c:pt>
                <c:pt idx="11">
                  <c:v>0</c:v>
                </c:pt>
                <c:pt idx="12">
                  <c:v>0</c:v>
                </c:pt>
                <c:pt idx="13">
                  <c:v>4.2299999999999998E-4</c:v>
                </c:pt>
                <c:pt idx="14">
                  <c:v>2.036548E-3</c:v>
                </c:pt>
                <c:pt idx="15">
                  <c:v>3.8185864999999999E-3</c:v>
                </c:pt>
                <c:pt idx="16">
                  <c:v>4.9477280000000002E-3</c:v>
                </c:pt>
                <c:pt idx="17">
                  <c:v>4.4253019999999999E-3</c:v>
                </c:pt>
                <c:pt idx="18">
                  <c:v>2.9067348000000001E-3</c:v>
                </c:pt>
                <c:pt idx="19">
                  <c:v>7.9199999999999995E-4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1.8632732E-3</c:v>
                </c:pt>
                <c:pt idx="26">
                  <c:v>3.4929713999999998E-3</c:v>
                </c:pt>
                <c:pt idx="27">
                  <c:v>4.6827005999999999E-3</c:v>
                </c:pt>
                <c:pt idx="28">
                  <c:v>5.8670277000000002E-3</c:v>
                </c:pt>
                <c:pt idx="29">
                  <c:v>7.3488829999999996E-3</c:v>
                </c:pt>
                <c:pt idx="30">
                  <c:v>9.7298469999999998E-3</c:v>
                </c:pt>
                <c:pt idx="31">
                  <c:v>1.3228468E-2</c:v>
                </c:pt>
                <c:pt idx="32">
                  <c:v>1.7871440999999998E-2</c:v>
                </c:pt>
                <c:pt idx="33">
                  <c:v>2.3902902E-2</c:v>
                </c:pt>
                <c:pt idx="34">
                  <c:v>3.0428236000000001E-2</c:v>
                </c:pt>
                <c:pt idx="35">
                  <c:v>3.6009118E-2</c:v>
                </c:pt>
                <c:pt idx="36">
                  <c:v>3.8758903999999997E-2</c:v>
                </c:pt>
                <c:pt idx="37">
                  <c:v>3.7501313000000001E-2</c:v>
                </c:pt>
                <c:pt idx="38">
                  <c:v>3.2969017000000003E-2</c:v>
                </c:pt>
                <c:pt idx="39">
                  <c:v>2.6727022999999999E-2</c:v>
                </c:pt>
                <c:pt idx="40">
                  <c:v>2.0209718000000002E-2</c:v>
                </c:pt>
                <c:pt idx="41">
                  <c:v>1.4761798E-2</c:v>
                </c:pt>
                <c:pt idx="42">
                  <c:v>1.1080896E-2</c:v>
                </c:pt>
                <c:pt idx="43">
                  <c:v>9.6724029999999996E-3</c:v>
                </c:pt>
                <c:pt idx="44">
                  <c:v>1.0582462000000001E-2</c:v>
                </c:pt>
                <c:pt idx="45">
                  <c:v>1.3029983E-2</c:v>
                </c:pt>
                <c:pt idx="46">
                  <c:v>1.5676553999999999E-2</c:v>
                </c:pt>
                <c:pt idx="47">
                  <c:v>1.7601911000000001E-2</c:v>
                </c:pt>
                <c:pt idx="48">
                  <c:v>1.9009726000000001E-2</c:v>
                </c:pt>
                <c:pt idx="49">
                  <c:v>2.0221441999999999E-2</c:v>
                </c:pt>
                <c:pt idx="50">
                  <c:v>2.1690562E-2</c:v>
                </c:pt>
                <c:pt idx="51">
                  <c:v>2.3778082999999998E-2</c:v>
                </c:pt>
                <c:pt idx="52">
                  <c:v>2.6441283999999999E-2</c:v>
                </c:pt>
                <c:pt idx="53">
                  <c:v>2.9103436999999999E-2</c:v>
                </c:pt>
                <c:pt idx="54">
                  <c:v>3.1474902999999999E-2</c:v>
                </c:pt>
                <c:pt idx="55">
                  <c:v>3.3608424999999997E-2</c:v>
                </c:pt>
                <c:pt idx="56">
                  <c:v>3.6048938000000003E-2</c:v>
                </c:pt>
                <c:pt idx="57">
                  <c:v>3.9011153999999999E-2</c:v>
                </c:pt>
                <c:pt idx="58">
                  <c:v>4.2284290000000002E-2</c:v>
                </c:pt>
                <c:pt idx="59">
                  <c:v>4.5322769999999998E-2</c:v>
                </c:pt>
                <c:pt idx="60">
                  <c:v>4.6984334000000003E-2</c:v>
                </c:pt>
                <c:pt idx="61">
                  <c:v>4.7136415000000001E-2</c:v>
                </c:pt>
                <c:pt idx="62">
                  <c:v>4.5747030000000001E-2</c:v>
                </c:pt>
                <c:pt idx="63">
                  <c:v>4.318454E-2</c:v>
                </c:pt>
                <c:pt idx="64">
                  <c:v>3.9860619999999999E-2</c:v>
                </c:pt>
                <c:pt idx="65">
                  <c:v>3.7017856000000002E-2</c:v>
                </c:pt>
                <c:pt idx="66">
                  <c:v>3.5840179999999999E-2</c:v>
                </c:pt>
                <c:pt idx="67">
                  <c:v>3.6320129999999999E-2</c:v>
                </c:pt>
                <c:pt idx="68">
                  <c:v>3.7219107000000001E-2</c:v>
                </c:pt>
                <c:pt idx="69">
                  <c:v>3.6425717000000003E-2</c:v>
                </c:pt>
                <c:pt idx="70">
                  <c:v>3.3417974000000003E-2</c:v>
                </c:pt>
                <c:pt idx="71">
                  <c:v>2.9358419E-2</c:v>
                </c:pt>
                <c:pt idx="72">
                  <c:v>2.5747183999999999E-2</c:v>
                </c:pt>
                <c:pt idx="73">
                  <c:v>2.3163157E-2</c:v>
                </c:pt>
                <c:pt idx="74">
                  <c:v>2.1341507999999999E-2</c:v>
                </c:pt>
                <c:pt idx="75">
                  <c:v>1.9381827000000001E-2</c:v>
                </c:pt>
                <c:pt idx="76">
                  <c:v>1.6828617000000001E-2</c:v>
                </c:pt>
                <c:pt idx="77">
                  <c:v>1.4013973000000001E-2</c:v>
                </c:pt>
                <c:pt idx="78">
                  <c:v>1.2335891999999999E-2</c:v>
                </c:pt>
                <c:pt idx="79">
                  <c:v>1.251771E-2</c:v>
                </c:pt>
                <c:pt idx="80">
                  <c:v>1.3629721500000001E-2</c:v>
                </c:pt>
                <c:pt idx="81">
                  <c:v>1.368288E-2</c:v>
                </c:pt>
                <c:pt idx="82">
                  <c:v>1.1190178E-2</c:v>
                </c:pt>
                <c:pt idx="83">
                  <c:v>6.5997154000000001E-3</c:v>
                </c:pt>
                <c:pt idx="84">
                  <c:v>1.6956312E-3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1.85E-4</c:v>
                </c:pt>
                <c:pt idx="89">
                  <c:v>1.2669115000000001E-3</c:v>
                </c:pt>
                <c:pt idx="90">
                  <c:v>1.9234651999999999E-3</c:v>
                </c:pt>
                <c:pt idx="91">
                  <c:v>2.4635428999999999E-3</c:v>
                </c:pt>
                <c:pt idx="92">
                  <c:v>2.9644899000000001E-3</c:v>
                </c:pt>
                <c:pt idx="93">
                  <c:v>3.7251580000000001E-3</c:v>
                </c:pt>
                <c:pt idx="94">
                  <c:v>4.7287020000000004E-3</c:v>
                </c:pt>
                <c:pt idx="95">
                  <c:v>5.3793186999999999E-3</c:v>
                </c:pt>
                <c:pt idx="96">
                  <c:v>6.6053051999999998E-3</c:v>
                </c:pt>
                <c:pt idx="97">
                  <c:v>7.8235860000000004E-3</c:v>
                </c:pt>
                <c:pt idx="98">
                  <c:v>8.5662175000000007E-3</c:v>
                </c:pt>
                <c:pt idx="99">
                  <c:v>8.6720649999999996E-3</c:v>
                </c:pt>
                <c:pt idx="100">
                  <c:v>8.4178729999999993E-3</c:v>
                </c:pt>
                <c:pt idx="101">
                  <c:v>7.5750397999999998E-3</c:v>
                </c:pt>
                <c:pt idx="102">
                  <c:v>7.030555E-3</c:v>
                </c:pt>
                <c:pt idx="103">
                  <c:v>6.8019893999999997E-3</c:v>
                </c:pt>
                <c:pt idx="104">
                  <c:v>6.4900729999999998E-3</c:v>
                </c:pt>
                <c:pt idx="105">
                  <c:v>6.1563983999999997E-3</c:v>
                </c:pt>
                <c:pt idx="106">
                  <c:v>5.6890860000000003E-3</c:v>
                </c:pt>
                <c:pt idx="107">
                  <c:v>5.0930786000000002E-3</c:v>
                </c:pt>
                <c:pt idx="108">
                  <c:v>4.1040555000000003E-3</c:v>
                </c:pt>
                <c:pt idx="109">
                  <c:v>2.7459191999999999E-3</c:v>
                </c:pt>
                <c:pt idx="110">
                  <c:v>1.1080363000000001E-3</c:v>
                </c:pt>
                <c:pt idx="111">
                  <c:v>9.1299999999999997E-4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6C35-481F-AD99-162E0D2B86E9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[3]Sheet1!$D$521:$DT$521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8.7299999999999994E-5</c:v>
                </c:pt>
                <c:pt idx="4">
                  <c:v>1.6465036999999999E-3</c:v>
                </c:pt>
                <c:pt idx="5">
                  <c:v>1.8890826E-3</c:v>
                </c:pt>
                <c:pt idx="6">
                  <c:v>1.3167227E-3</c:v>
                </c:pt>
                <c:pt idx="7">
                  <c:v>8.2200000000000003E-4</c:v>
                </c:pt>
                <c:pt idx="8">
                  <c:v>4.15E-4</c:v>
                </c:pt>
                <c:pt idx="9">
                  <c:v>1.17E-4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8.4000000000000003E-4</c:v>
                </c:pt>
                <c:pt idx="14">
                  <c:v>2.7347775E-3</c:v>
                </c:pt>
                <c:pt idx="15">
                  <c:v>4.508471E-3</c:v>
                </c:pt>
                <c:pt idx="16">
                  <c:v>5.3482199999999999E-3</c:v>
                </c:pt>
                <c:pt idx="17">
                  <c:v>4.4226079999999997E-3</c:v>
                </c:pt>
                <c:pt idx="18">
                  <c:v>2.5692560999999998E-3</c:v>
                </c:pt>
                <c:pt idx="19">
                  <c:v>3.3700000000000001E-4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2.14E-4</c:v>
                </c:pt>
                <c:pt idx="25">
                  <c:v>2.1264946999999998E-3</c:v>
                </c:pt>
                <c:pt idx="26">
                  <c:v>3.6268842E-3</c:v>
                </c:pt>
                <c:pt idx="27">
                  <c:v>4.6724556E-3</c:v>
                </c:pt>
                <c:pt idx="28">
                  <c:v>5.7628936999999996E-3</c:v>
                </c:pt>
                <c:pt idx="29">
                  <c:v>7.1751373000000004E-3</c:v>
                </c:pt>
                <c:pt idx="30">
                  <c:v>9.5343795000000005E-3</c:v>
                </c:pt>
                <c:pt idx="31">
                  <c:v>1.3074484000000001E-2</c:v>
                </c:pt>
                <c:pt idx="32">
                  <c:v>1.7841447E-2</c:v>
                </c:pt>
                <c:pt idx="33">
                  <c:v>2.4025149999999999E-2</c:v>
                </c:pt>
                <c:pt idx="34">
                  <c:v>3.064511E-2</c:v>
                </c:pt>
                <c:pt idx="35">
                  <c:v>3.6222167E-2</c:v>
                </c:pt>
                <c:pt idx="36">
                  <c:v>3.8887131999999998E-2</c:v>
                </c:pt>
                <c:pt idx="37">
                  <c:v>3.7510495999999997E-2</c:v>
                </c:pt>
                <c:pt idx="38">
                  <c:v>3.2879125000000002E-2</c:v>
                </c:pt>
                <c:pt idx="39">
                  <c:v>2.6611676000000001E-2</c:v>
                </c:pt>
                <c:pt idx="40">
                  <c:v>2.0174863000000001E-2</c:v>
                </c:pt>
                <c:pt idx="41">
                  <c:v>1.4906406000000001E-2</c:v>
                </c:pt>
                <c:pt idx="42">
                  <c:v>1.137029E-2</c:v>
                </c:pt>
                <c:pt idx="43">
                  <c:v>1.0004317E-2</c:v>
                </c:pt>
                <c:pt idx="44">
                  <c:v>1.0874523000000001E-2</c:v>
                </c:pt>
                <c:pt idx="45">
                  <c:v>1.3282514E-2</c:v>
                </c:pt>
                <c:pt idx="46">
                  <c:v>1.5907299E-2</c:v>
                </c:pt>
                <c:pt idx="47">
                  <c:v>1.7783047999999999E-2</c:v>
                </c:pt>
                <c:pt idx="48">
                  <c:v>1.9063968000000001E-2</c:v>
                </c:pt>
                <c:pt idx="49">
                  <c:v>2.0032918E-2</c:v>
                </c:pt>
                <c:pt idx="50">
                  <c:v>2.126749E-2</c:v>
                </c:pt>
                <c:pt idx="51">
                  <c:v>2.3259676999999999E-2</c:v>
                </c:pt>
                <c:pt idx="52">
                  <c:v>2.6048330000000001E-2</c:v>
                </c:pt>
                <c:pt idx="53">
                  <c:v>2.8923055E-2</c:v>
                </c:pt>
                <c:pt idx="54">
                  <c:v>3.1402095999999997E-2</c:v>
                </c:pt>
                <c:pt idx="55">
                  <c:v>3.3486556000000001E-2</c:v>
                </c:pt>
                <c:pt idx="56">
                  <c:v>3.5835322000000003E-2</c:v>
                </c:pt>
                <c:pt idx="57">
                  <c:v>3.8843546E-2</c:v>
                </c:pt>
                <c:pt idx="58">
                  <c:v>4.2358529999999998E-2</c:v>
                </c:pt>
                <c:pt idx="59">
                  <c:v>4.5722220000000001E-2</c:v>
                </c:pt>
                <c:pt idx="60">
                  <c:v>4.7548714999999998E-2</c:v>
                </c:pt>
                <c:pt idx="61">
                  <c:v>4.7580387000000002E-2</c:v>
                </c:pt>
                <c:pt idx="62">
                  <c:v>4.5879780000000002E-2</c:v>
                </c:pt>
                <c:pt idx="63">
                  <c:v>4.3082717999999999E-2</c:v>
                </c:pt>
                <c:pt idx="64">
                  <c:v>3.9753754000000002E-2</c:v>
                </c:pt>
                <c:pt idx="65">
                  <c:v>3.7078317E-2</c:v>
                </c:pt>
                <c:pt idx="66">
                  <c:v>3.5994057000000003E-2</c:v>
                </c:pt>
                <c:pt idx="67">
                  <c:v>3.630158E-2</c:v>
                </c:pt>
                <c:pt idx="68">
                  <c:v>3.6850500000000001E-2</c:v>
                </c:pt>
                <c:pt idx="69">
                  <c:v>3.5742169999999997E-2</c:v>
                </c:pt>
                <c:pt idx="70">
                  <c:v>3.2721004999999997E-2</c:v>
                </c:pt>
                <c:pt idx="71">
                  <c:v>2.9051543999999999E-2</c:v>
                </c:pt>
                <c:pt idx="72">
                  <c:v>2.6069285000000001E-2</c:v>
                </c:pt>
                <c:pt idx="73">
                  <c:v>2.3988764999999999E-2</c:v>
                </c:pt>
                <c:pt idx="74">
                  <c:v>2.2214656999999999E-2</c:v>
                </c:pt>
                <c:pt idx="75">
                  <c:v>1.9775682999999999E-2</c:v>
                </c:pt>
                <c:pt idx="76">
                  <c:v>1.6503718000000001E-2</c:v>
                </c:pt>
                <c:pt idx="77">
                  <c:v>1.3125458E-2</c:v>
                </c:pt>
                <c:pt idx="78">
                  <c:v>1.1284051E-2</c:v>
                </c:pt>
                <c:pt idx="79">
                  <c:v>1.1725531000000001E-2</c:v>
                </c:pt>
                <c:pt idx="80">
                  <c:v>1.3358584E-2</c:v>
                </c:pt>
                <c:pt idx="81">
                  <c:v>1.3936784000000001E-2</c:v>
                </c:pt>
                <c:pt idx="82">
                  <c:v>1.1761239E-2</c:v>
                </c:pt>
                <c:pt idx="83">
                  <c:v>7.191663E-3</c:v>
                </c:pt>
                <c:pt idx="84">
                  <c:v>2.0889634999999998E-3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1.06E-4</c:v>
                </c:pt>
                <c:pt idx="89">
                  <c:v>1.3411203E-3</c:v>
                </c:pt>
                <c:pt idx="90">
                  <c:v>2.1930991E-3</c:v>
                </c:pt>
                <c:pt idx="91">
                  <c:v>2.8709730000000002E-3</c:v>
                </c:pt>
                <c:pt idx="92">
                  <c:v>3.4470959000000002E-3</c:v>
                </c:pt>
                <c:pt idx="93">
                  <c:v>4.244772E-3</c:v>
                </c:pt>
                <c:pt idx="94">
                  <c:v>5.2575204E-3</c:v>
                </c:pt>
                <c:pt idx="95">
                  <c:v>5.8640139999999999E-3</c:v>
                </c:pt>
                <c:pt idx="96">
                  <c:v>7.0181000000000002E-3</c:v>
                </c:pt>
                <c:pt idx="97">
                  <c:v>8.1372949999999993E-3</c:v>
                </c:pt>
                <c:pt idx="98">
                  <c:v>8.7446299999999998E-3</c:v>
                </c:pt>
                <c:pt idx="99">
                  <c:v>8.6979039999999994E-3</c:v>
                </c:pt>
                <c:pt idx="100">
                  <c:v>8.3021020000000004E-3</c:v>
                </c:pt>
                <c:pt idx="101">
                  <c:v>7.3914183E-3</c:v>
                </c:pt>
                <c:pt idx="102">
                  <c:v>6.7360116999999999E-3</c:v>
                </c:pt>
                <c:pt idx="103">
                  <c:v>6.4404205999999999E-3</c:v>
                </c:pt>
                <c:pt idx="104">
                  <c:v>6.0897223000000002E-3</c:v>
                </c:pt>
                <c:pt idx="105">
                  <c:v>5.7426370000000001E-3</c:v>
                </c:pt>
                <c:pt idx="106">
                  <c:v>5.2834902999999997E-3</c:v>
                </c:pt>
                <c:pt idx="107">
                  <c:v>4.7120850000000004E-3</c:v>
                </c:pt>
                <c:pt idx="108">
                  <c:v>3.7595653E-3</c:v>
                </c:pt>
                <c:pt idx="109">
                  <c:v>2.4399650000000001E-3</c:v>
                </c:pt>
                <c:pt idx="110">
                  <c:v>8.3500000000000002E-4</c:v>
                </c:pt>
                <c:pt idx="111">
                  <c:v>7.0699999999999995E-4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6C35-481F-AD99-162E0D2B86E9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[3]Sheet1!$D$522:$DT$522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1.7762226E-3</c:v>
                </c:pt>
                <c:pt idx="5">
                  <c:v>2.2209719999999999E-3</c:v>
                </c:pt>
                <c:pt idx="6">
                  <c:v>1.6339613000000001E-3</c:v>
                </c:pt>
                <c:pt idx="7">
                  <c:v>9.5500000000000001E-4</c:v>
                </c:pt>
                <c:pt idx="8">
                  <c:v>3.8200000000000002E-4</c:v>
                </c:pt>
                <c:pt idx="9">
                  <c:v>4.1499999999999999E-5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3.6400000000000001E-4</c:v>
                </c:pt>
                <c:pt idx="14">
                  <c:v>2.2009572E-3</c:v>
                </c:pt>
                <c:pt idx="15">
                  <c:v>4.1778683999999996E-3</c:v>
                </c:pt>
                <c:pt idx="16">
                  <c:v>5.4101864999999997E-3</c:v>
                </c:pt>
                <c:pt idx="17">
                  <c:v>4.8603209999999999E-3</c:v>
                </c:pt>
                <c:pt idx="18">
                  <c:v>3.125624E-3</c:v>
                </c:pt>
                <c:pt idx="19">
                  <c:v>7.5100000000000004E-4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5.2800000000000003E-5</c:v>
                </c:pt>
                <c:pt idx="25">
                  <c:v>1.9913156999999998E-3</c:v>
                </c:pt>
                <c:pt idx="26">
                  <c:v>3.5372115999999999E-3</c:v>
                </c:pt>
                <c:pt idx="27">
                  <c:v>4.6456674999999998E-3</c:v>
                </c:pt>
                <c:pt idx="28">
                  <c:v>5.8645294000000004E-3</c:v>
                </c:pt>
                <c:pt idx="29">
                  <c:v>7.4173672999999999E-3</c:v>
                </c:pt>
                <c:pt idx="30">
                  <c:v>9.8704610000000005E-3</c:v>
                </c:pt>
                <c:pt idx="31">
                  <c:v>1.3386070999999999E-2</c:v>
                </c:pt>
                <c:pt idx="32">
                  <c:v>1.8050070000000001E-2</c:v>
                </c:pt>
                <c:pt idx="33">
                  <c:v>2.4152125999999999E-2</c:v>
                </c:pt>
                <c:pt idx="34">
                  <c:v>3.0762639000000001E-2</c:v>
                </c:pt>
                <c:pt idx="35">
                  <c:v>3.6401860000000001E-2</c:v>
                </c:pt>
                <c:pt idx="36">
                  <c:v>3.9153196000000001E-2</c:v>
                </c:pt>
                <c:pt idx="37">
                  <c:v>3.7865665E-2</c:v>
                </c:pt>
                <c:pt idx="38">
                  <c:v>3.3232678000000002E-2</c:v>
                </c:pt>
                <c:pt idx="39">
                  <c:v>2.6837542999999998E-2</c:v>
                </c:pt>
                <c:pt idx="40">
                  <c:v>2.0171685000000002E-2</c:v>
                </c:pt>
                <c:pt idx="41">
                  <c:v>1.4719225000000001E-2</c:v>
                </c:pt>
                <c:pt idx="42">
                  <c:v>1.1164722E-2</c:v>
                </c:pt>
                <c:pt idx="43">
                  <c:v>9.8779939999999993E-3</c:v>
                </c:pt>
                <c:pt idx="44">
                  <c:v>1.0772507000000001E-2</c:v>
                </c:pt>
                <c:pt idx="45">
                  <c:v>1.3114237000000001E-2</c:v>
                </c:pt>
                <c:pt idx="46">
                  <c:v>1.5691522999999999E-2</c:v>
                </c:pt>
                <c:pt idx="47">
                  <c:v>1.7656188E-2</c:v>
                </c:pt>
                <c:pt idx="48">
                  <c:v>1.9153874000000001E-2</c:v>
                </c:pt>
                <c:pt idx="49">
                  <c:v>2.0382375000000001E-2</c:v>
                </c:pt>
                <c:pt idx="50">
                  <c:v>2.1736116999999999E-2</c:v>
                </c:pt>
                <c:pt idx="51">
                  <c:v>2.3666955999999999E-2</c:v>
                </c:pt>
                <c:pt idx="52">
                  <c:v>2.625127E-2</c:v>
                </c:pt>
                <c:pt idx="53">
                  <c:v>2.887501E-2</c:v>
                </c:pt>
                <c:pt idx="54">
                  <c:v>3.1185040000000001E-2</c:v>
                </c:pt>
                <c:pt idx="55">
                  <c:v>3.3217749999999997E-2</c:v>
                </c:pt>
                <c:pt idx="56">
                  <c:v>3.5605860000000003E-2</c:v>
                </c:pt>
                <c:pt idx="57">
                  <c:v>3.8678299999999999E-2</c:v>
                </c:pt>
                <c:pt idx="58">
                  <c:v>4.2199183000000001E-2</c:v>
                </c:pt>
                <c:pt idx="59">
                  <c:v>4.5452380000000001E-2</c:v>
                </c:pt>
                <c:pt idx="60">
                  <c:v>4.7133513000000002E-2</c:v>
                </c:pt>
                <c:pt idx="61">
                  <c:v>4.7132075000000002E-2</c:v>
                </c:pt>
                <c:pt idx="62">
                  <c:v>4.5597520000000002E-2</c:v>
                </c:pt>
                <c:pt idx="63">
                  <c:v>4.3075203999999999E-2</c:v>
                </c:pt>
                <c:pt idx="64">
                  <c:v>3.9973232999999997E-2</c:v>
                </c:pt>
                <c:pt idx="65">
                  <c:v>3.7401724999999997E-2</c:v>
                </c:pt>
                <c:pt idx="66">
                  <c:v>3.6349380000000001E-2</c:v>
                </c:pt>
                <c:pt idx="67">
                  <c:v>3.6677845000000001E-2</c:v>
                </c:pt>
                <c:pt idx="68">
                  <c:v>3.7185839999999998E-2</c:v>
                </c:pt>
                <c:pt idx="69">
                  <c:v>3.590869E-2</c:v>
                </c:pt>
                <c:pt idx="70">
                  <c:v>3.2574296000000003E-2</c:v>
                </c:pt>
                <c:pt idx="71">
                  <c:v>2.8568031000000001E-2</c:v>
                </c:pt>
                <c:pt idx="72">
                  <c:v>2.5435851999999998E-2</c:v>
                </c:pt>
                <c:pt idx="73">
                  <c:v>2.3564597999999999E-2</c:v>
                </c:pt>
                <c:pt idx="74">
                  <c:v>2.2319544E-2</c:v>
                </c:pt>
                <c:pt idx="75">
                  <c:v>2.0481609000000001E-2</c:v>
                </c:pt>
                <c:pt idx="76">
                  <c:v>1.757419E-2</c:v>
                </c:pt>
                <c:pt idx="77">
                  <c:v>1.4195080000000001E-2</c:v>
                </c:pt>
                <c:pt idx="78">
                  <c:v>1.2074144E-2</c:v>
                </c:pt>
                <c:pt idx="79">
                  <c:v>1.2107069E-2</c:v>
                </c:pt>
                <c:pt idx="80">
                  <c:v>1.3317918E-2</c:v>
                </c:pt>
                <c:pt idx="81">
                  <c:v>1.3542926E-2</c:v>
                </c:pt>
                <c:pt idx="82">
                  <c:v>1.1132133000000001E-2</c:v>
                </c:pt>
                <c:pt idx="83">
                  <c:v>6.4957905999999998E-3</c:v>
                </c:pt>
                <c:pt idx="84">
                  <c:v>1.4910703E-3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4.1899999999999999E-4</c:v>
                </c:pt>
                <c:pt idx="89">
                  <c:v>1.5788235E-3</c:v>
                </c:pt>
                <c:pt idx="90">
                  <c:v>2.2350927E-3</c:v>
                </c:pt>
                <c:pt idx="91">
                  <c:v>2.7413151999999999E-3</c:v>
                </c:pt>
                <c:pt idx="92">
                  <c:v>3.2097544000000001E-3</c:v>
                </c:pt>
                <c:pt idx="93">
                  <c:v>3.9465189999999999E-3</c:v>
                </c:pt>
                <c:pt idx="94">
                  <c:v>4.9283364999999999E-3</c:v>
                </c:pt>
                <c:pt idx="95">
                  <c:v>5.5349064000000002E-3</c:v>
                </c:pt>
                <c:pt idx="96">
                  <c:v>6.7088505999999999E-3</c:v>
                </c:pt>
                <c:pt idx="97">
                  <c:v>7.8765650000000003E-3</c:v>
                </c:pt>
                <c:pt idx="98">
                  <c:v>8.5625830000000003E-3</c:v>
                </c:pt>
                <c:pt idx="99">
                  <c:v>8.6108309999999993E-3</c:v>
                </c:pt>
                <c:pt idx="100">
                  <c:v>8.2953609999999994E-3</c:v>
                </c:pt>
                <c:pt idx="101">
                  <c:v>7.3598776999999997E-3</c:v>
                </c:pt>
                <c:pt idx="102">
                  <c:v>6.7897653000000002E-3</c:v>
                </c:pt>
                <c:pt idx="103">
                  <c:v>6.5418129999999996E-3</c:v>
                </c:pt>
                <c:pt idx="104">
                  <c:v>6.2200409999999999E-3</c:v>
                </c:pt>
                <c:pt idx="105">
                  <c:v>5.8858249999999999E-3</c:v>
                </c:pt>
                <c:pt idx="106">
                  <c:v>5.431104E-3</c:v>
                </c:pt>
                <c:pt idx="107">
                  <c:v>4.8868054999999999E-3</c:v>
                </c:pt>
                <c:pt idx="108">
                  <c:v>3.9294465000000002E-3</c:v>
                </c:pt>
                <c:pt idx="109">
                  <c:v>2.6209378000000001E-3</c:v>
                </c:pt>
                <c:pt idx="110">
                  <c:v>1.0382958999999999E-3</c:v>
                </c:pt>
                <c:pt idx="111">
                  <c:v>8.5400000000000005E-4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6C35-481F-AD99-162E0D2B86E9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[3]Sheet1!$D$523:$DT$523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1.6799999999999999E-4</c:v>
                </c:pt>
                <c:pt idx="4">
                  <c:v>1.6718480999999999E-3</c:v>
                </c:pt>
                <c:pt idx="5">
                  <c:v>1.8307079999999999E-3</c:v>
                </c:pt>
                <c:pt idx="6">
                  <c:v>1.1349905E-3</c:v>
                </c:pt>
                <c:pt idx="7">
                  <c:v>5.6899999999999995E-4</c:v>
                </c:pt>
                <c:pt idx="8">
                  <c:v>2.63E-4</c:v>
                </c:pt>
                <c:pt idx="9">
                  <c:v>2.1900000000000001E-4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6.7900000000000002E-4</c:v>
                </c:pt>
                <c:pt idx="14">
                  <c:v>2.3119186999999999E-3</c:v>
                </c:pt>
                <c:pt idx="15">
                  <c:v>3.9751926E-3</c:v>
                </c:pt>
                <c:pt idx="16">
                  <c:v>4.9192333E-3</c:v>
                </c:pt>
                <c:pt idx="17">
                  <c:v>4.3096608000000002E-3</c:v>
                </c:pt>
                <c:pt idx="18">
                  <c:v>2.8198664E-3</c:v>
                </c:pt>
                <c:pt idx="19">
                  <c:v>8.0199999999999998E-4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2.4600000000000002E-5</c:v>
                </c:pt>
                <c:pt idx="25">
                  <c:v>1.9490416999999999E-3</c:v>
                </c:pt>
                <c:pt idx="26">
                  <c:v>3.5204097999999998E-3</c:v>
                </c:pt>
                <c:pt idx="27">
                  <c:v>4.7038617E-3</c:v>
                </c:pt>
                <c:pt idx="28">
                  <c:v>5.9470395000000001E-3</c:v>
                </c:pt>
                <c:pt idx="29">
                  <c:v>7.4504050000000002E-3</c:v>
                </c:pt>
                <c:pt idx="30">
                  <c:v>9.7519089999999996E-3</c:v>
                </c:pt>
                <c:pt idx="31">
                  <c:v>1.3109869E-2</c:v>
                </c:pt>
                <c:pt idx="32">
                  <c:v>1.7709559999999999E-2</c:v>
                </c:pt>
                <c:pt idx="33">
                  <c:v>2.3858812E-2</c:v>
                </c:pt>
                <c:pt idx="34">
                  <c:v>3.0606286999999999E-2</c:v>
                </c:pt>
                <c:pt idx="35">
                  <c:v>3.6376371999999997E-2</c:v>
                </c:pt>
                <c:pt idx="36">
                  <c:v>3.9215739999999999E-2</c:v>
                </c:pt>
                <c:pt idx="37">
                  <c:v>3.8014199999999998E-2</c:v>
                </c:pt>
                <c:pt idx="38">
                  <c:v>3.3526014999999999E-2</c:v>
                </c:pt>
                <c:pt idx="39">
                  <c:v>2.7335017999999999E-2</c:v>
                </c:pt>
                <c:pt idx="40">
                  <c:v>2.085623E-2</c:v>
                </c:pt>
                <c:pt idx="41">
                  <c:v>1.5409312E-2</c:v>
                </c:pt>
                <c:pt idx="42">
                  <c:v>1.1686915000000001E-2</c:v>
                </c:pt>
                <c:pt idx="43">
                  <c:v>1.0151868E-2</c:v>
                </c:pt>
                <c:pt idx="44">
                  <c:v>1.0864165E-2</c:v>
                </c:pt>
                <c:pt idx="45">
                  <c:v>1.3115774E-2</c:v>
                </c:pt>
                <c:pt idx="46">
                  <c:v>1.5617548E-2</c:v>
                </c:pt>
                <c:pt idx="47">
                  <c:v>1.7436496999999999E-2</c:v>
                </c:pt>
                <c:pt idx="48">
                  <c:v>1.873354E-2</c:v>
                </c:pt>
                <c:pt idx="49">
                  <c:v>1.9767343999999999E-2</c:v>
                </c:pt>
                <c:pt idx="50">
                  <c:v>2.1013124000000001E-2</c:v>
                </c:pt>
                <c:pt idx="51">
                  <c:v>2.2953304000000001E-2</c:v>
                </c:pt>
                <c:pt idx="52">
                  <c:v>2.5677823999999998E-2</c:v>
                </c:pt>
                <c:pt idx="53">
                  <c:v>2.8558780999999998E-2</c:v>
                </c:pt>
                <c:pt idx="54">
                  <c:v>3.1164345999999999E-2</c:v>
                </c:pt>
                <c:pt idx="55">
                  <c:v>3.3455312000000001E-2</c:v>
                </c:pt>
                <c:pt idx="56">
                  <c:v>3.5979852E-2</c:v>
                </c:pt>
                <c:pt idx="57">
                  <c:v>3.9008234000000003E-2</c:v>
                </c:pt>
                <c:pt idx="58">
                  <c:v>4.2389806000000002E-2</c:v>
                </c:pt>
                <c:pt idx="59">
                  <c:v>4.5517214E-2</c:v>
                </c:pt>
                <c:pt idx="60">
                  <c:v>4.7125227999999998E-2</c:v>
                </c:pt>
                <c:pt idx="61">
                  <c:v>4.7083479999999997E-2</c:v>
                </c:pt>
                <c:pt idx="62">
                  <c:v>4.5474987000000001E-2</c:v>
                </c:pt>
                <c:pt idx="63">
                  <c:v>4.2821240000000003E-2</c:v>
                </c:pt>
                <c:pt idx="64">
                  <c:v>3.9547499999999999E-2</c:v>
                </c:pt>
                <c:pt idx="65">
                  <c:v>3.6838877999999999E-2</c:v>
                </c:pt>
                <c:pt idx="66">
                  <c:v>3.5749413000000001E-2</c:v>
                </c:pt>
                <c:pt idx="67">
                  <c:v>3.6166261999999998E-2</c:v>
                </c:pt>
                <c:pt idx="68">
                  <c:v>3.6884353000000002E-2</c:v>
                </c:pt>
                <c:pt idx="69">
                  <c:v>3.5838506999999999E-2</c:v>
                </c:pt>
                <c:pt idx="70">
                  <c:v>3.266119E-2</c:v>
                </c:pt>
                <c:pt idx="71">
                  <c:v>2.8677075999999999E-2</c:v>
                </c:pt>
                <c:pt idx="72">
                  <c:v>2.5420265000000001E-2</c:v>
                </c:pt>
                <c:pt idx="73">
                  <c:v>2.3335775E-2</c:v>
                </c:pt>
                <c:pt idx="74">
                  <c:v>2.1884669999999998E-2</c:v>
                </c:pt>
                <c:pt idx="75">
                  <c:v>1.9929707000000001E-2</c:v>
                </c:pt>
                <c:pt idx="76">
                  <c:v>1.701621E-2</c:v>
                </c:pt>
                <c:pt idx="77">
                  <c:v>1.36915045E-2</c:v>
                </c:pt>
                <c:pt idx="78">
                  <c:v>1.1589166999999999E-2</c:v>
                </c:pt>
                <c:pt idx="79">
                  <c:v>1.1596926E-2</c:v>
                </c:pt>
                <c:pt idx="80">
                  <c:v>1.2827827999999999E-2</c:v>
                </c:pt>
                <c:pt idx="81">
                  <c:v>1.3241332E-2</c:v>
                </c:pt>
                <c:pt idx="82">
                  <c:v>1.1196912999999999E-2</c:v>
                </c:pt>
                <c:pt idx="83">
                  <c:v>6.9494526999999999E-3</c:v>
                </c:pt>
                <c:pt idx="84">
                  <c:v>2.1860858000000002E-3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5.3499999999999999E-4</c:v>
                </c:pt>
                <c:pt idx="89">
                  <c:v>1.5394021999999999E-3</c:v>
                </c:pt>
                <c:pt idx="90">
                  <c:v>2.1071825000000001E-3</c:v>
                </c:pt>
                <c:pt idx="91">
                  <c:v>2.5415043000000001E-3</c:v>
                </c:pt>
                <c:pt idx="92">
                  <c:v>2.9849910000000002E-3</c:v>
                </c:pt>
                <c:pt idx="93">
                  <c:v>3.7189582000000001E-3</c:v>
                </c:pt>
                <c:pt idx="94">
                  <c:v>4.7125216000000001E-3</c:v>
                </c:pt>
                <c:pt idx="95">
                  <c:v>5.3688490000000002E-3</c:v>
                </c:pt>
                <c:pt idx="96">
                  <c:v>6.5696260000000003E-3</c:v>
                </c:pt>
                <c:pt idx="97">
                  <c:v>7.7506475999999996E-3</c:v>
                </c:pt>
                <c:pt idx="98">
                  <c:v>8.421263E-3</c:v>
                </c:pt>
                <c:pt idx="99">
                  <c:v>8.4341169999999997E-3</c:v>
                </c:pt>
                <c:pt idx="100">
                  <c:v>8.0935390000000003E-3</c:v>
                </c:pt>
                <c:pt idx="101">
                  <c:v>7.1691632999999998E-3</c:v>
                </c:pt>
                <c:pt idx="102">
                  <c:v>6.5992849999999999E-3</c:v>
                </c:pt>
                <c:pt idx="103">
                  <c:v>6.3883853000000004E-3</c:v>
                </c:pt>
                <c:pt idx="104">
                  <c:v>6.1140439999999999E-3</c:v>
                </c:pt>
                <c:pt idx="105">
                  <c:v>5.8313000000000002E-3</c:v>
                </c:pt>
                <c:pt idx="106">
                  <c:v>5.4224080000000001E-3</c:v>
                </c:pt>
                <c:pt idx="107">
                  <c:v>4.9130455999999998E-3</c:v>
                </c:pt>
                <c:pt idx="108">
                  <c:v>3.9699645999999996E-3</c:v>
                </c:pt>
                <c:pt idx="109">
                  <c:v>2.6491539999999999E-3</c:v>
                </c:pt>
                <c:pt idx="110">
                  <c:v>1.0404316000000001E-3</c:v>
                </c:pt>
                <c:pt idx="111">
                  <c:v>9.0200000000000002E-4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6C35-481F-AD99-162E0D2B86E9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[3]Sheet1!$D$524:$DT$524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6.6200000000000001E-6</c:v>
                </c:pt>
                <c:pt idx="4">
                  <c:v>1.5016178000000001E-3</c:v>
                </c:pt>
                <c:pt idx="5">
                  <c:v>1.7305993999999999E-3</c:v>
                </c:pt>
                <c:pt idx="6">
                  <c:v>1.1393222E-3</c:v>
                </c:pt>
                <c:pt idx="7">
                  <c:v>6.3299999999999999E-4</c:v>
                </c:pt>
                <c:pt idx="8">
                  <c:v>2.3800000000000001E-4</c:v>
                </c:pt>
                <c:pt idx="9">
                  <c:v>1.7900000000000001E-5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7.6999999999999996E-4</c:v>
                </c:pt>
                <c:pt idx="14">
                  <c:v>2.5472590000000001E-3</c:v>
                </c:pt>
                <c:pt idx="15">
                  <c:v>4.3022972999999997E-3</c:v>
                </c:pt>
                <c:pt idx="16">
                  <c:v>5.2212086E-3</c:v>
                </c:pt>
                <c:pt idx="17">
                  <c:v>4.401922E-3</c:v>
                </c:pt>
                <c:pt idx="18">
                  <c:v>2.6020645E-3</c:v>
                </c:pt>
                <c:pt idx="19">
                  <c:v>3.4499999999999998E-4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1.6200000000000001E-4</c:v>
                </c:pt>
                <c:pt idx="25">
                  <c:v>2.1967563999999999E-3</c:v>
                </c:pt>
                <c:pt idx="26">
                  <c:v>3.8165400999999998E-3</c:v>
                </c:pt>
                <c:pt idx="27">
                  <c:v>4.9131369999999997E-3</c:v>
                </c:pt>
                <c:pt idx="28">
                  <c:v>6.0243852999999998E-3</c:v>
                </c:pt>
                <c:pt idx="29">
                  <c:v>7.4083600000000001E-3</c:v>
                </c:pt>
                <c:pt idx="30">
                  <c:v>9.7158360000000003E-3</c:v>
                </c:pt>
                <c:pt idx="31">
                  <c:v>1.3184660000000001E-2</c:v>
                </c:pt>
                <c:pt idx="32">
                  <c:v>1.7898471999999999E-2</c:v>
                </c:pt>
                <c:pt idx="33">
                  <c:v>2.4099375999999999E-2</c:v>
                </c:pt>
                <c:pt idx="34">
                  <c:v>3.079256E-2</c:v>
                </c:pt>
                <c:pt idx="35">
                  <c:v>3.6507829999999998E-2</c:v>
                </c:pt>
                <c:pt idx="36">
                  <c:v>3.9368298000000003E-2</c:v>
                </c:pt>
                <c:pt idx="37">
                  <c:v>3.8212011999999997E-2</c:v>
                </c:pt>
                <c:pt idx="38">
                  <c:v>3.3746566999999998E-2</c:v>
                </c:pt>
                <c:pt idx="39">
                  <c:v>2.7475491000000001E-2</c:v>
                </c:pt>
                <c:pt idx="40">
                  <c:v>2.0817682000000001E-2</c:v>
                </c:pt>
                <c:pt idx="41">
                  <c:v>1.5225699000000001E-2</c:v>
                </c:pt>
                <c:pt idx="42">
                  <c:v>1.1426786E-2</c:v>
                </c:pt>
                <c:pt idx="43">
                  <c:v>9.9626019999999992E-3</c:v>
                </c:pt>
                <c:pt idx="44">
                  <c:v>1.0900824E-2</c:v>
                </c:pt>
                <c:pt idx="45">
                  <c:v>1.3448195499999999E-2</c:v>
                </c:pt>
                <c:pt idx="46">
                  <c:v>1.6201523999999998E-2</c:v>
                </c:pt>
                <c:pt idx="47">
                  <c:v>1.8112224E-2</c:v>
                </c:pt>
                <c:pt idx="48">
                  <c:v>1.9330837E-2</c:v>
                </c:pt>
                <c:pt idx="49">
                  <c:v>2.018938E-2</c:v>
                </c:pt>
                <c:pt idx="50">
                  <c:v>2.1255756000000001E-2</c:v>
                </c:pt>
                <c:pt idx="51">
                  <c:v>2.3017421E-2</c:v>
                </c:pt>
                <c:pt idx="52">
                  <c:v>2.5525715000000001E-2</c:v>
                </c:pt>
                <c:pt idx="53">
                  <c:v>2.8190422999999999E-2</c:v>
                </c:pt>
                <c:pt idx="54">
                  <c:v>3.0668919999999999E-2</c:v>
                </c:pt>
                <c:pt idx="55">
                  <c:v>3.3030179999999999E-2</c:v>
                </c:pt>
                <c:pt idx="56">
                  <c:v>3.5841341999999998E-2</c:v>
                </c:pt>
                <c:pt idx="57">
                  <c:v>3.9250363000000003E-2</c:v>
                </c:pt>
                <c:pt idx="58">
                  <c:v>4.2879380000000002E-2</c:v>
                </c:pt>
                <c:pt idx="59">
                  <c:v>4.5992177000000002E-2</c:v>
                </c:pt>
                <c:pt idx="60">
                  <c:v>4.7386850000000001E-2</c:v>
                </c:pt>
                <c:pt idx="61">
                  <c:v>4.7100503000000002E-2</c:v>
                </c:pt>
                <c:pt idx="62">
                  <c:v>4.5332283000000001E-2</c:v>
                </c:pt>
                <c:pt idx="63">
                  <c:v>4.2595330000000001E-2</c:v>
                </c:pt>
                <c:pt idx="64">
                  <c:v>3.9296865E-2</c:v>
                </c:pt>
                <c:pt idx="65">
                  <c:v>3.6608149999999999E-2</c:v>
                </c:pt>
                <c:pt idx="66">
                  <c:v>3.5627270000000003E-2</c:v>
                </c:pt>
                <c:pt idx="67">
                  <c:v>3.6262184000000003E-2</c:v>
                </c:pt>
                <c:pt idx="68">
                  <c:v>3.7241450000000002E-2</c:v>
                </c:pt>
                <c:pt idx="69">
                  <c:v>3.6432035000000002E-2</c:v>
                </c:pt>
                <c:pt idx="70">
                  <c:v>3.3372424999999997E-2</c:v>
                </c:pt>
                <c:pt idx="71">
                  <c:v>2.9317735000000001E-2</c:v>
                </c:pt>
                <c:pt idx="72">
                  <c:v>2.5839754999999999E-2</c:v>
                </c:pt>
                <c:pt idx="73">
                  <c:v>2.3486792999999999E-2</c:v>
                </c:pt>
                <c:pt idx="74">
                  <c:v>2.1830347999999999E-2</c:v>
                </c:pt>
                <c:pt idx="75">
                  <c:v>1.9798486000000001E-2</c:v>
                </c:pt>
                <c:pt idx="76">
                  <c:v>1.6925375999999999E-2</c:v>
                </c:pt>
                <c:pt idx="77">
                  <c:v>1.3715959999999999E-2</c:v>
                </c:pt>
                <c:pt idx="78">
                  <c:v>1.1740420999999999E-2</c:v>
                </c:pt>
                <c:pt idx="79">
                  <c:v>1.1795867E-2</c:v>
                </c:pt>
                <c:pt idx="80">
                  <c:v>1.2939355E-2</c:v>
                </c:pt>
                <c:pt idx="81">
                  <c:v>1.3147091E-2</c:v>
                </c:pt>
                <c:pt idx="82">
                  <c:v>1.0883749E-2</c:v>
                </c:pt>
                <c:pt idx="83">
                  <c:v>6.5258727000000001E-3</c:v>
                </c:pt>
                <c:pt idx="84">
                  <c:v>1.8097323E-3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9.1200000000000005E-4</c:v>
                </c:pt>
                <c:pt idx="89">
                  <c:v>1.9993184000000001E-3</c:v>
                </c:pt>
                <c:pt idx="90">
                  <c:v>2.5378067999999999E-3</c:v>
                </c:pt>
                <c:pt idx="91">
                  <c:v>2.8815380999999999E-3</c:v>
                </c:pt>
                <c:pt idx="92">
                  <c:v>3.1777835000000002E-3</c:v>
                </c:pt>
                <c:pt idx="93">
                  <c:v>3.7713883999999998E-3</c:v>
                </c:pt>
                <c:pt idx="94">
                  <c:v>4.6691270000000003E-3</c:v>
                </c:pt>
                <c:pt idx="95">
                  <c:v>5.2432850000000003E-3</c:v>
                </c:pt>
                <c:pt idx="96">
                  <c:v>6.4316214999999999E-3</c:v>
                </c:pt>
                <c:pt idx="97">
                  <c:v>7.637095E-3</c:v>
                </c:pt>
                <c:pt idx="98">
                  <c:v>8.3568059999999996E-3</c:v>
                </c:pt>
                <c:pt idx="99">
                  <c:v>8.4272710000000001E-3</c:v>
                </c:pt>
                <c:pt idx="100">
                  <c:v>8.1327650000000001E-3</c:v>
                </c:pt>
                <c:pt idx="101">
                  <c:v>7.2349993999999999E-3</c:v>
                </c:pt>
                <c:pt idx="102">
                  <c:v>6.6879640000000002E-3</c:v>
                </c:pt>
                <c:pt idx="103">
                  <c:v>6.4901732999999998E-3</c:v>
                </c:pt>
                <c:pt idx="104">
                  <c:v>6.2227849999999998E-3</c:v>
                </c:pt>
                <c:pt idx="105">
                  <c:v>5.9449322999999997E-3</c:v>
                </c:pt>
                <c:pt idx="106">
                  <c:v>5.5422259999999999E-3</c:v>
                </c:pt>
                <c:pt idx="107">
                  <c:v>5.0411954999999998E-3</c:v>
                </c:pt>
                <c:pt idx="108">
                  <c:v>4.1162865E-3</c:v>
                </c:pt>
                <c:pt idx="109">
                  <c:v>2.8207741999999999E-3</c:v>
                </c:pt>
                <c:pt idx="110">
                  <c:v>1.2398731999999999E-3</c:v>
                </c:pt>
                <c:pt idx="111">
                  <c:v>1.0154888E-3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6C35-481F-AD99-162E0D2B86E9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[3]Sheet1!$D$525:$DT$525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1.6013669E-3</c:v>
                </c:pt>
                <c:pt idx="5">
                  <c:v>2.0385113999999999E-3</c:v>
                </c:pt>
                <c:pt idx="6">
                  <c:v>1.4380071999999999E-3</c:v>
                </c:pt>
                <c:pt idx="7">
                  <c:v>7.2199999999999999E-4</c:v>
                </c:pt>
                <c:pt idx="8">
                  <c:v>1.2E-4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8.9899999999999995E-4</c:v>
                </c:pt>
                <c:pt idx="14">
                  <c:v>2.4888234E-3</c:v>
                </c:pt>
                <c:pt idx="15">
                  <c:v>4.1111919999999996E-3</c:v>
                </c:pt>
                <c:pt idx="16">
                  <c:v>5.0875842999999997E-3</c:v>
                </c:pt>
                <c:pt idx="17">
                  <c:v>4.4859755000000003E-3</c:v>
                </c:pt>
                <c:pt idx="18">
                  <c:v>2.9415505E-3</c:v>
                </c:pt>
                <c:pt idx="19">
                  <c:v>7.9100000000000004E-4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1.8813488E-3</c:v>
                </c:pt>
                <c:pt idx="26">
                  <c:v>3.7355592999999999E-3</c:v>
                </c:pt>
                <c:pt idx="27">
                  <c:v>5.0383229999999999E-3</c:v>
                </c:pt>
                <c:pt idx="28">
                  <c:v>6.2640389999999999E-3</c:v>
                </c:pt>
                <c:pt idx="29">
                  <c:v>7.665931E-3</c:v>
                </c:pt>
                <c:pt idx="30">
                  <c:v>9.8910130000000006E-3</c:v>
                </c:pt>
                <c:pt idx="31">
                  <c:v>1.3221936E-2</c:v>
                </c:pt>
                <c:pt idx="32">
                  <c:v>1.7807489999999999E-2</c:v>
                </c:pt>
                <c:pt idx="33">
                  <c:v>2.3863235E-2</c:v>
                </c:pt>
                <c:pt idx="34">
                  <c:v>3.0447366E-2</c:v>
                </c:pt>
                <c:pt idx="35">
                  <c:v>3.6120970000000002E-2</c:v>
                </c:pt>
                <c:pt idx="36">
                  <c:v>3.9036609999999999E-2</c:v>
                </c:pt>
                <c:pt idx="37">
                  <c:v>3.8037719999999997E-2</c:v>
                </c:pt>
                <c:pt idx="38">
                  <c:v>3.3705720000000002E-2</c:v>
                </c:pt>
                <c:pt idx="39">
                  <c:v>2.7567775999999999E-2</c:v>
                </c:pt>
                <c:pt idx="40">
                  <c:v>2.1119893000000001E-2</c:v>
                </c:pt>
                <c:pt idx="41">
                  <c:v>1.5650893999999999E-2</c:v>
                </c:pt>
                <c:pt idx="42">
                  <c:v>1.1878694E-2</c:v>
                </c:pt>
                <c:pt idx="43">
                  <c:v>1.0306539E-2</c:v>
                </c:pt>
                <c:pt idx="44">
                  <c:v>1.1019505000000001E-2</c:v>
                </c:pt>
                <c:pt idx="45">
                  <c:v>1.3327017E-2</c:v>
                </c:pt>
                <c:pt idx="46">
                  <c:v>1.5866145000000002E-2</c:v>
                </c:pt>
                <c:pt idx="47">
                  <c:v>1.7693177000000001E-2</c:v>
                </c:pt>
                <c:pt idx="48">
                  <c:v>1.9013483000000001E-2</c:v>
                </c:pt>
                <c:pt idx="49">
                  <c:v>2.0104892999999999E-2</c:v>
                </c:pt>
                <c:pt idx="50">
                  <c:v>2.1382758000000002E-2</c:v>
                </c:pt>
                <c:pt idx="51">
                  <c:v>2.3238814999999999E-2</c:v>
                </c:pt>
                <c:pt idx="52">
                  <c:v>2.5755429999999999E-2</c:v>
                </c:pt>
                <c:pt idx="53">
                  <c:v>2.8433379000000002E-2</c:v>
                </c:pt>
                <c:pt idx="54">
                  <c:v>3.0969448E-2</c:v>
                </c:pt>
                <c:pt idx="55">
                  <c:v>3.3312834999999999E-2</c:v>
                </c:pt>
                <c:pt idx="56">
                  <c:v>3.5995159999999998E-2</c:v>
                </c:pt>
                <c:pt idx="57">
                  <c:v>3.9195172E-2</c:v>
                </c:pt>
                <c:pt idx="58">
                  <c:v>4.2641859999999997E-2</c:v>
                </c:pt>
                <c:pt idx="59">
                  <c:v>4.5683189999999999E-2</c:v>
                </c:pt>
                <c:pt idx="60">
                  <c:v>4.7079280000000001E-2</c:v>
                </c:pt>
                <c:pt idx="61">
                  <c:v>4.6883885E-2</c:v>
                </c:pt>
                <c:pt idx="62">
                  <c:v>4.5308090000000002E-2</c:v>
                </c:pt>
                <c:pt idx="63">
                  <c:v>4.2848002000000003E-2</c:v>
                </c:pt>
                <c:pt idx="64">
                  <c:v>3.9790499999999999E-2</c:v>
                </c:pt>
                <c:pt idx="65">
                  <c:v>3.716904E-2</c:v>
                </c:pt>
                <c:pt idx="66">
                  <c:v>3.6047469999999998E-2</c:v>
                </c:pt>
                <c:pt idx="67">
                  <c:v>3.6420269999999998E-2</c:v>
                </c:pt>
                <c:pt idx="68">
                  <c:v>3.7160789999999999E-2</c:v>
                </c:pt>
                <c:pt idx="69">
                  <c:v>3.6177019999999997E-2</c:v>
                </c:pt>
                <c:pt idx="70">
                  <c:v>3.3016379999999998E-2</c:v>
                </c:pt>
                <c:pt idx="71">
                  <c:v>2.8940625000000001E-2</c:v>
                </c:pt>
                <c:pt idx="72">
                  <c:v>2.5505613999999999E-2</c:v>
                </c:pt>
                <c:pt idx="73">
                  <c:v>2.3242583000000001E-2</c:v>
                </c:pt>
                <c:pt idx="74">
                  <c:v>2.1715214E-2</c:v>
                </c:pt>
                <c:pt idx="75">
                  <c:v>1.9838723999999999E-2</c:v>
                </c:pt>
                <c:pt idx="76">
                  <c:v>1.7097304000000001E-2</c:v>
                </c:pt>
                <c:pt idx="77">
                  <c:v>1.3909919E-2</c:v>
                </c:pt>
                <c:pt idx="78">
                  <c:v>1.1830464000000001E-2</c:v>
                </c:pt>
                <c:pt idx="79">
                  <c:v>1.1784133E-2</c:v>
                </c:pt>
                <c:pt idx="80">
                  <c:v>1.2944348E-2</c:v>
                </c:pt>
                <c:pt idx="81">
                  <c:v>1.3262556E-2</c:v>
                </c:pt>
                <c:pt idx="82">
                  <c:v>1.1066853999999999E-2</c:v>
                </c:pt>
                <c:pt idx="83">
                  <c:v>6.649444E-3</c:v>
                </c:pt>
                <c:pt idx="84">
                  <c:v>1.8094005E-3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8.6799999999999996E-4</c:v>
                </c:pt>
                <c:pt idx="89">
                  <c:v>1.9560749999999998E-3</c:v>
                </c:pt>
                <c:pt idx="90">
                  <c:v>2.4776782000000002E-3</c:v>
                </c:pt>
                <c:pt idx="91">
                  <c:v>2.7775106000000002E-3</c:v>
                </c:pt>
                <c:pt idx="92">
                  <c:v>3.0377418999999999E-3</c:v>
                </c:pt>
                <c:pt idx="93">
                  <c:v>3.6171237000000001E-3</c:v>
                </c:pt>
                <c:pt idx="94">
                  <c:v>4.5036733999999998E-3</c:v>
                </c:pt>
                <c:pt idx="95">
                  <c:v>5.094075E-3</c:v>
                </c:pt>
                <c:pt idx="96">
                  <c:v>6.3078287000000004E-3</c:v>
                </c:pt>
                <c:pt idx="97">
                  <c:v>7.550012E-3</c:v>
                </c:pt>
                <c:pt idx="98">
                  <c:v>8.3150440000000006E-3</c:v>
                </c:pt>
                <c:pt idx="99">
                  <c:v>8.4308390000000007E-3</c:v>
                </c:pt>
                <c:pt idx="100">
                  <c:v>8.1739510000000005E-3</c:v>
                </c:pt>
                <c:pt idx="101">
                  <c:v>7.2983094000000004E-3</c:v>
                </c:pt>
                <c:pt idx="102">
                  <c:v>6.7543630000000002E-3</c:v>
                </c:pt>
                <c:pt idx="103">
                  <c:v>6.5303189999999997E-3</c:v>
                </c:pt>
                <c:pt idx="104">
                  <c:v>6.2249578E-3</c:v>
                </c:pt>
                <c:pt idx="105">
                  <c:v>5.9005029999999997E-3</c:v>
                </c:pt>
                <c:pt idx="106">
                  <c:v>5.448339E-3</c:v>
                </c:pt>
                <c:pt idx="107">
                  <c:v>4.8893113E-3</c:v>
                </c:pt>
                <c:pt idx="108">
                  <c:v>3.9194445E-3</c:v>
                </c:pt>
                <c:pt idx="109">
                  <c:v>2.5891813E-3</c:v>
                </c:pt>
                <c:pt idx="110">
                  <c:v>9.7799999999999992E-4</c:v>
                </c:pt>
                <c:pt idx="111">
                  <c:v>7.7200000000000001E-4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6C35-481F-AD99-162E0D2B86E9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[3]Sheet1!$D$526:$DT$526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3.4100000000000002E-5</c:v>
                </c:pt>
                <c:pt idx="4">
                  <c:v>1.6763135E-3</c:v>
                </c:pt>
                <c:pt idx="5">
                  <c:v>1.8700205E-3</c:v>
                </c:pt>
                <c:pt idx="6">
                  <c:v>1.1500996999999999E-3</c:v>
                </c:pt>
                <c:pt idx="7">
                  <c:v>5.9999999999999995E-4</c:v>
                </c:pt>
                <c:pt idx="8">
                  <c:v>2.8699999999999998E-4</c:v>
                </c:pt>
                <c:pt idx="9">
                  <c:v>1.74E-4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5.1199999999999998E-4</c:v>
                </c:pt>
                <c:pt idx="14">
                  <c:v>2.3639606999999998E-3</c:v>
                </c:pt>
                <c:pt idx="15">
                  <c:v>4.2497489999999997E-3</c:v>
                </c:pt>
                <c:pt idx="16">
                  <c:v>5.2800470000000004E-3</c:v>
                </c:pt>
                <c:pt idx="17">
                  <c:v>4.5312065999999996E-3</c:v>
                </c:pt>
                <c:pt idx="18">
                  <c:v>2.7603798000000001E-3</c:v>
                </c:pt>
                <c:pt idx="19">
                  <c:v>5.1900000000000004E-4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5.4799999999999997E-5</c:v>
                </c:pt>
                <c:pt idx="25">
                  <c:v>1.9921479E-3</c:v>
                </c:pt>
                <c:pt idx="26">
                  <c:v>3.5627623999999998E-3</c:v>
                </c:pt>
                <c:pt idx="27">
                  <c:v>4.6737567000000001E-3</c:v>
                </c:pt>
                <c:pt idx="28">
                  <c:v>5.8321435999999999E-3</c:v>
                </c:pt>
                <c:pt idx="29">
                  <c:v>7.284502E-3</c:v>
                </c:pt>
                <c:pt idx="30">
                  <c:v>9.6687639999999998E-3</c:v>
                </c:pt>
                <c:pt idx="31">
                  <c:v>1.323589E-2</c:v>
                </c:pt>
                <c:pt idx="32">
                  <c:v>1.8044233E-2</c:v>
                </c:pt>
                <c:pt idx="33">
                  <c:v>2.4332415E-2</c:v>
                </c:pt>
                <c:pt idx="34">
                  <c:v>3.1107903999999999E-2</c:v>
                </c:pt>
                <c:pt idx="35">
                  <c:v>3.6892413999999998E-2</c:v>
                </c:pt>
                <c:pt idx="36">
                  <c:v>3.9772811999999998E-2</c:v>
                </c:pt>
                <c:pt idx="37">
                  <c:v>3.8578241999999999E-2</c:v>
                </c:pt>
                <c:pt idx="38">
                  <c:v>3.4036416999999999E-2</c:v>
                </c:pt>
                <c:pt idx="39">
                  <c:v>2.7760970999999999E-2</c:v>
                </c:pt>
                <c:pt idx="40">
                  <c:v>2.1207163000000001E-2</c:v>
                </c:pt>
                <c:pt idx="41">
                  <c:v>1.571055E-2</c:v>
                </c:pt>
                <c:pt idx="42">
                  <c:v>1.1919659000000001E-2</c:v>
                </c:pt>
                <c:pt idx="43">
                  <c:v>1.0325127E-2</c:v>
                </c:pt>
                <c:pt idx="44">
                  <c:v>1.1011867999999999E-2</c:v>
                </c:pt>
                <c:pt idx="45">
                  <c:v>1.3332440500000001E-2</c:v>
                </c:pt>
                <c:pt idx="46">
                  <c:v>1.5971240000000001E-2</c:v>
                </c:pt>
                <c:pt idx="47">
                  <c:v>1.7887070000000001E-2</c:v>
                </c:pt>
                <c:pt idx="48">
                  <c:v>1.9190355999999999E-2</c:v>
                </c:pt>
                <c:pt idx="49">
                  <c:v>2.0096280000000001E-2</c:v>
                </c:pt>
                <c:pt idx="50">
                  <c:v>2.1171224999999998E-2</c:v>
                </c:pt>
                <c:pt idx="51">
                  <c:v>2.2960603E-2</c:v>
                </c:pt>
                <c:pt idx="52">
                  <c:v>2.5549583000000001E-2</c:v>
                </c:pt>
                <c:pt idx="53">
                  <c:v>2.8263667999999999E-2</c:v>
                </c:pt>
                <c:pt idx="54">
                  <c:v>3.0672728999999999E-2</c:v>
                </c:pt>
                <c:pt idx="55">
                  <c:v>3.2838159999999998E-2</c:v>
                </c:pt>
                <c:pt idx="56">
                  <c:v>3.5459223999999998E-2</c:v>
                </c:pt>
                <c:pt idx="57">
                  <c:v>3.8783655E-2</c:v>
                </c:pt>
                <c:pt idx="58">
                  <c:v>4.244937E-2</c:v>
                </c:pt>
                <c:pt idx="59">
                  <c:v>4.5678759999999999E-2</c:v>
                </c:pt>
                <c:pt idx="60">
                  <c:v>4.7188665999999997E-2</c:v>
                </c:pt>
                <c:pt idx="61">
                  <c:v>4.7020193000000002E-2</c:v>
                </c:pt>
                <c:pt idx="62">
                  <c:v>4.5381360000000003E-2</c:v>
                </c:pt>
                <c:pt idx="63">
                  <c:v>4.2815406E-2</c:v>
                </c:pt>
                <c:pt idx="64">
                  <c:v>3.9665583999999997E-2</c:v>
                </c:pt>
                <c:pt idx="65">
                  <c:v>3.7030359999999998E-2</c:v>
                </c:pt>
                <c:pt idx="66">
                  <c:v>3.5936065000000003E-2</c:v>
                </c:pt>
                <c:pt idx="67">
                  <c:v>3.6338106000000002E-2</c:v>
                </c:pt>
                <c:pt idx="68">
                  <c:v>3.7091352000000001E-2</c:v>
                </c:pt>
                <c:pt idx="69">
                  <c:v>3.6188483E-2</c:v>
                </c:pt>
                <c:pt idx="70">
                  <c:v>3.3203990000000003E-2</c:v>
                </c:pt>
                <c:pt idx="71">
                  <c:v>2.9356103000000001E-2</c:v>
                </c:pt>
                <c:pt idx="72">
                  <c:v>2.6077576000000002E-2</c:v>
                </c:pt>
                <c:pt idx="73">
                  <c:v>2.3755172000000001E-2</c:v>
                </c:pt>
                <c:pt idx="74">
                  <c:v>2.1898817000000001E-2</c:v>
                </c:pt>
                <c:pt idx="75">
                  <c:v>1.9524695000000002E-2</c:v>
                </c:pt>
                <c:pt idx="76">
                  <c:v>1.6399693E-2</c:v>
                </c:pt>
                <c:pt idx="77">
                  <c:v>1.3194117E-2</c:v>
                </c:pt>
                <c:pt idx="78">
                  <c:v>1.14721935E-2</c:v>
                </c:pt>
                <c:pt idx="79">
                  <c:v>1.1903206E-2</c:v>
                </c:pt>
                <c:pt idx="80">
                  <c:v>1.3372716999999999E-2</c:v>
                </c:pt>
                <c:pt idx="81">
                  <c:v>1.3710065E-2</c:v>
                </c:pt>
                <c:pt idx="82">
                  <c:v>1.1335644000000001E-2</c:v>
                </c:pt>
                <c:pt idx="83">
                  <c:v>6.6911354999999997E-3</c:v>
                </c:pt>
                <c:pt idx="84">
                  <c:v>1.6620101E-3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5.9599999999999996E-4</c:v>
                </c:pt>
                <c:pt idx="89">
                  <c:v>1.7810782E-3</c:v>
                </c:pt>
                <c:pt idx="90">
                  <c:v>2.4497226999999999E-3</c:v>
                </c:pt>
                <c:pt idx="91">
                  <c:v>2.9123401999999999E-3</c:v>
                </c:pt>
                <c:pt idx="92">
                  <c:v>3.3451796E-3</c:v>
                </c:pt>
                <c:pt idx="93">
                  <c:v>4.0485254E-3</c:v>
                </c:pt>
                <c:pt idx="94">
                  <c:v>4.9959206999999999E-3</c:v>
                </c:pt>
                <c:pt idx="95">
                  <c:v>5.5960193000000004E-3</c:v>
                </c:pt>
                <c:pt idx="96">
                  <c:v>6.7227025999999999E-3</c:v>
                </c:pt>
                <c:pt idx="97">
                  <c:v>7.8085003999999996E-3</c:v>
                </c:pt>
                <c:pt idx="98">
                  <c:v>8.3965759999999993E-3</c:v>
                </c:pt>
                <c:pt idx="99">
                  <c:v>8.3546079999999995E-3</c:v>
                </c:pt>
                <c:pt idx="100">
                  <c:v>7.9929530000000006E-3</c:v>
                </c:pt>
                <c:pt idx="101">
                  <c:v>7.0643679999999997E-3</c:v>
                </c:pt>
                <c:pt idx="102">
                  <c:v>6.5141060000000004E-3</c:v>
                </c:pt>
                <c:pt idx="103">
                  <c:v>6.3226469999999998E-3</c:v>
                </c:pt>
                <c:pt idx="104">
                  <c:v>6.0666384999999998E-3</c:v>
                </c:pt>
                <c:pt idx="105">
                  <c:v>5.7984483E-3</c:v>
                </c:pt>
                <c:pt idx="106">
                  <c:v>5.4013752E-3</c:v>
                </c:pt>
                <c:pt idx="107">
                  <c:v>4.8939370000000001E-3</c:v>
                </c:pt>
                <c:pt idx="108">
                  <c:v>3.9612329999999998E-3</c:v>
                </c:pt>
                <c:pt idx="109">
                  <c:v>2.6485803999999999E-3</c:v>
                </c:pt>
                <c:pt idx="110">
                  <c:v>1.0423893E-3</c:v>
                </c:pt>
                <c:pt idx="111">
                  <c:v>7.6599999999999997E-4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6C35-481F-AD99-162E0D2B86E9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[3]Sheet1!$D$527:$DT$527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1.63E-4</c:v>
                </c:pt>
                <c:pt idx="4">
                  <c:v>1.689271E-3</c:v>
                </c:pt>
                <c:pt idx="5">
                  <c:v>1.9181477000000001E-3</c:v>
                </c:pt>
                <c:pt idx="6">
                  <c:v>1.2918677E-3</c:v>
                </c:pt>
                <c:pt idx="7">
                  <c:v>6.6699999999999995E-4</c:v>
                </c:pt>
                <c:pt idx="8">
                  <c:v>1.65E-4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7.6599999999999997E-4</c:v>
                </c:pt>
                <c:pt idx="14">
                  <c:v>2.4264082000000002E-3</c:v>
                </c:pt>
                <c:pt idx="15">
                  <c:v>4.0997676999999996E-3</c:v>
                </c:pt>
                <c:pt idx="16">
                  <c:v>5.0385179999999996E-3</c:v>
                </c:pt>
                <c:pt idx="17">
                  <c:v>4.333501E-3</c:v>
                </c:pt>
                <c:pt idx="18">
                  <c:v>2.5980254E-3</c:v>
                </c:pt>
                <c:pt idx="19">
                  <c:v>3.5E-4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3.6099999999999999E-4</c:v>
                </c:pt>
                <c:pt idx="25">
                  <c:v>2.2665123000000001E-3</c:v>
                </c:pt>
                <c:pt idx="26">
                  <c:v>3.7864659E-3</c:v>
                </c:pt>
                <c:pt idx="27">
                  <c:v>4.8063765E-3</c:v>
                </c:pt>
                <c:pt idx="28">
                  <c:v>5.8472393999999999E-3</c:v>
                </c:pt>
                <c:pt idx="29">
                  <c:v>7.1707834000000002E-3</c:v>
                </c:pt>
                <c:pt idx="30">
                  <c:v>9.3607970000000006E-3</c:v>
                </c:pt>
                <c:pt idx="31">
                  <c:v>1.2723058000000001E-2</c:v>
                </c:pt>
                <c:pt idx="32">
                  <c:v>1.7399859E-2</c:v>
                </c:pt>
                <c:pt idx="33">
                  <c:v>2.364836E-2</c:v>
                </c:pt>
                <c:pt idx="34">
                  <c:v>3.0479010000000001E-2</c:v>
                </c:pt>
                <c:pt idx="35">
                  <c:v>3.6374792000000003E-2</c:v>
                </c:pt>
                <c:pt idx="36">
                  <c:v>3.9371215000000001E-2</c:v>
                </c:pt>
                <c:pt idx="37">
                  <c:v>3.8320123999999997E-2</c:v>
                </c:pt>
                <c:pt idx="38">
                  <c:v>3.3882500000000003E-2</c:v>
                </c:pt>
                <c:pt idx="39">
                  <c:v>2.7669283999999999E-2</c:v>
                </c:pt>
                <c:pt idx="40">
                  <c:v>2.1205323000000002E-2</c:v>
                </c:pt>
                <c:pt idx="41">
                  <c:v>1.5793097999999998E-2</c:v>
                </c:pt>
                <c:pt idx="42">
                  <c:v>1.2145799000000001E-2</c:v>
                </c:pt>
                <c:pt idx="43">
                  <c:v>1.0631026999999999E-2</c:v>
                </c:pt>
                <c:pt idx="44">
                  <c:v>1.1274163E-2</c:v>
                </c:pt>
                <c:pt idx="45">
                  <c:v>1.3371974E-2</c:v>
                </c:pt>
                <c:pt idx="46">
                  <c:v>1.5719038000000001E-2</c:v>
                </c:pt>
                <c:pt idx="47">
                  <c:v>1.7429790000000001E-2</c:v>
                </c:pt>
                <c:pt idx="48">
                  <c:v>1.8673100000000002E-2</c:v>
                </c:pt>
                <c:pt idx="49">
                  <c:v>1.9707602000000001E-2</c:v>
                </c:pt>
                <c:pt idx="50">
                  <c:v>2.0987265000000001E-2</c:v>
                </c:pt>
                <c:pt idx="51">
                  <c:v>2.2956388000000001E-2</c:v>
                </c:pt>
                <c:pt idx="52">
                  <c:v>2.5623742000000001E-2</c:v>
                </c:pt>
                <c:pt idx="53">
                  <c:v>2.8312101999999999E-2</c:v>
                </c:pt>
                <c:pt idx="54">
                  <c:v>3.0692338999999999E-2</c:v>
                </c:pt>
                <c:pt idx="55">
                  <c:v>3.2814387E-2</c:v>
                </c:pt>
                <c:pt idx="56">
                  <c:v>3.5312362E-2</c:v>
                </c:pt>
                <c:pt idx="57">
                  <c:v>3.8404856000000001E-2</c:v>
                </c:pt>
                <c:pt idx="58">
                  <c:v>4.1878529999999997E-2</c:v>
                </c:pt>
                <c:pt idx="59">
                  <c:v>4.5089091999999997E-2</c:v>
                </c:pt>
                <c:pt idx="60">
                  <c:v>4.6859610000000003E-2</c:v>
                </c:pt>
                <c:pt idx="61">
                  <c:v>4.7010246999999998E-2</c:v>
                </c:pt>
                <c:pt idx="62">
                  <c:v>4.5554664000000002E-2</c:v>
                </c:pt>
                <c:pt idx="63">
                  <c:v>4.2950764000000002E-2</c:v>
                </c:pt>
                <c:pt idx="64">
                  <c:v>3.9697252000000002E-2</c:v>
                </c:pt>
                <c:pt idx="65">
                  <c:v>3.7004147000000001E-2</c:v>
                </c:pt>
                <c:pt idx="66">
                  <c:v>3.5883515999999997E-2</c:v>
                </c:pt>
                <c:pt idx="67">
                  <c:v>3.6147422999999998E-2</c:v>
                </c:pt>
                <c:pt idx="68">
                  <c:v>3.6632249999999998E-2</c:v>
                </c:pt>
                <c:pt idx="69">
                  <c:v>3.5448267999999998E-2</c:v>
                </c:pt>
                <c:pt idx="70">
                  <c:v>3.2306686000000001E-2</c:v>
                </c:pt>
                <c:pt idx="71">
                  <c:v>2.8454310999999999E-2</c:v>
                </c:pt>
                <c:pt idx="72">
                  <c:v>2.5263356000000001E-2</c:v>
                </c:pt>
                <c:pt idx="73">
                  <c:v>2.3088121999999999E-2</c:v>
                </c:pt>
                <c:pt idx="74">
                  <c:v>2.14647E-2</c:v>
                </c:pt>
                <c:pt idx="75">
                  <c:v>1.9434333000000002E-2</c:v>
                </c:pt>
                <c:pt idx="76">
                  <c:v>1.6684557999999999E-2</c:v>
                </c:pt>
                <c:pt idx="77">
                  <c:v>1.3741288000000001E-2</c:v>
                </c:pt>
                <c:pt idx="78">
                  <c:v>1.2040011E-2</c:v>
                </c:pt>
                <c:pt idx="79">
                  <c:v>1.2248072E-2</c:v>
                </c:pt>
                <c:pt idx="80">
                  <c:v>1.3391267E-2</c:v>
                </c:pt>
                <c:pt idx="81">
                  <c:v>1.3473802999999999E-2</c:v>
                </c:pt>
                <c:pt idx="82">
                  <c:v>1.10055385E-2</c:v>
                </c:pt>
                <c:pt idx="83">
                  <c:v>6.4211310000000001E-3</c:v>
                </c:pt>
                <c:pt idx="84">
                  <c:v>1.5248772000000001E-3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4.8999999999999998E-4</c:v>
                </c:pt>
                <c:pt idx="89">
                  <c:v>1.5747864E-3</c:v>
                </c:pt>
                <c:pt idx="90">
                  <c:v>2.1596597999999998E-3</c:v>
                </c:pt>
                <c:pt idx="91">
                  <c:v>2.5406773E-3</c:v>
                </c:pt>
                <c:pt idx="92">
                  <c:v>2.8979613000000002E-3</c:v>
                </c:pt>
                <c:pt idx="93">
                  <c:v>3.552202E-3</c:v>
                </c:pt>
                <c:pt idx="94">
                  <c:v>4.503773E-3</c:v>
                </c:pt>
                <c:pt idx="95">
                  <c:v>5.1887219999999998E-3</c:v>
                </c:pt>
                <c:pt idx="96">
                  <c:v>6.4778780000000003E-3</c:v>
                </c:pt>
                <c:pt idx="97">
                  <c:v>7.7648480000000004E-3</c:v>
                </c:pt>
                <c:pt idx="98">
                  <c:v>8.5526390000000008E-3</c:v>
                </c:pt>
                <c:pt idx="99">
                  <c:v>8.6646559999999997E-3</c:v>
                </c:pt>
                <c:pt idx="100">
                  <c:v>8.3861679999999994E-3</c:v>
                </c:pt>
                <c:pt idx="101">
                  <c:v>7.4941213E-3</c:v>
                </c:pt>
                <c:pt idx="102">
                  <c:v>6.8962075999999999E-3</c:v>
                </c:pt>
                <c:pt idx="103">
                  <c:v>6.6171829999999996E-3</c:v>
                </c:pt>
                <c:pt idx="104">
                  <c:v>6.2511980000000003E-3</c:v>
                </c:pt>
                <c:pt idx="105">
                  <c:v>5.8642690000000001E-3</c:v>
                </c:pt>
                <c:pt idx="106">
                  <c:v>5.3494963999999997E-3</c:v>
                </c:pt>
                <c:pt idx="107">
                  <c:v>4.738735E-3</c:v>
                </c:pt>
                <c:pt idx="108">
                  <c:v>3.7218518999999999E-3</c:v>
                </c:pt>
                <c:pt idx="109">
                  <c:v>2.3572651999999999E-3</c:v>
                </c:pt>
                <c:pt idx="110">
                  <c:v>7.3899999999999997E-4</c:v>
                </c:pt>
                <c:pt idx="111">
                  <c:v>5.2400000000000005E-4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6C35-481F-AD99-162E0D2B86E9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[3]Sheet1!$D$528:$DT$528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1.46E-4</c:v>
                </c:pt>
                <c:pt idx="4">
                  <c:v>1.6483689E-3</c:v>
                </c:pt>
                <c:pt idx="5">
                  <c:v>1.8195837000000001E-3</c:v>
                </c:pt>
                <c:pt idx="6">
                  <c:v>1.1673331E-3</c:v>
                </c:pt>
                <c:pt idx="7">
                  <c:v>6.7500000000000004E-4</c:v>
                </c:pt>
                <c:pt idx="8">
                  <c:v>4.26E-4</c:v>
                </c:pt>
                <c:pt idx="9">
                  <c:v>3.8200000000000002E-4</c:v>
                </c:pt>
                <c:pt idx="10">
                  <c:v>4.9499999999999997E-5</c:v>
                </c:pt>
                <c:pt idx="11">
                  <c:v>0</c:v>
                </c:pt>
                <c:pt idx="12">
                  <c:v>0</c:v>
                </c:pt>
                <c:pt idx="13">
                  <c:v>8.1899999999999996E-4</c:v>
                </c:pt>
                <c:pt idx="14">
                  <c:v>2.4428759E-3</c:v>
                </c:pt>
                <c:pt idx="15">
                  <c:v>4.0793666000000003E-3</c:v>
                </c:pt>
                <c:pt idx="16">
                  <c:v>4.9830624E-3</c:v>
                </c:pt>
                <c:pt idx="17">
                  <c:v>4.2911629999999997E-3</c:v>
                </c:pt>
                <c:pt idx="18">
                  <c:v>2.7340573999999999E-3</c:v>
                </c:pt>
                <c:pt idx="19">
                  <c:v>6.9300000000000004E-4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5.8999999999999998E-5</c:v>
                </c:pt>
                <c:pt idx="25">
                  <c:v>1.9895262000000002E-3</c:v>
                </c:pt>
                <c:pt idx="26">
                  <c:v>3.5617693999999999E-3</c:v>
                </c:pt>
                <c:pt idx="27">
                  <c:v>4.6981135E-3</c:v>
                </c:pt>
                <c:pt idx="28">
                  <c:v>5.8677349999999998E-3</c:v>
                </c:pt>
                <c:pt idx="29">
                  <c:v>7.3568289999999996E-3</c:v>
                </c:pt>
                <c:pt idx="30">
                  <c:v>9.8000459999999998E-3</c:v>
                </c:pt>
                <c:pt idx="31">
                  <c:v>1.3433016000000001E-2</c:v>
                </c:pt>
                <c:pt idx="32">
                  <c:v>1.8302608000000001E-2</c:v>
                </c:pt>
                <c:pt idx="33">
                  <c:v>2.4634326000000002E-2</c:v>
                </c:pt>
                <c:pt idx="34">
                  <c:v>3.1446002000000001E-2</c:v>
                </c:pt>
                <c:pt idx="35">
                  <c:v>3.7284404E-2</c:v>
                </c:pt>
                <c:pt idx="36">
                  <c:v>4.022042E-2</c:v>
                </c:pt>
                <c:pt idx="37">
                  <c:v>3.8995750000000003E-2</c:v>
                </c:pt>
                <c:pt idx="38">
                  <c:v>3.434508E-2</c:v>
                </c:pt>
                <c:pt idx="39">
                  <c:v>2.7833324E-2</c:v>
                </c:pt>
                <c:pt idx="40">
                  <c:v>2.1004248E-2</c:v>
                </c:pt>
                <c:pt idx="41">
                  <c:v>1.5319793E-2</c:v>
                </c:pt>
                <c:pt idx="42">
                  <c:v>1.1596973999999999E-2</c:v>
                </c:pt>
                <c:pt idx="43">
                  <c:v>1.0310517999999999E-2</c:v>
                </c:pt>
                <c:pt idx="44">
                  <c:v>1.1362550000000001E-2</c:v>
                </c:pt>
                <c:pt idx="45">
                  <c:v>1.3852322E-2</c:v>
                </c:pt>
                <c:pt idx="46">
                  <c:v>1.6430704000000001E-2</c:v>
                </c:pt>
                <c:pt idx="47">
                  <c:v>1.8264552999999999E-2</c:v>
                </c:pt>
                <c:pt idx="48">
                  <c:v>1.9629935000000001E-2</c:v>
                </c:pt>
                <c:pt idx="49">
                  <c:v>2.0660603E-2</c:v>
                </c:pt>
                <c:pt idx="50">
                  <c:v>2.1747537000000001E-2</c:v>
                </c:pt>
                <c:pt idx="51">
                  <c:v>2.3371850999999999E-2</c:v>
                </c:pt>
                <c:pt idx="52">
                  <c:v>2.5735853E-2</c:v>
                </c:pt>
                <c:pt idx="53">
                  <c:v>2.8333977E-2</c:v>
                </c:pt>
                <c:pt idx="54">
                  <c:v>3.0762332E-2</c:v>
                </c:pt>
                <c:pt idx="55">
                  <c:v>3.2998193000000002E-2</c:v>
                </c:pt>
                <c:pt idx="56">
                  <c:v>3.5605755000000003E-2</c:v>
                </c:pt>
                <c:pt idx="57">
                  <c:v>3.8814929999999997E-2</c:v>
                </c:pt>
                <c:pt idx="58">
                  <c:v>4.2322054999999997E-2</c:v>
                </c:pt>
                <c:pt idx="59">
                  <c:v>4.545747E-2</c:v>
                </c:pt>
                <c:pt idx="60">
                  <c:v>4.6993795999999997E-2</c:v>
                </c:pt>
                <c:pt idx="61">
                  <c:v>4.6858450000000003E-2</c:v>
                </c:pt>
                <c:pt idx="62">
                  <c:v>4.5176722000000002E-2</c:v>
                </c:pt>
                <c:pt idx="63">
                  <c:v>4.2513377999999998E-2</c:v>
                </c:pt>
                <c:pt idx="64">
                  <c:v>3.9329546999999999E-2</c:v>
                </c:pt>
                <c:pt idx="65">
                  <c:v>3.6794975000000001E-2</c:v>
                </c:pt>
                <c:pt idx="66">
                  <c:v>3.5871960000000001E-2</c:v>
                </c:pt>
                <c:pt idx="67">
                  <c:v>3.6370909999999999E-2</c:v>
                </c:pt>
                <c:pt idx="68">
                  <c:v>3.7067782000000001E-2</c:v>
                </c:pt>
                <c:pt idx="69">
                  <c:v>3.602872E-2</c:v>
                </c:pt>
                <c:pt idx="70">
                  <c:v>3.2982669999999999E-2</c:v>
                </c:pt>
                <c:pt idx="71">
                  <c:v>2.9207354000000001E-2</c:v>
                </c:pt>
                <c:pt idx="72">
                  <c:v>2.6091663000000001E-2</c:v>
                </c:pt>
                <c:pt idx="73">
                  <c:v>2.3911001000000001E-2</c:v>
                </c:pt>
                <c:pt idx="74">
                  <c:v>2.2087518E-2</c:v>
                </c:pt>
                <c:pt idx="75">
                  <c:v>1.9658736999999999E-2</c:v>
                </c:pt>
                <c:pt idx="76">
                  <c:v>1.6439166000000002E-2</c:v>
                </c:pt>
                <c:pt idx="77">
                  <c:v>1.3139453000000001E-2</c:v>
                </c:pt>
                <c:pt idx="78">
                  <c:v>1.1353079E-2</c:v>
                </c:pt>
                <c:pt idx="79">
                  <c:v>1.1740759E-2</c:v>
                </c:pt>
                <c:pt idx="80">
                  <c:v>1.3181717000000001E-2</c:v>
                </c:pt>
                <c:pt idx="81">
                  <c:v>1.3519748E-2</c:v>
                </c:pt>
                <c:pt idx="82">
                  <c:v>1.1202414500000001E-2</c:v>
                </c:pt>
                <c:pt idx="83">
                  <c:v>6.6821184E-3</c:v>
                </c:pt>
                <c:pt idx="84">
                  <c:v>1.8168622999999999E-3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7.27E-4</c:v>
                </c:pt>
                <c:pt idx="89">
                  <c:v>1.876864E-3</c:v>
                </c:pt>
                <c:pt idx="90">
                  <c:v>2.5242798000000002E-3</c:v>
                </c:pt>
                <c:pt idx="91">
                  <c:v>2.9880987E-3</c:v>
                </c:pt>
                <c:pt idx="92">
                  <c:v>3.3874053000000001E-3</c:v>
                </c:pt>
                <c:pt idx="93">
                  <c:v>4.0772865E-3</c:v>
                </c:pt>
                <c:pt idx="94">
                  <c:v>5.0500655E-3</c:v>
                </c:pt>
                <c:pt idx="95">
                  <c:v>5.6690600000000001E-3</c:v>
                </c:pt>
                <c:pt idx="96">
                  <c:v>6.8829088000000004E-3</c:v>
                </c:pt>
                <c:pt idx="97">
                  <c:v>8.0834329999999992E-3</c:v>
                </c:pt>
                <c:pt idx="98">
                  <c:v>8.7697769999999994E-3</c:v>
                </c:pt>
                <c:pt idx="99">
                  <c:v>8.7767000000000001E-3</c:v>
                </c:pt>
                <c:pt idx="100">
                  <c:v>8.3940669999999998E-3</c:v>
                </c:pt>
                <c:pt idx="101">
                  <c:v>7.4246750000000004E-3</c:v>
                </c:pt>
                <c:pt idx="102">
                  <c:v>6.7597786000000003E-3</c:v>
                </c:pt>
                <c:pt idx="103">
                  <c:v>6.4378660000000004E-3</c:v>
                </c:pt>
                <c:pt idx="104">
                  <c:v>6.0526740000000001E-3</c:v>
                </c:pt>
                <c:pt idx="105">
                  <c:v>5.6694789999999998E-3</c:v>
                </c:pt>
                <c:pt idx="106">
                  <c:v>5.1784379999999996E-3</c:v>
                </c:pt>
                <c:pt idx="107">
                  <c:v>4.5762835000000002E-3</c:v>
                </c:pt>
                <c:pt idx="108">
                  <c:v>3.6211339999999998E-3</c:v>
                </c:pt>
                <c:pt idx="109">
                  <c:v>2.319097E-3</c:v>
                </c:pt>
                <c:pt idx="110">
                  <c:v>7.54E-4</c:v>
                </c:pt>
                <c:pt idx="111">
                  <c:v>5.3200000000000003E-4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6C35-481F-AD99-162E0D2B86E9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[3]Sheet1!$D$529:$DT$529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1.4021427999999999E-3</c:v>
                </c:pt>
                <c:pt idx="5">
                  <c:v>1.8598162999999999E-3</c:v>
                </c:pt>
                <c:pt idx="6">
                  <c:v>1.4153798000000001E-3</c:v>
                </c:pt>
                <c:pt idx="7">
                  <c:v>9.3599999999999998E-4</c:v>
                </c:pt>
                <c:pt idx="8">
                  <c:v>5.2700000000000002E-4</c:v>
                </c:pt>
                <c:pt idx="9">
                  <c:v>2.3800000000000001E-4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3.7599999999999998E-4</c:v>
                </c:pt>
                <c:pt idx="14">
                  <c:v>2.2199672999999999E-3</c:v>
                </c:pt>
                <c:pt idx="15">
                  <c:v>4.1134359999999998E-3</c:v>
                </c:pt>
                <c:pt idx="16">
                  <c:v>5.2083097000000002E-3</c:v>
                </c:pt>
                <c:pt idx="17">
                  <c:v>4.5925480000000001E-3</c:v>
                </c:pt>
                <c:pt idx="18">
                  <c:v>2.8771830000000002E-3</c:v>
                </c:pt>
                <c:pt idx="19">
                  <c:v>6.2E-4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1.56E-4</c:v>
                </c:pt>
                <c:pt idx="25">
                  <c:v>2.1373186999999998E-3</c:v>
                </c:pt>
                <c:pt idx="26">
                  <c:v>3.6977527000000001E-3</c:v>
                </c:pt>
                <c:pt idx="27">
                  <c:v>4.7768209999999997E-3</c:v>
                </c:pt>
                <c:pt idx="28">
                  <c:v>5.9134521999999997E-3</c:v>
                </c:pt>
                <c:pt idx="29">
                  <c:v>7.3392162999999996E-3</c:v>
                </c:pt>
                <c:pt idx="30">
                  <c:v>9.6724659999999994E-3</c:v>
                </c:pt>
                <c:pt idx="31">
                  <c:v>1.3185433E-2</c:v>
                </c:pt>
                <c:pt idx="32">
                  <c:v>1.8030438999999999E-2</c:v>
                </c:pt>
                <c:pt idx="33">
                  <c:v>2.4466024999999999E-2</c:v>
                </c:pt>
                <c:pt idx="34">
                  <c:v>3.1458247000000002E-2</c:v>
                </c:pt>
                <c:pt idx="35">
                  <c:v>3.7414465000000001E-2</c:v>
                </c:pt>
                <c:pt idx="36">
                  <c:v>4.0361937000000001E-2</c:v>
                </c:pt>
                <c:pt idx="37">
                  <c:v>3.911423E-2</c:v>
                </c:pt>
                <c:pt idx="38">
                  <c:v>3.4482270000000002E-2</c:v>
                </c:pt>
                <c:pt idx="39">
                  <c:v>2.8091446999999999E-2</c:v>
                </c:pt>
                <c:pt idx="40">
                  <c:v>2.1463862E-2</c:v>
                </c:pt>
                <c:pt idx="41">
                  <c:v>1.5951142000000001E-2</c:v>
                </c:pt>
                <c:pt idx="42">
                  <c:v>1.2177911E-2</c:v>
                </c:pt>
                <c:pt idx="43">
                  <c:v>1.0590082000000001E-2</c:v>
                </c:pt>
                <c:pt idx="44">
                  <c:v>1.1279285999999999E-2</c:v>
                </c:pt>
                <c:pt idx="45">
                  <c:v>1.3559286E-2</c:v>
                </c:pt>
                <c:pt idx="46">
                  <c:v>1.6101139E-2</c:v>
                </c:pt>
                <c:pt idx="47">
                  <c:v>1.7884692000000001E-2</c:v>
                </c:pt>
                <c:pt idx="48">
                  <c:v>1.908961E-2</c:v>
                </c:pt>
                <c:pt idx="49">
                  <c:v>1.9982139999999999E-2</c:v>
                </c:pt>
                <c:pt idx="50">
                  <c:v>2.1147006999999999E-2</c:v>
                </c:pt>
                <c:pt idx="51">
                  <c:v>2.3074846999999999E-2</c:v>
                </c:pt>
                <c:pt idx="52">
                  <c:v>2.5785421999999999E-2</c:v>
                </c:pt>
                <c:pt idx="53">
                  <c:v>2.8547881000000001E-2</c:v>
                </c:pt>
                <c:pt idx="54">
                  <c:v>3.0922938000000001E-2</c:v>
                </c:pt>
                <c:pt idx="55">
                  <c:v>3.2966255999999999E-2</c:v>
                </c:pt>
                <c:pt idx="56">
                  <c:v>3.5390603999999999E-2</c:v>
                </c:pt>
                <c:pt idx="57">
                  <c:v>3.8438383E-2</c:v>
                </c:pt>
                <c:pt idx="58">
                  <c:v>4.1844909999999999E-2</c:v>
                </c:pt>
                <c:pt idx="59">
                  <c:v>4.4951814999999999E-2</c:v>
                </c:pt>
                <c:pt idx="60">
                  <c:v>4.6568989999999998E-2</c:v>
                </c:pt>
                <c:pt idx="61">
                  <c:v>4.6652640000000002E-2</c:v>
                </c:pt>
                <c:pt idx="62">
                  <c:v>4.5262370000000003E-2</c:v>
                </c:pt>
                <c:pt idx="63">
                  <c:v>4.282395E-2</c:v>
                </c:pt>
                <c:pt idx="64">
                  <c:v>3.9708473000000001E-2</c:v>
                </c:pt>
                <c:pt idx="65">
                  <c:v>3.7076972E-2</c:v>
                </c:pt>
                <c:pt idx="66">
                  <c:v>3.59516E-2</c:v>
                </c:pt>
                <c:pt idx="67">
                  <c:v>3.6209119999999997E-2</c:v>
                </c:pt>
                <c:pt idx="68">
                  <c:v>3.671808E-2</c:v>
                </c:pt>
                <c:pt idx="69">
                  <c:v>3.5589929999999999E-2</c:v>
                </c:pt>
                <c:pt idx="70">
                  <c:v>3.2541435E-2</c:v>
                </c:pt>
                <c:pt idx="71">
                  <c:v>2.8827326E-2</c:v>
                </c:pt>
                <c:pt idx="72">
                  <c:v>2.5804447000000001E-2</c:v>
                </c:pt>
                <c:pt idx="73">
                  <c:v>2.3726258E-2</c:v>
                </c:pt>
                <c:pt idx="74">
                  <c:v>2.1981796000000001E-2</c:v>
                </c:pt>
                <c:pt idx="75">
                  <c:v>1.9577899999999999E-2</c:v>
                </c:pt>
                <c:pt idx="76">
                  <c:v>1.6390694000000001E-2</c:v>
                </c:pt>
                <c:pt idx="77">
                  <c:v>1.3238244E-2</c:v>
                </c:pt>
                <c:pt idx="78">
                  <c:v>1.1705218E-2</c:v>
                </c:pt>
                <c:pt idx="79">
                  <c:v>1.2329217999999999E-2</c:v>
                </c:pt>
                <c:pt idx="80">
                  <c:v>1.3865759E-2</c:v>
                </c:pt>
                <c:pt idx="81">
                  <c:v>1.4129558E-2</c:v>
                </c:pt>
                <c:pt idx="82">
                  <c:v>1.1614536E-2</c:v>
                </c:pt>
                <c:pt idx="83">
                  <c:v>6.8396903000000004E-3</c:v>
                </c:pt>
                <c:pt idx="84">
                  <c:v>1.6923114000000001E-3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8.4800000000000001E-5</c:v>
                </c:pt>
                <c:pt idx="89">
                  <c:v>1.2723541999999999E-3</c:v>
                </c:pt>
                <c:pt idx="90">
                  <c:v>2.0363866E-3</c:v>
                </c:pt>
                <c:pt idx="91">
                  <c:v>2.6627295000000001E-3</c:v>
                </c:pt>
                <c:pt idx="92">
                  <c:v>3.2754221000000001E-3</c:v>
                </c:pt>
                <c:pt idx="93">
                  <c:v>4.1606504999999998E-3</c:v>
                </c:pt>
                <c:pt idx="94">
                  <c:v>5.2970964000000004E-3</c:v>
                </c:pt>
                <c:pt idx="95">
                  <c:v>6.0281082999999996E-3</c:v>
                </c:pt>
                <c:pt idx="96">
                  <c:v>7.2823515999999996E-3</c:v>
                </c:pt>
                <c:pt idx="97">
                  <c:v>8.4455350000000005E-3</c:v>
                </c:pt>
                <c:pt idx="98">
                  <c:v>9.0403610000000002E-3</c:v>
                </c:pt>
                <c:pt idx="99">
                  <c:v>8.9286109999999995E-3</c:v>
                </c:pt>
                <c:pt idx="100">
                  <c:v>8.4326669999999996E-3</c:v>
                </c:pt>
                <c:pt idx="101">
                  <c:v>7.3713707000000002E-3</c:v>
                </c:pt>
                <c:pt idx="102">
                  <c:v>6.6405437000000003E-3</c:v>
                </c:pt>
                <c:pt idx="103">
                  <c:v>6.2901353999999998E-3</c:v>
                </c:pt>
                <c:pt idx="104">
                  <c:v>5.8979929999999998E-3</c:v>
                </c:pt>
                <c:pt idx="105">
                  <c:v>5.5229069999999996E-3</c:v>
                </c:pt>
                <c:pt idx="106">
                  <c:v>5.0510290000000003E-3</c:v>
                </c:pt>
                <c:pt idx="107">
                  <c:v>4.4983174000000001E-3</c:v>
                </c:pt>
                <c:pt idx="108">
                  <c:v>3.5688210999999998E-3</c:v>
                </c:pt>
                <c:pt idx="109">
                  <c:v>2.2915501999999999E-3</c:v>
                </c:pt>
                <c:pt idx="110">
                  <c:v>7.54E-4</c:v>
                </c:pt>
                <c:pt idx="111">
                  <c:v>5.8500000000000002E-4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6C35-481F-AD99-162E0D2B86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746392207"/>
        <c:axId val="1746393167"/>
      </c:lineChart>
      <c:catAx>
        <c:axId val="1746392207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3167"/>
        <c:crosses val="autoZero"/>
        <c:auto val="1"/>
        <c:lblAlgn val="ctr"/>
        <c:lblOffset val="100"/>
        <c:noMultiLvlLbl val="0"/>
      </c:catAx>
      <c:valAx>
        <c:axId val="17463931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2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1 訓練取平均'!$B$1:$DR$1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1 訓練取平均'!$B$2:$DR$2</c:f>
              <c:numCache>
                <c:formatCode>General</c:formatCode>
                <c:ptCount val="121"/>
                <c:pt idx="0">
                  <c:v>0</c:v>
                </c:pt>
                <c:pt idx="1">
                  <c:v>3.2423606933333336E-3</c:v>
                </c:pt>
                <c:pt idx="2">
                  <c:v>8.5103306533333319E-3</c:v>
                </c:pt>
                <c:pt idx="3">
                  <c:v>1.396873343333333E-2</c:v>
                </c:pt>
                <c:pt idx="4">
                  <c:v>1.4998413899999997E-2</c:v>
                </c:pt>
                <c:pt idx="5">
                  <c:v>1.366200123333333E-2</c:v>
                </c:pt>
                <c:pt idx="6">
                  <c:v>1.1817002283333334E-2</c:v>
                </c:pt>
                <c:pt idx="7">
                  <c:v>9.7207482666666675E-3</c:v>
                </c:pt>
                <c:pt idx="8">
                  <c:v>6.2285094266666665E-3</c:v>
                </c:pt>
                <c:pt idx="9">
                  <c:v>1.8613638199999998E-3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3.4820121333333323E-3</c:v>
                </c:pt>
                <c:pt idx="14">
                  <c:v>8.8045588833333306E-3</c:v>
                </c:pt>
                <c:pt idx="15">
                  <c:v>1.1745593200000005E-2</c:v>
                </c:pt>
                <c:pt idx="16">
                  <c:v>1.0844482999999993E-2</c:v>
                </c:pt>
                <c:pt idx="17">
                  <c:v>6.9235223533333345E-3</c:v>
                </c:pt>
                <c:pt idx="18">
                  <c:v>2.6578588633333331E-3</c:v>
                </c:pt>
                <c:pt idx="19">
                  <c:v>1.7616666666666668E-4</c:v>
                </c:pt>
                <c:pt idx="20">
                  <c:v>0</c:v>
                </c:pt>
                <c:pt idx="21">
                  <c:v>1.6336666666666666E-5</c:v>
                </c:pt>
                <c:pt idx="22">
                  <c:v>3.3902848666666672E-3</c:v>
                </c:pt>
                <c:pt idx="23">
                  <c:v>8.2087502800000014E-3</c:v>
                </c:pt>
                <c:pt idx="24">
                  <c:v>1.4004911033333334E-2</c:v>
                </c:pt>
                <c:pt idx="25">
                  <c:v>1.8161036466666669E-2</c:v>
                </c:pt>
                <c:pt idx="26">
                  <c:v>2.1506304066666673E-2</c:v>
                </c:pt>
                <c:pt idx="27">
                  <c:v>2.3563212966666674E-2</c:v>
                </c:pt>
                <c:pt idx="28">
                  <c:v>2.592297036666668E-2</c:v>
                </c:pt>
                <c:pt idx="29">
                  <c:v>2.8701800199999995E-2</c:v>
                </c:pt>
                <c:pt idx="30">
                  <c:v>3.1762948800000003E-2</c:v>
                </c:pt>
                <c:pt idx="31">
                  <c:v>3.5293187233333335E-2</c:v>
                </c:pt>
                <c:pt idx="32">
                  <c:v>4.0735532066666684E-2</c:v>
                </c:pt>
                <c:pt idx="33">
                  <c:v>4.9226133399999997E-2</c:v>
                </c:pt>
                <c:pt idx="34">
                  <c:v>5.9881853833333325E-2</c:v>
                </c:pt>
                <c:pt idx="35">
                  <c:v>7.0524632733333328E-2</c:v>
                </c:pt>
                <c:pt idx="36">
                  <c:v>7.8018455666666667E-2</c:v>
                </c:pt>
                <c:pt idx="37">
                  <c:v>8.0676048533333322E-2</c:v>
                </c:pt>
                <c:pt idx="38">
                  <c:v>7.8566911933333358E-2</c:v>
                </c:pt>
                <c:pt idx="39">
                  <c:v>7.3331211533333329E-2</c:v>
                </c:pt>
                <c:pt idx="40">
                  <c:v>6.5948451666666671E-2</c:v>
                </c:pt>
                <c:pt idx="41">
                  <c:v>5.8198448166666646E-2</c:v>
                </c:pt>
                <c:pt idx="42">
                  <c:v>5.0966709666666658E-2</c:v>
                </c:pt>
                <c:pt idx="43">
                  <c:v>4.5076883166666679E-2</c:v>
                </c:pt>
                <c:pt idx="44">
                  <c:v>4.2189582500000003E-2</c:v>
                </c:pt>
                <c:pt idx="45">
                  <c:v>4.1393608433333319E-2</c:v>
                </c:pt>
                <c:pt idx="46">
                  <c:v>4.0411801166666657E-2</c:v>
                </c:pt>
                <c:pt idx="47">
                  <c:v>3.7726728333333334E-2</c:v>
                </c:pt>
                <c:pt idx="48">
                  <c:v>3.4492812400000017E-2</c:v>
                </c:pt>
                <c:pt idx="49">
                  <c:v>3.3305936933333329E-2</c:v>
                </c:pt>
                <c:pt idx="50">
                  <c:v>3.4506429033333341E-2</c:v>
                </c:pt>
                <c:pt idx="51">
                  <c:v>3.6554439300000019E-2</c:v>
                </c:pt>
                <c:pt idx="52">
                  <c:v>3.8620499333333343E-2</c:v>
                </c:pt>
                <c:pt idx="53">
                  <c:v>4.0917330266666677E-2</c:v>
                </c:pt>
                <c:pt idx="54">
                  <c:v>4.4521507166666661E-2</c:v>
                </c:pt>
                <c:pt idx="55">
                  <c:v>4.982732253333335E-2</c:v>
                </c:pt>
                <c:pt idx="56">
                  <c:v>5.4021806499999998E-2</c:v>
                </c:pt>
                <c:pt idx="57">
                  <c:v>5.7504040666666631E-2</c:v>
                </c:pt>
                <c:pt idx="58">
                  <c:v>6.0819219533333309E-2</c:v>
                </c:pt>
                <c:pt idx="59">
                  <c:v>6.334798226666663E-2</c:v>
                </c:pt>
                <c:pt idx="60">
                  <c:v>6.3195204666666657E-2</c:v>
                </c:pt>
                <c:pt idx="61">
                  <c:v>5.9846045E-2</c:v>
                </c:pt>
                <c:pt idx="62">
                  <c:v>5.5127710466666674E-2</c:v>
                </c:pt>
                <c:pt idx="63">
                  <c:v>5.0966362233333333E-2</c:v>
                </c:pt>
                <c:pt idx="64">
                  <c:v>4.7318430033333317E-2</c:v>
                </c:pt>
                <c:pt idx="65">
                  <c:v>4.3048326799999988E-2</c:v>
                </c:pt>
                <c:pt idx="66">
                  <c:v>3.9247706533333322E-2</c:v>
                </c:pt>
                <c:pt idx="67">
                  <c:v>3.7525835600000008E-2</c:v>
                </c:pt>
                <c:pt idx="68">
                  <c:v>3.7488722433333337E-2</c:v>
                </c:pt>
                <c:pt idx="69">
                  <c:v>3.5572566833333347E-2</c:v>
                </c:pt>
                <c:pt idx="70">
                  <c:v>3.0229469599999996E-2</c:v>
                </c:pt>
                <c:pt idx="71">
                  <c:v>2.2582351866666673E-2</c:v>
                </c:pt>
                <c:pt idx="72">
                  <c:v>1.4672885166666668E-2</c:v>
                </c:pt>
                <c:pt idx="73">
                  <c:v>7.4142418300000021E-3</c:v>
                </c:pt>
                <c:pt idx="74">
                  <c:v>2.114008760000001E-3</c:v>
                </c:pt>
                <c:pt idx="75">
                  <c:v>6.4396116333333326E-4</c:v>
                </c:pt>
                <c:pt idx="76">
                  <c:v>4.2214300099999982E-3</c:v>
                </c:pt>
                <c:pt idx="77">
                  <c:v>1.2491718633333336E-2</c:v>
                </c:pt>
                <c:pt idx="78">
                  <c:v>2.0276895533333335E-2</c:v>
                </c:pt>
                <c:pt idx="79">
                  <c:v>2.4142011333333328E-2</c:v>
                </c:pt>
                <c:pt idx="80">
                  <c:v>2.2972611333333327E-2</c:v>
                </c:pt>
                <c:pt idx="81">
                  <c:v>1.800427173333333E-2</c:v>
                </c:pt>
                <c:pt idx="82">
                  <c:v>1.0854212049999999E-2</c:v>
                </c:pt>
                <c:pt idx="83">
                  <c:v>3.6108678066666669E-3</c:v>
                </c:pt>
                <c:pt idx="84">
                  <c:v>0</c:v>
                </c:pt>
                <c:pt idx="85">
                  <c:v>3.0800000000000003E-5</c:v>
                </c:pt>
                <c:pt idx="86">
                  <c:v>2.0231261766666662E-3</c:v>
                </c:pt>
                <c:pt idx="87">
                  <c:v>7.6265995899999989E-3</c:v>
                </c:pt>
                <c:pt idx="88">
                  <c:v>1.5916626333333329E-2</c:v>
                </c:pt>
                <c:pt idx="89">
                  <c:v>2.3278787466666666E-2</c:v>
                </c:pt>
                <c:pt idx="90">
                  <c:v>2.9039424533333334E-2</c:v>
                </c:pt>
                <c:pt idx="91">
                  <c:v>3.2546343633333343E-2</c:v>
                </c:pt>
                <c:pt idx="92">
                  <c:v>3.2608921333333339E-2</c:v>
                </c:pt>
                <c:pt idx="93">
                  <c:v>3.1830773466666684E-2</c:v>
                </c:pt>
                <c:pt idx="94">
                  <c:v>3.0647890499999993E-2</c:v>
                </c:pt>
                <c:pt idx="95">
                  <c:v>2.7024099666666673E-2</c:v>
                </c:pt>
                <c:pt idx="96">
                  <c:v>2.5973975266666671E-2</c:v>
                </c:pt>
                <c:pt idx="97">
                  <c:v>2.5309682600000001E-2</c:v>
                </c:pt>
                <c:pt idx="98">
                  <c:v>2.4377978533333334E-2</c:v>
                </c:pt>
                <c:pt idx="99">
                  <c:v>2.3697066299999996E-2</c:v>
                </c:pt>
                <c:pt idx="100">
                  <c:v>2.4416803233333329E-2</c:v>
                </c:pt>
                <c:pt idx="101">
                  <c:v>2.3883388999999998E-2</c:v>
                </c:pt>
                <c:pt idx="102">
                  <c:v>2.2305157299999993E-2</c:v>
                </c:pt>
                <c:pt idx="103">
                  <c:v>2.0972788266666664E-2</c:v>
                </c:pt>
                <c:pt idx="104">
                  <c:v>1.9330545066666659E-2</c:v>
                </c:pt>
                <c:pt idx="105">
                  <c:v>1.7073601200000003E-2</c:v>
                </c:pt>
                <c:pt idx="106">
                  <c:v>1.4345254149999993E-2</c:v>
                </c:pt>
                <c:pt idx="107">
                  <c:v>1.1351391700000001E-2</c:v>
                </c:pt>
                <c:pt idx="108">
                  <c:v>8.1105317233333349E-3</c:v>
                </c:pt>
                <c:pt idx="109">
                  <c:v>4.7224335300000003E-3</c:v>
                </c:pt>
                <c:pt idx="110">
                  <c:v>2.0450524299999999E-3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10F-4759-8C1A-5138203203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5974351"/>
        <c:axId val="25951791"/>
      </c:lineChart>
      <c:catAx>
        <c:axId val="259743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5951791"/>
        <c:crosses val="autoZero"/>
        <c:auto val="1"/>
        <c:lblAlgn val="ctr"/>
        <c:lblOffset val="100"/>
        <c:noMultiLvlLbl val="0"/>
      </c:catAx>
      <c:valAx>
        <c:axId val="2595179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59743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'男 CLASS 1 訓練取平均'!$A$1:$DQ$1</c:f>
              <c:strCache>
                <c:ptCount val="121"/>
                <c:pt idx="0">
                  <c:v>ID</c:v>
                </c:pt>
                <c:pt idx="1">
                  <c:v>400</c:v>
                </c:pt>
                <c:pt idx="2">
                  <c:v>405</c:v>
                </c:pt>
                <c:pt idx="3">
                  <c:v>410</c:v>
                </c:pt>
                <c:pt idx="4">
                  <c:v>415</c:v>
                </c:pt>
                <c:pt idx="5">
                  <c:v>420</c:v>
                </c:pt>
                <c:pt idx="6">
                  <c:v>425</c:v>
                </c:pt>
                <c:pt idx="7">
                  <c:v>430</c:v>
                </c:pt>
                <c:pt idx="8">
                  <c:v>435</c:v>
                </c:pt>
                <c:pt idx="9">
                  <c:v>440</c:v>
                </c:pt>
                <c:pt idx="10">
                  <c:v>445</c:v>
                </c:pt>
                <c:pt idx="11">
                  <c:v>450</c:v>
                </c:pt>
                <c:pt idx="12">
                  <c:v>455</c:v>
                </c:pt>
                <c:pt idx="13">
                  <c:v>460</c:v>
                </c:pt>
                <c:pt idx="14">
                  <c:v>465</c:v>
                </c:pt>
                <c:pt idx="15">
                  <c:v>470</c:v>
                </c:pt>
                <c:pt idx="16">
                  <c:v>475</c:v>
                </c:pt>
                <c:pt idx="17">
                  <c:v>480</c:v>
                </c:pt>
                <c:pt idx="18">
                  <c:v>485</c:v>
                </c:pt>
                <c:pt idx="19">
                  <c:v>490</c:v>
                </c:pt>
                <c:pt idx="20">
                  <c:v>495</c:v>
                </c:pt>
                <c:pt idx="21">
                  <c:v>500</c:v>
                </c:pt>
                <c:pt idx="22">
                  <c:v>505</c:v>
                </c:pt>
                <c:pt idx="23">
                  <c:v>510</c:v>
                </c:pt>
                <c:pt idx="24">
                  <c:v>515</c:v>
                </c:pt>
                <c:pt idx="25">
                  <c:v>520</c:v>
                </c:pt>
                <c:pt idx="26">
                  <c:v>525</c:v>
                </c:pt>
                <c:pt idx="27">
                  <c:v>530</c:v>
                </c:pt>
                <c:pt idx="28">
                  <c:v>535</c:v>
                </c:pt>
                <c:pt idx="29">
                  <c:v>540</c:v>
                </c:pt>
                <c:pt idx="30">
                  <c:v>545</c:v>
                </c:pt>
                <c:pt idx="31">
                  <c:v>550</c:v>
                </c:pt>
                <c:pt idx="32">
                  <c:v>555</c:v>
                </c:pt>
                <c:pt idx="33">
                  <c:v>560</c:v>
                </c:pt>
                <c:pt idx="34">
                  <c:v>565</c:v>
                </c:pt>
                <c:pt idx="35">
                  <c:v>570</c:v>
                </c:pt>
                <c:pt idx="36">
                  <c:v>575</c:v>
                </c:pt>
                <c:pt idx="37">
                  <c:v>580</c:v>
                </c:pt>
                <c:pt idx="38">
                  <c:v>585</c:v>
                </c:pt>
                <c:pt idx="39">
                  <c:v>590</c:v>
                </c:pt>
                <c:pt idx="40">
                  <c:v>595</c:v>
                </c:pt>
                <c:pt idx="41">
                  <c:v>600</c:v>
                </c:pt>
                <c:pt idx="42">
                  <c:v>605</c:v>
                </c:pt>
                <c:pt idx="43">
                  <c:v>610</c:v>
                </c:pt>
                <c:pt idx="44">
                  <c:v>615</c:v>
                </c:pt>
                <c:pt idx="45">
                  <c:v>620</c:v>
                </c:pt>
                <c:pt idx="46">
                  <c:v>625</c:v>
                </c:pt>
                <c:pt idx="47">
                  <c:v>630</c:v>
                </c:pt>
                <c:pt idx="48">
                  <c:v>635</c:v>
                </c:pt>
                <c:pt idx="49">
                  <c:v>640</c:v>
                </c:pt>
                <c:pt idx="50">
                  <c:v>645</c:v>
                </c:pt>
                <c:pt idx="51">
                  <c:v>650</c:v>
                </c:pt>
                <c:pt idx="52">
                  <c:v>655</c:v>
                </c:pt>
                <c:pt idx="53">
                  <c:v>660</c:v>
                </c:pt>
                <c:pt idx="54">
                  <c:v>665</c:v>
                </c:pt>
                <c:pt idx="55">
                  <c:v>670</c:v>
                </c:pt>
                <c:pt idx="56">
                  <c:v>675</c:v>
                </c:pt>
                <c:pt idx="57">
                  <c:v>680</c:v>
                </c:pt>
                <c:pt idx="58">
                  <c:v>685</c:v>
                </c:pt>
                <c:pt idx="59">
                  <c:v>690</c:v>
                </c:pt>
                <c:pt idx="60">
                  <c:v>695</c:v>
                </c:pt>
                <c:pt idx="61">
                  <c:v>700</c:v>
                </c:pt>
                <c:pt idx="62">
                  <c:v>705</c:v>
                </c:pt>
                <c:pt idx="63">
                  <c:v>710</c:v>
                </c:pt>
                <c:pt idx="64">
                  <c:v>715</c:v>
                </c:pt>
                <c:pt idx="65">
                  <c:v>720</c:v>
                </c:pt>
                <c:pt idx="66">
                  <c:v>725</c:v>
                </c:pt>
                <c:pt idx="67">
                  <c:v>730</c:v>
                </c:pt>
                <c:pt idx="68">
                  <c:v>735</c:v>
                </c:pt>
                <c:pt idx="69">
                  <c:v>740</c:v>
                </c:pt>
                <c:pt idx="70">
                  <c:v>745</c:v>
                </c:pt>
                <c:pt idx="71">
                  <c:v>750</c:v>
                </c:pt>
                <c:pt idx="72">
                  <c:v>755</c:v>
                </c:pt>
                <c:pt idx="73">
                  <c:v>760</c:v>
                </c:pt>
                <c:pt idx="74">
                  <c:v>765</c:v>
                </c:pt>
                <c:pt idx="75">
                  <c:v>770</c:v>
                </c:pt>
                <c:pt idx="76">
                  <c:v>775</c:v>
                </c:pt>
                <c:pt idx="77">
                  <c:v>780</c:v>
                </c:pt>
                <c:pt idx="78">
                  <c:v>785</c:v>
                </c:pt>
                <c:pt idx="79">
                  <c:v>790</c:v>
                </c:pt>
                <c:pt idx="80">
                  <c:v>795</c:v>
                </c:pt>
                <c:pt idx="81">
                  <c:v>800</c:v>
                </c:pt>
                <c:pt idx="82">
                  <c:v>805</c:v>
                </c:pt>
                <c:pt idx="83">
                  <c:v>810</c:v>
                </c:pt>
                <c:pt idx="84">
                  <c:v>815</c:v>
                </c:pt>
                <c:pt idx="85">
                  <c:v>820</c:v>
                </c:pt>
                <c:pt idx="86">
                  <c:v>825</c:v>
                </c:pt>
                <c:pt idx="87">
                  <c:v>830</c:v>
                </c:pt>
                <c:pt idx="88">
                  <c:v>835</c:v>
                </c:pt>
                <c:pt idx="89">
                  <c:v>840</c:v>
                </c:pt>
                <c:pt idx="90">
                  <c:v>845</c:v>
                </c:pt>
                <c:pt idx="91">
                  <c:v>850</c:v>
                </c:pt>
                <c:pt idx="92">
                  <c:v>855</c:v>
                </c:pt>
                <c:pt idx="93">
                  <c:v>860</c:v>
                </c:pt>
                <c:pt idx="94">
                  <c:v>865</c:v>
                </c:pt>
                <c:pt idx="95">
                  <c:v>870</c:v>
                </c:pt>
                <c:pt idx="96">
                  <c:v>875</c:v>
                </c:pt>
                <c:pt idx="97">
                  <c:v>880</c:v>
                </c:pt>
                <c:pt idx="98">
                  <c:v>885</c:v>
                </c:pt>
                <c:pt idx="99">
                  <c:v>890</c:v>
                </c:pt>
                <c:pt idx="100">
                  <c:v>895</c:v>
                </c:pt>
                <c:pt idx="101">
                  <c:v>900</c:v>
                </c:pt>
                <c:pt idx="102">
                  <c:v>905</c:v>
                </c:pt>
                <c:pt idx="103">
                  <c:v>910</c:v>
                </c:pt>
                <c:pt idx="104">
                  <c:v>915</c:v>
                </c:pt>
                <c:pt idx="105">
                  <c:v>920</c:v>
                </c:pt>
                <c:pt idx="106">
                  <c:v>925</c:v>
                </c:pt>
                <c:pt idx="107">
                  <c:v>930</c:v>
                </c:pt>
                <c:pt idx="108">
                  <c:v>935</c:v>
                </c:pt>
                <c:pt idx="109">
                  <c:v>940</c:v>
                </c:pt>
                <c:pt idx="110">
                  <c:v>945</c:v>
                </c:pt>
                <c:pt idx="111">
                  <c:v>950</c:v>
                </c:pt>
                <c:pt idx="112">
                  <c:v>955</c:v>
                </c:pt>
                <c:pt idx="113">
                  <c:v>960</c:v>
                </c:pt>
                <c:pt idx="114">
                  <c:v>965</c:v>
                </c:pt>
                <c:pt idx="115">
                  <c:v>970</c:v>
                </c:pt>
                <c:pt idx="116">
                  <c:v>975</c:v>
                </c:pt>
                <c:pt idx="117">
                  <c:v>980</c:v>
                </c:pt>
                <c:pt idx="118">
                  <c:v>985</c:v>
                </c:pt>
                <c:pt idx="119">
                  <c:v>990</c:v>
                </c:pt>
                <c:pt idx="120">
                  <c:v>995</c:v>
                </c:pt>
              </c:strCache>
            </c:strRef>
          </c:cat>
          <c:val>
            <c:numRef>
              <c:f>'男 CLASS 1 訓練取平均'!$A$31:$DQ$31</c:f>
              <c:numCache>
                <c:formatCode>General</c:formatCode>
                <c:ptCount val="121"/>
                <c:pt idx="1">
                  <c:v>3.9968945607336791E-3</c:v>
                </c:pt>
                <c:pt idx="2">
                  <c:v>3.271664049312326E-3</c:v>
                </c:pt>
                <c:pt idx="3">
                  <c:v>4.3986569687437006E-3</c:v>
                </c:pt>
                <c:pt idx="4">
                  <c:v>4.3990838662974919E-3</c:v>
                </c:pt>
                <c:pt idx="5">
                  <c:v>4.3013207188549625E-3</c:v>
                </c:pt>
                <c:pt idx="6">
                  <c:v>5.4647046983405537E-3</c:v>
                </c:pt>
                <c:pt idx="7">
                  <c:v>8.0952862948887386E-3</c:v>
                </c:pt>
                <c:pt idx="8">
                  <c:v>1.0437555357476782E-2</c:v>
                </c:pt>
                <c:pt idx="9">
                  <c:v>9.6927549790781949E-3</c:v>
                </c:pt>
                <c:pt idx="10">
                  <c:v>5.0523123571786701E-3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1.3704735081822091E-3</c:v>
                </c:pt>
                <c:pt idx="16">
                  <c:v>6.5355558993913142E-3</c:v>
                </c:pt>
                <c:pt idx="17">
                  <c:v>1.0216390513051354E-2</c:v>
                </c:pt>
                <c:pt idx="18">
                  <c:v>9.8255041061601853E-3</c:v>
                </c:pt>
                <c:pt idx="19">
                  <c:v>5.9975359075894628E-3</c:v>
                </c:pt>
                <c:pt idx="20">
                  <c:v>5.7397149081529915E-4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4.8709007372204287E-4</c:v>
                </c:pt>
                <c:pt idx="27">
                  <c:v>5.2029639155858958E-3</c:v>
                </c:pt>
                <c:pt idx="28">
                  <c:v>1.0515525550677338E-2</c:v>
                </c:pt>
                <c:pt idx="29">
                  <c:v>1.5328409817483436E-2</c:v>
                </c:pt>
                <c:pt idx="30">
                  <c:v>1.9512145313277843E-2</c:v>
                </c:pt>
                <c:pt idx="31">
                  <c:v>2.3677623162125586E-2</c:v>
                </c:pt>
                <c:pt idx="32">
                  <c:v>2.7850675313528396E-2</c:v>
                </c:pt>
                <c:pt idx="33">
                  <c:v>3.1759585871717351E-2</c:v>
                </c:pt>
                <c:pt idx="34">
                  <c:v>3.7191516258646168E-2</c:v>
                </c:pt>
                <c:pt idx="35">
                  <c:v>4.351012294204179E-2</c:v>
                </c:pt>
                <c:pt idx="36">
                  <c:v>4.9456720578186404E-2</c:v>
                </c:pt>
                <c:pt idx="37">
                  <c:v>5.2205685962858836E-2</c:v>
                </c:pt>
                <c:pt idx="38">
                  <c:v>5.0258447222001873E-2</c:v>
                </c:pt>
                <c:pt idx="39">
                  <c:v>4.4511794938027288E-2</c:v>
                </c:pt>
                <c:pt idx="40">
                  <c:v>3.7403897417409834E-2</c:v>
                </c:pt>
                <c:pt idx="41">
                  <c:v>3.0121950432101807E-2</c:v>
                </c:pt>
                <c:pt idx="42">
                  <c:v>2.4445505921823509E-2</c:v>
                </c:pt>
                <c:pt idx="43">
                  <c:v>2.045034156870152E-2</c:v>
                </c:pt>
                <c:pt idx="44">
                  <c:v>1.9538061810793556E-2</c:v>
                </c:pt>
                <c:pt idx="45">
                  <c:v>2.2720375232253273E-2</c:v>
                </c:pt>
                <c:pt idx="46">
                  <c:v>2.7951857004423594E-2</c:v>
                </c:pt>
                <c:pt idx="47">
                  <c:v>3.1830868450210915E-2</c:v>
                </c:pt>
                <c:pt idx="48">
                  <c:v>3.2527800029852491E-2</c:v>
                </c:pt>
                <c:pt idx="49">
                  <c:v>3.145317515319207E-2</c:v>
                </c:pt>
                <c:pt idx="50">
                  <c:v>3.1086768945502802E-2</c:v>
                </c:pt>
                <c:pt idx="51">
                  <c:v>3.1873373542823172E-2</c:v>
                </c:pt>
                <c:pt idx="52">
                  <c:v>3.3494223779579294E-2</c:v>
                </c:pt>
                <c:pt idx="53">
                  <c:v>3.4834366200413344E-2</c:v>
                </c:pt>
                <c:pt idx="54">
                  <c:v>3.4531961219759641E-2</c:v>
                </c:pt>
                <c:pt idx="55">
                  <c:v>3.2368069501630709E-2</c:v>
                </c:pt>
                <c:pt idx="56">
                  <c:v>3.0869010928921067E-2</c:v>
                </c:pt>
                <c:pt idx="57">
                  <c:v>3.1916996875007077E-2</c:v>
                </c:pt>
                <c:pt idx="58">
                  <c:v>3.7698395721264363E-2</c:v>
                </c:pt>
                <c:pt idx="59">
                  <c:v>4.6440079404805774E-2</c:v>
                </c:pt>
                <c:pt idx="60">
                  <c:v>5.384342972865918E-2</c:v>
                </c:pt>
                <c:pt idx="61">
                  <c:v>5.6383414152618758E-2</c:v>
                </c:pt>
                <c:pt idx="62">
                  <c:v>5.5930602162543162E-2</c:v>
                </c:pt>
                <c:pt idx="63">
                  <c:v>5.5464542753519051E-2</c:v>
                </c:pt>
                <c:pt idx="64">
                  <c:v>5.5686139715572451E-2</c:v>
                </c:pt>
                <c:pt idx="65">
                  <c:v>5.3737403621698925E-2</c:v>
                </c:pt>
                <c:pt idx="66">
                  <c:v>4.8816127087042076E-2</c:v>
                </c:pt>
                <c:pt idx="67">
                  <c:v>4.56925451680723E-2</c:v>
                </c:pt>
                <c:pt idx="68">
                  <c:v>4.9184899778493579E-2</c:v>
                </c:pt>
                <c:pt idx="69">
                  <c:v>5.718236336375488E-2</c:v>
                </c:pt>
                <c:pt idx="70">
                  <c:v>6.0425171943363901E-2</c:v>
                </c:pt>
                <c:pt idx="71">
                  <c:v>5.2662765906234074E-2</c:v>
                </c:pt>
                <c:pt idx="72">
                  <c:v>3.602832178399297E-2</c:v>
                </c:pt>
                <c:pt idx="73">
                  <c:v>1.9267504721783877E-2</c:v>
                </c:pt>
                <c:pt idx="74">
                  <c:v>9.4767932014880249E-3</c:v>
                </c:pt>
                <c:pt idx="75">
                  <c:v>8.3495655098789687E-3</c:v>
                </c:pt>
                <c:pt idx="76">
                  <c:v>1.2500753013088584E-2</c:v>
                </c:pt>
                <c:pt idx="77">
                  <c:v>1.8001243086121964E-2</c:v>
                </c:pt>
                <c:pt idx="78">
                  <c:v>2.2037571986140366E-2</c:v>
                </c:pt>
                <c:pt idx="79">
                  <c:v>2.4975818341635519E-2</c:v>
                </c:pt>
                <c:pt idx="80">
                  <c:v>2.7407420594208989E-2</c:v>
                </c:pt>
                <c:pt idx="81">
                  <c:v>2.7706541207005546E-2</c:v>
                </c:pt>
                <c:pt idx="82">
                  <c:v>2.3623734544146707E-2</c:v>
                </c:pt>
                <c:pt idx="83">
                  <c:v>1.4467429998568881E-2</c:v>
                </c:pt>
                <c:pt idx="84">
                  <c:v>3.1131826258697691E-3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3.3881823849099711E-3</c:v>
                </c:pt>
                <c:pt idx="89">
                  <c:v>1.4212648643577656E-2</c:v>
                </c:pt>
                <c:pt idx="90">
                  <c:v>2.3655218058440911E-2</c:v>
                </c:pt>
                <c:pt idx="91">
                  <c:v>3.026061944279769E-2</c:v>
                </c:pt>
                <c:pt idx="92">
                  <c:v>3.4146713900857821E-2</c:v>
                </c:pt>
                <c:pt idx="93">
                  <c:v>3.4668102155591407E-2</c:v>
                </c:pt>
                <c:pt idx="94">
                  <c:v>3.3641331733098349E-2</c:v>
                </c:pt>
                <c:pt idx="95">
                  <c:v>3.1929385181239736E-2</c:v>
                </c:pt>
                <c:pt idx="96">
                  <c:v>2.9332859912776746E-2</c:v>
                </c:pt>
                <c:pt idx="97">
                  <c:v>2.9196441207481178E-2</c:v>
                </c:pt>
                <c:pt idx="98">
                  <c:v>3.0231354842750972E-2</c:v>
                </c:pt>
                <c:pt idx="99">
                  <c:v>3.1597558263065512E-2</c:v>
                </c:pt>
                <c:pt idx="100">
                  <c:v>3.2892291144482187E-2</c:v>
                </c:pt>
                <c:pt idx="101">
                  <c:v>3.4164117107662366E-2</c:v>
                </c:pt>
                <c:pt idx="102">
                  <c:v>3.4091447055357847E-2</c:v>
                </c:pt>
                <c:pt idx="103">
                  <c:v>3.3484825778394491E-2</c:v>
                </c:pt>
                <c:pt idx="104">
                  <c:v>3.2651843400498273E-2</c:v>
                </c:pt>
                <c:pt idx="105">
                  <c:v>3.0712648490827249E-2</c:v>
                </c:pt>
                <c:pt idx="106">
                  <c:v>2.7761699360486381E-2</c:v>
                </c:pt>
                <c:pt idx="107">
                  <c:v>2.3789014361975541E-2</c:v>
                </c:pt>
                <c:pt idx="108">
                  <c:v>1.9417424327103507E-2</c:v>
                </c:pt>
                <c:pt idx="109">
                  <c:v>1.3822024609057387E-2</c:v>
                </c:pt>
                <c:pt idx="110">
                  <c:v>7.6541745399011938E-3</c:v>
                </c:pt>
                <c:pt idx="111">
                  <c:v>1.602087053098352E-3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FEF-4970-AA6D-778419CF52D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5974351"/>
        <c:axId val="25951791"/>
      </c:lineChart>
      <c:catAx>
        <c:axId val="259743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5951791"/>
        <c:crosses val="autoZero"/>
        <c:auto val="1"/>
        <c:lblAlgn val="ctr"/>
        <c:lblOffset val="100"/>
        <c:noMultiLvlLbl val="0"/>
      </c:catAx>
      <c:valAx>
        <c:axId val="2595179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59743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'男 CLASS 1 訓練取平均'!$A$1:$DQ$1</c:f>
              <c:strCache>
                <c:ptCount val="121"/>
                <c:pt idx="0">
                  <c:v>ID</c:v>
                </c:pt>
                <c:pt idx="1">
                  <c:v>400</c:v>
                </c:pt>
                <c:pt idx="2">
                  <c:v>405</c:v>
                </c:pt>
                <c:pt idx="3">
                  <c:v>410</c:v>
                </c:pt>
                <c:pt idx="4">
                  <c:v>415</c:v>
                </c:pt>
                <c:pt idx="5">
                  <c:v>420</c:v>
                </c:pt>
                <c:pt idx="6">
                  <c:v>425</c:v>
                </c:pt>
                <c:pt idx="7">
                  <c:v>430</c:v>
                </c:pt>
                <c:pt idx="8">
                  <c:v>435</c:v>
                </c:pt>
                <c:pt idx="9">
                  <c:v>440</c:v>
                </c:pt>
                <c:pt idx="10">
                  <c:v>445</c:v>
                </c:pt>
                <c:pt idx="11">
                  <c:v>450</c:v>
                </c:pt>
                <c:pt idx="12">
                  <c:v>455</c:v>
                </c:pt>
                <c:pt idx="13">
                  <c:v>460</c:v>
                </c:pt>
                <c:pt idx="14">
                  <c:v>465</c:v>
                </c:pt>
                <c:pt idx="15">
                  <c:v>470</c:v>
                </c:pt>
                <c:pt idx="16">
                  <c:v>475</c:v>
                </c:pt>
                <c:pt idx="17">
                  <c:v>480</c:v>
                </c:pt>
                <c:pt idx="18">
                  <c:v>485</c:v>
                </c:pt>
                <c:pt idx="19">
                  <c:v>490</c:v>
                </c:pt>
                <c:pt idx="20">
                  <c:v>495</c:v>
                </c:pt>
                <c:pt idx="21">
                  <c:v>500</c:v>
                </c:pt>
                <c:pt idx="22">
                  <c:v>505</c:v>
                </c:pt>
                <c:pt idx="23">
                  <c:v>510</c:v>
                </c:pt>
                <c:pt idx="24">
                  <c:v>515</c:v>
                </c:pt>
                <c:pt idx="25">
                  <c:v>520</c:v>
                </c:pt>
                <c:pt idx="26">
                  <c:v>525</c:v>
                </c:pt>
                <c:pt idx="27">
                  <c:v>530</c:v>
                </c:pt>
                <c:pt idx="28">
                  <c:v>535</c:v>
                </c:pt>
                <c:pt idx="29">
                  <c:v>540</c:v>
                </c:pt>
                <c:pt idx="30">
                  <c:v>545</c:v>
                </c:pt>
                <c:pt idx="31">
                  <c:v>550</c:v>
                </c:pt>
                <c:pt idx="32">
                  <c:v>555</c:v>
                </c:pt>
                <c:pt idx="33">
                  <c:v>560</c:v>
                </c:pt>
                <c:pt idx="34">
                  <c:v>565</c:v>
                </c:pt>
                <c:pt idx="35">
                  <c:v>570</c:v>
                </c:pt>
                <c:pt idx="36">
                  <c:v>575</c:v>
                </c:pt>
                <c:pt idx="37">
                  <c:v>580</c:v>
                </c:pt>
                <c:pt idx="38">
                  <c:v>585</c:v>
                </c:pt>
                <c:pt idx="39">
                  <c:v>590</c:v>
                </c:pt>
                <c:pt idx="40">
                  <c:v>595</c:v>
                </c:pt>
                <c:pt idx="41">
                  <c:v>600</c:v>
                </c:pt>
                <c:pt idx="42">
                  <c:v>605</c:v>
                </c:pt>
                <c:pt idx="43">
                  <c:v>610</c:v>
                </c:pt>
                <c:pt idx="44">
                  <c:v>615</c:v>
                </c:pt>
                <c:pt idx="45">
                  <c:v>620</c:v>
                </c:pt>
                <c:pt idx="46">
                  <c:v>625</c:v>
                </c:pt>
                <c:pt idx="47">
                  <c:v>630</c:v>
                </c:pt>
                <c:pt idx="48">
                  <c:v>635</c:v>
                </c:pt>
                <c:pt idx="49">
                  <c:v>640</c:v>
                </c:pt>
                <c:pt idx="50">
                  <c:v>645</c:v>
                </c:pt>
                <c:pt idx="51">
                  <c:v>650</c:v>
                </c:pt>
                <c:pt idx="52">
                  <c:v>655</c:v>
                </c:pt>
                <c:pt idx="53">
                  <c:v>660</c:v>
                </c:pt>
                <c:pt idx="54">
                  <c:v>665</c:v>
                </c:pt>
                <c:pt idx="55">
                  <c:v>670</c:v>
                </c:pt>
                <c:pt idx="56">
                  <c:v>675</c:v>
                </c:pt>
                <c:pt idx="57">
                  <c:v>680</c:v>
                </c:pt>
                <c:pt idx="58">
                  <c:v>685</c:v>
                </c:pt>
                <c:pt idx="59">
                  <c:v>690</c:v>
                </c:pt>
                <c:pt idx="60">
                  <c:v>695</c:v>
                </c:pt>
                <c:pt idx="61">
                  <c:v>700</c:v>
                </c:pt>
                <c:pt idx="62">
                  <c:v>705</c:v>
                </c:pt>
                <c:pt idx="63">
                  <c:v>710</c:v>
                </c:pt>
                <c:pt idx="64">
                  <c:v>715</c:v>
                </c:pt>
                <c:pt idx="65">
                  <c:v>720</c:v>
                </c:pt>
                <c:pt idx="66">
                  <c:v>725</c:v>
                </c:pt>
                <c:pt idx="67">
                  <c:v>730</c:v>
                </c:pt>
                <c:pt idx="68">
                  <c:v>735</c:v>
                </c:pt>
                <c:pt idx="69">
                  <c:v>740</c:v>
                </c:pt>
                <c:pt idx="70">
                  <c:v>745</c:v>
                </c:pt>
                <c:pt idx="71">
                  <c:v>750</c:v>
                </c:pt>
                <c:pt idx="72">
                  <c:v>755</c:v>
                </c:pt>
                <c:pt idx="73">
                  <c:v>760</c:v>
                </c:pt>
                <c:pt idx="74">
                  <c:v>765</c:v>
                </c:pt>
                <c:pt idx="75">
                  <c:v>770</c:v>
                </c:pt>
                <c:pt idx="76">
                  <c:v>775</c:v>
                </c:pt>
                <c:pt idx="77">
                  <c:v>780</c:v>
                </c:pt>
                <c:pt idx="78">
                  <c:v>785</c:v>
                </c:pt>
                <c:pt idx="79">
                  <c:v>790</c:v>
                </c:pt>
                <c:pt idx="80">
                  <c:v>795</c:v>
                </c:pt>
                <c:pt idx="81">
                  <c:v>800</c:v>
                </c:pt>
                <c:pt idx="82">
                  <c:v>805</c:v>
                </c:pt>
                <c:pt idx="83">
                  <c:v>810</c:v>
                </c:pt>
                <c:pt idx="84">
                  <c:v>815</c:v>
                </c:pt>
                <c:pt idx="85">
                  <c:v>820</c:v>
                </c:pt>
                <c:pt idx="86">
                  <c:v>825</c:v>
                </c:pt>
                <c:pt idx="87">
                  <c:v>830</c:v>
                </c:pt>
                <c:pt idx="88">
                  <c:v>835</c:v>
                </c:pt>
                <c:pt idx="89">
                  <c:v>840</c:v>
                </c:pt>
                <c:pt idx="90">
                  <c:v>845</c:v>
                </c:pt>
                <c:pt idx="91">
                  <c:v>850</c:v>
                </c:pt>
                <c:pt idx="92">
                  <c:v>855</c:v>
                </c:pt>
                <c:pt idx="93">
                  <c:v>860</c:v>
                </c:pt>
                <c:pt idx="94">
                  <c:v>865</c:v>
                </c:pt>
                <c:pt idx="95">
                  <c:v>870</c:v>
                </c:pt>
                <c:pt idx="96">
                  <c:v>875</c:v>
                </c:pt>
                <c:pt idx="97">
                  <c:v>880</c:v>
                </c:pt>
                <c:pt idx="98">
                  <c:v>885</c:v>
                </c:pt>
                <c:pt idx="99">
                  <c:v>890</c:v>
                </c:pt>
                <c:pt idx="100">
                  <c:v>895</c:v>
                </c:pt>
                <c:pt idx="101">
                  <c:v>900</c:v>
                </c:pt>
                <c:pt idx="102">
                  <c:v>905</c:v>
                </c:pt>
                <c:pt idx="103">
                  <c:v>910</c:v>
                </c:pt>
                <c:pt idx="104">
                  <c:v>915</c:v>
                </c:pt>
                <c:pt idx="105">
                  <c:v>920</c:v>
                </c:pt>
                <c:pt idx="106">
                  <c:v>925</c:v>
                </c:pt>
                <c:pt idx="107">
                  <c:v>930</c:v>
                </c:pt>
                <c:pt idx="108">
                  <c:v>935</c:v>
                </c:pt>
                <c:pt idx="109">
                  <c:v>940</c:v>
                </c:pt>
                <c:pt idx="110">
                  <c:v>945</c:v>
                </c:pt>
                <c:pt idx="111">
                  <c:v>950</c:v>
                </c:pt>
                <c:pt idx="112">
                  <c:v>955</c:v>
                </c:pt>
                <c:pt idx="113">
                  <c:v>960</c:v>
                </c:pt>
                <c:pt idx="114">
                  <c:v>965</c:v>
                </c:pt>
                <c:pt idx="115">
                  <c:v>970</c:v>
                </c:pt>
                <c:pt idx="116">
                  <c:v>975</c:v>
                </c:pt>
                <c:pt idx="117">
                  <c:v>980</c:v>
                </c:pt>
                <c:pt idx="118">
                  <c:v>985</c:v>
                </c:pt>
                <c:pt idx="119">
                  <c:v>990</c:v>
                </c:pt>
                <c:pt idx="120">
                  <c:v>995</c:v>
                </c:pt>
              </c:strCache>
            </c:strRef>
          </c:cat>
          <c:val>
            <c:numRef>
              <c:f>'男 CLASS 1 訓練取平均'!$A$25:$DQ$25</c:f>
              <c:numCache>
                <c:formatCode>General</c:formatCode>
                <c:ptCount val="121"/>
                <c:pt idx="1">
                  <c:v>7.0584547916666671E-4</c:v>
                </c:pt>
                <c:pt idx="2">
                  <c:v>2.9614525625E-4</c:v>
                </c:pt>
                <c:pt idx="3">
                  <c:v>4.2213145458333356E-4</c:v>
                </c:pt>
                <c:pt idx="4">
                  <c:v>4.5564792000000006E-4</c:v>
                </c:pt>
                <c:pt idx="5">
                  <c:v>7.3357338496408042E-4</c:v>
                </c:pt>
                <c:pt idx="6">
                  <c:v>1.4984575800775866E-3</c:v>
                </c:pt>
                <c:pt idx="7">
                  <c:v>2.4775078557520117E-3</c:v>
                </c:pt>
                <c:pt idx="8">
                  <c:v>4.1439750666666672E-3</c:v>
                </c:pt>
                <c:pt idx="9">
                  <c:v>5.3408772549281601E-3</c:v>
                </c:pt>
                <c:pt idx="10">
                  <c:v>4.4393399281465514E-3</c:v>
                </c:pt>
                <c:pt idx="11">
                  <c:v>1.441456677658046E-3</c:v>
                </c:pt>
                <c:pt idx="12">
                  <c:v>3.4452323787499998E-4</c:v>
                </c:pt>
                <c:pt idx="13">
                  <c:v>3.9195833333333328E-5</c:v>
                </c:pt>
                <c:pt idx="14">
                  <c:v>0</c:v>
                </c:pt>
                <c:pt idx="15">
                  <c:v>5.6014104749425278E-4</c:v>
                </c:pt>
                <c:pt idx="16">
                  <c:v>5.638958187614943E-3</c:v>
                </c:pt>
                <c:pt idx="17">
                  <c:v>9.6187241012499966E-3</c:v>
                </c:pt>
                <c:pt idx="18">
                  <c:v>9.4556588744540218E-3</c:v>
                </c:pt>
                <c:pt idx="19">
                  <c:v>5.5679577328448275E-3</c:v>
                </c:pt>
                <c:pt idx="20">
                  <c:v>4.0708702999999987E-4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7.9910367499999981E-5</c:v>
                </c:pt>
                <c:pt idx="26">
                  <c:v>6.7586942228333336E-4</c:v>
                </c:pt>
                <c:pt idx="27">
                  <c:v>4.8461075887068963E-3</c:v>
                </c:pt>
                <c:pt idx="28">
                  <c:v>9.2570353819971269E-3</c:v>
                </c:pt>
                <c:pt idx="29">
                  <c:v>1.2329253697744251E-2</c:v>
                </c:pt>
                <c:pt idx="30">
                  <c:v>1.3860631533591955E-2</c:v>
                </c:pt>
                <c:pt idx="31">
                  <c:v>1.540375220352011E-2</c:v>
                </c:pt>
                <c:pt idx="32">
                  <c:v>1.720512060104885E-2</c:v>
                </c:pt>
                <c:pt idx="33">
                  <c:v>1.873980160742816E-2</c:v>
                </c:pt>
                <c:pt idx="34">
                  <c:v>2.1217840982183909E-2</c:v>
                </c:pt>
                <c:pt idx="35">
                  <c:v>2.4097284900215517E-2</c:v>
                </c:pt>
                <c:pt idx="36">
                  <c:v>2.6717996170258624E-2</c:v>
                </c:pt>
                <c:pt idx="37">
                  <c:v>2.749786689928161E-2</c:v>
                </c:pt>
                <c:pt idx="38">
                  <c:v>2.5731468720402301E-2</c:v>
                </c:pt>
                <c:pt idx="39">
                  <c:v>2.1949053654885059E-2</c:v>
                </c:pt>
                <c:pt idx="40">
                  <c:v>1.7676936223850578E-2</c:v>
                </c:pt>
                <c:pt idx="41">
                  <c:v>1.3571654380531612E-2</c:v>
                </c:pt>
                <c:pt idx="42">
                  <c:v>1.0507060386954023E-2</c:v>
                </c:pt>
                <c:pt idx="43">
                  <c:v>8.901393602801724E-3</c:v>
                </c:pt>
                <c:pt idx="44">
                  <c:v>1.0495669427140803E-2</c:v>
                </c:pt>
                <c:pt idx="45">
                  <c:v>1.5891079379238504E-2</c:v>
                </c:pt>
                <c:pt idx="46">
                  <c:v>2.3175403639655173E-2</c:v>
                </c:pt>
                <c:pt idx="47">
                  <c:v>2.918063904727012E-2</c:v>
                </c:pt>
                <c:pt idx="48">
                  <c:v>3.1596579035775868E-2</c:v>
                </c:pt>
                <c:pt idx="49">
                  <c:v>3.0651784837500001E-2</c:v>
                </c:pt>
                <c:pt idx="50">
                  <c:v>2.8003647967672414E-2</c:v>
                </c:pt>
                <c:pt idx="51">
                  <c:v>2.4737355706178157E-2</c:v>
                </c:pt>
                <c:pt idx="52">
                  <c:v>2.2709305555603448E-2</c:v>
                </c:pt>
                <c:pt idx="53">
                  <c:v>2.2472173175718393E-2</c:v>
                </c:pt>
                <c:pt idx="54">
                  <c:v>2.2645659661063217E-2</c:v>
                </c:pt>
                <c:pt idx="55">
                  <c:v>2.1486691623275864E-2</c:v>
                </c:pt>
                <c:pt idx="56">
                  <c:v>1.9760937930531609E-2</c:v>
                </c:pt>
                <c:pt idx="57">
                  <c:v>1.9898664549353448E-2</c:v>
                </c:pt>
                <c:pt idx="58">
                  <c:v>2.370560354683908E-2</c:v>
                </c:pt>
                <c:pt idx="59">
                  <c:v>3.004058593491379E-2</c:v>
                </c:pt>
                <c:pt idx="60">
                  <c:v>3.5820511258477017E-2</c:v>
                </c:pt>
                <c:pt idx="61">
                  <c:v>3.8066281229454019E-2</c:v>
                </c:pt>
                <c:pt idx="62">
                  <c:v>3.810097269712643E-2</c:v>
                </c:pt>
                <c:pt idx="63">
                  <c:v>3.7318270333477011E-2</c:v>
                </c:pt>
                <c:pt idx="64">
                  <c:v>3.6217306222126447E-2</c:v>
                </c:pt>
                <c:pt idx="65">
                  <c:v>3.3955863350431034E-2</c:v>
                </c:pt>
                <c:pt idx="66">
                  <c:v>3.2009285816666663E-2</c:v>
                </c:pt>
                <c:pt idx="67">
                  <c:v>3.4036633175862065E-2</c:v>
                </c:pt>
                <c:pt idx="68">
                  <c:v>4.2191807118678155E-2</c:v>
                </c:pt>
                <c:pt idx="69">
                  <c:v>5.3077721855747134E-2</c:v>
                </c:pt>
                <c:pt idx="70">
                  <c:v>5.907978313663792E-2</c:v>
                </c:pt>
                <c:pt idx="71">
                  <c:v>5.5315175432614938E-2</c:v>
                </c:pt>
                <c:pt idx="72">
                  <c:v>4.3304986721408048E-2</c:v>
                </c:pt>
                <c:pt idx="73">
                  <c:v>2.9605067431321838E-2</c:v>
                </c:pt>
                <c:pt idx="74">
                  <c:v>1.9540060351652299E-2</c:v>
                </c:pt>
                <c:pt idx="75">
                  <c:v>1.4656076200689653E-2</c:v>
                </c:pt>
                <c:pt idx="76">
                  <c:v>1.2588424489497131E-2</c:v>
                </c:pt>
                <c:pt idx="77">
                  <c:v>1.1691722835617816E-2</c:v>
                </c:pt>
                <c:pt idx="78">
                  <c:v>1.2521281452629309E-2</c:v>
                </c:pt>
                <c:pt idx="79">
                  <c:v>1.652078525567529E-2</c:v>
                </c:pt>
                <c:pt idx="80">
                  <c:v>2.2057909367528737E-2</c:v>
                </c:pt>
                <c:pt idx="81">
                  <c:v>2.4472026068247131E-2</c:v>
                </c:pt>
                <c:pt idx="82">
                  <c:v>2.0338295277801725E-2</c:v>
                </c:pt>
                <c:pt idx="83">
                  <c:v>1.007045246428161E-2</c:v>
                </c:pt>
                <c:pt idx="84">
                  <c:v>1.5896061712499998E-4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4.5023333333333335E-6</c:v>
                </c:pt>
                <c:pt idx="89">
                  <c:v>3.1829476615804599E-3</c:v>
                </c:pt>
                <c:pt idx="90">
                  <c:v>9.6648410451293087E-3</c:v>
                </c:pt>
                <c:pt idx="91">
                  <c:v>1.5274109115847702E-2</c:v>
                </c:pt>
                <c:pt idx="92">
                  <c:v>1.9952955616451152E-2</c:v>
                </c:pt>
                <c:pt idx="93">
                  <c:v>2.2936156011494249E-2</c:v>
                </c:pt>
                <c:pt idx="94">
                  <c:v>2.4535926289511494E-2</c:v>
                </c:pt>
                <c:pt idx="95">
                  <c:v>2.5027251282183909E-2</c:v>
                </c:pt>
                <c:pt idx="96">
                  <c:v>2.4695328828591954E-2</c:v>
                </c:pt>
                <c:pt idx="97">
                  <c:v>2.5344338091379308E-2</c:v>
                </c:pt>
                <c:pt idx="98">
                  <c:v>2.6524088648706892E-2</c:v>
                </c:pt>
                <c:pt idx="99">
                  <c:v>2.7662838390229885E-2</c:v>
                </c:pt>
                <c:pt idx="100">
                  <c:v>2.8242418419683907E-2</c:v>
                </c:pt>
                <c:pt idx="101">
                  <c:v>2.8126278885344826E-2</c:v>
                </c:pt>
                <c:pt idx="102">
                  <c:v>2.7832800898850579E-2</c:v>
                </c:pt>
                <c:pt idx="103">
                  <c:v>2.7524237043247128E-2</c:v>
                </c:pt>
                <c:pt idx="104">
                  <c:v>2.7653136773275862E-2</c:v>
                </c:pt>
                <c:pt idx="105">
                  <c:v>2.7277921596695402E-2</c:v>
                </c:pt>
                <c:pt idx="106">
                  <c:v>2.6500943310632189E-2</c:v>
                </c:pt>
                <c:pt idx="107">
                  <c:v>2.5183043656609196E-2</c:v>
                </c:pt>
                <c:pt idx="108">
                  <c:v>2.3723487770402299E-2</c:v>
                </c:pt>
                <c:pt idx="109">
                  <c:v>2.1241926248706893E-2</c:v>
                </c:pt>
                <c:pt idx="110">
                  <c:v>1.8171822875646552E-2</c:v>
                </c:pt>
                <c:pt idx="111">
                  <c:v>1.5042167506997123E-2</c:v>
                </c:pt>
                <c:pt idx="112">
                  <c:v>1.2978711290028736E-2</c:v>
                </c:pt>
                <c:pt idx="113">
                  <c:v>9.8415737866379312E-3</c:v>
                </c:pt>
                <c:pt idx="114">
                  <c:v>7.3947630073706904E-3</c:v>
                </c:pt>
                <c:pt idx="115">
                  <c:v>5.1200156762787356E-3</c:v>
                </c:pt>
                <c:pt idx="116">
                  <c:v>3.3271557266666661E-3</c:v>
                </c:pt>
                <c:pt idx="117">
                  <c:v>2.0050477789999997E-3</c:v>
                </c:pt>
                <c:pt idx="118">
                  <c:v>9.7040709916666637E-4</c:v>
                </c:pt>
                <c:pt idx="119">
                  <c:v>2.5112082833333332E-4</c:v>
                </c:pt>
                <c:pt idx="120">
                  <c:v>6.9964738333333338E-5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F63-4C16-98AA-871F970B02B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5974351"/>
        <c:axId val="25951791"/>
      </c:lineChart>
      <c:catAx>
        <c:axId val="259743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5951791"/>
        <c:crosses val="autoZero"/>
        <c:auto val="1"/>
        <c:lblAlgn val="ctr"/>
        <c:lblOffset val="100"/>
        <c:noMultiLvlLbl val="0"/>
      </c:catAx>
      <c:valAx>
        <c:axId val="2595179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59743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1 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1 測試取平均'!$B$2:$DR$2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2.0389333333333331E-5</c:v>
                </c:pt>
                <c:pt idx="4">
                  <c:v>1.1612501699999999E-3</c:v>
                </c:pt>
                <c:pt idx="5">
                  <c:v>2.4880734700000002E-3</c:v>
                </c:pt>
                <c:pt idx="6">
                  <c:v>3.9839130100000003E-3</c:v>
                </c:pt>
                <c:pt idx="7">
                  <c:v>6.1455878233333313E-3</c:v>
                </c:pt>
                <c:pt idx="8">
                  <c:v>6.8440991366666652E-3</c:v>
                </c:pt>
                <c:pt idx="9">
                  <c:v>4.6035974699999991E-3</c:v>
                </c:pt>
                <c:pt idx="10">
                  <c:v>6.9666666666666663E-6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9.6016666666666665E-5</c:v>
                </c:pt>
                <c:pt idx="15">
                  <c:v>6.9365193933333315E-3</c:v>
                </c:pt>
                <c:pt idx="16">
                  <c:v>1.2539931166666666E-2</c:v>
                </c:pt>
                <c:pt idx="17">
                  <c:v>1.291760435E-2</c:v>
                </c:pt>
                <c:pt idx="18">
                  <c:v>8.2173174633333335E-3</c:v>
                </c:pt>
                <c:pt idx="19">
                  <c:v>2.8829999999999997E-5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5.0209262000000003E-3</c:v>
                </c:pt>
                <c:pt idx="27">
                  <c:v>1.124472365E-2</c:v>
                </c:pt>
                <c:pt idx="28">
                  <c:v>1.5717757166666665E-2</c:v>
                </c:pt>
                <c:pt idx="29">
                  <c:v>1.8026520566666669E-2</c:v>
                </c:pt>
                <c:pt idx="30">
                  <c:v>2.0090275666666664E-2</c:v>
                </c:pt>
                <c:pt idx="31">
                  <c:v>2.2088989000000003E-2</c:v>
                </c:pt>
                <c:pt idx="32">
                  <c:v>2.3298996566666667E-2</c:v>
                </c:pt>
                <c:pt idx="33">
                  <c:v>2.5318212299999993E-2</c:v>
                </c:pt>
                <c:pt idx="34">
                  <c:v>2.779530706666667E-2</c:v>
                </c:pt>
                <c:pt idx="35">
                  <c:v>3.0259925866666666E-2</c:v>
                </c:pt>
                <c:pt idx="36">
                  <c:v>3.0963903766666669E-2</c:v>
                </c:pt>
                <c:pt idx="37">
                  <c:v>2.8946425199999997E-2</c:v>
                </c:pt>
                <c:pt idx="38">
                  <c:v>2.48360787E-2</c:v>
                </c:pt>
                <c:pt idx="39">
                  <c:v>2.0284929666666666E-2</c:v>
                </c:pt>
                <c:pt idx="40">
                  <c:v>1.5718791583333339E-2</c:v>
                </c:pt>
                <c:pt idx="41">
                  <c:v>1.2256993866666666E-2</c:v>
                </c:pt>
                <c:pt idx="42">
                  <c:v>9.848695566666666E-3</c:v>
                </c:pt>
                <c:pt idx="43">
                  <c:v>1.078548558333333E-2</c:v>
                </c:pt>
                <c:pt idx="44">
                  <c:v>1.6349817333333336E-2</c:v>
                </c:pt>
                <c:pt idx="45">
                  <c:v>2.4770832000000007E-2</c:v>
                </c:pt>
                <c:pt idx="46">
                  <c:v>3.222146113333333E-2</c:v>
                </c:pt>
                <c:pt idx="47">
                  <c:v>3.5693367399999995E-2</c:v>
                </c:pt>
                <c:pt idx="48">
                  <c:v>3.5063980033333331E-2</c:v>
                </c:pt>
                <c:pt idx="49">
                  <c:v>3.2157005466666673E-2</c:v>
                </c:pt>
                <c:pt idx="50">
                  <c:v>2.8275108733333335E-2</c:v>
                </c:pt>
                <c:pt idx="51">
                  <c:v>2.5632920500000003E-2</c:v>
                </c:pt>
                <c:pt idx="52">
                  <c:v>2.5044729133333332E-2</c:v>
                </c:pt>
                <c:pt idx="53">
                  <c:v>2.5082477766666663E-2</c:v>
                </c:pt>
                <c:pt idx="54">
                  <c:v>2.3472182433333332E-2</c:v>
                </c:pt>
                <c:pt idx="55">
                  <c:v>2.0702894400000001E-2</c:v>
                </c:pt>
                <c:pt idx="56">
                  <c:v>1.9335695233333335E-2</c:v>
                </c:pt>
                <c:pt idx="57">
                  <c:v>2.20163029E-2</c:v>
                </c:pt>
                <c:pt idx="58">
                  <c:v>2.8304294733333343E-2</c:v>
                </c:pt>
                <c:pt idx="59">
                  <c:v>3.4888874299999997E-2</c:v>
                </c:pt>
                <c:pt idx="60">
                  <c:v>3.8151451600000011E-2</c:v>
                </c:pt>
                <c:pt idx="61">
                  <c:v>3.941357773333333E-2</c:v>
                </c:pt>
                <c:pt idx="62">
                  <c:v>4.0118141266666657E-2</c:v>
                </c:pt>
                <c:pt idx="63">
                  <c:v>4.0461936300000022E-2</c:v>
                </c:pt>
                <c:pt idx="64">
                  <c:v>3.8831712333333337E-2</c:v>
                </c:pt>
                <c:pt idx="65">
                  <c:v>3.622482963333333E-2</c:v>
                </c:pt>
                <c:pt idx="66">
                  <c:v>3.7250809366666665E-2</c:v>
                </c:pt>
                <c:pt idx="67">
                  <c:v>4.561714766666667E-2</c:v>
                </c:pt>
                <c:pt idx="68">
                  <c:v>5.8140850466666658E-2</c:v>
                </c:pt>
                <c:pt idx="69">
                  <c:v>6.5650801133333353E-2</c:v>
                </c:pt>
                <c:pt idx="70">
                  <c:v>6.1500830366666662E-2</c:v>
                </c:pt>
                <c:pt idx="71">
                  <c:v>4.7011887666666662E-2</c:v>
                </c:pt>
                <c:pt idx="72">
                  <c:v>3.0505856133333335E-2</c:v>
                </c:pt>
                <c:pt idx="73">
                  <c:v>1.9217187866666666E-2</c:v>
                </c:pt>
                <c:pt idx="74">
                  <c:v>1.5398658466666668E-2</c:v>
                </c:pt>
                <c:pt idx="75">
                  <c:v>1.5422014249999999E-2</c:v>
                </c:pt>
                <c:pt idx="76">
                  <c:v>1.5902864799999996E-2</c:v>
                </c:pt>
                <c:pt idx="77">
                  <c:v>1.6600355566666669E-2</c:v>
                </c:pt>
                <c:pt idx="78">
                  <c:v>1.964172203333333E-2</c:v>
                </c:pt>
                <c:pt idx="79">
                  <c:v>2.4469227366666679E-2</c:v>
                </c:pt>
                <c:pt idx="80">
                  <c:v>2.6590612099999997E-2</c:v>
                </c:pt>
                <c:pt idx="81">
                  <c:v>2.2053725266666661E-2</c:v>
                </c:pt>
                <c:pt idx="82">
                  <c:v>1.0745453300000003E-2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4.010888523333333E-3</c:v>
                </c:pt>
                <c:pt idx="89">
                  <c:v>1.2759561616666668E-2</c:v>
                </c:pt>
                <c:pt idx="90">
                  <c:v>1.9665733799999998E-2</c:v>
                </c:pt>
                <c:pt idx="91">
                  <c:v>2.5092358566666671E-2</c:v>
                </c:pt>
                <c:pt idx="92">
                  <c:v>2.8249053799999993E-2</c:v>
                </c:pt>
                <c:pt idx="93">
                  <c:v>2.9651180833333329E-2</c:v>
                </c:pt>
                <c:pt idx="94">
                  <c:v>2.9647423000000003E-2</c:v>
                </c:pt>
                <c:pt idx="95">
                  <c:v>2.8605179933333339E-2</c:v>
                </c:pt>
                <c:pt idx="96">
                  <c:v>2.857716053333333E-2</c:v>
                </c:pt>
                <c:pt idx="97">
                  <c:v>2.9264939133333338E-2</c:v>
                </c:pt>
                <c:pt idx="98">
                  <c:v>3.0081684266666669E-2</c:v>
                </c:pt>
                <c:pt idx="99">
                  <c:v>3.060557266666666E-2</c:v>
                </c:pt>
                <c:pt idx="100">
                  <c:v>3.0621351499999998E-2</c:v>
                </c:pt>
                <c:pt idx="101">
                  <c:v>3.0434736366666663E-2</c:v>
                </c:pt>
                <c:pt idx="102">
                  <c:v>3.0223367966666671E-2</c:v>
                </c:pt>
                <c:pt idx="103">
                  <c:v>3.04976808E-2</c:v>
                </c:pt>
                <c:pt idx="104">
                  <c:v>3.0117508433333332E-2</c:v>
                </c:pt>
                <c:pt idx="105">
                  <c:v>2.9124643833333335E-2</c:v>
                </c:pt>
                <c:pt idx="106">
                  <c:v>2.7405847766666668E-2</c:v>
                </c:pt>
                <c:pt idx="107">
                  <c:v>2.5482878466666661E-2</c:v>
                </c:pt>
                <c:pt idx="108">
                  <c:v>2.2246569933333332E-2</c:v>
                </c:pt>
                <c:pt idx="109">
                  <c:v>1.8319499900000001E-2</c:v>
                </c:pt>
                <c:pt idx="110">
                  <c:v>1.431545616666666E-2</c:v>
                </c:pt>
                <c:pt idx="111">
                  <c:v>1.0624476816666664E-2</c:v>
                </c:pt>
                <c:pt idx="112">
                  <c:v>6.0322002599999995E-3</c:v>
                </c:pt>
                <c:pt idx="113">
                  <c:v>1.6723109200000004E-3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051-4D63-B3F1-8BC2D8EE0B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5972911"/>
        <c:axId val="25956111"/>
      </c:lineChart>
      <c:catAx>
        <c:axId val="2597291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5956111"/>
        <c:crosses val="autoZero"/>
        <c:auto val="1"/>
        <c:lblAlgn val="ctr"/>
        <c:lblOffset val="100"/>
        <c:noMultiLvlLbl val="0"/>
      </c:catAx>
      <c:valAx>
        <c:axId val="2595611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5972911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1 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1 測試取平均'!$B$4:$DR$4</c:f>
              <c:numCache>
                <c:formatCode>General</c:formatCode>
                <c:ptCount val="121"/>
                <c:pt idx="0">
                  <c:v>7.9646743680000017E-3</c:v>
                </c:pt>
                <c:pt idx="1">
                  <c:v>1.193824202E-2</c:v>
                </c:pt>
                <c:pt idx="2">
                  <c:v>1.8405669360000002E-2</c:v>
                </c:pt>
                <c:pt idx="3">
                  <c:v>2.4029291960000001E-2</c:v>
                </c:pt>
                <c:pt idx="4">
                  <c:v>2.5880329479999999E-2</c:v>
                </c:pt>
                <c:pt idx="5">
                  <c:v>2.3935004799999996E-2</c:v>
                </c:pt>
                <c:pt idx="6">
                  <c:v>1.9718738919999996E-2</c:v>
                </c:pt>
                <c:pt idx="7">
                  <c:v>1.5007074219999998E-2</c:v>
                </c:pt>
                <c:pt idx="8">
                  <c:v>9.9659264600000016E-3</c:v>
                </c:pt>
                <c:pt idx="9">
                  <c:v>5.8538963119999987E-3</c:v>
                </c:pt>
                <c:pt idx="10">
                  <c:v>2.2786648560000002E-3</c:v>
                </c:pt>
                <c:pt idx="11">
                  <c:v>9.2395979200000011E-4</c:v>
                </c:pt>
                <c:pt idx="12">
                  <c:v>3.2222103999999998E-3</c:v>
                </c:pt>
                <c:pt idx="13">
                  <c:v>8.6539760920000004E-3</c:v>
                </c:pt>
                <c:pt idx="14">
                  <c:v>1.428292106E-2</c:v>
                </c:pt>
                <c:pt idx="15">
                  <c:v>1.6519880320000003E-2</c:v>
                </c:pt>
                <c:pt idx="16">
                  <c:v>1.3584182779999999E-2</c:v>
                </c:pt>
                <c:pt idx="17">
                  <c:v>7.1724913960000006E-3</c:v>
                </c:pt>
                <c:pt idx="18">
                  <c:v>2.0241020159999998E-3</c:v>
                </c:pt>
                <c:pt idx="19">
                  <c:v>0</c:v>
                </c:pt>
                <c:pt idx="20">
                  <c:v>0</c:v>
                </c:pt>
                <c:pt idx="21">
                  <c:v>1.0910993560000002E-3</c:v>
                </c:pt>
                <c:pt idx="22">
                  <c:v>7.2620242760000012E-3</c:v>
                </c:pt>
                <c:pt idx="23">
                  <c:v>1.590280992E-2</c:v>
                </c:pt>
                <c:pt idx="24">
                  <c:v>2.5529059040000007E-2</c:v>
                </c:pt>
                <c:pt idx="25">
                  <c:v>3.1851542559999994E-2</c:v>
                </c:pt>
                <c:pt idx="26">
                  <c:v>3.5313197239999997E-2</c:v>
                </c:pt>
                <c:pt idx="27">
                  <c:v>3.5225187599999999E-2</c:v>
                </c:pt>
                <c:pt idx="28">
                  <c:v>3.4317301560000006E-2</c:v>
                </c:pt>
                <c:pt idx="29">
                  <c:v>3.3457910239999993E-2</c:v>
                </c:pt>
                <c:pt idx="30">
                  <c:v>3.3236989920000008E-2</c:v>
                </c:pt>
                <c:pt idx="31">
                  <c:v>3.3794599160000001E-2</c:v>
                </c:pt>
                <c:pt idx="32">
                  <c:v>3.6885243639999996E-2</c:v>
                </c:pt>
                <c:pt idx="33">
                  <c:v>4.2868485200000014E-2</c:v>
                </c:pt>
                <c:pt idx="34">
                  <c:v>5.1623150319999998E-2</c:v>
                </c:pt>
                <c:pt idx="35">
                  <c:v>6.128144751999999E-2</c:v>
                </c:pt>
                <c:pt idx="36">
                  <c:v>6.9456721919999978E-2</c:v>
                </c:pt>
                <c:pt idx="37">
                  <c:v>7.4781650759999999E-2</c:v>
                </c:pt>
                <c:pt idx="38">
                  <c:v>7.5656014559999998E-2</c:v>
                </c:pt>
                <c:pt idx="39">
                  <c:v>7.3001425360000011E-2</c:v>
                </c:pt>
                <c:pt idx="40">
                  <c:v>6.7504895480000007E-2</c:v>
                </c:pt>
                <c:pt idx="41">
                  <c:v>6.1660692880000006E-2</c:v>
                </c:pt>
                <c:pt idx="42">
                  <c:v>5.6621110319999987E-2</c:v>
                </c:pt>
                <c:pt idx="43">
                  <c:v>5.2339093960000013E-2</c:v>
                </c:pt>
                <c:pt idx="44">
                  <c:v>4.9956276520000002E-2</c:v>
                </c:pt>
                <c:pt idx="45">
                  <c:v>4.8365062839999994E-2</c:v>
                </c:pt>
                <c:pt idx="46">
                  <c:v>4.5839344080000011E-2</c:v>
                </c:pt>
                <c:pt idx="47">
                  <c:v>4.1286154759999999E-2</c:v>
                </c:pt>
                <c:pt idx="48">
                  <c:v>3.5748295680000007E-2</c:v>
                </c:pt>
                <c:pt idx="49">
                  <c:v>3.2881121640000004E-2</c:v>
                </c:pt>
                <c:pt idx="50">
                  <c:v>3.3090695399999995E-2</c:v>
                </c:pt>
                <c:pt idx="51">
                  <c:v>3.47818778E-2</c:v>
                </c:pt>
                <c:pt idx="52">
                  <c:v>3.7173993320000001E-2</c:v>
                </c:pt>
                <c:pt idx="53">
                  <c:v>4.115905768E-2</c:v>
                </c:pt>
                <c:pt idx="54">
                  <c:v>4.8433030720000006E-2</c:v>
                </c:pt>
                <c:pt idx="55">
                  <c:v>5.8221495040000001E-2</c:v>
                </c:pt>
                <c:pt idx="56">
                  <c:v>6.5367597479999984E-2</c:v>
                </c:pt>
                <c:pt idx="57">
                  <c:v>6.8815441599999999E-2</c:v>
                </c:pt>
                <c:pt idx="58">
                  <c:v>6.8624638799999985E-2</c:v>
                </c:pt>
                <c:pt idx="59">
                  <c:v>6.4477107960000002E-2</c:v>
                </c:pt>
                <c:pt idx="60">
                  <c:v>5.74015368E-2</c:v>
                </c:pt>
                <c:pt idx="61">
                  <c:v>4.9009027600000005E-2</c:v>
                </c:pt>
                <c:pt idx="62">
                  <c:v>4.3359882720000006E-2</c:v>
                </c:pt>
                <c:pt idx="63">
                  <c:v>4.1727910240000006E-2</c:v>
                </c:pt>
                <c:pt idx="64">
                  <c:v>4.2943932919999997E-2</c:v>
                </c:pt>
                <c:pt idx="65">
                  <c:v>4.3391246159999994E-2</c:v>
                </c:pt>
                <c:pt idx="66">
                  <c:v>4.1938388560000005E-2</c:v>
                </c:pt>
                <c:pt idx="67">
                  <c:v>3.8428265680000004E-2</c:v>
                </c:pt>
                <c:pt idx="68">
                  <c:v>3.330270971999999E-2</c:v>
                </c:pt>
                <c:pt idx="69">
                  <c:v>2.6955747600000003E-2</c:v>
                </c:pt>
                <c:pt idx="70">
                  <c:v>2.1666527760000002E-2</c:v>
                </c:pt>
                <c:pt idx="71">
                  <c:v>1.8796994400000003E-2</c:v>
                </c:pt>
                <c:pt idx="72">
                  <c:v>1.8071755919999998E-2</c:v>
                </c:pt>
                <c:pt idx="73">
                  <c:v>1.6880777480000001E-2</c:v>
                </c:pt>
                <c:pt idx="74">
                  <c:v>1.282404666E-2</c:v>
                </c:pt>
                <c:pt idx="75">
                  <c:v>6.5926629280000006E-3</c:v>
                </c:pt>
                <c:pt idx="76">
                  <c:v>1.7617837959999999E-3</c:v>
                </c:pt>
                <c:pt idx="77">
                  <c:v>1.866228624E-3</c:v>
                </c:pt>
                <c:pt idx="78">
                  <c:v>6.8017241800000005E-3</c:v>
                </c:pt>
                <c:pt idx="79">
                  <c:v>1.2744088580000002E-2</c:v>
                </c:pt>
                <c:pt idx="80">
                  <c:v>1.5256029179999998E-2</c:v>
                </c:pt>
                <c:pt idx="81">
                  <c:v>1.3617897820000001E-2</c:v>
                </c:pt>
                <c:pt idx="82">
                  <c:v>1.0389065620000002E-2</c:v>
                </c:pt>
                <c:pt idx="83">
                  <c:v>9.168420699999999E-3</c:v>
                </c:pt>
                <c:pt idx="84">
                  <c:v>1.2000805660000002E-2</c:v>
                </c:pt>
                <c:pt idx="85">
                  <c:v>1.8090814399999999E-2</c:v>
                </c:pt>
                <c:pt idx="86">
                  <c:v>2.5145983719999997E-2</c:v>
                </c:pt>
                <c:pt idx="87">
                  <c:v>3.0789522280000002E-2</c:v>
                </c:pt>
                <c:pt idx="88">
                  <c:v>3.3395939279999995E-2</c:v>
                </c:pt>
                <c:pt idx="89">
                  <c:v>3.1434375239999986E-2</c:v>
                </c:pt>
                <c:pt idx="90">
                  <c:v>2.6215416639999996E-2</c:v>
                </c:pt>
                <c:pt idx="91">
                  <c:v>1.8962782600000002E-2</c:v>
                </c:pt>
                <c:pt idx="92">
                  <c:v>1.1861231639999999E-2</c:v>
                </c:pt>
                <c:pt idx="93">
                  <c:v>7.9967795960000018E-3</c:v>
                </c:pt>
                <c:pt idx="94">
                  <c:v>7.0529020200000006E-3</c:v>
                </c:pt>
                <c:pt idx="95">
                  <c:v>6.7186195120000018E-3</c:v>
                </c:pt>
                <c:pt idx="96">
                  <c:v>1.0548779079999997E-2</c:v>
                </c:pt>
                <c:pt idx="97">
                  <c:v>1.4801631839999994E-2</c:v>
                </c:pt>
                <c:pt idx="98">
                  <c:v>1.7928094800000002E-2</c:v>
                </c:pt>
                <c:pt idx="99">
                  <c:v>2.0389267479999997E-2</c:v>
                </c:pt>
                <c:pt idx="100">
                  <c:v>2.3761066920000001E-2</c:v>
                </c:pt>
                <c:pt idx="101">
                  <c:v>2.527148504E-2</c:v>
                </c:pt>
                <c:pt idx="102">
                  <c:v>2.5045023239999999E-2</c:v>
                </c:pt>
                <c:pt idx="103">
                  <c:v>2.5007788840000003E-2</c:v>
                </c:pt>
                <c:pt idx="104">
                  <c:v>2.4552237520000002E-2</c:v>
                </c:pt>
                <c:pt idx="105">
                  <c:v>2.328654468E-2</c:v>
                </c:pt>
                <c:pt idx="106">
                  <c:v>2.1478947559999999E-2</c:v>
                </c:pt>
                <c:pt idx="107">
                  <c:v>1.9453227880000003E-2</c:v>
                </c:pt>
                <c:pt idx="108">
                  <c:v>1.7153564639999997E-2</c:v>
                </c:pt>
                <c:pt idx="109">
                  <c:v>1.4767225080000002E-2</c:v>
                </c:pt>
                <c:pt idx="110">
                  <c:v>1.2789005900000001E-2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ECF-4B3F-B1B0-6C63C1C8D7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5972911"/>
        <c:axId val="25956111"/>
      </c:lineChart>
      <c:catAx>
        <c:axId val="2597291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5956111"/>
        <c:crosses val="autoZero"/>
        <c:auto val="1"/>
        <c:lblAlgn val="ctr"/>
        <c:lblOffset val="100"/>
        <c:noMultiLvlLbl val="0"/>
      </c:catAx>
      <c:valAx>
        <c:axId val="2595611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597291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1 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1 測試取平均'!$B$7:$DR$7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4.3519999999999997E-5</c:v>
                </c:pt>
                <c:pt idx="3">
                  <c:v>8.6550415599999982E-4</c:v>
                </c:pt>
                <c:pt idx="4">
                  <c:v>1.0313384720000004E-3</c:v>
                </c:pt>
                <c:pt idx="5">
                  <c:v>6.5057323200000004E-4</c:v>
                </c:pt>
                <c:pt idx="6">
                  <c:v>6.6419403200000009E-4</c:v>
                </c:pt>
                <c:pt idx="7">
                  <c:v>1.6574887560000002E-3</c:v>
                </c:pt>
                <c:pt idx="8">
                  <c:v>2.3456398080000003E-3</c:v>
                </c:pt>
                <c:pt idx="9">
                  <c:v>1.756878792E-3</c:v>
                </c:pt>
                <c:pt idx="10">
                  <c:v>6.615999999999999E-5</c:v>
                </c:pt>
                <c:pt idx="11">
                  <c:v>0</c:v>
                </c:pt>
                <c:pt idx="12">
                  <c:v>0</c:v>
                </c:pt>
                <c:pt idx="13">
                  <c:v>1.1575999999999999E-5</c:v>
                </c:pt>
                <c:pt idx="14">
                  <c:v>3.0353948960000006E-3</c:v>
                </c:pt>
                <c:pt idx="15">
                  <c:v>6.4848317519999995E-3</c:v>
                </c:pt>
                <c:pt idx="16">
                  <c:v>8.8633446999999994E-3</c:v>
                </c:pt>
                <c:pt idx="17">
                  <c:v>8.5354822399999978E-3</c:v>
                </c:pt>
                <c:pt idx="18">
                  <c:v>6.0865011920000003E-3</c:v>
                </c:pt>
                <c:pt idx="19">
                  <c:v>2.2220141240000004E-3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2.7552921159999999E-3</c:v>
                </c:pt>
                <c:pt idx="27">
                  <c:v>5.9767750560000008E-3</c:v>
                </c:pt>
                <c:pt idx="28">
                  <c:v>9.2799058000000018E-3</c:v>
                </c:pt>
                <c:pt idx="29">
                  <c:v>1.2888895280000002E-2</c:v>
                </c:pt>
                <c:pt idx="30">
                  <c:v>1.771870456E-2</c:v>
                </c:pt>
                <c:pt idx="31">
                  <c:v>2.3809018600000006E-2</c:v>
                </c:pt>
                <c:pt idx="32">
                  <c:v>3.0525065680000001E-2</c:v>
                </c:pt>
                <c:pt idx="33">
                  <c:v>3.819361688000001E-2</c:v>
                </c:pt>
                <c:pt idx="34">
                  <c:v>4.5569579360000001E-2</c:v>
                </c:pt>
                <c:pt idx="35">
                  <c:v>5.1226013840000008E-2</c:v>
                </c:pt>
                <c:pt idx="36">
                  <c:v>5.2949472479999989E-2</c:v>
                </c:pt>
                <c:pt idx="37">
                  <c:v>4.9343743920000002E-2</c:v>
                </c:pt>
                <c:pt idx="38">
                  <c:v>4.1505949080000014E-2</c:v>
                </c:pt>
                <c:pt idx="39">
                  <c:v>3.1798701119999995E-2</c:v>
                </c:pt>
                <c:pt idx="40">
                  <c:v>2.2362042999999998E-2</c:v>
                </c:pt>
                <c:pt idx="41">
                  <c:v>1.5634574740000004E-2</c:v>
                </c:pt>
                <c:pt idx="42">
                  <c:v>1.1693848060000003E-2</c:v>
                </c:pt>
                <c:pt idx="43">
                  <c:v>1.102611178E-2</c:v>
                </c:pt>
                <c:pt idx="44">
                  <c:v>1.3460402399999998E-2</c:v>
                </c:pt>
                <c:pt idx="45">
                  <c:v>1.774221984E-2</c:v>
                </c:pt>
                <c:pt idx="46">
                  <c:v>2.165991816E-2</c:v>
                </c:pt>
                <c:pt idx="47">
                  <c:v>2.3627948760000003E-2</c:v>
                </c:pt>
                <c:pt idx="48">
                  <c:v>2.4182502159999997E-2</c:v>
                </c:pt>
                <c:pt idx="49">
                  <c:v>2.4684193200000006E-2</c:v>
                </c:pt>
                <c:pt idx="50">
                  <c:v>2.6456584960000001E-2</c:v>
                </c:pt>
                <c:pt idx="51">
                  <c:v>3.0158266120000006E-2</c:v>
                </c:pt>
                <c:pt idx="52">
                  <c:v>3.5386233480000001E-2</c:v>
                </c:pt>
                <c:pt idx="53">
                  <c:v>4.0254741679999997E-2</c:v>
                </c:pt>
                <c:pt idx="54">
                  <c:v>4.3112181600000007E-2</c:v>
                </c:pt>
                <c:pt idx="55">
                  <c:v>4.3705592280000004E-2</c:v>
                </c:pt>
                <c:pt idx="56">
                  <c:v>4.3116848280000009E-2</c:v>
                </c:pt>
                <c:pt idx="57">
                  <c:v>4.2835144480000004E-2</c:v>
                </c:pt>
                <c:pt idx="58">
                  <c:v>4.3378881119999997E-2</c:v>
                </c:pt>
                <c:pt idx="59">
                  <c:v>4.4630584479999999E-2</c:v>
                </c:pt>
                <c:pt idx="60">
                  <c:v>4.5333989240000004E-2</c:v>
                </c:pt>
                <c:pt idx="61">
                  <c:v>4.6233743680000002E-2</c:v>
                </c:pt>
                <c:pt idx="62">
                  <c:v>4.7064869079999995E-2</c:v>
                </c:pt>
                <c:pt idx="63">
                  <c:v>4.712386092000001E-2</c:v>
                </c:pt>
                <c:pt idx="64">
                  <c:v>4.5170832879999991E-2</c:v>
                </c:pt>
                <c:pt idx="65">
                  <c:v>4.2146692120000002E-2</c:v>
                </c:pt>
                <c:pt idx="66">
                  <c:v>4.1003546879999991E-2</c:v>
                </c:pt>
                <c:pt idx="67">
                  <c:v>4.3522712800000002E-2</c:v>
                </c:pt>
                <c:pt idx="68">
                  <c:v>4.7568306960000008E-2</c:v>
                </c:pt>
                <c:pt idx="69">
                  <c:v>4.7964758200000006E-2</c:v>
                </c:pt>
                <c:pt idx="70">
                  <c:v>4.223975084E-2</c:v>
                </c:pt>
                <c:pt idx="71">
                  <c:v>3.289336172E-2</c:v>
                </c:pt>
                <c:pt idx="72">
                  <c:v>2.4887453919999997E-2</c:v>
                </c:pt>
                <c:pt idx="73">
                  <c:v>2.0958309560000003E-2</c:v>
                </c:pt>
                <c:pt idx="74">
                  <c:v>2.0654422360000001E-2</c:v>
                </c:pt>
                <c:pt idx="75">
                  <c:v>2.1137373599999999E-2</c:v>
                </c:pt>
                <c:pt idx="76">
                  <c:v>2.0609686679999996E-2</c:v>
                </c:pt>
                <c:pt idx="77">
                  <c:v>1.9033867600000001E-2</c:v>
                </c:pt>
                <c:pt idx="78">
                  <c:v>1.8097803919999999E-2</c:v>
                </c:pt>
                <c:pt idx="79">
                  <c:v>1.866089252E-2</c:v>
                </c:pt>
                <c:pt idx="80">
                  <c:v>1.9260486799999997E-2</c:v>
                </c:pt>
                <c:pt idx="81">
                  <c:v>1.7742702120000002E-2</c:v>
                </c:pt>
                <c:pt idx="82">
                  <c:v>1.2993002759999999E-2</c:v>
                </c:pt>
                <c:pt idx="83">
                  <c:v>6.2806423799999988E-3</c:v>
                </c:pt>
                <c:pt idx="84">
                  <c:v>2.0652550000000003E-4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1.6656963600000002E-4</c:v>
                </c:pt>
                <c:pt idx="89">
                  <c:v>2.4527570880000004E-3</c:v>
                </c:pt>
                <c:pt idx="90">
                  <c:v>5.0834903760000006E-3</c:v>
                </c:pt>
                <c:pt idx="91">
                  <c:v>8.3895979720000017E-3</c:v>
                </c:pt>
                <c:pt idx="92">
                  <c:v>1.131607808E-2</c:v>
                </c:pt>
                <c:pt idx="93">
                  <c:v>1.3596108079999997E-2</c:v>
                </c:pt>
                <c:pt idx="94">
                  <c:v>1.5221907419999996E-2</c:v>
                </c:pt>
                <c:pt idx="95">
                  <c:v>1.5044023860000002E-2</c:v>
                </c:pt>
                <c:pt idx="96">
                  <c:v>1.4936056600000004E-2</c:v>
                </c:pt>
                <c:pt idx="97">
                  <c:v>1.450855878E-2</c:v>
                </c:pt>
                <c:pt idx="98">
                  <c:v>1.3609608139999996E-2</c:v>
                </c:pt>
                <c:pt idx="99">
                  <c:v>1.2422177240000004E-2</c:v>
                </c:pt>
                <c:pt idx="100">
                  <c:v>1.1494347559999998E-2</c:v>
                </c:pt>
                <c:pt idx="101">
                  <c:v>1.0254291599999998E-2</c:v>
                </c:pt>
                <c:pt idx="102">
                  <c:v>9.1451750400000018E-3</c:v>
                </c:pt>
                <c:pt idx="103">
                  <c:v>8.8293313399999997E-3</c:v>
                </c:pt>
                <c:pt idx="104">
                  <c:v>8.283095435999999E-3</c:v>
                </c:pt>
                <c:pt idx="105">
                  <c:v>7.4548264960000001E-3</c:v>
                </c:pt>
                <c:pt idx="106">
                  <c:v>6.2366209000000016E-3</c:v>
                </c:pt>
                <c:pt idx="107">
                  <c:v>4.8081567520000005E-3</c:v>
                </c:pt>
                <c:pt idx="108">
                  <c:v>2.5167116359999997E-3</c:v>
                </c:pt>
                <c:pt idx="109">
                  <c:v>2.0982203599999999E-4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2A6-40EF-B320-00A9AB814B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5972911"/>
        <c:axId val="25956111"/>
      </c:lineChart>
      <c:catAx>
        <c:axId val="2597291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5956111"/>
        <c:crosses val="autoZero"/>
        <c:auto val="1"/>
        <c:lblAlgn val="ctr"/>
        <c:lblOffset val="100"/>
        <c:noMultiLvlLbl val="0"/>
      </c:catAx>
      <c:valAx>
        <c:axId val="2595611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597291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1 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1 測試取平均'!$B$13:$DR$13</c:f>
              <c:numCache>
                <c:formatCode>General</c:formatCode>
                <c:ptCount val="121"/>
                <c:pt idx="0">
                  <c:v>1.9639151870123454E-3</c:v>
                </c:pt>
                <c:pt idx="1">
                  <c:v>1.7424524638271607E-3</c:v>
                </c:pt>
                <c:pt idx="2">
                  <c:v>3.7517661552098763E-3</c:v>
                </c:pt>
                <c:pt idx="3">
                  <c:v>5.0589049968641974E-3</c:v>
                </c:pt>
                <c:pt idx="4">
                  <c:v>5.5877482588148142E-3</c:v>
                </c:pt>
                <c:pt idx="5">
                  <c:v>6.6018232773333331E-3</c:v>
                </c:pt>
                <c:pt idx="6">
                  <c:v>8.6188853332592585E-3</c:v>
                </c:pt>
                <c:pt idx="7">
                  <c:v>1.0238796617160493E-2</c:v>
                </c:pt>
                <c:pt idx="8">
                  <c:v>8.9193529643209896E-3</c:v>
                </c:pt>
                <c:pt idx="9">
                  <c:v>4.0124866036296298E-3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1.3898756606666666E-3</c:v>
                </c:pt>
                <c:pt idx="15">
                  <c:v>6.3324321258765442E-3</c:v>
                </c:pt>
                <c:pt idx="16">
                  <c:v>9.5447159198765435E-3</c:v>
                </c:pt>
                <c:pt idx="17">
                  <c:v>8.845694997901235E-3</c:v>
                </c:pt>
                <c:pt idx="18">
                  <c:v>4.9378936392098756E-3</c:v>
                </c:pt>
                <c:pt idx="19">
                  <c:v>5.4661503654320985E-5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2.8759999999999999E-5</c:v>
                </c:pt>
                <c:pt idx="24">
                  <c:v>7.2198972999999982E-4</c:v>
                </c:pt>
                <c:pt idx="25">
                  <c:v>1.7582502713580242E-3</c:v>
                </c:pt>
                <c:pt idx="26">
                  <c:v>6.9210732083456782E-3</c:v>
                </c:pt>
                <c:pt idx="27">
                  <c:v>1.1587569885185186E-2</c:v>
                </c:pt>
                <c:pt idx="28">
                  <c:v>1.5827398123456793E-2</c:v>
                </c:pt>
                <c:pt idx="29">
                  <c:v>1.9555536561481481E-2</c:v>
                </c:pt>
                <c:pt idx="30">
                  <c:v>2.3387744198518523E-2</c:v>
                </c:pt>
                <c:pt idx="31">
                  <c:v>2.7624421360987653E-2</c:v>
                </c:pt>
                <c:pt idx="32">
                  <c:v>3.2394316778271606E-2</c:v>
                </c:pt>
                <c:pt idx="33">
                  <c:v>3.9231276505925922E-2</c:v>
                </c:pt>
                <c:pt idx="34">
                  <c:v>4.7325150937777782E-2</c:v>
                </c:pt>
                <c:pt idx="35">
                  <c:v>5.5235326209876541E-2</c:v>
                </c:pt>
                <c:pt idx="36">
                  <c:v>6.0032374618271607E-2</c:v>
                </c:pt>
                <c:pt idx="37">
                  <c:v>5.991719339234567E-2</c:v>
                </c:pt>
                <c:pt idx="38">
                  <c:v>5.5406683667901239E-2</c:v>
                </c:pt>
                <c:pt idx="39">
                  <c:v>4.8447172788148141E-2</c:v>
                </c:pt>
                <c:pt idx="40">
                  <c:v>4.0324981529629628E-2</c:v>
                </c:pt>
                <c:pt idx="41">
                  <c:v>3.3078211575061724E-2</c:v>
                </c:pt>
                <c:pt idx="42">
                  <c:v>2.7446613970370373E-2</c:v>
                </c:pt>
                <c:pt idx="43">
                  <c:v>2.508175708395062E-2</c:v>
                </c:pt>
                <c:pt idx="44">
                  <c:v>2.7264381840246914E-2</c:v>
                </c:pt>
                <c:pt idx="45">
                  <c:v>3.2087865148888887E-2</c:v>
                </c:pt>
                <c:pt idx="46">
                  <c:v>3.5989256086172844E-2</c:v>
                </c:pt>
                <c:pt idx="47">
                  <c:v>3.6716780791111119E-2</c:v>
                </c:pt>
                <c:pt idx="48">
                  <c:v>3.5141250635802472E-2</c:v>
                </c:pt>
                <c:pt idx="49">
                  <c:v>3.3493212681975311E-2</c:v>
                </c:pt>
                <c:pt idx="50">
                  <c:v>3.2470959852592594E-2</c:v>
                </c:pt>
                <c:pt idx="51">
                  <c:v>3.2186917361234565E-2</c:v>
                </c:pt>
                <c:pt idx="52">
                  <c:v>3.2297663704938272E-2</c:v>
                </c:pt>
                <c:pt idx="53">
                  <c:v>3.2033907781728398E-2</c:v>
                </c:pt>
                <c:pt idx="54">
                  <c:v>3.1180284837037043E-2</c:v>
                </c:pt>
                <c:pt idx="55">
                  <c:v>3.1564471482716044E-2</c:v>
                </c:pt>
                <c:pt idx="56">
                  <c:v>3.4042449506666669E-2</c:v>
                </c:pt>
                <c:pt idx="57">
                  <c:v>4.0582314715555561E-2</c:v>
                </c:pt>
                <c:pt idx="58">
                  <c:v>4.9450953094320987E-2</c:v>
                </c:pt>
                <c:pt idx="59">
                  <c:v>5.6380882514074075E-2</c:v>
                </c:pt>
                <c:pt idx="60">
                  <c:v>5.7569566408395056E-2</c:v>
                </c:pt>
                <c:pt idx="61">
                  <c:v>5.494552154222223E-2</c:v>
                </c:pt>
                <c:pt idx="62">
                  <c:v>5.2296345487901234E-2</c:v>
                </c:pt>
                <c:pt idx="63">
                  <c:v>5.1433232858024695E-2</c:v>
                </c:pt>
                <c:pt idx="64">
                  <c:v>5.0062137023950626E-2</c:v>
                </c:pt>
                <c:pt idx="65">
                  <c:v>4.6722742890617286E-2</c:v>
                </c:pt>
                <c:pt idx="66">
                  <c:v>4.4797042901975302E-2</c:v>
                </c:pt>
                <c:pt idx="67">
                  <c:v>4.8288168851604939E-2</c:v>
                </c:pt>
                <c:pt idx="68">
                  <c:v>5.5562045390123459E-2</c:v>
                </c:pt>
                <c:pt idx="69">
                  <c:v>5.84035931765432E-2</c:v>
                </c:pt>
                <c:pt idx="70">
                  <c:v>5.1099840845925927E-2</c:v>
                </c:pt>
                <c:pt idx="71">
                  <c:v>3.5205686909629622E-2</c:v>
                </c:pt>
                <c:pt idx="72">
                  <c:v>1.849176439802469E-2</c:v>
                </c:pt>
                <c:pt idx="73">
                  <c:v>7.7032931054320979E-3</c:v>
                </c:pt>
                <c:pt idx="74">
                  <c:v>5.2259588615802474E-3</c:v>
                </c:pt>
                <c:pt idx="75">
                  <c:v>8.624889374691358E-3</c:v>
                </c:pt>
                <c:pt idx="76">
                  <c:v>1.4151620372345679E-2</c:v>
                </c:pt>
                <c:pt idx="77">
                  <c:v>1.8443453288641977E-2</c:v>
                </c:pt>
                <c:pt idx="78">
                  <c:v>2.1241240006296295E-2</c:v>
                </c:pt>
                <c:pt idx="79">
                  <c:v>2.3358000742716056E-2</c:v>
                </c:pt>
                <c:pt idx="80">
                  <c:v>2.3919433253827161E-2</c:v>
                </c:pt>
                <c:pt idx="81">
                  <c:v>2.1171668206419747E-2</c:v>
                </c:pt>
                <c:pt idx="82">
                  <c:v>1.4159549439753089E-2</c:v>
                </c:pt>
                <c:pt idx="83">
                  <c:v>5.2936318828395038E-3</c:v>
                </c:pt>
                <c:pt idx="84">
                  <c:v>1.9829855866666671E-3</c:v>
                </c:pt>
                <c:pt idx="85">
                  <c:v>1.438939377777778E-3</c:v>
                </c:pt>
                <c:pt idx="86">
                  <c:v>2.6174411522222221E-3</c:v>
                </c:pt>
                <c:pt idx="87">
                  <c:v>7.1002250804444444E-3</c:v>
                </c:pt>
                <c:pt idx="88">
                  <c:v>1.7462772429876545E-2</c:v>
                </c:pt>
                <c:pt idx="89">
                  <c:v>2.614112278493827E-2</c:v>
                </c:pt>
                <c:pt idx="90">
                  <c:v>3.1461382627160493E-2</c:v>
                </c:pt>
                <c:pt idx="91">
                  <c:v>3.3692096351851858E-2</c:v>
                </c:pt>
                <c:pt idx="92">
                  <c:v>3.2622264228148144E-2</c:v>
                </c:pt>
                <c:pt idx="93">
                  <c:v>3.0515107566913585E-2</c:v>
                </c:pt>
                <c:pt idx="94">
                  <c:v>2.8189730202716048E-2</c:v>
                </c:pt>
                <c:pt idx="95">
                  <c:v>2.5096307518518518E-2</c:v>
                </c:pt>
                <c:pt idx="96">
                  <c:v>2.4603868788395062E-2</c:v>
                </c:pt>
                <c:pt idx="97">
                  <c:v>2.5301195494320996E-2</c:v>
                </c:pt>
                <c:pt idx="98">
                  <c:v>2.6256172701728395E-2</c:v>
                </c:pt>
                <c:pt idx="99">
                  <c:v>2.7272075008148145E-2</c:v>
                </c:pt>
                <c:pt idx="100">
                  <c:v>2.8621133774567903E-2</c:v>
                </c:pt>
                <c:pt idx="101">
                  <c:v>2.877575639580247E-2</c:v>
                </c:pt>
                <c:pt idx="102">
                  <c:v>2.842660463851852E-2</c:v>
                </c:pt>
                <c:pt idx="103">
                  <c:v>2.8102258311358024E-2</c:v>
                </c:pt>
                <c:pt idx="104">
                  <c:v>2.6828626589876545E-2</c:v>
                </c:pt>
                <c:pt idx="105">
                  <c:v>2.4596176016296295E-2</c:v>
                </c:pt>
                <c:pt idx="106">
                  <c:v>2.1370881982716052E-2</c:v>
                </c:pt>
                <c:pt idx="107">
                  <c:v>1.7597875991604939E-2</c:v>
                </c:pt>
                <c:pt idx="108">
                  <c:v>1.2653870529481482E-2</c:v>
                </c:pt>
                <c:pt idx="109">
                  <c:v>7.0000373425432097E-3</c:v>
                </c:pt>
                <c:pt idx="110">
                  <c:v>2.470935513209877E-3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B47-4C8B-A3A3-1032D99D7E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5972911"/>
        <c:axId val="25956111"/>
      </c:lineChart>
      <c:catAx>
        <c:axId val="2597291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5956111"/>
        <c:crosses val="autoZero"/>
        <c:auto val="1"/>
        <c:lblAlgn val="ctr"/>
        <c:lblOffset val="100"/>
        <c:noMultiLvlLbl val="0"/>
      </c:catAx>
      <c:valAx>
        <c:axId val="2595611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597291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0 訓練取平均'!$B$1:$DR$1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0 訓練取平均'!$B$17:$DR$17</c:f>
              <c:numCache>
                <c:formatCode>General</c:formatCode>
                <c:ptCount val="121"/>
                <c:pt idx="0">
                  <c:v>0</c:v>
                </c:pt>
                <c:pt idx="1">
                  <c:v>2.514119891111111E-4</c:v>
                </c:pt>
                <c:pt idx="2">
                  <c:v>5.3604903973333328E-3</c:v>
                </c:pt>
                <c:pt idx="3">
                  <c:v>1.1926034541111111E-2</c:v>
                </c:pt>
                <c:pt idx="4">
                  <c:v>1.4803018165555556E-2</c:v>
                </c:pt>
                <c:pt idx="5">
                  <c:v>1.5863728929999998E-2</c:v>
                </c:pt>
                <c:pt idx="6">
                  <c:v>1.6262501751111113E-2</c:v>
                </c:pt>
                <c:pt idx="7">
                  <c:v>1.5015105193333335E-2</c:v>
                </c:pt>
                <c:pt idx="8">
                  <c:v>1.0589554756666666E-2</c:v>
                </c:pt>
                <c:pt idx="9">
                  <c:v>3.7098041753333322E-3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2.0085344688888893E-4</c:v>
                </c:pt>
                <c:pt idx="14">
                  <c:v>3.7428165511111098E-3</c:v>
                </c:pt>
                <c:pt idx="15">
                  <c:v>7.5461387722222219E-3</c:v>
                </c:pt>
                <c:pt idx="16">
                  <c:v>8.130685556666668E-3</c:v>
                </c:pt>
                <c:pt idx="17">
                  <c:v>5.4410111697777777E-3</c:v>
                </c:pt>
                <c:pt idx="18">
                  <c:v>1.991774757777778E-3</c:v>
                </c:pt>
                <c:pt idx="19">
                  <c:v>2.2163333333333342E-5</c:v>
                </c:pt>
                <c:pt idx="20">
                  <c:v>0</c:v>
                </c:pt>
                <c:pt idx="21">
                  <c:v>2.385321862222222E-4</c:v>
                </c:pt>
                <c:pt idx="22">
                  <c:v>2.8759087984444442E-3</c:v>
                </c:pt>
                <c:pt idx="23">
                  <c:v>6.2662485844444437E-3</c:v>
                </c:pt>
                <c:pt idx="24">
                  <c:v>1.0491639378888888E-2</c:v>
                </c:pt>
                <c:pt idx="25">
                  <c:v>1.3750612105555554E-2</c:v>
                </c:pt>
                <c:pt idx="26">
                  <c:v>1.7184780481111109E-2</c:v>
                </c:pt>
                <c:pt idx="27">
                  <c:v>1.9613200966666664E-2</c:v>
                </c:pt>
                <c:pt idx="28">
                  <c:v>2.1967188317777775E-2</c:v>
                </c:pt>
                <c:pt idx="29">
                  <c:v>2.429206685777778E-2</c:v>
                </c:pt>
                <c:pt idx="30">
                  <c:v>2.6447141168888893E-2</c:v>
                </c:pt>
                <c:pt idx="31">
                  <c:v>2.8772237111111112E-2</c:v>
                </c:pt>
                <c:pt idx="32">
                  <c:v>3.2456365317777784E-2</c:v>
                </c:pt>
                <c:pt idx="33">
                  <c:v>3.9048350622222228E-2</c:v>
                </c:pt>
                <c:pt idx="34">
                  <c:v>4.7905894784444451E-2</c:v>
                </c:pt>
                <c:pt idx="35">
                  <c:v>5.7697895028888883E-2</c:v>
                </c:pt>
                <c:pt idx="36">
                  <c:v>6.5550149886666673E-2</c:v>
                </c:pt>
                <c:pt idx="37">
                  <c:v>6.9711012088888871E-2</c:v>
                </c:pt>
                <c:pt idx="38">
                  <c:v>6.9349155242222224E-2</c:v>
                </c:pt>
                <c:pt idx="39">
                  <c:v>6.5509039391111093E-2</c:v>
                </c:pt>
                <c:pt idx="40">
                  <c:v>5.8610022037777765E-2</c:v>
                </c:pt>
                <c:pt idx="41">
                  <c:v>5.0344543379999988E-2</c:v>
                </c:pt>
                <c:pt idx="42">
                  <c:v>4.2162718517777781E-2</c:v>
                </c:pt>
                <c:pt idx="43">
                  <c:v>3.5836685560000005E-2</c:v>
                </c:pt>
                <c:pt idx="44">
                  <c:v>3.3897568028888894E-2</c:v>
                </c:pt>
                <c:pt idx="45">
                  <c:v>3.5631701317777771E-2</c:v>
                </c:pt>
                <c:pt idx="46">
                  <c:v>3.790002294666666E-2</c:v>
                </c:pt>
                <c:pt idx="47">
                  <c:v>3.7786108702222231E-2</c:v>
                </c:pt>
                <c:pt idx="48">
                  <c:v>3.5171775844444454E-2</c:v>
                </c:pt>
                <c:pt idx="49">
                  <c:v>3.1968711695555561E-2</c:v>
                </c:pt>
                <c:pt idx="50">
                  <c:v>2.9070947393333338E-2</c:v>
                </c:pt>
                <c:pt idx="51">
                  <c:v>2.6958846986666663E-2</c:v>
                </c:pt>
                <c:pt idx="52">
                  <c:v>2.720472296E-2</c:v>
                </c:pt>
                <c:pt idx="53">
                  <c:v>3.1106431286666666E-2</c:v>
                </c:pt>
                <c:pt idx="54">
                  <c:v>3.8681332553333336E-2</c:v>
                </c:pt>
                <c:pt idx="55">
                  <c:v>4.841485928888889E-2</c:v>
                </c:pt>
                <c:pt idx="56">
                  <c:v>5.6546731444444442E-2</c:v>
                </c:pt>
                <c:pt idx="57">
                  <c:v>6.3263128964444429E-2</c:v>
                </c:pt>
                <c:pt idx="58">
                  <c:v>6.8706369333333336E-2</c:v>
                </c:pt>
                <c:pt idx="59">
                  <c:v>7.1036181642222224E-2</c:v>
                </c:pt>
                <c:pt idx="60">
                  <c:v>6.8133599226666675E-2</c:v>
                </c:pt>
                <c:pt idx="61">
                  <c:v>6.1698971091111131E-2</c:v>
                </c:pt>
                <c:pt idx="62">
                  <c:v>5.5333800571111112E-2</c:v>
                </c:pt>
                <c:pt idx="63">
                  <c:v>5.0545339857777781E-2</c:v>
                </c:pt>
                <c:pt idx="64">
                  <c:v>4.6195365679999996E-2</c:v>
                </c:pt>
                <c:pt idx="65">
                  <c:v>4.1105007942222209E-2</c:v>
                </c:pt>
                <c:pt idx="66">
                  <c:v>3.822043138666667E-2</c:v>
                </c:pt>
                <c:pt idx="67">
                  <c:v>4.0319981271111117E-2</c:v>
                </c:pt>
                <c:pt idx="68">
                  <c:v>4.5898475297777776E-2</c:v>
                </c:pt>
                <c:pt idx="69">
                  <c:v>4.8289472968888879E-2</c:v>
                </c:pt>
                <c:pt idx="70">
                  <c:v>4.3490587011111109E-2</c:v>
                </c:pt>
                <c:pt idx="71">
                  <c:v>3.2458493651111114E-2</c:v>
                </c:pt>
                <c:pt idx="72">
                  <c:v>1.9998607562222218E-2</c:v>
                </c:pt>
                <c:pt idx="73">
                  <c:v>9.9740202033333312E-3</c:v>
                </c:pt>
                <c:pt idx="74">
                  <c:v>4.0009528273333332E-3</c:v>
                </c:pt>
                <c:pt idx="75">
                  <c:v>2.1533477766666666E-3</c:v>
                </c:pt>
                <c:pt idx="76">
                  <c:v>3.8385769968888894E-3</c:v>
                </c:pt>
                <c:pt idx="77">
                  <c:v>8.2113421495555571E-3</c:v>
                </c:pt>
                <c:pt idx="78">
                  <c:v>1.366349631777778E-2</c:v>
                </c:pt>
                <c:pt idx="79">
                  <c:v>1.8439132591111105E-2</c:v>
                </c:pt>
                <c:pt idx="80">
                  <c:v>2.057828422E-2</c:v>
                </c:pt>
                <c:pt idx="81">
                  <c:v>1.9230581337777775E-2</c:v>
                </c:pt>
                <c:pt idx="82">
                  <c:v>1.4965816771111112E-2</c:v>
                </c:pt>
                <c:pt idx="83">
                  <c:v>1.0006483749555558E-2</c:v>
                </c:pt>
                <c:pt idx="84">
                  <c:v>7.0122901444444434E-3</c:v>
                </c:pt>
                <c:pt idx="85">
                  <c:v>7.9692484755555567E-3</c:v>
                </c:pt>
                <c:pt idx="86">
                  <c:v>1.3049448627777778E-2</c:v>
                </c:pt>
                <c:pt idx="87">
                  <c:v>2.0489852108888894E-2</c:v>
                </c:pt>
                <c:pt idx="88">
                  <c:v>2.8015968462222221E-2</c:v>
                </c:pt>
                <c:pt idx="89">
                  <c:v>3.3134822495555556E-2</c:v>
                </c:pt>
                <c:pt idx="90">
                  <c:v>3.5003456911111112E-2</c:v>
                </c:pt>
                <c:pt idx="91">
                  <c:v>3.4227644197777782E-2</c:v>
                </c:pt>
                <c:pt idx="92">
                  <c:v>3.1379817144444447E-2</c:v>
                </c:pt>
                <c:pt idx="93">
                  <c:v>2.8900262279999995E-2</c:v>
                </c:pt>
                <c:pt idx="94">
                  <c:v>2.6978742291111111E-2</c:v>
                </c:pt>
                <c:pt idx="95">
                  <c:v>2.3894585755555559E-2</c:v>
                </c:pt>
                <c:pt idx="96">
                  <c:v>2.3182354411111106E-2</c:v>
                </c:pt>
                <c:pt idx="97">
                  <c:v>2.2723508873333336E-2</c:v>
                </c:pt>
                <c:pt idx="98">
                  <c:v>2.1767302779999997E-2</c:v>
                </c:pt>
                <c:pt idx="99">
                  <c:v>2.1017538440000001E-2</c:v>
                </c:pt>
                <c:pt idx="100">
                  <c:v>2.1915928599999995E-2</c:v>
                </c:pt>
                <c:pt idx="101">
                  <c:v>2.2529765062222221E-2</c:v>
                </c:pt>
                <c:pt idx="102">
                  <c:v>2.2290423917777778E-2</c:v>
                </c:pt>
                <c:pt idx="103">
                  <c:v>2.2732778655555553E-2</c:v>
                </c:pt>
                <c:pt idx="104">
                  <c:v>2.2771642893333333E-2</c:v>
                </c:pt>
                <c:pt idx="105">
                  <c:v>2.2018441233333335E-2</c:v>
                </c:pt>
                <c:pt idx="106">
                  <c:v>2.0480087677777783E-2</c:v>
                </c:pt>
                <c:pt idx="107">
                  <c:v>1.8435499237777781E-2</c:v>
                </c:pt>
                <c:pt idx="108">
                  <c:v>1.5541439497777775E-2</c:v>
                </c:pt>
                <c:pt idx="109">
                  <c:v>1.1938074612222217E-2</c:v>
                </c:pt>
                <c:pt idx="110">
                  <c:v>8.2362471266666671E-3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5C6-44FA-B6F4-4BED18D10A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919677456"/>
        <c:axId val="1919670256"/>
      </c:lineChart>
      <c:catAx>
        <c:axId val="1919677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919670256"/>
        <c:crosses val="autoZero"/>
        <c:auto val="1"/>
        <c:lblAlgn val="ctr"/>
        <c:lblOffset val="100"/>
        <c:noMultiLvlLbl val="0"/>
      </c:catAx>
      <c:valAx>
        <c:axId val="1919670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919677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0 訓練取平均'!$B$1:$DR$1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0 訓練取平均'!$B$25:$DR$25</c:f>
              <c:numCache>
                <c:formatCode>General</c:formatCode>
                <c:ptCount val="121"/>
                <c:pt idx="0">
                  <c:v>3.9760127800000006E-4</c:v>
                </c:pt>
                <c:pt idx="1">
                  <c:v>6.756000000000001E-5</c:v>
                </c:pt>
                <c:pt idx="2">
                  <c:v>1.4912460999999997E-4</c:v>
                </c:pt>
                <c:pt idx="3">
                  <c:v>1.1245711066666664E-4</c:v>
                </c:pt>
                <c:pt idx="4">
                  <c:v>7.6229489266666677E-4</c:v>
                </c:pt>
                <c:pt idx="5">
                  <c:v>1.5936428139999997E-3</c:v>
                </c:pt>
                <c:pt idx="6">
                  <c:v>2.616386224E-3</c:v>
                </c:pt>
                <c:pt idx="7">
                  <c:v>4.4522091753333333E-3</c:v>
                </c:pt>
                <c:pt idx="8">
                  <c:v>5.5322092860000003E-3</c:v>
                </c:pt>
                <c:pt idx="9">
                  <c:v>4.340104056666667E-3</c:v>
                </c:pt>
                <c:pt idx="10">
                  <c:v>9.9897856759999975E-4</c:v>
                </c:pt>
                <c:pt idx="11">
                  <c:v>1.553970626666666E-4</c:v>
                </c:pt>
                <c:pt idx="12">
                  <c:v>0</c:v>
                </c:pt>
                <c:pt idx="13">
                  <c:v>0</c:v>
                </c:pt>
                <c:pt idx="14">
                  <c:v>9.5432898200000003E-4</c:v>
                </c:pt>
                <c:pt idx="15">
                  <c:v>6.584943462000001E-3</c:v>
                </c:pt>
                <c:pt idx="16">
                  <c:v>1.1054374536666666E-2</c:v>
                </c:pt>
                <c:pt idx="17">
                  <c:v>1.1056582434666666E-2</c:v>
                </c:pt>
                <c:pt idx="18">
                  <c:v>6.9328986153333327E-3</c:v>
                </c:pt>
                <c:pt idx="19">
                  <c:v>4.7396773806666675E-4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2.0402140933333335E-4</c:v>
                </c:pt>
                <c:pt idx="26">
                  <c:v>4.8805409559999997E-3</c:v>
                </c:pt>
                <c:pt idx="27">
                  <c:v>9.8182367913333332E-3</c:v>
                </c:pt>
                <c:pt idx="28">
                  <c:v>1.3370183490000001E-2</c:v>
                </c:pt>
                <c:pt idx="29">
                  <c:v>1.5261891788000002E-2</c:v>
                </c:pt>
                <c:pt idx="30">
                  <c:v>1.7138076793333335E-2</c:v>
                </c:pt>
                <c:pt idx="31">
                  <c:v>1.9209524145333334E-2</c:v>
                </c:pt>
                <c:pt idx="32">
                  <c:v>2.0857686140000005E-2</c:v>
                </c:pt>
                <c:pt idx="33">
                  <c:v>2.3363904483333336E-2</c:v>
                </c:pt>
                <c:pt idx="34">
                  <c:v>2.6184815746666663E-2</c:v>
                </c:pt>
                <c:pt idx="35">
                  <c:v>2.8734922686666657E-2</c:v>
                </c:pt>
                <c:pt idx="36">
                  <c:v>2.9368275293333336E-2</c:v>
                </c:pt>
                <c:pt idx="37">
                  <c:v>2.7271241960000005E-2</c:v>
                </c:pt>
                <c:pt idx="38">
                  <c:v>2.3030377336666668E-2</c:v>
                </c:pt>
                <c:pt idx="39">
                  <c:v>1.8306040249999996E-2</c:v>
                </c:pt>
                <c:pt idx="40">
                  <c:v>1.3801584799999999E-2</c:v>
                </c:pt>
                <c:pt idx="41">
                  <c:v>1.0549289611333331E-2</c:v>
                </c:pt>
                <c:pt idx="42">
                  <c:v>8.6856053479999994E-3</c:v>
                </c:pt>
                <c:pt idx="43">
                  <c:v>1.0021653006666667E-2</c:v>
                </c:pt>
                <c:pt idx="44">
                  <c:v>1.5372350893333334E-2</c:v>
                </c:pt>
                <c:pt idx="45">
                  <c:v>2.2989935273333328E-2</c:v>
                </c:pt>
                <c:pt idx="46">
                  <c:v>2.9552397773333332E-2</c:v>
                </c:pt>
                <c:pt idx="47">
                  <c:v>3.2474571739999999E-2</c:v>
                </c:pt>
                <c:pt idx="48">
                  <c:v>3.1821680919999998E-2</c:v>
                </c:pt>
                <c:pt idx="49">
                  <c:v>2.9307553613333325E-2</c:v>
                </c:pt>
                <c:pt idx="50">
                  <c:v>2.6202565720000005E-2</c:v>
                </c:pt>
                <c:pt idx="51">
                  <c:v>2.4450748046666675E-2</c:v>
                </c:pt>
                <c:pt idx="52">
                  <c:v>2.4677949313333329E-2</c:v>
                </c:pt>
                <c:pt idx="53">
                  <c:v>2.5457324573333336E-2</c:v>
                </c:pt>
                <c:pt idx="54">
                  <c:v>2.4853815706666664E-2</c:v>
                </c:pt>
                <c:pt idx="55">
                  <c:v>2.3313493553333335E-2</c:v>
                </c:pt>
                <c:pt idx="56">
                  <c:v>2.3103828529999999E-2</c:v>
                </c:pt>
                <c:pt idx="57">
                  <c:v>2.6215157993333332E-2</c:v>
                </c:pt>
                <c:pt idx="58">
                  <c:v>3.1999240053333336E-2</c:v>
                </c:pt>
                <c:pt idx="59">
                  <c:v>3.7705516879999998E-2</c:v>
                </c:pt>
                <c:pt idx="60">
                  <c:v>4.0224136819999992E-2</c:v>
                </c:pt>
                <c:pt idx="61">
                  <c:v>4.0738148973333325E-2</c:v>
                </c:pt>
                <c:pt idx="62">
                  <c:v>4.0370089186666666E-2</c:v>
                </c:pt>
                <c:pt idx="63">
                  <c:v>3.9456061653333332E-2</c:v>
                </c:pt>
                <c:pt idx="64">
                  <c:v>3.7040786999999999E-2</c:v>
                </c:pt>
                <c:pt idx="65">
                  <c:v>3.4600998693333336E-2</c:v>
                </c:pt>
                <c:pt idx="66">
                  <c:v>3.6016199613333334E-2</c:v>
                </c:pt>
                <c:pt idx="67">
                  <c:v>4.3745700999999998E-2</c:v>
                </c:pt>
                <c:pt idx="68">
                  <c:v>5.4492870739999998E-2</c:v>
                </c:pt>
                <c:pt idx="69">
                  <c:v>6.0414396666666668E-2</c:v>
                </c:pt>
                <c:pt idx="70">
                  <c:v>5.6462291386666662E-2</c:v>
                </c:pt>
                <c:pt idx="71">
                  <c:v>4.4257829186666674E-2</c:v>
                </c:pt>
                <c:pt idx="72">
                  <c:v>3.0611472959999997E-2</c:v>
                </c:pt>
                <c:pt idx="73">
                  <c:v>2.0919672293333337E-2</c:v>
                </c:pt>
                <c:pt idx="74">
                  <c:v>1.6568727639999999E-2</c:v>
                </c:pt>
                <c:pt idx="75">
                  <c:v>1.4771727169999999E-2</c:v>
                </c:pt>
                <c:pt idx="76">
                  <c:v>1.361401277E-2</c:v>
                </c:pt>
                <c:pt idx="77">
                  <c:v>1.3743292070666668E-2</c:v>
                </c:pt>
                <c:pt idx="78">
                  <c:v>1.7049537323333336E-2</c:v>
                </c:pt>
                <c:pt idx="79">
                  <c:v>2.2307685690000002E-2</c:v>
                </c:pt>
                <c:pt idx="80">
                  <c:v>2.4845908140000005E-2</c:v>
                </c:pt>
                <c:pt idx="81">
                  <c:v>2.0970879966666668E-2</c:v>
                </c:pt>
                <c:pt idx="82">
                  <c:v>1.0783585406666667E-2</c:v>
                </c:pt>
                <c:pt idx="83">
                  <c:v>4.4326225466666675E-4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2.6268112260000006E-3</c:v>
                </c:pt>
                <c:pt idx="89">
                  <c:v>9.647235983333332E-3</c:v>
                </c:pt>
                <c:pt idx="90">
                  <c:v>1.5400181636666666E-2</c:v>
                </c:pt>
                <c:pt idx="91">
                  <c:v>2.0142466926666665E-2</c:v>
                </c:pt>
                <c:pt idx="92">
                  <c:v>2.3113948553333336E-2</c:v>
                </c:pt>
                <c:pt idx="93">
                  <c:v>2.467169889333333E-2</c:v>
                </c:pt>
                <c:pt idx="94">
                  <c:v>2.5069893610000005E-2</c:v>
                </c:pt>
                <c:pt idx="95">
                  <c:v>2.4515945599999998E-2</c:v>
                </c:pt>
                <c:pt idx="96">
                  <c:v>2.4846547610000002E-2</c:v>
                </c:pt>
                <c:pt idx="97">
                  <c:v>2.5699728499999998E-2</c:v>
                </c:pt>
                <c:pt idx="98">
                  <c:v>2.6537265613333333E-2</c:v>
                </c:pt>
                <c:pt idx="99">
                  <c:v>2.6959899739999998E-2</c:v>
                </c:pt>
                <c:pt idx="100">
                  <c:v>2.685763855333333E-2</c:v>
                </c:pt>
                <c:pt idx="101">
                  <c:v>2.6612152E-2</c:v>
                </c:pt>
                <c:pt idx="102">
                  <c:v>2.6353396446666667E-2</c:v>
                </c:pt>
                <c:pt idx="103">
                  <c:v>2.6614490886666665E-2</c:v>
                </c:pt>
                <c:pt idx="104">
                  <c:v>2.6363366506666663E-2</c:v>
                </c:pt>
                <c:pt idx="105">
                  <c:v>2.5652710340000003E-2</c:v>
                </c:pt>
                <c:pt idx="106">
                  <c:v>2.4352525320000006E-2</c:v>
                </c:pt>
                <c:pt idx="107">
                  <c:v>2.2869171986666666E-2</c:v>
                </c:pt>
                <c:pt idx="108">
                  <c:v>2.0259786126666669E-2</c:v>
                </c:pt>
                <c:pt idx="109">
                  <c:v>1.7000577410000002E-2</c:v>
                </c:pt>
                <c:pt idx="110">
                  <c:v>1.3611473866666668E-2</c:v>
                </c:pt>
                <c:pt idx="111">
                  <c:v>1.0803199882666667E-2</c:v>
                </c:pt>
                <c:pt idx="112">
                  <c:v>6.909051097999999E-3</c:v>
                </c:pt>
                <c:pt idx="113">
                  <c:v>3.6106638397333337E-3</c:v>
                </c:pt>
                <c:pt idx="114">
                  <c:v>2.2323692533333332E-3</c:v>
                </c:pt>
                <c:pt idx="115">
                  <c:v>1.5034285046666672E-3</c:v>
                </c:pt>
                <c:pt idx="116">
                  <c:v>6.9434692800000007E-4</c:v>
                </c:pt>
                <c:pt idx="117">
                  <c:v>8.7897346000000002E-5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6AA-4173-8C2F-1037B3DAB64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919677456"/>
        <c:axId val="1919670256"/>
      </c:lineChart>
      <c:catAx>
        <c:axId val="1919677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919670256"/>
        <c:crosses val="autoZero"/>
        <c:auto val="1"/>
        <c:lblAlgn val="ctr"/>
        <c:lblOffset val="100"/>
        <c:noMultiLvlLbl val="0"/>
      </c:catAx>
      <c:valAx>
        <c:axId val="1919670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919677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0 訓練取平均'!$B$1:$DQ$1</c:f>
              <c:numCache>
                <c:formatCode>General</c:formatCode>
                <c:ptCount val="120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</c:numCache>
            </c:numRef>
          </c:cat>
          <c:val>
            <c:numRef>
              <c:f>'男 CLASS 0 訓練取平均'!$B$29:$DQ$29</c:f>
              <c:numCache>
                <c:formatCode>General</c:formatCode>
                <c:ptCount val="120"/>
                <c:pt idx="0">
                  <c:v>3.2995612649999988E-3</c:v>
                </c:pt>
                <c:pt idx="1">
                  <c:v>2.1036474566666673E-3</c:v>
                </c:pt>
                <c:pt idx="2">
                  <c:v>3.3521289766666666E-3</c:v>
                </c:pt>
                <c:pt idx="3">
                  <c:v>3.315083735E-3</c:v>
                </c:pt>
                <c:pt idx="4">
                  <c:v>3.1790369949999996E-3</c:v>
                </c:pt>
                <c:pt idx="5">
                  <c:v>3.8310238883333325E-3</c:v>
                </c:pt>
                <c:pt idx="6">
                  <c:v>5.7219296500000006E-3</c:v>
                </c:pt>
                <c:pt idx="7">
                  <c:v>7.9128455149999992E-3</c:v>
                </c:pt>
                <c:pt idx="8">
                  <c:v>7.7761057233333335E-3</c:v>
                </c:pt>
                <c:pt idx="9">
                  <c:v>4.1366969166666658E-3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1.2439713449999997E-3</c:v>
                </c:pt>
                <c:pt idx="15">
                  <c:v>6.9502246966666676E-3</c:v>
                </c:pt>
                <c:pt idx="16">
                  <c:v>1.1291945658333333E-2</c:v>
                </c:pt>
                <c:pt idx="17">
                  <c:v>1.1186585908333333E-2</c:v>
                </c:pt>
                <c:pt idx="18">
                  <c:v>6.914891234999998E-3</c:v>
                </c:pt>
                <c:pt idx="19">
                  <c:v>5.1418153566666668E-4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2.9360723333333334E-6</c:v>
                </c:pt>
                <c:pt idx="26">
                  <c:v>5.5955330349999992E-3</c:v>
                </c:pt>
                <c:pt idx="27">
                  <c:v>1.1078227791666666E-2</c:v>
                </c:pt>
                <c:pt idx="28">
                  <c:v>1.5805980966666668E-2</c:v>
                </c:pt>
                <c:pt idx="29">
                  <c:v>1.9766202033333333E-2</c:v>
                </c:pt>
                <c:pt idx="30">
                  <c:v>2.4134515583333335E-2</c:v>
                </c:pt>
                <c:pt idx="31">
                  <c:v>2.9008135816666669E-2</c:v>
                </c:pt>
                <c:pt idx="32">
                  <c:v>3.3880305116666676E-2</c:v>
                </c:pt>
                <c:pt idx="33">
                  <c:v>4.0143694083333334E-2</c:v>
                </c:pt>
                <c:pt idx="34">
                  <c:v>4.6973110116666675E-2</c:v>
                </c:pt>
                <c:pt idx="35">
                  <c:v>5.3066140516666666E-2</c:v>
                </c:pt>
                <c:pt idx="36">
                  <c:v>5.5826147283333322E-2</c:v>
                </c:pt>
                <c:pt idx="37">
                  <c:v>5.3701206716666672E-2</c:v>
                </c:pt>
                <c:pt idx="38">
                  <c:v>4.7642405716666669E-2</c:v>
                </c:pt>
                <c:pt idx="39">
                  <c:v>3.9536011199999999E-2</c:v>
                </c:pt>
                <c:pt idx="40">
                  <c:v>3.0696534633333338E-2</c:v>
                </c:pt>
                <c:pt idx="41">
                  <c:v>2.3689063833333329E-2</c:v>
                </c:pt>
                <c:pt idx="42">
                  <c:v>1.9211422433333333E-2</c:v>
                </c:pt>
                <c:pt idx="43">
                  <c:v>1.89400427E-2</c:v>
                </c:pt>
                <c:pt idx="44">
                  <c:v>2.3306274933333333E-2</c:v>
                </c:pt>
                <c:pt idx="45">
                  <c:v>2.9654392500000001E-2</c:v>
                </c:pt>
                <c:pt idx="46">
                  <c:v>3.4251923100000012E-2</c:v>
                </c:pt>
                <c:pt idx="47">
                  <c:v>3.5195748783333328E-2</c:v>
                </c:pt>
                <c:pt idx="48">
                  <c:v>3.3719595583333338E-2</c:v>
                </c:pt>
                <c:pt idx="49">
                  <c:v>3.2341638150000004E-2</c:v>
                </c:pt>
                <c:pt idx="50">
                  <c:v>3.1914353383333344E-2</c:v>
                </c:pt>
                <c:pt idx="51">
                  <c:v>3.2784808416666665E-2</c:v>
                </c:pt>
                <c:pt idx="52">
                  <c:v>3.3869444033333335E-2</c:v>
                </c:pt>
                <c:pt idx="53">
                  <c:v>3.3135093733333343E-2</c:v>
                </c:pt>
                <c:pt idx="54">
                  <c:v>2.9606781950000008E-2</c:v>
                </c:pt>
                <c:pt idx="55">
                  <c:v>2.5989135266666654E-2</c:v>
                </c:pt>
                <c:pt idx="56">
                  <c:v>2.5193440749999994E-2</c:v>
                </c:pt>
                <c:pt idx="57">
                  <c:v>3.0333755566666662E-2</c:v>
                </c:pt>
                <c:pt idx="58">
                  <c:v>3.9409581883333343E-2</c:v>
                </c:pt>
                <c:pt idx="59">
                  <c:v>4.7373354016666674E-2</c:v>
                </c:pt>
                <c:pt idx="60">
                  <c:v>4.9840335366666669E-2</c:v>
                </c:pt>
                <c:pt idx="61">
                  <c:v>4.8839139066666669E-2</c:v>
                </c:pt>
                <c:pt idx="62">
                  <c:v>4.8190097766666676E-2</c:v>
                </c:pt>
                <c:pt idx="63">
                  <c:v>4.9596149699999995E-2</c:v>
                </c:pt>
                <c:pt idx="64">
                  <c:v>5.0142892966666693E-2</c:v>
                </c:pt>
                <c:pt idx="65">
                  <c:v>4.8078548233333317E-2</c:v>
                </c:pt>
                <c:pt idx="66">
                  <c:v>4.6820090683333329E-2</c:v>
                </c:pt>
                <c:pt idx="67">
                  <c:v>5.0768108233333331E-2</c:v>
                </c:pt>
                <c:pt idx="68">
                  <c:v>5.8326975316666668E-2</c:v>
                </c:pt>
                <c:pt idx="69">
                  <c:v>6.1055540966666655E-2</c:v>
                </c:pt>
                <c:pt idx="70">
                  <c:v>5.2977970349999987E-2</c:v>
                </c:pt>
                <c:pt idx="71">
                  <c:v>3.6066018416666665E-2</c:v>
                </c:pt>
                <c:pt idx="72">
                  <c:v>1.9063618366666667E-2</c:v>
                </c:pt>
                <c:pt idx="73">
                  <c:v>9.3627296833333346E-3</c:v>
                </c:pt>
                <c:pt idx="74">
                  <c:v>9.0639552816666642E-3</c:v>
                </c:pt>
                <c:pt idx="75">
                  <c:v>1.4374793208333334E-2</c:v>
                </c:pt>
                <c:pt idx="76">
                  <c:v>2.0373872299999998E-2</c:v>
                </c:pt>
                <c:pt idx="77">
                  <c:v>2.3551946233333336E-2</c:v>
                </c:pt>
                <c:pt idx="78">
                  <c:v>2.480616943333333E-2</c:v>
                </c:pt>
                <c:pt idx="79">
                  <c:v>2.5787213149999995E-2</c:v>
                </c:pt>
                <c:pt idx="80">
                  <c:v>2.5343563733333338E-2</c:v>
                </c:pt>
                <c:pt idx="81">
                  <c:v>2.1010526633333332E-2</c:v>
                </c:pt>
                <c:pt idx="82">
                  <c:v>1.164398023333333E-2</c:v>
                </c:pt>
                <c:pt idx="83">
                  <c:v>1.10395895E-3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1.6198042769999996E-3</c:v>
                </c:pt>
                <c:pt idx="88">
                  <c:v>1.2923118366666667E-2</c:v>
                </c:pt>
                <c:pt idx="89">
                  <c:v>2.2324329216666668E-2</c:v>
                </c:pt>
                <c:pt idx="90">
                  <c:v>2.8272346866666666E-2</c:v>
                </c:pt>
                <c:pt idx="91">
                  <c:v>3.1162792216666665E-2</c:v>
                </c:pt>
                <c:pt idx="92">
                  <c:v>3.0724534250000005E-2</c:v>
                </c:pt>
                <c:pt idx="93">
                  <c:v>2.8954545883333332E-2</c:v>
                </c:pt>
                <c:pt idx="94">
                  <c:v>2.6763811200000008E-2</c:v>
                </c:pt>
                <c:pt idx="95">
                  <c:v>2.4111916849999998E-2</c:v>
                </c:pt>
                <c:pt idx="96">
                  <c:v>2.4157956933333329E-2</c:v>
                </c:pt>
                <c:pt idx="97">
                  <c:v>2.5606716766666669E-2</c:v>
                </c:pt>
                <c:pt idx="98">
                  <c:v>2.7558662349999999E-2</c:v>
                </c:pt>
                <c:pt idx="99">
                  <c:v>2.9395482283333337E-2</c:v>
                </c:pt>
                <c:pt idx="100">
                  <c:v>3.0884429150000003E-2</c:v>
                </c:pt>
                <c:pt idx="101">
                  <c:v>3.0546657116666671E-2</c:v>
                </c:pt>
                <c:pt idx="102">
                  <c:v>3.0137016750000006E-2</c:v>
                </c:pt>
                <c:pt idx="103">
                  <c:v>2.9456464266666663E-2</c:v>
                </c:pt>
                <c:pt idx="104">
                  <c:v>2.7659276416666663E-2</c:v>
                </c:pt>
                <c:pt idx="105">
                  <c:v>2.489026548333334E-2</c:v>
                </c:pt>
                <c:pt idx="106">
                  <c:v>2.1131624666666668E-2</c:v>
                </c:pt>
                <c:pt idx="107">
                  <c:v>1.697018833333333E-2</c:v>
                </c:pt>
                <c:pt idx="108">
                  <c:v>1.1538443290000002E-2</c:v>
                </c:pt>
                <c:pt idx="109">
                  <c:v>5.5261101883333332E-3</c:v>
                </c:pt>
                <c:pt idx="110">
                  <c:v>1.6082440466666666E-3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46F-49EF-8FAA-5102E87988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919677456"/>
        <c:axId val="1919670256"/>
      </c:lineChart>
      <c:catAx>
        <c:axId val="1919677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919670256"/>
        <c:crosses val="autoZero"/>
        <c:auto val="1"/>
        <c:lblAlgn val="ctr"/>
        <c:lblOffset val="100"/>
        <c:noMultiLvlLbl val="0"/>
      </c:catAx>
      <c:valAx>
        <c:axId val="1919670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919677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MWPPG113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[male_TestData_09031.xlsx]Sheet1!$D$419:$DT$419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1.1099469E-3</c:v>
                </c:pt>
                <c:pt idx="6">
                  <c:v>2.2516482999999999E-3</c:v>
                </c:pt>
                <c:pt idx="7">
                  <c:v>4.1863591999999998E-3</c:v>
                </c:pt>
                <c:pt idx="8">
                  <c:v>5.5422220000000003E-3</c:v>
                </c:pt>
                <c:pt idx="9">
                  <c:v>4.8715444000000004E-3</c:v>
                </c:pt>
                <c:pt idx="10">
                  <c:v>1.4589948E-3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1.47E-4</c:v>
                </c:pt>
                <c:pt idx="15">
                  <c:v>5.8752713000000002E-3</c:v>
                </c:pt>
                <c:pt idx="16">
                  <c:v>1.0402425E-2</c:v>
                </c:pt>
                <c:pt idx="17">
                  <c:v>1.0375267000000001E-2</c:v>
                </c:pt>
                <c:pt idx="18">
                  <c:v>6.0943305E-3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4.1019567000000002E-3</c:v>
                </c:pt>
                <c:pt idx="27">
                  <c:v>8.5748290000000008E-3</c:v>
                </c:pt>
                <c:pt idx="28">
                  <c:v>1.1496016E-2</c:v>
                </c:pt>
                <c:pt idx="29">
                  <c:v>1.2484324999999999E-2</c:v>
                </c:pt>
                <c:pt idx="30">
                  <c:v>1.3262641E-2</c:v>
                </c:pt>
                <c:pt idx="31">
                  <c:v>1.4213086E-2</c:v>
                </c:pt>
                <c:pt idx="32">
                  <c:v>1.4769414999999999E-2</c:v>
                </c:pt>
                <c:pt idx="33">
                  <c:v>1.6146226E-2</c:v>
                </c:pt>
                <c:pt idx="34">
                  <c:v>1.7843194E-2</c:v>
                </c:pt>
                <c:pt idx="35">
                  <c:v>1.9444266000000002E-2</c:v>
                </c:pt>
                <c:pt idx="36">
                  <c:v>1.9613999999999999E-2</c:v>
                </c:pt>
                <c:pt idx="37">
                  <c:v>1.7873580999999999E-2</c:v>
                </c:pt>
                <c:pt idx="38">
                  <c:v>1.4523629E-2</c:v>
                </c:pt>
                <c:pt idx="39">
                  <c:v>1.113193E-2</c:v>
                </c:pt>
                <c:pt idx="40">
                  <c:v>8.3922460000000008E-3</c:v>
                </c:pt>
                <c:pt idx="41">
                  <c:v>6.7826060000000001E-3</c:v>
                </c:pt>
                <c:pt idx="42">
                  <c:v>6.3897579999999997E-3</c:v>
                </c:pt>
                <c:pt idx="43">
                  <c:v>8.7236950000000001E-3</c:v>
                </c:pt>
                <c:pt idx="44">
                  <c:v>1.4377785000000001E-2</c:v>
                </c:pt>
                <c:pt idx="45">
                  <c:v>2.1982871000000001E-2</c:v>
                </c:pt>
                <c:pt idx="46">
                  <c:v>2.8815968000000001E-2</c:v>
                </c:pt>
                <c:pt idx="47">
                  <c:v>3.2306960000000003E-2</c:v>
                </c:pt>
                <c:pt idx="48">
                  <c:v>3.1963180000000001E-2</c:v>
                </c:pt>
                <c:pt idx="49">
                  <c:v>2.9196317999999999E-2</c:v>
                </c:pt>
                <c:pt idx="50">
                  <c:v>2.5265340000000001E-2</c:v>
                </c:pt>
                <c:pt idx="51">
                  <c:v>2.2578707E-2</c:v>
                </c:pt>
                <c:pt idx="52">
                  <c:v>2.2025467999999999E-2</c:v>
                </c:pt>
                <c:pt idx="53">
                  <c:v>2.2042274000000001E-2</c:v>
                </c:pt>
                <c:pt idx="54">
                  <c:v>2.0779993E-2</c:v>
                </c:pt>
                <c:pt idx="55">
                  <c:v>1.8965425000000001E-2</c:v>
                </c:pt>
                <c:pt idx="56">
                  <c:v>1.9142159999999998E-2</c:v>
                </c:pt>
                <c:pt idx="57">
                  <c:v>2.2717243000000002E-2</c:v>
                </c:pt>
                <c:pt idx="58">
                  <c:v>2.8358761E-2</c:v>
                </c:pt>
                <c:pt idx="59">
                  <c:v>3.3325720000000003E-2</c:v>
                </c:pt>
                <c:pt idx="60">
                  <c:v>3.5060084999999998E-2</c:v>
                </c:pt>
                <c:pt idx="61">
                  <c:v>3.4969180000000002E-2</c:v>
                </c:pt>
                <c:pt idx="62">
                  <c:v>3.3933036E-2</c:v>
                </c:pt>
                <c:pt idx="63">
                  <c:v>3.2231000000000003E-2</c:v>
                </c:pt>
                <c:pt idx="64">
                  <c:v>2.9430774999999999E-2</c:v>
                </c:pt>
                <c:pt idx="65">
                  <c:v>2.7941770000000001E-2</c:v>
                </c:pt>
                <c:pt idx="66">
                  <c:v>3.1459830000000001E-2</c:v>
                </c:pt>
                <c:pt idx="67">
                  <c:v>4.1399326E-2</c:v>
                </c:pt>
                <c:pt idx="68">
                  <c:v>5.337832E-2</c:v>
                </c:pt>
                <c:pt idx="69">
                  <c:v>5.9787456000000003E-2</c:v>
                </c:pt>
                <c:pt idx="70">
                  <c:v>5.6370906999999998E-2</c:v>
                </c:pt>
                <c:pt idx="71">
                  <c:v>4.5114993999999999E-2</c:v>
                </c:pt>
                <c:pt idx="72">
                  <c:v>3.2199760000000001E-2</c:v>
                </c:pt>
                <c:pt idx="73">
                  <c:v>2.2007318000000001E-2</c:v>
                </c:pt>
                <c:pt idx="74">
                  <c:v>1.5613859000000001E-2</c:v>
                </c:pt>
                <c:pt idx="75">
                  <c:v>1.1138225E-2</c:v>
                </c:pt>
                <c:pt idx="76">
                  <c:v>8.3058330000000003E-3</c:v>
                </c:pt>
                <c:pt idx="77">
                  <c:v>8.9853999999999993E-3</c:v>
                </c:pt>
                <c:pt idx="78">
                  <c:v>1.4760221E-2</c:v>
                </c:pt>
                <c:pt idx="79">
                  <c:v>2.2723703000000001E-2</c:v>
                </c:pt>
                <c:pt idx="80">
                  <c:v>2.6605146E-2</c:v>
                </c:pt>
                <c:pt idx="81">
                  <c:v>2.2279543999999998E-2</c:v>
                </c:pt>
                <c:pt idx="82">
                  <c:v>1.0650771E-2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2.1940420000000002E-3</c:v>
                </c:pt>
                <c:pt idx="89">
                  <c:v>8.7563729999999996E-3</c:v>
                </c:pt>
                <c:pt idx="90">
                  <c:v>1.4075321999999999E-2</c:v>
                </c:pt>
                <c:pt idx="91">
                  <c:v>1.8330140000000002E-2</c:v>
                </c:pt>
                <c:pt idx="92">
                  <c:v>2.0957848000000001E-2</c:v>
                </c:pt>
                <c:pt idx="93">
                  <c:v>2.2305675000000001E-2</c:v>
                </c:pt>
                <c:pt idx="94">
                  <c:v>2.2698691E-2</c:v>
                </c:pt>
                <c:pt idx="95">
                  <c:v>2.2876852999999999E-2</c:v>
                </c:pt>
                <c:pt idx="96">
                  <c:v>2.4269193000000001E-2</c:v>
                </c:pt>
                <c:pt idx="97">
                  <c:v>2.6424801000000001E-2</c:v>
                </c:pt>
                <c:pt idx="98">
                  <c:v>2.8655845999999999E-2</c:v>
                </c:pt>
                <c:pt idx="99">
                  <c:v>3.0243653999999998E-2</c:v>
                </c:pt>
                <c:pt idx="100">
                  <c:v>3.0828999999999999E-2</c:v>
                </c:pt>
                <c:pt idx="101">
                  <c:v>3.1287546999999999E-2</c:v>
                </c:pt>
                <c:pt idx="102">
                  <c:v>3.1434879999999998E-2</c:v>
                </c:pt>
                <c:pt idx="103">
                  <c:v>3.1909550000000002E-2</c:v>
                </c:pt>
                <c:pt idx="104">
                  <c:v>3.1740539999999998E-2</c:v>
                </c:pt>
                <c:pt idx="105">
                  <c:v>3.1057626000000001E-2</c:v>
                </c:pt>
                <c:pt idx="106">
                  <c:v>2.9746499999999999E-2</c:v>
                </c:pt>
                <c:pt idx="107">
                  <c:v>2.8179415999999999E-2</c:v>
                </c:pt>
                <c:pt idx="108">
                  <c:v>2.5615789E-2</c:v>
                </c:pt>
                <c:pt idx="109">
                  <c:v>2.2456400000000001E-2</c:v>
                </c:pt>
                <c:pt idx="110">
                  <c:v>1.9308629000000001E-2</c:v>
                </c:pt>
                <c:pt idx="111">
                  <c:v>1.7410861E-2</c:v>
                </c:pt>
                <c:pt idx="112">
                  <c:v>1.4019102E-2</c:v>
                </c:pt>
                <c:pt idx="113">
                  <c:v>1.0584736000000001E-2</c:v>
                </c:pt>
                <c:pt idx="114">
                  <c:v>6.6967676000000004E-3</c:v>
                </c:pt>
                <c:pt idx="115">
                  <c:v>2.1846658E-3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6AB-40AD-9DCC-1393BBC39C26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[male_TestData_09031.xlsx]Sheet1!$D$420:$DT$420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9.7999999999999997E-4</c:v>
                </c:pt>
                <c:pt idx="6">
                  <c:v>2.0534619999999998E-3</c:v>
                </c:pt>
                <c:pt idx="7">
                  <c:v>4.0430435999999998E-3</c:v>
                </c:pt>
                <c:pt idx="8">
                  <c:v>5.5624089999999999E-3</c:v>
                </c:pt>
                <c:pt idx="9">
                  <c:v>5.0551145999999996E-3</c:v>
                </c:pt>
                <c:pt idx="10">
                  <c:v>1.7212001E-3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1.9900000000000001E-4</c:v>
                </c:pt>
                <c:pt idx="15">
                  <c:v>5.8106305000000004E-3</c:v>
                </c:pt>
                <c:pt idx="16">
                  <c:v>1.0228841000000001E-2</c:v>
                </c:pt>
                <c:pt idx="17">
                  <c:v>1.0136163E-2</c:v>
                </c:pt>
                <c:pt idx="18">
                  <c:v>5.9669500000000004E-3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3.821531E-3</c:v>
                </c:pt>
                <c:pt idx="27">
                  <c:v>8.468527E-3</c:v>
                </c:pt>
                <c:pt idx="28">
                  <c:v>1.1607886E-2</c:v>
                </c:pt>
                <c:pt idx="29">
                  <c:v>1.2807597E-2</c:v>
                </c:pt>
                <c:pt idx="30">
                  <c:v>1.3715345E-2</c:v>
                </c:pt>
                <c:pt idx="31">
                  <c:v>1.4681336499999999E-2</c:v>
                </c:pt>
                <c:pt idx="32">
                  <c:v>1.5148213000000001E-2</c:v>
                </c:pt>
                <c:pt idx="33">
                  <c:v>1.6403165000000001E-2</c:v>
                </c:pt>
                <c:pt idx="34">
                  <c:v>1.8001929999999999E-2</c:v>
                </c:pt>
                <c:pt idx="35">
                  <c:v>1.9547028000000001E-2</c:v>
                </c:pt>
                <c:pt idx="36">
                  <c:v>1.9695645000000001E-2</c:v>
                </c:pt>
                <c:pt idx="37">
                  <c:v>1.7988226999999999E-2</c:v>
                </c:pt>
                <c:pt idx="38">
                  <c:v>1.4663537000000001E-2</c:v>
                </c:pt>
                <c:pt idx="39">
                  <c:v>1.1294215999999999E-2</c:v>
                </c:pt>
                <c:pt idx="40">
                  <c:v>8.607211E-3</c:v>
                </c:pt>
                <c:pt idx="41">
                  <c:v>7.0745506999999996E-3</c:v>
                </c:pt>
                <c:pt idx="42">
                  <c:v>6.758465E-3</c:v>
                </c:pt>
                <c:pt idx="43">
                  <c:v>9.1236790000000009E-3</c:v>
                </c:pt>
                <c:pt idx="44">
                  <c:v>1.4786983E-2</c:v>
                </c:pt>
                <c:pt idx="45">
                  <c:v>2.2375441999999999E-2</c:v>
                </c:pt>
                <c:pt idx="46">
                  <c:v>2.9166764000000001E-2</c:v>
                </c:pt>
                <c:pt idx="47">
                  <c:v>3.2597117000000002E-2</c:v>
                </c:pt>
                <c:pt idx="48">
                  <c:v>3.2138689999999998E-2</c:v>
                </c:pt>
                <c:pt idx="49">
                  <c:v>2.9238658000000001E-2</c:v>
                </c:pt>
                <c:pt idx="50">
                  <c:v>2.5170673000000001E-2</c:v>
                </c:pt>
                <c:pt idx="51">
                  <c:v>2.2429481000000001E-2</c:v>
                </c:pt>
                <c:pt idx="52">
                  <c:v>2.1929056999999998E-2</c:v>
                </c:pt>
                <c:pt idx="53">
                  <c:v>2.2062095E-2</c:v>
                </c:pt>
                <c:pt idx="54">
                  <c:v>2.0888278E-2</c:v>
                </c:pt>
                <c:pt idx="55">
                  <c:v>1.9068156999999999E-2</c:v>
                </c:pt>
                <c:pt idx="56">
                  <c:v>1.9189147E-2</c:v>
                </c:pt>
                <c:pt idx="57">
                  <c:v>2.2749359E-2</c:v>
                </c:pt>
                <c:pt idx="58">
                  <c:v>2.8443867000000001E-2</c:v>
                </c:pt>
                <c:pt idx="59">
                  <c:v>3.348661E-2</c:v>
                </c:pt>
                <c:pt idx="60">
                  <c:v>3.527301E-2</c:v>
                </c:pt>
                <c:pt idx="61">
                  <c:v>3.5283750000000003E-2</c:v>
                </c:pt>
                <c:pt idx="62">
                  <c:v>3.4432656999999998E-2</c:v>
                </c:pt>
                <c:pt idx="63">
                  <c:v>3.2939280000000001E-2</c:v>
                </c:pt>
                <c:pt idx="64">
                  <c:v>3.0240257999999999E-2</c:v>
                </c:pt>
                <c:pt idx="65">
                  <c:v>2.8617456999999999E-2</c:v>
                </c:pt>
                <c:pt idx="66">
                  <c:v>3.1809453000000001E-2</c:v>
                </c:pt>
                <c:pt idx="67">
                  <c:v>4.1453839999999999E-2</c:v>
                </c:pt>
                <c:pt idx="68">
                  <c:v>5.3382717000000003E-2</c:v>
                </c:pt>
                <c:pt idx="69">
                  <c:v>6.0023124999999997E-2</c:v>
                </c:pt>
                <c:pt idx="70">
                  <c:v>5.6906972E-2</c:v>
                </c:pt>
                <c:pt idx="71">
                  <c:v>4.5773130000000002E-2</c:v>
                </c:pt>
                <c:pt idx="72">
                  <c:v>3.274287E-2</c:v>
                </c:pt>
                <c:pt idx="73">
                  <c:v>2.2310463999999999E-2</c:v>
                </c:pt>
                <c:pt idx="74">
                  <c:v>1.5722487E-2</c:v>
                </c:pt>
                <c:pt idx="75">
                  <c:v>1.1108447E-2</c:v>
                </c:pt>
                <c:pt idx="76">
                  <c:v>8.1366960000000006E-3</c:v>
                </c:pt>
                <c:pt idx="77">
                  <c:v>8.7097779999999996E-3</c:v>
                </c:pt>
                <c:pt idx="78">
                  <c:v>1.4503386E-2</c:v>
                </c:pt>
                <c:pt idx="79">
                  <c:v>2.2641920999999999E-2</c:v>
                </c:pt>
                <c:pt idx="80">
                  <c:v>2.6758736000000002E-2</c:v>
                </c:pt>
                <c:pt idx="81">
                  <c:v>2.2597407999999999E-2</c:v>
                </c:pt>
                <c:pt idx="82">
                  <c:v>1.1017638E-2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2.0567249000000001E-3</c:v>
                </c:pt>
                <c:pt idx="89">
                  <c:v>8.6227449999999994E-3</c:v>
                </c:pt>
                <c:pt idx="90">
                  <c:v>1.3989972E-2</c:v>
                </c:pt>
                <c:pt idx="91">
                  <c:v>1.8488602999999999E-2</c:v>
                </c:pt>
                <c:pt idx="92">
                  <c:v>2.1438670999999999E-2</c:v>
                </c:pt>
                <c:pt idx="93">
                  <c:v>2.3072085999999999E-2</c:v>
                </c:pt>
                <c:pt idx="94">
                  <c:v>2.3613269999999999E-2</c:v>
                </c:pt>
                <c:pt idx="95">
                  <c:v>2.3716287999999999E-2</c:v>
                </c:pt>
                <c:pt idx="96">
                  <c:v>2.4854384E-2</c:v>
                </c:pt>
                <c:pt idx="97">
                  <c:v>2.6686514000000001E-2</c:v>
                </c:pt>
                <c:pt idx="98">
                  <c:v>2.8612760000000001E-2</c:v>
                </c:pt>
                <c:pt idx="99">
                  <c:v>2.9978932999999999E-2</c:v>
                </c:pt>
                <c:pt idx="100">
                  <c:v>3.0441696000000001E-2</c:v>
                </c:pt>
                <c:pt idx="101">
                  <c:v>3.0811637999999999E-2</c:v>
                </c:pt>
                <c:pt idx="102">
                  <c:v>3.0996303999999999E-2</c:v>
                </c:pt>
                <c:pt idx="103">
                  <c:v>3.1536992999999999E-2</c:v>
                </c:pt>
                <c:pt idx="104">
                  <c:v>3.1451132E-2</c:v>
                </c:pt>
                <c:pt idx="105">
                  <c:v>3.0853122E-2</c:v>
                </c:pt>
                <c:pt idx="106">
                  <c:v>2.9620217000000001E-2</c:v>
                </c:pt>
                <c:pt idx="107">
                  <c:v>2.8153323000000001E-2</c:v>
                </c:pt>
                <c:pt idx="108">
                  <c:v>2.5620029999999998E-2</c:v>
                </c:pt>
                <c:pt idx="109">
                  <c:v>2.2469606E-2</c:v>
                </c:pt>
                <c:pt idx="110">
                  <c:v>1.9303879999999999E-2</c:v>
                </c:pt>
                <c:pt idx="111">
                  <c:v>1.7336633000000001E-2</c:v>
                </c:pt>
                <c:pt idx="112">
                  <c:v>1.3877212999999999E-2</c:v>
                </c:pt>
                <c:pt idx="113">
                  <c:v>1.0383372E-2</c:v>
                </c:pt>
                <c:pt idx="114">
                  <c:v>6.4310282000000002E-3</c:v>
                </c:pt>
                <c:pt idx="115">
                  <c:v>1.8577910999999999E-3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6AB-40AD-9DCC-1393BBC39C26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[male_TestData_09031.xlsx]Sheet1!$D$421:$DT$421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1.1217077E-3</c:v>
                </c:pt>
                <c:pt idx="6">
                  <c:v>2.4344388E-3</c:v>
                </c:pt>
                <c:pt idx="7">
                  <c:v>4.5639859999999999E-3</c:v>
                </c:pt>
                <c:pt idx="8">
                  <c:v>5.9992730000000003E-3</c:v>
                </c:pt>
                <c:pt idx="9">
                  <c:v>5.2126283000000001E-3</c:v>
                </c:pt>
                <c:pt idx="10">
                  <c:v>1.5524295999999999E-3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5.7925572999999999E-3</c:v>
                </c:pt>
                <c:pt idx="16">
                  <c:v>1.0475196000000001E-2</c:v>
                </c:pt>
                <c:pt idx="17">
                  <c:v>1.0528808000000001E-2</c:v>
                </c:pt>
                <c:pt idx="18">
                  <c:v>6.3448334000000004E-3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4.1477299999999996E-3</c:v>
                </c:pt>
                <c:pt idx="27">
                  <c:v>8.8913380000000004E-3</c:v>
                </c:pt>
                <c:pt idx="28">
                  <c:v>1.1995795E-2</c:v>
                </c:pt>
                <c:pt idx="29">
                  <c:v>1.3161467E-2</c:v>
                </c:pt>
                <c:pt idx="30">
                  <c:v>1.4123200000000001E-2</c:v>
                </c:pt>
                <c:pt idx="31">
                  <c:v>1.522156E-2</c:v>
                </c:pt>
                <c:pt idx="32">
                  <c:v>1.5819484000000002E-2</c:v>
                </c:pt>
                <c:pt idx="33">
                  <c:v>1.7156165000000001E-2</c:v>
                </c:pt>
                <c:pt idx="34">
                  <c:v>1.8789968000000001E-2</c:v>
                </c:pt>
                <c:pt idx="35">
                  <c:v>2.0358553000000001E-2</c:v>
                </c:pt>
                <c:pt idx="36">
                  <c:v>2.0546213000000001E-2</c:v>
                </c:pt>
                <c:pt idx="37">
                  <c:v>1.8824633E-2</c:v>
                </c:pt>
                <c:pt idx="38">
                  <c:v>1.5418463E-2</c:v>
                </c:pt>
                <c:pt idx="39">
                  <c:v>1.1903314E-2</c:v>
                </c:pt>
                <c:pt idx="40">
                  <c:v>8.9640375000000008E-3</c:v>
                </c:pt>
                <c:pt idx="41">
                  <c:v>7.2785486000000003E-3</c:v>
                </c:pt>
                <c:pt idx="42">
                  <c:v>6.7896379999999997E-3</c:v>
                </c:pt>
                <c:pt idx="43">
                  <c:v>9.0435429999999994E-3</c:v>
                </c:pt>
                <c:pt idx="44">
                  <c:v>1.4708550000000001E-2</c:v>
                </c:pt>
                <c:pt idx="45">
                  <c:v>2.2441606999999999E-2</c:v>
                </c:pt>
                <c:pt idx="46">
                  <c:v>2.9437516E-2</c:v>
                </c:pt>
                <c:pt idx="47">
                  <c:v>3.3043022999999998E-2</c:v>
                </c:pt>
                <c:pt idx="48">
                  <c:v>3.2685060000000002E-2</c:v>
                </c:pt>
                <c:pt idx="49">
                  <c:v>2.9862992000000001E-2</c:v>
                </c:pt>
                <c:pt idx="50">
                  <c:v>2.5868493999999999E-2</c:v>
                </c:pt>
                <c:pt idx="51">
                  <c:v>2.3169357000000002E-2</c:v>
                </c:pt>
                <c:pt idx="52">
                  <c:v>2.2663890999999999E-2</c:v>
                </c:pt>
                <c:pt idx="53">
                  <c:v>2.2740380000000001E-2</c:v>
                </c:pt>
                <c:pt idx="54">
                  <c:v>2.1466233000000001E-2</c:v>
                </c:pt>
                <c:pt idx="55">
                  <c:v>1.951812E-2</c:v>
                </c:pt>
                <c:pt idx="56">
                  <c:v>1.9426083E-2</c:v>
                </c:pt>
                <c:pt idx="57">
                  <c:v>2.2736698E-2</c:v>
                </c:pt>
                <c:pt idx="58">
                  <c:v>2.8284064000000001E-2</c:v>
                </c:pt>
                <c:pt idx="59">
                  <c:v>3.3349049999999998E-2</c:v>
                </c:pt>
                <c:pt idx="60">
                  <c:v>3.5295457000000002E-2</c:v>
                </c:pt>
                <c:pt idx="61">
                  <c:v>3.5471610000000001E-2</c:v>
                </c:pt>
                <c:pt idx="62">
                  <c:v>3.4739539999999999E-2</c:v>
                </c:pt>
                <c:pt idx="63">
                  <c:v>3.3342945999999998E-2</c:v>
                </c:pt>
                <c:pt idx="64">
                  <c:v>3.072068E-2</c:v>
                </c:pt>
                <c:pt idx="65">
                  <c:v>2.9118939999999999E-2</c:v>
                </c:pt>
                <c:pt idx="66">
                  <c:v>3.2267141999999999E-2</c:v>
                </c:pt>
                <c:pt idx="67">
                  <c:v>4.1853293999999999E-2</c:v>
                </c:pt>
                <c:pt idx="68">
                  <c:v>5.3768106000000003E-2</c:v>
                </c:pt>
                <c:pt idx="69">
                  <c:v>6.0393759999999998E-2</c:v>
                </c:pt>
                <c:pt idx="70">
                  <c:v>5.7247239999999998E-2</c:v>
                </c:pt>
                <c:pt idx="71">
                  <c:v>4.6076592E-2</c:v>
                </c:pt>
                <c:pt idx="72">
                  <c:v>3.3049963000000002E-2</c:v>
                </c:pt>
                <c:pt idx="73">
                  <c:v>2.2690350000000001E-2</c:v>
                </c:pt>
                <c:pt idx="74">
                  <c:v>1.6223257000000001E-2</c:v>
                </c:pt>
                <c:pt idx="75">
                  <c:v>1.1733613E-2</c:v>
                </c:pt>
                <c:pt idx="76">
                  <c:v>8.802252E-3</c:v>
                </c:pt>
                <c:pt idx="77">
                  <c:v>9.2046200000000002E-3</c:v>
                </c:pt>
                <c:pt idx="78">
                  <c:v>1.4702916E-2</c:v>
                </c:pt>
                <c:pt idx="79">
                  <c:v>2.2617671999999998E-2</c:v>
                </c:pt>
                <c:pt idx="80">
                  <c:v>2.6700286E-2</c:v>
                </c:pt>
                <c:pt idx="81">
                  <c:v>2.2628456000000002E-2</c:v>
                </c:pt>
                <c:pt idx="82">
                  <c:v>1.1062941999999999E-2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2.3714588000000002E-3</c:v>
                </c:pt>
                <c:pt idx="89">
                  <c:v>9.2002804999999997E-3</c:v>
                </c:pt>
                <c:pt idx="90">
                  <c:v>1.4671475E-2</c:v>
                </c:pt>
                <c:pt idx="91">
                  <c:v>1.9068399999999999E-2</c:v>
                </c:pt>
                <c:pt idx="92">
                  <c:v>2.1790190000000001E-2</c:v>
                </c:pt>
                <c:pt idx="93">
                  <c:v>2.3207301E-2</c:v>
                </c:pt>
                <c:pt idx="94">
                  <c:v>2.359288E-2</c:v>
                </c:pt>
                <c:pt idx="95">
                  <c:v>2.3618855000000001E-2</c:v>
                </c:pt>
                <c:pt idx="96">
                  <c:v>2.4810044E-2</c:v>
                </c:pt>
                <c:pt idx="97">
                  <c:v>2.6738804000000001E-2</c:v>
                </c:pt>
                <c:pt idx="98">
                  <c:v>2.8754232000000001E-2</c:v>
                </c:pt>
                <c:pt idx="99">
                  <c:v>3.0181858999999998E-2</c:v>
                </c:pt>
                <c:pt idx="100">
                  <c:v>3.0682469E-2</c:v>
                </c:pt>
                <c:pt idx="101">
                  <c:v>3.1067086000000001E-2</c:v>
                </c:pt>
                <c:pt idx="102">
                  <c:v>3.1211466E-2</c:v>
                </c:pt>
                <c:pt idx="103">
                  <c:v>3.1707673999999998E-2</c:v>
                </c:pt>
                <c:pt idx="104">
                  <c:v>3.1570066000000001E-2</c:v>
                </c:pt>
                <c:pt idx="105">
                  <c:v>3.091385E-2</c:v>
                </c:pt>
                <c:pt idx="106">
                  <c:v>2.9622367E-2</c:v>
                </c:pt>
                <c:pt idx="107">
                  <c:v>2.8103454E-2</c:v>
                </c:pt>
                <c:pt idx="108">
                  <c:v>2.5521518999999999E-2</c:v>
                </c:pt>
                <c:pt idx="109">
                  <c:v>2.2328613000000001E-2</c:v>
                </c:pt>
                <c:pt idx="110">
                  <c:v>1.9127414999999998E-2</c:v>
                </c:pt>
                <c:pt idx="111">
                  <c:v>1.6996629999999999E-2</c:v>
                </c:pt>
                <c:pt idx="112">
                  <c:v>1.3463589E-2</c:v>
                </c:pt>
                <c:pt idx="113">
                  <c:v>9.9011059999999998E-3</c:v>
                </c:pt>
                <c:pt idx="114">
                  <c:v>5.8853845000000002E-3</c:v>
                </c:pt>
                <c:pt idx="115">
                  <c:v>1.2501210000000001E-3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6AB-40AD-9DCC-1393BBC39C26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[male_TestData_09031.xlsx]Sheet1!$D$422:$DT$422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1.3235008000000001E-3</c:v>
                </c:pt>
                <c:pt idx="6">
                  <c:v>2.5551328000000002E-3</c:v>
                </c:pt>
                <c:pt idx="7">
                  <c:v>4.6435966999999996E-3</c:v>
                </c:pt>
                <c:pt idx="8">
                  <c:v>6.0289167000000003E-3</c:v>
                </c:pt>
                <c:pt idx="9">
                  <c:v>5.1474514999999997E-3</c:v>
                </c:pt>
                <c:pt idx="10">
                  <c:v>1.4445600999999999E-3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5.6819000000000001E-3</c:v>
                </c:pt>
                <c:pt idx="16">
                  <c:v>1.0422616000000001E-2</c:v>
                </c:pt>
                <c:pt idx="17">
                  <c:v>1.0647909000000001E-2</c:v>
                </c:pt>
                <c:pt idx="18">
                  <c:v>6.6317264000000003E-3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3.9000049999999998E-3</c:v>
                </c:pt>
                <c:pt idx="27">
                  <c:v>8.8021350000000009E-3</c:v>
                </c:pt>
                <c:pt idx="28">
                  <c:v>1.2102013999999999E-2</c:v>
                </c:pt>
                <c:pt idx="29">
                  <c:v>1.340848E-2</c:v>
                </c:pt>
                <c:pt idx="30">
                  <c:v>1.4446324E-2</c:v>
                </c:pt>
                <c:pt idx="31">
                  <c:v>1.5551642500000001E-2</c:v>
                </c:pt>
                <c:pt idx="32">
                  <c:v>1.6093135000000001E-2</c:v>
                </c:pt>
                <c:pt idx="33">
                  <c:v>1.7366329999999999E-2</c:v>
                </c:pt>
                <c:pt idx="34">
                  <c:v>1.8988764000000002E-2</c:v>
                </c:pt>
                <c:pt idx="35">
                  <c:v>2.0620504000000001E-2</c:v>
                </c:pt>
                <c:pt idx="36">
                  <c:v>2.0906147E-2</c:v>
                </c:pt>
                <c:pt idx="37">
                  <c:v>1.9322547999999998E-2</c:v>
                </c:pt>
                <c:pt idx="38">
                  <c:v>1.6041934000000001E-2</c:v>
                </c:pt>
                <c:pt idx="39">
                  <c:v>1.2642179E-2</c:v>
                </c:pt>
                <c:pt idx="40">
                  <c:v>9.8263450000000002E-3</c:v>
                </c:pt>
                <c:pt idx="41">
                  <c:v>8.1667230000000007E-3</c:v>
                </c:pt>
                <c:pt idx="42">
                  <c:v>7.5932839999999996E-3</c:v>
                </c:pt>
                <c:pt idx="43">
                  <c:v>9.6316749999999993E-3</c:v>
                </c:pt>
                <c:pt idx="44">
                  <c:v>1.4996176999999999E-2</c:v>
                </c:pt>
                <c:pt idx="45">
                  <c:v>2.2425662999999998E-2</c:v>
                </c:pt>
                <c:pt idx="46">
                  <c:v>2.9130224E-2</c:v>
                </c:pt>
                <c:pt idx="47">
                  <c:v>3.2485314000000001E-2</c:v>
                </c:pt>
                <c:pt idx="48">
                  <c:v>3.2007672000000001E-2</c:v>
                </c:pt>
                <c:pt idx="49">
                  <c:v>2.9284134999999999E-2</c:v>
                </c:pt>
                <c:pt idx="50">
                  <c:v>2.5582517999999999E-2</c:v>
                </c:pt>
                <c:pt idx="51">
                  <c:v>2.3208128000000001E-2</c:v>
                </c:pt>
                <c:pt idx="52">
                  <c:v>2.2920024000000001E-2</c:v>
                </c:pt>
                <c:pt idx="53">
                  <c:v>2.3091251E-2</c:v>
                </c:pt>
                <c:pt idx="54">
                  <c:v>2.1823098999999999E-2</c:v>
                </c:pt>
                <c:pt idx="55">
                  <c:v>1.9815428E-2</c:v>
                </c:pt>
                <c:pt idx="56">
                  <c:v>1.9610908E-2</c:v>
                </c:pt>
                <c:pt idx="57">
                  <c:v>2.2788195000000001E-2</c:v>
                </c:pt>
                <c:pt idx="58">
                  <c:v>2.8265190999999999E-2</c:v>
                </c:pt>
                <c:pt idx="59">
                  <c:v>3.3350360000000003E-2</c:v>
                </c:pt>
                <c:pt idx="60">
                  <c:v>3.5377079999999998E-2</c:v>
                </c:pt>
                <c:pt idx="61">
                  <c:v>3.5683396999999999E-2</c:v>
                </c:pt>
                <c:pt idx="62">
                  <c:v>3.5100373999999997E-2</c:v>
                </c:pt>
                <c:pt idx="63">
                  <c:v>3.3797401999999997E-2</c:v>
                </c:pt>
                <c:pt idx="64">
                  <c:v>3.1151023E-2</c:v>
                </c:pt>
                <c:pt idx="65">
                  <c:v>2.9396118999999998E-2</c:v>
                </c:pt>
                <c:pt idx="66">
                  <c:v>3.243596E-2</c:v>
                </c:pt>
                <c:pt idx="67">
                  <c:v>4.2112562999999999E-2</c:v>
                </c:pt>
                <c:pt idx="68">
                  <c:v>5.4305909999999999E-2</c:v>
                </c:pt>
                <c:pt idx="69">
                  <c:v>6.1126642000000002E-2</c:v>
                </c:pt>
                <c:pt idx="70">
                  <c:v>5.7813610000000001E-2</c:v>
                </c:pt>
                <c:pt idx="71">
                  <c:v>4.6106517E-2</c:v>
                </c:pt>
                <c:pt idx="72">
                  <c:v>3.2514729999999999E-2</c:v>
                </c:pt>
                <c:pt idx="73">
                  <c:v>2.2000625999999999E-2</c:v>
                </c:pt>
                <c:pt idx="74">
                  <c:v>1.5939193000000001E-2</c:v>
                </c:pt>
                <c:pt idx="75">
                  <c:v>1.2109399999999999E-2</c:v>
                </c:pt>
                <c:pt idx="76">
                  <c:v>9.6254400000000007E-3</c:v>
                </c:pt>
                <c:pt idx="77">
                  <c:v>1.0061471000000001E-2</c:v>
                </c:pt>
                <c:pt idx="78">
                  <c:v>1.5303811E-2</c:v>
                </c:pt>
                <c:pt idx="79">
                  <c:v>2.2941433000000001E-2</c:v>
                </c:pt>
                <c:pt idx="80">
                  <c:v>2.6896384999999998E-2</c:v>
                </c:pt>
                <c:pt idx="81">
                  <c:v>2.2836120000000001E-2</c:v>
                </c:pt>
                <c:pt idx="82">
                  <c:v>1.1290951E-2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2.1331343000000002E-3</c:v>
                </c:pt>
                <c:pt idx="89">
                  <c:v>9.251179E-3</c:v>
                </c:pt>
                <c:pt idx="90">
                  <c:v>1.5005465000000001E-2</c:v>
                </c:pt>
                <c:pt idx="91">
                  <c:v>1.9639318999999999E-2</c:v>
                </c:pt>
                <c:pt idx="92">
                  <c:v>2.2489743E-2</c:v>
                </c:pt>
                <c:pt idx="93">
                  <c:v>2.3903593000000001E-2</c:v>
                </c:pt>
                <c:pt idx="94">
                  <c:v>2.4180718E-2</c:v>
                </c:pt>
                <c:pt idx="95">
                  <c:v>2.4001829999999998E-2</c:v>
                </c:pt>
                <c:pt idx="96">
                  <c:v>2.4905021999999999E-2</c:v>
                </c:pt>
                <c:pt idx="97">
                  <c:v>2.6580251999999999E-2</c:v>
                </c:pt>
                <c:pt idx="98">
                  <c:v>2.8412496999999998E-2</c:v>
                </c:pt>
                <c:pt idx="99">
                  <c:v>2.9767235999999999E-2</c:v>
                </c:pt>
                <c:pt idx="100">
                  <c:v>3.0298017E-2</c:v>
                </c:pt>
                <c:pt idx="101">
                  <c:v>3.0694422999999998E-2</c:v>
                </c:pt>
                <c:pt idx="102">
                  <c:v>3.0956285E-2</c:v>
                </c:pt>
                <c:pt idx="103">
                  <c:v>3.1565240000000001E-2</c:v>
                </c:pt>
                <c:pt idx="104">
                  <c:v>3.1525289999999997E-2</c:v>
                </c:pt>
                <c:pt idx="105">
                  <c:v>3.0937167000000002E-2</c:v>
                </c:pt>
                <c:pt idx="106">
                  <c:v>2.9684362999999998E-2</c:v>
                </c:pt>
                <c:pt idx="107">
                  <c:v>2.8184539000000002E-2</c:v>
                </c:pt>
                <c:pt idx="108">
                  <c:v>2.5573073000000002E-2</c:v>
                </c:pt>
                <c:pt idx="109">
                  <c:v>2.2327464000000002E-2</c:v>
                </c:pt>
                <c:pt idx="110">
                  <c:v>1.9054962000000002E-2</c:v>
                </c:pt>
                <c:pt idx="111">
                  <c:v>1.6782142E-2</c:v>
                </c:pt>
                <c:pt idx="112">
                  <c:v>1.3157162E-2</c:v>
                </c:pt>
                <c:pt idx="113">
                  <c:v>9.5322870000000004E-3</c:v>
                </c:pt>
                <c:pt idx="114">
                  <c:v>5.4744104999999996E-3</c:v>
                </c:pt>
                <c:pt idx="115">
                  <c:v>8.2100000000000001E-4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A6AB-40AD-9DCC-1393BBC39C26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[male_TestData_09031.xlsx]Sheet1!$D$423:$DT$423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9.0899999999999998E-4</c:v>
                </c:pt>
                <c:pt idx="6">
                  <c:v>2.3389875E-3</c:v>
                </c:pt>
                <c:pt idx="7">
                  <c:v>4.6213160000000003E-3</c:v>
                </c:pt>
                <c:pt idx="8">
                  <c:v>6.0857715999999996E-3</c:v>
                </c:pt>
                <c:pt idx="9">
                  <c:v>5.1900280000000002E-3</c:v>
                </c:pt>
                <c:pt idx="10">
                  <c:v>1.5183137000000001E-3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6.4200000000000002E-5</c:v>
                </c:pt>
                <c:pt idx="15">
                  <c:v>5.8644719999999999E-3</c:v>
                </c:pt>
                <c:pt idx="16">
                  <c:v>1.0662980000000001E-2</c:v>
                </c:pt>
                <c:pt idx="17">
                  <c:v>1.0934218000000001E-2</c:v>
                </c:pt>
                <c:pt idx="18">
                  <c:v>6.8386580000000001E-3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3.8404565000000001E-3</c:v>
                </c:pt>
                <c:pt idx="27">
                  <c:v>9.0303769999999992E-3</c:v>
                </c:pt>
                <c:pt idx="28">
                  <c:v>1.2686882E-2</c:v>
                </c:pt>
                <c:pt idx="29">
                  <c:v>1.42275235E-2</c:v>
                </c:pt>
                <c:pt idx="30">
                  <c:v>1.5259856E-2</c:v>
                </c:pt>
                <c:pt idx="31">
                  <c:v>1.6128239999999999E-2</c:v>
                </c:pt>
                <c:pt idx="32">
                  <c:v>1.6387756999999999E-2</c:v>
                </c:pt>
                <c:pt idx="33">
                  <c:v>1.7513583999999999E-2</c:v>
                </c:pt>
                <c:pt idx="34">
                  <c:v>1.9153357999999999E-2</c:v>
                </c:pt>
                <c:pt idx="35">
                  <c:v>2.0870271999999999E-2</c:v>
                </c:pt>
                <c:pt idx="36">
                  <c:v>2.1216809999999999E-2</c:v>
                </c:pt>
                <c:pt idx="37">
                  <c:v>1.9626476E-2</c:v>
                </c:pt>
                <c:pt idx="38">
                  <c:v>1.6326897E-2</c:v>
                </c:pt>
                <c:pt idx="39">
                  <c:v>1.2900411000000001E-2</c:v>
                </c:pt>
                <c:pt idx="40">
                  <c:v>1.00004515E-2</c:v>
                </c:pt>
                <c:pt idx="41">
                  <c:v>8.3069540000000001E-3</c:v>
                </c:pt>
                <c:pt idx="42">
                  <c:v>7.7228415999999996E-3</c:v>
                </c:pt>
                <c:pt idx="43">
                  <c:v>9.8232460000000008E-3</c:v>
                </c:pt>
                <c:pt idx="44">
                  <c:v>1.5341919000000001E-2</c:v>
                </c:pt>
                <c:pt idx="45">
                  <c:v>2.2890015999999999E-2</c:v>
                </c:pt>
                <c:pt idx="46">
                  <c:v>2.9593956000000001E-2</c:v>
                </c:pt>
                <c:pt idx="47">
                  <c:v>3.285424E-2</c:v>
                </c:pt>
                <c:pt idx="48">
                  <c:v>3.2260913000000002E-2</c:v>
                </c:pt>
                <c:pt idx="49">
                  <c:v>2.946785E-2</c:v>
                </c:pt>
                <c:pt idx="50">
                  <c:v>2.5745902000000001E-2</c:v>
                </c:pt>
                <c:pt idx="51">
                  <c:v>2.338467E-2</c:v>
                </c:pt>
                <c:pt idx="52">
                  <c:v>2.3125634999999999E-2</c:v>
                </c:pt>
                <c:pt idx="53">
                  <c:v>2.3337661999999999E-2</c:v>
                </c:pt>
                <c:pt idx="54">
                  <c:v>2.2078693E-2</c:v>
                </c:pt>
                <c:pt idx="55">
                  <c:v>2.0020118E-2</c:v>
                </c:pt>
                <c:pt idx="56">
                  <c:v>1.9717182999999999E-2</c:v>
                </c:pt>
                <c:pt idx="57">
                  <c:v>2.2795157999999999E-2</c:v>
                </c:pt>
                <c:pt idx="58">
                  <c:v>2.8246975000000001E-2</c:v>
                </c:pt>
                <c:pt idx="59">
                  <c:v>3.336749E-2</c:v>
                </c:pt>
                <c:pt idx="60">
                  <c:v>3.5450224000000002E-2</c:v>
                </c:pt>
                <c:pt idx="61">
                  <c:v>3.5831559999999998E-2</c:v>
                </c:pt>
                <c:pt idx="62">
                  <c:v>3.5343310000000003E-2</c:v>
                </c:pt>
                <c:pt idx="63">
                  <c:v>3.413393E-2</c:v>
                </c:pt>
                <c:pt idx="64">
                  <c:v>3.1533524E-2</c:v>
                </c:pt>
                <c:pt idx="65">
                  <c:v>2.9743149999999999E-2</c:v>
                </c:pt>
                <c:pt idx="66">
                  <c:v>3.2779500000000003E-2</c:v>
                </c:pt>
                <c:pt idx="67">
                  <c:v>4.2623922000000002E-2</c:v>
                </c:pt>
                <c:pt idx="68">
                  <c:v>5.5101767000000003E-2</c:v>
                </c:pt>
                <c:pt idx="69">
                  <c:v>6.2065259999999997E-2</c:v>
                </c:pt>
                <c:pt idx="70">
                  <c:v>5.8544576000000001E-2</c:v>
                </c:pt>
                <c:pt idx="71">
                  <c:v>4.6328454999999998E-2</c:v>
                </c:pt>
                <c:pt idx="72">
                  <c:v>3.2164923999999998E-2</c:v>
                </c:pt>
                <c:pt idx="73">
                  <c:v>2.1262968E-2</c:v>
                </c:pt>
                <c:pt idx="74">
                  <c:v>1.5173552999999999E-2</c:v>
                </c:pt>
                <c:pt idx="75">
                  <c:v>1.1681676E-2</c:v>
                </c:pt>
                <c:pt idx="76">
                  <c:v>9.7658080000000008E-3</c:v>
                </c:pt>
                <c:pt idx="77">
                  <c:v>1.0715419E-2</c:v>
                </c:pt>
                <c:pt idx="78">
                  <c:v>1.623664E-2</c:v>
                </c:pt>
                <c:pt idx="79">
                  <c:v>2.3887961999999999E-2</c:v>
                </c:pt>
                <c:pt idx="80">
                  <c:v>2.7656699E-2</c:v>
                </c:pt>
                <c:pt idx="81">
                  <c:v>2.3303253999999999E-2</c:v>
                </c:pt>
                <c:pt idx="82">
                  <c:v>1.1423880000000001E-2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2.4295283999999999E-3</c:v>
                </c:pt>
                <c:pt idx="89">
                  <c:v>9.771208E-3</c:v>
                </c:pt>
                <c:pt idx="90">
                  <c:v>1.5620975E-2</c:v>
                </c:pt>
                <c:pt idx="91">
                  <c:v>2.025774E-2</c:v>
                </c:pt>
                <c:pt idx="92">
                  <c:v>2.3015886999999999E-2</c:v>
                </c:pt>
                <c:pt idx="93">
                  <c:v>2.4283886000000001E-2</c:v>
                </c:pt>
                <c:pt idx="94">
                  <c:v>2.4376016E-2</c:v>
                </c:pt>
                <c:pt idx="95">
                  <c:v>2.3996495E-2</c:v>
                </c:pt>
                <c:pt idx="96">
                  <c:v>2.4729613000000001E-2</c:v>
                </c:pt>
                <c:pt idx="97">
                  <c:v>2.6290000000000001E-2</c:v>
                </c:pt>
                <c:pt idx="98">
                  <c:v>2.8073989000000001E-2</c:v>
                </c:pt>
                <c:pt idx="99">
                  <c:v>2.9451664999999998E-2</c:v>
                </c:pt>
                <c:pt idx="100">
                  <c:v>3.00728E-2</c:v>
                </c:pt>
                <c:pt idx="101">
                  <c:v>3.0555566999999999E-2</c:v>
                </c:pt>
                <c:pt idx="102">
                  <c:v>3.0950808999999999E-2</c:v>
                </c:pt>
                <c:pt idx="103">
                  <c:v>3.1702332E-2</c:v>
                </c:pt>
                <c:pt idx="104">
                  <c:v>3.1782135000000003E-2</c:v>
                </c:pt>
                <c:pt idx="105">
                  <c:v>3.1281200000000002E-2</c:v>
                </c:pt>
                <c:pt idx="106">
                  <c:v>3.0077844999999999E-2</c:v>
                </c:pt>
                <c:pt idx="107">
                  <c:v>2.8617105E-2</c:v>
                </c:pt>
                <c:pt idx="108">
                  <c:v>2.5961125000000002E-2</c:v>
                </c:pt>
                <c:pt idx="109">
                  <c:v>2.2631080000000001E-2</c:v>
                </c:pt>
                <c:pt idx="110">
                  <c:v>1.9243343E-2</c:v>
                </c:pt>
                <c:pt idx="111">
                  <c:v>1.6789269999999999E-2</c:v>
                </c:pt>
                <c:pt idx="112">
                  <c:v>1.2994484000000001E-2</c:v>
                </c:pt>
                <c:pt idx="113">
                  <c:v>9.2142639999999998E-3</c:v>
                </c:pt>
                <c:pt idx="114">
                  <c:v>5.011199E-3</c:v>
                </c:pt>
                <c:pt idx="115">
                  <c:v>2.2499999999999999E-4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A6AB-40AD-9DCC-1393BBC39C26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[male_TestData_09031.xlsx]Sheet1!$D$424:$DT$424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1.4068253000000001E-3</c:v>
                </c:pt>
                <c:pt idx="6">
                  <c:v>2.8152174999999998E-3</c:v>
                </c:pt>
                <c:pt idx="7">
                  <c:v>4.9605537000000002E-3</c:v>
                </c:pt>
                <c:pt idx="8">
                  <c:v>6.2191490000000002E-3</c:v>
                </c:pt>
                <c:pt idx="9">
                  <c:v>5.1122529999999998E-3</c:v>
                </c:pt>
                <c:pt idx="10">
                  <c:v>1.1945978E-3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5.9902286000000004E-3</c:v>
                </c:pt>
                <c:pt idx="16">
                  <c:v>1.08230915E-2</c:v>
                </c:pt>
                <c:pt idx="17">
                  <c:v>1.0975904E-2</c:v>
                </c:pt>
                <c:pt idx="18">
                  <c:v>6.7400923000000001E-3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4.1199690000000002E-3</c:v>
                </c:pt>
                <c:pt idx="27">
                  <c:v>9.2075809999999994E-3</c:v>
                </c:pt>
                <c:pt idx="28">
                  <c:v>1.2627497999999999E-2</c:v>
                </c:pt>
                <c:pt idx="29">
                  <c:v>1.4018301E-2</c:v>
                </c:pt>
                <c:pt idx="30">
                  <c:v>1.5149049E-2</c:v>
                </c:pt>
                <c:pt idx="31">
                  <c:v>1.6301765999999999E-2</c:v>
                </c:pt>
                <c:pt idx="32">
                  <c:v>1.679377E-2</c:v>
                </c:pt>
                <c:pt idx="33">
                  <c:v>1.7979957000000001E-2</c:v>
                </c:pt>
                <c:pt idx="34">
                  <c:v>1.9573104000000001E-2</c:v>
                </c:pt>
                <c:pt idx="35">
                  <c:v>2.1301279999999999E-2</c:v>
                </c:pt>
                <c:pt idx="36">
                  <c:v>2.1756406999999998E-2</c:v>
                </c:pt>
                <c:pt idx="37">
                  <c:v>2.0262122E-2</c:v>
                </c:pt>
                <c:pt idx="38">
                  <c:v>1.6932253000000001E-2</c:v>
                </c:pt>
                <c:pt idx="39">
                  <c:v>1.3368354000000001E-2</c:v>
                </c:pt>
                <c:pt idx="40">
                  <c:v>1.0293035000000001E-2</c:v>
                </c:pt>
                <c:pt idx="41">
                  <c:v>8.423257E-3</c:v>
                </c:pt>
                <c:pt idx="42">
                  <c:v>7.6913535999999999E-3</c:v>
                </c:pt>
                <c:pt idx="43">
                  <c:v>9.7040200000000007E-3</c:v>
                </c:pt>
                <c:pt idx="44">
                  <c:v>1.5235495E-2</c:v>
                </c:pt>
                <c:pt idx="45">
                  <c:v>2.2915514000000001E-2</c:v>
                </c:pt>
                <c:pt idx="46">
                  <c:v>2.98176E-2</c:v>
                </c:pt>
                <c:pt idx="47">
                  <c:v>3.3245525999999997E-2</c:v>
                </c:pt>
                <c:pt idx="48">
                  <c:v>3.2727475999999998E-2</c:v>
                </c:pt>
                <c:pt idx="49">
                  <c:v>2.9925533000000001E-2</c:v>
                </c:pt>
                <c:pt idx="50">
                  <c:v>2.6105613999999999E-2</c:v>
                </c:pt>
                <c:pt idx="51">
                  <c:v>2.3599884000000002E-2</c:v>
                </c:pt>
                <c:pt idx="52">
                  <c:v>2.3179571999999999E-2</c:v>
                </c:pt>
                <c:pt idx="53">
                  <c:v>2.3268971999999999E-2</c:v>
                </c:pt>
                <c:pt idx="54">
                  <c:v>2.1959818999999998E-2</c:v>
                </c:pt>
                <c:pt idx="55">
                  <c:v>1.9959357E-2</c:v>
                </c:pt>
                <c:pt idx="56">
                  <c:v>1.9780534999999998E-2</c:v>
                </c:pt>
                <c:pt idx="57">
                  <c:v>2.3012852E-2</c:v>
                </c:pt>
                <c:pt idx="58">
                  <c:v>2.8551394000000001E-2</c:v>
                </c:pt>
                <c:pt idx="59">
                  <c:v>3.3649944000000001E-2</c:v>
                </c:pt>
                <c:pt idx="60">
                  <c:v>3.5656384999999999E-2</c:v>
                </c:pt>
                <c:pt idx="61">
                  <c:v>3.600896E-2</c:v>
                </c:pt>
                <c:pt idx="62">
                  <c:v>3.5575714000000001E-2</c:v>
                </c:pt>
                <c:pt idx="63">
                  <c:v>3.4466743000000001E-2</c:v>
                </c:pt>
                <c:pt idx="64">
                  <c:v>3.1934905999999999E-2</c:v>
                </c:pt>
                <c:pt idx="65">
                  <c:v>3.0085029999999999E-2</c:v>
                </c:pt>
                <c:pt idx="66">
                  <c:v>3.2933879999999999E-2</c:v>
                </c:pt>
                <c:pt idx="67">
                  <c:v>4.2598496999999999E-2</c:v>
                </c:pt>
                <c:pt idx="68">
                  <c:v>5.5050465999999999E-2</c:v>
                </c:pt>
                <c:pt idx="69">
                  <c:v>6.2198627999999999E-2</c:v>
                </c:pt>
                <c:pt idx="70">
                  <c:v>5.8932110000000003E-2</c:v>
                </c:pt>
                <c:pt idx="71">
                  <c:v>4.6859684999999998E-2</c:v>
                </c:pt>
                <c:pt idx="72">
                  <c:v>3.2728800000000002E-2</c:v>
                </c:pt>
                <c:pt idx="73">
                  <c:v>2.1805221E-2</c:v>
                </c:pt>
                <c:pt idx="74">
                  <c:v>1.5654505999999999E-2</c:v>
                </c:pt>
                <c:pt idx="75">
                  <c:v>1.1994591000000001E-2</c:v>
                </c:pt>
                <c:pt idx="76">
                  <c:v>9.7732359999999994E-3</c:v>
                </c:pt>
                <c:pt idx="77">
                  <c:v>1.0408605E-2</c:v>
                </c:pt>
                <c:pt idx="78">
                  <c:v>1.5772452999999999E-2</c:v>
                </c:pt>
                <c:pt idx="79">
                  <c:v>2.3517403999999999E-2</c:v>
                </c:pt>
                <c:pt idx="80">
                  <c:v>2.7573892999999999E-2</c:v>
                </c:pt>
                <c:pt idx="81">
                  <c:v>2.3566630000000002E-2</c:v>
                </c:pt>
                <c:pt idx="82">
                  <c:v>1.1933457E-2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2.3461627E-3</c:v>
                </c:pt>
                <c:pt idx="89">
                  <c:v>9.8062960000000008E-3</c:v>
                </c:pt>
                <c:pt idx="90">
                  <c:v>1.5791018E-2</c:v>
                </c:pt>
                <c:pt idx="91">
                  <c:v>2.0565493000000001E-2</c:v>
                </c:pt>
                <c:pt idx="92">
                  <c:v>2.3397399999999999E-2</c:v>
                </c:pt>
                <c:pt idx="93">
                  <c:v>2.4683228000000002E-2</c:v>
                </c:pt>
                <c:pt idx="94">
                  <c:v>2.4734295999999999E-2</c:v>
                </c:pt>
                <c:pt idx="95">
                  <c:v>2.4245312000000002E-2</c:v>
                </c:pt>
                <c:pt idx="96">
                  <c:v>2.4823666000000001E-2</c:v>
                </c:pt>
                <c:pt idx="97">
                  <c:v>2.6224356000000001E-2</c:v>
                </c:pt>
                <c:pt idx="98">
                  <c:v>2.7860124E-2</c:v>
                </c:pt>
                <c:pt idx="99">
                  <c:v>2.9147969999999999E-2</c:v>
                </c:pt>
                <c:pt idx="100">
                  <c:v>2.976401E-2</c:v>
                </c:pt>
                <c:pt idx="101">
                  <c:v>3.0307127E-2</c:v>
                </c:pt>
                <c:pt idx="102">
                  <c:v>3.0759104999999998E-2</c:v>
                </c:pt>
                <c:pt idx="103">
                  <c:v>3.1606189999999999E-2</c:v>
                </c:pt>
                <c:pt idx="104">
                  <c:v>3.1784523000000002E-2</c:v>
                </c:pt>
                <c:pt idx="105">
                  <c:v>3.1368042999999998E-2</c:v>
                </c:pt>
                <c:pt idx="106">
                  <c:v>3.0231249000000002E-2</c:v>
                </c:pt>
                <c:pt idx="107">
                  <c:v>2.8779277999999998E-2</c:v>
                </c:pt>
                <c:pt idx="108">
                  <c:v>2.6148919E-2</c:v>
                </c:pt>
                <c:pt idx="109">
                  <c:v>2.2810921000000001E-2</c:v>
                </c:pt>
                <c:pt idx="110">
                  <c:v>1.9389956999999999E-2</c:v>
                </c:pt>
                <c:pt idx="111">
                  <c:v>1.6766394E-2</c:v>
                </c:pt>
                <c:pt idx="112">
                  <c:v>1.2875298E-2</c:v>
                </c:pt>
                <c:pt idx="113">
                  <c:v>8.9798069999999994E-3</c:v>
                </c:pt>
                <c:pt idx="114">
                  <c:v>4.6684370000000001E-3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A6AB-40AD-9DCC-1393BBC39C26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[male_TestData_09031.xlsx]Sheet1!$D$425:$DT$425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1.1597909E-3</c:v>
                </c:pt>
                <c:pt idx="6">
                  <c:v>2.5010686000000002E-3</c:v>
                </c:pt>
                <c:pt idx="7">
                  <c:v>4.6551405000000001E-3</c:v>
                </c:pt>
                <c:pt idx="8">
                  <c:v>5.9729027999999998E-3</c:v>
                </c:pt>
                <c:pt idx="9">
                  <c:v>4.9389107000000002E-3</c:v>
                </c:pt>
                <c:pt idx="10">
                  <c:v>1.1054330000000001E-3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5.0699999999999999E-5</c:v>
                </c:pt>
                <c:pt idx="15">
                  <c:v>6.1201946999999996E-3</c:v>
                </c:pt>
                <c:pt idx="16">
                  <c:v>1.1021978999999999E-2</c:v>
                </c:pt>
                <c:pt idx="17">
                  <c:v>1.1194727E-2</c:v>
                </c:pt>
                <c:pt idx="18">
                  <c:v>6.8374155000000001E-3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4.3195610000000004E-3</c:v>
                </c:pt>
                <c:pt idx="27">
                  <c:v>9.3159829999999999E-3</c:v>
                </c:pt>
                <c:pt idx="28">
                  <c:v>1.2716877E-2</c:v>
                </c:pt>
                <c:pt idx="29">
                  <c:v>1.4117029499999999E-2</c:v>
                </c:pt>
                <c:pt idx="30">
                  <c:v>1.5250697000000001E-2</c:v>
                </c:pt>
                <c:pt idx="31">
                  <c:v>1.6406629999999998E-2</c:v>
                </c:pt>
                <c:pt idx="32">
                  <c:v>1.6958237000000001E-2</c:v>
                </c:pt>
                <c:pt idx="33">
                  <c:v>1.8253056E-2</c:v>
                </c:pt>
                <c:pt idx="34">
                  <c:v>1.9885304999999999E-2</c:v>
                </c:pt>
                <c:pt idx="35">
                  <c:v>2.1544915000000001E-2</c:v>
                </c:pt>
                <c:pt idx="36">
                  <c:v>2.1873324999999999E-2</c:v>
                </c:pt>
                <c:pt idx="37">
                  <c:v>2.0280263999999999E-2</c:v>
                </c:pt>
                <c:pt idx="38">
                  <c:v>1.6957627999999999E-2</c:v>
                </c:pt>
                <c:pt idx="39">
                  <c:v>1.3429404000000001E-2</c:v>
                </c:pt>
                <c:pt idx="40">
                  <c:v>1.0361814E-2</c:v>
                </c:pt>
                <c:pt idx="41">
                  <c:v>8.5236619999999996E-3</c:v>
                </c:pt>
                <c:pt idx="42">
                  <c:v>7.8196664999999992E-3</c:v>
                </c:pt>
                <c:pt idx="43">
                  <c:v>9.8354830000000008E-3</c:v>
                </c:pt>
                <c:pt idx="44">
                  <c:v>1.5321873999999999E-2</c:v>
                </c:pt>
                <c:pt idx="45">
                  <c:v>2.2964584E-2</c:v>
                </c:pt>
                <c:pt idx="46">
                  <c:v>2.9894633E-2</c:v>
                </c:pt>
                <c:pt idx="47">
                  <c:v>3.3403870000000002E-2</c:v>
                </c:pt>
                <c:pt idx="48">
                  <c:v>3.3003204000000001E-2</c:v>
                </c:pt>
                <c:pt idx="49">
                  <c:v>3.0272034999999999E-2</c:v>
                </c:pt>
                <c:pt idx="50">
                  <c:v>2.6481068E-2</c:v>
                </c:pt>
                <c:pt idx="51">
                  <c:v>2.3938086000000001E-2</c:v>
                </c:pt>
                <c:pt idx="52">
                  <c:v>2.3424197000000001E-2</c:v>
                </c:pt>
                <c:pt idx="53">
                  <c:v>2.3330914000000001E-2</c:v>
                </c:pt>
                <c:pt idx="54">
                  <c:v>2.1777812000000001E-2</c:v>
                </c:pt>
                <c:pt idx="55">
                  <c:v>1.9534748000000001E-2</c:v>
                </c:pt>
                <c:pt idx="56">
                  <c:v>1.9209903E-2</c:v>
                </c:pt>
                <c:pt idx="57">
                  <c:v>2.2473582999999998E-2</c:v>
                </c:pt>
                <c:pt idx="58">
                  <c:v>2.8240958E-2</c:v>
                </c:pt>
                <c:pt idx="59">
                  <c:v>3.3663829999999999E-2</c:v>
                </c:pt>
                <c:pt idx="60">
                  <c:v>3.5935790000000002E-2</c:v>
                </c:pt>
                <c:pt idx="61">
                  <c:v>3.6426060000000003E-2</c:v>
                </c:pt>
                <c:pt idx="62">
                  <c:v>3.6016732000000003E-2</c:v>
                </c:pt>
                <c:pt idx="63">
                  <c:v>3.4835614000000001E-2</c:v>
                </c:pt>
                <c:pt idx="64">
                  <c:v>3.2129202000000003E-2</c:v>
                </c:pt>
                <c:pt idx="65">
                  <c:v>3.0096850000000001E-2</c:v>
                </c:pt>
                <c:pt idx="66">
                  <c:v>3.287553E-2</c:v>
                </c:pt>
                <c:pt idx="67">
                  <c:v>4.2556233999999998E-2</c:v>
                </c:pt>
                <c:pt idx="68">
                  <c:v>5.5004369999999997E-2</c:v>
                </c:pt>
                <c:pt idx="69">
                  <c:v>6.1983275999999997E-2</c:v>
                </c:pt>
                <c:pt idx="70">
                  <c:v>5.8501740000000003E-2</c:v>
                </c:pt>
                <c:pt idx="71">
                  <c:v>4.6392313999999997E-2</c:v>
                </c:pt>
                <c:pt idx="72">
                  <c:v>3.2503302999999997E-2</c:v>
                </c:pt>
                <c:pt idx="73">
                  <c:v>2.2015218E-2</c:v>
                </c:pt>
                <c:pt idx="74">
                  <c:v>1.6269471000000001E-2</c:v>
                </c:pt>
                <c:pt idx="75">
                  <c:v>1.2825774999999999E-2</c:v>
                </c:pt>
                <c:pt idx="76">
                  <c:v>1.0604911999999999E-2</c:v>
                </c:pt>
                <c:pt idx="77">
                  <c:v>1.1062773E-2</c:v>
                </c:pt>
                <c:pt idx="78">
                  <c:v>1.6132972999999998E-2</c:v>
                </c:pt>
                <c:pt idx="79">
                  <c:v>2.3514057000000001E-2</c:v>
                </c:pt>
                <c:pt idx="80">
                  <c:v>2.7184659999999999E-2</c:v>
                </c:pt>
                <c:pt idx="81">
                  <c:v>2.2881684999999999E-2</c:v>
                </c:pt>
                <c:pt idx="82">
                  <c:v>1.1147572999999999E-2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2.6117428000000001E-3</c:v>
                </c:pt>
                <c:pt idx="89">
                  <c:v>1.0284577E-2</c:v>
                </c:pt>
                <c:pt idx="90">
                  <c:v>1.6490830000000001E-2</c:v>
                </c:pt>
                <c:pt idx="91">
                  <c:v>2.1452783E-2</c:v>
                </c:pt>
                <c:pt idx="92">
                  <c:v>2.4321499999999999E-2</c:v>
                </c:pt>
                <c:pt idx="93">
                  <c:v>2.5541747E-2</c:v>
                </c:pt>
                <c:pt idx="94">
                  <c:v>2.5460541E-2</c:v>
                </c:pt>
                <c:pt idx="95">
                  <c:v>2.4761268999999999E-2</c:v>
                </c:pt>
                <c:pt idx="96">
                  <c:v>2.5157945000000001E-2</c:v>
                </c:pt>
                <c:pt idx="97">
                  <c:v>2.6411256000000001E-2</c:v>
                </c:pt>
                <c:pt idx="98">
                  <c:v>2.7945870000000001E-2</c:v>
                </c:pt>
                <c:pt idx="99">
                  <c:v>2.9153476000000001E-2</c:v>
                </c:pt>
                <c:pt idx="100">
                  <c:v>2.9677630999999999E-2</c:v>
                </c:pt>
                <c:pt idx="101">
                  <c:v>3.0152623E-2</c:v>
                </c:pt>
                <c:pt idx="102">
                  <c:v>3.050143E-2</c:v>
                </c:pt>
                <c:pt idx="103">
                  <c:v>3.1250720000000003E-2</c:v>
                </c:pt>
                <c:pt idx="104">
                  <c:v>3.1338009999999999E-2</c:v>
                </c:pt>
                <c:pt idx="105">
                  <c:v>3.0842543E-2</c:v>
                </c:pt>
                <c:pt idx="106">
                  <c:v>2.9643677E-2</c:v>
                </c:pt>
                <c:pt idx="107">
                  <c:v>2.8135360000000002E-2</c:v>
                </c:pt>
                <c:pt idx="108">
                  <c:v>2.548578E-2</c:v>
                </c:pt>
                <c:pt idx="109">
                  <c:v>2.2149018999999999E-2</c:v>
                </c:pt>
                <c:pt idx="110">
                  <c:v>1.8737914000000001E-2</c:v>
                </c:pt>
                <c:pt idx="111">
                  <c:v>1.6164454000000002E-2</c:v>
                </c:pt>
                <c:pt idx="112">
                  <c:v>1.2308549E-2</c:v>
                </c:pt>
                <c:pt idx="113">
                  <c:v>8.4695559999999996E-3</c:v>
                </c:pt>
                <c:pt idx="114">
                  <c:v>4.217101E-3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A6AB-40AD-9DCC-1393BBC39C26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[male_TestData_09031.xlsx]Sheet1!$D$426:$DT$426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1.0723163999999999E-3</c:v>
                </c:pt>
                <c:pt idx="6">
                  <c:v>2.7026960000000001E-3</c:v>
                </c:pt>
                <c:pt idx="7">
                  <c:v>5.0813895999999997E-3</c:v>
                </c:pt>
                <c:pt idx="8">
                  <c:v>6.4485369999999998E-3</c:v>
                </c:pt>
                <c:pt idx="9">
                  <c:v>5.3075910000000004E-3</c:v>
                </c:pt>
                <c:pt idx="10">
                  <c:v>1.3492262999999999E-3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5.8641309999999999E-3</c:v>
                </c:pt>
                <c:pt idx="16">
                  <c:v>1.0906457E-2</c:v>
                </c:pt>
                <c:pt idx="17">
                  <c:v>1.1294561999999999E-2</c:v>
                </c:pt>
                <c:pt idx="18">
                  <c:v>7.1634979999999999E-3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3.8351784E-3</c:v>
                </c:pt>
                <c:pt idx="27">
                  <c:v>9.1780950000000007E-3</c:v>
                </c:pt>
                <c:pt idx="28">
                  <c:v>1.287071E-2</c:v>
                </c:pt>
                <c:pt idx="29">
                  <c:v>1.4408716E-2</c:v>
                </c:pt>
                <c:pt idx="30">
                  <c:v>1.55822635E-2</c:v>
                </c:pt>
                <c:pt idx="31">
                  <c:v>1.6757470999999999E-2</c:v>
                </c:pt>
                <c:pt idx="32">
                  <c:v>1.7340055E-2</c:v>
                </c:pt>
                <c:pt idx="33">
                  <c:v>1.8673867E-2</c:v>
                </c:pt>
                <c:pt idx="34">
                  <c:v>2.0362156999999999E-2</c:v>
                </c:pt>
                <c:pt idx="35">
                  <c:v>2.2074824E-2</c:v>
                </c:pt>
                <c:pt idx="36">
                  <c:v>2.2394305E-2</c:v>
                </c:pt>
                <c:pt idx="37">
                  <c:v>2.0729186E-2</c:v>
                </c:pt>
                <c:pt idx="38">
                  <c:v>1.7297987000000001E-2</c:v>
                </c:pt>
                <c:pt idx="39">
                  <c:v>1.3740894999999999E-2</c:v>
                </c:pt>
                <c:pt idx="40">
                  <c:v>1.0682749E-2</c:v>
                </c:pt>
                <c:pt idx="41">
                  <c:v>8.7537359999999998E-3</c:v>
                </c:pt>
                <c:pt idx="42">
                  <c:v>7.8346649999999993E-3</c:v>
                </c:pt>
                <c:pt idx="43">
                  <c:v>9.6351639999999999E-3</c:v>
                </c:pt>
                <c:pt idx="44">
                  <c:v>1.50489705E-2</c:v>
                </c:pt>
                <c:pt idx="45">
                  <c:v>2.2755379999999999E-2</c:v>
                </c:pt>
                <c:pt idx="46">
                  <c:v>2.9773411999999999E-2</c:v>
                </c:pt>
                <c:pt idx="47">
                  <c:v>3.3349446999999997E-2</c:v>
                </c:pt>
                <c:pt idx="48">
                  <c:v>3.3011973E-2</c:v>
                </c:pt>
                <c:pt idx="49">
                  <c:v>3.0358896E-2</c:v>
                </c:pt>
                <c:pt idx="50">
                  <c:v>2.6611303999999999E-2</c:v>
                </c:pt>
                <c:pt idx="51">
                  <c:v>2.4103181000000001E-2</c:v>
                </c:pt>
                <c:pt idx="52">
                  <c:v>2.3684967000000001E-2</c:v>
                </c:pt>
                <c:pt idx="53">
                  <c:v>2.3788826999999999E-2</c:v>
                </c:pt>
                <c:pt idx="54">
                  <c:v>2.2436721E-2</c:v>
                </c:pt>
                <c:pt idx="55">
                  <c:v>2.0221408E-2</c:v>
                </c:pt>
                <c:pt idx="56">
                  <c:v>1.9705090000000001E-2</c:v>
                </c:pt>
                <c:pt idx="57">
                  <c:v>2.2671815000000001E-2</c:v>
                </c:pt>
                <c:pt idx="58">
                  <c:v>2.8231893000000001E-2</c:v>
                </c:pt>
                <c:pt idx="59">
                  <c:v>3.359227E-2</c:v>
                </c:pt>
                <c:pt idx="60">
                  <c:v>3.5862039999999998E-2</c:v>
                </c:pt>
                <c:pt idx="61">
                  <c:v>3.6306787E-2</c:v>
                </c:pt>
                <c:pt idx="62">
                  <c:v>3.5798627999999999E-2</c:v>
                </c:pt>
                <c:pt idx="63">
                  <c:v>3.4530672999999998E-2</c:v>
                </c:pt>
                <c:pt idx="64">
                  <c:v>3.1847899999999998E-2</c:v>
                </c:pt>
                <c:pt idx="65">
                  <c:v>2.9914118E-2</c:v>
                </c:pt>
                <c:pt idx="66">
                  <c:v>3.2843079999999997E-2</c:v>
                </c:pt>
                <c:pt idx="67">
                  <c:v>4.2741235000000002E-2</c:v>
                </c:pt>
                <c:pt idx="68">
                  <c:v>5.5472239999999999E-2</c:v>
                </c:pt>
                <c:pt idx="69">
                  <c:v>6.2701510000000002E-2</c:v>
                </c:pt>
                <c:pt idx="70">
                  <c:v>5.9243145999999997E-2</c:v>
                </c:pt>
                <c:pt idx="71">
                  <c:v>4.6836685000000003E-2</c:v>
                </c:pt>
                <c:pt idx="72">
                  <c:v>3.2456085000000003E-2</c:v>
                </c:pt>
                <c:pt idx="73">
                  <c:v>2.160157E-2</c:v>
                </c:pt>
                <c:pt idx="74">
                  <c:v>1.5873555000000001E-2</c:v>
                </c:pt>
                <c:pt idx="75">
                  <c:v>1.27984295E-2</c:v>
                </c:pt>
                <c:pt idx="76">
                  <c:v>1.0971392E-2</c:v>
                </c:pt>
                <c:pt idx="77">
                  <c:v>1.1507899E-2</c:v>
                </c:pt>
                <c:pt idx="78">
                  <c:v>1.6303913999999999E-2</c:v>
                </c:pt>
                <c:pt idx="79">
                  <c:v>2.3333723000000001E-2</c:v>
                </c:pt>
                <c:pt idx="80">
                  <c:v>2.6877216999999998E-2</c:v>
                </c:pt>
                <c:pt idx="81">
                  <c:v>2.2698357999999998E-2</c:v>
                </c:pt>
                <c:pt idx="82">
                  <c:v>1.1181432999999999E-2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2.8132334999999998E-3</c:v>
                </c:pt>
                <c:pt idx="89">
                  <c:v>1.0344055499999999E-2</c:v>
                </c:pt>
                <c:pt idx="90">
                  <c:v>1.6371788000000002E-2</c:v>
                </c:pt>
                <c:pt idx="91">
                  <c:v>2.1146819000000001E-2</c:v>
                </c:pt>
                <c:pt idx="92">
                  <c:v>2.3928326E-2</c:v>
                </c:pt>
                <c:pt idx="93">
                  <c:v>2.5153307E-2</c:v>
                </c:pt>
                <c:pt idx="94">
                  <c:v>2.5139805000000001E-2</c:v>
                </c:pt>
                <c:pt idx="95">
                  <c:v>2.4565248000000001E-2</c:v>
                </c:pt>
                <c:pt idx="96">
                  <c:v>2.5105717E-2</c:v>
                </c:pt>
                <c:pt idx="97">
                  <c:v>2.6472755000000001E-2</c:v>
                </c:pt>
                <c:pt idx="98">
                  <c:v>2.8063113000000001E-2</c:v>
                </c:pt>
                <c:pt idx="99">
                  <c:v>2.9281801999999999E-2</c:v>
                </c:pt>
                <c:pt idx="100">
                  <c:v>2.9796604000000001E-2</c:v>
                </c:pt>
                <c:pt idx="101">
                  <c:v>3.0262027E-2</c:v>
                </c:pt>
                <c:pt idx="102">
                  <c:v>3.059359E-2</c:v>
                </c:pt>
                <c:pt idx="103">
                  <c:v>3.1337745E-2</c:v>
                </c:pt>
                <c:pt idx="104">
                  <c:v>3.1431886999999999E-2</c:v>
                </c:pt>
                <c:pt idx="105">
                  <c:v>3.0951932000000001E-2</c:v>
                </c:pt>
                <c:pt idx="106">
                  <c:v>2.9773483E-2</c:v>
                </c:pt>
                <c:pt idx="107">
                  <c:v>2.8303122E-2</c:v>
                </c:pt>
                <c:pt idx="108">
                  <c:v>2.5673462000000001E-2</c:v>
                </c:pt>
                <c:pt idx="109">
                  <c:v>2.2351745999999999E-2</c:v>
                </c:pt>
                <c:pt idx="110">
                  <c:v>1.8960128E-2</c:v>
                </c:pt>
                <c:pt idx="111">
                  <c:v>1.6379477E-2</c:v>
                </c:pt>
                <c:pt idx="112">
                  <c:v>1.2516611E-2</c:v>
                </c:pt>
                <c:pt idx="113">
                  <c:v>8.6634450000000005E-3</c:v>
                </c:pt>
                <c:pt idx="114">
                  <c:v>4.3898019999999999E-3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A6AB-40AD-9DCC-1393BBC39C26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[male_TestData_09031.xlsx]Sheet1!$D$427:$DT$427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4.6499999999999999E-5</c:v>
                </c:pt>
                <c:pt idx="5">
                  <c:v>1.6241145E-3</c:v>
                </c:pt>
                <c:pt idx="6">
                  <c:v>3.1105593999999999E-3</c:v>
                </c:pt>
                <c:pt idx="7">
                  <c:v>5.3018466999999996E-3</c:v>
                </c:pt>
                <c:pt idx="8">
                  <c:v>6.4581910000000003E-3</c:v>
                </c:pt>
                <c:pt idx="9">
                  <c:v>5.1118520000000001E-3</c:v>
                </c:pt>
                <c:pt idx="10">
                  <c:v>9.990000000000001E-4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2.5400000000000001E-5</c:v>
                </c:pt>
                <c:pt idx="15">
                  <c:v>6.1394420000000002E-3</c:v>
                </c:pt>
                <c:pt idx="16">
                  <c:v>1.11034755E-2</c:v>
                </c:pt>
                <c:pt idx="17">
                  <c:v>1.1350310000000001E-2</c:v>
                </c:pt>
                <c:pt idx="18">
                  <c:v>7.1014609999999999E-3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3.9372620000000004E-3</c:v>
                </c:pt>
                <c:pt idx="27">
                  <c:v>9.2169769999999995E-3</c:v>
                </c:pt>
                <c:pt idx="28">
                  <c:v>1.2830463E-2</c:v>
                </c:pt>
                <c:pt idx="29">
                  <c:v>1.4344944E-2</c:v>
                </c:pt>
                <c:pt idx="30">
                  <c:v>1.5610129E-2</c:v>
                </c:pt>
                <c:pt idx="31">
                  <c:v>1.6958035999999999E-2</c:v>
                </c:pt>
                <c:pt idx="32">
                  <c:v>1.7693263000000001E-2</c:v>
                </c:pt>
                <c:pt idx="33">
                  <c:v>1.9120366999999999E-2</c:v>
                </c:pt>
                <c:pt idx="34">
                  <c:v>2.0820633000000002E-2</c:v>
                </c:pt>
                <c:pt idx="35">
                  <c:v>2.2502082999999999E-2</c:v>
                </c:pt>
                <c:pt idx="36">
                  <c:v>2.2804594000000001E-2</c:v>
                </c:pt>
                <c:pt idx="37">
                  <c:v>2.1103969E-2</c:v>
                </c:pt>
                <c:pt idx="38">
                  <c:v>1.7638138000000001E-2</c:v>
                </c:pt>
                <c:pt idx="39">
                  <c:v>1.396526E-2</c:v>
                </c:pt>
                <c:pt idx="40">
                  <c:v>1.0740334000000001E-2</c:v>
                </c:pt>
                <c:pt idx="41">
                  <c:v>8.7006879999999998E-3</c:v>
                </c:pt>
                <c:pt idx="42">
                  <c:v>7.7041949999999996E-3</c:v>
                </c:pt>
                <c:pt idx="43">
                  <c:v>9.4847319999999992E-3</c:v>
                </c:pt>
                <c:pt idx="44">
                  <c:v>1.4955536E-2</c:v>
                </c:pt>
                <c:pt idx="45">
                  <c:v>2.2832721E-2</c:v>
                </c:pt>
                <c:pt idx="46">
                  <c:v>3.0047035E-2</c:v>
                </c:pt>
                <c:pt idx="47">
                  <c:v>3.3717829999999997E-2</c:v>
                </c:pt>
                <c:pt idx="48">
                  <c:v>3.3315457E-2</c:v>
                </c:pt>
                <c:pt idx="49">
                  <c:v>3.054844E-2</c:v>
                </c:pt>
                <c:pt idx="50">
                  <c:v>2.6786486000000002E-2</c:v>
                </c:pt>
                <c:pt idx="51">
                  <c:v>2.4339086999999999E-2</c:v>
                </c:pt>
                <c:pt idx="52">
                  <c:v>2.3955371E-2</c:v>
                </c:pt>
                <c:pt idx="53">
                  <c:v>2.4011336000000001E-2</c:v>
                </c:pt>
                <c:pt idx="54">
                  <c:v>2.2575896000000002E-2</c:v>
                </c:pt>
                <c:pt idx="55">
                  <c:v>2.0355453999999999E-2</c:v>
                </c:pt>
                <c:pt idx="56">
                  <c:v>1.9866997000000001E-2</c:v>
                </c:pt>
                <c:pt idx="57">
                  <c:v>2.2842060000000001E-2</c:v>
                </c:pt>
                <c:pt idx="58">
                  <c:v>2.8327591999999999E-2</c:v>
                </c:pt>
                <c:pt idx="59">
                  <c:v>3.3555790000000002E-2</c:v>
                </c:pt>
                <c:pt idx="60">
                  <c:v>3.5723264999999997E-2</c:v>
                </c:pt>
                <c:pt idx="61">
                  <c:v>3.6200464000000002E-2</c:v>
                </c:pt>
                <c:pt idx="62">
                  <c:v>3.5903483999999999E-2</c:v>
                </c:pt>
                <c:pt idx="63">
                  <c:v>3.4981026999999998E-2</c:v>
                </c:pt>
                <c:pt idx="64">
                  <c:v>3.2607209999999998E-2</c:v>
                </c:pt>
                <c:pt idx="65">
                  <c:v>3.0806584000000001E-2</c:v>
                </c:pt>
                <c:pt idx="66">
                  <c:v>3.3648044000000002E-2</c:v>
                </c:pt>
                <c:pt idx="67">
                  <c:v>4.3329157E-2</c:v>
                </c:pt>
                <c:pt idx="68">
                  <c:v>5.5765509999999997E-2</c:v>
                </c:pt>
                <c:pt idx="69">
                  <c:v>6.2683829999999996E-2</c:v>
                </c:pt>
                <c:pt idx="70">
                  <c:v>5.9002909999999999E-2</c:v>
                </c:pt>
                <c:pt idx="71">
                  <c:v>4.6581480000000001E-2</c:v>
                </c:pt>
                <c:pt idx="72">
                  <c:v>3.2423056999999998E-2</c:v>
                </c:pt>
                <c:pt idx="73">
                  <c:v>2.1864814999999999E-2</c:v>
                </c:pt>
                <c:pt idx="74">
                  <c:v>1.6304196999999999E-2</c:v>
                </c:pt>
                <c:pt idx="75">
                  <c:v>1.3195141000000001E-2</c:v>
                </c:pt>
                <c:pt idx="76">
                  <c:v>1.1255855E-2</c:v>
                </c:pt>
                <c:pt idx="77">
                  <c:v>1.1760853E-2</c:v>
                </c:pt>
                <c:pt idx="78">
                  <c:v>1.6660856000000002E-2</c:v>
                </c:pt>
                <c:pt idx="79">
                  <c:v>2.3868157000000001E-2</c:v>
                </c:pt>
                <c:pt idx="80">
                  <c:v>2.7515616E-2</c:v>
                </c:pt>
                <c:pt idx="81">
                  <c:v>2.3305196E-2</c:v>
                </c:pt>
                <c:pt idx="82">
                  <c:v>1.1618699999999999E-2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2.3640570000000001E-3</c:v>
                </c:pt>
                <c:pt idx="89">
                  <c:v>1.0191558999999999E-2</c:v>
                </c:pt>
                <c:pt idx="90">
                  <c:v>1.6553923000000002E-2</c:v>
                </c:pt>
                <c:pt idx="91">
                  <c:v>2.1590169999999999E-2</c:v>
                </c:pt>
                <c:pt idx="92">
                  <c:v>2.4508188E-2</c:v>
                </c:pt>
                <c:pt idx="93">
                  <c:v>2.5761560999999999E-2</c:v>
                </c:pt>
                <c:pt idx="94">
                  <c:v>2.5704958E-2</c:v>
                </c:pt>
                <c:pt idx="95">
                  <c:v>2.5033316E-2</c:v>
                </c:pt>
                <c:pt idx="96">
                  <c:v>2.5443435E-2</c:v>
                </c:pt>
                <c:pt idx="97">
                  <c:v>2.6686861999999999E-2</c:v>
                </c:pt>
                <c:pt idx="98">
                  <c:v>2.8180731000000001E-2</c:v>
                </c:pt>
                <c:pt idx="99">
                  <c:v>2.9352244E-2</c:v>
                </c:pt>
                <c:pt idx="100">
                  <c:v>2.9886280000000001E-2</c:v>
                </c:pt>
                <c:pt idx="101">
                  <c:v>3.0358192999999999E-2</c:v>
                </c:pt>
                <c:pt idx="102">
                  <c:v>3.0720262000000002E-2</c:v>
                </c:pt>
                <c:pt idx="103">
                  <c:v>3.1507436E-2</c:v>
                </c:pt>
                <c:pt idx="104">
                  <c:v>3.162657E-2</c:v>
                </c:pt>
                <c:pt idx="105">
                  <c:v>3.1142129000000001E-2</c:v>
                </c:pt>
                <c:pt idx="106">
                  <c:v>2.9933145000000001E-2</c:v>
                </c:pt>
                <c:pt idx="107">
                  <c:v>2.8402495999999999E-2</c:v>
                </c:pt>
                <c:pt idx="108">
                  <c:v>2.5697708E-2</c:v>
                </c:pt>
                <c:pt idx="109">
                  <c:v>2.2285065E-2</c:v>
                </c:pt>
                <c:pt idx="110">
                  <c:v>1.880099E-2</c:v>
                </c:pt>
                <c:pt idx="111">
                  <c:v>1.6009044E-2</c:v>
                </c:pt>
                <c:pt idx="112">
                  <c:v>1.2037386000000001E-2</c:v>
                </c:pt>
                <c:pt idx="113">
                  <c:v>8.0927810000000003E-3</c:v>
                </c:pt>
                <c:pt idx="114">
                  <c:v>3.749072E-3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A6AB-40AD-9DCC-1393BBC39C26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[male_TestData_09031.xlsx]Sheet1!$D$428:$DT$428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1.3817517999999999E-3</c:v>
                </c:pt>
                <c:pt idx="6">
                  <c:v>2.9499244000000002E-3</c:v>
                </c:pt>
                <c:pt idx="7">
                  <c:v>5.3477404000000003E-3</c:v>
                </c:pt>
                <c:pt idx="8">
                  <c:v>6.7318743000000002E-3</c:v>
                </c:pt>
                <c:pt idx="9">
                  <c:v>5.4748749999999997E-3</c:v>
                </c:pt>
                <c:pt idx="10">
                  <c:v>1.2715892999999999E-3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6.0863187999999997E-3</c:v>
                </c:pt>
                <c:pt idx="16">
                  <c:v>1.1214434000000001E-2</c:v>
                </c:pt>
                <c:pt idx="17">
                  <c:v>1.1563189E-2</c:v>
                </c:pt>
                <c:pt idx="18">
                  <c:v>7.3233973000000003E-3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4.1579655000000002E-3</c:v>
                </c:pt>
                <c:pt idx="27">
                  <c:v>9.5633339999999997E-3</c:v>
                </c:pt>
                <c:pt idx="28">
                  <c:v>1.3297356999999999E-2</c:v>
                </c:pt>
                <c:pt idx="29">
                  <c:v>1.4879763000000001E-2</c:v>
                </c:pt>
                <c:pt idx="30">
                  <c:v>1.6122792E-2</c:v>
                </c:pt>
                <c:pt idx="31">
                  <c:v>1.7311991999999998E-2</c:v>
                </c:pt>
                <c:pt idx="32">
                  <c:v>1.7798130999999998E-2</c:v>
                </c:pt>
                <c:pt idx="33">
                  <c:v>1.9062635000000001E-2</c:v>
                </c:pt>
                <c:pt idx="34">
                  <c:v>2.0758703E-2</c:v>
                </c:pt>
                <c:pt idx="35">
                  <c:v>2.2586597E-2</c:v>
                </c:pt>
                <c:pt idx="36">
                  <c:v>2.3070466000000001E-2</c:v>
                </c:pt>
                <c:pt idx="37">
                  <c:v>2.1486302999999998E-2</c:v>
                </c:pt>
                <c:pt idx="38">
                  <c:v>1.8073882999999999E-2</c:v>
                </c:pt>
                <c:pt idx="39">
                  <c:v>1.4421333999999999E-2</c:v>
                </c:pt>
                <c:pt idx="40">
                  <c:v>1.1188438E-2</c:v>
                </c:pt>
                <c:pt idx="41">
                  <c:v>9.1328650000000004E-3</c:v>
                </c:pt>
                <c:pt idx="42">
                  <c:v>8.1022279999999995E-3</c:v>
                </c:pt>
                <c:pt idx="43">
                  <c:v>9.8468979999999998E-3</c:v>
                </c:pt>
                <c:pt idx="44">
                  <c:v>1.52727375E-2</c:v>
                </c:pt>
                <c:pt idx="45">
                  <c:v>2.3049734999999998E-2</c:v>
                </c:pt>
                <c:pt idx="46">
                  <c:v>3.0141588E-2</c:v>
                </c:pt>
                <c:pt idx="47">
                  <c:v>3.3780317999999997E-2</c:v>
                </c:pt>
                <c:pt idx="48">
                  <c:v>3.3524440000000003E-2</c:v>
                </c:pt>
                <c:pt idx="49">
                  <c:v>3.0974722999999999E-2</c:v>
                </c:pt>
                <c:pt idx="50">
                  <c:v>2.7332420999999999E-2</c:v>
                </c:pt>
                <c:pt idx="51">
                  <c:v>2.4822147999999999E-2</c:v>
                </c:pt>
                <c:pt idx="52">
                  <c:v>2.4229110000000002E-2</c:v>
                </c:pt>
                <c:pt idx="53">
                  <c:v>2.4073679000000001E-2</c:v>
                </c:pt>
                <c:pt idx="54">
                  <c:v>2.2497296E-2</c:v>
                </c:pt>
                <c:pt idx="55">
                  <c:v>2.0180393000000001E-2</c:v>
                </c:pt>
                <c:pt idx="56">
                  <c:v>1.9624631999999999E-2</c:v>
                </c:pt>
                <c:pt idx="57">
                  <c:v>2.2603855999999999E-2</c:v>
                </c:pt>
                <c:pt idx="58">
                  <c:v>2.820547E-2</c:v>
                </c:pt>
                <c:pt idx="59">
                  <c:v>3.3616970000000003E-2</c:v>
                </c:pt>
                <c:pt idx="60">
                  <c:v>3.5991919999999997E-2</c:v>
                </c:pt>
                <c:pt idx="61">
                  <c:v>3.6666833000000003E-2</c:v>
                </c:pt>
                <c:pt idx="62">
                  <c:v>3.6545965999999999E-2</c:v>
                </c:pt>
                <c:pt idx="63">
                  <c:v>3.5693184000000003E-2</c:v>
                </c:pt>
                <c:pt idx="64">
                  <c:v>3.3199026999999999E-2</c:v>
                </c:pt>
                <c:pt idx="65">
                  <c:v>3.1075052999999998E-2</c:v>
                </c:pt>
                <c:pt idx="66">
                  <c:v>3.3591967E-2</c:v>
                </c:pt>
                <c:pt idx="67">
                  <c:v>4.3166167999999998E-2</c:v>
                </c:pt>
                <c:pt idx="68">
                  <c:v>5.5788312E-2</c:v>
                </c:pt>
                <c:pt idx="69">
                  <c:v>6.2997885000000003E-2</c:v>
                </c:pt>
                <c:pt idx="70">
                  <c:v>5.9472320000000002E-2</c:v>
                </c:pt>
                <c:pt idx="71">
                  <c:v>4.698343E-2</c:v>
                </c:pt>
                <c:pt idx="72">
                  <c:v>3.2691535000000001E-2</c:v>
                </c:pt>
                <c:pt idx="73">
                  <c:v>2.2136893000000001E-2</c:v>
                </c:pt>
                <c:pt idx="74">
                  <c:v>1.6773084000000001E-2</c:v>
                </c:pt>
                <c:pt idx="75">
                  <c:v>1.3897062999999999E-2</c:v>
                </c:pt>
                <c:pt idx="76">
                  <c:v>1.2018757999999999E-2</c:v>
                </c:pt>
                <c:pt idx="77">
                  <c:v>1.2315941E-2</c:v>
                </c:pt>
                <c:pt idx="78">
                  <c:v>1.6857447000000001E-2</c:v>
                </c:pt>
                <c:pt idx="79">
                  <c:v>2.3728564000000001E-2</c:v>
                </c:pt>
                <c:pt idx="80">
                  <c:v>2.7179689999999999E-2</c:v>
                </c:pt>
                <c:pt idx="81">
                  <c:v>2.2912996000000001E-2</c:v>
                </c:pt>
                <c:pt idx="82">
                  <c:v>1.1248436000000001E-2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2.8651195999999999E-3</c:v>
                </c:pt>
                <c:pt idx="89">
                  <c:v>1.0725791E-2</c:v>
                </c:pt>
                <c:pt idx="90">
                  <c:v>1.6997545999999999E-2</c:v>
                </c:pt>
                <c:pt idx="91">
                  <c:v>2.1944178000000002E-2</c:v>
                </c:pt>
                <c:pt idx="92">
                  <c:v>2.4792055E-2</c:v>
                </c:pt>
                <c:pt idx="93">
                  <c:v>2.5998222000000001E-2</c:v>
                </c:pt>
                <c:pt idx="94">
                  <c:v>2.592597E-2</c:v>
                </c:pt>
                <c:pt idx="95">
                  <c:v>2.5213348E-2</c:v>
                </c:pt>
                <c:pt idx="96">
                  <c:v>2.5611243999999998E-2</c:v>
                </c:pt>
                <c:pt idx="97">
                  <c:v>2.683897E-2</c:v>
                </c:pt>
                <c:pt idx="98">
                  <c:v>2.8310582000000001E-2</c:v>
                </c:pt>
                <c:pt idx="99">
                  <c:v>2.9449125999999999E-2</c:v>
                </c:pt>
                <c:pt idx="100">
                  <c:v>2.9937562000000001E-2</c:v>
                </c:pt>
                <c:pt idx="101">
                  <c:v>3.0305965000000001E-2</c:v>
                </c:pt>
                <c:pt idx="102">
                  <c:v>3.0611626999999999E-2</c:v>
                </c:pt>
                <c:pt idx="103">
                  <c:v>3.1312239999999998E-2</c:v>
                </c:pt>
                <c:pt idx="104">
                  <c:v>3.1348569999999999E-2</c:v>
                </c:pt>
                <c:pt idx="105">
                  <c:v>3.0793454000000001E-2</c:v>
                </c:pt>
                <c:pt idx="106">
                  <c:v>2.9529436999999999E-2</c:v>
                </c:pt>
                <c:pt idx="107">
                  <c:v>2.7983272E-2</c:v>
                </c:pt>
                <c:pt idx="108">
                  <c:v>2.5268292000000001E-2</c:v>
                </c:pt>
                <c:pt idx="109">
                  <c:v>2.1871919E-2</c:v>
                </c:pt>
                <c:pt idx="110">
                  <c:v>1.8423175E-2</c:v>
                </c:pt>
                <c:pt idx="111">
                  <c:v>1.5648994999999999E-2</c:v>
                </c:pt>
                <c:pt idx="112">
                  <c:v>1.1715321000000001E-2</c:v>
                </c:pt>
                <c:pt idx="113">
                  <c:v>7.8280180000000008E-3</c:v>
                </c:pt>
                <c:pt idx="114">
                  <c:v>3.5487213E-3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A6AB-40AD-9DCC-1393BBC39C26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[male_TestData_09031.xlsx]Sheet1!$D$429:$DT$429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3.3000000000000002E-6</c:v>
                </c:pt>
                <c:pt idx="5">
                  <c:v>1.2221214E-3</c:v>
                </c:pt>
                <c:pt idx="6">
                  <c:v>2.5373325E-3</c:v>
                </c:pt>
                <c:pt idx="7">
                  <c:v>4.7886283000000002E-3</c:v>
                </c:pt>
                <c:pt idx="8">
                  <c:v>6.1786015999999999E-3</c:v>
                </c:pt>
                <c:pt idx="9">
                  <c:v>5.0640119999999997E-3</c:v>
                </c:pt>
                <c:pt idx="10">
                  <c:v>1.1134115000000001E-3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7.2899999999999997E-5</c:v>
                </c:pt>
                <c:pt idx="15">
                  <c:v>6.2281117000000004E-3</c:v>
                </c:pt>
                <c:pt idx="16">
                  <c:v>1.1284473999999999E-2</c:v>
                </c:pt>
                <c:pt idx="17">
                  <c:v>1.1567559999999999E-2</c:v>
                </c:pt>
                <c:pt idx="18">
                  <c:v>7.2580455E-3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4.0371110000000003E-3</c:v>
                </c:pt>
                <c:pt idx="27">
                  <c:v>9.5580154999999993E-3</c:v>
                </c:pt>
                <c:pt idx="28">
                  <c:v>1.3335596999999999E-2</c:v>
                </c:pt>
                <c:pt idx="29">
                  <c:v>1.4949103E-2</c:v>
                </c:pt>
                <c:pt idx="30">
                  <c:v>1.6266333000000001E-2</c:v>
                </c:pt>
                <c:pt idx="31">
                  <c:v>1.7583140000000001E-2</c:v>
                </c:pt>
                <c:pt idx="32">
                  <c:v>1.8217567E-2</c:v>
                </c:pt>
                <c:pt idx="33">
                  <c:v>1.9572848E-2</c:v>
                </c:pt>
                <c:pt idx="34">
                  <c:v>2.1333003E-2</c:v>
                </c:pt>
                <c:pt idx="35">
                  <c:v>2.3173429999999998E-2</c:v>
                </c:pt>
                <c:pt idx="36">
                  <c:v>2.3636885E-2</c:v>
                </c:pt>
                <c:pt idx="37">
                  <c:v>2.2027262999999998E-2</c:v>
                </c:pt>
                <c:pt idx="38">
                  <c:v>1.8627497999999999E-2</c:v>
                </c:pt>
                <c:pt idx="39">
                  <c:v>1.5056085E-2</c:v>
                </c:pt>
                <c:pt idx="40">
                  <c:v>1.1923492000000001E-2</c:v>
                </c:pt>
                <c:pt idx="41">
                  <c:v>9.8376160000000004E-3</c:v>
                </c:pt>
                <c:pt idx="42">
                  <c:v>8.608236E-3</c:v>
                </c:pt>
                <c:pt idx="43">
                  <c:v>1.0103634E-2</c:v>
                </c:pt>
                <c:pt idx="44">
                  <c:v>1.5416037E-2</c:v>
                </c:pt>
                <c:pt idx="45">
                  <c:v>2.3242888999999999E-2</c:v>
                </c:pt>
                <c:pt idx="46">
                  <c:v>3.0364743999999999E-2</c:v>
                </c:pt>
                <c:pt idx="47">
                  <c:v>3.3898424000000003E-2</c:v>
                </c:pt>
                <c:pt idx="48">
                  <c:v>3.3431374E-2</c:v>
                </c:pt>
                <c:pt idx="49">
                  <c:v>3.0703437E-2</c:v>
                </c:pt>
                <c:pt idx="50">
                  <c:v>2.6992772000000002E-2</c:v>
                </c:pt>
                <c:pt idx="51">
                  <c:v>2.4521827999999999E-2</c:v>
                </c:pt>
                <c:pt idx="52">
                  <c:v>2.4076778E-2</c:v>
                </c:pt>
                <c:pt idx="53">
                  <c:v>2.4152184E-2</c:v>
                </c:pt>
                <c:pt idx="54">
                  <c:v>2.2762269000000002E-2</c:v>
                </c:pt>
                <c:pt idx="55">
                  <c:v>2.0473966E-2</c:v>
                </c:pt>
                <c:pt idx="56">
                  <c:v>1.9770589000000002E-2</c:v>
                </c:pt>
                <c:pt idx="57">
                  <c:v>2.2521614999999998E-2</c:v>
                </c:pt>
                <c:pt idx="58">
                  <c:v>2.8007549999999999E-2</c:v>
                </c:pt>
                <c:pt idx="59">
                  <c:v>3.3517859999999997E-2</c:v>
                </c:pt>
                <c:pt idx="60">
                  <c:v>3.6112885999999997E-2</c:v>
                </c:pt>
                <c:pt idx="61">
                  <c:v>3.7014194E-2</c:v>
                </c:pt>
                <c:pt idx="62">
                  <c:v>3.6961686000000001E-2</c:v>
                </c:pt>
                <c:pt idx="63">
                  <c:v>3.597264E-2</c:v>
                </c:pt>
                <c:pt idx="64">
                  <c:v>3.3239341999999998E-2</c:v>
                </c:pt>
                <c:pt idx="65">
                  <c:v>3.0910987000000001E-2</c:v>
                </c:pt>
                <c:pt idx="66">
                  <c:v>3.3390152999999999E-2</c:v>
                </c:pt>
                <c:pt idx="67">
                  <c:v>4.3146091999999997E-2</c:v>
                </c:pt>
                <c:pt idx="68">
                  <c:v>5.6070085999999998E-2</c:v>
                </c:pt>
                <c:pt idx="69">
                  <c:v>6.3532409999999997E-2</c:v>
                </c:pt>
                <c:pt idx="70">
                  <c:v>5.9989042999999999E-2</c:v>
                </c:pt>
                <c:pt idx="71">
                  <c:v>4.7140176999999998E-2</c:v>
                </c:pt>
                <c:pt idx="72">
                  <c:v>3.2307379999999997E-2</c:v>
                </c:pt>
                <c:pt idx="73">
                  <c:v>2.1349549999999998E-2</c:v>
                </c:pt>
                <c:pt idx="74">
                  <c:v>1.5973540000000001E-2</c:v>
                </c:pt>
                <c:pt idx="75">
                  <c:v>1.3463217E-2</c:v>
                </c:pt>
                <c:pt idx="76">
                  <c:v>1.2075218E-2</c:v>
                </c:pt>
                <c:pt idx="77">
                  <c:v>1.2709246E-2</c:v>
                </c:pt>
                <c:pt idx="78">
                  <c:v>1.7305830000000001E-2</c:v>
                </c:pt>
                <c:pt idx="79">
                  <c:v>2.4033496000000001E-2</c:v>
                </c:pt>
                <c:pt idx="80">
                  <c:v>2.7306265999999999E-2</c:v>
                </c:pt>
                <c:pt idx="81">
                  <c:v>2.2940085999999998E-2</c:v>
                </c:pt>
                <c:pt idx="82">
                  <c:v>1.1262774E-2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2.7708549E-3</c:v>
                </c:pt>
                <c:pt idx="89">
                  <c:v>1.0792084E-2</c:v>
                </c:pt>
                <c:pt idx="90">
                  <c:v>1.7224275000000001E-2</c:v>
                </c:pt>
                <c:pt idx="91">
                  <c:v>2.2290349000000001E-2</c:v>
                </c:pt>
                <c:pt idx="92">
                  <c:v>2.5151677000000001E-2</c:v>
                </c:pt>
                <c:pt idx="93">
                  <c:v>2.6289303E-2</c:v>
                </c:pt>
                <c:pt idx="94">
                  <c:v>2.6093262999999998E-2</c:v>
                </c:pt>
                <c:pt idx="95">
                  <c:v>2.5196963999999999E-2</c:v>
                </c:pt>
                <c:pt idx="96">
                  <c:v>2.5408977999999999E-2</c:v>
                </c:pt>
                <c:pt idx="97">
                  <c:v>2.6501351999999999E-2</c:v>
                </c:pt>
                <c:pt idx="98">
                  <c:v>2.7908402999999998E-2</c:v>
                </c:pt>
                <c:pt idx="99">
                  <c:v>2.9064211999999999E-2</c:v>
                </c:pt>
                <c:pt idx="100">
                  <c:v>2.9621386999999999E-2</c:v>
                </c:pt>
                <c:pt idx="101">
                  <c:v>3.0073369999999999E-2</c:v>
                </c:pt>
                <c:pt idx="102">
                  <c:v>3.0469604000000001E-2</c:v>
                </c:pt>
                <c:pt idx="103">
                  <c:v>3.1258467999999998E-2</c:v>
                </c:pt>
                <c:pt idx="104">
                  <c:v>3.1371169999999997E-2</c:v>
                </c:pt>
                <c:pt idx="105">
                  <c:v>3.0873006000000001E-2</c:v>
                </c:pt>
                <c:pt idx="106">
                  <c:v>2.9646430000000001E-2</c:v>
                </c:pt>
                <c:pt idx="107">
                  <c:v>2.8140156999999999E-2</c:v>
                </c:pt>
                <c:pt idx="108">
                  <c:v>2.5404135000000001E-2</c:v>
                </c:pt>
                <c:pt idx="109">
                  <c:v>2.1969326000000001E-2</c:v>
                </c:pt>
                <c:pt idx="110">
                  <c:v>1.8459078E-2</c:v>
                </c:pt>
                <c:pt idx="111">
                  <c:v>1.5586366000000001E-2</c:v>
                </c:pt>
                <c:pt idx="112">
                  <c:v>1.1565031999999999E-2</c:v>
                </c:pt>
                <c:pt idx="113">
                  <c:v>7.6144530000000002E-3</c:v>
                </c:pt>
                <c:pt idx="114">
                  <c:v>3.2774082E-3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A6AB-40AD-9DCC-1393BBC39C26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[male_TestData_09031.xlsx]Sheet1!$D$430:$DT$430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1.3566603000000001E-3</c:v>
                </c:pt>
                <c:pt idx="6">
                  <c:v>3.0187159999999998E-3</c:v>
                </c:pt>
                <c:pt idx="7">
                  <c:v>5.4424927E-3</c:v>
                </c:pt>
                <c:pt idx="8">
                  <c:v>6.6869490000000002E-3</c:v>
                </c:pt>
                <c:pt idx="9">
                  <c:v>5.207504E-3</c:v>
                </c:pt>
                <c:pt idx="10">
                  <c:v>8.7100000000000003E-4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6.2656086E-3</c:v>
                </c:pt>
                <c:pt idx="16">
                  <c:v>1.1344653999999999E-2</c:v>
                </c:pt>
                <c:pt idx="17">
                  <c:v>1.1583016E-2</c:v>
                </c:pt>
                <c:pt idx="18">
                  <c:v>7.1946909999999996E-3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3.9014071E-3</c:v>
                </c:pt>
                <c:pt idx="27">
                  <c:v>9.2859450000000003E-3</c:v>
                </c:pt>
                <c:pt idx="28">
                  <c:v>1.3145739E-2</c:v>
                </c:pt>
                <c:pt idx="29">
                  <c:v>1.4996712000000001E-2</c:v>
                </c:pt>
                <c:pt idx="30">
                  <c:v>1.6535899999999999E-2</c:v>
                </c:pt>
                <c:pt idx="31">
                  <c:v>1.7932930999999999E-2</c:v>
                </c:pt>
                <c:pt idx="32">
                  <c:v>1.8526094E-2</c:v>
                </c:pt>
                <c:pt idx="33">
                  <c:v>1.9822869999999999E-2</c:v>
                </c:pt>
                <c:pt idx="34">
                  <c:v>2.1561949E-2</c:v>
                </c:pt>
                <c:pt idx="35">
                  <c:v>2.3427261000000001E-2</c:v>
                </c:pt>
                <c:pt idx="36">
                  <c:v>2.3886847999999999E-2</c:v>
                </c:pt>
                <c:pt idx="37">
                  <c:v>2.2209019999999999E-2</c:v>
                </c:pt>
                <c:pt idx="38">
                  <c:v>1.8675562E-2</c:v>
                </c:pt>
                <c:pt idx="39">
                  <c:v>1.4953368E-2</c:v>
                </c:pt>
                <c:pt idx="40">
                  <c:v>1.1725569E-2</c:v>
                </c:pt>
                <c:pt idx="41">
                  <c:v>9.7258259999999999E-3</c:v>
                </c:pt>
                <c:pt idx="42">
                  <c:v>8.7300009999999994E-3</c:v>
                </c:pt>
                <c:pt idx="43">
                  <c:v>1.0444705E-2</c:v>
                </c:pt>
                <c:pt idx="44">
                  <c:v>1.5833191999999999E-2</c:v>
                </c:pt>
                <c:pt idx="45">
                  <c:v>2.3590574E-2</c:v>
                </c:pt>
                <c:pt idx="46">
                  <c:v>3.0644692000000001E-2</c:v>
                </c:pt>
                <c:pt idx="47">
                  <c:v>3.4185489999999999E-2</c:v>
                </c:pt>
                <c:pt idx="48">
                  <c:v>3.3755008000000003E-2</c:v>
                </c:pt>
                <c:pt idx="49">
                  <c:v>3.1039467000000001E-2</c:v>
                </c:pt>
                <c:pt idx="50">
                  <c:v>2.7313958999999999E-2</c:v>
                </c:pt>
                <c:pt idx="51">
                  <c:v>2.4839818E-2</c:v>
                </c:pt>
                <c:pt idx="52">
                  <c:v>2.4410279999999999E-2</c:v>
                </c:pt>
                <c:pt idx="53">
                  <c:v>2.446632E-2</c:v>
                </c:pt>
                <c:pt idx="54">
                  <c:v>2.3009298000000001E-2</c:v>
                </c:pt>
                <c:pt idx="55">
                  <c:v>2.0644817999999999E-2</c:v>
                </c:pt>
                <c:pt idx="56">
                  <c:v>1.9909188000000001E-2</c:v>
                </c:pt>
                <c:pt idx="57">
                  <c:v>2.2705738E-2</c:v>
                </c:pt>
                <c:pt idx="58">
                  <c:v>2.8286810999999999E-2</c:v>
                </c:pt>
                <c:pt idx="59">
                  <c:v>3.3816659999999998E-2</c:v>
                </c:pt>
                <c:pt idx="60">
                  <c:v>3.6302864999999997E-2</c:v>
                </c:pt>
                <c:pt idx="61">
                  <c:v>3.6992065999999997E-2</c:v>
                </c:pt>
                <c:pt idx="62">
                  <c:v>3.6791209999999998E-2</c:v>
                </c:pt>
                <c:pt idx="63">
                  <c:v>3.5850020000000003E-2</c:v>
                </c:pt>
                <c:pt idx="64">
                  <c:v>3.3360521999999997E-2</c:v>
                </c:pt>
                <c:pt idx="65">
                  <c:v>3.1352334000000003E-2</c:v>
                </c:pt>
                <c:pt idx="66">
                  <c:v>3.4090139999999998E-2</c:v>
                </c:pt>
                <c:pt idx="67">
                  <c:v>4.3931227000000003E-2</c:v>
                </c:pt>
                <c:pt idx="68">
                  <c:v>5.677314E-2</c:v>
                </c:pt>
                <c:pt idx="69">
                  <c:v>6.3982314999999998E-2</c:v>
                </c:pt>
                <c:pt idx="70">
                  <c:v>6.0136214E-2</c:v>
                </c:pt>
                <c:pt idx="71">
                  <c:v>4.7071836999999998E-2</c:v>
                </c:pt>
                <c:pt idx="72">
                  <c:v>3.2236077000000002E-2</c:v>
                </c:pt>
                <c:pt idx="73">
                  <c:v>2.1498652E-2</c:v>
                </c:pt>
                <c:pt idx="74">
                  <c:v>1.6443629000000001E-2</c:v>
                </c:pt>
                <c:pt idx="75">
                  <c:v>1.4164273E-2</c:v>
                </c:pt>
                <c:pt idx="76">
                  <c:v>1.2774214000000001E-2</c:v>
                </c:pt>
                <c:pt idx="77">
                  <c:v>1.3188121000000001E-2</c:v>
                </c:pt>
                <c:pt idx="78">
                  <c:v>1.7453588999999999E-2</c:v>
                </c:pt>
                <c:pt idx="79">
                  <c:v>2.3898887000000001E-2</c:v>
                </c:pt>
                <c:pt idx="80">
                  <c:v>2.7049520000000001E-2</c:v>
                </c:pt>
                <c:pt idx="81">
                  <c:v>2.2730305999999999E-2</c:v>
                </c:pt>
                <c:pt idx="82">
                  <c:v>1.1199903000000001E-2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2.9645392E-3</c:v>
                </c:pt>
                <c:pt idx="89">
                  <c:v>1.1066925999999999E-2</c:v>
                </c:pt>
                <c:pt idx="90">
                  <c:v>1.7580665999999998E-2</c:v>
                </c:pt>
                <c:pt idx="91">
                  <c:v>2.2709690000000001E-2</c:v>
                </c:pt>
                <c:pt idx="92">
                  <c:v>2.5530905E-2</c:v>
                </c:pt>
                <c:pt idx="93">
                  <c:v>2.6552620999999998E-2</c:v>
                </c:pt>
                <c:pt idx="94">
                  <c:v>2.6196217000000001E-2</c:v>
                </c:pt>
                <c:pt idx="95">
                  <c:v>2.5122764999999998E-2</c:v>
                </c:pt>
                <c:pt idx="96">
                  <c:v>2.5166119000000001E-2</c:v>
                </c:pt>
                <c:pt idx="97">
                  <c:v>2.6152202999999999E-2</c:v>
                </c:pt>
                <c:pt idx="98">
                  <c:v>2.7514174999999998E-2</c:v>
                </c:pt>
                <c:pt idx="99">
                  <c:v>2.8695332E-2</c:v>
                </c:pt>
                <c:pt idx="100">
                  <c:v>2.9347477E-2</c:v>
                </c:pt>
                <c:pt idx="101">
                  <c:v>2.9936879999999999E-2</c:v>
                </c:pt>
                <c:pt idx="102">
                  <c:v>3.0450762999999999E-2</c:v>
                </c:pt>
                <c:pt idx="103">
                  <c:v>3.1351913000000002E-2</c:v>
                </c:pt>
                <c:pt idx="104">
                  <c:v>3.1561400000000003E-2</c:v>
                </c:pt>
                <c:pt idx="105">
                  <c:v>3.1137313999999999E-2</c:v>
                </c:pt>
                <c:pt idx="106">
                  <c:v>2.9960025000000001E-2</c:v>
                </c:pt>
                <c:pt idx="107">
                  <c:v>2.8463539999999999E-2</c:v>
                </c:pt>
                <c:pt idx="108">
                  <c:v>2.5732188E-2</c:v>
                </c:pt>
                <c:pt idx="109">
                  <c:v>2.2278448999999999E-2</c:v>
                </c:pt>
                <c:pt idx="110">
                  <c:v>1.8733720999999998E-2</c:v>
                </c:pt>
                <c:pt idx="111">
                  <c:v>1.5691046E-2</c:v>
                </c:pt>
                <c:pt idx="112">
                  <c:v>1.1575926E-2</c:v>
                </c:pt>
                <c:pt idx="113">
                  <c:v>7.5309034000000004E-3</c:v>
                </c:pt>
                <c:pt idx="114">
                  <c:v>3.1042817999999998E-3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A6AB-40AD-9DCC-1393BBC39C26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[male_TestData_09031.xlsx]Sheet1!$D$431:$DT$431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1.22E-4</c:v>
                </c:pt>
                <c:pt idx="5">
                  <c:v>1.3566305999999999E-3</c:v>
                </c:pt>
                <c:pt idx="6">
                  <c:v>2.7376197E-3</c:v>
                </c:pt>
                <c:pt idx="7">
                  <c:v>5.0440349999999997E-3</c:v>
                </c:pt>
                <c:pt idx="8">
                  <c:v>6.3710349999999997E-3</c:v>
                </c:pt>
                <c:pt idx="9">
                  <c:v>5.096794E-3</c:v>
                </c:pt>
                <c:pt idx="10">
                  <c:v>9.1600000000000004E-4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6.0300000000000002E-5</c:v>
                </c:pt>
                <c:pt idx="15">
                  <c:v>6.4020919999999999E-3</c:v>
                </c:pt>
                <c:pt idx="16">
                  <c:v>1.1511295E-2</c:v>
                </c:pt>
                <c:pt idx="17">
                  <c:v>1.1706278000000001E-2</c:v>
                </c:pt>
                <c:pt idx="18">
                  <c:v>7.2585004000000003E-3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4.1375876999999997E-3</c:v>
                </c:pt>
                <c:pt idx="27">
                  <c:v>9.5886310000000002E-3</c:v>
                </c:pt>
                <c:pt idx="28">
                  <c:v>1.3425958E-2</c:v>
                </c:pt>
                <c:pt idx="29">
                  <c:v>1.5217796E-2</c:v>
                </c:pt>
                <c:pt idx="30">
                  <c:v>1.6750561000000001E-2</c:v>
                </c:pt>
                <c:pt idx="31">
                  <c:v>1.8223481E-2</c:v>
                </c:pt>
                <c:pt idx="32">
                  <c:v>1.8929906E-2</c:v>
                </c:pt>
                <c:pt idx="33">
                  <c:v>2.0363458000000001E-2</c:v>
                </c:pt>
                <c:pt idx="34">
                  <c:v>2.2190461000000002E-2</c:v>
                </c:pt>
                <c:pt idx="35">
                  <c:v>2.4095267E-2</c:v>
                </c:pt>
                <c:pt idx="36">
                  <c:v>2.4540273000000001E-2</c:v>
                </c:pt>
                <c:pt idx="37">
                  <c:v>2.2821803000000002E-2</c:v>
                </c:pt>
                <c:pt idx="38">
                  <c:v>1.9248355000000002E-2</c:v>
                </c:pt>
                <c:pt idx="39">
                  <c:v>1.5504881E-2</c:v>
                </c:pt>
                <c:pt idx="40">
                  <c:v>1.2174267000000001E-2</c:v>
                </c:pt>
                <c:pt idx="41">
                  <c:v>9.9800949999999996E-3</c:v>
                </c:pt>
                <c:pt idx="42">
                  <c:v>8.7090399999999995E-3</c:v>
                </c:pt>
                <c:pt idx="43">
                  <c:v>1.018257E-2</c:v>
                </c:pt>
                <c:pt idx="44">
                  <c:v>1.5487989000000001E-2</c:v>
                </c:pt>
                <c:pt idx="45">
                  <c:v>2.3346526999999999E-2</c:v>
                </c:pt>
                <c:pt idx="46">
                  <c:v>3.058781E-2</c:v>
                </c:pt>
                <c:pt idx="47">
                  <c:v>3.4275460000000001E-2</c:v>
                </c:pt>
                <c:pt idx="48">
                  <c:v>3.3923175E-2</c:v>
                </c:pt>
                <c:pt idx="49">
                  <c:v>3.1229401E-2</c:v>
                </c:pt>
                <c:pt idx="50">
                  <c:v>2.7534485000000001E-2</c:v>
                </c:pt>
                <c:pt idx="51">
                  <c:v>2.5126659999999999E-2</c:v>
                </c:pt>
                <c:pt idx="52">
                  <c:v>2.4739416E-2</c:v>
                </c:pt>
                <c:pt idx="53">
                  <c:v>2.4743459999999998E-2</c:v>
                </c:pt>
                <c:pt idx="54">
                  <c:v>2.3107671999999999E-2</c:v>
                </c:pt>
                <c:pt idx="55">
                  <c:v>2.0512211999999998E-2</c:v>
                </c:pt>
                <c:pt idx="56">
                  <c:v>1.9608496E-2</c:v>
                </c:pt>
                <c:pt idx="57">
                  <c:v>2.2403995999999999E-2</c:v>
                </c:pt>
                <c:pt idx="58">
                  <c:v>2.8129602E-2</c:v>
                </c:pt>
                <c:pt idx="59">
                  <c:v>3.3848375E-2</c:v>
                </c:pt>
                <c:pt idx="60">
                  <c:v>3.6488715999999997E-2</c:v>
                </c:pt>
                <c:pt idx="61">
                  <c:v>3.7340569999999997E-2</c:v>
                </c:pt>
                <c:pt idx="62">
                  <c:v>3.7340409999999997E-2</c:v>
                </c:pt>
                <c:pt idx="63">
                  <c:v>3.6590892999999999E-2</c:v>
                </c:pt>
                <c:pt idx="64">
                  <c:v>3.4116063000000002E-2</c:v>
                </c:pt>
                <c:pt idx="65">
                  <c:v>3.1827774000000003E-2</c:v>
                </c:pt>
                <c:pt idx="66">
                  <c:v>3.4125562999999998E-2</c:v>
                </c:pt>
                <c:pt idx="67">
                  <c:v>4.3669092999999999E-2</c:v>
                </c:pt>
                <c:pt idx="68">
                  <c:v>5.6498628000000002E-2</c:v>
                </c:pt>
                <c:pt idx="69">
                  <c:v>6.3885029999999995E-2</c:v>
                </c:pt>
                <c:pt idx="70">
                  <c:v>6.0189159999999998E-2</c:v>
                </c:pt>
                <c:pt idx="71">
                  <c:v>4.7166564000000001E-2</c:v>
                </c:pt>
                <c:pt idx="72">
                  <c:v>3.2305349999999997E-2</c:v>
                </c:pt>
                <c:pt idx="73">
                  <c:v>2.1523502E-2</c:v>
                </c:pt>
                <c:pt idx="74">
                  <c:v>1.6449229999999999E-2</c:v>
                </c:pt>
                <c:pt idx="75">
                  <c:v>1.4209032E-2</c:v>
                </c:pt>
                <c:pt idx="76">
                  <c:v>1.2954231E-2</c:v>
                </c:pt>
                <c:pt idx="77">
                  <c:v>1.3527271E-2</c:v>
                </c:pt>
                <c:pt idx="78">
                  <c:v>1.7915843000000001E-2</c:v>
                </c:pt>
                <c:pt idx="79">
                  <c:v>2.4433237999999999E-2</c:v>
                </c:pt>
                <c:pt idx="80">
                  <c:v>2.7587479000000002E-2</c:v>
                </c:pt>
                <c:pt idx="81">
                  <c:v>2.3193898000000001E-2</c:v>
                </c:pt>
                <c:pt idx="82">
                  <c:v>1.1496548000000001E-2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2.6566509999999999E-3</c:v>
                </c:pt>
                <c:pt idx="89">
                  <c:v>1.0827766000000001E-2</c:v>
                </c:pt>
                <c:pt idx="90">
                  <c:v>1.7499730000000002E-2</c:v>
                </c:pt>
                <c:pt idx="91">
                  <c:v>2.2867233000000001E-2</c:v>
                </c:pt>
                <c:pt idx="92">
                  <c:v>2.6010498E-2</c:v>
                </c:pt>
                <c:pt idx="93">
                  <c:v>2.7335828E-2</c:v>
                </c:pt>
                <c:pt idx="94">
                  <c:v>2.7219219999999999E-2</c:v>
                </c:pt>
                <c:pt idx="95">
                  <c:v>2.6272243000000001E-2</c:v>
                </c:pt>
                <c:pt idx="96">
                  <c:v>2.6343887999999999E-2</c:v>
                </c:pt>
                <c:pt idx="97">
                  <c:v>2.7229561999999999E-2</c:v>
                </c:pt>
                <c:pt idx="98">
                  <c:v>2.8388092E-2</c:v>
                </c:pt>
                <c:pt idx="99">
                  <c:v>2.9303132999999999E-2</c:v>
                </c:pt>
                <c:pt idx="100">
                  <c:v>2.9672286999999999E-2</c:v>
                </c:pt>
                <c:pt idx="101">
                  <c:v>2.9961769999999999E-2</c:v>
                </c:pt>
                <c:pt idx="102">
                  <c:v>3.0228266E-2</c:v>
                </c:pt>
                <c:pt idx="103">
                  <c:v>3.0930350999999998E-2</c:v>
                </c:pt>
                <c:pt idx="104">
                  <c:v>3.0974262999999998E-2</c:v>
                </c:pt>
                <c:pt idx="105">
                  <c:v>3.0414969E-2</c:v>
                </c:pt>
                <c:pt idx="106">
                  <c:v>2.9133771999999999E-2</c:v>
                </c:pt>
                <c:pt idx="107">
                  <c:v>2.7586027999999999E-2</c:v>
                </c:pt>
                <c:pt idx="108">
                  <c:v>2.4805529E-2</c:v>
                </c:pt>
                <c:pt idx="109">
                  <c:v>2.1328053E-2</c:v>
                </c:pt>
                <c:pt idx="110">
                  <c:v>1.7780058000000001E-2</c:v>
                </c:pt>
                <c:pt idx="111">
                  <c:v>1.4746197500000001E-2</c:v>
                </c:pt>
                <c:pt idx="112">
                  <c:v>1.0636524E-2</c:v>
                </c:pt>
                <c:pt idx="113">
                  <c:v>6.6207573000000002E-3</c:v>
                </c:pt>
                <c:pt idx="114">
                  <c:v>2.2301121999999999E-3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A6AB-40AD-9DCC-1393BBC39C26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[male_TestData_09031.xlsx]Sheet1!$D$432:$DT$432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2.5299999999999998E-5</c:v>
                </c:pt>
                <c:pt idx="5">
                  <c:v>1.3832808E-3</c:v>
                </c:pt>
                <c:pt idx="6">
                  <c:v>2.92632E-3</c:v>
                </c:pt>
                <c:pt idx="7">
                  <c:v>5.2991206999999999E-3</c:v>
                </c:pt>
                <c:pt idx="8">
                  <c:v>6.5341712999999997E-3</c:v>
                </c:pt>
                <c:pt idx="9">
                  <c:v>5.0183883999999996E-3</c:v>
                </c:pt>
                <c:pt idx="10">
                  <c:v>6.0099999999999997E-4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6.2482635999999998E-3</c:v>
                </c:pt>
                <c:pt idx="16">
                  <c:v>1.1492179999999999E-2</c:v>
                </c:pt>
                <c:pt idx="17">
                  <c:v>1.1863782999999999E-2</c:v>
                </c:pt>
                <c:pt idx="18">
                  <c:v>7.5253409999999996E-3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3.7059622999999998E-3</c:v>
                </c:pt>
                <c:pt idx="27">
                  <c:v>9.324433E-3</c:v>
                </c:pt>
                <c:pt idx="28">
                  <c:v>1.3329173E-2</c:v>
                </c:pt>
                <c:pt idx="29">
                  <c:v>1.5275222E-2</c:v>
                </c:pt>
                <c:pt idx="30">
                  <c:v>1.6903334999999999E-2</c:v>
                </c:pt>
                <c:pt idx="31">
                  <c:v>1.8446055999999999E-2</c:v>
                </c:pt>
                <c:pt idx="32">
                  <c:v>1.9199328000000002E-2</c:v>
                </c:pt>
                <c:pt idx="33">
                  <c:v>2.0630592E-2</c:v>
                </c:pt>
                <c:pt idx="34">
                  <c:v>2.2418857E-2</c:v>
                </c:pt>
                <c:pt idx="35">
                  <c:v>2.4279924000000001E-2</c:v>
                </c:pt>
                <c:pt idx="36">
                  <c:v>2.4745514999999999E-2</c:v>
                </c:pt>
                <c:pt idx="37">
                  <c:v>2.3046851E-2</c:v>
                </c:pt>
                <c:pt idx="38">
                  <c:v>1.9544822999999999E-2</c:v>
                </c:pt>
                <c:pt idx="39">
                  <c:v>1.5851315000000001E-2</c:v>
                </c:pt>
                <c:pt idx="40">
                  <c:v>1.2524331E-2</c:v>
                </c:pt>
                <c:pt idx="41">
                  <c:v>1.0332643000000001E-2</c:v>
                </c:pt>
                <c:pt idx="42">
                  <c:v>9.0359480000000002E-3</c:v>
                </c:pt>
                <c:pt idx="43">
                  <c:v>1.0528737999999999E-2</c:v>
                </c:pt>
                <c:pt idx="44">
                  <c:v>1.5903018000000001E-2</c:v>
                </c:pt>
                <c:pt idx="45">
                  <c:v>2.3781170000000001E-2</c:v>
                </c:pt>
                <c:pt idx="46">
                  <c:v>3.0915893999999999E-2</c:v>
                </c:pt>
                <c:pt idx="47">
                  <c:v>3.4401212E-2</c:v>
                </c:pt>
                <c:pt idx="48">
                  <c:v>3.3880423999999999E-2</c:v>
                </c:pt>
                <c:pt idx="49">
                  <c:v>3.1127564999999999E-2</c:v>
                </c:pt>
                <c:pt idx="50">
                  <c:v>2.7459364E-2</c:v>
                </c:pt>
                <c:pt idx="51">
                  <c:v>2.5045099000000001E-2</c:v>
                </c:pt>
                <c:pt idx="52">
                  <c:v>2.4615923000000001E-2</c:v>
                </c:pt>
                <c:pt idx="53">
                  <c:v>2.4670391999999999E-2</c:v>
                </c:pt>
                <c:pt idx="54">
                  <c:v>2.3209029999999999E-2</c:v>
                </c:pt>
                <c:pt idx="55">
                  <c:v>2.0832798E-2</c:v>
                </c:pt>
                <c:pt idx="56">
                  <c:v>2.0025177000000002E-2</c:v>
                </c:pt>
                <c:pt idx="57">
                  <c:v>2.2731141999999999E-2</c:v>
                </c:pt>
                <c:pt idx="58">
                  <c:v>2.8257981000000001E-2</c:v>
                </c:pt>
                <c:pt idx="59">
                  <c:v>3.3788837000000002E-2</c:v>
                </c:pt>
                <c:pt idx="60">
                  <c:v>3.6339335E-2</c:v>
                </c:pt>
                <c:pt idx="61">
                  <c:v>3.7253003999999999E-2</c:v>
                </c:pt>
                <c:pt idx="62">
                  <c:v>3.7450243000000001E-2</c:v>
                </c:pt>
                <c:pt idx="63">
                  <c:v>3.6923833000000003E-2</c:v>
                </c:pt>
                <c:pt idx="64">
                  <c:v>3.4587685E-2</c:v>
                </c:pt>
                <c:pt idx="65">
                  <c:v>3.2319855000000001E-2</c:v>
                </c:pt>
                <c:pt idx="66">
                  <c:v>3.4589733999999997E-2</c:v>
                </c:pt>
                <c:pt idx="67">
                  <c:v>4.4111789999999998E-2</c:v>
                </c:pt>
                <c:pt idx="68">
                  <c:v>5.6907884999999998E-2</c:v>
                </c:pt>
                <c:pt idx="69">
                  <c:v>6.4170649999999996E-2</c:v>
                </c:pt>
                <c:pt idx="70">
                  <c:v>6.0253832E-2</c:v>
                </c:pt>
                <c:pt idx="71">
                  <c:v>4.6995166999999997E-2</c:v>
                </c:pt>
                <c:pt idx="72">
                  <c:v>3.2013779999999999E-2</c:v>
                </c:pt>
                <c:pt idx="73">
                  <c:v>2.1312911E-2</c:v>
                </c:pt>
                <c:pt idx="74">
                  <c:v>1.6445925E-2</c:v>
                </c:pt>
                <c:pt idx="75">
                  <c:v>1.4368089000000001E-2</c:v>
                </c:pt>
                <c:pt idx="76">
                  <c:v>1.3102725000000001E-2</c:v>
                </c:pt>
                <c:pt idx="77">
                  <c:v>1.3533150000000001E-2</c:v>
                </c:pt>
                <c:pt idx="78">
                  <c:v>1.7749350000000001E-2</c:v>
                </c:pt>
                <c:pt idx="79">
                  <c:v>2.4204225999999999E-2</c:v>
                </c:pt>
                <c:pt idx="80">
                  <c:v>2.7459348000000001E-2</c:v>
                </c:pt>
                <c:pt idx="81">
                  <c:v>2.3272758000000001E-2</c:v>
                </c:pt>
                <c:pt idx="82">
                  <c:v>1.1757632E-2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2.8691878999999999E-3</c:v>
                </c:pt>
                <c:pt idx="89">
                  <c:v>1.1053089E-2</c:v>
                </c:pt>
                <c:pt idx="90">
                  <c:v>1.7648084000000001E-2</c:v>
                </c:pt>
                <c:pt idx="91">
                  <c:v>2.2873797000000001E-2</c:v>
                </c:pt>
                <c:pt idx="92">
                  <c:v>2.5905477E-2</c:v>
                </c:pt>
                <c:pt idx="93">
                  <c:v>2.7190913000000001E-2</c:v>
                </c:pt>
                <c:pt idx="94">
                  <c:v>2.7096604999999999E-2</c:v>
                </c:pt>
                <c:pt idx="95">
                  <c:v>2.6194080000000002E-2</c:v>
                </c:pt>
                <c:pt idx="96">
                  <c:v>2.6320415999999999E-2</c:v>
                </c:pt>
                <c:pt idx="97">
                  <c:v>2.7257944999999999E-2</c:v>
                </c:pt>
                <c:pt idx="98">
                  <c:v>2.8436873000000001E-2</c:v>
                </c:pt>
                <c:pt idx="99">
                  <c:v>2.9351275E-2</c:v>
                </c:pt>
                <c:pt idx="100">
                  <c:v>2.9710686E-2</c:v>
                </c:pt>
                <c:pt idx="101">
                  <c:v>2.9950593000000001E-2</c:v>
                </c:pt>
                <c:pt idx="102">
                  <c:v>3.0225406999999999E-2</c:v>
                </c:pt>
                <c:pt idx="103">
                  <c:v>3.0961826000000001E-2</c:v>
                </c:pt>
                <c:pt idx="104">
                  <c:v>3.1050952E-2</c:v>
                </c:pt>
                <c:pt idx="105">
                  <c:v>3.0542111E-2</c:v>
                </c:pt>
                <c:pt idx="106">
                  <c:v>2.9309722E-2</c:v>
                </c:pt>
                <c:pt idx="107">
                  <c:v>2.7807081000000001E-2</c:v>
                </c:pt>
                <c:pt idx="108">
                  <c:v>2.5039994999999999E-2</c:v>
                </c:pt>
                <c:pt idx="109">
                  <c:v>2.1549064999999999E-2</c:v>
                </c:pt>
                <c:pt idx="110">
                  <c:v>1.7948970000000002E-2</c:v>
                </c:pt>
                <c:pt idx="111">
                  <c:v>1.4898318000000001E-2</c:v>
                </c:pt>
                <c:pt idx="112">
                  <c:v>1.0710671E-2</c:v>
                </c:pt>
                <c:pt idx="113">
                  <c:v>6.5946759999999998E-3</c:v>
                </c:pt>
                <c:pt idx="114">
                  <c:v>2.0953908000000002E-3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A6AB-40AD-9DCC-1393BBC39C26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[male_TestData_09031.xlsx]Sheet1!$D$433:$DT$433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5.2700000000000002E-4</c:v>
                </c:pt>
                <c:pt idx="5">
                  <c:v>1.7739177999999999E-3</c:v>
                </c:pt>
                <c:pt idx="6">
                  <c:v>3.1050664999999998E-3</c:v>
                </c:pt>
                <c:pt idx="7">
                  <c:v>5.2639840000000002E-3</c:v>
                </c:pt>
                <c:pt idx="8">
                  <c:v>6.334994E-3</c:v>
                </c:pt>
                <c:pt idx="9">
                  <c:v>4.7584050000000003E-3</c:v>
                </c:pt>
                <c:pt idx="10">
                  <c:v>4.1199999999999999E-4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6.3419770000000004E-3</c:v>
                </c:pt>
                <c:pt idx="16">
                  <c:v>1.1659794500000001E-2</c:v>
                </c:pt>
                <c:pt idx="17">
                  <c:v>1.2101545999999999E-2</c:v>
                </c:pt>
                <c:pt idx="18">
                  <c:v>7.7593669999999997E-3</c:v>
                </c:pt>
                <c:pt idx="19">
                  <c:v>6.6699999999999995E-5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3.8259552999999999E-3</c:v>
                </c:pt>
                <c:pt idx="27">
                  <c:v>9.6099659999999993E-3</c:v>
                </c:pt>
                <c:pt idx="28">
                  <c:v>1.3772249E-2</c:v>
                </c:pt>
                <c:pt idx="29">
                  <c:v>1.5796628E-2</c:v>
                </c:pt>
                <c:pt idx="30">
                  <c:v>1.7448472E-2</c:v>
                </c:pt>
                <c:pt idx="31">
                  <c:v>1.8935176000000001E-2</c:v>
                </c:pt>
                <c:pt idx="32">
                  <c:v>1.9584035999999999E-2</c:v>
                </c:pt>
                <c:pt idx="33">
                  <c:v>2.0902032000000001E-2</c:v>
                </c:pt>
                <c:pt idx="34">
                  <c:v>2.2600083E-2</c:v>
                </c:pt>
                <c:pt idx="35">
                  <c:v>2.4384728000000001E-2</c:v>
                </c:pt>
                <c:pt idx="36">
                  <c:v>2.479087E-2</c:v>
                </c:pt>
                <c:pt idx="37">
                  <c:v>2.3074643999999998E-2</c:v>
                </c:pt>
                <c:pt idx="38">
                  <c:v>1.9614530000000002E-2</c:v>
                </c:pt>
                <c:pt idx="39">
                  <c:v>1.6009809999999999E-2</c:v>
                </c:pt>
                <c:pt idx="40">
                  <c:v>1.278574E-2</c:v>
                </c:pt>
                <c:pt idx="41">
                  <c:v>1.0605111E-2</c:v>
                </c:pt>
                <c:pt idx="42">
                  <c:v>9.236256E-3</c:v>
                </c:pt>
                <c:pt idx="43">
                  <c:v>1.0655670000000001E-2</c:v>
                </c:pt>
                <c:pt idx="44">
                  <c:v>1.6042850000000001E-2</c:v>
                </c:pt>
                <c:pt idx="45">
                  <c:v>2.4040137999999999E-2</c:v>
                </c:pt>
                <c:pt idx="46">
                  <c:v>3.1286179999999997E-2</c:v>
                </c:pt>
                <c:pt idx="47">
                  <c:v>3.484864E-2</c:v>
                </c:pt>
                <c:pt idx="48">
                  <c:v>3.4382950000000002E-2</c:v>
                </c:pt>
                <c:pt idx="49">
                  <c:v>3.1670579999999997E-2</c:v>
                </c:pt>
                <c:pt idx="50">
                  <c:v>2.7973230000000002E-2</c:v>
                </c:pt>
                <c:pt idx="51">
                  <c:v>2.5444917000000001E-2</c:v>
                </c:pt>
                <c:pt idx="52">
                  <c:v>2.4847899E-2</c:v>
                </c:pt>
                <c:pt idx="53">
                  <c:v>2.4738478000000001E-2</c:v>
                </c:pt>
                <c:pt idx="54">
                  <c:v>2.3157341000000001E-2</c:v>
                </c:pt>
                <c:pt idx="55">
                  <c:v>2.0732067999999999E-2</c:v>
                </c:pt>
                <c:pt idx="56">
                  <c:v>1.9948292999999999E-2</c:v>
                </c:pt>
                <c:pt idx="57">
                  <c:v>2.27411E-2</c:v>
                </c:pt>
                <c:pt idx="58">
                  <c:v>2.8383843999999998E-2</c:v>
                </c:pt>
                <c:pt idx="59">
                  <c:v>3.401266E-2</c:v>
                </c:pt>
                <c:pt idx="60">
                  <c:v>3.6606661999999998E-2</c:v>
                </c:pt>
                <c:pt idx="61">
                  <c:v>3.7484537999999998E-2</c:v>
                </c:pt>
                <c:pt idx="62">
                  <c:v>3.7580955999999999E-2</c:v>
                </c:pt>
                <c:pt idx="63">
                  <c:v>3.6968550000000003E-2</c:v>
                </c:pt>
                <c:pt idx="64">
                  <c:v>3.4627930000000001E-2</c:v>
                </c:pt>
                <c:pt idx="65">
                  <c:v>3.2413980000000002E-2</c:v>
                </c:pt>
                <c:pt idx="66">
                  <c:v>3.474928E-2</c:v>
                </c:pt>
                <c:pt idx="67">
                  <c:v>4.4351479999999999E-2</c:v>
                </c:pt>
                <c:pt idx="68">
                  <c:v>5.7249754999999999E-2</c:v>
                </c:pt>
                <c:pt idx="69">
                  <c:v>6.4626284000000006E-2</c:v>
                </c:pt>
                <c:pt idx="70">
                  <c:v>6.0755204E-2</c:v>
                </c:pt>
                <c:pt idx="71">
                  <c:v>4.7415341999999999E-2</c:v>
                </c:pt>
                <c:pt idx="72">
                  <c:v>3.2298479999999997E-2</c:v>
                </c:pt>
                <c:pt idx="73">
                  <c:v>2.1495963E-2</c:v>
                </c:pt>
                <c:pt idx="74">
                  <c:v>1.663649E-2</c:v>
                </c:pt>
                <c:pt idx="75">
                  <c:v>1.4664949E-2</c:v>
                </c:pt>
                <c:pt idx="76">
                  <c:v>1.3546396E-2</c:v>
                </c:pt>
                <c:pt idx="77">
                  <c:v>1.4055887E-2</c:v>
                </c:pt>
                <c:pt idx="78">
                  <c:v>1.8254424000000002E-2</c:v>
                </c:pt>
                <c:pt idx="79">
                  <c:v>2.4584178000000002E-2</c:v>
                </c:pt>
                <c:pt idx="80">
                  <c:v>2.7623253E-2</c:v>
                </c:pt>
                <c:pt idx="81">
                  <c:v>2.3147061E-2</c:v>
                </c:pt>
                <c:pt idx="82">
                  <c:v>1.1327805E-2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3.1951738000000002E-3</c:v>
                </c:pt>
                <c:pt idx="89">
                  <c:v>1.1650857000000001E-2</c:v>
                </c:pt>
                <c:pt idx="90">
                  <c:v>1.8443075999999999E-2</c:v>
                </c:pt>
                <c:pt idx="91">
                  <c:v>2.3817788999999999E-2</c:v>
                </c:pt>
                <c:pt idx="92">
                  <c:v>2.6857235E-2</c:v>
                </c:pt>
                <c:pt idx="93">
                  <c:v>2.8054591E-2</c:v>
                </c:pt>
                <c:pt idx="94">
                  <c:v>2.7797906000000001E-2</c:v>
                </c:pt>
                <c:pt idx="95">
                  <c:v>2.6646927000000001E-2</c:v>
                </c:pt>
                <c:pt idx="96">
                  <c:v>2.6540141999999999E-2</c:v>
                </c:pt>
                <c:pt idx="97">
                  <c:v>2.7263447999999999E-2</c:v>
                </c:pt>
                <c:pt idx="98">
                  <c:v>2.8281035E-2</c:v>
                </c:pt>
                <c:pt idx="99">
                  <c:v>2.9097524E-2</c:v>
                </c:pt>
                <c:pt idx="100">
                  <c:v>2.9420352E-2</c:v>
                </c:pt>
                <c:pt idx="101">
                  <c:v>2.9703543999999998E-2</c:v>
                </c:pt>
                <c:pt idx="102">
                  <c:v>2.9984297E-2</c:v>
                </c:pt>
                <c:pt idx="103">
                  <c:v>3.0742215E-2</c:v>
                </c:pt>
                <c:pt idx="104">
                  <c:v>3.0856294999999999E-2</c:v>
                </c:pt>
                <c:pt idx="105">
                  <c:v>3.0370897000000001E-2</c:v>
                </c:pt>
                <c:pt idx="106">
                  <c:v>2.9161036000000001E-2</c:v>
                </c:pt>
                <c:pt idx="107">
                  <c:v>2.7668649999999999E-2</c:v>
                </c:pt>
                <c:pt idx="108">
                  <c:v>2.4930734E-2</c:v>
                </c:pt>
                <c:pt idx="109">
                  <c:v>2.1466789999999999E-2</c:v>
                </c:pt>
                <c:pt idx="110">
                  <c:v>1.7892193000000001E-2</c:v>
                </c:pt>
                <c:pt idx="111">
                  <c:v>1.4754063E-2</c:v>
                </c:pt>
                <c:pt idx="112">
                  <c:v>1.05473045E-2</c:v>
                </c:pt>
                <c:pt idx="113">
                  <c:v>6.4199289999999996E-3</c:v>
                </c:pt>
                <c:pt idx="114">
                  <c:v>1.9115168000000001E-3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A6AB-40AD-9DCC-1393BBC39C26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[male_TestData_09031.xlsx]Sheet1!$D$434:$DT$434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5.8600000000000004E-4</c:v>
                </c:pt>
                <c:pt idx="5">
                  <c:v>1.7520016E-3</c:v>
                </c:pt>
                <c:pt idx="6">
                  <c:v>3.0179666000000002E-3</c:v>
                </c:pt>
                <c:pt idx="7">
                  <c:v>5.2011039999999998E-3</c:v>
                </c:pt>
                <c:pt idx="8">
                  <c:v>6.3542644000000002E-3</c:v>
                </c:pt>
                <c:pt idx="9">
                  <c:v>4.8933830000000003E-3</c:v>
                </c:pt>
                <c:pt idx="10">
                  <c:v>6.38E-4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3.5500000000000001E-4</c:v>
                </c:pt>
                <c:pt idx="15">
                  <c:v>6.8517400000000003E-3</c:v>
                </c:pt>
                <c:pt idx="16">
                  <c:v>1.2104218999999999E-2</c:v>
                </c:pt>
                <c:pt idx="17">
                  <c:v>1.2324023999999999E-2</c:v>
                </c:pt>
                <c:pt idx="18">
                  <c:v>7.7097090000000004E-3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4.4166027000000002E-3</c:v>
                </c:pt>
                <c:pt idx="27">
                  <c:v>1.0199039999999999E-2</c:v>
                </c:pt>
                <c:pt idx="28">
                  <c:v>1.4263336999999999E-2</c:v>
                </c:pt>
                <c:pt idx="29">
                  <c:v>1.6059594E-2</c:v>
                </c:pt>
                <c:pt idx="30">
                  <c:v>1.7512703000000001E-2</c:v>
                </c:pt>
                <c:pt idx="31">
                  <c:v>1.8876377E-2</c:v>
                </c:pt>
                <c:pt idx="32">
                  <c:v>1.9461596000000001E-2</c:v>
                </c:pt>
                <c:pt idx="33">
                  <c:v>2.0787204E-2</c:v>
                </c:pt>
                <c:pt idx="34">
                  <c:v>2.2526727999999999E-2</c:v>
                </c:pt>
                <c:pt idx="35">
                  <c:v>2.4396834999999999E-2</c:v>
                </c:pt>
                <c:pt idx="36">
                  <c:v>2.4889186000000001E-2</c:v>
                </c:pt>
                <c:pt idx="37">
                  <c:v>2.3216726E-2</c:v>
                </c:pt>
                <c:pt idx="38">
                  <c:v>1.9695911999999999E-2</c:v>
                </c:pt>
                <c:pt idx="39">
                  <c:v>1.5960423000000001E-2</c:v>
                </c:pt>
                <c:pt idx="40">
                  <c:v>1.2546339E-2</c:v>
                </c:pt>
                <c:pt idx="41">
                  <c:v>1.0309343E-2</c:v>
                </c:pt>
                <c:pt idx="42">
                  <c:v>8.9853620000000002E-3</c:v>
                </c:pt>
                <c:pt idx="43">
                  <c:v>1.0533003000000001E-2</c:v>
                </c:pt>
                <c:pt idx="44">
                  <c:v>1.6067781999999999E-2</c:v>
                </c:pt>
                <c:pt idx="45">
                  <c:v>2.4154121000000001E-2</c:v>
                </c:pt>
                <c:pt idx="46">
                  <c:v>3.1430132999999999E-2</c:v>
                </c:pt>
                <c:pt idx="47">
                  <c:v>3.4981224999999998E-2</c:v>
                </c:pt>
                <c:pt idx="48">
                  <c:v>3.4503300000000001E-2</c:v>
                </c:pt>
                <c:pt idx="49">
                  <c:v>3.1743449999999999E-2</c:v>
                </c:pt>
                <c:pt idx="50">
                  <c:v>2.7956393999999999E-2</c:v>
                </c:pt>
                <c:pt idx="51">
                  <c:v>2.5306180000000001E-2</c:v>
                </c:pt>
                <c:pt idx="52">
                  <c:v>2.4620421E-2</c:v>
                </c:pt>
                <c:pt idx="53">
                  <c:v>2.4480740000000001E-2</c:v>
                </c:pt>
                <c:pt idx="54">
                  <c:v>2.2903342E-2</c:v>
                </c:pt>
                <c:pt idx="55">
                  <c:v>2.0442867999999999E-2</c:v>
                </c:pt>
                <c:pt idx="56">
                  <c:v>1.9558242E-2</c:v>
                </c:pt>
                <c:pt idx="57">
                  <c:v>2.2283718000000001E-2</c:v>
                </c:pt>
                <c:pt idx="58">
                  <c:v>2.7996912999999998E-2</c:v>
                </c:pt>
                <c:pt idx="59">
                  <c:v>3.3828740000000003E-2</c:v>
                </c:pt>
                <c:pt idx="60">
                  <c:v>3.6641675999999998E-2</c:v>
                </c:pt>
                <c:pt idx="61">
                  <c:v>3.7675599999999997E-2</c:v>
                </c:pt>
                <c:pt idx="62">
                  <c:v>3.7899144000000003E-2</c:v>
                </c:pt>
                <c:pt idx="63">
                  <c:v>3.7427526000000003E-2</c:v>
                </c:pt>
                <c:pt idx="64">
                  <c:v>3.5196106999999997E-2</c:v>
                </c:pt>
                <c:pt idx="65">
                  <c:v>3.2965392000000003E-2</c:v>
                </c:pt>
                <c:pt idx="66">
                  <c:v>3.5147887000000003E-2</c:v>
                </c:pt>
                <c:pt idx="67">
                  <c:v>4.4545950000000001E-2</c:v>
                </c:pt>
                <c:pt idx="68">
                  <c:v>5.7302706000000002E-2</c:v>
                </c:pt>
                <c:pt idx="69">
                  <c:v>6.4610384000000007E-2</c:v>
                </c:pt>
                <c:pt idx="70">
                  <c:v>6.0710367000000001E-2</c:v>
                </c:pt>
                <c:pt idx="71">
                  <c:v>4.7332249999999999E-2</c:v>
                </c:pt>
                <c:pt idx="72">
                  <c:v>3.2156190000000001E-2</c:v>
                </c:pt>
                <c:pt idx="73">
                  <c:v>2.1305153E-2</c:v>
                </c:pt>
                <c:pt idx="74">
                  <c:v>1.6470129E-2</c:v>
                </c:pt>
                <c:pt idx="75">
                  <c:v>1.4588309000000001E-2</c:v>
                </c:pt>
                <c:pt idx="76">
                  <c:v>1.3557952999999999E-2</c:v>
                </c:pt>
                <c:pt idx="77">
                  <c:v>1.4138565000000001E-2</c:v>
                </c:pt>
                <c:pt idx="78">
                  <c:v>1.8389151999999999E-2</c:v>
                </c:pt>
                <c:pt idx="79">
                  <c:v>2.4770482999999999E-2</c:v>
                </c:pt>
                <c:pt idx="80">
                  <c:v>2.7849656E-2</c:v>
                </c:pt>
                <c:pt idx="81">
                  <c:v>2.3389429E-2</c:v>
                </c:pt>
                <c:pt idx="82">
                  <c:v>1.1570530000000001E-2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3.1385574999999999E-3</c:v>
                </c:pt>
                <c:pt idx="89">
                  <c:v>1.1597912E-2</c:v>
                </c:pt>
                <c:pt idx="90">
                  <c:v>1.8371008000000001E-2</c:v>
                </c:pt>
                <c:pt idx="91">
                  <c:v>2.3669846000000001E-2</c:v>
                </c:pt>
                <c:pt idx="92">
                  <c:v>2.6655802999999999E-2</c:v>
                </c:pt>
                <c:pt idx="93">
                  <c:v>2.7851063999999998E-2</c:v>
                </c:pt>
                <c:pt idx="94">
                  <c:v>2.7642425000000002E-2</c:v>
                </c:pt>
                <c:pt idx="95">
                  <c:v>2.6584839999999998E-2</c:v>
                </c:pt>
                <c:pt idx="96">
                  <c:v>2.6568942000000002E-2</c:v>
                </c:pt>
                <c:pt idx="97">
                  <c:v>2.7375706E-2</c:v>
                </c:pt>
                <c:pt idx="98">
                  <c:v>2.8447552000000001E-2</c:v>
                </c:pt>
                <c:pt idx="99">
                  <c:v>2.9295386999999999E-2</c:v>
                </c:pt>
                <c:pt idx="100">
                  <c:v>2.9637050000000002E-2</c:v>
                </c:pt>
                <c:pt idx="101">
                  <c:v>2.9931763E-2</c:v>
                </c:pt>
                <c:pt idx="102">
                  <c:v>3.0210230000000001E-2</c:v>
                </c:pt>
                <c:pt idx="103">
                  <c:v>3.0974964000000001E-2</c:v>
                </c:pt>
                <c:pt idx="104">
                  <c:v>3.1089888999999999E-2</c:v>
                </c:pt>
                <c:pt idx="105">
                  <c:v>3.0595801999999998E-2</c:v>
                </c:pt>
                <c:pt idx="106">
                  <c:v>2.9366929999999999E-2</c:v>
                </c:pt>
                <c:pt idx="107">
                  <c:v>2.7842215999999999E-2</c:v>
                </c:pt>
                <c:pt idx="108">
                  <c:v>2.5063364000000001E-2</c:v>
                </c:pt>
                <c:pt idx="109">
                  <c:v>2.1548136999999998E-2</c:v>
                </c:pt>
                <c:pt idx="110">
                  <c:v>1.7924035000000001E-2</c:v>
                </c:pt>
                <c:pt idx="111">
                  <c:v>1.4722410999999999E-2</c:v>
                </c:pt>
                <c:pt idx="112">
                  <c:v>1.0471619999999999E-2</c:v>
                </c:pt>
                <c:pt idx="113">
                  <c:v>6.2976760000000003E-3</c:v>
                </c:pt>
                <c:pt idx="114">
                  <c:v>1.7496959E-3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A6AB-40AD-9DCC-1393BBC39C26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[male_TestData_09031.xlsx]Sheet1!$D$435:$DT$435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5.7300000000000005E-4</c:v>
                </c:pt>
                <c:pt idx="5">
                  <c:v>1.7228395000000001E-3</c:v>
                </c:pt>
                <c:pt idx="6">
                  <c:v>3.1123004999999999E-3</c:v>
                </c:pt>
                <c:pt idx="7">
                  <c:v>5.4430290000000003E-3</c:v>
                </c:pt>
                <c:pt idx="8">
                  <c:v>6.6336169999999996E-3</c:v>
                </c:pt>
                <c:pt idx="9">
                  <c:v>5.0185294999999996E-3</c:v>
                </c:pt>
                <c:pt idx="10">
                  <c:v>5.1099999999999995E-4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2.13E-4</c:v>
                </c:pt>
                <c:pt idx="15">
                  <c:v>6.8164593999999997E-3</c:v>
                </c:pt>
                <c:pt idx="16">
                  <c:v>1.2169904E-2</c:v>
                </c:pt>
                <c:pt idx="17">
                  <c:v>1.2505149E-2</c:v>
                </c:pt>
                <c:pt idx="18">
                  <c:v>7.9896510000000004E-3</c:v>
                </c:pt>
                <c:pt idx="19">
                  <c:v>5.5600000000000003E-5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4.205454E-3</c:v>
                </c:pt>
                <c:pt idx="27">
                  <c:v>1.0147241E-2</c:v>
                </c:pt>
                <c:pt idx="28">
                  <c:v>1.4336964000000001E-2</c:v>
                </c:pt>
                <c:pt idx="29">
                  <c:v>1.6249953000000001E-2</c:v>
                </c:pt>
                <c:pt idx="30">
                  <c:v>1.7785879000000001E-2</c:v>
                </c:pt>
                <c:pt idx="31">
                  <c:v>1.9174456999999999E-2</c:v>
                </c:pt>
                <c:pt idx="32">
                  <c:v>1.9715738E-2</c:v>
                </c:pt>
                <c:pt idx="33">
                  <c:v>2.0947393000000002E-2</c:v>
                </c:pt>
                <c:pt idx="34">
                  <c:v>2.2651444999999999E-2</c:v>
                </c:pt>
                <c:pt idx="35">
                  <c:v>2.4592873000000001E-2</c:v>
                </c:pt>
                <c:pt idx="36">
                  <c:v>2.5243705000000002E-2</c:v>
                </c:pt>
                <c:pt idx="37">
                  <c:v>2.3718257999999999E-2</c:v>
                </c:pt>
                <c:pt idx="38">
                  <c:v>2.0257460000000001E-2</c:v>
                </c:pt>
                <c:pt idx="39">
                  <c:v>1.6467687000000002E-2</c:v>
                </c:pt>
                <c:pt idx="40">
                  <c:v>1.2902444000000001E-2</c:v>
                </c:pt>
                <c:pt idx="41">
                  <c:v>1.0437422999999999E-2</c:v>
                </c:pt>
                <c:pt idx="42">
                  <c:v>8.879896E-3</c:v>
                </c:pt>
                <c:pt idx="43">
                  <c:v>1.0267866E-2</c:v>
                </c:pt>
                <c:pt idx="44">
                  <c:v>1.5772639000000001E-2</c:v>
                </c:pt>
                <c:pt idx="45">
                  <c:v>2.3968515999999999E-2</c:v>
                </c:pt>
                <c:pt idx="46">
                  <c:v>3.1416036000000001E-2</c:v>
                </c:pt>
                <c:pt idx="47">
                  <c:v>3.5129380000000002E-2</c:v>
                </c:pt>
                <c:pt idx="48">
                  <c:v>3.4721147000000001E-2</c:v>
                </c:pt>
                <c:pt idx="49">
                  <c:v>3.1932200000000001E-2</c:v>
                </c:pt>
                <c:pt idx="50">
                  <c:v>2.8063676999999999E-2</c:v>
                </c:pt>
                <c:pt idx="51">
                  <c:v>2.5418428999999999E-2</c:v>
                </c:pt>
                <c:pt idx="52">
                  <c:v>2.4831125999999999E-2</c:v>
                </c:pt>
                <c:pt idx="53">
                  <c:v>2.4800744E-2</c:v>
                </c:pt>
                <c:pt idx="54">
                  <c:v>2.3238887999999999E-2</c:v>
                </c:pt>
                <c:pt idx="55">
                  <c:v>2.0728366000000002E-2</c:v>
                </c:pt>
                <c:pt idx="56">
                  <c:v>1.9819012E-2</c:v>
                </c:pt>
                <c:pt idx="57">
                  <c:v>2.2610351000000001E-2</c:v>
                </c:pt>
                <c:pt idx="58">
                  <c:v>2.8406043999999998E-2</c:v>
                </c:pt>
                <c:pt idx="59">
                  <c:v>3.4198190000000003E-2</c:v>
                </c:pt>
                <c:pt idx="60">
                  <c:v>3.6813381999999999E-2</c:v>
                </c:pt>
                <c:pt idx="61">
                  <c:v>3.7567730000000001E-2</c:v>
                </c:pt>
                <c:pt idx="62">
                  <c:v>3.7557243999999997E-2</c:v>
                </c:pt>
                <c:pt idx="63">
                  <c:v>3.7000449999999997E-2</c:v>
                </c:pt>
                <c:pt idx="64">
                  <c:v>3.4853167999999997E-2</c:v>
                </c:pt>
                <c:pt idx="65">
                  <c:v>3.2793823999999999E-2</c:v>
                </c:pt>
                <c:pt idx="66">
                  <c:v>3.5137309999999998E-2</c:v>
                </c:pt>
                <c:pt idx="67">
                  <c:v>4.4640659999999999E-2</c:v>
                </c:pt>
                <c:pt idx="68">
                  <c:v>5.7444926E-2</c:v>
                </c:pt>
                <c:pt idx="69">
                  <c:v>6.4762630000000002E-2</c:v>
                </c:pt>
                <c:pt idx="70">
                  <c:v>6.0836446000000002E-2</c:v>
                </c:pt>
                <c:pt idx="71">
                  <c:v>4.7405259999999998E-2</c:v>
                </c:pt>
                <c:pt idx="72">
                  <c:v>3.2193187999999998E-2</c:v>
                </c:pt>
                <c:pt idx="73">
                  <c:v>2.1347286E-2</c:v>
                </c:pt>
                <c:pt idx="74">
                  <c:v>1.6538042999999999E-2</c:v>
                </c:pt>
                <c:pt idx="75">
                  <c:v>1.4668073E-2</c:v>
                </c:pt>
                <c:pt idx="76">
                  <c:v>1.3619136E-2</c:v>
                </c:pt>
                <c:pt idx="77">
                  <c:v>1.4115063000000001E-2</c:v>
                </c:pt>
                <c:pt idx="78">
                  <c:v>1.8228827E-2</c:v>
                </c:pt>
                <c:pt idx="79">
                  <c:v>2.4487747000000001E-2</c:v>
                </c:pt>
                <c:pt idx="80">
                  <c:v>2.7522992E-2</c:v>
                </c:pt>
                <c:pt idx="81">
                  <c:v>2.3145359000000001E-2</c:v>
                </c:pt>
                <c:pt idx="82">
                  <c:v>1.1512925E-2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3.2726767999999998E-3</c:v>
                </c:pt>
                <c:pt idx="89">
                  <c:v>1.1740093E-2</c:v>
                </c:pt>
                <c:pt idx="90">
                  <c:v>1.8593881E-2</c:v>
                </c:pt>
                <c:pt idx="91">
                  <c:v>2.402849E-2</c:v>
                </c:pt>
                <c:pt idx="92">
                  <c:v>2.7109563E-2</c:v>
                </c:pt>
                <c:pt idx="93">
                  <c:v>2.8341742E-2</c:v>
                </c:pt>
                <c:pt idx="94">
                  <c:v>2.8126894999999999E-2</c:v>
                </c:pt>
                <c:pt idx="95">
                  <c:v>2.6988761E-2</c:v>
                </c:pt>
                <c:pt idx="96">
                  <c:v>2.6879153999999999E-2</c:v>
                </c:pt>
                <c:pt idx="97">
                  <c:v>2.7573975000000001E-2</c:v>
                </c:pt>
                <c:pt idx="98">
                  <c:v>2.8533882E-2</c:v>
                </c:pt>
                <c:pt idx="99">
                  <c:v>2.9280576999999999E-2</c:v>
                </c:pt>
                <c:pt idx="100">
                  <c:v>2.9549008000000002E-2</c:v>
                </c:pt>
                <c:pt idx="101">
                  <c:v>2.975247E-2</c:v>
                </c:pt>
                <c:pt idx="102">
                  <c:v>2.9992499999999998E-2</c:v>
                </c:pt>
                <c:pt idx="103">
                  <c:v>3.0732309999999999E-2</c:v>
                </c:pt>
                <c:pt idx="104">
                  <c:v>3.0831654E-2</c:v>
                </c:pt>
                <c:pt idx="105">
                  <c:v>3.0330090000000001E-2</c:v>
                </c:pt>
                <c:pt idx="106">
                  <c:v>2.9097725000000001E-2</c:v>
                </c:pt>
                <c:pt idx="107">
                  <c:v>2.7556093E-2</c:v>
                </c:pt>
                <c:pt idx="108">
                  <c:v>2.4776308E-2</c:v>
                </c:pt>
                <c:pt idx="109">
                  <c:v>2.1251598E-2</c:v>
                </c:pt>
                <c:pt idx="110">
                  <c:v>1.7604814999999999E-2</c:v>
                </c:pt>
                <c:pt idx="111">
                  <c:v>1.4444597E-2</c:v>
                </c:pt>
                <c:pt idx="112">
                  <c:v>1.0183314000000001E-2</c:v>
                </c:pt>
                <c:pt idx="113">
                  <c:v>5.9932926999999997E-3</c:v>
                </c:pt>
                <c:pt idx="114">
                  <c:v>1.4302465E-3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A6AB-40AD-9DCC-1393BBC39C26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[male_TestData_09031.xlsx]Sheet1!$D$436:$DT$436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2.3800000000000001E-4</c:v>
                </c:pt>
                <c:pt idx="5">
                  <c:v>1.6253289E-3</c:v>
                </c:pt>
                <c:pt idx="6">
                  <c:v>3.1502334999999998E-3</c:v>
                </c:pt>
                <c:pt idx="7">
                  <c:v>5.3892955000000003E-3</c:v>
                </c:pt>
                <c:pt idx="8">
                  <c:v>6.3791856999999997E-3</c:v>
                </c:pt>
                <c:pt idx="9">
                  <c:v>4.6784069999999999E-3</c:v>
                </c:pt>
                <c:pt idx="10">
                  <c:v>2.9300000000000002E-4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3.4799999999999999E-5</c:v>
                </c:pt>
                <c:pt idx="15">
                  <c:v>6.5082096999999998E-3</c:v>
                </c:pt>
                <c:pt idx="16">
                  <c:v>1.1860967E-2</c:v>
                </c:pt>
                <c:pt idx="17">
                  <c:v>1.2323113E-2</c:v>
                </c:pt>
                <c:pt idx="18">
                  <c:v>7.9614079999999997E-3</c:v>
                </c:pt>
                <c:pt idx="19">
                  <c:v>1.7899999999999999E-4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3.8395855000000001E-3</c:v>
                </c:pt>
                <c:pt idx="27">
                  <c:v>9.7898880000000001E-3</c:v>
                </c:pt>
                <c:pt idx="28">
                  <c:v>1.3990617E-2</c:v>
                </c:pt>
                <c:pt idx="29">
                  <c:v>1.5896607E-2</c:v>
                </c:pt>
                <c:pt idx="30">
                  <c:v>1.7384473000000001E-2</c:v>
                </c:pt>
                <c:pt idx="31">
                  <c:v>1.8799982999999999E-2</c:v>
                </c:pt>
                <c:pt idx="32">
                  <c:v>1.9510251999999999E-2</c:v>
                </c:pt>
                <c:pt idx="33">
                  <c:v>2.1051269000000001E-2</c:v>
                </c:pt>
                <c:pt idx="34">
                  <c:v>2.3004565000000001E-2</c:v>
                </c:pt>
                <c:pt idx="35">
                  <c:v>2.5015559E-2</c:v>
                </c:pt>
                <c:pt idx="36">
                  <c:v>2.5534735999999999E-2</c:v>
                </c:pt>
                <c:pt idx="37">
                  <c:v>2.3849533999999999E-2</c:v>
                </c:pt>
                <c:pt idx="38">
                  <c:v>2.0389495000000001E-2</c:v>
                </c:pt>
                <c:pt idx="39">
                  <c:v>1.6735298999999999E-2</c:v>
                </c:pt>
                <c:pt idx="40">
                  <c:v>1.33183235E-2</c:v>
                </c:pt>
                <c:pt idx="41">
                  <c:v>1.0890787000000001E-2</c:v>
                </c:pt>
                <c:pt idx="42">
                  <c:v>9.3161319999999995E-3</c:v>
                </c:pt>
                <c:pt idx="43">
                  <c:v>1.0670125000000001E-2</c:v>
                </c:pt>
                <c:pt idx="44">
                  <c:v>1.6121276E-2</c:v>
                </c:pt>
                <c:pt idx="45">
                  <c:v>2.4160979999999999E-2</c:v>
                </c:pt>
                <c:pt idx="46">
                  <c:v>3.1366903000000002E-2</c:v>
                </c:pt>
                <c:pt idx="47">
                  <c:v>3.4861564999999997E-2</c:v>
                </c:pt>
                <c:pt idx="48">
                  <c:v>3.4385594999999998E-2</c:v>
                </c:pt>
                <c:pt idx="49">
                  <c:v>3.1705175000000002E-2</c:v>
                </c:pt>
                <c:pt idx="50">
                  <c:v>2.8029823999999998E-2</c:v>
                </c:pt>
                <c:pt idx="51">
                  <c:v>2.5527696999999999E-2</c:v>
                </c:pt>
                <c:pt idx="52">
                  <c:v>2.4987367999999999E-2</c:v>
                </c:pt>
                <c:pt idx="53">
                  <c:v>2.4966057E-2</c:v>
                </c:pt>
                <c:pt idx="54">
                  <c:v>2.3391578E-2</c:v>
                </c:pt>
                <c:pt idx="55">
                  <c:v>2.0806597999999999E-2</c:v>
                </c:pt>
                <c:pt idx="56">
                  <c:v>1.9716684000000002E-2</c:v>
                </c:pt>
                <c:pt idx="57">
                  <c:v>2.227229E-2</c:v>
                </c:pt>
                <c:pt idx="58">
                  <c:v>2.7890221999999999E-2</c:v>
                </c:pt>
                <c:pt idx="59">
                  <c:v>3.3672140000000003E-2</c:v>
                </c:pt>
                <c:pt idx="60">
                  <c:v>3.6465240000000003E-2</c:v>
                </c:pt>
                <c:pt idx="61">
                  <c:v>3.7530288000000002E-2</c:v>
                </c:pt>
                <c:pt idx="62">
                  <c:v>3.7816820000000001E-2</c:v>
                </c:pt>
                <c:pt idx="63">
                  <c:v>3.7360188000000003E-2</c:v>
                </c:pt>
                <c:pt idx="64">
                  <c:v>3.5055900000000001E-2</c:v>
                </c:pt>
                <c:pt idx="65">
                  <c:v>3.2713205000000002E-2</c:v>
                </c:pt>
                <c:pt idx="66">
                  <c:v>3.4921769999999998E-2</c:v>
                </c:pt>
                <c:pt idx="67">
                  <c:v>4.4564510000000002E-2</c:v>
                </c:pt>
                <c:pt idx="68">
                  <c:v>5.7681165999999999E-2</c:v>
                </c:pt>
                <c:pt idx="69">
                  <c:v>6.5213259999999995E-2</c:v>
                </c:pt>
                <c:pt idx="70">
                  <c:v>6.1221092999999997E-2</c:v>
                </c:pt>
                <c:pt idx="71">
                  <c:v>4.7484937999999997E-2</c:v>
                </c:pt>
                <c:pt idx="72">
                  <c:v>3.1923133999999999E-2</c:v>
                </c:pt>
                <c:pt idx="73">
                  <c:v>2.0897777999999999E-2</c:v>
                </c:pt>
                <c:pt idx="74">
                  <c:v>1.6183746999999998E-2</c:v>
                </c:pt>
                <c:pt idx="75">
                  <c:v>1.4642614E-2</c:v>
                </c:pt>
                <c:pt idx="76">
                  <c:v>1.3998508999999999E-2</c:v>
                </c:pt>
                <c:pt idx="77">
                  <c:v>1.4804895E-2</c:v>
                </c:pt>
                <c:pt idx="78">
                  <c:v>1.8986680999999998E-2</c:v>
                </c:pt>
                <c:pt idx="79">
                  <c:v>2.5048554000000001E-2</c:v>
                </c:pt>
                <c:pt idx="80">
                  <c:v>2.7747832E-2</c:v>
                </c:pt>
                <c:pt idx="81">
                  <c:v>2.3022737000000001E-2</c:v>
                </c:pt>
                <c:pt idx="82">
                  <c:v>1.1151107E-2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3.3484729999999998E-3</c:v>
                </c:pt>
                <c:pt idx="89">
                  <c:v>1.1772678999999999E-2</c:v>
                </c:pt>
                <c:pt idx="90">
                  <c:v>1.8571507000000001E-2</c:v>
                </c:pt>
                <c:pt idx="91">
                  <c:v>2.3976618000000002E-2</c:v>
                </c:pt>
                <c:pt idx="92">
                  <c:v>2.7043722999999999E-2</c:v>
                </c:pt>
                <c:pt idx="93">
                  <c:v>2.8246526000000001E-2</c:v>
                </c:pt>
                <c:pt idx="94">
                  <c:v>2.7985619999999999E-2</c:v>
                </c:pt>
                <c:pt idx="95">
                  <c:v>2.6822014000000002E-2</c:v>
                </c:pt>
                <c:pt idx="96">
                  <c:v>2.6704952000000001E-2</c:v>
                </c:pt>
                <c:pt idx="97">
                  <c:v>2.7438974000000001E-2</c:v>
                </c:pt>
                <c:pt idx="98">
                  <c:v>2.8482884E-2</c:v>
                </c:pt>
                <c:pt idx="99">
                  <c:v>2.9342342E-2</c:v>
                </c:pt>
                <c:pt idx="100">
                  <c:v>2.9711722999999999E-2</c:v>
                </c:pt>
                <c:pt idx="101">
                  <c:v>3.0028202E-2</c:v>
                </c:pt>
                <c:pt idx="102">
                  <c:v>3.0320522999999999E-2</c:v>
                </c:pt>
                <c:pt idx="103">
                  <c:v>3.1064722999999999E-2</c:v>
                </c:pt>
                <c:pt idx="104">
                  <c:v>3.1143548E-2</c:v>
                </c:pt>
                <c:pt idx="105">
                  <c:v>3.0602266999999999E-2</c:v>
                </c:pt>
                <c:pt idx="106">
                  <c:v>2.9318789000000001E-2</c:v>
                </c:pt>
                <c:pt idx="107">
                  <c:v>2.7748477000000001E-2</c:v>
                </c:pt>
                <c:pt idx="108">
                  <c:v>2.4916095999999999E-2</c:v>
                </c:pt>
                <c:pt idx="109">
                  <c:v>2.1357337000000001E-2</c:v>
                </c:pt>
                <c:pt idx="110">
                  <c:v>1.7701273999999999E-2</c:v>
                </c:pt>
                <c:pt idx="111">
                  <c:v>1.4453512E-2</c:v>
                </c:pt>
                <c:pt idx="112">
                  <c:v>1.0179870000000001E-2</c:v>
                </c:pt>
                <c:pt idx="113">
                  <c:v>6.0111955000000002E-3</c:v>
                </c:pt>
                <c:pt idx="114">
                  <c:v>1.482092E-3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A6AB-40AD-9DCC-1393BBC39C26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[male_TestData_09031.xlsx]Sheet1!$D$437:$DT$437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4.9299999999999995E-4</c:v>
                </c:pt>
                <c:pt idx="5">
                  <c:v>1.6295728E-3</c:v>
                </c:pt>
                <c:pt idx="6">
                  <c:v>2.9548537000000001E-3</c:v>
                </c:pt>
                <c:pt idx="7">
                  <c:v>5.2628876000000002E-3</c:v>
                </c:pt>
                <c:pt idx="8">
                  <c:v>6.4590330000000003E-3</c:v>
                </c:pt>
                <c:pt idx="9">
                  <c:v>4.8778894999999996E-3</c:v>
                </c:pt>
                <c:pt idx="10">
                  <c:v>4.28E-4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6.8899999999999994E-5</c:v>
                </c:pt>
                <c:pt idx="15">
                  <c:v>6.679356E-3</c:v>
                </c:pt>
                <c:pt idx="16">
                  <c:v>1.2091477999999999E-2</c:v>
                </c:pt>
                <c:pt idx="17">
                  <c:v>1.2480908000000001E-2</c:v>
                </c:pt>
                <c:pt idx="18">
                  <c:v>8.0002319999999995E-3</c:v>
                </c:pt>
                <c:pt idx="19">
                  <c:v>4.5099999999999998E-5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3.9595890000000003E-3</c:v>
                </c:pt>
                <c:pt idx="27">
                  <c:v>9.8502880000000004E-3</c:v>
                </c:pt>
                <c:pt idx="28">
                  <c:v>1.4076719999999999E-2</c:v>
                </c:pt>
                <c:pt idx="29">
                  <c:v>1.6117639999999999E-2</c:v>
                </c:pt>
                <c:pt idx="30">
                  <c:v>1.77667E-2</c:v>
                </c:pt>
                <c:pt idx="31">
                  <c:v>1.9203877000000001E-2</c:v>
                </c:pt>
                <c:pt idx="32">
                  <c:v>1.9769749E-2</c:v>
                </c:pt>
                <c:pt idx="33">
                  <c:v>2.1120096000000001E-2</c:v>
                </c:pt>
                <c:pt idx="34">
                  <c:v>2.3062611E-2</c:v>
                </c:pt>
                <c:pt idx="35">
                  <c:v>2.5253591999999998E-2</c:v>
                </c:pt>
                <c:pt idx="36">
                  <c:v>2.6023910000000001E-2</c:v>
                </c:pt>
                <c:pt idx="37">
                  <c:v>2.4447192999999999E-2</c:v>
                </c:pt>
                <c:pt idx="38">
                  <c:v>2.0872122E-2</c:v>
                </c:pt>
                <c:pt idx="39">
                  <c:v>1.699813E-2</c:v>
                </c:pt>
                <c:pt idx="40">
                  <c:v>1.3391808E-2</c:v>
                </c:pt>
                <c:pt idx="41">
                  <c:v>1.089121E-2</c:v>
                </c:pt>
                <c:pt idx="42">
                  <c:v>9.2721060000000004E-3</c:v>
                </c:pt>
                <c:pt idx="43">
                  <c:v>1.0569967E-2</c:v>
                </c:pt>
                <c:pt idx="44">
                  <c:v>1.6006105E-2</c:v>
                </c:pt>
                <c:pt idx="45">
                  <c:v>2.4159067999999999E-2</c:v>
                </c:pt>
                <c:pt idx="46">
                  <c:v>3.1578745999999998E-2</c:v>
                </c:pt>
                <c:pt idx="47">
                  <c:v>3.5291072E-2</c:v>
                </c:pt>
                <c:pt idx="48">
                  <c:v>3.4907185E-2</c:v>
                </c:pt>
                <c:pt idx="49">
                  <c:v>3.2146133E-2</c:v>
                </c:pt>
                <c:pt idx="50">
                  <c:v>2.8270134999999998E-2</c:v>
                </c:pt>
                <c:pt idx="51">
                  <c:v>2.5539663000000001E-2</c:v>
                </c:pt>
                <c:pt idx="52">
                  <c:v>2.4850061E-2</c:v>
                </c:pt>
                <c:pt idx="53">
                  <c:v>2.4831216999999999E-2</c:v>
                </c:pt>
                <c:pt idx="54">
                  <c:v>2.3374911000000002E-2</c:v>
                </c:pt>
                <c:pt idx="55">
                  <c:v>2.0944783000000002E-2</c:v>
                </c:pt>
                <c:pt idx="56">
                  <c:v>1.9959589999999999E-2</c:v>
                </c:pt>
                <c:pt idx="57">
                  <c:v>2.2599253999999999E-2</c:v>
                </c:pt>
                <c:pt idx="58">
                  <c:v>2.8316346999999999E-2</c:v>
                </c:pt>
                <c:pt idx="59">
                  <c:v>3.4207646000000001E-2</c:v>
                </c:pt>
                <c:pt idx="60">
                  <c:v>3.7036909999999999E-2</c:v>
                </c:pt>
                <c:pt idx="61">
                  <c:v>3.804888E-2</c:v>
                </c:pt>
                <c:pt idx="62">
                  <c:v>3.8254549999999998E-2</c:v>
                </c:pt>
                <c:pt idx="63">
                  <c:v>3.7762150000000001E-2</c:v>
                </c:pt>
                <c:pt idx="64">
                  <c:v>3.5465650000000001E-2</c:v>
                </c:pt>
                <c:pt idx="65">
                  <c:v>3.3120990000000003E-2</c:v>
                </c:pt>
                <c:pt idx="66">
                  <c:v>3.5254510000000003E-2</c:v>
                </c:pt>
                <c:pt idx="67">
                  <c:v>4.4757686999999997E-2</c:v>
                </c:pt>
                <c:pt idx="68">
                  <c:v>5.7694910000000002E-2</c:v>
                </c:pt>
                <c:pt idx="69">
                  <c:v>6.5078616000000006E-2</c:v>
                </c:pt>
                <c:pt idx="70">
                  <c:v>6.1046436000000003E-2</c:v>
                </c:pt>
                <c:pt idx="71">
                  <c:v>4.7392869999999997E-2</c:v>
                </c:pt>
                <c:pt idx="72">
                  <c:v>3.2000710000000002E-2</c:v>
                </c:pt>
                <c:pt idx="73">
                  <c:v>2.1194113000000001E-2</c:v>
                </c:pt>
                <c:pt idx="74">
                  <c:v>1.6687434000000001E-2</c:v>
                </c:pt>
                <c:pt idx="75">
                  <c:v>1.5259986E-2</c:v>
                </c:pt>
                <c:pt idx="76">
                  <c:v>1.4504513E-2</c:v>
                </c:pt>
                <c:pt idx="77">
                  <c:v>1.4966376E-2</c:v>
                </c:pt>
                <c:pt idx="78">
                  <c:v>1.8744299999999998E-2</c:v>
                </c:pt>
                <c:pt idx="79">
                  <c:v>2.4588885000000001E-2</c:v>
                </c:pt>
                <c:pt idx="80">
                  <c:v>2.7345173E-2</c:v>
                </c:pt>
                <c:pt idx="81">
                  <c:v>2.2903487E-2</c:v>
                </c:pt>
                <c:pt idx="82">
                  <c:v>1.13770235E-2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3.3068904E-3</c:v>
                </c:pt>
                <c:pt idx="89">
                  <c:v>1.1814432E-2</c:v>
                </c:pt>
                <c:pt idx="90">
                  <c:v>1.8700825000000001E-2</c:v>
                </c:pt>
                <c:pt idx="91">
                  <c:v>2.4202194E-2</c:v>
                </c:pt>
                <c:pt idx="92">
                  <c:v>2.7376883000000001E-2</c:v>
                </c:pt>
                <c:pt idx="93">
                  <c:v>2.8687770000000001E-2</c:v>
                </c:pt>
                <c:pt idx="94">
                  <c:v>2.8512966000000001E-2</c:v>
                </c:pt>
                <c:pt idx="95">
                  <c:v>2.7370228E-2</c:v>
                </c:pt>
                <c:pt idx="96">
                  <c:v>2.7238248E-2</c:v>
                </c:pt>
                <c:pt idx="97">
                  <c:v>2.7900505999999999E-2</c:v>
                </c:pt>
                <c:pt idx="98">
                  <c:v>2.8804684000000001E-2</c:v>
                </c:pt>
                <c:pt idx="99">
                  <c:v>2.9486450000000001E-2</c:v>
                </c:pt>
                <c:pt idx="100">
                  <c:v>2.9686704000000001E-2</c:v>
                </c:pt>
                <c:pt idx="101">
                  <c:v>2.9786469999999999E-2</c:v>
                </c:pt>
                <c:pt idx="102">
                  <c:v>2.9954648E-2</c:v>
                </c:pt>
                <c:pt idx="103">
                  <c:v>3.0628430000000002E-2</c:v>
                </c:pt>
                <c:pt idx="104">
                  <c:v>3.0676057999999999E-2</c:v>
                </c:pt>
                <c:pt idx="105">
                  <c:v>3.0134314999999998E-2</c:v>
                </c:pt>
                <c:pt idx="106">
                  <c:v>2.8879985E-2</c:v>
                </c:pt>
                <c:pt idx="107">
                  <c:v>2.7381536000000001E-2</c:v>
                </c:pt>
                <c:pt idx="108">
                  <c:v>2.4614773999999999E-2</c:v>
                </c:pt>
                <c:pt idx="109">
                  <c:v>2.1131268000000002E-2</c:v>
                </c:pt>
                <c:pt idx="110">
                  <c:v>1.7547414000000001E-2</c:v>
                </c:pt>
                <c:pt idx="111">
                  <c:v>1.431018E-2</c:v>
                </c:pt>
                <c:pt idx="112">
                  <c:v>1.0056416E-2</c:v>
                </c:pt>
                <c:pt idx="113">
                  <c:v>5.9037995999999997E-3</c:v>
                </c:pt>
                <c:pt idx="114">
                  <c:v>1.3722354E-3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A6AB-40AD-9DCC-1393BBC39C26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[male_TestData_09031.xlsx]Sheet1!$D$438:$DT$438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2.7500000000000002E-4</c:v>
                </c:pt>
                <c:pt idx="5">
                  <c:v>1.7629273E-3</c:v>
                </c:pt>
                <c:pt idx="6">
                  <c:v>3.447805E-3</c:v>
                </c:pt>
                <c:pt idx="7">
                  <c:v>5.8755264999999996E-3</c:v>
                </c:pt>
                <c:pt idx="8">
                  <c:v>6.9168340000000002E-3</c:v>
                </c:pt>
                <c:pt idx="9">
                  <c:v>5.0365109999999996E-3</c:v>
                </c:pt>
                <c:pt idx="10">
                  <c:v>3.5599999999999998E-4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1.8900000000000001E-4</c:v>
                </c:pt>
                <c:pt idx="15">
                  <c:v>6.7013949999999997E-3</c:v>
                </c:pt>
                <c:pt idx="16">
                  <c:v>1.1954733E-2</c:v>
                </c:pt>
                <c:pt idx="17">
                  <c:v>1.2234006E-2</c:v>
                </c:pt>
                <c:pt idx="18">
                  <c:v>7.7613600000000001E-3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4.1221045000000003E-3</c:v>
                </c:pt>
                <c:pt idx="27">
                  <c:v>1.0037986E-2</c:v>
                </c:pt>
                <c:pt idx="28">
                  <c:v>1.4287721999999999E-2</c:v>
                </c:pt>
                <c:pt idx="29">
                  <c:v>1.6315779999999998E-2</c:v>
                </c:pt>
                <c:pt idx="30">
                  <c:v>1.7979591999999999E-2</c:v>
                </c:pt>
                <c:pt idx="31">
                  <c:v>1.9479324999999999E-2</c:v>
                </c:pt>
                <c:pt idx="32">
                  <c:v>2.0112571999999999E-2</c:v>
                </c:pt>
                <c:pt idx="33">
                  <c:v>2.1488499000000001E-2</c:v>
                </c:pt>
                <c:pt idx="34">
                  <c:v>2.3294749E-2</c:v>
                </c:pt>
                <c:pt idx="35">
                  <c:v>2.5260985E-2</c:v>
                </c:pt>
                <c:pt idx="36">
                  <c:v>2.5849563999999998E-2</c:v>
                </c:pt>
                <c:pt idx="37">
                  <c:v>2.4255711999999999E-2</c:v>
                </c:pt>
                <c:pt idx="38">
                  <c:v>2.0802371E-2</c:v>
                </c:pt>
                <c:pt idx="39">
                  <c:v>1.7087305000000001E-2</c:v>
                </c:pt>
                <c:pt idx="40">
                  <c:v>1.3535935000000001E-2</c:v>
                </c:pt>
                <c:pt idx="41">
                  <c:v>1.1051037999999999E-2</c:v>
                </c:pt>
                <c:pt idx="42">
                  <c:v>9.406948E-3</c:v>
                </c:pt>
                <c:pt idx="43">
                  <c:v>1.0647678000000001E-2</c:v>
                </c:pt>
                <c:pt idx="44">
                  <c:v>1.6037954E-2</c:v>
                </c:pt>
                <c:pt idx="45">
                  <c:v>2.4158485E-2</c:v>
                </c:pt>
                <c:pt idx="46">
                  <c:v>3.1568690000000003E-2</c:v>
                </c:pt>
                <c:pt idx="47">
                  <c:v>3.5250459999999997E-2</c:v>
                </c:pt>
                <c:pt idx="48">
                  <c:v>3.4823340000000001E-2</c:v>
                </c:pt>
                <c:pt idx="49">
                  <c:v>3.2044320000000001E-2</c:v>
                </c:pt>
                <c:pt idx="50">
                  <c:v>2.8247438E-2</c:v>
                </c:pt>
                <c:pt idx="51">
                  <c:v>2.5671637000000001E-2</c:v>
                </c:pt>
                <c:pt idx="52">
                  <c:v>2.5125349000000002E-2</c:v>
                </c:pt>
                <c:pt idx="53">
                  <c:v>2.5145104000000001E-2</c:v>
                </c:pt>
                <c:pt idx="54">
                  <c:v>2.3618044000000001E-2</c:v>
                </c:pt>
                <c:pt idx="55">
                  <c:v>2.1061933000000001E-2</c:v>
                </c:pt>
                <c:pt idx="56">
                  <c:v>1.9935919E-2</c:v>
                </c:pt>
                <c:pt idx="57">
                  <c:v>2.2474349000000001E-2</c:v>
                </c:pt>
                <c:pt idx="58">
                  <c:v>2.8174667E-2</c:v>
                </c:pt>
                <c:pt idx="59">
                  <c:v>3.410854E-2</c:v>
                </c:pt>
                <c:pt idx="60">
                  <c:v>3.7018339999999997E-2</c:v>
                </c:pt>
                <c:pt idx="61">
                  <c:v>3.8110949999999998E-2</c:v>
                </c:pt>
                <c:pt idx="62">
                  <c:v>3.8390714999999999E-2</c:v>
                </c:pt>
                <c:pt idx="63">
                  <c:v>3.7952073000000003E-2</c:v>
                </c:pt>
                <c:pt idx="64">
                  <c:v>3.5654217000000002E-2</c:v>
                </c:pt>
                <c:pt idx="65">
                  <c:v>3.3196677000000001E-2</c:v>
                </c:pt>
                <c:pt idx="66">
                  <c:v>3.5162802999999999E-2</c:v>
                </c:pt>
                <c:pt idx="67">
                  <c:v>4.4562816999999998E-2</c:v>
                </c:pt>
                <c:pt idx="68">
                  <c:v>5.7574180000000003E-2</c:v>
                </c:pt>
                <c:pt idx="69">
                  <c:v>6.5124970000000004E-2</c:v>
                </c:pt>
                <c:pt idx="70">
                  <c:v>6.1219339999999997E-2</c:v>
                </c:pt>
                <c:pt idx="71">
                  <c:v>4.7590565000000001E-2</c:v>
                </c:pt>
                <c:pt idx="72">
                  <c:v>3.2152247000000002E-2</c:v>
                </c:pt>
                <c:pt idx="73">
                  <c:v>2.1273559000000001E-2</c:v>
                </c:pt>
                <c:pt idx="74">
                  <c:v>1.6704E-2</c:v>
                </c:pt>
                <c:pt idx="75">
                  <c:v>1.52485855E-2</c:v>
                </c:pt>
                <c:pt idx="76">
                  <c:v>1.4535925999999999E-2</c:v>
                </c:pt>
                <c:pt idx="77">
                  <c:v>1.5075478999999999E-2</c:v>
                </c:pt>
                <c:pt idx="78">
                  <c:v>1.8877205000000001E-2</c:v>
                </c:pt>
                <c:pt idx="79">
                  <c:v>2.4663746E-2</c:v>
                </c:pt>
                <c:pt idx="80">
                  <c:v>2.7326565000000001E-2</c:v>
                </c:pt>
                <c:pt idx="81">
                  <c:v>2.2815544E-2</c:v>
                </c:pt>
                <c:pt idx="82">
                  <c:v>1.126679E-2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3.2104345E-3</c:v>
                </c:pt>
                <c:pt idx="89">
                  <c:v>1.1608026E-2</c:v>
                </c:pt>
                <c:pt idx="90">
                  <c:v>1.8457781999999999E-2</c:v>
                </c:pt>
                <c:pt idx="91">
                  <c:v>2.3982797E-2</c:v>
                </c:pt>
                <c:pt idx="92">
                  <c:v>2.7238768E-2</c:v>
                </c:pt>
                <c:pt idx="93">
                  <c:v>2.8654417000000001E-2</c:v>
                </c:pt>
                <c:pt idx="94">
                  <c:v>2.8589612E-2</c:v>
                </c:pt>
                <c:pt idx="95">
                  <c:v>2.7527382999999999E-2</c:v>
                </c:pt>
                <c:pt idx="96">
                  <c:v>2.7452161999999999E-2</c:v>
                </c:pt>
                <c:pt idx="97">
                  <c:v>2.8149296000000001E-2</c:v>
                </c:pt>
                <c:pt idx="98">
                  <c:v>2.9058995000000001E-2</c:v>
                </c:pt>
                <c:pt idx="99">
                  <c:v>2.9713519000000001E-2</c:v>
                </c:pt>
                <c:pt idx="100">
                  <c:v>2.9857252000000001E-2</c:v>
                </c:pt>
                <c:pt idx="101">
                  <c:v>2.9914744E-2</c:v>
                </c:pt>
                <c:pt idx="102">
                  <c:v>3.0038167000000001E-2</c:v>
                </c:pt>
                <c:pt idx="103">
                  <c:v>3.0667712999999999E-2</c:v>
                </c:pt>
                <c:pt idx="104">
                  <c:v>3.0678720999999999E-2</c:v>
                </c:pt>
                <c:pt idx="105">
                  <c:v>3.0112611000000001E-2</c:v>
                </c:pt>
                <c:pt idx="106">
                  <c:v>2.8841728000000001E-2</c:v>
                </c:pt>
                <c:pt idx="107">
                  <c:v>2.7312900000000001E-2</c:v>
                </c:pt>
                <c:pt idx="108">
                  <c:v>2.4546107000000001E-2</c:v>
                </c:pt>
                <c:pt idx="109">
                  <c:v>2.1060476000000002E-2</c:v>
                </c:pt>
                <c:pt idx="110">
                  <c:v>1.7461699000000001E-2</c:v>
                </c:pt>
                <c:pt idx="111">
                  <c:v>1.4231957999999999E-2</c:v>
                </c:pt>
                <c:pt idx="112">
                  <c:v>9.9572570000000006E-3</c:v>
                </c:pt>
                <c:pt idx="113">
                  <c:v>5.7771790000000003E-3</c:v>
                </c:pt>
                <c:pt idx="114">
                  <c:v>1.2212581000000001E-3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A6AB-40AD-9DCC-1393BBC39C26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[male_TestData_09031.xlsx]Sheet1!$D$439:$DT$439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6.6699999999999995E-4</c:v>
                </c:pt>
                <c:pt idx="5">
                  <c:v>1.8033348E-3</c:v>
                </c:pt>
                <c:pt idx="6">
                  <c:v>3.1619498000000001E-3</c:v>
                </c:pt>
                <c:pt idx="7">
                  <c:v>5.4757953999999996E-3</c:v>
                </c:pt>
                <c:pt idx="8">
                  <c:v>6.6642300000000002E-3</c:v>
                </c:pt>
                <c:pt idx="9">
                  <c:v>5.0374690000000001E-3</c:v>
                </c:pt>
                <c:pt idx="10">
                  <c:v>5.1500000000000005E-4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1.7000000000000001E-4</c:v>
                </c:pt>
                <c:pt idx="15">
                  <c:v>6.8184392999999996E-3</c:v>
                </c:pt>
                <c:pt idx="16">
                  <c:v>1.2229326E-2</c:v>
                </c:pt>
                <c:pt idx="17">
                  <c:v>1.2569535E-2</c:v>
                </c:pt>
                <c:pt idx="18">
                  <c:v>8.0056239999999994E-3</c:v>
                </c:pt>
                <c:pt idx="19">
                  <c:v>9.9999999999999995E-7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4.1669239999999998E-3</c:v>
                </c:pt>
                <c:pt idx="27">
                  <c:v>1.0016298E-2</c:v>
                </c:pt>
                <c:pt idx="28">
                  <c:v>1.4174713E-2</c:v>
                </c:pt>
                <c:pt idx="29">
                  <c:v>1.6177819999999999E-2</c:v>
                </c:pt>
                <c:pt idx="30">
                  <c:v>1.7862454E-2</c:v>
                </c:pt>
                <c:pt idx="31">
                  <c:v>1.9394887999999999E-2</c:v>
                </c:pt>
                <c:pt idx="32">
                  <c:v>2.0076223000000001E-2</c:v>
                </c:pt>
                <c:pt idx="33">
                  <c:v>2.1507002000000001E-2</c:v>
                </c:pt>
                <c:pt idx="34">
                  <c:v>2.3462213999999999E-2</c:v>
                </c:pt>
                <c:pt idx="35">
                  <c:v>2.5599848000000001E-2</c:v>
                </c:pt>
                <c:pt idx="36">
                  <c:v>2.6286291E-2</c:v>
                </c:pt>
                <c:pt idx="37">
                  <c:v>2.4683792E-2</c:v>
                </c:pt>
                <c:pt idx="38">
                  <c:v>2.1154197E-2</c:v>
                </c:pt>
                <c:pt idx="39">
                  <c:v>1.7347385999999999E-2</c:v>
                </c:pt>
                <c:pt idx="40">
                  <c:v>1.3721036000000001E-2</c:v>
                </c:pt>
                <c:pt idx="41">
                  <c:v>1.1169976999999999E-2</c:v>
                </c:pt>
                <c:pt idx="42">
                  <c:v>9.4892589999999999E-3</c:v>
                </c:pt>
                <c:pt idx="43">
                  <c:v>1.0725942E-2</c:v>
                </c:pt>
                <c:pt idx="44">
                  <c:v>1.6118145E-2</c:v>
                </c:pt>
                <c:pt idx="45">
                  <c:v>2.4213024999999999E-2</c:v>
                </c:pt>
                <c:pt idx="46">
                  <c:v>3.1604397999999999E-2</c:v>
                </c:pt>
                <c:pt idx="47">
                  <c:v>3.5323265999999999E-2</c:v>
                </c:pt>
                <c:pt idx="48">
                  <c:v>3.4966450000000003E-2</c:v>
                </c:pt>
                <c:pt idx="49">
                  <c:v>3.2217309999999999E-2</c:v>
                </c:pt>
                <c:pt idx="50">
                  <c:v>2.8364632000000001E-2</c:v>
                </c:pt>
                <c:pt idx="51">
                  <c:v>2.5711522000000001E-2</c:v>
                </c:pt>
                <c:pt idx="52">
                  <c:v>2.5094180000000001E-2</c:v>
                </c:pt>
                <c:pt idx="53">
                  <c:v>2.4991358000000002E-2</c:v>
                </c:pt>
                <c:pt idx="54">
                  <c:v>2.3235894999999999E-2</c:v>
                </c:pt>
                <c:pt idx="55">
                  <c:v>2.0437507000000001E-2</c:v>
                </c:pt>
                <c:pt idx="56">
                  <c:v>1.9240716000000001E-2</c:v>
                </c:pt>
                <c:pt idx="57">
                  <c:v>2.1968752000000001E-2</c:v>
                </c:pt>
                <c:pt idx="58">
                  <c:v>2.796825E-2</c:v>
                </c:pt>
                <c:pt idx="59">
                  <c:v>3.4111879999999997E-2</c:v>
                </c:pt>
                <c:pt idx="60">
                  <c:v>3.7031606000000002E-2</c:v>
                </c:pt>
                <c:pt idx="61">
                  <c:v>3.8039938000000002E-2</c:v>
                </c:pt>
                <c:pt idx="62">
                  <c:v>3.8308490000000001E-2</c:v>
                </c:pt>
                <c:pt idx="63">
                  <c:v>3.8024283999999998E-2</c:v>
                </c:pt>
                <c:pt idx="64">
                  <c:v>3.5942420000000003E-2</c:v>
                </c:pt>
                <c:pt idx="65">
                  <c:v>3.3594306999999997E-2</c:v>
                </c:pt>
                <c:pt idx="66">
                  <c:v>3.5470735000000003E-2</c:v>
                </c:pt>
                <c:pt idx="67">
                  <c:v>4.4661476999999998E-2</c:v>
                </c:pt>
                <c:pt idx="68">
                  <c:v>5.7476036000000001E-2</c:v>
                </c:pt>
                <c:pt idx="69">
                  <c:v>6.4929105000000001E-2</c:v>
                </c:pt>
                <c:pt idx="70">
                  <c:v>6.0991015000000003E-2</c:v>
                </c:pt>
                <c:pt idx="71">
                  <c:v>4.7342229999999999E-2</c:v>
                </c:pt>
                <c:pt idx="72">
                  <c:v>3.1945355000000002E-2</c:v>
                </c:pt>
                <c:pt idx="73">
                  <c:v>2.1223538E-2</c:v>
                </c:pt>
                <c:pt idx="74">
                  <c:v>1.6891237E-2</c:v>
                </c:pt>
                <c:pt idx="75">
                  <c:v>1.5607829E-2</c:v>
                </c:pt>
                <c:pt idx="76">
                  <c:v>1.4910648E-2</c:v>
                </c:pt>
                <c:pt idx="77">
                  <c:v>1.5370306E-2</c:v>
                </c:pt>
                <c:pt idx="78">
                  <c:v>1.9122170000000001E-2</c:v>
                </c:pt>
                <c:pt idx="79">
                  <c:v>2.4903115E-2</c:v>
                </c:pt>
                <c:pt idx="80">
                  <c:v>2.7532915000000002E-2</c:v>
                </c:pt>
                <c:pt idx="81">
                  <c:v>2.2904567000000001E-2</c:v>
                </c:pt>
                <c:pt idx="82">
                  <c:v>1.1202419E-2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3.2201259999999998E-3</c:v>
                </c:pt>
                <c:pt idx="89">
                  <c:v>1.1716515E-2</c:v>
                </c:pt>
                <c:pt idx="90">
                  <c:v>1.8654507000000001E-2</c:v>
                </c:pt>
                <c:pt idx="91">
                  <c:v>2.4321754000000001E-2</c:v>
                </c:pt>
                <c:pt idx="92">
                  <c:v>2.7693426E-2</c:v>
                </c:pt>
                <c:pt idx="93">
                  <c:v>2.9143274E-2</c:v>
                </c:pt>
                <c:pt idx="94">
                  <c:v>2.9007222999999999E-2</c:v>
                </c:pt>
                <c:pt idx="95">
                  <c:v>2.7793709999999999E-2</c:v>
                </c:pt>
                <c:pt idx="96">
                  <c:v>2.7490197000000001E-2</c:v>
                </c:pt>
                <c:pt idx="97">
                  <c:v>2.7957223E-2</c:v>
                </c:pt>
                <c:pt idx="98">
                  <c:v>2.8711397E-2</c:v>
                </c:pt>
                <c:pt idx="99">
                  <c:v>2.9315423E-2</c:v>
                </c:pt>
                <c:pt idx="100">
                  <c:v>2.9504703E-2</c:v>
                </c:pt>
                <c:pt idx="101">
                  <c:v>2.9676087E-2</c:v>
                </c:pt>
                <c:pt idx="102">
                  <c:v>2.9898320999999999E-2</c:v>
                </c:pt>
                <c:pt idx="103">
                  <c:v>3.0607731999999999E-2</c:v>
                </c:pt>
                <c:pt idx="104">
                  <c:v>3.0680083E-2</c:v>
                </c:pt>
                <c:pt idx="105">
                  <c:v>3.0148887999999999E-2</c:v>
                </c:pt>
                <c:pt idx="106">
                  <c:v>2.8888166E-2</c:v>
                </c:pt>
                <c:pt idx="107">
                  <c:v>2.7385876999999999E-2</c:v>
                </c:pt>
                <c:pt idx="108">
                  <c:v>2.4578024E-2</c:v>
                </c:pt>
                <c:pt idx="109">
                  <c:v>2.1046748000000001E-2</c:v>
                </c:pt>
                <c:pt idx="110">
                  <c:v>1.7412242000000001E-2</c:v>
                </c:pt>
                <c:pt idx="111">
                  <c:v>1.4087860000000001E-2</c:v>
                </c:pt>
                <c:pt idx="112">
                  <c:v>9.7740090000000002E-3</c:v>
                </c:pt>
                <c:pt idx="113">
                  <c:v>5.6010516999999999E-3</c:v>
                </c:pt>
                <c:pt idx="114">
                  <c:v>1.0695703E-3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A6AB-40AD-9DCC-1393BBC39C26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[male_TestData_09031.xlsx]Sheet1!$D$440:$DT$440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5.0100000000000003E-4</c:v>
                </c:pt>
                <c:pt idx="5">
                  <c:v>1.7146835E-3</c:v>
                </c:pt>
                <c:pt idx="6">
                  <c:v>3.2751108999999998E-3</c:v>
                </c:pt>
                <c:pt idx="7">
                  <c:v>5.6527970000000002E-3</c:v>
                </c:pt>
                <c:pt idx="8">
                  <c:v>6.5726185999999999E-3</c:v>
                </c:pt>
                <c:pt idx="9">
                  <c:v>4.5392740000000003E-3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5.9500000000000004E-4</c:v>
                </c:pt>
                <c:pt idx="15">
                  <c:v>7.2315955000000001E-3</c:v>
                </c:pt>
                <c:pt idx="16">
                  <c:v>1.2486068499999999E-2</c:v>
                </c:pt>
                <c:pt idx="17">
                  <c:v>1.2669105999999999E-2</c:v>
                </c:pt>
                <c:pt idx="18">
                  <c:v>7.9989480000000005E-3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3.9524612999999997E-3</c:v>
                </c:pt>
                <c:pt idx="27">
                  <c:v>9.9793250000000007E-3</c:v>
                </c:pt>
                <c:pt idx="28">
                  <c:v>1.4264089000000001E-2</c:v>
                </c:pt>
                <c:pt idx="29">
                  <c:v>1.6369301999999999E-2</c:v>
                </c:pt>
                <c:pt idx="30">
                  <c:v>1.8190905E-2</c:v>
                </c:pt>
                <c:pt idx="31">
                  <c:v>1.9891847000000001E-2</c:v>
                </c:pt>
                <c:pt idx="32">
                  <c:v>2.0650748E-2</c:v>
                </c:pt>
                <c:pt idx="33">
                  <c:v>2.2045863999999998E-2</c:v>
                </c:pt>
                <c:pt idx="34">
                  <c:v>2.3799852E-2</c:v>
                </c:pt>
                <c:pt idx="35">
                  <c:v>2.5661650000000001E-2</c:v>
                </c:pt>
                <c:pt idx="36">
                  <c:v>2.6085936000000001E-2</c:v>
                </c:pt>
                <c:pt idx="37">
                  <c:v>2.4308797E-2</c:v>
                </c:pt>
                <c:pt idx="38">
                  <c:v>2.0786392000000001E-2</c:v>
                </c:pt>
                <c:pt idx="39">
                  <c:v>1.7133623000000001E-2</c:v>
                </c:pt>
                <c:pt idx="40">
                  <c:v>1.3646359E-2</c:v>
                </c:pt>
                <c:pt idx="41">
                  <c:v>1.1031175000000001E-2</c:v>
                </c:pt>
                <c:pt idx="42">
                  <c:v>9.1679659999999996E-3</c:v>
                </c:pt>
                <c:pt idx="43">
                  <c:v>1.0343606E-2</c:v>
                </c:pt>
                <c:pt idx="44">
                  <c:v>1.593489E-2</c:v>
                </c:pt>
                <c:pt idx="45">
                  <c:v>2.4382560000000001E-2</c:v>
                </c:pt>
                <c:pt idx="46">
                  <c:v>3.2028366000000003E-2</c:v>
                </c:pt>
                <c:pt idx="47">
                  <c:v>3.5794158E-2</c:v>
                </c:pt>
                <c:pt idx="48">
                  <c:v>3.5404169999999999E-2</c:v>
                </c:pt>
                <c:pt idx="49">
                  <c:v>3.2631088000000003E-2</c:v>
                </c:pt>
                <c:pt idx="50">
                  <c:v>2.8700001999999999E-2</c:v>
                </c:pt>
                <c:pt idx="51">
                  <c:v>2.5867070999999998E-2</c:v>
                </c:pt>
                <c:pt idx="52">
                  <c:v>2.5032354999999999E-2</c:v>
                </c:pt>
                <c:pt idx="53">
                  <c:v>2.4874650000000002E-2</c:v>
                </c:pt>
                <c:pt idx="54">
                  <c:v>2.3278281000000001E-2</c:v>
                </c:pt>
                <c:pt idx="55">
                  <c:v>2.0741325000000001E-2</c:v>
                </c:pt>
                <c:pt idx="56">
                  <c:v>1.96642E-2</c:v>
                </c:pt>
                <c:pt idx="57">
                  <c:v>2.2273283000000001E-2</c:v>
                </c:pt>
                <c:pt idx="58">
                  <c:v>2.8026112999999998E-2</c:v>
                </c:pt>
                <c:pt idx="59">
                  <c:v>3.3964834999999999E-2</c:v>
                </c:pt>
                <c:pt idx="60">
                  <c:v>3.6847065999999998E-2</c:v>
                </c:pt>
                <c:pt idx="61">
                  <c:v>3.7988633000000001E-2</c:v>
                </c:pt>
                <c:pt idx="62">
                  <c:v>3.8453000000000001E-2</c:v>
                </c:pt>
                <c:pt idx="63">
                  <c:v>3.8279276000000001E-2</c:v>
                </c:pt>
                <c:pt idx="64">
                  <c:v>3.6175619999999999E-2</c:v>
                </c:pt>
                <c:pt idx="65">
                  <c:v>3.3729059999999998E-2</c:v>
                </c:pt>
                <c:pt idx="66">
                  <c:v>3.5603580000000003E-2</c:v>
                </c:pt>
                <c:pt idx="67">
                  <c:v>4.4997163E-2</c:v>
                </c:pt>
                <c:pt idx="68">
                  <c:v>5.8085915000000002E-2</c:v>
                </c:pt>
                <c:pt idx="69">
                  <c:v>6.5691280000000005E-2</c:v>
                </c:pt>
                <c:pt idx="70">
                  <c:v>6.1653725999999999E-2</c:v>
                </c:pt>
                <c:pt idx="71">
                  <c:v>4.7724474000000003E-2</c:v>
                </c:pt>
                <c:pt idx="72">
                  <c:v>3.2037217E-2</c:v>
                </c:pt>
                <c:pt idx="73">
                  <c:v>2.1142364E-2</c:v>
                </c:pt>
                <c:pt idx="74">
                  <c:v>1.6776205999999998E-2</c:v>
                </c:pt>
                <c:pt idx="75">
                  <c:v>1.5587336E-2</c:v>
                </c:pt>
                <c:pt idx="76">
                  <c:v>1.5095078E-2</c:v>
                </c:pt>
                <c:pt idx="77">
                  <c:v>1.5795529999999999E-2</c:v>
                </c:pt>
                <c:pt idx="78">
                  <c:v>1.9699505999999999E-2</c:v>
                </c:pt>
                <c:pt idx="79">
                  <c:v>2.5460337999999999E-2</c:v>
                </c:pt>
                <c:pt idx="80">
                  <c:v>2.7899693999999999E-2</c:v>
                </c:pt>
                <c:pt idx="81">
                  <c:v>2.2990587999999999E-2</c:v>
                </c:pt>
                <c:pt idx="82">
                  <c:v>1.1029100999999999E-2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3.7033090000000001E-3</c:v>
                </c:pt>
                <c:pt idx="89">
                  <c:v>1.2318186E-2</c:v>
                </c:pt>
                <c:pt idx="90">
                  <c:v>1.9281265999999998E-2</c:v>
                </c:pt>
                <c:pt idx="91">
                  <c:v>2.4853509999999999E-2</c:v>
                </c:pt>
                <c:pt idx="92">
                  <c:v>2.8071893000000001E-2</c:v>
                </c:pt>
                <c:pt idx="93">
                  <c:v>2.9394719999999999E-2</c:v>
                </c:pt>
                <c:pt idx="94">
                  <c:v>2.9207408000000001E-2</c:v>
                </c:pt>
                <c:pt idx="95">
                  <c:v>2.8004747E-2</c:v>
                </c:pt>
                <c:pt idx="96">
                  <c:v>2.7804004E-2</c:v>
                </c:pt>
                <c:pt idx="97">
                  <c:v>2.8386725000000002E-2</c:v>
                </c:pt>
                <c:pt idx="98">
                  <c:v>2.9221322000000001E-2</c:v>
                </c:pt>
                <c:pt idx="99">
                  <c:v>2.9844796E-2</c:v>
                </c:pt>
                <c:pt idx="100">
                  <c:v>2.9980578000000001E-2</c:v>
                </c:pt>
                <c:pt idx="101">
                  <c:v>3.0065669E-2</c:v>
                </c:pt>
                <c:pt idx="102">
                  <c:v>3.0162197000000002E-2</c:v>
                </c:pt>
                <c:pt idx="103">
                  <c:v>3.0752985E-2</c:v>
                </c:pt>
                <c:pt idx="104">
                  <c:v>3.0706417E-2</c:v>
                </c:pt>
                <c:pt idx="105">
                  <c:v>3.0061767E-2</c:v>
                </c:pt>
                <c:pt idx="106">
                  <c:v>2.8700743000000001E-2</c:v>
                </c:pt>
                <c:pt idx="107">
                  <c:v>2.7101967000000001E-2</c:v>
                </c:pt>
                <c:pt idx="108">
                  <c:v>2.4242906000000002E-2</c:v>
                </c:pt>
                <c:pt idx="109">
                  <c:v>2.0680632000000001E-2</c:v>
                </c:pt>
                <c:pt idx="110">
                  <c:v>1.7035225000000001E-2</c:v>
                </c:pt>
                <c:pt idx="111">
                  <c:v>1.3708222000000001E-2</c:v>
                </c:pt>
                <c:pt idx="112">
                  <c:v>9.4111820000000006E-3</c:v>
                </c:pt>
                <c:pt idx="113">
                  <c:v>5.2525999999999996E-3</c:v>
                </c:pt>
                <c:pt idx="114">
                  <c:v>7.3800000000000005E-4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A6AB-40AD-9DCC-1393BBC39C26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[male_TestData_09031.xlsx]Sheet1!$D$441:$DT$441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7.7999999999999999E-4</c:v>
                </c:pt>
                <c:pt idx="5">
                  <c:v>2.0299099999999998E-3</c:v>
                </c:pt>
                <c:pt idx="6">
                  <c:v>3.4957945000000002E-3</c:v>
                </c:pt>
                <c:pt idx="7">
                  <c:v>5.8018449999999999E-3</c:v>
                </c:pt>
                <c:pt idx="8">
                  <c:v>6.8126543999999997E-3</c:v>
                </c:pt>
                <c:pt idx="9">
                  <c:v>4.925207E-3</c:v>
                </c:pt>
                <c:pt idx="10">
                  <c:v>2.2100000000000001E-4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1.6000000000000001E-4</c:v>
                </c:pt>
                <c:pt idx="15">
                  <c:v>6.9532934999999999E-3</c:v>
                </c:pt>
                <c:pt idx="16">
                  <c:v>1.2471680000000001E-2</c:v>
                </c:pt>
                <c:pt idx="17">
                  <c:v>1.2842648E-2</c:v>
                </c:pt>
                <c:pt idx="18">
                  <c:v>8.1937780000000005E-3</c:v>
                </c:pt>
                <c:pt idx="19">
                  <c:v>3.4600000000000001E-5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4.2342150000000004E-3</c:v>
                </c:pt>
                <c:pt idx="27">
                  <c:v>1.0152711E-2</c:v>
                </c:pt>
                <c:pt idx="28">
                  <c:v>1.4364559000000001E-2</c:v>
                </c:pt>
                <c:pt idx="29">
                  <c:v>1.6393273999999999E-2</c:v>
                </c:pt>
                <c:pt idx="30">
                  <c:v>1.8090617E-2</c:v>
                </c:pt>
                <c:pt idx="31">
                  <c:v>1.9645289999999999E-2</c:v>
                </c:pt>
                <c:pt idx="32">
                  <c:v>2.0366954E-2</c:v>
                </c:pt>
                <c:pt idx="33">
                  <c:v>2.1868051999999999E-2</c:v>
                </c:pt>
                <c:pt idx="34">
                  <c:v>2.3857732999999999E-2</c:v>
                </c:pt>
                <c:pt idx="35">
                  <c:v>2.5983678E-2</c:v>
                </c:pt>
                <c:pt idx="36">
                  <c:v>2.6648456000000001E-2</c:v>
                </c:pt>
                <c:pt idx="37">
                  <c:v>2.5029136E-2</c:v>
                </c:pt>
                <c:pt idx="38">
                  <c:v>2.1490337000000002E-2</c:v>
                </c:pt>
                <c:pt idx="39">
                  <c:v>1.761892E-2</c:v>
                </c:pt>
                <c:pt idx="40">
                  <c:v>1.3879371E-2</c:v>
                </c:pt>
                <c:pt idx="41">
                  <c:v>1.115125E-2</c:v>
                </c:pt>
                <c:pt idx="42">
                  <c:v>9.2963100000000003E-3</c:v>
                </c:pt>
                <c:pt idx="43">
                  <c:v>1.0469189E-2</c:v>
                </c:pt>
                <c:pt idx="44">
                  <c:v>1.5978552E-2</c:v>
                </c:pt>
                <c:pt idx="45">
                  <c:v>2.4315516999999998E-2</c:v>
                </c:pt>
                <c:pt idx="46">
                  <c:v>3.1944260000000002E-2</c:v>
                </c:pt>
                <c:pt idx="47">
                  <c:v>3.5797155999999997E-2</c:v>
                </c:pt>
                <c:pt idx="48">
                  <c:v>3.5488196E-2</c:v>
                </c:pt>
                <c:pt idx="49">
                  <c:v>3.2712680000000001E-2</c:v>
                </c:pt>
                <c:pt idx="50">
                  <c:v>2.8740763999999999E-2</c:v>
                </c:pt>
                <c:pt idx="51">
                  <c:v>2.5891291E-2</c:v>
                </c:pt>
                <c:pt idx="52">
                  <c:v>2.5087066000000002E-2</c:v>
                </c:pt>
                <c:pt idx="53">
                  <c:v>2.4931133000000001E-2</c:v>
                </c:pt>
                <c:pt idx="54">
                  <c:v>2.3310002E-2</c:v>
                </c:pt>
                <c:pt idx="55">
                  <c:v>2.072599E-2</c:v>
                </c:pt>
                <c:pt idx="56">
                  <c:v>1.9677943E-2</c:v>
                </c:pt>
                <c:pt idx="57">
                  <c:v>2.2414674999999998E-2</c:v>
                </c:pt>
                <c:pt idx="58">
                  <c:v>2.8308713999999999E-2</c:v>
                </c:pt>
                <c:pt idx="59">
                  <c:v>3.4263282999999999E-2</c:v>
                </c:pt>
                <c:pt idx="60">
                  <c:v>3.6954670000000002E-2</c:v>
                </c:pt>
                <c:pt idx="61">
                  <c:v>3.7826239999999997E-2</c:v>
                </c:pt>
                <c:pt idx="62">
                  <c:v>3.8152125000000002E-2</c:v>
                </c:pt>
                <c:pt idx="63">
                  <c:v>3.808893E-2</c:v>
                </c:pt>
                <c:pt idx="64">
                  <c:v>3.6228563999999998E-2</c:v>
                </c:pt>
                <c:pt idx="65">
                  <c:v>3.3962525E-2</c:v>
                </c:pt>
                <c:pt idx="66">
                  <c:v>3.5819463000000003E-2</c:v>
                </c:pt>
                <c:pt idx="67">
                  <c:v>4.5033473999999997E-2</c:v>
                </c:pt>
                <c:pt idx="68">
                  <c:v>5.797016E-2</c:v>
                </c:pt>
                <c:pt idx="69">
                  <c:v>6.5523595000000004E-2</c:v>
                </c:pt>
                <c:pt idx="70">
                  <c:v>6.1530729999999999E-2</c:v>
                </c:pt>
                <c:pt idx="71">
                  <c:v>4.7658934999999999E-2</c:v>
                </c:pt>
                <c:pt idx="72">
                  <c:v>3.1957096999999997E-2</c:v>
                </c:pt>
                <c:pt idx="73">
                  <c:v>2.0968008999999999E-2</c:v>
                </c:pt>
                <c:pt idx="74">
                  <c:v>1.6508645999999998E-2</c:v>
                </c:pt>
                <c:pt idx="75">
                  <c:v>1.5303826E-2</c:v>
                </c:pt>
                <c:pt idx="76">
                  <c:v>1.4870279E-2</c:v>
                </c:pt>
                <c:pt idx="77">
                  <c:v>1.5617397E-2</c:v>
                </c:pt>
                <c:pt idx="78">
                  <c:v>1.9495894999999999E-2</c:v>
                </c:pt>
                <c:pt idx="79">
                  <c:v>2.5195135E-2</c:v>
                </c:pt>
                <c:pt idx="80">
                  <c:v>2.7638876999999999E-2</c:v>
                </c:pt>
                <c:pt idx="81">
                  <c:v>2.2857301E-2</c:v>
                </c:pt>
                <c:pt idx="82">
                  <c:v>1.1085658999999999E-2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3.6977453000000002E-3</c:v>
                </c:pt>
                <c:pt idx="89">
                  <c:v>1.2186997999999999E-2</c:v>
                </c:pt>
                <c:pt idx="90">
                  <c:v>1.9122949E-2</c:v>
                </c:pt>
                <c:pt idx="91">
                  <c:v>2.4785923000000001E-2</c:v>
                </c:pt>
                <c:pt idx="92">
                  <c:v>2.8151923999999998E-2</c:v>
                </c:pt>
                <c:pt idx="93">
                  <c:v>2.9583383000000001E-2</c:v>
                </c:pt>
                <c:pt idx="94">
                  <c:v>2.9411796E-2</c:v>
                </c:pt>
                <c:pt idx="95">
                  <c:v>2.8147042000000001E-2</c:v>
                </c:pt>
                <c:pt idx="96">
                  <c:v>2.7805199999999999E-2</c:v>
                </c:pt>
                <c:pt idx="97">
                  <c:v>2.8249880000000002E-2</c:v>
                </c:pt>
                <c:pt idx="98">
                  <c:v>2.8980612999999999E-2</c:v>
                </c:pt>
                <c:pt idx="99">
                  <c:v>2.95646E-2</c:v>
                </c:pt>
                <c:pt idx="100">
                  <c:v>2.9733162E-2</c:v>
                </c:pt>
                <c:pt idx="101">
                  <c:v>2.9861853000000001E-2</c:v>
                </c:pt>
                <c:pt idx="102">
                  <c:v>3.0063385000000001E-2</c:v>
                </c:pt>
                <c:pt idx="103">
                  <c:v>3.0765213E-2</c:v>
                </c:pt>
                <c:pt idx="104">
                  <c:v>3.0824107999999999E-2</c:v>
                </c:pt>
                <c:pt idx="105">
                  <c:v>3.0271006999999999E-2</c:v>
                </c:pt>
                <c:pt idx="106">
                  <c:v>2.8977857999999999E-2</c:v>
                </c:pt>
                <c:pt idx="107">
                  <c:v>2.7420994000000001E-2</c:v>
                </c:pt>
                <c:pt idx="108">
                  <c:v>2.4558541999999999E-2</c:v>
                </c:pt>
                <c:pt idx="109">
                  <c:v>2.0958174E-2</c:v>
                </c:pt>
                <c:pt idx="110">
                  <c:v>1.7250235999999999E-2</c:v>
                </c:pt>
                <c:pt idx="111">
                  <c:v>1.3892247999999999E-2</c:v>
                </c:pt>
                <c:pt idx="112">
                  <c:v>9.5132830000000008E-3</c:v>
                </c:pt>
                <c:pt idx="113">
                  <c:v>5.2832486000000001E-3</c:v>
                </c:pt>
                <c:pt idx="114">
                  <c:v>7.0399999999999998E-4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A6AB-40AD-9DCC-1393BBC39C26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[male_TestData_09031.xlsx]Sheet1!$D$442:$DT$442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5.8699999999999996E-4</c:v>
                </c:pt>
                <c:pt idx="5">
                  <c:v>2.0949739999999999E-3</c:v>
                </c:pt>
                <c:pt idx="6">
                  <c:v>3.7847098000000001E-3</c:v>
                </c:pt>
                <c:pt idx="7">
                  <c:v>6.1236650000000004E-3</c:v>
                </c:pt>
                <c:pt idx="8">
                  <c:v>7.0121250000000001E-3</c:v>
                </c:pt>
                <c:pt idx="9">
                  <c:v>5.0015709999999998E-3</c:v>
                </c:pt>
                <c:pt idx="10">
                  <c:v>2.7399999999999999E-4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4.6900000000000002E-5</c:v>
                </c:pt>
                <c:pt idx="15">
                  <c:v>6.7951749999999997E-3</c:v>
                </c:pt>
                <c:pt idx="16">
                  <c:v>1.2363163999999999E-2</c:v>
                </c:pt>
                <c:pt idx="17">
                  <c:v>1.2796442999999999E-2</c:v>
                </c:pt>
                <c:pt idx="18">
                  <c:v>8.2488500000000003E-3</c:v>
                </c:pt>
                <c:pt idx="19">
                  <c:v>2.03E-4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3.8424635000000001E-3</c:v>
                </c:pt>
                <c:pt idx="27">
                  <c:v>1.006962E-2</c:v>
                </c:pt>
                <c:pt idx="28">
                  <c:v>1.4568627000000001E-2</c:v>
                </c:pt>
                <c:pt idx="29">
                  <c:v>1.6768837000000002E-2</c:v>
                </c:pt>
                <c:pt idx="30">
                  <c:v>1.8541559999999999E-2</c:v>
                </c:pt>
                <c:pt idx="31">
                  <c:v>2.0135E-2</c:v>
                </c:pt>
                <c:pt idx="32">
                  <c:v>2.084219E-2</c:v>
                </c:pt>
                <c:pt idx="33">
                  <c:v>2.2281348999999999E-2</c:v>
                </c:pt>
                <c:pt idx="34">
                  <c:v>2.4099860000000001E-2</c:v>
                </c:pt>
                <c:pt idx="35">
                  <c:v>2.6022212999999999E-2</c:v>
                </c:pt>
                <c:pt idx="36">
                  <c:v>2.6519928000000002E-2</c:v>
                </c:pt>
                <c:pt idx="37">
                  <c:v>2.4832041999999999E-2</c:v>
                </c:pt>
                <c:pt idx="38">
                  <c:v>2.1356013E-2</c:v>
                </c:pt>
                <c:pt idx="39">
                  <c:v>1.7652890000000001E-2</c:v>
                </c:pt>
                <c:pt idx="40">
                  <c:v>1.4026795E-2</c:v>
                </c:pt>
                <c:pt idx="41">
                  <c:v>1.1368893E-2</c:v>
                </c:pt>
                <c:pt idx="42">
                  <c:v>9.4745569999999998E-3</c:v>
                </c:pt>
                <c:pt idx="43">
                  <c:v>1.0572329E-2</c:v>
                </c:pt>
                <c:pt idx="44">
                  <c:v>1.6013800000000002E-2</c:v>
                </c:pt>
                <c:pt idx="45">
                  <c:v>2.4353098E-2</c:v>
                </c:pt>
                <c:pt idx="46">
                  <c:v>3.2030888E-2</c:v>
                </c:pt>
                <c:pt idx="47">
                  <c:v>3.5944913000000002E-2</c:v>
                </c:pt>
                <c:pt idx="48">
                  <c:v>3.5692363999999997E-2</c:v>
                </c:pt>
                <c:pt idx="49">
                  <c:v>3.2992872999999999E-2</c:v>
                </c:pt>
                <c:pt idx="50">
                  <c:v>2.9128879999999999E-2</c:v>
                </c:pt>
                <c:pt idx="51">
                  <c:v>2.6391406999999999E-2</c:v>
                </c:pt>
                <c:pt idx="52">
                  <c:v>2.5590795999999999E-2</c:v>
                </c:pt>
                <c:pt idx="53">
                  <c:v>2.5241376999999999E-2</c:v>
                </c:pt>
                <c:pt idx="54">
                  <c:v>2.3262077999999999E-2</c:v>
                </c:pt>
                <c:pt idx="55">
                  <c:v>2.037222E-2</c:v>
                </c:pt>
                <c:pt idx="56">
                  <c:v>1.9217373999999999E-2</c:v>
                </c:pt>
                <c:pt idx="57">
                  <c:v>2.2108855E-2</c:v>
                </c:pt>
                <c:pt idx="58">
                  <c:v>2.8241657E-2</c:v>
                </c:pt>
                <c:pt idx="59">
                  <c:v>3.4335520000000001E-2</c:v>
                </c:pt>
                <c:pt idx="60">
                  <c:v>3.7027406999999998E-2</c:v>
                </c:pt>
                <c:pt idx="61">
                  <c:v>3.7825864000000001E-2</c:v>
                </c:pt>
                <c:pt idx="62">
                  <c:v>3.8129546E-2</c:v>
                </c:pt>
                <c:pt idx="63">
                  <c:v>3.8165163000000002E-2</c:v>
                </c:pt>
                <c:pt idx="64">
                  <c:v>3.647562E-2</c:v>
                </c:pt>
                <c:pt idx="65">
                  <c:v>3.4329287999999999E-2</c:v>
                </c:pt>
                <c:pt idx="66">
                  <c:v>3.6177907000000002E-2</c:v>
                </c:pt>
                <c:pt idx="67">
                  <c:v>4.5277893999999999E-2</c:v>
                </c:pt>
                <c:pt idx="68">
                  <c:v>5.8053720000000003E-2</c:v>
                </c:pt>
                <c:pt idx="69">
                  <c:v>6.5482739999999998E-2</c:v>
                </c:pt>
                <c:pt idx="70">
                  <c:v>6.1423020000000002E-2</c:v>
                </c:pt>
                <c:pt idx="71">
                  <c:v>4.751379E-2</c:v>
                </c:pt>
                <c:pt idx="72">
                  <c:v>3.1819201999999998E-2</c:v>
                </c:pt>
                <c:pt idx="73">
                  <c:v>2.0942846000000001E-2</c:v>
                </c:pt>
                <c:pt idx="74">
                  <c:v>1.6739246999999999E-2</c:v>
                </c:pt>
                <c:pt idx="75">
                  <c:v>1.5868475999999999E-2</c:v>
                </c:pt>
                <c:pt idx="76">
                  <c:v>1.5657032000000001E-2</c:v>
                </c:pt>
                <c:pt idx="77">
                  <c:v>1.6355531E-2</c:v>
                </c:pt>
                <c:pt idx="78">
                  <c:v>1.9987904000000001E-2</c:v>
                </c:pt>
                <c:pt idx="79">
                  <c:v>2.5453309E-2</c:v>
                </c:pt>
                <c:pt idx="80">
                  <c:v>2.7780933000000001E-2</c:v>
                </c:pt>
                <c:pt idx="81">
                  <c:v>2.2958119999999999E-2</c:v>
                </c:pt>
                <c:pt idx="82">
                  <c:v>1.1130388999999999E-2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3.5767186999999998E-3</c:v>
                </c:pt>
                <c:pt idx="89">
                  <c:v>1.2257103E-2</c:v>
                </c:pt>
                <c:pt idx="90">
                  <c:v>1.9308434999999999E-2</c:v>
                </c:pt>
                <c:pt idx="91">
                  <c:v>2.4954692000000001E-2</c:v>
                </c:pt>
                <c:pt idx="92">
                  <c:v>2.8227466999999999E-2</c:v>
                </c:pt>
                <c:pt idx="93">
                  <c:v>2.9589826E-2</c:v>
                </c:pt>
                <c:pt idx="94">
                  <c:v>2.9434894999999999E-2</c:v>
                </c:pt>
                <c:pt idx="95">
                  <c:v>2.8254128999999999E-2</c:v>
                </c:pt>
                <c:pt idx="96">
                  <c:v>2.8110933000000001E-2</c:v>
                </c:pt>
                <c:pt idx="97">
                  <c:v>2.8745159999999999E-2</c:v>
                </c:pt>
                <c:pt idx="98">
                  <c:v>2.9609201000000002E-2</c:v>
                </c:pt>
                <c:pt idx="99">
                  <c:v>3.0225873E-2</c:v>
                </c:pt>
                <c:pt idx="100">
                  <c:v>3.0318448000000001E-2</c:v>
                </c:pt>
                <c:pt idx="101">
                  <c:v>3.0290850000000001E-2</c:v>
                </c:pt>
                <c:pt idx="102">
                  <c:v>3.0309613999999999E-2</c:v>
                </c:pt>
                <c:pt idx="103">
                  <c:v>3.0803837000000001E-2</c:v>
                </c:pt>
                <c:pt idx="104">
                  <c:v>3.0663065999999999E-2</c:v>
                </c:pt>
                <c:pt idx="105">
                  <c:v>2.9933880999999999E-2</c:v>
                </c:pt>
                <c:pt idx="106">
                  <c:v>2.8501555000000001E-2</c:v>
                </c:pt>
                <c:pt idx="107">
                  <c:v>2.6861036000000001E-2</c:v>
                </c:pt>
                <c:pt idx="108">
                  <c:v>2.3970405E-2</c:v>
                </c:pt>
                <c:pt idx="109">
                  <c:v>2.0400804000000002E-2</c:v>
                </c:pt>
                <c:pt idx="110">
                  <c:v>1.6769050000000001E-2</c:v>
                </c:pt>
                <c:pt idx="111">
                  <c:v>1.3428170999999999E-2</c:v>
                </c:pt>
                <c:pt idx="112">
                  <c:v>9.1501020000000002E-3</c:v>
                </c:pt>
                <c:pt idx="113">
                  <c:v>5.0248810000000001E-3</c:v>
                </c:pt>
                <c:pt idx="114">
                  <c:v>5.4600000000000004E-4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A6AB-40AD-9DCC-1393BBC39C26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[male_TestData_09031.xlsx]Sheet1!$D$1:$DT$1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[male_TestData_09031.xlsx]Sheet1!$D$443:$DT$443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4.2900000000000002E-4</c:v>
                </c:pt>
                <c:pt idx="5">
                  <c:v>1.7104533999999999E-3</c:v>
                </c:pt>
                <c:pt idx="6">
                  <c:v>3.3049344E-3</c:v>
                </c:pt>
                <c:pt idx="7">
                  <c:v>5.757135E-3</c:v>
                </c:pt>
                <c:pt idx="8">
                  <c:v>6.8348150000000002E-3</c:v>
                </c:pt>
                <c:pt idx="9">
                  <c:v>4.9459819999999998E-3</c:v>
                </c:pt>
                <c:pt idx="10">
                  <c:v>2.32E-4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3.0400000000000002E-4</c:v>
                </c:pt>
                <c:pt idx="15">
                  <c:v>7.0330849999999997E-3</c:v>
                </c:pt>
                <c:pt idx="16">
                  <c:v>1.2488963E-2</c:v>
                </c:pt>
                <c:pt idx="17">
                  <c:v>1.27906455E-2</c:v>
                </c:pt>
                <c:pt idx="18">
                  <c:v>8.0695330000000003E-3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4.0348989999999998E-3</c:v>
                </c:pt>
                <c:pt idx="27">
                  <c:v>9.9768970000000002E-3</c:v>
                </c:pt>
                <c:pt idx="28">
                  <c:v>1.4237391E-2</c:v>
                </c:pt>
                <c:pt idx="29">
                  <c:v>1.6385606E-2</c:v>
                </c:pt>
                <c:pt idx="30">
                  <c:v>1.8306162000000001E-2</c:v>
                </c:pt>
                <c:pt idx="31">
                  <c:v>2.0089527999999999E-2</c:v>
                </c:pt>
                <c:pt idx="32">
                  <c:v>2.0909959999999998E-2</c:v>
                </c:pt>
                <c:pt idx="33">
                  <c:v>2.2345657000000001E-2</c:v>
                </c:pt>
                <c:pt idx="34">
                  <c:v>2.4195640000000001E-2</c:v>
                </c:pt>
                <c:pt idx="35">
                  <c:v>2.6247254000000001E-2</c:v>
                </c:pt>
                <c:pt idx="36">
                  <c:v>2.6902123999999999E-2</c:v>
                </c:pt>
                <c:pt idx="37">
                  <c:v>2.5244081000000002E-2</c:v>
                </c:pt>
                <c:pt idx="38">
                  <c:v>2.1628748999999999E-2</c:v>
                </c:pt>
                <c:pt idx="39">
                  <c:v>1.7679328000000001E-2</c:v>
                </c:pt>
                <c:pt idx="40">
                  <c:v>1.3865414E-2</c:v>
                </c:pt>
                <c:pt idx="41">
                  <c:v>1.1088778000000001E-2</c:v>
                </c:pt>
                <c:pt idx="42">
                  <c:v>9.1886580000000006E-3</c:v>
                </c:pt>
                <c:pt idx="43">
                  <c:v>1.0395211999999999E-2</c:v>
                </c:pt>
                <c:pt idx="44">
                  <c:v>1.6042944E-2</c:v>
                </c:pt>
                <c:pt idx="45">
                  <c:v>2.4592467E-2</c:v>
                </c:pt>
                <c:pt idx="46">
                  <c:v>3.2320753000000001E-2</c:v>
                </c:pt>
                <c:pt idx="47">
                  <c:v>3.6059470000000003E-2</c:v>
                </c:pt>
                <c:pt idx="48">
                  <c:v>3.55059E-2</c:v>
                </c:pt>
                <c:pt idx="49">
                  <c:v>3.2587837000000001E-2</c:v>
                </c:pt>
                <c:pt idx="50">
                  <c:v>2.8729863000000001E-2</c:v>
                </c:pt>
                <c:pt idx="51">
                  <c:v>2.6188254000000001E-2</c:v>
                </c:pt>
                <c:pt idx="52">
                  <c:v>2.5659721E-2</c:v>
                </c:pt>
                <c:pt idx="53">
                  <c:v>2.5541734E-2</c:v>
                </c:pt>
                <c:pt idx="54">
                  <c:v>2.3665056E-2</c:v>
                </c:pt>
                <c:pt idx="55">
                  <c:v>2.0708167999999999E-2</c:v>
                </c:pt>
                <c:pt idx="56">
                  <c:v>1.9339485E-2</c:v>
                </c:pt>
                <c:pt idx="57">
                  <c:v>2.1993557E-2</c:v>
                </c:pt>
                <c:pt idx="58">
                  <c:v>2.8045173999999999E-2</c:v>
                </c:pt>
                <c:pt idx="59">
                  <c:v>3.4253176000000003E-2</c:v>
                </c:pt>
                <c:pt idx="60">
                  <c:v>3.7152565999999998E-2</c:v>
                </c:pt>
                <c:pt idx="61">
                  <c:v>3.8065533999999998E-2</c:v>
                </c:pt>
                <c:pt idx="62">
                  <c:v>3.8304970000000001E-2</c:v>
                </c:pt>
                <c:pt idx="63">
                  <c:v>3.8117680000000001E-2</c:v>
                </c:pt>
                <c:pt idx="64">
                  <c:v>3.6166525999999997E-2</c:v>
                </c:pt>
                <c:pt idx="65">
                  <c:v>3.3849816999999997E-2</c:v>
                </c:pt>
                <c:pt idx="66">
                  <c:v>3.5718291999999999E-2</c:v>
                </c:pt>
                <c:pt idx="67">
                  <c:v>4.5022369999999999E-2</c:v>
                </c:pt>
                <c:pt idx="68">
                  <c:v>5.8097955E-2</c:v>
                </c:pt>
                <c:pt idx="69">
                  <c:v>6.577123E-2</c:v>
                </c:pt>
                <c:pt idx="70">
                  <c:v>6.1809956999999999E-2</c:v>
                </c:pt>
                <c:pt idx="71">
                  <c:v>4.7840156000000002E-2</c:v>
                </c:pt>
                <c:pt idx="72">
                  <c:v>3.1958374999999997E-2</c:v>
                </c:pt>
                <c:pt idx="73">
                  <c:v>2.0826224000000001E-2</c:v>
                </c:pt>
                <c:pt idx="74">
                  <c:v>1.6389615999999999E-2</c:v>
                </c:pt>
                <c:pt idx="75">
                  <c:v>1.5401702999999999E-2</c:v>
                </c:pt>
                <c:pt idx="76">
                  <c:v>1.5231115E-2</c:v>
                </c:pt>
                <c:pt idx="77">
                  <c:v>1.6113704E-2</c:v>
                </c:pt>
                <c:pt idx="78">
                  <c:v>1.9954224999999999E-2</c:v>
                </c:pt>
                <c:pt idx="79">
                  <c:v>2.5552403000000001E-2</c:v>
                </c:pt>
                <c:pt idx="80">
                  <c:v>2.7937539000000001E-2</c:v>
                </c:pt>
                <c:pt idx="81">
                  <c:v>2.3148340999999999E-2</c:v>
                </c:pt>
                <c:pt idx="82">
                  <c:v>1.1379504E-2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3.2222685000000001E-3</c:v>
                </c:pt>
                <c:pt idx="89">
                  <c:v>1.1930532000000001E-2</c:v>
                </c:pt>
                <c:pt idx="90">
                  <c:v>1.907435E-2</c:v>
                </c:pt>
                <c:pt idx="91">
                  <c:v>2.4816573000000001E-2</c:v>
                </c:pt>
                <c:pt idx="92">
                  <c:v>2.8154222E-2</c:v>
                </c:pt>
                <c:pt idx="93">
                  <c:v>2.9554605000000001E-2</c:v>
                </c:pt>
                <c:pt idx="94">
                  <c:v>2.9414505000000001E-2</c:v>
                </c:pt>
                <c:pt idx="95">
                  <c:v>2.8244311000000001E-2</c:v>
                </c:pt>
                <c:pt idx="96">
                  <c:v>2.8084950000000001E-2</c:v>
                </c:pt>
                <c:pt idx="97">
                  <c:v>2.8695282999999999E-2</c:v>
                </c:pt>
                <c:pt idx="98">
                  <c:v>2.9518231999999998E-2</c:v>
                </c:pt>
                <c:pt idx="99">
                  <c:v>3.0096926E-2</c:v>
                </c:pt>
                <c:pt idx="100">
                  <c:v>3.0186049999999999E-2</c:v>
                </c:pt>
                <c:pt idx="101">
                  <c:v>3.0226790999999999E-2</c:v>
                </c:pt>
                <c:pt idx="102">
                  <c:v>3.0256696E-2</c:v>
                </c:pt>
                <c:pt idx="103">
                  <c:v>3.0807826999999999E-2</c:v>
                </c:pt>
                <c:pt idx="104">
                  <c:v>3.0731537999999999E-2</c:v>
                </c:pt>
                <c:pt idx="105">
                  <c:v>3.0065013000000002E-2</c:v>
                </c:pt>
                <c:pt idx="106">
                  <c:v>2.8686175000000001E-2</c:v>
                </c:pt>
                <c:pt idx="107">
                  <c:v>2.7068156999999999E-2</c:v>
                </c:pt>
                <c:pt idx="108">
                  <c:v>2.4192581000000001E-2</c:v>
                </c:pt>
                <c:pt idx="109">
                  <c:v>2.0605067000000001E-2</c:v>
                </c:pt>
                <c:pt idx="110">
                  <c:v>1.6925689000000001E-2</c:v>
                </c:pt>
                <c:pt idx="111">
                  <c:v>1.355308E-2</c:v>
                </c:pt>
                <c:pt idx="112">
                  <c:v>9.1958290000000008E-3</c:v>
                </c:pt>
                <c:pt idx="113">
                  <c:v>4.983052E-3</c:v>
                </c:pt>
                <c:pt idx="114">
                  <c:v>4.2200000000000001E-4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A6AB-40AD-9DCC-1393BBC39C2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746392207"/>
        <c:axId val="1746393167"/>
      </c:lineChart>
      <c:catAx>
        <c:axId val="1746392207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3167"/>
        <c:crosses val="autoZero"/>
        <c:auto val="1"/>
        <c:lblAlgn val="ctr"/>
        <c:lblOffset val="100"/>
        <c:noMultiLvlLbl val="0"/>
      </c:catAx>
      <c:valAx>
        <c:axId val="17463931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2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0 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0 測試取平均'!$B$10:$DR$10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1.17062E-4</c:v>
                </c:pt>
                <c:pt idx="5">
                  <c:v>1.1586054633333336E-3</c:v>
                </c:pt>
                <c:pt idx="6">
                  <c:v>2.5361769156666669E-3</c:v>
                </c:pt>
                <c:pt idx="7">
                  <c:v>4.7688131903333335E-3</c:v>
                </c:pt>
                <c:pt idx="8">
                  <c:v>6.1022504829999994E-3</c:v>
                </c:pt>
                <c:pt idx="9">
                  <c:v>5.002658611333333E-3</c:v>
                </c:pt>
                <c:pt idx="10">
                  <c:v>1.1299588290000001E-3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1.1635033333333333E-4</c:v>
                </c:pt>
                <c:pt idx="15">
                  <c:v>6.0746047099999988E-3</c:v>
                </c:pt>
                <c:pt idx="16">
                  <c:v>1.0961079558333333E-2</c:v>
                </c:pt>
                <c:pt idx="17">
                  <c:v>1.1240456758333333E-2</c:v>
                </c:pt>
                <c:pt idx="18">
                  <c:v>7.1150922626666661E-3</c:v>
                </c:pt>
                <c:pt idx="19">
                  <c:v>6.7175666666666675E-5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3.9108360049999995E-3</c:v>
                </c:pt>
                <c:pt idx="27">
                  <c:v>9.0451040766666678E-3</c:v>
                </c:pt>
                <c:pt idx="28">
                  <c:v>1.2663731826666663E-2</c:v>
                </c:pt>
                <c:pt idx="29">
                  <c:v>1.4338988824999999E-2</c:v>
                </c:pt>
                <c:pt idx="30">
                  <c:v>1.5768184749999997E-2</c:v>
                </c:pt>
                <c:pt idx="31">
                  <c:v>1.7196508970000003E-2</c:v>
                </c:pt>
                <c:pt idx="32">
                  <c:v>1.7921774809999999E-2</c:v>
                </c:pt>
                <c:pt idx="33">
                  <c:v>1.9257342223333335E-2</c:v>
                </c:pt>
                <c:pt idx="34">
                  <c:v>2.0789128353333332E-2</c:v>
                </c:pt>
                <c:pt idx="35">
                  <c:v>2.2219435063333334E-2</c:v>
                </c:pt>
                <c:pt idx="36">
                  <c:v>2.2194772630000002E-2</c:v>
                </c:pt>
                <c:pt idx="37">
                  <c:v>2.0137352653333333E-2</c:v>
                </c:pt>
                <c:pt idx="38">
                  <c:v>1.6376096741666665E-2</c:v>
                </c:pt>
                <c:pt idx="39">
                  <c:v>1.2530849498333333E-2</c:v>
                </c:pt>
                <c:pt idx="40">
                  <c:v>9.2923594083333342E-3</c:v>
                </c:pt>
                <c:pt idx="41">
                  <c:v>7.3925733576666666E-3</c:v>
                </c:pt>
                <c:pt idx="42">
                  <c:v>6.6671111173333339E-3</c:v>
                </c:pt>
                <c:pt idx="43">
                  <c:v>8.7185855133333316E-3</c:v>
                </c:pt>
                <c:pt idx="44">
                  <c:v>1.4335077224999999E-2</c:v>
                </c:pt>
                <c:pt idx="45">
                  <c:v>2.2163590359999995E-2</c:v>
                </c:pt>
                <c:pt idx="46">
                  <c:v>2.9276735796666665E-2</c:v>
                </c:pt>
                <c:pt idx="47">
                  <c:v>3.3004302720000003E-2</c:v>
                </c:pt>
                <c:pt idx="48">
                  <c:v>3.2943495310000001E-2</c:v>
                </c:pt>
                <c:pt idx="49">
                  <c:v>3.0682692386666668E-2</c:v>
                </c:pt>
                <c:pt idx="50">
                  <c:v>2.7484444196666666E-2</c:v>
                </c:pt>
                <c:pt idx="51">
                  <c:v>2.5556601623333335E-2</c:v>
                </c:pt>
                <c:pt idx="52">
                  <c:v>2.5611809553333337E-2</c:v>
                </c:pt>
                <c:pt idx="53">
                  <c:v>2.6027925376666667E-2</c:v>
                </c:pt>
                <c:pt idx="54">
                  <c:v>2.4878649100000004E-2</c:v>
                </c:pt>
                <c:pt idx="55">
                  <c:v>2.2778571176666665E-2</c:v>
                </c:pt>
                <c:pt idx="56">
                  <c:v>2.2223092436666668E-2</c:v>
                </c:pt>
                <c:pt idx="57">
                  <c:v>2.4918761146666669E-2</c:v>
                </c:pt>
                <c:pt idx="58">
                  <c:v>2.9987325329999995E-2</c:v>
                </c:pt>
                <c:pt idx="59">
                  <c:v>3.4841324819999991E-2</c:v>
                </c:pt>
                <c:pt idx="60">
                  <c:v>3.6813842659999998E-2</c:v>
                </c:pt>
                <c:pt idx="61">
                  <c:v>3.7258316850000001E-2</c:v>
                </c:pt>
                <c:pt idx="62">
                  <c:v>3.6933224033333337E-2</c:v>
                </c:pt>
                <c:pt idx="63">
                  <c:v>3.5844698216666672E-2</c:v>
                </c:pt>
                <c:pt idx="64">
                  <c:v>3.3170626113333337E-2</c:v>
                </c:pt>
                <c:pt idx="65">
                  <c:v>3.1034208269999999E-2</c:v>
                </c:pt>
                <c:pt idx="66">
                  <c:v>3.3579561976666672E-2</c:v>
                </c:pt>
                <c:pt idx="67">
                  <c:v>4.2964621649999993E-2</c:v>
                </c:pt>
                <c:pt idx="68">
                  <c:v>5.5103210503333333E-2</c:v>
                </c:pt>
                <c:pt idx="69">
                  <c:v>6.1788041719999992E-2</c:v>
                </c:pt>
                <c:pt idx="70">
                  <c:v>5.8045930529999998E-2</c:v>
                </c:pt>
                <c:pt idx="71">
                  <c:v>4.581376547333333E-2</c:v>
                </c:pt>
                <c:pt idx="72">
                  <c:v>3.2047080729999997E-2</c:v>
                </c:pt>
                <c:pt idx="73">
                  <c:v>2.1960841403333334E-2</c:v>
                </c:pt>
                <c:pt idx="74">
                  <c:v>1.6809906653333331E-2</c:v>
                </c:pt>
                <c:pt idx="75">
                  <c:v>1.3967677043333335E-2</c:v>
                </c:pt>
                <c:pt idx="76">
                  <c:v>1.2096917374999999E-2</c:v>
                </c:pt>
                <c:pt idx="77">
                  <c:v>1.2426404991666667E-2</c:v>
                </c:pt>
                <c:pt idx="78">
                  <c:v>1.6891446268333332E-2</c:v>
                </c:pt>
                <c:pt idx="79">
                  <c:v>2.3557596836666674E-2</c:v>
                </c:pt>
                <c:pt idx="80">
                  <c:v>2.6850311583333335E-2</c:v>
                </c:pt>
                <c:pt idx="81">
                  <c:v>2.2672248363333335E-2</c:v>
                </c:pt>
                <c:pt idx="82">
                  <c:v>1.140058846E-2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2.2432999583333331E-3</c:v>
                </c:pt>
                <c:pt idx="89">
                  <c:v>9.5915996233333321E-3</c:v>
                </c:pt>
                <c:pt idx="90">
                  <c:v>1.5634163091666667E-2</c:v>
                </c:pt>
                <c:pt idx="91">
                  <c:v>2.0569787316666664E-2</c:v>
                </c:pt>
                <c:pt idx="92">
                  <c:v>2.3511691273333336E-2</c:v>
                </c:pt>
                <c:pt idx="93">
                  <c:v>2.4838918529999997E-2</c:v>
                </c:pt>
                <c:pt idx="94">
                  <c:v>2.4888821053333329E-2</c:v>
                </c:pt>
                <c:pt idx="95">
                  <c:v>2.4232516526666664E-2</c:v>
                </c:pt>
                <c:pt idx="96">
                  <c:v>2.4619060176666666E-2</c:v>
                </c:pt>
                <c:pt idx="97">
                  <c:v>2.5801932193333335E-2</c:v>
                </c:pt>
                <c:pt idx="98">
                  <c:v>2.7227027063333333E-2</c:v>
                </c:pt>
                <c:pt idx="99">
                  <c:v>2.8338193246666671E-2</c:v>
                </c:pt>
                <c:pt idx="100">
                  <c:v>2.8834596586666671E-2</c:v>
                </c:pt>
                <c:pt idx="101">
                  <c:v>2.9265223140000005E-2</c:v>
                </c:pt>
                <c:pt idx="102">
                  <c:v>2.9586342170000002E-2</c:v>
                </c:pt>
                <c:pt idx="103">
                  <c:v>3.0321792656666669E-2</c:v>
                </c:pt>
                <c:pt idx="104">
                  <c:v>3.0411349383333335E-2</c:v>
                </c:pt>
                <c:pt idx="105">
                  <c:v>2.9923729779999998E-2</c:v>
                </c:pt>
                <c:pt idx="106">
                  <c:v>2.8736251706666667E-2</c:v>
                </c:pt>
                <c:pt idx="107">
                  <c:v>2.7249104713333333E-2</c:v>
                </c:pt>
                <c:pt idx="108">
                  <c:v>2.4603133299999996E-2</c:v>
                </c:pt>
                <c:pt idx="109">
                  <c:v>2.1261839723333328E-2</c:v>
                </c:pt>
                <c:pt idx="110">
                  <c:v>1.782856280666667E-2</c:v>
                </c:pt>
                <c:pt idx="111">
                  <c:v>1.5148009073333333E-2</c:v>
                </c:pt>
                <c:pt idx="112">
                  <c:v>1.1230950906666665E-2</c:v>
                </c:pt>
                <c:pt idx="113">
                  <c:v>7.3482951543333329E-3</c:v>
                </c:pt>
                <c:pt idx="114">
                  <c:v>3.0724284320000003E-3</c:v>
                </c:pt>
                <c:pt idx="115">
                  <c:v>1.2677155799999999E-4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DE3-4C09-A71D-E12DA35889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97245600"/>
        <c:axId val="397243680"/>
      </c:lineChart>
      <c:catAx>
        <c:axId val="397245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397243680"/>
        <c:crosses val="autoZero"/>
        <c:auto val="1"/>
        <c:lblAlgn val="ctr"/>
        <c:lblOffset val="100"/>
        <c:noMultiLvlLbl val="0"/>
      </c:catAx>
      <c:valAx>
        <c:axId val="3972436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3972456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'男 CLASS 0 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'男 CLASS 0 測試取平均'!$B$15:$DR$15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5.3854816290322576E-4</c:v>
                </c:pt>
                <c:pt idx="4">
                  <c:v>1.9310505734838708E-3</c:v>
                </c:pt>
                <c:pt idx="5">
                  <c:v>2.0838308347741934E-3</c:v>
                </c:pt>
                <c:pt idx="6">
                  <c:v>1.448593887935484E-3</c:v>
                </c:pt>
                <c:pt idx="7">
                  <c:v>9.9105580516129052E-4</c:v>
                </c:pt>
                <c:pt idx="8">
                  <c:v>6.7296268709677426E-4</c:v>
                </c:pt>
                <c:pt idx="9">
                  <c:v>4.3140383225806456E-4</c:v>
                </c:pt>
                <c:pt idx="10">
                  <c:v>2.9971064516129033E-5</c:v>
                </c:pt>
                <c:pt idx="11">
                  <c:v>0</c:v>
                </c:pt>
                <c:pt idx="12">
                  <c:v>0</c:v>
                </c:pt>
                <c:pt idx="13">
                  <c:v>3.32346935483871E-4</c:v>
                </c:pt>
                <c:pt idx="14">
                  <c:v>2.2479823716774197E-3</c:v>
                </c:pt>
                <c:pt idx="15">
                  <c:v>4.5337450525161291E-3</c:v>
                </c:pt>
                <c:pt idx="16">
                  <c:v>6.1030872400645161E-3</c:v>
                </c:pt>
                <c:pt idx="17">
                  <c:v>5.7839830190967757E-3</c:v>
                </c:pt>
                <c:pt idx="18">
                  <c:v>4.1327711558064523E-3</c:v>
                </c:pt>
                <c:pt idx="19">
                  <c:v>1.6314217548387099E-3</c:v>
                </c:pt>
                <c:pt idx="20">
                  <c:v>3.9935483870967746E-6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5.5618000000000002E-5</c:v>
                </c:pt>
                <c:pt idx="25">
                  <c:v>1.0270086252258067E-3</c:v>
                </c:pt>
                <c:pt idx="26">
                  <c:v>2.5529139092258066E-3</c:v>
                </c:pt>
                <c:pt idx="27">
                  <c:v>3.9045329825161297E-3</c:v>
                </c:pt>
                <c:pt idx="28">
                  <c:v>5.2168834241935486E-3</c:v>
                </c:pt>
                <c:pt idx="29">
                  <c:v>6.6252220710322574E-3</c:v>
                </c:pt>
                <c:pt idx="30">
                  <c:v>8.7395774780645169E-3</c:v>
                </c:pt>
                <c:pt idx="31">
                  <c:v>1.1738700757741938E-2</c:v>
                </c:pt>
                <c:pt idx="32">
                  <c:v>1.5565602771290321E-2</c:v>
                </c:pt>
                <c:pt idx="33">
                  <c:v>2.0462472309677422E-2</c:v>
                </c:pt>
                <c:pt idx="34">
                  <c:v>2.5564588588387095E-2</c:v>
                </c:pt>
                <c:pt idx="35">
                  <c:v>2.9731909187741941E-2</c:v>
                </c:pt>
                <c:pt idx="36">
                  <c:v>3.1419003238064513E-2</c:v>
                </c:pt>
                <c:pt idx="37">
                  <c:v>2.9713251823870971E-2</c:v>
                </c:pt>
                <c:pt idx="38">
                  <c:v>2.5350603592903229E-2</c:v>
                </c:pt>
                <c:pt idx="39">
                  <c:v>1.9665900268387097E-2</c:v>
                </c:pt>
                <c:pt idx="40">
                  <c:v>1.3873025578709678E-2</c:v>
                </c:pt>
                <c:pt idx="41">
                  <c:v>9.193015672258064E-3</c:v>
                </c:pt>
                <c:pt idx="42">
                  <c:v>6.1697291822580633E-3</c:v>
                </c:pt>
                <c:pt idx="43">
                  <c:v>5.4057925106451611E-3</c:v>
                </c:pt>
                <c:pt idx="44">
                  <c:v>7.0440717351612928E-3</c:v>
                </c:pt>
                <c:pt idx="45">
                  <c:v>1.0378639677741937E-2</c:v>
                </c:pt>
                <c:pt idx="46">
                  <c:v>1.4106635357419357E-2</c:v>
                </c:pt>
                <c:pt idx="47">
                  <c:v>1.720747431419355E-2</c:v>
                </c:pt>
                <c:pt idx="48">
                  <c:v>1.969903312193548E-2</c:v>
                </c:pt>
                <c:pt idx="49">
                  <c:v>2.1769993171612902E-2</c:v>
                </c:pt>
                <c:pt idx="50">
                  <c:v>2.3859485533548393E-2</c:v>
                </c:pt>
                <c:pt idx="51">
                  <c:v>2.636334133677419E-2</c:v>
                </c:pt>
                <c:pt idx="52">
                  <c:v>2.9302212671612905E-2</c:v>
                </c:pt>
                <c:pt idx="53">
                  <c:v>3.2130044153548386E-2</c:v>
                </c:pt>
                <c:pt idx="54">
                  <c:v>3.4763602451612904E-2</c:v>
                </c:pt>
                <c:pt idx="55">
                  <c:v>3.7361627504516125E-2</c:v>
                </c:pt>
                <c:pt idx="56">
                  <c:v>4.0408644365161284E-2</c:v>
                </c:pt>
                <c:pt idx="57">
                  <c:v>4.3857915950322582E-2</c:v>
                </c:pt>
                <c:pt idx="58">
                  <c:v>4.718694088E-2</c:v>
                </c:pt>
                <c:pt idx="59">
                  <c:v>4.9797110298064509E-2</c:v>
                </c:pt>
                <c:pt idx="60">
                  <c:v>5.0613855398064525E-2</c:v>
                </c:pt>
                <c:pt idx="61">
                  <c:v>4.9878419350967748E-2</c:v>
                </c:pt>
                <c:pt idx="62">
                  <c:v>4.7756234616774189E-2</c:v>
                </c:pt>
                <c:pt idx="63">
                  <c:v>4.4710298054193548E-2</c:v>
                </c:pt>
                <c:pt idx="64">
                  <c:v>4.104657365225807E-2</c:v>
                </c:pt>
                <c:pt idx="65">
                  <c:v>3.8017512901935474E-2</c:v>
                </c:pt>
                <c:pt idx="66">
                  <c:v>3.6924006426451619E-2</c:v>
                </c:pt>
                <c:pt idx="67">
                  <c:v>3.7777408572258059E-2</c:v>
                </c:pt>
                <c:pt idx="68">
                  <c:v>3.910987385483871E-2</c:v>
                </c:pt>
                <c:pt idx="69">
                  <c:v>3.8413411855483873E-2</c:v>
                </c:pt>
                <c:pt idx="70">
                  <c:v>3.518322957612903E-2</c:v>
                </c:pt>
                <c:pt idx="71">
                  <c:v>3.0978773518064519E-2</c:v>
                </c:pt>
                <c:pt idx="72">
                  <c:v>2.7629734589677414E-2</c:v>
                </c:pt>
                <c:pt idx="73">
                  <c:v>2.5588449135483873E-2</c:v>
                </c:pt>
                <c:pt idx="74">
                  <c:v>2.4164191829677419E-2</c:v>
                </c:pt>
                <c:pt idx="75">
                  <c:v>2.213384057741935E-2</c:v>
                </c:pt>
                <c:pt idx="76">
                  <c:v>1.9093962612258059E-2</c:v>
                </c:pt>
                <c:pt idx="77">
                  <c:v>1.5632659018387098E-2</c:v>
                </c:pt>
                <c:pt idx="78">
                  <c:v>1.3370221932258064E-2</c:v>
                </c:pt>
                <c:pt idx="79">
                  <c:v>1.3102908461935483E-2</c:v>
                </c:pt>
                <c:pt idx="80">
                  <c:v>1.3842419952580643E-2</c:v>
                </c:pt>
                <c:pt idx="81">
                  <c:v>1.3656479611290327E-2</c:v>
                </c:pt>
                <c:pt idx="82">
                  <c:v>1.1154597950967743E-2</c:v>
                </c:pt>
                <c:pt idx="83">
                  <c:v>6.8150534001290321E-3</c:v>
                </c:pt>
                <c:pt idx="84">
                  <c:v>2.2848025808387099E-3</c:v>
                </c:pt>
                <c:pt idx="85">
                  <c:v>1.5340956451612907E-4</c:v>
                </c:pt>
                <c:pt idx="86">
                  <c:v>7.380761129032258E-5</c:v>
                </c:pt>
                <c:pt idx="87">
                  <c:v>3.4490413709677424E-4</c:v>
                </c:pt>
                <c:pt idx="88">
                  <c:v>1.1586615461290325E-3</c:v>
                </c:pt>
                <c:pt idx="89">
                  <c:v>2.2620174579999998E-3</c:v>
                </c:pt>
                <c:pt idx="90">
                  <c:v>3.0282334114838712E-3</c:v>
                </c:pt>
                <c:pt idx="91">
                  <c:v>3.6995629232258066E-3</c:v>
                </c:pt>
                <c:pt idx="92">
                  <c:v>4.0815748917419356E-3</c:v>
                </c:pt>
                <c:pt idx="93">
                  <c:v>4.5300812275483882E-3</c:v>
                </c:pt>
                <c:pt idx="94">
                  <c:v>5.0979370345806442E-3</c:v>
                </c:pt>
                <c:pt idx="95">
                  <c:v>5.1517545029677418E-3</c:v>
                </c:pt>
                <c:pt idx="96">
                  <c:v>5.8628417501935476E-3</c:v>
                </c:pt>
                <c:pt idx="97">
                  <c:v>6.7442805111612896E-3</c:v>
                </c:pt>
                <c:pt idx="98">
                  <c:v>7.3439916935483865E-3</c:v>
                </c:pt>
                <c:pt idx="99">
                  <c:v>7.4822126661290324E-3</c:v>
                </c:pt>
                <c:pt idx="100">
                  <c:v>7.3982499595483886E-3</c:v>
                </c:pt>
                <c:pt idx="101">
                  <c:v>6.8237311337419346E-3</c:v>
                </c:pt>
                <c:pt idx="102">
                  <c:v>6.6638725555483863E-3</c:v>
                </c:pt>
                <c:pt idx="103">
                  <c:v>6.8411265464516143E-3</c:v>
                </c:pt>
                <c:pt idx="104">
                  <c:v>6.9484433483225812E-3</c:v>
                </c:pt>
                <c:pt idx="105">
                  <c:v>7.0273549281935493E-3</c:v>
                </c:pt>
                <c:pt idx="106">
                  <c:v>6.9633704223225814E-3</c:v>
                </c:pt>
                <c:pt idx="107">
                  <c:v>6.7509202326451623E-3</c:v>
                </c:pt>
                <c:pt idx="108">
                  <c:v>6.1251841791612888E-3</c:v>
                </c:pt>
                <c:pt idx="109">
                  <c:v>5.0893802054838705E-3</c:v>
                </c:pt>
                <c:pt idx="110">
                  <c:v>3.7011538261290328E-3</c:v>
                </c:pt>
                <c:pt idx="111">
                  <c:v>3.2948952998064513E-3</c:v>
                </c:pt>
                <c:pt idx="112">
                  <c:v>1.8890711193548389E-3</c:v>
                </c:pt>
                <c:pt idx="113">
                  <c:v>8.1296784193548406E-4</c:v>
                </c:pt>
                <c:pt idx="114">
                  <c:v>5.2419354838709679E-5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05B-483B-9D26-1626B009D2D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97245600"/>
        <c:axId val="397243680"/>
      </c:lineChart>
      <c:catAx>
        <c:axId val="397245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397243680"/>
        <c:crosses val="autoZero"/>
        <c:auto val="1"/>
        <c:lblAlgn val="ctr"/>
        <c:lblOffset val="100"/>
        <c:noMultiLvlLbl val="0"/>
      </c:catAx>
      <c:valAx>
        <c:axId val="3972436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3972456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'女 CLASS 3訓練取平均'!$B$1:$DR$1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'女 CLASS 3訓練取平均'!$B$16:$DR$16</c:f>
              <c:numCache>
                <c:formatCode>General</c:formatCode>
                <c:ptCount val="121"/>
                <c:pt idx="0">
                  <c:v>4.1766763733333337E-3</c:v>
                </c:pt>
                <c:pt idx="1">
                  <c:v>3.2632713149999999E-3</c:v>
                </c:pt>
                <c:pt idx="2">
                  <c:v>4.4289099950000008E-3</c:v>
                </c:pt>
                <c:pt idx="3">
                  <c:v>4.3647405866666664E-3</c:v>
                </c:pt>
                <c:pt idx="4">
                  <c:v>4.3245340800000011E-3</c:v>
                </c:pt>
                <c:pt idx="5">
                  <c:v>5.6095863533333328E-3</c:v>
                </c:pt>
                <c:pt idx="6">
                  <c:v>8.3346532233333336E-3</c:v>
                </c:pt>
                <c:pt idx="7">
                  <c:v>1.0682855633333335E-2</c:v>
                </c:pt>
                <c:pt idx="8">
                  <c:v>9.8011071249999998E-3</c:v>
                </c:pt>
                <c:pt idx="9">
                  <c:v>4.9200551849999993E-3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1.1909098033333334E-3</c:v>
                </c:pt>
                <c:pt idx="15">
                  <c:v>6.6920025166666668E-3</c:v>
                </c:pt>
                <c:pt idx="16">
                  <c:v>1.0699603875000003E-2</c:v>
                </c:pt>
                <c:pt idx="17">
                  <c:v>1.0347841891666668E-2</c:v>
                </c:pt>
                <c:pt idx="18">
                  <c:v>6.2005510116666662E-3</c:v>
                </c:pt>
                <c:pt idx="19">
                  <c:v>1.3935433333333338E-4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6.3771623333333337E-5</c:v>
                </c:pt>
                <c:pt idx="26">
                  <c:v>4.6817117483333335E-3</c:v>
                </c:pt>
                <c:pt idx="27">
                  <c:v>1.0269648558333334E-2</c:v>
                </c:pt>
                <c:pt idx="28">
                  <c:v>1.5111430016666667E-2</c:v>
                </c:pt>
                <c:pt idx="29">
                  <c:v>1.9045322000000003E-2</c:v>
                </c:pt>
                <c:pt idx="30">
                  <c:v>2.2821682133333333E-2</c:v>
                </c:pt>
                <c:pt idx="31">
                  <c:v>2.6430689649999999E-2</c:v>
                </c:pt>
                <c:pt idx="32">
                  <c:v>2.9544497849999997E-2</c:v>
                </c:pt>
                <c:pt idx="33">
                  <c:v>3.4162721016666661E-2</c:v>
                </c:pt>
                <c:pt idx="34">
                  <c:v>3.98029357E-2</c:v>
                </c:pt>
                <c:pt idx="35">
                  <c:v>4.5311946683333333E-2</c:v>
                </c:pt>
                <c:pt idx="36">
                  <c:v>4.786799566666667E-2</c:v>
                </c:pt>
                <c:pt idx="37">
                  <c:v>4.5975638366666662E-2</c:v>
                </c:pt>
                <c:pt idx="38">
                  <c:v>4.040645105E-2</c:v>
                </c:pt>
                <c:pt idx="39">
                  <c:v>3.3553559816666668E-2</c:v>
                </c:pt>
                <c:pt idx="40">
                  <c:v>2.6474124816666667E-2</c:v>
                </c:pt>
                <c:pt idx="41">
                  <c:v>2.1109697191666665E-2</c:v>
                </c:pt>
                <c:pt idx="42">
                  <c:v>1.7512002216666666E-2</c:v>
                </c:pt>
                <c:pt idx="43">
                  <c:v>1.7175389300000003E-2</c:v>
                </c:pt>
                <c:pt idx="44">
                  <c:v>2.1028284750000001E-2</c:v>
                </c:pt>
                <c:pt idx="45">
                  <c:v>2.6824213433333334E-2</c:v>
                </c:pt>
                <c:pt idx="46">
                  <c:v>3.1026030499999996E-2</c:v>
                </c:pt>
                <c:pt idx="47">
                  <c:v>3.1791056266666659E-2</c:v>
                </c:pt>
                <c:pt idx="48">
                  <c:v>3.072014800000001E-2</c:v>
                </c:pt>
                <c:pt idx="49">
                  <c:v>3.0497373083333338E-2</c:v>
                </c:pt>
                <c:pt idx="50">
                  <c:v>3.15846953E-2</c:v>
                </c:pt>
                <c:pt idx="51">
                  <c:v>3.3620015583333336E-2</c:v>
                </c:pt>
                <c:pt idx="52">
                  <c:v>3.527444099999999E-2</c:v>
                </c:pt>
                <c:pt idx="53">
                  <c:v>3.4917333866666664E-2</c:v>
                </c:pt>
                <c:pt idx="54">
                  <c:v>3.2241350849999996E-2</c:v>
                </c:pt>
                <c:pt idx="55">
                  <c:v>3.0097589216666661E-2</c:v>
                </c:pt>
                <c:pt idx="56">
                  <c:v>3.0769781799999996E-2</c:v>
                </c:pt>
                <c:pt idx="57">
                  <c:v>3.6669246833333342E-2</c:v>
                </c:pt>
                <c:pt idx="58">
                  <c:v>4.5799763383333345E-2</c:v>
                </c:pt>
                <c:pt idx="59">
                  <c:v>5.3421587233333338E-2</c:v>
                </c:pt>
                <c:pt idx="60">
                  <c:v>5.5938961366666665E-2</c:v>
                </c:pt>
                <c:pt idx="61">
                  <c:v>5.548096285000001E-2</c:v>
                </c:pt>
                <c:pt idx="62">
                  <c:v>5.5277254300000009E-2</c:v>
                </c:pt>
                <c:pt idx="63">
                  <c:v>5.5905060366666662E-2</c:v>
                </c:pt>
                <c:pt idx="64">
                  <c:v>5.414298595E-2</c:v>
                </c:pt>
                <c:pt idx="65">
                  <c:v>4.9063854650000002E-2</c:v>
                </c:pt>
                <c:pt idx="66">
                  <c:v>4.5851005533333336E-2</c:v>
                </c:pt>
                <c:pt idx="67">
                  <c:v>4.9832561416666671E-2</c:v>
                </c:pt>
                <c:pt idx="68">
                  <c:v>5.8836707000000002E-2</c:v>
                </c:pt>
                <c:pt idx="69">
                  <c:v>6.2963164283333331E-2</c:v>
                </c:pt>
                <c:pt idx="70">
                  <c:v>5.52756779E-2</c:v>
                </c:pt>
                <c:pt idx="71">
                  <c:v>3.7815354616666672E-2</c:v>
                </c:pt>
                <c:pt idx="72">
                  <c:v>2.0027139300000003E-2</c:v>
                </c:pt>
                <c:pt idx="73">
                  <c:v>9.7314439333333336E-3</c:v>
                </c:pt>
                <c:pt idx="74">
                  <c:v>8.7328964600000003E-3</c:v>
                </c:pt>
                <c:pt idx="75">
                  <c:v>1.3127319844999999E-2</c:v>
                </c:pt>
                <c:pt idx="76">
                  <c:v>1.858557164166667E-2</c:v>
                </c:pt>
                <c:pt idx="77">
                  <c:v>2.2382040033333332E-2</c:v>
                </c:pt>
                <c:pt idx="78">
                  <c:v>2.533865913333333E-2</c:v>
                </c:pt>
                <c:pt idx="79">
                  <c:v>2.8022304933333332E-2</c:v>
                </c:pt>
                <c:pt idx="80">
                  <c:v>2.8327680066666666E-2</c:v>
                </c:pt>
                <c:pt idx="81">
                  <c:v>2.3667594399999999E-2</c:v>
                </c:pt>
                <c:pt idx="82">
                  <c:v>1.3580068349999998E-2</c:v>
                </c:pt>
                <c:pt idx="83">
                  <c:v>1.4519876400000001E-3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4.6901128916666665E-3</c:v>
                </c:pt>
                <c:pt idx="88">
                  <c:v>1.6043402941666667E-2</c:v>
                </c:pt>
                <c:pt idx="89">
                  <c:v>2.5487792299999996E-2</c:v>
                </c:pt>
                <c:pt idx="90">
                  <c:v>3.1681331883333337E-2</c:v>
                </c:pt>
                <c:pt idx="91">
                  <c:v>3.5033218516666659E-2</c:v>
                </c:pt>
                <c:pt idx="92">
                  <c:v>3.5139005516666669E-2</c:v>
                </c:pt>
                <c:pt idx="93">
                  <c:v>3.3788064850000007E-2</c:v>
                </c:pt>
                <c:pt idx="94">
                  <c:v>3.1863044849999994E-2</c:v>
                </c:pt>
                <c:pt idx="95">
                  <c:v>2.9389374949999998E-2</c:v>
                </c:pt>
                <c:pt idx="96">
                  <c:v>2.9580917849999999E-2</c:v>
                </c:pt>
                <c:pt idx="97">
                  <c:v>3.1059421366666666E-2</c:v>
                </c:pt>
                <c:pt idx="98">
                  <c:v>3.2954750249999998E-2</c:v>
                </c:pt>
                <c:pt idx="99">
                  <c:v>3.4726097983333336E-2</c:v>
                </c:pt>
                <c:pt idx="100">
                  <c:v>3.6310573400000004E-2</c:v>
                </c:pt>
                <c:pt idx="101">
                  <c:v>3.6450564566666663E-2</c:v>
                </c:pt>
                <c:pt idx="102">
                  <c:v>3.6081037400000002E-2</c:v>
                </c:pt>
                <c:pt idx="103">
                  <c:v>3.5351653649999995E-2</c:v>
                </c:pt>
                <c:pt idx="104">
                  <c:v>3.3390040283333339E-2</c:v>
                </c:pt>
                <c:pt idx="105">
                  <c:v>3.0333330116666668E-2</c:v>
                </c:pt>
                <c:pt idx="106">
                  <c:v>2.6178416216666667E-2</c:v>
                </c:pt>
                <c:pt idx="107">
                  <c:v>2.1665459400000003E-2</c:v>
                </c:pt>
                <c:pt idx="108">
                  <c:v>1.5804500941666667E-2</c:v>
                </c:pt>
                <c:pt idx="109">
                  <c:v>9.3765805249999973E-3</c:v>
                </c:pt>
                <c:pt idx="110">
                  <c:v>3.0529593533333336E-3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6FA-481F-A7B9-2863E9F03D1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842603840"/>
        <c:axId val="1842604320"/>
      </c:lineChart>
      <c:catAx>
        <c:axId val="1842603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842604320"/>
        <c:crosses val="autoZero"/>
        <c:auto val="1"/>
        <c:lblAlgn val="ctr"/>
        <c:lblOffset val="100"/>
        <c:noMultiLvlLbl val="0"/>
      </c:catAx>
      <c:valAx>
        <c:axId val="18426043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8426038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'女 CLASS 3訓練取平均'!$B$1:$DR$1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'女 CLASS 3訓練取平均'!$B$26:$DR$26</c:f>
              <c:numCache>
                <c:formatCode>General</c:formatCode>
                <c:ptCount val="121"/>
                <c:pt idx="0">
                  <c:v>6.5987809208333339E-4</c:v>
                </c:pt>
                <c:pt idx="1">
                  <c:v>3.1661208041666662E-4</c:v>
                </c:pt>
                <c:pt idx="2">
                  <c:v>4.0726113791666666E-4</c:v>
                </c:pt>
                <c:pt idx="3">
                  <c:v>2.9373879583333336E-4</c:v>
                </c:pt>
                <c:pt idx="4">
                  <c:v>2.8262200291666675E-4</c:v>
                </c:pt>
                <c:pt idx="5">
                  <c:v>7.4650292325000001E-4</c:v>
                </c:pt>
                <c:pt idx="6">
                  <c:v>1.7260471645833334E-3</c:v>
                </c:pt>
                <c:pt idx="7">
                  <c:v>3.7184500216666662E-3</c:v>
                </c:pt>
                <c:pt idx="8">
                  <c:v>5.2788365112500001E-3</c:v>
                </c:pt>
                <c:pt idx="9">
                  <c:v>4.7484138112500003E-3</c:v>
                </c:pt>
                <c:pt idx="10">
                  <c:v>1.7618013204166664E-3</c:v>
                </c:pt>
                <c:pt idx="11">
                  <c:v>1.4135165624999999E-4</c:v>
                </c:pt>
                <c:pt idx="12">
                  <c:v>0</c:v>
                </c:pt>
                <c:pt idx="13">
                  <c:v>0</c:v>
                </c:pt>
                <c:pt idx="14">
                  <c:v>5.5579598195833332E-4</c:v>
                </c:pt>
                <c:pt idx="15">
                  <c:v>5.4635360270833336E-3</c:v>
                </c:pt>
                <c:pt idx="16">
                  <c:v>9.3570598874999997E-3</c:v>
                </c:pt>
                <c:pt idx="17">
                  <c:v>9.2818071379166672E-3</c:v>
                </c:pt>
                <c:pt idx="18">
                  <c:v>5.6288356958333324E-3</c:v>
                </c:pt>
                <c:pt idx="19">
                  <c:v>5.3438403027500012E-4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4.8591050416666663E-4</c:v>
                </c:pt>
                <c:pt idx="26">
                  <c:v>3.8982375149999994E-3</c:v>
                </c:pt>
                <c:pt idx="27">
                  <c:v>8.0538564933333324E-3</c:v>
                </c:pt>
                <c:pt idx="28">
                  <c:v>1.1019435711666664E-2</c:v>
                </c:pt>
                <c:pt idx="29">
                  <c:v>1.2573693929166668E-2</c:v>
                </c:pt>
                <c:pt idx="30">
                  <c:v>1.4165484566666667E-2</c:v>
                </c:pt>
                <c:pt idx="31">
                  <c:v>1.5998721399166665E-2</c:v>
                </c:pt>
                <c:pt idx="32">
                  <c:v>1.745238381625E-2</c:v>
                </c:pt>
                <c:pt idx="33">
                  <c:v>1.9641783711666666E-2</c:v>
                </c:pt>
                <c:pt idx="34">
                  <c:v>2.1979952064583339E-2</c:v>
                </c:pt>
                <c:pt idx="35">
                  <c:v>2.394835545208333E-2</c:v>
                </c:pt>
                <c:pt idx="36">
                  <c:v>2.4121403356250005E-2</c:v>
                </c:pt>
                <c:pt idx="37">
                  <c:v>2.1901370828333329E-2</c:v>
                </c:pt>
                <c:pt idx="38">
                  <c:v>1.7793350519166667E-2</c:v>
                </c:pt>
                <c:pt idx="39">
                  <c:v>1.3356409905416665E-2</c:v>
                </c:pt>
                <c:pt idx="40">
                  <c:v>9.4837533295833339E-3</c:v>
                </c:pt>
                <c:pt idx="41">
                  <c:v>7.2791691487499987E-3</c:v>
                </c:pt>
                <c:pt idx="42">
                  <c:v>6.2648133962499991E-3</c:v>
                </c:pt>
                <c:pt idx="43">
                  <c:v>7.8412383604166674E-3</c:v>
                </c:pt>
                <c:pt idx="44">
                  <c:v>1.3451271570833333E-2</c:v>
                </c:pt>
                <c:pt idx="45">
                  <c:v>2.0783171225000001E-2</c:v>
                </c:pt>
                <c:pt idx="46">
                  <c:v>2.6980049399999997E-2</c:v>
                </c:pt>
                <c:pt idx="47">
                  <c:v>2.9858038975000001E-2</c:v>
                </c:pt>
                <c:pt idx="48">
                  <c:v>2.9588453620833337E-2</c:v>
                </c:pt>
                <c:pt idx="49">
                  <c:v>2.7732000266666671E-2</c:v>
                </c:pt>
                <c:pt idx="50">
                  <c:v>2.5413758387500002E-2</c:v>
                </c:pt>
                <c:pt idx="51">
                  <c:v>2.4455188783333331E-2</c:v>
                </c:pt>
                <c:pt idx="52">
                  <c:v>2.5274656983333331E-2</c:v>
                </c:pt>
                <c:pt idx="53">
                  <c:v>2.6296698325000006E-2</c:v>
                </c:pt>
                <c:pt idx="54">
                  <c:v>2.5802044741666669E-2</c:v>
                </c:pt>
                <c:pt idx="55">
                  <c:v>2.4519505779166666E-2</c:v>
                </c:pt>
                <c:pt idx="56">
                  <c:v>2.4849483004166662E-2</c:v>
                </c:pt>
                <c:pt idx="57">
                  <c:v>2.8339673741666668E-2</c:v>
                </c:pt>
                <c:pt idx="58">
                  <c:v>3.3743708229166662E-2</c:v>
                </c:pt>
                <c:pt idx="59">
                  <c:v>3.8349914500000006E-2</c:v>
                </c:pt>
                <c:pt idx="60">
                  <c:v>3.9614596783333331E-2</c:v>
                </c:pt>
                <c:pt idx="61">
                  <c:v>3.9102742149999994E-2</c:v>
                </c:pt>
                <c:pt idx="62">
                  <c:v>3.7988434004166668E-2</c:v>
                </c:pt>
                <c:pt idx="63">
                  <c:v>3.6525163199999995E-2</c:v>
                </c:pt>
                <c:pt idx="64">
                  <c:v>3.3868234954166666E-2</c:v>
                </c:pt>
                <c:pt idx="65">
                  <c:v>3.177107249583333E-2</c:v>
                </c:pt>
                <c:pt idx="66">
                  <c:v>3.3939231608333328E-2</c:v>
                </c:pt>
                <c:pt idx="67">
                  <c:v>4.2230382949999999E-2</c:v>
                </c:pt>
                <c:pt idx="68">
                  <c:v>5.2925011125000004E-2</c:v>
                </c:pt>
                <c:pt idx="69">
                  <c:v>5.8496034691666664E-2</c:v>
                </c:pt>
                <c:pt idx="70">
                  <c:v>5.453322058333334E-2</c:v>
                </c:pt>
                <c:pt idx="71">
                  <c:v>4.2965900712500005E-2</c:v>
                </c:pt>
                <c:pt idx="72">
                  <c:v>3.0162431833333333E-2</c:v>
                </c:pt>
                <c:pt idx="73">
                  <c:v>2.0809648158333329E-2</c:v>
                </c:pt>
                <c:pt idx="74">
                  <c:v>1.5914541359166669E-2</c:v>
                </c:pt>
                <c:pt idx="75">
                  <c:v>1.3205599076666668E-2</c:v>
                </c:pt>
                <c:pt idx="76">
                  <c:v>1.1622426810833333E-2</c:v>
                </c:pt>
                <c:pt idx="77">
                  <c:v>1.2214927544583334E-2</c:v>
                </c:pt>
                <c:pt idx="78">
                  <c:v>1.6426102677083335E-2</c:v>
                </c:pt>
                <c:pt idx="79">
                  <c:v>2.2289210893750001E-2</c:v>
                </c:pt>
                <c:pt idx="80">
                  <c:v>2.4880281729166672E-2</c:v>
                </c:pt>
                <c:pt idx="81">
                  <c:v>2.0792950452083334E-2</c:v>
                </c:pt>
                <c:pt idx="82">
                  <c:v>1.0604314247083333E-2</c:v>
                </c:pt>
                <c:pt idx="83">
                  <c:v>2.8048240791666667E-4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5.0226579166666662E-5</c:v>
                </c:pt>
                <c:pt idx="88">
                  <c:v>2.1643084731250003E-3</c:v>
                </c:pt>
                <c:pt idx="89">
                  <c:v>8.1424393095833325E-3</c:v>
                </c:pt>
                <c:pt idx="90">
                  <c:v>1.3555892307083333E-2</c:v>
                </c:pt>
                <c:pt idx="91">
                  <c:v>1.8352083752083335E-2</c:v>
                </c:pt>
                <c:pt idx="92">
                  <c:v>2.1545377054166665E-2</c:v>
                </c:pt>
                <c:pt idx="93">
                  <c:v>2.3297597179166664E-2</c:v>
                </c:pt>
                <c:pt idx="94">
                  <c:v>2.3862293554166667E-2</c:v>
                </c:pt>
                <c:pt idx="95">
                  <c:v>2.3536446233333334E-2</c:v>
                </c:pt>
                <c:pt idx="96">
                  <c:v>2.4104080124999996E-2</c:v>
                </c:pt>
                <c:pt idx="97">
                  <c:v>2.5192687970833336E-2</c:v>
                </c:pt>
                <c:pt idx="98">
                  <c:v>2.6309915633333333E-2</c:v>
                </c:pt>
                <c:pt idx="99">
                  <c:v>2.6943187591666664E-2</c:v>
                </c:pt>
                <c:pt idx="100">
                  <c:v>2.6941462329166672E-2</c:v>
                </c:pt>
                <c:pt idx="101">
                  <c:v>2.6874907008333331E-2</c:v>
                </c:pt>
                <c:pt idx="102">
                  <c:v>2.6743686708333339E-2</c:v>
                </c:pt>
                <c:pt idx="103">
                  <c:v>2.7064193945833339E-2</c:v>
                </c:pt>
                <c:pt idx="104">
                  <c:v>2.6878341020833332E-2</c:v>
                </c:pt>
                <c:pt idx="105">
                  <c:v>2.6280288912500002E-2</c:v>
                </c:pt>
                <c:pt idx="106">
                  <c:v>2.5126383708333332E-2</c:v>
                </c:pt>
                <c:pt idx="107">
                  <c:v>2.3776221316666665E-2</c:v>
                </c:pt>
                <c:pt idx="108">
                  <c:v>2.1413716902083331E-2</c:v>
                </c:pt>
                <c:pt idx="109">
                  <c:v>1.8426889418750002E-2</c:v>
                </c:pt>
                <c:pt idx="110">
                  <c:v>1.5328729369583335E-2</c:v>
                </c:pt>
                <c:pt idx="111">
                  <c:v>1.3516785921249998E-2</c:v>
                </c:pt>
                <c:pt idx="112">
                  <c:v>1.05111873325E-2</c:v>
                </c:pt>
                <c:pt idx="113">
                  <c:v>7.7559923708333343E-3</c:v>
                </c:pt>
                <c:pt idx="114">
                  <c:v>4.978335401458334E-3</c:v>
                </c:pt>
                <c:pt idx="115">
                  <c:v>2.7479202233333332E-3</c:v>
                </c:pt>
                <c:pt idx="116">
                  <c:v>1.4198099570833333E-3</c:v>
                </c:pt>
                <c:pt idx="117">
                  <c:v>6.0546342541666672E-4</c:v>
                </c:pt>
                <c:pt idx="118">
                  <c:v>4.6332653333333339E-5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3AF-4F38-AAC3-CDF5843B40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842603840"/>
        <c:axId val="1842604320"/>
      </c:lineChart>
      <c:catAx>
        <c:axId val="1842603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842604320"/>
        <c:crosses val="autoZero"/>
        <c:auto val="1"/>
        <c:lblAlgn val="ctr"/>
        <c:lblOffset val="100"/>
        <c:noMultiLvlLbl val="0"/>
      </c:catAx>
      <c:valAx>
        <c:axId val="18426043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8426038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'女 CLASS 3 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'女 CLASS 3 測試取平均'!$B$11:$DR$11</c:f>
              <c:numCache>
                <c:formatCode>General</c:formatCode>
                <c:ptCount val="121"/>
                <c:pt idx="0">
                  <c:v>1.5337374106666668E-3</c:v>
                </c:pt>
                <c:pt idx="1">
                  <c:v>7.5685113600000022E-4</c:v>
                </c:pt>
                <c:pt idx="2">
                  <c:v>8.1202256666666663E-4</c:v>
                </c:pt>
                <c:pt idx="3">
                  <c:v>4.1890809022222223E-4</c:v>
                </c:pt>
                <c:pt idx="4">
                  <c:v>7.367393615555556E-4</c:v>
                </c:pt>
                <c:pt idx="5">
                  <c:v>1.901365345111111E-3</c:v>
                </c:pt>
                <c:pt idx="6">
                  <c:v>3.5718262431111113E-3</c:v>
                </c:pt>
                <c:pt idx="7">
                  <c:v>5.9044178453333332E-3</c:v>
                </c:pt>
                <c:pt idx="8">
                  <c:v>6.6965334171111106E-3</c:v>
                </c:pt>
                <c:pt idx="9">
                  <c:v>4.5945619931111121E-3</c:v>
                </c:pt>
                <c:pt idx="10">
                  <c:v>2.8395257200000001E-4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8.2249488066666666E-4</c:v>
                </c:pt>
                <c:pt idx="15">
                  <c:v>7.098047680222222E-3</c:v>
                </c:pt>
                <c:pt idx="16">
                  <c:v>1.2104359212222221E-2</c:v>
                </c:pt>
                <c:pt idx="17">
                  <c:v>1.2305053858888889E-2</c:v>
                </c:pt>
                <c:pt idx="18">
                  <c:v>7.9082651553333324E-3</c:v>
                </c:pt>
                <c:pt idx="19">
                  <c:v>8.5731431999999999E-4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4.2137127302222218E-3</c:v>
                </c:pt>
                <c:pt idx="27">
                  <c:v>1.0056142424666669E-2</c:v>
                </c:pt>
                <c:pt idx="28">
                  <c:v>1.436857527777778E-2</c:v>
                </c:pt>
                <c:pt idx="29">
                  <c:v>1.6767271862222224E-2</c:v>
                </c:pt>
                <c:pt idx="30">
                  <c:v>1.8978883588888888E-2</c:v>
                </c:pt>
                <c:pt idx="31">
                  <c:v>2.1160244073333334E-2</c:v>
                </c:pt>
                <c:pt idx="32">
                  <c:v>2.2654133599999998E-2</c:v>
                </c:pt>
                <c:pt idx="33">
                  <c:v>2.5043861893333335E-2</c:v>
                </c:pt>
                <c:pt idx="34">
                  <c:v>2.7948028008888889E-2</c:v>
                </c:pt>
                <c:pt idx="35">
                  <c:v>3.081724180444444E-2</c:v>
                </c:pt>
                <c:pt idx="36">
                  <c:v>3.1745722028888888E-2</c:v>
                </c:pt>
                <c:pt idx="37">
                  <c:v>2.9671519446666673E-2</c:v>
                </c:pt>
                <c:pt idx="38">
                  <c:v>2.5191689244444444E-2</c:v>
                </c:pt>
                <c:pt idx="39">
                  <c:v>2.0210314482222221E-2</c:v>
                </c:pt>
                <c:pt idx="40">
                  <c:v>1.5457079073333333E-2</c:v>
                </c:pt>
                <c:pt idx="41">
                  <c:v>1.2100120974222223E-2</c:v>
                </c:pt>
                <c:pt idx="42">
                  <c:v>9.8804820726666655E-3</c:v>
                </c:pt>
                <c:pt idx="43">
                  <c:v>1.0705326447999999E-2</c:v>
                </c:pt>
                <c:pt idx="44">
                  <c:v>1.5678501026666666E-2</c:v>
                </c:pt>
                <c:pt idx="45">
                  <c:v>2.3204337557777777E-2</c:v>
                </c:pt>
                <c:pt idx="46">
                  <c:v>2.9790984222222219E-2</c:v>
                </c:pt>
                <c:pt idx="47">
                  <c:v>3.2694191315555565E-2</c:v>
                </c:pt>
                <c:pt idx="48">
                  <c:v>3.2101759226666665E-2</c:v>
                </c:pt>
                <c:pt idx="49">
                  <c:v>2.9984282733333336E-2</c:v>
                </c:pt>
                <c:pt idx="50">
                  <c:v>2.759345090888889E-2</c:v>
                </c:pt>
                <c:pt idx="51">
                  <c:v>2.6631445037777771E-2</c:v>
                </c:pt>
                <c:pt idx="52">
                  <c:v>2.741796736E-2</c:v>
                </c:pt>
                <c:pt idx="53">
                  <c:v>2.824932028E-2</c:v>
                </c:pt>
                <c:pt idx="54">
                  <c:v>2.6989584175555557E-2</c:v>
                </c:pt>
                <c:pt idx="55">
                  <c:v>2.4292939377777781E-2</c:v>
                </c:pt>
                <c:pt idx="56">
                  <c:v>2.2789926115555553E-2</c:v>
                </c:pt>
                <c:pt idx="57">
                  <c:v>2.5187336751111112E-2</c:v>
                </c:pt>
                <c:pt idx="58">
                  <c:v>3.1100922108888891E-2</c:v>
                </c:pt>
                <c:pt idx="59">
                  <c:v>3.7413088122222223E-2</c:v>
                </c:pt>
                <c:pt idx="60">
                  <c:v>4.0505278137777774E-2</c:v>
                </c:pt>
                <c:pt idx="61">
                  <c:v>4.1572599639999992E-2</c:v>
                </c:pt>
                <c:pt idx="62">
                  <c:v>4.1932632888888884E-2</c:v>
                </c:pt>
                <c:pt idx="63">
                  <c:v>4.1868220275555555E-2</c:v>
                </c:pt>
                <c:pt idx="64">
                  <c:v>3.9970300155555555E-2</c:v>
                </c:pt>
                <c:pt idx="65">
                  <c:v>3.7266293855555549E-2</c:v>
                </c:pt>
                <c:pt idx="66">
                  <c:v>3.8139609166666671E-2</c:v>
                </c:pt>
                <c:pt idx="67">
                  <c:v>4.595306538222222E-2</c:v>
                </c:pt>
                <c:pt idx="68">
                  <c:v>5.750227692444445E-2</c:v>
                </c:pt>
                <c:pt idx="69">
                  <c:v>6.3988318024444449E-2</c:v>
                </c:pt>
                <c:pt idx="70">
                  <c:v>5.9309614517777776E-2</c:v>
                </c:pt>
                <c:pt idx="71">
                  <c:v>4.511204806E-2</c:v>
                </c:pt>
                <c:pt idx="72">
                  <c:v>2.9451618862222223E-2</c:v>
                </c:pt>
                <c:pt idx="73">
                  <c:v>1.8919698846666663E-2</c:v>
                </c:pt>
                <c:pt idx="74">
                  <c:v>1.5218699546666664E-2</c:v>
                </c:pt>
                <c:pt idx="75">
                  <c:v>1.4878547354444445E-2</c:v>
                </c:pt>
                <c:pt idx="76">
                  <c:v>1.5186651067777777E-2</c:v>
                </c:pt>
                <c:pt idx="77">
                  <c:v>1.6332710319999999E-2</c:v>
                </c:pt>
                <c:pt idx="78">
                  <c:v>2.0164066940000003E-2</c:v>
                </c:pt>
                <c:pt idx="79">
                  <c:v>2.5476467497777776E-2</c:v>
                </c:pt>
                <c:pt idx="80">
                  <c:v>2.747708621777778E-2</c:v>
                </c:pt>
                <c:pt idx="81">
                  <c:v>2.250961488222222E-2</c:v>
                </c:pt>
                <c:pt idx="82">
                  <c:v>1.0977965523333334E-2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3.7969417795555554E-3</c:v>
                </c:pt>
                <c:pt idx="89">
                  <c:v>1.1800667798888888E-2</c:v>
                </c:pt>
                <c:pt idx="90">
                  <c:v>1.8296885835555554E-2</c:v>
                </c:pt>
                <c:pt idx="91">
                  <c:v>2.3614840348888892E-2</c:v>
                </c:pt>
                <c:pt idx="92">
                  <c:v>2.6936206831111104E-2</c:v>
                </c:pt>
                <c:pt idx="93">
                  <c:v>2.8598730720000003E-2</c:v>
                </c:pt>
                <c:pt idx="94">
                  <c:v>2.8927960866666668E-2</c:v>
                </c:pt>
                <c:pt idx="95">
                  <c:v>2.8259782606666662E-2</c:v>
                </c:pt>
                <c:pt idx="96">
                  <c:v>2.8537744655555555E-2</c:v>
                </c:pt>
                <c:pt idx="97">
                  <c:v>2.9352558193333333E-2</c:v>
                </c:pt>
                <c:pt idx="98">
                  <c:v>3.0161569304444445E-2</c:v>
                </c:pt>
                <c:pt idx="99">
                  <c:v>3.0547353355555557E-2</c:v>
                </c:pt>
                <c:pt idx="100">
                  <c:v>3.0357145113333334E-2</c:v>
                </c:pt>
                <c:pt idx="101">
                  <c:v>2.9880517813333337E-2</c:v>
                </c:pt>
                <c:pt idx="102">
                  <c:v>2.9321115093333336E-2</c:v>
                </c:pt>
                <c:pt idx="103">
                  <c:v>2.9200167740000001E-2</c:v>
                </c:pt>
                <c:pt idx="104">
                  <c:v>2.8442804913333331E-2</c:v>
                </c:pt>
                <c:pt idx="105">
                  <c:v>2.7118309646666668E-2</c:v>
                </c:pt>
                <c:pt idx="106">
                  <c:v>2.5129848191111113E-2</c:v>
                </c:pt>
                <c:pt idx="107">
                  <c:v>2.3005024319999998E-2</c:v>
                </c:pt>
                <c:pt idx="108">
                  <c:v>1.9671182384444444E-2</c:v>
                </c:pt>
                <c:pt idx="109">
                  <c:v>1.5738457115555552E-2</c:v>
                </c:pt>
                <c:pt idx="110">
                  <c:v>1.1768006822222224E-2</c:v>
                </c:pt>
                <c:pt idx="111">
                  <c:v>7.9846317266666651E-3</c:v>
                </c:pt>
                <c:pt idx="112">
                  <c:v>3.5780957195555557E-3</c:v>
                </c:pt>
                <c:pt idx="113">
                  <c:v>1.1755052626666667E-3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ACB-4B9A-AB1E-262D6FBE67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826090176"/>
        <c:axId val="1826091136"/>
      </c:lineChart>
      <c:catAx>
        <c:axId val="1826090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826091136"/>
        <c:crosses val="autoZero"/>
        <c:auto val="1"/>
        <c:lblAlgn val="ctr"/>
        <c:lblOffset val="100"/>
        <c:noMultiLvlLbl val="0"/>
      </c:catAx>
      <c:valAx>
        <c:axId val="18260911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8260901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'女 CLASS 3 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'女 CLASS 3 測試取平均'!$B$5:$DR$5</c:f>
              <c:numCache>
                <c:formatCode>General</c:formatCode>
                <c:ptCount val="121"/>
                <c:pt idx="0">
                  <c:v>0</c:v>
                </c:pt>
                <c:pt idx="1">
                  <c:v>2.3308764399999995E-3</c:v>
                </c:pt>
                <c:pt idx="2">
                  <c:v>8.500615999999999E-3</c:v>
                </c:pt>
                <c:pt idx="3">
                  <c:v>1.5297392459999996E-2</c:v>
                </c:pt>
                <c:pt idx="4">
                  <c:v>1.7024941459999998E-2</c:v>
                </c:pt>
                <c:pt idx="5">
                  <c:v>1.5920841840000002E-2</c:v>
                </c:pt>
                <c:pt idx="6">
                  <c:v>1.39376655E-2</c:v>
                </c:pt>
                <c:pt idx="7">
                  <c:v>1.1307584340000001E-2</c:v>
                </c:pt>
                <c:pt idx="8">
                  <c:v>6.8852108199999994E-3</c:v>
                </c:pt>
                <c:pt idx="9">
                  <c:v>1.4303044840000001E-3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1.33987472E-3</c:v>
                </c:pt>
                <c:pt idx="14">
                  <c:v>7.0817577520000015E-3</c:v>
                </c:pt>
                <c:pt idx="15">
                  <c:v>1.0673235179999997E-2</c:v>
                </c:pt>
                <c:pt idx="16">
                  <c:v>1.0522773340000003E-2</c:v>
                </c:pt>
                <c:pt idx="17">
                  <c:v>7.1464136200000009E-3</c:v>
                </c:pt>
                <c:pt idx="18">
                  <c:v>3.1101838799999998E-3</c:v>
                </c:pt>
                <c:pt idx="19">
                  <c:v>2.5584000000000002E-4</c:v>
                </c:pt>
                <c:pt idx="20">
                  <c:v>0</c:v>
                </c:pt>
                <c:pt idx="21">
                  <c:v>1.2934138000000002E-4</c:v>
                </c:pt>
                <c:pt idx="22">
                  <c:v>2.9850222640000002E-3</c:v>
                </c:pt>
                <c:pt idx="23">
                  <c:v>7.3027726519999999E-3</c:v>
                </c:pt>
                <c:pt idx="24">
                  <c:v>1.26297887E-2</c:v>
                </c:pt>
                <c:pt idx="25">
                  <c:v>1.6556986200000002E-2</c:v>
                </c:pt>
                <c:pt idx="26">
                  <c:v>1.9992072720000004E-2</c:v>
                </c:pt>
                <c:pt idx="27">
                  <c:v>2.216657268E-2</c:v>
                </c:pt>
                <c:pt idx="28">
                  <c:v>2.4406443480000001E-2</c:v>
                </c:pt>
                <c:pt idx="29">
                  <c:v>2.6724407200000001E-2</c:v>
                </c:pt>
                <c:pt idx="30">
                  <c:v>2.8917853279999996E-2</c:v>
                </c:pt>
                <c:pt idx="31">
                  <c:v>3.1261180120000003E-2</c:v>
                </c:pt>
                <c:pt idx="32">
                  <c:v>3.5236248320000003E-2</c:v>
                </c:pt>
                <c:pt idx="33">
                  <c:v>4.226648144000001E-2</c:v>
                </c:pt>
                <c:pt idx="34">
                  <c:v>5.1771176519999997E-2</c:v>
                </c:pt>
                <c:pt idx="35">
                  <c:v>6.2129773320000005E-2</c:v>
                </c:pt>
                <c:pt idx="36">
                  <c:v>7.0324523639999997E-2</c:v>
                </c:pt>
                <c:pt idx="37">
                  <c:v>7.4450532799999983E-2</c:v>
                </c:pt>
                <c:pt idx="38">
                  <c:v>7.3841858519999998E-2</c:v>
                </c:pt>
                <c:pt idx="39">
                  <c:v>6.963898612000001E-2</c:v>
                </c:pt>
                <c:pt idx="40">
                  <c:v>6.2662161640000005E-2</c:v>
                </c:pt>
                <c:pt idx="41">
                  <c:v>5.4967462080000001E-2</c:v>
                </c:pt>
                <c:pt idx="42">
                  <c:v>4.784313364E-2</c:v>
                </c:pt>
                <c:pt idx="43">
                  <c:v>4.2531206840000009E-2</c:v>
                </c:pt>
                <c:pt idx="44">
                  <c:v>4.0909726400000006E-2</c:v>
                </c:pt>
                <c:pt idx="45">
                  <c:v>4.1928903960000014E-2</c:v>
                </c:pt>
                <c:pt idx="46">
                  <c:v>4.2696575760000001E-2</c:v>
                </c:pt>
                <c:pt idx="47">
                  <c:v>4.0943495560000001E-2</c:v>
                </c:pt>
                <c:pt idx="48">
                  <c:v>3.7387583320000001E-2</c:v>
                </c:pt>
                <c:pt idx="49">
                  <c:v>3.4742735640000001E-2</c:v>
                </c:pt>
                <c:pt idx="50">
                  <c:v>3.3870025280000007E-2</c:v>
                </c:pt>
                <c:pt idx="51">
                  <c:v>3.4016636320000002E-2</c:v>
                </c:pt>
                <c:pt idx="52">
                  <c:v>3.5228557320000006E-2</c:v>
                </c:pt>
                <c:pt idx="53">
                  <c:v>3.828597224E-2</c:v>
                </c:pt>
                <c:pt idx="54">
                  <c:v>4.3936126280000008E-2</c:v>
                </c:pt>
                <c:pt idx="55">
                  <c:v>5.1561357519999997E-2</c:v>
                </c:pt>
                <c:pt idx="56">
                  <c:v>5.7314238160000003E-2</c:v>
                </c:pt>
                <c:pt idx="57">
                  <c:v>6.1422906239999998E-2</c:v>
                </c:pt>
                <c:pt idx="58">
                  <c:v>6.4569326680000011E-2</c:v>
                </c:pt>
                <c:pt idx="59">
                  <c:v>6.6090922680000011E-2</c:v>
                </c:pt>
                <c:pt idx="60">
                  <c:v>6.4152800120000006E-2</c:v>
                </c:pt>
                <c:pt idx="61">
                  <c:v>5.8985535119999995E-2</c:v>
                </c:pt>
                <c:pt idx="62">
                  <c:v>5.3265239959999988E-2</c:v>
                </c:pt>
                <c:pt idx="63">
                  <c:v>4.9076975799999999E-2</c:v>
                </c:pt>
                <c:pt idx="64">
                  <c:v>4.6204408160000016E-2</c:v>
                </c:pt>
                <c:pt idx="65">
                  <c:v>4.2935566119999997E-2</c:v>
                </c:pt>
                <c:pt idx="66">
                  <c:v>4.0319276120000004E-2</c:v>
                </c:pt>
                <c:pt idx="67">
                  <c:v>4.0143461599999999E-2</c:v>
                </c:pt>
                <c:pt idx="68">
                  <c:v>4.203000296E-2</c:v>
                </c:pt>
                <c:pt idx="69">
                  <c:v>4.1753989120000001E-2</c:v>
                </c:pt>
                <c:pt idx="70">
                  <c:v>3.6771965520000005E-2</c:v>
                </c:pt>
                <c:pt idx="71">
                  <c:v>2.7653853879999996E-2</c:v>
                </c:pt>
                <c:pt idx="72">
                  <c:v>1.731613068E-2</c:v>
                </c:pt>
                <c:pt idx="73">
                  <c:v>8.1516156120000002E-3</c:v>
                </c:pt>
                <c:pt idx="74">
                  <c:v>1.9300341680000002E-3</c:v>
                </c:pt>
                <c:pt idx="75">
                  <c:v>6.7134295999999997E-4</c:v>
                </c:pt>
                <c:pt idx="76">
                  <c:v>3.965129976E-3</c:v>
                </c:pt>
                <c:pt idx="77">
                  <c:v>1.1215744539999999E-2</c:v>
                </c:pt>
                <c:pt idx="78">
                  <c:v>1.804888608E-2</c:v>
                </c:pt>
                <c:pt idx="79">
                  <c:v>2.1507987800000006E-2</c:v>
                </c:pt>
                <c:pt idx="80">
                  <c:v>2.057504164E-2</c:v>
                </c:pt>
                <c:pt idx="81">
                  <c:v>1.6508890160000005E-2</c:v>
                </c:pt>
                <c:pt idx="82">
                  <c:v>1.1073425739999998E-2</c:v>
                </c:pt>
                <c:pt idx="83">
                  <c:v>6.2383917520000007E-3</c:v>
                </c:pt>
                <c:pt idx="84">
                  <c:v>3.7230082480000006E-3</c:v>
                </c:pt>
                <c:pt idx="85">
                  <c:v>4.5842772279999985E-3</c:v>
                </c:pt>
                <c:pt idx="86">
                  <c:v>8.998832691999999E-3</c:v>
                </c:pt>
                <c:pt idx="87">
                  <c:v>1.5500351340000006E-2</c:v>
                </c:pt>
                <c:pt idx="88">
                  <c:v>2.2571850280000003E-2</c:v>
                </c:pt>
                <c:pt idx="89">
                  <c:v>2.7928965599999994E-2</c:v>
                </c:pt>
                <c:pt idx="90">
                  <c:v>3.0986563759999995E-2</c:v>
                </c:pt>
                <c:pt idx="91">
                  <c:v>3.1643725719999995E-2</c:v>
                </c:pt>
                <c:pt idx="92">
                  <c:v>2.9714026080000004E-2</c:v>
                </c:pt>
                <c:pt idx="93">
                  <c:v>2.7833193879999992E-2</c:v>
                </c:pt>
                <c:pt idx="94">
                  <c:v>2.6381302159999995E-2</c:v>
                </c:pt>
                <c:pt idx="95">
                  <c:v>2.34043884E-2</c:v>
                </c:pt>
                <c:pt idx="96">
                  <c:v>2.3156818120000002E-2</c:v>
                </c:pt>
                <c:pt idx="97">
                  <c:v>2.332569168E-2</c:v>
                </c:pt>
                <c:pt idx="98">
                  <c:v>2.3017074079999998E-2</c:v>
                </c:pt>
                <c:pt idx="99">
                  <c:v>2.2797813960000003E-2</c:v>
                </c:pt>
                <c:pt idx="100">
                  <c:v>2.403995192E-2</c:v>
                </c:pt>
                <c:pt idx="101">
                  <c:v>2.4491625719999997E-2</c:v>
                </c:pt>
                <c:pt idx="102">
                  <c:v>2.3580737919999997E-2</c:v>
                </c:pt>
                <c:pt idx="103">
                  <c:v>2.3088424240000002E-2</c:v>
                </c:pt>
                <c:pt idx="104">
                  <c:v>2.2212941039999996E-2</c:v>
                </c:pt>
                <c:pt idx="105">
                  <c:v>2.0599514399999998E-2</c:v>
                </c:pt>
                <c:pt idx="106">
                  <c:v>1.8374203240000001E-2</c:v>
                </c:pt>
                <c:pt idx="107">
                  <c:v>1.5758639479999999E-2</c:v>
                </c:pt>
                <c:pt idx="108">
                  <c:v>1.2716687940000001E-2</c:v>
                </c:pt>
                <c:pt idx="109">
                  <c:v>9.3336568599999975E-3</c:v>
                </c:pt>
                <c:pt idx="110">
                  <c:v>6.1530500480000009E-3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251E-4B36-B3C9-8741474DAC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826090176"/>
        <c:axId val="1826091136"/>
      </c:lineChart>
      <c:catAx>
        <c:axId val="1826090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826091136"/>
        <c:crosses val="autoZero"/>
        <c:auto val="1"/>
        <c:lblAlgn val="ctr"/>
        <c:lblOffset val="100"/>
        <c:noMultiLvlLbl val="0"/>
      </c:catAx>
      <c:valAx>
        <c:axId val="18260911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8260901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'女 CLASS 2 訓練取平均'!$B$1:$DR$1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'女 CLASS 2 訓練取平均'!$B$19:$DR$19</c:f>
              <c:numCache>
                <c:formatCode>General</c:formatCode>
                <c:ptCount val="121"/>
                <c:pt idx="0">
                  <c:v>3.0595200126947637E-3</c:v>
                </c:pt>
                <c:pt idx="1">
                  <c:v>1.7730721713379305E-3</c:v>
                </c:pt>
                <c:pt idx="2">
                  <c:v>1.9854026856413794E-3</c:v>
                </c:pt>
                <c:pt idx="3">
                  <c:v>1.3988867975908048E-3</c:v>
                </c:pt>
                <c:pt idx="4">
                  <c:v>1.150289749770115E-3</c:v>
                </c:pt>
                <c:pt idx="5">
                  <c:v>1.7409295960761173E-3</c:v>
                </c:pt>
                <c:pt idx="6">
                  <c:v>3.497299069445721E-3</c:v>
                </c:pt>
                <c:pt idx="7">
                  <c:v>6.08855223796424E-3</c:v>
                </c:pt>
                <c:pt idx="8">
                  <c:v>7.0382838827560664E-3</c:v>
                </c:pt>
                <c:pt idx="9">
                  <c:v>4.9267460103708822E-3</c:v>
                </c:pt>
                <c:pt idx="10">
                  <c:v>8.742939230251852E-4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1.1280349828958365E-3</c:v>
                </c:pt>
                <c:pt idx="15">
                  <c:v>7.2076645666252883E-3</c:v>
                </c:pt>
                <c:pt idx="16">
                  <c:v>1.2136767466303962E-2</c:v>
                </c:pt>
                <c:pt idx="17">
                  <c:v>1.2493023836339717E-2</c:v>
                </c:pt>
                <c:pt idx="18">
                  <c:v>8.4866843025210737E-3</c:v>
                </c:pt>
                <c:pt idx="19">
                  <c:v>1.5069208489931034E-3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2.8929147765205622E-3</c:v>
                </c:pt>
                <c:pt idx="27">
                  <c:v>8.6508539734891452E-3</c:v>
                </c:pt>
                <c:pt idx="28">
                  <c:v>1.3292676014339718E-2</c:v>
                </c:pt>
                <c:pt idx="29">
                  <c:v>1.640224649745594E-2</c:v>
                </c:pt>
                <c:pt idx="30">
                  <c:v>1.9315907318051086E-2</c:v>
                </c:pt>
                <c:pt idx="31">
                  <c:v>2.1888197020275862E-2</c:v>
                </c:pt>
                <c:pt idx="32">
                  <c:v>2.3221329511879947E-2</c:v>
                </c:pt>
                <c:pt idx="33">
                  <c:v>2.4953709630725424E-2</c:v>
                </c:pt>
                <c:pt idx="34">
                  <c:v>2.6707594145440612E-2</c:v>
                </c:pt>
                <c:pt idx="35">
                  <c:v>2.8174381481767562E-2</c:v>
                </c:pt>
                <c:pt idx="36">
                  <c:v>2.7683414156127711E-2</c:v>
                </c:pt>
                <c:pt idx="37">
                  <c:v>2.4409938469297576E-2</c:v>
                </c:pt>
                <c:pt idx="38">
                  <c:v>1.915089981674074E-2</c:v>
                </c:pt>
                <c:pt idx="39">
                  <c:v>1.3773726614564497E-2</c:v>
                </c:pt>
                <c:pt idx="40">
                  <c:v>8.9017605042584942E-3</c:v>
                </c:pt>
                <c:pt idx="41">
                  <c:v>6.1845592791335887E-3</c:v>
                </c:pt>
                <c:pt idx="42">
                  <c:v>4.879373303834483E-3</c:v>
                </c:pt>
                <c:pt idx="43">
                  <c:v>6.6513164535151967E-3</c:v>
                </c:pt>
                <c:pt idx="44">
                  <c:v>1.267489548584419E-2</c:v>
                </c:pt>
                <c:pt idx="45">
                  <c:v>2.0667305814681992E-2</c:v>
                </c:pt>
                <c:pt idx="46">
                  <c:v>2.7327299665261817E-2</c:v>
                </c:pt>
                <c:pt idx="47">
                  <c:v>3.0387830187438059E-2</c:v>
                </c:pt>
                <c:pt idx="48">
                  <c:v>3.0519949729389529E-2</c:v>
                </c:pt>
                <c:pt idx="49">
                  <c:v>2.9669931494748409E-2</c:v>
                </c:pt>
                <c:pt idx="50">
                  <c:v>2.8867373009174975E-2</c:v>
                </c:pt>
                <c:pt idx="51">
                  <c:v>2.9367381338181352E-2</c:v>
                </c:pt>
                <c:pt idx="52">
                  <c:v>3.1105505885936146E-2</c:v>
                </c:pt>
                <c:pt idx="53">
                  <c:v>3.2236026379713914E-2</c:v>
                </c:pt>
                <c:pt idx="54">
                  <c:v>3.095596826279438E-2</c:v>
                </c:pt>
                <c:pt idx="55">
                  <c:v>2.8402725628720305E-2</c:v>
                </c:pt>
                <c:pt idx="56">
                  <c:v>2.7284031199938701E-2</c:v>
                </c:pt>
                <c:pt idx="57">
                  <c:v>3.0132831144965518E-2</c:v>
                </c:pt>
                <c:pt idx="58">
                  <c:v>3.5974435538993613E-2</c:v>
                </c:pt>
                <c:pt idx="59">
                  <c:v>4.166006313198467E-2</c:v>
                </c:pt>
                <c:pt idx="60">
                  <c:v>4.3941897335443167E-2</c:v>
                </c:pt>
                <c:pt idx="61">
                  <c:v>4.461777963214815E-2</c:v>
                </c:pt>
                <c:pt idx="62">
                  <c:v>4.5204174796270744E-2</c:v>
                </c:pt>
                <c:pt idx="63">
                  <c:v>4.5676570823126442E-2</c:v>
                </c:pt>
                <c:pt idx="64">
                  <c:v>4.395107582803065E-2</c:v>
                </c:pt>
                <c:pt idx="65">
                  <c:v>4.0804676621246483E-2</c:v>
                </c:pt>
                <c:pt idx="66">
                  <c:v>4.1052606781726689E-2</c:v>
                </c:pt>
                <c:pt idx="67">
                  <c:v>4.8425973190978286E-2</c:v>
                </c:pt>
                <c:pt idx="68">
                  <c:v>5.9548850600858239E-2</c:v>
                </c:pt>
                <c:pt idx="69">
                  <c:v>6.5098847464066426E-2</c:v>
                </c:pt>
                <c:pt idx="70">
                  <c:v>5.9103215595616862E-2</c:v>
                </c:pt>
                <c:pt idx="71">
                  <c:v>4.4057309354727972E-2</c:v>
                </c:pt>
                <c:pt idx="72">
                  <c:v>2.8701718954288635E-2</c:v>
                </c:pt>
                <c:pt idx="73">
                  <c:v>1.9443283519259259E-2</c:v>
                </c:pt>
                <c:pt idx="74">
                  <c:v>1.7100629991662834E-2</c:v>
                </c:pt>
                <c:pt idx="75">
                  <c:v>1.7751960963616861E-2</c:v>
                </c:pt>
                <c:pt idx="76">
                  <c:v>1.8743010149864625E-2</c:v>
                </c:pt>
                <c:pt idx="77">
                  <c:v>2.0140009827864624E-2</c:v>
                </c:pt>
                <c:pt idx="78">
                  <c:v>2.3502359536702429E-2</c:v>
                </c:pt>
                <c:pt idx="79">
                  <c:v>2.761592016920562E-2</c:v>
                </c:pt>
                <c:pt idx="80">
                  <c:v>2.8157342496577274E-2</c:v>
                </c:pt>
                <c:pt idx="81">
                  <c:v>2.2214512577542783E-2</c:v>
                </c:pt>
                <c:pt idx="82">
                  <c:v>1.0697336029509577E-2</c:v>
                </c:pt>
                <c:pt idx="83">
                  <c:v>8.3706666666666683E-5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2.1565249310344833E-4</c:v>
                </c:pt>
                <c:pt idx="88">
                  <c:v>5.2981106704766282E-3</c:v>
                </c:pt>
                <c:pt idx="89">
                  <c:v>1.2384681384293741E-2</c:v>
                </c:pt>
                <c:pt idx="90">
                  <c:v>1.8510442382033209E-2</c:v>
                </c:pt>
                <c:pt idx="91">
                  <c:v>2.3919883871157087E-2</c:v>
                </c:pt>
                <c:pt idx="92">
                  <c:v>2.7347015887770117E-2</c:v>
                </c:pt>
                <c:pt idx="93">
                  <c:v>2.902455528472031E-2</c:v>
                </c:pt>
                <c:pt idx="94">
                  <c:v>2.9323263321879945E-2</c:v>
                </c:pt>
                <c:pt idx="95">
                  <c:v>2.8444513403509581E-2</c:v>
                </c:pt>
                <c:pt idx="96">
                  <c:v>2.8745235352715191E-2</c:v>
                </c:pt>
                <c:pt idx="97">
                  <c:v>2.9647996076633466E-2</c:v>
                </c:pt>
                <c:pt idx="98">
                  <c:v>3.0655043297987239E-2</c:v>
                </c:pt>
                <c:pt idx="99">
                  <c:v>3.1260362534687114E-2</c:v>
                </c:pt>
                <c:pt idx="100">
                  <c:v>3.1324162603105998E-2</c:v>
                </c:pt>
                <c:pt idx="101">
                  <c:v>3.1025573464515965E-2</c:v>
                </c:pt>
                <c:pt idx="102">
                  <c:v>3.0549582063151982E-2</c:v>
                </c:pt>
                <c:pt idx="103">
                  <c:v>3.0389680386252872E-2</c:v>
                </c:pt>
                <c:pt idx="104">
                  <c:v>2.9526678460459772E-2</c:v>
                </c:pt>
                <c:pt idx="105">
                  <c:v>2.8064086954176247E-2</c:v>
                </c:pt>
                <c:pt idx="106">
                  <c:v>2.5916502657067686E-2</c:v>
                </c:pt>
                <c:pt idx="107">
                  <c:v>2.3645129729507025E-2</c:v>
                </c:pt>
                <c:pt idx="108">
                  <c:v>2.019932145200511E-2</c:v>
                </c:pt>
                <c:pt idx="109">
                  <c:v>1.6181193349859513E-2</c:v>
                </c:pt>
                <c:pt idx="110">
                  <c:v>1.2112987089665388E-2</c:v>
                </c:pt>
                <c:pt idx="111">
                  <c:v>8.2454200570022985E-3</c:v>
                </c:pt>
                <c:pt idx="112">
                  <c:v>5.4689251623111111E-3</c:v>
                </c:pt>
                <c:pt idx="113">
                  <c:v>3.7870418700000005E-3</c:v>
                </c:pt>
                <c:pt idx="114">
                  <c:v>2.0372311922962961E-3</c:v>
                </c:pt>
                <c:pt idx="115">
                  <c:v>8.5483728866666674E-4</c:v>
                </c:pt>
                <c:pt idx="116">
                  <c:v>1.2398838533333331E-4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261-4B48-BF8E-DC0BE251B2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94355279"/>
        <c:axId val="194357679"/>
      </c:lineChart>
      <c:catAx>
        <c:axId val="19435527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94357679"/>
        <c:crosses val="autoZero"/>
        <c:auto val="1"/>
        <c:lblAlgn val="ctr"/>
        <c:lblOffset val="100"/>
        <c:noMultiLvlLbl val="0"/>
      </c:catAx>
      <c:valAx>
        <c:axId val="19435767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9435527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'女 CLASS 2 訓練取平均'!$B$1:$DR$1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'女 CLASS 2 訓練取平均'!$B$25:$DR$25</c:f>
              <c:numCache>
                <c:formatCode>General</c:formatCode>
                <c:ptCount val="121"/>
                <c:pt idx="0">
                  <c:v>1.0806713715517241E-3</c:v>
                </c:pt>
                <c:pt idx="1">
                  <c:v>1.3165233590517241E-3</c:v>
                </c:pt>
                <c:pt idx="2">
                  <c:v>4.2100525756321831E-3</c:v>
                </c:pt>
                <c:pt idx="3">
                  <c:v>7.6390454106609216E-3</c:v>
                </c:pt>
                <c:pt idx="4">
                  <c:v>9.3933418658045977E-3</c:v>
                </c:pt>
                <c:pt idx="5">
                  <c:v>1.096927637692529E-2</c:v>
                </c:pt>
                <c:pt idx="6">
                  <c:v>1.2862540351293108E-2</c:v>
                </c:pt>
                <c:pt idx="7">
                  <c:v>1.3300677090229886E-2</c:v>
                </c:pt>
                <c:pt idx="8">
                  <c:v>1.0180297197844827E-2</c:v>
                </c:pt>
                <c:pt idx="9">
                  <c:v>3.6975655124137927E-3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1.7232093698850575E-3</c:v>
                </c:pt>
                <c:pt idx="15">
                  <c:v>6.2529129255172403E-3</c:v>
                </c:pt>
                <c:pt idx="16">
                  <c:v>8.5849685449425304E-3</c:v>
                </c:pt>
                <c:pt idx="17">
                  <c:v>7.446874179655171E-3</c:v>
                </c:pt>
                <c:pt idx="18">
                  <c:v>4.068541294655172E-3</c:v>
                </c:pt>
                <c:pt idx="19">
                  <c:v>4.2271913344827576E-4</c:v>
                </c:pt>
                <c:pt idx="20">
                  <c:v>0</c:v>
                </c:pt>
                <c:pt idx="21">
                  <c:v>2.4749999999999999E-5</c:v>
                </c:pt>
                <c:pt idx="22">
                  <c:v>4.1417534833333339E-4</c:v>
                </c:pt>
                <c:pt idx="23">
                  <c:v>1.5615288158333336E-3</c:v>
                </c:pt>
                <c:pt idx="24">
                  <c:v>3.3765235550000001E-3</c:v>
                </c:pt>
                <c:pt idx="25">
                  <c:v>5.4380623345976998E-3</c:v>
                </c:pt>
                <c:pt idx="26">
                  <c:v>9.7908954749137932E-3</c:v>
                </c:pt>
                <c:pt idx="27">
                  <c:v>1.379399562011494E-2</c:v>
                </c:pt>
                <c:pt idx="28">
                  <c:v>1.7672322968247129E-2</c:v>
                </c:pt>
                <c:pt idx="29">
                  <c:v>2.1208022063505749E-2</c:v>
                </c:pt>
                <c:pt idx="30">
                  <c:v>2.4487984217816089E-2</c:v>
                </c:pt>
                <c:pt idx="31">
                  <c:v>2.7940275266954025E-2</c:v>
                </c:pt>
                <c:pt idx="32">
                  <c:v>3.2322936885057482E-2</c:v>
                </c:pt>
                <c:pt idx="33">
                  <c:v>3.9350031359482764E-2</c:v>
                </c:pt>
                <c:pt idx="34">
                  <c:v>4.8185732221839077E-2</c:v>
                </c:pt>
                <c:pt idx="35">
                  <c:v>5.7305064324712648E-2</c:v>
                </c:pt>
                <c:pt idx="36">
                  <c:v>6.353377867155173E-2</c:v>
                </c:pt>
                <c:pt idx="37">
                  <c:v>6.4974931356896526E-2</c:v>
                </c:pt>
                <c:pt idx="38">
                  <c:v>6.180857656867815E-2</c:v>
                </c:pt>
                <c:pt idx="39">
                  <c:v>5.5963023764655187E-2</c:v>
                </c:pt>
                <c:pt idx="40">
                  <c:v>4.8507038029022981E-2</c:v>
                </c:pt>
                <c:pt idx="41">
                  <c:v>4.1012395333908061E-2</c:v>
                </c:pt>
                <c:pt idx="42">
                  <c:v>3.4227474322413798E-2</c:v>
                </c:pt>
                <c:pt idx="43">
                  <c:v>2.9785916717241383E-2</c:v>
                </c:pt>
                <c:pt idx="44">
                  <c:v>2.973860546005748E-2</c:v>
                </c:pt>
                <c:pt idx="45">
                  <c:v>3.2954344510919539E-2</c:v>
                </c:pt>
                <c:pt idx="46">
                  <c:v>3.6163021104597702E-2</c:v>
                </c:pt>
                <c:pt idx="47">
                  <c:v>3.6852257852586209E-2</c:v>
                </c:pt>
                <c:pt idx="48">
                  <c:v>3.5499357824137927E-2</c:v>
                </c:pt>
                <c:pt idx="49">
                  <c:v>3.394213754109196E-2</c:v>
                </c:pt>
                <c:pt idx="50">
                  <c:v>3.2643571260344839E-2</c:v>
                </c:pt>
                <c:pt idx="51">
                  <c:v>3.1587876895977009E-2</c:v>
                </c:pt>
                <c:pt idx="52">
                  <c:v>3.1361245672126434E-2</c:v>
                </c:pt>
                <c:pt idx="53">
                  <c:v>3.2490346247988508E-2</c:v>
                </c:pt>
                <c:pt idx="54">
                  <c:v>3.5248171326149422E-2</c:v>
                </c:pt>
                <c:pt idx="55">
                  <c:v>4.0039211247701142E-2</c:v>
                </c:pt>
                <c:pt idx="56">
                  <c:v>4.5447968727011498E-2</c:v>
                </c:pt>
                <c:pt idx="57">
                  <c:v>5.2461364288218397E-2</c:v>
                </c:pt>
                <c:pt idx="58">
                  <c:v>6.015159505517241E-2</c:v>
                </c:pt>
                <c:pt idx="59">
                  <c:v>6.5445298063505755E-2</c:v>
                </c:pt>
                <c:pt idx="60">
                  <c:v>6.5213144052298833E-2</c:v>
                </c:pt>
                <c:pt idx="61">
                  <c:v>6.1140466563218379E-2</c:v>
                </c:pt>
                <c:pt idx="62">
                  <c:v>5.6695315193678153E-2</c:v>
                </c:pt>
                <c:pt idx="63">
                  <c:v>5.3511816394827584E-2</c:v>
                </c:pt>
                <c:pt idx="64">
                  <c:v>4.9931092560057462E-2</c:v>
                </c:pt>
                <c:pt idx="65">
                  <c:v>4.4841473674999993E-2</c:v>
                </c:pt>
                <c:pt idx="66">
                  <c:v>4.1706143089367827E-2</c:v>
                </c:pt>
                <c:pt idx="67">
                  <c:v>4.4268021181896544E-2</c:v>
                </c:pt>
                <c:pt idx="68">
                  <c:v>5.1040597922413784E-2</c:v>
                </c:pt>
                <c:pt idx="69">
                  <c:v>5.4187494018965526E-2</c:v>
                </c:pt>
                <c:pt idx="70">
                  <c:v>4.8192289999712659E-2</c:v>
                </c:pt>
                <c:pt idx="71">
                  <c:v>3.3956068977298852E-2</c:v>
                </c:pt>
                <c:pt idx="72">
                  <c:v>1.803238357011494E-2</c:v>
                </c:pt>
                <c:pt idx="73">
                  <c:v>6.4558130560344821E-3</c:v>
                </c:pt>
                <c:pt idx="74">
                  <c:v>1.9936014450574711E-3</c:v>
                </c:pt>
                <c:pt idx="75">
                  <c:v>3.5899647581609188E-3</c:v>
                </c:pt>
                <c:pt idx="76">
                  <c:v>8.5047811629597701E-3</c:v>
                </c:pt>
                <c:pt idx="77">
                  <c:v>1.396807401479885E-2</c:v>
                </c:pt>
                <c:pt idx="78">
                  <c:v>1.8498782531465519E-2</c:v>
                </c:pt>
                <c:pt idx="79">
                  <c:v>2.1846958278448278E-2</c:v>
                </c:pt>
                <c:pt idx="80">
                  <c:v>2.3133766808333331E-2</c:v>
                </c:pt>
                <c:pt idx="81">
                  <c:v>2.1278890108333337E-2</c:v>
                </c:pt>
                <c:pt idx="82">
                  <c:v>1.5762676771264368E-2</c:v>
                </c:pt>
                <c:pt idx="83">
                  <c:v>8.144385264683909E-3</c:v>
                </c:pt>
                <c:pt idx="84">
                  <c:v>3.4205629233333337E-3</c:v>
                </c:pt>
                <c:pt idx="85">
                  <c:v>2.9434817108333336E-3</c:v>
                </c:pt>
                <c:pt idx="86">
                  <c:v>4.9452866491666659E-3</c:v>
                </c:pt>
                <c:pt idx="87">
                  <c:v>1.0742165566350576E-2</c:v>
                </c:pt>
                <c:pt idx="88">
                  <c:v>2.0318169473994251E-2</c:v>
                </c:pt>
                <c:pt idx="89">
                  <c:v>2.8559479284195402E-2</c:v>
                </c:pt>
                <c:pt idx="90">
                  <c:v>3.3796742769827595E-2</c:v>
                </c:pt>
                <c:pt idx="91">
                  <c:v>3.6058920503160917E-2</c:v>
                </c:pt>
                <c:pt idx="92">
                  <c:v>3.5074707067241376E-2</c:v>
                </c:pt>
                <c:pt idx="93">
                  <c:v>3.3236984993390804E-2</c:v>
                </c:pt>
                <c:pt idx="94">
                  <c:v>3.1188241401724135E-2</c:v>
                </c:pt>
                <c:pt idx="95">
                  <c:v>2.7797158466954023E-2</c:v>
                </c:pt>
                <c:pt idx="96">
                  <c:v>2.6724544049137929E-2</c:v>
                </c:pt>
                <c:pt idx="97">
                  <c:v>2.6424482109195398E-2</c:v>
                </c:pt>
                <c:pt idx="98">
                  <c:v>2.6043133865229877E-2</c:v>
                </c:pt>
                <c:pt idx="99">
                  <c:v>2.5858701879022991E-2</c:v>
                </c:pt>
                <c:pt idx="100">
                  <c:v>2.6690019888793107E-2</c:v>
                </c:pt>
                <c:pt idx="101">
                  <c:v>2.6943442466954022E-2</c:v>
                </c:pt>
                <c:pt idx="102">
                  <c:v>2.6340591162068973E-2</c:v>
                </c:pt>
                <c:pt idx="103">
                  <c:v>2.6085877025000002E-2</c:v>
                </c:pt>
                <c:pt idx="104">
                  <c:v>2.5143058537931029E-2</c:v>
                </c:pt>
                <c:pt idx="105">
                  <c:v>2.3330140685344822E-2</c:v>
                </c:pt>
                <c:pt idx="106">
                  <c:v>2.0617398394827586E-2</c:v>
                </c:pt>
                <c:pt idx="107">
                  <c:v>1.7337547781896549E-2</c:v>
                </c:pt>
                <c:pt idx="108">
                  <c:v>1.3074925107471266E-2</c:v>
                </c:pt>
                <c:pt idx="109">
                  <c:v>8.0900369101436793E-3</c:v>
                </c:pt>
                <c:pt idx="110">
                  <c:v>3.2589796906321833E-3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C60-4D81-BD48-84161D069B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94355279"/>
        <c:axId val="194357679"/>
      </c:lineChart>
      <c:catAx>
        <c:axId val="19435527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94357679"/>
        <c:crosses val="autoZero"/>
        <c:auto val="1"/>
        <c:lblAlgn val="ctr"/>
        <c:lblOffset val="100"/>
        <c:noMultiLvlLbl val="0"/>
      </c:catAx>
      <c:valAx>
        <c:axId val="19435767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9435527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'女 CLASS 2 訓練取平均'!$B$1:$DR$1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'女 CLASS 2 訓練取平均'!$B$29:$DR$29</c:f>
              <c:numCache>
                <c:formatCode>General</c:formatCode>
                <c:ptCount val="121"/>
                <c:pt idx="0">
                  <c:v>2.6766513600000007E-3</c:v>
                </c:pt>
                <c:pt idx="1">
                  <c:v>7.5736179366666673E-3</c:v>
                </c:pt>
                <c:pt idx="2">
                  <c:v>1.5267233766666666E-2</c:v>
                </c:pt>
                <c:pt idx="3">
                  <c:v>2.3380821583333329E-2</c:v>
                </c:pt>
                <c:pt idx="4">
                  <c:v>2.6596777349999993E-2</c:v>
                </c:pt>
                <c:pt idx="5">
                  <c:v>2.5236204533333327E-2</c:v>
                </c:pt>
                <c:pt idx="6">
                  <c:v>2.1308008199999999E-2</c:v>
                </c:pt>
                <c:pt idx="7">
                  <c:v>1.623542246666667E-2</c:v>
                </c:pt>
                <c:pt idx="8">
                  <c:v>1.0324290491666667E-2</c:v>
                </c:pt>
                <c:pt idx="9">
                  <c:v>4.6431695816666662E-3</c:v>
                </c:pt>
                <c:pt idx="10">
                  <c:v>1.4230000000000004E-4</c:v>
                </c:pt>
                <c:pt idx="11">
                  <c:v>0</c:v>
                </c:pt>
                <c:pt idx="12">
                  <c:v>1.9568333333333331E-4</c:v>
                </c:pt>
                <c:pt idx="13">
                  <c:v>3.6359886733333328E-3</c:v>
                </c:pt>
                <c:pt idx="14">
                  <c:v>9.5760333099999973E-3</c:v>
                </c:pt>
                <c:pt idx="15">
                  <c:v>1.2720666958333333E-2</c:v>
                </c:pt>
                <c:pt idx="16">
                  <c:v>1.1252737183333333E-2</c:v>
                </c:pt>
                <c:pt idx="17">
                  <c:v>6.587860345E-3</c:v>
                </c:pt>
                <c:pt idx="18">
                  <c:v>2.6756279950000007E-3</c:v>
                </c:pt>
                <c:pt idx="19">
                  <c:v>6.7554331999999993E-4</c:v>
                </c:pt>
                <c:pt idx="20">
                  <c:v>7.7656737499999984E-4</c:v>
                </c:pt>
                <c:pt idx="21">
                  <c:v>2.6662261433333325E-3</c:v>
                </c:pt>
                <c:pt idx="22">
                  <c:v>8.3118484400000001E-3</c:v>
                </c:pt>
                <c:pt idx="23">
                  <c:v>1.5849703116666669E-2</c:v>
                </c:pt>
                <c:pt idx="24">
                  <c:v>2.4324051849999993E-2</c:v>
                </c:pt>
                <c:pt idx="25">
                  <c:v>2.9527087133333345E-2</c:v>
                </c:pt>
                <c:pt idx="26">
                  <c:v>3.2259439299999984E-2</c:v>
                </c:pt>
                <c:pt idx="27">
                  <c:v>3.1951050033333331E-2</c:v>
                </c:pt>
                <c:pt idx="28">
                  <c:v>3.1129236983333336E-2</c:v>
                </c:pt>
                <c:pt idx="29">
                  <c:v>3.0591020033333319E-2</c:v>
                </c:pt>
                <c:pt idx="30">
                  <c:v>3.076208011666666E-2</c:v>
                </c:pt>
                <c:pt idx="31">
                  <c:v>3.1512745283333338E-2</c:v>
                </c:pt>
                <c:pt idx="32">
                  <c:v>3.4125397866666671E-2</c:v>
                </c:pt>
                <c:pt idx="33">
                  <c:v>3.930674985000001E-2</c:v>
                </c:pt>
                <c:pt idx="34">
                  <c:v>4.7111501883333302E-2</c:v>
                </c:pt>
                <c:pt idx="35">
                  <c:v>5.6500867400000002E-2</c:v>
                </c:pt>
                <c:pt idx="36">
                  <c:v>6.5297891883333334E-2</c:v>
                </c:pt>
                <c:pt idx="37">
                  <c:v>7.1838544683333339E-2</c:v>
                </c:pt>
                <c:pt idx="38">
                  <c:v>7.37440818E-2</c:v>
                </c:pt>
                <c:pt idx="39">
                  <c:v>7.1351560433333322E-2</c:v>
                </c:pt>
                <c:pt idx="40">
                  <c:v>6.5031417666666674E-2</c:v>
                </c:pt>
                <c:pt idx="41">
                  <c:v>5.7602586866666645E-2</c:v>
                </c:pt>
                <c:pt idx="42">
                  <c:v>5.1130204816666677E-2</c:v>
                </c:pt>
                <c:pt idx="43">
                  <c:v>4.6625795499999997E-2</c:v>
                </c:pt>
                <c:pt idx="44">
                  <c:v>4.5598500283333322E-2</c:v>
                </c:pt>
                <c:pt idx="45">
                  <c:v>4.6272911449999996E-2</c:v>
                </c:pt>
                <c:pt idx="46">
                  <c:v>4.548144283333333E-2</c:v>
                </c:pt>
                <c:pt idx="47">
                  <c:v>4.1206432333333341E-2</c:v>
                </c:pt>
                <c:pt idx="48">
                  <c:v>3.4960996966666671E-2</c:v>
                </c:pt>
                <c:pt idx="49">
                  <c:v>3.0965812700000005E-2</c:v>
                </c:pt>
                <c:pt idx="50">
                  <c:v>3.0353763600000003E-2</c:v>
                </c:pt>
                <c:pt idx="51">
                  <c:v>3.1936775466666664E-2</c:v>
                </c:pt>
                <c:pt idx="52">
                  <c:v>3.5238405316666666E-2</c:v>
                </c:pt>
                <c:pt idx="53">
                  <c:v>4.0923107349999988E-2</c:v>
                </c:pt>
                <c:pt idx="54">
                  <c:v>4.9752471300000004E-2</c:v>
                </c:pt>
                <c:pt idx="55">
                  <c:v>6.037860245000002E-2</c:v>
                </c:pt>
                <c:pt idx="56">
                  <c:v>6.7926128949999998E-2</c:v>
                </c:pt>
                <c:pt idx="57">
                  <c:v>7.2114507816666673E-2</c:v>
                </c:pt>
                <c:pt idx="58">
                  <c:v>7.2926508599999981E-2</c:v>
                </c:pt>
                <c:pt idx="59">
                  <c:v>6.896486160000001E-2</c:v>
                </c:pt>
                <c:pt idx="60">
                  <c:v>6.0440974549999991E-2</c:v>
                </c:pt>
                <c:pt idx="61">
                  <c:v>5.0116074033333333E-2</c:v>
                </c:pt>
                <c:pt idx="62">
                  <c:v>4.3203509099999995E-2</c:v>
                </c:pt>
                <c:pt idx="63">
                  <c:v>4.1021737450000005E-2</c:v>
                </c:pt>
                <c:pt idx="64">
                  <c:v>4.1785461916666669E-2</c:v>
                </c:pt>
                <c:pt idx="65">
                  <c:v>4.1775165200000006E-2</c:v>
                </c:pt>
                <c:pt idx="66">
                  <c:v>4.0895816633333339E-2</c:v>
                </c:pt>
                <c:pt idx="67">
                  <c:v>3.9765491066666658E-2</c:v>
                </c:pt>
                <c:pt idx="68">
                  <c:v>3.8009487616666671E-2</c:v>
                </c:pt>
                <c:pt idx="69">
                  <c:v>3.4009279483333335E-2</c:v>
                </c:pt>
                <c:pt idx="70">
                  <c:v>2.856101581666666E-2</c:v>
                </c:pt>
                <c:pt idx="71">
                  <c:v>2.3155371716666671E-2</c:v>
                </c:pt>
                <c:pt idx="72">
                  <c:v>1.9088143000000002E-2</c:v>
                </c:pt>
                <c:pt idx="73">
                  <c:v>1.5440010849999995E-2</c:v>
                </c:pt>
                <c:pt idx="74">
                  <c:v>1.0762619341666666E-2</c:v>
                </c:pt>
                <c:pt idx="75">
                  <c:v>5.3641262333333339E-3</c:v>
                </c:pt>
                <c:pt idx="76">
                  <c:v>1.8369345683333332E-3</c:v>
                </c:pt>
                <c:pt idx="77">
                  <c:v>2.8699317966666671E-3</c:v>
                </c:pt>
                <c:pt idx="78">
                  <c:v>8.3026927183333359E-3</c:v>
                </c:pt>
                <c:pt idx="79">
                  <c:v>1.4611652125000001E-2</c:v>
                </c:pt>
                <c:pt idx="80">
                  <c:v>1.7483390133333339E-2</c:v>
                </c:pt>
                <c:pt idx="81">
                  <c:v>1.5894094099999999E-2</c:v>
                </c:pt>
                <c:pt idx="82">
                  <c:v>1.2192843458333331E-2</c:v>
                </c:pt>
                <c:pt idx="83">
                  <c:v>1.0138056133333337E-2</c:v>
                </c:pt>
                <c:pt idx="84">
                  <c:v>1.2210050883333335E-2</c:v>
                </c:pt>
                <c:pt idx="85">
                  <c:v>1.8111187566666673E-2</c:v>
                </c:pt>
                <c:pt idx="86">
                  <c:v>2.5772858849999997E-2</c:v>
                </c:pt>
                <c:pt idx="87">
                  <c:v>3.2617025633333331E-2</c:v>
                </c:pt>
                <c:pt idx="88">
                  <c:v>3.6602713916666668E-2</c:v>
                </c:pt>
                <c:pt idx="89">
                  <c:v>3.5867644200000007E-2</c:v>
                </c:pt>
                <c:pt idx="90">
                  <c:v>3.1188049116666661E-2</c:v>
                </c:pt>
                <c:pt idx="91">
                  <c:v>2.3726427700000004E-2</c:v>
                </c:pt>
                <c:pt idx="92">
                  <c:v>1.5743733366666662E-2</c:v>
                </c:pt>
                <c:pt idx="93">
                  <c:v>1.0518440439999999E-2</c:v>
                </c:pt>
                <c:pt idx="94">
                  <c:v>8.0142115816666665E-3</c:v>
                </c:pt>
                <c:pt idx="95">
                  <c:v>6.5116251900000002E-3</c:v>
                </c:pt>
                <c:pt idx="96">
                  <c:v>9.2173911883333369E-3</c:v>
                </c:pt>
                <c:pt idx="97">
                  <c:v>1.2729462933333338E-2</c:v>
                </c:pt>
                <c:pt idx="98">
                  <c:v>1.5502317525E-2</c:v>
                </c:pt>
                <c:pt idx="99">
                  <c:v>1.7928673733333338E-2</c:v>
                </c:pt>
                <c:pt idx="100">
                  <c:v>2.1515377416666662E-2</c:v>
                </c:pt>
                <c:pt idx="101">
                  <c:v>2.372414078333332E-2</c:v>
                </c:pt>
                <c:pt idx="102">
                  <c:v>2.4258810750000005E-2</c:v>
                </c:pt>
                <c:pt idx="103">
                  <c:v>2.5046844950000004E-2</c:v>
                </c:pt>
                <c:pt idx="104">
                  <c:v>2.5279723399999999E-2</c:v>
                </c:pt>
                <c:pt idx="105">
                  <c:v>2.4546525116666666E-2</c:v>
                </c:pt>
                <c:pt idx="106">
                  <c:v>2.3056948633333324E-2</c:v>
                </c:pt>
                <c:pt idx="107">
                  <c:v>2.1113779183333334E-2</c:v>
                </c:pt>
                <c:pt idx="108">
                  <c:v>1.8639619199999999E-2</c:v>
                </c:pt>
                <c:pt idx="109">
                  <c:v>1.5804375125000002E-2</c:v>
                </c:pt>
                <c:pt idx="110">
                  <c:v>1.3181486783333333E-2</c:v>
                </c:pt>
                <c:pt idx="111">
                  <c:v>2.7990001333333327E-4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AA3-450B-AC30-C9C46A1539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94355279"/>
        <c:axId val="194357679"/>
      </c:lineChart>
      <c:catAx>
        <c:axId val="19435527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94357679"/>
        <c:crosses val="autoZero"/>
        <c:auto val="1"/>
        <c:lblAlgn val="ctr"/>
        <c:lblOffset val="100"/>
        <c:noMultiLvlLbl val="0"/>
      </c:catAx>
      <c:valAx>
        <c:axId val="19435767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9435527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'女 CLASS 2 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'女 CLASS 2 測試取平均'!$B$7:$DR$7</c:f>
              <c:numCache>
                <c:formatCode>General</c:formatCode>
                <c:ptCount val="121"/>
                <c:pt idx="0">
                  <c:v>7.8251236249999993E-4</c:v>
                </c:pt>
                <c:pt idx="1">
                  <c:v>7.3291666666666668E-5</c:v>
                </c:pt>
                <c:pt idx="2">
                  <c:v>5.1846699566666682E-4</c:v>
                </c:pt>
                <c:pt idx="3">
                  <c:v>9.2804571083333323E-4</c:v>
                </c:pt>
                <c:pt idx="4">
                  <c:v>1.4691976876666669E-3</c:v>
                </c:pt>
                <c:pt idx="5">
                  <c:v>2.2864983854999996E-3</c:v>
                </c:pt>
                <c:pt idx="6">
                  <c:v>3.6918799135000004E-3</c:v>
                </c:pt>
                <c:pt idx="7">
                  <c:v>5.8367059103333323E-3</c:v>
                </c:pt>
                <c:pt idx="8">
                  <c:v>6.5321460893333332E-3</c:v>
                </c:pt>
                <c:pt idx="9">
                  <c:v>4.3850294623333334E-3</c:v>
                </c:pt>
                <c:pt idx="10">
                  <c:v>6.4382656000000016E-4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4.5416849299999989E-4</c:v>
                </c:pt>
                <c:pt idx="15">
                  <c:v>6.7613391161666665E-3</c:v>
                </c:pt>
                <c:pt idx="16">
                  <c:v>1.1828358039166667E-2</c:v>
                </c:pt>
                <c:pt idx="17">
                  <c:v>1.2064104268333334E-2</c:v>
                </c:pt>
                <c:pt idx="18">
                  <c:v>7.6484243541666674E-3</c:v>
                </c:pt>
                <c:pt idx="19">
                  <c:v>5.463227391666667E-4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2.917916666666667E-5</c:v>
                </c:pt>
                <c:pt idx="26">
                  <c:v>4.4235612586666674E-3</c:v>
                </c:pt>
                <c:pt idx="27">
                  <c:v>1.0013110565E-2</c:v>
                </c:pt>
                <c:pt idx="28">
                  <c:v>1.4088480595833336E-2</c:v>
                </c:pt>
                <c:pt idx="29">
                  <c:v>1.6292284057499998E-2</c:v>
                </c:pt>
                <c:pt idx="30">
                  <c:v>1.8311274630000002E-2</c:v>
                </c:pt>
                <c:pt idx="31">
                  <c:v>2.0261644811666667E-2</c:v>
                </c:pt>
                <c:pt idx="32">
                  <c:v>2.1438890170833336E-2</c:v>
                </c:pt>
                <c:pt idx="33">
                  <c:v>2.3387076088333337E-2</c:v>
                </c:pt>
                <c:pt idx="34">
                  <c:v>2.5705661142499999E-2</c:v>
                </c:pt>
                <c:pt idx="35">
                  <c:v>2.7925843046666666E-2</c:v>
                </c:pt>
                <c:pt idx="36">
                  <c:v>2.8383717083333333E-2</c:v>
                </c:pt>
                <c:pt idx="37">
                  <c:v>2.6226744398333338E-2</c:v>
                </c:pt>
                <c:pt idx="38">
                  <c:v>2.2126180001666669E-2</c:v>
                </c:pt>
                <c:pt idx="39">
                  <c:v>1.7589896142500002E-2</c:v>
                </c:pt>
                <c:pt idx="40">
                  <c:v>1.3077059809166664E-2</c:v>
                </c:pt>
                <c:pt idx="41">
                  <c:v>9.852017020000001E-3</c:v>
                </c:pt>
                <c:pt idx="42">
                  <c:v>8.0932228150000021E-3</c:v>
                </c:pt>
                <c:pt idx="43">
                  <c:v>9.8847776466666655E-3</c:v>
                </c:pt>
                <c:pt idx="44">
                  <c:v>1.6035295583333335E-2</c:v>
                </c:pt>
                <c:pt idx="45">
                  <c:v>2.4386471386666667E-2</c:v>
                </c:pt>
                <c:pt idx="46">
                  <c:v>3.1323080418333329E-2</c:v>
                </c:pt>
                <c:pt idx="47">
                  <c:v>3.4314868329999998E-2</c:v>
                </c:pt>
                <c:pt idx="48">
                  <c:v>3.3793339531666661E-2</c:v>
                </c:pt>
                <c:pt idx="49">
                  <c:v>3.1734393556666664E-2</c:v>
                </c:pt>
                <c:pt idx="50">
                  <c:v>2.9262887913333337E-2</c:v>
                </c:pt>
                <c:pt idx="51">
                  <c:v>2.8043966415000003E-2</c:v>
                </c:pt>
                <c:pt idx="52">
                  <c:v>2.8366964523333333E-2</c:v>
                </c:pt>
                <c:pt idx="53">
                  <c:v>2.8602658203333332E-2</c:v>
                </c:pt>
                <c:pt idx="54">
                  <c:v>2.6827263934999998E-2</c:v>
                </c:pt>
                <c:pt idx="55">
                  <c:v>2.4054029015000002E-2</c:v>
                </c:pt>
                <c:pt idx="56">
                  <c:v>2.3008805613333329E-2</c:v>
                </c:pt>
                <c:pt idx="57">
                  <c:v>2.6274908243333332E-2</c:v>
                </c:pt>
                <c:pt idx="58">
                  <c:v>3.279805135333333E-2</c:v>
                </c:pt>
                <c:pt idx="59">
                  <c:v>3.8927647655000001E-2</c:v>
                </c:pt>
                <c:pt idx="60">
                  <c:v>4.1068542825000005E-2</c:v>
                </c:pt>
                <c:pt idx="61">
                  <c:v>4.097332532166667E-2</c:v>
                </c:pt>
                <c:pt idx="62">
                  <c:v>4.0699401096666671E-2</c:v>
                </c:pt>
                <c:pt idx="63">
                  <c:v>4.0820485294999993E-2</c:v>
                </c:pt>
                <c:pt idx="64">
                  <c:v>3.957091972E-2</c:v>
                </c:pt>
                <c:pt idx="65">
                  <c:v>3.7459464706666667E-2</c:v>
                </c:pt>
                <c:pt idx="66">
                  <c:v>3.8684707876666669E-2</c:v>
                </c:pt>
                <c:pt idx="67">
                  <c:v>4.6735227735000003E-2</c:v>
                </c:pt>
                <c:pt idx="68">
                  <c:v>5.8532572595000013E-2</c:v>
                </c:pt>
                <c:pt idx="69">
                  <c:v>6.5100890216666679E-2</c:v>
                </c:pt>
                <c:pt idx="70">
                  <c:v>6.0100526518333336E-2</c:v>
                </c:pt>
                <c:pt idx="71">
                  <c:v>4.5095392598333325E-2</c:v>
                </c:pt>
                <c:pt idx="72">
                  <c:v>2.8393040474999999E-2</c:v>
                </c:pt>
                <c:pt idx="73">
                  <c:v>1.704250358416667E-2</c:v>
                </c:pt>
                <c:pt idx="74">
                  <c:v>1.3148351421666668E-2</c:v>
                </c:pt>
                <c:pt idx="75">
                  <c:v>1.3387570454999999E-2</c:v>
                </c:pt>
                <c:pt idx="76">
                  <c:v>1.4718384291666668E-2</c:v>
                </c:pt>
                <c:pt idx="77">
                  <c:v>1.6652027442499998E-2</c:v>
                </c:pt>
                <c:pt idx="78">
                  <c:v>2.0596302693333332E-2</c:v>
                </c:pt>
                <c:pt idx="79">
                  <c:v>2.5442944434999996E-2</c:v>
                </c:pt>
                <c:pt idx="80">
                  <c:v>2.681070524333333E-2</c:v>
                </c:pt>
                <c:pt idx="81">
                  <c:v>2.1433664716666669E-2</c:v>
                </c:pt>
                <c:pt idx="82">
                  <c:v>9.8862226841666678E-3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1.795166666666667E-5</c:v>
                </c:pt>
                <c:pt idx="88">
                  <c:v>5.3356050486666664E-3</c:v>
                </c:pt>
                <c:pt idx="89">
                  <c:v>1.3445998659166666E-2</c:v>
                </c:pt>
                <c:pt idx="90">
                  <c:v>1.9832018921666666E-2</c:v>
                </c:pt>
                <c:pt idx="91">
                  <c:v>2.4840957496666666E-2</c:v>
                </c:pt>
                <c:pt idx="92">
                  <c:v>2.7688004263333336E-2</c:v>
                </c:pt>
                <c:pt idx="93">
                  <c:v>2.8908316371666666E-2</c:v>
                </c:pt>
                <c:pt idx="94">
                  <c:v>2.8887435908333332E-2</c:v>
                </c:pt>
                <c:pt idx="95">
                  <c:v>2.7888224533333332E-2</c:v>
                </c:pt>
                <c:pt idx="96">
                  <c:v>2.8062883778333332E-2</c:v>
                </c:pt>
                <c:pt idx="97">
                  <c:v>2.8870354445000003E-2</c:v>
                </c:pt>
                <c:pt idx="98">
                  <c:v>2.9750832958333334E-2</c:v>
                </c:pt>
                <c:pt idx="99">
                  <c:v>3.0240055419999998E-2</c:v>
                </c:pt>
                <c:pt idx="100">
                  <c:v>3.0179713835000004E-2</c:v>
                </c:pt>
                <c:pt idx="101">
                  <c:v>2.9765010211666668E-2</c:v>
                </c:pt>
                <c:pt idx="102">
                  <c:v>2.9388723886666669E-2</c:v>
                </c:pt>
                <c:pt idx="103">
                  <c:v>2.9447731356666666E-2</c:v>
                </c:pt>
                <c:pt idx="104">
                  <c:v>2.8884758731666668E-2</c:v>
                </c:pt>
                <c:pt idx="105">
                  <c:v>2.7772553718333329E-2</c:v>
                </c:pt>
                <c:pt idx="106">
                  <c:v>2.5999684498333328E-2</c:v>
                </c:pt>
                <c:pt idx="107">
                  <c:v>2.4074220120000003E-2</c:v>
                </c:pt>
                <c:pt idx="108">
                  <c:v>2.0942054768333333E-2</c:v>
                </c:pt>
                <c:pt idx="109">
                  <c:v>1.7180044178333333E-2</c:v>
                </c:pt>
                <c:pt idx="110">
                  <c:v>1.3339382919999998E-2</c:v>
                </c:pt>
                <c:pt idx="111">
                  <c:v>9.6176680183333342E-3</c:v>
                </c:pt>
                <c:pt idx="112">
                  <c:v>5.6018238058333338E-3</c:v>
                </c:pt>
                <c:pt idx="113">
                  <c:v>2.9502293958333327E-3</c:v>
                </c:pt>
                <c:pt idx="114">
                  <c:v>1.9973295216666664E-3</c:v>
                </c:pt>
                <c:pt idx="115">
                  <c:v>9.2823870083333338E-4</c:v>
                </c:pt>
                <c:pt idx="116">
                  <c:v>1.4266639166666666E-4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0E7-4C5B-B5A6-C600F7BA8E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8082463"/>
        <c:axId val="78093503"/>
      </c:lineChart>
      <c:catAx>
        <c:axId val="780824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8093503"/>
        <c:crosses val="autoZero"/>
        <c:auto val="1"/>
        <c:lblAlgn val="ctr"/>
        <c:lblOffset val="100"/>
        <c:noMultiLvlLbl val="0"/>
      </c:catAx>
      <c:valAx>
        <c:axId val="7809350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808246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MWPPG021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[4]Sheet1!$D$897:$DT$897</c:f>
              <c:numCache>
                <c:formatCode>General</c:formatCode>
                <c:ptCount val="121"/>
                <c:pt idx="0">
                  <c:v>9.3899999999999995E-4</c:v>
                </c:pt>
                <c:pt idx="1">
                  <c:v>1.2748626999999999E-3</c:v>
                </c:pt>
                <c:pt idx="2">
                  <c:v>3.4743420000000001E-3</c:v>
                </c:pt>
                <c:pt idx="3">
                  <c:v>5.6608813000000001E-3</c:v>
                </c:pt>
                <c:pt idx="4">
                  <c:v>7.0804906999999999E-3</c:v>
                </c:pt>
                <c:pt idx="5">
                  <c:v>9.0181500000000008E-3</c:v>
                </c:pt>
                <c:pt idx="6">
                  <c:v>1.1695135000000001E-2</c:v>
                </c:pt>
                <c:pt idx="7">
                  <c:v>1.3224046999999999E-2</c:v>
                </c:pt>
                <c:pt idx="8">
                  <c:v>1.1127966E-2</c:v>
                </c:pt>
                <c:pt idx="9">
                  <c:v>5.0819995999999996E-3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5.71E-4</c:v>
                </c:pt>
                <c:pt idx="15">
                  <c:v>5.4807733000000001E-3</c:v>
                </c:pt>
                <c:pt idx="16">
                  <c:v>8.6812945000000006E-3</c:v>
                </c:pt>
                <c:pt idx="17">
                  <c:v>8.0583909999999998E-3</c:v>
                </c:pt>
                <c:pt idx="18">
                  <c:v>4.5634170000000002E-3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2.5117234000000001E-3</c:v>
                </c:pt>
                <c:pt idx="26">
                  <c:v>7.6776324000000003E-3</c:v>
                </c:pt>
                <c:pt idx="27">
                  <c:v>1.2182470000000001E-2</c:v>
                </c:pt>
                <c:pt idx="28">
                  <c:v>1.6228834000000001E-2</c:v>
                </c:pt>
                <c:pt idx="29">
                  <c:v>1.9815631E-2</c:v>
                </c:pt>
                <c:pt idx="30">
                  <c:v>2.3227725000000001E-2</c:v>
                </c:pt>
                <c:pt idx="31">
                  <c:v>2.6819599999999999E-2</c:v>
                </c:pt>
                <c:pt idx="32">
                  <c:v>3.0763993E-2</c:v>
                </c:pt>
                <c:pt idx="33">
                  <c:v>3.6854148000000003E-2</c:v>
                </c:pt>
                <c:pt idx="34">
                  <c:v>4.431504E-2</c:v>
                </c:pt>
                <c:pt idx="35">
                  <c:v>5.1778222999999998E-2</c:v>
                </c:pt>
                <c:pt idx="36">
                  <c:v>5.6166229999999998E-2</c:v>
                </c:pt>
                <c:pt idx="37">
                  <c:v>5.5830339999999999E-2</c:v>
                </c:pt>
                <c:pt idx="38">
                  <c:v>5.1234726000000001E-2</c:v>
                </c:pt>
                <c:pt idx="39">
                  <c:v>4.4935944999999998E-2</c:v>
                </c:pt>
                <c:pt idx="40">
                  <c:v>3.8279569999999999E-2</c:v>
                </c:pt>
                <c:pt idx="41">
                  <c:v>3.2369540000000002E-2</c:v>
                </c:pt>
                <c:pt idx="42">
                  <c:v>2.7451381E-2</c:v>
                </c:pt>
                <c:pt idx="43">
                  <c:v>2.4906754E-2</c:v>
                </c:pt>
                <c:pt idx="44">
                  <c:v>2.6480889000000001E-2</c:v>
                </c:pt>
                <c:pt idx="45">
                  <c:v>3.0651622E-2</c:v>
                </c:pt>
                <c:pt idx="46">
                  <c:v>3.3920302999999999E-2</c:v>
                </c:pt>
                <c:pt idx="47">
                  <c:v>3.4156222E-2</c:v>
                </c:pt>
                <c:pt idx="48">
                  <c:v>3.2571000000000003E-2</c:v>
                </c:pt>
                <c:pt idx="49">
                  <c:v>3.1462940000000002E-2</c:v>
                </c:pt>
                <c:pt idx="50">
                  <c:v>3.0999533999999999E-2</c:v>
                </c:pt>
                <c:pt idx="51">
                  <c:v>3.0706804000000001E-2</c:v>
                </c:pt>
                <c:pt idx="52">
                  <c:v>3.0408907999999998E-2</c:v>
                </c:pt>
                <c:pt idx="53">
                  <c:v>3.0273147E-2</c:v>
                </c:pt>
                <c:pt idx="54">
                  <c:v>3.0882875000000001E-2</c:v>
                </c:pt>
                <c:pt idx="55">
                  <c:v>3.3841780000000002E-2</c:v>
                </c:pt>
                <c:pt idx="56">
                  <c:v>3.9051389999999998E-2</c:v>
                </c:pt>
                <c:pt idx="57">
                  <c:v>4.7418077000000003E-2</c:v>
                </c:pt>
                <c:pt idx="58">
                  <c:v>5.7089834999999998E-2</c:v>
                </c:pt>
                <c:pt idx="59">
                  <c:v>6.4040824999999996E-2</c:v>
                </c:pt>
                <c:pt idx="60">
                  <c:v>6.5087039999999999E-2</c:v>
                </c:pt>
                <c:pt idx="61">
                  <c:v>6.2389996000000003E-2</c:v>
                </c:pt>
                <c:pt idx="62">
                  <c:v>5.9285286999999999E-2</c:v>
                </c:pt>
                <c:pt idx="63">
                  <c:v>5.6646910000000002E-2</c:v>
                </c:pt>
                <c:pt idx="64">
                  <c:v>5.2129509999999997E-2</c:v>
                </c:pt>
                <c:pt idx="65">
                  <c:v>4.536345E-2</c:v>
                </c:pt>
                <c:pt idx="66">
                  <c:v>4.1566680000000002E-2</c:v>
                </c:pt>
                <c:pt idx="67">
                  <c:v>4.5529357999999999E-2</c:v>
                </c:pt>
                <c:pt idx="68">
                  <c:v>5.4967120000000001E-2</c:v>
                </c:pt>
                <c:pt idx="69">
                  <c:v>6.0012065000000003E-2</c:v>
                </c:pt>
                <c:pt idx="70">
                  <c:v>5.3751926999999998E-2</c:v>
                </c:pt>
                <c:pt idx="71">
                  <c:v>3.7459223999999999E-2</c:v>
                </c:pt>
                <c:pt idx="72">
                  <c:v>1.9373202999999999E-2</c:v>
                </c:pt>
                <c:pt idx="73">
                  <c:v>6.9707683000000001E-3</c:v>
                </c:pt>
                <c:pt idx="74">
                  <c:v>3.0779936E-3</c:v>
                </c:pt>
                <c:pt idx="75">
                  <c:v>5.5227649999999998E-3</c:v>
                </c:pt>
                <c:pt idx="76">
                  <c:v>1.0788381999999999E-2</c:v>
                </c:pt>
                <c:pt idx="77">
                  <c:v>1.5811978000000001E-2</c:v>
                </c:pt>
                <c:pt idx="78">
                  <c:v>2.0207556000000002E-2</c:v>
                </c:pt>
                <c:pt idx="79">
                  <c:v>2.4129768999999999E-2</c:v>
                </c:pt>
                <c:pt idx="80">
                  <c:v>2.6065001000000001E-2</c:v>
                </c:pt>
                <c:pt idx="81">
                  <c:v>2.3882233999999999E-2</c:v>
                </c:pt>
                <c:pt idx="82">
                  <c:v>1.6707949999999999E-2</c:v>
                </c:pt>
                <c:pt idx="83">
                  <c:v>6.7652659999999998E-3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9.6269359999999991E-3</c:v>
                </c:pt>
                <c:pt idx="88">
                  <c:v>2.1063492E-2</c:v>
                </c:pt>
                <c:pt idx="89">
                  <c:v>3.0825124999999998E-2</c:v>
                </c:pt>
                <c:pt idx="90">
                  <c:v>3.6901864999999999E-2</c:v>
                </c:pt>
                <c:pt idx="91">
                  <c:v>3.9543821999999999E-2</c:v>
                </c:pt>
                <c:pt idx="92">
                  <c:v>3.8514525000000001E-2</c:v>
                </c:pt>
                <c:pt idx="93">
                  <c:v>3.6213953E-2</c:v>
                </c:pt>
                <c:pt idx="94">
                  <c:v>3.3458978E-2</c:v>
                </c:pt>
                <c:pt idx="95">
                  <c:v>2.9718727E-2</c:v>
                </c:pt>
                <c:pt idx="96">
                  <c:v>2.8439820000000001E-2</c:v>
                </c:pt>
                <c:pt idx="97">
                  <c:v>2.8299648E-2</c:v>
                </c:pt>
                <c:pt idx="98">
                  <c:v>2.8430318E-2</c:v>
                </c:pt>
                <c:pt idx="99">
                  <c:v>2.8850279999999999E-2</c:v>
                </c:pt>
                <c:pt idx="100">
                  <c:v>3.0033932999999999E-2</c:v>
                </c:pt>
                <c:pt idx="101">
                  <c:v>3.0523345E-2</c:v>
                </c:pt>
                <c:pt idx="102">
                  <c:v>3.0405850000000002E-2</c:v>
                </c:pt>
                <c:pt idx="103">
                  <c:v>3.0414976E-2</c:v>
                </c:pt>
                <c:pt idx="104">
                  <c:v>2.947398E-2</c:v>
                </c:pt>
                <c:pt idx="105">
                  <c:v>2.7516011E-2</c:v>
                </c:pt>
                <c:pt idx="106">
                  <c:v>2.4455207999999999E-2</c:v>
                </c:pt>
                <c:pt idx="107">
                  <c:v>2.0739799999999999E-2</c:v>
                </c:pt>
                <c:pt idx="108">
                  <c:v>1.5742352000000001E-2</c:v>
                </c:pt>
                <c:pt idx="109">
                  <c:v>9.8743279999999999E-3</c:v>
                </c:pt>
                <c:pt idx="110">
                  <c:v>3.8042207999999999E-3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365-425B-BBD1-049F24B5536C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[4]Sheet1!$D$898:$DT$898</c:f>
              <c:numCache>
                <c:formatCode>General</c:formatCode>
                <c:ptCount val="121"/>
                <c:pt idx="0">
                  <c:v>9.3899999999999995E-4</c:v>
                </c:pt>
                <c:pt idx="1">
                  <c:v>1.2748626999999999E-3</c:v>
                </c:pt>
                <c:pt idx="2">
                  <c:v>3.4743420000000001E-3</c:v>
                </c:pt>
                <c:pt idx="3">
                  <c:v>5.6608813000000001E-3</c:v>
                </c:pt>
                <c:pt idx="4">
                  <c:v>7.0804906999999999E-3</c:v>
                </c:pt>
                <c:pt idx="5">
                  <c:v>9.0181500000000008E-3</c:v>
                </c:pt>
                <c:pt idx="6">
                  <c:v>1.1695135000000001E-2</c:v>
                </c:pt>
                <c:pt idx="7">
                  <c:v>1.3224046999999999E-2</c:v>
                </c:pt>
                <c:pt idx="8">
                  <c:v>1.1127966E-2</c:v>
                </c:pt>
                <c:pt idx="9">
                  <c:v>5.0819995999999996E-3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5.71E-4</c:v>
                </c:pt>
                <c:pt idx="15">
                  <c:v>5.4807733000000001E-3</c:v>
                </c:pt>
                <c:pt idx="16">
                  <c:v>8.6812945000000006E-3</c:v>
                </c:pt>
                <c:pt idx="17">
                  <c:v>8.0583909999999998E-3</c:v>
                </c:pt>
                <c:pt idx="18">
                  <c:v>4.5634170000000002E-3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2.5117234000000001E-3</c:v>
                </c:pt>
                <c:pt idx="26">
                  <c:v>7.6776324000000003E-3</c:v>
                </c:pt>
                <c:pt idx="27">
                  <c:v>1.2182470000000001E-2</c:v>
                </c:pt>
                <c:pt idx="28">
                  <c:v>1.6228834000000001E-2</c:v>
                </c:pt>
                <c:pt idx="29">
                  <c:v>1.9815631E-2</c:v>
                </c:pt>
                <c:pt idx="30">
                  <c:v>2.3227725000000001E-2</c:v>
                </c:pt>
                <c:pt idx="31">
                  <c:v>2.6819599999999999E-2</c:v>
                </c:pt>
                <c:pt idx="32">
                  <c:v>3.0763993E-2</c:v>
                </c:pt>
                <c:pt idx="33">
                  <c:v>3.6854148000000003E-2</c:v>
                </c:pt>
                <c:pt idx="34">
                  <c:v>4.431504E-2</c:v>
                </c:pt>
                <c:pt idx="35">
                  <c:v>5.1778222999999998E-2</c:v>
                </c:pt>
                <c:pt idx="36">
                  <c:v>5.6166229999999998E-2</c:v>
                </c:pt>
                <c:pt idx="37">
                  <c:v>5.5830339999999999E-2</c:v>
                </c:pt>
                <c:pt idx="38">
                  <c:v>5.1234726000000001E-2</c:v>
                </c:pt>
                <c:pt idx="39">
                  <c:v>4.4935944999999998E-2</c:v>
                </c:pt>
                <c:pt idx="40">
                  <c:v>3.8279569999999999E-2</c:v>
                </c:pt>
                <c:pt idx="41">
                  <c:v>3.2369540000000002E-2</c:v>
                </c:pt>
                <c:pt idx="42">
                  <c:v>2.7451381E-2</c:v>
                </c:pt>
                <c:pt idx="43">
                  <c:v>2.4906754E-2</c:v>
                </c:pt>
                <c:pt idx="44">
                  <c:v>2.6480889000000001E-2</c:v>
                </c:pt>
                <c:pt idx="45">
                  <c:v>3.0651622E-2</c:v>
                </c:pt>
                <c:pt idx="46">
                  <c:v>3.3920302999999999E-2</c:v>
                </c:pt>
                <c:pt idx="47">
                  <c:v>3.4156222E-2</c:v>
                </c:pt>
                <c:pt idx="48">
                  <c:v>3.2571000000000003E-2</c:v>
                </c:pt>
                <c:pt idx="49">
                  <c:v>3.1462940000000002E-2</c:v>
                </c:pt>
                <c:pt idx="50">
                  <c:v>3.0999533999999999E-2</c:v>
                </c:pt>
                <c:pt idx="51">
                  <c:v>3.0706804000000001E-2</c:v>
                </c:pt>
                <c:pt idx="52">
                  <c:v>3.0408907999999998E-2</c:v>
                </c:pt>
                <c:pt idx="53">
                  <c:v>3.0273147E-2</c:v>
                </c:pt>
                <c:pt idx="54">
                  <c:v>3.0882875000000001E-2</c:v>
                </c:pt>
                <c:pt idx="55">
                  <c:v>3.3841780000000002E-2</c:v>
                </c:pt>
                <c:pt idx="56">
                  <c:v>3.9051389999999998E-2</c:v>
                </c:pt>
                <c:pt idx="57">
                  <c:v>4.7418077000000003E-2</c:v>
                </c:pt>
                <c:pt idx="58">
                  <c:v>5.7089834999999998E-2</c:v>
                </c:pt>
                <c:pt idx="59">
                  <c:v>6.4040824999999996E-2</c:v>
                </c:pt>
                <c:pt idx="60">
                  <c:v>6.5087039999999999E-2</c:v>
                </c:pt>
                <c:pt idx="61">
                  <c:v>6.2389996000000003E-2</c:v>
                </c:pt>
                <c:pt idx="62">
                  <c:v>5.9285286999999999E-2</c:v>
                </c:pt>
                <c:pt idx="63">
                  <c:v>5.6646910000000002E-2</c:v>
                </c:pt>
                <c:pt idx="64">
                  <c:v>5.2129509999999997E-2</c:v>
                </c:pt>
                <c:pt idx="65">
                  <c:v>4.536345E-2</c:v>
                </c:pt>
                <c:pt idx="66">
                  <c:v>4.1566680000000002E-2</c:v>
                </c:pt>
                <c:pt idx="67">
                  <c:v>4.5529357999999999E-2</c:v>
                </c:pt>
                <c:pt idx="68">
                  <c:v>5.4967120000000001E-2</c:v>
                </c:pt>
                <c:pt idx="69">
                  <c:v>6.0012065000000003E-2</c:v>
                </c:pt>
                <c:pt idx="70">
                  <c:v>5.3751926999999998E-2</c:v>
                </c:pt>
                <c:pt idx="71">
                  <c:v>3.7459223999999999E-2</c:v>
                </c:pt>
                <c:pt idx="72">
                  <c:v>1.9373202999999999E-2</c:v>
                </c:pt>
                <c:pt idx="73">
                  <c:v>6.9707683000000001E-3</c:v>
                </c:pt>
                <c:pt idx="74">
                  <c:v>3.0779936E-3</c:v>
                </c:pt>
                <c:pt idx="75">
                  <c:v>5.5227649999999998E-3</c:v>
                </c:pt>
                <c:pt idx="76">
                  <c:v>1.0788381999999999E-2</c:v>
                </c:pt>
                <c:pt idx="77">
                  <c:v>1.5811978000000001E-2</c:v>
                </c:pt>
                <c:pt idx="78">
                  <c:v>2.0207556000000002E-2</c:v>
                </c:pt>
                <c:pt idx="79">
                  <c:v>2.4129768999999999E-2</c:v>
                </c:pt>
                <c:pt idx="80">
                  <c:v>2.6065001000000001E-2</c:v>
                </c:pt>
                <c:pt idx="81">
                  <c:v>2.3882233999999999E-2</c:v>
                </c:pt>
                <c:pt idx="82">
                  <c:v>1.6707949999999999E-2</c:v>
                </c:pt>
                <c:pt idx="83">
                  <c:v>6.7652659999999998E-3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9.6269359999999991E-3</c:v>
                </c:pt>
                <c:pt idx="88">
                  <c:v>2.1063492E-2</c:v>
                </c:pt>
                <c:pt idx="89">
                  <c:v>3.0825124999999998E-2</c:v>
                </c:pt>
                <c:pt idx="90">
                  <c:v>3.6901864999999999E-2</c:v>
                </c:pt>
                <c:pt idx="91">
                  <c:v>3.9543821999999999E-2</c:v>
                </c:pt>
                <c:pt idx="92">
                  <c:v>3.8514525000000001E-2</c:v>
                </c:pt>
                <c:pt idx="93">
                  <c:v>3.6213953E-2</c:v>
                </c:pt>
                <c:pt idx="94">
                  <c:v>3.3458978E-2</c:v>
                </c:pt>
                <c:pt idx="95">
                  <c:v>2.9718727E-2</c:v>
                </c:pt>
                <c:pt idx="96">
                  <c:v>2.8439820000000001E-2</c:v>
                </c:pt>
                <c:pt idx="97">
                  <c:v>2.8299648E-2</c:v>
                </c:pt>
                <c:pt idx="98">
                  <c:v>2.8430318E-2</c:v>
                </c:pt>
                <c:pt idx="99">
                  <c:v>2.8850279999999999E-2</c:v>
                </c:pt>
                <c:pt idx="100">
                  <c:v>3.0033932999999999E-2</c:v>
                </c:pt>
                <c:pt idx="101">
                  <c:v>3.0523345E-2</c:v>
                </c:pt>
                <c:pt idx="102">
                  <c:v>3.0405850000000002E-2</c:v>
                </c:pt>
                <c:pt idx="103">
                  <c:v>3.0414976E-2</c:v>
                </c:pt>
                <c:pt idx="104">
                  <c:v>2.947398E-2</c:v>
                </c:pt>
                <c:pt idx="105">
                  <c:v>2.7516011E-2</c:v>
                </c:pt>
                <c:pt idx="106">
                  <c:v>2.4455207999999999E-2</c:v>
                </c:pt>
                <c:pt idx="107">
                  <c:v>2.0739799999999999E-2</c:v>
                </c:pt>
                <c:pt idx="108">
                  <c:v>1.5742352000000001E-2</c:v>
                </c:pt>
                <c:pt idx="109">
                  <c:v>9.8743279999999999E-3</c:v>
                </c:pt>
                <c:pt idx="110">
                  <c:v>3.8042207999999999E-3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365-425B-BBD1-049F24B5536C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[4]Sheet1!$D$899:$DT$899</c:f>
              <c:numCache>
                <c:formatCode>General</c:formatCode>
                <c:ptCount val="121"/>
                <c:pt idx="0">
                  <c:v>9.3899999999999995E-4</c:v>
                </c:pt>
                <c:pt idx="1">
                  <c:v>1.2748626999999999E-3</c:v>
                </c:pt>
                <c:pt idx="2">
                  <c:v>3.4743420000000001E-3</c:v>
                </c:pt>
                <c:pt idx="3">
                  <c:v>5.6608813000000001E-3</c:v>
                </c:pt>
                <c:pt idx="4">
                  <c:v>7.0804906999999999E-3</c:v>
                </c:pt>
                <c:pt idx="5">
                  <c:v>9.0181500000000008E-3</c:v>
                </c:pt>
                <c:pt idx="6">
                  <c:v>1.1695135000000001E-2</c:v>
                </c:pt>
                <c:pt idx="7">
                  <c:v>1.3224046999999999E-2</c:v>
                </c:pt>
                <c:pt idx="8">
                  <c:v>1.1127966E-2</c:v>
                </c:pt>
                <c:pt idx="9">
                  <c:v>5.0819995999999996E-3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5.71E-4</c:v>
                </c:pt>
                <c:pt idx="15">
                  <c:v>5.4807733000000001E-3</c:v>
                </c:pt>
                <c:pt idx="16">
                  <c:v>8.6812945000000006E-3</c:v>
                </c:pt>
                <c:pt idx="17">
                  <c:v>8.0583909999999998E-3</c:v>
                </c:pt>
                <c:pt idx="18">
                  <c:v>4.5634170000000002E-3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2.5117234000000001E-3</c:v>
                </c:pt>
                <c:pt idx="26">
                  <c:v>7.6776324000000003E-3</c:v>
                </c:pt>
                <c:pt idx="27">
                  <c:v>1.2182470000000001E-2</c:v>
                </c:pt>
                <c:pt idx="28">
                  <c:v>1.6228834000000001E-2</c:v>
                </c:pt>
                <c:pt idx="29">
                  <c:v>1.9815631E-2</c:v>
                </c:pt>
                <c:pt idx="30">
                  <c:v>2.3227725000000001E-2</c:v>
                </c:pt>
                <c:pt idx="31">
                  <c:v>2.6819599999999999E-2</c:v>
                </c:pt>
                <c:pt idx="32">
                  <c:v>3.0763993E-2</c:v>
                </c:pt>
                <c:pt idx="33">
                  <c:v>3.6854148000000003E-2</c:v>
                </c:pt>
                <c:pt idx="34">
                  <c:v>4.431504E-2</c:v>
                </c:pt>
                <c:pt idx="35">
                  <c:v>5.1778222999999998E-2</c:v>
                </c:pt>
                <c:pt idx="36">
                  <c:v>5.6166229999999998E-2</c:v>
                </c:pt>
                <c:pt idx="37">
                  <c:v>5.5830339999999999E-2</c:v>
                </c:pt>
                <c:pt idx="38">
                  <c:v>5.1234726000000001E-2</c:v>
                </c:pt>
                <c:pt idx="39">
                  <c:v>4.4935944999999998E-2</c:v>
                </c:pt>
                <c:pt idx="40">
                  <c:v>3.8279569999999999E-2</c:v>
                </c:pt>
                <c:pt idx="41">
                  <c:v>3.2369540000000002E-2</c:v>
                </c:pt>
                <c:pt idx="42">
                  <c:v>2.7451381E-2</c:v>
                </c:pt>
                <c:pt idx="43">
                  <c:v>2.4906754E-2</c:v>
                </c:pt>
                <c:pt idx="44">
                  <c:v>2.6480889000000001E-2</c:v>
                </c:pt>
                <c:pt idx="45">
                  <c:v>3.0651622E-2</c:v>
                </c:pt>
                <c:pt idx="46">
                  <c:v>3.3920302999999999E-2</c:v>
                </c:pt>
                <c:pt idx="47">
                  <c:v>3.4156222E-2</c:v>
                </c:pt>
                <c:pt idx="48">
                  <c:v>3.2571000000000003E-2</c:v>
                </c:pt>
                <c:pt idx="49">
                  <c:v>3.1462940000000002E-2</c:v>
                </c:pt>
                <c:pt idx="50">
                  <c:v>3.0999533999999999E-2</c:v>
                </c:pt>
                <c:pt idx="51">
                  <c:v>3.0706804000000001E-2</c:v>
                </c:pt>
                <c:pt idx="52">
                  <c:v>3.0408907999999998E-2</c:v>
                </c:pt>
                <c:pt idx="53">
                  <c:v>3.0273147E-2</c:v>
                </c:pt>
                <c:pt idx="54">
                  <c:v>3.0882875000000001E-2</c:v>
                </c:pt>
                <c:pt idx="55">
                  <c:v>3.3841780000000002E-2</c:v>
                </c:pt>
                <c:pt idx="56">
                  <c:v>3.9051389999999998E-2</c:v>
                </c:pt>
                <c:pt idx="57">
                  <c:v>4.7418077000000003E-2</c:v>
                </c:pt>
                <c:pt idx="58">
                  <c:v>5.7089834999999998E-2</c:v>
                </c:pt>
                <c:pt idx="59">
                  <c:v>6.4040824999999996E-2</c:v>
                </c:pt>
                <c:pt idx="60">
                  <c:v>6.5087039999999999E-2</c:v>
                </c:pt>
                <c:pt idx="61">
                  <c:v>6.2389996000000003E-2</c:v>
                </c:pt>
                <c:pt idx="62">
                  <c:v>5.9285286999999999E-2</c:v>
                </c:pt>
                <c:pt idx="63">
                  <c:v>5.6646910000000002E-2</c:v>
                </c:pt>
                <c:pt idx="64">
                  <c:v>5.2129509999999997E-2</c:v>
                </c:pt>
                <c:pt idx="65">
                  <c:v>4.536345E-2</c:v>
                </c:pt>
                <c:pt idx="66">
                  <c:v>4.1566680000000002E-2</c:v>
                </c:pt>
                <c:pt idx="67">
                  <c:v>4.5529357999999999E-2</c:v>
                </c:pt>
                <c:pt idx="68">
                  <c:v>5.4967120000000001E-2</c:v>
                </c:pt>
                <c:pt idx="69">
                  <c:v>6.0012065000000003E-2</c:v>
                </c:pt>
                <c:pt idx="70">
                  <c:v>5.3751926999999998E-2</c:v>
                </c:pt>
                <c:pt idx="71">
                  <c:v>3.7459223999999999E-2</c:v>
                </c:pt>
                <c:pt idx="72">
                  <c:v>1.9373202999999999E-2</c:v>
                </c:pt>
                <c:pt idx="73">
                  <c:v>6.9707683000000001E-3</c:v>
                </c:pt>
                <c:pt idx="74">
                  <c:v>3.0779936E-3</c:v>
                </c:pt>
                <c:pt idx="75">
                  <c:v>5.5227649999999998E-3</c:v>
                </c:pt>
                <c:pt idx="76">
                  <c:v>1.0788381999999999E-2</c:v>
                </c:pt>
                <c:pt idx="77">
                  <c:v>1.5811978000000001E-2</c:v>
                </c:pt>
                <c:pt idx="78">
                  <c:v>2.0207556000000002E-2</c:v>
                </c:pt>
                <c:pt idx="79">
                  <c:v>2.4129768999999999E-2</c:v>
                </c:pt>
                <c:pt idx="80">
                  <c:v>2.6065001000000001E-2</c:v>
                </c:pt>
                <c:pt idx="81">
                  <c:v>2.3882233999999999E-2</c:v>
                </c:pt>
                <c:pt idx="82">
                  <c:v>1.6707949999999999E-2</c:v>
                </c:pt>
                <c:pt idx="83">
                  <c:v>6.7652659999999998E-3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9.6269359999999991E-3</c:v>
                </c:pt>
                <c:pt idx="88">
                  <c:v>2.1063492E-2</c:v>
                </c:pt>
                <c:pt idx="89">
                  <c:v>3.0825124999999998E-2</c:v>
                </c:pt>
                <c:pt idx="90">
                  <c:v>3.6901864999999999E-2</c:v>
                </c:pt>
                <c:pt idx="91">
                  <c:v>3.9543821999999999E-2</c:v>
                </c:pt>
                <c:pt idx="92">
                  <c:v>3.8514525000000001E-2</c:v>
                </c:pt>
                <c:pt idx="93">
                  <c:v>3.6213953E-2</c:v>
                </c:pt>
                <c:pt idx="94">
                  <c:v>3.3458978E-2</c:v>
                </c:pt>
                <c:pt idx="95">
                  <c:v>2.9718727E-2</c:v>
                </c:pt>
                <c:pt idx="96">
                  <c:v>2.8439820000000001E-2</c:v>
                </c:pt>
                <c:pt idx="97">
                  <c:v>2.8299648E-2</c:v>
                </c:pt>
                <c:pt idx="98">
                  <c:v>2.8430318E-2</c:v>
                </c:pt>
                <c:pt idx="99">
                  <c:v>2.8850279999999999E-2</c:v>
                </c:pt>
                <c:pt idx="100">
                  <c:v>3.0033932999999999E-2</c:v>
                </c:pt>
                <c:pt idx="101">
                  <c:v>3.0523345E-2</c:v>
                </c:pt>
                <c:pt idx="102">
                  <c:v>3.0405850000000002E-2</c:v>
                </c:pt>
                <c:pt idx="103">
                  <c:v>3.0414976E-2</c:v>
                </c:pt>
                <c:pt idx="104">
                  <c:v>2.947398E-2</c:v>
                </c:pt>
                <c:pt idx="105">
                  <c:v>2.7516011E-2</c:v>
                </c:pt>
                <c:pt idx="106">
                  <c:v>2.4455207999999999E-2</c:v>
                </c:pt>
                <c:pt idx="107">
                  <c:v>2.0739799999999999E-2</c:v>
                </c:pt>
                <c:pt idx="108">
                  <c:v>1.5742352000000001E-2</c:v>
                </c:pt>
                <c:pt idx="109">
                  <c:v>9.8743279999999999E-3</c:v>
                </c:pt>
                <c:pt idx="110">
                  <c:v>3.8042207999999999E-3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365-425B-BBD1-049F24B5536C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[4]Sheet1!$D$900:$DT$900</c:f>
              <c:numCache>
                <c:formatCode>General</c:formatCode>
                <c:ptCount val="121"/>
                <c:pt idx="0">
                  <c:v>9.3899999999999995E-4</c:v>
                </c:pt>
                <c:pt idx="1">
                  <c:v>1.2748626999999999E-3</c:v>
                </c:pt>
                <c:pt idx="2">
                  <c:v>3.4743420000000001E-3</c:v>
                </c:pt>
                <c:pt idx="3">
                  <c:v>5.6608813000000001E-3</c:v>
                </c:pt>
                <c:pt idx="4">
                  <c:v>7.0804906999999999E-3</c:v>
                </c:pt>
                <c:pt idx="5">
                  <c:v>9.0181500000000008E-3</c:v>
                </c:pt>
                <c:pt idx="6">
                  <c:v>1.1695135000000001E-2</c:v>
                </c:pt>
                <c:pt idx="7">
                  <c:v>1.3224046999999999E-2</c:v>
                </c:pt>
                <c:pt idx="8">
                  <c:v>1.1127966E-2</c:v>
                </c:pt>
                <c:pt idx="9">
                  <c:v>5.0819995999999996E-3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5.71E-4</c:v>
                </c:pt>
                <c:pt idx="15">
                  <c:v>5.4807733000000001E-3</c:v>
                </c:pt>
                <c:pt idx="16">
                  <c:v>8.6812945000000006E-3</c:v>
                </c:pt>
                <c:pt idx="17">
                  <c:v>8.0583909999999998E-3</c:v>
                </c:pt>
                <c:pt idx="18">
                  <c:v>4.5634170000000002E-3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2.5117234000000001E-3</c:v>
                </c:pt>
                <c:pt idx="26">
                  <c:v>7.6776324000000003E-3</c:v>
                </c:pt>
                <c:pt idx="27">
                  <c:v>1.2182470000000001E-2</c:v>
                </c:pt>
                <c:pt idx="28">
                  <c:v>1.6228834000000001E-2</c:v>
                </c:pt>
                <c:pt idx="29">
                  <c:v>1.9815631E-2</c:v>
                </c:pt>
                <c:pt idx="30">
                  <c:v>2.3227725000000001E-2</c:v>
                </c:pt>
                <c:pt idx="31">
                  <c:v>2.6819599999999999E-2</c:v>
                </c:pt>
                <c:pt idx="32">
                  <c:v>3.0763993E-2</c:v>
                </c:pt>
                <c:pt idx="33">
                  <c:v>3.6854148000000003E-2</c:v>
                </c:pt>
                <c:pt idx="34">
                  <c:v>4.431504E-2</c:v>
                </c:pt>
                <c:pt idx="35">
                  <c:v>5.1778222999999998E-2</c:v>
                </c:pt>
                <c:pt idx="36">
                  <c:v>5.6166229999999998E-2</c:v>
                </c:pt>
                <c:pt idx="37">
                  <c:v>5.5830339999999999E-2</c:v>
                </c:pt>
                <c:pt idx="38">
                  <c:v>5.1234726000000001E-2</c:v>
                </c:pt>
                <c:pt idx="39">
                  <c:v>4.4935944999999998E-2</c:v>
                </c:pt>
                <c:pt idx="40">
                  <c:v>3.8279569999999999E-2</c:v>
                </c:pt>
                <c:pt idx="41">
                  <c:v>3.2369540000000002E-2</c:v>
                </c:pt>
                <c:pt idx="42">
                  <c:v>2.7451381E-2</c:v>
                </c:pt>
                <c:pt idx="43">
                  <c:v>2.4906754E-2</c:v>
                </c:pt>
                <c:pt idx="44">
                  <c:v>2.6480889000000001E-2</c:v>
                </c:pt>
                <c:pt idx="45">
                  <c:v>3.0651622E-2</c:v>
                </c:pt>
                <c:pt idx="46">
                  <c:v>3.3920302999999999E-2</c:v>
                </c:pt>
                <c:pt idx="47">
                  <c:v>3.4156222E-2</c:v>
                </c:pt>
                <c:pt idx="48">
                  <c:v>3.2571000000000003E-2</c:v>
                </c:pt>
                <c:pt idx="49">
                  <c:v>3.1462940000000002E-2</c:v>
                </c:pt>
                <c:pt idx="50">
                  <c:v>3.0999533999999999E-2</c:v>
                </c:pt>
                <c:pt idx="51">
                  <c:v>3.0706804000000001E-2</c:v>
                </c:pt>
                <c:pt idx="52">
                  <c:v>3.0408907999999998E-2</c:v>
                </c:pt>
                <c:pt idx="53">
                  <c:v>3.0273147E-2</c:v>
                </c:pt>
                <c:pt idx="54">
                  <c:v>3.0882875000000001E-2</c:v>
                </c:pt>
                <c:pt idx="55">
                  <c:v>3.3841780000000002E-2</c:v>
                </c:pt>
                <c:pt idx="56">
                  <c:v>3.9051389999999998E-2</c:v>
                </c:pt>
                <c:pt idx="57">
                  <c:v>4.7418077000000003E-2</c:v>
                </c:pt>
                <c:pt idx="58">
                  <c:v>5.7089834999999998E-2</c:v>
                </c:pt>
                <c:pt idx="59">
                  <c:v>6.4040824999999996E-2</c:v>
                </c:pt>
                <c:pt idx="60">
                  <c:v>6.5087039999999999E-2</c:v>
                </c:pt>
                <c:pt idx="61">
                  <c:v>6.2389996000000003E-2</c:v>
                </c:pt>
                <c:pt idx="62">
                  <c:v>5.9285286999999999E-2</c:v>
                </c:pt>
                <c:pt idx="63">
                  <c:v>5.6646910000000002E-2</c:v>
                </c:pt>
                <c:pt idx="64">
                  <c:v>5.2129509999999997E-2</c:v>
                </c:pt>
                <c:pt idx="65">
                  <c:v>4.536345E-2</c:v>
                </c:pt>
                <c:pt idx="66">
                  <c:v>4.1566680000000002E-2</c:v>
                </c:pt>
                <c:pt idx="67">
                  <c:v>4.5529357999999999E-2</c:v>
                </c:pt>
                <c:pt idx="68">
                  <c:v>5.4967120000000001E-2</c:v>
                </c:pt>
                <c:pt idx="69">
                  <c:v>6.0012065000000003E-2</c:v>
                </c:pt>
                <c:pt idx="70">
                  <c:v>5.3751926999999998E-2</c:v>
                </c:pt>
                <c:pt idx="71">
                  <c:v>3.7459223999999999E-2</c:v>
                </c:pt>
                <c:pt idx="72">
                  <c:v>1.9373202999999999E-2</c:v>
                </c:pt>
                <c:pt idx="73">
                  <c:v>6.9707683000000001E-3</c:v>
                </c:pt>
                <c:pt idx="74">
                  <c:v>3.0779936E-3</c:v>
                </c:pt>
                <c:pt idx="75">
                  <c:v>5.5227649999999998E-3</c:v>
                </c:pt>
                <c:pt idx="76">
                  <c:v>1.0788381999999999E-2</c:v>
                </c:pt>
                <c:pt idx="77">
                  <c:v>1.5811978000000001E-2</c:v>
                </c:pt>
                <c:pt idx="78">
                  <c:v>2.0207556000000002E-2</c:v>
                </c:pt>
                <c:pt idx="79">
                  <c:v>2.4129768999999999E-2</c:v>
                </c:pt>
                <c:pt idx="80">
                  <c:v>2.6065001000000001E-2</c:v>
                </c:pt>
                <c:pt idx="81">
                  <c:v>2.3882233999999999E-2</c:v>
                </c:pt>
                <c:pt idx="82">
                  <c:v>1.6707949999999999E-2</c:v>
                </c:pt>
                <c:pt idx="83">
                  <c:v>6.7652659999999998E-3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9.6269359999999991E-3</c:v>
                </c:pt>
                <c:pt idx="88">
                  <c:v>2.1063492E-2</c:v>
                </c:pt>
                <c:pt idx="89">
                  <c:v>3.0825124999999998E-2</c:v>
                </c:pt>
                <c:pt idx="90">
                  <c:v>3.6901864999999999E-2</c:v>
                </c:pt>
                <c:pt idx="91">
                  <c:v>3.9543821999999999E-2</c:v>
                </c:pt>
                <c:pt idx="92">
                  <c:v>3.8514525000000001E-2</c:v>
                </c:pt>
                <c:pt idx="93">
                  <c:v>3.6213953E-2</c:v>
                </c:pt>
                <c:pt idx="94">
                  <c:v>3.3458978E-2</c:v>
                </c:pt>
                <c:pt idx="95">
                  <c:v>2.9718727E-2</c:v>
                </c:pt>
                <c:pt idx="96">
                  <c:v>2.8439820000000001E-2</c:v>
                </c:pt>
                <c:pt idx="97">
                  <c:v>2.8299648E-2</c:v>
                </c:pt>
                <c:pt idx="98">
                  <c:v>2.8430318E-2</c:v>
                </c:pt>
                <c:pt idx="99">
                  <c:v>2.8850279999999999E-2</c:v>
                </c:pt>
                <c:pt idx="100">
                  <c:v>3.0033932999999999E-2</c:v>
                </c:pt>
                <c:pt idx="101">
                  <c:v>3.0523345E-2</c:v>
                </c:pt>
                <c:pt idx="102">
                  <c:v>3.0405850000000002E-2</c:v>
                </c:pt>
                <c:pt idx="103">
                  <c:v>3.0414976E-2</c:v>
                </c:pt>
                <c:pt idx="104">
                  <c:v>2.947398E-2</c:v>
                </c:pt>
                <c:pt idx="105">
                  <c:v>2.7516011E-2</c:v>
                </c:pt>
                <c:pt idx="106">
                  <c:v>2.4455207999999999E-2</c:v>
                </c:pt>
                <c:pt idx="107">
                  <c:v>2.0739799999999999E-2</c:v>
                </c:pt>
                <c:pt idx="108">
                  <c:v>1.5742352000000001E-2</c:v>
                </c:pt>
                <c:pt idx="109">
                  <c:v>9.8743279999999999E-3</c:v>
                </c:pt>
                <c:pt idx="110">
                  <c:v>3.8042207999999999E-3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A365-425B-BBD1-049F24B5536C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[4]Sheet1!$D$901:$DT$901</c:f>
              <c:numCache>
                <c:formatCode>General</c:formatCode>
                <c:ptCount val="121"/>
                <c:pt idx="0">
                  <c:v>3.3696170000000001E-3</c:v>
                </c:pt>
                <c:pt idx="1">
                  <c:v>2.8626496999999999E-3</c:v>
                </c:pt>
                <c:pt idx="2">
                  <c:v>4.1952090000000001E-3</c:v>
                </c:pt>
                <c:pt idx="3">
                  <c:v>4.6862652999999999E-3</c:v>
                </c:pt>
                <c:pt idx="4">
                  <c:v>5.0424783999999997E-3</c:v>
                </c:pt>
                <c:pt idx="5">
                  <c:v>6.6216290000000004E-3</c:v>
                </c:pt>
                <c:pt idx="6">
                  <c:v>9.5274379999999992E-3</c:v>
                </c:pt>
                <c:pt idx="7">
                  <c:v>1.1769414000000001E-2</c:v>
                </c:pt>
                <c:pt idx="8">
                  <c:v>1.0546715E-2</c:v>
                </c:pt>
                <c:pt idx="9">
                  <c:v>5.2270809999999997E-3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1.2022274000000001E-3</c:v>
                </c:pt>
                <c:pt idx="15">
                  <c:v>6.3089677000000002E-3</c:v>
                </c:pt>
                <c:pt idx="16">
                  <c:v>9.7995600000000006E-3</c:v>
                </c:pt>
                <c:pt idx="17">
                  <c:v>9.1977854999999997E-3</c:v>
                </c:pt>
                <c:pt idx="18">
                  <c:v>5.2938890000000004E-3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1.11E-4</c:v>
                </c:pt>
                <c:pt idx="26">
                  <c:v>6.1386265000000001E-3</c:v>
                </c:pt>
                <c:pt idx="27">
                  <c:v>1.1334821E-2</c:v>
                </c:pt>
                <c:pt idx="28">
                  <c:v>1.5932411E-2</c:v>
                </c:pt>
                <c:pt idx="29">
                  <c:v>1.9842492E-2</c:v>
                </c:pt>
                <c:pt idx="30">
                  <c:v>2.3623647000000001E-2</c:v>
                </c:pt>
                <c:pt idx="31">
                  <c:v>2.7371572E-2</c:v>
                </c:pt>
                <c:pt idx="32">
                  <c:v>3.088262E-2</c:v>
                </c:pt>
                <c:pt idx="33">
                  <c:v>3.6006370000000003E-2</c:v>
                </c:pt>
                <c:pt idx="34">
                  <c:v>4.2136079999999999E-2</c:v>
                </c:pt>
                <c:pt idx="35">
                  <c:v>4.8063133000000001E-2</c:v>
                </c:pt>
                <c:pt idx="36">
                  <c:v>5.0984849999999998E-2</c:v>
                </c:pt>
                <c:pt idx="37">
                  <c:v>4.9501709999999997E-2</c:v>
                </c:pt>
                <c:pt idx="38">
                  <c:v>4.4227115999999997E-2</c:v>
                </c:pt>
                <c:pt idx="39">
                  <c:v>3.765193E-2</c:v>
                </c:pt>
                <c:pt idx="40">
                  <c:v>3.0910601999999999E-2</c:v>
                </c:pt>
                <c:pt idx="41">
                  <c:v>2.5597885000000001E-2</c:v>
                </c:pt>
                <c:pt idx="42">
                  <c:v>2.1753633000000001E-2</c:v>
                </c:pt>
                <c:pt idx="43">
                  <c:v>2.0729181999999999E-2</c:v>
                </c:pt>
                <c:pt idx="44">
                  <c:v>2.3766160000000001E-2</c:v>
                </c:pt>
                <c:pt idx="45">
                  <c:v>2.8886424000000001E-2</c:v>
                </c:pt>
                <c:pt idx="46">
                  <c:v>3.2582371999999998E-2</c:v>
                </c:pt>
                <c:pt idx="47">
                  <c:v>3.2901465999999997E-2</c:v>
                </c:pt>
                <c:pt idx="48">
                  <c:v>3.1410594E-2</c:v>
                </c:pt>
                <c:pt idx="49">
                  <c:v>3.0901390000000001E-2</c:v>
                </c:pt>
                <c:pt idx="50">
                  <c:v>3.1865098000000001E-2</c:v>
                </c:pt>
                <c:pt idx="51">
                  <c:v>3.3651414999999997E-2</c:v>
                </c:pt>
                <c:pt idx="52">
                  <c:v>3.4814779999999997E-2</c:v>
                </c:pt>
                <c:pt idx="53">
                  <c:v>3.404451E-2</c:v>
                </c:pt>
                <c:pt idx="54">
                  <c:v>3.1616159999999997E-2</c:v>
                </c:pt>
                <c:pt idx="55">
                  <c:v>3.0513775E-2</c:v>
                </c:pt>
                <c:pt idx="56">
                  <c:v>3.2555969999999997E-2</c:v>
                </c:pt>
                <c:pt idx="57">
                  <c:v>3.9576585999999997E-2</c:v>
                </c:pt>
                <c:pt idx="58">
                  <c:v>4.9378030000000003E-2</c:v>
                </c:pt>
                <c:pt idx="59">
                  <c:v>5.7269941999999997E-2</c:v>
                </c:pt>
                <c:pt idx="60">
                  <c:v>5.977946E-2</c:v>
                </c:pt>
                <c:pt idx="61">
                  <c:v>5.8903764999999997E-2</c:v>
                </c:pt>
                <c:pt idx="62">
                  <c:v>5.7791382000000002E-2</c:v>
                </c:pt>
                <c:pt idx="63">
                  <c:v>5.7114656999999999E-2</c:v>
                </c:pt>
                <c:pt idx="64">
                  <c:v>5.4020184999999998E-2</c:v>
                </c:pt>
                <c:pt idx="65">
                  <c:v>4.797328E-2</c:v>
                </c:pt>
                <c:pt idx="66">
                  <c:v>4.4243182999999998E-2</c:v>
                </c:pt>
                <c:pt idx="67">
                  <c:v>4.7968197999999997E-2</c:v>
                </c:pt>
                <c:pt idx="68">
                  <c:v>5.6906376000000002E-2</c:v>
                </c:pt>
                <c:pt idx="69">
                  <c:v>6.119815E-2</c:v>
                </c:pt>
                <c:pt idx="70">
                  <c:v>5.3985699999999998E-2</c:v>
                </c:pt>
                <c:pt idx="71">
                  <c:v>3.7064149999999997E-2</c:v>
                </c:pt>
                <c:pt idx="72">
                  <c:v>1.9335828999999999E-2</c:v>
                </c:pt>
                <c:pt idx="73">
                  <c:v>8.3802349999999998E-3</c:v>
                </c:pt>
                <c:pt idx="74">
                  <c:v>6.3831964999999996E-3</c:v>
                </c:pt>
                <c:pt idx="75">
                  <c:v>1.0241381000000001E-2</c:v>
                </c:pt>
                <c:pt idx="76">
                  <c:v>1.6078964000000001E-2</c:v>
                </c:pt>
                <c:pt idx="77">
                  <c:v>2.0963227000000001E-2</c:v>
                </c:pt>
                <c:pt idx="78">
                  <c:v>2.5011616E-2</c:v>
                </c:pt>
                <c:pt idx="79">
                  <c:v>2.8372383000000001E-2</c:v>
                </c:pt>
                <c:pt idx="80">
                  <c:v>2.9050069000000001E-2</c:v>
                </c:pt>
                <c:pt idx="81">
                  <c:v>2.4712576999999999E-2</c:v>
                </c:pt>
                <c:pt idx="82">
                  <c:v>1.4860508999999999E-2</c:v>
                </c:pt>
                <c:pt idx="83">
                  <c:v>2.4740527999999999E-3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4.2290734E-3</c:v>
                </c:pt>
                <c:pt idx="88">
                  <c:v>1.6435923000000002E-2</c:v>
                </c:pt>
                <c:pt idx="89">
                  <c:v>2.7021598000000001E-2</c:v>
                </c:pt>
                <c:pt idx="90">
                  <c:v>3.4159552000000003E-2</c:v>
                </c:pt>
                <c:pt idx="91">
                  <c:v>3.7904765E-2</c:v>
                </c:pt>
                <c:pt idx="92">
                  <c:v>3.7756820000000003E-2</c:v>
                </c:pt>
                <c:pt idx="93">
                  <c:v>3.5917035999999999E-2</c:v>
                </c:pt>
                <c:pt idx="94">
                  <c:v>3.3390139999999999E-2</c:v>
                </c:pt>
                <c:pt idx="95">
                  <c:v>3.0030958E-2</c:v>
                </c:pt>
                <c:pt idx="96">
                  <c:v>2.9303732999999998E-2</c:v>
                </c:pt>
                <c:pt idx="97">
                  <c:v>2.9948294E-2</c:v>
                </c:pt>
                <c:pt idx="98">
                  <c:v>3.1114320000000001E-2</c:v>
                </c:pt>
                <c:pt idx="99">
                  <c:v>3.2448064999999998E-2</c:v>
                </c:pt>
                <c:pt idx="100">
                  <c:v>3.4018047000000003E-2</c:v>
                </c:pt>
                <c:pt idx="101">
                  <c:v>3.4372510000000002E-2</c:v>
                </c:pt>
                <c:pt idx="102">
                  <c:v>3.4216820000000002E-2</c:v>
                </c:pt>
                <c:pt idx="103">
                  <c:v>3.3826794E-2</c:v>
                </c:pt>
                <c:pt idx="104">
                  <c:v>3.2273784E-2</c:v>
                </c:pt>
                <c:pt idx="105">
                  <c:v>2.9619864999999999E-2</c:v>
                </c:pt>
                <c:pt idx="106">
                  <c:v>2.5830470000000001E-2</c:v>
                </c:pt>
                <c:pt idx="107">
                  <c:v>2.1515533E-2</c:v>
                </c:pt>
                <c:pt idx="108">
                  <c:v>1.5870985000000001E-2</c:v>
                </c:pt>
                <c:pt idx="109">
                  <c:v>9.5296300000000007E-3</c:v>
                </c:pt>
                <c:pt idx="110">
                  <c:v>3.1694105999999999E-3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A365-425B-BBD1-049F24B5536C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[4]Sheet1!$D$902:$DT$902</c:f>
              <c:numCache>
                <c:formatCode>General</c:formatCode>
                <c:ptCount val="121"/>
                <c:pt idx="0">
                  <c:v>3.3696170000000001E-3</c:v>
                </c:pt>
                <c:pt idx="1">
                  <c:v>2.8626496999999999E-3</c:v>
                </c:pt>
                <c:pt idx="2">
                  <c:v>4.1952090000000001E-3</c:v>
                </c:pt>
                <c:pt idx="3">
                  <c:v>4.6862652999999999E-3</c:v>
                </c:pt>
                <c:pt idx="4">
                  <c:v>5.0424783999999997E-3</c:v>
                </c:pt>
                <c:pt idx="5">
                  <c:v>6.6216290000000004E-3</c:v>
                </c:pt>
                <c:pt idx="6">
                  <c:v>9.5274379999999992E-3</c:v>
                </c:pt>
                <c:pt idx="7">
                  <c:v>1.1769414000000001E-2</c:v>
                </c:pt>
                <c:pt idx="8">
                  <c:v>1.0546715E-2</c:v>
                </c:pt>
                <c:pt idx="9">
                  <c:v>5.2270809999999997E-3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1.2022274000000001E-3</c:v>
                </c:pt>
                <c:pt idx="15">
                  <c:v>6.3089677000000002E-3</c:v>
                </c:pt>
                <c:pt idx="16">
                  <c:v>9.7995600000000006E-3</c:v>
                </c:pt>
                <c:pt idx="17">
                  <c:v>9.1977854999999997E-3</c:v>
                </c:pt>
                <c:pt idx="18">
                  <c:v>5.2938890000000004E-3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1.11E-4</c:v>
                </c:pt>
                <c:pt idx="26">
                  <c:v>6.1386265000000001E-3</c:v>
                </c:pt>
                <c:pt idx="27">
                  <c:v>1.1334821E-2</c:v>
                </c:pt>
                <c:pt idx="28">
                  <c:v>1.5932411E-2</c:v>
                </c:pt>
                <c:pt idx="29">
                  <c:v>1.9842492E-2</c:v>
                </c:pt>
                <c:pt idx="30">
                  <c:v>2.3623647000000001E-2</c:v>
                </c:pt>
                <c:pt idx="31">
                  <c:v>2.7371572E-2</c:v>
                </c:pt>
                <c:pt idx="32">
                  <c:v>3.088262E-2</c:v>
                </c:pt>
                <c:pt idx="33">
                  <c:v>3.6006370000000003E-2</c:v>
                </c:pt>
                <c:pt idx="34">
                  <c:v>4.2136079999999999E-2</c:v>
                </c:pt>
                <c:pt idx="35">
                  <c:v>4.8063133000000001E-2</c:v>
                </c:pt>
                <c:pt idx="36">
                  <c:v>5.0984849999999998E-2</c:v>
                </c:pt>
                <c:pt idx="37">
                  <c:v>4.9501709999999997E-2</c:v>
                </c:pt>
                <c:pt idx="38">
                  <c:v>4.4227115999999997E-2</c:v>
                </c:pt>
                <c:pt idx="39">
                  <c:v>3.765193E-2</c:v>
                </c:pt>
                <c:pt idx="40">
                  <c:v>3.0910601999999999E-2</c:v>
                </c:pt>
                <c:pt idx="41">
                  <c:v>2.5597885000000001E-2</c:v>
                </c:pt>
                <c:pt idx="42">
                  <c:v>2.1753633000000001E-2</c:v>
                </c:pt>
                <c:pt idx="43">
                  <c:v>2.0729181999999999E-2</c:v>
                </c:pt>
                <c:pt idx="44">
                  <c:v>2.3766160000000001E-2</c:v>
                </c:pt>
                <c:pt idx="45">
                  <c:v>2.8886424000000001E-2</c:v>
                </c:pt>
                <c:pt idx="46">
                  <c:v>3.2582371999999998E-2</c:v>
                </c:pt>
                <c:pt idx="47">
                  <c:v>3.2901465999999997E-2</c:v>
                </c:pt>
                <c:pt idx="48">
                  <c:v>3.1410594E-2</c:v>
                </c:pt>
                <c:pt idx="49">
                  <c:v>3.0901390000000001E-2</c:v>
                </c:pt>
                <c:pt idx="50">
                  <c:v>3.1865098000000001E-2</c:v>
                </c:pt>
                <c:pt idx="51">
                  <c:v>3.3651414999999997E-2</c:v>
                </c:pt>
                <c:pt idx="52">
                  <c:v>3.4814779999999997E-2</c:v>
                </c:pt>
                <c:pt idx="53">
                  <c:v>3.404451E-2</c:v>
                </c:pt>
                <c:pt idx="54">
                  <c:v>3.1616159999999997E-2</c:v>
                </c:pt>
                <c:pt idx="55">
                  <c:v>3.0513775E-2</c:v>
                </c:pt>
                <c:pt idx="56">
                  <c:v>3.2555969999999997E-2</c:v>
                </c:pt>
                <c:pt idx="57">
                  <c:v>3.9576585999999997E-2</c:v>
                </c:pt>
                <c:pt idx="58">
                  <c:v>4.9378030000000003E-2</c:v>
                </c:pt>
                <c:pt idx="59">
                  <c:v>5.7269941999999997E-2</c:v>
                </c:pt>
                <c:pt idx="60">
                  <c:v>5.977946E-2</c:v>
                </c:pt>
                <c:pt idx="61">
                  <c:v>5.8903764999999997E-2</c:v>
                </c:pt>
                <c:pt idx="62">
                  <c:v>5.7791382000000002E-2</c:v>
                </c:pt>
                <c:pt idx="63">
                  <c:v>5.7114656999999999E-2</c:v>
                </c:pt>
                <c:pt idx="64">
                  <c:v>5.4020184999999998E-2</c:v>
                </c:pt>
                <c:pt idx="65">
                  <c:v>4.797328E-2</c:v>
                </c:pt>
                <c:pt idx="66">
                  <c:v>4.4243182999999998E-2</c:v>
                </c:pt>
                <c:pt idx="67">
                  <c:v>4.7968197999999997E-2</c:v>
                </c:pt>
                <c:pt idx="68">
                  <c:v>5.6906376000000002E-2</c:v>
                </c:pt>
                <c:pt idx="69">
                  <c:v>6.119815E-2</c:v>
                </c:pt>
                <c:pt idx="70">
                  <c:v>5.3985699999999998E-2</c:v>
                </c:pt>
                <c:pt idx="71">
                  <c:v>3.7064149999999997E-2</c:v>
                </c:pt>
                <c:pt idx="72">
                  <c:v>1.9335828999999999E-2</c:v>
                </c:pt>
                <c:pt idx="73">
                  <c:v>8.3802349999999998E-3</c:v>
                </c:pt>
                <c:pt idx="74">
                  <c:v>6.3831964999999996E-3</c:v>
                </c:pt>
                <c:pt idx="75">
                  <c:v>1.0241381000000001E-2</c:v>
                </c:pt>
                <c:pt idx="76">
                  <c:v>1.6078964000000001E-2</c:v>
                </c:pt>
                <c:pt idx="77">
                  <c:v>2.0963227000000001E-2</c:v>
                </c:pt>
                <c:pt idx="78">
                  <c:v>2.5011616E-2</c:v>
                </c:pt>
                <c:pt idx="79">
                  <c:v>2.8372383000000001E-2</c:v>
                </c:pt>
                <c:pt idx="80">
                  <c:v>2.9050069000000001E-2</c:v>
                </c:pt>
                <c:pt idx="81">
                  <c:v>2.4712576999999999E-2</c:v>
                </c:pt>
                <c:pt idx="82">
                  <c:v>1.4860508999999999E-2</c:v>
                </c:pt>
                <c:pt idx="83">
                  <c:v>2.4740527999999999E-3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4.2290734E-3</c:v>
                </c:pt>
                <c:pt idx="88">
                  <c:v>1.6435923000000002E-2</c:v>
                </c:pt>
                <c:pt idx="89">
                  <c:v>2.7021598000000001E-2</c:v>
                </c:pt>
                <c:pt idx="90">
                  <c:v>3.4159552000000003E-2</c:v>
                </c:pt>
                <c:pt idx="91">
                  <c:v>3.7904765E-2</c:v>
                </c:pt>
                <c:pt idx="92">
                  <c:v>3.7756820000000003E-2</c:v>
                </c:pt>
                <c:pt idx="93">
                  <c:v>3.5917035999999999E-2</c:v>
                </c:pt>
                <c:pt idx="94">
                  <c:v>3.3390139999999999E-2</c:v>
                </c:pt>
                <c:pt idx="95">
                  <c:v>3.0030958E-2</c:v>
                </c:pt>
                <c:pt idx="96">
                  <c:v>2.9303732999999998E-2</c:v>
                </c:pt>
                <c:pt idx="97">
                  <c:v>2.9948294E-2</c:v>
                </c:pt>
                <c:pt idx="98">
                  <c:v>3.1114320000000001E-2</c:v>
                </c:pt>
                <c:pt idx="99">
                  <c:v>3.2448064999999998E-2</c:v>
                </c:pt>
                <c:pt idx="100">
                  <c:v>3.4018047000000003E-2</c:v>
                </c:pt>
                <c:pt idx="101">
                  <c:v>3.4372510000000002E-2</c:v>
                </c:pt>
                <c:pt idx="102">
                  <c:v>3.4216820000000002E-2</c:v>
                </c:pt>
                <c:pt idx="103">
                  <c:v>3.3826794E-2</c:v>
                </c:pt>
                <c:pt idx="104">
                  <c:v>3.2273784E-2</c:v>
                </c:pt>
                <c:pt idx="105">
                  <c:v>2.9619864999999999E-2</c:v>
                </c:pt>
                <c:pt idx="106">
                  <c:v>2.5830470000000001E-2</c:v>
                </c:pt>
                <c:pt idx="107">
                  <c:v>2.1515533E-2</c:v>
                </c:pt>
                <c:pt idx="108">
                  <c:v>1.5870985000000001E-2</c:v>
                </c:pt>
                <c:pt idx="109">
                  <c:v>9.5296300000000007E-3</c:v>
                </c:pt>
                <c:pt idx="110">
                  <c:v>3.1694105999999999E-3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A365-425B-BBD1-049F24B5536C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[4]Sheet1!$D$903:$DT$903</c:f>
              <c:numCache>
                <c:formatCode>General</c:formatCode>
                <c:ptCount val="121"/>
                <c:pt idx="0">
                  <c:v>4.9456719999999999E-3</c:v>
                </c:pt>
                <c:pt idx="1">
                  <c:v>3.9415630000000004E-3</c:v>
                </c:pt>
                <c:pt idx="2">
                  <c:v>4.973697E-3</c:v>
                </c:pt>
                <c:pt idx="3">
                  <c:v>4.4589675999999996E-3</c:v>
                </c:pt>
                <c:pt idx="4">
                  <c:v>4.0253377999999998E-3</c:v>
                </c:pt>
                <c:pt idx="5">
                  <c:v>5.1169060000000001E-3</c:v>
                </c:pt>
                <c:pt idx="6">
                  <c:v>7.8834290000000008E-3</c:v>
                </c:pt>
                <c:pt idx="7">
                  <c:v>1.0432607999999999E-2</c:v>
                </c:pt>
                <c:pt idx="8">
                  <c:v>9.7634169999999999E-3</c:v>
                </c:pt>
                <c:pt idx="9">
                  <c:v>5.0565167000000003E-3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1.5037207999999999E-3</c:v>
                </c:pt>
                <c:pt idx="15">
                  <c:v>6.8455846000000002E-3</c:v>
                </c:pt>
                <c:pt idx="16">
                  <c:v>1.0738760999999999E-2</c:v>
                </c:pt>
                <c:pt idx="17">
                  <c:v>1.0395336E-2</c:v>
                </c:pt>
                <c:pt idx="18">
                  <c:v>6.3455923999999999E-3</c:v>
                </c:pt>
                <c:pt idx="19">
                  <c:v>1.8799999999999999E-4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5.0066030000000001E-3</c:v>
                </c:pt>
                <c:pt idx="27">
                  <c:v>1.0769057E-2</c:v>
                </c:pt>
                <c:pt idx="28">
                  <c:v>1.5887765000000002E-2</c:v>
                </c:pt>
                <c:pt idx="29">
                  <c:v>2.015569E-2</c:v>
                </c:pt>
                <c:pt idx="30">
                  <c:v>2.4337894999999998E-2</c:v>
                </c:pt>
                <c:pt idx="31">
                  <c:v>2.8335455999999998E-2</c:v>
                </c:pt>
                <c:pt idx="32">
                  <c:v>3.1650106999999997E-2</c:v>
                </c:pt>
                <c:pt idx="33">
                  <c:v>3.6107300000000002E-2</c:v>
                </c:pt>
                <c:pt idx="34">
                  <c:v>4.1201399999999999E-2</c:v>
                </c:pt>
                <c:pt idx="35">
                  <c:v>4.5932029999999999E-2</c:v>
                </c:pt>
                <c:pt idx="36">
                  <c:v>4.7725120000000003E-2</c:v>
                </c:pt>
                <c:pt idx="37">
                  <c:v>4.5288719999999998E-2</c:v>
                </c:pt>
                <c:pt idx="38">
                  <c:v>3.9454017000000001E-2</c:v>
                </c:pt>
                <c:pt idx="39">
                  <c:v>3.2578749999999997E-2</c:v>
                </c:pt>
                <c:pt idx="40">
                  <c:v>2.5691889999999998E-2</c:v>
                </c:pt>
                <c:pt idx="41">
                  <c:v>2.0733694E-2</c:v>
                </c:pt>
                <c:pt idx="42">
                  <c:v>1.7568965999999998E-2</c:v>
                </c:pt>
                <c:pt idx="43">
                  <c:v>1.7531706000000001E-2</c:v>
                </c:pt>
                <c:pt idx="44">
                  <c:v>2.1469967E-2</c:v>
                </c:pt>
                <c:pt idx="45">
                  <c:v>2.7216134999999999E-2</c:v>
                </c:pt>
                <c:pt idx="46">
                  <c:v>3.1384456999999998E-2</c:v>
                </c:pt>
                <c:pt idx="47">
                  <c:v>3.2170116999999998E-2</c:v>
                </c:pt>
                <c:pt idx="48">
                  <c:v>3.1116499999999998E-2</c:v>
                </c:pt>
                <c:pt idx="49">
                  <c:v>3.0955630000000001E-2</c:v>
                </c:pt>
                <c:pt idx="50">
                  <c:v>3.222539E-2</c:v>
                </c:pt>
                <c:pt idx="51">
                  <c:v>3.4514747999999998E-2</c:v>
                </c:pt>
                <c:pt idx="52">
                  <c:v>3.6269777000000003E-2</c:v>
                </c:pt>
                <c:pt idx="53">
                  <c:v>3.5576219999999999E-2</c:v>
                </c:pt>
                <c:pt idx="54">
                  <c:v>3.2213256000000003E-2</c:v>
                </c:pt>
                <c:pt idx="55">
                  <c:v>2.9366099999999999E-2</c:v>
                </c:pt>
                <c:pt idx="56">
                  <c:v>2.9650202000000001E-2</c:v>
                </c:pt>
                <c:pt idx="57">
                  <c:v>3.5517316E-2</c:v>
                </c:pt>
                <c:pt idx="58">
                  <c:v>4.4886910000000002E-2</c:v>
                </c:pt>
                <c:pt idx="59">
                  <c:v>5.2931033000000002E-2</c:v>
                </c:pt>
                <c:pt idx="60">
                  <c:v>5.5925462000000002E-2</c:v>
                </c:pt>
                <c:pt idx="61">
                  <c:v>5.5815265000000003E-2</c:v>
                </c:pt>
                <c:pt idx="62">
                  <c:v>5.5734449999999998E-2</c:v>
                </c:pt>
                <c:pt idx="63">
                  <c:v>5.6384493000000001E-2</c:v>
                </c:pt>
                <c:pt idx="64">
                  <c:v>5.4648988000000003E-2</c:v>
                </c:pt>
                <c:pt idx="65">
                  <c:v>4.9632493E-2</c:v>
                </c:pt>
                <c:pt idx="66">
                  <c:v>4.6255129999999998E-2</c:v>
                </c:pt>
                <c:pt idx="67">
                  <c:v>4.9631982999999998E-2</c:v>
                </c:pt>
                <c:pt idx="68">
                  <c:v>5.7748830000000001E-2</c:v>
                </c:pt>
                <c:pt idx="69">
                  <c:v>6.1163623E-2</c:v>
                </c:pt>
                <c:pt idx="70">
                  <c:v>5.3397399999999998E-2</c:v>
                </c:pt>
                <c:pt idx="71">
                  <c:v>3.6558500000000001E-2</c:v>
                </c:pt>
                <c:pt idx="72">
                  <c:v>1.9706443000000001E-2</c:v>
                </c:pt>
                <c:pt idx="73">
                  <c:v>1.0203871E-2</c:v>
                </c:pt>
                <c:pt idx="74">
                  <c:v>9.6528150000000004E-3</c:v>
                </c:pt>
                <c:pt idx="75">
                  <c:v>1.423921E-2</c:v>
                </c:pt>
                <c:pt idx="76">
                  <c:v>1.9790452E-2</c:v>
                </c:pt>
                <c:pt idx="77">
                  <c:v>2.3603512E-2</c:v>
                </c:pt>
                <c:pt idx="78">
                  <c:v>2.6422998E-2</c:v>
                </c:pt>
                <c:pt idx="79">
                  <c:v>2.8786946000000001E-2</c:v>
                </c:pt>
                <c:pt idx="80">
                  <c:v>2.8662024000000001E-2</c:v>
                </c:pt>
                <c:pt idx="81">
                  <c:v>2.3608837000000001E-2</c:v>
                </c:pt>
                <c:pt idx="82">
                  <c:v>1.3236957000000001E-2</c:v>
                </c:pt>
                <c:pt idx="83">
                  <c:v>7.54E-4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3.2151496999999999E-3</c:v>
                </c:pt>
                <c:pt idx="88">
                  <c:v>1.4715348E-2</c:v>
                </c:pt>
                <c:pt idx="89">
                  <c:v>2.4564762E-2</c:v>
                </c:pt>
                <c:pt idx="90">
                  <c:v>3.1366350000000001E-2</c:v>
                </c:pt>
                <c:pt idx="91">
                  <c:v>3.5324822999999998E-2</c:v>
                </c:pt>
                <c:pt idx="92">
                  <c:v>3.5799473999999998E-2</c:v>
                </c:pt>
                <c:pt idx="93">
                  <c:v>3.4580636999999997E-2</c:v>
                </c:pt>
                <c:pt idx="94">
                  <c:v>3.2597803000000002E-2</c:v>
                </c:pt>
                <c:pt idx="95">
                  <c:v>2.9895254999999999E-2</c:v>
                </c:pt>
                <c:pt idx="96">
                  <c:v>2.9802954E-2</c:v>
                </c:pt>
                <c:pt idx="97">
                  <c:v>3.1039922000000001E-2</c:v>
                </c:pt>
                <c:pt idx="98">
                  <c:v>3.2784050000000002E-2</c:v>
                </c:pt>
                <c:pt idx="99">
                  <c:v>3.4491296999999997E-2</c:v>
                </c:pt>
                <c:pt idx="100">
                  <c:v>3.6049325E-2</c:v>
                </c:pt>
                <c:pt idx="101">
                  <c:v>3.6151073999999998E-2</c:v>
                </c:pt>
                <c:pt idx="102">
                  <c:v>3.5767210000000001E-2</c:v>
                </c:pt>
                <c:pt idx="103">
                  <c:v>3.4998509999999997E-2</c:v>
                </c:pt>
                <c:pt idx="104">
                  <c:v>3.2999279999999999E-2</c:v>
                </c:pt>
                <c:pt idx="105">
                  <c:v>2.9909514000000002E-2</c:v>
                </c:pt>
                <c:pt idx="106">
                  <c:v>2.5724404999999999E-2</c:v>
                </c:pt>
                <c:pt idx="107">
                  <c:v>2.1152141999999999E-2</c:v>
                </c:pt>
                <c:pt idx="108">
                  <c:v>1.5257634000000001E-2</c:v>
                </c:pt>
                <c:pt idx="109">
                  <c:v>8.797249E-3</c:v>
                </c:pt>
                <c:pt idx="110">
                  <c:v>2.4324809999999998E-3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A365-425B-BBD1-049F24B5536C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[4]Sheet1!$D$904:$DT$904</c:f>
              <c:numCache>
                <c:formatCode>General</c:formatCode>
                <c:ptCount val="121"/>
                <c:pt idx="0">
                  <c:v>4.9456719999999999E-3</c:v>
                </c:pt>
                <c:pt idx="1">
                  <c:v>3.9415630000000004E-3</c:v>
                </c:pt>
                <c:pt idx="2">
                  <c:v>4.973697E-3</c:v>
                </c:pt>
                <c:pt idx="3">
                  <c:v>4.4589675999999996E-3</c:v>
                </c:pt>
                <c:pt idx="4">
                  <c:v>4.0253377999999998E-3</c:v>
                </c:pt>
                <c:pt idx="5">
                  <c:v>5.1169060000000001E-3</c:v>
                </c:pt>
                <c:pt idx="6">
                  <c:v>7.8834290000000008E-3</c:v>
                </c:pt>
                <c:pt idx="7">
                  <c:v>1.0432607999999999E-2</c:v>
                </c:pt>
                <c:pt idx="8">
                  <c:v>9.7634169999999999E-3</c:v>
                </c:pt>
                <c:pt idx="9">
                  <c:v>5.0565167000000003E-3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1.5037207999999999E-3</c:v>
                </c:pt>
                <c:pt idx="15">
                  <c:v>6.8455846000000002E-3</c:v>
                </c:pt>
                <c:pt idx="16">
                  <c:v>1.0738760999999999E-2</c:v>
                </c:pt>
                <c:pt idx="17">
                  <c:v>1.0395336E-2</c:v>
                </c:pt>
                <c:pt idx="18">
                  <c:v>6.3455923999999999E-3</c:v>
                </c:pt>
                <c:pt idx="19">
                  <c:v>1.8799999999999999E-4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5.0066030000000001E-3</c:v>
                </c:pt>
                <c:pt idx="27">
                  <c:v>1.0769057E-2</c:v>
                </c:pt>
                <c:pt idx="28">
                  <c:v>1.5887765000000002E-2</c:v>
                </c:pt>
                <c:pt idx="29">
                  <c:v>2.015569E-2</c:v>
                </c:pt>
                <c:pt idx="30">
                  <c:v>2.4337894999999998E-2</c:v>
                </c:pt>
                <c:pt idx="31">
                  <c:v>2.8335455999999998E-2</c:v>
                </c:pt>
                <c:pt idx="32">
                  <c:v>3.1650106999999997E-2</c:v>
                </c:pt>
                <c:pt idx="33">
                  <c:v>3.6107300000000002E-2</c:v>
                </c:pt>
                <c:pt idx="34">
                  <c:v>4.1201399999999999E-2</c:v>
                </c:pt>
                <c:pt idx="35">
                  <c:v>4.5932029999999999E-2</c:v>
                </c:pt>
                <c:pt idx="36">
                  <c:v>4.7725120000000003E-2</c:v>
                </c:pt>
                <c:pt idx="37">
                  <c:v>4.5288719999999998E-2</c:v>
                </c:pt>
                <c:pt idx="38">
                  <c:v>3.9454017000000001E-2</c:v>
                </c:pt>
                <c:pt idx="39">
                  <c:v>3.2578749999999997E-2</c:v>
                </c:pt>
                <c:pt idx="40">
                  <c:v>2.5691889999999998E-2</c:v>
                </c:pt>
                <c:pt idx="41">
                  <c:v>2.0733694E-2</c:v>
                </c:pt>
                <c:pt idx="42">
                  <c:v>1.7568965999999998E-2</c:v>
                </c:pt>
                <c:pt idx="43">
                  <c:v>1.7531706000000001E-2</c:v>
                </c:pt>
                <c:pt idx="44">
                  <c:v>2.1469967E-2</c:v>
                </c:pt>
                <c:pt idx="45">
                  <c:v>2.7216134999999999E-2</c:v>
                </c:pt>
                <c:pt idx="46">
                  <c:v>3.1384456999999998E-2</c:v>
                </c:pt>
                <c:pt idx="47">
                  <c:v>3.2170116999999998E-2</c:v>
                </c:pt>
                <c:pt idx="48">
                  <c:v>3.1116499999999998E-2</c:v>
                </c:pt>
                <c:pt idx="49">
                  <c:v>3.0955630000000001E-2</c:v>
                </c:pt>
                <c:pt idx="50">
                  <c:v>3.222539E-2</c:v>
                </c:pt>
                <c:pt idx="51">
                  <c:v>3.4514747999999998E-2</c:v>
                </c:pt>
                <c:pt idx="52">
                  <c:v>3.6269777000000003E-2</c:v>
                </c:pt>
                <c:pt idx="53">
                  <c:v>3.5576219999999999E-2</c:v>
                </c:pt>
                <c:pt idx="54">
                  <c:v>3.2213256000000003E-2</c:v>
                </c:pt>
                <c:pt idx="55">
                  <c:v>2.9366099999999999E-2</c:v>
                </c:pt>
                <c:pt idx="56">
                  <c:v>2.9650202000000001E-2</c:v>
                </c:pt>
                <c:pt idx="57">
                  <c:v>3.5517316E-2</c:v>
                </c:pt>
                <c:pt idx="58">
                  <c:v>4.4886910000000002E-2</c:v>
                </c:pt>
                <c:pt idx="59">
                  <c:v>5.2931033000000002E-2</c:v>
                </c:pt>
                <c:pt idx="60">
                  <c:v>5.5925462000000002E-2</c:v>
                </c:pt>
                <c:pt idx="61">
                  <c:v>5.5815265000000003E-2</c:v>
                </c:pt>
                <c:pt idx="62">
                  <c:v>5.5734449999999998E-2</c:v>
                </c:pt>
                <c:pt idx="63">
                  <c:v>5.6384493000000001E-2</c:v>
                </c:pt>
                <c:pt idx="64">
                  <c:v>5.4648988000000003E-2</c:v>
                </c:pt>
                <c:pt idx="65">
                  <c:v>4.9632493E-2</c:v>
                </c:pt>
                <c:pt idx="66">
                  <c:v>4.6255129999999998E-2</c:v>
                </c:pt>
                <c:pt idx="67">
                  <c:v>4.9631982999999998E-2</c:v>
                </c:pt>
                <c:pt idx="68">
                  <c:v>5.7748830000000001E-2</c:v>
                </c:pt>
                <c:pt idx="69">
                  <c:v>6.1163623E-2</c:v>
                </c:pt>
                <c:pt idx="70">
                  <c:v>5.3397399999999998E-2</c:v>
                </c:pt>
                <c:pt idx="71">
                  <c:v>3.6558500000000001E-2</c:v>
                </c:pt>
                <c:pt idx="72">
                  <c:v>1.9706443000000001E-2</c:v>
                </c:pt>
                <c:pt idx="73">
                  <c:v>1.0203871E-2</c:v>
                </c:pt>
                <c:pt idx="74">
                  <c:v>9.6528150000000004E-3</c:v>
                </c:pt>
                <c:pt idx="75">
                  <c:v>1.423921E-2</c:v>
                </c:pt>
                <c:pt idx="76">
                  <c:v>1.9790452E-2</c:v>
                </c:pt>
                <c:pt idx="77">
                  <c:v>2.3603512E-2</c:v>
                </c:pt>
                <c:pt idx="78">
                  <c:v>2.6422998E-2</c:v>
                </c:pt>
                <c:pt idx="79">
                  <c:v>2.8786946000000001E-2</c:v>
                </c:pt>
                <c:pt idx="80">
                  <c:v>2.8662024000000001E-2</c:v>
                </c:pt>
                <c:pt idx="81">
                  <c:v>2.3608837000000001E-2</c:v>
                </c:pt>
                <c:pt idx="82">
                  <c:v>1.3236957000000001E-2</c:v>
                </c:pt>
                <c:pt idx="83">
                  <c:v>7.54E-4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3.2151496999999999E-3</c:v>
                </c:pt>
                <c:pt idx="88">
                  <c:v>1.4715348E-2</c:v>
                </c:pt>
                <c:pt idx="89">
                  <c:v>2.4564762E-2</c:v>
                </c:pt>
                <c:pt idx="90">
                  <c:v>3.1366350000000001E-2</c:v>
                </c:pt>
                <c:pt idx="91">
                  <c:v>3.5324822999999998E-2</c:v>
                </c:pt>
                <c:pt idx="92">
                  <c:v>3.5799473999999998E-2</c:v>
                </c:pt>
                <c:pt idx="93">
                  <c:v>3.4580636999999997E-2</c:v>
                </c:pt>
                <c:pt idx="94">
                  <c:v>3.2597803000000002E-2</c:v>
                </c:pt>
                <c:pt idx="95">
                  <c:v>2.9895254999999999E-2</c:v>
                </c:pt>
                <c:pt idx="96">
                  <c:v>2.9802954E-2</c:v>
                </c:pt>
                <c:pt idx="97">
                  <c:v>3.1039922000000001E-2</c:v>
                </c:pt>
                <c:pt idx="98">
                  <c:v>3.2784050000000002E-2</c:v>
                </c:pt>
                <c:pt idx="99">
                  <c:v>3.4491296999999997E-2</c:v>
                </c:pt>
                <c:pt idx="100">
                  <c:v>3.6049325E-2</c:v>
                </c:pt>
                <c:pt idx="101">
                  <c:v>3.6151073999999998E-2</c:v>
                </c:pt>
                <c:pt idx="102">
                  <c:v>3.5767210000000001E-2</c:v>
                </c:pt>
                <c:pt idx="103">
                  <c:v>3.4998509999999997E-2</c:v>
                </c:pt>
                <c:pt idx="104">
                  <c:v>3.2999279999999999E-2</c:v>
                </c:pt>
                <c:pt idx="105">
                  <c:v>2.9909514000000002E-2</c:v>
                </c:pt>
                <c:pt idx="106">
                  <c:v>2.5724404999999999E-2</c:v>
                </c:pt>
                <c:pt idx="107">
                  <c:v>2.1152141999999999E-2</c:v>
                </c:pt>
                <c:pt idx="108">
                  <c:v>1.5257634000000001E-2</c:v>
                </c:pt>
                <c:pt idx="109">
                  <c:v>8.797249E-3</c:v>
                </c:pt>
                <c:pt idx="110">
                  <c:v>2.4324809999999998E-3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A365-425B-BBD1-049F24B5536C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[4]Sheet1!$D$905:$DT$905</c:f>
              <c:numCache>
                <c:formatCode>General</c:formatCode>
                <c:ptCount val="121"/>
                <c:pt idx="0">
                  <c:v>4.9456719999999999E-3</c:v>
                </c:pt>
                <c:pt idx="1">
                  <c:v>3.9415630000000004E-3</c:v>
                </c:pt>
                <c:pt idx="2">
                  <c:v>4.973697E-3</c:v>
                </c:pt>
                <c:pt idx="3">
                  <c:v>4.4589675999999996E-3</c:v>
                </c:pt>
                <c:pt idx="4">
                  <c:v>4.0253377999999998E-3</c:v>
                </c:pt>
                <c:pt idx="5">
                  <c:v>5.1169060000000001E-3</c:v>
                </c:pt>
                <c:pt idx="6">
                  <c:v>7.8834290000000008E-3</c:v>
                </c:pt>
                <c:pt idx="7">
                  <c:v>1.0432607999999999E-2</c:v>
                </c:pt>
                <c:pt idx="8">
                  <c:v>9.7634169999999999E-3</c:v>
                </c:pt>
                <c:pt idx="9">
                  <c:v>5.0565167000000003E-3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1.5037207999999999E-3</c:v>
                </c:pt>
                <c:pt idx="15">
                  <c:v>6.8455846000000002E-3</c:v>
                </c:pt>
                <c:pt idx="16">
                  <c:v>1.0738760999999999E-2</c:v>
                </c:pt>
                <c:pt idx="17">
                  <c:v>1.0395336E-2</c:v>
                </c:pt>
                <c:pt idx="18">
                  <c:v>6.3455923999999999E-3</c:v>
                </c:pt>
                <c:pt idx="19">
                  <c:v>1.8799999999999999E-4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5.0066030000000001E-3</c:v>
                </c:pt>
                <c:pt idx="27">
                  <c:v>1.0769057E-2</c:v>
                </c:pt>
                <c:pt idx="28">
                  <c:v>1.5887765000000002E-2</c:v>
                </c:pt>
                <c:pt idx="29">
                  <c:v>2.015569E-2</c:v>
                </c:pt>
                <c:pt idx="30">
                  <c:v>2.4337894999999998E-2</c:v>
                </c:pt>
                <c:pt idx="31">
                  <c:v>2.8335455999999998E-2</c:v>
                </c:pt>
                <c:pt idx="32">
                  <c:v>3.1650106999999997E-2</c:v>
                </c:pt>
                <c:pt idx="33">
                  <c:v>3.6107300000000002E-2</c:v>
                </c:pt>
                <c:pt idx="34">
                  <c:v>4.1201399999999999E-2</c:v>
                </c:pt>
                <c:pt idx="35">
                  <c:v>4.5932029999999999E-2</c:v>
                </c:pt>
                <c:pt idx="36">
                  <c:v>4.7725120000000003E-2</c:v>
                </c:pt>
                <c:pt idx="37">
                  <c:v>4.5288719999999998E-2</c:v>
                </c:pt>
                <c:pt idx="38">
                  <c:v>3.9454017000000001E-2</c:v>
                </c:pt>
                <c:pt idx="39">
                  <c:v>3.2578749999999997E-2</c:v>
                </c:pt>
                <c:pt idx="40">
                  <c:v>2.5691889999999998E-2</c:v>
                </c:pt>
                <c:pt idx="41">
                  <c:v>2.0733694E-2</c:v>
                </c:pt>
                <c:pt idx="42">
                  <c:v>1.7568965999999998E-2</c:v>
                </c:pt>
                <c:pt idx="43">
                  <c:v>1.7531706000000001E-2</c:v>
                </c:pt>
                <c:pt idx="44">
                  <c:v>2.1469967E-2</c:v>
                </c:pt>
                <c:pt idx="45">
                  <c:v>2.7216134999999999E-2</c:v>
                </c:pt>
                <c:pt idx="46">
                  <c:v>3.1384456999999998E-2</c:v>
                </c:pt>
                <c:pt idx="47">
                  <c:v>3.2170116999999998E-2</c:v>
                </c:pt>
                <c:pt idx="48">
                  <c:v>3.1116499999999998E-2</c:v>
                </c:pt>
                <c:pt idx="49">
                  <c:v>3.0955630000000001E-2</c:v>
                </c:pt>
                <c:pt idx="50">
                  <c:v>3.222539E-2</c:v>
                </c:pt>
                <c:pt idx="51">
                  <c:v>3.4514747999999998E-2</c:v>
                </c:pt>
                <c:pt idx="52">
                  <c:v>3.6269777000000003E-2</c:v>
                </c:pt>
                <c:pt idx="53">
                  <c:v>3.5576219999999999E-2</c:v>
                </c:pt>
                <c:pt idx="54">
                  <c:v>3.2213256000000003E-2</c:v>
                </c:pt>
                <c:pt idx="55">
                  <c:v>2.9366099999999999E-2</c:v>
                </c:pt>
                <c:pt idx="56">
                  <c:v>2.9650202000000001E-2</c:v>
                </c:pt>
                <c:pt idx="57">
                  <c:v>3.5517316E-2</c:v>
                </c:pt>
                <c:pt idx="58">
                  <c:v>4.4886910000000002E-2</c:v>
                </c:pt>
                <c:pt idx="59">
                  <c:v>5.2931033000000002E-2</c:v>
                </c:pt>
                <c:pt idx="60">
                  <c:v>5.5925462000000002E-2</c:v>
                </c:pt>
                <c:pt idx="61">
                  <c:v>5.5815265000000003E-2</c:v>
                </c:pt>
                <c:pt idx="62">
                  <c:v>5.5734449999999998E-2</c:v>
                </c:pt>
                <c:pt idx="63">
                  <c:v>5.6384493000000001E-2</c:v>
                </c:pt>
                <c:pt idx="64">
                  <c:v>5.4648988000000003E-2</c:v>
                </c:pt>
                <c:pt idx="65">
                  <c:v>4.9632493E-2</c:v>
                </c:pt>
                <c:pt idx="66">
                  <c:v>4.6255129999999998E-2</c:v>
                </c:pt>
                <c:pt idx="67">
                  <c:v>4.9631982999999998E-2</c:v>
                </c:pt>
                <c:pt idx="68">
                  <c:v>5.7748830000000001E-2</c:v>
                </c:pt>
                <c:pt idx="69">
                  <c:v>6.1163623E-2</c:v>
                </c:pt>
                <c:pt idx="70">
                  <c:v>5.3397399999999998E-2</c:v>
                </c:pt>
                <c:pt idx="71">
                  <c:v>3.6558500000000001E-2</c:v>
                </c:pt>
                <c:pt idx="72">
                  <c:v>1.9706443000000001E-2</c:v>
                </c:pt>
                <c:pt idx="73">
                  <c:v>1.0203871E-2</c:v>
                </c:pt>
                <c:pt idx="74">
                  <c:v>9.6528150000000004E-3</c:v>
                </c:pt>
                <c:pt idx="75">
                  <c:v>1.423921E-2</c:v>
                </c:pt>
                <c:pt idx="76">
                  <c:v>1.9790452E-2</c:v>
                </c:pt>
                <c:pt idx="77">
                  <c:v>2.3603512E-2</c:v>
                </c:pt>
                <c:pt idx="78">
                  <c:v>2.6422998E-2</c:v>
                </c:pt>
                <c:pt idx="79">
                  <c:v>2.8786946000000001E-2</c:v>
                </c:pt>
                <c:pt idx="80">
                  <c:v>2.8662024000000001E-2</c:v>
                </c:pt>
                <c:pt idx="81">
                  <c:v>2.3608837000000001E-2</c:v>
                </c:pt>
                <c:pt idx="82">
                  <c:v>1.3236957000000001E-2</c:v>
                </c:pt>
                <c:pt idx="83">
                  <c:v>7.54E-4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3.2151496999999999E-3</c:v>
                </c:pt>
                <c:pt idx="88">
                  <c:v>1.4715348E-2</c:v>
                </c:pt>
                <c:pt idx="89">
                  <c:v>2.4564762E-2</c:v>
                </c:pt>
                <c:pt idx="90">
                  <c:v>3.1366350000000001E-2</c:v>
                </c:pt>
                <c:pt idx="91">
                  <c:v>3.5324822999999998E-2</c:v>
                </c:pt>
                <c:pt idx="92">
                  <c:v>3.5799473999999998E-2</c:v>
                </c:pt>
                <c:pt idx="93">
                  <c:v>3.4580636999999997E-2</c:v>
                </c:pt>
                <c:pt idx="94">
                  <c:v>3.2597803000000002E-2</c:v>
                </c:pt>
                <c:pt idx="95">
                  <c:v>2.9895254999999999E-2</c:v>
                </c:pt>
                <c:pt idx="96">
                  <c:v>2.9802954E-2</c:v>
                </c:pt>
                <c:pt idx="97">
                  <c:v>3.1039922000000001E-2</c:v>
                </c:pt>
                <c:pt idx="98">
                  <c:v>3.2784050000000002E-2</c:v>
                </c:pt>
                <c:pt idx="99">
                  <c:v>3.4491296999999997E-2</c:v>
                </c:pt>
                <c:pt idx="100">
                  <c:v>3.6049325E-2</c:v>
                </c:pt>
                <c:pt idx="101">
                  <c:v>3.6151073999999998E-2</c:v>
                </c:pt>
                <c:pt idx="102">
                  <c:v>3.5767210000000001E-2</c:v>
                </c:pt>
                <c:pt idx="103">
                  <c:v>3.4998509999999997E-2</c:v>
                </c:pt>
                <c:pt idx="104">
                  <c:v>3.2999279999999999E-2</c:v>
                </c:pt>
                <c:pt idx="105">
                  <c:v>2.9909514000000002E-2</c:v>
                </c:pt>
                <c:pt idx="106">
                  <c:v>2.5724404999999999E-2</c:v>
                </c:pt>
                <c:pt idx="107">
                  <c:v>2.1152141999999999E-2</c:v>
                </c:pt>
                <c:pt idx="108">
                  <c:v>1.5257634000000001E-2</c:v>
                </c:pt>
                <c:pt idx="109">
                  <c:v>8.797249E-3</c:v>
                </c:pt>
                <c:pt idx="110">
                  <c:v>2.4324809999999998E-3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A365-425B-BBD1-049F24B5536C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[4]Sheet1!$D$906:$DT$906</c:f>
              <c:numCache>
                <c:formatCode>General</c:formatCode>
                <c:ptCount val="121"/>
                <c:pt idx="0">
                  <c:v>5.4814750000000004E-3</c:v>
                </c:pt>
                <c:pt idx="1">
                  <c:v>4.2035010000000001E-3</c:v>
                </c:pt>
                <c:pt idx="2">
                  <c:v>5.1259957000000002E-3</c:v>
                </c:pt>
                <c:pt idx="3">
                  <c:v>4.2979144E-3</c:v>
                </c:pt>
                <c:pt idx="4">
                  <c:v>3.617239E-3</c:v>
                </c:pt>
                <c:pt idx="5">
                  <c:v>4.4630099999999999E-3</c:v>
                </c:pt>
                <c:pt idx="6">
                  <c:v>7.0122200000000004E-3</c:v>
                </c:pt>
                <c:pt idx="7">
                  <c:v>9.5843690000000006E-3</c:v>
                </c:pt>
                <c:pt idx="8">
                  <c:v>9.197251E-3</c:v>
                </c:pt>
                <c:pt idx="9">
                  <c:v>4.9293590000000003E-3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1.6436764000000001E-3</c:v>
                </c:pt>
                <c:pt idx="15">
                  <c:v>7.1799050000000003E-3</c:v>
                </c:pt>
                <c:pt idx="16">
                  <c:v>1.1344619E-2</c:v>
                </c:pt>
                <c:pt idx="17">
                  <c:v>1.115467E-2</c:v>
                </c:pt>
                <c:pt idx="18">
                  <c:v>7.0276195000000003E-3</c:v>
                </c:pt>
                <c:pt idx="19">
                  <c:v>5.4900000000000001E-4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4.6674333999999996E-3</c:v>
                </c:pt>
                <c:pt idx="27">
                  <c:v>1.0550649E-2</c:v>
                </c:pt>
                <c:pt idx="28">
                  <c:v>1.5743943E-2</c:v>
                </c:pt>
                <c:pt idx="29">
                  <c:v>2.0047842999999999E-2</c:v>
                </c:pt>
                <c:pt idx="30">
                  <c:v>2.433689E-2</c:v>
                </c:pt>
                <c:pt idx="31">
                  <c:v>2.8416146E-2</c:v>
                </c:pt>
                <c:pt idx="32">
                  <c:v>3.1658552999999999E-2</c:v>
                </c:pt>
                <c:pt idx="33">
                  <c:v>3.5940565000000001E-2</c:v>
                </c:pt>
                <c:pt idx="34">
                  <c:v>4.0813892999999997E-2</c:v>
                </c:pt>
                <c:pt idx="35">
                  <c:v>4.5321162999999998E-2</c:v>
                </c:pt>
                <c:pt idx="36">
                  <c:v>4.6897920000000003E-2</c:v>
                </c:pt>
                <c:pt idx="37">
                  <c:v>4.4212606000000002E-2</c:v>
                </c:pt>
                <c:pt idx="38">
                  <c:v>3.8160810000000003E-2</c:v>
                </c:pt>
                <c:pt idx="39">
                  <c:v>3.1023519999999999E-2</c:v>
                </c:pt>
                <c:pt idx="40">
                  <c:v>2.3791126999999999E-2</c:v>
                </c:pt>
                <c:pt idx="41">
                  <c:v>1.8619606E-2</c:v>
                </c:pt>
                <c:pt idx="42">
                  <c:v>1.5536741999999999E-2</c:v>
                </c:pt>
                <c:pt idx="43">
                  <c:v>1.5958377999999999E-2</c:v>
                </c:pt>
                <c:pt idx="44">
                  <c:v>2.044427E-2</c:v>
                </c:pt>
                <c:pt idx="45">
                  <c:v>2.6578588E-2</c:v>
                </c:pt>
                <c:pt idx="46">
                  <c:v>3.0954089000000001E-2</c:v>
                </c:pt>
                <c:pt idx="47">
                  <c:v>3.1928326999999999E-2</c:v>
                </c:pt>
                <c:pt idx="48">
                  <c:v>3.1083142000000001E-2</c:v>
                </c:pt>
                <c:pt idx="49">
                  <c:v>3.1016131999999998E-2</c:v>
                </c:pt>
                <c:pt idx="50">
                  <c:v>3.2174937000000001E-2</c:v>
                </c:pt>
                <c:pt idx="51">
                  <c:v>3.4363604999999998E-2</c:v>
                </c:pt>
                <c:pt idx="52">
                  <c:v>3.6176532999999997E-2</c:v>
                </c:pt>
                <c:pt idx="53">
                  <c:v>3.5640873000000003E-2</c:v>
                </c:pt>
                <c:pt idx="54">
                  <c:v>3.2188065000000002E-2</c:v>
                </c:pt>
                <c:pt idx="55">
                  <c:v>2.8835725E-2</c:v>
                </c:pt>
                <c:pt idx="56">
                  <c:v>2.8383176999999999E-2</c:v>
                </c:pt>
                <c:pt idx="57">
                  <c:v>3.3614848000000003E-2</c:v>
                </c:pt>
                <c:pt idx="58">
                  <c:v>4.2596559999999999E-2</c:v>
                </c:pt>
                <c:pt idx="59">
                  <c:v>5.056364E-2</c:v>
                </c:pt>
                <c:pt idx="60">
                  <c:v>5.3687353E-2</c:v>
                </c:pt>
                <c:pt idx="61">
                  <c:v>5.3918081999999999E-2</c:v>
                </c:pt>
                <c:pt idx="62">
                  <c:v>5.436448E-2</c:v>
                </c:pt>
                <c:pt idx="63">
                  <c:v>5.5700995000000003E-2</c:v>
                </c:pt>
                <c:pt idx="64">
                  <c:v>5.4663107000000002E-2</c:v>
                </c:pt>
                <c:pt idx="65">
                  <c:v>5.0162617E-2</c:v>
                </c:pt>
                <c:pt idx="66">
                  <c:v>4.7006345999999997E-2</c:v>
                </c:pt>
                <c:pt idx="67">
                  <c:v>5.0348558000000002E-2</c:v>
                </c:pt>
                <c:pt idx="68">
                  <c:v>5.8221496999999997E-2</c:v>
                </c:pt>
                <c:pt idx="69">
                  <c:v>6.1310987999999997E-2</c:v>
                </c:pt>
                <c:pt idx="70">
                  <c:v>5.3247086999999999E-2</c:v>
                </c:pt>
                <c:pt idx="71">
                  <c:v>3.6348409999999998E-2</c:v>
                </c:pt>
                <c:pt idx="72">
                  <c:v>1.9887043E-2</c:v>
                </c:pt>
                <c:pt idx="73">
                  <c:v>1.1219672999999999E-2</c:v>
                </c:pt>
                <c:pt idx="74">
                  <c:v>1.1617335499999999E-2</c:v>
                </c:pt>
                <c:pt idx="75">
                  <c:v>1.6759916999999999E-2</c:v>
                </c:pt>
                <c:pt idx="76">
                  <c:v>2.2122994E-2</c:v>
                </c:pt>
                <c:pt idx="77">
                  <c:v>2.5034622999999999E-2</c:v>
                </c:pt>
                <c:pt idx="78">
                  <c:v>2.667286E-2</c:v>
                </c:pt>
                <c:pt idx="79">
                  <c:v>2.8055127999999999E-2</c:v>
                </c:pt>
                <c:pt idx="80">
                  <c:v>2.7373762999999999E-2</c:v>
                </c:pt>
                <c:pt idx="81">
                  <c:v>2.2173664999999999E-2</c:v>
                </c:pt>
                <c:pt idx="82">
                  <c:v>1.1989114E-2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3.2146232999999999E-3</c:v>
                </c:pt>
                <c:pt idx="88">
                  <c:v>1.41111985E-2</c:v>
                </c:pt>
                <c:pt idx="89">
                  <c:v>2.3290432999999999E-2</c:v>
                </c:pt>
                <c:pt idx="90">
                  <c:v>2.9634580000000001E-2</c:v>
                </c:pt>
                <c:pt idx="91">
                  <c:v>3.3507259999999997E-2</c:v>
                </c:pt>
                <c:pt idx="92">
                  <c:v>3.4263215999999999E-2</c:v>
                </c:pt>
                <c:pt idx="93">
                  <c:v>3.3433124000000002E-2</c:v>
                </c:pt>
                <c:pt idx="94">
                  <c:v>3.1853393000000001E-2</c:v>
                </c:pt>
                <c:pt idx="95">
                  <c:v>2.9610129999999998E-2</c:v>
                </c:pt>
                <c:pt idx="96">
                  <c:v>2.9926404E-2</c:v>
                </c:pt>
                <c:pt idx="97">
                  <c:v>3.1479258000000003E-2</c:v>
                </c:pt>
                <c:pt idx="98">
                  <c:v>3.3456924999999998E-2</c:v>
                </c:pt>
                <c:pt idx="99">
                  <c:v>3.5236789999999997E-2</c:v>
                </c:pt>
                <c:pt idx="100">
                  <c:v>3.6643824999999998E-2</c:v>
                </c:pt>
                <c:pt idx="101">
                  <c:v>3.6458600000000001E-2</c:v>
                </c:pt>
                <c:pt idx="102">
                  <c:v>3.5842760000000001E-2</c:v>
                </c:pt>
                <c:pt idx="103">
                  <c:v>3.4816399999999997E-2</c:v>
                </c:pt>
                <c:pt idx="104">
                  <c:v>3.2566369999999997E-2</c:v>
                </c:pt>
                <c:pt idx="105">
                  <c:v>2.9268791999999998E-2</c:v>
                </c:pt>
                <c:pt idx="106">
                  <c:v>2.4931073000000002E-2</c:v>
                </c:pt>
                <c:pt idx="107">
                  <c:v>2.0322012E-2</c:v>
                </c:pt>
                <c:pt idx="108">
                  <c:v>1.4388478999999999E-2</c:v>
                </c:pt>
                <c:pt idx="109">
                  <c:v>7.9671810000000003E-3</c:v>
                </c:pt>
                <c:pt idx="110">
                  <c:v>1.7021067999999999E-3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A365-425B-BBD1-049F24B5536C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[4]Sheet1!$D$907:$DT$907</c:f>
              <c:numCache>
                <c:formatCode>General</c:formatCode>
                <c:ptCount val="121"/>
                <c:pt idx="0">
                  <c:v>5.4814750000000004E-3</c:v>
                </c:pt>
                <c:pt idx="1">
                  <c:v>4.2035010000000001E-3</c:v>
                </c:pt>
                <c:pt idx="2">
                  <c:v>5.1259957000000002E-3</c:v>
                </c:pt>
                <c:pt idx="3">
                  <c:v>4.2979144E-3</c:v>
                </c:pt>
                <c:pt idx="4">
                  <c:v>3.617239E-3</c:v>
                </c:pt>
                <c:pt idx="5">
                  <c:v>4.4630099999999999E-3</c:v>
                </c:pt>
                <c:pt idx="6">
                  <c:v>7.0122200000000004E-3</c:v>
                </c:pt>
                <c:pt idx="7">
                  <c:v>9.5843690000000006E-3</c:v>
                </c:pt>
                <c:pt idx="8">
                  <c:v>9.197251E-3</c:v>
                </c:pt>
                <c:pt idx="9">
                  <c:v>4.9293590000000003E-3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1.6436764000000001E-3</c:v>
                </c:pt>
                <c:pt idx="15">
                  <c:v>7.1799050000000003E-3</c:v>
                </c:pt>
                <c:pt idx="16">
                  <c:v>1.1344619E-2</c:v>
                </c:pt>
                <c:pt idx="17">
                  <c:v>1.115467E-2</c:v>
                </c:pt>
                <c:pt idx="18">
                  <c:v>7.0276195000000003E-3</c:v>
                </c:pt>
                <c:pt idx="19">
                  <c:v>5.4900000000000001E-4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4.6674333999999996E-3</c:v>
                </c:pt>
                <c:pt idx="27">
                  <c:v>1.0550649E-2</c:v>
                </c:pt>
                <c:pt idx="28">
                  <c:v>1.5743943E-2</c:v>
                </c:pt>
                <c:pt idx="29">
                  <c:v>2.0047842999999999E-2</c:v>
                </c:pt>
                <c:pt idx="30">
                  <c:v>2.433689E-2</c:v>
                </c:pt>
                <c:pt idx="31">
                  <c:v>2.8416146E-2</c:v>
                </c:pt>
                <c:pt idx="32">
                  <c:v>3.1658552999999999E-2</c:v>
                </c:pt>
                <c:pt idx="33">
                  <c:v>3.5940565000000001E-2</c:v>
                </c:pt>
                <c:pt idx="34">
                  <c:v>4.0813892999999997E-2</c:v>
                </c:pt>
                <c:pt idx="35">
                  <c:v>4.5321162999999998E-2</c:v>
                </c:pt>
                <c:pt idx="36">
                  <c:v>4.6897920000000003E-2</c:v>
                </c:pt>
                <c:pt idx="37">
                  <c:v>4.4212606000000002E-2</c:v>
                </c:pt>
                <c:pt idx="38">
                  <c:v>3.8160810000000003E-2</c:v>
                </c:pt>
                <c:pt idx="39">
                  <c:v>3.1023519999999999E-2</c:v>
                </c:pt>
                <c:pt idx="40">
                  <c:v>2.3791126999999999E-2</c:v>
                </c:pt>
                <c:pt idx="41">
                  <c:v>1.8619606E-2</c:v>
                </c:pt>
                <c:pt idx="42">
                  <c:v>1.5536741999999999E-2</c:v>
                </c:pt>
                <c:pt idx="43">
                  <c:v>1.5958377999999999E-2</c:v>
                </c:pt>
                <c:pt idx="44">
                  <c:v>2.044427E-2</c:v>
                </c:pt>
                <c:pt idx="45">
                  <c:v>2.6578588E-2</c:v>
                </c:pt>
                <c:pt idx="46">
                  <c:v>3.0954089000000001E-2</c:v>
                </c:pt>
                <c:pt idx="47">
                  <c:v>3.1928326999999999E-2</c:v>
                </c:pt>
                <c:pt idx="48">
                  <c:v>3.1083142000000001E-2</c:v>
                </c:pt>
                <c:pt idx="49">
                  <c:v>3.1016131999999998E-2</c:v>
                </c:pt>
                <c:pt idx="50">
                  <c:v>3.2174937000000001E-2</c:v>
                </c:pt>
                <c:pt idx="51">
                  <c:v>3.4363604999999998E-2</c:v>
                </c:pt>
                <c:pt idx="52">
                  <c:v>3.6176532999999997E-2</c:v>
                </c:pt>
                <c:pt idx="53">
                  <c:v>3.5640873000000003E-2</c:v>
                </c:pt>
                <c:pt idx="54">
                  <c:v>3.2188065000000002E-2</c:v>
                </c:pt>
                <c:pt idx="55">
                  <c:v>2.8835725E-2</c:v>
                </c:pt>
                <c:pt idx="56">
                  <c:v>2.8383176999999999E-2</c:v>
                </c:pt>
                <c:pt idx="57">
                  <c:v>3.3614848000000003E-2</c:v>
                </c:pt>
                <c:pt idx="58">
                  <c:v>4.2596559999999999E-2</c:v>
                </c:pt>
                <c:pt idx="59">
                  <c:v>5.056364E-2</c:v>
                </c:pt>
                <c:pt idx="60">
                  <c:v>5.3687353E-2</c:v>
                </c:pt>
                <c:pt idx="61">
                  <c:v>5.3918081999999999E-2</c:v>
                </c:pt>
                <c:pt idx="62">
                  <c:v>5.436448E-2</c:v>
                </c:pt>
                <c:pt idx="63">
                  <c:v>5.5700995000000003E-2</c:v>
                </c:pt>
                <c:pt idx="64">
                  <c:v>5.4663107000000002E-2</c:v>
                </c:pt>
                <c:pt idx="65">
                  <c:v>5.0162617E-2</c:v>
                </c:pt>
                <c:pt idx="66">
                  <c:v>4.7006345999999997E-2</c:v>
                </c:pt>
                <c:pt idx="67">
                  <c:v>5.0348558000000002E-2</c:v>
                </c:pt>
                <c:pt idx="68">
                  <c:v>5.8221496999999997E-2</c:v>
                </c:pt>
                <c:pt idx="69">
                  <c:v>6.1310987999999997E-2</c:v>
                </c:pt>
                <c:pt idx="70">
                  <c:v>5.3247086999999999E-2</c:v>
                </c:pt>
                <c:pt idx="71">
                  <c:v>3.6348409999999998E-2</c:v>
                </c:pt>
                <c:pt idx="72">
                  <c:v>1.9887043E-2</c:v>
                </c:pt>
                <c:pt idx="73">
                  <c:v>1.1219672999999999E-2</c:v>
                </c:pt>
                <c:pt idx="74">
                  <c:v>1.1617335499999999E-2</c:v>
                </c:pt>
                <c:pt idx="75">
                  <c:v>1.6759916999999999E-2</c:v>
                </c:pt>
                <c:pt idx="76">
                  <c:v>2.2122994E-2</c:v>
                </c:pt>
                <c:pt idx="77">
                  <c:v>2.5034622999999999E-2</c:v>
                </c:pt>
                <c:pt idx="78">
                  <c:v>2.667286E-2</c:v>
                </c:pt>
                <c:pt idx="79">
                  <c:v>2.8055127999999999E-2</c:v>
                </c:pt>
                <c:pt idx="80">
                  <c:v>2.7373762999999999E-2</c:v>
                </c:pt>
                <c:pt idx="81">
                  <c:v>2.2173664999999999E-2</c:v>
                </c:pt>
                <c:pt idx="82">
                  <c:v>1.1989114E-2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3.2146232999999999E-3</c:v>
                </c:pt>
                <c:pt idx="88">
                  <c:v>1.41111985E-2</c:v>
                </c:pt>
                <c:pt idx="89">
                  <c:v>2.3290432999999999E-2</c:v>
                </c:pt>
                <c:pt idx="90">
                  <c:v>2.9634580000000001E-2</c:v>
                </c:pt>
                <c:pt idx="91">
                  <c:v>3.3507259999999997E-2</c:v>
                </c:pt>
                <c:pt idx="92">
                  <c:v>3.4263215999999999E-2</c:v>
                </c:pt>
                <c:pt idx="93">
                  <c:v>3.3433124000000002E-2</c:v>
                </c:pt>
                <c:pt idx="94">
                  <c:v>3.1853393000000001E-2</c:v>
                </c:pt>
                <c:pt idx="95">
                  <c:v>2.9610129999999998E-2</c:v>
                </c:pt>
                <c:pt idx="96">
                  <c:v>2.9926404E-2</c:v>
                </c:pt>
                <c:pt idx="97">
                  <c:v>3.1479258000000003E-2</c:v>
                </c:pt>
                <c:pt idx="98">
                  <c:v>3.3456924999999998E-2</c:v>
                </c:pt>
                <c:pt idx="99">
                  <c:v>3.5236789999999997E-2</c:v>
                </c:pt>
                <c:pt idx="100">
                  <c:v>3.6643824999999998E-2</c:v>
                </c:pt>
                <c:pt idx="101">
                  <c:v>3.6458600000000001E-2</c:v>
                </c:pt>
                <c:pt idx="102">
                  <c:v>3.5842760000000001E-2</c:v>
                </c:pt>
                <c:pt idx="103">
                  <c:v>3.4816399999999997E-2</c:v>
                </c:pt>
                <c:pt idx="104">
                  <c:v>3.2566369999999997E-2</c:v>
                </c:pt>
                <c:pt idx="105">
                  <c:v>2.9268791999999998E-2</c:v>
                </c:pt>
                <c:pt idx="106">
                  <c:v>2.4931073000000002E-2</c:v>
                </c:pt>
                <c:pt idx="107">
                  <c:v>2.0322012E-2</c:v>
                </c:pt>
                <c:pt idx="108">
                  <c:v>1.4388478999999999E-2</c:v>
                </c:pt>
                <c:pt idx="109">
                  <c:v>7.9671810000000003E-3</c:v>
                </c:pt>
                <c:pt idx="110">
                  <c:v>1.7021067999999999E-3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A365-425B-BBD1-049F24B5536C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[4]Sheet1!$D$908:$DT$908</c:f>
              <c:numCache>
                <c:formatCode>General</c:formatCode>
                <c:ptCount val="121"/>
                <c:pt idx="0">
                  <c:v>5.4814750000000004E-3</c:v>
                </c:pt>
                <c:pt idx="1">
                  <c:v>4.2035010000000001E-3</c:v>
                </c:pt>
                <c:pt idx="2">
                  <c:v>5.1259957000000002E-3</c:v>
                </c:pt>
                <c:pt idx="3">
                  <c:v>4.2979144E-3</c:v>
                </c:pt>
                <c:pt idx="4">
                  <c:v>3.617239E-3</c:v>
                </c:pt>
                <c:pt idx="5">
                  <c:v>4.4630099999999999E-3</c:v>
                </c:pt>
                <c:pt idx="6">
                  <c:v>7.0122200000000004E-3</c:v>
                </c:pt>
                <c:pt idx="7">
                  <c:v>9.5843690000000006E-3</c:v>
                </c:pt>
                <c:pt idx="8">
                  <c:v>9.197251E-3</c:v>
                </c:pt>
                <c:pt idx="9">
                  <c:v>4.9293590000000003E-3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1.6436764000000001E-3</c:v>
                </c:pt>
                <c:pt idx="15">
                  <c:v>7.1799050000000003E-3</c:v>
                </c:pt>
                <c:pt idx="16">
                  <c:v>1.1344619E-2</c:v>
                </c:pt>
                <c:pt idx="17">
                  <c:v>1.115467E-2</c:v>
                </c:pt>
                <c:pt idx="18">
                  <c:v>7.0276195000000003E-3</c:v>
                </c:pt>
                <c:pt idx="19">
                  <c:v>5.4900000000000001E-4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4.6674333999999996E-3</c:v>
                </c:pt>
                <c:pt idx="27">
                  <c:v>1.0550649E-2</c:v>
                </c:pt>
                <c:pt idx="28">
                  <c:v>1.5743943E-2</c:v>
                </c:pt>
                <c:pt idx="29">
                  <c:v>2.0047842999999999E-2</c:v>
                </c:pt>
                <c:pt idx="30">
                  <c:v>2.433689E-2</c:v>
                </c:pt>
                <c:pt idx="31">
                  <c:v>2.8416146E-2</c:v>
                </c:pt>
                <c:pt idx="32">
                  <c:v>3.1658552999999999E-2</c:v>
                </c:pt>
                <c:pt idx="33">
                  <c:v>3.5940565000000001E-2</c:v>
                </c:pt>
                <c:pt idx="34">
                  <c:v>4.0813892999999997E-2</c:v>
                </c:pt>
                <c:pt idx="35">
                  <c:v>4.5321162999999998E-2</c:v>
                </c:pt>
                <c:pt idx="36">
                  <c:v>4.6897920000000003E-2</c:v>
                </c:pt>
                <c:pt idx="37">
                  <c:v>4.4212606000000002E-2</c:v>
                </c:pt>
                <c:pt idx="38">
                  <c:v>3.8160810000000003E-2</c:v>
                </c:pt>
                <c:pt idx="39">
                  <c:v>3.1023519999999999E-2</c:v>
                </c:pt>
                <c:pt idx="40">
                  <c:v>2.3791126999999999E-2</c:v>
                </c:pt>
                <c:pt idx="41">
                  <c:v>1.8619606E-2</c:v>
                </c:pt>
                <c:pt idx="42">
                  <c:v>1.5536741999999999E-2</c:v>
                </c:pt>
                <c:pt idx="43">
                  <c:v>1.5958377999999999E-2</c:v>
                </c:pt>
                <c:pt idx="44">
                  <c:v>2.044427E-2</c:v>
                </c:pt>
                <c:pt idx="45">
                  <c:v>2.6578588E-2</c:v>
                </c:pt>
                <c:pt idx="46">
                  <c:v>3.0954089000000001E-2</c:v>
                </c:pt>
                <c:pt idx="47">
                  <c:v>3.1928326999999999E-2</c:v>
                </c:pt>
                <c:pt idx="48">
                  <c:v>3.1083142000000001E-2</c:v>
                </c:pt>
                <c:pt idx="49">
                  <c:v>3.1016131999999998E-2</c:v>
                </c:pt>
                <c:pt idx="50">
                  <c:v>3.2174937000000001E-2</c:v>
                </c:pt>
                <c:pt idx="51">
                  <c:v>3.4363604999999998E-2</c:v>
                </c:pt>
                <c:pt idx="52">
                  <c:v>3.6176532999999997E-2</c:v>
                </c:pt>
                <c:pt idx="53">
                  <c:v>3.5640873000000003E-2</c:v>
                </c:pt>
                <c:pt idx="54">
                  <c:v>3.2188065000000002E-2</c:v>
                </c:pt>
                <c:pt idx="55">
                  <c:v>2.8835725E-2</c:v>
                </c:pt>
                <c:pt idx="56">
                  <c:v>2.8383176999999999E-2</c:v>
                </c:pt>
                <c:pt idx="57">
                  <c:v>3.3614848000000003E-2</c:v>
                </c:pt>
                <c:pt idx="58">
                  <c:v>4.2596559999999999E-2</c:v>
                </c:pt>
                <c:pt idx="59">
                  <c:v>5.056364E-2</c:v>
                </c:pt>
                <c:pt idx="60">
                  <c:v>5.3687353E-2</c:v>
                </c:pt>
                <c:pt idx="61">
                  <c:v>5.3918081999999999E-2</c:v>
                </c:pt>
                <c:pt idx="62">
                  <c:v>5.436448E-2</c:v>
                </c:pt>
                <c:pt idx="63">
                  <c:v>5.5700995000000003E-2</c:v>
                </c:pt>
                <c:pt idx="64">
                  <c:v>5.4663107000000002E-2</c:v>
                </c:pt>
                <c:pt idx="65">
                  <c:v>5.0162617E-2</c:v>
                </c:pt>
                <c:pt idx="66">
                  <c:v>4.7006345999999997E-2</c:v>
                </c:pt>
                <c:pt idx="67">
                  <c:v>5.0348558000000002E-2</c:v>
                </c:pt>
                <c:pt idx="68">
                  <c:v>5.8221496999999997E-2</c:v>
                </c:pt>
                <c:pt idx="69">
                  <c:v>6.1310987999999997E-2</c:v>
                </c:pt>
                <c:pt idx="70">
                  <c:v>5.3247086999999999E-2</c:v>
                </c:pt>
                <c:pt idx="71">
                  <c:v>3.6348409999999998E-2</c:v>
                </c:pt>
                <c:pt idx="72">
                  <c:v>1.9887043E-2</c:v>
                </c:pt>
                <c:pt idx="73">
                  <c:v>1.1219672999999999E-2</c:v>
                </c:pt>
                <c:pt idx="74">
                  <c:v>1.1617335499999999E-2</c:v>
                </c:pt>
                <c:pt idx="75">
                  <c:v>1.6759916999999999E-2</c:v>
                </c:pt>
                <c:pt idx="76">
                  <c:v>2.2122994E-2</c:v>
                </c:pt>
                <c:pt idx="77">
                  <c:v>2.5034622999999999E-2</c:v>
                </c:pt>
                <c:pt idx="78">
                  <c:v>2.667286E-2</c:v>
                </c:pt>
                <c:pt idx="79">
                  <c:v>2.8055127999999999E-2</c:v>
                </c:pt>
                <c:pt idx="80">
                  <c:v>2.7373762999999999E-2</c:v>
                </c:pt>
                <c:pt idx="81">
                  <c:v>2.2173664999999999E-2</c:v>
                </c:pt>
                <c:pt idx="82">
                  <c:v>1.1989114E-2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3.2146232999999999E-3</c:v>
                </c:pt>
                <c:pt idx="88">
                  <c:v>1.41111985E-2</c:v>
                </c:pt>
                <c:pt idx="89">
                  <c:v>2.3290432999999999E-2</c:v>
                </c:pt>
                <c:pt idx="90">
                  <c:v>2.9634580000000001E-2</c:v>
                </c:pt>
                <c:pt idx="91">
                  <c:v>3.3507259999999997E-2</c:v>
                </c:pt>
                <c:pt idx="92">
                  <c:v>3.4263215999999999E-2</c:v>
                </c:pt>
                <c:pt idx="93">
                  <c:v>3.3433124000000002E-2</c:v>
                </c:pt>
                <c:pt idx="94">
                  <c:v>3.1853393000000001E-2</c:v>
                </c:pt>
                <c:pt idx="95">
                  <c:v>2.9610129999999998E-2</c:v>
                </c:pt>
                <c:pt idx="96">
                  <c:v>2.9926404E-2</c:v>
                </c:pt>
                <c:pt idx="97">
                  <c:v>3.1479258000000003E-2</c:v>
                </c:pt>
                <c:pt idx="98">
                  <c:v>3.3456924999999998E-2</c:v>
                </c:pt>
                <c:pt idx="99">
                  <c:v>3.5236789999999997E-2</c:v>
                </c:pt>
                <c:pt idx="100">
                  <c:v>3.6643824999999998E-2</c:v>
                </c:pt>
                <c:pt idx="101">
                  <c:v>3.6458600000000001E-2</c:v>
                </c:pt>
                <c:pt idx="102">
                  <c:v>3.5842760000000001E-2</c:v>
                </c:pt>
                <c:pt idx="103">
                  <c:v>3.4816399999999997E-2</c:v>
                </c:pt>
                <c:pt idx="104">
                  <c:v>3.2566369999999997E-2</c:v>
                </c:pt>
                <c:pt idx="105">
                  <c:v>2.9268791999999998E-2</c:v>
                </c:pt>
                <c:pt idx="106">
                  <c:v>2.4931073000000002E-2</c:v>
                </c:pt>
                <c:pt idx="107">
                  <c:v>2.0322012E-2</c:v>
                </c:pt>
                <c:pt idx="108">
                  <c:v>1.4388478999999999E-2</c:v>
                </c:pt>
                <c:pt idx="109">
                  <c:v>7.9671810000000003E-3</c:v>
                </c:pt>
                <c:pt idx="110">
                  <c:v>1.7021067999999999E-3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A365-425B-BBD1-049F24B5536C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[4]Sheet1!$D$909:$DT$909</c:f>
              <c:numCache>
                <c:formatCode>General</c:formatCode>
                <c:ptCount val="121"/>
                <c:pt idx="0">
                  <c:v>5.4814750000000004E-3</c:v>
                </c:pt>
                <c:pt idx="1">
                  <c:v>4.2035010000000001E-3</c:v>
                </c:pt>
                <c:pt idx="2">
                  <c:v>5.1259957000000002E-3</c:v>
                </c:pt>
                <c:pt idx="3">
                  <c:v>4.2979144E-3</c:v>
                </c:pt>
                <c:pt idx="4">
                  <c:v>3.617239E-3</c:v>
                </c:pt>
                <c:pt idx="5">
                  <c:v>4.4630099999999999E-3</c:v>
                </c:pt>
                <c:pt idx="6">
                  <c:v>7.0122200000000004E-3</c:v>
                </c:pt>
                <c:pt idx="7">
                  <c:v>9.5843690000000006E-3</c:v>
                </c:pt>
                <c:pt idx="8">
                  <c:v>9.197251E-3</c:v>
                </c:pt>
                <c:pt idx="9">
                  <c:v>4.9293590000000003E-3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1.6436764000000001E-3</c:v>
                </c:pt>
                <c:pt idx="15">
                  <c:v>7.1799050000000003E-3</c:v>
                </c:pt>
                <c:pt idx="16">
                  <c:v>1.1344619E-2</c:v>
                </c:pt>
                <c:pt idx="17">
                  <c:v>1.115467E-2</c:v>
                </c:pt>
                <c:pt idx="18">
                  <c:v>7.0276195000000003E-3</c:v>
                </c:pt>
                <c:pt idx="19">
                  <c:v>5.4900000000000001E-4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4.6674333999999996E-3</c:v>
                </c:pt>
                <c:pt idx="27">
                  <c:v>1.0550649E-2</c:v>
                </c:pt>
                <c:pt idx="28">
                  <c:v>1.5743943E-2</c:v>
                </c:pt>
                <c:pt idx="29">
                  <c:v>2.0047842999999999E-2</c:v>
                </c:pt>
                <c:pt idx="30">
                  <c:v>2.433689E-2</c:v>
                </c:pt>
                <c:pt idx="31">
                  <c:v>2.8416146E-2</c:v>
                </c:pt>
                <c:pt idx="32">
                  <c:v>3.1658552999999999E-2</c:v>
                </c:pt>
                <c:pt idx="33">
                  <c:v>3.5940565000000001E-2</c:v>
                </c:pt>
                <c:pt idx="34">
                  <c:v>4.0813892999999997E-2</c:v>
                </c:pt>
                <c:pt idx="35">
                  <c:v>4.5321162999999998E-2</c:v>
                </c:pt>
                <c:pt idx="36">
                  <c:v>4.6897920000000003E-2</c:v>
                </c:pt>
                <c:pt idx="37">
                  <c:v>4.4212606000000002E-2</c:v>
                </c:pt>
                <c:pt idx="38">
                  <c:v>3.8160810000000003E-2</c:v>
                </c:pt>
                <c:pt idx="39">
                  <c:v>3.1023519999999999E-2</c:v>
                </c:pt>
                <c:pt idx="40">
                  <c:v>2.3791126999999999E-2</c:v>
                </c:pt>
                <c:pt idx="41">
                  <c:v>1.8619606E-2</c:v>
                </c:pt>
                <c:pt idx="42">
                  <c:v>1.5536741999999999E-2</c:v>
                </c:pt>
                <c:pt idx="43">
                  <c:v>1.5958377999999999E-2</c:v>
                </c:pt>
                <c:pt idx="44">
                  <c:v>2.044427E-2</c:v>
                </c:pt>
                <c:pt idx="45">
                  <c:v>2.6578588E-2</c:v>
                </c:pt>
                <c:pt idx="46">
                  <c:v>3.0954089000000001E-2</c:v>
                </c:pt>
                <c:pt idx="47">
                  <c:v>3.1928326999999999E-2</c:v>
                </c:pt>
                <c:pt idx="48">
                  <c:v>3.1083142000000001E-2</c:v>
                </c:pt>
                <c:pt idx="49">
                  <c:v>3.1016131999999998E-2</c:v>
                </c:pt>
                <c:pt idx="50">
                  <c:v>3.2174937000000001E-2</c:v>
                </c:pt>
                <c:pt idx="51">
                  <c:v>3.4363604999999998E-2</c:v>
                </c:pt>
                <c:pt idx="52">
                  <c:v>3.6176532999999997E-2</c:v>
                </c:pt>
                <c:pt idx="53">
                  <c:v>3.5640873000000003E-2</c:v>
                </c:pt>
                <c:pt idx="54">
                  <c:v>3.2188065000000002E-2</c:v>
                </c:pt>
                <c:pt idx="55">
                  <c:v>2.8835725E-2</c:v>
                </c:pt>
                <c:pt idx="56">
                  <c:v>2.8383176999999999E-2</c:v>
                </c:pt>
                <c:pt idx="57">
                  <c:v>3.3614848000000003E-2</c:v>
                </c:pt>
                <c:pt idx="58">
                  <c:v>4.2596559999999999E-2</c:v>
                </c:pt>
                <c:pt idx="59">
                  <c:v>5.056364E-2</c:v>
                </c:pt>
                <c:pt idx="60">
                  <c:v>5.3687353E-2</c:v>
                </c:pt>
                <c:pt idx="61">
                  <c:v>5.3918081999999999E-2</c:v>
                </c:pt>
                <c:pt idx="62">
                  <c:v>5.436448E-2</c:v>
                </c:pt>
                <c:pt idx="63">
                  <c:v>5.5700995000000003E-2</c:v>
                </c:pt>
                <c:pt idx="64">
                  <c:v>5.4663107000000002E-2</c:v>
                </c:pt>
                <c:pt idx="65">
                  <c:v>5.0162617E-2</c:v>
                </c:pt>
                <c:pt idx="66">
                  <c:v>4.7006345999999997E-2</c:v>
                </c:pt>
                <c:pt idx="67">
                  <c:v>5.0348558000000002E-2</c:v>
                </c:pt>
                <c:pt idx="68">
                  <c:v>5.8221496999999997E-2</c:v>
                </c:pt>
                <c:pt idx="69">
                  <c:v>6.1310987999999997E-2</c:v>
                </c:pt>
                <c:pt idx="70">
                  <c:v>5.3247086999999999E-2</c:v>
                </c:pt>
                <c:pt idx="71">
                  <c:v>3.6348409999999998E-2</c:v>
                </c:pt>
                <c:pt idx="72">
                  <c:v>1.9887043E-2</c:v>
                </c:pt>
                <c:pt idx="73">
                  <c:v>1.1219672999999999E-2</c:v>
                </c:pt>
                <c:pt idx="74">
                  <c:v>1.1617335499999999E-2</c:v>
                </c:pt>
                <c:pt idx="75">
                  <c:v>1.6759916999999999E-2</c:v>
                </c:pt>
                <c:pt idx="76">
                  <c:v>2.2122994E-2</c:v>
                </c:pt>
                <c:pt idx="77">
                  <c:v>2.5034622999999999E-2</c:v>
                </c:pt>
                <c:pt idx="78">
                  <c:v>2.667286E-2</c:v>
                </c:pt>
                <c:pt idx="79">
                  <c:v>2.8055127999999999E-2</c:v>
                </c:pt>
                <c:pt idx="80">
                  <c:v>2.7373762999999999E-2</c:v>
                </c:pt>
                <c:pt idx="81">
                  <c:v>2.2173664999999999E-2</c:v>
                </c:pt>
                <c:pt idx="82">
                  <c:v>1.1989114E-2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3.2146232999999999E-3</c:v>
                </c:pt>
                <c:pt idx="88">
                  <c:v>1.41111985E-2</c:v>
                </c:pt>
                <c:pt idx="89">
                  <c:v>2.3290432999999999E-2</c:v>
                </c:pt>
                <c:pt idx="90">
                  <c:v>2.9634580000000001E-2</c:v>
                </c:pt>
                <c:pt idx="91">
                  <c:v>3.3507259999999997E-2</c:v>
                </c:pt>
                <c:pt idx="92">
                  <c:v>3.4263215999999999E-2</c:v>
                </c:pt>
                <c:pt idx="93">
                  <c:v>3.3433124000000002E-2</c:v>
                </c:pt>
                <c:pt idx="94">
                  <c:v>3.1853393000000001E-2</c:v>
                </c:pt>
                <c:pt idx="95">
                  <c:v>2.9610129999999998E-2</c:v>
                </c:pt>
                <c:pt idx="96">
                  <c:v>2.9926404E-2</c:v>
                </c:pt>
                <c:pt idx="97">
                  <c:v>3.1479258000000003E-2</c:v>
                </c:pt>
                <c:pt idx="98">
                  <c:v>3.3456924999999998E-2</c:v>
                </c:pt>
                <c:pt idx="99">
                  <c:v>3.5236789999999997E-2</c:v>
                </c:pt>
                <c:pt idx="100">
                  <c:v>3.6643824999999998E-2</c:v>
                </c:pt>
                <c:pt idx="101">
                  <c:v>3.6458600000000001E-2</c:v>
                </c:pt>
                <c:pt idx="102">
                  <c:v>3.5842760000000001E-2</c:v>
                </c:pt>
                <c:pt idx="103">
                  <c:v>3.4816399999999997E-2</c:v>
                </c:pt>
                <c:pt idx="104">
                  <c:v>3.2566369999999997E-2</c:v>
                </c:pt>
                <c:pt idx="105">
                  <c:v>2.9268791999999998E-2</c:v>
                </c:pt>
                <c:pt idx="106">
                  <c:v>2.4931073000000002E-2</c:v>
                </c:pt>
                <c:pt idx="107">
                  <c:v>2.0322012E-2</c:v>
                </c:pt>
                <c:pt idx="108">
                  <c:v>1.4388478999999999E-2</c:v>
                </c:pt>
                <c:pt idx="109">
                  <c:v>7.9671810000000003E-3</c:v>
                </c:pt>
                <c:pt idx="110">
                  <c:v>1.7021067999999999E-3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A365-425B-BBD1-049F24B5536C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[4]Sheet1!$D$910:$DT$910</c:f>
              <c:numCache>
                <c:formatCode>General</c:formatCode>
                <c:ptCount val="121"/>
                <c:pt idx="0">
                  <c:v>5.4814750000000004E-3</c:v>
                </c:pt>
                <c:pt idx="1">
                  <c:v>4.2035010000000001E-3</c:v>
                </c:pt>
                <c:pt idx="2">
                  <c:v>5.1259957000000002E-3</c:v>
                </c:pt>
                <c:pt idx="3">
                  <c:v>4.2979144E-3</c:v>
                </c:pt>
                <c:pt idx="4">
                  <c:v>3.617239E-3</c:v>
                </c:pt>
                <c:pt idx="5">
                  <c:v>4.4630099999999999E-3</c:v>
                </c:pt>
                <c:pt idx="6">
                  <c:v>7.0122200000000004E-3</c:v>
                </c:pt>
                <c:pt idx="7">
                  <c:v>9.5843690000000006E-3</c:v>
                </c:pt>
                <c:pt idx="8">
                  <c:v>9.197251E-3</c:v>
                </c:pt>
                <c:pt idx="9">
                  <c:v>4.9293590000000003E-3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1.6436764000000001E-3</c:v>
                </c:pt>
                <c:pt idx="15">
                  <c:v>7.1799050000000003E-3</c:v>
                </c:pt>
                <c:pt idx="16">
                  <c:v>1.1344619E-2</c:v>
                </c:pt>
                <c:pt idx="17">
                  <c:v>1.115467E-2</c:v>
                </c:pt>
                <c:pt idx="18">
                  <c:v>7.0276195000000003E-3</c:v>
                </c:pt>
                <c:pt idx="19">
                  <c:v>5.4900000000000001E-4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4.6674333999999996E-3</c:v>
                </c:pt>
                <c:pt idx="27">
                  <c:v>1.0550649E-2</c:v>
                </c:pt>
                <c:pt idx="28">
                  <c:v>1.5743943E-2</c:v>
                </c:pt>
                <c:pt idx="29">
                  <c:v>2.0047842999999999E-2</c:v>
                </c:pt>
                <c:pt idx="30">
                  <c:v>2.433689E-2</c:v>
                </c:pt>
                <c:pt idx="31">
                  <c:v>2.8416146E-2</c:v>
                </c:pt>
                <c:pt idx="32">
                  <c:v>3.1658552999999999E-2</c:v>
                </c:pt>
                <c:pt idx="33">
                  <c:v>3.5940565000000001E-2</c:v>
                </c:pt>
                <c:pt idx="34">
                  <c:v>4.0813892999999997E-2</c:v>
                </c:pt>
                <c:pt idx="35">
                  <c:v>4.5321162999999998E-2</c:v>
                </c:pt>
                <c:pt idx="36">
                  <c:v>4.6897920000000003E-2</c:v>
                </c:pt>
                <c:pt idx="37">
                  <c:v>4.4212606000000002E-2</c:v>
                </c:pt>
                <c:pt idx="38">
                  <c:v>3.8160810000000003E-2</c:v>
                </c:pt>
                <c:pt idx="39">
                  <c:v>3.1023519999999999E-2</c:v>
                </c:pt>
                <c:pt idx="40">
                  <c:v>2.3791126999999999E-2</c:v>
                </c:pt>
                <c:pt idx="41">
                  <c:v>1.8619606E-2</c:v>
                </c:pt>
                <c:pt idx="42">
                  <c:v>1.5536741999999999E-2</c:v>
                </c:pt>
                <c:pt idx="43">
                  <c:v>1.5958377999999999E-2</c:v>
                </c:pt>
                <c:pt idx="44">
                  <c:v>2.044427E-2</c:v>
                </c:pt>
                <c:pt idx="45">
                  <c:v>2.6578588E-2</c:v>
                </c:pt>
                <c:pt idx="46">
                  <c:v>3.0954089000000001E-2</c:v>
                </c:pt>
                <c:pt idx="47">
                  <c:v>3.1928326999999999E-2</c:v>
                </c:pt>
                <c:pt idx="48">
                  <c:v>3.1083142000000001E-2</c:v>
                </c:pt>
                <c:pt idx="49">
                  <c:v>3.1016131999999998E-2</c:v>
                </c:pt>
                <c:pt idx="50">
                  <c:v>3.2174937000000001E-2</c:v>
                </c:pt>
                <c:pt idx="51">
                  <c:v>3.4363604999999998E-2</c:v>
                </c:pt>
                <c:pt idx="52">
                  <c:v>3.6176532999999997E-2</c:v>
                </c:pt>
                <c:pt idx="53">
                  <c:v>3.5640873000000003E-2</c:v>
                </c:pt>
                <c:pt idx="54">
                  <c:v>3.2188065000000002E-2</c:v>
                </c:pt>
                <c:pt idx="55">
                  <c:v>2.8835725E-2</c:v>
                </c:pt>
                <c:pt idx="56">
                  <c:v>2.8383176999999999E-2</c:v>
                </c:pt>
                <c:pt idx="57">
                  <c:v>3.3614848000000003E-2</c:v>
                </c:pt>
                <c:pt idx="58">
                  <c:v>4.2596559999999999E-2</c:v>
                </c:pt>
                <c:pt idx="59">
                  <c:v>5.056364E-2</c:v>
                </c:pt>
                <c:pt idx="60">
                  <c:v>5.3687353E-2</c:v>
                </c:pt>
                <c:pt idx="61">
                  <c:v>5.3918081999999999E-2</c:v>
                </c:pt>
                <c:pt idx="62">
                  <c:v>5.436448E-2</c:v>
                </c:pt>
                <c:pt idx="63">
                  <c:v>5.5700995000000003E-2</c:v>
                </c:pt>
                <c:pt idx="64">
                  <c:v>5.4663107000000002E-2</c:v>
                </c:pt>
                <c:pt idx="65">
                  <c:v>5.0162617E-2</c:v>
                </c:pt>
                <c:pt idx="66">
                  <c:v>4.7006345999999997E-2</c:v>
                </c:pt>
                <c:pt idx="67">
                  <c:v>5.0348558000000002E-2</c:v>
                </c:pt>
                <c:pt idx="68">
                  <c:v>5.8221496999999997E-2</c:v>
                </c:pt>
                <c:pt idx="69">
                  <c:v>6.1310987999999997E-2</c:v>
                </c:pt>
                <c:pt idx="70">
                  <c:v>5.3247086999999999E-2</c:v>
                </c:pt>
                <c:pt idx="71">
                  <c:v>3.6348409999999998E-2</c:v>
                </c:pt>
                <c:pt idx="72">
                  <c:v>1.9887043E-2</c:v>
                </c:pt>
                <c:pt idx="73">
                  <c:v>1.1219672999999999E-2</c:v>
                </c:pt>
                <c:pt idx="74">
                  <c:v>1.1617335499999999E-2</c:v>
                </c:pt>
                <c:pt idx="75">
                  <c:v>1.6759916999999999E-2</c:v>
                </c:pt>
                <c:pt idx="76">
                  <c:v>2.2122994E-2</c:v>
                </c:pt>
                <c:pt idx="77">
                  <c:v>2.5034622999999999E-2</c:v>
                </c:pt>
                <c:pt idx="78">
                  <c:v>2.667286E-2</c:v>
                </c:pt>
                <c:pt idx="79">
                  <c:v>2.8055127999999999E-2</c:v>
                </c:pt>
                <c:pt idx="80">
                  <c:v>2.7373762999999999E-2</c:v>
                </c:pt>
                <c:pt idx="81">
                  <c:v>2.2173664999999999E-2</c:v>
                </c:pt>
                <c:pt idx="82">
                  <c:v>1.1989114E-2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3.2146232999999999E-3</c:v>
                </c:pt>
                <c:pt idx="88">
                  <c:v>1.41111985E-2</c:v>
                </c:pt>
                <c:pt idx="89">
                  <c:v>2.3290432999999999E-2</c:v>
                </c:pt>
                <c:pt idx="90">
                  <c:v>2.9634580000000001E-2</c:v>
                </c:pt>
                <c:pt idx="91">
                  <c:v>3.3507259999999997E-2</c:v>
                </c:pt>
                <c:pt idx="92">
                  <c:v>3.4263215999999999E-2</c:v>
                </c:pt>
                <c:pt idx="93">
                  <c:v>3.3433124000000002E-2</c:v>
                </c:pt>
                <c:pt idx="94">
                  <c:v>3.1853393000000001E-2</c:v>
                </c:pt>
                <c:pt idx="95">
                  <c:v>2.9610129999999998E-2</c:v>
                </c:pt>
                <c:pt idx="96">
                  <c:v>2.9926404E-2</c:v>
                </c:pt>
                <c:pt idx="97">
                  <c:v>3.1479258000000003E-2</c:v>
                </c:pt>
                <c:pt idx="98">
                  <c:v>3.3456924999999998E-2</c:v>
                </c:pt>
                <c:pt idx="99">
                  <c:v>3.5236789999999997E-2</c:v>
                </c:pt>
                <c:pt idx="100">
                  <c:v>3.6643824999999998E-2</c:v>
                </c:pt>
                <c:pt idx="101">
                  <c:v>3.6458600000000001E-2</c:v>
                </c:pt>
                <c:pt idx="102">
                  <c:v>3.5842760000000001E-2</c:v>
                </c:pt>
                <c:pt idx="103">
                  <c:v>3.4816399999999997E-2</c:v>
                </c:pt>
                <c:pt idx="104">
                  <c:v>3.2566369999999997E-2</c:v>
                </c:pt>
                <c:pt idx="105">
                  <c:v>2.9268791999999998E-2</c:v>
                </c:pt>
                <c:pt idx="106">
                  <c:v>2.4931073000000002E-2</c:v>
                </c:pt>
                <c:pt idx="107">
                  <c:v>2.0322012E-2</c:v>
                </c:pt>
                <c:pt idx="108">
                  <c:v>1.4388478999999999E-2</c:v>
                </c:pt>
                <c:pt idx="109">
                  <c:v>7.9671810000000003E-3</c:v>
                </c:pt>
                <c:pt idx="110">
                  <c:v>1.7021067999999999E-3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A365-425B-BBD1-049F24B5536C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[4]Sheet1!$D$911:$DT$911</c:f>
              <c:numCache>
                <c:formatCode>General</c:formatCode>
                <c:ptCount val="121"/>
                <c:pt idx="0">
                  <c:v>5.6265919999999997E-3</c:v>
                </c:pt>
                <c:pt idx="1">
                  <c:v>4.0420196000000002E-3</c:v>
                </c:pt>
                <c:pt idx="2">
                  <c:v>4.8057029999999997E-3</c:v>
                </c:pt>
                <c:pt idx="3">
                  <c:v>3.8886696999999998E-3</c:v>
                </c:pt>
                <c:pt idx="4">
                  <c:v>3.1744184000000002E-3</c:v>
                </c:pt>
                <c:pt idx="5">
                  <c:v>3.8545174000000001E-3</c:v>
                </c:pt>
                <c:pt idx="6">
                  <c:v>6.1727244999999998E-3</c:v>
                </c:pt>
                <c:pt idx="7">
                  <c:v>8.7339180000000002E-3</c:v>
                </c:pt>
                <c:pt idx="8">
                  <c:v>8.6482969999999992E-3</c:v>
                </c:pt>
                <c:pt idx="9">
                  <c:v>4.8245312999999996E-3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1.5553469000000001E-3</c:v>
                </c:pt>
                <c:pt idx="15">
                  <c:v>7.3244963000000003E-3</c:v>
                </c:pt>
                <c:pt idx="16">
                  <c:v>1.1823034E-2</c:v>
                </c:pt>
                <c:pt idx="17">
                  <c:v>1.1825263500000001E-2</c:v>
                </c:pt>
                <c:pt idx="18">
                  <c:v>7.6233189999999999E-3</c:v>
                </c:pt>
                <c:pt idx="19">
                  <c:v>8.3500000000000002E-4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4.4550919999999999E-3</c:v>
                </c:pt>
                <c:pt idx="27">
                  <c:v>1.0366953E-2</c:v>
                </c:pt>
                <c:pt idx="28">
                  <c:v>1.5453084000000001E-2</c:v>
                </c:pt>
                <c:pt idx="29">
                  <c:v>1.9610591E-2</c:v>
                </c:pt>
                <c:pt idx="30">
                  <c:v>2.3902781000000001E-2</c:v>
                </c:pt>
                <c:pt idx="31">
                  <c:v>2.8105979999999999E-2</c:v>
                </c:pt>
                <c:pt idx="32">
                  <c:v>3.1440757E-2</c:v>
                </c:pt>
                <c:pt idx="33">
                  <c:v>3.5723362000000002E-2</c:v>
                </c:pt>
                <c:pt idx="34">
                  <c:v>4.047187E-2</c:v>
                </c:pt>
                <c:pt idx="35">
                  <c:v>4.4738463999999999E-2</c:v>
                </c:pt>
                <c:pt idx="36">
                  <c:v>4.6015695000000002E-2</c:v>
                </c:pt>
                <c:pt idx="37">
                  <c:v>4.2995796000000003E-2</c:v>
                </c:pt>
                <c:pt idx="38">
                  <c:v>3.6745875999999997E-2</c:v>
                </c:pt>
                <c:pt idx="39">
                  <c:v>2.9465858000000001E-2</c:v>
                </c:pt>
                <c:pt idx="40">
                  <c:v>2.2036243E-2</c:v>
                </c:pt>
                <c:pt idx="41">
                  <c:v>1.6678180000000001E-2</c:v>
                </c:pt>
                <c:pt idx="42">
                  <c:v>1.3522832E-2</c:v>
                </c:pt>
                <c:pt idx="43">
                  <c:v>1.4183594000000001E-2</c:v>
                </c:pt>
                <c:pt idx="44">
                  <c:v>1.9144432999999999E-2</c:v>
                </c:pt>
                <c:pt idx="45">
                  <c:v>2.5810489999999998E-2</c:v>
                </c:pt>
                <c:pt idx="46">
                  <c:v>3.0644456E-2</c:v>
                </c:pt>
                <c:pt idx="47">
                  <c:v>3.1922634999999998E-2</c:v>
                </c:pt>
                <c:pt idx="48">
                  <c:v>3.1169180000000001E-2</c:v>
                </c:pt>
                <c:pt idx="49">
                  <c:v>3.0873299E-2</c:v>
                </c:pt>
                <c:pt idx="50">
                  <c:v>3.1636751999999997E-2</c:v>
                </c:pt>
                <c:pt idx="51">
                  <c:v>3.3656555999999997E-2</c:v>
                </c:pt>
                <c:pt idx="52">
                  <c:v>3.5697527E-2</c:v>
                </c:pt>
                <c:pt idx="53">
                  <c:v>3.5565399999999997E-2</c:v>
                </c:pt>
                <c:pt idx="54">
                  <c:v>3.2119575999999997E-2</c:v>
                </c:pt>
                <c:pt idx="55">
                  <c:v>2.8128574E-2</c:v>
                </c:pt>
                <c:pt idx="56">
                  <c:v>2.6775131000000001E-2</c:v>
                </c:pt>
                <c:pt idx="57">
                  <c:v>3.1393837000000001E-2</c:v>
                </c:pt>
                <c:pt idx="58">
                  <c:v>4.0208510000000003E-2</c:v>
                </c:pt>
                <c:pt idx="59">
                  <c:v>4.8328422000000003E-2</c:v>
                </c:pt>
                <c:pt idx="60">
                  <c:v>5.1532346999999999E-2</c:v>
                </c:pt>
                <c:pt idx="61">
                  <c:v>5.179334E-2</c:v>
                </c:pt>
                <c:pt idx="62">
                  <c:v>5.2326712999999997E-2</c:v>
                </c:pt>
                <c:pt idx="63">
                  <c:v>5.3983311999999999E-2</c:v>
                </c:pt>
                <c:pt idx="64">
                  <c:v>5.3508359999999998E-2</c:v>
                </c:pt>
                <c:pt idx="65">
                  <c:v>4.9673792000000001E-2</c:v>
                </c:pt>
                <c:pt idx="66">
                  <c:v>4.7172640000000002E-2</c:v>
                </c:pt>
                <c:pt idx="67">
                  <c:v>5.1126119999999997E-2</c:v>
                </c:pt>
                <c:pt idx="68">
                  <c:v>5.9454041999999999E-2</c:v>
                </c:pt>
                <c:pt idx="69">
                  <c:v>6.2691465000000002E-2</c:v>
                </c:pt>
                <c:pt idx="70">
                  <c:v>5.4398679999999998E-2</c:v>
                </c:pt>
                <c:pt idx="71">
                  <c:v>3.7134107E-2</c:v>
                </c:pt>
                <c:pt idx="72">
                  <c:v>2.0555876000000001E-2</c:v>
                </c:pt>
                <c:pt idx="73">
                  <c:v>1.2108502E-2</c:v>
                </c:pt>
                <c:pt idx="74">
                  <c:v>1.2838497000000001E-2</c:v>
                </c:pt>
                <c:pt idx="75">
                  <c:v>1.8044899999999999E-2</c:v>
                </c:pt>
                <c:pt idx="76">
                  <c:v>2.3069659999999999E-2</c:v>
                </c:pt>
                <c:pt idx="77">
                  <c:v>2.5435467999999999E-2</c:v>
                </c:pt>
                <c:pt idx="78">
                  <c:v>2.6596990000000001E-2</c:v>
                </c:pt>
                <c:pt idx="79">
                  <c:v>2.7708590000000002E-2</c:v>
                </c:pt>
                <c:pt idx="80">
                  <c:v>2.6878065999999999E-2</c:v>
                </c:pt>
                <c:pt idx="81">
                  <c:v>2.1553804999999999E-2</c:v>
                </c:pt>
                <c:pt idx="82">
                  <c:v>1.127162E-2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2.5542306E-3</c:v>
                </c:pt>
                <c:pt idx="88">
                  <c:v>1.3102453E-2</c:v>
                </c:pt>
                <c:pt idx="89">
                  <c:v>2.1952875E-2</c:v>
                </c:pt>
                <c:pt idx="90">
                  <c:v>2.8115978E-2</c:v>
                </c:pt>
                <c:pt idx="91">
                  <c:v>3.2035105000000001E-2</c:v>
                </c:pt>
                <c:pt idx="92">
                  <c:v>3.3027745999999997E-2</c:v>
                </c:pt>
                <c:pt idx="93">
                  <c:v>3.2444880000000002E-2</c:v>
                </c:pt>
                <c:pt idx="94">
                  <c:v>3.106745E-2</c:v>
                </c:pt>
                <c:pt idx="95">
                  <c:v>2.9056827E-2</c:v>
                </c:pt>
                <c:pt idx="96">
                  <c:v>2.9512054999999999E-2</c:v>
                </c:pt>
                <c:pt idx="97">
                  <c:v>3.1162057E-2</c:v>
                </c:pt>
                <c:pt idx="98">
                  <c:v>3.3225129999999999E-2</c:v>
                </c:pt>
                <c:pt idx="99">
                  <c:v>3.5033736000000003E-2</c:v>
                </c:pt>
                <c:pt idx="100">
                  <c:v>3.6340110000000002E-2</c:v>
                </c:pt>
                <c:pt idx="101">
                  <c:v>3.6007444999999999E-2</c:v>
                </c:pt>
                <c:pt idx="102">
                  <c:v>3.5370310000000002E-2</c:v>
                </c:pt>
                <c:pt idx="103">
                  <c:v>3.4343659999999998E-2</c:v>
                </c:pt>
                <c:pt idx="104">
                  <c:v>3.2113429999999998E-2</c:v>
                </c:pt>
                <c:pt idx="105">
                  <c:v>2.8873552E-2</c:v>
                </c:pt>
                <c:pt idx="106">
                  <c:v>2.4626702E-2</c:v>
                </c:pt>
                <c:pt idx="107">
                  <c:v>2.0153997E-2</c:v>
                </c:pt>
                <c:pt idx="108">
                  <c:v>1.4337288E-2</c:v>
                </c:pt>
                <c:pt idx="109">
                  <c:v>8.0454729999999992E-3</c:v>
                </c:pt>
                <c:pt idx="110">
                  <c:v>1.9008034000000001E-3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A365-425B-BBD1-049F24B5536C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[4]Sheet1!$D$912:$DT$912</c:f>
              <c:numCache>
                <c:formatCode>General</c:formatCode>
                <c:ptCount val="121"/>
                <c:pt idx="0">
                  <c:v>5.6265919999999997E-3</c:v>
                </c:pt>
                <c:pt idx="1">
                  <c:v>4.0420196000000002E-3</c:v>
                </c:pt>
                <c:pt idx="2">
                  <c:v>4.8057029999999997E-3</c:v>
                </c:pt>
                <c:pt idx="3">
                  <c:v>3.8886696999999998E-3</c:v>
                </c:pt>
                <c:pt idx="4">
                  <c:v>3.1744184000000002E-3</c:v>
                </c:pt>
                <c:pt idx="5">
                  <c:v>3.8545174000000001E-3</c:v>
                </c:pt>
                <c:pt idx="6">
                  <c:v>6.1727244999999998E-3</c:v>
                </c:pt>
                <c:pt idx="7">
                  <c:v>8.7339180000000002E-3</c:v>
                </c:pt>
                <c:pt idx="8">
                  <c:v>8.6482969999999992E-3</c:v>
                </c:pt>
                <c:pt idx="9">
                  <c:v>4.8245312999999996E-3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1.5553469000000001E-3</c:v>
                </c:pt>
                <c:pt idx="15">
                  <c:v>7.3244963000000003E-3</c:v>
                </c:pt>
                <c:pt idx="16">
                  <c:v>1.1823034E-2</c:v>
                </c:pt>
                <c:pt idx="17">
                  <c:v>1.1825263500000001E-2</c:v>
                </c:pt>
                <c:pt idx="18">
                  <c:v>7.6233189999999999E-3</c:v>
                </c:pt>
                <c:pt idx="19">
                  <c:v>8.3500000000000002E-4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4.4550919999999999E-3</c:v>
                </c:pt>
                <c:pt idx="27">
                  <c:v>1.0366953E-2</c:v>
                </c:pt>
                <c:pt idx="28">
                  <c:v>1.5453084000000001E-2</c:v>
                </c:pt>
                <c:pt idx="29">
                  <c:v>1.9610591E-2</c:v>
                </c:pt>
                <c:pt idx="30">
                  <c:v>2.3902781000000001E-2</c:v>
                </c:pt>
                <c:pt idx="31">
                  <c:v>2.8105979999999999E-2</c:v>
                </c:pt>
                <c:pt idx="32">
                  <c:v>3.1440757E-2</c:v>
                </c:pt>
                <c:pt idx="33">
                  <c:v>3.5723362000000002E-2</c:v>
                </c:pt>
                <c:pt idx="34">
                  <c:v>4.047187E-2</c:v>
                </c:pt>
                <c:pt idx="35">
                  <c:v>4.4738463999999999E-2</c:v>
                </c:pt>
                <c:pt idx="36">
                  <c:v>4.6015695000000002E-2</c:v>
                </c:pt>
                <c:pt idx="37">
                  <c:v>4.2995796000000003E-2</c:v>
                </c:pt>
                <c:pt idx="38">
                  <c:v>3.6745875999999997E-2</c:v>
                </c:pt>
                <c:pt idx="39">
                  <c:v>2.9465858000000001E-2</c:v>
                </c:pt>
                <c:pt idx="40">
                  <c:v>2.2036243E-2</c:v>
                </c:pt>
                <c:pt idx="41">
                  <c:v>1.6678180000000001E-2</c:v>
                </c:pt>
                <c:pt idx="42">
                  <c:v>1.3522832E-2</c:v>
                </c:pt>
                <c:pt idx="43">
                  <c:v>1.4183594000000001E-2</c:v>
                </c:pt>
                <c:pt idx="44">
                  <c:v>1.9144432999999999E-2</c:v>
                </c:pt>
                <c:pt idx="45">
                  <c:v>2.5810489999999998E-2</c:v>
                </c:pt>
                <c:pt idx="46">
                  <c:v>3.0644456E-2</c:v>
                </c:pt>
                <c:pt idx="47">
                  <c:v>3.1922634999999998E-2</c:v>
                </c:pt>
                <c:pt idx="48">
                  <c:v>3.1169180000000001E-2</c:v>
                </c:pt>
                <c:pt idx="49">
                  <c:v>3.0873299E-2</c:v>
                </c:pt>
                <c:pt idx="50">
                  <c:v>3.1636751999999997E-2</c:v>
                </c:pt>
                <c:pt idx="51">
                  <c:v>3.3656555999999997E-2</c:v>
                </c:pt>
                <c:pt idx="52">
                  <c:v>3.5697527E-2</c:v>
                </c:pt>
                <c:pt idx="53">
                  <c:v>3.5565399999999997E-2</c:v>
                </c:pt>
                <c:pt idx="54">
                  <c:v>3.2119575999999997E-2</c:v>
                </c:pt>
                <c:pt idx="55">
                  <c:v>2.8128574E-2</c:v>
                </c:pt>
                <c:pt idx="56">
                  <c:v>2.6775131000000001E-2</c:v>
                </c:pt>
                <c:pt idx="57">
                  <c:v>3.1393837000000001E-2</c:v>
                </c:pt>
                <c:pt idx="58">
                  <c:v>4.0208510000000003E-2</c:v>
                </c:pt>
                <c:pt idx="59">
                  <c:v>4.8328422000000003E-2</c:v>
                </c:pt>
                <c:pt idx="60">
                  <c:v>5.1532346999999999E-2</c:v>
                </c:pt>
                <c:pt idx="61">
                  <c:v>5.179334E-2</c:v>
                </c:pt>
                <c:pt idx="62">
                  <c:v>5.2326712999999997E-2</c:v>
                </c:pt>
                <c:pt idx="63">
                  <c:v>5.3983311999999999E-2</c:v>
                </c:pt>
                <c:pt idx="64">
                  <c:v>5.3508359999999998E-2</c:v>
                </c:pt>
                <c:pt idx="65">
                  <c:v>4.9673792000000001E-2</c:v>
                </c:pt>
                <c:pt idx="66">
                  <c:v>4.7172640000000002E-2</c:v>
                </c:pt>
                <c:pt idx="67">
                  <c:v>5.1126119999999997E-2</c:v>
                </c:pt>
                <c:pt idx="68">
                  <c:v>5.9454041999999999E-2</c:v>
                </c:pt>
                <c:pt idx="69">
                  <c:v>6.2691465000000002E-2</c:v>
                </c:pt>
                <c:pt idx="70">
                  <c:v>5.4398679999999998E-2</c:v>
                </c:pt>
                <c:pt idx="71">
                  <c:v>3.7134107E-2</c:v>
                </c:pt>
                <c:pt idx="72">
                  <c:v>2.0555876000000001E-2</c:v>
                </c:pt>
                <c:pt idx="73">
                  <c:v>1.2108502E-2</c:v>
                </c:pt>
                <c:pt idx="74">
                  <c:v>1.2838497000000001E-2</c:v>
                </c:pt>
                <c:pt idx="75">
                  <c:v>1.8044899999999999E-2</c:v>
                </c:pt>
                <c:pt idx="76">
                  <c:v>2.3069659999999999E-2</c:v>
                </c:pt>
                <c:pt idx="77">
                  <c:v>2.5435467999999999E-2</c:v>
                </c:pt>
                <c:pt idx="78">
                  <c:v>2.6596990000000001E-2</c:v>
                </c:pt>
                <c:pt idx="79">
                  <c:v>2.7708590000000002E-2</c:v>
                </c:pt>
                <c:pt idx="80">
                  <c:v>2.6878065999999999E-2</c:v>
                </c:pt>
                <c:pt idx="81">
                  <c:v>2.1553804999999999E-2</c:v>
                </c:pt>
                <c:pt idx="82">
                  <c:v>1.127162E-2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2.5542306E-3</c:v>
                </c:pt>
                <c:pt idx="88">
                  <c:v>1.3102453E-2</c:v>
                </c:pt>
                <c:pt idx="89">
                  <c:v>2.1952875E-2</c:v>
                </c:pt>
                <c:pt idx="90">
                  <c:v>2.8115978E-2</c:v>
                </c:pt>
                <c:pt idx="91">
                  <c:v>3.2035105000000001E-2</c:v>
                </c:pt>
                <c:pt idx="92">
                  <c:v>3.3027745999999997E-2</c:v>
                </c:pt>
                <c:pt idx="93">
                  <c:v>3.2444880000000002E-2</c:v>
                </c:pt>
                <c:pt idx="94">
                  <c:v>3.106745E-2</c:v>
                </c:pt>
                <c:pt idx="95">
                  <c:v>2.9056827E-2</c:v>
                </c:pt>
                <c:pt idx="96">
                  <c:v>2.9512054999999999E-2</c:v>
                </c:pt>
                <c:pt idx="97">
                  <c:v>3.1162057E-2</c:v>
                </c:pt>
                <c:pt idx="98">
                  <c:v>3.3225129999999999E-2</c:v>
                </c:pt>
                <c:pt idx="99">
                  <c:v>3.5033736000000003E-2</c:v>
                </c:pt>
                <c:pt idx="100">
                  <c:v>3.6340110000000002E-2</c:v>
                </c:pt>
                <c:pt idx="101">
                  <c:v>3.6007444999999999E-2</c:v>
                </c:pt>
                <c:pt idx="102">
                  <c:v>3.5370310000000002E-2</c:v>
                </c:pt>
                <c:pt idx="103">
                  <c:v>3.4343659999999998E-2</c:v>
                </c:pt>
                <c:pt idx="104">
                  <c:v>3.2113429999999998E-2</c:v>
                </c:pt>
                <c:pt idx="105">
                  <c:v>2.8873552E-2</c:v>
                </c:pt>
                <c:pt idx="106">
                  <c:v>2.4626702E-2</c:v>
                </c:pt>
                <c:pt idx="107">
                  <c:v>2.0153997E-2</c:v>
                </c:pt>
                <c:pt idx="108">
                  <c:v>1.4337288E-2</c:v>
                </c:pt>
                <c:pt idx="109">
                  <c:v>8.0454729999999992E-3</c:v>
                </c:pt>
                <c:pt idx="110">
                  <c:v>1.9008034000000001E-3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A365-425B-BBD1-049F24B5536C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[4]Sheet1!$D$913:$DT$913</c:f>
              <c:numCache>
                <c:formatCode>General</c:formatCode>
                <c:ptCount val="121"/>
                <c:pt idx="0">
                  <c:v>5.7106735E-3</c:v>
                </c:pt>
                <c:pt idx="1">
                  <c:v>3.8452543999999999E-3</c:v>
                </c:pt>
                <c:pt idx="2">
                  <c:v>4.4512785999999997E-3</c:v>
                </c:pt>
                <c:pt idx="3">
                  <c:v>3.4281901999999999E-3</c:v>
                </c:pt>
                <c:pt idx="4">
                  <c:v>2.7455266000000001E-3</c:v>
                </c:pt>
                <c:pt idx="5">
                  <c:v>3.432994E-3</c:v>
                </c:pt>
                <c:pt idx="6">
                  <c:v>5.6867274000000001E-3</c:v>
                </c:pt>
                <c:pt idx="7">
                  <c:v>8.2833149999999994E-3</c:v>
                </c:pt>
                <c:pt idx="8">
                  <c:v>8.3585389999999999E-3</c:v>
                </c:pt>
                <c:pt idx="9">
                  <c:v>4.7653310000000003E-3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1.4653371E-3</c:v>
                </c:pt>
                <c:pt idx="15">
                  <c:v>7.4419990000000004E-3</c:v>
                </c:pt>
                <c:pt idx="16">
                  <c:v>1.2233454E-2</c:v>
                </c:pt>
                <c:pt idx="17">
                  <c:v>1.2394384499999999E-2</c:v>
                </c:pt>
                <c:pt idx="18">
                  <c:v>8.144142E-3</c:v>
                </c:pt>
                <c:pt idx="19">
                  <c:v>1.0647615E-3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4.1744319999999996E-3</c:v>
                </c:pt>
                <c:pt idx="27">
                  <c:v>1.0309268999999999E-2</c:v>
                </c:pt>
                <c:pt idx="28">
                  <c:v>1.5516744000000001E-2</c:v>
                </c:pt>
                <c:pt idx="29">
                  <c:v>1.9657632000000001E-2</c:v>
                </c:pt>
                <c:pt idx="30">
                  <c:v>2.3892132999999999E-2</c:v>
                </c:pt>
                <c:pt idx="31">
                  <c:v>2.8008291000000001E-2</c:v>
                </c:pt>
                <c:pt idx="32">
                  <c:v>3.1163659999999999E-2</c:v>
                </c:pt>
                <c:pt idx="33">
                  <c:v>3.5195190000000001E-2</c:v>
                </c:pt>
                <c:pt idx="34">
                  <c:v>3.9581384999999997E-2</c:v>
                </c:pt>
                <c:pt idx="35">
                  <c:v>4.3416005000000001E-2</c:v>
                </c:pt>
                <c:pt idx="36">
                  <c:v>4.4279415000000003E-2</c:v>
                </c:pt>
                <c:pt idx="37">
                  <c:v>4.0912766000000003E-2</c:v>
                </c:pt>
                <c:pt idx="38">
                  <c:v>3.4547277000000001E-2</c:v>
                </c:pt>
                <c:pt idx="39">
                  <c:v>2.7332573999999998E-2</c:v>
                </c:pt>
                <c:pt idx="40">
                  <c:v>2.0013752999999999E-2</c:v>
                </c:pt>
                <c:pt idx="41">
                  <c:v>1.4733718E-2</c:v>
                </c:pt>
                <c:pt idx="42">
                  <c:v>1.1609611000000001E-2</c:v>
                </c:pt>
                <c:pt idx="43">
                  <c:v>1.2475814E-2</c:v>
                </c:pt>
                <c:pt idx="44">
                  <c:v>1.7840985E-2</c:v>
                </c:pt>
                <c:pt idx="45">
                  <c:v>2.5019613999999999E-2</c:v>
                </c:pt>
                <c:pt idx="46">
                  <c:v>3.0303098000000001E-2</c:v>
                </c:pt>
                <c:pt idx="47">
                  <c:v>3.1854822999999997E-2</c:v>
                </c:pt>
                <c:pt idx="48">
                  <c:v>3.1203794999999999E-2</c:v>
                </c:pt>
                <c:pt idx="49">
                  <c:v>3.0769905E-2</c:v>
                </c:pt>
                <c:pt idx="50">
                  <c:v>3.1219159999999999E-2</c:v>
                </c:pt>
                <c:pt idx="51">
                  <c:v>3.2958652999999997E-2</c:v>
                </c:pt>
                <c:pt idx="52">
                  <c:v>3.4971118000000002E-2</c:v>
                </c:pt>
                <c:pt idx="53">
                  <c:v>3.5077789999999998E-2</c:v>
                </c:pt>
                <c:pt idx="54">
                  <c:v>3.1805772000000003E-2</c:v>
                </c:pt>
                <c:pt idx="55">
                  <c:v>2.7639306999999998E-2</c:v>
                </c:pt>
                <c:pt idx="56">
                  <c:v>2.5863430999999999E-2</c:v>
                </c:pt>
                <c:pt idx="57">
                  <c:v>3.0021379000000001E-2</c:v>
                </c:pt>
                <c:pt idx="58">
                  <c:v>3.8552290000000003E-2</c:v>
                </c:pt>
                <c:pt idx="59">
                  <c:v>4.6660840000000002E-2</c:v>
                </c:pt>
                <c:pt idx="60">
                  <c:v>4.9949199999999999E-2</c:v>
                </c:pt>
                <c:pt idx="61">
                  <c:v>5.0350214999999997E-2</c:v>
                </c:pt>
                <c:pt idx="62">
                  <c:v>5.0949729999999999E-2</c:v>
                </c:pt>
                <c:pt idx="63">
                  <c:v>5.2618129999999999E-2</c:v>
                </c:pt>
                <c:pt idx="64">
                  <c:v>5.22332E-2</c:v>
                </c:pt>
                <c:pt idx="65">
                  <c:v>4.8727974E-2</c:v>
                </c:pt>
                <c:pt idx="66">
                  <c:v>4.6842504E-2</c:v>
                </c:pt>
                <c:pt idx="67">
                  <c:v>5.1648565E-2</c:v>
                </c:pt>
                <c:pt idx="68">
                  <c:v>6.0835842000000001E-2</c:v>
                </c:pt>
                <c:pt idx="69">
                  <c:v>6.4646124999999999E-2</c:v>
                </c:pt>
                <c:pt idx="70">
                  <c:v>5.6394074000000002E-2</c:v>
                </c:pt>
                <c:pt idx="71">
                  <c:v>3.8667559999999997E-2</c:v>
                </c:pt>
                <c:pt idx="72">
                  <c:v>2.1390612999999999E-2</c:v>
                </c:pt>
                <c:pt idx="73">
                  <c:v>1.22886235E-2</c:v>
                </c:pt>
                <c:pt idx="74">
                  <c:v>1.2618183E-2</c:v>
                </c:pt>
                <c:pt idx="75">
                  <c:v>1.7700264E-2</c:v>
                </c:pt>
                <c:pt idx="76">
                  <c:v>2.2844481999999999E-2</c:v>
                </c:pt>
                <c:pt idx="77">
                  <c:v>2.5547963999999999E-2</c:v>
                </c:pt>
                <c:pt idx="78">
                  <c:v>2.7107887000000001E-2</c:v>
                </c:pt>
                <c:pt idx="79">
                  <c:v>2.8402822000000001E-2</c:v>
                </c:pt>
                <c:pt idx="80">
                  <c:v>2.7328359E-2</c:v>
                </c:pt>
                <c:pt idx="81">
                  <c:v>2.1427471E-2</c:v>
                </c:pt>
                <c:pt idx="82">
                  <c:v>1.0570167E-2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2.2396687E-3</c:v>
                </c:pt>
                <c:pt idx="88">
                  <c:v>1.2490934E-2</c:v>
                </c:pt>
                <c:pt idx="89">
                  <c:v>2.1005693999999998E-2</c:v>
                </c:pt>
                <c:pt idx="90">
                  <c:v>2.6977124000000002E-2</c:v>
                </c:pt>
                <c:pt idx="91">
                  <c:v>3.0971833000000001E-2</c:v>
                </c:pt>
                <c:pt idx="92">
                  <c:v>3.2275718000000002E-2</c:v>
                </c:pt>
                <c:pt idx="93">
                  <c:v>3.2025105999999998E-2</c:v>
                </c:pt>
                <c:pt idx="94">
                  <c:v>3.0898623E-2</c:v>
                </c:pt>
                <c:pt idx="95">
                  <c:v>2.9074260000000001E-2</c:v>
                </c:pt>
                <c:pt idx="96">
                  <c:v>2.9548722999999999E-2</c:v>
                </c:pt>
                <c:pt idx="97">
                  <c:v>3.1132663000000001E-2</c:v>
                </c:pt>
                <c:pt idx="98">
                  <c:v>3.3101360000000003E-2</c:v>
                </c:pt>
                <c:pt idx="99">
                  <c:v>3.4788930000000003E-2</c:v>
                </c:pt>
                <c:pt idx="100">
                  <c:v>3.5925883999999998E-2</c:v>
                </c:pt>
                <c:pt idx="101">
                  <c:v>3.5500980000000001E-2</c:v>
                </c:pt>
                <c:pt idx="102">
                  <c:v>3.4887698000000002E-2</c:v>
                </c:pt>
                <c:pt idx="103">
                  <c:v>3.3972113999999998E-2</c:v>
                </c:pt>
                <c:pt idx="104">
                  <c:v>3.1894569999999997E-2</c:v>
                </c:pt>
                <c:pt idx="105">
                  <c:v>2.8847970000000001E-2</c:v>
                </c:pt>
                <c:pt idx="106">
                  <c:v>2.4820005999999999E-2</c:v>
                </c:pt>
                <c:pt idx="107">
                  <c:v>2.0600918999999999E-2</c:v>
                </c:pt>
                <c:pt idx="108">
                  <c:v>1.4988034000000001E-2</c:v>
                </c:pt>
                <c:pt idx="109">
                  <c:v>8.8769460000000001E-3</c:v>
                </c:pt>
                <c:pt idx="110">
                  <c:v>2.8701718000000002E-3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A365-425B-BBD1-049F24B5536C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[4]Sheet1!$D$914:$DT$914</c:f>
              <c:numCache>
                <c:formatCode>General</c:formatCode>
                <c:ptCount val="121"/>
                <c:pt idx="0">
                  <c:v>5.7106735E-3</c:v>
                </c:pt>
                <c:pt idx="1">
                  <c:v>3.8452543999999999E-3</c:v>
                </c:pt>
                <c:pt idx="2">
                  <c:v>4.4512785999999997E-3</c:v>
                </c:pt>
                <c:pt idx="3">
                  <c:v>3.4281901999999999E-3</c:v>
                </c:pt>
                <c:pt idx="4">
                  <c:v>2.7455266000000001E-3</c:v>
                </c:pt>
                <c:pt idx="5">
                  <c:v>3.432994E-3</c:v>
                </c:pt>
                <c:pt idx="6">
                  <c:v>5.6867274000000001E-3</c:v>
                </c:pt>
                <c:pt idx="7">
                  <c:v>8.2833149999999994E-3</c:v>
                </c:pt>
                <c:pt idx="8">
                  <c:v>8.3585389999999999E-3</c:v>
                </c:pt>
                <c:pt idx="9">
                  <c:v>4.7653310000000003E-3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1.4653371E-3</c:v>
                </c:pt>
                <c:pt idx="15">
                  <c:v>7.4419990000000004E-3</c:v>
                </c:pt>
                <c:pt idx="16">
                  <c:v>1.2233454E-2</c:v>
                </c:pt>
                <c:pt idx="17">
                  <c:v>1.2394384499999999E-2</c:v>
                </c:pt>
                <c:pt idx="18">
                  <c:v>8.144142E-3</c:v>
                </c:pt>
                <c:pt idx="19">
                  <c:v>1.0647615E-3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4.1744319999999996E-3</c:v>
                </c:pt>
                <c:pt idx="27">
                  <c:v>1.0309268999999999E-2</c:v>
                </c:pt>
                <c:pt idx="28">
                  <c:v>1.5516744000000001E-2</c:v>
                </c:pt>
                <c:pt idx="29">
                  <c:v>1.9657632000000001E-2</c:v>
                </c:pt>
                <c:pt idx="30">
                  <c:v>2.3892132999999999E-2</c:v>
                </c:pt>
                <c:pt idx="31">
                  <c:v>2.8008291000000001E-2</c:v>
                </c:pt>
                <c:pt idx="32">
                  <c:v>3.1163659999999999E-2</c:v>
                </c:pt>
                <c:pt idx="33">
                  <c:v>3.5195190000000001E-2</c:v>
                </c:pt>
                <c:pt idx="34">
                  <c:v>3.9581384999999997E-2</c:v>
                </c:pt>
                <c:pt idx="35">
                  <c:v>4.3416005000000001E-2</c:v>
                </c:pt>
                <c:pt idx="36">
                  <c:v>4.4279415000000003E-2</c:v>
                </c:pt>
                <c:pt idx="37">
                  <c:v>4.0912766000000003E-2</c:v>
                </c:pt>
                <c:pt idx="38">
                  <c:v>3.4547277000000001E-2</c:v>
                </c:pt>
                <c:pt idx="39">
                  <c:v>2.7332573999999998E-2</c:v>
                </c:pt>
                <c:pt idx="40">
                  <c:v>2.0013752999999999E-2</c:v>
                </c:pt>
                <c:pt idx="41">
                  <c:v>1.4733718E-2</c:v>
                </c:pt>
                <c:pt idx="42">
                  <c:v>1.1609611000000001E-2</c:v>
                </c:pt>
                <c:pt idx="43">
                  <c:v>1.2475814E-2</c:v>
                </c:pt>
                <c:pt idx="44">
                  <c:v>1.7840985E-2</c:v>
                </c:pt>
                <c:pt idx="45">
                  <c:v>2.5019613999999999E-2</c:v>
                </c:pt>
                <c:pt idx="46">
                  <c:v>3.0303098000000001E-2</c:v>
                </c:pt>
                <c:pt idx="47">
                  <c:v>3.1854822999999997E-2</c:v>
                </c:pt>
                <c:pt idx="48">
                  <c:v>3.1203794999999999E-2</c:v>
                </c:pt>
                <c:pt idx="49">
                  <c:v>3.0769905E-2</c:v>
                </c:pt>
                <c:pt idx="50">
                  <c:v>3.1219159999999999E-2</c:v>
                </c:pt>
                <c:pt idx="51">
                  <c:v>3.2958652999999997E-2</c:v>
                </c:pt>
                <c:pt idx="52">
                  <c:v>3.4971118000000002E-2</c:v>
                </c:pt>
                <c:pt idx="53">
                  <c:v>3.5077789999999998E-2</c:v>
                </c:pt>
                <c:pt idx="54">
                  <c:v>3.1805772000000003E-2</c:v>
                </c:pt>
                <c:pt idx="55">
                  <c:v>2.7639306999999998E-2</c:v>
                </c:pt>
                <c:pt idx="56">
                  <c:v>2.5863430999999999E-2</c:v>
                </c:pt>
                <c:pt idx="57">
                  <c:v>3.0021379000000001E-2</c:v>
                </c:pt>
                <c:pt idx="58">
                  <c:v>3.8552290000000003E-2</c:v>
                </c:pt>
                <c:pt idx="59">
                  <c:v>4.6660840000000002E-2</c:v>
                </c:pt>
                <c:pt idx="60">
                  <c:v>4.9949199999999999E-2</c:v>
                </c:pt>
                <c:pt idx="61">
                  <c:v>5.0350214999999997E-2</c:v>
                </c:pt>
                <c:pt idx="62">
                  <c:v>5.0949729999999999E-2</c:v>
                </c:pt>
                <c:pt idx="63">
                  <c:v>5.2618129999999999E-2</c:v>
                </c:pt>
                <c:pt idx="64">
                  <c:v>5.22332E-2</c:v>
                </c:pt>
                <c:pt idx="65">
                  <c:v>4.8727974E-2</c:v>
                </c:pt>
                <c:pt idx="66">
                  <c:v>4.6842504E-2</c:v>
                </c:pt>
                <c:pt idx="67">
                  <c:v>5.1648565E-2</c:v>
                </c:pt>
                <c:pt idx="68">
                  <c:v>6.0835842000000001E-2</c:v>
                </c:pt>
                <c:pt idx="69">
                  <c:v>6.4646124999999999E-2</c:v>
                </c:pt>
                <c:pt idx="70">
                  <c:v>5.6394074000000002E-2</c:v>
                </c:pt>
                <c:pt idx="71">
                  <c:v>3.8667559999999997E-2</c:v>
                </c:pt>
                <c:pt idx="72">
                  <c:v>2.1390612999999999E-2</c:v>
                </c:pt>
                <c:pt idx="73">
                  <c:v>1.22886235E-2</c:v>
                </c:pt>
                <c:pt idx="74">
                  <c:v>1.2618183E-2</c:v>
                </c:pt>
                <c:pt idx="75">
                  <c:v>1.7700264E-2</c:v>
                </c:pt>
                <c:pt idx="76">
                  <c:v>2.2844481999999999E-2</c:v>
                </c:pt>
                <c:pt idx="77">
                  <c:v>2.5547963999999999E-2</c:v>
                </c:pt>
                <c:pt idx="78">
                  <c:v>2.7107887000000001E-2</c:v>
                </c:pt>
                <c:pt idx="79">
                  <c:v>2.8402822000000001E-2</c:v>
                </c:pt>
                <c:pt idx="80">
                  <c:v>2.7328359E-2</c:v>
                </c:pt>
                <c:pt idx="81">
                  <c:v>2.1427471E-2</c:v>
                </c:pt>
                <c:pt idx="82">
                  <c:v>1.0570167E-2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2.2396687E-3</c:v>
                </c:pt>
                <c:pt idx="88">
                  <c:v>1.2490934E-2</c:v>
                </c:pt>
                <c:pt idx="89">
                  <c:v>2.1005693999999998E-2</c:v>
                </c:pt>
                <c:pt idx="90">
                  <c:v>2.6977124000000002E-2</c:v>
                </c:pt>
                <c:pt idx="91">
                  <c:v>3.0971833000000001E-2</c:v>
                </c:pt>
                <c:pt idx="92">
                  <c:v>3.2275718000000002E-2</c:v>
                </c:pt>
                <c:pt idx="93">
                  <c:v>3.2025105999999998E-2</c:v>
                </c:pt>
                <c:pt idx="94">
                  <c:v>3.0898623E-2</c:v>
                </c:pt>
                <c:pt idx="95">
                  <c:v>2.9074260000000001E-2</c:v>
                </c:pt>
                <c:pt idx="96">
                  <c:v>2.9548722999999999E-2</c:v>
                </c:pt>
                <c:pt idx="97">
                  <c:v>3.1132663000000001E-2</c:v>
                </c:pt>
                <c:pt idx="98">
                  <c:v>3.3101360000000003E-2</c:v>
                </c:pt>
                <c:pt idx="99">
                  <c:v>3.4788930000000003E-2</c:v>
                </c:pt>
                <c:pt idx="100">
                  <c:v>3.5925883999999998E-2</c:v>
                </c:pt>
                <c:pt idx="101">
                  <c:v>3.5500980000000001E-2</c:v>
                </c:pt>
                <c:pt idx="102">
                  <c:v>3.4887698000000002E-2</c:v>
                </c:pt>
                <c:pt idx="103">
                  <c:v>3.3972113999999998E-2</c:v>
                </c:pt>
                <c:pt idx="104">
                  <c:v>3.1894569999999997E-2</c:v>
                </c:pt>
                <c:pt idx="105">
                  <c:v>2.8847970000000001E-2</c:v>
                </c:pt>
                <c:pt idx="106">
                  <c:v>2.4820005999999999E-2</c:v>
                </c:pt>
                <c:pt idx="107">
                  <c:v>2.0600918999999999E-2</c:v>
                </c:pt>
                <c:pt idx="108">
                  <c:v>1.4988034000000001E-2</c:v>
                </c:pt>
                <c:pt idx="109">
                  <c:v>8.8769460000000001E-3</c:v>
                </c:pt>
                <c:pt idx="110">
                  <c:v>2.8701718000000002E-3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A365-425B-BBD1-049F24B5536C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[4]Sheet1!$D$915:$DT$915</c:f>
              <c:numCache>
                <c:formatCode>General</c:formatCode>
                <c:ptCount val="121"/>
                <c:pt idx="0">
                  <c:v>5.7106735E-3</c:v>
                </c:pt>
                <c:pt idx="1">
                  <c:v>3.8452543999999999E-3</c:v>
                </c:pt>
                <c:pt idx="2">
                  <c:v>4.4512785999999997E-3</c:v>
                </c:pt>
                <c:pt idx="3">
                  <c:v>3.4281901999999999E-3</c:v>
                </c:pt>
                <c:pt idx="4">
                  <c:v>2.7455266000000001E-3</c:v>
                </c:pt>
                <c:pt idx="5">
                  <c:v>3.432994E-3</c:v>
                </c:pt>
                <c:pt idx="6">
                  <c:v>5.6867274000000001E-3</c:v>
                </c:pt>
                <c:pt idx="7">
                  <c:v>8.2833149999999994E-3</c:v>
                </c:pt>
                <c:pt idx="8">
                  <c:v>8.3585389999999999E-3</c:v>
                </c:pt>
                <c:pt idx="9">
                  <c:v>4.7653310000000003E-3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1.4653371E-3</c:v>
                </c:pt>
                <c:pt idx="15">
                  <c:v>7.4419990000000004E-3</c:v>
                </c:pt>
                <c:pt idx="16">
                  <c:v>1.2233454E-2</c:v>
                </c:pt>
                <c:pt idx="17">
                  <c:v>1.2394384499999999E-2</c:v>
                </c:pt>
                <c:pt idx="18">
                  <c:v>8.144142E-3</c:v>
                </c:pt>
                <c:pt idx="19">
                  <c:v>1.0647615E-3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4.1744319999999996E-3</c:v>
                </c:pt>
                <c:pt idx="27">
                  <c:v>1.0309268999999999E-2</c:v>
                </c:pt>
                <c:pt idx="28">
                  <c:v>1.5516744000000001E-2</c:v>
                </c:pt>
                <c:pt idx="29">
                  <c:v>1.9657632000000001E-2</c:v>
                </c:pt>
                <c:pt idx="30">
                  <c:v>2.3892132999999999E-2</c:v>
                </c:pt>
                <c:pt idx="31">
                  <c:v>2.8008291000000001E-2</c:v>
                </c:pt>
                <c:pt idx="32">
                  <c:v>3.1163659999999999E-2</c:v>
                </c:pt>
                <c:pt idx="33">
                  <c:v>3.5195190000000001E-2</c:v>
                </c:pt>
                <c:pt idx="34">
                  <c:v>3.9581384999999997E-2</c:v>
                </c:pt>
                <c:pt idx="35">
                  <c:v>4.3416005000000001E-2</c:v>
                </c:pt>
                <c:pt idx="36">
                  <c:v>4.4279415000000003E-2</c:v>
                </c:pt>
                <c:pt idx="37">
                  <c:v>4.0912766000000003E-2</c:v>
                </c:pt>
                <c:pt idx="38">
                  <c:v>3.4547277000000001E-2</c:v>
                </c:pt>
                <c:pt idx="39">
                  <c:v>2.7332573999999998E-2</c:v>
                </c:pt>
                <c:pt idx="40">
                  <c:v>2.0013752999999999E-2</c:v>
                </c:pt>
                <c:pt idx="41">
                  <c:v>1.4733718E-2</c:v>
                </c:pt>
                <c:pt idx="42">
                  <c:v>1.1609611000000001E-2</c:v>
                </c:pt>
                <c:pt idx="43">
                  <c:v>1.2475814E-2</c:v>
                </c:pt>
                <c:pt idx="44">
                  <c:v>1.7840985E-2</c:v>
                </c:pt>
                <c:pt idx="45">
                  <c:v>2.5019613999999999E-2</c:v>
                </c:pt>
                <c:pt idx="46">
                  <c:v>3.0303098000000001E-2</c:v>
                </c:pt>
                <c:pt idx="47">
                  <c:v>3.1854822999999997E-2</c:v>
                </c:pt>
                <c:pt idx="48">
                  <c:v>3.1203794999999999E-2</c:v>
                </c:pt>
                <c:pt idx="49">
                  <c:v>3.0769905E-2</c:v>
                </c:pt>
                <c:pt idx="50">
                  <c:v>3.1219159999999999E-2</c:v>
                </c:pt>
                <c:pt idx="51">
                  <c:v>3.2958652999999997E-2</c:v>
                </c:pt>
                <c:pt idx="52">
                  <c:v>3.4971118000000002E-2</c:v>
                </c:pt>
                <c:pt idx="53">
                  <c:v>3.5077789999999998E-2</c:v>
                </c:pt>
                <c:pt idx="54">
                  <c:v>3.1805772000000003E-2</c:v>
                </c:pt>
                <c:pt idx="55">
                  <c:v>2.7639306999999998E-2</c:v>
                </c:pt>
                <c:pt idx="56">
                  <c:v>2.5863430999999999E-2</c:v>
                </c:pt>
                <c:pt idx="57">
                  <c:v>3.0021379000000001E-2</c:v>
                </c:pt>
                <c:pt idx="58">
                  <c:v>3.8552290000000003E-2</c:v>
                </c:pt>
                <c:pt idx="59">
                  <c:v>4.6660840000000002E-2</c:v>
                </c:pt>
                <c:pt idx="60">
                  <c:v>4.9949199999999999E-2</c:v>
                </c:pt>
                <c:pt idx="61">
                  <c:v>5.0350214999999997E-2</c:v>
                </c:pt>
                <c:pt idx="62">
                  <c:v>5.0949729999999999E-2</c:v>
                </c:pt>
                <c:pt idx="63">
                  <c:v>5.2618129999999999E-2</c:v>
                </c:pt>
                <c:pt idx="64">
                  <c:v>5.22332E-2</c:v>
                </c:pt>
                <c:pt idx="65">
                  <c:v>4.8727974E-2</c:v>
                </c:pt>
                <c:pt idx="66">
                  <c:v>4.6842504E-2</c:v>
                </c:pt>
                <c:pt idx="67">
                  <c:v>5.1648565E-2</c:v>
                </c:pt>
                <c:pt idx="68">
                  <c:v>6.0835842000000001E-2</c:v>
                </c:pt>
                <c:pt idx="69">
                  <c:v>6.4646124999999999E-2</c:v>
                </c:pt>
                <c:pt idx="70">
                  <c:v>5.6394074000000002E-2</c:v>
                </c:pt>
                <c:pt idx="71">
                  <c:v>3.8667559999999997E-2</c:v>
                </c:pt>
                <c:pt idx="72">
                  <c:v>2.1390612999999999E-2</c:v>
                </c:pt>
                <c:pt idx="73">
                  <c:v>1.22886235E-2</c:v>
                </c:pt>
                <c:pt idx="74">
                  <c:v>1.2618183E-2</c:v>
                </c:pt>
                <c:pt idx="75">
                  <c:v>1.7700264E-2</c:v>
                </c:pt>
                <c:pt idx="76">
                  <c:v>2.2844481999999999E-2</c:v>
                </c:pt>
                <c:pt idx="77">
                  <c:v>2.5547963999999999E-2</c:v>
                </c:pt>
                <c:pt idx="78">
                  <c:v>2.7107887000000001E-2</c:v>
                </c:pt>
                <c:pt idx="79">
                  <c:v>2.8402822000000001E-2</c:v>
                </c:pt>
                <c:pt idx="80">
                  <c:v>2.7328359E-2</c:v>
                </c:pt>
                <c:pt idx="81">
                  <c:v>2.1427471E-2</c:v>
                </c:pt>
                <c:pt idx="82">
                  <c:v>1.0570167E-2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2.2396687E-3</c:v>
                </c:pt>
                <c:pt idx="88">
                  <c:v>1.2490934E-2</c:v>
                </c:pt>
                <c:pt idx="89">
                  <c:v>2.1005693999999998E-2</c:v>
                </c:pt>
                <c:pt idx="90">
                  <c:v>2.6977124000000002E-2</c:v>
                </c:pt>
                <c:pt idx="91">
                  <c:v>3.0971833000000001E-2</c:v>
                </c:pt>
                <c:pt idx="92">
                  <c:v>3.2275718000000002E-2</c:v>
                </c:pt>
                <c:pt idx="93">
                  <c:v>3.2025105999999998E-2</c:v>
                </c:pt>
                <c:pt idx="94">
                  <c:v>3.0898623E-2</c:v>
                </c:pt>
                <c:pt idx="95">
                  <c:v>2.9074260000000001E-2</c:v>
                </c:pt>
                <c:pt idx="96">
                  <c:v>2.9548722999999999E-2</c:v>
                </c:pt>
                <c:pt idx="97">
                  <c:v>3.1132663000000001E-2</c:v>
                </c:pt>
                <c:pt idx="98">
                  <c:v>3.3101360000000003E-2</c:v>
                </c:pt>
                <c:pt idx="99">
                  <c:v>3.4788930000000003E-2</c:v>
                </c:pt>
                <c:pt idx="100">
                  <c:v>3.5925883999999998E-2</c:v>
                </c:pt>
                <c:pt idx="101">
                  <c:v>3.5500980000000001E-2</c:v>
                </c:pt>
                <c:pt idx="102">
                  <c:v>3.4887698000000002E-2</c:v>
                </c:pt>
                <c:pt idx="103">
                  <c:v>3.3972113999999998E-2</c:v>
                </c:pt>
                <c:pt idx="104">
                  <c:v>3.1894569999999997E-2</c:v>
                </c:pt>
                <c:pt idx="105">
                  <c:v>2.8847970000000001E-2</c:v>
                </c:pt>
                <c:pt idx="106">
                  <c:v>2.4820005999999999E-2</c:v>
                </c:pt>
                <c:pt idx="107">
                  <c:v>2.0600918999999999E-2</c:v>
                </c:pt>
                <c:pt idx="108">
                  <c:v>1.4988034000000001E-2</c:v>
                </c:pt>
                <c:pt idx="109">
                  <c:v>8.8769460000000001E-3</c:v>
                </c:pt>
                <c:pt idx="110">
                  <c:v>2.8701718000000002E-3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A365-425B-BBD1-049F24B5536C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[4]Sheet1!$D$916:$DT$916</c:f>
              <c:numCache>
                <c:formatCode>General</c:formatCode>
                <c:ptCount val="121"/>
                <c:pt idx="0">
                  <c:v>5.8240443000000001E-3</c:v>
                </c:pt>
                <c:pt idx="1">
                  <c:v>3.9659543000000004E-3</c:v>
                </c:pt>
                <c:pt idx="2">
                  <c:v>4.5697912999999998E-3</c:v>
                </c:pt>
                <c:pt idx="3">
                  <c:v>3.5521565000000001E-3</c:v>
                </c:pt>
                <c:pt idx="4">
                  <c:v>2.8350573999999999E-3</c:v>
                </c:pt>
                <c:pt idx="5">
                  <c:v>3.4451864E-3</c:v>
                </c:pt>
                <c:pt idx="6">
                  <c:v>5.5983930000000001E-3</c:v>
                </c:pt>
                <c:pt idx="7">
                  <c:v>8.1283390000000001E-3</c:v>
                </c:pt>
                <c:pt idx="8">
                  <c:v>8.1930059999999992E-3</c:v>
                </c:pt>
                <c:pt idx="9">
                  <c:v>4.6450399999999996E-3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1.6872787E-3</c:v>
                </c:pt>
                <c:pt idx="15">
                  <c:v>7.7071249999999996E-3</c:v>
                </c:pt>
                <c:pt idx="16">
                  <c:v>1.246626E-2</c:v>
                </c:pt>
                <c:pt idx="17">
                  <c:v>1.2573548E-2</c:v>
                </c:pt>
                <c:pt idx="18">
                  <c:v>8.2696369999999998E-3</c:v>
                </c:pt>
                <c:pt idx="19">
                  <c:v>1.1453921999999999E-3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4.0601943999999997E-3</c:v>
                </c:pt>
                <c:pt idx="27">
                  <c:v>1.0191415000000001E-2</c:v>
                </c:pt>
                <c:pt idx="28">
                  <c:v>1.5473155000000001E-2</c:v>
                </c:pt>
                <c:pt idx="29">
                  <c:v>1.9694788000000001E-2</c:v>
                </c:pt>
                <c:pt idx="30">
                  <c:v>2.4022934999999999E-2</c:v>
                </c:pt>
                <c:pt idx="31">
                  <c:v>2.8206399E-2</c:v>
                </c:pt>
                <c:pt idx="32">
                  <c:v>3.1407730000000002E-2</c:v>
                </c:pt>
                <c:pt idx="33">
                  <c:v>3.5461735000000001E-2</c:v>
                </c:pt>
                <c:pt idx="34">
                  <c:v>3.9854082999999998E-2</c:v>
                </c:pt>
                <c:pt idx="35">
                  <c:v>4.3696690000000003E-2</c:v>
                </c:pt>
                <c:pt idx="36">
                  <c:v>4.4581870000000003E-2</c:v>
                </c:pt>
                <c:pt idx="37">
                  <c:v>4.123549E-2</c:v>
                </c:pt>
                <c:pt idx="38">
                  <c:v>3.4846727000000001E-2</c:v>
                </c:pt>
                <c:pt idx="39">
                  <c:v>2.7561169999999999E-2</c:v>
                </c:pt>
                <c:pt idx="40">
                  <c:v>2.0152186999999998E-2</c:v>
                </c:pt>
                <c:pt idx="41">
                  <c:v>1.4846665E-2</c:v>
                </c:pt>
                <c:pt idx="42">
                  <c:v>1.1711736E-2</c:v>
                </c:pt>
                <c:pt idx="43">
                  <c:v>1.2542861000000001E-2</c:v>
                </c:pt>
                <c:pt idx="44">
                  <c:v>1.7836982000000001E-2</c:v>
                </c:pt>
                <c:pt idx="45">
                  <c:v>2.4956023000000001E-2</c:v>
                </c:pt>
                <c:pt idx="46">
                  <c:v>3.0237070000000001E-2</c:v>
                </c:pt>
                <c:pt idx="47">
                  <c:v>3.1842675000000001E-2</c:v>
                </c:pt>
                <c:pt idx="48">
                  <c:v>3.1237134999999999E-2</c:v>
                </c:pt>
                <c:pt idx="49">
                  <c:v>3.0808347999999999E-2</c:v>
                </c:pt>
                <c:pt idx="50">
                  <c:v>3.1231505999999999E-2</c:v>
                </c:pt>
                <c:pt idx="51">
                  <c:v>3.2957599999999997E-2</c:v>
                </c:pt>
                <c:pt idx="52">
                  <c:v>3.4984224000000001E-2</c:v>
                </c:pt>
                <c:pt idx="53">
                  <c:v>3.512643E-2</c:v>
                </c:pt>
                <c:pt idx="54">
                  <c:v>3.1886249999999998E-2</c:v>
                </c:pt>
                <c:pt idx="55">
                  <c:v>2.7704199999999998E-2</c:v>
                </c:pt>
                <c:pt idx="56">
                  <c:v>2.5864140000000001E-2</c:v>
                </c:pt>
                <c:pt idx="57">
                  <c:v>2.9931050000000001E-2</c:v>
                </c:pt>
                <c:pt idx="58">
                  <c:v>3.8384086999999997E-2</c:v>
                </c:pt>
                <c:pt idx="59">
                  <c:v>4.6468786999999998E-2</c:v>
                </c:pt>
                <c:pt idx="60">
                  <c:v>4.9789034000000003E-2</c:v>
                </c:pt>
                <c:pt idx="61">
                  <c:v>5.0256851999999998E-2</c:v>
                </c:pt>
                <c:pt idx="62">
                  <c:v>5.0916734999999998E-2</c:v>
                </c:pt>
                <c:pt idx="63">
                  <c:v>5.2611057000000003E-2</c:v>
                </c:pt>
                <c:pt idx="64">
                  <c:v>5.2222076999999999E-2</c:v>
                </c:pt>
                <c:pt idx="65">
                  <c:v>4.8688646000000002E-2</c:v>
                </c:pt>
                <c:pt idx="66">
                  <c:v>4.6769301999999999E-2</c:v>
                </c:pt>
                <c:pt idx="67">
                  <c:v>5.1541089999999998E-2</c:v>
                </c:pt>
                <c:pt idx="68">
                  <c:v>6.0691237000000002E-2</c:v>
                </c:pt>
                <c:pt idx="69">
                  <c:v>6.4462006000000002E-2</c:v>
                </c:pt>
                <c:pt idx="70">
                  <c:v>5.6190539999999997E-2</c:v>
                </c:pt>
                <c:pt idx="71">
                  <c:v>3.8519807000000003E-2</c:v>
                </c:pt>
                <c:pt idx="72">
                  <c:v>2.1406644999999998E-2</c:v>
                </c:pt>
                <c:pt idx="73">
                  <c:v>1.2536288E-2</c:v>
                </c:pt>
                <c:pt idx="74">
                  <c:v>1.3047660000000001E-2</c:v>
                </c:pt>
                <c:pt idx="75">
                  <c:v>1.8137892999999999E-2</c:v>
                </c:pt>
                <c:pt idx="76">
                  <c:v>2.3095118000000001E-2</c:v>
                </c:pt>
                <c:pt idx="77">
                  <c:v>2.5508098E-2</c:v>
                </c:pt>
                <c:pt idx="78">
                  <c:v>2.6839305000000001E-2</c:v>
                </c:pt>
                <c:pt idx="79">
                  <c:v>2.8091270000000002E-2</c:v>
                </c:pt>
                <c:pt idx="80">
                  <c:v>2.7158419999999999E-2</c:v>
                </c:pt>
                <c:pt idx="81">
                  <c:v>2.1483143999999999E-2</c:v>
                </c:pt>
                <c:pt idx="82">
                  <c:v>1.0805596000000001E-2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2.0499889999999999E-3</c:v>
                </c:pt>
                <c:pt idx="88">
                  <c:v>1.2205105000000001E-2</c:v>
                </c:pt>
                <c:pt idx="89">
                  <c:v>2.0671419999999999E-2</c:v>
                </c:pt>
                <c:pt idx="90">
                  <c:v>2.6650139999999999E-2</c:v>
                </c:pt>
                <c:pt idx="91">
                  <c:v>3.0681275000000001E-2</c:v>
                </c:pt>
                <c:pt idx="92">
                  <c:v>3.2033447E-2</c:v>
                </c:pt>
                <c:pt idx="93">
                  <c:v>3.1829573E-2</c:v>
                </c:pt>
                <c:pt idx="94">
                  <c:v>3.0751051000000001E-2</c:v>
                </c:pt>
                <c:pt idx="95">
                  <c:v>2.8976636E-2</c:v>
                </c:pt>
                <c:pt idx="96">
                  <c:v>2.9496438999999999E-2</c:v>
                </c:pt>
                <c:pt idx="97">
                  <c:v>3.1107928999999999E-2</c:v>
                </c:pt>
                <c:pt idx="98">
                  <c:v>3.3082175999999998E-2</c:v>
                </c:pt>
                <c:pt idx="99">
                  <c:v>3.4748197000000001E-2</c:v>
                </c:pt>
                <c:pt idx="100">
                  <c:v>3.5840961999999997E-2</c:v>
                </c:pt>
                <c:pt idx="101">
                  <c:v>3.5360500000000003E-2</c:v>
                </c:pt>
                <c:pt idx="102">
                  <c:v>3.4682280000000003E-2</c:v>
                </c:pt>
                <c:pt idx="103">
                  <c:v>3.3702638E-2</c:v>
                </c:pt>
                <c:pt idx="104">
                  <c:v>3.1569369999999999E-2</c:v>
                </c:pt>
                <c:pt idx="105">
                  <c:v>2.8479353999999998E-2</c:v>
                </c:pt>
                <c:pt idx="106">
                  <c:v>2.4422703E-2</c:v>
                </c:pt>
                <c:pt idx="107">
                  <c:v>2.0180630000000001E-2</c:v>
                </c:pt>
                <c:pt idx="108">
                  <c:v>1.4574495999999999E-2</c:v>
                </c:pt>
                <c:pt idx="109">
                  <c:v>8.4848089999999994E-3</c:v>
                </c:pt>
                <c:pt idx="110">
                  <c:v>2.5104696000000002E-3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A365-425B-BBD1-049F24B5536C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[4]Sheet1!$D$917:$DT$917</c:f>
              <c:numCache>
                <c:formatCode>General</c:formatCode>
                <c:ptCount val="121"/>
                <c:pt idx="0">
                  <c:v>5.8240443000000001E-3</c:v>
                </c:pt>
                <c:pt idx="1">
                  <c:v>3.9659543000000004E-3</c:v>
                </c:pt>
                <c:pt idx="2">
                  <c:v>4.5697912999999998E-3</c:v>
                </c:pt>
                <c:pt idx="3">
                  <c:v>3.5521565000000001E-3</c:v>
                </c:pt>
                <c:pt idx="4">
                  <c:v>2.8350573999999999E-3</c:v>
                </c:pt>
                <c:pt idx="5">
                  <c:v>3.4451864E-3</c:v>
                </c:pt>
                <c:pt idx="6">
                  <c:v>5.5983930000000001E-3</c:v>
                </c:pt>
                <c:pt idx="7">
                  <c:v>8.1283390000000001E-3</c:v>
                </c:pt>
                <c:pt idx="8">
                  <c:v>8.1930059999999992E-3</c:v>
                </c:pt>
                <c:pt idx="9">
                  <c:v>4.6450399999999996E-3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1.6872787E-3</c:v>
                </c:pt>
                <c:pt idx="15">
                  <c:v>7.7071249999999996E-3</c:v>
                </c:pt>
                <c:pt idx="16">
                  <c:v>1.246626E-2</c:v>
                </c:pt>
                <c:pt idx="17">
                  <c:v>1.2573548E-2</c:v>
                </c:pt>
                <c:pt idx="18">
                  <c:v>8.2696369999999998E-3</c:v>
                </c:pt>
                <c:pt idx="19">
                  <c:v>1.1453921999999999E-3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4.0601943999999997E-3</c:v>
                </c:pt>
                <c:pt idx="27">
                  <c:v>1.0191415000000001E-2</c:v>
                </c:pt>
                <c:pt idx="28">
                  <c:v>1.5473155000000001E-2</c:v>
                </c:pt>
                <c:pt idx="29">
                  <c:v>1.9694788000000001E-2</c:v>
                </c:pt>
                <c:pt idx="30">
                  <c:v>2.4022934999999999E-2</c:v>
                </c:pt>
                <c:pt idx="31">
                  <c:v>2.8206399E-2</c:v>
                </c:pt>
                <c:pt idx="32">
                  <c:v>3.1407730000000002E-2</c:v>
                </c:pt>
                <c:pt idx="33">
                  <c:v>3.5461735000000001E-2</c:v>
                </c:pt>
                <c:pt idx="34">
                  <c:v>3.9854082999999998E-2</c:v>
                </c:pt>
                <c:pt idx="35">
                  <c:v>4.3696690000000003E-2</c:v>
                </c:pt>
                <c:pt idx="36">
                  <c:v>4.4581870000000003E-2</c:v>
                </c:pt>
                <c:pt idx="37">
                  <c:v>4.123549E-2</c:v>
                </c:pt>
                <c:pt idx="38">
                  <c:v>3.4846727000000001E-2</c:v>
                </c:pt>
                <c:pt idx="39">
                  <c:v>2.7561169999999999E-2</c:v>
                </c:pt>
                <c:pt idx="40">
                  <c:v>2.0152186999999998E-2</c:v>
                </c:pt>
                <c:pt idx="41">
                  <c:v>1.4846665E-2</c:v>
                </c:pt>
                <c:pt idx="42">
                  <c:v>1.1711736E-2</c:v>
                </c:pt>
                <c:pt idx="43">
                  <c:v>1.2542861000000001E-2</c:v>
                </c:pt>
                <c:pt idx="44">
                  <c:v>1.7836982000000001E-2</c:v>
                </c:pt>
                <c:pt idx="45">
                  <c:v>2.4956023000000001E-2</c:v>
                </c:pt>
                <c:pt idx="46">
                  <c:v>3.0237070000000001E-2</c:v>
                </c:pt>
                <c:pt idx="47">
                  <c:v>3.1842675000000001E-2</c:v>
                </c:pt>
                <c:pt idx="48">
                  <c:v>3.1237134999999999E-2</c:v>
                </c:pt>
                <c:pt idx="49">
                  <c:v>3.0808347999999999E-2</c:v>
                </c:pt>
                <c:pt idx="50">
                  <c:v>3.1231505999999999E-2</c:v>
                </c:pt>
                <c:pt idx="51">
                  <c:v>3.2957599999999997E-2</c:v>
                </c:pt>
                <c:pt idx="52">
                  <c:v>3.4984224000000001E-2</c:v>
                </c:pt>
                <c:pt idx="53">
                  <c:v>3.512643E-2</c:v>
                </c:pt>
                <c:pt idx="54">
                  <c:v>3.1886249999999998E-2</c:v>
                </c:pt>
                <c:pt idx="55">
                  <c:v>2.7704199999999998E-2</c:v>
                </c:pt>
                <c:pt idx="56">
                  <c:v>2.5864140000000001E-2</c:v>
                </c:pt>
                <c:pt idx="57">
                  <c:v>2.9931050000000001E-2</c:v>
                </c:pt>
                <c:pt idx="58">
                  <c:v>3.8384086999999997E-2</c:v>
                </c:pt>
                <c:pt idx="59">
                  <c:v>4.6468786999999998E-2</c:v>
                </c:pt>
                <c:pt idx="60">
                  <c:v>4.9789034000000003E-2</c:v>
                </c:pt>
                <c:pt idx="61">
                  <c:v>5.0256851999999998E-2</c:v>
                </c:pt>
                <c:pt idx="62">
                  <c:v>5.0916734999999998E-2</c:v>
                </c:pt>
                <c:pt idx="63">
                  <c:v>5.2611057000000003E-2</c:v>
                </c:pt>
                <c:pt idx="64">
                  <c:v>5.2222076999999999E-2</c:v>
                </c:pt>
                <c:pt idx="65">
                  <c:v>4.8688646000000002E-2</c:v>
                </c:pt>
                <c:pt idx="66">
                  <c:v>4.6769301999999999E-2</c:v>
                </c:pt>
                <c:pt idx="67">
                  <c:v>5.1541089999999998E-2</c:v>
                </c:pt>
                <c:pt idx="68">
                  <c:v>6.0691237000000002E-2</c:v>
                </c:pt>
                <c:pt idx="69">
                  <c:v>6.4462006000000002E-2</c:v>
                </c:pt>
                <c:pt idx="70">
                  <c:v>5.6190539999999997E-2</c:v>
                </c:pt>
                <c:pt idx="71">
                  <c:v>3.8519807000000003E-2</c:v>
                </c:pt>
                <c:pt idx="72">
                  <c:v>2.1406644999999998E-2</c:v>
                </c:pt>
                <c:pt idx="73">
                  <c:v>1.2536288E-2</c:v>
                </c:pt>
                <c:pt idx="74">
                  <c:v>1.3047660000000001E-2</c:v>
                </c:pt>
                <c:pt idx="75">
                  <c:v>1.8137892999999999E-2</c:v>
                </c:pt>
                <c:pt idx="76">
                  <c:v>2.3095118000000001E-2</c:v>
                </c:pt>
                <c:pt idx="77">
                  <c:v>2.5508098E-2</c:v>
                </c:pt>
                <c:pt idx="78">
                  <c:v>2.6839305000000001E-2</c:v>
                </c:pt>
                <c:pt idx="79">
                  <c:v>2.8091270000000002E-2</c:v>
                </c:pt>
                <c:pt idx="80">
                  <c:v>2.7158419999999999E-2</c:v>
                </c:pt>
                <c:pt idx="81">
                  <c:v>2.1483143999999999E-2</c:v>
                </c:pt>
                <c:pt idx="82">
                  <c:v>1.0805596000000001E-2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2.0499889999999999E-3</c:v>
                </c:pt>
                <c:pt idx="88">
                  <c:v>1.2205105000000001E-2</c:v>
                </c:pt>
                <c:pt idx="89">
                  <c:v>2.0671419999999999E-2</c:v>
                </c:pt>
                <c:pt idx="90">
                  <c:v>2.6650139999999999E-2</c:v>
                </c:pt>
                <c:pt idx="91">
                  <c:v>3.0681275000000001E-2</c:v>
                </c:pt>
                <c:pt idx="92">
                  <c:v>3.2033447E-2</c:v>
                </c:pt>
                <c:pt idx="93">
                  <c:v>3.1829573E-2</c:v>
                </c:pt>
                <c:pt idx="94">
                  <c:v>3.0751051000000001E-2</c:v>
                </c:pt>
                <c:pt idx="95">
                  <c:v>2.8976636E-2</c:v>
                </c:pt>
                <c:pt idx="96">
                  <c:v>2.9496438999999999E-2</c:v>
                </c:pt>
                <c:pt idx="97">
                  <c:v>3.1107928999999999E-2</c:v>
                </c:pt>
                <c:pt idx="98">
                  <c:v>3.3082175999999998E-2</c:v>
                </c:pt>
                <c:pt idx="99">
                  <c:v>3.4748197000000001E-2</c:v>
                </c:pt>
                <c:pt idx="100">
                  <c:v>3.5840961999999997E-2</c:v>
                </c:pt>
                <c:pt idx="101">
                  <c:v>3.5360500000000003E-2</c:v>
                </c:pt>
                <c:pt idx="102">
                  <c:v>3.4682280000000003E-2</c:v>
                </c:pt>
                <c:pt idx="103">
                  <c:v>3.3702638E-2</c:v>
                </c:pt>
                <c:pt idx="104">
                  <c:v>3.1569369999999999E-2</c:v>
                </c:pt>
                <c:pt idx="105">
                  <c:v>2.8479353999999998E-2</c:v>
                </c:pt>
                <c:pt idx="106">
                  <c:v>2.4422703E-2</c:v>
                </c:pt>
                <c:pt idx="107">
                  <c:v>2.0180630000000001E-2</c:v>
                </c:pt>
                <c:pt idx="108">
                  <c:v>1.4574495999999999E-2</c:v>
                </c:pt>
                <c:pt idx="109">
                  <c:v>8.4848089999999994E-3</c:v>
                </c:pt>
                <c:pt idx="110">
                  <c:v>2.5104696000000002E-3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A365-425B-BBD1-049F24B5536C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[4]Sheet1!$D$918:$DT$918</c:f>
              <c:numCache>
                <c:formatCode>General</c:formatCode>
                <c:ptCount val="121"/>
                <c:pt idx="0">
                  <c:v>5.8240443000000001E-3</c:v>
                </c:pt>
                <c:pt idx="1">
                  <c:v>3.9659543000000004E-3</c:v>
                </c:pt>
                <c:pt idx="2">
                  <c:v>4.5697912999999998E-3</c:v>
                </c:pt>
                <c:pt idx="3">
                  <c:v>3.5521565000000001E-3</c:v>
                </c:pt>
                <c:pt idx="4">
                  <c:v>2.8350573999999999E-3</c:v>
                </c:pt>
                <c:pt idx="5">
                  <c:v>3.4451864E-3</c:v>
                </c:pt>
                <c:pt idx="6">
                  <c:v>5.5983930000000001E-3</c:v>
                </c:pt>
                <c:pt idx="7">
                  <c:v>8.1283390000000001E-3</c:v>
                </c:pt>
                <c:pt idx="8">
                  <c:v>8.1930059999999992E-3</c:v>
                </c:pt>
                <c:pt idx="9">
                  <c:v>4.6450399999999996E-3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1.6872787E-3</c:v>
                </c:pt>
                <c:pt idx="15">
                  <c:v>7.7071249999999996E-3</c:v>
                </c:pt>
                <c:pt idx="16">
                  <c:v>1.246626E-2</c:v>
                </c:pt>
                <c:pt idx="17">
                  <c:v>1.2573548E-2</c:v>
                </c:pt>
                <c:pt idx="18">
                  <c:v>8.2696369999999998E-3</c:v>
                </c:pt>
                <c:pt idx="19">
                  <c:v>1.1453921999999999E-3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4.0601943999999997E-3</c:v>
                </c:pt>
                <c:pt idx="27">
                  <c:v>1.0191415000000001E-2</c:v>
                </c:pt>
                <c:pt idx="28">
                  <c:v>1.5473155000000001E-2</c:v>
                </c:pt>
                <c:pt idx="29">
                  <c:v>1.9694788000000001E-2</c:v>
                </c:pt>
                <c:pt idx="30">
                  <c:v>2.4022934999999999E-2</c:v>
                </c:pt>
                <c:pt idx="31">
                  <c:v>2.8206399E-2</c:v>
                </c:pt>
                <c:pt idx="32">
                  <c:v>3.1407730000000002E-2</c:v>
                </c:pt>
                <c:pt idx="33">
                  <c:v>3.5461735000000001E-2</c:v>
                </c:pt>
                <c:pt idx="34">
                  <c:v>3.9854082999999998E-2</c:v>
                </c:pt>
                <c:pt idx="35">
                  <c:v>4.3696690000000003E-2</c:v>
                </c:pt>
                <c:pt idx="36">
                  <c:v>4.4581870000000003E-2</c:v>
                </c:pt>
                <c:pt idx="37">
                  <c:v>4.123549E-2</c:v>
                </c:pt>
                <c:pt idx="38">
                  <c:v>3.4846727000000001E-2</c:v>
                </c:pt>
                <c:pt idx="39">
                  <c:v>2.7561169999999999E-2</c:v>
                </c:pt>
                <c:pt idx="40">
                  <c:v>2.0152186999999998E-2</c:v>
                </c:pt>
                <c:pt idx="41">
                  <c:v>1.4846665E-2</c:v>
                </c:pt>
                <c:pt idx="42">
                  <c:v>1.1711736E-2</c:v>
                </c:pt>
                <c:pt idx="43">
                  <c:v>1.2542861000000001E-2</c:v>
                </c:pt>
                <c:pt idx="44">
                  <c:v>1.7836982000000001E-2</c:v>
                </c:pt>
                <c:pt idx="45">
                  <c:v>2.4956023000000001E-2</c:v>
                </c:pt>
                <c:pt idx="46">
                  <c:v>3.0237070000000001E-2</c:v>
                </c:pt>
                <c:pt idx="47">
                  <c:v>3.1842675000000001E-2</c:v>
                </c:pt>
                <c:pt idx="48">
                  <c:v>3.1237134999999999E-2</c:v>
                </c:pt>
                <c:pt idx="49">
                  <c:v>3.0808347999999999E-2</c:v>
                </c:pt>
                <c:pt idx="50">
                  <c:v>3.1231505999999999E-2</c:v>
                </c:pt>
                <c:pt idx="51">
                  <c:v>3.2957599999999997E-2</c:v>
                </c:pt>
                <c:pt idx="52">
                  <c:v>3.4984224000000001E-2</c:v>
                </c:pt>
                <c:pt idx="53">
                  <c:v>3.512643E-2</c:v>
                </c:pt>
                <c:pt idx="54">
                  <c:v>3.1886249999999998E-2</c:v>
                </c:pt>
                <c:pt idx="55">
                  <c:v>2.7704199999999998E-2</c:v>
                </c:pt>
                <c:pt idx="56">
                  <c:v>2.5864140000000001E-2</c:v>
                </c:pt>
                <c:pt idx="57">
                  <c:v>2.9931050000000001E-2</c:v>
                </c:pt>
                <c:pt idx="58">
                  <c:v>3.8384086999999997E-2</c:v>
                </c:pt>
                <c:pt idx="59">
                  <c:v>4.6468786999999998E-2</c:v>
                </c:pt>
                <c:pt idx="60">
                  <c:v>4.9789034000000003E-2</c:v>
                </c:pt>
                <c:pt idx="61">
                  <c:v>5.0256851999999998E-2</c:v>
                </c:pt>
                <c:pt idx="62">
                  <c:v>5.0916734999999998E-2</c:v>
                </c:pt>
                <c:pt idx="63">
                  <c:v>5.2611057000000003E-2</c:v>
                </c:pt>
                <c:pt idx="64">
                  <c:v>5.2222076999999999E-2</c:v>
                </c:pt>
                <c:pt idx="65">
                  <c:v>4.8688646000000002E-2</c:v>
                </c:pt>
                <c:pt idx="66">
                  <c:v>4.6769301999999999E-2</c:v>
                </c:pt>
                <c:pt idx="67">
                  <c:v>5.1541089999999998E-2</c:v>
                </c:pt>
                <c:pt idx="68">
                  <c:v>6.0691237000000002E-2</c:v>
                </c:pt>
                <c:pt idx="69">
                  <c:v>6.4462006000000002E-2</c:v>
                </c:pt>
                <c:pt idx="70">
                  <c:v>5.6190539999999997E-2</c:v>
                </c:pt>
                <c:pt idx="71">
                  <c:v>3.8519807000000003E-2</c:v>
                </c:pt>
                <c:pt idx="72">
                  <c:v>2.1406644999999998E-2</c:v>
                </c:pt>
                <c:pt idx="73">
                  <c:v>1.2536288E-2</c:v>
                </c:pt>
                <c:pt idx="74">
                  <c:v>1.3047660000000001E-2</c:v>
                </c:pt>
                <c:pt idx="75">
                  <c:v>1.8137892999999999E-2</c:v>
                </c:pt>
                <c:pt idx="76">
                  <c:v>2.3095118000000001E-2</c:v>
                </c:pt>
                <c:pt idx="77">
                  <c:v>2.5508098E-2</c:v>
                </c:pt>
                <c:pt idx="78">
                  <c:v>2.6839305000000001E-2</c:v>
                </c:pt>
                <c:pt idx="79">
                  <c:v>2.8091270000000002E-2</c:v>
                </c:pt>
                <c:pt idx="80">
                  <c:v>2.7158419999999999E-2</c:v>
                </c:pt>
                <c:pt idx="81">
                  <c:v>2.1483143999999999E-2</c:v>
                </c:pt>
                <c:pt idx="82">
                  <c:v>1.0805596000000001E-2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2.0499889999999999E-3</c:v>
                </c:pt>
                <c:pt idx="88">
                  <c:v>1.2205105000000001E-2</c:v>
                </c:pt>
                <c:pt idx="89">
                  <c:v>2.0671419999999999E-2</c:v>
                </c:pt>
                <c:pt idx="90">
                  <c:v>2.6650139999999999E-2</c:v>
                </c:pt>
                <c:pt idx="91">
                  <c:v>3.0681275000000001E-2</c:v>
                </c:pt>
                <c:pt idx="92">
                  <c:v>3.2033447E-2</c:v>
                </c:pt>
                <c:pt idx="93">
                  <c:v>3.1829573E-2</c:v>
                </c:pt>
                <c:pt idx="94">
                  <c:v>3.0751051000000001E-2</c:v>
                </c:pt>
                <c:pt idx="95">
                  <c:v>2.8976636E-2</c:v>
                </c:pt>
                <c:pt idx="96">
                  <c:v>2.9496438999999999E-2</c:v>
                </c:pt>
                <c:pt idx="97">
                  <c:v>3.1107928999999999E-2</c:v>
                </c:pt>
                <c:pt idx="98">
                  <c:v>3.3082175999999998E-2</c:v>
                </c:pt>
                <c:pt idx="99">
                  <c:v>3.4748197000000001E-2</c:v>
                </c:pt>
                <c:pt idx="100">
                  <c:v>3.5840961999999997E-2</c:v>
                </c:pt>
                <c:pt idx="101">
                  <c:v>3.5360500000000003E-2</c:v>
                </c:pt>
                <c:pt idx="102">
                  <c:v>3.4682280000000003E-2</c:v>
                </c:pt>
                <c:pt idx="103">
                  <c:v>3.3702638E-2</c:v>
                </c:pt>
                <c:pt idx="104">
                  <c:v>3.1569369999999999E-2</c:v>
                </c:pt>
                <c:pt idx="105">
                  <c:v>2.8479353999999998E-2</c:v>
                </c:pt>
                <c:pt idx="106">
                  <c:v>2.4422703E-2</c:v>
                </c:pt>
                <c:pt idx="107">
                  <c:v>2.0180630000000001E-2</c:v>
                </c:pt>
                <c:pt idx="108">
                  <c:v>1.4574495999999999E-2</c:v>
                </c:pt>
                <c:pt idx="109">
                  <c:v>8.4848089999999994E-3</c:v>
                </c:pt>
                <c:pt idx="110">
                  <c:v>2.5104696000000002E-3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A365-425B-BBD1-049F24B5536C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[4]Sheet1!$D$919:$DT$919</c:f>
              <c:numCache>
                <c:formatCode>General</c:formatCode>
                <c:ptCount val="121"/>
                <c:pt idx="0">
                  <c:v>5.8240443000000001E-3</c:v>
                </c:pt>
                <c:pt idx="1">
                  <c:v>3.9659543000000004E-3</c:v>
                </c:pt>
                <c:pt idx="2">
                  <c:v>4.5697912999999998E-3</c:v>
                </c:pt>
                <c:pt idx="3">
                  <c:v>3.5521565000000001E-3</c:v>
                </c:pt>
                <c:pt idx="4">
                  <c:v>2.8350573999999999E-3</c:v>
                </c:pt>
                <c:pt idx="5">
                  <c:v>3.4451864E-3</c:v>
                </c:pt>
                <c:pt idx="6">
                  <c:v>5.5983930000000001E-3</c:v>
                </c:pt>
                <c:pt idx="7">
                  <c:v>8.1283390000000001E-3</c:v>
                </c:pt>
                <c:pt idx="8">
                  <c:v>8.1930059999999992E-3</c:v>
                </c:pt>
                <c:pt idx="9">
                  <c:v>4.6450399999999996E-3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1.6872787E-3</c:v>
                </c:pt>
                <c:pt idx="15">
                  <c:v>7.7071249999999996E-3</c:v>
                </c:pt>
                <c:pt idx="16">
                  <c:v>1.246626E-2</c:v>
                </c:pt>
                <c:pt idx="17">
                  <c:v>1.2573548E-2</c:v>
                </c:pt>
                <c:pt idx="18">
                  <c:v>8.2696369999999998E-3</c:v>
                </c:pt>
                <c:pt idx="19">
                  <c:v>1.1453921999999999E-3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4.0601943999999997E-3</c:v>
                </c:pt>
                <c:pt idx="27">
                  <c:v>1.0191415000000001E-2</c:v>
                </c:pt>
                <c:pt idx="28">
                  <c:v>1.5473155000000001E-2</c:v>
                </c:pt>
                <c:pt idx="29">
                  <c:v>1.9694788000000001E-2</c:v>
                </c:pt>
                <c:pt idx="30">
                  <c:v>2.4022934999999999E-2</c:v>
                </c:pt>
                <c:pt idx="31">
                  <c:v>2.8206399E-2</c:v>
                </c:pt>
                <c:pt idx="32">
                  <c:v>3.1407730000000002E-2</c:v>
                </c:pt>
                <c:pt idx="33">
                  <c:v>3.5461735000000001E-2</c:v>
                </c:pt>
                <c:pt idx="34">
                  <c:v>3.9854082999999998E-2</c:v>
                </c:pt>
                <c:pt idx="35">
                  <c:v>4.3696690000000003E-2</c:v>
                </c:pt>
                <c:pt idx="36">
                  <c:v>4.4581870000000003E-2</c:v>
                </c:pt>
                <c:pt idx="37">
                  <c:v>4.123549E-2</c:v>
                </c:pt>
                <c:pt idx="38">
                  <c:v>3.4846727000000001E-2</c:v>
                </c:pt>
                <c:pt idx="39">
                  <c:v>2.7561169999999999E-2</c:v>
                </c:pt>
                <c:pt idx="40">
                  <c:v>2.0152186999999998E-2</c:v>
                </c:pt>
                <c:pt idx="41">
                  <c:v>1.4846665E-2</c:v>
                </c:pt>
                <c:pt idx="42">
                  <c:v>1.1711736E-2</c:v>
                </c:pt>
                <c:pt idx="43">
                  <c:v>1.2542861000000001E-2</c:v>
                </c:pt>
                <c:pt idx="44">
                  <c:v>1.7836982000000001E-2</c:v>
                </c:pt>
                <c:pt idx="45">
                  <c:v>2.4956023000000001E-2</c:v>
                </c:pt>
                <c:pt idx="46">
                  <c:v>3.0237070000000001E-2</c:v>
                </c:pt>
                <c:pt idx="47">
                  <c:v>3.1842675000000001E-2</c:v>
                </c:pt>
                <c:pt idx="48">
                  <c:v>3.1237134999999999E-2</c:v>
                </c:pt>
                <c:pt idx="49">
                  <c:v>3.0808347999999999E-2</c:v>
                </c:pt>
                <c:pt idx="50">
                  <c:v>3.1231505999999999E-2</c:v>
                </c:pt>
                <c:pt idx="51">
                  <c:v>3.2957599999999997E-2</c:v>
                </c:pt>
                <c:pt idx="52">
                  <c:v>3.4984224000000001E-2</c:v>
                </c:pt>
                <c:pt idx="53">
                  <c:v>3.512643E-2</c:v>
                </c:pt>
                <c:pt idx="54">
                  <c:v>3.1886249999999998E-2</c:v>
                </c:pt>
                <c:pt idx="55">
                  <c:v>2.7704199999999998E-2</c:v>
                </c:pt>
                <c:pt idx="56">
                  <c:v>2.5864140000000001E-2</c:v>
                </c:pt>
                <c:pt idx="57">
                  <c:v>2.9931050000000001E-2</c:v>
                </c:pt>
                <c:pt idx="58">
                  <c:v>3.8384086999999997E-2</c:v>
                </c:pt>
                <c:pt idx="59">
                  <c:v>4.6468786999999998E-2</c:v>
                </c:pt>
                <c:pt idx="60">
                  <c:v>4.9789034000000003E-2</c:v>
                </c:pt>
                <c:pt idx="61">
                  <c:v>5.0256851999999998E-2</c:v>
                </c:pt>
                <c:pt idx="62">
                  <c:v>5.0916734999999998E-2</c:v>
                </c:pt>
                <c:pt idx="63">
                  <c:v>5.2611057000000003E-2</c:v>
                </c:pt>
                <c:pt idx="64">
                  <c:v>5.2222076999999999E-2</c:v>
                </c:pt>
                <c:pt idx="65">
                  <c:v>4.8688646000000002E-2</c:v>
                </c:pt>
                <c:pt idx="66">
                  <c:v>4.6769301999999999E-2</c:v>
                </c:pt>
                <c:pt idx="67">
                  <c:v>5.1541089999999998E-2</c:v>
                </c:pt>
                <c:pt idx="68">
                  <c:v>6.0691237000000002E-2</c:v>
                </c:pt>
                <c:pt idx="69">
                  <c:v>6.4462006000000002E-2</c:v>
                </c:pt>
                <c:pt idx="70">
                  <c:v>5.6190539999999997E-2</c:v>
                </c:pt>
                <c:pt idx="71">
                  <c:v>3.8519807000000003E-2</c:v>
                </c:pt>
                <c:pt idx="72">
                  <c:v>2.1406644999999998E-2</c:v>
                </c:pt>
                <c:pt idx="73">
                  <c:v>1.2536288E-2</c:v>
                </c:pt>
                <c:pt idx="74">
                  <c:v>1.3047660000000001E-2</c:v>
                </c:pt>
                <c:pt idx="75">
                  <c:v>1.8137892999999999E-2</c:v>
                </c:pt>
                <c:pt idx="76">
                  <c:v>2.3095118000000001E-2</c:v>
                </c:pt>
                <c:pt idx="77">
                  <c:v>2.5508098E-2</c:v>
                </c:pt>
                <c:pt idx="78">
                  <c:v>2.6839305000000001E-2</c:v>
                </c:pt>
                <c:pt idx="79">
                  <c:v>2.8091270000000002E-2</c:v>
                </c:pt>
                <c:pt idx="80">
                  <c:v>2.7158419999999999E-2</c:v>
                </c:pt>
                <c:pt idx="81">
                  <c:v>2.1483143999999999E-2</c:v>
                </c:pt>
                <c:pt idx="82">
                  <c:v>1.0805596000000001E-2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2.0499889999999999E-3</c:v>
                </c:pt>
                <c:pt idx="88">
                  <c:v>1.2205105000000001E-2</c:v>
                </c:pt>
                <c:pt idx="89">
                  <c:v>2.0671419999999999E-2</c:v>
                </c:pt>
                <c:pt idx="90">
                  <c:v>2.6650139999999999E-2</c:v>
                </c:pt>
                <c:pt idx="91">
                  <c:v>3.0681275000000001E-2</c:v>
                </c:pt>
                <c:pt idx="92">
                  <c:v>3.2033447E-2</c:v>
                </c:pt>
                <c:pt idx="93">
                  <c:v>3.1829573E-2</c:v>
                </c:pt>
                <c:pt idx="94">
                  <c:v>3.0751051000000001E-2</c:v>
                </c:pt>
                <c:pt idx="95">
                  <c:v>2.8976636E-2</c:v>
                </c:pt>
                <c:pt idx="96">
                  <c:v>2.9496438999999999E-2</c:v>
                </c:pt>
                <c:pt idx="97">
                  <c:v>3.1107928999999999E-2</c:v>
                </c:pt>
                <c:pt idx="98">
                  <c:v>3.3082175999999998E-2</c:v>
                </c:pt>
                <c:pt idx="99">
                  <c:v>3.4748197000000001E-2</c:v>
                </c:pt>
                <c:pt idx="100">
                  <c:v>3.5840961999999997E-2</c:v>
                </c:pt>
                <c:pt idx="101">
                  <c:v>3.5360500000000003E-2</c:v>
                </c:pt>
                <c:pt idx="102">
                  <c:v>3.4682280000000003E-2</c:v>
                </c:pt>
                <c:pt idx="103">
                  <c:v>3.3702638E-2</c:v>
                </c:pt>
                <c:pt idx="104">
                  <c:v>3.1569369999999999E-2</c:v>
                </c:pt>
                <c:pt idx="105">
                  <c:v>2.8479353999999998E-2</c:v>
                </c:pt>
                <c:pt idx="106">
                  <c:v>2.4422703E-2</c:v>
                </c:pt>
                <c:pt idx="107">
                  <c:v>2.0180630000000001E-2</c:v>
                </c:pt>
                <c:pt idx="108">
                  <c:v>1.4574495999999999E-2</c:v>
                </c:pt>
                <c:pt idx="109">
                  <c:v>8.4848089999999994E-3</c:v>
                </c:pt>
                <c:pt idx="110">
                  <c:v>2.5104696000000002E-3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A365-425B-BBD1-049F24B5536C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[4]Sheet1!$D$920:$DT$920</c:f>
              <c:numCache>
                <c:formatCode>General</c:formatCode>
                <c:ptCount val="121"/>
                <c:pt idx="0">
                  <c:v>5.8240443000000001E-3</c:v>
                </c:pt>
                <c:pt idx="1">
                  <c:v>3.9659543000000004E-3</c:v>
                </c:pt>
                <c:pt idx="2">
                  <c:v>4.5697912999999998E-3</c:v>
                </c:pt>
                <c:pt idx="3">
                  <c:v>3.5521565000000001E-3</c:v>
                </c:pt>
                <c:pt idx="4">
                  <c:v>2.8350573999999999E-3</c:v>
                </c:pt>
                <c:pt idx="5">
                  <c:v>3.4451864E-3</c:v>
                </c:pt>
                <c:pt idx="6">
                  <c:v>5.5983930000000001E-3</c:v>
                </c:pt>
                <c:pt idx="7">
                  <c:v>8.1283390000000001E-3</c:v>
                </c:pt>
                <c:pt idx="8">
                  <c:v>8.1930059999999992E-3</c:v>
                </c:pt>
                <c:pt idx="9">
                  <c:v>4.6450399999999996E-3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1.6872787E-3</c:v>
                </c:pt>
                <c:pt idx="15">
                  <c:v>7.7071249999999996E-3</c:v>
                </c:pt>
                <c:pt idx="16">
                  <c:v>1.246626E-2</c:v>
                </c:pt>
                <c:pt idx="17">
                  <c:v>1.2573548E-2</c:v>
                </c:pt>
                <c:pt idx="18">
                  <c:v>8.2696369999999998E-3</c:v>
                </c:pt>
                <c:pt idx="19">
                  <c:v>1.1453921999999999E-3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4.0601943999999997E-3</c:v>
                </c:pt>
                <c:pt idx="27">
                  <c:v>1.0191415000000001E-2</c:v>
                </c:pt>
                <c:pt idx="28">
                  <c:v>1.5473155000000001E-2</c:v>
                </c:pt>
                <c:pt idx="29">
                  <c:v>1.9694788000000001E-2</c:v>
                </c:pt>
                <c:pt idx="30">
                  <c:v>2.4022934999999999E-2</c:v>
                </c:pt>
                <c:pt idx="31">
                  <c:v>2.8206399E-2</c:v>
                </c:pt>
                <c:pt idx="32">
                  <c:v>3.1407730000000002E-2</c:v>
                </c:pt>
                <c:pt idx="33">
                  <c:v>3.5461735000000001E-2</c:v>
                </c:pt>
                <c:pt idx="34">
                  <c:v>3.9854082999999998E-2</c:v>
                </c:pt>
                <c:pt idx="35">
                  <c:v>4.3696690000000003E-2</c:v>
                </c:pt>
                <c:pt idx="36">
                  <c:v>4.4581870000000003E-2</c:v>
                </c:pt>
                <c:pt idx="37">
                  <c:v>4.123549E-2</c:v>
                </c:pt>
                <c:pt idx="38">
                  <c:v>3.4846727000000001E-2</c:v>
                </c:pt>
                <c:pt idx="39">
                  <c:v>2.7561169999999999E-2</c:v>
                </c:pt>
                <c:pt idx="40">
                  <c:v>2.0152186999999998E-2</c:v>
                </c:pt>
                <c:pt idx="41">
                  <c:v>1.4846665E-2</c:v>
                </c:pt>
                <c:pt idx="42">
                  <c:v>1.1711736E-2</c:v>
                </c:pt>
                <c:pt idx="43">
                  <c:v>1.2542861000000001E-2</c:v>
                </c:pt>
                <c:pt idx="44">
                  <c:v>1.7836982000000001E-2</c:v>
                </c:pt>
                <c:pt idx="45">
                  <c:v>2.4956023000000001E-2</c:v>
                </c:pt>
                <c:pt idx="46">
                  <c:v>3.0237070000000001E-2</c:v>
                </c:pt>
                <c:pt idx="47">
                  <c:v>3.1842675000000001E-2</c:v>
                </c:pt>
                <c:pt idx="48">
                  <c:v>3.1237134999999999E-2</c:v>
                </c:pt>
                <c:pt idx="49">
                  <c:v>3.0808347999999999E-2</c:v>
                </c:pt>
                <c:pt idx="50">
                  <c:v>3.1231505999999999E-2</c:v>
                </c:pt>
                <c:pt idx="51">
                  <c:v>3.2957599999999997E-2</c:v>
                </c:pt>
                <c:pt idx="52">
                  <c:v>3.4984224000000001E-2</c:v>
                </c:pt>
                <c:pt idx="53">
                  <c:v>3.512643E-2</c:v>
                </c:pt>
                <c:pt idx="54">
                  <c:v>3.1886249999999998E-2</c:v>
                </c:pt>
                <c:pt idx="55">
                  <c:v>2.7704199999999998E-2</c:v>
                </c:pt>
                <c:pt idx="56">
                  <c:v>2.5864140000000001E-2</c:v>
                </c:pt>
                <c:pt idx="57">
                  <c:v>2.9931050000000001E-2</c:v>
                </c:pt>
                <c:pt idx="58">
                  <c:v>3.8384086999999997E-2</c:v>
                </c:pt>
                <c:pt idx="59">
                  <c:v>4.6468786999999998E-2</c:v>
                </c:pt>
                <c:pt idx="60">
                  <c:v>4.9789034000000003E-2</c:v>
                </c:pt>
                <c:pt idx="61">
                  <c:v>5.0256851999999998E-2</c:v>
                </c:pt>
                <c:pt idx="62">
                  <c:v>5.0916734999999998E-2</c:v>
                </c:pt>
                <c:pt idx="63">
                  <c:v>5.2611057000000003E-2</c:v>
                </c:pt>
                <c:pt idx="64">
                  <c:v>5.2222076999999999E-2</c:v>
                </c:pt>
                <c:pt idx="65">
                  <c:v>4.8688646000000002E-2</c:v>
                </c:pt>
                <c:pt idx="66">
                  <c:v>4.6769301999999999E-2</c:v>
                </c:pt>
                <c:pt idx="67">
                  <c:v>5.1541089999999998E-2</c:v>
                </c:pt>
                <c:pt idx="68">
                  <c:v>6.0691237000000002E-2</c:v>
                </c:pt>
                <c:pt idx="69">
                  <c:v>6.4462006000000002E-2</c:v>
                </c:pt>
                <c:pt idx="70">
                  <c:v>5.6190539999999997E-2</c:v>
                </c:pt>
                <c:pt idx="71">
                  <c:v>3.8519807000000003E-2</c:v>
                </c:pt>
                <c:pt idx="72">
                  <c:v>2.1406644999999998E-2</c:v>
                </c:pt>
                <c:pt idx="73">
                  <c:v>1.2536288E-2</c:v>
                </c:pt>
                <c:pt idx="74">
                  <c:v>1.3047660000000001E-2</c:v>
                </c:pt>
                <c:pt idx="75">
                  <c:v>1.8137892999999999E-2</c:v>
                </c:pt>
                <c:pt idx="76">
                  <c:v>2.3095118000000001E-2</c:v>
                </c:pt>
                <c:pt idx="77">
                  <c:v>2.5508098E-2</c:v>
                </c:pt>
                <c:pt idx="78">
                  <c:v>2.6839305000000001E-2</c:v>
                </c:pt>
                <c:pt idx="79">
                  <c:v>2.8091270000000002E-2</c:v>
                </c:pt>
                <c:pt idx="80">
                  <c:v>2.7158419999999999E-2</c:v>
                </c:pt>
                <c:pt idx="81">
                  <c:v>2.1483143999999999E-2</c:v>
                </c:pt>
                <c:pt idx="82">
                  <c:v>1.0805596000000001E-2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2.0499889999999999E-3</c:v>
                </c:pt>
                <c:pt idx="88">
                  <c:v>1.2205105000000001E-2</c:v>
                </c:pt>
                <c:pt idx="89">
                  <c:v>2.0671419999999999E-2</c:v>
                </c:pt>
                <c:pt idx="90">
                  <c:v>2.6650139999999999E-2</c:v>
                </c:pt>
                <c:pt idx="91">
                  <c:v>3.0681275000000001E-2</c:v>
                </c:pt>
                <c:pt idx="92">
                  <c:v>3.2033447E-2</c:v>
                </c:pt>
                <c:pt idx="93">
                  <c:v>3.1829573E-2</c:v>
                </c:pt>
                <c:pt idx="94">
                  <c:v>3.0751051000000001E-2</c:v>
                </c:pt>
                <c:pt idx="95">
                  <c:v>2.8976636E-2</c:v>
                </c:pt>
                <c:pt idx="96">
                  <c:v>2.9496438999999999E-2</c:v>
                </c:pt>
                <c:pt idx="97">
                  <c:v>3.1107928999999999E-2</c:v>
                </c:pt>
                <c:pt idx="98">
                  <c:v>3.3082175999999998E-2</c:v>
                </c:pt>
                <c:pt idx="99">
                  <c:v>3.4748197000000001E-2</c:v>
                </c:pt>
                <c:pt idx="100">
                  <c:v>3.5840961999999997E-2</c:v>
                </c:pt>
                <c:pt idx="101">
                  <c:v>3.5360500000000003E-2</c:v>
                </c:pt>
                <c:pt idx="102">
                  <c:v>3.4682280000000003E-2</c:v>
                </c:pt>
                <c:pt idx="103">
                  <c:v>3.3702638E-2</c:v>
                </c:pt>
                <c:pt idx="104">
                  <c:v>3.1569369999999999E-2</c:v>
                </c:pt>
                <c:pt idx="105">
                  <c:v>2.8479353999999998E-2</c:v>
                </c:pt>
                <c:pt idx="106">
                  <c:v>2.4422703E-2</c:v>
                </c:pt>
                <c:pt idx="107">
                  <c:v>2.0180630000000001E-2</c:v>
                </c:pt>
                <c:pt idx="108">
                  <c:v>1.4574495999999999E-2</c:v>
                </c:pt>
                <c:pt idx="109">
                  <c:v>8.4848089999999994E-3</c:v>
                </c:pt>
                <c:pt idx="110">
                  <c:v>2.5104696000000002E-3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A365-425B-BBD1-049F24B5536C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[4]Sheet1!$D$921:$DT$921</c:f>
              <c:numCache>
                <c:formatCode>General</c:formatCode>
                <c:ptCount val="121"/>
                <c:pt idx="0">
                  <c:v>5.3851630000000001E-3</c:v>
                </c:pt>
                <c:pt idx="1">
                  <c:v>3.1082495000000002E-3</c:v>
                </c:pt>
                <c:pt idx="2">
                  <c:v>3.4209597000000001E-3</c:v>
                </c:pt>
                <c:pt idx="3">
                  <c:v>2.3813049999999998E-3</c:v>
                </c:pt>
                <c:pt idx="4">
                  <c:v>1.9197120000000001E-3</c:v>
                </c:pt>
                <c:pt idx="5">
                  <c:v>2.7934705999999999E-3</c:v>
                </c:pt>
                <c:pt idx="6">
                  <c:v>5.0897149999999999E-3</c:v>
                </c:pt>
                <c:pt idx="7">
                  <c:v>7.8146489999999999E-3</c:v>
                </c:pt>
                <c:pt idx="8">
                  <c:v>8.1462289999999996E-3</c:v>
                </c:pt>
                <c:pt idx="9">
                  <c:v>4.8409940000000004E-3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1.3345988E-3</c:v>
                </c:pt>
                <c:pt idx="15">
                  <c:v>7.6454349999999999E-3</c:v>
                </c:pt>
                <c:pt idx="16">
                  <c:v>1.2781842E-2</c:v>
                </c:pt>
                <c:pt idx="17">
                  <c:v>1.3150588E-2</c:v>
                </c:pt>
                <c:pt idx="18">
                  <c:v>8.8941300000000001E-3</c:v>
                </c:pt>
                <c:pt idx="19">
                  <c:v>1.5285837E-3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3.6484146999999998E-3</c:v>
                </c:pt>
                <c:pt idx="27">
                  <c:v>1.001847E-2</c:v>
                </c:pt>
                <c:pt idx="28">
                  <c:v>1.542197E-2</c:v>
                </c:pt>
                <c:pt idx="29">
                  <c:v>1.9572533999999999E-2</c:v>
                </c:pt>
                <c:pt idx="30">
                  <c:v>2.3764899999999999E-2</c:v>
                </c:pt>
                <c:pt idx="31">
                  <c:v>2.7721545E-2</c:v>
                </c:pt>
                <c:pt idx="32">
                  <c:v>3.0515E-2</c:v>
                </c:pt>
                <c:pt idx="33">
                  <c:v>3.3972130000000003E-2</c:v>
                </c:pt>
                <c:pt idx="34">
                  <c:v>3.7610207E-2</c:v>
                </c:pt>
                <c:pt idx="35">
                  <c:v>4.0686402000000003E-2</c:v>
                </c:pt>
                <c:pt idx="36">
                  <c:v>4.0973704E-2</c:v>
                </c:pt>
                <c:pt idx="37">
                  <c:v>3.728339E-2</c:v>
                </c:pt>
                <c:pt idx="38">
                  <c:v>3.0902335E-2</c:v>
                </c:pt>
                <c:pt idx="39">
                  <c:v>2.3936300000000001E-2</c:v>
                </c:pt>
                <c:pt idx="40">
                  <c:v>1.7040530000000002E-2</c:v>
                </c:pt>
                <c:pt idx="41">
                  <c:v>1.2205239E-2</c:v>
                </c:pt>
                <c:pt idx="42">
                  <c:v>9.3697639999999992E-3</c:v>
                </c:pt>
                <c:pt idx="43">
                  <c:v>1.0500077E-2</c:v>
                </c:pt>
                <c:pt idx="44">
                  <c:v>1.6178442000000001E-2</c:v>
                </c:pt>
                <c:pt idx="45">
                  <c:v>2.3816016999999998E-2</c:v>
                </c:pt>
                <c:pt idx="46">
                  <c:v>2.9621308999999998E-2</c:v>
                </c:pt>
                <c:pt idx="47">
                  <c:v>3.159008E-2</c:v>
                </c:pt>
                <c:pt idx="48">
                  <c:v>3.1115811E-2</c:v>
                </c:pt>
                <c:pt idx="49">
                  <c:v>3.0485782999999999E-2</c:v>
                </c:pt>
                <c:pt idx="50">
                  <c:v>3.0465468999999998E-2</c:v>
                </c:pt>
                <c:pt idx="51">
                  <c:v>3.1702500000000002E-2</c:v>
                </c:pt>
                <c:pt idx="52">
                  <c:v>3.3495850000000001E-2</c:v>
                </c:pt>
                <c:pt idx="53">
                  <c:v>3.3789026999999999E-2</c:v>
                </c:pt>
                <c:pt idx="54">
                  <c:v>3.0868337999999999E-2</c:v>
                </c:pt>
                <c:pt idx="55">
                  <c:v>2.6729822E-2</c:v>
                </c:pt>
                <c:pt idx="56">
                  <c:v>2.4684320999999999E-2</c:v>
                </c:pt>
                <c:pt idx="57">
                  <c:v>2.8221039999999999E-2</c:v>
                </c:pt>
                <c:pt idx="58">
                  <c:v>3.6032099999999997E-2</c:v>
                </c:pt>
                <c:pt idx="59">
                  <c:v>4.3643367000000002E-2</c:v>
                </c:pt>
                <c:pt idx="60">
                  <c:v>4.6753614999999998E-2</c:v>
                </c:pt>
                <c:pt idx="61">
                  <c:v>4.7404766000000001E-2</c:v>
                </c:pt>
                <c:pt idx="62">
                  <c:v>4.8388470000000003E-2</c:v>
                </c:pt>
                <c:pt idx="63">
                  <c:v>5.0329263999999999E-2</c:v>
                </c:pt>
                <c:pt idx="64">
                  <c:v>5.0156474E-2</c:v>
                </c:pt>
                <c:pt idx="65">
                  <c:v>4.7079887000000001E-2</c:v>
                </c:pt>
                <c:pt idx="66">
                  <c:v>4.5942421999999997E-2</c:v>
                </c:pt>
                <c:pt idx="67">
                  <c:v>5.1752836000000003E-2</c:v>
                </c:pt>
                <c:pt idx="68">
                  <c:v>6.2025137000000001E-2</c:v>
                </c:pt>
                <c:pt idx="69">
                  <c:v>6.6754006000000005E-2</c:v>
                </c:pt>
                <c:pt idx="70">
                  <c:v>5.8975850000000003E-2</c:v>
                </c:pt>
                <c:pt idx="71">
                  <c:v>4.1167315000000003E-2</c:v>
                </c:pt>
                <c:pt idx="72">
                  <c:v>2.3367335999999999E-2</c:v>
                </c:pt>
                <c:pt idx="73">
                  <c:v>1.3538306999999999E-2</c:v>
                </c:pt>
                <c:pt idx="74">
                  <c:v>1.3203345999999999E-2</c:v>
                </c:pt>
                <c:pt idx="75">
                  <c:v>1.7734809000000001E-2</c:v>
                </c:pt>
                <c:pt idx="76">
                  <c:v>2.2561121999999999E-2</c:v>
                </c:pt>
                <c:pt idx="77">
                  <c:v>2.5457216000000001E-2</c:v>
                </c:pt>
                <c:pt idx="78">
                  <c:v>2.7603269999999999E-2</c:v>
                </c:pt>
                <c:pt idx="79">
                  <c:v>2.9329610999999998E-2</c:v>
                </c:pt>
                <c:pt idx="80">
                  <c:v>2.8028333999999998E-2</c:v>
                </c:pt>
                <c:pt idx="81">
                  <c:v>2.1297676000000001E-2</c:v>
                </c:pt>
                <c:pt idx="82">
                  <c:v>9.5355969999999998E-3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3.77E-4</c:v>
                </c:pt>
                <c:pt idx="88">
                  <c:v>1.0146758000000001E-2</c:v>
                </c:pt>
                <c:pt idx="89">
                  <c:v>1.8392262999999999E-2</c:v>
                </c:pt>
                <c:pt idx="90">
                  <c:v>2.4493922000000001E-2</c:v>
                </c:pt>
                <c:pt idx="91">
                  <c:v>2.9004611E-2</c:v>
                </c:pt>
                <c:pt idx="92">
                  <c:v>3.1071415000000002E-2</c:v>
                </c:pt>
                <c:pt idx="93">
                  <c:v>3.1525169999999998E-2</c:v>
                </c:pt>
                <c:pt idx="94">
                  <c:v>3.0927219999999998E-2</c:v>
                </c:pt>
                <c:pt idx="95">
                  <c:v>2.9457489E-2</c:v>
                </c:pt>
                <c:pt idx="96">
                  <c:v>2.9913992E-2</c:v>
                </c:pt>
                <c:pt idx="97">
                  <c:v>3.1264734000000002E-2</c:v>
                </c:pt>
                <c:pt idx="98">
                  <c:v>3.2873715999999997E-2</c:v>
                </c:pt>
                <c:pt idx="99">
                  <c:v>3.4113456E-2</c:v>
                </c:pt>
                <c:pt idx="100">
                  <c:v>3.4730230000000001E-2</c:v>
                </c:pt>
                <c:pt idx="101">
                  <c:v>3.4106999999999998E-2</c:v>
                </c:pt>
                <c:pt idx="102">
                  <c:v>3.3351656E-2</c:v>
                </c:pt>
                <c:pt idx="103">
                  <c:v>3.2519836000000003E-2</c:v>
                </c:pt>
                <c:pt idx="104">
                  <c:v>3.0680672999999999E-2</c:v>
                </c:pt>
                <c:pt idx="105">
                  <c:v>2.8010917999999999E-2</c:v>
                </c:pt>
                <c:pt idx="106">
                  <c:v>2.4472681999999999E-2</c:v>
                </c:pt>
                <c:pt idx="107">
                  <c:v>2.0778988000000002E-2</c:v>
                </c:pt>
                <c:pt idx="108">
                  <c:v>1.5771062999999998E-2</c:v>
                </c:pt>
                <c:pt idx="109">
                  <c:v>1.0249266E-2</c:v>
                </c:pt>
                <c:pt idx="110">
                  <c:v>4.7721220000000002E-3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A365-425B-BBD1-049F24B5536C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[4]Sheet1!$D$922:$DT$922</c:f>
              <c:numCache>
                <c:formatCode>General</c:formatCode>
                <c:ptCount val="121"/>
                <c:pt idx="0">
                  <c:v>5.7071335999999999E-3</c:v>
                </c:pt>
                <c:pt idx="1">
                  <c:v>3.3978210000000001E-3</c:v>
                </c:pt>
                <c:pt idx="2">
                  <c:v>3.5691049999999999E-3</c:v>
                </c:pt>
                <c:pt idx="3">
                  <c:v>2.3974449999999998E-3</c:v>
                </c:pt>
                <c:pt idx="4">
                  <c:v>1.8680439000000001E-3</c:v>
                </c:pt>
                <c:pt idx="5">
                  <c:v>2.7720071E-3</c:v>
                </c:pt>
                <c:pt idx="6">
                  <c:v>5.1764070000000001E-3</c:v>
                </c:pt>
                <c:pt idx="7">
                  <c:v>7.9831120000000005E-3</c:v>
                </c:pt>
                <c:pt idx="8">
                  <c:v>8.3574679999999998E-3</c:v>
                </c:pt>
                <c:pt idx="9">
                  <c:v>5.0448593999999998E-3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1.2548520000000001E-3</c:v>
                </c:pt>
                <c:pt idx="15">
                  <c:v>7.4698120000000002E-3</c:v>
                </c:pt>
                <c:pt idx="16">
                  <c:v>1.2546435999999999E-2</c:v>
                </c:pt>
                <c:pt idx="17">
                  <c:v>1.2927127E-2</c:v>
                </c:pt>
                <c:pt idx="18">
                  <c:v>8.7496145000000008E-3</c:v>
                </c:pt>
                <c:pt idx="19">
                  <c:v>1.5078591000000001E-3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3.8767572999999999E-3</c:v>
                </c:pt>
                <c:pt idx="27">
                  <c:v>1.0182315000000001E-2</c:v>
                </c:pt>
                <c:pt idx="28">
                  <c:v>1.5504428000000001E-2</c:v>
                </c:pt>
                <c:pt idx="29">
                  <c:v>1.9621243999999999E-2</c:v>
                </c:pt>
                <c:pt idx="30">
                  <c:v>2.3797683E-2</c:v>
                </c:pt>
                <c:pt idx="31">
                  <c:v>2.7785965999999999E-2</c:v>
                </c:pt>
                <c:pt idx="32">
                  <c:v>3.0683115E-2</c:v>
                </c:pt>
                <c:pt idx="33">
                  <c:v>3.4308779999999997E-2</c:v>
                </c:pt>
                <c:pt idx="34">
                  <c:v>3.8179616999999999E-2</c:v>
                </c:pt>
                <c:pt idx="35">
                  <c:v>4.1493412E-2</c:v>
                </c:pt>
                <c:pt idx="36">
                  <c:v>4.1969284000000003E-2</c:v>
                </c:pt>
                <c:pt idx="37">
                  <c:v>3.8391045999999998E-2</c:v>
                </c:pt>
                <c:pt idx="38">
                  <c:v>3.2034670000000001E-2</c:v>
                </c:pt>
                <c:pt idx="39">
                  <c:v>2.5004992E-2</c:v>
                </c:pt>
                <c:pt idx="40">
                  <c:v>1.8005383999999999E-2</c:v>
                </c:pt>
                <c:pt idx="41">
                  <c:v>1.3012859999999999E-2</c:v>
                </c:pt>
                <c:pt idx="42">
                  <c:v>1.0020642E-2</c:v>
                </c:pt>
                <c:pt idx="43">
                  <c:v>1.0977824000000001E-2</c:v>
                </c:pt>
                <c:pt idx="44">
                  <c:v>1.6508927999999999E-2</c:v>
                </c:pt>
                <c:pt idx="45">
                  <c:v>2.4031341000000001E-2</c:v>
                </c:pt>
                <c:pt idx="46">
                  <c:v>2.9750064E-2</c:v>
                </c:pt>
                <c:pt idx="47">
                  <c:v>3.1648133000000002E-2</c:v>
                </c:pt>
                <c:pt idx="48">
                  <c:v>3.1123837000000001E-2</c:v>
                </c:pt>
                <c:pt idx="49">
                  <c:v>3.0539812999999999E-2</c:v>
                </c:pt>
                <c:pt idx="50">
                  <c:v>3.0674885999999998E-2</c:v>
                </c:pt>
                <c:pt idx="51">
                  <c:v>3.2106910000000002E-2</c:v>
                </c:pt>
                <c:pt idx="52">
                  <c:v>3.4010150000000003E-2</c:v>
                </c:pt>
                <c:pt idx="53">
                  <c:v>3.4270924000000001E-2</c:v>
                </c:pt>
                <c:pt idx="54">
                  <c:v>3.124673E-2</c:v>
                </c:pt>
                <c:pt idx="55">
                  <c:v>2.7081210000000001E-2</c:v>
                </c:pt>
                <c:pt idx="56">
                  <c:v>2.5085494E-2</c:v>
                </c:pt>
                <c:pt idx="57">
                  <c:v>2.8717606999999999E-2</c:v>
                </c:pt>
                <c:pt idx="58">
                  <c:v>3.6601465E-2</c:v>
                </c:pt>
                <c:pt idx="59">
                  <c:v>4.4233702E-2</c:v>
                </c:pt>
                <c:pt idx="60">
                  <c:v>4.7366492000000003E-2</c:v>
                </c:pt>
                <c:pt idx="61">
                  <c:v>4.8041019999999997E-2</c:v>
                </c:pt>
                <c:pt idx="62">
                  <c:v>4.9041956999999997E-2</c:v>
                </c:pt>
                <c:pt idx="63">
                  <c:v>5.0956383000000001E-2</c:v>
                </c:pt>
                <c:pt idx="64">
                  <c:v>5.0671609999999999E-2</c:v>
                </c:pt>
                <c:pt idx="65">
                  <c:v>4.7381173999999998E-2</c:v>
                </c:pt>
                <c:pt idx="66">
                  <c:v>4.5989665999999998E-2</c:v>
                </c:pt>
                <c:pt idx="67">
                  <c:v>5.1568089999999997E-2</c:v>
                </c:pt>
                <c:pt idx="68">
                  <c:v>6.1660963999999999E-2</c:v>
                </c:pt>
                <c:pt idx="69">
                  <c:v>6.6271269999999993E-2</c:v>
                </c:pt>
                <c:pt idx="70">
                  <c:v>5.8436660000000001E-2</c:v>
                </c:pt>
                <c:pt idx="71">
                  <c:v>4.0652819999999999E-2</c:v>
                </c:pt>
                <c:pt idx="72">
                  <c:v>2.2962933000000001E-2</c:v>
                </c:pt>
                <c:pt idx="73">
                  <c:v>1.3313014E-2</c:v>
                </c:pt>
                <c:pt idx="74">
                  <c:v>1.3160822000000001E-2</c:v>
                </c:pt>
                <c:pt idx="75">
                  <c:v>1.782475E-2</c:v>
                </c:pt>
                <c:pt idx="76">
                  <c:v>2.2685222000000001E-2</c:v>
                </c:pt>
                <c:pt idx="77">
                  <c:v>2.5473345000000001E-2</c:v>
                </c:pt>
                <c:pt idx="78">
                  <c:v>2.7433371000000002E-2</c:v>
                </c:pt>
                <c:pt idx="79">
                  <c:v>2.9046182E-2</c:v>
                </c:pt>
                <c:pt idx="80">
                  <c:v>2.7820620000000001E-2</c:v>
                </c:pt>
                <c:pt idx="81">
                  <c:v>2.1327937000000002E-2</c:v>
                </c:pt>
                <c:pt idx="82">
                  <c:v>9.8338149999999992E-3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1.0795901999999999E-3</c:v>
                </c:pt>
                <c:pt idx="88">
                  <c:v>1.0823486E-2</c:v>
                </c:pt>
                <c:pt idx="89">
                  <c:v>1.8936240999999999E-2</c:v>
                </c:pt>
                <c:pt idx="90">
                  <c:v>2.4812621999999999E-2</c:v>
                </c:pt>
                <c:pt idx="91">
                  <c:v>2.9056247E-2</c:v>
                </c:pt>
                <c:pt idx="92">
                  <c:v>3.0894182999999999E-2</c:v>
                </c:pt>
                <c:pt idx="93">
                  <c:v>3.1209814999999998E-2</c:v>
                </c:pt>
                <c:pt idx="94">
                  <c:v>3.0564115999999999E-2</c:v>
                </c:pt>
                <c:pt idx="95">
                  <c:v>2.9126696000000001E-2</c:v>
                </c:pt>
                <c:pt idx="96">
                  <c:v>2.9723110000000001E-2</c:v>
                </c:pt>
                <c:pt idx="97">
                  <c:v>3.1250880000000002E-2</c:v>
                </c:pt>
                <c:pt idx="98">
                  <c:v>3.303188E-2</c:v>
                </c:pt>
                <c:pt idx="99">
                  <c:v>3.4418249999999997E-2</c:v>
                </c:pt>
                <c:pt idx="100">
                  <c:v>3.5152863999999999E-2</c:v>
                </c:pt>
                <c:pt idx="101">
                  <c:v>3.4525640000000003E-2</c:v>
                </c:pt>
                <c:pt idx="102">
                  <c:v>3.3754513E-2</c:v>
                </c:pt>
                <c:pt idx="103">
                  <c:v>3.285221E-2</c:v>
                </c:pt>
                <c:pt idx="104">
                  <c:v>3.0905350000000002E-2</c:v>
                </c:pt>
                <c:pt idx="105">
                  <c:v>2.8098716999999999E-2</c:v>
                </c:pt>
                <c:pt idx="106">
                  <c:v>2.4404370000000002E-2</c:v>
                </c:pt>
                <c:pt idx="107">
                  <c:v>2.0557510000000001E-2</c:v>
                </c:pt>
                <c:pt idx="108">
                  <c:v>1.5385123000000001E-2</c:v>
                </c:pt>
                <c:pt idx="109">
                  <c:v>9.714182E-3</c:v>
                </c:pt>
                <c:pt idx="110">
                  <c:v>4.1090017E-3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A365-425B-BBD1-049F24B5536C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[4]Sheet1!$D$923:$DT$923</c:f>
              <c:numCache>
                <c:formatCode>General</c:formatCode>
                <c:ptCount val="121"/>
                <c:pt idx="0">
                  <c:v>5.7071335999999999E-3</c:v>
                </c:pt>
                <c:pt idx="1">
                  <c:v>3.3978210000000001E-3</c:v>
                </c:pt>
                <c:pt idx="2">
                  <c:v>3.5691049999999999E-3</c:v>
                </c:pt>
                <c:pt idx="3">
                  <c:v>2.3974449999999998E-3</c:v>
                </c:pt>
                <c:pt idx="4">
                  <c:v>1.8680439000000001E-3</c:v>
                </c:pt>
                <c:pt idx="5">
                  <c:v>2.7720071E-3</c:v>
                </c:pt>
                <c:pt idx="6">
                  <c:v>5.1764070000000001E-3</c:v>
                </c:pt>
                <c:pt idx="7">
                  <c:v>7.9831120000000005E-3</c:v>
                </c:pt>
                <c:pt idx="8">
                  <c:v>8.3574679999999998E-3</c:v>
                </c:pt>
                <c:pt idx="9">
                  <c:v>5.0448593999999998E-3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1.2548520000000001E-3</c:v>
                </c:pt>
                <c:pt idx="15">
                  <c:v>7.4698120000000002E-3</c:v>
                </c:pt>
                <c:pt idx="16">
                  <c:v>1.2546435999999999E-2</c:v>
                </c:pt>
                <c:pt idx="17">
                  <c:v>1.2927127E-2</c:v>
                </c:pt>
                <c:pt idx="18">
                  <c:v>8.7496145000000008E-3</c:v>
                </c:pt>
                <c:pt idx="19">
                  <c:v>1.5078591000000001E-3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3.8767572999999999E-3</c:v>
                </c:pt>
                <c:pt idx="27">
                  <c:v>1.0182315000000001E-2</c:v>
                </c:pt>
                <c:pt idx="28">
                  <c:v>1.5504428000000001E-2</c:v>
                </c:pt>
                <c:pt idx="29">
                  <c:v>1.9621243999999999E-2</c:v>
                </c:pt>
                <c:pt idx="30">
                  <c:v>2.3797683E-2</c:v>
                </c:pt>
                <c:pt idx="31">
                  <c:v>2.7785965999999999E-2</c:v>
                </c:pt>
                <c:pt idx="32">
                  <c:v>3.0683115E-2</c:v>
                </c:pt>
                <c:pt idx="33">
                  <c:v>3.4308779999999997E-2</c:v>
                </c:pt>
                <c:pt idx="34">
                  <c:v>3.8179616999999999E-2</c:v>
                </c:pt>
                <c:pt idx="35">
                  <c:v>4.1493412E-2</c:v>
                </c:pt>
                <c:pt idx="36">
                  <c:v>4.1969284000000003E-2</c:v>
                </c:pt>
                <c:pt idx="37">
                  <c:v>3.8391045999999998E-2</c:v>
                </c:pt>
                <c:pt idx="38">
                  <c:v>3.2034670000000001E-2</c:v>
                </c:pt>
                <c:pt idx="39">
                  <c:v>2.5004992E-2</c:v>
                </c:pt>
                <c:pt idx="40">
                  <c:v>1.8005383999999999E-2</c:v>
                </c:pt>
                <c:pt idx="41">
                  <c:v>1.3012859999999999E-2</c:v>
                </c:pt>
                <c:pt idx="42">
                  <c:v>1.0020642E-2</c:v>
                </c:pt>
                <c:pt idx="43">
                  <c:v>1.0977824000000001E-2</c:v>
                </c:pt>
                <c:pt idx="44">
                  <c:v>1.6508927999999999E-2</c:v>
                </c:pt>
                <c:pt idx="45">
                  <c:v>2.4031341000000001E-2</c:v>
                </c:pt>
                <c:pt idx="46">
                  <c:v>2.9750064E-2</c:v>
                </c:pt>
                <c:pt idx="47">
                  <c:v>3.1648133000000002E-2</c:v>
                </c:pt>
                <c:pt idx="48">
                  <c:v>3.1123837000000001E-2</c:v>
                </c:pt>
                <c:pt idx="49">
                  <c:v>3.0539812999999999E-2</c:v>
                </c:pt>
                <c:pt idx="50">
                  <c:v>3.0674885999999998E-2</c:v>
                </c:pt>
                <c:pt idx="51">
                  <c:v>3.2106910000000002E-2</c:v>
                </c:pt>
                <c:pt idx="52">
                  <c:v>3.4010150000000003E-2</c:v>
                </c:pt>
                <c:pt idx="53">
                  <c:v>3.4270924000000001E-2</c:v>
                </c:pt>
                <c:pt idx="54">
                  <c:v>3.124673E-2</c:v>
                </c:pt>
                <c:pt idx="55">
                  <c:v>2.7081210000000001E-2</c:v>
                </c:pt>
                <c:pt idx="56">
                  <c:v>2.5085494E-2</c:v>
                </c:pt>
                <c:pt idx="57">
                  <c:v>2.8717606999999999E-2</c:v>
                </c:pt>
                <c:pt idx="58">
                  <c:v>3.6601465E-2</c:v>
                </c:pt>
                <c:pt idx="59">
                  <c:v>4.4233702E-2</c:v>
                </c:pt>
                <c:pt idx="60">
                  <c:v>4.7366492000000003E-2</c:v>
                </c:pt>
                <c:pt idx="61">
                  <c:v>4.8041019999999997E-2</c:v>
                </c:pt>
                <c:pt idx="62">
                  <c:v>4.9041956999999997E-2</c:v>
                </c:pt>
                <c:pt idx="63">
                  <c:v>5.0956383000000001E-2</c:v>
                </c:pt>
                <c:pt idx="64">
                  <c:v>5.0671609999999999E-2</c:v>
                </c:pt>
                <c:pt idx="65">
                  <c:v>4.7381173999999998E-2</c:v>
                </c:pt>
                <c:pt idx="66">
                  <c:v>4.5989665999999998E-2</c:v>
                </c:pt>
                <c:pt idx="67">
                  <c:v>5.1568089999999997E-2</c:v>
                </c:pt>
                <c:pt idx="68">
                  <c:v>6.1660963999999999E-2</c:v>
                </c:pt>
                <c:pt idx="69">
                  <c:v>6.6271269999999993E-2</c:v>
                </c:pt>
                <c:pt idx="70">
                  <c:v>5.8436660000000001E-2</c:v>
                </c:pt>
                <c:pt idx="71">
                  <c:v>4.0652819999999999E-2</c:v>
                </c:pt>
                <c:pt idx="72">
                  <c:v>2.2962933000000001E-2</c:v>
                </c:pt>
                <c:pt idx="73">
                  <c:v>1.3313014E-2</c:v>
                </c:pt>
                <c:pt idx="74">
                  <c:v>1.3160822000000001E-2</c:v>
                </c:pt>
                <c:pt idx="75">
                  <c:v>1.782475E-2</c:v>
                </c:pt>
                <c:pt idx="76">
                  <c:v>2.2685222000000001E-2</c:v>
                </c:pt>
                <c:pt idx="77">
                  <c:v>2.5473345000000001E-2</c:v>
                </c:pt>
                <c:pt idx="78">
                  <c:v>2.7433371000000002E-2</c:v>
                </c:pt>
                <c:pt idx="79">
                  <c:v>2.9046182E-2</c:v>
                </c:pt>
                <c:pt idx="80">
                  <c:v>2.7820620000000001E-2</c:v>
                </c:pt>
                <c:pt idx="81">
                  <c:v>2.1327937000000002E-2</c:v>
                </c:pt>
                <c:pt idx="82">
                  <c:v>9.8338149999999992E-3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1.0795901999999999E-3</c:v>
                </c:pt>
                <c:pt idx="88">
                  <c:v>1.0823486E-2</c:v>
                </c:pt>
                <c:pt idx="89">
                  <c:v>1.8936240999999999E-2</c:v>
                </c:pt>
                <c:pt idx="90">
                  <c:v>2.4812621999999999E-2</c:v>
                </c:pt>
                <c:pt idx="91">
                  <c:v>2.9056247E-2</c:v>
                </c:pt>
                <c:pt idx="92">
                  <c:v>3.0894182999999999E-2</c:v>
                </c:pt>
                <c:pt idx="93">
                  <c:v>3.1209814999999998E-2</c:v>
                </c:pt>
                <c:pt idx="94">
                  <c:v>3.0564115999999999E-2</c:v>
                </c:pt>
                <c:pt idx="95">
                  <c:v>2.9126696000000001E-2</c:v>
                </c:pt>
                <c:pt idx="96">
                  <c:v>2.9723110000000001E-2</c:v>
                </c:pt>
                <c:pt idx="97">
                  <c:v>3.1250880000000002E-2</c:v>
                </c:pt>
                <c:pt idx="98">
                  <c:v>3.303188E-2</c:v>
                </c:pt>
                <c:pt idx="99">
                  <c:v>3.4418249999999997E-2</c:v>
                </c:pt>
                <c:pt idx="100">
                  <c:v>3.5152863999999999E-2</c:v>
                </c:pt>
                <c:pt idx="101">
                  <c:v>3.4525640000000003E-2</c:v>
                </c:pt>
                <c:pt idx="102">
                  <c:v>3.3754513E-2</c:v>
                </c:pt>
                <c:pt idx="103">
                  <c:v>3.285221E-2</c:v>
                </c:pt>
                <c:pt idx="104">
                  <c:v>3.0905350000000002E-2</c:v>
                </c:pt>
                <c:pt idx="105">
                  <c:v>2.8098716999999999E-2</c:v>
                </c:pt>
                <c:pt idx="106">
                  <c:v>2.4404370000000002E-2</c:v>
                </c:pt>
                <c:pt idx="107">
                  <c:v>2.0557510000000001E-2</c:v>
                </c:pt>
                <c:pt idx="108">
                  <c:v>1.5385123000000001E-2</c:v>
                </c:pt>
                <c:pt idx="109">
                  <c:v>9.714182E-3</c:v>
                </c:pt>
                <c:pt idx="110">
                  <c:v>4.1090017E-3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A365-425B-BBD1-049F24B5536C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[4]Sheet1!$D$924:$DT$924</c:f>
              <c:numCache>
                <c:formatCode>General</c:formatCode>
                <c:ptCount val="121"/>
                <c:pt idx="0">
                  <c:v>5.7071335999999999E-3</c:v>
                </c:pt>
                <c:pt idx="1">
                  <c:v>3.3978210000000001E-3</c:v>
                </c:pt>
                <c:pt idx="2">
                  <c:v>3.5691049999999999E-3</c:v>
                </c:pt>
                <c:pt idx="3">
                  <c:v>2.3974449999999998E-3</c:v>
                </c:pt>
                <c:pt idx="4">
                  <c:v>1.8680439000000001E-3</c:v>
                </c:pt>
                <c:pt idx="5">
                  <c:v>2.7720071E-3</c:v>
                </c:pt>
                <c:pt idx="6">
                  <c:v>5.1764070000000001E-3</c:v>
                </c:pt>
                <c:pt idx="7">
                  <c:v>7.9831120000000005E-3</c:v>
                </c:pt>
                <c:pt idx="8">
                  <c:v>8.3574679999999998E-3</c:v>
                </c:pt>
                <c:pt idx="9">
                  <c:v>5.0448593999999998E-3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1.2548520000000001E-3</c:v>
                </c:pt>
                <c:pt idx="15">
                  <c:v>7.4698120000000002E-3</c:v>
                </c:pt>
                <c:pt idx="16">
                  <c:v>1.2546435999999999E-2</c:v>
                </c:pt>
                <c:pt idx="17">
                  <c:v>1.2927127E-2</c:v>
                </c:pt>
                <c:pt idx="18">
                  <c:v>8.7496145000000008E-3</c:v>
                </c:pt>
                <c:pt idx="19">
                  <c:v>1.5078591000000001E-3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3.8767572999999999E-3</c:v>
                </c:pt>
                <c:pt idx="27">
                  <c:v>1.0182315000000001E-2</c:v>
                </c:pt>
                <c:pt idx="28">
                  <c:v>1.5504428000000001E-2</c:v>
                </c:pt>
                <c:pt idx="29">
                  <c:v>1.9621243999999999E-2</c:v>
                </c:pt>
                <c:pt idx="30">
                  <c:v>2.3797683E-2</c:v>
                </c:pt>
                <c:pt idx="31">
                  <c:v>2.7785965999999999E-2</c:v>
                </c:pt>
                <c:pt idx="32">
                  <c:v>3.0683115E-2</c:v>
                </c:pt>
                <c:pt idx="33">
                  <c:v>3.4308779999999997E-2</c:v>
                </c:pt>
                <c:pt idx="34">
                  <c:v>3.8179616999999999E-2</c:v>
                </c:pt>
                <c:pt idx="35">
                  <c:v>4.1493412E-2</c:v>
                </c:pt>
                <c:pt idx="36">
                  <c:v>4.1969284000000003E-2</c:v>
                </c:pt>
                <c:pt idx="37">
                  <c:v>3.8391045999999998E-2</c:v>
                </c:pt>
                <c:pt idx="38">
                  <c:v>3.2034670000000001E-2</c:v>
                </c:pt>
                <c:pt idx="39">
                  <c:v>2.5004992E-2</c:v>
                </c:pt>
                <c:pt idx="40">
                  <c:v>1.8005383999999999E-2</c:v>
                </c:pt>
                <c:pt idx="41">
                  <c:v>1.3012859999999999E-2</c:v>
                </c:pt>
                <c:pt idx="42">
                  <c:v>1.0020642E-2</c:v>
                </c:pt>
                <c:pt idx="43">
                  <c:v>1.0977824000000001E-2</c:v>
                </c:pt>
                <c:pt idx="44">
                  <c:v>1.6508927999999999E-2</c:v>
                </c:pt>
                <c:pt idx="45">
                  <c:v>2.4031341000000001E-2</c:v>
                </c:pt>
                <c:pt idx="46">
                  <c:v>2.9750064E-2</c:v>
                </c:pt>
                <c:pt idx="47">
                  <c:v>3.1648133000000002E-2</c:v>
                </c:pt>
                <c:pt idx="48">
                  <c:v>3.1123837000000001E-2</c:v>
                </c:pt>
                <c:pt idx="49">
                  <c:v>3.0539812999999999E-2</c:v>
                </c:pt>
                <c:pt idx="50">
                  <c:v>3.0674885999999998E-2</c:v>
                </c:pt>
                <c:pt idx="51">
                  <c:v>3.2106910000000002E-2</c:v>
                </c:pt>
                <c:pt idx="52">
                  <c:v>3.4010150000000003E-2</c:v>
                </c:pt>
                <c:pt idx="53">
                  <c:v>3.4270924000000001E-2</c:v>
                </c:pt>
                <c:pt idx="54">
                  <c:v>3.124673E-2</c:v>
                </c:pt>
                <c:pt idx="55">
                  <c:v>2.7081210000000001E-2</c:v>
                </c:pt>
                <c:pt idx="56">
                  <c:v>2.5085494E-2</c:v>
                </c:pt>
                <c:pt idx="57">
                  <c:v>2.8717606999999999E-2</c:v>
                </c:pt>
                <c:pt idx="58">
                  <c:v>3.6601465E-2</c:v>
                </c:pt>
                <c:pt idx="59">
                  <c:v>4.4233702E-2</c:v>
                </c:pt>
                <c:pt idx="60">
                  <c:v>4.7366492000000003E-2</c:v>
                </c:pt>
                <c:pt idx="61">
                  <c:v>4.8041019999999997E-2</c:v>
                </c:pt>
                <c:pt idx="62">
                  <c:v>4.9041956999999997E-2</c:v>
                </c:pt>
                <c:pt idx="63">
                  <c:v>5.0956383000000001E-2</c:v>
                </c:pt>
                <c:pt idx="64">
                  <c:v>5.0671609999999999E-2</c:v>
                </c:pt>
                <c:pt idx="65">
                  <c:v>4.7381173999999998E-2</c:v>
                </c:pt>
                <c:pt idx="66">
                  <c:v>4.5989665999999998E-2</c:v>
                </c:pt>
                <c:pt idx="67">
                  <c:v>5.1568089999999997E-2</c:v>
                </c:pt>
                <c:pt idx="68">
                  <c:v>6.1660963999999999E-2</c:v>
                </c:pt>
                <c:pt idx="69">
                  <c:v>6.6271269999999993E-2</c:v>
                </c:pt>
                <c:pt idx="70">
                  <c:v>5.8436660000000001E-2</c:v>
                </c:pt>
                <c:pt idx="71">
                  <c:v>4.0652819999999999E-2</c:v>
                </c:pt>
                <c:pt idx="72">
                  <c:v>2.2962933000000001E-2</c:v>
                </c:pt>
                <c:pt idx="73">
                  <c:v>1.3313014E-2</c:v>
                </c:pt>
                <c:pt idx="74">
                  <c:v>1.3160822000000001E-2</c:v>
                </c:pt>
                <c:pt idx="75">
                  <c:v>1.782475E-2</c:v>
                </c:pt>
                <c:pt idx="76">
                  <c:v>2.2685222000000001E-2</c:v>
                </c:pt>
                <c:pt idx="77">
                  <c:v>2.5473345000000001E-2</c:v>
                </c:pt>
                <c:pt idx="78">
                  <c:v>2.7433371000000002E-2</c:v>
                </c:pt>
                <c:pt idx="79">
                  <c:v>2.9046182E-2</c:v>
                </c:pt>
                <c:pt idx="80">
                  <c:v>2.7820620000000001E-2</c:v>
                </c:pt>
                <c:pt idx="81">
                  <c:v>2.1327937000000002E-2</c:v>
                </c:pt>
                <c:pt idx="82">
                  <c:v>9.8338149999999992E-3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1.0795901999999999E-3</c:v>
                </c:pt>
                <c:pt idx="88">
                  <c:v>1.0823486E-2</c:v>
                </c:pt>
                <c:pt idx="89">
                  <c:v>1.8936240999999999E-2</c:v>
                </c:pt>
                <c:pt idx="90">
                  <c:v>2.4812621999999999E-2</c:v>
                </c:pt>
                <c:pt idx="91">
                  <c:v>2.9056247E-2</c:v>
                </c:pt>
                <c:pt idx="92">
                  <c:v>3.0894182999999999E-2</c:v>
                </c:pt>
                <c:pt idx="93">
                  <c:v>3.1209814999999998E-2</c:v>
                </c:pt>
                <c:pt idx="94">
                  <c:v>3.0564115999999999E-2</c:v>
                </c:pt>
                <c:pt idx="95">
                  <c:v>2.9126696000000001E-2</c:v>
                </c:pt>
                <c:pt idx="96">
                  <c:v>2.9723110000000001E-2</c:v>
                </c:pt>
                <c:pt idx="97">
                  <c:v>3.1250880000000002E-2</c:v>
                </c:pt>
                <c:pt idx="98">
                  <c:v>3.303188E-2</c:v>
                </c:pt>
                <c:pt idx="99">
                  <c:v>3.4418249999999997E-2</c:v>
                </c:pt>
                <c:pt idx="100">
                  <c:v>3.5152863999999999E-2</c:v>
                </c:pt>
                <c:pt idx="101">
                  <c:v>3.4525640000000003E-2</c:v>
                </c:pt>
                <c:pt idx="102">
                  <c:v>3.3754513E-2</c:v>
                </c:pt>
                <c:pt idx="103">
                  <c:v>3.285221E-2</c:v>
                </c:pt>
                <c:pt idx="104">
                  <c:v>3.0905350000000002E-2</c:v>
                </c:pt>
                <c:pt idx="105">
                  <c:v>2.8098716999999999E-2</c:v>
                </c:pt>
                <c:pt idx="106">
                  <c:v>2.4404370000000002E-2</c:v>
                </c:pt>
                <c:pt idx="107">
                  <c:v>2.0557510000000001E-2</c:v>
                </c:pt>
                <c:pt idx="108">
                  <c:v>1.5385123000000001E-2</c:v>
                </c:pt>
                <c:pt idx="109">
                  <c:v>9.714182E-3</c:v>
                </c:pt>
                <c:pt idx="110">
                  <c:v>4.1090017E-3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A365-425B-BBD1-049F24B5536C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[4]Sheet1!$D$925:$DT$925</c:f>
              <c:numCache>
                <c:formatCode>General</c:formatCode>
                <c:ptCount val="121"/>
                <c:pt idx="0">
                  <c:v>5.7071335999999999E-3</c:v>
                </c:pt>
                <c:pt idx="1">
                  <c:v>3.3978210000000001E-3</c:v>
                </c:pt>
                <c:pt idx="2">
                  <c:v>3.5691049999999999E-3</c:v>
                </c:pt>
                <c:pt idx="3">
                  <c:v>2.3974449999999998E-3</c:v>
                </c:pt>
                <c:pt idx="4">
                  <c:v>1.8680439000000001E-3</c:v>
                </c:pt>
                <c:pt idx="5">
                  <c:v>2.7720071E-3</c:v>
                </c:pt>
                <c:pt idx="6">
                  <c:v>5.1764070000000001E-3</c:v>
                </c:pt>
                <c:pt idx="7">
                  <c:v>7.9831120000000005E-3</c:v>
                </c:pt>
                <c:pt idx="8">
                  <c:v>8.3574679999999998E-3</c:v>
                </c:pt>
                <c:pt idx="9">
                  <c:v>5.0448593999999998E-3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1.2548520000000001E-3</c:v>
                </c:pt>
                <c:pt idx="15">
                  <c:v>7.4698120000000002E-3</c:v>
                </c:pt>
                <c:pt idx="16">
                  <c:v>1.2546435999999999E-2</c:v>
                </c:pt>
                <c:pt idx="17">
                  <c:v>1.2927127E-2</c:v>
                </c:pt>
                <c:pt idx="18">
                  <c:v>8.7496145000000008E-3</c:v>
                </c:pt>
                <c:pt idx="19">
                  <c:v>1.5078591000000001E-3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3.8767572999999999E-3</c:v>
                </c:pt>
                <c:pt idx="27">
                  <c:v>1.0182315000000001E-2</c:v>
                </c:pt>
                <c:pt idx="28">
                  <c:v>1.5504428000000001E-2</c:v>
                </c:pt>
                <c:pt idx="29">
                  <c:v>1.9621243999999999E-2</c:v>
                </c:pt>
                <c:pt idx="30">
                  <c:v>2.3797683E-2</c:v>
                </c:pt>
                <c:pt idx="31">
                  <c:v>2.7785965999999999E-2</c:v>
                </c:pt>
                <c:pt idx="32">
                  <c:v>3.0683115E-2</c:v>
                </c:pt>
                <c:pt idx="33">
                  <c:v>3.4308779999999997E-2</c:v>
                </c:pt>
                <c:pt idx="34">
                  <c:v>3.8179616999999999E-2</c:v>
                </c:pt>
                <c:pt idx="35">
                  <c:v>4.1493412E-2</c:v>
                </c:pt>
                <c:pt idx="36">
                  <c:v>4.1969284000000003E-2</c:v>
                </c:pt>
                <c:pt idx="37">
                  <c:v>3.8391045999999998E-2</c:v>
                </c:pt>
                <c:pt idx="38">
                  <c:v>3.2034670000000001E-2</c:v>
                </c:pt>
                <c:pt idx="39">
                  <c:v>2.5004992E-2</c:v>
                </c:pt>
                <c:pt idx="40">
                  <c:v>1.8005383999999999E-2</c:v>
                </c:pt>
                <c:pt idx="41">
                  <c:v>1.3012859999999999E-2</c:v>
                </c:pt>
                <c:pt idx="42">
                  <c:v>1.0020642E-2</c:v>
                </c:pt>
                <c:pt idx="43">
                  <c:v>1.0977824000000001E-2</c:v>
                </c:pt>
                <c:pt idx="44">
                  <c:v>1.6508927999999999E-2</c:v>
                </c:pt>
                <c:pt idx="45">
                  <c:v>2.4031341000000001E-2</c:v>
                </c:pt>
                <c:pt idx="46">
                  <c:v>2.9750064E-2</c:v>
                </c:pt>
                <c:pt idx="47">
                  <c:v>3.1648133000000002E-2</c:v>
                </c:pt>
                <c:pt idx="48">
                  <c:v>3.1123837000000001E-2</c:v>
                </c:pt>
                <c:pt idx="49">
                  <c:v>3.0539812999999999E-2</c:v>
                </c:pt>
                <c:pt idx="50">
                  <c:v>3.0674885999999998E-2</c:v>
                </c:pt>
                <c:pt idx="51">
                  <c:v>3.2106910000000002E-2</c:v>
                </c:pt>
                <c:pt idx="52">
                  <c:v>3.4010150000000003E-2</c:v>
                </c:pt>
                <c:pt idx="53">
                  <c:v>3.4270924000000001E-2</c:v>
                </c:pt>
                <c:pt idx="54">
                  <c:v>3.124673E-2</c:v>
                </c:pt>
                <c:pt idx="55">
                  <c:v>2.7081210000000001E-2</c:v>
                </c:pt>
                <c:pt idx="56">
                  <c:v>2.5085494E-2</c:v>
                </c:pt>
                <c:pt idx="57">
                  <c:v>2.8717606999999999E-2</c:v>
                </c:pt>
                <c:pt idx="58">
                  <c:v>3.6601465E-2</c:v>
                </c:pt>
                <c:pt idx="59">
                  <c:v>4.4233702E-2</c:v>
                </c:pt>
                <c:pt idx="60">
                  <c:v>4.7366492000000003E-2</c:v>
                </c:pt>
                <c:pt idx="61">
                  <c:v>4.8041019999999997E-2</c:v>
                </c:pt>
                <c:pt idx="62">
                  <c:v>4.9041956999999997E-2</c:v>
                </c:pt>
                <c:pt idx="63">
                  <c:v>5.0956383000000001E-2</c:v>
                </c:pt>
                <c:pt idx="64">
                  <c:v>5.0671609999999999E-2</c:v>
                </c:pt>
                <c:pt idx="65">
                  <c:v>4.7381173999999998E-2</c:v>
                </c:pt>
                <c:pt idx="66">
                  <c:v>4.5989665999999998E-2</c:v>
                </c:pt>
                <c:pt idx="67">
                  <c:v>5.1568089999999997E-2</c:v>
                </c:pt>
                <c:pt idx="68">
                  <c:v>6.1660963999999999E-2</c:v>
                </c:pt>
                <c:pt idx="69">
                  <c:v>6.6271269999999993E-2</c:v>
                </c:pt>
                <c:pt idx="70">
                  <c:v>5.8436660000000001E-2</c:v>
                </c:pt>
                <c:pt idx="71">
                  <c:v>4.0652819999999999E-2</c:v>
                </c:pt>
                <c:pt idx="72">
                  <c:v>2.2962933000000001E-2</c:v>
                </c:pt>
                <c:pt idx="73">
                  <c:v>1.3313014E-2</c:v>
                </c:pt>
                <c:pt idx="74">
                  <c:v>1.3160822000000001E-2</c:v>
                </c:pt>
                <c:pt idx="75">
                  <c:v>1.782475E-2</c:v>
                </c:pt>
                <c:pt idx="76">
                  <c:v>2.2685222000000001E-2</c:v>
                </c:pt>
                <c:pt idx="77">
                  <c:v>2.5473345000000001E-2</c:v>
                </c:pt>
                <c:pt idx="78">
                  <c:v>2.7433371000000002E-2</c:v>
                </c:pt>
                <c:pt idx="79">
                  <c:v>2.9046182E-2</c:v>
                </c:pt>
                <c:pt idx="80">
                  <c:v>2.7820620000000001E-2</c:v>
                </c:pt>
                <c:pt idx="81">
                  <c:v>2.1327937000000002E-2</c:v>
                </c:pt>
                <c:pt idx="82">
                  <c:v>9.8338149999999992E-3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1.0795901999999999E-3</c:v>
                </c:pt>
                <c:pt idx="88">
                  <c:v>1.0823486E-2</c:v>
                </c:pt>
                <c:pt idx="89">
                  <c:v>1.8936240999999999E-2</c:v>
                </c:pt>
                <c:pt idx="90">
                  <c:v>2.4812621999999999E-2</c:v>
                </c:pt>
                <c:pt idx="91">
                  <c:v>2.9056247E-2</c:v>
                </c:pt>
                <c:pt idx="92">
                  <c:v>3.0894182999999999E-2</c:v>
                </c:pt>
                <c:pt idx="93">
                  <c:v>3.1209814999999998E-2</c:v>
                </c:pt>
                <c:pt idx="94">
                  <c:v>3.0564115999999999E-2</c:v>
                </c:pt>
                <c:pt idx="95">
                  <c:v>2.9126696000000001E-2</c:v>
                </c:pt>
                <c:pt idx="96">
                  <c:v>2.9723110000000001E-2</c:v>
                </c:pt>
                <c:pt idx="97">
                  <c:v>3.1250880000000002E-2</c:v>
                </c:pt>
                <c:pt idx="98">
                  <c:v>3.303188E-2</c:v>
                </c:pt>
                <c:pt idx="99">
                  <c:v>3.4418249999999997E-2</c:v>
                </c:pt>
                <c:pt idx="100">
                  <c:v>3.5152863999999999E-2</c:v>
                </c:pt>
                <c:pt idx="101">
                  <c:v>3.4525640000000003E-2</c:v>
                </c:pt>
                <c:pt idx="102">
                  <c:v>3.3754513E-2</c:v>
                </c:pt>
                <c:pt idx="103">
                  <c:v>3.285221E-2</c:v>
                </c:pt>
                <c:pt idx="104">
                  <c:v>3.0905350000000002E-2</c:v>
                </c:pt>
                <c:pt idx="105">
                  <c:v>2.8098716999999999E-2</c:v>
                </c:pt>
                <c:pt idx="106">
                  <c:v>2.4404370000000002E-2</c:v>
                </c:pt>
                <c:pt idx="107">
                  <c:v>2.0557510000000001E-2</c:v>
                </c:pt>
                <c:pt idx="108">
                  <c:v>1.5385123000000001E-2</c:v>
                </c:pt>
                <c:pt idx="109">
                  <c:v>9.714182E-3</c:v>
                </c:pt>
                <c:pt idx="110">
                  <c:v>4.1090017E-3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A365-425B-BBD1-049F24B5536C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[4]Sheet1!$D$926:$DT$926</c:f>
              <c:numCache>
                <c:formatCode>General</c:formatCode>
                <c:ptCount val="121"/>
                <c:pt idx="0">
                  <c:v>5.7071335999999999E-3</c:v>
                </c:pt>
                <c:pt idx="1">
                  <c:v>3.3978210000000001E-3</c:v>
                </c:pt>
                <c:pt idx="2">
                  <c:v>3.5691049999999999E-3</c:v>
                </c:pt>
                <c:pt idx="3">
                  <c:v>2.3974449999999998E-3</c:v>
                </c:pt>
                <c:pt idx="4">
                  <c:v>1.8680439000000001E-3</c:v>
                </c:pt>
                <c:pt idx="5">
                  <c:v>2.7720071E-3</c:v>
                </c:pt>
                <c:pt idx="6">
                  <c:v>5.1764070000000001E-3</c:v>
                </c:pt>
                <c:pt idx="7">
                  <c:v>7.9831120000000005E-3</c:v>
                </c:pt>
                <c:pt idx="8">
                  <c:v>8.3574679999999998E-3</c:v>
                </c:pt>
                <c:pt idx="9">
                  <c:v>5.0448593999999998E-3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1.2548520000000001E-3</c:v>
                </c:pt>
                <c:pt idx="15">
                  <c:v>7.4698120000000002E-3</c:v>
                </c:pt>
                <c:pt idx="16">
                  <c:v>1.2546435999999999E-2</c:v>
                </c:pt>
                <c:pt idx="17">
                  <c:v>1.2927127E-2</c:v>
                </c:pt>
                <c:pt idx="18">
                  <c:v>8.7496145000000008E-3</c:v>
                </c:pt>
                <c:pt idx="19">
                  <c:v>1.5078591000000001E-3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3.8767572999999999E-3</c:v>
                </c:pt>
                <c:pt idx="27">
                  <c:v>1.0182315000000001E-2</c:v>
                </c:pt>
                <c:pt idx="28">
                  <c:v>1.5504428000000001E-2</c:v>
                </c:pt>
                <c:pt idx="29">
                  <c:v>1.9621243999999999E-2</c:v>
                </c:pt>
                <c:pt idx="30">
                  <c:v>2.3797683E-2</c:v>
                </c:pt>
                <c:pt idx="31">
                  <c:v>2.7785965999999999E-2</c:v>
                </c:pt>
                <c:pt idx="32">
                  <c:v>3.0683115E-2</c:v>
                </c:pt>
                <c:pt idx="33">
                  <c:v>3.4308779999999997E-2</c:v>
                </c:pt>
                <c:pt idx="34">
                  <c:v>3.8179616999999999E-2</c:v>
                </c:pt>
                <c:pt idx="35">
                  <c:v>4.1493412E-2</c:v>
                </c:pt>
                <c:pt idx="36">
                  <c:v>4.1969284000000003E-2</c:v>
                </c:pt>
                <c:pt idx="37">
                  <c:v>3.8391045999999998E-2</c:v>
                </c:pt>
                <c:pt idx="38">
                  <c:v>3.2034670000000001E-2</c:v>
                </c:pt>
                <c:pt idx="39">
                  <c:v>2.5004992E-2</c:v>
                </c:pt>
                <c:pt idx="40">
                  <c:v>1.8005383999999999E-2</c:v>
                </c:pt>
                <c:pt idx="41">
                  <c:v>1.3012859999999999E-2</c:v>
                </c:pt>
                <c:pt idx="42">
                  <c:v>1.0020642E-2</c:v>
                </c:pt>
                <c:pt idx="43">
                  <c:v>1.0977824000000001E-2</c:v>
                </c:pt>
                <c:pt idx="44">
                  <c:v>1.6508927999999999E-2</c:v>
                </c:pt>
                <c:pt idx="45">
                  <c:v>2.4031341000000001E-2</c:v>
                </c:pt>
                <c:pt idx="46">
                  <c:v>2.9750064E-2</c:v>
                </c:pt>
                <c:pt idx="47">
                  <c:v>3.1648133000000002E-2</c:v>
                </c:pt>
                <c:pt idx="48">
                  <c:v>3.1123837000000001E-2</c:v>
                </c:pt>
                <c:pt idx="49">
                  <c:v>3.0539812999999999E-2</c:v>
                </c:pt>
                <c:pt idx="50">
                  <c:v>3.0674885999999998E-2</c:v>
                </c:pt>
                <c:pt idx="51">
                  <c:v>3.2106910000000002E-2</c:v>
                </c:pt>
                <c:pt idx="52">
                  <c:v>3.4010150000000003E-2</c:v>
                </c:pt>
                <c:pt idx="53">
                  <c:v>3.4270924000000001E-2</c:v>
                </c:pt>
                <c:pt idx="54">
                  <c:v>3.124673E-2</c:v>
                </c:pt>
                <c:pt idx="55">
                  <c:v>2.7081210000000001E-2</c:v>
                </c:pt>
                <c:pt idx="56">
                  <c:v>2.5085494E-2</c:v>
                </c:pt>
                <c:pt idx="57">
                  <c:v>2.8717606999999999E-2</c:v>
                </c:pt>
                <c:pt idx="58">
                  <c:v>3.6601465E-2</c:v>
                </c:pt>
                <c:pt idx="59">
                  <c:v>4.4233702E-2</c:v>
                </c:pt>
                <c:pt idx="60">
                  <c:v>4.7366492000000003E-2</c:v>
                </c:pt>
                <c:pt idx="61">
                  <c:v>4.8041019999999997E-2</c:v>
                </c:pt>
                <c:pt idx="62">
                  <c:v>4.9041956999999997E-2</c:v>
                </c:pt>
                <c:pt idx="63">
                  <c:v>5.0956383000000001E-2</c:v>
                </c:pt>
                <c:pt idx="64">
                  <c:v>5.0671609999999999E-2</c:v>
                </c:pt>
                <c:pt idx="65">
                  <c:v>4.7381173999999998E-2</c:v>
                </c:pt>
                <c:pt idx="66">
                  <c:v>4.5989665999999998E-2</c:v>
                </c:pt>
                <c:pt idx="67">
                  <c:v>5.1568089999999997E-2</c:v>
                </c:pt>
                <c:pt idx="68">
                  <c:v>6.1660963999999999E-2</c:v>
                </c:pt>
                <c:pt idx="69">
                  <c:v>6.6271269999999993E-2</c:v>
                </c:pt>
                <c:pt idx="70">
                  <c:v>5.8436660000000001E-2</c:v>
                </c:pt>
                <c:pt idx="71">
                  <c:v>4.0652819999999999E-2</c:v>
                </c:pt>
                <c:pt idx="72">
                  <c:v>2.2962933000000001E-2</c:v>
                </c:pt>
                <c:pt idx="73">
                  <c:v>1.3313014E-2</c:v>
                </c:pt>
                <c:pt idx="74">
                  <c:v>1.3160822000000001E-2</c:v>
                </c:pt>
                <c:pt idx="75">
                  <c:v>1.782475E-2</c:v>
                </c:pt>
                <c:pt idx="76">
                  <c:v>2.2685222000000001E-2</c:v>
                </c:pt>
                <c:pt idx="77">
                  <c:v>2.5473345000000001E-2</c:v>
                </c:pt>
                <c:pt idx="78">
                  <c:v>2.7433371000000002E-2</c:v>
                </c:pt>
                <c:pt idx="79">
                  <c:v>2.9046182E-2</c:v>
                </c:pt>
                <c:pt idx="80">
                  <c:v>2.7820620000000001E-2</c:v>
                </c:pt>
                <c:pt idx="81">
                  <c:v>2.1327937000000002E-2</c:v>
                </c:pt>
                <c:pt idx="82">
                  <c:v>9.8338149999999992E-3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1.0795901999999999E-3</c:v>
                </c:pt>
                <c:pt idx="88">
                  <c:v>1.0823486E-2</c:v>
                </c:pt>
                <c:pt idx="89">
                  <c:v>1.8936240999999999E-2</c:v>
                </c:pt>
                <c:pt idx="90">
                  <c:v>2.4812621999999999E-2</c:v>
                </c:pt>
                <c:pt idx="91">
                  <c:v>2.9056247E-2</c:v>
                </c:pt>
                <c:pt idx="92">
                  <c:v>3.0894182999999999E-2</c:v>
                </c:pt>
                <c:pt idx="93">
                  <c:v>3.1209814999999998E-2</c:v>
                </c:pt>
                <c:pt idx="94">
                  <c:v>3.0564115999999999E-2</c:v>
                </c:pt>
                <c:pt idx="95">
                  <c:v>2.9126696000000001E-2</c:v>
                </c:pt>
                <c:pt idx="96">
                  <c:v>2.9723110000000001E-2</c:v>
                </c:pt>
                <c:pt idx="97">
                  <c:v>3.1250880000000002E-2</c:v>
                </c:pt>
                <c:pt idx="98">
                  <c:v>3.303188E-2</c:v>
                </c:pt>
                <c:pt idx="99">
                  <c:v>3.4418249999999997E-2</c:v>
                </c:pt>
                <c:pt idx="100">
                  <c:v>3.5152863999999999E-2</c:v>
                </c:pt>
                <c:pt idx="101">
                  <c:v>3.4525640000000003E-2</c:v>
                </c:pt>
                <c:pt idx="102">
                  <c:v>3.3754513E-2</c:v>
                </c:pt>
                <c:pt idx="103">
                  <c:v>3.285221E-2</c:v>
                </c:pt>
                <c:pt idx="104">
                  <c:v>3.0905350000000002E-2</c:v>
                </c:pt>
                <c:pt idx="105">
                  <c:v>2.8098716999999999E-2</c:v>
                </c:pt>
                <c:pt idx="106">
                  <c:v>2.4404370000000002E-2</c:v>
                </c:pt>
                <c:pt idx="107">
                  <c:v>2.0557510000000001E-2</c:v>
                </c:pt>
                <c:pt idx="108">
                  <c:v>1.5385123000000001E-2</c:v>
                </c:pt>
                <c:pt idx="109">
                  <c:v>9.714182E-3</c:v>
                </c:pt>
                <c:pt idx="110">
                  <c:v>4.1090017E-3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A365-425B-BBD1-049F24B553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'女 CLASS 2 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'女 CLASS 2 測試取平均'!$B$6:$DR$6</c:f>
              <c:numCache>
                <c:formatCode>General</c:formatCode>
                <c:ptCount val="121"/>
                <c:pt idx="0">
                  <c:v>3.7074710920000004E-3</c:v>
                </c:pt>
                <c:pt idx="1">
                  <c:v>2.5522424839999995E-3</c:v>
                </c:pt>
                <c:pt idx="2">
                  <c:v>3.5699941120000008E-3</c:v>
                </c:pt>
                <c:pt idx="3">
                  <c:v>3.2048264479999995E-3</c:v>
                </c:pt>
                <c:pt idx="4">
                  <c:v>2.8964297680000002E-3</c:v>
                </c:pt>
                <c:pt idx="5">
                  <c:v>3.7891891719999998E-3</c:v>
                </c:pt>
                <c:pt idx="6">
                  <c:v>6.1857298000000003E-3</c:v>
                </c:pt>
                <c:pt idx="7">
                  <c:v>8.6439995480000007E-3</c:v>
                </c:pt>
                <c:pt idx="8">
                  <c:v>8.3737187839999991E-3</c:v>
                </c:pt>
                <c:pt idx="9">
                  <c:v>4.3249655879999994E-3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1.0407095159999998E-3</c:v>
                </c:pt>
                <c:pt idx="15">
                  <c:v>6.4359267040000013E-3</c:v>
                </c:pt>
                <c:pt idx="16">
                  <c:v>1.0565756660000002E-2</c:v>
                </c:pt>
                <c:pt idx="17">
                  <c:v>1.0571379739999998E-2</c:v>
                </c:pt>
                <c:pt idx="18">
                  <c:v>6.6864998520000021E-3</c:v>
                </c:pt>
                <c:pt idx="19">
                  <c:v>4.26018356E-4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4.4209220600000005E-3</c:v>
                </c:pt>
                <c:pt idx="27">
                  <c:v>9.8518154400000016E-3</c:v>
                </c:pt>
                <c:pt idx="28">
                  <c:v>1.4753604880000002E-2</c:v>
                </c:pt>
                <c:pt idx="29">
                  <c:v>1.9050798560000005E-2</c:v>
                </c:pt>
                <c:pt idx="30">
                  <c:v>2.3684213919999995E-2</c:v>
                </c:pt>
                <c:pt idx="31">
                  <c:v>2.8757629480000001E-2</c:v>
                </c:pt>
                <c:pt idx="32">
                  <c:v>3.3911468359999995E-2</c:v>
                </c:pt>
                <c:pt idx="33">
                  <c:v>4.0616545320000003E-2</c:v>
                </c:pt>
                <c:pt idx="34">
                  <c:v>4.799082532E-2</c:v>
                </c:pt>
                <c:pt idx="35">
                  <c:v>5.4570691120000007E-2</c:v>
                </c:pt>
                <c:pt idx="36">
                  <c:v>5.7510628359999989E-2</c:v>
                </c:pt>
                <c:pt idx="37">
                  <c:v>5.5146410719999997E-2</c:v>
                </c:pt>
                <c:pt idx="38">
                  <c:v>4.8536083879999997E-2</c:v>
                </c:pt>
                <c:pt idx="39">
                  <c:v>3.9884208439999999E-2</c:v>
                </c:pt>
                <c:pt idx="40">
                  <c:v>3.0672979440000005E-2</c:v>
                </c:pt>
                <c:pt idx="41">
                  <c:v>2.3621020320000002E-2</c:v>
                </c:pt>
                <c:pt idx="42">
                  <c:v>1.9078014439999999E-2</c:v>
                </c:pt>
                <c:pt idx="43">
                  <c:v>1.839425444E-2</c:v>
                </c:pt>
                <c:pt idx="44">
                  <c:v>2.2004241159999993E-2</c:v>
                </c:pt>
                <c:pt idx="45">
                  <c:v>2.7573410560000001E-2</c:v>
                </c:pt>
                <c:pt idx="46">
                  <c:v>3.1761664559999993E-2</c:v>
                </c:pt>
                <c:pt idx="47">
                  <c:v>3.2865866920000007E-2</c:v>
                </c:pt>
                <c:pt idx="48">
                  <c:v>3.2138461960000003E-2</c:v>
                </c:pt>
                <c:pt idx="49">
                  <c:v>3.1931642480000008E-2</c:v>
                </c:pt>
                <c:pt idx="50">
                  <c:v>3.2870967120000004E-2</c:v>
                </c:pt>
                <c:pt idx="51">
                  <c:v>3.4888642599999999E-2</c:v>
                </c:pt>
                <c:pt idx="52">
                  <c:v>3.6680000799999994E-2</c:v>
                </c:pt>
                <c:pt idx="53">
                  <c:v>3.6243309040000005E-2</c:v>
                </c:pt>
                <c:pt idx="54">
                  <c:v>3.2880225960000002E-2</c:v>
                </c:pt>
                <c:pt idx="55">
                  <c:v>2.9429536440000001E-2</c:v>
                </c:pt>
                <c:pt idx="56">
                  <c:v>2.863870332E-2</c:v>
                </c:pt>
                <c:pt idx="57">
                  <c:v>3.3673673759999995E-2</c:v>
                </c:pt>
                <c:pt idx="58">
                  <c:v>4.2595603400000001E-2</c:v>
                </c:pt>
                <c:pt idx="59">
                  <c:v>5.0368418319999997E-2</c:v>
                </c:pt>
                <c:pt idx="60">
                  <c:v>5.2591711520000001E-2</c:v>
                </c:pt>
                <c:pt idx="61">
                  <c:v>5.1198497960000006E-2</c:v>
                </c:pt>
                <c:pt idx="62">
                  <c:v>5.013591312E-2</c:v>
                </c:pt>
                <c:pt idx="63">
                  <c:v>5.1214730480000012E-2</c:v>
                </c:pt>
                <c:pt idx="64">
                  <c:v>5.1516560920000003E-2</c:v>
                </c:pt>
                <c:pt idx="65">
                  <c:v>4.9047599239999996E-2</c:v>
                </c:pt>
                <c:pt idx="66">
                  <c:v>4.7149786159999998E-2</c:v>
                </c:pt>
                <c:pt idx="67">
                  <c:v>5.0317481959999986E-2</c:v>
                </c:pt>
                <c:pt idx="68">
                  <c:v>5.7206929279999999E-2</c:v>
                </c:pt>
                <c:pt idx="69">
                  <c:v>5.9567753880000004E-2</c:v>
                </c:pt>
                <c:pt idx="70">
                  <c:v>5.1473512719999996E-2</c:v>
                </c:pt>
                <c:pt idx="71">
                  <c:v>3.4811958480000002E-2</c:v>
                </c:pt>
                <c:pt idx="72">
                  <c:v>1.8224515999999996E-2</c:v>
                </c:pt>
                <c:pt idx="73">
                  <c:v>8.9969781240000022E-3</c:v>
                </c:pt>
                <c:pt idx="74">
                  <c:v>9.0891890599999973E-3</c:v>
                </c:pt>
                <c:pt idx="75">
                  <c:v>1.4618652999999999E-2</c:v>
                </c:pt>
                <c:pt idx="76">
                  <c:v>2.0603116999999997E-2</c:v>
                </c:pt>
                <c:pt idx="77">
                  <c:v>2.3546660760000004E-2</c:v>
                </c:pt>
                <c:pt idx="78">
                  <c:v>2.4393037599999997E-2</c:v>
                </c:pt>
                <c:pt idx="79">
                  <c:v>2.5016647160000002E-2</c:v>
                </c:pt>
                <c:pt idx="80">
                  <c:v>2.4580317800000008E-2</c:v>
                </c:pt>
                <c:pt idx="81">
                  <c:v>2.0740854840000003E-2</c:v>
                </c:pt>
                <c:pt idx="82">
                  <c:v>1.218326858E-2</c:v>
                </c:pt>
                <c:pt idx="83">
                  <c:v>1.2028494559999999E-3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2.3873252519999999E-3</c:v>
                </c:pt>
                <c:pt idx="88">
                  <c:v>1.3191331560000004E-2</c:v>
                </c:pt>
                <c:pt idx="89">
                  <c:v>2.2185623080000001E-2</c:v>
                </c:pt>
                <c:pt idx="90">
                  <c:v>2.7854978159999995E-2</c:v>
                </c:pt>
                <c:pt idx="91">
                  <c:v>3.0645866320000003E-2</c:v>
                </c:pt>
                <c:pt idx="92">
                  <c:v>3.0377571880000006E-2</c:v>
                </c:pt>
                <c:pt idx="93">
                  <c:v>2.8958703600000003E-2</c:v>
                </c:pt>
                <c:pt idx="94">
                  <c:v>2.7222175480000003E-2</c:v>
                </c:pt>
                <c:pt idx="95">
                  <c:v>2.4956863280000002E-2</c:v>
                </c:pt>
                <c:pt idx="96">
                  <c:v>2.5265326399999993E-2</c:v>
                </c:pt>
                <c:pt idx="97">
                  <c:v>2.6762986480000001E-2</c:v>
                </c:pt>
                <c:pt idx="98">
                  <c:v>2.8518143279999998E-2</c:v>
                </c:pt>
                <c:pt idx="99">
                  <c:v>2.9992567639999995E-2</c:v>
                </c:pt>
                <c:pt idx="100">
                  <c:v>3.1073764280000006E-2</c:v>
                </c:pt>
                <c:pt idx="101">
                  <c:v>3.0255081880000007E-2</c:v>
                </c:pt>
                <c:pt idx="102">
                  <c:v>2.9340195520000004E-2</c:v>
                </c:pt>
                <c:pt idx="103">
                  <c:v>2.8186541080000002E-2</c:v>
                </c:pt>
                <c:pt idx="104">
                  <c:v>2.5983433799999997E-2</c:v>
                </c:pt>
                <c:pt idx="105">
                  <c:v>2.2873599000000001E-2</c:v>
                </c:pt>
                <c:pt idx="106">
                  <c:v>1.8857334360000002E-2</c:v>
                </c:pt>
                <c:pt idx="107">
                  <c:v>1.4538748020000001E-2</c:v>
                </c:pt>
                <c:pt idx="108">
                  <c:v>9.0604395400000013E-3</c:v>
                </c:pt>
                <c:pt idx="109">
                  <c:v>3.1015283160000001E-3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A63-4B39-9699-12B409D0622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8082463"/>
        <c:axId val="78093503"/>
      </c:lineChart>
      <c:catAx>
        <c:axId val="780824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8093503"/>
        <c:crosses val="autoZero"/>
        <c:auto val="1"/>
        <c:lblAlgn val="ctr"/>
        <c:lblOffset val="100"/>
        <c:noMultiLvlLbl val="0"/>
      </c:catAx>
      <c:valAx>
        <c:axId val="7809350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808246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'女 CLASS 1 訓練取平均'!$B$1:$DR$1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'女 CLASS 1 訓練取平均'!$B$15:$DR$15</c:f>
              <c:numCache>
                <c:formatCode>General</c:formatCode>
                <c:ptCount val="121"/>
                <c:pt idx="0">
                  <c:v>2.1061430966666658E-4</c:v>
                </c:pt>
                <c:pt idx="1">
                  <c:v>4.1927991666666671E-6</c:v>
                </c:pt>
                <c:pt idx="2">
                  <c:v>9.7771979891666678E-5</c:v>
                </c:pt>
                <c:pt idx="3">
                  <c:v>3.5353079174999988E-4</c:v>
                </c:pt>
                <c:pt idx="4">
                  <c:v>7.7134624225000002E-4</c:v>
                </c:pt>
                <c:pt idx="5">
                  <c:v>1.4756885091666665E-3</c:v>
                </c:pt>
                <c:pt idx="6">
                  <c:v>2.5303813908333327E-3</c:v>
                </c:pt>
                <c:pt idx="7">
                  <c:v>4.4562137566666674E-3</c:v>
                </c:pt>
                <c:pt idx="8">
                  <c:v>5.5784141733333358E-3</c:v>
                </c:pt>
                <c:pt idx="9">
                  <c:v>4.3787319549999995E-3</c:v>
                </c:pt>
                <c:pt idx="10">
                  <c:v>1.2111380024999998E-3</c:v>
                </c:pt>
                <c:pt idx="11">
                  <c:v>3.9635000000000003E-5</c:v>
                </c:pt>
                <c:pt idx="12">
                  <c:v>0</c:v>
                </c:pt>
                <c:pt idx="13">
                  <c:v>0</c:v>
                </c:pt>
                <c:pt idx="14">
                  <c:v>7.3943054749999989E-4</c:v>
                </c:pt>
                <c:pt idx="15">
                  <c:v>6.1937765383333334E-3</c:v>
                </c:pt>
                <c:pt idx="16">
                  <c:v>1.0494218461666666E-2</c:v>
                </c:pt>
                <c:pt idx="17">
                  <c:v>1.0405625690000002E-2</c:v>
                </c:pt>
                <c:pt idx="18">
                  <c:v>6.3087148049999998E-3</c:v>
                </c:pt>
                <c:pt idx="19">
                  <c:v>2.2938660466666677E-4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1.5539661249999999E-4</c:v>
                </c:pt>
                <c:pt idx="26">
                  <c:v>4.6838520091666671E-3</c:v>
                </c:pt>
                <c:pt idx="27">
                  <c:v>9.5022105008333337E-3</c:v>
                </c:pt>
                <c:pt idx="28">
                  <c:v>1.2949342500000002E-2</c:v>
                </c:pt>
                <c:pt idx="29">
                  <c:v>1.4771271834166667E-2</c:v>
                </c:pt>
                <c:pt idx="30">
                  <c:v>1.660606571583333E-2</c:v>
                </c:pt>
                <c:pt idx="31">
                  <c:v>1.8662863737500007E-2</c:v>
                </c:pt>
                <c:pt idx="32">
                  <c:v>2.0331634929166665E-2</c:v>
                </c:pt>
                <c:pt idx="33">
                  <c:v>2.2899109675000001E-2</c:v>
                </c:pt>
                <c:pt idx="34">
                  <c:v>2.5797572745833334E-2</c:v>
                </c:pt>
                <c:pt idx="35">
                  <c:v>2.8371918358333335E-2</c:v>
                </c:pt>
                <c:pt idx="36">
                  <c:v>2.8946112983333334E-2</c:v>
                </c:pt>
                <c:pt idx="37">
                  <c:v>2.6695393391666662E-2</c:v>
                </c:pt>
                <c:pt idx="38">
                  <c:v>2.2290618874999998E-2</c:v>
                </c:pt>
                <c:pt idx="39">
                  <c:v>1.7397245829166672E-2</c:v>
                </c:pt>
                <c:pt idx="40">
                  <c:v>1.2763821187500001E-2</c:v>
                </c:pt>
                <c:pt idx="41">
                  <c:v>9.5319382416666678E-3</c:v>
                </c:pt>
                <c:pt idx="42">
                  <c:v>7.9787361624999997E-3</c:v>
                </c:pt>
                <c:pt idx="43">
                  <c:v>9.8288389666666663E-3</c:v>
                </c:pt>
                <c:pt idx="44">
                  <c:v>1.5573438916666666E-2</c:v>
                </c:pt>
                <c:pt idx="45">
                  <c:v>2.3182299941666668E-2</c:v>
                </c:pt>
                <c:pt idx="46">
                  <c:v>2.9408353508333332E-2</c:v>
                </c:pt>
                <c:pt idx="47">
                  <c:v>3.1971571983333336E-2</c:v>
                </c:pt>
                <c:pt idx="48">
                  <c:v>3.1229141291666668E-2</c:v>
                </c:pt>
                <c:pt idx="49">
                  <c:v>2.8900389200000001E-2</c:v>
                </c:pt>
                <c:pt idx="50">
                  <c:v>2.6102401441666662E-2</c:v>
                </c:pt>
                <c:pt idx="51">
                  <c:v>2.4657354783333335E-2</c:v>
                </c:pt>
                <c:pt idx="52">
                  <c:v>2.5057170325000003E-2</c:v>
                </c:pt>
                <c:pt idx="53">
                  <c:v>2.5799818949999997E-2</c:v>
                </c:pt>
                <c:pt idx="54">
                  <c:v>2.4965406166666662E-2</c:v>
                </c:pt>
                <c:pt idx="55">
                  <c:v>2.3223973658333334E-2</c:v>
                </c:pt>
                <c:pt idx="56">
                  <c:v>2.3045930516666667E-2</c:v>
                </c:pt>
                <c:pt idx="57">
                  <c:v>2.6431344433333337E-2</c:v>
                </c:pt>
                <c:pt idx="58">
                  <c:v>3.2368233808333334E-2</c:v>
                </c:pt>
                <c:pt idx="59">
                  <c:v>3.7820909749999992E-2</c:v>
                </c:pt>
                <c:pt idx="60">
                  <c:v>3.9800885183333329E-2</c:v>
                </c:pt>
                <c:pt idx="61">
                  <c:v>3.9867006091666664E-2</c:v>
                </c:pt>
                <c:pt idx="62">
                  <c:v>3.9481547008333326E-2</c:v>
                </c:pt>
                <c:pt idx="63">
                  <c:v>3.8942960175000006E-2</c:v>
                </c:pt>
                <c:pt idx="64">
                  <c:v>3.6961710175000002E-2</c:v>
                </c:pt>
                <c:pt idx="65">
                  <c:v>3.476245628333334E-2</c:v>
                </c:pt>
                <c:pt idx="66">
                  <c:v>3.6257068549999993E-2</c:v>
                </c:pt>
                <c:pt idx="67">
                  <c:v>4.4057459274999995E-2</c:v>
                </c:pt>
                <c:pt idx="68">
                  <c:v>5.4882405933333323E-2</c:v>
                </c:pt>
                <c:pt idx="69">
                  <c:v>6.0758519791666687E-2</c:v>
                </c:pt>
                <c:pt idx="70">
                  <c:v>5.6479283174999999E-2</c:v>
                </c:pt>
                <c:pt idx="71">
                  <c:v>4.3650836749999998E-2</c:v>
                </c:pt>
                <c:pt idx="72">
                  <c:v>2.9270437908333335E-2</c:v>
                </c:pt>
                <c:pt idx="73">
                  <c:v>1.9028140541666669E-2</c:v>
                </c:pt>
                <c:pt idx="74">
                  <c:v>1.4533423066666665E-2</c:v>
                </c:pt>
                <c:pt idx="75">
                  <c:v>1.3081209162499999E-2</c:v>
                </c:pt>
                <c:pt idx="76">
                  <c:v>1.2615129593333335E-2</c:v>
                </c:pt>
                <c:pt idx="77">
                  <c:v>1.3473815645000001E-2</c:v>
                </c:pt>
                <c:pt idx="78">
                  <c:v>1.7254282412500006E-2</c:v>
                </c:pt>
                <c:pt idx="79">
                  <c:v>2.2606358708333326E-2</c:v>
                </c:pt>
                <c:pt idx="80">
                  <c:v>2.4925590008333328E-2</c:v>
                </c:pt>
                <c:pt idx="81">
                  <c:v>2.0691106658333337E-2</c:v>
                </c:pt>
                <c:pt idx="82">
                  <c:v>1.02209138375E-2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3.2880069591666671E-3</c:v>
                </c:pt>
                <c:pt idx="89">
                  <c:v>1.00925088825E-2</c:v>
                </c:pt>
                <c:pt idx="90">
                  <c:v>1.5682003187499998E-2</c:v>
                </c:pt>
                <c:pt idx="91">
                  <c:v>2.0267917004166667E-2</c:v>
                </c:pt>
                <c:pt idx="92">
                  <c:v>2.3156102558333336E-2</c:v>
                </c:pt>
                <c:pt idx="93">
                  <c:v>2.4714467216666664E-2</c:v>
                </c:pt>
                <c:pt idx="94">
                  <c:v>2.5195070833333333E-2</c:v>
                </c:pt>
                <c:pt idx="95">
                  <c:v>2.4817236166666666E-2</c:v>
                </c:pt>
                <c:pt idx="96">
                  <c:v>2.5437099933333335E-2</c:v>
                </c:pt>
                <c:pt idx="97">
                  <c:v>2.6594996858333331E-2</c:v>
                </c:pt>
                <c:pt idx="98">
                  <c:v>2.7728980266666672E-2</c:v>
                </c:pt>
                <c:pt idx="99">
                  <c:v>2.8364733483333335E-2</c:v>
                </c:pt>
                <c:pt idx="100">
                  <c:v>2.8359083008333327E-2</c:v>
                </c:pt>
                <c:pt idx="101">
                  <c:v>2.8079470766666663E-2</c:v>
                </c:pt>
                <c:pt idx="102">
                  <c:v>2.7772139466666665E-2</c:v>
                </c:pt>
                <c:pt idx="103">
                  <c:v>2.7905644649999999E-2</c:v>
                </c:pt>
                <c:pt idx="104">
                  <c:v>2.7474795816666665E-2</c:v>
                </c:pt>
                <c:pt idx="105">
                  <c:v>2.6565156883333333E-2</c:v>
                </c:pt>
                <c:pt idx="106">
                  <c:v>2.5046344833333335E-2</c:v>
                </c:pt>
                <c:pt idx="107">
                  <c:v>2.3352173066666673E-2</c:v>
                </c:pt>
                <c:pt idx="108">
                  <c:v>2.0526768158333333E-2</c:v>
                </c:pt>
                <c:pt idx="109">
                  <c:v>1.7069271050000001E-2</c:v>
                </c:pt>
                <c:pt idx="110">
                  <c:v>1.3515506073333336E-2</c:v>
                </c:pt>
                <c:pt idx="111">
                  <c:v>1.0734881125833332E-2</c:v>
                </c:pt>
                <c:pt idx="112">
                  <c:v>7.0601635517499994E-3</c:v>
                </c:pt>
                <c:pt idx="113">
                  <c:v>4.4759789424999993E-3</c:v>
                </c:pt>
                <c:pt idx="114">
                  <c:v>2.8482875358333331E-3</c:v>
                </c:pt>
                <c:pt idx="115">
                  <c:v>1.8262864583333334E-3</c:v>
                </c:pt>
                <c:pt idx="116">
                  <c:v>7.7872500583333324E-4</c:v>
                </c:pt>
                <c:pt idx="117">
                  <c:v>1.3161666666666668E-5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C4B-482B-933E-F78083D7A0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01823071"/>
        <c:axId val="101824991"/>
      </c:lineChart>
      <c:catAx>
        <c:axId val="10182307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01824991"/>
        <c:crosses val="autoZero"/>
        <c:auto val="1"/>
        <c:lblAlgn val="ctr"/>
        <c:lblOffset val="100"/>
        <c:noMultiLvlLbl val="0"/>
      </c:catAx>
      <c:valAx>
        <c:axId val="10182499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0182307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'女 CLASS 1 訓練取平均'!$B$1:$DR$1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'女 CLASS 1 訓練取平均'!$B$20:$DR$20</c:f>
              <c:numCache>
                <c:formatCode>General</c:formatCode>
                <c:ptCount val="121"/>
                <c:pt idx="0">
                  <c:v>5.5052399633333344E-3</c:v>
                </c:pt>
                <c:pt idx="1">
                  <c:v>3.7583426733333336E-3</c:v>
                </c:pt>
                <c:pt idx="2">
                  <c:v>4.1064589833333326E-3</c:v>
                </c:pt>
                <c:pt idx="3">
                  <c:v>3.2565078822222211E-3</c:v>
                </c:pt>
                <c:pt idx="4">
                  <c:v>3.0912719322222213E-3</c:v>
                </c:pt>
                <c:pt idx="5">
                  <c:v>4.8333975866666663E-3</c:v>
                </c:pt>
                <c:pt idx="6">
                  <c:v>8.2276451144444405E-3</c:v>
                </c:pt>
                <c:pt idx="7">
                  <c:v>1.110378811111111E-2</c:v>
                </c:pt>
                <c:pt idx="8">
                  <c:v>1.0486166766666666E-2</c:v>
                </c:pt>
                <c:pt idx="9">
                  <c:v>5.710278884444444E-3</c:v>
                </c:pt>
                <c:pt idx="10">
                  <c:v>4.9333333333333333E-6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1.158921882222222E-3</c:v>
                </c:pt>
                <c:pt idx="15">
                  <c:v>6.4809466799999995E-3</c:v>
                </c:pt>
                <c:pt idx="16">
                  <c:v>1.0599190677777775E-2</c:v>
                </c:pt>
                <c:pt idx="17">
                  <c:v>1.0722630498888885E-2</c:v>
                </c:pt>
                <c:pt idx="18">
                  <c:v>7.4097938033333343E-3</c:v>
                </c:pt>
                <c:pt idx="19">
                  <c:v>1.8821297266666669E-3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1.8165527777777776E-5</c:v>
                </c:pt>
                <c:pt idx="25">
                  <c:v>6.134975866666667E-4</c:v>
                </c:pt>
                <c:pt idx="26">
                  <c:v>4.5349077633333318E-3</c:v>
                </c:pt>
                <c:pt idx="27">
                  <c:v>1.0394680277777775E-2</c:v>
                </c:pt>
                <c:pt idx="28">
                  <c:v>1.5659003872222226E-2</c:v>
                </c:pt>
                <c:pt idx="29">
                  <c:v>1.9896740566666665E-2</c:v>
                </c:pt>
                <c:pt idx="30">
                  <c:v>2.3610632555555556E-2</c:v>
                </c:pt>
                <c:pt idx="31">
                  <c:v>2.6335353588888891E-2</c:v>
                </c:pt>
                <c:pt idx="32">
                  <c:v>2.7464000200000002E-2</c:v>
                </c:pt>
                <c:pt idx="33">
                  <c:v>2.9297594388888893E-2</c:v>
                </c:pt>
                <c:pt idx="34">
                  <c:v>3.177012671111111E-2</c:v>
                </c:pt>
                <c:pt idx="35">
                  <c:v>3.4526321277777772E-2</c:v>
                </c:pt>
                <c:pt idx="36">
                  <c:v>3.5303597588888881E-2</c:v>
                </c:pt>
                <c:pt idx="37">
                  <c:v>3.2950732833333322E-2</c:v>
                </c:pt>
                <c:pt idx="38">
                  <c:v>2.8114662955555553E-2</c:v>
                </c:pt>
                <c:pt idx="39">
                  <c:v>2.3177077794444445E-2</c:v>
                </c:pt>
                <c:pt idx="40">
                  <c:v>1.8545803422222222E-2</c:v>
                </c:pt>
                <c:pt idx="41">
                  <c:v>1.5578851474444447E-2</c:v>
                </c:pt>
                <c:pt idx="42">
                  <c:v>1.3548822718888886E-2</c:v>
                </c:pt>
                <c:pt idx="43">
                  <c:v>1.3952155682222222E-2</c:v>
                </c:pt>
                <c:pt idx="44">
                  <c:v>1.8046464000000002E-2</c:v>
                </c:pt>
                <c:pt idx="45">
                  <c:v>2.4045967866666667E-2</c:v>
                </c:pt>
                <c:pt idx="46">
                  <c:v>2.8671554955555557E-2</c:v>
                </c:pt>
                <c:pt idx="47">
                  <c:v>2.9981203466666672E-2</c:v>
                </c:pt>
                <c:pt idx="48">
                  <c:v>2.9658921911111108E-2</c:v>
                </c:pt>
                <c:pt idx="49">
                  <c:v>3.0239302777777782E-2</c:v>
                </c:pt>
                <c:pt idx="50">
                  <c:v>3.2182664155555554E-2</c:v>
                </c:pt>
                <c:pt idx="51">
                  <c:v>3.513542874444444E-2</c:v>
                </c:pt>
                <c:pt idx="52">
                  <c:v>3.783290815555556E-2</c:v>
                </c:pt>
                <c:pt idx="53">
                  <c:v>3.8658591144444428E-2</c:v>
                </c:pt>
                <c:pt idx="54">
                  <c:v>3.6912869788888893E-2</c:v>
                </c:pt>
                <c:pt idx="55">
                  <c:v>3.4880678444444445E-2</c:v>
                </c:pt>
                <c:pt idx="56">
                  <c:v>3.4884150344444427E-2</c:v>
                </c:pt>
                <c:pt idx="57">
                  <c:v>3.9267452366666657E-2</c:v>
                </c:pt>
                <c:pt idx="58">
                  <c:v>4.6539419833333338E-2</c:v>
                </c:pt>
                <c:pt idx="59">
                  <c:v>5.2803775655555558E-2</c:v>
                </c:pt>
                <c:pt idx="60">
                  <c:v>5.5190351766666652E-2</c:v>
                </c:pt>
                <c:pt idx="61">
                  <c:v>5.5957072833333336E-2</c:v>
                </c:pt>
                <c:pt idx="62">
                  <c:v>5.703754855555556E-2</c:v>
                </c:pt>
                <c:pt idx="63">
                  <c:v>5.7525067266666674E-2</c:v>
                </c:pt>
                <c:pt idx="64">
                  <c:v>5.4196385022222217E-2</c:v>
                </c:pt>
                <c:pt idx="65">
                  <c:v>4.7378864966666663E-2</c:v>
                </c:pt>
                <c:pt idx="66">
                  <c:v>4.3633346744444447E-2</c:v>
                </c:pt>
                <c:pt idx="67">
                  <c:v>4.8427359666666663E-2</c:v>
                </c:pt>
                <c:pt idx="68">
                  <c:v>5.859292802222222E-2</c:v>
                </c:pt>
                <c:pt idx="69">
                  <c:v>6.3512362988888876E-2</c:v>
                </c:pt>
                <c:pt idx="70">
                  <c:v>5.6288550188888876E-2</c:v>
                </c:pt>
                <c:pt idx="71">
                  <c:v>3.966348855555555E-2</c:v>
                </c:pt>
                <c:pt idx="72">
                  <c:v>2.3458044877777778E-2</c:v>
                </c:pt>
                <c:pt idx="73">
                  <c:v>1.4714427672222223E-2</c:v>
                </c:pt>
                <c:pt idx="74">
                  <c:v>1.3736904345555556E-2</c:v>
                </c:pt>
                <c:pt idx="75">
                  <c:v>1.6043656216666664E-2</c:v>
                </c:pt>
                <c:pt idx="76">
                  <c:v>1.8832854662222221E-2</c:v>
                </c:pt>
                <c:pt idx="77">
                  <c:v>2.1949196233333333E-2</c:v>
                </c:pt>
                <c:pt idx="78">
                  <c:v>2.6741392733333331E-2</c:v>
                </c:pt>
                <c:pt idx="79">
                  <c:v>3.1775049088888889E-2</c:v>
                </c:pt>
                <c:pt idx="80">
                  <c:v>3.2647953711111115E-2</c:v>
                </c:pt>
                <c:pt idx="81">
                  <c:v>2.6430456244444452E-2</c:v>
                </c:pt>
                <c:pt idx="82">
                  <c:v>1.421463505E-2</c:v>
                </c:pt>
                <c:pt idx="83">
                  <c:v>1.3529915033333329E-3</c:v>
                </c:pt>
                <c:pt idx="84">
                  <c:v>6.0000000000000002E-6</c:v>
                </c:pt>
                <c:pt idx="85">
                  <c:v>0</c:v>
                </c:pt>
                <c:pt idx="86">
                  <c:v>1.9587018555555555E-4</c:v>
                </c:pt>
                <c:pt idx="87">
                  <c:v>3.8912446188888884E-3</c:v>
                </c:pt>
                <c:pt idx="88">
                  <c:v>1.3383524560000006E-2</c:v>
                </c:pt>
                <c:pt idx="89">
                  <c:v>2.1616400211111119E-2</c:v>
                </c:pt>
                <c:pt idx="90">
                  <c:v>2.7925455666666658E-2</c:v>
                </c:pt>
                <c:pt idx="91">
                  <c:v>3.2692537333333334E-2</c:v>
                </c:pt>
                <c:pt idx="92">
                  <c:v>3.483936076666666E-2</c:v>
                </c:pt>
                <c:pt idx="93">
                  <c:v>3.5222251955555554E-2</c:v>
                </c:pt>
                <c:pt idx="94">
                  <c:v>3.452613955555555E-2</c:v>
                </c:pt>
                <c:pt idx="95">
                  <c:v>3.2761181022222217E-2</c:v>
                </c:pt>
                <c:pt idx="96">
                  <c:v>3.2954987211111106E-2</c:v>
                </c:pt>
                <c:pt idx="97">
                  <c:v>3.389019866666667E-2</c:v>
                </c:pt>
                <c:pt idx="98">
                  <c:v>3.4933563922222216E-2</c:v>
                </c:pt>
                <c:pt idx="99">
                  <c:v>3.5652164577777777E-2</c:v>
                </c:pt>
                <c:pt idx="100">
                  <c:v>3.6160871655555558E-2</c:v>
                </c:pt>
                <c:pt idx="101">
                  <c:v>3.5932875466666674E-2</c:v>
                </c:pt>
                <c:pt idx="102">
                  <c:v>3.4931520022222218E-2</c:v>
                </c:pt>
                <c:pt idx="103">
                  <c:v>3.3901869033333337E-2</c:v>
                </c:pt>
                <c:pt idx="104">
                  <c:v>3.1819919422222225E-2</c:v>
                </c:pt>
                <c:pt idx="105">
                  <c:v>2.8803137966666666E-2</c:v>
                </c:pt>
                <c:pt idx="106">
                  <c:v>2.4852134377777779E-2</c:v>
                </c:pt>
                <c:pt idx="107">
                  <c:v>2.0726192055555554E-2</c:v>
                </c:pt>
                <c:pt idx="108">
                  <c:v>1.5384878627777784E-2</c:v>
                </c:pt>
                <c:pt idx="109">
                  <c:v>9.5661732866666668E-3</c:v>
                </c:pt>
                <c:pt idx="110">
                  <c:v>3.9023897566666673E-3</c:v>
                </c:pt>
                <c:pt idx="111">
                  <c:v>1.8733333333333332E-5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192-4A7D-B39B-AA43B8C2A1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01823071"/>
        <c:axId val="101824991"/>
      </c:lineChart>
      <c:catAx>
        <c:axId val="10182307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01824991"/>
        <c:crosses val="autoZero"/>
        <c:auto val="1"/>
        <c:lblAlgn val="ctr"/>
        <c:lblOffset val="100"/>
        <c:noMultiLvlLbl val="0"/>
      </c:catAx>
      <c:valAx>
        <c:axId val="10182499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0182307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'女 CLASS 1 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'女 CLASS 1 測試取平均'!$B$9:$DR$9</c:f>
              <c:numCache>
                <c:formatCode>General</c:formatCode>
                <c:ptCount val="121"/>
                <c:pt idx="0">
                  <c:v>5.983077425999999E-3</c:v>
                </c:pt>
                <c:pt idx="1">
                  <c:v>4.1727834643333333E-3</c:v>
                </c:pt>
                <c:pt idx="2">
                  <c:v>4.6343893326666668E-3</c:v>
                </c:pt>
                <c:pt idx="3">
                  <c:v>3.2910517766666664E-3</c:v>
                </c:pt>
                <c:pt idx="4">
                  <c:v>2.3836366296666666E-3</c:v>
                </c:pt>
                <c:pt idx="5">
                  <c:v>3.1059407266666671E-3</c:v>
                </c:pt>
                <c:pt idx="6">
                  <c:v>5.5561991359999998E-3</c:v>
                </c:pt>
                <c:pt idx="7">
                  <c:v>8.2510081313333303E-3</c:v>
                </c:pt>
                <c:pt idx="8">
                  <c:v>8.2641543206666661E-3</c:v>
                </c:pt>
                <c:pt idx="9">
                  <c:v>4.5910403260000007E-3</c:v>
                </c:pt>
                <c:pt idx="10">
                  <c:v>1.4087333333333335E-5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1.7663240446666667E-3</c:v>
                </c:pt>
                <c:pt idx="15">
                  <c:v>7.5830160049999993E-3</c:v>
                </c:pt>
                <c:pt idx="16">
                  <c:v>1.2165995803333335E-2</c:v>
                </c:pt>
                <c:pt idx="17">
                  <c:v>1.2330332508333335E-2</c:v>
                </c:pt>
                <c:pt idx="18">
                  <c:v>8.3490892566666676E-3</c:v>
                </c:pt>
                <c:pt idx="19">
                  <c:v>1.6395920800000002E-3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2.8790768863333335E-3</c:v>
                </c:pt>
                <c:pt idx="27">
                  <c:v>9.0262188916666666E-3</c:v>
                </c:pt>
                <c:pt idx="28">
                  <c:v>1.4440689693333333E-2</c:v>
                </c:pt>
                <c:pt idx="29">
                  <c:v>1.8776973203333332E-2</c:v>
                </c:pt>
                <c:pt idx="30">
                  <c:v>2.2998867326666662E-2</c:v>
                </c:pt>
                <c:pt idx="31">
                  <c:v>2.673173085666667E-2</c:v>
                </c:pt>
                <c:pt idx="32">
                  <c:v>2.921436258666666E-2</c:v>
                </c:pt>
                <c:pt idx="33">
                  <c:v>3.2480456383333342E-2</c:v>
                </c:pt>
                <c:pt idx="34">
                  <c:v>3.626611498E-2</c:v>
                </c:pt>
                <c:pt idx="35">
                  <c:v>3.9906363309999998E-2</c:v>
                </c:pt>
                <c:pt idx="36">
                  <c:v>4.10074931E-2</c:v>
                </c:pt>
                <c:pt idx="37">
                  <c:v>3.8173698206666669E-2</c:v>
                </c:pt>
                <c:pt idx="38">
                  <c:v>3.2390671323333328E-2</c:v>
                </c:pt>
                <c:pt idx="39">
                  <c:v>2.5830272663333327E-2</c:v>
                </c:pt>
                <c:pt idx="40">
                  <c:v>1.9187138071666669E-2</c:v>
                </c:pt>
                <c:pt idx="41">
                  <c:v>1.4517433433333334E-2</c:v>
                </c:pt>
                <c:pt idx="42">
                  <c:v>1.1616484810000001E-2</c:v>
                </c:pt>
                <c:pt idx="43">
                  <c:v>1.2239188424999999E-2</c:v>
                </c:pt>
                <c:pt idx="44">
                  <c:v>1.711621255833333E-2</c:v>
                </c:pt>
                <c:pt idx="45">
                  <c:v>2.3976522446666669E-2</c:v>
                </c:pt>
                <c:pt idx="46">
                  <c:v>2.9329147370000003E-2</c:v>
                </c:pt>
                <c:pt idx="47">
                  <c:v>3.126686176E-2</c:v>
                </c:pt>
                <c:pt idx="48">
                  <c:v>3.1241808073333328E-2</c:v>
                </c:pt>
                <c:pt idx="49">
                  <c:v>3.1574393356666661E-2</c:v>
                </c:pt>
                <c:pt idx="50">
                  <c:v>3.2912468690000002E-2</c:v>
                </c:pt>
                <c:pt idx="51">
                  <c:v>3.5427810063333336E-2</c:v>
                </c:pt>
                <c:pt idx="52">
                  <c:v>3.7971024210000003E-2</c:v>
                </c:pt>
                <c:pt idx="53">
                  <c:v>3.8427018729999998E-2</c:v>
                </c:pt>
                <c:pt idx="54">
                  <c:v>3.5488298126666665E-2</c:v>
                </c:pt>
                <c:pt idx="55">
                  <c:v>3.1496563396666663E-2</c:v>
                </c:pt>
                <c:pt idx="56">
                  <c:v>2.9506979876666662E-2</c:v>
                </c:pt>
                <c:pt idx="57">
                  <c:v>3.2727622630000001E-2</c:v>
                </c:pt>
                <c:pt idx="58">
                  <c:v>3.9821067073333334E-2</c:v>
                </c:pt>
                <c:pt idx="59">
                  <c:v>4.6673817456666669E-2</c:v>
                </c:pt>
                <c:pt idx="60">
                  <c:v>4.9588037673333335E-2</c:v>
                </c:pt>
                <c:pt idx="61">
                  <c:v>5.0497063466666665E-2</c:v>
                </c:pt>
                <c:pt idx="62">
                  <c:v>5.1758680796666665E-2</c:v>
                </c:pt>
                <c:pt idx="63">
                  <c:v>5.3479421143333331E-2</c:v>
                </c:pt>
                <c:pt idx="64">
                  <c:v>5.2525404923333338E-2</c:v>
                </c:pt>
                <c:pt idx="65">
                  <c:v>4.8301978486666668E-2</c:v>
                </c:pt>
                <c:pt idx="66">
                  <c:v>4.5975349343333333E-2</c:v>
                </c:pt>
                <c:pt idx="67">
                  <c:v>5.0633065073333323E-2</c:v>
                </c:pt>
                <c:pt idx="68">
                  <c:v>5.9792251956666667E-2</c:v>
                </c:pt>
                <c:pt idx="69">
                  <c:v>6.3744438729999991E-2</c:v>
                </c:pt>
                <c:pt idx="70">
                  <c:v>5.5952412863333328E-2</c:v>
                </c:pt>
                <c:pt idx="71">
                  <c:v>3.9129815113333341E-2</c:v>
                </c:pt>
                <c:pt idx="72">
                  <c:v>2.3008312789999999E-2</c:v>
                </c:pt>
                <c:pt idx="73">
                  <c:v>1.4774448526666668E-2</c:v>
                </c:pt>
                <c:pt idx="74">
                  <c:v>1.504343185E-2</c:v>
                </c:pt>
                <c:pt idx="75">
                  <c:v>1.9064144173333332E-2</c:v>
                </c:pt>
                <c:pt idx="76">
                  <c:v>2.2959492366666667E-2</c:v>
                </c:pt>
                <c:pt idx="77">
                  <c:v>2.5345187979999999E-2</c:v>
                </c:pt>
                <c:pt idx="78">
                  <c:v>2.7632207570000004E-2</c:v>
                </c:pt>
                <c:pt idx="79">
                  <c:v>2.9872002683333329E-2</c:v>
                </c:pt>
                <c:pt idx="80">
                  <c:v>2.9159349446666667E-2</c:v>
                </c:pt>
                <c:pt idx="81">
                  <c:v>2.2974042860000002E-2</c:v>
                </c:pt>
                <c:pt idx="82">
                  <c:v>1.1676405438333332E-2</c:v>
                </c:pt>
                <c:pt idx="83">
                  <c:v>2.4049455400000001E-4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1.7553129223333336E-3</c:v>
                </c:pt>
                <c:pt idx="88">
                  <c:v>1.0999532068333335E-2</c:v>
                </c:pt>
                <c:pt idx="89">
                  <c:v>1.9087761336666668E-2</c:v>
                </c:pt>
                <c:pt idx="90">
                  <c:v>2.525064506333333E-2</c:v>
                </c:pt>
                <c:pt idx="91">
                  <c:v>2.9866434313333339E-2</c:v>
                </c:pt>
                <c:pt idx="92">
                  <c:v>3.1955134893333334E-2</c:v>
                </c:pt>
                <c:pt idx="93">
                  <c:v>3.2357728949999998E-2</c:v>
                </c:pt>
                <c:pt idx="94">
                  <c:v>3.1762538543333337E-2</c:v>
                </c:pt>
                <c:pt idx="95">
                  <c:v>3.0254527119999999E-2</c:v>
                </c:pt>
                <c:pt idx="96">
                  <c:v>3.0769830066666667E-2</c:v>
                </c:pt>
                <c:pt idx="97">
                  <c:v>3.2131779740000005E-2</c:v>
                </c:pt>
                <c:pt idx="98">
                  <c:v>3.3636046236666661E-2</c:v>
                </c:pt>
                <c:pt idx="99">
                  <c:v>3.4666469736666664E-2</c:v>
                </c:pt>
                <c:pt idx="100">
                  <c:v>3.510818584E-2</c:v>
                </c:pt>
                <c:pt idx="101">
                  <c:v>3.4254786223333333E-2</c:v>
                </c:pt>
                <c:pt idx="102">
                  <c:v>3.3059426826666675E-2</c:v>
                </c:pt>
                <c:pt idx="103">
                  <c:v>3.1728297653333334E-2</c:v>
                </c:pt>
                <c:pt idx="104">
                  <c:v>2.9378719256666665E-2</c:v>
                </c:pt>
                <c:pt idx="105">
                  <c:v>2.6192990949999998E-2</c:v>
                </c:pt>
                <c:pt idx="106">
                  <c:v>2.2182670600000003E-2</c:v>
                </c:pt>
                <c:pt idx="107">
                  <c:v>1.8099373123333332E-2</c:v>
                </c:pt>
                <c:pt idx="108">
                  <c:v>1.2850974283333335E-2</c:v>
                </c:pt>
                <c:pt idx="109">
                  <c:v>7.2287671996666674E-3</c:v>
                </c:pt>
                <c:pt idx="110">
                  <c:v>2.6619169833333334E-3</c:v>
                </c:pt>
                <c:pt idx="111">
                  <c:v>3.2174180333333335E-4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27C9-4FC7-ADD6-F2C1D0D25FE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834183264"/>
        <c:axId val="1834187584"/>
      </c:lineChart>
      <c:catAx>
        <c:axId val="18341832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834187584"/>
        <c:crosses val="autoZero"/>
        <c:auto val="1"/>
        <c:lblAlgn val="ctr"/>
        <c:lblOffset val="100"/>
        <c:noMultiLvlLbl val="0"/>
      </c:catAx>
      <c:valAx>
        <c:axId val="18341875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8341832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'女 CLASS 1 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'女 CLASS 1 測試取平均'!$B$3:$DR$3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2.4868E-5</c:v>
                </c:pt>
                <c:pt idx="5">
                  <c:v>5.9109403200000011E-4</c:v>
                </c:pt>
                <c:pt idx="6">
                  <c:v>1.6419903519999998E-3</c:v>
                </c:pt>
                <c:pt idx="7">
                  <c:v>3.5769168920000006E-3</c:v>
                </c:pt>
                <c:pt idx="8">
                  <c:v>5.0401482239999995E-3</c:v>
                </c:pt>
                <c:pt idx="9">
                  <c:v>4.634826396E-3</c:v>
                </c:pt>
                <c:pt idx="10">
                  <c:v>1.707994656E-3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6.1580000000000001E-4</c:v>
                </c:pt>
                <c:pt idx="15">
                  <c:v>5.4763004960000005E-3</c:v>
                </c:pt>
                <c:pt idx="16">
                  <c:v>9.2189013799999983E-3</c:v>
                </c:pt>
                <c:pt idx="17">
                  <c:v>8.9658537919999996E-3</c:v>
                </c:pt>
                <c:pt idx="18">
                  <c:v>5.1711535120000018E-3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4.72475864E-3</c:v>
                </c:pt>
                <c:pt idx="27">
                  <c:v>8.8725465999999979E-3</c:v>
                </c:pt>
                <c:pt idx="28">
                  <c:v>1.167142272E-2</c:v>
                </c:pt>
                <c:pt idx="29">
                  <c:v>1.2919655679999999E-2</c:v>
                </c:pt>
                <c:pt idx="30">
                  <c:v>1.4254471079999999E-2</c:v>
                </c:pt>
                <c:pt idx="31">
                  <c:v>1.6156892419999996E-2</c:v>
                </c:pt>
                <c:pt idx="32">
                  <c:v>1.818732608E-2</c:v>
                </c:pt>
                <c:pt idx="33">
                  <c:v>2.1317598200000006E-2</c:v>
                </c:pt>
                <c:pt idx="34">
                  <c:v>2.4761545920000003E-2</c:v>
                </c:pt>
                <c:pt idx="35">
                  <c:v>2.7688135639999997E-2</c:v>
                </c:pt>
                <c:pt idx="36">
                  <c:v>2.8465721560000001E-2</c:v>
                </c:pt>
                <c:pt idx="37">
                  <c:v>2.6424531120000004E-2</c:v>
                </c:pt>
                <c:pt idx="38">
                  <c:v>2.2040308679999999E-2</c:v>
                </c:pt>
                <c:pt idx="39">
                  <c:v>1.7102768679999998E-2</c:v>
                </c:pt>
                <c:pt idx="40">
                  <c:v>1.2705910799999999E-2</c:v>
                </c:pt>
                <c:pt idx="41">
                  <c:v>9.7165216199999998E-3</c:v>
                </c:pt>
                <c:pt idx="42">
                  <c:v>8.3583186679999991E-3</c:v>
                </c:pt>
                <c:pt idx="43">
                  <c:v>9.890819779999999E-3</c:v>
                </c:pt>
                <c:pt idx="44">
                  <c:v>1.469952006E-2</c:v>
                </c:pt>
                <c:pt idx="45">
                  <c:v>2.1333691720000002E-2</c:v>
                </c:pt>
                <c:pt idx="46">
                  <c:v>2.7113504520000001E-2</c:v>
                </c:pt>
                <c:pt idx="47">
                  <c:v>2.9704210160000001E-2</c:v>
                </c:pt>
                <c:pt idx="48">
                  <c:v>2.8880671959999996E-2</c:v>
                </c:pt>
                <c:pt idx="49">
                  <c:v>2.6109895279999996E-2</c:v>
                </c:pt>
                <c:pt idx="50">
                  <c:v>2.2712226600000007E-2</c:v>
                </c:pt>
                <c:pt idx="51">
                  <c:v>2.0883629679999998E-2</c:v>
                </c:pt>
                <c:pt idx="52">
                  <c:v>2.1335331560000004E-2</c:v>
                </c:pt>
                <c:pt idx="53">
                  <c:v>2.2453697639999999E-2</c:v>
                </c:pt>
                <c:pt idx="54">
                  <c:v>2.2305592320000001E-2</c:v>
                </c:pt>
                <c:pt idx="55">
                  <c:v>2.1330296799999995E-2</c:v>
                </c:pt>
                <c:pt idx="56">
                  <c:v>2.1854392600000005E-2</c:v>
                </c:pt>
                <c:pt idx="57">
                  <c:v>2.5306602159999997E-2</c:v>
                </c:pt>
                <c:pt idx="58">
                  <c:v>3.0634817879999998E-2</c:v>
                </c:pt>
                <c:pt idx="59">
                  <c:v>3.5366061000000004E-2</c:v>
                </c:pt>
                <c:pt idx="60">
                  <c:v>3.7017357119999997E-2</c:v>
                </c:pt>
                <c:pt idx="61">
                  <c:v>3.6900346559999991E-2</c:v>
                </c:pt>
                <c:pt idx="62">
                  <c:v>3.5856611920000003E-2</c:v>
                </c:pt>
                <c:pt idx="63">
                  <c:v>3.4150758119999992E-2</c:v>
                </c:pt>
                <c:pt idx="64">
                  <c:v>3.1340031879999994E-2</c:v>
                </c:pt>
                <c:pt idx="65">
                  <c:v>2.9563911920000008E-2</c:v>
                </c:pt>
                <c:pt idx="66">
                  <c:v>3.2204438119999998E-2</c:v>
                </c:pt>
                <c:pt idx="67">
                  <c:v>4.0637671640000005E-2</c:v>
                </c:pt>
                <c:pt idx="68">
                  <c:v>5.1105836080000022E-2</c:v>
                </c:pt>
                <c:pt idx="69">
                  <c:v>5.6708425680000001E-2</c:v>
                </c:pt>
                <c:pt idx="70">
                  <c:v>5.3449728319999987E-2</c:v>
                </c:pt>
                <c:pt idx="71">
                  <c:v>4.2969577920000009E-2</c:v>
                </c:pt>
                <c:pt idx="72">
                  <c:v>3.0859394399999993E-2</c:v>
                </c:pt>
                <c:pt idx="73">
                  <c:v>2.1251275680000001E-2</c:v>
                </c:pt>
                <c:pt idx="74">
                  <c:v>1.5266904480000001E-2</c:v>
                </c:pt>
                <c:pt idx="75">
                  <c:v>1.1074501459999999E-2</c:v>
                </c:pt>
                <c:pt idx="76">
                  <c:v>8.224032475999999E-3</c:v>
                </c:pt>
                <c:pt idx="77">
                  <c:v>8.440961516E-3</c:v>
                </c:pt>
                <c:pt idx="78">
                  <c:v>1.3388452580000001E-2</c:v>
                </c:pt>
                <c:pt idx="79">
                  <c:v>2.0669941400000003E-2</c:v>
                </c:pt>
                <c:pt idx="80">
                  <c:v>2.4623697360000002E-2</c:v>
                </c:pt>
                <c:pt idx="81">
                  <c:v>2.1254548240000001E-2</c:v>
                </c:pt>
                <c:pt idx="82">
                  <c:v>1.1033232499999998E-2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1.2970159759999999E-3</c:v>
                </c:pt>
                <c:pt idx="89">
                  <c:v>7.0939105560000014E-3</c:v>
                </c:pt>
                <c:pt idx="90">
                  <c:v>1.1769560320000004E-2</c:v>
                </c:pt>
                <c:pt idx="91">
                  <c:v>1.5694207239999997E-2</c:v>
                </c:pt>
                <c:pt idx="92">
                  <c:v>1.838285668E-2</c:v>
                </c:pt>
                <c:pt idx="93">
                  <c:v>2.0040247639999998E-2</c:v>
                </c:pt>
                <c:pt idx="94">
                  <c:v>2.0836462560000001E-2</c:v>
                </c:pt>
                <c:pt idx="95">
                  <c:v>2.1214238239999999E-2</c:v>
                </c:pt>
                <c:pt idx="96">
                  <c:v>2.2507428200000002E-2</c:v>
                </c:pt>
                <c:pt idx="97">
                  <c:v>2.4345276959999995E-2</c:v>
                </c:pt>
                <c:pt idx="98">
                  <c:v>2.6110605319999994E-2</c:v>
                </c:pt>
                <c:pt idx="99">
                  <c:v>2.7234221639999997E-2</c:v>
                </c:pt>
                <c:pt idx="100">
                  <c:v>2.7484618840000002E-2</c:v>
                </c:pt>
                <c:pt idx="101">
                  <c:v>2.7516053439999997E-2</c:v>
                </c:pt>
                <c:pt idx="102">
                  <c:v>2.7362070320000008E-2</c:v>
                </c:pt>
                <c:pt idx="103">
                  <c:v>2.7574997239999999E-2</c:v>
                </c:pt>
                <c:pt idx="104">
                  <c:v>2.722128024E-2</c:v>
                </c:pt>
                <c:pt idx="105">
                  <c:v>2.6417019720000004E-2</c:v>
                </c:pt>
                <c:pt idx="106">
                  <c:v>2.5035915999999995E-2</c:v>
                </c:pt>
                <c:pt idx="107">
                  <c:v>2.3453361480000004E-2</c:v>
                </c:pt>
                <c:pt idx="108">
                  <c:v>2.0841670560000001E-2</c:v>
                </c:pt>
                <c:pt idx="109">
                  <c:v>1.7641681240000002E-2</c:v>
                </c:pt>
                <c:pt idx="110">
                  <c:v>1.4394571479999996E-2</c:v>
                </c:pt>
                <c:pt idx="111">
                  <c:v>1.255565826E-2</c:v>
                </c:pt>
                <c:pt idx="112">
                  <c:v>9.1365724880000006E-3</c:v>
                </c:pt>
                <c:pt idx="113">
                  <c:v>5.7079106760000008E-3</c:v>
                </c:pt>
                <c:pt idx="114">
                  <c:v>2.1603446359999999E-3</c:v>
                </c:pt>
                <c:pt idx="115">
                  <c:v>2.88E-6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678-42B0-B59E-CA2CFA0DBA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834183264"/>
        <c:axId val="1834187584"/>
      </c:lineChart>
      <c:catAx>
        <c:axId val="18341832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834187584"/>
        <c:crosses val="autoZero"/>
        <c:auto val="1"/>
        <c:lblAlgn val="ctr"/>
        <c:lblOffset val="100"/>
        <c:noMultiLvlLbl val="0"/>
      </c:catAx>
      <c:valAx>
        <c:axId val="18341875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8341832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'女 CLASS 0 訓練取平均'!$B$1:$DR$1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'女 CLASS 0 訓練取平均'!$B$4:$DR$4</c:f>
              <c:numCache>
                <c:formatCode>General</c:formatCode>
                <c:ptCount val="121"/>
                <c:pt idx="0">
                  <c:v>4.8055293999999986E-3</c:v>
                </c:pt>
                <c:pt idx="1">
                  <c:v>3.4404624200000001E-3</c:v>
                </c:pt>
                <c:pt idx="2">
                  <c:v>4.3306512833333321E-3</c:v>
                </c:pt>
                <c:pt idx="3">
                  <c:v>3.9024584366666665E-3</c:v>
                </c:pt>
                <c:pt idx="4">
                  <c:v>3.6196587700000004E-3</c:v>
                </c:pt>
                <c:pt idx="5">
                  <c:v>4.6289693633333323E-3</c:v>
                </c:pt>
                <c:pt idx="6">
                  <c:v>7.0972049733333343E-3</c:v>
                </c:pt>
                <c:pt idx="7">
                  <c:v>9.5448123333333398E-3</c:v>
                </c:pt>
                <c:pt idx="8">
                  <c:v>9.1384203333333327E-3</c:v>
                </c:pt>
                <c:pt idx="9">
                  <c:v>4.9278017366666659E-3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1.3656652200000001E-3</c:v>
                </c:pt>
                <c:pt idx="15">
                  <c:v>7.0494139000000008E-3</c:v>
                </c:pt>
                <c:pt idx="16">
                  <c:v>1.13818476E-2</c:v>
                </c:pt>
                <c:pt idx="17">
                  <c:v>1.130253788333333E-2</c:v>
                </c:pt>
                <c:pt idx="18">
                  <c:v>7.2228590733333332E-3</c:v>
                </c:pt>
                <c:pt idx="19">
                  <c:v>7.6560415666666686E-4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3.4229645333333335E-4</c:v>
                </c:pt>
                <c:pt idx="26">
                  <c:v>4.8703803933333335E-3</c:v>
                </c:pt>
                <c:pt idx="27">
                  <c:v>1.0666959033333336E-2</c:v>
                </c:pt>
                <c:pt idx="28">
                  <c:v>1.5697648433333343E-2</c:v>
                </c:pt>
                <c:pt idx="29">
                  <c:v>1.9800018833333332E-2</c:v>
                </c:pt>
                <c:pt idx="30">
                  <c:v>2.3906875999999987E-2</c:v>
                </c:pt>
                <c:pt idx="31">
                  <c:v>2.7900961500000005E-2</c:v>
                </c:pt>
                <c:pt idx="32">
                  <c:v>3.1180200566666656E-2</c:v>
                </c:pt>
                <c:pt idx="33">
                  <c:v>3.5577035200000016E-2</c:v>
                </c:pt>
                <c:pt idx="34">
                  <c:v>4.0555752899999999E-2</c:v>
                </c:pt>
                <c:pt idx="35">
                  <c:v>4.5133430599999975E-2</c:v>
                </c:pt>
                <c:pt idx="36">
                  <c:v>4.6763289633333358E-2</c:v>
                </c:pt>
                <c:pt idx="37">
                  <c:v>4.4113331000000026E-2</c:v>
                </c:pt>
                <c:pt idx="38">
                  <c:v>3.8166738000000019E-2</c:v>
                </c:pt>
                <c:pt idx="39">
                  <c:v>3.1186601266666659E-2</c:v>
                </c:pt>
                <c:pt idx="40">
                  <c:v>2.4097097299999998E-2</c:v>
                </c:pt>
                <c:pt idx="41">
                  <c:v>1.883444733333333E-2</c:v>
                </c:pt>
                <c:pt idx="42">
                  <c:v>1.5453651633333334E-2</c:v>
                </c:pt>
                <c:pt idx="43">
                  <c:v>1.5579017333333339E-2</c:v>
                </c:pt>
                <c:pt idx="44">
                  <c:v>1.9993564666666668E-2</c:v>
                </c:pt>
                <c:pt idx="45">
                  <c:v>2.6345111333333344E-2</c:v>
                </c:pt>
                <c:pt idx="46">
                  <c:v>3.1050831900000003E-2</c:v>
                </c:pt>
                <c:pt idx="47">
                  <c:v>3.2234455500000002E-2</c:v>
                </c:pt>
                <c:pt idx="48">
                  <c:v>3.1358027133333341E-2</c:v>
                </c:pt>
                <c:pt idx="49">
                  <c:v>3.0896166366666658E-2</c:v>
                </c:pt>
                <c:pt idx="50">
                  <c:v>3.1406920000000012E-2</c:v>
                </c:pt>
                <c:pt idx="51">
                  <c:v>3.2956881200000003E-2</c:v>
                </c:pt>
                <c:pt idx="52">
                  <c:v>3.4524443866666664E-2</c:v>
                </c:pt>
                <c:pt idx="53">
                  <c:v>3.4375153333333339E-2</c:v>
                </c:pt>
                <c:pt idx="54">
                  <c:v>3.1684453966666665E-2</c:v>
                </c:pt>
                <c:pt idx="55">
                  <c:v>2.8950117866666646E-2</c:v>
                </c:pt>
                <c:pt idx="56">
                  <c:v>2.8758567900000007E-2</c:v>
                </c:pt>
                <c:pt idx="57">
                  <c:v>3.3925593466666674E-2</c:v>
                </c:pt>
                <c:pt idx="58">
                  <c:v>4.2726422666666659E-2</c:v>
                </c:pt>
                <c:pt idx="59">
                  <c:v>5.0536988633333356E-2</c:v>
                </c:pt>
                <c:pt idx="60">
                  <c:v>5.3385459000000024E-2</c:v>
                </c:pt>
                <c:pt idx="61">
                  <c:v>5.3264505666666691E-2</c:v>
                </c:pt>
                <c:pt idx="62">
                  <c:v>5.3247806933333329E-2</c:v>
                </c:pt>
                <c:pt idx="63">
                  <c:v>5.4082096199999992E-2</c:v>
                </c:pt>
                <c:pt idx="64">
                  <c:v>5.2738737933333314E-2</c:v>
                </c:pt>
                <c:pt idx="65">
                  <c:v>4.8335713900000007E-2</c:v>
                </c:pt>
                <c:pt idx="66">
                  <c:v>4.5772008666666669E-2</c:v>
                </c:pt>
                <c:pt idx="67">
                  <c:v>5.0106307933333323E-2</c:v>
                </c:pt>
                <c:pt idx="68">
                  <c:v>5.9107898633333329E-2</c:v>
                </c:pt>
                <c:pt idx="69">
                  <c:v>6.3074402000000016E-2</c:v>
                </c:pt>
                <c:pt idx="70">
                  <c:v>5.5316605833333317E-2</c:v>
                </c:pt>
                <c:pt idx="71">
                  <c:v>3.8089469666666681E-2</c:v>
                </c:pt>
                <c:pt idx="72">
                  <c:v>2.0840594366666656E-2</c:v>
                </c:pt>
                <c:pt idx="73">
                  <c:v>1.1174040423333337E-2</c:v>
                </c:pt>
                <c:pt idx="74">
                  <c:v>1.0663359630000001E-2</c:v>
                </c:pt>
                <c:pt idx="75">
                  <c:v>1.519432176666667E-2</c:v>
                </c:pt>
                <c:pt idx="76">
                  <c:v>2.0381112333333336E-2</c:v>
                </c:pt>
                <c:pt idx="77">
                  <c:v>2.3634575866666657E-2</c:v>
                </c:pt>
                <c:pt idx="78">
                  <c:v>2.5899034699999993E-2</c:v>
                </c:pt>
                <c:pt idx="79">
                  <c:v>2.7851427899999993E-2</c:v>
                </c:pt>
                <c:pt idx="80">
                  <c:v>2.7462659066666666E-2</c:v>
                </c:pt>
                <c:pt idx="81">
                  <c:v>2.2313067666666665E-2</c:v>
                </c:pt>
                <c:pt idx="82">
                  <c:v>1.2106521733333332E-2</c:v>
                </c:pt>
                <c:pt idx="83">
                  <c:v>1.1423723199999998E-3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3.3512273233333324E-3</c:v>
                </c:pt>
                <c:pt idx="88">
                  <c:v>1.4026509049999998E-2</c:v>
                </c:pt>
                <c:pt idx="89">
                  <c:v>2.3028118233333335E-2</c:v>
                </c:pt>
                <c:pt idx="90">
                  <c:v>2.9238985799999999E-2</c:v>
                </c:pt>
                <c:pt idx="91">
                  <c:v>3.3072450566666647E-2</c:v>
                </c:pt>
                <c:pt idx="92">
                  <c:v>3.389594843333333E-2</c:v>
                </c:pt>
                <c:pt idx="93">
                  <c:v>3.3176153433333327E-2</c:v>
                </c:pt>
                <c:pt idx="94">
                  <c:v>3.1667012999999994E-2</c:v>
                </c:pt>
                <c:pt idx="95">
                  <c:v>2.939946073333333E-2</c:v>
                </c:pt>
                <c:pt idx="96">
                  <c:v>2.9502988133333342E-2</c:v>
                </c:pt>
                <c:pt idx="97">
                  <c:v>3.0746403933333333E-2</c:v>
                </c:pt>
                <c:pt idx="98">
                  <c:v>3.2359500766666653E-2</c:v>
                </c:pt>
                <c:pt idx="99">
                  <c:v>3.3811168133333333E-2</c:v>
                </c:pt>
                <c:pt idx="100">
                  <c:v>3.4989871933333326E-2</c:v>
                </c:pt>
                <c:pt idx="101">
                  <c:v>3.4788005066666676E-2</c:v>
                </c:pt>
                <c:pt idx="102">
                  <c:v>3.4250393499999997E-2</c:v>
                </c:pt>
                <c:pt idx="103">
                  <c:v>3.3476291999999991E-2</c:v>
                </c:pt>
                <c:pt idx="104">
                  <c:v>3.1574600700000011E-2</c:v>
                </c:pt>
                <c:pt idx="105">
                  <c:v>2.8685618766666664E-2</c:v>
                </c:pt>
                <c:pt idx="106">
                  <c:v>2.4787727366666668E-2</c:v>
                </c:pt>
                <c:pt idx="107">
                  <c:v>2.0587906366666651E-2</c:v>
                </c:pt>
                <c:pt idx="108">
                  <c:v>1.5054483699999999E-2</c:v>
                </c:pt>
                <c:pt idx="109">
                  <c:v>8.958340966666669E-3</c:v>
                </c:pt>
                <c:pt idx="110">
                  <c:v>2.9215094033333343E-3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D1E-4E78-BBF0-CDFD58C34E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01833631"/>
        <c:axId val="101823551"/>
      </c:lineChart>
      <c:catAx>
        <c:axId val="10183363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01823551"/>
        <c:crosses val="autoZero"/>
        <c:auto val="1"/>
        <c:lblAlgn val="ctr"/>
        <c:lblOffset val="100"/>
        <c:noMultiLvlLbl val="0"/>
      </c:catAx>
      <c:valAx>
        <c:axId val="10182355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0183363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'女 CLASS 0 訓練取平均'!$B$1:$DR$1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'女 CLASS 0 訓練取平均'!$B$15:$DR$15</c:f>
              <c:numCache>
                <c:formatCode>General</c:formatCode>
                <c:ptCount val="121"/>
                <c:pt idx="0">
                  <c:v>2.2291936966666666E-3</c:v>
                </c:pt>
                <c:pt idx="1">
                  <c:v>9.7599243333333348E-4</c:v>
                </c:pt>
                <c:pt idx="2">
                  <c:v>1.3355180049999995E-3</c:v>
                </c:pt>
                <c:pt idx="3">
                  <c:v>8.924828433333335E-4</c:v>
                </c:pt>
                <c:pt idx="4">
                  <c:v>6.7941688749999978E-4</c:v>
                </c:pt>
                <c:pt idx="5">
                  <c:v>1.1384363066666667E-3</c:v>
                </c:pt>
                <c:pt idx="6">
                  <c:v>2.6217247483333334E-3</c:v>
                </c:pt>
                <c:pt idx="7">
                  <c:v>5.1655974291666658E-3</c:v>
                </c:pt>
                <c:pt idx="8">
                  <c:v>6.4812724050000003E-3</c:v>
                </c:pt>
                <c:pt idx="9">
                  <c:v>5.0060121691666674E-3</c:v>
                </c:pt>
                <c:pt idx="10">
                  <c:v>1.3108734858333334E-3</c:v>
                </c:pt>
                <c:pt idx="11">
                  <c:v>5.7000416666666654E-5</c:v>
                </c:pt>
                <c:pt idx="12">
                  <c:v>0</c:v>
                </c:pt>
                <c:pt idx="13">
                  <c:v>0</c:v>
                </c:pt>
                <c:pt idx="14">
                  <c:v>8.5746280833333291E-4</c:v>
                </c:pt>
                <c:pt idx="15">
                  <c:v>6.2760886599999999E-3</c:v>
                </c:pt>
                <c:pt idx="16">
                  <c:v>1.0613374997499999E-2</c:v>
                </c:pt>
                <c:pt idx="17">
                  <c:v>1.0708480715833335E-2</c:v>
                </c:pt>
                <c:pt idx="18">
                  <c:v>6.8494421583333333E-3</c:v>
                </c:pt>
                <c:pt idx="19">
                  <c:v>1.23059558E-3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5.0048693166666674E-4</c:v>
                </c:pt>
                <c:pt idx="26">
                  <c:v>3.6085817458333339E-3</c:v>
                </c:pt>
                <c:pt idx="27">
                  <c:v>8.686062210833333E-3</c:v>
                </c:pt>
                <c:pt idx="28">
                  <c:v>1.2548579958333335E-2</c:v>
                </c:pt>
                <c:pt idx="29">
                  <c:v>1.4946392708333332E-2</c:v>
                </c:pt>
                <c:pt idx="30">
                  <c:v>1.7320089016666672E-2</c:v>
                </c:pt>
                <c:pt idx="31">
                  <c:v>1.970388268333333E-2</c:v>
                </c:pt>
                <c:pt idx="32">
                  <c:v>2.1310956979166663E-2</c:v>
                </c:pt>
                <c:pt idx="33">
                  <c:v>2.3544364304166669E-2</c:v>
                </c:pt>
                <c:pt idx="34">
                  <c:v>2.59414868E-2</c:v>
                </c:pt>
                <c:pt idx="35">
                  <c:v>2.8045735908333338E-2</c:v>
                </c:pt>
                <c:pt idx="36">
                  <c:v>2.8199670058333338E-2</c:v>
                </c:pt>
                <c:pt idx="37">
                  <c:v>2.561889979166667E-2</c:v>
                </c:pt>
                <c:pt idx="38">
                  <c:v>2.0932369708333339E-2</c:v>
                </c:pt>
                <c:pt idx="39">
                  <c:v>1.5951667866666668E-2</c:v>
                </c:pt>
                <c:pt idx="40">
                  <c:v>1.1441893215000002E-2</c:v>
                </c:pt>
                <c:pt idx="41">
                  <c:v>8.5586015708333327E-3</c:v>
                </c:pt>
                <c:pt idx="42">
                  <c:v>7.2095520191666667E-3</c:v>
                </c:pt>
                <c:pt idx="43">
                  <c:v>9.0080320691666681E-3</c:v>
                </c:pt>
                <c:pt idx="44">
                  <c:v>1.4581671770833334E-2</c:v>
                </c:pt>
                <c:pt idx="45">
                  <c:v>2.2037251333333334E-2</c:v>
                </c:pt>
                <c:pt idx="46">
                  <c:v>2.8190968841666667E-2</c:v>
                </c:pt>
                <c:pt idx="47">
                  <c:v>3.0739603658333323E-2</c:v>
                </c:pt>
                <c:pt idx="48">
                  <c:v>3.0234969533333326E-2</c:v>
                </c:pt>
                <c:pt idx="49">
                  <c:v>2.8673278825000002E-2</c:v>
                </c:pt>
                <c:pt idx="50">
                  <c:v>2.714248964166667E-2</c:v>
                </c:pt>
                <c:pt idx="51">
                  <c:v>2.7026475216666661E-2</c:v>
                </c:pt>
                <c:pt idx="52">
                  <c:v>2.8276438474999999E-2</c:v>
                </c:pt>
                <c:pt idx="53">
                  <c:v>2.9133778866666668E-2</c:v>
                </c:pt>
                <c:pt idx="54">
                  <c:v>2.7865814183333334E-2</c:v>
                </c:pt>
                <c:pt idx="55">
                  <c:v>2.5583745499999998E-2</c:v>
                </c:pt>
                <c:pt idx="56">
                  <c:v>2.4936603541666661E-2</c:v>
                </c:pt>
                <c:pt idx="57">
                  <c:v>2.8138707991666668E-2</c:v>
                </c:pt>
                <c:pt idx="58">
                  <c:v>3.4059202349999998E-2</c:v>
                </c:pt>
                <c:pt idx="59">
                  <c:v>3.9505994500000002E-2</c:v>
                </c:pt>
                <c:pt idx="60">
                  <c:v>4.1447989766666672E-2</c:v>
                </c:pt>
                <c:pt idx="61">
                  <c:v>4.1608821183333339E-2</c:v>
                </c:pt>
                <c:pt idx="62">
                  <c:v>4.1557078583333337E-2</c:v>
                </c:pt>
                <c:pt idx="63">
                  <c:v>4.1417543133333332E-2</c:v>
                </c:pt>
                <c:pt idx="64">
                  <c:v>3.9528961058333326E-2</c:v>
                </c:pt>
                <c:pt idx="65">
                  <c:v>3.6880544975000006E-2</c:v>
                </c:pt>
                <c:pt idx="66">
                  <c:v>3.7920062541666667E-2</c:v>
                </c:pt>
                <c:pt idx="67">
                  <c:v>4.5814166858333338E-2</c:v>
                </c:pt>
                <c:pt idx="68">
                  <c:v>5.7104739433333343E-2</c:v>
                </c:pt>
                <c:pt idx="69">
                  <c:v>6.2949967241666668E-2</c:v>
                </c:pt>
                <c:pt idx="70">
                  <c:v>5.7586964408333337E-2</c:v>
                </c:pt>
                <c:pt idx="71">
                  <c:v>4.3080583525000007E-2</c:v>
                </c:pt>
                <c:pt idx="72">
                  <c:v>2.7537514741666665E-2</c:v>
                </c:pt>
                <c:pt idx="73">
                  <c:v>1.7317312320833337E-2</c:v>
                </c:pt>
                <c:pt idx="74">
                  <c:v>1.3791134358333337E-2</c:v>
                </c:pt>
                <c:pt idx="75">
                  <c:v>1.3732786916666666E-2</c:v>
                </c:pt>
                <c:pt idx="76">
                  <c:v>1.4747226621666672E-2</c:v>
                </c:pt>
                <c:pt idx="77">
                  <c:v>1.6838735879166664E-2</c:v>
                </c:pt>
                <c:pt idx="78">
                  <c:v>2.1165278345833326E-2</c:v>
                </c:pt>
                <c:pt idx="79">
                  <c:v>2.6087423091666662E-2</c:v>
                </c:pt>
                <c:pt idx="80">
                  <c:v>2.713162018333333E-2</c:v>
                </c:pt>
                <c:pt idx="81">
                  <c:v>2.142249881666667E-2</c:v>
                </c:pt>
                <c:pt idx="82">
                  <c:v>9.9874348466666638E-3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2.6333990583333328E-4</c:v>
                </c:pt>
                <c:pt idx="88">
                  <c:v>3.6939596158333337E-3</c:v>
                </c:pt>
                <c:pt idx="89">
                  <c:v>1.0759783928333332E-2</c:v>
                </c:pt>
                <c:pt idx="90">
                  <c:v>1.7108492929166667E-2</c:v>
                </c:pt>
                <c:pt idx="91">
                  <c:v>2.2857071983333341E-2</c:v>
                </c:pt>
                <c:pt idx="92">
                  <c:v>2.6796957424999993E-2</c:v>
                </c:pt>
                <c:pt idx="93">
                  <c:v>2.8963188466666664E-2</c:v>
                </c:pt>
                <c:pt idx="94">
                  <c:v>2.9630637175000002E-2</c:v>
                </c:pt>
                <c:pt idx="95">
                  <c:v>2.902466086666667E-2</c:v>
                </c:pt>
                <c:pt idx="96">
                  <c:v>2.9228138466666671E-2</c:v>
                </c:pt>
                <c:pt idx="97">
                  <c:v>2.9775305825000001E-2</c:v>
                </c:pt>
                <c:pt idx="98">
                  <c:v>3.0275004166666668E-2</c:v>
                </c:pt>
                <c:pt idx="99">
                  <c:v>3.0317667808333337E-2</c:v>
                </c:pt>
                <c:pt idx="100">
                  <c:v>2.9825273583333329E-2</c:v>
                </c:pt>
                <c:pt idx="101">
                  <c:v>2.9176624516666666E-2</c:v>
                </c:pt>
                <c:pt idx="102">
                  <c:v>2.8482326649999997E-2</c:v>
                </c:pt>
                <c:pt idx="103">
                  <c:v>2.8260724633333331E-2</c:v>
                </c:pt>
                <c:pt idx="104">
                  <c:v>2.7479174166666669E-2</c:v>
                </c:pt>
                <c:pt idx="105">
                  <c:v>2.6227367358333337E-2</c:v>
                </c:pt>
                <c:pt idx="106">
                  <c:v>2.4379918908333329E-2</c:v>
                </c:pt>
                <c:pt idx="107">
                  <c:v>2.2427288258333331E-2</c:v>
                </c:pt>
                <c:pt idx="108">
                  <c:v>1.9359128425E-2</c:v>
                </c:pt>
                <c:pt idx="109">
                  <c:v>1.5702975212500001E-2</c:v>
                </c:pt>
                <c:pt idx="110">
                  <c:v>1.1989323324166669E-2</c:v>
                </c:pt>
                <c:pt idx="111">
                  <c:v>9.1525488949999994E-3</c:v>
                </c:pt>
                <c:pt idx="112">
                  <c:v>5.8518521274999987E-3</c:v>
                </c:pt>
                <c:pt idx="113">
                  <c:v>3.4755393066666666E-3</c:v>
                </c:pt>
                <c:pt idx="114">
                  <c:v>2.0086975024999998E-3</c:v>
                </c:pt>
                <c:pt idx="115">
                  <c:v>7.8937931666666662E-4</c:v>
                </c:pt>
                <c:pt idx="116">
                  <c:v>3.8231120833333337E-5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A06-40F8-8290-F033C7E77C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01833631"/>
        <c:axId val="101823551"/>
      </c:lineChart>
      <c:catAx>
        <c:axId val="10183363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01823551"/>
        <c:crosses val="autoZero"/>
        <c:auto val="1"/>
        <c:lblAlgn val="ctr"/>
        <c:lblOffset val="100"/>
        <c:noMultiLvlLbl val="0"/>
      </c:catAx>
      <c:valAx>
        <c:axId val="10182355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0183363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'女 CLASS 0 訓練取平均'!$B$1:$DR$1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'女 CLASS 0 訓練取平均'!$B$20:$DR$20</c:f>
              <c:numCache>
                <c:formatCode>General</c:formatCode>
                <c:ptCount val="121"/>
                <c:pt idx="0">
                  <c:v>4.0379753333333329E-4</c:v>
                </c:pt>
                <c:pt idx="1">
                  <c:v>1.2652448783333334E-3</c:v>
                </c:pt>
                <c:pt idx="2">
                  <c:v>5.4768460950000005E-3</c:v>
                </c:pt>
                <c:pt idx="3">
                  <c:v>1.1325749061666666E-2</c:v>
                </c:pt>
                <c:pt idx="4">
                  <c:v>1.4444816533333328E-2</c:v>
                </c:pt>
                <c:pt idx="5">
                  <c:v>1.6024414216666664E-2</c:v>
                </c:pt>
                <c:pt idx="6">
                  <c:v>1.6781263641666665E-2</c:v>
                </c:pt>
                <c:pt idx="7">
                  <c:v>1.5500120749999997E-2</c:v>
                </c:pt>
                <c:pt idx="8">
                  <c:v>1.0992686516666668E-2</c:v>
                </c:pt>
                <c:pt idx="9">
                  <c:v>4.0930847666666671E-3</c:v>
                </c:pt>
                <c:pt idx="10">
                  <c:v>1.0221292666666668E-4</c:v>
                </c:pt>
                <c:pt idx="11">
                  <c:v>5.7800000000000006E-6</c:v>
                </c:pt>
                <c:pt idx="12">
                  <c:v>1.5167420000000001E-4</c:v>
                </c:pt>
                <c:pt idx="13">
                  <c:v>9.7308828333333313E-4</c:v>
                </c:pt>
                <c:pt idx="14">
                  <c:v>3.5939706316666675E-3</c:v>
                </c:pt>
                <c:pt idx="15">
                  <c:v>7.0037366299999992E-3</c:v>
                </c:pt>
                <c:pt idx="16">
                  <c:v>7.5409138950000027E-3</c:v>
                </c:pt>
                <c:pt idx="17">
                  <c:v>5.2357596099999997E-3</c:v>
                </c:pt>
                <c:pt idx="18">
                  <c:v>2.4385290066666664E-3</c:v>
                </c:pt>
                <c:pt idx="19">
                  <c:v>3.4279032333333324E-4</c:v>
                </c:pt>
                <c:pt idx="20">
                  <c:v>7.8673833333333339E-5</c:v>
                </c:pt>
                <c:pt idx="21">
                  <c:v>1.3781870266666668E-3</c:v>
                </c:pt>
                <c:pt idx="22">
                  <c:v>4.1631244216666667E-3</c:v>
                </c:pt>
                <c:pt idx="23">
                  <c:v>7.5856979633333356E-3</c:v>
                </c:pt>
                <c:pt idx="24">
                  <c:v>1.1888916416666666E-2</c:v>
                </c:pt>
                <c:pt idx="25">
                  <c:v>1.5293002293333337E-2</c:v>
                </c:pt>
                <c:pt idx="26">
                  <c:v>1.8596528683333335E-2</c:v>
                </c:pt>
                <c:pt idx="27">
                  <c:v>2.0776398991666667E-2</c:v>
                </c:pt>
                <c:pt idx="28">
                  <c:v>2.2838467683333336E-2</c:v>
                </c:pt>
                <c:pt idx="29">
                  <c:v>2.4871827533333331E-2</c:v>
                </c:pt>
                <c:pt idx="30">
                  <c:v>2.6830984583333335E-2</c:v>
                </c:pt>
                <c:pt idx="31">
                  <c:v>2.8962206066666669E-2</c:v>
                </c:pt>
                <c:pt idx="32">
                  <c:v>3.2431097450000002E-2</c:v>
                </c:pt>
                <c:pt idx="33">
                  <c:v>3.8720817116666667E-2</c:v>
                </c:pt>
                <c:pt idx="34">
                  <c:v>4.7246736083333324E-2</c:v>
                </c:pt>
                <c:pt idx="35">
                  <c:v>5.6675189933333342E-2</c:v>
                </c:pt>
                <c:pt idx="36">
                  <c:v>6.41597572E-2</c:v>
                </c:pt>
                <c:pt idx="37">
                  <c:v>6.7964089883333342E-2</c:v>
                </c:pt>
                <c:pt idx="38">
                  <c:v>6.7232510983333341E-2</c:v>
                </c:pt>
                <c:pt idx="39">
                  <c:v>6.3237946283333318E-2</c:v>
                </c:pt>
                <c:pt idx="40">
                  <c:v>5.6526887800000002E-2</c:v>
                </c:pt>
                <c:pt idx="41">
                  <c:v>4.8891942516666669E-2</c:v>
                </c:pt>
                <c:pt idx="42">
                  <c:v>4.1428647166666659E-2</c:v>
                </c:pt>
                <c:pt idx="43">
                  <c:v>3.5594482383333334E-2</c:v>
                </c:pt>
                <c:pt idx="44">
                  <c:v>3.376241998333334E-2</c:v>
                </c:pt>
                <c:pt idx="45">
                  <c:v>3.5252857699999987E-2</c:v>
                </c:pt>
                <c:pt idx="46">
                  <c:v>3.7122038199999999E-2</c:v>
                </c:pt>
                <c:pt idx="47">
                  <c:v>3.6722881500000013E-2</c:v>
                </c:pt>
                <c:pt idx="48">
                  <c:v>3.4354439749999993E-2</c:v>
                </c:pt>
                <c:pt idx="49">
                  <c:v>3.2110640216666667E-2</c:v>
                </c:pt>
                <c:pt idx="50">
                  <c:v>3.0680023483333332E-2</c:v>
                </c:pt>
                <c:pt idx="51">
                  <c:v>2.9990187066666667E-2</c:v>
                </c:pt>
                <c:pt idx="52">
                  <c:v>3.097775493333333E-2</c:v>
                </c:pt>
                <c:pt idx="53">
                  <c:v>3.4591220416666665E-2</c:v>
                </c:pt>
                <c:pt idx="54">
                  <c:v>4.1024880950000009E-2</c:v>
                </c:pt>
                <c:pt idx="55">
                  <c:v>4.9340395500000002E-2</c:v>
                </c:pt>
                <c:pt idx="56">
                  <c:v>5.6512538116666677E-2</c:v>
                </c:pt>
                <c:pt idx="57">
                  <c:v>6.2940316116666672E-2</c:v>
                </c:pt>
                <c:pt idx="58">
                  <c:v>6.8386403499999998E-2</c:v>
                </c:pt>
                <c:pt idx="59">
                  <c:v>7.0549030100000021E-2</c:v>
                </c:pt>
                <c:pt idx="60">
                  <c:v>6.738769796666666E-2</c:v>
                </c:pt>
                <c:pt idx="61">
                  <c:v>6.0969527916666669E-2</c:v>
                </c:pt>
                <c:pt idx="62">
                  <c:v>5.4992962649999991E-2</c:v>
                </c:pt>
                <c:pt idx="63">
                  <c:v>5.0602828399999994E-2</c:v>
                </c:pt>
                <c:pt idx="64">
                  <c:v>4.6378510300000002E-2</c:v>
                </c:pt>
                <c:pt idx="65">
                  <c:v>4.112925361666666E-2</c:v>
                </c:pt>
                <c:pt idx="66">
                  <c:v>3.7940581433333329E-2</c:v>
                </c:pt>
                <c:pt idx="67">
                  <c:v>3.962541926666667E-2</c:v>
                </c:pt>
                <c:pt idx="68">
                  <c:v>4.4572180016666664E-2</c:v>
                </c:pt>
                <c:pt idx="69">
                  <c:v>4.6391410966666657E-2</c:v>
                </c:pt>
                <c:pt idx="70">
                  <c:v>4.1416439516666674E-2</c:v>
                </c:pt>
                <c:pt idx="71">
                  <c:v>3.0819464183333332E-2</c:v>
                </c:pt>
                <c:pt idx="72">
                  <c:v>1.9314910666666664E-2</c:v>
                </c:pt>
                <c:pt idx="73">
                  <c:v>1.0340766786666667E-2</c:v>
                </c:pt>
                <c:pt idx="74">
                  <c:v>5.0110622449999996E-3</c:v>
                </c:pt>
                <c:pt idx="75">
                  <c:v>3.0188206049999995E-3</c:v>
                </c:pt>
                <c:pt idx="76">
                  <c:v>4.3414021899999995E-3</c:v>
                </c:pt>
                <c:pt idx="77">
                  <c:v>8.4623057366666667E-3</c:v>
                </c:pt>
                <c:pt idx="78">
                  <c:v>1.4316557291666667E-2</c:v>
                </c:pt>
                <c:pt idx="79">
                  <c:v>1.9807735083333333E-2</c:v>
                </c:pt>
                <c:pt idx="80">
                  <c:v>2.2216630683333332E-2</c:v>
                </c:pt>
                <c:pt idx="81">
                  <c:v>2.0303715350000001E-2</c:v>
                </c:pt>
                <c:pt idx="82">
                  <c:v>1.4865085700000001E-2</c:v>
                </c:pt>
                <c:pt idx="83">
                  <c:v>8.7037491199999997E-3</c:v>
                </c:pt>
                <c:pt idx="84">
                  <c:v>5.0310185416666672E-3</c:v>
                </c:pt>
                <c:pt idx="85">
                  <c:v>6.1228219950000004E-3</c:v>
                </c:pt>
                <c:pt idx="86">
                  <c:v>1.1034696765000001E-2</c:v>
                </c:pt>
                <c:pt idx="87">
                  <c:v>1.8861990958333328E-2</c:v>
                </c:pt>
                <c:pt idx="88">
                  <c:v>2.6817874550000002E-2</c:v>
                </c:pt>
                <c:pt idx="89">
                  <c:v>3.2341003066666665E-2</c:v>
                </c:pt>
                <c:pt idx="90">
                  <c:v>3.4610965300000004E-2</c:v>
                </c:pt>
                <c:pt idx="91">
                  <c:v>3.4229753250000002E-2</c:v>
                </c:pt>
                <c:pt idx="92">
                  <c:v>3.1509228850000001E-2</c:v>
                </c:pt>
                <c:pt idx="93">
                  <c:v>2.8933416366666673E-2</c:v>
                </c:pt>
                <c:pt idx="94">
                  <c:v>2.6761024666666664E-2</c:v>
                </c:pt>
                <c:pt idx="95">
                  <c:v>2.3424522016666664E-2</c:v>
                </c:pt>
                <c:pt idx="96">
                  <c:v>2.2636358466666666E-2</c:v>
                </c:pt>
                <c:pt idx="97">
                  <c:v>2.2321236033333323E-2</c:v>
                </c:pt>
                <c:pt idx="98">
                  <c:v>2.170262425E-2</c:v>
                </c:pt>
                <c:pt idx="99">
                  <c:v>2.1335746216666666E-2</c:v>
                </c:pt>
                <c:pt idx="100">
                  <c:v>2.246035335E-2</c:v>
                </c:pt>
                <c:pt idx="101">
                  <c:v>2.3041009016666659E-2</c:v>
                </c:pt>
                <c:pt idx="102">
                  <c:v>2.2794604083333329E-2</c:v>
                </c:pt>
                <c:pt idx="103">
                  <c:v>2.3058565783333332E-2</c:v>
                </c:pt>
                <c:pt idx="104">
                  <c:v>2.283491075E-2</c:v>
                </c:pt>
                <c:pt idx="105">
                  <c:v>2.1785873233333336E-2</c:v>
                </c:pt>
                <c:pt idx="106">
                  <c:v>1.9944855299999998E-2</c:v>
                </c:pt>
                <c:pt idx="107">
                  <c:v>1.7639613000000002E-2</c:v>
                </c:pt>
                <c:pt idx="108">
                  <c:v>1.4508142741666671E-2</c:v>
                </c:pt>
                <c:pt idx="109">
                  <c:v>1.0760307125E-2</c:v>
                </c:pt>
                <c:pt idx="110">
                  <c:v>7.0118937283333328E-3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3BD-49C1-90E9-006DB7BE90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01833631"/>
        <c:axId val="101823551"/>
      </c:lineChart>
      <c:catAx>
        <c:axId val="10183363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01823551"/>
        <c:crosses val="autoZero"/>
        <c:auto val="1"/>
        <c:lblAlgn val="ctr"/>
        <c:lblOffset val="100"/>
        <c:noMultiLvlLbl val="0"/>
      </c:catAx>
      <c:valAx>
        <c:axId val="10182355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0183363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'女 CLASS 0 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'女 CLASS 0 測試取平均'!$B$2:$DR$2</c:f>
              <c:numCache>
                <c:formatCode>General</c:formatCode>
                <c:ptCount val="121"/>
                <c:pt idx="0">
                  <c:v>4.4988589733333346E-3</c:v>
                </c:pt>
                <c:pt idx="1">
                  <c:v>3.9594089900000006E-3</c:v>
                </c:pt>
                <c:pt idx="2">
                  <c:v>5.4096664199999988E-3</c:v>
                </c:pt>
                <c:pt idx="3">
                  <c:v>5.6753010133333325E-3</c:v>
                </c:pt>
                <c:pt idx="4">
                  <c:v>5.6067788633333334E-3</c:v>
                </c:pt>
                <c:pt idx="5">
                  <c:v>6.5004589900000001E-3</c:v>
                </c:pt>
                <c:pt idx="6">
                  <c:v>8.6155955866666668E-3</c:v>
                </c:pt>
                <c:pt idx="7">
                  <c:v>1.0383811033333329E-2</c:v>
                </c:pt>
                <c:pt idx="8">
                  <c:v>9.0902984333333346E-3</c:v>
                </c:pt>
                <c:pt idx="9">
                  <c:v>4.1007914066666668E-3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1.6189959633333335E-3</c:v>
                </c:pt>
                <c:pt idx="15">
                  <c:v>7.2091495666666665E-3</c:v>
                </c:pt>
                <c:pt idx="16">
                  <c:v>1.1154858483333332E-2</c:v>
                </c:pt>
                <c:pt idx="17">
                  <c:v>1.0672153349999998E-2</c:v>
                </c:pt>
                <c:pt idx="18">
                  <c:v>6.2421201800000013E-3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4.6666666666666666E-7</c:v>
                </c:pt>
                <c:pt idx="26">
                  <c:v>6.0509754966666671E-3</c:v>
                </c:pt>
                <c:pt idx="27">
                  <c:v>1.1511432733333332E-2</c:v>
                </c:pt>
                <c:pt idx="28">
                  <c:v>1.6182831366666667E-2</c:v>
                </c:pt>
                <c:pt idx="29">
                  <c:v>1.9839715399999999E-2</c:v>
                </c:pt>
                <c:pt idx="30">
                  <c:v>2.3247806066666665E-2</c:v>
                </c:pt>
                <c:pt idx="31">
                  <c:v>2.6479357166666665E-2</c:v>
                </c:pt>
                <c:pt idx="32">
                  <c:v>2.9277328333333335E-2</c:v>
                </c:pt>
                <c:pt idx="33">
                  <c:v>3.3486145966666665E-2</c:v>
                </c:pt>
                <c:pt idx="34">
                  <c:v>3.8691726099999997E-2</c:v>
                </c:pt>
                <c:pt idx="35">
                  <c:v>4.4017028199999995E-2</c:v>
                </c:pt>
                <c:pt idx="36">
                  <c:v>4.6969559666666653E-2</c:v>
                </c:pt>
                <c:pt idx="37">
                  <c:v>4.6165705033333324E-2</c:v>
                </c:pt>
                <c:pt idx="38">
                  <c:v>4.1918416166666667E-2</c:v>
                </c:pt>
                <c:pt idx="39">
                  <c:v>3.606049866666667E-2</c:v>
                </c:pt>
                <c:pt idx="40">
                  <c:v>2.9436303933333331E-2</c:v>
                </c:pt>
                <c:pt idx="41">
                  <c:v>2.4057769300000007E-2</c:v>
                </c:pt>
                <c:pt idx="42">
                  <c:v>2.0391339499999998E-2</c:v>
                </c:pt>
                <c:pt idx="43">
                  <c:v>2.0134430900000003E-2</c:v>
                </c:pt>
                <c:pt idx="44">
                  <c:v>2.4388658833333344E-2</c:v>
                </c:pt>
                <c:pt idx="45">
                  <c:v>3.0833212033333328E-2</c:v>
                </c:pt>
                <c:pt idx="46">
                  <c:v>3.5736190000000008E-2</c:v>
                </c:pt>
                <c:pt idx="47">
                  <c:v>3.6937021633333331E-2</c:v>
                </c:pt>
                <c:pt idx="48">
                  <c:v>3.5743429399999992E-2</c:v>
                </c:pt>
                <c:pt idx="49">
                  <c:v>3.4821314166666659E-2</c:v>
                </c:pt>
                <c:pt idx="50">
                  <c:v>3.4859842299999992E-2</c:v>
                </c:pt>
                <c:pt idx="51">
                  <c:v>3.56412781E-2</c:v>
                </c:pt>
                <c:pt idx="52">
                  <c:v>3.6047634900000007E-2</c:v>
                </c:pt>
                <c:pt idx="53">
                  <c:v>3.4655313133333338E-2</c:v>
                </c:pt>
                <c:pt idx="54">
                  <c:v>3.140163196666667E-2</c:v>
                </c:pt>
                <c:pt idx="55">
                  <c:v>2.9241119100000004E-2</c:v>
                </c:pt>
                <c:pt idx="56">
                  <c:v>3.0143496933333336E-2</c:v>
                </c:pt>
                <c:pt idx="57">
                  <c:v>3.6602599499999999E-2</c:v>
                </c:pt>
                <c:pt idx="58">
                  <c:v>4.6454243499999999E-2</c:v>
                </c:pt>
                <c:pt idx="59">
                  <c:v>5.474332333333335E-2</c:v>
                </c:pt>
                <c:pt idx="60">
                  <c:v>5.7267725733333351E-2</c:v>
                </c:pt>
                <c:pt idx="61">
                  <c:v>5.5862775066666669E-2</c:v>
                </c:pt>
                <c:pt idx="62">
                  <c:v>5.4138272399999986E-2</c:v>
                </c:pt>
                <c:pt idx="63">
                  <c:v>5.3661431366666658E-2</c:v>
                </c:pt>
                <c:pt idx="64">
                  <c:v>5.1873932166666671E-2</c:v>
                </c:pt>
                <c:pt idx="65">
                  <c:v>4.7572221033333348E-2</c:v>
                </c:pt>
                <c:pt idx="66">
                  <c:v>4.5140865799999999E-2</c:v>
                </c:pt>
                <c:pt idx="67">
                  <c:v>4.9511053566666678E-2</c:v>
                </c:pt>
                <c:pt idx="68">
                  <c:v>5.8682102000000021E-2</c:v>
                </c:pt>
                <c:pt idx="69">
                  <c:v>6.2981907733333328E-2</c:v>
                </c:pt>
                <c:pt idx="70">
                  <c:v>5.5356992966666678E-2</c:v>
                </c:pt>
                <c:pt idx="71">
                  <c:v>3.759329203333333E-2</c:v>
                </c:pt>
                <c:pt idx="72">
                  <c:v>1.9161051999999998E-2</c:v>
                </c:pt>
                <c:pt idx="73">
                  <c:v>8.1735334333333329E-3</c:v>
                </c:pt>
                <c:pt idx="74">
                  <c:v>6.8773250466666654E-3</c:v>
                </c:pt>
                <c:pt idx="75">
                  <c:v>1.1634411249999999E-2</c:v>
                </c:pt>
                <c:pt idx="76">
                  <c:v>1.7924157366666672E-2</c:v>
                </c:pt>
                <c:pt idx="77">
                  <c:v>2.2467268833333335E-2</c:v>
                </c:pt>
                <c:pt idx="78">
                  <c:v>2.5360200700000002E-2</c:v>
                </c:pt>
                <c:pt idx="79">
                  <c:v>2.712413666666667E-2</c:v>
                </c:pt>
                <c:pt idx="80">
                  <c:v>2.6342779366666666E-2</c:v>
                </c:pt>
                <c:pt idx="81">
                  <c:v>2.1387354333333334E-2</c:v>
                </c:pt>
                <c:pt idx="82">
                  <c:v>1.2102449983333336E-2</c:v>
                </c:pt>
                <c:pt idx="83">
                  <c:v>1.1857049833333335E-3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6.0819418833333331E-3</c:v>
                </c:pt>
                <c:pt idx="88">
                  <c:v>1.7644899266666667E-2</c:v>
                </c:pt>
                <c:pt idx="89">
                  <c:v>2.7444126466666663E-2</c:v>
                </c:pt>
                <c:pt idx="90">
                  <c:v>3.3991950266666682E-2</c:v>
                </c:pt>
                <c:pt idx="91">
                  <c:v>3.7267252266666676E-2</c:v>
                </c:pt>
                <c:pt idx="92">
                  <c:v>3.6714716033333331E-2</c:v>
                </c:pt>
                <c:pt idx="93">
                  <c:v>3.4447777400000011E-2</c:v>
                </c:pt>
                <c:pt idx="94">
                  <c:v>3.1559180399999998E-2</c:v>
                </c:pt>
                <c:pt idx="95">
                  <c:v>2.8114523166666669E-2</c:v>
                </c:pt>
                <c:pt idx="96">
                  <c:v>2.7523401166666669E-2</c:v>
                </c:pt>
                <c:pt idx="97">
                  <c:v>2.8591724633333329E-2</c:v>
                </c:pt>
                <c:pt idx="98">
                  <c:v>3.0331616366666661E-2</c:v>
                </c:pt>
                <c:pt idx="99">
                  <c:v>3.223091426666666E-2</c:v>
                </c:pt>
                <c:pt idx="100">
                  <c:v>3.4210796766666655E-2</c:v>
                </c:pt>
                <c:pt idx="101">
                  <c:v>3.4913267433333332E-2</c:v>
                </c:pt>
                <c:pt idx="102">
                  <c:v>3.5027469833333338E-2</c:v>
                </c:pt>
                <c:pt idx="103">
                  <c:v>3.4814843399999996E-2</c:v>
                </c:pt>
                <c:pt idx="104">
                  <c:v>3.3370648200000005E-2</c:v>
                </c:pt>
                <c:pt idx="105">
                  <c:v>3.078785203333333E-2</c:v>
                </c:pt>
                <c:pt idx="106">
                  <c:v>2.7051478E-2</c:v>
                </c:pt>
                <c:pt idx="107">
                  <c:v>2.28027775E-2</c:v>
                </c:pt>
                <c:pt idx="108">
                  <c:v>1.7195949466666659E-2</c:v>
                </c:pt>
                <c:pt idx="109">
                  <c:v>1.0919683666666668E-2</c:v>
                </c:pt>
                <c:pt idx="110">
                  <c:v>4.6352150400000005E-3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394-4F3C-AAAC-3E74560ED35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71852112"/>
        <c:axId val="271847792"/>
      </c:lineChart>
      <c:catAx>
        <c:axId val="2718521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71847792"/>
        <c:crosses val="autoZero"/>
        <c:auto val="1"/>
        <c:lblAlgn val="ctr"/>
        <c:lblOffset val="100"/>
        <c:noMultiLvlLbl val="0"/>
      </c:catAx>
      <c:valAx>
        <c:axId val="2718477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718521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'女 CLASS 0 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'女 CLASS 0 測試取平均'!$B$3:$DR$3</c:f>
              <c:numCache>
                <c:formatCode>General</c:formatCode>
                <c:ptCount val="121"/>
                <c:pt idx="0">
                  <c:v>2.4445151666666667E-4</c:v>
                </c:pt>
                <c:pt idx="1">
                  <c:v>4.1666666666666669E-6</c:v>
                </c:pt>
                <c:pt idx="2">
                  <c:v>9.3766666666666665E-5</c:v>
                </c:pt>
                <c:pt idx="3">
                  <c:v>2.7391013333333329E-4</c:v>
                </c:pt>
                <c:pt idx="4">
                  <c:v>9.6807505999999986E-4</c:v>
                </c:pt>
                <c:pt idx="5">
                  <c:v>2.1936712166666667E-3</c:v>
                </c:pt>
                <c:pt idx="6">
                  <c:v>3.852682293333333E-3</c:v>
                </c:pt>
                <c:pt idx="7">
                  <c:v>6.2465562000000004E-3</c:v>
                </c:pt>
                <c:pt idx="8">
                  <c:v>7.0616764266666666E-3</c:v>
                </c:pt>
                <c:pt idx="9">
                  <c:v>4.7940272700000008E-3</c:v>
                </c:pt>
                <c:pt idx="10">
                  <c:v>1.5925333333333334E-4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1.7500999999999999E-4</c:v>
                </c:pt>
                <c:pt idx="15">
                  <c:v>6.9258826633333322E-3</c:v>
                </c:pt>
                <c:pt idx="16">
                  <c:v>1.2506204933333332E-2</c:v>
                </c:pt>
                <c:pt idx="17">
                  <c:v>1.3009884599999999E-2</c:v>
                </c:pt>
                <c:pt idx="18">
                  <c:v>8.5052874666666674E-3</c:v>
                </c:pt>
                <c:pt idx="19">
                  <c:v>4.4013525333333334E-4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4.1424342599999994E-3</c:v>
                </c:pt>
                <c:pt idx="27">
                  <c:v>1.0228649116666665E-2</c:v>
                </c:pt>
                <c:pt idx="28">
                  <c:v>1.4607120550000002E-2</c:v>
                </c:pt>
                <c:pt idx="29">
                  <c:v>1.6882435766666665E-2</c:v>
                </c:pt>
                <c:pt idx="30">
                  <c:v>1.8914830466666661E-2</c:v>
                </c:pt>
                <c:pt idx="31">
                  <c:v>2.0846955499999997E-2</c:v>
                </c:pt>
                <c:pt idx="32">
                  <c:v>2.1891765699999996E-2</c:v>
                </c:pt>
                <c:pt idx="33">
                  <c:v>2.3602034733333336E-2</c:v>
                </c:pt>
                <c:pt idx="34">
                  <c:v>2.564329663333333E-2</c:v>
                </c:pt>
                <c:pt idx="35">
                  <c:v>2.7635819966666662E-2</c:v>
                </c:pt>
                <c:pt idx="36">
                  <c:v>2.7917919333333336E-2</c:v>
                </c:pt>
                <c:pt idx="37">
                  <c:v>2.5605546766666661E-2</c:v>
                </c:pt>
                <c:pt idx="38">
                  <c:v>2.1350157599999999E-2</c:v>
                </c:pt>
                <c:pt idx="39">
                  <c:v>1.6831847983333328E-2</c:v>
                </c:pt>
                <c:pt idx="40">
                  <c:v>1.2519085983333336E-2</c:v>
                </c:pt>
                <c:pt idx="41">
                  <c:v>9.5071244833333356E-3</c:v>
                </c:pt>
                <c:pt idx="42">
                  <c:v>7.591226346666668E-3</c:v>
                </c:pt>
                <c:pt idx="43">
                  <c:v>8.9288715833333362E-3</c:v>
                </c:pt>
                <c:pt idx="44">
                  <c:v>1.4697300833333331E-2</c:v>
                </c:pt>
                <c:pt idx="45">
                  <c:v>2.3114034533333334E-2</c:v>
                </c:pt>
                <c:pt idx="46">
                  <c:v>3.0492045833333335E-2</c:v>
                </c:pt>
                <c:pt idx="47">
                  <c:v>3.3984344166666666E-2</c:v>
                </c:pt>
                <c:pt idx="48">
                  <c:v>3.3684522166666668E-2</c:v>
                </c:pt>
                <c:pt idx="49">
                  <c:v>3.1539736833333325E-2</c:v>
                </c:pt>
                <c:pt idx="50">
                  <c:v>2.8781975399999996E-2</c:v>
                </c:pt>
                <c:pt idx="51">
                  <c:v>2.7283159466666661E-2</c:v>
                </c:pt>
                <c:pt idx="52">
                  <c:v>2.7536061633333331E-2</c:v>
                </c:pt>
                <c:pt idx="53">
                  <c:v>2.797961366666667E-2</c:v>
                </c:pt>
                <c:pt idx="54">
                  <c:v>2.6472483466666662E-2</c:v>
                </c:pt>
                <c:pt idx="55">
                  <c:v>2.3636039499999997E-2</c:v>
                </c:pt>
                <c:pt idx="56">
                  <c:v>2.2050543733333327E-2</c:v>
                </c:pt>
                <c:pt idx="57">
                  <c:v>2.4372531266666671E-2</c:v>
                </c:pt>
                <c:pt idx="58">
                  <c:v>3.0083939933333328E-2</c:v>
                </c:pt>
                <c:pt idx="59">
                  <c:v>3.596165996666667E-2</c:v>
                </c:pt>
                <c:pt idx="60">
                  <c:v>3.8537125133333329E-2</c:v>
                </c:pt>
                <c:pt idx="61">
                  <c:v>3.9391495233333323E-2</c:v>
                </c:pt>
                <c:pt idx="62">
                  <c:v>4.0140278600000003E-2</c:v>
                </c:pt>
                <c:pt idx="63">
                  <c:v>4.095210539999998E-2</c:v>
                </c:pt>
                <c:pt idx="64">
                  <c:v>3.9959239800000004E-2</c:v>
                </c:pt>
                <c:pt idx="65">
                  <c:v>3.7863326933333337E-2</c:v>
                </c:pt>
                <c:pt idx="66">
                  <c:v>3.9223299433333331E-2</c:v>
                </c:pt>
                <c:pt idx="67">
                  <c:v>4.7778427866666674E-2</c:v>
                </c:pt>
                <c:pt idx="68">
                  <c:v>6.0263079466666668E-2</c:v>
                </c:pt>
                <c:pt idx="69">
                  <c:v>6.7321973399999999E-2</c:v>
                </c:pt>
                <c:pt idx="70">
                  <c:v>6.234326460000001E-2</c:v>
                </c:pt>
                <c:pt idx="71">
                  <c:v>4.6986120099999987E-2</c:v>
                </c:pt>
                <c:pt idx="72">
                  <c:v>2.9945735500000004E-2</c:v>
                </c:pt>
                <c:pt idx="73">
                  <c:v>1.854590381666666E-2</c:v>
                </c:pt>
                <c:pt idx="74">
                  <c:v>1.4874965883333336E-2</c:v>
                </c:pt>
                <c:pt idx="75">
                  <c:v>1.5238856316666667E-2</c:v>
                </c:pt>
                <c:pt idx="76">
                  <c:v>1.6315316583333333E-2</c:v>
                </c:pt>
                <c:pt idx="77">
                  <c:v>1.775557513333333E-2</c:v>
                </c:pt>
                <c:pt idx="78">
                  <c:v>2.1359137233333332E-2</c:v>
                </c:pt>
                <c:pt idx="79">
                  <c:v>2.6232464699999999E-2</c:v>
                </c:pt>
                <c:pt idx="80">
                  <c:v>2.7813610433333337E-2</c:v>
                </c:pt>
                <c:pt idx="81">
                  <c:v>2.2506915400000004E-2</c:v>
                </c:pt>
                <c:pt idx="82">
                  <c:v>1.0680374916666671E-2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4.3174996299999999E-3</c:v>
                </c:pt>
                <c:pt idx="89">
                  <c:v>1.2790668416666668E-2</c:v>
                </c:pt>
                <c:pt idx="90">
                  <c:v>1.9617575333333338E-2</c:v>
                </c:pt>
                <c:pt idx="91">
                  <c:v>2.5166969966666664E-2</c:v>
                </c:pt>
                <c:pt idx="92">
                  <c:v>2.8511811433333336E-2</c:v>
                </c:pt>
                <c:pt idx="93">
                  <c:v>3.0049776199999996E-2</c:v>
                </c:pt>
                <c:pt idx="94">
                  <c:v>3.0119973066666663E-2</c:v>
                </c:pt>
                <c:pt idx="95">
                  <c:v>2.9051402600000002E-2</c:v>
                </c:pt>
                <c:pt idx="96">
                  <c:v>2.8962828433333341E-2</c:v>
                </c:pt>
                <c:pt idx="97">
                  <c:v>2.9505442033333336E-2</c:v>
                </c:pt>
                <c:pt idx="98">
                  <c:v>3.0176657833333332E-2</c:v>
                </c:pt>
                <c:pt idx="99">
                  <c:v>3.0568056733333331E-2</c:v>
                </c:pt>
                <c:pt idx="100">
                  <c:v>3.0489534800000002E-2</c:v>
                </c:pt>
                <c:pt idx="101">
                  <c:v>3.0229383833333325E-2</c:v>
                </c:pt>
                <c:pt idx="102">
                  <c:v>3.0046684466666664E-2</c:v>
                </c:pt>
                <c:pt idx="103">
                  <c:v>3.0366198033333326E-2</c:v>
                </c:pt>
                <c:pt idx="104">
                  <c:v>3.0074503866666661E-2</c:v>
                </c:pt>
                <c:pt idx="105">
                  <c:v>2.9210980499999997E-2</c:v>
                </c:pt>
                <c:pt idx="106">
                  <c:v>2.7665672299999999E-2</c:v>
                </c:pt>
                <c:pt idx="107">
                  <c:v>2.5973013433333327E-2</c:v>
                </c:pt>
                <c:pt idx="108">
                  <c:v>2.2995561299999998E-2</c:v>
                </c:pt>
                <c:pt idx="109">
                  <c:v>1.9355079100000002E-2</c:v>
                </c:pt>
                <c:pt idx="110">
                  <c:v>1.5622284933333334E-2</c:v>
                </c:pt>
                <c:pt idx="111">
                  <c:v>1.178534023333333E-2</c:v>
                </c:pt>
                <c:pt idx="112">
                  <c:v>7.2442467766666669E-3</c:v>
                </c:pt>
                <c:pt idx="113">
                  <c:v>3.1064843433333332E-3</c:v>
                </c:pt>
                <c:pt idx="114">
                  <c:v>3.1348968999999997E-4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716-444B-B363-3BAFC9F73AC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71852112"/>
        <c:axId val="271847792"/>
      </c:lineChart>
      <c:catAx>
        <c:axId val="2718521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71847792"/>
        <c:crosses val="autoZero"/>
        <c:auto val="1"/>
        <c:lblAlgn val="ctr"/>
        <c:lblOffset val="100"/>
        <c:noMultiLvlLbl val="0"/>
      </c:catAx>
      <c:valAx>
        <c:axId val="2718477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718521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MWPPG031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[4]Sheet1!$D$927:$DT$927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6.8683039999999996E-5</c:v>
                </c:pt>
                <c:pt idx="6">
                  <c:v>1.5257426000000001E-3</c:v>
                </c:pt>
                <c:pt idx="7">
                  <c:v>4.4757499999999997E-3</c:v>
                </c:pt>
                <c:pt idx="8">
                  <c:v>6.625756E-3</c:v>
                </c:pt>
                <c:pt idx="9">
                  <c:v>5.9338626E-3</c:v>
                </c:pt>
                <c:pt idx="10">
                  <c:v>2.0044920000000001E-3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2.0732580000000001E-4</c:v>
                </c:pt>
                <c:pt idx="15">
                  <c:v>6.2160356999999998E-3</c:v>
                </c:pt>
                <c:pt idx="16">
                  <c:v>1.1210128999999999E-2</c:v>
                </c:pt>
                <c:pt idx="17">
                  <c:v>1.1706217999999999E-2</c:v>
                </c:pt>
                <c:pt idx="18">
                  <c:v>7.9124190000000004E-3</c:v>
                </c:pt>
                <c:pt idx="19">
                  <c:v>1.0504326E-3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2.1268362000000001E-3</c:v>
                </c:pt>
                <c:pt idx="27">
                  <c:v>7.3113539999999999E-3</c:v>
                </c:pt>
                <c:pt idx="28">
                  <c:v>1.1248869E-2</c:v>
                </c:pt>
                <c:pt idx="29">
                  <c:v>1.3589588999999999E-2</c:v>
                </c:pt>
                <c:pt idx="30">
                  <c:v>1.5855093000000001E-2</c:v>
                </c:pt>
                <c:pt idx="31">
                  <c:v>1.8122475999999998E-2</c:v>
                </c:pt>
                <c:pt idx="32">
                  <c:v>1.9336239000000002E-2</c:v>
                </c:pt>
                <c:pt idx="33">
                  <c:v>2.0692729999999999E-2</c:v>
                </c:pt>
                <c:pt idx="34">
                  <c:v>2.1588791E-2</c:v>
                </c:pt>
                <c:pt idx="35">
                  <c:v>2.1947208999999999E-2</c:v>
                </c:pt>
                <c:pt idx="36">
                  <c:v>2.0572191E-2</c:v>
                </c:pt>
                <c:pt idx="37">
                  <c:v>1.7029104999999999E-2</c:v>
                </c:pt>
                <c:pt idx="38">
                  <c:v>1.1784999000000001E-2</c:v>
                </c:pt>
                <c:pt idx="39">
                  <c:v>6.6235405000000004E-3</c:v>
                </c:pt>
                <c:pt idx="40">
                  <c:v>2.4852875999999999E-3</c:v>
                </c:pt>
                <c:pt idx="41">
                  <c:v>4.6335457999999998E-4</c:v>
                </c:pt>
                <c:pt idx="42">
                  <c:v>1.5769646999999999E-4</c:v>
                </c:pt>
                <c:pt idx="43">
                  <c:v>2.9156476000000001E-3</c:v>
                </c:pt>
                <c:pt idx="44">
                  <c:v>9.2234729999999994E-3</c:v>
                </c:pt>
                <c:pt idx="45">
                  <c:v>1.7567491000000001E-2</c:v>
                </c:pt>
                <c:pt idx="46">
                  <c:v>2.5054645E-2</c:v>
                </c:pt>
                <c:pt idx="47">
                  <c:v>2.9049318000000001E-2</c:v>
                </c:pt>
                <c:pt idx="48">
                  <c:v>2.9377455E-2</c:v>
                </c:pt>
                <c:pt idx="49">
                  <c:v>2.7848449000000001E-2</c:v>
                </c:pt>
                <c:pt idx="50">
                  <c:v>2.5971714E-2</c:v>
                </c:pt>
                <c:pt idx="51">
                  <c:v>2.577467E-2</c:v>
                </c:pt>
                <c:pt idx="52">
                  <c:v>2.7646651000000001E-2</c:v>
                </c:pt>
                <c:pt idx="53">
                  <c:v>2.9649293E-2</c:v>
                </c:pt>
                <c:pt idx="54">
                  <c:v>2.9785424000000001E-2</c:v>
                </c:pt>
                <c:pt idx="55">
                  <c:v>2.8541073E-2</c:v>
                </c:pt>
                <c:pt idx="56">
                  <c:v>2.8262531E-2</c:v>
                </c:pt>
                <c:pt idx="57">
                  <c:v>3.0624624E-2</c:v>
                </c:pt>
                <c:pt idx="58">
                  <c:v>3.4778506000000001E-2</c:v>
                </c:pt>
                <c:pt idx="59">
                  <c:v>3.8623600000000001E-2</c:v>
                </c:pt>
                <c:pt idx="60">
                  <c:v>3.9808626999999999E-2</c:v>
                </c:pt>
                <c:pt idx="61">
                  <c:v>4.0158894000000001E-2</c:v>
                </c:pt>
                <c:pt idx="62">
                  <c:v>4.0346069999999998E-2</c:v>
                </c:pt>
                <c:pt idx="63">
                  <c:v>3.9958916999999997E-2</c:v>
                </c:pt>
                <c:pt idx="64">
                  <c:v>3.7569581999999997E-2</c:v>
                </c:pt>
                <c:pt idx="65">
                  <c:v>3.5151858000000001E-2</c:v>
                </c:pt>
                <c:pt idx="66">
                  <c:v>3.7312169999999999E-2</c:v>
                </c:pt>
                <c:pt idx="67">
                  <c:v>4.6610012999999999E-2</c:v>
                </c:pt>
                <c:pt idx="68">
                  <c:v>5.8783601999999997E-2</c:v>
                </c:pt>
                <c:pt idx="69">
                  <c:v>6.4955499999999999E-2</c:v>
                </c:pt>
                <c:pt idx="70">
                  <c:v>6.0030103000000001E-2</c:v>
                </c:pt>
                <c:pt idx="71">
                  <c:v>4.6632319999999998E-2</c:v>
                </c:pt>
                <c:pt idx="72">
                  <c:v>3.2510135000000003E-2</c:v>
                </c:pt>
                <c:pt idx="73">
                  <c:v>2.2977876000000001E-2</c:v>
                </c:pt>
                <c:pt idx="74">
                  <c:v>1.8743546999999999E-2</c:v>
                </c:pt>
                <c:pt idx="75">
                  <c:v>1.6750837000000001E-2</c:v>
                </c:pt>
                <c:pt idx="76">
                  <c:v>1.558872E-2</c:v>
                </c:pt>
                <c:pt idx="77">
                  <c:v>1.6391869999999999E-2</c:v>
                </c:pt>
                <c:pt idx="78">
                  <c:v>2.0768963000000001E-2</c:v>
                </c:pt>
                <c:pt idx="79">
                  <c:v>2.6672049999999999E-2</c:v>
                </c:pt>
                <c:pt idx="80">
                  <c:v>2.8794693E-2</c:v>
                </c:pt>
                <c:pt idx="81">
                  <c:v>2.3654954999999998E-2</c:v>
                </c:pt>
                <c:pt idx="82">
                  <c:v>1.2103174E-2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8.6249760000000003E-4</c:v>
                </c:pt>
                <c:pt idx="89">
                  <c:v>7.8032249999999996E-3</c:v>
                </c:pt>
                <c:pt idx="90">
                  <c:v>1.4370439E-2</c:v>
                </c:pt>
                <c:pt idx="91">
                  <c:v>2.0601619000000002E-2</c:v>
                </c:pt>
                <c:pt idx="92">
                  <c:v>2.4790011000000001E-2</c:v>
                </c:pt>
                <c:pt idx="93">
                  <c:v>2.6875771999999999E-2</c:v>
                </c:pt>
                <c:pt idx="94">
                  <c:v>2.7146832999999999E-2</c:v>
                </c:pt>
                <c:pt idx="95">
                  <c:v>2.6048284000000001E-2</c:v>
                </c:pt>
                <c:pt idx="96">
                  <c:v>2.5616883999999999E-2</c:v>
                </c:pt>
                <c:pt idx="97">
                  <c:v>2.5836127E-2</c:v>
                </c:pt>
                <c:pt idx="98">
                  <c:v>2.6433083999999999E-2</c:v>
                </c:pt>
                <c:pt idx="99">
                  <c:v>2.6981872E-2</c:v>
                </c:pt>
                <c:pt idx="100">
                  <c:v>2.7239236999999999E-2</c:v>
                </c:pt>
                <c:pt idx="101">
                  <c:v>2.7784739999999999E-2</c:v>
                </c:pt>
                <c:pt idx="102">
                  <c:v>2.8295746E-2</c:v>
                </c:pt>
                <c:pt idx="103">
                  <c:v>2.9360706E-2</c:v>
                </c:pt>
                <c:pt idx="104">
                  <c:v>2.9848527E-2</c:v>
                </c:pt>
                <c:pt idx="105">
                  <c:v>2.9785529000000002E-2</c:v>
                </c:pt>
                <c:pt idx="106">
                  <c:v>2.9019923999999999E-2</c:v>
                </c:pt>
                <c:pt idx="107">
                  <c:v>2.7923156000000001E-2</c:v>
                </c:pt>
                <c:pt idx="108">
                  <c:v>2.5607629999999999E-2</c:v>
                </c:pt>
                <c:pt idx="109">
                  <c:v>2.2497238999999999E-2</c:v>
                </c:pt>
                <c:pt idx="110">
                  <c:v>1.9134924000000001E-2</c:v>
                </c:pt>
                <c:pt idx="111">
                  <c:v>1.6085861E-2</c:v>
                </c:pt>
                <c:pt idx="112">
                  <c:v>1.1817701999999999E-2</c:v>
                </c:pt>
                <c:pt idx="113">
                  <c:v>7.5553269999999997E-3</c:v>
                </c:pt>
                <c:pt idx="114">
                  <c:v>2.8197324999999999E-3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D70-4510-A00D-CF6D6CBA99EB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[4]Sheet1!$D$928:$DT$928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6.8683039999999996E-5</c:v>
                </c:pt>
                <c:pt idx="6">
                  <c:v>1.5257426000000001E-3</c:v>
                </c:pt>
                <c:pt idx="7">
                  <c:v>4.4757499999999997E-3</c:v>
                </c:pt>
                <c:pt idx="8">
                  <c:v>6.625756E-3</c:v>
                </c:pt>
                <c:pt idx="9">
                  <c:v>5.9338626E-3</c:v>
                </c:pt>
                <c:pt idx="10">
                  <c:v>2.0044920000000001E-3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2.0732580000000001E-4</c:v>
                </c:pt>
                <c:pt idx="15">
                  <c:v>6.2160356999999998E-3</c:v>
                </c:pt>
                <c:pt idx="16">
                  <c:v>1.1210128999999999E-2</c:v>
                </c:pt>
                <c:pt idx="17">
                  <c:v>1.1706217999999999E-2</c:v>
                </c:pt>
                <c:pt idx="18">
                  <c:v>7.9124190000000004E-3</c:v>
                </c:pt>
                <c:pt idx="19">
                  <c:v>1.0504326E-3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2.1268362000000001E-3</c:v>
                </c:pt>
                <c:pt idx="27">
                  <c:v>7.3113539999999999E-3</c:v>
                </c:pt>
                <c:pt idx="28">
                  <c:v>1.1248869E-2</c:v>
                </c:pt>
                <c:pt idx="29">
                  <c:v>1.3589588999999999E-2</c:v>
                </c:pt>
                <c:pt idx="30">
                  <c:v>1.5855093000000001E-2</c:v>
                </c:pt>
                <c:pt idx="31">
                  <c:v>1.8122475999999998E-2</c:v>
                </c:pt>
                <c:pt idx="32">
                  <c:v>1.9336239000000002E-2</c:v>
                </c:pt>
                <c:pt idx="33">
                  <c:v>2.0692729999999999E-2</c:v>
                </c:pt>
                <c:pt idx="34">
                  <c:v>2.1588791E-2</c:v>
                </c:pt>
                <c:pt idx="35">
                  <c:v>2.1947208999999999E-2</c:v>
                </c:pt>
                <c:pt idx="36">
                  <c:v>2.0572191E-2</c:v>
                </c:pt>
                <c:pt idx="37">
                  <c:v>1.7029104999999999E-2</c:v>
                </c:pt>
                <c:pt idx="38">
                  <c:v>1.1784999000000001E-2</c:v>
                </c:pt>
                <c:pt idx="39">
                  <c:v>6.6235405000000004E-3</c:v>
                </c:pt>
                <c:pt idx="40">
                  <c:v>2.4852875999999999E-3</c:v>
                </c:pt>
                <c:pt idx="41">
                  <c:v>4.6335457999999998E-4</c:v>
                </c:pt>
                <c:pt idx="42">
                  <c:v>1.5769646999999999E-4</c:v>
                </c:pt>
                <c:pt idx="43">
                  <c:v>2.9156476000000001E-3</c:v>
                </c:pt>
                <c:pt idx="44">
                  <c:v>9.2234729999999994E-3</c:v>
                </c:pt>
                <c:pt idx="45">
                  <c:v>1.7567491000000001E-2</c:v>
                </c:pt>
                <c:pt idx="46">
                  <c:v>2.5054645E-2</c:v>
                </c:pt>
                <c:pt idx="47">
                  <c:v>2.9049318000000001E-2</c:v>
                </c:pt>
                <c:pt idx="48">
                  <c:v>2.9377455E-2</c:v>
                </c:pt>
                <c:pt idx="49">
                  <c:v>2.7848449000000001E-2</c:v>
                </c:pt>
                <c:pt idx="50">
                  <c:v>2.5971714E-2</c:v>
                </c:pt>
                <c:pt idx="51">
                  <c:v>2.577467E-2</c:v>
                </c:pt>
                <c:pt idx="52">
                  <c:v>2.7646651000000001E-2</c:v>
                </c:pt>
                <c:pt idx="53">
                  <c:v>2.9649293E-2</c:v>
                </c:pt>
                <c:pt idx="54">
                  <c:v>2.9785424000000001E-2</c:v>
                </c:pt>
                <c:pt idx="55">
                  <c:v>2.8541073E-2</c:v>
                </c:pt>
                <c:pt idx="56">
                  <c:v>2.8262531E-2</c:v>
                </c:pt>
                <c:pt idx="57">
                  <c:v>3.0624624E-2</c:v>
                </c:pt>
                <c:pt idx="58">
                  <c:v>3.4778506000000001E-2</c:v>
                </c:pt>
                <c:pt idx="59">
                  <c:v>3.8623600000000001E-2</c:v>
                </c:pt>
                <c:pt idx="60">
                  <c:v>3.9808626999999999E-2</c:v>
                </c:pt>
                <c:pt idx="61">
                  <c:v>4.0158894000000001E-2</c:v>
                </c:pt>
                <c:pt idx="62">
                  <c:v>4.0346069999999998E-2</c:v>
                </c:pt>
                <c:pt idx="63">
                  <c:v>3.9958916999999997E-2</c:v>
                </c:pt>
                <c:pt idx="64">
                  <c:v>3.7569581999999997E-2</c:v>
                </c:pt>
                <c:pt idx="65">
                  <c:v>3.5151858000000001E-2</c:v>
                </c:pt>
                <c:pt idx="66">
                  <c:v>3.7312169999999999E-2</c:v>
                </c:pt>
                <c:pt idx="67">
                  <c:v>4.6610012999999999E-2</c:v>
                </c:pt>
                <c:pt idx="68">
                  <c:v>5.8783601999999997E-2</c:v>
                </c:pt>
                <c:pt idx="69">
                  <c:v>6.4955499999999999E-2</c:v>
                </c:pt>
                <c:pt idx="70">
                  <c:v>6.0030103000000001E-2</c:v>
                </c:pt>
                <c:pt idx="71">
                  <c:v>4.6632319999999998E-2</c:v>
                </c:pt>
                <c:pt idx="72">
                  <c:v>3.2510135000000003E-2</c:v>
                </c:pt>
                <c:pt idx="73">
                  <c:v>2.2977876000000001E-2</c:v>
                </c:pt>
                <c:pt idx="74">
                  <c:v>1.8743546999999999E-2</c:v>
                </c:pt>
                <c:pt idx="75">
                  <c:v>1.6750837000000001E-2</c:v>
                </c:pt>
                <c:pt idx="76">
                  <c:v>1.558872E-2</c:v>
                </c:pt>
                <c:pt idx="77">
                  <c:v>1.6391869999999999E-2</c:v>
                </c:pt>
                <c:pt idx="78">
                  <c:v>2.0768963000000001E-2</c:v>
                </c:pt>
                <c:pt idx="79">
                  <c:v>2.6672049999999999E-2</c:v>
                </c:pt>
                <c:pt idx="80">
                  <c:v>2.8794693E-2</c:v>
                </c:pt>
                <c:pt idx="81">
                  <c:v>2.3654954999999998E-2</c:v>
                </c:pt>
                <c:pt idx="82">
                  <c:v>1.2103174E-2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8.6249760000000003E-4</c:v>
                </c:pt>
                <c:pt idx="89">
                  <c:v>7.8032249999999996E-3</c:v>
                </c:pt>
                <c:pt idx="90">
                  <c:v>1.4370439E-2</c:v>
                </c:pt>
                <c:pt idx="91">
                  <c:v>2.0601619000000002E-2</c:v>
                </c:pt>
                <c:pt idx="92">
                  <c:v>2.4790011000000001E-2</c:v>
                </c:pt>
                <c:pt idx="93">
                  <c:v>2.6875771999999999E-2</c:v>
                </c:pt>
                <c:pt idx="94">
                  <c:v>2.7146832999999999E-2</c:v>
                </c:pt>
                <c:pt idx="95">
                  <c:v>2.6048284000000001E-2</c:v>
                </c:pt>
                <c:pt idx="96">
                  <c:v>2.5616883999999999E-2</c:v>
                </c:pt>
                <c:pt idx="97">
                  <c:v>2.5836127E-2</c:v>
                </c:pt>
                <c:pt idx="98">
                  <c:v>2.6433083999999999E-2</c:v>
                </c:pt>
                <c:pt idx="99">
                  <c:v>2.6981872E-2</c:v>
                </c:pt>
                <c:pt idx="100">
                  <c:v>2.7239236999999999E-2</c:v>
                </c:pt>
                <c:pt idx="101">
                  <c:v>2.7784739999999999E-2</c:v>
                </c:pt>
                <c:pt idx="102">
                  <c:v>2.8295746E-2</c:v>
                </c:pt>
                <c:pt idx="103">
                  <c:v>2.9360706E-2</c:v>
                </c:pt>
                <c:pt idx="104">
                  <c:v>2.9848527E-2</c:v>
                </c:pt>
                <c:pt idx="105">
                  <c:v>2.9785529000000002E-2</c:v>
                </c:pt>
                <c:pt idx="106">
                  <c:v>2.9019923999999999E-2</c:v>
                </c:pt>
                <c:pt idx="107">
                  <c:v>2.7923156000000001E-2</c:v>
                </c:pt>
                <c:pt idx="108">
                  <c:v>2.5607629999999999E-2</c:v>
                </c:pt>
                <c:pt idx="109">
                  <c:v>2.2497238999999999E-2</c:v>
                </c:pt>
                <c:pt idx="110">
                  <c:v>1.9134924000000001E-2</c:v>
                </c:pt>
                <c:pt idx="111">
                  <c:v>1.6085861E-2</c:v>
                </c:pt>
                <c:pt idx="112">
                  <c:v>1.1817701999999999E-2</c:v>
                </c:pt>
                <c:pt idx="113">
                  <c:v>7.5553269999999997E-3</c:v>
                </c:pt>
                <c:pt idx="114">
                  <c:v>2.8197324999999999E-3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D70-4510-A00D-CF6D6CBA99EB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[4]Sheet1!$D$929:$DT$929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6.8683039999999996E-5</c:v>
                </c:pt>
                <c:pt idx="6">
                  <c:v>1.5257426000000001E-3</c:v>
                </c:pt>
                <c:pt idx="7">
                  <c:v>4.4757499999999997E-3</c:v>
                </c:pt>
                <c:pt idx="8">
                  <c:v>6.625756E-3</c:v>
                </c:pt>
                <c:pt idx="9">
                  <c:v>5.9338626E-3</c:v>
                </c:pt>
                <c:pt idx="10">
                  <c:v>2.0044920000000001E-3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2.0732580000000001E-4</c:v>
                </c:pt>
                <c:pt idx="15">
                  <c:v>6.2160356999999998E-3</c:v>
                </c:pt>
                <c:pt idx="16">
                  <c:v>1.1210128999999999E-2</c:v>
                </c:pt>
                <c:pt idx="17">
                  <c:v>1.1706217999999999E-2</c:v>
                </c:pt>
                <c:pt idx="18">
                  <c:v>7.9124190000000004E-3</c:v>
                </c:pt>
                <c:pt idx="19">
                  <c:v>1.0504326E-3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2.1268362000000001E-3</c:v>
                </c:pt>
                <c:pt idx="27">
                  <c:v>7.3113539999999999E-3</c:v>
                </c:pt>
                <c:pt idx="28">
                  <c:v>1.1248869E-2</c:v>
                </c:pt>
                <c:pt idx="29">
                  <c:v>1.3589588999999999E-2</c:v>
                </c:pt>
                <c:pt idx="30">
                  <c:v>1.5855093000000001E-2</c:v>
                </c:pt>
                <c:pt idx="31">
                  <c:v>1.8122475999999998E-2</c:v>
                </c:pt>
                <c:pt idx="32">
                  <c:v>1.9336239000000002E-2</c:v>
                </c:pt>
                <c:pt idx="33">
                  <c:v>2.0692729999999999E-2</c:v>
                </c:pt>
                <c:pt idx="34">
                  <c:v>2.1588791E-2</c:v>
                </c:pt>
                <c:pt idx="35">
                  <c:v>2.1947208999999999E-2</c:v>
                </c:pt>
                <c:pt idx="36">
                  <c:v>2.0572191E-2</c:v>
                </c:pt>
                <c:pt idx="37">
                  <c:v>1.7029104999999999E-2</c:v>
                </c:pt>
                <c:pt idx="38">
                  <c:v>1.1784999000000001E-2</c:v>
                </c:pt>
                <c:pt idx="39">
                  <c:v>6.6235405000000004E-3</c:v>
                </c:pt>
                <c:pt idx="40">
                  <c:v>2.4852875999999999E-3</c:v>
                </c:pt>
                <c:pt idx="41">
                  <c:v>4.6335457999999998E-4</c:v>
                </c:pt>
                <c:pt idx="42">
                  <c:v>1.5769646999999999E-4</c:v>
                </c:pt>
                <c:pt idx="43">
                  <c:v>2.9156476000000001E-3</c:v>
                </c:pt>
                <c:pt idx="44">
                  <c:v>9.2234729999999994E-3</c:v>
                </c:pt>
                <c:pt idx="45">
                  <c:v>1.7567491000000001E-2</c:v>
                </c:pt>
                <c:pt idx="46">
                  <c:v>2.5054645E-2</c:v>
                </c:pt>
                <c:pt idx="47">
                  <c:v>2.9049318000000001E-2</c:v>
                </c:pt>
                <c:pt idx="48">
                  <c:v>2.9377455E-2</c:v>
                </c:pt>
                <c:pt idx="49">
                  <c:v>2.7848449000000001E-2</c:v>
                </c:pt>
                <c:pt idx="50">
                  <c:v>2.5971714E-2</c:v>
                </c:pt>
                <c:pt idx="51">
                  <c:v>2.577467E-2</c:v>
                </c:pt>
                <c:pt idx="52">
                  <c:v>2.7646651000000001E-2</c:v>
                </c:pt>
                <c:pt idx="53">
                  <c:v>2.9649293E-2</c:v>
                </c:pt>
                <c:pt idx="54">
                  <c:v>2.9785424000000001E-2</c:v>
                </c:pt>
                <c:pt idx="55">
                  <c:v>2.8541073E-2</c:v>
                </c:pt>
                <c:pt idx="56">
                  <c:v>2.8262531E-2</c:v>
                </c:pt>
                <c:pt idx="57">
                  <c:v>3.0624624E-2</c:v>
                </c:pt>
                <c:pt idx="58">
                  <c:v>3.4778506000000001E-2</c:v>
                </c:pt>
                <c:pt idx="59">
                  <c:v>3.8623600000000001E-2</c:v>
                </c:pt>
                <c:pt idx="60">
                  <c:v>3.9808626999999999E-2</c:v>
                </c:pt>
                <c:pt idx="61">
                  <c:v>4.0158894000000001E-2</c:v>
                </c:pt>
                <c:pt idx="62">
                  <c:v>4.0346069999999998E-2</c:v>
                </c:pt>
                <c:pt idx="63">
                  <c:v>3.9958916999999997E-2</c:v>
                </c:pt>
                <c:pt idx="64">
                  <c:v>3.7569581999999997E-2</c:v>
                </c:pt>
                <c:pt idx="65">
                  <c:v>3.5151858000000001E-2</c:v>
                </c:pt>
                <c:pt idx="66">
                  <c:v>3.7312169999999999E-2</c:v>
                </c:pt>
                <c:pt idx="67">
                  <c:v>4.6610012999999999E-2</c:v>
                </c:pt>
                <c:pt idx="68">
                  <c:v>5.8783601999999997E-2</c:v>
                </c:pt>
                <c:pt idx="69">
                  <c:v>6.4955499999999999E-2</c:v>
                </c:pt>
                <c:pt idx="70">
                  <c:v>6.0030103000000001E-2</c:v>
                </c:pt>
                <c:pt idx="71">
                  <c:v>4.6632319999999998E-2</c:v>
                </c:pt>
                <c:pt idx="72">
                  <c:v>3.2510135000000003E-2</c:v>
                </c:pt>
                <c:pt idx="73">
                  <c:v>2.2977876000000001E-2</c:v>
                </c:pt>
                <c:pt idx="74">
                  <c:v>1.8743546999999999E-2</c:v>
                </c:pt>
                <c:pt idx="75">
                  <c:v>1.6750837000000001E-2</c:v>
                </c:pt>
                <c:pt idx="76">
                  <c:v>1.558872E-2</c:v>
                </c:pt>
                <c:pt idx="77">
                  <c:v>1.6391869999999999E-2</c:v>
                </c:pt>
                <c:pt idx="78">
                  <c:v>2.0768963000000001E-2</c:v>
                </c:pt>
                <c:pt idx="79">
                  <c:v>2.6672049999999999E-2</c:v>
                </c:pt>
                <c:pt idx="80">
                  <c:v>2.8794693E-2</c:v>
                </c:pt>
                <c:pt idx="81">
                  <c:v>2.3654954999999998E-2</c:v>
                </c:pt>
                <c:pt idx="82">
                  <c:v>1.2103174E-2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8.6249760000000003E-4</c:v>
                </c:pt>
                <c:pt idx="89">
                  <c:v>7.8032249999999996E-3</c:v>
                </c:pt>
                <c:pt idx="90">
                  <c:v>1.4370439E-2</c:v>
                </c:pt>
                <c:pt idx="91">
                  <c:v>2.0601619000000002E-2</c:v>
                </c:pt>
                <c:pt idx="92">
                  <c:v>2.4790011000000001E-2</c:v>
                </c:pt>
                <c:pt idx="93">
                  <c:v>2.6875771999999999E-2</c:v>
                </c:pt>
                <c:pt idx="94">
                  <c:v>2.7146832999999999E-2</c:v>
                </c:pt>
                <c:pt idx="95">
                  <c:v>2.6048284000000001E-2</c:v>
                </c:pt>
                <c:pt idx="96">
                  <c:v>2.5616883999999999E-2</c:v>
                </c:pt>
                <c:pt idx="97">
                  <c:v>2.5836127E-2</c:v>
                </c:pt>
                <c:pt idx="98">
                  <c:v>2.6433083999999999E-2</c:v>
                </c:pt>
                <c:pt idx="99">
                  <c:v>2.6981872E-2</c:v>
                </c:pt>
                <c:pt idx="100">
                  <c:v>2.7239236999999999E-2</c:v>
                </c:pt>
                <c:pt idx="101">
                  <c:v>2.7784739999999999E-2</c:v>
                </c:pt>
                <c:pt idx="102">
                  <c:v>2.8295746E-2</c:v>
                </c:pt>
                <c:pt idx="103">
                  <c:v>2.9360706E-2</c:v>
                </c:pt>
                <c:pt idx="104">
                  <c:v>2.9848527E-2</c:v>
                </c:pt>
                <c:pt idx="105">
                  <c:v>2.9785529000000002E-2</c:v>
                </c:pt>
                <c:pt idx="106">
                  <c:v>2.9019923999999999E-2</c:v>
                </c:pt>
                <c:pt idx="107">
                  <c:v>2.7923156000000001E-2</c:v>
                </c:pt>
                <c:pt idx="108">
                  <c:v>2.5607629999999999E-2</c:v>
                </c:pt>
                <c:pt idx="109">
                  <c:v>2.2497238999999999E-2</c:v>
                </c:pt>
                <c:pt idx="110">
                  <c:v>1.9134924000000001E-2</c:v>
                </c:pt>
                <c:pt idx="111">
                  <c:v>1.6085861E-2</c:v>
                </c:pt>
                <c:pt idx="112">
                  <c:v>1.1817701999999999E-2</c:v>
                </c:pt>
                <c:pt idx="113">
                  <c:v>7.5553269999999997E-3</c:v>
                </c:pt>
                <c:pt idx="114">
                  <c:v>2.8197324999999999E-3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D70-4510-A00D-CF6D6CBA99EB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[4]Sheet1!$D$930:$DT$930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6.8683039999999996E-5</c:v>
                </c:pt>
                <c:pt idx="6">
                  <c:v>1.5257426000000001E-3</c:v>
                </c:pt>
                <c:pt idx="7">
                  <c:v>4.4757499999999997E-3</c:v>
                </c:pt>
                <c:pt idx="8">
                  <c:v>6.625756E-3</c:v>
                </c:pt>
                <c:pt idx="9">
                  <c:v>5.9338626E-3</c:v>
                </c:pt>
                <c:pt idx="10">
                  <c:v>2.0044920000000001E-3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2.0732580000000001E-4</c:v>
                </c:pt>
                <c:pt idx="15">
                  <c:v>6.2160356999999998E-3</c:v>
                </c:pt>
                <c:pt idx="16">
                  <c:v>1.1210128999999999E-2</c:v>
                </c:pt>
                <c:pt idx="17">
                  <c:v>1.1706217999999999E-2</c:v>
                </c:pt>
                <c:pt idx="18">
                  <c:v>7.9124190000000004E-3</c:v>
                </c:pt>
                <c:pt idx="19">
                  <c:v>1.0504326E-3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2.1268362000000001E-3</c:v>
                </c:pt>
                <c:pt idx="27">
                  <c:v>7.3113539999999999E-3</c:v>
                </c:pt>
                <c:pt idx="28">
                  <c:v>1.1248869E-2</c:v>
                </c:pt>
                <c:pt idx="29">
                  <c:v>1.3589588999999999E-2</c:v>
                </c:pt>
                <c:pt idx="30">
                  <c:v>1.5855093000000001E-2</c:v>
                </c:pt>
                <c:pt idx="31">
                  <c:v>1.8122475999999998E-2</c:v>
                </c:pt>
                <c:pt idx="32">
                  <c:v>1.9336239000000002E-2</c:v>
                </c:pt>
                <c:pt idx="33">
                  <c:v>2.0692729999999999E-2</c:v>
                </c:pt>
                <c:pt idx="34">
                  <c:v>2.1588791E-2</c:v>
                </c:pt>
                <c:pt idx="35">
                  <c:v>2.1947208999999999E-2</c:v>
                </c:pt>
                <c:pt idx="36">
                  <c:v>2.0572191E-2</c:v>
                </c:pt>
                <c:pt idx="37">
                  <c:v>1.7029104999999999E-2</c:v>
                </c:pt>
                <c:pt idx="38">
                  <c:v>1.1784999000000001E-2</c:v>
                </c:pt>
                <c:pt idx="39">
                  <c:v>6.6235405000000004E-3</c:v>
                </c:pt>
                <c:pt idx="40">
                  <c:v>2.4852875999999999E-3</c:v>
                </c:pt>
                <c:pt idx="41">
                  <c:v>4.6335457999999998E-4</c:v>
                </c:pt>
                <c:pt idx="42">
                  <c:v>1.5769646999999999E-4</c:v>
                </c:pt>
                <c:pt idx="43">
                  <c:v>2.9156476000000001E-3</c:v>
                </c:pt>
                <c:pt idx="44">
                  <c:v>9.2234729999999994E-3</c:v>
                </c:pt>
                <c:pt idx="45">
                  <c:v>1.7567491000000001E-2</c:v>
                </c:pt>
                <c:pt idx="46">
                  <c:v>2.5054645E-2</c:v>
                </c:pt>
                <c:pt idx="47">
                  <c:v>2.9049318000000001E-2</c:v>
                </c:pt>
                <c:pt idx="48">
                  <c:v>2.9377455E-2</c:v>
                </c:pt>
                <c:pt idx="49">
                  <c:v>2.7848449000000001E-2</c:v>
                </c:pt>
                <c:pt idx="50">
                  <c:v>2.5971714E-2</c:v>
                </c:pt>
                <c:pt idx="51">
                  <c:v>2.577467E-2</c:v>
                </c:pt>
                <c:pt idx="52">
                  <c:v>2.7646651000000001E-2</c:v>
                </c:pt>
                <c:pt idx="53">
                  <c:v>2.9649293E-2</c:v>
                </c:pt>
                <c:pt idx="54">
                  <c:v>2.9785424000000001E-2</c:v>
                </c:pt>
                <c:pt idx="55">
                  <c:v>2.8541073E-2</c:v>
                </c:pt>
                <c:pt idx="56">
                  <c:v>2.8262531E-2</c:v>
                </c:pt>
                <c:pt idx="57">
                  <c:v>3.0624624E-2</c:v>
                </c:pt>
                <c:pt idx="58">
                  <c:v>3.4778506000000001E-2</c:v>
                </c:pt>
                <c:pt idx="59">
                  <c:v>3.8623600000000001E-2</c:v>
                </c:pt>
                <c:pt idx="60">
                  <c:v>3.9808626999999999E-2</c:v>
                </c:pt>
                <c:pt idx="61">
                  <c:v>4.0158894000000001E-2</c:v>
                </c:pt>
                <c:pt idx="62">
                  <c:v>4.0346069999999998E-2</c:v>
                </c:pt>
                <c:pt idx="63">
                  <c:v>3.9958916999999997E-2</c:v>
                </c:pt>
                <c:pt idx="64">
                  <c:v>3.7569581999999997E-2</c:v>
                </c:pt>
                <c:pt idx="65">
                  <c:v>3.5151858000000001E-2</c:v>
                </c:pt>
                <c:pt idx="66">
                  <c:v>3.7312169999999999E-2</c:v>
                </c:pt>
                <c:pt idx="67">
                  <c:v>4.6610012999999999E-2</c:v>
                </c:pt>
                <c:pt idx="68">
                  <c:v>5.8783601999999997E-2</c:v>
                </c:pt>
                <c:pt idx="69">
                  <c:v>6.4955499999999999E-2</c:v>
                </c:pt>
                <c:pt idx="70">
                  <c:v>6.0030103000000001E-2</c:v>
                </c:pt>
                <c:pt idx="71">
                  <c:v>4.6632319999999998E-2</c:v>
                </c:pt>
                <c:pt idx="72">
                  <c:v>3.2510135000000003E-2</c:v>
                </c:pt>
                <c:pt idx="73">
                  <c:v>2.2977876000000001E-2</c:v>
                </c:pt>
                <c:pt idx="74">
                  <c:v>1.8743546999999999E-2</c:v>
                </c:pt>
                <c:pt idx="75">
                  <c:v>1.6750837000000001E-2</c:v>
                </c:pt>
                <c:pt idx="76">
                  <c:v>1.558872E-2</c:v>
                </c:pt>
                <c:pt idx="77">
                  <c:v>1.6391869999999999E-2</c:v>
                </c:pt>
                <c:pt idx="78">
                  <c:v>2.0768963000000001E-2</c:v>
                </c:pt>
                <c:pt idx="79">
                  <c:v>2.6672049999999999E-2</c:v>
                </c:pt>
                <c:pt idx="80">
                  <c:v>2.8794693E-2</c:v>
                </c:pt>
                <c:pt idx="81">
                  <c:v>2.3654954999999998E-2</c:v>
                </c:pt>
                <c:pt idx="82">
                  <c:v>1.2103174E-2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8.6249760000000003E-4</c:v>
                </c:pt>
                <c:pt idx="89">
                  <c:v>7.8032249999999996E-3</c:v>
                </c:pt>
                <c:pt idx="90">
                  <c:v>1.4370439E-2</c:v>
                </c:pt>
                <c:pt idx="91">
                  <c:v>2.0601619000000002E-2</c:v>
                </c:pt>
                <c:pt idx="92">
                  <c:v>2.4790011000000001E-2</c:v>
                </c:pt>
                <c:pt idx="93">
                  <c:v>2.6875771999999999E-2</c:v>
                </c:pt>
                <c:pt idx="94">
                  <c:v>2.7146832999999999E-2</c:v>
                </c:pt>
                <c:pt idx="95">
                  <c:v>2.6048284000000001E-2</c:v>
                </c:pt>
                <c:pt idx="96">
                  <c:v>2.5616883999999999E-2</c:v>
                </c:pt>
                <c:pt idx="97">
                  <c:v>2.5836127E-2</c:v>
                </c:pt>
                <c:pt idx="98">
                  <c:v>2.6433083999999999E-2</c:v>
                </c:pt>
                <c:pt idx="99">
                  <c:v>2.6981872E-2</c:v>
                </c:pt>
                <c:pt idx="100">
                  <c:v>2.7239236999999999E-2</c:v>
                </c:pt>
                <c:pt idx="101">
                  <c:v>2.7784739999999999E-2</c:v>
                </c:pt>
                <c:pt idx="102">
                  <c:v>2.8295746E-2</c:v>
                </c:pt>
                <c:pt idx="103">
                  <c:v>2.9360706E-2</c:v>
                </c:pt>
                <c:pt idx="104">
                  <c:v>2.9848527E-2</c:v>
                </c:pt>
                <c:pt idx="105">
                  <c:v>2.9785529000000002E-2</c:v>
                </c:pt>
                <c:pt idx="106">
                  <c:v>2.9019923999999999E-2</c:v>
                </c:pt>
                <c:pt idx="107">
                  <c:v>2.7923156000000001E-2</c:v>
                </c:pt>
                <c:pt idx="108">
                  <c:v>2.5607629999999999E-2</c:v>
                </c:pt>
                <c:pt idx="109">
                  <c:v>2.2497238999999999E-2</c:v>
                </c:pt>
                <c:pt idx="110">
                  <c:v>1.9134924000000001E-2</c:v>
                </c:pt>
                <c:pt idx="111">
                  <c:v>1.6085861E-2</c:v>
                </c:pt>
                <c:pt idx="112">
                  <c:v>1.1817701999999999E-2</c:v>
                </c:pt>
                <c:pt idx="113">
                  <c:v>7.5553269999999997E-3</c:v>
                </c:pt>
                <c:pt idx="114">
                  <c:v>2.8197324999999999E-3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FD70-4510-A00D-CF6D6CBA99EB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[4]Sheet1!$D$931:$DT$931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6.8683039999999996E-5</c:v>
                </c:pt>
                <c:pt idx="6">
                  <c:v>1.5257426000000001E-3</c:v>
                </c:pt>
                <c:pt idx="7">
                  <c:v>4.4757499999999997E-3</c:v>
                </c:pt>
                <c:pt idx="8">
                  <c:v>6.625756E-3</c:v>
                </c:pt>
                <c:pt idx="9">
                  <c:v>5.9338626E-3</c:v>
                </c:pt>
                <c:pt idx="10">
                  <c:v>2.0044920000000001E-3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2.0732580000000001E-4</c:v>
                </c:pt>
                <c:pt idx="15">
                  <c:v>6.2160356999999998E-3</c:v>
                </c:pt>
                <c:pt idx="16">
                  <c:v>1.1210128999999999E-2</c:v>
                </c:pt>
                <c:pt idx="17">
                  <c:v>1.1706217999999999E-2</c:v>
                </c:pt>
                <c:pt idx="18">
                  <c:v>7.9124190000000004E-3</c:v>
                </c:pt>
                <c:pt idx="19">
                  <c:v>1.0504326E-3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2.1268362000000001E-3</c:v>
                </c:pt>
                <c:pt idx="27">
                  <c:v>7.3113539999999999E-3</c:v>
                </c:pt>
                <c:pt idx="28">
                  <c:v>1.1248869E-2</c:v>
                </c:pt>
                <c:pt idx="29">
                  <c:v>1.3589588999999999E-2</c:v>
                </c:pt>
                <c:pt idx="30">
                  <c:v>1.5855093000000001E-2</c:v>
                </c:pt>
                <c:pt idx="31">
                  <c:v>1.8122475999999998E-2</c:v>
                </c:pt>
                <c:pt idx="32">
                  <c:v>1.9336239000000002E-2</c:v>
                </c:pt>
                <c:pt idx="33">
                  <c:v>2.0692729999999999E-2</c:v>
                </c:pt>
                <c:pt idx="34">
                  <c:v>2.1588791E-2</c:v>
                </c:pt>
                <c:pt idx="35">
                  <c:v>2.1947208999999999E-2</c:v>
                </c:pt>
                <c:pt idx="36">
                  <c:v>2.0572191E-2</c:v>
                </c:pt>
                <c:pt idx="37">
                  <c:v>1.7029104999999999E-2</c:v>
                </c:pt>
                <c:pt idx="38">
                  <c:v>1.1784999000000001E-2</c:v>
                </c:pt>
                <c:pt idx="39">
                  <c:v>6.6235405000000004E-3</c:v>
                </c:pt>
                <c:pt idx="40">
                  <c:v>2.4852875999999999E-3</c:v>
                </c:pt>
                <c:pt idx="41">
                  <c:v>4.6335457999999998E-4</c:v>
                </c:pt>
                <c:pt idx="42">
                  <c:v>1.5769646999999999E-4</c:v>
                </c:pt>
                <c:pt idx="43">
                  <c:v>2.9156476000000001E-3</c:v>
                </c:pt>
                <c:pt idx="44">
                  <c:v>9.2234729999999994E-3</c:v>
                </c:pt>
                <c:pt idx="45">
                  <c:v>1.7567491000000001E-2</c:v>
                </c:pt>
                <c:pt idx="46">
                  <c:v>2.5054645E-2</c:v>
                </c:pt>
                <c:pt idx="47">
                  <c:v>2.9049318000000001E-2</c:v>
                </c:pt>
                <c:pt idx="48">
                  <c:v>2.9377455E-2</c:v>
                </c:pt>
                <c:pt idx="49">
                  <c:v>2.7848449000000001E-2</c:v>
                </c:pt>
                <c:pt idx="50">
                  <c:v>2.5971714E-2</c:v>
                </c:pt>
                <c:pt idx="51">
                  <c:v>2.577467E-2</c:v>
                </c:pt>
                <c:pt idx="52">
                  <c:v>2.7646651000000001E-2</c:v>
                </c:pt>
                <c:pt idx="53">
                  <c:v>2.9649293E-2</c:v>
                </c:pt>
                <c:pt idx="54">
                  <c:v>2.9785424000000001E-2</c:v>
                </c:pt>
                <c:pt idx="55">
                  <c:v>2.8541073E-2</c:v>
                </c:pt>
                <c:pt idx="56">
                  <c:v>2.8262531E-2</c:v>
                </c:pt>
                <c:pt idx="57">
                  <c:v>3.0624624E-2</c:v>
                </c:pt>
                <c:pt idx="58">
                  <c:v>3.4778506000000001E-2</c:v>
                </c:pt>
                <c:pt idx="59">
                  <c:v>3.8623600000000001E-2</c:v>
                </c:pt>
                <c:pt idx="60">
                  <c:v>3.9808626999999999E-2</c:v>
                </c:pt>
                <c:pt idx="61">
                  <c:v>4.0158894000000001E-2</c:v>
                </c:pt>
                <c:pt idx="62">
                  <c:v>4.0346069999999998E-2</c:v>
                </c:pt>
                <c:pt idx="63">
                  <c:v>3.9958916999999997E-2</c:v>
                </c:pt>
                <c:pt idx="64">
                  <c:v>3.7569581999999997E-2</c:v>
                </c:pt>
                <c:pt idx="65">
                  <c:v>3.5151858000000001E-2</c:v>
                </c:pt>
                <c:pt idx="66">
                  <c:v>3.7312169999999999E-2</c:v>
                </c:pt>
                <c:pt idx="67">
                  <c:v>4.6610012999999999E-2</c:v>
                </c:pt>
                <c:pt idx="68">
                  <c:v>5.8783601999999997E-2</c:v>
                </c:pt>
                <c:pt idx="69">
                  <c:v>6.4955499999999999E-2</c:v>
                </c:pt>
                <c:pt idx="70">
                  <c:v>6.0030103000000001E-2</c:v>
                </c:pt>
                <c:pt idx="71">
                  <c:v>4.6632319999999998E-2</c:v>
                </c:pt>
                <c:pt idx="72">
                  <c:v>3.2510135000000003E-2</c:v>
                </c:pt>
                <c:pt idx="73">
                  <c:v>2.2977876000000001E-2</c:v>
                </c:pt>
                <c:pt idx="74">
                  <c:v>1.8743546999999999E-2</c:v>
                </c:pt>
                <c:pt idx="75">
                  <c:v>1.6750837000000001E-2</c:v>
                </c:pt>
                <c:pt idx="76">
                  <c:v>1.558872E-2</c:v>
                </c:pt>
                <c:pt idx="77">
                  <c:v>1.6391869999999999E-2</c:v>
                </c:pt>
                <c:pt idx="78">
                  <c:v>2.0768963000000001E-2</c:v>
                </c:pt>
                <c:pt idx="79">
                  <c:v>2.6672049999999999E-2</c:v>
                </c:pt>
                <c:pt idx="80">
                  <c:v>2.8794693E-2</c:v>
                </c:pt>
                <c:pt idx="81">
                  <c:v>2.3654954999999998E-2</c:v>
                </c:pt>
                <c:pt idx="82">
                  <c:v>1.2103174E-2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8.6249760000000003E-4</c:v>
                </c:pt>
                <c:pt idx="89">
                  <c:v>7.8032249999999996E-3</c:v>
                </c:pt>
                <c:pt idx="90">
                  <c:v>1.4370439E-2</c:v>
                </c:pt>
                <c:pt idx="91">
                  <c:v>2.0601619000000002E-2</c:v>
                </c:pt>
                <c:pt idx="92">
                  <c:v>2.4790011000000001E-2</c:v>
                </c:pt>
                <c:pt idx="93">
                  <c:v>2.6875771999999999E-2</c:v>
                </c:pt>
                <c:pt idx="94">
                  <c:v>2.7146832999999999E-2</c:v>
                </c:pt>
                <c:pt idx="95">
                  <c:v>2.6048284000000001E-2</c:v>
                </c:pt>
                <c:pt idx="96">
                  <c:v>2.5616883999999999E-2</c:v>
                </c:pt>
                <c:pt idx="97">
                  <c:v>2.5836127E-2</c:v>
                </c:pt>
                <c:pt idx="98">
                  <c:v>2.6433083999999999E-2</c:v>
                </c:pt>
                <c:pt idx="99">
                  <c:v>2.6981872E-2</c:v>
                </c:pt>
                <c:pt idx="100">
                  <c:v>2.7239236999999999E-2</c:v>
                </c:pt>
                <c:pt idx="101">
                  <c:v>2.7784739999999999E-2</c:v>
                </c:pt>
                <c:pt idx="102">
                  <c:v>2.8295746E-2</c:v>
                </c:pt>
                <c:pt idx="103">
                  <c:v>2.9360706E-2</c:v>
                </c:pt>
                <c:pt idx="104">
                  <c:v>2.9848527E-2</c:v>
                </c:pt>
                <c:pt idx="105">
                  <c:v>2.9785529000000002E-2</c:v>
                </c:pt>
                <c:pt idx="106">
                  <c:v>2.9019923999999999E-2</c:v>
                </c:pt>
                <c:pt idx="107">
                  <c:v>2.7923156000000001E-2</c:v>
                </c:pt>
                <c:pt idx="108">
                  <c:v>2.5607629999999999E-2</c:v>
                </c:pt>
                <c:pt idx="109">
                  <c:v>2.2497238999999999E-2</c:v>
                </c:pt>
                <c:pt idx="110">
                  <c:v>1.9134924000000001E-2</c:v>
                </c:pt>
                <c:pt idx="111">
                  <c:v>1.6085861E-2</c:v>
                </c:pt>
                <c:pt idx="112">
                  <c:v>1.1817701999999999E-2</c:v>
                </c:pt>
                <c:pt idx="113">
                  <c:v>7.5553269999999997E-3</c:v>
                </c:pt>
                <c:pt idx="114">
                  <c:v>2.8197324999999999E-3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FD70-4510-A00D-CF6D6CBA99EB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[4]Sheet1!$D$932:$DT$932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6.8683039999999996E-5</c:v>
                </c:pt>
                <c:pt idx="6">
                  <c:v>1.5257426000000001E-3</c:v>
                </c:pt>
                <c:pt idx="7">
                  <c:v>4.4757499999999997E-3</c:v>
                </c:pt>
                <c:pt idx="8">
                  <c:v>6.625756E-3</c:v>
                </c:pt>
                <c:pt idx="9">
                  <c:v>5.9338626E-3</c:v>
                </c:pt>
                <c:pt idx="10">
                  <c:v>2.0044920000000001E-3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2.0732580000000001E-4</c:v>
                </c:pt>
                <c:pt idx="15">
                  <c:v>6.2160356999999998E-3</c:v>
                </c:pt>
                <c:pt idx="16">
                  <c:v>1.1210128999999999E-2</c:v>
                </c:pt>
                <c:pt idx="17">
                  <c:v>1.1706217999999999E-2</c:v>
                </c:pt>
                <c:pt idx="18">
                  <c:v>7.9124190000000004E-3</c:v>
                </c:pt>
                <c:pt idx="19">
                  <c:v>1.0504326E-3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2.1268362000000001E-3</c:v>
                </c:pt>
                <c:pt idx="27">
                  <c:v>7.3113539999999999E-3</c:v>
                </c:pt>
                <c:pt idx="28">
                  <c:v>1.1248869E-2</c:v>
                </c:pt>
                <c:pt idx="29">
                  <c:v>1.3589588999999999E-2</c:v>
                </c:pt>
                <c:pt idx="30">
                  <c:v>1.5855093000000001E-2</c:v>
                </c:pt>
                <c:pt idx="31">
                  <c:v>1.8122475999999998E-2</c:v>
                </c:pt>
                <c:pt idx="32">
                  <c:v>1.9336239000000002E-2</c:v>
                </c:pt>
                <c:pt idx="33">
                  <c:v>2.0692729999999999E-2</c:v>
                </c:pt>
                <c:pt idx="34">
                  <c:v>2.1588791E-2</c:v>
                </c:pt>
                <c:pt idx="35">
                  <c:v>2.1947208999999999E-2</c:v>
                </c:pt>
                <c:pt idx="36">
                  <c:v>2.0572191E-2</c:v>
                </c:pt>
                <c:pt idx="37">
                  <c:v>1.7029104999999999E-2</c:v>
                </c:pt>
                <c:pt idx="38">
                  <c:v>1.1784999000000001E-2</c:v>
                </c:pt>
                <c:pt idx="39">
                  <c:v>6.6235405000000004E-3</c:v>
                </c:pt>
                <c:pt idx="40">
                  <c:v>2.4852875999999999E-3</c:v>
                </c:pt>
                <c:pt idx="41">
                  <c:v>4.6335457999999998E-4</c:v>
                </c:pt>
                <c:pt idx="42">
                  <c:v>1.5769646999999999E-4</c:v>
                </c:pt>
                <c:pt idx="43">
                  <c:v>2.9156476000000001E-3</c:v>
                </c:pt>
                <c:pt idx="44">
                  <c:v>9.2234729999999994E-3</c:v>
                </c:pt>
                <c:pt idx="45">
                  <c:v>1.7567491000000001E-2</c:v>
                </c:pt>
                <c:pt idx="46">
                  <c:v>2.5054645E-2</c:v>
                </c:pt>
                <c:pt idx="47">
                  <c:v>2.9049318000000001E-2</c:v>
                </c:pt>
                <c:pt idx="48">
                  <c:v>2.9377455E-2</c:v>
                </c:pt>
                <c:pt idx="49">
                  <c:v>2.7848449000000001E-2</c:v>
                </c:pt>
                <c:pt idx="50">
                  <c:v>2.5971714E-2</c:v>
                </c:pt>
                <c:pt idx="51">
                  <c:v>2.577467E-2</c:v>
                </c:pt>
                <c:pt idx="52">
                  <c:v>2.7646651000000001E-2</c:v>
                </c:pt>
                <c:pt idx="53">
                  <c:v>2.9649293E-2</c:v>
                </c:pt>
                <c:pt idx="54">
                  <c:v>2.9785424000000001E-2</c:v>
                </c:pt>
                <c:pt idx="55">
                  <c:v>2.8541073E-2</c:v>
                </c:pt>
                <c:pt idx="56">
                  <c:v>2.8262531E-2</c:v>
                </c:pt>
                <c:pt idx="57">
                  <c:v>3.0624624E-2</c:v>
                </c:pt>
                <c:pt idx="58">
                  <c:v>3.4778506000000001E-2</c:v>
                </c:pt>
                <c:pt idx="59">
                  <c:v>3.8623600000000001E-2</c:v>
                </c:pt>
                <c:pt idx="60">
                  <c:v>3.9808626999999999E-2</c:v>
                </c:pt>
                <c:pt idx="61">
                  <c:v>4.0158894000000001E-2</c:v>
                </c:pt>
                <c:pt idx="62">
                  <c:v>4.0346069999999998E-2</c:v>
                </c:pt>
                <c:pt idx="63">
                  <c:v>3.9958916999999997E-2</c:v>
                </c:pt>
                <c:pt idx="64">
                  <c:v>3.7569581999999997E-2</c:v>
                </c:pt>
                <c:pt idx="65">
                  <c:v>3.5151858000000001E-2</c:v>
                </c:pt>
                <c:pt idx="66">
                  <c:v>3.7312169999999999E-2</c:v>
                </c:pt>
                <c:pt idx="67">
                  <c:v>4.6610012999999999E-2</c:v>
                </c:pt>
                <c:pt idx="68">
                  <c:v>5.8783601999999997E-2</c:v>
                </c:pt>
                <c:pt idx="69">
                  <c:v>6.4955499999999999E-2</c:v>
                </c:pt>
                <c:pt idx="70">
                  <c:v>6.0030103000000001E-2</c:v>
                </c:pt>
                <c:pt idx="71">
                  <c:v>4.6632319999999998E-2</c:v>
                </c:pt>
                <c:pt idx="72">
                  <c:v>3.2510135000000003E-2</c:v>
                </c:pt>
                <c:pt idx="73">
                  <c:v>2.2977876000000001E-2</c:v>
                </c:pt>
                <c:pt idx="74">
                  <c:v>1.8743546999999999E-2</c:v>
                </c:pt>
                <c:pt idx="75">
                  <c:v>1.6750837000000001E-2</c:v>
                </c:pt>
                <c:pt idx="76">
                  <c:v>1.558872E-2</c:v>
                </c:pt>
                <c:pt idx="77">
                  <c:v>1.6391869999999999E-2</c:v>
                </c:pt>
                <c:pt idx="78">
                  <c:v>2.0768963000000001E-2</c:v>
                </c:pt>
                <c:pt idx="79">
                  <c:v>2.6672049999999999E-2</c:v>
                </c:pt>
                <c:pt idx="80">
                  <c:v>2.8794693E-2</c:v>
                </c:pt>
                <c:pt idx="81">
                  <c:v>2.3654954999999998E-2</c:v>
                </c:pt>
                <c:pt idx="82">
                  <c:v>1.2103174E-2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8.6249760000000003E-4</c:v>
                </c:pt>
                <c:pt idx="89">
                  <c:v>7.8032249999999996E-3</c:v>
                </c:pt>
                <c:pt idx="90">
                  <c:v>1.4370439E-2</c:v>
                </c:pt>
                <c:pt idx="91">
                  <c:v>2.0601619000000002E-2</c:v>
                </c:pt>
                <c:pt idx="92">
                  <c:v>2.4790011000000001E-2</c:v>
                </c:pt>
                <c:pt idx="93">
                  <c:v>2.6875771999999999E-2</c:v>
                </c:pt>
                <c:pt idx="94">
                  <c:v>2.7146832999999999E-2</c:v>
                </c:pt>
                <c:pt idx="95">
                  <c:v>2.6048284000000001E-2</c:v>
                </c:pt>
                <c:pt idx="96">
                  <c:v>2.5616883999999999E-2</c:v>
                </c:pt>
                <c:pt idx="97">
                  <c:v>2.5836127E-2</c:v>
                </c:pt>
                <c:pt idx="98">
                  <c:v>2.6433083999999999E-2</c:v>
                </c:pt>
                <c:pt idx="99">
                  <c:v>2.6981872E-2</c:v>
                </c:pt>
                <c:pt idx="100">
                  <c:v>2.7239236999999999E-2</c:v>
                </c:pt>
                <c:pt idx="101">
                  <c:v>2.7784739999999999E-2</c:v>
                </c:pt>
                <c:pt idx="102">
                  <c:v>2.8295746E-2</c:v>
                </c:pt>
                <c:pt idx="103">
                  <c:v>2.9360706E-2</c:v>
                </c:pt>
                <c:pt idx="104">
                  <c:v>2.9848527E-2</c:v>
                </c:pt>
                <c:pt idx="105">
                  <c:v>2.9785529000000002E-2</c:v>
                </c:pt>
                <c:pt idx="106">
                  <c:v>2.9019923999999999E-2</c:v>
                </c:pt>
                <c:pt idx="107">
                  <c:v>2.7923156000000001E-2</c:v>
                </c:pt>
                <c:pt idx="108">
                  <c:v>2.5607629999999999E-2</c:v>
                </c:pt>
                <c:pt idx="109">
                  <c:v>2.2497238999999999E-2</c:v>
                </c:pt>
                <c:pt idx="110">
                  <c:v>1.9134924000000001E-2</c:v>
                </c:pt>
                <c:pt idx="111">
                  <c:v>1.6085861E-2</c:v>
                </c:pt>
                <c:pt idx="112">
                  <c:v>1.1817701999999999E-2</c:v>
                </c:pt>
                <c:pt idx="113">
                  <c:v>7.5553269999999997E-3</c:v>
                </c:pt>
                <c:pt idx="114">
                  <c:v>2.8197324999999999E-3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FD70-4510-A00D-CF6D6CBA99EB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[4]Sheet1!$D$933:$DT$933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6.8683039999999996E-5</c:v>
                </c:pt>
                <c:pt idx="6">
                  <c:v>1.5257426000000001E-3</c:v>
                </c:pt>
                <c:pt idx="7">
                  <c:v>4.4757499999999997E-3</c:v>
                </c:pt>
                <c:pt idx="8">
                  <c:v>6.625756E-3</c:v>
                </c:pt>
                <c:pt idx="9">
                  <c:v>5.9338626E-3</c:v>
                </c:pt>
                <c:pt idx="10">
                  <c:v>2.0044920000000001E-3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2.0732580000000001E-4</c:v>
                </c:pt>
                <c:pt idx="15">
                  <c:v>6.2160356999999998E-3</c:v>
                </c:pt>
                <c:pt idx="16">
                  <c:v>1.1210128999999999E-2</c:v>
                </c:pt>
                <c:pt idx="17">
                  <c:v>1.1706217999999999E-2</c:v>
                </c:pt>
                <c:pt idx="18">
                  <c:v>7.9124190000000004E-3</c:v>
                </c:pt>
                <c:pt idx="19">
                  <c:v>1.0504326E-3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2.1268362000000001E-3</c:v>
                </c:pt>
                <c:pt idx="27">
                  <c:v>7.3113539999999999E-3</c:v>
                </c:pt>
                <c:pt idx="28">
                  <c:v>1.1248869E-2</c:v>
                </c:pt>
                <c:pt idx="29">
                  <c:v>1.3589588999999999E-2</c:v>
                </c:pt>
                <c:pt idx="30">
                  <c:v>1.5855093000000001E-2</c:v>
                </c:pt>
                <c:pt idx="31">
                  <c:v>1.8122475999999998E-2</c:v>
                </c:pt>
                <c:pt idx="32">
                  <c:v>1.9336239000000002E-2</c:v>
                </c:pt>
                <c:pt idx="33">
                  <c:v>2.0692729999999999E-2</c:v>
                </c:pt>
                <c:pt idx="34">
                  <c:v>2.1588791E-2</c:v>
                </c:pt>
                <c:pt idx="35">
                  <c:v>2.1947208999999999E-2</c:v>
                </c:pt>
                <c:pt idx="36">
                  <c:v>2.0572191E-2</c:v>
                </c:pt>
                <c:pt idx="37">
                  <c:v>1.7029104999999999E-2</c:v>
                </c:pt>
                <c:pt idx="38">
                  <c:v>1.1784999000000001E-2</c:v>
                </c:pt>
                <c:pt idx="39">
                  <c:v>6.6235405000000004E-3</c:v>
                </c:pt>
                <c:pt idx="40">
                  <c:v>2.4852875999999999E-3</c:v>
                </c:pt>
                <c:pt idx="41">
                  <c:v>4.6335457999999998E-4</c:v>
                </c:pt>
                <c:pt idx="42">
                  <c:v>1.5769646999999999E-4</c:v>
                </c:pt>
                <c:pt idx="43">
                  <c:v>2.9156476000000001E-3</c:v>
                </c:pt>
                <c:pt idx="44">
                  <c:v>9.2234729999999994E-3</c:v>
                </c:pt>
                <c:pt idx="45">
                  <c:v>1.7567491000000001E-2</c:v>
                </c:pt>
                <c:pt idx="46">
                  <c:v>2.5054645E-2</c:v>
                </c:pt>
                <c:pt idx="47">
                  <c:v>2.9049318000000001E-2</c:v>
                </c:pt>
                <c:pt idx="48">
                  <c:v>2.9377455E-2</c:v>
                </c:pt>
                <c:pt idx="49">
                  <c:v>2.7848449000000001E-2</c:v>
                </c:pt>
                <c:pt idx="50">
                  <c:v>2.5971714E-2</c:v>
                </c:pt>
                <c:pt idx="51">
                  <c:v>2.577467E-2</c:v>
                </c:pt>
                <c:pt idx="52">
                  <c:v>2.7646651000000001E-2</c:v>
                </c:pt>
                <c:pt idx="53">
                  <c:v>2.9649293E-2</c:v>
                </c:pt>
                <c:pt idx="54">
                  <c:v>2.9785424000000001E-2</c:v>
                </c:pt>
                <c:pt idx="55">
                  <c:v>2.8541073E-2</c:v>
                </c:pt>
                <c:pt idx="56">
                  <c:v>2.8262531E-2</c:v>
                </c:pt>
                <c:pt idx="57">
                  <c:v>3.0624624E-2</c:v>
                </c:pt>
                <c:pt idx="58">
                  <c:v>3.4778506000000001E-2</c:v>
                </c:pt>
                <c:pt idx="59">
                  <c:v>3.8623600000000001E-2</c:v>
                </c:pt>
                <c:pt idx="60">
                  <c:v>3.9808626999999999E-2</c:v>
                </c:pt>
                <c:pt idx="61">
                  <c:v>4.0158894000000001E-2</c:v>
                </c:pt>
                <c:pt idx="62">
                  <c:v>4.0346069999999998E-2</c:v>
                </c:pt>
                <c:pt idx="63">
                  <c:v>3.9958916999999997E-2</c:v>
                </c:pt>
                <c:pt idx="64">
                  <c:v>3.7569581999999997E-2</c:v>
                </c:pt>
                <c:pt idx="65">
                  <c:v>3.5151858000000001E-2</c:v>
                </c:pt>
                <c:pt idx="66">
                  <c:v>3.7312169999999999E-2</c:v>
                </c:pt>
                <c:pt idx="67">
                  <c:v>4.6610012999999999E-2</c:v>
                </c:pt>
                <c:pt idx="68">
                  <c:v>5.8783601999999997E-2</c:v>
                </c:pt>
                <c:pt idx="69">
                  <c:v>6.4955499999999999E-2</c:v>
                </c:pt>
                <c:pt idx="70">
                  <c:v>6.0030103000000001E-2</c:v>
                </c:pt>
                <c:pt idx="71">
                  <c:v>4.6632319999999998E-2</c:v>
                </c:pt>
                <c:pt idx="72">
                  <c:v>3.2510135000000003E-2</c:v>
                </c:pt>
                <c:pt idx="73">
                  <c:v>2.2977876000000001E-2</c:v>
                </c:pt>
                <c:pt idx="74">
                  <c:v>1.8743546999999999E-2</c:v>
                </c:pt>
                <c:pt idx="75">
                  <c:v>1.6750837000000001E-2</c:v>
                </c:pt>
                <c:pt idx="76">
                  <c:v>1.558872E-2</c:v>
                </c:pt>
                <c:pt idx="77">
                  <c:v>1.6391869999999999E-2</c:v>
                </c:pt>
                <c:pt idx="78">
                  <c:v>2.0768963000000001E-2</c:v>
                </c:pt>
                <c:pt idx="79">
                  <c:v>2.6672049999999999E-2</c:v>
                </c:pt>
                <c:pt idx="80">
                  <c:v>2.8794693E-2</c:v>
                </c:pt>
                <c:pt idx="81">
                  <c:v>2.3654954999999998E-2</c:v>
                </c:pt>
                <c:pt idx="82">
                  <c:v>1.2103174E-2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8.6249760000000003E-4</c:v>
                </c:pt>
                <c:pt idx="89">
                  <c:v>7.8032249999999996E-3</c:v>
                </c:pt>
                <c:pt idx="90">
                  <c:v>1.4370439E-2</c:v>
                </c:pt>
                <c:pt idx="91">
                  <c:v>2.0601619000000002E-2</c:v>
                </c:pt>
                <c:pt idx="92">
                  <c:v>2.4790011000000001E-2</c:v>
                </c:pt>
                <c:pt idx="93">
                  <c:v>2.6875771999999999E-2</c:v>
                </c:pt>
                <c:pt idx="94">
                  <c:v>2.7146832999999999E-2</c:v>
                </c:pt>
                <c:pt idx="95">
                  <c:v>2.6048284000000001E-2</c:v>
                </c:pt>
                <c:pt idx="96">
                  <c:v>2.5616883999999999E-2</c:v>
                </c:pt>
                <c:pt idx="97">
                  <c:v>2.5836127E-2</c:v>
                </c:pt>
                <c:pt idx="98">
                  <c:v>2.6433083999999999E-2</c:v>
                </c:pt>
                <c:pt idx="99">
                  <c:v>2.6981872E-2</c:v>
                </c:pt>
                <c:pt idx="100">
                  <c:v>2.7239236999999999E-2</c:v>
                </c:pt>
                <c:pt idx="101">
                  <c:v>2.7784739999999999E-2</c:v>
                </c:pt>
                <c:pt idx="102">
                  <c:v>2.8295746E-2</c:v>
                </c:pt>
                <c:pt idx="103">
                  <c:v>2.9360706E-2</c:v>
                </c:pt>
                <c:pt idx="104">
                  <c:v>2.9848527E-2</c:v>
                </c:pt>
                <c:pt idx="105">
                  <c:v>2.9785529000000002E-2</c:v>
                </c:pt>
                <c:pt idx="106">
                  <c:v>2.9019923999999999E-2</c:v>
                </c:pt>
                <c:pt idx="107">
                  <c:v>2.7923156000000001E-2</c:v>
                </c:pt>
                <c:pt idx="108">
                  <c:v>2.5607629999999999E-2</c:v>
                </c:pt>
                <c:pt idx="109">
                  <c:v>2.2497238999999999E-2</c:v>
                </c:pt>
                <c:pt idx="110">
                  <c:v>1.9134924000000001E-2</c:v>
                </c:pt>
                <c:pt idx="111">
                  <c:v>1.6085861E-2</c:v>
                </c:pt>
                <c:pt idx="112">
                  <c:v>1.1817701999999999E-2</c:v>
                </c:pt>
                <c:pt idx="113">
                  <c:v>7.5553269999999997E-3</c:v>
                </c:pt>
                <c:pt idx="114">
                  <c:v>2.8197324999999999E-3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FD70-4510-A00D-CF6D6CBA99EB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[4]Sheet1!$D$934:$DT$934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6.8683039999999996E-5</c:v>
                </c:pt>
                <c:pt idx="6">
                  <c:v>1.5257426000000001E-3</c:v>
                </c:pt>
                <c:pt idx="7">
                  <c:v>4.4757499999999997E-3</c:v>
                </c:pt>
                <c:pt idx="8">
                  <c:v>6.625756E-3</c:v>
                </c:pt>
                <c:pt idx="9">
                  <c:v>5.9338626E-3</c:v>
                </c:pt>
                <c:pt idx="10">
                  <c:v>2.0044920000000001E-3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2.0732580000000001E-4</c:v>
                </c:pt>
                <c:pt idx="15">
                  <c:v>6.2160356999999998E-3</c:v>
                </c:pt>
                <c:pt idx="16">
                  <c:v>1.1210128999999999E-2</c:v>
                </c:pt>
                <c:pt idx="17">
                  <c:v>1.1706217999999999E-2</c:v>
                </c:pt>
                <c:pt idx="18">
                  <c:v>7.9124190000000004E-3</c:v>
                </c:pt>
                <c:pt idx="19">
                  <c:v>1.0504326E-3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2.1268362000000001E-3</c:v>
                </c:pt>
                <c:pt idx="27">
                  <c:v>7.3113539999999999E-3</c:v>
                </c:pt>
                <c:pt idx="28">
                  <c:v>1.1248869E-2</c:v>
                </c:pt>
                <c:pt idx="29">
                  <c:v>1.3589588999999999E-2</c:v>
                </c:pt>
                <c:pt idx="30">
                  <c:v>1.5855093000000001E-2</c:v>
                </c:pt>
                <c:pt idx="31">
                  <c:v>1.8122475999999998E-2</c:v>
                </c:pt>
                <c:pt idx="32">
                  <c:v>1.9336239000000002E-2</c:v>
                </c:pt>
                <c:pt idx="33">
                  <c:v>2.0692729999999999E-2</c:v>
                </c:pt>
                <c:pt idx="34">
                  <c:v>2.1588791E-2</c:v>
                </c:pt>
                <c:pt idx="35">
                  <c:v>2.1947208999999999E-2</c:v>
                </c:pt>
                <c:pt idx="36">
                  <c:v>2.0572191E-2</c:v>
                </c:pt>
                <c:pt idx="37">
                  <c:v>1.7029104999999999E-2</c:v>
                </c:pt>
                <c:pt idx="38">
                  <c:v>1.1784999000000001E-2</c:v>
                </c:pt>
                <c:pt idx="39">
                  <c:v>6.6235405000000004E-3</c:v>
                </c:pt>
                <c:pt idx="40">
                  <c:v>2.4852875999999999E-3</c:v>
                </c:pt>
                <c:pt idx="41">
                  <c:v>4.6335457999999998E-4</c:v>
                </c:pt>
                <c:pt idx="42">
                  <c:v>1.5769646999999999E-4</c:v>
                </c:pt>
                <c:pt idx="43">
                  <c:v>2.9156476000000001E-3</c:v>
                </c:pt>
                <c:pt idx="44">
                  <c:v>9.2234729999999994E-3</c:v>
                </c:pt>
                <c:pt idx="45">
                  <c:v>1.7567491000000001E-2</c:v>
                </c:pt>
                <c:pt idx="46">
                  <c:v>2.5054645E-2</c:v>
                </c:pt>
                <c:pt idx="47">
                  <c:v>2.9049318000000001E-2</c:v>
                </c:pt>
                <c:pt idx="48">
                  <c:v>2.9377455E-2</c:v>
                </c:pt>
                <c:pt idx="49">
                  <c:v>2.7848449000000001E-2</c:v>
                </c:pt>
                <c:pt idx="50">
                  <c:v>2.5971714E-2</c:v>
                </c:pt>
                <c:pt idx="51">
                  <c:v>2.577467E-2</c:v>
                </c:pt>
                <c:pt idx="52">
                  <c:v>2.7646651000000001E-2</c:v>
                </c:pt>
                <c:pt idx="53">
                  <c:v>2.9649293E-2</c:v>
                </c:pt>
                <c:pt idx="54">
                  <c:v>2.9785424000000001E-2</c:v>
                </c:pt>
                <c:pt idx="55">
                  <c:v>2.8541073E-2</c:v>
                </c:pt>
                <c:pt idx="56">
                  <c:v>2.8262531E-2</c:v>
                </c:pt>
                <c:pt idx="57">
                  <c:v>3.0624624E-2</c:v>
                </c:pt>
                <c:pt idx="58">
                  <c:v>3.4778506000000001E-2</c:v>
                </c:pt>
                <c:pt idx="59">
                  <c:v>3.8623600000000001E-2</c:v>
                </c:pt>
                <c:pt idx="60">
                  <c:v>3.9808626999999999E-2</c:v>
                </c:pt>
                <c:pt idx="61">
                  <c:v>4.0158894000000001E-2</c:v>
                </c:pt>
                <c:pt idx="62">
                  <c:v>4.0346069999999998E-2</c:v>
                </c:pt>
                <c:pt idx="63">
                  <c:v>3.9958916999999997E-2</c:v>
                </c:pt>
                <c:pt idx="64">
                  <c:v>3.7569581999999997E-2</c:v>
                </c:pt>
                <c:pt idx="65">
                  <c:v>3.5151858000000001E-2</c:v>
                </c:pt>
                <c:pt idx="66">
                  <c:v>3.7312169999999999E-2</c:v>
                </c:pt>
                <c:pt idx="67">
                  <c:v>4.6610012999999999E-2</c:v>
                </c:pt>
                <c:pt idx="68">
                  <c:v>5.8783601999999997E-2</c:v>
                </c:pt>
                <c:pt idx="69">
                  <c:v>6.4955499999999999E-2</c:v>
                </c:pt>
                <c:pt idx="70">
                  <c:v>6.0030103000000001E-2</c:v>
                </c:pt>
                <c:pt idx="71">
                  <c:v>4.6632319999999998E-2</c:v>
                </c:pt>
                <c:pt idx="72">
                  <c:v>3.2510135000000003E-2</c:v>
                </c:pt>
                <c:pt idx="73">
                  <c:v>2.2977876000000001E-2</c:v>
                </c:pt>
                <c:pt idx="74">
                  <c:v>1.8743546999999999E-2</c:v>
                </c:pt>
                <c:pt idx="75">
                  <c:v>1.6750837000000001E-2</c:v>
                </c:pt>
                <c:pt idx="76">
                  <c:v>1.558872E-2</c:v>
                </c:pt>
                <c:pt idx="77">
                  <c:v>1.6391869999999999E-2</c:v>
                </c:pt>
                <c:pt idx="78">
                  <c:v>2.0768963000000001E-2</c:v>
                </c:pt>
                <c:pt idx="79">
                  <c:v>2.6672049999999999E-2</c:v>
                </c:pt>
                <c:pt idx="80">
                  <c:v>2.8794693E-2</c:v>
                </c:pt>
                <c:pt idx="81">
                  <c:v>2.3654954999999998E-2</c:v>
                </c:pt>
                <c:pt idx="82">
                  <c:v>1.2103174E-2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8.6249760000000003E-4</c:v>
                </c:pt>
                <c:pt idx="89">
                  <c:v>7.8032249999999996E-3</c:v>
                </c:pt>
                <c:pt idx="90">
                  <c:v>1.4370439E-2</c:v>
                </c:pt>
                <c:pt idx="91">
                  <c:v>2.0601619000000002E-2</c:v>
                </c:pt>
                <c:pt idx="92">
                  <c:v>2.4790011000000001E-2</c:v>
                </c:pt>
                <c:pt idx="93">
                  <c:v>2.6875771999999999E-2</c:v>
                </c:pt>
                <c:pt idx="94">
                  <c:v>2.7146832999999999E-2</c:v>
                </c:pt>
                <c:pt idx="95">
                  <c:v>2.6048284000000001E-2</c:v>
                </c:pt>
                <c:pt idx="96">
                  <c:v>2.5616883999999999E-2</c:v>
                </c:pt>
                <c:pt idx="97">
                  <c:v>2.5836127E-2</c:v>
                </c:pt>
                <c:pt idx="98">
                  <c:v>2.6433083999999999E-2</c:v>
                </c:pt>
                <c:pt idx="99">
                  <c:v>2.6981872E-2</c:v>
                </c:pt>
                <c:pt idx="100">
                  <c:v>2.7239236999999999E-2</c:v>
                </c:pt>
                <c:pt idx="101">
                  <c:v>2.7784739999999999E-2</c:v>
                </c:pt>
                <c:pt idx="102">
                  <c:v>2.8295746E-2</c:v>
                </c:pt>
                <c:pt idx="103">
                  <c:v>2.9360706E-2</c:v>
                </c:pt>
                <c:pt idx="104">
                  <c:v>2.9848527E-2</c:v>
                </c:pt>
                <c:pt idx="105">
                  <c:v>2.9785529000000002E-2</c:v>
                </c:pt>
                <c:pt idx="106">
                  <c:v>2.9019923999999999E-2</c:v>
                </c:pt>
                <c:pt idx="107">
                  <c:v>2.7923156000000001E-2</c:v>
                </c:pt>
                <c:pt idx="108">
                  <c:v>2.5607629999999999E-2</c:v>
                </c:pt>
                <c:pt idx="109">
                  <c:v>2.2497238999999999E-2</c:v>
                </c:pt>
                <c:pt idx="110">
                  <c:v>1.9134924000000001E-2</c:v>
                </c:pt>
                <c:pt idx="111">
                  <c:v>1.6085861E-2</c:v>
                </c:pt>
                <c:pt idx="112">
                  <c:v>1.1817701999999999E-2</c:v>
                </c:pt>
                <c:pt idx="113">
                  <c:v>7.5553269999999997E-3</c:v>
                </c:pt>
                <c:pt idx="114">
                  <c:v>2.8197324999999999E-3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FD70-4510-A00D-CF6D6CBA99EB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[4]Sheet1!$D$935:$DT$935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6.8683039999999996E-5</c:v>
                </c:pt>
                <c:pt idx="6">
                  <c:v>1.5257426000000001E-3</c:v>
                </c:pt>
                <c:pt idx="7">
                  <c:v>4.4757499999999997E-3</c:v>
                </c:pt>
                <c:pt idx="8">
                  <c:v>6.625756E-3</c:v>
                </c:pt>
                <c:pt idx="9">
                  <c:v>5.9338626E-3</c:v>
                </c:pt>
                <c:pt idx="10">
                  <c:v>2.0044920000000001E-3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2.0732580000000001E-4</c:v>
                </c:pt>
                <c:pt idx="15">
                  <c:v>6.2160356999999998E-3</c:v>
                </c:pt>
                <c:pt idx="16">
                  <c:v>1.1210128999999999E-2</c:v>
                </c:pt>
                <c:pt idx="17">
                  <c:v>1.1706217999999999E-2</c:v>
                </c:pt>
                <c:pt idx="18">
                  <c:v>7.9124190000000004E-3</c:v>
                </c:pt>
                <c:pt idx="19">
                  <c:v>1.0504326E-3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2.1268362000000001E-3</c:v>
                </c:pt>
                <c:pt idx="27">
                  <c:v>7.3113539999999999E-3</c:v>
                </c:pt>
                <c:pt idx="28">
                  <c:v>1.1248869E-2</c:v>
                </c:pt>
                <c:pt idx="29">
                  <c:v>1.3589588999999999E-2</c:v>
                </c:pt>
                <c:pt idx="30">
                  <c:v>1.5855093000000001E-2</c:v>
                </c:pt>
                <c:pt idx="31">
                  <c:v>1.8122475999999998E-2</c:v>
                </c:pt>
                <c:pt idx="32">
                  <c:v>1.9336239000000002E-2</c:v>
                </c:pt>
                <c:pt idx="33">
                  <c:v>2.0692729999999999E-2</c:v>
                </c:pt>
                <c:pt idx="34">
                  <c:v>2.1588791E-2</c:v>
                </c:pt>
                <c:pt idx="35">
                  <c:v>2.1947208999999999E-2</c:v>
                </c:pt>
                <c:pt idx="36">
                  <c:v>2.0572191E-2</c:v>
                </c:pt>
                <c:pt idx="37">
                  <c:v>1.7029104999999999E-2</c:v>
                </c:pt>
                <c:pt idx="38">
                  <c:v>1.1784999000000001E-2</c:v>
                </c:pt>
                <c:pt idx="39">
                  <c:v>6.6235405000000004E-3</c:v>
                </c:pt>
                <c:pt idx="40">
                  <c:v>2.4852875999999999E-3</c:v>
                </c:pt>
                <c:pt idx="41">
                  <c:v>4.6335457999999998E-4</c:v>
                </c:pt>
                <c:pt idx="42">
                  <c:v>1.5769646999999999E-4</c:v>
                </c:pt>
                <c:pt idx="43">
                  <c:v>2.9156476000000001E-3</c:v>
                </c:pt>
                <c:pt idx="44">
                  <c:v>9.2234729999999994E-3</c:v>
                </c:pt>
                <c:pt idx="45">
                  <c:v>1.7567491000000001E-2</c:v>
                </c:pt>
                <c:pt idx="46">
                  <c:v>2.5054645E-2</c:v>
                </c:pt>
                <c:pt idx="47">
                  <c:v>2.9049318000000001E-2</c:v>
                </c:pt>
                <c:pt idx="48">
                  <c:v>2.9377455E-2</c:v>
                </c:pt>
                <c:pt idx="49">
                  <c:v>2.7848449000000001E-2</c:v>
                </c:pt>
                <c:pt idx="50">
                  <c:v>2.5971714E-2</c:v>
                </c:pt>
                <c:pt idx="51">
                  <c:v>2.577467E-2</c:v>
                </c:pt>
                <c:pt idx="52">
                  <c:v>2.7646651000000001E-2</c:v>
                </c:pt>
                <c:pt idx="53">
                  <c:v>2.9649293E-2</c:v>
                </c:pt>
                <c:pt idx="54">
                  <c:v>2.9785424000000001E-2</c:v>
                </c:pt>
                <c:pt idx="55">
                  <c:v>2.8541073E-2</c:v>
                </c:pt>
                <c:pt idx="56">
                  <c:v>2.8262531E-2</c:v>
                </c:pt>
                <c:pt idx="57">
                  <c:v>3.0624624E-2</c:v>
                </c:pt>
                <c:pt idx="58">
                  <c:v>3.4778506000000001E-2</c:v>
                </c:pt>
                <c:pt idx="59">
                  <c:v>3.8623600000000001E-2</c:v>
                </c:pt>
                <c:pt idx="60">
                  <c:v>3.9808626999999999E-2</c:v>
                </c:pt>
                <c:pt idx="61">
                  <c:v>4.0158894000000001E-2</c:v>
                </c:pt>
                <c:pt idx="62">
                  <c:v>4.0346069999999998E-2</c:v>
                </c:pt>
                <c:pt idx="63">
                  <c:v>3.9958916999999997E-2</c:v>
                </c:pt>
                <c:pt idx="64">
                  <c:v>3.7569581999999997E-2</c:v>
                </c:pt>
                <c:pt idx="65">
                  <c:v>3.5151858000000001E-2</c:v>
                </c:pt>
                <c:pt idx="66">
                  <c:v>3.7312169999999999E-2</c:v>
                </c:pt>
                <c:pt idx="67">
                  <c:v>4.6610012999999999E-2</c:v>
                </c:pt>
                <c:pt idx="68">
                  <c:v>5.8783601999999997E-2</c:v>
                </c:pt>
                <c:pt idx="69">
                  <c:v>6.4955499999999999E-2</c:v>
                </c:pt>
                <c:pt idx="70">
                  <c:v>6.0030103000000001E-2</c:v>
                </c:pt>
                <c:pt idx="71">
                  <c:v>4.6632319999999998E-2</c:v>
                </c:pt>
                <c:pt idx="72">
                  <c:v>3.2510135000000003E-2</c:v>
                </c:pt>
                <c:pt idx="73">
                  <c:v>2.2977876000000001E-2</c:v>
                </c:pt>
                <c:pt idx="74">
                  <c:v>1.8743546999999999E-2</c:v>
                </c:pt>
                <c:pt idx="75">
                  <c:v>1.6750837000000001E-2</c:v>
                </c:pt>
                <c:pt idx="76">
                  <c:v>1.558872E-2</c:v>
                </c:pt>
                <c:pt idx="77">
                  <c:v>1.6391869999999999E-2</c:v>
                </c:pt>
                <c:pt idx="78">
                  <c:v>2.0768963000000001E-2</c:v>
                </c:pt>
                <c:pt idx="79">
                  <c:v>2.6672049999999999E-2</c:v>
                </c:pt>
                <c:pt idx="80">
                  <c:v>2.8794693E-2</c:v>
                </c:pt>
                <c:pt idx="81">
                  <c:v>2.3654954999999998E-2</c:v>
                </c:pt>
                <c:pt idx="82">
                  <c:v>1.2103174E-2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8.6249760000000003E-4</c:v>
                </c:pt>
                <c:pt idx="89">
                  <c:v>7.8032249999999996E-3</c:v>
                </c:pt>
                <c:pt idx="90">
                  <c:v>1.4370439E-2</c:v>
                </c:pt>
                <c:pt idx="91">
                  <c:v>2.0601619000000002E-2</c:v>
                </c:pt>
                <c:pt idx="92">
                  <c:v>2.4790011000000001E-2</c:v>
                </c:pt>
                <c:pt idx="93">
                  <c:v>2.6875771999999999E-2</c:v>
                </c:pt>
                <c:pt idx="94">
                  <c:v>2.7146832999999999E-2</c:v>
                </c:pt>
                <c:pt idx="95">
                  <c:v>2.6048284000000001E-2</c:v>
                </c:pt>
                <c:pt idx="96">
                  <c:v>2.5616883999999999E-2</c:v>
                </c:pt>
                <c:pt idx="97">
                  <c:v>2.5836127E-2</c:v>
                </c:pt>
                <c:pt idx="98">
                  <c:v>2.6433083999999999E-2</c:v>
                </c:pt>
                <c:pt idx="99">
                  <c:v>2.6981872E-2</c:v>
                </c:pt>
                <c:pt idx="100">
                  <c:v>2.7239236999999999E-2</c:v>
                </c:pt>
                <c:pt idx="101">
                  <c:v>2.7784739999999999E-2</c:v>
                </c:pt>
                <c:pt idx="102">
                  <c:v>2.8295746E-2</c:v>
                </c:pt>
                <c:pt idx="103">
                  <c:v>2.9360706E-2</c:v>
                </c:pt>
                <c:pt idx="104">
                  <c:v>2.9848527E-2</c:v>
                </c:pt>
                <c:pt idx="105">
                  <c:v>2.9785529000000002E-2</c:v>
                </c:pt>
                <c:pt idx="106">
                  <c:v>2.9019923999999999E-2</c:v>
                </c:pt>
                <c:pt idx="107">
                  <c:v>2.7923156000000001E-2</c:v>
                </c:pt>
                <c:pt idx="108">
                  <c:v>2.5607629999999999E-2</c:v>
                </c:pt>
                <c:pt idx="109">
                  <c:v>2.2497238999999999E-2</c:v>
                </c:pt>
                <c:pt idx="110">
                  <c:v>1.9134924000000001E-2</c:v>
                </c:pt>
                <c:pt idx="111">
                  <c:v>1.6085861E-2</c:v>
                </c:pt>
                <c:pt idx="112">
                  <c:v>1.1817701999999999E-2</c:v>
                </c:pt>
                <c:pt idx="113">
                  <c:v>7.5553269999999997E-3</c:v>
                </c:pt>
                <c:pt idx="114">
                  <c:v>2.8197324999999999E-3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FD70-4510-A00D-CF6D6CBA99EB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[4]Sheet1!$D$936:$DT$936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6.8683039999999996E-5</c:v>
                </c:pt>
                <c:pt idx="6">
                  <c:v>1.5257426000000001E-3</c:v>
                </c:pt>
                <c:pt idx="7">
                  <c:v>4.4757499999999997E-3</c:v>
                </c:pt>
                <c:pt idx="8">
                  <c:v>6.625756E-3</c:v>
                </c:pt>
                <c:pt idx="9">
                  <c:v>5.9338626E-3</c:v>
                </c:pt>
                <c:pt idx="10">
                  <c:v>2.0044920000000001E-3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2.0732580000000001E-4</c:v>
                </c:pt>
                <c:pt idx="15">
                  <c:v>6.2160356999999998E-3</c:v>
                </c:pt>
                <c:pt idx="16">
                  <c:v>1.1210128999999999E-2</c:v>
                </c:pt>
                <c:pt idx="17">
                  <c:v>1.1706217999999999E-2</c:v>
                </c:pt>
                <c:pt idx="18">
                  <c:v>7.9124190000000004E-3</c:v>
                </c:pt>
                <c:pt idx="19">
                  <c:v>1.0504326E-3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2.1268362000000001E-3</c:v>
                </c:pt>
                <c:pt idx="27">
                  <c:v>7.3113539999999999E-3</c:v>
                </c:pt>
                <c:pt idx="28">
                  <c:v>1.1248869E-2</c:v>
                </c:pt>
                <c:pt idx="29">
                  <c:v>1.3589588999999999E-2</c:v>
                </c:pt>
                <c:pt idx="30">
                  <c:v>1.5855093000000001E-2</c:v>
                </c:pt>
                <c:pt idx="31">
                  <c:v>1.8122475999999998E-2</c:v>
                </c:pt>
                <c:pt idx="32">
                  <c:v>1.9336239000000002E-2</c:v>
                </c:pt>
                <c:pt idx="33">
                  <c:v>2.0692729999999999E-2</c:v>
                </c:pt>
                <c:pt idx="34">
                  <c:v>2.1588791E-2</c:v>
                </c:pt>
                <c:pt idx="35">
                  <c:v>2.1947208999999999E-2</c:v>
                </c:pt>
                <c:pt idx="36">
                  <c:v>2.0572191E-2</c:v>
                </c:pt>
                <c:pt idx="37">
                  <c:v>1.7029104999999999E-2</c:v>
                </c:pt>
                <c:pt idx="38">
                  <c:v>1.1784999000000001E-2</c:v>
                </c:pt>
                <c:pt idx="39">
                  <c:v>6.6235405000000004E-3</c:v>
                </c:pt>
                <c:pt idx="40">
                  <c:v>2.4852875999999999E-3</c:v>
                </c:pt>
                <c:pt idx="41">
                  <c:v>4.6335457999999998E-4</c:v>
                </c:pt>
                <c:pt idx="42">
                  <c:v>1.5769646999999999E-4</c:v>
                </c:pt>
                <c:pt idx="43">
                  <c:v>2.9156476000000001E-3</c:v>
                </c:pt>
                <c:pt idx="44">
                  <c:v>9.2234729999999994E-3</c:v>
                </c:pt>
                <c:pt idx="45">
                  <c:v>1.7567491000000001E-2</c:v>
                </c:pt>
                <c:pt idx="46">
                  <c:v>2.5054645E-2</c:v>
                </c:pt>
                <c:pt idx="47">
                  <c:v>2.9049318000000001E-2</c:v>
                </c:pt>
                <c:pt idx="48">
                  <c:v>2.9377455E-2</c:v>
                </c:pt>
                <c:pt idx="49">
                  <c:v>2.7848449000000001E-2</c:v>
                </c:pt>
                <c:pt idx="50">
                  <c:v>2.5971714E-2</c:v>
                </c:pt>
                <c:pt idx="51">
                  <c:v>2.577467E-2</c:v>
                </c:pt>
                <c:pt idx="52">
                  <c:v>2.7646651000000001E-2</c:v>
                </c:pt>
                <c:pt idx="53">
                  <c:v>2.9649293E-2</c:v>
                </c:pt>
                <c:pt idx="54">
                  <c:v>2.9785424000000001E-2</c:v>
                </c:pt>
                <c:pt idx="55">
                  <c:v>2.8541073E-2</c:v>
                </c:pt>
                <c:pt idx="56">
                  <c:v>2.8262531E-2</c:v>
                </c:pt>
                <c:pt idx="57">
                  <c:v>3.0624624E-2</c:v>
                </c:pt>
                <c:pt idx="58">
                  <c:v>3.4778506000000001E-2</c:v>
                </c:pt>
                <c:pt idx="59">
                  <c:v>3.8623600000000001E-2</c:v>
                </c:pt>
                <c:pt idx="60">
                  <c:v>3.9808626999999999E-2</c:v>
                </c:pt>
                <c:pt idx="61">
                  <c:v>4.0158894000000001E-2</c:v>
                </c:pt>
                <c:pt idx="62">
                  <c:v>4.0346069999999998E-2</c:v>
                </c:pt>
                <c:pt idx="63">
                  <c:v>3.9958916999999997E-2</c:v>
                </c:pt>
                <c:pt idx="64">
                  <c:v>3.7569581999999997E-2</c:v>
                </c:pt>
                <c:pt idx="65">
                  <c:v>3.5151858000000001E-2</c:v>
                </c:pt>
                <c:pt idx="66">
                  <c:v>3.7312169999999999E-2</c:v>
                </c:pt>
                <c:pt idx="67">
                  <c:v>4.6610012999999999E-2</c:v>
                </c:pt>
                <c:pt idx="68">
                  <c:v>5.8783601999999997E-2</c:v>
                </c:pt>
                <c:pt idx="69">
                  <c:v>6.4955499999999999E-2</c:v>
                </c:pt>
                <c:pt idx="70">
                  <c:v>6.0030103000000001E-2</c:v>
                </c:pt>
                <c:pt idx="71">
                  <c:v>4.6632319999999998E-2</c:v>
                </c:pt>
                <c:pt idx="72">
                  <c:v>3.2510135000000003E-2</c:v>
                </c:pt>
                <c:pt idx="73">
                  <c:v>2.2977876000000001E-2</c:v>
                </c:pt>
                <c:pt idx="74">
                  <c:v>1.8743546999999999E-2</c:v>
                </c:pt>
                <c:pt idx="75">
                  <c:v>1.6750837000000001E-2</c:v>
                </c:pt>
                <c:pt idx="76">
                  <c:v>1.558872E-2</c:v>
                </c:pt>
                <c:pt idx="77">
                  <c:v>1.6391869999999999E-2</c:v>
                </c:pt>
                <c:pt idx="78">
                  <c:v>2.0768963000000001E-2</c:v>
                </c:pt>
                <c:pt idx="79">
                  <c:v>2.6672049999999999E-2</c:v>
                </c:pt>
                <c:pt idx="80">
                  <c:v>2.8794693E-2</c:v>
                </c:pt>
                <c:pt idx="81">
                  <c:v>2.3654954999999998E-2</c:v>
                </c:pt>
                <c:pt idx="82">
                  <c:v>1.2103174E-2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8.6249760000000003E-4</c:v>
                </c:pt>
                <c:pt idx="89">
                  <c:v>7.8032249999999996E-3</c:v>
                </c:pt>
                <c:pt idx="90">
                  <c:v>1.4370439E-2</c:v>
                </c:pt>
                <c:pt idx="91">
                  <c:v>2.0601619000000002E-2</c:v>
                </c:pt>
                <c:pt idx="92">
                  <c:v>2.4790011000000001E-2</c:v>
                </c:pt>
                <c:pt idx="93">
                  <c:v>2.6875771999999999E-2</c:v>
                </c:pt>
                <c:pt idx="94">
                  <c:v>2.7146832999999999E-2</c:v>
                </c:pt>
                <c:pt idx="95">
                  <c:v>2.6048284000000001E-2</c:v>
                </c:pt>
                <c:pt idx="96">
                  <c:v>2.5616883999999999E-2</c:v>
                </c:pt>
                <c:pt idx="97">
                  <c:v>2.5836127E-2</c:v>
                </c:pt>
                <c:pt idx="98">
                  <c:v>2.6433083999999999E-2</c:v>
                </c:pt>
                <c:pt idx="99">
                  <c:v>2.6981872E-2</c:v>
                </c:pt>
                <c:pt idx="100">
                  <c:v>2.7239236999999999E-2</c:v>
                </c:pt>
                <c:pt idx="101">
                  <c:v>2.7784739999999999E-2</c:v>
                </c:pt>
                <c:pt idx="102">
                  <c:v>2.8295746E-2</c:v>
                </c:pt>
                <c:pt idx="103">
                  <c:v>2.9360706E-2</c:v>
                </c:pt>
                <c:pt idx="104">
                  <c:v>2.9848527E-2</c:v>
                </c:pt>
                <c:pt idx="105">
                  <c:v>2.9785529000000002E-2</c:v>
                </c:pt>
                <c:pt idx="106">
                  <c:v>2.9019923999999999E-2</c:v>
                </c:pt>
                <c:pt idx="107">
                  <c:v>2.7923156000000001E-2</c:v>
                </c:pt>
                <c:pt idx="108">
                  <c:v>2.5607629999999999E-2</c:v>
                </c:pt>
                <c:pt idx="109">
                  <c:v>2.2497238999999999E-2</c:v>
                </c:pt>
                <c:pt idx="110">
                  <c:v>1.9134924000000001E-2</c:v>
                </c:pt>
                <c:pt idx="111">
                  <c:v>1.6085861E-2</c:v>
                </c:pt>
                <c:pt idx="112">
                  <c:v>1.1817701999999999E-2</c:v>
                </c:pt>
                <c:pt idx="113">
                  <c:v>7.5553269999999997E-3</c:v>
                </c:pt>
                <c:pt idx="114">
                  <c:v>2.8197324999999999E-3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FD70-4510-A00D-CF6D6CBA99EB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[4]Sheet1!$D$937:$DT$937</c:f>
              <c:numCache>
                <c:formatCode>General</c:formatCode>
                <c:ptCount val="121"/>
                <c:pt idx="0">
                  <c:v>7.3094633000000001E-3</c:v>
                </c:pt>
                <c:pt idx="1">
                  <c:v>4.9334950000000004E-3</c:v>
                </c:pt>
                <c:pt idx="2">
                  <c:v>4.7944069999999997E-3</c:v>
                </c:pt>
                <c:pt idx="3">
                  <c:v>2.8326174000000001E-3</c:v>
                </c:pt>
                <c:pt idx="4">
                  <c:v>1.7353946999999999E-3</c:v>
                </c:pt>
                <c:pt idx="5">
                  <c:v>2.6942814999999999E-3</c:v>
                </c:pt>
                <c:pt idx="6">
                  <c:v>5.5572579999999998E-3</c:v>
                </c:pt>
                <c:pt idx="7">
                  <c:v>8.6710929999999995E-3</c:v>
                </c:pt>
                <c:pt idx="8">
                  <c:v>8.9296449999999999E-3</c:v>
                </c:pt>
                <c:pt idx="9">
                  <c:v>5.2784555999999998E-3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1.7326595000000001E-3</c:v>
                </c:pt>
                <c:pt idx="15">
                  <c:v>7.7021700000000004E-3</c:v>
                </c:pt>
                <c:pt idx="16">
                  <c:v>1.2540206E-2</c:v>
                </c:pt>
                <c:pt idx="17">
                  <c:v>1.2913467E-2</c:v>
                </c:pt>
                <c:pt idx="18">
                  <c:v>9.0083569999999998E-3</c:v>
                </c:pt>
                <c:pt idx="19">
                  <c:v>2.1291785E-3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2.4495699999999999E-3</c:v>
                </c:pt>
                <c:pt idx="27">
                  <c:v>9.0258449999999994E-3</c:v>
                </c:pt>
                <c:pt idx="28">
                  <c:v>1.4741999E-2</c:v>
                </c:pt>
                <c:pt idx="29">
                  <c:v>1.9147318E-2</c:v>
                </c:pt>
                <c:pt idx="30">
                  <c:v>2.3244224000000001E-2</c:v>
                </c:pt>
                <c:pt idx="31">
                  <c:v>2.6591573E-2</c:v>
                </c:pt>
                <c:pt idx="32">
                  <c:v>2.8285227999999999E-2</c:v>
                </c:pt>
                <c:pt idx="33">
                  <c:v>3.03929E-2</c:v>
                </c:pt>
                <c:pt idx="34">
                  <c:v>3.2717540000000003E-2</c:v>
                </c:pt>
                <c:pt idx="35">
                  <c:v>3.4739736E-2</c:v>
                </c:pt>
                <c:pt idx="36">
                  <c:v>3.425955E-2</c:v>
                </c:pt>
                <c:pt idx="37">
                  <c:v>3.0176776999999998E-2</c:v>
                </c:pt>
                <c:pt idx="38">
                  <c:v>2.3721260000000001E-2</c:v>
                </c:pt>
                <c:pt idx="39">
                  <c:v>1.7370212999999999E-2</c:v>
                </c:pt>
                <c:pt idx="40">
                  <c:v>1.1721904999999999E-2</c:v>
                </c:pt>
                <c:pt idx="41">
                  <c:v>8.4329309999999994E-3</c:v>
                </c:pt>
                <c:pt idx="42">
                  <c:v>6.7659369999999996E-3</c:v>
                </c:pt>
                <c:pt idx="43">
                  <c:v>8.2955589999999992E-3</c:v>
                </c:pt>
                <c:pt idx="44">
                  <c:v>1.3709801000000001E-2</c:v>
                </c:pt>
                <c:pt idx="45">
                  <c:v>2.0806526999999998E-2</c:v>
                </c:pt>
                <c:pt idx="46">
                  <c:v>2.6197676E-2</c:v>
                </c:pt>
                <c:pt idx="47">
                  <c:v>2.8094627E-2</c:v>
                </c:pt>
                <c:pt idx="48">
                  <c:v>2.8100159E-2</c:v>
                </c:pt>
                <c:pt idx="49">
                  <c:v>2.8532043E-2</c:v>
                </c:pt>
                <c:pt idx="50">
                  <c:v>2.9982977000000001E-2</c:v>
                </c:pt>
                <c:pt idx="51">
                  <c:v>3.2694429999999997E-2</c:v>
                </c:pt>
                <c:pt idx="52">
                  <c:v>3.5762391999999997E-2</c:v>
                </c:pt>
                <c:pt idx="53">
                  <c:v>3.7094097999999999E-2</c:v>
                </c:pt>
                <c:pt idx="54">
                  <c:v>3.4993864999999999E-2</c:v>
                </c:pt>
                <c:pt idx="55">
                  <c:v>3.1281374000000001E-2</c:v>
                </c:pt>
                <c:pt idx="56">
                  <c:v>2.9014656E-2</c:v>
                </c:pt>
                <c:pt idx="57">
                  <c:v>3.1720390000000001E-2</c:v>
                </c:pt>
                <c:pt idx="58">
                  <c:v>3.8555092999999999E-2</c:v>
                </c:pt>
                <c:pt idx="59">
                  <c:v>4.5643132000000003E-2</c:v>
                </c:pt>
                <c:pt idx="60">
                  <c:v>4.9097553000000002E-2</c:v>
                </c:pt>
                <c:pt idx="61">
                  <c:v>5.0710419999999999E-2</c:v>
                </c:pt>
                <c:pt idx="62">
                  <c:v>5.2556414000000003E-2</c:v>
                </c:pt>
                <c:pt idx="63">
                  <c:v>5.4503743E-2</c:v>
                </c:pt>
                <c:pt idx="64">
                  <c:v>5.3436211999999997E-2</c:v>
                </c:pt>
                <c:pt idx="65">
                  <c:v>4.8985710000000002E-2</c:v>
                </c:pt>
                <c:pt idx="66">
                  <c:v>4.6804480000000002E-2</c:v>
                </c:pt>
                <c:pt idx="67">
                  <c:v>5.2215724999999998E-2</c:v>
                </c:pt>
                <c:pt idx="68">
                  <c:v>6.2394690000000003E-2</c:v>
                </c:pt>
                <c:pt idx="69">
                  <c:v>6.6888879999999998E-2</c:v>
                </c:pt>
                <c:pt idx="70">
                  <c:v>5.8658927999999999E-2</c:v>
                </c:pt>
                <c:pt idx="71">
                  <c:v>4.0674679999999998E-2</c:v>
                </c:pt>
                <c:pt idx="72">
                  <c:v>2.3538139E-2</c:v>
                </c:pt>
                <c:pt idx="73">
                  <c:v>1.5051063999999999E-2</c:v>
                </c:pt>
                <c:pt idx="74">
                  <c:v>1.5683119999999998E-2</c:v>
                </c:pt>
                <c:pt idx="75">
                  <c:v>1.9994140000000001E-2</c:v>
                </c:pt>
                <c:pt idx="76">
                  <c:v>2.3703123E-2</c:v>
                </c:pt>
                <c:pt idx="77">
                  <c:v>2.5740322E-2</c:v>
                </c:pt>
                <c:pt idx="78">
                  <c:v>2.7839676000000001E-2</c:v>
                </c:pt>
                <c:pt idx="79">
                  <c:v>2.9930811000000002E-2</c:v>
                </c:pt>
                <c:pt idx="80">
                  <c:v>2.8808734999999999E-2</c:v>
                </c:pt>
                <c:pt idx="81">
                  <c:v>2.205029E-2</c:v>
                </c:pt>
                <c:pt idx="82">
                  <c:v>1.0498423999999999E-2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1.3145825000000001E-3</c:v>
                </c:pt>
                <c:pt idx="88">
                  <c:v>9.6031680000000005E-3</c:v>
                </c:pt>
                <c:pt idx="89">
                  <c:v>1.673094E-2</c:v>
                </c:pt>
                <c:pt idx="90">
                  <c:v>2.2543563999999999E-2</c:v>
                </c:pt>
                <c:pt idx="91">
                  <c:v>2.7572656000000001E-2</c:v>
                </c:pt>
                <c:pt idx="92">
                  <c:v>3.0788116000000001E-2</c:v>
                </c:pt>
                <c:pt idx="93">
                  <c:v>3.2478962E-2</c:v>
                </c:pt>
                <c:pt idx="94">
                  <c:v>3.3069886E-2</c:v>
                </c:pt>
                <c:pt idx="95">
                  <c:v>3.2691203000000002E-2</c:v>
                </c:pt>
                <c:pt idx="96">
                  <c:v>3.3983140000000002E-2</c:v>
                </c:pt>
                <c:pt idx="97">
                  <c:v>3.5828053999999998E-2</c:v>
                </c:pt>
                <c:pt idx="98">
                  <c:v>3.7561797000000001E-2</c:v>
                </c:pt>
                <c:pt idx="99">
                  <c:v>3.8572309999999999E-2</c:v>
                </c:pt>
                <c:pt idx="100">
                  <c:v>3.8752219999999997E-2</c:v>
                </c:pt>
                <c:pt idx="101">
                  <c:v>3.7849533999999997E-2</c:v>
                </c:pt>
                <c:pt idx="102">
                  <c:v>3.6421620000000002E-2</c:v>
                </c:pt>
                <c:pt idx="103">
                  <c:v>3.4890298E-2</c:v>
                </c:pt>
                <c:pt idx="104">
                  <c:v>3.2364964000000003E-2</c:v>
                </c:pt>
                <c:pt idx="105">
                  <c:v>2.9050883E-2</c:v>
                </c:pt>
                <c:pt idx="106">
                  <c:v>2.4958142999999999E-2</c:v>
                </c:pt>
                <c:pt idx="107">
                  <c:v>2.0936405000000002E-2</c:v>
                </c:pt>
                <c:pt idx="108">
                  <c:v>1.5713554000000001E-2</c:v>
                </c:pt>
                <c:pt idx="109">
                  <c:v>1.0173924000000001E-2</c:v>
                </c:pt>
                <c:pt idx="110">
                  <c:v>4.8793927000000004E-3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FD70-4510-A00D-CF6D6CBA99EB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[4]Sheet1!$D$938:$DT$938</c:f>
              <c:numCache>
                <c:formatCode>General</c:formatCode>
                <c:ptCount val="121"/>
                <c:pt idx="0">
                  <c:v>7.3094633000000001E-3</c:v>
                </c:pt>
                <c:pt idx="1">
                  <c:v>4.9334950000000004E-3</c:v>
                </c:pt>
                <c:pt idx="2">
                  <c:v>4.7944069999999997E-3</c:v>
                </c:pt>
                <c:pt idx="3">
                  <c:v>2.8326174000000001E-3</c:v>
                </c:pt>
                <c:pt idx="4">
                  <c:v>1.7353946999999999E-3</c:v>
                </c:pt>
                <c:pt idx="5">
                  <c:v>2.6942814999999999E-3</c:v>
                </c:pt>
                <c:pt idx="6">
                  <c:v>5.5572579999999998E-3</c:v>
                </c:pt>
                <c:pt idx="7">
                  <c:v>8.6710929999999995E-3</c:v>
                </c:pt>
                <c:pt idx="8">
                  <c:v>8.9296449999999999E-3</c:v>
                </c:pt>
                <c:pt idx="9">
                  <c:v>5.2784555999999998E-3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1.7326595000000001E-3</c:v>
                </c:pt>
                <c:pt idx="15">
                  <c:v>7.7021700000000004E-3</c:v>
                </c:pt>
                <c:pt idx="16">
                  <c:v>1.2540206E-2</c:v>
                </c:pt>
                <c:pt idx="17">
                  <c:v>1.2913467E-2</c:v>
                </c:pt>
                <c:pt idx="18">
                  <c:v>9.0083569999999998E-3</c:v>
                </c:pt>
                <c:pt idx="19">
                  <c:v>2.1291785E-3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2.4495699999999999E-3</c:v>
                </c:pt>
                <c:pt idx="27">
                  <c:v>9.0258449999999994E-3</c:v>
                </c:pt>
                <c:pt idx="28">
                  <c:v>1.4741999E-2</c:v>
                </c:pt>
                <c:pt idx="29">
                  <c:v>1.9147318E-2</c:v>
                </c:pt>
                <c:pt idx="30">
                  <c:v>2.3244224000000001E-2</c:v>
                </c:pt>
                <c:pt idx="31">
                  <c:v>2.6591573E-2</c:v>
                </c:pt>
                <c:pt idx="32">
                  <c:v>2.8285227999999999E-2</c:v>
                </c:pt>
                <c:pt idx="33">
                  <c:v>3.03929E-2</c:v>
                </c:pt>
                <c:pt idx="34">
                  <c:v>3.2717540000000003E-2</c:v>
                </c:pt>
                <c:pt idx="35">
                  <c:v>3.4739736E-2</c:v>
                </c:pt>
                <c:pt idx="36">
                  <c:v>3.425955E-2</c:v>
                </c:pt>
                <c:pt idx="37">
                  <c:v>3.0176776999999998E-2</c:v>
                </c:pt>
                <c:pt idx="38">
                  <c:v>2.3721260000000001E-2</c:v>
                </c:pt>
                <c:pt idx="39">
                  <c:v>1.7370212999999999E-2</c:v>
                </c:pt>
                <c:pt idx="40">
                  <c:v>1.1721904999999999E-2</c:v>
                </c:pt>
                <c:pt idx="41">
                  <c:v>8.4329309999999994E-3</c:v>
                </c:pt>
                <c:pt idx="42">
                  <c:v>6.7659369999999996E-3</c:v>
                </c:pt>
                <c:pt idx="43">
                  <c:v>8.2955589999999992E-3</c:v>
                </c:pt>
                <c:pt idx="44">
                  <c:v>1.3709801000000001E-2</c:v>
                </c:pt>
                <c:pt idx="45">
                  <c:v>2.0806526999999998E-2</c:v>
                </c:pt>
                <c:pt idx="46">
                  <c:v>2.6197676E-2</c:v>
                </c:pt>
                <c:pt idx="47">
                  <c:v>2.8094627E-2</c:v>
                </c:pt>
                <c:pt idx="48">
                  <c:v>2.8100159E-2</c:v>
                </c:pt>
                <c:pt idx="49">
                  <c:v>2.8532043E-2</c:v>
                </c:pt>
                <c:pt idx="50">
                  <c:v>2.9982977000000001E-2</c:v>
                </c:pt>
                <c:pt idx="51">
                  <c:v>3.2694429999999997E-2</c:v>
                </c:pt>
                <c:pt idx="52">
                  <c:v>3.5762391999999997E-2</c:v>
                </c:pt>
                <c:pt idx="53">
                  <c:v>3.7094097999999999E-2</c:v>
                </c:pt>
                <c:pt idx="54">
                  <c:v>3.4993864999999999E-2</c:v>
                </c:pt>
                <c:pt idx="55">
                  <c:v>3.1281374000000001E-2</c:v>
                </c:pt>
                <c:pt idx="56">
                  <c:v>2.9014656E-2</c:v>
                </c:pt>
                <c:pt idx="57">
                  <c:v>3.1720390000000001E-2</c:v>
                </c:pt>
                <c:pt idx="58">
                  <c:v>3.8555092999999999E-2</c:v>
                </c:pt>
                <c:pt idx="59">
                  <c:v>4.5643132000000003E-2</c:v>
                </c:pt>
                <c:pt idx="60">
                  <c:v>4.9097553000000002E-2</c:v>
                </c:pt>
                <c:pt idx="61">
                  <c:v>5.0710419999999999E-2</c:v>
                </c:pt>
                <c:pt idx="62">
                  <c:v>5.2556414000000003E-2</c:v>
                </c:pt>
                <c:pt idx="63">
                  <c:v>5.4503743E-2</c:v>
                </c:pt>
                <c:pt idx="64">
                  <c:v>5.3436211999999997E-2</c:v>
                </c:pt>
                <c:pt idx="65">
                  <c:v>4.8985710000000002E-2</c:v>
                </c:pt>
                <c:pt idx="66">
                  <c:v>4.6804480000000002E-2</c:v>
                </c:pt>
                <c:pt idx="67">
                  <c:v>5.2215724999999998E-2</c:v>
                </c:pt>
                <c:pt idx="68">
                  <c:v>6.2394690000000003E-2</c:v>
                </c:pt>
                <c:pt idx="69">
                  <c:v>6.6888879999999998E-2</c:v>
                </c:pt>
                <c:pt idx="70">
                  <c:v>5.8658927999999999E-2</c:v>
                </c:pt>
                <c:pt idx="71">
                  <c:v>4.0674679999999998E-2</c:v>
                </c:pt>
                <c:pt idx="72">
                  <c:v>2.3538139E-2</c:v>
                </c:pt>
                <c:pt idx="73">
                  <c:v>1.5051063999999999E-2</c:v>
                </c:pt>
                <c:pt idx="74">
                  <c:v>1.5683119999999998E-2</c:v>
                </c:pt>
                <c:pt idx="75">
                  <c:v>1.9994140000000001E-2</c:v>
                </c:pt>
                <c:pt idx="76">
                  <c:v>2.3703123E-2</c:v>
                </c:pt>
                <c:pt idx="77">
                  <c:v>2.5740322E-2</c:v>
                </c:pt>
                <c:pt idx="78">
                  <c:v>2.7839676000000001E-2</c:v>
                </c:pt>
                <c:pt idx="79">
                  <c:v>2.9930811000000002E-2</c:v>
                </c:pt>
                <c:pt idx="80">
                  <c:v>2.8808734999999999E-2</c:v>
                </c:pt>
                <c:pt idx="81">
                  <c:v>2.205029E-2</c:v>
                </c:pt>
                <c:pt idx="82">
                  <c:v>1.0498423999999999E-2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1.3145825000000001E-3</c:v>
                </c:pt>
                <c:pt idx="88">
                  <c:v>9.6031680000000005E-3</c:v>
                </c:pt>
                <c:pt idx="89">
                  <c:v>1.673094E-2</c:v>
                </c:pt>
                <c:pt idx="90">
                  <c:v>2.2543563999999999E-2</c:v>
                </c:pt>
                <c:pt idx="91">
                  <c:v>2.7572656000000001E-2</c:v>
                </c:pt>
                <c:pt idx="92">
                  <c:v>3.0788116000000001E-2</c:v>
                </c:pt>
                <c:pt idx="93">
                  <c:v>3.2478962E-2</c:v>
                </c:pt>
                <c:pt idx="94">
                  <c:v>3.3069886E-2</c:v>
                </c:pt>
                <c:pt idx="95">
                  <c:v>3.2691203000000002E-2</c:v>
                </c:pt>
                <c:pt idx="96">
                  <c:v>3.3983140000000002E-2</c:v>
                </c:pt>
                <c:pt idx="97">
                  <c:v>3.5828053999999998E-2</c:v>
                </c:pt>
                <c:pt idx="98">
                  <c:v>3.7561797000000001E-2</c:v>
                </c:pt>
                <c:pt idx="99">
                  <c:v>3.8572309999999999E-2</c:v>
                </c:pt>
                <c:pt idx="100">
                  <c:v>3.8752219999999997E-2</c:v>
                </c:pt>
                <c:pt idx="101">
                  <c:v>3.7849533999999997E-2</c:v>
                </c:pt>
                <c:pt idx="102">
                  <c:v>3.6421620000000002E-2</c:v>
                </c:pt>
                <c:pt idx="103">
                  <c:v>3.4890298E-2</c:v>
                </c:pt>
                <c:pt idx="104">
                  <c:v>3.2364964000000003E-2</c:v>
                </c:pt>
                <c:pt idx="105">
                  <c:v>2.9050883E-2</c:v>
                </c:pt>
                <c:pt idx="106">
                  <c:v>2.4958142999999999E-2</c:v>
                </c:pt>
                <c:pt idx="107">
                  <c:v>2.0936405000000002E-2</c:v>
                </c:pt>
                <c:pt idx="108">
                  <c:v>1.5713554000000001E-2</c:v>
                </c:pt>
                <c:pt idx="109">
                  <c:v>1.0173924000000001E-2</c:v>
                </c:pt>
                <c:pt idx="110">
                  <c:v>4.8793927000000004E-3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FD70-4510-A00D-CF6D6CBA99EB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[4]Sheet1!$D$939:$DT$939</c:f>
              <c:numCache>
                <c:formatCode>General</c:formatCode>
                <c:ptCount val="121"/>
                <c:pt idx="0">
                  <c:v>7.3094633000000001E-3</c:v>
                </c:pt>
                <c:pt idx="1">
                  <c:v>4.9334950000000004E-3</c:v>
                </c:pt>
                <c:pt idx="2">
                  <c:v>4.7944069999999997E-3</c:v>
                </c:pt>
                <c:pt idx="3">
                  <c:v>2.8326174000000001E-3</c:v>
                </c:pt>
                <c:pt idx="4">
                  <c:v>1.7353946999999999E-3</c:v>
                </c:pt>
                <c:pt idx="5">
                  <c:v>2.6942814999999999E-3</c:v>
                </c:pt>
                <c:pt idx="6">
                  <c:v>5.5572579999999998E-3</c:v>
                </c:pt>
                <c:pt idx="7">
                  <c:v>8.6710929999999995E-3</c:v>
                </c:pt>
                <c:pt idx="8">
                  <c:v>8.9296449999999999E-3</c:v>
                </c:pt>
                <c:pt idx="9">
                  <c:v>5.2784555999999998E-3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1.7326595000000001E-3</c:v>
                </c:pt>
                <c:pt idx="15">
                  <c:v>7.7021700000000004E-3</c:v>
                </c:pt>
                <c:pt idx="16">
                  <c:v>1.2540206E-2</c:v>
                </c:pt>
                <c:pt idx="17">
                  <c:v>1.2913467E-2</c:v>
                </c:pt>
                <c:pt idx="18">
                  <c:v>9.0083569999999998E-3</c:v>
                </c:pt>
                <c:pt idx="19">
                  <c:v>2.1291785E-3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2.4495699999999999E-3</c:v>
                </c:pt>
                <c:pt idx="27">
                  <c:v>9.0258449999999994E-3</c:v>
                </c:pt>
                <c:pt idx="28">
                  <c:v>1.4741999E-2</c:v>
                </c:pt>
                <c:pt idx="29">
                  <c:v>1.9147318E-2</c:v>
                </c:pt>
                <c:pt idx="30">
                  <c:v>2.3244224000000001E-2</c:v>
                </c:pt>
                <c:pt idx="31">
                  <c:v>2.6591573E-2</c:v>
                </c:pt>
                <c:pt idx="32">
                  <c:v>2.8285227999999999E-2</c:v>
                </c:pt>
                <c:pt idx="33">
                  <c:v>3.03929E-2</c:v>
                </c:pt>
                <c:pt idx="34">
                  <c:v>3.2717540000000003E-2</c:v>
                </c:pt>
                <c:pt idx="35">
                  <c:v>3.4739736E-2</c:v>
                </c:pt>
                <c:pt idx="36">
                  <c:v>3.425955E-2</c:v>
                </c:pt>
                <c:pt idx="37">
                  <c:v>3.0176776999999998E-2</c:v>
                </c:pt>
                <c:pt idx="38">
                  <c:v>2.3721260000000001E-2</c:v>
                </c:pt>
                <c:pt idx="39">
                  <c:v>1.7370212999999999E-2</c:v>
                </c:pt>
                <c:pt idx="40">
                  <c:v>1.1721904999999999E-2</c:v>
                </c:pt>
                <c:pt idx="41">
                  <c:v>8.4329309999999994E-3</c:v>
                </c:pt>
                <c:pt idx="42">
                  <c:v>6.7659369999999996E-3</c:v>
                </c:pt>
                <c:pt idx="43">
                  <c:v>8.2955589999999992E-3</c:v>
                </c:pt>
                <c:pt idx="44">
                  <c:v>1.3709801000000001E-2</c:v>
                </c:pt>
                <c:pt idx="45">
                  <c:v>2.0806526999999998E-2</c:v>
                </c:pt>
                <c:pt idx="46">
                  <c:v>2.6197676E-2</c:v>
                </c:pt>
                <c:pt idx="47">
                  <c:v>2.8094627E-2</c:v>
                </c:pt>
                <c:pt idx="48">
                  <c:v>2.8100159E-2</c:v>
                </c:pt>
                <c:pt idx="49">
                  <c:v>2.8532043E-2</c:v>
                </c:pt>
                <c:pt idx="50">
                  <c:v>2.9982977000000001E-2</c:v>
                </c:pt>
                <c:pt idx="51">
                  <c:v>3.2694429999999997E-2</c:v>
                </c:pt>
                <c:pt idx="52">
                  <c:v>3.5762391999999997E-2</c:v>
                </c:pt>
                <c:pt idx="53">
                  <c:v>3.7094097999999999E-2</c:v>
                </c:pt>
                <c:pt idx="54">
                  <c:v>3.4993864999999999E-2</c:v>
                </c:pt>
                <c:pt idx="55">
                  <c:v>3.1281374000000001E-2</c:v>
                </c:pt>
                <c:pt idx="56">
                  <c:v>2.9014656E-2</c:v>
                </c:pt>
                <c:pt idx="57">
                  <c:v>3.1720390000000001E-2</c:v>
                </c:pt>
                <c:pt idx="58">
                  <c:v>3.8555092999999999E-2</c:v>
                </c:pt>
                <c:pt idx="59">
                  <c:v>4.5643132000000003E-2</c:v>
                </c:pt>
                <c:pt idx="60">
                  <c:v>4.9097553000000002E-2</c:v>
                </c:pt>
                <c:pt idx="61">
                  <c:v>5.0710419999999999E-2</c:v>
                </c:pt>
                <c:pt idx="62">
                  <c:v>5.2556414000000003E-2</c:v>
                </c:pt>
                <c:pt idx="63">
                  <c:v>5.4503743E-2</c:v>
                </c:pt>
                <c:pt idx="64">
                  <c:v>5.3436211999999997E-2</c:v>
                </c:pt>
                <c:pt idx="65">
                  <c:v>4.8985710000000002E-2</c:v>
                </c:pt>
                <c:pt idx="66">
                  <c:v>4.6804480000000002E-2</c:v>
                </c:pt>
                <c:pt idx="67">
                  <c:v>5.2215724999999998E-2</c:v>
                </c:pt>
                <c:pt idx="68">
                  <c:v>6.2394690000000003E-2</c:v>
                </c:pt>
                <c:pt idx="69">
                  <c:v>6.6888879999999998E-2</c:v>
                </c:pt>
                <c:pt idx="70">
                  <c:v>5.8658927999999999E-2</c:v>
                </c:pt>
                <c:pt idx="71">
                  <c:v>4.0674679999999998E-2</c:v>
                </c:pt>
                <c:pt idx="72">
                  <c:v>2.3538139E-2</c:v>
                </c:pt>
                <c:pt idx="73">
                  <c:v>1.5051063999999999E-2</c:v>
                </c:pt>
                <c:pt idx="74">
                  <c:v>1.5683119999999998E-2</c:v>
                </c:pt>
                <c:pt idx="75">
                  <c:v>1.9994140000000001E-2</c:v>
                </c:pt>
                <c:pt idx="76">
                  <c:v>2.3703123E-2</c:v>
                </c:pt>
                <c:pt idx="77">
                  <c:v>2.5740322E-2</c:v>
                </c:pt>
                <c:pt idx="78">
                  <c:v>2.7839676000000001E-2</c:v>
                </c:pt>
                <c:pt idx="79">
                  <c:v>2.9930811000000002E-2</c:v>
                </c:pt>
                <c:pt idx="80">
                  <c:v>2.8808734999999999E-2</c:v>
                </c:pt>
                <c:pt idx="81">
                  <c:v>2.205029E-2</c:v>
                </c:pt>
                <c:pt idx="82">
                  <c:v>1.0498423999999999E-2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1.3145825000000001E-3</c:v>
                </c:pt>
                <c:pt idx="88">
                  <c:v>9.6031680000000005E-3</c:v>
                </c:pt>
                <c:pt idx="89">
                  <c:v>1.673094E-2</c:v>
                </c:pt>
                <c:pt idx="90">
                  <c:v>2.2543563999999999E-2</c:v>
                </c:pt>
                <c:pt idx="91">
                  <c:v>2.7572656000000001E-2</c:v>
                </c:pt>
                <c:pt idx="92">
                  <c:v>3.0788116000000001E-2</c:v>
                </c:pt>
                <c:pt idx="93">
                  <c:v>3.2478962E-2</c:v>
                </c:pt>
                <c:pt idx="94">
                  <c:v>3.3069886E-2</c:v>
                </c:pt>
                <c:pt idx="95">
                  <c:v>3.2691203000000002E-2</c:v>
                </c:pt>
                <c:pt idx="96">
                  <c:v>3.3983140000000002E-2</c:v>
                </c:pt>
                <c:pt idx="97">
                  <c:v>3.5828053999999998E-2</c:v>
                </c:pt>
                <c:pt idx="98">
                  <c:v>3.7561797000000001E-2</c:v>
                </c:pt>
                <c:pt idx="99">
                  <c:v>3.8572309999999999E-2</c:v>
                </c:pt>
                <c:pt idx="100">
                  <c:v>3.8752219999999997E-2</c:v>
                </c:pt>
                <c:pt idx="101">
                  <c:v>3.7849533999999997E-2</c:v>
                </c:pt>
                <c:pt idx="102">
                  <c:v>3.6421620000000002E-2</c:v>
                </c:pt>
                <c:pt idx="103">
                  <c:v>3.4890298E-2</c:v>
                </c:pt>
                <c:pt idx="104">
                  <c:v>3.2364964000000003E-2</c:v>
                </c:pt>
                <c:pt idx="105">
                  <c:v>2.9050883E-2</c:v>
                </c:pt>
                <c:pt idx="106">
                  <c:v>2.4958142999999999E-2</c:v>
                </c:pt>
                <c:pt idx="107">
                  <c:v>2.0936405000000002E-2</c:v>
                </c:pt>
                <c:pt idx="108">
                  <c:v>1.5713554000000001E-2</c:v>
                </c:pt>
                <c:pt idx="109">
                  <c:v>1.0173924000000001E-2</c:v>
                </c:pt>
                <c:pt idx="110">
                  <c:v>4.8793927000000004E-3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FD70-4510-A00D-CF6D6CBA99EB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[4]Sheet1!$D$940:$DT$940</c:f>
              <c:numCache>
                <c:formatCode>General</c:formatCode>
                <c:ptCount val="121"/>
                <c:pt idx="0">
                  <c:v>7.3094633000000001E-3</c:v>
                </c:pt>
                <c:pt idx="1">
                  <c:v>4.9334950000000004E-3</c:v>
                </c:pt>
                <c:pt idx="2">
                  <c:v>4.7944069999999997E-3</c:v>
                </c:pt>
                <c:pt idx="3">
                  <c:v>2.8326174000000001E-3</c:v>
                </c:pt>
                <c:pt idx="4">
                  <c:v>1.7353946999999999E-3</c:v>
                </c:pt>
                <c:pt idx="5">
                  <c:v>2.6942814999999999E-3</c:v>
                </c:pt>
                <c:pt idx="6">
                  <c:v>5.5572579999999998E-3</c:v>
                </c:pt>
                <c:pt idx="7">
                  <c:v>8.6710929999999995E-3</c:v>
                </c:pt>
                <c:pt idx="8">
                  <c:v>8.9296449999999999E-3</c:v>
                </c:pt>
                <c:pt idx="9">
                  <c:v>5.2784555999999998E-3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1.7326595000000001E-3</c:v>
                </c:pt>
                <c:pt idx="15">
                  <c:v>7.7021700000000004E-3</c:v>
                </c:pt>
                <c:pt idx="16">
                  <c:v>1.2540206E-2</c:v>
                </c:pt>
                <c:pt idx="17">
                  <c:v>1.2913467E-2</c:v>
                </c:pt>
                <c:pt idx="18">
                  <c:v>9.0083569999999998E-3</c:v>
                </c:pt>
                <c:pt idx="19">
                  <c:v>2.1291785E-3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2.4495699999999999E-3</c:v>
                </c:pt>
                <c:pt idx="27">
                  <c:v>9.0258449999999994E-3</c:v>
                </c:pt>
                <c:pt idx="28">
                  <c:v>1.4741999E-2</c:v>
                </c:pt>
                <c:pt idx="29">
                  <c:v>1.9147318E-2</c:v>
                </c:pt>
                <c:pt idx="30">
                  <c:v>2.3244224000000001E-2</c:v>
                </c:pt>
                <c:pt idx="31">
                  <c:v>2.6591573E-2</c:v>
                </c:pt>
                <c:pt idx="32">
                  <c:v>2.8285227999999999E-2</c:v>
                </c:pt>
                <c:pt idx="33">
                  <c:v>3.03929E-2</c:v>
                </c:pt>
                <c:pt idx="34">
                  <c:v>3.2717540000000003E-2</c:v>
                </c:pt>
                <c:pt idx="35">
                  <c:v>3.4739736E-2</c:v>
                </c:pt>
                <c:pt idx="36">
                  <c:v>3.425955E-2</c:v>
                </c:pt>
                <c:pt idx="37">
                  <c:v>3.0176776999999998E-2</c:v>
                </c:pt>
                <c:pt idx="38">
                  <c:v>2.3721260000000001E-2</c:v>
                </c:pt>
                <c:pt idx="39">
                  <c:v>1.7370212999999999E-2</c:v>
                </c:pt>
                <c:pt idx="40">
                  <c:v>1.1721904999999999E-2</c:v>
                </c:pt>
                <c:pt idx="41">
                  <c:v>8.4329309999999994E-3</c:v>
                </c:pt>
                <c:pt idx="42">
                  <c:v>6.7659369999999996E-3</c:v>
                </c:pt>
                <c:pt idx="43">
                  <c:v>8.2955589999999992E-3</c:v>
                </c:pt>
                <c:pt idx="44">
                  <c:v>1.3709801000000001E-2</c:v>
                </c:pt>
                <c:pt idx="45">
                  <c:v>2.0806526999999998E-2</c:v>
                </c:pt>
                <c:pt idx="46">
                  <c:v>2.6197676E-2</c:v>
                </c:pt>
                <c:pt idx="47">
                  <c:v>2.8094627E-2</c:v>
                </c:pt>
                <c:pt idx="48">
                  <c:v>2.8100159E-2</c:v>
                </c:pt>
                <c:pt idx="49">
                  <c:v>2.8532043E-2</c:v>
                </c:pt>
                <c:pt idx="50">
                  <c:v>2.9982977000000001E-2</c:v>
                </c:pt>
                <c:pt idx="51">
                  <c:v>3.2694429999999997E-2</c:v>
                </c:pt>
                <c:pt idx="52">
                  <c:v>3.5762391999999997E-2</c:v>
                </c:pt>
                <c:pt idx="53">
                  <c:v>3.7094097999999999E-2</c:v>
                </c:pt>
                <c:pt idx="54">
                  <c:v>3.4993864999999999E-2</c:v>
                </c:pt>
                <c:pt idx="55">
                  <c:v>3.1281374000000001E-2</c:v>
                </c:pt>
                <c:pt idx="56">
                  <c:v>2.9014656E-2</c:v>
                </c:pt>
                <c:pt idx="57">
                  <c:v>3.1720390000000001E-2</c:v>
                </c:pt>
                <c:pt idx="58">
                  <c:v>3.8555092999999999E-2</c:v>
                </c:pt>
                <c:pt idx="59">
                  <c:v>4.5643132000000003E-2</c:v>
                </c:pt>
                <c:pt idx="60">
                  <c:v>4.9097553000000002E-2</c:v>
                </c:pt>
                <c:pt idx="61">
                  <c:v>5.0710419999999999E-2</c:v>
                </c:pt>
                <c:pt idx="62">
                  <c:v>5.2556414000000003E-2</c:v>
                </c:pt>
                <c:pt idx="63">
                  <c:v>5.4503743E-2</c:v>
                </c:pt>
                <c:pt idx="64">
                  <c:v>5.3436211999999997E-2</c:v>
                </c:pt>
                <c:pt idx="65">
                  <c:v>4.8985710000000002E-2</c:v>
                </c:pt>
                <c:pt idx="66">
                  <c:v>4.6804480000000002E-2</c:v>
                </c:pt>
                <c:pt idx="67">
                  <c:v>5.2215724999999998E-2</c:v>
                </c:pt>
                <c:pt idx="68">
                  <c:v>6.2394690000000003E-2</c:v>
                </c:pt>
                <c:pt idx="69">
                  <c:v>6.6888879999999998E-2</c:v>
                </c:pt>
                <c:pt idx="70">
                  <c:v>5.8658927999999999E-2</c:v>
                </c:pt>
                <c:pt idx="71">
                  <c:v>4.0674679999999998E-2</c:v>
                </c:pt>
                <c:pt idx="72">
                  <c:v>2.3538139E-2</c:v>
                </c:pt>
                <c:pt idx="73">
                  <c:v>1.5051063999999999E-2</c:v>
                </c:pt>
                <c:pt idx="74">
                  <c:v>1.5683119999999998E-2</c:v>
                </c:pt>
                <c:pt idx="75">
                  <c:v>1.9994140000000001E-2</c:v>
                </c:pt>
                <c:pt idx="76">
                  <c:v>2.3703123E-2</c:v>
                </c:pt>
                <c:pt idx="77">
                  <c:v>2.5740322E-2</c:v>
                </c:pt>
                <c:pt idx="78">
                  <c:v>2.7839676000000001E-2</c:v>
                </c:pt>
                <c:pt idx="79">
                  <c:v>2.9930811000000002E-2</c:v>
                </c:pt>
                <c:pt idx="80">
                  <c:v>2.8808734999999999E-2</c:v>
                </c:pt>
                <c:pt idx="81">
                  <c:v>2.205029E-2</c:v>
                </c:pt>
                <c:pt idx="82">
                  <c:v>1.0498423999999999E-2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1.3145825000000001E-3</c:v>
                </c:pt>
                <c:pt idx="88">
                  <c:v>9.6031680000000005E-3</c:v>
                </c:pt>
                <c:pt idx="89">
                  <c:v>1.673094E-2</c:v>
                </c:pt>
                <c:pt idx="90">
                  <c:v>2.2543563999999999E-2</c:v>
                </c:pt>
                <c:pt idx="91">
                  <c:v>2.7572656000000001E-2</c:v>
                </c:pt>
                <c:pt idx="92">
                  <c:v>3.0788116000000001E-2</c:v>
                </c:pt>
                <c:pt idx="93">
                  <c:v>3.2478962E-2</c:v>
                </c:pt>
                <c:pt idx="94">
                  <c:v>3.3069886E-2</c:v>
                </c:pt>
                <c:pt idx="95">
                  <c:v>3.2691203000000002E-2</c:v>
                </c:pt>
                <c:pt idx="96">
                  <c:v>3.3983140000000002E-2</c:v>
                </c:pt>
                <c:pt idx="97">
                  <c:v>3.5828053999999998E-2</c:v>
                </c:pt>
                <c:pt idx="98">
                  <c:v>3.7561797000000001E-2</c:v>
                </c:pt>
                <c:pt idx="99">
                  <c:v>3.8572309999999999E-2</c:v>
                </c:pt>
                <c:pt idx="100">
                  <c:v>3.8752219999999997E-2</c:v>
                </c:pt>
                <c:pt idx="101">
                  <c:v>3.7849533999999997E-2</c:v>
                </c:pt>
                <c:pt idx="102">
                  <c:v>3.6421620000000002E-2</c:v>
                </c:pt>
                <c:pt idx="103">
                  <c:v>3.4890298E-2</c:v>
                </c:pt>
                <c:pt idx="104">
                  <c:v>3.2364964000000003E-2</c:v>
                </c:pt>
                <c:pt idx="105">
                  <c:v>2.9050883E-2</c:v>
                </c:pt>
                <c:pt idx="106">
                  <c:v>2.4958142999999999E-2</c:v>
                </c:pt>
                <c:pt idx="107">
                  <c:v>2.0936405000000002E-2</c:v>
                </c:pt>
                <c:pt idx="108">
                  <c:v>1.5713554000000001E-2</c:v>
                </c:pt>
                <c:pt idx="109">
                  <c:v>1.0173924000000001E-2</c:v>
                </c:pt>
                <c:pt idx="110">
                  <c:v>4.8793927000000004E-3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FD70-4510-A00D-CF6D6CBA99EB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[4]Sheet1!$D$941:$DT$941</c:f>
              <c:numCache>
                <c:formatCode>General</c:formatCode>
                <c:ptCount val="121"/>
                <c:pt idx="0">
                  <c:v>7.3094633000000001E-3</c:v>
                </c:pt>
                <c:pt idx="1">
                  <c:v>4.9334950000000004E-3</c:v>
                </c:pt>
                <c:pt idx="2">
                  <c:v>4.7944069999999997E-3</c:v>
                </c:pt>
                <c:pt idx="3">
                  <c:v>2.8326174000000001E-3</c:v>
                </c:pt>
                <c:pt idx="4">
                  <c:v>1.7353946999999999E-3</c:v>
                </c:pt>
                <c:pt idx="5">
                  <c:v>2.6942814999999999E-3</c:v>
                </c:pt>
                <c:pt idx="6">
                  <c:v>5.5572579999999998E-3</c:v>
                </c:pt>
                <c:pt idx="7">
                  <c:v>8.6710929999999995E-3</c:v>
                </c:pt>
                <c:pt idx="8">
                  <c:v>8.9296449999999999E-3</c:v>
                </c:pt>
                <c:pt idx="9">
                  <c:v>5.2784555999999998E-3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1.7326595000000001E-3</c:v>
                </c:pt>
                <c:pt idx="15">
                  <c:v>7.7021700000000004E-3</c:v>
                </c:pt>
                <c:pt idx="16">
                  <c:v>1.2540206E-2</c:v>
                </c:pt>
                <c:pt idx="17">
                  <c:v>1.2913467E-2</c:v>
                </c:pt>
                <c:pt idx="18">
                  <c:v>9.0083569999999998E-3</c:v>
                </c:pt>
                <c:pt idx="19">
                  <c:v>2.1291785E-3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2.4495699999999999E-3</c:v>
                </c:pt>
                <c:pt idx="27">
                  <c:v>9.0258449999999994E-3</c:v>
                </c:pt>
                <c:pt idx="28">
                  <c:v>1.4741999E-2</c:v>
                </c:pt>
                <c:pt idx="29">
                  <c:v>1.9147318E-2</c:v>
                </c:pt>
                <c:pt idx="30">
                  <c:v>2.3244224000000001E-2</c:v>
                </c:pt>
                <c:pt idx="31">
                  <c:v>2.6591573E-2</c:v>
                </c:pt>
                <c:pt idx="32">
                  <c:v>2.8285227999999999E-2</c:v>
                </c:pt>
                <c:pt idx="33">
                  <c:v>3.03929E-2</c:v>
                </c:pt>
                <c:pt idx="34">
                  <c:v>3.2717540000000003E-2</c:v>
                </c:pt>
                <c:pt idx="35">
                  <c:v>3.4739736E-2</c:v>
                </c:pt>
                <c:pt idx="36">
                  <c:v>3.425955E-2</c:v>
                </c:pt>
                <c:pt idx="37">
                  <c:v>3.0176776999999998E-2</c:v>
                </c:pt>
                <c:pt idx="38">
                  <c:v>2.3721260000000001E-2</c:v>
                </c:pt>
                <c:pt idx="39">
                  <c:v>1.7370212999999999E-2</c:v>
                </c:pt>
                <c:pt idx="40">
                  <c:v>1.1721904999999999E-2</c:v>
                </c:pt>
                <c:pt idx="41">
                  <c:v>8.4329309999999994E-3</c:v>
                </c:pt>
                <c:pt idx="42">
                  <c:v>6.7659369999999996E-3</c:v>
                </c:pt>
                <c:pt idx="43">
                  <c:v>8.2955589999999992E-3</c:v>
                </c:pt>
                <c:pt idx="44">
                  <c:v>1.3709801000000001E-2</c:v>
                </c:pt>
                <c:pt idx="45">
                  <c:v>2.0806526999999998E-2</c:v>
                </c:pt>
                <c:pt idx="46">
                  <c:v>2.6197676E-2</c:v>
                </c:pt>
                <c:pt idx="47">
                  <c:v>2.8094627E-2</c:v>
                </c:pt>
                <c:pt idx="48">
                  <c:v>2.8100159E-2</c:v>
                </c:pt>
                <c:pt idx="49">
                  <c:v>2.8532043E-2</c:v>
                </c:pt>
                <c:pt idx="50">
                  <c:v>2.9982977000000001E-2</c:v>
                </c:pt>
                <c:pt idx="51">
                  <c:v>3.2694429999999997E-2</c:v>
                </c:pt>
                <c:pt idx="52">
                  <c:v>3.5762391999999997E-2</c:v>
                </c:pt>
                <c:pt idx="53">
                  <c:v>3.7094097999999999E-2</c:v>
                </c:pt>
                <c:pt idx="54">
                  <c:v>3.4993864999999999E-2</c:v>
                </c:pt>
                <c:pt idx="55">
                  <c:v>3.1281374000000001E-2</c:v>
                </c:pt>
                <c:pt idx="56">
                  <c:v>2.9014656E-2</c:v>
                </c:pt>
                <c:pt idx="57">
                  <c:v>3.1720390000000001E-2</c:v>
                </c:pt>
                <c:pt idx="58">
                  <c:v>3.8555092999999999E-2</c:v>
                </c:pt>
                <c:pt idx="59">
                  <c:v>4.5643132000000003E-2</c:v>
                </c:pt>
                <c:pt idx="60">
                  <c:v>4.9097553000000002E-2</c:v>
                </c:pt>
                <c:pt idx="61">
                  <c:v>5.0710419999999999E-2</c:v>
                </c:pt>
                <c:pt idx="62">
                  <c:v>5.2556414000000003E-2</c:v>
                </c:pt>
                <c:pt idx="63">
                  <c:v>5.4503743E-2</c:v>
                </c:pt>
                <c:pt idx="64">
                  <c:v>5.3436211999999997E-2</c:v>
                </c:pt>
                <c:pt idx="65">
                  <c:v>4.8985710000000002E-2</c:v>
                </c:pt>
                <c:pt idx="66">
                  <c:v>4.6804480000000002E-2</c:v>
                </c:pt>
                <c:pt idx="67">
                  <c:v>5.2215724999999998E-2</c:v>
                </c:pt>
                <c:pt idx="68">
                  <c:v>6.2394690000000003E-2</c:v>
                </c:pt>
                <c:pt idx="69">
                  <c:v>6.6888879999999998E-2</c:v>
                </c:pt>
                <c:pt idx="70">
                  <c:v>5.8658927999999999E-2</c:v>
                </c:pt>
                <c:pt idx="71">
                  <c:v>4.0674679999999998E-2</c:v>
                </c:pt>
                <c:pt idx="72">
                  <c:v>2.3538139E-2</c:v>
                </c:pt>
                <c:pt idx="73">
                  <c:v>1.5051063999999999E-2</c:v>
                </c:pt>
                <c:pt idx="74">
                  <c:v>1.5683119999999998E-2</c:v>
                </c:pt>
                <c:pt idx="75">
                  <c:v>1.9994140000000001E-2</c:v>
                </c:pt>
                <c:pt idx="76">
                  <c:v>2.3703123E-2</c:v>
                </c:pt>
                <c:pt idx="77">
                  <c:v>2.5740322E-2</c:v>
                </c:pt>
                <c:pt idx="78">
                  <c:v>2.7839676000000001E-2</c:v>
                </c:pt>
                <c:pt idx="79">
                  <c:v>2.9930811000000002E-2</c:v>
                </c:pt>
                <c:pt idx="80">
                  <c:v>2.8808734999999999E-2</c:v>
                </c:pt>
                <c:pt idx="81">
                  <c:v>2.205029E-2</c:v>
                </c:pt>
                <c:pt idx="82">
                  <c:v>1.0498423999999999E-2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1.3145825000000001E-3</c:v>
                </c:pt>
                <c:pt idx="88">
                  <c:v>9.6031680000000005E-3</c:v>
                </c:pt>
                <c:pt idx="89">
                  <c:v>1.673094E-2</c:v>
                </c:pt>
                <c:pt idx="90">
                  <c:v>2.2543563999999999E-2</c:v>
                </c:pt>
                <c:pt idx="91">
                  <c:v>2.7572656000000001E-2</c:v>
                </c:pt>
                <c:pt idx="92">
                  <c:v>3.0788116000000001E-2</c:v>
                </c:pt>
                <c:pt idx="93">
                  <c:v>3.2478962E-2</c:v>
                </c:pt>
                <c:pt idx="94">
                  <c:v>3.3069886E-2</c:v>
                </c:pt>
                <c:pt idx="95">
                  <c:v>3.2691203000000002E-2</c:v>
                </c:pt>
                <c:pt idx="96">
                  <c:v>3.3983140000000002E-2</c:v>
                </c:pt>
                <c:pt idx="97">
                  <c:v>3.5828053999999998E-2</c:v>
                </c:pt>
                <c:pt idx="98">
                  <c:v>3.7561797000000001E-2</c:v>
                </c:pt>
                <c:pt idx="99">
                  <c:v>3.8572309999999999E-2</c:v>
                </c:pt>
                <c:pt idx="100">
                  <c:v>3.8752219999999997E-2</c:v>
                </c:pt>
                <c:pt idx="101">
                  <c:v>3.7849533999999997E-2</c:v>
                </c:pt>
                <c:pt idx="102">
                  <c:v>3.6421620000000002E-2</c:v>
                </c:pt>
                <c:pt idx="103">
                  <c:v>3.4890298E-2</c:v>
                </c:pt>
                <c:pt idx="104">
                  <c:v>3.2364964000000003E-2</c:v>
                </c:pt>
                <c:pt idx="105">
                  <c:v>2.9050883E-2</c:v>
                </c:pt>
                <c:pt idx="106">
                  <c:v>2.4958142999999999E-2</c:v>
                </c:pt>
                <c:pt idx="107">
                  <c:v>2.0936405000000002E-2</c:v>
                </c:pt>
                <c:pt idx="108">
                  <c:v>1.5713554000000001E-2</c:v>
                </c:pt>
                <c:pt idx="109">
                  <c:v>1.0173924000000001E-2</c:v>
                </c:pt>
                <c:pt idx="110">
                  <c:v>4.8793927000000004E-3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FD70-4510-A00D-CF6D6CBA99EB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[4]Sheet1!$D$942:$DT$942</c:f>
              <c:numCache>
                <c:formatCode>General</c:formatCode>
                <c:ptCount val="121"/>
                <c:pt idx="0">
                  <c:v>7.3094633000000001E-3</c:v>
                </c:pt>
                <c:pt idx="1">
                  <c:v>4.9334950000000004E-3</c:v>
                </c:pt>
                <c:pt idx="2">
                  <c:v>4.7944069999999997E-3</c:v>
                </c:pt>
                <c:pt idx="3">
                  <c:v>2.8326174000000001E-3</c:v>
                </c:pt>
                <c:pt idx="4">
                  <c:v>1.7353946999999999E-3</c:v>
                </c:pt>
                <c:pt idx="5">
                  <c:v>2.6942814999999999E-3</c:v>
                </c:pt>
                <c:pt idx="6">
                  <c:v>5.5572579999999998E-3</c:v>
                </c:pt>
                <c:pt idx="7">
                  <c:v>8.6710929999999995E-3</c:v>
                </c:pt>
                <c:pt idx="8">
                  <c:v>8.9296449999999999E-3</c:v>
                </c:pt>
                <c:pt idx="9">
                  <c:v>5.2784555999999998E-3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1.7326595000000001E-3</c:v>
                </c:pt>
                <c:pt idx="15">
                  <c:v>7.7021700000000004E-3</c:v>
                </c:pt>
                <c:pt idx="16">
                  <c:v>1.2540206E-2</c:v>
                </c:pt>
                <c:pt idx="17">
                  <c:v>1.2913467E-2</c:v>
                </c:pt>
                <c:pt idx="18">
                  <c:v>9.0083569999999998E-3</c:v>
                </c:pt>
                <c:pt idx="19">
                  <c:v>2.1291785E-3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2.4495699999999999E-3</c:v>
                </c:pt>
                <c:pt idx="27">
                  <c:v>9.0258449999999994E-3</c:v>
                </c:pt>
                <c:pt idx="28">
                  <c:v>1.4741999E-2</c:v>
                </c:pt>
                <c:pt idx="29">
                  <c:v>1.9147318E-2</c:v>
                </c:pt>
                <c:pt idx="30">
                  <c:v>2.3244224000000001E-2</c:v>
                </c:pt>
                <c:pt idx="31">
                  <c:v>2.6591573E-2</c:v>
                </c:pt>
                <c:pt idx="32">
                  <c:v>2.8285227999999999E-2</c:v>
                </c:pt>
                <c:pt idx="33">
                  <c:v>3.03929E-2</c:v>
                </c:pt>
                <c:pt idx="34">
                  <c:v>3.2717540000000003E-2</c:v>
                </c:pt>
                <c:pt idx="35">
                  <c:v>3.4739736E-2</c:v>
                </c:pt>
                <c:pt idx="36">
                  <c:v>3.425955E-2</c:v>
                </c:pt>
                <c:pt idx="37">
                  <c:v>3.0176776999999998E-2</c:v>
                </c:pt>
                <c:pt idx="38">
                  <c:v>2.3721260000000001E-2</c:v>
                </c:pt>
                <c:pt idx="39">
                  <c:v>1.7370212999999999E-2</c:v>
                </c:pt>
                <c:pt idx="40">
                  <c:v>1.1721904999999999E-2</c:v>
                </c:pt>
                <c:pt idx="41">
                  <c:v>8.4329309999999994E-3</c:v>
                </c:pt>
                <c:pt idx="42">
                  <c:v>6.7659369999999996E-3</c:v>
                </c:pt>
                <c:pt idx="43">
                  <c:v>8.2955589999999992E-3</c:v>
                </c:pt>
                <c:pt idx="44">
                  <c:v>1.3709801000000001E-2</c:v>
                </c:pt>
                <c:pt idx="45">
                  <c:v>2.0806526999999998E-2</c:v>
                </c:pt>
                <c:pt idx="46">
                  <c:v>2.6197676E-2</c:v>
                </c:pt>
                <c:pt idx="47">
                  <c:v>2.8094627E-2</c:v>
                </c:pt>
                <c:pt idx="48">
                  <c:v>2.8100159E-2</c:v>
                </c:pt>
                <c:pt idx="49">
                  <c:v>2.8532043E-2</c:v>
                </c:pt>
                <c:pt idx="50">
                  <c:v>2.9982977000000001E-2</c:v>
                </c:pt>
                <c:pt idx="51">
                  <c:v>3.2694429999999997E-2</c:v>
                </c:pt>
                <c:pt idx="52">
                  <c:v>3.5762391999999997E-2</c:v>
                </c:pt>
                <c:pt idx="53">
                  <c:v>3.7094097999999999E-2</c:v>
                </c:pt>
                <c:pt idx="54">
                  <c:v>3.4993864999999999E-2</c:v>
                </c:pt>
                <c:pt idx="55">
                  <c:v>3.1281374000000001E-2</c:v>
                </c:pt>
                <c:pt idx="56">
                  <c:v>2.9014656E-2</c:v>
                </c:pt>
                <c:pt idx="57">
                  <c:v>3.1720390000000001E-2</c:v>
                </c:pt>
                <c:pt idx="58">
                  <c:v>3.8555092999999999E-2</c:v>
                </c:pt>
                <c:pt idx="59">
                  <c:v>4.5643132000000003E-2</c:v>
                </c:pt>
                <c:pt idx="60">
                  <c:v>4.9097553000000002E-2</c:v>
                </c:pt>
                <c:pt idx="61">
                  <c:v>5.0710419999999999E-2</c:v>
                </c:pt>
                <c:pt idx="62">
                  <c:v>5.2556414000000003E-2</c:v>
                </c:pt>
                <c:pt idx="63">
                  <c:v>5.4503743E-2</c:v>
                </c:pt>
                <c:pt idx="64">
                  <c:v>5.3436211999999997E-2</c:v>
                </c:pt>
                <c:pt idx="65">
                  <c:v>4.8985710000000002E-2</c:v>
                </c:pt>
                <c:pt idx="66">
                  <c:v>4.6804480000000002E-2</c:v>
                </c:pt>
                <c:pt idx="67">
                  <c:v>5.2215724999999998E-2</c:v>
                </c:pt>
                <c:pt idx="68">
                  <c:v>6.2394690000000003E-2</c:v>
                </c:pt>
                <c:pt idx="69">
                  <c:v>6.6888879999999998E-2</c:v>
                </c:pt>
                <c:pt idx="70">
                  <c:v>5.8658927999999999E-2</c:v>
                </c:pt>
                <c:pt idx="71">
                  <c:v>4.0674679999999998E-2</c:v>
                </c:pt>
                <c:pt idx="72">
                  <c:v>2.3538139E-2</c:v>
                </c:pt>
                <c:pt idx="73">
                  <c:v>1.5051063999999999E-2</c:v>
                </c:pt>
                <c:pt idx="74">
                  <c:v>1.5683119999999998E-2</c:v>
                </c:pt>
                <c:pt idx="75">
                  <c:v>1.9994140000000001E-2</c:v>
                </c:pt>
                <c:pt idx="76">
                  <c:v>2.3703123E-2</c:v>
                </c:pt>
                <c:pt idx="77">
                  <c:v>2.5740322E-2</c:v>
                </c:pt>
                <c:pt idx="78">
                  <c:v>2.7839676000000001E-2</c:v>
                </c:pt>
                <c:pt idx="79">
                  <c:v>2.9930811000000002E-2</c:v>
                </c:pt>
                <c:pt idx="80">
                  <c:v>2.8808734999999999E-2</c:v>
                </c:pt>
                <c:pt idx="81">
                  <c:v>2.205029E-2</c:v>
                </c:pt>
                <c:pt idx="82">
                  <c:v>1.0498423999999999E-2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1.3145825000000001E-3</c:v>
                </c:pt>
                <c:pt idx="88">
                  <c:v>9.6031680000000005E-3</c:v>
                </c:pt>
                <c:pt idx="89">
                  <c:v>1.673094E-2</c:v>
                </c:pt>
                <c:pt idx="90">
                  <c:v>2.2543563999999999E-2</c:v>
                </c:pt>
                <c:pt idx="91">
                  <c:v>2.7572656000000001E-2</c:v>
                </c:pt>
                <c:pt idx="92">
                  <c:v>3.0788116000000001E-2</c:v>
                </c:pt>
                <c:pt idx="93">
                  <c:v>3.2478962E-2</c:v>
                </c:pt>
                <c:pt idx="94">
                  <c:v>3.3069886E-2</c:v>
                </c:pt>
                <c:pt idx="95">
                  <c:v>3.2691203000000002E-2</c:v>
                </c:pt>
                <c:pt idx="96">
                  <c:v>3.3983140000000002E-2</c:v>
                </c:pt>
                <c:pt idx="97">
                  <c:v>3.5828053999999998E-2</c:v>
                </c:pt>
                <c:pt idx="98">
                  <c:v>3.7561797000000001E-2</c:v>
                </c:pt>
                <c:pt idx="99">
                  <c:v>3.8572309999999999E-2</c:v>
                </c:pt>
                <c:pt idx="100">
                  <c:v>3.8752219999999997E-2</c:v>
                </c:pt>
                <c:pt idx="101">
                  <c:v>3.7849533999999997E-2</c:v>
                </c:pt>
                <c:pt idx="102">
                  <c:v>3.6421620000000002E-2</c:v>
                </c:pt>
                <c:pt idx="103">
                  <c:v>3.4890298E-2</c:v>
                </c:pt>
                <c:pt idx="104">
                  <c:v>3.2364964000000003E-2</c:v>
                </c:pt>
                <c:pt idx="105">
                  <c:v>2.9050883E-2</c:v>
                </c:pt>
                <c:pt idx="106">
                  <c:v>2.4958142999999999E-2</c:v>
                </c:pt>
                <c:pt idx="107">
                  <c:v>2.0936405000000002E-2</c:v>
                </c:pt>
                <c:pt idx="108">
                  <c:v>1.5713554000000001E-2</c:v>
                </c:pt>
                <c:pt idx="109">
                  <c:v>1.0173924000000001E-2</c:v>
                </c:pt>
                <c:pt idx="110">
                  <c:v>4.8793927000000004E-3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FD70-4510-A00D-CF6D6CBA99EB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[4]Sheet1!$D$943:$DT$943</c:f>
              <c:numCache>
                <c:formatCode>General</c:formatCode>
                <c:ptCount val="121"/>
                <c:pt idx="0">
                  <c:v>7.3094633000000001E-3</c:v>
                </c:pt>
                <c:pt idx="1">
                  <c:v>4.9334950000000004E-3</c:v>
                </c:pt>
                <c:pt idx="2">
                  <c:v>4.7944069999999997E-3</c:v>
                </c:pt>
                <c:pt idx="3">
                  <c:v>2.8326174000000001E-3</c:v>
                </c:pt>
                <c:pt idx="4">
                  <c:v>1.7353946999999999E-3</c:v>
                </c:pt>
                <c:pt idx="5">
                  <c:v>2.6942814999999999E-3</c:v>
                </c:pt>
                <c:pt idx="6">
                  <c:v>5.5572579999999998E-3</c:v>
                </c:pt>
                <c:pt idx="7">
                  <c:v>8.6710929999999995E-3</c:v>
                </c:pt>
                <c:pt idx="8">
                  <c:v>8.9296449999999999E-3</c:v>
                </c:pt>
                <c:pt idx="9">
                  <c:v>5.2784555999999998E-3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1.7326595000000001E-3</c:v>
                </c:pt>
                <c:pt idx="15">
                  <c:v>7.7021700000000004E-3</c:v>
                </c:pt>
                <c:pt idx="16">
                  <c:v>1.2540206E-2</c:v>
                </c:pt>
                <c:pt idx="17">
                  <c:v>1.2913467E-2</c:v>
                </c:pt>
                <c:pt idx="18">
                  <c:v>9.0083569999999998E-3</c:v>
                </c:pt>
                <c:pt idx="19">
                  <c:v>2.1291785E-3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2.4495699999999999E-3</c:v>
                </c:pt>
                <c:pt idx="27">
                  <c:v>9.0258449999999994E-3</c:v>
                </c:pt>
                <c:pt idx="28">
                  <c:v>1.4741999E-2</c:v>
                </c:pt>
                <c:pt idx="29">
                  <c:v>1.9147318E-2</c:v>
                </c:pt>
                <c:pt idx="30">
                  <c:v>2.3244224000000001E-2</c:v>
                </c:pt>
                <c:pt idx="31">
                  <c:v>2.6591573E-2</c:v>
                </c:pt>
                <c:pt idx="32">
                  <c:v>2.8285227999999999E-2</c:v>
                </c:pt>
                <c:pt idx="33">
                  <c:v>3.03929E-2</c:v>
                </c:pt>
                <c:pt idx="34">
                  <c:v>3.2717540000000003E-2</c:v>
                </c:pt>
                <c:pt idx="35">
                  <c:v>3.4739736E-2</c:v>
                </c:pt>
                <c:pt idx="36">
                  <c:v>3.425955E-2</c:v>
                </c:pt>
                <c:pt idx="37">
                  <c:v>3.0176776999999998E-2</c:v>
                </c:pt>
                <c:pt idx="38">
                  <c:v>2.3721260000000001E-2</c:v>
                </c:pt>
                <c:pt idx="39">
                  <c:v>1.7370212999999999E-2</c:v>
                </c:pt>
                <c:pt idx="40">
                  <c:v>1.1721904999999999E-2</c:v>
                </c:pt>
                <c:pt idx="41">
                  <c:v>8.4329309999999994E-3</c:v>
                </c:pt>
                <c:pt idx="42">
                  <c:v>6.7659369999999996E-3</c:v>
                </c:pt>
                <c:pt idx="43">
                  <c:v>8.2955589999999992E-3</c:v>
                </c:pt>
                <c:pt idx="44">
                  <c:v>1.3709801000000001E-2</c:v>
                </c:pt>
                <c:pt idx="45">
                  <c:v>2.0806526999999998E-2</c:v>
                </c:pt>
                <c:pt idx="46">
                  <c:v>2.6197676E-2</c:v>
                </c:pt>
                <c:pt idx="47">
                  <c:v>2.8094627E-2</c:v>
                </c:pt>
                <c:pt idx="48">
                  <c:v>2.8100159E-2</c:v>
                </c:pt>
                <c:pt idx="49">
                  <c:v>2.8532043E-2</c:v>
                </c:pt>
                <c:pt idx="50">
                  <c:v>2.9982977000000001E-2</c:v>
                </c:pt>
                <c:pt idx="51">
                  <c:v>3.2694429999999997E-2</c:v>
                </c:pt>
                <c:pt idx="52">
                  <c:v>3.5762391999999997E-2</c:v>
                </c:pt>
                <c:pt idx="53">
                  <c:v>3.7094097999999999E-2</c:v>
                </c:pt>
                <c:pt idx="54">
                  <c:v>3.4993864999999999E-2</c:v>
                </c:pt>
                <c:pt idx="55">
                  <c:v>3.1281374000000001E-2</c:v>
                </c:pt>
                <c:pt idx="56">
                  <c:v>2.9014656E-2</c:v>
                </c:pt>
                <c:pt idx="57">
                  <c:v>3.1720390000000001E-2</c:v>
                </c:pt>
                <c:pt idx="58">
                  <c:v>3.8555092999999999E-2</c:v>
                </c:pt>
                <c:pt idx="59">
                  <c:v>4.5643132000000003E-2</c:v>
                </c:pt>
                <c:pt idx="60">
                  <c:v>4.9097553000000002E-2</c:v>
                </c:pt>
                <c:pt idx="61">
                  <c:v>5.0710419999999999E-2</c:v>
                </c:pt>
                <c:pt idx="62">
                  <c:v>5.2556414000000003E-2</c:v>
                </c:pt>
                <c:pt idx="63">
                  <c:v>5.4503743E-2</c:v>
                </c:pt>
                <c:pt idx="64">
                  <c:v>5.3436211999999997E-2</c:v>
                </c:pt>
                <c:pt idx="65">
                  <c:v>4.8985710000000002E-2</c:v>
                </c:pt>
                <c:pt idx="66">
                  <c:v>4.6804480000000002E-2</c:v>
                </c:pt>
                <c:pt idx="67">
                  <c:v>5.2215724999999998E-2</c:v>
                </c:pt>
                <c:pt idx="68">
                  <c:v>6.2394690000000003E-2</c:v>
                </c:pt>
                <c:pt idx="69">
                  <c:v>6.6888879999999998E-2</c:v>
                </c:pt>
                <c:pt idx="70">
                  <c:v>5.8658927999999999E-2</c:v>
                </c:pt>
                <c:pt idx="71">
                  <c:v>4.0674679999999998E-2</c:v>
                </c:pt>
                <c:pt idx="72">
                  <c:v>2.3538139E-2</c:v>
                </c:pt>
                <c:pt idx="73">
                  <c:v>1.5051063999999999E-2</c:v>
                </c:pt>
                <c:pt idx="74">
                  <c:v>1.5683119999999998E-2</c:v>
                </c:pt>
                <c:pt idx="75">
                  <c:v>1.9994140000000001E-2</c:v>
                </c:pt>
                <c:pt idx="76">
                  <c:v>2.3703123E-2</c:v>
                </c:pt>
                <c:pt idx="77">
                  <c:v>2.5740322E-2</c:v>
                </c:pt>
                <c:pt idx="78">
                  <c:v>2.7839676000000001E-2</c:v>
                </c:pt>
                <c:pt idx="79">
                  <c:v>2.9930811000000002E-2</c:v>
                </c:pt>
                <c:pt idx="80">
                  <c:v>2.8808734999999999E-2</c:v>
                </c:pt>
                <c:pt idx="81">
                  <c:v>2.205029E-2</c:v>
                </c:pt>
                <c:pt idx="82">
                  <c:v>1.0498423999999999E-2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1.3145825000000001E-3</c:v>
                </c:pt>
                <c:pt idx="88">
                  <c:v>9.6031680000000005E-3</c:v>
                </c:pt>
                <c:pt idx="89">
                  <c:v>1.673094E-2</c:v>
                </c:pt>
                <c:pt idx="90">
                  <c:v>2.2543563999999999E-2</c:v>
                </c:pt>
                <c:pt idx="91">
                  <c:v>2.7572656000000001E-2</c:v>
                </c:pt>
                <c:pt idx="92">
                  <c:v>3.0788116000000001E-2</c:v>
                </c:pt>
                <c:pt idx="93">
                  <c:v>3.2478962E-2</c:v>
                </c:pt>
                <c:pt idx="94">
                  <c:v>3.3069886E-2</c:v>
                </c:pt>
                <c:pt idx="95">
                  <c:v>3.2691203000000002E-2</c:v>
                </c:pt>
                <c:pt idx="96">
                  <c:v>3.3983140000000002E-2</c:v>
                </c:pt>
                <c:pt idx="97">
                  <c:v>3.5828053999999998E-2</c:v>
                </c:pt>
                <c:pt idx="98">
                  <c:v>3.7561797000000001E-2</c:v>
                </c:pt>
                <c:pt idx="99">
                  <c:v>3.8572309999999999E-2</c:v>
                </c:pt>
                <c:pt idx="100">
                  <c:v>3.8752219999999997E-2</c:v>
                </c:pt>
                <c:pt idx="101">
                  <c:v>3.7849533999999997E-2</c:v>
                </c:pt>
                <c:pt idx="102">
                  <c:v>3.6421620000000002E-2</c:v>
                </c:pt>
                <c:pt idx="103">
                  <c:v>3.4890298E-2</c:v>
                </c:pt>
                <c:pt idx="104">
                  <c:v>3.2364964000000003E-2</c:v>
                </c:pt>
                <c:pt idx="105">
                  <c:v>2.9050883E-2</c:v>
                </c:pt>
                <c:pt idx="106">
                  <c:v>2.4958142999999999E-2</c:v>
                </c:pt>
                <c:pt idx="107">
                  <c:v>2.0936405000000002E-2</c:v>
                </c:pt>
                <c:pt idx="108">
                  <c:v>1.5713554000000001E-2</c:v>
                </c:pt>
                <c:pt idx="109">
                  <c:v>1.0173924000000001E-2</c:v>
                </c:pt>
                <c:pt idx="110">
                  <c:v>4.8793927000000004E-3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FD70-4510-A00D-CF6D6CBA99EB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[4]Sheet1!$D$944:$DT$944</c:f>
              <c:numCache>
                <c:formatCode>General</c:formatCode>
                <c:ptCount val="121"/>
                <c:pt idx="0">
                  <c:v>7.3094633000000001E-3</c:v>
                </c:pt>
                <c:pt idx="1">
                  <c:v>4.9334950000000004E-3</c:v>
                </c:pt>
                <c:pt idx="2">
                  <c:v>4.7944069999999997E-3</c:v>
                </c:pt>
                <c:pt idx="3">
                  <c:v>2.8326174000000001E-3</c:v>
                </c:pt>
                <c:pt idx="4">
                  <c:v>1.7353946999999999E-3</c:v>
                </c:pt>
                <c:pt idx="5">
                  <c:v>2.6942814999999999E-3</c:v>
                </c:pt>
                <c:pt idx="6">
                  <c:v>5.5572579999999998E-3</c:v>
                </c:pt>
                <c:pt idx="7">
                  <c:v>8.6710929999999995E-3</c:v>
                </c:pt>
                <c:pt idx="8">
                  <c:v>8.9296449999999999E-3</c:v>
                </c:pt>
                <c:pt idx="9">
                  <c:v>5.2784555999999998E-3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1.7326595000000001E-3</c:v>
                </c:pt>
                <c:pt idx="15">
                  <c:v>7.7021700000000004E-3</c:v>
                </c:pt>
                <c:pt idx="16">
                  <c:v>1.2540206E-2</c:v>
                </c:pt>
                <c:pt idx="17">
                  <c:v>1.2913467E-2</c:v>
                </c:pt>
                <c:pt idx="18">
                  <c:v>9.0083569999999998E-3</c:v>
                </c:pt>
                <c:pt idx="19">
                  <c:v>2.1291785E-3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2.4495699999999999E-3</c:v>
                </c:pt>
                <c:pt idx="27">
                  <c:v>9.0258449999999994E-3</c:v>
                </c:pt>
                <c:pt idx="28">
                  <c:v>1.4741999E-2</c:v>
                </c:pt>
                <c:pt idx="29">
                  <c:v>1.9147318E-2</c:v>
                </c:pt>
                <c:pt idx="30">
                  <c:v>2.3244224000000001E-2</c:v>
                </c:pt>
                <c:pt idx="31">
                  <c:v>2.6591573E-2</c:v>
                </c:pt>
                <c:pt idx="32">
                  <c:v>2.8285227999999999E-2</c:v>
                </c:pt>
                <c:pt idx="33">
                  <c:v>3.03929E-2</c:v>
                </c:pt>
                <c:pt idx="34">
                  <c:v>3.2717540000000003E-2</c:v>
                </c:pt>
                <c:pt idx="35">
                  <c:v>3.4739736E-2</c:v>
                </c:pt>
                <c:pt idx="36">
                  <c:v>3.425955E-2</c:v>
                </c:pt>
                <c:pt idx="37">
                  <c:v>3.0176776999999998E-2</c:v>
                </c:pt>
                <c:pt idx="38">
                  <c:v>2.3721260000000001E-2</c:v>
                </c:pt>
                <c:pt idx="39">
                  <c:v>1.7370212999999999E-2</c:v>
                </c:pt>
                <c:pt idx="40">
                  <c:v>1.1721904999999999E-2</c:v>
                </c:pt>
                <c:pt idx="41">
                  <c:v>8.4329309999999994E-3</c:v>
                </c:pt>
                <c:pt idx="42">
                  <c:v>6.7659369999999996E-3</c:v>
                </c:pt>
                <c:pt idx="43">
                  <c:v>8.2955589999999992E-3</c:v>
                </c:pt>
                <c:pt idx="44">
                  <c:v>1.3709801000000001E-2</c:v>
                </c:pt>
                <c:pt idx="45">
                  <c:v>2.0806526999999998E-2</c:v>
                </c:pt>
                <c:pt idx="46">
                  <c:v>2.6197676E-2</c:v>
                </c:pt>
                <c:pt idx="47">
                  <c:v>2.8094627E-2</c:v>
                </c:pt>
                <c:pt idx="48">
                  <c:v>2.8100159E-2</c:v>
                </c:pt>
                <c:pt idx="49">
                  <c:v>2.8532043E-2</c:v>
                </c:pt>
                <c:pt idx="50">
                  <c:v>2.9982977000000001E-2</c:v>
                </c:pt>
                <c:pt idx="51">
                  <c:v>3.2694429999999997E-2</c:v>
                </c:pt>
                <c:pt idx="52">
                  <c:v>3.5762391999999997E-2</c:v>
                </c:pt>
                <c:pt idx="53">
                  <c:v>3.7094097999999999E-2</c:v>
                </c:pt>
                <c:pt idx="54">
                  <c:v>3.4993864999999999E-2</c:v>
                </c:pt>
                <c:pt idx="55">
                  <c:v>3.1281374000000001E-2</c:v>
                </c:pt>
                <c:pt idx="56">
                  <c:v>2.9014656E-2</c:v>
                </c:pt>
                <c:pt idx="57">
                  <c:v>3.1720390000000001E-2</c:v>
                </c:pt>
                <c:pt idx="58">
                  <c:v>3.8555092999999999E-2</c:v>
                </c:pt>
                <c:pt idx="59">
                  <c:v>4.5643132000000003E-2</c:v>
                </c:pt>
                <c:pt idx="60">
                  <c:v>4.9097553000000002E-2</c:v>
                </c:pt>
                <c:pt idx="61">
                  <c:v>5.0710419999999999E-2</c:v>
                </c:pt>
                <c:pt idx="62">
                  <c:v>5.2556414000000003E-2</c:v>
                </c:pt>
                <c:pt idx="63">
                  <c:v>5.4503743E-2</c:v>
                </c:pt>
                <c:pt idx="64">
                  <c:v>5.3436211999999997E-2</c:v>
                </c:pt>
                <c:pt idx="65">
                  <c:v>4.8985710000000002E-2</c:v>
                </c:pt>
                <c:pt idx="66">
                  <c:v>4.6804480000000002E-2</c:v>
                </c:pt>
                <c:pt idx="67">
                  <c:v>5.2215724999999998E-2</c:v>
                </c:pt>
                <c:pt idx="68">
                  <c:v>6.2394690000000003E-2</c:v>
                </c:pt>
                <c:pt idx="69">
                  <c:v>6.6888879999999998E-2</c:v>
                </c:pt>
                <c:pt idx="70">
                  <c:v>5.8658927999999999E-2</c:v>
                </c:pt>
                <c:pt idx="71">
                  <c:v>4.0674679999999998E-2</c:v>
                </c:pt>
                <c:pt idx="72">
                  <c:v>2.3538139E-2</c:v>
                </c:pt>
                <c:pt idx="73">
                  <c:v>1.5051063999999999E-2</c:v>
                </c:pt>
                <c:pt idx="74">
                  <c:v>1.5683119999999998E-2</c:v>
                </c:pt>
                <c:pt idx="75">
                  <c:v>1.9994140000000001E-2</c:v>
                </c:pt>
                <c:pt idx="76">
                  <c:v>2.3703123E-2</c:v>
                </c:pt>
                <c:pt idx="77">
                  <c:v>2.5740322E-2</c:v>
                </c:pt>
                <c:pt idx="78">
                  <c:v>2.7839676000000001E-2</c:v>
                </c:pt>
                <c:pt idx="79">
                  <c:v>2.9930811000000002E-2</c:v>
                </c:pt>
                <c:pt idx="80">
                  <c:v>2.8808734999999999E-2</c:v>
                </c:pt>
                <c:pt idx="81">
                  <c:v>2.205029E-2</c:v>
                </c:pt>
                <c:pt idx="82">
                  <c:v>1.0498423999999999E-2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1.3145825000000001E-3</c:v>
                </c:pt>
                <c:pt idx="88">
                  <c:v>9.6031680000000005E-3</c:v>
                </c:pt>
                <c:pt idx="89">
                  <c:v>1.673094E-2</c:v>
                </c:pt>
                <c:pt idx="90">
                  <c:v>2.2543563999999999E-2</c:v>
                </c:pt>
                <c:pt idx="91">
                  <c:v>2.7572656000000001E-2</c:v>
                </c:pt>
                <c:pt idx="92">
                  <c:v>3.0788116000000001E-2</c:v>
                </c:pt>
                <c:pt idx="93">
                  <c:v>3.2478962E-2</c:v>
                </c:pt>
                <c:pt idx="94">
                  <c:v>3.3069886E-2</c:v>
                </c:pt>
                <c:pt idx="95">
                  <c:v>3.2691203000000002E-2</c:v>
                </c:pt>
                <c:pt idx="96">
                  <c:v>3.3983140000000002E-2</c:v>
                </c:pt>
                <c:pt idx="97">
                  <c:v>3.5828053999999998E-2</c:v>
                </c:pt>
                <c:pt idx="98">
                  <c:v>3.7561797000000001E-2</c:v>
                </c:pt>
                <c:pt idx="99">
                  <c:v>3.8572309999999999E-2</c:v>
                </c:pt>
                <c:pt idx="100">
                  <c:v>3.8752219999999997E-2</c:v>
                </c:pt>
                <c:pt idx="101">
                  <c:v>3.7849533999999997E-2</c:v>
                </c:pt>
                <c:pt idx="102">
                  <c:v>3.6421620000000002E-2</c:v>
                </c:pt>
                <c:pt idx="103">
                  <c:v>3.4890298E-2</c:v>
                </c:pt>
                <c:pt idx="104">
                  <c:v>3.2364964000000003E-2</c:v>
                </c:pt>
                <c:pt idx="105">
                  <c:v>2.9050883E-2</c:v>
                </c:pt>
                <c:pt idx="106">
                  <c:v>2.4958142999999999E-2</c:v>
                </c:pt>
                <c:pt idx="107">
                  <c:v>2.0936405000000002E-2</c:v>
                </c:pt>
                <c:pt idx="108">
                  <c:v>1.5713554000000001E-2</c:v>
                </c:pt>
                <c:pt idx="109">
                  <c:v>1.0173924000000001E-2</c:v>
                </c:pt>
                <c:pt idx="110">
                  <c:v>4.8793927000000004E-3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FD70-4510-A00D-CF6D6CBA99EB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[4]Sheet1!$D$945:$DT$945</c:f>
              <c:numCache>
                <c:formatCode>General</c:formatCode>
                <c:ptCount val="121"/>
                <c:pt idx="0">
                  <c:v>7.3094633000000001E-3</c:v>
                </c:pt>
                <c:pt idx="1">
                  <c:v>4.9334950000000004E-3</c:v>
                </c:pt>
                <c:pt idx="2">
                  <c:v>4.7944069999999997E-3</c:v>
                </c:pt>
                <c:pt idx="3">
                  <c:v>2.8326174000000001E-3</c:v>
                </c:pt>
                <c:pt idx="4">
                  <c:v>1.7353946999999999E-3</c:v>
                </c:pt>
                <c:pt idx="5">
                  <c:v>2.6942814999999999E-3</c:v>
                </c:pt>
                <c:pt idx="6">
                  <c:v>5.5572579999999998E-3</c:v>
                </c:pt>
                <c:pt idx="7">
                  <c:v>8.6710929999999995E-3</c:v>
                </c:pt>
                <c:pt idx="8">
                  <c:v>8.9296449999999999E-3</c:v>
                </c:pt>
                <c:pt idx="9">
                  <c:v>5.2784555999999998E-3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1.7326595000000001E-3</c:v>
                </c:pt>
                <c:pt idx="15">
                  <c:v>7.7021700000000004E-3</c:v>
                </c:pt>
                <c:pt idx="16">
                  <c:v>1.2540206E-2</c:v>
                </c:pt>
                <c:pt idx="17">
                  <c:v>1.2913467E-2</c:v>
                </c:pt>
                <c:pt idx="18">
                  <c:v>9.0083569999999998E-3</c:v>
                </c:pt>
                <c:pt idx="19">
                  <c:v>2.1291785E-3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2.4495699999999999E-3</c:v>
                </c:pt>
                <c:pt idx="27">
                  <c:v>9.0258449999999994E-3</c:v>
                </c:pt>
                <c:pt idx="28">
                  <c:v>1.4741999E-2</c:v>
                </c:pt>
                <c:pt idx="29">
                  <c:v>1.9147318E-2</c:v>
                </c:pt>
                <c:pt idx="30">
                  <c:v>2.3244224000000001E-2</c:v>
                </c:pt>
                <c:pt idx="31">
                  <c:v>2.6591573E-2</c:v>
                </c:pt>
                <c:pt idx="32">
                  <c:v>2.8285227999999999E-2</c:v>
                </c:pt>
                <c:pt idx="33">
                  <c:v>3.03929E-2</c:v>
                </c:pt>
                <c:pt idx="34">
                  <c:v>3.2717540000000003E-2</c:v>
                </c:pt>
                <c:pt idx="35">
                  <c:v>3.4739736E-2</c:v>
                </c:pt>
                <c:pt idx="36">
                  <c:v>3.425955E-2</c:v>
                </c:pt>
                <c:pt idx="37">
                  <c:v>3.0176776999999998E-2</c:v>
                </c:pt>
                <c:pt idx="38">
                  <c:v>2.3721260000000001E-2</c:v>
                </c:pt>
                <c:pt idx="39">
                  <c:v>1.7370212999999999E-2</c:v>
                </c:pt>
                <c:pt idx="40">
                  <c:v>1.1721904999999999E-2</c:v>
                </c:pt>
                <c:pt idx="41">
                  <c:v>8.4329309999999994E-3</c:v>
                </c:pt>
                <c:pt idx="42">
                  <c:v>6.7659369999999996E-3</c:v>
                </c:pt>
                <c:pt idx="43">
                  <c:v>8.2955589999999992E-3</c:v>
                </c:pt>
                <c:pt idx="44">
                  <c:v>1.3709801000000001E-2</c:v>
                </c:pt>
                <c:pt idx="45">
                  <c:v>2.0806526999999998E-2</c:v>
                </c:pt>
                <c:pt idx="46">
                  <c:v>2.6197676E-2</c:v>
                </c:pt>
                <c:pt idx="47">
                  <c:v>2.8094627E-2</c:v>
                </c:pt>
                <c:pt idx="48">
                  <c:v>2.8100159E-2</c:v>
                </c:pt>
                <c:pt idx="49">
                  <c:v>2.8532043E-2</c:v>
                </c:pt>
                <c:pt idx="50">
                  <c:v>2.9982977000000001E-2</c:v>
                </c:pt>
                <c:pt idx="51">
                  <c:v>3.2694429999999997E-2</c:v>
                </c:pt>
                <c:pt idx="52">
                  <c:v>3.5762391999999997E-2</c:v>
                </c:pt>
                <c:pt idx="53">
                  <c:v>3.7094097999999999E-2</c:v>
                </c:pt>
                <c:pt idx="54">
                  <c:v>3.4993864999999999E-2</c:v>
                </c:pt>
                <c:pt idx="55">
                  <c:v>3.1281374000000001E-2</c:v>
                </c:pt>
                <c:pt idx="56">
                  <c:v>2.9014656E-2</c:v>
                </c:pt>
                <c:pt idx="57">
                  <c:v>3.1720390000000001E-2</c:v>
                </c:pt>
                <c:pt idx="58">
                  <c:v>3.8555092999999999E-2</c:v>
                </c:pt>
                <c:pt idx="59">
                  <c:v>4.5643132000000003E-2</c:v>
                </c:pt>
                <c:pt idx="60">
                  <c:v>4.9097553000000002E-2</c:v>
                </c:pt>
                <c:pt idx="61">
                  <c:v>5.0710419999999999E-2</c:v>
                </c:pt>
                <c:pt idx="62">
                  <c:v>5.2556414000000003E-2</c:v>
                </c:pt>
                <c:pt idx="63">
                  <c:v>5.4503743E-2</c:v>
                </c:pt>
                <c:pt idx="64">
                  <c:v>5.3436211999999997E-2</c:v>
                </c:pt>
                <c:pt idx="65">
                  <c:v>4.8985710000000002E-2</c:v>
                </c:pt>
                <c:pt idx="66">
                  <c:v>4.6804480000000002E-2</c:v>
                </c:pt>
                <c:pt idx="67">
                  <c:v>5.2215724999999998E-2</c:v>
                </c:pt>
                <c:pt idx="68">
                  <c:v>6.2394690000000003E-2</c:v>
                </c:pt>
                <c:pt idx="69">
                  <c:v>6.6888879999999998E-2</c:v>
                </c:pt>
                <c:pt idx="70">
                  <c:v>5.8658927999999999E-2</c:v>
                </c:pt>
                <c:pt idx="71">
                  <c:v>4.0674679999999998E-2</c:v>
                </c:pt>
                <c:pt idx="72">
                  <c:v>2.3538139E-2</c:v>
                </c:pt>
                <c:pt idx="73">
                  <c:v>1.5051063999999999E-2</c:v>
                </c:pt>
                <c:pt idx="74">
                  <c:v>1.5683119999999998E-2</c:v>
                </c:pt>
                <c:pt idx="75">
                  <c:v>1.9994140000000001E-2</c:v>
                </c:pt>
                <c:pt idx="76">
                  <c:v>2.3703123E-2</c:v>
                </c:pt>
                <c:pt idx="77">
                  <c:v>2.5740322E-2</c:v>
                </c:pt>
                <c:pt idx="78">
                  <c:v>2.7839676000000001E-2</c:v>
                </c:pt>
                <c:pt idx="79">
                  <c:v>2.9930811000000002E-2</c:v>
                </c:pt>
                <c:pt idx="80">
                  <c:v>2.8808734999999999E-2</c:v>
                </c:pt>
                <c:pt idx="81">
                  <c:v>2.205029E-2</c:v>
                </c:pt>
                <c:pt idx="82">
                  <c:v>1.0498423999999999E-2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1.3145825000000001E-3</c:v>
                </c:pt>
                <c:pt idx="88">
                  <c:v>9.6031680000000005E-3</c:v>
                </c:pt>
                <c:pt idx="89">
                  <c:v>1.673094E-2</c:v>
                </c:pt>
                <c:pt idx="90">
                  <c:v>2.2543563999999999E-2</c:v>
                </c:pt>
                <c:pt idx="91">
                  <c:v>2.7572656000000001E-2</c:v>
                </c:pt>
                <c:pt idx="92">
                  <c:v>3.0788116000000001E-2</c:v>
                </c:pt>
                <c:pt idx="93">
                  <c:v>3.2478962E-2</c:v>
                </c:pt>
                <c:pt idx="94">
                  <c:v>3.3069886E-2</c:v>
                </c:pt>
                <c:pt idx="95">
                  <c:v>3.2691203000000002E-2</c:v>
                </c:pt>
                <c:pt idx="96">
                  <c:v>3.3983140000000002E-2</c:v>
                </c:pt>
                <c:pt idx="97">
                  <c:v>3.5828053999999998E-2</c:v>
                </c:pt>
                <c:pt idx="98">
                  <c:v>3.7561797000000001E-2</c:v>
                </c:pt>
                <c:pt idx="99">
                  <c:v>3.8572309999999999E-2</c:v>
                </c:pt>
                <c:pt idx="100">
                  <c:v>3.8752219999999997E-2</c:v>
                </c:pt>
                <c:pt idx="101">
                  <c:v>3.7849533999999997E-2</c:v>
                </c:pt>
                <c:pt idx="102">
                  <c:v>3.6421620000000002E-2</c:v>
                </c:pt>
                <c:pt idx="103">
                  <c:v>3.4890298E-2</c:v>
                </c:pt>
                <c:pt idx="104">
                  <c:v>3.2364964000000003E-2</c:v>
                </c:pt>
                <c:pt idx="105">
                  <c:v>2.9050883E-2</c:v>
                </c:pt>
                <c:pt idx="106">
                  <c:v>2.4958142999999999E-2</c:v>
                </c:pt>
                <c:pt idx="107">
                  <c:v>2.0936405000000002E-2</c:v>
                </c:pt>
                <c:pt idx="108">
                  <c:v>1.5713554000000001E-2</c:v>
                </c:pt>
                <c:pt idx="109">
                  <c:v>1.0173924000000001E-2</c:v>
                </c:pt>
                <c:pt idx="110">
                  <c:v>4.8793927000000004E-3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FD70-4510-A00D-CF6D6CBA99EB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[4]Sheet1!$D$946:$DT$946</c:f>
              <c:numCache>
                <c:formatCode>General</c:formatCode>
                <c:ptCount val="121"/>
                <c:pt idx="0">
                  <c:v>7.1630840000000001E-3</c:v>
                </c:pt>
                <c:pt idx="1">
                  <c:v>5.0356224999999998E-3</c:v>
                </c:pt>
                <c:pt idx="2">
                  <c:v>5.1483479999999996E-3</c:v>
                </c:pt>
                <c:pt idx="3">
                  <c:v>3.2621368E-3</c:v>
                </c:pt>
                <c:pt idx="4">
                  <c:v>2.0865784000000001E-3</c:v>
                </c:pt>
                <c:pt idx="5">
                  <c:v>2.9402995000000001E-3</c:v>
                </c:pt>
                <c:pt idx="6">
                  <c:v>5.7663419999999998E-3</c:v>
                </c:pt>
                <c:pt idx="7">
                  <c:v>8.8217650000000005E-3</c:v>
                </c:pt>
                <c:pt idx="8">
                  <c:v>8.9579459999999996E-3</c:v>
                </c:pt>
                <c:pt idx="9">
                  <c:v>5.1272595000000001E-3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1.7350279E-3</c:v>
                </c:pt>
                <c:pt idx="15">
                  <c:v>7.6312003999999996E-3</c:v>
                </c:pt>
                <c:pt idx="16">
                  <c:v>1.2315084E-2</c:v>
                </c:pt>
                <c:pt idx="17">
                  <c:v>1.2534233000000001E-2</c:v>
                </c:pt>
                <c:pt idx="18">
                  <c:v>8.5564909999999994E-3</c:v>
                </c:pt>
                <c:pt idx="19">
                  <c:v>1.7847856999999999E-3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2.7589588E-3</c:v>
                </c:pt>
                <c:pt idx="27">
                  <c:v>9.1104319999999999E-3</c:v>
                </c:pt>
                <c:pt idx="28">
                  <c:v>1.4708377999999999E-2</c:v>
                </c:pt>
                <c:pt idx="29">
                  <c:v>1.919477E-2</c:v>
                </c:pt>
                <c:pt idx="30">
                  <c:v>2.3479797E-2</c:v>
                </c:pt>
                <c:pt idx="31">
                  <c:v>2.7083816E-2</c:v>
                </c:pt>
                <c:pt idx="32">
                  <c:v>2.9105981999999999E-2</c:v>
                </c:pt>
                <c:pt idx="33">
                  <c:v>3.1618464999999998E-2</c:v>
                </c:pt>
                <c:pt idx="34">
                  <c:v>3.4428786000000003E-2</c:v>
                </c:pt>
                <c:pt idx="35">
                  <c:v>3.6964553999999997E-2</c:v>
                </c:pt>
                <c:pt idx="36">
                  <c:v>3.691502E-2</c:v>
                </c:pt>
                <c:pt idx="37">
                  <c:v>3.3099495E-2</c:v>
                </c:pt>
                <c:pt idx="38">
                  <c:v>2.6673794000000001E-2</c:v>
                </c:pt>
                <c:pt idx="39">
                  <c:v>2.0126465999999999E-2</c:v>
                </c:pt>
                <c:pt idx="40">
                  <c:v>1.412355E-2</c:v>
                </c:pt>
                <c:pt idx="41">
                  <c:v>1.0502291E-2</c:v>
                </c:pt>
                <c:pt idx="42">
                  <c:v>8.617698E-3</c:v>
                </c:pt>
                <c:pt idx="43">
                  <c:v>9.9445809999999992E-3</c:v>
                </c:pt>
                <c:pt idx="44">
                  <c:v>1.5086683E-2</c:v>
                </c:pt>
                <c:pt idx="45">
                  <c:v>2.1819377000000001E-2</c:v>
                </c:pt>
                <c:pt idx="46">
                  <c:v>2.6843557000000001E-2</c:v>
                </c:pt>
                <c:pt idx="47">
                  <c:v>2.8506065000000001E-2</c:v>
                </c:pt>
                <c:pt idx="48">
                  <c:v>2.8457540999999999E-2</c:v>
                </c:pt>
                <c:pt idx="49">
                  <c:v>2.9065325999999999E-2</c:v>
                </c:pt>
                <c:pt idx="50">
                  <c:v>3.0820921000000001E-2</c:v>
                </c:pt>
                <c:pt idx="51">
                  <c:v>3.3802356999999998E-2</c:v>
                </c:pt>
                <c:pt idx="52">
                  <c:v>3.6889053999999998E-2</c:v>
                </c:pt>
                <c:pt idx="53">
                  <c:v>3.7953854000000002E-2</c:v>
                </c:pt>
                <c:pt idx="54">
                  <c:v>3.5508792999999997E-2</c:v>
                </c:pt>
                <c:pt idx="55">
                  <c:v>3.1688544999999999E-2</c:v>
                </c:pt>
                <c:pt idx="56">
                  <c:v>2.9537514000000001E-2</c:v>
                </c:pt>
                <c:pt idx="57">
                  <c:v>3.2481549999999998E-2</c:v>
                </c:pt>
                <c:pt idx="58">
                  <c:v>3.94872E-2</c:v>
                </c:pt>
                <c:pt idx="59">
                  <c:v>4.6578135E-2</c:v>
                </c:pt>
                <c:pt idx="60">
                  <c:v>5.0011899999999998E-2</c:v>
                </c:pt>
                <c:pt idx="61">
                  <c:v>5.1629603000000003E-2</c:v>
                </c:pt>
                <c:pt idx="62">
                  <c:v>5.3574108000000002E-2</c:v>
                </c:pt>
                <c:pt idx="63">
                  <c:v>5.5629496E-2</c:v>
                </c:pt>
                <c:pt idx="64">
                  <c:v>5.4493600000000003E-2</c:v>
                </c:pt>
                <c:pt idx="65">
                  <c:v>4.9698140000000002E-2</c:v>
                </c:pt>
                <c:pt idx="66">
                  <c:v>4.6932157000000002E-2</c:v>
                </c:pt>
                <c:pt idx="67">
                  <c:v>5.1623624E-2</c:v>
                </c:pt>
                <c:pt idx="68">
                  <c:v>6.1083752999999998E-2</c:v>
                </c:pt>
                <c:pt idx="69">
                  <c:v>6.5052390000000002E-2</c:v>
                </c:pt>
                <c:pt idx="70">
                  <c:v>5.6706827000000001E-2</c:v>
                </c:pt>
                <c:pt idx="71">
                  <c:v>3.9065494999999999E-2</c:v>
                </c:pt>
                <c:pt idx="72">
                  <c:v>2.2522869000000001E-2</c:v>
                </c:pt>
                <c:pt idx="73">
                  <c:v>1.4620957E-2</c:v>
                </c:pt>
                <c:pt idx="74">
                  <c:v>1.5648523000000001E-2</c:v>
                </c:pt>
                <c:pt idx="75">
                  <c:v>2.0230403000000001E-2</c:v>
                </c:pt>
                <c:pt idx="76">
                  <c:v>2.4148624E-2</c:v>
                </c:pt>
                <c:pt idx="77">
                  <c:v>2.6178960000000001E-2</c:v>
                </c:pt>
                <c:pt idx="78">
                  <c:v>2.8034441E-2</c:v>
                </c:pt>
                <c:pt idx="79">
                  <c:v>2.9837889999999999E-2</c:v>
                </c:pt>
                <c:pt idx="80">
                  <c:v>2.863011E-2</c:v>
                </c:pt>
                <c:pt idx="81">
                  <c:v>2.2008728000000002E-2</c:v>
                </c:pt>
                <c:pt idx="82">
                  <c:v>1.0631450000000001E-2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1.9705968000000001E-3</c:v>
                </c:pt>
                <c:pt idx="88">
                  <c:v>1.0532746000000001E-2</c:v>
                </c:pt>
                <c:pt idx="89">
                  <c:v>1.7736848E-2</c:v>
                </c:pt>
                <c:pt idx="90">
                  <c:v>2.3399059E-2</c:v>
                </c:pt>
                <c:pt idx="91">
                  <c:v>2.8113119999999998E-2</c:v>
                </c:pt>
                <c:pt idx="92">
                  <c:v>3.0943258000000001E-2</c:v>
                </c:pt>
                <c:pt idx="93">
                  <c:v>3.2298821999999998E-2</c:v>
                </c:pt>
                <c:pt idx="94">
                  <c:v>3.2656646999999997E-2</c:v>
                </c:pt>
                <c:pt idx="95">
                  <c:v>3.2124373999999997E-2</c:v>
                </c:pt>
                <c:pt idx="96">
                  <c:v>3.3442899999999998E-2</c:v>
                </c:pt>
                <c:pt idx="97">
                  <c:v>3.5388358000000002E-2</c:v>
                </c:pt>
                <c:pt idx="98">
                  <c:v>3.7272939999999997E-2</c:v>
                </c:pt>
                <c:pt idx="99">
                  <c:v>3.8468809999999999E-2</c:v>
                </c:pt>
                <c:pt idx="100">
                  <c:v>3.8864236000000003E-2</c:v>
                </c:pt>
                <c:pt idx="101">
                  <c:v>3.7983120000000002E-2</c:v>
                </c:pt>
                <c:pt idx="102">
                  <c:v>3.6562209999999998E-2</c:v>
                </c:pt>
                <c:pt idx="103">
                  <c:v>3.4929412999999999E-2</c:v>
                </c:pt>
                <c:pt idx="104">
                  <c:v>3.2233749999999999E-2</c:v>
                </c:pt>
                <c:pt idx="105">
                  <c:v>2.8688209999999999E-2</c:v>
                </c:pt>
                <c:pt idx="106">
                  <c:v>2.4319830000000001E-2</c:v>
                </c:pt>
                <c:pt idx="107">
                  <c:v>2.0017626E-2</c:v>
                </c:pt>
                <c:pt idx="108">
                  <c:v>1.4477678000000001E-2</c:v>
                </c:pt>
                <c:pt idx="109">
                  <c:v>8.6412590000000001E-3</c:v>
                </c:pt>
                <c:pt idx="110">
                  <c:v>3.0843606000000002E-3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FD70-4510-A00D-CF6D6CBA99EB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[4]Sheet1!$D$947:$DT$947</c:f>
              <c:numCache>
                <c:formatCode>General</c:formatCode>
                <c:ptCount val="121"/>
                <c:pt idx="0">
                  <c:v>7.1630840000000001E-3</c:v>
                </c:pt>
                <c:pt idx="1">
                  <c:v>5.0356224999999998E-3</c:v>
                </c:pt>
                <c:pt idx="2">
                  <c:v>5.1483479999999996E-3</c:v>
                </c:pt>
                <c:pt idx="3">
                  <c:v>3.2621368E-3</c:v>
                </c:pt>
                <c:pt idx="4">
                  <c:v>2.0865784000000001E-3</c:v>
                </c:pt>
                <c:pt idx="5">
                  <c:v>2.9402995000000001E-3</c:v>
                </c:pt>
                <c:pt idx="6">
                  <c:v>5.7663419999999998E-3</c:v>
                </c:pt>
                <c:pt idx="7">
                  <c:v>8.8217650000000005E-3</c:v>
                </c:pt>
                <c:pt idx="8">
                  <c:v>8.9579459999999996E-3</c:v>
                </c:pt>
                <c:pt idx="9">
                  <c:v>5.1272595000000001E-3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1.7350279E-3</c:v>
                </c:pt>
                <c:pt idx="15">
                  <c:v>7.6312003999999996E-3</c:v>
                </c:pt>
                <c:pt idx="16">
                  <c:v>1.2315084E-2</c:v>
                </c:pt>
                <c:pt idx="17">
                  <c:v>1.2534233000000001E-2</c:v>
                </c:pt>
                <c:pt idx="18">
                  <c:v>8.5564909999999994E-3</c:v>
                </c:pt>
                <c:pt idx="19">
                  <c:v>1.7847856999999999E-3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2.7589588E-3</c:v>
                </c:pt>
                <c:pt idx="27">
                  <c:v>9.1104319999999999E-3</c:v>
                </c:pt>
                <c:pt idx="28">
                  <c:v>1.4708377999999999E-2</c:v>
                </c:pt>
                <c:pt idx="29">
                  <c:v>1.919477E-2</c:v>
                </c:pt>
                <c:pt idx="30">
                  <c:v>2.3479797E-2</c:v>
                </c:pt>
                <c:pt idx="31">
                  <c:v>2.7083816E-2</c:v>
                </c:pt>
                <c:pt idx="32">
                  <c:v>2.9105981999999999E-2</c:v>
                </c:pt>
                <c:pt idx="33">
                  <c:v>3.1618464999999998E-2</c:v>
                </c:pt>
                <c:pt idx="34">
                  <c:v>3.4428786000000003E-2</c:v>
                </c:pt>
                <c:pt idx="35">
                  <c:v>3.6964553999999997E-2</c:v>
                </c:pt>
                <c:pt idx="36">
                  <c:v>3.691502E-2</c:v>
                </c:pt>
                <c:pt idx="37">
                  <c:v>3.3099495E-2</c:v>
                </c:pt>
                <c:pt idx="38">
                  <c:v>2.6673794000000001E-2</c:v>
                </c:pt>
                <c:pt idx="39">
                  <c:v>2.0126465999999999E-2</c:v>
                </c:pt>
                <c:pt idx="40">
                  <c:v>1.412355E-2</c:v>
                </c:pt>
                <c:pt idx="41">
                  <c:v>1.0502291E-2</c:v>
                </c:pt>
                <c:pt idx="42">
                  <c:v>8.617698E-3</c:v>
                </c:pt>
                <c:pt idx="43">
                  <c:v>9.9445809999999992E-3</c:v>
                </c:pt>
                <c:pt idx="44">
                  <c:v>1.5086683E-2</c:v>
                </c:pt>
                <c:pt idx="45">
                  <c:v>2.1819377000000001E-2</c:v>
                </c:pt>
                <c:pt idx="46">
                  <c:v>2.6843557000000001E-2</c:v>
                </c:pt>
                <c:pt idx="47">
                  <c:v>2.8506065000000001E-2</c:v>
                </c:pt>
                <c:pt idx="48">
                  <c:v>2.8457540999999999E-2</c:v>
                </c:pt>
                <c:pt idx="49">
                  <c:v>2.9065325999999999E-2</c:v>
                </c:pt>
                <c:pt idx="50">
                  <c:v>3.0820921000000001E-2</c:v>
                </c:pt>
                <c:pt idx="51">
                  <c:v>3.3802356999999998E-2</c:v>
                </c:pt>
                <c:pt idx="52">
                  <c:v>3.6889053999999998E-2</c:v>
                </c:pt>
                <c:pt idx="53">
                  <c:v>3.7953854000000002E-2</c:v>
                </c:pt>
                <c:pt idx="54">
                  <c:v>3.5508792999999997E-2</c:v>
                </c:pt>
                <c:pt idx="55">
                  <c:v>3.1688544999999999E-2</c:v>
                </c:pt>
                <c:pt idx="56">
                  <c:v>2.9537514000000001E-2</c:v>
                </c:pt>
                <c:pt idx="57">
                  <c:v>3.2481549999999998E-2</c:v>
                </c:pt>
                <c:pt idx="58">
                  <c:v>3.94872E-2</c:v>
                </c:pt>
                <c:pt idx="59">
                  <c:v>4.6578135E-2</c:v>
                </c:pt>
                <c:pt idx="60">
                  <c:v>5.0011899999999998E-2</c:v>
                </c:pt>
                <c:pt idx="61">
                  <c:v>5.1629603000000003E-2</c:v>
                </c:pt>
                <c:pt idx="62">
                  <c:v>5.3574108000000002E-2</c:v>
                </c:pt>
                <c:pt idx="63">
                  <c:v>5.5629496E-2</c:v>
                </c:pt>
                <c:pt idx="64">
                  <c:v>5.4493600000000003E-2</c:v>
                </c:pt>
                <c:pt idx="65">
                  <c:v>4.9698140000000002E-2</c:v>
                </c:pt>
                <c:pt idx="66">
                  <c:v>4.6932157000000002E-2</c:v>
                </c:pt>
                <c:pt idx="67">
                  <c:v>5.1623624E-2</c:v>
                </c:pt>
                <c:pt idx="68">
                  <c:v>6.1083752999999998E-2</c:v>
                </c:pt>
                <c:pt idx="69">
                  <c:v>6.5052390000000002E-2</c:v>
                </c:pt>
                <c:pt idx="70">
                  <c:v>5.6706827000000001E-2</c:v>
                </c:pt>
                <c:pt idx="71">
                  <c:v>3.9065494999999999E-2</c:v>
                </c:pt>
                <c:pt idx="72">
                  <c:v>2.2522869000000001E-2</c:v>
                </c:pt>
                <c:pt idx="73">
                  <c:v>1.4620957E-2</c:v>
                </c:pt>
                <c:pt idx="74">
                  <c:v>1.5648523000000001E-2</c:v>
                </c:pt>
                <c:pt idx="75">
                  <c:v>2.0230403000000001E-2</c:v>
                </c:pt>
                <c:pt idx="76">
                  <c:v>2.4148624E-2</c:v>
                </c:pt>
                <c:pt idx="77">
                  <c:v>2.6178960000000001E-2</c:v>
                </c:pt>
                <c:pt idx="78">
                  <c:v>2.8034441E-2</c:v>
                </c:pt>
                <c:pt idx="79">
                  <c:v>2.9837889999999999E-2</c:v>
                </c:pt>
                <c:pt idx="80">
                  <c:v>2.863011E-2</c:v>
                </c:pt>
                <c:pt idx="81">
                  <c:v>2.2008728000000002E-2</c:v>
                </c:pt>
                <c:pt idx="82">
                  <c:v>1.0631450000000001E-2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1.9705968000000001E-3</c:v>
                </c:pt>
                <c:pt idx="88">
                  <c:v>1.0532746000000001E-2</c:v>
                </c:pt>
                <c:pt idx="89">
                  <c:v>1.7736848E-2</c:v>
                </c:pt>
                <c:pt idx="90">
                  <c:v>2.3399059E-2</c:v>
                </c:pt>
                <c:pt idx="91">
                  <c:v>2.8113119999999998E-2</c:v>
                </c:pt>
                <c:pt idx="92">
                  <c:v>3.0943258000000001E-2</c:v>
                </c:pt>
                <c:pt idx="93">
                  <c:v>3.2298821999999998E-2</c:v>
                </c:pt>
                <c:pt idx="94">
                  <c:v>3.2656646999999997E-2</c:v>
                </c:pt>
                <c:pt idx="95">
                  <c:v>3.2124373999999997E-2</c:v>
                </c:pt>
                <c:pt idx="96">
                  <c:v>3.3442899999999998E-2</c:v>
                </c:pt>
                <c:pt idx="97">
                  <c:v>3.5388358000000002E-2</c:v>
                </c:pt>
                <c:pt idx="98">
                  <c:v>3.7272939999999997E-2</c:v>
                </c:pt>
                <c:pt idx="99">
                  <c:v>3.8468809999999999E-2</c:v>
                </c:pt>
                <c:pt idx="100">
                  <c:v>3.8864236000000003E-2</c:v>
                </c:pt>
                <c:pt idx="101">
                  <c:v>3.7983120000000002E-2</c:v>
                </c:pt>
                <c:pt idx="102">
                  <c:v>3.6562209999999998E-2</c:v>
                </c:pt>
                <c:pt idx="103">
                  <c:v>3.4929412999999999E-2</c:v>
                </c:pt>
                <c:pt idx="104">
                  <c:v>3.2233749999999999E-2</c:v>
                </c:pt>
                <c:pt idx="105">
                  <c:v>2.8688209999999999E-2</c:v>
                </c:pt>
                <c:pt idx="106">
                  <c:v>2.4319830000000001E-2</c:v>
                </c:pt>
                <c:pt idx="107">
                  <c:v>2.0017626E-2</c:v>
                </c:pt>
                <c:pt idx="108">
                  <c:v>1.4477678000000001E-2</c:v>
                </c:pt>
                <c:pt idx="109">
                  <c:v>8.6412590000000001E-3</c:v>
                </c:pt>
                <c:pt idx="110">
                  <c:v>3.0843606000000002E-3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FD70-4510-A00D-CF6D6CBA99EB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[4]Sheet1!$D$948:$DT$948</c:f>
              <c:numCache>
                <c:formatCode>General</c:formatCode>
                <c:ptCount val="121"/>
                <c:pt idx="0">
                  <c:v>7.1630840000000001E-3</c:v>
                </c:pt>
                <c:pt idx="1">
                  <c:v>5.0356224999999998E-3</c:v>
                </c:pt>
                <c:pt idx="2">
                  <c:v>5.1483479999999996E-3</c:v>
                </c:pt>
                <c:pt idx="3">
                  <c:v>3.2621368E-3</c:v>
                </c:pt>
                <c:pt idx="4">
                  <c:v>2.0865784000000001E-3</c:v>
                </c:pt>
                <c:pt idx="5">
                  <c:v>2.9402995000000001E-3</c:v>
                </c:pt>
                <c:pt idx="6">
                  <c:v>5.7663419999999998E-3</c:v>
                </c:pt>
                <c:pt idx="7">
                  <c:v>8.8217650000000005E-3</c:v>
                </c:pt>
                <c:pt idx="8">
                  <c:v>8.9579459999999996E-3</c:v>
                </c:pt>
                <c:pt idx="9">
                  <c:v>5.1272595000000001E-3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1.7350279E-3</c:v>
                </c:pt>
                <c:pt idx="15">
                  <c:v>7.6312003999999996E-3</c:v>
                </c:pt>
                <c:pt idx="16">
                  <c:v>1.2315084E-2</c:v>
                </c:pt>
                <c:pt idx="17">
                  <c:v>1.2534233000000001E-2</c:v>
                </c:pt>
                <c:pt idx="18">
                  <c:v>8.5564909999999994E-3</c:v>
                </c:pt>
                <c:pt idx="19">
                  <c:v>1.7847856999999999E-3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2.7589588E-3</c:v>
                </c:pt>
                <c:pt idx="27">
                  <c:v>9.1104319999999999E-3</c:v>
                </c:pt>
                <c:pt idx="28">
                  <c:v>1.4708377999999999E-2</c:v>
                </c:pt>
                <c:pt idx="29">
                  <c:v>1.919477E-2</c:v>
                </c:pt>
                <c:pt idx="30">
                  <c:v>2.3479797E-2</c:v>
                </c:pt>
                <c:pt idx="31">
                  <c:v>2.7083816E-2</c:v>
                </c:pt>
                <c:pt idx="32">
                  <c:v>2.9105981999999999E-2</c:v>
                </c:pt>
                <c:pt idx="33">
                  <c:v>3.1618464999999998E-2</c:v>
                </c:pt>
                <c:pt idx="34">
                  <c:v>3.4428786000000003E-2</c:v>
                </c:pt>
                <c:pt idx="35">
                  <c:v>3.6964553999999997E-2</c:v>
                </c:pt>
                <c:pt idx="36">
                  <c:v>3.691502E-2</c:v>
                </c:pt>
                <c:pt idx="37">
                  <c:v>3.3099495E-2</c:v>
                </c:pt>
                <c:pt idx="38">
                  <c:v>2.6673794000000001E-2</c:v>
                </c:pt>
                <c:pt idx="39">
                  <c:v>2.0126465999999999E-2</c:v>
                </c:pt>
                <c:pt idx="40">
                  <c:v>1.412355E-2</c:v>
                </c:pt>
                <c:pt idx="41">
                  <c:v>1.0502291E-2</c:v>
                </c:pt>
                <c:pt idx="42">
                  <c:v>8.617698E-3</c:v>
                </c:pt>
                <c:pt idx="43">
                  <c:v>9.9445809999999992E-3</c:v>
                </c:pt>
                <c:pt idx="44">
                  <c:v>1.5086683E-2</c:v>
                </c:pt>
                <c:pt idx="45">
                  <c:v>2.1819377000000001E-2</c:v>
                </c:pt>
                <c:pt idx="46">
                  <c:v>2.6843557000000001E-2</c:v>
                </c:pt>
                <c:pt idx="47">
                  <c:v>2.8506065000000001E-2</c:v>
                </c:pt>
                <c:pt idx="48">
                  <c:v>2.8457540999999999E-2</c:v>
                </c:pt>
                <c:pt idx="49">
                  <c:v>2.9065325999999999E-2</c:v>
                </c:pt>
                <c:pt idx="50">
                  <c:v>3.0820921000000001E-2</c:v>
                </c:pt>
                <c:pt idx="51">
                  <c:v>3.3802356999999998E-2</c:v>
                </c:pt>
                <c:pt idx="52">
                  <c:v>3.6889053999999998E-2</c:v>
                </c:pt>
                <c:pt idx="53">
                  <c:v>3.7953854000000002E-2</c:v>
                </c:pt>
                <c:pt idx="54">
                  <c:v>3.5508792999999997E-2</c:v>
                </c:pt>
                <c:pt idx="55">
                  <c:v>3.1688544999999999E-2</c:v>
                </c:pt>
                <c:pt idx="56">
                  <c:v>2.9537514000000001E-2</c:v>
                </c:pt>
                <c:pt idx="57">
                  <c:v>3.2481549999999998E-2</c:v>
                </c:pt>
                <c:pt idx="58">
                  <c:v>3.94872E-2</c:v>
                </c:pt>
                <c:pt idx="59">
                  <c:v>4.6578135E-2</c:v>
                </c:pt>
                <c:pt idx="60">
                  <c:v>5.0011899999999998E-2</c:v>
                </c:pt>
                <c:pt idx="61">
                  <c:v>5.1629603000000003E-2</c:v>
                </c:pt>
                <c:pt idx="62">
                  <c:v>5.3574108000000002E-2</c:v>
                </c:pt>
                <c:pt idx="63">
                  <c:v>5.5629496E-2</c:v>
                </c:pt>
                <c:pt idx="64">
                  <c:v>5.4493600000000003E-2</c:v>
                </c:pt>
                <c:pt idx="65">
                  <c:v>4.9698140000000002E-2</c:v>
                </c:pt>
                <c:pt idx="66">
                  <c:v>4.6932157000000002E-2</c:v>
                </c:pt>
                <c:pt idx="67">
                  <c:v>5.1623624E-2</c:v>
                </c:pt>
                <c:pt idx="68">
                  <c:v>6.1083752999999998E-2</c:v>
                </c:pt>
                <c:pt idx="69">
                  <c:v>6.5052390000000002E-2</c:v>
                </c:pt>
                <c:pt idx="70">
                  <c:v>5.6706827000000001E-2</c:v>
                </c:pt>
                <c:pt idx="71">
                  <c:v>3.9065494999999999E-2</c:v>
                </c:pt>
                <c:pt idx="72">
                  <c:v>2.2522869000000001E-2</c:v>
                </c:pt>
                <c:pt idx="73">
                  <c:v>1.4620957E-2</c:v>
                </c:pt>
                <c:pt idx="74">
                  <c:v>1.5648523000000001E-2</c:v>
                </c:pt>
                <c:pt idx="75">
                  <c:v>2.0230403000000001E-2</c:v>
                </c:pt>
                <c:pt idx="76">
                  <c:v>2.4148624E-2</c:v>
                </c:pt>
                <c:pt idx="77">
                  <c:v>2.6178960000000001E-2</c:v>
                </c:pt>
                <c:pt idx="78">
                  <c:v>2.8034441E-2</c:v>
                </c:pt>
                <c:pt idx="79">
                  <c:v>2.9837889999999999E-2</c:v>
                </c:pt>
                <c:pt idx="80">
                  <c:v>2.863011E-2</c:v>
                </c:pt>
                <c:pt idx="81">
                  <c:v>2.2008728000000002E-2</c:v>
                </c:pt>
                <c:pt idx="82">
                  <c:v>1.0631450000000001E-2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1.9705968000000001E-3</c:v>
                </c:pt>
                <c:pt idx="88">
                  <c:v>1.0532746000000001E-2</c:v>
                </c:pt>
                <c:pt idx="89">
                  <c:v>1.7736848E-2</c:v>
                </c:pt>
                <c:pt idx="90">
                  <c:v>2.3399059E-2</c:v>
                </c:pt>
                <c:pt idx="91">
                  <c:v>2.8113119999999998E-2</c:v>
                </c:pt>
                <c:pt idx="92">
                  <c:v>3.0943258000000001E-2</c:v>
                </c:pt>
                <c:pt idx="93">
                  <c:v>3.2298821999999998E-2</c:v>
                </c:pt>
                <c:pt idx="94">
                  <c:v>3.2656646999999997E-2</c:v>
                </c:pt>
                <c:pt idx="95">
                  <c:v>3.2124373999999997E-2</c:v>
                </c:pt>
                <c:pt idx="96">
                  <c:v>3.3442899999999998E-2</c:v>
                </c:pt>
                <c:pt idx="97">
                  <c:v>3.5388358000000002E-2</c:v>
                </c:pt>
                <c:pt idx="98">
                  <c:v>3.7272939999999997E-2</c:v>
                </c:pt>
                <c:pt idx="99">
                  <c:v>3.8468809999999999E-2</c:v>
                </c:pt>
                <c:pt idx="100">
                  <c:v>3.8864236000000003E-2</c:v>
                </c:pt>
                <c:pt idx="101">
                  <c:v>3.7983120000000002E-2</c:v>
                </c:pt>
                <c:pt idx="102">
                  <c:v>3.6562209999999998E-2</c:v>
                </c:pt>
                <c:pt idx="103">
                  <c:v>3.4929412999999999E-2</c:v>
                </c:pt>
                <c:pt idx="104">
                  <c:v>3.2233749999999999E-2</c:v>
                </c:pt>
                <c:pt idx="105">
                  <c:v>2.8688209999999999E-2</c:v>
                </c:pt>
                <c:pt idx="106">
                  <c:v>2.4319830000000001E-2</c:v>
                </c:pt>
                <c:pt idx="107">
                  <c:v>2.0017626E-2</c:v>
                </c:pt>
                <c:pt idx="108">
                  <c:v>1.4477678000000001E-2</c:v>
                </c:pt>
                <c:pt idx="109">
                  <c:v>8.6412590000000001E-3</c:v>
                </c:pt>
                <c:pt idx="110">
                  <c:v>3.0843606000000002E-3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FD70-4510-A00D-CF6D6CBA99EB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[4]Sheet1!$D$949:$DT$949</c:f>
              <c:numCache>
                <c:formatCode>General</c:formatCode>
                <c:ptCount val="121"/>
                <c:pt idx="0">
                  <c:v>7.1630840000000001E-3</c:v>
                </c:pt>
                <c:pt idx="1">
                  <c:v>5.0356224999999998E-3</c:v>
                </c:pt>
                <c:pt idx="2">
                  <c:v>5.1483479999999996E-3</c:v>
                </c:pt>
                <c:pt idx="3">
                  <c:v>3.2621368E-3</c:v>
                </c:pt>
                <c:pt idx="4">
                  <c:v>2.0865784000000001E-3</c:v>
                </c:pt>
                <c:pt idx="5">
                  <c:v>2.9402995000000001E-3</c:v>
                </c:pt>
                <c:pt idx="6">
                  <c:v>5.7663419999999998E-3</c:v>
                </c:pt>
                <c:pt idx="7">
                  <c:v>8.8217650000000005E-3</c:v>
                </c:pt>
                <c:pt idx="8">
                  <c:v>8.9579459999999996E-3</c:v>
                </c:pt>
                <c:pt idx="9">
                  <c:v>5.1272595000000001E-3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1.7350279E-3</c:v>
                </c:pt>
                <c:pt idx="15">
                  <c:v>7.6312003999999996E-3</c:v>
                </c:pt>
                <c:pt idx="16">
                  <c:v>1.2315084E-2</c:v>
                </c:pt>
                <c:pt idx="17">
                  <c:v>1.2534233000000001E-2</c:v>
                </c:pt>
                <c:pt idx="18">
                  <c:v>8.5564909999999994E-3</c:v>
                </c:pt>
                <c:pt idx="19">
                  <c:v>1.7847856999999999E-3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2.7589588E-3</c:v>
                </c:pt>
                <c:pt idx="27">
                  <c:v>9.1104319999999999E-3</c:v>
                </c:pt>
                <c:pt idx="28">
                  <c:v>1.4708377999999999E-2</c:v>
                </c:pt>
                <c:pt idx="29">
                  <c:v>1.919477E-2</c:v>
                </c:pt>
                <c:pt idx="30">
                  <c:v>2.3479797E-2</c:v>
                </c:pt>
                <c:pt idx="31">
                  <c:v>2.7083816E-2</c:v>
                </c:pt>
                <c:pt idx="32">
                  <c:v>2.9105981999999999E-2</c:v>
                </c:pt>
                <c:pt idx="33">
                  <c:v>3.1618464999999998E-2</c:v>
                </c:pt>
                <c:pt idx="34">
                  <c:v>3.4428786000000003E-2</c:v>
                </c:pt>
                <c:pt idx="35">
                  <c:v>3.6964553999999997E-2</c:v>
                </c:pt>
                <c:pt idx="36">
                  <c:v>3.691502E-2</c:v>
                </c:pt>
                <c:pt idx="37">
                  <c:v>3.3099495E-2</c:v>
                </c:pt>
                <c:pt idx="38">
                  <c:v>2.6673794000000001E-2</c:v>
                </c:pt>
                <c:pt idx="39">
                  <c:v>2.0126465999999999E-2</c:v>
                </c:pt>
                <c:pt idx="40">
                  <c:v>1.412355E-2</c:v>
                </c:pt>
                <c:pt idx="41">
                  <c:v>1.0502291E-2</c:v>
                </c:pt>
                <c:pt idx="42">
                  <c:v>8.617698E-3</c:v>
                </c:pt>
                <c:pt idx="43">
                  <c:v>9.9445809999999992E-3</c:v>
                </c:pt>
                <c:pt idx="44">
                  <c:v>1.5086683E-2</c:v>
                </c:pt>
                <c:pt idx="45">
                  <c:v>2.1819377000000001E-2</c:v>
                </c:pt>
                <c:pt idx="46">
                  <c:v>2.6843557000000001E-2</c:v>
                </c:pt>
                <c:pt idx="47">
                  <c:v>2.8506065000000001E-2</c:v>
                </c:pt>
                <c:pt idx="48">
                  <c:v>2.8457540999999999E-2</c:v>
                </c:pt>
                <c:pt idx="49">
                  <c:v>2.9065325999999999E-2</c:v>
                </c:pt>
                <c:pt idx="50">
                  <c:v>3.0820921000000001E-2</c:v>
                </c:pt>
                <c:pt idx="51">
                  <c:v>3.3802356999999998E-2</c:v>
                </c:pt>
                <c:pt idx="52">
                  <c:v>3.6889053999999998E-2</c:v>
                </c:pt>
                <c:pt idx="53">
                  <c:v>3.7953854000000002E-2</c:v>
                </c:pt>
                <c:pt idx="54">
                  <c:v>3.5508792999999997E-2</c:v>
                </c:pt>
                <c:pt idx="55">
                  <c:v>3.1688544999999999E-2</c:v>
                </c:pt>
                <c:pt idx="56">
                  <c:v>2.9537514000000001E-2</c:v>
                </c:pt>
                <c:pt idx="57">
                  <c:v>3.2481549999999998E-2</c:v>
                </c:pt>
                <c:pt idx="58">
                  <c:v>3.94872E-2</c:v>
                </c:pt>
                <c:pt idx="59">
                  <c:v>4.6578135E-2</c:v>
                </c:pt>
                <c:pt idx="60">
                  <c:v>5.0011899999999998E-2</c:v>
                </c:pt>
                <c:pt idx="61">
                  <c:v>5.1629603000000003E-2</c:v>
                </c:pt>
                <c:pt idx="62">
                  <c:v>5.3574108000000002E-2</c:v>
                </c:pt>
                <c:pt idx="63">
                  <c:v>5.5629496E-2</c:v>
                </c:pt>
                <c:pt idx="64">
                  <c:v>5.4493600000000003E-2</c:v>
                </c:pt>
                <c:pt idx="65">
                  <c:v>4.9698140000000002E-2</c:v>
                </c:pt>
                <c:pt idx="66">
                  <c:v>4.6932157000000002E-2</c:v>
                </c:pt>
                <c:pt idx="67">
                  <c:v>5.1623624E-2</c:v>
                </c:pt>
                <c:pt idx="68">
                  <c:v>6.1083752999999998E-2</c:v>
                </c:pt>
                <c:pt idx="69">
                  <c:v>6.5052390000000002E-2</c:v>
                </c:pt>
                <c:pt idx="70">
                  <c:v>5.6706827000000001E-2</c:v>
                </c:pt>
                <c:pt idx="71">
                  <c:v>3.9065494999999999E-2</c:v>
                </c:pt>
                <c:pt idx="72">
                  <c:v>2.2522869000000001E-2</c:v>
                </c:pt>
                <c:pt idx="73">
                  <c:v>1.4620957E-2</c:v>
                </c:pt>
                <c:pt idx="74">
                  <c:v>1.5648523000000001E-2</c:v>
                </c:pt>
                <c:pt idx="75">
                  <c:v>2.0230403000000001E-2</c:v>
                </c:pt>
                <c:pt idx="76">
                  <c:v>2.4148624E-2</c:v>
                </c:pt>
                <c:pt idx="77">
                  <c:v>2.6178960000000001E-2</c:v>
                </c:pt>
                <c:pt idx="78">
                  <c:v>2.8034441E-2</c:v>
                </c:pt>
                <c:pt idx="79">
                  <c:v>2.9837889999999999E-2</c:v>
                </c:pt>
                <c:pt idx="80">
                  <c:v>2.863011E-2</c:v>
                </c:pt>
                <c:pt idx="81">
                  <c:v>2.2008728000000002E-2</c:v>
                </c:pt>
                <c:pt idx="82">
                  <c:v>1.0631450000000001E-2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1.9705968000000001E-3</c:v>
                </c:pt>
                <c:pt idx="88">
                  <c:v>1.0532746000000001E-2</c:v>
                </c:pt>
                <c:pt idx="89">
                  <c:v>1.7736848E-2</c:v>
                </c:pt>
                <c:pt idx="90">
                  <c:v>2.3399059E-2</c:v>
                </c:pt>
                <c:pt idx="91">
                  <c:v>2.8113119999999998E-2</c:v>
                </c:pt>
                <c:pt idx="92">
                  <c:v>3.0943258000000001E-2</c:v>
                </c:pt>
                <c:pt idx="93">
                  <c:v>3.2298821999999998E-2</c:v>
                </c:pt>
                <c:pt idx="94">
                  <c:v>3.2656646999999997E-2</c:v>
                </c:pt>
                <c:pt idx="95">
                  <c:v>3.2124373999999997E-2</c:v>
                </c:pt>
                <c:pt idx="96">
                  <c:v>3.3442899999999998E-2</c:v>
                </c:pt>
                <c:pt idx="97">
                  <c:v>3.5388358000000002E-2</c:v>
                </c:pt>
                <c:pt idx="98">
                  <c:v>3.7272939999999997E-2</c:v>
                </c:pt>
                <c:pt idx="99">
                  <c:v>3.8468809999999999E-2</c:v>
                </c:pt>
                <c:pt idx="100">
                  <c:v>3.8864236000000003E-2</c:v>
                </c:pt>
                <c:pt idx="101">
                  <c:v>3.7983120000000002E-2</c:v>
                </c:pt>
                <c:pt idx="102">
                  <c:v>3.6562209999999998E-2</c:v>
                </c:pt>
                <c:pt idx="103">
                  <c:v>3.4929412999999999E-2</c:v>
                </c:pt>
                <c:pt idx="104">
                  <c:v>3.2233749999999999E-2</c:v>
                </c:pt>
                <c:pt idx="105">
                  <c:v>2.8688209999999999E-2</c:v>
                </c:pt>
                <c:pt idx="106">
                  <c:v>2.4319830000000001E-2</c:v>
                </c:pt>
                <c:pt idx="107">
                  <c:v>2.0017626E-2</c:v>
                </c:pt>
                <c:pt idx="108">
                  <c:v>1.4477678000000001E-2</c:v>
                </c:pt>
                <c:pt idx="109">
                  <c:v>8.6412590000000001E-3</c:v>
                </c:pt>
                <c:pt idx="110">
                  <c:v>3.0843606000000002E-3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FD70-4510-A00D-CF6D6CBA99EB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[4]Sheet1!$D$950:$DT$950</c:f>
              <c:numCache>
                <c:formatCode>General</c:formatCode>
                <c:ptCount val="121"/>
                <c:pt idx="0">
                  <c:v>7.1131526000000004E-3</c:v>
                </c:pt>
                <c:pt idx="1">
                  <c:v>4.8515345E-3</c:v>
                </c:pt>
                <c:pt idx="2">
                  <c:v>4.8743435000000003E-3</c:v>
                </c:pt>
                <c:pt idx="3">
                  <c:v>2.9003380000000001E-3</c:v>
                </c:pt>
                <c:pt idx="4">
                  <c:v>1.7855003999999999E-3</c:v>
                </c:pt>
                <c:pt idx="5">
                  <c:v>2.7693822E-3</c:v>
                </c:pt>
                <c:pt idx="6">
                  <c:v>5.7235495000000003E-3</c:v>
                </c:pt>
                <c:pt idx="7">
                  <c:v>8.8844189999999993E-3</c:v>
                </c:pt>
                <c:pt idx="8">
                  <c:v>9.0818989999999992E-3</c:v>
                </c:pt>
                <c:pt idx="9">
                  <c:v>5.2603184999999997E-3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1.5284928000000001E-3</c:v>
                </c:pt>
                <c:pt idx="15">
                  <c:v>7.4269245000000003E-3</c:v>
                </c:pt>
                <c:pt idx="16">
                  <c:v>1.2216774999999999E-2</c:v>
                </c:pt>
                <c:pt idx="17">
                  <c:v>1.2615670000000001E-2</c:v>
                </c:pt>
                <c:pt idx="18">
                  <c:v>8.79922E-3</c:v>
                </c:pt>
                <c:pt idx="19">
                  <c:v>2.0954086999999998E-3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2.6052710000000001E-3</c:v>
                </c:pt>
                <c:pt idx="27">
                  <c:v>9.1183359999999995E-3</c:v>
                </c:pt>
                <c:pt idx="28">
                  <c:v>1.4786570000000001E-2</c:v>
                </c:pt>
                <c:pt idx="29">
                  <c:v>1.9221940999999999E-2</c:v>
                </c:pt>
                <c:pt idx="30">
                  <c:v>2.3424529999999999E-2</c:v>
                </c:pt>
                <c:pt idx="31">
                  <c:v>2.698501E-2</c:v>
                </c:pt>
                <c:pt idx="32">
                  <c:v>2.8996081999999999E-2</c:v>
                </c:pt>
                <c:pt idx="33">
                  <c:v>3.1478114000000001E-2</c:v>
                </c:pt>
                <c:pt idx="34">
                  <c:v>3.4177706000000002E-2</c:v>
                </c:pt>
                <c:pt idx="35">
                  <c:v>3.6552614999999997E-2</c:v>
                </c:pt>
                <c:pt idx="36">
                  <c:v>3.6348066999999998E-2</c:v>
                </c:pt>
                <c:pt idx="37">
                  <c:v>3.2418624E-2</c:v>
                </c:pt>
                <c:pt idx="38">
                  <c:v>2.5958309999999998E-2</c:v>
                </c:pt>
                <c:pt idx="39">
                  <c:v>1.9426572999999999E-2</c:v>
                </c:pt>
                <c:pt idx="40">
                  <c:v>1.3443118E-2</c:v>
                </c:pt>
                <c:pt idx="41">
                  <c:v>9.8191349999999997E-3</c:v>
                </c:pt>
                <c:pt idx="42">
                  <c:v>7.8992539999999997E-3</c:v>
                </c:pt>
                <c:pt idx="43">
                  <c:v>9.2365469999999995E-3</c:v>
                </c:pt>
                <c:pt idx="44">
                  <c:v>1.44612435E-2</c:v>
                </c:pt>
                <c:pt idx="45">
                  <c:v>2.1342806999999998E-2</c:v>
                </c:pt>
                <c:pt idx="46">
                  <c:v>2.6543856000000001E-2</c:v>
                </c:pt>
                <c:pt idx="47">
                  <c:v>2.8368696999999998E-2</c:v>
                </c:pt>
                <c:pt idx="48">
                  <c:v>2.8442452E-2</c:v>
                </c:pt>
                <c:pt idx="49">
                  <c:v>2.9065415000000001E-2</c:v>
                </c:pt>
                <c:pt idx="50">
                  <c:v>3.0741638000000002E-2</c:v>
                </c:pt>
                <c:pt idx="51">
                  <c:v>3.3615585000000003E-2</c:v>
                </c:pt>
                <c:pt idx="52">
                  <c:v>3.6678469999999998E-2</c:v>
                </c:pt>
                <c:pt idx="53">
                  <c:v>3.7839209999999998E-2</c:v>
                </c:pt>
                <c:pt idx="54">
                  <c:v>3.5528275999999998E-2</c:v>
                </c:pt>
                <c:pt idx="55">
                  <c:v>3.1742806999999998E-2</c:v>
                </c:pt>
                <c:pt idx="56">
                  <c:v>2.9523507000000001E-2</c:v>
                </c:pt>
                <c:pt idx="57">
                  <c:v>3.2355945999999997E-2</c:v>
                </c:pt>
                <c:pt idx="58">
                  <c:v>3.9256091999999999E-2</c:v>
                </c:pt>
                <c:pt idx="59">
                  <c:v>4.6288314999999997E-2</c:v>
                </c:pt>
                <c:pt idx="60">
                  <c:v>4.9641049999999999E-2</c:v>
                </c:pt>
                <c:pt idx="61">
                  <c:v>5.1176008000000002E-2</c:v>
                </c:pt>
                <c:pt idx="62">
                  <c:v>5.3048972E-2</c:v>
                </c:pt>
                <c:pt idx="63">
                  <c:v>5.5101372000000003E-2</c:v>
                </c:pt>
                <c:pt idx="64">
                  <c:v>5.4069343999999998E-2</c:v>
                </c:pt>
                <c:pt idx="65">
                  <c:v>4.9467419999999998E-2</c:v>
                </c:pt>
                <c:pt idx="66">
                  <c:v>4.6903998000000002E-2</c:v>
                </c:pt>
                <c:pt idx="67">
                  <c:v>5.1761173000000001E-2</c:v>
                </c:pt>
                <c:pt idx="68">
                  <c:v>6.1364322999999998E-2</c:v>
                </c:pt>
                <c:pt idx="69">
                  <c:v>6.5467300000000006E-2</c:v>
                </c:pt>
                <c:pt idx="70">
                  <c:v>5.7207095999999999E-2</c:v>
                </c:pt>
                <c:pt idx="71">
                  <c:v>3.9545674000000003E-2</c:v>
                </c:pt>
                <c:pt idx="72">
                  <c:v>2.2889223E-2</c:v>
                </c:pt>
                <c:pt idx="73">
                  <c:v>1.4839882E-2</c:v>
                </c:pt>
                <c:pt idx="74">
                  <c:v>1.5762354999999999E-2</c:v>
                </c:pt>
                <c:pt idx="75">
                  <c:v>2.0271474000000001E-2</c:v>
                </c:pt>
                <c:pt idx="76">
                  <c:v>2.4110771999999999E-2</c:v>
                </c:pt>
                <c:pt idx="77">
                  <c:v>2.6094967E-2</c:v>
                </c:pt>
                <c:pt idx="78">
                  <c:v>2.7955544999999998E-2</c:v>
                </c:pt>
                <c:pt idx="79">
                  <c:v>2.9791848999999999E-2</c:v>
                </c:pt>
                <c:pt idx="80">
                  <c:v>2.8599266000000002E-2</c:v>
                </c:pt>
                <c:pt idx="81">
                  <c:v>2.1970356E-2</c:v>
                </c:pt>
                <c:pt idx="82">
                  <c:v>1.0592570500000001E-2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1.5948334000000001E-3</c:v>
                </c:pt>
                <c:pt idx="88">
                  <c:v>1.0046589999999999E-2</c:v>
                </c:pt>
                <c:pt idx="89">
                  <c:v>1.7254592999999999E-2</c:v>
                </c:pt>
                <c:pt idx="90">
                  <c:v>2.3028905999999998E-2</c:v>
                </c:pt>
                <c:pt idx="91">
                  <c:v>2.7900409000000001E-2</c:v>
                </c:pt>
                <c:pt idx="92">
                  <c:v>3.0882349999999999E-2</c:v>
                </c:pt>
                <c:pt idx="93">
                  <c:v>3.2354109999999998E-2</c:v>
                </c:pt>
                <c:pt idx="94">
                  <c:v>3.2790890000000003E-2</c:v>
                </c:pt>
                <c:pt idx="95">
                  <c:v>3.2307691999999999E-2</c:v>
                </c:pt>
                <c:pt idx="96">
                  <c:v>3.3613916000000001E-2</c:v>
                </c:pt>
                <c:pt idx="97">
                  <c:v>3.5519198000000002E-2</c:v>
                </c:pt>
                <c:pt idx="98">
                  <c:v>3.7335508000000003E-2</c:v>
                </c:pt>
                <c:pt idx="99">
                  <c:v>3.8439042999999999E-2</c:v>
                </c:pt>
                <c:pt idx="100">
                  <c:v>3.8723069999999998E-2</c:v>
                </c:pt>
                <c:pt idx="101">
                  <c:v>3.7791997000000001E-2</c:v>
                </c:pt>
                <c:pt idx="102">
                  <c:v>3.6330182000000003E-2</c:v>
                </c:pt>
                <c:pt idx="103">
                  <c:v>3.4705396999999999E-2</c:v>
                </c:pt>
                <c:pt idx="104">
                  <c:v>3.2047600000000002E-2</c:v>
                </c:pt>
                <c:pt idx="105">
                  <c:v>2.8566964E-2</c:v>
                </c:pt>
                <c:pt idx="106">
                  <c:v>2.4284124000000001E-2</c:v>
                </c:pt>
                <c:pt idx="107">
                  <c:v>2.0060564999999999E-2</c:v>
                </c:pt>
                <c:pt idx="108">
                  <c:v>1.4630766999999999E-2</c:v>
                </c:pt>
                <c:pt idx="109">
                  <c:v>8.8976249999999993E-3</c:v>
                </c:pt>
                <c:pt idx="110">
                  <c:v>3.4325279000000002E-3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FD70-4510-A00D-CF6D6CBA99EB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[4]Sheet1!$D$951:$DT$951</c:f>
              <c:numCache>
                <c:formatCode>General</c:formatCode>
                <c:ptCount val="121"/>
                <c:pt idx="0">
                  <c:v>7.410664E-3</c:v>
                </c:pt>
                <c:pt idx="1">
                  <c:v>5.1257309999999997E-3</c:v>
                </c:pt>
                <c:pt idx="2">
                  <c:v>5.1087685999999998E-3</c:v>
                </c:pt>
                <c:pt idx="3">
                  <c:v>3.1230011999999999E-3</c:v>
                </c:pt>
                <c:pt idx="4">
                  <c:v>1.9634100000000001E-3</c:v>
                </c:pt>
                <c:pt idx="5">
                  <c:v>2.871869E-3</c:v>
                </c:pt>
                <c:pt idx="6">
                  <c:v>5.7171093999999999E-3</c:v>
                </c:pt>
                <c:pt idx="7">
                  <c:v>8.7595945000000005E-3</c:v>
                </c:pt>
                <c:pt idx="8">
                  <c:v>8.8931459999999993E-3</c:v>
                </c:pt>
                <c:pt idx="9">
                  <c:v>5.1170466000000003E-3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1.6658958E-3</c:v>
                </c:pt>
                <c:pt idx="15">
                  <c:v>7.5849834999999997E-3</c:v>
                </c:pt>
                <c:pt idx="16">
                  <c:v>1.2369316999999999E-2</c:v>
                </c:pt>
                <c:pt idx="17">
                  <c:v>1.2720389E-2</c:v>
                </c:pt>
                <c:pt idx="18">
                  <c:v>8.8562320000000003E-3</c:v>
                </c:pt>
                <c:pt idx="19">
                  <c:v>2.0964410000000001E-3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2.4982687999999999E-3</c:v>
                </c:pt>
                <c:pt idx="27">
                  <c:v>8.9960869999999998E-3</c:v>
                </c:pt>
                <c:pt idx="28">
                  <c:v>1.4711299000000001E-2</c:v>
                </c:pt>
                <c:pt idx="29">
                  <c:v>1.9221433999999999E-2</c:v>
                </c:pt>
                <c:pt idx="30">
                  <c:v>2.3489216E-2</c:v>
                </c:pt>
                <c:pt idx="31">
                  <c:v>2.7051800000000001E-2</c:v>
                </c:pt>
                <c:pt idx="32">
                  <c:v>2.8998299000000002E-2</c:v>
                </c:pt>
                <c:pt idx="33">
                  <c:v>3.1411889999999998E-2</c:v>
                </c:pt>
                <c:pt idx="34">
                  <c:v>3.4075014000000001E-2</c:v>
                </c:pt>
                <c:pt idx="35">
                  <c:v>3.6458336000000001E-2</c:v>
                </c:pt>
                <c:pt idx="36">
                  <c:v>3.6279230000000003E-2</c:v>
                </c:pt>
                <c:pt idx="37">
                  <c:v>3.2352246000000001E-2</c:v>
                </c:pt>
                <c:pt idx="38">
                  <c:v>2.5860826999999999E-2</c:v>
                </c:pt>
                <c:pt idx="39">
                  <c:v>1.9304841999999999E-2</c:v>
                </c:pt>
                <c:pt idx="40">
                  <c:v>1.3344867E-2</c:v>
                </c:pt>
                <c:pt idx="41">
                  <c:v>9.7878819999999995E-3</c:v>
                </c:pt>
                <c:pt idx="42">
                  <c:v>7.9445910000000008E-3</c:v>
                </c:pt>
                <c:pt idx="43">
                  <c:v>9.3232929999999999E-3</c:v>
                </c:pt>
                <c:pt idx="44">
                  <c:v>1.4523584000000001E-2</c:v>
                </c:pt>
                <c:pt idx="45">
                  <c:v>2.1332508E-2</c:v>
                </c:pt>
                <c:pt idx="46">
                  <c:v>2.6444349999999998E-2</c:v>
                </c:pt>
                <c:pt idx="47">
                  <c:v>2.8198013000000001E-2</c:v>
                </c:pt>
                <c:pt idx="48">
                  <c:v>2.8267245999999999E-2</c:v>
                </c:pt>
                <c:pt idx="49">
                  <c:v>2.8964265999999999E-2</c:v>
                </c:pt>
                <c:pt idx="50">
                  <c:v>3.0766167000000001E-2</c:v>
                </c:pt>
                <c:pt idx="51">
                  <c:v>3.3760209999999999E-2</c:v>
                </c:pt>
                <c:pt idx="52">
                  <c:v>3.6876592999999999E-2</c:v>
                </c:pt>
                <c:pt idx="53">
                  <c:v>3.8021326000000001E-2</c:v>
                </c:pt>
                <c:pt idx="54">
                  <c:v>3.5655245000000002E-2</c:v>
                </c:pt>
                <c:pt idx="55">
                  <c:v>3.1823049999999999E-2</c:v>
                </c:pt>
                <c:pt idx="56">
                  <c:v>2.9585723000000001E-2</c:v>
                </c:pt>
                <c:pt idx="57">
                  <c:v>3.2406236999999997E-2</c:v>
                </c:pt>
                <c:pt idx="58">
                  <c:v>3.9296757000000002E-2</c:v>
                </c:pt>
                <c:pt idx="59">
                  <c:v>4.6333409999999998E-2</c:v>
                </c:pt>
                <c:pt idx="60">
                  <c:v>4.9740924999999998E-2</c:v>
                </c:pt>
                <c:pt idx="61">
                  <c:v>5.1371140000000003E-2</c:v>
                </c:pt>
                <c:pt idx="62">
                  <c:v>5.3326930000000002E-2</c:v>
                </c:pt>
                <c:pt idx="63">
                  <c:v>5.5396512000000002E-2</c:v>
                </c:pt>
                <c:pt idx="64">
                  <c:v>5.4311959999999999E-2</c:v>
                </c:pt>
                <c:pt idx="65">
                  <c:v>4.9610436000000001E-2</c:v>
                </c:pt>
                <c:pt idx="66">
                  <c:v>4.6944126000000003E-2</c:v>
                </c:pt>
                <c:pt idx="67">
                  <c:v>5.1725649999999998E-2</c:v>
                </c:pt>
                <c:pt idx="68">
                  <c:v>6.1281073999999998E-2</c:v>
                </c:pt>
                <c:pt idx="69">
                  <c:v>6.5359159999999999E-2</c:v>
                </c:pt>
                <c:pt idx="70">
                  <c:v>5.7087176000000003E-2</c:v>
                </c:pt>
                <c:pt idx="71">
                  <c:v>3.9441705000000001E-2</c:v>
                </c:pt>
                <c:pt idx="72">
                  <c:v>2.2834828000000001E-2</c:v>
                </c:pt>
                <c:pt idx="73">
                  <c:v>1.4838687999999999E-2</c:v>
                </c:pt>
                <c:pt idx="74">
                  <c:v>1.5769752000000001E-2</c:v>
                </c:pt>
                <c:pt idx="75">
                  <c:v>2.0240389000000001E-2</c:v>
                </c:pt>
                <c:pt idx="76">
                  <c:v>2.4065976999999999E-2</c:v>
                </c:pt>
                <c:pt idx="77">
                  <c:v>2.6128993999999999E-2</c:v>
                </c:pt>
                <c:pt idx="78">
                  <c:v>2.8137952000000001E-2</c:v>
                </c:pt>
                <c:pt idx="79">
                  <c:v>3.0090082000000001E-2</c:v>
                </c:pt>
                <c:pt idx="80">
                  <c:v>2.8894533999999999E-2</c:v>
                </c:pt>
                <c:pt idx="81">
                  <c:v>2.215696E-2</c:v>
                </c:pt>
                <c:pt idx="82">
                  <c:v>1.0641230999999999E-2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1.6810617E-3</c:v>
                </c:pt>
                <c:pt idx="88">
                  <c:v>1.0159088E-2</c:v>
                </c:pt>
                <c:pt idx="89">
                  <c:v>1.7348724999999999E-2</c:v>
                </c:pt>
                <c:pt idx="90">
                  <c:v>2.3077938999999999E-2</c:v>
                </c:pt>
                <c:pt idx="91">
                  <c:v>2.7901134000000001E-2</c:v>
                </c:pt>
                <c:pt idx="92">
                  <c:v>3.0853918000000001E-2</c:v>
                </c:pt>
                <c:pt idx="93">
                  <c:v>3.2311894000000001E-2</c:v>
                </c:pt>
                <c:pt idx="94">
                  <c:v>3.2753206999999999E-2</c:v>
                </c:pt>
                <c:pt idx="95">
                  <c:v>3.2283883999999999E-2</c:v>
                </c:pt>
                <c:pt idx="96">
                  <c:v>3.360929E-2</c:v>
                </c:pt>
                <c:pt idx="97">
                  <c:v>3.5531475999999999E-2</c:v>
                </c:pt>
                <c:pt idx="98">
                  <c:v>3.7365290000000002E-2</c:v>
                </c:pt>
                <c:pt idx="99">
                  <c:v>3.8489523999999997E-2</c:v>
                </c:pt>
                <c:pt idx="100">
                  <c:v>3.8794427999999999E-2</c:v>
                </c:pt>
                <c:pt idx="101">
                  <c:v>3.7880186000000003E-2</c:v>
                </c:pt>
                <c:pt idx="102">
                  <c:v>3.6421448000000002E-2</c:v>
                </c:pt>
                <c:pt idx="103">
                  <c:v>3.4789837999999997E-2</c:v>
                </c:pt>
                <c:pt idx="104">
                  <c:v>3.2117996000000003E-2</c:v>
                </c:pt>
                <c:pt idx="105">
                  <c:v>2.8617414000000001E-2</c:v>
                </c:pt>
                <c:pt idx="106">
                  <c:v>2.4309476999999999E-2</c:v>
                </c:pt>
                <c:pt idx="107">
                  <c:v>2.0063713E-2</c:v>
                </c:pt>
                <c:pt idx="108">
                  <c:v>1.4603148999999999E-2</c:v>
                </c:pt>
                <c:pt idx="109">
                  <c:v>8.8401290000000004E-3</c:v>
                </c:pt>
                <c:pt idx="110">
                  <c:v>3.3491320999999999E-3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FD70-4510-A00D-CF6D6CBA99EB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[4]Sheet1!$D$952:$DT$952</c:f>
              <c:numCache>
                <c:formatCode>General</c:formatCode>
                <c:ptCount val="121"/>
                <c:pt idx="0">
                  <c:v>7.410664E-3</c:v>
                </c:pt>
                <c:pt idx="1">
                  <c:v>5.1257309999999997E-3</c:v>
                </c:pt>
                <c:pt idx="2">
                  <c:v>5.1087685999999998E-3</c:v>
                </c:pt>
                <c:pt idx="3">
                  <c:v>3.1230011999999999E-3</c:v>
                </c:pt>
                <c:pt idx="4">
                  <c:v>1.9634100000000001E-3</c:v>
                </c:pt>
                <c:pt idx="5">
                  <c:v>2.871869E-3</c:v>
                </c:pt>
                <c:pt idx="6">
                  <c:v>5.7171093999999999E-3</c:v>
                </c:pt>
                <c:pt idx="7">
                  <c:v>8.7595945000000005E-3</c:v>
                </c:pt>
                <c:pt idx="8">
                  <c:v>8.8931459999999993E-3</c:v>
                </c:pt>
                <c:pt idx="9">
                  <c:v>5.1170466000000003E-3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1.6658958E-3</c:v>
                </c:pt>
                <c:pt idx="15">
                  <c:v>7.5849834999999997E-3</c:v>
                </c:pt>
                <c:pt idx="16">
                  <c:v>1.2369316999999999E-2</c:v>
                </c:pt>
                <c:pt idx="17">
                  <c:v>1.2720389E-2</c:v>
                </c:pt>
                <c:pt idx="18">
                  <c:v>8.8562320000000003E-3</c:v>
                </c:pt>
                <c:pt idx="19">
                  <c:v>2.0964410000000001E-3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2.4982687999999999E-3</c:v>
                </c:pt>
                <c:pt idx="27">
                  <c:v>8.9960869999999998E-3</c:v>
                </c:pt>
                <c:pt idx="28">
                  <c:v>1.4711299000000001E-2</c:v>
                </c:pt>
                <c:pt idx="29">
                  <c:v>1.9221433999999999E-2</c:v>
                </c:pt>
                <c:pt idx="30">
                  <c:v>2.3489216E-2</c:v>
                </c:pt>
                <c:pt idx="31">
                  <c:v>2.7051800000000001E-2</c:v>
                </c:pt>
                <c:pt idx="32">
                  <c:v>2.8998299000000002E-2</c:v>
                </c:pt>
                <c:pt idx="33">
                  <c:v>3.1411889999999998E-2</c:v>
                </c:pt>
                <c:pt idx="34">
                  <c:v>3.4075014000000001E-2</c:v>
                </c:pt>
                <c:pt idx="35">
                  <c:v>3.6458336000000001E-2</c:v>
                </c:pt>
                <c:pt idx="36">
                  <c:v>3.6279230000000003E-2</c:v>
                </c:pt>
                <c:pt idx="37">
                  <c:v>3.2352246000000001E-2</c:v>
                </c:pt>
                <c:pt idx="38">
                  <c:v>2.5860826999999999E-2</c:v>
                </c:pt>
                <c:pt idx="39">
                  <c:v>1.9304841999999999E-2</c:v>
                </c:pt>
                <c:pt idx="40">
                  <c:v>1.3344867E-2</c:v>
                </c:pt>
                <c:pt idx="41">
                  <c:v>9.7878819999999995E-3</c:v>
                </c:pt>
                <c:pt idx="42">
                  <c:v>7.9445910000000008E-3</c:v>
                </c:pt>
                <c:pt idx="43">
                  <c:v>9.3232929999999999E-3</c:v>
                </c:pt>
                <c:pt idx="44">
                  <c:v>1.4523584000000001E-2</c:v>
                </c:pt>
                <c:pt idx="45">
                  <c:v>2.1332508E-2</c:v>
                </c:pt>
                <c:pt idx="46">
                  <c:v>2.6444349999999998E-2</c:v>
                </c:pt>
                <c:pt idx="47">
                  <c:v>2.8198013000000001E-2</c:v>
                </c:pt>
                <c:pt idx="48">
                  <c:v>2.8267245999999999E-2</c:v>
                </c:pt>
                <c:pt idx="49">
                  <c:v>2.8964265999999999E-2</c:v>
                </c:pt>
                <c:pt idx="50">
                  <c:v>3.0766167000000001E-2</c:v>
                </c:pt>
                <c:pt idx="51">
                  <c:v>3.3760209999999999E-2</c:v>
                </c:pt>
                <c:pt idx="52">
                  <c:v>3.6876592999999999E-2</c:v>
                </c:pt>
                <c:pt idx="53">
                  <c:v>3.8021326000000001E-2</c:v>
                </c:pt>
                <c:pt idx="54">
                  <c:v>3.5655245000000002E-2</c:v>
                </c:pt>
                <c:pt idx="55">
                  <c:v>3.1823049999999999E-2</c:v>
                </c:pt>
                <c:pt idx="56">
                  <c:v>2.9585723000000001E-2</c:v>
                </c:pt>
                <c:pt idx="57">
                  <c:v>3.2406236999999997E-2</c:v>
                </c:pt>
                <c:pt idx="58">
                  <c:v>3.9296757000000002E-2</c:v>
                </c:pt>
                <c:pt idx="59">
                  <c:v>4.6333409999999998E-2</c:v>
                </c:pt>
                <c:pt idx="60">
                  <c:v>4.9740924999999998E-2</c:v>
                </c:pt>
                <c:pt idx="61">
                  <c:v>5.1371140000000003E-2</c:v>
                </c:pt>
                <c:pt idx="62">
                  <c:v>5.3326930000000002E-2</c:v>
                </c:pt>
                <c:pt idx="63">
                  <c:v>5.5396512000000002E-2</c:v>
                </c:pt>
                <c:pt idx="64">
                  <c:v>5.4311959999999999E-2</c:v>
                </c:pt>
                <c:pt idx="65">
                  <c:v>4.9610436000000001E-2</c:v>
                </c:pt>
                <c:pt idx="66">
                  <c:v>4.6944126000000003E-2</c:v>
                </c:pt>
                <c:pt idx="67">
                  <c:v>5.1725649999999998E-2</c:v>
                </c:pt>
                <c:pt idx="68">
                  <c:v>6.1281073999999998E-2</c:v>
                </c:pt>
                <c:pt idx="69">
                  <c:v>6.5359159999999999E-2</c:v>
                </c:pt>
                <c:pt idx="70">
                  <c:v>5.7087176000000003E-2</c:v>
                </c:pt>
                <c:pt idx="71">
                  <c:v>3.9441705000000001E-2</c:v>
                </c:pt>
                <c:pt idx="72">
                  <c:v>2.2834828000000001E-2</c:v>
                </c:pt>
                <c:pt idx="73">
                  <c:v>1.4838687999999999E-2</c:v>
                </c:pt>
                <c:pt idx="74">
                  <c:v>1.5769752000000001E-2</c:v>
                </c:pt>
                <c:pt idx="75">
                  <c:v>2.0240389000000001E-2</c:v>
                </c:pt>
                <c:pt idx="76">
                  <c:v>2.4065976999999999E-2</c:v>
                </c:pt>
                <c:pt idx="77">
                  <c:v>2.6128993999999999E-2</c:v>
                </c:pt>
                <c:pt idx="78">
                  <c:v>2.8137952000000001E-2</c:v>
                </c:pt>
                <c:pt idx="79">
                  <c:v>3.0090082000000001E-2</c:v>
                </c:pt>
                <c:pt idx="80">
                  <c:v>2.8894533999999999E-2</c:v>
                </c:pt>
                <c:pt idx="81">
                  <c:v>2.215696E-2</c:v>
                </c:pt>
                <c:pt idx="82">
                  <c:v>1.0641230999999999E-2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1.6810617E-3</c:v>
                </c:pt>
                <c:pt idx="88">
                  <c:v>1.0159088E-2</c:v>
                </c:pt>
                <c:pt idx="89">
                  <c:v>1.7348724999999999E-2</c:v>
                </c:pt>
                <c:pt idx="90">
                  <c:v>2.3077938999999999E-2</c:v>
                </c:pt>
                <c:pt idx="91">
                  <c:v>2.7901134000000001E-2</c:v>
                </c:pt>
                <c:pt idx="92">
                  <c:v>3.0853918000000001E-2</c:v>
                </c:pt>
                <c:pt idx="93">
                  <c:v>3.2311894000000001E-2</c:v>
                </c:pt>
                <c:pt idx="94">
                  <c:v>3.2753206999999999E-2</c:v>
                </c:pt>
                <c:pt idx="95">
                  <c:v>3.2283883999999999E-2</c:v>
                </c:pt>
                <c:pt idx="96">
                  <c:v>3.360929E-2</c:v>
                </c:pt>
                <c:pt idx="97">
                  <c:v>3.5531475999999999E-2</c:v>
                </c:pt>
                <c:pt idx="98">
                  <c:v>3.7365290000000002E-2</c:v>
                </c:pt>
                <c:pt idx="99">
                  <c:v>3.8489523999999997E-2</c:v>
                </c:pt>
                <c:pt idx="100">
                  <c:v>3.8794427999999999E-2</c:v>
                </c:pt>
                <c:pt idx="101">
                  <c:v>3.7880186000000003E-2</c:v>
                </c:pt>
                <c:pt idx="102">
                  <c:v>3.6421448000000002E-2</c:v>
                </c:pt>
                <c:pt idx="103">
                  <c:v>3.4789837999999997E-2</c:v>
                </c:pt>
                <c:pt idx="104">
                  <c:v>3.2117996000000003E-2</c:v>
                </c:pt>
                <c:pt idx="105">
                  <c:v>2.8617414000000001E-2</c:v>
                </c:pt>
                <c:pt idx="106">
                  <c:v>2.4309476999999999E-2</c:v>
                </c:pt>
                <c:pt idx="107">
                  <c:v>2.0063713E-2</c:v>
                </c:pt>
                <c:pt idx="108">
                  <c:v>1.4603148999999999E-2</c:v>
                </c:pt>
                <c:pt idx="109">
                  <c:v>8.8401290000000004E-3</c:v>
                </c:pt>
                <c:pt idx="110">
                  <c:v>3.3491320999999999E-3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FD70-4510-A00D-CF6D6CBA99EB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[4]Sheet1!$D$953:$DT$953</c:f>
              <c:numCache>
                <c:formatCode>General</c:formatCode>
                <c:ptCount val="121"/>
                <c:pt idx="0">
                  <c:v>7.410664E-3</c:v>
                </c:pt>
                <c:pt idx="1">
                  <c:v>5.1257309999999997E-3</c:v>
                </c:pt>
                <c:pt idx="2">
                  <c:v>5.1087685999999998E-3</c:v>
                </c:pt>
                <c:pt idx="3">
                  <c:v>3.1230011999999999E-3</c:v>
                </c:pt>
                <c:pt idx="4">
                  <c:v>1.9634100000000001E-3</c:v>
                </c:pt>
                <c:pt idx="5">
                  <c:v>2.871869E-3</c:v>
                </c:pt>
                <c:pt idx="6">
                  <c:v>5.7171093999999999E-3</c:v>
                </c:pt>
                <c:pt idx="7">
                  <c:v>8.7595945000000005E-3</c:v>
                </c:pt>
                <c:pt idx="8">
                  <c:v>8.8931459999999993E-3</c:v>
                </c:pt>
                <c:pt idx="9">
                  <c:v>5.1170466000000003E-3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1.6658958E-3</c:v>
                </c:pt>
                <c:pt idx="15">
                  <c:v>7.5849834999999997E-3</c:v>
                </c:pt>
                <c:pt idx="16">
                  <c:v>1.2369316999999999E-2</c:v>
                </c:pt>
                <c:pt idx="17">
                  <c:v>1.2720389E-2</c:v>
                </c:pt>
                <c:pt idx="18">
                  <c:v>8.8562320000000003E-3</c:v>
                </c:pt>
                <c:pt idx="19">
                  <c:v>2.0964410000000001E-3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2.4982687999999999E-3</c:v>
                </c:pt>
                <c:pt idx="27">
                  <c:v>8.9960869999999998E-3</c:v>
                </c:pt>
                <c:pt idx="28">
                  <c:v>1.4711299000000001E-2</c:v>
                </c:pt>
                <c:pt idx="29">
                  <c:v>1.9221433999999999E-2</c:v>
                </c:pt>
                <c:pt idx="30">
                  <c:v>2.3489216E-2</c:v>
                </c:pt>
                <c:pt idx="31">
                  <c:v>2.7051800000000001E-2</c:v>
                </c:pt>
                <c:pt idx="32">
                  <c:v>2.8998299000000002E-2</c:v>
                </c:pt>
                <c:pt idx="33">
                  <c:v>3.1411889999999998E-2</c:v>
                </c:pt>
                <c:pt idx="34">
                  <c:v>3.4075014000000001E-2</c:v>
                </c:pt>
                <c:pt idx="35">
                  <c:v>3.6458336000000001E-2</c:v>
                </c:pt>
                <c:pt idx="36">
                  <c:v>3.6279230000000003E-2</c:v>
                </c:pt>
                <c:pt idx="37">
                  <c:v>3.2352246000000001E-2</c:v>
                </c:pt>
                <c:pt idx="38">
                  <c:v>2.5860826999999999E-2</c:v>
                </c:pt>
                <c:pt idx="39">
                  <c:v>1.9304841999999999E-2</c:v>
                </c:pt>
                <c:pt idx="40">
                  <c:v>1.3344867E-2</c:v>
                </c:pt>
                <c:pt idx="41">
                  <c:v>9.7878819999999995E-3</c:v>
                </c:pt>
                <c:pt idx="42">
                  <c:v>7.9445910000000008E-3</c:v>
                </c:pt>
                <c:pt idx="43">
                  <c:v>9.3232929999999999E-3</c:v>
                </c:pt>
                <c:pt idx="44">
                  <c:v>1.4523584000000001E-2</c:v>
                </c:pt>
                <c:pt idx="45">
                  <c:v>2.1332508E-2</c:v>
                </c:pt>
                <c:pt idx="46">
                  <c:v>2.6444349999999998E-2</c:v>
                </c:pt>
                <c:pt idx="47">
                  <c:v>2.8198013000000001E-2</c:v>
                </c:pt>
                <c:pt idx="48">
                  <c:v>2.8267245999999999E-2</c:v>
                </c:pt>
                <c:pt idx="49">
                  <c:v>2.8964265999999999E-2</c:v>
                </c:pt>
                <c:pt idx="50">
                  <c:v>3.0766167000000001E-2</c:v>
                </c:pt>
                <c:pt idx="51">
                  <c:v>3.3760209999999999E-2</c:v>
                </c:pt>
                <c:pt idx="52">
                  <c:v>3.6876592999999999E-2</c:v>
                </c:pt>
                <c:pt idx="53">
                  <c:v>3.8021326000000001E-2</c:v>
                </c:pt>
                <c:pt idx="54">
                  <c:v>3.5655245000000002E-2</c:v>
                </c:pt>
                <c:pt idx="55">
                  <c:v>3.1823049999999999E-2</c:v>
                </c:pt>
                <c:pt idx="56">
                  <c:v>2.9585723000000001E-2</c:v>
                </c:pt>
                <c:pt idx="57">
                  <c:v>3.2406236999999997E-2</c:v>
                </c:pt>
                <c:pt idx="58">
                  <c:v>3.9296757000000002E-2</c:v>
                </c:pt>
                <c:pt idx="59">
                  <c:v>4.6333409999999998E-2</c:v>
                </c:pt>
                <c:pt idx="60">
                  <c:v>4.9740924999999998E-2</c:v>
                </c:pt>
                <c:pt idx="61">
                  <c:v>5.1371140000000003E-2</c:v>
                </c:pt>
                <c:pt idx="62">
                  <c:v>5.3326930000000002E-2</c:v>
                </c:pt>
                <c:pt idx="63">
                  <c:v>5.5396512000000002E-2</c:v>
                </c:pt>
                <c:pt idx="64">
                  <c:v>5.4311959999999999E-2</c:v>
                </c:pt>
                <c:pt idx="65">
                  <c:v>4.9610436000000001E-2</c:v>
                </c:pt>
                <c:pt idx="66">
                  <c:v>4.6944126000000003E-2</c:v>
                </c:pt>
                <c:pt idx="67">
                  <c:v>5.1725649999999998E-2</c:v>
                </c:pt>
                <c:pt idx="68">
                  <c:v>6.1281073999999998E-2</c:v>
                </c:pt>
                <c:pt idx="69">
                  <c:v>6.5359159999999999E-2</c:v>
                </c:pt>
                <c:pt idx="70">
                  <c:v>5.7087176000000003E-2</c:v>
                </c:pt>
                <c:pt idx="71">
                  <c:v>3.9441705000000001E-2</c:v>
                </c:pt>
                <c:pt idx="72">
                  <c:v>2.2834828000000001E-2</c:v>
                </c:pt>
                <c:pt idx="73">
                  <c:v>1.4838687999999999E-2</c:v>
                </c:pt>
                <c:pt idx="74">
                  <c:v>1.5769752000000001E-2</c:v>
                </c:pt>
                <c:pt idx="75">
                  <c:v>2.0240389000000001E-2</c:v>
                </c:pt>
                <c:pt idx="76">
                  <c:v>2.4065976999999999E-2</c:v>
                </c:pt>
                <c:pt idx="77">
                  <c:v>2.6128993999999999E-2</c:v>
                </c:pt>
                <c:pt idx="78">
                  <c:v>2.8137952000000001E-2</c:v>
                </c:pt>
                <c:pt idx="79">
                  <c:v>3.0090082000000001E-2</c:v>
                </c:pt>
                <c:pt idx="80">
                  <c:v>2.8894533999999999E-2</c:v>
                </c:pt>
                <c:pt idx="81">
                  <c:v>2.215696E-2</c:v>
                </c:pt>
                <c:pt idx="82">
                  <c:v>1.0641230999999999E-2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1.6810617E-3</c:v>
                </c:pt>
                <c:pt idx="88">
                  <c:v>1.0159088E-2</c:v>
                </c:pt>
                <c:pt idx="89">
                  <c:v>1.7348724999999999E-2</c:v>
                </c:pt>
                <c:pt idx="90">
                  <c:v>2.3077938999999999E-2</c:v>
                </c:pt>
                <c:pt idx="91">
                  <c:v>2.7901134000000001E-2</c:v>
                </c:pt>
                <c:pt idx="92">
                  <c:v>3.0853918000000001E-2</c:v>
                </c:pt>
                <c:pt idx="93">
                  <c:v>3.2311894000000001E-2</c:v>
                </c:pt>
                <c:pt idx="94">
                  <c:v>3.2753206999999999E-2</c:v>
                </c:pt>
                <c:pt idx="95">
                  <c:v>3.2283883999999999E-2</c:v>
                </c:pt>
                <c:pt idx="96">
                  <c:v>3.360929E-2</c:v>
                </c:pt>
                <c:pt idx="97">
                  <c:v>3.5531475999999999E-2</c:v>
                </c:pt>
                <c:pt idx="98">
                  <c:v>3.7365290000000002E-2</c:v>
                </c:pt>
                <c:pt idx="99">
                  <c:v>3.8489523999999997E-2</c:v>
                </c:pt>
                <c:pt idx="100">
                  <c:v>3.8794427999999999E-2</c:v>
                </c:pt>
                <c:pt idx="101">
                  <c:v>3.7880186000000003E-2</c:v>
                </c:pt>
                <c:pt idx="102">
                  <c:v>3.6421448000000002E-2</c:v>
                </c:pt>
                <c:pt idx="103">
                  <c:v>3.4789837999999997E-2</c:v>
                </c:pt>
                <c:pt idx="104">
                  <c:v>3.2117996000000003E-2</c:v>
                </c:pt>
                <c:pt idx="105">
                  <c:v>2.8617414000000001E-2</c:v>
                </c:pt>
                <c:pt idx="106">
                  <c:v>2.4309476999999999E-2</c:v>
                </c:pt>
                <c:pt idx="107">
                  <c:v>2.0063713E-2</c:v>
                </c:pt>
                <c:pt idx="108">
                  <c:v>1.4603148999999999E-2</c:v>
                </c:pt>
                <c:pt idx="109">
                  <c:v>8.8401290000000004E-3</c:v>
                </c:pt>
                <c:pt idx="110">
                  <c:v>3.3491320999999999E-3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FD70-4510-A00D-CF6D6CBA99EB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[4]Sheet1!$D$954:$DT$954</c:f>
              <c:numCache>
                <c:formatCode>General</c:formatCode>
                <c:ptCount val="121"/>
                <c:pt idx="0">
                  <c:v>7.410664E-3</c:v>
                </c:pt>
                <c:pt idx="1">
                  <c:v>5.1257309999999997E-3</c:v>
                </c:pt>
                <c:pt idx="2">
                  <c:v>5.1087685999999998E-3</c:v>
                </c:pt>
                <c:pt idx="3">
                  <c:v>3.1230011999999999E-3</c:v>
                </c:pt>
                <c:pt idx="4">
                  <c:v>1.9634100000000001E-3</c:v>
                </c:pt>
                <c:pt idx="5">
                  <c:v>2.871869E-3</c:v>
                </c:pt>
                <c:pt idx="6">
                  <c:v>5.7171093999999999E-3</c:v>
                </c:pt>
                <c:pt idx="7">
                  <c:v>8.7595945000000005E-3</c:v>
                </c:pt>
                <c:pt idx="8">
                  <c:v>8.8931459999999993E-3</c:v>
                </c:pt>
                <c:pt idx="9">
                  <c:v>5.1170466000000003E-3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1.6658958E-3</c:v>
                </c:pt>
                <c:pt idx="15">
                  <c:v>7.5849834999999997E-3</c:v>
                </c:pt>
                <c:pt idx="16">
                  <c:v>1.2369316999999999E-2</c:v>
                </c:pt>
                <c:pt idx="17">
                  <c:v>1.2720389E-2</c:v>
                </c:pt>
                <c:pt idx="18">
                  <c:v>8.8562320000000003E-3</c:v>
                </c:pt>
                <c:pt idx="19">
                  <c:v>2.0964410000000001E-3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2.4982687999999999E-3</c:v>
                </c:pt>
                <c:pt idx="27">
                  <c:v>8.9960869999999998E-3</c:v>
                </c:pt>
                <c:pt idx="28">
                  <c:v>1.4711299000000001E-2</c:v>
                </c:pt>
                <c:pt idx="29">
                  <c:v>1.9221433999999999E-2</c:v>
                </c:pt>
                <c:pt idx="30">
                  <c:v>2.3489216E-2</c:v>
                </c:pt>
                <c:pt idx="31">
                  <c:v>2.7051800000000001E-2</c:v>
                </c:pt>
                <c:pt idx="32">
                  <c:v>2.8998299000000002E-2</c:v>
                </c:pt>
                <c:pt idx="33">
                  <c:v>3.1411889999999998E-2</c:v>
                </c:pt>
                <c:pt idx="34">
                  <c:v>3.4075014000000001E-2</c:v>
                </c:pt>
                <c:pt idx="35">
                  <c:v>3.6458336000000001E-2</c:v>
                </c:pt>
                <c:pt idx="36">
                  <c:v>3.6279230000000003E-2</c:v>
                </c:pt>
                <c:pt idx="37">
                  <c:v>3.2352246000000001E-2</c:v>
                </c:pt>
                <c:pt idx="38">
                  <c:v>2.5860826999999999E-2</c:v>
                </c:pt>
                <c:pt idx="39">
                  <c:v>1.9304841999999999E-2</c:v>
                </c:pt>
                <c:pt idx="40">
                  <c:v>1.3344867E-2</c:v>
                </c:pt>
                <c:pt idx="41">
                  <c:v>9.7878819999999995E-3</c:v>
                </c:pt>
                <c:pt idx="42">
                  <c:v>7.9445910000000008E-3</c:v>
                </c:pt>
                <c:pt idx="43">
                  <c:v>9.3232929999999999E-3</c:v>
                </c:pt>
                <c:pt idx="44">
                  <c:v>1.4523584000000001E-2</c:v>
                </c:pt>
                <c:pt idx="45">
                  <c:v>2.1332508E-2</c:v>
                </c:pt>
                <c:pt idx="46">
                  <c:v>2.6444349999999998E-2</c:v>
                </c:pt>
                <c:pt idx="47">
                  <c:v>2.8198013000000001E-2</c:v>
                </c:pt>
                <c:pt idx="48">
                  <c:v>2.8267245999999999E-2</c:v>
                </c:pt>
                <c:pt idx="49">
                  <c:v>2.8964265999999999E-2</c:v>
                </c:pt>
                <c:pt idx="50">
                  <c:v>3.0766167000000001E-2</c:v>
                </c:pt>
                <c:pt idx="51">
                  <c:v>3.3760209999999999E-2</c:v>
                </c:pt>
                <c:pt idx="52">
                  <c:v>3.6876592999999999E-2</c:v>
                </c:pt>
                <c:pt idx="53">
                  <c:v>3.8021326000000001E-2</c:v>
                </c:pt>
                <c:pt idx="54">
                  <c:v>3.5655245000000002E-2</c:v>
                </c:pt>
                <c:pt idx="55">
                  <c:v>3.1823049999999999E-2</c:v>
                </c:pt>
                <c:pt idx="56">
                  <c:v>2.9585723000000001E-2</c:v>
                </c:pt>
                <c:pt idx="57">
                  <c:v>3.2406236999999997E-2</c:v>
                </c:pt>
                <c:pt idx="58">
                  <c:v>3.9296757000000002E-2</c:v>
                </c:pt>
                <c:pt idx="59">
                  <c:v>4.6333409999999998E-2</c:v>
                </c:pt>
                <c:pt idx="60">
                  <c:v>4.9740924999999998E-2</c:v>
                </c:pt>
                <c:pt idx="61">
                  <c:v>5.1371140000000003E-2</c:v>
                </c:pt>
                <c:pt idx="62">
                  <c:v>5.3326930000000002E-2</c:v>
                </c:pt>
                <c:pt idx="63">
                  <c:v>5.5396512000000002E-2</c:v>
                </c:pt>
                <c:pt idx="64">
                  <c:v>5.4311959999999999E-2</c:v>
                </c:pt>
                <c:pt idx="65">
                  <c:v>4.9610436000000001E-2</c:v>
                </c:pt>
                <c:pt idx="66">
                  <c:v>4.6944126000000003E-2</c:v>
                </c:pt>
                <c:pt idx="67">
                  <c:v>5.1725649999999998E-2</c:v>
                </c:pt>
                <c:pt idx="68">
                  <c:v>6.1281073999999998E-2</c:v>
                </c:pt>
                <c:pt idx="69">
                  <c:v>6.5359159999999999E-2</c:v>
                </c:pt>
                <c:pt idx="70">
                  <c:v>5.7087176000000003E-2</c:v>
                </c:pt>
                <c:pt idx="71">
                  <c:v>3.9441705000000001E-2</c:v>
                </c:pt>
                <c:pt idx="72">
                  <c:v>2.2834828000000001E-2</c:v>
                </c:pt>
                <c:pt idx="73">
                  <c:v>1.4838687999999999E-2</c:v>
                </c:pt>
                <c:pt idx="74">
                  <c:v>1.5769752000000001E-2</c:v>
                </c:pt>
                <c:pt idx="75">
                  <c:v>2.0240389000000001E-2</c:v>
                </c:pt>
                <c:pt idx="76">
                  <c:v>2.4065976999999999E-2</c:v>
                </c:pt>
                <c:pt idx="77">
                  <c:v>2.6128993999999999E-2</c:v>
                </c:pt>
                <c:pt idx="78">
                  <c:v>2.8137952000000001E-2</c:v>
                </c:pt>
                <c:pt idx="79">
                  <c:v>3.0090082000000001E-2</c:v>
                </c:pt>
                <c:pt idx="80">
                  <c:v>2.8894533999999999E-2</c:v>
                </c:pt>
                <c:pt idx="81">
                  <c:v>2.215696E-2</c:v>
                </c:pt>
                <c:pt idx="82">
                  <c:v>1.0641230999999999E-2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1.6810617E-3</c:v>
                </c:pt>
                <c:pt idx="88">
                  <c:v>1.0159088E-2</c:v>
                </c:pt>
                <c:pt idx="89">
                  <c:v>1.7348724999999999E-2</c:v>
                </c:pt>
                <c:pt idx="90">
                  <c:v>2.3077938999999999E-2</c:v>
                </c:pt>
                <c:pt idx="91">
                  <c:v>2.7901134000000001E-2</c:v>
                </c:pt>
                <c:pt idx="92">
                  <c:v>3.0853918000000001E-2</c:v>
                </c:pt>
                <c:pt idx="93">
                  <c:v>3.2311894000000001E-2</c:v>
                </c:pt>
                <c:pt idx="94">
                  <c:v>3.2753206999999999E-2</c:v>
                </c:pt>
                <c:pt idx="95">
                  <c:v>3.2283883999999999E-2</c:v>
                </c:pt>
                <c:pt idx="96">
                  <c:v>3.360929E-2</c:v>
                </c:pt>
                <c:pt idx="97">
                  <c:v>3.5531475999999999E-2</c:v>
                </c:pt>
                <c:pt idx="98">
                  <c:v>3.7365290000000002E-2</c:v>
                </c:pt>
                <c:pt idx="99">
                  <c:v>3.8489523999999997E-2</c:v>
                </c:pt>
                <c:pt idx="100">
                  <c:v>3.8794427999999999E-2</c:v>
                </c:pt>
                <c:pt idx="101">
                  <c:v>3.7880186000000003E-2</c:v>
                </c:pt>
                <c:pt idx="102">
                  <c:v>3.6421448000000002E-2</c:v>
                </c:pt>
                <c:pt idx="103">
                  <c:v>3.4789837999999997E-2</c:v>
                </c:pt>
                <c:pt idx="104">
                  <c:v>3.2117996000000003E-2</c:v>
                </c:pt>
                <c:pt idx="105">
                  <c:v>2.8617414000000001E-2</c:v>
                </c:pt>
                <c:pt idx="106">
                  <c:v>2.4309476999999999E-2</c:v>
                </c:pt>
                <c:pt idx="107">
                  <c:v>2.0063713E-2</c:v>
                </c:pt>
                <c:pt idx="108">
                  <c:v>1.4603148999999999E-2</c:v>
                </c:pt>
                <c:pt idx="109">
                  <c:v>8.8401290000000004E-3</c:v>
                </c:pt>
                <c:pt idx="110">
                  <c:v>3.3491320999999999E-3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FD70-4510-A00D-CF6D6CBA99EB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[4]Sheet1!$D$955:$DT$955</c:f>
              <c:numCache>
                <c:formatCode>General</c:formatCode>
                <c:ptCount val="121"/>
                <c:pt idx="0">
                  <c:v>7.4166420000000002E-3</c:v>
                </c:pt>
                <c:pt idx="1">
                  <c:v>5.1218006000000003E-3</c:v>
                </c:pt>
                <c:pt idx="2">
                  <c:v>5.0901310000000003E-3</c:v>
                </c:pt>
                <c:pt idx="3">
                  <c:v>3.0688961999999998E-3</c:v>
                </c:pt>
                <c:pt idx="4">
                  <c:v>1.9239747E-3</c:v>
                </c:pt>
                <c:pt idx="5">
                  <c:v>2.8903368000000001E-3</c:v>
                </c:pt>
                <c:pt idx="6">
                  <c:v>5.8301393999999999E-3</c:v>
                </c:pt>
                <c:pt idx="7">
                  <c:v>8.9506240000000008E-3</c:v>
                </c:pt>
                <c:pt idx="8">
                  <c:v>9.1074970000000009E-3</c:v>
                </c:pt>
                <c:pt idx="9">
                  <c:v>5.2690035999999997E-3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1.4647642E-3</c:v>
                </c:pt>
                <c:pt idx="15">
                  <c:v>7.4119301999999998E-3</c:v>
                </c:pt>
                <c:pt idx="16">
                  <c:v>1.22404145E-2</c:v>
                </c:pt>
                <c:pt idx="17">
                  <c:v>1.2650618000000001E-2</c:v>
                </c:pt>
                <c:pt idx="18">
                  <c:v>8.8515150000000008E-3</c:v>
                </c:pt>
                <c:pt idx="19">
                  <c:v>2.1823517000000001E-3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2.5045746000000001E-3</c:v>
                </c:pt>
                <c:pt idx="27">
                  <c:v>8.9357259999999997E-3</c:v>
                </c:pt>
                <c:pt idx="28">
                  <c:v>1.4588802999999999E-2</c:v>
                </c:pt>
                <c:pt idx="29">
                  <c:v>1.9108239999999999E-2</c:v>
                </c:pt>
                <c:pt idx="30">
                  <c:v>2.3440144999999999E-2</c:v>
                </c:pt>
                <c:pt idx="31">
                  <c:v>2.7110992E-2</c:v>
                </c:pt>
                <c:pt idx="32">
                  <c:v>2.919689E-2</c:v>
                </c:pt>
                <c:pt idx="33">
                  <c:v>3.1740810000000001E-2</c:v>
                </c:pt>
                <c:pt idx="34">
                  <c:v>3.4534200000000001E-2</c:v>
                </c:pt>
                <c:pt idx="35">
                  <c:v>3.7024609999999999E-2</c:v>
                </c:pt>
                <c:pt idx="36">
                  <c:v>3.6935849999999999E-2</c:v>
                </c:pt>
                <c:pt idx="37">
                  <c:v>3.3059581999999997E-2</c:v>
                </c:pt>
                <c:pt idx="38">
                  <c:v>2.6579168E-2</c:v>
                </c:pt>
                <c:pt idx="39">
                  <c:v>1.9959692000000001E-2</c:v>
                </c:pt>
                <c:pt idx="40">
                  <c:v>1.3869615E-2</c:v>
                </c:pt>
                <c:pt idx="41">
                  <c:v>1.0182600999999999E-2</c:v>
                </c:pt>
                <c:pt idx="42">
                  <c:v>8.2435189999999995E-3</c:v>
                </c:pt>
                <c:pt idx="43">
                  <c:v>9.5579075000000006E-3</c:v>
                </c:pt>
                <c:pt idx="44">
                  <c:v>1.4735221999999999E-2</c:v>
                </c:pt>
                <c:pt idx="45">
                  <c:v>2.1553243999999999E-2</c:v>
                </c:pt>
                <c:pt idx="46">
                  <c:v>2.6713276000000001E-2</c:v>
                </c:pt>
                <c:pt idx="47">
                  <c:v>2.8552013000000001E-2</c:v>
                </c:pt>
                <c:pt idx="48">
                  <c:v>2.8678954E-2</c:v>
                </c:pt>
                <c:pt idx="49">
                  <c:v>2.9369342999999999E-2</c:v>
                </c:pt>
                <c:pt idx="50">
                  <c:v>3.1111960000000001E-2</c:v>
                </c:pt>
                <c:pt idx="51">
                  <c:v>3.4032159999999999E-2</c:v>
                </c:pt>
                <c:pt idx="52">
                  <c:v>3.7090762999999999E-2</c:v>
                </c:pt>
                <c:pt idx="53">
                  <c:v>3.8192749999999998E-2</c:v>
                </c:pt>
                <c:pt idx="54">
                  <c:v>3.5792462999999997E-2</c:v>
                </c:pt>
                <c:pt idx="55">
                  <c:v>3.1941909999999997E-2</c:v>
                </c:pt>
                <c:pt idx="56">
                  <c:v>2.9707734999999999E-2</c:v>
                </c:pt>
                <c:pt idx="57">
                  <c:v>3.2561316999999999E-2</c:v>
                </c:pt>
                <c:pt idx="58">
                  <c:v>3.9499260000000001E-2</c:v>
                </c:pt>
                <c:pt idx="59">
                  <c:v>4.656863E-2</c:v>
                </c:pt>
                <c:pt idx="60">
                  <c:v>4.9971893000000003E-2</c:v>
                </c:pt>
                <c:pt idx="61">
                  <c:v>5.1540240000000001E-2</c:v>
                </c:pt>
                <c:pt idx="62">
                  <c:v>5.3388103999999999E-2</c:v>
                </c:pt>
                <c:pt idx="63">
                  <c:v>5.532869E-2</c:v>
                </c:pt>
                <c:pt idx="64">
                  <c:v>5.4128139999999998E-2</c:v>
                </c:pt>
                <c:pt idx="65">
                  <c:v>4.9367987000000002E-2</c:v>
                </c:pt>
                <c:pt idx="66">
                  <c:v>4.6713836000000002E-2</c:v>
                </c:pt>
                <c:pt idx="67">
                  <c:v>5.1548484999999998E-2</c:v>
                </c:pt>
                <c:pt idx="68">
                  <c:v>6.1141945000000003E-2</c:v>
                </c:pt>
                <c:pt idx="69">
                  <c:v>6.5222390000000005E-2</c:v>
                </c:pt>
                <c:pt idx="70">
                  <c:v>5.6935020000000003E-2</c:v>
                </c:pt>
                <c:pt idx="71">
                  <c:v>3.9287112999999999E-2</c:v>
                </c:pt>
                <c:pt idx="72">
                  <c:v>2.2709773999999999E-2</c:v>
                </c:pt>
                <c:pt idx="73">
                  <c:v>1.4788854000000001E-2</c:v>
                </c:pt>
                <c:pt idx="74">
                  <c:v>1.5842690999999999E-2</c:v>
                </c:pt>
                <c:pt idx="75">
                  <c:v>2.0446518E-2</c:v>
                </c:pt>
                <c:pt idx="76">
                  <c:v>2.4320108999999999E-2</c:v>
                </c:pt>
                <c:pt idx="77">
                  <c:v>2.626295E-2</c:v>
                </c:pt>
                <c:pt idx="78">
                  <c:v>2.8029809999999999E-2</c:v>
                </c:pt>
                <c:pt idx="79">
                  <c:v>2.9773936000000001E-2</c:v>
                </c:pt>
                <c:pt idx="80">
                  <c:v>2.8536359000000001E-2</c:v>
                </c:pt>
                <c:pt idx="81">
                  <c:v>2.1910911000000002E-2</c:v>
                </c:pt>
                <c:pt idx="82">
                  <c:v>1.0547477E-2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1.7683929E-3</c:v>
                </c:pt>
                <c:pt idx="88">
                  <c:v>1.0324348000000001E-2</c:v>
                </c:pt>
                <c:pt idx="89">
                  <c:v>1.7603107E-2</c:v>
                </c:pt>
                <c:pt idx="90">
                  <c:v>2.3392494999999999E-2</c:v>
                </c:pt>
                <c:pt idx="91">
                  <c:v>2.8228659999999999E-2</c:v>
                </c:pt>
                <c:pt idx="92">
                  <c:v>3.1114856E-2</c:v>
                </c:pt>
                <c:pt idx="93">
                  <c:v>3.2469949999999997E-2</c:v>
                </c:pt>
                <c:pt idx="94">
                  <c:v>3.2793074999999998E-2</c:v>
                </c:pt>
                <c:pt idx="95">
                  <c:v>3.2199631999999999E-2</c:v>
                </c:pt>
                <c:pt idx="96">
                  <c:v>3.3439341999999997E-2</c:v>
                </c:pt>
                <c:pt idx="97">
                  <c:v>3.5315092999999999E-2</c:v>
                </c:pt>
                <c:pt idx="98">
                  <c:v>3.7132709999999999E-2</c:v>
                </c:pt>
                <c:pt idx="99">
                  <c:v>3.8259870000000001E-2</c:v>
                </c:pt>
                <c:pt idx="100">
                  <c:v>3.8585644000000002E-2</c:v>
                </c:pt>
                <c:pt idx="101">
                  <c:v>3.7649336999999998E-2</c:v>
                </c:pt>
                <c:pt idx="102">
                  <c:v>3.6199912000000001E-2</c:v>
                </c:pt>
                <c:pt idx="103">
                  <c:v>3.4563467E-2</c:v>
                </c:pt>
                <c:pt idx="104">
                  <c:v>3.1879533000000002E-2</c:v>
                </c:pt>
                <c:pt idx="105">
                  <c:v>2.8360073E-2</c:v>
                </c:pt>
                <c:pt idx="106">
                  <c:v>2.4029726000000001E-2</c:v>
                </c:pt>
                <c:pt idx="107">
                  <c:v>1.9756050000000001E-2</c:v>
                </c:pt>
                <c:pt idx="108">
                  <c:v>1.4272304E-2</c:v>
                </c:pt>
                <c:pt idx="109">
                  <c:v>8.4913769999999996E-3</c:v>
                </c:pt>
                <c:pt idx="110">
                  <c:v>2.9863098000000002E-3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FD70-4510-A00D-CF6D6CBA99EB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[4]Sheet1!$D$956:$DT$956</c:f>
              <c:numCache>
                <c:formatCode>General</c:formatCode>
                <c:ptCount val="121"/>
                <c:pt idx="0">
                  <c:v>7.1433909999999998E-3</c:v>
                </c:pt>
                <c:pt idx="1">
                  <c:v>4.9480143999999998E-3</c:v>
                </c:pt>
                <c:pt idx="2">
                  <c:v>5.0430780000000003E-3</c:v>
                </c:pt>
                <c:pt idx="3">
                  <c:v>3.1827780999999999E-3</c:v>
                </c:pt>
                <c:pt idx="4">
                  <c:v>2.143116E-3</c:v>
                </c:pt>
                <c:pt idx="5">
                  <c:v>3.1326230000000002E-3</c:v>
                </c:pt>
                <c:pt idx="6">
                  <c:v>5.9940185999999996E-3</c:v>
                </c:pt>
                <c:pt idx="7">
                  <c:v>8.9663940000000008E-3</c:v>
                </c:pt>
                <c:pt idx="8">
                  <c:v>8.9759709999999993E-3</c:v>
                </c:pt>
                <c:pt idx="9">
                  <c:v>5.0825356000000002E-3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1.6395187E-3</c:v>
                </c:pt>
                <c:pt idx="15">
                  <c:v>7.5139120000000002E-3</c:v>
                </c:pt>
                <c:pt idx="16">
                  <c:v>1.2208694000000001E-2</c:v>
                </c:pt>
                <c:pt idx="17">
                  <c:v>1.2480143000000001E-2</c:v>
                </c:pt>
                <c:pt idx="18">
                  <c:v>8.5997250000000008E-3</c:v>
                </c:pt>
                <c:pt idx="19">
                  <c:v>1.9258274000000001E-3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2.6975003999999999E-3</c:v>
                </c:pt>
                <c:pt idx="27">
                  <c:v>9.1141929999999996E-3</c:v>
                </c:pt>
                <c:pt idx="28">
                  <c:v>1.4756884E-2</c:v>
                </c:pt>
                <c:pt idx="29">
                  <c:v>1.9254285999999999E-2</c:v>
                </c:pt>
                <c:pt idx="30">
                  <c:v>2.3536135999999999E-2</c:v>
                </c:pt>
                <c:pt idx="31">
                  <c:v>2.7155818000000002E-2</c:v>
                </c:pt>
                <c:pt idx="32">
                  <c:v>2.9229841999999999E-2</c:v>
                </c:pt>
                <c:pt idx="33">
                  <c:v>3.1821728000000001E-2</c:v>
                </c:pt>
                <c:pt idx="34">
                  <c:v>3.4702553999999997E-2</c:v>
                </c:pt>
                <c:pt idx="35">
                  <c:v>3.7279479999999997E-2</c:v>
                </c:pt>
                <c:pt idx="36">
                  <c:v>3.7233118000000003E-2</c:v>
                </c:pt>
                <c:pt idx="37">
                  <c:v>3.3380042999999998E-2</c:v>
                </c:pt>
                <c:pt idx="38">
                  <c:v>2.6917080999999999E-2</c:v>
                </c:pt>
                <c:pt idx="39">
                  <c:v>2.0353653999999999E-2</c:v>
                </c:pt>
                <c:pt idx="40">
                  <c:v>1.4354547E-2</c:v>
                </c:pt>
                <c:pt idx="41">
                  <c:v>1.0737559000000001E-2</c:v>
                </c:pt>
                <c:pt idx="42">
                  <c:v>8.7929519999999997E-3</c:v>
                </c:pt>
                <c:pt idx="43">
                  <c:v>1.0020526E-2</c:v>
                </c:pt>
                <c:pt idx="44">
                  <c:v>1.5073059E-2</c:v>
                </c:pt>
                <c:pt idx="45">
                  <c:v>2.1773293999999999E-2</c:v>
                </c:pt>
                <c:pt idx="46">
                  <c:v>2.6834549999999999E-2</c:v>
                </c:pt>
                <c:pt idx="47">
                  <c:v>2.857084E-2</c:v>
                </c:pt>
                <c:pt idx="48">
                  <c:v>2.8621913999999998E-2</c:v>
                </c:pt>
                <c:pt idx="49">
                  <c:v>2.9326370000000001E-2</c:v>
                </c:pt>
                <c:pt idx="50">
                  <c:v>3.1164192E-2</c:v>
                </c:pt>
                <c:pt idx="51">
                  <c:v>3.4176844999999997E-2</c:v>
                </c:pt>
                <c:pt idx="52">
                  <c:v>3.7223720000000002E-2</c:v>
                </c:pt>
                <c:pt idx="53">
                  <c:v>3.8190084999999999E-2</c:v>
                </c:pt>
                <c:pt idx="54">
                  <c:v>3.5638049999999998E-2</c:v>
                </c:pt>
                <c:pt idx="55">
                  <c:v>3.1761587000000001E-2</c:v>
                </c:pt>
                <c:pt idx="56">
                  <c:v>2.9634898999999999E-2</c:v>
                </c:pt>
                <c:pt idx="57">
                  <c:v>3.2646608000000001E-2</c:v>
                </c:pt>
                <c:pt idx="58">
                  <c:v>3.9704349999999999E-2</c:v>
                </c:pt>
                <c:pt idx="59">
                  <c:v>4.6819317999999999E-2</c:v>
                </c:pt>
                <c:pt idx="60">
                  <c:v>5.0264182999999997E-2</c:v>
                </c:pt>
                <c:pt idx="61">
                  <c:v>5.1893305000000001E-2</c:v>
                </c:pt>
                <c:pt idx="62">
                  <c:v>5.3813519999999997E-2</c:v>
                </c:pt>
                <c:pt idx="63">
                  <c:v>5.5776414000000003E-2</c:v>
                </c:pt>
                <c:pt idx="64">
                  <c:v>5.448567E-2</c:v>
                </c:pt>
                <c:pt idx="65">
                  <c:v>4.9543027000000003E-2</c:v>
                </c:pt>
                <c:pt idx="66">
                  <c:v>4.6678837000000001E-2</c:v>
                </c:pt>
                <c:pt idx="67">
                  <c:v>5.1320240000000003E-2</c:v>
                </c:pt>
                <c:pt idx="68">
                  <c:v>6.0767809999999998E-2</c:v>
                </c:pt>
                <c:pt idx="69">
                  <c:v>6.4776239999999999E-2</c:v>
                </c:pt>
                <c:pt idx="70">
                  <c:v>5.6530055000000003E-2</c:v>
                </c:pt>
                <c:pt idx="71">
                  <c:v>3.9024240000000002E-2</c:v>
                </c:pt>
                <c:pt idx="72">
                  <c:v>2.2605712E-2</c:v>
                </c:pt>
                <c:pt idx="73">
                  <c:v>1.4780899E-2</c:v>
                </c:pt>
                <c:pt idx="74">
                  <c:v>1.5822329E-2</c:v>
                </c:pt>
                <c:pt idx="75">
                  <c:v>2.0352282999999999E-2</c:v>
                </c:pt>
                <c:pt idx="76">
                  <c:v>2.4176352000000002E-2</c:v>
                </c:pt>
                <c:pt idx="77">
                  <c:v>2.6138125000000002E-2</c:v>
                </c:pt>
                <c:pt idx="78">
                  <c:v>2.8019895999999999E-2</c:v>
                </c:pt>
                <c:pt idx="79">
                  <c:v>2.9940674E-2</c:v>
                </c:pt>
                <c:pt idx="80">
                  <c:v>2.8863198999999999E-2</c:v>
                </c:pt>
                <c:pt idx="81">
                  <c:v>2.2293758E-2</c:v>
                </c:pt>
                <c:pt idx="82">
                  <c:v>1.0843232E-2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1.7996859E-3</c:v>
                </c:pt>
                <c:pt idx="88">
                  <c:v>1.0524969E-2</c:v>
                </c:pt>
                <c:pt idx="89">
                  <c:v>1.7915952999999998E-2</c:v>
                </c:pt>
                <c:pt idx="90">
                  <c:v>2.3723738000000001E-2</c:v>
                </c:pt>
                <c:pt idx="91">
                  <c:v>2.8488581999999998E-2</c:v>
                </c:pt>
                <c:pt idx="92">
                  <c:v>3.1272814000000003E-2</c:v>
                </c:pt>
                <c:pt idx="93">
                  <c:v>3.2539013999999998E-2</c:v>
                </c:pt>
                <c:pt idx="94">
                  <c:v>3.2801190000000001E-2</c:v>
                </c:pt>
                <c:pt idx="95">
                  <c:v>3.2167469999999997E-2</c:v>
                </c:pt>
                <c:pt idx="96">
                  <c:v>3.3388436000000001E-2</c:v>
                </c:pt>
                <c:pt idx="97">
                  <c:v>3.5234957999999997E-2</c:v>
                </c:pt>
                <c:pt idx="98">
                  <c:v>3.7024130000000002E-2</c:v>
                </c:pt>
                <c:pt idx="99">
                  <c:v>3.8139584999999997E-2</c:v>
                </c:pt>
                <c:pt idx="100">
                  <c:v>3.8479793999999998E-2</c:v>
                </c:pt>
                <c:pt idx="101">
                  <c:v>3.7562545000000003E-2</c:v>
                </c:pt>
                <c:pt idx="102">
                  <c:v>3.6124818000000003E-2</c:v>
                </c:pt>
                <c:pt idx="103">
                  <c:v>3.4500482999999998E-2</c:v>
                </c:pt>
                <c:pt idx="104">
                  <c:v>3.1823450000000003E-2</c:v>
                </c:pt>
                <c:pt idx="105">
                  <c:v>2.8301928000000001E-2</c:v>
                </c:pt>
                <c:pt idx="106">
                  <c:v>2.3960006999999998E-2</c:v>
                </c:pt>
                <c:pt idx="107">
                  <c:v>1.9660641999999999E-2</c:v>
                </c:pt>
                <c:pt idx="108">
                  <c:v>1.4149345000000001E-2</c:v>
                </c:pt>
                <c:pt idx="109">
                  <c:v>8.3317860000000007E-3</c:v>
                </c:pt>
                <c:pt idx="110">
                  <c:v>2.7859580999999999E-3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FD70-4510-A00D-CF6D6CBA99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'女 CLASS 0 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'女 CLASS 0 測試取平均'!$B$4:$DR$4</c:f>
              <c:numCache>
                <c:formatCode>General</c:formatCode>
                <c:ptCount val="121"/>
                <c:pt idx="0">
                  <c:v>0</c:v>
                </c:pt>
                <c:pt idx="1">
                  <c:v>3.4599999999999999E-6</c:v>
                </c:pt>
                <c:pt idx="2">
                  <c:v>4.4832972120000007E-3</c:v>
                </c:pt>
                <c:pt idx="3">
                  <c:v>1.0887369819999998E-2</c:v>
                </c:pt>
                <c:pt idx="4">
                  <c:v>1.4093157279999997E-2</c:v>
                </c:pt>
                <c:pt idx="5">
                  <c:v>1.5844510400000001E-2</c:v>
                </c:pt>
                <c:pt idx="6">
                  <c:v>1.6951357120000003E-2</c:v>
                </c:pt>
                <c:pt idx="7">
                  <c:v>1.5910189240000001E-2</c:v>
                </c:pt>
                <c:pt idx="8">
                  <c:v>1.1216436280000004E-2</c:v>
                </c:pt>
                <c:pt idx="9">
                  <c:v>3.7484124679999999E-3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2.6326996599999996E-3</c:v>
                </c:pt>
                <c:pt idx="15">
                  <c:v>6.4827436959999998E-3</c:v>
                </c:pt>
                <c:pt idx="16">
                  <c:v>7.3558031680000012E-3</c:v>
                </c:pt>
                <c:pt idx="17">
                  <c:v>5.1559301080000008E-3</c:v>
                </c:pt>
                <c:pt idx="18">
                  <c:v>2.2003584999999997E-3</c:v>
                </c:pt>
                <c:pt idx="19">
                  <c:v>8.9652000000000002E-5</c:v>
                </c:pt>
                <c:pt idx="20">
                  <c:v>0</c:v>
                </c:pt>
                <c:pt idx="21">
                  <c:v>3.5273673199999993E-4</c:v>
                </c:pt>
                <c:pt idx="22">
                  <c:v>2.9164623160000008E-3</c:v>
                </c:pt>
                <c:pt idx="23">
                  <c:v>5.849471008000001E-3</c:v>
                </c:pt>
                <c:pt idx="24">
                  <c:v>9.5990553720000007E-3</c:v>
                </c:pt>
                <c:pt idx="25">
                  <c:v>1.2593932679999999E-2</c:v>
                </c:pt>
                <c:pt idx="26">
                  <c:v>1.5925859479999999E-2</c:v>
                </c:pt>
                <c:pt idx="27">
                  <c:v>1.8321350800000004E-2</c:v>
                </c:pt>
                <c:pt idx="28">
                  <c:v>2.0538599839999998E-2</c:v>
                </c:pt>
                <c:pt idx="29">
                  <c:v>2.2605009800000003E-2</c:v>
                </c:pt>
                <c:pt idx="30">
                  <c:v>2.4422998200000004E-2</c:v>
                </c:pt>
                <c:pt idx="31">
                  <c:v>2.6333180080000004E-2</c:v>
                </c:pt>
                <c:pt idx="32">
                  <c:v>2.9628029399999995E-2</c:v>
                </c:pt>
                <c:pt idx="33">
                  <c:v>3.6038999400000001E-2</c:v>
                </c:pt>
                <c:pt idx="34">
                  <c:v>4.5151781079999995E-2</c:v>
                </c:pt>
                <c:pt idx="35">
                  <c:v>5.5896349759999998E-2</c:v>
                </c:pt>
                <c:pt idx="36">
                  <c:v>6.5278956159999998E-2</c:v>
                </c:pt>
                <c:pt idx="37">
                  <c:v>7.1133422000000002E-2</c:v>
                </c:pt>
                <c:pt idx="38">
                  <c:v>7.2052005160000002E-2</c:v>
                </c:pt>
                <c:pt idx="39">
                  <c:v>6.8657263800000021E-2</c:v>
                </c:pt>
                <c:pt idx="40">
                  <c:v>6.117156532000001E-2</c:v>
                </c:pt>
                <c:pt idx="41">
                  <c:v>5.1750136119999998E-2</c:v>
                </c:pt>
                <c:pt idx="42">
                  <c:v>4.2229786439999993E-2</c:v>
                </c:pt>
                <c:pt idx="43">
                  <c:v>3.4811759679999998E-2</c:v>
                </c:pt>
                <c:pt idx="44">
                  <c:v>3.2299085960000001E-2</c:v>
                </c:pt>
                <c:pt idx="45">
                  <c:v>3.4136338119999998E-2</c:v>
                </c:pt>
                <c:pt idx="46">
                  <c:v>3.7028026879999995E-2</c:v>
                </c:pt>
                <c:pt idx="47">
                  <c:v>3.7660129359999996E-2</c:v>
                </c:pt>
                <c:pt idx="48">
                  <c:v>3.5650861079999999E-2</c:v>
                </c:pt>
                <c:pt idx="49">
                  <c:v>3.2609776960000003E-2</c:v>
                </c:pt>
                <c:pt idx="50">
                  <c:v>2.9504479039999996E-2</c:v>
                </c:pt>
                <c:pt idx="51">
                  <c:v>2.7108615520000004E-2</c:v>
                </c:pt>
                <c:pt idx="52">
                  <c:v>2.7400146559999995E-2</c:v>
                </c:pt>
                <c:pt idx="53">
                  <c:v>3.1710276640000007E-2</c:v>
                </c:pt>
                <c:pt idx="54">
                  <c:v>3.974878283999999E-2</c:v>
                </c:pt>
                <c:pt idx="55">
                  <c:v>4.9710060120000003E-2</c:v>
                </c:pt>
                <c:pt idx="56">
                  <c:v>5.7845216160000011E-2</c:v>
                </c:pt>
                <c:pt idx="57">
                  <c:v>6.4677152279999983E-2</c:v>
                </c:pt>
                <c:pt idx="58">
                  <c:v>7.0327108480000011E-2</c:v>
                </c:pt>
                <c:pt idx="59">
                  <c:v>7.2686106799999997E-2</c:v>
                </c:pt>
                <c:pt idx="60">
                  <c:v>6.9370549279999999E-2</c:v>
                </c:pt>
                <c:pt idx="61">
                  <c:v>6.2529437640000005E-2</c:v>
                </c:pt>
                <c:pt idx="62">
                  <c:v>5.6012615079999994E-2</c:v>
                </c:pt>
                <c:pt idx="63">
                  <c:v>5.1203536359999996E-2</c:v>
                </c:pt>
                <c:pt idx="64">
                  <c:v>4.6736751400000005E-2</c:v>
                </c:pt>
                <c:pt idx="65">
                  <c:v>4.1392949559999996E-2</c:v>
                </c:pt>
                <c:pt idx="66">
                  <c:v>3.8451585199999999E-2</c:v>
                </c:pt>
                <c:pt idx="67">
                  <c:v>4.0959020320000004E-2</c:v>
                </c:pt>
                <c:pt idx="68">
                  <c:v>4.7202744120000001E-2</c:v>
                </c:pt>
                <c:pt idx="69">
                  <c:v>5.0028494319999998E-2</c:v>
                </c:pt>
                <c:pt idx="70">
                  <c:v>4.5076917080000015E-2</c:v>
                </c:pt>
                <c:pt idx="71">
                  <c:v>3.3424603239999989E-2</c:v>
                </c:pt>
                <c:pt idx="72">
                  <c:v>2.0387243560000004E-2</c:v>
                </c:pt>
                <c:pt idx="73">
                  <c:v>1.0114192260000002E-2</c:v>
                </c:pt>
                <c:pt idx="74">
                  <c:v>4.0924204640000001E-3</c:v>
                </c:pt>
                <c:pt idx="75">
                  <c:v>1.919512304E-3</c:v>
                </c:pt>
                <c:pt idx="76">
                  <c:v>3.2589992999999995E-3</c:v>
                </c:pt>
                <c:pt idx="77">
                  <c:v>7.2937730679999988E-3</c:v>
                </c:pt>
                <c:pt idx="78">
                  <c:v>1.2889666819999999E-2</c:v>
                </c:pt>
                <c:pt idx="79">
                  <c:v>1.8306539200000003E-2</c:v>
                </c:pt>
                <c:pt idx="80">
                  <c:v>2.1227421640000001E-2</c:v>
                </c:pt>
                <c:pt idx="81">
                  <c:v>2.045658144E-2</c:v>
                </c:pt>
                <c:pt idx="82">
                  <c:v>1.6398109120000001E-2</c:v>
                </c:pt>
                <c:pt idx="83">
                  <c:v>1.1290894939999997E-2</c:v>
                </c:pt>
                <c:pt idx="84">
                  <c:v>7.8883213240000024E-3</c:v>
                </c:pt>
                <c:pt idx="85">
                  <c:v>8.3706975799999993E-3</c:v>
                </c:pt>
                <c:pt idx="86">
                  <c:v>1.308268768E-2</c:v>
                </c:pt>
                <c:pt idx="87">
                  <c:v>2.0331295560000004E-2</c:v>
                </c:pt>
                <c:pt idx="88">
                  <c:v>2.7843394360000003E-2</c:v>
                </c:pt>
                <c:pt idx="89">
                  <c:v>3.3107756600000003E-2</c:v>
                </c:pt>
                <c:pt idx="90">
                  <c:v>3.5087090680000002E-2</c:v>
                </c:pt>
                <c:pt idx="91">
                  <c:v>3.4531455080000002E-2</c:v>
                </c:pt>
                <c:pt idx="92">
                  <c:v>3.1937025039999997E-2</c:v>
                </c:pt>
                <c:pt idx="93">
                  <c:v>2.9649794680000011E-2</c:v>
                </c:pt>
                <c:pt idx="94">
                  <c:v>2.786256132E-2</c:v>
                </c:pt>
                <c:pt idx="95">
                  <c:v>2.4757967199999998E-2</c:v>
                </c:pt>
                <c:pt idx="96">
                  <c:v>2.385100268E-2</c:v>
                </c:pt>
                <c:pt idx="97">
                  <c:v>2.3128640240000005E-2</c:v>
                </c:pt>
                <c:pt idx="98">
                  <c:v>2.1891776080000005E-2</c:v>
                </c:pt>
                <c:pt idx="99">
                  <c:v>2.0887021639999993E-2</c:v>
                </c:pt>
                <c:pt idx="100">
                  <c:v>2.1588669759999991E-2</c:v>
                </c:pt>
                <c:pt idx="101">
                  <c:v>2.2106463879999996E-2</c:v>
                </c:pt>
                <c:pt idx="102">
                  <c:v>2.1778951959999997E-2</c:v>
                </c:pt>
                <c:pt idx="103">
                  <c:v>2.2179889959999994E-2</c:v>
                </c:pt>
                <c:pt idx="104">
                  <c:v>2.2177152679999999E-2</c:v>
                </c:pt>
                <c:pt idx="105">
                  <c:v>2.1376747079999994E-2</c:v>
                </c:pt>
                <c:pt idx="106">
                  <c:v>1.9779822480000004E-2</c:v>
                </c:pt>
                <c:pt idx="107">
                  <c:v>1.7709026279999998E-2</c:v>
                </c:pt>
                <c:pt idx="108">
                  <c:v>1.4717473759999999E-2</c:v>
                </c:pt>
                <c:pt idx="109">
                  <c:v>1.0999632340000003E-2</c:v>
                </c:pt>
                <c:pt idx="110">
                  <c:v>7.170366884E-3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B5E-40F9-9EEC-1D702E7C46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71852112"/>
        <c:axId val="271847792"/>
      </c:lineChart>
      <c:catAx>
        <c:axId val="2718521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71847792"/>
        <c:crosses val="autoZero"/>
        <c:auto val="1"/>
        <c:lblAlgn val="ctr"/>
        <c:lblOffset val="100"/>
        <c:noMultiLvlLbl val="0"/>
      </c:catAx>
      <c:valAx>
        <c:axId val="2718477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718521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'女 CLASS 0 測試取平均'!$B$1:$DR$1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'女 CLASS 0 測試取平均'!$B$5:$DR$5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7.5683091200000015E-4</c:v>
                </c:pt>
                <c:pt idx="4">
                  <c:v>1.69446934E-3</c:v>
                </c:pt>
                <c:pt idx="5">
                  <c:v>1.4763202320000001E-3</c:v>
                </c:pt>
                <c:pt idx="6">
                  <c:v>9.5677732799999979E-4</c:v>
                </c:pt>
                <c:pt idx="7">
                  <c:v>1.1593394840000001E-3</c:v>
                </c:pt>
                <c:pt idx="8">
                  <c:v>1.394327884E-3</c:v>
                </c:pt>
                <c:pt idx="9">
                  <c:v>1.04861656E-3</c:v>
                </c:pt>
                <c:pt idx="10">
                  <c:v>4.1111999999999995E-5</c:v>
                </c:pt>
                <c:pt idx="11">
                  <c:v>0</c:v>
                </c:pt>
                <c:pt idx="12">
                  <c:v>0</c:v>
                </c:pt>
                <c:pt idx="13">
                  <c:v>5.7444000000000001E-5</c:v>
                </c:pt>
                <c:pt idx="14">
                  <c:v>2.8266381120000002E-3</c:v>
                </c:pt>
                <c:pt idx="15">
                  <c:v>6.0409735239999995E-3</c:v>
                </c:pt>
                <c:pt idx="16">
                  <c:v>8.1844111200000003E-3</c:v>
                </c:pt>
                <c:pt idx="17">
                  <c:v>7.7261956479999991E-3</c:v>
                </c:pt>
                <c:pt idx="18">
                  <c:v>5.3707313800000003E-3</c:v>
                </c:pt>
                <c:pt idx="19">
                  <c:v>1.7967928879999997E-3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2.4029925559999996E-3</c:v>
                </c:pt>
                <c:pt idx="27">
                  <c:v>4.9365409439999994E-3</c:v>
                </c:pt>
                <c:pt idx="28">
                  <c:v>7.5179457559999985E-3</c:v>
                </c:pt>
                <c:pt idx="29">
                  <c:v>1.0274594679999997E-2</c:v>
                </c:pt>
                <c:pt idx="30">
                  <c:v>1.4059857740000001E-2</c:v>
                </c:pt>
                <c:pt idx="31">
                  <c:v>1.9073897160000002E-2</c:v>
                </c:pt>
                <c:pt idx="32">
                  <c:v>2.5012348600000001E-2</c:v>
                </c:pt>
                <c:pt idx="33">
                  <c:v>3.2339750559999998E-2</c:v>
                </c:pt>
                <c:pt idx="34">
                  <c:v>3.9893432560000004E-2</c:v>
                </c:pt>
                <c:pt idx="35">
                  <c:v>4.6203278319999999E-2</c:v>
                </c:pt>
                <c:pt idx="36">
                  <c:v>4.9034612400000004E-2</c:v>
                </c:pt>
                <c:pt idx="37">
                  <c:v>4.6891922199999998E-2</c:v>
                </c:pt>
                <c:pt idx="38">
                  <c:v>4.056132112E-2</c:v>
                </c:pt>
                <c:pt idx="39">
                  <c:v>3.1982882399999996E-2</c:v>
                </c:pt>
                <c:pt idx="40">
                  <c:v>2.3125538119999997E-2</c:v>
                </c:pt>
                <c:pt idx="41">
                  <c:v>1.6231549139999999E-2</c:v>
                </c:pt>
                <c:pt idx="42">
                  <c:v>1.205444768E-2</c:v>
                </c:pt>
                <c:pt idx="43">
                  <c:v>1.1170023440000001E-2</c:v>
                </c:pt>
                <c:pt idx="44">
                  <c:v>1.33182205E-2</c:v>
                </c:pt>
                <c:pt idx="45">
                  <c:v>1.72981244E-2</c:v>
                </c:pt>
                <c:pt idx="46">
                  <c:v>2.1209773559999999E-2</c:v>
                </c:pt>
                <c:pt idx="47">
                  <c:v>2.3670481519999995E-2</c:v>
                </c:pt>
                <c:pt idx="48">
                  <c:v>2.4797756439999999E-2</c:v>
                </c:pt>
                <c:pt idx="49">
                  <c:v>2.5188168039999997E-2</c:v>
                </c:pt>
                <c:pt idx="50">
                  <c:v>2.5866693880000003E-2</c:v>
                </c:pt>
                <c:pt idx="51">
                  <c:v>2.7914189759999999E-2</c:v>
                </c:pt>
                <c:pt idx="52">
                  <c:v>3.160890056E-2</c:v>
                </c:pt>
                <c:pt idx="53">
                  <c:v>3.5581509879999994E-2</c:v>
                </c:pt>
                <c:pt idx="54">
                  <c:v>3.8470957440000009E-2</c:v>
                </c:pt>
                <c:pt idx="55">
                  <c:v>3.9924679200000007E-2</c:v>
                </c:pt>
                <c:pt idx="56">
                  <c:v>4.0713848160000003E-2</c:v>
                </c:pt>
                <c:pt idx="57">
                  <c:v>4.1529380920000004E-2</c:v>
                </c:pt>
                <c:pt idx="58">
                  <c:v>4.2454827479999999E-2</c:v>
                </c:pt>
                <c:pt idx="59">
                  <c:v>4.3479064039999994E-2</c:v>
                </c:pt>
                <c:pt idx="60">
                  <c:v>4.3772538E-2</c:v>
                </c:pt>
                <c:pt idx="61">
                  <c:v>4.4025246520000005E-2</c:v>
                </c:pt>
                <c:pt idx="62">
                  <c:v>4.3859413E-2</c:v>
                </c:pt>
                <c:pt idx="63">
                  <c:v>4.2794439720000008E-2</c:v>
                </c:pt>
                <c:pt idx="64">
                  <c:v>4.0245972080000005E-2</c:v>
                </c:pt>
                <c:pt idx="65">
                  <c:v>3.7660764879999996E-2</c:v>
                </c:pt>
                <c:pt idx="66">
                  <c:v>3.7380094239999995E-2</c:v>
                </c:pt>
                <c:pt idx="67">
                  <c:v>4.0185929519999997E-2</c:v>
                </c:pt>
                <c:pt idx="68">
                  <c:v>4.3757669599999993E-2</c:v>
                </c:pt>
                <c:pt idx="69">
                  <c:v>4.3974035639999999E-2</c:v>
                </c:pt>
                <c:pt idx="70">
                  <c:v>3.9411337719999995E-2</c:v>
                </c:pt>
                <c:pt idx="71">
                  <c:v>3.2466511480000008E-2</c:v>
                </c:pt>
                <c:pt idx="72">
                  <c:v>2.6804922200000001E-2</c:v>
                </c:pt>
                <c:pt idx="73">
                  <c:v>2.3927600839999993E-2</c:v>
                </c:pt>
                <c:pt idx="74">
                  <c:v>2.3025351920000006E-2</c:v>
                </c:pt>
                <c:pt idx="75">
                  <c:v>2.1826505479999994E-2</c:v>
                </c:pt>
                <c:pt idx="76">
                  <c:v>1.934747916E-2</c:v>
                </c:pt>
                <c:pt idx="77">
                  <c:v>1.6223310319999996E-2</c:v>
                </c:pt>
                <c:pt idx="78">
                  <c:v>1.4522824959999998E-2</c:v>
                </c:pt>
                <c:pt idx="79">
                  <c:v>1.5204789000000002E-2</c:v>
                </c:pt>
                <c:pt idx="80">
                  <c:v>1.6775247520000001E-2</c:v>
                </c:pt>
                <c:pt idx="81">
                  <c:v>1.6707285199999998E-2</c:v>
                </c:pt>
                <c:pt idx="82">
                  <c:v>1.3334716739999997E-2</c:v>
                </c:pt>
                <c:pt idx="83">
                  <c:v>7.5080325200000009E-3</c:v>
                </c:pt>
                <c:pt idx="84">
                  <c:v>1.4192441280000002E-3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1.68572E-4</c:v>
                </c:pt>
                <c:pt idx="89">
                  <c:v>1.5780663879999999E-3</c:v>
                </c:pt>
                <c:pt idx="90">
                  <c:v>3.06647986E-3</c:v>
                </c:pt>
                <c:pt idx="91">
                  <c:v>4.9765941680000002E-3</c:v>
                </c:pt>
                <c:pt idx="92">
                  <c:v>6.7314914840000016E-3</c:v>
                </c:pt>
                <c:pt idx="93">
                  <c:v>8.3425902520000011E-3</c:v>
                </c:pt>
                <c:pt idx="94">
                  <c:v>9.8068559600000011E-3</c:v>
                </c:pt>
                <c:pt idx="95">
                  <c:v>1.0128406100000001E-2</c:v>
                </c:pt>
                <c:pt idx="96">
                  <c:v>1.09077918E-2</c:v>
                </c:pt>
                <c:pt idx="97">
                  <c:v>1.1652299059999999E-2</c:v>
                </c:pt>
                <c:pt idx="98">
                  <c:v>1.1939383560000001E-2</c:v>
                </c:pt>
                <c:pt idx="99">
                  <c:v>1.1724186399999998E-2</c:v>
                </c:pt>
                <c:pt idx="100">
                  <c:v>1.144735448E-2</c:v>
                </c:pt>
                <c:pt idx="101">
                  <c:v>1.0671335800000001E-2</c:v>
                </c:pt>
                <c:pt idx="102">
                  <c:v>9.9815252399999988E-3</c:v>
                </c:pt>
                <c:pt idx="103">
                  <c:v>9.8956339599999971E-3</c:v>
                </c:pt>
                <c:pt idx="104">
                  <c:v>9.5644966399999996E-3</c:v>
                </c:pt>
                <c:pt idx="105">
                  <c:v>8.9820781000000023E-3</c:v>
                </c:pt>
                <c:pt idx="106">
                  <c:v>8.0513670839999999E-3</c:v>
                </c:pt>
                <c:pt idx="107">
                  <c:v>6.8966536360000009E-3</c:v>
                </c:pt>
                <c:pt idx="108">
                  <c:v>5.0218278119999989E-3</c:v>
                </c:pt>
                <c:pt idx="109">
                  <c:v>2.5970832039999996E-3</c:v>
                </c:pt>
                <c:pt idx="110">
                  <c:v>2.8156918400000004E-4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774-4140-B5F5-3D39713D08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71852112"/>
        <c:axId val="271847792"/>
      </c:lineChart>
      <c:catAx>
        <c:axId val="2718521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71847792"/>
        <c:crosses val="autoZero"/>
        <c:auto val="1"/>
        <c:lblAlgn val="ctr"/>
        <c:lblOffset val="100"/>
        <c:noMultiLvlLbl val="0"/>
      </c:catAx>
      <c:valAx>
        <c:axId val="2718477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718521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MWPPG049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[4]Sheet1!$D$957:$DT$957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1.3851169999999999E-3</c:v>
                </c:pt>
                <c:pt idx="6">
                  <c:v>2.4963543000000002E-3</c:v>
                </c:pt>
                <c:pt idx="7">
                  <c:v>4.1914177E-3</c:v>
                </c:pt>
                <c:pt idx="8">
                  <c:v>5.2695199999999998E-3</c:v>
                </c:pt>
                <c:pt idx="9">
                  <c:v>4.4622695999999998E-3</c:v>
                </c:pt>
                <c:pt idx="10">
                  <c:v>1.1657785000000001E-3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2.81E-4</c:v>
                </c:pt>
                <c:pt idx="15">
                  <c:v>5.5286090000000003E-3</c:v>
                </c:pt>
                <c:pt idx="16">
                  <c:v>9.5523710000000005E-3</c:v>
                </c:pt>
                <c:pt idx="17">
                  <c:v>9.2173930000000008E-3</c:v>
                </c:pt>
                <c:pt idx="18">
                  <c:v>4.9559343999999996E-3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5.7058639999999997E-3</c:v>
                </c:pt>
                <c:pt idx="27">
                  <c:v>1.0310677000000001E-2</c:v>
                </c:pt>
                <c:pt idx="28">
                  <c:v>1.3149411999999999E-2</c:v>
                </c:pt>
                <c:pt idx="29">
                  <c:v>1.392142E-2</c:v>
                </c:pt>
                <c:pt idx="30">
                  <c:v>1.445777E-2</c:v>
                </c:pt>
                <c:pt idx="31">
                  <c:v>1.5343099000000001E-2</c:v>
                </c:pt>
                <c:pt idx="32">
                  <c:v>1.6267447000000001E-2</c:v>
                </c:pt>
                <c:pt idx="33">
                  <c:v>1.8422500000000001E-2</c:v>
                </c:pt>
                <c:pt idx="34">
                  <c:v>2.1285849999999999E-2</c:v>
                </c:pt>
                <c:pt idx="35">
                  <c:v>2.4110498000000001E-2</c:v>
                </c:pt>
                <c:pt idx="36">
                  <c:v>2.5309651999999998E-2</c:v>
                </c:pt>
                <c:pt idx="37">
                  <c:v>2.4283460999999999E-2</c:v>
                </c:pt>
                <c:pt idx="38">
                  <c:v>2.1231940000000001E-2</c:v>
                </c:pt>
                <c:pt idx="39">
                  <c:v>1.7767916000000002E-2</c:v>
                </c:pt>
                <c:pt idx="40">
                  <c:v>1.4630305E-2</c:v>
                </c:pt>
                <c:pt idx="41">
                  <c:v>1.2341334000000001E-2</c:v>
                </c:pt>
                <c:pt idx="42">
                  <c:v>1.1143315000000001E-2</c:v>
                </c:pt>
                <c:pt idx="43">
                  <c:v>1.2660670000000001E-2</c:v>
                </c:pt>
                <c:pt idx="44">
                  <c:v>1.7649465999999999E-2</c:v>
                </c:pt>
                <c:pt idx="45">
                  <c:v>2.4756199E-2</c:v>
                </c:pt>
                <c:pt idx="46">
                  <c:v>3.1114619999999999E-2</c:v>
                </c:pt>
                <c:pt idx="47">
                  <c:v>3.4096353000000003E-2</c:v>
                </c:pt>
                <c:pt idx="48">
                  <c:v>3.3175357000000003E-2</c:v>
                </c:pt>
                <c:pt idx="49">
                  <c:v>2.98421E-2</c:v>
                </c:pt>
                <c:pt idx="50">
                  <c:v>2.5249321000000002E-2</c:v>
                </c:pt>
                <c:pt idx="51">
                  <c:v>2.1851143E-2</c:v>
                </c:pt>
                <c:pt idx="52">
                  <c:v>2.0570893E-2</c:v>
                </c:pt>
                <c:pt idx="53">
                  <c:v>1.9960614000000002E-2</c:v>
                </c:pt>
                <c:pt idx="54">
                  <c:v>1.8197095E-2</c:v>
                </c:pt>
                <c:pt idx="55">
                  <c:v>1.6123278000000001E-2</c:v>
                </c:pt>
                <c:pt idx="56">
                  <c:v>1.6399906999999998E-2</c:v>
                </c:pt>
                <c:pt idx="57">
                  <c:v>2.0625452999999998E-2</c:v>
                </c:pt>
                <c:pt idx="58">
                  <c:v>2.736419E-2</c:v>
                </c:pt>
                <c:pt idx="59">
                  <c:v>3.3261569999999997E-2</c:v>
                </c:pt>
                <c:pt idx="60">
                  <c:v>3.5384815E-2</c:v>
                </c:pt>
                <c:pt idx="61">
                  <c:v>3.4998719999999997E-2</c:v>
                </c:pt>
                <c:pt idx="62">
                  <c:v>3.3450359999999998E-2</c:v>
                </c:pt>
                <c:pt idx="63">
                  <c:v>3.1418375999999998E-2</c:v>
                </c:pt>
                <c:pt idx="64">
                  <c:v>2.8585395E-2</c:v>
                </c:pt>
                <c:pt idx="65">
                  <c:v>2.6977362000000001E-2</c:v>
                </c:pt>
                <c:pt idx="66">
                  <c:v>2.9996999999999999E-2</c:v>
                </c:pt>
                <c:pt idx="67">
                  <c:v>3.9238889999999998E-2</c:v>
                </c:pt>
                <c:pt idx="68">
                  <c:v>5.0960976999999998E-2</c:v>
                </c:pt>
                <c:pt idx="69">
                  <c:v>5.7940233000000001E-2</c:v>
                </c:pt>
                <c:pt idx="70">
                  <c:v>5.5532142999999999E-2</c:v>
                </c:pt>
                <c:pt idx="71">
                  <c:v>4.4760395000000001E-2</c:v>
                </c:pt>
                <c:pt idx="72">
                  <c:v>3.1283474999999998E-2</c:v>
                </c:pt>
                <c:pt idx="73">
                  <c:v>1.9879594E-2</c:v>
                </c:pt>
                <c:pt idx="74">
                  <c:v>1.2555353E-2</c:v>
                </c:pt>
                <c:pt idx="75">
                  <c:v>7.9097249999999994E-3</c:v>
                </c:pt>
                <c:pt idx="76">
                  <c:v>5.4352315999999998E-3</c:v>
                </c:pt>
                <c:pt idx="77">
                  <c:v>6.6565247000000003E-3</c:v>
                </c:pt>
                <c:pt idx="78">
                  <c:v>1.2951196999999999E-2</c:v>
                </c:pt>
                <c:pt idx="79">
                  <c:v>2.1382770999999998E-2</c:v>
                </c:pt>
                <c:pt idx="80">
                  <c:v>2.5640208000000001E-2</c:v>
                </c:pt>
                <c:pt idx="81">
                  <c:v>2.1413946999999999E-2</c:v>
                </c:pt>
                <c:pt idx="82">
                  <c:v>9.5184540000000008E-3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2.5669875999999999E-3</c:v>
                </c:pt>
                <c:pt idx="89">
                  <c:v>9.5809959999999996E-3</c:v>
                </c:pt>
                <c:pt idx="90">
                  <c:v>1.4884151E-2</c:v>
                </c:pt>
                <c:pt idx="91">
                  <c:v>1.9009551E-2</c:v>
                </c:pt>
                <c:pt idx="92">
                  <c:v>2.1732795999999999E-2</c:v>
                </c:pt>
                <c:pt idx="93">
                  <c:v>2.3367312000000001E-2</c:v>
                </c:pt>
                <c:pt idx="94">
                  <c:v>2.4091531999999999E-2</c:v>
                </c:pt>
                <c:pt idx="95">
                  <c:v>2.4519981999999999E-2</c:v>
                </c:pt>
                <c:pt idx="96">
                  <c:v>2.5962132999999998E-2</c:v>
                </c:pt>
                <c:pt idx="97">
                  <c:v>2.7937274000000002E-2</c:v>
                </c:pt>
                <c:pt idx="98">
                  <c:v>2.9742468000000001E-2</c:v>
                </c:pt>
                <c:pt idx="99">
                  <c:v>3.0758810000000001E-2</c:v>
                </c:pt>
                <c:pt idx="100">
                  <c:v>3.0746170999999999E-2</c:v>
                </c:pt>
                <c:pt idx="101">
                  <c:v>3.0462941E-2</c:v>
                </c:pt>
                <c:pt idx="102">
                  <c:v>3.0039244999999999E-2</c:v>
                </c:pt>
                <c:pt idx="103">
                  <c:v>3.0010458E-2</c:v>
                </c:pt>
                <c:pt idx="104">
                  <c:v>2.9394131E-2</c:v>
                </c:pt>
                <c:pt idx="105">
                  <c:v>2.8321882999999999E-2</c:v>
                </c:pt>
                <c:pt idx="106">
                  <c:v>2.6670909E-2</c:v>
                </c:pt>
                <c:pt idx="107">
                  <c:v>2.4875834999999999E-2</c:v>
                </c:pt>
                <c:pt idx="108">
                  <c:v>2.2027899E-2</c:v>
                </c:pt>
                <c:pt idx="109">
                  <c:v>1.8626986000000002E-2</c:v>
                </c:pt>
                <c:pt idx="110">
                  <c:v>1.5287194E-2</c:v>
                </c:pt>
                <c:pt idx="111">
                  <c:v>1.3590576E-2</c:v>
                </c:pt>
                <c:pt idx="112">
                  <c:v>1.0222864999999999E-2</c:v>
                </c:pt>
                <c:pt idx="113">
                  <c:v>6.8891947000000002E-3</c:v>
                </c:pt>
                <c:pt idx="114">
                  <c:v>3.1846982999999998E-3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543-4E33-92ED-09B2BB7691E7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[4]Sheet1!$D$958:$DT$958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1.3851169999999999E-3</c:v>
                </c:pt>
                <c:pt idx="6">
                  <c:v>2.4963543000000002E-3</c:v>
                </c:pt>
                <c:pt idx="7">
                  <c:v>4.1914177E-3</c:v>
                </c:pt>
                <c:pt idx="8">
                  <c:v>5.2695199999999998E-3</c:v>
                </c:pt>
                <c:pt idx="9">
                  <c:v>4.4622695999999998E-3</c:v>
                </c:pt>
                <c:pt idx="10">
                  <c:v>1.1657785000000001E-3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2.81E-4</c:v>
                </c:pt>
                <c:pt idx="15">
                  <c:v>5.5286090000000003E-3</c:v>
                </c:pt>
                <c:pt idx="16">
                  <c:v>9.5523710000000005E-3</c:v>
                </c:pt>
                <c:pt idx="17">
                  <c:v>9.2173930000000008E-3</c:v>
                </c:pt>
                <c:pt idx="18">
                  <c:v>4.9559343999999996E-3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5.7058639999999997E-3</c:v>
                </c:pt>
                <c:pt idx="27">
                  <c:v>1.0310677000000001E-2</c:v>
                </c:pt>
                <c:pt idx="28">
                  <c:v>1.3149411999999999E-2</c:v>
                </c:pt>
                <c:pt idx="29">
                  <c:v>1.392142E-2</c:v>
                </c:pt>
                <c:pt idx="30">
                  <c:v>1.445777E-2</c:v>
                </c:pt>
                <c:pt idx="31">
                  <c:v>1.5343099000000001E-2</c:v>
                </c:pt>
                <c:pt idx="32">
                  <c:v>1.6267447000000001E-2</c:v>
                </c:pt>
                <c:pt idx="33">
                  <c:v>1.8422500000000001E-2</c:v>
                </c:pt>
                <c:pt idx="34">
                  <c:v>2.1285849999999999E-2</c:v>
                </c:pt>
                <c:pt idx="35">
                  <c:v>2.4110498000000001E-2</c:v>
                </c:pt>
                <c:pt idx="36">
                  <c:v>2.5309651999999998E-2</c:v>
                </c:pt>
                <c:pt idx="37">
                  <c:v>2.4283460999999999E-2</c:v>
                </c:pt>
                <c:pt idx="38">
                  <c:v>2.1231940000000001E-2</c:v>
                </c:pt>
                <c:pt idx="39">
                  <c:v>1.7767916000000002E-2</c:v>
                </c:pt>
                <c:pt idx="40">
                  <c:v>1.4630305E-2</c:v>
                </c:pt>
                <c:pt idx="41">
                  <c:v>1.2341334000000001E-2</c:v>
                </c:pt>
                <c:pt idx="42">
                  <c:v>1.1143315000000001E-2</c:v>
                </c:pt>
                <c:pt idx="43">
                  <c:v>1.2660670000000001E-2</c:v>
                </c:pt>
                <c:pt idx="44">
                  <c:v>1.7649465999999999E-2</c:v>
                </c:pt>
                <c:pt idx="45">
                  <c:v>2.4756199E-2</c:v>
                </c:pt>
                <c:pt idx="46">
                  <c:v>3.1114619999999999E-2</c:v>
                </c:pt>
                <c:pt idx="47">
                  <c:v>3.4096353000000003E-2</c:v>
                </c:pt>
                <c:pt idx="48">
                  <c:v>3.3175357000000003E-2</c:v>
                </c:pt>
                <c:pt idx="49">
                  <c:v>2.98421E-2</c:v>
                </c:pt>
                <c:pt idx="50">
                  <c:v>2.5249321000000002E-2</c:v>
                </c:pt>
                <c:pt idx="51">
                  <c:v>2.1851143E-2</c:v>
                </c:pt>
                <c:pt idx="52">
                  <c:v>2.0570893E-2</c:v>
                </c:pt>
                <c:pt idx="53">
                  <c:v>1.9960614000000002E-2</c:v>
                </c:pt>
                <c:pt idx="54">
                  <c:v>1.8197095E-2</c:v>
                </c:pt>
                <c:pt idx="55">
                  <c:v>1.6123278000000001E-2</c:v>
                </c:pt>
                <c:pt idx="56">
                  <c:v>1.6399906999999998E-2</c:v>
                </c:pt>
                <c:pt idx="57">
                  <c:v>2.0625452999999998E-2</c:v>
                </c:pt>
                <c:pt idx="58">
                  <c:v>2.736419E-2</c:v>
                </c:pt>
                <c:pt idx="59">
                  <c:v>3.3261569999999997E-2</c:v>
                </c:pt>
                <c:pt idx="60">
                  <c:v>3.5384815E-2</c:v>
                </c:pt>
                <c:pt idx="61">
                  <c:v>3.4998719999999997E-2</c:v>
                </c:pt>
                <c:pt idx="62">
                  <c:v>3.3450359999999998E-2</c:v>
                </c:pt>
                <c:pt idx="63">
                  <c:v>3.1418375999999998E-2</c:v>
                </c:pt>
                <c:pt idx="64">
                  <c:v>2.8585395E-2</c:v>
                </c:pt>
                <c:pt idx="65">
                  <c:v>2.6977362000000001E-2</c:v>
                </c:pt>
                <c:pt idx="66">
                  <c:v>2.9996999999999999E-2</c:v>
                </c:pt>
                <c:pt idx="67">
                  <c:v>3.9238889999999998E-2</c:v>
                </c:pt>
                <c:pt idx="68">
                  <c:v>5.0960976999999998E-2</c:v>
                </c:pt>
                <c:pt idx="69">
                  <c:v>5.7940233000000001E-2</c:v>
                </c:pt>
                <c:pt idx="70">
                  <c:v>5.5532142999999999E-2</c:v>
                </c:pt>
                <c:pt idx="71">
                  <c:v>4.4760395000000001E-2</c:v>
                </c:pt>
                <c:pt idx="72">
                  <c:v>3.1283474999999998E-2</c:v>
                </c:pt>
                <c:pt idx="73">
                  <c:v>1.9879594E-2</c:v>
                </c:pt>
                <c:pt idx="74">
                  <c:v>1.2555353E-2</c:v>
                </c:pt>
                <c:pt idx="75">
                  <c:v>7.9097249999999994E-3</c:v>
                </c:pt>
                <c:pt idx="76">
                  <c:v>5.4352315999999998E-3</c:v>
                </c:pt>
                <c:pt idx="77">
                  <c:v>6.6565247000000003E-3</c:v>
                </c:pt>
                <c:pt idx="78">
                  <c:v>1.2951196999999999E-2</c:v>
                </c:pt>
                <c:pt idx="79">
                  <c:v>2.1382770999999998E-2</c:v>
                </c:pt>
                <c:pt idx="80">
                  <c:v>2.5640208000000001E-2</c:v>
                </c:pt>
                <c:pt idx="81">
                  <c:v>2.1413946999999999E-2</c:v>
                </c:pt>
                <c:pt idx="82">
                  <c:v>9.5184540000000008E-3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2.5669875999999999E-3</c:v>
                </c:pt>
                <c:pt idx="89">
                  <c:v>9.5809959999999996E-3</c:v>
                </c:pt>
                <c:pt idx="90">
                  <c:v>1.4884151E-2</c:v>
                </c:pt>
                <c:pt idx="91">
                  <c:v>1.9009551E-2</c:v>
                </c:pt>
                <c:pt idx="92">
                  <c:v>2.1732795999999999E-2</c:v>
                </c:pt>
                <c:pt idx="93">
                  <c:v>2.3367312000000001E-2</c:v>
                </c:pt>
                <c:pt idx="94">
                  <c:v>2.4091531999999999E-2</c:v>
                </c:pt>
                <c:pt idx="95">
                  <c:v>2.4519981999999999E-2</c:v>
                </c:pt>
                <c:pt idx="96">
                  <c:v>2.5962132999999998E-2</c:v>
                </c:pt>
                <c:pt idx="97">
                  <c:v>2.7937274000000002E-2</c:v>
                </c:pt>
                <c:pt idx="98">
                  <c:v>2.9742468000000001E-2</c:v>
                </c:pt>
                <c:pt idx="99">
                  <c:v>3.0758810000000001E-2</c:v>
                </c:pt>
                <c:pt idx="100">
                  <c:v>3.0746170999999999E-2</c:v>
                </c:pt>
                <c:pt idx="101">
                  <c:v>3.0462941E-2</c:v>
                </c:pt>
                <c:pt idx="102">
                  <c:v>3.0039244999999999E-2</c:v>
                </c:pt>
                <c:pt idx="103">
                  <c:v>3.0010458E-2</c:v>
                </c:pt>
                <c:pt idx="104">
                  <c:v>2.9394131E-2</c:v>
                </c:pt>
                <c:pt idx="105">
                  <c:v>2.8321882999999999E-2</c:v>
                </c:pt>
                <c:pt idx="106">
                  <c:v>2.6670909E-2</c:v>
                </c:pt>
                <c:pt idx="107">
                  <c:v>2.4875834999999999E-2</c:v>
                </c:pt>
                <c:pt idx="108">
                  <c:v>2.2027899E-2</c:v>
                </c:pt>
                <c:pt idx="109">
                  <c:v>1.8626986000000002E-2</c:v>
                </c:pt>
                <c:pt idx="110">
                  <c:v>1.5287194E-2</c:v>
                </c:pt>
                <c:pt idx="111">
                  <c:v>1.3590576E-2</c:v>
                </c:pt>
                <c:pt idx="112">
                  <c:v>1.0222864999999999E-2</c:v>
                </c:pt>
                <c:pt idx="113">
                  <c:v>6.8891947000000002E-3</c:v>
                </c:pt>
                <c:pt idx="114">
                  <c:v>3.1846982999999998E-3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543-4E33-92ED-09B2BB7691E7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[4]Sheet1!$D$959:$DT$959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1.3851169999999999E-3</c:v>
                </c:pt>
                <c:pt idx="6">
                  <c:v>2.4963543000000002E-3</c:v>
                </c:pt>
                <c:pt idx="7">
                  <c:v>4.1914177E-3</c:v>
                </c:pt>
                <c:pt idx="8">
                  <c:v>5.2695199999999998E-3</c:v>
                </c:pt>
                <c:pt idx="9">
                  <c:v>4.4622695999999998E-3</c:v>
                </c:pt>
                <c:pt idx="10">
                  <c:v>1.1657785000000001E-3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2.81E-4</c:v>
                </c:pt>
                <c:pt idx="15">
                  <c:v>5.5286090000000003E-3</c:v>
                </c:pt>
                <c:pt idx="16">
                  <c:v>9.5523710000000005E-3</c:v>
                </c:pt>
                <c:pt idx="17">
                  <c:v>9.2173930000000008E-3</c:v>
                </c:pt>
                <c:pt idx="18">
                  <c:v>4.9559343999999996E-3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5.7058639999999997E-3</c:v>
                </c:pt>
                <c:pt idx="27">
                  <c:v>1.0310677000000001E-2</c:v>
                </c:pt>
                <c:pt idx="28">
                  <c:v>1.3149411999999999E-2</c:v>
                </c:pt>
                <c:pt idx="29">
                  <c:v>1.392142E-2</c:v>
                </c:pt>
                <c:pt idx="30">
                  <c:v>1.445777E-2</c:v>
                </c:pt>
                <c:pt idx="31">
                  <c:v>1.5343099000000001E-2</c:v>
                </c:pt>
                <c:pt idx="32">
                  <c:v>1.6267447000000001E-2</c:v>
                </c:pt>
                <c:pt idx="33">
                  <c:v>1.8422500000000001E-2</c:v>
                </c:pt>
                <c:pt idx="34">
                  <c:v>2.1285849999999999E-2</c:v>
                </c:pt>
                <c:pt idx="35">
                  <c:v>2.4110498000000001E-2</c:v>
                </c:pt>
                <c:pt idx="36">
                  <c:v>2.5309651999999998E-2</c:v>
                </c:pt>
                <c:pt idx="37">
                  <c:v>2.4283460999999999E-2</c:v>
                </c:pt>
                <c:pt idx="38">
                  <c:v>2.1231940000000001E-2</c:v>
                </c:pt>
                <c:pt idx="39">
                  <c:v>1.7767916000000002E-2</c:v>
                </c:pt>
                <c:pt idx="40">
                  <c:v>1.4630305E-2</c:v>
                </c:pt>
                <c:pt idx="41">
                  <c:v>1.2341334000000001E-2</c:v>
                </c:pt>
                <c:pt idx="42">
                  <c:v>1.1143315000000001E-2</c:v>
                </c:pt>
                <c:pt idx="43">
                  <c:v>1.2660670000000001E-2</c:v>
                </c:pt>
                <c:pt idx="44">
                  <c:v>1.7649465999999999E-2</c:v>
                </c:pt>
                <c:pt idx="45">
                  <c:v>2.4756199E-2</c:v>
                </c:pt>
                <c:pt idx="46">
                  <c:v>3.1114619999999999E-2</c:v>
                </c:pt>
                <c:pt idx="47">
                  <c:v>3.4096353000000003E-2</c:v>
                </c:pt>
                <c:pt idx="48">
                  <c:v>3.3175357000000003E-2</c:v>
                </c:pt>
                <c:pt idx="49">
                  <c:v>2.98421E-2</c:v>
                </c:pt>
                <c:pt idx="50">
                  <c:v>2.5249321000000002E-2</c:v>
                </c:pt>
                <c:pt idx="51">
                  <c:v>2.1851143E-2</c:v>
                </c:pt>
                <c:pt idx="52">
                  <c:v>2.0570893E-2</c:v>
                </c:pt>
                <c:pt idx="53">
                  <c:v>1.9960614000000002E-2</c:v>
                </c:pt>
                <c:pt idx="54">
                  <c:v>1.8197095E-2</c:v>
                </c:pt>
                <c:pt idx="55">
                  <c:v>1.6123278000000001E-2</c:v>
                </c:pt>
                <c:pt idx="56">
                  <c:v>1.6399906999999998E-2</c:v>
                </c:pt>
                <c:pt idx="57">
                  <c:v>2.0625452999999998E-2</c:v>
                </c:pt>
                <c:pt idx="58">
                  <c:v>2.736419E-2</c:v>
                </c:pt>
                <c:pt idx="59">
                  <c:v>3.3261569999999997E-2</c:v>
                </c:pt>
                <c:pt idx="60">
                  <c:v>3.5384815E-2</c:v>
                </c:pt>
                <c:pt idx="61">
                  <c:v>3.4998719999999997E-2</c:v>
                </c:pt>
                <c:pt idx="62">
                  <c:v>3.3450359999999998E-2</c:v>
                </c:pt>
                <c:pt idx="63">
                  <c:v>3.1418375999999998E-2</c:v>
                </c:pt>
                <c:pt idx="64">
                  <c:v>2.8585395E-2</c:v>
                </c:pt>
                <c:pt idx="65">
                  <c:v>2.6977362000000001E-2</c:v>
                </c:pt>
                <c:pt idx="66">
                  <c:v>2.9996999999999999E-2</c:v>
                </c:pt>
                <c:pt idx="67">
                  <c:v>3.9238889999999998E-2</c:v>
                </c:pt>
                <c:pt idx="68">
                  <c:v>5.0960976999999998E-2</c:v>
                </c:pt>
                <c:pt idx="69">
                  <c:v>5.7940233000000001E-2</c:v>
                </c:pt>
                <c:pt idx="70">
                  <c:v>5.5532142999999999E-2</c:v>
                </c:pt>
                <c:pt idx="71">
                  <c:v>4.4760395000000001E-2</c:v>
                </c:pt>
                <c:pt idx="72">
                  <c:v>3.1283474999999998E-2</c:v>
                </c:pt>
                <c:pt idx="73">
                  <c:v>1.9879594E-2</c:v>
                </c:pt>
                <c:pt idx="74">
                  <c:v>1.2555353E-2</c:v>
                </c:pt>
                <c:pt idx="75">
                  <c:v>7.9097249999999994E-3</c:v>
                </c:pt>
                <c:pt idx="76">
                  <c:v>5.4352315999999998E-3</c:v>
                </c:pt>
                <c:pt idx="77">
                  <c:v>6.6565247000000003E-3</c:v>
                </c:pt>
                <c:pt idx="78">
                  <c:v>1.2951196999999999E-2</c:v>
                </c:pt>
                <c:pt idx="79">
                  <c:v>2.1382770999999998E-2</c:v>
                </c:pt>
                <c:pt idx="80">
                  <c:v>2.5640208000000001E-2</c:v>
                </c:pt>
                <c:pt idx="81">
                  <c:v>2.1413946999999999E-2</c:v>
                </c:pt>
                <c:pt idx="82">
                  <c:v>9.5184540000000008E-3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2.5669875999999999E-3</c:v>
                </c:pt>
                <c:pt idx="89">
                  <c:v>9.5809959999999996E-3</c:v>
                </c:pt>
                <c:pt idx="90">
                  <c:v>1.4884151E-2</c:v>
                </c:pt>
                <c:pt idx="91">
                  <c:v>1.9009551E-2</c:v>
                </c:pt>
                <c:pt idx="92">
                  <c:v>2.1732795999999999E-2</c:v>
                </c:pt>
                <c:pt idx="93">
                  <c:v>2.3367312000000001E-2</c:v>
                </c:pt>
                <c:pt idx="94">
                  <c:v>2.4091531999999999E-2</c:v>
                </c:pt>
                <c:pt idx="95">
                  <c:v>2.4519981999999999E-2</c:v>
                </c:pt>
                <c:pt idx="96">
                  <c:v>2.5962132999999998E-2</c:v>
                </c:pt>
                <c:pt idx="97">
                  <c:v>2.7937274000000002E-2</c:v>
                </c:pt>
                <c:pt idx="98">
                  <c:v>2.9742468000000001E-2</c:v>
                </c:pt>
                <c:pt idx="99">
                  <c:v>3.0758810000000001E-2</c:v>
                </c:pt>
                <c:pt idx="100">
                  <c:v>3.0746170999999999E-2</c:v>
                </c:pt>
                <c:pt idx="101">
                  <c:v>3.0462941E-2</c:v>
                </c:pt>
                <c:pt idx="102">
                  <c:v>3.0039244999999999E-2</c:v>
                </c:pt>
                <c:pt idx="103">
                  <c:v>3.0010458E-2</c:v>
                </c:pt>
                <c:pt idx="104">
                  <c:v>2.9394131E-2</c:v>
                </c:pt>
                <c:pt idx="105">
                  <c:v>2.8321882999999999E-2</c:v>
                </c:pt>
                <c:pt idx="106">
                  <c:v>2.6670909E-2</c:v>
                </c:pt>
                <c:pt idx="107">
                  <c:v>2.4875834999999999E-2</c:v>
                </c:pt>
                <c:pt idx="108">
                  <c:v>2.2027899E-2</c:v>
                </c:pt>
                <c:pt idx="109">
                  <c:v>1.8626986000000002E-2</c:v>
                </c:pt>
                <c:pt idx="110">
                  <c:v>1.5287194E-2</c:v>
                </c:pt>
                <c:pt idx="111">
                  <c:v>1.3590576E-2</c:v>
                </c:pt>
                <c:pt idx="112">
                  <c:v>1.0222864999999999E-2</c:v>
                </c:pt>
                <c:pt idx="113">
                  <c:v>6.8891947000000002E-3</c:v>
                </c:pt>
                <c:pt idx="114">
                  <c:v>3.1846982999999998E-3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543-4E33-92ED-09B2BB7691E7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[4]Sheet1!$D$960:$DT$960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1.3851169999999999E-3</c:v>
                </c:pt>
                <c:pt idx="6">
                  <c:v>2.4963543000000002E-3</c:v>
                </c:pt>
                <c:pt idx="7">
                  <c:v>4.1914177E-3</c:v>
                </c:pt>
                <c:pt idx="8">
                  <c:v>5.2695199999999998E-3</c:v>
                </c:pt>
                <c:pt idx="9">
                  <c:v>4.4622695999999998E-3</c:v>
                </c:pt>
                <c:pt idx="10">
                  <c:v>1.1657785000000001E-3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2.81E-4</c:v>
                </c:pt>
                <c:pt idx="15">
                  <c:v>5.5286090000000003E-3</c:v>
                </c:pt>
                <c:pt idx="16">
                  <c:v>9.5523710000000005E-3</c:v>
                </c:pt>
                <c:pt idx="17">
                  <c:v>9.2173930000000008E-3</c:v>
                </c:pt>
                <c:pt idx="18">
                  <c:v>4.9559343999999996E-3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5.7058639999999997E-3</c:v>
                </c:pt>
                <c:pt idx="27">
                  <c:v>1.0310677000000001E-2</c:v>
                </c:pt>
                <c:pt idx="28">
                  <c:v>1.3149411999999999E-2</c:v>
                </c:pt>
                <c:pt idx="29">
                  <c:v>1.392142E-2</c:v>
                </c:pt>
                <c:pt idx="30">
                  <c:v>1.445777E-2</c:v>
                </c:pt>
                <c:pt idx="31">
                  <c:v>1.5343099000000001E-2</c:v>
                </c:pt>
                <c:pt idx="32">
                  <c:v>1.6267447000000001E-2</c:v>
                </c:pt>
                <c:pt idx="33">
                  <c:v>1.8422500000000001E-2</c:v>
                </c:pt>
                <c:pt idx="34">
                  <c:v>2.1285849999999999E-2</c:v>
                </c:pt>
                <c:pt idx="35">
                  <c:v>2.4110498000000001E-2</c:v>
                </c:pt>
                <c:pt idx="36">
                  <c:v>2.5309651999999998E-2</c:v>
                </c:pt>
                <c:pt idx="37">
                  <c:v>2.4283460999999999E-2</c:v>
                </c:pt>
                <c:pt idx="38">
                  <c:v>2.1231940000000001E-2</c:v>
                </c:pt>
                <c:pt idx="39">
                  <c:v>1.7767916000000002E-2</c:v>
                </c:pt>
                <c:pt idx="40">
                  <c:v>1.4630305E-2</c:v>
                </c:pt>
                <c:pt idx="41">
                  <c:v>1.2341334000000001E-2</c:v>
                </c:pt>
                <c:pt idx="42">
                  <c:v>1.1143315000000001E-2</c:v>
                </c:pt>
                <c:pt idx="43">
                  <c:v>1.2660670000000001E-2</c:v>
                </c:pt>
                <c:pt idx="44">
                  <c:v>1.7649465999999999E-2</c:v>
                </c:pt>
                <c:pt idx="45">
                  <c:v>2.4756199E-2</c:v>
                </c:pt>
                <c:pt idx="46">
                  <c:v>3.1114619999999999E-2</c:v>
                </c:pt>
                <c:pt idx="47">
                  <c:v>3.4096353000000003E-2</c:v>
                </c:pt>
                <c:pt idx="48">
                  <c:v>3.3175357000000003E-2</c:v>
                </c:pt>
                <c:pt idx="49">
                  <c:v>2.98421E-2</c:v>
                </c:pt>
                <c:pt idx="50">
                  <c:v>2.5249321000000002E-2</c:v>
                </c:pt>
                <c:pt idx="51">
                  <c:v>2.1851143E-2</c:v>
                </c:pt>
                <c:pt idx="52">
                  <c:v>2.0570893E-2</c:v>
                </c:pt>
                <c:pt idx="53">
                  <c:v>1.9960614000000002E-2</c:v>
                </c:pt>
                <c:pt idx="54">
                  <c:v>1.8197095E-2</c:v>
                </c:pt>
                <c:pt idx="55">
                  <c:v>1.6123278000000001E-2</c:v>
                </c:pt>
                <c:pt idx="56">
                  <c:v>1.6399906999999998E-2</c:v>
                </c:pt>
                <c:pt idx="57">
                  <c:v>2.0625452999999998E-2</c:v>
                </c:pt>
                <c:pt idx="58">
                  <c:v>2.736419E-2</c:v>
                </c:pt>
                <c:pt idx="59">
                  <c:v>3.3261569999999997E-2</c:v>
                </c:pt>
                <c:pt idx="60">
                  <c:v>3.5384815E-2</c:v>
                </c:pt>
                <c:pt idx="61">
                  <c:v>3.4998719999999997E-2</c:v>
                </c:pt>
                <c:pt idx="62">
                  <c:v>3.3450359999999998E-2</c:v>
                </c:pt>
                <c:pt idx="63">
                  <c:v>3.1418375999999998E-2</c:v>
                </c:pt>
                <c:pt idx="64">
                  <c:v>2.8585395E-2</c:v>
                </c:pt>
                <c:pt idx="65">
                  <c:v>2.6977362000000001E-2</c:v>
                </c:pt>
                <c:pt idx="66">
                  <c:v>2.9996999999999999E-2</c:v>
                </c:pt>
                <c:pt idx="67">
                  <c:v>3.9238889999999998E-2</c:v>
                </c:pt>
                <c:pt idx="68">
                  <c:v>5.0960976999999998E-2</c:v>
                </c:pt>
                <c:pt idx="69">
                  <c:v>5.7940233000000001E-2</c:v>
                </c:pt>
                <c:pt idx="70">
                  <c:v>5.5532142999999999E-2</c:v>
                </c:pt>
                <c:pt idx="71">
                  <c:v>4.4760395000000001E-2</c:v>
                </c:pt>
                <c:pt idx="72">
                  <c:v>3.1283474999999998E-2</c:v>
                </c:pt>
                <c:pt idx="73">
                  <c:v>1.9879594E-2</c:v>
                </c:pt>
                <c:pt idx="74">
                  <c:v>1.2555353E-2</c:v>
                </c:pt>
                <c:pt idx="75">
                  <c:v>7.9097249999999994E-3</c:v>
                </c:pt>
                <c:pt idx="76">
                  <c:v>5.4352315999999998E-3</c:v>
                </c:pt>
                <c:pt idx="77">
                  <c:v>6.6565247000000003E-3</c:v>
                </c:pt>
                <c:pt idx="78">
                  <c:v>1.2951196999999999E-2</c:v>
                </c:pt>
                <c:pt idx="79">
                  <c:v>2.1382770999999998E-2</c:v>
                </c:pt>
                <c:pt idx="80">
                  <c:v>2.5640208000000001E-2</c:v>
                </c:pt>
                <c:pt idx="81">
                  <c:v>2.1413946999999999E-2</c:v>
                </c:pt>
                <c:pt idx="82">
                  <c:v>9.5184540000000008E-3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2.5669875999999999E-3</c:v>
                </c:pt>
                <c:pt idx="89">
                  <c:v>9.5809959999999996E-3</c:v>
                </c:pt>
                <c:pt idx="90">
                  <c:v>1.4884151E-2</c:v>
                </c:pt>
                <c:pt idx="91">
                  <c:v>1.9009551E-2</c:v>
                </c:pt>
                <c:pt idx="92">
                  <c:v>2.1732795999999999E-2</c:v>
                </c:pt>
                <c:pt idx="93">
                  <c:v>2.3367312000000001E-2</c:v>
                </c:pt>
                <c:pt idx="94">
                  <c:v>2.4091531999999999E-2</c:v>
                </c:pt>
                <c:pt idx="95">
                  <c:v>2.4519981999999999E-2</c:v>
                </c:pt>
                <c:pt idx="96">
                  <c:v>2.5962132999999998E-2</c:v>
                </c:pt>
                <c:pt idx="97">
                  <c:v>2.7937274000000002E-2</c:v>
                </c:pt>
                <c:pt idx="98">
                  <c:v>2.9742468000000001E-2</c:v>
                </c:pt>
                <c:pt idx="99">
                  <c:v>3.0758810000000001E-2</c:v>
                </c:pt>
                <c:pt idx="100">
                  <c:v>3.0746170999999999E-2</c:v>
                </c:pt>
                <c:pt idx="101">
                  <c:v>3.0462941E-2</c:v>
                </c:pt>
                <c:pt idx="102">
                  <c:v>3.0039244999999999E-2</c:v>
                </c:pt>
                <c:pt idx="103">
                  <c:v>3.0010458E-2</c:v>
                </c:pt>
                <c:pt idx="104">
                  <c:v>2.9394131E-2</c:v>
                </c:pt>
                <c:pt idx="105">
                  <c:v>2.8321882999999999E-2</c:v>
                </c:pt>
                <c:pt idx="106">
                  <c:v>2.6670909E-2</c:v>
                </c:pt>
                <c:pt idx="107">
                  <c:v>2.4875834999999999E-2</c:v>
                </c:pt>
                <c:pt idx="108">
                  <c:v>2.2027899E-2</c:v>
                </c:pt>
                <c:pt idx="109">
                  <c:v>1.8626986000000002E-2</c:v>
                </c:pt>
                <c:pt idx="110">
                  <c:v>1.5287194E-2</c:v>
                </c:pt>
                <c:pt idx="111">
                  <c:v>1.3590576E-2</c:v>
                </c:pt>
                <c:pt idx="112">
                  <c:v>1.0222864999999999E-2</c:v>
                </c:pt>
                <c:pt idx="113">
                  <c:v>6.8891947000000002E-3</c:v>
                </c:pt>
                <c:pt idx="114">
                  <c:v>3.1846982999999998E-3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6543-4E33-92ED-09B2BB7691E7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[4]Sheet1!$D$961:$DT$961</c:f>
              <c:numCache>
                <c:formatCode>General</c:formatCode>
                <c:ptCount val="121"/>
                <c:pt idx="0">
                  <c:v>3.024657E-3</c:v>
                </c:pt>
                <c:pt idx="1">
                  <c:v>1.2069545000000001E-3</c:v>
                </c:pt>
                <c:pt idx="2">
                  <c:v>2.0803644E-3</c:v>
                </c:pt>
                <c:pt idx="3">
                  <c:v>2.0221518000000001E-3</c:v>
                </c:pt>
                <c:pt idx="4">
                  <c:v>2.3089056000000002E-3</c:v>
                </c:pt>
                <c:pt idx="5">
                  <c:v>3.4122565E-3</c:v>
                </c:pt>
                <c:pt idx="6">
                  <c:v>5.349487E-3</c:v>
                </c:pt>
                <c:pt idx="7">
                  <c:v>7.5143705999999996E-3</c:v>
                </c:pt>
                <c:pt idx="8">
                  <c:v>7.3977616000000003E-3</c:v>
                </c:pt>
                <c:pt idx="9">
                  <c:v>3.9361374999999999E-3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7.2400000000000003E-4</c:v>
                </c:pt>
                <c:pt idx="15">
                  <c:v>7.7350159999999999E-3</c:v>
                </c:pt>
                <c:pt idx="16">
                  <c:v>1.3526152E-2</c:v>
                </c:pt>
                <c:pt idx="17">
                  <c:v>1.4238007E-2</c:v>
                </c:pt>
                <c:pt idx="18">
                  <c:v>9.8544949999999996E-3</c:v>
                </c:pt>
                <c:pt idx="19">
                  <c:v>1.8268913999999999E-3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3.7921004000000002E-3</c:v>
                </c:pt>
                <c:pt idx="27">
                  <c:v>1.05270855E-2</c:v>
                </c:pt>
                <c:pt idx="28">
                  <c:v>1.5890015E-2</c:v>
                </c:pt>
                <c:pt idx="29">
                  <c:v>1.9336833000000001E-2</c:v>
                </c:pt>
                <c:pt idx="30">
                  <c:v>2.2358230999999999E-2</c:v>
                </c:pt>
                <c:pt idx="31">
                  <c:v>2.4783594999999999E-2</c:v>
                </c:pt>
                <c:pt idx="32">
                  <c:v>2.5775723E-2</c:v>
                </c:pt>
                <c:pt idx="33">
                  <c:v>2.7314996000000001E-2</c:v>
                </c:pt>
                <c:pt idx="34">
                  <c:v>2.9141612000000001E-2</c:v>
                </c:pt>
                <c:pt idx="35">
                  <c:v>3.0861188000000001E-2</c:v>
                </c:pt>
                <c:pt idx="36">
                  <c:v>3.0656446E-2</c:v>
                </c:pt>
                <c:pt idx="37">
                  <c:v>2.7567756999999998E-2</c:v>
                </c:pt>
                <c:pt idx="38">
                  <c:v>2.2729978000000001E-2</c:v>
                </c:pt>
                <c:pt idx="39">
                  <c:v>1.7782579999999999E-2</c:v>
                </c:pt>
                <c:pt idx="40">
                  <c:v>1.2812944999999999E-2</c:v>
                </c:pt>
                <c:pt idx="41">
                  <c:v>9.4417379999999999E-3</c:v>
                </c:pt>
                <c:pt idx="42">
                  <c:v>7.5361050000000004E-3</c:v>
                </c:pt>
                <c:pt idx="43">
                  <c:v>9.4154259999999993E-3</c:v>
                </c:pt>
                <c:pt idx="44">
                  <c:v>1.5948087E-2</c:v>
                </c:pt>
                <c:pt idx="45">
                  <c:v>2.4604049999999999E-2</c:v>
                </c:pt>
                <c:pt idx="46">
                  <c:v>3.1541712999999999E-2</c:v>
                </c:pt>
                <c:pt idx="47">
                  <c:v>3.4510877000000002E-2</c:v>
                </c:pt>
                <c:pt idx="48">
                  <c:v>3.462465E-2</c:v>
                </c:pt>
                <c:pt idx="49">
                  <c:v>3.3979031999999999E-2</c:v>
                </c:pt>
                <c:pt idx="50">
                  <c:v>3.3264660000000001E-2</c:v>
                </c:pt>
                <c:pt idx="51">
                  <c:v>3.3394555999999999E-2</c:v>
                </c:pt>
                <c:pt idx="52">
                  <c:v>3.4212932000000001E-2</c:v>
                </c:pt>
                <c:pt idx="53">
                  <c:v>3.4063934999999997E-2</c:v>
                </c:pt>
                <c:pt idx="54">
                  <c:v>3.1161048E-2</c:v>
                </c:pt>
                <c:pt idx="55">
                  <c:v>2.7053732E-2</c:v>
                </c:pt>
                <c:pt idx="56">
                  <c:v>2.4803901E-2</c:v>
                </c:pt>
                <c:pt idx="57">
                  <c:v>2.7864303E-2</c:v>
                </c:pt>
                <c:pt idx="58">
                  <c:v>3.5196760000000001E-2</c:v>
                </c:pt>
                <c:pt idx="59">
                  <c:v>4.2426764999999998E-2</c:v>
                </c:pt>
                <c:pt idx="60">
                  <c:v>4.5202617E-2</c:v>
                </c:pt>
                <c:pt idx="61">
                  <c:v>4.5378790000000002E-2</c:v>
                </c:pt>
                <c:pt idx="62">
                  <c:v>4.5669380000000002E-2</c:v>
                </c:pt>
                <c:pt idx="63">
                  <c:v>4.6836280000000001E-2</c:v>
                </c:pt>
                <c:pt idx="64">
                  <c:v>4.6327475E-2</c:v>
                </c:pt>
                <c:pt idx="65">
                  <c:v>4.3570607999999997E-2</c:v>
                </c:pt>
                <c:pt idx="66">
                  <c:v>4.323076E-2</c:v>
                </c:pt>
                <c:pt idx="67">
                  <c:v>5.0157624999999997E-2</c:v>
                </c:pt>
                <c:pt idx="68">
                  <c:v>6.1916939999999997E-2</c:v>
                </c:pt>
                <c:pt idx="69">
                  <c:v>6.8547620000000004E-2</c:v>
                </c:pt>
                <c:pt idx="70">
                  <c:v>6.2416922E-2</c:v>
                </c:pt>
                <c:pt idx="71">
                  <c:v>4.5001223999999999E-2</c:v>
                </c:pt>
                <c:pt idx="72">
                  <c:v>2.6096399999999999E-2</c:v>
                </c:pt>
                <c:pt idx="73">
                  <c:v>1.4338978E-2</c:v>
                </c:pt>
                <c:pt idx="74">
                  <c:v>1.2269825E-2</c:v>
                </c:pt>
                <c:pt idx="75">
                  <c:v>1.5594440500000001E-2</c:v>
                </c:pt>
                <c:pt idx="76">
                  <c:v>1.9679997000000001E-2</c:v>
                </c:pt>
                <c:pt idx="77">
                  <c:v>2.2662291000000001E-2</c:v>
                </c:pt>
                <c:pt idx="78">
                  <c:v>2.5750063E-2</c:v>
                </c:pt>
                <c:pt idx="79">
                  <c:v>2.8643160000000001E-2</c:v>
                </c:pt>
                <c:pt idx="80">
                  <c:v>2.7944488E-2</c:v>
                </c:pt>
                <c:pt idx="81">
                  <c:v>2.1058210000000001E-2</c:v>
                </c:pt>
                <c:pt idx="82">
                  <c:v>8.7951969999999994E-3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8.0939340000000005E-3</c:v>
                </c:pt>
                <c:pt idx="89">
                  <c:v>1.6872703999999999E-2</c:v>
                </c:pt>
                <c:pt idx="90">
                  <c:v>2.3710373999999999E-2</c:v>
                </c:pt>
                <c:pt idx="91">
                  <c:v>2.9082013E-2</c:v>
                </c:pt>
                <c:pt idx="92">
                  <c:v>3.2128282000000001E-2</c:v>
                </c:pt>
                <c:pt idx="93">
                  <c:v>3.3461383999999997E-2</c:v>
                </c:pt>
                <c:pt idx="94">
                  <c:v>3.3538225999999997E-2</c:v>
                </c:pt>
                <c:pt idx="95">
                  <c:v>3.2341666999999998E-2</c:v>
                </c:pt>
                <c:pt idx="96">
                  <c:v>3.2442829999999999E-2</c:v>
                </c:pt>
                <c:pt idx="97">
                  <c:v>3.2998547000000003E-2</c:v>
                </c:pt>
                <c:pt idx="98">
                  <c:v>3.3430059999999998E-2</c:v>
                </c:pt>
                <c:pt idx="99">
                  <c:v>3.333821E-2</c:v>
                </c:pt>
                <c:pt idx="100">
                  <c:v>3.2727699999999998E-2</c:v>
                </c:pt>
                <c:pt idx="101">
                  <c:v>3.1586709999999997E-2</c:v>
                </c:pt>
                <c:pt idx="102">
                  <c:v>3.0419568000000001E-2</c:v>
                </c:pt>
                <c:pt idx="103">
                  <c:v>2.9710745E-2</c:v>
                </c:pt>
                <c:pt idx="104">
                  <c:v>2.8365746000000001E-2</c:v>
                </c:pt>
                <c:pt idx="105">
                  <c:v>2.6463969E-2</c:v>
                </c:pt>
                <c:pt idx="106">
                  <c:v>2.3934957E-2</c:v>
                </c:pt>
                <c:pt idx="107">
                  <c:v>2.1382192000000001E-2</c:v>
                </c:pt>
                <c:pt idx="108">
                  <c:v>1.7682666E-2</c:v>
                </c:pt>
                <c:pt idx="109">
                  <c:v>1.3468112000000001E-2</c:v>
                </c:pt>
                <c:pt idx="110">
                  <c:v>9.2668019999999993E-3</c:v>
                </c:pt>
                <c:pt idx="111">
                  <c:v>4.1777150000000002E-3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6543-4E33-92ED-09B2BB7691E7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[4]Sheet1!$D$962:$DT$962</c:f>
              <c:numCache>
                <c:formatCode>General</c:formatCode>
                <c:ptCount val="121"/>
                <c:pt idx="0">
                  <c:v>3.024657E-3</c:v>
                </c:pt>
                <c:pt idx="1">
                  <c:v>1.2069545000000001E-3</c:v>
                </c:pt>
                <c:pt idx="2">
                  <c:v>2.0803644E-3</c:v>
                </c:pt>
                <c:pt idx="3">
                  <c:v>2.0221518000000001E-3</c:v>
                </c:pt>
                <c:pt idx="4">
                  <c:v>2.3089056000000002E-3</c:v>
                </c:pt>
                <c:pt idx="5">
                  <c:v>3.4122565E-3</c:v>
                </c:pt>
                <c:pt idx="6">
                  <c:v>5.349487E-3</c:v>
                </c:pt>
                <c:pt idx="7">
                  <c:v>7.5143705999999996E-3</c:v>
                </c:pt>
                <c:pt idx="8">
                  <c:v>7.3977616000000003E-3</c:v>
                </c:pt>
                <c:pt idx="9">
                  <c:v>3.9361374999999999E-3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7.2400000000000003E-4</c:v>
                </c:pt>
                <c:pt idx="15">
                  <c:v>7.7350159999999999E-3</c:v>
                </c:pt>
                <c:pt idx="16">
                  <c:v>1.3526152E-2</c:v>
                </c:pt>
                <c:pt idx="17">
                  <c:v>1.4238007E-2</c:v>
                </c:pt>
                <c:pt idx="18">
                  <c:v>9.8544949999999996E-3</c:v>
                </c:pt>
                <c:pt idx="19">
                  <c:v>1.8268913999999999E-3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3.7921004000000002E-3</c:v>
                </c:pt>
                <c:pt idx="27">
                  <c:v>1.05270855E-2</c:v>
                </c:pt>
                <c:pt idx="28">
                  <c:v>1.5890015E-2</c:v>
                </c:pt>
                <c:pt idx="29">
                  <c:v>1.9336833000000001E-2</c:v>
                </c:pt>
                <c:pt idx="30">
                  <c:v>2.2358230999999999E-2</c:v>
                </c:pt>
                <c:pt idx="31">
                  <c:v>2.4783594999999999E-2</c:v>
                </c:pt>
                <c:pt idx="32">
                  <c:v>2.5775723E-2</c:v>
                </c:pt>
                <c:pt idx="33">
                  <c:v>2.7314996000000001E-2</c:v>
                </c:pt>
                <c:pt idx="34">
                  <c:v>2.9141612000000001E-2</c:v>
                </c:pt>
                <c:pt idx="35">
                  <c:v>3.0861188000000001E-2</c:v>
                </c:pt>
                <c:pt idx="36">
                  <c:v>3.0656446E-2</c:v>
                </c:pt>
                <c:pt idx="37">
                  <c:v>2.7567756999999998E-2</c:v>
                </c:pt>
                <c:pt idx="38">
                  <c:v>2.2729978000000001E-2</c:v>
                </c:pt>
                <c:pt idx="39">
                  <c:v>1.7782579999999999E-2</c:v>
                </c:pt>
                <c:pt idx="40">
                  <c:v>1.2812944999999999E-2</c:v>
                </c:pt>
                <c:pt idx="41">
                  <c:v>9.4417379999999999E-3</c:v>
                </c:pt>
                <c:pt idx="42">
                  <c:v>7.5361050000000004E-3</c:v>
                </c:pt>
                <c:pt idx="43">
                  <c:v>9.4154259999999993E-3</c:v>
                </c:pt>
                <c:pt idx="44">
                  <c:v>1.5948087E-2</c:v>
                </c:pt>
                <c:pt idx="45">
                  <c:v>2.4604049999999999E-2</c:v>
                </c:pt>
                <c:pt idx="46">
                  <c:v>3.1541712999999999E-2</c:v>
                </c:pt>
                <c:pt idx="47">
                  <c:v>3.4510877000000002E-2</c:v>
                </c:pt>
                <c:pt idx="48">
                  <c:v>3.462465E-2</c:v>
                </c:pt>
                <c:pt idx="49">
                  <c:v>3.3979031999999999E-2</c:v>
                </c:pt>
                <c:pt idx="50">
                  <c:v>3.3264660000000001E-2</c:v>
                </c:pt>
                <c:pt idx="51">
                  <c:v>3.3394555999999999E-2</c:v>
                </c:pt>
                <c:pt idx="52">
                  <c:v>3.4212932000000001E-2</c:v>
                </c:pt>
                <c:pt idx="53">
                  <c:v>3.4063934999999997E-2</c:v>
                </c:pt>
                <c:pt idx="54">
                  <c:v>3.1161048E-2</c:v>
                </c:pt>
                <c:pt idx="55">
                  <c:v>2.7053732E-2</c:v>
                </c:pt>
                <c:pt idx="56">
                  <c:v>2.4803901E-2</c:v>
                </c:pt>
                <c:pt idx="57">
                  <c:v>2.7864303E-2</c:v>
                </c:pt>
                <c:pt idx="58">
                  <c:v>3.5196760000000001E-2</c:v>
                </c:pt>
                <c:pt idx="59">
                  <c:v>4.2426764999999998E-2</c:v>
                </c:pt>
                <c:pt idx="60">
                  <c:v>4.5202617E-2</c:v>
                </c:pt>
                <c:pt idx="61">
                  <c:v>4.5378790000000002E-2</c:v>
                </c:pt>
                <c:pt idx="62">
                  <c:v>4.5669380000000002E-2</c:v>
                </c:pt>
                <c:pt idx="63">
                  <c:v>4.6836280000000001E-2</c:v>
                </c:pt>
                <c:pt idx="64">
                  <c:v>4.6327475E-2</c:v>
                </c:pt>
                <c:pt idx="65">
                  <c:v>4.3570607999999997E-2</c:v>
                </c:pt>
                <c:pt idx="66">
                  <c:v>4.323076E-2</c:v>
                </c:pt>
                <c:pt idx="67">
                  <c:v>5.0157624999999997E-2</c:v>
                </c:pt>
                <c:pt idx="68">
                  <c:v>6.1916939999999997E-2</c:v>
                </c:pt>
                <c:pt idx="69">
                  <c:v>6.8547620000000004E-2</c:v>
                </c:pt>
                <c:pt idx="70">
                  <c:v>6.2416922E-2</c:v>
                </c:pt>
                <c:pt idx="71">
                  <c:v>4.5001223999999999E-2</c:v>
                </c:pt>
                <c:pt idx="72">
                  <c:v>2.6096399999999999E-2</c:v>
                </c:pt>
                <c:pt idx="73">
                  <c:v>1.4338978E-2</c:v>
                </c:pt>
                <c:pt idx="74">
                  <c:v>1.2269825E-2</c:v>
                </c:pt>
                <c:pt idx="75">
                  <c:v>1.5594440500000001E-2</c:v>
                </c:pt>
                <c:pt idx="76">
                  <c:v>1.9679997000000001E-2</c:v>
                </c:pt>
                <c:pt idx="77">
                  <c:v>2.2662291000000001E-2</c:v>
                </c:pt>
                <c:pt idx="78">
                  <c:v>2.5750063E-2</c:v>
                </c:pt>
                <c:pt idx="79">
                  <c:v>2.8643160000000001E-2</c:v>
                </c:pt>
                <c:pt idx="80">
                  <c:v>2.7944488E-2</c:v>
                </c:pt>
                <c:pt idx="81">
                  <c:v>2.1058210000000001E-2</c:v>
                </c:pt>
                <c:pt idx="82">
                  <c:v>8.7951969999999994E-3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8.0939340000000005E-3</c:v>
                </c:pt>
                <c:pt idx="89">
                  <c:v>1.6872703999999999E-2</c:v>
                </c:pt>
                <c:pt idx="90">
                  <c:v>2.3710373999999999E-2</c:v>
                </c:pt>
                <c:pt idx="91">
                  <c:v>2.9082013E-2</c:v>
                </c:pt>
                <c:pt idx="92">
                  <c:v>3.2128282000000001E-2</c:v>
                </c:pt>
                <c:pt idx="93">
                  <c:v>3.3461383999999997E-2</c:v>
                </c:pt>
                <c:pt idx="94">
                  <c:v>3.3538225999999997E-2</c:v>
                </c:pt>
                <c:pt idx="95">
                  <c:v>3.2341666999999998E-2</c:v>
                </c:pt>
                <c:pt idx="96">
                  <c:v>3.2442829999999999E-2</c:v>
                </c:pt>
                <c:pt idx="97">
                  <c:v>3.2998547000000003E-2</c:v>
                </c:pt>
                <c:pt idx="98">
                  <c:v>3.3430059999999998E-2</c:v>
                </c:pt>
                <c:pt idx="99">
                  <c:v>3.333821E-2</c:v>
                </c:pt>
                <c:pt idx="100">
                  <c:v>3.2727699999999998E-2</c:v>
                </c:pt>
                <c:pt idx="101">
                  <c:v>3.1586709999999997E-2</c:v>
                </c:pt>
                <c:pt idx="102">
                  <c:v>3.0419568000000001E-2</c:v>
                </c:pt>
                <c:pt idx="103">
                  <c:v>2.9710745E-2</c:v>
                </c:pt>
                <c:pt idx="104">
                  <c:v>2.8365746000000001E-2</c:v>
                </c:pt>
                <c:pt idx="105">
                  <c:v>2.6463969E-2</c:v>
                </c:pt>
                <c:pt idx="106">
                  <c:v>2.3934957E-2</c:v>
                </c:pt>
                <c:pt idx="107">
                  <c:v>2.1382192000000001E-2</c:v>
                </c:pt>
                <c:pt idx="108">
                  <c:v>1.7682666E-2</c:v>
                </c:pt>
                <c:pt idx="109">
                  <c:v>1.3468112000000001E-2</c:v>
                </c:pt>
                <c:pt idx="110">
                  <c:v>9.2668019999999993E-3</c:v>
                </c:pt>
                <c:pt idx="111">
                  <c:v>4.1777150000000002E-3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6543-4E33-92ED-09B2BB7691E7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[4]Sheet1!$D$963:$DT$963</c:f>
              <c:numCache>
                <c:formatCode>General</c:formatCode>
                <c:ptCount val="121"/>
                <c:pt idx="0">
                  <c:v>3.024657E-3</c:v>
                </c:pt>
                <c:pt idx="1">
                  <c:v>1.2069545000000001E-3</c:v>
                </c:pt>
                <c:pt idx="2">
                  <c:v>2.0803644E-3</c:v>
                </c:pt>
                <c:pt idx="3">
                  <c:v>2.0221518000000001E-3</c:v>
                </c:pt>
                <c:pt idx="4">
                  <c:v>2.3089056000000002E-3</c:v>
                </c:pt>
                <c:pt idx="5">
                  <c:v>3.4122565E-3</c:v>
                </c:pt>
                <c:pt idx="6">
                  <c:v>5.349487E-3</c:v>
                </c:pt>
                <c:pt idx="7">
                  <c:v>7.5143705999999996E-3</c:v>
                </c:pt>
                <c:pt idx="8">
                  <c:v>7.3977616000000003E-3</c:v>
                </c:pt>
                <c:pt idx="9">
                  <c:v>3.9361374999999999E-3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7.2400000000000003E-4</c:v>
                </c:pt>
                <c:pt idx="15">
                  <c:v>7.7350159999999999E-3</c:v>
                </c:pt>
                <c:pt idx="16">
                  <c:v>1.3526152E-2</c:v>
                </c:pt>
                <c:pt idx="17">
                  <c:v>1.4238007E-2</c:v>
                </c:pt>
                <c:pt idx="18">
                  <c:v>9.8544949999999996E-3</c:v>
                </c:pt>
                <c:pt idx="19">
                  <c:v>1.8268913999999999E-3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3.7921004000000002E-3</c:v>
                </c:pt>
                <c:pt idx="27">
                  <c:v>1.05270855E-2</c:v>
                </c:pt>
                <c:pt idx="28">
                  <c:v>1.5890015E-2</c:v>
                </c:pt>
                <c:pt idx="29">
                  <c:v>1.9336833000000001E-2</c:v>
                </c:pt>
                <c:pt idx="30">
                  <c:v>2.2358230999999999E-2</c:v>
                </c:pt>
                <c:pt idx="31">
                  <c:v>2.4783594999999999E-2</c:v>
                </c:pt>
                <c:pt idx="32">
                  <c:v>2.5775723E-2</c:v>
                </c:pt>
                <c:pt idx="33">
                  <c:v>2.7314996000000001E-2</c:v>
                </c:pt>
                <c:pt idx="34">
                  <c:v>2.9141612000000001E-2</c:v>
                </c:pt>
                <c:pt idx="35">
                  <c:v>3.0861188000000001E-2</c:v>
                </c:pt>
                <c:pt idx="36">
                  <c:v>3.0656446E-2</c:v>
                </c:pt>
                <c:pt idx="37">
                  <c:v>2.7567756999999998E-2</c:v>
                </c:pt>
                <c:pt idx="38">
                  <c:v>2.2729978000000001E-2</c:v>
                </c:pt>
                <c:pt idx="39">
                  <c:v>1.7782579999999999E-2</c:v>
                </c:pt>
                <c:pt idx="40">
                  <c:v>1.2812944999999999E-2</c:v>
                </c:pt>
                <c:pt idx="41">
                  <c:v>9.4417379999999999E-3</c:v>
                </c:pt>
                <c:pt idx="42">
                  <c:v>7.5361050000000004E-3</c:v>
                </c:pt>
                <c:pt idx="43">
                  <c:v>9.4154259999999993E-3</c:v>
                </c:pt>
                <c:pt idx="44">
                  <c:v>1.5948087E-2</c:v>
                </c:pt>
                <c:pt idx="45">
                  <c:v>2.4604049999999999E-2</c:v>
                </c:pt>
                <c:pt idx="46">
                  <c:v>3.1541712999999999E-2</c:v>
                </c:pt>
                <c:pt idx="47">
                  <c:v>3.4510877000000002E-2</c:v>
                </c:pt>
                <c:pt idx="48">
                  <c:v>3.462465E-2</c:v>
                </c:pt>
                <c:pt idx="49">
                  <c:v>3.3979031999999999E-2</c:v>
                </c:pt>
                <c:pt idx="50">
                  <c:v>3.3264660000000001E-2</c:v>
                </c:pt>
                <c:pt idx="51">
                  <c:v>3.3394555999999999E-2</c:v>
                </c:pt>
                <c:pt idx="52">
                  <c:v>3.4212932000000001E-2</c:v>
                </c:pt>
                <c:pt idx="53">
                  <c:v>3.4063934999999997E-2</c:v>
                </c:pt>
                <c:pt idx="54">
                  <c:v>3.1161048E-2</c:v>
                </c:pt>
                <c:pt idx="55">
                  <c:v>2.7053732E-2</c:v>
                </c:pt>
                <c:pt idx="56">
                  <c:v>2.4803901E-2</c:v>
                </c:pt>
                <c:pt idx="57">
                  <c:v>2.7864303E-2</c:v>
                </c:pt>
                <c:pt idx="58">
                  <c:v>3.5196760000000001E-2</c:v>
                </c:pt>
                <c:pt idx="59">
                  <c:v>4.2426764999999998E-2</c:v>
                </c:pt>
                <c:pt idx="60">
                  <c:v>4.5202617E-2</c:v>
                </c:pt>
                <c:pt idx="61">
                  <c:v>4.5378790000000002E-2</c:v>
                </c:pt>
                <c:pt idx="62">
                  <c:v>4.5669380000000002E-2</c:v>
                </c:pt>
                <c:pt idx="63">
                  <c:v>4.6836280000000001E-2</c:v>
                </c:pt>
                <c:pt idx="64">
                  <c:v>4.6327475E-2</c:v>
                </c:pt>
                <c:pt idx="65">
                  <c:v>4.3570607999999997E-2</c:v>
                </c:pt>
                <c:pt idx="66">
                  <c:v>4.323076E-2</c:v>
                </c:pt>
                <c:pt idx="67">
                  <c:v>5.0157624999999997E-2</c:v>
                </c:pt>
                <c:pt idx="68">
                  <c:v>6.1916939999999997E-2</c:v>
                </c:pt>
                <c:pt idx="69">
                  <c:v>6.8547620000000004E-2</c:v>
                </c:pt>
                <c:pt idx="70">
                  <c:v>6.2416922E-2</c:v>
                </c:pt>
                <c:pt idx="71">
                  <c:v>4.5001223999999999E-2</c:v>
                </c:pt>
                <c:pt idx="72">
                  <c:v>2.6096399999999999E-2</c:v>
                </c:pt>
                <c:pt idx="73">
                  <c:v>1.4338978E-2</c:v>
                </c:pt>
                <c:pt idx="74">
                  <c:v>1.2269825E-2</c:v>
                </c:pt>
                <c:pt idx="75">
                  <c:v>1.5594440500000001E-2</c:v>
                </c:pt>
                <c:pt idx="76">
                  <c:v>1.9679997000000001E-2</c:v>
                </c:pt>
                <c:pt idx="77">
                  <c:v>2.2662291000000001E-2</c:v>
                </c:pt>
                <c:pt idx="78">
                  <c:v>2.5750063E-2</c:v>
                </c:pt>
                <c:pt idx="79">
                  <c:v>2.8643160000000001E-2</c:v>
                </c:pt>
                <c:pt idx="80">
                  <c:v>2.7944488E-2</c:v>
                </c:pt>
                <c:pt idx="81">
                  <c:v>2.1058210000000001E-2</c:v>
                </c:pt>
                <c:pt idx="82">
                  <c:v>8.7951969999999994E-3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8.0939340000000005E-3</c:v>
                </c:pt>
                <c:pt idx="89">
                  <c:v>1.6872703999999999E-2</c:v>
                </c:pt>
                <c:pt idx="90">
                  <c:v>2.3710373999999999E-2</c:v>
                </c:pt>
                <c:pt idx="91">
                  <c:v>2.9082013E-2</c:v>
                </c:pt>
                <c:pt idx="92">
                  <c:v>3.2128282000000001E-2</c:v>
                </c:pt>
                <c:pt idx="93">
                  <c:v>3.3461383999999997E-2</c:v>
                </c:pt>
                <c:pt idx="94">
                  <c:v>3.3538225999999997E-2</c:v>
                </c:pt>
                <c:pt idx="95">
                  <c:v>3.2341666999999998E-2</c:v>
                </c:pt>
                <c:pt idx="96">
                  <c:v>3.2442829999999999E-2</c:v>
                </c:pt>
                <c:pt idx="97">
                  <c:v>3.2998547000000003E-2</c:v>
                </c:pt>
                <c:pt idx="98">
                  <c:v>3.3430059999999998E-2</c:v>
                </c:pt>
                <c:pt idx="99">
                  <c:v>3.333821E-2</c:v>
                </c:pt>
                <c:pt idx="100">
                  <c:v>3.2727699999999998E-2</c:v>
                </c:pt>
                <c:pt idx="101">
                  <c:v>3.1586709999999997E-2</c:v>
                </c:pt>
                <c:pt idx="102">
                  <c:v>3.0419568000000001E-2</c:v>
                </c:pt>
                <c:pt idx="103">
                  <c:v>2.9710745E-2</c:v>
                </c:pt>
                <c:pt idx="104">
                  <c:v>2.8365746000000001E-2</c:v>
                </c:pt>
                <c:pt idx="105">
                  <c:v>2.6463969E-2</c:v>
                </c:pt>
                <c:pt idx="106">
                  <c:v>2.3934957E-2</c:v>
                </c:pt>
                <c:pt idx="107">
                  <c:v>2.1382192000000001E-2</c:v>
                </c:pt>
                <c:pt idx="108">
                  <c:v>1.7682666E-2</c:v>
                </c:pt>
                <c:pt idx="109">
                  <c:v>1.3468112000000001E-2</c:v>
                </c:pt>
                <c:pt idx="110">
                  <c:v>9.2668019999999993E-3</c:v>
                </c:pt>
                <c:pt idx="111">
                  <c:v>4.1777150000000002E-3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6543-4E33-92ED-09B2BB7691E7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[4]Sheet1!$D$964:$DT$964</c:f>
              <c:numCache>
                <c:formatCode>General</c:formatCode>
                <c:ptCount val="121"/>
                <c:pt idx="0">
                  <c:v>2.0369213999999998E-3</c:v>
                </c:pt>
                <c:pt idx="1">
                  <c:v>3.6099999999999999E-4</c:v>
                </c:pt>
                <c:pt idx="2">
                  <c:v>1.4179951000000001E-3</c:v>
                </c:pt>
                <c:pt idx="3">
                  <c:v>1.5488955E-3</c:v>
                </c:pt>
                <c:pt idx="4">
                  <c:v>1.8433328999999999E-3</c:v>
                </c:pt>
                <c:pt idx="5">
                  <c:v>2.8422105000000001E-3</c:v>
                </c:pt>
                <c:pt idx="6">
                  <c:v>4.6639843E-3</c:v>
                </c:pt>
                <c:pt idx="7">
                  <c:v>6.9427005999999998E-3</c:v>
                </c:pt>
                <c:pt idx="8">
                  <c:v>7.1370449999999998E-3</c:v>
                </c:pt>
                <c:pt idx="9">
                  <c:v>4.0560466999999996E-3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6.7500000000000004E-4</c:v>
                </c:pt>
                <c:pt idx="15">
                  <c:v>7.4677099999999998E-3</c:v>
                </c:pt>
                <c:pt idx="16">
                  <c:v>1.3119975000000001E-2</c:v>
                </c:pt>
                <c:pt idx="17">
                  <c:v>1.3787140999999999E-2</c:v>
                </c:pt>
                <c:pt idx="18">
                  <c:v>9.4487649999999996E-3</c:v>
                </c:pt>
                <c:pt idx="19">
                  <c:v>1.5269208E-3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3.8093891999999999E-3</c:v>
                </c:pt>
                <c:pt idx="27">
                  <c:v>1.0507389000000001E-2</c:v>
                </c:pt>
                <c:pt idx="28">
                  <c:v>1.577986E-2</c:v>
                </c:pt>
                <c:pt idx="29">
                  <c:v>1.9055776E-2</c:v>
                </c:pt>
                <c:pt idx="30">
                  <c:v>2.1920122E-2</c:v>
                </c:pt>
                <c:pt idx="31">
                  <c:v>2.4201302000000001E-2</c:v>
                </c:pt>
                <c:pt idx="32">
                  <c:v>2.5027124000000001E-2</c:v>
                </c:pt>
                <c:pt idx="33">
                  <c:v>2.6305439E-2</c:v>
                </c:pt>
                <c:pt idx="34">
                  <c:v>2.7801824999999999E-2</c:v>
                </c:pt>
                <c:pt idx="35">
                  <c:v>2.9208878000000001E-2</c:v>
                </c:pt>
                <c:pt idx="36">
                  <c:v>2.8834503000000001E-2</c:v>
                </c:pt>
                <c:pt idx="37">
                  <c:v>2.5789191999999999E-2</c:v>
                </c:pt>
                <c:pt idx="38">
                  <c:v>2.1080555000000001E-2</c:v>
                </c:pt>
                <c:pt idx="39">
                  <c:v>1.6374169000000001E-2</c:v>
                </c:pt>
                <c:pt idx="40">
                  <c:v>1.1774137E-2</c:v>
                </c:pt>
                <c:pt idx="41">
                  <c:v>8.7566710000000006E-3</c:v>
                </c:pt>
                <c:pt idx="42">
                  <c:v>7.0491345E-3</c:v>
                </c:pt>
                <c:pt idx="43">
                  <c:v>8.9522490000000007E-3</c:v>
                </c:pt>
                <c:pt idx="44">
                  <c:v>1.5451659E-2</c:v>
                </c:pt>
                <c:pt idx="45">
                  <c:v>2.4225382E-2</c:v>
                </c:pt>
                <c:pt idx="46">
                  <c:v>3.1409890000000003E-2</c:v>
                </c:pt>
                <c:pt idx="47">
                  <c:v>3.4558598000000003E-2</c:v>
                </c:pt>
                <c:pt idx="48">
                  <c:v>3.4583922000000003E-2</c:v>
                </c:pt>
                <c:pt idx="49">
                  <c:v>3.3607814E-2</c:v>
                </c:pt>
                <c:pt idx="50">
                  <c:v>3.2508719999999998E-2</c:v>
                </c:pt>
                <c:pt idx="51">
                  <c:v>3.2415659999999999E-2</c:v>
                </c:pt>
                <c:pt idx="52">
                  <c:v>3.3260826E-2</c:v>
                </c:pt>
                <c:pt idx="53">
                  <c:v>3.3363726000000003E-2</c:v>
                </c:pt>
                <c:pt idx="54">
                  <c:v>3.0839637E-2</c:v>
                </c:pt>
                <c:pt idx="55">
                  <c:v>2.7034583000000001E-2</c:v>
                </c:pt>
                <c:pt idx="56">
                  <c:v>2.4958793E-2</c:v>
                </c:pt>
                <c:pt idx="57">
                  <c:v>2.7913830000000001E-2</c:v>
                </c:pt>
                <c:pt idx="58">
                  <c:v>3.4961543999999997E-2</c:v>
                </c:pt>
                <c:pt idx="59">
                  <c:v>4.1913310000000002E-2</c:v>
                </c:pt>
                <c:pt idx="60">
                  <c:v>4.4574490000000001E-2</c:v>
                </c:pt>
                <c:pt idx="61">
                  <c:v>4.4745989999999999E-2</c:v>
                </c:pt>
                <c:pt idx="62">
                  <c:v>4.4943127999999999E-2</c:v>
                </c:pt>
                <c:pt idx="63">
                  <c:v>4.582286E-2</c:v>
                </c:pt>
                <c:pt idx="64">
                  <c:v>4.5012539999999997E-2</c:v>
                </c:pt>
                <c:pt idx="65">
                  <c:v>4.2278919999999998E-2</c:v>
                </c:pt>
                <c:pt idx="66">
                  <c:v>4.2310048000000003E-2</c:v>
                </c:pt>
                <c:pt idx="67">
                  <c:v>4.9676504000000003E-2</c:v>
                </c:pt>
                <c:pt idx="68">
                  <c:v>6.1682965999999999E-2</c:v>
                </c:pt>
                <c:pt idx="69">
                  <c:v>6.842703E-2</c:v>
                </c:pt>
                <c:pt idx="70">
                  <c:v>6.2533569999999997E-2</c:v>
                </c:pt>
                <c:pt idx="71">
                  <c:v>4.5578446000000002E-2</c:v>
                </c:pt>
                <c:pt idx="72">
                  <c:v>2.7117068000000001E-2</c:v>
                </c:pt>
                <c:pt idx="73">
                  <c:v>1.5450136999999999E-2</c:v>
                </c:pt>
                <c:pt idx="74">
                  <c:v>1.2980019000000001E-2</c:v>
                </c:pt>
                <c:pt idx="75">
                  <c:v>1.5577278999999999E-2</c:v>
                </c:pt>
                <c:pt idx="76">
                  <c:v>1.8983718E-2</c:v>
                </c:pt>
                <c:pt idx="77">
                  <c:v>2.1762710000000001E-2</c:v>
                </c:pt>
                <c:pt idx="78">
                  <c:v>2.5207971999999999E-2</c:v>
                </c:pt>
                <c:pt idx="79">
                  <c:v>2.8714495E-2</c:v>
                </c:pt>
                <c:pt idx="80">
                  <c:v>2.8452419E-2</c:v>
                </c:pt>
                <c:pt idx="81">
                  <c:v>2.1616514999999999E-2</c:v>
                </c:pt>
                <c:pt idx="82">
                  <c:v>9.0875820000000003E-3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7.3033170000000001E-3</c:v>
                </c:pt>
                <c:pt idx="89">
                  <c:v>1.6174919999999999E-2</c:v>
                </c:pt>
                <c:pt idx="90">
                  <c:v>2.3159132999999998E-2</c:v>
                </c:pt>
                <c:pt idx="91">
                  <c:v>2.8714078000000001E-2</c:v>
                </c:pt>
                <c:pt idx="92">
                  <c:v>3.1930380000000001E-2</c:v>
                </c:pt>
                <c:pt idx="93">
                  <c:v>3.3348854999999997E-2</c:v>
                </c:pt>
                <c:pt idx="94">
                  <c:v>3.3414583999999997E-2</c:v>
                </c:pt>
                <c:pt idx="95">
                  <c:v>3.21467E-2</c:v>
                </c:pt>
                <c:pt idx="96">
                  <c:v>3.2049473000000002E-2</c:v>
                </c:pt>
                <c:pt idx="97">
                  <c:v>3.2395649999999998E-2</c:v>
                </c:pt>
                <c:pt idx="98">
                  <c:v>3.2655749999999997E-2</c:v>
                </c:pt>
                <c:pt idx="99">
                  <c:v>3.2461297E-2</c:v>
                </c:pt>
                <c:pt idx="100">
                  <c:v>3.1809320000000002E-2</c:v>
                </c:pt>
                <c:pt idx="101">
                  <c:v>3.0717940999999999E-2</c:v>
                </c:pt>
                <c:pt idx="102">
                  <c:v>2.9709538000000001E-2</c:v>
                </c:pt>
                <c:pt idx="103">
                  <c:v>2.9232915000000002E-2</c:v>
                </c:pt>
                <c:pt idx="104">
                  <c:v>2.8155530000000002E-2</c:v>
                </c:pt>
                <c:pt idx="105">
                  <c:v>2.6534968999999999E-2</c:v>
                </c:pt>
                <c:pt idx="106">
                  <c:v>2.4286885000000001E-2</c:v>
                </c:pt>
                <c:pt idx="107">
                  <c:v>2.1983131999999999E-2</c:v>
                </c:pt>
                <c:pt idx="108">
                  <c:v>1.8508574E-2</c:v>
                </c:pt>
                <c:pt idx="109">
                  <c:v>1.4470109E-2</c:v>
                </c:pt>
                <c:pt idx="110">
                  <c:v>1.0403823E-2</c:v>
                </c:pt>
                <c:pt idx="111">
                  <c:v>5.6299035999999997E-3</c:v>
                </c:pt>
                <c:pt idx="112">
                  <c:v>6.38E-4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6543-4E33-92ED-09B2BB7691E7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[4]Sheet1!$D$965:$DT$965</c:f>
              <c:numCache>
                <c:formatCode>General</c:formatCode>
                <c:ptCount val="121"/>
                <c:pt idx="0">
                  <c:v>2.0494419999999998E-3</c:v>
                </c:pt>
                <c:pt idx="1">
                  <c:v>3.7800000000000003E-4</c:v>
                </c:pt>
                <c:pt idx="2">
                  <c:v>1.3554413000000001E-3</c:v>
                </c:pt>
                <c:pt idx="3">
                  <c:v>1.4144493E-3</c:v>
                </c:pt>
                <c:pt idx="4">
                  <c:v>1.6602906E-3</c:v>
                </c:pt>
                <c:pt idx="5">
                  <c:v>2.675934E-3</c:v>
                </c:pt>
                <c:pt idx="6">
                  <c:v>4.5684699999999998E-3</c:v>
                </c:pt>
                <c:pt idx="7">
                  <c:v>6.9440229999999997E-3</c:v>
                </c:pt>
                <c:pt idx="8">
                  <c:v>7.2086086000000002E-3</c:v>
                </c:pt>
                <c:pt idx="9">
                  <c:v>4.1502196999999999E-3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6.6399999999999999E-4</c:v>
                </c:pt>
                <c:pt idx="15">
                  <c:v>7.5036534E-3</c:v>
                </c:pt>
                <c:pt idx="16">
                  <c:v>1.3180742E-2</c:v>
                </c:pt>
                <c:pt idx="17">
                  <c:v>1.3852323E-2</c:v>
                </c:pt>
                <c:pt idx="18">
                  <c:v>9.5234110000000007E-3</c:v>
                </c:pt>
                <c:pt idx="19">
                  <c:v>1.5950163E-3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3.6657576000000002E-3</c:v>
                </c:pt>
                <c:pt idx="27">
                  <c:v>1.0268106000000001E-2</c:v>
                </c:pt>
                <c:pt idx="28">
                  <c:v>1.5504731000000001E-2</c:v>
                </c:pt>
                <c:pt idx="29">
                  <c:v>1.8821695999999999E-2</c:v>
                </c:pt>
                <c:pt idx="30">
                  <c:v>2.1770011999999998E-2</c:v>
                </c:pt>
                <c:pt idx="31">
                  <c:v>2.4148653999999999E-2</c:v>
                </c:pt>
                <c:pt idx="32">
                  <c:v>2.5056704999999999E-2</c:v>
                </c:pt>
                <c:pt idx="33">
                  <c:v>2.6406572999999999E-2</c:v>
                </c:pt>
                <c:pt idx="34">
                  <c:v>2.794468E-2</c:v>
                </c:pt>
                <c:pt idx="35">
                  <c:v>2.9359685E-2</c:v>
                </c:pt>
                <c:pt idx="36">
                  <c:v>2.8938714000000001E-2</c:v>
                </c:pt>
                <c:pt idx="37">
                  <c:v>2.5788637E-2</c:v>
                </c:pt>
                <c:pt idx="38">
                  <c:v>2.0958489E-2</c:v>
                </c:pt>
                <c:pt idx="39">
                  <c:v>1.6178338E-2</c:v>
                </c:pt>
                <c:pt idx="40">
                  <c:v>1.1598242999999999E-2</c:v>
                </c:pt>
                <c:pt idx="41">
                  <c:v>8.6173090000000001E-3</c:v>
                </c:pt>
                <c:pt idx="42">
                  <c:v>6.9517299999999997E-3</c:v>
                </c:pt>
                <c:pt idx="43">
                  <c:v>8.8726289999999999E-3</c:v>
                </c:pt>
                <c:pt idx="44">
                  <c:v>1.5363359E-2</c:v>
                </c:pt>
                <c:pt idx="45">
                  <c:v>2.4121705E-2</c:v>
                </c:pt>
                <c:pt idx="46">
                  <c:v>3.1307670000000003E-2</c:v>
                </c:pt>
                <c:pt idx="47">
                  <c:v>3.4480374000000001E-2</c:v>
                </c:pt>
                <c:pt idx="48">
                  <c:v>3.4558944000000001E-2</c:v>
                </c:pt>
                <c:pt idx="49">
                  <c:v>3.3640272999999998E-2</c:v>
                </c:pt>
                <c:pt idx="50">
                  <c:v>3.2597010000000003E-2</c:v>
                </c:pt>
                <c:pt idx="51">
                  <c:v>3.2562821999999998E-2</c:v>
                </c:pt>
                <c:pt idx="52">
                  <c:v>3.3461093999999997E-2</c:v>
                </c:pt>
                <c:pt idx="53">
                  <c:v>3.3583727000000001E-2</c:v>
                </c:pt>
                <c:pt idx="54">
                  <c:v>3.1005247999999999E-2</c:v>
                </c:pt>
                <c:pt idx="55">
                  <c:v>2.7063508E-2</c:v>
                </c:pt>
                <c:pt idx="56">
                  <c:v>2.4839529999999999E-2</c:v>
                </c:pt>
                <c:pt idx="57">
                  <c:v>2.7688378E-2</c:v>
                </c:pt>
                <c:pt idx="58">
                  <c:v>3.4706984000000003E-2</c:v>
                </c:pt>
                <c:pt idx="59">
                  <c:v>4.1691395999999999E-2</c:v>
                </c:pt>
                <c:pt idx="60">
                  <c:v>4.4410027999999997E-2</c:v>
                </c:pt>
                <c:pt idx="61">
                  <c:v>4.4637863E-2</c:v>
                </c:pt>
                <c:pt idx="62">
                  <c:v>4.4869177000000003E-2</c:v>
                </c:pt>
                <c:pt idx="63">
                  <c:v>4.5754317000000003E-2</c:v>
                </c:pt>
                <c:pt idx="64">
                  <c:v>4.4934187E-2</c:v>
                </c:pt>
                <c:pt idx="65">
                  <c:v>4.2186987000000002E-2</c:v>
                </c:pt>
                <c:pt idx="66">
                  <c:v>4.2206439999999998E-2</c:v>
                </c:pt>
                <c:pt idx="67">
                  <c:v>4.9568596999999999E-2</c:v>
                </c:pt>
                <c:pt idx="68">
                  <c:v>6.1575530000000003E-2</c:v>
                </c:pt>
                <c:pt idx="69">
                  <c:v>6.8335980000000004E-2</c:v>
                </c:pt>
                <c:pt idx="70">
                  <c:v>6.2482019999999999E-2</c:v>
                </c:pt>
                <c:pt idx="71">
                  <c:v>4.5594570000000001E-2</c:v>
                </c:pt>
                <c:pt idx="72">
                  <c:v>2.719891E-2</c:v>
                </c:pt>
                <c:pt idx="73">
                  <c:v>1.5549413E-2</c:v>
                </c:pt>
                <c:pt idx="74">
                  <c:v>1.3033355999999999E-2</c:v>
                </c:pt>
                <c:pt idx="75">
                  <c:v>1.5555216E-2</c:v>
                </c:pt>
                <c:pt idx="76">
                  <c:v>1.8927744E-2</c:v>
                </c:pt>
                <c:pt idx="77">
                  <c:v>2.1762061999999999E-2</c:v>
                </c:pt>
                <c:pt idx="78">
                  <c:v>2.5343124000000002E-2</c:v>
                </c:pt>
                <c:pt idx="79">
                  <c:v>2.900703E-2</c:v>
                </c:pt>
                <c:pt idx="80">
                  <c:v>2.8840480000000002E-2</c:v>
                </c:pt>
                <c:pt idx="81">
                  <c:v>2.1989453999999999E-2</c:v>
                </c:pt>
                <c:pt idx="82">
                  <c:v>9.3297529999999997E-3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6.8812756999999999E-3</c:v>
                </c:pt>
                <c:pt idx="89">
                  <c:v>1.5810602999999999E-2</c:v>
                </c:pt>
                <c:pt idx="90">
                  <c:v>2.2885987999999999E-2</c:v>
                </c:pt>
                <c:pt idx="91">
                  <c:v>2.8565978999999998E-2</c:v>
                </c:pt>
                <c:pt idx="92">
                  <c:v>3.1909953999999997E-2</c:v>
                </c:pt>
                <c:pt idx="93">
                  <c:v>3.3437929999999998E-2</c:v>
                </c:pt>
                <c:pt idx="94">
                  <c:v>3.3575411999999999E-2</c:v>
                </c:pt>
                <c:pt idx="95">
                  <c:v>3.2323820000000003E-2</c:v>
                </c:pt>
                <c:pt idx="96">
                  <c:v>3.2189026000000003E-2</c:v>
                </c:pt>
                <c:pt idx="97">
                  <c:v>3.2465386999999998E-2</c:v>
                </c:pt>
                <c:pt idx="98">
                  <c:v>3.2653287000000003E-2</c:v>
                </c:pt>
                <c:pt idx="99">
                  <c:v>3.2401144999999999E-2</c:v>
                </c:pt>
                <c:pt idx="100">
                  <c:v>3.1706977999999997E-2</c:v>
                </c:pt>
                <c:pt idx="101">
                  <c:v>3.0588298999999999E-2</c:v>
                </c:pt>
                <c:pt idx="102">
                  <c:v>2.9570223999999999E-2</c:v>
                </c:pt>
                <c:pt idx="103">
                  <c:v>2.9090008000000001E-2</c:v>
                </c:pt>
                <c:pt idx="104">
                  <c:v>2.8015627000000001E-2</c:v>
                </c:pt>
                <c:pt idx="105">
                  <c:v>2.6403006E-2</c:v>
                </c:pt>
                <c:pt idx="106">
                  <c:v>2.4165572999999999E-2</c:v>
                </c:pt>
                <c:pt idx="107">
                  <c:v>2.1875847E-2</c:v>
                </c:pt>
                <c:pt idx="108">
                  <c:v>1.8412337000000001E-2</c:v>
                </c:pt>
                <c:pt idx="109">
                  <c:v>1.4385177000000001E-2</c:v>
                </c:pt>
                <c:pt idx="110">
                  <c:v>1.0331734E-2</c:v>
                </c:pt>
                <c:pt idx="111">
                  <c:v>5.6111360000000001E-3</c:v>
                </c:pt>
                <c:pt idx="112">
                  <c:v>6.5200000000000002E-4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6543-4E33-92ED-09B2BB7691E7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[4]Sheet1!$D$966:$DT$966</c:f>
              <c:numCache>
                <c:formatCode>General</c:formatCode>
                <c:ptCount val="121"/>
                <c:pt idx="0">
                  <c:v>2.0494419999999998E-3</c:v>
                </c:pt>
                <c:pt idx="1">
                  <c:v>3.7800000000000003E-4</c:v>
                </c:pt>
                <c:pt idx="2">
                  <c:v>1.3554413000000001E-3</c:v>
                </c:pt>
                <c:pt idx="3">
                  <c:v>1.4144493E-3</c:v>
                </c:pt>
                <c:pt idx="4">
                  <c:v>1.6602906E-3</c:v>
                </c:pt>
                <c:pt idx="5">
                  <c:v>2.675934E-3</c:v>
                </c:pt>
                <c:pt idx="6">
                  <c:v>4.5684699999999998E-3</c:v>
                </c:pt>
                <c:pt idx="7">
                  <c:v>6.9440229999999997E-3</c:v>
                </c:pt>
                <c:pt idx="8">
                  <c:v>7.2086086000000002E-3</c:v>
                </c:pt>
                <c:pt idx="9">
                  <c:v>4.1502196999999999E-3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6.6399999999999999E-4</c:v>
                </c:pt>
                <c:pt idx="15">
                  <c:v>7.5036534E-3</c:v>
                </c:pt>
                <c:pt idx="16">
                  <c:v>1.3180742E-2</c:v>
                </c:pt>
                <c:pt idx="17">
                  <c:v>1.3852323E-2</c:v>
                </c:pt>
                <c:pt idx="18">
                  <c:v>9.5234110000000007E-3</c:v>
                </c:pt>
                <c:pt idx="19">
                  <c:v>1.5950163E-3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3.6657576000000002E-3</c:v>
                </c:pt>
                <c:pt idx="27">
                  <c:v>1.0268106000000001E-2</c:v>
                </c:pt>
                <c:pt idx="28">
                  <c:v>1.5504731000000001E-2</c:v>
                </c:pt>
                <c:pt idx="29">
                  <c:v>1.8821695999999999E-2</c:v>
                </c:pt>
                <c:pt idx="30">
                  <c:v>2.1770011999999998E-2</c:v>
                </c:pt>
                <c:pt idx="31">
                  <c:v>2.4148653999999999E-2</c:v>
                </c:pt>
                <c:pt idx="32">
                  <c:v>2.5056704999999999E-2</c:v>
                </c:pt>
                <c:pt idx="33">
                  <c:v>2.6406572999999999E-2</c:v>
                </c:pt>
                <c:pt idx="34">
                  <c:v>2.794468E-2</c:v>
                </c:pt>
                <c:pt idx="35">
                  <c:v>2.9359685E-2</c:v>
                </c:pt>
                <c:pt idx="36">
                  <c:v>2.8938714000000001E-2</c:v>
                </c:pt>
                <c:pt idx="37">
                  <c:v>2.5788637E-2</c:v>
                </c:pt>
                <c:pt idx="38">
                  <c:v>2.0958489E-2</c:v>
                </c:pt>
                <c:pt idx="39">
                  <c:v>1.6178338E-2</c:v>
                </c:pt>
                <c:pt idx="40">
                  <c:v>1.1598242999999999E-2</c:v>
                </c:pt>
                <c:pt idx="41">
                  <c:v>8.6173090000000001E-3</c:v>
                </c:pt>
                <c:pt idx="42">
                  <c:v>6.9517299999999997E-3</c:v>
                </c:pt>
                <c:pt idx="43">
                  <c:v>8.8726289999999999E-3</c:v>
                </c:pt>
                <c:pt idx="44">
                  <c:v>1.5363359E-2</c:v>
                </c:pt>
                <c:pt idx="45">
                  <c:v>2.4121705E-2</c:v>
                </c:pt>
                <c:pt idx="46">
                  <c:v>3.1307670000000003E-2</c:v>
                </c:pt>
                <c:pt idx="47">
                  <c:v>3.4480374000000001E-2</c:v>
                </c:pt>
                <c:pt idx="48">
                  <c:v>3.4558944000000001E-2</c:v>
                </c:pt>
                <c:pt idx="49">
                  <c:v>3.3640272999999998E-2</c:v>
                </c:pt>
                <c:pt idx="50">
                  <c:v>3.2597010000000003E-2</c:v>
                </c:pt>
                <c:pt idx="51">
                  <c:v>3.2562821999999998E-2</c:v>
                </c:pt>
                <c:pt idx="52">
                  <c:v>3.3461093999999997E-2</c:v>
                </c:pt>
                <c:pt idx="53">
                  <c:v>3.3583727000000001E-2</c:v>
                </c:pt>
                <c:pt idx="54">
                  <c:v>3.1005247999999999E-2</c:v>
                </c:pt>
                <c:pt idx="55">
                  <c:v>2.7063508E-2</c:v>
                </c:pt>
                <c:pt idx="56">
                  <c:v>2.4839529999999999E-2</c:v>
                </c:pt>
                <c:pt idx="57">
                  <c:v>2.7688378E-2</c:v>
                </c:pt>
                <c:pt idx="58">
                  <c:v>3.4706984000000003E-2</c:v>
                </c:pt>
                <c:pt idx="59">
                  <c:v>4.1691395999999999E-2</c:v>
                </c:pt>
                <c:pt idx="60">
                  <c:v>4.4410027999999997E-2</c:v>
                </c:pt>
                <c:pt idx="61">
                  <c:v>4.4637863E-2</c:v>
                </c:pt>
                <c:pt idx="62">
                  <c:v>4.4869177000000003E-2</c:v>
                </c:pt>
                <c:pt idx="63">
                  <c:v>4.5754317000000003E-2</c:v>
                </c:pt>
                <c:pt idx="64">
                  <c:v>4.4934187E-2</c:v>
                </c:pt>
                <c:pt idx="65">
                  <c:v>4.2186987000000002E-2</c:v>
                </c:pt>
                <c:pt idx="66">
                  <c:v>4.2206439999999998E-2</c:v>
                </c:pt>
                <c:pt idx="67">
                  <c:v>4.9568596999999999E-2</c:v>
                </c:pt>
                <c:pt idx="68">
                  <c:v>6.1575530000000003E-2</c:v>
                </c:pt>
                <c:pt idx="69">
                  <c:v>6.8335980000000004E-2</c:v>
                </c:pt>
                <c:pt idx="70">
                  <c:v>6.2482019999999999E-2</c:v>
                </c:pt>
                <c:pt idx="71">
                  <c:v>4.5594570000000001E-2</c:v>
                </c:pt>
                <c:pt idx="72">
                  <c:v>2.719891E-2</c:v>
                </c:pt>
                <c:pt idx="73">
                  <c:v>1.5549413E-2</c:v>
                </c:pt>
                <c:pt idx="74">
                  <c:v>1.3033355999999999E-2</c:v>
                </c:pt>
                <c:pt idx="75">
                  <c:v>1.5555216E-2</c:v>
                </c:pt>
                <c:pt idx="76">
                  <c:v>1.8927744E-2</c:v>
                </c:pt>
                <c:pt idx="77">
                  <c:v>2.1762061999999999E-2</c:v>
                </c:pt>
                <c:pt idx="78">
                  <c:v>2.5343124000000002E-2</c:v>
                </c:pt>
                <c:pt idx="79">
                  <c:v>2.900703E-2</c:v>
                </c:pt>
                <c:pt idx="80">
                  <c:v>2.8840480000000002E-2</c:v>
                </c:pt>
                <c:pt idx="81">
                  <c:v>2.1989453999999999E-2</c:v>
                </c:pt>
                <c:pt idx="82">
                  <c:v>9.3297529999999997E-3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6.8812756999999999E-3</c:v>
                </c:pt>
                <c:pt idx="89">
                  <c:v>1.5810602999999999E-2</c:v>
                </c:pt>
                <c:pt idx="90">
                  <c:v>2.2885987999999999E-2</c:v>
                </c:pt>
                <c:pt idx="91">
                  <c:v>2.8565978999999998E-2</c:v>
                </c:pt>
                <c:pt idx="92">
                  <c:v>3.1909953999999997E-2</c:v>
                </c:pt>
                <c:pt idx="93">
                  <c:v>3.3437929999999998E-2</c:v>
                </c:pt>
                <c:pt idx="94">
                  <c:v>3.3575411999999999E-2</c:v>
                </c:pt>
                <c:pt idx="95">
                  <c:v>3.2323820000000003E-2</c:v>
                </c:pt>
                <c:pt idx="96">
                  <c:v>3.2189026000000003E-2</c:v>
                </c:pt>
                <c:pt idx="97">
                  <c:v>3.2465386999999998E-2</c:v>
                </c:pt>
                <c:pt idx="98">
                  <c:v>3.2653287000000003E-2</c:v>
                </c:pt>
                <c:pt idx="99">
                  <c:v>3.2401144999999999E-2</c:v>
                </c:pt>
                <c:pt idx="100">
                  <c:v>3.1706977999999997E-2</c:v>
                </c:pt>
                <c:pt idx="101">
                  <c:v>3.0588298999999999E-2</c:v>
                </c:pt>
                <c:pt idx="102">
                  <c:v>2.9570223999999999E-2</c:v>
                </c:pt>
                <c:pt idx="103">
                  <c:v>2.9090008000000001E-2</c:v>
                </c:pt>
                <c:pt idx="104">
                  <c:v>2.8015627000000001E-2</c:v>
                </c:pt>
                <c:pt idx="105">
                  <c:v>2.6403006E-2</c:v>
                </c:pt>
                <c:pt idx="106">
                  <c:v>2.4165572999999999E-2</c:v>
                </c:pt>
                <c:pt idx="107">
                  <c:v>2.1875847E-2</c:v>
                </c:pt>
                <c:pt idx="108">
                  <c:v>1.8412337000000001E-2</c:v>
                </c:pt>
                <c:pt idx="109">
                  <c:v>1.4385177000000001E-2</c:v>
                </c:pt>
                <c:pt idx="110">
                  <c:v>1.0331734E-2</c:v>
                </c:pt>
                <c:pt idx="111">
                  <c:v>5.6111360000000001E-3</c:v>
                </c:pt>
                <c:pt idx="112">
                  <c:v>6.5200000000000002E-4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6543-4E33-92ED-09B2BB7691E7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[4]Sheet1!$D$967:$DT$967</c:f>
              <c:numCache>
                <c:formatCode>General</c:formatCode>
                <c:ptCount val="121"/>
                <c:pt idx="0">
                  <c:v>2.0494419999999998E-3</c:v>
                </c:pt>
                <c:pt idx="1">
                  <c:v>3.7800000000000003E-4</c:v>
                </c:pt>
                <c:pt idx="2">
                  <c:v>1.3554413000000001E-3</c:v>
                </c:pt>
                <c:pt idx="3">
                  <c:v>1.4144493E-3</c:v>
                </c:pt>
                <c:pt idx="4">
                  <c:v>1.6602906E-3</c:v>
                </c:pt>
                <c:pt idx="5">
                  <c:v>2.675934E-3</c:v>
                </c:pt>
                <c:pt idx="6">
                  <c:v>4.5684699999999998E-3</c:v>
                </c:pt>
                <c:pt idx="7">
                  <c:v>6.9440229999999997E-3</c:v>
                </c:pt>
                <c:pt idx="8">
                  <c:v>7.2086086000000002E-3</c:v>
                </c:pt>
                <c:pt idx="9">
                  <c:v>4.1502196999999999E-3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6.6399999999999999E-4</c:v>
                </c:pt>
                <c:pt idx="15">
                  <c:v>7.5036534E-3</c:v>
                </c:pt>
                <c:pt idx="16">
                  <c:v>1.3180742E-2</c:v>
                </c:pt>
                <c:pt idx="17">
                  <c:v>1.3852323E-2</c:v>
                </c:pt>
                <c:pt idx="18">
                  <c:v>9.5234110000000007E-3</c:v>
                </c:pt>
                <c:pt idx="19">
                  <c:v>1.5950163E-3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3.6657576000000002E-3</c:v>
                </c:pt>
                <c:pt idx="27">
                  <c:v>1.0268106000000001E-2</c:v>
                </c:pt>
                <c:pt idx="28">
                  <c:v>1.5504731000000001E-2</c:v>
                </c:pt>
                <c:pt idx="29">
                  <c:v>1.8821695999999999E-2</c:v>
                </c:pt>
                <c:pt idx="30">
                  <c:v>2.1770011999999998E-2</c:v>
                </c:pt>
                <c:pt idx="31">
                  <c:v>2.4148653999999999E-2</c:v>
                </c:pt>
                <c:pt idx="32">
                  <c:v>2.5056704999999999E-2</c:v>
                </c:pt>
                <c:pt idx="33">
                  <c:v>2.6406572999999999E-2</c:v>
                </c:pt>
                <c:pt idx="34">
                  <c:v>2.794468E-2</c:v>
                </c:pt>
                <c:pt idx="35">
                  <c:v>2.9359685E-2</c:v>
                </c:pt>
                <c:pt idx="36">
                  <c:v>2.8938714000000001E-2</c:v>
                </c:pt>
                <c:pt idx="37">
                  <c:v>2.5788637E-2</c:v>
                </c:pt>
                <c:pt idx="38">
                  <c:v>2.0958489E-2</c:v>
                </c:pt>
                <c:pt idx="39">
                  <c:v>1.6178338E-2</c:v>
                </c:pt>
                <c:pt idx="40">
                  <c:v>1.1598242999999999E-2</c:v>
                </c:pt>
                <c:pt idx="41">
                  <c:v>8.6173090000000001E-3</c:v>
                </c:pt>
                <c:pt idx="42">
                  <c:v>6.9517299999999997E-3</c:v>
                </c:pt>
                <c:pt idx="43">
                  <c:v>8.8726289999999999E-3</c:v>
                </c:pt>
                <c:pt idx="44">
                  <c:v>1.5363359E-2</c:v>
                </c:pt>
                <c:pt idx="45">
                  <c:v>2.4121705E-2</c:v>
                </c:pt>
                <c:pt idx="46">
                  <c:v>3.1307670000000003E-2</c:v>
                </c:pt>
                <c:pt idx="47">
                  <c:v>3.4480374000000001E-2</c:v>
                </c:pt>
                <c:pt idx="48">
                  <c:v>3.4558944000000001E-2</c:v>
                </c:pt>
                <c:pt idx="49">
                  <c:v>3.3640272999999998E-2</c:v>
                </c:pt>
                <c:pt idx="50">
                  <c:v>3.2597010000000003E-2</c:v>
                </c:pt>
                <c:pt idx="51">
                  <c:v>3.2562821999999998E-2</c:v>
                </c:pt>
                <c:pt idx="52">
                  <c:v>3.3461093999999997E-2</c:v>
                </c:pt>
                <c:pt idx="53">
                  <c:v>3.3583727000000001E-2</c:v>
                </c:pt>
                <c:pt idx="54">
                  <c:v>3.1005247999999999E-2</c:v>
                </c:pt>
                <c:pt idx="55">
                  <c:v>2.7063508E-2</c:v>
                </c:pt>
                <c:pt idx="56">
                  <c:v>2.4839529999999999E-2</c:v>
                </c:pt>
                <c:pt idx="57">
                  <c:v>2.7688378E-2</c:v>
                </c:pt>
                <c:pt idx="58">
                  <c:v>3.4706984000000003E-2</c:v>
                </c:pt>
                <c:pt idx="59">
                  <c:v>4.1691395999999999E-2</c:v>
                </c:pt>
                <c:pt idx="60">
                  <c:v>4.4410027999999997E-2</c:v>
                </c:pt>
                <c:pt idx="61">
                  <c:v>4.4637863E-2</c:v>
                </c:pt>
                <c:pt idx="62">
                  <c:v>4.4869177000000003E-2</c:v>
                </c:pt>
                <c:pt idx="63">
                  <c:v>4.5754317000000003E-2</c:v>
                </c:pt>
                <c:pt idx="64">
                  <c:v>4.4934187E-2</c:v>
                </c:pt>
                <c:pt idx="65">
                  <c:v>4.2186987000000002E-2</c:v>
                </c:pt>
                <c:pt idx="66">
                  <c:v>4.2206439999999998E-2</c:v>
                </c:pt>
                <c:pt idx="67">
                  <c:v>4.9568596999999999E-2</c:v>
                </c:pt>
                <c:pt idx="68">
                  <c:v>6.1575530000000003E-2</c:v>
                </c:pt>
                <c:pt idx="69">
                  <c:v>6.8335980000000004E-2</c:v>
                </c:pt>
                <c:pt idx="70">
                  <c:v>6.2482019999999999E-2</c:v>
                </c:pt>
                <c:pt idx="71">
                  <c:v>4.5594570000000001E-2</c:v>
                </c:pt>
                <c:pt idx="72">
                  <c:v>2.719891E-2</c:v>
                </c:pt>
                <c:pt idx="73">
                  <c:v>1.5549413E-2</c:v>
                </c:pt>
                <c:pt idx="74">
                  <c:v>1.3033355999999999E-2</c:v>
                </c:pt>
                <c:pt idx="75">
                  <c:v>1.5555216E-2</c:v>
                </c:pt>
                <c:pt idx="76">
                  <c:v>1.8927744E-2</c:v>
                </c:pt>
                <c:pt idx="77">
                  <c:v>2.1762061999999999E-2</c:v>
                </c:pt>
                <c:pt idx="78">
                  <c:v>2.5343124000000002E-2</c:v>
                </c:pt>
                <c:pt idx="79">
                  <c:v>2.900703E-2</c:v>
                </c:pt>
                <c:pt idx="80">
                  <c:v>2.8840480000000002E-2</c:v>
                </c:pt>
                <c:pt idx="81">
                  <c:v>2.1989453999999999E-2</c:v>
                </c:pt>
                <c:pt idx="82">
                  <c:v>9.3297529999999997E-3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6.8812756999999999E-3</c:v>
                </c:pt>
                <c:pt idx="89">
                  <c:v>1.5810602999999999E-2</c:v>
                </c:pt>
                <c:pt idx="90">
                  <c:v>2.2885987999999999E-2</c:v>
                </c:pt>
                <c:pt idx="91">
                  <c:v>2.8565978999999998E-2</c:v>
                </c:pt>
                <c:pt idx="92">
                  <c:v>3.1909953999999997E-2</c:v>
                </c:pt>
                <c:pt idx="93">
                  <c:v>3.3437929999999998E-2</c:v>
                </c:pt>
                <c:pt idx="94">
                  <c:v>3.3575411999999999E-2</c:v>
                </c:pt>
                <c:pt idx="95">
                  <c:v>3.2323820000000003E-2</c:v>
                </c:pt>
                <c:pt idx="96">
                  <c:v>3.2189026000000003E-2</c:v>
                </c:pt>
                <c:pt idx="97">
                  <c:v>3.2465386999999998E-2</c:v>
                </c:pt>
                <c:pt idx="98">
                  <c:v>3.2653287000000003E-2</c:v>
                </c:pt>
                <c:pt idx="99">
                  <c:v>3.2401144999999999E-2</c:v>
                </c:pt>
                <c:pt idx="100">
                  <c:v>3.1706977999999997E-2</c:v>
                </c:pt>
                <c:pt idx="101">
                  <c:v>3.0588298999999999E-2</c:v>
                </c:pt>
                <c:pt idx="102">
                  <c:v>2.9570223999999999E-2</c:v>
                </c:pt>
                <c:pt idx="103">
                  <c:v>2.9090008000000001E-2</c:v>
                </c:pt>
                <c:pt idx="104">
                  <c:v>2.8015627000000001E-2</c:v>
                </c:pt>
                <c:pt idx="105">
                  <c:v>2.6403006E-2</c:v>
                </c:pt>
                <c:pt idx="106">
                  <c:v>2.4165572999999999E-2</c:v>
                </c:pt>
                <c:pt idx="107">
                  <c:v>2.1875847E-2</c:v>
                </c:pt>
                <c:pt idx="108">
                  <c:v>1.8412337000000001E-2</c:v>
                </c:pt>
                <c:pt idx="109">
                  <c:v>1.4385177000000001E-2</c:v>
                </c:pt>
                <c:pt idx="110">
                  <c:v>1.0331734E-2</c:v>
                </c:pt>
                <c:pt idx="111">
                  <c:v>5.6111360000000001E-3</c:v>
                </c:pt>
                <c:pt idx="112">
                  <c:v>6.5200000000000002E-4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6543-4E33-92ED-09B2BB7691E7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[4]Sheet1!$D$968:$DT$968</c:f>
              <c:numCache>
                <c:formatCode>General</c:formatCode>
                <c:ptCount val="121"/>
                <c:pt idx="0">
                  <c:v>2.0494419999999998E-3</c:v>
                </c:pt>
                <c:pt idx="1">
                  <c:v>3.7800000000000003E-4</c:v>
                </c:pt>
                <c:pt idx="2">
                  <c:v>1.3554413000000001E-3</c:v>
                </c:pt>
                <c:pt idx="3">
                  <c:v>1.4144493E-3</c:v>
                </c:pt>
                <c:pt idx="4">
                  <c:v>1.6602906E-3</c:v>
                </c:pt>
                <c:pt idx="5">
                  <c:v>2.675934E-3</c:v>
                </c:pt>
                <c:pt idx="6">
                  <c:v>4.5684699999999998E-3</c:v>
                </c:pt>
                <c:pt idx="7">
                  <c:v>6.9440229999999997E-3</c:v>
                </c:pt>
                <c:pt idx="8">
                  <c:v>7.2086086000000002E-3</c:v>
                </c:pt>
                <c:pt idx="9">
                  <c:v>4.1502196999999999E-3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6.6399999999999999E-4</c:v>
                </c:pt>
                <c:pt idx="15">
                  <c:v>7.5036534E-3</c:v>
                </c:pt>
                <c:pt idx="16">
                  <c:v>1.3180742E-2</c:v>
                </c:pt>
                <c:pt idx="17">
                  <c:v>1.3852323E-2</c:v>
                </c:pt>
                <c:pt idx="18">
                  <c:v>9.5234110000000007E-3</c:v>
                </c:pt>
                <c:pt idx="19">
                  <c:v>1.5950163E-3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3.6657576000000002E-3</c:v>
                </c:pt>
                <c:pt idx="27">
                  <c:v>1.0268106000000001E-2</c:v>
                </c:pt>
                <c:pt idx="28">
                  <c:v>1.5504731000000001E-2</c:v>
                </c:pt>
                <c:pt idx="29">
                  <c:v>1.8821695999999999E-2</c:v>
                </c:pt>
                <c:pt idx="30">
                  <c:v>2.1770011999999998E-2</c:v>
                </c:pt>
                <c:pt idx="31">
                  <c:v>2.4148653999999999E-2</c:v>
                </c:pt>
                <c:pt idx="32">
                  <c:v>2.5056704999999999E-2</c:v>
                </c:pt>
                <c:pt idx="33">
                  <c:v>2.6406572999999999E-2</c:v>
                </c:pt>
                <c:pt idx="34">
                  <c:v>2.794468E-2</c:v>
                </c:pt>
                <c:pt idx="35">
                  <c:v>2.9359685E-2</c:v>
                </c:pt>
                <c:pt idx="36">
                  <c:v>2.8938714000000001E-2</c:v>
                </c:pt>
                <c:pt idx="37">
                  <c:v>2.5788637E-2</c:v>
                </c:pt>
                <c:pt idx="38">
                  <c:v>2.0958489E-2</c:v>
                </c:pt>
                <c:pt idx="39">
                  <c:v>1.6178338E-2</c:v>
                </c:pt>
                <c:pt idx="40">
                  <c:v>1.1598242999999999E-2</c:v>
                </c:pt>
                <c:pt idx="41">
                  <c:v>8.6173090000000001E-3</c:v>
                </c:pt>
                <c:pt idx="42">
                  <c:v>6.9517299999999997E-3</c:v>
                </c:pt>
                <c:pt idx="43">
                  <c:v>8.8726289999999999E-3</c:v>
                </c:pt>
                <c:pt idx="44">
                  <c:v>1.5363359E-2</c:v>
                </c:pt>
                <c:pt idx="45">
                  <c:v>2.4121705E-2</c:v>
                </c:pt>
                <c:pt idx="46">
                  <c:v>3.1307670000000003E-2</c:v>
                </c:pt>
                <c:pt idx="47">
                  <c:v>3.4480374000000001E-2</c:v>
                </c:pt>
                <c:pt idx="48">
                  <c:v>3.4558944000000001E-2</c:v>
                </c:pt>
                <c:pt idx="49">
                  <c:v>3.3640272999999998E-2</c:v>
                </c:pt>
                <c:pt idx="50">
                  <c:v>3.2597010000000003E-2</c:v>
                </c:pt>
                <c:pt idx="51">
                  <c:v>3.2562821999999998E-2</c:v>
                </c:pt>
                <c:pt idx="52">
                  <c:v>3.3461093999999997E-2</c:v>
                </c:pt>
                <c:pt idx="53">
                  <c:v>3.3583727000000001E-2</c:v>
                </c:pt>
                <c:pt idx="54">
                  <c:v>3.1005247999999999E-2</c:v>
                </c:pt>
                <c:pt idx="55">
                  <c:v>2.7063508E-2</c:v>
                </c:pt>
                <c:pt idx="56">
                  <c:v>2.4839529999999999E-2</c:v>
                </c:pt>
                <c:pt idx="57">
                  <c:v>2.7688378E-2</c:v>
                </c:pt>
                <c:pt idx="58">
                  <c:v>3.4706984000000003E-2</c:v>
                </c:pt>
                <c:pt idx="59">
                  <c:v>4.1691395999999999E-2</c:v>
                </c:pt>
                <c:pt idx="60">
                  <c:v>4.4410027999999997E-2</c:v>
                </c:pt>
                <c:pt idx="61">
                  <c:v>4.4637863E-2</c:v>
                </c:pt>
                <c:pt idx="62">
                  <c:v>4.4869177000000003E-2</c:v>
                </c:pt>
                <c:pt idx="63">
                  <c:v>4.5754317000000003E-2</c:v>
                </c:pt>
                <c:pt idx="64">
                  <c:v>4.4934187E-2</c:v>
                </c:pt>
                <c:pt idx="65">
                  <c:v>4.2186987000000002E-2</c:v>
                </c:pt>
                <c:pt idx="66">
                  <c:v>4.2206439999999998E-2</c:v>
                </c:pt>
                <c:pt idx="67">
                  <c:v>4.9568596999999999E-2</c:v>
                </c:pt>
                <c:pt idx="68">
                  <c:v>6.1575530000000003E-2</c:v>
                </c:pt>
                <c:pt idx="69">
                  <c:v>6.8335980000000004E-2</c:v>
                </c:pt>
                <c:pt idx="70">
                  <c:v>6.2482019999999999E-2</c:v>
                </c:pt>
                <c:pt idx="71">
                  <c:v>4.5594570000000001E-2</c:v>
                </c:pt>
                <c:pt idx="72">
                  <c:v>2.719891E-2</c:v>
                </c:pt>
                <c:pt idx="73">
                  <c:v>1.5549413E-2</c:v>
                </c:pt>
                <c:pt idx="74">
                  <c:v>1.3033355999999999E-2</c:v>
                </c:pt>
                <c:pt idx="75">
                  <c:v>1.5555216E-2</c:v>
                </c:pt>
                <c:pt idx="76">
                  <c:v>1.8927744E-2</c:v>
                </c:pt>
                <c:pt idx="77">
                  <c:v>2.1762061999999999E-2</c:v>
                </c:pt>
                <c:pt idx="78">
                  <c:v>2.5343124000000002E-2</c:v>
                </c:pt>
                <c:pt idx="79">
                  <c:v>2.900703E-2</c:v>
                </c:pt>
                <c:pt idx="80">
                  <c:v>2.8840480000000002E-2</c:v>
                </c:pt>
                <c:pt idx="81">
                  <c:v>2.1989453999999999E-2</c:v>
                </c:pt>
                <c:pt idx="82">
                  <c:v>9.3297529999999997E-3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6.8812756999999999E-3</c:v>
                </c:pt>
                <c:pt idx="89">
                  <c:v>1.5810602999999999E-2</c:v>
                </c:pt>
                <c:pt idx="90">
                  <c:v>2.2885987999999999E-2</c:v>
                </c:pt>
                <c:pt idx="91">
                  <c:v>2.8565978999999998E-2</c:v>
                </c:pt>
                <c:pt idx="92">
                  <c:v>3.1909953999999997E-2</c:v>
                </c:pt>
                <c:pt idx="93">
                  <c:v>3.3437929999999998E-2</c:v>
                </c:pt>
                <c:pt idx="94">
                  <c:v>3.3575411999999999E-2</c:v>
                </c:pt>
                <c:pt idx="95">
                  <c:v>3.2323820000000003E-2</c:v>
                </c:pt>
                <c:pt idx="96">
                  <c:v>3.2189026000000003E-2</c:v>
                </c:pt>
                <c:pt idx="97">
                  <c:v>3.2465386999999998E-2</c:v>
                </c:pt>
                <c:pt idx="98">
                  <c:v>3.2653287000000003E-2</c:v>
                </c:pt>
                <c:pt idx="99">
                  <c:v>3.2401144999999999E-2</c:v>
                </c:pt>
                <c:pt idx="100">
                  <c:v>3.1706977999999997E-2</c:v>
                </c:pt>
                <c:pt idx="101">
                  <c:v>3.0588298999999999E-2</c:v>
                </c:pt>
                <c:pt idx="102">
                  <c:v>2.9570223999999999E-2</c:v>
                </c:pt>
                <c:pt idx="103">
                  <c:v>2.9090008000000001E-2</c:v>
                </c:pt>
                <c:pt idx="104">
                  <c:v>2.8015627000000001E-2</c:v>
                </c:pt>
                <c:pt idx="105">
                  <c:v>2.6403006E-2</c:v>
                </c:pt>
                <c:pt idx="106">
                  <c:v>2.4165572999999999E-2</c:v>
                </c:pt>
                <c:pt idx="107">
                  <c:v>2.1875847E-2</c:v>
                </c:pt>
                <c:pt idx="108">
                  <c:v>1.8412337000000001E-2</c:v>
                </c:pt>
                <c:pt idx="109">
                  <c:v>1.4385177000000001E-2</c:v>
                </c:pt>
                <c:pt idx="110">
                  <c:v>1.0331734E-2</c:v>
                </c:pt>
                <c:pt idx="111">
                  <c:v>5.6111360000000001E-3</c:v>
                </c:pt>
                <c:pt idx="112">
                  <c:v>6.5200000000000002E-4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6543-4E33-92ED-09B2BB7691E7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[4]Sheet1!$D$969:$DT$969</c:f>
              <c:numCache>
                <c:formatCode>General</c:formatCode>
                <c:ptCount val="121"/>
                <c:pt idx="0">
                  <c:v>2.0494419999999998E-3</c:v>
                </c:pt>
                <c:pt idx="1">
                  <c:v>3.7800000000000003E-4</c:v>
                </c:pt>
                <c:pt idx="2">
                  <c:v>1.3554413000000001E-3</c:v>
                </c:pt>
                <c:pt idx="3">
                  <c:v>1.4144493E-3</c:v>
                </c:pt>
                <c:pt idx="4">
                  <c:v>1.6602906E-3</c:v>
                </c:pt>
                <c:pt idx="5">
                  <c:v>2.675934E-3</c:v>
                </c:pt>
                <c:pt idx="6">
                  <c:v>4.5684699999999998E-3</c:v>
                </c:pt>
                <c:pt idx="7">
                  <c:v>6.9440229999999997E-3</c:v>
                </c:pt>
                <c:pt idx="8">
                  <c:v>7.2086086000000002E-3</c:v>
                </c:pt>
                <c:pt idx="9">
                  <c:v>4.1502196999999999E-3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6.6399999999999999E-4</c:v>
                </c:pt>
                <c:pt idx="15">
                  <c:v>7.5036534E-3</c:v>
                </c:pt>
                <c:pt idx="16">
                  <c:v>1.3180742E-2</c:v>
                </c:pt>
                <c:pt idx="17">
                  <c:v>1.3852323E-2</c:v>
                </c:pt>
                <c:pt idx="18">
                  <c:v>9.5234110000000007E-3</c:v>
                </c:pt>
                <c:pt idx="19">
                  <c:v>1.5950163E-3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3.6657576000000002E-3</c:v>
                </c:pt>
                <c:pt idx="27">
                  <c:v>1.0268106000000001E-2</c:v>
                </c:pt>
                <c:pt idx="28">
                  <c:v>1.5504731000000001E-2</c:v>
                </c:pt>
                <c:pt idx="29">
                  <c:v>1.8821695999999999E-2</c:v>
                </c:pt>
                <c:pt idx="30">
                  <c:v>2.1770011999999998E-2</c:v>
                </c:pt>
                <c:pt idx="31">
                  <c:v>2.4148653999999999E-2</c:v>
                </c:pt>
                <c:pt idx="32">
                  <c:v>2.5056704999999999E-2</c:v>
                </c:pt>
                <c:pt idx="33">
                  <c:v>2.6406572999999999E-2</c:v>
                </c:pt>
                <c:pt idx="34">
                  <c:v>2.794468E-2</c:v>
                </c:pt>
                <c:pt idx="35">
                  <c:v>2.9359685E-2</c:v>
                </c:pt>
                <c:pt idx="36">
                  <c:v>2.8938714000000001E-2</c:v>
                </c:pt>
                <c:pt idx="37">
                  <c:v>2.5788637E-2</c:v>
                </c:pt>
                <c:pt idx="38">
                  <c:v>2.0958489E-2</c:v>
                </c:pt>
                <c:pt idx="39">
                  <c:v>1.6178338E-2</c:v>
                </c:pt>
                <c:pt idx="40">
                  <c:v>1.1598242999999999E-2</c:v>
                </c:pt>
                <c:pt idx="41">
                  <c:v>8.6173090000000001E-3</c:v>
                </c:pt>
                <c:pt idx="42">
                  <c:v>6.9517299999999997E-3</c:v>
                </c:pt>
                <c:pt idx="43">
                  <c:v>8.8726289999999999E-3</c:v>
                </c:pt>
                <c:pt idx="44">
                  <c:v>1.5363359E-2</c:v>
                </c:pt>
                <c:pt idx="45">
                  <c:v>2.4121705E-2</c:v>
                </c:pt>
                <c:pt idx="46">
                  <c:v>3.1307670000000003E-2</c:v>
                </c:pt>
                <c:pt idx="47">
                  <c:v>3.4480374000000001E-2</c:v>
                </c:pt>
                <c:pt idx="48">
                  <c:v>3.4558944000000001E-2</c:v>
                </c:pt>
                <c:pt idx="49">
                  <c:v>3.3640272999999998E-2</c:v>
                </c:pt>
                <c:pt idx="50">
                  <c:v>3.2597010000000003E-2</c:v>
                </c:pt>
                <c:pt idx="51">
                  <c:v>3.2562821999999998E-2</c:v>
                </c:pt>
                <c:pt idx="52">
                  <c:v>3.3461093999999997E-2</c:v>
                </c:pt>
                <c:pt idx="53">
                  <c:v>3.3583727000000001E-2</c:v>
                </c:pt>
                <c:pt idx="54">
                  <c:v>3.1005247999999999E-2</c:v>
                </c:pt>
                <c:pt idx="55">
                  <c:v>2.7063508E-2</c:v>
                </c:pt>
                <c:pt idx="56">
                  <c:v>2.4839529999999999E-2</c:v>
                </c:pt>
                <c:pt idx="57">
                  <c:v>2.7688378E-2</c:v>
                </c:pt>
                <c:pt idx="58">
                  <c:v>3.4706984000000003E-2</c:v>
                </c:pt>
                <c:pt idx="59">
                  <c:v>4.1691395999999999E-2</c:v>
                </c:pt>
                <c:pt idx="60">
                  <c:v>4.4410027999999997E-2</c:v>
                </c:pt>
                <c:pt idx="61">
                  <c:v>4.4637863E-2</c:v>
                </c:pt>
                <c:pt idx="62">
                  <c:v>4.4869177000000003E-2</c:v>
                </c:pt>
                <c:pt idx="63">
                  <c:v>4.5754317000000003E-2</c:v>
                </c:pt>
                <c:pt idx="64">
                  <c:v>4.4934187E-2</c:v>
                </c:pt>
                <c:pt idx="65">
                  <c:v>4.2186987000000002E-2</c:v>
                </c:pt>
                <c:pt idx="66">
                  <c:v>4.2206439999999998E-2</c:v>
                </c:pt>
                <c:pt idx="67">
                  <c:v>4.9568596999999999E-2</c:v>
                </c:pt>
                <c:pt idx="68">
                  <c:v>6.1575530000000003E-2</c:v>
                </c:pt>
                <c:pt idx="69">
                  <c:v>6.8335980000000004E-2</c:v>
                </c:pt>
                <c:pt idx="70">
                  <c:v>6.2482019999999999E-2</c:v>
                </c:pt>
                <c:pt idx="71">
                  <c:v>4.5594570000000001E-2</c:v>
                </c:pt>
                <c:pt idx="72">
                  <c:v>2.719891E-2</c:v>
                </c:pt>
                <c:pt idx="73">
                  <c:v>1.5549413E-2</c:v>
                </c:pt>
                <c:pt idx="74">
                  <c:v>1.3033355999999999E-2</c:v>
                </c:pt>
                <c:pt idx="75">
                  <c:v>1.5555216E-2</c:v>
                </c:pt>
                <c:pt idx="76">
                  <c:v>1.8927744E-2</c:v>
                </c:pt>
                <c:pt idx="77">
                  <c:v>2.1762061999999999E-2</c:v>
                </c:pt>
                <c:pt idx="78">
                  <c:v>2.5343124000000002E-2</c:v>
                </c:pt>
                <c:pt idx="79">
                  <c:v>2.900703E-2</c:v>
                </c:pt>
                <c:pt idx="80">
                  <c:v>2.8840480000000002E-2</c:v>
                </c:pt>
                <c:pt idx="81">
                  <c:v>2.1989453999999999E-2</c:v>
                </c:pt>
                <c:pt idx="82">
                  <c:v>9.3297529999999997E-3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6.8812756999999999E-3</c:v>
                </c:pt>
                <c:pt idx="89">
                  <c:v>1.5810602999999999E-2</c:v>
                </c:pt>
                <c:pt idx="90">
                  <c:v>2.2885987999999999E-2</c:v>
                </c:pt>
                <c:pt idx="91">
                  <c:v>2.8565978999999998E-2</c:v>
                </c:pt>
                <c:pt idx="92">
                  <c:v>3.1909953999999997E-2</c:v>
                </c:pt>
                <c:pt idx="93">
                  <c:v>3.3437929999999998E-2</c:v>
                </c:pt>
                <c:pt idx="94">
                  <c:v>3.3575411999999999E-2</c:v>
                </c:pt>
                <c:pt idx="95">
                  <c:v>3.2323820000000003E-2</c:v>
                </c:pt>
                <c:pt idx="96">
                  <c:v>3.2189026000000003E-2</c:v>
                </c:pt>
                <c:pt idx="97">
                  <c:v>3.2465386999999998E-2</c:v>
                </c:pt>
                <c:pt idx="98">
                  <c:v>3.2653287000000003E-2</c:v>
                </c:pt>
                <c:pt idx="99">
                  <c:v>3.2401144999999999E-2</c:v>
                </c:pt>
                <c:pt idx="100">
                  <c:v>3.1706977999999997E-2</c:v>
                </c:pt>
                <c:pt idx="101">
                  <c:v>3.0588298999999999E-2</c:v>
                </c:pt>
                <c:pt idx="102">
                  <c:v>2.9570223999999999E-2</c:v>
                </c:pt>
                <c:pt idx="103">
                  <c:v>2.9090008000000001E-2</c:v>
                </c:pt>
                <c:pt idx="104">
                  <c:v>2.8015627000000001E-2</c:v>
                </c:pt>
                <c:pt idx="105">
                  <c:v>2.6403006E-2</c:v>
                </c:pt>
                <c:pt idx="106">
                  <c:v>2.4165572999999999E-2</c:v>
                </c:pt>
                <c:pt idx="107">
                  <c:v>2.1875847E-2</c:v>
                </c:pt>
                <c:pt idx="108">
                  <c:v>1.8412337000000001E-2</c:v>
                </c:pt>
                <c:pt idx="109">
                  <c:v>1.4385177000000001E-2</c:v>
                </c:pt>
                <c:pt idx="110">
                  <c:v>1.0331734E-2</c:v>
                </c:pt>
                <c:pt idx="111">
                  <c:v>5.6111360000000001E-3</c:v>
                </c:pt>
                <c:pt idx="112">
                  <c:v>6.5200000000000002E-4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6543-4E33-92ED-09B2BB7691E7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[4]Sheet1!$D$970:$DT$970</c:f>
              <c:numCache>
                <c:formatCode>General</c:formatCode>
                <c:ptCount val="121"/>
                <c:pt idx="0">
                  <c:v>2.0494419999999998E-3</c:v>
                </c:pt>
                <c:pt idx="1">
                  <c:v>3.7800000000000003E-4</c:v>
                </c:pt>
                <c:pt idx="2">
                  <c:v>1.3554413000000001E-3</c:v>
                </c:pt>
                <c:pt idx="3">
                  <c:v>1.4144493E-3</c:v>
                </c:pt>
                <c:pt idx="4">
                  <c:v>1.6602906E-3</c:v>
                </c:pt>
                <c:pt idx="5">
                  <c:v>2.675934E-3</c:v>
                </c:pt>
                <c:pt idx="6">
                  <c:v>4.5684699999999998E-3</c:v>
                </c:pt>
                <c:pt idx="7">
                  <c:v>6.9440229999999997E-3</c:v>
                </c:pt>
                <c:pt idx="8">
                  <c:v>7.2086086000000002E-3</c:v>
                </c:pt>
                <c:pt idx="9">
                  <c:v>4.1502196999999999E-3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6.6399999999999999E-4</c:v>
                </c:pt>
                <c:pt idx="15">
                  <c:v>7.5036534E-3</c:v>
                </c:pt>
                <c:pt idx="16">
                  <c:v>1.3180742E-2</c:v>
                </c:pt>
                <c:pt idx="17">
                  <c:v>1.3852323E-2</c:v>
                </c:pt>
                <c:pt idx="18">
                  <c:v>9.5234110000000007E-3</c:v>
                </c:pt>
                <c:pt idx="19">
                  <c:v>1.5950163E-3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3.6657576000000002E-3</c:v>
                </c:pt>
                <c:pt idx="27">
                  <c:v>1.0268106000000001E-2</c:v>
                </c:pt>
                <c:pt idx="28">
                  <c:v>1.5504731000000001E-2</c:v>
                </c:pt>
                <c:pt idx="29">
                  <c:v>1.8821695999999999E-2</c:v>
                </c:pt>
                <c:pt idx="30">
                  <c:v>2.1770011999999998E-2</c:v>
                </c:pt>
                <c:pt idx="31">
                  <c:v>2.4148653999999999E-2</c:v>
                </c:pt>
                <c:pt idx="32">
                  <c:v>2.5056704999999999E-2</c:v>
                </c:pt>
                <c:pt idx="33">
                  <c:v>2.6406572999999999E-2</c:v>
                </c:pt>
                <c:pt idx="34">
                  <c:v>2.794468E-2</c:v>
                </c:pt>
                <c:pt idx="35">
                  <c:v>2.9359685E-2</c:v>
                </c:pt>
                <c:pt idx="36">
                  <c:v>2.8938714000000001E-2</c:v>
                </c:pt>
                <c:pt idx="37">
                  <c:v>2.5788637E-2</c:v>
                </c:pt>
                <c:pt idx="38">
                  <c:v>2.0958489E-2</c:v>
                </c:pt>
                <c:pt idx="39">
                  <c:v>1.6178338E-2</c:v>
                </c:pt>
                <c:pt idx="40">
                  <c:v>1.1598242999999999E-2</c:v>
                </c:pt>
                <c:pt idx="41">
                  <c:v>8.6173090000000001E-3</c:v>
                </c:pt>
                <c:pt idx="42">
                  <c:v>6.9517299999999997E-3</c:v>
                </c:pt>
                <c:pt idx="43">
                  <c:v>8.8726289999999999E-3</c:v>
                </c:pt>
                <c:pt idx="44">
                  <c:v>1.5363359E-2</c:v>
                </c:pt>
                <c:pt idx="45">
                  <c:v>2.4121705E-2</c:v>
                </c:pt>
                <c:pt idx="46">
                  <c:v>3.1307670000000003E-2</c:v>
                </c:pt>
                <c:pt idx="47">
                  <c:v>3.4480374000000001E-2</c:v>
                </c:pt>
                <c:pt idx="48">
                  <c:v>3.4558944000000001E-2</c:v>
                </c:pt>
                <c:pt idx="49">
                  <c:v>3.3640272999999998E-2</c:v>
                </c:pt>
                <c:pt idx="50">
                  <c:v>3.2597010000000003E-2</c:v>
                </c:pt>
                <c:pt idx="51">
                  <c:v>3.2562821999999998E-2</c:v>
                </c:pt>
                <c:pt idx="52">
                  <c:v>3.3461093999999997E-2</c:v>
                </c:pt>
                <c:pt idx="53">
                  <c:v>3.3583727000000001E-2</c:v>
                </c:pt>
                <c:pt idx="54">
                  <c:v>3.1005247999999999E-2</c:v>
                </c:pt>
                <c:pt idx="55">
                  <c:v>2.7063508E-2</c:v>
                </c:pt>
                <c:pt idx="56">
                  <c:v>2.4839529999999999E-2</c:v>
                </c:pt>
                <c:pt idx="57">
                  <c:v>2.7688378E-2</c:v>
                </c:pt>
                <c:pt idx="58">
                  <c:v>3.4706984000000003E-2</c:v>
                </c:pt>
                <c:pt idx="59">
                  <c:v>4.1691395999999999E-2</c:v>
                </c:pt>
                <c:pt idx="60">
                  <c:v>4.4410027999999997E-2</c:v>
                </c:pt>
                <c:pt idx="61">
                  <c:v>4.4637863E-2</c:v>
                </c:pt>
                <c:pt idx="62">
                  <c:v>4.4869177000000003E-2</c:v>
                </c:pt>
                <c:pt idx="63">
                  <c:v>4.5754317000000003E-2</c:v>
                </c:pt>
                <c:pt idx="64">
                  <c:v>4.4934187E-2</c:v>
                </c:pt>
                <c:pt idx="65">
                  <c:v>4.2186987000000002E-2</c:v>
                </c:pt>
                <c:pt idx="66">
                  <c:v>4.2206439999999998E-2</c:v>
                </c:pt>
                <c:pt idx="67">
                  <c:v>4.9568596999999999E-2</c:v>
                </c:pt>
                <c:pt idx="68">
                  <c:v>6.1575530000000003E-2</c:v>
                </c:pt>
                <c:pt idx="69">
                  <c:v>6.8335980000000004E-2</c:v>
                </c:pt>
                <c:pt idx="70">
                  <c:v>6.2482019999999999E-2</c:v>
                </c:pt>
                <c:pt idx="71">
                  <c:v>4.5594570000000001E-2</c:v>
                </c:pt>
                <c:pt idx="72">
                  <c:v>2.719891E-2</c:v>
                </c:pt>
                <c:pt idx="73">
                  <c:v>1.5549413E-2</c:v>
                </c:pt>
                <c:pt idx="74">
                  <c:v>1.3033355999999999E-2</c:v>
                </c:pt>
                <c:pt idx="75">
                  <c:v>1.5555216E-2</c:v>
                </c:pt>
                <c:pt idx="76">
                  <c:v>1.8927744E-2</c:v>
                </c:pt>
                <c:pt idx="77">
                  <c:v>2.1762061999999999E-2</c:v>
                </c:pt>
                <c:pt idx="78">
                  <c:v>2.5343124000000002E-2</c:v>
                </c:pt>
                <c:pt idx="79">
                  <c:v>2.900703E-2</c:v>
                </c:pt>
                <c:pt idx="80">
                  <c:v>2.8840480000000002E-2</c:v>
                </c:pt>
                <c:pt idx="81">
                  <c:v>2.1989453999999999E-2</c:v>
                </c:pt>
                <c:pt idx="82">
                  <c:v>9.3297529999999997E-3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6.8812756999999999E-3</c:v>
                </c:pt>
                <c:pt idx="89">
                  <c:v>1.5810602999999999E-2</c:v>
                </c:pt>
                <c:pt idx="90">
                  <c:v>2.2885987999999999E-2</c:v>
                </c:pt>
                <c:pt idx="91">
                  <c:v>2.8565978999999998E-2</c:v>
                </c:pt>
                <c:pt idx="92">
                  <c:v>3.1909953999999997E-2</c:v>
                </c:pt>
                <c:pt idx="93">
                  <c:v>3.3437929999999998E-2</c:v>
                </c:pt>
                <c:pt idx="94">
                  <c:v>3.3575411999999999E-2</c:v>
                </c:pt>
                <c:pt idx="95">
                  <c:v>3.2323820000000003E-2</c:v>
                </c:pt>
                <c:pt idx="96">
                  <c:v>3.2189026000000003E-2</c:v>
                </c:pt>
                <c:pt idx="97">
                  <c:v>3.2465386999999998E-2</c:v>
                </c:pt>
                <c:pt idx="98">
                  <c:v>3.2653287000000003E-2</c:v>
                </c:pt>
                <c:pt idx="99">
                  <c:v>3.2401144999999999E-2</c:v>
                </c:pt>
                <c:pt idx="100">
                  <c:v>3.1706977999999997E-2</c:v>
                </c:pt>
                <c:pt idx="101">
                  <c:v>3.0588298999999999E-2</c:v>
                </c:pt>
                <c:pt idx="102">
                  <c:v>2.9570223999999999E-2</c:v>
                </c:pt>
                <c:pt idx="103">
                  <c:v>2.9090008000000001E-2</c:v>
                </c:pt>
                <c:pt idx="104">
                  <c:v>2.8015627000000001E-2</c:v>
                </c:pt>
                <c:pt idx="105">
                  <c:v>2.6403006E-2</c:v>
                </c:pt>
                <c:pt idx="106">
                  <c:v>2.4165572999999999E-2</c:v>
                </c:pt>
                <c:pt idx="107">
                  <c:v>2.1875847E-2</c:v>
                </c:pt>
                <c:pt idx="108">
                  <c:v>1.8412337000000001E-2</c:v>
                </c:pt>
                <c:pt idx="109">
                  <c:v>1.4385177000000001E-2</c:v>
                </c:pt>
                <c:pt idx="110">
                  <c:v>1.0331734E-2</c:v>
                </c:pt>
                <c:pt idx="111">
                  <c:v>5.6111360000000001E-3</c:v>
                </c:pt>
                <c:pt idx="112">
                  <c:v>6.5200000000000002E-4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6543-4E33-92ED-09B2BB7691E7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[4]Sheet1!$D$971:$DT$971</c:f>
              <c:numCache>
                <c:formatCode>General</c:formatCode>
                <c:ptCount val="121"/>
                <c:pt idx="0">
                  <c:v>2.0494419999999998E-3</c:v>
                </c:pt>
                <c:pt idx="1">
                  <c:v>3.7800000000000003E-4</c:v>
                </c:pt>
                <c:pt idx="2">
                  <c:v>1.3554413000000001E-3</c:v>
                </c:pt>
                <c:pt idx="3">
                  <c:v>1.4144493E-3</c:v>
                </c:pt>
                <c:pt idx="4">
                  <c:v>1.6602906E-3</c:v>
                </c:pt>
                <c:pt idx="5">
                  <c:v>2.675934E-3</c:v>
                </c:pt>
                <c:pt idx="6">
                  <c:v>4.5684699999999998E-3</c:v>
                </c:pt>
                <c:pt idx="7">
                  <c:v>6.9440229999999997E-3</c:v>
                </c:pt>
                <c:pt idx="8">
                  <c:v>7.2086086000000002E-3</c:v>
                </c:pt>
                <c:pt idx="9">
                  <c:v>4.1502196999999999E-3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6.6399999999999999E-4</c:v>
                </c:pt>
                <c:pt idx="15">
                  <c:v>7.5036534E-3</c:v>
                </c:pt>
                <c:pt idx="16">
                  <c:v>1.3180742E-2</c:v>
                </c:pt>
                <c:pt idx="17">
                  <c:v>1.3852323E-2</c:v>
                </c:pt>
                <c:pt idx="18">
                  <c:v>9.5234110000000007E-3</c:v>
                </c:pt>
                <c:pt idx="19">
                  <c:v>1.5950163E-3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3.6657576000000002E-3</c:v>
                </c:pt>
                <c:pt idx="27">
                  <c:v>1.0268106000000001E-2</c:v>
                </c:pt>
                <c:pt idx="28">
                  <c:v>1.5504731000000001E-2</c:v>
                </c:pt>
                <c:pt idx="29">
                  <c:v>1.8821695999999999E-2</c:v>
                </c:pt>
                <c:pt idx="30">
                  <c:v>2.1770011999999998E-2</c:v>
                </c:pt>
                <c:pt idx="31">
                  <c:v>2.4148653999999999E-2</c:v>
                </c:pt>
                <c:pt idx="32">
                  <c:v>2.5056704999999999E-2</c:v>
                </c:pt>
                <c:pt idx="33">
                  <c:v>2.6406572999999999E-2</c:v>
                </c:pt>
                <c:pt idx="34">
                  <c:v>2.794468E-2</c:v>
                </c:pt>
                <c:pt idx="35">
                  <c:v>2.9359685E-2</c:v>
                </c:pt>
                <c:pt idx="36">
                  <c:v>2.8938714000000001E-2</c:v>
                </c:pt>
                <c:pt idx="37">
                  <c:v>2.5788637E-2</c:v>
                </c:pt>
                <c:pt idx="38">
                  <c:v>2.0958489E-2</c:v>
                </c:pt>
                <c:pt idx="39">
                  <c:v>1.6178338E-2</c:v>
                </c:pt>
                <c:pt idx="40">
                  <c:v>1.1598242999999999E-2</c:v>
                </c:pt>
                <c:pt idx="41">
                  <c:v>8.6173090000000001E-3</c:v>
                </c:pt>
                <c:pt idx="42">
                  <c:v>6.9517299999999997E-3</c:v>
                </c:pt>
                <c:pt idx="43">
                  <c:v>8.8726289999999999E-3</c:v>
                </c:pt>
                <c:pt idx="44">
                  <c:v>1.5363359E-2</c:v>
                </c:pt>
                <c:pt idx="45">
                  <c:v>2.4121705E-2</c:v>
                </c:pt>
                <c:pt idx="46">
                  <c:v>3.1307670000000003E-2</c:v>
                </c:pt>
                <c:pt idx="47">
                  <c:v>3.4480374000000001E-2</c:v>
                </c:pt>
                <c:pt idx="48">
                  <c:v>3.4558944000000001E-2</c:v>
                </c:pt>
                <c:pt idx="49">
                  <c:v>3.3640272999999998E-2</c:v>
                </c:pt>
                <c:pt idx="50">
                  <c:v>3.2597010000000003E-2</c:v>
                </c:pt>
                <c:pt idx="51">
                  <c:v>3.2562821999999998E-2</c:v>
                </c:pt>
                <c:pt idx="52">
                  <c:v>3.3461093999999997E-2</c:v>
                </c:pt>
                <c:pt idx="53">
                  <c:v>3.3583727000000001E-2</c:v>
                </c:pt>
                <c:pt idx="54">
                  <c:v>3.1005247999999999E-2</c:v>
                </c:pt>
                <c:pt idx="55">
                  <c:v>2.7063508E-2</c:v>
                </c:pt>
                <c:pt idx="56">
                  <c:v>2.4839529999999999E-2</c:v>
                </c:pt>
                <c:pt idx="57">
                  <c:v>2.7688378E-2</c:v>
                </c:pt>
                <c:pt idx="58">
                  <c:v>3.4706984000000003E-2</c:v>
                </c:pt>
                <c:pt idx="59">
                  <c:v>4.1691395999999999E-2</c:v>
                </c:pt>
                <c:pt idx="60">
                  <c:v>4.4410027999999997E-2</c:v>
                </c:pt>
                <c:pt idx="61">
                  <c:v>4.4637863E-2</c:v>
                </c:pt>
                <c:pt idx="62">
                  <c:v>4.4869177000000003E-2</c:v>
                </c:pt>
                <c:pt idx="63">
                  <c:v>4.5754317000000003E-2</c:v>
                </c:pt>
                <c:pt idx="64">
                  <c:v>4.4934187E-2</c:v>
                </c:pt>
                <c:pt idx="65">
                  <c:v>4.2186987000000002E-2</c:v>
                </c:pt>
                <c:pt idx="66">
                  <c:v>4.2206439999999998E-2</c:v>
                </c:pt>
                <c:pt idx="67">
                  <c:v>4.9568596999999999E-2</c:v>
                </c:pt>
                <c:pt idx="68">
                  <c:v>6.1575530000000003E-2</c:v>
                </c:pt>
                <c:pt idx="69">
                  <c:v>6.8335980000000004E-2</c:v>
                </c:pt>
                <c:pt idx="70">
                  <c:v>6.2482019999999999E-2</c:v>
                </c:pt>
                <c:pt idx="71">
                  <c:v>4.5594570000000001E-2</c:v>
                </c:pt>
                <c:pt idx="72">
                  <c:v>2.719891E-2</c:v>
                </c:pt>
                <c:pt idx="73">
                  <c:v>1.5549413E-2</c:v>
                </c:pt>
                <c:pt idx="74">
                  <c:v>1.3033355999999999E-2</c:v>
                </c:pt>
                <c:pt idx="75">
                  <c:v>1.5555216E-2</c:v>
                </c:pt>
                <c:pt idx="76">
                  <c:v>1.8927744E-2</c:v>
                </c:pt>
                <c:pt idx="77">
                  <c:v>2.1762061999999999E-2</c:v>
                </c:pt>
                <c:pt idx="78">
                  <c:v>2.5343124000000002E-2</c:v>
                </c:pt>
                <c:pt idx="79">
                  <c:v>2.900703E-2</c:v>
                </c:pt>
                <c:pt idx="80">
                  <c:v>2.8840480000000002E-2</c:v>
                </c:pt>
                <c:pt idx="81">
                  <c:v>2.1989453999999999E-2</c:v>
                </c:pt>
                <c:pt idx="82">
                  <c:v>9.3297529999999997E-3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6.8812756999999999E-3</c:v>
                </c:pt>
                <c:pt idx="89">
                  <c:v>1.5810602999999999E-2</c:v>
                </c:pt>
                <c:pt idx="90">
                  <c:v>2.2885987999999999E-2</c:v>
                </c:pt>
                <c:pt idx="91">
                  <c:v>2.8565978999999998E-2</c:v>
                </c:pt>
                <c:pt idx="92">
                  <c:v>3.1909953999999997E-2</c:v>
                </c:pt>
                <c:pt idx="93">
                  <c:v>3.3437929999999998E-2</c:v>
                </c:pt>
                <c:pt idx="94">
                  <c:v>3.3575411999999999E-2</c:v>
                </c:pt>
                <c:pt idx="95">
                  <c:v>3.2323820000000003E-2</c:v>
                </c:pt>
                <c:pt idx="96">
                  <c:v>3.2189026000000003E-2</c:v>
                </c:pt>
                <c:pt idx="97">
                  <c:v>3.2465386999999998E-2</c:v>
                </c:pt>
                <c:pt idx="98">
                  <c:v>3.2653287000000003E-2</c:v>
                </c:pt>
                <c:pt idx="99">
                  <c:v>3.2401144999999999E-2</c:v>
                </c:pt>
                <c:pt idx="100">
                  <c:v>3.1706977999999997E-2</c:v>
                </c:pt>
                <c:pt idx="101">
                  <c:v>3.0588298999999999E-2</c:v>
                </c:pt>
                <c:pt idx="102">
                  <c:v>2.9570223999999999E-2</c:v>
                </c:pt>
                <c:pt idx="103">
                  <c:v>2.9090008000000001E-2</c:v>
                </c:pt>
                <c:pt idx="104">
                  <c:v>2.8015627000000001E-2</c:v>
                </c:pt>
                <c:pt idx="105">
                  <c:v>2.6403006E-2</c:v>
                </c:pt>
                <c:pt idx="106">
                  <c:v>2.4165572999999999E-2</c:v>
                </c:pt>
                <c:pt idx="107">
                  <c:v>2.1875847E-2</c:v>
                </c:pt>
                <c:pt idx="108">
                  <c:v>1.8412337000000001E-2</c:v>
                </c:pt>
                <c:pt idx="109">
                  <c:v>1.4385177000000001E-2</c:v>
                </c:pt>
                <c:pt idx="110">
                  <c:v>1.0331734E-2</c:v>
                </c:pt>
                <c:pt idx="111">
                  <c:v>5.6111360000000001E-3</c:v>
                </c:pt>
                <c:pt idx="112">
                  <c:v>6.5200000000000002E-4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6543-4E33-92ED-09B2BB7691E7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[4]Sheet1!$D$972:$DT$972</c:f>
              <c:numCache>
                <c:formatCode>General</c:formatCode>
                <c:ptCount val="121"/>
                <c:pt idx="0">
                  <c:v>2.0494419999999998E-3</c:v>
                </c:pt>
                <c:pt idx="1">
                  <c:v>3.7800000000000003E-4</c:v>
                </c:pt>
                <c:pt idx="2">
                  <c:v>1.3554413000000001E-3</c:v>
                </c:pt>
                <c:pt idx="3">
                  <c:v>1.4144493E-3</c:v>
                </c:pt>
                <c:pt idx="4">
                  <c:v>1.6602906E-3</c:v>
                </c:pt>
                <c:pt idx="5">
                  <c:v>2.675934E-3</c:v>
                </c:pt>
                <c:pt idx="6">
                  <c:v>4.5684699999999998E-3</c:v>
                </c:pt>
                <c:pt idx="7">
                  <c:v>6.9440229999999997E-3</c:v>
                </c:pt>
                <c:pt idx="8">
                  <c:v>7.2086086000000002E-3</c:v>
                </c:pt>
                <c:pt idx="9">
                  <c:v>4.1502196999999999E-3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6.6399999999999999E-4</c:v>
                </c:pt>
                <c:pt idx="15">
                  <c:v>7.5036534E-3</c:v>
                </c:pt>
                <c:pt idx="16">
                  <c:v>1.3180742E-2</c:v>
                </c:pt>
                <c:pt idx="17">
                  <c:v>1.3852323E-2</c:v>
                </c:pt>
                <c:pt idx="18">
                  <c:v>9.5234110000000007E-3</c:v>
                </c:pt>
                <c:pt idx="19">
                  <c:v>1.5950163E-3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3.6657576000000002E-3</c:v>
                </c:pt>
                <c:pt idx="27">
                  <c:v>1.0268106000000001E-2</c:v>
                </c:pt>
                <c:pt idx="28">
                  <c:v>1.5504731000000001E-2</c:v>
                </c:pt>
                <c:pt idx="29">
                  <c:v>1.8821695999999999E-2</c:v>
                </c:pt>
                <c:pt idx="30">
                  <c:v>2.1770011999999998E-2</c:v>
                </c:pt>
                <c:pt idx="31">
                  <c:v>2.4148653999999999E-2</c:v>
                </c:pt>
                <c:pt idx="32">
                  <c:v>2.5056704999999999E-2</c:v>
                </c:pt>
                <c:pt idx="33">
                  <c:v>2.6406572999999999E-2</c:v>
                </c:pt>
                <c:pt idx="34">
                  <c:v>2.794468E-2</c:v>
                </c:pt>
                <c:pt idx="35">
                  <c:v>2.9359685E-2</c:v>
                </c:pt>
                <c:pt idx="36">
                  <c:v>2.8938714000000001E-2</c:v>
                </c:pt>
                <c:pt idx="37">
                  <c:v>2.5788637E-2</c:v>
                </c:pt>
                <c:pt idx="38">
                  <c:v>2.0958489E-2</c:v>
                </c:pt>
                <c:pt idx="39">
                  <c:v>1.6178338E-2</c:v>
                </c:pt>
                <c:pt idx="40">
                  <c:v>1.1598242999999999E-2</c:v>
                </c:pt>
                <c:pt idx="41">
                  <c:v>8.6173090000000001E-3</c:v>
                </c:pt>
                <c:pt idx="42">
                  <c:v>6.9517299999999997E-3</c:v>
                </c:pt>
                <c:pt idx="43">
                  <c:v>8.8726289999999999E-3</c:v>
                </c:pt>
                <c:pt idx="44">
                  <c:v>1.5363359E-2</c:v>
                </c:pt>
                <c:pt idx="45">
                  <c:v>2.4121705E-2</c:v>
                </c:pt>
                <c:pt idx="46">
                  <c:v>3.1307670000000003E-2</c:v>
                </c:pt>
                <c:pt idx="47">
                  <c:v>3.4480374000000001E-2</c:v>
                </c:pt>
                <c:pt idx="48">
                  <c:v>3.4558944000000001E-2</c:v>
                </c:pt>
                <c:pt idx="49">
                  <c:v>3.3640272999999998E-2</c:v>
                </c:pt>
                <c:pt idx="50">
                  <c:v>3.2597010000000003E-2</c:v>
                </c:pt>
                <c:pt idx="51">
                  <c:v>3.2562821999999998E-2</c:v>
                </c:pt>
                <c:pt idx="52">
                  <c:v>3.3461093999999997E-2</c:v>
                </c:pt>
                <c:pt idx="53">
                  <c:v>3.3583727000000001E-2</c:v>
                </c:pt>
                <c:pt idx="54">
                  <c:v>3.1005247999999999E-2</c:v>
                </c:pt>
                <c:pt idx="55">
                  <c:v>2.7063508E-2</c:v>
                </c:pt>
                <c:pt idx="56">
                  <c:v>2.4839529999999999E-2</c:v>
                </c:pt>
                <c:pt idx="57">
                  <c:v>2.7688378E-2</c:v>
                </c:pt>
                <c:pt idx="58">
                  <c:v>3.4706984000000003E-2</c:v>
                </c:pt>
                <c:pt idx="59">
                  <c:v>4.1691395999999999E-2</c:v>
                </c:pt>
                <c:pt idx="60">
                  <c:v>4.4410027999999997E-2</c:v>
                </c:pt>
                <c:pt idx="61">
                  <c:v>4.4637863E-2</c:v>
                </c:pt>
                <c:pt idx="62">
                  <c:v>4.4869177000000003E-2</c:v>
                </c:pt>
                <c:pt idx="63">
                  <c:v>4.5754317000000003E-2</c:v>
                </c:pt>
                <c:pt idx="64">
                  <c:v>4.4934187E-2</c:v>
                </c:pt>
                <c:pt idx="65">
                  <c:v>4.2186987000000002E-2</c:v>
                </c:pt>
                <c:pt idx="66">
                  <c:v>4.2206439999999998E-2</c:v>
                </c:pt>
                <c:pt idx="67">
                  <c:v>4.9568596999999999E-2</c:v>
                </c:pt>
                <c:pt idx="68">
                  <c:v>6.1575530000000003E-2</c:v>
                </c:pt>
                <c:pt idx="69">
                  <c:v>6.8335980000000004E-2</c:v>
                </c:pt>
                <c:pt idx="70">
                  <c:v>6.2482019999999999E-2</c:v>
                </c:pt>
                <c:pt idx="71">
                  <c:v>4.5594570000000001E-2</c:v>
                </c:pt>
                <c:pt idx="72">
                  <c:v>2.719891E-2</c:v>
                </c:pt>
                <c:pt idx="73">
                  <c:v>1.5549413E-2</c:v>
                </c:pt>
                <c:pt idx="74">
                  <c:v>1.3033355999999999E-2</c:v>
                </c:pt>
                <c:pt idx="75">
                  <c:v>1.5555216E-2</c:v>
                </c:pt>
                <c:pt idx="76">
                  <c:v>1.8927744E-2</c:v>
                </c:pt>
                <c:pt idx="77">
                  <c:v>2.1762061999999999E-2</c:v>
                </c:pt>
                <c:pt idx="78">
                  <c:v>2.5343124000000002E-2</c:v>
                </c:pt>
                <c:pt idx="79">
                  <c:v>2.900703E-2</c:v>
                </c:pt>
                <c:pt idx="80">
                  <c:v>2.8840480000000002E-2</c:v>
                </c:pt>
                <c:pt idx="81">
                  <c:v>2.1989453999999999E-2</c:v>
                </c:pt>
                <c:pt idx="82">
                  <c:v>9.3297529999999997E-3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6.8812756999999999E-3</c:v>
                </c:pt>
                <c:pt idx="89">
                  <c:v>1.5810602999999999E-2</c:v>
                </c:pt>
                <c:pt idx="90">
                  <c:v>2.2885987999999999E-2</c:v>
                </c:pt>
                <c:pt idx="91">
                  <c:v>2.8565978999999998E-2</c:v>
                </c:pt>
                <c:pt idx="92">
                  <c:v>3.1909953999999997E-2</c:v>
                </c:pt>
                <c:pt idx="93">
                  <c:v>3.3437929999999998E-2</c:v>
                </c:pt>
                <c:pt idx="94">
                  <c:v>3.3575411999999999E-2</c:v>
                </c:pt>
                <c:pt idx="95">
                  <c:v>3.2323820000000003E-2</c:v>
                </c:pt>
                <c:pt idx="96">
                  <c:v>3.2189026000000003E-2</c:v>
                </c:pt>
                <c:pt idx="97">
                  <c:v>3.2465386999999998E-2</c:v>
                </c:pt>
                <c:pt idx="98">
                  <c:v>3.2653287000000003E-2</c:v>
                </c:pt>
                <c:pt idx="99">
                  <c:v>3.2401144999999999E-2</c:v>
                </c:pt>
                <c:pt idx="100">
                  <c:v>3.1706977999999997E-2</c:v>
                </c:pt>
                <c:pt idx="101">
                  <c:v>3.0588298999999999E-2</c:v>
                </c:pt>
                <c:pt idx="102">
                  <c:v>2.9570223999999999E-2</c:v>
                </c:pt>
                <c:pt idx="103">
                  <c:v>2.9090008000000001E-2</c:v>
                </c:pt>
                <c:pt idx="104">
                  <c:v>2.8015627000000001E-2</c:v>
                </c:pt>
                <c:pt idx="105">
                  <c:v>2.6403006E-2</c:v>
                </c:pt>
                <c:pt idx="106">
                  <c:v>2.4165572999999999E-2</c:v>
                </c:pt>
                <c:pt idx="107">
                  <c:v>2.1875847E-2</c:v>
                </c:pt>
                <c:pt idx="108">
                  <c:v>1.8412337000000001E-2</c:v>
                </c:pt>
                <c:pt idx="109">
                  <c:v>1.4385177000000001E-2</c:v>
                </c:pt>
                <c:pt idx="110">
                  <c:v>1.0331734E-2</c:v>
                </c:pt>
                <c:pt idx="111">
                  <c:v>5.6111360000000001E-3</c:v>
                </c:pt>
                <c:pt idx="112">
                  <c:v>6.5200000000000002E-4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6543-4E33-92ED-09B2BB7691E7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[4]Sheet1!$D$973:$DT$973</c:f>
              <c:numCache>
                <c:formatCode>General</c:formatCode>
                <c:ptCount val="121"/>
                <c:pt idx="0">
                  <c:v>2.0494419999999998E-3</c:v>
                </c:pt>
                <c:pt idx="1">
                  <c:v>3.7800000000000003E-4</c:v>
                </c:pt>
                <c:pt idx="2">
                  <c:v>1.3554413000000001E-3</c:v>
                </c:pt>
                <c:pt idx="3">
                  <c:v>1.4144493E-3</c:v>
                </c:pt>
                <c:pt idx="4">
                  <c:v>1.6602906E-3</c:v>
                </c:pt>
                <c:pt idx="5">
                  <c:v>2.675934E-3</c:v>
                </c:pt>
                <c:pt idx="6">
                  <c:v>4.5684699999999998E-3</c:v>
                </c:pt>
                <c:pt idx="7">
                  <c:v>6.9440229999999997E-3</c:v>
                </c:pt>
                <c:pt idx="8">
                  <c:v>7.2086086000000002E-3</c:v>
                </c:pt>
                <c:pt idx="9">
                  <c:v>4.1502196999999999E-3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6.6399999999999999E-4</c:v>
                </c:pt>
                <c:pt idx="15">
                  <c:v>7.5036534E-3</c:v>
                </c:pt>
                <c:pt idx="16">
                  <c:v>1.3180742E-2</c:v>
                </c:pt>
                <c:pt idx="17">
                  <c:v>1.3852323E-2</c:v>
                </c:pt>
                <c:pt idx="18">
                  <c:v>9.5234110000000007E-3</c:v>
                </c:pt>
                <c:pt idx="19">
                  <c:v>1.5950163E-3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3.6657576000000002E-3</c:v>
                </c:pt>
                <c:pt idx="27">
                  <c:v>1.0268106000000001E-2</c:v>
                </c:pt>
                <c:pt idx="28">
                  <c:v>1.5504731000000001E-2</c:v>
                </c:pt>
                <c:pt idx="29">
                  <c:v>1.8821695999999999E-2</c:v>
                </c:pt>
                <c:pt idx="30">
                  <c:v>2.1770011999999998E-2</c:v>
                </c:pt>
                <c:pt idx="31">
                  <c:v>2.4148653999999999E-2</c:v>
                </c:pt>
                <c:pt idx="32">
                  <c:v>2.5056704999999999E-2</c:v>
                </c:pt>
                <c:pt idx="33">
                  <c:v>2.6406572999999999E-2</c:v>
                </c:pt>
                <c:pt idx="34">
                  <c:v>2.794468E-2</c:v>
                </c:pt>
                <c:pt idx="35">
                  <c:v>2.9359685E-2</c:v>
                </c:pt>
                <c:pt idx="36">
                  <c:v>2.8938714000000001E-2</c:v>
                </c:pt>
                <c:pt idx="37">
                  <c:v>2.5788637E-2</c:v>
                </c:pt>
                <c:pt idx="38">
                  <c:v>2.0958489E-2</c:v>
                </c:pt>
                <c:pt idx="39">
                  <c:v>1.6178338E-2</c:v>
                </c:pt>
                <c:pt idx="40">
                  <c:v>1.1598242999999999E-2</c:v>
                </c:pt>
                <c:pt idx="41">
                  <c:v>8.6173090000000001E-3</c:v>
                </c:pt>
                <c:pt idx="42">
                  <c:v>6.9517299999999997E-3</c:v>
                </c:pt>
                <c:pt idx="43">
                  <c:v>8.8726289999999999E-3</c:v>
                </c:pt>
                <c:pt idx="44">
                  <c:v>1.5363359E-2</c:v>
                </c:pt>
                <c:pt idx="45">
                  <c:v>2.4121705E-2</c:v>
                </c:pt>
                <c:pt idx="46">
                  <c:v>3.1307670000000003E-2</c:v>
                </c:pt>
                <c:pt idx="47">
                  <c:v>3.4480374000000001E-2</c:v>
                </c:pt>
                <c:pt idx="48">
                  <c:v>3.4558944000000001E-2</c:v>
                </c:pt>
                <c:pt idx="49">
                  <c:v>3.3640272999999998E-2</c:v>
                </c:pt>
                <c:pt idx="50">
                  <c:v>3.2597010000000003E-2</c:v>
                </c:pt>
                <c:pt idx="51">
                  <c:v>3.2562821999999998E-2</c:v>
                </c:pt>
                <c:pt idx="52">
                  <c:v>3.3461093999999997E-2</c:v>
                </c:pt>
                <c:pt idx="53">
                  <c:v>3.3583727000000001E-2</c:v>
                </c:pt>
                <c:pt idx="54">
                  <c:v>3.1005247999999999E-2</c:v>
                </c:pt>
                <c:pt idx="55">
                  <c:v>2.7063508E-2</c:v>
                </c:pt>
                <c:pt idx="56">
                  <c:v>2.4839529999999999E-2</c:v>
                </c:pt>
                <c:pt idx="57">
                  <c:v>2.7688378E-2</c:v>
                </c:pt>
                <c:pt idx="58">
                  <c:v>3.4706984000000003E-2</c:v>
                </c:pt>
                <c:pt idx="59">
                  <c:v>4.1691395999999999E-2</c:v>
                </c:pt>
                <c:pt idx="60">
                  <c:v>4.4410027999999997E-2</c:v>
                </c:pt>
                <c:pt idx="61">
                  <c:v>4.4637863E-2</c:v>
                </c:pt>
                <c:pt idx="62">
                  <c:v>4.4869177000000003E-2</c:v>
                </c:pt>
                <c:pt idx="63">
                  <c:v>4.5754317000000003E-2</c:v>
                </c:pt>
                <c:pt idx="64">
                  <c:v>4.4934187E-2</c:v>
                </c:pt>
                <c:pt idx="65">
                  <c:v>4.2186987000000002E-2</c:v>
                </c:pt>
                <c:pt idx="66">
                  <c:v>4.2206439999999998E-2</c:v>
                </c:pt>
                <c:pt idx="67">
                  <c:v>4.9568596999999999E-2</c:v>
                </c:pt>
                <c:pt idx="68">
                  <c:v>6.1575530000000003E-2</c:v>
                </c:pt>
                <c:pt idx="69">
                  <c:v>6.8335980000000004E-2</c:v>
                </c:pt>
                <c:pt idx="70">
                  <c:v>6.2482019999999999E-2</c:v>
                </c:pt>
                <c:pt idx="71">
                  <c:v>4.5594570000000001E-2</c:v>
                </c:pt>
                <c:pt idx="72">
                  <c:v>2.719891E-2</c:v>
                </c:pt>
                <c:pt idx="73">
                  <c:v>1.5549413E-2</c:v>
                </c:pt>
                <c:pt idx="74">
                  <c:v>1.3033355999999999E-2</c:v>
                </c:pt>
                <c:pt idx="75">
                  <c:v>1.5555216E-2</c:v>
                </c:pt>
                <c:pt idx="76">
                  <c:v>1.8927744E-2</c:v>
                </c:pt>
                <c:pt idx="77">
                  <c:v>2.1762061999999999E-2</c:v>
                </c:pt>
                <c:pt idx="78">
                  <c:v>2.5343124000000002E-2</c:v>
                </c:pt>
                <c:pt idx="79">
                  <c:v>2.900703E-2</c:v>
                </c:pt>
                <c:pt idx="80">
                  <c:v>2.8840480000000002E-2</c:v>
                </c:pt>
                <c:pt idx="81">
                  <c:v>2.1989453999999999E-2</c:v>
                </c:pt>
                <c:pt idx="82">
                  <c:v>9.3297529999999997E-3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6.8812756999999999E-3</c:v>
                </c:pt>
                <c:pt idx="89">
                  <c:v>1.5810602999999999E-2</c:v>
                </c:pt>
                <c:pt idx="90">
                  <c:v>2.2885987999999999E-2</c:v>
                </c:pt>
                <c:pt idx="91">
                  <c:v>2.8565978999999998E-2</c:v>
                </c:pt>
                <c:pt idx="92">
                  <c:v>3.1909953999999997E-2</c:v>
                </c:pt>
                <c:pt idx="93">
                  <c:v>3.3437929999999998E-2</c:v>
                </c:pt>
                <c:pt idx="94">
                  <c:v>3.3575411999999999E-2</c:v>
                </c:pt>
                <c:pt idx="95">
                  <c:v>3.2323820000000003E-2</c:v>
                </c:pt>
                <c:pt idx="96">
                  <c:v>3.2189026000000003E-2</c:v>
                </c:pt>
                <c:pt idx="97">
                  <c:v>3.2465386999999998E-2</c:v>
                </c:pt>
                <c:pt idx="98">
                  <c:v>3.2653287000000003E-2</c:v>
                </c:pt>
                <c:pt idx="99">
                  <c:v>3.2401144999999999E-2</c:v>
                </c:pt>
                <c:pt idx="100">
                  <c:v>3.1706977999999997E-2</c:v>
                </c:pt>
                <c:pt idx="101">
                  <c:v>3.0588298999999999E-2</c:v>
                </c:pt>
                <c:pt idx="102">
                  <c:v>2.9570223999999999E-2</c:v>
                </c:pt>
                <c:pt idx="103">
                  <c:v>2.9090008000000001E-2</c:v>
                </c:pt>
                <c:pt idx="104">
                  <c:v>2.8015627000000001E-2</c:v>
                </c:pt>
                <c:pt idx="105">
                  <c:v>2.6403006E-2</c:v>
                </c:pt>
                <c:pt idx="106">
                  <c:v>2.4165572999999999E-2</c:v>
                </c:pt>
                <c:pt idx="107">
                  <c:v>2.1875847E-2</c:v>
                </c:pt>
                <c:pt idx="108">
                  <c:v>1.8412337000000001E-2</c:v>
                </c:pt>
                <c:pt idx="109">
                  <c:v>1.4385177000000001E-2</c:v>
                </c:pt>
                <c:pt idx="110">
                  <c:v>1.0331734E-2</c:v>
                </c:pt>
                <c:pt idx="111">
                  <c:v>5.6111360000000001E-3</c:v>
                </c:pt>
                <c:pt idx="112">
                  <c:v>6.5200000000000002E-4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6543-4E33-92ED-09B2BB7691E7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[4]Sheet1!$D$974:$DT$974</c:f>
              <c:numCache>
                <c:formatCode>General</c:formatCode>
                <c:ptCount val="121"/>
                <c:pt idx="0">
                  <c:v>2.0494419999999998E-3</c:v>
                </c:pt>
                <c:pt idx="1">
                  <c:v>3.7800000000000003E-4</c:v>
                </c:pt>
                <c:pt idx="2">
                  <c:v>1.3554413000000001E-3</c:v>
                </c:pt>
                <c:pt idx="3">
                  <c:v>1.4144493E-3</c:v>
                </c:pt>
                <c:pt idx="4">
                  <c:v>1.6602906E-3</c:v>
                </c:pt>
                <c:pt idx="5">
                  <c:v>2.675934E-3</c:v>
                </c:pt>
                <c:pt idx="6">
                  <c:v>4.5684699999999998E-3</c:v>
                </c:pt>
                <c:pt idx="7">
                  <c:v>6.9440229999999997E-3</c:v>
                </c:pt>
                <c:pt idx="8">
                  <c:v>7.2086086000000002E-3</c:v>
                </c:pt>
                <c:pt idx="9">
                  <c:v>4.1502196999999999E-3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6.6399999999999999E-4</c:v>
                </c:pt>
                <c:pt idx="15">
                  <c:v>7.5036534E-3</c:v>
                </c:pt>
                <c:pt idx="16">
                  <c:v>1.3180742E-2</c:v>
                </c:pt>
                <c:pt idx="17">
                  <c:v>1.3852323E-2</c:v>
                </c:pt>
                <c:pt idx="18">
                  <c:v>9.5234110000000007E-3</c:v>
                </c:pt>
                <c:pt idx="19">
                  <c:v>1.5950163E-3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3.6657576000000002E-3</c:v>
                </c:pt>
                <c:pt idx="27">
                  <c:v>1.0268106000000001E-2</c:v>
                </c:pt>
                <c:pt idx="28">
                  <c:v>1.5504731000000001E-2</c:v>
                </c:pt>
                <c:pt idx="29">
                  <c:v>1.8821695999999999E-2</c:v>
                </c:pt>
                <c:pt idx="30">
                  <c:v>2.1770011999999998E-2</c:v>
                </c:pt>
                <c:pt idx="31">
                  <c:v>2.4148653999999999E-2</c:v>
                </c:pt>
                <c:pt idx="32">
                  <c:v>2.5056704999999999E-2</c:v>
                </c:pt>
                <c:pt idx="33">
                  <c:v>2.6406572999999999E-2</c:v>
                </c:pt>
                <c:pt idx="34">
                  <c:v>2.794468E-2</c:v>
                </c:pt>
                <c:pt idx="35">
                  <c:v>2.9359685E-2</c:v>
                </c:pt>
                <c:pt idx="36">
                  <c:v>2.8938714000000001E-2</c:v>
                </c:pt>
                <c:pt idx="37">
                  <c:v>2.5788637E-2</c:v>
                </c:pt>
                <c:pt idx="38">
                  <c:v>2.0958489E-2</c:v>
                </c:pt>
                <c:pt idx="39">
                  <c:v>1.6178338E-2</c:v>
                </c:pt>
                <c:pt idx="40">
                  <c:v>1.1598242999999999E-2</c:v>
                </c:pt>
                <c:pt idx="41">
                  <c:v>8.6173090000000001E-3</c:v>
                </c:pt>
                <c:pt idx="42">
                  <c:v>6.9517299999999997E-3</c:v>
                </c:pt>
                <c:pt idx="43">
                  <c:v>8.8726289999999999E-3</c:v>
                </c:pt>
                <c:pt idx="44">
                  <c:v>1.5363359E-2</c:v>
                </c:pt>
                <c:pt idx="45">
                  <c:v>2.4121705E-2</c:v>
                </c:pt>
                <c:pt idx="46">
                  <c:v>3.1307670000000003E-2</c:v>
                </c:pt>
                <c:pt idx="47">
                  <c:v>3.4480374000000001E-2</c:v>
                </c:pt>
                <c:pt idx="48">
                  <c:v>3.4558944000000001E-2</c:v>
                </c:pt>
                <c:pt idx="49">
                  <c:v>3.3640272999999998E-2</c:v>
                </c:pt>
                <c:pt idx="50">
                  <c:v>3.2597010000000003E-2</c:v>
                </c:pt>
                <c:pt idx="51">
                  <c:v>3.2562821999999998E-2</c:v>
                </c:pt>
                <c:pt idx="52">
                  <c:v>3.3461093999999997E-2</c:v>
                </c:pt>
                <c:pt idx="53">
                  <c:v>3.3583727000000001E-2</c:v>
                </c:pt>
                <c:pt idx="54">
                  <c:v>3.1005247999999999E-2</c:v>
                </c:pt>
                <c:pt idx="55">
                  <c:v>2.7063508E-2</c:v>
                </c:pt>
                <c:pt idx="56">
                  <c:v>2.4839529999999999E-2</c:v>
                </c:pt>
                <c:pt idx="57">
                  <c:v>2.7688378E-2</c:v>
                </c:pt>
                <c:pt idx="58">
                  <c:v>3.4706984000000003E-2</c:v>
                </c:pt>
                <c:pt idx="59">
                  <c:v>4.1691395999999999E-2</c:v>
                </c:pt>
                <c:pt idx="60">
                  <c:v>4.4410027999999997E-2</c:v>
                </c:pt>
                <c:pt idx="61">
                  <c:v>4.4637863E-2</c:v>
                </c:pt>
                <c:pt idx="62">
                  <c:v>4.4869177000000003E-2</c:v>
                </c:pt>
                <c:pt idx="63">
                  <c:v>4.5754317000000003E-2</c:v>
                </c:pt>
                <c:pt idx="64">
                  <c:v>4.4934187E-2</c:v>
                </c:pt>
                <c:pt idx="65">
                  <c:v>4.2186987000000002E-2</c:v>
                </c:pt>
                <c:pt idx="66">
                  <c:v>4.2206439999999998E-2</c:v>
                </c:pt>
                <c:pt idx="67">
                  <c:v>4.9568596999999999E-2</c:v>
                </c:pt>
                <c:pt idx="68">
                  <c:v>6.1575530000000003E-2</c:v>
                </c:pt>
                <c:pt idx="69">
                  <c:v>6.8335980000000004E-2</c:v>
                </c:pt>
                <c:pt idx="70">
                  <c:v>6.2482019999999999E-2</c:v>
                </c:pt>
                <c:pt idx="71">
                  <c:v>4.5594570000000001E-2</c:v>
                </c:pt>
                <c:pt idx="72">
                  <c:v>2.719891E-2</c:v>
                </c:pt>
                <c:pt idx="73">
                  <c:v>1.5549413E-2</c:v>
                </c:pt>
                <c:pt idx="74">
                  <c:v>1.3033355999999999E-2</c:v>
                </c:pt>
                <c:pt idx="75">
                  <c:v>1.5555216E-2</c:v>
                </c:pt>
                <c:pt idx="76">
                  <c:v>1.8927744E-2</c:v>
                </c:pt>
                <c:pt idx="77">
                  <c:v>2.1762061999999999E-2</c:v>
                </c:pt>
                <c:pt idx="78">
                  <c:v>2.5343124000000002E-2</c:v>
                </c:pt>
                <c:pt idx="79">
                  <c:v>2.900703E-2</c:v>
                </c:pt>
                <c:pt idx="80">
                  <c:v>2.8840480000000002E-2</c:v>
                </c:pt>
                <c:pt idx="81">
                  <c:v>2.1989453999999999E-2</c:v>
                </c:pt>
                <c:pt idx="82">
                  <c:v>9.3297529999999997E-3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6.8812756999999999E-3</c:v>
                </c:pt>
                <c:pt idx="89">
                  <c:v>1.5810602999999999E-2</c:v>
                </c:pt>
                <c:pt idx="90">
                  <c:v>2.2885987999999999E-2</c:v>
                </c:pt>
                <c:pt idx="91">
                  <c:v>2.8565978999999998E-2</c:v>
                </c:pt>
                <c:pt idx="92">
                  <c:v>3.1909953999999997E-2</c:v>
                </c:pt>
                <c:pt idx="93">
                  <c:v>3.3437929999999998E-2</c:v>
                </c:pt>
                <c:pt idx="94">
                  <c:v>3.3575411999999999E-2</c:v>
                </c:pt>
                <c:pt idx="95">
                  <c:v>3.2323820000000003E-2</c:v>
                </c:pt>
                <c:pt idx="96">
                  <c:v>3.2189026000000003E-2</c:v>
                </c:pt>
                <c:pt idx="97">
                  <c:v>3.2465386999999998E-2</c:v>
                </c:pt>
                <c:pt idx="98">
                  <c:v>3.2653287000000003E-2</c:v>
                </c:pt>
                <c:pt idx="99">
                  <c:v>3.2401144999999999E-2</c:v>
                </c:pt>
                <c:pt idx="100">
                  <c:v>3.1706977999999997E-2</c:v>
                </c:pt>
                <c:pt idx="101">
                  <c:v>3.0588298999999999E-2</c:v>
                </c:pt>
                <c:pt idx="102">
                  <c:v>2.9570223999999999E-2</c:v>
                </c:pt>
                <c:pt idx="103">
                  <c:v>2.9090008000000001E-2</c:v>
                </c:pt>
                <c:pt idx="104">
                  <c:v>2.8015627000000001E-2</c:v>
                </c:pt>
                <c:pt idx="105">
                  <c:v>2.6403006E-2</c:v>
                </c:pt>
                <c:pt idx="106">
                  <c:v>2.4165572999999999E-2</c:v>
                </c:pt>
                <c:pt idx="107">
                  <c:v>2.1875847E-2</c:v>
                </c:pt>
                <c:pt idx="108">
                  <c:v>1.8412337000000001E-2</c:v>
                </c:pt>
                <c:pt idx="109">
                  <c:v>1.4385177000000001E-2</c:v>
                </c:pt>
                <c:pt idx="110">
                  <c:v>1.0331734E-2</c:v>
                </c:pt>
                <c:pt idx="111">
                  <c:v>5.6111360000000001E-3</c:v>
                </c:pt>
                <c:pt idx="112">
                  <c:v>6.5200000000000002E-4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6543-4E33-92ED-09B2BB7691E7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[4]Sheet1!$D$975:$DT$975</c:f>
              <c:numCache>
                <c:formatCode>General</c:formatCode>
                <c:ptCount val="121"/>
                <c:pt idx="0">
                  <c:v>2.0494419999999998E-3</c:v>
                </c:pt>
                <c:pt idx="1">
                  <c:v>3.7800000000000003E-4</c:v>
                </c:pt>
                <c:pt idx="2">
                  <c:v>1.3554413000000001E-3</c:v>
                </c:pt>
                <c:pt idx="3">
                  <c:v>1.4144493E-3</c:v>
                </c:pt>
                <c:pt idx="4">
                  <c:v>1.6602906E-3</c:v>
                </c:pt>
                <c:pt idx="5">
                  <c:v>2.675934E-3</c:v>
                </c:pt>
                <c:pt idx="6">
                  <c:v>4.5684699999999998E-3</c:v>
                </c:pt>
                <c:pt idx="7">
                  <c:v>6.9440229999999997E-3</c:v>
                </c:pt>
                <c:pt idx="8">
                  <c:v>7.2086086000000002E-3</c:v>
                </c:pt>
                <c:pt idx="9">
                  <c:v>4.1502196999999999E-3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6.6399999999999999E-4</c:v>
                </c:pt>
                <c:pt idx="15">
                  <c:v>7.5036534E-3</c:v>
                </c:pt>
                <c:pt idx="16">
                  <c:v>1.3180742E-2</c:v>
                </c:pt>
                <c:pt idx="17">
                  <c:v>1.3852323E-2</c:v>
                </c:pt>
                <c:pt idx="18">
                  <c:v>9.5234110000000007E-3</c:v>
                </c:pt>
                <c:pt idx="19">
                  <c:v>1.5950163E-3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3.6657576000000002E-3</c:v>
                </c:pt>
                <c:pt idx="27">
                  <c:v>1.0268106000000001E-2</c:v>
                </c:pt>
                <c:pt idx="28">
                  <c:v>1.5504731000000001E-2</c:v>
                </c:pt>
                <c:pt idx="29">
                  <c:v>1.8821695999999999E-2</c:v>
                </c:pt>
                <c:pt idx="30">
                  <c:v>2.1770011999999998E-2</c:v>
                </c:pt>
                <c:pt idx="31">
                  <c:v>2.4148653999999999E-2</c:v>
                </c:pt>
                <c:pt idx="32">
                  <c:v>2.5056704999999999E-2</c:v>
                </c:pt>
                <c:pt idx="33">
                  <c:v>2.6406572999999999E-2</c:v>
                </c:pt>
                <c:pt idx="34">
                  <c:v>2.794468E-2</c:v>
                </c:pt>
                <c:pt idx="35">
                  <c:v>2.9359685E-2</c:v>
                </c:pt>
                <c:pt idx="36">
                  <c:v>2.8938714000000001E-2</c:v>
                </c:pt>
                <c:pt idx="37">
                  <c:v>2.5788637E-2</c:v>
                </c:pt>
                <c:pt idx="38">
                  <c:v>2.0958489E-2</c:v>
                </c:pt>
                <c:pt idx="39">
                  <c:v>1.6178338E-2</c:v>
                </c:pt>
                <c:pt idx="40">
                  <c:v>1.1598242999999999E-2</c:v>
                </c:pt>
                <c:pt idx="41">
                  <c:v>8.6173090000000001E-3</c:v>
                </c:pt>
                <c:pt idx="42">
                  <c:v>6.9517299999999997E-3</c:v>
                </c:pt>
                <c:pt idx="43">
                  <c:v>8.8726289999999999E-3</c:v>
                </c:pt>
                <c:pt idx="44">
                  <c:v>1.5363359E-2</c:v>
                </c:pt>
                <c:pt idx="45">
                  <c:v>2.4121705E-2</c:v>
                </c:pt>
                <c:pt idx="46">
                  <c:v>3.1307670000000003E-2</c:v>
                </c:pt>
                <c:pt idx="47">
                  <c:v>3.4480374000000001E-2</c:v>
                </c:pt>
                <c:pt idx="48">
                  <c:v>3.4558944000000001E-2</c:v>
                </c:pt>
                <c:pt idx="49">
                  <c:v>3.3640272999999998E-2</c:v>
                </c:pt>
                <c:pt idx="50">
                  <c:v>3.2597010000000003E-2</c:v>
                </c:pt>
                <c:pt idx="51">
                  <c:v>3.2562821999999998E-2</c:v>
                </c:pt>
                <c:pt idx="52">
                  <c:v>3.3461093999999997E-2</c:v>
                </c:pt>
                <c:pt idx="53">
                  <c:v>3.3583727000000001E-2</c:v>
                </c:pt>
                <c:pt idx="54">
                  <c:v>3.1005247999999999E-2</c:v>
                </c:pt>
                <c:pt idx="55">
                  <c:v>2.7063508E-2</c:v>
                </c:pt>
                <c:pt idx="56">
                  <c:v>2.4839529999999999E-2</c:v>
                </c:pt>
                <c:pt idx="57">
                  <c:v>2.7688378E-2</c:v>
                </c:pt>
                <c:pt idx="58">
                  <c:v>3.4706984000000003E-2</c:v>
                </c:pt>
                <c:pt idx="59">
                  <c:v>4.1691395999999999E-2</c:v>
                </c:pt>
                <c:pt idx="60">
                  <c:v>4.4410027999999997E-2</c:v>
                </c:pt>
                <c:pt idx="61">
                  <c:v>4.4637863E-2</c:v>
                </c:pt>
                <c:pt idx="62">
                  <c:v>4.4869177000000003E-2</c:v>
                </c:pt>
                <c:pt idx="63">
                  <c:v>4.5754317000000003E-2</c:v>
                </c:pt>
                <c:pt idx="64">
                  <c:v>4.4934187E-2</c:v>
                </c:pt>
                <c:pt idx="65">
                  <c:v>4.2186987000000002E-2</c:v>
                </c:pt>
                <c:pt idx="66">
                  <c:v>4.2206439999999998E-2</c:v>
                </c:pt>
                <c:pt idx="67">
                  <c:v>4.9568596999999999E-2</c:v>
                </c:pt>
                <c:pt idx="68">
                  <c:v>6.1575530000000003E-2</c:v>
                </c:pt>
                <c:pt idx="69">
                  <c:v>6.8335980000000004E-2</c:v>
                </c:pt>
                <c:pt idx="70">
                  <c:v>6.2482019999999999E-2</c:v>
                </c:pt>
                <c:pt idx="71">
                  <c:v>4.5594570000000001E-2</c:v>
                </c:pt>
                <c:pt idx="72">
                  <c:v>2.719891E-2</c:v>
                </c:pt>
                <c:pt idx="73">
                  <c:v>1.5549413E-2</c:v>
                </c:pt>
                <c:pt idx="74">
                  <c:v>1.3033355999999999E-2</c:v>
                </c:pt>
                <c:pt idx="75">
                  <c:v>1.5555216E-2</c:v>
                </c:pt>
                <c:pt idx="76">
                  <c:v>1.8927744E-2</c:v>
                </c:pt>
                <c:pt idx="77">
                  <c:v>2.1762061999999999E-2</c:v>
                </c:pt>
                <c:pt idx="78">
                  <c:v>2.5343124000000002E-2</c:v>
                </c:pt>
                <c:pt idx="79">
                  <c:v>2.900703E-2</c:v>
                </c:pt>
                <c:pt idx="80">
                  <c:v>2.8840480000000002E-2</c:v>
                </c:pt>
                <c:pt idx="81">
                  <c:v>2.1989453999999999E-2</c:v>
                </c:pt>
                <c:pt idx="82">
                  <c:v>9.3297529999999997E-3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6.8812756999999999E-3</c:v>
                </c:pt>
                <c:pt idx="89">
                  <c:v>1.5810602999999999E-2</c:v>
                </c:pt>
                <c:pt idx="90">
                  <c:v>2.2885987999999999E-2</c:v>
                </c:pt>
                <c:pt idx="91">
                  <c:v>2.8565978999999998E-2</c:v>
                </c:pt>
                <c:pt idx="92">
                  <c:v>3.1909953999999997E-2</c:v>
                </c:pt>
                <c:pt idx="93">
                  <c:v>3.3437929999999998E-2</c:v>
                </c:pt>
                <c:pt idx="94">
                  <c:v>3.3575411999999999E-2</c:v>
                </c:pt>
                <c:pt idx="95">
                  <c:v>3.2323820000000003E-2</c:v>
                </c:pt>
                <c:pt idx="96">
                  <c:v>3.2189026000000003E-2</c:v>
                </c:pt>
                <c:pt idx="97">
                  <c:v>3.2465386999999998E-2</c:v>
                </c:pt>
                <c:pt idx="98">
                  <c:v>3.2653287000000003E-2</c:v>
                </c:pt>
                <c:pt idx="99">
                  <c:v>3.2401144999999999E-2</c:v>
                </c:pt>
                <c:pt idx="100">
                  <c:v>3.1706977999999997E-2</c:v>
                </c:pt>
                <c:pt idx="101">
                  <c:v>3.0588298999999999E-2</c:v>
                </c:pt>
                <c:pt idx="102">
                  <c:v>2.9570223999999999E-2</c:v>
                </c:pt>
                <c:pt idx="103">
                  <c:v>2.9090008000000001E-2</c:v>
                </c:pt>
                <c:pt idx="104">
                  <c:v>2.8015627000000001E-2</c:v>
                </c:pt>
                <c:pt idx="105">
                  <c:v>2.6403006E-2</c:v>
                </c:pt>
                <c:pt idx="106">
                  <c:v>2.4165572999999999E-2</c:v>
                </c:pt>
                <c:pt idx="107">
                  <c:v>2.1875847E-2</c:v>
                </c:pt>
                <c:pt idx="108">
                  <c:v>1.8412337000000001E-2</c:v>
                </c:pt>
                <c:pt idx="109">
                  <c:v>1.4385177000000001E-2</c:v>
                </c:pt>
                <c:pt idx="110">
                  <c:v>1.0331734E-2</c:v>
                </c:pt>
                <c:pt idx="111">
                  <c:v>5.6111360000000001E-3</c:v>
                </c:pt>
                <c:pt idx="112">
                  <c:v>6.5200000000000002E-4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6543-4E33-92ED-09B2BB7691E7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[4]Sheet1!$D$976:$DT$976</c:f>
              <c:numCache>
                <c:formatCode>General</c:formatCode>
                <c:ptCount val="121"/>
                <c:pt idx="0">
                  <c:v>2.0494419999999998E-3</c:v>
                </c:pt>
                <c:pt idx="1">
                  <c:v>3.7800000000000003E-4</c:v>
                </c:pt>
                <c:pt idx="2">
                  <c:v>1.3554413000000001E-3</c:v>
                </c:pt>
                <c:pt idx="3">
                  <c:v>1.4144493E-3</c:v>
                </c:pt>
                <c:pt idx="4">
                  <c:v>1.6602906E-3</c:v>
                </c:pt>
                <c:pt idx="5">
                  <c:v>2.675934E-3</c:v>
                </c:pt>
                <c:pt idx="6">
                  <c:v>4.5684699999999998E-3</c:v>
                </c:pt>
                <c:pt idx="7">
                  <c:v>6.9440229999999997E-3</c:v>
                </c:pt>
                <c:pt idx="8">
                  <c:v>7.2086086000000002E-3</c:v>
                </c:pt>
                <c:pt idx="9">
                  <c:v>4.1502196999999999E-3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6.6399999999999999E-4</c:v>
                </c:pt>
                <c:pt idx="15">
                  <c:v>7.5036534E-3</c:v>
                </c:pt>
                <c:pt idx="16">
                  <c:v>1.3180742E-2</c:v>
                </c:pt>
                <c:pt idx="17">
                  <c:v>1.3852323E-2</c:v>
                </c:pt>
                <c:pt idx="18">
                  <c:v>9.5234110000000007E-3</c:v>
                </c:pt>
                <c:pt idx="19">
                  <c:v>1.5950163E-3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3.6657576000000002E-3</c:v>
                </c:pt>
                <c:pt idx="27">
                  <c:v>1.0268106000000001E-2</c:v>
                </c:pt>
                <c:pt idx="28">
                  <c:v>1.5504731000000001E-2</c:v>
                </c:pt>
                <c:pt idx="29">
                  <c:v>1.8821695999999999E-2</c:v>
                </c:pt>
                <c:pt idx="30">
                  <c:v>2.1770011999999998E-2</c:v>
                </c:pt>
                <c:pt idx="31">
                  <c:v>2.4148653999999999E-2</c:v>
                </c:pt>
                <c:pt idx="32">
                  <c:v>2.5056704999999999E-2</c:v>
                </c:pt>
                <c:pt idx="33">
                  <c:v>2.6406572999999999E-2</c:v>
                </c:pt>
                <c:pt idx="34">
                  <c:v>2.794468E-2</c:v>
                </c:pt>
                <c:pt idx="35">
                  <c:v>2.9359685E-2</c:v>
                </c:pt>
                <c:pt idx="36">
                  <c:v>2.8938714000000001E-2</c:v>
                </c:pt>
                <c:pt idx="37">
                  <c:v>2.5788637E-2</c:v>
                </c:pt>
                <c:pt idx="38">
                  <c:v>2.0958489E-2</c:v>
                </c:pt>
                <c:pt idx="39">
                  <c:v>1.6178338E-2</c:v>
                </c:pt>
                <c:pt idx="40">
                  <c:v>1.1598242999999999E-2</c:v>
                </c:pt>
                <c:pt idx="41">
                  <c:v>8.6173090000000001E-3</c:v>
                </c:pt>
                <c:pt idx="42">
                  <c:v>6.9517299999999997E-3</c:v>
                </c:pt>
                <c:pt idx="43">
                  <c:v>8.8726289999999999E-3</c:v>
                </c:pt>
                <c:pt idx="44">
                  <c:v>1.5363359E-2</c:v>
                </c:pt>
                <c:pt idx="45">
                  <c:v>2.4121705E-2</c:v>
                </c:pt>
                <c:pt idx="46">
                  <c:v>3.1307670000000003E-2</c:v>
                </c:pt>
                <c:pt idx="47">
                  <c:v>3.4480374000000001E-2</c:v>
                </c:pt>
                <c:pt idx="48">
                  <c:v>3.4558944000000001E-2</c:v>
                </c:pt>
                <c:pt idx="49">
                  <c:v>3.3640272999999998E-2</c:v>
                </c:pt>
                <c:pt idx="50">
                  <c:v>3.2597010000000003E-2</c:v>
                </c:pt>
                <c:pt idx="51">
                  <c:v>3.2562821999999998E-2</c:v>
                </c:pt>
                <c:pt idx="52">
                  <c:v>3.3461093999999997E-2</c:v>
                </c:pt>
                <c:pt idx="53">
                  <c:v>3.3583727000000001E-2</c:v>
                </c:pt>
                <c:pt idx="54">
                  <c:v>3.1005247999999999E-2</c:v>
                </c:pt>
                <c:pt idx="55">
                  <c:v>2.7063508E-2</c:v>
                </c:pt>
                <c:pt idx="56">
                  <c:v>2.4839529999999999E-2</c:v>
                </c:pt>
                <c:pt idx="57">
                  <c:v>2.7688378E-2</c:v>
                </c:pt>
                <c:pt idx="58">
                  <c:v>3.4706984000000003E-2</c:v>
                </c:pt>
                <c:pt idx="59">
                  <c:v>4.1691395999999999E-2</c:v>
                </c:pt>
                <c:pt idx="60">
                  <c:v>4.4410027999999997E-2</c:v>
                </c:pt>
                <c:pt idx="61">
                  <c:v>4.4637863E-2</c:v>
                </c:pt>
                <c:pt idx="62">
                  <c:v>4.4869177000000003E-2</c:v>
                </c:pt>
                <c:pt idx="63">
                  <c:v>4.5754317000000003E-2</c:v>
                </c:pt>
                <c:pt idx="64">
                  <c:v>4.4934187E-2</c:v>
                </c:pt>
                <c:pt idx="65">
                  <c:v>4.2186987000000002E-2</c:v>
                </c:pt>
                <c:pt idx="66">
                  <c:v>4.2206439999999998E-2</c:v>
                </c:pt>
                <c:pt idx="67">
                  <c:v>4.9568596999999999E-2</c:v>
                </c:pt>
                <c:pt idx="68">
                  <c:v>6.1575530000000003E-2</c:v>
                </c:pt>
                <c:pt idx="69">
                  <c:v>6.8335980000000004E-2</c:v>
                </c:pt>
                <c:pt idx="70">
                  <c:v>6.2482019999999999E-2</c:v>
                </c:pt>
                <c:pt idx="71">
                  <c:v>4.5594570000000001E-2</c:v>
                </c:pt>
                <c:pt idx="72">
                  <c:v>2.719891E-2</c:v>
                </c:pt>
                <c:pt idx="73">
                  <c:v>1.5549413E-2</c:v>
                </c:pt>
                <c:pt idx="74">
                  <c:v>1.3033355999999999E-2</c:v>
                </c:pt>
                <c:pt idx="75">
                  <c:v>1.5555216E-2</c:v>
                </c:pt>
                <c:pt idx="76">
                  <c:v>1.8927744E-2</c:v>
                </c:pt>
                <c:pt idx="77">
                  <c:v>2.1762061999999999E-2</c:v>
                </c:pt>
                <c:pt idx="78">
                  <c:v>2.5343124000000002E-2</c:v>
                </c:pt>
                <c:pt idx="79">
                  <c:v>2.900703E-2</c:v>
                </c:pt>
                <c:pt idx="80">
                  <c:v>2.8840480000000002E-2</c:v>
                </c:pt>
                <c:pt idx="81">
                  <c:v>2.1989453999999999E-2</c:v>
                </c:pt>
                <c:pt idx="82">
                  <c:v>9.3297529999999997E-3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6.8812756999999999E-3</c:v>
                </c:pt>
                <c:pt idx="89">
                  <c:v>1.5810602999999999E-2</c:v>
                </c:pt>
                <c:pt idx="90">
                  <c:v>2.2885987999999999E-2</c:v>
                </c:pt>
                <c:pt idx="91">
                  <c:v>2.8565978999999998E-2</c:v>
                </c:pt>
                <c:pt idx="92">
                  <c:v>3.1909953999999997E-2</c:v>
                </c:pt>
                <c:pt idx="93">
                  <c:v>3.3437929999999998E-2</c:v>
                </c:pt>
                <c:pt idx="94">
                  <c:v>3.3575411999999999E-2</c:v>
                </c:pt>
                <c:pt idx="95">
                  <c:v>3.2323820000000003E-2</c:v>
                </c:pt>
                <c:pt idx="96">
                  <c:v>3.2189026000000003E-2</c:v>
                </c:pt>
                <c:pt idx="97">
                  <c:v>3.2465386999999998E-2</c:v>
                </c:pt>
                <c:pt idx="98">
                  <c:v>3.2653287000000003E-2</c:v>
                </c:pt>
                <c:pt idx="99">
                  <c:v>3.2401144999999999E-2</c:v>
                </c:pt>
                <c:pt idx="100">
                  <c:v>3.1706977999999997E-2</c:v>
                </c:pt>
                <c:pt idx="101">
                  <c:v>3.0588298999999999E-2</c:v>
                </c:pt>
                <c:pt idx="102">
                  <c:v>2.9570223999999999E-2</c:v>
                </c:pt>
                <c:pt idx="103">
                  <c:v>2.9090008000000001E-2</c:v>
                </c:pt>
                <c:pt idx="104">
                  <c:v>2.8015627000000001E-2</c:v>
                </c:pt>
                <c:pt idx="105">
                  <c:v>2.6403006E-2</c:v>
                </c:pt>
                <c:pt idx="106">
                  <c:v>2.4165572999999999E-2</c:v>
                </c:pt>
                <c:pt idx="107">
                  <c:v>2.1875847E-2</c:v>
                </c:pt>
                <c:pt idx="108">
                  <c:v>1.8412337000000001E-2</c:v>
                </c:pt>
                <c:pt idx="109">
                  <c:v>1.4385177000000001E-2</c:v>
                </c:pt>
                <c:pt idx="110">
                  <c:v>1.0331734E-2</c:v>
                </c:pt>
                <c:pt idx="111">
                  <c:v>5.6111360000000001E-3</c:v>
                </c:pt>
                <c:pt idx="112">
                  <c:v>6.5200000000000002E-4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6543-4E33-92ED-09B2BB7691E7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[4]Sheet1!$D$977:$DT$977</c:f>
              <c:numCache>
                <c:formatCode>General</c:formatCode>
                <c:ptCount val="121"/>
                <c:pt idx="0">
                  <c:v>1.9536950000000001E-3</c:v>
                </c:pt>
                <c:pt idx="1">
                  <c:v>1.76E-4</c:v>
                </c:pt>
                <c:pt idx="2">
                  <c:v>1.0928423E-3</c:v>
                </c:pt>
                <c:pt idx="3">
                  <c:v>1.1351372000000001E-3</c:v>
                </c:pt>
                <c:pt idx="4">
                  <c:v>1.4164147E-3</c:v>
                </c:pt>
                <c:pt idx="5">
                  <c:v>2.463364E-3</c:v>
                </c:pt>
                <c:pt idx="6">
                  <c:v>4.4224373999999997E-3</c:v>
                </c:pt>
                <c:pt idx="7">
                  <c:v>6.9382920000000004E-3</c:v>
                </c:pt>
                <c:pt idx="8">
                  <c:v>7.3806276000000001E-3</c:v>
                </c:pt>
                <c:pt idx="9">
                  <c:v>4.4241193999999999E-3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5.9500000000000004E-4</c:v>
                </c:pt>
                <c:pt idx="15">
                  <c:v>7.5511824999999998E-3</c:v>
                </c:pt>
                <c:pt idx="16">
                  <c:v>1.3332345000000001E-2</c:v>
                </c:pt>
                <c:pt idx="17">
                  <c:v>1.4063803999999999E-2</c:v>
                </c:pt>
                <c:pt idx="18">
                  <c:v>9.7253559999999992E-3</c:v>
                </c:pt>
                <c:pt idx="19">
                  <c:v>1.7337470999999999E-3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3.4506526E-3</c:v>
                </c:pt>
                <c:pt idx="27">
                  <c:v>1.0140797999999999E-2</c:v>
                </c:pt>
                <c:pt idx="28">
                  <c:v>1.5430164E-2</c:v>
                </c:pt>
                <c:pt idx="29">
                  <c:v>1.8750696000000001E-2</c:v>
                </c:pt>
                <c:pt idx="30">
                  <c:v>2.1692240000000002E-2</c:v>
                </c:pt>
                <c:pt idx="31">
                  <c:v>2.4102802999999999E-2</c:v>
                </c:pt>
                <c:pt idx="32">
                  <c:v>2.5053505E-2</c:v>
                </c:pt>
                <c:pt idx="33">
                  <c:v>2.6363641E-2</c:v>
                </c:pt>
                <c:pt idx="34">
                  <c:v>2.774217E-2</c:v>
                </c:pt>
                <c:pt idx="35">
                  <c:v>2.8935180000000001E-2</c:v>
                </c:pt>
                <c:pt idx="36">
                  <c:v>2.829841E-2</c:v>
                </c:pt>
                <c:pt idx="37">
                  <c:v>2.502066E-2</c:v>
                </c:pt>
                <c:pt idx="38">
                  <c:v>2.0091339999999999E-2</c:v>
                </c:pt>
                <c:pt idx="39">
                  <c:v>1.5249494000000001E-2</c:v>
                </c:pt>
                <c:pt idx="40">
                  <c:v>1.0679526999999999E-2</c:v>
                </c:pt>
                <c:pt idx="41">
                  <c:v>7.7611674000000004E-3</c:v>
                </c:pt>
                <c:pt idx="42">
                  <c:v>6.1337272999999999E-3</c:v>
                </c:pt>
                <c:pt idx="43">
                  <c:v>8.0403850000000006E-3</c:v>
                </c:pt>
                <c:pt idx="44">
                  <c:v>1.4512761000000001E-2</c:v>
                </c:pt>
                <c:pt idx="45">
                  <c:v>2.3353107000000001E-2</c:v>
                </c:pt>
                <c:pt idx="46">
                  <c:v>3.0767292000000002E-2</c:v>
                </c:pt>
                <c:pt idx="47">
                  <c:v>3.4226461999999999E-2</c:v>
                </c:pt>
                <c:pt idx="48">
                  <c:v>3.4514877999999999E-2</c:v>
                </c:pt>
                <c:pt idx="49">
                  <c:v>3.3746020000000002E-2</c:v>
                </c:pt>
                <c:pt idx="50">
                  <c:v>3.2831770000000003E-2</c:v>
                </c:pt>
                <c:pt idx="51">
                  <c:v>3.2926080000000003E-2</c:v>
                </c:pt>
                <c:pt idx="52">
                  <c:v>3.3930969999999998E-2</c:v>
                </c:pt>
                <c:pt idx="53">
                  <c:v>3.4098280000000002E-2</c:v>
                </c:pt>
                <c:pt idx="54">
                  <c:v>3.1570389999999997E-2</c:v>
                </c:pt>
                <c:pt idx="55">
                  <c:v>2.7693173000000001E-2</c:v>
                </c:pt>
                <c:pt idx="56">
                  <c:v>2.5501698E-2</c:v>
                </c:pt>
                <c:pt idx="57">
                  <c:v>2.8217857999999998E-2</c:v>
                </c:pt>
                <c:pt idx="58">
                  <c:v>3.494506E-2</c:v>
                </c:pt>
                <c:pt idx="59">
                  <c:v>4.16464E-2</c:v>
                </c:pt>
                <c:pt idx="60">
                  <c:v>4.4225133999999999E-2</c:v>
                </c:pt>
                <c:pt idx="61">
                  <c:v>4.4429660000000003E-2</c:v>
                </c:pt>
                <c:pt idx="62">
                  <c:v>4.4612690000000003E-2</c:v>
                </c:pt>
                <c:pt idx="63">
                  <c:v>4.5377670000000002E-2</c:v>
                </c:pt>
                <c:pt idx="64">
                  <c:v>4.4446844999999999E-2</c:v>
                </c:pt>
                <c:pt idx="65">
                  <c:v>4.1734736000000001E-2</c:v>
                </c:pt>
                <c:pt idx="66">
                  <c:v>4.1885905000000001E-2</c:v>
                </c:pt>
                <c:pt idx="67">
                  <c:v>4.9313580000000003E-2</c:v>
                </c:pt>
                <c:pt idx="68">
                  <c:v>6.1248074999999999E-2</c:v>
                </c:pt>
                <c:pt idx="69">
                  <c:v>6.7934430000000004E-2</c:v>
                </c:pt>
                <c:pt idx="70">
                  <c:v>6.2228936999999998E-2</c:v>
                </c:pt>
                <c:pt idx="71">
                  <c:v>4.5792340000000001E-2</c:v>
                </c:pt>
                <c:pt idx="72">
                  <c:v>2.7947363999999999E-2</c:v>
                </c:pt>
                <c:pt idx="73">
                  <c:v>1.6612662E-2</c:v>
                </c:pt>
                <c:pt idx="74">
                  <c:v>1.3991178999999999E-2</c:v>
                </c:pt>
                <c:pt idx="75">
                  <c:v>1.6108673E-2</c:v>
                </c:pt>
                <c:pt idx="76">
                  <c:v>1.9086038999999999E-2</c:v>
                </c:pt>
                <c:pt idx="77">
                  <c:v>2.1786934000000001E-2</c:v>
                </c:pt>
                <c:pt idx="78">
                  <c:v>2.5475910000000001E-2</c:v>
                </c:pt>
                <c:pt idx="79">
                  <c:v>2.9300072999999999E-2</c:v>
                </c:pt>
                <c:pt idx="80">
                  <c:v>2.9190117000000002E-2</c:v>
                </c:pt>
                <c:pt idx="81">
                  <c:v>2.2291344000000001E-2</c:v>
                </c:pt>
                <c:pt idx="82">
                  <c:v>9.5685649999999994E-3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6.2982836000000002E-3</c:v>
                </c:pt>
                <c:pt idx="89">
                  <c:v>1.5123905E-2</c:v>
                </c:pt>
                <c:pt idx="90">
                  <c:v>2.2281823999999999E-2</c:v>
                </c:pt>
                <c:pt idx="91">
                  <c:v>2.8142258999999999E-2</c:v>
                </c:pt>
                <c:pt idx="92">
                  <c:v>3.1640094000000001E-2</c:v>
                </c:pt>
                <c:pt idx="93">
                  <c:v>3.3235500000000001E-2</c:v>
                </c:pt>
                <c:pt idx="94">
                  <c:v>3.3360679999999997E-2</c:v>
                </c:pt>
                <c:pt idx="95">
                  <c:v>3.2067955000000002E-2</c:v>
                </c:pt>
                <c:pt idx="96">
                  <c:v>3.1866779999999997E-2</c:v>
                </c:pt>
                <c:pt idx="97">
                  <c:v>3.2095734000000001E-2</c:v>
                </c:pt>
                <c:pt idx="98">
                  <c:v>3.2271724000000002E-2</c:v>
                </c:pt>
                <c:pt idx="99">
                  <c:v>3.2033402000000002E-2</c:v>
                </c:pt>
                <c:pt idx="100">
                  <c:v>3.1362630000000002E-2</c:v>
                </c:pt>
                <c:pt idx="101">
                  <c:v>3.0317899999999998E-2</c:v>
                </c:pt>
                <c:pt idx="102">
                  <c:v>2.9367771000000001E-2</c:v>
                </c:pt>
                <c:pt idx="103">
                  <c:v>2.8960353000000001E-2</c:v>
                </c:pt>
                <c:pt idx="104">
                  <c:v>2.7962329000000001E-2</c:v>
                </c:pt>
                <c:pt idx="105">
                  <c:v>2.6429123999999998E-2</c:v>
                </c:pt>
                <c:pt idx="106">
                  <c:v>2.4270463999999999E-2</c:v>
                </c:pt>
                <c:pt idx="107">
                  <c:v>2.2039072999999999E-2</c:v>
                </c:pt>
                <c:pt idx="108">
                  <c:v>1.864563E-2</c:v>
                </c:pt>
                <c:pt idx="109">
                  <c:v>1.4676047500000001E-2</c:v>
                </c:pt>
                <c:pt idx="110">
                  <c:v>1.06616495E-2</c:v>
                </c:pt>
                <c:pt idx="111">
                  <c:v>6.1168020000000002E-3</c:v>
                </c:pt>
                <c:pt idx="112">
                  <c:v>1.2191753E-3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6543-4E33-92ED-09B2BB7691E7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[4]Sheet1!$D$978:$DT$978</c:f>
              <c:numCache>
                <c:formatCode>General</c:formatCode>
                <c:ptCount val="121"/>
                <c:pt idx="0">
                  <c:v>1.7153145000000001E-3</c:v>
                </c:pt>
                <c:pt idx="1">
                  <c:v>4.6999999999999997E-5</c:v>
                </c:pt>
                <c:pt idx="2">
                  <c:v>1.1006277000000001E-3</c:v>
                </c:pt>
                <c:pt idx="3">
                  <c:v>1.3185905999999999E-3</c:v>
                </c:pt>
                <c:pt idx="4">
                  <c:v>1.6194473000000001E-3</c:v>
                </c:pt>
                <c:pt idx="5">
                  <c:v>2.5206970000000001E-3</c:v>
                </c:pt>
                <c:pt idx="6">
                  <c:v>4.2623970000000002E-3</c:v>
                </c:pt>
                <c:pt idx="7">
                  <c:v>6.64103E-3</c:v>
                </c:pt>
                <c:pt idx="8">
                  <c:v>7.0864465000000003E-3</c:v>
                </c:pt>
                <c:pt idx="9">
                  <c:v>4.2668884000000001E-3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7.7999999999999999E-4</c:v>
                </c:pt>
                <c:pt idx="15">
                  <c:v>7.5650090000000001E-3</c:v>
                </c:pt>
                <c:pt idx="16">
                  <c:v>1.31841665E-2</c:v>
                </c:pt>
                <c:pt idx="17">
                  <c:v>1.3826039E-2</c:v>
                </c:pt>
                <c:pt idx="18">
                  <c:v>9.46958E-3</c:v>
                </c:pt>
                <c:pt idx="19">
                  <c:v>1.5186793000000001E-3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3.4494393E-3</c:v>
                </c:pt>
                <c:pt idx="27">
                  <c:v>1.0055438999999999E-2</c:v>
                </c:pt>
                <c:pt idx="28">
                  <c:v>1.5283915E-2</c:v>
                </c:pt>
                <c:pt idx="29">
                  <c:v>1.8547516E-2</c:v>
                </c:pt>
                <c:pt idx="30">
                  <c:v>2.1444073000000001E-2</c:v>
                </c:pt>
                <c:pt idx="31">
                  <c:v>2.3834903000000001E-2</c:v>
                </c:pt>
                <c:pt idx="32">
                  <c:v>2.4819854999999998E-2</c:v>
                </c:pt>
                <c:pt idx="33">
                  <c:v>2.619519E-2</c:v>
                </c:pt>
                <c:pt idx="34">
                  <c:v>2.7641789999999999E-2</c:v>
                </c:pt>
                <c:pt idx="35">
                  <c:v>2.8880178999999999E-2</c:v>
                </c:pt>
                <c:pt idx="36">
                  <c:v>2.826414E-2</c:v>
                </c:pt>
                <c:pt idx="37">
                  <c:v>2.4983939E-2</c:v>
                </c:pt>
                <c:pt idx="38">
                  <c:v>2.0003935E-2</c:v>
                </c:pt>
                <c:pt idx="39">
                  <c:v>1.510734E-2</c:v>
                </c:pt>
                <c:pt idx="40">
                  <c:v>1.0546224999999999E-2</c:v>
                </c:pt>
                <c:pt idx="41">
                  <c:v>7.6901640000000002E-3</c:v>
                </c:pt>
                <c:pt idx="42">
                  <c:v>6.1184339999999999E-3</c:v>
                </c:pt>
                <c:pt idx="43">
                  <c:v>8.0041699999999997E-3</c:v>
                </c:pt>
                <c:pt idx="44">
                  <c:v>1.4394274E-2</c:v>
                </c:pt>
                <c:pt idx="45">
                  <c:v>2.3173137E-2</c:v>
                </c:pt>
                <c:pt idx="46">
                  <c:v>3.0591723000000001E-2</c:v>
                </c:pt>
                <c:pt idx="47">
                  <c:v>3.4093466000000003E-2</c:v>
                </c:pt>
                <c:pt idx="48">
                  <c:v>3.4415510000000003E-2</c:v>
                </c:pt>
                <c:pt idx="49">
                  <c:v>3.3654259999999998E-2</c:v>
                </c:pt>
                <c:pt idx="50">
                  <c:v>3.2751919999999997E-2</c:v>
                </c:pt>
                <c:pt idx="51">
                  <c:v>3.2887984000000002E-2</c:v>
                </c:pt>
                <c:pt idx="52">
                  <c:v>3.3954806999999997E-2</c:v>
                </c:pt>
                <c:pt idx="53">
                  <c:v>3.4169756000000003E-2</c:v>
                </c:pt>
                <c:pt idx="54">
                  <c:v>3.1655467999999999E-2</c:v>
                </c:pt>
                <c:pt idx="55">
                  <c:v>2.7747963E-2</c:v>
                </c:pt>
                <c:pt idx="56">
                  <c:v>2.5509230000000001E-2</c:v>
                </c:pt>
                <c:pt idx="57">
                  <c:v>2.8162573E-2</c:v>
                </c:pt>
                <c:pt idx="58">
                  <c:v>3.4832417999999997E-2</c:v>
                </c:pt>
                <c:pt idx="59">
                  <c:v>4.1527500000000002E-2</c:v>
                </c:pt>
                <c:pt idx="60">
                  <c:v>4.417049E-2</c:v>
                </c:pt>
                <c:pt idx="61">
                  <c:v>4.4484757E-2</c:v>
                </c:pt>
                <c:pt idx="62">
                  <c:v>4.4734919999999997E-2</c:v>
                </c:pt>
                <c:pt idx="63">
                  <c:v>4.5460407000000001E-2</c:v>
                </c:pt>
                <c:pt idx="64">
                  <c:v>4.4393210000000002E-2</c:v>
                </c:pt>
                <c:pt idx="65">
                  <c:v>4.1542849999999999E-2</c:v>
                </c:pt>
                <c:pt idx="66">
                  <c:v>4.162341E-2</c:v>
                </c:pt>
                <c:pt idx="67">
                  <c:v>4.9057103999999997E-2</c:v>
                </c:pt>
                <c:pt idx="68">
                  <c:v>6.1031090000000003E-2</c:v>
                </c:pt>
                <c:pt idx="69">
                  <c:v>6.777031E-2</c:v>
                </c:pt>
                <c:pt idx="70">
                  <c:v>6.2143900000000002E-2</c:v>
                </c:pt>
                <c:pt idx="71">
                  <c:v>4.582543E-2</c:v>
                </c:pt>
                <c:pt idx="72">
                  <c:v>2.8099477000000001E-2</c:v>
                </c:pt>
                <c:pt idx="73">
                  <c:v>1.6812055999999999E-2</c:v>
                </c:pt>
                <c:pt idx="74">
                  <c:v>1.4117723E-2</c:v>
                </c:pt>
                <c:pt idx="75">
                  <c:v>1.6081626000000002E-2</c:v>
                </c:pt>
                <c:pt idx="76">
                  <c:v>1.8932735999999999E-2</c:v>
                </c:pt>
                <c:pt idx="77">
                  <c:v>2.1630824E-2</c:v>
                </c:pt>
                <c:pt idx="78">
                  <c:v>2.5443858E-2</c:v>
                </c:pt>
                <c:pt idx="79">
                  <c:v>2.9446678E-2</c:v>
                </c:pt>
                <c:pt idx="80">
                  <c:v>2.9484717000000001E-2</c:v>
                </c:pt>
                <c:pt idx="81">
                  <c:v>2.2643037000000001E-2</c:v>
                </c:pt>
                <c:pt idx="82">
                  <c:v>9.8640819999999997E-3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5.6910883000000001E-3</c:v>
                </c:pt>
                <c:pt idx="89">
                  <c:v>1.4620698E-2</c:v>
                </c:pt>
                <c:pt idx="90">
                  <c:v>2.1973906000000001E-2</c:v>
                </c:pt>
                <c:pt idx="91">
                  <c:v>2.8082447E-2</c:v>
                </c:pt>
                <c:pt idx="92">
                  <c:v>3.1815863999999999E-2</c:v>
                </c:pt>
                <c:pt idx="93">
                  <c:v>3.3572459999999998E-2</c:v>
                </c:pt>
                <c:pt idx="94">
                  <c:v>3.3772226000000002E-2</c:v>
                </c:pt>
                <c:pt idx="95">
                  <c:v>3.2468297E-2</c:v>
                </c:pt>
                <c:pt idx="96">
                  <c:v>3.2159284000000003E-2</c:v>
                </c:pt>
                <c:pt idx="97">
                  <c:v>3.2233126000000001E-2</c:v>
                </c:pt>
                <c:pt idx="98">
                  <c:v>3.2246839999999999E-2</c:v>
                </c:pt>
                <c:pt idx="99">
                  <c:v>3.1873974999999999E-2</c:v>
                </c:pt>
                <c:pt idx="100">
                  <c:v>3.1115716000000002E-2</c:v>
                </c:pt>
                <c:pt idx="101">
                  <c:v>3.0053953000000001E-2</c:v>
                </c:pt>
                <c:pt idx="102">
                  <c:v>2.9090112000000001E-2</c:v>
                </c:pt>
                <c:pt idx="103">
                  <c:v>2.8712088E-2</c:v>
                </c:pt>
                <c:pt idx="104">
                  <c:v>2.7764125000000001E-2</c:v>
                </c:pt>
                <c:pt idx="105">
                  <c:v>2.6289934000000001E-2</c:v>
                </c:pt>
                <c:pt idx="106">
                  <c:v>2.4193017000000001E-2</c:v>
                </c:pt>
                <c:pt idx="107">
                  <c:v>2.202308E-2</c:v>
                </c:pt>
                <c:pt idx="108">
                  <c:v>1.8673822E-2</c:v>
                </c:pt>
                <c:pt idx="109">
                  <c:v>1.4732409E-2</c:v>
                </c:pt>
                <c:pt idx="110">
                  <c:v>1.0737923999999999E-2</c:v>
                </c:pt>
                <c:pt idx="111">
                  <c:v>6.2360339999999997E-3</c:v>
                </c:pt>
                <c:pt idx="112">
                  <c:v>1.3391015E-3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6543-4E33-92ED-09B2BB7691E7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[4]Sheet1!$D$979:$DT$979</c:f>
              <c:numCache>
                <c:formatCode>General</c:formatCode>
                <c:ptCount val="121"/>
                <c:pt idx="0">
                  <c:v>1.7153145000000001E-3</c:v>
                </c:pt>
                <c:pt idx="1">
                  <c:v>4.6999999999999997E-5</c:v>
                </c:pt>
                <c:pt idx="2">
                  <c:v>1.1006277000000001E-3</c:v>
                </c:pt>
                <c:pt idx="3">
                  <c:v>1.3185905999999999E-3</c:v>
                </c:pt>
                <c:pt idx="4">
                  <c:v>1.6194473000000001E-3</c:v>
                </c:pt>
                <c:pt idx="5">
                  <c:v>2.5206970000000001E-3</c:v>
                </c:pt>
                <c:pt idx="6">
                  <c:v>4.2623970000000002E-3</c:v>
                </c:pt>
                <c:pt idx="7">
                  <c:v>6.64103E-3</c:v>
                </c:pt>
                <c:pt idx="8">
                  <c:v>7.0864465000000003E-3</c:v>
                </c:pt>
                <c:pt idx="9">
                  <c:v>4.2668884000000001E-3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7.7999999999999999E-4</c:v>
                </c:pt>
                <c:pt idx="15">
                  <c:v>7.5650090000000001E-3</c:v>
                </c:pt>
                <c:pt idx="16">
                  <c:v>1.31841665E-2</c:v>
                </c:pt>
                <c:pt idx="17">
                  <c:v>1.3826039E-2</c:v>
                </c:pt>
                <c:pt idx="18">
                  <c:v>9.46958E-3</c:v>
                </c:pt>
                <c:pt idx="19">
                  <c:v>1.5186793000000001E-3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3.4494393E-3</c:v>
                </c:pt>
                <c:pt idx="27">
                  <c:v>1.0055438999999999E-2</c:v>
                </c:pt>
                <c:pt idx="28">
                  <c:v>1.5283915E-2</c:v>
                </c:pt>
                <c:pt idx="29">
                  <c:v>1.8547516E-2</c:v>
                </c:pt>
                <c:pt idx="30">
                  <c:v>2.1444073000000001E-2</c:v>
                </c:pt>
                <c:pt idx="31">
                  <c:v>2.3834903000000001E-2</c:v>
                </c:pt>
                <c:pt idx="32">
                  <c:v>2.4819854999999998E-2</c:v>
                </c:pt>
                <c:pt idx="33">
                  <c:v>2.619519E-2</c:v>
                </c:pt>
                <c:pt idx="34">
                  <c:v>2.7641789999999999E-2</c:v>
                </c:pt>
                <c:pt idx="35">
                  <c:v>2.8880178999999999E-2</c:v>
                </c:pt>
                <c:pt idx="36">
                  <c:v>2.826414E-2</c:v>
                </c:pt>
                <c:pt idx="37">
                  <c:v>2.4983939E-2</c:v>
                </c:pt>
                <c:pt idx="38">
                  <c:v>2.0003935E-2</c:v>
                </c:pt>
                <c:pt idx="39">
                  <c:v>1.510734E-2</c:v>
                </c:pt>
                <c:pt idx="40">
                  <c:v>1.0546224999999999E-2</c:v>
                </c:pt>
                <c:pt idx="41">
                  <c:v>7.6901640000000002E-3</c:v>
                </c:pt>
                <c:pt idx="42">
                  <c:v>6.1184339999999999E-3</c:v>
                </c:pt>
                <c:pt idx="43">
                  <c:v>8.0041699999999997E-3</c:v>
                </c:pt>
                <c:pt idx="44">
                  <c:v>1.4394274E-2</c:v>
                </c:pt>
                <c:pt idx="45">
                  <c:v>2.3173137E-2</c:v>
                </c:pt>
                <c:pt idx="46">
                  <c:v>3.0591723000000001E-2</c:v>
                </c:pt>
                <c:pt idx="47">
                  <c:v>3.4093466000000003E-2</c:v>
                </c:pt>
                <c:pt idx="48">
                  <c:v>3.4415510000000003E-2</c:v>
                </c:pt>
                <c:pt idx="49">
                  <c:v>3.3654259999999998E-2</c:v>
                </c:pt>
                <c:pt idx="50">
                  <c:v>3.2751919999999997E-2</c:v>
                </c:pt>
                <c:pt idx="51">
                  <c:v>3.2887984000000002E-2</c:v>
                </c:pt>
                <c:pt idx="52">
                  <c:v>3.3954806999999997E-2</c:v>
                </c:pt>
                <c:pt idx="53">
                  <c:v>3.4169756000000003E-2</c:v>
                </c:pt>
                <c:pt idx="54">
                  <c:v>3.1655467999999999E-2</c:v>
                </c:pt>
                <c:pt idx="55">
                  <c:v>2.7747963E-2</c:v>
                </c:pt>
                <c:pt idx="56">
                  <c:v>2.5509230000000001E-2</c:v>
                </c:pt>
                <c:pt idx="57">
                  <c:v>2.8162573E-2</c:v>
                </c:pt>
                <c:pt idx="58">
                  <c:v>3.4832417999999997E-2</c:v>
                </c:pt>
                <c:pt idx="59">
                  <c:v>4.1527500000000002E-2</c:v>
                </c:pt>
                <c:pt idx="60">
                  <c:v>4.417049E-2</c:v>
                </c:pt>
                <c:pt idx="61">
                  <c:v>4.4484757E-2</c:v>
                </c:pt>
                <c:pt idx="62">
                  <c:v>4.4734919999999997E-2</c:v>
                </c:pt>
                <c:pt idx="63">
                  <c:v>4.5460407000000001E-2</c:v>
                </c:pt>
                <c:pt idx="64">
                  <c:v>4.4393210000000002E-2</c:v>
                </c:pt>
                <c:pt idx="65">
                  <c:v>4.1542849999999999E-2</c:v>
                </c:pt>
                <c:pt idx="66">
                  <c:v>4.162341E-2</c:v>
                </c:pt>
                <c:pt idx="67">
                  <c:v>4.9057103999999997E-2</c:v>
                </c:pt>
                <c:pt idx="68">
                  <c:v>6.1031090000000003E-2</c:v>
                </c:pt>
                <c:pt idx="69">
                  <c:v>6.777031E-2</c:v>
                </c:pt>
                <c:pt idx="70">
                  <c:v>6.2143900000000002E-2</c:v>
                </c:pt>
                <c:pt idx="71">
                  <c:v>4.582543E-2</c:v>
                </c:pt>
                <c:pt idx="72">
                  <c:v>2.8099477000000001E-2</c:v>
                </c:pt>
                <c:pt idx="73">
                  <c:v>1.6812055999999999E-2</c:v>
                </c:pt>
                <c:pt idx="74">
                  <c:v>1.4117723E-2</c:v>
                </c:pt>
                <c:pt idx="75">
                  <c:v>1.6081626000000002E-2</c:v>
                </c:pt>
                <c:pt idx="76">
                  <c:v>1.8932735999999999E-2</c:v>
                </c:pt>
                <c:pt idx="77">
                  <c:v>2.1630824E-2</c:v>
                </c:pt>
                <c:pt idx="78">
                  <c:v>2.5443858E-2</c:v>
                </c:pt>
                <c:pt idx="79">
                  <c:v>2.9446678E-2</c:v>
                </c:pt>
                <c:pt idx="80">
                  <c:v>2.9484717000000001E-2</c:v>
                </c:pt>
                <c:pt idx="81">
                  <c:v>2.2643037000000001E-2</c:v>
                </c:pt>
                <c:pt idx="82">
                  <c:v>9.8640819999999997E-3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5.6910883000000001E-3</c:v>
                </c:pt>
                <c:pt idx="89">
                  <c:v>1.4620698E-2</c:v>
                </c:pt>
                <c:pt idx="90">
                  <c:v>2.1973906000000001E-2</c:v>
                </c:pt>
                <c:pt idx="91">
                  <c:v>2.8082447E-2</c:v>
                </c:pt>
                <c:pt idx="92">
                  <c:v>3.1815863999999999E-2</c:v>
                </c:pt>
                <c:pt idx="93">
                  <c:v>3.3572459999999998E-2</c:v>
                </c:pt>
                <c:pt idx="94">
                  <c:v>3.3772226000000002E-2</c:v>
                </c:pt>
                <c:pt idx="95">
                  <c:v>3.2468297E-2</c:v>
                </c:pt>
                <c:pt idx="96">
                  <c:v>3.2159284000000003E-2</c:v>
                </c:pt>
                <c:pt idx="97">
                  <c:v>3.2233126000000001E-2</c:v>
                </c:pt>
                <c:pt idx="98">
                  <c:v>3.2246839999999999E-2</c:v>
                </c:pt>
                <c:pt idx="99">
                  <c:v>3.1873974999999999E-2</c:v>
                </c:pt>
                <c:pt idx="100">
                  <c:v>3.1115716000000002E-2</c:v>
                </c:pt>
                <c:pt idx="101">
                  <c:v>3.0053953000000001E-2</c:v>
                </c:pt>
                <c:pt idx="102">
                  <c:v>2.9090112000000001E-2</c:v>
                </c:pt>
                <c:pt idx="103">
                  <c:v>2.8712088E-2</c:v>
                </c:pt>
                <c:pt idx="104">
                  <c:v>2.7764125000000001E-2</c:v>
                </c:pt>
                <c:pt idx="105">
                  <c:v>2.6289934000000001E-2</c:v>
                </c:pt>
                <c:pt idx="106">
                  <c:v>2.4193017000000001E-2</c:v>
                </c:pt>
                <c:pt idx="107">
                  <c:v>2.202308E-2</c:v>
                </c:pt>
                <c:pt idx="108">
                  <c:v>1.8673822E-2</c:v>
                </c:pt>
                <c:pt idx="109">
                  <c:v>1.4732409E-2</c:v>
                </c:pt>
                <c:pt idx="110">
                  <c:v>1.0737923999999999E-2</c:v>
                </c:pt>
                <c:pt idx="111">
                  <c:v>6.2360339999999997E-3</c:v>
                </c:pt>
                <c:pt idx="112">
                  <c:v>1.3391015E-3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6543-4E33-92ED-09B2BB7691E7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[4]Sheet1!$D$980:$DT$980</c:f>
              <c:numCache>
                <c:formatCode>General</c:formatCode>
                <c:ptCount val="121"/>
                <c:pt idx="0">
                  <c:v>1.7782683000000001E-3</c:v>
                </c:pt>
                <c:pt idx="1">
                  <c:v>4.6E-5</c:v>
                </c:pt>
                <c:pt idx="2">
                  <c:v>1.0159645E-3</c:v>
                </c:pt>
                <c:pt idx="3">
                  <c:v>1.1025863999999999E-3</c:v>
                </c:pt>
                <c:pt idx="4">
                  <c:v>1.3783373E-3</c:v>
                </c:pt>
                <c:pt idx="5">
                  <c:v>2.3652198999999999E-3</c:v>
                </c:pt>
                <c:pt idx="6">
                  <c:v>4.2330524999999999E-3</c:v>
                </c:pt>
                <c:pt idx="7">
                  <c:v>6.7131650000000001E-3</c:v>
                </c:pt>
                <c:pt idx="8">
                  <c:v>7.1892070000000004E-3</c:v>
                </c:pt>
                <c:pt idx="9">
                  <c:v>4.3463134000000002E-3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7.45E-4</c:v>
                </c:pt>
                <c:pt idx="15">
                  <c:v>7.5195204000000002E-3</c:v>
                </c:pt>
                <c:pt idx="16">
                  <c:v>1.3120767E-2</c:v>
                </c:pt>
                <c:pt idx="17">
                  <c:v>1.3725683000000001E-2</c:v>
                </c:pt>
                <c:pt idx="18">
                  <c:v>9.3642240000000009E-3</c:v>
                </c:pt>
                <c:pt idx="19">
                  <c:v>1.441966E-3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3.5415809000000002E-3</c:v>
                </c:pt>
                <c:pt idx="27">
                  <c:v>1.0151611E-2</c:v>
                </c:pt>
                <c:pt idx="28">
                  <c:v>1.5338920000000001E-2</c:v>
                </c:pt>
                <c:pt idx="29">
                  <c:v>1.8550823000000001E-2</c:v>
                </c:pt>
                <c:pt idx="30">
                  <c:v>2.1401699999999999E-2</c:v>
                </c:pt>
                <c:pt idx="31">
                  <c:v>2.3757447000000001E-2</c:v>
                </c:pt>
                <c:pt idx="32">
                  <c:v>2.4705185000000001E-2</c:v>
                </c:pt>
                <c:pt idx="33">
                  <c:v>2.6059988999999999E-2</c:v>
                </c:pt>
                <c:pt idx="34">
                  <c:v>2.7517389999999999E-2</c:v>
                </c:pt>
                <c:pt idx="35">
                  <c:v>2.8786038999999999E-2</c:v>
                </c:pt>
                <c:pt idx="36">
                  <c:v>2.8193679999999999E-2</c:v>
                </c:pt>
                <c:pt idx="37">
                  <c:v>2.4918292000000002E-2</c:v>
                </c:pt>
                <c:pt idx="38">
                  <c:v>1.9935502000000001E-2</c:v>
                </c:pt>
                <c:pt idx="39">
                  <c:v>1.506244E-2</c:v>
                </c:pt>
                <c:pt idx="40">
                  <c:v>1.0534546000000001E-2</c:v>
                </c:pt>
                <c:pt idx="41">
                  <c:v>7.7127717E-3</c:v>
                </c:pt>
                <c:pt idx="42">
                  <c:v>6.1466745000000001E-3</c:v>
                </c:pt>
                <c:pt idx="43">
                  <c:v>8.0240299999999997E-3</c:v>
                </c:pt>
                <c:pt idx="44">
                  <c:v>1.4419985999999999E-2</c:v>
                </c:pt>
                <c:pt idx="45">
                  <c:v>2.3221780000000001E-2</c:v>
                </c:pt>
                <c:pt idx="46">
                  <c:v>3.0674007E-2</c:v>
                </c:pt>
                <c:pt idx="47">
                  <c:v>3.4200516E-2</c:v>
                </c:pt>
                <c:pt idx="48">
                  <c:v>3.4512393000000002E-2</c:v>
                </c:pt>
                <c:pt idx="49">
                  <c:v>3.3716370000000002E-2</c:v>
                </c:pt>
                <c:pt idx="50">
                  <c:v>3.2770163999999997E-2</c:v>
                </c:pt>
                <c:pt idx="51">
                  <c:v>3.2863877999999999E-2</c:v>
                </c:pt>
                <c:pt idx="52">
                  <c:v>3.3890676000000002E-2</c:v>
                </c:pt>
                <c:pt idx="53">
                  <c:v>3.4088746000000003E-2</c:v>
                </c:pt>
                <c:pt idx="54">
                  <c:v>3.1578666999999998E-2</c:v>
                </c:pt>
                <c:pt idx="55">
                  <c:v>2.7679833000000001E-2</c:v>
                </c:pt>
                <c:pt idx="56">
                  <c:v>2.5442752999999999E-2</c:v>
                </c:pt>
                <c:pt idx="57">
                  <c:v>2.8108489E-2</c:v>
                </c:pt>
                <c:pt idx="58">
                  <c:v>3.480917E-2</c:v>
                </c:pt>
                <c:pt idx="59">
                  <c:v>4.1537629999999999E-2</c:v>
                </c:pt>
                <c:pt idx="60">
                  <c:v>4.4190880000000002E-2</c:v>
                </c:pt>
                <c:pt idx="61">
                  <c:v>4.4467340000000001E-2</c:v>
                </c:pt>
                <c:pt idx="62">
                  <c:v>4.4651217999999999E-2</c:v>
                </c:pt>
                <c:pt idx="63">
                  <c:v>4.5312600000000001E-2</c:v>
                </c:pt>
                <c:pt idx="64">
                  <c:v>4.4227942999999999E-2</c:v>
                </c:pt>
                <c:pt idx="65">
                  <c:v>4.1427883999999998E-2</c:v>
                </c:pt>
                <c:pt idx="66">
                  <c:v>4.1603420000000002E-2</c:v>
                </c:pt>
                <c:pt idx="67">
                  <c:v>4.9108649999999997E-2</c:v>
                </c:pt>
                <c:pt idx="68">
                  <c:v>6.1088320000000002E-2</c:v>
                </c:pt>
                <c:pt idx="69">
                  <c:v>6.7777305999999996E-2</c:v>
                </c:pt>
                <c:pt idx="70">
                  <c:v>6.2098693000000003E-2</c:v>
                </c:pt>
                <c:pt idx="71">
                  <c:v>4.5760687000000001E-2</c:v>
                </c:pt>
                <c:pt idx="72">
                  <c:v>2.8061401E-2</c:v>
                </c:pt>
                <c:pt idx="73">
                  <c:v>1.6849393000000001E-2</c:v>
                </c:pt>
                <c:pt idx="74">
                  <c:v>1.4265659999999999E-2</c:v>
                </c:pt>
                <c:pt idx="75">
                  <c:v>1.6331809999999999E-2</c:v>
                </c:pt>
                <c:pt idx="76">
                  <c:v>1.9215501999999999E-2</c:v>
                </c:pt>
                <c:pt idx="77">
                  <c:v>2.1850120000000001E-2</c:v>
                </c:pt>
                <c:pt idx="78">
                  <c:v>2.5545714000000001E-2</c:v>
                </c:pt>
                <c:pt idx="79">
                  <c:v>2.9421884999999998E-2</c:v>
                </c:pt>
                <c:pt idx="80">
                  <c:v>2.9344892000000001E-2</c:v>
                </c:pt>
                <c:pt idx="81">
                  <c:v>2.241771E-2</c:v>
                </c:pt>
                <c:pt idx="82">
                  <c:v>9.6110429999999997E-3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5.9841180000000001E-3</c:v>
                </c:pt>
                <c:pt idx="89">
                  <c:v>1.4852117E-2</c:v>
                </c:pt>
                <c:pt idx="90">
                  <c:v>2.2084423999999998E-2</c:v>
                </c:pt>
                <c:pt idx="91">
                  <c:v>2.8048381000000001E-2</c:v>
                </c:pt>
                <c:pt idx="92">
                  <c:v>3.1662915E-2</c:v>
                </c:pt>
                <c:pt idx="93">
                  <c:v>3.3344533000000003E-2</c:v>
                </c:pt>
                <c:pt idx="94">
                  <c:v>3.3513504999999999E-2</c:v>
                </c:pt>
                <c:pt idx="95">
                  <c:v>3.2227233000000001E-2</c:v>
                </c:pt>
                <c:pt idx="96">
                  <c:v>3.1970776999999999E-2</c:v>
                </c:pt>
                <c:pt idx="97">
                  <c:v>3.210292E-2</c:v>
                </c:pt>
                <c:pt idx="98">
                  <c:v>3.2172825000000002E-2</c:v>
                </c:pt>
                <c:pt idx="99">
                  <c:v>3.1845484E-2</c:v>
                </c:pt>
                <c:pt idx="100">
                  <c:v>3.1117250999999999E-2</c:v>
                </c:pt>
                <c:pt idx="101">
                  <c:v>3.0048437000000001E-2</c:v>
                </c:pt>
                <c:pt idx="102">
                  <c:v>2.9101740000000001E-2</c:v>
                </c:pt>
                <c:pt idx="103">
                  <c:v>2.8729708999999999E-2</c:v>
                </c:pt>
                <c:pt idx="104">
                  <c:v>2.7781792E-2</c:v>
                </c:pt>
                <c:pt idx="105">
                  <c:v>2.6304342000000001E-2</c:v>
                </c:pt>
                <c:pt idx="106">
                  <c:v>2.4203569000000001E-2</c:v>
                </c:pt>
                <c:pt idx="107">
                  <c:v>2.2034511E-2</c:v>
                </c:pt>
                <c:pt idx="108">
                  <c:v>1.8688110000000001E-2</c:v>
                </c:pt>
                <c:pt idx="109">
                  <c:v>1.4756221E-2</c:v>
                </c:pt>
                <c:pt idx="110">
                  <c:v>1.0779127499999999E-2</c:v>
                </c:pt>
                <c:pt idx="111">
                  <c:v>6.2932231999999998E-3</c:v>
                </c:pt>
                <c:pt idx="112">
                  <c:v>1.4204351000000001E-3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6543-4E33-92ED-09B2BB7691E7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[4]Sheet1!$D$981:$DT$981</c:f>
              <c:numCache>
                <c:formatCode>General</c:formatCode>
                <c:ptCount val="121"/>
                <c:pt idx="0">
                  <c:v>1.9774879999999999E-3</c:v>
                </c:pt>
                <c:pt idx="1">
                  <c:v>1.92E-4</c:v>
                </c:pt>
                <c:pt idx="2">
                  <c:v>1.1386040000000001E-3</c:v>
                </c:pt>
                <c:pt idx="3">
                  <c:v>1.1911364999999999E-3</c:v>
                </c:pt>
                <c:pt idx="4">
                  <c:v>1.432212E-3</c:v>
                </c:pt>
                <c:pt idx="5">
                  <c:v>2.3921379999999998E-3</c:v>
                </c:pt>
                <c:pt idx="6">
                  <c:v>4.2634659999999996E-3</c:v>
                </c:pt>
                <c:pt idx="7">
                  <c:v>6.7397836000000003E-3</c:v>
                </c:pt>
                <c:pt idx="8">
                  <c:v>7.2261529999999999E-3</c:v>
                </c:pt>
                <c:pt idx="9">
                  <c:v>4.3808776000000002E-3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5.9400000000000002E-4</c:v>
                </c:pt>
                <c:pt idx="15">
                  <c:v>7.469641E-3</c:v>
                </c:pt>
                <c:pt idx="16">
                  <c:v>1.3208876E-2</c:v>
                </c:pt>
                <c:pt idx="17">
                  <c:v>1.3951899E-2</c:v>
                </c:pt>
                <c:pt idx="18">
                  <c:v>9.6700020000000005E-3</c:v>
                </c:pt>
                <c:pt idx="19">
                  <c:v>1.7519937000000001E-3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3.3817057999999999E-3</c:v>
                </c:pt>
                <c:pt idx="27">
                  <c:v>1.00309905E-2</c:v>
                </c:pt>
                <c:pt idx="28">
                  <c:v>1.5301983E-2</c:v>
                </c:pt>
                <c:pt idx="29">
                  <c:v>1.8611513E-2</c:v>
                </c:pt>
                <c:pt idx="30">
                  <c:v>2.1512099999999999E-2</c:v>
                </c:pt>
                <c:pt idx="31">
                  <c:v>2.3881111E-2</c:v>
                </c:pt>
                <c:pt idx="32">
                  <c:v>2.4837880999999999E-2</c:v>
                </c:pt>
                <c:pt idx="33">
                  <c:v>2.6244541999999999E-2</c:v>
                </c:pt>
                <c:pt idx="34">
                  <c:v>2.7754339999999999E-2</c:v>
                </c:pt>
                <c:pt idx="35">
                  <c:v>2.9056689E-2</c:v>
                </c:pt>
                <c:pt idx="36">
                  <c:v>2.8465522E-2</c:v>
                </c:pt>
                <c:pt idx="37">
                  <c:v>2.5173588E-2</c:v>
                </c:pt>
                <c:pt idx="38">
                  <c:v>2.0190860000000001E-2</c:v>
                </c:pt>
                <c:pt idx="39">
                  <c:v>1.5308113999999999E-2</c:v>
                </c:pt>
                <c:pt idx="40">
                  <c:v>1.0741886000000001E-2</c:v>
                </c:pt>
                <c:pt idx="41">
                  <c:v>7.8589569999999997E-3</c:v>
                </c:pt>
                <c:pt idx="42">
                  <c:v>6.2335463999999997E-3</c:v>
                </c:pt>
                <c:pt idx="43">
                  <c:v>8.0546839999999995E-3</c:v>
                </c:pt>
                <c:pt idx="44">
                  <c:v>1.4378353E-2</c:v>
                </c:pt>
                <c:pt idx="45">
                  <c:v>2.3099154E-2</c:v>
                </c:pt>
                <c:pt idx="46">
                  <c:v>3.0485603999999999E-2</c:v>
                </c:pt>
                <c:pt idx="47">
                  <c:v>3.4006852999999997E-2</c:v>
                </c:pt>
                <c:pt idx="48">
                  <c:v>3.4401134E-2</c:v>
                </c:pt>
                <c:pt idx="49">
                  <c:v>3.3731733E-2</c:v>
                </c:pt>
                <c:pt idx="50">
                  <c:v>3.2899329999999997E-2</c:v>
                </c:pt>
                <c:pt idx="51">
                  <c:v>3.3049516000000001E-2</c:v>
                </c:pt>
                <c:pt idx="52">
                  <c:v>3.4069139999999998E-2</c:v>
                </c:pt>
                <c:pt idx="53">
                  <c:v>3.4201707999999997E-2</c:v>
                </c:pt>
                <c:pt idx="54">
                  <c:v>3.1618833999999998E-2</c:v>
                </c:pt>
                <c:pt idx="55">
                  <c:v>2.7698914000000002E-2</c:v>
                </c:pt>
                <c:pt idx="56">
                  <c:v>2.5507450000000001E-2</c:v>
                </c:pt>
                <c:pt idx="57">
                  <c:v>2.8243836000000001E-2</c:v>
                </c:pt>
                <c:pt idx="58">
                  <c:v>3.4981093999999997E-2</c:v>
                </c:pt>
                <c:pt idx="59">
                  <c:v>4.1682395999999997E-2</c:v>
                </c:pt>
                <c:pt idx="60">
                  <c:v>4.4269595000000002E-2</c:v>
                </c:pt>
                <c:pt idx="61">
                  <c:v>4.4488369999999999E-2</c:v>
                </c:pt>
                <c:pt idx="62">
                  <c:v>4.4663314000000003E-2</c:v>
                </c:pt>
                <c:pt idx="63">
                  <c:v>4.5382869999999999E-2</c:v>
                </c:pt>
                <c:pt idx="64">
                  <c:v>4.4389825000000001E-2</c:v>
                </c:pt>
                <c:pt idx="65">
                  <c:v>4.1648958E-2</c:v>
                </c:pt>
                <c:pt idx="66">
                  <c:v>4.1815583000000003E-2</c:v>
                </c:pt>
                <c:pt idx="67">
                  <c:v>4.9253379999999999E-2</c:v>
                </c:pt>
                <c:pt idx="68">
                  <c:v>6.1145419999999999E-2</c:v>
                </c:pt>
                <c:pt idx="69">
                  <c:v>6.7741079999999995E-2</c:v>
                </c:pt>
                <c:pt idx="70">
                  <c:v>6.1971190000000002E-2</c:v>
                </c:pt>
                <c:pt idx="71">
                  <c:v>4.5577474E-2</c:v>
                </c:pt>
                <c:pt idx="72">
                  <c:v>2.7892943E-2</c:v>
                </c:pt>
                <c:pt idx="73">
                  <c:v>1.6753497999999999E-2</c:v>
                </c:pt>
                <c:pt idx="74">
                  <c:v>1.4244919999999999E-2</c:v>
                </c:pt>
                <c:pt idx="75">
                  <c:v>1.6338597999999999E-2</c:v>
                </c:pt>
                <c:pt idx="76">
                  <c:v>1.9215570000000001E-2</c:v>
                </c:pt>
                <c:pt idx="77">
                  <c:v>2.1850364000000001E-2</c:v>
                </c:pt>
                <c:pt idx="78">
                  <c:v>2.5567290999999999E-2</c:v>
                </c:pt>
                <c:pt idx="79">
                  <c:v>2.9482653000000001E-2</c:v>
                </c:pt>
                <c:pt idx="80">
                  <c:v>2.9455578E-2</c:v>
                </c:pt>
                <c:pt idx="81">
                  <c:v>2.2568557E-2</c:v>
                </c:pt>
                <c:pt idx="82">
                  <c:v>9.7707049999999993E-3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5.9902260000000004E-3</c:v>
                </c:pt>
                <c:pt idx="89">
                  <c:v>1.4874501E-2</c:v>
                </c:pt>
                <c:pt idx="90">
                  <c:v>2.2141233E-2</c:v>
                </c:pt>
                <c:pt idx="91">
                  <c:v>2.814616E-2</c:v>
                </c:pt>
                <c:pt idx="92">
                  <c:v>3.1780306000000001E-2</c:v>
                </c:pt>
                <c:pt idx="93">
                  <c:v>3.3467419999999998E-2</c:v>
                </c:pt>
                <c:pt idx="94">
                  <c:v>3.3634730000000002E-2</c:v>
                </c:pt>
                <c:pt idx="95">
                  <c:v>3.2335490000000001E-2</c:v>
                </c:pt>
                <c:pt idx="96">
                  <c:v>3.2075606E-2</c:v>
                </c:pt>
                <c:pt idx="97">
                  <c:v>3.2220945000000001E-2</c:v>
                </c:pt>
                <c:pt idx="98">
                  <c:v>3.2312217999999997E-2</c:v>
                </c:pt>
                <c:pt idx="99">
                  <c:v>3.2000380000000002E-2</c:v>
                </c:pt>
                <c:pt idx="100">
                  <c:v>3.1271720000000003E-2</c:v>
                </c:pt>
                <c:pt idx="101">
                  <c:v>3.0205570000000001E-2</c:v>
                </c:pt>
                <c:pt idx="102">
                  <c:v>2.9219809999999999E-2</c:v>
                </c:pt>
                <c:pt idx="103">
                  <c:v>2.8789483000000001E-2</c:v>
                </c:pt>
                <c:pt idx="104">
                  <c:v>2.777638E-2</c:v>
                </c:pt>
                <c:pt idx="105">
                  <c:v>2.6232464E-2</c:v>
                </c:pt>
                <c:pt idx="106">
                  <c:v>2.406631E-2</c:v>
                </c:pt>
                <c:pt idx="107">
                  <c:v>2.1827590000000001E-2</c:v>
                </c:pt>
                <c:pt idx="108">
                  <c:v>1.8427327E-2</c:v>
                </c:pt>
                <c:pt idx="109">
                  <c:v>1.4449014E-2</c:v>
                </c:pt>
                <c:pt idx="110">
                  <c:v>1.0428450000000001E-2</c:v>
                </c:pt>
                <c:pt idx="111">
                  <c:v>5.9310400000000003E-3</c:v>
                </c:pt>
                <c:pt idx="112">
                  <c:v>1.0397589999999999E-3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6543-4E33-92ED-09B2BB7691E7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[4]Sheet1!$D$982:$DT$982</c:f>
              <c:numCache>
                <c:formatCode>General</c:formatCode>
                <c:ptCount val="121"/>
                <c:pt idx="0">
                  <c:v>1.9811373000000001E-3</c:v>
                </c:pt>
                <c:pt idx="1">
                  <c:v>2.7099999999999997E-4</c:v>
                </c:pt>
                <c:pt idx="2">
                  <c:v>1.2256157E-3</c:v>
                </c:pt>
                <c:pt idx="3">
                  <c:v>1.3154073000000001E-3</c:v>
                </c:pt>
                <c:pt idx="4">
                  <c:v>1.5399068E-3</c:v>
                </c:pt>
                <c:pt idx="5">
                  <c:v>2.433761E-3</c:v>
                </c:pt>
                <c:pt idx="6">
                  <c:v>4.2277006000000002E-3</c:v>
                </c:pt>
                <c:pt idx="7">
                  <c:v>6.6839730000000002E-3</c:v>
                </c:pt>
                <c:pt idx="8">
                  <c:v>7.2058180000000001E-3</c:v>
                </c:pt>
                <c:pt idx="9">
                  <c:v>4.4100783000000001E-3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5.7499999999999999E-4</c:v>
                </c:pt>
                <c:pt idx="15">
                  <c:v>7.5036557000000004E-3</c:v>
                </c:pt>
                <c:pt idx="16">
                  <c:v>1.3288065999999999E-2</c:v>
                </c:pt>
                <c:pt idx="17">
                  <c:v>1.4025307000000001E-2</c:v>
                </c:pt>
                <c:pt idx="18">
                  <c:v>9.6983190000000004E-3</c:v>
                </c:pt>
                <c:pt idx="19">
                  <c:v>1.7399430000000001E-3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3.3771994000000001E-3</c:v>
                </c:pt>
                <c:pt idx="27">
                  <c:v>9.9997799999999998E-3</c:v>
                </c:pt>
                <c:pt idx="28">
                  <c:v>1.5217502000000001E-2</c:v>
                </c:pt>
                <c:pt idx="29">
                  <c:v>1.8490953000000001E-2</c:v>
                </c:pt>
                <c:pt idx="30">
                  <c:v>2.1427516000000001E-2</c:v>
                </c:pt>
                <c:pt idx="31">
                  <c:v>2.3887983000000002E-2</c:v>
                </c:pt>
                <c:pt idx="32">
                  <c:v>2.4932699999999999E-2</c:v>
                </c:pt>
                <c:pt idx="33">
                  <c:v>2.6349649999999999E-2</c:v>
                </c:pt>
                <c:pt idx="34">
                  <c:v>2.782221E-2</c:v>
                </c:pt>
                <c:pt idx="35">
                  <c:v>2.9079168999999998E-2</c:v>
                </c:pt>
                <c:pt idx="36">
                  <c:v>2.8476241999999999E-2</c:v>
                </c:pt>
                <c:pt idx="37">
                  <c:v>2.5188751999999998E-2</c:v>
                </c:pt>
                <c:pt idx="38">
                  <c:v>2.0200889999999999E-2</c:v>
                </c:pt>
                <c:pt idx="39">
                  <c:v>1.5280274999999999E-2</c:v>
                </c:pt>
                <c:pt idx="40">
                  <c:v>1.0654059E-2</c:v>
                </c:pt>
                <c:pt idx="41">
                  <c:v>7.7022812000000001E-3</c:v>
                </c:pt>
                <c:pt idx="42">
                  <c:v>6.0538948E-3</c:v>
                </c:pt>
                <c:pt idx="43">
                  <c:v>7.9367220000000002E-3</c:v>
                </c:pt>
                <c:pt idx="44">
                  <c:v>1.4373449E-2</c:v>
                </c:pt>
                <c:pt idx="45">
                  <c:v>2.3193643999999999E-2</c:v>
                </c:pt>
                <c:pt idx="46">
                  <c:v>3.0600500999999999E-2</c:v>
                </c:pt>
                <c:pt idx="47">
                  <c:v>3.4079223999999998E-2</c:v>
                </c:pt>
                <c:pt idx="48">
                  <c:v>3.4413439999999997E-2</c:v>
                </c:pt>
                <c:pt idx="49">
                  <c:v>3.3692623999999997E-2</c:v>
                </c:pt>
                <c:pt idx="50">
                  <c:v>3.2804859999999998E-2</c:v>
                </c:pt>
                <c:pt idx="51">
                  <c:v>3.2900203000000003E-2</c:v>
                </c:pt>
                <c:pt idx="52">
                  <c:v>3.3908731999999997E-2</c:v>
                </c:pt>
                <c:pt idx="53">
                  <c:v>3.4122076000000001E-2</c:v>
                </c:pt>
                <c:pt idx="54">
                  <c:v>3.1682956999999998E-2</c:v>
                </c:pt>
                <c:pt idx="55">
                  <c:v>2.7884218999999998E-2</c:v>
                </c:pt>
                <c:pt idx="56">
                  <c:v>2.5735603999999999E-2</c:v>
                </c:pt>
                <c:pt idx="57">
                  <c:v>2.8431358E-2</c:v>
                </c:pt>
                <c:pt idx="58">
                  <c:v>3.5084070000000002E-2</c:v>
                </c:pt>
                <c:pt idx="59">
                  <c:v>4.1693237000000001E-2</c:v>
                </c:pt>
                <c:pt idx="60">
                  <c:v>4.4193706999999999E-2</c:v>
                </c:pt>
                <c:pt idx="61">
                  <c:v>4.4353700000000003E-2</c:v>
                </c:pt>
                <c:pt idx="62">
                  <c:v>4.4502380000000001E-2</c:v>
                </c:pt>
                <c:pt idx="63">
                  <c:v>4.5208350000000001E-2</c:v>
                </c:pt>
                <c:pt idx="64">
                  <c:v>4.4199266000000001E-2</c:v>
                </c:pt>
                <c:pt idx="65">
                  <c:v>4.1436510000000003E-2</c:v>
                </c:pt>
                <c:pt idx="66">
                  <c:v>4.1602943000000003E-2</c:v>
                </c:pt>
                <c:pt idx="67">
                  <c:v>4.9103019999999997E-2</c:v>
                </c:pt>
                <c:pt idx="68">
                  <c:v>6.1125553999999999E-2</c:v>
                </c:pt>
                <c:pt idx="69">
                  <c:v>6.7880350000000006E-2</c:v>
                </c:pt>
                <c:pt idx="70">
                  <c:v>6.2229507000000003E-2</c:v>
                </c:pt>
                <c:pt idx="71">
                  <c:v>4.5850463000000001E-2</c:v>
                </c:pt>
                <c:pt idx="72">
                  <c:v>2.8058123000000001E-2</c:v>
                </c:pt>
                <c:pt idx="73">
                  <c:v>1.6739704000000001E-2</c:v>
                </c:pt>
                <c:pt idx="74">
                  <c:v>1.408059E-2</c:v>
                </c:pt>
                <c:pt idx="75">
                  <c:v>1.6132869000000001E-2</c:v>
                </c:pt>
                <c:pt idx="76">
                  <c:v>1.9073364999999998E-2</c:v>
                </c:pt>
                <c:pt idx="77">
                  <c:v>2.1799513999999999E-2</c:v>
                </c:pt>
                <c:pt idx="78">
                  <c:v>2.5560413000000001E-2</c:v>
                </c:pt>
                <c:pt idx="79">
                  <c:v>2.9454353999999999E-2</c:v>
                </c:pt>
                <c:pt idx="80">
                  <c:v>2.9377408000000001E-2</c:v>
                </c:pt>
                <c:pt idx="81">
                  <c:v>2.245422E-2</c:v>
                </c:pt>
                <c:pt idx="82">
                  <c:v>9.652954E-3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6.2690395999999999E-3</c:v>
                </c:pt>
                <c:pt idx="89">
                  <c:v>1.5146196000000001E-2</c:v>
                </c:pt>
                <c:pt idx="90">
                  <c:v>2.2369831999999999E-2</c:v>
                </c:pt>
                <c:pt idx="91">
                  <c:v>2.8302788999999998E-2</c:v>
                </c:pt>
                <c:pt idx="92">
                  <c:v>3.1848896000000002E-2</c:v>
                </c:pt>
                <c:pt idx="93">
                  <c:v>3.3447261999999998E-2</c:v>
                </c:pt>
                <c:pt idx="94">
                  <c:v>3.3530882999999997E-2</c:v>
                </c:pt>
                <c:pt idx="95">
                  <c:v>3.2159764E-2</c:v>
                </c:pt>
                <c:pt idx="96">
                  <c:v>3.185048E-2</c:v>
                </c:pt>
                <c:pt idx="97">
                  <c:v>3.1973410000000001E-2</c:v>
                </c:pt>
                <c:pt idx="98">
                  <c:v>3.2061144999999999E-2</c:v>
                </c:pt>
                <c:pt idx="99">
                  <c:v>3.1761064999999998E-2</c:v>
                </c:pt>
                <c:pt idx="100">
                  <c:v>3.1057520000000002E-2</c:v>
                </c:pt>
                <c:pt idx="101">
                  <c:v>3.0000484000000001E-2</c:v>
                </c:pt>
                <c:pt idx="102">
                  <c:v>2.9076297000000001E-2</c:v>
                </c:pt>
                <c:pt idx="103">
                  <c:v>2.8715121999999999E-2</c:v>
                </c:pt>
                <c:pt idx="104">
                  <c:v>2.7769655000000001E-2</c:v>
                </c:pt>
                <c:pt idx="105">
                  <c:v>2.629103E-2</c:v>
                </c:pt>
                <c:pt idx="106">
                  <c:v>2.4183309E-2</c:v>
                </c:pt>
                <c:pt idx="107">
                  <c:v>2.1999293999999999E-2</c:v>
                </c:pt>
                <c:pt idx="108">
                  <c:v>1.8632676000000001E-2</c:v>
                </c:pt>
                <c:pt idx="109">
                  <c:v>1.4673777000000001E-2</c:v>
                </c:pt>
                <c:pt idx="110">
                  <c:v>1.0658769E-2</c:v>
                </c:pt>
                <c:pt idx="111">
                  <c:v>6.1783925999999998E-3</c:v>
                </c:pt>
                <c:pt idx="112">
                  <c:v>1.2783773999999999E-3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6543-4E33-92ED-09B2BB7691E7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[4]Sheet1!$D$983:$DT$983</c:f>
              <c:numCache>
                <c:formatCode>General</c:formatCode>
                <c:ptCount val="121"/>
                <c:pt idx="0">
                  <c:v>1.9811373000000001E-3</c:v>
                </c:pt>
                <c:pt idx="1">
                  <c:v>2.7099999999999997E-4</c:v>
                </c:pt>
                <c:pt idx="2">
                  <c:v>1.2256157E-3</c:v>
                </c:pt>
                <c:pt idx="3">
                  <c:v>1.3154073000000001E-3</c:v>
                </c:pt>
                <c:pt idx="4">
                  <c:v>1.5399068E-3</c:v>
                </c:pt>
                <c:pt idx="5">
                  <c:v>2.433761E-3</c:v>
                </c:pt>
                <c:pt idx="6">
                  <c:v>4.2277006000000002E-3</c:v>
                </c:pt>
                <c:pt idx="7">
                  <c:v>6.6839730000000002E-3</c:v>
                </c:pt>
                <c:pt idx="8">
                  <c:v>7.2058180000000001E-3</c:v>
                </c:pt>
                <c:pt idx="9">
                  <c:v>4.4100783000000001E-3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5.7499999999999999E-4</c:v>
                </c:pt>
                <c:pt idx="15">
                  <c:v>7.5036557000000004E-3</c:v>
                </c:pt>
                <c:pt idx="16">
                  <c:v>1.3288065999999999E-2</c:v>
                </c:pt>
                <c:pt idx="17">
                  <c:v>1.4025307000000001E-2</c:v>
                </c:pt>
                <c:pt idx="18">
                  <c:v>9.6983190000000004E-3</c:v>
                </c:pt>
                <c:pt idx="19">
                  <c:v>1.7399430000000001E-3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3.3771994000000001E-3</c:v>
                </c:pt>
                <c:pt idx="27">
                  <c:v>9.9997799999999998E-3</c:v>
                </c:pt>
                <c:pt idx="28">
                  <c:v>1.5217502000000001E-2</c:v>
                </c:pt>
                <c:pt idx="29">
                  <c:v>1.8490953000000001E-2</c:v>
                </c:pt>
                <c:pt idx="30">
                  <c:v>2.1427516000000001E-2</c:v>
                </c:pt>
                <c:pt idx="31">
                  <c:v>2.3887983000000002E-2</c:v>
                </c:pt>
                <c:pt idx="32">
                  <c:v>2.4932699999999999E-2</c:v>
                </c:pt>
                <c:pt idx="33">
                  <c:v>2.6349649999999999E-2</c:v>
                </c:pt>
                <c:pt idx="34">
                  <c:v>2.782221E-2</c:v>
                </c:pt>
                <c:pt idx="35">
                  <c:v>2.9079168999999998E-2</c:v>
                </c:pt>
                <c:pt idx="36">
                  <c:v>2.8476241999999999E-2</c:v>
                </c:pt>
                <c:pt idx="37">
                  <c:v>2.5188751999999998E-2</c:v>
                </c:pt>
                <c:pt idx="38">
                  <c:v>2.0200889999999999E-2</c:v>
                </c:pt>
                <c:pt idx="39">
                  <c:v>1.5280274999999999E-2</c:v>
                </c:pt>
                <c:pt idx="40">
                  <c:v>1.0654059E-2</c:v>
                </c:pt>
                <c:pt idx="41">
                  <c:v>7.7022812000000001E-3</c:v>
                </c:pt>
                <c:pt idx="42">
                  <c:v>6.0538948E-3</c:v>
                </c:pt>
                <c:pt idx="43">
                  <c:v>7.9367220000000002E-3</c:v>
                </c:pt>
                <c:pt idx="44">
                  <c:v>1.4373449E-2</c:v>
                </c:pt>
                <c:pt idx="45">
                  <c:v>2.3193643999999999E-2</c:v>
                </c:pt>
                <c:pt idx="46">
                  <c:v>3.0600500999999999E-2</c:v>
                </c:pt>
                <c:pt idx="47">
                  <c:v>3.4079223999999998E-2</c:v>
                </c:pt>
                <c:pt idx="48">
                  <c:v>3.4413439999999997E-2</c:v>
                </c:pt>
                <c:pt idx="49">
                  <c:v>3.3692623999999997E-2</c:v>
                </c:pt>
                <c:pt idx="50">
                  <c:v>3.2804859999999998E-2</c:v>
                </c:pt>
                <c:pt idx="51">
                  <c:v>3.2900203000000003E-2</c:v>
                </c:pt>
                <c:pt idx="52">
                  <c:v>3.3908731999999997E-2</c:v>
                </c:pt>
                <c:pt idx="53">
                  <c:v>3.4122076000000001E-2</c:v>
                </c:pt>
                <c:pt idx="54">
                  <c:v>3.1682956999999998E-2</c:v>
                </c:pt>
                <c:pt idx="55">
                  <c:v>2.7884218999999998E-2</c:v>
                </c:pt>
                <c:pt idx="56">
                  <c:v>2.5735603999999999E-2</c:v>
                </c:pt>
                <c:pt idx="57">
                  <c:v>2.8431358E-2</c:v>
                </c:pt>
                <c:pt idx="58">
                  <c:v>3.5084070000000002E-2</c:v>
                </c:pt>
                <c:pt idx="59">
                  <c:v>4.1693237000000001E-2</c:v>
                </c:pt>
                <c:pt idx="60">
                  <c:v>4.4193706999999999E-2</c:v>
                </c:pt>
                <c:pt idx="61">
                  <c:v>4.4353700000000003E-2</c:v>
                </c:pt>
                <c:pt idx="62">
                  <c:v>4.4502380000000001E-2</c:v>
                </c:pt>
                <c:pt idx="63">
                  <c:v>4.5208350000000001E-2</c:v>
                </c:pt>
                <c:pt idx="64">
                  <c:v>4.4199266000000001E-2</c:v>
                </c:pt>
                <c:pt idx="65">
                  <c:v>4.1436510000000003E-2</c:v>
                </c:pt>
                <c:pt idx="66">
                  <c:v>4.1602943000000003E-2</c:v>
                </c:pt>
                <c:pt idx="67">
                  <c:v>4.9103019999999997E-2</c:v>
                </c:pt>
                <c:pt idx="68">
                  <c:v>6.1125553999999999E-2</c:v>
                </c:pt>
                <c:pt idx="69">
                  <c:v>6.7880350000000006E-2</c:v>
                </c:pt>
                <c:pt idx="70">
                  <c:v>6.2229507000000003E-2</c:v>
                </c:pt>
                <c:pt idx="71">
                  <c:v>4.5850463000000001E-2</c:v>
                </c:pt>
                <c:pt idx="72">
                  <c:v>2.8058123000000001E-2</c:v>
                </c:pt>
                <c:pt idx="73">
                  <c:v>1.6739704000000001E-2</c:v>
                </c:pt>
                <c:pt idx="74">
                  <c:v>1.408059E-2</c:v>
                </c:pt>
                <c:pt idx="75">
                  <c:v>1.6132869000000001E-2</c:v>
                </c:pt>
                <c:pt idx="76">
                  <c:v>1.9073364999999998E-2</c:v>
                </c:pt>
                <c:pt idx="77">
                  <c:v>2.1799513999999999E-2</c:v>
                </c:pt>
                <c:pt idx="78">
                  <c:v>2.5560413000000001E-2</c:v>
                </c:pt>
                <c:pt idx="79">
                  <c:v>2.9454353999999999E-2</c:v>
                </c:pt>
                <c:pt idx="80">
                  <c:v>2.9377408000000001E-2</c:v>
                </c:pt>
                <c:pt idx="81">
                  <c:v>2.245422E-2</c:v>
                </c:pt>
                <c:pt idx="82">
                  <c:v>9.652954E-3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6.2690395999999999E-3</c:v>
                </c:pt>
                <c:pt idx="89">
                  <c:v>1.5146196000000001E-2</c:v>
                </c:pt>
                <c:pt idx="90">
                  <c:v>2.2369831999999999E-2</c:v>
                </c:pt>
                <c:pt idx="91">
                  <c:v>2.8302788999999998E-2</c:v>
                </c:pt>
                <c:pt idx="92">
                  <c:v>3.1848896000000002E-2</c:v>
                </c:pt>
                <c:pt idx="93">
                  <c:v>3.3447261999999998E-2</c:v>
                </c:pt>
                <c:pt idx="94">
                  <c:v>3.3530882999999997E-2</c:v>
                </c:pt>
                <c:pt idx="95">
                  <c:v>3.2159764E-2</c:v>
                </c:pt>
                <c:pt idx="96">
                  <c:v>3.185048E-2</c:v>
                </c:pt>
                <c:pt idx="97">
                  <c:v>3.1973410000000001E-2</c:v>
                </c:pt>
                <c:pt idx="98">
                  <c:v>3.2061144999999999E-2</c:v>
                </c:pt>
                <c:pt idx="99">
                  <c:v>3.1761064999999998E-2</c:v>
                </c:pt>
                <c:pt idx="100">
                  <c:v>3.1057520000000002E-2</c:v>
                </c:pt>
                <c:pt idx="101">
                  <c:v>3.0000484000000001E-2</c:v>
                </c:pt>
                <c:pt idx="102">
                  <c:v>2.9076297000000001E-2</c:v>
                </c:pt>
                <c:pt idx="103">
                  <c:v>2.8715121999999999E-2</c:v>
                </c:pt>
                <c:pt idx="104">
                  <c:v>2.7769655000000001E-2</c:v>
                </c:pt>
                <c:pt idx="105">
                  <c:v>2.629103E-2</c:v>
                </c:pt>
                <c:pt idx="106">
                  <c:v>2.4183309E-2</c:v>
                </c:pt>
                <c:pt idx="107">
                  <c:v>2.1999293999999999E-2</c:v>
                </c:pt>
                <c:pt idx="108">
                  <c:v>1.8632676000000001E-2</c:v>
                </c:pt>
                <c:pt idx="109">
                  <c:v>1.4673777000000001E-2</c:v>
                </c:pt>
                <c:pt idx="110">
                  <c:v>1.0658769E-2</c:v>
                </c:pt>
                <c:pt idx="111">
                  <c:v>6.1783925999999998E-3</c:v>
                </c:pt>
                <c:pt idx="112">
                  <c:v>1.2783773999999999E-3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6543-4E33-92ED-09B2BB7691E7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[4]Sheet1!$D$984:$DT$984</c:f>
              <c:numCache>
                <c:formatCode>General</c:formatCode>
                <c:ptCount val="121"/>
                <c:pt idx="0">
                  <c:v>1.9811373000000001E-3</c:v>
                </c:pt>
                <c:pt idx="1">
                  <c:v>2.7099999999999997E-4</c:v>
                </c:pt>
                <c:pt idx="2">
                  <c:v>1.2256157E-3</c:v>
                </c:pt>
                <c:pt idx="3">
                  <c:v>1.3154073000000001E-3</c:v>
                </c:pt>
                <c:pt idx="4">
                  <c:v>1.5399068E-3</c:v>
                </c:pt>
                <c:pt idx="5">
                  <c:v>2.433761E-3</c:v>
                </c:pt>
                <c:pt idx="6">
                  <c:v>4.2277006000000002E-3</c:v>
                </c:pt>
                <c:pt idx="7">
                  <c:v>6.6839730000000002E-3</c:v>
                </c:pt>
                <c:pt idx="8">
                  <c:v>7.2058180000000001E-3</c:v>
                </c:pt>
                <c:pt idx="9">
                  <c:v>4.4100783000000001E-3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5.7499999999999999E-4</c:v>
                </c:pt>
                <c:pt idx="15">
                  <c:v>7.5036557000000004E-3</c:v>
                </c:pt>
                <c:pt idx="16">
                  <c:v>1.3288065999999999E-2</c:v>
                </c:pt>
                <c:pt idx="17">
                  <c:v>1.4025307000000001E-2</c:v>
                </c:pt>
                <c:pt idx="18">
                  <c:v>9.6983190000000004E-3</c:v>
                </c:pt>
                <c:pt idx="19">
                  <c:v>1.7399430000000001E-3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3.3771994000000001E-3</c:v>
                </c:pt>
                <c:pt idx="27">
                  <c:v>9.9997799999999998E-3</c:v>
                </c:pt>
                <c:pt idx="28">
                  <c:v>1.5217502000000001E-2</c:v>
                </c:pt>
                <c:pt idx="29">
                  <c:v>1.8490953000000001E-2</c:v>
                </c:pt>
                <c:pt idx="30">
                  <c:v>2.1427516000000001E-2</c:v>
                </c:pt>
                <c:pt idx="31">
                  <c:v>2.3887983000000002E-2</c:v>
                </c:pt>
                <c:pt idx="32">
                  <c:v>2.4932699999999999E-2</c:v>
                </c:pt>
                <c:pt idx="33">
                  <c:v>2.6349649999999999E-2</c:v>
                </c:pt>
                <c:pt idx="34">
                  <c:v>2.782221E-2</c:v>
                </c:pt>
                <c:pt idx="35">
                  <c:v>2.9079168999999998E-2</c:v>
                </c:pt>
                <c:pt idx="36">
                  <c:v>2.8476241999999999E-2</c:v>
                </c:pt>
                <c:pt idx="37">
                  <c:v>2.5188751999999998E-2</c:v>
                </c:pt>
                <c:pt idx="38">
                  <c:v>2.0200889999999999E-2</c:v>
                </c:pt>
                <c:pt idx="39">
                  <c:v>1.5280274999999999E-2</c:v>
                </c:pt>
                <c:pt idx="40">
                  <c:v>1.0654059E-2</c:v>
                </c:pt>
                <c:pt idx="41">
                  <c:v>7.7022812000000001E-3</c:v>
                </c:pt>
                <c:pt idx="42">
                  <c:v>6.0538948E-3</c:v>
                </c:pt>
                <c:pt idx="43">
                  <c:v>7.9367220000000002E-3</c:v>
                </c:pt>
                <c:pt idx="44">
                  <c:v>1.4373449E-2</c:v>
                </c:pt>
                <c:pt idx="45">
                  <c:v>2.3193643999999999E-2</c:v>
                </c:pt>
                <c:pt idx="46">
                  <c:v>3.0600500999999999E-2</c:v>
                </c:pt>
                <c:pt idx="47">
                  <c:v>3.4079223999999998E-2</c:v>
                </c:pt>
                <c:pt idx="48">
                  <c:v>3.4413439999999997E-2</c:v>
                </c:pt>
                <c:pt idx="49">
                  <c:v>3.3692623999999997E-2</c:v>
                </c:pt>
                <c:pt idx="50">
                  <c:v>3.2804859999999998E-2</c:v>
                </c:pt>
                <c:pt idx="51">
                  <c:v>3.2900203000000003E-2</c:v>
                </c:pt>
                <c:pt idx="52">
                  <c:v>3.3908731999999997E-2</c:v>
                </c:pt>
                <c:pt idx="53">
                  <c:v>3.4122076000000001E-2</c:v>
                </c:pt>
                <c:pt idx="54">
                  <c:v>3.1682956999999998E-2</c:v>
                </c:pt>
                <c:pt idx="55">
                  <c:v>2.7884218999999998E-2</c:v>
                </c:pt>
                <c:pt idx="56">
                  <c:v>2.5735603999999999E-2</c:v>
                </c:pt>
                <c:pt idx="57">
                  <c:v>2.8431358E-2</c:v>
                </c:pt>
                <c:pt idx="58">
                  <c:v>3.5084070000000002E-2</c:v>
                </c:pt>
                <c:pt idx="59">
                  <c:v>4.1693237000000001E-2</c:v>
                </c:pt>
                <c:pt idx="60">
                  <c:v>4.4193706999999999E-2</c:v>
                </c:pt>
                <c:pt idx="61">
                  <c:v>4.4353700000000003E-2</c:v>
                </c:pt>
                <c:pt idx="62">
                  <c:v>4.4502380000000001E-2</c:v>
                </c:pt>
                <c:pt idx="63">
                  <c:v>4.5208350000000001E-2</c:v>
                </c:pt>
                <c:pt idx="64">
                  <c:v>4.4199266000000001E-2</c:v>
                </c:pt>
                <c:pt idx="65">
                  <c:v>4.1436510000000003E-2</c:v>
                </c:pt>
                <c:pt idx="66">
                  <c:v>4.1602943000000003E-2</c:v>
                </c:pt>
                <c:pt idx="67">
                  <c:v>4.9103019999999997E-2</c:v>
                </c:pt>
                <c:pt idx="68">
                  <c:v>6.1125553999999999E-2</c:v>
                </c:pt>
                <c:pt idx="69">
                  <c:v>6.7880350000000006E-2</c:v>
                </c:pt>
                <c:pt idx="70">
                  <c:v>6.2229507000000003E-2</c:v>
                </c:pt>
                <c:pt idx="71">
                  <c:v>4.5850463000000001E-2</c:v>
                </c:pt>
                <c:pt idx="72">
                  <c:v>2.8058123000000001E-2</c:v>
                </c:pt>
                <c:pt idx="73">
                  <c:v>1.6739704000000001E-2</c:v>
                </c:pt>
                <c:pt idx="74">
                  <c:v>1.408059E-2</c:v>
                </c:pt>
                <c:pt idx="75">
                  <c:v>1.6132869000000001E-2</c:v>
                </c:pt>
                <c:pt idx="76">
                  <c:v>1.9073364999999998E-2</c:v>
                </c:pt>
                <c:pt idx="77">
                  <c:v>2.1799513999999999E-2</c:v>
                </c:pt>
                <c:pt idx="78">
                  <c:v>2.5560413000000001E-2</c:v>
                </c:pt>
                <c:pt idx="79">
                  <c:v>2.9454353999999999E-2</c:v>
                </c:pt>
                <c:pt idx="80">
                  <c:v>2.9377408000000001E-2</c:v>
                </c:pt>
                <c:pt idx="81">
                  <c:v>2.245422E-2</c:v>
                </c:pt>
                <c:pt idx="82">
                  <c:v>9.652954E-3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6.2690395999999999E-3</c:v>
                </c:pt>
                <c:pt idx="89">
                  <c:v>1.5146196000000001E-2</c:v>
                </c:pt>
                <c:pt idx="90">
                  <c:v>2.2369831999999999E-2</c:v>
                </c:pt>
                <c:pt idx="91">
                  <c:v>2.8302788999999998E-2</c:v>
                </c:pt>
                <c:pt idx="92">
                  <c:v>3.1848896000000002E-2</c:v>
                </c:pt>
                <c:pt idx="93">
                  <c:v>3.3447261999999998E-2</c:v>
                </c:pt>
                <c:pt idx="94">
                  <c:v>3.3530882999999997E-2</c:v>
                </c:pt>
                <c:pt idx="95">
                  <c:v>3.2159764E-2</c:v>
                </c:pt>
                <c:pt idx="96">
                  <c:v>3.185048E-2</c:v>
                </c:pt>
                <c:pt idx="97">
                  <c:v>3.1973410000000001E-2</c:v>
                </c:pt>
                <c:pt idx="98">
                  <c:v>3.2061144999999999E-2</c:v>
                </c:pt>
                <c:pt idx="99">
                  <c:v>3.1761064999999998E-2</c:v>
                </c:pt>
                <c:pt idx="100">
                  <c:v>3.1057520000000002E-2</c:v>
                </c:pt>
                <c:pt idx="101">
                  <c:v>3.0000484000000001E-2</c:v>
                </c:pt>
                <c:pt idx="102">
                  <c:v>2.9076297000000001E-2</c:v>
                </c:pt>
                <c:pt idx="103">
                  <c:v>2.8715121999999999E-2</c:v>
                </c:pt>
                <c:pt idx="104">
                  <c:v>2.7769655000000001E-2</c:v>
                </c:pt>
                <c:pt idx="105">
                  <c:v>2.629103E-2</c:v>
                </c:pt>
                <c:pt idx="106">
                  <c:v>2.4183309E-2</c:v>
                </c:pt>
                <c:pt idx="107">
                  <c:v>2.1999293999999999E-2</c:v>
                </c:pt>
                <c:pt idx="108">
                  <c:v>1.8632676000000001E-2</c:v>
                </c:pt>
                <c:pt idx="109">
                  <c:v>1.4673777000000001E-2</c:v>
                </c:pt>
                <c:pt idx="110">
                  <c:v>1.0658769E-2</c:v>
                </c:pt>
                <c:pt idx="111">
                  <c:v>6.1783925999999998E-3</c:v>
                </c:pt>
                <c:pt idx="112">
                  <c:v>1.2783773999999999E-3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6543-4E33-92ED-09B2BB7691E7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[4]Sheet1!$D$985:$DT$985</c:f>
              <c:numCache>
                <c:formatCode>General</c:formatCode>
                <c:ptCount val="121"/>
                <c:pt idx="0">
                  <c:v>1.9811373000000001E-3</c:v>
                </c:pt>
                <c:pt idx="1">
                  <c:v>2.7099999999999997E-4</c:v>
                </c:pt>
                <c:pt idx="2">
                  <c:v>1.2256157E-3</c:v>
                </c:pt>
                <c:pt idx="3">
                  <c:v>1.3154073000000001E-3</c:v>
                </c:pt>
                <c:pt idx="4">
                  <c:v>1.5399068E-3</c:v>
                </c:pt>
                <c:pt idx="5">
                  <c:v>2.433761E-3</c:v>
                </c:pt>
                <c:pt idx="6">
                  <c:v>4.2277006000000002E-3</c:v>
                </c:pt>
                <c:pt idx="7">
                  <c:v>6.6839730000000002E-3</c:v>
                </c:pt>
                <c:pt idx="8">
                  <c:v>7.2058180000000001E-3</c:v>
                </c:pt>
                <c:pt idx="9">
                  <c:v>4.4100783000000001E-3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5.7499999999999999E-4</c:v>
                </c:pt>
                <c:pt idx="15">
                  <c:v>7.5036557000000004E-3</c:v>
                </c:pt>
                <c:pt idx="16">
                  <c:v>1.3288065999999999E-2</c:v>
                </c:pt>
                <c:pt idx="17">
                  <c:v>1.4025307000000001E-2</c:v>
                </c:pt>
                <c:pt idx="18">
                  <c:v>9.6983190000000004E-3</c:v>
                </c:pt>
                <c:pt idx="19">
                  <c:v>1.7399430000000001E-3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3.3771994000000001E-3</c:v>
                </c:pt>
                <c:pt idx="27">
                  <c:v>9.9997799999999998E-3</c:v>
                </c:pt>
                <c:pt idx="28">
                  <c:v>1.5217502000000001E-2</c:v>
                </c:pt>
                <c:pt idx="29">
                  <c:v>1.8490953000000001E-2</c:v>
                </c:pt>
                <c:pt idx="30">
                  <c:v>2.1427516000000001E-2</c:v>
                </c:pt>
                <c:pt idx="31">
                  <c:v>2.3887983000000002E-2</c:v>
                </c:pt>
                <c:pt idx="32">
                  <c:v>2.4932699999999999E-2</c:v>
                </c:pt>
                <c:pt idx="33">
                  <c:v>2.6349649999999999E-2</c:v>
                </c:pt>
                <c:pt idx="34">
                  <c:v>2.782221E-2</c:v>
                </c:pt>
                <c:pt idx="35">
                  <c:v>2.9079168999999998E-2</c:v>
                </c:pt>
                <c:pt idx="36">
                  <c:v>2.8476241999999999E-2</c:v>
                </c:pt>
                <c:pt idx="37">
                  <c:v>2.5188751999999998E-2</c:v>
                </c:pt>
                <c:pt idx="38">
                  <c:v>2.0200889999999999E-2</c:v>
                </c:pt>
                <c:pt idx="39">
                  <c:v>1.5280274999999999E-2</c:v>
                </c:pt>
                <c:pt idx="40">
                  <c:v>1.0654059E-2</c:v>
                </c:pt>
                <c:pt idx="41">
                  <c:v>7.7022812000000001E-3</c:v>
                </c:pt>
                <c:pt idx="42">
                  <c:v>6.0538948E-3</c:v>
                </c:pt>
                <c:pt idx="43">
                  <c:v>7.9367220000000002E-3</c:v>
                </c:pt>
                <c:pt idx="44">
                  <c:v>1.4373449E-2</c:v>
                </c:pt>
                <c:pt idx="45">
                  <c:v>2.3193643999999999E-2</c:v>
                </c:pt>
                <c:pt idx="46">
                  <c:v>3.0600500999999999E-2</c:v>
                </c:pt>
                <c:pt idx="47">
                  <c:v>3.4079223999999998E-2</c:v>
                </c:pt>
                <c:pt idx="48">
                  <c:v>3.4413439999999997E-2</c:v>
                </c:pt>
                <c:pt idx="49">
                  <c:v>3.3692623999999997E-2</c:v>
                </c:pt>
                <c:pt idx="50">
                  <c:v>3.2804859999999998E-2</c:v>
                </c:pt>
                <c:pt idx="51">
                  <c:v>3.2900203000000003E-2</c:v>
                </c:pt>
                <c:pt idx="52">
                  <c:v>3.3908731999999997E-2</c:v>
                </c:pt>
                <c:pt idx="53">
                  <c:v>3.4122076000000001E-2</c:v>
                </c:pt>
                <c:pt idx="54">
                  <c:v>3.1682956999999998E-2</c:v>
                </c:pt>
                <c:pt idx="55">
                  <c:v>2.7884218999999998E-2</c:v>
                </c:pt>
                <c:pt idx="56">
                  <c:v>2.5735603999999999E-2</c:v>
                </c:pt>
                <c:pt idx="57">
                  <c:v>2.8431358E-2</c:v>
                </c:pt>
                <c:pt idx="58">
                  <c:v>3.5084070000000002E-2</c:v>
                </c:pt>
                <c:pt idx="59">
                  <c:v>4.1693237000000001E-2</c:v>
                </c:pt>
                <c:pt idx="60">
                  <c:v>4.4193706999999999E-2</c:v>
                </c:pt>
                <c:pt idx="61">
                  <c:v>4.4353700000000003E-2</c:v>
                </c:pt>
                <c:pt idx="62">
                  <c:v>4.4502380000000001E-2</c:v>
                </c:pt>
                <c:pt idx="63">
                  <c:v>4.5208350000000001E-2</c:v>
                </c:pt>
                <c:pt idx="64">
                  <c:v>4.4199266000000001E-2</c:v>
                </c:pt>
                <c:pt idx="65">
                  <c:v>4.1436510000000003E-2</c:v>
                </c:pt>
                <c:pt idx="66">
                  <c:v>4.1602943000000003E-2</c:v>
                </c:pt>
                <c:pt idx="67">
                  <c:v>4.9103019999999997E-2</c:v>
                </c:pt>
                <c:pt idx="68">
                  <c:v>6.1125553999999999E-2</c:v>
                </c:pt>
                <c:pt idx="69">
                  <c:v>6.7880350000000006E-2</c:v>
                </c:pt>
                <c:pt idx="70">
                  <c:v>6.2229507000000003E-2</c:v>
                </c:pt>
                <c:pt idx="71">
                  <c:v>4.5850463000000001E-2</c:v>
                </c:pt>
                <c:pt idx="72">
                  <c:v>2.8058123000000001E-2</c:v>
                </c:pt>
                <c:pt idx="73">
                  <c:v>1.6739704000000001E-2</c:v>
                </c:pt>
                <c:pt idx="74">
                  <c:v>1.408059E-2</c:v>
                </c:pt>
                <c:pt idx="75">
                  <c:v>1.6132869000000001E-2</c:v>
                </c:pt>
                <c:pt idx="76">
                  <c:v>1.9073364999999998E-2</c:v>
                </c:pt>
                <c:pt idx="77">
                  <c:v>2.1799513999999999E-2</c:v>
                </c:pt>
                <c:pt idx="78">
                  <c:v>2.5560413000000001E-2</c:v>
                </c:pt>
                <c:pt idx="79">
                  <c:v>2.9454353999999999E-2</c:v>
                </c:pt>
                <c:pt idx="80">
                  <c:v>2.9377408000000001E-2</c:v>
                </c:pt>
                <c:pt idx="81">
                  <c:v>2.245422E-2</c:v>
                </c:pt>
                <c:pt idx="82">
                  <c:v>9.652954E-3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6.2690395999999999E-3</c:v>
                </c:pt>
                <c:pt idx="89">
                  <c:v>1.5146196000000001E-2</c:v>
                </c:pt>
                <c:pt idx="90">
                  <c:v>2.2369831999999999E-2</c:v>
                </c:pt>
                <c:pt idx="91">
                  <c:v>2.8302788999999998E-2</c:v>
                </c:pt>
                <c:pt idx="92">
                  <c:v>3.1848896000000002E-2</c:v>
                </c:pt>
                <c:pt idx="93">
                  <c:v>3.3447261999999998E-2</c:v>
                </c:pt>
                <c:pt idx="94">
                  <c:v>3.3530882999999997E-2</c:v>
                </c:pt>
                <c:pt idx="95">
                  <c:v>3.2159764E-2</c:v>
                </c:pt>
                <c:pt idx="96">
                  <c:v>3.185048E-2</c:v>
                </c:pt>
                <c:pt idx="97">
                  <c:v>3.1973410000000001E-2</c:v>
                </c:pt>
                <c:pt idx="98">
                  <c:v>3.2061144999999999E-2</c:v>
                </c:pt>
                <c:pt idx="99">
                  <c:v>3.1761064999999998E-2</c:v>
                </c:pt>
                <c:pt idx="100">
                  <c:v>3.1057520000000002E-2</c:v>
                </c:pt>
                <c:pt idx="101">
                  <c:v>3.0000484000000001E-2</c:v>
                </c:pt>
                <c:pt idx="102">
                  <c:v>2.9076297000000001E-2</c:v>
                </c:pt>
                <c:pt idx="103">
                  <c:v>2.8715121999999999E-2</c:v>
                </c:pt>
                <c:pt idx="104">
                  <c:v>2.7769655000000001E-2</c:v>
                </c:pt>
                <c:pt idx="105">
                  <c:v>2.629103E-2</c:v>
                </c:pt>
                <c:pt idx="106">
                  <c:v>2.4183309E-2</c:v>
                </c:pt>
                <c:pt idx="107">
                  <c:v>2.1999293999999999E-2</c:v>
                </c:pt>
                <c:pt idx="108">
                  <c:v>1.8632676000000001E-2</c:v>
                </c:pt>
                <c:pt idx="109">
                  <c:v>1.4673777000000001E-2</c:v>
                </c:pt>
                <c:pt idx="110">
                  <c:v>1.0658769E-2</c:v>
                </c:pt>
                <c:pt idx="111">
                  <c:v>6.1783925999999998E-3</c:v>
                </c:pt>
                <c:pt idx="112">
                  <c:v>1.2783773999999999E-3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6543-4E33-92ED-09B2BB7691E7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[4]Sheet1!$D$986:$DT$986</c:f>
              <c:numCache>
                <c:formatCode>General</c:formatCode>
                <c:ptCount val="121"/>
                <c:pt idx="0">
                  <c:v>1.9811373000000001E-3</c:v>
                </c:pt>
                <c:pt idx="1">
                  <c:v>2.7099999999999997E-4</c:v>
                </c:pt>
                <c:pt idx="2">
                  <c:v>1.2256157E-3</c:v>
                </c:pt>
                <c:pt idx="3">
                  <c:v>1.3154073000000001E-3</c:v>
                </c:pt>
                <c:pt idx="4">
                  <c:v>1.5399068E-3</c:v>
                </c:pt>
                <c:pt idx="5">
                  <c:v>2.433761E-3</c:v>
                </c:pt>
                <c:pt idx="6">
                  <c:v>4.2277006000000002E-3</c:v>
                </c:pt>
                <c:pt idx="7">
                  <c:v>6.6839730000000002E-3</c:v>
                </c:pt>
                <c:pt idx="8">
                  <c:v>7.2058180000000001E-3</c:v>
                </c:pt>
                <c:pt idx="9">
                  <c:v>4.4100783000000001E-3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5.7499999999999999E-4</c:v>
                </c:pt>
                <c:pt idx="15">
                  <c:v>7.5036557000000004E-3</c:v>
                </c:pt>
                <c:pt idx="16">
                  <c:v>1.3288065999999999E-2</c:v>
                </c:pt>
                <c:pt idx="17">
                  <c:v>1.4025307000000001E-2</c:v>
                </c:pt>
                <c:pt idx="18">
                  <c:v>9.6983190000000004E-3</c:v>
                </c:pt>
                <c:pt idx="19">
                  <c:v>1.7399430000000001E-3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3.3771994000000001E-3</c:v>
                </c:pt>
                <c:pt idx="27">
                  <c:v>9.9997799999999998E-3</c:v>
                </c:pt>
                <c:pt idx="28">
                  <c:v>1.5217502000000001E-2</c:v>
                </c:pt>
                <c:pt idx="29">
                  <c:v>1.8490953000000001E-2</c:v>
                </c:pt>
                <c:pt idx="30">
                  <c:v>2.1427516000000001E-2</c:v>
                </c:pt>
                <c:pt idx="31">
                  <c:v>2.3887983000000002E-2</c:v>
                </c:pt>
                <c:pt idx="32">
                  <c:v>2.4932699999999999E-2</c:v>
                </c:pt>
                <c:pt idx="33">
                  <c:v>2.6349649999999999E-2</c:v>
                </c:pt>
                <c:pt idx="34">
                  <c:v>2.782221E-2</c:v>
                </c:pt>
                <c:pt idx="35">
                  <c:v>2.9079168999999998E-2</c:v>
                </c:pt>
                <c:pt idx="36">
                  <c:v>2.8476241999999999E-2</c:v>
                </c:pt>
                <c:pt idx="37">
                  <c:v>2.5188751999999998E-2</c:v>
                </c:pt>
                <c:pt idx="38">
                  <c:v>2.0200889999999999E-2</c:v>
                </c:pt>
                <c:pt idx="39">
                  <c:v>1.5280274999999999E-2</c:v>
                </c:pt>
                <c:pt idx="40">
                  <c:v>1.0654059E-2</c:v>
                </c:pt>
                <c:pt idx="41">
                  <c:v>7.7022812000000001E-3</c:v>
                </c:pt>
                <c:pt idx="42">
                  <c:v>6.0538948E-3</c:v>
                </c:pt>
                <c:pt idx="43">
                  <c:v>7.9367220000000002E-3</c:v>
                </c:pt>
                <c:pt idx="44">
                  <c:v>1.4373449E-2</c:v>
                </c:pt>
                <c:pt idx="45">
                  <c:v>2.3193643999999999E-2</c:v>
                </c:pt>
                <c:pt idx="46">
                  <c:v>3.0600500999999999E-2</c:v>
                </c:pt>
                <c:pt idx="47">
                  <c:v>3.4079223999999998E-2</c:v>
                </c:pt>
                <c:pt idx="48">
                  <c:v>3.4413439999999997E-2</c:v>
                </c:pt>
                <c:pt idx="49">
                  <c:v>3.3692623999999997E-2</c:v>
                </c:pt>
                <c:pt idx="50">
                  <c:v>3.2804859999999998E-2</c:v>
                </c:pt>
                <c:pt idx="51">
                  <c:v>3.2900203000000003E-2</c:v>
                </c:pt>
                <c:pt idx="52">
                  <c:v>3.3908731999999997E-2</c:v>
                </c:pt>
                <c:pt idx="53">
                  <c:v>3.4122076000000001E-2</c:v>
                </c:pt>
                <c:pt idx="54">
                  <c:v>3.1682956999999998E-2</c:v>
                </c:pt>
                <c:pt idx="55">
                  <c:v>2.7884218999999998E-2</c:v>
                </c:pt>
                <c:pt idx="56">
                  <c:v>2.5735603999999999E-2</c:v>
                </c:pt>
                <c:pt idx="57">
                  <c:v>2.8431358E-2</c:v>
                </c:pt>
                <c:pt idx="58">
                  <c:v>3.5084070000000002E-2</c:v>
                </c:pt>
                <c:pt idx="59">
                  <c:v>4.1693237000000001E-2</c:v>
                </c:pt>
                <c:pt idx="60">
                  <c:v>4.4193706999999999E-2</c:v>
                </c:pt>
                <c:pt idx="61">
                  <c:v>4.4353700000000003E-2</c:v>
                </c:pt>
                <c:pt idx="62">
                  <c:v>4.4502380000000001E-2</c:v>
                </c:pt>
                <c:pt idx="63">
                  <c:v>4.5208350000000001E-2</c:v>
                </c:pt>
                <c:pt idx="64">
                  <c:v>4.4199266000000001E-2</c:v>
                </c:pt>
                <c:pt idx="65">
                  <c:v>4.1436510000000003E-2</c:v>
                </c:pt>
                <c:pt idx="66">
                  <c:v>4.1602943000000003E-2</c:v>
                </c:pt>
                <c:pt idx="67">
                  <c:v>4.9103019999999997E-2</c:v>
                </c:pt>
                <c:pt idx="68">
                  <c:v>6.1125553999999999E-2</c:v>
                </c:pt>
                <c:pt idx="69">
                  <c:v>6.7880350000000006E-2</c:v>
                </c:pt>
                <c:pt idx="70">
                  <c:v>6.2229507000000003E-2</c:v>
                </c:pt>
                <c:pt idx="71">
                  <c:v>4.5850463000000001E-2</c:v>
                </c:pt>
                <c:pt idx="72">
                  <c:v>2.8058123000000001E-2</c:v>
                </c:pt>
                <c:pt idx="73">
                  <c:v>1.6739704000000001E-2</c:v>
                </c:pt>
                <c:pt idx="74">
                  <c:v>1.408059E-2</c:v>
                </c:pt>
                <c:pt idx="75">
                  <c:v>1.6132869000000001E-2</c:v>
                </c:pt>
                <c:pt idx="76">
                  <c:v>1.9073364999999998E-2</c:v>
                </c:pt>
                <c:pt idx="77">
                  <c:v>2.1799513999999999E-2</c:v>
                </c:pt>
                <c:pt idx="78">
                  <c:v>2.5560413000000001E-2</c:v>
                </c:pt>
                <c:pt idx="79">
                  <c:v>2.9454353999999999E-2</c:v>
                </c:pt>
                <c:pt idx="80">
                  <c:v>2.9377408000000001E-2</c:v>
                </c:pt>
                <c:pt idx="81">
                  <c:v>2.245422E-2</c:v>
                </c:pt>
                <c:pt idx="82">
                  <c:v>9.652954E-3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6.2690395999999999E-3</c:v>
                </c:pt>
                <c:pt idx="89">
                  <c:v>1.5146196000000001E-2</c:v>
                </c:pt>
                <c:pt idx="90">
                  <c:v>2.2369831999999999E-2</c:v>
                </c:pt>
                <c:pt idx="91">
                  <c:v>2.8302788999999998E-2</c:v>
                </c:pt>
                <c:pt idx="92">
                  <c:v>3.1848896000000002E-2</c:v>
                </c:pt>
                <c:pt idx="93">
                  <c:v>3.3447261999999998E-2</c:v>
                </c:pt>
                <c:pt idx="94">
                  <c:v>3.3530882999999997E-2</c:v>
                </c:pt>
                <c:pt idx="95">
                  <c:v>3.2159764E-2</c:v>
                </c:pt>
                <c:pt idx="96">
                  <c:v>3.185048E-2</c:v>
                </c:pt>
                <c:pt idx="97">
                  <c:v>3.1973410000000001E-2</c:v>
                </c:pt>
                <c:pt idx="98">
                  <c:v>3.2061144999999999E-2</c:v>
                </c:pt>
                <c:pt idx="99">
                  <c:v>3.1761064999999998E-2</c:v>
                </c:pt>
                <c:pt idx="100">
                  <c:v>3.1057520000000002E-2</c:v>
                </c:pt>
                <c:pt idx="101">
                  <c:v>3.0000484000000001E-2</c:v>
                </c:pt>
                <c:pt idx="102">
                  <c:v>2.9076297000000001E-2</c:v>
                </c:pt>
                <c:pt idx="103">
                  <c:v>2.8715121999999999E-2</c:v>
                </c:pt>
                <c:pt idx="104">
                  <c:v>2.7769655000000001E-2</c:v>
                </c:pt>
                <c:pt idx="105">
                  <c:v>2.629103E-2</c:v>
                </c:pt>
                <c:pt idx="106">
                  <c:v>2.4183309E-2</c:v>
                </c:pt>
                <c:pt idx="107">
                  <c:v>2.1999293999999999E-2</c:v>
                </c:pt>
                <c:pt idx="108">
                  <c:v>1.8632676000000001E-2</c:v>
                </c:pt>
                <c:pt idx="109">
                  <c:v>1.4673777000000001E-2</c:v>
                </c:pt>
                <c:pt idx="110">
                  <c:v>1.0658769E-2</c:v>
                </c:pt>
                <c:pt idx="111">
                  <c:v>6.1783925999999998E-3</c:v>
                </c:pt>
                <c:pt idx="112">
                  <c:v>1.2783773999999999E-3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6543-4E33-92ED-09B2BB7691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 dirty="0"/>
              <a:t>MWPPG075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[4]Sheet1!$D$987:$DT$987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5.5330029999999999E-3</c:v>
                </c:pt>
                <c:pt idx="3">
                  <c:v>1.3069335E-2</c:v>
                </c:pt>
                <c:pt idx="4">
                  <c:v>1.7151501E-2</c:v>
                </c:pt>
                <c:pt idx="5">
                  <c:v>1.9041530000000001E-2</c:v>
                </c:pt>
                <c:pt idx="6">
                  <c:v>1.9543799000000001E-2</c:v>
                </c:pt>
                <c:pt idx="7">
                  <c:v>1.7457805999999999E-2</c:v>
                </c:pt>
                <c:pt idx="8">
                  <c:v>1.1967241999999999E-2</c:v>
                </c:pt>
                <c:pt idx="9">
                  <c:v>4.1553950000000001E-3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1.9172413E-3</c:v>
                </c:pt>
                <c:pt idx="15">
                  <c:v>5.6557839999999996E-3</c:v>
                </c:pt>
                <c:pt idx="16">
                  <c:v>6.4315405000000001E-3</c:v>
                </c:pt>
                <c:pt idx="17">
                  <c:v>4.4813505E-3</c:v>
                </c:pt>
                <c:pt idx="18">
                  <c:v>2.264622E-3</c:v>
                </c:pt>
                <c:pt idx="19">
                  <c:v>6.8900000000000005E-4</c:v>
                </c:pt>
                <c:pt idx="20">
                  <c:v>4.26E-4</c:v>
                </c:pt>
                <c:pt idx="21">
                  <c:v>2.0917961E-3</c:v>
                </c:pt>
                <c:pt idx="22">
                  <c:v>5.4393200000000001E-3</c:v>
                </c:pt>
                <c:pt idx="23">
                  <c:v>9.309253E-3</c:v>
                </c:pt>
                <c:pt idx="24">
                  <c:v>1.400508E-2</c:v>
                </c:pt>
                <c:pt idx="25">
                  <c:v>1.7168233000000001E-2</c:v>
                </c:pt>
                <c:pt idx="26">
                  <c:v>1.9919739999999998E-2</c:v>
                </c:pt>
                <c:pt idx="27">
                  <c:v>2.1221864999999999E-2</c:v>
                </c:pt>
                <c:pt idx="28">
                  <c:v>2.2345513000000001E-2</c:v>
                </c:pt>
                <c:pt idx="29">
                  <c:v>2.3631796E-2</c:v>
                </c:pt>
                <c:pt idx="30">
                  <c:v>2.5029200000000001E-2</c:v>
                </c:pt>
                <c:pt idx="31">
                  <c:v>2.6699495E-2</c:v>
                </c:pt>
                <c:pt idx="32">
                  <c:v>2.9842813999999999E-2</c:v>
                </c:pt>
                <c:pt idx="33">
                  <c:v>3.5870813000000001E-2</c:v>
                </c:pt>
                <c:pt idx="34">
                  <c:v>4.4398050000000001E-2</c:v>
                </c:pt>
                <c:pt idx="35">
                  <c:v>5.4452237000000001E-2</c:v>
                </c:pt>
                <c:pt idx="36">
                  <c:v>6.3412049999999998E-2</c:v>
                </c:pt>
                <c:pt idx="37">
                  <c:v>6.9341269999999997E-2</c:v>
                </c:pt>
                <c:pt idx="38">
                  <c:v>7.0460110000000006E-2</c:v>
                </c:pt>
                <c:pt idx="39">
                  <c:v>6.7108944000000004E-2</c:v>
                </c:pt>
                <c:pt idx="40">
                  <c:v>5.9411325000000001E-2</c:v>
                </c:pt>
                <c:pt idx="41">
                  <c:v>4.988223E-2</c:v>
                </c:pt>
                <c:pt idx="42">
                  <c:v>4.0537429999999999E-2</c:v>
                </c:pt>
                <c:pt idx="43">
                  <c:v>3.3587082999999997E-2</c:v>
                </c:pt>
                <c:pt idx="44">
                  <c:v>3.1898244999999999E-2</c:v>
                </c:pt>
                <c:pt idx="45">
                  <c:v>3.4780234E-2</c:v>
                </c:pt>
                <c:pt idx="46">
                  <c:v>3.8573764000000003E-2</c:v>
                </c:pt>
                <c:pt idx="47">
                  <c:v>3.9405229999999999E-2</c:v>
                </c:pt>
                <c:pt idx="48">
                  <c:v>3.6675587000000003E-2</c:v>
                </c:pt>
                <c:pt idx="49">
                  <c:v>3.2587584000000003E-2</c:v>
                </c:pt>
                <c:pt idx="50">
                  <c:v>2.880978E-2</c:v>
                </c:pt>
                <c:pt idx="51">
                  <c:v>2.6426742E-2</c:v>
                </c:pt>
                <c:pt idx="52">
                  <c:v>2.7459009999999999E-2</c:v>
                </c:pt>
                <c:pt idx="53">
                  <c:v>3.3054861999999997E-2</c:v>
                </c:pt>
                <c:pt idx="54">
                  <c:v>4.2671353000000002E-2</c:v>
                </c:pt>
                <c:pt idx="55">
                  <c:v>5.3966172E-2</c:v>
                </c:pt>
                <c:pt idx="56">
                  <c:v>6.2734020000000001E-2</c:v>
                </c:pt>
                <c:pt idx="57">
                  <c:v>6.9510593999999995E-2</c:v>
                </c:pt>
                <c:pt idx="58">
                  <c:v>7.4381605000000003E-2</c:v>
                </c:pt>
                <c:pt idx="59">
                  <c:v>7.4961299999999995E-2</c:v>
                </c:pt>
                <c:pt idx="60">
                  <c:v>6.922275E-2</c:v>
                </c:pt>
                <c:pt idx="61">
                  <c:v>5.9992980000000001E-2</c:v>
                </c:pt>
                <c:pt idx="62">
                  <c:v>5.212282E-2</c:v>
                </c:pt>
                <c:pt idx="63">
                  <c:v>4.7102070000000003E-2</c:v>
                </c:pt>
                <c:pt idx="64">
                  <c:v>4.3399760000000003E-2</c:v>
                </c:pt>
                <c:pt idx="65">
                  <c:v>3.9082480000000003E-2</c:v>
                </c:pt>
                <c:pt idx="66">
                  <c:v>3.6789429999999998E-2</c:v>
                </c:pt>
                <c:pt idx="67">
                  <c:v>3.9133303000000001E-2</c:v>
                </c:pt>
                <c:pt idx="68">
                  <c:v>4.4715676000000003E-2</c:v>
                </c:pt>
                <c:pt idx="69">
                  <c:v>4.7381375000000003E-2</c:v>
                </c:pt>
                <c:pt idx="70">
                  <c:v>4.3463290000000002E-2</c:v>
                </c:pt>
                <c:pt idx="71">
                  <c:v>3.3602572999999997E-2</c:v>
                </c:pt>
                <c:pt idx="72">
                  <c:v>2.2156711999999999E-2</c:v>
                </c:pt>
                <c:pt idx="73">
                  <c:v>1.2556638E-2</c:v>
                </c:pt>
                <c:pt idx="74">
                  <c:v>6.1549689999999997E-3</c:v>
                </c:pt>
                <c:pt idx="75">
                  <c:v>2.6216793000000001E-3</c:v>
                </c:pt>
                <c:pt idx="76">
                  <c:v>1.9601947E-3</c:v>
                </c:pt>
                <c:pt idx="77">
                  <c:v>4.3513765999999999E-3</c:v>
                </c:pt>
                <c:pt idx="78">
                  <c:v>9.5607415000000008E-3</c:v>
                </c:pt>
                <c:pt idx="79">
                  <c:v>1.5736337999999999E-2</c:v>
                </c:pt>
                <c:pt idx="80">
                  <c:v>1.9725152999999999E-2</c:v>
                </c:pt>
                <c:pt idx="81">
                  <c:v>1.9685483E-2</c:v>
                </c:pt>
                <c:pt idx="82">
                  <c:v>1.6164556E-2</c:v>
                </c:pt>
                <c:pt idx="83">
                  <c:v>1.1888768500000001E-2</c:v>
                </c:pt>
                <c:pt idx="84">
                  <c:v>9.8555529999999995E-3</c:v>
                </c:pt>
                <c:pt idx="85">
                  <c:v>1.1882136999999999E-2</c:v>
                </c:pt>
                <c:pt idx="86">
                  <c:v>1.7788865000000001E-2</c:v>
                </c:pt>
                <c:pt idx="87">
                  <c:v>2.5605597000000001E-2</c:v>
                </c:pt>
                <c:pt idx="88">
                  <c:v>3.2881833999999999E-2</c:v>
                </c:pt>
                <c:pt idx="89">
                  <c:v>3.6990629999999997E-2</c:v>
                </c:pt>
                <c:pt idx="90">
                  <c:v>3.730174E-2</c:v>
                </c:pt>
                <c:pt idx="91">
                  <c:v>3.449029E-2</c:v>
                </c:pt>
                <c:pt idx="92">
                  <c:v>2.9756535000000001E-2</c:v>
                </c:pt>
                <c:pt idx="93">
                  <c:v>2.579329E-2</c:v>
                </c:pt>
                <c:pt idx="94">
                  <c:v>2.2877304000000001E-2</c:v>
                </c:pt>
                <c:pt idx="95">
                  <c:v>1.9442543E-2</c:v>
                </c:pt>
                <c:pt idx="96">
                  <c:v>1.8751563999999998E-2</c:v>
                </c:pt>
                <c:pt idx="97">
                  <c:v>1.8504139999999999E-2</c:v>
                </c:pt>
                <c:pt idx="98">
                  <c:v>1.7798920999999999E-2</c:v>
                </c:pt>
                <c:pt idx="99">
                  <c:v>1.7315736000000002E-2</c:v>
                </c:pt>
                <c:pt idx="100">
                  <c:v>1.8594757E-2</c:v>
                </c:pt>
                <c:pt idx="101">
                  <c:v>1.9640088E-2</c:v>
                </c:pt>
                <c:pt idx="102">
                  <c:v>1.9900693000000001E-2</c:v>
                </c:pt>
                <c:pt idx="103">
                  <c:v>2.0925005999999999E-2</c:v>
                </c:pt>
                <c:pt idx="104">
                  <c:v>2.1557442999999999E-2</c:v>
                </c:pt>
                <c:pt idx="105">
                  <c:v>2.1359973000000001E-2</c:v>
                </c:pt>
                <c:pt idx="106">
                  <c:v>2.0349025999999999E-2</c:v>
                </c:pt>
                <c:pt idx="107">
                  <c:v>1.8844659E-2</c:v>
                </c:pt>
                <c:pt idx="108">
                  <c:v>1.6403500000000001E-2</c:v>
                </c:pt>
                <c:pt idx="109">
                  <c:v>1.3206226999999999E-2</c:v>
                </c:pt>
                <c:pt idx="110">
                  <c:v>9.8729709999999995E-3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897-4D8E-8D53-B89220DE6667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[4]Sheet1!$D$988:$DT$988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4.9657629999999998E-3</c:v>
                </c:pt>
                <c:pt idx="3">
                  <c:v>1.251794E-2</c:v>
                </c:pt>
                <c:pt idx="4">
                  <c:v>1.6834057999999999E-2</c:v>
                </c:pt>
                <c:pt idx="5">
                  <c:v>1.9073227000000002E-2</c:v>
                </c:pt>
                <c:pt idx="6">
                  <c:v>1.9871883E-2</c:v>
                </c:pt>
                <c:pt idx="7">
                  <c:v>1.7872123E-2</c:v>
                </c:pt>
                <c:pt idx="8">
                  <c:v>1.2214278E-2</c:v>
                </c:pt>
                <c:pt idx="9">
                  <c:v>4.0594293000000004E-3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1.5777403000000001E-3</c:v>
                </c:pt>
                <c:pt idx="15">
                  <c:v>5.5195219999999998E-3</c:v>
                </c:pt>
                <c:pt idx="16">
                  <c:v>6.5063246999999998E-3</c:v>
                </c:pt>
                <c:pt idx="17">
                  <c:v>4.7355679999999999E-3</c:v>
                </c:pt>
                <c:pt idx="18">
                  <c:v>2.5913934000000001E-3</c:v>
                </c:pt>
                <c:pt idx="19">
                  <c:v>1.0307932E-3</c:v>
                </c:pt>
                <c:pt idx="20">
                  <c:v>7.6900000000000004E-4</c:v>
                </c:pt>
                <c:pt idx="21">
                  <c:v>2.4184277000000001E-3</c:v>
                </c:pt>
                <c:pt idx="22">
                  <c:v>5.6244423999999996E-3</c:v>
                </c:pt>
                <c:pt idx="23">
                  <c:v>9.1643969999999995E-3</c:v>
                </c:pt>
                <c:pt idx="24">
                  <c:v>1.3425121999999999E-2</c:v>
                </c:pt>
                <c:pt idx="25">
                  <c:v>1.6332467999999999E-2</c:v>
                </c:pt>
                <c:pt idx="26">
                  <c:v>1.9024280000000001E-2</c:v>
                </c:pt>
                <c:pt idx="27">
                  <c:v>2.0439563000000001E-2</c:v>
                </c:pt>
                <c:pt idx="28">
                  <c:v>2.1711660000000001E-2</c:v>
                </c:pt>
                <c:pt idx="29">
                  <c:v>2.315501E-2</c:v>
                </c:pt>
                <c:pt idx="30">
                  <c:v>2.4737525999999999E-2</c:v>
                </c:pt>
                <c:pt idx="31">
                  <c:v>2.660216E-2</c:v>
                </c:pt>
                <c:pt idx="32">
                  <c:v>2.9855842E-2</c:v>
                </c:pt>
                <c:pt idx="33">
                  <c:v>3.5900660000000001E-2</c:v>
                </c:pt>
                <c:pt idx="34">
                  <c:v>4.4336997000000003E-2</c:v>
                </c:pt>
                <c:pt idx="35">
                  <c:v>5.4238311999999997E-2</c:v>
                </c:pt>
                <c:pt idx="36">
                  <c:v>6.2995380000000004E-2</c:v>
                </c:pt>
                <c:pt idx="37">
                  <c:v>6.873021E-2</c:v>
                </c:pt>
                <c:pt idx="38">
                  <c:v>6.9734946000000006E-2</c:v>
                </c:pt>
                <c:pt idx="39">
                  <c:v>6.6368099999999999E-2</c:v>
                </c:pt>
                <c:pt idx="40">
                  <c:v>5.8714914999999999E-2</c:v>
                </c:pt>
                <c:pt idx="41">
                  <c:v>4.9220350000000003E-2</c:v>
                </c:pt>
                <c:pt idx="42">
                  <c:v>3.9926327999999997E-2</c:v>
                </c:pt>
                <c:pt idx="43">
                  <c:v>3.3045862000000002E-2</c:v>
                </c:pt>
                <c:pt idx="44">
                  <c:v>3.1422510000000001E-2</c:v>
                </c:pt>
                <c:pt idx="45">
                  <c:v>3.43913E-2</c:v>
                </c:pt>
                <c:pt idx="46">
                  <c:v>3.834825E-2</c:v>
                </c:pt>
                <c:pt idx="47">
                  <c:v>3.9440866999999998E-2</c:v>
                </c:pt>
                <c:pt idx="48">
                  <c:v>3.6976349999999998E-2</c:v>
                </c:pt>
                <c:pt idx="49">
                  <c:v>3.3021513000000002E-2</c:v>
                </c:pt>
                <c:pt idx="50">
                  <c:v>2.9172440000000001E-2</c:v>
                </c:pt>
                <c:pt idx="51">
                  <c:v>2.6581028E-2</c:v>
                </c:pt>
                <c:pt idx="52">
                  <c:v>2.7357007999999999E-2</c:v>
                </c:pt>
                <c:pt idx="53">
                  <c:v>3.2639276000000002E-2</c:v>
                </c:pt>
                <c:pt idx="54">
                  <c:v>4.1902620000000002E-2</c:v>
                </c:pt>
                <c:pt idx="55">
                  <c:v>5.2910606999999998E-2</c:v>
                </c:pt>
                <c:pt idx="56">
                  <c:v>6.1644230000000001E-2</c:v>
                </c:pt>
                <c:pt idx="57">
                  <c:v>6.8612284999999995E-2</c:v>
                </c:pt>
                <c:pt idx="58">
                  <c:v>7.3803099999999996E-2</c:v>
                </c:pt>
                <c:pt idx="59">
                  <c:v>7.4725650000000005E-2</c:v>
                </c:pt>
                <c:pt idx="60">
                  <c:v>6.9249710000000006E-2</c:v>
                </c:pt>
                <c:pt idx="61">
                  <c:v>6.027184E-2</c:v>
                </c:pt>
                <c:pt idx="62">
                  <c:v>5.2554283E-2</c:v>
                </c:pt>
                <c:pt idx="63">
                  <c:v>4.7503629999999998E-2</c:v>
                </c:pt>
                <c:pt idx="64">
                  <c:v>4.3536249999999999E-2</c:v>
                </c:pt>
                <c:pt idx="65">
                  <c:v>3.8948285999999999E-2</c:v>
                </c:pt>
                <c:pt idx="66">
                  <c:v>3.6666572000000001E-2</c:v>
                </c:pt>
                <c:pt idx="67">
                  <c:v>3.9413996E-2</c:v>
                </c:pt>
                <c:pt idx="68">
                  <c:v>4.553832E-2</c:v>
                </c:pt>
                <c:pt idx="69">
                  <c:v>4.8448049999999999E-2</c:v>
                </c:pt>
                <c:pt idx="70">
                  <c:v>4.4254735000000003E-2</c:v>
                </c:pt>
                <c:pt idx="71">
                  <c:v>3.3800919999999998E-2</c:v>
                </c:pt>
                <c:pt idx="72">
                  <c:v>2.1865083E-2</c:v>
                </c:pt>
                <c:pt idx="73">
                  <c:v>1.2156594999999999E-2</c:v>
                </c:pt>
                <c:pt idx="74">
                  <c:v>6.0052876E-3</c:v>
                </c:pt>
                <c:pt idx="75">
                  <c:v>2.8108407E-3</c:v>
                </c:pt>
                <c:pt idx="76">
                  <c:v>2.3619511999999998E-3</c:v>
                </c:pt>
                <c:pt idx="77">
                  <c:v>4.7774063000000002E-3</c:v>
                </c:pt>
                <c:pt idx="78">
                  <c:v>9.9252880000000009E-3</c:v>
                </c:pt>
                <c:pt idx="79">
                  <c:v>1.6071023E-2</c:v>
                </c:pt>
                <c:pt idx="80">
                  <c:v>2.0052233999999999E-2</c:v>
                </c:pt>
                <c:pt idx="81">
                  <c:v>1.9927250000000001E-2</c:v>
                </c:pt>
                <c:pt idx="82">
                  <c:v>1.6181633000000001E-2</c:v>
                </c:pt>
                <c:pt idx="83">
                  <c:v>1.1605605E-2</c:v>
                </c:pt>
                <c:pt idx="84">
                  <c:v>9.310123E-3</c:v>
                </c:pt>
                <c:pt idx="85">
                  <c:v>1.1213141500000001E-2</c:v>
                </c:pt>
                <c:pt idx="86">
                  <c:v>1.714216E-2</c:v>
                </c:pt>
                <c:pt idx="87">
                  <c:v>2.5074025999999999E-2</c:v>
                </c:pt>
                <c:pt idx="88">
                  <c:v>3.2515306000000001E-2</c:v>
                </c:pt>
                <c:pt idx="89">
                  <c:v>3.6869336000000003E-2</c:v>
                </c:pt>
                <c:pt idx="90">
                  <c:v>3.7454464E-2</c:v>
                </c:pt>
                <c:pt idx="91">
                  <c:v>3.4973495E-2</c:v>
                </c:pt>
                <c:pt idx="92">
                  <c:v>3.0508677000000001E-2</c:v>
                </c:pt>
                <c:pt idx="93">
                  <c:v>2.6689154999999999E-2</c:v>
                </c:pt>
                <c:pt idx="94">
                  <c:v>2.3805104000000001E-2</c:v>
                </c:pt>
                <c:pt idx="95">
                  <c:v>2.0291422E-2</c:v>
                </c:pt>
                <c:pt idx="96">
                  <c:v>1.9442313999999999E-2</c:v>
                </c:pt>
                <c:pt idx="97">
                  <c:v>1.9015008999999999E-2</c:v>
                </c:pt>
                <c:pt idx="98">
                  <c:v>1.8169276000000002E-2</c:v>
                </c:pt>
                <c:pt idx="99">
                  <c:v>1.7586654E-2</c:v>
                </c:pt>
                <c:pt idx="100">
                  <c:v>1.8777767000000001E-2</c:v>
                </c:pt>
                <c:pt idx="101">
                  <c:v>1.9789233999999999E-2</c:v>
                </c:pt>
                <c:pt idx="102">
                  <c:v>2.0039767E-2</c:v>
                </c:pt>
                <c:pt idx="103">
                  <c:v>2.1052853999999999E-2</c:v>
                </c:pt>
                <c:pt idx="104">
                  <c:v>2.1663886E-2</c:v>
                </c:pt>
                <c:pt idx="105">
                  <c:v>2.1442045E-2</c:v>
                </c:pt>
                <c:pt idx="106">
                  <c:v>2.0396460000000002E-2</c:v>
                </c:pt>
                <c:pt idx="107">
                  <c:v>1.8841399000000002E-2</c:v>
                </c:pt>
                <c:pt idx="108">
                  <c:v>1.6339457000000002E-2</c:v>
                </c:pt>
                <c:pt idx="109">
                  <c:v>1.3066751999999999E-2</c:v>
                </c:pt>
                <c:pt idx="110">
                  <c:v>9.6427739999999998E-3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897-4D8E-8D53-B89220DE6667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[4]Sheet1!$D$989:$DT$989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4.0183705E-3</c:v>
                </c:pt>
                <c:pt idx="3">
                  <c:v>1.1186122E-2</c:v>
                </c:pt>
                <c:pt idx="4">
                  <c:v>1.5355954999999999E-2</c:v>
                </c:pt>
                <c:pt idx="5">
                  <c:v>1.7894107999999999E-2</c:v>
                </c:pt>
                <c:pt idx="6">
                  <c:v>1.9329173000000002E-2</c:v>
                </c:pt>
                <c:pt idx="7">
                  <c:v>1.7918231E-2</c:v>
                </c:pt>
                <c:pt idx="8">
                  <c:v>1.246764E-2</c:v>
                </c:pt>
                <c:pt idx="9">
                  <c:v>4.0978394E-3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1.0744436E-3</c:v>
                </c:pt>
                <c:pt idx="15">
                  <c:v>4.9940080000000003E-3</c:v>
                </c:pt>
                <c:pt idx="16">
                  <c:v>6.2048985000000001E-3</c:v>
                </c:pt>
                <c:pt idx="17">
                  <c:v>4.645499E-3</c:v>
                </c:pt>
                <c:pt idx="18">
                  <c:v>2.5313521999999998E-3</c:v>
                </c:pt>
                <c:pt idx="19">
                  <c:v>9.0399999999999996E-4</c:v>
                </c:pt>
                <c:pt idx="20">
                  <c:v>5.2499999999999997E-4</c:v>
                </c:pt>
                <c:pt idx="21">
                  <c:v>1.9763235000000001E-3</c:v>
                </c:pt>
                <c:pt idx="22">
                  <c:v>4.8099183000000004E-3</c:v>
                </c:pt>
                <c:pt idx="23">
                  <c:v>7.8187329999999996E-3</c:v>
                </c:pt>
                <c:pt idx="24">
                  <c:v>1.1682402E-2</c:v>
                </c:pt>
                <c:pt idx="25">
                  <c:v>1.454918E-2</c:v>
                </c:pt>
                <c:pt idx="26">
                  <c:v>1.7532750999999999E-2</c:v>
                </c:pt>
                <c:pt idx="27">
                  <c:v>1.9436806000000001E-2</c:v>
                </c:pt>
                <c:pt idx="28">
                  <c:v>2.1183391999999999E-2</c:v>
                </c:pt>
                <c:pt idx="29">
                  <c:v>2.2995901999999999E-2</c:v>
                </c:pt>
                <c:pt idx="30">
                  <c:v>2.4748010000000001E-2</c:v>
                </c:pt>
                <c:pt idx="31">
                  <c:v>2.661231E-2</c:v>
                </c:pt>
                <c:pt idx="32">
                  <c:v>2.9694134000000001E-2</c:v>
                </c:pt>
                <c:pt idx="33">
                  <c:v>3.5624042000000002E-2</c:v>
                </c:pt>
                <c:pt idx="34">
                  <c:v>4.4008239999999997E-2</c:v>
                </c:pt>
                <c:pt idx="35">
                  <c:v>5.3920443999999998E-2</c:v>
                </c:pt>
                <c:pt idx="36">
                  <c:v>6.2606770000000006E-2</c:v>
                </c:pt>
                <c:pt idx="37">
                  <c:v>6.8080550000000004E-2</c:v>
                </c:pt>
                <c:pt idx="38">
                  <c:v>6.8820216000000003E-2</c:v>
                </c:pt>
                <c:pt idx="39">
                  <c:v>6.5357780000000004E-2</c:v>
                </c:pt>
                <c:pt idx="40">
                  <c:v>5.7875674000000002E-2</c:v>
                </c:pt>
                <c:pt idx="41">
                  <c:v>4.8570695999999997E-2</c:v>
                </c:pt>
                <c:pt idx="42">
                  <c:v>3.9389647999999999E-2</c:v>
                </c:pt>
                <c:pt idx="43">
                  <c:v>3.2502837E-2</c:v>
                </c:pt>
                <c:pt idx="44">
                  <c:v>3.0733913000000002E-2</c:v>
                </c:pt>
                <c:pt idx="45">
                  <c:v>3.3528347E-2</c:v>
                </c:pt>
                <c:pt idx="46">
                  <c:v>3.7396220000000001E-2</c:v>
                </c:pt>
                <c:pt idx="47">
                  <c:v>3.8642414E-2</c:v>
                </c:pt>
                <c:pt idx="48">
                  <c:v>3.6630999999999997E-2</c:v>
                </c:pt>
                <c:pt idx="49">
                  <c:v>3.3091905999999997E-2</c:v>
                </c:pt>
                <c:pt idx="50">
                  <c:v>2.9344551E-2</c:v>
                </c:pt>
                <c:pt idx="51">
                  <c:v>2.6562479999999999E-2</c:v>
                </c:pt>
                <c:pt idx="52">
                  <c:v>2.7033165000000001E-2</c:v>
                </c:pt>
                <c:pt idx="53">
                  <c:v>3.2039199999999997E-2</c:v>
                </c:pt>
                <c:pt idx="54">
                  <c:v>4.1003945999999999E-2</c:v>
                </c:pt>
                <c:pt idx="55">
                  <c:v>5.175217E-2</c:v>
                </c:pt>
                <c:pt idx="56">
                  <c:v>6.0451716000000003E-2</c:v>
                </c:pt>
                <c:pt idx="57">
                  <c:v>6.7632410000000004E-2</c:v>
                </c:pt>
                <c:pt idx="58">
                  <c:v>7.3194229999999999E-2</c:v>
                </c:pt>
                <c:pt idx="59">
                  <c:v>7.4553690000000006E-2</c:v>
                </c:pt>
                <c:pt idx="60">
                  <c:v>6.951533E-2</c:v>
                </c:pt>
                <c:pt idx="61">
                  <c:v>6.101239E-2</c:v>
                </c:pt>
                <c:pt idx="62">
                  <c:v>5.3634359999999999E-2</c:v>
                </c:pt>
                <c:pt idx="63">
                  <c:v>4.8637149999999997E-2</c:v>
                </c:pt>
                <c:pt idx="64">
                  <c:v>4.4353295000000001E-2</c:v>
                </c:pt>
                <c:pt idx="65">
                  <c:v>3.9315500000000003E-2</c:v>
                </c:pt>
                <c:pt idx="66">
                  <c:v>3.6839235999999997E-2</c:v>
                </c:pt>
                <c:pt idx="67">
                  <c:v>3.9907030000000003E-2</c:v>
                </c:pt>
                <c:pt idx="68">
                  <c:v>4.6664311999999999E-2</c:v>
                </c:pt>
                <c:pt idx="69">
                  <c:v>4.9986429999999998E-2</c:v>
                </c:pt>
                <c:pt idx="70">
                  <c:v>4.5555350000000001E-2</c:v>
                </c:pt>
                <c:pt idx="71">
                  <c:v>3.4301743000000003E-2</c:v>
                </c:pt>
                <c:pt idx="72">
                  <c:v>2.1487513999999999E-2</c:v>
                </c:pt>
                <c:pt idx="73">
                  <c:v>1.1285059E-2</c:v>
                </c:pt>
                <c:pt idx="74">
                  <c:v>5.1863170000000002E-3</c:v>
                </c:pt>
                <c:pt idx="75">
                  <c:v>2.4384528000000001E-3</c:v>
                </c:pt>
                <c:pt idx="76">
                  <c:v>2.5598336999999999E-3</c:v>
                </c:pt>
                <c:pt idx="77">
                  <c:v>5.3713399999999996E-3</c:v>
                </c:pt>
                <c:pt idx="78">
                  <c:v>1.0645668E-2</c:v>
                </c:pt>
                <c:pt idx="79">
                  <c:v>1.6748461999999999E-2</c:v>
                </c:pt>
                <c:pt idx="80">
                  <c:v>2.0645097000000001E-2</c:v>
                </c:pt>
                <c:pt idx="81">
                  <c:v>2.0426099999999999E-2</c:v>
                </c:pt>
                <c:pt idx="82">
                  <c:v>1.6504219000000001E-2</c:v>
                </c:pt>
                <c:pt idx="83">
                  <c:v>1.1623072E-2</c:v>
                </c:pt>
                <c:pt idx="84">
                  <c:v>8.9213485000000006E-3</c:v>
                </c:pt>
                <c:pt idx="85">
                  <c:v>1.0479356E-2</c:v>
                </c:pt>
                <c:pt idx="86">
                  <c:v>1.6229594E-2</c:v>
                </c:pt>
                <c:pt idx="87">
                  <c:v>2.4148856999999999E-2</c:v>
                </c:pt>
                <c:pt idx="88">
                  <c:v>3.1720872999999997E-2</c:v>
                </c:pt>
                <c:pt idx="89">
                  <c:v>3.6360179999999999E-2</c:v>
                </c:pt>
                <c:pt idx="90">
                  <c:v>3.7265033000000003E-2</c:v>
                </c:pt>
                <c:pt idx="91">
                  <c:v>3.5243005000000001E-2</c:v>
                </c:pt>
                <c:pt idx="92">
                  <c:v>3.1238005999999999E-2</c:v>
                </c:pt>
                <c:pt idx="93">
                  <c:v>2.7771464999999999E-2</c:v>
                </c:pt>
                <c:pt idx="94">
                  <c:v>2.5102414E-2</c:v>
                </c:pt>
                <c:pt idx="95">
                  <c:v>2.1643082000000001E-2</c:v>
                </c:pt>
                <c:pt idx="96">
                  <c:v>2.0707746999999999E-2</c:v>
                </c:pt>
                <c:pt idx="97">
                  <c:v>2.0149569999999999E-2</c:v>
                </c:pt>
                <c:pt idx="98">
                  <c:v>1.9181551000000002E-2</c:v>
                </c:pt>
                <c:pt idx="99">
                  <c:v>1.8480143000000001E-2</c:v>
                </c:pt>
                <c:pt idx="100">
                  <c:v>1.9509714000000001E-2</c:v>
                </c:pt>
                <c:pt idx="101">
                  <c:v>2.0398843999999999E-2</c:v>
                </c:pt>
                <c:pt idx="102">
                  <c:v>2.0543505E-2</c:v>
                </c:pt>
                <c:pt idx="103">
                  <c:v>2.1433229000000002E-2</c:v>
                </c:pt>
                <c:pt idx="104">
                  <c:v>2.1899829999999999E-2</c:v>
                </c:pt>
                <c:pt idx="105">
                  <c:v>2.1532976999999998E-2</c:v>
                </c:pt>
                <c:pt idx="106">
                  <c:v>2.0331720000000001E-2</c:v>
                </c:pt>
                <c:pt idx="107">
                  <c:v>1.8640540000000001E-2</c:v>
                </c:pt>
                <c:pt idx="108">
                  <c:v>1.596204E-2</c:v>
                </c:pt>
                <c:pt idx="109">
                  <c:v>1.25087835E-2</c:v>
                </c:pt>
                <c:pt idx="110">
                  <c:v>8.9078144999999997E-3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897-4D8E-8D53-B89220DE6667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[4]Sheet1!$D$990:$DT$990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3.797571E-3</c:v>
                </c:pt>
                <c:pt idx="3">
                  <c:v>1.0366346E-2</c:v>
                </c:pt>
                <c:pt idx="4">
                  <c:v>1.438321E-2</c:v>
                </c:pt>
                <c:pt idx="5">
                  <c:v>1.7047706999999999E-2</c:v>
                </c:pt>
                <c:pt idx="6">
                  <c:v>1.8663578E-2</c:v>
                </c:pt>
                <c:pt idx="7">
                  <c:v>1.7425568999999998E-2</c:v>
                </c:pt>
                <c:pt idx="8">
                  <c:v>1.2256468E-2</c:v>
                </c:pt>
                <c:pt idx="9">
                  <c:v>4.270912E-3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6.11E-4</c:v>
                </c:pt>
                <c:pt idx="15">
                  <c:v>4.3955273000000003E-3</c:v>
                </c:pt>
                <c:pt idx="16">
                  <c:v>5.7972995999999999E-3</c:v>
                </c:pt>
                <c:pt idx="17">
                  <c:v>4.5796604999999999E-3</c:v>
                </c:pt>
                <c:pt idx="18">
                  <c:v>2.7368788000000002E-3</c:v>
                </c:pt>
                <c:pt idx="19">
                  <c:v>1.1841351E-3</c:v>
                </c:pt>
                <c:pt idx="20">
                  <c:v>6.7000000000000002E-4</c:v>
                </c:pt>
                <c:pt idx="21">
                  <c:v>1.7971764999999999E-3</c:v>
                </c:pt>
                <c:pt idx="22">
                  <c:v>4.2206956999999998E-3</c:v>
                </c:pt>
                <c:pt idx="23">
                  <c:v>6.8861399999999998E-3</c:v>
                </c:pt>
                <c:pt idx="24">
                  <c:v>1.0556657000000001E-2</c:v>
                </c:pt>
                <c:pt idx="25">
                  <c:v>1.3441165E-2</c:v>
                </c:pt>
                <c:pt idx="26">
                  <c:v>1.661439E-2</c:v>
                </c:pt>
                <c:pt idx="27">
                  <c:v>1.8854162000000001E-2</c:v>
                </c:pt>
                <c:pt idx="28">
                  <c:v>2.0952841E-2</c:v>
                </c:pt>
                <c:pt idx="29">
                  <c:v>2.3040330000000001E-2</c:v>
                </c:pt>
                <c:pt idx="30">
                  <c:v>2.4837356000000001E-2</c:v>
                </c:pt>
                <c:pt idx="31">
                  <c:v>2.6604619999999999E-2</c:v>
                </c:pt>
                <c:pt idx="32">
                  <c:v>2.9599199999999999E-2</c:v>
                </c:pt>
                <c:pt idx="33">
                  <c:v>3.5598017000000003E-2</c:v>
                </c:pt>
                <c:pt idx="34">
                  <c:v>4.4117700000000003E-2</c:v>
                </c:pt>
                <c:pt idx="35">
                  <c:v>5.4031450000000002E-2</c:v>
                </c:pt>
                <c:pt idx="36">
                  <c:v>6.246119E-2</c:v>
                </c:pt>
                <c:pt idx="37">
                  <c:v>6.7528695E-2</c:v>
                </c:pt>
                <c:pt idx="38">
                  <c:v>6.7963369999999995E-2</c:v>
                </c:pt>
                <c:pt idx="39">
                  <c:v>6.4426415000000001E-2</c:v>
                </c:pt>
                <c:pt idx="40">
                  <c:v>5.7078700000000003E-2</c:v>
                </c:pt>
                <c:pt idx="41">
                  <c:v>4.7949400000000003E-2</c:v>
                </c:pt>
                <c:pt idx="42">
                  <c:v>3.8857594000000002E-2</c:v>
                </c:pt>
                <c:pt idx="43">
                  <c:v>3.1982530000000002E-2</c:v>
                </c:pt>
                <c:pt idx="44">
                  <c:v>3.0187375999999998E-2</c:v>
                </c:pt>
                <c:pt idx="45">
                  <c:v>3.2916434000000001E-2</c:v>
                </c:pt>
                <c:pt idx="46">
                  <c:v>3.6783366999999997E-2</c:v>
                </c:pt>
                <c:pt idx="47">
                  <c:v>3.8191058E-2</c:v>
                </c:pt>
                <c:pt idx="48">
                  <c:v>3.6515124000000003E-2</c:v>
                </c:pt>
                <c:pt idx="49">
                  <c:v>3.3319354000000002E-2</c:v>
                </c:pt>
                <c:pt idx="50">
                  <c:v>2.9697326999999999E-2</c:v>
                </c:pt>
                <c:pt idx="51">
                  <c:v>2.678123E-2</c:v>
                </c:pt>
                <c:pt idx="52">
                  <c:v>2.6915254E-2</c:v>
                </c:pt>
                <c:pt idx="53">
                  <c:v>3.1496814999999997E-2</c:v>
                </c:pt>
                <c:pt idx="54">
                  <c:v>4.0100495999999999E-2</c:v>
                </c:pt>
                <c:pt idx="55">
                  <c:v>5.0670310000000003E-2</c:v>
                </c:pt>
                <c:pt idx="56">
                  <c:v>5.94709E-2</c:v>
                </c:pt>
                <c:pt idx="57">
                  <c:v>6.6903980000000002E-2</c:v>
                </c:pt>
                <c:pt idx="58">
                  <c:v>7.2745260000000006E-2</c:v>
                </c:pt>
                <c:pt idx="59">
                  <c:v>7.4420533999999997E-2</c:v>
                </c:pt>
                <c:pt idx="60">
                  <c:v>6.9721370000000005E-2</c:v>
                </c:pt>
                <c:pt idx="61">
                  <c:v>6.1609086E-2</c:v>
                </c:pt>
                <c:pt idx="62">
                  <c:v>5.448691E-2</c:v>
                </c:pt>
                <c:pt idx="63">
                  <c:v>4.949634E-2</c:v>
                </c:pt>
                <c:pt idx="64">
                  <c:v>4.4936320000000002E-2</c:v>
                </c:pt>
                <c:pt idx="65">
                  <c:v>3.9541380000000001E-2</c:v>
                </c:pt>
                <c:pt idx="66">
                  <c:v>3.6889449999999997E-2</c:v>
                </c:pt>
                <c:pt idx="67">
                  <c:v>4.0118069999999999E-2</c:v>
                </c:pt>
                <c:pt idx="68">
                  <c:v>4.7227475999999997E-2</c:v>
                </c:pt>
                <c:pt idx="69">
                  <c:v>5.0739380000000001E-2</c:v>
                </c:pt>
                <c:pt idx="70">
                  <c:v>4.6063077000000001E-2</c:v>
                </c:pt>
                <c:pt idx="71">
                  <c:v>3.4242410000000001E-2</c:v>
                </c:pt>
                <c:pt idx="72">
                  <c:v>2.0944664000000002E-2</c:v>
                </c:pt>
                <c:pt idx="73">
                  <c:v>1.0663941E-2</c:v>
                </c:pt>
                <c:pt idx="74">
                  <c:v>4.9074749999999997E-3</c:v>
                </c:pt>
                <c:pt idx="75">
                  <c:v>2.6494576999999998E-3</c:v>
                </c:pt>
                <c:pt idx="76">
                  <c:v>3.1286454999999999E-3</c:v>
                </c:pt>
                <c:pt idx="77">
                  <c:v>6.0503995000000003E-3</c:v>
                </c:pt>
                <c:pt idx="78">
                  <c:v>1.1215826999999999E-2</c:v>
                </c:pt>
                <c:pt idx="79">
                  <c:v>1.7104953999999999E-2</c:v>
                </c:pt>
                <c:pt idx="80">
                  <c:v>2.0789515000000001E-2</c:v>
                </c:pt>
                <c:pt idx="81">
                  <c:v>2.0411523000000001E-2</c:v>
                </c:pt>
                <c:pt idx="82">
                  <c:v>1.637193E-2</c:v>
                </c:pt>
                <c:pt idx="83">
                  <c:v>1.1372774E-2</c:v>
                </c:pt>
                <c:pt idx="84">
                  <c:v>8.5225639999999998E-3</c:v>
                </c:pt>
                <c:pt idx="85">
                  <c:v>9.9318875000000001E-3</c:v>
                </c:pt>
                <c:pt idx="86">
                  <c:v>1.5585119999999999E-2</c:v>
                </c:pt>
                <c:pt idx="87">
                  <c:v>2.3499941E-2</c:v>
                </c:pt>
                <c:pt idx="88">
                  <c:v>3.1163389E-2</c:v>
                </c:pt>
                <c:pt idx="89">
                  <c:v>3.6029263999999998E-2</c:v>
                </c:pt>
                <c:pt idx="90">
                  <c:v>3.7177703999999999E-2</c:v>
                </c:pt>
                <c:pt idx="91">
                  <c:v>3.5491556E-2</c:v>
                </c:pt>
                <c:pt idx="92">
                  <c:v>3.1803275999999998E-2</c:v>
                </c:pt>
                <c:pt idx="93">
                  <c:v>2.8571053999999999E-2</c:v>
                </c:pt>
                <c:pt idx="94">
                  <c:v>2.6047562999999999E-2</c:v>
                </c:pt>
                <c:pt idx="95">
                  <c:v>2.2640072000000001E-2</c:v>
                </c:pt>
                <c:pt idx="96">
                  <c:v>2.166972E-2</c:v>
                </c:pt>
                <c:pt idx="97">
                  <c:v>2.1046419E-2</c:v>
                </c:pt>
                <c:pt idx="98">
                  <c:v>1.9995625999999999E-2</c:v>
                </c:pt>
                <c:pt idx="99">
                  <c:v>1.9185401000000001E-2</c:v>
                </c:pt>
                <c:pt idx="100">
                  <c:v>2.0060556E-2</c:v>
                </c:pt>
                <c:pt idx="101">
                  <c:v>2.0839645E-2</c:v>
                </c:pt>
                <c:pt idx="102">
                  <c:v>2.0845426E-2</c:v>
                </c:pt>
                <c:pt idx="103">
                  <c:v>2.1594953E-2</c:v>
                </c:pt>
                <c:pt idx="104">
                  <c:v>2.1923402000000002E-2</c:v>
                </c:pt>
                <c:pt idx="105">
                  <c:v>2.1435846000000001E-2</c:v>
                </c:pt>
                <c:pt idx="106">
                  <c:v>2.0124115000000001E-2</c:v>
                </c:pt>
                <c:pt idx="107">
                  <c:v>1.8330012999999999E-2</c:v>
                </c:pt>
                <c:pt idx="108">
                  <c:v>1.5559252000000001E-2</c:v>
                </c:pt>
                <c:pt idx="109">
                  <c:v>1.2017461E-2</c:v>
                </c:pt>
                <c:pt idx="110">
                  <c:v>8.3278540000000009E-3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897-4D8E-8D53-B89220DE6667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[4]Sheet1!$D$991:$DT$991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2.7867370000000001E-3</c:v>
                </c:pt>
                <c:pt idx="3">
                  <c:v>9.0643170000000006E-3</c:v>
                </c:pt>
                <c:pt idx="4">
                  <c:v>1.3243892E-2</c:v>
                </c:pt>
                <c:pt idx="5">
                  <c:v>1.6377033999999999E-2</c:v>
                </c:pt>
                <c:pt idx="6">
                  <c:v>1.853409E-2</c:v>
                </c:pt>
                <c:pt idx="7">
                  <c:v>1.7549104999999999E-2</c:v>
                </c:pt>
                <c:pt idx="8">
                  <c:v>1.2215333E-2</c:v>
                </c:pt>
                <c:pt idx="9">
                  <c:v>3.7970317E-3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7.1599999999999995E-4</c:v>
                </c:pt>
                <c:pt idx="15">
                  <c:v>4.6811257000000002E-3</c:v>
                </c:pt>
                <c:pt idx="16">
                  <c:v>6.1813550000000004E-3</c:v>
                </c:pt>
                <c:pt idx="17">
                  <c:v>4.8590354000000004E-3</c:v>
                </c:pt>
                <c:pt idx="18">
                  <c:v>2.6926110000000001E-3</c:v>
                </c:pt>
                <c:pt idx="19">
                  <c:v>8.6700000000000004E-4</c:v>
                </c:pt>
                <c:pt idx="20">
                  <c:v>2.5000000000000001E-4</c:v>
                </c:pt>
                <c:pt idx="21">
                  <c:v>1.3289526E-3</c:v>
                </c:pt>
                <c:pt idx="22">
                  <c:v>3.5478358999999999E-3</c:v>
                </c:pt>
                <c:pt idx="23">
                  <c:v>5.7622070000000001E-3</c:v>
                </c:pt>
                <c:pt idx="24">
                  <c:v>8.8501580000000003E-3</c:v>
                </c:pt>
                <c:pt idx="25">
                  <c:v>1.1468625E-2</c:v>
                </c:pt>
                <c:pt idx="26">
                  <c:v>1.480298E-2</c:v>
                </c:pt>
                <c:pt idx="27">
                  <c:v>1.7571472000000001E-2</c:v>
                </c:pt>
                <c:pt idx="28">
                  <c:v>2.0209508000000001E-2</c:v>
                </c:pt>
                <c:pt idx="29">
                  <c:v>2.2641069999999999E-2</c:v>
                </c:pt>
                <c:pt idx="30">
                  <c:v>2.4597533000000001E-2</c:v>
                </c:pt>
                <c:pt idx="31">
                  <c:v>2.648874E-2</c:v>
                </c:pt>
                <c:pt idx="32">
                  <c:v>2.9576773000000001E-2</c:v>
                </c:pt>
                <c:pt idx="33">
                  <c:v>3.5722866999999998E-2</c:v>
                </c:pt>
                <c:pt idx="34">
                  <c:v>4.4257280000000003E-2</c:v>
                </c:pt>
                <c:pt idx="35">
                  <c:v>5.3993306999999997E-2</c:v>
                </c:pt>
                <c:pt idx="36">
                  <c:v>6.1937810000000003E-2</c:v>
                </c:pt>
                <c:pt idx="37">
                  <c:v>6.6277089999999997E-2</c:v>
                </c:pt>
                <c:pt idx="38">
                  <c:v>6.6123489999999993E-2</c:v>
                </c:pt>
                <c:pt idx="39">
                  <c:v>6.2478404000000001E-2</c:v>
                </c:pt>
                <c:pt idx="40">
                  <c:v>5.5413082000000002E-2</c:v>
                </c:pt>
                <c:pt idx="41">
                  <c:v>4.6735853000000001E-2</c:v>
                </c:pt>
                <c:pt idx="42">
                  <c:v>3.7814E-2</c:v>
                </c:pt>
                <c:pt idx="43">
                  <c:v>3.0811809999999999E-2</c:v>
                </c:pt>
                <c:pt idx="44">
                  <c:v>2.8808846999999999E-2</c:v>
                </c:pt>
                <c:pt idx="45">
                  <c:v>3.1458872999999998E-2</c:v>
                </c:pt>
                <c:pt idx="46">
                  <c:v>3.5493932999999998E-2</c:v>
                </c:pt>
                <c:pt idx="47">
                  <c:v>3.7301946000000002E-2</c:v>
                </c:pt>
                <c:pt idx="48">
                  <c:v>3.6164750000000002E-2</c:v>
                </c:pt>
                <c:pt idx="49">
                  <c:v>3.3402460000000002E-2</c:v>
                </c:pt>
                <c:pt idx="50">
                  <c:v>2.9978736999999998E-2</c:v>
                </c:pt>
                <c:pt idx="51">
                  <c:v>2.7012007000000001E-2</c:v>
                </c:pt>
                <c:pt idx="52">
                  <c:v>2.6871455999999998E-2</c:v>
                </c:pt>
                <c:pt idx="53">
                  <c:v>3.0999546999999999E-2</c:v>
                </c:pt>
                <c:pt idx="54">
                  <c:v>3.8984883999999997E-2</c:v>
                </c:pt>
                <c:pt idx="55">
                  <c:v>4.9009179999999999E-2</c:v>
                </c:pt>
                <c:pt idx="56">
                  <c:v>5.7631318000000001E-2</c:v>
                </c:pt>
                <c:pt idx="57">
                  <c:v>6.5297960000000002E-2</c:v>
                </c:pt>
                <c:pt idx="58">
                  <c:v>7.1684880000000006E-2</c:v>
                </c:pt>
                <c:pt idx="59">
                  <c:v>7.4075799999999997E-2</c:v>
                </c:pt>
                <c:pt idx="60">
                  <c:v>7.0090819999999998E-2</c:v>
                </c:pt>
                <c:pt idx="61">
                  <c:v>6.2660105999999993E-2</c:v>
                </c:pt>
                <c:pt idx="62">
                  <c:v>5.5981822000000001E-2</c:v>
                </c:pt>
                <c:pt idx="63">
                  <c:v>5.1041352999999998E-2</c:v>
                </c:pt>
                <c:pt idx="64">
                  <c:v>4.6027534000000002E-2</c:v>
                </c:pt>
                <c:pt idx="65">
                  <c:v>3.9951242999999997E-2</c:v>
                </c:pt>
                <c:pt idx="66">
                  <c:v>3.6837384000000001E-2</c:v>
                </c:pt>
                <c:pt idx="67">
                  <c:v>4.0181840000000003E-2</c:v>
                </c:pt>
                <c:pt idx="68">
                  <c:v>4.7892249999999997E-2</c:v>
                </c:pt>
                <c:pt idx="69">
                  <c:v>5.1970507999999999E-2</c:v>
                </c:pt>
                <c:pt idx="70">
                  <c:v>4.7332987E-2</c:v>
                </c:pt>
                <c:pt idx="71">
                  <c:v>3.4975182E-2</c:v>
                </c:pt>
                <c:pt idx="72">
                  <c:v>2.0906979999999999E-2</c:v>
                </c:pt>
                <c:pt idx="73">
                  <c:v>1.0053912999999999E-2</c:v>
                </c:pt>
                <c:pt idx="74">
                  <c:v>4.1675595999999997E-3</c:v>
                </c:pt>
                <c:pt idx="75">
                  <c:v>2.1800536000000001E-3</c:v>
                </c:pt>
                <c:pt idx="76">
                  <c:v>3.1356464999999999E-3</c:v>
                </c:pt>
                <c:pt idx="77">
                  <c:v>6.4751649999999997E-3</c:v>
                </c:pt>
                <c:pt idx="78">
                  <c:v>1.1909687E-2</c:v>
                </c:pt>
                <c:pt idx="79">
                  <c:v>1.7985566000000001E-2</c:v>
                </c:pt>
                <c:pt idx="80">
                  <c:v>2.1810280000000001E-2</c:v>
                </c:pt>
                <c:pt idx="81">
                  <c:v>2.1426678000000001E-2</c:v>
                </c:pt>
                <c:pt idx="82">
                  <c:v>1.7105901999999999E-2</c:v>
                </c:pt>
                <c:pt idx="83">
                  <c:v>1.1539941E-2</c:v>
                </c:pt>
                <c:pt idx="84">
                  <c:v>7.9663955000000009E-3</c:v>
                </c:pt>
                <c:pt idx="85">
                  <c:v>8.7104409999999993E-3</c:v>
                </c:pt>
                <c:pt idx="86">
                  <c:v>1.3941231E-2</c:v>
                </c:pt>
                <c:pt idx="87">
                  <c:v>2.1736866000000001E-2</c:v>
                </c:pt>
                <c:pt idx="88">
                  <c:v>2.9597894999999999E-2</c:v>
                </c:pt>
                <c:pt idx="89">
                  <c:v>3.5009360000000003E-2</c:v>
                </c:pt>
                <c:pt idx="90">
                  <c:v>3.6860410000000003E-2</c:v>
                </c:pt>
                <c:pt idx="91">
                  <c:v>3.6038224000000001E-2</c:v>
                </c:pt>
                <c:pt idx="92">
                  <c:v>3.3140744999999999E-2</c:v>
                </c:pt>
                <c:pt idx="93">
                  <c:v>3.0472385000000001E-2</c:v>
                </c:pt>
                <c:pt idx="94">
                  <c:v>2.8239279999999999E-2</c:v>
                </c:pt>
                <c:pt idx="95">
                  <c:v>2.4853312999999998E-2</c:v>
                </c:pt>
                <c:pt idx="96">
                  <c:v>2.3636535E-2</c:v>
                </c:pt>
                <c:pt idx="97">
                  <c:v>2.2645057999999999E-2</c:v>
                </c:pt>
                <c:pt idx="98">
                  <c:v>2.1216841E-2</c:v>
                </c:pt>
                <c:pt idx="99">
                  <c:v>2.0063951999999999E-2</c:v>
                </c:pt>
                <c:pt idx="100">
                  <c:v>2.0604358999999999E-2</c:v>
                </c:pt>
                <c:pt idx="101">
                  <c:v>2.1209433999999999E-2</c:v>
                </c:pt>
                <c:pt idx="102">
                  <c:v>2.1051614999999999E-2</c:v>
                </c:pt>
                <c:pt idx="103">
                  <c:v>2.1685719999999999E-2</c:v>
                </c:pt>
                <c:pt idx="104">
                  <c:v>2.1905117000000002E-2</c:v>
                </c:pt>
                <c:pt idx="105">
                  <c:v>2.1324240000000001E-2</c:v>
                </c:pt>
                <c:pt idx="106">
                  <c:v>1.9912152999999998E-2</c:v>
                </c:pt>
                <c:pt idx="107">
                  <c:v>1.7994141000000002E-2</c:v>
                </c:pt>
                <c:pt idx="108">
                  <c:v>1.5088602E-2</c:v>
                </c:pt>
                <c:pt idx="109">
                  <c:v>1.1377200000000001E-2</c:v>
                </c:pt>
                <c:pt idx="110">
                  <c:v>7.4970656999999996E-3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5897-4D8E-8D53-B89220DE6667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[4]Sheet1!$D$992:$DT$992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2.7241219999999998E-3</c:v>
                </c:pt>
                <c:pt idx="3">
                  <c:v>7.9431320000000003E-3</c:v>
                </c:pt>
                <c:pt idx="4">
                  <c:v>1.1683336000000001E-2</c:v>
                </c:pt>
                <c:pt idx="5">
                  <c:v>1.5003882E-2</c:v>
                </c:pt>
                <c:pt idx="6">
                  <c:v>1.7805086000000001E-2</c:v>
                </c:pt>
                <c:pt idx="7">
                  <c:v>1.7539578E-2</c:v>
                </c:pt>
                <c:pt idx="8">
                  <c:v>1.2642689E-2</c:v>
                </c:pt>
                <c:pt idx="9">
                  <c:v>4.209216E-3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3.9899999999999999E-4</c:v>
                </c:pt>
                <c:pt idx="15">
                  <c:v>4.3044746999999998E-3</c:v>
                </c:pt>
                <c:pt idx="16">
                  <c:v>5.8696777999999996E-3</c:v>
                </c:pt>
                <c:pt idx="17">
                  <c:v>4.6549440000000003E-3</c:v>
                </c:pt>
                <c:pt idx="18">
                  <c:v>2.3990461999999998E-3</c:v>
                </c:pt>
                <c:pt idx="19">
                  <c:v>3.7800000000000003E-4</c:v>
                </c:pt>
                <c:pt idx="20">
                  <c:v>0</c:v>
                </c:pt>
                <c:pt idx="21">
                  <c:v>6.6600000000000003E-4</c:v>
                </c:pt>
                <c:pt idx="22">
                  <c:v>2.8462470000000001E-3</c:v>
                </c:pt>
                <c:pt idx="23">
                  <c:v>4.8420720000000002E-3</c:v>
                </c:pt>
                <c:pt idx="24">
                  <c:v>7.6007560000000002E-3</c:v>
                </c:pt>
                <c:pt idx="25">
                  <c:v>1.0105390000000001E-2</c:v>
                </c:pt>
                <c:pt idx="26">
                  <c:v>1.3556456999999999E-2</c:v>
                </c:pt>
                <c:pt idx="27">
                  <c:v>1.6581116E-2</c:v>
                </c:pt>
                <c:pt idx="28">
                  <c:v>1.9440124E-2</c:v>
                </c:pt>
                <c:pt idx="29">
                  <c:v>2.1935021999999998E-2</c:v>
                </c:pt>
                <c:pt idx="30">
                  <c:v>2.3901387999999999E-2</c:v>
                </c:pt>
                <c:pt idx="31">
                  <c:v>2.5843503E-2</c:v>
                </c:pt>
                <c:pt idx="32">
                  <c:v>2.9013218E-2</c:v>
                </c:pt>
                <c:pt idx="33">
                  <c:v>3.5320690000000002E-2</c:v>
                </c:pt>
                <c:pt idx="34">
                  <c:v>4.3951612000000001E-2</c:v>
                </c:pt>
                <c:pt idx="35">
                  <c:v>5.3603026999999998E-2</c:v>
                </c:pt>
                <c:pt idx="36">
                  <c:v>6.1161189999999997E-2</c:v>
                </c:pt>
                <c:pt idx="37">
                  <c:v>6.4808290000000005E-2</c:v>
                </c:pt>
                <c:pt idx="38">
                  <c:v>6.4054760000000002E-2</c:v>
                </c:pt>
                <c:pt idx="39">
                  <c:v>6.0208299999999999E-2</c:v>
                </c:pt>
                <c:pt idx="40">
                  <c:v>5.3454485000000003E-2</c:v>
                </c:pt>
                <c:pt idx="41">
                  <c:v>4.5222826000000001E-2</c:v>
                </c:pt>
                <c:pt idx="42">
                  <c:v>3.6625291999999997E-2</c:v>
                </c:pt>
                <c:pt idx="43">
                  <c:v>2.9828240999999998E-2</c:v>
                </c:pt>
                <c:pt idx="44">
                  <c:v>2.7919237999999999E-2</c:v>
                </c:pt>
                <c:pt idx="45">
                  <c:v>3.0565309999999998E-2</c:v>
                </c:pt>
                <c:pt idx="46">
                  <c:v>3.4495476999999997E-2</c:v>
                </c:pt>
                <c:pt idx="47">
                  <c:v>3.6282767E-2</c:v>
                </c:pt>
                <c:pt idx="48">
                  <c:v>3.5486937000000003E-2</c:v>
                </c:pt>
                <c:pt idx="49">
                  <c:v>3.3267762999999999E-2</c:v>
                </c:pt>
                <c:pt idx="50">
                  <c:v>3.0312505999999999E-2</c:v>
                </c:pt>
                <c:pt idx="51">
                  <c:v>2.7503313000000001E-2</c:v>
                </c:pt>
                <c:pt idx="52">
                  <c:v>2.7150345999999999E-2</c:v>
                </c:pt>
                <c:pt idx="53">
                  <c:v>3.0804291000000001E-2</c:v>
                </c:pt>
                <c:pt idx="54">
                  <c:v>3.8146737999999999E-2</c:v>
                </c:pt>
                <c:pt idx="55">
                  <c:v>4.7534510000000002E-2</c:v>
                </c:pt>
                <c:pt idx="56">
                  <c:v>5.5869589999999997E-2</c:v>
                </c:pt>
                <c:pt idx="57">
                  <c:v>6.3616513999999999E-2</c:v>
                </c:pt>
                <c:pt idx="58">
                  <c:v>7.0412600000000006E-2</c:v>
                </c:pt>
                <c:pt idx="59">
                  <c:v>7.3487154999999998E-2</c:v>
                </c:pt>
                <c:pt idx="60">
                  <c:v>7.0317900000000003E-2</c:v>
                </c:pt>
                <c:pt idx="61">
                  <c:v>6.3716300000000003E-2</c:v>
                </c:pt>
                <c:pt idx="62">
                  <c:v>5.7559069999999997E-2</c:v>
                </c:pt>
                <c:pt idx="63">
                  <c:v>5.2647337000000002E-2</c:v>
                </c:pt>
                <c:pt idx="64">
                  <c:v>4.7165423999999997E-2</c:v>
                </c:pt>
                <c:pt idx="65">
                  <c:v>4.0475834000000002E-2</c:v>
                </c:pt>
                <c:pt idx="66">
                  <c:v>3.7062949999999997E-2</c:v>
                </c:pt>
                <c:pt idx="67">
                  <c:v>4.0679090000000001E-2</c:v>
                </c:pt>
                <c:pt idx="68">
                  <c:v>4.8959777000000003E-2</c:v>
                </c:pt>
                <c:pt idx="69">
                  <c:v>5.3348134999999998E-2</c:v>
                </c:pt>
                <c:pt idx="70">
                  <c:v>4.8343445999999998E-2</c:v>
                </c:pt>
                <c:pt idx="71">
                  <c:v>3.5069839999999998E-2</c:v>
                </c:pt>
                <c:pt idx="72">
                  <c:v>2.0040855E-2</c:v>
                </c:pt>
                <c:pt idx="73">
                  <c:v>8.6815839999999991E-3</c:v>
                </c:pt>
                <c:pt idx="74">
                  <c:v>2.9747100000000002E-3</c:v>
                </c:pt>
                <c:pt idx="75">
                  <c:v>1.7465439E-3</c:v>
                </c:pt>
                <c:pt idx="76">
                  <c:v>3.7020429999999999E-3</c:v>
                </c:pt>
                <c:pt idx="77">
                  <c:v>7.8464880000000004E-3</c:v>
                </c:pt>
                <c:pt idx="78">
                  <c:v>1.3614670000000001E-2</c:v>
                </c:pt>
                <c:pt idx="79">
                  <c:v>1.9578423000000001E-2</c:v>
                </c:pt>
                <c:pt idx="80">
                  <c:v>2.3041543000000001E-2</c:v>
                </c:pt>
                <c:pt idx="81">
                  <c:v>2.2212872000000002E-2</c:v>
                </c:pt>
                <c:pt idx="82">
                  <c:v>1.7392003999999999E-2</c:v>
                </c:pt>
                <c:pt idx="83">
                  <c:v>1.1234169E-2</c:v>
                </c:pt>
                <c:pt idx="84">
                  <c:v>6.9880130000000004E-3</c:v>
                </c:pt>
                <c:pt idx="85">
                  <c:v>7.1434760000000002E-3</c:v>
                </c:pt>
                <c:pt idx="86">
                  <c:v>1.2035275999999999E-2</c:v>
                </c:pt>
                <c:pt idx="87">
                  <c:v>1.9789958E-2</c:v>
                </c:pt>
                <c:pt idx="88">
                  <c:v>2.7897198000000002E-2</c:v>
                </c:pt>
                <c:pt idx="89">
                  <c:v>3.3837119999999998E-2</c:v>
                </c:pt>
                <c:pt idx="90">
                  <c:v>3.6331724000000003E-2</c:v>
                </c:pt>
                <c:pt idx="91">
                  <c:v>3.6316380000000002E-2</c:v>
                </c:pt>
                <c:pt idx="92">
                  <c:v>3.4147874000000002E-2</c:v>
                </c:pt>
                <c:pt idx="93">
                  <c:v>3.1987160000000001E-2</c:v>
                </c:pt>
                <c:pt idx="94">
                  <c:v>3.0007836999999999E-2</c:v>
                </c:pt>
                <c:pt idx="95">
                  <c:v>2.6680028000000001E-2</c:v>
                </c:pt>
                <c:pt idx="96">
                  <c:v>2.5336945E-2</c:v>
                </c:pt>
                <c:pt idx="97">
                  <c:v>2.4198839999999999E-2</c:v>
                </c:pt>
                <c:pt idx="98">
                  <c:v>2.2654507000000001E-2</c:v>
                </c:pt>
                <c:pt idx="99">
                  <c:v>2.1407057E-2</c:v>
                </c:pt>
                <c:pt idx="100">
                  <c:v>2.1791553000000002E-2</c:v>
                </c:pt>
                <c:pt idx="101">
                  <c:v>2.2293088999999999E-2</c:v>
                </c:pt>
                <c:pt idx="102">
                  <c:v>2.2020897000000001E-2</c:v>
                </c:pt>
                <c:pt idx="103">
                  <c:v>2.2523037999999999E-2</c:v>
                </c:pt>
                <c:pt idx="104">
                  <c:v>2.2569631999999999E-2</c:v>
                </c:pt>
                <c:pt idx="105">
                  <c:v>2.1802795999999999E-2</c:v>
                </c:pt>
                <c:pt idx="106">
                  <c:v>2.0174299999999999E-2</c:v>
                </c:pt>
                <c:pt idx="107">
                  <c:v>1.8030416E-2</c:v>
                </c:pt>
                <c:pt idx="108">
                  <c:v>1.4839773000000001E-2</c:v>
                </c:pt>
                <c:pt idx="109">
                  <c:v>1.0817326E-2</c:v>
                </c:pt>
                <c:pt idx="110">
                  <c:v>6.6237613000000002E-3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5897-4D8E-8D53-B89220DE6667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[4]Sheet1!$D$993:$DT$993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2.6352165999999999E-3</c:v>
                </c:pt>
                <c:pt idx="3">
                  <c:v>8.7821540000000003E-3</c:v>
                </c:pt>
                <c:pt idx="4">
                  <c:v>1.291808E-2</c:v>
                </c:pt>
                <c:pt idx="5">
                  <c:v>1.6060445E-2</c:v>
                </c:pt>
                <c:pt idx="6">
                  <c:v>1.8258681999999998E-2</c:v>
                </c:pt>
                <c:pt idx="7">
                  <c:v>1.7344241999999999E-2</c:v>
                </c:pt>
                <c:pt idx="8">
                  <c:v>1.2068248E-2</c:v>
                </c:pt>
                <c:pt idx="9">
                  <c:v>3.6706324000000002E-3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6.2600000000000004E-4</c:v>
                </c:pt>
                <c:pt idx="15">
                  <c:v>4.3521769999999996E-3</c:v>
                </c:pt>
                <c:pt idx="16">
                  <c:v>5.7807974999999996E-3</c:v>
                </c:pt>
                <c:pt idx="17">
                  <c:v>4.5177500000000001E-3</c:v>
                </c:pt>
                <c:pt idx="18">
                  <c:v>2.4360884E-3</c:v>
                </c:pt>
                <c:pt idx="19">
                  <c:v>6.5799999999999995E-4</c:v>
                </c:pt>
                <c:pt idx="20">
                  <c:v>5.8199999999999998E-5</c:v>
                </c:pt>
                <c:pt idx="21">
                  <c:v>1.1560664E-3</c:v>
                </c:pt>
                <c:pt idx="22">
                  <c:v>3.349954E-3</c:v>
                </c:pt>
                <c:pt idx="23">
                  <c:v>5.402446E-3</c:v>
                </c:pt>
                <c:pt idx="24">
                  <c:v>8.2824760000000004E-3</c:v>
                </c:pt>
                <c:pt idx="25">
                  <c:v>1.0803350999999999E-2</c:v>
                </c:pt>
                <c:pt idx="26">
                  <c:v>1.4105731E-2</c:v>
                </c:pt>
                <c:pt idx="27">
                  <c:v>1.6928583000000001E-2</c:v>
                </c:pt>
                <c:pt idx="28">
                  <c:v>1.9679451000000001E-2</c:v>
                </c:pt>
                <c:pt idx="29">
                  <c:v>2.2231714999999999E-2</c:v>
                </c:pt>
                <c:pt idx="30">
                  <c:v>2.4325056000000001E-2</c:v>
                </c:pt>
                <c:pt idx="31">
                  <c:v>2.6304975000000001E-2</c:v>
                </c:pt>
                <c:pt idx="32">
                  <c:v>2.9363507E-2</c:v>
                </c:pt>
                <c:pt idx="33">
                  <c:v>3.5439949999999998E-2</c:v>
                </c:pt>
                <c:pt idx="34">
                  <c:v>4.3917104999999998E-2</c:v>
                </c:pt>
                <c:pt idx="35">
                  <c:v>5.3631650000000003E-2</c:v>
                </c:pt>
                <c:pt idx="36">
                  <c:v>6.1511102999999998E-2</c:v>
                </c:pt>
                <c:pt idx="37">
                  <c:v>6.5625680000000006E-2</c:v>
                </c:pt>
                <c:pt idx="38">
                  <c:v>6.5166734000000004E-2</c:v>
                </c:pt>
                <c:pt idx="39">
                  <c:v>6.1346162000000003E-2</c:v>
                </c:pt>
                <c:pt idx="40">
                  <c:v>5.4397072999999997E-2</c:v>
                </c:pt>
                <c:pt idx="41">
                  <c:v>4.597176E-2</c:v>
                </c:pt>
                <c:pt idx="42">
                  <c:v>3.7322561999999997E-2</c:v>
                </c:pt>
                <c:pt idx="43">
                  <c:v>3.0576974E-2</c:v>
                </c:pt>
                <c:pt idx="44">
                  <c:v>2.8715979999999999E-2</c:v>
                </c:pt>
                <c:pt idx="45">
                  <c:v>3.1365477000000003E-2</c:v>
                </c:pt>
                <c:pt idx="46">
                  <c:v>3.5223774999999999E-2</c:v>
                </c:pt>
                <c:pt idx="47">
                  <c:v>3.6854209999999998E-2</c:v>
                </c:pt>
                <c:pt idx="48">
                  <c:v>3.5800422999999998E-2</c:v>
                </c:pt>
                <c:pt idx="49">
                  <c:v>3.3279676000000001E-2</c:v>
                </c:pt>
                <c:pt idx="50">
                  <c:v>3.0035032E-2</c:v>
                </c:pt>
                <c:pt idx="51">
                  <c:v>2.7052741000000002E-2</c:v>
                </c:pt>
                <c:pt idx="52">
                  <c:v>2.6727564999999998E-2</c:v>
                </c:pt>
                <c:pt idx="53">
                  <c:v>3.0643600999999999E-2</c:v>
                </c:pt>
                <c:pt idx="54">
                  <c:v>3.840938E-2</c:v>
                </c:pt>
                <c:pt idx="55">
                  <c:v>4.8201005999999998E-2</c:v>
                </c:pt>
                <c:pt idx="56">
                  <c:v>5.6735247000000003E-2</c:v>
                </c:pt>
                <c:pt idx="57">
                  <c:v>6.4471130000000001E-2</c:v>
                </c:pt>
                <c:pt idx="58">
                  <c:v>7.1070540000000001E-2</c:v>
                </c:pt>
                <c:pt idx="59">
                  <c:v>7.3785149999999994E-2</c:v>
                </c:pt>
                <c:pt idx="60">
                  <c:v>7.0168960000000002E-2</c:v>
                </c:pt>
                <c:pt idx="61">
                  <c:v>6.3131329999999999E-2</c:v>
                </c:pt>
                <c:pt idx="62">
                  <c:v>5.6695120000000002E-2</c:v>
                </c:pt>
                <c:pt idx="63">
                  <c:v>5.1716294000000003E-2</c:v>
                </c:pt>
                <c:pt idx="64">
                  <c:v>4.6407209999999997E-2</c:v>
                </c:pt>
                <c:pt idx="65">
                  <c:v>4.0031562999999999E-2</c:v>
                </c:pt>
                <c:pt idx="66">
                  <c:v>3.6936025999999997E-2</c:v>
                </c:pt>
                <c:pt idx="67">
                  <c:v>4.0696814999999997E-2</c:v>
                </c:pt>
                <c:pt idx="68">
                  <c:v>4.8894729999999997E-2</c:v>
                </c:pt>
                <c:pt idx="69">
                  <c:v>5.3086216999999998E-2</c:v>
                </c:pt>
                <c:pt idx="70">
                  <c:v>4.7980910000000002E-2</c:v>
                </c:pt>
                <c:pt idx="71">
                  <c:v>3.483779E-2</c:v>
                </c:pt>
                <c:pt idx="72">
                  <c:v>2.0164433999999998E-2</c:v>
                </c:pt>
                <c:pt idx="73">
                  <c:v>9.2181740000000009E-3</c:v>
                </c:pt>
                <c:pt idx="74">
                  <c:v>3.7100380000000001E-3</c:v>
                </c:pt>
                <c:pt idx="75">
                  <c:v>2.2660922E-3</c:v>
                </c:pt>
                <c:pt idx="76">
                  <c:v>3.6369439E-3</c:v>
                </c:pt>
                <c:pt idx="77">
                  <c:v>7.1635420000000002E-3</c:v>
                </c:pt>
                <c:pt idx="78">
                  <c:v>1.2574718E-2</c:v>
                </c:pt>
                <c:pt idx="79">
                  <c:v>1.8499013000000002E-2</c:v>
                </c:pt>
                <c:pt idx="80">
                  <c:v>2.2109423E-2</c:v>
                </c:pt>
                <c:pt idx="81">
                  <c:v>2.1515649000000001E-2</c:v>
                </c:pt>
                <c:pt idx="82">
                  <c:v>1.7021418E-2</c:v>
                </c:pt>
                <c:pt idx="83">
                  <c:v>1.1312734E-2</c:v>
                </c:pt>
                <c:pt idx="84">
                  <c:v>7.6077636000000002E-3</c:v>
                </c:pt>
                <c:pt idx="85">
                  <c:v>8.2582374999999996E-3</c:v>
                </c:pt>
                <c:pt idx="86">
                  <c:v>1.3450999E-2</c:v>
                </c:pt>
                <c:pt idx="87">
                  <c:v>2.1255419000000001E-2</c:v>
                </c:pt>
                <c:pt idx="88">
                  <c:v>2.9174301999999999E-2</c:v>
                </c:pt>
                <c:pt idx="89">
                  <c:v>3.4732873999999997E-2</c:v>
                </c:pt>
                <c:pt idx="90">
                  <c:v>3.6740799999999997E-2</c:v>
                </c:pt>
                <c:pt idx="91">
                  <c:v>3.6183554999999999E-2</c:v>
                </c:pt>
                <c:pt idx="92">
                  <c:v>3.3550183999999997E-2</c:v>
                </c:pt>
                <c:pt idx="93">
                  <c:v>3.1072505E-2</c:v>
                </c:pt>
                <c:pt idx="94">
                  <c:v>2.8933133999999999E-2</c:v>
                </c:pt>
                <c:pt idx="95">
                  <c:v>2.5565285E-2</c:v>
                </c:pt>
                <c:pt idx="96">
                  <c:v>2.428404E-2</c:v>
                </c:pt>
                <c:pt idx="97">
                  <c:v>2.3244041999999999E-2</c:v>
                </c:pt>
                <c:pt idx="98">
                  <c:v>2.1799926000000001E-2</c:v>
                </c:pt>
                <c:pt idx="99">
                  <c:v>2.0649190000000001E-2</c:v>
                </c:pt>
                <c:pt idx="100">
                  <c:v>2.1155753999999999E-2</c:v>
                </c:pt>
                <c:pt idx="101">
                  <c:v>2.1744026E-2</c:v>
                </c:pt>
                <c:pt idx="102">
                  <c:v>2.1575259999999999E-2</c:v>
                </c:pt>
                <c:pt idx="103">
                  <c:v>2.2176811000000001E-2</c:v>
                </c:pt>
                <c:pt idx="104">
                  <c:v>2.23322E-2</c:v>
                </c:pt>
                <c:pt idx="105">
                  <c:v>2.1673167E-2</c:v>
                </c:pt>
                <c:pt idx="106">
                  <c:v>2.01589E-2</c:v>
                </c:pt>
                <c:pt idx="107">
                  <c:v>1.8117331E-2</c:v>
                </c:pt>
                <c:pt idx="108">
                  <c:v>1.5055911E-2</c:v>
                </c:pt>
                <c:pt idx="109">
                  <c:v>1.1167108E-2</c:v>
                </c:pt>
                <c:pt idx="110">
                  <c:v>7.0926896000000003E-3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5897-4D8E-8D53-B89220DE6667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[4]Sheet1!$D$994:$DT$994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2.554097E-3</c:v>
                </c:pt>
                <c:pt idx="3">
                  <c:v>7.4140103999999997E-3</c:v>
                </c:pt>
                <c:pt idx="4">
                  <c:v>1.1040875E-2</c:v>
                </c:pt>
                <c:pt idx="5">
                  <c:v>1.4487180000000001E-2</c:v>
                </c:pt>
                <c:pt idx="6">
                  <c:v>1.7597684999999998E-2</c:v>
                </c:pt>
                <c:pt idx="7">
                  <c:v>1.7541086000000001E-2</c:v>
                </c:pt>
                <c:pt idx="8">
                  <c:v>1.2624827E-2</c:v>
                </c:pt>
                <c:pt idx="9">
                  <c:v>3.9841570000000003E-3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3.3300000000000002E-4</c:v>
                </c:pt>
                <c:pt idx="15">
                  <c:v>4.2644909999999996E-3</c:v>
                </c:pt>
                <c:pt idx="16">
                  <c:v>5.9613725000000001E-3</c:v>
                </c:pt>
                <c:pt idx="17">
                  <c:v>4.8950160000000003E-3</c:v>
                </c:pt>
                <c:pt idx="18">
                  <c:v>2.6828301999999998E-3</c:v>
                </c:pt>
                <c:pt idx="19">
                  <c:v>6.1899999999999998E-4</c:v>
                </c:pt>
                <c:pt idx="20">
                  <c:v>0</c:v>
                </c:pt>
                <c:pt idx="21">
                  <c:v>4.9600000000000002E-4</c:v>
                </c:pt>
                <c:pt idx="22">
                  <c:v>2.3141820000000001E-3</c:v>
                </c:pt>
                <c:pt idx="23">
                  <c:v>3.9756799999999997E-3</c:v>
                </c:pt>
                <c:pt idx="24">
                  <c:v>6.4899609999999998E-3</c:v>
                </c:pt>
                <c:pt idx="25">
                  <c:v>8.9639909999999993E-3</c:v>
                </c:pt>
                <c:pt idx="26">
                  <c:v>1.25130005E-2</c:v>
                </c:pt>
                <c:pt idx="27">
                  <c:v>1.5798685999999999E-2</c:v>
                </c:pt>
                <c:pt idx="28">
                  <c:v>1.9014033999999999E-2</c:v>
                </c:pt>
                <c:pt idx="29">
                  <c:v>2.1906475000000002E-2</c:v>
                </c:pt>
                <c:pt idx="30">
                  <c:v>2.4110341E-2</c:v>
                </c:pt>
                <c:pt idx="31">
                  <c:v>2.6027411E-2</c:v>
                </c:pt>
                <c:pt idx="32">
                  <c:v>2.887087E-2</c:v>
                </c:pt>
                <c:pt idx="33">
                  <c:v>3.4810000000000001E-2</c:v>
                </c:pt>
                <c:pt idx="34">
                  <c:v>4.3243820000000002E-2</c:v>
                </c:pt>
                <c:pt idx="35">
                  <c:v>5.2900019999999999E-2</c:v>
                </c:pt>
                <c:pt idx="36">
                  <c:v>6.0423966000000003E-2</c:v>
                </c:pt>
                <c:pt idx="37">
                  <c:v>6.3796859999999997E-2</c:v>
                </c:pt>
                <c:pt idx="38">
                  <c:v>6.2592830000000002E-2</c:v>
                </c:pt>
                <c:pt idx="39">
                  <c:v>5.8500363999999999E-2</c:v>
                </c:pt>
                <c:pt idx="40">
                  <c:v>5.1939039999999999E-2</c:v>
                </c:pt>
                <c:pt idx="41">
                  <c:v>4.4181711999999998E-2</c:v>
                </c:pt>
                <c:pt idx="42">
                  <c:v>3.6102536999999997E-2</c:v>
                </c:pt>
                <c:pt idx="43">
                  <c:v>2.9637436999999999E-2</c:v>
                </c:pt>
                <c:pt idx="44">
                  <c:v>2.7794024000000001E-2</c:v>
                </c:pt>
                <c:pt idx="45">
                  <c:v>3.0236513999999999E-2</c:v>
                </c:pt>
                <c:pt idx="46">
                  <c:v>3.3868358000000001E-2</c:v>
                </c:pt>
                <c:pt idx="47">
                  <c:v>3.549973E-2</c:v>
                </c:pt>
                <c:pt idx="48">
                  <c:v>3.4843789999999999E-2</c:v>
                </c:pt>
                <c:pt idx="49">
                  <c:v>3.2953740000000002E-2</c:v>
                </c:pt>
                <c:pt idx="50">
                  <c:v>3.0338189000000002E-2</c:v>
                </c:pt>
                <c:pt idx="51">
                  <c:v>2.7744213E-2</c:v>
                </c:pt>
                <c:pt idx="52">
                  <c:v>2.7383250000000001E-2</c:v>
                </c:pt>
                <c:pt idx="53">
                  <c:v>3.0770604999999999E-2</c:v>
                </c:pt>
                <c:pt idx="54">
                  <c:v>3.7632899999999997E-2</c:v>
                </c:pt>
                <c:pt idx="55">
                  <c:v>4.6501769999999998E-2</c:v>
                </c:pt>
                <c:pt idx="56">
                  <c:v>5.4621756E-2</c:v>
                </c:pt>
                <c:pt idx="57">
                  <c:v>6.2502470000000004E-2</c:v>
                </c:pt>
                <c:pt idx="58">
                  <c:v>6.971041E-2</c:v>
                </c:pt>
                <c:pt idx="59">
                  <c:v>7.3283260000000003E-2</c:v>
                </c:pt>
                <c:pt idx="60">
                  <c:v>7.0578070000000007E-2</c:v>
                </c:pt>
                <c:pt idx="61">
                  <c:v>6.4342730000000001E-2</c:v>
                </c:pt>
                <c:pt idx="62">
                  <c:v>5.8374513000000003E-2</c:v>
                </c:pt>
                <c:pt idx="63">
                  <c:v>5.3416286E-2</c:v>
                </c:pt>
                <c:pt idx="64">
                  <c:v>4.7657604999999999E-2</c:v>
                </c:pt>
                <c:pt idx="65">
                  <c:v>4.0681045999999998E-2</c:v>
                </c:pt>
                <c:pt idx="66">
                  <c:v>3.7216775000000001E-2</c:v>
                </c:pt>
                <c:pt idx="67">
                  <c:v>4.1104198000000002E-2</c:v>
                </c:pt>
                <c:pt idx="68">
                  <c:v>4.9806601999999998E-2</c:v>
                </c:pt>
                <c:pt idx="69">
                  <c:v>5.4415498E-2</c:v>
                </c:pt>
                <c:pt idx="70">
                  <c:v>4.9179286000000003E-2</c:v>
                </c:pt>
                <c:pt idx="71">
                  <c:v>3.5273869999999999E-2</c:v>
                </c:pt>
                <c:pt idx="72">
                  <c:v>1.9545844E-2</c:v>
                </c:pt>
                <c:pt idx="73">
                  <c:v>7.824002E-3</c:v>
                </c:pt>
                <c:pt idx="74">
                  <c:v>2.2906914999999998E-3</c:v>
                </c:pt>
                <c:pt idx="75">
                  <c:v>1.6019210000000001E-3</c:v>
                </c:pt>
                <c:pt idx="76">
                  <c:v>4.0891883000000002E-3</c:v>
                </c:pt>
                <c:pt idx="77">
                  <c:v>8.5065739999999994E-3</c:v>
                </c:pt>
                <c:pt idx="78">
                  <c:v>1.4302036000000001E-2</c:v>
                </c:pt>
                <c:pt idx="79">
                  <c:v>2.0184207999999999E-2</c:v>
                </c:pt>
                <c:pt idx="80">
                  <c:v>2.3543709999999999E-2</c:v>
                </c:pt>
                <c:pt idx="81">
                  <c:v>2.2572025999999999E-2</c:v>
                </c:pt>
                <c:pt idx="82">
                  <c:v>1.7537376E-2</c:v>
                </c:pt>
                <c:pt idx="83">
                  <c:v>1.1118157E-2</c:v>
                </c:pt>
                <c:pt idx="84">
                  <c:v>6.6168657999999998E-3</c:v>
                </c:pt>
                <c:pt idx="85">
                  <c:v>6.5859810000000003E-3</c:v>
                </c:pt>
                <c:pt idx="86">
                  <c:v>1.1393525E-2</c:v>
                </c:pt>
                <c:pt idx="87">
                  <c:v>1.9192684000000002E-2</c:v>
                </c:pt>
                <c:pt idx="88">
                  <c:v>2.7476911999999999E-2</c:v>
                </c:pt>
                <c:pt idx="89">
                  <c:v>3.3729540000000002E-2</c:v>
                </c:pt>
                <c:pt idx="90">
                  <c:v>3.6572135999999998E-2</c:v>
                </c:pt>
                <c:pt idx="91">
                  <c:v>3.696605E-2</c:v>
                </c:pt>
                <c:pt idx="92">
                  <c:v>3.5080325000000002E-2</c:v>
                </c:pt>
                <c:pt idx="93">
                  <c:v>3.3030372000000002E-2</c:v>
                </c:pt>
                <c:pt idx="94">
                  <c:v>3.1008404E-2</c:v>
                </c:pt>
                <c:pt idx="95">
                  <c:v>2.7531634999999999E-2</c:v>
                </c:pt>
                <c:pt idx="96">
                  <c:v>2.5968620000000001E-2</c:v>
                </c:pt>
                <c:pt idx="97">
                  <c:v>2.4654556000000001E-2</c:v>
                </c:pt>
                <c:pt idx="98">
                  <c:v>2.3014356999999999E-2</c:v>
                </c:pt>
                <c:pt idx="99">
                  <c:v>2.1734223E-2</c:v>
                </c:pt>
                <c:pt idx="100">
                  <c:v>2.2079161999999999E-2</c:v>
                </c:pt>
                <c:pt idx="101">
                  <c:v>2.264391E-2</c:v>
                </c:pt>
                <c:pt idx="102">
                  <c:v>2.2394612000000001E-2</c:v>
                </c:pt>
                <c:pt idx="103">
                  <c:v>2.2914774999999998E-2</c:v>
                </c:pt>
                <c:pt idx="104">
                  <c:v>2.2949178000000001E-2</c:v>
                </c:pt>
                <c:pt idx="105">
                  <c:v>2.2153494999999999E-2</c:v>
                </c:pt>
                <c:pt idx="106">
                  <c:v>2.0465015999999999E-2</c:v>
                </c:pt>
                <c:pt idx="107">
                  <c:v>1.822E-2</c:v>
                </c:pt>
                <c:pt idx="108">
                  <c:v>1.4896881000000001E-2</c:v>
                </c:pt>
                <c:pt idx="109">
                  <c:v>1.0701803500000001E-2</c:v>
                </c:pt>
                <c:pt idx="110">
                  <c:v>6.3039100000000002E-3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5897-4D8E-8D53-B89220DE6667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[4]Sheet1!$D$995:$DT$995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2.5567976000000002E-3</c:v>
                </c:pt>
                <c:pt idx="3">
                  <c:v>8.3022059999999995E-3</c:v>
                </c:pt>
                <c:pt idx="4">
                  <c:v>1.2236398000000001E-2</c:v>
                </c:pt>
                <c:pt idx="5">
                  <c:v>1.5419558999999999E-2</c:v>
                </c:pt>
                <c:pt idx="6">
                  <c:v>1.7904427000000001E-2</c:v>
                </c:pt>
                <c:pt idx="7">
                  <c:v>1.7358081000000001E-2</c:v>
                </c:pt>
                <c:pt idx="8">
                  <c:v>1.2367868000000001E-2</c:v>
                </c:pt>
                <c:pt idx="9">
                  <c:v>4.0553155999999996E-3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6.8599999999999998E-4</c:v>
                </c:pt>
                <c:pt idx="15">
                  <c:v>4.4461492999999996E-3</c:v>
                </c:pt>
                <c:pt idx="16">
                  <c:v>5.8362149999999996E-3</c:v>
                </c:pt>
                <c:pt idx="17">
                  <c:v>4.5075332999999999E-3</c:v>
                </c:pt>
                <c:pt idx="18">
                  <c:v>2.3360007999999998E-3</c:v>
                </c:pt>
                <c:pt idx="19">
                  <c:v>5.4299999999999997E-4</c:v>
                </c:pt>
                <c:pt idx="20">
                  <c:v>1.0200000000000001E-5</c:v>
                </c:pt>
                <c:pt idx="21">
                  <c:v>1.1493720000000001E-3</c:v>
                </c:pt>
                <c:pt idx="22">
                  <c:v>3.3216399999999998E-3</c:v>
                </c:pt>
                <c:pt idx="23">
                  <c:v>5.2652719999999997E-3</c:v>
                </c:pt>
                <c:pt idx="24">
                  <c:v>7.9460759999999998E-3</c:v>
                </c:pt>
                <c:pt idx="25">
                  <c:v>1.0321304E-2</c:v>
                </c:pt>
                <c:pt idx="26">
                  <c:v>1.3641733E-2</c:v>
                </c:pt>
                <c:pt idx="27">
                  <c:v>1.6636814999999999E-2</c:v>
                </c:pt>
                <c:pt idx="28">
                  <c:v>1.9585278000000001E-2</c:v>
                </c:pt>
                <c:pt idx="29">
                  <c:v>2.22376E-2</c:v>
                </c:pt>
                <c:pt idx="30">
                  <c:v>2.4323145000000001E-2</c:v>
                </c:pt>
                <c:pt idx="31">
                  <c:v>2.6276099000000001E-2</c:v>
                </c:pt>
                <c:pt idx="32">
                  <c:v>2.9368136E-2</c:v>
                </c:pt>
                <c:pt idx="33">
                  <c:v>3.5547326999999997E-2</c:v>
                </c:pt>
                <c:pt idx="34">
                  <c:v>4.4111587000000001E-2</c:v>
                </c:pt>
                <c:pt idx="35">
                  <c:v>5.3757529999999998E-2</c:v>
                </c:pt>
                <c:pt idx="36">
                  <c:v>6.1357404999999997E-2</c:v>
                </c:pt>
                <c:pt idx="37">
                  <c:v>6.5094659999999999E-2</c:v>
                </c:pt>
                <c:pt idx="38">
                  <c:v>6.4386084999999996E-2</c:v>
                </c:pt>
                <c:pt idx="39">
                  <c:v>6.0583454000000002E-2</c:v>
                </c:pt>
                <c:pt idx="40">
                  <c:v>5.3867656999999999E-2</c:v>
                </c:pt>
                <c:pt idx="41">
                  <c:v>4.5760232999999997E-2</c:v>
                </c:pt>
                <c:pt idx="42">
                  <c:v>3.7312426000000003E-2</c:v>
                </c:pt>
                <c:pt idx="43">
                  <c:v>3.0586194000000001E-2</c:v>
                </c:pt>
                <c:pt idx="44">
                  <c:v>2.8625943000000001E-2</c:v>
                </c:pt>
                <c:pt idx="45">
                  <c:v>3.1102870000000001E-2</c:v>
                </c:pt>
                <c:pt idx="46">
                  <c:v>3.485452E-2</c:v>
                </c:pt>
                <c:pt idx="47">
                  <c:v>3.6503760000000003E-2</c:v>
                </c:pt>
                <c:pt idx="48">
                  <c:v>3.5568014000000002E-2</c:v>
                </c:pt>
                <c:pt idx="49">
                  <c:v>3.3244309999999999E-2</c:v>
                </c:pt>
                <c:pt idx="50">
                  <c:v>3.0231350000000001E-2</c:v>
                </c:pt>
                <c:pt idx="51">
                  <c:v>2.7438018000000002E-2</c:v>
                </c:pt>
                <c:pt idx="52">
                  <c:v>2.7143156000000002E-2</c:v>
                </c:pt>
                <c:pt idx="53">
                  <c:v>3.0851355E-2</c:v>
                </c:pt>
                <c:pt idx="54">
                  <c:v>3.8243376000000003E-2</c:v>
                </c:pt>
                <c:pt idx="55">
                  <c:v>4.7680575000000003E-2</c:v>
                </c:pt>
                <c:pt idx="56">
                  <c:v>5.6048762000000002E-2</c:v>
                </c:pt>
                <c:pt idx="57">
                  <c:v>6.3792214E-2</c:v>
                </c:pt>
                <c:pt idx="58">
                  <c:v>7.056867E-2</c:v>
                </c:pt>
                <c:pt idx="59">
                  <c:v>7.3618500000000003E-2</c:v>
                </c:pt>
                <c:pt idx="60">
                  <c:v>7.0411730000000006E-2</c:v>
                </c:pt>
                <c:pt idx="61">
                  <c:v>6.3693349999999996E-2</c:v>
                </c:pt>
                <c:pt idx="62">
                  <c:v>5.7352114000000003E-2</c:v>
                </c:pt>
                <c:pt idx="63">
                  <c:v>5.228563E-2</c:v>
                </c:pt>
                <c:pt idx="64">
                  <c:v>4.6786662E-2</c:v>
                </c:pt>
                <c:pt idx="65">
                  <c:v>4.0253654E-2</c:v>
                </c:pt>
                <c:pt idx="66">
                  <c:v>3.7032250000000003E-2</c:v>
                </c:pt>
                <c:pt idx="67">
                  <c:v>4.0679682000000002E-2</c:v>
                </c:pt>
                <c:pt idx="68">
                  <c:v>4.8805389999999997E-2</c:v>
                </c:pt>
                <c:pt idx="69">
                  <c:v>5.2979745000000002E-2</c:v>
                </c:pt>
                <c:pt idx="70">
                  <c:v>4.7908067999999998E-2</c:v>
                </c:pt>
                <c:pt idx="71">
                  <c:v>3.4797937000000001E-2</c:v>
                </c:pt>
                <c:pt idx="72">
                  <c:v>2.0057866000000001E-2</c:v>
                </c:pt>
                <c:pt idx="73">
                  <c:v>8.9477810000000001E-3</c:v>
                </c:pt>
                <c:pt idx="74">
                  <c:v>3.3311348000000002E-3</c:v>
                </c:pt>
                <c:pt idx="75">
                  <c:v>2.001994E-3</c:v>
                </c:pt>
                <c:pt idx="76">
                  <c:v>3.7032677999999999E-3</c:v>
                </c:pt>
                <c:pt idx="77">
                  <c:v>7.5607039999999997E-3</c:v>
                </c:pt>
                <c:pt idx="78">
                  <c:v>1.3142780999999999E-2</c:v>
                </c:pt>
                <c:pt idx="79">
                  <c:v>1.9092666000000001E-2</c:v>
                </c:pt>
                <c:pt idx="80">
                  <c:v>2.2684880000000001E-2</c:v>
                </c:pt>
                <c:pt idx="81">
                  <c:v>2.2035612E-2</c:v>
                </c:pt>
                <c:pt idx="82">
                  <c:v>1.7363908000000001E-2</c:v>
                </c:pt>
                <c:pt idx="83">
                  <c:v>1.1314002E-2</c:v>
                </c:pt>
                <c:pt idx="84">
                  <c:v>7.1544670000000003E-3</c:v>
                </c:pt>
                <c:pt idx="85">
                  <c:v>7.3547229999999996E-3</c:v>
                </c:pt>
                <c:pt idx="86">
                  <c:v>1.22405775E-2</c:v>
                </c:pt>
                <c:pt idx="87">
                  <c:v>1.9979455E-2</c:v>
                </c:pt>
                <c:pt idx="88">
                  <c:v>2.8104069999999998E-2</c:v>
                </c:pt>
                <c:pt idx="89">
                  <c:v>3.4089019999999998E-2</c:v>
                </c:pt>
                <c:pt idx="90">
                  <c:v>3.664187E-2</c:v>
                </c:pt>
                <c:pt idx="91">
                  <c:v>3.6647480000000003E-2</c:v>
                </c:pt>
                <c:pt idx="92">
                  <c:v>3.4390773999999999E-2</c:v>
                </c:pt>
                <c:pt idx="93">
                  <c:v>3.2093044000000001E-2</c:v>
                </c:pt>
                <c:pt idx="94">
                  <c:v>2.9968997000000001E-2</c:v>
                </c:pt>
                <c:pt idx="95">
                  <c:v>2.6473831E-2</c:v>
                </c:pt>
                <c:pt idx="96">
                  <c:v>2.5011281999999999E-2</c:v>
                </c:pt>
                <c:pt idx="97">
                  <c:v>2.3798611000000001E-2</c:v>
                </c:pt>
                <c:pt idx="98">
                  <c:v>2.2226856999999999E-2</c:v>
                </c:pt>
                <c:pt idx="99">
                  <c:v>2.0990927E-2</c:v>
                </c:pt>
                <c:pt idx="100">
                  <c:v>2.1423266999999999E-2</c:v>
                </c:pt>
                <c:pt idx="101">
                  <c:v>2.2007309999999999E-2</c:v>
                </c:pt>
                <c:pt idx="102">
                  <c:v>2.1777049999999999E-2</c:v>
                </c:pt>
                <c:pt idx="103">
                  <c:v>2.2314687999999999E-2</c:v>
                </c:pt>
                <c:pt idx="104">
                  <c:v>2.2403869999999999E-2</c:v>
                </c:pt>
                <c:pt idx="105">
                  <c:v>2.1683299999999999E-2</c:v>
                </c:pt>
                <c:pt idx="106">
                  <c:v>2.010499E-2</c:v>
                </c:pt>
                <c:pt idx="107">
                  <c:v>1.7986097999999999E-2</c:v>
                </c:pt>
                <c:pt idx="108">
                  <c:v>1.4854681E-2</c:v>
                </c:pt>
                <c:pt idx="109">
                  <c:v>1.0887915999999999E-2</c:v>
                </c:pt>
                <c:pt idx="110">
                  <c:v>6.7377540000000003E-3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5897-4D8E-8D53-B89220DE6667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[4]Sheet1!$D$996:$DT$996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2.7466367E-3</c:v>
                </c:pt>
                <c:pt idx="3">
                  <c:v>7.2638284999999997E-3</c:v>
                </c:pt>
                <c:pt idx="4">
                  <c:v>1.05625475E-2</c:v>
                </c:pt>
                <c:pt idx="5">
                  <c:v>1.36977425E-2</c:v>
                </c:pt>
                <c:pt idx="6">
                  <c:v>1.6632662999999999E-2</c:v>
                </c:pt>
                <c:pt idx="7">
                  <c:v>1.679361E-2</c:v>
                </c:pt>
                <c:pt idx="8">
                  <c:v>1.2458636E-2</c:v>
                </c:pt>
                <c:pt idx="9">
                  <c:v>4.4942289999999998E-3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1.8799999999999999E-4</c:v>
                </c:pt>
                <c:pt idx="15">
                  <c:v>3.9405515000000002E-3</c:v>
                </c:pt>
                <c:pt idx="16">
                  <c:v>5.6089110000000003E-3</c:v>
                </c:pt>
                <c:pt idx="17">
                  <c:v>4.5239436000000001E-3</c:v>
                </c:pt>
                <c:pt idx="18">
                  <c:v>2.3029912E-3</c:v>
                </c:pt>
                <c:pt idx="19">
                  <c:v>2.2599999999999999E-4</c:v>
                </c:pt>
                <c:pt idx="20">
                  <c:v>0</c:v>
                </c:pt>
                <c:pt idx="21">
                  <c:v>1.9699999999999999E-4</c:v>
                </c:pt>
                <c:pt idx="22">
                  <c:v>2.1249678E-3</c:v>
                </c:pt>
                <c:pt idx="23">
                  <c:v>3.8546081999999999E-3</c:v>
                </c:pt>
                <c:pt idx="24">
                  <c:v>6.4351699999999996E-3</c:v>
                </c:pt>
                <c:pt idx="25">
                  <c:v>8.9774590000000001E-3</c:v>
                </c:pt>
                <c:pt idx="26">
                  <c:v>1.260849E-2</c:v>
                </c:pt>
                <c:pt idx="27">
                  <c:v>1.596593E-2</c:v>
                </c:pt>
                <c:pt idx="28">
                  <c:v>1.9162294E-2</c:v>
                </c:pt>
                <c:pt idx="29">
                  <c:v>2.1887575999999999E-2</c:v>
                </c:pt>
                <c:pt idx="30">
                  <c:v>2.3857896999999999E-2</c:v>
                </c:pt>
                <c:pt idx="31">
                  <c:v>2.5609752E-2</c:v>
                </c:pt>
                <c:pt idx="32">
                  <c:v>2.8468871E-2</c:v>
                </c:pt>
                <c:pt idx="33">
                  <c:v>3.4625789999999997E-2</c:v>
                </c:pt>
                <c:pt idx="34">
                  <c:v>4.3321409999999998E-2</c:v>
                </c:pt>
                <c:pt idx="35">
                  <c:v>5.3142052000000002E-2</c:v>
                </c:pt>
                <c:pt idx="36">
                  <c:v>6.0705009999999997E-2</c:v>
                </c:pt>
                <c:pt idx="37">
                  <c:v>6.4042650000000007E-2</c:v>
                </c:pt>
                <c:pt idx="38">
                  <c:v>6.2772629999999996E-2</c:v>
                </c:pt>
                <c:pt idx="39">
                  <c:v>5.8636716999999998E-2</c:v>
                </c:pt>
                <c:pt idx="40">
                  <c:v>5.2045072999999997E-2</c:v>
                </c:pt>
                <c:pt idx="41">
                  <c:v>4.4278423999999997E-2</c:v>
                </c:pt>
                <c:pt idx="42">
                  <c:v>3.6109723000000003E-2</c:v>
                </c:pt>
                <c:pt idx="43">
                  <c:v>2.9512433000000001E-2</c:v>
                </c:pt>
                <c:pt idx="44">
                  <c:v>2.7594315000000001E-2</c:v>
                </c:pt>
                <c:pt idx="45">
                  <c:v>3.011979E-2</c:v>
                </c:pt>
                <c:pt idx="46">
                  <c:v>3.3921819999999998E-2</c:v>
                </c:pt>
                <c:pt idx="47">
                  <c:v>3.5677540000000001E-2</c:v>
                </c:pt>
                <c:pt idx="48">
                  <c:v>3.5044025999999999E-2</c:v>
                </c:pt>
                <c:pt idx="49">
                  <c:v>3.3092025999999997E-2</c:v>
                </c:pt>
                <c:pt idx="50">
                  <c:v>3.0380651000000002E-2</c:v>
                </c:pt>
                <c:pt idx="51">
                  <c:v>2.7694338999999998E-2</c:v>
                </c:pt>
                <c:pt idx="52">
                  <c:v>2.723267E-2</c:v>
                </c:pt>
                <c:pt idx="53">
                  <c:v>3.054579E-2</c:v>
                </c:pt>
                <c:pt idx="54">
                  <c:v>3.736051E-2</c:v>
                </c:pt>
                <c:pt idx="55">
                  <c:v>4.6245050000000003E-2</c:v>
                </c:pt>
                <c:pt idx="56">
                  <c:v>5.443228E-2</c:v>
                </c:pt>
                <c:pt idx="57">
                  <c:v>6.2405164999999999E-2</c:v>
                </c:pt>
                <c:pt idx="58">
                  <c:v>6.9679699999999997E-2</c:v>
                </c:pt>
                <c:pt idx="59">
                  <c:v>7.3309003999999997E-2</c:v>
                </c:pt>
                <c:pt idx="60">
                  <c:v>7.0642999999999997E-2</c:v>
                </c:pt>
                <c:pt idx="61">
                  <c:v>6.4417504E-2</c:v>
                </c:pt>
                <c:pt idx="62">
                  <c:v>5.8367482999999998E-2</c:v>
                </c:pt>
                <c:pt idx="63">
                  <c:v>5.3243513999999999E-2</c:v>
                </c:pt>
                <c:pt idx="64">
                  <c:v>4.7306590000000003E-2</c:v>
                </c:pt>
                <c:pt idx="65">
                  <c:v>4.0278950000000001E-2</c:v>
                </c:pt>
                <c:pt idx="66">
                  <c:v>3.6955144000000002E-2</c:v>
                </c:pt>
                <c:pt idx="67">
                  <c:v>4.1119700000000002E-2</c:v>
                </c:pt>
                <c:pt idx="68">
                  <c:v>5.0066680000000002E-2</c:v>
                </c:pt>
                <c:pt idx="69">
                  <c:v>5.4782600000000001E-2</c:v>
                </c:pt>
                <c:pt idx="70">
                  <c:v>4.9528968E-2</c:v>
                </c:pt>
                <c:pt idx="71">
                  <c:v>3.5581309999999998E-2</c:v>
                </c:pt>
                <c:pt idx="72">
                  <c:v>1.9843815000000001E-2</c:v>
                </c:pt>
                <c:pt idx="73">
                  <c:v>8.1099220000000003E-3</c:v>
                </c:pt>
                <c:pt idx="74">
                  <c:v>2.5017342999999999E-3</c:v>
                </c:pt>
                <c:pt idx="75">
                  <c:v>1.6791561E-3</c:v>
                </c:pt>
                <c:pt idx="76">
                  <c:v>4.0262249999999996E-3</c:v>
                </c:pt>
                <c:pt idx="77">
                  <c:v>8.3364609999999999E-3</c:v>
                </c:pt>
                <c:pt idx="78">
                  <c:v>1.4077541000000001E-2</c:v>
                </c:pt>
                <c:pt idx="79">
                  <c:v>1.9972803000000001E-2</c:v>
                </c:pt>
                <c:pt idx="80">
                  <c:v>2.3404118000000002E-2</c:v>
                </c:pt>
                <c:pt idx="81">
                  <c:v>2.2515282000000001E-2</c:v>
                </c:pt>
                <c:pt idx="82">
                  <c:v>1.7513285999999999E-2</c:v>
                </c:pt>
                <c:pt idx="83">
                  <c:v>1.1052283E-2</c:v>
                </c:pt>
                <c:pt idx="84">
                  <c:v>6.4581689999999997E-3</c:v>
                </c:pt>
                <c:pt idx="85">
                  <c:v>6.3424064000000002E-3</c:v>
                </c:pt>
                <c:pt idx="86">
                  <c:v>1.1122922E-2</c:v>
                </c:pt>
                <c:pt idx="87">
                  <c:v>1.8938461E-2</c:v>
                </c:pt>
                <c:pt idx="88">
                  <c:v>2.7273064E-2</c:v>
                </c:pt>
                <c:pt idx="89">
                  <c:v>3.3627733999999999E-2</c:v>
                </c:pt>
                <c:pt idx="90">
                  <c:v>3.6616734999999997E-2</c:v>
                </c:pt>
                <c:pt idx="91">
                  <c:v>3.715189E-2</c:v>
                </c:pt>
                <c:pt idx="92">
                  <c:v>3.5366014000000001E-2</c:v>
                </c:pt>
                <c:pt idx="93">
                  <c:v>3.3349965000000002E-2</c:v>
                </c:pt>
                <c:pt idx="94">
                  <c:v>3.1314283999999998E-2</c:v>
                </c:pt>
                <c:pt idx="95">
                  <c:v>2.7798861000000001E-2</c:v>
                </c:pt>
                <c:pt idx="96">
                  <c:v>2.6168759999999999E-2</c:v>
                </c:pt>
                <c:pt idx="97">
                  <c:v>2.4785543E-2</c:v>
                </c:pt>
                <c:pt idx="98">
                  <c:v>2.3084197000000001E-2</c:v>
                </c:pt>
                <c:pt idx="99">
                  <c:v>2.1761967E-2</c:v>
                </c:pt>
                <c:pt idx="100">
                  <c:v>2.2087085999999999E-2</c:v>
                </c:pt>
                <c:pt idx="101">
                  <c:v>2.2654396E-2</c:v>
                </c:pt>
                <c:pt idx="102">
                  <c:v>2.2411838E-2</c:v>
                </c:pt>
                <c:pt idx="103">
                  <c:v>2.2948341000000001E-2</c:v>
                </c:pt>
                <c:pt idx="104">
                  <c:v>2.2999718999999998E-2</c:v>
                </c:pt>
                <c:pt idx="105">
                  <c:v>2.2219248E-2</c:v>
                </c:pt>
                <c:pt idx="106">
                  <c:v>2.054276E-2</c:v>
                </c:pt>
                <c:pt idx="107">
                  <c:v>1.8305667000000001E-2</c:v>
                </c:pt>
                <c:pt idx="108">
                  <c:v>1.4978460000000001E-2</c:v>
                </c:pt>
                <c:pt idx="109">
                  <c:v>1.0771398E-2</c:v>
                </c:pt>
                <c:pt idx="110">
                  <c:v>6.3491705999999997E-3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5897-4D8E-8D53-B89220DE6667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[4]Sheet1!$D$997:$DT$997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1.8834141E-3</c:v>
                </c:pt>
                <c:pt idx="3">
                  <c:v>6.6995270000000003E-3</c:v>
                </c:pt>
                <c:pt idx="4">
                  <c:v>1.0394811E-2</c:v>
                </c:pt>
                <c:pt idx="5">
                  <c:v>1.3962819E-2</c:v>
                </c:pt>
                <c:pt idx="6">
                  <c:v>1.7125123999999999E-2</c:v>
                </c:pt>
                <c:pt idx="7">
                  <c:v>1.7168486E-2</c:v>
                </c:pt>
                <c:pt idx="8">
                  <c:v>1.2406004E-2</c:v>
                </c:pt>
                <c:pt idx="9">
                  <c:v>3.9702486000000002E-3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2.3800000000000001E-4</c:v>
                </c:pt>
                <c:pt idx="15">
                  <c:v>4.0390210000000003E-3</c:v>
                </c:pt>
                <c:pt idx="16">
                  <c:v>5.7351006999999997E-3</c:v>
                </c:pt>
                <c:pt idx="17">
                  <c:v>4.710746E-3</c:v>
                </c:pt>
                <c:pt idx="18">
                  <c:v>2.503094E-3</c:v>
                </c:pt>
                <c:pt idx="19">
                  <c:v>3.9399999999999998E-4</c:v>
                </c:pt>
                <c:pt idx="20">
                  <c:v>0</c:v>
                </c:pt>
                <c:pt idx="21">
                  <c:v>1.7100000000000001E-4</c:v>
                </c:pt>
                <c:pt idx="22">
                  <c:v>2.0090888999999999E-3</c:v>
                </c:pt>
                <c:pt idx="23">
                  <c:v>3.647436E-3</c:v>
                </c:pt>
                <c:pt idx="24">
                  <c:v>6.0512787E-3</c:v>
                </c:pt>
                <c:pt idx="25">
                  <c:v>8.3890509999999998E-3</c:v>
                </c:pt>
                <c:pt idx="26">
                  <c:v>1.185804E-2</c:v>
                </c:pt>
                <c:pt idx="27">
                  <c:v>1.5200675E-2</c:v>
                </c:pt>
                <c:pt idx="28">
                  <c:v>1.8540317000000001E-2</c:v>
                </c:pt>
                <c:pt idx="29">
                  <c:v>2.1484109000000001E-2</c:v>
                </c:pt>
                <c:pt idx="30">
                  <c:v>2.370798E-2</c:v>
                </c:pt>
                <c:pt idx="31">
                  <c:v>2.5657678E-2</c:v>
                </c:pt>
                <c:pt idx="32">
                  <c:v>2.8603383999999999E-2</c:v>
                </c:pt>
                <c:pt idx="33">
                  <c:v>3.4752056000000003E-2</c:v>
                </c:pt>
                <c:pt idx="34">
                  <c:v>4.3426972000000001E-2</c:v>
                </c:pt>
                <c:pt idx="35">
                  <c:v>5.3190343000000001E-2</c:v>
                </c:pt>
                <c:pt idx="36">
                  <c:v>6.0594290000000002E-2</c:v>
                </c:pt>
                <c:pt idx="37">
                  <c:v>6.3575339999999994E-2</c:v>
                </c:pt>
                <c:pt idx="38">
                  <c:v>6.1983086E-2</c:v>
                </c:pt>
                <c:pt idx="39">
                  <c:v>5.7700069999999999E-2</c:v>
                </c:pt>
                <c:pt idx="40">
                  <c:v>5.1239600000000003E-2</c:v>
                </c:pt>
                <c:pt idx="41">
                  <c:v>4.3770733999999999E-2</c:v>
                </c:pt>
                <c:pt idx="42">
                  <c:v>3.5965933999999998E-2</c:v>
                </c:pt>
                <c:pt idx="43">
                  <c:v>2.9685152999999999E-2</c:v>
                </c:pt>
                <c:pt idx="44">
                  <c:v>2.7880215999999999E-2</c:v>
                </c:pt>
                <c:pt idx="45">
                  <c:v>3.0237986000000001E-2</c:v>
                </c:pt>
                <c:pt idx="46">
                  <c:v>3.3676150000000002E-2</c:v>
                </c:pt>
                <c:pt idx="47">
                  <c:v>3.511761E-2</c:v>
                </c:pt>
                <c:pt idx="48">
                  <c:v>3.4436509999999997E-2</c:v>
                </c:pt>
                <c:pt idx="49">
                  <c:v>3.2656625000000002E-2</c:v>
                </c:pt>
                <c:pt idx="50">
                  <c:v>3.0205282999999999E-2</c:v>
                </c:pt>
                <c:pt idx="51">
                  <c:v>2.7696831000000002E-2</c:v>
                </c:pt>
                <c:pt idx="52">
                  <c:v>2.7242333000000001E-2</c:v>
                </c:pt>
                <c:pt idx="53">
                  <c:v>3.0367086000000001E-2</c:v>
                </c:pt>
                <c:pt idx="54">
                  <c:v>3.6855705000000002E-2</c:v>
                </c:pt>
                <c:pt idx="55">
                  <c:v>4.5423400000000003E-2</c:v>
                </c:pt>
                <c:pt idx="56">
                  <c:v>5.3471576E-2</c:v>
                </c:pt>
                <c:pt idx="57">
                  <c:v>6.1482667999999997E-2</c:v>
                </c:pt>
                <c:pt idx="58">
                  <c:v>6.892102E-2</c:v>
                </c:pt>
                <c:pt idx="59">
                  <c:v>7.2816833999999997E-2</c:v>
                </c:pt>
                <c:pt idx="60">
                  <c:v>7.0526500000000006E-2</c:v>
                </c:pt>
                <c:pt idx="61">
                  <c:v>6.4777509999999996E-2</c:v>
                </c:pt>
                <c:pt idx="62">
                  <c:v>5.9169404000000002E-2</c:v>
                </c:pt>
                <c:pt idx="63">
                  <c:v>5.4308960000000003E-2</c:v>
                </c:pt>
                <c:pt idx="64">
                  <c:v>4.8346094999999999E-2</c:v>
                </c:pt>
                <c:pt idx="65">
                  <c:v>4.1065503000000003E-2</c:v>
                </c:pt>
                <c:pt idx="66">
                  <c:v>3.7415594000000003E-2</c:v>
                </c:pt>
                <c:pt idx="67">
                  <c:v>4.1338775000000001E-2</c:v>
                </c:pt>
                <c:pt idx="68">
                  <c:v>5.0180500000000003E-2</c:v>
                </c:pt>
                <c:pt idx="69">
                  <c:v>5.4860614000000002E-2</c:v>
                </c:pt>
                <c:pt idx="70">
                  <c:v>4.9521322999999999E-2</c:v>
                </c:pt>
                <c:pt idx="71">
                  <c:v>3.5404135000000003E-2</c:v>
                </c:pt>
                <c:pt idx="72">
                  <c:v>1.9477496E-2</c:v>
                </c:pt>
                <c:pt idx="73">
                  <c:v>7.6683373000000004E-3</c:v>
                </c:pt>
                <c:pt idx="74">
                  <c:v>2.1921053999999999E-3</c:v>
                </c:pt>
                <c:pt idx="75">
                  <c:v>1.6810076E-3</c:v>
                </c:pt>
                <c:pt idx="76">
                  <c:v>4.3962920000000004E-3</c:v>
                </c:pt>
                <c:pt idx="77">
                  <c:v>8.9776179999999997E-3</c:v>
                </c:pt>
                <c:pt idx="78">
                  <c:v>1.4848961500000001E-2</c:v>
                </c:pt>
                <c:pt idx="79">
                  <c:v>2.0746226999999999E-2</c:v>
                </c:pt>
                <c:pt idx="80">
                  <c:v>2.4067109999999999E-2</c:v>
                </c:pt>
                <c:pt idx="81">
                  <c:v>2.2939805000000001E-2</c:v>
                </c:pt>
                <c:pt idx="82">
                  <c:v>1.7577280000000001E-2</c:v>
                </c:pt>
                <c:pt idx="83">
                  <c:v>1.070017E-2</c:v>
                </c:pt>
                <c:pt idx="84">
                  <c:v>5.7378469999999999E-3</c:v>
                </c:pt>
                <c:pt idx="85">
                  <c:v>5.4134980000000001E-3</c:v>
                </c:pt>
                <c:pt idx="86">
                  <c:v>1.0182534E-2</c:v>
                </c:pt>
                <c:pt idx="87">
                  <c:v>1.8158047E-2</c:v>
                </c:pt>
                <c:pt idx="88">
                  <c:v>2.6759066000000001E-2</c:v>
                </c:pt>
                <c:pt idx="89">
                  <c:v>3.3441085000000002E-2</c:v>
                </c:pt>
                <c:pt idx="90">
                  <c:v>3.6700169999999997E-2</c:v>
                </c:pt>
                <c:pt idx="91">
                  <c:v>3.7485797000000001E-2</c:v>
                </c:pt>
                <c:pt idx="92">
                  <c:v>3.5858556999999999E-2</c:v>
                </c:pt>
                <c:pt idx="93">
                  <c:v>3.3928174999999998E-2</c:v>
                </c:pt>
                <c:pt idx="94">
                  <c:v>3.1913525999999998E-2</c:v>
                </c:pt>
                <c:pt idx="95">
                  <c:v>2.8385585000000001E-2</c:v>
                </c:pt>
                <c:pt idx="96">
                  <c:v>2.6733130000000001E-2</c:v>
                </c:pt>
                <c:pt idx="97">
                  <c:v>2.5334802E-2</c:v>
                </c:pt>
                <c:pt idx="98">
                  <c:v>2.3647442000000001E-2</c:v>
                </c:pt>
                <c:pt idx="99">
                  <c:v>2.2342809000000002E-2</c:v>
                </c:pt>
                <c:pt idx="100">
                  <c:v>2.2638700000000001E-2</c:v>
                </c:pt>
                <c:pt idx="101">
                  <c:v>2.3132435999999999E-2</c:v>
                </c:pt>
                <c:pt idx="102">
                  <c:v>2.2834864999999999E-2</c:v>
                </c:pt>
                <c:pt idx="103">
                  <c:v>2.3285564000000002E-2</c:v>
                </c:pt>
                <c:pt idx="104">
                  <c:v>2.3222623000000001E-2</c:v>
                </c:pt>
                <c:pt idx="105">
                  <c:v>2.2319117999999999E-2</c:v>
                </c:pt>
                <c:pt idx="106">
                  <c:v>2.0504330000000001E-2</c:v>
                </c:pt>
                <c:pt idx="107">
                  <c:v>1.8106982000000001E-2</c:v>
                </c:pt>
                <c:pt idx="108">
                  <c:v>1.4617097000000001E-2</c:v>
                </c:pt>
                <c:pt idx="109">
                  <c:v>1.0238072000000001E-2</c:v>
                </c:pt>
                <c:pt idx="110">
                  <c:v>5.6382063999999999E-3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5897-4D8E-8D53-B89220DE6667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[4]Sheet1!$D$998:$DT$998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2.5283033000000001E-3</c:v>
                </c:pt>
                <c:pt idx="3">
                  <c:v>7.9851109999999996E-3</c:v>
                </c:pt>
                <c:pt idx="4">
                  <c:v>1.1818906000000001E-2</c:v>
                </c:pt>
                <c:pt idx="5">
                  <c:v>1.5084268E-2</c:v>
                </c:pt>
                <c:pt idx="6">
                  <c:v>1.7704930000000001E-2</c:v>
                </c:pt>
                <c:pt idx="7">
                  <c:v>1.7231636000000002E-2</c:v>
                </c:pt>
                <c:pt idx="8">
                  <c:v>1.21441055E-2</c:v>
                </c:pt>
                <c:pt idx="9">
                  <c:v>3.6451027000000001E-3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9.3300000000000002E-4</c:v>
                </c:pt>
                <c:pt idx="15">
                  <c:v>4.9368422000000004E-3</c:v>
                </c:pt>
                <c:pt idx="16">
                  <c:v>6.4648934999999999E-3</c:v>
                </c:pt>
                <c:pt idx="17">
                  <c:v>5.0959066000000001E-3</c:v>
                </c:pt>
                <c:pt idx="18">
                  <c:v>2.6053418E-3</c:v>
                </c:pt>
                <c:pt idx="19">
                  <c:v>3.7300000000000001E-4</c:v>
                </c:pt>
                <c:pt idx="20">
                  <c:v>0</c:v>
                </c:pt>
                <c:pt idx="21">
                  <c:v>2.9100000000000003E-4</c:v>
                </c:pt>
                <c:pt idx="22">
                  <c:v>2.3679513999999998E-3</c:v>
                </c:pt>
                <c:pt idx="23">
                  <c:v>4.4252896E-3</c:v>
                </c:pt>
                <c:pt idx="24">
                  <c:v>7.3696687E-3</c:v>
                </c:pt>
                <c:pt idx="25">
                  <c:v>1.0142785E-2</c:v>
                </c:pt>
                <c:pt idx="26">
                  <c:v>1.3799247000000001E-2</c:v>
                </c:pt>
                <c:pt idx="27">
                  <c:v>1.6933829000000001E-2</c:v>
                </c:pt>
                <c:pt idx="28">
                  <c:v>1.9850276E-2</c:v>
                </c:pt>
                <c:pt idx="29">
                  <c:v>2.2371790999999999E-2</c:v>
                </c:pt>
                <c:pt idx="30">
                  <c:v>2.4323668E-2</c:v>
                </c:pt>
                <c:pt idx="31">
                  <c:v>2.6178645E-2</c:v>
                </c:pt>
                <c:pt idx="32">
                  <c:v>2.9185849999999999E-2</c:v>
                </c:pt>
                <c:pt idx="33">
                  <c:v>3.5330854000000002E-2</c:v>
                </c:pt>
                <c:pt idx="34">
                  <c:v>4.3906714999999999E-2</c:v>
                </c:pt>
                <c:pt idx="35">
                  <c:v>5.3611464999999997E-2</c:v>
                </c:pt>
                <c:pt idx="36">
                  <c:v>6.1296999999999997E-2</c:v>
                </c:pt>
                <c:pt idx="37">
                  <c:v>6.5116919999999995E-2</c:v>
                </c:pt>
                <c:pt idx="38">
                  <c:v>6.4458559999999998E-2</c:v>
                </c:pt>
                <c:pt idx="39">
                  <c:v>6.0666355999999998E-2</c:v>
                </c:pt>
                <c:pt idx="40">
                  <c:v>5.394438E-2</c:v>
                </c:pt>
                <c:pt idx="41">
                  <c:v>4.5757510000000001E-2</c:v>
                </c:pt>
                <c:pt idx="42">
                  <c:v>3.7195943000000002E-2</c:v>
                </c:pt>
                <c:pt idx="43">
                  <c:v>3.0349540000000001E-2</c:v>
                </c:pt>
                <c:pt idx="44">
                  <c:v>2.8295916000000001E-2</c:v>
                </c:pt>
                <c:pt idx="45">
                  <c:v>3.0760122000000001E-2</c:v>
                </c:pt>
                <c:pt idx="46">
                  <c:v>3.4552100000000002E-2</c:v>
                </c:pt>
                <c:pt idx="47">
                  <c:v>3.6262620000000002E-2</c:v>
                </c:pt>
                <c:pt idx="48">
                  <c:v>3.5416889999999999E-2</c:v>
                </c:pt>
                <c:pt idx="49">
                  <c:v>3.3193115000000002E-2</c:v>
                </c:pt>
                <c:pt idx="50">
                  <c:v>3.0299929999999999E-2</c:v>
                </c:pt>
                <c:pt idx="51">
                  <c:v>2.7617104E-2</c:v>
                </c:pt>
                <c:pt idx="52">
                  <c:v>2.739167E-2</c:v>
                </c:pt>
                <c:pt idx="53">
                  <c:v>3.1039158000000001E-2</c:v>
                </c:pt>
                <c:pt idx="54">
                  <c:v>3.8231179999999997E-2</c:v>
                </c:pt>
                <c:pt idx="55">
                  <c:v>4.7409010000000001E-2</c:v>
                </c:pt>
                <c:pt idx="56">
                  <c:v>5.5567812000000001E-2</c:v>
                </c:pt>
                <c:pt idx="57">
                  <c:v>6.3222929999999997E-2</c:v>
                </c:pt>
                <c:pt idx="58">
                  <c:v>7.0031270000000007E-2</c:v>
                </c:pt>
                <c:pt idx="59">
                  <c:v>7.3222809999999999E-2</c:v>
                </c:pt>
                <c:pt idx="60">
                  <c:v>7.0276599999999995E-2</c:v>
                </c:pt>
                <c:pt idx="61">
                  <c:v>6.388286E-2</c:v>
                </c:pt>
                <c:pt idx="62">
                  <c:v>5.7833242999999999E-2</c:v>
                </c:pt>
                <c:pt idx="63">
                  <c:v>5.2935942999999999E-2</c:v>
                </c:pt>
                <c:pt idx="64">
                  <c:v>4.7418780000000001E-2</c:v>
                </c:pt>
                <c:pt idx="65">
                  <c:v>4.0695625999999999E-2</c:v>
                </c:pt>
                <c:pt idx="66">
                  <c:v>3.7223257000000003E-2</c:v>
                </c:pt>
                <c:pt idx="67">
                  <c:v>4.0705553999999998E-2</c:v>
                </c:pt>
                <c:pt idx="68">
                  <c:v>4.8785802000000003E-2</c:v>
                </c:pt>
                <c:pt idx="69">
                  <c:v>5.2985026999999997E-2</c:v>
                </c:pt>
                <c:pt idx="70">
                  <c:v>4.7919030000000001E-2</c:v>
                </c:pt>
                <c:pt idx="71">
                  <c:v>3.4768573999999997E-2</c:v>
                </c:pt>
                <c:pt idx="72">
                  <c:v>1.9980491999999999E-2</c:v>
                </c:pt>
                <c:pt idx="73">
                  <c:v>8.8257714999999994E-3</c:v>
                </c:pt>
                <c:pt idx="74">
                  <c:v>3.1633854E-3</c:v>
                </c:pt>
                <c:pt idx="75">
                  <c:v>1.830784E-3</c:v>
                </c:pt>
                <c:pt idx="76">
                  <c:v>3.6381355E-3</c:v>
                </c:pt>
                <c:pt idx="77">
                  <c:v>7.7078329999999999E-3</c:v>
                </c:pt>
                <c:pt idx="78">
                  <c:v>1.3493994E-2</c:v>
                </c:pt>
                <c:pt idx="79">
                  <c:v>1.9531593E-2</c:v>
                </c:pt>
                <c:pt idx="80">
                  <c:v>2.3071857000000001E-2</c:v>
                </c:pt>
                <c:pt idx="81">
                  <c:v>2.2314964E-2</c:v>
                </c:pt>
                <c:pt idx="82">
                  <c:v>1.7549585999999999E-2</c:v>
                </c:pt>
                <c:pt idx="83">
                  <c:v>1.1417451E-2</c:v>
                </c:pt>
                <c:pt idx="84">
                  <c:v>7.1295680000000002E-3</c:v>
                </c:pt>
                <c:pt idx="85">
                  <c:v>7.168982E-3</c:v>
                </c:pt>
                <c:pt idx="86">
                  <c:v>1.1899292000000001E-2</c:v>
                </c:pt>
                <c:pt idx="87">
                  <c:v>1.9494869000000001E-2</c:v>
                </c:pt>
                <c:pt idx="88">
                  <c:v>2.7518012000000001E-2</c:v>
                </c:pt>
                <c:pt idx="89">
                  <c:v>3.3486864999999998E-2</c:v>
                </c:pt>
                <c:pt idx="90">
                  <c:v>3.6119486999999999E-2</c:v>
                </c:pt>
                <c:pt idx="91">
                  <c:v>3.6327325000000001E-2</c:v>
                </c:pt>
                <c:pt idx="92">
                  <c:v>3.435742E-2</c:v>
                </c:pt>
                <c:pt idx="93">
                  <c:v>3.2340295999999998E-2</c:v>
                </c:pt>
                <c:pt idx="94">
                  <c:v>3.0437212000000002E-2</c:v>
                </c:pt>
                <c:pt idx="95">
                  <c:v>2.707565E-2</c:v>
                </c:pt>
                <c:pt idx="96">
                  <c:v>2.5648938E-2</c:v>
                </c:pt>
                <c:pt idx="97">
                  <c:v>2.4410633000000001E-2</c:v>
                </c:pt>
                <c:pt idx="98">
                  <c:v>2.2770036E-2</c:v>
                </c:pt>
                <c:pt idx="99">
                  <c:v>2.1444525999999998E-2</c:v>
                </c:pt>
                <c:pt idx="100">
                  <c:v>2.1772026999999999E-2</c:v>
                </c:pt>
                <c:pt idx="101">
                  <c:v>2.2254016000000001E-2</c:v>
                </c:pt>
                <c:pt idx="102">
                  <c:v>2.1925912999999998E-2</c:v>
                </c:pt>
                <c:pt idx="103">
                  <c:v>2.2383509999999999E-2</c:v>
                </c:pt>
                <c:pt idx="104">
                  <c:v>2.2396538000000001E-2</c:v>
                </c:pt>
                <c:pt idx="105">
                  <c:v>2.1606307000000002E-2</c:v>
                </c:pt>
                <c:pt idx="106">
                  <c:v>1.9962641999999999E-2</c:v>
                </c:pt>
                <c:pt idx="107">
                  <c:v>1.7807114999999998E-2</c:v>
                </c:pt>
                <c:pt idx="108">
                  <c:v>1.4615212000000001E-2</c:v>
                </c:pt>
                <c:pt idx="109">
                  <c:v>1.0596263E-2</c:v>
                </c:pt>
                <c:pt idx="110">
                  <c:v>6.4135025999999999E-3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5897-4D8E-8D53-B89220DE6667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[4]Sheet1!$D$999:$DT$999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1.8790718E-3</c:v>
                </c:pt>
                <c:pt idx="3">
                  <c:v>6.4656356999999998E-3</c:v>
                </c:pt>
                <c:pt idx="4">
                  <c:v>9.994981E-3</c:v>
                </c:pt>
                <c:pt idx="5">
                  <c:v>1.3478986E-2</c:v>
                </c:pt>
                <c:pt idx="6">
                  <c:v>1.6739734999999999E-2</c:v>
                </c:pt>
                <c:pt idx="7">
                  <c:v>1.7043432000000001E-2</c:v>
                </c:pt>
                <c:pt idx="8">
                  <c:v>1.2591933E-2</c:v>
                </c:pt>
                <c:pt idx="9">
                  <c:v>4.3059259999999999E-3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1.94E-4</c:v>
                </c:pt>
                <c:pt idx="15">
                  <c:v>4.1198129999999999E-3</c:v>
                </c:pt>
                <c:pt idx="16">
                  <c:v>5.9016015999999996E-3</c:v>
                </c:pt>
                <c:pt idx="17">
                  <c:v>4.8407976999999998E-3</c:v>
                </c:pt>
                <c:pt idx="18">
                  <c:v>2.4734714999999998E-3</c:v>
                </c:pt>
                <c:pt idx="19">
                  <c:v>1.9900000000000001E-4</c:v>
                </c:pt>
                <c:pt idx="20">
                  <c:v>0</c:v>
                </c:pt>
                <c:pt idx="21">
                  <c:v>0</c:v>
                </c:pt>
                <c:pt idx="22">
                  <c:v>1.6767901999999999E-3</c:v>
                </c:pt>
                <c:pt idx="23">
                  <c:v>3.2853403E-3</c:v>
                </c:pt>
                <c:pt idx="24">
                  <c:v>5.7082577000000002E-3</c:v>
                </c:pt>
                <c:pt idx="25">
                  <c:v>8.1592420000000006E-3</c:v>
                </c:pt>
                <c:pt idx="26">
                  <c:v>1.1734694E-2</c:v>
                </c:pt>
                <c:pt idx="27">
                  <c:v>1.5169725E-2</c:v>
                </c:pt>
                <c:pt idx="28">
                  <c:v>1.8543285999999999E-2</c:v>
                </c:pt>
                <c:pt idx="29">
                  <c:v>2.1463538000000001E-2</c:v>
                </c:pt>
                <c:pt idx="30">
                  <c:v>2.3665735E-2</c:v>
                </c:pt>
                <c:pt idx="31">
                  <c:v>2.5621727E-2</c:v>
                </c:pt>
                <c:pt idx="32">
                  <c:v>2.8571352000000001E-2</c:v>
                </c:pt>
                <c:pt idx="33">
                  <c:v>3.4707543E-2</c:v>
                </c:pt>
                <c:pt idx="34">
                  <c:v>4.3262225000000001E-2</c:v>
                </c:pt>
                <c:pt idx="35">
                  <c:v>5.2809156000000003E-2</c:v>
                </c:pt>
                <c:pt idx="36">
                  <c:v>5.9964391999999998E-2</c:v>
                </c:pt>
                <c:pt idx="37">
                  <c:v>6.2800389999999998E-2</c:v>
                </c:pt>
                <c:pt idx="38">
                  <c:v>6.1128657000000003E-2</c:v>
                </c:pt>
                <c:pt idx="39">
                  <c:v>5.6850302999999998E-2</c:v>
                </c:pt>
                <c:pt idx="40">
                  <c:v>5.0476750000000001E-2</c:v>
                </c:pt>
                <c:pt idx="41">
                  <c:v>4.3111548E-2</c:v>
                </c:pt>
                <c:pt idx="42">
                  <c:v>3.5423494999999999E-2</c:v>
                </c:pt>
                <c:pt idx="43">
                  <c:v>2.9266312999999999E-2</c:v>
                </c:pt>
                <c:pt idx="44">
                  <c:v>2.7594582999999999E-2</c:v>
                </c:pt>
                <c:pt idx="45">
                  <c:v>3.0084513E-2</c:v>
                </c:pt>
                <c:pt idx="46">
                  <c:v>3.3599097000000001E-2</c:v>
                </c:pt>
                <c:pt idx="47">
                  <c:v>3.5063143999999997E-2</c:v>
                </c:pt>
                <c:pt idx="48">
                  <c:v>3.4396719999999999E-2</c:v>
                </c:pt>
                <c:pt idx="49">
                  <c:v>3.2704733E-2</c:v>
                </c:pt>
                <c:pt idx="50">
                  <c:v>3.0383343E-2</c:v>
                </c:pt>
                <c:pt idx="51">
                  <c:v>2.8007796000000001E-2</c:v>
                </c:pt>
                <c:pt idx="52">
                  <c:v>2.7587372999999998E-2</c:v>
                </c:pt>
                <c:pt idx="53">
                  <c:v>3.0572997000000001E-2</c:v>
                </c:pt>
                <c:pt idx="54">
                  <c:v>3.6781568000000001E-2</c:v>
                </c:pt>
                <c:pt idx="55">
                  <c:v>4.5032106000000002E-2</c:v>
                </c:pt>
                <c:pt idx="56">
                  <c:v>5.2897085000000003E-2</c:v>
                </c:pt>
                <c:pt idx="57">
                  <c:v>6.09419E-2</c:v>
                </c:pt>
                <c:pt idx="58">
                  <c:v>6.8595279999999995E-2</c:v>
                </c:pt>
                <c:pt idx="59">
                  <c:v>7.2736949999999995E-2</c:v>
                </c:pt>
                <c:pt idx="60">
                  <c:v>7.0604429999999996E-2</c:v>
                </c:pt>
                <c:pt idx="61">
                  <c:v>6.4872310000000002E-2</c:v>
                </c:pt>
                <c:pt idx="62">
                  <c:v>5.9197143000000001E-2</c:v>
                </c:pt>
                <c:pt idx="63">
                  <c:v>5.4279037000000002E-2</c:v>
                </c:pt>
                <c:pt idx="64">
                  <c:v>4.833279E-2</c:v>
                </c:pt>
                <c:pt idx="65">
                  <c:v>4.1126075999999998E-2</c:v>
                </c:pt>
                <c:pt idx="66">
                  <c:v>3.7584132999999999E-2</c:v>
                </c:pt>
                <c:pt idx="67">
                  <c:v>4.1615220000000001E-2</c:v>
                </c:pt>
                <c:pt idx="68">
                  <c:v>5.0516690000000003E-2</c:v>
                </c:pt>
                <c:pt idx="69">
                  <c:v>5.5142824E-2</c:v>
                </c:pt>
                <c:pt idx="70">
                  <c:v>4.9629149999999997E-2</c:v>
                </c:pt>
                <c:pt idx="71">
                  <c:v>3.5330750000000001E-2</c:v>
                </c:pt>
                <c:pt idx="72">
                  <c:v>1.9390047000000001E-2</c:v>
                </c:pt>
                <c:pt idx="73">
                  <c:v>7.7837985000000004E-3</c:v>
                </c:pt>
                <c:pt idx="74">
                  <c:v>2.6048434000000001E-3</c:v>
                </c:pt>
                <c:pt idx="75">
                  <c:v>2.2638794E-3</c:v>
                </c:pt>
                <c:pt idx="76">
                  <c:v>4.9162307000000004E-3</c:v>
                </c:pt>
                <c:pt idx="77">
                  <c:v>9.2823179999999995E-3</c:v>
                </c:pt>
                <c:pt idx="78">
                  <c:v>1.4945373E-2</c:v>
                </c:pt>
                <c:pt idx="79">
                  <c:v>2.0752031000000001E-2</c:v>
                </c:pt>
                <c:pt idx="80">
                  <c:v>2.4098504E-2</c:v>
                </c:pt>
                <c:pt idx="81">
                  <c:v>2.30339E-2</c:v>
                </c:pt>
                <c:pt idx="82">
                  <c:v>1.7682028999999998E-2</c:v>
                </c:pt>
                <c:pt idx="83">
                  <c:v>1.0717968E-2</c:v>
                </c:pt>
                <c:pt idx="84">
                  <c:v>5.5873753E-3</c:v>
                </c:pt>
                <c:pt idx="85">
                  <c:v>5.0965864000000003E-3</c:v>
                </c:pt>
                <c:pt idx="86">
                  <c:v>9.7764219999999999E-3</c:v>
                </c:pt>
                <c:pt idx="87">
                  <c:v>1.7762252999999999E-2</c:v>
                </c:pt>
                <c:pt idx="88">
                  <c:v>2.645405E-2</c:v>
                </c:pt>
                <c:pt idx="89">
                  <c:v>3.3270652999999997E-2</c:v>
                </c:pt>
                <c:pt idx="90">
                  <c:v>3.6663334999999998E-2</c:v>
                </c:pt>
                <c:pt idx="91">
                  <c:v>3.7564989999999999E-2</c:v>
                </c:pt>
                <c:pt idx="92">
                  <c:v>3.5992000000000003E-2</c:v>
                </c:pt>
                <c:pt idx="93">
                  <c:v>3.4056492000000001E-2</c:v>
                </c:pt>
                <c:pt idx="94">
                  <c:v>3.2002237000000003E-2</c:v>
                </c:pt>
                <c:pt idx="95">
                  <c:v>2.8425677E-2</c:v>
                </c:pt>
                <c:pt idx="96">
                  <c:v>2.6736610000000001E-2</c:v>
                </c:pt>
                <c:pt idx="97">
                  <c:v>2.5355874E-2</c:v>
                </c:pt>
                <c:pt idx="98">
                  <c:v>2.3729034E-2</c:v>
                </c:pt>
                <c:pt idx="99">
                  <c:v>2.2499872000000001E-2</c:v>
                </c:pt>
                <c:pt idx="100">
                  <c:v>2.2846542000000001E-2</c:v>
                </c:pt>
                <c:pt idx="101">
                  <c:v>2.3379846999999999E-2</c:v>
                </c:pt>
                <c:pt idx="102">
                  <c:v>2.3101823E-2</c:v>
                </c:pt>
                <c:pt idx="103">
                  <c:v>2.3542672000000001E-2</c:v>
                </c:pt>
                <c:pt idx="104">
                  <c:v>2.3447484000000001E-2</c:v>
                </c:pt>
                <c:pt idx="105">
                  <c:v>2.2501322000000001E-2</c:v>
                </c:pt>
                <c:pt idx="106">
                  <c:v>2.0632444E-2</c:v>
                </c:pt>
                <c:pt idx="107">
                  <c:v>1.8185613999999999E-2</c:v>
                </c:pt>
                <c:pt idx="108">
                  <c:v>1.4629666E-2</c:v>
                </c:pt>
                <c:pt idx="109">
                  <c:v>1.0188146E-2</c:v>
                </c:pt>
                <c:pt idx="110">
                  <c:v>5.5424100000000002E-3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5897-4D8E-8D53-B89220DE6667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[4]Sheet1!$D$1000:$DT$1000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2.4510443E-3</c:v>
                </c:pt>
                <c:pt idx="3">
                  <c:v>7.6594319999999999E-3</c:v>
                </c:pt>
                <c:pt idx="4">
                  <c:v>1.1380223E-2</c:v>
                </c:pt>
                <c:pt idx="5">
                  <c:v>1.4707069E-2</c:v>
                </c:pt>
                <c:pt idx="6">
                  <c:v>1.7537440000000001E-2</c:v>
                </c:pt>
                <c:pt idx="7">
                  <c:v>1.7264209999999999E-2</c:v>
                </c:pt>
                <c:pt idx="8">
                  <c:v>1.23163825E-2</c:v>
                </c:pt>
                <c:pt idx="9">
                  <c:v>3.8043043999999998E-3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3.59E-4</c:v>
                </c:pt>
                <c:pt idx="15">
                  <c:v>4.3936614000000002E-3</c:v>
                </c:pt>
                <c:pt idx="16">
                  <c:v>6.1427043000000002E-3</c:v>
                </c:pt>
                <c:pt idx="17">
                  <c:v>4.9876794000000002E-3</c:v>
                </c:pt>
                <c:pt idx="18">
                  <c:v>2.6487500000000001E-3</c:v>
                </c:pt>
                <c:pt idx="19">
                  <c:v>4.7699999999999999E-4</c:v>
                </c:pt>
                <c:pt idx="20">
                  <c:v>0</c:v>
                </c:pt>
                <c:pt idx="21">
                  <c:v>2.8400000000000002E-4</c:v>
                </c:pt>
                <c:pt idx="22">
                  <c:v>2.1466523999999999E-3</c:v>
                </c:pt>
                <c:pt idx="23">
                  <c:v>3.8966845999999999E-3</c:v>
                </c:pt>
                <c:pt idx="24">
                  <c:v>6.5689390000000002E-3</c:v>
                </c:pt>
                <c:pt idx="25">
                  <c:v>9.1674080000000002E-3</c:v>
                </c:pt>
                <c:pt idx="26">
                  <c:v>1.2780547E-2</c:v>
                </c:pt>
                <c:pt idx="27">
                  <c:v>1.6069474E-2</c:v>
                </c:pt>
                <c:pt idx="28">
                  <c:v>1.9249504000000001E-2</c:v>
                </c:pt>
                <c:pt idx="29">
                  <c:v>2.2072720000000001E-2</c:v>
                </c:pt>
                <c:pt idx="30">
                  <c:v>2.4257175999999998E-2</c:v>
                </c:pt>
                <c:pt idx="31">
                  <c:v>2.6203957999999999E-2</c:v>
                </c:pt>
                <c:pt idx="32">
                  <c:v>2.9127968000000001E-2</c:v>
                </c:pt>
                <c:pt idx="33">
                  <c:v>3.5135300000000001E-2</c:v>
                </c:pt>
                <c:pt idx="34">
                  <c:v>4.3586079999999999E-2</c:v>
                </c:pt>
                <c:pt idx="35">
                  <c:v>5.3235967000000002E-2</c:v>
                </c:pt>
                <c:pt idx="36">
                  <c:v>6.0821420000000001E-2</c:v>
                </c:pt>
                <c:pt idx="37">
                  <c:v>6.430922E-2</c:v>
                </c:pt>
                <c:pt idx="38">
                  <c:v>6.3221529999999998E-2</c:v>
                </c:pt>
                <c:pt idx="39">
                  <c:v>5.9126171999999998E-2</c:v>
                </c:pt>
                <c:pt idx="40">
                  <c:v>5.2419133E-2</c:v>
                </c:pt>
                <c:pt idx="41">
                  <c:v>4.4496093E-2</c:v>
                </c:pt>
                <c:pt idx="42">
                  <c:v>3.6292940000000003E-2</c:v>
                </c:pt>
                <c:pt idx="43">
                  <c:v>2.9833795999999999E-2</c:v>
                </c:pt>
                <c:pt idx="44">
                  <c:v>2.8086897E-2</c:v>
                </c:pt>
                <c:pt idx="45">
                  <c:v>3.0668345999999999E-2</c:v>
                </c:pt>
                <c:pt idx="46">
                  <c:v>3.4369055000000003E-2</c:v>
                </c:pt>
                <c:pt idx="47">
                  <c:v>3.5943650000000001E-2</c:v>
                </c:pt>
                <c:pt idx="48">
                  <c:v>3.5149674999999998E-2</c:v>
                </c:pt>
                <c:pt idx="49">
                  <c:v>3.3110357999999999E-2</c:v>
                </c:pt>
                <c:pt idx="50">
                  <c:v>3.0384785000000001E-2</c:v>
                </c:pt>
                <c:pt idx="51">
                  <c:v>2.7740675999999999E-2</c:v>
                </c:pt>
                <c:pt idx="52">
                  <c:v>2.7394124999999998E-2</c:v>
                </c:pt>
                <c:pt idx="53">
                  <c:v>3.0839051999999999E-2</c:v>
                </c:pt>
                <c:pt idx="54">
                  <c:v>3.7773809999999998E-2</c:v>
                </c:pt>
                <c:pt idx="55">
                  <c:v>4.6686235999999999E-2</c:v>
                </c:pt>
                <c:pt idx="56">
                  <c:v>5.476019E-2</c:v>
                </c:pt>
                <c:pt idx="57">
                  <c:v>6.2513836000000003E-2</c:v>
                </c:pt>
                <c:pt idx="58">
                  <c:v>6.9569309999999995E-2</c:v>
                </c:pt>
                <c:pt idx="59">
                  <c:v>7.307959E-2</c:v>
                </c:pt>
                <c:pt idx="60">
                  <c:v>7.0454069999999994E-2</c:v>
                </c:pt>
                <c:pt idx="61">
                  <c:v>6.4380060000000003E-2</c:v>
                </c:pt>
                <c:pt idx="62">
                  <c:v>5.8542926000000002E-2</c:v>
                </c:pt>
                <c:pt idx="63">
                  <c:v>5.3637131999999997E-2</c:v>
                </c:pt>
                <c:pt idx="64">
                  <c:v>4.7874119999999999E-2</c:v>
                </c:pt>
                <c:pt idx="65">
                  <c:v>4.0855059999999999E-2</c:v>
                </c:pt>
                <c:pt idx="66">
                  <c:v>3.7286292999999998E-2</c:v>
                </c:pt>
                <c:pt idx="67">
                  <c:v>4.0982841999999998E-2</c:v>
                </c:pt>
                <c:pt idx="68">
                  <c:v>4.9459851999999999E-2</c:v>
                </c:pt>
                <c:pt idx="69">
                  <c:v>5.3933559999999998E-2</c:v>
                </c:pt>
                <c:pt idx="70">
                  <c:v>4.8759427000000001E-2</c:v>
                </c:pt>
                <c:pt idx="71">
                  <c:v>3.5110827999999997E-2</c:v>
                </c:pt>
                <c:pt idx="72">
                  <c:v>1.969156E-2</c:v>
                </c:pt>
                <c:pt idx="73">
                  <c:v>8.1407470000000003E-3</c:v>
                </c:pt>
                <c:pt idx="74">
                  <c:v>2.5458587E-3</c:v>
                </c:pt>
                <c:pt idx="75">
                  <c:v>1.6538410000000001E-3</c:v>
                </c:pt>
                <c:pt idx="76">
                  <c:v>3.9639769999999996E-3</c:v>
                </c:pt>
                <c:pt idx="77">
                  <c:v>8.3156140000000007E-3</c:v>
                </c:pt>
                <c:pt idx="78">
                  <c:v>1.4113568999999999E-2</c:v>
                </c:pt>
                <c:pt idx="79">
                  <c:v>2.001E-2</c:v>
                </c:pt>
                <c:pt idx="80">
                  <c:v>2.3394597999999999E-2</c:v>
                </c:pt>
                <c:pt idx="81">
                  <c:v>2.2489946E-2</c:v>
                </c:pt>
                <c:pt idx="82">
                  <c:v>1.7551389000000001E-2</c:v>
                </c:pt>
                <c:pt idx="83">
                  <c:v>1.12055885E-2</c:v>
                </c:pt>
                <c:pt idx="84">
                  <c:v>6.7100544000000002E-3</c:v>
                </c:pt>
                <c:pt idx="85">
                  <c:v>6.6109602E-3</c:v>
                </c:pt>
                <c:pt idx="86">
                  <c:v>1.1312116000000001E-2</c:v>
                </c:pt>
                <c:pt idx="87">
                  <c:v>1.8996477000000001E-2</c:v>
                </c:pt>
                <c:pt idx="88">
                  <c:v>2.7207545999999999E-2</c:v>
                </c:pt>
                <c:pt idx="89">
                  <c:v>3.3443460000000001E-2</c:v>
                </c:pt>
                <c:pt idx="90">
                  <c:v>3.6351636E-2</c:v>
                </c:pt>
                <c:pt idx="91">
                  <c:v>3.6856710000000001E-2</c:v>
                </c:pt>
                <c:pt idx="92">
                  <c:v>3.5088263000000001E-2</c:v>
                </c:pt>
                <c:pt idx="93">
                  <c:v>3.3140175000000001E-2</c:v>
                </c:pt>
                <c:pt idx="94">
                  <c:v>3.1199339999999999E-2</c:v>
                </c:pt>
                <c:pt idx="95">
                  <c:v>2.7736378999999999E-2</c:v>
                </c:pt>
                <c:pt idx="96">
                  <c:v>2.6159017999999999E-2</c:v>
                </c:pt>
                <c:pt idx="97">
                  <c:v>2.4802785000000001E-2</c:v>
                </c:pt>
                <c:pt idx="98">
                  <c:v>2.3108245999999999E-2</c:v>
                </c:pt>
                <c:pt idx="99">
                  <c:v>2.1774427999999998E-2</c:v>
                </c:pt>
                <c:pt idx="100">
                  <c:v>2.2081388E-2</c:v>
                </c:pt>
                <c:pt idx="101">
                  <c:v>2.2599584999999998E-2</c:v>
                </c:pt>
                <c:pt idx="102">
                  <c:v>2.2299240000000001E-2</c:v>
                </c:pt>
                <c:pt idx="103">
                  <c:v>2.2778174000000002E-2</c:v>
                </c:pt>
                <c:pt idx="104">
                  <c:v>2.278372E-2</c:v>
                </c:pt>
                <c:pt idx="105">
                  <c:v>2.1968202999999999E-2</c:v>
                </c:pt>
                <c:pt idx="106">
                  <c:v>2.0268412E-2</c:v>
                </c:pt>
                <c:pt idx="107">
                  <c:v>1.8019021999999999E-2</c:v>
                </c:pt>
                <c:pt idx="108">
                  <c:v>1.4693825000000001E-2</c:v>
                </c:pt>
                <c:pt idx="109">
                  <c:v>1.0500427999999999E-2</c:v>
                </c:pt>
                <c:pt idx="110">
                  <c:v>6.108718E-3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5897-4D8E-8D53-B89220DE6667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[4]Sheet1!$D$1001:$DT$1001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2.1478309999999998E-3</c:v>
                </c:pt>
                <c:pt idx="3">
                  <c:v>6.3951930000000004E-3</c:v>
                </c:pt>
                <c:pt idx="4">
                  <c:v>9.5639769999999995E-3</c:v>
                </c:pt>
                <c:pt idx="5">
                  <c:v>1.2790024000000001E-2</c:v>
                </c:pt>
                <c:pt idx="6">
                  <c:v>1.6042733999999999E-2</c:v>
                </c:pt>
                <c:pt idx="7">
                  <c:v>1.6578328E-2</c:v>
                </c:pt>
                <c:pt idx="8">
                  <c:v>1.2477314999999999E-2</c:v>
                </c:pt>
                <c:pt idx="9">
                  <c:v>4.4744066000000004E-3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1.6200000000000001E-4</c:v>
                </c:pt>
                <c:pt idx="15">
                  <c:v>4.1372220000000003E-3</c:v>
                </c:pt>
                <c:pt idx="16">
                  <c:v>5.9993015999999996E-3</c:v>
                </c:pt>
                <c:pt idx="17">
                  <c:v>4.9527306E-3</c:v>
                </c:pt>
                <c:pt idx="18">
                  <c:v>2.5203445000000001E-3</c:v>
                </c:pt>
                <c:pt idx="19">
                  <c:v>1.03E-4</c:v>
                </c:pt>
                <c:pt idx="20">
                  <c:v>0</c:v>
                </c:pt>
                <c:pt idx="21">
                  <c:v>0</c:v>
                </c:pt>
                <c:pt idx="22">
                  <c:v>1.0750917E-3</c:v>
                </c:pt>
                <c:pt idx="23">
                  <c:v>2.6198739999999999E-3</c:v>
                </c:pt>
                <c:pt idx="24">
                  <c:v>4.914173E-3</c:v>
                </c:pt>
                <c:pt idx="25">
                  <c:v>7.2641674999999999E-3</c:v>
                </c:pt>
                <c:pt idx="26">
                  <c:v>1.0820915E-2</c:v>
                </c:pt>
                <c:pt idx="27">
                  <c:v>1.4408937E-2</c:v>
                </c:pt>
                <c:pt idx="28">
                  <c:v>1.806075E-2</c:v>
                </c:pt>
                <c:pt idx="29">
                  <c:v>2.1215919999999999E-2</c:v>
                </c:pt>
                <c:pt idx="30">
                  <c:v>2.3534339000000001E-2</c:v>
                </c:pt>
                <c:pt idx="31">
                  <c:v>2.5473729000000001E-2</c:v>
                </c:pt>
                <c:pt idx="32">
                  <c:v>2.8302519000000002E-2</c:v>
                </c:pt>
                <c:pt idx="33">
                  <c:v>3.428809E-2</c:v>
                </c:pt>
                <c:pt idx="34">
                  <c:v>4.2679027000000001E-2</c:v>
                </c:pt>
                <c:pt idx="35">
                  <c:v>5.2055339999999999E-2</c:v>
                </c:pt>
                <c:pt idx="36">
                  <c:v>5.9006243999999999E-2</c:v>
                </c:pt>
                <c:pt idx="37">
                  <c:v>6.1610949999999998E-2</c:v>
                </c:pt>
                <c:pt idx="38">
                  <c:v>5.9658273999999997E-2</c:v>
                </c:pt>
                <c:pt idx="39">
                  <c:v>5.5226921999999998E-2</c:v>
                </c:pt>
                <c:pt idx="40">
                  <c:v>4.897522E-2</c:v>
                </c:pt>
                <c:pt idx="41">
                  <c:v>4.2118500000000003E-2</c:v>
                </c:pt>
                <c:pt idx="42">
                  <c:v>3.5072890000000002E-2</c:v>
                </c:pt>
                <c:pt idx="43">
                  <c:v>2.9425928000000001E-2</c:v>
                </c:pt>
                <c:pt idx="44">
                  <c:v>2.7930362E-2</c:v>
                </c:pt>
                <c:pt idx="45">
                  <c:v>3.0240810999999999E-2</c:v>
                </c:pt>
                <c:pt idx="46">
                  <c:v>3.3377916000000001E-2</c:v>
                </c:pt>
                <c:pt idx="47">
                  <c:v>3.4520215999999999E-2</c:v>
                </c:pt>
                <c:pt idx="48">
                  <c:v>3.3778879999999997E-2</c:v>
                </c:pt>
                <c:pt idx="49">
                  <c:v>3.2304037000000001E-2</c:v>
                </c:pt>
                <c:pt idx="50">
                  <c:v>3.0388594000000001E-2</c:v>
                </c:pt>
                <c:pt idx="51">
                  <c:v>2.8390432E-2</c:v>
                </c:pt>
                <c:pt idx="52">
                  <c:v>2.8022935999999998E-2</c:v>
                </c:pt>
                <c:pt idx="53">
                  <c:v>3.0653974E-2</c:v>
                </c:pt>
                <c:pt idx="54">
                  <c:v>3.6242376999999999E-2</c:v>
                </c:pt>
                <c:pt idx="55">
                  <c:v>4.3948504999999999E-2</c:v>
                </c:pt>
                <c:pt idx="56">
                  <c:v>5.1662359999999997E-2</c:v>
                </c:pt>
                <c:pt idx="57">
                  <c:v>5.9898510000000002E-2</c:v>
                </c:pt>
                <c:pt idx="58">
                  <c:v>6.7834980000000003E-2</c:v>
                </c:pt>
                <c:pt idx="59">
                  <c:v>7.2205469999999994E-2</c:v>
                </c:pt>
                <c:pt idx="60">
                  <c:v>7.0281540000000003E-2</c:v>
                </c:pt>
                <c:pt idx="61">
                  <c:v>6.4846150000000005E-2</c:v>
                </c:pt>
                <c:pt idx="62">
                  <c:v>5.9520584000000001E-2</c:v>
                </c:pt>
                <c:pt idx="63">
                  <c:v>5.4888196E-2</c:v>
                </c:pt>
                <c:pt idx="64">
                  <c:v>4.9030959999999998E-2</c:v>
                </c:pt>
                <c:pt idx="65">
                  <c:v>4.1796405000000002E-2</c:v>
                </c:pt>
                <c:pt idx="66">
                  <c:v>3.8263295000000003E-2</c:v>
                </c:pt>
                <c:pt idx="67">
                  <c:v>4.2401205999999997E-2</c:v>
                </c:pt>
                <c:pt idx="68">
                  <c:v>5.1400002E-2</c:v>
                </c:pt>
                <c:pt idx="69">
                  <c:v>5.5940999999999998E-2</c:v>
                </c:pt>
                <c:pt idx="70">
                  <c:v>5.0117410000000001E-2</c:v>
                </c:pt>
                <c:pt idx="71">
                  <c:v>3.5450790000000003E-2</c:v>
                </c:pt>
                <c:pt idx="72">
                  <c:v>1.9285292999999998E-2</c:v>
                </c:pt>
                <c:pt idx="73">
                  <c:v>7.6907636E-3</c:v>
                </c:pt>
                <c:pt idx="74">
                  <c:v>2.6787368E-3</c:v>
                </c:pt>
                <c:pt idx="75">
                  <c:v>2.5292932999999998E-3</c:v>
                </c:pt>
                <c:pt idx="76">
                  <c:v>5.3485967000000004E-3</c:v>
                </c:pt>
                <c:pt idx="77">
                  <c:v>9.8409159999999999E-3</c:v>
                </c:pt>
                <c:pt idx="78">
                  <c:v>1.5622331E-2</c:v>
                </c:pt>
                <c:pt idx="79">
                  <c:v>2.1515001999999998E-2</c:v>
                </c:pt>
                <c:pt idx="80">
                  <c:v>2.485103E-2</c:v>
                </c:pt>
                <c:pt idx="81">
                  <c:v>2.3600475999999999E-2</c:v>
                </c:pt>
                <c:pt idx="82">
                  <c:v>1.7854999999999999E-2</c:v>
                </c:pt>
                <c:pt idx="83">
                  <c:v>1.0384620000000001E-2</c:v>
                </c:pt>
                <c:pt idx="84">
                  <c:v>4.8168309999999997E-3</c:v>
                </c:pt>
                <c:pt idx="85">
                  <c:v>4.1142176000000001E-3</c:v>
                </c:pt>
                <c:pt idx="86">
                  <c:v>8.8384520000000001E-3</c:v>
                </c:pt>
                <c:pt idx="87">
                  <c:v>1.7030077000000001E-2</c:v>
                </c:pt>
                <c:pt idx="88">
                  <c:v>2.5984058000000001E-2</c:v>
                </c:pt>
                <c:pt idx="89">
                  <c:v>3.3090363999999997E-2</c:v>
                </c:pt>
                <c:pt idx="90">
                  <c:v>3.6741845000000002E-2</c:v>
                </c:pt>
                <c:pt idx="91">
                  <c:v>3.7860449999999997E-2</c:v>
                </c:pt>
                <c:pt idx="92">
                  <c:v>3.6388107000000003E-2</c:v>
                </c:pt>
                <c:pt idx="93">
                  <c:v>3.443645E-2</c:v>
                </c:pt>
                <c:pt idx="94">
                  <c:v>3.2315150000000001E-2</c:v>
                </c:pt>
                <c:pt idx="95">
                  <c:v>2.8693216000000001E-2</c:v>
                </c:pt>
                <c:pt idx="96">
                  <c:v>2.6960000000000001E-2</c:v>
                </c:pt>
                <c:pt idx="97">
                  <c:v>2.5606032000000001E-2</c:v>
                </c:pt>
                <c:pt idx="98">
                  <c:v>2.4087131000000001E-2</c:v>
                </c:pt>
                <c:pt idx="99">
                  <c:v>2.3003472000000001E-2</c:v>
                </c:pt>
                <c:pt idx="100">
                  <c:v>2.3447394E-2</c:v>
                </c:pt>
                <c:pt idx="101">
                  <c:v>2.4035425999999999E-2</c:v>
                </c:pt>
                <c:pt idx="102">
                  <c:v>2.3817174E-2</c:v>
                </c:pt>
                <c:pt idx="103">
                  <c:v>2.4249674999999998E-2</c:v>
                </c:pt>
                <c:pt idx="104">
                  <c:v>2.4085293000000001E-2</c:v>
                </c:pt>
                <c:pt idx="105">
                  <c:v>2.3035360000000001E-2</c:v>
                </c:pt>
                <c:pt idx="106">
                  <c:v>2.1022934E-2</c:v>
                </c:pt>
                <c:pt idx="107">
                  <c:v>1.8381729999999999E-2</c:v>
                </c:pt>
                <c:pt idx="108">
                  <c:v>1.4621098500000001E-2</c:v>
                </c:pt>
                <c:pt idx="109">
                  <c:v>9.9560180000000005E-3</c:v>
                </c:pt>
                <c:pt idx="110">
                  <c:v>5.0680630000000003E-3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5897-4D8E-8D53-B89220DE6667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[4]Sheet1!$D$1002:$DT$1002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1.6704169E-3</c:v>
                </c:pt>
                <c:pt idx="3">
                  <c:v>5.6358299999999997E-3</c:v>
                </c:pt>
                <c:pt idx="4">
                  <c:v>8.7100219999999996E-3</c:v>
                </c:pt>
                <c:pt idx="5">
                  <c:v>1.2132482E-2</c:v>
                </c:pt>
                <c:pt idx="6">
                  <c:v>1.5778065000000001E-2</c:v>
                </c:pt>
                <c:pt idx="7">
                  <c:v>1.6766807000000002E-2</c:v>
                </c:pt>
                <c:pt idx="8">
                  <c:v>1.2917747E-2</c:v>
                </c:pt>
                <c:pt idx="9">
                  <c:v>4.8251272999999999E-3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4.4099999999999999E-4</c:v>
                </c:pt>
                <c:pt idx="15">
                  <c:v>4.5075686999999998E-3</c:v>
                </c:pt>
                <c:pt idx="16">
                  <c:v>6.2338243999999999E-3</c:v>
                </c:pt>
                <c:pt idx="17">
                  <c:v>4.9302312999999999E-3</c:v>
                </c:pt>
                <c:pt idx="18">
                  <c:v>2.2711807000000001E-3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8.61E-4</c:v>
                </c:pt>
                <c:pt idx="23">
                  <c:v>2.3766274000000002E-3</c:v>
                </c:pt>
                <c:pt idx="24">
                  <c:v>4.6667519999999997E-3</c:v>
                </c:pt>
                <c:pt idx="25">
                  <c:v>7.0511465999999997E-3</c:v>
                </c:pt>
                <c:pt idx="26">
                  <c:v>1.0563731999999999E-2</c:v>
                </c:pt>
                <c:pt idx="27">
                  <c:v>1.4056195E-2</c:v>
                </c:pt>
                <c:pt idx="28">
                  <c:v>1.7630831999999999E-2</c:v>
                </c:pt>
                <c:pt idx="29">
                  <c:v>2.0790935E-2</c:v>
                </c:pt>
                <c:pt idx="30">
                  <c:v>2.3289792E-2</c:v>
                </c:pt>
                <c:pt idx="31">
                  <c:v>2.5504058E-2</c:v>
                </c:pt>
                <c:pt idx="32">
                  <c:v>2.8545594000000001E-2</c:v>
                </c:pt>
                <c:pt idx="33">
                  <c:v>3.4636803000000001E-2</c:v>
                </c:pt>
                <c:pt idx="34">
                  <c:v>4.3004095999999999E-2</c:v>
                </c:pt>
                <c:pt idx="35">
                  <c:v>5.2278685999999998E-2</c:v>
                </c:pt>
                <c:pt idx="36">
                  <c:v>5.9075672000000003E-2</c:v>
                </c:pt>
                <c:pt idx="37">
                  <c:v>6.1466850000000003E-2</c:v>
                </c:pt>
                <c:pt idx="38">
                  <c:v>5.9231135999999997E-2</c:v>
                </c:pt>
                <c:pt idx="39">
                  <c:v>5.4528013E-2</c:v>
                </c:pt>
                <c:pt idx="40">
                  <c:v>4.8169839999999998E-2</c:v>
                </c:pt>
                <c:pt idx="41">
                  <c:v>4.1396139999999998E-2</c:v>
                </c:pt>
                <c:pt idx="42">
                  <c:v>3.4534163999999999E-2</c:v>
                </c:pt>
                <c:pt idx="43">
                  <c:v>2.9064355E-2</c:v>
                </c:pt>
                <c:pt idx="44">
                  <c:v>2.7662599999999999E-2</c:v>
                </c:pt>
                <c:pt idx="45">
                  <c:v>3.0006419999999999E-2</c:v>
                </c:pt>
                <c:pt idx="46">
                  <c:v>3.3125290000000002E-2</c:v>
                </c:pt>
                <c:pt idx="47">
                  <c:v>3.4244063999999998E-2</c:v>
                </c:pt>
                <c:pt idx="48">
                  <c:v>3.3558565999999998E-2</c:v>
                </c:pt>
                <c:pt idx="49">
                  <c:v>3.2276579999999999E-2</c:v>
                </c:pt>
                <c:pt idx="50">
                  <c:v>3.0615251999999999E-2</c:v>
                </c:pt>
                <c:pt idx="51">
                  <c:v>2.8832499000000001E-2</c:v>
                </c:pt>
                <c:pt idx="52">
                  <c:v>2.8534905999999999E-2</c:v>
                </c:pt>
                <c:pt idx="53">
                  <c:v>3.0992677E-2</c:v>
                </c:pt>
                <c:pt idx="54">
                  <c:v>3.6207885000000002E-2</c:v>
                </c:pt>
                <c:pt idx="55">
                  <c:v>4.3495428000000003E-2</c:v>
                </c:pt>
                <c:pt idx="56">
                  <c:v>5.0923530000000002E-2</c:v>
                </c:pt>
                <c:pt idx="57">
                  <c:v>5.9075095000000001E-2</c:v>
                </c:pt>
                <c:pt idx="58">
                  <c:v>6.7122034999999997E-2</c:v>
                </c:pt>
                <c:pt idx="59">
                  <c:v>7.1729719999999997E-2</c:v>
                </c:pt>
                <c:pt idx="60">
                  <c:v>7.0087640000000007E-2</c:v>
                </c:pt>
                <c:pt idx="61">
                  <c:v>6.4920909999999998E-2</c:v>
                </c:pt>
                <c:pt idx="62">
                  <c:v>5.98237E-2</c:v>
                </c:pt>
                <c:pt idx="63">
                  <c:v>5.5387697999999999E-2</c:v>
                </c:pt>
                <c:pt idx="64">
                  <c:v>4.9633549999999999E-2</c:v>
                </c:pt>
                <c:pt idx="65">
                  <c:v>4.2346387999999999E-2</c:v>
                </c:pt>
                <c:pt idx="66">
                  <c:v>3.8609177000000001E-2</c:v>
                </c:pt>
                <c:pt idx="67">
                  <c:v>4.2511976999999999E-2</c:v>
                </c:pt>
                <c:pt idx="68">
                  <c:v>5.139034E-2</c:v>
                </c:pt>
                <c:pt idx="69">
                  <c:v>5.5970470000000001E-2</c:v>
                </c:pt>
                <c:pt idx="70">
                  <c:v>5.0257034999999999E-2</c:v>
                </c:pt>
                <c:pt idx="71">
                  <c:v>3.5647970000000001E-2</c:v>
                </c:pt>
                <c:pt idx="72">
                  <c:v>1.942493E-2</c:v>
                </c:pt>
                <c:pt idx="73">
                  <c:v>7.6982806999999999E-3</c:v>
                </c:pt>
                <c:pt idx="74">
                  <c:v>2.5990169999999999E-3</c:v>
                </c:pt>
                <c:pt idx="75">
                  <c:v>2.4902318000000001E-3</c:v>
                </c:pt>
                <c:pt idx="76">
                  <c:v>5.4955250000000002E-3</c:v>
                </c:pt>
                <c:pt idx="77">
                  <c:v>1.0231156999999999E-2</c:v>
                </c:pt>
                <c:pt idx="78">
                  <c:v>1.6249249E-2</c:v>
                </c:pt>
                <c:pt idx="79">
                  <c:v>2.2325765000000001E-2</c:v>
                </c:pt>
                <c:pt idx="80">
                  <c:v>2.5744557000000001E-2</c:v>
                </c:pt>
                <c:pt idx="81">
                  <c:v>2.4363024E-2</c:v>
                </c:pt>
                <c:pt idx="82">
                  <c:v>1.8218463000000001E-2</c:v>
                </c:pt>
                <c:pt idx="83">
                  <c:v>1.0146954999999999E-2</c:v>
                </c:pt>
                <c:pt idx="84">
                  <c:v>3.9448705999999998E-3</c:v>
                </c:pt>
                <c:pt idx="85">
                  <c:v>2.7961589999999999E-3</c:v>
                </c:pt>
                <c:pt idx="86">
                  <c:v>7.3901703999999999E-3</c:v>
                </c:pt>
                <c:pt idx="87">
                  <c:v>1.5735220000000001E-2</c:v>
                </c:pt>
                <c:pt idx="88">
                  <c:v>2.5012208000000001E-2</c:v>
                </c:pt>
                <c:pt idx="89">
                  <c:v>3.2494519999999999E-2</c:v>
                </c:pt>
                <c:pt idx="90">
                  <c:v>3.6516060000000003E-2</c:v>
                </c:pt>
                <c:pt idx="91">
                  <c:v>3.7918164999999997E-2</c:v>
                </c:pt>
                <c:pt idx="92">
                  <c:v>3.6619868E-2</c:v>
                </c:pt>
                <c:pt idx="93">
                  <c:v>3.4733973000000001E-2</c:v>
                </c:pt>
                <c:pt idx="94">
                  <c:v>3.260358E-2</c:v>
                </c:pt>
                <c:pt idx="95">
                  <c:v>2.8973993E-2</c:v>
                </c:pt>
                <c:pt idx="96">
                  <c:v>2.7237081999999999E-2</c:v>
                </c:pt>
                <c:pt idx="97">
                  <c:v>2.5903564E-2</c:v>
                </c:pt>
                <c:pt idx="98">
                  <c:v>2.4438842999999998E-2</c:v>
                </c:pt>
                <c:pt idx="99">
                  <c:v>2.3423138999999999E-2</c:v>
                </c:pt>
                <c:pt idx="100">
                  <c:v>2.3903238E-2</c:v>
                </c:pt>
                <c:pt idx="101">
                  <c:v>2.4483715999999999E-2</c:v>
                </c:pt>
                <c:pt idx="102">
                  <c:v>2.426915E-2</c:v>
                </c:pt>
                <c:pt idx="103">
                  <c:v>2.4662072E-2</c:v>
                </c:pt>
                <c:pt idx="104">
                  <c:v>2.4434714E-2</c:v>
                </c:pt>
                <c:pt idx="105">
                  <c:v>2.3310867999999998E-2</c:v>
                </c:pt>
                <c:pt idx="106">
                  <c:v>2.1214983999999999E-2</c:v>
                </c:pt>
                <c:pt idx="107">
                  <c:v>1.8505444999999999E-2</c:v>
                </c:pt>
                <c:pt idx="108">
                  <c:v>1.4651935E-2</c:v>
                </c:pt>
                <c:pt idx="109">
                  <c:v>9.9036139999999998E-3</c:v>
                </c:pt>
                <c:pt idx="110">
                  <c:v>4.946593E-3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5897-4D8E-8D53-B89220DE6667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[4]Sheet1!$D$1003:$DT$1003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1.5896924999999999E-3</c:v>
                </c:pt>
                <c:pt idx="3">
                  <c:v>6.0793269999999998E-3</c:v>
                </c:pt>
                <c:pt idx="4">
                  <c:v>9.6354289999999992E-3</c:v>
                </c:pt>
                <c:pt idx="5">
                  <c:v>1.3280360999999999E-2</c:v>
                </c:pt>
                <c:pt idx="6">
                  <c:v>1.6803981999999999E-2</c:v>
                </c:pt>
                <c:pt idx="7">
                  <c:v>1.730864E-2</c:v>
                </c:pt>
                <c:pt idx="8">
                  <c:v>1.2902749E-2</c:v>
                </c:pt>
                <c:pt idx="9">
                  <c:v>4.4976673E-3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1.47E-4</c:v>
                </c:pt>
                <c:pt idx="15">
                  <c:v>3.9699254999999998E-3</c:v>
                </c:pt>
                <c:pt idx="16">
                  <c:v>5.6994200000000002E-3</c:v>
                </c:pt>
                <c:pt idx="17">
                  <c:v>4.7165560000000002E-3</c:v>
                </c:pt>
                <c:pt idx="18">
                  <c:v>2.4848573000000001E-3</c:v>
                </c:pt>
                <c:pt idx="19">
                  <c:v>2.8800000000000001E-4</c:v>
                </c:pt>
                <c:pt idx="20">
                  <c:v>0</c:v>
                </c:pt>
                <c:pt idx="21">
                  <c:v>0</c:v>
                </c:pt>
                <c:pt idx="22">
                  <c:v>1.4752018E-3</c:v>
                </c:pt>
                <c:pt idx="23">
                  <c:v>2.9950620000000002E-3</c:v>
                </c:pt>
                <c:pt idx="24">
                  <c:v>5.2855792000000004E-3</c:v>
                </c:pt>
                <c:pt idx="25">
                  <c:v>7.5868376999999997E-3</c:v>
                </c:pt>
                <c:pt idx="26">
                  <c:v>1.1111391E-2</c:v>
                </c:pt>
                <c:pt idx="27">
                  <c:v>1.4670948499999999E-2</c:v>
                </c:pt>
                <c:pt idx="28">
                  <c:v>1.8320110000000001E-2</c:v>
                </c:pt>
                <c:pt idx="29">
                  <c:v>2.1500123999999999E-2</c:v>
                </c:pt>
                <c:pt idx="30">
                  <c:v>2.3811349999999998E-2</c:v>
                </c:pt>
                <c:pt idx="31">
                  <c:v>2.5738179999999999E-2</c:v>
                </c:pt>
                <c:pt idx="32">
                  <c:v>2.8602236999999999E-2</c:v>
                </c:pt>
                <c:pt idx="33">
                  <c:v>3.4666374E-2</c:v>
                </c:pt>
                <c:pt idx="34">
                  <c:v>4.3159919999999997E-2</c:v>
                </c:pt>
                <c:pt idx="35">
                  <c:v>5.2593174999999999E-2</c:v>
                </c:pt>
                <c:pt idx="36">
                  <c:v>5.9550560000000002E-2</c:v>
                </c:pt>
                <c:pt idx="37">
                  <c:v>6.2163679999999999E-2</c:v>
                </c:pt>
                <c:pt idx="38">
                  <c:v>6.0324516000000002E-2</c:v>
                </c:pt>
                <c:pt idx="39">
                  <c:v>5.6054819999999998E-2</c:v>
                </c:pt>
                <c:pt idx="40">
                  <c:v>4.9891449999999997E-2</c:v>
                </c:pt>
                <c:pt idx="41">
                  <c:v>4.2892436999999999E-2</c:v>
                </c:pt>
                <c:pt idx="42">
                  <c:v>3.5531310000000003E-2</c:v>
                </c:pt>
                <c:pt idx="43">
                  <c:v>2.9520790000000002E-2</c:v>
                </c:pt>
                <c:pt idx="44">
                  <c:v>2.7808125999999999E-2</c:v>
                </c:pt>
                <c:pt idx="45">
                  <c:v>3.0130146E-2</c:v>
                </c:pt>
                <c:pt idx="46">
                  <c:v>3.3472646000000002E-2</c:v>
                </c:pt>
                <c:pt idx="47">
                  <c:v>3.4824661999999999E-2</c:v>
                </c:pt>
                <c:pt idx="48">
                  <c:v>3.4119389999999999E-2</c:v>
                </c:pt>
                <c:pt idx="49">
                  <c:v>3.2494479999999999E-2</c:v>
                </c:pt>
                <c:pt idx="50">
                  <c:v>3.0352153E-2</c:v>
                </c:pt>
                <c:pt idx="51">
                  <c:v>2.8202486999999998E-2</c:v>
                </c:pt>
                <c:pt idx="52">
                  <c:v>2.7926725999999999E-2</c:v>
                </c:pt>
                <c:pt idx="53">
                  <c:v>3.0843300000000001E-2</c:v>
                </c:pt>
                <c:pt idx="54">
                  <c:v>3.6788451999999999E-2</c:v>
                </c:pt>
                <c:pt idx="55">
                  <c:v>4.4727757999999999E-2</c:v>
                </c:pt>
                <c:pt idx="56">
                  <c:v>5.2394799999999998E-2</c:v>
                </c:pt>
                <c:pt idx="57">
                  <c:v>6.0401655999999998E-2</c:v>
                </c:pt>
                <c:pt idx="58">
                  <c:v>6.8104819999999996E-2</c:v>
                </c:pt>
                <c:pt idx="59">
                  <c:v>7.2352710000000001E-2</c:v>
                </c:pt>
                <c:pt idx="60">
                  <c:v>7.0355890000000004E-2</c:v>
                </c:pt>
                <c:pt idx="61">
                  <c:v>6.4849110000000001E-2</c:v>
                </c:pt>
                <c:pt idx="62">
                  <c:v>5.9458476000000003E-2</c:v>
                </c:pt>
                <c:pt idx="63">
                  <c:v>5.4805223E-2</c:v>
                </c:pt>
                <c:pt idx="64">
                  <c:v>4.8968360000000002E-2</c:v>
                </c:pt>
                <c:pt idx="65">
                  <c:v>4.1709017000000001E-2</c:v>
                </c:pt>
                <c:pt idx="66">
                  <c:v>3.8072950000000001E-2</c:v>
                </c:pt>
                <c:pt idx="67">
                  <c:v>4.2085036999999999E-2</c:v>
                </c:pt>
                <c:pt idx="68">
                  <c:v>5.1012090000000003E-2</c:v>
                </c:pt>
                <c:pt idx="69">
                  <c:v>5.5546574000000001E-2</c:v>
                </c:pt>
                <c:pt idx="70">
                  <c:v>4.9764282999999999E-2</c:v>
                </c:pt>
                <c:pt idx="71">
                  <c:v>3.5153568000000003E-2</c:v>
                </c:pt>
                <c:pt idx="72">
                  <c:v>1.9019675999999999E-2</c:v>
                </c:pt>
                <c:pt idx="73">
                  <c:v>7.3990714999999999E-3</c:v>
                </c:pt>
                <c:pt idx="74">
                  <c:v>2.3182557999999998E-3</c:v>
                </c:pt>
                <c:pt idx="75">
                  <c:v>2.1368762999999999E-3</c:v>
                </c:pt>
                <c:pt idx="76">
                  <c:v>5.0395429999999996E-3</c:v>
                </c:pt>
                <c:pt idx="77">
                  <c:v>9.7206849999999997E-3</c:v>
                </c:pt>
                <c:pt idx="78">
                  <c:v>1.5683366000000001E-2</c:v>
                </c:pt>
                <c:pt idx="79">
                  <c:v>2.1672548999999999E-2</c:v>
                </c:pt>
                <c:pt idx="80">
                  <c:v>2.501888E-2</c:v>
                </c:pt>
                <c:pt idx="81">
                  <c:v>2.3752387999999999E-2</c:v>
                </c:pt>
                <c:pt idx="82">
                  <c:v>1.8011434E-2</c:v>
                </c:pt>
                <c:pt idx="83">
                  <c:v>1.0567926E-2</c:v>
                </c:pt>
                <c:pt idx="84">
                  <c:v>5.01609E-3</c:v>
                </c:pt>
                <c:pt idx="85">
                  <c:v>4.2899169999999999E-3</c:v>
                </c:pt>
                <c:pt idx="86">
                  <c:v>8.9518189999999997E-3</c:v>
                </c:pt>
                <c:pt idx="87">
                  <c:v>1.703706E-2</c:v>
                </c:pt>
                <c:pt idx="88">
                  <c:v>2.5872164999999999E-2</c:v>
                </c:pt>
                <c:pt idx="89">
                  <c:v>3.2859407E-2</c:v>
                </c:pt>
                <c:pt idx="90">
                  <c:v>3.6437919999999999E-2</c:v>
                </c:pt>
                <c:pt idx="91">
                  <c:v>3.7537876999999997E-2</c:v>
                </c:pt>
                <c:pt idx="92">
                  <c:v>3.6137229999999999E-2</c:v>
                </c:pt>
                <c:pt idx="93">
                  <c:v>3.4313959999999998E-2</c:v>
                </c:pt>
                <c:pt idx="94">
                  <c:v>3.2323356999999997E-2</c:v>
                </c:pt>
                <c:pt idx="95">
                  <c:v>2.878694E-2</c:v>
                </c:pt>
                <c:pt idx="96">
                  <c:v>2.7097199999999998E-2</c:v>
                </c:pt>
                <c:pt idx="97">
                  <c:v>2.5730329999999999E-2</c:v>
                </c:pt>
                <c:pt idx="98">
                  <c:v>2.4149029999999998E-2</c:v>
                </c:pt>
                <c:pt idx="99">
                  <c:v>2.2984166E-2</c:v>
                </c:pt>
                <c:pt idx="100">
                  <c:v>2.3369643999999998E-2</c:v>
                </c:pt>
                <c:pt idx="101">
                  <c:v>2.3898744999999999E-2</c:v>
                </c:pt>
                <c:pt idx="102">
                  <c:v>2.3619082E-2</c:v>
                </c:pt>
                <c:pt idx="103">
                  <c:v>2.4004729999999998E-2</c:v>
                </c:pt>
                <c:pt idx="104">
                  <c:v>2.3818402999999998E-2</c:v>
                </c:pt>
                <c:pt idx="105">
                  <c:v>2.2757625E-2</c:v>
                </c:pt>
                <c:pt idx="106">
                  <c:v>2.0754067000000001E-2</c:v>
                </c:pt>
                <c:pt idx="107">
                  <c:v>1.8167043000000001E-2</c:v>
                </c:pt>
                <c:pt idx="108">
                  <c:v>1.4456679E-2</c:v>
                </c:pt>
                <c:pt idx="109">
                  <c:v>9.8697660000000003E-3</c:v>
                </c:pt>
                <c:pt idx="110">
                  <c:v>5.0971643000000001E-3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5897-4D8E-8D53-B89220DE6667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[4]Sheet1!$D$1004:$DT$1004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1.557435E-3</c:v>
                </c:pt>
                <c:pt idx="3">
                  <c:v>5.3467999999999996E-3</c:v>
                </c:pt>
                <c:pt idx="4">
                  <c:v>8.4893009999999994E-3</c:v>
                </c:pt>
                <c:pt idx="5">
                  <c:v>1.208468E-2</c:v>
                </c:pt>
                <c:pt idx="6">
                  <c:v>1.5865023999999998E-2</c:v>
                </c:pt>
                <c:pt idx="7">
                  <c:v>1.6854714999999999E-2</c:v>
                </c:pt>
                <c:pt idx="8">
                  <c:v>1.2903721999999999E-2</c:v>
                </c:pt>
                <c:pt idx="9">
                  <c:v>4.7269950000000003E-3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3.88E-4</c:v>
                </c:pt>
                <c:pt idx="15">
                  <c:v>4.3799905E-3</c:v>
                </c:pt>
                <c:pt idx="16">
                  <c:v>6.2321449999999997E-3</c:v>
                </c:pt>
                <c:pt idx="17">
                  <c:v>5.1588234E-3</c:v>
                </c:pt>
                <c:pt idx="18">
                  <c:v>2.6142412999999999E-3</c:v>
                </c:pt>
                <c:pt idx="19">
                  <c:v>6.0399999999999998E-5</c:v>
                </c:pt>
                <c:pt idx="20">
                  <c:v>0</c:v>
                </c:pt>
                <c:pt idx="21">
                  <c:v>0</c:v>
                </c:pt>
                <c:pt idx="22">
                  <c:v>3.2699999999999998E-4</c:v>
                </c:pt>
                <c:pt idx="23">
                  <c:v>1.6657598E-3</c:v>
                </c:pt>
                <c:pt idx="24">
                  <c:v>3.9658764999999999E-3</c:v>
                </c:pt>
                <c:pt idx="25">
                  <c:v>6.5700174000000002E-3</c:v>
                </c:pt>
                <c:pt idx="26">
                  <c:v>1.0427522999999999E-2</c:v>
                </c:pt>
                <c:pt idx="27">
                  <c:v>1.4249724E-2</c:v>
                </c:pt>
                <c:pt idx="28">
                  <c:v>1.8023724000000001E-2</c:v>
                </c:pt>
                <c:pt idx="29">
                  <c:v>2.1199389999999999E-2</c:v>
                </c:pt>
                <c:pt idx="30">
                  <c:v>2.3526755999999999E-2</c:v>
                </c:pt>
                <c:pt idx="31">
                  <c:v>2.5455248E-2</c:v>
                </c:pt>
                <c:pt idx="32">
                  <c:v>2.8173759999999999E-2</c:v>
                </c:pt>
                <c:pt idx="33">
                  <c:v>3.4044128E-2</c:v>
                </c:pt>
                <c:pt idx="34">
                  <c:v>4.2349673999999997E-2</c:v>
                </c:pt>
                <c:pt idx="35">
                  <c:v>5.1698964E-2</c:v>
                </c:pt>
                <c:pt idx="36">
                  <c:v>5.8610679999999998E-2</c:v>
                </c:pt>
                <c:pt idx="37">
                  <c:v>6.1061024999999998E-2</c:v>
                </c:pt>
                <c:pt idx="38">
                  <c:v>5.8787234000000001E-2</c:v>
                </c:pt>
                <c:pt idx="39">
                  <c:v>5.4018766000000003E-2</c:v>
                </c:pt>
                <c:pt idx="40">
                  <c:v>4.7666986000000001E-2</c:v>
                </c:pt>
                <c:pt idx="41">
                  <c:v>4.1030579999999997E-2</c:v>
                </c:pt>
                <c:pt idx="42">
                  <c:v>3.4417916E-2</c:v>
                </c:pt>
                <c:pt idx="43">
                  <c:v>2.916434E-2</c:v>
                </c:pt>
                <c:pt idx="44">
                  <c:v>2.780784E-2</c:v>
                </c:pt>
                <c:pt idx="45">
                  <c:v>3.0020425E-2</c:v>
                </c:pt>
                <c:pt idx="46">
                  <c:v>3.2957077000000001E-2</c:v>
                </c:pt>
                <c:pt idx="47">
                  <c:v>3.3989392E-2</c:v>
                </c:pt>
                <c:pt idx="48">
                  <c:v>3.3340706999999997E-2</c:v>
                </c:pt>
                <c:pt idx="49">
                  <c:v>3.2167330000000001E-2</c:v>
                </c:pt>
                <c:pt idx="50">
                  <c:v>3.0640367000000002E-2</c:v>
                </c:pt>
                <c:pt idx="51">
                  <c:v>2.9037940000000002E-2</c:v>
                </c:pt>
                <c:pt idx="52">
                  <c:v>2.8896049E-2</c:v>
                </c:pt>
                <c:pt idx="53">
                  <c:v>3.1370077000000003E-2</c:v>
                </c:pt>
                <c:pt idx="54">
                  <c:v>3.6412165000000003E-2</c:v>
                </c:pt>
                <c:pt idx="55">
                  <c:v>4.3418760000000001E-2</c:v>
                </c:pt>
                <c:pt idx="56">
                  <c:v>5.0598826E-2</c:v>
                </c:pt>
                <c:pt idx="57">
                  <c:v>5.8648907E-2</c:v>
                </c:pt>
                <c:pt idx="58">
                  <c:v>6.6721269999999999E-2</c:v>
                </c:pt>
                <c:pt idx="59">
                  <c:v>7.1414630000000007E-2</c:v>
                </c:pt>
                <c:pt idx="60">
                  <c:v>6.9911280000000006E-2</c:v>
                </c:pt>
                <c:pt idx="61">
                  <c:v>6.4891690000000002E-2</c:v>
                </c:pt>
                <c:pt idx="62">
                  <c:v>5.992666E-2</c:v>
                </c:pt>
                <c:pt idx="63">
                  <c:v>5.5582119999999999E-2</c:v>
                </c:pt>
                <c:pt idx="64">
                  <c:v>4.9857869999999999E-2</c:v>
                </c:pt>
                <c:pt idx="65">
                  <c:v>4.2545962999999999E-2</c:v>
                </c:pt>
                <c:pt idx="66">
                  <c:v>3.8755637000000003E-2</c:v>
                </c:pt>
                <c:pt idx="67">
                  <c:v>4.2619597000000002E-2</c:v>
                </c:pt>
                <c:pt idx="68">
                  <c:v>5.1476800000000003E-2</c:v>
                </c:pt>
                <c:pt idx="69">
                  <c:v>5.6041859999999999E-2</c:v>
                </c:pt>
                <c:pt idx="70">
                  <c:v>5.0278007999999999E-2</c:v>
                </c:pt>
                <c:pt idx="71">
                  <c:v>3.556579E-2</c:v>
                </c:pt>
                <c:pt idx="72">
                  <c:v>1.9250842000000001E-2</c:v>
                </c:pt>
                <c:pt idx="73">
                  <c:v>7.5281285999999996E-3</c:v>
                </c:pt>
                <c:pt idx="74">
                  <c:v>2.5644663000000002E-3</c:v>
                </c:pt>
                <c:pt idx="75">
                  <c:v>2.6655331999999999E-3</c:v>
                </c:pt>
                <c:pt idx="76">
                  <c:v>5.8468929999999997E-3</c:v>
                </c:pt>
                <c:pt idx="77">
                  <c:v>1.0671842000000001E-2</c:v>
                </c:pt>
                <c:pt idx="78">
                  <c:v>1.6706374999999999E-2</c:v>
                </c:pt>
                <c:pt idx="79">
                  <c:v>2.2758641999999999E-2</c:v>
                </c:pt>
                <c:pt idx="80">
                  <c:v>2.6120483999999999E-2</c:v>
                </c:pt>
                <c:pt idx="81">
                  <c:v>2.4638440000000001E-2</c:v>
                </c:pt>
                <c:pt idx="82">
                  <c:v>1.8331957999999999E-2</c:v>
                </c:pt>
                <c:pt idx="83">
                  <c:v>1.0046581000000001E-2</c:v>
                </c:pt>
                <c:pt idx="84">
                  <c:v>3.6144261E-3</c:v>
                </c:pt>
                <c:pt idx="85">
                  <c:v>2.3031263000000001E-3</c:v>
                </c:pt>
                <c:pt idx="86">
                  <c:v>6.8592159999999996E-3</c:v>
                </c:pt>
                <c:pt idx="87">
                  <c:v>1.5260162000000001E-2</c:v>
                </c:pt>
                <c:pt idx="88">
                  <c:v>2.4646330000000001E-2</c:v>
                </c:pt>
                <c:pt idx="89">
                  <c:v>3.2254669999999999E-2</c:v>
                </c:pt>
                <c:pt idx="90">
                  <c:v>3.6443647000000003E-2</c:v>
                </c:pt>
                <c:pt idx="91">
                  <c:v>3.7975516000000001E-2</c:v>
                </c:pt>
                <c:pt idx="92">
                  <c:v>3.6758859999999997E-2</c:v>
                </c:pt>
                <c:pt idx="93">
                  <c:v>3.4896419999999997E-2</c:v>
                </c:pt>
                <c:pt idx="94">
                  <c:v>3.2770506999999997E-2</c:v>
                </c:pt>
                <c:pt idx="95">
                  <c:v>2.9179199999999999E-2</c:v>
                </c:pt>
                <c:pt idx="96">
                  <c:v>2.7501813999999999E-2</c:v>
                </c:pt>
                <c:pt idx="97">
                  <c:v>2.6248401000000001E-2</c:v>
                </c:pt>
                <c:pt idx="98">
                  <c:v>2.4859115000000001E-2</c:v>
                </c:pt>
                <c:pt idx="99">
                  <c:v>2.3890233E-2</c:v>
                </c:pt>
                <c:pt idx="100">
                  <c:v>2.4366979E-2</c:v>
                </c:pt>
                <c:pt idx="101">
                  <c:v>2.4897550000000001E-2</c:v>
                </c:pt>
                <c:pt idx="102">
                  <c:v>2.4643617E-2</c:v>
                </c:pt>
                <c:pt idx="103">
                  <c:v>2.4986297000000001E-2</c:v>
                </c:pt>
                <c:pt idx="104">
                  <c:v>2.4692899000000001E-2</c:v>
                </c:pt>
                <c:pt idx="105">
                  <c:v>2.3496647999999998E-2</c:v>
                </c:pt>
                <c:pt idx="106">
                  <c:v>2.1325808000000002E-2</c:v>
                </c:pt>
                <c:pt idx="107">
                  <c:v>1.8552247000000001E-2</c:v>
                </c:pt>
                <c:pt idx="108">
                  <c:v>1.4628468E-2</c:v>
                </c:pt>
                <c:pt idx="109">
                  <c:v>9.8194049999999998E-3</c:v>
                </c:pt>
                <c:pt idx="110">
                  <c:v>4.8086229999999997E-3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5897-4D8E-8D53-B89220DE6667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[4]Sheet1!$D$1005:$DT$1005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1.3675544999999999E-3</c:v>
                </c:pt>
                <c:pt idx="3">
                  <c:v>4.6647833999999997E-3</c:v>
                </c:pt>
                <c:pt idx="4">
                  <c:v>7.5118933000000001E-3</c:v>
                </c:pt>
                <c:pt idx="5">
                  <c:v>1.10681085E-2</c:v>
                </c:pt>
                <c:pt idx="6">
                  <c:v>1.4994970999999999E-2</c:v>
                </c:pt>
                <c:pt idx="7">
                  <c:v>1.6297081000000001E-2</c:v>
                </c:pt>
                <c:pt idx="8">
                  <c:v>1.2759672499999999E-2</c:v>
                </c:pt>
                <c:pt idx="9">
                  <c:v>4.9912604000000001E-3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5.0500000000000001E-5</c:v>
                </c:pt>
                <c:pt idx="15">
                  <c:v>3.9579895999999996E-3</c:v>
                </c:pt>
                <c:pt idx="16">
                  <c:v>6.0609145999999999E-3</c:v>
                </c:pt>
                <c:pt idx="17">
                  <c:v>5.3750669999999999E-3</c:v>
                </c:pt>
                <c:pt idx="18">
                  <c:v>3.0851313000000002E-3</c:v>
                </c:pt>
                <c:pt idx="19">
                  <c:v>4.8899999999999996E-4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4.9700000000000005E-4</c:v>
                </c:pt>
                <c:pt idx="24">
                  <c:v>2.6051870000000001E-3</c:v>
                </c:pt>
                <c:pt idx="25">
                  <c:v>5.2278424E-3</c:v>
                </c:pt>
                <c:pt idx="26">
                  <c:v>9.2160550000000008E-3</c:v>
                </c:pt>
                <c:pt idx="27">
                  <c:v>1.32830525E-2</c:v>
                </c:pt>
                <c:pt idx="28">
                  <c:v>1.7284219999999999E-2</c:v>
                </c:pt>
                <c:pt idx="29">
                  <c:v>2.0684208999999999E-2</c:v>
                </c:pt>
                <c:pt idx="30">
                  <c:v>2.3236138999999999E-2</c:v>
                </c:pt>
                <c:pt idx="31">
                  <c:v>2.5389821999999999E-2</c:v>
                </c:pt>
                <c:pt idx="32">
                  <c:v>2.8246482999999999E-2</c:v>
                </c:pt>
                <c:pt idx="33">
                  <c:v>3.4064974999999997E-2</c:v>
                </c:pt>
                <c:pt idx="34">
                  <c:v>4.2177173999999998E-2</c:v>
                </c:pt>
                <c:pt idx="35">
                  <c:v>5.1160127E-2</c:v>
                </c:pt>
                <c:pt idx="36">
                  <c:v>5.7576506999999999E-2</c:v>
                </c:pt>
                <c:pt idx="37">
                  <c:v>5.9482015999999999E-2</c:v>
                </c:pt>
                <c:pt idx="38">
                  <c:v>5.6747899999999997E-2</c:v>
                </c:pt>
                <c:pt idx="39">
                  <c:v>5.1770978000000002E-2</c:v>
                </c:pt>
                <c:pt idx="40">
                  <c:v>4.5621950000000001E-2</c:v>
                </c:pt>
                <c:pt idx="41">
                  <c:v>3.9384959999999997E-2</c:v>
                </c:pt>
                <c:pt idx="42">
                  <c:v>3.3184239999999997E-2</c:v>
                </c:pt>
                <c:pt idx="43">
                  <c:v>2.8298369E-2</c:v>
                </c:pt>
                <c:pt idx="44">
                  <c:v>2.7219618000000001E-2</c:v>
                </c:pt>
                <c:pt idx="45">
                  <c:v>2.9531209999999999E-2</c:v>
                </c:pt>
                <c:pt idx="46">
                  <c:v>3.2293410000000002E-2</c:v>
                </c:pt>
                <c:pt idx="47">
                  <c:v>3.3047613000000003E-2</c:v>
                </c:pt>
                <c:pt idx="48">
                  <c:v>3.2323379999999999E-2</c:v>
                </c:pt>
                <c:pt idx="49">
                  <c:v>3.1528863999999997E-2</c:v>
                </c:pt>
                <c:pt idx="50">
                  <c:v>3.0700180000000001E-2</c:v>
                </c:pt>
                <c:pt idx="51">
                  <c:v>2.9754882999999999E-2</c:v>
                </c:pt>
                <c:pt idx="52">
                  <c:v>2.9820109000000001E-2</c:v>
                </c:pt>
                <c:pt idx="53">
                  <c:v>3.1885839999999999E-2</c:v>
                </c:pt>
                <c:pt idx="54">
                  <c:v>3.6071859999999997E-2</c:v>
                </c:pt>
                <c:pt idx="55">
                  <c:v>4.2222259999999998E-2</c:v>
                </c:pt>
                <c:pt idx="56">
                  <c:v>4.8995692E-2</c:v>
                </c:pt>
                <c:pt idx="57">
                  <c:v>5.7108886999999997E-2</c:v>
                </c:pt>
                <c:pt idx="58">
                  <c:v>6.5486340000000004E-2</c:v>
                </c:pt>
                <c:pt idx="59">
                  <c:v>7.0554850000000002E-2</c:v>
                </c:pt>
                <c:pt idx="60">
                  <c:v>6.9400970000000006E-2</c:v>
                </c:pt>
                <c:pt idx="61">
                  <c:v>6.4743609999999993E-2</c:v>
                </c:pt>
                <c:pt idx="62">
                  <c:v>6.0096416999999999E-2</c:v>
                </c:pt>
                <c:pt idx="63">
                  <c:v>5.6006562000000003E-2</c:v>
                </c:pt>
                <c:pt idx="64">
                  <c:v>5.0398930000000002E-2</c:v>
                </c:pt>
                <c:pt idx="65">
                  <c:v>4.3118503000000002E-2</c:v>
                </c:pt>
                <c:pt idx="66">
                  <c:v>3.9389529999999999E-2</c:v>
                </c:pt>
                <c:pt idx="67">
                  <c:v>4.3417927000000002E-2</c:v>
                </c:pt>
                <c:pt idx="68">
                  <c:v>5.247044E-2</c:v>
                </c:pt>
                <c:pt idx="69">
                  <c:v>5.7032894000000001E-2</c:v>
                </c:pt>
                <c:pt idx="70">
                  <c:v>5.0925467000000002E-2</c:v>
                </c:pt>
                <c:pt idx="71">
                  <c:v>3.569166E-2</c:v>
                </c:pt>
                <c:pt idx="72">
                  <c:v>1.9035203000000001E-2</c:v>
                </c:pt>
                <c:pt idx="73">
                  <c:v>7.4401787000000002E-3</c:v>
                </c:pt>
                <c:pt idx="74">
                  <c:v>3.0167283999999999E-3</c:v>
                </c:pt>
                <c:pt idx="75">
                  <c:v>3.7228384000000002E-3</c:v>
                </c:pt>
                <c:pt idx="76">
                  <c:v>7.2454396000000004E-3</c:v>
                </c:pt>
                <c:pt idx="77">
                  <c:v>1.2052393E-2</c:v>
                </c:pt>
                <c:pt idx="78">
                  <c:v>1.7908194999999998E-2</c:v>
                </c:pt>
                <c:pt idx="79">
                  <c:v>2.3820816000000002E-2</c:v>
                </c:pt>
                <c:pt idx="80">
                  <c:v>2.7098000000000001E-2</c:v>
                </c:pt>
                <c:pt idx="81">
                  <c:v>2.5397355E-2</c:v>
                </c:pt>
                <c:pt idx="82">
                  <c:v>1.8563897999999999E-2</c:v>
                </c:pt>
                <c:pt idx="83">
                  <c:v>9.45935E-3</c:v>
                </c:pt>
                <c:pt idx="84">
                  <c:v>2.1234562000000002E-3</c:v>
                </c:pt>
                <c:pt idx="85">
                  <c:v>2.0599999999999999E-4</c:v>
                </c:pt>
                <c:pt idx="86">
                  <c:v>4.6779713999999997E-3</c:v>
                </c:pt>
                <c:pt idx="87">
                  <c:v>1.3433824E-2</c:v>
                </c:pt>
                <c:pt idx="88">
                  <c:v>2.3438404999999999E-2</c:v>
                </c:pt>
                <c:pt idx="89">
                  <c:v>3.1764170000000001E-2</c:v>
                </c:pt>
                <c:pt idx="90">
                  <c:v>3.6636196000000003E-2</c:v>
                </c:pt>
                <c:pt idx="91">
                  <c:v>3.8685404E-2</c:v>
                </c:pt>
                <c:pt idx="92">
                  <c:v>3.7638656999999999E-2</c:v>
                </c:pt>
                <c:pt idx="93">
                  <c:v>3.5634140000000002E-2</c:v>
                </c:pt>
                <c:pt idx="94">
                  <c:v>3.3198405E-2</c:v>
                </c:pt>
                <c:pt idx="95">
                  <c:v>2.9330937000000001E-2</c:v>
                </c:pt>
                <c:pt idx="96">
                  <c:v>2.7449125000000001E-2</c:v>
                </c:pt>
                <c:pt idx="97">
                  <c:v>2.6203730000000001E-2</c:v>
                </c:pt>
                <c:pt idx="98">
                  <c:v>2.5019911999999998E-2</c:v>
                </c:pt>
                <c:pt idx="99">
                  <c:v>2.4344345999999999E-2</c:v>
                </c:pt>
                <c:pt idx="100">
                  <c:v>2.5035456000000001E-2</c:v>
                </c:pt>
                <c:pt idx="101">
                  <c:v>2.5635593000000002E-2</c:v>
                </c:pt>
                <c:pt idx="102">
                  <c:v>2.5513371E-2</c:v>
                </c:pt>
                <c:pt idx="103">
                  <c:v>2.5873335000000001E-2</c:v>
                </c:pt>
                <c:pt idx="104">
                  <c:v>2.5497591E-2</c:v>
                </c:pt>
                <c:pt idx="105">
                  <c:v>2.4159485000000001E-2</c:v>
                </c:pt>
                <c:pt idx="106">
                  <c:v>2.1789679999999999E-2</c:v>
                </c:pt>
                <c:pt idx="107">
                  <c:v>1.8803931999999999E-2</c:v>
                </c:pt>
                <c:pt idx="108">
                  <c:v>1.4594529E-2</c:v>
                </c:pt>
                <c:pt idx="109">
                  <c:v>9.4987414999999995E-3</c:v>
                </c:pt>
                <c:pt idx="110">
                  <c:v>4.2051175000000001E-3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5897-4D8E-8D53-B89220DE6667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[4]Sheet1!$D$1006:$DT$1006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1.9964313E-3</c:v>
                </c:pt>
                <c:pt idx="3">
                  <c:v>5.4808620000000004E-3</c:v>
                </c:pt>
                <c:pt idx="4">
                  <c:v>8.1459649999999998E-3</c:v>
                </c:pt>
                <c:pt idx="5">
                  <c:v>1.1283972E-2</c:v>
                </c:pt>
                <c:pt idx="6">
                  <c:v>1.4896121999999999E-2</c:v>
                </c:pt>
                <c:pt idx="7">
                  <c:v>1.6192940999999999E-2</c:v>
                </c:pt>
                <c:pt idx="8">
                  <c:v>1.2838159E-2</c:v>
                </c:pt>
                <c:pt idx="9">
                  <c:v>5.1728449999999997E-3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1.12E-4</c:v>
                </c:pt>
                <c:pt idx="15">
                  <c:v>4.0389815999999999E-3</c:v>
                </c:pt>
                <c:pt idx="16">
                  <c:v>5.8961444999999996E-3</c:v>
                </c:pt>
                <c:pt idx="17">
                  <c:v>4.8905644000000002E-3</c:v>
                </c:pt>
                <c:pt idx="18">
                  <c:v>2.4257032E-3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4.4200000000000001E-4</c:v>
                </c:pt>
                <c:pt idx="23">
                  <c:v>1.8535384E-3</c:v>
                </c:pt>
                <c:pt idx="24">
                  <c:v>4.0710963999999999E-3</c:v>
                </c:pt>
                <c:pt idx="25">
                  <c:v>6.4484540000000002E-3</c:v>
                </c:pt>
                <c:pt idx="26">
                  <c:v>1.00766355E-2</c:v>
                </c:pt>
                <c:pt idx="27">
                  <c:v>1.3784253E-2</c:v>
                </c:pt>
                <c:pt idx="28">
                  <c:v>1.7528832000000001E-2</c:v>
                </c:pt>
                <c:pt idx="29">
                  <c:v>2.0730729999999999E-2</c:v>
                </c:pt>
                <c:pt idx="30">
                  <c:v>2.3133648999999999E-2</c:v>
                </c:pt>
                <c:pt idx="31">
                  <c:v>2.5213599999999999E-2</c:v>
                </c:pt>
                <c:pt idx="32">
                  <c:v>2.815223E-2</c:v>
                </c:pt>
                <c:pt idx="33">
                  <c:v>3.4204893E-2</c:v>
                </c:pt>
                <c:pt idx="34">
                  <c:v>4.2583863999999999E-2</c:v>
                </c:pt>
                <c:pt idx="35">
                  <c:v>5.1830130000000002E-2</c:v>
                </c:pt>
                <c:pt idx="36">
                  <c:v>5.8528423000000003E-2</c:v>
                </c:pt>
                <c:pt idx="37">
                  <c:v>6.0759399999999998E-2</c:v>
                </c:pt>
                <c:pt idx="38">
                  <c:v>5.8451317000000003E-2</c:v>
                </c:pt>
                <c:pt idx="39">
                  <c:v>5.383073E-2</c:v>
                </c:pt>
                <c:pt idx="40">
                  <c:v>4.7742143000000001E-2</c:v>
                </c:pt>
                <c:pt idx="41">
                  <c:v>4.121855E-2</c:v>
                </c:pt>
                <c:pt idx="42">
                  <c:v>3.4522165E-2</c:v>
                </c:pt>
                <c:pt idx="43">
                  <c:v>2.9127081999999999E-2</c:v>
                </c:pt>
                <c:pt idx="44">
                  <c:v>2.7730795999999999E-2</c:v>
                </c:pt>
                <c:pt idx="45">
                  <c:v>2.9999217000000002E-2</c:v>
                </c:pt>
                <c:pt idx="46">
                  <c:v>3.2962333000000003E-2</c:v>
                </c:pt>
                <c:pt idx="47">
                  <c:v>3.3938162000000001E-2</c:v>
                </c:pt>
                <c:pt idx="48">
                  <c:v>3.3226039999999998E-2</c:v>
                </c:pt>
                <c:pt idx="49">
                  <c:v>3.2059766000000003E-2</c:v>
                </c:pt>
                <c:pt idx="50">
                  <c:v>3.0583613999999999E-2</c:v>
                </c:pt>
                <c:pt idx="51">
                  <c:v>2.8938571E-2</c:v>
                </c:pt>
                <c:pt idx="52">
                  <c:v>2.8648408E-2</c:v>
                </c:pt>
                <c:pt idx="53">
                  <c:v>3.0982758999999999E-2</c:v>
                </c:pt>
                <c:pt idx="54">
                  <c:v>3.5994100000000001E-2</c:v>
                </c:pt>
                <c:pt idx="55">
                  <c:v>4.3104592999999997E-2</c:v>
                </c:pt>
                <c:pt idx="56">
                  <c:v>5.0475180000000001E-2</c:v>
                </c:pt>
                <c:pt idx="57">
                  <c:v>5.8697029999999997E-2</c:v>
                </c:pt>
                <c:pt idx="58">
                  <c:v>6.6854220000000006E-2</c:v>
                </c:pt>
                <c:pt idx="59">
                  <c:v>7.1585140000000005E-2</c:v>
                </c:pt>
                <c:pt idx="60">
                  <c:v>7.0044229999999999E-2</c:v>
                </c:pt>
                <c:pt idx="61">
                  <c:v>6.496333E-2</c:v>
                </c:pt>
                <c:pt idx="62">
                  <c:v>5.9895832000000003E-2</c:v>
                </c:pt>
                <c:pt idx="63">
                  <c:v>5.5463477999999997E-2</c:v>
                </c:pt>
                <c:pt idx="64">
                  <c:v>4.9726877000000003E-2</c:v>
                </c:pt>
                <c:pt idx="65">
                  <c:v>4.2532840000000002E-2</c:v>
                </c:pt>
                <c:pt idx="66">
                  <c:v>3.8960540000000002E-2</c:v>
                </c:pt>
                <c:pt idx="67">
                  <c:v>4.3037415000000002E-2</c:v>
                </c:pt>
                <c:pt idx="68">
                  <c:v>5.1982813000000003E-2</c:v>
                </c:pt>
                <c:pt idx="69">
                  <c:v>5.6440299999999999E-2</c:v>
                </c:pt>
                <c:pt idx="70">
                  <c:v>5.0436139999999997E-2</c:v>
                </c:pt>
                <c:pt idx="71">
                  <c:v>3.5502355999999999E-2</c:v>
                </c:pt>
                <c:pt idx="72">
                  <c:v>1.9097121000000002E-2</c:v>
                </c:pt>
                <c:pt idx="73">
                  <c:v>7.4120210000000004E-3</c:v>
                </c:pt>
                <c:pt idx="74">
                  <c:v>2.5378521999999998E-3</c:v>
                </c:pt>
                <c:pt idx="75">
                  <c:v>2.7095547000000001E-3</c:v>
                </c:pt>
                <c:pt idx="76">
                  <c:v>5.9273030000000001E-3</c:v>
                </c:pt>
                <c:pt idx="77">
                  <c:v>1.0749213000000001E-2</c:v>
                </c:pt>
                <c:pt idx="78">
                  <c:v>1.6720242999999999E-2</c:v>
                </c:pt>
                <c:pt idx="79">
                  <c:v>2.2643013E-2</c:v>
                </c:pt>
                <c:pt idx="80">
                  <c:v>2.5835212E-2</c:v>
                </c:pt>
                <c:pt idx="81">
                  <c:v>2.4230266E-2</c:v>
                </c:pt>
                <c:pt idx="82">
                  <c:v>1.7934640000000002E-2</c:v>
                </c:pt>
                <c:pt idx="83">
                  <c:v>9.799238E-3</c:v>
                </c:pt>
                <c:pt idx="84">
                  <c:v>3.5808124000000002E-3</c:v>
                </c:pt>
                <c:pt idx="85">
                  <c:v>2.4557827999999999E-3</c:v>
                </c:pt>
                <c:pt idx="86">
                  <c:v>7.1264930000000002E-3</c:v>
                </c:pt>
                <c:pt idx="87">
                  <c:v>1.5591009499999999E-2</c:v>
                </c:pt>
                <c:pt idx="88">
                  <c:v>2.5028084999999999E-2</c:v>
                </c:pt>
                <c:pt idx="89">
                  <c:v>3.2693654000000003E-2</c:v>
                </c:pt>
                <c:pt idx="90">
                  <c:v>3.6889604999999999E-2</c:v>
                </c:pt>
                <c:pt idx="91">
                  <c:v>3.8415499999999998E-2</c:v>
                </c:pt>
                <c:pt idx="92">
                  <c:v>3.7100602000000003E-2</c:v>
                </c:pt>
                <c:pt idx="93">
                  <c:v>3.5089176E-2</c:v>
                </c:pt>
                <c:pt idx="94">
                  <c:v>3.2798550000000003E-2</c:v>
                </c:pt>
                <c:pt idx="95">
                  <c:v>2.9046115000000001E-2</c:v>
                </c:pt>
                <c:pt idx="96">
                  <c:v>2.7252093000000002E-2</c:v>
                </c:pt>
                <c:pt idx="97">
                  <c:v>2.5966734000000002E-2</c:v>
                </c:pt>
                <c:pt idx="98">
                  <c:v>2.462721E-2</c:v>
                </c:pt>
                <c:pt idx="99">
                  <c:v>2.3753402999999999E-2</c:v>
                </c:pt>
                <c:pt idx="100">
                  <c:v>2.4316533000000001E-2</c:v>
                </c:pt>
                <c:pt idx="101">
                  <c:v>2.4917569000000001E-2</c:v>
                </c:pt>
                <c:pt idx="102">
                  <c:v>2.4715734999999999E-2</c:v>
                </c:pt>
                <c:pt idx="103">
                  <c:v>2.5072044000000002E-2</c:v>
                </c:pt>
                <c:pt idx="104">
                  <c:v>2.4764959E-2</c:v>
                </c:pt>
                <c:pt idx="105">
                  <c:v>2.3537961999999999E-2</c:v>
                </c:pt>
                <c:pt idx="106">
                  <c:v>2.1319379999999999E-2</c:v>
                </c:pt>
                <c:pt idx="107">
                  <c:v>1.8474039000000001E-2</c:v>
                </c:pt>
                <c:pt idx="108">
                  <c:v>1.4477277E-2</c:v>
                </c:pt>
                <c:pt idx="109">
                  <c:v>9.5901719999999992E-3</c:v>
                </c:pt>
                <c:pt idx="110">
                  <c:v>4.4963700000000004E-3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5897-4D8E-8D53-B89220DE6667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[4]Sheet1!$D$1007:$DT$1007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1.1116704000000001E-3</c:v>
                </c:pt>
                <c:pt idx="3">
                  <c:v>4.1828695999999999E-3</c:v>
                </c:pt>
                <c:pt idx="4">
                  <c:v>6.9468350000000002E-3</c:v>
                </c:pt>
                <c:pt idx="5">
                  <c:v>1.05504645E-2</c:v>
                </c:pt>
                <c:pt idx="6">
                  <c:v>1.4686278000000001E-2</c:v>
                </c:pt>
                <c:pt idx="7">
                  <c:v>1.6336237999999999E-2</c:v>
                </c:pt>
                <c:pt idx="8">
                  <c:v>1.3196131E-2</c:v>
                </c:pt>
                <c:pt idx="9">
                  <c:v>5.6602620000000001E-3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3.7311433999999998E-3</c:v>
                </c:pt>
                <c:pt idx="16">
                  <c:v>5.9018930000000001E-3</c:v>
                </c:pt>
                <c:pt idx="17">
                  <c:v>5.1771016000000001E-3</c:v>
                </c:pt>
                <c:pt idx="18">
                  <c:v>2.7809965000000002E-3</c:v>
                </c:pt>
                <c:pt idx="19">
                  <c:v>9.0500000000000004E-5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4.4999999999999999E-4</c:v>
                </c:pt>
                <c:pt idx="24">
                  <c:v>2.6225029E-3</c:v>
                </c:pt>
                <c:pt idx="25">
                  <c:v>5.2867816000000002E-3</c:v>
                </c:pt>
                <c:pt idx="26">
                  <c:v>9.2348380000000004E-3</c:v>
                </c:pt>
                <c:pt idx="27">
                  <c:v>1.3231323999999999E-2</c:v>
                </c:pt>
                <c:pt idx="28">
                  <c:v>1.7173688999999999E-2</c:v>
                </c:pt>
                <c:pt idx="29">
                  <c:v>2.0447083000000001E-2</c:v>
                </c:pt>
                <c:pt idx="30">
                  <c:v>2.2851277E-2</c:v>
                </c:pt>
                <c:pt idx="31">
                  <c:v>2.486155E-2</c:v>
                </c:pt>
                <c:pt idx="32">
                  <c:v>2.7629750000000002E-2</c:v>
                </c:pt>
                <c:pt idx="33">
                  <c:v>3.3442373999999997E-2</c:v>
                </c:pt>
                <c:pt idx="34">
                  <c:v>4.1597474000000002E-2</c:v>
                </c:pt>
                <c:pt idx="35">
                  <c:v>5.0612497999999999E-2</c:v>
                </c:pt>
                <c:pt idx="36">
                  <c:v>5.7027526000000002E-2</c:v>
                </c:pt>
                <c:pt idx="37">
                  <c:v>5.889428E-2</c:v>
                </c:pt>
                <c:pt idx="38">
                  <c:v>5.6096654000000003E-2</c:v>
                </c:pt>
                <c:pt idx="39">
                  <c:v>5.1065965999999997E-2</c:v>
                </c:pt>
                <c:pt idx="40">
                  <c:v>4.4893660000000002E-2</c:v>
                </c:pt>
                <c:pt idx="41">
                  <c:v>3.8716649999999998E-2</c:v>
                </c:pt>
                <c:pt idx="42">
                  <c:v>3.2626644000000003E-2</c:v>
                </c:pt>
                <c:pt idx="43">
                  <c:v>2.7888702000000001E-2</c:v>
                </c:pt>
                <c:pt idx="44">
                  <c:v>2.6951260000000001E-2</c:v>
                </c:pt>
                <c:pt idx="45">
                  <c:v>2.9359512000000001E-2</c:v>
                </c:pt>
                <c:pt idx="46">
                  <c:v>3.212098E-2</c:v>
                </c:pt>
                <c:pt idx="47">
                  <c:v>3.2800138E-2</c:v>
                </c:pt>
                <c:pt idx="48">
                  <c:v>3.2008808E-2</c:v>
                </c:pt>
                <c:pt idx="49">
                  <c:v>3.1262875000000002E-2</c:v>
                </c:pt>
                <c:pt idx="50">
                  <c:v>3.060365E-2</c:v>
                </c:pt>
                <c:pt idx="51">
                  <c:v>2.9797513000000001E-2</c:v>
                </c:pt>
                <c:pt idx="52">
                  <c:v>2.9819330000000002E-2</c:v>
                </c:pt>
                <c:pt idx="53">
                  <c:v>3.1659550000000002E-2</c:v>
                </c:pt>
                <c:pt idx="54">
                  <c:v>3.5554479999999999E-2</c:v>
                </c:pt>
                <c:pt idx="55">
                  <c:v>4.1521917999999998E-2</c:v>
                </c:pt>
                <c:pt idx="56">
                  <c:v>4.8302416000000001E-2</c:v>
                </c:pt>
                <c:pt idx="57">
                  <c:v>5.6574832999999998E-2</c:v>
                </c:pt>
                <c:pt idx="58">
                  <c:v>6.5181219999999998E-2</c:v>
                </c:pt>
                <c:pt idx="59">
                  <c:v>7.0481299999999997E-2</c:v>
                </c:pt>
                <c:pt idx="60">
                  <c:v>6.9542409999999999E-2</c:v>
                </c:pt>
                <c:pt idx="61">
                  <c:v>6.5054600000000004E-2</c:v>
                </c:pt>
                <c:pt idx="62">
                  <c:v>6.0493615000000001E-2</c:v>
                </c:pt>
                <c:pt idx="63">
                  <c:v>5.6369519999999999E-2</c:v>
                </c:pt>
                <c:pt idx="64">
                  <c:v>5.0613716000000003E-2</c:v>
                </c:pt>
                <c:pt idx="65">
                  <c:v>4.3165705999999998E-2</c:v>
                </c:pt>
                <c:pt idx="66">
                  <c:v>3.9364700000000002E-2</c:v>
                </c:pt>
                <c:pt idx="67">
                  <c:v>4.3458940000000001E-2</c:v>
                </c:pt>
                <c:pt idx="68">
                  <c:v>5.2651459999999997E-2</c:v>
                </c:pt>
                <c:pt idx="69">
                  <c:v>5.734976E-2</c:v>
                </c:pt>
                <c:pt idx="70">
                  <c:v>5.1331676999999999E-2</c:v>
                </c:pt>
                <c:pt idx="71">
                  <c:v>3.6132954000000002E-2</c:v>
                </c:pt>
                <c:pt idx="72">
                  <c:v>1.944272E-2</c:v>
                </c:pt>
                <c:pt idx="73">
                  <c:v>7.7377143000000002E-3</c:v>
                </c:pt>
                <c:pt idx="74">
                  <c:v>3.1629023000000001E-3</c:v>
                </c:pt>
                <c:pt idx="75">
                  <c:v>3.7708239999999999E-3</c:v>
                </c:pt>
                <c:pt idx="76">
                  <c:v>7.331939E-3</c:v>
                </c:pt>
                <c:pt idx="77">
                  <c:v>1.2282326999999999E-2</c:v>
                </c:pt>
                <c:pt idx="78">
                  <c:v>1.8286436999999999E-2</c:v>
                </c:pt>
                <c:pt idx="79">
                  <c:v>2.4225967000000001E-2</c:v>
                </c:pt>
                <c:pt idx="80">
                  <c:v>2.7347004000000001E-2</c:v>
                </c:pt>
                <c:pt idx="81">
                  <c:v>2.5333371E-2</c:v>
                </c:pt>
                <c:pt idx="82">
                  <c:v>1.8140904999999999E-2</c:v>
                </c:pt>
                <c:pt idx="83">
                  <c:v>8.754665E-3</c:v>
                </c:pt>
                <c:pt idx="84">
                  <c:v>1.287488E-3</c:v>
                </c:pt>
                <c:pt idx="85">
                  <c:v>0</c:v>
                </c:pt>
                <c:pt idx="86">
                  <c:v>4.1324324000000003E-3</c:v>
                </c:pt>
                <c:pt idx="87">
                  <c:v>1.3169545E-2</c:v>
                </c:pt>
                <c:pt idx="88">
                  <c:v>2.3434090000000001E-2</c:v>
                </c:pt>
                <c:pt idx="89">
                  <c:v>3.1978853000000002E-2</c:v>
                </c:pt>
                <c:pt idx="90">
                  <c:v>3.7014055999999997E-2</c:v>
                </c:pt>
                <c:pt idx="91">
                  <c:v>3.9171379999999999E-2</c:v>
                </c:pt>
                <c:pt idx="92">
                  <c:v>3.8171650000000001E-2</c:v>
                </c:pt>
                <c:pt idx="93">
                  <c:v>3.6133520000000002E-2</c:v>
                </c:pt>
                <c:pt idx="94">
                  <c:v>3.3617154000000003E-2</c:v>
                </c:pt>
                <c:pt idx="95">
                  <c:v>2.9676026000000001E-2</c:v>
                </c:pt>
                <c:pt idx="96">
                  <c:v>2.7718527E-2</c:v>
                </c:pt>
                <c:pt idx="97">
                  <c:v>2.6406889999999999E-2</c:v>
                </c:pt>
                <c:pt idx="98">
                  <c:v>2.5195077E-2</c:v>
                </c:pt>
                <c:pt idx="99">
                  <c:v>2.4522169E-2</c:v>
                </c:pt>
                <c:pt idx="100">
                  <c:v>2.521265E-2</c:v>
                </c:pt>
                <c:pt idx="101">
                  <c:v>2.5789679999999999E-2</c:v>
                </c:pt>
                <c:pt idx="102">
                  <c:v>2.5714910000000001E-2</c:v>
                </c:pt>
                <c:pt idx="103">
                  <c:v>2.6114577E-2</c:v>
                </c:pt>
                <c:pt idx="104">
                  <c:v>2.5760617E-2</c:v>
                </c:pt>
                <c:pt idx="105">
                  <c:v>2.4430718000000001E-2</c:v>
                </c:pt>
                <c:pt idx="106">
                  <c:v>2.2051958E-2</c:v>
                </c:pt>
                <c:pt idx="107">
                  <c:v>1.9049522999999999E-2</c:v>
                </c:pt>
                <c:pt idx="108">
                  <c:v>1.4788502E-2</c:v>
                </c:pt>
                <c:pt idx="109">
                  <c:v>9.6248870000000004E-3</c:v>
                </c:pt>
                <c:pt idx="110">
                  <c:v>4.2469939999999996E-3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5897-4D8E-8D53-B89220DE6667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[4]Sheet1!$D$1008:$DT$1008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9.5799999999999998E-4</c:v>
                </c:pt>
                <c:pt idx="3">
                  <c:v>3.4655605000000001E-3</c:v>
                </c:pt>
                <c:pt idx="4">
                  <c:v>6.208374E-3</c:v>
                </c:pt>
                <c:pt idx="5">
                  <c:v>1.0132555999999999E-2</c:v>
                </c:pt>
                <c:pt idx="6">
                  <c:v>1.4619882000000001E-2</c:v>
                </c:pt>
                <c:pt idx="7">
                  <c:v>1.6481844999999998E-2</c:v>
                </c:pt>
                <c:pt idx="8">
                  <c:v>1.3424848E-2</c:v>
                </c:pt>
                <c:pt idx="9">
                  <c:v>5.8524594999999997E-3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3.5734009999999999E-3</c:v>
                </c:pt>
                <c:pt idx="16">
                  <c:v>6.0791316999999996E-3</c:v>
                </c:pt>
                <c:pt idx="17">
                  <c:v>5.6789913000000001E-3</c:v>
                </c:pt>
                <c:pt idx="18">
                  <c:v>3.4095405000000001E-3</c:v>
                </c:pt>
                <c:pt idx="19">
                  <c:v>5.8200000000000005E-4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1.3911016E-3</c:v>
                </c:pt>
                <c:pt idx="25">
                  <c:v>4.3253735999999997E-3</c:v>
                </c:pt>
                <c:pt idx="26">
                  <c:v>8.5083899999999994E-3</c:v>
                </c:pt>
                <c:pt idx="27">
                  <c:v>1.2714756000000001E-2</c:v>
                </c:pt>
                <c:pt idx="28">
                  <c:v>1.6759654999999998E-2</c:v>
                </c:pt>
                <c:pt idx="29">
                  <c:v>2.0120358000000001E-2</c:v>
                </c:pt>
                <c:pt idx="30">
                  <c:v>2.2651807999999999E-2</c:v>
                </c:pt>
                <c:pt idx="31">
                  <c:v>2.4821296E-2</c:v>
                </c:pt>
                <c:pt idx="32">
                  <c:v>2.7643040000000001E-2</c:v>
                </c:pt>
                <c:pt idx="33">
                  <c:v>3.3465109999999999E-2</c:v>
                </c:pt>
                <c:pt idx="34">
                  <c:v>4.1538804999999998E-2</c:v>
                </c:pt>
                <c:pt idx="35">
                  <c:v>5.0350470000000001E-2</c:v>
                </c:pt>
                <c:pt idx="36">
                  <c:v>5.642353E-2</c:v>
                </c:pt>
                <c:pt idx="37">
                  <c:v>5.7901559999999998E-2</c:v>
                </c:pt>
                <c:pt idx="38">
                  <c:v>5.4752349999999998E-2</c:v>
                </c:pt>
                <c:pt idx="39">
                  <c:v>4.9547519999999998E-2</c:v>
                </c:pt>
                <c:pt idx="40">
                  <c:v>4.340604E-2</c:v>
                </c:pt>
                <c:pt idx="41">
                  <c:v>3.7480003999999997E-2</c:v>
                </c:pt>
                <c:pt idx="42">
                  <c:v>3.1634912000000001E-2</c:v>
                </c:pt>
                <c:pt idx="43">
                  <c:v>2.7061406999999999E-2</c:v>
                </c:pt>
                <c:pt idx="44">
                  <c:v>2.6176464E-2</c:v>
                </c:pt>
                <c:pt idx="45">
                  <c:v>2.8531753999999999E-2</c:v>
                </c:pt>
                <c:pt idx="46">
                  <c:v>3.1241537999999999E-2</c:v>
                </c:pt>
                <c:pt idx="47">
                  <c:v>3.1962637000000002E-2</c:v>
                </c:pt>
                <c:pt idx="48">
                  <c:v>3.1428758000000001E-2</c:v>
                </c:pt>
                <c:pt idx="49">
                  <c:v>3.1218108000000001E-2</c:v>
                </c:pt>
                <c:pt idx="50">
                  <c:v>3.1277988E-2</c:v>
                </c:pt>
                <c:pt idx="51">
                  <c:v>3.1148287E-2</c:v>
                </c:pt>
                <c:pt idx="52">
                  <c:v>3.1367249999999999E-2</c:v>
                </c:pt>
                <c:pt idx="53">
                  <c:v>3.2706196999999999E-2</c:v>
                </c:pt>
                <c:pt idx="54">
                  <c:v>3.5569749999999997E-2</c:v>
                </c:pt>
                <c:pt idx="55">
                  <c:v>4.0464546999999997E-2</c:v>
                </c:pt>
                <c:pt idx="56">
                  <c:v>4.6611885999999998E-2</c:v>
                </c:pt>
                <c:pt idx="57">
                  <c:v>5.4725844000000003E-2</c:v>
                </c:pt>
                <c:pt idx="58">
                  <c:v>6.3470260000000001E-2</c:v>
                </c:pt>
                <c:pt idx="59">
                  <c:v>6.91084E-2</c:v>
                </c:pt>
                <c:pt idx="60">
                  <c:v>6.8727140000000006E-2</c:v>
                </c:pt>
                <c:pt idx="61">
                  <c:v>6.4973600000000006E-2</c:v>
                </c:pt>
                <c:pt idx="62">
                  <c:v>6.1114120000000001E-2</c:v>
                </c:pt>
                <c:pt idx="63">
                  <c:v>5.7461113000000001E-2</c:v>
                </c:pt>
                <c:pt idx="64">
                  <c:v>5.1811606000000003E-2</c:v>
                </c:pt>
                <c:pt idx="65">
                  <c:v>4.4157676E-2</c:v>
                </c:pt>
                <c:pt idx="66">
                  <c:v>3.997788E-2</c:v>
                </c:pt>
                <c:pt idx="67">
                  <c:v>4.3710034000000002E-2</c:v>
                </c:pt>
                <c:pt idx="68">
                  <c:v>5.2688039999999998E-2</c:v>
                </c:pt>
                <c:pt idx="69">
                  <c:v>5.7345815000000001E-2</c:v>
                </c:pt>
                <c:pt idx="70">
                  <c:v>5.1335565999999999E-2</c:v>
                </c:pt>
                <c:pt idx="71">
                  <c:v>3.6118504000000003E-2</c:v>
                </c:pt>
                <c:pt idx="72">
                  <c:v>1.9428315000000002E-2</c:v>
                </c:pt>
                <c:pt idx="73">
                  <c:v>7.8354819999999995E-3</c:v>
                </c:pt>
                <c:pt idx="74">
                  <c:v>3.5198983000000001E-3</c:v>
                </c:pt>
                <c:pt idx="75">
                  <c:v>4.4453675000000002E-3</c:v>
                </c:pt>
                <c:pt idx="76">
                  <c:v>8.2892299999999999E-3</c:v>
                </c:pt>
                <c:pt idx="77">
                  <c:v>1.3416534000000001E-2</c:v>
                </c:pt>
                <c:pt idx="78">
                  <c:v>1.9514577000000002E-2</c:v>
                </c:pt>
                <c:pt idx="79">
                  <c:v>2.5448792000000001E-2</c:v>
                </c:pt>
                <c:pt idx="80">
                  <c:v>2.8399905E-2</c:v>
                </c:pt>
                <c:pt idx="81">
                  <c:v>2.5984995E-2</c:v>
                </c:pt>
                <c:pt idx="82">
                  <c:v>1.8130141999999998E-2</c:v>
                </c:pt>
                <c:pt idx="83">
                  <c:v>7.9215710000000005E-3</c:v>
                </c:pt>
                <c:pt idx="84">
                  <c:v>0</c:v>
                </c:pt>
                <c:pt idx="85">
                  <c:v>0</c:v>
                </c:pt>
                <c:pt idx="86">
                  <c:v>1.8045241999999999E-3</c:v>
                </c:pt>
                <c:pt idx="87">
                  <c:v>1.1045309E-2</c:v>
                </c:pt>
                <c:pt idx="88">
                  <c:v>2.1804443999999999E-2</c:v>
                </c:pt>
                <c:pt idx="89">
                  <c:v>3.1035071000000001E-2</c:v>
                </c:pt>
                <c:pt idx="90">
                  <c:v>3.6852356000000003E-2</c:v>
                </c:pt>
                <c:pt idx="91">
                  <c:v>3.9679747000000001E-2</c:v>
                </c:pt>
                <c:pt idx="92">
                  <c:v>3.9041575000000002E-2</c:v>
                </c:pt>
                <c:pt idx="93">
                  <c:v>3.7096992000000002E-2</c:v>
                </c:pt>
                <c:pt idx="94">
                  <c:v>3.4540295999999998E-2</c:v>
                </c:pt>
                <c:pt idx="95">
                  <c:v>3.0510071999999999E-2</c:v>
                </c:pt>
                <c:pt idx="96">
                  <c:v>2.8498616000000001E-2</c:v>
                </c:pt>
                <c:pt idx="97">
                  <c:v>2.7230310000000001E-2</c:v>
                </c:pt>
                <c:pt idx="98">
                  <c:v>2.6147967000000001E-2</c:v>
                </c:pt>
                <c:pt idx="99">
                  <c:v>2.5597926E-2</c:v>
                </c:pt>
                <c:pt idx="100">
                  <c:v>2.6296590000000002E-2</c:v>
                </c:pt>
                <c:pt idx="101">
                  <c:v>2.6816268000000001E-2</c:v>
                </c:pt>
                <c:pt idx="102">
                  <c:v>2.6615395999999999E-2</c:v>
                </c:pt>
                <c:pt idx="103">
                  <c:v>2.6806429E-2</c:v>
                </c:pt>
                <c:pt idx="104">
                  <c:v>2.6193266999999999E-2</c:v>
                </c:pt>
                <c:pt idx="105">
                  <c:v>2.4594043999999999E-2</c:v>
                </c:pt>
                <c:pt idx="106">
                  <c:v>2.1940927999999998E-2</c:v>
                </c:pt>
                <c:pt idx="107">
                  <c:v>1.8650262000000001E-2</c:v>
                </c:pt>
                <c:pt idx="108">
                  <c:v>1.4149095E-2</c:v>
                </c:pt>
                <c:pt idx="109">
                  <c:v>8.7798600000000004E-3</c:v>
                </c:pt>
                <c:pt idx="110">
                  <c:v>3.2300430000000002E-3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5897-4D8E-8D53-B89220DE6667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[4]Sheet1!$D$1009:$DT$1009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1.5548399E-3</c:v>
                </c:pt>
                <c:pt idx="3">
                  <c:v>4.6869855999999996E-3</c:v>
                </c:pt>
                <c:pt idx="4">
                  <c:v>7.4504456000000002E-3</c:v>
                </c:pt>
                <c:pt idx="5">
                  <c:v>1.0951702000000001E-2</c:v>
                </c:pt>
                <c:pt idx="6">
                  <c:v>1.4925282999999999E-2</c:v>
                </c:pt>
                <c:pt idx="7">
                  <c:v>1.6363809999999999E-2</c:v>
                </c:pt>
                <c:pt idx="8">
                  <c:v>1.2986533999999999E-2</c:v>
                </c:pt>
                <c:pt idx="9">
                  <c:v>5.2438425E-3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8.0699999999999996E-5</c:v>
                </c:pt>
                <c:pt idx="15">
                  <c:v>4.0281650000000002E-3</c:v>
                </c:pt>
                <c:pt idx="16">
                  <c:v>5.9913205999999998E-3</c:v>
                </c:pt>
                <c:pt idx="17">
                  <c:v>5.0729494999999999E-3</c:v>
                </c:pt>
                <c:pt idx="18">
                  <c:v>2.6098626999999999E-3</c:v>
                </c:pt>
                <c:pt idx="19">
                  <c:v>1.06E-5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9.0499999999999999E-4</c:v>
                </c:pt>
                <c:pt idx="24">
                  <c:v>3.1113544999999999E-3</c:v>
                </c:pt>
                <c:pt idx="25">
                  <c:v>5.7197096999999997E-3</c:v>
                </c:pt>
                <c:pt idx="26">
                  <c:v>9.5623960000000008E-3</c:v>
                </c:pt>
                <c:pt idx="27">
                  <c:v>1.3399398E-2</c:v>
                </c:pt>
                <c:pt idx="28">
                  <c:v>1.7159283000000001E-2</c:v>
                </c:pt>
                <c:pt idx="29">
                  <c:v>2.0311467E-2</c:v>
                </c:pt>
                <c:pt idx="30">
                  <c:v>2.2733985000000002E-2</c:v>
                </c:pt>
                <c:pt idx="31">
                  <c:v>2.4897011E-2</c:v>
                </c:pt>
                <c:pt idx="32">
                  <c:v>2.7897024999999999E-2</c:v>
                </c:pt>
                <c:pt idx="33">
                  <c:v>3.3890440000000001E-2</c:v>
                </c:pt>
                <c:pt idx="34">
                  <c:v>4.2130608E-2</c:v>
                </c:pt>
                <c:pt idx="35">
                  <c:v>5.1168613000000002E-2</c:v>
                </c:pt>
                <c:pt idx="36">
                  <c:v>5.7621125000000002E-2</c:v>
                </c:pt>
                <c:pt idx="37">
                  <c:v>5.9569284E-2</c:v>
                </c:pt>
                <c:pt idx="38">
                  <c:v>5.6928332999999998E-2</c:v>
                </c:pt>
                <c:pt idx="39">
                  <c:v>5.2038923000000001E-2</c:v>
                </c:pt>
                <c:pt idx="40">
                  <c:v>4.5860606999999998E-2</c:v>
                </c:pt>
                <c:pt idx="41">
                  <c:v>3.9546485999999999E-2</c:v>
                </c:pt>
                <c:pt idx="42">
                  <c:v>3.3164788000000001E-2</c:v>
                </c:pt>
                <c:pt idx="43">
                  <c:v>2.8089978000000002E-2</c:v>
                </c:pt>
                <c:pt idx="44">
                  <c:v>2.6932877000000001E-2</c:v>
                </c:pt>
                <c:pt idx="45">
                  <c:v>2.9331645E-2</c:v>
                </c:pt>
                <c:pt idx="46">
                  <c:v>3.2312720000000003E-2</c:v>
                </c:pt>
                <c:pt idx="47">
                  <c:v>3.3282142000000001E-2</c:v>
                </c:pt>
                <c:pt idx="48">
                  <c:v>3.264972E-2</c:v>
                </c:pt>
                <c:pt idx="49">
                  <c:v>3.1781532000000001E-2</c:v>
                </c:pt>
                <c:pt idx="50">
                  <c:v>3.0793259999999999E-2</c:v>
                </c:pt>
                <c:pt idx="51">
                  <c:v>2.9636220000000001E-2</c:v>
                </c:pt>
                <c:pt idx="52">
                  <c:v>2.9501867000000001E-2</c:v>
                </c:pt>
                <c:pt idx="53">
                  <c:v>3.1466279999999999E-2</c:v>
                </c:pt>
                <c:pt idx="54">
                  <c:v>3.5692043999999999E-2</c:v>
                </c:pt>
                <c:pt idx="55">
                  <c:v>4.1994671999999997E-2</c:v>
                </c:pt>
                <c:pt idx="56">
                  <c:v>4.8930257999999997E-2</c:v>
                </c:pt>
                <c:pt idx="57">
                  <c:v>5.7159599999999998E-2</c:v>
                </c:pt>
                <c:pt idx="58">
                  <c:v>6.5608780000000005E-2</c:v>
                </c:pt>
                <c:pt idx="59">
                  <c:v>7.0753940000000001E-2</c:v>
                </c:pt>
                <c:pt idx="60">
                  <c:v>6.9693759999999993E-2</c:v>
                </c:pt>
                <c:pt idx="61">
                  <c:v>6.5124639999999998E-2</c:v>
                </c:pt>
                <c:pt idx="62">
                  <c:v>6.0497589999999997E-2</c:v>
                </c:pt>
                <c:pt idx="63">
                  <c:v>5.6311554999999999E-2</c:v>
                </c:pt>
                <c:pt idx="64">
                  <c:v>5.0506049999999997E-2</c:v>
                </c:pt>
                <c:pt idx="65">
                  <c:v>4.2992674000000002E-2</c:v>
                </c:pt>
                <c:pt idx="66">
                  <c:v>3.9064776000000002E-2</c:v>
                </c:pt>
                <c:pt idx="67">
                  <c:v>4.2983177999999997E-2</c:v>
                </c:pt>
                <c:pt idx="68">
                  <c:v>5.2039769999999999E-2</c:v>
                </c:pt>
                <c:pt idx="69">
                  <c:v>5.6760073000000001E-2</c:v>
                </c:pt>
                <c:pt idx="70">
                  <c:v>5.096121E-2</c:v>
                </c:pt>
                <c:pt idx="71">
                  <c:v>3.6094647000000001E-2</c:v>
                </c:pt>
                <c:pt idx="72">
                  <c:v>1.9697912000000001E-2</c:v>
                </c:pt>
                <c:pt idx="73">
                  <c:v>8.0921180000000006E-3</c:v>
                </c:pt>
                <c:pt idx="74">
                  <c:v>3.3614777000000001E-3</c:v>
                </c:pt>
                <c:pt idx="75">
                  <c:v>3.6128190999999998E-3</c:v>
                </c:pt>
                <c:pt idx="76">
                  <c:v>6.7724949999999999E-3</c:v>
                </c:pt>
                <c:pt idx="77">
                  <c:v>1.1458813999999999E-2</c:v>
                </c:pt>
                <c:pt idx="78">
                  <c:v>1.7385405E-2</c:v>
                </c:pt>
                <c:pt idx="79">
                  <c:v>2.3409398000000001E-2</c:v>
                </c:pt>
                <c:pt idx="80">
                  <c:v>2.6741236000000002E-2</c:v>
                </c:pt>
                <c:pt idx="81">
                  <c:v>2.5066225000000001E-2</c:v>
                </c:pt>
                <c:pt idx="82">
                  <c:v>1.8316389999999998E-2</c:v>
                </c:pt>
                <c:pt idx="83">
                  <c:v>9.3893090000000002E-3</c:v>
                </c:pt>
                <c:pt idx="84">
                  <c:v>2.2844174000000001E-3</c:v>
                </c:pt>
                <c:pt idx="85">
                  <c:v>5.31E-4</c:v>
                </c:pt>
                <c:pt idx="86">
                  <c:v>5.0541516E-3</c:v>
                </c:pt>
                <c:pt idx="87">
                  <c:v>1.3768927E-2</c:v>
                </c:pt>
                <c:pt idx="88">
                  <c:v>2.3698255000000001E-2</c:v>
                </c:pt>
                <c:pt idx="89">
                  <c:v>3.198003E-2</c:v>
                </c:pt>
                <c:pt idx="90">
                  <c:v>3.6831398000000001E-2</c:v>
                </c:pt>
                <c:pt idx="91">
                  <c:v>3.8887720000000001E-2</c:v>
                </c:pt>
                <c:pt idx="92">
                  <c:v>3.7905023000000003E-2</c:v>
                </c:pt>
                <c:pt idx="93">
                  <c:v>3.5997889999999998E-2</c:v>
                </c:pt>
                <c:pt idx="94">
                  <c:v>3.3682413000000001E-2</c:v>
                </c:pt>
                <c:pt idx="95">
                  <c:v>2.9861188E-2</c:v>
                </c:pt>
                <c:pt idx="96">
                  <c:v>2.7948746E-2</c:v>
                </c:pt>
                <c:pt idx="97">
                  <c:v>2.6574404999999999E-2</c:v>
                </c:pt>
                <c:pt idx="98">
                  <c:v>2.5186340000000002E-2</c:v>
                </c:pt>
                <c:pt idx="99">
                  <c:v>2.4282034000000001E-2</c:v>
                </c:pt>
                <c:pt idx="100">
                  <c:v>2.4777552000000001E-2</c:v>
                </c:pt>
                <c:pt idx="101">
                  <c:v>2.5281400999999998E-2</c:v>
                </c:pt>
                <c:pt idx="102">
                  <c:v>2.5060153000000002E-2</c:v>
                </c:pt>
                <c:pt idx="103">
                  <c:v>2.5392352E-2</c:v>
                </c:pt>
                <c:pt idx="104">
                  <c:v>2.5037602999999999E-2</c:v>
                </c:pt>
                <c:pt idx="105">
                  <c:v>2.3756722000000001E-2</c:v>
                </c:pt>
                <c:pt idx="106">
                  <c:v>2.1470276999999999E-2</c:v>
                </c:pt>
                <c:pt idx="107">
                  <c:v>1.8564027E-2</c:v>
                </c:pt>
                <c:pt idx="108">
                  <c:v>1.4459684E-2</c:v>
                </c:pt>
                <c:pt idx="109">
                  <c:v>9.4516530000000008E-3</c:v>
                </c:pt>
                <c:pt idx="110">
                  <c:v>4.2167079999999996E-3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5897-4D8E-8D53-B89220DE6667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[4]Sheet1!$D$1010:$DT$1010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1.1862062E-3</c:v>
                </c:pt>
                <c:pt idx="3">
                  <c:v>3.9532830000000001E-3</c:v>
                </c:pt>
                <c:pt idx="4">
                  <c:v>6.5448103000000004E-3</c:v>
                </c:pt>
                <c:pt idx="5">
                  <c:v>1.00758085E-2</c:v>
                </c:pt>
                <c:pt idx="6">
                  <c:v>1.4182126999999999E-2</c:v>
                </c:pt>
                <c:pt idx="7">
                  <c:v>1.5939927E-2</c:v>
                </c:pt>
                <c:pt idx="8">
                  <c:v>1.3071196E-2</c:v>
                </c:pt>
                <c:pt idx="9">
                  <c:v>5.8288224999999997E-3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3.5540753E-3</c:v>
                </c:pt>
                <c:pt idx="16">
                  <c:v>5.8961209999999998E-3</c:v>
                </c:pt>
                <c:pt idx="17">
                  <c:v>5.4406039999999999E-3</c:v>
                </c:pt>
                <c:pt idx="18">
                  <c:v>3.2555987E-3</c:v>
                </c:pt>
                <c:pt idx="19">
                  <c:v>5.4799999999999998E-4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1.4853757E-3</c:v>
                </c:pt>
                <c:pt idx="25">
                  <c:v>4.1795516999999999E-3</c:v>
                </c:pt>
                <c:pt idx="26">
                  <c:v>8.1832099999999998E-3</c:v>
                </c:pt>
                <c:pt idx="27">
                  <c:v>1.2335703999999999E-2</c:v>
                </c:pt>
                <c:pt idx="28">
                  <c:v>1.6434936000000001E-2</c:v>
                </c:pt>
                <c:pt idx="29">
                  <c:v>1.9882496E-2</c:v>
                </c:pt>
                <c:pt idx="30">
                  <c:v>2.2504858999999999E-2</c:v>
                </c:pt>
                <c:pt idx="31">
                  <c:v>2.4754107000000001E-2</c:v>
                </c:pt>
                <c:pt idx="32">
                  <c:v>2.7675042E-2</c:v>
                </c:pt>
                <c:pt idx="33">
                  <c:v>3.3544394999999998E-2</c:v>
                </c:pt>
                <c:pt idx="34">
                  <c:v>4.1622623999999997E-2</c:v>
                </c:pt>
                <c:pt idx="35">
                  <c:v>5.0352189999999998E-2</c:v>
                </c:pt>
                <c:pt idx="36">
                  <c:v>5.6266554000000003E-2</c:v>
                </c:pt>
                <c:pt idx="37">
                  <c:v>5.7546142000000002E-2</c:v>
                </c:pt>
                <c:pt idx="38">
                  <c:v>5.4218750000000003E-2</c:v>
                </c:pt>
                <c:pt idx="39">
                  <c:v>4.8942630000000001E-2</c:v>
                </c:pt>
                <c:pt idx="40">
                  <c:v>4.2898957000000001E-2</c:v>
                </c:pt>
                <c:pt idx="41">
                  <c:v>3.7127946000000002E-2</c:v>
                </c:pt>
                <c:pt idx="42">
                  <c:v>3.1519619999999998E-2</c:v>
                </c:pt>
                <c:pt idx="43">
                  <c:v>2.7217470000000001E-2</c:v>
                </c:pt>
                <c:pt idx="44">
                  <c:v>2.6551714000000001E-2</c:v>
                </c:pt>
                <c:pt idx="45">
                  <c:v>2.8953550000000002E-2</c:v>
                </c:pt>
                <c:pt idx="46">
                  <c:v>3.1481132000000002E-2</c:v>
                </c:pt>
                <c:pt idx="47">
                  <c:v>3.1918330000000002E-2</c:v>
                </c:pt>
                <c:pt idx="48">
                  <c:v>3.117874E-2</c:v>
                </c:pt>
                <c:pt idx="49">
                  <c:v>3.0953797000000002E-2</c:v>
                </c:pt>
                <c:pt idx="50">
                  <c:v>3.1139506000000001E-2</c:v>
                </c:pt>
                <c:pt idx="51">
                  <c:v>3.1165953999999999E-2</c:v>
                </c:pt>
                <c:pt idx="52">
                  <c:v>3.1480674E-2</c:v>
                </c:pt>
                <c:pt idx="53">
                  <c:v>3.2827064000000003E-2</c:v>
                </c:pt>
                <c:pt idx="54">
                  <c:v>3.5641536000000001E-2</c:v>
                </c:pt>
                <c:pt idx="55">
                  <c:v>4.0474426000000001E-2</c:v>
                </c:pt>
                <c:pt idx="56">
                  <c:v>4.6571700000000001E-2</c:v>
                </c:pt>
                <c:pt idx="57">
                  <c:v>5.4661397E-2</c:v>
                </c:pt>
                <c:pt idx="58">
                  <c:v>6.3360920000000001E-2</c:v>
                </c:pt>
                <c:pt idx="59">
                  <c:v>6.8936300000000006E-2</c:v>
                </c:pt>
                <c:pt idx="60">
                  <c:v>6.853679E-2</c:v>
                </c:pt>
                <c:pt idx="61">
                  <c:v>6.4841256E-2</c:v>
                </c:pt>
                <c:pt idx="62">
                  <c:v>6.1102204E-2</c:v>
                </c:pt>
                <c:pt idx="63">
                  <c:v>5.7546433000000001E-2</c:v>
                </c:pt>
                <c:pt idx="64">
                  <c:v>5.1892523000000003E-2</c:v>
                </c:pt>
                <c:pt idx="65">
                  <c:v>4.4122458000000003E-2</c:v>
                </c:pt>
                <c:pt idx="66">
                  <c:v>3.9861399999999998E-2</c:v>
                </c:pt>
                <c:pt idx="67">
                  <c:v>4.3669560000000003E-2</c:v>
                </c:pt>
                <c:pt idx="68">
                  <c:v>5.2869916000000003E-2</c:v>
                </c:pt>
                <c:pt idx="69">
                  <c:v>5.7727747000000003E-2</c:v>
                </c:pt>
                <c:pt idx="70">
                  <c:v>5.1749444999999998E-2</c:v>
                </c:pt>
                <c:pt idx="71">
                  <c:v>3.6383733000000001E-2</c:v>
                </c:pt>
                <c:pt idx="72">
                  <c:v>1.948921E-2</c:v>
                </c:pt>
                <c:pt idx="73">
                  <c:v>7.7508029999999997E-3</c:v>
                </c:pt>
                <c:pt idx="74">
                  <c:v>3.3362844999999999E-3</c:v>
                </c:pt>
                <c:pt idx="75">
                  <c:v>4.1855199999999999E-3</c:v>
                </c:pt>
                <c:pt idx="76">
                  <c:v>8.0114980000000006E-3</c:v>
                </c:pt>
                <c:pt idx="77">
                  <c:v>1.327237E-2</c:v>
                </c:pt>
                <c:pt idx="78">
                  <c:v>1.9616209999999999E-2</c:v>
                </c:pt>
                <c:pt idx="79">
                  <c:v>2.5771704999999999E-2</c:v>
                </c:pt>
                <c:pt idx="80">
                  <c:v>2.8815377999999999E-2</c:v>
                </c:pt>
                <c:pt idx="81">
                  <c:v>2.6366285999999999E-2</c:v>
                </c:pt>
                <c:pt idx="82">
                  <c:v>1.8407296E-2</c:v>
                </c:pt>
                <c:pt idx="83">
                  <c:v>8.0607879999999993E-3</c:v>
                </c:pt>
                <c:pt idx="84">
                  <c:v>0</c:v>
                </c:pt>
                <c:pt idx="85">
                  <c:v>0</c:v>
                </c:pt>
                <c:pt idx="86">
                  <c:v>1.6252791999999999E-3</c:v>
                </c:pt>
                <c:pt idx="87">
                  <c:v>1.0877493E-2</c:v>
                </c:pt>
                <c:pt idx="88">
                  <c:v>2.1666495000000001E-2</c:v>
                </c:pt>
                <c:pt idx="89">
                  <c:v>3.0912077E-2</c:v>
                </c:pt>
                <c:pt idx="90">
                  <c:v>3.673452E-2</c:v>
                </c:pt>
                <c:pt idx="91">
                  <c:v>3.9523434000000003E-2</c:v>
                </c:pt>
                <c:pt idx="92">
                  <c:v>3.8823120000000003E-2</c:v>
                </c:pt>
                <c:pt idx="93">
                  <c:v>3.6803233999999997E-2</c:v>
                </c:pt>
                <c:pt idx="94">
                  <c:v>3.4187555000000001E-2</c:v>
                </c:pt>
                <c:pt idx="95">
                  <c:v>3.0127716999999998E-2</c:v>
                </c:pt>
                <c:pt idx="96">
                  <c:v>2.8107703000000001E-2</c:v>
                </c:pt>
                <c:pt idx="97">
                  <c:v>2.6896797E-2</c:v>
                </c:pt>
                <c:pt idx="98">
                  <c:v>2.5915265E-2</c:v>
                </c:pt>
                <c:pt idx="99">
                  <c:v>2.5491282000000001E-2</c:v>
                </c:pt>
                <c:pt idx="100">
                  <c:v>2.6303703000000001E-2</c:v>
                </c:pt>
                <c:pt idx="101">
                  <c:v>2.6898690999999999E-2</c:v>
                </c:pt>
                <c:pt idx="102">
                  <c:v>2.6782032000000001E-2</c:v>
                </c:pt>
                <c:pt idx="103">
                  <c:v>2.7017650000000001E-2</c:v>
                </c:pt>
                <c:pt idx="104">
                  <c:v>2.6425852E-2</c:v>
                </c:pt>
                <c:pt idx="105">
                  <c:v>2.4829560000000001E-2</c:v>
                </c:pt>
                <c:pt idx="106">
                  <c:v>2.2164691E-2</c:v>
                </c:pt>
                <c:pt idx="107">
                  <c:v>1.8875613999999999E-2</c:v>
                </c:pt>
                <c:pt idx="108">
                  <c:v>1.4341501E-2</c:v>
                </c:pt>
                <c:pt idx="109">
                  <c:v>8.9451930000000006E-3</c:v>
                </c:pt>
                <c:pt idx="110">
                  <c:v>3.3839305E-3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5897-4D8E-8D53-B89220DE6667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[4]Sheet1!$D$1011:$DT$1011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1.4014061E-3</c:v>
                </c:pt>
                <c:pt idx="3">
                  <c:v>3.6559880000000002E-3</c:v>
                </c:pt>
                <c:pt idx="4">
                  <c:v>5.9564350000000004E-3</c:v>
                </c:pt>
                <c:pt idx="5">
                  <c:v>9.5681250000000002E-3</c:v>
                </c:pt>
                <c:pt idx="6">
                  <c:v>1.4060969E-2</c:v>
                </c:pt>
                <c:pt idx="7">
                  <c:v>1.6178548000000001E-2</c:v>
                </c:pt>
                <c:pt idx="8">
                  <c:v>1.3392921E-2</c:v>
                </c:pt>
                <c:pt idx="9">
                  <c:v>5.9414836999999998E-3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3.9145522999999996E-3</c:v>
                </c:pt>
                <c:pt idx="16">
                  <c:v>6.4001880000000002E-3</c:v>
                </c:pt>
                <c:pt idx="17">
                  <c:v>5.8847646999999996E-3</c:v>
                </c:pt>
                <c:pt idx="18">
                  <c:v>3.5663072E-3</c:v>
                </c:pt>
                <c:pt idx="19">
                  <c:v>7.3300000000000004E-4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1.1169557E-3</c:v>
                </c:pt>
                <c:pt idx="25">
                  <c:v>3.8165836999999999E-3</c:v>
                </c:pt>
                <c:pt idx="26">
                  <c:v>7.8617600000000006E-3</c:v>
                </c:pt>
                <c:pt idx="27">
                  <c:v>1.2037711E-2</c:v>
                </c:pt>
                <c:pt idx="28">
                  <c:v>1.6147207E-2</c:v>
                </c:pt>
                <c:pt idx="29">
                  <c:v>1.9700937000000002E-2</c:v>
                </c:pt>
                <c:pt idx="30">
                  <c:v>2.2545480999999999E-2</c:v>
                </c:pt>
                <c:pt idx="31">
                  <c:v>2.5099788000000001E-2</c:v>
                </c:pt>
                <c:pt idx="32">
                  <c:v>2.8229875000000001E-2</c:v>
                </c:pt>
                <c:pt idx="33">
                  <c:v>3.4120254000000003E-2</c:v>
                </c:pt>
                <c:pt idx="34">
                  <c:v>4.2036709999999998E-2</c:v>
                </c:pt>
                <c:pt idx="35">
                  <c:v>5.059773E-2</c:v>
                </c:pt>
                <c:pt idx="36">
                  <c:v>5.6473130000000003E-2</c:v>
                </c:pt>
                <c:pt idx="37">
                  <c:v>5.7809281999999997E-2</c:v>
                </c:pt>
                <c:pt idx="38">
                  <c:v>5.4583956000000003E-2</c:v>
                </c:pt>
                <c:pt idx="39">
                  <c:v>4.9263895000000002E-2</c:v>
                </c:pt>
                <c:pt idx="40">
                  <c:v>4.2980954000000002E-2</c:v>
                </c:pt>
                <c:pt idx="41">
                  <c:v>3.6921336999999999E-2</c:v>
                </c:pt>
                <c:pt idx="42">
                  <c:v>3.1106480999999998E-2</c:v>
                </c:pt>
                <c:pt idx="43">
                  <c:v>2.6801100000000001E-2</c:v>
                </c:pt>
                <c:pt idx="44">
                  <c:v>2.6296584000000001E-2</c:v>
                </c:pt>
                <c:pt idx="45">
                  <c:v>2.8933637000000002E-2</c:v>
                </c:pt>
                <c:pt idx="46">
                  <c:v>3.1681362999999997E-2</c:v>
                </c:pt>
                <c:pt idx="47">
                  <c:v>3.2244433000000003E-2</c:v>
                </c:pt>
                <c:pt idx="48">
                  <c:v>3.1460862999999999E-2</c:v>
                </c:pt>
                <c:pt idx="49">
                  <c:v>3.1043522E-2</c:v>
                </c:pt>
                <c:pt idx="50">
                  <c:v>3.0996599999999999E-2</c:v>
                </c:pt>
                <c:pt idx="51">
                  <c:v>3.0929970000000001E-2</c:v>
                </c:pt>
                <c:pt idx="52">
                  <c:v>3.1342134000000001E-2</c:v>
                </c:pt>
                <c:pt idx="53">
                  <c:v>3.2894163999999997E-2</c:v>
                </c:pt>
                <c:pt idx="54">
                  <c:v>3.5866715E-2</c:v>
                </c:pt>
                <c:pt idx="55">
                  <c:v>4.0722283999999997E-2</c:v>
                </c:pt>
                <c:pt idx="56">
                  <c:v>4.6695482000000003E-2</c:v>
                </c:pt>
                <c:pt idx="57">
                  <c:v>5.4617904000000002E-2</c:v>
                </c:pt>
                <c:pt idx="58">
                  <c:v>6.3208159999999999E-2</c:v>
                </c:pt>
                <c:pt idx="59">
                  <c:v>6.8743499999999999E-2</c:v>
                </c:pt>
                <c:pt idx="60">
                  <c:v>6.8310979999999993E-2</c:v>
                </c:pt>
                <c:pt idx="61">
                  <c:v>6.4518556000000005E-2</c:v>
                </c:pt>
                <c:pt idx="62">
                  <c:v>6.0655463E-2</c:v>
                </c:pt>
                <c:pt idx="63">
                  <c:v>5.7075225E-2</c:v>
                </c:pt>
                <c:pt idx="64">
                  <c:v>5.1612305999999997E-2</c:v>
                </c:pt>
                <c:pt idx="65">
                  <c:v>4.4186264000000003E-2</c:v>
                </c:pt>
                <c:pt idx="66">
                  <c:v>4.0207350000000003E-2</c:v>
                </c:pt>
                <c:pt idx="67">
                  <c:v>4.4064569999999997E-2</c:v>
                </c:pt>
                <c:pt idx="68">
                  <c:v>5.3064868000000001E-2</c:v>
                </c:pt>
                <c:pt idx="69">
                  <c:v>5.7681799999999998E-2</c:v>
                </c:pt>
                <c:pt idx="70">
                  <c:v>5.1616248000000003E-2</c:v>
                </c:pt>
                <c:pt idx="71">
                  <c:v>3.6346793000000002E-2</c:v>
                </c:pt>
                <c:pt idx="72">
                  <c:v>1.9613546999999999E-2</c:v>
                </c:pt>
                <c:pt idx="73">
                  <c:v>7.9662159999999999E-3</c:v>
                </c:pt>
                <c:pt idx="74">
                  <c:v>3.5309514000000002E-3</c:v>
                </c:pt>
                <c:pt idx="75">
                  <c:v>4.2841579999999997E-3</c:v>
                </c:pt>
                <c:pt idx="76">
                  <c:v>7.9748119999999995E-3</c:v>
                </c:pt>
                <c:pt idx="77">
                  <c:v>1.3074839E-2</c:v>
                </c:pt>
                <c:pt idx="78">
                  <c:v>1.930482E-2</c:v>
                </c:pt>
                <c:pt idx="79">
                  <c:v>2.5498198E-2</c:v>
                </c:pt>
                <c:pt idx="80">
                  <c:v>2.8748975999999999E-2</c:v>
                </c:pt>
                <c:pt idx="81">
                  <c:v>2.6565452999999999E-2</c:v>
                </c:pt>
                <c:pt idx="82">
                  <c:v>1.8789542999999999E-2</c:v>
                </c:pt>
                <c:pt idx="83">
                  <c:v>8.4762380000000005E-3</c:v>
                </c:pt>
                <c:pt idx="84">
                  <c:v>0</c:v>
                </c:pt>
                <c:pt idx="85">
                  <c:v>0</c:v>
                </c:pt>
                <c:pt idx="86">
                  <c:v>1.6271996E-3</c:v>
                </c:pt>
                <c:pt idx="87">
                  <c:v>1.0769320000000001E-2</c:v>
                </c:pt>
                <c:pt idx="88">
                  <c:v>2.1489594000000001E-2</c:v>
                </c:pt>
                <c:pt idx="89">
                  <c:v>3.0697822999999999E-2</c:v>
                </c:pt>
                <c:pt idx="90">
                  <c:v>3.6520234999999998E-2</c:v>
                </c:pt>
                <c:pt idx="91">
                  <c:v>3.9338272000000001E-2</c:v>
                </c:pt>
                <c:pt idx="92">
                  <c:v>3.8683053000000002E-2</c:v>
                </c:pt>
                <c:pt idx="93">
                  <c:v>3.6707690000000001E-2</c:v>
                </c:pt>
                <c:pt idx="94">
                  <c:v>3.4113925000000003E-2</c:v>
                </c:pt>
                <c:pt idx="95">
                  <c:v>3.007891E-2</c:v>
                </c:pt>
                <c:pt idx="96">
                  <c:v>2.8088951000000001E-2</c:v>
                </c:pt>
                <c:pt idx="97">
                  <c:v>2.6899693999999998E-2</c:v>
                </c:pt>
                <c:pt idx="98">
                  <c:v>2.5931636000000001E-2</c:v>
                </c:pt>
                <c:pt idx="99">
                  <c:v>2.5510594000000001E-2</c:v>
                </c:pt>
                <c:pt idx="100">
                  <c:v>2.6328107E-2</c:v>
                </c:pt>
                <c:pt idx="101">
                  <c:v>2.6903725999999999E-2</c:v>
                </c:pt>
                <c:pt idx="102">
                  <c:v>2.6794680000000001E-2</c:v>
                </c:pt>
                <c:pt idx="103">
                  <c:v>2.7053641E-2</c:v>
                </c:pt>
                <c:pt idx="104">
                  <c:v>2.6484879999999999E-2</c:v>
                </c:pt>
                <c:pt idx="105">
                  <c:v>2.4909422000000001E-2</c:v>
                </c:pt>
                <c:pt idx="106">
                  <c:v>2.2261163E-2</c:v>
                </c:pt>
                <c:pt idx="107">
                  <c:v>1.8982582000000001E-2</c:v>
                </c:pt>
                <c:pt idx="108">
                  <c:v>1.4450872999999999E-2</c:v>
                </c:pt>
                <c:pt idx="109">
                  <c:v>9.0459459999999992E-3</c:v>
                </c:pt>
                <c:pt idx="110">
                  <c:v>3.4670491999999999E-3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5897-4D8E-8D53-B89220DE6667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[4]Sheet1!$D$1012:$DT$1012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1.0444969000000001E-3</c:v>
                </c:pt>
                <c:pt idx="3">
                  <c:v>4.2524319999999996E-3</c:v>
                </c:pt>
                <c:pt idx="4">
                  <c:v>7.0257983000000003E-3</c:v>
                </c:pt>
                <c:pt idx="5">
                  <c:v>1.0633576E-2</c:v>
                </c:pt>
                <c:pt idx="6">
                  <c:v>1.4781897E-2</c:v>
                </c:pt>
                <c:pt idx="7">
                  <c:v>1.6391053999999999E-2</c:v>
                </c:pt>
                <c:pt idx="8">
                  <c:v>1.3107384999999999E-2</c:v>
                </c:pt>
                <c:pt idx="9">
                  <c:v>5.39712E-3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3.7131807999999998E-3</c:v>
                </c:pt>
                <c:pt idx="16">
                  <c:v>5.8901520000000001E-3</c:v>
                </c:pt>
                <c:pt idx="17">
                  <c:v>5.3326896999999996E-3</c:v>
                </c:pt>
                <c:pt idx="18">
                  <c:v>3.1294579999999999E-3</c:v>
                </c:pt>
                <c:pt idx="19">
                  <c:v>5.3899999999999998E-4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3.5E-4</c:v>
                </c:pt>
                <c:pt idx="24">
                  <c:v>2.5302889999999998E-3</c:v>
                </c:pt>
                <c:pt idx="25">
                  <c:v>5.1705166999999998E-3</c:v>
                </c:pt>
                <c:pt idx="26">
                  <c:v>9.0491319999999997E-3</c:v>
                </c:pt>
                <c:pt idx="27">
                  <c:v>1.2984193999999999E-2</c:v>
                </c:pt>
                <c:pt idx="28">
                  <c:v>1.6915072E-2</c:v>
                </c:pt>
                <c:pt idx="29">
                  <c:v>2.0257753999999999E-2</c:v>
                </c:pt>
                <c:pt idx="30">
                  <c:v>2.2795895E-2</c:v>
                </c:pt>
                <c:pt idx="31">
                  <c:v>2.4951734E-2</c:v>
                </c:pt>
                <c:pt idx="32">
                  <c:v>2.7841057999999998E-2</c:v>
                </c:pt>
                <c:pt idx="33">
                  <c:v>3.374833E-2</c:v>
                </c:pt>
                <c:pt idx="34">
                  <c:v>4.1953539999999998E-2</c:v>
                </c:pt>
                <c:pt idx="35">
                  <c:v>5.0909698000000003E-2</c:v>
                </c:pt>
                <c:pt idx="36">
                  <c:v>5.7179430000000003E-2</c:v>
                </c:pt>
                <c:pt idx="37">
                  <c:v>5.8918457E-2</c:v>
                </c:pt>
                <c:pt idx="38">
                  <c:v>5.6138809999999997E-2</c:v>
                </c:pt>
                <c:pt idx="39">
                  <c:v>5.1241130000000003E-2</c:v>
                </c:pt>
                <c:pt idx="40">
                  <c:v>4.5203420000000001E-2</c:v>
                </c:pt>
                <c:pt idx="41">
                  <c:v>3.9062455000000003E-2</c:v>
                </c:pt>
                <c:pt idx="42">
                  <c:v>3.2873413999999997E-2</c:v>
                </c:pt>
                <c:pt idx="43">
                  <c:v>2.8009956999999999E-2</c:v>
                </c:pt>
                <c:pt idx="44">
                  <c:v>2.700025E-2</c:v>
                </c:pt>
                <c:pt idx="45">
                  <c:v>2.9379764999999999E-2</c:v>
                </c:pt>
                <c:pt idx="46">
                  <c:v>3.2146050000000002E-2</c:v>
                </c:pt>
                <c:pt idx="47">
                  <c:v>3.2856620000000003E-2</c:v>
                </c:pt>
                <c:pt idx="48">
                  <c:v>3.2142076999999998E-2</c:v>
                </c:pt>
                <c:pt idx="49">
                  <c:v>3.1494606000000001E-2</c:v>
                </c:pt>
                <c:pt idx="50">
                  <c:v>3.0906784999999999E-2</c:v>
                </c:pt>
                <c:pt idx="51">
                  <c:v>3.0162274999999999E-2</c:v>
                </c:pt>
                <c:pt idx="52">
                  <c:v>3.0224403E-2</c:v>
                </c:pt>
                <c:pt idx="53">
                  <c:v>3.2047199999999998E-2</c:v>
                </c:pt>
                <c:pt idx="54">
                  <c:v>3.5856638000000003E-2</c:v>
                </c:pt>
                <c:pt idx="55">
                  <c:v>4.1668813999999998E-2</c:v>
                </c:pt>
                <c:pt idx="56">
                  <c:v>4.8283237999999999E-2</c:v>
                </c:pt>
                <c:pt idx="57">
                  <c:v>5.6408281999999997E-2</c:v>
                </c:pt>
                <c:pt idx="58">
                  <c:v>6.492858E-2</c:v>
                </c:pt>
                <c:pt idx="59">
                  <c:v>7.0246690000000001E-2</c:v>
                </c:pt>
                <c:pt idx="60">
                  <c:v>6.9441610000000001E-2</c:v>
                </c:pt>
                <c:pt idx="61">
                  <c:v>6.5144099999999996E-2</c:v>
                </c:pt>
                <c:pt idx="62">
                  <c:v>6.072839E-2</c:v>
                </c:pt>
                <c:pt idx="63">
                  <c:v>5.6646625999999999E-2</c:v>
                </c:pt>
                <c:pt idx="64">
                  <c:v>5.0835866E-2</c:v>
                </c:pt>
                <c:pt idx="65">
                  <c:v>4.3268260000000003E-2</c:v>
                </c:pt>
                <c:pt idx="66">
                  <c:v>3.9305788000000001E-2</c:v>
                </c:pt>
                <c:pt idx="67">
                  <c:v>4.3235469999999998E-2</c:v>
                </c:pt>
                <c:pt idx="68">
                  <c:v>5.2337113999999997E-2</c:v>
                </c:pt>
                <c:pt idx="69">
                  <c:v>5.7065499999999998E-2</c:v>
                </c:pt>
                <c:pt idx="70">
                  <c:v>5.1165019999999999E-2</c:v>
                </c:pt>
                <c:pt idx="71">
                  <c:v>3.6106053999999999E-2</c:v>
                </c:pt>
                <c:pt idx="72">
                  <c:v>1.9511345999999999E-2</c:v>
                </c:pt>
                <c:pt idx="73">
                  <c:v>7.8164459999999995E-3</c:v>
                </c:pt>
                <c:pt idx="74">
                  <c:v>3.189487E-3</c:v>
                </c:pt>
                <c:pt idx="75">
                  <c:v>3.7241959999999999E-3</c:v>
                </c:pt>
                <c:pt idx="76">
                  <c:v>7.2512840000000002E-3</c:v>
                </c:pt>
                <c:pt idx="77">
                  <c:v>1.2240753E-2</c:v>
                </c:pt>
                <c:pt idx="78">
                  <c:v>1.8327631E-2</c:v>
                </c:pt>
                <c:pt idx="79">
                  <c:v>2.4343284E-2</c:v>
                </c:pt>
                <c:pt idx="80">
                  <c:v>2.7511751000000001E-2</c:v>
                </c:pt>
                <c:pt idx="81">
                  <c:v>2.5527569E-2</c:v>
                </c:pt>
                <c:pt idx="82">
                  <c:v>1.8325193E-2</c:v>
                </c:pt>
                <c:pt idx="83">
                  <c:v>8.8696250000000008E-3</c:v>
                </c:pt>
                <c:pt idx="84">
                  <c:v>1.2840873E-3</c:v>
                </c:pt>
                <c:pt idx="85">
                  <c:v>0</c:v>
                </c:pt>
                <c:pt idx="86">
                  <c:v>3.7977456000000001E-3</c:v>
                </c:pt>
                <c:pt idx="87">
                  <c:v>1.2739683999999999E-2</c:v>
                </c:pt>
                <c:pt idx="88">
                  <c:v>2.3023490000000001E-2</c:v>
                </c:pt>
                <c:pt idx="89">
                  <c:v>3.1679842999999999E-2</c:v>
                </c:pt>
                <c:pt idx="90">
                  <c:v>3.6918289999999999E-2</c:v>
                </c:pt>
                <c:pt idx="91">
                  <c:v>3.9264015999999999E-2</c:v>
                </c:pt>
                <c:pt idx="92">
                  <c:v>3.8397223000000001E-2</c:v>
                </c:pt>
                <c:pt idx="93">
                  <c:v>3.6438684999999998E-2</c:v>
                </c:pt>
                <c:pt idx="94">
                  <c:v>3.3977783999999997E-2</c:v>
                </c:pt>
                <c:pt idx="95">
                  <c:v>3.0030556E-2</c:v>
                </c:pt>
                <c:pt idx="96">
                  <c:v>2.8038773999999999E-2</c:v>
                </c:pt>
                <c:pt idx="97">
                  <c:v>2.6679913999999999E-2</c:v>
                </c:pt>
                <c:pt idx="98">
                  <c:v>2.5401435999999999E-2</c:v>
                </c:pt>
                <c:pt idx="99">
                  <c:v>2.4645853999999998E-2</c:v>
                </c:pt>
                <c:pt idx="100">
                  <c:v>2.5249857000000001E-2</c:v>
                </c:pt>
                <c:pt idx="101">
                  <c:v>2.5793587999999999E-2</c:v>
                </c:pt>
                <c:pt idx="102">
                  <c:v>2.5633410999999998E-2</c:v>
                </c:pt>
                <c:pt idx="103">
                  <c:v>2.5963256000000001E-2</c:v>
                </c:pt>
                <c:pt idx="104">
                  <c:v>2.5556481999999998E-2</c:v>
                </c:pt>
                <c:pt idx="105">
                  <c:v>2.4193040999999998E-2</c:v>
                </c:pt>
                <c:pt idx="106">
                  <c:v>2.1796276999999999E-2</c:v>
                </c:pt>
                <c:pt idx="107">
                  <c:v>1.8768376E-2</c:v>
                </c:pt>
                <c:pt idx="108">
                  <c:v>1.4521439000000001E-2</c:v>
                </c:pt>
                <c:pt idx="109">
                  <c:v>9.376278E-3</c:v>
                </c:pt>
                <c:pt idx="110">
                  <c:v>4.0182899999999999E-3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5897-4D8E-8D53-B89220DE6667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[4]Sheet1!$D$1013:$DT$1013</c:f>
              <c:numCache>
                <c:formatCode>General</c:formatCode>
                <c:ptCount val="121"/>
                <c:pt idx="0">
                  <c:v>7.0500000000000006E-5</c:v>
                </c:pt>
                <c:pt idx="1">
                  <c:v>0</c:v>
                </c:pt>
                <c:pt idx="2">
                  <c:v>1.1352536999999999E-3</c:v>
                </c:pt>
                <c:pt idx="3">
                  <c:v>3.0926622E-3</c:v>
                </c:pt>
                <c:pt idx="4">
                  <c:v>5.3318017000000004E-3</c:v>
                </c:pt>
                <c:pt idx="5">
                  <c:v>8.9753609999999994E-3</c:v>
                </c:pt>
                <c:pt idx="6">
                  <c:v>1.3503055999999999E-2</c:v>
                </c:pt>
                <c:pt idx="7">
                  <c:v>1.5766784999999998E-2</c:v>
                </c:pt>
                <c:pt idx="8">
                  <c:v>1.3268704500000001E-2</c:v>
                </c:pt>
                <c:pt idx="9">
                  <c:v>6.1313636000000001E-3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3.3350403000000002E-3</c:v>
                </c:pt>
                <c:pt idx="16">
                  <c:v>6.0743372999999996E-3</c:v>
                </c:pt>
                <c:pt idx="17">
                  <c:v>5.9912764000000004E-3</c:v>
                </c:pt>
                <c:pt idx="18">
                  <c:v>3.9627374999999998E-3</c:v>
                </c:pt>
                <c:pt idx="19">
                  <c:v>1.141804E-3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2.7892074999999999E-3</c:v>
                </c:pt>
                <c:pt idx="26">
                  <c:v>7.205627E-3</c:v>
                </c:pt>
                <c:pt idx="27">
                  <c:v>1.1813794000000001E-2</c:v>
                </c:pt>
                <c:pt idx="28">
                  <c:v>1.6247543999999999E-2</c:v>
                </c:pt>
                <c:pt idx="29">
                  <c:v>1.9909646E-2</c:v>
                </c:pt>
                <c:pt idx="30">
                  <c:v>2.2700715999999999E-2</c:v>
                </c:pt>
                <c:pt idx="31">
                  <c:v>2.5068413000000001E-2</c:v>
                </c:pt>
                <c:pt idx="32">
                  <c:v>2.7912111999999999E-2</c:v>
                </c:pt>
                <c:pt idx="33">
                  <c:v>3.3522259999999998E-2</c:v>
                </c:pt>
                <c:pt idx="34">
                  <c:v>4.1144060000000003E-2</c:v>
                </c:pt>
                <c:pt idx="35">
                  <c:v>4.9337239999999997E-2</c:v>
                </c:pt>
                <c:pt idx="36">
                  <c:v>5.4801996999999998E-2</c:v>
                </c:pt>
                <c:pt idx="37">
                  <c:v>5.5837183999999998E-2</c:v>
                </c:pt>
                <c:pt idx="38">
                  <c:v>5.2527249999999998E-2</c:v>
                </c:pt>
                <c:pt idx="39">
                  <c:v>4.7399726000000003E-2</c:v>
                </c:pt>
                <c:pt idx="40">
                  <c:v>4.1460358000000003E-2</c:v>
                </c:pt>
                <c:pt idx="41">
                  <c:v>3.5764549999999999E-2</c:v>
                </c:pt>
                <c:pt idx="42">
                  <c:v>3.0173861999999999E-2</c:v>
                </c:pt>
                <c:pt idx="43">
                  <c:v>2.5969628000000002E-2</c:v>
                </c:pt>
                <c:pt idx="44">
                  <c:v>2.5501567999999999E-2</c:v>
                </c:pt>
                <c:pt idx="45">
                  <c:v>2.8161268999999999E-2</c:v>
                </c:pt>
                <c:pt idx="46">
                  <c:v>3.0930893000000001E-2</c:v>
                </c:pt>
                <c:pt idx="47">
                  <c:v>3.1530790000000003E-2</c:v>
                </c:pt>
                <c:pt idx="48">
                  <c:v>3.0898281999999999E-2</c:v>
                </c:pt>
                <c:pt idx="49">
                  <c:v>3.0815334999999999E-2</c:v>
                </c:pt>
                <c:pt idx="50">
                  <c:v>3.1273425000000001E-2</c:v>
                </c:pt>
                <c:pt idx="51">
                  <c:v>3.1736041999999999E-2</c:v>
                </c:pt>
                <c:pt idx="52">
                  <c:v>3.239471E-2</c:v>
                </c:pt>
                <c:pt idx="53">
                  <c:v>3.3705315999999999E-2</c:v>
                </c:pt>
                <c:pt idx="54">
                  <c:v>3.5978870000000003E-2</c:v>
                </c:pt>
                <c:pt idx="55">
                  <c:v>4.0008407000000003E-2</c:v>
                </c:pt>
                <c:pt idx="56">
                  <c:v>4.54098E-2</c:v>
                </c:pt>
                <c:pt idx="57">
                  <c:v>5.3132239999999997E-2</c:v>
                </c:pt>
                <c:pt idx="58">
                  <c:v>6.1792026999999999E-2</c:v>
                </c:pt>
                <c:pt idx="59">
                  <c:v>6.7543655999999994E-2</c:v>
                </c:pt>
                <c:pt idx="60">
                  <c:v>6.7489729999999998E-2</c:v>
                </c:pt>
                <c:pt idx="61">
                  <c:v>6.4221135999999998E-2</c:v>
                </c:pt>
                <c:pt idx="62">
                  <c:v>6.0904525000000001E-2</c:v>
                </c:pt>
                <c:pt idx="63">
                  <c:v>5.7707942999999998E-2</c:v>
                </c:pt>
                <c:pt idx="64">
                  <c:v>5.2317490000000001E-2</c:v>
                </c:pt>
                <c:pt idx="65">
                  <c:v>4.4727719999999999E-2</c:v>
                </c:pt>
                <c:pt idx="66">
                  <c:v>4.0556966999999999E-2</c:v>
                </c:pt>
                <c:pt idx="67">
                  <c:v>4.4357701999999999E-2</c:v>
                </c:pt>
                <c:pt idx="68">
                  <c:v>5.3387770000000001E-2</c:v>
                </c:pt>
                <c:pt idx="69">
                  <c:v>5.8000453E-2</c:v>
                </c:pt>
                <c:pt idx="70">
                  <c:v>5.1847155999999998E-2</c:v>
                </c:pt>
                <c:pt idx="71">
                  <c:v>3.6525837999999998E-2</c:v>
                </c:pt>
                <c:pt idx="72">
                  <c:v>1.9938029999999999E-2</c:v>
                </c:pt>
                <c:pt idx="73">
                  <c:v>8.6318330000000002E-3</c:v>
                </c:pt>
                <c:pt idx="74">
                  <c:v>4.5105507999999997E-3</c:v>
                </c:pt>
                <c:pt idx="75">
                  <c:v>5.3258480000000002E-3</c:v>
                </c:pt>
                <c:pt idx="76">
                  <c:v>8.8338310000000003E-3</c:v>
                </c:pt>
                <c:pt idx="77">
                  <c:v>1.3704275E-2</c:v>
                </c:pt>
                <c:pt idx="78">
                  <c:v>1.9873274E-2</c:v>
                </c:pt>
                <c:pt idx="79">
                  <c:v>2.6159728E-2</c:v>
                </c:pt>
                <c:pt idx="80">
                  <c:v>2.9460666999999999E-2</c:v>
                </c:pt>
                <c:pt idx="81">
                  <c:v>2.7099370000000001E-2</c:v>
                </c:pt>
                <c:pt idx="82">
                  <c:v>1.8892089000000001E-2</c:v>
                </c:pt>
                <c:pt idx="83">
                  <c:v>8.0183019999999997E-3</c:v>
                </c:pt>
                <c:pt idx="84">
                  <c:v>0</c:v>
                </c:pt>
                <c:pt idx="85">
                  <c:v>0</c:v>
                </c:pt>
                <c:pt idx="86">
                  <c:v>8.4099999999999998E-5</c:v>
                </c:pt>
                <c:pt idx="87">
                  <c:v>9.2475590000000007E-3</c:v>
                </c:pt>
                <c:pt idx="88">
                  <c:v>2.0179575000000002E-2</c:v>
                </c:pt>
                <c:pt idx="89">
                  <c:v>2.9804344999999999E-2</c:v>
                </c:pt>
                <c:pt idx="90">
                  <c:v>3.6169949999999999E-2</c:v>
                </c:pt>
                <c:pt idx="91">
                  <c:v>3.9546089999999999E-2</c:v>
                </c:pt>
                <c:pt idx="92">
                  <c:v>3.9253224000000003E-2</c:v>
                </c:pt>
                <c:pt idx="93">
                  <c:v>3.7423890000000001E-2</c:v>
                </c:pt>
                <c:pt idx="94">
                  <c:v>3.4840790000000003E-2</c:v>
                </c:pt>
                <c:pt idx="95">
                  <c:v>3.0750178E-2</c:v>
                </c:pt>
                <c:pt idx="96">
                  <c:v>2.8696675000000001E-2</c:v>
                </c:pt>
                <c:pt idx="97">
                  <c:v>2.7507733999999999E-2</c:v>
                </c:pt>
                <c:pt idx="98">
                  <c:v>2.6624555000000001E-2</c:v>
                </c:pt>
                <c:pt idx="99">
                  <c:v>2.6294761999999999E-2</c:v>
                </c:pt>
                <c:pt idx="100">
                  <c:v>2.7115595999999999E-2</c:v>
                </c:pt>
                <c:pt idx="101">
                  <c:v>2.7648833000000001E-2</c:v>
                </c:pt>
                <c:pt idx="102">
                  <c:v>2.7495123E-2</c:v>
                </c:pt>
                <c:pt idx="103">
                  <c:v>2.7645416999999999E-2</c:v>
                </c:pt>
                <c:pt idx="104">
                  <c:v>2.6920197999999999E-2</c:v>
                </c:pt>
                <c:pt idx="105">
                  <c:v>2.5172487E-2</c:v>
                </c:pt>
                <c:pt idx="106">
                  <c:v>2.2338377E-2</c:v>
                </c:pt>
                <c:pt idx="107">
                  <c:v>1.8861096000000001E-2</c:v>
                </c:pt>
                <c:pt idx="108">
                  <c:v>1.4147284E-2</c:v>
                </c:pt>
                <c:pt idx="109">
                  <c:v>8.5793009999999992E-3</c:v>
                </c:pt>
                <c:pt idx="110">
                  <c:v>2.8543696E-3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5897-4D8E-8D53-B89220DE6667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[4]Sheet1!$D$1014:$DT$1014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1.0644565E-3</c:v>
                </c:pt>
                <c:pt idx="3">
                  <c:v>3.8355223000000002E-3</c:v>
                </c:pt>
                <c:pt idx="4">
                  <c:v>6.424094E-3</c:v>
                </c:pt>
                <c:pt idx="5">
                  <c:v>9.9776009999999991E-3</c:v>
                </c:pt>
                <c:pt idx="6">
                  <c:v>1.4136763E-2</c:v>
                </c:pt>
                <c:pt idx="7">
                  <c:v>1.5936986E-2</c:v>
                </c:pt>
                <c:pt idx="8">
                  <c:v>1.3039904999999999E-2</c:v>
                </c:pt>
                <c:pt idx="9">
                  <c:v>5.7417459999999998E-3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4.0012989999999998E-3</c:v>
                </c:pt>
                <c:pt idx="16">
                  <c:v>6.4389705999999998E-3</c:v>
                </c:pt>
                <c:pt idx="17">
                  <c:v>5.9023280000000001E-3</c:v>
                </c:pt>
                <c:pt idx="18">
                  <c:v>3.5656765E-3</c:v>
                </c:pt>
                <c:pt idx="19">
                  <c:v>7.0799999999999997E-4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1.1235314E-3</c:v>
                </c:pt>
                <c:pt idx="25">
                  <c:v>3.9239460000000002E-3</c:v>
                </c:pt>
                <c:pt idx="26">
                  <c:v>8.0424180000000008E-3</c:v>
                </c:pt>
                <c:pt idx="27">
                  <c:v>1.2298753500000001E-2</c:v>
                </c:pt>
                <c:pt idx="28">
                  <c:v>1.6515423000000001E-2</c:v>
                </c:pt>
                <c:pt idx="29">
                  <c:v>2.0087781999999998E-2</c:v>
                </c:pt>
                <c:pt idx="30">
                  <c:v>2.2799710000000001E-2</c:v>
                </c:pt>
                <c:pt idx="31">
                  <c:v>2.5114101999999999E-2</c:v>
                </c:pt>
                <c:pt idx="32">
                  <c:v>2.8087015999999999E-2</c:v>
                </c:pt>
                <c:pt idx="33">
                  <c:v>3.4008394999999997E-2</c:v>
                </c:pt>
                <c:pt idx="34">
                  <c:v>4.2100831999999998E-2</c:v>
                </c:pt>
                <c:pt idx="35">
                  <c:v>5.0803035000000003E-2</c:v>
                </c:pt>
                <c:pt idx="36">
                  <c:v>5.6692270000000003E-2</c:v>
                </c:pt>
                <c:pt idx="37">
                  <c:v>5.7993299999999998E-2</c:v>
                </c:pt>
                <c:pt idx="38">
                  <c:v>5.4800229999999998E-2</c:v>
                </c:pt>
                <c:pt idx="39">
                  <c:v>4.9609239999999999E-2</c:v>
                </c:pt>
                <c:pt idx="40">
                  <c:v>4.3467923999999998E-2</c:v>
                </c:pt>
                <c:pt idx="41">
                  <c:v>3.7504825999999998E-2</c:v>
                </c:pt>
                <c:pt idx="42">
                  <c:v>3.1626454999999998E-2</c:v>
                </c:pt>
                <c:pt idx="43">
                  <c:v>2.7078683999999999E-2</c:v>
                </c:pt>
                <c:pt idx="44">
                  <c:v>2.6306665999999999E-2</c:v>
                </c:pt>
                <c:pt idx="45">
                  <c:v>2.8797051000000001E-2</c:v>
                </c:pt>
                <c:pt idx="46">
                  <c:v>3.1610477999999997E-2</c:v>
                </c:pt>
                <c:pt idx="47">
                  <c:v>3.2364709999999998E-2</c:v>
                </c:pt>
                <c:pt idx="48">
                  <c:v>3.1724259999999997E-2</c:v>
                </c:pt>
                <c:pt idx="49">
                  <c:v>3.1321670000000003E-2</c:v>
                </c:pt>
                <c:pt idx="50">
                  <c:v>3.1204610000000001E-2</c:v>
                </c:pt>
                <c:pt idx="51">
                  <c:v>3.0999605E-2</c:v>
                </c:pt>
                <c:pt idx="52">
                  <c:v>3.1276355999999998E-2</c:v>
                </c:pt>
                <c:pt idx="53">
                  <c:v>3.2729767E-2</c:v>
                </c:pt>
                <c:pt idx="54">
                  <c:v>3.5680749999999997E-2</c:v>
                </c:pt>
                <c:pt idx="55">
                  <c:v>4.0582674999999999E-2</c:v>
                </c:pt>
                <c:pt idx="56">
                  <c:v>4.6642862E-2</c:v>
                </c:pt>
                <c:pt idx="57">
                  <c:v>5.4691360000000001E-2</c:v>
                </c:pt>
                <c:pt idx="58">
                  <c:v>6.3450729999999997E-2</c:v>
                </c:pt>
                <c:pt idx="59">
                  <c:v>6.9156826000000005E-2</c:v>
                </c:pt>
                <c:pt idx="60">
                  <c:v>6.8773693999999996E-2</c:v>
                </c:pt>
                <c:pt idx="61">
                  <c:v>6.4862439999999993E-2</c:v>
                </c:pt>
                <c:pt idx="62">
                  <c:v>6.0766529999999999E-2</c:v>
                </c:pt>
                <c:pt idx="63">
                  <c:v>5.6975673999999997E-2</c:v>
                </c:pt>
                <c:pt idx="64">
                  <c:v>5.1409366999999997E-2</c:v>
                </c:pt>
                <c:pt idx="65">
                  <c:v>4.3978629999999998E-2</c:v>
                </c:pt>
                <c:pt idx="66">
                  <c:v>4.0028524000000003E-2</c:v>
                </c:pt>
                <c:pt idx="67">
                  <c:v>4.3910004000000002E-2</c:v>
                </c:pt>
                <c:pt idx="68">
                  <c:v>5.2965958E-2</c:v>
                </c:pt>
                <c:pt idx="69">
                  <c:v>5.7645544E-2</c:v>
                </c:pt>
                <c:pt idx="70">
                  <c:v>5.1609382000000002E-2</c:v>
                </c:pt>
                <c:pt idx="71">
                  <c:v>3.6334739999999997E-2</c:v>
                </c:pt>
                <c:pt idx="72">
                  <c:v>1.9587442E-2</c:v>
                </c:pt>
                <c:pt idx="73">
                  <c:v>7.9415384999999995E-3</c:v>
                </c:pt>
                <c:pt idx="74">
                  <c:v>3.5465207999999999E-3</c:v>
                </c:pt>
                <c:pt idx="75">
                  <c:v>4.3685036000000003E-3</c:v>
                </c:pt>
                <c:pt idx="76">
                  <c:v>8.1201480000000006E-3</c:v>
                </c:pt>
                <c:pt idx="77">
                  <c:v>1.3213129000000001E-2</c:v>
                </c:pt>
                <c:pt idx="78">
                  <c:v>1.9309396E-2</c:v>
                </c:pt>
                <c:pt idx="79">
                  <c:v>2.5265789E-2</c:v>
                </c:pt>
                <c:pt idx="80">
                  <c:v>2.8291027999999999E-2</c:v>
                </c:pt>
                <c:pt idx="81">
                  <c:v>2.6011085E-2</c:v>
                </c:pt>
                <c:pt idx="82">
                  <c:v>1.8302055000000001E-2</c:v>
                </c:pt>
                <c:pt idx="83">
                  <c:v>8.1548799999999998E-3</c:v>
                </c:pt>
                <c:pt idx="84">
                  <c:v>0</c:v>
                </c:pt>
                <c:pt idx="85">
                  <c:v>0</c:v>
                </c:pt>
                <c:pt idx="86">
                  <c:v>1.7448697E-3</c:v>
                </c:pt>
                <c:pt idx="87">
                  <c:v>1.0959205E-2</c:v>
                </c:pt>
                <c:pt idx="88">
                  <c:v>2.1785384000000001E-2</c:v>
                </c:pt>
                <c:pt idx="89">
                  <c:v>3.1131443000000002E-2</c:v>
                </c:pt>
                <c:pt idx="90">
                  <c:v>3.7043794999999997E-2</c:v>
                </c:pt>
                <c:pt idx="91">
                  <c:v>3.9919722999999997E-2</c:v>
                </c:pt>
                <c:pt idx="92">
                  <c:v>3.9211977000000002E-2</c:v>
                </c:pt>
                <c:pt idx="93">
                  <c:v>3.7122183000000003E-2</c:v>
                </c:pt>
                <c:pt idx="94">
                  <c:v>3.4371268000000003E-2</c:v>
                </c:pt>
                <c:pt idx="95">
                  <c:v>3.0114146000000001E-2</c:v>
                </c:pt>
                <c:pt idx="96">
                  <c:v>2.7897571999999999E-2</c:v>
                </c:pt>
                <c:pt idx="97">
                  <c:v>2.652347E-2</c:v>
                </c:pt>
                <c:pt idx="98">
                  <c:v>2.5435197999999999E-2</c:v>
                </c:pt>
                <c:pt idx="99">
                  <c:v>2.4962657999999999E-2</c:v>
                </c:pt>
                <c:pt idx="100">
                  <c:v>2.5790554E-2</c:v>
                </c:pt>
                <c:pt idx="101">
                  <c:v>2.6418480000000001E-2</c:v>
                </c:pt>
                <c:pt idx="102">
                  <c:v>2.6364942999999998E-2</c:v>
                </c:pt>
                <c:pt idx="103">
                  <c:v>2.6672952E-2</c:v>
                </c:pt>
                <c:pt idx="104">
                  <c:v>2.6153940000000001E-2</c:v>
                </c:pt>
                <c:pt idx="105">
                  <c:v>2.4625462000000001E-2</c:v>
                </c:pt>
                <c:pt idx="106">
                  <c:v>2.2020702999999999E-2</c:v>
                </c:pt>
                <c:pt idx="107">
                  <c:v>1.8761974000000001E-2</c:v>
                </c:pt>
                <c:pt idx="108">
                  <c:v>1.4269716999999999E-2</c:v>
                </c:pt>
                <c:pt idx="109">
                  <c:v>8.9009060000000001E-3</c:v>
                </c:pt>
                <c:pt idx="110">
                  <c:v>3.3511047E-3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5897-4D8E-8D53-B89220DE6667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[4]Sheet1!$D$1015:$DT$1015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7.3200000000000001E-4</c:v>
                </c:pt>
                <c:pt idx="3">
                  <c:v>3.1602364E-3</c:v>
                </c:pt>
                <c:pt idx="4">
                  <c:v>5.7775242999999997E-3</c:v>
                </c:pt>
                <c:pt idx="5">
                  <c:v>9.6005450000000003E-3</c:v>
                </c:pt>
                <c:pt idx="6">
                  <c:v>1.4081459500000001E-2</c:v>
                </c:pt>
                <c:pt idx="7">
                  <c:v>1.6115560000000001E-2</c:v>
                </c:pt>
                <c:pt idx="8">
                  <c:v>1.3347594000000001E-2</c:v>
                </c:pt>
                <c:pt idx="9">
                  <c:v>6.0312185000000003E-3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3.4478466999999999E-3</c:v>
                </c:pt>
                <c:pt idx="16">
                  <c:v>6.1128099999999998E-3</c:v>
                </c:pt>
                <c:pt idx="17">
                  <c:v>5.9336475E-3</c:v>
                </c:pt>
                <c:pt idx="18">
                  <c:v>3.8476199999999999E-3</c:v>
                </c:pt>
                <c:pt idx="19">
                  <c:v>1.0312625E-3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2.7700000000000001E-4</c:v>
                </c:pt>
                <c:pt idx="25">
                  <c:v>3.1922971999999998E-3</c:v>
                </c:pt>
                <c:pt idx="26">
                  <c:v>7.3898510000000002E-3</c:v>
                </c:pt>
                <c:pt idx="27">
                  <c:v>1.1695294E-2</c:v>
                </c:pt>
                <c:pt idx="28">
                  <c:v>1.5901344000000001E-2</c:v>
                </c:pt>
                <c:pt idx="29">
                  <c:v>1.9505254999999999E-2</c:v>
                </c:pt>
                <c:pt idx="30">
                  <c:v>2.2391107E-2</c:v>
                </c:pt>
                <c:pt idx="31">
                  <c:v>2.4995574999999999E-2</c:v>
                </c:pt>
                <c:pt idx="32">
                  <c:v>2.8134052E-2</c:v>
                </c:pt>
                <c:pt idx="33">
                  <c:v>3.3998710000000001E-2</c:v>
                </c:pt>
                <c:pt idx="34">
                  <c:v>4.1778527000000003E-2</c:v>
                </c:pt>
                <c:pt idx="35">
                  <c:v>4.9988779999999997E-2</c:v>
                </c:pt>
                <c:pt idx="36">
                  <c:v>5.5309641999999999E-2</c:v>
                </c:pt>
                <c:pt idx="37">
                  <c:v>5.6071040000000003E-2</c:v>
                </c:pt>
                <c:pt idx="38">
                  <c:v>5.242811E-2</c:v>
                </c:pt>
                <c:pt idx="39">
                  <c:v>4.6977820000000003E-2</c:v>
                </c:pt>
                <c:pt idx="40">
                  <c:v>4.0860206000000003E-2</c:v>
                </c:pt>
                <c:pt idx="41">
                  <c:v>3.5174320000000002E-2</c:v>
                </c:pt>
                <c:pt idx="42">
                  <c:v>2.9840144999999998E-2</c:v>
                </c:pt>
                <c:pt idx="43">
                  <c:v>2.6009269000000002E-2</c:v>
                </c:pt>
                <c:pt idx="44">
                  <c:v>2.5844155000000001E-2</c:v>
                </c:pt>
                <c:pt idx="45">
                  <c:v>2.8558153999999999E-2</c:v>
                </c:pt>
                <c:pt idx="46">
                  <c:v>3.1189965E-2</c:v>
                </c:pt>
                <c:pt idx="47">
                  <c:v>3.1632189999999998E-2</c:v>
                </c:pt>
                <c:pt idx="48">
                  <c:v>3.0966995000000001E-2</c:v>
                </c:pt>
                <c:pt idx="49">
                  <c:v>3.0991570999999999E-2</c:v>
                </c:pt>
                <c:pt idx="50">
                  <c:v>3.1582499999999999E-2</c:v>
                </c:pt>
                <c:pt idx="51">
                  <c:v>3.209389E-2</c:v>
                </c:pt>
                <c:pt idx="52">
                  <c:v>3.2678800000000001E-2</c:v>
                </c:pt>
                <c:pt idx="53">
                  <c:v>3.3817686E-2</c:v>
                </c:pt>
                <c:pt idx="54">
                  <c:v>3.5920859999999999E-2</c:v>
                </c:pt>
                <c:pt idx="55">
                  <c:v>3.9841846E-2</c:v>
                </c:pt>
                <c:pt idx="56">
                  <c:v>4.5201185999999997E-2</c:v>
                </c:pt>
                <c:pt idx="57">
                  <c:v>5.2933842000000002E-2</c:v>
                </c:pt>
                <c:pt idx="58">
                  <c:v>6.1599754E-2</c:v>
                </c:pt>
                <c:pt idx="59">
                  <c:v>6.7346760000000006E-2</c:v>
                </c:pt>
                <c:pt idx="60">
                  <c:v>6.7289360000000006E-2</c:v>
                </c:pt>
                <c:pt idx="61">
                  <c:v>6.4031840000000007E-2</c:v>
                </c:pt>
                <c:pt idx="62">
                  <c:v>6.0757272000000001E-2</c:v>
                </c:pt>
                <c:pt idx="63">
                  <c:v>5.765228E-2</c:v>
                </c:pt>
                <c:pt idx="64">
                  <c:v>5.2393805000000002E-2</c:v>
                </c:pt>
                <c:pt idx="65">
                  <c:v>4.4930838000000001E-2</c:v>
                </c:pt>
                <c:pt idx="66">
                  <c:v>4.0848713000000002E-2</c:v>
                </c:pt>
                <c:pt idx="67">
                  <c:v>4.4672034999999999E-2</c:v>
                </c:pt>
                <c:pt idx="68">
                  <c:v>5.3658530000000003E-2</c:v>
                </c:pt>
                <c:pt idx="69">
                  <c:v>5.8140219999999999E-2</c:v>
                </c:pt>
                <c:pt idx="70">
                  <c:v>5.1772602000000001E-2</c:v>
                </c:pt>
                <c:pt idx="71">
                  <c:v>3.6237060000000001E-2</c:v>
                </c:pt>
                <c:pt idx="72">
                  <c:v>1.9568220000000001E-2</c:v>
                </c:pt>
                <c:pt idx="73">
                  <c:v>8.3759209999999997E-3</c:v>
                </c:pt>
                <c:pt idx="74">
                  <c:v>4.4881725000000001E-3</c:v>
                </c:pt>
                <c:pt idx="75">
                  <c:v>5.5369935000000002E-3</c:v>
                </c:pt>
                <c:pt idx="76">
                  <c:v>9.2110439999999998E-3</c:v>
                </c:pt>
                <c:pt idx="77">
                  <c:v>1.4169447E-2</c:v>
                </c:pt>
                <c:pt idx="78">
                  <c:v>2.0323503999999999E-2</c:v>
                </c:pt>
                <c:pt idx="79">
                  <c:v>2.6459219999999999E-2</c:v>
                </c:pt>
                <c:pt idx="80">
                  <c:v>2.9496910000000001E-2</c:v>
                </c:pt>
                <c:pt idx="81">
                  <c:v>2.6853749999999999E-2</c:v>
                </c:pt>
                <c:pt idx="82">
                  <c:v>1.8448559999999999E-2</c:v>
                </c:pt>
                <c:pt idx="83">
                  <c:v>7.5214332999999998E-3</c:v>
                </c:pt>
                <c:pt idx="84">
                  <c:v>0</c:v>
                </c:pt>
                <c:pt idx="85">
                  <c:v>0</c:v>
                </c:pt>
                <c:pt idx="86">
                  <c:v>9.7800000000000006E-5</c:v>
                </c:pt>
                <c:pt idx="87">
                  <c:v>9.4274279999999998E-3</c:v>
                </c:pt>
                <c:pt idx="88">
                  <c:v>2.0434826999999999E-2</c:v>
                </c:pt>
                <c:pt idx="89">
                  <c:v>3.0037364E-2</c:v>
                </c:pt>
                <c:pt idx="90">
                  <c:v>3.6313206000000001E-2</c:v>
                </c:pt>
                <c:pt idx="91">
                  <c:v>3.9482839999999998E-2</c:v>
                </c:pt>
                <c:pt idx="92">
                  <c:v>3.8961339999999997E-2</c:v>
                </c:pt>
                <c:pt idx="93">
                  <c:v>3.6953277999999999E-2</c:v>
                </c:pt>
                <c:pt idx="94">
                  <c:v>3.4285142999999997E-2</c:v>
                </c:pt>
                <c:pt idx="95">
                  <c:v>3.0226790999999999E-2</c:v>
                </c:pt>
                <c:pt idx="96">
                  <c:v>2.8288932999999999E-2</c:v>
                </c:pt>
                <c:pt idx="97">
                  <c:v>2.7264057000000001E-2</c:v>
                </c:pt>
                <c:pt idx="98">
                  <c:v>2.6560477999999998E-2</c:v>
                </c:pt>
                <c:pt idx="99">
                  <c:v>2.6400527E-2</c:v>
                </c:pt>
                <c:pt idx="100">
                  <c:v>2.7364779999999998E-2</c:v>
                </c:pt>
                <c:pt idx="101">
                  <c:v>2.8026083E-2</c:v>
                </c:pt>
                <c:pt idx="102">
                  <c:v>2.7906622999999998E-2</c:v>
                </c:pt>
                <c:pt idx="103">
                  <c:v>2.8050253000000001E-2</c:v>
                </c:pt>
                <c:pt idx="104">
                  <c:v>2.7292183000000001E-2</c:v>
                </c:pt>
                <c:pt idx="105">
                  <c:v>2.5492348000000001E-2</c:v>
                </c:pt>
                <c:pt idx="106">
                  <c:v>2.2591956E-2</c:v>
                </c:pt>
                <c:pt idx="107">
                  <c:v>1.9026566000000002E-2</c:v>
                </c:pt>
                <c:pt idx="108">
                  <c:v>1.4237934000000001E-2</c:v>
                </c:pt>
                <c:pt idx="109">
                  <c:v>8.5995619999999998E-3</c:v>
                </c:pt>
                <c:pt idx="110">
                  <c:v>2.8135909999999998E-3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5897-4D8E-8D53-B89220DE6667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[4]Sheet1!$D$1016:$DT$1016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1.0375168999999999E-3</c:v>
                </c:pt>
                <c:pt idx="3">
                  <c:v>3.1683191000000002E-3</c:v>
                </c:pt>
                <c:pt idx="4">
                  <c:v>5.327732E-3</c:v>
                </c:pt>
                <c:pt idx="5">
                  <c:v>8.7244309999999995E-3</c:v>
                </c:pt>
                <c:pt idx="6">
                  <c:v>1.2970651E-2</c:v>
                </c:pt>
                <c:pt idx="7">
                  <c:v>1.5125131999999999E-2</c:v>
                </c:pt>
                <c:pt idx="8">
                  <c:v>1.2741147E-2</c:v>
                </c:pt>
                <c:pt idx="9">
                  <c:v>5.9345042999999998E-3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3.4844808000000001E-3</c:v>
                </c:pt>
                <c:pt idx="16">
                  <c:v>6.2827949999999999E-3</c:v>
                </c:pt>
                <c:pt idx="17">
                  <c:v>6.2848080000000002E-3</c:v>
                </c:pt>
                <c:pt idx="18">
                  <c:v>4.2663366000000001E-3</c:v>
                </c:pt>
                <c:pt idx="19">
                  <c:v>1.2988246000000001E-3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2.8047332999999999E-3</c:v>
                </c:pt>
                <c:pt idx="26">
                  <c:v>7.2868300000000002E-3</c:v>
                </c:pt>
                <c:pt idx="27">
                  <c:v>1.1769132E-2</c:v>
                </c:pt>
                <c:pt idx="28">
                  <c:v>1.6045767999999998E-2</c:v>
                </c:pt>
                <c:pt idx="29">
                  <c:v>1.9646605000000001E-2</c:v>
                </c:pt>
                <c:pt idx="30">
                  <c:v>2.2535788000000001E-2</c:v>
                </c:pt>
                <c:pt idx="31">
                  <c:v>2.5114228999999998E-2</c:v>
                </c:pt>
                <c:pt idx="32">
                  <c:v>2.8125074E-2</c:v>
                </c:pt>
                <c:pt idx="33">
                  <c:v>3.3779837E-2</c:v>
                </c:pt>
                <c:pt idx="34">
                  <c:v>4.1277836999999998E-2</c:v>
                </c:pt>
                <c:pt idx="35">
                  <c:v>4.9214486000000002E-2</c:v>
                </c:pt>
                <c:pt idx="36">
                  <c:v>5.4350919999999997E-2</c:v>
                </c:pt>
                <c:pt idx="37">
                  <c:v>5.5097385999999998E-2</c:v>
                </c:pt>
                <c:pt idx="38">
                  <c:v>5.1585563000000001E-2</c:v>
                </c:pt>
                <c:pt idx="39">
                  <c:v>4.6335354000000002E-2</c:v>
                </c:pt>
                <c:pt idx="40">
                  <c:v>4.0332336000000003E-2</c:v>
                </c:pt>
                <c:pt idx="41">
                  <c:v>3.4692302000000001E-2</c:v>
                </c:pt>
                <c:pt idx="42">
                  <c:v>2.9324653999999999E-2</c:v>
                </c:pt>
                <c:pt idx="43">
                  <c:v>2.5456672999999999E-2</c:v>
                </c:pt>
                <c:pt idx="44">
                  <c:v>2.5314422E-2</c:v>
                </c:pt>
                <c:pt idx="45">
                  <c:v>2.8143944000000001E-2</c:v>
                </c:pt>
                <c:pt idx="46">
                  <c:v>3.0994631000000002E-2</c:v>
                </c:pt>
                <c:pt idx="47">
                  <c:v>3.1648160000000002E-2</c:v>
                </c:pt>
                <c:pt idx="48">
                  <c:v>3.1094739999999999E-2</c:v>
                </c:pt>
                <c:pt idx="49">
                  <c:v>3.1150213999999999E-2</c:v>
                </c:pt>
                <c:pt idx="50">
                  <c:v>3.1782079999999997E-2</c:v>
                </c:pt>
                <c:pt idx="51">
                  <c:v>3.2431979999999999E-2</c:v>
                </c:pt>
                <c:pt idx="52">
                  <c:v>3.3135917000000001E-2</c:v>
                </c:pt>
                <c:pt idx="53">
                  <c:v>3.4185827000000002E-2</c:v>
                </c:pt>
                <c:pt idx="54">
                  <c:v>3.5958803999999997E-2</c:v>
                </c:pt>
                <c:pt idx="55">
                  <c:v>3.9473817000000001E-2</c:v>
                </c:pt>
                <c:pt idx="56">
                  <c:v>4.4567139999999998E-2</c:v>
                </c:pt>
                <c:pt idx="57">
                  <c:v>5.2231369999999999E-2</c:v>
                </c:pt>
                <c:pt idx="58">
                  <c:v>6.0991574E-2</c:v>
                </c:pt>
                <c:pt idx="59">
                  <c:v>6.69072E-2</c:v>
                </c:pt>
                <c:pt idx="60">
                  <c:v>6.7062700000000003E-2</c:v>
                </c:pt>
                <c:pt idx="61">
                  <c:v>6.4029269999999999E-2</c:v>
                </c:pt>
                <c:pt idx="62">
                  <c:v>6.0953394000000001E-2</c:v>
                </c:pt>
                <c:pt idx="63">
                  <c:v>5.7972469999999998E-2</c:v>
                </c:pt>
                <c:pt idx="64">
                  <c:v>5.272574E-2</c:v>
                </c:pt>
                <c:pt idx="65">
                  <c:v>4.5158730000000001E-2</c:v>
                </c:pt>
                <c:pt idx="66">
                  <c:v>4.0882322999999998E-2</c:v>
                </c:pt>
                <c:pt idx="67">
                  <c:v>4.4481760000000002E-2</c:v>
                </c:pt>
                <c:pt idx="68">
                  <c:v>5.3315296999999998E-2</c:v>
                </c:pt>
                <c:pt idx="69">
                  <c:v>5.7812537999999997E-2</c:v>
                </c:pt>
                <c:pt idx="70">
                  <c:v>5.164154E-2</c:v>
                </c:pt>
                <c:pt idx="71">
                  <c:v>3.6404214999999997E-2</c:v>
                </c:pt>
                <c:pt idx="72">
                  <c:v>2.0006257999999999E-2</c:v>
                </c:pt>
                <c:pt idx="73">
                  <c:v>8.9590280000000008E-3</c:v>
                </c:pt>
                <c:pt idx="74">
                  <c:v>5.0617387000000003E-3</c:v>
                </c:pt>
                <c:pt idx="75">
                  <c:v>5.9731150000000002E-3</c:v>
                </c:pt>
                <c:pt idx="76">
                  <c:v>9.4811689999999994E-3</c:v>
                </c:pt>
                <c:pt idx="77">
                  <c:v>1.4371877E-2</c:v>
                </c:pt>
                <c:pt idx="78">
                  <c:v>2.0634369999999999E-2</c:v>
                </c:pt>
                <c:pt idx="79">
                  <c:v>2.6997480000000001E-2</c:v>
                </c:pt>
                <c:pt idx="80">
                  <c:v>3.0220838E-2</c:v>
                </c:pt>
                <c:pt idx="81">
                  <c:v>2.7566705E-2</c:v>
                </c:pt>
                <c:pt idx="82">
                  <c:v>1.8906462999999998E-2</c:v>
                </c:pt>
                <c:pt idx="83">
                  <c:v>7.543017E-3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8.3028630000000006E-3</c:v>
                </c:pt>
                <c:pt idx="88">
                  <c:v>1.9502167000000001E-2</c:v>
                </c:pt>
                <c:pt idx="89">
                  <c:v>2.9414533E-2</c:v>
                </c:pt>
                <c:pt idx="90">
                  <c:v>3.6072581999999999E-2</c:v>
                </c:pt>
                <c:pt idx="91">
                  <c:v>3.9589489999999998E-2</c:v>
                </c:pt>
                <c:pt idx="92">
                  <c:v>3.9267152999999999E-2</c:v>
                </c:pt>
                <c:pt idx="93">
                  <c:v>3.7300396999999999E-2</c:v>
                </c:pt>
                <c:pt idx="94">
                  <c:v>3.4580739999999999E-2</c:v>
                </c:pt>
                <c:pt idx="95">
                  <c:v>3.0459758E-2</c:v>
                </c:pt>
                <c:pt idx="96">
                  <c:v>2.8485915000000001E-2</c:v>
                </c:pt>
                <c:pt idx="97">
                  <c:v>2.7472516999999998E-2</c:v>
                </c:pt>
                <c:pt idx="98">
                  <c:v>2.6819905000000002E-2</c:v>
                </c:pt>
                <c:pt idx="99">
                  <c:v>2.6708227000000001E-2</c:v>
                </c:pt>
                <c:pt idx="100">
                  <c:v>2.7670001999999999E-2</c:v>
                </c:pt>
                <c:pt idx="101">
                  <c:v>2.8252449999999998E-2</c:v>
                </c:pt>
                <c:pt idx="102">
                  <c:v>2.8094250000000001E-2</c:v>
                </c:pt>
                <c:pt idx="103">
                  <c:v>2.8161856999999998E-2</c:v>
                </c:pt>
                <c:pt idx="104">
                  <c:v>2.7310417999999999E-2</c:v>
                </c:pt>
                <c:pt idx="105">
                  <c:v>2.5415836000000001E-2</c:v>
                </c:pt>
                <c:pt idx="106">
                  <c:v>2.2429034E-2</c:v>
                </c:pt>
                <c:pt idx="107">
                  <c:v>1.881509E-2</c:v>
                </c:pt>
                <c:pt idx="108">
                  <c:v>1.3980582E-2</c:v>
                </c:pt>
                <c:pt idx="109">
                  <c:v>8.3322880000000002E-3</c:v>
                </c:pt>
                <c:pt idx="110">
                  <c:v>2.5680730000000001E-3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5897-4D8E-8D53-B89220DE66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MWPPG005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'\AWPPG\Data\SH\4class\female\train\[female_TrainData_0903.xlsx]Sheet1'!$D$837:$DT$837</c:f>
              <c:numCache>
                <c:formatCode>General</c:formatCode>
                <c:ptCount val="121"/>
                <c:pt idx="0">
                  <c:v>3.2333710000000001E-3</c:v>
                </c:pt>
                <c:pt idx="1">
                  <c:v>1.06401E-3</c:v>
                </c:pt>
                <c:pt idx="2">
                  <c:v>1.3894185000000001E-3</c:v>
                </c:pt>
                <c:pt idx="3">
                  <c:v>5.3600000000000002E-4</c:v>
                </c:pt>
                <c:pt idx="4">
                  <c:v>0</c:v>
                </c:pt>
                <c:pt idx="5">
                  <c:v>3.7800000000000003E-4</c:v>
                </c:pt>
                <c:pt idx="6">
                  <c:v>2.3453224000000001E-3</c:v>
                </c:pt>
                <c:pt idx="7">
                  <c:v>5.6727849999999996E-3</c:v>
                </c:pt>
                <c:pt idx="8">
                  <c:v>7.3684279999999998E-3</c:v>
                </c:pt>
                <c:pt idx="9">
                  <c:v>5.5704049999999996E-3</c:v>
                </c:pt>
                <c:pt idx="10">
                  <c:v>8.7399999999999999E-4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1.4928503999999999E-3</c:v>
                </c:pt>
                <c:pt idx="15">
                  <c:v>7.7003649999999998E-3</c:v>
                </c:pt>
                <c:pt idx="16">
                  <c:v>1.2761140000000001E-2</c:v>
                </c:pt>
                <c:pt idx="17">
                  <c:v>1.3236658E-2</c:v>
                </c:pt>
                <c:pt idx="18">
                  <c:v>9.296637E-3</c:v>
                </c:pt>
                <c:pt idx="19">
                  <c:v>2.2492579E-3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2.0816172000000001E-3</c:v>
                </c:pt>
                <c:pt idx="27">
                  <c:v>7.9323369999999994E-3</c:v>
                </c:pt>
                <c:pt idx="28">
                  <c:v>1.2710554000000001E-2</c:v>
                </c:pt>
                <c:pt idx="29">
                  <c:v>1.6155737999999999E-2</c:v>
                </c:pt>
                <c:pt idx="30">
                  <c:v>1.9649955E-2</c:v>
                </c:pt>
                <c:pt idx="31">
                  <c:v>2.3001697000000002E-2</c:v>
                </c:pt>
                <c:pt idx="32">
                  <c:v>2.5090373999999999E-2</c:v>
                </c:pt>
                <c:pt idx="33">
                  <c:v>2.7379552000000001E-2</c:v>
                </c:pt>
                <c:pt idx="34">
                  <c:v>2.9422576999999998E-2</c:v>
                </c:pt>
                <c:pt idx="35">
                  <c:v>3.1008804000000001E-2</c:v>
                </c:pt>
                <c:pt idx="36">
                  <c:v>3.0436953999999999E-2</c:v>
                </c:pt>
                <c:pt idx="37">
                  <c:v>2.6784128000000001E-2</c:v>
                </c:pt>
                <c:pt idx="38">
                  <c:v>2.0746402000000001E-2</c:v>
                </c:pt>
                <c:pt idx="39">
                  <c:v>1.4430765999999999E-2</c:v>
                </c:pt>
                <c:pt idx="40">
                  <c:v>8.92744E-3</c:v>
                </c:pt>
                <c:pt idx="41">
                  <c:v>5.7649140000000003E-3</c:v>
                </c:pt>
                <c:pt idx="42">
                  <c:v>4.2591128000000001E-3</c:v>
                </c:pt>
                <c:pt idx="43">
                  <c:v>5.897172E-3</c:v>
                </c:pt>
                <c:pt idx="44">
                  <c:v>1.1451474999999999E-2</c:v>
                </c:pt>
                <c:pt idx="45">
                  <c:v>1.9138623E-2</c:v>
                </c:pt>
                <c:pt idx="46">
                  <c:v>2.5538834E-2</c:v>
                </c:pt>
                <c:pt idx="47">
                  <c:v>2.809437E-2</c:v>
                </c:pt>
                <c:pt idx="48">
                  <c:v>2.7517341000000001E-2</c:v>
                </c:pt>
                <c:pt idx="49">
                  <c:v>2.6299940000000001E-2</c:v>
                </c:pt>
                <c:pt idx="50">
                  <c:v>2.5864270000000002E-2</c:v>
                </c:pt>
                <c:pt idx="51">
                  <c:v>2.7269532999999999E-2</c:v>
                </c:pt>
                <c:pt idx="52">
                  <c:v>3.0073596000000001E-2</c:v>
                </c:pt>
                <c:pt idx="53">
                  <c:v>3.2146293999999999E-2</c:v>
                </c:pt>
                <c:pt idx="54">
                  <c:v>3.1564942999999998E-2</c:v>
                </c:pt>
                <c:pt idx="55">
                  <c:v>2.9283933000000002E-2</c:v>
                </c:pt>
                <c:pt idx="56">
                  <c:v>2.7959129999999999E-2</c:v>
                </c:pt>
                <c:pt idx="57">
                  <c:v>3.0275328000000001E-2</c:v>
                </c:pt>
                <c:pt idx="58">
                  <c:v>3.5658290000000002E-2</c:v>
                </c:pt>
                <c:pt idx="59">
                  <c:v>4.1281659999999998E-2</c:v>
                </c:pt>
                <c:pt idx="60">
                  <c:v>4.3800107999999997E-2</c:v>
                </c:pt>
                <c:pt idx="61">
                  <c:v>4.5013553999999997E-2</c:v>
                </c:pt>
                <c:pt idx="62">
                  <c:v>4.6351389999999999E-2</c:v>
                </c:pt>
                <c:pt idx="63">
                  <c:v>4.7688477E-2</c:v>
                </c:pt>
                <c:pt idx="64">
                  <c:v>4.6744226999999999E-2</c:v>
                </c:pt>
                <c:pt idx="65">
                  <c:v>4.4083532000000002E-2</c:v>
                </c:pt>
                <c:pt idx="66">
                  <c:v>4.4574793000000001E-2</c:v>
                </c:pt>
                <c:pt idx="67">
                  <c:v>5.2079019999999997E-2</c:v>
                </c:pt>
                <c:pt idx="68">
                  <c:v>6.3129745000000001E-2</c:v>
                </c:pt>
                <c:pt idx="69">
                  <c:v>6.8037039999999993E-2</c:v>
                </c:pt>
                <c:pt idx="70">
                  <c:v>6.0702816E-2</c:v>
                </c:pt>
                <c:pt idx="71">
                  <c:v>4.4089827999999998E-2</c:v>
                </c:pt>
                <c:pt idx="72">
                  <c:v>2.7672532999999999E-2</c:v>
                </c:pt>
                <c:pt idx="73">
                  <c:v>1.8243292000000001E-2</c:v>
                </c:pt>
                <c:pt idx="74">
                  <c:v>1.6475461E-2</c:v>
                </c:pt>
                <c:pt idx="75">
                  <c:v>1.8062528000000001E-2</c:v>
                </c:pt>
                <c:pt idx="76">
                  <c:v>2.0136870000000001E-2</c:v>
                </c:pt>
                <c:pt idx="77">
                  <c:v>2.266665E-2</c:v>
                </c:pt>
                <c:pt idx="78">
                  <c:v>2.6860153000000001E-2</c:v>
                </c:pt>
                <c:pt idx="79">
                  <c:v>3.1087E-2</c:v>
                </c:pt>
                <c:pt idx="80">
                  <c:v>3.0853983000000001E-2</c:v>
                </c:pt>
                <c:pt idx="81">
                  <c:v>2.3660370999999999E-2</c:v>
                </c:pt>
                <c:pt idx="82">
                  <c:v>1.1035376E-2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3.3335940000000001E-3</c:v>
                </c:pt>
                <c:pt idx="89">
                  <c:v>1.0300510000000001E-2</c:v>
                </c:pt>
                <c:pt idx="90">
                  <c:v>1.6697861000000001E-2</c:v>
                </c:pt>
                <c:pt idx="91">
                  <c:v>2.2969705999999999E-2</c:v>
                </c:pt>
                <c:pt idx="92">
                  <c:v>2.7656697000000001E-2</c:v>
                </c:pt>
                <c:pt idx="93">
                  <c:v>3.0510275E-2</c:v>
                </c:pt>
                <c:pt idx="94">
                  <c:v>3.1685095000000003E-2</c:v>
                </c:pt>
                <c:pt idx="95">
                  <c:v>3.118868E-2</c:v>
                </c:pt>
                <c:pt idx="96">
                  <c:v>3.1265747000000003E-2</c:v>
                </c:pt>
                <c:pt idx="97">
                  <c:v>3.1469631999999997E-2</c:v>
                </c:pt>
                <c:pt idx="98">
                  <c:v>3.1547173999999997E-2</c:v>
                </c:pt>
                <c:pt idx="99">
                  <c:v>3.1217947999999999E-2</c:v>
                </c:pt>
                <c:pt idx="100">
                  <c:v>3.0466279999999998E-2</c:v>
                </c:pt>
                <c:pt idx="101">
                  <c:v>2.9532256E-2</c:v>
                </c:pt>
                <c:pt idx="102">
                  <c:v>2.864353E-2</c:v>
                </c:pt>
                <c:pt idx="103">
                  <c:v>2.8302022999999999E-2</c:v>
                </c:pt>
                <c:pt idx="104">
                  <c:v>2.7419130999999999E-2</c:v>
                </c:pt>
                <c:pt idx="105">
                  <c:v>2.6048489000000001E-2</c:v>
                </c:pt>
                <c:pt idx="106">
                  <c:v>2.4091020000000001E-2</c:v>
                </c:pt>
                <c:pt idx="107">
                  <c:v>2.2119976999999999E-2</c:v>
                </c:pt>
                <c:pt idx="108">
                  <c:v>1.8939812E-2</c:v>
                </c:pt>
                <c:pt idx="109">
                  <c:v>1.518093E-2</c:v>
                </c:pt>
                <c:pt idx="110">
                  <c:v>1.1293469E-2</c:v>
                </c:pt>
                <c:pt idx="111">
                  <c:v>6.9832616000000004E-3</c:v>
                </c:pt>
                <c:pt idx="112">
                  <c:v>2.1500086999999999E-3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A51-46CF-9747-268E5D255A87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'\AWPPG\Data\SH\4class\female\train\[female_TrainData_0903.xlsx]Sheet1'!$D$838:$DT$838</c:f>
              <c:numCache>
                <c:formatCode>General</c:formatCode>
                <c:ptCount val="121"/>
                <c:pt idx="0">
                  <c:v>3.0411785E-3</c:v>
                </c:pt>
                <c:pt idx="1">
                  <c:v>8.6200000000000003E-4</c:v>
                </c:pt>
                <c:pt idx="2">
                  <c:v>1.2819316E-3</c:v>
                </c:pt>
                <c:pt idx="3">
                  <c:v>4.9200000000000003E-4</c:v>
                </c:pt>
                <c:pt idx="4">
                  <c:v>0</c:v>
                </c:pt>
                <c:pt idx="5">
                  <c:v>1.1E-4</c:v>
                </c:pt>
                <c:pt idx="6">
                  <c:v>1.8538157E-3</c:v>
                </c:pt>
                <c:pt idx="7">
                  <c:v>5.1496075000000002E-3</c:v>
                </c:pt>
                <c:pt idx="8">
                  <c:v>7.0754850000000003E-3</c:v>
                </c:pt>
                <c:pt idx="9">
                  <c:v>5.6613180000000003E-3</c:v>
                </c:pt>
                <c:pt idx="10">
                  <c:v>1.2548084E-3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1.6088713999999999E-3</c:v>
                </c:pt>
                <c:pt idx="15">
                  <c:v>7.7224197000000001E-3</c:v>
                </c:pt>
                <c:pt idx="16">
                  <c:v>1.2664343999999999E-2</c:v>
                </c:pt>
                <c:pt idx="17">
                  <c:v>1.3025737000000001E-2</c:v>
                </c:pt>
                <c:pt idx="18">
                  <c:v>9.0370729999999996E-3</c:v>
                </c:pt>
                <c:pt idx="19">
                  <c:v>2.0132883999999999E-3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2.0292579999999999E-3</c:v>
                </c:pt>
                <c:pt idx="27">
                  <c:v>7.7503540000000001E-3</c:v>
                </c:pt>
                <c:pt idx="28">
                  <c:v>1.2386595E-2</c:v>
                </c:pt>
                <c:pt idx="29">
                  <c:v>1.5669902999999999E-2</c:v>
                </c:pt>
                <c:pt idx="30">
                  <c:v>1.9055869999999999E-2</c:v>
                </c:pt>
                <c:pt idx="31">
                  <c:v>2.2402339E-2</c:v>
                </c:pt>
                <c:pt idx="32">
                  <c:v>2.4535560000000001E-2</c:v>
                </c:pt>
                <c:pt idx="33">
                  <c:v>2.6795699999999999E-2</c:v>
                </c:pt>
                <c:pt idx="34">
                  <c:v>2.8675592E-2</c:v>
                </c:pt>
                <c:pt idx="35">
                  <c:v>3.0032018000000001E-2</c:v>
                </c:pt>
                <c:pt idx="36">
                  <c:v>2.9295629E-2</c:v>
                </c:pt>
                <c:pt idx="37">
                  <c:v>2.5631175999999999E-2</c:v>
                </c:pt>
                <c:pt idx="38">
                  <c:v>1.9647384E-2</c:v>
                </c:pt>
                <c:pt idx="39">
                  <c:v>1.3396923999999999E-2</c:v>
                </c:pt>
                <c:pt idx="40">
                  <c:v>7.9944639999999997E-3</c:v>
                </c:pt>
                <c:pt idx="41">
                  <c:v>4.9326274999999999E-3</c:v>
                </c:pt>
                <c:pt idx="42">
                  <c:v>3.5466615000000002E-3</c:v>
                </c:pt>
                <c:pt idx="43">
                  <c:v>5.3108953999999996E-3</c:v>
                </c:pt>
                <c:pt idx="44">
                  <c:v>1.0994451000000001E-2</c:v>
                </c:pt>
                <c:pt idx="45">
                  <c:v>1.8887527000000001E-2</c:v>
                </c:pt>
                <c:pt idx="46">
                  <c:v>2.5583400999999999E-2</c:v>
                </c:pt>
                <c:pt idx="47">
                  <c:v>2.8376285000000001E-2</c:v>
                </c:pt>
                <c:pt idx="48">
                  <c:v>2.7792511999999998E-2</c:v>
                </c:pt>
                <c:pt idx="49">
                  <c:v>2.6314299999999999E-2</c:v>
                </c:pt>
                <c:pt idx="50">
                  <c:v>2.5528756999999999E-2</c:v>
                </c:pt>
                <c:pt idx="51">
                  <c:v>2.6697319000000001E-2</c:v>
                </c:pt>
                <c:pt idx="52">
                  <c:v>2.9467808000000002E-2</c:v>
                </c:pt>
                <c:pt idx="53">
                  <c:v>3.1701818E-2</c:v>
                </c:pt>
                <c:pt idx="54">
                  <c:v>3.1459649999999999E-2</c:v>
                </c:pt>
                <c:pt idx="55">
                  <c:v>2.9576346E-2</c:v>
                </c:pt>
                <c:pt idx="56">
                  <c:v>2.8567674000000001E-2</c:v>
                </c:pt>
                <c:pt idx="57">
                  <c:v>3.0887514000000001E-2</c:v>
                </c:pt>
                <c:pt idx="58">
                  <c:v>3.5921965E-2</c:v>
                </c:pt>
                <c:pt idx="59">
                  <c:v>4.1059474999999998E-2</c:v>
                </c:pt>
                <c:pt idx="60">
                  <c:v>4.3198715999999998E-2</c:v>
                </c:pt>
                <c:pt idx="61">
                  <c:v>4.4201959999999998E-2</c:v>
                </c:pt>
                <c:pt idx="62">
                  <c:v>4.5372099999999999E-2</c:v>
                </c:pt>
                <c:pt idx="63">
                  <c:v>4.6501603000000002E-2</c:v>
                </c:pt>
                <c:pt idx="64">
                  <c:v>4.5382272000000001E-2</c:v>
                </c:pt>
                <c:pt idx="65">
                  <c:v>4.2773569999999997E-2</c:v>
                </c:pt>
                <c:pt idx="66">
                  <c:v>4.3503232000000003E-2</c:v>
                </c:pt>
                <c:pt idx="67">
                  <c:v>5.1258456000000001E-2</c:v>
                </c:pt>
                <c:pt idx="68">
                  <c:v>6.2489564999999997E-2</c:v>
                </c:pt>
                <c:pt idx="69">
                  <c:v>6.7651085999999999E-2</c:v>
                </c:pt>
                <c:pt idx="70">
                  <c:v>6.0816823999999998E-2</c:v>
                </c:pt>
                <c:pt idx="71">
                  <c:v>4.4858704999999999E-2</c:v>
                </c:pt>
                <c:pt idx="72">
                  <c:v>2.8896044999999999E-2</c:v>
                </c:pt>
                <c:pt idx="73">
                  <c:v>1.9396482E-2</c:v>
                </c:pt>
                <c:pt idx="74">
                  <c:v>1.7025419E-2</c:v>
                </c:pt>
                <c:pt idx="75">
                  <c:v>1.7772110000000001E-2</c:v>
                </c:pt>
                <c:pt idx="76">
                  <c:v>1.9146599E-2</c:v>
                </c:pt>
                <c:pt idx="77">
                  <c:v>2.1404557000000001E-2</c:v>
                </c:pt>
                <c:pt idx="78">
                  <c:v>2.5806033999999999E-2</c:v>
                </c:pt>
                <c:pt idx="79">
                  <c:v>3.0567490999999999E-2</c:v>
                </c:pt>
                <c:pt idx="80">
                  <c:v>3.0945923E-2</c:v>
                </c:pt>
                <c:pt idx="81">
                  <c:v>2.4224849999999999E-2</c:v>
                </c:pt>
                <c:pt idx="82">
                  <c:v>1.1799799E-2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2.1658252999999998E-3</c:v>
                </c:pt>
                <c:pt idx="89">
                  <c:v>9.2386304999999991E-3</c:v>
                </c:pt>
                <c:pt idx="90">
                  <c:v>1.5906918999999999E-2</c:v>
                </c:pt>
                <c:pt idx="91">
                  <c:v>2.2472295999999999E-2</c:v>
                </c:pt>
                <c:pt idx="92">
                  <c:v>2.7341144000000001E-2</c:v>
                </c:pt>
                <c:pt idx="93">
                  <c:v>3.0241119E-2</c:v>
                </c:pt>
                <c:pt idx="94">
                  <c:v>3.1331789999999998E-2</c:v>
                </c:pt>
                <c:pt idx="95">
                  <c:v>3.068191E-2</c:v>
                </c:pt>
                <c:pt idx="96">
                  <c:v>3.0505740999999999E-2</c:v>
                </c:pt>
                <c:pt idx="97">
                  <c:v>3.0481212000000001E-2</c:v>
                </c:pt>
                <c:pt idx="98">
                  <c:v>3.0396896999999999E-2</c:v>
                </c:pt>
                <c:pt idx="99">
                  <c:v>3.0002085000000001E-2</c:v>
                </c:pt>
                <c:pt idx="100">
                  <c:v>2.9276357999999999E-2</c:v>
                </c:pt>
                <c:pt idx="101">
                  <c:v>2.8500536E-2</c:v>
                </c:pt>
                <c:pt idx="102">
                  <c:v>2.7813943000000001E-2</c:v>
                </c:pt>
                <c:pt idx="103">
                  <c:v>2.7739342E-2</c:v>
                </c:pt>
                <c:pt idx="104">
                  <c:v>2.7152414E-2</c:v>
                </c:pt>
                <c:pt idx="105">
                  <c:v>2.6085177000000001E-2</c:v>
                </c:pt>
                <c:pt idx="106">
                  <c:v>2.4422402999999999E-2</c:v>
                </c:pt>
                <c:pt idx="107">
                  <c:v>2.269094E-2</c:v>
                </c:pt>
                <c:pt idx="108">
                  <c:v>1.9734943000000001E-2</c:v>
                </c:pt>
                <c:pt idx="109">
                  <c:v>1.6142587999999999E-2</c:v>
                </c:pt>
                <c:pt idx="110">
                  <c:v>1.2370668E-2</c:v>
                </c:pt>
                <c:pt idx="111">
                  <c:v>8.319913E-3</c:v>
                </c:pt>
                <c:pt idx="112">
                  <c:v>3.5733081999999999E-3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4A51-46CF-9747-268E5D255A87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'\AWPPG\Data\SH\4class\female\train\[female_TrainData_0903.xlsx]Sheet1'!$D$839:$DT$839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A51-46CF-9747-268E5D255A87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'\AWPPG\Data\SH\4class\female\train\[female_TrainData_0903.xlsx]Sheet1'!$D$840:$DT$840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4A51-46CF-9747-268E5D255A87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'\AWPPG\Data\SH\4class\female\train\[female_TrainData_0903.xlsx]Sheet1'!$D$841:$DT$841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4A51-46CF-9747-268E5D255A87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'\AWPPG\Data\SH\4class\female\train\[female_TrainData_0903.xlsx]Sheet1'!$D$842:$DT$842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4A51-46CF-9747-268E5D255A87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'\AWPPG\Data\SH\4class\female\train\[female_TrainData_0903.xlsx]Sheet1'!$D$843:$DT$843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4A51-46CF-9747-268E5D255A87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'\AWPPG\Data\SH\4class\female\train\[female_TrainData_0903.xlsx]Sheet1'!$D$844:$DT$844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4A51-46CF-9747-268E5D255A87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'\AWPPG\Data\SH\4class\female\train\[female_TrainData_0903.xlsx]Sheet1'!$D$845:$DT$845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4A51-46CF-9747-268E5D255A87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'\AWPPG\Data\SH\4class\female\train\[female_TrainData_0903.xlsx]Sheet1'!$D$846:$DT$846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4A51-46CF-9747-268E5D255A87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'\AWPPG\Data\SH\4class\female\train\[female_TrainData_0903.xlsx]Sheet1'!$D$847:$DT$847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4A51-46CF-9747-268E5D255A87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'\AWPPG\Data\SH\4class\female\train\[female_TrainData_0903.xlsx]Sheet1'!$D$848:$DT$848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4A51-46CF-9747-268E5D255A87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'\AWPPG\Data\SH\4class\female\train\[female_TrainData_0903.xlsx]Sheet1'!$D$849:$DT$849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4A51-46CF-9747-268E5D255A87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'\AWPPG\Data\SH\4class\female\train\[female_TrainData_0903.xlsx]Sheet1'!$D$850:$DT$850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4A51-46CF-9747-268E5D255A87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'\AWPPG\Data\SH\4class\female\train\[female_TrainData_0903.xlsx]Sheet1'!$D$851:$DT$851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4A51-46CF-9747-268E5D255A87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'\AWPPG\Data\SH\4class\female\train\[female_TrainData_0903.xlsx]Sheet1'!$D$852:$DT$852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4A51-46CF-9747-268E5D255A87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'\AWPPG\Data\SH\4class\female\train\[female_TrainData_0903.xlsx]Sheet1'!$D$853:$DT$853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4A51-46CF-9747-268E5D255A87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'\AWPPG\Data\SH\4class\female\train\[female_TrainData_0903.xlsx]Sheet1'!$D$854:$DT$854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4A51-46CF-9747-268E5D255A87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'\AWPPG\Data\SH\4class\female\train\[female_TrainData_0903.xlsx]Sheet1'!$D$855:$DT$855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4A51-46CF-9747-268E5D255A87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'\AWPPG\Data\SH\4class\female\train\[female_TrainData_0903.xlsx]Sheet1'!$D$856:$DT$856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4A51-46CF-9747-268E5D255A87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'\AWPPG\Data\SH\4class\female\train\[female_TrainData_0903.xlsx]Sheet1'!$D$857:$DT$857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4A51-46CF-9747-268E5D255A87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'\AWPPG\Data\SH\4class\female\train\[female_TrainData_0903.xlsx]Sheet1'!$D$858:$DT$858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4A51-46CF-9747-268E5D255A87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'\AWPPG\Data\SH\4class\female\train\[female_TrainData_0903.xlsx]Sheet1'!$D$859:$DT$859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4A51-46CF-9747-268E5D255A87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'\AWPPG\Data\SH\4class\female\train\[female_TrainData_0903.xlsx]Sheet1'!$D$860:$DT$860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4A51-46CF-9747-268E5D255A87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'\AWPPG\Data\SH\4class\female\train\[female_TrainData_0903.xlsx]Sheet1'!$D$861:$DT$861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4A51-46CF-9747-268E5D255A87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'\AWPPG\Data\SH\4class\female\train\[female_TrainData_0903.xlsx]Sheet1'!$D$862:$DT$862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4A51-46CF-9747-268E5D255A87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'\AWPPG\Data\SH\4class\female\train\[female_TrainData_0903.xlsx]Sheet1'!$D$863:$DT$863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4A51-46CF-9747-268E5D255A87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'\AWPPG\Data\SH\4class\female\train\[female_TrainData_0903.xlsx]Sheet1'!$D$864:$DT$864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4A51-46CF-9747-268E5D255A87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'\AWPPG\Data\SH\4class\female\train\[female_TrainData_0903.xlsx]Sheet1'!$D$865:$DT$865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4A51-46CF-9747-268E5D255A87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'\AWPPG\Data\SH\4class\female\train\[female_TrainData_0903.xlsx]Sheet1'!$D$866:$DT$866</c:f>
              <c:numCache>
                <c:formatCode>General</c:formatCode>
                <c:ptCount val="121"/>
                <c:pt idx="0">
                  <c:v>2.1687637E-3</c:v>
                </c:pt>
                <c:pt idx="1">
                  <c:v>1.73E-4</c:v>
                </c:pt>
                <c:pt idx="2">
                  <c:v>8.1800000000000004E-4</c:v>
                </c:pt>
                <c:pt idx="3">
                  <c:v>3.0899999999999998E-4</c:v>
                </c:pt>
                <c:pt idx="4">
                  <c:v>0</c:v>
                </c:pt>
                <c:pt idx="5">
                  <c:v>1.2999999999999999E-4</c:v>
                </c:pt>
                <c:pt idx="6">
                  <c:v>1.7692684E-3</c:v>
                </c:pt>
                <c:pt idx="7">
                  <c:v>5.0120675E-3</c:v>
                </c:pt>
                <c:pt idx="8">
                  <c:v>7.0197319999999999E-3</c:v>
                </c:pt>
                <c:pt idx="9">
                  <c:v>5.7692393000000003E-3</c:v>
                </c:pt>
                <c:pt idx="10">
                  <c:v>1.4392192999999999E-3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1.4456629E-3</c:v>
                </c:pt>
                <c:pt idx="15">
                  <c:v>7.5270140000000003E-3</c:v>
                </c:pt>
                <c:pt idx="16">
                  <c:v>1.2426078E-2</c:v>
                </c:pt>
                <c:pt idx="17">
                  <c:v>1.2750174E-2</c:v>
                </c:pt>
                <c:pt idx="18">
                  <c:v>8.7615769999999996E-3</c:v>
                </c:pt>
                <c:pt idx="19">
                  <c:v>1.7571759E-3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1.9776067E-3</c:v>
                </c:pt>
                <c:pt idx="27">
                  <c:v>7.5587006E-3</c:v>
                </c:pt>
                <c:pt idx="28">
                  <c:v>1.2066689E-2</c:v>
                </c:pt>
                <c:pt idx="29">
                  <c:v>1.5232951E-2</c:v>
                </c:pt>
                <c:pt idx="30">
                  <c:v>1.8512923000000001E-2</c:v>
                </c:pt>
                <c:pt idx="31">
                  <c:v>2.1803355E-2</c:v>
                </c:pt>
                <c:pt idx="32">
                  <c:v>2.3910416E-2</c:v>
                </c:pt>
                <c:pt idx="33">
                  <c:v>2.6117543E-2</c:v>
                </c:pt>
                <c:pt idx="34">
                  <c:v>2.7861851999999999E-2</c:v>
                </c:pt>
                <c:pt idx="35">
                  <c:v>2.9030396E-2</c:v>
                </c:pt>
                <c:pt idx="36">
                  <c:v>2.8125817000000001E-2</c:v>
                </c:pt>
                <c:pt idx="37">
                  <c:v>2.4393007000000001E-2</c:v>
                </c:pt>
                <c:pt idx="38">
                  <c:v>1.8407059999999999E-2</c:v>
                </c:pt>
                <c:pt idx="39">
                  <c:v>1.2191386E-2</c:v>
                </c:pt>
                <c:pt idx="40">
                  <c:v>6.8674306000000001E-3</c:v>
                </c:pt>
                <c:pt idx="41">
                  <c:v>3.9295996999999996E-3</c:v>
                </c:pt>
                <c:pt idx="42">
                  <c:v>2.7667176999999999E-3</c:v>
                </c:pt>
                <c:pt idx="43">
                  <c:v>4.7853338000000004E-3</c:v>
                </c:pt>
                <c:pt idx="44">
                  <c:v>1.0634154E-2</c:v>
                </c:pt>
                <c:pt idx="45">
                  <c:v>1.863911E-2</c:v>
                </c:pt>
                <c:pt idx="46">
                  <c:v>2.553617E-2</c:v>
                </c:pt>
                <c:pt idx="47">
                  <c:v>2.8635541E-2</c:v>
                </c:pt>
                <c:pt idx="48">
                  <c:v>2.8251108E-2</c:v>
                </c:pt>
                <c:pt idx="49">
                  <c:v>2.6685252999999999E-2</c:v>
                </c:pt>
                <c:pt idx="50">
                  <c:v>2.5531627000000001E-2</c:v>
                </c:pt>
                <c:pt idx="51">
                  <c:v>2.6306367000000001E-2</c:v>
                </c:pt>
                <c:pt idx="52">
                  <c:v>2.8892604999999998E-2</c:v>
                </c:pt>
                <c:pt idx="53">
                  <c:v>3.1221088000000001E-2</c:v>
                </c:pt>
                <c:pt idx="54">
                  <c:v>3.1294554000000002E-2</c:v>
                </c:pt>
                <c:pt idx="55">
                  <c:v>2.9753093000000001E-2</c:v>
                </c:pt>
                <c:pt idx="56">
                  <c:v>2.8979557E-2</c:v>
                </c:pt>
                <c:pt idx="57">
                  <c:v>3.1205192E-2</c:v>
                </c:pt>
                <c:pt idx="58">
                  <c:v>3.5854049999999998E-2</c:v>
                </c:pt>
                <c:pt idx="59">
                  <c:v>4.0564876E-2</c:v>
                </c:pt>
                <c:pt idx="60">
                  <c:v>4.247331E-2</c:v>
                </c:pt>
                <c:pt idx="61">
                  <c:v>4.3424940000000002E-2</c:v>
                </c:pt>
                <c:pt idx="62">
                  <c:v>4.4502046000000003E-2</c:v>
                </c:pt>
                <c:pt idx="63">
                  <c:v>4.5375026999999998E-2</c:v>
                </c:pt>
                <c:pt idx="64">
                  <c:v>4.3990120000000001E-2</c:v>
                </c:pt>
                <c:pt idx="65">
                  <c:v>4.1429106E-2</c:v>
                </c:pt>
                <c:pt idx="66">
                  <c:v>4.2488616E-2</c:v>
                </c:pt>
                <c:pt idx="67">
                  <c:v>5.0550579999999998E-2</c:v>
                </c:pt>
                <c:pt idx="68">
                  <c:v>6.186324E-2</c:v>
                </c:pt>
                <c:pt idx="69">
                  <c:v>6.704069E-2</c:v>
                </c:pt>
                <c:pt idx="70">
                  <c:v>6.047802E-2</c:v>
                </c:pt>
                <c:pt idx="71">
                  <c:v>4.5124314999999998E-2</c:v>
                </c:pt>
                <c:pt idx="72">
                  <c:v>2.9774175999999999E-2</c:v>
                </c:pt>
                <c:pt idx="73">
                  <c:v>2.0484994999999999E-2</c:v>
                </c:pt>
                <c:pt idx="74">
                  <c:v>1.7789171999999999E-2</c:v>
                </c:pt>
                <c:pt idx="75">
                  <c:v>1.7865596000000001E-2</c:v>
                </c:pt>
                <c:pt idx="76">
                  <c:v>1.8564110000000002E-2</c:v>
                </c:pt>
                <c:pt idx="77">
                  <c:v>2.04358E-2</c:v>
                </c:pt>
                <c:pt idx="78">
                  <c:v>2.4817742E-2</c:v>
                </c:pt>
                <c:pt idx="79">
                  <c:v>2.9805967999999999E-2</c:v>
                </c:pt>
                <c:pt idx="80">
                  <c:v>3.0482390000000002E-2</c:v>
                </c:pt>
                <c:pt idx="81">
                  <c:v>2.4032198000000001E-2</c:v>
                </c:pt>
                <c:pt idx="82">
                  <c:v>1.1822414999999999E-2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1.5504436999999999E-3</c:v>
                </c:pt>
                <c:pt idx="89">
                  <c:v>8.4399260000000004E-3</c:v>
                </c:pt>
                <c:pt idx="90">
                  <c:v>1.5091502E-2</c:v>
                </c:pt>
                <c:pt idx="91">
                  <c:v>2.1759002E-2</c:v>
                </c:pt>
                <c:pt idx="92">
                  <c:v>2.6744809000000001E-2</c:v>
                </c:pt>
                <c:pt idx="93">
                  <c:v>2.9702695000000001E-2</c:v>
                </c:pt>
                <c:pt idx="94">
                  <c:v>3.0759531999999999E-2</c:v>
                </c:pt>
                <c:pt idx="95">
                  <c:v>3.0010617999999999E-2</c:v>
                </c:pt>
                <c:pt idx="96">
                  <c:v>2.9641204000000001E-2</c:v>
                </c:pt>
                <c:pt idx="97">
                  <c:v>2.9437176999999998E-2</c:v>
                </c:pt>
                <c:pt idx="98">
                  <c:v>2.9233450000000001E-2</c:v>
                </c:pt>
                <c:pt idx="99">
                  <c:v>2.8803939000000001E-2</c:v>
                </c:pt>
                <c:pt idx="100">
                  <c:v>2.8111212E-2</c:v>
                </c:pt>
                <c:pt idx="101">
                  <c:v>2.7501982000000001E-2</c:v>
                </c:pt>
                <c:pt idx="102">
                  <c:v>2.702862E-2</c:v>
                </c:pt>
                <c:pt idx="103">
                  <c:v>2.722509E-2</c:v>
                </c:pt>
                <c:pt idx="104">
                  <c:v>2.6942477999999999E-2</c:v>
                </c:pt>
                <c:pt idx="105">
                  <c:v>2.6194759000000001E-2</c:v>
                </c:pt>
                <c:pt idx="106">
                  <c:v>2.4849135000000001E-2</c:v>
                </c:pt>
                <c:pt idx="107">
                  <c:v>2.3390057999999998E-2</c:v>
                </c:pt>
                <c:pt idx="108">
                  <c:v>2.0691678000000002E-2</c:v>
                </c:pt>
                <c:pt idx="109">
                  <c:v>1.7304224999999999E-2</c:v>
                </c:pt>
                <c:pt idx="110">
                  <c:v>1.3690884E-2</c:v>
                </c:pt>
                <c:pt idx="111">
                  <c:v>9.9373380000000004E-3</c:v>
                </c:pt>
                <c:pt idx="112">
                  <c:v>5.3104255000000003E-3</c:v>
                </c:pt>
                <c:pt idx="113">
                  <c:v>8.4000000000000003E-4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4A51-46CF-9747-268E5D255A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MWPPG016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[2]Sheet1!$D$999:$DT$999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1.0723150999999999E-3</c:v>
                </c:pt>
                <c:pt idx="5">
                  <c:v>2.4142492999999999E-3</c:v>
                </c:pt>
                <c:pt idx="6">
                  <c:v>3.694962E-3</c:v>
                </c:pt>
                <c:pt idx="7">
                  <c:v>5.4435893000000001E-3</c:v>
                </c:pt>
                <c:pt idx="8">
                  <c:v>5.8630059999999996E-3</c:v>
                </c:pt>
                <c:pt idx="9">
                  <c:v>3.8328809000000002E-3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1.2529797E-3</c:v>
                </c:pt>
                <c:pt idx="15">
                  <c:v>7.4304146999999996E-3</c:v>
                </c:pt>
                <c:pt idx="16">
                  <c:v>1.2193495E-2</c:v>
                </c:pt>
                <c:pt idx="17">
                  <c:v>1.2096608999999999E-2</c:v>
                </c:pt>
                <c:pt idx="18">
                  <c:v>7.4657652999999997E-3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6.8148794000000004E-3</c:v>
                </c:pt>
                <c:pt idx="27">
                  <c:v>1.2429856E-2</c:v>
                </c:pt>
                <c:pt idx="28">
                  <c:v>1.6388337999999999E-2</c:v>
                </c:pt>
                <c:pt idx="29">
                  <c:v>1.8394087999999999E-2</c:v>
                </c:pt>
                <c:pt idx="30">
                  <c:v>2.0336469999999999E-2</c:v>
                </c:pt>
                <c:pt idx="31">
                  <c:v>2.2484331999999999E-2</c:v>
                </c:pt>
                <c:pt idx="32">
                  <c:v>2.4294880000000001E-2</c:v>
                </c:pt>
                <c:pt idx="33">
                  <c:v>2.7220656999999999E-2</c:v>
                </c:pt>
                <c:pt idx="34">
                  <c:v>3.0795546E-2</c:v>
                </c:pt>
                <c:pt idx="35">
                  <c:v>3.4255675999999999E-2</c:v>
                </c:pt>
                <c:pt idx="36">
                  <c:v>3.5644255999999999E-2</c:v>
                </c:pt>
                <c:pt idx="37">
                  <c:v>3.3905820000000003E-2</c:v>
                </c:pt>
                <c:pt idx="38">
                  <c:v>2.9675046E-2</c:v>
                </c:pt>
                <c:pt idx="39">
                  <c:v>2.4833146E-2</c:v>
                </c:pt>
                <c:pt idx="40">
                  <c:v>2.0052706999999999E-2</c:v>
                </c:pt>
                <c:pt idx="41">
                  <c:v>1.6511722999999999E-2</c:v>
                </c:pt>
                <c:pt idx="42">
                  <c:v>1.4094762E-2</c:v>
                </c:pt>
                <c:pt idx="43">
                  <c:v>1.4730172E-2</c:v>
                </c:pt>
                <c:pt idx="44">
                  <c:v>1.9505090999999999E-2</c:v>
                </c:pt>
                <c:pt idx="45">
                  <c:v>2.67745E-2</c:v>
                </c:pt>
                <c:pt idx="46">
                  <c:v>3.2974914000000001E-2</c:v>
                </c:pt>
                <c:pt idx="47">
                  <c:v>3.5314779999999997E-2</c:v>
                </c:pt>
                <c:pt idx="48">
                  <c:v>3.3835101999999999E-2</c:v>
                </c:pt>
                <c:pt idx="49">
                  <c:v>3.0495424E-2</c:v>
                </c:pt>
                <c:pt idx="50">
                  <c:v>2.6659656E-2</c:v>
                </c:pt>
                <c:pt idx="51">
                  <c:v>2.4356954E-2</c:v>
                </c:pt>
                <c:pt idx="52">
                  <c:v>2.4227815E-2</c:v>
                </c:pt>
                <c:pt idx="53">
                  <c:v>2.4825696000000001E-2</c:v>
                </c:pt>
                <c:pt idx="54">
                  <c:v>2.3921433999999998E-2</c:v>
                </c:pt>
                <c:pt idx="55">
                  <c:v>2.1822055999999999E-2</c:v>
                </c:pt>
                <c:pt idx="56">
                  <c:v>2.0843497999999998E-2</c:v>
                </c:pt>
                <c:pt idx="57">
                  <c:v>2.3422383000000001E-2</c:v>
                </c:pt>
                <c:pt idx="58">
                  <c:v>2.9447419999999998E-2</c:v>
                </c:pt>
                <c:pt idx="59">
                  <c:v>3.6020759999999999E-2</c:v>
                </c:pt>
                <c:pt idx="60">
                  <c:v>3.9616063E-2</c:v>
                </c:pt>
                <c:pt idx="61">
                  <c:v>4.1092842999999997E-2</c:v>
                </c:pt>
                <c:pt idx="62">
                  <c:v>4.1523854999999998E-2</c:v>
                </c:pt>
                <c:pt idx="63">
                  <c:v>4.1230370000000002E-2</c:v>
                </c:pt>
                <c:pt idx="64">
                  <c:v>3.9159480000000003E-2</c:v>
                </c:pt>
                <c:pt idx="65">
                  <c:v>3.651633E-2</c:v>
                </c:pt>
                <c:pt idx="66">
                  <c:v>3.7339379999999998E-2</c:v>
                </c:pt>
                <c:pt idx="67">
                  <c:v>4.4655010000000002E-2</c:v>
                </c:pt>
                <c:pt idx="68">
                  <c:v>5.5506515999999999E-2</c:v>
                </c:pt>
                <c:pt idx="69">
                  <c:v>6.1770838000000002E-2</c:v>
                </c:pt>
                <c:pt idx="70">
                  <c:v>5.7618357000000002E-2</c:v>
                </c:pt>
                <c:pt idx="71">
                  <c:v>4.420661E-2</c:v>
                </c:pt>
                <c:pt idx="72">
                  <c:v>2.8881269000000001E-2</c:v>
                </c:pt>
                <c:pt idx="73">
                  <c:v>1.8111393E-2</c:v>
                </c:pt>
                <c:pt idx="74">
                  <c:v>1.4046975999999999E-2</c:v>
                </c:pt>
                <c:pt idx="75">
                  <c:v>1.3428315499999999E-2</c:v>
                </c:pt>
                <c:pt idx="76">
                  <c:v>1.3244067E-2</c:v>
                </c:pt>
                <c:pt idx="77">
                  <c:v>1.3474893999999999E-2</c:v>
                </c:pt>
                <c:pt idx="78">
                  <c:v>1.6379129999999999E-2</c:v>
                </c:pt>
                <c:pt idx="79">
                  <c:v>2.1452566999999999E-2</c:v>
                </c:pt>
                <c:pt idx="80">
                  <c:v>2.4239758E-2</c:v>
                </c:pt>
                <c:pt idx="81">
                  <c:v>2.0665927000000001E-2</c:v>
                </c:pt>
                <c:pt idx="82">
                  <c:v>1.0328606000000001E-2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3.438403E-3</c:v>
                </c:pt>
                <c:pt idx="89">
                  <c:v>1.15814395E-2</c:v>
                </c:pt>
                <c:pt idx="90">
                  <c:v>1.7668712999999999E-2</c:v>
                </c:pt>
                <c:pt idx="91">
                  <c:v>2.2170599999999999E-2</c:v>
                </c:pt>
                <c:pt idx="92">
                  <c:v>2.4726992E-2</c:v>
                </c:pt>
                <c:pt idx="93">
                  <c:v>2.5942422E-2</c:v>
                </c:pt>
                <c:pt idx="94">
                  <c:v>2.6098686999999999E-2</c:v>
                </c:pt>
                <c:pt idx="95">
                  <c:v>2.5436506000000001E-2</c:v>
                </c:pt>
                <c:pt idx="96">
                  <c:v>2.5712466E-2</c:v>
                </c:pt>
                <c:pt idx="97">
                  <c:v>2.6569365000000001E-2</c:v>
                </c:pt>
                <c:pt idx="98">
                  <c:v>2.7405575000000001E-2</c:v>
                </c:pt>
                <c:pt idx="99">
                  <c:v>2.789258E-2</c:v>
                </c:pt>
                <c:pt idx="100">
                  <c:v>2.7906596999999998E-2</c:v>
                </c:pt>
                <c:pt idx="101">
                  <c:v>2.7593627999999999E-2</c:v>
                </c:pt>
                <c:pt idx="102">
                  <c:v>2.7239518000000001E-2</c:v>
                </c:pt>
                <c:pt idx="103">
                  <c:v>2.7382574999999999E-2</c:v>
                </c:pt>
                <c:pt idx="104">
                  <c:v>2.6910067999999999E-2</c:v>
                </c:pt>
                <c:pt idx="105">
                  <c:v>2.5850719000000001E-2</c:v>
                </c:pt>
                <c:pt idx="106">
                  <c:v>2.4096783E-2</c:v>
                </c:pt>
                <c:pt idx="107">
                  <c:v>2.2116724000000001E-2</c:v>
                </c:pt>
                <c:pt idx="108">
                  <c:v>1.8863680000000001E-2</c:v>
                </c:pt>
                <c:pt idx="109">
                  <c:v>1.4934329E-2</c:v>
                </c:pt>
                <c:pt idx="110">
                  <c:v>1.0905774E-2</c:v>
                </c:pt>
                <c:pt idx="111">
                  <c:v>7.0668349999999996E-3</c:v>
                </c:pt>
                <c:pt idx="112">
                  <c:v>2.4927498000000001E-3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02A-4F37-95CA-CD0A13710FB4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[2]Sheet1!$D$1000:$DT$1000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1.0723150999999999E-3</c:v>
                </c:pt>
                <c:pt idx="5">
                  <c:v>2.4142492999999999E-3</c:v>
                </c:pt>
                <c:pt idx="6">
                  <c:v>3.694962E-3</c:v>
                </c:pt>
                <c:pt idx="7">
                  <c:v>5.4435893000000001E-3</c:v>
                </c:pt>
                <c:pt idx="8">
                  <c:v>5.8630059999999996E-3</c:v>
                </c:pt>
                <c:pt idx="9">
                  <c:v>3.8328809000000002E-3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1.2529797E-3</c:v>
                </c:pt>
                <c:pt idx="15">
                  <c:v>7.4304146999999996E-3</c:v>
                </c:pt>
                <c:pt idx="16">
                  <c:v>1.2193495E-2</c:v>
                </c:pt>
                <c:pt idx="17">
                  <c:v>1.2096608999999999E-2</c:v>
                </c:pt>
                <c:pt idx="18">
                  <c:v>7.4657652999999997E-3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6.8148794000000004E-3</c:v>
                </c:pt>
                <c:pt idx="27">
                  <c:v>1.2429856E-2</c:v>
                </c:pt>
                <c:pt idx="28">
                  <c:v>1.6388337999999999E-2</c:v>
                </c:pt>
                <c:pt idx="29">
                  <c:v>1.8394087999999999E-2</c:v>
                </c:pt>
                <c:pt idx="30">
                  <c:v>2.0336469999999999E-2</c:v>
                </c:pt>
                <c:pt idx="31">
                  <c:v>2.2484331999999999E-2</c:v>
                </c:pt>
                <c:pt idx="32">
                  <c:v>2.4294880000000001E-2</c:v>
                </c:pt>
                <c:pt idx="33">
                  <c:v>2.7220656999999999E-2</c:v>
                </c:pt>
                <c:pt idx="34">
                  <c:v>3.0795546E-2</c:v>
                </c:pt>
                <c:pt idx="35">
                  <c:v>3.4255675999999999E-2</c:v>
                </c:pt>
                <c:pt idx="36">
                  <c:v>3.5644255999999999E-2</c:v>
                </c:pt>
                <c:pt idx="37">
                  <c:v>3.3905820000000003E-2</c:v>
                </c:pt>
                <c:pt idx="38">
                  <c:v>2.9675046E-2</c:v>
                </c:pt>
                <c:pt idx="39">
                  <c:v>2.4833146E-2</c:v>
                </c:pt>
                <c:pt idx="40">
                  <c:v>2.0052706999999999E-2</c:v>
                </c:pt>
                <c:pt idx="41">
                  <c:v>1.6511722999999999E-2</c:v>
                </c:pt>
                <c:pt idx="42">
                  <c:v>1.4094762E-2</c:v>
                </c:pt>
                <c:pt idx="43">
                  <c:v>1.4730172E-2</c:v>
                </c:pt>
                <c:pt idx="44">
                  <c:v>1.9505090999999999E-2</c:v>
                </c:pt>
                <c:pt idx="45">
                  <c:v>2.67745E-2</c:v>
                </c:pt>
                <c:pt idx="46">
                  <c:v>3.2974914000000001E-2</c:v>
                </c:pt>
                <c:pt idx="47">
                  <c:v>3.5314779999999997E-2</c:v>
                </c:pt>
                <c:pt idx="48">
                  <c:v>3.3835101999999999E-2</c:v>
                </c:pt>
                <c:pt idx="49">
                  <c:v>3.0495424E-2</c:v>
                </c:pt>
                <c:pt idx="50">
                  <c:v>2.6659656E-2</c:v>
                </c:pt>
                <c:pt idx="51">
                  <c:v>2.4356954E-2</c:v>
                </c:pt>
                <c:pt idx="52">
                  <c:v>2.4227815E-2</c:v>
                </c:pt>
                <c:pt idx="53">
                  <c:v>2.4825696000000001E-2</c:v>
                </c:pt>
                <c:pt idx="54">
                  <c:v>2.3921433999999998E-2</c:v>
                </c:pt>
                <c:pt idx="55">
                  <c:v>2.1822055999999999E-2</c:v>
                </c:pt>
                <c:pt idx="56">
                  <c:v>2.0843497999999998E-2</c:v>
                </c:pt>
                <c:pt idx="57">
                  <c:v>2.3422383000000001E-2</c:v>
                </c:pt>
                <c:pt idx="58">
                  <c:v>2.9447419999999998E-2</c:v>
                </c:pt>
                <c:pt idx="59">
                  <c:v>3.6020759999999999E-2</c:v>
                </c:pt>
                <c:pt idx="60">
                  <c:v>3.9616063E-2</c:v>
                </c:pt>
                <c:pt idx="61">
                  <c:v>4.1092842999999997E-2</c:v>
                </c:pt>
                <c:pt idx="62">
                  <c:v>4.1523854999999998E-2</c:v>
                </c:pt>
                <c:pt idx="63">
                  <c:v>4.1230370000000002E-2</c:v>
                </c:pt>
                <c:pt idx="64">
                  <c:v>3.9159480000000003E-2</c:v>
                </c:pt>
                <c:pt idx="65">
                  <c:v>3.651633E-2</c:v>
                </c:pt>
                <c:pt idx="66">
                  <c:v>3.7339379999999998E-2</c:v>
                </c:pt>
                <c:pt idx="67">
                  <c:v>4.4655010000000002E-2</c:v>
                </c:pt>
                <c:pt idx="68">
                  <c:v>5.5506515999999999E-2</c:v>
                </c:pt>
                <c:pt idx="69">
                  <c:v>6.1770838000000002E-2</c:v>
                </c:pt>
                <c:pt idx="70">
                  <c:v>5.7618357000000002E-2</c:v>
                </c:pt>
                <c:pt idx="71">
                  <c:v>4.420661E-2</c:v>
                </c:pt>
                <c:pt idx="72">
                  <c:v>2.8881269000000001E-2</c:v>
                </c:pt>
                <c:pt idx="73">
                  <c:v>1.8111393E-2</c:v>
                </c:pt>
                <c:pt idx="74">
                  <c:v>1.4046975999999999E-2</c:v>
                </c:pt>
                <c:pt idx="75">
                  <c:v>1.3428315499999999E-2</c:v>
                </c:pt>
                <c:pt idx="76">
                  <c:v>1.3244067E-2</c:v>
                </c:pt>
                <c:pt idx="77">
                  <c:v>1.3474893999999999E-2</c:v>
                </c:pt>
                <c:pt idx="78">
                  <c:v>1.6379129999999999E-2</c:v>
                </c:pt>
                <c:pt idx="79">
                  <c:v>2.1452566999999999E-2</c:v>
                </c:pt>
                <c:pt idx="80">
                  <c:v>2.4239758E-2</c:v>
                </c:pt>
                <c:pt idx="81">
                  <c:v>2.0665927000000001E-2</c:v>
                </c:pt>
                <c:pt idx="82">
                  <c:v>1.0328606000000001E-2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3.438403E-3</c:v>
                </c:pt>
                <c:pt idx="89">
                  <c:v>1.15814395E-2</c:v>
                </c:pt>
                <c:pt idx="90">
                  <c:v>1.7668712999999999E-2</c:v>
                </c:pt>
                <c:pt idx="91">
                  <c:v>2.2170599999999999E-2</c:v>
                </c:pt>
                <c:pt idx="92">
                  <c:v>2.4726992E-2</c:v>
                </c:pt>
                <c:pt idx="93">
                  <c:v>2.5942422E-2</c:v>
                </c:pt>
                <c:pt idx="94">
                  <c:v>2.6098686999999999E-2</c:v>
                </c:pt>
                <c:pt idx="95">
                  <c:v>2.5436506000000001E-2</c:v>
                </c:pt>
                <c:pt idx="96">
                  <c:v>2.5712466E-2</c:v>
                </c:pt>
                <c:pt idx="97">
                  <c:v>2.6569365000000001E-2</c:v>
                </c:pt>
                <c:pt idx="98">
                  <c:v>2.7405575000000001E-2</c:v>
                </c:pt>
                <c:pt idx="99">
                  <c:v>2.789258E-2</c:v>
                </c:pt>
                <c:pt idx="100">
                  <c:v>2.7906596999999998E-2</c:v>
                </c:pt>
                <c:pt idx="101">
                  <c:v>2.7593627999999999E-2</c:v>
                </c:pt>
                <c:pt idx="102">
                  <c:v>2.7239518000000001E-2</c:v>
                </c:pt>
                <c:pt idx="103">
                  <c:v>2.7382574999999999E-2</c:v>
                </c:pt>
                <c:pt idx="104">
                  <c:v>2.6910067999999999E-2</c:v>
                </c:pt>
                <c:pt idx="105">
                  <c:v>2.5850719000000001E-2</c:v>
                </c:pt>
                <c:pt idx="106">
                  <c:v>2.4096783E-2</c:v>
                </c:pt>
                <c:pt idx="107">
                  <c:v>2.2116724000000001E-2</c:v>
                </c:pt>
                <c:pt idx="108">
                  <c:v>1.8863680000000001E-2</c:v>
                </c:pt>
                <c:pt idx="109">
                  <c:v>1.4934329E-2</c:v>
                </c:pt>
                <c:pt idx="110">
                  <c:v>1.0905774E-2</c:v>
                </c:pt>
                <c:pt idx="111">
                  <c:v>7.0668349999999996E-3</c:v>
                </c:pt>
                <c:pt idx="112">
                  <c:v>2.4927498000000001E-3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02A-4F37-95CA-CD0A13710FB4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[2]Sheet1!$D$1001:$DT$1001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1.0723150999999999E-3</c:v>
                </c:pt>
                <c:pt idx="5">
                  <c:v>2.4142492999999999E-3</c:v>
                </c:pt>
                <c:pt idx="6">
                  <c:v>3.694962E-3</c:v>
                </c:pt>
                <c:pt idx="7">
                  <c:v>5.4435893000000001E-3</c:v>
                </c:pt>
                <c:pt idx="8">
                  <c:v>5.8630059999999996E-3</c:v>
                </c:pt>
                <c:pt idx="9">
                  <c:v>3.8328809000000002E-3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1.2529797E-3</c:v>
                </c:pt>
                <c:pt idx="15">
                  <c:v>7.4304146999999996E-3</c:v>
                </c:pt>
                <c:pt idx="16">
                  <c:v>1.2193495E-2</c:v>
                </c:pt>
                <c:pt idx="17">
                  <c:v>1.2096608999999999E-2</c:v>
                </c:pt>
                <c:pt idx="18">
                  <c:v>7.4657652999999997E-3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6.8148794000000004E-3</c:v>
                </c:pt>
                <c:pt idx="27">
                  <c:v>1.2429856E-2</c:v>
                </c:pt>
                <c:pt idx="28">
                  <c:v>1.6388337999999999E-2</c:v>
                </c:pt>
                <c:pt idx="29">
                  <c:v>1.8394087999999999E-2</c:v>
                </c:pt>
                <c:pt idx="30">
                  <c:v>2.0336469999999999E-2</c:v>
                </c:pt>
                <c:pt idx="31">
                  <c:v>2.2484331999999999E-2</c:v>
                </c:pt>
                <c:pt idx="32">
                  <c:v>2.4294880000000001E-2</c:v>
                </c:pt>
                <c:pt idx="33">
                  <c:v>2.7220656999999999E-2</c:v>
                </c:pt>
                <c:pt idx="34">
                  <c:v>3.0795546E-2</c:v>
                </c:pt>
                <c:pt idx="35">
                  <c:v>3.4255675999999999E-2</c:v>
                </c:pt>
                <c:pt idx="36">
                  <c:v>3.5644255999999999E-2</c:v>
                </c:pt>
                <c:pt idx="37">
                  <c:v>3.3905820000000003E-2</c:v>
                </c:pt>
                <c:pt idx="38">
                  <c:v>2.9675046E-2</c:v>
                </c:pt>
                <c:pt idx="39">
                  <c:v>2.4833146E-2</c:v>
                </c:pt>
                <c:pt idx="40">
                  <c:v>2.0052706999999999E-2</c:v>
                </c:pt>
                <c:pt idx="41">
                  <c:v>1.6511722999999999E-2</c:v>
                </c:pt>
                <c:pt idx="42">
                  <c:v>1.4094762E-2</c:v>
                </c:pt>
                <c:pt idx="43">
                  <c:v>1.4730172E-2</c:v>
                </c:pt>
                <c:pt idx="44">
                  <c:v>1.9505090999999999E-2</c:v>
                </c:pt>
                <c:pt idx="45">
                  <c:v>2.67745E-2</c:v>
                </c:pt>
                <c:pt idx="46">
                  <c:v>3.2974914000000001E-2</c:v>
                </c:pt>
                <c:pt idx="47">
                  <c:v>3.5314779999999997E-2</c:v>
                </c:pt>
                <c:pt idx="48">
                  <c:v>3.3835101999999999E-2</c:v>
                </c:pt>
                <c:pt idx="49">
                  <c:v>3.0495424E-2</c:v>
                </c:pt>
                <c:pt idx="50">
                  <c:v>2.6659656E-2</c:v>
                </c:pt>
                <c:pt idx="51">
                  <c:v>2.4356954E-2</c:v>
                </c:pt>
                <c:pt idx="52">
                  <c:v>2.4227815E-2</c:v>
                </c:pt>
                <c:pt idx="53">
                  <c:v>2.4825696000000001E-2</c:v>
                </c:pt>
                <c:pt idx="54">
                  <c:v>2.3921433999999998E-2</c:v>
                </c:pt>
                <c:pt idx="55">
                  <c:v>2.1822055999999999E-2</c:v>
                </c:pt>
                <c:pt idx="56">
                  <c:v>2.0843497999999998E-2</c:v>
                </c:pt>
                <c:pt idx="57">
                  <c:v>2.3422383000000001E-2</c:v>
                </c:pt>
                <c:pt idx="58">
                  <c:v>2.9447419999999998E-2</c:v>
                </c:pt>
                <c:pt idx="59">
                  <c:v>3.6020759999999999E-2</c:v>
                </c:pt>
                <c:pt idx="60">
                  <c:v>3.9616063E-2</c:v>
                </c:pt>
                <c:pt idx="61">
                  <c:v>4.1092842999999997E-2</c:v>
                </c:pt>
                <c:pt idx="62">
                  <c:v>4.1523854999999998E-2</c:v>
                </c:pt>
                <c:pt idx="63">
                  <c:v>4.1230370000000002E-2</c:v>
                </c:pt>
                <c:pt idx="64">
                  <c:v>3.9159480000000003E-2</c:v>
                </c:pt>
                <c:pt idx="65">
                  <c:v>3.651633E-2</c:v>
                </c:pt>
                <c:pt idx="66">
                  <c:v>3.7339379999999998E-2</c:v>
                </c:pt>
                <c:pt idx="67">
                  <c:v>4.4655010000000002E-2</c:v>
                </c:pt>
                <c:pt idx="68">
                  <c:v>5.5506515999999999E-2</c:v>
                </c:pt>
                <c:pt idx="69">
                  <c:v>6.1770838000000002E-2</c:v>
                </c:pt>
                <c:pt idx="70">
                  <c:v>5.7618357000000002E-2</c:v>
                </c:pt>
                <c:pt idx="71">
                  <c:v>4.420661E-2</c:v>
                </c:pt>
                <c:pt idx="72">
                  <c:v>2.8881269000000001E-2</c:v>
                </c:pt>
                <c:pt idx="73">
                  <c:v>1.8111393E-2</c:v>
                </c:pt>
                <c:pt idx="74">
                  <c:v>1.4046975999999999E-2</c:v>
                </c:pt>
                <c:pt idx="75">
                  <c:v>1.3428315499999999E-2</c:v>
                </c:pt>
                <c:pt idx="76">
                  <c:v>1.3244067E-2</c:v>
                </c:pt>
                <c:pt idx="77">
                  <c:v>1.3474893999999999E-2</c:v>
                </c:pt>
                <c:pt idx="78">
                  <c:v>1.6379129999999999E-2</c:v>
                </c:pt>
                <c:pt idx="79">
                  <c:v>2.1452566999999999E-2</c:v>
                </c:pt>
                <c:pt idx="80">
                  <c:v>2.4239758E-2</c:v>
                </c:pt>
                <c:pt idx="81">
                  <c:v>2.0665927000000001E-2</c:v>
                </c:pt>
                <c:pt idx="82">
                  <c:v>1.0328606000000001E-2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3.438403E-3</c:v>
                </c:pt>
                <c:pt idx="89">
                  <c:v>1.15814395E-2</c:v>
                </c:pt>
                <c:pt idx="90">
                  <c:v>1.7668712999999999E-2</c:v>
                </c:pt>
                <c:pt idx="91">
                  <c:v>2.2170599999999999E-2</c:v>
                </c:pt>
                <c:pt idx="92">
                  <c:v>2.4726992E-2</c:v>
                </c:pt>
                <c:pt idx="93">
                  <c:v>2.5942422E-2</c:v>
                </c:pt>
                <c:pt idx="94">
                  <c:v>2.6098686999999999E-2</c:v>
                </c:pt>
                <c:pt idx="95">
                  <c:v>2.5436506000000001E-2</c:v>
                </c:pt>
                <c:pt idx="96">
                  <c:v>2.5712466E-2</c:v>
                </c:pt>
                <c:pt idx="97">
                  <c:v>2.6569365000000001E-2</c:v>
                </c:pt>
                <c:pt idx="98">
                  <c:v>2.7405575000000001E-2</c:v>
                </c:pt>
                <c:pt idx="99">
                  <c:v>2.789258E-2</c:v>
                </c:pt>
                <c:pt idx="100">
                  <c:v>2.7906596999999998E-2</c:v>
                </c:pt>
                <c:pt idx="101">
                  <c:v>2.7593627999999999E-2</c:v>
                </c:pt>
                <c:pt idx="102">
                  <c:v>2.7239518000000001E-2</c:v>
                </c:pt>
                <c:pt idx="103">
                  <c:v>2.7382574999999999E-2</c:v>
                </c:pt>
                <c:pt idx="104">
                  <c:v>2.6910067999999999E-2</c:v>
                </c:pt>
                <c:pt idx="105">
                  <c:v>2.5850719000000001E-2</c:v>
                </c:pt>
                <c:pt idx="106">
                  <c:v>2.4096783E-2</c:v>
                </c:pt>
                <c:pt idx="107">
                  <c:v>2.2116724000000001E-2</c:v>
                </c:pt>
                <c:pt idx="108">
                  <c:v>1.8863680000000001E-2</c:v>
                </c:pt>
                <c:pt idx="109">
                  <c:v>1.4934329E-2</c:v>
                </c:pt>
                <c:pt idx="110">
                  <c:v>1.0905774E-2</c:v>
                </c:pt>
                <c:pt idx="111">
                  <c:v>7.0668349999999996E-3</c:v>
                </c:pt>
                <c:pt idx="112">
                  <c:v>2.4927498000000001E-3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02A-4F37-95CA-CD0A13710FB4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[2]Sheet1!$D$1002:$DT$1002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7.9699999999999997E-4</c:v>
                </c:pt>
                <c:pt idx="5">
                  <c:v>2.0234582000000002E-3</c:v>
                </c:pt>
                <c:pt idx="6">
                  <c:v>3.214785E-3</c:v>
                </c:pt>
                <c:pt idx="7">
                  <c:v>5.0245660000000003E-3</c:v>
                </c:pt>
                <c:pt idx="8">
                  <c:v>5.7181491999999997E-3</c:v>
                </c:pt>
                <c:pt idx="9">
                  <c:v>4.0841769999999996E-3</c:v>
                </c:pt>
                <c:pt idx="10">
                  <c:v>1.05E-4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1.1922174999999999E-3</c:v>
                </c:pt>
                <c:pt idx="15">
                  <c:v>7.2262790000000004E-3</c:v>
                </c:pt>
                <c:pt idx="16">
                  <c:v>1.1902578E-2</c:v>
                </c:pt>
                <c:pt idx="17">
                  <c:v>1.1804903E-2</c:v>
                </c:pt>
                <c:pt idx="18">
                  <c:v>7.2622397E-3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6.5942863000000001E-3</c:v>
                </c:pt>
                <c:pt idx="27">
                  <c:v>1.2115991E-2</c:v>
                </c:pt>
                <c:pt idx="28">
                  <c:v>1.6014285E-2</c:v>
                </c:pt>
                <c:pt idx="29">
                  <c:v>1.7949484000000002E-2</c:v>
                </c:pt>
                <c:pt idx="30">
                  <c:v>1.9852636E-2</c:v>
                </c:pt>
                <c:pt idx="31">
                  <c:v>2.2033382000000001E-2</c:v>
                </c:pt>
                <c:pt idx="32">
                  <c:v>2.3938195999999998E-2</c:v>
                </c:pt>
                <c:pt idx="33">
                  <c:v>2.6894277000000001E-2</c:v>
                </c:pt>
                <c:pt idx="34">
                  <c:v>3.0357103999999999E-2</c:v>
                </c:pt>
                <c:pt idx="35">
                  <c:v>3.3597782E-2</c:v>
                </c:pt>
                <c:pt idx="36">
                  <c:v>3.4770645000000003E-2</c:v>
                </c:pt>
                <c:pt idx="37">
                  <c:v>3.2932423000000002E-2</c:v>
                </c:pt>
                <c:pt idx="38">
                  <c:v>2.868952E-2</c:v>
                </c:pt>
                <c:pt idx="39">
                  <c:v>2.3939082E-2</c:v>
                </c:pt>
                <c:pt idx="40">
                  <c:v>1.9348422000000001E-2</c:v>
                </c:pt>
                <c:pt idx="41">
                  <c:v>1.6010542999999999E-2</c:v>
                </c:pt>
                <c:pt idx="42">
                  <c:v>1.3719244E-2</c:v>
                </c:pt>
                <c:pt idx="43">
                  <c:v>1.4348576E-2</c:v>
                </c:pt>
                <c:pt idx="44">
                  <c:v>1.9008461000000001E-2</c:v>
                </c:pt>
                <c:pt idx="45">
                  <c:v>2.6204903000000002E-2</c:v>
                </c:pt>
                <c:pt idx="46">
                  <c:v>3.246636E-2</c:v>
                </c:pt>
                <c:pt idx="47">
                  <c:v>3.4945263999999997E-2</c:v>
                </c:pt>
                <c:pt idx="48">
                  <c:v>3.3579530000000003E-2</c:v>
                </c:pt>
                <c:pt idx="49">
                  <c:v>3.0282645E-2</c:v>
                </c:pt>
                <c:pt idx="50">
                  <c:v>2.6457011999999999E-2</c:v>
                </c:pt>
                <c:pt idx="51">
                  <c:v>2.4188586000000002E-2</c:v>
                </c:pt>
                <c:pt idx="52">
                  <c:v>2.4130941999999999E-2</c:v>
                </c:pt>
                <c:pt idx="53">
                  <c:v>2.4792560000000002E-2</c:v>
                </c:pt>
                <c:pt idx="54">
                  <c:v>2.3938593000000001E-2</c:v>
                </c:pt>
                <c:pt idx="55">
                  <c:v>2.187441E-2</c:v>
                </c:pt>
                <c:pt idx="56">
                  <c:v>2.0921492999999999E-2</c:v>
                </c:pt>
                <c:pt idx="57">
                  <c:v>2.343949E-2</c:v>
                </c:pt>
                <c:pt idx="58">
                  <c:v>2.9312382000000001E-2</c:v>
                </c:pt>
                <c:pt idx="59">
                  <c:v>3.5765100000000001E-2</c:v>
                </c:pt>
                <c:pt idx="60">
                  <c:v>3.9346730000000003E-2</c:v>
                </c:pt>
                <c:pt idx="61">
                  <c:v>4.0811161999999998E-2</c:v>
                </c:pt>
                <c:pt idx="62">
                  <c:v>4.1048719999999997E-2</c:v>
                </c:pt>
                <c:pt idx="63">
                  <c:v>4.0387949999999999E-2</c:v>
                </c:pt>
                <c:pt idx="64">
                  <c:v>3.8002290000000001E-2</c:v>
                </c:pt>
                <c:pt idx="65">
                  <c:v>3.5374466E-2</c:v>
                </c:pt>
                <c:pt idx="66">
                  <c:v>3.6479869999999998E-2</c:v>
                </c:pt>
                <c:pt idx="67">
                  <c:v>4.4060285999999997E-2</c:v>
                </c:pt>
                <c:pt idx="68">
                  <c:v>5.4945514000000001E-2</c:v>
                </c:pt>
                <c:pt idx="69">
                  <c:v>6.1150151999999999E-2</c:v>
                </c:pt>
                <c:pt idx="70">
                  <c:v>5.7125351999999997E-2</c:v>
                </c:pt>
                <c:pt idx="71">
                  <c:v>4.414332E-2</c:v>
                </c:pt>
                <c:pt idx="72">
                  <c:v>2.9289836E-2</c:v>
                </c:pt>
                <c:pt idx="73">
                  <c:v>1.8648689999999999E-2</c:v>
                </c:pt>
                <c:pt idx="74">
                  <c:v>1.4202843E-2</c:v>
                </c:pt>
                <c:pt idx="75">
                  <c:v>1.2958215E-2</c:v>
                </c:pt>
                <c:pt idx="76">
                  <c:v>1.2367563E-2</c:v>
                </c:pt>
                <c:pt idx="77">
                  <c:v>1.2683242000000001E-2</c:v>
                </c:pt>
                <c:pt idx="78">
                  <c:v>1.6049415000000001E-2</c:v>
                </c:pt>
                <c:pt idx="79">
                  <c:v>2.1603772E-2</c:v>
                </c:pt>
                <c:pt idx="80">
                  <c:v>2.4621424999999999E-2</c:v>
                </c:pt>
                <c:pt idx="81">
                  <c:v>2.0998805999999998E-2</c:v>
                </c:pt>
                <c:pt idx="82">
                  <c:v>1.0474280000000001E-2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3.0420450000000002E-3</c:v>
                </c:pt>
                <c:pt idx="89">
                  <c:v>1.1034621999999999E-2</c:v>
                </c:pt>
                <c:pt idx="90">
                  <c:v>1.7086199999999999E-2</c:v>
                </c:pt>
                <c:pt idx="91">
                  <c:v>2.1610579000000001E-2</c:v>
                </c:pt>
                <c:pt idx="92">
                  <c:v>2.4229547000000001E-2</c:v>
                </c:pt>
                <c:pt idx="93">
                  <c:v>2.548663E-2</c:v>
                </c:pt>
                <c:pt idx="94">
                  <c:v>2.56657E-2</c:v>
                </c:pt>
                <c:pt idx="95">
                  <c:v>2.5070999E-2</c:v>
                </c:pt>
                <c:pt idx="96">
                  <c:v>2.5388096999999998E-2</c:v>
                </c:pt>
                <c:pt idx="97">
                  <c:v>2.6265734999999998E-2</c:v>
                </c:pt>
                <c:pt idx="98">
                  <c:v>2.7127964000000001E-2</c:v>
                </c:pt>
                <c:pt idx="99">
                  <c:v>2.7642658000000001E-2</c:v>
                </c:pt>
                <c:pt idx="100">
                  <c:v>2.7685082E-2</c:v>
                </c:pt>
                <c:pt idx="101">
                  <c:v>2.7448630000000002E-2</c:v>
                </c:pt>
                <c:pt idx="102">
                  <c:v>2.7151002E-2</c:v>
                </c:pt>
                <c:pt idx="103">
                  <c:v>2.7360156E-2</c:v>
                </c:pt>
                <c:pt idx="104">
                  <c:v>2.6951335E-2</c:v>
                </c:pt>
                <c:pt idx="105">
                  <c:v>2.5954787E-2</c:v>
                </c:pt>
                <c:pt idx="106">
                  <c:v>2.4256412000000001E-2</c:v>
                </c:pt>
                <c:pt idx="107">
                  <c:v>2.2313995E-2</c:v>
                </c:pt>
                <c:pt idx="108">
                  <c:v>1.9088813999999999E-2</c:v>
                </c:pt>
                <c:pt idx="109">
                  <c:v>1.5168196E-2</c:v>
                </c:pt>
                <c:pt idx="110">
                  <c:v>1.1131912000000001E-2</c:v>
                </c:pt>
                <c:pt idx="111">
                  <c:v>7.4646540000000003E-3</c:v>
                </c:pt>
                <c:pt idx="112">
                  <c:v>2.9261664000000001E-3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02A-4F37-95CA-CD0A13710FB4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[2]Sheet1!$D$1003:$DT$1003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7.9699999999999997E-4</c:v>
                </c:pt>
                <c:pt idx="5">
                  <c:v>2.0234582000000002E-3</c:v>
                </c:pt>
                <c:pt idx="6">
                  <c:v>3.214785E-3</c:v>
                </c:pt>
                <c:pt idx="7">
                  <c:v>5.0245660000000003E-3</c:v>
                </c:pt>
                <c:pt idx="8">
                  <c:v>5.7181491999999997E-3</c:v>
                </c:pt>
                <c:pt idx="9">
                  <c:v>4.0841769999999996E-3</c:v>
                </c:pt>
                <c:pt idx="10">
                  <c:v>1.05E-4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1.1922174999999999E-3</c:v>
                </c:pt>
                <c:pt idx="15">
                  <c:v>7.2262790000000004E-3</c:v>
                </c:pt>
                <c:pt idx="16">
                  <c:v>1.1902578E-2</c:v>
                </c:pt>
                <c:pt idx="17">
                  <c:v>1.1804903E-2</c:v>
                </c:pt>
                <c:pt idx="18">
                  <c:v>7.2622397E-3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6.5942863000000001E-3</c:v>
                </c:pt>
                <c:pt idx="27">
                  <c:v>1.2115991E-2</c:v>
                </c:pt>
                <c:pt idx="28">
                  <c:v>1.6014285E-2</c:v>
                </c:pt>
                <c:pt idx="29">
                  <c:v>1.7949484000000002E-2</c:v>
                </c:pt>
                <c:pt idx="30">
                  <c:v>1.9852636E-2</c:v>
                </c:pt>
                <c:pt idx="31">
                  <c:v>2.2033382000000001E-2</c:v>
                </c:pt>
                <c:pt idx="32">
                  <c:v>2.3938195999999998E-2</c:v>
                </c:pt>
                <c:pt idx="33">
                  <c:v>2.6894277000000001E-2</c:v>
                </c:pt>
                <c:pt idx="34">
                  <c:v>3.0357103999999999E-2</c:v>
                </c:pt>
                <c:pt idx="35">
                  <c:v>3.3597782E-2</c:v>
                </c:pt>
                <c:pt idx="36">
                  <c:v>3.4770645000000003E-2</c:v>
                </c:pt>
                <c:pt idx="37">
                  <c:v>3.2932423000000002E-2</c:v>
                </c:pt>
                <c:pt idx="38">
                  <c:v>2.868952E-2</c:v>
                </c:pt>
                <c:pt idx="39">
                  <c:v>2.3939082E-2</c:v>
                </c:pt>
                <c:pt idx="40">
                  <c:v>1.9348422000000001E-2</c:v>
                </c:pt>
                <c:pt idx="41">
                  <c:v>1.6010542999999999E-2</c:v>
                </c:pt>
                <c:pt idx="42">
                  <c:v>1.3719244E-2</c:v>
                </c:pt>
                <c:pt idx="43">
                  <c:v>1.4348576E-2</c:v>
                </c:pt>
                <c:pt idx="44">
                  <c:v>1.9008461000000001E-2</c:v>
                </c:pt>
                <c:pt idx="45">
                  <c:v>2.6204903000000002E-2</c:v>
                </c:pt>
                <c:pt idx="46">
                  <c:v>3.246636E-2</c:v>
                </c:pt>
                <c:pt idx="47">
                  <c:v>3.4945263999999997E-2</c:v>
                </c:pt>
                <c:pt idx="48">
                  <c:v>3.3579530000000003E-2</c:v>
                </c:pt>
                <c:pt idx="49">
                  <c:v>3.0282645E-2</c:v>
                </c:pt>
                <c:pt idx="50">
                  <c:v>2.6457011999999999E-2</c:v>
                </c:pt>
                <c:pt idx="51">
                  <c:v>2.4188586000000002E-2</c:v>
                </c:pt>
                <c:pt idx="52">
                  <c:v>2.4130941999999999E-2</c:v>
                </c:pt>
                <c:pt idx="53">
                  <c:v>2.4792560000000002E-2</c:v>
                </c:pt>
                <c:pt idx="54">
                  <c:v>2.3938593000000001E-2</c:v>
                </c:pt>
                <c:pt idx="55">
                  <c:v>2.187441E-2</c:v>
                </c:pt>
                <c:pt idx="56">
                  <c:v>2.0921492999999999E-2</c:v>
                </c:pt>
                <c:pt idx="57">
                  <c:v>2.343949E-2</c:v>
                </c:pt>
                <c:pt idx="58">
                  <c:v>2.9312382000000001E-2</c:v>
                </c:pt>
                <c:pt idx="59">
                  <c:v>3.5765100000000001E-2</c:v>
                </c:pt>
                <c:pt idx="60">
                  <c:v>3.9346730000000003E-2</c:v>
                </c:pt>
                <c:pt idx="61">
                  <c:v>4.0811161999999998E-2</c:v>
                </c:pt>
                <c:pt idx="62">
                  <c:v>4.1048719999999997E-2</c:v>
                </c:pt>
                <c:pt idx="63">
                  <c:v>4.0387949999999999E-2</c:v>
                </c:pt>
                <c:pt idx="64">
                  <c:v>3.8002290000000001E-2</c:v>
                </c:pt>
                <c:pt idx="65">
                  <c:v>3.5374466E-2</c:v>
                </c:pt>
                <c:pt idx="66">
                  <c:v>3.6479869999999998E-2</c:v>
                </c:pt>
                <c:pt idx="67">
                  <c:v>4.4060285999999997E-2</c:v>
                </c:pt>
                <c:pt idx="68">
                  <c:v>5.4945514000000001E-2</c:v>
                </c:pt>
                <c:pt idx="69">
                  <c:v>6.1150151999999999E-2</c:v>
                </c:pt>
                <c:pt idx="70">
                  <c:v>5.7125351999999997E-2</c:v>
                </c:pt>
                <c:pt idx="71">
                  <c:v>4.414332E-2</c:v>
                </c:pt>
                <c:pt idx="72">
                  <c:v>2.9289836E-2</c:v>
                </c:pt>
                <c:pt idx="73">
                  <c:v>1.8648689999999999E-2</c:v>
                </c:pt>
                <c:pt idx="74">
                  <c:v>1.4202843E-2</c:v>
                </c:pt>
                <c:pt idx="75">
                  <c:v>1.2958215E-2</c:v>
                </c:pt>
                <c:pt idx="76">
                  <c:v>1.2367563E-2</c:v>
                </c:pt>
                <c:pt idx="77">
                  <c:v>1.2683242000000001E-2</c:v>
                </c:pt>
                <c:pt idx="78">
                  <c:v>1.6049415000000001E-2</c:v>
                </c:pt>
                <c:pt idx="79">
                  <c:v>2.1603772E-2</c:v>
                </c:pt>
                <c:pt idx="80">
                  <c:v>2.4621424999999999E-2</c:v>
                </c:pt>
                <c:pt idx="81">
                  <c:v>2.0998805999999998E-2</c:v>
                </c:pt>
                <c:pt idx="82">
                  <c:v>1.0474280000000001E-2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3.0420450000000002E-3</c:v>
                </c:pt>
                <c:pt idx="89">
                  <c:v>1.1034621999999999E-2</c:v>
                </c:pt>
                <c:pt idx="90">
                  <c:v>1.7086199999999999E-2</c:v>
                </c:pt>
                <c:pt idx="91">
                  <c:v>2.1610579000000001E-2</c:v>
                </c:pt>
                <c:pt idx="92">
                  <c:v>2.4229547000000001E-2</c:v>
                </c:pt>
                <c:pt idx="93">
                  <c:v>2.548663E-2</c:v>
                </c:pt>
                <c:pt idx="94">
                  <c:v>2.56657E-2</c:v>
                </c:pt>
                <c:pt idx="95">
                  <c:v>2.5070999E-2</c:v>
                </c:pt>
                <c:pt idx="96">
                  <c:v>2.5388096999999998E-2</c:v>
                </c:pt>
                <c:pt idx="97">
                  <c:v>2.6265734999999998E-2</c:v>
                </c:pt>
                <c:pt idx="98">
                  <c:v>2.7127964000000001E-2</c:v>
                </c:pt>
                <c:pt idx="99">
                  <c:v>2.7642658000000001E-2</c:v>
                </c:pt>
                <c:pt idx="100">
                  <c:v>2.7685082E-2</c:v>
                </c:pt>
                <c:pt idx="101">
                  <c:v>2.7448630000000002E-2</c:v>
                </c:pt>
                <c:pt idx="102">
                  <c:v>2.7151002E-2</c:v>
                </c:pt>
                <c:pt idx="103">
                  <c:v>2.7360156E-2</c:v>
                </c:pt>
                <c:pt idx="104">
                  <c:v>2.6951335E-2</c:v>
                </c:pt>
                <c:pt idx="105">
                  <c:v>2.5954787E-2</c:v>
                </c:pt>
                <c:pt idx="106">
                  <c:v>2.4256412000000001E-2</c:v>
                </c:pt>
                <c:pt idx="107">
                  <c:v>2.2313995E-2</c:v>
                </c:pt>
                <c:pt idx="108">
                  <c:v>1.9088813999999999E-2</c:v>
                </c:pt>
                <c:pt idx="109">
                  <c:v>1.5168196E-2</c:v>
                </c:pt>
                <c:pt idx="110">
                  <c:v>1.1131912000000001E-2</c:v>
                </c:pt>
                <c:pt idx="111">
                  <c:v>7.4646540000000003E-3</c:v>
                </c:pt>
                <c:pt idx="112">
                  <c:v>2.9261664000000001E-3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E02A-4F37-95CA-CD0A13710FB4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[2]Sheet1!$D$1004:$DT$1004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5.9800000000000001E-4</c:v>
                </c:pt>
                <c:pt idx="5">
                  <c:v>1.7605079E-3</c:v>
                </c:pt>
                <c:pt idx="6">
                  <c:v>2.8130529999999998E-3</c:v>
                </c:pt>
                <c:pt idx="7">
                  <c:v>4.5401696000000004E-3</c:v>
                </c:pt>
                <c:pt idx="8">
                  <c:v>5.3618574000000004E-3</c:v>
                </c:pt>
                <c:pt idx="9">
                  <c:v>4.0589529999999997E-3</c:v>
                </c:pt>
                <c:pt idx="10">
                  <c:v>4.4299999999999998E-4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1.3483156999999999E-3</c:v>
                </c:pt>
                <c:pt idx="15">
                  <c:v>6.9969282000000004E-3</c:v>
                </c:pt>
                <c:pt idx="16">
                  <c:v>1.1331636000000001E-2</c:v>
                </c:pt>
                <c:pt idx="17">
                  <c:v>1.1134751E-2</c:v>
                </c:pt>
                <c:pt idx="18">
                  <c:v>6.7704254999999998E-3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6.2766799999999998E-3</c:v>
                </c:pt>
                <c:pt idx="27">
                  <c:v>1.1442874E-2</c:v>
                </c:pt>
                <c:pt idx="28">
                  <c:v>1.5106598000000001E-2</c:v>
                </c:pt>
                <c:pt idx="29">
                  <c:v>1.6954692E-2</c:v>
                </c:pt>
                <c:pt idx="30">
                  <c:v>1.8784769E-2</c:v>
                </c:pt>
                <c:pt idx="31">
                  <c:v>2.0899976000000001E-2</c:v>
                </c:pt>
                <c:pt idx="32">
                  <c:v>2.278142E-2</c:v>
                </c:pt>
                <c:pt idx="33">
                  <c:v>2.5698716E-2</c:v>
                </c:pt>
                <c:pt idx="34">
                  <c:v>2.9126802E-2</c:v>
                </c:pt>
                <c:pt idx="35">
                  <c:v>3.2305180000000003E-2</c:v>
                </c:pt>
                <c:pt idx="36">
                  <c:v>3.3428779999999998E-2</c:v>
                </c:pt>
                <c:pt idx="37">
                  <c:v>3.1607993000000001E-2</c:v>
                </c:pt>
                <c:pt idx="38">
                  <c:v>2.7386911E-2</c:v>
                </c:pt>
                <c:pt idx="39">
                  <c:v>2.2690086000000002E-2</c:v>
                </c:pt>
                <c:pt idx="40">
                  <c:v>1.8374900999999999E-2</c:v>
                </c:pt>
                <c:pt idx="41">
                  <c:v>1.5414315E-2</c:v>
                </c:pt>
                <c:pt idx="42">
                  <c:v>1.3551148000000001E-2</c:v>
                </c:pt>
                <c:pt idx="43">
                  <c:v>1.4384060000000001E-2</c:v>
                </c:pt>
                <c:pt idx="44">
                  <c:v>1.8868860000000001E-2</c:v>
                </c:pt>
                <c:pt idx="45">
                  <c:v>2.5668090000000001E-2</c:v>
                </c:pt>
                <c:pt idx="46">
                  <c:v>3.1618250000000001E-2</c:v>
                </c:pt>
                <c:pt idx="47">
                  <c:v>3.4018405000000002E-2</c:v>
                </c:pt>
                <c:pt idx="48">
                  <c:v>3.271951E-2</c:v>
                </c:pt>
                <c:pt idx="49">
                  <c:v>2.9559980999999999E-2</c:v>
                </c:pt>
                <c:pt idx="50">
                  <c:v>2.5884702999999998E-2</c:v>
                </c:pt>
                <c:pt idx="51">
                  <c:v>2.3710309999999998E-2</c:v>
                </c:pt>
                <c:pt idx="52">
                  <c:v>2.3662254000000001E-2</c:v>
                </c:pt>
                <c:pt idx="53">
                  <c:v>2.4237209999999999E-2</c:v>
                </c:pt>
                <c:pt idx="54">
                  <c:v>2.3382529999999999E-2</c:v>
                </c:pt>
                <c:pt idx="55">
                  <c:v>2.1504965000000001E-2</c:v>
                </c:pt>
                <c:pt idx="56">
                  <c:v>2.0933536999999999E-2</c:v>
                </c:pt>
                <c:pt idx="57">
                  <c:v>2.3730569E-2</c:v>
                </c:pt>
                <c:pt idx="58">
                  <c:v>2.9517615000000001E-2</c:v>
                </c:pt>
                <c:pt idx="59">
                  <c:v>3.5574521999999997E-2</c:v>
                </c:pt>
                <c:pt idx="60">
                  <c:v>3.8704040000000002E-2</c:v>
                </c:pt>
                <c:pt idx="61">
                  <c:v>3.9825729999999997E-2</c:v>
                </c:pt>
                <c:pt idx="62">
                  <c:v>3.9829966000000001E-2</c:v>
                </c:pt>
                <c:pt idx="63">
                  <c:v>3.8998577999999999E-2</c:v>
                </c:pt>
                <c:pt idx="64">
                  <c:v>3.6537867000000002E-2</c:v>
                </c:pt>
                <c:pt idx="65">
                  <c:v>3.4053291999999999E-2</c:v>
                </c:pt>
                <c:pt idx="66">
                  <c:v>3.5401589999999997E-2</c:v>
                </c:pt>
                <c:pt idx="67">
                  <c:v>4.305291E-2</c:v>
                </c:pt>
                <c:pt idx="68">
                  <c:v>5.3760782E-2</c:v>
                </c:pt>
                <c:pt idx="69">
                  <c:v>5.9808165000000003E-2</c:v>
                </c:pt>
                <c:pt idx="70">
                  <c:v>5.6015460000000003E-2</c:v>
                </c:pt>
                <c:pt idx="71">
                  <c:v>4.3720561999999998E-2</c:v>
                </c:pt>
                <c:pt idx="72">
                  <c:v>2.9614542000000001E-2</c:v>
                </c:pt>
                <c:pt idx="73">
                  <c:v>1.9269606000000002E-2</c:v>
                </c:pt>
                <c:pt idx="74">
                  <c:v>1.4437926E-2</c:v>
                </c:pt>
                <c:pt idx="75">
                  <c:v>1.2381772500000001E-2</c:v>
                </c:pt>
                <c:pt idx="76">
                  <c:v>1.1086952000000001E-2</c:v>
                </c:pt>
                <c:pt idx="77">
                  <c:v>1.1244659000000001E-2</c:v>
                </c:pt>
                <c:pt idx="78">
                  <c:v>1.5001161000000001E-2</c:v>
                </c:pt>
                <c:pt idx="79">
                  <c:v>2.1127868000000001E-2</c:v>
                </c:pt>
                <c:pt idx="80">
                  <c:v>2.4557866000000001E-2</c:v>
                </c:pt>
                <c:pt idx="81">
                  <c:v>2.1074051E-2</c:v>
                </c:pt>
                <c:pt idx="82">
                  <c:v>1.0543304999999999E-2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2.8521365000000001E-3</c:v>
                </c:pt>
                <c:pt idx="89">
                  <c:v>1.0389282999999999E-2</c:v>
                </c:pt>
                <c:pt idx="90">
                  <c:v>1.6029959999999999E-2</c:v>
                </c:pt>
                <c:pt idx="91">
                  <c:v>2.0232638000000001E-2</c:v>
                </c:pt>
                <c:pt idx="92">
                  <c:v>2.2682964999999999E-2</c:v>
                </c:pt>
                <c:pt idx="93">
                  <c:v>2.3913502999999999E-2</c:v>
                </c:pt>
                <c:pt idx="94">
                  <c:v>2.4189003000000001E-2</c:v>
                </c:pt>
                <c:pt idx="95">
                  <c:v>2.3843911999999998E-2</c:v>
                </c:pt>
                <c:pt idx="96">
                  <c:v>2.4462464999999999E-2</c:v>
                </c:pt>
                <c:pt idx="97">
                  <c:v>2.5650177E-2</c:v>
                </c:pt>
                <c:pt idx="98">
                  <c:v>2.68037E-2</c:v>
                </c:pt>
                <c:pt idx="99">
                  <c:v>2.7532102999999999E-2</c:v>
                </c:pt>
                <c:pt idx="100">
                  <c:v>2.7684638000000001E-2</c:v>
                </c:pt>
                <c:pt idx="101">
                  <c:v>2.7522054000000001E-2</c:v>
                </c:pt>
                <c:pt idx="102">
                  <c:v>2.7261372999999998E-2</c:v>
                </c:pt>
                <c:pt idx="103">
                  <c:v>2.7463115999999999E-2</c:v>
                </c:pt>
                <c:pt idx="104">
                  <c:v>2.7042763000000001E-2</c:v>
                </c:pt>
                <c:pt idx="105">
                  <c:v>2.6052968999999999E-2</c:v>
                </c:pt>
                <c:pt idx="106">
                  <c:v>2.4376918000000001E-2</c:v>
                </c:pt>
                <c:pt idx="107">
                  <c:v>2.2447640000000001E-2</c:v>
                </c:pt>
                <c:pt idx="108">
                  <c:v>1.9289263000000001E-2</c:v>
                </c:pt>
                <c:pt idx="109">
                  <c:v>1.5451917000000001E-2</c:v>
                </c:pt>
                <c:pt idx="110">
                  <c:v>1.1514254E-2</c:v>
                </c:pt>
                <c:pt idx="111">
                  <c:v>8.2391830000000006E-3</c:v>
                </c:pt>
                <c:pt idx="112">
                  <c:v>3.9162520000000003E-3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E02A-4F37-95CA-CD0A13710FB4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[2]Sheet1!$D$1005:$DT$1005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5.9800000000000001E-4</c:v>
                </c:pt>
                <c:pt idx="5">
                  <c:v>1.7605079E-3</c:v>
                </c:pt>
                <c:pt idx="6">
                  <c:v>2.8130529999999998E-3</c:v>
                </c:pt>
                <c:pt idx="7">
                  <c:v>4.5401696000000004E-3</c:v>
                </c:pt>
                <c:pt idx="8">
                  <c:v>5.3618574000000004E-3</c:v>
                </c:pt>
                <c:pt idx="9">
                  <c:v>4.0589529999999997E-3</c:v>
                </c:pt>
                <c:pt idx="10">
                  <c:v>4.4299999999999998E-4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1.3483156999999999E-3</c:v>
                </c:pt>
                <c:pt idx="15">
                  <c:v>6.9969282000000004E-3</c:v>
                </c:pt>
                <c:pt idx="16">
                  <c:v>1.1331636000000001E-2</c:v>
                </c:pt>
                <c:pt idx="17">
                  <c:v>1.1134751E-2</c:v>
                </c:pt>
                <c:pt idx="18">
                  <c:v>6.7704254999999998E-3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6.2766799999999998E-3</c:v>
                </c:pt>
                <c:pt idx="27">
                  <c:v>1.1442874E-2</c:v>
                </c:pt>
                <c:pt idx="28">
                  <c:v>1.5106598000000001E-2</c:v>
                </c:pt>
                <c:pt idx="29">
                  <c:v>1.6954692E-2</c:v>
                </c:pt>
                <c:pt idx="30">
                  <c:v>1.8784769E-2</c:v>
                </c:pt>
                <c:pt idx="31">
                  <c:v>2.0899976000000001E-2</c:v>
                </c:pt>
                <c:pt idx="32">
                  <c:v>2.278142E-2</c:v>
                </c:pt>
                <c:pt idx="33">
                  <c:v>2.5698716E-2</c:v>
                </c:pt>
                <c:pt idx="34">
                  <c:v>2.9126802E-2</c:v>
                </c:pt>
                <c:pt idx="35">
                  <c:v>3.2305180000000003E-2</c:v>
                </c:pt>
                <c:pt idx="36">
                  <c:v>3.3428779999999998E-2</c:v>
                </c:pt>
                <c:pt idx="37">
                  <c:v>3.1607993000000001E-2</c:v>
                </c:pt>
                <c:pt idx="38">
                  <c:v>2.7386911E-2</c:v>
                </c:pt>
                <c:pt idx="39">
                  <c:v>2.2690086000000002E-2</c:v>
                </c:pt>
                <c:pt idx="40">
                  <c:v>1.8374900999999999E-2</c:v>
                </c:pt>
                <c:pt idx="41">
                  <c:v>1.5414315E-2</c:v>
                </c:pt>
                <c:pt idx="42">
                  <c:v>1.3551148000000001E-2</c:v>
                </c:pt>
                <c:pt idx="43">
                  <c:v>1.4384060000000001E-2</c:v>
                </c:pt>
                <c:pt idx="44">
                  <c:v>1.8868860000000001E-2</c:v>
                </c:pt>
                <c:pt idx="45">
                  <c:v>2.5668090000000001E-2</c:v>
                </c:pt>
                <c:pt idx="46">
                  <c:v>3.1618250000000001E-2</c:v>
                </c:pt>
                <c:pt idx="47">
                  <c:v>3.4018405000000002E-2</c:v>
                </c:pt>
                <c:pt idx="48">
                  <c:v>3.271951E-2</c:v>
                </c:pt>
                <c:pt idx="49">
                  <c:v>2.9559980999999999E-2</c:v>
                </c:pt>
                <c:pt idx="50">
                  <c:v>2.5884702999999998E-2</c:v>
                </c:pt>
                <c:pt idx="51">
                  <c:v>2.3710309999999998E-2</c:v>
                </c:pt>
                <c:pt idx="52">
                  <c:v>2.3662254000000001E-2</c:v>
                </c:pt>
                <c:pt idx="53">
                  <c:v>2.4237209999999999E-2</c:v>
                </c:pt>
                <c:pt idx="54">
                  <c:v>2.3382529999999999E-2</c:v>
                </c:pt>
                <c:pt idx="55">
                  <c:v>2.1504965000000001E-2</c:v>
                </c:pt>
                <c:pt idx="56">
                  <c:v>2.0933536999999999E-2</c:v>
                </c:pt>
                <c:pt idx="57">
                  <c:v>2.3730569E-2</c:v>
                </c:pt>
                <c:pt idx="58">
                  <c:v>2.9517615000000001E-2</c:v>
                </c:pt>
                <c:pt idx="59">
                  <c:v>3.5574521999999997E-2</c:v>
                </c:pt>
                <c:pt idx="60">
                  <c:v>3.8704040000000002E-2</c:v>
                </c:pt>
                <c:pt idx="61">
                  <c:v>3.9825729999999997E-2</c:v>
                </c:pt>
                <c:pt idx="62">
                  <c:v>3.9829966000000001E-2</c:v>
                </c:pt>
                <c:pt idx="63">
                  <c:v>3.8998577999999999E-2</c:v>
                </c:pt>
                <c:pt idx="64">
                  <c:v>3.6537867000000002E-2</c:v>
                </c:pt>
                <c:pt idx="65">
                  <c:v>3.4053291999999999E-2</c:v>
                </c:pt>
                <c:pt idx="66">
                  <c:v>3.5401589999999997E-2</c:v>
                </c:pt>
                <c:pt idx="67">
                  <c:v>4.305291E-2</c:v>
                </c:pt>
                <c:pt idx="68">
                  <c:v>5.3760782E-2</c:v>
                </c:pt>
                <c:pt idx="69">
                  <c:v>5.9808165000000003E-2</c:v>
                </c:pt>
                <c:pt idx="70">
                  <c:v>5.6015460000000003E-2</c:v>
                </c:pt>
                <c:pt idx="71">
                  <c:v>4.3720561999999998E-2</c:v>
                </c:pt>
                <c:pt idx="72">
                  <c:v>2.9614542000000001E-2</c:v>
                </c:pt>
                <c:pt idx="73">
                  <c:v>1.9269606000000002E-2</c:v>
                </c:pt>
                <c:pt idx="74">
                  <c:v>1.4437926E-2</c:v>
                </c:pt>
                <c:pt idx="75">
                  <c:v>1.2381772500000001E-2</c:v>
                </c:pt>
                <c:pt idx="76">
                  <c:v>1.1086952000000001E-2</c:v>
                </c:pt>
                <c:pt idx="77">
                  <c:v>1.1244659000000001E-2</c:v>
                </c:pt>
                <c:pt idx="78">
                  <c:v>1.5001161000000001E-2</c:v>
                </c:pt>
                <c:pt idx="79">
                  <c:v>2.1127868000000001E-2</c:v>
                </c:pt>
                <c:pt idx="80">
                  <c:v>2.4557866000000001E-2</c:v>
                </c:pt>
                <c:pt idx="81">
                  <c:v>2.1074051E-2</c:v>
                </c:pt>
                <c:pt idx="82">
                  <c:v>1.0543304999999999E-2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2.8521365000000001E-3</c:v>
                </c:pt>
                <c:pt idx="89">
                  <c:v>1.0389282999999999E-2</c:v>
                </c:pt>
                <c:pt idx="90">
                  <c:v>1.6029959999999999E-2</c:v>
                </c:pt>
                <c:pt idx="91">
                  <c:v>2.0232638000000001E-2</c:v>
                </c:pt>
                <c:pt idx="92">
                  <c:v>2.2682964999999999E-2</c:v>
                </c:pt>
                <c:pt idx="93">
                  <c:v>2.3913502999999999E-2</c:v>
                </c:pt>
                <c:pt idx="94">
                  <c:v>2.4189003000000001E-2</c:v>
                </c:pt>
                <c:pt idx="95">
                  <c:v>2.3843911999999998E-2</c:v>
                </c:pt>
                <c:pt idx="96">
                  <c:v>2.4462464999999999E-2</c:v>
                </c:pt>
                <c:pt idx="97">
                  <c:v>2.5650177E-2</c:v>
                </c:pt>
                <c:pt idx="98">
                  <c:v>2.68037E-2</c:v>
                </c:pt>
                <c:pt idx="99">
                  <c:v>2.7532102999999999E-2</c:v>
                </c:pt>
                <c:pt idx="100">
                  <c:v>2.7684638000000001E-2</c:v>
                </c:pt>
                <c:pt idx="101">
                  <c:v>2.7522054000000001E-2</c:v>
                </c:pt>
                <c:pt idx="102">
                  <c:v>2.7261372999999998E-2</c:v>
                </c:pt>
                <c:pt idx="103">
                  <c:v>2.7463115999999999E-2</c:v>
                </c:pt>
                <c:pt idx="104">
                  <c:v>2.7042763000000001E-2</c:v>
                </c:pt>
                <c:pt idx="105">
                  <c:v>2.6052968999999999E-2</c:v>
                </c:pt>
                <c:pt idx="106">
                  <c:v>2.4376918000000001E-2</c:v>
                </c:pt>
                <c:pt idx="107">
                  <c:v>2.2447640000000001E-2</c:v>
                </c:pt>
                <c:pt idx="108">
                  <c:v>1.9289263000000001E-2</c:v>
                </c:pt>
                <c:pt idx="109">
                  <c:v>1.5451917000000001E-2</c:v>
                </c:pt>
                <c:pt idx="110">
                  <c:v>1.1514254E-2</c:v>
                </c:pt>
                <c:pt idx="111">
                  <c:v>8.2391830000000006E-3</c:v>
                </c:pt>
                <c:pt idx="112">
                  <c:v>3.9162520000000003E-3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E02A-4F37-95CA-CD0A13710FB4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[2]Sheet1!$D$1006:$DT$1006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5.9800000000000001E-4</c:v>
                </c:pt>
                <c:pt idx="5">
                  <c:v>1.7605079E-3</c:v>
                </c:pt>
                <c:pt idx="6">
                  <c:v>2.8130529999999998E-3</c:v>
                </c:pt>
                <c:pt idx="7">
                  <c:v>4.5401696000000004E-3</c:v>
                </c:pt>
                <c:pt idx="8">
                  <c:v>5.3618574000000004E-3</c:v>
                </c:pt>
                <c:pt idx="9">
                  <c:v>4.0589529999999997E-3</c:v>
                </c:pt>
                <c:pt idx="10">
                  <c:v>4.4299999999999998E-4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1.3483156999999999E-3</c:v>
                </c:pt>
                <c:pt idx="15">
                  <c:v>6.9969282000000004E-3</c:v>
                </c:pt>
                <c:pt idx="16">
                  <c:v>1.1331636000000001E-2</c:v>
                </c:pt>
                <c:pt idx="17">
                  <c:v>1.1134751E-2</c:v>
                </c:pt>
                <c:pt idx="18">
                  <c:v>6.7704254999999998E-3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6.2766799999999998E-3</c:v>
                </c:pt>
                <c:pt idx="27">
                  <c:v>1.1442874E-2</c:v>
                </c:pt>
                <c:pt idx="28">
                  <c:v>1.5106598000000001E-2</c:v>
                </c:pt>
                <c:pt idx="29">
                  <c:v>1.6954692E-2</c:v>
                </c:pt>
                <c:pt idx="30">
                  <c:v>1.8784769E-2</c:v>
                </c:pt>
                <c:pt idx="31">
                  <c:v>2.0899976000000001E-2</c:v>
                </c:pt>
                <c:pt idx="32">
                  <c:v>2.278142E-2</c:v>
                </c:pt>
                <c:pt idx="33">
                  <c:v>2.5698716E-2</c:v>
                </c:pt>
                <c:pt idx="34">
                  <c:v>2.9126802E-2</c:v>
                </c:pt>
                <c:pt idx="35">
                  <c:v>3.2305180000000003E-2</c:v>
                </c:pt>
                <c:pt idx="36">
                  <c:v>3.3428779999999998E-2</c:v>
                </c:pt>
                <c:pt idx="37">
                  <c:v>3.1607993000000001E-2</c:v>
                </c:pt>
                <c:pt idx="38">
                  <c:v>2.7386911E-2</c:v>
                </c:pt>
                <c:pt idx="39">
                  <c:v>2.2690086000000002E-2</c:v>
                </c:pt>
                <c:pt idx="40">
                  <c:v>1.8374900999999999E-2</c:v>
                </c:pt>
                <c:pt idx="41">
                  <c:v>1.5414315E-2</c:v>
                </c:pt>
                <c:pt idx="42">
                  <c:v>1.3551148000000001E-2</c:v>
                </c:pt>
                <c:pt idx="43">
                  <c:v>1.4384060000000001E-2</c:v>
                </c:pt>
                <c:pt idx="44">
                  <c:v>1.8868860000000001E-2</c:v>
                </c:pt>
                <c:pt idx="45">
                  <c:v>2.5668090000000001E-2</c:v>
                </c:pt>
                <c:pt idx="46">
                  <c:v>3.1618250000000001E-2</c:v>
                </c:pt>
                <c:pt idx="47">
                  <c:v>3.4018405000000002E-2</c:v>
                </c:pt>
                <c:pt idx="48">
                  <c:v>3.271951E-2</c:v>
                </c:pt>
                <c:pt idx="49">
                  <c:v>2.9559980999999999E-2</c:v>
                </c:pt>
                <c:pt idx="50">
                  <c:v>2.5884702999999998E-2</c:v>
                </c:pt>
                <c:pt idx="51">
                  <c:v>2.3710309999999998E-2</c:v>
                </c:pt>
                <c:pt idx="52">
                  <c:v>2.3662254000000001E-2</c:v>
                </c:pt>
                <c:pt idx="53">
                  <c:v>2.4237209999999999E-2</c:v>
                </c:pt>
                <c:pt idx="54">
                  <c:v>2.3382529999999999E-2</c:v>
                </c:pt>
                <c:pt idx="55">
                  <c:v>2.1504965000000001E-2</c:v>
                </c:pt>
                <c:pt idx="56">
                  <c:v>2.0933536999999999E-2</c:v>
                </c:pt>
                <c:pt idx="57">
                  <c:v>2.3730569E-2</c:v>
                </c:pt>
                <c:pt idx="58">
                  <c:v>2.9517615000000001E-2</c:v>
                </c:pt>
                <c:pt idx="59">
                  <c:v>3.5574521999999997E-2</c:v>
                </c:pt>
                <c:pt idx="60">
                  <c:v>3.8704040000000002E-2</c:v>
                </c:pt>
                <c:pt idx="61">
                  <c:v>3.9825729999999997E-2</c:v>
                </c:pt>
                <c:pt idx="62">
                  <c:v>3.9829966000000001E-2</c:v>
                </c:pt>
                <c:pt idx="63">
                  <c:v>3.8998577999999999E-2</c:v>
                </c:pt>
                <c:pt idx="64">
                  <c:v>3.6537867000000002E-2</c:v>
                </c:pt>
                <c:pt idx="65">
                  <c:v>3.4053291999999999E-2</c:v>
                </c:pt>
                <c:pt idx="66">
                  <c:v>3.5401589999999997E-2</c:v>
                </c:pt>
                <c:pt idx="67">
                  <c:v>4.305291E-2</c:v>
                </c:pt>
                <c:pt idx="68">
                  <c:v>5.3760782E-2</c:v>
                </c:pt>
                <c:pt idx="69">
                  <c:v>5.9808165000000003E-2</c:v>
                </c:pt>
                <c:pt idx="70">
                  <c:v>5.6015460000000003E-2</c:v>
                </c:pt>
                <c:pt idx="71">
                  <c:v>4.3720561999999998E-2</c:v>
                </c:pt>
                <c:pt idx="72">
                  <c:v>2.9614542000000001E-2</c:v>
                </c:pt>
                <c:pt idx="73">
                  <c:v>1.9269606000000002E-2</c:v>
                </c:pt>
                <c:pt idx="74">
                  <c:v>1.4437926E-2</c:v>
                </c:pt>
                <c:pt idx="75">
                  <c:v>1.2381772500000001E-2</c:v>
                </c:pt>
                <c:pt idx="76">
                  <c:v>1.1086952000000001E-2</c:v>
                </c:pt>
                <c:pt idx="77">
                  <c:v>1.1244659000000001E-2</c:v>
                </c:pt>
                <c:pt idx="78">
                  <c:v>1.5001161000000001E-2</c:v>
                </c:pt>
                <c:pt idx="79">
                  <c:v>2.1127868000000001E-2</c:v>
                </c:pt>
                <c:pt idx="80">
                  <c:v>2.4557866000000001E-2</c:v>
                </c:pt>
                <c:pt idx="81">
                  <c:v>2.1074051E-2</c:v>
                </c:pt>
                <c:pt idx="82">
                  <c:v>1.0543304999999999E-2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2.8521365000000001E-3</c:v>
                </c:pt>
                <c:pt idx="89">
                  <c:v>1.0389282999999999E-2</c:v>
                </c:pt>
                <c:pt idx="90">
                  <c:v>1.6029959999999999E-2</c:v>
                </c:pt>
                <c:pt idx="91">
                  <c:v>2.0232638000000001E-2</c:v>
                </c:pt>
                <c:pt idx="92">
                  <c:v>2.2682964999999999E-2</c:v>
                </c:pt>
                <c:pt idx="93">
                  <c:v>2.3913502999999999E-2</c:v>
                </c:pt>
                <c:pt idx="94">
                  <c:v>2.4189003000000001E-2</c:v>
                </c:pt>
                <c:pt idx="95">
                  <c:v>2.3843911999999998E-2</c:v>
                </c:pt>
                <c:pt idx="96">
                  <c:v>2.4462464999999999E-2</c:v>
                </c:pt>
                <c:pt idx="97">
                  <c:v>2.5650177E-2</c:v>
                </c:pt>
                <c:pt idx="98">
                  <c:v>2.68037E-2</c:v>
                </c:pt>
                <c:pt idx="99">
                  <c:v>2.7532102999999999E-2</c:v>
                </c:pt>
                <c:pt idx="100">
                  <c:v>2.7684638000000001E-2</c:v>
                </c:pt>
                <c:pt idx="101">
                  <c:v>2.7522054000000001E-2</c:v>
                </c:pt>
                <c:pt idx="102">
                  <c:v>2.7261372999999998E-2</c:v>
                </c:pt>
                <c:pt idx="103">
                  <c:v>2.7463115999999999E-2</c:v>
                </c:pt>
                <c:pt idx="104">
                  <c:v>2.7042763000000001E-2</c:v>
                </c:pt>
                <c:pt idx="105">
                  <c:v>2.6052968999999999E-2</c:v>
                </c:pt>
                <c:pt idx="106">
                  <c:v>2.4376918000000001E-2</c:v>
                </c:pt>
                <c:pt idx="107">
                  <c:v>2.2447640000000001E-2</c:v>
                </c:pt>
                <c:pt idx="108">
                  <c:v>1.9289263000000001E-2</c:v>
                </c:pt>
                <c:pt idx="109">
                  <c:v>1.5451917000000001E-2</c:v>
                </c:pt>
                <c:pt idx="110">
                  <c:v>1.1514254E-2</c:v>
                </c:pt>
                <c:pt idx="111">
                  <c:v>8.2391830000000006E-3</c:v>
                </c:pt>
                <c:pt idx="112">
                  <c:v>3.9162520000000003E-3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E02A-4F37-95CA-CD0A13710FB4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[2]Sheet1!$D$1007:$DT$1007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4.1199999999999999E-4</c:v>
                </c:pt>
                <c:pt idx="5">
                  <c:v>1.7547136E-3</c:v>
                </c:pt>
                <c:pt idx="6">
                  <c:v>3.0955900000000001E-3</c:v>
                </c:pt>
                <c:pt idx="7">
                  <c:v>4.9928697000000003E-3</c:v>
                </c:pt>
                <c:pt idx="8">
                  <c:v>5.7679469999999998E-3</c:v>
                </c:pt>
                <c:pt idx="9">
                  <c:v>4.2364179999999996E-3</c:v>
                </c:pt>
                <c:pt idx="10">
                  <c:v>3.7800000000000003E-4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1.157588E-3</c:v>
                </c:pt>
                <c:pt idx="15">
                  <c:v>6.9350795999999996E-3</c:v>
                </c:pt>
                <c:pt idx="16">
                  <c:v>1.1416664E-2</c:v>
                </c:pt>
                <c:pt idx="17">
                  <c:v>1.1328468E-2</c:v>
                </c:pt>
                <c:pt idx="18">
                  <c:v>6.9922515999999999E-3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6.2761140000000002E-3</c:v>
                </c:pt>
                <c:pt idx="27">
                  <c:v>1.1599521999999999E-2</c:v>
                </c:pt>
                <c:pt idx="28">
                  <c:v>1.5358302000000001E-2</c:v>
                </c:pt>
                <c:pt idx="29">
                  <c:v>1.7249295000000001E-2</c:v>
                </c:pt>
                <c:pt idx="30">
                  <c:v>1.9083487E-2</c:v>
                </c:pt>
                <c:pt idx="31">
                  <c:v>2.1175036000000001E-2</c:v>
                </c:pt>
                <c:pt idx="32">
                  <c:v>2.3000903E-2</c:v>
                </c:pt>
                <c:pt idx="33">
                  <c:v>2.5875548000000002E-2</c:v>
                </c:pt>
                <c:pt idx="34">
                  <c:v>2.9279732999999999E-2</c:v>
                </c:pt>
                <c:pt idx="35">
                  <c:v>3.2470702999999997E-2</c:v>
                </c:pt>
                <c:pt idx="36">
                  <c:v>3.36329E-2</c:v>
                </c:pt>
                <c:pt idx="37">
                  <c:v>3.1861210000000001E-2</c:v>
                </c:pt>
                <c:pt idx="38">
                  <c:v>2.769127E-2</c:v>
                </c:pt>
                <c:pt idx="39">
                  <c:v>2.3020519999999999E-2</c:v>
                </c:pt>
                <c:pt idx="40">
                  <c:v>1.8602176000000002E-2</c:v>
                </c:pt>
                <c:pt idx="41">
                  <c:v>1.54751865E-2</c:v>
                </c:pt>
                <c:pt idx="42">
                  <c:v>1.3415108E-2</c:v>
                </c:pt>
                <c:pt idx="43">
                  <c:v>1.4127647E-2</c:v>
                </c:pt>
                <c:pt idx="44">
                  <c:v>1.8613635999999999E-2</c:v>
                </c:pt>
                <c:pt idx="45">
                  <c:v>2.5493234E-2</c:v>
                </c:pt>
                <c:pt idx="46">
                  <c:v>3.1540382999999998E-2</c:v>
                </c:pt>
                <c:pt idx="47">
                  <c:v>3.4031417000000001E-2</c:v>
                </c:pt>
                <c:pt idx="48">
                  <c:v>3.2826662E-2</c:v>
                </c:pt>
                <c:pt idx="49">
                  <c:v>2.9761579E-2</c:v>
                </c:pt>
                <c:pt idx="50">
                  <c:v>2.6147312999999998E-2</c:v>
                </c:pt>
                <c:pt idx="51">
                  <c:v>2.3983054E-2</c:v>
                </c:pt>
                <c:pt idx="52">
                  <c:v>2.3914979999999999E-2</c:v>
                </c:pt>
                <c:pt idx="53">
                  <c:v>2.4506979000000002E-2</c:v>
                </c:pt>
                <c:pt idx="54">
                  <c:v>2.3697567999999999E-2</c:v>
                </c:pt>
                <c:pt idx="55">
                  <c:v>2.1830769999999999E-2</c:v>
                </c:pt>
                <c:pt idx="56">
                  <c:v>2.1151395999999999E-2</c:v>
                </c:pt>
                <c:pt idx="57">
                  <c:v>2.3763940000000001E-2</c:v>
                </c:pt>
                <c:pt idx="58">
                  <c:v>2.9441480999999999E-2</c:v>
                </c:pt>
                <c:pt idx="59">
                  <c:v>3.5558300000000001E-2</c:v>
                </c:pt>
                <c:pt idx="60">
                  <c:v>3.8875277999999999E-2</c:v>
                </c:pt>
                <c:pt idx="61">
                  <c:v>4.0166057999999998E-2</c:v>
                </c:pt>
                <c:pt idx="62">
                  <c:v>4.0208899999999999E-2</c:v>
                </c:pt>
                <c:pt idx="63">
                  <c:v>3.9276459999999999E-2</c:v>
                </c:pt>
                <c:pt idx="64">
                  <c:v>3.6652730000000001E-2</c:v>
                </c:pt>
                <c:pt idx="65">
                  <c:v>3.4023690000000002E-2</c:v>
                </c:pt>
                <c:pt idx="66">
                  <c:v>3.5312870000000003E-2</c:v>
                </c:pt>
                <c:pt idx="67">
                  <c:v>4.3032597999999998E-2</c:v>
                </c:pt>
                <c:pt idx="68">
                  <c:v>5.3918269999999997E-2</c:v>
                </c:pt>
                <c:pt idx="69">
                  <c:v>6.0151062999999998E-2</c:v>
                </c:pt>
                <c:pt idx="70">
                  <c:v>5.6432344000000002E-2</c:v>
                </c:pt>
                <c:pt idx="71">
                  <c:v>4.4050626000000002E-2</c:v>
                </c:pt>
                <c:pt idx="72">
                  <c:v>2.9765243E-2</c:v>
                </c:pt>
                <c:pt idx="73">
                  <c:v>1.9281030000000001E-2</c:v>
                </c:pt>
                <c:pt idx="74">
                  <c:v>1.4455331E-2</c:v>
                </c:pt>
                <c:pt idx="75">
                  <c:v>1.25445E-2</c:v>
                </c:pt>
                <c:pt idx="76">
                  <c:v>1.1410815E-2</c:v>
                </c:pt>
                <c:pt idx="77">
                  <c:v>1.1607688999999999E-2</c:v>
                </c:pt>
                <c:pt idx="78">
                  <c:v>1.5247693E-2</c:v>
                </c:pt>
                <c:pt idx="79">
                  <c:v>2.1198297000000001E-2</c:v>
                </c:pt>
                <c:pt idx="80">
                  <c:v>2.4510203000000001E-2</c:v>
                </c:pt>
                <c:pt idx="81">
                  <c:v>2.1029019999999999E-2</c:v>
                </c:pt>
                <c:pt idx="82">
                  <c:v>1.0577990000000001E-2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2.7170850000000002E-3</c:v>
                </c:pt>
                <c:pt idx="89">
                  <c:v>1.0272775E-2</c:v>
                </c:pt>
                <c:pt idx="90">
                  <c:v>1.5987570999999999E-2</c:v>
                </c:pt>
                <c:pt idx="91">
                  <c:v>2.0294737E-2</c:v>
                </c:pt>
                <c:pt idx="92">
                  <c:v>2.2861863999999999E-2</c:v>
                </c:pt>
                <c:pt idx="93">
                  <c:v>2.4178202999999999E-2</c:v>
                </c:pt>
                <c:pt idx="94">
                  <c:v>2.4499698E-2</c:v>
                </c:pt>
                <c:pt idx="95">
                  <c:v>2.4142767999999998E-2</c:v>
                </c:pt>
                <c:pt idx="96">
                  <c:v>2.4703289999999999E-2</c:v>
                </c:pt>
                <c:pt idx="97">
                  <c:v>2.5807291E-2</c:v>
                </c:pt>
                <c:pt idx="98">
                  <c:v>2.6862832E-2</c:v>
                </c:pt>
                <c:pt idx="99">
                  <c:v>2.7505143999999999E-2</c:v>
                </c:pt>
                <c:pt idx="100">
                  <c:v>2.7599665999999998E-2</c:v>
                </c:pt>
                <c:pt idx="101">
                  <c:v>2.7394015000000001E-2</c:v>
                </c:pt>
                <c:pt idx="102">
                  <c:v>2.7126330000000001E-2</c:v>
                </c:pt>
                <c:pt idx="103">
                  <c:v>2.7342327E-2</c:v>
                </c:pt>
                <c:pt idx="104">
                  <c:v>2.6949654999999999E-2</c:v>
                </c:pt>
                <c:pt idx="105">
                  <c:v>2.5992533000000002E-2</c:v>
                </c:pt>
                <c:pt idx="106">
                  <c:v>2.4353080999999999E-2</c:v>
                </c:pt>
                <c:pt idx="107">
                  <c:v>2.247294E-2</c:v>
                </c:pt>
                <c:pt idx="108">
                  <c:v>1.9347204E-2</c:v>
                </c:pt>
                <c:pt idx="109">
                  <c:v>1.5538582E-2</c:v>
                </c:pt>
                <c:pt idx="110">
                  <c:v>1.1621957E-2</c:v>
                </c:pt>
                <c:pt idx="111">
                  <c:v>8.2817759999999994E-3</c:v>
                </c:pt>
                <c:pt idx="112">
                  <c:v>3.9301086000000001E-3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E02A-4F37-95CA-CD0A13710FB4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[2]Sheet1!$D$1008:$DT$1008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4.1199999999999999E-4</c:v>
                </c:pt>
                <c:pt idx="5">
                  <c:v>1.7547136E-3</c:v>
                </c:pt>
                <c:pt idx="6">
                  <c:v>3.0955900000000001E-3</c:v>
                </c:pt>
                <c:pt idx="7">
                  <c:v>4.9928697000000003E-3</c:v>
                </c:pt>
                <c:pt idx="8">
                  <c:v>5.7679469999999998E-3</c:v>
                </c:pt>
                <c:pt idx="9">
                  <c:v>4.2364179999999996E-3</c:v>
                </c:pt>
                <c:pt idx="10">
                  <c:v>3.7800000000000003E-4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1.157588E-3</c:v>
                </c:pt>
                <c:pt idx="15">
                  <c:v>6.9350795999999996E-3</c:v>
                </c:pt>
                <c:pt idx="16">
                  <c:v>1.1416664E-2</c:v>
                </c:pt>
                <c:pt idx="17">
                  <c:v>1.1328468E-2</c:v>
                </c:pt>
                <c:pt idx="18">
                  <c:v>6.9922515999999999E-3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6.2761140000000002E-3</c:v>
                </c:pt>
                <c:pt idx="27">
                  <c:v>1.1599521999999999E-2</c:v>
                </c:pt>
                <c:pt idx="28">
                  <c:v>1.5358302000000001E-2</c:v>
                </c:pt>
                <c:pt idx="29">
                  <c:v>1.7249295000000001E-2</c:v>
                </c:pt>
                <c:pt idx="30">
                  <c:v>1.9083487E-2</c:v>
                </c:pt>
                <c:pt idx="31">
                  <c:v>2.1175036000000001E-2</c:v>
                </c:pt>
                <c:pt idx="32">
                  <c:v>2.3000903E-2</c:v>
                </c:pt>
                <c:pt idx="33">
                  <c:v>2.5875548000000002E-2</c:v>
                </c:pt>
                <c:pt idx="34">
                  <c:v>2.9279732999999999E-2</c:v>
                </c:pt>
                <c:pt idx="35">
                  <c:v>3.2470702999999997E-2</c:v>
                </c:pt>
                <c:pt idx="36">
                  <c:v>3.36329E-2</c:v>
                </c:pt>
                <c:pt idx="37">
                  <c:v>3.1861210000000001E-2</c:v>
                </c:pt>
                <c:pt idx="38">
                  <c:v>2.769127E-2</c:v>
                </c:pt>
                <c:pt idx="39">
                  <c:v>2.3020519999999999E-2</c:v>
                </c:pt>
                <c:pt idx="40">
                  <c:v>1.8602176000000002E-2</c:v>
                </c:pt>
                <c:pt idx="41">
                  <c:v>1.54751865E-2</c:v>
                </c:pt>
                <c:pt idx="42">
                  <c:v>1.3415108E-2</c:v>
                </c:pt>
                <c:pt idx="43">
                  <c:v>1.4127647E-2</c:v>
                </c:pt>
                <c:pt idx="44">
                  <c:v>1.8613635999999999E-2</c:v>
                </c:pt>
                <c:pt idx="45">
                  <c:v>2.5493234E-2</c:v>
                </c:pt>
                <c:pt idx="46">
                  <c:v>3.1540382999999998E-2</c:v>
                </c:pt>
                <c:pt idx="47">
                  <c:v>3.4031417000000001E-2</c:v>
                </c:pt>
                <c:pt idx="48">
                  <c:v>3.2826662E-2</c:v>
                </c:pt>
                <c:pt idx="49">
                  <c:v>2.9761579E-2</c:v>
                </c:pt>
                <c:pt idx="50">
                  <c:v>2.6147312999999998E-2</c:v>
                </c:pt>
                <c:pt idx="51">
                  <c:v>2.3983054E-2</c:v>
                </c:pt>
                <c:pt idx="52">
                  <c:v>2.3914979999999999E-2</c:v>
                </c:pt>
                <c:pt idx="53">
                  <c:v>2.4506979000000002E-2</c:v>
                </c:pt>
                <c:pt idx="54">
                  <c:v>2.3697567999999999E-2</c:v>
                </c:pt>
                <c:pt idx="55">
                  <c:v>2.1830769999999999E-2</c:v>
                </c:pt>
                <c:pt idx="56">
                  <c:v>2.1151395999999999E-2</c:v>
                </c:pt>
                <c:pt idx="57">
                  <c:v>2.3763940000000001E-2</c:v>
                </c:pt>
                <c:pt idx="58">
                  <c:v>2.9441480999999999E-2</c:v>
                </c:pt>
                <c:pt idx="59">
                  <c:v>3.5558300000000001E-2</c:v>
                </c:pt>
                <c:pt idx="60">
                  <c:v>3.8875277999999999E-2</c:v>
                </c:pt>
                <c:pt idx="61">
                  <c:v>4.0166057999999998E-2</c:v>
                </c:pt>
                <c:pt idx="62">
                  <c:v>4.0208899999999999E-2</c:v>
                </c:pt>
                <c:pt idx="63">
                  <c:v>3.9276459999999999E-2</c:v>
                </c:pt>
                <c:pt idx="64">
                  <c:v>3.6652730000000001E-2</c:v>
                </c:pt>
                <c:pt idx="65">
                  <c:v>3.4023690000000002E-2</c:v>
                </c:pt>
                <c:pt idx="66">
                  <c:v>3.5312870000000003E-2</c:v>
                </c:pt>
                <c:pt idx="67">
                  <c:v>4.3032597999999998E-2</c:v>
                </c:pt>
                <c:pt idx="68">
                  <c:v>5.3918269999999997E-2</c:v>
                </c:pt>
                <c:pt idx="69">
                  <c:v>6.0151062999999998E-2</c:v>
                </c:pt>
                <c:pt idx="70">
                  <c:v>5.6432344000000002E-2</c:v>
                </c:pt>
                <c:pt idx="71">
                  <c:v>4.4050626000000002E-2</c:v>
                </c:pt>
                <c:pt idx="72">
                  <c:v>2.9765243E-2</c:v>
                </c:pt>
                <c:pt idx="73">
                  <c:v>1.9281030000000001E-2</c:v>
                </c:pt>
                <c:pt idx="74">
                  <c:v>1.4455331E-2</c:v>
                </c:pt>
                <c:pt idx="75">
                  <c:v>1.25445E-2</c:v>
                </c:pt>
                <c:pt idx="76">
                  <c:v>1.1410815E-2</c:v>
                </c:pt>
                <c:pt idx="77">
                  <c:v>1.1607688999999999E-2</c:v>
                </c:pt>
                <c:pt idx="78">
                  <c:v>1.5247693E-2</c:v>
                </c:pt>
                <c:pt idx="79">
                  <c:v>2.1198297000000001E-2</c:v>
                </c:pt>
                <c:pt idx="80">
                  <c:v>2.4510203000000001E-2</c:v>
                </c:pt>
                <c:pt idx="81">
                  <c:v>2.1029019999999999E-2</c:v>
                </c:pt>
                <c:pt idx="82">
                  <c:v>1.0577990000000001E-2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2.7170850000000002E-3</c:v>
                </c:pt>
                <c:pt idx="89">
                  <c:v>1.0272775E-2</c:v>
                </c:pt>
                <c:pt idx="90">
                  <c:v>1.5987570999999999E-2</c:v>
                </c:pt>
                <c:pt idx="91">
                  <c:v>2.0294737E-2</c:v>
                </c:pt>
                <c:pt idx="92">
                  <c:v>2.2861863999999999E-2</c:v>
                </c:pt>
                <c:pt idx="93">
                  <c:v>2.4178202999999999E-2</c:v>
                </c:pt>
                <c:pt idx="94">
                  <c:v>2.4499698E-2</c:v>
                </c:pt>
                <c:pt idx="95">
                  <c:v>2.4142767999999998E-2</c:v>
                </c:pt>
                <c:pt idx="96">
                  <c:v>2.4703289999999999E-2</c:v>
                </c:pt>
                <c:pt idx="97">
                  <c:v>2.5807291E-2</c:v>
                </c:pt>
                <c:pt idx="98">
                  <c:v>2.6862832E-2</c:v>
                </c:pt>
                <c:pt idx="99">
                  <c:v>2.7505143999999999E-2</c:v>
                </c:pt>
                <c:pt idx="100">
                  <c:v>2.7599665999999998E-2</c:v>
                </c:pt>
                <c:pt idx="101">
                  <c:v>2.7394015000000001E-2</c:v>
                </c:pt>
                <c:pt idx="102">
                  <c:v>2.7126330000000001E-2</c:v>
                </c:pt>
                <c:pt idx="103">
                  <c:v>2.7342327E-2</c:v>
                </c:pt>
                <c:pt idx="104">
                  <c:v>2.6949654999999999E-2</c:v>
                </c:pt>
                <c:pt idx="105">
                  <c:v>2.5992533000000002E-2</c:v>
                </c:pt>
                <c:pt idx="106">
                  <c:v>2.4353080999999999E-2</c:v>
                </c:pt>
                <c:pt idx="107">
                  <c:v>2.247294E-2</c:v>
                </c:pt>
                <c:pt idx="108">
                  <c:v>1.9347204E-2</c:v>
                </c:pt>
                <c:pt idx="109">
                  <c:v>1.5538582E-2</c:v>
                </c:pt>
                <c:pt idx="110">
                  <c:v>1.1621957E-2</c:v>
                </c:pt>
                <c:pt idx="111">
                  <c:v>8.2817759999999994E-3</c:v>
                </c:pt>
                <c:pt idx="112">
                  <c:v>3.9301086000000001E-3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E02A-4F37-95CA-CD0A13710FB4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[2]Sheet1!$D$1009:$DT$1009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4.1199999999999999E-4</c:v>
                </c:pt>
                <c:pt idx="5">
                  <c:v>1.7547136E-3</c:v>
                </c:pt>
                <c:pt idx="6">
                  <c:v>3.0955900000000001E-3</c:v>
                </c:pt>
                <c:pt idx="7">
                  <c:v>4.9928697000000003E-3</c:v>
                </c:pt>
                <c:pt idx="8">
                  <c:v>5.7679469999999998E-3</c:v>
                </c:pt>
                <c:pt idx="9">
                  <c:v>4.2364179999999996E-3</c:v>
                </c:pt>
                <c:pt idx="10">
                  <c:v>3.7800000000000003E-4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1.157588E-3</c:v>
                </c:pt>
                <c:pt idx="15">
                  <c:v>6.9350795999999996E-3</c:v>
                </c:pt>
                <c:pt idx="16">
                  <c:v>1.1416664E-2</c:v>
                </c:pt>
                <c:pt idx="17">
                  <c:v>1.1328468E-2</c:v>
                </c:pt>
                <c:pt idx="18">
                  <c:v>6.9922515999999999E-3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6.2761140000000002E-3</c:v>
                </c:pt>
                <c:pt idx="27">
                  <c:v>1.1599521999999999E-2</c:v>
                </c:pt>
                <c:pt idx="28">
                  <c:v>1.5358302000000001E-2</c:v>
                </c:pt>
                <c:pt idx="29">
                  <c:v>1.7249295000000001E-2</c:v>
                </c:pt>
                <c:pt idx="30">
                  <c:v>1.9083487E-2</c:v>
                </c:pt>
                <c:pt idx="31">
                  <c:v>2.1175036000000001E-2</c:v>
                </c:pt>
                <c:pt idx="32">
                  <c:v>2.3000903E-2</c:v>
                </c:pt>
                <c:pt idx="33">
                  <c:v>2.5875548000000002E-2</c:v>
                </c:pt>
                <c:pt idx="34">
                  <c:v>2.9279732999999999E-2</c:v>
                </c:pt>
                <c:pt idx="35">
                  <c:v>3.2470702999999997E-2</c:v>
                </c:pt>
                <c:pt idx="36">
                  <c:v>3.36329E-2</c:v>
                </c:pt>
                <c:pt idx="37">
                  <c:v>3.1861210000000001E-2</c:v>
                </c:pt>
                <c:pt idx="38">
                  <c:v>2.769127E-2</c:v>
                </c:pt>
                <c:pt idx="39">
                  <c:v>2.3020519999999999E-2</c:v>
                </c:pt>
                <c:pt idx="40">
                  <c:v>1.8602176000000002E-2</c:v>
                </c:pt>
                <c:pt idx="41">
                  <c:v>1.54751865E-2</c:v>
                </c:pt>
                <c:pt idx="42">
                  <c:v>1.3415108E-2</c:v>
                </c:pt>
                <c:pt idx="43">
                  <c:v>1.4127647E-2</c:v>
                </c:pt>
                <c:pt idx="44">
                  <c:v>1.8613635999999999E-2</c:v>
                </c:pt>
                <c:pt idx="45">
                  <c:v>2.5493234E-2</c:v>
                </c:pt>
                <c:pt idx="46">
                  <c:v>3.1540382999999998E-2</c:v>
                </c:pt>
                <c:pt idx="47">
                  <c:v>3.4031417000000001E-2</c:v>
                </c:pt>
                <c:pt idx="48">
                  <c:v>3.2826662E-2</c:v>
                </c:pt>
                <c:pt idx="49">
                  <c:v>2.9761579E-2</c:v>
                </c:pt>
                <c:pt idx="50">
                  <c:v>2.6147312999999998E-2</c:v>
                </c:pt>
                <c:pt idx="51">
                  <c:v>2.3983054E-2</c:v>
                </c:pt>
                <c:pt idx="52">
                  <c:v>2.3914979999999999E-2</c:v>
                </c:pt>
                <c:pt idx="53">
                  <c:v>2.4506979000000002E-2</c:v>
                </c:pt>
                <c:pt idx="54">
                  <c:v>2.3697567999999999E-2</c:v>
                </c:pt>
                <c:pt idx="55">
                  <c:v>2.1830769999999999E-2</c:v>
                </c:pt>
                <c:pt idx="56">
                  <c:v>2.1151395999999999E-2</c:v>
                </c:pt>
                <c:pt idx="57">
                  <c:v>2.3763940000000001E-2</c:v>
                </c:pt>
                <c:pt idx="58">
                  <c:v>2.9441480999999999E-2</c:v>
                </c:pt>
                <c:pt idx="59">
                  <c:v>3.5558300000000001E-2</c:v>
                </c:pt>
                <c:pt idx="60">
                  <c:v>3.8875277999999999E-2</c:v>
                </c:pt>
                <c:pt idx="61">
                  <c:v>4.0166057999999998E-2</c:v>
                </c:pt>
                <c:pt idx="62">
                  <c:v>4.0208899999999999E-2</c:v>
                </c:pt>
                <c:pt idx="63">
                  <c:v>3.9276459999999999E-2</c:v>
                </c:pt>
                <c:pt idx="64">
                  <c:v>3.6652730000000001E-2</c:v>
                </c:pt>
                <c:pt idx="65">
                  <c:v>3.4023690000000002E-2</c:v>
                </c:pt>
                <c:pt idx="66">
                  <c:v>3.5312870000000003E-2</c:v>
                </c:pt>
                <c:pt idx="67">
                  <c:v>4.3032597999999998E-2</c:v>
                </c:pt>
                <c:pt idx="68">
                  <c:v>5.3918269999999997E-2</c:v>
                </c:pt>
                <c:pt idx="69">
                  <c:v>6.0151062999999998E-2</c:v>
                </c:pt>
                <c:pt idx="70">
                  <c:v>5.6432344000000002E-2</c:v>
                </c:pt>
                <c:pt idx="71">
                  <c:v>4.4050626000000002E-2</c:v>
                </c:pt>
                <c:pt idx="72">
                  <c:v>2.9765243E-2</c:v>
                </c:pt>
                <c:pt idx="73">
                  <c:v>1.9281030000000001E-2</c:v>
                </c:pt>
                <c:pt idx="74">
                  <c:v>1.4455331E-2</c:v>
                </c:pt>
                <c:pt idx="75">
                  <c:v>1.25445E-2</c:v>
                </c:pt>
                <c:pt idx="76">
                  <c:v>1.1410815E-2</c:v>
                </c:pt>
                <c:pt idx="77">
                  <c:v>1.1607688999999999E-2</c:v>
                </c:pt>
                <c:pt idx="78">
                  <c:v>1.5247693E-2</c:v>
                </c:pt>
                <c:pt idx="79">
                  <c:v>2.1198297000000001E-2</c:v>
                </c:pt>
                <c:pt idx="80">
                  <c:v>2.4510203000000001E-2</c:v>
                </c:pt>
                <c:pt idx="81">
                  <c:v>2.1029019999999999E-2</c:v>
                </c:pt>
                <c:pt idx="82">
                  <c:v>1.0577990000000001E-2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2.7170850000000002E-3</c:v>
                </c:pt>
                <c:pt idx="89">
                  <c:v>1.0272775E-2</c:v>
                </c:pt>
                <c:pt idx="90">
                  <c:v>1.5987570999999999E-2</c:v>
                </c:pt>
                <c:pt idx="91">
                  <c:v>2.0294737E-2</c:v>
                </c:pt>
                <c:pt idx="92">
                  <c:v>2.2861863999999999E-2</c:v>
                </c:pt>
                <c:pt idx="93">
                  <c:v>2.4178202999999999E-2</c:v>
                </c:pt>
                <c:pt idx="94">
                  <c:v>2.4499698E-2</c:v>
                </c:pt>
                <c:pt idx="95">
                  <c:v>2.4142767999999998E-2</c:v>
                </c:pt>
                <c:pt idx="96">
                  <c:v>2.4703289999999999E-2</c:v>
                </c:pt>
                <c:pt idx="97">
                  <c:v>2.5807291E-2</c:v>
                </c:pt>
                <c:pt idx="98">
                  <c:v>2.6862832E-2</c:v>
                </c:pt>
                <c:pt idx="99">
                  <c:v>2.7505143999999999E-2</c:v>
                </c:pt>
                <c:pt idx="100">
                  <c:v>2.7599665999999998E-2</c:v>
                </c:pt>
                <c:pt idx="101">
                  <c:v>2.7394015000000001E-2</c:v>
                </c:pt>
                <c:pt idx="102">
                  <c:v>2.7126330000000001E-2</c:v>
                </c:pt>
                <c:pt idx="103">
                  <c:v>2.7342327E-2</c:v>
                </c:pt>
                <c:pt idx="104">
                  <c:v>2.6949654999999999E-2</c:v>
                </c:pt>
                <c:pt idx="105">
                  <c:v>2.5992533000000002E-2</c:v>
                </c:pt>
                <c:pt idx="106">
                  <c:v>2.4353080999999999E-2</c:v>
                </c:pt>
                <c:pt idx="107">
                  <c:v>2.247294E-2</c:v>
                </c:pt>
                <c:pt idx="108">
                  <c:v>1.9347204E-2</c:v>
                </c:pt>
                <c:pt idx="109">
                  <c:v>1.5538582E-2</c:v>
                </c:pt>
                <c:pt idx="110">
                  <c:v>1.1621957E-2</c:v>
                </c:pt>
                <c:pt idx="111">
                  <c:v>8.2817759999999994E-3</c:v>
                </c:pt>
                <c:pt idx="112">
                  <c:v>3.9301086000000001E-3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E02A-4F37-95CA-CD0A13710FB4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[2]Sheet1!$D$1010:$DT$1010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4.8999999999999998E-4</c:v>
                </c:pt>
                <c:pt idx="5">
                  <c:v>1.7625685999999999E-3</c:v>
                </c:pt>
                <c:pt idx="6">
                  <c:v>2.985311E-3</c:v>
                </c:pt>
                <c:pt idx="7">
                  <c:v>4.8424690000000003E-3</c:v>
                </c:pt>
                <c:pt idx="8">
                  <c:v>5.6574171999999997E-3</c:v>
                </c:pt>
                <c:pt idx="9">
                  <c:v>4.1979662999999997E-3</c:v>
                </c:pt>
                <c:pt idx="10">
                  <c:v>3.6999999999999999E-4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1.1073751000000001E-3</c:v>
                </c:pt>
                <c:pt idx="15">
                  <c:v>6.9319000000000004E-3</c:v>
                </c:pt>
                <c:pt idx="16">
                  <c:v>1.1444665499999999E-2</c:v>
                </c:pt>
                <c:pt idx="17">
                  <c:v>1.1356468999999999E-2</c:v>
                </c:pt>
                <c:pt idx="18">
                  <c:v>6.9976559999999997E-3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6.2626875E-3</c:v>
                </c:pt>
                <c:pt idx="27">
                  <c:v>1.1537746999999999E-2</c:v>
                </c:pt>
                <c:pt idx="28">
                  <c:v>1.527478E-2</c:v>
                </c:pt>
                <c:pt idx="29">
                  <c:v>1.7149373999999998E-2</c:v>
                </c:pt>
                <c:pt idx="30">
                  <c:v>1.8992174000000001E-2</c:v>
                </c:pt>
                <c:pt idx="31">
                  <c:v>2.1115398000000001E-2</c:v>
                </c:pt>
                <c:pt idx="32">
                  <c:v>2.2971933999999999E-2</c:v>
                </c:pt>
                <c:pt idx="33">
                  <c:v>2.5846291E-2</c:v>
                </c:pt>
                <c:pt idx="34">
                  <c:v>2.9192903999999999E-2</c:v>
                </c:pt>
                <c:pt idx="35">
                  <c:v>3.2279756E-2</c:v>
                </c:pt>
                <c:pt idx="36">
                  <c:v>3.3319104000000002E-2</c:v>
                </c:pt>
                <c:pt idx="37">
                  <c:v>3.142213E-2</c:v>
                </c:pt>
                <c:pt idx="38">
                  <c:v>2.7137407999999998E-2</c:v>
                </c:pt>
                <c:pt idx="39">
                  <c:v>2.2401500000000001E-2</c:v>
                </c:pt>
                <c:pt idx="40">
                  <c:v>1.8046118E-2</c:v>
                </c:pt>
                <c:pt idx="41">
                  <c:v>1.5079461000000001E-2</c:v>
                </c:pt>
                <c:pt idx="42">
                  <c:v>1.3218169E-2</c:v>
                </c:pt>
                <c:pt idx="43">
                  <c:v>1.408014E-2</c:v>
                </c:pt>
                <c:pt idx="44">
                  <c:v>1.860794E-2</c:v>
                </c:pt>
                <c:pt idx="45">
                  <c:v>2.5467548999999999E-2</c:v>
                </c:pt>
                <c:pt idx="46">
                  <c:v>3.1488950000000002E-2</c:v>
                </c:pt>
                <c:pt idx="47">
                  <c:v>3.3984545999999997E-2</c:v>
                </c:pt>
                <c:pt idx="48">
                  <c:v>3.2820240000000001E-2</c:v>
                </c:pt>
                <c:pt idx="49">
                  <c:v>2.9805481000000002E-2</c:v>
                </c:pt>
                <c:pt idx="50">
                  <c:v>2.624634E-2</c:v>
                </c:pt>
                <c:pt idx="51">
                  <c:v>2.4142186999999999E-2</c:v>
                </c:pt>
                <c:pt idx="52">
                  <c:v>2.4123212000000002E-2</c:v>
                </c:pt>
                <c:pt idx="53">
                  <c:v>2.4700073999999999E-2</c:v>
                </c:pt>
                <c:pt idx="54">
                  <c:v>2.3797352000000001E-2</c:v>
                </c:pt>
                <c:pt idx="55">
                  <c:v>2.1790057000000002E-2</c:v>
                </c:pt>
                <c:pt idx="56">
                  <c:v>2.1010094999999999E-2</c:v>
                </c:pt>
                <c:pt idx="57">
                  <c:v>2.3593117E-2</c:v>
                </c:pt>
                <c:pt idx="58">
                  <c:v>2.9272291999999998E-2</c:v>
                </c:pt>
                <c:pt idx="59">
                  <c:v>3.5389878E-2</c:v>
                </c:pt>
                <c:pt idx="60">
                  <c:v>3.869707E-2</c:v>
                </c:pt>
                <c:pt idx="61">
                  <c:v>3.9989542000000003E-2</c:v>
                </c:pt>
                <c:pt idx="62">
                  <c:v>4.0046442000000002E-2</c:v>
                </c:pt>
                <c:pt idx="63">
                  <c:v>3.9136384000000003E-2</c:v>
                </c:pt>
                <c:pt idx="64">
                  <c:v>3.6551554E-2</c:v>
                </c:pt>
                <c:pt idx="65">
                  <c:v>3.3992056E-2</c:v>
                </c:pt>
                <c:pt idx="66">
                  <c:v>3.5348520000000001E-2</c:v>
                </c:pt>
                <c:pt idx="67">
                  <c:v>4.3052993999999997E-2</c:v>
                </c:pt>
                <c:pt idx="68">
                  <c:v>5.3787465999999999E-2</c:v>
                </c:pt>
                <c:pt idx="69">
                  <c:v>5.9811164E-2</c:v>
                </c:pt>
                <c:pt idx="70">
                  <c:v>5.5977230000000003E-2</c:v>
                </c:pt>
                <c:pt idx="71">
                  <c:v>4.3687287999999998E-2</c:v>
                </c:pt>
                <c:pt idx="72">
                  <c:v>2.9654412000000002E-2</c:v>
                </c:pt>
                <c:pt idx="73">
                  <c:v>1.9421324E-2</c:v>
                </c:pt>
                <c:pt idx="74">
                  <c:v>1.4693431999999999E-2</c:v>
                </c:pt>
                <c:pt idx="75">
                  <c:v>1.2710991E-2</c:v>
                </c:pt>
                <c:pt idx="76">
                  <c:v>1.1447741000000001E-2</c:v>
                </c:pt>
                <c:pt idx="77">
                  <c:v>1.1562474E-2</c:v>
                </c:pt>
                <c:pt idx="78">
                  <c:v>1.5206272999999999E-2</c:v>
                </c:pt>
                <c:pt idx="79">
                  <c:v>2.1208438999999999E-2</c:v>
                </c:pt>
                <c:pt idx="80">
                  <c:v>2.4560694000000001E-2</c:v>
                </c:pt>
                <c:pt idx="81">
                  <c:v>2.10657E-2</c:v>
                </c:pt>
                <c:pt idx="82">
                  <c:v>1.0552203E-2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2.6645627999999999E-3</c:v>
                </c:pt>
                <c:pt idx="89">
                  <c:v>1.0200058E-2</c:v>
                </c:pt>
                <c:pt idx="90">
                  <c:v>1.5885044000000001E-2</c:v>
                </c:pt>
                <c:pt idx="91">
                  <c:v>2.0158209999999999E-2</c:v>
                </c:pt>
                <c:pt idx="92">
                  <c:v>2.2679439999999999E-2</c:v>
                </c:pt>
                <c:pt idx="93">
                  <c:v>2.3958101999999998E-2</c:v>
                </c:pt>
                <c:pt idx="94">
                  <c:v>2.4265340999999999E-2</c:v>
                </c:pt>
                <c:pt idx="95">
                  <c:v>2.3939031999999999E-2</c:v>
                </c:pt>
                <c:pt idx="96">
                  <c:v>2.4582736000000001E-2</c:v>
                </c:pt>
                <c:pt idx="97">
                  <c:v>2.5794903000000001E-2</c:v>
                </c:pt>
                <c:pt idx="98">
                  <c:v>2.6972309999999999E-2</c:v>
                </c:pt>
                <c:pt idx="99">
                  <c:v>2.7718373000000001E-2</c:v>
                </c:pt>
                <c:pt idx="100">
                  <c:v>2.7879965999999999E-2</c:v>
                </c:pt>
                <c:pt idx="101">
                  <c:v>2.7725354000000001E-2</c:v>
                </c:pt>
                <c:pt idx="102">
                  <c:v>2.7457301999999999E-2</c:v>
                </c:pt>
                <c:pt idx="103">
                  <c:v>2.7642100999999999E-2</c:v>
                </c:pt>
                <c:pt idx="104">
                  <c:v>2.719792E-2</c:v>
                </c:pt>
                <c:pt idx="105">
                  <c:v>2.6179307999999998E-2</c:v>
                </c:pt>
                <c:pt idx="106">
                  <c:v>2.4471473000000001E-2</c:v>
                </c:pt>
                <c:pt idx="107">
                  <c:v>2.2516855999999998E-2</c:v>
                </c:pt>
                <c:pt idx="108">
                  <c:v>1.9327721999999999E-2</c:v>
                </c:pt>
                <c:pt idx="109">
                  <c:v>1.5465272E-2</c:v>
                </c:pt>
                <c:pt idx="110">
                  <c:v>1.1512245000000001E-2</c:v>
                </c:pt>
                <c:pt idx="111">
                  <c:v>8.220092E-3</c:v>
                </c:pt>
                <c:pt idx="112">
                  <c:v>3.8903564999999999E-3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E02A-4F37-95CA-CD0A13710FB4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[2]Sheet1!$D$1011:$DT$1011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4.8999999999999998E-4</c:v>
                </c:pt>
                <c:pt idx="5">
                  <c:v>1.7625685999999999E-3</c:v>
                </c:pt>
                <c:pt idx="6">
                  <c:v>2.985311E-3</c:v>
                </c:pt>
                <c:pt idx="7">
                  <c:v>4.8424690000000003E-3</c:v>
                </c:pt>
                <c:pt idx="8">
                  <c:v>5.6574171999999997E-3</c:v>
                </c:pt>
                <c:pt idx="9">
                  <c:v>4.1979662999999997E-3</c:v>
                </c:pt>
                <c:pt idx="10">
                  <c:v>3.6999999999999999E-4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1.1073751000000001E-3</c:v>
                </c:pt>
                <c:pt idx="15">
                  <c:v>6.9319000000000004E-3</c:v>
                </c:pt>
                <c:pt idx="16">
                  <c:v>1.1444665499999999E-2</c:v>
                </c:pt>
                <c:pt idx="17">
                  <c:v>1.1356468999999999E-2</c:v>
                </c:pt>
                <c:pt idx="18">
                  <c:v>6.9976559999999997E-3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6.2626875E-3</c:v>
                </c:pt>
                <c:pt idx="27">
                  <c:v>1.1537746999999999E-2</c:v>
                </c:pt>
                <c:pt idx="28">
                  <c:v>1.527478E-2</c:v>
                </c:pt>
                <c:pt idx="29">
                  <c:v>1.7149373999999998E-2</c:v>
                </c:pt>
                <c:pt idx="30">
                  <c:v>1.8992174000000001E-2</c:v>
                </c:pt>
                <c:pt idx="31">
                  <c:v>2.1115398000000001E-2</c:v>
                </c:pt>
                <c:pt idx="32">
                  <c:v>2.2971933999999999E-2</c:v>
                </c:pt>
                <c:pt idx="33">
                  <c:v>2.5846291E-2</c:v>
                </c:pt>
                <c:pt idx="34">
                  <c:v>2.9192903999999999E-2</c:v>
                </c:pt>
                <c:pt idx="35">
                  <c:v>3.2279756E-2</c:v>
                </c:pt>
                <c:pt idx="36">
                  <c:v>3.3319104000000002E-2</c:v>
                </c:pt>
                <c:pt idx="37">
                  <c:v>3.142213E-2</c:v>
                </c:pt>
                <c:pt idx="38">
                  <c:v>2.7137407999999998E-2</c:v>
                </c:pt>
                <c:pt idx="39">
                  <c:v>2.2401500000000001E-2</c:v>
                </c:pt>
                <c:pt idx="40">
                  <c:v>1.8046118E-2</c:v>
                </c:pt>
                <c:pt idx="41">
                  <c:v>1.5079461000000001E-2</c:v>
                </c:pt>
                <c:pt idx="42">
                  <c:v>1.3218169E-2</c:v>
                </c:pt>
                <c:pt idx="43">
                  <c:v>1.408014E-2</c:v>
                </c:pt>
                <c:pt idx="44">
                  <c:v>1.860794E-2</c:v>
                </c:pt>
                <c:pt idx="45">
                  <c:v>2.5467548999999999E-2</c:v>
                </c:pt>
                <c:pt idx="46">
                  <c:v>3.1488950000000002E-2</c:v>
                </c:pt>
                <c:pt idx="47">
                  <c:v>3.3984545999999997E-2</c:v>
                </c:pt>
                <c:pt idx="48">
                  <c:v>3.2820240000000001E-2</c:v>
                </c:pt>
                <c:pt idx="49">
                  <c:v>2.9805481000000002E-2</c:v>
                </c:pt>
                <c:pt idx="50">
                  <c:v>2.624634E-2</c:v>
                </c:pt>
                <c:pt idx="51">
                  <c:v>2.4142186999999999E-2</c:v>
                </c:pt>
                <c:pt idx="52">
                  <c:v>2.4123212000000002E-2</c:v>
                </c:pt>
                <c:pt idx="53">
                  <c:v>2.4700073999999999E-2</c:v>
                </c:pt>
                <c:pt idx="54">
                  <c:v>2.3797352000000001E-2</c:v>
                </c:pt>
                <c:pt idx="55">
                  <c:v>2.1790057000000002E-2</c:v>
                </c:pt>
                <c:pt idx="56">
                  <c:v>2.1010094999999999E-2</c:v>
                </c:pt>
                <c:pt idx="57">
                  <c:v>2.3593117E-2</c:v>
                </c:pt>
                <c:pt idx="58">
                  <c:v>2.9272291999999998E-2</c:v>
                </c:pt>
                <c:pt idx="59">
                  <c:v>3.5389878E-2</c:v>
                </c:pt>
                <c:pt idx="60">
                  <c:v>3.869707E-2</c:v>
                </c:pt>
                <c:pt idx="61">
                  <c:v>3.9989542000000003E-2</c:v>
                </c:pt>
                <c:pt idx="62">
                  <c:v>4.0046442000000002E-2</c:v>
                </c:pt>
                <c:pt idx="63">
                  <c:v>3.9136384000000003E-2</c:v>
                </c:pt>
                <c:pt idx="64">
                  <c:v>3.6551554E-2</c:v>
                </c:pt>
                <c:pt idx="65">
                  <c:v>3.3992056E-2</c:v>
                </c:pt>
                <c:pt idx="66">
                  <c:v>3.5348520000000001E-2</c:v>
                </c:pt>
                <c:pt idx="67">
                  <c:v>4.3052993999999997E-2</c:v>
                </c:pt>
                <c:pt idx="68">
                  <c:v>5.3787465999999999E-2</c:v>
                </c:pt>
                <c:pt idx="69">
                  <c:v>5.9811164E-2</c:v>
                </c:pt>
                <c:pt idx="70">
                  <c:v>5.5977230000000003E-2</c:v>
                </c:pt>
                <c:pt idx="71">
                  <c:v>4.3687287999999998E-2</c:v>
                </c:pt>
                <c:pt idx="72">
                  <c:v>2.9654412000000002E-2</c:v>
                </c:pt>
                <c:pt idx="73">
                  <c:v>1.9421324E-2</c:v>
                </c:pt>
                <c:pt idx="74">
                  <c:v>1.4693431999999999E-2</c:v>
                </c:pt>
                <c:pt idx="75">
                  <c:v>1.2710991E-2</c:v>
                </c:pt>
                <c:pt idx="76">
                  <c:v>1.1447741000000001E-2</c:v>
                </c:pt>
                <c:pt idx="77">
                  <c:v>1.1562474E-2</c:v>
                </c:pt>
                <c:pt idx="78">
                  <c:v>1.5206272999999999E-2</c:v>
                </c:pt>
                <c:pt idx="79">
                  <c:v>2.1208438999999999E-2</c:v>
                </c:pt>
                <c:pt idx="80">
                  <c:v>2.4560694000000001E-2</c:v>
                </c:pt>
                <c:pt idx="81">
                  <c:v>2.10657E-2</c:v>
                </c:pt>
                <c:pt idx="82">
                  <c:v>1.0552203E-2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2.6645627999999999E-3</c:v>
                </c:pt>
                <c:pt idx="89">
                  <c:v>1.0200058E-2</c:v>
                </c:pt>
                <c:pt idx="90">
                  <c:v>1.5885044000000001E-2</c:v>
                </c:pt>
                <c:pt idx="91">
                  <c:v>2.0158209999999999E-2</c:v>
                </c:pt>
                <c:pt idx="92">
                  <c:v>2.2679439999999999E-2</c:v>
                </c:pt>
                <c:pt idx="93">
                  <c:v>2.3958101999999998E-2</c:v>
                </c:pt>
                <c:pt idx="94">
                  <c:v>2.4265340999999999E-2</c:v>
                </c:pt>
                <c:pt idx="95">
                  <c:v>2.3939031999999999E-2</c:v>
                </c:pt>
                <c:pt idx="96">
                  <c:v>2.4582736000000001E-2</c:v>
                </c:pt>
                <c:pt idx="97">
                  <c:v>2.5794903000000001E-2</c:v>
                </c:pt>
                <c:pt idx="98">
                  <c:v>2.6972309999999999E-2</c:v>
                </c:pt>
                <c:pt idx="99">
                  <c:v>2.7718373000000001E-2</c:v>
                </c:pt>
                <c:pt idx="100">
                  <c:v>2.7879965999999999E-2</c:v>
                </c:pt>
                <c:pt idx="101">
                  <c:v>2.7725354000000001E-2</c:v>
                </c:pt>
                <c:pt idx="102">
                  <c:v>2.7457301999999999E-2</c:v>
                </c:pt>
                <c:pt idx="103">
                  <c:v>2.7642100999999999E-2</c:v>
                </c:pt>
                <c:pt idx="104">
                  <c:v>2.719792E-2</c:v>
                </c:pt>
                <c:pt idx="105">
                  <c:v>2.6179307999999998E-2</c:v>
                </c:pt>
                <c:pt idx="106">
                  <c:v>2.4471473000000001E-2</c:v>
                </c:pt>
                <c:pt idx="107">
                  <c:v>2.2516855999999998E-2</c:v>
                </c:pt>
                <c:pt idx="108">
                  <c:v>1.9327721999999999E-2</c:v>
                </c:pt>
                <c:pt idx="109">
                  <c:v>1.5465272E-2</c:v>
                </c:pt>
                <c:pt idx="110">
                  <c:v>1.1512245000000001E-2</c:v>
                </c:pt>
                <c:pt idx="111">
                  <c:v>8.220092E-3</c:v>
                </c:pt>
                <c:pt idx="112">
                  <c:v>3.8903564999999999E-3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E02A-4F37-95CA-CD0A13710FB4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[2]Sheet1!$D$1012:$DT$1012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2.8400000000000002E-4</c:v>
                </c:pt>
                <c:pt idx="5">
                  <c:v>1.5490860000000001E-3</c:v>
                </c:pt>
                <c:pt idx="6">
                  <c:v>2.8253192999999998E-3</c:v>
                </c:pt>
                <c:pt idx="7">
                  <c:v>4.794413E-3</c:v>
                </c:pt>
                <c:pt idx="8">
                  <c:v>5.7840330000000001E-3</c:v>
                </c:pt>
                <c:pt idx="9">
                  <c:v>4.4730053999999997E-3</c:v>
                </c:pt>
                <c:pt idx="10">
                  <c:v>6.7500000000000004E-4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1.0341008000000001E-3</c:v>
                </c:pt>
                <c:pt idx="15">
                  <c:v>6.7774536999999999E-3</c:v>
                </c:pt>
                <c:pt idx="16">
                  <c:v>1.1202936E-2</c:v>
                </c:pt>
                <c:pt idx="17">
                  <c:v>1.10852225E-2</c:v>
                </c:pt>
                <c:pt idx="18">
                  <c:v>6.7632444999999996E-3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6.1874366000000004E-3</c:v>
                </c:pt>
                <c:pt idx="27">
                  <c:v>1.1242985E-2</c:v>
                </c:pt>
                <c:pt idx="28">
                  <c:v>1.4800417E-2</c:v>
                </c:pt>
                <c:pt idx="29">
                  <c:v>1.6559310000000001E-2</c:v>
                </c:pt>
                <c:pt idx="30">
                  <c:v>1.8329859E-2</c:v>
                </c:pt>
                <c:pt idx="31">
                  <c:v>2.0437911E-2</c:v>
                </c:pt>
                <c:pt idx="32">
                  <c:v>2.2337280000000001E-2</c:v>
                </c:pt>
                <c:pt idx="33">
                  <c:v>2.5250958E-2</c:v>
                </c:pt>
                <c:pt idx="34">
                  <c:v>2.8598996000000002E-2</c:v>
                </c:pt>
                <c:pt idx="35">
                  <c:v>3.1652760000000002E-2</c:v>
                </c:pt>
                <c:pt idx="36">
                  <c:v>3.2653740000000001E-2</c:v>
                </c:pt>
                <c:pt idx="37">
                  <c:v>3.0756289999999999E-2</c:v>
                </c:pt>
                <c:pt idx="38">
                  <c:v>2.6461287999999999E-2</c:v>
                </c:pt>
                <c:pt idx="39">
                  <c:v>2.1704279E-2</c:v>
                </c:pt>
                <c:pt idx="40">
                  <c:v>1.7383195000000001E-2</c:v>
                </c:pt>
                <c:pt idx="41">
                  <c:v>1.450892E-2</c:v>
                </c:pt>
                <c:pt idx="42">
                  <c:v>1.2826982000000001E-2</c:v>
                </c:pt>
                <c:pt idx="43">
                  <c:v>1.3838616999999999E-2</c:v>
                </c:pt>
                <c:pt idx="44">
                  <c:v>1.8389339000000001E-2</c:v>
                </c:pt>
                <c:pt idx="45">
                  <c:v>2.5173661999999999E-2</c:v>
                </c:pt>
                <c:pt idx="46">
                  <c:v>3.1144616999999999E-2</c:v>
                </c:pt>
                <c:pt idx="47">
                  <c:v>3.3636220000000001E-2</c:v>
                </c:pt>
                <c:pt idx="48">
                  <c:v>3.2446567000000003E-2</c:v>
                </c:pt>
                <c:pt idx="49">
                  <c:v>2.9369889E-2</c:v>
                </c:pt>
                <c:pt idx="50">
                  <c:v>2.5772885999999998E-2</c:v>
                </c:pt>
                <c:pt idx="51">
                  <c:v>2.37156E-2</c:v>
                </c:pt>
                <c:pt idx="52">
                  <c:v>2.3816767999999999E-2</c:v>
                </c:pt>
                <c:pt idx="53">
                  <c:v>2.4472145000000001E-2</c:v>
                </c:pt>
                <c:pt idx="54">
                  <c:v>2.3623370000000001E-2</c:v>
                </c:pt>
                <c:pt idx="55">
                  <c:v>2.1707654E-2</c:v>
                </c:pt>
                <c:pt idx="56">
                  <c:v>2.1098563000000001E-2</c:v>
                </c:pt>
                <c:pt idx="57">
                  <c:v>2.3831496000000001E-2</c:v>
                </c:pt>
                <c:pt idx="58">
                  <c:v>2.9506449000000001E-2</c:v>
                </c:pt>
                <c:pt idx="59">
                  <c:v>3.5468659999999999E-2</c:v>
                </c:pt>
                <c:pt idx="60">
                  <c:v>3.8569833999999997E-2</c:v>
                </c:pt>
                <c:pt idx="61">
                  <c:v>3.9637516999999997E-2</c:v>
                </c:pt>
                <c:pt idx="62">
                  <c:v>3.9458920000000001E-2</c:v>
                </c:pt>
                <c:pt idx="63">
                  <c:v>3.8358030000000001E-2</c:v>
                </c:pt>
                <c:pt idx="64">
                  <c:v>3.5723638000000002E-2</c:v>
                </c:pt>
                <c:pt idx="65">
                  <c:v>3.3336251999999997E-2</c:v>
                </c:pt>
                <c:pt idx="66">
                  <c:v>3.4933890000000002E-2</c:v>
                </c:pt>
                <c:pt idx="67">
                  <c:v>4.2711550000000001E-2</c:v>
                </c:pt>
                <c:pt idx="68">
                  <c:v>5.3290990000000003E-2</c:v>
                </c:pt>
                <c:pt idx="69">
                  <c:v>5.9141945000000001E-2</c:v>
                </c:pt>
                <c:pt idx="70">
                  <c:v>5.5379079999999997E-2</c:v>
                </c:pt>
                <c:pt idx="71">
                  <c:v>4.3439800000000001E-2</c:v>
                </c:pt>
                <c:pt idx="72">
                  <c:v>2.9795805000000002E-2</c:v>
                </c:pt>
                <c:pt idx="73">
                  <c:v>1.968425E-2</c:v>
                </c:pt>
                <c:pt idx="74">
                  <c:v>1.4678818999999999E-2</c:v>
                </c:pt>
                <c:pt idx="75">
                  <c:v>1.2194752999999999E-2</c:v>
                </c:pt>
                <c:pt idx="76">
                  <c:v>1.0548676999999999E-2</c:v>
                </c:pt>
                <c:pt idx="77">
                  <c:v>1.0682957E-2</c:v>
                </c:pt>
                <c:pt idx="78">
                  <c:v>1.4687145E-2</c:v>
                </c:pt>
                <c:pt idx="79">
                  <c:v>2.1106165E-2</c:v>
                </c:pt>
                <c:pt idx="80">
                  <c:v>2.472133E-2</c:v>
                </c:pt>
                <c:pt idx="81">
                  <c:v>2.1319352E-2</c:v>
                </c:pt>
                <c:pt idx="82">
                  <c:v>1.0837182000000001E-2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2.3162771999999999E-3</c:v>
                </c:pt>
                <c:pt idx="89">
                  <c:v>9.5840114999999997E-3</c:v>
                </c:pt>
                <c:pt idx="90">
                  <c:v>1.5102268E-2</c:v>
                </c:pt>
                <c:pt idx="91">
                  <c:v>1.9307990000000001E-2</c:v>
                </c:pt>
                <c:pt idx="92">
                  <c:v>2.1854295999999999E-2</c:v>
                </c:pt>
                <c:pt idx="93">
                  <c:v>2.3212627999999999E-2</c:v>
                </c:pt>
                <c:pt idx="94">
                  <c:v>2.3620589000000001E-2</c:v>
                </c:pt>
                <c:pt idx="95">
                  <c:v>2.3435208999999999E-2</c:v>
                </c:pt>
                <c:pt idx="96">
                  <c:v>2.4201406000000002E-2</c:v>
                </c:pt>
                <c:pt idx="97">
                  <c:v>2.5543139999999999E-2</c:v>
                </c:pt>
                <c:pt idx="98">
                  <c:v>2.6840447999999999E-2</c:v>
                </c:pt>
                <c:pt idx="99">
                  <c:v>2.7671983000000001E-2</c:v>
                </c:pt>
                <c:pt idx="100">
                  <c:v>2.7874775000000001E-2</c:v>
                </c:pt>
                <c:pt idx="101">
                  <c:v>2.7758999999999999E-2</c:v>
                </c:pt>
                <c:pt idx="102">
                  <c:v>2.7514431999999998E-2</c:v>
                </c:pt>
                <c:pt idx="103">
                  <c:v>2.7707632999999999E-2</c:v>
                </c:pt>
                <c:pt idx="104">
                  <c:v>2.7271622999999998E-2</c:v>
                </c:pt>
                <c:pt idx="105">
                  <c:v>2.6270239000000001E-2</c:v>
                </c:pt>
                <c:pt idx="106">
                  <c:v>2.4586522999999999E-2</c:v>
                </c:pt>
                <c:pt idx="107">
                  <c:v>2.2652289999999999E-2</c:v>
                </c:pt>
                <c:pt idx="108">
                  <c:v>1.9503322999999999E-2</c:v>
                </c:pt>
                <c:pt idx="109">
                  <c:v>1.5685036999999999E-2</c:v>
                </c:pt>
                <c:pt idx="110">
                  <c:v>1.1773221E-2</c:v>
                </c:pt>
                <c:pt idx="111">
                  <c:v>8.6700525000000007E-3</c:v>
                </c:pt>
                <c:pt idx="112">
                  <c:v>4.4276259999999996E-3</c:v>
                </c:pt>
                <c:pt idx="113">
                  <c:v>3.0600000000000001E-4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E02A-4F37-95CA-CD0A13710FB4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[2]Sheet1!$D$1013:$DT$1013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2.8400000000000002E-4</c:v>
                </c:pt>
                <c:pt idx="5">
                  <c:v>1.5490860000000001E-3</c:v>
                </c:pt>
                <c:pt idx="6">
                  <c:v>2.8253192999999998E-3</c:v>
                </c:pt>
                <c:pt idx="7">
                  <c:v>4.794413E-3</c:v>
                </c:pt>
                <c:pt idx="8">
                  <c:v>5.7840330000000001E-3</c:v>
                </c:pt>
                <c:pt idx="9">
                  <c:v>4.4730053999999997E-3</c:v>
                </c:pt>
                <c:pt idx="10">
                  <c:v>6.7500000000000004E-4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1.0341008000000001E-3</c:v>
                </c:pt>
                <c:pt idx="15">
                  <c:v>6.7774536999999999E-3</c:v>
                </c:pt>
                <c:pt idx="16">
                  <c:v>1.1202936E-2</c:v>
                </c:pt>
                <c:pt idx="17">
                  <c:v>1.10852225E-2</c:v>
                </c:pt>
                <c:pt idx="18">
                  <c:v>6.7632444999999996E-3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6.1874366000000004E-3</c:v>
                </c:pt>
                <c:pt idx="27">
                  <c:v>1.1242985E-2</c:v>
                </c:pt>
                <c:pt idx="28">
                  <c:v>1.4800417E-2</c:v>
                </c:pt>
                <c:pt idx="29">
                  <c:v>1.6559310000000001E-2</c:v>
                </c:pt>
                <c:pt idx="30">
                  <c:v>1.8329859E-2</c:v>
                </c:pt>
                <c:pt idx="31">
                  <c:v>2.0437911E-2</c:v>
                </c:pt>
                <c:pt idx="32">
                  <c:v>2.2337280000000001E-2</c:v>
                </c:pt>
                <c:pt idx="33">
                  <c:v>2.5250958E-2</c:v>
                </c:pt>
                <c:pt idx="34">
                  <c:v>2.8598996000000002E-2</c:v>
                </c:pt>
                <c:pt idx="35">
                  <c:v>3.1652760000000002E-2</c:v>
                </c:pt>
                <c:pt idx="36">
                  <c:v>3.2653740000000001E-2</c:v>
                </c:pt>
                <c:pt idx="37">
                  <c:v>3.0756289999999999E-2</c:v>
                </c:pt>
                <c:pt idx="38">
                  <c:v>2.6461287999999999E-2</c:v>
                </c:pt>
                <c:pt idx="39">
                  <c:v>2.1704279E-2</c:v>
                </c:pt>
                <c:pt idx="40">
                  <c:v>1.7383195000000001E-2</c:v>
                </c:pt>
                <c:pt idx="41">
                  <c:v>1.450892E-2</c:v>
                </c:pt>
                <c:pt idx="42">
                  <c:v>1.2826982000000001E-2</c:v>
                </c:pt>
                <c:pt idx="43">
                  <c:v>1.3838616999999999E-2</c:v>
                </c:pt>
                <c:pt idx="44">
                  <c:v>1.8389339000000001E-2</c:v>
                </c:pt>
                <c:pt idx="45">
                  <c:v>2.5173661999999999E-2</c:v>
                </c:pt>
                <c:pt idx="46">
                  <c:v>3.1144616999999999E-2</c:v>
                </c:pt>
                <c:pt idx="47">
                  <c:v>3.3636220000000001E-2</c:v>
                </c:pt>
                <c:pt idx="48">
                  <c:v>3.2446567000000003E-2</c:v>
                </c:pt>
                <c:pt idx="49">
                  <c:v>2.9369889E-2</c:v>
                </c:pt>
                <c:pt idx="50">
                  <c:v>2.5772885999999998E-2</c:v>
                </c:pt>
                <c:pt idx="51">
                  <c:v>2.37156E-2</c:v>
                </c:pt>
                <c:pt idx="52">
                  <c:v>2.3816767999999999E-2</c:v>
                </c:pt>
                <c:pt idx="53">
                  <c:v>2.4472145000000001E-2</c:v>
                </c:pt>
                <c:pt idx="54">
                  <c:v>2.3623370000000001E-2</c:v>
                </c:pt>
                <c:pt idx="55">
                  <c:v>2.1707654E-2</c:v>
                </c:pt>
                <c:pt idx="56">
                  <c:v>2.1098563000000001E-2</c:v>
                </c:pt>
                <c:pt idx="57">
                  <c:v>2.3831496000000001E-2</c:v>
                </c:pt>
                <c:pt idx="58">
                  <c:v>2.9506449000000001E-2</c:v>
                </c:pt>
                <c:pt idx="59">
                  <c:v>3.5468659999999999E-2</c:v>
                </c:pt>
                <c:pt idx="60">
                  <c:v>3.8569833999999997E-2</c:v>
                </c:pt>
                <c:pt idx="61">
                  <c:v>3.9637516999999997E-2</c:v>
                </c:pt>
                <c:pt idx="62">
                  <c:v>3.9458920000000001E-2</c:v>
                </c:pt>
                <c:pt idx="63">
                  <c:v>3.8358030000000001E-2</c:v>
                </c:pt>
                <c:pt idx="64">
                  <c:v>3.5723638000000002E-2</c:v>
                </c:pt>
                <c:pt idx="65">
                  <c:v>3.3336251999999997E-2</c:v>
                </c:pt>
                <c:pt idx="66">
                  <c:v>3.4933890000000002E-2</c:v>
                </c:pt>
                <c:pt idx="67">
                  <c:v>4.2711550000000001E-2</c:v>
                </c:pt>
                <c:pt idx="68">
                  <c:v>5.3290990000000003E-2</c:v>
                </c:pt>
                <c:pt idx="69">
                  <c:v>5.9141945000000001E-2</c:v>
                </c:pt>
                <c:pt idx="70">
                  <c:v>5.5379079999999997E-2</c:v>
                </c:pt>
                <c:pt idx="71">
                  <c:v>4.3439800000000001E-2</c:v>
                </c:pt>
                <c:pt idx="72">
                  <c:v>2.9795805000000002E-2</c:v>
                </c:pt>
                <c:pt idx="73">
                  <c:v>1.968425E-2</c:v>
                </c:pt>
                <c:pt idx="74">
                  <c:v>1.4678818999999999E-2</c:v>
                </c:pt>
                <c:pt idx="75">
                  <c:v>1.2194752999999999E-2</c:v>
                </c:pt>
                <c:pt idx="76">
                  <c:v>1.0548676999999999E-2</c:v>
                </c:pt>
                <c:pt idx="77">
                  <c:v>1.0682957E-2</c:v>
                </c:pt>
                <c:pt idx="78">
                  <c:v>1.4687145E-2</c:v>
                </c:pt>
                <c:pt idx="79">
                  <c:v>2.1106165E-2</c:v>
                </c:pt>
                <c:pt idx="80">
                  <c:v>2.472133E-2</c:v>
                </c:pt>
                <c:pt idx="81">
                  <c:v>2.1319352E-2</c:v>
                </c:pt>
                <c:pt idx="82">
                  <c:v>1.0837182000000001E-2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2.3162771999999999E-3</c:v>
                </c:pt>
                <c:pt idx="89">
                  <c:v>9.5840114999999997E-3</c:v>
                </c:pt>
                <c:pt idx="90">
                  <c:v>1.5102268E-2</c:v>
                </c:pt>
                <c:pt idx="91">
                  <c:v>1.9307990000000001E-2</c:v>
                </c:pt>
                <c:pt idx="92">
                  <c:v>2.1854295999999999E-2</c:v>
                </c:pt>
                <c:pt idx="93">
                  <c:v>2.3212627999999999E-2</c:v>
                </c:pt>
                <c:pt idx="94">
                  <c:v>2.3620589000000001E-2</c:v>
                </c:pt>
                <c:pt idx="95">
                  <c:v>2.3435208999999999E-2</c:v>
                </c:pt>
                <c:pt idx="96">
                  <c:v>2.4201406000000002E-2</c:v>
                </c:pt>
                <c:pt idx="97">
                  <c:v>2.5543139999999999E-2</c:v>
                </c:pt>
                <c:pt idx="98">
                  <c:v>2.6840447999999999E-2</c:v>
                </c:pt>
                <c:pt idx="99">
                  <c:v>2.7671983000000001E-2</c:v>
                </c:pt>
                <c:pt idx="100">
                  <c:v>2.7874775000000001E-2</c:v>
                </c:pt>
                <c:pt idx="101">
                  <c:v>2.7758999999999999E-2</c:v>
                </c:pt>
                <c:pt idx="102">
                  <c:v>2.7514431999999998E-2</c:v>
                </c:pt>
                <c:pt idx="103">
                  <c:v>2.7707632999999999E-2</c:v>
                </c:pt>
                <c:pt idx="104">
                  <c:v>2.7271622999999998E-2</c:v>
                </c:pt>
                <c:pt idx="105">
                  <c:v>2.6270239000000001E-2</c:v>
                </c:pt>
                <c:pt idx="106">
                  <c:v>2.4586522999999999E-2</c:v>
                </c:pt>
                <c:pt idx="107">
                  <c:v>2.2652289999999999E-2</c:v>
                </c:pt>
                <c:pt idx="108">
                  <c:v>1.9503322999999999E-2</c:v>
                </c:pt>
                <c:pt idx="109">
                  <c:v>1.5685036999999999E-2</c:v>
                </c:pt>
                <c:pt idx="110">
                  <c:v>1.1773221E-2</c:v>
                </c:pt>
                <c:pt idx="111">
                  <c:v>8.6700525000000007E-3</c:v>
                </c:pt>
                <c:pt idx="112">
                  <c:v>4.4276259999999996E-3</c:v>
                </c:pt>
                <c:pt idx="113">
                  <c:v>3.0600000000000001E-4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E02A-4F37-95CA-CD0A13710FB4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[2]Sheet1!$D$1014:$DT$1014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2.8400000000000002E-4</c:v>
                </c:pt>
                <c:pt idx="5">
                  <c:v>1.5490860000000001E-3</c:v>
                </c:pt>
                <c:pt idx="6">
                  <c:v>2.8253192999999998E-3</c:v>
                </c:pt>
                <c:pt idx="7">
                  <c:v>4.794413E-3</c:v>
                </c:pt>
                <c:pt idx="8">
                  <c:v>5.7840330000000001E-3</c:v>
                </c:pt>
                <c:pt idx="9">
                  <c:v>4.4730053999999997E-3</c:v>
                </c:pt>
                <c:pt idx="10">
                  <c:v>6.7500000000000004E-4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1.0341008000000001E-3</c:v>
                </c:pt>
                <c:pt idx="15">
                  <c:v>6.7774536999999999E-3</c:v>
                </c:pt>
                <c:pt idx="16">
                  <c:v>1.1202936E-2</c:v>
                </c:pt>
                <c:pt idx="17">
                  <c:v>1.10852225E-2</c:v>
                </c:pt>
                <c:pt idx="18">
                  <c:v>6.7632444999999996E-3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6.1874366000000004E-3</c:v>
                </c:pt>
                <c:pt idx="27">
                  <c:v>1.1242985E-2</c:v>
                </c:pt>
                <c:pt idx="28">
                  <c:v>1.4800417E-2</c:v>
                </c:pt>
                <c:pt idx="29">
                  <c:v>1.6559310000000001E-2</c:v>
                </c:pt>
                <c:pt idx="30">
                  <c:v>1.8329859E-2</c:v>
                </c:pt>
                <c:pt idx="31">
                  <c:v>2.0437911E-2</c:v>
                </c:pt>
                <c:pt idx="32">
                  <c:v>2.2337280000000001E-2</c:v>
                </c:pt>
                <c:pt idx="33">
                  <c:v>2.5250958E-2</c:v>
                </c:pt>
                <c:pt idx="34">
                  <c:v>2.8598996000000002E-2</c:v>
                </c:pt>
                <c:pt idx="35">
                  <c:v>3.1652760000000002E-2</c:v>
                </c:pt>
                <c:pt idx="36">
                  <c:v>3.2653740000000001E-2</c:v>
                </c:pt>
                <c:pt idx="37">
                  <c:v>3.0756289999999999E-2</c:v>
                </c:pt>
                <c:pt idx="38">
                  <c:v>2.6461287999999999E-2</c:v>
                </c:pt>
                <c:pt idx="39">
                  <c:v>2.1704279E-2</c:v>
                </c:pt>
                <c:pt idx="40">
                  <c:v>1.7383195000000001E-2</c:v>
                </c:pt>
                <c:pt idx="41">
                  <c:v>1.450892E-2</c:v>
                </c:pt>
                <c:pt idx="42">
                  <c:v>1.2826982000000001E-2</c:v>
                </c:pt>
                <c:pt idx="43">
                  <c:v>1.3838616999999999E-2</c:v>
                </c:pt>
                <c:pt idx="44">
                  <c:v>1.8389339000000001E-2</c:v>
                </c:pt>
                <c:pt idx="45">
                  <c:v>2.5173661999999999E-2</c:v>
                </c:pt>
                <c:pt idx="46">
                  <c:v>3.1144616999999999E-2</c:v>
                </c:pt>
                <c:pt idx="47">
                  <c:v>3.3636220000000001E-2</c:v>
                </c:pt>
                <c:pt idx="48">
                  <c:v>3.2446567000000003E-2</c:v>
                </c:pt>
                <c:pt idx="49">
                  <c:v>2.9369889E-2</c:v>
                </c:pt>
                <c:pt idx="50">
                  <c:v>2.5772885999999998E-2</c:v>
                </c:pt>
                <c:pt idx="51">
                  <c:v>2.37156E-2</c:v>
                </c:pt>
                <c:pt idx="52">
                  <c:v>2.3816767999999999E-2</c:v>
                </c:pt>
                <c:pt idx="53">
                  <c:v>2.4472145000000001E-2</c:v>
                </c:pt>
                <c:pt idx="54">
                  <c:v>2.3623370000000001E-2</c:v>
                </c:pt>
                <c:pt idx="55">
                  <c:v>2.1707654E-2</c:v>
                </c:pt>
                <c:pt idx="56">
                  <c:v>2.1098563000000001E-2</c:v>
                </c:pt>
                <c:pt idx="57">
                  <c:v>2.3831496000000001E-2</c:v>
                </c:pt>
                <c:pt idx="58">
                  <c:v>2.9506449000000001E-2</c:v>
                </c:pt>
                <c:pt idx="59">
                  <c:v>3.5468659999999999E-2</c:v>
                </c:pt>
                <c:pt idx="60">
                  <c:v>3.8569833999999997E-2</c:v>
                </c:pt>
                <c:pt idx="61">
                  <c:v>3.9637516999999997E-2</c:v>
                </c:pt>
                <c:pt idx="62">
                  <c:v>3.9458920000000001E-2</c:v>
                </c:pt>
                <c:pt idx="63">
                  <c:v>3.8358030000000001E-2</c:v>
                </c:pt>
                <c:pt idx="64">
                  <c:v>3.5723638000000002E-2</c:v>
                </c:pt>
                <c:pt idx="65">
                  <c:v>3.3336251999999997E-2</c:v>
                </c:pt>
                <c:pt idx="66">
                  <c:v>3.4933890000000002E-2</c:v>
                </c:pt>
                <c:pt idx="67">
                  <c:v>4.2711550000000001E-2</c:v>
                </c:pt>
                <c:pt idx="68">
                  <c:v>5.3290990000000003E-2</c:v>
                </c:pt>
                <c:pt idx="69">
                  <c:v>5.9141945000000001E-2</c:v>
                </c:pt>
                <c:pt idx="70">
                  <c:v>5.5379079999999997E-2</c:v>
                </c:pt>
                <c:pt idx="71">
                  <c:v>4.3439800000000001E-2</c:v>
                </c:pt>
                <c:pt idx="72">
                  <c:v>2.9795805000000002E-2</c:v>
                </c:pt>
                <c:pt idx="73">
                  <c:v>1.968425E-2</c:v>
                </c:pt>
                <c:pt idx="74">
                  <c:v>1.4678818999999999E-2</c:v>
                </c:pt>
                <c:pt idx="75">
                  <c:v>1.2194752999999999E-2</c:v>
                </c:pt>
                <c:pt idx="76">
                  <c:v>1.0548676999999999E-2</c:v>
                </c:pt>
                <c:pt idx="77">
                  <c:v>1.0682957E-2</c:v>
                </c:pt>
                <c:pt idx="78">
                  <c:v>1.4687145E-2</c:v>
                </c:pt>
                <c:pt idx="79">
                  <c:v>2.1106165E-2</c:v>
                </c:pt>
                <c:pt idx="80">
                  <c:v>2.472133E-2</c:v>
                </c:pt>
                <c:pt idx="81">
                  <c:v>2.1319352E-2</c:v>
                </c:pt>
                <c:pt idx="82">
                  <c:v>1.0837182000000001E-2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2.3162771999999999E-3</c:v>
                </c:pt>
                <c:pt idx="89">
                  <c:v>9.5840114999999997E-3</c:v>
                </c:pt>
                <c:pt idx="90">
                  <c:v>1.5102268E-2</c:v>
                </c:pt>
                <c:pt idx="91">
                  <c:v>1.9307990000000001E-2</c:v>
                </c:pt>
                <c:pt idx="92">
                  <c:v>2.1854295999999999E-2</c:v>
                </c:pt>
                <c:pt idx="93">
                  <c:v>2.3212627999999999E-2</c:v>
                </c:pt>
                <c:pt idx="94">
                  <c:v>2.3620589000000001E-2</c:v>
                </c:pt>
                <c:pt idx="95">
                  <c:v>2.3435208999999999E-2</c:v>
                </c:pt>
                <c:pt idx="96">
                  <c:v>2.4201406000000002E-2</c:v>
                </c:pt>
                <c:pt idx="97">
                  <c:v>2.5543139999999999E-2</c:v>
                </c:pt>
                <c:pt idx="98">
                  <c:v>2.6840447999999999E-2</c:v>
                </c:pt>
                <c:pt idx="99">
                  <c:v>2.7671983000000001E-2</c:v>
                </c:pt>
                <c:pt idx="100">
                  <c:v>2.7874775000000001E-2</c:v>
                </c:pt>
                <c:pt idx="101">
                  <c:v>2.7758999999999999E-2</c:v>
                </c:pt>
                <c:pt idx="102">
                  <c:v>2.7514431999999998E-2</c:v>
                </c:pt>
                <c:pt idx="103">
                  <c:v>2.7707632999999999E-2</c:v>
                </c:pt>
                <c:pt idx="104">
                  <c:v>2.7271622999999998E-2</c:v>
                </c:pt>
                <c:pt idx="105">
                  <c:v>2.6270239000000001E-2</c:v>
                </c:pt>
                <c:pt idx="106">
                  <c:v>2.4586522999999999E-2</c:v>
                </c:pt>
                <c:pt idx="107">
                  <c:v>2.2652289999999999E-2</c:v>
                </c:pt>
                <c:pt idx="108">
                  <c:v>1.9503322999999999E-2</c:v>
                </c:pt>
                <c:pt idx="109">
                  <c:v>1.5685036999999999E-2</c:v>
                </c:pt>
                <c:pt idx="110">
                  <c:v>1.1773221E-2</c:v>
                </c:pt>
                <c:pt idx="111">
                  <c:v>8.6700525000000007E-3</c:v>
                </c:pt>
                <c:pt idx="112">
                  <c:v>4.4276259999999996E-3</c:v>
                </c:pt>
                <c:pt idx="113">
                  <c:v>3.0600000000000001E-4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E02A-4F37-95CA-CD0A13710FB4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[2]Sheet1!$D$1015:$DT$1015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2.9999999999999997E-4</c:v>
                </c:pt>
                <c:pt idx="5">
                  <c:v>1.4745444999999999E-3</c:v>
                </c:pt>
                <c:pt idx="6">
                  <c:v>2.5954429999999998E-3</c:v>
                </c:pt>
                <c:pt idx="7">
                  <c:v>4.4549639999999996E-3</c:v>
                </c:pt>
                <c:pt idx="8">
                  <c:v>5.4394700000000001E-3</c:v>
                </c:pt>
                <c:pt idx="9">
                  <c:v>4.2623755999999999E-3</c:v>
                </c:pt>
                <c:pt idx="10">
                  <c:v>6.7599999999999995E-4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1.2112218E-3</c:v>
                </c:pt>
                <c:pt idx="15">
                  <c:v>6.7825024000000003E-3</c:v>
                </c:pt>
                <c:pt idx="16">
                  <c:v>1.1070366E-2</c:v>
                </c:pt>
                <c:pt idx="17">
                  <c:v>1.0905061000000001E-2</c:v>
                </c:pt>
                <c:pt idx="18">
                  <c:v>6.6273002999999997E-3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6.0273810000000001E-3</c:v>
                </c:pt>
                <c:pt idx="27">
                  <c:v>1.0953388E-2</c:v>
                </c:pt>
                <c:pt idx="28">
                  <c:v>1.44296745E-2</c:v>
                </c:pt>
                <c:pt idx="29">
                  <c:v>1.6155155000000001E-2</c:v>
                </c:pt>
                <c:pt idx="30">
                  <c:v>1.7877291999999999E-2</c:v>
                </c:pt>
                <c:pt idx="31">
                  <c:v>1.9942893E-2</c:v>
                </c:pt>
                <c:pt idx="32">
                  <c:v>2.184591E-2</c:v>
                </c:pt>
                <c:pt idx="33">
                  <c:v>2.4796871000000002E-2</c:v>
                </c:pt>
                <c:pt idx="34">
                  <c:v>2.8197320000000001E-2</c:v>
                </c:pt>
                <c:pt idx="35">
                  <c:v>3.1271156000000001E-2</c:v>
                </c:pt>
                <c:pt idx="36">
                  <c:v>3.2259169999999997E-2</c:v>
                </c:pt>
                <c:pt idx="37">
                  <c:v>3.0344486E-2</c:v>
                </c:pt>
                <c:pt idx="38">
                  <c:v>2.6043182000000002E-2</c:v>
                </c:pt>
                <c:pt idx="39">
                  <c:v>2.1286493E-2</c:v>
                </c:pt>
                <c:pt idx="40">
                  <c:v>1.7003293999999999E-2</c:v>
                </c:pt>
                <c:pt idx="41">
                  <c:v>1.4162563E-2</c:v>
                </c:pt>
                <c:pt idx="42">
                  <c:v>1.2508528E-2</c:v>
                </c:pt>
                <c:pt idx="43">
                  <c:v>1.3507514E-2</c:v>
                </c:pt>
                <c:pt idx="44">
                  <c:v>1.7990492E-2</c:v>
                </c:pt>
                <c:pt idx="45">
                  <c:v>2.4707100999999999E-2</c:v>
                </c:pt>
                <c:pt idx="46">
                  <c:v>3.0689505999999998E-2</c:v>
                </c:pt>
                <c:pt idx="47">
                  <c:v>3.3294369999999997E-2</c:v>
                </c:pt>
                <c:pt idx="48">
                  <c:v>3.2250760000000003E-2</c:v>
                </c:pt>
                <c:pt idx="49">
                  <c:v>2.9275242E-2</c:v>
                </c:pt>
                <c:pt idx="50">
                  <c:v>2.5717756000000001E-2</c:v>
                </c:pt>
                <c:pt idx="51">
                  <c:v>2.367025E-2</c:v>
                </c:pt>
                <c:pt idx="52">
                  <c:v>2.3770383999999999E-2</c:v>
                </c:pt>
                <c:pt idx="53">
                  <c:v>2.4435496000000001E-2</c:v>
                </c:pt>
                <c:pt idx="54">
                  <c:v>2.361719E-2</c:v>
                </c:pt>
                <c:pt idx="55">
                  <c:v>2.1747743999999999E-2</c:v>
                </c:pt>
                <c:pt idx="56">
                  <c:v>2.1208930000000001E-2</c:v>
                </c:pt>
                <c:pt idx="57">
                  <c:v>2.3981341999999999E-2</c:v>
                </c:pt>
                <c:pt idx="58">
                  <c:v>2.9615326000000001E-2</c:v>
                </c:pt>
                <c:pt idx="59">
                  <c:v>3.5489220000000002E-2</c:v>
                </c:pt>
                <c:pt idx="60">
                  <c:v>3.8501948000000001E-2</c:v>
                </c:pt>
                <c:pt idx="61">
                  <c:v>3.9494253999999999E-2</c:v>
                </c:pt>
                <c:pt idx="62">
                  <c:v>3.9206654000000001E-2</c:v>
                </c:pt>
                <c:pt idx="63">
                  <c:v>3.7942264000000003E-2</c:v>
                </c:pt>
                <c:pt idx="64">
                  <c:v>3.5151526000000002E-2</c:v>
                </c:pt>
                <c:pt idx="65">
                  <c:v>3.2730002000000001E-2</c:v>
                </c:pt>
                <c:pt idx="66">
                  <c:v>3.4435550000000002E-2</c:v>
                </c:pt>
                <c:pt idx="67">
                  <c:v>4.2379394000000001E-2</c:v>
                </c:pt>
                <c:pt idx="68">
                  <c:v>5.3088499999999997E-2</c:v>
                </c:pt>
                <c:pt idx="69">
                  <c:v>5.9026836999999999E-2</c:v>
                </c:pt>
                <c:pt idx="70">
                  <c:v>5.5351930000000001E-2</c:v>
                </c:pt>
                <c:pt idx="71">
                  <c:v>4.3525192999999997E-2</c:v>
                </c:pt>
                <c:pt idx="72">
                  <c:v>2.9962270999999999E-2</c:v>
                </c:pt>
                <c:pt idx="73">
                  <c:v>1.9835447999999999E-2</c:v>
                </c:pt>
                <c:pt idx="74">
                  <c:v>1.4719107E-2</c:v>
                </c:pt>
                <c:pt idx="75">
                  <c:v>1.2111679E-2</c:v>
                </c:pt>
                <c:pt idx="76">
                  <c:v>1.0415442E-2</c:v>
                </c:pt>
                <c:pt idx="77">
                  <c:v>1.0584771999999999E-2</c:v>
                </c:pt>
                <c:pt idx="78">
                  <c:v>1.4665053000000001E-2</c:v>
                </c:pt>
                <c:pt idx="79">
                  <c:v>2.1133915999999999E-2</c:v>
                </c:pt>
                <c:pt idx="80">
                  <c:v>2.4742694999999999E-2</c:v>
                </c:pt>
                <c:pt idx="81">
                  <c:v>2.1279154000000002E-2</c:v>
                </c:pt>
                <c:pt idx="82">
                  <c:v>1.0728039999999999E-2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2.2382935999999999E-3</c:v>
                </c:pt>
                <c:pt idx="89">
                  <c:v>9.4374734999999998E-3</c:v>
                </c:pt>
                <c:pt idx="90">
                  <c:v>1.4914826500000001E-2</c:v>
                </c:pt>
                <c:pt idx="91">
                  <c:v>1.9115586E-2</c:v>
                </c:pt>
                <c:pt idx="92">
                  <c:v>2.1672776000000001E-2</c:v>
                </c:pt>
                <c:pt idx="93">
                  <c:v>2.3039372999999998E-2</c:v>
                </c:pt>
                <c:pt idx="94">
                  <c:v>2.3446899E-2</c:v>
                </c:pt>
                <c:pt idx="95">
                  <c:v>2.326083E-2</c:v>
                </c:pt>
                <c:pt idx="96">
                  <c:v>2.4021984999999999E-2</c:v>
                </c:pt>
                <c:pt idx="97">
                  <c:v>2.5350040000000001E-2</c:v>
                </c:pt>
                <c:pt idx="98">
                  <c:v>2.6647693E-2</c:v>
                </c:pt>
                <c:pt idx="99">
                  <c:v>2.7487452999999998E-2</c:v>
                </c:pt>
                <c:pt idx="100">
                  <c:v>2.7700044E-2</c:v>
                </c:pt>
                <c:pt idx="101">
                  <c:v>2.7593291999999998E-2</c:v>
                </c:pt>
                <c:pt idx="102">
                  <c:v>2.7388526E-2</c:v>
                </c:pt>
                <c:pt idx="103">
                  <c:v>2.7621924999999999E-2</c:v>
                </c:pt>
                <c:pt idx="104">
                  <c:v>2.722859E-2</c:v>
                </c:pt>
                <c:pt idx="105">
                  <c:v>2.6273422000000001E-2</c:v>
                </c:pt>
                <c:pt idx="106">
                  <c:v>2.4638139999999999E-2</c:v>
                </c:pt>
                <c:pt idx="107">
                  <c:v>2.2747612E-2</c:v>
                </c:pt>
                <c:pt idx="108">
                  <c:v>1.9647943000000001E-2</c:v>
                </c:pt>
                <c:pt idx="109">
                  <c:v>1.5876794E-2</c:v>
                </c:pt>
                <c:pt idx="110">
                  <c:v>1.2007382E-2</c:v>
                </c:pt>
                <c:pt idx="111">
                  <c:v>9.0120489999999994E-3</c:v>
                </c:pt>
                <c:pt idx="112">
                  <c:v>4.8313992999999998E-3</c:v>
                </c:pt>
                <c:pt idx="113">
                  <c:v>7.5699999999999997E-4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E02A-4F37-95CA-CD0A13710FB4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[2]Sheet1!$D$1016:$DT$1016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2.9999999999999997E-4</c:v>
                </c:pt>
                <c:pt idx="5">
                  <c:v>1.4745444999999999E-3</c:v>
                </c:pt>
                <c:pt idx="6">
                  <c:v>2.5954429999999998E-3</c:v>
                </c:pt>
                <c:pt idx="7">
                  <c:v>4.4549639999999996E-3</c:v>
                </c:pt>
                <c:pt idx="8">
                  <c:v>5.4394700000000001E-3</c:v>
                </c:pt>
                <c:pt idx="9">
                  <c:v>4.2623755999999999E-3</c:v>
                </c:pt>
                <c:pt idx="10">
                  <c:v>6.7599999999999995E-4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1.2112218E-3</c:v>
                </c:pt>
                <c:pt idx="15">
                  <c:v>6.7825024000000003E-3</c:v>
                </c:pt>
                <c:pt idx="16">
                  <c:v>1.1070366E-2</c:v>
                </c:pt>
                <c:pt idx="17">
                  <c:v>1.0905061000000001E-2</c:v>
                </c:pt>
                <c:pt idx="18">
                  <c:v>6.6273002999999997E-3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6.0273810000000001E-3</c:v>
                </c:pt>
                <c:pt idx="27">
                  <c:v>1.0953388E-2</c:v>
                </c:pt>
                <c:pt idx="28">
                  <c:v>1.44296745E-2</c:v>
                </c:pt>
                <c:pt idx="29">
                  <c:v>1.6155155000000001E-2</c:v>
                </c:pt>
                <c:pt idx="30">
                  <c:v>1.7877291999999999E-2</c:v>
                </c:pt>
                <c:pt idx="31">
                  <c:v>1.9942893E-2</c:v>
                </c:pt>
                <c:pt idx="32">
                  <c:v>2.184591E-2</c:v>
                </c:pt>
                <c:pt idx="33">
                  <c:v>2.4796871000000002E-2</c:v>
                </c:pt>
                <c:pt idx="34">
                  <c:v>2.8197320000000001E-2</c:v>
                </c:pt>
                <c:pt idx="35">
                  <c:v>3.1271156000000001E-2</c:v>
                </c:pt>
                <c:pt idx="36">
                  <c:v>3.2259169999999997E-2</c:v>
                </c:pt>
                <c:pt idx="37">
                  <c:v>3.0344486E-2</c:v>
                </c:pt>
                <c:pt idx="38">
                  <c:v>2.6043182000000002E-2</c:v>
                </c:pt>
                <c:pt idx="39">
                  <c:v>2.1286493E-2</c:v>
                </c:pt>
                <c:pt idx="40">
                  <c:v>1.7003293999999999E-2</c:v>
                </c:pt>
                <c:pt idx="41">
                  <c:v>1.4162563E-2</c:v>
                </c:pt>
                <c:pt idx="42">
                  <c:v>1.2508528E-2</c:v>
                </c:pt>
                <c:pt idx="43">
                  <c:v>1.3507514E-2</c:v>
                </c:pt>
                <c:pt idx="44">
                  <c:v>1.7990492E-2</c:v>
                </c:pt>
                <c:pt idx="45">
                  <c:v>2.4707100999999999E-2</c:v>
                </c:pt>
                <c:pt idx="46">
                  <c:v>3.0689505999999998E-2</c:v>
                </c:pt>
                <c:pt idx="47">
                  <c:v>3.3294369999999997E-2</c:v>
                </c:pt>
                <c:pt idx="48">
                  <c:v>3.2250760000000003E-2</c:v>
                </c:pt>
                <c:pt idx="49">
                  <c:v>2.9275242E-2</c:v>
                </c:pt>
                <c:pt idx="50">
                  <c:v>2.5717756000000001E-2</c:v>
                </c:pt>
                <c:pt idx="51">
                  <c:v>2.367025E-2</c:v>
                </c:pt>
                <c:pt idx="52">
                  <c:v>2.3770383999999999E-2</c:v>
                </c:pt>
                <c:pt idx="53">
                  <c:v>2.4435496000000001E-2</c:v>
                </c:pt>
                <c:pt idx="54">
                  <c:v>2.361719E-2</c:v>
                </c:pt>
                <c:pt idx="55">
                  <c:v>2.1747743999999999E-2</c:v>
                </c:pt>
                <c:pt idx="56">
                  <c:v>2.1208930000000001E-2</c:v>
                </c:pt>
                <c:pt idx="57">
                  <c:v>2.3981341999999999E-2</c:v>
                </c:pt>
                <c:pt idx="58">
                  <c:v>2.9615326000000001E-2</c:v>
                </c:pt>
                <c:pt idx="59">
                  <c:v>3.5489220000000002E-2</c:v>
                </c:pt>
                <c:pt idx="60">
                  <c:v>3.8501948000000001E-2</c:v>
                </c:pt>
                <c:pt idx="61">
                  <c:v>3.9494253999999999E-2</c:v>
                </c:pt>
                <c:pt idx="62">
                  <c:v>3.9206654000000001E-2</c:v>
                </c:pt>
                <c:pt idx="63">
                  <c:v>3.7942264000000003E-2</c:v>
                </c:pt>
                <c:pt idx="64">
                  <c:v>3.5151526000000002E-2</c:v>
                </c:pt>
                <c:pt idx="65">
                  <c:v>3.2730002000000001E-2</c:v>
                </c:pt>
                <c:pt idx="66">
                  <c:v>3.4435550000000002E-2</c:v>
                </c:pt>
                <c:pt idx="67">
                  <c:v>4.2379394000000001E-2</c:v>
                </c:pt>
                <c:pt idx="68">
                  <c:v>5.3088499999999997E-2</c:v>
                </c:pt>
                <c:pt idx="69">
                  <c:v>5.9026836999999999E-2</c:v>
                </c:pt>
                <c:pt idx="70">
                  <c:v>5.5351930000000001E-2</c:v>
                </c:pt>
                <c:pt idx="71">
                  <c:v>4.3525192999999997E-2</c:v>
                </c:pt>
                <c:pt idx="72">
                  <c:v>2.9962270999999999E-2</c:v>
                </c:pt>
                <c:pt idx="73">
                  <c:v>1.9835447999999999E-2</c:v>
                </c:pt>
                <c:pt idx="74">
                  <c:v>1.4719107E-2</c:v>
                </c:pt>
                <c:pt idx="75">
                  <c:v>1.2111679E-2</c:v>
                </c:pt>
                <c:pt idx="76">
                  <c:v>1.0415442E-2</c:v>
                </c:pt>
                <c:pt idx="77">
                  <c:v>1.0584771999999999E-2</c:v>
                </c:pt>
                <c:pt idx="78">
                  <c:v>1.4665053000000001E-2</c:v>
                </c:pt>
                <c:pt idx="79">
                  <c:v>2.1133915999999999E-2</c:v>
                </c:pt>
                <c:pt idx="80">
                  <c:v>2.4742694999999999E-2</c:v>
                </c:pt>
                <c:pt idx="81">
                  <c:v>2.1279154000000002E-2</c:v>
                </c:pt>
                <c:pt idx="82">
                  <c:v>1.0728039999999999E-2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2.2382935999999999E-3</c:v>
                </c:pt>
                <c:pt idx="89">
                  <c:v>9.4374734999999998E-3</c:v>
                </c:pt>
                <c:pt idx="90">
                  <c:v>1.4914826500000001E-2</c:v>
                </c:pt>
                <c:pt idx="91">
                  <c:v>1.9115586E-2</c:v>
                </c:pt>
                <c:pt idx="92">
                  <c:v>2.1672776000000001E-2</c:v>
                </c:pt>
                <c:pt idx="93">
                  <c:v>2.3039372999999998E-2</c:v>
                </c:pt>
                <c:pt idx="94">
                  <c:v>2.3446899E-2</c:v>
                </c:pt>
                <c:pt idx="95">
                  <c:v>2.326083E-2</c:v>
                </c:pt>
                <c:pt idx="96">
                  <c:v>2.4021984999999999E-2</c:v>
                </c:pt>
                <c:pt idx="97">
                  <c:v>2.5350040000000001E-2</c:v>
                </c:pt>
                <c:pt idx="98">
                  <c:v>2.6647693E-2</c:v>
                </c:pt>
                <c:pt idx="99">
                  <c:v>2.7487452999999998E-2</c:v>
                </c:pt>
                <c:pt idx="100">
                  <c:v>2.7700044E-2</c:v>
                </c:pt>
                <c:pt idx="101">
                  <c:v>2.7593291999999998E-2</c:v>
                </c:pt>
                <c:pt idx="102">
                  <c:v>2.7388526E-2</c:v>
                </c:pt>
                <c:pt idx="103">
                  <c:v>2.7621924999999999E-2</c:v>
                </c:pt>
                <c:pt idx="104">
                  <c:v>2.722859E-2</c:v>
                </c:pt>
                <c:pt idx="105">
                  <c:v>2.6273422000000001E-2</c:v>
                </c:pt>
                <c:pt idx="106">
                  <c:v>2.4638139999999999E-2</c:v>
                </c:pt>
                <c:pt idx="107">
                  <c:v>2.2747612E-2</c:v>
                </c:pt>
                <c:pt idx="108">
                  <c:v>1.9647943000000001E-2</c:v>
                </c:pt>
                <c:pt idx="109">
                  <c:v>1.5876794E-2</c:v>
                </c:pt>
                <c:pt idx="110">
                  <c:v>1.2007382E-2</c:v>
                </c:pt>
                <c:pt idx="111">
                  <c:v>9.0120489999999994E-3</c:v>
                </c:pt>
                <c:pt idx="112">
                  <c:v>4.8313992999999998E-3</c:v>
                </c:pt>
                <c:pt idx="113">
                  <c:v>7.5699999999999997E-4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E02A-4F37-95CA-CD0A13710FB4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[2]Sheet1!$D$1017:$DT$1017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6.3299999999999999E-4</c:v>
                </c:pt>
                <c:pt idx="5">
                  <c:v>1.8668862E-3</c:v>
                </c:pt>
                <c:pt idx="6">
                  <c:v>3.0331756000000001E-3</c:v>
                </c:pt>
                <c:pt idx="7">
                  <c:v>4.8050074999999998E-3</c:v>
                </c:pt>
                <c:pt idx="8">
                  <c:v>5.5255303000000004E-3</c:v>
                </c:pt>
                <c:pt idx="9">
                  <c:v>3.9983624999999998E-3</c:v>
                </c:pt>
                <c:pt idx="10">
                  <c:v>1.6100000000000001E-4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1.2514252000000001E-3</c:v>
                </c:pt>
                <c:pt idx="15">
                  <c:v>7.1349990000000004E-3</c:v>
                </c:pt>
                <c:pt idx="16">
                  <c:v>1.1671305E-2</c:v>
                </c:pt>
                <c:pt idx="17">
                  <c:v>1.1542309000000001E-2</c:v>
                </c:pt>
                <c:pt idx="18">
                  <c:v>7.0687522999999999E-3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6.3010399999999999E-3</c:v>
                </c:pt>
                <c:pt idx="27">
                  <c:v>1.1696773000000001E-2</c:v>
                </c:pt>
                <c:pt idx="28">
                  <c:v>1.55070815E-2</c:v>
                </c:pt>
                <c:pt idx="29">
                  <c:v>1.7410539999999999E-2</c:v>
                </c:pt>
                <c:pt idx="30">
                  <c:v>1.9280579999999999E-2</c:v>
                </c:pt>
                <c:pt idx="31">
                  <c:v>2.1433405999999999E-2</c:v>
                </c:pt>
                <c:pt idx="32">
                  <c:v>2.332039E-2</c:v>
                </c:pt>
                <c:pt idx="33">
                  <c:v>2.6225872000000001E-2</c:v>
                </c:pt>
                <c:pt idx="34">
                  <c:v>2.9619732999999999E-2</c:v>
                </c:pt>
                <c:pt idx="35">
                  <c:v>3.2768127000000001E-2</c:v>
                </c:pt>
                <c:pt idx="36">
                  <c:v>3.3852345999999998E-2</c:v>
                </c:pt>
                <c:pt idx="37">
                  <c:v>3.1956375000000002E-2</c:v>
                </c:pt>
                <c:pt idx="38">
                  <c:v>2.7662071999999999E-2</c:v>
                </c:pt>
                <c:pt idx="39">
                  <c:v>2.2903755000000001E-2</c:v>
                </c:pt>
                <c:pt idx="40">
                  <c:v>1.8453560000000001E-2</c:v>
                </c:pt>
                <c:pt idx="41">
                  <c:v>1.5338029E-2</c:v>
                </c:pt>
                <c:pt idx="42">
                  <c:v>1.3276263999999999E-2</c:v>
                </c:pt>
                <c:pt idx="43">
                  <c:v>1.3982925E-2</c:v>
                </c:pt>
                <c:pt idx="44">
                  <c:v>1.8498344E-2</c:v>
                </c:pt>
                <c:pt idx="45">
                  <c:v>2.5465958E-2</c:v>
                </c:pt>
                <c:pt idx="46">
                  <c:v>3.1625457000000003E-2</c:v>
                </c:pt>
                <c:pt idx="47">
                  <c:v>3.4219949999999999E-2</c:v>
                </c:pt>
                <c:pt idx="48">
                  <c:v>3.3098365999999997E-2</c:v>
                </c:pt>
                <c:pt idx="49">
                  <c:v>3.0108662000000001E-2</c:v>
                </c:pt>
                <c:pt idx="50">
                  <c:v>2.6572278000000001E-2</c:v>
                </c:pt>
                <c:pt idx="51">
                  <c:v>2.4480877000000002E-2</c:v>
                </c:pt>
                <c:pt idx="52">
                  <c:v>2.4456004E-2</c:v>
                </c:pt>
                <c:pt idx="53">
                  <c:v>2.5011834E-2</c:v>
                </c:pt>
                <c:pt idx="54">
                  <c:v>2.4083368000000001E-2</c:v>
                </c:pt>
                <c:pt idx="55">
                  <c:v>2.2062983000000001E-2</c:v>
                </c:pt>
                <c:pt idx="56">
                  <c:v>2.1270659000000001E-2</c:v>
                </c:pt>
                <c:pt idx="57">
                  <c:v>2.3852307E-2</c:v>
                </c:pt>
                <c:pt idx="58">
                  <c:v>2.9558165000000001E-2</c:v>
                </c:pt>
                <c:pt idx="59">
                  <c:v>3.5695415000000001E-2</c:v>
                </c:pt>
                <c:pt idx="60">
                  <c:v>3.8987470000000003E-2</c:v>
                </c:pt>
                <c:pt idx="61">
                  <c:v>4.0266994E-2</c:v>
                </c:pt>
                <c:pt idx="62">
                  <c:v>4.0369059999999998E-2</c:v>
                </c:pt>
                <c:pt idx="63">
                  <c:v>3.9573065999999997E-2</c:v>
                </c:pt>
                <c:pt idx="64">
                  <c:v>3.7095256E-2</c:v>
                </c:pt>
                <c:pt idx="65">
                  <c:v>3.4539937999999999E-2</c:v>
                </c:pt>
                <c:pt idx="66">
                  <c:v>3.5812136000000001E-2</c:v>
                </c:pt>
                <c:pt idx="67">
                  <c:v>4.3452541999999997E-2</c:v>
                </c:pt>
                <c:pt idx="68">
                  <c:v>5.4206610000000002E-2</c:v>
                </c:pt>
                <c:pt idx="69">
                  <c:v>6.0255837E-2</c:v>
                </c:pt>
                <c:pt idx="70">
                  <c:v>5.6334592000000003E-2</c:v>
                </c:pt>
                <c:pt idx="71">
                  <c:v>4.3818474000000003E-2</c:v>
                </c:pt>
                <c:pt idx="72">
                  <c:v>2.9564645000000001E-2</c:v>
                </c:pt>
                <c:pt idx="73">
                  <c:v>1.9306613E-2</c:v>
                </c:pt>
                <c:pt idx="74">
                  <c:v>1.4827112999999999E-2</c:v>
                </c:pt>
                <c:pt idx="75">
                  <c:v>1.3227384E-2</c:v>
                </c:pt>
                <c:pt idx="76">
                  <c:v>1.2235002E-2</c:v>
                </c:pt>
                <c:pt idx="77">
                  <c:v>1.2336784999999999E-2</c:v>
                </c:pt>
                <c:pt idx="78">
                  <c:v>1.5718897999999999E-2</c:v>
                </c:pt>
                <c:pt idx="79">
                  <c:v>2.1393051E-2</c:v>
                </c:pt>
                <c:pt idx="80">
                  <c:v>2.4509988999999999E-2</c:v>
                </c:pt>
                <c:pt idx="81">
                  <c:v>2.0923478999999998E-2</c:v>
                </c:pt>
                <c:pt idx="82">
                  <c:v>1.04212705E-2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2.9575299999999999E-3</c:v>
                </c:pt>
                <c:pt idx="89">
                  <c:v>1.0668873000000001E-2</c:v>
                </c:pt>
                <c:pt idx="90">
                  <c:v>1.6478935E-2</c:v>
                </c:pt>
                <c:pt idx="91">
                  <c:v>2.0810695000000001E-2</c:v>
                </c:pt>
                <c:pt idx="92">
                  <c:v>2.3295473000000001E-2</c:v>
                </c:pt>
                <c:pt idx="93">
                  <c:v>2.4479846E-2</c:v>
                </c:pt>
                <c:pt idx="94">
                  <c:v>2.4659393000000002E-2</c:v>
                </c:pt>
                <c:pt idx="95">
                  <c:v>2.4172260000000001E-2</c:v>
                </c:pt>
                <c:pt idx="96">
                  <c:v>2.4675077E-2</c:v>
                </c:pt>
                <c:pt idx="97">
                  <c:v>2.5784319999999999E-2</c:v>
                </c:pt>
                <c:pt idx="98">
                  <c:v>2.6897398999999999E-2</c:v>
                </c:pt>
                <c:pt idx="99">
                  <c:v>2.7624650000000001E-2</c:v>
                </c:pt>
                <c:pt idx="100">
                  <c:v>2.7807104999999999E-2</c:v>
                </c:pt>
                <c:pt idx="101">
                  <c:v>2.7674496E-2</c:v>
                </c:pt>
                <c:pt idx="102">
                  <c:v>2.7440688000000001E-2</c:v>
                </c:pt>
                <c:pt idx="103">
                  <c:v>2.7662217999999999E-2</c:v>
                </c:pt>
                <c:pt idx="104">
                  <c:v>2.7244674E-2</c:v>
                </c:pt>
                <c:pt idx="105">
                  <c:v>2.6236257999999998E-2</c:v>
                </c:pt>
                <c:pt idx="106">
                  <c:v>2.4522722E-2</c:v>
                </c:pt>
                <c:pt idx="107">
                  <c:v>2.2555393999999999E-2</c:v>
                </c:pt>
                <c:pt idx="108">
                  <c:v>1.9328639000000002E-2</c:v>
                </c:pt>
                <c:pt idx="109">
                  <c:v>1.54162645E-2</c:v>
                </c:pt>
                <c:pt idx="110">
                  <c:v>1.14064105E-2</c:v>
                </c:pt>
                <c:pt idx="111">
                  <c:v>7.9728009999999998E-3</c:v>
                </c:pt>
                <c:pt idx="112">
                  <c:v>3.5540017E-3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E02A-4F37-95CA-CD0A13710FB4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[2]Sheet1!$D$1018:$DT$1018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6.3299999999999999E-4</c:v>
                </c:pt>
                <c:pt idx="5">
                  <c:v>1.8668862E-3</c:v>
                </c:pt>
                <c:pt idx="6">
                  <c:v>3.0331756000000001E-3</c:v>
                </c:pt>
                <c:pt idx="7">
                  <c:v>4.8050074999999998E-3</c:v>
                </c:pt>
                <c:pt idx="8">
                  <c:v>5.5255303000000004E-3</c:v>
                </c:pt>
                <c:pt idx="9">
                  <c:v>3.9983624999999998E-3</c:v>
                </c:pt>
                <c:pt idx="10">
                  <c:v>1.6100000000000001E-4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1.2514252000000001E-3</c:v>
                </c:pt>
                <c:pt idx="15">
                  <c:v>7.1349990000000004E-3</c:v>
                </c:pt>
                <c:pt idx="16">
                  <c:v>1.1671305E-2</c:v>
                </c:pt>
                <c:pt idx="17">
                  <c:v>1.1542309000000001E-2</c:v>
                </c:pt>
                <c:pt idx="18">
                  <c:v>7.0687522999999999E-3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6.3010399999999999E-3</c:v>
                </c:pt>
                <c:pt idx="27">
                  <c:v>1.1696773000000001E-2</c:v>
                </c:pt>
                <c:pt idx="28">
                  <c:v>1.55070815E-2</c:v>
                </c:pt>
                <c:pt idx="29">
                  <c:v>1.7410539999999999E-2</c:v>
                </c:pt>
                <c:pt idx="30">
                  <c:v>1.9280579999999999E-2</c:v>
                </c:pt>
                <c:pt idx="31">
                  <c:v>2.1433405999999999E-2</c:v>
                </c:pt>
                <c:pt idx="32">
                  <c:v>2.332039E-2</c:v>
                </c:pt>
                <c:pt idx="33">
                  <c:v>2.6225872000000001E-2</c:v>
                </c:pt>
                <c:pt idx="34">
                  <c:v>2.9619732999999999E-2</c:v>
                </c:pt>
                <c:pt idx="35">
                  <c:v>3.2768127000000001E-2</c:v>
                </c:pt>
                <c:pt idx="36">
                  <c:v>3.3852345999999998E-2</c:v>
                </c:pt>
                <c:pt idx="37">
                  <c:v>3.1956375000000002E-2</c:v>
                </c:pt>
                <c:pt idx="38">
                  <c:v>2.7662071999999999E-2</c:v>
                </c:pt>
                <c:pt idx="39">
                  <c:v>2.2903755000000001E-2</c:v>
                </c:pt>
                <c:pt idx="40">
                  <c:v>1.8453560000000001E-2</c:v>
                </c:pt>
                <c:pt idx="41">
                  <c:v>1.5338029E-2</c:v>
                </c:pt>
                <c:pt idx="42">
                  <c:v>1.3276263999999999E-2</c:v>
                </c:pt>
                <c:pt idx="43">
                  <c:v>1.3982925E-2</c:v>
                </c:pt>
                <c:pt idx="44">
                  <c:v>1.8498344E-2</c:v>
                </c:pt>
                <c:pt idx="45">
                  <c:v>2.5465958E-2</c:v>
                </c:pt>
                <c:pt idx="46">
                  <c:v>3.1625457000000003E-2</c:v>
                </c:pt>
                <c:pt idx="47">
                  <c:v>3.4219949999999999E-2</c:v>
                </c:pt>
                <c:pt idx="48">
                  <c:v>3.3098365999999997E-2</c:v>
                </c:pt>
                <c:pt idx="49">
                  <c:v>3.0108662000000001E-2</c:v>
                </c:pt>
                <c:pt idx="50">
                  <c:v>2.6572278000000001E-2</c:v>
                </c:pt>
                <c:pt idx="51">
                  <c:v>2.4480877000000002E-2</c:v>
                </c:pt>
                <c:pt idx="52">
                  <c:v>2.4456004E-2</c:v>
                </c:pt>
                <c:pt idx="53">
                  <c:v>2.5011834E-2</c:v>
                </c:pt>
                <c:pt idx="54">
                  <c:v>2.4083368000000001E-2</c:v>
                </c:pt>
                <c:pt idx="55">
                  <c:v>2.2062983000000001E-2</c:v>
                </c:pt>
                <c:pt idx="56">
                  <c:v>2.1270659000000001E-2</c:v>
                </c:pt>
                <c:pt idx="57">
                  <c:v>2.3852307E-2</c:v>
                </c:pt>
                <c:pt idx="58">
                  <c:v>2.9558165000000001E-2</c:v>
                </c:pt>
                <c:pt idx="59">
                  <c:v>3.5695415000000001E-2</c:v>
                </c:pt>
                <c:pt idx="60">
                  <c:v>3.8987470000000003E-2</c:v>
                </c:pt>
                <c:pt idx="61">
                  <c:v>4.0266994E-2</c:v>
                </c:pt>
                <c:pt idx="62">
                  <c:v>4.0369059999999998E-2</c:v>
                </c:pt>
                <c:pt idx="63">
                  <c:v>3.9573065999999997E-2</c:v>
                </c:pt>
                <c:pt idx="64">
                  <c:v>3.7095256E-2</c:v>
                </c:pt>
                <c:pt idx="65">
                  <c:v>3.4539937999999999E-2</c:v>
                </c:pt>
                <c:pt idx="66">
                  <c:v>3.5812136000000001E-2</c:v>
                </c:pt>
                <c:pt idx="67">
                  <c:v>4.3452541999999997E-2</c:v>
                </c:pt>
                <c:pt idx="68">
                  <c:v>5.4206610000000002E-2</c:v>
                </c:pt>
                <c:pt idx="69">
                  <c:v>6.0255837E-2</c:v>
                </c:pt>
                <c:pt idx="70">
                  <c:v>5.6334592000000003E-2</c:v>
                </c:pt>
                <c:pt idx="71">
                  <c:v>4.3818474000000003E-2</c:v>
                </c:pt>
                <c:pt idx="72">
                  <c:v>2.9564645000000001E-2</c:v>
                </c:pt>
                <c:pt idx="73">
                  <c:v>1.9306613E-2</c:v>
                </c:pt>
                <c:pt idx="74">
                  <c:v>1.4827112999999999E-2</c:v>
                </c:pt>
                <c:pt idx="75">
                  <c:v>1.3227384E-2</c:v>
                </c:pt>
                <c:pt idx="76">
                  <c:v>1.2235002E-2</c:v>
                </c:pt>
                <c:pt idx="77">
                  <c:v>1.2336784999999999E-2</c:v>
                </c:pt>
                <c:pt idx="78">
                  <c:v>1.5718897999999999E-2</c:v>
                </c:pt>
                <c:pt idx="79">
                  <c:v>2.1393051E-2</c:v>
                </c:pt>
                <c:pt idx="80">
                  <c:v>2.4509988999999999E-2</c:v>
                </c:pt>
                <c:pt idx="81">
                  <c:v>2.0923478999999998E-2</c:v>
                </c:pt>
                <c:pt idx="82">
                  <c:v>1.04212705E-2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2.9575299999999999E-3</c:v>
                </c:pt>
                <c:pt idx="89">
                  <c:v>1.0668873000000001E-2</c:v>
                </c:pt>
                <c:pt idx="90">
                  <c:v>1.6478935E-2</c:v>
                </c:pt>
                <c:pt idx="91">
                  <c:v>2.0810695000000001E-2</c:v>
                </c:pt>
                <c:pt idx="92">
                  <c:v>2.3295473000000001E-2</c:v>
                </c:pt>
                <c:pt idx="93">
                  <c:v>2.4479846E-2</c:v>
                </c:pt>
                <c:pt idx="94">
                  <c:v>2.4659393000000002E-2</c:v>
                </c:pt>
                <c:pt idx="95">
                  <c:v>2.4172260000000001E-2</c:v>
                </c:pt>
                <c:pt idx="96">
                  <c:v>2.4675077E-2</c:v>
                </c:pt>
                <c:pt idx="97">
                  <c:v>2.5784319999999999E-2</c:v>
                </c:pt>
                <c:pt idx="98">
                  <c:v>2.6897398999999999E-2</c:v>
                </c:pt>
                <c:pt idx="99">
                  <c:v>2.7624650000000001E-2</c:v>
                </c:pt>
                <c:pt idx="100">
                  <c:v>2.7807104999999999E-2</c:v>
                </c:pt>
                <c:pt idx="101">
                  <c:v>2.7674496E-2</c:v>
                </c:pt>
                <c:pt idx="102">
                  <c:v>2.7440688000000001E-2</c:v>
                </c:pt>
                <c:pt idx="103">
                  <c:v>2.7662217999999999E-2</c:v>
                </c:pt>
                <c:pt idx="104">
                  <c:v>2.7244674E-2</c:v>
                </c:pt>
                <c:pt idx="105">
                  <c:v>2.6236257999999998E-2</c:v>
                </c:pt>
                <c:pt idx="106">
                  <c:v>2.4522722E-2</c:v>
                </c:pt>
                <c:pt idx="107">
                  <c:v>2.2555393999999999E-2</c:v>
                </c:pt>
                <c:pt idx="108">
                  <c:v>1.9328639000000002E-2</c:v>
                </c:pt>
                <c:pt idx="109">
                  <c:v>1.54162645E-2</c:v>
                </c:pt>
                <c:pt idx="110">
                  <c:v>1.14064105E-2</c:v>
                </c:pt>
                <c:pt idx="111">
                  <c:v>7.9728009999999998E-3</c:v>
                </c:pt>
                <c:pt idx="112">
                  <c:v>3.5540017E-3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E02A-4F37-95CA-CD0A13710FB4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[2]Sheet1!$D$1019:$DT$1019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6.3299999999999999E-4</c:v>
                </c:pt>
                <c:pt idx="5">
                  <c:v>1.8668862E-3</c:v>
                </c:pt>
                <c:pt idx="6">
                  <c:v>3.0331756000000001E-3</c:v>
                </c:pt>
                <c:pt idx="7">
                  <c:v>4.8050074999999998E-3</c:v>
                </c:pt>
                <c:pt idx="8">
                  <c:v>5.5255303000000004E-3</c:v>
                </c:pt>
                <c:pt idx="9">
                  <c:v>3.9983624999999998E-3</c:v>
                </c:pt>
                <c:pt idx="10">
                  <c:v>1.6100000000000001E-4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1.2514252000000001E-3</c:v>
                </c:pt>
                <c:pt idx="15">
                  <c:v>7.1349990000000004E-3</c:v>
                </c:pt>
                <c:pt idx="16">
                  <c:v>1.1671305E-2</c:v>
                </c:pt>
                <c:pt idx="17">
                  <c:v>1.1542309000000001E-2</c:v>
                </c:pt>
                <c:pt idx="18">
                  <c:v>7.0687522999999999E-3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6.3010399999999999E-3</c:v>
                </c:pt>
                <c:pt idx="27">
                  <c:v>1.1696773000000001E-2</c:v>
                </c:pt>
                <c:pt idx="28">
                  <c:v>1.55070815E-2</c:v>
                </c:pt>
                <c:pt idx="29">
                  <c:v>1.7410539999999999E-2</c:v>
                </c:pt>
                <c:pt idx="30">
                  <c:v>1.9280579999999999E-2</c:v>
                </c:pt>
                <c:pt idx="31">
                  <c:v>2.1433405999999999E-2</c:v>
                </c:pt>
                <c:pt idx="32">
                  <c:v>2.332039E-2</c:v>
                </c:pt>
                <c:pt idx="33">
                  <c:v>2.6225872000000001E-2</c:v>
                </c:pt>
                <c:pt idx="34">
                  <c:v>2.9619732999999999E-2</c:v>
                </c:pt>
                <c:pt idx="35">
                  <c:v>3.2768127000000001E-2</c:v>
                </c:pt>
                <c:pt idx="36">
                  <c:v>3.3852345999999998E-2</c:v>
                </c:pt>
                <c:pt idx="37">
                  <c:v>3.1956375000000002E-2</c:v>
                </c:pt>
                <c:pt idx="38">
                  <c:v>2.7662071999999999E-2</c:v>
                </c:pt>
                <c:pt idx="39">
                  <c:v>2.2903755000000001E-2</c:v>
                </c:pt>
                <c:pt idx="40">
                  <c:v>1.8453560000000001E-2</c:v>
                </c:pt>
                <c:pt idx="41">
                  <c:v>1.5338029E-2</c:v>
                </c:pt>
                <c:pt idx="42">
                  <c:v>1.3276263999999999E-2</c:v>
                </c:pt>
                <c:pt idx="43">
                  <c:v>1.3982925E-2</c:v>
                </c:pt>
                <c:pt idx="44">
                  <c:v>1.8498344E-2</c:v>
                </c:pt>
                <c:pt idx="45">
                  <c:v>2.5465958E-2</c:v>
                </c:pt>
                <c:pt idx="46">
                  <c:v>3.1625457000000003E-2</c:v>
                </c:pt>
                <c:pt idx="47">
                  <c:v>3.4219949999999999E-2</c:v>
                </c:pt>
                <c:pt idx="48">
                  <c:v>3.3098365999999997E-2</c:v>
                </c:pt>
                <c:pt idx="49">
                  <c:v>3.0108662000000001E-2</c:v>
                </c:pt>
                <c:pt idx="50">
                  <c:v>2.6572278000000001E-2</c:v>
                </c:pt>
                <c:pt idx="51">
                  <c:v>2.4480877000000002E-2</c:v>
                </c:pt>
                <c:pt idx="52">
                  <c:v>2.4456004E-2</c:v>
                </c:pt>
                <c:pt idx="53">
                  <c:v>2.5011834E-2</c:v>
                </c:pt>
                <c:pt idx="54">
                  <c:v>2.4083368000000001E-2</c:v>
                </c:pt>
                <c:pt idx="55">
                  <c:v>2.2062983000000001E-2</c:v>
                </c:pt>
                <c:pt idx="56">
                  <c:v>2.1270659000000001E-2</c:v>
                </c:pt>
                <c:pt idx="57">
                  <c:v>2.3852307E-2</c:v>
                </c:pt>
                <c:pt idx="58">
                  <c:v>2.9558165000000001E-2</c:v>
                </c:pt>
                <c:pt idx="59">
                  <c:v>3.5695415000000001E-2</c:v>
                </c:pt>
                <c:pt idx="60">
                  <c:v>3.8987470000000003E-2</c:v>
                </c:pt>
                <c:pt idx="61">
                  <c:v>4.0266994E-2</c:v>
                </c:pt>
                <c:pt idx="62">
                  <c:v>4.0369059999999998E-2</c:v>
                </c:pt>
                <c:pt idx="63">
                  <c:v>3.9573065999999997E-2</c:v>
                </c:pt>
                <c:pt idx="64">
                  <c:v>3.7095256E-2</c:v>
                </c:pt>
                <c:pt idx="65">
                  <c:v>3.4539937999999999E-2</c:v>
                </c:pt>
                <c:pt idx="66">
                  <c:v>3.5812136000000001E-2</c:v>
                </c:pt>
                <c:pt idx="67">
                  <c:v>4.3452541999999997E-2</c:v>
                </c:pt>
                <c:pt idx="68">
                  <c:v>5.4206610000000002E-2</c:v>
                </c:pt>
                <c:pt idx="69">
                  <c:v>6.0255837E-2</c:v>
                </c:pt>
                <c:pt idx="70">
                  <c:v>5.6334592000000003E-2</c:v>
                </c:pt>
                <c:pt idx="71">
                  <c:v>4.3818474000000003E-2</c:v>
                </c:pt>
                <c:pt idx="72">
                  <c:v>2.9564645000000001E-2</c:v>
                </c:pt>
                <c:pt idx="73">
                  <c:v>1.9306613E-2</c:v>
                </c:pt>
                <c:pt idx="74">
                  <c:v>1.4827112999999999E-2</c:v>
                </c:pt>
                <c:pt idx="75">
                  <c:v>1.3227384E-2</c:v>
                </c:pt>
                <c:pt idx="76">
                  <c:v>1.2235002E-2</c:v>
                </c:pt>
                <c:pt idx="77">
                  <c:v>1.2336784999999999E-2</c:v>
                </c:pt>
                <c:pt idx="78">
                  <c:v>1.5718897999999999E-2</c:v>
                </c:pt>
                <c:pt idx="79">
                  <c:v>2.1393051E-2</c:v>
                </c:pt>
                <c:pt idx="80">
                  <c:v>2.4509988999999999E-2</c:v>
                </c:pt>
                <c:pt idx="81">
                  <c:v>2.0923478999999998E-2</c:v>
                </c:pt>
                <c:pt idx="82">
                  <c:v>1.04212705E-2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2.9575299999999999E-3</c:v>
                </c:pt>
                <c:pt idx="89">
                  <c:v>1.0668873000000001E-2</c:v>
                </c:pt>
                <c:pt idx="90">
                  <c:v>1.6478935E-2</c:v>
                </c:pt>
                <c:pt idx="91">
                  <c:v>2.0810695000000001E-2</c:v>
                </c:pt>
                <c:pt idx="92">
                  <c:v>2.3295473000000001E-2</c:v>
                </c:pt>
                <c:pt idx="93">
                  <c:v>2.4479846E-2</c:v>
                </c:pt>
                <c:pt idx="94">
                  <c:v>2.4659393000000002E-2</c:v>
                </c:pt>
                <c:pt idx="95">
                  <c:v>2.4172260000000001E-2</c:v>
                </c:pt>
                <c:pt idx="96">
                  <c:v>2.4675077E-2</c:v>
                </c:pt>
                <c:pt idx="97">
                  <c:v>2.5784319999999999E-2</c:v>
                </c:pt>
                <c:pt idx="98">
                  <c:v>2.6897398999999999E-2</c:v>
                </c:pt>
                <c:pt idx="99">
                  <c:v>2.7624650000000001E-2</c:v>
                </c:pt>
                <c:pt idx="100">
                  <c:v>2.7807104999999999E-2</c:v>
                </c:pt>
                <c:pt idx="101">
                  <c:v>2.7674496E-2</c:v>
                </c:pt>
                <c:pt idx="102">
                  <c:v>2.7440688000000001E-2</c:v>
                </c:pt>
                <c:pt idx="103">
                  <c:v>2.7662217999999999E-2</c:v>
                </c:pt>
                <c:pt idx="104">
                  <c:v>2.7244674E-2</c:v>
                </c:pt>
                <c:pt idx="105">
                  <c:v>2.6236257999999998E-2</c:v>
                </c:pt>
                <c:pt idx="106">
                  <c:v>2.4522722E-2</c:v>
                </c:pt>
                <c:pt idx="107">
                  <c:v>2.2555393999999999E-2</c:v>
                </c:pt>
                <c:pt idx="108">
                  <c:v>1.9328639000000002E-2</c:v>
                </c:pt>
                <c:pt idx="109">
                  <c:v>1.54162645E-2</c:v>
                </c:pt>
                <c:pt idx="110">
                  <c:v>1.14064105E-2</c:v>
                </c:pt>
                <c:pt idx="111">
                  <c:v>7.9728009999999998E-3</c:v>
                </c:pt>
                <c:pt idx="112">
                  <c:v>3.5540017E-3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E02A-4F37-95CA-CD0A13710FB4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[2]Sheet1!$D$1020:$DT$1020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7.3300000000000004E-4</c:v>
                </c:pt>
                <c:pt idx="5">
                  <c:v>1.9550966000000001E-3</c:v>
                </c:pt>
                <c:pt idx="6">
                  <c:v>3.1541232000000001E-3</c:v>
                </c:pt>
                <c:pt idx="7">
                  <c:v>4.9634739999999998E-3</c:v>
                </c:pt>
                <c:pt idx="8">
                  <c:v>5.6569693000000001E-3</c:v>
                </c:pt>
                <c:pt idx="9">
                  <c:v>4.0195099999999996E-3</c:v>
                </c:pt>
                <c:pt idx="10">
                  <c:v>5.7399999999999999E-5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1.2316464E-3</c:v>
                </c:pt>
                <c:pt idx="15">
                  <c:v>7.2070789999999999E-3</c:v>
                </c:pt>
                <c:pt idx="16">
                  <c:v>1.1840918000000001E-2</c:v>
                </c:pt>
                <c:pt idx="17">
                  <c:v>1.1757324E-2</c:v>
                </c:pt>
                <c:pt idx="18">
                  <c:v>7.2537684E-3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6.3772710000000003E-3</c:v>
                </c:pt>
                <c:pt idx="27">
                  <c:v>1.1821777E-2</c:v>
                </c:pt>
                <c:pt idx="28">
                  <c:v>1.5680091E-2</c:v>
                </c:pt>
                <c:pt idx="29">
                  <c:v>1.7636407E-2</c:v>
                </c:pt>
                <c:pt idx="30">
                  <c:v>1.9570105000000001E-2</c:v>
                </c:pt>
                <c:pt idx="31">
                  <c:v>2.1759272E-2</c:v>
                </c:pt>
                <c:pt idx="32">
                  <c:v>2.3616739000000001E-2</c:v>
                </c:pt>
                <c:pt idx="33">
                  <c:v>2.6474905999999999E-2</c:v>
                </c:pt>
                <c:pt idx="34">
                  <c:v>2.9843494000000002E-2</c:v>
                </c:pt>
                <c:pt idx="35">
                  <c:v>3.3025827000000001E-2</c:v>
                </c:pt>
                <c:pt idx="36">
                  <c:v>3.4190282000000002E-2</c:v>
                </c:pt>
                <c:pt idx="37">
                  <c:v>3.2368366000000003E-2</c:v>
                </c:pt>
                <c:pt idx="38">
                  <c:v>2.8123434999999999E-2</c:v>
                </c:pt>
                <c:pt idx="39">
                  <c:v>2.3360764999999999E-2</c:v>
                </c:pt>
                <c:pt idx="40">
                  <c:v>1.8825399999999999E-2</c:v>
                </c:pt>
                <c:pt idx="41">
                  <c:v>1.5593324E-2</c:v>
                </c:pt>
                <c:pt idx="42">
                  <c:v>1.3433209999999999E-2</c:v>
                </c:pt>
                <c:pt idx="43">
                  <c:v>1.4132186999999999E-2</c:v>
                </c:pt>
                <c:pt idx="44">
                  <c:v>1.8747868000000001E-2</c:v>
                </c:pt>
                <c:pt idx="45">
                  <c:v>2.5831748000000002E-2</c:v>
                </c:pt>
                <c:pt idx="46">
                  <c:v>3.2037783E-2</c:v>
                </c:pt>
                <c:pt idx="47">
                  <c:v>3.4587998000000002E-2</c:v>
                </c:pt>
                <c:pt idx="48">
                  <c:v>3.3385049999999999E-2</c:v>
                </c:pt>
                <c:pt idx="49">
                  <c:v>3.0288175000000001E-2</c:v>
                </c:pt>
                <c:pt idx="50">
                  <c:v>2.6642252000000002E-2</c:v>
                </c:pt>
                <c:pt idx="51">
                  <c:v>2.4468169000000001E-2</c:v>
                </c:pt>
                <c:pt idx="52">
                  <c:v>2.4400933E-2</c:v>
                </c:pt>
                <c:pt idx="53">
                  <c:v>2.4967425000000001E-2</c:v>
                </c:pt>
                <c:pt idx="54">
                  <c:v>2.4049375000000001E-2</c:v>
                </c:pt>
                <c:pt idx="55">
                  <c:v>2.2006334999999998E-2</c:v>
                </c:pt>
                <c:pt idx="56">
                  <c:v>2.1171183999999999E-2</c:v>
                </c:pt>
                <c:pt idx="57">
                  <c:v>2.3756439000000001E-2</c:v>
                </c:pt>
                <c:pt idx="58">
                  <c:v>2.9544132000000001E-2</c:v>
                </c:pt>
                <c:pt idx="59">
                  <c:v>3.5797431999999997E-2</c:v>
                </c:pt>
                <c:pt idx="60">
                  <c:v>3.9177172000000003E-2</c:v>
                </c:pt>
                <c:pt idx="61">
                  <c:v>4.0506939999999998E-2</c:v>
                </c:pt>
                <c:pt idx="62">
                  <c:v>4.0640987000000003E-2</c:v>
                </c:pt>
                <c:pt idx="63">
                  <c:v>3.9848559999999998E-2</c:v>
                </c:pt>
                <c:pt idx="64">
                  <c:v>3.7311959999999998E-2</c:v>
                </c:pt>
                <c:pt idx="65">
                  <c:v>3.4624203999999999E-2</c:v>
                </c:pt>
                <c:pt idx="66">
                  <c:v>3.5788365000000003E-2</c:v>
                </c:pt>
                <c:pt idx="67">
                  <c:v>4.3454300000000001E-2</c:v>
                </c:pt>
                <c:pt idx="68">
                  <c:v>5.4391259999999997E-2</c:v>
                </c:pt>
                <c:pt idx="69">
                  <c:v>6.0651924000000003E-2</c:v>
                </c:pt>
                <c:pt idx="70">
                  <c:v>5.6818366000000002E-2</c:v>
                </c:pt>
                <c:pt idx="71">
                  <c:v>4.4210474999999999E-2</c:v>
                </c:pt>
                <c:pt idx="72">
                  <c:v>2.9756597999999999E-2</c:v>
                </c:pt>
                <c:pt idx="73">
                  <c:v>1.9307910000000001E-2</c:v>
                </c:pt>
                <c:pt idx="74">
                  <c:v>1.4732462999999999E-2</c:v>
                </c:pt>
                <c:pt idx="75">
                  <c:v>1.3130116000000001E-2</c:v>
                </c:pt>
                <c:pt idx="76">
                  <c:v>1.2177982E-2</c:v>
                </c:pt>
                <c:pt idx="77">
                  <c:v>1.2325175000000001E-2</c:v>
                </c:pt>
                <c:pt idx="78">
                  <c:v>1.5755282999999998E-2</c:v>
                </c:pt>
                <c:pt idx="79">
                  <c:v>2.1500194E-2</c:v>
                </c:pt>
                <c:pt idx="80">
                  <c:v>2.4693759999999999E-2</c:v>
                </c:pt>
                <c:pt idx="81">
                  <c:v>2.1144462999999999E-2</c:v>
                </c:pt>
                <c:pt idx="82">
                  <c:v>1.0597519999999999E-2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2.9756817999999998E-3</c:v>
                </c:pt>
                <c:pt idx="89">
                  <c:v>1.079222E-2</c:v>
                </c:pt>
                <c:pt idx="90">
                  <c:v>1.666285E-2</c:v>
                </c:pt>
                <c:pt idx="91">
                  <c:v>2.1032815999999999E-2</c:v>
                </c:pt>
                <c:pt idx="92">
                  <c:v>2.3550334999999999E-2</c:v>
                </c:pt>
                <c:pt idx="93">
                  <c:v>2.4759686999999999E-2</c:v>
                </c:pt>
                <c:pt idx="94">
                  <c:v>2.4947061999999999E-2</c:v>
                </c:pt>
                <c:pt idx="95">
                  <c:v>2.4420785E-2</c:v>
                </c:pt>
                <c:pt idx="96">
                  <c:v>2.4848328999999999E-2</c:v>
                </c:pt>
                <c:pt idx="97">
                  <c:v>2.5854505999999999E-2</c:v>
                </c:pt>
                <c:pt idx="98">
                  <c:v>2.6852270000000001E-2</c:v>
                </c:pt>
                <c:pt idx="99">
                  <c:v>2.7481665999999998E-2</c:v>
                </c:pt>
                <c:pt idx="100">
                  <c:v>2.7601181999999998E-2</c:v>
                </c:pt>
                <c:pt idx="101">
                  <c:v>2.7401721E-2</c:v>
                </c:pt>
                <c:pt idx="102">
                  <c:v>2.7160125E-2</c:v>
                </c:pt>
                <c:pt idx="103">
                  <c:v>2.7402414E-2</c:v>
                </c:pt>
                <c:pt idx="104">
                  <c:v>2.7019230000000002E-2</c:v>
                </c:pt>
                <c:pt idx="105">
                  <c:v>2.6049507999999999E-2</c:v>
                </c:pt>
                <c:pt idx="106">
                  <c:v>2.4375965999999999E-2</c:v>
                </c:pt>
                <c:pt idx="107">
                  <c:v>2.2444393E-2</c:v>
                </c:pt>
                <c:pt idx="108">
                  <c:v>1.9244484999999999E-2</c:v>
                </c:pt>
                <c:pt idx="109">
                  <c:v>1.5345716000000001E-2</c:v>
                </c:pt>
                <c:pt idx="110">
                  <c:v>1.1330961000000001E-2</c:v>
                </c:pt>
                <c:pt idx="111">
                  <c:v>7.8443790000000003E-3</c:v>
                </c:pt>
                <c:pt idx="112">
                  <c:v>3.3839305E-3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E02A-4F37-95CA-CD0A13710FB4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[2]Sheet1!$D$1021:$DT$1021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7.3300000000000004E-4</c:v>
                </c:pt>
                <c:pt idx="5">
                  <c:v>1.9550966000000001E-3</c:v>
                </c:pt>
                <c:pt idx="6">
                  <c:v>3.1541232000000001E-3</c:v>
                </c:pt>
                <c:pt idx="7">
                  <c:v>4.9634739999999998E-3</c:v>
                </c:pt>
                <c:pt idx="8">
                  <c:v>5.6569693000000001E-3</c:v>
                </c:pt>
                <c:pt idx="9">
                  <c:v>4.0195099999999996E-3</c:v>
                </c:pt>
                <c:pt idx="10">
                  <c:v>5.7399999999999999E-5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1.2316464E-3</c:v>
                </c:pt>
                <c:pt idx="15">
                  <c:v>7.2070789999999999E-3</c:v>
                </c:pt>
                <c:pt idx="16">
                  <c:v>1.1840918000000001E-2</c:v>
                </c:pt>
                <c:pt idx="17">
                  <c:v>1.1757324E-2</c:v>
                </c:pt>
                <c:pt idx="18">
                  <c:v>7.2537684E-3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6.3772710000000003E-3</c:v>
                </c:pt>
                <c:pt idx="27">
                  <c:v>1.1821777E-2</c:v>
                </c:pt>
                <c:pt idx="28">
                  <c:v>1.5680091E-2</c:v>
                </c:pt>
                <c:pt idx="29">
                  <c:v>1.7636407E-2</c:v>
                </c:pt>
                <c:pt idx="30">
                  <c:v>1.9570105000000001E-2</c:v>
                </c:pt>
                <c:pt idx="31">
                  <c:v>2.1759272E-2</c:v>
                </c:pt>
                <c:pt idx="32">
                  <c:v>2.3616739000000001E-2</c:v>
                </c:pt>
                <c:pt idx="33">
                  <c:v>2.6474905999999999E-2</c:v>
                </c:pt>
                <c:pt idx="34">
                  <c:v>2.9843494000000002E-2</c:v>
                </c:pt>
                <c:pt idx="35">
                  <c:v>3.3025827000000001E-2</c:v>
                </c:pt>
                <c:pt idx="36">
                  <c:v>3.4190282000000002E-2</c:v>
                </c:pt>
                <c:pt idx="37">
                  <c:v>3.2368366000000003E-2</c:v>
                </c:pt>
                <c:pt idx="38">
                  <c:v>2.8123434999999999E-2</c:v>
                </c:pt>
                <c:pt idx="39">
                  <c:v>2.3360764999999999E-2</c:v>
                </c:pt>
                <c:pt idx="40">
                  <c:v>1.8825399999999999E-2</c:v>
                </c:pt>
                <c:pt idx="41">
                  <c:v>1.5593324E-2</c:v>
                </c:pt>
                <c:pt idx="42">
                  <c:v>1.3433209999999999E-2</c:v>
                </c:pt>
                <c:pt idx="43">
                  <c:v>1.4132186999999999E-2</c:v>
                </c:pt>
                <c:pt idx="44">
                  <c:v>1.8747868000000001E-2</c:v>
                </c:pt>
                <c:pt idx="45">
                  <c:v>2.5831748000000002E-2</c:v>
                </c:pt>
                <c:pt idx="46">
                  <c:v>3.2037783E-2</c:v>
                </c:pt>
                <c:pt idx="47">
                  <c:v>3.4587998000000002E-2</c:v>
                </c:pt>
                <c:pt idx="48">
                  <c:v>3.3385049999999999E-2</c:v>
                </c:pt>
                <c:pt idx="49">
                  <c:v>3.0288175000000001E-2</c:v>
                </c:pt>
                <c:pt idx="50">
                  <c:v>2.6642252000000002E-2</c:v>
                </c:pt>
                <c:pt idx="51">
                  <c:v>2.4468169000000001E-2</c:v>
                </c:pt>
                <c:pt idx="52">
                  <c:v>2.4400933E-2</c:v>
                </c:pt>
                <c:pt idx="53">
                  <c:v>2.4967425000000001E-2</c:v>
                </c:pt>
                <c:pt idx="54">
                  <c:v>2.4049375000000001E-2</c:v>
                </c:pt>
                <c:pt idx="55">
                  <c:v>2.2006334999999998E-2</c:v>
                </c:pt>
                <c:pt idx="56">
                  <c:v>2.1171183999999999E-2</c:v>
                </c:pt>
                <c:pt idx="57">
                  <c:v>2.3756439000000001E-2</c:v>
                </c:pt>
                <c:pt idx="58">
                  <c:v>2.9544132000000001E-2</c:v>
                </c:pt>
                <c:pt idx="59">
                  <c:v>3.5797431999999997E-2</c:v>
                </c:pt>
                <c:pt idx="60">
                  <c:v>3.9177172000000003E-2</c:v>
                </c:pt>
                <c:pt idx="61">
                  <c:v>4.0506939999999998E-2</c:v>
                </c:pt>
                <c:pt idx="62">
                  <c:v>4.0640987000000003E-2</c:v>
                </c:pt>
                <c:pt idx="63">
                  <c:v>3.9848559999999998E-2</c:v>
                </c:pt>
                <c:pt idx="64">
                  <c:v>3.7311959999999998E-2</c:v>
                </c:pt>
                <c:pt idx="65">
                  <c:v>3.4624203999999999E-2</c:v>
                </c:pt>
                <c:pt idx="66">
                  <c:v>3.5788365000000003E-2</c:v>
                </c:pt>
                <c:pt idx="67">
                  <c:v>4.3454300000000001E-2</c:v>
                </c:pt>
                <c:pt idx="68">
                  <c:v>5.4391259999999997E-2</c:v>
                </c:pt>
                <c:pt idx="69">
                  <c:v>6.0651924000000003E-2</c:v>
                </c:pt>
                <c:pt idx="70">
                  <c:v>5.6818366000000002E-2</c:v>
                </c:pt>
                <c:pt idx="71">
                  <c:v>4.4210474999999999E-2</c:v>
                </c:pt>
                <c:pt idx="72">
                  <c:v>2.9756597999999999E-2</c:v>
                </c:pt>
                <c:pt idx="73">
                  <c:v>1.9307910000000001E-2</c:v>
                </c:pt>
                <c:pt idx="74">
                  <c:v>1.4732462999999999E-2</c:v>
                </c:pt>
                <c:pt idx="75">
                  <c:v>1.3130116000000001E-2</c:v>
                </c:pt>
                <c:pt idx="76">
                  <c:v>1.2177982E-2</c:v>
                </c:pt>
                <c:pt idx="77">
                  <c:v>1.2325175000000001E-2</c:v>
                </c:pt>
                <c:pt idx="78">
                  <c:v>1.5755282999999998E-2</c:v>
                </c:pt>
                <c:pt idx="79">
                  <c:v>2.1500194E-2</c:v>
                </c:pt>
                <c:pt idx="80">
                  <c:v>2.4693759999999999E-2</c:v>
                </c:pt>
                <c:pt idx="81">
                  <c:v>2.1144462999999999E-2</c:v>
                </c:pt>
                <c:pt idx="82">
                  <c:v>1.0597519999999999E-2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2.9756817999999998E-3</c:v>
                </c:pt>
                <c:pt idx="89">
                  <c:v>1.079222E-2</c:v>
                </c:pt>
                <c:pt idx="90">
                  <c:v>1.666285E-2</c:v>
                </c:pt>
                <c:pt idx="91">
                  <c:v>2.1032815999999999E-2</c:v>
                </c:pt>
                <c:pt idx="92">
                  <c:v>2.3550334999999999E-2</c:v>
                </c:pt>
                <c:pt idx="93">
                  <c:v>2.4759686999999999E-2</c:v>
                </c:pt>
                <c:pt idx="94">
                  <c:v>2.4947061999999999E-2</c:v>
                </c:pt>
                <c:pt idx="95">
                  <c:v>2.4420785E-2</c:v>
                </c:pt>
                <c:pt idx="96">
                  <c:v>2.4848328999999999E-2</c:v>
                </c:pt>
                <c:pt idx="97">
                  <c:v>2.5854505999999999E-2</c:v>
                </c:pt>
                <c:pt idx="98">
                  <c:v>2.6852270000000001E-2</c:v>
                </c:pt>
                <c:pt idx="99">
                  <c:v>2.7481665999999998E-2</c:v>
                </c:pt>
                <c:pt idx="100">
                  <c:v>2.7601181999999998E-2</c:v>
                </c:pt>
                <c:pt idx="101">
                  <c:v>2.7401721E-2</c:v>
                </c:pt>
                <c:pt idx="102">
                  <c:v>2.7160125E-2</c:v>
                </c:pt>
                <c:pt idx="103">
                  <c:v>2.7402414E-2</c:v>
                </c:pt>
                <c:pt idx="104">
                  <c:v>2.7019230000000002E-2</c:v>
                </c:pt>
                <c:pt idx="105">
                  <c:v>2.6049507999999999E-2</c:v>
                </c:pt>
                <c:pt idx="106">
                  <c:v>2.4375965999999999E-2</c:v>
                </c:pt>
                <c:pt idx="107">
                  <c:v>2.2444393E-2</c:v>
                </c:pt>
                <c:pt idx="108">
                  <c:v>1.9244484999999999E-2</c:v>
                </c:pt>
                <c:pt idx="109">
                  <c:v>1.5345716000000001E-2</c:v>
                </c:pt>
                <c:pt idx="110">
                  <c:v>1.1330961000000001E-2</c:v>
                </c:pt>
                <c:pt idx="111">
                  <c:v>7.8443790000000003E-3</c:v>
                </c:pt>
                <c:pt idx="112">
                  <c:v>3.3839305E-3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E02A-4F37-95CA-CD0A13710FB4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[2]Sheet1!$D$1022:$DT$1022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7.3300000000000004E-4</c:v>
                </c:pt>
                <c:pt idx="5">
                  <c:v>1.9550966000000001E-3</c:v>
                </c:pt>
                <c:pt idx="6">
                  <c:v>3.1541232000000001E-3</c:v>
                </c:pt>
                <c:pt idx="7">
                  <c:v>4.9634739999999998E-3</c:v>
                </c:pt>
                <c:pt idx="8">
                  <c:v>5.6569693000000001E-3</c:v>
                </c:pt>
                <c:pt idx="9">
                  <c:v>4.0195099999999996E-3</c:v>
                </c:pt>
                <c:pt idx="10">
                  <c:v>5.7399999999999999E-5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1.2316464E-3</c:v>
                </c:pt>
                <c:pt idx="15">
                  <c:v>7.2070789999999999E-3</c:v>
                </c:pt>
                <c:pt idx="16">
                  <c:v>1.1840918000000001E-2</c:v>
                </c:pt>
                <c:pt idx="17">
                  <c:v>1.1757324E-2</c:v>
                </c:pt>
                <c:pt idx="18">
                  <c:v>7.2537684E-3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6.3772710000000003E-3</c:v>
                </c:pt>
                <c:pt idx="27">
                  <c:v>1.1821777E-2</c:v>
                </c:pt>
                <c:pt idx="28">
                  <c:v>1.5680091E-2</c:v>
                </c:pt>
                <c:pt idx="29">
                  <c:v>1.7636407E-2</c:v>
                </c:pt>
                <c:pt idx="30">
                  <c:v>1.9570105000000001E-2</c:v>
                </c:pt>
                <c:pt idx="31">
                  <c:v>2.1759272E-2</c:v>
                </c:pt>
                <c:pt idx="32">
                  <c:v>2.3616739000000001E-2</c:v>
                </c:pt>
                <c:pt idx="33">
                  <c:v>2.6474905999999999E-2</c:v>
                </c:pt>
                <c:pt idx="34">
                  <c:v>2.9843494000000002E-2</c:v>
                </c:pt>
                <c:pt idx="35">
                  <c:v>3.3025827000000001E-2</c:v>
                </c:pt>
                <c:pt idx="36">
                  <c:v>3.4190282000000002E-2</c:v>
                </c:pt>
                <c:pt idx="37">
                  <c:v>3.2368366000000003E-2</c:v>
                </c:pt>
                <c:pt idx="38">
                  <c:v>2.8123434999999999E-2</c:v>
                </c:pt>
                <c:pt idx="39">
                  <c:v>2.3360764999999999E-2</c:v>
                </c:pt>
                <c:pt idx="40">
                  <c:v>1.8825399999999999E-2</c:v>
                </c:pt>
                <c:pt idx="41">
                  <c:v>1.5593324E-2</c:v>
                </c:pt>
                <c:pt idx="42">
                  <c:v>1.3433209999999999E-2</c:v>
                </c:pt>
                <c:pt idx="43">
                  <c:v>1.4132186999999999E-2</c:v>
                </c:pt>
                <c:pt idx="44">
                  <c:v>1.8747868000000001E-2</c:v>
                </c:pt>
                <c:pt idx="45">
                  <c:v>2.5831748000000002E-2</c:v>
                </c:pt>
                <c:pt idx="46">
                  <c:v>3.2037783E-2</c:v>
                </c:pt>
                <c:pt idx="47">
                  <c:v>3.4587998000000002E-2</c:v>
                </c:pt>
                <c:pt idx="48">
                  <c:v>3.3385049999999999E-2</c:v>
                </c:pt>
                <c:pt idx="49">
                  <c:v>3.0288175000000001E-2</c:v>
                </c:pt>
                <c:pt idx="50">
                  <c:v>2.6642252000000002E-2</c:v>
                </c:pt>
                <c:pt idx="51">
                  <c:v>2.4468169000000001E-2</c:v>
                </c:pt>
                <c:pt idx="52">
                  <c:v>2.4400933E-2</c:v>
                </c:pt>
                <c:pt idx="53">
                  <c:v>2.4967425000000001E-2</c:v>
                </c:pt>
                <c:pt idx="54">
                  <c:v>2.4049375000000001E-2</c:v>
                </c:pt>
                <c:pt idx="55">
                  <c:v>2.2006334999999998E-2</c:v>
                </c:pt>
                <c:pt idx="56">
                  <c:v>2.1171183999999999E-2</c:v>
                </c:pt>
                <c:pt idx="57">
                  <c:v>2.3756439000000001E-2</c:v>
                </c:pt>
                <c:pt idx="58">
                  <c:v>2.9544132000000001E-2</c:v>
                </c:pt>
                <c:pt idx="59">
                  <c:v>3.5797431999999997E-2</c:v>
                </c:pt>
                <c:pt idx="60">
                  <c:v>3.9177172000000003E-2</c:v>
                </c:pt>
                <c:pt idx="61">
                  <c:v>4.0506939999999998E-2</c:v>
                </c:pt>
                <c:pt idx="62">
                  <c:v>4.0640987000000003E-2</c:v>
                </c:pt>
                <c:pt idx="63">
                  <c:v>3.9848559999999998E-2</c:v>
                </c:pt>
                <c:pt idx="64">
                  <c:v>3.7311959999999998E-2</c:v>
                </c:pt>
                <c:pt idx="65">
                  <c:v>3.4624203999999999E-2</c:v>
                </c:pt>
                <c:pt idx="66">
                  <c:v>3.5788365000000003E-2</c:v>
                </c:pt>
                <c:pt idx="67">
                  <c:v>4.3454300000000001E-2</c:v>
                </c:pt>
                <c:pt idx="68">
                  <c:v>5.4391259999999997E-2</c:v>
                </c:pt>
                <c:pt idx="69">
                  <c:v>6.0651924000000003E-2</c:v>
                </c:pt>
                <c:pt idx="70">
                  <c:v>5.6818366000000002E-2</c:v>
                </c:pt>
                <c:pt idx="71">
                  <c:v>4.4210474999999999E-2</c:v>
                </c:pt>
                <c:pt idx="72">
                  <c:v>2.9756597999999999E-2</c:v>
                </c:pt>
                <c:pt idx="73">
                  <c:v>1.9307910000000001E-2</c:v>
                </c:pt>
                <c:pt idx="74">
                  <c:v>1.4732462999999999E-2</c:v>
                </c:pt>
                <c:pt idx="75">
                  <c:v>1.3130116000000001E-2</c:v>
                </c:pt>
                <c:pt idx="76">
                  <c:v>1.2177982E-2</c:v>
                </c:pt>
                <c:pt idx="77">
                  <c:v>1.2325175000000001E-2</c:v>
                </c:pt>
                <c:pt idx="78">
                  <c:v>1.5755282999999998E-2</c:v>
                </c:pt>
                <c:pt idx="79">
                  <c:v>2.1500194E-2</c:v>
                </c:pt>
                <c:pt idx="80">
                  <c:v>2.4693759999999999E-2</c:v>
                </c:pt>
                <c:pt idx="81">
                  <c:v>2.1144462999999999E-2</c:v>
                </c:pt>
                <c:pt idx="82">
                  <c:v>1.0597519999999999E-2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2.9756817999999998E-3</c:v>
                </c:pt>
                <c:pt idx="89">
                  <c:v>1.079222E-2</c:v>
                </c:pt>
                <c:pt idx="90">
                  <c:v>1.666285E-2</c:v>
                </c:pt>
                <c:pt idx="91">
                  <c:v>2.1032815999999999E-2</c:v>
                </c:pt>
                <c:pt idx="92">
                  <c:v>2.3550334999999999E-2</c:v>
                </c:pt>
                <c:pt idx="93">
                  <c:v>2.4759686999999999E-2</c:v>
                </c:pt>
                <c:pt idx="94">
                  <c:v>2.4947061999999999E-2</c:v>
                </c:pt>
                <c:pt idx="95">
                  <c:v>2.4420785E-2</c:v>
                </c:pt>
                <c:pt idx="96">
                  <c:v>2.4848328999999999E-2</c:v>
                </c:pt>
                <c:pt idx="97">
                  <c:v>2.5854505999999999E-2</c:v>
                </c:pt>
                <c:pt idx="98">
                  <c:v>2.6852270000000001E-2</c:v>
                </c:pt>
                <c:pt idx="99">
                  <c:v>2.7481665999999998E-2</c:v>
                </c:pt>
                <c:pt idx="100">
                  <c:v>2.7601181999999998E-2</c:v>
                </c:pt>
                <c:pt idx="101">
                  <c:v>2.7401721E-2</c:v>
                </c:pt>
                <c:pt idx="102">
                  <c:v>2.7160125E-2</c:v>
                </c:pt>
                <c:pt idx="103">
                  <c:v>2.7402414E-2</c:v>
                </c:pt>
                <c:pt idx="104">
                  <c:v>2.7019230000000002E-2</c:v>
                </c:pt>
                <c:pt idx="105">
                  <c:v>2.6049507999999999E-2</c:v>
                </c:pt>
                <c:pt idx="106">
                  <c:v>2.4375965999999999E-2</c:v>
                </c:pt>
                <c:pt idx="107">
                  <c:v>2.2444393E-2</c:v>
                </c:pt>
                <c:pt idx="108">
                  <c:v>1.9244484999999999E-2</c:v>
                </c:pt>
                <c:pt idx="109">
                  <c:v>1.5345716000000001E-2</c:v>
                </c:pt>
                <c:pt idx="110">
                  <c:v>1.1330961000000001E-2</c:v>
                </c:pt>
                <c:pt idx="111">
                  <c:v>7.8443790000000003E-3</c:v>
                </c:pt>
                <c:pt idx="112">
                  <c:v>3.3839305E-3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E02A-4F37-95CA-CD0A13710FB4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[2]Sheet1!$D$1023:$DT$1023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8.4900000000000004E-4</c:v>
                </c:pt>
                <c:pt idx="5">
                  <c:v>2.0891504999999999E-3</c:v>
                </c:pt>
                <c:pt idx="6">
                  <c:v>3.2543212000000002E-3</c:v>
                </c:pt>
                <c:pt idx="7">
                  <c:v>5.0122470000000001E-3</c:v>
                </c:pt>
                <c:pt idx="8">
                  <c:v>5.659786E-3</c:v>
                </c:pt>
                <c:pt idx="9">
                  <c:v>4.0132309999999999E-3</c:v>
                </c:pt>
                <c:pt idx="10">
                  <c:v>5.6799999999999998E-5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1.2739938E-3</c:v>
                </c:pt>
                <c:pt idx="15">
                  <c:v>7.305209E-3</c:v>
                </c:pt>
                <c:pt idx="16">
                  <c:v>1.1990900000000001E-2</c:v>
                </c:pt>
                <c:pt idx="17">
                  <c:v>1.1918804E-2</c:v>
                </c:pt>
                <c:pt idx="18">
                  <c:v>7.3872325000000003E-3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6.4238250000000002E-3</c:v>
                </c:pt>
                <c:pt idx="27">
                  <c:v>1.1921901E-2</c:v>
                </c:pt>
                <c:pt idx="28">
                  <c:v>1.5862352999999999E-2</c:v>
                </c:pt>
                <c:pt idx="29">
                  <c:v>1.7871736999999999E-2</c:v>
                </c:pt>
                <c:pt idx="30">
                  <c:v>1.9797748E-2</c:v>
                </c:pt>
                <c:pt idx="31">
                  <c:v>2.1927727000000001E-2</c:v>
                </c:pt>
                <c:pt idx="32">
                  <c:v>2.373776E-2</c:v>
                </c:pt>
                <c:pt idx="33">
                  <c:v>2.6616937E-2</c:v>
                </c:pt>
                <c:pt idx="34">
                  <c:v>3.0054075999999999E-2</c:v>
                </c:pt>
                <c:pt idx="35">
                  <c:v>3.3296899999999997E-2</c:v>
                </c:pt>
                <c:pt idx="36">
                  <c:v>3.4467693000000001E-2</c:v>
                </c:pt>
                <c:pt idx="37">
                  <c:v>3.2601344999999997E-2</c:v>
                </c:pt>
                <c:pt idx="38">
                  <c:v>2.8304216E-2</c:v>
                </c:pt>
                <c:pt idx="39">
                  <c:v>2.3515795999999999E-2</c:v>
                </c:pt>
                <c:pt idx="40">
                  <c:v>1.8962596000000002E-2</c:v>
                </c:pt>
                <c:pt idx="41">
                  <c:v>1.5716498999999998E-2</c:v>
                </c:pt>
                <c:pt idx="42">
                  <c:v>1.3523103999999999E-2</c:v>
                </c:pt>
                <c:pt idx="43">
                  <c:v>1.4180896E-2</c:v>
                </c:pt>
                <c:pt idx="44">
                  <c:v>1.8777149999999999E-2</c:v>
                </c:pt>
                <c:pt idx="45">
                  <c:v>2.5909788999999999E-2</c:v>
                </c:pt>
                <c:pt idx="46">
                  <c:v>3.2224326999999997E-2</c:v>
                </c:pt>
                <c:pt idx="47">
                  <c:v>3.4896246999999998E-2</c:v>
                </c:pt>
                <c:pt idx="48">
                  <c:v>3.3765855999999997E-2</c:v>
                </c:pt>
                <c:pt idx="49">
                  <c:v>3.0653110000000001E-2</c:v>
                </c:pt>
                <c:pt idx="50">
                  <c:v>2.6913945000000002E-2</c:v>
                </c:pt>
                <c:pt idx="51">
                  <c:v>2.4615264000000001E-2</c:v>
                </c:pt>
                <c:pt idx="52">
                  <c:v>2.4431565999999998E-2</c:v>
                </c:pt>
                <c:pt idx="53">
                  <c:v>2.4895090000000002E-2</c:v>
                </c:pt>
                <c:pt idx="54">
                  <c:v>2.3883495000000001E-2</c:v>
                </c:pt>
                <c:pt idx="55">
                  <c:v>2.1768160000000002E-2</c:v>
                </c:pt>
                <c:pt idx="56">
                  <c:v>2.0900120000000001E-2</c:v>
                </c:pt>
                <c:pt idx="57">
                  <c:v>2.3518315000000001E-2</c:v>
                </c:pt>
                <c:pt idx="58">
                  <c:v>2.9406799000000001E-2</c:v>
                </c:pt>
                <c:pt idx="59">
                  <c:v>3.5792068000000003E-2</c:v>
                </c:pt>
                <c:pt idx="60">
                  <c:v>3.9290070000000003E-2</c:v>
                </c:pt>
                <c:pt idx="61">
                  <c:v>4.067432E-2</c:v>
                </c:pt>
                <c:pt idx="62">
                  <c:v>4.0784422000000001E-2</c:v>
                </c:pt>
                <c:pt idx="63">
                  <c:v>3.9914514999999998E-2</c:v>
                </c:pt>
                <c:pt idx="64">
                  <c:v>3.7300220000000002E-2</c:v>
                </c:pt>
                <c:pt idx="65">
                  <c:v>3.4555339999999997E-2</c:v>
                </c:pt>
                <c:pt idx="66">
                  <c:v>3.5684359999999998E-2</c:v>
                </c:pt>
                <c:pt idx="67">
                  <c:v>4.3344855000000002E-2</c:v>
                </c:pt>
                <c:pt idx="68">
                  <c:v>5.4327328000000001E-2</c:v>
                </c:pt>
                <c:pt idx="69">
                  <c:v>6.0692086999999999E-2</c:v>
                </c:pt>
                <c:pt idx="70">
                  <c:v>5.6968999999999999E-2</c:v>
                </c:pt>
                <c:pt idx="71">
                  <c:v>4.4392290000000001E-2</c:v>
                </c:pt>
                <c:pt idx="72">
                  <c:v>2.9867406999999999E-2</c:v>
                </c:pt>
                <c:pt idx="73">
                  <c:v>1.9302936E-2</c:v>
                </c:pt>
                <c:pt idx="74">
                  <c:v>1.4662239000000001E-2</c:v>
                </c:pt>
                <c:pt idx="75">
                  <c:v>1.3071528000000001E-2</c:v>
                </c:pt>
                <c:pt idx="76">
                  <c:v>1.2164153E-2</c:v>
                </c:pt>
                <c:pt idx="77">
                  <c:v>1.2344641E-2</c:v>
                </c:pt>
                <c:pt idx="78">
                  <c:v>1.579846E-2</c:v>
                </c:pt>
                <c:pt idx="79">
                  <c:v>2.1562746000000001E-2</c:v>
                </c:pt>
                <c:pt idx="80">
                  <c:v>2.4761602000000001E-2</c:v>
                </c:pt>
                <c:pt idx="81">
                  <c:v>2.1185424000000001E-2</c:v>
                </c:pt>
                <c:pt idx="82">
                  <c:v>1.0594444E-2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3.0599895000000001E-3</c:v>
                </c:pt>
                <c:pt idx="89">
                  <c:v>1.0912926999999999E-2</c:v>
                </c:pt>
                <c:pt idx="90">
                  <c:v>1.6811360000000001E-2</c:v>
                </c:pt>
                <c:pt idx="91">
                  <c:v>2.1208425999999999E-2</c:v>
                </c:pt>
                <c:pt idx="92">
                  <c:v>2.3748409000000002E-2</c:v>
                </c:pt>
                <c:pt idx="93">
                  <c:v>2.4969898000000001E-2</c:v>
                </c:pt>
                <c:pt idx="94">
                  <c:v>2.5145813999999999E-2</c:v>
                </c:pt>
                <c:pt idx="95">
                  <c:v>2.4558845999999999E-2</c:v>
                </c:pt>
                <c:pt idx="96">
                  <c:v>2.4890066999999998E-2</c:v>
                </c:pt>
                <c:pt idx="97">
                  <c:v>2.5782848000000001E-2</c:v>
                </c:pt>
                <c:pt idx="98">
                  <c:v>2.6675642999999999E-2</c:v>
                </c:pt>
                <c:pt idx="99">
                  <c:v>2.7231826000000001E-2</c:v>
                </c:pt>
                <c:pt idx="100">
                  <c:v>2.7318193000000001E-2</c:v>
                </c:pt>
                <c:pt idx="101">
                  <c:v>2.7118498000000001E-2</c:v>
                </c:pt>
                <c:pt idx="102">
                  <c:v>2.6890997E-2</c:v>
                </c:pt>
                <c:pt idx="103">
                  <c:v>2.7167454000000001E-2</c:v>
                </c:pt>
                <c:pt idx="104">
                  <c:v>2.6826152999999998E-2</c:v>
                </c:pt>
                <c:pt idx="105">
                  <c:v>2.5899140000000001E-2</c:v>
                </c:pt>
                <c:pt idx="106">
                  <c:v>2.4266552E-2</c:v>
                </c:pt>
                <c:pt idx="107">
                  <c:v>2.2376614E-2</c:v>
                </c:pt>
                <c:pt idx="108">
                  <c:v>1.9202914000000001E-2</c:v>
                </c:pt>
                <c:pt idx="109">
                  <c:v>1.5322260000000001E-2</c:v>
                </c:pt>
                <c:pt idx="110">
                  <c:v>1.1318190000000001E-2</c:v>
                </c:pt>
                <c:pt idx="111">
                  <c:v>7.7975433999999998E-3</c:v>
                </c:pt>
                <c:pt idx="112">
                  <c:v>3.3206388000000002E-3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E02A-4F37-95CA-CD0A13710FB4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[2]Sheet1!$D$1024:$DT$1024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8.4900000000000004E-4</c:v>
                </c:pt>
                <c:pt idx="5">
                  <c:v>2.0891504999999999E-3</c:v>
                </c:pt>
                <c:pt idx="6">
                  <c:v>3.2543212000000002E-3</c:v>
                </c:pt>
                <c:pt idx="7">
                  <c:v>5.0122470000000001E-3</c:v>
                </c:pt>
                <c:pt idx="8">
                  <c:v>5.659786E-3</c:v>
                </c:pt>
                <c:pt idx="9">
                  <c:v>4.0132309999999999E-3</c:v>
                </c:pt>
                <c:pt idx="10">
                  <c:v>5.6799999999999998E-5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1.2739938E-3</c:v>
                </c:pt>
                <c:pt idx="15">
                  <c:v>7.305209E-3</c:v>
                </c:pt>
                <c:pt idx="16">
                  <c:v>1.1990900000000001E-2</c:v>
                </c:pt>
                <c:pt idx="17">
                  <c:v>1.1918804E-2</c:v>
                </c:pt>
                <c:pt idx="18">
                  <c:v>7.3872325000000003E-3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6.4238250000000002E-3</c:v>
                </c:pt>
                <c:pt idx="27">
                  <c:v>1.1921901E-2</c:v>
                </c:pt>
                <c:pt idx="28">
                  <c:v>1.5862352999999999E-2</c:v>
                </c:pt>
                <c:pt idx="29">
                  <c:v>1.7871736999999999E-2</c:v>
                </c:pt>
                <c:pt idx="30">
                  <c:v>1.9797748E-2</c:v>
                </c:pt>
                <c:pt idx="31">
                  <c:v>2.1927727000000001E-2</c:v>
                </c:pt>
                <c:pt idx="32">
                  <c:v>2.373776E-2</c:v>
                </c:pt>
                <c:pt idx="33">
                  <c:v>2.6616937E-2</c:v>
                </c:pt>
                <c:pt idx="34">
                  <c:v>3.0054075999999999E-2</c:v>
                </c:pt>
                <c:pt idx="35">
                  <c:v>3.3296899999999997E-2</c:v>
                </c:pt>
                <c:pt idx="36">
                  <c:v>3.4467693000000001E-2</c:v>
                </c:pt>
                <c:pt idx="37">
                  <c:v>3.2601344999999997E-2</c:v>
                </c:pt>
                <c:pt idx="38">
                  <c:v>2.8304216E-2</c:v>
                </c:pt>
                <c:pt idx="39">
                  <c:v>2.3515795999999999E-2</c:v>
                </c:pt>
                <c:pt idx="40">
                  <c:v>1.8962596000000002E-2</c:v>
                </c:pt>
                <c:pt idx="41">
                  <c:v>1.5716498999999998E-2</c:v>
                </c:pt>
                <c:pt idx="42">
                  <c:v>1.3523103999999999E-2</c:v>
                </c:pt>
                <c:pt idx="43">
                  <c:v>1.4180896E-2</c:v>
                </c:pt>
                <c:pt idx="44">
                  <c:v>1.8777149999999999E-2</c:v>
                </c:pt>
                <c:pt idx="45">
                  <c:v>2.5909788999999999E-2</c:v>
                </c:pt>
                <c:pt idx="46">
                  <c:v>3.2224326999999997E-2</c:v>
                </c:pt>
                <c:pt idx="47">
                  <c:v>3.4896246999999998E-2</c:v>
                </c:pt>
                <c:pt idx="48">
                  <c:v>3.3765855999999997E-2</c:v>
                </c:pt>
                <c:pt idx="49">
                  <c:v>3.0653110000000001E-2</c:v>
                </c:pt>
                <c:pt idx="50">
                  <c:v>2.6913945000000002E-2</c:v>
                </c:pt>
                <c:pt idx="51">
                  <c:v>2.4615264000000001E-2</c:v>
                </c:pt>
                <c:pt idx="52">
                  <c:v>2.4431565999999998E-2</c:v>
                </c:pt>
                <c:pt idx="53">
                  <c:v>2.4895090000000002E-2</c:v>
                </c:pt>
                <c:pt idx="54">
                  <c:v>2.3883495000000001E-2</c:v>
                </c:pt>
                <c:pt idx="55">
                  <c:v>2.1768160000000002E-2</c:v>
                </c:pt>
                <c:pt idx="56">
                  <c:v>2.0900120000000001E-2</c:v>
                </c:pt>
                <c:pt idx="57">
                  <c:v>2.3518315000000001E-2</c:v>
                </c:pt>
                <c:pt idx="58">
                  <c:v>2.9406799000000001E-2</c:v>
                </c:pt>
                <c:pt idx="59">
                  <c:v>3.5792068000000003E-2</c:v>
                </c:pt>
                <c:pt idx="60">
                  <c:v>3.9290070000000003E-2</c:v>
                </c:pt>
                <c:pt idx="61">
                  <c:v>4.067432E-2</c:v>
                </c:pt>
                <c:pt idx="62">
                  <c:v>4.0784422000000001E-2</c:v>
                </c:pt>
                <c:pt idx="63">
                  <c:v>3.9914514999999998E-2</c:v>
                </c:pt>
                <c:pt idx="64">
                  <c:v>3.7300220000000002E-2</c:v>
                </c:pt>
                <c:pt idx="65">
                  <c:v>3.4555339999999997E-2</c:v>
                </c:pt>
                <c:pt idx="66">
                  <c:v>3.5684359999999998E-2</c:v>
                </c:pt>
                <c:pt idx="67">
                  <c:v>4.3344855000000002E-2</c:v>
                </c:pt>
                <c:pt idx="68">
                  <c:v>5.4327328000000001E-2</c:v>
                </c:pt>
                <c:pt idx="69">
                  <c:v>6.0692086999999999E-2</c:v>
                </c:pt>
                <c:pt idx="70">
                  <c:v>5.6968999999999999E-2</c:v>
                </c:pt>
                <c:pt idx="71">
                  <c:v>4.4392290000000001E-2</c:v>
                </c:pt>
                <c:pt idx="72">
                  <c:v>2.9867406999999999E-2</c:v>
                </c:pt>
                <c:pt idx="73">
                  <c:v>1.9302936E-2</c:v>
                </c:pt>
                <c:pt idx="74">
                  <c:v>1.4662239000000001E-2</c:v>
                </c:pt>
                <c:pt idx="75">
                  <c:v>1.3071528000000001E-2</c:v>
                </c:pt>
                <c:pt idx="76">
                  <c:v>1.2164153E-2</c:v>
                </c:pt>
                <c:pt idx="77">
                  <c:v>1.2344641E-2</c:v>
                </c:pt>
                <c:pt idx="78">
                  <c:v>1.579846E-2</c:v>
                </c:pt>
                <c:pt idx="79">
                  <c:v>2.1562746000000001E-2</c:v>
                </c:pt>
                <c:pt idx="80">
                  <c:v>2.4761602000000001E-2</c:v>
                </c:pt>
                <c:pt idx="81">
                  <c:v>2.1185424000000001E-2</c:v>
                </c:pt>
                <c:pt idx="82">
                  <c:v>1.0594444E-2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3.0599895000000001E-3</c:v>
                </c:pt>
                <c:pt idx="89">
                  <c:v>1.0912926999999999E-2</c:v>
                </c:pt>
                <c:pt idx="90">
                  <c:v>1.6811360000000001E-2</c:v>
                </c:pt>
                <c:pt idx="91">
                  <c:v>2.1208425999999999E-2</c:v>
                </c:pt>
                <c:pt idx="92">
                  <c:v>2.3748409000000002E-2</c:v>
                </c:pt>
                <c:pt idx="93">
                  <c:v>2.4969898000000001E-2</c:v>
                </c:pt>
                <c:pt idx="94">
                  <c:v>2.5145813999999999E-2</c:v>
                </c:pt>
                <c:pt idx="95">
                  <c:v>2.4558845999999999E-2</c:v>
                </c:pt>
                <c:pt idx="96">
                  <c:v>2.4890066999999998E-2</c:v>
                </c:pt>
                <c:pt idx="97">
                  <c:v>2.5782848000000001E-2</c:v>
                </c:pt>
                <c:pt idx="98">
                  <c:v>2.6675642999999999E-2</c:v>
                </c:pt>
                <c:pt idx="99">
                  <c:v>2.7231826000000001E-2</c:v>
                </c:pt>
                <c:pt idx="100">
                  <c:v>2.7318193000000001E-2</c:v>
                </c:pt>
                <c:pt idx="101">
                  <c:v>2.7118498000000001E-2</c:v>
                </c:pt>
                <c:pt idx="102">
                  <c:v>2.6890997E-2</c:v>
                </c:pt>
                <c:pt idx="103">
                  <c:v>2.7167454000000001E-2</c:v>
                </c:pt>
                <c:pt idx="104">
                  <c:v>2.6826152999999998E-2</c:v>
                </c:pt>
                <c:pt idx="105">
                  <c:v>2.5899140000000001E-2</c:v>
                </c:pt>
                <c:pt idx="106">
                  <c:v>2.4266552E-2</c:v>
                </c:pt>
                <c:pt idx="107">
                  <c:v>2.2376614E-2</c:v>
                </c:pt>
                <c:pt idx="108">
                  <c:v>1.9202914000000001E-2</c:v>
                </c:pt>
                <c:pt idx="109">
                  <c:v>1.5322260000000001E-2</c:v>
                </c:pt>
                <c:pt idx="110">
                  <c:v>1.1318190000000001E-2</c:v>
                </c:pt>
                <c:pt idx="111">
                  <c:v>7.7975433999999998E-3</c:v>
                </c:pt>
                <c:pt idx="112">
                  <c:v>3.3206388000000002E-3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E02A-4F37-95CA-CD0A13710FB4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[2]Sheet1!$D$1025:$DT$1025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8.4900000000000004E-4</c:v>
                </c:pt>
                <c:pt idx="5">
                  <c:v>2.0891504999999999E-3</c:v>
                </c:pt>
                <c:pt idx="6">
                  <c:v>3.2543212000000002E-3</c:v>
                </c:pt>
                <c:pt idx="7">
                  <c:v>5.0122470000000001E-3</c:v>
                </c:pt>
                <c:pt idx="8">
                  <c:v>5.659786E-3</c:v>
                </c:pt>
                <c:pt idx="9">
                  <c:v>4.0132309999999999E-3</c:v>
                </c:pt>
                <c:pt idx="10">
                  <c:v>5.6799999999999998E-5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1.2739938E-3</c:v>
                </c:pt>
                <c:pt idx="15">
                  <c:v>7.305209E-3</c:v>
                </c:pt>
                <c:pt idx="16">
                  <c:v>1.1990900000000001E-2</c:v>
                </c:pt>
                <c:pt idx="17">
                  <c:v>1.1918804E-2</c:v>
                </c:pt>
                <c:pt idx="18">
                  <c:v>7.3872325000000003E-3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6.4238250000000002E-3</c:v>
                </c:pt>
                <c:pt idx="27">
                  <c:v>1.1921901E-2</c:v>
                </c:pt>
                <c:pt idx="28">
                  <c:v>1.5862352999999999E-2</c:v>
                </c:pt>
                <c:pt idx="29">
                  <c:v>1.7871736999999999E-2</c:v>
                </c:pt>
                <c:pt idx="30">
                  <c:v>1.9797748E-2</c:v>
                </c:pt>
                <c:pt idx="31">
                  <c:v>2.1927727000000001E-2</c:v>
                </c:pt>
                <c:pt idx="32">
                  <c:v>2.373776E-2</c:v>
                </c:pt>
                <c:pt idx="33">
                  <c:v>2.6616937E-2</c:v>
                </c:pt>
                <c:pt idx="34">
                  <c:v>3.0054075999999999E-2</c:v>
                </c:pt>
                <c:pt idx="35">
                  <c:v>3.3296899999999997E-2</c:v>
                </c:pt>
                <c:pt idx="36">
                  <c:v>3.4467693000000001E-2</c:v>
                </c:pt>
                <c:pt idx="37">
                  <c:v>3.2601344999999997E-2</c:v>
                </c:pt>
                <c:pt idx="38">
                  <c:v>2.8304216E-2</c:v>
                </c:pt>
                <c:pt idx="39">
                  <c:v>2.3515795999999999E-2</c:v>
                </c:pt>
                <c:pt idx="40">
                  <c:v>1.8962596000000002E-2</c:v>
                </c:pt>
                <c:pt idx="41">
                  <c:v>1.5716498999999998E-2</c:v>
                </c:pt>
                <c:pt idx="42">
                  <c:v>1.3523103999999999E-2</c:v>
                </c:pt>
                <c:pt idx="43">
                  <c:v>1.4180896E-2</c:v>
                </c:pt>
                <c:pt idx="44">
                  <c:v>1.8777149999999999E-2</c:v>
                </c:pt>
                <c:pt idx="45">
                  <c:v>2.5909788999999999E-2</c:v>
                </c:pt>
                <c:pt idx="46">
                  <c:v>3.2224326999999997E-2</c:v>
                </c:pt>
                <c:pt idx="47">
                  <c:v>3.4896246999999998E-2</c:v>
                </c:pt>
                <c:pt idx="48">
                  <c:v>3.3765855999999997E-2</c:v>
                </c:pt>
                <c:pt idx="49">
                  <c:v>3.0653110000000001E-2</c:v>
                </c:pt>
                <c:pt idx="50">
                  <c:v>2.6913945000000002E-2</c:v>
                </c:pt>
                <c:pt idx="51">
                  <c:v>2.4615264000000001E-2</c:v>
                </c:pt>
                <c:pt idx="52">
                  <c:v>2.4431565999999998E-2</c:v>
                </c:pt>
                <c:pt idx="53">
                  <c:v>2.4895090000000002E-2</c:v>
                </c:pt>
                <c:pt idx="54">
                  <c:v>2.3883495000000001E-2</c:v>
                </c:pt>
                <c:pt idx="55">
                  <c:v>2.1768160000000002E-2</c:v>
                </c:pt>
                <c:pt idx="56">
                  <c:v>2.0900120000000001E-2</c:v>
                </c:pt>
                <c:pt idx="57">
                  <c:v>2.3518315000000001E-2</c:v>
                </c:pt>
                <c:pt idx="58">
                  <c:v>2.9406799000000001E-2</c:v>
                </c:pt>
                <c:pt idx="59">
                  <c:v>3.5792068000000003E-2</c:v>
                </c:pt>
                <c:pt idx="60">
                  <c:v>3.9290070000000003E-2</c:v>
                </c:pt>
                <c:pt idx="61">
                  <c:v>4.067432E-2</c:v>
                </c:pt>
                <c:pt idx="62">
                  <c:v>4.0784422000000001E-2</c:v>
                </c:pt>
                <c:pt idx="63">
                  <c:v>3.9914514999999998E-2</c:v>
                </c:pt>
                <c:pt idx="64">
                  <c:v>3.7300220000000002E-2</c:v>
                </c:pt>
                <c:pt idx="65">
                  <c:v>3.4555339999999997E-2</c:v>
                </c:pt>
                <c:pt idx="66">
                  <c:v>3.5684359999999998E-2</c:v>
                </c:pt>
                <c:pt idx="67">
                  <c:v>4.3344855000000002E-2</c:v>
                </c:pt>
                <c:pt idx="68">
                  <c:v>5.4327328000000001E-2</c:v>
                </c:pt>
                <c:pt idx="69">
                  <c:v>6.0692086999999999E-2</c:v>
                </c:pt>
                <c:pt idx="70">
                  <c:v>5.6968999999999999E-2</c:v>
                </c:pt>
                <c:pt idx="71">
                  <c:v>4.4392290000000001E-2</c:v>
                </c:pt>
                <c:pt idx="72">
                  <c:v>2.9867406999999999E-2</c:v>
                </c:pt>
                <c:pt idx="73">
                  <c:v>1.9302936E-2</c:v>
                </c:pt>
                <c:pt idx="74">
                  <c:v>1.4662239000000001E-2</c:v>
                </c:pt>
                <c:pt idx="75">
                  <c:v>1.3071528000000001E-2</c:v>
                </c:pt>
                <c:pt idx="76">
                  <c:v>1.2164153E-2</c:v>
                </c:pt>
                <c:pt idx="77">
                  <c:v>1.2344641E-2</c:v>
                </c:pt>
                <c:pt idx="78">
                  <c:v>1.579846E-2</c:v>
                </c:pt>
                <c:pt idx="79">
                  <c:v>2.1562746000000001E-2</c:v>
                </c:pt>
                <c:pt idx="80">
                  <c:v>2.4761602000000001E-2</c:v>
                </c:pt>
                <c:pt idx="81">
                  <c:v>2.1185424000000001E-2</c:v>
                </c:pt>
                <c:pt idx="82">
                  <c:v>1.0594444E-2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3.0599895000000001E-3</c:v>
                </c:pt>
                <c:pt idx="89">
                  <c:v>1.0912926999999999E-2</c:v>
                </c:pt>
                <c:pt idx="90">
                  <c:v>1.6811360000000001E-2</c:v>
                </c:pt>
                <c:pt idx="91">
                  <c:v>2.1208425999999999E-2</c:v>
                </c:pt>
                <c:pt idx="92">
                  <c:v>2.3748409000000002E-2</c:v>
                </c:pt>
                <c:pt idx="93">
                  <c:v>2.4969898000000001E-2</c:v>
                </c:pt>
                <c:pt idx="94">
                  <c:v>2.5145813999999999E-2</c:v>
                </c:pt>
                <c:pt idx="95">
                  <c:v>2.4558845999999999E-2</c:v>
                </c:pt>
                <c:pt idx="96">
                  <c:v>2.4890066999999998E-2</c:v>
                </c:pt>
                <c:pt idx="97">
                  <c:v>2.5782848000000001E-2</c:v>
                </c:pt>
                <c:pt idx="98">
                  <c:v>2.6675642999999999E-2</c:v>
                </c:pt>
                <c:pt idx="99">
                  <c:v>2.7231826000000001E-2</c:v>
                </c:pt>
                <c:pt idx="100">
                  <c:v>2.7318193000000001E-2</c:v>
                </c:pt>
                <c:pt idx="101">
                  <c:v>2.7118498000000001E-2</c:v>
                </c:pt>
                <c:pt idx="102">
                  <c:v>2.6890997E-2</c:v>
                </c:pt>
                <c:pt idx="103">
                  <c:v>2.7167454000000001E-2</c:v>
                </c:pt>
                <c:pt idx="104">
                  <c:v>2.6826152999999998E-2</c:v>
                </c:pt>
                <c:pt idx="105">
                  <c:v>2.5899140000000001E-2</c:v>
                </c:pt>
                <c:pt idx="106">
                  <c:v>2.4266552E-2</c:v>
                </c:pt>
                <c:pt idx="107">
                  <c:v>2.2376614E-2</c:v>
                </c:pt>
                <c:pt idx="108">
                  <c:v>1.9202914000000001E-2</c:v>
                </c:pt>
                <c:pt idx="109">
                  <c:v>1.5322260000000001E-2</c:v>
                </c:pt>
                <c:pt idx="110">
                  <c:v>1.1318190000000001E-2</c:v>
                </c:pt>
                <c:pt idx="111">
                  <c:v>7.7975433999999998E-3</c:v>
                </c:pt>
                <c:pt idx="112">
                  <c:v>3.3206388000000002E-3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E02A-4F37-95CA-CD0A13710FB4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[2]Sheet1!$D$1026:$DT$1026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3.9500000000000001E-4</c:v>
                </c:pt>
                <c:pt idx="5">
                  <c:v>1.6372695E-3</c:v>
                </c:pt>
                <c:pt idx="6">
                  <c:v>2.8061534000000002E-3</c:v>
                </c:pt>
                <c:pt idx="7">
                  <c:v>4.6077920000000003E-3</c:v>
                </c:pt>
                <c:pt idx="8">
                  <c:v>5.4445300000000004E-3</c:v>
                </c:pt>
                <c:pt idx="9">
                  <c:v>4.1033676999999999E-3</c:v>
                </c:pt>
                <c:pt idx="10">
                  <c:v>4.3800000000000002E-4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1.2261143E-3</c:v>
                </c:pt>
                <c:pt idx="15">
                  <c:v>6.8337099999999998E-3</c:v>
                </c:pt>
                <c:pt idx="16">
                  <c:v>1.1156226999999999E-2</c:v>
                </c:pt>
                <c:pt idx="17">
                  <c:v>1.1017724E-2</c:v>
                </c:pt>
                <c:pt idx="18">
                  <c:v>6.7310169999999997E-3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6.0951165E-3</c:v>
                </c:pt>
                <c:pt idx="27">
                  <c:v>1.1157844E-2</c:v>
                </c:pt>
                <c:pt idx="28">
                  <c:v>1.4714965999999999E-2</c:v>
                </c:pt>
                <c:pt idx="29">
                  <c:v>1.6475882000000001E-2</c:v>
                </c:pt>
                <c:pt idx="30">
                  <c:v>1.8259867999999999E-2</c:v>
                </c:pt>
                <c:pt idx="31">
                  <c:v>2.0433059E-2</c:v>
                </c:pt>
                <c:pt idx="32">
                  <c:v>2.2450405999999999E-2</c:v>
                </c:pt>
                <c:pt idx="33">
                  <c:v>2.5476486999999999E-2</c:v>
                </c:pt>
                <c:pt idx="34">
                  <c:v>2.8907971000000001E-2</c:v>
                </c:pt>
                <c:pt idx="35">
                  <c:v>3.2016937000000002E-2</c:v>
                </c:pt>
                <c:pt idx="36">
                  <c:v>3.30622E-2</c:v>
                </c:pt>
                <c:pt idx="37">
                  <c:v>3.1199727E-2</c:v>
                </c:pt>
                <c:pt idx="38">
                  <c:v>2.6945864999999999E-2</c:v>
                </c:pt>
                <c:pt idx="39">
                  <c:v>2.2192364999999999E-2</c:v>
                </c:pt>
                <c:pt idx="40">
                  <c:v>1.7820030000000001E-2</c:v>
                </c:pt>
                <c:pt idx="41">
                  <c:v>1.4833785E-2</c:v>
                </c:pt>
                <c:pt idx="42">
                  <c:v>1.3016026999999999E-2</c:v>
                </c:pt>
                <c:pt idx="43">
                  <c:v>1.3913208E-2</c:v>
                </c:pt>
                <c:pt idx="44">
                  <c:v>1.8393197999999999E-2</c:v>
                </c:pt>
                <c:pt idx="45">
                  <c:v>2.5143315999999999E-2</c:v>
                </c:pt>
                <c:pt idx="46">
                  <c:v>3.1115446000000001E-2</c:v>
                </c:pt>
                <c:pt idx="47">
                  <c:v>3.3654580000000003E-2</c:v>
                </c:pt>
                <c:pt idx="48">
                  <c:v>3.2548750000000001E-2</c:v>
                </c:pt>
                <c:pt idx="49">
                  <c:v>2.9549506999999999E-2</c:v>
                </c:pt>
                <c:pt idx="50">
                  <c:v>2.599483E-2</c:v>
                </c:pt>
                <c:pt idx="51">
                  <c:v>2.3940643000000001E-2</c:v>
                </c:pt>
                <c:pt idx="52">
                  <c:v>2.4005476000000001E-2</c:v>
                </c:pt>
                <c:pt idx="53">
                  <c:v>2.4612124999999999E-2</c:v>
                </c:pt>
                <c:pt idx="54">
                  <c:v>2.3709510999999999E-2</c:v>
                </c:pt>
                <c:pt idx="55">
                  <c:v>2.1750074000000001E-2</c:v>
                </c:pt>
                <c:pt idx="56">
                  <c:v>2.1123574999999999E-2</c:v>
                </c:pt>
                <c:pt idx="57">
                  <c:v>2.3875028E-2</c:v>
                </c:pt>
                <c:pt idx="58">
                  <c:v>2.9576359999999999E-2</c:v>
                </c:pt>
                <c:pt idx="59">
                  <c:v>3.5542108000000003E-2</c:v>
                </c:pt>
                <c:pt idx="60">
                  <c:v>3.8619140000000003E-2</c:v>
                </c:pt>
                <c:pt idx="61">
                  <c:v>3.9661963000000001E-2</c:v>
                </c:pt>
                <c:pt idx="62">
                  <c:v>3.9469167999999999E-2</c:v>
                </c:pt>
                <c:pt idx="63">
                  <c:v>3.8336240000000001E-2</c:v>
                </c:pt>
                <c:pt idx="64">
                  <c:v>3.5612392999999999E-2</c:v>
                </c:pt>
                <c:pt idx="65">
                  <c:v>3.3088729999999997E-2</c:v>
                </c:pt>
                <c:pt idx="66">
                  <c:v>3.4574542E-2</c:v>
                </c:pt>
                <c:pt idx="67">
                  <c:v>4.2337227999999998E-2</c:v>
                </c:pt>
                <c:pt idx="68">
                  <c:v>5.3017290000000002E-2</c:v>
                </c:pt>
                <c:pt idx="69">
                  <c:v>5.9018698000000001E-2</c:v>
                </c:pt>
                <c:pt idx="70">
                  <c:v>5.5385903E-2</c:v>
                </c:pt>
                <c:pt idx="71">
                  <c:v>4.3521557000000002E-2</c:v>
                </c:pt>
                <c:pt idx="72">
                  <c:v>2.9909825000000001E-2</c:v>
                </c:pt>
                <c:pt idx="73">
                  <c:v>1.9829834000000001E-2</c:v>
                </c:pt>
                <c:pt idx="74">
                  <c:v>1.4882272E-2</c:v>
                </c:pt>
                <c:pt idx="75">
                  <c:v>1.2466082999999999E-2</c:v>
                </c:pt>
                <c:pt idx="76">
                  <c:v>1.0852588999999999E-2</c:v>
                </c:pt>
                <c:pt idx="77">
                  <c:v>1.0947333E-2</c:v>
                </c:pt>
                <c:pt idx="78">
                  <c:v>1.4873061E-2</c:v>
                </c:pt>
                <c:pt idx="79">
                  <c:v>2.1220482999999998E-2</c:v>
                </c:pt>
                <c:pt idx="80">
                  <c:v>2.4773670000000001E-2</c:v>
                </c:pt>
                <c:pt idx="81">
                  <c:v>2.1292450000000001E-2</c:v>
                </c:pt>
                <c:pt idx="82">
                  <c:v>1.0710809999999999E-2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2.4471980999999999E-3</c:v>
                </c:pt>
                <c:pt idx="89">
                  <c:v>9.7913649999999998E-3</c:v>
                </c:pt>
                <c:pt idx="90">
                  <c:v>1.5331344E-2</c:v>
                </c:pt>
                <c:pt idx="91">
                  <c:v>1.9519173000000001E-2</c:v>
                </c:pt>
                <c:pt idx="92">
                  <c:v>2.2009052000000001E-2</c:v>
                </c:pt>
                <c:pt idx="93">
                  <c:v>2.3293395000000001E-2</c:v>
                </c:pt>
                <c:pt idx="94">
                  <c:v>2.3620375999999998E-2</c:v>
                </c:pt>
                <c:pt idx="95">
                  <c:v>2.335371E-2</c:v>
                </c:pt>
                <c:pt idx="96">
                  <c:v>2.4055045000000001E-2</c:v>
                </c:pt>
                <c:pt idx="97">
                  <c:v>2.534047E-2</c:v>
                </c:pt>
                <c:pt idx="98">
                  <c:v>2.6606701E-2</c:v>
                </c:pt>
                <c:pt idx="99">
                  <c:v>2.7435650999999998E-2</c:v>
                </c:pt>
                <c:pt idx="100">
                  <c:v>2.7658216999999999E-2</c:v>
                </c:pt>
                <c:pt idx="101">
                  <c:v>2.7543287999999999E-2</c:v>
                </c:pt>
                <c:pt idx="102">
                  <c:v>2.7324999999999999E-2</c:v>
                </c:pt>
                <c:pt idx="103">
                  <c:v>2.7541817999999999E-2</c:v>
                </c:pt>
                <c:pt idx="104">
                  <c:v>2.7123092000000001E-2</c:v>
                </c:pt>
                <c:pt idx="105">
                  <c:v>2.6129091E-2</c:v>
                </c:pt>
                <c:pt idx="106">
                  <c:v>2.444435E-2</c:v>
                </c:pt>
                <c:pt idx="107">
                  <c:v>2.2499750999999998E-2</c:v>
                </c:pt>
                <c:pt idx="108">
                  <c:v>1.9333625E-2</c:v>
                </c:pt>
                <c:pt idx="109">
                  <c:v>1.5493672E-2</c:v>
                </c:pt>
                <c:pt idx="110">
                  <c:v>1.15618035E-2</c:v>
                </c:pt>
                <c:pt idx="111">
                  <c:v>8.4661560000000007E-3</c:v>
                </c:pt>
                <c:pt idx="112">
                  <c:v>4.2287632999999996E-3</c:v>
                </c:pt>
                <c:pt idx="113">
                  <c:v>1.2E-4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E02A-4F37-95CA-CD0A13710FB4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[2]Sheet1!$D$1027:$DT$1027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3.9500000000000001E-4</c:v>
                </c:pt>
                <c:pt idx="5">
                  <c:v>1.6372695E-3</c:v>
                </c:pt>
                <c:pt idx="6">
                  <c:v>2.8061534000000002E-3</c:v>
                </c:pt>
                <c:pt idx="7">
                  <c:v>4.6077920000000003E-3</c:v>
                </c:pt>
                <c:pt idx="8">
                  <c:v>5.4445300000000004E-3</c:v>
                </c:pt>
                <c:pt idx="9">
                  <c:v>4.1033676999999999E-3</c:v>
                </c:pt>
                <c:pt idx="10">
                  <c:v>4.3800000000000002E-4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1.2261143E-3</c:v>
                </c:pt>
                <c:pt idx="15">
                  <c:v>6.8337099999999998E-3</c:v>
                </c:pt>
                <c:pt idx="16">
                  <c:v>1.1156226999999999E-2</c:v>
                </c:pt>
                <c:pt idx="17">
                  <c:v>1.1017724E-2</c:v>
                </c:pt>
                <c:pt idx="18">
                  <c:v>6.7310169999999997E-3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6.0951165E-3</c:v>
                </c:pt>
                <c:pt idx="27">
                  <c:v>1.1157844E-2</c:v>
                </c:pt>
                <c:pt idx="28">
                  <c:v>1.4714965999999999E-2</c:v>
                </c:pt>
                <c:pt idx="29">
                  <c:v>1.6475882000000001E-2</c:v>
                </c:pt>
                <c:pt idx="30">
                  <c:v>1.8259867999999999E-2</c:v>
                </c:pt>
                <c:pt idx="31">
                  <c:v>2.0433059E-2</c:v>
                </c:pt>
                <c:pt idx="32">
                  <c:v>2.2450405999999999E-2</c:v>
                </c:pt>
                <c:pt idx="33">
                  <c:v>2.5476486999999999E-2</c:v>
                </c:pt>
                <c:pt idx="34">
                  <c:v>2.8907971000000001E-2</c:v>
                </c:pt>
                <c:pt idx="35">
                  <c:v>3.2016937000000002E-2</c:v>
                </c:pt>
                <c:pt idx="36">
                  <c:v>3.30622E-2</c:v>
                </c:pt>
                <c:pt idx="37">
                  <c:v>3.1199727E-2</c:v>
                </c:pt>
                <c:pt idx="38">
                  <c:v>2.6945864999999999E-2</c:v>
                </c:pt>
                <c:pt idx="39">
                  <c:v>2.2192364999999999E-2</c:v>
                </c:pt>
                <c:pt idx="40">
                  <c:v>1.7820030000000001E-2</c:v>
                </c:pt>
                <c:pt idx="41">
                  <c:v>1.4833785E-2</c:v>
                </c:pt>
                <c:pt idx="42">
                  <c:v>1.3016026999999999E-2</c:v>
                </c:pt>
                <c:pt idx="43">
                  <c:v>1.3913208E-2</c:v>
                </c:pt>
                <c:pt idx="44">
                  <c:v>1.8393197999999999E-2</c:v>
                </c:pt>
                <c:pt idx="45">
                  <c:v>2.5143315999999999E-2</c:v>
                </c:pt>
                <c:pt idx="46">
                  <c:v>3.1115446000000001E-2</c:v>
                </c:pt>
                <c:pt idx="47">
                  <c:v>3.3654580000000003E-2</c:v>
                </c:pt>
                <c:pt idx="48">
                  <c:v>3.2548750000000001E-2</c:v>
                </c:pt>
                <c:pt idx="49">
                  <c:v>2.9549506999999999E-2</c:v>
                </c:pt>
                <c:pt idx="50">
                  <c:v>2.599483E-2</c:v>
                </c:pt>
                <c:pt idx="51">
                  <c:v>2.3940643000000001E-2</c:v>
                </c:pt>
                <c:pt idx="52">
                  <c:v>2.4005476000000001E-2</c:v>
                </c:pt>
                <c:pt idx="53">
                  <c:v>2.4612124999999999E-2</c:v>
                </c:pt>
                <c:pt idx="54">
                  <c:v>2.3709510999999999E-2</c:v>
                </c:pt>
                <c:pt idx="55">
                  <c:v>2.1750074000000001E-2</c:v>
                </c:pt>
                <c:pt idx="56">
                  <c:v>2.1123574999999999E-2</c:v>
                </c:pt>
                <c:pt idx="57">
                  <c:v>2.3875028E-2</c:v>
                </c:pt>
                <c:pt idx="58">
                  <c:v>2.9576359999999999E-2</c:v>
                </c:pt>
                <c:pt idx="59">
                  <c:v>3.5542108000000003E-2</c:v>
                </c:pt>
                <c:pt idx="60">
                  <c:v>3.8619140000000003E-2</c:v>
                </c:pt>
                <c:pt idx="61">
                  <c:v>3.9661963000000001E-2</c:v>
                </c:pt>
                <c:pt idx="62">
                  <c:v>3.9469167999999999E-2</c:v>
                </c:pt>
                <c:pt idx="63">
                  <c:v>3.8336240000000001E-2</c:v>
                </c:pt>
                <c:pt idx="64">
                  <c:v>3.5612392999999999E-2</c:v>
                </c:pt>
                <c:pt idx="65">
                  <c:v>3.3088729999999997E-2</c:v>
                </c:pt>
                <c:pt idx="66">
                  <c:v>3.4574542E-2</c:v>
                </c:pt>
                <c:pt idx="67">
                  <c:v>4.2337227999999998E-2</c:v>
                </c:pt>
                <c:pt idx="68">
                  <c:v>5.3017290000000002E-2</c:v>
                </c:pt>
                <c:pt idx="69">
                  <c:v>5.9018698000000001E-2</c:v>
                </c:pt>
                <c:pt idx="70">
                  <c:v>5.5385903E-2</c:v>
                </c:pt>
                <c:pt idx="71">
                  <c:v>4.3521557000000002E-2</c:v>
                </c:pt>
                <c:pt idx="72">
                  <c:v>2.9909825000000001E-2</c:v>
                </c:pt>
                <c:pt idx="73">
                  <c:v>1.9829834000000001E-2</c:v>
                </c:pt>
                <c:pt idx="74">
                  <c:v>1.4882272E-2</c:v>
                </c:pt>
                <c:pt idx="75">
                  <c:v>1.2466082999999999E-2</c:v>
                </c:pt>
                <c:pt idx="76">
                  <c:v>1.0852588999999999E-2</c:v>
                </c:pt>
                <c:pt idx="77">
                  <c:v>1.0947333E-2</c:v>
                </c:pt>
                <c:pt idx="78">
                  <c:v>1.4873061E-2</c:v>
                </c:pt>
                <c:pt idx="79">
                  <c:v>2.1220482999999998E-2</c:v>
                </c:pt>
                <c:pt idx="80">
                  <c:v>2.4773670000000001E-2</c:v>
                </c:pt>
                <c:pt idx="81">
                  <c:v>2.1292450000000001E-2</c:v>
                </c:pt>
                <c:pt idx="82">
                  <c:v>1.0710809999999999E-2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2.4471980999999999E-3</c:v>
                </c:pt>
                <c:pt idx="89">
                  <c:v>9.7913649999999998E-3</c:v>
                </c:pt>
                <c:pt idx="90">
                  <c:v>1.5331344E-2</c:v>
                </c:pt>
                <c:pt idx="91">
                  <c:v>1.9519173000000001E-2</c:v>
                </c:pt>
                <c:pt idx="92">
                  <c:v>2.2009052000000001E-2</c:v>
                </c:pt>
                <c:pt idx="93">
                  <c:v>2.3293395000000001E-2</c:v>
                </c:pt>
                <c:pt idx="94">
                  <c:v>2.3620375999999998E-2</c:v>
                </c:pt>
                <c:pt idx="95">
                  <c:v>2.335371E-2</c:v>
                </c:pt>
                <c:pt idx="96">
                  <c:v>2.4055045000000001E-2</c:v>
                </c:pt>
                <c:pt idx="97">
                  <c:v>2.534047E-2</c:v>
                </c:pt>
                <c:pt idx="98">
                  <c:v>2.6606701E-2</c:v>
                </c:pt>
                <c:pt idx="99">
                  <c:v>2.7435650999999998E-2</c:v>
                </c:pt>
                <c:pt idx="100">
                  <c:v>2.7658216999999999E-2</c:v>
                </c:pt>
                <c:pt idx="101">
                  <c:v>2.7543287999999999E-2</c:v>
                </c:pt>
                <c:pt idx="102">
                  <c:v>2.7324999999999999E-2</c:v>
                </c:pt>
                <c:pt idx="103">
                  <c:v>2.7541817999999999E-2</c:v>
                </c:pt>
                <c:pt idx="104">
                  <c:v>2.7123092000000001E-2</c:v>
                </c:pt>
                <c:pt idx="105">
                  <c:v>2.6129091E-2</c:v>
                </c:pt>
                <c:pt idx="106">
                  <c:v>2.444435E-2</c:v>
                </c:pt>
                <c:pt idx="107">
                  <c:v>2.2499750999999998E-2</c:v>
                </c:pt>
                <c:pt idx="108">
                  <c:v>1.9333625E-2</c:v>
                </c:pt>
                <c:pt idx="109">
                  <c:v>1.5493672E-2</c:v>
                </c:pt>
                <c:pt idx="110">
                  <c:v>1.15618035E-2</c:v>
                </c:pt>
                <c:pt idx="111">
                  <c:v>8.4661560000000007E-3</c:v>
                </c:pt>
                <c:pt idx="112">
                  <c:v>4.2287632999999996E-3</c:v>
                </c:pt>
                <c:pt idx="113">
                  <c:v>1.2E-4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E02A-4F37-95CA-CD0A13710FB4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[2]Sheet1!$D$1028:$DT$1028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3.9500000000000001E-4</c:v>
                </c:pt>
                <c:pt idx="5">
                  <c:v>1.6372695E-3</c:v>
                </c:pt>
                <c:pt idx="6">
                  <c:v>2.8061534000000002E-3</c:v>
                </c:pt>
                <c:pt idx="7">
                  <c:v>4.6077920000000003E-3</c:v>
                </c:pt>
                <c:pt idx="8">
                  <c:v>5.4445300000000004E-3</c:v>
                </c:pt>
                <c:pt idx="9">
                  <c:v>4.1033676999999999E-3</c:v>
                </c:pt>
                <c:pt idx="10">
                  <c:v>4.3800000000000002E-4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1.2261143E-3</c:v>
                </c:pt>
                <c:pt idx="15">
                  <c:v>6.8337099999999998E-3</c:v>
                </c:pt>
                <c:pt idx="16">
                  <c:v>1.1156226999999999E-2</c:v>
                </c:pt>
                <c:pt idx="17">
                  <c:v>1.1017724E-2</c:v>
                </c:pt>
                <c:pt idx="18">
                  <c:v>6.7310169999999997E-3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6.0951165E-3</c:v>
                </c:pt>
                <c:pt idx="27">
                  <c:v>1.1157844E-2</c:v>
                </c:pt>
                <c:pt idx="28">
                  <c:v>1.4714965999999999E-2</c:v>
                </c:pt>
                <c:pt idx="29">
                  <c:v>1.6475882000000001E-2</c:v>
                </c:pt>
                <c:pt idx="30">
                  <c:v>1.8259867999999999E-2</c:v>
                </c:pt>
                <c:pt idx="31">
                  <c:v>2.0433059E-2</c:v>
                </c:pt>
                <c:pt idx="32">
                  <c:v>2.2450405999999999E-2</c:v>
                </c:pt>
                <c:pt idx="33">
                  <c:v>2.5476486999999999E-2</c:v>
                </c:pt>
                <c:pt idx="34">
                  <c:v>2.8907971000000001E-2</c:v>
                </c:pt>
                <c:pt idx="35">
                  <c:v>3.2016937000000002E-2</c:v>
                </c:pt>
                <c:pt idx="36">
                  <c:v>3.30622E-2</c:v>
                </c:pt>
                <c:pt idx="37">
                  <c:v>3.1199727E-2</c:v>
                </c:pt>
                <c:pt idx="38">
                  <c:v>2.6945864999999999E-2</c:v>
                </c:pt>
                <c:pt idx="39">
                  <c:v>2.2192364999999999E-2</c:v>
                </c:pt>
                <c:pt idx="40">
                  <c:v>1.7820030000000001E-2</c:v>
                </c:pt>
                <c:pt idx="41">
                  <c:v>1.4833785E-2</c:v>
                </c:pt>
                <c:pt idx="42">
                  <c:v>1.3016026999999999E-2</c:v>
                </c:pt>
                <c:pt idx="43">
                  <c:v>1.3913208E-2</c:v>
                </c:pt>
                <c:pt idx="44">
                  <c:v>1.8393197999999999E-2</c:v>
                </c:pt>
                <c:pt idx="45">
                  <c:v>2.5143315999999999E-2</c:v>
                </c:pt>
                <c:pt idx="46">
                  <c:v>3.1115446000000001E-2</c:v>
                </c:pt>
                <c:pt idx="47">
                  <c:v>3.3654580000000003E-2</c:v>
                </c:pt>
                <c:pt idx="48">
                  <c:v>3.2548750000000001E-2</c:v>
                </c:pt>
                <c:pt idx="49">
                  <c:v>2.9549506999999999E-2</c:v>
                </c:pt>
                <c:pt idx="50">
                  <c:v>2.599483E-2</c:v>
                </c:pt>
                <c:pt idx="51">
                  <c:v>2.3940643000000001E-2</c:v>
                </c:pt>
                <c:pt idx="52">
                  <c:v>2.4005476000000001E-2</c:v>
                </c:pt>
                <c:pt idx="53">
                  <c:v>2.4612124999999999E-2</c:v>
                </c:pt>
                <c:pt idx="54">
                  <c:v>2.3709510999999999E-2</c:v>
                </c:pt>
                <c:pt idx="55">
                  <c:v>2.1750074000000001E-2</c:v>
                </c:pt>
                <c:pt idx="56">
                  <c:v>2.1123574999999999E-2</c:v>
                </c:pt>
                <c:pt idx="57">
                  <c:v>2.3875028E-2</c:v>
                </c:pt>
                <c:pt idx="58">
                  <c:v>2.9576359999999999E-2</c:v>
                </c:pt>
                <c:pt idx="59">
                  <c:v>3.5542108000000003E-2</c:v>
                </c:pt>
                <c:pt idx="60">
                  <c:v>3.8619140000000003E-2</c:v>
                </c:pt>
                <c:pt idx="61">
                  <c:v>3.9661963000000001E-2</c:v>
                </c:pt>
                <c:pt idx="62">
                  <c:v>3.9469167999999999E-2</c:v>
                </c:pt>
                <c:pt idx="63">
                  <c:v>3.8336240000000001E-2</c:v>
                </c:pt>
                <c:pt idx="64">
                  <c:v>3.5612392999999999E-2</c:v>
                </c:pt>
                <c:pt idx="65">
                  <c:v>3.3088729999999997E-2</c:v>
                </c:pt>
                <c:pt idx="66">
                  <c:v>3.4574542E-2</c:v>
                </c:pt>
                <c:pt idx="67">
                  <c:v>4.2337227999999998E-2</c:v>
                </c:pt>
                <c:pt idx="68">
                  <c:v>5.3017290000000002E-2</c:v>
                </c:pt>
                <c:pt idx="69">
                  <c:v>5.9018698000000001E-2</c:v>
                </c:pt>
                <c:pt idx="70">
                  <c:v>5.5385903E-2</c:v>
                </c:pt>
                <c:pt idx="71">
                  <c:v>4.3521557000000002E-2</c:v>
                </c:pt>
                <c:pt idx="72">
                  <c:v>2.9909825000000001E-2</c:v>
                </c:pt>
                <c:pt idx="73">
                  <c:v>1.9829834000000001E-2</c:v>
                </c:pt>
                <c:pt idx="74">
                  <c:v>1.4882272E-2</c:v>
                </c:pt>
                <c:pt idx="75">
                  <c:v>1.2466082999999999E-2</c:v>
                </c:pt>
                <c:pt idx="76">
                  <c:v>1.0852588999999999E-2</c:v>
                </c:pt>
                <c:pt idx="77">
                  <c:v>1.0947333E-2</c:v>
                </c:pt>
                <c:pt idx="78">
                  <c:v>1.4873061E-2</c:v>
                </c:pt>
                <c:pt idx="79">
                  <c:v>2.1220482999999998E-2</c:v>
                </c:pt>
                <c:pt idx="80">
                  <c:v>2.4773670000000001E-2</c:v>
                </c:pt>
                <c:pt idx="81">
                  <c:v>2.1292450000000001E-2</c:v>
                </c:pt>
                <c:pt idx="82">
                  <c:v>1.0710809999999999E-2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2.4471980999999999E-3</c:v>
                </c:pt>
                <c:pt idx="89">
                  <c:v>9.7913649999999998E-3</c:v>
                </c:pt>
                <c:pt idx="90">
                  <c:v>1.5331344E-2</c:v>
                </c:pt>
                <c:pt idx="91">
                  <c:v>1.9519173000000001E-2</c:v>
                </c:pt>
                <c:pt idx="92">
                  <c:v>2.2009052000000001E-2</c:v>
                </c:pt>
                <c:pt idx="93">
                  <c:v>2.3293395000000001E-2</c:v>
                </c:pt>
                <c:pt idx="94">
                  <c:v>2.3620375999999998E-2</c:v>
                </c:pt>
                <c:pt idx="95">
                  <c:v>2.335371E-2</c:v>
                </c:pt>
                <c:pt idx="96">
                  <c:v>2.4055045000000001E-2</c:v>
                </c:pt>
                <c:pt idx="97">
                  <c:v>2.534047E-2</c:v>
                </c:pt>
                <c:pt idx="98">
                  <c:v>2.6606701E-2</c:v>
                </c:pt>
                <c:pt idx="99">
                  <c:v>2.7435650999999998E-2</c:v>
                </c:pt>
                <c:pt idx="100">
                  <c:v>2.7658216999999999E-2</c:v>
                </c:pt>
                <c:pt idx="101">
                  <c:v>2.7543287999999999E-2</c:v>
                </c:pt>
                <c:pt idx="102">
                  <c:v>2.7324999999999999E-2</c:v>
                </c:pt>
                <c:pt idx="103">
                  <c:v>2.7541817999999999E-2</c:v>
                </c:pt>
                <c:pt idx="104">
                  <c:v>2.7123092000000001E-2</c:v>
                </c:pt>
                <c:pt idx="105">
                  <c:v>2.6129091E-2</c:v>
                </c:pt>
                <c:pt idx="106">
                  <c:v>2.444435E-2</c:v>
                </c:pt>
                <c:pt idx="107">
                  <c:v>2.2499750999999998E-2</c:v>
                </c:pt>
                <c:pt idx="108">
                  <c:v>1.9333625E-2</c:v>
                </c:pt>
                <c:pt idx="109">
                  <c:v>1.5493672E-2</c:v>
                </c:pt>
                <c:pt idx="110">
                  <c:v>1.15618035E-2</c:v>
                </c:pt>
                <c:pt idx="111">
                  <c:v>8.4661560000000007E-3</c:v>
                </c:pt>
                <c:pt idx="112">
                  <c:v>4.2287632999999996E-3</c:v>
                </c:pt>
                <c:pt idx="113">
                  <c:v>1.2E-4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E02A-4F37-95CA-CD0A13710F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MWPPG009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'\AWPPG\Data\SH\4class\female\train\[female_TrainData_0903.xlsx]Sheet1'!$D$867:$DT$867</c:f>
              <c:numCache>
                <c:formatCode>General</c:formatCode>
                <c:ptCount val="121"/>
                <c:pt idx="0">
                  <c:v>5.974938E-3</c:v>
                </c:pt>
                <c:pt idx="1">
                  <c:v>1.0297074999999999E-2</c:v>
                </c:pt>
                <c:pt idx="2">
                  <c:v>1.6934369000000001E-2</c:v>
                </c:pt>
                <c:pt idx="3">
                  <c:v>2.2950551999999999E-2</c:v>
                </c:pt>
                <c:pt idx="4">
                  <c:v>2.4911946000000001E-2</c:v>
                </c:pt>
                <c:pt idx="5">
                  <c:v>2.2969962999999999E-2</c:v>
                </c:pt>
                <c:pt idx="6">
                  <c:v>1.8924852999999998E-2</c:v>
                </c:pt>
                <c:pt idx="7">
                  <c:v>1.4326442999999999E-2</c:v>
                </c:pt>
                <c:pt idx="8">
                  <c:v>9.4043119999999997E-3</c:v>
                </c:pt>
                <c:pt idx="9">
                  <c:v>5.2061733000000002E-3</c:v>
                </c:pt>
                <c:pt idx="10">
                  <c:v>1.5331939000000001E-3</c:v>
                </c:pt>
                <c:pt idx="11">
                  <c:v>8.6700000000000007E-5</c:v>
                </c:pt>
                <c:pt idx="12">
                  <c:v>2.275113E-3</c:v>
                </c:pt>
                <c:pt idx="13">
                  <c:v>7.4808006000000003E-3</c:v>
                </c:pt>
                <c:pt idx="14">
                  <c:v>1.2781605999999999E-2</c:v>
                </c:pt>
                <c:pt idx="15">
                  <c:v>1.4829393499999999E-2</c:v>
                </c:pt>
                <c:pt idx="16">
                  <c:v>1.2080552E-2</c:v>
                </c:pt>
                <c:pt idx="17">
                  <c:v>6.3797673000000003E-3</c:v>
                </c:pt>
                <c:pt idx="18">
                  <c:v>2.1108253999999999E-3</c:v>
                </c:pt>
                <c:pt idx="19">
                  <c:v>0</c:v>
                </c:pt>
                <c:pt idx="20">
                  <c:v>0</c:v>
                </c:pt>
                <c:pt idx="21">
                  <c:v>2.9228990000000001E-3</c:v>
                </c:pt>
                <c:pt idx="22">
                  <c:v>9.1703900000000005E-3</c:v>
                </c:pt>
                <c:pt idx="23">
                  <c:v>1.7529920000000001E-2</c:v>
                </c:pt>
                <c:pt idx="24">
                  <c:v>2.6669418E-2</c:v>
                </c:pt>
                <c:pt idx="25">
                  <c:v>3.2384213000000002E-2</c:v>
                </c:pt>
                <c:pt idx="26">
                  <c:v>3.5252209999999999E-2</c:v>
                </c:pt>
                <c:pt idx="27">
                  <c:v>3.4879502E-2</c:v>
                </c:pt>
                <c:pt idx="28">
                  <c:v>3.4043957E-2</c:v>
                </c:pt>
                <c:pt idx="29">
                  <c:v>3.3518187999999997E-2</c:v>
                </c:pt>
                <c:pt idx="30">
                  <c:v>3.3814915000000001E-2</c:v>
                </c:pt>
                <c:pt idx="31">
                  <c:v>3.4887309999999998E-2</c:v>
                </c:pt>
                <c:pt idx="32">
                  <c:v>3.8291502999999998E-2</c:v>
                </c:pt>
                <c:pt idx="33">
                  <c:v>4.4380049999999997E-2</c:v>
                </c:pt>
                <c:pt idx="34">
                  <c:v>5.2927464E-2</c:v>
                </c:pt>
                <c:pt idx="35">
                  <c:v>6.2187760000000002E-2</c:v>
                </c:pt>
                <c:pt idx="36">
                  <c:v>6.9851709999999997E-2</c:v>
                </c:pt>
                <c:pt idx="37">
                  <c:v>7.4658790000000003E-2</c:v>
                </c:pt>
                <c:pt idx="38">
                  <c:v>7.5100470000000003E-2</c:v>
                </c:pt>
                <c:pt idx="39">
                  <c:v>7.2228744999999997E-2</c:v>
                </c:pt>
                <c:pt idx="40">
                  <c:v>6.6671900000000006E-2</c:v>
                </c:pt>
                <c:pt idx="41">
                  <c:v>6.0850046999999997E-2</c:v>
                </c:pt>
                <c:pt idx="42">
                  <c:v>5.5733329999999998E-2</c:v>
                </c:pt>
                <c:pt idx="43">
                  <c:v>5.1381375999999999E-2</c:v>
                </c:pt>
                <c:pt idx="44">
                  <c:v>4.9057379999999998E-2</c:v>
                </c:pt>
                <c:pt idx="45">
                  <c:v>4.7802064999999998E-2</c:v>
                </c:pt>
                <c:pt idx="46">
                  <c:v>4.5744819999999999E-2</c:v>
                </c:pt>
                <c:pt idx="47">
                  <c:v>4.1548290000000002E-2</c:v>
                </c:pt>
                <c:pt idx="48">
                  <c:v>3.6331806000000001E-2</c:v>
                </c:pt>
                <c:pt idx="49">
                  <c:v>3.3722259999999997E-2</c:v>
                </c:pt>
                <c:pt idx="50">
                  <c:v>3.4209043000000001E-2</c:v>
                </c:pt>
                <c:pt idx="51">
                  <c:v>3.6158264000000002E-2</c:v>
                </c:pt>
                <c:pt idx="52">
                  <c:v>3.8656082000000001E-2</c:v>
                </c:pt>
                <c:pt idx="53">
                  <c:v>4.2411619999999997E-2</c:v>
                </c:pt>
                <c:pt idx="54">
                  <c:v>4.9066722E-2</c:v>
                </c:pt>
                <c:pt idx="55">
                  <c:v>5.8124974000000003E-2</c:v>
                </c:pt>
                <c:pt idx="56">
                  <c:v>6.4904699999999996E-2</c:v>
                </c:pt>
                <c:pt idx="57">
                  <c:v>6.8499749999999998E-2</c:v>
                </c:pt>
                <c:pt idx="58">
                  <c:v>6.8739889999999998E-2</c:v>
                </c:pt>
                <c:pt idx="59">
                  <c:v>6.5069890000000005E-2</c:v>
                </c:pt>
                <c:pt idx="60">
                  <c:v>5.8240710000000001E-2</c:v>
                </c:pt>
                <c:pt idx="61">
                  <c:v>4.9941774000000001E-2</c:v>
                </c:pt>
                <c:pt idx="62">
                  <c:v>4.4057574000000002E-2</c:v>
                </c:pt>
                <c:pt idx="63">
                  <c:v>4.1804639999999997E-2</c:v>
                </c:pt>
                <c:pt idx="64">
                  <c:v>4.2080737999999999E-2</c:v>
                </c:pt>
                <c:pt idx="65">
                  <c:v>4.1596702999999999E-2</c:v>
                </c:pt>
                <c:pt idx="66">
                  <c:v>3.9518169999999998E-2</c:v>
                </c:pt>
                <c:pt idx="67">
                  <c:v>3.5989742999999998E-2</c:v>
                </c:pt>
                <c:pt idx="68">
                  <c:v>3.151615E-2</c:v>
                </c:pt>
                <c:pt idx="69">
                  <c:v>2.6306000999999999E-2</c:v>
                </c:pt>
                <c:pt idx="70">
                  <c:v>2.2150671E-2</c:v>
                </c:pt>
                <c:pt idx="71">
                  <c:v>1.9969056999999998E-2</c:v>
                </c:pt>
                <c:pt idx="72">
                  <c:v>1.9147212E-2</c:v>
                </c:pt>
                <c:pt idx="73">
                  <c:v>1.7037472000000001E-2</c:v>
                </c:pt>
                <c:pt idx="74">
                  <c:v>1.1697384999999999E-2</c:v>
                </c:pt>
                <c:pt idx="75">
                  <c:v>4.60188E-3</c:v>
                </c:pt>
                <c:pt idx="76">
                  <c:v>0</c:v>
                </c:pt>
                <c:pt idx="77">
                  <c:v>1.1953549999999999E-3</c:v>
                </c:pt>
                <c:pt idx="78">
                  <c:v>7.5453350000000002E-3</c:v>
                </c:pt>
                <c:pt idx="79">
                  <c:v>1.4506692999999999E-2</c:v>
                </c:pt>
                <c:pt idx="80">
                  <c:v>1.7270923000000001E-2</c:v>
                </c:pt>
                <c:pt idx="81">
                  <c:v>1.5054869E-2</c:v>
                </c:pt>
                <c:pt idx="82">
                  <c:v>1.0557333E-2</c:v>
                </c:pt>
                <c:pt idx="83">
                  <c:v>7.7774150000000002E-3</c:v>
                </c:pt>
                <c:pt idx="84">
                  <c:v>9.2559359999999993E-3</c:v>
                </c:pt>
                <c:pt idx="85">
                  <c:v>1.4631747000000001E-2</c:v>
                </c:pt>
                <c:pt idx="86">
                  <c:v>2.1782777999999999E-2</c:v>
                </c:pt>
                <c:pt idx="87">
                  <c:v>2.8060269999999998E-2</c:v>
                </c:pt>
                <c:pt idx="88">
                  <c:v>3.1685459999999999E-2</c:v>
                </c:pt>
                <c:pt idx="89">
                  <c:v>3.0905405E-2</c:v>
                </c:pt>
                <c:pt idx="90">
                  <c:v>2.7115087999999999E-2</c:v>
                </c:pt>
                <c:pt idx="91">
                  <c:v>2.1174724999999998E-2</c:v>
                </c:pt>
                <c:pt idx="92">
                  <c:v>1.4871231E-2</c:v>
                </c:pt>
                <c:pt idx="93">
                  <c:v>1.1224206E-2</c:v>
                </c:pt>
                <c:pt idx="94">
                  <c:v>1.0014029000000001E-2</c:v>
                </c:pt>
                <c:pt idx="95">
                  <c:v>8.9911390000000004E-3</c:v>
                </c:pt>
                <c:pt idx="96">
                  <c:v>1.2024982E-2</c:v>
                </c:pt>
                <c:pt idx="97">
                  <c:v>1.5530159E-2</c:v>
                </c:pt>
                <c:pt idx="98">
                  <c:v>1.8081094999999998E-2</c:v>
                </c:pt>
                <c:pt idx="99">
                  <c:v>2.0132306999999999E-2</c:v>
                </c:pt>
                <c:pt idx="100">
                  <c:v>2.3204758999999998E-2</c:v>
                </c:pt>
                <c:pt idx="101">
                  <c:v>2.4354674E-2</c:v>
                </c:pt>
                <c:pt idx="102">
                  <c:v>2.4108048999999999E-2</c:v>
                </c:pt>
                <c:pt idx="103">
                  <c:v>2.4068513999999999E-2</c:v>
                </c:pt>
                <c:pt idx="104">
                  <c:v>2.3649089000000002E-2</c:v>
                </c:pt>
                <c:pt idx="105">
                  <c:v>2.2453319999999999E-2</c:v>
                </c:pt>
                <c:pt idx="106">
                  <c:v>2.0738673999999999E-2</c:v>
                </c:pt>
                <c:pt idx="107">
                  <c:v>1.8809846000000002E-2</c:v>
                </c:pt>
                <c:pt idx="108">
                  <c:v>1.6621865E-2</c:v>
                </c:pt>
                <c:pt idx="109">
                  <c:v>1.434948E-2</c:v>
                </c:pt>
                <c:pt idx="110">
                  <c:v>1.2484815E-2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AB9-4600-BB21-0376E8F3A18E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'\AWPPG\Data\SH\4class\female\train\[female_TrainData_0903.xlsx]Sheet1'!$D$868:$DT$868</c:f>
              <c:numCache>
                <c:formatCode>General</c:formatCode>
                <c:ptCount val="121"/>
                <c:pt idx="0">
                  <c:v>5.974938E-3</c:v>
                </c:pt>
                <c:pt idx="1">
                  <c:v>1.0297074999999999E-2</c:v>
                </c:pt>
                <c:pt idx="2">
                  <c:v>1.6934369000000001E-2</c:v>
                </c:pt>
                <c:pt idx="3">
                  <c:v>2.2950551999999999E-2</c:v>
                </c:pt>
                <c:pt idx="4">
                  <c:v>2.4911946000000001E-2</c:v>
                </c:pt>
                <c:pt idx="5">
                  <c:v>2.2969962999999999E-2</c:v>
                </c:pt>
                <c:pt idx="6">
                  <c:v>1.8924852999999998E-2</c:v>
                </c:pt>
                <c:pt idx="7">
                  <c:v>1.4326442999999999E-2</c:v>
                </c:pt>
                <c:pt idx="8">
                  <c:v>9.4043119999999997E-3</c:v>
                </c:pt>
                <c:pt idx="9">
                  <c:v>5.2061733000000002E-3</c:v>
                </c:pt>
                <c:pt idx="10">
                  <c:v>1.5331939000000001E-3</c:v>
                </c:pt>
                <c:pt idx="11">
                  <c:v>8.6700000000000007E-5</c:v>
                </c:pt>
                <c:pt idx="12">
                  <c:v>2.275113E-3</c:v>
                </c:pt>
                <c:pt idx="13">
                  <c:v>7.4808006000000003E-3</c:v>
                </c:pt>
                <c:pt idx="14">
                  <c:v>1.2781605999999999E-2</c:v>
                </c:pt>
                <c:pt idx="15">
                  <c:v>1.4829393499999999E-2</c:v>
                </c:pt>
                <c:pt idx="16">
                  <c:v>1.2080552E-2</c:v>
                </c:pt>
                <c:pt idx="17">
                  <c:v>6.3797673000000003E-3</c:v>
                </c:pt>
                <c:pt idx="18">
                  <c:v>2.1108253999999999E-3</c:v>
                </c:pt>
                <c:pt idx="19">
                  <c:v>0</c:v>
                </c:pt>
                <c:pt idx="20">
                  <c:v>0</c:v>
                </c:pt>
                <c:pt idx="21">
                  <c:v>2.9228990000000001E-3</c:v>
                </c:pt>
                <c:pt idx="22">
                  <c:v>9.1703900000000005E-3</c:v>
                </c:pt>
                <c:pt idx="23">
                  <c:v>1.7529920000000001E-2</c:v>
                </c:pt>
                <c:pt idx="24">
                  <c:v>2.6669418E-2</c:v>
                </c:pt>
                <c:pt idx="25">
                  <c:v>3.2384213000000002E-2</c:v>
                </c:pt>
                <c:pt idx="26">
                  <c:v>3.5252209999999999E-2</c:v>
                </c:pt>
                <c:pt idx="27">
                  <c:v>3.4879502E-2</c:v>
                </c:pt>
                <c:pt idx="28">
                  <c:v>3.4043957E-2</c:v>
                </c:pt>
                <c:pt idx="29">
                  <c:v>3.3518187999999997E-2</c:v>
                </c:pt>
                <c:pt idx="30">
                  <c:v>3.3814915000000001E-2</c:v>
                </c:pt>
                <c:pt idx="31">
                  <c:v>3.4887309999999998E-2</c:v>
                </c:pt>
                <c:pt idx="32">
                  <c:v>3.8291502999999998E-2</c:v>
                </c:pt>
                <c:pt idx="33">
                  <c:v>4.4380049999999997E-2</c:v>
                </c:pt>
                <c:pt idx="34">
                  <c:v>5.2927464E-2</c:v>
                </c:pt>
                <c:pt idx="35">
                  <c:v>6.2187760000000002E-2</c:v>
                </c:pt>
                <c:pt idx="36">
                  <c:v>6.9851709999999997E-2</c:v>
                </c:pt>
                <c:pt idx="37">
                  <c:v>7.4658790000000003E-2</c:v>
                </c:pt>
                <c:pt idx="38">
                  <c:v>7.5100470000000003E-2</c:v>
                </c:pt>
                <c:pt idx="39">
                  <c:v>7.2228744999999997E-2</c:v>
                </c:pt>
                <c:pt idx="40">
                  <c:v>6.6671900000000006E-2</c:v>
                </c:pt>
                <c:pt idx="41">
                  <c:v>6.0850046999999997E-2</c:v>
                </c:pt>
                <c:pt idx="42">
                  <c:v>5.5733329999999998E-2</c:v>
                </c:pt>
                <c:pt idx="43">
                  <c:v>5.1381375999999999E-2</c:v>
                </c:pt>
                <c:pt idx="44">
                  <c:v>4.9057379999999998E-2</c:v>
                </c:pt>
                <c:pt idx="45">
                  <c:v>4.7802064999999998E-2</c:v>
                </c:pt>
                <c:pt idx="46">
                  <c:v>4.5744819999999999E-2</c:v>
                </c:pt>
                <c:pt idx="47">
                  <c:v>4.1548290000000002E-2</c:v>
                </c:pt>
                <c:pt idx="48">
                  <c:v>3.6331806000000001E-2</c:v>
                </c:pt>
                <c:pt idx="49">
                  <c:v>3.3722259999999997E-2</c:v>
                </c:pt>
                <c:pt idx="50">
                  <c:v>3.4209043000000001E-2</c:v>
                </c:pt>
                <c:pt idx="51">
                  <c:v>3.6158264000000002E-2</c:v>
                </c:pt>
                <c:pt idx="52">
                  <c:v>3.8656082000000001E-2</c:v>
                </c:pt>
                <c:pt idx="53">
                  <c:v>4.2411619999999997E-2</c:v>
                </c:pt>
                <c:pt idx="54">
                  <c:v>4.9066722E-2</c:v>
                </c:pt>
                <c:pt idx="55">
                  <c:v>5.8124974000000003E-2</c:v>
                </c:pt>
                <c:pt idx="56">
                  <c:v>6.4904699999999996E-2</c:v>
                </c:pt>
                <c:pt idx="57">
                  <c:v>6.8499749999999998E-2</c:v>
                </c:pt>
                <c:pt idx="58">
                  <c:v>6.8739889999999998E-2</c:v>
                </c:pt>
                <c:pt idx="59">
                  <c:v>6.5069890000000005E-2</c:v>
                </c:pt>
                <c:pt idx="60">
                  <c:v>5.8240710000000001E-2</c:v>
                </c:pt>
                <c:pt idx="61">
                  <c:v>4.9941774000000001E-2</c:v>
                </c:pt>
                <c:pt idx="62">
                  <c:v>4.4057574000000002E-2</c:v>
                </c:pt>
                <c:pt idx="63">
                  <c:v>4.1804639999999997E-2</c:v>
                </c:pt>
                <c:pt idx="64">
                  <c:v>4.2080737999999999E-2</c:v>
                </c:pt>
                <c:pt idx="65">
                  <c:v>4.1596702999999999E-2</c:v>
                </c:pt>
                <c:pt idx="66">
                  <c:v>3.9518169999999998E-2</c:v>
                </c:pt>
                <c:pt idx="67">
                  <c:v>3.5989742999999998E-2</c:v>
                </c:pt>
                <c:pt idx="68">
                  <c:v>3.151615E-2</c:v>
                </c:pt>
                <c:pt idx="69">
                  <c:v>2.6306000999999999E-2</c:v>
                </c:pt>
                <c:pt idx="70">
                  <c:v>2.2150671E-2</c:v>
                </c:pt>
                <c:pt idx="71">
                  <c:v>1.9969056999999998E-2</c:v>
                </c:pt>
                <c:pt idx="72">
                  <c:v>1.9147212E-2</c:v>
                </c:pt>
                <c:pt idx="73">
                  <c:v>1.7037472000000001E-2</c:v>
                </c:pt>
                <c:pt idx="74">
                  <c:v>1.1697384999999999E-2</c:v>
                </c:pt>
                <c:pt idx="75">
                  <c:v>4.60188E-3</c:v>
                </c:pt>
                <c:pt idx="76">
                  <c:v>0</c:v>
                </c:pt>
                <c:pt idx="77">
                  <c:v>1.1953549999999999E-3</c:v>
                </c:pt>
                <c:pt idx="78">
                  <c:v>7.5453350000000002E-3</c:v>
                </c:pt>
                <c:pt idx="79">
                  <c:v>1.4506692999999999E-2</c:v>
                </c:pt>
                <c:pt idx="80">
                  <c:v>1.7270923000000001E-2</c:v>
                </c:pt>
                <c:pt idx="81">
                  <c:v>1.5054869E-2</c:v>
                </c:pt>
                <c:pt idx="82">
                  <c:v>1.0557333E-2</c:v>
                </c:pt>
                <c:pt idx="83">
                  <c:v>7.7774150000000002E-3</c:v>
                </c:pt>
                <c:pt idx="84">
                  <c:v>9.2559359999999993E-3</c:v>
                </c:pt>
                <c:pt idx="85">
                  <c:v>1.4631747000000001E-2</c:v>
                </c:pt>
                <c:pt idx="86">
                  <c:v>2.1782777999999999E-2</c:v>
                </c:pt>
                <c:pt idx="87">
                  <c:v>2.8060269999999998E-2</c:v>
                </c:pt>
                <c:pt idx="88">
                  <c:v>3.1685459999999999E-2</c:v>
                </c:pt>
                <c:pt idx="89">
                  <c:v>3.0905405E-2</c:v>
                </c:pt>
                <c:pt idx="90">
                  <c:v>2.7115087999999999E-2</c:v>
                </c:pt>
                <c:pt idx="91">
                  <c:v>2.1174724999999998E-2</c:v>
                </c:pt>
                <c:pt idx="92">
                  <c:v>1.4871231E-2</c:v>
                </c:pt>
                <c:pt idx="93">
                  <c:v>1.1224206E-2</c:v>
                </c:pt>
                <c:pt idx="94">
                  <c:v>1.0014029000000001E-2</c:v>
                </c:pt>
                <c:pt idx="95">
                  <c:v>8.9911390000000004E-3</c:v>
                </c:pt>
                <c:pt idx="96">
                  <c:v>1.2024982E-2</c:v>
                </c:pt>
                <c:pt idx="97">
                  <c:v>1.5530159E-2</c:v>
                </c:pt>
                <c:pt idx="98">
                  <c:v>1.8081094999999998E-2</c:v>
                </c:pt>
                <c:pt idx="99">
                  <c:v>2.0132306999999999E-2</c:v>
                </c:pt>
                <c:pt idx="100">
                  <c:v>2.3204758999999998E-2</c:v>
                </c:pt>
                <c:pt idx="101">
                  <c:v>2.4354674E-2</c:v>
                </c:pt>
                <c:pt idx="102">
                  <c:v>2.4108048999999999E-2</c:v>
                </c:pt>
                <c:pt idx="103">
                  <c:v>2.4068513999999999E-2</c:v>
                </c:pt>
                <c:pt idx="104">
                  <c:v>2.3649089000000002E-2</c:v>
                </c:pt>
                <c:pt idx="105">
                  <c:v>2.2453319999999999E-2</c:v>
                </c:pt>
                <c:pt idx="106">
                  <c:v>2.0738673999999999E-2</c:v>
                </c:pt>
                <c:pt idx="107">
                  <c:v>1.8809846000000002E-2</c:v>
                </c:pt>
                <c:pt idx="108">
                  <c:v>1.6621865E-2</c:v>
                </c:pt>
                <c:pt idx="109">
                  <c:v>1.434948E-2</c:v>
                </c:pt>
                <c:pt idx="110">
                  <c:v>1.2484815E-2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4AB9-4600-BB21-0376E8F3A18E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'\AWPPG\Data\SH\4class\female\train\[female_TrainData_0903.xlsx]Sheet1'!$D$869:$DT$869</c:f>
              <c:numCache>
                <c:formatCode>General</c:formatCode>
                <c:ptCount val="121"/>
                <c:pt idx="0">
                  <c:v>5.974938E-3</c:v>
                </c:pt>
                <c:pt idx="1">
                  <c:v>1.0297074999999999E-2</c:v>
                </c:pt>
                <c:pt idx="2">
                  <c:v>1.6934369000000001E-2</c:v>
                </c:pt>
                <c:pt idx="3">
                  <c:v>2.2950551999999999E-2</c:v>
                </c:pt>
                <c:pt idx="4">
                  <c:v>2.4911946000000001E-2</c:v>
                </c:pt>
                <c:pt idx="5">
                  <c:v>2.2969962999999999E-2</c:v>
                </c:pt>
                <c:pt idx="6">
                  <c:v>1.8924852999999998E-2</c:v>
                </c:pt>
                <c:pt idx="7">
                  <c:v>1.4326442999999999E-2</c:v>
                </c:pt>
                <c:pt idx="8">
                  <c:v>9.4043119999999997E-3</c:v>
                </c:pt>
                <c:pt idx="9">
                  <c:v>5.2061733000000002E-3</c:v>
                </c:pt>
                <c:pt idx="10">
                  <c:v>1.5331939000000001E-3</c:v>
                </c:pt>
                <c:pt idx="11">
                  <c:v>8.6700000000000007E-5</c:v>
                </c:pt>
                <c:pt idx="12">
                  <c:v>2.275113E-3</c:v>
                </c:pt>
                <c:pt idx="13">
                  <c:v>7.4808006000000003E-3</c:v>
                </c:pt>
                <c:pt idx="14">
                  <c:v>1.2781605999999999E-2</c:v>
                </c:pt>
                <c:pt idx="15">
                  <c:v>1.4829393499999999E-2</c:v>
                </c:pt>
                <c:pt idx="16">
                  <c:v>1.2080552E-2</c:v>
                </c:pt>
                <c:pt idx="17">
                  <c:v>6.3797673000000003E-3</c:v>
                </c:pt>
                <c:pt idx="18">
                  <c:v>2.1108253999999999E-3</c:v>
                </c:pt>
                <c:pt idx="19">
                  <c:v>0</c:v>
                </c:pt>
                <c:pt idx="20">
                  <c:v>0</c:v>
                </c:pt>
                <c:pt idx="21">
                  <c:v>2.9228990000000001E-3</c:v>
                </c:pt>
                <c:pt idx="22">
                  <c:v>9.1703900000000005E-3</c:v>
                </c:pt>
                <c:pt idx="23">
                  <c:v>1.7529920000000001E-2</c:v>
                </c:pt>
                <c:pt idx="24">
                  <c:v>2.6669418E-2</c:v>
                </c:pt>
                <c:pt idx="25">
                  <c:v>3.2384213000000002E-2</c:v>
                </c:pt>
                <c:pt idx="26">
                  <c:v>3.5252209999999999E-2</c:v>
                </c:pt>
                <c:pt idx="27">
                  <c:v>3.4879502E-2</c:v>
                </c:pt>
                <c:pt idx="28">
                  <c:v>3.4043957E-2</c:v>
                </c:pt>
                <c:pt idx="29">
                  <c:v>3.3518187999999997E-2</c:v>
                </c:pt>
                <c:pt idx="30">
                  <c:v>3.3814915000000001E-2</c:v>
                </c:pt>
                <c:pt idx="31">
                  <c:v>3.4887309999999998E-2</c:v>
                </c:pt>
                <c:pt idx="32">
                  <c:v>3.8291502999999998E-2</c:v>
                </c:pt>
                <c:pt idx="33">
                  <c:v>4.4380049999999997E-2</c:v>
                </c:pt>
                <c:pt idx="34">
                  <c:v>5.2927464E-2</c:v>
                </c:pt>
                <c:pt idx="35">
                  <c:v>6.2187760000000002E-2</c:v>
                </c:pt>
                <c:pt idx="36">
                  <c:v>6.9851709999999997E-2</c:v>
                </c:pt>
                <c:pt idx="37">
                  <c:v>7.4658790000000003E-2</c:v>
                </c:pt>
                <c:pt idx="38">
                  <c:v>7.5100470000000003E-2</c:v>
                </c:pt>
                <c:pt idx="39">
                  <c:v>7.2228744999999997E-2</c:v>
                </c:pt>
                <c:pt idx="40">
                  <c:v>6.6671900000000006E-2</c:v>
                </c:pt>
                <c:pt idx="41">
                  <c:v>6.0850046999999997E-2</c:v>
                </c:pt>
                <c:pt idx="42">
                  <c:v>5.5733329999999998E-2</c:v>
                </c:pt>
                <c:pt idx="43">
                  <c:v>5.1381375999999999E-2</c:v>
                </c:pt>
                <c:pt idx="44">
                  <c:v>4.9057379999999998E-2</c:v>
                </c:pt>
                <c:pt idx="45">
                  <c:v>4.7802064999999998E-2</c:v>
                </c:pt>
                <c:pt idx="46">
                  <c:v>4.5744819999999999E-2</c:v>
                </c:pt>
                <c:pt idx="47">
                  <c:v>4.1548290000000002E-2</c:v>
                </c:pt>
                <c:pt idx="48">
                  <c:v>3.6331806000000001E-2</c:v>
                </c:pt>
                <c:pt idx="49">
                  <c:v>3.3722259999999997E-2</c:v>
                </c:pt>
                <c:pt idx="50">
                  <c:v>3.4209043000000001E-2</c:v>
                </c:pt>
                <c:pt idx="51">
                  <c:v>3.6158264000000002E-2</c:v>
                </c:pt>
                <c:pt idx="52">
                  <c:v>3.8656082000000001E-2</c:v>
                </c:pt>
                <c:pt idx="53">
                  <c:v>4.2411619999999997E-2</c:v>
                </c:pt>
                <c:pt idx="54">
                  <c:v>4.9066722E-2</c:v>
                </c:pt>
                <c:pt idx="55">
                  <c:v>5.8124974000000003E-2</c:v>
                </c:pt>
                <c:pt idx="56">
                  <c:v>6.4904699999999996E-2</c:v>
                </c:pt>
                <c:pt idx="57">
                  <c:v>6.8499749999999998E-2</c:v>
                </c:pt>
                <c:pt idx="58">
                  <c:v>6.8739889999999998E-2</c:v>
                </c:pt>
                <c:pt idx="59">
                  <c:v>6.5069890000000005E-2</c:v>
                </c:pt>
                <c:pt idx="60">
                  <c:v>5.8240710000000001E-2</c:v>
                </c:pt>
                <c:pt idx="61">
                  <c:v>4.9941774000000001E-2</c:v>
                </c:pt>
                <c:pt idx="62">
                  <c:v>4.4057574000000002E-2</c:v>
                </c:pt>
                <c:pt idx="63">
                  <c:v>4.1804639999999997E-2</c:v>
                </c:pt>
                <c:pt idx="64">
                  <c:v>4.2080737999999999E-2</c:v>
                </c:pt>
                <c:pt idx="65">
                  <c:v>4.1596702999999999E-2</c:v>
                </c:pt>
                <c:pt idx="66">
                  <c:v>3.9518169999999998E-2</c:v>
                </c:pt>
                <c:pt idx="67">
                  <c:v>3.5989742999999998E-2</c:v>
                </c:pt>
                <c:pt idx="68">
                  <c:v>3.151615E-2</c:v>
                </c:pt>
                <c:pt idx="69">
                  <c:v>2.6306000999999999E-2</c:v>
                </c:pt>
                <c:pt idx="70">
                  <c:v>2.2150671E-2</c:v>
                </c:pt>
                <c:pt idx="71">
                  <c:v>1.9969056999999998E-2</c:v>
                </c:pt>
                <c:pt idx="72">
                  <c:v>1.9147212E-2</c:v>
                </c:pt>
                <c:pt idx="73">
                  <c:v>1.7037472000000001E-2</c:v>
                </c:pt>
                <c:pt idx="74">
                  <c:v>1.1697384999999999E-2</c:v>
                </c:pt>
                <c:pt idx="75">
                  <c:v>4.60188E-3</c:v>
                </c:pt>
                <c:pt idx="76">
                  <c:v>0</c:v>
                </c:pt>
                <c:pt idx="77">
                  <c:v>1.1953549999999999E-3</c:v>
                </c:pt>
                <c:pt idx="78">
                  <c:v>7.5453350000000002E-3</c:v>
                </c:pt>
                <c:pt idx="79">
                  <c:v>1.4506692999999999E-2</c:v>
                </c:pt>
                <c:pt idx="80">
                  <c:v>1.7270923000000001E-2</c:v>
                </c:pt>
                <c:pt idx="81">
                  <c:v>1.5054869E-2</c:v>
                </c:pt>
                <c:pt idx="82">
                  <c:v>1.0557333E-2</c:v>
                </c:pt>
                <c:pt idx="83">
                  <c:v>7.7774150000000002E-3</c:v>
                </c:pt>
                <c:pt idx="84">
                  <c:v>9.2559359999999993E-3</c:v>
                </c:pt>
                <c:pt idx="85">
                  <c:v>1.4631747000000001E-2</c:v>
                </c:pt>
                <c:pt idx="86">
                  <c:v>2.1782777999999999E-2</c:v>
                </c:pt>
                <c:pt idx="87">
                  <c:v>2.8060269999999998E-2</c:v>
                </c:pt>
                <c:pt idx="88">
                  <c:v>3.1685459999999999E-2</c:v>
                </c:pt>
                <c:pt idx="89">
                  <c:v>3.0905405E-2</c:v>
                </c:pt>
                <c:pt idx="90">
                  <c:v>2.7115087999999999E-2</c:v>
                </c:pt>
                <c:pt idx="91">
                  <c:v>2.1174724999999998E-2</c:v>
                </c:pt>
                <c:pt idx="92">
                  <c:v>1.4871231E-2</c:v>
                </c:pt>
                <c:pt idx="93">
                  <c:v>1.1224206E-2</c:v>
                </c:pt>
                <c:pt idx="94">
                  <c:v>1.0014029000000001E-2</c:v>
                </c:pt>
                <c:pt idx="95">
                  <c:v>8.9911390000000004E-3</c:v>
                </c:pt>
                <c:pt idx="96">
                  <c:v>1.2024982E-2</c:v>
                </c:pt>
                <c:pt idx="97">
                  <c:v>1.5530159E-2</c:v>
                </c:pt>
                <c:pt idx="98">
                  <c:v>1.8081094999999998E-2</c:v>
                </c:pt>
                <c:pt idx="99">
                  <c:v>2.0132306999999999E-2</c:v>
                </c:pt>
                <c:pt idx="100">
                  <c:v>2.3204758999999998E-2</c:v>
                </c:pt>
                <c:pt idx="101">
                  <c:v>2.4354674E-2</c:v>
                </c:pt>
                <c:pt idx="102">
                  <c:v>2.4108048999999999E-2</c:v>
                </c:pt>
                <c:pt idx="103">
                  <c:v>2.4068513999999999E-2</c:v>
                </c:pt>
                <c:pt idx="104">
                  <c:v>2.3649089000000002E-2</c:v>
                </c:pt>
                <c:pt idx="105">
                  <c:v>2.2453319999999999E-2</c:v>
                </c:pt>
                <c:pt idx="106">
                  <c:v>2.0738673999999999E-2</c:v>
                </c:pt>
                <c:pt idx="107">
                  <c:v>1.8809846000000002E-2</c:v>
                </c:pt>
                <c:pt idx="108">
                  <c:v>1.6621865E-2</c:v>
                </c:pt>
                <c:pt idx="109">
                  <c:v>1.434948E-2</c:v>
                </c:pt>
                <c:pt idx="110">
                  <c:v>1.2484815E-2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AB9-4600-BB21-0376E8F3A18E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'\AWPPG\Data\SH\4class\female\train\[female_TrainData_0903.xlsx]Sheet1'!$D$870:$DT$870</c:f>
              <c:numCache>
                <c:formatCode>General</c:formatCode>
                <c:ptCount val="121"/>
                <c:pt idx="0">
                  <c:v>5.974938E-3</c:v>
                </c:pt>
                <c:pt idx="1">
                  <c:v>1.0297074999999999E-2</c:v>
                </c:pt>
                <c:pt idx="2">
                  <c:v>1.6934369000000001E-2</c:v>
                </c:pt>
                <c:pt idx="3">
                  <c:v>2.2950551999999999E-2</c:v>
                </c:pt>
                <c:pt idx="4">
                  <c:v>2.4911946000000001E-2</c:v>
                </c:pt>
                <c:pt idx="5">
                  <c:v>2.2969962999999999E-2</c:v>
                </c:pt>
                <c:pt idx="6">
                  <c:v>1.8924852999999998E-2</c:v>
                </c:pt>
                <c:pt idx="7">
                  <c:v>1.4326442999999999E-2</c:v>
                </c:pt>
                <c:pt idx="8">
                  <c:v>9.4043119999999997E-3</c:v>
                </c:pt>
                <c:pt idx="9">
                  <c:v>5.2061733000000002E-3</c:v>
                </c:pt>
                <c:pt idx="10">
                  <c:v>1.5331939000000001E-3</c:v>
                </c:pt>
                <c:pt idx="11">
                  <c:v>8.6700000000000007E-5</c:v>
                </c:pt>
                <c:pt idx="12">
                  <c:v>2.275113E-3</c:v>
                </c:pt>
                <c:pt idx="13">
                  <c:v>7.4808006000000003E-3</c:v>
                </c:pt>
                <c:pt idx="14">
                  <c:v>1.2781605999999999E-2</c:v>
                </c:pt>
                <c:pt idx="15">
                  <c:v>1.4829393499999999E-2</c:v>
                </c:pt>
                <c:pt idx="16">
                  <c:v>1.2080552E-2</c:v>
                </c:pt>
                <c:pt idx="17">
                  <c:v>6.3797673000000003E-3</c:v>
                </c:pt>
                <c:pt idx="18">
                  <c:v>2.1108253999999999E-3</c:v>
                </c:pt>
                <c:pt idx="19">
                  <c:v>0</c:v>
                </c:pt>
                <c:pt idx="20">
                  <c:v>0</c:v>
                </c:pt>
                <c:pt idx="21">
                  <c:v>2.9228990000000001E-3</c:v>
                </c:pt>
                <c:pt idx="22">
                  <c:v>9.1703900000000005E-3</c:v>
                </c:pt>
                <c:pt idx="23">
                  <c:v>1.7529920000000001E-2</c:v>
                </c:pt>
                <c:pt idx="24">
                  <c:v>2.6669418E-2</c:v>
                </c:pt>
                <c:pt idx="25">
                  <c:v>3.2384213000000002E-2</c:v>
                </c:pt>
                <c:pt idx="26">
                  <c:v>3.5252209999999999E-2</c:v>
                </c:pt>
                <c:pt idx="27">
                  <c:v>3.4879502E-2</c:v>
                </c:pt>
                <c:pt idx="28">
                  <c:v>3.4043957E-2</c:v>
                </c:pt>
                <c:pt idx="29">
                  <c:v>3.3518187999999997E-2</c:v>
                </c:pt>
                <c:pt idx="30">
                  <c:v>3.3814915000000001E-2</c:v>
                </c:pt>
                <c:pt idx="31">
                  <c:v>3.4887309999999998E-2</c:v>
                </c:pt>
                <c:pt idx="32">
                  <c:v>3.8291502999999998E-2</c:v>
                </c:pt>
                <c:pt idx="33">
                  <c:v>4.4380049999999997E-2</c:v>
                </c:pt>
                <c:pt idx="34">
                  <c:v>5.2927464E-2</c:v>
                </c:pt>
                <c:pt idx="35">
                  <c:v>6.2187760000000002E-2</c:v>
                </c:pt>
                <c:pt idx="36">
                  <c:v>6.9851709999999997E-2</c:v>
                </c:pt>
                <c:pt idx="37">
                  <c:v>7.4658790000000003E-2</c:v>
                </c:pt>
                <c:pt idx="38">
                  <c:v>7.5100470000000003E-2</c:v>
                </c:pt>
                <c:pt idx="39">
                  <c:v>7.2228744999999997E-2</c:v>
                </c:pt>
                <c:pt idx="40">
                  <c:v>6.6671900000000006E-2</c:v>
                </c:pt>
                <c:pt idx="41">
                  <c:v>6.0850046999999997E-2</c:v>
                </c:pt>
                <c:pt idx="42">
                  <c:v>5.5733329999999998E-2</c:v>
                </c:pt>
                <c:pt idx="43">
                  <c:v>5.1381375999999999E-2</c:v>
                </c:pt>
                <c:pt idx="44">
                  <c:v>4.9057379999999998E-2</c:v>
                </c:pt>
                <c:pt idx="45">
                  <c:v>4.7802064999999998E-2</c:v>
                </c:pt>
                <c:pt idx="46">
                  <c:v>4.5744819999999999E-2</c:v>
                </c:pt>
                <c:pt idx="47">
                  <c:v>4.1548290000000002E-2</c:v>
                </c:pt>
                <c:pt idx="48">
                  <c:v>3.6331806000000001E-2</c:v>
                </c:pt>
                <c:pt idx="49">
                  <c:v>3.3722259999999997E-2</c:v>
                </c:pt>
                <c:pt idx="50">
                  <c:v>3.4209043000000001E-2</c:v>
                </c:pt>
                <c:pt idx="51">
                  <c:v>3.6158264000000002E-2</c:v>
                </c:pt>
                <c:pt idx="52">
                  <c:v>3.8656082000000001E-2</c:v>
                </c:pt>
                <c:pt idx="53">
                  <c:v>4.2411619999999997E-2</c:v>
                </c:pt>
                <c:pt idx="54">
                  <c:v>4.9066722E-2</c:v>
                </c:pt>
                <c:pt idx="55">
                  <c:v>5.8124974000000003E-2</c:v>
                </c:pt>
                <c:pt idx="56">
                  <c:v>6.4904699999999996E-2</c:v>
                </c:pt>
                <c:pt idx="57">
                  <c:v>6.8499749999999998E-2</c:v>
                </c:pt>
                <c:pt idx="58">
                  <c:v>6.8739889999999998E-2</c:v>
                </c:pt>
                <c:pt idx="59">
                  <c:v>6.5069890000000005E-2</c:v>
                </c:pt>
                <c:pt idx="60">
                  <c:v>5.8240710000000001E-2</c:v>
                </c:pt>
                <c:pt idx="61">
                  <c:v>4.9941774000000001E-2</c:v>
                </c:pt>
                <c:pt idx="62">
                  <c:v>4.4057574000000002E-2</c:v>
                </c:pt>
                <c:pt idx="63">
                  <c:v>4.1804639999999997E-2</c:v>
                </c:pt>
                <c:pt idx="64">
                  <c:v>4.2080737999999999E-2</c:v>
                </c:pt>
                <c:pt idx="65">
                  <c:v>4.1596702999999999E-2</c:v>
                </c:pt>
                <c:pt idx="66">
                  <c:v>3.9518169999999998E-2</c:v>
                </c:pt>
                <c:pt idx="67">
                  <c:v>3.5989742999999998E-2</c:v>
                </c:pt>
                <c:pt idx="68">
                  <c:v>3.151615E-2</c:v>
                </c:pt>
                <c:pt idx="69">
                  <c:v>2.6306000999999999E-2</c:v>
                </c:pt>
                <c:pt idx="70">
                  <c:v>2.2150671E-2</c:v>
                </c:pt>
                <c:pt idx="71">
                  <c:v>1.9969056999999998E-2</c:v>
                </c:pt>
                <c:pt idx="72">
                  <c:v>1.9147212E-2</c:v>
                </c:pt>
                <c:pt idx="73">
                  <c:v>1.7037472000000001E-2</c:v>
                </c:pt>
                <c:pt idx="74">
                  <c:v>1.1697384999999999E-2</c:v>
                </c:pt>
                <c:pt idx="75">
                  <c:v>4.60188E-3</c:v>
                </c:pt>
                <c:pt idx="76">
                  <c:v>0</c:v>
                </c:pt>
                <c:pt idx="77">
                  <c:v>1.1953549999999999E-3</c:v>
                </c:pt>
                <c:pt idx="78">
                  <c:v>7.5453350000000002E-3</c:v>
                </c:pt>
                <c:pt idx="79">
                  <c:v>1.4506692999999999E-2</c:v>
                </c:pt>
                <c:pt idx="80">
                  <c:v>1.7270923000000001E-2</c:v>
                </c:pt>
                <c:pt idx="81">
                  <c:v>1.5054869E-2</c:v>
                </c:pt>
                <c:pt idx="82">
                  <c:v>1.0557333E-2</c:v>
                </c:pt>
                <c:pt idx="83">
                  <c:v>7.7774150000000002E-3</c:v>
                </c:pt>
                <c:pt idx="84">
                  <c:v>9.2559359999999993E-3</c:v>
                </c:pt>
                <c:pt idx="85">
                  <c:v>1.4631747000000001E-2</c:v>
                </c:pt>
                <c:pt idx="86">
                  <c:v>2.1782777999999999E-2</c:v>
                </c:pt>
                <c:pt idx="87">
                  <c:v>2.8060269999999998E-2</c:v>
                </c:pt>
                <c:pt idx="88">
                  <c:v>3.1685459999999999E-2</c:v>
                </c:pt>
                <c:pt idx="89">
                  <c:v>3.0905405E-2</c:v>
                </c:pt>
                <c:pt idx="90">
                  <c:v>2.7115087999999999E-2</c:v>
                </c:pt>
                <c:pt idx="91">
                  <c:v>2.1174724999999998E-2</c:v>
                </c:pt>
                <c:pt idx="92">
                  <c:v>1.4871231E-2</c:v>
                </c:pt>
                <c:pt idx="93">
                  <c:v>1.1224206E-2</c:v>
                </c:pt>
                <c:pt idx="94">
                  <c:v>1.0014029000000001E-2</c:v>
                </c:pt>
                <c:pt idx="95">
                  <c:v>8.9911390000000004E-3</c:v>
                </c:pt>
                <c:pt idx="96">
                  <c:v>1.2024982E-2</c:v>
                </c:pt>
                <c:pt idx="97">
                  <c:v>1.5530159E-2</c:v>
                </c:pt>
                <c:pt idx="98">
                  <c:v>1.8081094999999998E-2</c:v>
                </c:pt>
                <c:pt idx="99">
                  <c:v>2.0132306999999999E-2</c:v>
                </c:pt>
                <c:pt idx="100">
                  <c:v>2.3204758999999998E-2</c:v>
                </c:pt>
                <c:pt idx="101">
                  <c:v>2.4354674E-2</c:v>
                </c:pt>
                <c:pt idx="102">
                  <c:v>2.4108048999999999E-2</c:v>
                </c:pt>
                <c:pt idx="103">
                  <c:v>2.4068513999999999E-2</c:v>
                </c:pt>
                <c:pt idx="104">
                  <c:v>2.3649089000000002E-2</c:v>
                </c:pt>
                <c:pt idx="105">
                  <c:v>2.2453319999999999E-2</c:v>
                </c:pt>
                <c:pt idx="106">
                  <c:v>2.0738673999999999E-2</c:v>
                </c:pt>
                <c:pt idx="107">
                  <c:v>1.8809846000000002E-2</c:v>
                </c:pt>
                <c:pt idx="108">
                  <c:v>1.6621865E-2</c:v>
                </c:pt>
                <c:pt idx="109">
                  <c:v>1.434948E-2</c:v>
                </c:pt>
                <c:pt idx="110">
                  <c:v>1.2484815E-2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4AB9-4600-BB21-0376E8F3A18E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'\AWPPG\Data\SH\4class\female\train\[female_TrainData_0903.xlsx]Sheet1'!$D$871:$DT$871</c:f>
              <c:numCache>
                <c:formatCode>General</c:formatCode>
                <c:ptCount val="121"/>
                <c:pt idx="0">
                  <c:v>6.4399999999999993E-5</c:v>
                </c:pt>
                <c:pt idx="1">
                  <c:v>5.3378490000000004E-3</c:v>
                </c:pt>
                <c:pt idx="2">
                  <c:v>1.2466776000000001E-2</c:v>
                </c:pt>
                <c:pt idx="3">
                  <c:v>2.0024460000000001E-2</c:v>
                </c:pt>
                <c:pt idx="4">
                  <c:v>2.2762821999999999E-2</c:v>
                </c:pt>
                <c:pt idx="5">
                  <c:v>2.1525507999999999E-2</c:v>
                </c:pt>
                <c:pt idx="6">
                  <c:v>1.8106500000000001E-2</c:v>
                </c:pt>
                <c:pt idx="7">
                  <c:v>1.3816782E-2</c:v>
                </c:pt>
                <c:pt idx="8">
                  <c:v>8.7851960000000003E-3</c:v>
                </c:pt>
                <c:pt idx="9">
                  <c:v>3.9908964999999996E-3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4.1679543999999999E-3</c:v>
                </c:pt>
                <c:pt idx="14">
                  <c:v>9.5012540000000006E-3</c:v>
                </c:pt>
                <c:pt idx="15">
                  <c:v>1.2104413E-2</c:v>
                </c:pt>
                <c:pt idx="16">
                  <c:v>1.0414061E-2</c:v>
                </c:pt>
                <c:pt idx="17">
                  <c:v>5.8844819999999999E-3</c:v>
                </c:pt>
                <c:pt idx="18">
                  <c:v>2.3248940000000001E-3</c:v>
                </c:pt>
                <c:pt idx="19">
                  <c:v>4.2200000000000001E-4</c:v>
                </c:pt>
                <c:pt idx="20">
                  <c:v>3.6900000000000002E-4</c:v>
                </c:pt>
                <c:pt idx="21">
                  <c:v>2.8883207E-3</c:v>
                </c:pt>
                <c:pt idx="22">
                  <c:v>8.0643360000000001E-3</c:v>
                </c:pt>
                <c:pt idx="23">
                  <c:v>1.5034212E-2</c:v>
                </c:pt>
                <c:pt idx="24">
                  <c:v>2.3011324999999999E-2</c:v>
                </c:pt>
                <c:pt idx="25">
                  <c:v>2.8068705999999999E-2</c:v>
                </c:pt>
                <c:pt idx="26">
                  <c:v>3.0929027000000001E-2</c:v>
                </c:pt>
                <c:pt idx="27">
                  <c:v>3.1026613000000001E-2</c:v>
                </c:pt>
                <c:pt idx="28">
                  <c:v>3.0799828000000001E-2</c:v>
                </c:pt>
                <c:pt idx="29">
                  <c:v>3.1009622000000001E-2</c:v>
                </c:pt>
                <c:pt idx="30">
                  <c:v>3.2033246000000001E-2</c:v>
                </c:pt>
                <c:pt idx="31">
                  <c:v>3.3812254999999999E-2</c:v>
                </c:pt>
                <c:pt idx="32">
                  <c:v>3.7601896000000003E-2</c:v>
                </c:pt>
                <c:pt idx="33">
                  <c:v>4.3927214999999999E-2</c:v>
                </c:pt>
                <c:pt idx="34">
                  <c:v>5.2457905999999999E-2</c:v>
                </c:pt>
                <c:pt idx="35">
                  <c:v>6.1806194000000002E-2</c:v>
                </c:pt>
                <c:pt idx="36">
                  <c:v>6.9732286000000004E-2</c:v>
                </c:pt>
                <c:pt idx="37">
                  <c:v>7.4819095000000002E-2</c:v>
                </c:pt>
                <c:pt idx="38">
                  <c:v>7.5476479999999999E-2</c:v>
                </c:pt>
                <c:pt idx="39">
                  <c:v>7.2360665000000005E-2</c:v>
                </c:pt>
                <c:pt idx="40">
                  <c:v>6.5927200000000005E-2</c:v>
                </c:pt>
                <c:pt idx="41">
                  <c:v>5.8561224000000002E-2</c:v>
                </c:pt>
                <c:pt idx="42">
                  <c:v>5.1907862999999999E-2</c:v>
                </c:pt>
                <c:pt idx="43">
                  <c:v>4.6831159999999997E-2</c:v>
                </c:pt>
                <c:pt idx="44">
                  <c:v>4.4908996999999999E-2</c:v>
                </c:pt>
                <c:pt idx="45">
                  <c:v>4.4833004000000003E-2</c:v>
                </c:pt>
                <c:pt idx="46">
                  <c:v>4.3907367000000003E-2</c:v>
                </c:pt>
                <c:pt idx="47">
                  <c:v>4.0265277000000002E-2</c:v>
                </c:pt>
                <c:pt idx="48">
                  <c:v>3.5090509999999998E-2</c:v>
                </c:pt>
                <c:pt idx="49">
                  <c:v>3.1992215999999997E-2</c:v>
                </c:pt>
                <c:pt idx="50">
                  <c:v>3.1801067000000002E-2</c:v>
                </c:pt>
                <c:pt idx="51">
                  <c:v>3.331866E-2</c:v>
                </c:pt>
                <c:pt idx="52">
                  <c:v>3.6018572999999998E-2</c:v>
                </c:pt>
                <c:pt idx="53">
                  <c:v>4.0542025000000002E-2</c:v>
                </c:pt>
                <c:pt idx="54">
                  <c:v>4.7917563000000003E-2</c:v>
                </c:pt>
                <c:pt idx="55">
                  <c:v>5.733854E-2</c:v>
                </c:pt>
                <c:pt idx="56">
                  <c:v>6.4403914000000007E-2</c:v>
                </c:pt>
                <c:pt idx="57">
                  <c:v>6.8717054999999999E-2</c:v>
                </c:pt>
                <c:pt idx="58">
                  <c:v>7.0307750000000002E-2</c:v>
                </c:pt>
                <c:pt idx="59">
                  <c:v>6.8110210000000004E-2</c:v>
                </c:pt>
                <c:pt idx="60">
                  <c:v>6.1890849999999997E-2</c:v>
                </c:pt>
                <c:pt idx="61">
                  <c:v>5.3376912999999998E-2</c:v>
                </c:pt>
                <c:pt idx="62">
                  <c:v>4.6677332000000002E-2</c:v>
                </c:pt>
                <c:pt idx="63">
                  <c:v>4.3291382000000003E-2</c:v>
                </c:pt>
                <c:pt idx="64">
                  <c:v>4.2115300000000001E-2</c:v>
                </c:pt>
                <c:pt idx="65">
                  <c:v>4.026892E-2</c:v>
                </c:pt>
                <c:pt idx="66">
                  <c:v>3.7970445999999998E-2</c:v>
                </c:pt>
                <c:pt idx="67">
                  <c:v>3.6143097999999999E-2</c:v>
                </c:pt>
                <c:pt idx="68">
                  <c:v>3.4721920000000003E-2</c:v>
                </c:pt>
                <c:pt idx="69">
                  <c:v>3.1893138000000001E-2</c:v>
                </c:pt>
                <c:pt idx="70">
                  <c:v>2.7808335E-2</c:v>
                </c:pt>
                <c:pt idx="71">
                  <c:v>2.3435551999999998E-2</c:v>
                </c:pt>
                <c:pt idx="72">
                  <c:v>1.9528516999999999E-2</c:v>
                </c:pt>
                <c:pt idx="73">
                  <c:v>1.5130380000000001E-2</c:v>
                </c:pt>
                <c:pt idx="74">
                  <c:v>9.3576370000000002E-3</c:v>
                </c:pt>
                <c:pt idx="75">
                  <c:v>3.6394848E-3</c:v>
                </c:pt>
                <c:pt idx="76">
                  <c:v>1.1650835000000001E-3</c:v>
                </c:pt>
                <c:pt idx="77">
                  <c:v>3.8054497E-3</c:v>
                </c:pt>
                <c:pt idx="78">
                  <c:v>1.0147444E-2</c:v>
                </c:pt>
                <c:pt idx="79">
                  <c:v>1.6223602E-2</c:v>
                </c:pt>
                <c:pt idx="80">
                  <c:v>1.8160602000000001E-2</c:v>
                </c:pt>
                <c:pt idx="81">
                  <c:v>1.5449548E-2</c:v>
                </c:pt>
                <c:pt idx="82">
                  <c:v>1.0445454E-2</c:v>
                </c:pt>
                <c:pt idx="83">
                  <c:v>6.7628480000000001E-3</c:v>
                </c:pt>
                <c:pt idx="84">
                  <c:v>7.0490845999999999E-3</c:v>
                </c:pt>
                <c:pt idx="85">
                  <c:v>1.1600911E-2</c:v>
                </c:pt>
                <c:pt idx="86">
                  <c:v>1.8929949000000001E-2</c:v>
                </c:pt>
                <c:pt idx="87">
                  <c:v>2.6422500000000002E-2</c:v>
                </c:pt>
                <c:pt idx="88">
                  <c:v>3.2007463E-2</c:v>
                </c:pt>
                <c:pt idx="89">
                  <c:v>3.351469E-2</c:v>
                </c:pt>
                <c:pt idx="90">
                  <c:v>3.1610633999999999E-2</c:v>
                </c:pt>
                <c:pt idx="91">
                  <c:v>2.6975458000000001E-2</c:v>
                </c:pt>
                <c:pt idx="92">
                  <c:v>2.1067203999999999E-2</c:v>
                </c:pt>
                <c:pt idx="93">
                  <c:v>1.6981887000000001E-2</c:v>
                </c:pt>
                <c:pt idx="94">
                  <c:v>1.47412745E-2</c:v>
                </c:pt>
                <c:pt idx="95">
                  <c:v>1.242156E-2</c:v>
                </c:pt>
                <c:pt idx="96">
                  <c:v>1.3882995E-2</c:v>
                </c:pt>
                <c:pt idx="97">
                  <c:v>1.5953625999999999E-2</c:v>
                </c:pt>
                <c:pt idx="98">
                  <c:v>1.7408839999999998E-2</c:v>
                </c:pt>
                <c:pt idx="99">
                  <c:v>1.8717755999999999E-2</c:v>
                </c:pt>
                <c:pt idx="100">
                  <c:v>2.1356044000000001E-2</c:v>
                </c:pt>
                <c:pt idx="101">
                  <c:v>2.2370850000000001E-2</c:v>
                </c:pt>
                <c:pt idx="102">
                  <c:v>2.2366976E-2</c:v>
                </c:pt>
                <c:pt idx="103">
                  <c:v>2.2652843999999998E-2</c:v>
                </c:pt>
                <c:pt idx="104">
                  <c:v>2.2537445999999999E-2</c:v>
                </c:pt>
                <c:pt idx="105">
                  <c:v>2.1612099999999999E-2</c:v>
                </c:pt>
                <c:pt idx="106">
                  <c:v>2.007254E-2</c:v>
                </c:pt>
                <c:pt idx="107">
                  <c:v>1.821118E-2</c:v>
                </c:pt>
                <c:pt idx="108">
                  <c:v>1.5925519999999999E-2</c:v>
                </c:pt>
                <c:pt idx="109">
                  <c:v>1.3382586E-2</c:v>
                </c:pt>
                <c:pt idx="110">
                  <c:v>1.1126664E-2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4AB9-4600-BB21-0376E8F3A18E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'\AWPPG\Data\SH\4class\female\train\[female_TrainData_0903.xlsx]Sheet1'!$D$872:$DT$872</c:f>
              <c:numCache>
                <c:formatCode>General</c:formatCode>
                <c:ptCount val="121"/>
                <c:pt idx="0">
                  <c:v>6.4399999999999993E-5</c:v>
                </c:pt>
                <c:pt idx="1">
                  <c:v>5.3378490000000004E-3</c:v>
                </c:pt>
                <c:pt idx="2">
                  <c:v>1.2466776000000001E-2</c:v>
                </c:pt>
                <c:pt idx="3">
                  <c:v>2.0024460000000001E-2</c:v>
                </c:pt>
                <c:pt idx="4">
                  <c:v>2.2762821999999999E-2</c:v>
                </c:pt>
                <c:pt idx="5">
                  <c:v>2.1525507999999999E-2</c:v>
                </c:pt>
                <c:pt idx="6">
                  <c:v>1.8106500000000001E-2</c:v>
                </c:pt>
                <c:pt idx="7">
                  <c:v>1.3816782E-2</c:v>
                </c:pt>
                <c:pt idx="8">
                  <c:v>8.7851960000000003E-3</c:v>
                </c:pt>
                <c:pt idx="9">
                  <c:v>3.9908964999999996E-3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4.1679543999999999E-3</c:v>
                </c:pt>
                <c:pt idx="14">
                  <c:v>9.5012540000000006E-3</c:v>
                </c:pt>
                <c:pt idx="15">
                  <c:v>1.2104413E-2</c:v>
                </c:pt>
                <c:pt idx="16">
                  <c:v>1.0414061E-2</c:v>
                </c:pt>
                <c:pt idx="17">
                  <c:v>5.8844819999999999E-3</c:v>
                </c:pt>
                <c:pt idx="18">
                  <c:v>2.3248940000000001E-3</c:v>
                </c:pt>
                <c:pt idx="19">
                  <c:v>4.2200000000000001E-4</c:v>
                </c:pt>
                <c:pt idx="20">
                  <c:v>3.6900000000000002E-4</c:v>
                </c:pt>
                <c:pt idx="21">
                  <c:v>2.8883207E-3</c:v>
                </c:pt>
                <c:pt idx="22">
                  <c:v>8.0643360000000001E-3</c:v>
                </c:pt>
                <c:pt idx="23">
                  <c:v>1.5034212E-2</c:v>
                </c:pt>
                <c:pt idx="24">
                  <c:v>2.3011324999999999E-2</c:v>
                </c:pt>
                <c:pt idx="25">
                  <c:v>2.8068705999999999E-2</c:v>
                </c:pt>
                <c:pt idx="26">
                  <c:v>3.0929027000000001E-2</c:v>
                </c:pt>
                <c:pt idx="27">
                  <c:v>3.1026613000000001E-2</c:v>
                </c:pt>
                <c:pt idx="28">
                  <c:v>3.0799828000000001E-2</c:v>
                </c:pt>
                <c:pt idx="29">
                  <c:v>3.1009622000000001E-2</c:v>
                </c:pt>
                <c:pt idx="30">
                  <c:v>3.2033246000000001E-2</c:v>
                </c:pt>
                <c:pt idx="31">
                  <c:v>3.3812254999999999E-2</c:v>
                </c:pt>
                <c:pt idx="32">
                  <c:v>3.7601896000000003E-2</c:v>
                </c:pt>
                <c:pt idx="33">
                  <c:v>4.3927214999999999E-2</c:v>
                </c:pt>
                <c:pt idx="34">
                  <c:v>5.2457905999999999E-2</c:v>
                </c:pt>
                <c:pt idx="35">
                  <c:v>6.1806194000000002E-2</c:v>
                </c:pt>
                <c:pt idx="36">
                  <c:v>6.9732286000000004E-2</c:v>
                </c:pt>
                <c:pt idx="37">
                  <c:v>7.4819095000000002E-2</c:v>
                </c:pt>
                <c:pt idx="38">
                  <c:v>7.5476479999999999E-2</c:v>
                </c:pt>
                <c:pt idx="39">
                  <c:v>7.2360665000000005E-2</c:v>
                </c:pt>
                <c:pt idx="40">
                  <c:v>6.5927200000000005E-2</c:v>
                </c:pt>
                <c:pt idx="41">
                  <c:v>5.8561224000000002E-2</c:v>
                </c:pt>
                <c:pt idx="42">
                  <c:v>5.1907862999999999E-2</c:v>
                </c:pt>
                <c:pt idx="43">
                  <c:v>4.6831159999999997E-2</c:v>
                </c:pt>
                <c:pt idx="44">
                  <c:v>4.4908996999999999E-2</c:v>
                </c:pt>
                <c:pt idx="45">
                  <c:v>4.4833004000000003E-2</c:v>
                </c:pt>
                <c:pt idx="46">
                  <c:v>4.3907367000000003E-2</c:v>
                </c:pt>
                <c:pt idx="47">
                  <c:v>4.0265277000000002E-2</c:v>
                </c:pt>
                <c:pt idx="48">
                  <c:v>3.5090509999999998E-2</c:v>
                </c:pt>
                <c:pt idx="49">
                  <c:v>3.1992215999999997E-2</c:v>
                </c:pt>
                <c:pt idx="50">
                  <c:v>3.1801067000000002E-2</c:v>
                </c:pt>
                <c:pt idx="51">
                  <c:v>3.331866E-2</c:v>
                </c:pt>
                <c:pt idx="52">
                  <c:v>3.6018572999999998E-2</c:v>
                </c:pt>
                <c:pt idx="53">
                  <c:v>4.0542025000000002E-2</c:v>
                </c:pt>
                <c:pt idx="54">
                  <c:v>4.7917563000000003E-2</c:v>
                </c:pt>
                <c:pt idx="55">
                  <c:v>5.733854E-2</c:v>
                </c:pt>
                <c:pt idx="56">
                  <c:v>6.4403914000000007E-2</c:v>
                </c:pt>
                <c:pt idx="57">
                  <c:v>6.8717054999999999E-2</c:v>
                </c:pt>
                <c:pt idx="58">
                  <c:v>7.0307750000000002E-2</c:v>
                </c:pt>
                <c:pt idx="59">
                  <c:v>6.8110210000000004E-2</c:v>
                </c:pt>
                <c:pt idx="60">
                  <c:v>6.1890849999999997E-2</c:v>
                </c:pt>
                <c:pt idx="61">
                  <c:v>5.3376912999999998E-2</c:v>
                </c:pt>
                <c:pt idx="62">
                  <c:v>4.6677332000000002E-2</c:v>
                </c:pt>
                <c:pt idx="63">
                  <c:v>4.3291382000000003E-2</c:v>
                </c:pt>
                <c:pt idx="64">
                  <c:v>4.2115300000000001E-2</c:v>
                </c:pt>
                <c:pt idx="65">
                  <c:v>4.026892E-2</c:v>
                </c:pt>
                <c:pt idx="66">
                  <c:v>3.7970445999999998E-2</c:v>
                </c:pt>
                <c:pt idx="67">
                  <c:v>3.6143097999999999E-2</c:v>
                </c:pt>
                <c:pt idx="68">
                  <c:v>3.4721920000000003E-2</c:v>
                </c:pt>
                <c:pt idx="69">
                  <c:v>3.1893138000000001E-2</c:v>
                </c:pt>
                <c:pt idx="70">
                  <c:v>2.7808335E-2</c:v>
                </c:pt>
                <c:pt idx="71">
                  <c:v>2.3435551999999998E-2</c:v>
                </c:pt>
                <c:pt idx="72">
                  <c:v>1.9528516999999999E-2</c:v>
                </c:pt>
                <c:pt idx="73">
                  <c:v>1.5130380000000001E-2</c:v>
                </c:pt>
                <c:pt idx="74">
                  <c:v>9.3576370000000002E-3</c:v>
                </c:pt>
                <c:pt idx="75">
                  <c:v>3.6394848E-3</c:v>
                </c:pt>
                <c:pt idx="76">
                  <c:v>1.1650835000000001E-3</c:v>
                </c:pt>
                <c:pt idx="77">
                  <c:v>3.8054497E-3</c:v>
                </c:pt>
                <c:pt idx="78">
                  <c:v>1.0147444E-2</c:v>
                </c:pt>
                <c:pt idx="79">
                  <c:v>1.6223602E-2</c:v>
                </c:pt>
                <c:pt idx="80">
                  <c:v>1.8160602000000001E-2</c:v>
                </c:pt>
                <c:pt idx="81">
                  <c:v>1.5449548E-2</c:v>
                </c:pt>
                <c:pt idx="82">
                  <c:v>1.0445454E-2</c:v>
                </c:pt>
                <c:pt idx="83">
                  <c:v>6.7628480000000001E-3</c:v>
                </c:pt>
                <c:pt idx="84">
                  <c:v>7.0490845999999999E-3</c:v>
                </c:pt>
                <c:pt idx="85">
                  <c:v>1.1600911E-2</c:v>
                </c:pt>
                <c:pt idx="86">
                  <c:v>1.8929949000000001E-2</c:v>
                </c:pt>
                <c:pt idx="87">
                  <c:v>2.6422500000000002E-2</c:v>
                </c:pt>
                <c:pt idx="88">
                  <c:v>3.2007463E-2</c:v>
                </c:pt>
                <c:pt idx="89">
                  <c:v>3.351469E-2</c:v>
                </c:pt>
                <c:pt idx="90">
                  <c:v>3.1610633999999999E-2</c:v>
                </c:pt>
                <c:pt idx="91">
                  <c:v>2.6975458000000001E-2</c:v>
                </c:pt>
                <c:pt idx="92">
                  <c:v>2.1067203999999999E-2</c:v>
                </c:pt>
                <c:pt idx="93">
                  <c:v>1.6981887000000001E-2</c:v>
                </c:pt>
                <c:pt idx="94">
                  <c:v>1.47412745E-2</c:v>
                </c:pt>
                <c:pt idx="95">
                  <c:v>1.242156E-2</c:v>
                </c:pt>
                <c:pt idx="96">
                  <c:v>1.3882995E-2</c:v>
                </c:pt>
                <c:pt idx="97">
                  <c:v>1.5953625999999999E-2</c:v>
                </c:pt>
                <c:pt idx="98">
                  <c:v>1.7408839999999998E-2</c:v>
                </c:pt>
                <c:pt idx="99">
                  <c:v>1.8717755999999999E-2</c:v>
                </c:pt>
                <c:pt idx="100">
                  <c:v>2.1356044000000001E-2</c:v>
                </c:pt>
                <c:pt idx="101">
                  <c:v>2.2370850000000001E-2</c:v>
                </c:pt>
                <c:pt idx="102">
                  <c:v>2.2366976E-2</c:v>
                </c:pt>
                <c:pt idx="103">
                  <c:v>2.2652843999999998E-2</c:v>
                </c:pt>
                <c:pt idx="104">
                  <c:v>2.2537445999999999E-2</c:v>
                </c:pt>
                <c:pt idx="105">
                  <c:v>2.1612099999999999E-2</c:v>
                </c:pt>
                <c:pt idx="106">
                  <c:v>2.007254E-2</c:v>
                </c:pt>
                <c:pt idx="107">
                  <c:v>1.821118E-2</c:v>
                </c:pt>
                <c:pt idx="108">
                  <c:v>1.5925519999999999E-2</c:v>
                </c:pt>
                <c:pt idx="109">
                  <c:v>1.3382586E-2</c:v>
                </c:pt>
                <c:pt idx="110">
                  <c:v>1.1126664E-2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4AB9-4600-BB21-0376E8F3A18E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'\AWPPG\Data\SH\4class\female\train\[female_TrainData_0903.xlsx]Sheet1'!$D$873:$DT$873</c:f>
              <c:numCache>
                <c:formatCode>General</c:formatCode>
                <c:ptCount val="121"/>
                <c:pt idx="0">
                  <c:v>6.4399999999999993E-5</c:v>
                </c:pt>
                <c:pt idx="1">
                  <c:v>5.3378490000000004E-3</c:v>
                </c:pt>
                <c:pt idx="2">
                  <c:v>1.2466776000000001E-2</c:v>
                </c:pt>
                <c:pt idx="3">
                  <c:v>2.0024460000000001E-2</c:v>
                </c:pt>
                <c:pt idx="4">
                  <c:v>2.2762821999999999E-2</c:v>
                </c:pt>
                <c:pt idx="5">
                  <c:v>2.1525507999999999E-2</c:v>
                </c:pt>
                <c:pt idx="6">
                  <c:v>1.8106500000000001E-2</c:v>
                </c:pt>
                <c:pt idx="7">
                  <c:v>1.3816782E-2</c:v>
                </c:pt>
                <c:pt idx="8">
                  <c:v>8.7851960000000003E-3</c:v>
                </c:pt>
                <c:pt idx="9">
                  <c:v>3.9908964999999996E-3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4.1679543999999999E-3</c:v>
                </c:pt>
                <c:pt idx="14">
                  <c:v>9.5012540000000006E-3</c:v>
                </c:pt>
                <c:pt idx="15">
                  <c:v>1.2104413E-2</c:v>
                </c:pt>
                <c:pt idx="16">
                  <c:v>1.0414061E-2</c:v>
                </c:pt>
                <c:pt idx="17">
                  <c:v>5.8844819999999999E-3</c:v>
                </c:pt>
                <c:pt idx="18">
                  <c:v>2.3248940000000001E-3</c:v>
                </c:pt>
                <c:pt idx="19">
                  <c:v>4.2200000000000001E-4</c:v>
                </c:pt>
                <c:pt idx="20">
                  <c:v>3.6900000000000002E-4</c:v>
                </c:pt>
                <c:pt idx="21">
                  <c:v>2.8883207E-3</c:v>
                </c:pt>
                <c:pt idx="22">
                  <c:v>8.0643360000000001E-3</c:v>
                </c:pt>
                <c:pt idx="23">
                  <c:v>1.5034212E-2</c:v>
                </c:pt>
                <c:pt idx="24">
                  <c:v>2.3011324999999999E-2</c:v>
                </c:pt>
                <c:pt idx="25">
                  <c:v>2.8068705999999999E-2</c:v>
                </c:pt>
                <c:pt idx="26">
                  <c:v>3.0929027000000001E-2</c:v>
                </c:pt>
                <c:pt idx="27">
                  <c:v>3.1026613000000001E-2</c:v>
                </c:pt>
                <c:pt idx="28">
                  <c:v>3.0799828000000001E-2</c:v>
                </c:pt>
                <c:pt idx="29">
                  <c:v>3.1009622000000001E-2</c:v>
                </c:pt>
                <c:pt idx="30">
                  <c:v>3.2033246000000001E-2</c:v>
                </c:pt>
                <c:pt idx="31">
                  <c:v>3.3812254999999999E-2</c:v>
                </c:pt>
                <c:pt idx="32">
                  <c:v>3.7601896000000003E-2</c:v>
                </c:pt>
                <c:pt idx="33">
                  <c:v>4.3927214999999999E-2</c:v>
                </c:pt>
                <c:pt idx="34">
                  <c:v>5.2457905999999999E-2</c:v>
                </c:pt>
                <c:pt idx="35">
                  <c:v>6.1806194000000002E-2</c:v>
                </c:pt>
                <c:pt idx="36">
                  <c:v>6.9732286000000004E-2</c:v>
                </c:pt>
                <c:pt idx="37">
                  <c:v>7.4819095000000002E-2</c:v>
                </c:pt>
                <c:pt idx="38">
                  <c:v>7.5476479999999999E-2</c:v>
                </c:pt>
                <c:pt idx="39">
                  <c:v>7.2360665000000005E-2</c:v>
                </c:pt>
                <c:pt idx="40">
                  <c:v>6.5927200000000005E-2</c:v>
                </c:pt>
                <c:pt idx="41">
                  <c:v>5.8561224000000002E-2</c:v>
                </c:pt>
                <c:pt idx="42">
                  <c:v>5.1907862999999999E-2</c:v>
                </c:pt>
                <c:pt idx="43">
                  <c:v>4.6831159999999997E-2</c:v>
                </c:pt>
                <c:pt idx="44">
                  <c:v>4.4908996999999999E-2</c:v>
                </c:pt>
                <c:pt idx="45">
                  <c:v>4.4833004000000003E-2</c:v>
                </c:pt>
                <c:pt idx="46">
                  <c:v>4.3907367000000003E-2</c:v>
                </c:pt>
                <c:pt idx="47">
                  <c:v>4.0265277000000002E-2</c:v>
                </c:pt>
                <c:pt idx="48">
                  <c:v>3.5090509999999998E-2</c:v>
                </c:pt>
                <c:pt idx="49">
                  <c:v>3.1992215999999997E-2</c:v>
                </c:pt>
                <c:pt idx="50">
                  <c:v>3.1801067000000002E-2</c:v>
                </c:pt>
                <c:pt idx="51">
                  <c:v>3.331866E-2</c:v>
                </c:pt>
                <c:pt idx="52">
                  <c:v>3.6018572999999998E-2</c:v>
                </c:pt>
                <c:pt idx="53">
                  <c:v>4.0542025000000002E-2</c:v>
                </c:pt>
                <c:pt idx="54">
                  <c:v>4.7917563000000003E-2</c:v>
                </c:pt>
                <c:pt idx="55">
                  <c:v>5.733854E-2</c:v>
                </c:pt>
                <c:pt idx="56">
                  <c:v>6.4403914000000007E-2</c:v>
                </c:pt>
                <c:pt idx="57">
                  <c:v>6.8717054999999999E-2</c:v>
                </c:pt>
                <c:pt idx="58">
                  <c:v>7.0307750000000002E-2</c:v>
                </c:pt>
                <c:pt idx="59">
                  <c:v>6.8110210000000004E-2</c:v>
                </c:pt>
                <c:pt idx="60">
                  <c:v>6.1890849999999997E-2</c:v>
                </c:pt>
                <c:pt idx="61">
                  <c:v>5.3376912999999998E-2</c:v>
                </c:pt>
                <c:pt idx="62">
                  <c:v>4.6677332000000002E-2</c:v>
                </c:pt>
                <c:pt idx="63">
                  <c:v>4.3291382000000003E-2</c:v>
                </c:pt>
                <c:pt idx="64">
                  <c:v>4.2115300000000001E-2</c:v>
                </c:pt>
                <c:pt idx="65">
                  <c:v>4.026892E-2</c:v>
                </c:pt>
                <c:pt idx="66">
                  <c:v>3.7970445999999998E-2</c:v>
                </c:pt>
                <c:pt idx="67">
                  <c:v>3.6143097999999999E-2</c:v>
                </c:pt>
                <c:pt idx="68">
                  <c:v>3.4721920000000003E-2</c:v>
                </c:pt>
                <c:pt idx="69">
                  <c:v>3.1893138000000001E-2</c:v>
                </c:pt>
                <c:pt idx="70">
                  <c:v>2.7808335E-2</c:v>
                </c:pt>
                <c:pt idx="71">
                  <c:v>2.3435551999999998E-2</c:v>
                </c:pt>
                <c:pt idx="72">
                  <c:v>1.9528516999999999E-2</c:v>
                </c:pt>
                <c:pt idx="73">
                  <c:v>1.5130380000000001E-2</c:v>
                </c:pt>
                <c:pt idx="74">
                  <c:v>9.3576370000000002E-3</c:v>
                </c:pt>
                <c:pt idx="75">
                  <c:v>3.6394848E-3</c:v>
                </c:pt>
                <c:pt idx="76">
                  <c:v>1.1650835000000001E-3</c:v>
                </c:pt>
                <c:pt idx="77">
                  <c:v>3.8054497E-3</c:v>
                </c:pt>
                <c:pt idx="78">
                  <c:v>1.0147444E-2</c:v>
                </c:pt>
                <c:pt idx="79">
                  <c:v>1.6223602E-2</c:v>
                </c:pt>
                <c:pt idx="80">
                  <c:v>1.8160602000000001E-2</c:v>
                </c:pt>
                <c:pt idx="81">
                  <c:v>1.5449548E-2</c:v>
                </c:pt>
                <c:pt idx="82">
                  <c:v>1.0445454E-2</c:v>
                </c:pt>
                <c:pt idx="83">
                  <c:v>6.7628480000000001E-3</c:v>
                </c:pt>
                <c:pt idx="84">
                  <c:v>7.0490845999999999E-3</c:v>
                </c:pt>
                <c:pt idx="85">
                  <c:v>1.1600911E-2</c:v>
                </c:pt>
                <c:pt idx="86">
                  <c:v>1.8929949000000001E-2</c:v>
                </c:pt>
                <c:pt idx="87">
                  <c:v>2.6422500000000002E-2</c:v>
                </c:pt>
                <c:pt idx="88">
                  <c:v>3.2007463E-2</c:v>
                </c:pt>
                <c:pt idx="89">
                  <c:v>3.351469E-2</c:v>
                </c:pt>
                <c:pt idx="90">
                  <c:v>3.1610633999999999E-2</c:v>
                </c:pt>
                <c:pt idx="91">
                  <c:v>2.6975458000000001E-2</c:v>
                </c:pt>
                <c:pt idx="92">
                  <c:v>2.1067203999999999E-2</c:v>
                </c:pt>
                <c:pt idx="93">
                  <c:v>1.6981887000000001E-2</c:v>
                </c:pt>
                <c:pt idx="94">
                  <c:v>1.47412745E-2</c:v>
                </c:pt>
                <c:pt idx="95">
                  <c:v>1.242156E-2</c:v>
                </c:pt>
                <c:pt idx="96">
                  <c:v>1.3882995E-2</c:v>
                </c:pt>
                <c:pt idx="97">
                  <c:v>1.5953625999999999E-2</c:v>
                </c:pt>
                <c:pt idx="98">
                  <c:v>1.7408839999999998E-2</c:v>
                </c:pt>
                <c:pt idx="99">
                  <c:v>1.8717755999999999E-2</c:v>
                </c:pt>
                <c:pt idx="100">
                  <c:v>2.1356044000000001E-2</c:v>
                </c:pt>
                <c:pt idx="101">
                  <c:v>2.2370850000000001E-2</c:v>
                </c:pt>
                <c:pt idx="102">
                  <c:v>2.2366976E-2</c:v>
                </c:pt>
                <c:pt idx="103">
                  <c:v>2.2652843999999998E-2</c:v>
                </c:pt>
                <c:pt idx="104">
                  <c:v>2.2537445999999999E-2</c:v>
                </c:pt>
                <c:pt idx="105">
                  <c:v>2.1612099999999999E-2</c:v>
                </c:pt>
                <c:pt idx="106">
                  <c:v>2.007254E-2</c:v>
                </c:pt>
                <c:pt idx="107">
                  <c:v>1.821118E-2</c:v>
                </c:pt>
                <c:pt idx="108">
                  <c:v>1.5925519999999999E-2</c:v>
                </c:pt>
                <c:pt idx="109">
                  <c:v>1.3382586E-2</c:v>
                </c:pt>
                <c:pt idx="110">
                  <c:v>1.1126664E-2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4AB9-4600-BB21-0376E8F3A18E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'\AWPPG\Data\SH\4class\female\train\[female_TrainData_0903.xlsx]Sheet1'!$D$874:$DT$874</c:f>
              <c:numCache>
                <c:formatCode>General</c:formatCode>
                <c:ptCount val="121"/>
                <c:pt idx="0">
                  <c:v>6.4399999999999993E-5</c:v>
                </c:pt>
                <c:pt idx="1">
                  <c:v>5.3378490000000004E-3</c:v>
                </c:pt>
                <c:pt idx="2">
                  <c:v>1.2466776000000001E-2</c:v>
                </c:pt>
                <c:pt idx="3">
                  <c:v>2.0024460000000001E-2</c:v>
                </c:pt>
                <c:pt idx="4">
                  <c:v>2.2762821999999999E-2</c:v>
                </c:pt>
                <c:pt idx="5">
                  <c:v>2.1525507999999999E-2</c:v>
                </c:pt>
                <c:pt idx="6">
                  <c:v>1.8106500000000001E-2</c:v>
                </c:pt>
                <c:pt idx="7">
                  <c:v>1.3816782E-2</c:v>
                </c:pt>
                <c:pt idx="8">
                  <c:v>8.7851960000000003E-3</c:v>
                </c:pt>
                <c:pt idx="9">
                  <c:v>3.9908964999999996E-3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4.1679543999999999E-3</c:v>
                </c:pt>
                <c:pt idx="14">
                  <c:v>9.5012540000000006E-3</c:v>
                </c:pt>
                <c:pt idx="15">
                  <c:v>1.2104413E-2</c:v>
                </c:pt>
                <c:pt idx="16">
                  <c:v>1.0414061E-2</c:v>
                </c:pt>
                <c:pt idx="17">
                  <c:v>5.8844819999999999E-3</c:v>
                </c:pt>
                <c:pt idx="18">
                  <c:v>2.3248940000000001E-3</c:v>
                </c:pt>
                <c:pt idx="19">
                  <c:v>4.2200000000000001E-4</c:v>
                </c:pt>
                <c:pt idx="20">
                  <c:v>3.6900000000000002E-4</c:v>
                </c:pt>
                <c:pt idx="21">
                  <c:v>2.8883207E-3</c:v>
                </c:pt>
                <c:pt idx="22">
                  <c:v>8.0643360000000001E-3</c:v>
                </c:pt>
                <c:pt idx="23">
                  <c:v>1.5034212E-2</c:v>
                </c:pt>
                <c:pt idx="24">
                  <c:v>2.3011324999999999E-2</c:v>
                </c:pt>
                <c:pt idx="25">
                  <c:v>2.8068705999999999E-2</c:v>
                </c:pt>
                <c:pt idx="26">
                  <c:v>3.0929027000000001E-2</c:v>
                </c:pt>
                <c:pt idx="27">
                  <c:v>3.1026613000000001E-2</c:v>
                </c:pt>
                <c:pt idx="28">
                  <c:v>3.0799828000000001E-2</c:v>
                </c:pt>
                <c:pt idx="29">
                  <c:v>3.1009622000000001E-2</c:v>
                </c:pt>
                <c:pt idx="30">
                  <c:v>3.2033246000000001E-2</c:v>
                </c:pt>
                <c:pt idx="31">
                  <c:v>3.3812254999999999E-2</c:v>
                </c:pt>
                <c:pt idx="32">
                  <c:v>3.7601896000000003E-2</c:v>
                </c:pt>
                <c:pt idx="33">
                  <c:v>4.3927214999999999E-2</c:v>
                </c:pt>
                <c:pt idx="34">
                  <c:v>5.2457905999999999E-2</c:v>
                </c:pt>
                <c:pt idx="35">
                  <c:v>6.1806194000000002E-2</c:v>
                </c:pt>
                <c:pt idx="36">
                  <c:v>6.9732286000000004E-2</c:v>
                </c:pt>
                <c:pt idx="37">
                  <c:v>7.4819095000000002E-2</c:v>
                </c:pt>
                <c:pt idx="38">
                  <c:v>7.5476479999999999E-2</c:v>
                </c:pt>
                <c:pt idx="39">
                  <c:v>7.2360665000000005E-2</c:v>
                </c:pt>
                <c:pt idx="40">
                  <c:v>6.5927200000000005E-2</c:v>
                </c:pt>
                <c:pt idx="41">
                  <c:v>5.8561224000000002E-2</c:v>
                </c:pt>
                <c:pt idx="42">
                  <c:v>5.1907862999999999E-2</c:v>
                </c:pt>
                <c:pt idx="43">
                  <c:v>4.6831159999999997E-2</c:v>
                </c:pt>
                <c:pt idx="44">
                  <c:v>4.4908996999999999E-2</c:v>
                </c:pt>
                <c:pt idx="45">
                  <c:v>4.4833004000000003E-2</c:v>
                </c:pt>
                <c:pt idx="46">
                  <c:v>4.3907367000000003E-2</c:v>
                </c:pt>
                <c:pt idx="47">
                  <c:v>4.0265277000000002E-2</c:v>
                </c:pt>
                <c:pt idx="48">
                  <c:v>3.5090509999999998E-2</c:v>
                </c:pt>
                <c:pt idx="49">
                  <c:v>3.1992215999999997E-2</c:v>
                </c:pt>
                <c:pt idx="50">
                  <c:v>3.1801067000000002E-2</c:v>
                </c:pt>
                <c:pt idx="51">
                  <c:v>3.331866E-2</c:v>
                </c:pt>
                <c:pt idx="52">
                  <c:v>3.6018572999999998E-2</c:v>
                </c:pt>
                <c:pt idx="53">
                  <c:v>4.0542025000000002E-2</c:v>
                </c:pt>
                <c:pt idx="54">
                  <c:v>4.7917563000000003E-2</c:v>
                </c:pt>
                <c:pt idx="55">
                  <c:v>5.733854E-2</c:v>
                </c:pt>
                <c:pt idx="56">
                  <c:v>6.4403914000000007E-2</c:v>
                </c:pt>
                <c:pt idx="57">
                  <c:v>6.8717054999999999E-2</c:v>
                </c:pt>
                <c:pt idx="58">
                  <c:v>7.0307750000000002E-2</c:v>
                </c:pt>
                <c:pt idx="59">
                  <c:v>6.8110210000000004E-2</c:v>
                </c:pt>
                <c:pt idx="60">
                  <c:v>6.1890849999999997E-2</c:v>
                </c:pt>
                <c:pt idx="61">
                  <c:v>5.3376912999999998E-2</c:v>
                </c:pt>
                <c:pt idx="62">
                  <c:v>4.6677332000000002E-2</c:v>
                </c:pt>
                <c:pt idx="63">
                  <c:v>4.3291382000000003E-2</c:v>
                </c:pt>
                <c:pt idx="64">
                  <c:v>4.2115300000000001E-2</c:v>
                </c:pt>
                <c:pt idx="65">
                  <c:v>4.026892E-2</c:v>
                </c:pt>
                <c:pt idx="66">
                  <c:v>3.7970445999999998E-2</c:v>
                </c:pt>
                <c:pt idx="67">
                  <c:v>3.6143097999999999E-2</c:v>
                </c:pt>
                <c:pt idx="68">
                  <c:v>3.4721920000000003E-2</c:v>
                </c:pt>
                <c:pt idx="69">
                  <c:v>3.1893138000000001E-2</c:v>
                </c:pt>
                <c:pt idx="70">
                  <c:v>2.7808335E-2</c:v>
                </c:pt>
                <c:pt idx="71">
                  <c:v>2.3435551999999998E-2</c:v>
                </c:pt>
                <c:pt idx="72">
                  <c:v>1.9528516999999999E-2</c:v>
                </c:pt>
                <c:pt idx="73">
                  <c:v>1.5130380000000001E-2</c:v>
                </c:pt>
                <c:pt idx="74">
                  <c:v>9.3576370000000002E-3</c:v>
                </c:pt>
                <c:pt idx="75">
                  <c:v>3.6394848E-3</c:v>
                </c:pt>
                <c:pt idx="76">
                  <c:v>1.1650835000000001E-3</c:v>
                </c:pt>
                <c:pt idx="77">
                  <c:v>3.8054497E-3</c:v>
                </c:pt>
                <c:pt idx="78">
                  <c:v>1.0147444E-2</c:v>
                </c:pt>
                <c:pt idx="79">
                  <c:v>1.6223602E-2</c:v>
                </c:pt>
                <c:pt idx="80">
                  <c:v>1.8160602000000001E-2</c:v>
                </c:pt>
                <c:pt idx="81">
                  <c:v>1.5449548E-2</c:v>
                </c:pt>
                <c:pt idx="82">
                  <c:v>1.0445454E-2</c:v>
                </c:pt>
                <c:pt idx="83">
                  <c:v>6.7628480000000001E-3</c:v>
                </c:pt>
                <c:pt idx="84">
                  <c:v>7.0490845999999999E-3</c:v>
                </c:pt>
                <c:pt idx="85">
                  <c:v>1.1600911E-2</c:v>
                </c:pt>
                <c:pt idx="86">
                  <c:v>1.8929949000000001E-2</c:v>
                </c:pt>
                <c:pt idx="87">
                  <c:v>2.6422500000000002E-2</c:v>
                </c:pt>
                <c:pt idx="88">
                  <c:v>3.2007463E-2</c:v>
                </c:pt>
                <c:pt idx="89">
                  <c:v>3.351469E-2</c:v>
                </c:pt>
                <c:pt idx="90">
                  <c:v>3.1610633999999999E-2</c:v>
                </c:pt>
                <c:pt idx="91">
                  <c:v>2.6975458000000001E-2</c:v>
                </c:pt>
                <c:pt idx="92">
                  <c:v>2.1067203999999999E-2</c:v>
                </c:pt>
                <c:pt idx="93">
                  <c:v>1.6981887000000001E-2</c:v>
                </c:pt>
                <c:pt idx="94">
                  <c:v>1.47412745E-2</c:v>
                </c:pt>
                <c:pt idx="95">
                  <c:v>1.242156E-2</c:v>
                </c:pt>
                <c:pt idx="96">
                  <c:v>1.3882995E-2</c:v>
                </c:pt>
                <c:pt idx="97">
                  <c:v>1.5953625999999999E-2</c:v>
                </c:pt>
                <c:pt idx="98">
                  <c:v>1.7408839999999998E-2</c:v>
                </c:pt>
                <c:pt idx="99">
                  <c:v>1.8717755999999999E-2</c:v>
                </c:pt>
                <c:pt idx="100">
                  <c:v>2.1356044000000001E-2</c:v>
                </c:pt>
                <c:pt idx="101">
                  <c:v>2.2370850000000001E-2</c:v>
                </c:pt>
                <c:pt idx="102">
                  <c:v>2.2366976E-2</c:v>
                </c:pt>
                <c:pt idx="103">
                  <c:v>2.2652843999999998E-2</c:v>
                </c:pt>
                <c:pt idx="104">
                  <c:v>2.2537445999999999E-2</c:v>
                </c:pt>
                <c:pt idx="105">
                  <c:v>2.1612099999999999E-2</c:v>
                </c:pt>
                <c:pt idx="106">
                  <c:v>2.007254E-2</c:v>
                </c:pt>
                <c:pt idx="107">
                  <c:v>1.821118E-2</c:v>
                </c:pt>
                <c:pt idx="108">
                  <c:v>1.5925519999999999E-2</c:v>
                </c:pt>
                <c:pt idx="109">
                  <c:v>1.3382586E-2</c:v>
                </c:pt>
                <c:pt idx="110">
                  <c:v>1.1126664E-2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4AB9-4600-BB21-0376E8F3A18E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'\AWPPG\Data\SH\4class\female\train\[female_TrainData_0903.xlsx]Sheet1'!$D$875:$DT$875</c:f>
              <c:numCache>
                <c:formatCode>General</c:formatCode>
                <c:ptCount val="121"/>
                <c:pt idx="0">
                  <c:v>0</c:v>
                </c:pt>
                <c:pt idx="1">
                  <c:v>2.2411046E-3</c:v>
                </c:pt>
                <c:pt idx="2">
                  <c:v>9.4296355000000002E-3</c:v>
                </c:pt>
                <c:pt idx="3">
                  <c:v>1.7430369000000001E-2</c:v>
                </c:pt>
                <c:pt idx="4">
                  <c:v>2.0422595000000002E-2</c:v>
                </c:pt>
                <c:pt idx="5">
                  <c:v>1.9813471999999999E-2</c:v>
                </c:pt>
                <c:pt idx="6">
                  <c:v>1.7436192999999999E-2</c:v>
                </c:pt>
                <c:pt idx="7">
                  <c:v>1.3879786999999999E-2</c:v>
                </c:pt>
                <c:pt idx="8">
                  <c:v>8.7834615000000008E-3</c:v>
                </c:pt>
                <c:pt idx="9">
                  <c:v>3.0699960999999998E-3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1.8278426000000001E-3</c:v>
                </c:pt>
                <c:pt idx="14">
                  <c:v>7.2972460000000003E-3</c:v>
                </c:pt>
                <c:pt idx="15">
                  <c:v>1.0227484E-2</c:v>
                </c:pt>
                <c:pt idx="16">
                  <c:v>9.1507870000000005E-3</c:v>
                </c:pt>
                <c:pt idx="17">
                  <c:v>5.2394349999999998E-3</c:v>
                </c:pt>
                <c:pt idx="18">
                  <c:v>1.8662403E-3</c:v>
                </c:pt>
                <c:pt idx="19">
                  <c:v>6.9800000000000003E-5</c:v>
                </c:pt>
                <c:pt idx="20">
                  <c:v>7.9300000000000003E-5</c:v>
                </c:pt>
                <c:pt idx="21">
                  <c:v>2.4488589999999998E-3</c:v>
                </c:pt>
                <c:pt idx="22">
                  <c:v>7.0509420000000001E-3</c:v>
                </c:pt>
                <c:pt idx="23">
                  <c:v>1.2930979E-2</c:v>
                </c:pt>
                <c:pt idx="24">
                  <c:v>1.9739699999999999E-2</c:v>
                </c:pt>
                <c:pt idx="25">
                  <c:v>2.4095729999999999E-2</c:v>
                </c:pt>
                <c:pt idx="26">
                  <c:v>2.6929020000000001E-2</c:v>
                </c:pt>
                <c:pt idx="27">
                  <c:v>2.7538719E-2</c:v>
                </c:pt>
                <c:pt idx="28">
                  <c:v>2.8007536999999999E-2</c:v>
                </c:pt>
                <c:pt idx="29">
                  <c:v>2.8939474E-2</c:v>
                </c:pt>
                <c:pt idx="30">
                  <c:v>3.0447181E-2</c:v>
                </c:pt>
                <c:pt idx="31">
                  <c:v>3.2560754999999997E-2</c:v>
                </c:pt>
                <c:pt idx="32">
                  <c:v>3.6497843000000002E-2</c:v>
                </c:pt>
                <c:pt idx="33">
                  <c:v>4.3035570000000002E-2</c:v>
                </c:pt>
                <c:pt idx="34">
                  <c:v>5.1759479999999997E-2</c:v>
                </c:pt>
                <c:pt idx="35">
                  <c:v>6.1337500000000003E-2</c:v>
                </c:pt>
                <c:pt idx="36">
                  <c:v>6.9415820000000003E-2</c:v>
                </c:pt>
                <c:pt idx="37">
                  <c:v>7.4433364000000002E-2</c:v>
                </c:pt>
                <c:pt idx="38">
                  <c:v>7.4956103999999996E-2</c:v>
                </c:pt>
                <c:pt idx="39">
                  <c:v>7.1567850000000002E-2</c:v>
                </c:pt>
                <c:pt idx="40">
                  <c:v>6.4683840000000006E-2</c:v>
                </c:pt>
                <c:pt idx="41">
                  <c:v>5.6550309999999999E-2</c:v>
                </c:pt>
                <c:pt idx="42">
                  <c:v>4.8860893000000002E-2</c:v>
                </c:pt>
                <c:pt idx="43">
                  <c:v>4.2958469999999999E-2</c:v>
                </c:pt>
                <c:pt idx="44">
                  <c:v>4.0884897000000003E-2</c:v>
                </c:pt>
                <c:pt idx="45">
                  <c:v>4.1520624999999999E-2</c:v>
                </c:pt>
                <c:pt idx="46">
                  <c:v>4.1780110000000002E-2</c:v>
                </c:pt>
                <c:pt idx="47">
                  <c:v>3.9239353999999997E-2</c:v>
                </c:pt>
                <c:pt idx="48">
                  <c:v>3.4629754999999998E-2</c:v>
                </c:pt>
                <c:pt idx="49">
                  <c:v>3.1230307999999998E-2</c:v>
                </c:pt>
                <c:pt idx="50">
                  <c:v>3.0197310000000002E-2</c:v>
                </c:pt>
                <c:pt idx="51">
                  <c:v>3.0914101999999999E-2</c:v>
                </c:pt>
                <c:pt idx="52">
                  <c:v>3.3438276000000003E-2</c:v>
                </c:pt>
                <c:pt idx="53">
                  <c:v>3.8356130000000002E-2</c:v>
                </c:pt>
                <c:pt idx="54">
                  <c:v>4.6078987000000002E-2</c:v>
                </c:pt>
                <c:pt idx="55">
                  <c:v>5.5458187999999999E-2</c:v>
                </c:pt>
                <c:pt idx="56">
                  <c:v>6.2455192E-2</c:v>
                </c:pt>
                <c:pt idx="57">
                  <c:v>6.7208394000000005E-2</c:v>
                </c:pt>
                <c:pt idx="58">
                  <c:v>7.0097480000000004E-2</c:v>
                </c:pt>
                <c:pt idx="59">
                  <c:v>6.9752389999999997E-2</c:v>
                </c:pt>
                <c:pt idx="60">
                  <c:v>6.4956559999999997E-2</c:v>
                </c:pt>
                <c:pt idx="61">
                  <c:v>5.7177037E-2</c:v>
                </c:pt>
                <c:pt idx="62">
                  <c:v>5.0291075999999997E-2</c:v>
                </c:pt>
                <c:pt idx="63">
                  <c:v>4.5913633000000002E-2</c:v>
                </c:pt>
                <c:pt idx="64">
                  <c:v>4.3111150000000001E-2</c:v>
                </c:pt>
                <c:pt idx="65">
                  <c:v>3.9704143999999997E-2</c:v>
                </c:pt>
                <c:pt idx="66">
                  <c:v>3.6951831999999997E-2</c:v>
                </c:pt>
                <c:pt idx="67">
                  <c:v>3.6464236999999997E-2</c:v>
                </c:pt>
                <c:pt idx="68">
                  <c:v>3.7613697000000001E-2</c:v>
                </c:pt>
                <c:pt idx="69">
                  <c:v>3.6750709999999999E-2</c:v>
                </c:pt>
                <c:pt idx="70">
                  <c:v>3.2505992999999997E-2</c:v>
                </c:pt>
                <c:pt idx="71">
                  <c:v>2.5921052E-2</c:v>
                </c:pt>
                <c:pt idx="72">
                  <c:v>1.9158234999999999E-2</c:v>
                </c:pt>
                <c:pt idx="73">
                  <c:v>1.2940808999999999E-2</c:v>
                </c:pt>
                <c:pt idx="74">
                  <c:v>7.3300585999999997E-3</c:v>
                </c:pt>
                <c:pt idx="75">
                  <c:v>3.3962854999999999E-3</c:v>
                </c:pt>
                <c:pt idx="76">
                  <c:v>3.0823813E-3</c:v>
                </c:pt>
                <c:pt idx="77">
                  <c:v>6.7897219999999998E-3</c:v>
                </c:pt>
                <c:pt idx="78">
                  <c:v>1.2770515E-2</c:v>
                </c:pt>
                <c:pt idx="79">
                  <c:v>1.7886909999999999E-2</c:v>
                </c:pt>
                <c:pt idx="80">
                  <c:v>1.9258054E-2</c:v>
                </c:pt>
                <c:pt idx="81">
                  <c:v>1.6477011E-2</c:v>
                </c:pt>
                <c:pt idx="82">
                  <c:v>1.127162E-2</c:v>
                </c:pt>
                <c:pt idx="83">
                  <c:v>6.6967295E-3</c:v>
                </c:pt>
                <c:pt idx="84">
                  <c:v>5.4287105000000004E-3</c:v>
                </c:pt>
                <c:pt idx="85">
                  <c:v>8.4778539999999999E-3</c:v>
                </c:pt>
                <c:pt idx="86">
                  <c:v>1.5092262E-2</c:v>
                </c:pt>
                <c:pt idx="87">
                  <c:v>2.2922652000000002E-2</c:v>
                </c:pt>
                <c:pt idx="88">
                  <c:v>2.9809314999999999E-2</c:v>
                </c:pt>
                <c:pt idx="89">
                  <c:v>3.3332143000000002E-2</c:v>
                </c:pt>
                <c:pt idx="90">
                  <c:v>3.3536419999999997E-2</c:v>
                </c:pt>
                <c:pt idx="91">
                  <c:v>3.0920260000000001E-2</c:v>
                </c:pt>
                <c:pt idx="92">
                  <c:v>2.6389012E-2</c:v>
                </c:pt>
                <c:pt idx="93">
                  <c:v>2.2849217000000002E-2</c:v>
                </c:pt>
                <c:pt idx="94">
                  <c:v>2.0436263E-2</c:v>
                </c:pt>
                <c:pt idx="95">
                  <c:v>1.7311096000000002E-2</c:v>
                </c:pt>
                <c:pt idx="96">
                  <c:v>1.7419134999999999E-2</c:v>
                </c:pt>
                <c:pt idx="97">
                  <c:v>1.8047980000000002E-2</c:v>
                </c:pt>
                <c:pt idx="98">
                  <c:v>1.823261E-2</c:v>
                </c:pt>
                <c:pt idx="99">
                  <c:v>1.8536680999999999E-2</c:v>
                </c:pt>
                <c:pt idx="100">
                  <c:v>2.0425189999999999E-2</c:v>
                </c:pt>
                <c:pt idx="101">
                  <c:v>2.1115871000000001E-2</c:v>
                </c:pt>
                <c:pt idx="102">
                  <c:v>2.1028890000000001E-2</c:v>
                </c:pt>
                <c:pt idx="103">
                  <c:v>2.1355115000000001E-2</c:v>
                </c:pt>
                <c:pt idx="104">
                  <c:v>2.1317440999999999E-2</c:v>
                </c:pt>
                <c:pt idx="105">
                  <c:v>2.0498121000000001E-2</c:v>
                </c:pt>
                <c:pt idx="106">
                  <c:v>1.9034602000000001E-2</c:v>
                </c:pt>
                <c:pt idx="107">
                  <c:v>1.7217105E-2</c:v>
                </c:pt>
                <c:pt idx="108">
                  <c:v>1.4854054E-2</c:v>
                </c:pt>
                <c:pt idx="109">
                  <c:v>1.2114175E-2</c:v>
                </c:pt>
                <c:pt idx="110">
                  <c:v>9.5597249999999998E-3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4AB9-4600-BB21-0376E8F3A18E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'\AWPPG\Data\SH\4class\female\train\[female_TrainData_0903.xlsx]Sheet1'!$D$876:$DT$876</c:f>
              <c:numCache>
                <c:formatCode>General</c:formatCode>
                <c:ptCount val="121"/>
                <c:pt idx="0">
                  <c:v>0</c:v>
                </c:pt>
                <c:pt idx="1">
                  <c:v>2.2411046E-3</c:v>
                </c:pt>
                <c:pt idx="2">
                  <c:v>9.4296355000000002E-3</c:v>
                </c:pt>
                <c:pt idx="3">
                  <c:v>1.7430369000000001E-2</c:v>
                </c:pt>
                <c:pt idx="4">
                  <c:v>2.0422595000000002E-2</c:v>
                </c:pt>
                <c:pt idx="5">
                  <c:v>1.9813471999999999E-2</c:v>
                </c:pt>
                <c:pt idx="6">
                  <c:v>1.7436192999999999E-2</c:v>
                </c:pt>
                <c:pt idx="7">
                  <c:v>1.3879786999999999E-2</c:v>
                </c:pt>
                <c:pt idx="8">
                  <c:v>8.7834615000000008E-3</c:v>
                </c:pt>
                <c:pt idx="9">
                  <c:v>3.0699960999999998E-3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1.8278426000000001E-3</c:v>
                </c:pt>
                <c:pt idx="14">
                  <c:v>7.2972460000000003E-3</c:v>
                </c:pt>
                <c:pt idx="15">
                  <c:v>1.0227484E-2</c:v>
                </c:pt>
                <c:pt idx="16">
                  <c:v>9.1507870000000005E-3</c:v>
                </c:pt>
                <c:pt idx="17">
                  <c:v>5.2394349999999998E-3</c:v>
                </c:pt>
                <c:pt idx="18">
                  <c:v>1.8662403E-3</c:v>
                </c:pt>
                <c:pt idx="19">
                  <c:v>6.9800000000000003E-5</c:v>
                </c:pt>
                <c:pt idx="20">
                  <c:v>7.9300000000000003E-5</c:v>
                </c:pt>
                <c:pt idx="21">
                  <c:v>2.4488589999999998E-3</c:v>
                </c:pt>
                <c:pt idx="22">
                  <c:v>7.0509420000000001E-3</c:v>
                </c:pt>
                <c:pt idx="23">
                  <c:v>1.2930979E-2</c:v>
                </c:pt>
                <c:pt idx="24">
                  <c:v>1.9739699999999999E-2</c:v>
                </c:pt>
                <c:pt idx="25">
                  <c:v>2.4095729999999999E-2</c:v>
                </c:pt>
                <c:pt idx="26">
                  <c:v>2.6929020000000001E-2</c:v>
                </c:pt>
                <c:pt idx="27">
                  <c:v>2.7538719E-2</c:v>
                </c:pt>
                <c:pt idx="28">
                  <c:v>2.8007536999999999E-2</c:v>
                </c:pt>
                <c:pt idx="29">
                  <c:v>2.8939474E-2</c:v>
                </c:pt>
                <c:pt idx="30">
                  <c:v>3.0447181E-2</c:v>
                </c:pt>
                <c:pt idx="31">
                  <c:v>3.2560754999999997E-2</c:v>
                </c:pt>
                <c:pt idx="32">
                  <c:v>3.6497843000000002E-2</c:v>
                </c:pt>
                <c:pt idx="33">
                  <c:v>4.3035570000000002E-2</c:v>
                </c:pt>
                <c:pt idx="34">
                  <c:v>5.1759479999999997E-2</c:v>
                </c:pt>
                <c:pt idx="35">
                  <c:v>6.1337500000000003E-2</c:v>
                </c:pt>
                <c:pt idx="36">
                  <c:v>6.9415820000000003E-2</c:v>
                </c:pt>
                <c:pt idx="37">
                  <c:v>7.4433364000000002E-2</c:v>
                </c:pt>
                <c:pt idx="38">
                  <c:v>7.4956103999999996E-2</c:v>
                </c:pt>
                <c:pt idx="39">
                  <c:v>7.1567850000000002E-2</c:v>
                </c:pt>
                <c:pt idx="40">
                  <c:v>6.4683840000000006E-2</c:v>
                </c:pt>
                <c:pt idx="41">
                  <c:v>5.6550309999999999E-2</c:v>
                </c:pt>
                <c:pt idx="42">
                  <c:v>4.8860893000000002E-2</c:v>
                </c:pt>
                <c:pt idx="43">
                  <c:v>4.2958469999999999E-2</c:v>
                </c:pt>
                <c:pt idx="44">
                  <c:v>4.0884897000000003E-2</c:v>
                </c:pt>
                <c:pt idx="45">
                  <c:v>4.1520624999999999E-2</c:v>
                </c:pt>
                <c:pt idx="46">
                  <c:v>4.1780110000000002E-2</c:v>
                </c:pt>
                <c:pt idx="47">
                  <c:v>3.9239353999999997E-2</c:v>
                </c:pt>
                <c:pt idx="48">
                  <c:v>3.4629754999999998E-2</c:v>
                </c:pt>
                <c:pt idx="49">
                  <c:v>3.1230307999999998E-2</c:v>
                </c:pt>
                <c:pt idx="50">
                  <c:v>3.0197310000000002E-2</c:v>
                </c:pt>
                <c:pt idx="51">
                  <c:v>3.0914101999999999E-2</c:v>
                </c:pt>
                <c:pt idx="52">
                  <c:v>3.3438276000000003E-2</c:v>
                </c:pt>
                <c:pt idx="53">
                  <c:v>3.8356130000000002E-2</c:v>
                </c:pt>
                <c:pt idx="54">
                  <c:v>4.6078987000000002E-2</c:v>
                </c:pt>
                <c:pt idx="55">
                  <c:v>5.5458187999999999E-2</c:v>
                </c:pt>
                <c:pt idx="56">
                  <c:v>6.2455192E-2</c:v>
                </c:pt>
                <c:pt idx="57">
                  <c:v>6.7208394000000005E-2</c:v>
                </c:pt>
                <c:pt idx="58">
                  <c:v>7.0097480000000004E-2</c:v>
                </c:pt>
                <c:pt idx="59">
                  <c:v>6.9752389999999997E-2</c:v>
                </c:pt>
                <c:pt idx="60">
                  <c:v>6.4956559999999997E-2</c:v>
                </c:pt>
                <c:pt idx="61">
                  <c:v>5.7177037E-2</c:v>
                </c:pt>
                <c:pt idx="62">
                  <c:v>5.0291075999999997E-2</c:v>
                </c:pt>
                <c:pt idx="63">
                  <c:v>4.5913633000000002E-2</c:v>
                </c:pt>
                <c:pt idx="64">
                  <c:v>4.3111150000000001E-2</c:v>
                </c:pt>
                <c:pt idx="65">
                  <c:v>3.9704143999999997E-2</c:v>
                </c:pt>
                <c:pt idx="66">
                  <c:v>3.6951831999999997E-2</c:v>
                </c:pt>
                <c:pt idx="67">
                  <c:v>3.6464236999999997E-2</c:v>
                </c:pt>
                <c:pt idx="68">
                  <c:v>3.7613697000000001E-2</c:v>
                </c:pt>
                <c:pt idx="69">
                  <c:v>3.6750709999999999E-2</c:v>
                </c:pt>
                <c:pt idx="70">
                  <c:v>3.2505992999999997E-2</c:v>
                </c:pt>
                <c:pt idx="71">
                  <c:v>2.5921052E-2</c:v>
                </c:pt>
                <c:pt idx="72">
                  <c:v>1.9158234999999999E-2</c:v>
                </c:pt>
                <c:pt idx="73">
                  <c:v>1.2940808999999999E-2</c:v>
                </c:pt>
                <c:pt idx="74">
                  <c:v>7.3300585999999997E-3</c:v>
                </c:pt>
                <c:pt idx="75">
                  <c:v>3.3962854999999999E-3</c:v>
                </c:pt>
                <c:pt idx="76">
                  <c:v>3.0823813E-3</c:v>
                </c:pt>
                <c:pt idx="77">
                  <c:v>6.7897219999999998E-3</c:v>
                </c:pt>
                <c:pt idx="78">
                  <c:v>1.2770515E-2</c:v>
                </c:pt>
                <c:pt idx="79">
                  <c:v>1.7886909999999999E-2</c:v>
                </c:pt>
                <c:pt idx="80">
                  <c:v>1.9258054E-2</c:v>
                </c:pt>
                <c:pt idx="81">
                  <c:v>1.6477011E-2</c:v>
                </c:pt>
                <c:pt idx="82">
                  <c:v>1.127162E-2</c:v>
                </c:pt>
                <c:pt idx="83">
                  <c:v>6.6967295E-3</c:v>
                </c:pt>
                <c:pt idx="84">
                  <c:v>5.4287105000000004E-3</c:v>
                </c:pt>
                <c:pt idx="85">
                  <c:v>8.4778539999999999E-3</c:v>
                </c:pt>
                <c:pt idx="86">
                  <c:v>1.5092262E-2</c:v>
                </c:pt>
                <c:pt idx="87">
                  <c:v>2.2922652000000002E-2</c:v>
                </c:pt>
                <c:pt idx="88">
                  <c:v>2.9809314999999999E-2</c:v>
                </c:pt>
                <c:pt idx="89">
                  <c:v>3.3332143000000002E-2</c:v>
                </c:pt>
                <c:pt idx="90">
                  <c:v>3.3536419999999997E-2</c:v>
                </c:pt>
                <c:pt idx="91">
                  <c:v>3.0920260000000001E-2</c:v>
                </c:pt>
                <c:pt idx="92">
                  <c:v>2.6389012E-2</c:v>
                </c:pt>
                <c:pt idx="93">
                  <c:v>2.2849217000000002E-2</c:v>
                </c:pt>
                <c:pt idx="94">
                  <c:v>2.0436263E-2</c:v>
                </c:pt>
                <c:pt idx="95">
                  <c:v>1.7311096000000002E-2</c:v>
                </c:pt>
                <c:pt idx="96">
                  <c:v>1.7419134999999999E-2</c:v>
                </c:pt>
                <c:pt idx="97">
                  <c:v>1.8047980000000002E-2</c:v>
                </c:pt>
                <c:pt idx="98">
                  <c:v>1.823261E-2</c:v>
                </c:pt>
                <c:pt idx="99">
                  <c:v>1.8536680999999999E-2</c:v>
                </c:pt>
                <c:pt idx="100">
                  <c:v>2.0425189999999999E-2</c:v>
                </c:pt>
                <c:pt idx="101">
                  <c:v>2.1115871000000001E-2</c:v>
                </c:pt>
                <c:pt idx="102">
                  <c:v>2.1028890000000001E-2</c:v>
                </c:pt>
                <c:pt idx="103">
                  <c:v>2.1355115000000001E-2</c:v>
                </c:pt>
                <c:pt idx="104">
                  <c:v>2.1317440999999999E-2</c:v>
                </c:pt>
                <c:pt idx="105">
                  <c:v>2.0498121000000001E-2</c:v>
                </c:pt>
                <c:pt idx="106">
                  <c:v>1.9034602000000001E-2</c:v>
                </c:pt>
                <c:pt idx="107">
                  <c:v>1.7217105E-2</c:v>
                </c:pt>
                <c:pt idx="108">
                  <c:v>1.4854054E-2</c:v>
                </c:pt>
                <c:pt idx="109">
                  <c:v>1.2114175E-2</c:v>
                </c:pt>
                <c:pt idx="110">
                  <c:v>9.5597249999999998E-3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4AB9-4600-BB21-0376E8F3A18E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'\AWPPG\Data\SH\4class\female\train\[female_TrainData_0903.xlsx]Sheet1'!$D$877:$DT$877</c:f>
              <c:numCache>
                <c:formatCode>General</c:formatCode>
                <c:ptCount val="121"/>
                <c:pt idx="0">
                  <c:v>0</c:v>
                </c:pt>
                <c:pt idx="1">
                  <c:v>2.2411046E-3</c:v>
                </c:pt>
                <c:pt idx="2">
                  <c:v>9.4296355000000002E-3</c:v>
                </c:pt>
                <c:pt idx="3">
                  <c:v>1.7430369000000001E-2</c:v>
                </c:pt>
                <c:pt idx="4">
                  <c:v>2.0422595000000002E-2</c:v>
                </c:pt>
                <c:pt idx="5">
                  <c:v>1.9813471999999999E-2</c:v>
                </c:pt>
                <c:pt idx="6">
                  <c:v>1.7436192999999999E-2</c:v>
                </c:pt>
                <c:pt idx="7">
                  <c:v>1.3879786999999999E-2</c:v>
                </c:pt>
                <c:pt idx="8">
                  <c:v>8.7834615000000008E-3</c:v>
                </c:pt>
                <c:pt idx="9">
                  <c:v>3.0699960999999998E-3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1.8278426000000001E-3</c:v>
                </c:pt>
                <c:pt idx="14">
                  <c:v>7.2972460000000003E-3</c:v>
                </c:pt>
                <c:pt idx="15">
                  <c:v>1.0227484E-2</c:v>
                </c:pt>
                <c:pt idx="16">
                  <c:v>9.1507870000000005E-3</c:v>
                </c:pt>
                <c:pt idx="17">
                  <c:v>5.2394349999999998E-3</c:v>
                </c:pt>
                <c:pt idx="18">
                  <c:v>1.8662403E-3</c:v>
                </c:pt>
                <c:pt idx="19">
                  <c:v>6.9800000000000003E-5</c:v>
                </c:pt>
                <c:pt idx="20">
                  <c:v>7.9300000000000003E-5</c:v>
                </c:pt>
                <c:pt idx="21">
                  <c:v>2.4488589999999998E-3</c:v>
                </c:pt>
                <c:pt idx="22">
                  <c:v>7.0509420000000001E-3</c:v>
                </c:pt>
                <c:pt idx="23">
                  <c:v>1.2930979E-2</c:v>
                </c:pt>
                <c:pt idx="24">
                  <c:v>1.9739699999999999E-2</c:v>
                </c:pt>
                <c:pt idx="25">
                  <c:v>2.4095729999999999E-2</c:v>
                </c:pt>
                <c:pt idx="26">
                  <c:v>2.6929020000000001E-2</c:v>
                </c:pt>
                <c:pt idx="27">
                  <c:v>2.7538719E-2</c:v>
                </c:pt>
                <c:pt idx="28">
                  <c:v>2.8007536999999999E-2</c:v>
                </c:pt>
                <c:pt idx="29">
                  <c:v>2.8939474E-2</c:v>
                </c:pt>
                <c:pt idx="30">
                  <c:v>3.0447181E-2</c:v>
                </c:pt>
                <c:pt idx="31">
                  <c:v>3.2560754999999997E-2</c:v>
                </c:pt>
                <c:pt idx="32">
                  <c:v>3.6497843000000002E-2</c:v>
                </c:pt>
                <c:pt idx="33">
                  <c:v>4.3035570000000002E-2</c:v>
                </c:pt>
                <c:pt idx="34">
                  <c:v>5.1759479999999997E-2</c:v>
                </c:pt>
                <c:pt idx="35">
                  <c:v>6.1337500000000003E-2</c:v>
                </c:pt>
                <c:pt idx="36">
                  <c:v>6.9415820000000003E-2</c:v>
                </c:pt>
                <c:pt idx="37">
                  <c:v>7.4433364000000002E-2</c:v>
                </c:pt>
                <c:pt idx="38">
                  <c:v>7.4956103999999996E-2</c:v>
                </c:pt>
                <c:pt idx="39">
                  <c:v>7.1567850000000002E-2</c:v>
                </c:pt>
                <c:pt idx="40">
                  <c:v>6.4683840000000006E-2</c:v>
                </c:pt>
                <c:pt idx="41">
                  <c:v>5.6550309999999999E-2</c:v>
                </c:pt>
                <c:pt idx="42">
                  <c:v>4.8860893000000002E-2</c:v>
                </c:pt>
                <c:pt idx="43">
                  <c:v>4.2958469999999999E-2</c:v>
                </c:pt>
                <c:pt idx="44">
                  <c:v>4.0884897000000003E-2</c:v>
                </c:pt>
                <c:pt idx="45">
                  <c:v>4.1520624999999999E-2</c:v>
                </c:pt>
                <c:pt idx="46">
                  <c:v>4.1780110000000002E-2</c:v>
                </c:pt>
                <c:pt idx="47">
                  <c:v>3.9239353999999997E-2</c:v>
                </c:pt>
                <c:pt idx="48">
                  <c:v>3.4629754999999998E-2</c:v>
                </c:pt>
                <c:pt idx="49">
                  <c:v>3.1230307999999998E-2</c:v>
                </c:pt>
                <c:pt idx="50">
                  <c:v>3.0197310000000002E-2</c:v>
                </c:pt>
                <c:pt idx="51">
                  <c:v>3.0914101999999999E-2</c:v>
                </c:pt>
                <c:pt idx="52">
                  <c:v>3.3438276000000003E-2</c:v>
                </c:pt>
                <c:pt idx="53">
                  <c:v>3.8356130000000002E-2</c:v>
                </c:pt>
                <c:pt idx="54">
                  <c:v>4.6078987000000002E-2</c:v>
                </c:pt>
                <c:pt idx="55">
                  <c:v>5.5458187999999999E-2</c:v>
                </c:pt>
                <c:pt idx="56">
                  <c:v>6.2455192E-2</c:v>
                </c:pt>
                <c:pt idx="57">
                  <c:v>6.7208394000000005E-2</c:v>
                </c:pt>
                <c:pt idx="58">
                  <c:v>7.0097480000000004E-2</c:v>
                </c:pt>
                <c:pt idx="59">
                  <c:v>6.9752389999999997E-2</c:v>
                </c:pt>
                <c:pt idx="60">
                  <c:v>6.4956559999999997E-2</c:v>
                </c:pt>
                <c:pt idx="61">
                  <c:v>5.7177037E-2</c:v>
                </c:pt>
                <c:pt idx="62">
                  <c:v>5.0291075999999997E-2</c:v>
                </c:pt>
                <c:pt idx="63">
                  <c:v>4.5913633000000002E-2</c:v>
                </c:pt>
                <c:pt idx="64">
                  <c:v>4.3111150000000001E-2</c:v>
                </c:pt>
                <c:pt idx="65">
                  <c:v>3.9704143999999997E-2</c:v>
                </c:pt>
                <c:pt idx="66">
                  <c:v>3.6951831999999997E-2</c:v>
                </c:pt>
                <c:pt idx="67">
                  <c:v>3.6464236999999997E-2</c:v>
                </c:pt>
                <c:pt idx="68">
                  <c:v>3.7613697000000001E-2</c:v>
                </c:pt>
                <c:pt idx="69">
                  <c:v>3.6750709999999999E-2</c:v>
                </c:pt>
                <c:pt idx="70">
                  <c:v>3.2505992999999997E-2</c:v>
                </c:pt>
                <c:pt idx="71">
                  <c:v>2.5921052E-2</c:v>
                </c:pt>
                <c:pt idx="72">
                  <c:v>1.9158234999999999E-2</c:v>
                </c:pt>
                <c:pt idx="73">
                  <c:v>1.2940808999999999E-2</c:v>
                </c:pt>
                <c:pt idx="74">
                  <c:v>7.3300585999999997E-3</c:v>
                </c:pt>
                <c:pt idx="75">
                  <c:v>3.3962854999999999E-3</c:v>
                </c:pt>
                <c:pt idx="76">
                  <c:v>3.0823813E-3</c:v>
                </c:pt>
                <c:pt idx="77">
                  <c:v>6.7897219999999998E-3</c:v>
                </c:pt>
                <c:pt idx="78">
                  <c:v>1.2770515E-2</c:v>
                </c:pt>
                <c:pt idx="79">
                  <c:v>1.7886909999999999E-2</c:v>
                </c:pt>
                <c:pt idx="80">
                  <c:v>1.9258054E-2</c:v>
                </c:pt>
                <c:pt idx="81">
                  <c:v>1.6477011E-2</c:v>
                </c:pt>
                <c:pt idx="82">
                  <c:v>1.127162E-2</c:v>
                </c:pt>
                <c:pt idx="83">
                  <c:v>6.6967295E-3</c:v>
                </c:pt>
                <c:pt idx="84">
                  <c:v>5.4287105000000004E-3</c:v>
                </c:pt>
                <c:pt idx="85">
                  <c:v>8.4778539999999999E-3</c:v>
                </c:pt>
                <c:pt idx="86">
                  <c:v>1.5092262E-2</c:v>
                </c:pt>
                <c:pt idx="87">
                  <c:v>2.2922652000000002E-2</c:v>
                </c:pt>
                <c:pt idx="88">
                  <c:v>2.9809314999999999E-2</c:v>
                </c:pt>
                <c:pt idx="89">
                  <c:v>3.3332143000000002E-2</c:v>
                </c:pt>
                <c:pt idx="90">
                  <c:v>3.3536419999999997E-2</c:v>
                </c:pt>
                <c:pt idx="91">
                  <c:v>3.0920260000000001E-2</c:v>
                </c:pt>
                <c:pt idx="92">
                  <c:v>2.6389012E-2</c:v>
                </c:pt>
                <c:pt idx="93">
                  <c:v>2.2849217000000002E-2</c:v>
                </c:pt>
                <c:pt idx="94">
                  <c:v>2.0436263E-2</c:v>
                </c:pt>
                <c:pt idx="95">
                  <c:v>1.7311096000000002E-2</c:v>
                </c:pt>
                <c:pt idx="96">
                  <c:v>1.7419134999999999E-2</c:v>
                </c:pt>
                <c:pt idx="97">
                  <c:v>1.8047980000000002E-2</c:v>
                </c:pt>
                <c:pt idx="98">
                  <c:v>1.823261E-2</c:v>
                </c:pt>
                <c:pt idx="99">
                  <c:v>1.8536680999999999E-2</c:v>
                </c:pt>
                <c:pt idx="100">
                  <c:v>2.0425189999999999E-2</c:v>
                </c:pt>
                <c:pt idx="101">
                  <c:v>2.1115871000000001E-2</c:v>
                </c:pt>
                <c:pt idx="102">
                  <c:v>2.1028890000000001E-2</c:v>
                </c:pt>
                <c:pt idx="103">
                  <c:v>2.1355115000000001E-2</c:v>
                </c:pt>
                <c:pt idx="104">
                  <c:v>2.1317440999999999E-2</c:v>
                </c:pt>
                <c:pt idx="105">
                  <c:v>2.0498121000000001E-2</c:v>
                </c:pt>
                <c:pt idx="106">
                  <c:v>1.9034602000000001E-2</c:v>
                </c:pt>
                <c:pt idx="107">
                  <c:v>1.7217105E-2</c:v>
                </c:pt>
                <c:pt idx="108">
                  <c:v>1.4854054E-2</c:v>
                </c:pt>
                <c:pt idx="109">
                  <c:v>1.2114175E-2</c:v>
                </c:pt>
                <c:pt idx="110">
                  <c:v>9.5597249999999998E-3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4AB9-4600-BB21-0376E8F3A18E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'\AWPPG\Data\SH\4class\female\train\[female_TrainData_0903.xlsx]Sheet1'!$D$878:$DT$878</c:f>
              <c:numCache>
                <c:formatCode>General</c:formatCode>
                <c:ptCount val="121"/>
                <c:pt idx="0">
                  <c:v>0</c:v>
                </c:pt>
                <c:pt idx="1">
                  <c:v>2.0637943E-3</c:v>
                </c:pt>
                <c:pt idx="2">
                  <c:v>9.2820990000000003E-3</c:v>
                </c:pt>
                <c:pt idx="3">
                  <c:v>1.7329875000000002E-2</c:v>
                </c:pt>
                <c:pt idx="4">
                  <c:v>2.0352454999999998E-2</c:v>
                </c:pt>
                <c:pt idx="5">
                  <c:v>1.9742026999999999E-2</c:v>
                </c:pt>
                <c:pt idx="6">
                  <c:v>1.7341896999999998E-2</c:v>
                </c:pt>
                <c:pt idx="7">
                  <c:v>1.3759738000000001E-2</c:v>
                </c:pt>
                <c:pt idx="8">
                  <c:v>8.671481E-3</c:v>
                </c:pt>
                <c:pt idx="9">
                  <c:v>3.0134100999999998E-3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1.9575164E-3</c:v>
                </c:pt>
                <c:pt idx="14">
                  <c:v>7.4158740000000003E-3</c:v>
                </c:pt>
                <c:pt idx="15">
                  <c:v>1.0337104999999999E-2</c:v>
                </c:pt>
                <c:pt idx="16">
                  <c:v>9.2481969999999997E-3</c:v>
                </c:pt>
                <c:pt idx="17">
                  <c:v>5.3157285000000002E-3</c:v>
                </c:pt>
                <c:pt idx="18">
                  <c:v>1.8993382E-3</c:v>
                </c:pt>
                <c:pt idx="19">
                  <c:v>4.7500000000000003E-5</c:v>
                </c:pt>
                <c:pt idx="20">
                  <c:v>7.7100000000000007E-6</c:v>
                </c:pt>
                <c:pt idx="21">
                  <c:v>2.3530487000000002E-3</c:v>
                </c:pt>
                <c:pt idx="22">
                  <c:v>6.9808429999999996E-3</c:v>
                </c:pt>
                <c:pt idx="23">
                  <c:v>1.2933859000000001E-2</c:v>
                </c:pt>
                <c:pt idx="24">
                  <c:v>1.9806206E-2</c:v>
                </c:pt>
                <c:pt idx="25">
                  <c:v>2.4190662000000002E-2</c:v>
                </c:pt>
                <c:pt idx="26">
                  <c:v>2.7030002000000001E-2</c:v>
                </c:pt>
                <c:pt idx="27">
                  <c:v>2.7659979000000001E-2</c:v>
                </c:pt>
                <c:pt idx="28">
                  <c:v>2.815227E-2</c:v>
                </c:pt>
                <c:pt idx="29">
                  <c:v>2.9066412E-2</c:v>
                </c:pt>
                <c:pt idx="30">
                  <c:v>3.0543974000000002E-2</c:v>
                </c:pt>
                <c:pt idx="31">
                  <c:v>3.2625097999999998E-2</c:v>
                </c:pt>
                <c:pt idx="32">
                  <c:v>3.6547261999999997E-2</c:v>
                </c:pt>
                <c:pt idx="33">
                  <c:v>4.3095599999999998E-2</c:v>
                </c:pt>
                <c:pt idx="34">
                  <c:v>5.1815934000000001E-2</c:v>
                </c:pt>
                <c:pt idx="35">
                  <c:v>6.1364000000000002E-2</c:v>
                </c:pt>
                <c:pt idx="36">
                  <c:v>6.9409440000000003E-2</c:v>
                </c:pt>
                <c:pt idx="37">
                  <c:v>7.4427664000000004E-2</c:v>
                </c:pt>
                <c:pt idx="38">
                  <c:v>7.5017385000000006E-2</c:v>
                </c:pt>
                <c:pt idx="39">
                  <c:v>7.1728125000000004E-2</c:v>
                </c:pt>
                <c:pt idx="40">
                  <c:v>6.4907590000000001E-2</c:v>
                </c:pt>
                <c:pt idx="41">
                  <c:v>5.6800209999999997E-2</c:v>
                </c:pt>
                <c:pt idx="42">
                  <c:v>4.9087774000000001E-2</c:v>
                </c:pt>
                <c:pt idx="43">
                  <c:v>4.3144333999999999E-2</c:v>
                </c:pt>
                <c:pt idx="44">
                  <c:v>4.1035000000000002E-2</c:v>
                </c:pt>
                <c:pt idx="45">
                  <c:v>4.1626195999999997E-2</c:v>
                </c:pt>
                <c:pt idx="46">
                  <c:v>4.1842860000000003E-2</c:v>
                </c:pt>
                <c:pt idx="47">
                  <c:v>3.9278639999999997E-2</c:v>
                </c:pt>
                <c:pt idx="48">
                  <c:v>3.4687455999999998E-2</c:v>
                </c:pt>
                <c:pt idx="49">
                  <c:v>3.1343101999999998E-2</c:v>
                </c:pt>
                <c:pt idx="50">
                  <c:v>3.0377831000000001E-2</c:v>
                </c:pt>
                <c:pt idx="51">
                  <c:v>3.1129542999999999E-2</c:v>
                </c:pt>
                <c:pt idx="52">
                  <c:v>3.3624994999999998E-2</c:v>
                </c:pt>
                <c:pt idx="53">
                  <c:v>3.8459002999999999E-2</c:v>
                </c:pt>
                <c:pt idx="54">
                  <c:v>4.6080205999999999E-2</c:v>
                </c:pt>
                <c:pt idx="55">
                  <c:v>5.5369719999999997E-2</c:v>
                </c:pt>
                <c:pt idx="56">
                  <c:v>6.2302280000000002E-2</c:v>
                </c:pt>
                <c:pt idx="57">
                  <c:v>6.7020280000000002E-2</c:v>
                </c:pt>
                <c:pt idx="58">
                  <c:v>6.9912210000000002E-2</c:v>
                </c:pt>
                <c:pt idx="59">
                  <c:v>6.9626300000000002E-2</c:v>
                </c:pt>
                <c:pt idx="60">
                  <c:v>6.4939350000000007E-2</c:v>
                </c:pt>
                <c:pt idx="61">
                  <c:v>5.7272833000000002E-2</c:v>
                </c:pt>
                <c:pt idx="62">
                  <c:v>5.0449005999999998E-2</c:v>
                </c:pt>
                <c:pt idx="63">
                  <c:v>4.6061079999999997E-2</c:v>
                </c:pt>
                <c:pt idx="64">
                  <c:v>4.3194049999999998E-2</c:v>
                </c:pt>
                <c:pt idx="65">
                  <c:v>3.9714340000000001E-2</c:v>
                </c:pt>
                <c:pt idx="66">
                  <c:v>3.6902282000000002E-2</c:v>
                </c:pt>
                <c:pt idx="67">
                  <c:v>3.6366391999999997E-2</c:v>
                </c:pt>
                <c:pt idx="68">
                  <c:v>3.7462809999999999E-2</c:v>
                </c:pt>
                <c:pt idx="69">
                  <c:v>3.6553255999999999E-2</c:v>
                </c:pt>
                <c:pt idx="70">
                  <c:v>3.2304816E-2</c:v>
                </c:pt>
                <c:pt idx="71">
                  <c:v>2.5788288999999999E-2</c:v>
                </c:pt>
                <c:pt idx="72">
                  <c:v>1.9130172000000001E-2</c:v>
                </c:pt>
                <c:pt idx="73">
                  <c:v>1.2983523E-2</c:v>
                </c:pt>
                <c:pt idx="74">
                  <c:v>7.3687609999999997E-3</c:v>
                </c:pt>
                <c:pt idx="75">
                  <c:v>3.4075199999999998E-3</c:v>
                </c:pt>
                <c:pt idx="76">
                  <c:v>3.1218608E-3</c:v>
                </c:pt>
                <c:pt idx="77">
                  <c:v>6.9248015000000001E-3</c:v>
                </c:pt>
                <c:pt idx="78">
                  <c:v>1.299516E-2</c:v>
                </c:pt>
                <c:pt idx="79">
                  <c:v>1.8119139999999999E-2</c:v>
                </c:pt>
                <c:pt idx="80">
                  <c:v>1.9397428000000001E-2</c:v>
                </c:pt>
                <c:pt idx="81">
                  <c:v>1.6475622999999998E-2</c:v>
                </c:pt>
                <c:pt idx="82">
                  <c:v>1.1140138000000001E-2</c:v>
                </c:pt>
                <c:pt idx="83">
                  <c:v>6.4829750000000002E-3</c:v>
                </c:pt>
                <c:pt idx="84">
                  <c:v>5.1838489999999999E-3</c:v>
                </c:pt>
                <c:pt idx="85">
                  <c:v>8.2351420000000009E-3</c:v>
                </c:pt>
                <c:pt idx="86">
                  <c:v>1.4867109999999999E-2</c:v>
                </c:pt>
                <c:pt idx="87">
                  <c:v>2.2712704E-2</c:v>
                </c:pt>
                <c:pt idx="88">
                  <c:v>2.9620947000000002E-2</c:v>
                </c:pt>
                <c:pt idx="89">
                  <c:v>3.3174889999999999E-2</c:v>
                </c:pt>
                <c:pt idx="90">
                  <c:v>3.3444740000000001E-2</c:v>
                </c:pt>
                <c:pt idx="91">
                  <c:v>3.0912044E-2</c:v>
                </c:pt>
                <c:pt idx="92">
                  <c:v>2.6451982999999998E-2</c:v>
                </c:pt>
                <c:pt idx="93">
                  <c:v>2.2963908000000002E-2</c:v>
                </c:pt>
                <c:pt idx="94">
                  <c:v>2.0581944000000001E-2</c:v>
                </c:pt>
                <c:pt idx="95">
                  <c:v>1.7458035E-2</c:v>
                </c:pt>
                <c:pt idx="96">
                  <c:v>1.7561429999999999E-2</c:v>
                </c:pt>
                <c:pt idx="97">
                  <c:v>1.8178524000000001E-2</c:v>
                </c:pt>
                <c:pt idx="98">
                  <c:v>1.8353735999999999E-2</c:v>
                </c:pt>
                <c:pt idx="99">
                  <c:v>1.8647367000000001E-2</c:v>
                </c:pt>
                <c:pt idx="100">
                  <c:v>2.0521153E-2</c:v>
                </c:pt>
                <c:pt idx="101">
                  <c:v>2.1186594E-2</c:v>
                </c:pt>
                <c:pt idx="102">
                  <c:v>2.1070007000000002E-2</c:v>
                </c:pt>
                <c:pt idx="103">
                  <c:v>2.1364218000000001E-2</c:v>
                </c:pt>
                <c:pt idx="104">
                  <c:v>2.1295674000000001E-2</c:v>
                </c:pt>
                <c:pt idx="105">
                  <c:v>2.0447051000000001E-2</c:v>
                </c:pt>
                <c:pt idx="106">
                  <c:v>1.8959329E-2</c:v>
                </c:pt>
                <c:pt idx="107">
                  <c:v>1.7122187000000001E-2</c:v>
                </c:pt>
                <c:pt idx="108">
                  <c:v>1.4750742000000001E-2</c:v>
                </c:pt>
                <c:pt idx="109">
                  <c:v>1.2013060000000001E-2</c:v>
                </c:pt>
                <c:pt idx="110">
                  <c:v>9.4706510000000001E-3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4AB9-4600-BB21-0376E8F3A18E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'\AWPPG\Data\SH\4class\female\train\[female_TrainData_0903.xlsx]Sheet1'!$D$879:$DT$879</c:f>
              <c:numCache>
                <c:formatCode>General</c:formatCode>
                <c:ptCount val="121"/>
                <c:pt idx="0">
                  <c:v>0</c:v>
                </c:pt>
                <c:pt idx="1">
                  <c:v>2.0637943E-3</c:v>
                </c:pt>
                <c:pt idx="2">
                  <c:v>9.2820990000000003E-3</c:v>
                </c:pt>
                <c:pt idx="3">
                  <c:v>1.7329875000000002E-2</c:v>
                </c:pt>
                <c:pt idx="4">
                  <c:v>2.0352454999999998E-2</c:v>
                </c:pt>
                <c:pt idx="5">
                  <c:v>1.9742026999999999E-2</c:v>
                </c:pt>
                <c:pt idx="6">
                  <c:v>1.7341896999999998E-2</c:v>
                </c:pt>
                <c:pt idx="7">
                  <c:v>1.3759738000000001E-2</c:v>
                </c:pt>
                <c:pt idx="8">
                  <c:v>8.671481E-3</c:v>
                </c:pt>
                <c:pt idx="9">
                  <c:v>3.0134100999999998E-3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1.9575164E-3</c:v>
                </c:pt>
                <c:pt idx="14">
                  <c:v>7.4158740000000003E-3</c:v>
                </c:pt>
                <c:pt idx="15">
                  <c:v>1.0337104999999999E-2</c:v>
                </c:pt>
                <c:pt idx="16">
                  <c:v>9.2481969999999997E-3</c:v>
                </c:pt>
                <c:pt idx="17">
                  <c:v>5.3157285000000002E-3</c:v>
                </c:pt>
                <c:pt idx="18">
                  <c:v>1.8993382E-3</c:v>
                </c:pt>
                <c:pt idx="19">
                  <c:v>4.7500000000000003E-5</c:v>
                </c:pt>
                <c:pt idx="20">
                  <c:v>7.7100000000000007E-6</c:v>
                </c:pt>
                <c:pt idx="21">
                  <c:v>2.3530487000000002E-3</c:v>
                </c:pt>
                <c:pt idx="22">
                  <c:v>6.9808429999999996E-3</c:v>
                </c:pt>
                <c:pt idx="23">
                  <c:v>1.2933859000000001E-2</c:v>
                </c:pt>
                <c:pt idx="24">
                  <c:v>1.9806206E-2</c:v>
                </c:pt>
                <c:pt idx="25">
                  <c:v>2.4190662000000002E-2</c:v>
                </c:pt>
                <c:pt idx="26">
                  <c:v>2.7030002000000001E-2</c:v>
                </c:pt>
                <c:pt idx="27">
                  <c:v>2.7659979000000001E-2</c:v>
                </c:pt>
                <c:pt idx="28">
                  <c:v>2.815227E-2</c:v>
                </c:pt>
                <c:pt idx="29">
                  <c:v>2.9066412E-2</c:v>
                </c:pt>
                <c:pt idx="30">
                  <c:v>3.0543974000000002E-2</c:v>
                </c:pt>
                <c:pt idx="31">
                  <c:v>3.2625097999999998E-2</c:v>
                </c:pt>
                <c:pt idx="32">
                  <c:v>3.6547261999999997E-2</c:v>
                </c:pt>
                <c:pt idx="33">
                  <c:v>4.3095599999999998E-2</c:v>
                </c:pt>
                <c:pt idx="34">
                  <c:v>5.1815934000000001E-2</c:v>
                </c:pt>
                <c:pt idx="35">
                  <c:v>6.1364000000000002E-2</c:v>
                </c:pt>
                <c:pt idx="36">
                  <c:v>6.9409440000000003E-2</c:v>
                </c:pt>
                <c:pt idx="37">
                  <c:v>7.4427664000000004E-2</c:v>
                </c:pt>
                <c:pt idx="38">
                  <c:v>7.5017385000000006E-2</c:v>
                </c:pt>
                <c:pt idx="39">
                  <c:v>7.1728125000000004E-2</c:v>
                </c:pt>
                <c:pt idx="40">
                  <c:v>6.4907590000000001E-2</c:v>
                </c:pt>
                <c:pt idx="41">
                  <c:v>5.6800209999999997E-2</c:v>
                </c:pt>
                <c:pt idx="42">
                  <c:v>4.9087774000000001E-2</c:v>
                </c:pt>
                <c:pt idx="43">
                  <c:v>4.3144333999999999E-2</c:v>
                </c:pt>
                <c:pt idx="44">
                  <c:v>4.1035000000000002E-2</c:v>
                </c:pt>
                <c:pt idx="45">
                  <c:v>4.1626195999999997E-2</c:v>
                </c:pt>
                <c:pt idx="46">
                  <c:v>4.1842860000000003E-2</c:v>
                </c:pt>
                <c:pt idx="47">
                  <c:v>3.9278639999999997E-2</c:v>
                </c:pt>
                <c:pt idx="48">
                  <c:v>3.4687455999999998E-2</c:v>
                </c:pt>
                <c:pt idx="49">
                  <c:v>3.1343101999999998E-2</c:v>
                </c:pt>
                <c:pt idx="50">
                  <c:v>3.0377831000000001E-2</c:v>
                </c:pt>
                <c:pt idx="51">
                  <c:v>3.1129542999999999E-2</c:v>
                </c:pt>
                <c:pt idx="52">
                  <c:v>3.3624994999999998E-2</c:v>
                </c:pt>
                <c:pt idx="53">
                  <c:v>3.8459002999999999E-2</c:v>
                </c:pt>
                <c:pt idx="54">
                  <c:v>4.6080205999999999E-2</c:v>
                </c:pt>
                <c:pt idx="55">
                  <c:v>5.5369719999999997E-2</c:v>
                </c:pt>
                <c:pt idx="56">
                  <c:v>6.2302280000000002E-2</c:v>
                </c:pt>
                <c:pt idx="57">
                  <c:v>6.7020280000000002E-2</c:v>
                </c:pt>
                <c:pt idx="58">
                  <c:v>6.9912210000000002E-2</c:v>
                </c:pt>
                <c:pt idx="59">
                  <c:v>6.9626300000000002E-2</c:v>
                </c:pt>
                <c:pt idx="60">
                  <c:v>6.4939350000000007E-2</c:v>
                </c:pt>
                <c:pt idx="61">
                  <c:v>5.7272833000000002E-2</c:v>
                </c:pt>
                <c:pt idx="62">
                  <c:v>5.0449005999999998E-2</c:v>
                </c:pt>
                <c:pt idx="63">
                  <c:v>4.6061079999999997E-2</c:v>
                </c:pt>
                <c:pt idx="64">
                  <c:v>4.3194049999999998E-2</c:v>
                </c:pt>
                <c:pt idx="65">
                  <c:v>3.9714340000000001E-2</c:v>
                </c:pt>
                <c:pt idx="66">
                  <c:v>3.6902282000000002E-2</c:v>
                </c:pt>
                <c:pt idx="67">
                  <c:v>3.6366391999999997E-2</c:v>
                </c:pt>
                <c:pt idx="68">
                  <c:v>3.7462809999999999E-2</c:v>
                </c:pt>
                <c:pt idx="69">
                  <c:v>3.6553255999999999E-2</c:v>
                </c:pt>
                <c:pt idx="70">
                  <c:v>3.2304816E-2</c:v>
                </c:pt>
                <c:pt idx="71">
                  <c:v>2.5788288999999999E-2</c:v>
                </c:pt>
                <c:pt idx="72">
                  <c:v>1.9130172000000001E-2</c:v>
                </c:pt>
                <c:pt idx="73">
                  <c:v>1.2983523E-2</c:v>
                </c:pt>
                <c:pt idx="74">
                  <c:v>7.3687609999999997E-3</c:v>
                </c:pt>
                <c:pt idx="75">
                  <c:v>3.4075199999999998E-3</c:v>
                </c:pt>
                <c:pt idx="76">
                  <c:v>3.1218608E-3</c:v>
                </c:pt>
                <c:pt idx="77">
                  <c:v>6.9248015000000001E-3</c:v>
                </c:pt>
                <c:pt idx="78">
                  <c:v>1.299516E-2</c:v>
                </c:pt>
                <c:pt idx="79">
                  <c:v>1.8119139999999999E-2</c:v>
                </c:pt>
                <c:pt idx="80">
                  <c:v>1.9397428000000001E-2</c:v>
                </c:pt>
                <c:pt idx="81">
                  <c:v>1.6475622999999998E-2</c:v>
                </c:pt>
                <c:pt idx="82">
                  <c:v>1.1140138000000001E-2</c:v>
                </c:pt>
                <c:pt idx="83">
                  <c:v>6.4829750000000002E-3</c:v>
                </c:pt>
                <c:pt idx="84">
                  <c:v>5.1838489999999999E-3</c:v>
                </c:pt>
                <c:pt idx="85">
                  <c:v>8.2351420000000009E-3</c:v>
                </c:pt>
                <c:pt idx="86">
                  <c:v>1.4867109999999999E-2</c:v>
                </c:pt>
                <c:pt idx="87">
                  <c:v>2.2712704E-2</c:v>
                </c:pt>
                <c:pt idx="88">
                  <c:v>2.9620947000000002E-2</c:v>
                </c:pt>
                <c:pt idx="89">
                  <c:v>3.3174889999999999E-2</c:v>
                </c:pt>
                <c:pt idx="90">
                  <c:v>3.3444740000000001E-2</c:v>
                </c:pt>
                <c:pt idx="91">
                  <c:v>3.0912044E-2</c:v>
                </c:pt>
                <c:pt idx="92">
                  <c:v>2.6451982999999998E-2</c:v>
                </c:pt>
                <c:pt idx="93">
                  <c:v>2.2963908000000002E-2</c:v>
                </c:pt>
                <c:pt idx="94">
                  <c:v>2.0581944000000001E-2</c:v>
                </c:pt>
                <c:pt idx="95">
                  <c:v>1.7458035E-2</c:v>
                </c:pt>
                <c:pt idx="96">
                  <c:v>1.7561429999999999E-2</c:v>
                </c:pt>
                <c:pt idx="97">
                  <c:v>1.8178524000000001E-2</c:v>
                </c:pt>
                <c:pt idx="98">
                  <c:v>1.8353735999999999E-2</c:v>
                </c:pt>
                <c:pt idx="99">
                  <c:v>1.8647367000000001E-2</c:v>
                </c:pt>
                <c:pt idx="100">
                  <c:v>2.0521153E-2</c:v>
                </c:pt>
                <c:pt idx="101">
                  <c:v>2.1186594E-2</c:v>
                </c:pt>
                <c:pt idx="102">
                  <c:v>2.1070007000000002E-2</c:v>
                </c:pt>
                <c:pt idx="103">
                  <c:v>2.1364218000000001E-2</c:v>
                </c:pt>
                <c:pt idx="104">
                  <c:v>2.1295674000000001E-2</c:v>
                </c:pt>
                <c:pt idx="105">
                  <c:v>2.0447051000000001E-2</c:v>
                </c:pt>
                <c:pt idx="106">
                  <c:v>1.8959329E-2</c:v>
                </c:pt>
                <c:pt idx="107">
                  <c:v>1.7122187000000001E-2</c:v>
                </c:pt>
                <c:pt idx="108">
                  <c:v>1.4750742000000001E-2</c:v>
                </c:pt>
                <c:pt idx="109">
                  <c:v>1.2013060000000001E-2</c:v>
                </c:pt>
                <c:pt idx="110">
                  <c:v>9.4706510000000001E-3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4AB9-4600-BB21-0376E8F3A18E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'\AWPPG\Data\SH\4class\female\train\[female_TrainData_0903.xlsx]Sheet1'!$D$880:$DT$880</c:f>
              <c:numCache>
                <c:formatCode>General</c:formatCode>
                <c:ptCount val="121"/>
                <c:pt idx="0">
                  <c:v>0</c:v>
                </c:pt>
                <c:pt idx="1">
                  <c:v>2.0637943E-3</c:v>
                </c:pt>
                <c:pt idx="2">
                  <c:v>9.2820990000000003E-3</c:v>
                </c:pt>
                <c:pt idx="3">
                  <c:v>1.7329875000000002E-2</c:v>
                </c:pt>
                <c:pt idx="4">
                  <c:v>2.0352454999999998E-2</c:v>
                </c:pt>
                <c:pt idx="5">
                  <c:v>1.9742026999999999E-2</c:v>
                </c:pt>
                <c:pt idx="6">
                  <c:v>1.7341896999999998E-2</c:v>
                </c:pt>
                <c:pt idx="7">
                  <c:v>1.3759738000000001E-2</c:v>
                </c:pt>
                <c:pt idx="8">
                  <c:v>8.671481E-3</c:v>
                </c:pt>
                <c:pt idx="9">
                  <c:v>3.0134100999999998E-3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1.9575164E-3</c:v>
                </c:pt>
                <c:pt idx="14">
                  <c:v>7.4158740000000003E-3</c:v>
                </c:pt>
                <c:pt idx="15">
                  <c:v>1.0337104999999999E-2</c:v>
                </c:pt>
                <c:pt idx="16">
                  <c:v>9.2481969999999997E-3</c:v>
                </c:pt>
                <c:pt idx="17">
                  <c:v>5.3157285000000002E-3</c:v>
                </c:pt>
                <c:pt idx="18">
                  <c:v>1.8993382E-3</c:v>
                </c:pt>
                <c:pt idx="19">
                  <c:v>4.7500000000000003E-5</c:v>
                </c:pt>
                <c:pt idx="20">
                  <c:v>7.7100000000000007E-6</c:v>
                </c:pt>
                <c:pt idx="21">
                  <c:v>2.3530487000000002E-3</c:v>
                </c:pt>
                <c:pt idx="22">
                  <c:v>6.9808429999999996E-3</c:v>
                </c:pt>
                <c:pt idx="23">
                  <c:v>1.2933859000000001E-2</c:v>
                </c:pt>
                <c:pt idx="24">
                  <c:v>1.9806206E-2</c:v>
                </c:pt>
                <c:pt idx="25">
                  <c:v>2.4190662000000002E-2</c:v>
                </c:pt>
                <c:pt idx="26">
                  <c:v>2.7030002000000001E-2</c:v>
                </c:pt>
                <c:pt idx="27">
                  <c:v>2.7659979000000001E-2</c:v>
                </c:pt>
                <c:pt idx="28">
                  <c:v>2.815227E-2</c:v>
                </c:pt>
                <c:pt idx="29">
                  <c:v>2.9066412E-2</c:v>
                </c:pt>
                <c:pt idx="30">
                  <c:v>3.0543974000000002E-2</c:v>
                </c:pt>
                <c:pt idx="31">
                  <c:v>3.2625097999999998E-2</c:v>
                </c:pt>
                <c:pt idx="32">
                  <c:v>3.6547261999999997E-2</c:v>
                </c:pt>
                <c:pt idx="33">
                  <c:v>4.3095599999999998E-2</c:v>
                </c:pt>
                <c:pt idx="34">
                  <c:v>5.1815934000000001E-2</c:v>
                </c:pt>
                <c:pt idx="35">
                  <c:v>6.1364000000000002E-2</c:v>
                </c:pt>
                <c:pt idx="36">
                  <c:v>6.9409440000000003E-2</c:v>
                </c:pt>
                <c:pt idx="37">
                  <c:v>7.4427664000000004E-2</c:v>
                </c:pt>
                <c:pt idx="38">
                  <c:v>7.5017385000000006E-2</c:v>
                </c:pt>
                <c:pt idx="39">
                  <c:v>7.1728125000000004E-2</c:v>
                </c:pt>
                <c:pt idx="40">
                  <c:v>6.4907590000000001E-2</c:v>
                </c:pt>
                <c:pt idx="41">
                  <c:v>5.6800209999999997E-2</c:v>
                </c:pt>
                <c:pt idx="42">
                  <c:v>4.9087774000000001E-2</c:v>
                </c:pt>
                <c:pt idx="43">
                  <c:v>4.3144333999999999E-2</c:v>
                </c:pt>
                <c:pt idx="44">
                  <c:v>4.1035000000000002E-2</c:v>
                </c:pt>
                <c:pt idx="45">
                  <c:v>4.1626195999999997E-2</c:v>
                </c:pt>
                <c:pt idx="46">
                  <c:v>4.1842860000000003E-2</c:v>
                </c:pt>
                <c:pt idx="47">
                  <c:v>3.9278639999999997E-2</c:v>
                </c:pt>
                <c:pt idx="48">
                  <c:v>3.4687455999999998E-2</c:v>
                </c:pt>
                <c:pt idx="49">
                  <c:v>3.1343101999999998E-2</c:v>
                </c:pt>
                <c:pt idx="50">
                  <c:v>3.0377831000000001E-2</c:v>
                </c:pt>
                <c:pt idx="51">
                  <c:v>3.1129542999999999E-2</c:v>
                </c:pt>
                <c:pt idx="52">
                  <c:v>3.3624994999999998E-2</c:v>
                </c:pt>
                <c:pt idx="53">
                  <c:v>3.8459002999999999E-2</c:v>
                </c:pt>
                <c:pt idx="54">
                  <c:v>4.6080205999999999E-2</c:v>
                </c:pt>
                <c:pt idx="55">
                  <c:v>5.5369719999999997E-2</c:v>
                </c:pt>
                <c:pt idx="56">
                  <c:v>6.2302280000000002E-2</c:v>
                </c:pt>
                <c:pt idx="57">
                  <c:v>6.7020280000000002E-2</c:v>
                </c:pt>
                <c:pt idx="58">
                  <c:v>6.9912210000000002E-2</c:v>
                </c:pt>
                <c:pt idx="59">
                  <c:v>6.9626300000000002E-2</c:v>
                </c:pt>
                <c:pt idx="60">
                  <c:v>6.4939350000000007E-2</c:v>
                </c:pt>
                <c:pt idx="61">
                  <c:v>5.7272833000000002E-2</c:v>
                </c:pt>
                <c:pt idx="62">
                  <c:v>5.0449005999999998E-2</c:v>
                </c:pt>
                <c:pt idx="63">
                  <c:v>4.6061079999999997E-2</c:v>
                </c:pt>
                <c:pt idx="64">
                  <c:v>4.3194049999999998E-2</c:v>
                </c:pt>
                <c:pt idx="65">
                  <c:v>3.9714340000000001E-2</c:v>
                </c:pt>
                <c:pt idx="66">
                  <c:v>3.6902282000000002E-2</c:v>
                </c:pt>
                <c:pt idx="67">
                  <c:v>3.6366391999999997E-2</c:v>
                </c:pt>
                <c:pt idx="68">
                  <c:v>3.7462809999999999E-2</c:v>
                </c:pt>
                <c:pt idx="69">
                  <c:v>3.6553255999999999E-2</c:v>
                </c:pt>
                <c:pt idx="70">
                  <c:v>3.2304816E-2</c:v>
                </c:pt>
                <c:pt idx="71">
                  <c:v>2.5788288999999999E-2</c:v>
                </c:pt>
                <c:pt idx="72">
                  <c:v>1.9130172000000001E-2</c:v>
                </c:pt>
                <c:pt idx="73">
                  <c:v>1.2983523E-2</c:v>
                </c:pt>
                <c:pt idx="74">
                  <c:v>7.3687609999999997E-3</c:v>
                </c:pt>
                <c:pt idx="75">
                  <c:v>3.4075199999999998E-3</c:v>
                </c:pt>
                <c:pt idx="76">
                  <c:v>3.1218608E-3</c:v>
                </c:pt>
                <c:pt idx="77">
                  <c:v>6.9248015000000001E-3</c:v>
                </c:pt>
                <c:pt idx="78">
                  <c:v>1.299516E-2</c:v>
                </c:pt>
                <c:pt idx="79">
                  <c:v>1.8119139999999999E-2</c:v>
                </c:pt>
                <c:pt idx="80">
                  <c:v>1.9397428000000001E-2</c:v>
                </c:pt>
                <c:pt idx="81">
                  <c:v>1.6475622999999998E-2</c:v>
                </c:pt>
                <c:pt idx="82">
                  <c:v>1.1140138000000001E-2</c:v>
                </c:pt>
                <c:pt idx="83">
                  <c:v>6.4829750000000002E-3</c:v>
                </c:pt>
                <c:pt idx="84">
                  <c:v>5.1838489999999999E-3</c:v>
                </c:pt>
                <c:pt idx="85">
                  <c:v>8.2351420000000009E-3</c:v>
                </c:pt>
                <c:pt idx="86">
                  <c:v>1.4867109999999999E-2</c:v>
                </c:pt>
                <c:pt idx="87">
                  <c:v>2.2712704E-2</c:v>
                </c:pt>
                <c:pt idx="88">
                  <c:v>2.9620947000000002E-2</c:v>
                </c:pt>
                <c:pt idx="89">
                  <c:v>3.3174889999999999E-2</c:v>
                </c:pt>
                <c:pt idx="90">
                  <c:v>3.3444740000000001E-2</c:v>
                </c:pt>
                <c:pt idx="91">
                  <c:v>3.0912044E-2</c:v>
                </c:pt>
                <c:pt idx="92">
                  <c:v>2.6451982999999998E-2</c:v>
                </c:pt>
                <c:pt idx="93">
                  <c:v>2.2963908000000002E-2</c:v>
                </c:pt>
                <c:pt idx="94">
                  <c:v>2.0581944000000001E-2</c:v>
                </c:pt>
                <c:pt idx="95">
                  <c:v>1.7458035E-2</c:v>
                </c:pt>
                <c:pt idx="96">
                  <c:v>1.7561429999999999E-2</c:v>
                </c:pt>
                <c:pt idx="97">
                  <c:v>1.8178524000000001E-2</c:v>
                </c:pt>
                <c:pt idx="98">
                  <c:v>1.8353735999999999E-2</c:v>
                </c:pt>
                <c:pt idx="99">
                  <c:v>1.8647367000000001E-2</c:v>
                </c:pt>
                <c:pt idx="100">
                  <c:v>2.0521153E-2</c:v>
                </c:pt>
                <c:pt idx="101">
                  <c:v>2.1186594E-2</c:v>
                </c:pt>
                <c:pt idx="102">
                  <c:v>2.1070007000000002E-2</c:v>
                </c:pt>
                <c:pt idx="103">
                  <c:v>2.1364218000000001E-2</c:v>
                </c:pt>
                <c:pt idx="104">
                  <c:v>2.1295674000000001E-2</c:v>
                </c:pt>
                <c:pt idx="105">
                  <c:v>2.0447051000000001E-2</c:v>
                </c:pt>
                <c:pt idx="106">
                  <c:v>1.8959329E-2</c:v>
                </c:pt>
                <c:pt idx="107">
                  <c:v>1.7122187000000001E-2</c:v>
                </c:pt>
                <c:pt idx="108">
                  <c:v>1.4750742000000001E-2</c:v>
                </c:pt>
                <c:pt idx="109">
                  <c:v>1.2013060000000001E-2</c:v>
                </c:pt>
                <c:pt idx="110">
                  <c:v>9.4706510000000001E-3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4AB9-4600-BB21-0376E8F3A18E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'\AWPPG\Data\SH\4class\female\train\[female_TrainData_0903.xlsx]Sheet1'!$D$881:$DT$881</c:f>
              <c:numCache>
                <c:formatCode>General</c:formatCode>
                <c:ptCount val="121"/>
                <c:pt idx="0">
                  <c:v>0</c:v>
                </c:pt>
                <c:pt idx="1">
                  <c:v>9.31E-5</c:v>
                </c:pt>
                <c:pt idx="2">
                  <c:v>6.8445590000000001E-3</c:v>
                </c:pt>
                <c:pt idx="3">
                  <c:v>1.4750902999999999E-2</c:v>
                </c:pt>
                <c:pt idx="4">
                  <c:v>1.8054272999999999E-2</c:v>
                </c:pt>
                <c:pt idx="5">
                  <c:v>1.8299863E-2</c:v>
                </c:pt>
                <c:pt idx="6">
                  <c:v>1.7057447E-2</c:v>
                </c:pt>
                <c:pt idx="7">
                  <c:v>1.4223103000000001E-2</c:v>
                </c:pt>
                <c:pt idx="8">
                  <c:v>9.1456690000000004E-3</c:v>
                </c:pt>
                <c:pt idx="9">
                  <c:v>2.7724002E-3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8.7399999999999997E-5</c:v>
                </c:pt>
                <c:pt idx="14">
                  <c:v>5.4258196999999999E-3</c:v>
                </c:pt>
                <c:pt idx="15">
                  <c:v>8.6297049999999997E-3</c:v>
                </c:pt>
                <c:pt idx="16">
                  <c:v>8.2500420000000008E-3</c:v>
                </c:pt>
                <c:pt idx="17">
                  <c:v>5.0209110000000003E-3</c:v>
                </c:pt>
                <c:pt idx="18">
                  <c:v>1.8795539E-3</c:v>
                </c:pt>
                <c:pt idx="19">
                  <c:v>8.3300000000000005E-5</c:v>
                </c:pt>
                <c:pt idx="20">
                  <c:v>3.5899999999999998E-5</c:v>
                </c:pt>
                <c:pt idx="21">
                  <c:v>2.1692071999999999E-3</c:v>
                </c:pt>
                <c:pt idx="22">
                  <c:v>6.1501995999999996E-3</c:v>
                </c:pt>
                <c:pt idx="23">
                  <c:v>1.0997678E-2</c:v>
                </c:pt>
                <c:pt idx="24">
                  <c:v>1.6707856E-2</c:v>
                </c:pt>
                <c:pt idx="25">
                  <c:v>2.0526837999999999E-2</c:v>
                </c:pt>
                <c:pt idx="26">
                  <c:v>2.3485359000000001E-2</c:v>
                </c:pt>
                <c:pt idx="27">
                  <c:v>2.4710304999999998E-2</c:v>
                </c:pt>
                <c:pt idx="28">
                  <c:v>2.5860138000000001E-2</c:v>
                </c:pt>
                <c:pt idx="29">
                  <c:v>2.7381328999999999E-2</c:v>
                </c:pt>
                <c:pt idx="30">
                  <c:v>2.9265137E-2</c:v>
                </c:pt>
                <c:pt idx="31">
                  <c:v>3.164061E-2</c:v>
                </c:pt>
                <c:pt idx="32">
                  <c:v>3.5642643000000002E-2</c:v>
                </c:pt>
                <c:pt idx="33">
                  <c:v>4.2292855999999997E-2</c:v>
                </c:pt>
                <c:pt idx="34">
                  <c:v>5.101845E-2</c:v>
                </c:pt>
                <c:pt idx="35">
                  <c:v>6.0605840000000001E-2</c:v>
                </c:pt>
                <c:pt idx="36">
                  <c:v>6.8602204E-2</c:v>
                </c:pt>
                <c:pt idx="37">
                  <c:v>7.3389663999999993E-2</c:v>
                </c:pt>
                <c:pt idx="38">
                  <c:v>7.3662770000000002E-2</c:v>
                </c:pt>
                <c:pt idx="39">
                  <c:v>7.0047155E-2</c:v>
                </c:pt>
                <c:pt idx="40">
                  <c:v>6.2921286000000007E-2</c:v>
                </c:pt>
                <c:pt idx="41">
                  <c:v>5.4457499999999999E-2</c:v>
                </c:pt>
                <c:pt idx="42">
                  <c:v>4.6301219999999997E-2</c:v>
                </c:pt>
                <c:pt idx="43">
                  <c:v>3.9961222999999997E-2</c:v>
                </c:pt>
                <c:pt idx="44">
                  <c:v>3.7648460000000002E-2</c:v>
                </c:pt>
                <c:pt idx="45">
                  <c:v>3.8532419999999998E-2</c:v>
                </c:pt>
                <c:pt idx="46">
                  <c:v>3.9612587999999997E-2</c:v>
                </c:pt>
                <c:pt idx="47">
                  <c:v>3.8209192000000003E-2</c:v>
                </c:pt>
                <c:pt idx="48">
                  <c:v>3.4616429999999997E-2</c:v>
                </c:pt>
                <c:pt idx="49">
                  <c:v>3.1424340000000002E-2</c:v>
                </c:pt>
                <c:pt idx="50">
                  <c:v>2.9767954999999999E-2</c:v>
                </c:pt>
                <c:pt idx="51">
                  <c:v>2.9517717999999998E-2</c:v>
                </c:pt>
                <c:pt idx="52">
                  <c:v>3.1368963E-2</c:v>
                </c:pt>
                <c:pt idx="53">
                  <c:v>3.6068431999999997E-2</c:v>
                </c:pt>
                <c:pt idx="54">
                  <c:v>4.3705347999999998E-2</c:v>
                </c:pt>
                <c:pt idx="55">
                  <c:v>5.2945137000000003E-2</c:v>
                </c:pt>
                <c:pt idx="56">
                  <c:v>5.9998049999999997E-2</c:v>
                </c:pt>
                <c:pt idx="57">
                  <c:v>6.5311999999999995E-2</c:v>
                </c:pt>
                <c:pt idx="58">
                  <c:v>6.9360025000000006E-2</c:v>
                </c:pt>
                <c:pt idx="59">
                  <c:v>7.0564054000000001E-2</c:v>
                </c:pt>
                <c:pt idx="60">
                  <c:v>6.6971470000000005E-2</c:v>
                </c:pt>
                <c:pt idx="61">
                  <c:v>5.9872347999999999E-2</c:v>
                </c:pt>
                <c:pt idx="62">
                  <c:v>5.2919723000000002E-2</c:v>
                </c:pt>
                <c:pt idx="63">
                  <c:v>4.7891735999999997E-2</c:v>
                </c:pt>
                <c:pt idx="64">
                  <c:v>4.4029616000000001E-2</c:v>
                </c:pt>
                <c:pt idx="65">
                  <c:v>3.9770159999999999E-2</c:v>
                </c:pt>
                <c:pt idx="66">
                  <c:v>3.7010238000000001E-2</c:v>
                </c:pt>
                <c:pt idx="67">
                  <c:v>3.7700900000000002E-2</c:v>
                </c:pt>
                <c:pt idx="68">
                  <c:v>4.0661759999999998E-2</c:v>
                </c:pt>
                <c:pt idx="69">
                  <c:v>4.0905730000000001E-2</c:v>
                </c:pt>
                <c:pt idx="70">
                  <c:v>3.6073748000000003E-2</c:v>
                </c:pt>
                <c:pt idx="71">
                  <c:v>2.7425749999999999E-2</c:v>
                </c:pt>
                <c:pt idx="72">
                  <c:v>1.8337442999999998E-2</c:v>
                </c:pt>
                <c:pt idx="73">
                  <c:v>1.0805917E-2</c:v>
                </c:pt>
                <c:pt idx="74">
                  <c:v>5.4954662999999997E-3</c:v>
                </c:pt>
                <c:pt idx="75">
                  <c:v>3.0496605000000002E-3</c:v>
                </c:pt>
                <c:pt idx="76">
                  <c:v>4.3666475000000001E-3</c:v>
                </c:pt>
                <c:pt idx="77">
                  <c:v>8.7592780000000005E-3</c:v>
                </c:pt>
                <c:pt idx="78">
                  <c:v>1.4280409000000001E-2</c:v>
                </c:pt>
                <c:pt idx="79">
                  <c:v>1.8537319999999999E-2</c:v>
                </c:pt>
                <c:pt idx="80">
                  <c:v>1.9509515000000002E-2</c:v>
                </c:pt>
                <c:pt idx="81">
                  <c:v>1.6957808000000001E-2</c:v>
                </c:pt>
                <c:pt idx="82">
                  <c:v>1.2055773000000001E-2</c:v>
                </c:pt>
                <c:pt idx="83">
                  <c:v>7.2364956000000001E-3</c:v>
                </c:pt>
                <c:pt idx="84">
                  <c:v>4.9871560000000004E-3</c:v>
                </c:pt>
                <c:pt idx="85">
                  <c:v>6.7622117000000004E-3</c:v>
                </c:pt>
                <c:pt idx="86">
                  <c:v>1.2423663999999999E-2</c:v>
                </c:pt>
                <c:pt idx="87">
                  <c:v>2.0008046000000002E-2</c:v>
                </c:pt>
                <c:pt idx="88">
                  <c:v>2.7446910000000001E-2</c:v>
                </c:pt>
                <c:pt idx="89">
                  <c:v>3.2277989999999999E-2</c:v>
                </c:pt>
                <c:pt idx="90">
                  <c:v>3.4033593000000001E-2</c:v>
                </c:pt>
                <c:pt idx="91">
                  <c:v>3.3131674E-2</c:v>
                </c:pt>
                <c:pt idx="92">
                  <c:v>2.9884015999999999E-2</c:v>
                </c:pt>
                <c:pt idx="93">
                  <c:v>2.6999768E-2</c:v>
                </c:pt>
                <c:pt idx="94">
                  <c:v>2.4692981999999999E-2</c:v>
                </c:pt>
                <c:pt idx="95">
                  <c:v>2.1158619E-2</c:v>
                </c:pt>
                <c:pt idx="96">
                  <c:v>2.0452524E-2</c:v>
                </c:pt>
                <c:pt idx="97">
                  <c:v>2.0256886000000002E-2</c:v>
                </c:pt>
                <c:pt idx="98">
                  <c:v>1.9736983E-2</c:v>
                </c:pt>
                <c:pt idx="99">
                  <c:v>1.9473043999999998E-2</c:v>
                </c:pt>
                <c:pt idx="100">
                  <c:v>2.0833094E-2</c:v>
                </c:pt>
                <c:pt idx="101">
                  <c:v>2.1314765999999999E-2</c:v>
                </c:pt>
                <c:pt idx="102">
                  <c:v>2.1037770000000001E-2</c:v>
                </c:pt>
                <c:pt idx="103">
                  <c:v>2.1196690000000001E-2</c:v>
                </c:pt>
                <c:pt idx="104">
                  <c:v>2.0982936000000001E-2</c:v>
                </c:pt>
                <c:pt idx="105">
                  <c:v>2.0011121E-2</c:v>
                </c:pt>
                <c:pt idx="106">
                  <c:v>1.8375808E-2</c:v>
                </c:pt>
                <c:pt idx="107">
                  <c:v>1.6367808000000001E-2</c:v>
                </c:pt>
                <c:pt idx="108">
                  <c:v>1.3763754E-2</c:v>
                </c:pt>
                <c:pt idx="109">
                  <c:v>1.0724212E-2</c:v>
                </c:pt>
                <c:pt idx="110">
                  <c:v>7.8270379999999997E-3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4AB9-4600-BB21-0376E8F3A18E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'\AWPPG\Data\SH\4class\female\train\[female_TrainData_0903.xlsx]Sheet1'!$D$882:$DT$882</c:f>
              <c:numCache>
                <c:formatCode>General</c:formatCode>
                <c:ptCount val="121"/>
                <c:pt idx="0">
                  <c:v>0</c:v>
                </c:pt>
                <c:pt idx="1">
                  <c:v>9.31E-5</c:v>
                </c:pt>
                <c:pt idx="2">
                  <c:v>6.8445590000000001E-3</c:v>
                </c:pt>
                <c:pt idx="3">
                  <c:v>1.4750902999999999E-2</c:v>
                </c:pt>
                <c:pt idx="4">
                  <c:v>1.8054272999999999E-2</c:v>
                </c:pt>
                <c:pt idx="5">
                  <c:v>1.8299863E-2</c:v>
                </c:pt>
                <c:pt idx="6">
                  <c:v>1.7057447E-2</c:v>
                </c:pt>
                <c:pt idx="7">
                  <c:v>1.4223103000000001E-2</c:v>
                </c:pt>
                <c:pt idx="8">
                  <c:v>9.1456690000000004E-3</c:v>
                </c:pt>
                <c:pt idx="9">
                  <c:v>2.7724002E-3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8.7399999999999997E-5</c:v>
                </c:pt>
                <c:pt idx="14">
                  <c:v>5.4258196999999999E-3</c:v>
                </c:pt>
                <c:pt idx="15">
                  <c:v>8.6297049999999997E-3</c:v>
                </c:pt>
                <c:pt idx="16">
                  <c:v>8.2500420000000008E-3</c:v>
                </c:pt>
                <c:pt idx="17">
                  <c:v>5.0209110000000003E-3</c:v>
                </c:pt>
                <c:pt idx="18">
                  <c:v>1.8795539E-3</c:v>
                </c:pt>
                <c:pt idx="19">
                  <c:v>8.3300000000000005E-5</c:v>
                </c:pt>
                <c:pt idx="20">
                  <c:v>3.5899999999999998E-5</c:v>
                </c:pt>
                <c:pt idx="21">
                  <c:v>2.1692071999999999E-3</c:v>
                </c:pt>
                <c:pt idx="22">
                  <c:v>6.1501995999999996E-3</c:v>
                </c:pt>
                <c:pt idx="23">
                  <c:v>1.0997678E-2</c:v>
                </c:pt>
                <c:pt idx="24">
                  <c:v>1.6707856E-2</c:v>
                </c:pt>
                <c:pt idx="25">
                  <c:v>2.0526837999999999E-2</c:v>
                </c:pt>
                <c:pt idx="26">
                  <c:v>2.3485359000000001E-2</c:v>
                </c:pt>
                <c:pt idx="27">
                  <c:v>2.4710304999999998E-2</c:v>
                </c:pt>
                <c:pt idx="28">
                  <c:v>2.5860138000000001E-2</c:v>
                </c:pt>
                <c:pt idx="29">
                  <c:v>2.7381328999999999E-2</c:v>
                </c:pt>
                <c:pt idx="30">
                  <c:v>2.9265137E-2</c:v>
                </c:pt>
                <c:pt idx="31">
                  <c:v>3.164061E-2</c:v>
                </c:pt>
                <c:pt idx="32">
                  <c:v>3.5642643000000002E-2</c:v>
                </c:pt>
                <c:pt idx="33">
                  <c:v>4.2292855999999997E-2</c:v>
                </c:pt>
                <c:pt idx="34">
                  <c:v>5.101845E-2</c:v>
                </c:pt>
                <c:pt idx="35">
                  <c:v>6.0605840000000001E-2</c:v>
                </c:pt>
                <c:pt idx="36">
                  <c:v>6.8602204E-2</c:v>
                </c:pt>
                <c:pt idx="37">
                  <c:v>7.3389663999999993E-2</c:v>
                </c:pt>
                <c:pt idx="38">
                  <c:v>7.3662770000000002E-2</c:v>
                </c:pt>
                <c:pt idx="39">
                  <c:v>7.0047155E-2</c:v>
                </c:pt>
                <c:pt idx="40">
                  <c:v>6.2921286000000007E-2</c:v>
                </c:pt>
                <c:pt idx="41">
                  <c:v>5.4457499999999999E-2</c:v>
                </c:pt>
                <c:pt idx="42">
                  <c:v>4.6301219999999997E-2</c:v>
                </c:pt>
                <c:pt idx="43">
                  <c:v>3.9961222999999997E-2</c:v>
                </c:pt>
                <c:pt idx="44">
                  <c:v>3.7648460000000002E-2</c:v>
                </c:pt>
                <c:pt idx="45">
                  <c:v>3.8532419999999998E-2</c:v>
                </c:pt>
                <c:pt idx="46">
                  <c:v>3.9612587999999997E-2</c:v>
                </c:pt>
                <c:pt idx="47">
                  <c:v>3.8209192000000003E-2</c:v>
                </c:pt>
                <c:pt idx="48">
                  <c:v>3.4616429999999997E-2</c:v>
                </c:pt>
                <c:pt idx="49">
                  <c:v>3.1424340000000002E-2</c:v>
                </c:pt>
                <c:pt idx="50">
                  <c:v>2.9767954999999999E-2</c:v>
                </c:pt>
                <c:pt idx="51">
                  <c:v>2.9517717999999998E-2</c:v>
                </c:pt>
                <c:pt idx="52">
                  <c:v>3.1368963E-2</c:v>
                </c:pt>
                <c:pt idx="53">
                  <c:v>3.6068431999999997E-2</c:v>
                </c:pt>
                <c:pt idx="54">
                  <c:v>4.3705347999999998E-2</c:v>
                </c:pt>
                <c:pt idx="55">
                  <c:v>5.2945137000000003E-2</c:v>
                </c:pt>
                <c:pt idx="56">
                  <c:v>5.9998049999999997E-2</c:v>
                </c:pt>
                <c:pt idx="57">
                  <c:v>6.5311999999999995E-2</c:v>
                </c:pt>
                <c:pt idx="58">
                  <c:v>6.9360025000000006E-2</c:v>
                </c:pt>
                <c:pt idx="59">
                  <c:v>7.0564054000000001E-2</c:v>
                </c:pt>
                <c:pt idx="60">
                  <c:v>6.6971470000000005E-2</c:v>
                </c:pt>
                <c:pt idx="61">
                  <c:v>5.9872347999999999E-2</c:v>
                </c:pt>
                <c:pt idx="62">
                  <c:v>5.2919723000000002E-2</c:v>
                </c:pt>
                <c:pt idx="63">
                  <c:v>4.7891735999999997E-2</c:v>
                </c:pt>
                <c:pt idx="64">
                  <c:v>4.4029616000000001E-2</c:v>
                </c:pt>
                <c:pt idx="65">
                  <c:v>3.9770159999999999E-2</c:v>
                </c:pt>
                <c:pt idx="66">
                  <c:v>3.7010238000000001E-2</c:v>
                </c:pt>
                <c:pt idx="67">
                  <c:v>3.7700900000000002E-2</c:v>
                </c:pt>
                <c:pt idx="68">
                  <c:v>4.0661759999999998E-2</c:v>
                </c:pt>
                <c:pt idx="69">
                  <c:v>4.0905730000000001E-2</c:v>
                </c:pt>
                <c:pt idx="70">
                  <c:v>3.6073748000000003E-2</c:v>
                </c:pt>
                <c:pt idx="71">
                  <c:v>2.7425749999999999E-2</c:v>
                </c:pt>
                <c:pt idx="72">
                  <c:v>1.8337442999999998E-2</c:v>
                </c:pt>
                <c:pt idx="73">
                  <c:v>1.0805917E-2</c:v>
                </c:pt>
                <c:pt idx="74">
                  <c:v>5.4954662999999997E-3</c:v>
                </c:pt>
                <c:pt idx="75">
                  <c:v>3.0496605000000002E-3</c:v>
                </c:pt>
                <c:pt idx="76">
                  <c:v>4.3666475000000001E-3</c:v>
                </c:pt>
                <c:pt idx="77">
                  <c:v>8.7592780000000005E-3</c:v>
                </c:pt>
                <c:pt idx="78">
                  <c:v>1.4280409000000001E-2</c:v>
                </c:pt>
                <c:pt idx="79">
                  <c:v>1.8537319999999999E-2</c:v>
                </c:pt>
                <c:pt idx="80">
                  <c:v>1.9509515000000002E-2</c:v>
                </c:pt>
                <c:pt idx="81">
                  <c:v>1.6957808000000001E-2</c:v>
                </c:pt>
                <c:pt idx="82">
                  <c:v>1.2055773000000001E-2</c:v>
                </c:pt>
                <c:pt idx="83">
                  <c:v>7.2364956000000001E-3</c:v>
                </c:pt>
                <c:pt idx="84">
                  <c:v>4.9871560000000004E-3</c:v>
                </c:pt>
                <c:pt idx="85">
                  <c:v>6.7622117000000004E-3</c:v>
                </c:pt>
                <c:pt idx="86">
                  <c:v>1.2423663999999999E-2</c:v>
                </c:pt>
                <c:pt idx="87">
                  <c:v>2.0008046000000002E-2</c:v>
                </c:pt>
                <c:pt idx="88">
                  <c:v>2.7446910000000001E-2</c:v>
                </c:pt>
                <c:pt idx="89">
                  <c:v>3.2277989999999999E-2</c:v>
                </c:pt>
                <c:pt idx="90">
                  <c:v>3.4033593000000001E-2</c:v>
                </c:pt>
                <c:pt idx="91">
                  <c:v>3.3131674E-2</c:v>
                </c:pt>
                <c:pt idx="92">
                  <c:v>2.9884015999999999E-2</c:v>
                </c:pt>
                <c:pt idx="93">
                  <c:v>2.6999768E-2</c:v>
                </c:pt>
                <c:pt idx="94">
                  <c:v>2.4692981999999999E-2</c:v>
                </c:pt>
                <c:pt idx="95">
                  <c:v>2.1158619E-2</c:v>
                </c:pt>
                <c:pt idx="96">
                  <c:v>2.0452524E-2</c:v>
                </c:pt>
                <c:pt idx="97">
                  <c:v>2.0256886000000002E-2</c:v>
                </c:pt>
                <c:pt idx="98">
                  <c:v>1.9736983E-2</c:v>
                </c:pt>
                <c:pt idx="99">
                  <c:v>1.9473043999999998E-2</c:v>
                </c:pt>
                <c:pt idx="100">
                  <c:v>2.0833094E-2</c:v>
                </c:pt>
                <c:pt idx="101">
                  <c:v>2.1314765999999999E-2</c:v>
                </c:pt>
                <c:pt idx="102">
                  <c:v>2.1037770000000001E-2</c:v>
                </c:pt>
                <c:pt idx="103">
                  <c:v>2.1196690000000001E-2</c:v>
                </c:pt>
                <c:pt idx="104">
                  <c:v>2.0982936000000001E-2</c:v>
                </c:pt>
                <c:pt idx="105">
                  <c:v>2.0011121E-2</c:v>
                </c:pt>
                <c:pt idx="106">
                  <c:v>1.8375808E-2</c:v>
                </c:pt>
                <c:pt idx="107">
                  <c:v>1.6367808000000001E-2</c:v>
                </c:pt>
                <c:pt idx="108">
                  <c:v>1.3763754E-2</c:v>
                </c:pt>
                <c:pt idx="109">
                  <c:v>1.0724212E-2</c:v>
                </c:pt>
                <c:pt idx="110">
                  <c:v>7.8270379999999997E-3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4AB9-4600-BB21-0376E8F3A18E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'\AWPPG\Data\SH\4class\female\train\[female_TrainData_0903.xlsx]Sheet1'!$D$883:$DT$883</c:f>
              <c:numCache>
                <c:formatCode>General</c:formatCode>
                <c:ptCount val="121"/>
                <c:pt idx="0">
                  <c:v>0</c:v>
                </c:pt>
                <c:pt idx="1">
                  <c:v>9.31E-5</c:v>
                </c:pt>
                <c:pt idx="2">
                  <c:v>6.8445590000000001E-3</c:v>
                </c:pt>
                <c:pt idx="3">
                  <c:v>1.4750902999999999E-2</c:v>
                </c:pt>
                <c:pt idx="4">
                  <c:v>1.8054272999999999E-2</c:v>
                </c:pt>
                <c:pt idx="5">
                  <c:v>1.8299863E-2</c:v>
                </c:pt>
                <c:pt idx="6">
                  <c:v>1.7057447E-2</c:v>
                </c:pt>
                <c:pt idx="7">
                  <c:v>1.4223103000000001E-2</c:v>
                </c:pt>
                <c:pt idx="8">
                  <c:v>9.1456690000000004E-3</c:v>
                </c:pt>
                <c:pt idx="9">
                  <c:v>2.7724002E-3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8.7399999999999997E-5</c:v>
                </c:pt>
                <c:pt idx="14">
                  <c:v>5.4258196999999999E-3</c:v>
                </c:pt>
                <c:pt idx="15">
                  <c:v>8.6297049999999997E-3</c:v>
                </c:pt>
                <c:pt idx="16">
                  <c:v>8.2500420000000008E-3</c:v>
                </c:pt>
                <c:pt idx="17">
                  <c:v>5.0209110000000003E-3</c:v>
                </c:pt>
                <c:pt idx="18">
                  <c:v>1.8795539E-3</c:v>
                </c:pt>
                <c:pt idx="19">
                  <c:v>8.3300000000000005E-5</c:v>
                </c:pt>
                <c:pt idx="20">
                  <c:v>3.5899999999999998E-5</c:v>
                </c:pt>
                <c:pt idx="21">
                  <c:v>2.1692071999999999E-3</c:v>
                </c:pt>
                <c:pt idx="22">
                  <c:v>6.1501995999999996E-3</c:v>
                </c:pt>
                <c:pt idx="23">
                  <c:v>1.0997678E-2</c:v>
                </c:pt>
                <c:pt idx="24">
                  <c:v>1.6707856E-2</c:v>
                </c:pt>
                <c:pt idx="25">
                  <c:v>2.0526837999999999E-2</c:v>
                </c:pt>
                <c:pt idx="26">
                  <c:v>2.3485359000000001E-2</c:v>
                </c:pt>
                <c:pt idx="27">
                  <c:v>2.4710304999999998E-2</c:v>
                </c:pt>
                <c:pt idx="28">
                  <c:v>2.5860138000000001E-2</c:v>
                </c:pt>
                <c:pt idx="29">
                  <c:v>2.7381328999999999E-2</c:v>
                </c:pt>
                <c:pt idx="30">
                  <c:v>2.9265137E-2</c:v>
                </c:pt>
                <c:pt idx="31">
                  <c:v>3.164061E-2</c:v>
                </c:pt>
                <c:pt idx="32">
                  <c:v>3.5642643000000002E-2</c:v>
                </c:pt>
                <c:pt idx="33">
                  <c:v>4.2292855999999997E-2</c:v>
                </c:pt>
                <c:pt idx="34">
                  <c:v>5.101845E-2</c:v>
                </c:pt>
                <c:pt idx="35">
                  <c:v>6.0605840000000001E-2</c:v>
                </c:pt>
                <c:pt idx="36">
                  <c:v>6.8602204E-2</c:v>
                </c:pt>
                <c:pt idx="37">
                  <c:v>7.3389663999999993E-2</c:v>
                </c:pt>
                <c:pt idx="38">
                  <c:v>7.3662770000000002E-2</c:v>
                </c:pt>
                <c:pt idx="39">
                  <c:v>7.0047155E-2</c:v>
                </c:pt>
                <c:pt idx="40">
                  <c:v>6.2921286000000007E-2</c:v>
                </c:pt>
                <c:pt idx="41">
                  <c:v>5.4457499999999999E-2</c:v>
                </c:pt>
                <c:pt idx="42">
                  <c:v>4.6301219999999997E-2</c:v>
                </c:pt>
                <c:pt idx="43">
                  <c:v>3.9961222999999997E-2</c:v>
                </c:pt>
                <c:pt idx="44">
                  <c:v>3.7648460000000002E-2</c:v>
                </c:pt>
                <c:pt idx="45">
                  <c:v>3.8532419999999998E-2</c:v>
                </c:pt>
                <c:pt idx="46">
                  <c:v>3.9612587999999997E-2</c:v>
                </c:pt>
                <c:pt idx="47">
                  <c:v>3.8209192000000003E-2</c:v>
                </c:pt>
                <c:pt idx="48">
                  <c:v>3.4616429999999997E-2</c:v>
                </c:pt>
                <c:pt idx="49">
                  <c:v>3.1424340000000002E-2</c:v>
                </c:pt>
                <c:pt idx="50">
                  <c:v>2.9767954999999999E-2</c:v>
                </c:pt>
                <c:pt idx="51">
                  <c:v>2.9517717999999998E-2</c:v>
                </c:pt>
                <c:pt idx="52">
                  <c:v>3.1368963E-2</c:v>
                </c:pt>
                <c:pt idx="53">
                  <c:v>3.6068431999999997E-2</c:v>
                </c:pt>
                <c:pt idx="54">
                  <c:v>4.3705347999999998E-2</c:v>
                </c:pt>
                <c:pt idx="55">
                  <c:v>5.2945137000000003E-2</c:v>
                </c:pt>
                <c:pt idx="56">
                  <c:v>5.9998049999999997E-2</c:v>
                </c:pt>
                <c:pt idx="57">
                  <c:v>6.5311999999999995E-2</c:v>
                </c:pt>
                <c:pt idx="58">
                  <c:v>6.9360025000000006E-2</c:v>
                </c:pt>
                <c:pt idx="59">
                  <c:v>7.0564054000000001E-2</c:v>
                </c:pt>
                <c:pt idx="60">
                  <c:v>6.6971470000000005E-2</c:v>
                </c:pt>
                <c:pt idx="61">
                  <c:v>5.9872347999999999E-2</c:v>
                </c:pt>
                <c:pt idx="62">
                  <c:v>5.2919723000000002E-2</c:v>
                </c:pt>
                <c:pt idx="63">
                  <c:v>4.7891735999999997E-2</c:v>
                </c:pt>
                <c:pt idx="64">
                  <c:v>4.4029616000000001E-2</c:v>
                </c:pt>
                <c:pt idx="65">
                  <c:v>3.9770159999999999E-2</c:v>
                </c:pt>
                <c:pt idx="66">
                  <c:v>3.7010238000000001E-2</c:v>
                </c:pt>
                <c:pt idx="67">
                  <c:v>3.7700900000000002E-2</c:v>
                </c:pt>
                <c:pt idx="68">
                  <c:v>4.0661759999999998E-2</c:v>
                </c:pt>
                <c:pt idx="69">
                  <c:v>4.0905730000000001E-2</c:v>
                </c:pt>
                <c:pt idx="70">
                  <c:v>3.6073748000000003E-2</c:v>
                </c:pt>
                <c:pt idx="71">
                  <c:v>2.7425749999999999E-2</c:v>
                </c:pt>
                <c:pt idx="72">
                  <c:v>1.8337442999999998E-2</c:v>
                </c:pt>
                <c:pt idx="73">
                  <c:v>1.0805917E-2</c:v>
                </c:pt>
                <c:pt idx="74">
                  <c:v>5.4954662999999997E-3</c:v>
                </c:pt>
                <c:pt idx="75">
                  <c:v>3.0496605000000002E-3</c:v>
                </c:pt>
                <c:pt idx="76">
                  <c:v>4.3666475000000001E-3</c:v>
                </c:pt>
                <c:pt idx="77">
                  <c:v>8.7592780000000005E-3</c:v>
                </c:pt>
                <c:pt idx="78">
                  <c:v>1.4280409000000001E-2</c:v>
                </c:pt>
                <c:pt idx="79">
                  <c:v>1.8537319999999999E-2</c:v>
                </c:pt>
                <c:pt idx="80">
                  <c:v>1.9509515000000002E-2</c:v>
                </c:pt>
                <c:pt idx="81">
                  <c:v>1.6957808000000001E-2</c:v>
                </c:pt>
                <c:pt idx="82">
                  <c:v>1.2055773000000001E-2</c:v>
                </c:pt>
                <c:pt idx="83">
                  <c:v>7.2364956000000001E-3</c:v>
                </c:pt>
                <c:pt idx="84">
                  <c:v>4.9871560000000004E-3</c:v>
                </c:pt>
                <c:pt idx="85">
                  <c:v>6.7622117000000004E-3</c:v>
                </c:pt>
                <c:pt idx="86">
                  <c:v>1.2423663999999999E-2</c:v>
                </c:pt>
                <c:pt idx="87">
                  <c:v>2.0008046000000002E-2</c:v>
                </c:pt>
                <c:pt idx="88">
                  <c:v>2.7446910000000001E-2</c:v>
                </c:pt>
                <c:pt idx="89">
                  <c:v>3.2277989999999999E-2</c:v>
                </c:pt>
                <c:pt idx="90">
                  <c:v>3.4033593000000001E-2</c:v>
                </c:pt>
                <c:pt idx="91">
                  <c:v>3.3131674E-2</c:v>
                </c:pt>
                <c:pt idx="92">
                  <c:v>2.9884015999999999E-2</c:v>
                </c:pt>
                <c:pt idx="93">
                  <c:v>2.6999768E-2</c:v>
                </c:pt>
                <c:pt idx="94">
                  <c:v>2.4692981999999999E-2</c:v>
                </c:pt>
                <c:pt idx="95">
                  <c:v>2.1158619E-2</c:v>
                </c:pt>
                <c:pt idx="96">
                  <c:v>2.0452524E-2</c:v>
                </c:pt>
                <c:pt idx="97">
                  <c:v>2.0256886000000002E-2</c:v>
                </c:pt>
                <c:pt idx="98">
                  <c:v>1.9736983E-2</c:v>
                </c:pt>
                <c:pt idx="99">
                  <c:v>1.9473043999999998E-2</c:v>
                </c:pt>
                <c:pt idx="100">
                  <c:v>2.0833094E-2</c:v>
                </c:pt>
                <c:pt idx="101">
                  <c:v>2.1314765999999999E-2</c:v>
                </c:pt>
                <c:pt idx="102">
                  <c:v>2.1037770000000001E-2</c:v>
                </c:pt>
                <c:pt idx="103">
                  <c:v>2.1196690000000001E-2</c:v>
                </c:pt>
                <c:pt idx="104">
                  <c:v>2.0982936000000001E-2</c:v>
                </c:pt>
                <c:pt idx="105">
                  <c:v>2.0011121E-2</c:v>
                </c:pt>
                <c:pt idx="106">
                  <c:v>1.8375808E-2</c:v>
                </c:pt>
                <c:pt idx="107">
                  <c:v>1.6367808000000001E-2</c:v>
                </c:pt>
                <c:pt idx="108">
                  <c:v>1.3763754E-2</c:v>
                </c:pt>
                <c:pt idx="109">
                  <c:v>1.0724212E-2</c:v>
                </c:pt>
                <c:pt idx="110">
                  <c:v>7.8270379999999997E-3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4AB9-4600-BB21-0376E8F3A18E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'\AWPPG\Data\SH\4class\female\train\[female_TrainData_0903.xlsx]Sheet1'!$D$884:$DT$884</c:f>
              <c:numCache>
                <c:formatCode>General</c:formatCode>
                <c:ptCount val="121"/>
                <c:pt idx="0">
                  <c:v>0</c:v>
                </c:pt>
                <c:pt idx="1">
                  <c:v>1.8100000000000001E-4</c:v>
                </c:pt>
                <c:pt idx="2">
                  <c:v>6.9613110000000004E-3</c:v>
                </c:pt>
                <c:pt idx="3">
                  <c:v>1.4906192E-2</c:v>
                </c:pt>
                <c:pt idx="4">
                  <c:v>1.8196984999999999E-2</c:v>
                </c:pt>
                <c:pt idx="5">
                  <c:v>1.8379699999999999E-2</c:v>
                </c:pt>
                <c:pt idx="6">
                  <c:v>1.7050975999999999E-2</c:v>
                </c:pt>
                <c:pt idx="7">
                  <c:v>1.4173890999999999E-2</c:v>
                </c:pt>
                <c:pt idx="8">
                  <c:v>9.0847110000000005E-3</c:v>
                </c:pt>
                <c:pt idx="9">
                  <c:v>2.7258505999999999E-3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1.7200000000000001E-4</c:v>
                </c:pt>
                <c:pt idx="14">
                  <c:v>5.5280816999999996E-3</c:v>
                </c:pt>
                <c:pt idx="15">
                  <c:v>8.7170135000000006E-3</c:v>
                </c:pt>
                <c:pt idx="16">
                  <c:v>8.3255959999999993E-3</c:v>
                </c:pt>
                <c:pt idx="17">
                  <c:v>5.1043816000000001E-3</c:v>
                </c:pt>
                <c:pt idx="18">
                  <c:v>1.9844808000000001E-3</c:v>
                </c:pt>
                <c:pt idx="19">
                  <c:v>1.9000000000000001E-4</c:v>
                </c:pt>
                <c:pt idx="20">
                  <c:v>1.03E-4</c:v>
                </c:pt>
                <c:pt idx="21">
                  <c:v>2.2018939999999998E-3</c:v>
                </c:pt>
                <c:pt idx="22">
                  <c:v>6.1571443999999999E-3</c:v>
                </c:pt>
                <c:pt idx="23">
                  <c:v>1.0988939E-2</c:v>
                </c:pt>
                <c:pt idx="24">
                  <c:v>1.6711712E-2</c:v>
                </c:pt>
                <c:pt idx="25">
                  <c:v>2.0535347999999998E-2</c:v>
                </c:pt>
                <c:pt idx="26">
                  <c:v>2.3502233000000001E-2</c:v>
                </c:pt>
                <c:pt idx="27">
                  <c:v>2.4732528E-2</c:v>
                </c:pt>
                <c:pt idx="28">
                  <c:v>2.5887795000000002E-2</c:v>
                </c:pt>
                <c:pt idx="29">
                  <c:v>2.7435878E-2</c:v>
                </c:pt>
                <c:pt idx="30">
                  <c:v>2.9370806999999999E-2</c:v>
                </c:pt>
                <c:pt idx="31">
                  <c:v>3.1826E-2</c:v>
                </c:pt>
                <c:pt idx="32">
                  <c:v>3.5919573000000003E-2</c:v>
                </c:pt>
                <c:pt idx="33">
                  <c:v>4.2633049999999999E-2</c:v>
                </c:pt>
                <c:pt idx="34">
                  <c:v>5.1393423000000001E-2</c:v>
                </c:pt>
                <c:pt idx="35">
                  <c:v>6.0979935999999998E-2</c:v>
                </c:pt>
                <c:pt idx="36">
                  <c:v>6.8962579999999996E-2</c:v>
                </c:pt>
                <c:pt idx="37">
                  <c:v>7.3708120000000002E-2</c:v>
                </c:pt>
                <c:pt idx="38">
                  <c:v>7.3939199999999997E-2</c:v>
                </c:pt>
                <c:pt idx="39">
                  <c:v>7.0276619999999998E-2</c:v>
                </c:pt>
                <c:pt idx="40">
                  <c:v>6.3124009999999994E-2</c:v>
                </c:pt>
                <c:pt idx="41">
                  <c:v>5.4653920000000002E-2</c:v>
                </c:pt>
                <c:pt idx="42">
                  <c:v>4.648621E-2</c:v>
                </c:pt>
                <c:pt idx="43">
                  <c:v>4.0115874000000003E-2</c:v>
                </c:pt>
                <c:pt idx="44">
                  <c:v>3.7738074000000003E-2</c:v>
                </c:pt>
                <c:pt idx="45">
                  <c:v>3.8549806999999998E-2</c:v>
                </c:pt>
                <c:pt idx="46">
                  <c:v>3.9578057999999999E-2</c:v>
                </c:pt>
                <c:pt idx="47">
                  <c:v>3.8173609999999997E-2</c:v>
                </c:pt>
                <c:pt idx="48">
                  <c:v>3.4629826000000002E-2</c:v>
                </c:pt>
                <c:pt idx="49">
                  <c:v>3.1507630000000002E-2</c:v>
                </c:pt>
                <c:pt idx="50">
                  <c:v>2.9912175999999999E-2</c:v>
                </c:pt>
                <c:pt idx="51">
                  <c:v>2.9685402E-2</c:v>
                </c:pt>
                <c:pt idx="52">
                  <c:v>3.1515750000000002E-2</c:v>
                </c:pt>
                <c:pt idx="53">
                  <c:v>3.6155116000000001E-2</c:v>
                </c:pt>
                <c:pt idx="54">
                  <c:v>4.3710020000000002E-2</c:v>
                </c:pt>
                <c:pt idx="55">
                  <c:v>5.2864090000000002E-2</c:v>
                </c:pt>
                <c:pt idx="56">
                  <c:v>5.9844736000000003E-2</c:v>
                </c:pt>
                <c:pt idx="57">
                  <c:v>6.5107150000000003E-2</c:v>
                </c:pt>
                <c:pt idx="58">
                  <c:v>6.9153640000000002E-2</c:v>
                </c:pt>
                <c:pt idx="59">
                  <c:v>7.0440879999999997E-2</c:v>
                </c:pt>
                <c:pt idx="60">
                  <c:v>6.6993629999999998E-2</c:v>
                </c:pt>
                <c:pt idx="61">
                  <c:v>6.0031559999999998E-2</c:v>
                </c:pt>
                <c:pt idx="62">
                  <c:v>5.3141140000000003E-2</c:v>
                </c:pt>
                <c:pt idx="63">
                  <c:v>4.8104644000000002E-2</c:v>
                </c:pt>
                <c:pt idx="64">
                  <c:v>4.4191867000000003E-2</c:v>
                </c:pt>
                <c:pt idx="65">
                  <c:v>3.9864120000000003E-2</c:v>
                </c:pt>
                <c:pt idx="66">
                  <c:v>3.6998940000000001E-2</c:v>
                </c:pt>
                <c:pt idx="67">
                  <c:v>3.7541654000000001E-2</c:v>
                </c:pt>
                <c:pt idx="68">
                  <c:v>4.0349863E-2</c:v>
                </c:pt>
                <c:pt idx="69">
                  <c:v>4.0502139999999999E-2</c:v>
                </c:pt>
                <c:pt idx="70">
                  <c:v>3.569311E-2</c:v>
                </c:pt>
                <c:pt idx="71">
                  <c:v>2.7182832000000001E-2</c:v>
                </c:pt>
                <c:pt idx="72">
                  <c:v>1.8270502000000001E-2</c:v>
                </c:pt>
                <c:pt idx="73">
                  <c:v>1.0868272E-2</c:v>
                </c:pt>
                <c:pt idx="74">
                  <c:v>5.6050685000000001E-3</c:v>
                </c:pt>
                <c:pt idx="75">
                  <c:v>3.1696353000000002E-3</c:v>
                </c:pt>
                <c:pt idx="76">
                  <c:v>4.5037849999999997E-3</c:v>
                </c:pt>
                <c:pt idx="77">
                  <c:v>8.9073804999999992E-3</c:v>
                </c:pt>
                <c:pt idx="78">
                  <c:v>1.4389483E-2</c:v>
                </c:pt>
                <c:pt idx="79">
                  <c:v>1.8555993E-2</c:v>
                </c:pt>
                <c:pt idx="80">
                  <c:v>1.9419532E-2</c:v>
                </c:pt>
                <c:pt idx="81">
                  <c:v>1.6782504E-2</c:v>
                </c:pt>
                <c:pt idx="82">
                  <c:v>1.1833807999999999E-2</c:v>
                </c:pt>
                <c:pt idx="83">
                  <c:v>7.0025230000000001E-3</c:v>
                </c:pt>
                <c:pt idx="84">
                  <c:v>4.7624256E-3</c:v>
                </c:pt>
                <c:pt idx="85">
                  <c:v>6.5581149999999998E-3</c:v>
                </c:pt>
                <c:pt idx="86">
                  <c:v>1.22395735E-2</c:v>
                </c:pt>
                <c:pt idx="87">
                  <c:v>1.9832728000000001E-2</c:v>
                </c:pt>
                <c:pt idx="88">
                  <c:v>2.7275035E-2</c:v>
                </c:pt>
                <c:pt idx="89">
                  <c:v>3.2119191999999998E-2</c:v>
                </c:pt>
                <c:pt idx="90">
                  <c:v>3.3912163000000002E-2</c:v>
                </c:pt>
                <c:pt idx="91">
                  <c:v>3.3081489999999998E-2</c:v>
                </c:pt>
                <c:pt idx="92">
                  <c:v>2.9918230000000001E-2</c:v>
                </c:pt>
                <c:pt idx="93">
                  <c:v>2.7117479999999999E-2</c:v>
                </c:pt>
                <c:pt idx="94">
                  <c:v>2.4873139999999998E-2</c:v>
                </c:pt>
                <c:pt idx="95">
                  <c:v>2.1357685000000001E-2</c:v>
                </c:pt>
                <c:pt idx="96">
                  <c:v>2.0657658999999998E-2</c:v>
                </c:pt>
                <c:pt idx="97">
                  <c:v>2.0448101999999999E-2</c:v>
                </c:pt>
                <c:pt idx="98">
                  <c:v>1.9906083000000001E-2</c:v>
                </c:pt>
                <c:pt idx="99">
                  <c:v>1.9612428000000001E-2</c:v>
                </c:pt>
                <c:pt idx="100">
                  <c:v>2.0934024999999998E-2</c:v>
                </c:pt>
                <c:pt idx="101">
                  <c:v>2.1340827999999999E-2</c:v>
                </c:pt>
                <c:pt idx="102">
                  <c:v>2.1016136000000001E-2</c:v>
                </c:pt>
                <c:pt idx="103">
                  <c:v>2.1116618E-2</c:v>
                </c:pt>
                <c:pt idx="104">
                  <c:v>2.0851577E-2</c:v>
                </c:pt>
                <c:pt idx="105">
                  <c:v>1.9837644000000001E-2</c:v>
                </c:pt>
                <c:pt idx="106">
                  <c:v>1.8172893999999998E-2</c:v>
                </c:pt>
                <c:pt idx="107">
                  <c:v>1.6152209000000001E-2</c:v>
                </c:pt>
                <c:pt idx="108">
                  <c:v>1.3549278E-2</c:v>
                </c:pt>
                <c:pt idx="109">
                  <c:v>1.0529635000000001E-2</c:v>
                </c:pt>
                <c:pt idx="110">
                  <c:v>7.6658055000000001E-3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4AB9-4600-BB21-0376E8F3A18E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'\AWPPG\Data\SH\4class\female\train\[female_TrainData_0903.xlsx]Sheet1'!$D$885:$DT$885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5.8523584000000003E-3</c:v>
                </c:pt>
                <c:pt idx="3">
                  <c:v>1.3543695999999999E-2</c:v>
                </c:pt>
                <c:pt idx="4">
                  <c:v>1.6920593000000001E-2</c:v>
                </c:pt>
                <c:pt idx="5">
                  <c:v>1.7532550000000001E-2</c:v>
                </c:pt>
                <c:pt idx="6">
                  <c:v>1.6805562999999999E-2</c:v>
                </c:pt>
                <c:pt idx="7">
                  <c:v>1.4387327E-2</c:v>
                </c:pt>
                <c:pt idx="8">
                  <c:v>9.4375029999999999E-3</c:v>
                </c:pt>
                <c:pt idx="9">
                  <c:v>2.8582084999999998E-3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4.7400942999999999E-3</c:v>
                </c:pt>
                <c:pt idx="15">
                  <c:v>8.0455449999999994E-3</c:v>
                </c:pt>
                <c:pt idx="16">
                  <c:v>7.91794E-3</c:v>
                </c:pt>
                <c:pt idx="17">
                  <c:v>4.9442410000000003E-3</c:v>
                </c:pt>
                <c:pt idx="18">
                  <c:v>1.891825E-3</c:v>
                </c:pt>
                <c:pt idx="19">
                  <c:v>7.4800000000000002E-5</c:v>
                </c:pt>
                <c:pt idx="20">
                  <c:v>0</c:v>
                </c:pt>
                <c:pt idx="21">
                  <c:v>2.0067423999999999E-3</c:v>
                </c:pt>
                <c:pt idx="22">
                  <c:v>5.7679209999999996E-3</c:v>
                </c:pt>
                <c:pt idx="23">
                  <c:v>1.0216719500000001E-2</c:v>
                </c:pt>
                <c:pt idx="24">
                  <c:v>1.5468524000000001E-2</c:v>
                </c:pt>
                <c:pt idx="25">
                  <c:v>1.9070246999999999E-2</c:v>
                </c:pt>
                <c:pt idx="26">
                  <c:v>2.2062765000000002E-2</c:v>
                </c:pt>
                <c:pt idx="27">
                  <c:v>2.3490882000000001E-2</c:v>
                </c:pt>
                <c:pt idx="28">
                  <c:v>2.4857477999999999E-2</c:v>
                </c:pt>
                <c:pt idx="29">
                  <c:v>2.6578083999999998E-2</c:v>
                </c:pt>
                <c:pt idx="30">
                  <c:v>2.8642063999999998E-2</c:v>
                </c:pt>
                <c:pt idx="31">
                  <c:v>3.1220267999999999E-2</c:v>
                </c:pt>
                <c:pt idx="32">
                  <c:v>3.5393769999999998E-2</c:v>
                </c:pt>
                <c:pt idx="33">
                  <c:v>4.2229410000000002E-2</c:v>
                </c:pt>
                <c:pt idx="34">
                  <c:v>5.110907E-2</c:v>
                </c:pt>
                <c:pt idx="35">
                  <c:v>6.0826119999999997E-2</c:v>
                </c:pt>
                <c:pt idx="36">
                  <c:v>6.8852430000000006E-2</c:v>
                </c:pt>
                <c:pt idx="37">
                  <c:v>7.3500364999999998E-2</c:v>
                </c:pt>
                <c:pt idx="38">
                  <c:v>7.3553494999999997E-2</c:v>
                </c:pt>
                <c:pt idx="39">
                  <c:v>6.9686390000000001E-2</c:v>
                </c:pt>
                <c:pt idx="40">
                  <c:v>6.2320657000000002E-2</c:v>
                </c:pt>
                <c:pt idx="41">
                  <c:v>5.3607028000000001E-2</c:v>
                </c:pt>
                <c:pt idx="42">
                  <c:v>4.51849E-2</c:v>
                </c:pt>
                <c:pt idx="43">
                  <c:v>3.8592050000000003E-2</c:v>
                </c:pt>
                <c:pt idx="44">
                  <c:v>3.6111919999999999E-2</c:v>
                </c:pt>
                <c:pt idx="45">
                  <c:v>3.7015930000000002E-2</c:v>
                </c:pt>
                <c:pt idx="46">
                  <c:v>3.8409016999999997E-2</c:v>
                </c:pt>
                <c:pt idx="47">
                  <c:v>3.7561419999999998E-2</c:v>
                </c:pt>
                <c:pt idx="48">
                  <c:v>3.4574806999999999E-2</c:v>
                </c:pt>
                <c:pt idx="49">
                  <c:v>3.1688637999999998E-2</c:v>
                </c:pt>
                <c:pt idx="50">
                  <c:v>2.9954517E-2</c:v>
                </c:pt>
                <c:pt idx="51">
                  <c:v>2.9388531999999998E-2</c:v>
                </c:pt>
                <c:pt idx="52">
                  <c:v>3.0921996E-2</c:v>
                </c:pt>
                <c:pt idx="53">
                  <c:v>3.5374545E-2</c:v>
                </c:pt>
                <c:pt idx="54">
                  <c:v>4.2783219999999997E-2</c:v>
                </c:pt>
                <c:pt idx="55">
                  <c:v>5.1822729999999997E-2</c:v>
                </c:pt>
                <c:pt idx="56">
                  <c:v>5.8855879999999999E-2</c:v>
                </c:pt>
                <c:pt idx="57">
                  <c:v>6.4448889999999995E-2</c:v>
                </c:pt>
                <c:pt idx="58">
                  <c:v>6.9031049999999997E-2</c:v>
                </c:pt>
                <c:pt idx="59">
                  <c:v>7.0913359999999995E-2</c:v>
                </c:pt>
                <c:pt idx="60">
                  <c:v>6.7861149999999995E-2</c:v>
                </c:pt>
                <c:pt idx="61">
                  <c:v>6.1108827999999997E-2</c:v>
                </c:pt>
                <c:pt idx="62">
                  <c:v>5.4218990000000002E-2</c:v>
                </c:pt>
                <c:pt idx="63">
                  <c:v>4.9015509999999998E-2</c:v>
                </c:pt>
                <c:pt idx="64">
                  <c:v>4.4746519999999998E-2</c:v>
                </c:pt>
                <c:pt idx="65">
                  <c:v>4.0026355999999999E-2</c:v>
                </c:pt>
                <c:pt idx="66">
                  <c:v>3.6970757E-2</c:v>
                </c:pt>
                <c:pt idx="67">
                  <c:v>3.7760799999999997E-2</c:v>
                </c:pt>
                <c:pt idx="68">
                  <c:v>4.1205127000000001E-2</c:v>
                </c:pt>
                <c:pt idx="69">
                  <c:v>4.1957545999999998E-2</c:v>
                </c:pt>
                <c:pt idx="70">
                  <c:v>3.7232630000000003E-2</c:v>
                </c:pt>
                <c:pt idx="71">
                  <c:v>2.8151422999999998E-2</c:v>
                </c:pt>
                <c:pt idx="72">
                  <c:v>1.833396E-2</c:v>
                </c:pt>
                <c:pt idx="73">
                  <c:v>1.0220795E-2</c:v>
                </c:pt>
                <c:pt idx="74">
                  <c:v>4.8393602000000001E-3</c:v>
                </c:pt>
                <c:pt idx="75">
                  <c:v>2.8303239999999999E-3</c:v>
                </c:pt>
                <c:pt idx="76">
                  <c:v>4.7335520000000002E-3</c:v>
                </c:pt>
                <c:pt idx="77">
                  <c:v>9.4015580000000008E-3</c:v>
                </c:pt>
                <c:pt idx="78">
                  <c:v>1.4766803E-2</c:v>
                </c:pt>
                <c:pt idx="79">
                  <c:v>1.8737085000000001E-2</c:v>
                </c:pt>
                <c:pt idx="80">
                  <c:v>1.9638743E-2</c:v>
                </c:pt>
                <c:pt idx="81">
                  <c:v>1.7264126000000001E-2</c:v>
                </c:pt>
                <c:pt idx="82">
                  <c:v>1.2492692E-2</c:v>
                </c:pt>
                <c:pt idx="83">
                  <c:v>7.4618686999999998E-3</c:v>
                </c:pt>
                <c:pt idx="84">
                  <c:v>4.6151563999999997E-3</c:v>
                </c:pt>
                <c:pt idx="85">
                  <c:v>5.6763235000000002E-3</c:v>
                </c:pt>
                <c:pt idx="86">
                  <c:v>1.0841134000000001E-2</c:v>
                </c:pt>
                <c:pt idx="87">
                  <c:v>1.8332069999999999E-2</c:v>
                </c:pt>
                <c:pt idx="88">
                  <c:v>2.6088173999999999E-2</c:v>
                </c:pt>
                <c:pt idx="89">
                  <c:v>3.1581107999999997E-2</c:v>
                </c:pt>
                <c:pt idx="90">
                  <c:v>3.4095454999999997E-2</c:v>
                </c:pt>
                <c:pt idx="91">
                  <c:v>3.4001759999999999E-2</c:v>
                </c:pt>
                <c:pt idx="92">
                  <c:v>3.1385556000000002E-2</c:v>
                </c:pt>
                <c:pt idx="93">
                  <c:v>2.8886546999999999E-2</c:v>
                </c:pt>
                <c:pt idx="94">
                  <c:v>2.673147E-2</c:v>
                </c:pt>
                <c:pt idx="95">
                  <c:v>2.3116189999999998E-2</c:v>
                </c:pt>
                <c:pt idx="96">
                  <c:v>2.2154402E-2</c:v>
                </c:pt>
                <c:pt idx="97">
                  <c:v>2.1653163999999999E-2</c:v>
                </c:pt>
                <c:pt idx="98">
                  <c:v>2.0814619999999999E-2</c:v>
                </c:pt>
                <c:pt idx="99">
                  <c:v>2.0234170999999999E-2</c:v>
                </c:pt>
                <c:pt idx="100">
                  <c:v>2.1262439000000001E-2</c:v>
                </c:pt>
                <c:pt idx="101">
                  <c:v>2.1524660000000001E-2</c:v>
                </c:pt>
                <c:pt idx="102">
                  <c:v>2.1047343999999999E-2</c:v>
                </c:pt>
                <c:pt idx="103">
                  <c:v>2.1049361999999999E-2</c:v>
                </c:pt>
                <c:pt idx="104">
                  <c:v>2.0699683999999999E-2</c:v>
                </c:pt>
                <c:pt idx="105">
                  <c:v>1.9625614999999999E-2</c:v>
                </c:pt>
                <c:pt idx="106">
                  <c:v>1.7901467000000001E-2</c:v>
                </c:pt>
                <c:pt idx="107">
                  <c:v>1.5810109999999999E-2</c:v>
                </c:pt>
                <c:pt idx="108">
                  <c:v>1.3117625000000001E-2</c:v>
                </c:pt>
                <c:pt idx="109">
                  <c:v>9.9689470000000006E-3</c:v>
                </c:pt>
                <c:pt idx="110">
                  <c:v>6.9411205999999996E-3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4AB9-4600-BB21-0376E8F3A18E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'\AWPPG\Data\SH\4class\female\train\[female_TrainData_0903.xlsx]Sheet1'!$D$886:$DT$886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5.8523584000000003E-3</c:v>
                </c:pt>
                <c:pt idx="3">
                  <c:v>1.3543695999999999E-2</c:v>
                </c:pt>
                <c:pt idx="4">
                  <c:v>1.6920593000000001E-2</c:v>
                </c:pt>
                <c:pt idx="5">
                  <c:v>1.7532550000000001E-2</c:v>
                </c:pt>
                <c:pt idx="6">
                  <c:v>1.6805562999999999E-2</c:v>
                </c:pt>
                <c:pt idx="7">
                  <c:v>1.4387327E-2</c:v>
                </c:pt>
                <c:pt idx="8">
                  <c:v>9.4375029999999999E-3</c:v>
                </c:pt>
                <c:pt idx="9">
                  <c:v>2.8582084999999998E-3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4.7400942999999999E-3</c:v>
                </c:pt>
                <c:pt idx="15">
                  <c:v>8.0455449999999994E-3</c:v>
                </c:pt>
                <c:pt idx="16">
                  <c:v>7.91794E-3</c:v>
                </c:pt>
                <c:pt idx="17">
                  <c:v>4.9442410000000003E-3</c:v>
                </c:pt>
                <c:pt idx="18">
                  <c:v>1.891825E-3</c:v>
                </c:pt>
                <c:pt idx="19">
                  <c:v>7.4800000000000002E-5</c:v>
                </c:pt>
                <c:pt idx="20">
                  <c:v>0</c:v>
                </c:pt>
                <c:pt idx="21">
                  <c:v>2.0067423999999999E-3</c:v>
                </c:pt>
                <c:pt idx="22">
                  <c:v>5.7679209999999996E-3</c:v>
                </c:pt>
                <c:pt idx="23">
                  <c:v>1.0216719500000001E-2</c:v>
                </c:pt>
                <c:pt idx="24">
                  <c:v>1.5468524000000001E-2</c:v>
                </c:pt>
                <c:pt idx="25">
                  <c:v>1.9070246999999999E-2</c:v>
                </c:pt>
                <c:pt idx="26">
                  <c:v>2.2062765000000002E-2</c:v>
                </c:pt>
                <c:pt idx="27">
                  <c:v>2.3490882000000001E-2</c:v>
                </c:pt>
                <c:pt idx="28">
                  <c:v>2.4857477999999999E-2</c:v>
                </c:pt>
                <c:pt idx="29">
                  <c:v>2.6578083999999998E-2</c:v>
                </c:pt>
                <c:pt idx="30">
                  <c:v>2.8642063999999998E-2</c:v>
                </c:pt>
                <c:pt idx="31">
                  <c:v>3.1220267999999999E-2</c:v>
                </c:pt>
                <c:pt idx="32">
                  <c:v>3.5393769999999998E-2</c:v>
                </c:pt>
                <c:pt idx="33">
                  <c:v>4.2229410000000002E-2</c:v>
                </c:pt>
                <c:pt idx="34">
                  <c:v>5.110907E-2</c:v>
                </c:pt>
                <c:pt idx="35">
                  <c:v>6.0826119999999997E-2</c:v>
                </c:pt>
                <c:pt idx="36">
                  <c:v>6.8852430000000006E-2</c:v>
                </c:pt>
                <c:pt idx="37">
                  <c:v>7.3500364999999998E-2</c:v>
                </c:pt>
                <c:pt idx="38">
                  <c:v>7.3553494999999997E-2</c:v>
                </c:pt>
                <c:pt idx="39">
                  <c:v>6.9686390000000001E-2</c:v>
                </c:pt>
                <c:pt idx="40">
                  <c:v>6.2320657000000002E-2</c:v>
                </c:pt>
                <c:pt idx="41">
                  <c:v>5.3607028000000001E-2</c:v>
                </c:pt>
                <c:pt idx="42">
                  <c:v>4.51849E-2</c:v>
                </c:pt>
                <c:pt idx="43">
                  <c:v>3.8592050000000003E-2</c:v>
                </c:pt>
                <c:pt idx="44">
                  <c:v>3.6111919999999999E-2</c:v>
                </c:pt>
                <c:pt idx="45">
                  <c:v>3.7015930000000002E-2</c:v>
                </c:pt>
                <c:pt idx="46">
                  <c:v>3.8409016999999997E-2</c:v>
                </c:pt>
                <c:pt idx="47">
                  <c:v>3.7561419999999998E-2</c:v>
                </c:pt>
                <c:pt idx="48">
                  <c:v>3.4574806999999999E-2</c:v>
                </c:pt>
                <c:pt idx="49">
                  <c:v>3.1688637999999998E-2</c:v>
                </c:pt>
                <c:pt idx="50">
                  <c:v>2.9954517E-2</c:v>
                </c:pt>
                <c:pt idx="51">
                  <c:v>2.9388531999999998E-2</c:v>
                </c:pt>
                <c:pt idx="52">
                  <c:v>3.0921996E-2</c:v>
                </c:pt>
                <c:pt idx="53">
                  <c:v>3.5374545E-2</c:v>
                </c:pt>
                <c:pt idx="54">
                  <c:v>4.2783219999999997E-2</c:v>
                </c:pt>
                <c:pt idx="55">
                  <c:v>5.1822729999999997E-2</c:v>
                </c:pt>
                <c:pt idx="56">
                  <c:v>5.8855879999999999E-2</c:v>
                </c:pt>
                <c:pt idx="57">
                  <c:v>6.4448889999999995E-2</c:v>
                </c:pt>
                <c:pt idx="58">
                  <c:v>6.9031049999999997E-2</c:v>
                </c:pt>
                <c:pt idx="59">
                  <c:v>7.0913359999999995E-2</c:v>
                </c:pt>
                <c:pt idx="60">
                  <c:v>6.7861149999999995E-2</c:v>
                </c:pt>
                <c:pt idx="61">
                  <c:v>6.1108827999999997E-2</c:v>
                </c:pt>
                <c:pt idx="62">
                  <c:v>5.4218990000000002E-2</c:v>
                </c:pt>
                <c:pt idx="63">
                  <c:v>4.9015509999999998E-2</c:v>
                </c:pt>
                <c:pt idx="64">
                  <c:v>4.4746519999999998E-2</c:v>
                </c:pt>
                <c:pt idx="65">
                  <c:v>4.0026355999999999E-2</c:v>
                </c:pt>
                <c:pt idx="66">
                  <c:v>3.6970757E-2</c:v>
                </c:pt>
                <c:pt idx="67">
                  <c:v>3.7760799999999997E-2</c:v>
                </c:pt>
                <c:pt idx="68">
                  <c:v>4.1205127000000001E-2</c:v>
                </c:pt>
                <c:pt idx="69">
                  <c:v>4.1957545999999998E-2</c:v>
                </c:pt>
                <c:pt idx="70">
                  <c:v>3.7232630000000003E-2</c:v>
                </c:pt>
                <c:pt idx="71">
                  <c:v>2.8151422999999998E-2</c:v>
                </c:pt>
                <c:pt idx="72">
                  <c:v>1.833396E-2</c:v>
                </c:pt>
                <c:pt idx="73">
                  <c:v>1.0220795E-2</c:v>
                </c:pt>
                <c:pt idx="74">
                  <c:v>4.8393602000000001E-3</c:v>
                </c:pt>
                <c:pt idx="75">
                  <c:v>2.8303239999999999E-3</c:v>
                </c:pt>
                <c:pt idx="76">
                  <c:v>4.7335520000000002E-3</c:v>
                </c:pt>
                <c:pt idx="77">
                  <c:v>9.4015580000000008E-3</c:v>
                </c:pt>
                <c:pt idx="78">
                  <c:v>1.4766803E-2</c:v>
                </c:pt>
                <c:pt idx="79">
                  <c:v>1.8737085000000001E-2</c:v>
                </c:pt>
                <c:pt idx="80">
                  <c:v>1.9638743E-2</c:v>
                </c:pt>
                <c:pt idx="81">
                  <c:v>1.7264126000000001E-2</c:v>
                </c:pt>
                <c:pt idx="82">
                  <c:v>1.2492692E-2</c:v>
                </c:pt>
                <c:pt idx="83">
                  <c:v>7.4618686999999998E-3</c:v>
                </c:pt>
                <c:pt idx="84">
                  <c:v>4.6151563999999997E-3</c:v>
                </c:pt>
                <c:pt idx="85">
                  <c:v>5.6763235000000002E-3</c:v>
                </c:pt>
                <c:pt idx="86">
                  <c:v>1.0841134000000001E-2</c:v>
                </c:pt>
                <c:pt idx="87">
                  <c:v>1.8332069999999999E-2</c:v>
                </c:pt>
                <c:pt idx="88">
                  <c:v>2.6088173999999999E-2</c:v>
                </c:pt>
                <c:pt idx="89">
                  <c:v>3.1581107999999997E-2</c:v>
                </c:pt>
                <c:pt idx="90">
                  <c:v>3.4095454999999997E-2</c:v>
                </c:pt>
                <c:pt idx="91">
                  <c:v>3.4001759999999999E-2</c:v>
                </c:pt>
                <c:pt idx="92">
                  <c:v>3.1385556000000002E-2</c:v>
                </c:pt>
                <c:pt idx="93">
                  <c:v>2.8886546999999999E-2</c:v>
                </c:pt>
                <c:pt idx="94">
                  <c:v>2.673147E-2</c:v>
                </c:pt>
                <c:pt idx="95">
                  <c:v>2.3116189999999998E-2</c:v>
                </c:pt>
                <c:pt idx="96">
                  <c:v>2.2154402E-2</c:v>
                </c:pt>
                <c:pt idx="97">
                  <c:v>2.1653163999999999E-2</c:v>
                </c:pt>
                <c:pt idx="98">
                  <c:v>2.0814619999999999E-2</c:v>
                </c:pt>
                <c:pt idx="99">
                  <c:v>2.0234170999999999E-2</c:v>
                </c:pt>
                <c:pt idx="100">
                  <c:v>2.1262439000000001E-2</c:v>
                </c:pt>
                <c:pt idx="101">
                  <c:v>2.1524660000000001E-2</c:v>
                </c:pt>
                <c:pt idx="102">
                  <c:v>2.1047343999999999E-2</c:v>
                </c:pt>
                <c:pt idx="103">
                  <c:v>2.1049361999999999E-2</c:v>
                </c:pt>
                <c:pt idx="104">
                  <c:v>2.0699683999999999E-2</c:v>
                </c:pt>
                <c:pt idx="105">
                  <c:v>1.9625614999999999E-2</c:v>
                </c:pt>
                <c:pt idx="106">
                  <c:v>1.7901467000000001E-2</c:v>
                </c:pt>
                <c:pt idx="107">
                  <c:v>1.5810109999999999E-2</c:v>
                </c:pt>
                <c:pt idx="108">
                  <c:v>1.3117625000000001E-2</c:v>
                </c:pt>
                <c:pt idx="109">
                  <c:v>9.9689470000000006E-3</c:v>
                </c:pt>
                <c:pt idx="110">
                  <c:v>6.9411205999999996E-3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4AB9-4600-BB21-0376E8F3A18E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'\AWPPG\Data\SH\4class\female\train\[female_TrainData_0903.xlsx]Sheet1'!$D$887:$DT$887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5.8523584000000003E-3</c:v>
                </c:pt>
                <c:pt idx="3">
                  <c:v>1.3543695999999999E-2</c:v>
                </c:pt>
                <c:pt idx="4">
                  <c:v>1.6920593000000001E-2</c:v>
                </c:pt>
                <c:pt idx="5">
                  <c:v>1.7532550000000001E-2</c:v>
                </c:pt>
                <c:pt idx="6">
                  <c:v>1.6805562999999999E-2</c:v>
                </c:pt>
                <c:pt idx="7">
                  <c:v>1.4387327E-2</c:v>
                </c:pt>
                <c:pt idx="8">
                  <c:v>9.4375029999999999E-3</c:v>
                </c:pt>
                <c:pt idx="9">
                  <c:v>2.8582084999999998E-3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4.7400942999999999E-3</c:v>
                </c:pt>
                <c:pt idx="15">
                  <c:v>8.0455449999999994E-3</c:v>
                </c:pt>
                <c:pt idx="16">
                  <c:v>7.91794E-3</c:v>
                </c:pt>
                <c:pt idx="17">
                  <c:v>4.9442410000000003E-3</c:v>
                </c:pt>
                <c:pt idx="18">
                  <c:v>1.891825E-3</c:v>
                </c:pt>
                <c:pt idx="19">
                  <c:v>7.4800000000000002E-5</c:v>
                </c:pt>
                <c:pt idx="20">
                  <c:v>0</c:v>
                </c:pt>
                <c:pt idx="21">
                  <c:v>2.0067423999999999E-3</c:v>
                </c:pt>
                <c:pt idx="22">
                  <c:v>5.7679209999999996E-3</c:v>
                </c:pt>
                <c:pt idx="23">
                  <c:v>1.0216719500000001E-2</c:v>
                </c:pt>
                <c:pt idx="24">
                  <c:v>1.5468524000000001E-2</c:v>
                </c:pt>
                <c:pt idx="25">
                  <c:v>1.9070246999999999E-2</c:v>
                </c:pt>
                <c:pt idx="26">
                  <c:v>2.2062765000000002E-2</c:v>
                </c:pt>
                <c:pt idx="27">
                  <c:v>2.3490882000000001E-2</c:v>
                </c:pt>
                <c:pt idx="28">
                  <c:v>2.4857477999999999E-2</c:v>
                </c:pt>
                <c:pt idx="29">
                  <c:v>2.6578083999999998E-2</c:v>
                </c:pt>
                <c:pt idx="30">
                  <c:v>2.8642063999999998E-2</c:v>
                </c:pt>
                <c:pt idx="31">
                  <c:v>3.1220267999999999E-2</c:v>
                </c:pt>
                <c:pt idx="32">
                  <c:v>3.5393769999999998E-2</c:v>
                </c:pt>
                <c:pt idx="33">
                  <c:v>4.2229410000000002E-2</c:v>
                </c:pt>
                <c:pt idx="34">
                  <c:v>5.110907E-2</c:v>
                </c:pt>
                <c:pt idx="35">
                  <c:v>6.0826119999999997E-2</c:v>
                </c:pt>
                <c:pt idx="36">
                  <c:v>6.8852430000000006E-2</c:v>
                </c:pt>
                <c:pt idx="37">
                  <c:v>7.3500364999999998E-2</c:v>
                </c:pt>
                <c:pt idx="38">
                  <c:v>7.3553494999999997E-2</c:v>
                </c:pt>
                <c:pt idx="39">
                  <c:v>6.9686390000000001E-2</c:v>
                </c:pt>
                <c:pt idx="40">
                  <c:v>6.2320657000000002E-2</c:v>
                </c:pt>
                <c:pt idx="41">
                  <c:v>5.3607028000000001E-2</c:v>
                </c:pt>
                <c:pt idx="42">
                  <c:v>4.51849E-2</c:v>
                </c:pt>
                <c:pt idx="43">
                  <c:v>3.8592050000000003E-2</c:v>
                </c:pt>
                <c:pt idx="44">
                  <c:v>3.6111919999999999E-2</c:v>
                </c:pt>
                <c:pt idx="45">
                  <c:v>3.7015930000000002E-2</c:v>
                </c:pt>
                <c:pt idx="46">
                  <c:v>3.8409016999999997E-2</c:v>
                </c:pt>
                <c:pt idx="47">
                  <c:v>3.7561419999999998E-2</c:v>
                </c:pt>
                <c:pt idx="48">
                  <c:v>3.4574806999999999E-2</c:v>
                </c:pt>
                <c:pt idx="49">
                  <c:v>3.1688637999999998E-2</c:v>
                </c:pt>
                <c:pt idx="50">
                  <c:v>2.9954517E-2</c:v>
                </c:pt>
                <c:pt idx="51">
                  <c:v>2.9388531999999998E-2</c:v>
                </c:pt>
                <c:pt idx="52">
                  <c:v>3.0921996E-2</c:v>
                </c:pt>
                <c:pt idx="53">
                  <c:v>3.5374545E-2</c:v>
                </c:pt>
                <c:pt idx="54">
                  <c:v>4.2783219999999997E-2</c:v>
                </c:pt>
                <c:pt idx="55">
                  <c:v>5.1822729999999997E-2</c:v>
                </c:pt>
                <c:pt idx="56">
                  <c:v>5.8855879999999999E-2</c:v>
                </c:pt>
                <c:pt idx="57">
                  <c:v>6.4448889999999995E-2</c:v>
                </c:pt>
                <c:pt idx="58">
                  <c:v>6.9031049999999997E-2</c:v>
                </c:pt>
                <c:pt idx="59">
                  <c:v>7.0913359999999995E-2</c:v>
                </c:pt>
                <c:pt idx="60">
                  <c:v>6.7861149999999995E-2</c:v>
                </c:pt>
                <c:pt idx="61">
                  <c:v>6.1108827999999997E-2</c:v>
                </c:pt>
                <c:pt idx="62">
                  <c:v>5.4218990000000002E-2</c:v>
                </c:pt>
                <c:pt idx="63">
                  <c:v>4.9015509999999998E-2</c:v>
                </c:pt>
                <c:pt idx="64">
                  <c:v>4.4746519999999998E-2</c:v>
                </c:pt>
                <c:pt idx="65">
                  <c:v>4.0026355999999999E-2</c:v>
                </c:pt>
                <c:pt idx="66">
                  <c:v>3.6970757E-2</c:v>
                </c:pt>
                <c:pt idx="67">
                  <c:v>3.7760799999999997E-2</c:v>
                </c:pt>
                <c:pt idx="68">
                  <c:v>4.1205127000000001E-2</c:v>
                </c:pt>
                <c:pt idx="69">
                  <c:v>4.1957545999999998E-2</c:v>
                </c:pt>
                <c:pt idx="70">
                  <c:v>3.7232630000000003E-2</c:v>
                </c:pt>
                <c:pt idx="71">
                  <c:v>2.8151422999999998E-2</c:v>
                </c:pt>
                <c:pt idx="72">
                  <c:v>1.833396E-2</c:v>
                </c:pt>
                <c:pt idx="73">
                  <c:v>1.0220795E-2</c:v>
                </c:pt>
                <c:pt idx="74">
                  <c:v>4.8393602000000001E-3</c:v>
                </c:pt>
                <c:pt idx="75">
                  <c:v>2.8303239999999999E-3</c:v>
                </c:pt>
                <c:pt idx="76">
                  <c:v>4.7335520000000002E-3</c:v>
                </c:pt>
                <c:pt idx="77">
                  <c:v>9.4015580000000008E-3</c:v>
                </c:pt>
                <c:pt idx="78">
                  <c:v>1.4766803E-2</c:v>
                </c:pt>
                <c:pt idx="79">
                  <c:v>1.8737085000000001E-2</c:v>
                </c:pt>
                <c:pt idx="80">
                  <c:v>1.9638743E-2</c:v>
                </c:pt>
                <c:pt idx="81">
                  <c:v>1.7264126000000001E-2</c:v>
                </c:pt>
                <c:pt idx="82">
                  <c:v>1.2492692E-2</c:v>
                </c:pt>
                <c:pt idx="83">
                  <c:v>7.4618686999999998E-3</c:v>
                </c:pt>
                <c:pt idx="84">
                  <c:v>4.6151563999999997E-3</c:v>
                </c:pt>
                <c:pt idx="85">
                  <c:v>5.6763235000000002E-3</c:v>
                </c:pt>
                <c:pt idx="86">
                  <c:v>1.0841134000000001E-2</c:v>
                </c:pt>
                <c:pt idx="87">
                  <c:v>1.8332069999999999E-2</c:v>
                </c:pt>
                <c:pt idx="88">
                  <c:v>2.6088173999999999E-2</c:v>
                </c:pt>
                <c:pt idx="89">
                  <c:v>3.1581107999999997E-2</c:v>
                </c:pt>
                <c:pt idx="90">
                  <c:v>3.4095454999999997E-2</c:v>
                </c:pt>
                <c:pt idx="91">
                  <c:v>3.4001759999999999E-2</c:v>
                </c:pt>
                <c:pt idx="92">
                  <c:v>3.1385556000000002E-2</c:v>
                </c:pt>
                <c:pt idx="93">
                  <c:v>2.8886546999999999E-2</c:v>
                </c:pt>
                <c:pt idx="94">
                  <c:v>2.673147E-2</c:v>
                </c:pt>
                <c:pt idx="95">
                  <c:v>2.3116189999999998E-2</c:v>
                </c:pt>
                <c:pt idx="96">
                  <c:v>2.2154402E-2</c:v>
                </c:pt>
                <c:pt idx="97">
                  <c:v>2.1653163999999999E-2</c:v>
                </c:pt>
                <c:pt idx="98">
                  <c:v>2.0814619999999999E-2</c:v>
                </c:pt>
                <c:pt idx="99">
                  <c:v>2.0234170999999999E-2</c:v>
                </c:pt>
                <c:pt idx="100">
                  <c:v>2.1262439000000001E-2</c:v>
                </c:pt>
                <c:pt idx="101">
                  <c:v>2.1524660000000001E-2</c:v>
                </c:pt>
                <c:pt idx="102">
                  <c:v>2.1047343999999999E-2</c:v>
                </c:pt>
                <c:pt idx="103">
                  <c:v>2.1049361999999999E-2</c:v>
                </c:pt>
                <c:pt idx="104">
                  <c:v>2.0699683999999999E-2</c:v>
                </c:pt>
                <c:pt idx="105">
                  <c:v>1.9625614999999999E-2</c:v>
                </c:pt>
                <c:pt idx="106">
                  <c:v>1.7901467000000001E-2</c:v>
                </c:pt>
                <c:pt idx="107">
                  <c:v>1.5810109999999999E-2</c:v>
                </c:pt>
                <c:pt idx="108">
                  <c:v>1.3117625000000001E-2</c:v>
                </c:pt>
                <c:pt idx="109">
                  <c:v>9.9689470000000006E-3</c:v>
                </c:pt>
                <c:pt idx="110">
                  <c:v>6.9411205999999996E-3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4AB9-4600-BB21-0376E8F3A18E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'\AWPPG\Data\SH\4class\female\train\[female_TrainData_0903.xlsx]Sheet1'!$D$888:$DT$888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5.383952E-3</c:v>
                </c:pt>
                <c:pt idx="3">
                  <c:v>1.2595739999999999E-2</c:v>
                </c:pt>
                <c:pt idx="4">
                  <c:v>1.5802673999999999E-2</c:v>
                </c:pt>
                <c:pt idx="5">
                  <c:v>1.661406E-2</c:v>
                </c:pt>
                <c:pt idx="6">
                  <c:v>1.6308553999999999E-2</c:v>
                </c:pt>
                <c:pt idx="7">
                  <c:v>1.4291309E-2</c:v>
                </c:pt>
                <c:pt idx="8">
                  <c:v>9.5910939999999997E-3</c:v>
                </c:pt>
                <c:pt idx="9">
                  <c:v>3.0437900000000002E-3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4.2667434999999997E-3</c:v>
                </c:pt>
                <c:pt idx="15">
                  <c:v>7.6319730000000002E-3</c:v>
                </c:pt>
                <c:pt idx="16">
                  <c:v>7.7603300000000002E-3</c:v>
                </c:pt>
                <c:pt idx="17">
                  <c:v>5.0206017000000002E-3</c:v>
                </c:pt>
                <c:pt idx="18">
                  <c:v>2.0046273999999998E-3</c:v>
                </c:pt>
                <c:pt idx="19">
                  <c:v>9.8300000000000004E-5</c:v>
                </c:pt>
                <c:pt idx="20">
                  <c:v>0</c:v>
                </c:pt>
                <c:pt idx="21">
                  <c:v>1.8326375E-3</c:v>
                </c:pt>
                <c:pt idx="22">
                  <c:v>5.3984834999999997E-3</c:v>
                </c:pt>
                <c:pt idx="23">
                  <c:v>9.4931740000000001E-3</c:v>
                </c:pt>
                <c:pt idx="24">
                  <c:v>1.4346612E-2</c:v>
                </c:pt>
                <c:pt idx="25">
                  <c:v>1.7790304E-2</c:v>
                </c:pt>
                <c:pt idx="26">
                  <c:v>2.0890187000000001E-2</c:v>
                </c:pt>
                <c:pt idx="27">
                  <c:v>2.2608311999999998E-2</c:v>
                </c:pt>
                <c:pt idx="28">
                  <c:v>2.4257086000000001E-2</c:v>
                </c:pt>
                <c:pt idx="29">
                  <c:v>2.6184664999999999E-2</c:v>
                </c:pt>
                <c:pt idx="30">
                  <c:v>2.8355750999999998E-2</c:v>
                </c:pt>
                <c:pt idx="31">
                  <c:v>3.0987437999999999E-2</c:v>
                </c:pt>
                <c:pt idx="32">
                  <c:v>3.5161745000000001E-2</c:v>
                </c:pt>
                <c:pt idx="33">
                  <c:v>4.1997090000000001E-2</c:v>
                </c:pt>
                <c:pt idx="34">
                  <c:v>5.0863552999999999E-2</c:v>
                </c:pt>
                <c:pt idx="35">
                  <c:v>6.0574293000000001E-2</c:v>
                </c:pt>
                <c:pt idx="36">
                  <c:v>6.8577399999999997E-2</c:v>
                </c:pt>
                <c:pt idx="37">
                  <c:v>7.31493E-2</c:v>
                </c:pt>
                <c:pt idx="38">
                  <c:v>7.3147390000000007E-2</c:v>
                </c:pt>
                <c:pt idx="39">
                  <c:v>6.9230996000000003E-2</c:v>
                </c:pt>
                <c:pt idx="40">
                  <c:v>6.1812899999999997E-2</c:v>
                </c:pt>
                <c:pt idx="41">
                  <c:v>5.2999597000000002E-2</c:v>
                </c:pt>
                <c:pt idx="42">
                  <c:v>4.4425554999999999E-2</c:v>
                </c:pt>
                <c:pt idx="43">
                  <c:v>3.7677620000000002E-2</c:v>
                </c:pt>
                <c:pt idx="44">
                  <c:v>3.5110645000000003E-2</c:v>
                </c:pt>
                <c:pt idx="45">
                  <c:v>3.6043579999999999E-2</c:v>
                </c:pt>
                <c:pt idx="46">
                  <c:v>3.7632423999999998E-2</c:v>
                </c:pt>
                <c:pt idx="47">
                  <c:v>3.7137926000000002E-2</c:v>
                </c:pt>
                <c:pt idx="48">
                  <c:v>3.4546043999999998E-2</c:v>
                </c:pt>
                <c:pt idx="49">
                  <c:v>3.1857807000000002E-2</c:v>
                </c:pt>
                <c:pt idx="50">
                  <c:v>3.0046942E-2</c:v>
                </c:pt>
                <c:pt idx="51">
                  <c:v>2.9228922000000001E-2</c:v>
                </c:pt>
                <c:pt idx="52">
                  <c:v>3.0501462999999999E-2</c:v>
                </c:pt>
                <c:pt idx="53">
                  <c:v>3.4748689999999999E-2</c:v>
                </c:pt>
                <c:pt idx="54">
                  <c:v>4.1960377E-2</c:v>
                </c:pt>
                <c:pt idx="55">
                  <c:v>5.0808888000000003E-2</c:v>
                </c:pt>
                <c:pt idx="56">
                  <c:v>5.7775510000000002E-2</c:v>
                </c:pt>
                <c:pt idx="57">
                  <c:v>6.3512780000000005E-2</c:v>
                </c:pt>
                <c:pt idx="58">
                  <c:v>6.8423429999999993E-2</c:v>
                </c:pt>
                <c:pt idx="59">
                  <c:v>7.0764980000000005E-2</c:v>
                </c:pt>
                <c:pt idx="60">
                  <c:v>6.8150825999999998E-2</c:v>
                </c:pt>
                <c:pt idx="61">
                  <c:v>6.1791454000000003E-2</c:v>
                </c:pt>
                <c:pt idx="62">
                  <c:v>5.512711E-2</c:v>
                </c:pt>
                <c:pt idx="63">
                  <c:v>4.9925472999999998E-2</c:v>
                </c:pt>
                <c:pt idx="64">
                  <c:v>4.5402072000000002E-2</c:v>
                </c:pt>
                <c:pt idx="65">
                  <c:v>4.033146E-2</c:v>
                </c:pt>
                <c:pt idx="66">
                  <c:v>3.7089337E-2</c:v>
                </c:pt>
                <c:pt idx="67">
                  <c:v>3.8076296000000003E-2</c:v>
                </c:pt>
                <c:pt idx="68">
                  <c:v>4.2019673E-2</c:v>
                </c:pt>
                <c:pt idx="69">
                  <c:v>4.3201435000000003E-2</c:v>
                </c:pt>
                <c:pt idx="70">
                  <c:v>3.8440518E-2</c:v>
                </c:pt>
                <c:pt idx="71">
                  <c:v>2.8799637999999999E-2</c:v>
                </c:pt>
                <c:pt idx="72">
                  <c:v>1.8217589999999999E-2</c:v>
                </c:pt>
                <c:pt idx="73">
                  <c:v>9.5492660000000007E-3</c:v>
                </c:pt>
                <c:pt idx="74">
                  <c:v>4.0598839999999997E-3</c:v>
                </c:pt>
                <c:pt idx="75">
                  <c:v>2.3261419999999998E-3</c:v>
                </c:pt>
                <c:pt idx="76">
                  <c:v>4.6598769999999998E-3</c:v>
                </c:pt>
                <c:pt idx="77">
                  <c:v>9.6635829999999999E-3</c:v>
                </c:pt>
                <c:pt idx="78">
                  <c:v>1.5182873E-2</c:v>
                </c:pt>
                <c:pt idx="79">
                  <c:v>1.9208288E-2</c:v>
                </c:pt>
                <c:pt idx="80">
                  <c:v>2.0175836999999999E-2</c:v>
                </c:pt>
                <c:pt idx="81">
                  <c:v>1.7874886999999999E-2</c:v>
                </c:pt>
                <c:pt idx="82">
                  <c:v>1.3068968E-2</c:v>
                </c:pt>
                <c:pt idx="83">
                  <c:v>7.7901919999999996E-3</c:v>
                </c:pt>
                <c:pt idx="84">
                  <c:v>4.4854092000000002E-3</c:v>
                </c:pt>
                <c:pt idx="85">
                  <c:v>5.0111393999999997E-3</c:v>
                </c:pt>
                <c:pt idx="86">
                  <c:v>9.7451129999999997E-3</c:v>
                </c:pt>
                <c:pt idx="87">
                  <c:v>1.7026095000000002E-2</c:v>
                </c:pt>
                <c:pt idx="88">
                  <c:v>2.4850251E-2</c:v>
                </c:pt>
                <c:pt idx="89">
                  <c:v>3.0704842999999999E-2</c:v>
                </c:pt>
                <c:pt idx="90">
                  <c:v>3.3725610000000003E-2</c:v>
                </c:pt>
                <c:pt idx="91">
                  <c:v>3.4272477000000003E-2</c:v>
                </c:pt>
                <c:pt idx="92">
                  <c:v>3.2229399999999998E-2</c:v>
                </c:pt>
                <c:pt idx="93">
                  <c:v>3.0138847999999999E-2</c:v>
                </c:pt>
                <c:pt idx="94">
                  <c:v>2.8196605E-2</c:v>
                </c:pt>
                <c:pt idx="95">
                  <c:v>2.4589386000000001E-2</c:v>
                </c:pt>
                <c:pt idx="96">
                  <c:v>2.3449556999999999E-2</c:v>
                </c:pt>
                <c:pt idx="97">
                  <c:v>2.2706761999999998E-2</c:v>
                </c:pt>
                <c:pt idx="98">
                  <c:v>2.1624310000000001E-2</c:v>
                </c:pt>
                <c:pt idx="99">
                  <c:v>2.0825768000000001E-2</c:v>
                </c:pt>
                <c:pt idx="100">
                  <c:v>2.1646683999999999E-2</c:v>
                </c:pt>
                <c:pt idx="101">
                  <c:v>2.1850499999999998E-2</c:v>
                </c:pt>
                <c:pt idx="102">
                  <c:v>2.1267669999999999E-2</c:v>
                </c:pt>
                <c:pt idx="103">
                  <c:v>2.1200955E-2</c:v>
                </c:pt>
                <c:pt idx="104">
                  <c:v>2.0785921999999998E-2</c:v>
                </c:pt>
                <c:pt idx="105">
                  <c:v>1.9656222000000001E-2</c:v>
                </c:pt>
                <c:pt idx="106">
                  <c:v>1.7867734999999999E-2</c:v>
                </c:pt>
                <c:pt idx="107">
                  <c:v>1.5690919000000001E-2</c:v>
                </c:pt>
                <c:pt idx="108">
                  <c:v>1.2888709E-2</c:v>
                </c:pt>
                <c:pt idx="109">
                  <c:v>9.5947299999999992E-3</c:v>
                </c:pt>
                <c:pt idx="110">
                  <c:v>6.3905775999999999E-3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4AB9-4600-BB21-0376E8F3A18E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'\AWPPG\Data\SH\4class\female\train\[female_TrainData_0903.xlsx]Sheet1'!$D$889:$DT$889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5.383952E-3</c:v>
                </c:pt>
                <c:pt idx="3">
                  <c:v>1.2595739999999999E-2</c:v>
                </c:pt>
                <c:pt idx="4">
                  <c:v>1.5802673999999999E-2</c:v>
                </c:pt>
                <c:pt idx="5">
                  <c:v>1.661406E-2</c:v>
                </c:pt>
                <c:pt idx="6">
                  <c:v>1.6308553999999999E-2</c:v>
                </c:pt>
                <c:pt idx="7">
                  <c:v>1.4291309E-2</c:v>
                </c:pt>
                <c:pt idx="8">
                  <c:v>9.5910939999999997E-3</c:v>
                </c:pt>
                <c:pt idx="9">
                  <c:v>3.0437900000000002E-3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4.2667434999999997E-3</c:v>
                </c:pt>
                <c:pt idx="15">
                  <c:v>7.6319730000000002E-3</c:v>
                </c:pt>
                <c:pt idx="16">
                  <c:v>7.7603300000000002E-3</c:v>
                </c:pt>
                <c:pt idx="17">
                  <c:v>5.0206017000000002E-3</c:v>
                </c:pt>
                <c:pt idx="18">
                  <c:v>2.0046273999999998E-3</c:v>
                </c:pt>
                <c:pt idx="19">
                  <c:v>9.8300000000000004E-5</c:v>
                </c:pt>
                <c:pt idx="20">
                  <c:v>0</c:v>
                </c:pt>
                <c:pt idx="21">
                  <c:v>1.8326375E-3</c:v>
                </c:pt>
                <c:pt idx="22">
                  <c:v>5.3984834999999997E-3</c:v>
                </c:pt>
                <c:pt idx="23">
                  <c:v>9.4931740000000001E-3</c:v>
                </c:pt>
                <c:pt idx="24">
                  <c:v>1.4346612E-2</c:v>
                </c:pt>
                <c:pt idx="25">
                  <c:v>1.7790304E-2</c:v>
                </c:pt>
                <c:pt idx="26">
                  <c:v>2.0890187000000001E-2</c:v>
                </c:pt>
                <c:pt idx="27">
                  <c:v>2.2608311999999998E-2</c:v>
                </c:pt>
                <c:pt idx="28">
                  <c:v>2.4257086000000001E-2</c:v>
                </c:pt>
                <c:pt idx="29">
                  <c:v>2.6184664999999999E-2</c:v>
                </c:pt>
                <c:pt idx="30">
                  <c:v>2.8355750999999998E-2</c:v>
                </c:pt>
                <c:pt idx="31">
                  <c:v>3.0987437999999999E-2</c:v>
                </c:pt>
                <c:pt idx="32">
                  <c:v>3.5161745000000001E-2</c:v>
                </c:pt>
                <c:pt idx="33">
                  <c:v>4.1997090000000001E-2</c:v>
                </c:pt>
                <c:pt idx="34">
                  <c:v>5.0863552999999999E-2</c:v>
                </c:pt>
                <c:pt idx="35">
                  <c:v>6.0574293000000001E-2</c:v>
                </c:pt>
                <c:pt idx="36">
                  <c:v>6.8577399999999997E-2</c:v>
                </c:pt>
                <c:pt idx="37">
                  <c:v>7.31493E-2</c:v>
                </c:pt>
                <c:pt idx="38">
                  <c:v>7.3147390000000007E-2</c:v>
                </c:pt>
                <c:pt idx="39">
                  <c:v>6.9230996000000003E-2</c:v>
                </c:pt>
                <c:pt idx="40">
                  <c:v>6.1812899999999997E-2</c:v>
                </c:pt>
                <c:pt idx="41">
                  <c:v>5.2999597000000002E-2</c:v>
                </c:pt>
                <c:pt idx="42">
                  <c:v>4.4425554999999999E-2</c:v>
                </c:pt>
                <c:pt idx="43">
                  <c:v>3.7677620000000002E-2</c:v>
                </c:pt>
                <c:pt idx="44">
                  <c:v>3.5110645000000003E-2</c:v>
                </c:pt>
                <c:pt idx="45">
                  <c:v>3.6043579999999999E-2</c:v>
                </c:pt>
                <c:pt idx="46">
                  <c:v>3.7632423999999998E-2</c:v>
                </c:pt>
                <c:pt idx="47">
                  <c:v>3.7137926000000002E-2</c:v>
                </c:pt>
                <c:pt idx="48">
                  <c:v>3.4546043999999998E-2</c:v>
                </c:pt>
                <c:pt idx="49">
                  <c:v>3.1857807000000002E-2</c:v>
                </c:pt>
                <c:pt idx="50">
                  <c:v>3.0046942E-2</c:v>
                </c:pt>
                <c:pt idx="51">
                  <c:v>2.9228922000000001E-2</c:v>
                </c:pt>
                <c:pt idx="52">
                  <c:v>3.0501462999999999E-2</c:v>
                </c:pt>
                <c:pt idx="53">
                  <c:v>3.4748689999999999E-2</c:v>
                </c:pt>
                <c:pt idx="54">
                  <c:v>4.1960377E-2</c:v>
                </c:pt>
                <c:pt idx="55">
                  <c:v>5.0808888000000003E-2</c:v>
                </c:pt>
                <c:pt idx="56">
                  <c:v>5.7775510000000002E-2</c:v>
                </c:pt>
                <c:pt idx="57">
                  <c:v>6.3512780000000005E-2</c:v>
                </c:pt>
                <c:pt idx="58">
                  <c:v>6.8423429999999993E-2</c:v>
                </c:pt>
                <c:pt idx="59">
                  <c:v>7.0764980000000005E-2</c:v>
                </c:pt>
                <c:pt idx="60">
                  <c:v>6.8150825999999998E-2</c:v>
                </c:pt>
                <c:pt idx="61">
                  <c:v>6.1791454000000003E-2</c:v>
                </c:pt>
                <c:pt idx="62">
                  <c:v>5.512711E-2</c:v>
                </c:pt>
                <c:pt idx="63">
                  <c:v>4.9925472999999998E-2</c:v>
                </c:pt>
                <c:pt idx="64">
                  <c:v>4.5402072000000002E-2</c:v>
                </c:pt>
                <c:pt idx="65">
                  <c:v>4.033146E-2</c:v>
                </c:pt>
                <c:pt idx="66">
                  <c:v>3.7089337E-2</c:v>
                </c:pt>
                <c:pt idx="67">
                  <c:v>3.8076296000000003E-2</c:v>
                </c:pt>
                <c:pt idx="68">
                  <c:v>4.2019673E-2</c:v>
                </c:pt>
                <c:pt idx="69">
                  <c:v>4.3201435000000003E-2</c:v>
                </c:pt>
                <c:pt idx="70">
                  <c:v>3.8440518E-2</c:v>
                </c:pt>
                <c:pt idx="71">
                  <c:v>2.8799637999999999E-2</c:v>
                </c:pt>
                <c:pt idx="72">
                  <c:v>1.8217589999999999E-2</c:v>
                </c:pt>
                <c:pt idx="73">
                  <c:v>9.5492660000000007E-3</c:v>
                </c:pt>
                <c:pt idx="74">
                  <c:v>4.0598839999999997E-3</c:v>
                </c:pt>
                <c:pt idx="75">
                  <c:v>2.3261419999999998E-3</c:v>
                </c:pt>
                <c:pt idx="76">
                  <c:v>4.6598769999999998E-3</c:v>
                </c:pt>
                <c:pt idx="77">
                  <c:v>9.6635829999999999E-3</c:v>
                </c:pt>
                <c:pt idx="78">
                  <c:v>1.5182873E-2</c:v>
                </c:pt>
                <c:pt idx="79">
                  <c:v>1.9208288E-2</c:v>
                </c:pt>
                <c:pt idx="80">
                  <c:v>2.0175836999999999E-2</c:v>
                </c:pt>
                <c:pt idx="81">
                  <c:v>1.7874886999999999E-2</c:v>
                </c:pt>
                <c:pt idx="82">
                  <c:v>1.3068968E-2</c:v>
                </c:pt>
                <c:pt idx="83">
                  <c:v>7.7901919999999996E-3</c:v>
                </c:pt>
                <c:pt idx="84">
                  <c:v>4.4854092000000002E-3</c:v>
                </c:pt>
                <c:pt idx="85">
                  <c:v>5.0111393999999997E-3</c:v>
                </c:pt>
                <c:pt idx="86">
                  <c:v>9.7451129999999997E-3</c:v>
                </c:pt>
                <c:pt idx="87">
                  <c:v>1.7026095000000002E-2</c:v>
                </c:pt>
                <c:pt idx="88">
                  <c:v>2.4850251E-2</c:v>
                </c:pt>
                <c:pt idx="89">
                  <c:v>3.0704842999999999E-2</c:v>
                </c:pt>
                <c:pt idx="90">
                  <c:v>3.3725610000000003E-2</c:v>
                </c:pt>
                <c:pt idx="91">
                  <c:v>3.4272477000000003E-2</c:v>
                </c:pt>
                <c:pt idx="92">
                  <c:v>3.2229399999999998E-2</c:v>
                </c:pt>
                <c:pt idx="93">
                  <c:v>3.0138847999999999E-2</c:v>
                </c:pt>
                <c:pt idx="94">
                  <c:v>2.8196605E-2</c:v>
                </c:pt>
                <c:pt idx="95">
                  <c:v>2.4589386000000001E-2</c:v>
                </c:pt>
                <c:pt idx="96">
                  <c:v>2.3449556999999999E-2</c:v>
                </c:pt>
                <c:pt idx="97">
                  <c:v>2.2706761999999998E-2</c:v>
                </c:pt>
                <c:pt idx="98">
                  <c:v>2.1624310000000001E-2</c:v>
                </c:pt>
                <c:pt idx="99">
                  <c:v>2.0825768000000001E-2</c:v>
                </c:pt>
                <c:pt idx="100">
                  <c:v>2.1646683999999999E-2</c:v>
                </c:pt>
                <c:pt idx="101">
                  <c:v>2.1850499999999998E-2</c:v>
                </c:pt>
                <c:pt idx="102">
                  <c:v>2.1267669999999999E-2</c:v>
                </c:pt>
                <c:pt idx="103">
                  <c:v>2.1200955E-2</c:v>
                </c:pt>
                <c:pt idx="104">
                  <c:v>2.0785921999999998E-2</c:v>
                </c:pt>
                <c:pt idx="105">
                  <c:v>1.9656222000000001E-2</c:v>
                </c:pt>
                <c:pt idx="106">
                  <c:v>1.7867734999999999E-2</c:v>
                </c:pt>
                <c:pt idx="107">
                  <c:v>1.5690919000000001E-2</c:v>
                </c:pt>
                <c:pt idx="108">
                  <c:v>1.2888709E-2</c:v>
                </c:pt>
                <c:pt idx="109">
                  <c:v>9.5947299999999992E-3</c:v>
                </c:pt>
                <c:pt idx="110">
                  <c:v>6.3905775999999999E-3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4AB9-4600-BB21-0376E8F3A18E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'\AWPPG\Data\SH\4class\female\train\[female_TrainData_0903.xlsx]Sheet1'!$D$890:$DT$890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5.383952E-3</c:v>
                </c:pt>
                <c:pt idx="3">
                  <c:v>1.2595739999999999E-2</c:v>
                </c:pt>
                <c:pt idx="4">
                  <c:v>1.5802673999999999E-2</c:v>
                </c:pt>
                <c:pt idx="5">
                  <c:v>1.661406E-2</c:v>
                </c:pt>
                <c:pt idx="6">
                  <c:v>1.6308553999999999E-2</c:v>
                </c:pt>
                <c:pt idx="7">
                  <c:v>1.4291309E-2</c:v>
                </c:pt>
                <c:pt idx="8">
                  <c:v>9.5910939999999997E-3</c:v>
                </c:pt>
                <c:pt idx="9">
                  <c:v>3.0437900000000002E-3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4.2667434999999997E-3</c:v>
                </c:pt>
                <c:pt idx="15">
                  <c:v>7.6319730000000002E-3</c:v>
                </c:pt>
                <c:pt idx="16">
                  <c:v>7.7603300000000002E-3</c:v>
                </c:pt>
                <c:pt idx="17">
                  <c:v>5.0206017000000002E-3</c:v>
                </c:pt>
                <c:pt idx="18">
                  <c:v>2.0046273999999998E-3</c:v>
                </c:pt>
                <c:pt idx="19">
                  <c:v>9.8300000000000004E-5</c:v>
                </c:pt>
                <c:pt idx="20">
                  <c:v>0</c:v>
                </c:pt>
                <c:pt idx="21">
                  <c:v>1.8326375E-3</c:v>
                </c:pt>
                <c:pt idx="22">
                  <c:v>5.3984834999999997E-3</c:v>
                </c:pt>
                <c:pt idx="23">
                  <c:v>9.4931740000000001E-3</c:v>
                </c:pt>
                <c:pt idx="24">
                  <c:v>1.4346612E-2</c:v>
                </c:pt>
                <c:pt idx="25">
                  <c:v>1.7790304E-2</c:v>
                </c:pt>
                <c:pt idx="26">
                  <c:v>2.0890187000000001E-2</c:v>
                </c:pt>
                <c:pt idx="27">
                  <c:v>2.2608311999999998E-2</c:v>
                </c:pt>
                <c:pt idx="28">
                  <c:v>2.4257086000000001E-2</c:v>
                </c:pt>
                <c:pt idx="29">
                  <c:v>2.6184664999999999E-2</c:v>
                </c:pt>
                <c:pt idx="30">
                  <c:v>2.8355750999999998E-2</c:v>
                </c:pt>
                <c:pt idx="31">
                  <c:v>3.0987437999999999E-2</c:v>
                </c:pt>
                <c:pt idx="32">
                  <c:v>3.5161745000000001E-2</c:v>
                </c:pt>
                <c:pt idx="33">
                  <c:v>4.1997090000000001E-2</c:v>
                </c:pt>
                <c:pt idx="34">
                  <c:v>5.0863552999999999E-2</c:v>
                </c:pt>
                <c:pt idx="35">
                  <c:v>6.0574293000000001E-2</c:v>
                </c:pt>
                <c:pt idx="36">
                  <c:v>6.8577399999999997E-2</c:v>
                </c:pt>
                <c:pt idx="37">
                  <c:v>7.31493E-2</c:v>
                </c:pt>
                <c:pt idx="38">
                  <c:v>7.3147390000000007E-2</c:v>
                </c:pt>
                <c:pt idx="39">
                  <c:v>6.9230996000000003E-2</c:v>
                </c:pt>
                <c:pt idx="40">
                  <c:v>6.1812899999999997E-2</c:v>
                </c:pt>
                <c:pt idx="41">
                  <c:v>5.2999597000000002E-2</c:v>
                </c:pt>
                <c:pt idx="42">
                  <c:v>4.4425554999999999E-2</c:v>
                </c:pt>
                <c:pt idx="43">
                  <c:v>3.7677620000000002E-2</c:v>
                </c:pt>
                <c:pt idx="44">
                  <c:v>3.5110645000000003E-2</c:v>
                </c:pt>
                <c:pt idx="45">
                  <c:v>3.6043579999999999E-2</c:v>
                </c:pt>
                <c:pt idx="46">
                  <c:v>3.7632423999999998E-2</c:v>
                </c:pt>
                <c:pt idx="47">
                  <c:v>3.7137926000000002E-2</c:v>
                </c:pt>
                <c:pt idx="48">
                  <c:v>3.4546043999999998E-2</c:v>
                </c:pt>
                <c:pt idx="49">
                  <c:v>3.1857807000000002E-2</c:v>
                </c:pt>
                <c:pt idx="50">
                  <c:v>3.0046942E-2</c:v>
                </c:pt>
                <c:pt idx="51">
                  <c:v>2.9228922000000001E-2</c:v>
                </c:pt>
                <c:pt idx="52">
                  <c:v>3.0501462999999999E-2</c:v>
                </c:pt>
                <c:pt idx="53">
                  <c:v>3.4748689999999999E-2</c:v>
                </c:pt>
                <c:pt idx="54">
                  <c:v>4.1960377E-2</c:v>
                </c:pt>
                <c:pt idx="55">
                  <c:v>5.0808888000000003E-2</c:v>
                </c:pt>
                <c:pt idx="56">
                  <c:v>5.7775510000000002E-2</c:v>
                </c:pt>
                <c:pt idx="57">
                  <c:v>6.3512780000000005E-2</c:v>
                </c:pt>
                <c:pt idx="58">
                  <c:v>6.8423429999999993E-2</c:v>
                </c:pt>
                <c:pt idx="59">
                  <c:v>7.0764980000000005E-2</c:v>
                </c:pt>
                <c:pt idx="60">
                  <c:v>6.8150825999999998E-2</c:v>
                </c:pt>
                <c:pt idx="61">
                  <c:v>6.1791454000000003E-2</c:v>
                </c:pt>
                <c:pt idx="62">
                  <c:v>5.512711E-2</c:v>
                </c:pt>
                <c:pt idx="63">
                  <c:v>4.9925472999999998E-2</c:v>
                </c:pt>
                <c:pt idx="64">
                  <c:v>4.5402072000000002E-2</c:v>
                </c:pt>
                <c:pt idx="65">
                  <c:v>4.033146E-2</c:v>
                </c:pt>
                <c:pt idx="66">
                  <c:v>3.7089337E-2</c:v>
                </c:pt>
                <c:pt idx="67">
                  <c:v>3.8076296000000003E-2</c:v>
                </c:pt>
                <c:pt idx="68">
                  <c:v>4.2019673E-2</c:v>
                </c:pt>
                <c:pt idx="69">
                  <c:v>4.3201435000000003E-2</c:v>
                </c:pt>
                <c:pt idx="70">
                  <c:v>3.8440518E-2</c:v>
                </c:pt>
                <c:pt idx="71">
                  <c:v>2.8799637999999999E-2</c:v>
                </c:pt>
                <c:pt idx="72">
                  <c:v>1.8217589999999999E-2</c:v>
                </c:pt>
                <c:pt idx="73">
                  <c:v>9.5492660000000007E-3</c:v>
                </c:pt>
                <c:pt idx="74">
                  <c:v>4.0598839999999997E-3</c:v>
                </c:pt>
                <c:pt idx="75">
                  <c:v>2.3261419999999998E-3</c:v>
                </c:pt>
                <c:pt idx="76">
                  <c:v>4.6598769999999998E-3</c:v>
                </c:pt>
                <c:pt idx="77">
                  <c:v>9.6635829999999999E-3</c:v>
                </c:pt>
                <c:pt idx="78">
                  <c:v>1.5182873E-2</c:v>
                </c:pt>
                <c:pt idx="79">
                  <c:v>1.9208288E-2</c:v>
                </c:pt>
                <c:pt idx="80">
                  <c:v>2.0175836999999999E-2</c:v>
                </c:pt>
                <c:pt idx="81">
                  <c:v>1.7874886999999999E-2</c:v>
                </c:pt>
                <c:pt idx="82">
                  <c:v>1.3068968E-2</c:v>
                </c:pt>
                <c:pt idx="83">
                  <c:v>7.7901919999999996E-3</c:v>
                </c:pt>
                <c:pt idx="84">
                  <c:v>4.4854092000000002E-3</c:v>
                </c:pt>
                <c:pt idx="85">
                  <c:v>5.0111393999999997E-3</c:v>
                </c:pt>
                <c:pt idx="86">
                  <c:v>9.7451129999999997E-3</c:v>
                </c:pt>
                <c:pt idx="87">
                  <c:v>1.7026095000000002E-2</c:v>
                </c:pt>
                <c:pt idx="88">
                  <c:v>2.4850251E-2</c:v>
                </c:pt>
                <c:pt idx="89">
                  <c:v>3.0704842999999999E-2</c:v>
                </c:pt>
                <c:pt idx="90">
                  <c:v>3.3725610000000003E-2</c:v>
                </c:pt>
                <c:pt idx="91">
                  <c:v>3.4272477000000003E-2</c:v>
                </c:pt>
                <c:pt idx="92">
                  <c:v>3.2229399999999998E-2</c:v>
                </c:pt>
                <c:pt idx="93">
                  <c:v>3.0138847999999999E-2</c:v>
                </c:pt>
                <c:pt idx="94">
                  <c:v>2.8196605E-2</c:v>
                </c:pt>
                <c:pt idx="95">
                  <c:v>2.4589386000000001E-2</c:v>
                </c:pt>
                <c:pt idx="96">
                  <c:v>2.3449556999999999E-2</c:v>
                </c:pt>
                <c:pt idx="97">
                  <c:v>2.2706761999999998E-2</c:v>
                </c:pt>
                <c:pt idx="98">
                  <c:v>2.1624310000000001E-2</c:v>
                </c:pt>
                <c:pt idx="99">
                  <c:v>2.0825768000000001E-2</c:v>
                </c:pt>
                <c:pt idx="100">
                  <c:v>2.1646683999999999E-2</c:v>
                </c:pt>
                <c:pt idx="101">
                  <c:v>2.1850499999999998E-2</c:v>
                </c:pt>
                <c:pt idx="102">
                  <c:v>2.1267669999999999E-2</c:v>
                </c:pt>
                <c:pt idx="103">
                  <c:v>2.1200955E-2</c:v>
                </c:pt>
                <c:pt idx="104">
                  <c:v>2.0785921999999998E-2</c:v>
                </c:pt>
                <c:pt idx="105">
                  <c:v>1.9656222000000001E-2</c:v>
                </c:pt>
                <c:pt idx="106">
                  <c:v>1.7867734999999999E-2</c:v>
                </c:pt>
                <c:pt idx="107">
                  <c:v>1.5690919000000001E-2</c:v>
                </c:pt>
                <c:pt idx="108">
                  <c:v>1.2888709E-2</c:v>
                </c:pt>
                <c:pt idx="109">
                  <c:v>9.5947299999999992E-3</c:v>
                </c:pt>
                <c:pt idx="110">
                  <c:v>6.3905775999999999E-3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4AB9-4600-BB21-0376E8F3A18E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'\AWPPG\Data\SH\4class\female\train\[female_TrainData_0903.xlsx]Sheet1'!$D$891:$DT$891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5.0690309999999999E-3</c:v>
                </c:pt>
                <c:pt idx="3">
                  <c:v>1.2195081999999999E-2</c:v>
                </c:pt>
                <c:pt idx="4">
                  <c:v>1.5470187999999999E-2</c:v>
                </c:pt>
                <c:pt idx="5">
                  <c:v>1.6480284000000001E-2</c:v>
                </c:pt>
                <c:pt idx="6">
                  <c:v>1.6418447999999999E-2</c:v>
                </c:pt>
                <c:pt idx="7">
                  <c:v>1.4536607999999999E-2</c:v>
                </c:pt>
                <c:pt idx="8">
                  <c:v>9.8008660000000001E-3</c:v>
                </c:pt>
                <c:pt idx="9">
                  <c:v>3.0599996000000001E-3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3.9416145999999997E-3</c:v>
                </c:pt>
                <c:pt idx="15">
                  <c:v>7.3861372999999998E-3</c:v>
                </c:pt>
                <c:pt idx="16">
                  <c:v>7.6304073000000002E-3</c:v>
                </c:pt>
                <c:pt idx="17">
                  <c:v>5.0223065000000004E-3</c:v>
                </c:pt>
                <c:pt idx="18">
                  <c:v>2.0755639000000002E-3</c:v>
                </c:pt>
                <c:pt idx="19">
                  <c:v>2.03E-4</c:v>
                </c:pt>
                <c:pt idx="20">
                  <c:v>0</c:v>
                </c:pt>
                <c:pt idx="21">
                  <c:v>1.8628626000000001E-3</c:v>
                </c:pt>
                <c:pt idx="22">
                  <c:v>5.2726170000000003E-3</c:v>
                </c:pt>
                <c:pt idx="23">
                  <c:v>9.1604909999999998E-3</c:v>
                </c:pt>
                <c:pt idx="24">
                  <c:v>1.3819585000000001E-2</c:v>
                </c:pt>
                <c:pt idx="25">
                  <c:v>1.7161299000000001E-2</c:v>
                </c:pt>
                <c:pt idx="26">
                  <c:v>2.0261167E-2</c:v>
                </c:pt>
                <c:pt idx="27">
                  <c:v>2.2044227E-2</c:v>
                </c:pt>
                <c:pt idx="28">
                  <c:v>2.3775002E-2</c:v>
                </c:pt>
                <c:pt idx="29">
                  <c:v>2.5796322E-2</c:v>
                </c:pt>
                <c:pt idx="30">
                  <c:v>2.8076126999999999E-2</c:v>
                </c:pt>
                <c:pt idx="31">
                  <c:v>3.0818004E-2</c:v>
                </c:pt>
                <c:pt idx="32">
                  <c:v>3.5073220000000002E-2</c:v>
                </c:pt>
                <c:pt idx="33">
                  <c:v>4.1991405000000002E-2</c:v>
                </c:pt>
                <c:pt idx="34">
                  <c:v>5.0955769999999997E-2</c:v>
                </c:pt>
                <c:pt idx="35">
                  <c:v>6.0780470000000003E-2</c:v>
                </c:pt>
                <c:pt idx="36">
                  <c:v>6.8847729999999996E-2</c:v>
                </c:pt>
                <c:pt idx="37">
                  <c:v>7.3356039999999997E-2</c:v>
                </c:pt>
                <c:pt idx="38">
                  <c:v>7.3206480000000004E-2</c:v>
                </c:pt>
                <c:pt idx="39">
                  <c:v>6.9123745E-2</c:v>
                </c:pt>
                <c:pt idx="40">
                  <c:v>6.1588757000000001E-2</c:v>
                </c:pt>
                <c:pt idx="41">
                  <c:v>5.2665543000000002E-2</c:v>
                </c:pt>
                <c:pt idx="42">
                  <c:v>4.3991695999999997E-2</c:v>
                </c:pt>
                <c:pt idx="43">
                  <c:v>3.7178990000000002E-2</c:v>
                </c:pt>
                <c:pt idx="44">
                  <c:v>3.4605876000000001E-2</c:v>
                </c:pt>
                <c:pt idx="45">
                  <c:v>3.5597410000000003E-2</c:v>
                </c:pt>
                <c:pt idx="46">
                  <c:v>3.7285734000000001E-2</c:v>
                </c:pt>
                <c:pt idx="47">
                  <c:v>3.6913666999999997E-2</c:v>
                </c:pt>
                <c:pt idx="48">
                  <c:v>3.4481030000000003E-2</c:v>
                </c:pt>
                <c:pt idx="49">
                  <c:v>3.1934551999999998E-2</c:v>
                </c:pt>
                <c:pt idx="50">
                  <c:v>3.0222454999999999E-2</c:v>
                </c:pt>
                <c:pt idx="51">
                  <c:v>2.9429397999999999E-2</c:v>
                </c:pt>
                <c:pt idx="52">
                  <c:v>3.0651472999999999E-2</c:v>
                </c:pt>
                <c:pt idx="53">
                  <c:v>3.4771759999999999E-2</c:v>
                </c:pt>
                <c:pt idx="54">
                  <c:v>4.1796380000000001E-2</c:v>
                </c:pt>
                <c:pt idx="55">
                  <c:v>5.0457413999999999E-2</c:v>
                </c:pt>
                <c:pt idx="56">
                  <c:v>5.7327206999999998E-2</c:v>
                </c:pt>
                <c:pt idx="57">
                  <c:v>6.3107380000000005E-2</c:v>
                </c:pt>
                <c:pt idx="58">
                  <c:v>6.8176164999999997E-2</c:v>
                </c:pt>
                <c:pt idx="59">
                  <c:v>7.0759730000000007E-2</c:v>
                </c:pt>
                <c:pt idx="60">
                  <c:v>6.8379216000000007E-2</c:v>
                </c:pt>
                <c:pt idx="61">
                  <c:v>6.2217314000000003E-2</c:v>
                </c:pt>
                <c:pt idx="62">
                  <c:v>5.5660809999999998E-2</c:v>
                </c:pt>
                <c:pt idx="63">
                  <c:v>5.0482336000000003E-2</c:v>
                </c:pt>
                <c:pt idx="64">
                  <c:v>4.5879825999999999E-2</c:v>
                </c:pt>
                <c:pt idx="65">
                  <c:v>4.0663965000000003E-2</c:v>
                </c:pt>
                <c:pt idx="66">
                  <c:v>3.7253276000000002E-2</c:v>
                </c:pt>
                <c:pt idx="67">
                  <c:v>3.8151216000000002E-2</c:v>
                </c:pt>
                <c:pt idx="68">
                  <c:v>4.2144227999999999E-2</c:v>
                </c:pt>
                <c:pt idx="69">
                  <c:v>4.3465730000000001E-2</c:v>
                </c:pt>
                <c:pt idx="70">
                  <c:v>3.8789826999999999E-2</c:v>
                </c:pt>
                <c:pt idx="71">
                  <c:v>2.9059656E-2</c:v>
                </c:pt>
                <c:pt idx="72">
                  <c:v>1.8217934000000002E-2</c:v>
                </c:pt>
                <c:pt idx="73">
                  <c:v>9.2443850000000008E-3</c:v>
                </c:pt>
                <c:pt idx="74">
                  <c:v>3.5970332E-3</c:v>
                </c:pt>
                <c:pt idx="75">
                  <c:v>1.9511000000000001E-3</c:v>
                </c:pt>
                <c:pt idx="76">
                  <c:v>4.5568700000000002E-3</c:v>
                </c:pt>
                <c:pt idx="77">
                  <c:v>9.8362970000000008E-3</c:v>
                </c:pt>
                <c:pt idx="78">
                  <c:v>1.5507529500000001E-2</c:v>
                </c:pt>
                <c:pt idx="79">
                  <c:v>1.9581852E-2</c:v>
                </c:pt>
                <c:pt idx="80">
                  <c:v>2.0578796E-2</c:v>
                </c:pt>
                <c:pt idx="81">
                  <c:v>1.8307728999999998E-2</c:v>
                </c:pt>
                <c:pt idx="82">
                  <c:v>1.3452802999999999E-2</c:v>
                </c:pt>
                <c:pt idx="83">
                  <c:v>7.9665789999999997E-3</c:v>
                </c:pt>
                <c:pt idx="84">
                  <c:v>4.3041069999999997E-3</c:v>
                </c:pt>
                <c:pt idx="85">
                  <c:v>4.4257165999999999E-3</c:v>
                </c:pt>
                <c:pt idx="86">
                  <c:v>8.8555700000000001E-3</c:v>
                </c:pt>
                <c:pt idx="87">
                  <c:v>1.6026378000000001E-2</c:v>
                </c:pt>
                <c:pt idx="88">
                  <c:v>2.3959040000000001E-2</c:v>
                </c:pt>
                <c:pt idx="89">
                  <c:v>3.0113759E-2</c:v>
                </c:pt>
                <c:pt idx="90">
                  <c:v>3.3517434999999998E-2</c:v>
                </c:pt>
                <c:pt idx="91">
                  <c:v>3.4483729999999997E-2</c:v>
                </c:pt>
                <c:pt idx="92">
                  <c:v>3.2783329999999999E-2</c:v>
                </c:pt>
                <c:pt idx="93">
                  <c:v>3.0925986999999999E-2</c:v>
                </c:pt>
                <c:pt idx="94">
                  <c:v>2.9107738000000001E-2</c:v>
                </c:pt>
                <c:pt idx="95">
                  <c:v>2.5508163E-2</c:v>
                </c:pt>
                <c:pt idx="96">
                  <c:v>2.4288661999999999E-2</c:v>
                </c:pt>
                <c:pt idx="97">
                  <c:v>2.3426576000000001E-2</c:v>
                </c:pt>
                <c:pt idx="98">
                  <c:v>2.2203322000000001E-2</c:v>
                </c:pt>
                <c:pt idx="99">
                  <c:v>2.1256823000000001E-2</c:v>
                </c:pt>
                <c:pt idx="100">
                  <c:v>2.1924226000000002E-2</c:v>
                </c:pt>
                <c:pt idx="101">
                  <c:v>2.2039115000000001E-2</c:v>
                </c:pt>
                <c:pt idx="102">
                  <c:v>2.1343382000000001E-2</c:v>
                </c:pt>
                <c:pt idx="103">
                  <c:v>2.1189129000000001E-2</c:v>
                </c:pt>
                <c:pt idx="104">
                  <c:v>2.0697942E-2</c:v>
                </c:pt>
                <c:pt idx="105">
                  <c:v>1.9507437999999998E-2</c:v>
                </c:pt>
                <c:pt idx="106">
                  <c:v>1.7664207000000001E-2</c:v>
                </c:pt>
                <c:pt idx="107">
                  <c:v>1.542643E-2</c:v>
                </c:pt>
                <c:pt idx="108">
                  <c:v>1.2569752999999999E-2</c:v>
                </c:pt>
                <c:pt idx="109">
                  <c:v>9.2100350000000001E-3</c:v>
                </c:pt>
                <c:pt idx="110">
                  <c:v>5.9296465E-3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4AB9-4600-BB21-0376E8F3A18E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'\AWPPG\Data\SH\4class\female\train\[female_TrainData_0903.xlsx]Sheet1'!$D$892:$DT$892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4.2751129999999997E-3</c:v>
                </c:pt>
                <c:pt idx="3">
                  <c:v>1.0710727999999999E-2</c:v>
                </c:pt>
                <c:pt idx="4">
                  <c:v>1.3851726E-2</c:v>
                </c:pt>
                <c:pt idx="5">
                  <c:v>1.5281153E-2</c:v>
                </c:pt>
                <c:pt idx="6">
                  <c:v>1.5975916999999999E-2</c:v>
                </c:pt>
                <c:pt idx="7">
                  <c:v>1.4713031E-2</c:v>
                </c:pt>
                <c:pt idx="8">
                  <c:v>1.01777185E-2</c:v>
                </c:pt>
                <c:pt idx="9">
                  <c:v>3.1537202000000001E-3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3.2570488000000001E-3</c:v>
                </c:pt>
                <c:pt idx="15">
                  <c:v>6.852922E-3</c:v>
                </c:pt>
                <c:pt idx="16">
                  <c:v>7.4643610000000001E-3</c:v>
                </c:pt>
                <c:pt idx="17">
                  <c:v>5.2298876000000001E-3</c:v>
                </c:pt>
                <c:pt idx="18">
                  <c:v>2.3478302E-3</c:v>
                </c:pt>
                <c:pt idx="19">
                  <c:v>3.68E-4</c:v>
                </c:pt>
                <c:pt idx="20">
                  <c:v>4.5099999999999998E-5</c:v>
                </c:pt>
                <c:pt idx="21">
                  <c:v>1.7737670000000001E-3</c:v>
                </c:pt>
                <c:pt idx="22">
                  <c:v>4.8640350000000001E-3</c:v>
                </c:pt>
                <c:pt idx="23">
                  <c:v>8.1664400000000005E-3</c:v>
                </c:pt>
                <c:pt idx="24">
                  <c:v>1.2140091E-2</c:v>
                </c:pt>
                <c:pt idx="25">
                  <c:v>1.5116653000000001E-2</c:v>
                </c:pt>
                <c:pt idx="26">
                  <c:v>1.8200846E-2</c:v>
                </c:pt>
                <c:pt idx="27">
                  <c:v>2.0309018000000002E-2</c:v>
                </c:pt>
                <c:pt idx="28">
                  <c:v>2.2493267000000001E-2</c:v>
                </c:pt>
                <c:pt idx="29">
                  <c:v>2.4999456E-2</c:v>
                </c:pt>
                <c:pt idx="30">
                  <c:v>2.7665744999999999E-2</c:v>
                </c:pt>
                <c:pt idx="31">
                  <c:v>3.0632778999999999E-2</c:v>
                </c:pt>
                <c:pt idx="32">
                  <c:v>3.4901053000000001E-2</c:v>
                </c:pt>
                <c:pt idx="33">
                  <c:v>4.1784625999999998E-2</c:v>
                </c:pt>
                <c:pt idx="34">
                  <c:v>5.0689555999999997E-2</c:v>
                </c:pt>
                <c:pt idx="35">
                  <c:v>6.0441269999999998E-2</c:v>
                </c:pt>
                <c:pt idx="36">
                  <c:v>6.8305080000000004E-2</c:v>
                </c:pt>
                <c:pt idx="37">
                  <c:v>7.2399326E-2</c:v>
                </c:pt>
                <c:pt idx="38">
                  <c:v>7.1853459999999994E-2</c:v>
                </c:pt>
                <c:pt idx="39">
                  <c:v>6.7517199999999999E-2</c:v>
                </c:pt>
                <c:pt idx="40">
                  <c:v>5.9922746999999998E-2</c:v>
                </c:pt>
                <c:pt idx="41">
                  <c:v>5.0982672999999999E-2</c:v>
                </c:pt>
                <c:pt idx="42">
                  <c:v>4.2286153999999999E-2</c:v>
                </c:pt>
                <c:pt idx="43">
                  <c:v>3.5532216999999998E-2</c:v>
                </c:pt>
                <c:pt idx="44">
                  <c:v>3.3155426000000002E-2</c:v>
                </c:pt>
                <c:pt idx="45">
                  <c:v>3.4455319999999998E-2</c:v>
                </c:pt>
                <c:pt idx="46">
                  <c:v>3.6509987000000001E-2</c:v>
                </c:pt>
                <c:pt idx="47">
                  <c:v>3.6540080000000003E-2</c:v>
                </c:pt>
                <c:pt idx="48">
                  <c:v>3.451481E-2</c:v>
                </c:pt>
                <c:pt idx="49">
                  <c:v>3.2179451999999997E-2</c:v>
                </c:pt>
                <c:pt idx="50">
                  <c:v>3.0385624999999999E-2</c:v>
                </c:pt>
                <c:pt idx="51">
                  <c:v>2.9318977E-2</c:v>
                </c:pt>
                <c:pt idx="52">
                  <c:v>3.0211524999999999E-2</c:v>
                </c:pt>
                <c:pt idx="53">
                  <c:v>3.4006834E-2</c:v>
                </c:pt>
                <c:pt idx="54">
                  <c:v>4.0670079999999997E-2</c:v>
                </c:pt>
                <c:pt idx="55">
                  <c:v>4.9005654000000003E-2</c:v>
                </c:pt>
                <c:pt idx="56">
                  <c:v>5.5817470000000001E-2</c:v>
                </c:pt>
                <c:pt idx="57">
                  <c:v>6.185976E-2</c:v>
                </c:pt>
                <c:pt idx="58">
                  <c:v>6.7378950000000007E-2</c:v>
                </c:pt>
                <c:pt idx="59">
                  <c:v>7.0475869999999996E-2</c:v>
                </c:pt>
                <c:pt idx="60">
                  <c:v>6.8513909999999997E-2</c:v>
                </c:pt>
                <c:pt idx="61">
                  <c:v>6.2784574999999995E-2</c:v>
                </c:pt>
                <c:pt idx="62">
                  <c:v>5.6553724999999999E-2</c:v>
                </c:pt>
                <c:pt idx="63">
                  <c:v>5.1458261999999998E-2</c:v>
                </c:pt>
                <c:pt idx="64">
                  <c:v>4.6560432999999998E-2</c:v>
                </c:pt>
                <c:pt idx="65">
                  <c:v>4.0886144999999999E-2</c:v>
                </c:pt>
                <c:pt idx="66">
                  <c:v>3.7292354E-2</c:v>
                </c:pt>
                <c:pt idx="67">
                  <c:v>3.8644653000000001E-2</c:v>
                </c:pt>
                <c:pt idx="68">
                  <c:v>4.35742E-2</c:v>
                </c:pt>
                <c:pt idx="69">
                  <c:v>4.568883E-2</c:v>
                </c:pt>
                <c:pt idx="70">
                  <c:v>4.1030638000000001E-2</c:v>
                </c:pt>
                <c:pt idx="71">
                  <c:v>3.0427533999999999E-2</c:v>
                </c:pt>
                <c:pt idx="72">
                  <c:v>1.8303744E-2</c:v>
                </c:pt>
                <c:pt idx="73">
                  <c:v>8.2952730000000006E-3</c:v>
                </c:pt>
                <c:pt idx="74">
                  <c:v>2.2876070000000001E-3</c:v>
                </c:pt>
                <c:pt idx="75">
                  <c:v>9.0200000000000002E-4</c:v>
                </c:pt>
                <c:pt idx="76">
                  <c:v>4.062174E-3</c:v>
                </c:pt>
                <c:pt idx="77">
                  <c:v>9.8483310000000001E-3</c:v>
                </c:pt>
                <c:pt idx="78">
                  <c:v>1.5884763999999999E-2</c:v>
                </c:pt>
                <c:pt idx="79">
                  <c:v>2.0271152000000001E-2</c:v>
                </c:pt>
                <c:pt idx="80">
                  <c:v>2.1562826E-2</c:v>
                </c:pt>
                <c:pt idx="81">
                  <c:v>1.9442543E-2</c:v>
                </c:pt>
                <c:pt idx="82">
                  <c:v>1.4421174E-2</c:v>
                </c:pt>
                <c:pt idx="83">
                  <c:v>8.419302E-3</c:v>
                </c:pt>
                <c:pt idx="84">
                  <c:v>4.023769E-3</c:v>
                </c:pt>
                <c:pt idx="85">
                  <c:v>3.4652003E-3</c:v>
                </c:pt>
                <c:pt idx="86">
                  <c:v>7.4854298000000003E-3</c:v>
                </c:pt>
                <c:pt idx="87">
                  <c:v>1.4559814000000001E-2</c:v>
                </c:pt>
                <c:pt idx="88">
                  <c:v>2.2685629999999998E-2</c:v>
                </c:pt>
                <c:pt idx="89">
                  <c:v>2.9325956E-2</c:v>
                </c:pt>
                <c:pt idx="90">
                  <c:v>3.3347743999999999E-2</c:v>
                </c:pt>
                <c:pt idx="91">
                  <c:v>3.5062364999999998E-2</c:v>
                </c:pt>
                <c:pt idx="92">
                  <c:v>3.4041523999999997E-2</c:v>
                </c:pt>
                <c:pt idx="93">
                  <c:v>3.2633528000000002E-2</c:v>
                </c:pt>
                <c:pt idx="94">
                  <c:v>3.1014157000000001E-2</c:v>
                </c:pt>
                <c:pt idx="95">
                  <c:v>2.739395E-2</c:v>
                </c:pt>
                <c:pt idx="96">
                  <c:v>2.5904138E-2</c:v>
                </c:pt>
                <c:pt idx="97">
                  <c:v>2.4689698999999999E-2</c:v>
                </c:pt>
                <c:pt idx="98">
                  <c:v>2.3120620000000001E-2</c:v>
                </c:pt>
                <c:pt idx="99">
                  <c:v>2.1878254E-2</c:v>
                </c:pt>
                <c:pt idx="100">
                  <c:v>2.2273215999999998E-2</c:v>
                </c:pt>
                <c:pt idx="101">
                  <c:v>2.2330537000000001E-2</c:v>
                </c:pt>
                <c:pt idx="102">
                  <c:v>2.1554674999999999E-2</c:v>
                </c:pt>
                <c:pt idx="103">
                  <c:v>2.1395460000000002E-2</c:v>
                </c:pt>
                <c:pt idx="104">
                  <c:v>2.0897019999999999E-2</c:v>
                </c:pt>
                <c:pt idx="105">
                  <c:v>1.9701809000000001E-2</c:v>
                </c:pt>
                <c:pt idx="106">
                  <c:v>1.7824834000000001E-2</c:v>
                </c:pt>
                <c:pt idx="107">
                  <c:v>1.5522988999999999E-2</c:v>
                </c:pt>
                <c:pt idx="108">
                  <c:v>1.2512381E-2</c:v>
                </c:pt>
                <c:pt idx="109">
                  <c:v>8.920107E-3</c:v>
                </c:pt>
                <c:pt idx="110">
                  <c:v>5.3370049999999997E-3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4AB9-4600-BB21-0376E8F3A18E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'\AWPPG\Data\SH\4class\female\train\[female_TrainData_0903.xlsx]Sheet1'!$D$893:$DT$893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5.0645233000000001E-3</c:v>
                </c:pt>
                <c:pt idx="3">
                  <c:v>1.2020942999999999E-2</c:v>
                </c:pt>
                <c:pt idx="4">
                  <c:v>1.5192436E-2</c:v>
                </c:pt>
                <c:pt idx="5">
                  <c:v>1.6213845000000001E-2</c:v>
                </c:pt>
                <c:pt idx="6">
                  <c:v>1.6267707999999999E-2</c:v>
                </c:pt>
                <c:pt idx="7">
                  <c:v>1.4510388000000001E-2</c:v>
                </c:pt>
                <c:pt idx="8">
                  <c:v>9.8513260000000005E-3</c:v>
                </c:pt>
                <c:pt idx="9">
                  <c:v>3.1204848E-3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3.9222804000000003E-3</c:v>
                </c:pt>
                <c:pt idx="15">
                  <c:v>7.395871E-3</c:v>
                </c:pt>
                <c:pt idx="16">
                  <c:v>7.6771922999999999E-3</c:v>
                </c:pt>
                <c:pt idx="17">
                  <c:v>5.0820780000000003E-3</c:v>
                </c:pt>
                <c:pt idx="18">
                  <c:v>2.1028940000000001E-3</c:v>
                </c:pt>
                <c:pt idx="19">
                  <c:v>1.76E-4</c:v>
                </c:pt>
                <c:pt idx="20">
                  <c:v>0</c:v>
                </c:pt>
                <c:pt idx="21">
                  <c:v>1.7890477E-3</c:v>
                </c:pt>
                <c:pt idx="22">
                  <c:v>5.1850066999999996E-3</c:v>
                </c:pt>
                <c:pt idx="23">
                  <c:v>9.0440409999999992E-3</c:v>
                </c:pt>
                <c:pt idx="24">
                  <c:v>1.3644104000000001E-2</c:v>
                </c:pt>
                <c:pt idx="25">
                  <c:v>1.6950206999999998E-2</c:v>
                </c:pt>
                <c:pt idx="26">
                  <c:v>2.0030494999999999E-2</c:v>
                </c:pt>
                <c:pt idx="27">
                  <c:v>2.1843879E-2</c:v>
                </c:pt>
                <c:pt idx="28">
                  <c:v>2.3639931999999999E-2</c:v>
                </c:pt>
                <c:pt idx="29">
                  <c:v>2.5747989999999998E-2</c:v>
                </c:pt>
                <c:pt idx="30">
                  <c:v>2.8101471999999999E-2</c:v>
                </c:pt>
                <c:pt idx="31">
                  <c:v>3.0877264000000001E-2</c:v>
                </c:pt>
                <c:pt idx="32">
                  <c:v>3.5109050000000003E-2</c:v>
                </c:pt>
                <c:pt idx="33">
                  <c:v>4.1984162999999998E-2</c:v>
                </c:pt>
                <c:pt idx="34">
                  <c:v>5.090099E-2</c:v>
                </c:pt>
                <c:pt idx="35">
                  <c:v>6.0693080000000003E-2</c:v>
                </c:pt>
                <c:pt idx="36">
                  <c:v>6.8724019999999997E-2</c:v>
                </c:pt>
                <c:pt idx="37">
                  <c:v>7.3180670000000003E-2</c:v>
                </c:pt>
                <c:pt idx="38">
                  <c:v>7.3000789999999996E-2</c:v>
                </c:pt>
                <c:pt idx="39">
                  <c:v>6.8931800000000001E-2</c:v>
                </c:pt>
                <c:pt idx="40">
                  <c:v>6.1454439999999999E-2</c:v>
                </c:pt>
                <c:pt idx="41">
                  <c:v>5.2595556000000002E-2</c:v>
                </c:pt>
                <c:pt idx="42">
                  <c:v>4.3959465000000003E-2</c:v>
                </c:pt>
                <c:pt idx="43">
                  <c:v>3.7158950000000003E-2</c:v>
                </c:pt>
                <c:pt idx="44">
                  <c:v>3.4587920000000001E-2</c:v>
                </c:pt>
                <c:pt idx="45">
                  <c:v>3.5573504999999998E-2</c:v>
                </c:pt>
                <c:pt idx="46">
                  <c:v>3.7251826000000002E-2</c:v>
                </c:pt>
                <c:pt idx="47">
                  <c:v>3.6869979999999997E-2</c:v>
                </c:pt>
                <c:pt idx="48">
                  <c:v>3.4426360000000003E-2</c:v>
                </c:pt>
                <c:pt idx="49">
                  <c:v>3.1864839999999998E-2</c:v>
                </c:pt>
                <c:pt idx="50">
                  <c:v>3.0132475999999998E-2</c:v>
                </c:pt>
                <c:pt idx="51">
                  <c:v>2.9334329999999999E-2</c:v>
                </c:pt>
                <c:pt idx="52">
                  <c:v>3.0557142999999998E-2</c:v>
                </c:pt>
                <c:pt idx="53">
                  <c:v>3.4669883999999998E-2</c:v>
                </c:pt>
                <c:pt idx="54">
                  <c:v>4.1667695999999997E-2</c:v>
                </c:pt>
                <c:pt idx="55">
                  <c:v>5.0298240000000001E-2</c:v>
                </c:pt>
                <c:pt idx="56">
                  <c:v>5.7168044000000001E-2</c:v>
                </c:pt>
                <c:pt idx="57">
                  <c:v>6.2964945999999994E-2</c:v>
                </c:pt>
                <c:pt idx="58">
                  <c:v>6.8057259999999994E-2</c:v>
                </c:pt>
                <c:pt idx="59">
                  <c:v>7.0676215000000001E-2</c:v>
                </c:pt>
                <c:pt idx="60">
                  <c:v>6.8334099999999995E-2</c:v>
                </c:pt>
                <c:pt idx="61">
                  <c:v>6.2239950000000002E-2</c:v>
                </c:pt>
                <c:pt idx="62">
                  <c:v>5.5758139999999998E-2</c:v>
                </c:pt>
                <c:pt idx="63">
                  <c:v>5.0633110000000002E-2</c:v>
                </c:pt>
                <c:pt idx="64">
                  <c:v>4.6027575000000001E-2</c:v>
                </c:pt>
                <c:pt idx="65">
                  <c:v>4.0763493999999997E-2</c:v>
                </c:pt>
                <c:pt idx="66">
                  <c:v>3.7310719999999999E-2</c:v>
                </c:pt>
                <c:pt idx="67">
                  <c:v>3.8235146999999997E-2</c:v>
                </c:pt>
                <c:pt idx="68">
                  <c:v>4.2332259999999997E-2</c:v>
                </c:pt>
                <c:pt idx="69">
                  <c:v>4.3763129999999997E-2</c:v>
                </c:pt>
                <c:pt idx="70">
                  <c:v>3.9105937E-2</c:v>
                </c:pt>
                <c:pt idx="71">
                  <c:v>2.9266027999999999E-2</c:v>
                </c:pt>
                <c:pt idx="72">
                  <c:v>1.823021E-2</c:v>
                </c:pt>
                <c:pt idx="73">
                  <c:v>9.0773650000000004E-3</c:v>
                </c:pt>
                <c:pt idx="74">
                  <c:v>3.3466055000000001E-3</c:v>
                </c:pt>
                <c:pt idx="75">
                  <c:v>1.7265800999999999E-3</c:v>
                </c:pt>
                <c:pt idx="76">
                  <c:v>4.4273664000000004E-3</c:v>
                </c:pt>
                <c:pt idx="77">
                  <c:v>9.8123180000000004E-3</c:v>
                </c:pt>
                <c:pt idx="78">
                  <c:v>1.5572598999999999E-2</c:v>
                </c:pt>
                <c:pt idx="79">
                  <c:v>1.9717643E-2</c:v>
                </c:pt>
                <c:pt idx="80">
                  <c:v>2.0762070000000001E-2</c:v>
                </c:pt>
                <c:pt idx="81">
                  <c:v>1.8501922000000001E-2</c:v>
                </c:pt>
                <c:pt idx="82">
                  <c:v>1.3608980999999999E-2</c:v>
                </c:pt>
                <c:pt idx="83">
                  <c:v>8.0437700000000004E-3</c:v>
                </c:pt>
                <c:pt idx="84">
                  <c:v>4.2798015999999999E-3</c:v>
                </c:pt>
                <c:pt idx="85">
                  <c:v>4.3231459999999999E-3</c:v>
                </c:pt>
                <c:pt idx="86">
                  <c:v>8.7151150000000007E-3</c:v>
                </c:pt>
                <c:pt idx="87">
                  <c:v>1.5879173E-2</c:v>
                </c:pt>
                <c:pt idx="88">
                  <c:v>2.3821808E-2</c:v>
                </c:pt>
                <c:pt idx="89">
                  <c:v>3.0006409000000001E-2</c:v>
                </c:pt>
                <c:pt idx="90">
                  <c:v>3.3454772000000001E-2</c:v>
                </c:pt>
                <c:pt idx="91">
                  <c:v>3.4497313000000002E-2</c:v>
                </c:pt>
                <c:pt idx="92">
                  <c:v>3.2882050000000003E-2</c:v>
                </c:pt>
                <c:pt idx="93">
                  <c:v>3.1089855E-2</c:v>
                </c:pt>
                <c:pt idx="94">
                  <c:v>2.9306354E-2</c:v>
                </c:pt>
                <c:pt idx="95">
                  <c:v>2.5708814999999999E-2</c:v>
                </c:pt>
                <c:pt idx="96">
                  <c:v>2.4454208000000002E-2</c:v>
                </c:pt>
                <c:pt idx="97">
                  <c:v>2.3547476000000001E-2</c:v>
                </c:pt>
                <c:pt idx="98">
                  <c:v>2.2288220000000001E-2</c:v>
                </c:pt>
                <c:pt idx="99">
                  <c:v>2.1324981E-2</c:v>
                </c:pt>
                <c:pt idx="100">
                  <c:v>2.1984989999999999E-2</c:v>
                </c:pt>
                <c:pt idx="101">
                  <c:v>2.2100063E-2</c:v>
                </c:pt>
                <c:pt idx="102">
                  <c:v>2.1414135000000001E-2</c:v>
                </c:pt>
                <c:pt idx="103">
                  <c:v>2.1275597E-2</c:v>
                </c:pt>
                <c:pt idx="104">
                  <c:v>2.0792597999999999E-2</c:v>
                </c:pt>
                <c:pt idx="105">
                  <c:v>1.960284E-2</c:v>
                </c:pt>
                <c:pt idx="106">
                  <c:v>1.7750273E-2</c:v>
                </c:pt>
                <c:pt idx="107">
                  <c:v>1.549886E-2</c:v>
                </c:pt>
                <c:pt idx="108">
                  <c:v>1.2603942999999999E-2</c:v>
                </c:pt>
                <c:pt idx="109">
                  <c:v>9.1948589999999997E-3</c:v>
                </c:pt>
                <c:pt idx="110">
                  <c:v>5.8546876999999997E-3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4AB9-4600-BB21-0376E8F3A18E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'\AWPPG\Data\SH\4class\female\train\[female_TrainData_0903.xlsx]Sheet1'!$D$894:$DT$894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5.0645233000000001E-3</c:v>
                </c:pt>
                <c:pt idx="3">
                  <c:v>1.2020942999999999E-2</c:v>
                </c:pt>
                <c:pt idx="4">
                  <c:v>1.5192436E-2</c:v>
                </c:pt>
                <c:pt idx="5">
                  <c:v>1.6213845000000001E-2</c:v>
                </c:pt>
                <c:pt idx="6">
                  <c:v>1.6267707999999999E-2</c:v>
                </c:pt>
                <c:pt idx="7">
                  <c:v>1.4510388000000001E-2</c:v>
                </c:pt>
                <c:pt idx="8">
                  <c:v>9.8513260000000005E-3</c:v>
                </c:pt>
                <c:pt idx="9">
                  <c:v>3.1204848E-3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3.9222804000000003E-3</c:v>
                </c:pt>
                <c:pt idx="15">
                  <c:v>7.395871E-3</c:v>
                </c:pt>
                <c:pt idx="16">
                  <c:v>7.6771922999999999E-3</c:v>
                </c:pt>
                <c:pt idx="17">
                  <c:v>5.0820780000000003E-3</c:v>
                </c:pt>
                <c:pt idx="18">
                  <c:v>2.1028940000000001E-3</c:v>
                </c:pt>
                <c:pt idx="19">
                  <c:v>1.76E-4</c:v>
                </c:pt>
                <c:pt idx="20">
                  <c:v>0</c:v>
                </c:pt>
                <c:pt idx="21">
                  <c:v>1.7890477E-3</c:v>
                </c:pt>
                <c:pt idx="22">
                  <c:v>5.1850066999999996E-3</c:v>
                </c:pt>
                <c:pt idx="23">
                  <c:v>9.0440409999999992E-3</c:v>
                </c:pt>
                <c:pt idx="24">
                  <c:v>1.3644104000000001E-2</c:v>
                </c:pt>
                <c:pt idx="25">
                  <c:v>1.6950206999999998E-2</c:v>
                </c:pt>
                <c:pt idx="26">
                  <c:v>2.0030494999999999E-2</c:v>
                </c:pt>
                <c:pt idx="27">
                  <c:v>2.1843879E-2</c:v>
                </c:pt>
                <c:pt idx="28">
                  <c:v>2.3639931999999999E-2</c:v>
                </c:pt>
                <c:pt idx="29">
                  <c:v>2.5747989999999998E-2</c:v>
                </c:pt>
                <c:pt idx="30">
                  <c:v>2.8101471999999999E-2</c:v>
                </c:pt>
                <c:pt idx="31">
                  <c:v>3.0877264000000001E-2</c:v>
                </c:pt>
                <c:pt idx="32">
                  <c:v>3.5109050000000003E-2</c:v>
                </c:pt>
                <c:pt idx="33">
                  <c:v>4.1984162999999998E-2</c:v>
                </c:pt>
                <c:pt idx="34">
                  <c:v>5.090099E-2</c:v>
                </c:pt>
                <c:pt idx="35">
                  <c:v>6.0693080000000003E-2</c:v>
                </c:pt>
                <c:pt idx="36">
                  <c:v>6.8724019999999997E-2</c:v>
                </c:pt>
                <c:pt idx="37">
                  <c:v>7.3180670000000003E-2</c:v>
                </c:pt>
                <c:pt idx="38">
                  <c:v>7.3000789999999996E-2</c:v>
                </c:pt>
                <c:pt idx="39">
                  <c:v>6.8931800000000001E-2</c:v>
                </c:pt>
                <c:pt idx="40">
                  <c:v>6.1454439999999999E-2</c:v>
                </c:pt>
                <c:pt idx="41">
                  <c:v>5.2595556000000002E-2</c:v>
                </c:pt>
                <c:pt idx="42">
                  <c:v>4.3959465000000003E-2</c:v>
                </c:pt>
                <c:pt idx="43">
                  <c:v>3.7158950000000003E-2</c:v>
                </c:pt>
                <c:pt idx="44">
                  <c:v>3.4587920000000001E-2</c:v>
                </c:pt>
                <c:pt idx="45">
                  <c:v>3.5573504999999998E-2</c:v>
                </c:pt>
                <c:pt idx="46">
                  <c:v>3.7251826000000002E-2</c:v>
                </c:pt>
                <c:pt idx="47">
                  <c:v>3.6869979999999997E-2</c:v>
                </c:pt>
                <c:pt idx="48">
                  <c:v>3.4426360000000003E-2</c:v>
                </c:pt>
                <c:pt idx="49">
                  <c:v>3.1864839999999998E-2</c:v>
                </c:pt>
                <c:pt idx="50">
                  <c:v>3.0132475999999998E-2</c:v>
                </c:pt>
                <c:pt idx="51">
                  <c:v>2.9334329999999999E-2</c:v>
                </c:pt>
                <c:pt idx="52">
                  <c:v>3.0557142999999998E-2</c:v>
                </c:pt>
                <c:pt idx="53">
                  <c:v>3.4669883999999998E-2</c:v>
                </c:pt>
                <c:pt idx="54">
                  <c:v>4.1667695999999997E-2</c:v>
                </c:pt>
                <c:pt idx="55">
                  <c:v>5.0298240000000001E-2</c:v>
                </c:pt>
                <c:pt idx="56">
                  <c:v>5.7168044000000001E-2</c:v>
                </c:pt>
                <c:pt idx="57">
                  <c:v>6.2964945999999994E-2</c:v>
                </c:pt>
                <c:pt idx="58">
                  <c:v>6.8057259999999994E-2</c:v>
                </c:pt>
                <c:pt idx="59">
                  <c:v>7.0676215000000001E-2</c:v>
                </c:pt>
                <c:pt idx="60">
                  <c:v>6.8334099999999995E-2</c:v>
                </c:pt>
                <c:pt idx="61">
                  <c:v>6.2239950000000002E-2</c:v>
                </c:pt>
                <c:pt idx="62">
                  <c:v>5.5758139999999998E-2</c:v>
                </c:pt>
                <c:pt idx="63">
                  <c:v>5.0633110000000002E-2</c:v>
                </c:pt>
                <c:pt idx="64">
                  <c:v>4.6027575000000001E-2</c:v>
                </c:pt>
                <c:pt idx="65">
                  <c:v>4.0763493999999997E-2</c:v>
                </c:pt>
                <c:pt idx="66">
                  <c:v>3.7310719999999999E-2</c:v>
                </c:pt>
                <c:pt idx="67">
                  <c:v>3.8235146999999997E-2</c:v>
                </c:pt>
                <c:pt idx="68">
                  <c:v>4.2332259999999997E-2</c:v>
                </c:pt>
                <c:pt idx="69">
                  <c:v>4.3763129999999997E-2</c:v>
                </c:pt>
                <c:pt idx="70">
                  <c:v>3.9105937E-2</c:v>
                </c:pt>
                <c:pt idx="71">
                  <c:v>2.9266027999999999E-2</c:v>
                </c:pt>
                <c:pt idx="72">
                  <c:v>1.823021E-2</c:v>
                </c:pt>
                <c:pt idx="73">
                  <c:v>9.0773650000000004E-3</c:v>
                </c:pt>
                <c:pt idx="74">
                  <c:v>3.3466055000000001E-3</c:v>
                </c:pt>
                <c:pt idx="75">
                  <c:v>1.7265800999999999E-3</c:v>
                </c:pt>
                <c:pt idx="76">
                  <c:v>4.4273664000000004E-3</c:v>
                </c:pt>
                <c:pt idx="77">
                  <c:v>9.8123180000000004E-3</c:v>
                </c:pt>
                <c:pt idx="78">
                  <c:v>1.5572598999999999E-2</c:v>
                </c:pt>
                <c:pt idx="79">
                  <c:v>1.9717643E-2</c:v>
                </c:pt>
                <c:pt idx="80">
                  <c:v>2.0762070000000001E-2</c:v>
                </c:pt>
                <c:pt idx="81">
                  <c:v>1.8501922000000001E-2</c:v>
                </c:pt>
                <c:pt idx="82">
                  <c:v>1.3608980999999999E-2</c:v>
                </c:pt>
                <c:pt idx="83">
                  <c:v>8.0437700000000004E-3</c:v>
                </c:pt>
                <c:pt idx="84">
                  <c:v>4.2798015999999999E-3</c:v>
                </c:pt>
                <c:pt idx="85">
                  <c:v>4.3231459999999999E-3</c:v>
                </c:pt>
                <c:pt idx="86">
                  <c:v>8.7151150000000007E-3</c:v>
                </c:pt>
                <c:pt idx="87">
                  <c:v>1.5879173E-2</c:v>
                </c:pt>
                <c:pt idx="88">
                  <c:v>2.3821808E-2</c:v>
                </c:pt>
                <c:pt idx="89">
                  <c:v>3.0006409000000001E-2</c:v>
                </c:pt>
                <c:pt idx="90">
                  <c:v>3.3454772000000001E-2</c:v>
                </c:pt>
                <c:pt idx="91">
                  <c:v>3.4497313000000002E-2</c:v>
                </c:pt>
                <c:pt idx="92">
                  <c:v>3.2882050000000003E-2</c:v>
                </c:pt>
                <c:pt idx="93">
                  <c:v>3.1089855E-2</c:v>
                </c:pt>
                <c:pt idx="94">
                  <c:v>2.9306354E-2</c:v>
                </c:pt>
                <c:pt idx="95">
                  <c:v>2.5708814999999999E-2</c:v>
                </c:pt>
                <c:pt idx="96">
                  <c:v>2.4454208000000002E-2</c:v>
                </c:pt>
                <c:pt idx="97">
                  <c:v>2.3547476000000001E-2</c:v>
                </c:pt>
                <c:pt idx="98">
                  <c:v>2.2288220000000001E-2</c:v>
                </c:pt>
                <c:pt idx="99">
                  <c:v>2.1324981E-2</c:v>
                </c:pt>
                <c:pt idx="100">
                  <c:v>2.1984989999999999E-2</c:v>
                </c:pt>
                <c:pt idx="101">
                  <c:v>2.2100063E-2</c:v>
                </c:pt>
                <c:pt idx="102">
                  <c:v>2.1414135000000001E-2</c:v>
                </c:pt>
                <c:pt idx="103">
                  <c:v>2.1275597E-2</c:v>
                </c:pt>
                <c:pt idx="104">
                  <c:v>2.0792597999999999E-2</c:v>
                </c:pt>
                <c:pt idx="105">
                  <c:v>1.960284E-2</c:v>
                </c:pt>
                <c:pt idx="106">
                  <c:v>1.7750273E-2</c:v>
                </c:pt>
                <c:pt idx="107">
                  <c:v>1.549886E-2</c:v>
                </c:pt>
                <c:pt idx="108">
                  <c:v>1.2603942999999999E-2</c:v>
                </c:pt>
                <c:pt idx="109">
                  <c:v>9.1948589999999997E-3</c:v>
                </c:pt>
                <c:pt idx="110">
                  <c:v>5.8546876999999997E-3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4AB9-4600-BB21-0376E8F3A18E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'\AWPPG\Data\SH\4class\female\train\[female_TrainData_0903.xlsx]Sheet1'!$D$895:$DT$895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5.0645233000000001E-3</c:v>
                </c:pt>
                <c:pt idx="3">
                  <c:v>1.2020942999999999E-2</c:v>
                </c:pt>
                <c:pt idx="4">
                  <c:v>1.5192436E-2</c:v>
                </c:pt>
                <c:pt idx="5">
                  <c:v>1.6213845000000001E-2</c:v>
                </c:pt>
                <c:pt idx="6">
                  <c:v>1.6267707999999999E-2</c:v>
                </c:pt>
                <c:pt idx="7">
                  <c:v>1.4510388000000001E-2</c:v>
                </c:pt>
                <c:pt idx="8">
                  <c:v>9.8513260000000005E-3</c:v>
                </c:pt>
                <c:pt idx="9">
                  <c:v>3.1204848E-3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3.9222804000000003E-3</c:v>
                </c:pt>
                <c:pt idx="15">
                  <c:v>7.395871E-3</c:v>
                </c:pt>
                <c:pt idx="16">
                  <c:v>7.6771922999999999E-3</c:v>
                </c:pt>
                <c:pt idx="17">
                  <c:v>5.0820780000000003E-3</c:v>
                </c:pt>
                <c:pt idx="18">
                  <c:v>2.1028940000000001E-3</c:v>
                </c:pt>
                <c:pt idx="19">
                  <c:v>1.76E-4</c:v>
                </c:pt>
                <c:pt idx="20">
                  <c:v>0</c:v>
                </c:pt>
                <c:pt idx="21">
                  <c:v>1.7890477E-3</c:v>
                </c:pt>
                <c:pt idx="22">
                  <c:v>5.1850066999999996E-3</c:v>
                </c:pt>
                <c:pt idx="23">
                  <c:v>9.0440409999999992E-3</c:v>
                </c:pt>
                <c:pt idx="24">
                  <c:v>1.3644104000000001E-2</c:v>
                </c:pt>
                <c:pt idx="25">
                  <c:v>1.6950206999999998E-2</c:v>
                </c:pt>
                <c:pt idx="26">
                  <c:v>2.0030494999999999E-2</c:v>
                </c:pt>
                <c:pt idx="27">
                  <c:v>2.1843879E-2</c:v>
                </c:pt>
                <c:pt idx="28">
                  <c:v>2.3639931999999999E-2</c:v>
                </c:pt>
                <c:pt idx="29">
                  <c:v>2.5747989999999998E-2</c:v>
                </c:pt>
                <c:pt idx="30">
                  <c:v>2.8101471999999999E-2</c:v>
                </c:pt>
                <c:pt idx="31">
                  <c:v>3.0877264000000001E-2</c:v>
                </c:pt>
                <c:pt idx="32">
                  <c:v>3.5109050000000003E-2</c:v>
                </c:pt>
                <c:pt idx="33">
                  <c:v>4.1984162999999998E-2</c:v>
                </c:pt>
                <c:pt idx="34">
                  <c:v>5.090099E-2</c:v>
                </c:pt>
                <c:pt idx="35">
                  <c:v>6.0693080000000003E-2</c:v>
                </c:pt>
                <c:pt idx="36">
                  <c:v>6.8724019999999997E-2</c:v>
                </c:pt>
                <c:pt idx="37">
                  <c:v>7.3180670000000003E-2</c:v>
                </c:pt>
                <c:pt idx="38">
                  <c:v>7.3000789999999996E-2</c:v>
                </c:pt>
                <c:pt idx="39">
                  <c:v>6.8931800000000001E-2</c:v>
                </c:pt>
                <c:pt idx="40">
                  <c:v>6.1454439999999999E-2</c:v>
                </c:pt>
                <c:pt idx="41">
                  <c:v>5.2595556000000002E-2</c:v>
                </c:pt>
                <c:pt idx="42">
                  <c:v>4.3959465000000003E-2</c:v>
                </c:pt>
                <c:pt idx="43">
                  <c:v>3.7158950000000003E-2</c:v>
                </c:pt>
                <c:pt idx="44">
                  <c:v>3.4587920000000001E-2</c:v>
                </c:pt>
                <c:pt idx="45">
                  <c:v>3.5573504999999998E-2</c:v>
                </c:pt>
                <c:pt idx="46">
                  <c:v>3.7251826000000002E-2</c:v>
                </c:pt>
                <c:pt idx="47">
                  <c:v>3.6869979999999997E-2</c:v>
                </c:pt>
                <c:pt idx="48">
                  <c:v>3.4426360000000003E-2</c:v>
                </c:pt>
                <c:pt idx="49">
                  <c:v>3.1864839999999998E-2</c:v>
                </c:pt>
                <c:pt idx="50">
                  <c:v>3.0132475999999998E-2</c:v>
                </c:pt>
                <c:pt idx="51">
                  <c:v>2.9334329999999999E-2</c:v>
                </c:pt>
                <c:pt idx="52">
                  <c:v>3.0557142999999998E-2</c:v>
                </c:pt>
                <c:pt idx="53">
                  <c:v>3.4669883999999998E-2</c:v>
                </c:pt>
                <c:pt idx="54">
                  <c:v>4.1667695999999997E-2</c:v>
                </c:pt>
                <c:pt idx="55">
                  <c:v>5.0298240000000001E-2</c:v>
                </c:pt>
                <c:pt idx="56">
                  <c:v>5.7168044000000001E-2</c:v>
                </c:pt>
                <c:pt idx="57">
                  <c:v>6.2964945999999994E-2</c:v>
                </c:pt>
                <c:pt idx="58">
                  <c:v>6.8057259999999994E-2</c:v>
                </c:pt>
                <c:pt idx="59">
                  <c:v>7.0676215000000001E-2</c:v>
                </c:pt>
                <c:pt idx="60">
                  <c:v>6.8334099999999995E-2</c:v>
                </c:pt>
                <c:pt idx="61">
                  <c:v>6.2239950000000002E-2</c:v>
                </c:pt>
                <c:pt idx="62">
                  <c:v>5.5758139999999998E-2</c:v>
                </c:pt>
                <c:pt idx="63">
                  <c:v>5.0633110000000002E-2</c:v>
                </c:pt>
                <c:pt idx="64">
                  <c:v>4.6027575000000001E-2</c:v>
                </c:pt>
                <c:pt idx="65">
                  <c:v>4.0763493999999997E-2</c:v>
                </c:pt>
                <c:pt idx="66">
                  <c:v>3.7310719999999999E-2</c:v>
                </c:pt>
                <c:pt idx="67">
                  <c:v>3.8235146999999997E-2</c:v>
                </c:pt>
                <c:pt idx="68">
                  <c:v>4.2332259999999997E-2</c:v>
                </c:pt>
                <c:pt idx="69">
                  <c:v>4.3763129999999997E-2</c:v>
                </c:pt>
                <c:pt idx="70">
                  <c:v>3.9105937E-2</c:v>
                </c:pt>
                <c:pt idx="71">
                  <c:v>2.9266027999999999E-2</c:v>
                </c:pt>
                <c:pt idx="72">
                  <c:v>1.823021E-2</c:v>
                </c:pt>
                <c:pt idx="73">
                  <c:v>9.0773650000000004E-3</c:v>
                </c:pt>
                <c:pt idx="74">
                  <c:v>3.3466055000000001E-3</c:v>
                </c:pt>
                <c:pt idx="75">
                  <c:v>1.7265800999999999E-3</c:v>
                </c:pt>
                <c:pt idx="76">
                  <c:v>4.4273664000000004E-3</c:v>
                </c:pt>
                <c:pt idx="77">
                  <c:v>9.8123180000000004E-3</c:v>
                </c:pt>
                <c:pt idx="78">
                  <c:v>1.5572598999999999E-2</c:v>
                </c:pt>
                <c:pt idx="79">
                  <c:v>1.9717643E-2</c:v>
                </c:pt>
                <c:pt idx="80">
                  <c:v>2.0762070000000001E-2</c:v>
                </c:pt>
                <c:pt idx="81">
                  <c:v>1.8501922000000001E-2</c:v>
                </c:pt>
                <c:pt idx="82">
                  <c:v>1.3608980999999999E-2</c:v>
                </c:pt>
                <c:pt idx="83">
                  <c:v>8.0437700000000004E-3</c:v>
                </c:pt>
                <c:pt idx="84">
                  <c:v>4.2798015999999999E-3</c:v>
                </c:pt>
                <c:pt idx="85">
                  <c:v>4.3231459999999999E-3</c:v>
                </c:pt>
                <c:pt idx="86">
                  <c:v>8.7151150000000007E-3</c:v>
                </c:pt>
                <c:pt idx="87">
                  <c:v>1.5879173E-2</c:v>
                </c:pt>
                <c:pt idx="88">
                  <c:v>2.3821808E-2</c:v>
                </c:pt>
                <c:pt idx="89">
                  <c:v>3.0006409000000001E-2</c:v>
                </c:pt>
                <c:pt idx="90">
                  <c:v>3.3454772000000001E-2</c:v>
                </c:pt>
                <c:pt idx="91">
                  <c:v>3.4497313000000002E-2</c:v>
                </c:pt>
                <c:pt idx="92">
                  <c:v>3.2882050000000003E-2</c:v>
                </c:pt>
                <c:pt idx="93">
                  <c:v>3.1089855E-2</c:v>
                </c:pt>
                <c:pt idx="94">
                  <c:v>2.9306354E-2</c:v>
                </c:pt>
                <c:pt idx="95">
                  <c:v>2.5708814999999999E-2</c:v>
                </c:pt>
                <c:pt idx="96">
                  <c:v>2.4454208000000002E-2</c:v>
                </c:pt>
                <c:pt idx="97">
                  <c:v>2.3547476000000001E-2</c:v>
                </c:pt>
                <c:pt idx="98">
                  <c:v>2.2288220000000001E-2</c:v>
                </c:pt>
                <c:pt idx="99">
                  <c:v>2.1324981E-2</c:v>
                </c:pt>
                <c:pt idx="100">
                  <c:v>2.1984989999999999E-2</c:v>
                </c:pt>
                <c:pt idx="101">
                  <c:v>2.2100063E-2</c:v>
                </c:pt>
                <c:pt idx="102">
                  <c:v>2.1414135000000001E-2</c:v>
                </c:pt>
                <c:pt idx="103">
                  <c:v>2.1275597E-2</c:v>
                </c:pt>
                <c:pt idx="104">
                  <c:v>2.0792597999999999E-2</c:v>
                </c:pt>
                <c:pt idx="105">
                  <c:v>1.960284E-2</c:v>
                </c:pt>
                <c:pt idx="106">
                  <c:v>1.7750273E-2</c:v>
                </c:pt>
                <c:pt idx="107">
                  <c:v>1.549886E-2</c:v>
                </c:pt>
                <c:pt idx="108">
                  <c:v>1.2603942999999999E-2</c:v>
                </c:pt>
                <c:pt idx="109">
                  <c:v>9.1948589999999997E-3</c:v>
                </c:pt>
                <c:pt idx="110">
                  <c:v>5.8546876999999997E-3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4AB9-4600-BB21-0376E8F3A18E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'\AWPPG\Data\SH\4class\female\train\[female_TrainData_0903.xlsx]Sheet1'!$D$1:$DT$1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'\AWPPG\Data\SH\4class\female\train\[female_TrainData_0903.xlsx]Sheet1'!$D$896:$DT$896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4.5139934000000001E-3</c:v>
                </c:pt>
                <c:pt idx="3">
                  <c:v>1.1042565000000001E-2</c:v>
                </c:pt>
                <c:pt idx="4">
                  <c:v>1.4186732000000001E-2</c:v>
                </c:pt>
                <c:pt idx="5">
                  <c:v>1.5529027000000001E-2</c:v>
                </c:pt>
                <c:pt idx="6">
                  <c:v>1.6075420999999999E-2</c:v>
                </c:pt>
                <c:pt idx="7">
                  <c:v>1.4714267E-2</c:v>
                </c:pt>
                <c:pt idx="8">
                  <c:v>1.0180876E-2</c:v>
                </c:pt>
                <c:pt idx="9">
                  <c:v>3.2515040000000001E-3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3.3422539000000002E-3</c:v>
                </c:pt>
                <c:pt idx="15">
                  <c:v>6.9118393999999996E-3</c:v>
                </c:pt>
                <c:pt idx="16">
                  <c:v>7.4303909999999997E-3</c:v>
                </c:pt>
                <c:pt idx="17">
                  <c:v>5.1044547000000003E-3</c:v>
                </c:pt>
                <c:pt idx="18">
                  <c:v>2.2274875E-3</c:v>
                </c:pt>
                <c:pt idx="19">
                  <c:v>3.0400000000000002E-4</c:v>
                </c:pt>
                <c:pt idx="20">
                  <c:v>1.9199999999999999E-5</c:v>
                </c:pt>
                <c:pt idx="21">
                  <c:v>1.7860769E-3</c:v>
                </c:pt>
                <c:pt idx="22">
                  <c:v>4.9745980000000002E-3</c:v>
                </c:pt>
                <c:pt idx="23">
                  <c:v>8.4717079999999997E-3</c:v>
                </c:pt>
                <c:pt idx="24">
                  <c:v>1.2662842000000001E-2</c:v>
                </c:pt>
                <c:pt idx="25">
                  <c:v>1.5736379000000002E-2</c:v>
                </c:pt>
                <c:pt idx="26">
                  <c:v>1.8786259E-2</c:v>
                </c:pt>
                <c:pt idx="27">
                  <c:v>2.0775607000000001E-2</c:v>
                </c:pt>
                <c:pt idx="28">
                  <c:v>2.2837666999999999E-2</c:v>
                </c:pt>
                <c:pt idx="29">
                  <c:v>2.5227548999999998E-2</c:v>
                </c:pt>
                <c:pt idx="30">
                  <c:v>2.7822353000000001E-2</c:v>
                </c:pt>
                <c:pt idx="31">
                  <c:v>3.0739506999999999E-2</c:v>
                </c:pt>
                <c:pt idx="32">
                  <c:v>3.5002680000000001E-2</c:v>
                </c:pt>
                <c:pt idx="33">
                  <c:v>4.1895542000000001E-2</c:v>
                </c:pt>
                <c:pt idx="34">
                  <c:v>5.0840940000000001E-2</c:v>
                </c:pt>
                <c:pt idx="35">
                  <c:v>6.0663282999999998E-2</c:v>
                </c:pt>
                <c:pt idx="36">
                  <c:v>6.8646929999999995E-2</c:v>
                </c:pt>
                <c:pt idx="37">
                  <c:v>7.2917625E-2</c:v>
                </c:pt>
                <c:pt idx="38">
                  <c:v>7.2502529999999996E-2</c:v>
                </c:pt>
                <c:pt idx="39">
                  <c:v>6.8214650000000002E-2</c:v>
                </c:pt>
                <c:pt idx="40">
                  <c:v>6.0570276999999999E-2</c:v>
                </c:pt>
                <c:pt idx="41">
                  <c:v>5.1597315999999997E-2</c:v>
                </c:pt>
                <c:pt idx="42">
                  <c:v>4.2901065000000002E-2</c:v>
                </c:pt>
                <c:pt idx="43">
                  <c:v>3.6123842000000003E-2</c:v>
                </c:pt>
                <c:pt idx="44">
                  <c:v>3.3650484000000001E-2</c:v>
                </c:pt>
                <c:pt idx="45">
                  <c:v>3.4797254999999999E-2</c:v>
                </c:pt>
                <c:pt idx="46">
                  <c:v>3.6698981999999998E-2</c:v>
                </c:pt>
                <c:pt idx="47">
                  <c:v>3.6610924000000003E-2</c:v>
                </c:pt>
                <c:pt idx="48">
                  <c:v>3.4502896999999998E-2</c:v>
                </c:pt>
                <c:pt idx="49">
                  <c:v>3.2142320000000002E-2</c:v>
                </c:pt>
                <c:pt idx="50">
                  <c:v>3.0395152000000002E-2</c:v>
                </c:pt>
                <c:pt idx="51">
                  <c:v>2.9413244000000002E-2</c:v>
                </c:pt>
                <c:pt idx="52">
                  <c:v>3.0390463999999999E-2</c:v>
                </c:pt>
                <c:pt idx="53">
                  <c:v>3.426357E-2</c:v>
                </c:pt>
                <c:pt idx="54">
                  <c:v>4.1015982999999999E-2</c:v>
                </c:pt>
                <c:pt idx="55">
                  <c:v>4.9440995000000001E-2</c:v>
                </c:pt>
                <c:pt idx="56">
                  <c:v>5.6260711999999997E-2</c:v>
                </c:pt>
                <c:pt idx="57">
                  <c:v>6.2202774000000002E-2</c:v>
                </c:pt>
                <c:pt idx="58">
                  <c:v>6.7556985E-2</c:v>
                </c:pt>
                <c:pt idx="59">
                  <c:v>7.0509710000000003E-2</c:v>
                </c:pt>
                <c:pt idx="60">
                  <c:v>6.8477549999999998E-2</c:v>
                </c:pt>
                <c:pt idx="61">
                  <c:v>6.2699534000000001E-2</c:v>
                </c:pt>
                <c:pt idx="62">
                  <c:v>5.6424342000000002E-2</c:v>
                </c:pt>
                <c:pt idx="63">
                  <c:v>5.1315956000000003E-2</c:v>
                </c:pt>
                <c:pt idx="64">
                  <c:v>4.6477940000000002E-2</c:v>
                </c:pt>
                <c:pt idx="65">
                  <c:v>4.0908359999999998E-2</c:v>
                </c:pt>
                <c:pt idx="66">
                  <c:v>3.7346310000000001E-2</c:v>
                </c:pt>
                <c:pt idx="67">
                  <c:v>3.8552426000000001E-2</c:v>
                </c:pt>
                <c:pt idx="68">
                  <c:v>4.3198984000000003E-2</c:v>
                </c:pt>
                <c:pt idx="69">
                  <c:v>4.5073469999999997E-2</c:v>
                </c:pt>
                <c:pt idx="70">
                  <c:v>4.0398610000000001E-2</c:v>
                </c:pt>
                <c:pt idx="71">
                  <c:v>3.0028319000000001E-2</c:v>
                </c:pt>
                <c:pt idx="72">
                  <c:v>1.8227286999999998E-2</c:v>
                </c:pt>
                <c:pt idx="73">
                  <c:v>8.4418370000000006E-3</c:v>
                </c:pt>
                <c:pt idx="74">
                  <c:v>2.4743809999999999E-3</c:v>
                </c:pt>
                <c:pt idx="75">
                  <c:v>1.0241298E-3</c:v>
                </c:pt>
                <c:pt idx="76">
                  <c:v>4.1265883000000001E-3</c:v>
                </c:pt>
                <c:pt idx="77">
                  <c:v>9.8959249999999999E-3</c:v>
                </c:pt>
                <c:pt idx="78">
                  <c:v>1.589923E-2</c:v>
                </c:pt>
                <c:pt idx="79">
                  <c:v>2.0186115000000001E-2</c:v>
                </c:pt>
                <c:pt idx="80">
                  <c:v>2.1345768000000001E-2</c:v>
                </c:pt>
                <c:pt idx="81">
                  <c:v>1.9154497999999999E-2</c:v>
                </c:pt>
                <c:pt idx="82">
                  <c:v>1.4181147999999999E-2</c:v>
                </c:pt>
                <c:pt idx="83">
                  <c:v>8.3222174999999995E-3</c:v>
                </c:pt>
                <c:pt idx="84">
                  <c:v>4.0918943000000001E-3</c:v>
                </c:pt>
                <c:pt idx="85">
                  <c:v>3.6441898000000002E-3</c:v>
                </c:pt>
                <c:pt idx="86">
                  <c:v>7.6842730000000001E-3</c:v>
                </c:pt>
                <c:pt idx="87">
                  <c:v>1.4699642000000001E-2</c:v>
                </c:pt>
                <c:pt idx="88">
                  <c:v>2.2725772000000002E-2</c:v>
                </c:pt>
                <c:pt idx="89">
                  <c:v>2.9243459999999999E-2</c:v>
                </c:pt>
                <c:pt idx="90">
                  <c:v>3.3173013000000001E-2</c:v>
                </c:pt>
                <c:pt idx="91">
                  <c:v>3.4817923000000001E-2</c:v>
                </c:pt>
                <c:pt idx="92">
                  <c:v>3.3753544000000003E-2</c:v>
                </c:pt>
                <c:pt idx="93">
                  <c:v>3.2341775000000003E-2</c:v>
                </c:pt>
                <c:pt idx="94">
                  <c:v>3.0745123999999999E-2</c:v>
                </c:pt>
                <c:pt idx="95">
                  <c:v>2.7145197999999999E-2</c:v>
                </c:pt>
                <c:pt idx="96">
                  <c:v>2.5702424000000001E-2</c:v>
                </c:pt>
                <c:pt idx="97">
                  <c:v>2.4541807999999998E-2</c:v>
                </c:pt>
                <c:pt idx="98">
                  <c:v>2.3020338000000001E-2</c:v>
                </c:pt>
                <c:pt idx="99">
                  <c:v>2.1819303000000002E-2</c:v>
                </c:pt>
                <c:pt idx="100">
                  <c:v>2.2254605E-2</c:v>
                </c:pt>
                <c:pt idx="101">
                  <c:v>2.2286944E-2</c:v>
                </c:pt>
                <c:pt idx="102">
                  <c:v>2.150235E-2</c:v>
                </c:pt>
                <c:pt idx="103">
                  <c:v>2.1315625000000001E-2</c:v>
                </c:pt>
                <c:pt idx="104">
                  <c:v>2.0795259999999999E-2</c:v>
                </c:pt>
                <c:pt idx="105">
                  <c:v>1.9581287999999999E-2</c:v>
                </c:pt>
                <c:pt idx="106">
                  <c:v>1.7697399999999999E-2</c:v>
                </c:pt>
                <c:pt idx="107">
                  <c:v>1.5401537999999999E-2</c:v>
                </c:pt>
                <c:pt idx="108">
                  <c:v>1.2420176999999999E-2</c:v>
                </c:pt>
                <c:pt idx="109">
                  <c:v>8.8819629999999997E-3</c:v>
                </c:pt>
                <c:pt idx="110">
                  <c:v>5.3731654999999998E-3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4AB9-4600-BB21-0376E8F3A1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MWPPG084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[4]Sheet1!$D$1017:$DT$1017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1.3461739000000001E-3</c:v>
                </c:pt>
                <c:pt idx="8">
                  <c:v>3.3546074E-3</c:v>
                </c:pt>
                <c:pt idx="9">
                  <c:v>4.3867400000000001E-3</c:v>
                </c:pt>
                <c:pt idx="10">
                  <c:v>3.1105878E-3</c:v>
                </c:pt>
                <c:pt idx="11">
                  <c:v>4.9600000000000002E-4</c:v>
                </c:pt>
                <c:pt idx="12">
                  <c:v>0</c:v>
                </c:pt>
                <c:pt idx="13">
                  <c:v>0</c:v>
                </c:pt>
                <c:pt idx="14">
                  <c:v>1.9799999999999999E-4</c:v>
                </c:pt>
                <c:pt idx="15">
                  <c:v>2.9065117999999999E-3</c:v>
                </c:pt>
                <c:pt idx="16">
                  <c:v>4.7632519999999999E-3</c:v>
                </c:pt>
                <c:pt idx="17">
                  <c:v>3.7890459999999999E-3</c:v>
                </c:pt>
                <c:pt idx="18">
                  <c:v>6.8999999999999997E-4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2.2937611000000001E-3</c:v>
                </c:pt>
                <c:pt idx="26">
                  <c:v>6.0201823000000003E-3</c:v>
                </c:pt>
                <c:pt idx="27">
                  <c:v>7.9008020000000002E-3</c:v>
                </c:pt>
                <c:pt idx="28">
                  <c:v>8.5076649999999993E-3</c:v>
                </c:pt>
                <c:pt idx="29">
                  <c:v>8.1222699999999991E-3</c:v>
                </c:pt>
                <c:pt idx="30">
                  <c:v>8.1200430000000004E-3</c:v>
                </c:pt>
                <c:pt idx="31">
                  <c:v>8.9722589999999998E-3</c:v>
                </c:pt>
                <c:pt idx="32">
                  <c:v>1.0463459E-2</c:v>
                </c:pt>
                <c:pt idx="33">
                  <c:v>1.3327749E-2</c:v>
                </c:pt>
                <c:pt idx="34">
                  <c:v>1.6958280999999999E-2</c:v>
                </c:pt>
                <c:pt idx="35">
                  <c:v>2.0442407999999999E-2</c:v>
                </c:pt>
                <c:pt idx="36">
                  <c:v>2.2353782999999999E-2</c:v>
                </c:pt>
                <c:pt idx="37">
                  <c:v>2.2188451000000001E-2</c:v>
                </c:pt>
                <c:pt idx="38">
                  <c:v>2.0038436999999999E-2</c:v>
                </c:pt>
                <c:pt idx="39">
                  <c:v>1.7174114000000001E-2</c:v>
                </c:pt>
                <c:pt idx="40">
                  <c:v>1.4523286999999999E-2</c:v>
                </c:pt>
                <c:pt idx="41">
                  <c:v>1.230992E-2</c:v>
                </c:pt>
                <c:pt idx="42">
                  <c:v>1.1619628999999999E-2</c:v>
                </c:pt>
                <c:pt idx="43">
                  <c:v>1.3690630000000001E-2</c:v>
                </c:pt>
                <c:pt idx="44">
                  <c:v>1.8654945999999999E-2</c:v>
                </c:pt>
                <c:pt idx="45">
                  <c:v>2.4632145000000001E-2</c:v>
                </c:pt>
                <c:pt idx="46">
                  <c:v>2.9171388999999999E-2</c:v>
                </c:pt>
                <c:pt idx="47">
                  <c:v>3.0431097000000001E-2</c:v>
                </c:pt>
                <c:pt idx="48">
                  <c:v>2.8713019999999999E-2</c:v>
                </c:pt>
                <c:pt idx="49">
                  <c:v>2.5503722999999999E-2</c:v>
                </c:pt>
                <c:pt idx="50">
                  <c:v>2.1763927999999998E-2</c:v>
                </c:pt>
                <c:pt idx="51">
                  <c:v>1.9391189999999999E-2</c:v>
                </c:pt>
                <c:pt idx="52">
                  <c:v>1.8772054E-2</c:v>
                </c:pt>
                <c:pt idx="53">
                  <c:v>1.8701450000000001E-2</c:v>
                </c:pt>
                <c:pt idx="54">
                  <c:v>1.7870901000000002E-2</c:v>
                </c:pt>
                <c:pt idx="55">
                  <c:v>1.7242732E-2</c:v>
                </c:pt>
                <c:pt idx="56">
                  <c:v>1.9102415000000001E-2</c:v>
                </c:pt>
                <c:pt idx="57">
                  <c:v>2.400248E-2</c:v>
                </c:pt>
                <c:pt idx="58">
                  <c:v>2.9878723999999999E-2</c:v>
                </c:pt>
                <c:pt idx="59">
                  <c:v>3.3844634999999998E-2</c:v>
                </c:pt>
                <c:pt idx="60">
                  <c:v>3.4149829999999999E-2</c:v>
                </c:pt>
                <c:pt idx="61">
                  <c:v>3.2301324999999999E-2</c:v>
                </c:pt>
                <c:pt idx="62">
                  <c:v>2.9462516000000001E-2</c:v>
                </c:pt>
                <c:pt idx="63">
                  <c:v>2.6017917000000002E-2</c:v>
                </c:pt>
                <c:pt idx="64">
                  <c:v>2.2196173999999999E-2</c:v>
                </c:pt>
                <c:pt idx="65">
                  <c:v>2.0546104999999999E-2</c:v>
                </c:pt>
                <c:pt idx="66">
                  <c:v>2.4233438E-2</c:v>
                </c:pt>
                <c:pt idx="67">
                  <c:v>3.3753980000000003E-2</c:v>
                </c:pt>
                <c:pt idx="68">
                  <c:v>4.5015211999999999E-2</c:v>
                </c:pt>
                <c:pt idx="69">
                  <c:v>5.1509697E-2</c:v>
                </c:pt>
                <c:pt idx="70">
                  <c:v>4.9276135999999998E-2</c:v>
                </c:pt>
                <c:pt idx="71">
                  <c:v>3.9292621999999999E-2</c:v>
                </c:pt>
                <c:pt idx="72">
                  <c:v>2.6449800999999998E-2</c:v>
                </c:pt>
                <c:pt idx="73">
                  <c:v>1.5271151E-2</c:v>
                </c:pt>
                <c:pt idx="74">
                  <c:v>7.7381070000000001E-3</c:v>
                </c:pt>
                <c:pt idx="75">
                  <c:v>3.2201079000000001E-3</c:v>
                </c:pt>
                <c:pt idx="76">
                  <c:v>1.4647656E-3</c:v>
                </c:pt>
                <c:pt idx="77">
                  <c:v>3.4585176000000001E-3</c:v>
                </c:pt>
                <c:pt idx="78">
                  <c:v>9.5693229999999994E-3</c:v>
                </c:pt>
                <c:pt idx="79">
                  <c:v>1.6787171E-2</c:v>
                </c:pt>
                <c:pt idx="80">
                  <c:v>2.0213924000000001E-2</c:v>
                </c:pt>
                <c:pt idx="81">
                  <c:v>1.6948594000000001E-2</c:v>
                </c:pt>
                <c:pt idx="82">
                  <c:v>7.9707990000000006E-3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4.7663356999999998E-3</c:v>
                </c:pt>
                <c:pt idx="90">
                  <c:v>1.0824024E-2</c:v>
                </c:pt>
                <c:pt idx="91">
                  <c:v>1.6625266999999999E-2</c:v>
                </c:pt>
                <c:pt idx="92">
                  <c:v>2.0941250000000002E-2</c:v>
                </c:pt>
                <c:pt idx="93">
                  <c:v>2.3508905E-2</c:v>
                </c:pt>
                <c:pt idx="94">
                  <c:v>2.4517981000000001E-2</c:v>
                </c:pt>
                <c:pt idx="95">
                  <c:v>2.4426471000000002E-2</c:v>
                </c:pt>
                <c:pt idx="96">
                  <c:v>2.4629088E-2</c:v>
                </c:pt>
                <c:pt idx="97">
                  <c:v>2.497599E-2</c:v>
                </c:pt>
                <c:pt idx="98">
                  <c:v>2.5191326E-2</c:v>
                </c:pt>
                <c:pt idx="99">
                  <c:v>2.4809563999999999E-2</c:v>
                </c:pt>
                <c:pt idx="100">
                  <c:v>2.3767390999999999E-2</c:v>
                </c:pt>
                <c:pt idx="101">
                  <c:v>2.3243234000000002E-2</c:v>
                </c:pt>
                <c:pt idx="102">
                  <c:v>2.2742907999999999E-2</c:v>
                </c:pt>
                <c:pt idx="103">
                  <c:v>2.2913144999999999E-2</c:v>
                </c:pt>
                <c:pt idx="104">
                  <c:v>2.2858677000000001E-2</c:v>
                </c:pt>
                <c:pt idx="105">
                  <c:v>2.2703938E-2</c:v>
                </c:pt>
                <c:pt idx="106">
                  <c:v>2.2194687000000001E-2</c:v>
                </c:pt>
                <c:pt idx="107">
                  <c:v>2.1514910000000002E-2</c:v>
                </c:pt>
                <c:pt idx="108">
                  <c:v>2.0035677000000002E-2</c:v>
                </c:pt>
                <c:pt idx="109">
                  <c:v>1.7918255000000001E-2</c:v>
                </c:pt>
                <c:pt idx="110">
                  <c:v>1.5693782E-2</c:v>
                </c:pt>
                <c:pt idx="111">
                  <c:v>1.6417379999999999E-2</c:v>
                </c:pt>
                <c:pt idx="112">
                  <c:v>1.4157537E-2</c:v>
                </c:pt>
                <c:pt idx="113">
                  <c:v>1.1771380999999999E-2</c:v>
                </c:pt>
                <c:pt idx="114">
                  <c:v>8.8873440000000001E-3</c:v>
                </c:pt>
                <c:pt idx="115">
                  <c:v>5.4447901999999998E-3</c:v>
                </c:pt>
                <c:pt idx="116">
                  <c:v>1.8050723999999999E-3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72D-4D0D-9A12-672FD1D03EC4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[4]Sheet1!$D$1018:$DT$1018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1.4568062E-3</c:v>
                </c:pt>
                <c:pt idx="8">
                  <c:v>3.7328486999999998E-3</c:v>
                </c:pt>
                <c:pt idx="9">
                  <c:v>4.8035113000000004E-3</c:v>
                </c:pt>
                <c:pt idx="10">
                  <c:v>3.3646252000000001E-3</c:v>
                </c:pt>
                <c:pt idx="11">
                  <c:v>5.3399999999999997E-4</c:v>
                </c:pt>
                <c:pt idx="12">
                  <c:v>0</c:v>
                </c:pt>
                <c:pt idx="13">
                  <c:v>0</c:v>
                </c:pt>
                <c:pt idx="14">
                  <c:v>1.2099999999999999E-5</c:v>
                </c:pt>
                <c:pt idx="15">
                  <c:v>2.7615783999999999E-3</c:v>
                </c:pt>
                <c:pt idx="16">
                  <c:v>4.6766830000000001E-3</c:v>
                </c:pt>
                <c:pt idx="17">
                  <c:v>3.7769386999999999E-3</c:v>
                </c:pt>
                <c:pt idx="18">
                  <c:v>7.0200000000000004E-4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2.3706848999999999E-3</c:v>
                </c:pt>
                <c:pt idx="26">
                  <c:v>5.9785623999999999E-3</c:v>
                </c:pt>
                <c:pt idx="27">
                  <c:v>7.7903355000000004E-3</c:v>
                </c:pt>
                <c:pt idx="28">
                  <c:v>8.3883499999999993E-3</c:v>
                </c:pt>
                <c:pt idx="29">
                  <c:v>8.0027959999999995E-3</c:v>
                </c:pt>
                <c:pt idx="30">
                  <c:v>8.0579950000000001E-3</c:v>
                </c:pt>
                <c:pt idx="31">
                  <c:v>9.0683369999999992E-3</c:v>
                </c:pt>
                <c:pt idx="32">
                  <c:v>1.0827649E-2</c:v>
                </c:pt>
                <c:pt idx="33">
                  <c:v>1.407276E-2</c:v>
                </c:pt>
                <c:pt idx="34">
                  <c:v>1.8112917999999999E-2</c:v>
                </c:pt>
                <c:pt idx="35">
                  <c:v>2.1962227000000001E-2</c:v>
                </c:pt>
                <c:pt idx="36">
                  <c:v>2.4118232E-2</c:v>
                </c:pt>
                <c:pt idx="37">
                  <c:v>2.3997009E-2</c:v>
                </c:pt>
                <c:pt idx="38">
                  <c:v>2.1781386999999999E-2</c:v>
                </c:pt>
                <c:pt idx="39">
                  <c:v>1.8728811000000001E-2</c:v>
                </c:pt>
                <c:pt idx="40">
                  <c:v>1.5838336000000001E-2</c:v>
                </c:pt>
                <c:pt idx="41">
                  <c:v>1.3361695E-2</c:v>
                </c:pt>
                <c:pt idx="42">
                  <c:v>1.2446149E-2</c:v>
                </c:pt>
                <c:pt idx="43">
                  <c:v>1.436042E-2</c:v>
                </c:pt>
                <c:pt idx="44">
                  <c:v>1.9194301E-2</c:v>
                </c:pt>
                <c:pt idx="45">
                  <c:v>2.5027797000000001E-2</c:v>
                </c:pt>
                <c:pt idx="46">
                  <c:v>2.9384601999999999E-2</c:v>
                </c:pt>
                <c:pt idx="47">
                  <c:v>3.0475789999999999E-2</c:v>
                </c:pt>
                <c:pt idx="48">
                  <c:v>2.8678526999999999E-2</c:v>
                </c:pt>
                <c:pt idx="49">
                  <c:v>2.5468746E-2</c:v>
                </c:pt>
                <c:pt idx="50">
                  <c:v>2.1754608000000002E-2</c:v>
                </c:pt>
                <c:pt idx="51">
                  <c:v>1.9382610000000002E-2</c:v>
                </c:pt>
                <c:pt idx="52">
                  <c:v>1.8665139000000001E-2</c:v>
                </c:pt>
                <c:pt idx="53">
                  <c:v>1.8357177999999998E-2</c:v>
                </c:pt>
                <c:pt idx="54">
                  <c:v>1.7204190000000001E-2</c:v>
                </c:pt>
                <c:pt idx="55">
                  <c:v>1.6342685999999999E-2</c:v>
                </c:pt>
                <c:pt idx="56">
                  <c:v>1.8203675999999998E-2</c:v>
                </c:pt>
                <c:pt idx="57">
                  <c:v>2.3344420000000001E-2</c:v>
                </c:pt>
                <c:pt idx="58">
                  <c:v>2.9550577000000001E-2</c:v>
                </c:pt>
                <c:pt idx="59">
                  <c:v>3.3751980000000001E-2</c:v>
                </c:pt>
                <c:pt idx="60">
                  <c:v>3.4133475000000003E-2</c:v>
                </c:pt>
                <c:pt idx="61">
                  <c:v>3.2236702999999998E-2</c:v>
                </c:pt>
                <c:pt idx="62">
                  <c:v>2.9327344000000002E-2</c:v>
                </c:pt>
                <c:pt idx="63">
                  <c:v>2.5880693999999999E-2</c:v>
                </c:pt>
                <c:pt idx="64">
                  <c:v>2.2130529999999999E-2</c:v>
                </c:pt>
                <c:pt idx="65">
                  <c:v>2.0570782999999999E-2</c:v>
                </c:pt>
                <c:pt idx="66">
                  <c:v>2.4324620000000002E-2</c:v>
                </c:pt>
                <c:pt idx="67">
                  <c:v>3.3874504E-2</c:v>
                </c:pt>
                <c:pt idx="68">
                  <c:v>4.5148753E-2</c:v>
                </c:pt>
                <c:pt idx="69">
                  <c:v>5.1601447000000002E-2</c:v>
                </c:pt>
                <c:pt idx="70">
                  <c:v>4.9209612999999999E-2</c:v>
                </c:pt>
                <c:pt idx="71">
                  <c:v>3.8973019999999997E-2</c:v>
                </c:pt>
                <c:pt idx="72">
                  <c:v>2.5893099999999999E-2</c:v>
                </c:pt>
                <c:pt idx="73">
                  <c:v>1.4653007500000001E-2</c:v>
                </c:pt>
                <c:pt idx="74">
                  <c:v>7.2968859999999998E-3</c:v>
                </c:pt>
                <c:pt idx="75">
                  <c:v>3.1099855000000002E-3</c:v>
                </c:pt>
                <c:pt idx="76">
                  <c:v>1.6556450999999999E-3</c:v>
                </c:pt>
                <c:pt idx="77">
                  <c:v>3.7825468000000002E-3</c:v>
                </c:pt>
                <c:pt idx="78">
                  <c:v>9.8260719999999999E-3</c:v>
                </c:pt>
                <c:pt idx="79">
                  <c:v>1.6848490000000001E-2</c:v>
                </c:pt>
                <c:pt idx="80">
                  <c:v>2.0069420000000001E-2</c:v>
                </c:pt>
                <c:pt idx="81">
                  <c:v>1.6645564000000002E-2</c:v>
                </c:pt>
                <c:pt idx="82">
                  <c:v>7.5428676999999998E-3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5.2672923000000003E-3</c:v>
                </c:pt>
                <c:pt idx="90">
                  <c:v>1.1228058500000001E-2</c:v>
                </c:pt>
                <c:pt idx="91">
                  <c:v>1.6894637000000001E-2</c:v>
                </c:pt>
                <c:pt idx="92">
                  <c:v>2.1115538E-2</c:v>
                </c:pt>
                <c:pt idx="93">
                  <c:v>2.362595E-2</c:v>
                </c:pt>
                <c:pt idx="94">
                  <c:v>2.4582033999999999E-2</c:v>
                </c:pt>
                <c:pt idx="95">
                  <c:v>2.4415296999999999E-2</c:v>
                </c:pt>
                <c:pt idx="96">
                  <c:v>2.4498909999999999E-2</c:v>
                </c:pt>
                <c:pt idx="97">
                  <c:v>2.4723655000000001E-2</c:v>
                </c:pt>
                <c:pt idx="98">
                  <c:v>2.4835432000000001E-2</c:v>
                </c:pt>
                <c:pt idx="99">
                  <c:v>2.4405003000000002E-2</c:v>
                </c:pt>
                <c:pt idx="100">
                  <c:v>2.3366917000000001E-2</c:v>
                </c:pt>
                <c:pt idx="101">
                  <c:v>2.2804242999999998E-2</c:v>
                </c:pt>
                <c:pt idx="102">
                  <c:v>2.2379123000000001E-2</c:v>
                </c:pt>
                <c:pt idx="103">
                  <c:v>2.2629336E-2</c:v>
                </c:pt>
                <c:pt idx="104">
                  <c:v>2.2649395999999999E-2</c:v>
                </c:pt>
                <c:pt idx="105">
                  <c:v>2.2556070000000001E-2</c:v>
                </c:pt>
                <c:pt idx="106">
                  <c:v>2.2088726999999999E-2</c:v>
                </c:pt>
                <c:pt idx="107">
                  <c:v>2.1440469E-2</c:v>
                </c:pt>
                <c:pt idx="108">
                  <c:v>1.9949062E-2</c:v>
                </c:pt>
                <c:pt idx="109">
                  <c:v>1.7796300000000001E-2</c:v>
                </c:pt>
                <c:pt idx="110">
                  <c:v>1.5523563000000001E-2</c:v>
                </c:pt>
                <c:pt idx="111">
                  <c:v>1.6179506E-2</c:v>
                </c:pt>
                <c:pt idx="112">
                  <c:v>1.3858774000000001E-2</c:v>
                </c:pt>
                <c:pt idx="113">
                  <c:v>1.1412235999999999E-2</c:v>
                </c:pt>
                <c:pt idx="114">
                  <c:v>8.4830949999999995E-3</c:v>
                </c:pt>
                <c:pt idx="115">
                  <c:v>5.0208387000000004E-3</c:v>
                </c:pt>
                <c:pt idx="116">
                  <c:v>1.3823621000000001E-3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72D-4D0D-9A12-672FD1D03EC4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[4]Sheet1!$D$1019:$DT$1019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1.3816010000000001E-3</c:v>
                </c:pt>
                <c:pt idx="8">
                  <c:v>3.4308399000000001E-3</c:v>
                </c:pt>
                <c:pt idx="9">
                  <c:v>4.3968376999999996E-3</c:v>
                </c:pt>
                <c:pt idx="10">
                  <c:v>2.9678433000000001E-3</c:v>
                </c:pt>
                <c:pt idx="11">
                  <c:v>2.3699999999999999E-4</c:v>
                </c:pt>
                <c:pt idx="12">
                  <c:v>0</c:v>
                </c:pt>
                <c:pt idx="13">
                  <c:v>0</c:v>
                </c:pt>
                <c:pt idx="14">
                  <c:v>2.6899999999999998E-4</c:v>
                </c:pt>
                <c:pt idx="15">
                  <c:v>3.1619389999999999E-3</c:v>
                </c:pt>
                <c:pt idx="16">
                  <c:v>5.1163783999999997E-3</c:v>
                </c:pt>
                <c:pt idx="17">
                  <c:v>4.1045756000000003E-3</c:v>
                </c:pt>
                <c:pt idx="18">
                  <c:v>8.4999999999999995E-4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2.1653660000000002E-3</c:v>
                </c:pt>
                <c:pt idx="26">
                  <c:v>6.1163550000000004E-3</c:v>
                </c:pt>
                <c:pt idx="27">
                  <c:v>8.1881809999999992E-3</c:v>
                </c:pt>
                <c:pt idx="28">
                  <c:v>8.8858740000000002E-3</c:v>
                </c:pt>
                <c:pt idx="29">
                  <c:v>8.4472990000000001E-3</c:v>
                </c:pt>
                <c:pt idx="30">
                  <c:v>8.3750095000000007E-3</c:v>
                </c:pt>
                <c:pt idx="31">
                  <c:v>9.2855490000000006E-3</c:v>
                </c:pt>
                <c:pt idx="32">
                  <c:v>1.1004185999999999E-2</c:v>
                </c:pt>
                <c:pt idx="33">
                  <c:v>1.4211814E-2</c:v>
                </c:pt>
                <c:pt idx="34">
                  <c:v>1.8207965E-2</c:v>
                </c:pt>
                <c:pt idx="35">
                  <c:v>2.2025320000000001E-2</c:v>
                </c:pt>
                <c:pt idx="36">
                  <c:v>2.4197030000000001E-2</c:v>
                </c:pt>
                <c:pt idx="37">
                  <c:v>2.4208559000000001E-2</c:v>
                </c:pt>
                <c:pt idx="38">
                  <c:v>2.2146249999999999E-2</c:v>
                </c:pt>
                <c:pt idx="39">
                  <c:v>1.9209285999999999E-2</c:v>
                </c:pt>
                <c:pt idx="40">
                  <c:v>1.6343197E-2</c:v>
                </c:pt>
                <c:pt idx="41">
                  <c:v>1.38148535E-2</c:v>
                </c:pt>
                <c:pt idx="42">
                  <c:v>1.2745394E-2</c:v>
                </c:pt>
                <c:pt idx="43">
                  <c:v>1.4446406E-2</c:v>
                </c:pt>
                <c:pt idx="44">
                  <c:v>1.9098705000000001E-2</c:v>
                </c:pt>
                <c:pt idx="45">
                  <c:v>2.4848113000000002E-2</c:v>
                </c:pt>
                <c:pt idx="46">
                  <c:v>2.9226629E-2</c:v>
                </c:pt>
                <c:pt idx="47">
                  <c:v>3.0372586E-2</c:v>
                </c:pt>
                <c:pt idx="48">
                  <c:v>2.8599217999999999E-2</c:v>
                </c:pt>
                <c:pt idx="49">
                  <c:v>2.5407889999999999E-2</c:v>
                </c:pt>
                <c:pt idx="50">
                  <c:v>2.1736643999999999E-2</c:v>
                </c:pt>
                <c:pt idx="51">
                  <c:v>1.9388209999999999E-2</c:v>
                </c:pt>
                <c:pt idx="52">
                  <c:v>1.8671380000000001E-2</c:v>
                </c:pt>
                <c:pt idx="53">
                  <c:v>1.8397693999999999E-2</c:v>
                </c:pt>
                <c:pt idx="54">
                  <c:v>1.7387838999999999E-2</c:v>
                </c:pt>
                <c:pt idx="55">
                  <c:v>1.671839E-2</c:v>
                </c:pt>
                <c:pt idx="56">
                  <c:v>1.8673846000000001E-2</c:v>
                </c:pt>
                <c:pt idx="57">
                  <c:v>2.3673785999999999E-2</c:v>
                </c:pt>
                <c:pt idx="58">
                  <c:v>2.9580421999999999E-2</c:v>
                </c:pt>
                <c:pt idx="59">
                  <c:v>3.3516320000000002E-2</c:v>
                </c:pt>
                <c:pt idx="60">
                  <c:v>3.3828083000000002E-2</c:v>
                </c:pt>
                <c:pt idx="61">
                  <c:v>3.2075904000000002E-2</c:v>
                </c:pt>
                <c:pt idx="62">
                  <c:v>2.9434806000000001E-2</c:v>
                </c:pt>
                <c:pt idx="63">
                  <c:v>2.6253097E-2</c:v>
                </c:pt>
                <c:pt idx="64">
                  <c:v>2.2660550000000002E-2</c:v>
                </c:pt>
                <c:pt idx="65">
                  <c:v>2.1090232E-2</c:v>
                </c:pt>
                <c:pt idx="66">
                  <c:v>2.4679927000000001E-2</c:v>
                </c:pt>
                <c:pt idx="67">
                  <c:v>3.4055386E-2</c:v>
                </c:pt>
                <c:pt idx="68">
                  <c:v>4.526488E-2</c:v>
                </c:pt>
                <c:pt idx="69">
                  <c:v>5.1821150000000003E-2</c:v>
                </c:pt>
                <c:pt idx="70">
                  <c:v>4.9585110000000002E-2</c:v>
                </c:pt>
                <c:pt idx="71">
                  <c:v>3.9394390000000001E-2</c:v>
                </c:pt>
                <c:pt idx="72">
                  <c:v>2.6198105999999999E-2</c:v>
                </c:pt>
                <c:pt idx="73">
                  <c:v>1.4739146E-2</c:v>
                </c:pt>
                <c:pt idx="74">
                  <c:v>7.2157749999999998E-3</c:v>
                </c:pt>
                <c:pt idx="75">
                  <c:v>3.0051651000000002E-3</c:v>
                </c:pt>
                <c:pt idx="76">
                  <c:v>1.6980378E-3</c:v>
                </c:pt>
                <c:pt idx="77">
                  <c:v>4.0912335000000003E-3</c:v>
                </c:pt>
                <c:pt idx="78">
                  <c:v>1.0369461999999999E-2</c:v>
                </c:pt>
                <c:pt idx="79">
                  <c:v>1.7451810000000002E-2</c:v>
                </c:pt>
                <c:pt idx="80">
                  <c:v>2.0530662000000002E-2</c:v>
                </c:pt>
                <c:pt idx="81">
                  <c:v>1.6879269999999998E-2</c:v>
                </c:pt>
                <c:pt idx="82">
                  <c:v>7.6241080000000001E-3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5.2994599999999998E-3</c:v>
                </c:pt>
                <c:pt idx="90">
                  <c:v>1.119673E-2</c:v>
                </c:pt>
                <c:pt idx="91">
                  <c:v>1.6767342000000001E-2</c:v>
                </c:pt>
                <c:pt idx="92">
                  <c:v>2.0898867000000002E-2</c:v>
                </c:pt>
                <c:pt idx="93">
                  <c:v>2.3360958000000001E-2</c:v>
                </c:pt>
                <c:pt idx="94">
                  <c:v>2.4335183E-2</c:v>
                </c:pt>
                <c:pt idx="95">
                  <c:v>2.4293464000000001E-2</c:v>
                </c:pt>
                <c:pt idx="96">
                  <c:v>2.4578349999999999E-2</c:v>
                </c:pt>
                <c:pt idx="97">
                  <c:v>2.5033440000000001E-2</c:v>
                </c:pt>
                <c:pt idx="98">
                  <c:v>2.5343409000000001E-2</c:v>
                </c:pt>
                <c:pt idx="99">
                  <c:v>2.5047666999999999E-2</c:v>
                </c:pt>
                <c:pt idx="100">
                  <c:v>2.4066381000000001E-2</c:v>
                </c:pt>
                <c:pt idx="101">
                  <c:v>2.3527983999999998E-2</c:v>
                </c:pt>
                <c:pt idx="102">
                  <c:v>2.3011908000000001E-2</c:v>
                </c:pt>
                <c:pt idx="103">
                  <c:v>2.3157800999999999E-2</c:v>
                </c:pt>
                <c:pt idx="104">
                  <c:v>2.30455E-2</c:v>
                </c:pt>
                <c:pt idx="105">
                  <c:v>2.2801598999999999E-2</c:v>
                </c:pt>
                <c:pt idx="106">
                  <c:v>2.2173762E-2</c:v>
                </c:pt>
                <c:pt idx="107">
                  <c:v>2.1379975999999998E-2</c:v>
                </c:pt>
                <c:pt idx="108">
                  <c:v>1.972177E-2</c:v>
                </c:pt>
                <c:pt idx="109">
                  <c:v>1.7411085E-2</c:v>
                </c:pt>
                <c:pt idx="110">
                  <c:v>1.498732E-2</c:v>
                </c:pt>
                <c:pt idx="111">
                  <c:v>1.5533071000000001E-2</c:v>
                </c:pt>
                <c:pt idx="112">
                  <c:v>1.3111108E-2</c:v>
                </c:pt>
                <c:pt idx="113">
                  <c:v>1.0578455E-2</c:v>
                </c:pt>
                <c:pt idx="114">
                  <c:v>7.5792185999999998E-3</c:v>
                </c:pt>
                <c:pt idx="115">
                  <c:v>4.0648530000000002E-3</c:v>
                </c:pt>
                <c:pt idx="116">
                  <c:v>3.8900000000000002E-4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72D-4D0D-9A12-672FD1D03EC4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[4]Sheet1!$D$1020:$DT$1020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1.612626E-3</c:v>
                </c:pt>
                <c:pt idx="8">
                  <c:v>3.7569406000000001E-3</c:v>
                </c:pt>
                <c:pt idx="9">
                  <c:v>4.7187163000000001E-3</c:v>
                </c:pt>
                <c:pt idx="10">
                  <c:v>3.1673197999999999E-3</c:v>
                </c:pt>
                <c:pt idx="11">
                  <c:v>2.1599999999999999E-4</c:v>
                </c:pt>
                <c:pt idx="12">
                  <c:v>0</c:v>
                </c:pt>
                <c:pt idx="13">
                  <c:v>0</c:v>
                </c:pt>
                <c:pt idx="14">
                  <c:v>3.3900000000000002E-6</c:v>
                </c:pt>
                <c:pt idx="15">
                  <c:v>3.0589034000000001E-3</c:v>
                </c:pt>
                <c:pt idx="16">
                  <c:v>5.1931399999999997E-3</c:v>
                </c:pt>
                <c:pt idx="17">
                  <c:v>4.282381E-3</c:v>
                </c:pt>
                <c:pt idx="18">
                  <c:v>1.0219506E-3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2.0291200000000001E-3</c:v>
                </c:pt>
                <c:pt idx="26">
                  <c:v>6.1618905000000003E-3</c:v>
                </c:pt>
                <c:pt idx="27">
                  <c:v>8.356512E-3</c:v>
                </c:pt>
                <c:pt idx="28">
                  <c:v>9.172075E-3</c:v>
                </c:pt>
                <c:pt idx="29">
                  <c:v>8.8289049999999997E-3</c:v>
                </c:pt>
                <c:pt idx="30">
                  <c:v>8.8688675000000005E-3</c:v>
                </c:pt>
                <c:pt idx="31">
                  <c:v>9.8099889999999999E-3</c:v>
                </c:pt>
                <c:pt idx="32">
                  <c:v>1.1431245E-2</c:v>
                </c:pt>
                <c:pt idx="33">
                  <c:v>1.443967E-2</c:v>
                </c:pt>
                <c:pt idx="34">
                  <c:v>1.8287957000000001E-2</c:v>
                </c:pt>
                <c:pt idx="35">
                  <c:v>2.2083815E-2</c:v>
                </c:pt>
                <c:pt idx="36">
                  <c:v>2.4379408000000002E-2</c:v>
                </c:pt>
                <c:pt idx="37">
                  <c:v>2.4543812000000002E-2</c:v>
                </c:pt>
                <c:pt idx="38">
                  <c:v>2.2552526E-2</c:v>
                </c:pt>
                <c:pt idx="39">
                  <c:v>1.9578882999999998E-2</c:v>
                </c:pt>
                <c:pt idx="40">
                  <c:v>1.6587405999999999E-2</c:v>
                </c:pt>
                <c:pt idx="41">
                  <c:v>1.3970672999999999E-2</c:v>
                </c:pt>
                <c:pt idx="42">
                  <c:v>1.2815274999999999E-2</c:v>
                </c:pt>
                <c:pt idx="43">
                  <c:v>1.4469298E-2</c:v>
                </c:pt>
                <c:pt idx="44">
                  <c:v>1.9128981999999999E-2</c:v>
                </c:pt>
                <c:pt idx="45">
                  <c:v>2.5009884999999999E-2</c:v>
                </c:pt>
                <c:pt idx="46">
                  <c:v>2.958036E-2</c:v>
                </c:pt>
                <c:pt idx="47">
                  <c:v>3.0916793000000001E-2</c:v>
                </c:pt>
                <c:pt idx="48">
                  <c:v>2.9199352000000001E-2</c:v>
                </c:pt>
                <c:pt idx="49">
                  <c:v>2.5931843999999999E-2</c:v>
                </c:pt>
                <c:pt idx="50">
                  <c:v>2.2096513000000002E-2</c:v>
                </c:pt>
                <c:pt idx="51">
                  <c:v>1.9608642999999999E-2</c:v>
                </c:pt>
                <c:pt idx="52">
                  <c:v>1.8822269999999999E-2</c:v>
                </c:pt>
                <c:pt idx="53">
                  <c:v>1.8483372000000001E-2</c:v>
                </c:pt>
                <c:pt idx="54">
                  <c:v>1.7312900999999999E-2</c:v>
                </c:pt>
                <c:pt idx="55">
                  <c:v>1.6402960000000001E-2</c:v>
                </c:pt>
                <c:pt idx="56">
                  <c:v>1.8185195000000001E-2</c:v>
                </c:pt>
                <c:pt idx="57">
                  <c:v>2.3232466E-2</c:v>
                </c:pt>
                <c:pt idx="58">
                  <c:v>2.9367491999999999E-2</c:v>
                </c:pt>
                <c:pt idx="59">
                  <c:v>3.3500734999999997E-2</c:v>
                </c:pt>
                <c:pt idx="60">
                  <c:v>3.3830470000000001E-2</c:v>
                </c:pt>
                <c:pt idx="61">
                  <c:v>3.1997940000000002E-2</c:v>
                </c:pt>
                <c:pt idx="62">
                  <c:v>2.9332730000000001E-2</c:v>
                </c:pt>
                <c:pt idx="63">
                  <c:v>2.6240064E-2</c:v>
                </c:pt>
                <c:pt idx="64">
                  <c:v>2.2767255E-2</c:v>
                </c:pt>
                <c:pt idx="65">
                  <c:v>2.1275450000000001E-2</c:v>
                </c:pt>
                <c:pt idx="66">
                  <c:v>2.493973E-2</c:v>
                </c:pt>
                <c:pt idx="67">
                  <c:v>3.4428010000000002E-2</c:v>
                </c:pt>
                <c:pt idx="68">
                  <c:v>4.5746397000000001E-2</c:v>
                </c:pt>
                <c:pt idx="69">
                  <c:v>5.2278668E-2</c:v>
                </c:pt>
                <c:pt idx="70">
                  <c:v>4.9878581999999998E-2</c:v>
                </c:pt>
                <c:pt idx="71">
                  <c:v>3.9491909999999998E-2</c:v>
                </c:pt>
                <c:pt idx="72">
                  <c:v>2.6189666E-2</c:v>
                </c:pt>
                <c:pt idx="73">
                  <c:v>1.4748963E-2</c:v>
                </c:pt>
                <c:pt idx="74">
                  <c:v>7.3356795999999997E-3</c:v>
                </c:pt>
                <c:pt idx="75">
                  <c:v>3.2404856999999998E-3</c:v>
                </c:pt>
                <c:pt idx="76">
                  <c:v>1.9915627999999999E-3</c:v>
                </c:pt>
                <c:pt idx="77">
                  <c:v>4.3312619999999998E-3</c:v>
                </c:pt>
                <c:pt idx="78">
                  <c:v>1.0522760000000001E-2</c:v>
                </c:pt>
                <c:pt idx="79">
                  <c:v>1.7554492000000001E-2</c:v>
                </c:pt>
                <c:pt idx="80">
                  <c:v>2.0609193000000001E-2</c:v>
                </c:pt>
                <c:pt idx="81">
                  <c:v>1.6876742E-2</c:v>
                </c:pt>
                <c:pt idx="82">
                  <c:v>7.4353735000000001E-3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5.5960285999999996E-3</c:v>
                </c:pt>
                <c:pt idx="90">
                  <c:v>1.1507896E-2</c:v>
                </c:pt>
                <c:pt idx="91">
                  <c:v>1.7034061E-2</c:v>
                </c:pt>
                <c:pt idx="92">
                  <c:v>2.1124717000000001E-2</c:v>
                </c:pt>
                <c:pt idx="93">
                  <c:v>2.3567094E-2</c:v>
                </c:pt>
                <c:pt idx="94">
                  <c:v>2.4547834000000001E-2</c:v>
                </c:pt>
                <c:pt idx="95">
                  <c:v>2.4562573000000001E-2</c:v>
                </c:pt>
                <c:pt idx="96">
                  <c:v>2.4912225E-2</c:v>
                </c:pt>
                <c:pt idx="97">
                  <c:v>2.5421815E-2</c:v>
                </c:pt>
                <c:pt idx="98">
                  <c:v>2.5766883000000001E-2</c:v>
                </c:pt>
                <c:pt idx="99">
                  <c:v>2.5484623000000001E-2</c:v>
                </c:pt>
                <c:pt idx="100">
                  <c:v>2.4500088999999999E-2</c:v>
                </c:pt>
                <c:pt idx="101">
                  <c:v>2.3977604E-2</c:v>
                </c:pt>
                <c:pt idx="102">
                  <c:v>2.3417255000000001E-2</c:v>
                </c:pt>
                <c:pt idx="103">
                  <c:v>2.350327E-2</c:v>
                </c:pt>
                <c:pt idx="104">
                  <c:v>2.3318513999999999E-2</c:v>
                </c:pt>
                <c:pt idx="105">
                  <c:v>2.2988492999999999E-2</c:v>
                </c:pt>
                <c:pt idx="106">
                  <c:v>2.2269267999999998E-2</c:v>
                </c:pt>
                <c:pt idx="107">
                  <c:v>2.1360786999999999E-2</c:v>
                </c:pt>
                <c:pt idx="108">
                  <c:v>1.9629457999999999E-2</c:v>
                </c:pt>
                <c:pt idx="109">
                  <c:v>1.7259242000000001E-2</c:v>
                </c:pt>
                <c:pt idx="110">
                  <c:v>1.4806333E-2</c:v>
                </c:pt>
                <c:pt idx="111">
                  <c:v>1.5249888E-2</c:v>
                </c:pt>
                <c:pt idx="112">
                  <c:v>1.2814361999999999E-2</c:v>
                </c:pt>
                <c:pt idx="113">
                  <c:v>1.028111E-2</c:v>
                </c:pt>
                <c:pt idx="114">
                  <c:v>7.2883829999999998E-3</c:v>
                </c:pt>
                <c:pt idx="115">
                  <c:v>3.7758911E-3</c:v>
                </c:pt>
                <c:pt idx="116">
                  <c:v>8.8200000000000003E-5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72D-4D0D-9A12-672FD1D03EC4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[4]Sheet1!$D$1021:$DT$1021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1.4137083E-3</c:v>
                </c:pt>
                <c:pt idx="8">
                  <c:v>3.5711639999999999E-3</c:v>
                </c:pt>
                <c:pt idx="9">
                  <c:v>4.5562526000000004E-3</c:v>
                </c:pt>
                <c:pt idx="10">
                  <c:v>3.1620401000000001E-3</c:v>
                </c:pt>
                <c:pt idx="11">
                  <c:v>4.9200000000000003E-4</c:v>
                </c:pt>
                <c:pt idx="12">
                  <c:v>0</c:v>
                </c:pt>
                <c:pt idx="13">
                  <c:v>0</c:v>
                </c:pt>
                <c:pt idx="14">
                  <c:v>2.6499999999999999E-4</c:v>
                </c:pt>
                <c:pt idx="15">
                  <c:v>3.0049256000000001E-3</c:v>
                </c:pt>
                <c:pt idx="16">
                  <c:v>4.8984229999999998E-3</c:v>
                </c:pt>
                <c:pt idx="17">
                  <c:v>3.9293914999999997E-3</c:v>
                </c:pt>
                <c:pt idx="18">
                  <c:v>7.0500000000000001E-4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2.2257352E-3</c:v>
                </c:pt>
                <c:pt idx="26">
                  <c:v>6.1618569999999998E-3</c:v>
                </c:pt>
                <c:pt idx="27">
                  <c:v>8.250683E-3</c:v>
                </c:pt>
                <c:pt idx="28">
                  <c:v>9.0199359999999992E-3</c:v>
                </c:pt>
                <c:pt idx="29">
                  <c:v>8.6390100000000008E-3</c:v>
                </c:pt>
                <c:pt idx="30">
                  <c:v>8.6354670000000008E-3</c:v>
                </c:pt>
                <c:pt idx="31">
                  <c:v>9.5574100000000006E-3</c:v>
                </c:pt>
                <c:pt idx="32">
                  <c:v>1.1222022E-2</c:v>
                </c:pt>
                <c:pt idx="33">
                  <c:v>1.4384956000000001E-2</c:v>
                </c:pt>
                <c:pt idx="34">
                  <c:v>1.8392461999999998E-2</c:v>
                </c:pt>
                <c:pt idx="35">
                  <c:v>2.2285950999999998E-2</c:v>
                </c:pt>
                <c:pt idx="36">
                  <c:v>2.4566777000000001E-2</c:v>
                </c:pt>
                <c:pt idx="37">
                  <c:v>2.4617184E-2</c:v>
                </c:pt>
                <c:pt idx="38">
                  <c:v>2.2545276E-2</c:v>
                </c:pt>
                <c:pt idx="39">
                  <c:v>1.9553520000000001E-2</c:v>
                </c:pt>
                <c:pt idx="40">
                  <c:v>1.6556992999999999E-2</c:v>
                </c:pt>
                <c:pt idx="41">
                  <c:v>1.3952279999999999E-2</c:v>
                </c:pt>
                <c:pt idx="42">
                  <c:v>1.2806961E-2</c:v>
                </c:pt>
                <c:pt idx="43">
                  <c:v>1.4481945E-2</c:v>
                </c:pt>
                <c:pt idx="44">
                  <c:v>1.9193036E-2</c:v>
                </c:pt>
                <c:pt idx="45">
                  <c:v>2.512433E-2</c:v>
                </c:pt>
                <c:pt idx="46">
                  <c:v>2.9740892000000001E-2</c:v>
                </c:pt>
                <c:pt idx="47">
                  <c:v>3.1064148999999999E-2</c:v>
                </c:pt>
                <c:pt idx="48">
                  <c:v>2.9278510000000001E-2</c:v>
                </c:pt>
                <c:pt idx="49">
                  <c:v>2.586192E-2</c:v>
                </c:pt>
                <c:pt idx="50">
                  <c:v>2.1861394999999999E-2</c:v>
                </c:pt>
                <c:pt idx="51">
                  <c:v>1.9276937000000001E-2</c:v>
                </c:pt>
                <c:pt idx="52">
                  <c:v>1.8497340000000001E-2</c:v>
                </c:pt>
                <c:pt idx="53">
                  <c:v>1.8254597000000001E-2</c:v>
                </c:pt>
                <c:pt idx="54">
                  <c:v>1.7203878999999998E-2</c:v>
                </c:pt>
                <c:pt idx="55">
                  <c:v>1.6419603000000001E-2</c:v>
                </c:pt>
                <c:pt idx="56">
                  <c:v>1.8283335000000001E-2</c:v>
                </c:pt>
                <c:pt idx="57">
                  <c:v>2.3313233999999999E-2</c:v>
                </c:pt>
                <c:pt idx="58">
                  <c:v>2.9358954999999999E-2</c:v>
                </c:pt>
                <c:pt idx="59">
                  <c:v>3.3397811999999999E-2</c:v>
                </c:pt>
                <c:pt idx="60">
                  <c:v>3.3705359999999997E-2</c:v>
                </c:pt>
                <c:pt idx="61">
                  <c:v>3.1863484999999997E-2</c:v>
                </c:pt>
                <c:pt idx="62">
                  <c:v>2.9138561E-2</c:v>
                </c:pt>
                <c:pt idx="63">
                  <c:v>2.5945910999999999E-2</c:v>
                </c:pt>
                <c:pt idx="64">
                  <c:v>2.2433648E-2</c:v>
                </c:pt>
                <c:pt idx="65">
                  <c:v>2.1006500000000001E-2</c:v>
                </c:pt>
                <c:pt idx="66">
                  <c:v>2.4722188999999999E-2</c:v>
                </c:pt>
                <c:pt idx="67">
                  <c:v>3.4114647999999997E-2</c:v>
                </c:pt>
                <c:pt idx="68">
                  <c:v>4.5216039999999999E-2</c:v>
                </c:pt>
                <c:pt idx="69">
                  <c:v>5.162344E-2</c:v>
                </c:pt>
                <c:pt idx="70">
                  <c:v>4.9319714000000001E-2</c:v>
                </c:pt>
                <c:pt idx="71">
                  <c:v>3.9188872999999999E-2</c:v>
                </c:pt>
                <c:pt idx="72">
                  <c:v>2.6157679999999999E-2</c:v>
                </c:pt>
                <c:pt idx="73">
                  <c:v>1.4912625000000001E-2</c:v>
                </c:pt>
                <c:pt idx="74">
                  <c:v>7.5996327000000001E-3</c:v>
                </c:pt>
                <c:pt idx="75">
                  <c:v>3.4941765E-3</c:v>
                </c:pt>
                <c:pt idx="76">
                  <c:v>2.0897794000000001E-3</c:v>
                </c:pt>
                <c:pt idx="77">
                  <c:v>4.1933159999999999E-3</c:v>
                </c:pt>
                <c:pt idx="78">
                  <c:v>1.0150533999999999E-2</c:v>
                </c:pt>
                <c:pt idx="79">
                  <c:v>1.7052398999999999E-2</c:v>
                </c:pt>
                <c:pt idx="80">
                  <c:v>2.0145983999999999E-2</c:v>
                </c:pt>
                <c:pt idx="81">
                  <c:v>1.663415E-2</c:v>
                </c:pt>
                <c:pt idx="82">
                  <c:v>7.5404992999999997E-3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5.3809034000000004E-3</c:v>
                </c:pt>
                <c:pt idx="90">
                  <c:v>1.1248417E-2</c:v>
                </c:pt>
                <c:pt idx="91">
                  <c:v>1.6776877999999999E-2</c:v>
                </c:pt>
                <c:pt idx="92">
                  <c:v>2.0815714999999999E-2</c:v>
                </c:pt>
                <c:pt idx="93">
                  <c:v>2.316609E-2</c:v>
                </c:pt>
                <c:pt idx="94">
                  <c:v>2.4025297000000001E-2</c:v>
                </c:pt>
                <c:pt idx="95">
                  <c:v>2.3920555E-2</c:v>
                </c:pt>
                <c:pt idx="96">
                  <c:v>2.4186546E-2</c:v>
                </c:pt>
                <c:pt idx="97">
                  <c:v>2.4684073000000001E-2</c:v>
                </c:pt>
                <c:pt idx="98">
                  <c:v>2.5082963E-2</c:v>
                </c:pt>
                <c:pt idx="99">
                  <c:v>2.4889207E-2</c:v>
                </c:pt>
                <c:pt idx="100">
                  <c:v>2.3997404E-2</c:v>
                </c:pt>
                <c:pt idx="101">
                  <c:v>2.3535242000000001E-2</c:v>
                </c:pt>
                <c:pt idx="102">
                  <c:v>2.3065174000000001E-2</c:v>
                </c:pt>
                <c:pt idx="103">
                  <c:v>2.3200719000000002E-2</c:v>
                </c:pt>
                <c:pt idx="104">
                  <c:v>2.3058502000000002E-2</c:v>
                </c:pt>
                <c:pt idx="105">
                  <c:v>2.2773568000000001E-2</c:v>
                </c:pt>
                <c:pt idx="106">
                  <c:v>2.2102681999999998E-2</c:v>
                </c:pt>
                <c:pt idx="107">
                  <c:v>2.1251392000000001E-2</c:v>
                </c:pt>
                <c:pt idx="108">
                  <c:v>1.9586800000000001E-2</c:v>
                </c:pt>
                <c:pt idx="109">
                  <c:v>1.7298922000000001E-2</c:v>
                </c:pt>
                <c:pt idx="110">
                  <c:v>1.4940533000000001E-2</c:v>
                </c:pt>
                <c:pt idx="111">
                  <c:v>1.5473506999999999E-2</c:v>
                </c:pt>
                <c:pt idx="112">
                  <c:v>1.3142873500000001E-2</c:v>
                </c:pt>
                <c:pt idx="113">
                  <c:v>1.0703686E-2</c:v>
                </c:pt>
                <c:pt idx="114">
                  <c:v>7.7992080000000002E-3</c:v>
                </c:pt>
                <c:pt idx="115">
                  <c:v>4.3685410000000001E-3</c:v>
                </c:pt>
                <c:pt idx="116">
                  <c:v>7.5600000000000005E-4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572D-4D0D-9A12-672FD1D03EC4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[4]Sheet1!$D$1022:$DT$1022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1.6304004999999999E-3</c:v>
                </c:pt>
                <c:pt idx="8">
                  <c:v>3.6531086000000002E-3</c:v>
                </c:pt>
                <c:pt idx="9">
                  <c:v>4.4620689999999999E-3</c:v>
                </c:pt>
                <c:pt idx="10">
                  <c:v>2.9695226999999999E-3</c:v>
                </c:pt>
                <c:pt idx="11">
                  <c:v>2.6899999999999998E-4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2.7706447999999999E-3</c:v>
                </c:pt>
                <c:pt idx="16">
                  <c:v>4.7799753999999998E-3</c:v>
                </c:pt>
                <c:pt idx="17">
                  <c:v>3.9604673999999998E-3</c:v>
                </c:pt>
                <c:pt idx="18">
                  <c:v>8.2100000000000001E-4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2.0347994E-3</c:v>
                </c:pt>
                <c:pt idx="26">
                  <c:v>6.0505419999999999E-3</c:v>
                </c:pt>
                <c:pt idx="27">
                  <c:v>8.2478729999999993E-3</c:v>
                </c:pt>
                <c:pt idx="28">
                  <c:v>9.0962890000000005E-3</c:v>
                </c:pt>
                <c:pt idx="29">
                  <c:v>8.7725990000000007E-3</c:v>
                </c:pt>
                <c:pt idx="30">
                  <c:v>8.7847919999999996E-3</c:v>
                </c:pt>
                <c:pt idx="31">
                  <c:v>9.7138569999999994E-3</c:v>
                </c:pt>
                <c:pt idx="32">
                  <c:v>1.1405904999999999E-2</c:v>
                </c:pt>
                <c:pt idx="33">
                  <c:v>1.4557238E-2</c:v>
                </c:pt>
                <c:pt idx="34">
                  <c:v>1.851353E-2</c:v>
                </c:pt>
                <c:pt idx="35">
                  <c:v>2.2325636999999999E-2</c:v>
                </c:pt>
                <c:pt idx="36">
                  <c:v>2.4541239999999999E-2</c:v>
                </c:pt>
                <c:pt idx="37">
                  <c:v>2.4605393E-2</c:v>
                </c:pt>
                <c:pt idx="38">
                  <c:v>2.2607371000000001E-2</c:v>
                </c:pt>
                <c:pt idx="39">
                  <c:v>1.9746725999999999E-2</c:v>
                </c:pt>
                <c:pt idx="40">
                  <c:v>1.6920852E-2</c:v>
                </c:pt>
                <c:pt idx="41">
                  <c:v>1.4397615000000001E-2</c:v>
                </c:pt>
                <c:pt idx="42">
                  <c:v>1.3238333E-2</c:v>
                </c:pt>
                <c:pt idx="43">
                  <c:v>1.4830266999999999E-2</c:v>
                </c:pt>
                <c:pt idx="44">
                  <c:v>1.9451415E-2</c:v>
                </c:pt>
                <c:pt idx="45">
                  <c:v>2.5327133000000002E-2</c:v>
                </c:pt>
                <c:pt idx="46">
                  <c:v>2.9910102000000001E-2</c:v>
                </c:pt>
                <c:pt idx="47">
                  <c:v>3.1234417E-2</c:v>
                </c:pt>
                <c:pt idx="48">
                  <c:v>2.9459562000000002E-2</c:v>
                </c:pt>
                <c:pt idx="49">
                  <c:v>2.6023353999999999E-2</c:v>
                </c:pt>
                <c:pt idx="50">
                  <c:v>2.1917775E-2</c:v>
                </c:pt>
                <c:pt idx="51">
                  <c:v>1.9162398000000001E-2</c:v>
                </c:pt>
                <c:pt idx="52">
                  <c:v>1.8286872999999999E-2</c:v>
                </c:pt>
                <c:pt idx="53">
                  <c:v>1.8116565000000001E-2</c:v>
                </c:pt>
                <c:pt idx="54">
                  <c:v>1.7258972000000001E-2</c:v>
                </c:pt>
                <c:pt idx="55">
                  <c:v>1.6612644999999999E-2</c:v>
                </c:pt>
                <c:pt idx="56">
                  <c:v>1.8426474000000002E-2</c:v>
                </c:pt>
                <c:pt idx="57">
                  <c:v>2.3293884000000001E-2</c:v>
                </c:pt>
                <c:pt idx="58">
                  <c:v>2.9236384000000001E-2</c:v>
                </c:pt>
                <c:pt idx="59">
                  <c:v>3.3391267000000002E-2</c:v>
                </c:pt>
                <c:pt idx="60">
                  <c:v>3.3983152000000003E-2</c:v>
                </c:pt>
                <c:pt idx="61">
                  <c:v>3.2475978000000003E-2</c:v>
                </c:pt>
                <c:pt idx="62">
                  <c:v>2.9935254000000001E-2</c:v>
                </c:pt>
                <c:pt idx="63">
                  <c:v>2.6654124000000001E-2</c:v>
                </c:pt>
                <c:pt idx="64">
                  <c:v>2.2778594999999999E-2</c:v>
                </c:pt>
                <c:pt idx="65">
                  <c:v>2.0910455000000001E-2</c:v>
                </c:pt>
                <c:pt idx="66">
                  <c:v>2.4387965000000001E-2</c:v>
                </c:pt>
                <c:pt idx="67">
                  <c:v>3.3921211999999999E-2</c:v>
                </c:pt>
                <c:pt idx="68">
                  <c:v>4.5411285000000003E-2</c:v>
                </c:pt>
                <c:pt idx="69">
                  <c:v>5.214063E-2</c:v>
                </c:pt>
                <c:pt idx="70">
                  <c:v>4.9901854000000002E-2</c:v>
                </c:pt>
                <c:pt idx="71">
                  <c:v>3.9618343E-2</c:v>
                </c:pt>
                <c:pt idx="72">
                  <c:v>2.6350815E-2</c:v>
                </c:pt>
                <c:pt idx="73">
                  <c:v>1.4893029E-2</c:v>
                </c:pt>
                <c:pt idx="74">
                  <c:v>7.4160188000000002E-3</c:v>
                </c:pt>
                <c:pt idx="75">
                  <c:v>3.2440607999999998E-3</c:v>
                </c:pt>
                <c:pt idx="76">
                  <c:v>1.8910888E-3</c:v>
                </c:pt>
                <c:pt idx="77">
                  <c:v>4.1034310000000003E-3</c:v>
                </c:pt>
                <c:pt idx="78">
                  <c:v>1.0164048E-2</c:v>
                </c:pt>
                <c:pt idx="79">
                  <c:v>1.7122327999999999E-2</c:v>
                </c:pt>
                <c:pt idx="80">
                  <c:v>2.0175104999999999E-2</c:v>
                </c:pt>
                <c:pt idx="81">
                  <c:v>1.6539591999999999E-2</c:v>
                </c:pt>
                <c:pt idx="82">
                  <c:v>7.3040290000000001E-3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5.3096645999999997E-3</c:v>
                </c:pt>
                <c:pt idx="90">
                  <c:v>1.1261115E-2</c:v>
                </c:pt>
                <c:pt idx="91">
                  <c:v>1.6928882999999999E-2</c:v>
                </c:pt>
                <c:pt idx="92">
                  <c:v>2.1195095000000001E-2</c:v>
                </c:pt>
                <c:pt idx="93">
                  <c:v>2.3797845000000001E-2</c:v>
                </c:pt>
                <c:pt idx="94">
                  <c:v>2.4886852000000001E-2</c:v>
                </c:pt>
                <c:pt idx="95">
                  <c:v>2.4880616000000001E-2</c:v>
                </c:pt>
                <c:pt idx="96">
                  <c:v>2.5132610999999999E-2</c:v>
                </c:pt>
                <c:pt idx="97">
                  <c:v>2.5472651999999998E-2</c:v>
                </c:pt>
                <c:pt idx="98">
                  <c:v>2.5631846999999999E-2</c:v>
                </c:pt>
                <c:pt idx="99">
                  <c:v>2.5182382999999999E-2</c:v>
                </c:pt>
                <c:pt idx="100">
                  <c:v>2.4071153000000001E-2</c:v>
                </c:pt>
                <c:pt idx="101">
                  <c:v>2.3430612E-2</c:v>
                </c:pt>
                <c:pt idx="102">
                  <c:v>2.2817723000000002E-2</c:v>
                </c:pt>
                <c:pt idx="103">
                  <c:v>2.2876423E-2</c:v>
                </c:pt>
                <c:pt idx="104">
                  <c:v>2.2701091999999999E-2</c:v>
                </c:pt>
                <c:pt idx="105">
                  <c:v>2.2414122000000002E-2</c:v>
                </c:pt>
                <c:pt idx="106">
                  <c:v>2.1762874000000001E-2</c:v>
                </c:pt>
                <c:pt idx="107">
                  <c:v>2.0941525999999999E-2</c:v>
                </c:pt>
                <c:pt idx="108">
                  <c:v>1.9299777000000001E-2</c:v>
                </c:pt>
                <c:pt idx="109">
                  <c:v>1.7017819E-2</c:v>
                </c:pt>
                <c:pt idx="110">
                  <c:v>1.4633271E-2</c:v>
                </c:pt>
                <c:pt idx="111">
                  <c:v>1.5174062E-2</c:v>
                </c:pt>
                <c:pt idx="112">
                  <c:v>1.2776714E-2</c:v>
                </c:pt>
                <c:pt idx="113">
                  <c:v>1.0272527E-2</c:v>
                </c:pt>
                <c:pt idx="114">
                  <c:v>7.3015513000000004E-3</c:v>
                </c:pt>
                <c:pt idx="115">
                  <c:v>3.8114970000000001E-3</c:v>
                </c:pt>
                <c:pt idx="116">
                  <c:v>1.5200000000000001E-4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572D-4D0D-9A12-672FD1D03EC4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[4]Sheet1!$D$1023:$DT$1023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1.4378157999999999E-3</c:v>
                </c:pt>
                <c:pt idx="8">
                  <c:v>3.5580582999999999E-3</c:v>
                </c:pt>
                <c:pt idx="9">
                  <c:v>4.4955070000000001E-3</c:v>
                </c:pt>
                <c:pt idx="10">
                  <c:v>3.067902E-3</c:v>
                </c:pt>
                <c:pt idx="11">
                  <c:v>3.79E-4</c:v>
                </c:pt>
                <c:pt idx="12">
                  <c:v>0</c:v>
                </c:pt>
                <c:pt idx="13">
                  <c:v>0</c:v>
                </c:pt>
                <c:pt idx="14">
                  <c:v>2.7399999999999999E-4</c:v>
                </c:pt>
                <c:pt idx="15">
                  <c:v>3.0930419999999998E-3</c:v>
                </c:pt>
                <c:pt idx="16">
                  <c:v>5.0552803999999998E-3</c:v>
                </c:pt>
                <c:pt idx="17">
                  <c:v>4.1140980000000001E-3</c:v>
                </c:pt>
                <c:pt idx="18">
                  <c:v>8.52E-4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2.2528835E-3</c:v>
                </c:pt>
                <c:pt idx="26">
                  <c:v>6.3598272000000003E-3</c:v>
                </c:pt>
                <c:pt idx="27">
                  <c:v>8.5500899999999998E-3</c:v>
                </c:pt>
                <c:pt idx="28">
                  <c:v>9.3634389999999994E-3</c:v>
                </c:pt>
                <c:pt idx="29">
                  <c:v>8.970904E-3</c:v>
                </c:pt>
                <c:pt idx="30">
                  <c:v>8.9452300000000002E-3</c:v>
                </c:pt>
                <c:pt idx="31">
                  <c:v>9.8394859999999997E-3</c:v>
                </c:pt>
                <c:pt idx="32">
                  <c:v>1.1486657000000001E-2</c:v>
                </c:pt>
                <c:pt idx="33">
                  <c:v>1.4628551E-2</c:v>
                </c:pt>
                <c:pt idx="34">
                  <c:v>1.8656207000000001E-2</c:v>
                </c:pt>
                <c:pt idx="35">
                  <c:v>2.2614685999999998E-2</c:v>
                </c:pt>
                <c:pt idx="36">
                  <c:v>2.4959450000000001E-2</c:v>
                </c:pt>
                <c:pt idx="37">
                  <c:v>2.5025234E-2</c:v>
                </c:pt>
                <c:pt idx="38">
                  <c:v>2.2847678999999999E-2</c:v>
                </c:pt>
                <c:pt idx="39">
                  <c:v>1.9669389999999998E-2</c:v>
                </c:pt>
                <c:pt idx="40">
                  <c:v>1.6507328000000002E-2</c:v>
                </c:pt>
                <c:pt idx="41">
                  <c:v>1.3769838E-2</c:v>
                </c:pt>
                <c:pt idx="42">
                  <c:v>1.2629146000000001E-2</c:v>
                </c:pt>
                <c:pt idx="43">
                  <c:v>1.4413136E-2</c:v>
                </c:pt>
                <c:pt idx="44">
                  <c:v>1.9246244999999999E-2</c:v>
                </c:pt>
                <c:pt idx="45">
                  <c:v>2.5241244999999999E-2</c:v>
                </c:pt>
                <c:pt idx="46">
                  <c:v>2.9889576000000001E-2</c:v>
                </c:pt>
                <c:pt idx="47">
                  <c:v>3.1314109999999999E-2</c:v>
                </c:pt>
                <c:pt idx="48">
                  <c:v>2.9706165E-2</c:v>
                </c:pt>
                <c:pt idx="49">
                  <c:v>2.6443634000000001E-2</c:v>
                </c:pt>
                <c:pt idx="50">
                  <c:v>2.2437203999999999E-2</c:v>
                </c:pt>
                <c:pt idx="51">
                  <c:v>1.9700313000000001E-2</c:v>
                </c:pt>
                <c:pt idx="52">
                  <c:v>1.8803884999999999E-2</c:v>
                </c:pt>
                <c:pt idx="53">
                  <c:v>1.8574566000000001E-2</c:v>
                </c:pt>
                <c:pt idx="54">
                  <c:v>1.7595376999999999E-2</c:v>
                </c:pt>
                <c:pt idx="55">
                  <c:v>1.6723331000000001E-2</c:v>
                </c:pt>
                <c:pt idx="56">
                  <c:v>1.8274863999999998E-2</c:v>
                </c:pt>
                <c:pt idx="57">
                  <c:v>2.2963206999999999E-2</c:v>
                </c:pt>
                <c:pt idx="58">
                  <c:v>2.8881227999999998E-2</c:v>
                </c:pt>
                <c:pt idx="59">
                  <c:v>3.3130843E-2</c:v>
                </c:pt>
                <c:pt idx="60">
                  <c:v>3.3804093E-2</c:v>
                </c:pt>
                <c:pt idx="61">
                  <c:v>3.2304804999999999E-2</c:v>
                </c:pt>
                <c:pt idx="62">
                  <c:v>2.9744764999999999E-2</c:v>
                </c:pt>
                <c:pt idx="63">
                  <c:v>2.6518093E-2</c:v>
                </c:pt>
                <c:pt idx="64">
                  <c:v>2.2807805E-2</c:v>
                </c:pt>
                <c:pt idx="65">
                  <c:v>2.1170419999999999E-2</c:v>
                </c:pt>
                <c:pt idx="66">
                  <c:v>2.4829453000000001E-2</c:v>
                </c:pt>
                <c:pt idx="67">
                  <c:v>3.4407698E-2</c:v>
                </c:pt>
                <c:pt idx="68">
                  <c:v>4.5796049999999998E-2</c:v>
                </c:pt>
                <c:pt idx="69">
                  <c:v>5.2328933000000001E-2</c:v>
                </c:pt>
                <c:pt idx="70">
                  <c:v>4.9876332000000002E-2</c:v>
                </c:pt>
                <c:pt idx="71">
                  <c:v>3.9435062999999999E-2</c:v>
                </c:pt>
                <c:pt idx="72">
                  <c:v>2.6136419000000001E-2</c:v>
                </c:pt>
                <c:pt idx="73">
                  <c:v>1.4795042E-2</c:v>
                </c:pt>
                <c:pt idx="74">
                  <c:v>7.5591974999999999E-3</c:v>
                </c:pt>
                <c:pt idx="75">
                  <c:v>3.6187597999999999E-3</c:v>
                </c:pt>
                <c:pt idx="76">
                  <c:v>2.3512142E-3</c:v>
                </c:pt>
                <c:pt idx="77">
                  <c:v>4.4583753000000002E-3</c:v>
                </c:pt>
                <c:pt idx="78">
                  <c:v>1.0294607000000001E-2</c:v>
                </c:pt>
                <c:pt idx="79">
                  <c:v>1.7054643000000001E-2</c:v>
                </c:pt>
                <c:pt idx="80">
                  <c:v>2.0074021000000001E-2</c:v>
                </c:pt>
                <c:pt idx="81">
                  <c:v>1.6568031E-2</c:v>
                </c:pt>
                <c:pt idx="82">
                  <c:v>7.5091309999999996E-3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5.1720063000000004E-3</c:v>
                </c:pt>
                <c:pt idx="90">
                  <c:v>1.0976253E-2</c:v>
                </c:pt>
                <c:pt idx="91">
                  <c:v>1.652201E-2</c:v>
                </c:pt>
                <c:pt idx="92">
                  <c:v>2.0685853000000001E-2</c:v>
                </c:pt>
                <c:pt idx="93">
                  <c:v>2.3232399000000001E-2</c:v>
                </c:pt>
                <c:pt idx="94">
                  <c:v>2.4318729000000001E-2</c:v>
                </c:pt>
                <c:pt idx="95">
                  <c:v>2.4393453999999998E-2</c:v>
                </c:pt>
                <c:pt idx="96">
                  <c:v>2.4798247999999998E-2</c:v>
                </c:pt>
                <c:pt idx="97">
                  <c:v>2.5371304000000001E-2</c:v>
                </c:pt>
                <c:pt idx="98">
                  <c:v>2.5777502000000001E-2</c:v>
                </c:pt>
                <c:pt idx="99">
                  <c:v>2.5545149999999999E-2</c:v>
                </c:pt>
                <c:pt idx="100">
                  <c:v>2.4598973E-2</c:v>
                </c:pt>
                <c:pt idx="101">
                  <c:v>2.4128259999999999E-2</c:v>
                </c:pt>
                <c:pt idx="102">
                  <c:v>2.3541879000000002E-2</c:v>
                </c:pt>
                <c:pt idx="103">
                  <c:v>2.3578848999999999E-2</c:v>
                </c:pt>
                <c:pt idx="104">
                  <c:v>2.3340415E-2</c:v>
                </c:pt>
                <c:pt idx="105">
                  <c:v>2.2957269999999998E-2</c:v>
                </c:pt>
                <c:pt idx="106">
                  <c:v>2.219016E-2</c:v>
                </c:pt>
                <c:pt idx="107">
                  <c:v>2.1249852999999999E-2</c:v>
                </c:pt>
                <c:pt idx="108">
                  <c:v>1.9484703999999999E-2</c:v>
                </c:pt>
                <c:pt idx="109">
                  <c:v>1.7094469000000001E-2</c:v>
                </c:pt>
                <c:pt idx="110">
                  <c:v>1.461777E-2</c:v>
                </c:pt>
                <c:pt idx="111">
                  <c:v>1.5033015E-2</c:v>
                </c:pt>
                <c:pt idx="112">
                  <c:v>1.2585473999999999E-2</c:v>
                </c:pt>
                <c:pt idx="113">
                  <c:v>1.0049651E-2</c:v>
                </c:pt>
                <c:pt idx="114">
                  <c:v>7.0595980000000003E-3</c:v>
                </c:pt>
                <c:pt idx="115">
                  <c:v>3.5558707999999999E-3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572D-4D0D-9A12-672FD1D03EC4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[4]Sheet1!$D$1024:$DT$1024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1.08E-4</c:v>
                </c:pt>
                <c:pt idx="7">
                  <c:v>1.7075916E-3</c:v>
                </c:pt>
                <c:pt idx="8">
                  <c:v>3.7618927E-3</c:v>
                </c:pt>
                <c:pt idx="9">
                  <c:v>4.7007919999999996E-3</c:v>
                </c:pt>
                <c:pt idx="10">
                  <c:v>3.2555881999999999E-3</c:v>
                </c:pt>
                <c:pt idx="11">
                  <c:v>4.73E-4</c:v>
                </c:pt>
                <c:pt idx="12">
                  <c:v>0</c:v>
                </c:pt>
                <c:pt idx="13">
                  <c:v>0</c:v>
                </c:pt>
                <c:pt idx="14">
                  <c:v>1.0900000000000001E-4</c:v>
                </c:pt>
                <c:pt idx="15">
                  <c:v>3.0065476999999998E-3</c:v>
                </c:pt>
                <c:pt idx="16">
                  <c:v>5.0996069999999999E-3</c:v>
                </c:pt>
                <c:pt idx="17">
                  <c:v>4.2467861999999999E-3</c:v>
                </c:pt>
                <c:pt idx="18">
                  <c:v>1.0740893E-3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2.1876977E-3</c:v>
                </c:pt>
                <c:pt idx="26">
                  <c:v>6.2212096999999999E-3</c:v>
                </c:pt>
                <c:pt idx="27">
                  <c:v>8.3728169999999994E-3</c:v>
                </c:pt>
                <c:pt idx="28">
                  <c:v>9.1635759999999997E-3</c:v>
                </c:pt>
                <c:pt idx="29">
                  <c:v>8.7828130000000004E-3</c:v>
                </c:pt>
                <c:pt idx="30">
                  <c:v>8.7497089999999996E-3</c:v>
                </c:pt>
                <c:pt idx="31">
                  <c:v>9.6705679999999992E-3</c:v>
                </c:pt>
                <c:pt idx="32">
                  <c:v>1.1379063999999999E-2</c:v>
                </c:pt>
                <c:pt idx="33">
                  <c:v>1.4644598E-2</c:v>
                </c:pt>
                <c:pt idx="34">
                  <c:v>1.8786209000000002E-2</c:v>
                </c:pt>
                <c:pt idx="35">
                  <c:v>2.2801760000000001E-2</c:v>
                </c:pt>
                <c:pt idx="36">
                  <c:v>2.5136847E-2</c:v>
                </c:pt>
                <c:pt idx="37">
                  <c:v>2.5175987E-2</c:v>
                </c:pt>
                <c:pt idx="38">
                  <c:v>2.3039192E-2</c:v>
                </c:pt>
                <c:pt idx="39">
                  <c:v>1.9994728E-2</c:v>
                </c:pt>
                <c:pt idx="40">
                  <c:v>1.6982837000000001E-2</c:v>
                </c:pt>
                <c:pt idx="41">
                  <c:v>1.4277623E-2</c:v>
                </c:pt>
                <c:pt idx="42">
                  <c:v>1.3020232E-2</c:v>
                </c:pt>
                <c:pt idx="43">
                  <c:v>1.4617579E-2</c:v>
                </c:pt>
                <c:pt idx="44">
                  <c:v>1.929181E-2</c:v>
                </c:pt>
                <c:pt idx="45">
                  <c:v>2.5171013999999999E-2</c:v>
                </c:pt>
                <c:pt idx="46">
                  <c:v>2.9697863000000001E-2</c:v>
                </c:pt>
                <c:pt idx="47">
                  <c:v>3.0976677000000001E-2</c:v>
                </c:pt>
                <c:pt idx="48">
                  <c:v>2.9311014E-2</c:v>
                </c:pt>
                <c:pt idx="49">
                  <c:v>2.6164353000000001E-2</c:v>
                </c:pt>
                <c:pt idx="50">
                  <c:v>2.2415729999999998E-2</c:v>
                </c:pt>
                <c:pt idx="51">
                  <c:v>1.9907078000000002E-2</c:v>
                </c:pt>
                <c:pt idx="52">
                  <c:v>1.9000777999999999E-2</c:v>
                </c:pt>
                <c:pt idx="53">
                  <c:v>1.8552217999999999E-2</c:v>
                </c:pt>
                <c:pt idx="54">
                  <c:v>1.7330450000000001E-2</c:v>
                </c:pt>
                <c:pt idx="55">
                  <c:v>1.6432635000000001E-2</c:v>
                </c:pt>
                <c:pt idx="56">
                  <c:v>1.8218437000000001E-2</c:v>
                </c:pt>
                <c:pt idx="57">
                  <c:v>2.3237259999999999E-2</c:v>
                </c:pt>
                <c:pt idx="58">
                  <c:v>2.9304624000000001E-2</c:v>
                </c:pt>
                <c:pt idx="59">
                  <c:v>3.3368166999999997E-2</c:v>
                </c:pt>
                <c:pt idx="60">
                  <c:v>3.3658337000000003E-2</c:v>
                </c:pt>
                <c:pt idx="61">
                  <c:v>3.1801105000000003E-2</c:v>
                </c:pt>
                <c:pt idx="62">
                  <c:v>2.9097995000000001E-2</c:v>
                </c:pt>
                <c:pt idx="63">
                  <c:v>2.595606E-2</c:v>
                </c:pt>
                <c:pt idx="64">
                  <c:v>2.2461330000000002E-2</c:v>
                </c:pt>
                <c:pt idx="65">
                  <c:v>2.1029900000000001E-2</c:v>
                </c:pt>
                <c:pt idx="66">
                  <c:v>2.4816307999999999E-2</c:v>
                </c:pt>
                <c:pt idx="67">
                  <c:v>3.4424360000000001E-2</c:v>
                </c:pt>
                <c:pt idx="68">
                  <c:v>4.5772199999999999E-2</c:v>
                </c:pt>
                <c:pt idx="69">
                  <c:v>5.2254244999999998E-2</c:v>
                </c:pt>
                <c:pt idx="70">
                  <c:v>4.9797907000000002E-2</c:v>
                </c:pt>
                <c:pt idx="71">
                  <c:v>3.9409357999999999E-2</c:v>
                </c:pt>
                <c:pt idx="72">
                  <c:v>2.6176972E-2</c:v>
                </c:pt>
                <c:pt idx="73">
                  <c:v>1.4824413E-2</c:v>
                </c:pt>
                <c:pt idx="74">
                  <c:v>7.4654669999999999E-3</c:v>
                </c:pt>
                <c:pt idx="75">
                  <c:v>3.3600066999999998E-3</c:v>
                </c:pt>
                <c:pt idx="76">
                  <c:v>2.0362270999999999E-3</c:v>
                </c:pt>
                <c:pt idx="77">
                  <c:v>4.3142387000000004E-3</c:v>
                </c:pt>
                <c:pt idx="78">
                  <c:v>1.0515652E-2</c:v>
                </c:pt>
                <c:pt idx="79">
                  <c:v>1.7625371000000001E-2</c:v>
                </c:pt>
                <c:pt idx="80">
                  <c:v>2.0732008E-2</c:v>
                </c:pt>
                <c:pt idx="81">
                  <c:v>1.6986248999999998E-2</c:v>
                </c:pt>
                <c:pt idx="82">
                  <c:v>7.4995929999999997E-3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5.8208909999999999E-3</c:v>
                </c:pt>
                <c:pt idx="90">
                  <c:v>1.1546221000000001E-2</c:v>
                </c:pt>
                <c:pt idx="91">
                  <c:v>1.6862006999999998E-2</c:v>
                </c:pt>
                <c:pt idx="92">
                  <c:v>2.0779036000000001E-2</c:v>
                </c:pt>
                <c:pt idx="93">
                  <c:v>2.3109192000000001E-2</c:v>
                </c:pt>
                <c:pt idx="94">
                  <c:v>2.4026460999999999E-2</c:v>
                </c:pt>
                <c:pt idx="95">
                  <c:v>2.4033189999999999E-2</c:v>
                </c:pt>
                <c:pt idx="96">
                  <c:v>2.4428124999999998E-2</c:v>
                </c:pt>
                <c:pt idx="97">
                  <c:v>2.5015368999999999E-2</c:v>
                </c:pt>
                <c:pt idx="98">
                  <c:v>2.5459992000000001E-2</c:v>
                </c:pt>
                <c:pt idx="99">
                  <c:v>2.5290950999999999E-2</c:v>
                </c:pt>
                <c:pt idx="100">
                  <c:v>2.4419422999999999E-2</c:v>
                </c:pt>
                <c:pt idx="101">
                  <c:v>2.3923004000000001E-2</c:v>
                </c:pt>
                <c:pt idx="102">
                  <c:v>2.3438955000000001E-2</c:v>
                </c:pt>
                <c:pt idx="103">
                  <c:v>2.3576453000000001E-2</c:v>
                </c:pt>
                <c:pt idx="104">
                  <c:v>2.3421522E-2</c:v>
                </c:pt>
                <c:pt idx="105">
                  <c:v>2.3099978E-2</c:v>
                </c:pt>
                <c:pt idx="106">
                  <c:v>2.2372011000000001E-2</c:v>
                </c:pt>
                <c:pt idx="107">
                  <c:v>2.1454188999999999E-2</c:v>
                </c:pt>
                <c:pt idx="108">
                  <c:v>1.9685889000000002E-2</c:v>
                </c:pt>
                <c:pt idx="109">
                  <c:v>1.7276194000000002E-2</c:v>
                </c:pt>
                <c:pt idx="110">
                  <c:v>1.4787837E-2</c:v>
                </c:pt>
                <c:pt idx="111">
                  <c:v>1.5178665500000001E-2</c:v>
                </c:pt>
                <c:pt idx="112">
                  <c:v>1.2716527E-2</c:v>
                </c:pt>
                <c:pt idx="113">
                  <c:v>1.0166358E-2</c:v>
                </c:pt>
                <c:pt idx="114">
                  <c:v>7.1704443999999999E-3</c:v>
                </c:pt>
                <c:pt idx="115">
                  <c:v>3.6720404999999998E-3</c:v>
                </c:pt>
                <c:pt idx="116">
                  <c:v>1.5099999999999999E-5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572D-4D0D-9A12-672FD1D03EC4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[4]Sheet1!$D$1025:$DT$1025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1.5780769E-3</c:v>
                </c:pt>
                <c:pt idx="8">
                  <c:v>3.7095076000000001E-3</c:v>
                </c:pt>
                <c:pt idx="9">
                  <c:v>4.6304600000000003E-3</c:v>
                </c:pt>
                <c:pt idx="10">
                  <c:v>3.187437E-3</c:v>
                </c:pt>
                <c:pt idx="11">
                  <c:v>4.6700000000000002E-4</c:v>
                </c:pt>
                <c:pt idx="12">
                  <c:v>0</c:v>
                </c:pt>
                <c:pt idx="13">
                  <c:v>0</c:v>
                </c:pt>
                <c:pt idx="14">
                  <c:v>1.2300000000000001E-4</c:v>
                </c:pt>
                <c:pt idx="15">
                  <c:v>2.7592763999999999E-3</c:v>
                </c:pt>
                <c:pt idx="16">
                  <c:v>4.5765889999999998E-3</c:v>
                </c:pt>
                <c:pt idx="17">
                  <c:v>3.5943717000000001E-3</c:v>
                </c:pt>
                <c:pt idx="18">
                  <c:v>4.84E-4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2.1082656E-3</c:v>
                </c:pt>
                <c:pt idx="26">
                  <c:v>5.9530701999999996E-3</c:v>
                </c:pt>
                <c:pt idx="27">
                  <c:v>8.0720849999999997E-3</c:v>
                </c:pt>
                <c:pt idx="28">
                  <c:v>8.9474010000000007E-3</c:v>
                </c:pt>
                <c:pt idx="29">
                  <c:v>8.7074449999999994E-3</c:v>
                </c:pt>
                <c:pt idx="30">
                  <c:v>8.7926210000000005E-3</c:v>
                </c:pt>
                <c:pt idx="31">
                  <c:v>9.7632069999999994E-3</c:v>
                </c:pt>
                <c:pt idx="32">
                  <c:v>1.1481193000000001E-2</c:v>
                </c:pt>
                <c:pt idx="33">
                  <c:v>1.4717630000000001E-2</c:v>
                </c:pt>
                <c:pt idx="34">
                  <c:v>1.8834582999999998E-2</c:v>
                </c:pt>
                <c:pt idx="35">
                  <c:v>2.2840288E-2</c:v>
                </c:pt>
                <c:pt idx="36">
                  <c:v>2.5192972000000001E-2</c:v>
                </c:pt>
                <c:pt idx="37">
                  <c:v>2.5274848999999999E-2</c:v>
                </c:pt>
                <c:pt idx="38">
                  <c:v>2.3138651999999999E-2</c:v>
                </c:pt>
                <c:pt idx="39">
                  <c:v>2.005026E-2</c:v>
                </c:pt>
                <c:pt idx="40">
                  <c:v>1.7005445000000001E-2</c:v>
                </c:pt>
                <c:pt idx="41">
                  <c:v>1.4398241000000001E-2</c:v>
                </c:pt>
                <c:pt idx="42">
                  <c:v>1.3312655499999999E-2</c:v>
                </c:pt>
                <c:pt idx="43">
                  <c:v>1.5034178E-2</c:v>
                </c:pt>
                <c:pt idx="44">
                  <c:v>1.9722717000000001E-2</c:v>
                </c:pt>
                <c:pt idx="45">
                  <c:v>2.5558488000000001E-2</c:v>
                </c:pt>
                <c:pt idx="46">
                  <c:v>3.0042091E-2</c:v>
                </c:pt>
                <c:pt idx="47">
                  <c:v>3.1272143000000002E-2</c:v>
                </c:pt>
                <c:pt idx="48">
                  <c:v>2.9428503000000002E-2</c:v>
                </c:pt>
                <c:pt idx="49">
                  <c:v>2.5993895E-2</c:v>
                </c:pt>
                <c:pt idx="50">
                  <c:v>2.1984432000000002E-2</c:v>
                </c:pt>
                <c:pt idx="51">
                  <c:v>1.9404424E-2</c:v>
                </c:pt>
                <c:pt idx="52">
                  <c:v>1.8651899999999999E-2</c:v>
                </c:pt>
                <c:pt idx="53">
                  <c:v>1.8464000000000001E-2</c:v>
                </c:pt>
                <c:pt idx="54">
                  <c:v>1.748545E-2</c:v>
                </c:pt>
                <c:pt idx="55">
                  <c:v>1.6735710000000001E-2</c:v>
                </c:pt>
                <c:pt idx="56">
                  <c:v>1.8566079999999999E-2</c:v>
                </c:pt>
                <c:pt idx="57">
                  <c:v>2.3546172000000001E-2</c:v>
                </c:pt>
                <c:pt idx="58">
                  <c:v>2.9534195999999999E-2</c:v>
                </c:pt>
                <c:pt idx="59">
                  <c:v>3.3499066000000001E-2</c:v>
                </c:pt>
                <c:pt idx="60">
                  <c:v>3.3694420000000003E-2</c:v>
                </c:pt>
                <c:pt idx="61">
                  <c:v>3.1771750000000001E-2</c:v>
                </c:pt>
                <c:pt idx="62">
                  <c:v>2.9059722999999999E-2</c:v>
                </c:pt>
                <c:pt idx="63">
                  <c:v>2.5960322000000001E-2</c:v>
                </c:pt>
                <c:pt idx="64">
                  <c:v>2.2521187000000002E-2</c:v>
                </c:pt>
                <c:pt idx="65">
                  <c:v>2.1128858E-2</c:v>
                </c:pt>
                <c:pt idx="66">
                  <c:v>2.4921100000000002E-2</c:v>
                </c:pt>
                <c:pt idx="67">
                  <c:v>3.4498717999999998E-2</c:v>
                </c:pt>
                <c:pt idx="68">
                  <c:v>4.5785713999999998E-2</c:v>
                </c:pt>
                <c:pt idx="69">
                  <c:v>5.2199870000000002E-2</c:v>
                </c:pt>
                <c:pt idx="70">
                  <c:v>4.9709555000000002E-2</c:v>
                </c:pt>
                <c:pt idx="71">
                  <c:v>3.93499E-2</c:v>
                </c:pt>
                <c:pt idx="72">
                  <c:v>2.6187437000000001E-2</c:v>
                </c:pt>
                <c:pt idx="73">
                  <c:v>1.4909973E-2</c:v>
                </c:pt>
                <c:pt idx="74">
                  <c:v>7.5845755999999999E-3</c:v>
                </c:pt>
                <c:pt idx="75">
                  <c:v>3.4228314E-3</c:v>
                </c:pt>
                <c:pt idx="76">
                  <c:v>1.9344398000000001E-3</c:v>
                </c:pt>
                <c:pt idx="77">
                  <c:v>3.9886985999999999E-3</c:v>
                </c:pt>
                <c:pt idx="78">
                  <c:v>1.0020655999999999E-2</c:v>
                </c:pt>
                <c:pt idx="79">
                  <c:v>1.7159654E-2</c:v>
                </c:pt>
                <c:pt idx="80">
                  <c:v>2.0527179999999999E-2</c:v>
                </c:pt>
                <c:pt idx="81">
                  <c:v>1.7157324000000002E-2</c:v>
                </c:pt>
                <c:pt idx="82">
                  <c:v>7.9594839999999993E-3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5.5316454000000001E-3</c:v>
                </c:pt>
                <c:pt idx="90">
                  <c:v>1.1362863000000001E-2</c:v>
                </c:pt>
                <c:pt idx="91">
                  <c:v>1.6741447E-2</c:v>
                </c:pt>
                <c:pt idx="92">
                  <c:v>2.067277E-2</c:v>
                </c:pt>
                <c:pt idx="93">
                  <c:v>2.2985464000000001E-2</c:v>
                </c:pt>
                <c:pt idx="94">
                  <c:v>2.3882475E-2</c:v>
                </c:pt>
                <c:pt idx="95">
                  <c:v>2.3876517999999999E-2</c:v>
                </c:pt>
                <c:pt idx="96">
                  <c:v>2.4279098999999998E-2</c:v>
                </c:pt>
                <c:pt idx="97">
                  <c:v>2.4911104E-2</c:v>
                </c:pt>
                <c:pt idx="98">
                  <c:v>2.5418969999999999E-2</c:v>
                </c:pt>
                <c:pt idx="99">
                  <c:v>2.5324534999999999E-2</c:v>
                </c:pt>
                <c:pt idx="100">
                  <c:v>2.4518196999999999E-2</c:v>
                </c:pt>
                <c:pt idx="101">
                  <c:v>2.4028968000000001E-2</c:v>
                </c:pt>
                <c:pt idx="102">
                  <c:v>2.3578973E-2</c:v>
                </c:pt>
                <c:pt idx="103">
                  <c:v>2.3725890999999999E-2</c:v>
                </c:pt>
                <c:pt idx="104">
                  <c:v>2.3567800999999999E-2</c:v>
                </c:pt>
                <c:pt idx="105">
                  <c:v>2.3234497999999999E-2</c:v>
                </c:pt>
                <c:pt idx="106">
                  <c:v>2.2487811999999999E-2</c:v>
                </c:pt>
                <c:pt idx="107">
                  <c:v>2.1558096999999998E-2</c:v>
                </c:pt>
                <c:pt idx="108">
                  <c:v>1.9755381999999998E-2</c:v>
                </c:pt>
                <c:pt idx="109">
                  <c:v>1.7313492E-2</c:v>
                </c:pt>
                <c:pt idx="110">
                  <c:v>1.4786308E-2</c:v>
                </c:pt>
                <c:pt idx="111">
                  <c:v>1.5157932000000001E-2</c:v>
                </c:pt>
                <c:pt idx="112">
                  <c:v>1.2676892E-2</c:v>
                </c:pt>
                <c:pt idx="113">
                  <c:v>1.012478E-2</c:v>
                </c:pt>
                <c:pt idx="114">
                  <c:v>7.1348002999999998E-3</c:v>
                </c:pt>
                <c:pt idx="115">
                  <c:v>3.6423837000000001E-3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572D-4D0D-9A12-672FD1D03EC4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[4]Sheet1!$D$1026:$DT$1026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3.6699999999999998E-4</c:v>
                </c:pt>
                <c:pt idx="7">
                  <c:v>1.9081933E-3</c:v>
                </c:pt>
                <c:pt idx="8">
                  <c:v>3.7550069999999999E-3</c:v>
                </c:pt>
                <c:pt idx="9">
                  <c:v>4.4921696999999997E-3</c:v>
                </c:pt>
                <c:pt idx="10">
                  <c:v>2.9740639999999998E-3</c:v>
                </c:pt>
                <c:pt idx="11">
                  <c:v>2.9100000000000003E-4</c:v>
                </c:pt>
                <c:pt idx="12">
                  <c:v>0</c:v>
                </c:pt>
                <c:pt idx="13">
                  <c:v>0</c:v>
                </c:pt>
                <c:pt idx="14">
                  <c:v>3.0499999999999999E-4</c:v>
                </c:pt>
                <c:pt idx="15">
                  <c:v>3.1972143E-3</c:v>
                </c:pt>
                <c:pt idx="16">
                  <c:v>5.2340616999999997E-3</c:v>
                </c:pt>
                <c:pt idx="17">
                  <c:v>4.2984866999999996E-3</c:v>
                </c:pt>
                <c:pt idx="18">
                  <c:v>1.0651737E-3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1.9440387E-3</c:v>
                </c:pt>
                <c:pt idx="26">
                  <c:v>6.124801E-3</c:v>
                </c:pt>
                <c:pt idx="27">
                  <c:v>8.4584510000000005E-3</c:v>
                </c:pt>
                <c:pt idx="28">
                  <c:v>9.3650560000000001E-3</c:v>
                </c:pt>
                <c:pt idx="29">
                  <c:v>8.9997649999999998E-3</c:v>
                </c:pt>
                <c:pt idx="30">
                  <c:v>8.9565970000000002E-3</c:v>
                </c:pt>
                <c:pt idx="31">
                  <c:v>9.8967220000000002E-3</c:v>
                </c:pt>
                <c:pt idx="32">
                  <c:v>1.1656776000000001E-2</c:v>
                </c:pt>
                <c:pt idx="33">
                  <c:v>1.4927210999999999E-2</c:v>
                </c:pt>
                <c:pt idx="34">
                  <c:v>1.9025771E-2</c:v>
                </c:pt>
                <c:pt idx="35">
                  <c:v>2.2979934E-2</c:v>
                </c:pt>
                <c:pt idx="36">
                  <c:v>2.5279446000000001E-2</c:v>
                </c:pt>
                <c:pt idx="37">
                  <c:v>2.5340901999999998E-2</c:v>
                </c:pt>
                <c:pt idx="38">
                  <c:v>2.3250427000000001E-2</c:v>
                </c:pt>
                <c:pt idx="39">
                  <c:v>2.0244262999999998E-2</c:v>
                </c:pt>
                <c:pt idx="40">
                  <c:v>1.7265098E-2</c:v>
                </c:pt>
                <c:pt idx="41">
                  <c:v>1.4564838E-2</c:v>
                </c:pt>
                <c:pt idx="42">
                  <c:v>1.3232346000000001E-2</c:v>
                </c:pt>
                <c:pt idx="43">
                  <c:v>1.4719118999999999E-2</c:v>
                </c:pt>
                <c:pt idx="44">
                  <c:v>1.9328265000000001E-2</c:v>
                </c:pt>
                <c:pt idx="45">
                  <c:v>2.5255306000000002E-2</c:v>
                </c:pt>
                <c:pt idx="46">
                  <c:v>2.9899077E-2</c:v>
                </c:pt>
                <c:pt idx="47">
                  <c:v>3.127605E-2</c:v>
                </c:pt>
                <c:pt idx="48">
                  <c:v>2.9590915999999998E-2</c:v>
                </c:pt>
                <c:pt idx="49">
                  <c:v>2.6344579E-2</c:v>
                </c:pt>
                <c:pt idx="50">
                  <c:v>2.2435296E-2</c:v>
                </c:pt>
                <c:pt idx="51">
                  <c:v>1.9760000999999999E-2</c:v>
                </c:pt>
                <c:pt idx="52">
                  <c:v>1.8761483999999998E-2</c:v>
                </c:pt>
                <c:pt idx="53">
                  <c:v>1.8305565999999999E-2</c:v>
                </c:pt>
                <c:pt idx="54">
                  <c:v>1.7139702999999999E-2</c:v>
                </c:pt>
                <c:pt idx="55">
                  <c:v>1.6267784E-2</c:v>
                </c:pt>
                <c:pt idx="56">
                  <c:v>1.7998975E-2</c:v>
                </c:pt>
                <c:pt idx="57">
                  <c:v>2.2920676000000001E-2</c:v>
                </c:pt>
                <c:pt idx="58">
                  <c:v>2.9005271999999999E-2</c:v>
                </c:pt>
                <c:pt idx="59">
                  <c:v>3.3284123999999998E-2</c:v>
                </c:pt>
                <c:pt idx="60">
                  <c:v>3.3896137E-2</c:v>
                </c:pt>
                <c:pt idx="61">
                  <c:v>3.2301879999999998E-2</c:v>
                </c:pt>
                <c:pt idx="62">
                  <c:v>2.9677918000000001E-2</c:v>
                </c:pt>
                <c:pt idx="63">
                  <c:v>2.6422752000000001E-2</c:v>
                </c:pt>
                <c:pt idx="64">
                  <c:v>2.2702018000000001E-2</c:v>
                </c:pt>
                <c:pt idx="65">
                  <c:v>2.0993048E-2</c:v>
                </c:pt>
                <c:pt idx="66">
                  <c:v>2.4557902999999999E-2</c:v>
                </c:pt>
                <c:pt idx="67">
                  <c:v>3.4134522E-2</c:v>
                </c:pt>
                <c:pt idx="68">
                  <c:v>4.5710283999999997E-2</c:v>
                </c:pt>
                <c:pt idx="69">
                  <c:v>5.2573670000000003E-2</c:v>
                </c:pt>
                <c:pt idx="70">
                  <c:v>5.0420407E-2</c:v>
                </c:pt>
                <c:pt idx="71">
                  <c:v>4.0085900000000001E-2</c:v>
                </c:pt>
                <c:pt idx="72">
                  <c:v>2.6669838000000001E-2</c:v>
                </c:pt>
                <c:pt idx="73">
                  <c:v>1.5045265E-2</c:v>
                </c:pt>
                <c:pt idx="74">
                  <c:v>7.4911322000000002E-3</c:v>
                </c:pt>
                <c:pt idx="75">
                  <c:v>3.2978746999999999E-3</c:v>
                </c:pt>
                <c:pt idx="76">
                  <c:v>1.9530347E-3</c:v>
                </c:pt>
                <c:pt idx="77">
                  <c:v>4.2461916000000001E-3</c:v>
                </c:pt>
                <c:pt idx="78">
                  <c:v>1.0494451E-2</c:v>
                </c:pt>
                <c:pt idx="79">
                  <c:v>1.7675366000000001E-2</c:v>
                </c:pt>
                <c:pt idx="80">
                  <c:v>2.0826188999999998E-2</c:v>
                </c:pt>
                <c:pt idx="81">
                  <c:v>1.7048672000000001E-2</c:v>
                </c:pt>
                <c:pt idx="82">
                  <c:v>7.4757679999999998E-3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5.9038093E-3</c:v>
                </c:pt>
                <c:pt idx="90">
                  <c:v>1.1746024000000001E-2</c:v>
                </c:pt>
                <c:pt idx="91">
                  <c:v>1.7164329999999998E-2</c:v>
                </c:pt>
                <c:pt idx="92">
                  <c:v>2.1117460000000001E-2</c:v>
                </c:pt>
                <c:pt idx="93">
                  <c:v>2.3426373E-2</c:v>
                </c:pt>
                <c:pt idx="94">
                  <c:v>2.428613E-2</c:v>
                </c:pt>
                <c:pt idx="95">
                  <c:v>2.4214336999999999E-2</c:v>
                </c:pt>
                <c:pt idx="96">
                  <c:v>2.4548351999999999E-2</c:v>
                </c:pt>
                <c:pt idx="97">
                  <c:v>2.5093384E-2</c:v>
                </c:pt>
                <c:pt idx="98">
                  <c:v>2.5519742000000002E-2</c:v>
                </c:pt>
                <c:pt idx="99">
                  <c:v>2.5344263999999998E-2</c:v>
                </c:pt>
                <c:pt idx="100">
                  <c:v>2.4468710000000001E-2</c:v>
                </c:pt>
                <c:pt idx="101">
                  <c:v>2.3953333E-2</c:v>
                </c:pt>
                <c:pt idx="102">
                  <c:v>2.345968E-2</c:v>
                </c:pt>
                <c:pt idx="103">
                  <c:v>2.3590640999999999E-2</c:v>
                </c:pt>
                <c:pt idx="104">
                  <c:v>2.3425324000000001E-2</c:v>
                </c:pt>
                <c:pt idx="105">
                  <c:v>2.3091072000000001E-2</c:v>
                </c:pt>
                <c:pt idx="106">
                  <c:v>2.2348784E-2</c:v>
                </c:pt>
                <c:pt idx="107">
                  <c:v>2.1422446000000001E-2</c:v>
                </c:pt>
                <c:pt idx="108">
                  <c:v>1.9632951999999999E-2</c:v>
                </c:pt>
                <c:pt idx="109">
                  <c:v>1.7201541000000001E-2</c:v>
                </c:pt>
                <c:pt idx="110">
                  <c:v>1.4682094999999999E-2</c:v>
                </c:pt>
                <c:pt idx="111">
                  <c:v>1.4979892E-2</c:v>
                </c:pt>
                <c:pt idx="112">
                  <c:v>1.2453699E-2</c:v>
                </c:pt>
                <c:pt idx="113">
                  <c:v>9.8395099999999992E-3</c:v>
                </c:pt>
                <c:pt idx="114">
                  <c:v>6.7744195E-3</c:v>
                </c:pt>
                <c:pt idx="115">
                  <c:v>3.2036999999999999E-3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572D-4D0D-9A12-672FD1D03EC4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[4]Sheet1!$D$1027:$DT$1027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1.76E-4</c:v>
                </c:pt>
                <c:pt idx="7">
                  <c:v>1.8006634E-3</c:v>
                </c:pt>
                <c:pt idx="8">
                  <c:v>3.7132176000000002E-3</c:v>
                </c:pt>
                <c:pt idx="9">
                  <c:v>4.4209139999999997E-3</c:v>
                </c:pt>
                <c:pt idx="10">
                  <c:v>2.8351470000000001E-3</c:v>
                </c:pt>
                <c:pt idx="11">
                  <c:v>1.01E-4</c:v>
                </c:pt>
                <c:pt idx="12">
                  <c:v>0</c:v>
                </c:pt>
                <c:pt idx="13">
                  <c:v>0</c:v>
                </c:pt>
                <c:pt idx="14">
                  <c:v>2.0599999999999999E-4</c:v>
                </c:pt>
                <c:pt idx="15">
                  <c:v>3.1413040000000001E-3</c:v>
                </c:pt>
                <c:pt idx="16">
                  <c:v>5.2215289999999999E-3</c:v>
                </c:pt>
                <c:pt idx="17">
                  <c:v>4.3248480000000001E-3</c:v>
                </c:pt>
                <c:pt idx="18">
                  <c:v>1.0604989000000001E-3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1.8801139E-3</c:v>
                </c:pt>
                <c:pt idx="26">
                  <c:v>6.1185053000000003E-3</c:v>
                </c:pt>
                <c:pt idx="27">
                  <c:v>8.4812029999999997E-3</c:v>
                </c:pt>
                <c:pt idx="28">
                  <c:v>9.4297189999999996E-3</c:v>
                </c:pt>
                <c:pt idx="29">
                  <c:v>9.1715430000000008E-3</c:v>
                </c:pt>
                <c:pt idx="30">
                  <c:v>9.2228439999999991E-3</c:v>
                </c:pt>
                <c:pt idx="31">
                  <c:v>1.0170985E-2</c:v>
                </c:pt>
                <c:pt idx="32">
                  <c:v>1.1850649E-2</c:v>
                </c:pt>
                <c:pt idx="33">
                  <c:v>1.505303E-2</c:v>
                </c:pt>
                <c:pt idx="34">
                  <c:v>1.9163873000000001E-2</c:v>
                </c:pt>
                <c:pt idx="35">
                  <c:v>2.3186589000000001E-2</c:v>
                </c:pt>
                <c:pt idx="36">
                  <c:v>2.554414E-2</c:v>
                </c:pt>
                <c:pt idx="37">
                  <c:v>2.5566729E-2</c:v>
                </c:pt>
                <c:pt idx="38">
                  <c:v>2.3416359000000001E-2</c:v>
                </c:pt>
                <c:pt idx="39">
                  <c:v>2.0347374000000001E-2</c:v>
                </c:pt>
                <c:pt idx="40">
                  <c:v>1.7330274E-2</c:v>
                </c:pt>
                <c:pt idx="41">
                  <c:v>1.4670252999999999E-2</c:v>
                </c:pt>
                <c:pt idx="42">
                  <c:v>1.34276785E-2</c:v>
                </c:pt>
                <c:pt idx="43">
                  <c:v>1.5005591E-2</c:v>
                </c:pt>
                <c:pt idx="44">
                  <c:v>1.9689634000000001E-2</c:v>
                </c:pt>
                <c:pt idx="45">
                  <c:v>2.5643750999999999E-2</c:v>
                </c:pt>
                <c:pt idx="46">
                  <c:v>3.0291114000000001E-2</c:v>
                </c:pt>
                <c:pt idx="47">
                  <c:v>3.1643659999999997E-2</c:v>
                </c:pt>
                <c:pt idx="48">
                  <c:v>2.9868045999999999E-2</c:v>
                </c:pt>
                <c:pt idx="49">
                  <c:v>2.6466633999999999E-2</c:v>
                </c:pt>
                <c:pt idx="50">
                  <c:v>2.2414982E-2</c:v>
                </c:pt>
                <c:pt idx="51">
                  <c:v>1.9668706000000001E-2</c:v>
                </c:pt>
                <c:pt idx="52">
                  <c:v>1.8737843000000001E-2</c:v>
                </c:pt>
                <c:pt idx="53">
                  <c:v>1.8426149999999999E-2</c:v>
                </c:pt>
                <c:pt idx="54">
                  <c:v>1.7368479999999999E-2</c:v>
                </c:pt>
                <c:pt idx="55">
                  <c:v>1.6500423E-2</c:v>
                </c:pt>
                <c:pt idx="56">
                  <c:v>1.8131291000000001E-2</c:v>
                </c:pt>
                <c:pt idx="57">
                  <c:v>2.2920902999999999E-2</c:v>
                </c:pt>
                <c:pt idx="58">
                  <c:v>2.8923348000000002E-2</c:v>
                </c:pt>
                <c:pt idx="59">
                  <c:v>3.3189469999999999E-2</c:v>
                </c:pt>
                <c:pt idx="60">
                  <c:v>3.3800499999999997E-2</c:v>
                </c:pt>
                <c:pt idx="61">
                  <c:v>3.2234183999999999E-2</c:v>
                </c:pt>
                <c:pt idx="62">
                  <c:v>2.9674896999999999E-2</c:v>
                </c:pt>
                <c:pt idx="63">
                  <c:v>2.6558990000000001E-2</c:v>
                </c:pt>
                <c:pt idx="64">
                  <c:v>2.3040333999999999E-2</c:v>
                </c:pt>
                <c:pt idx="65">
                  <c:v>2.156243E-2</c:v>
                </c:pt>
                <c:pt idx="66">
                  <c:v>2.5267456000000001E-2</c:v>
                </c:pt>
                <c:pt idx="67">
                  <c:v>3.4806891999999999E-2</c:v>
                </c:pt>
                <c:pt idx="68">
                  <c:v>4.6178869999999997E-2</c:v>
                </c:pt>
                <c:pt idx="69">
                  <c:v>5.2777839999999999E-2</c:v>
                </c:pt>
                <c:pt idx="70">
                  <c:v>5.0428633E-2</c:v>
                </c:pt>
                <c:pt idx="71">
                  <c:v>4.0000689999999998E-2</c:v>
                </c:pt>
                <c:pt idx="72">
                  <c:v>2.6561267999999999E-2</c:v>
                </c:pt>
                <c:pt idx="73">
                  <c:v>1.4923304E-2</c:v>
                </c:pt>
                <c:pt idx="74">
                  <c:v>7.3975394E-3</c:v>
                </c:pt>
                <c:pt idx="75">
                  <c:v>3.2555679999999999E-3</c:v>
                </c:pt>
                <c:pt idx="76">
                  <c:v>1.926599E-3</c:v>
                </c:pt>
                <c:pt idx="77">
                  <c:v>4.1510873E-3</c:v>
                </c:pt>
                <c:pt idx="78">
                  <c:v>1.0316242E-2</c:v>
                </c:pt>
                <c:pt idx="79">
                  <c:v>1.7532056000000001E-2</c:v>
                </c:pt>
                <c:pt idx="80">
                  <c:v>2.0900385E-2</c:v>
                </c:pt>
                <c:pt idx="81">
                  <c:v>1.7417855999999999E-2</c:v>
                </c:pt>
                <c:pt idx="82">
                  <c:v>8.0427980000000003E-3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5.3599880000000004E-3</c:v>
                </c:pt>
                <c:pt idx="90">
                  <c:v>1.1373047000000001E-2</c:v>
                </c:pt>
                <c:pt idx="91">
                  <c:v>1.7034535999999999E-2</c:v>
                </c:pt>
                <c:pt idx="92">
                  <c:v>2.1207815000000001E-2</c:v>
                </c:pt>
                <c:pt idx="93">
                  <c:v>2.3697289999999999E-2</c:v>
                </c:pt>
                <c:pt idx="94">
                  <c:v>2.469932E-2</c:v>
                </c:pt>
                <c:pt idx="95">
                  <c:v>2.4686686999999999E-2</c:v>
                </c:pt>
                <c:pt idx="96">
                  <c:v>2.5018210999999999E-2</c:v>
                </c:pt>
                <c:pt idx="97">
                  <c:v>2.5535695000000001E-2</c:v>
                </c:pt>
                <c:pt idx="98">
                  <c:v>2.5915121999999999E-2</c:v>
                </c:pt>
                <c:pt idx="99">
                  <c:v>2.5691334E-2</c:v>
                </c:pt>
                <c:pt idx="100">
                  <c:v>2.4771000000000001E-2</c:v>
                </c:pt>
                <c:pt idx="101">
                  <c:v>2.4279249999999999E-2</c:v>
                </c:pt>
                <c:pt idx="102">
                  <c:v>2.3707235E-2</c:v>
                </c:pt>
                <c:pt idx="103">
                  <c:v>2.3743213999999999E-2</c:v>
                </c:pt>
                <c:pt idx="104">
                  <c:v>2.3488399E-2</c:v>
                </c:pt>
                <c:pt idx="105">
                  <c:v>2.3072723E-2</c:v>
                </c:pt>
                <c:pt idx="106">
                  <c:v>2.2259938E-2</c:v>
                </c:pt>
                <c:pt idx="107">
                  <c:v>2.1266593E-2</c:v>
                </c:pt>
                <c:pt idx="108">
                  <c:v>1.9435588E-2</c:v>
                </c:pt>
                <c:pt idx="109">
                  <c:v>1.6977216999999999E-2</c:v>
                </c:pt>
                <c:pt idx="110">
                  <c:v>1.4435513000000001E-2</c:v>
                </c:pt>
                <c:pt idx="111">
                  <c:v>1.47518115E-2</c:v>
                </c:pt>
                <c:pt idx="112">
                  <c:v>1.2237174E-2</c:v>
                </c:pt>
                <c:pt idx="113">
                  <c:v>9.6495250000000008E-3</c:v>
                </c:pt>
                <c:pt idx="114">
                  <c:v>6.6142314999999997E-3</c:v>
                </c:pt>
                <c:pt idx="115">
                  <c:v>3.0683289999999998E-3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572D-4D0D-9A12-672FD1D03EC4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[4]Sheet1!$D$1028:$DT$1028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2.22E-4</c:v>
                </c:pt>
                <c:pt idx="7">
                  <c:v>1.8541375E-3</c:v>
                </c:pt>
                <c:pt idx="8">
                  <c:v>3.7857730000000001E-3</c:v>
                </c:pt>
                <c:pt idx="9">
                  <c:v>4.5206224999999999E-3</c:v>
                </c:pt>
                <c:pt idx="10">
                  <c:v>2.8499317999999998E-3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3.6300000000000001E-5</c:v>
                </c:pt>
                <c:pt idx="15">
                  <c:v>3.1319726E-3</c:v>
                </c:pt>
                <c:pt idx="16">
                  <c:v>5.3420756000000002E-3</c:v>
                </c:pt>
                <c:pt idx="17">
                  <c:v>4.5343134999999996E-3</c:v>
                </c:pt>
                <c:pt idx="18">
                  <c:v>1.3597371E-3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1.6655993999999999E-3</c:v>
                </c:pt>
                <c:pt idx="26">
                  <c:v>5.9601115000000003E-3</c:v>
                </c:pt>
                <c:pt idx="27">
                  <c:v>8.4539039999999999E-3</c:v>
                </c:pt>
                <c:pt idx="28">
                  <c:v>9.5202940000000003E-3</c:v>
                </c:pt>
                <c:pt idx="29">
                  <c:v>9.3085760000000007E-3</c:v>
                </c:pt>
                <c:pt idx="30">
                  <c:v>9.3520549999999997E-3</c:v>
                </c:pt>
                <c:pt idx="31">
                  <c:v>1.0284061000000001E-2</c:v>
                </c:pt>
                <c:pt idx="32">
                  <c:v>1.1950143E-2</c:v>
                </c:pt>
                <c:pt idx="33">
                  <c:v>1.5136521E-2</c:v>
                </c:pt>
                <c:pt idx="34">
                  <c:v>1.9196075999999999E-2</c:v>
                </c:pt>
                <c:pt idx="35">
                  <c:v>2.3192991999999999E-2</c:v>
                </c:pt>
                <c:pt idx="36">
                  <c:v>2.5581315E-2</c:v>
                </c:pt>
                <c:pt idx="37">
                  <c:v>2.5739772000000001E-2</c:v>
                </c:pt>
                <c:pt idx="38">
                  <c:v>2.3702849000000002E-2</c:v>
                </c:pt>
                <c:pt idx="39">
                  <c:v>2.0689190999999999E-2</c:v>
                </c:pt>
                <c:pt idx="40">
                  <c:v>1.763957E-2</c:v>
                </c:pt>
                <c:pt idx="41">
                  <c:v>1.488128E-2</c:v>
                </c:pt>
                <c:pt idx="42">
                  <c:v>1.3472959E-2</c:v>
                </c:pt>
                <c:pt idx="43">
                  <c:v>1.4821116E-2</c:v>
                </c:pt>
                <c:pt idx="44">
                  <c:v>1.9259976000000002E-2</c:v>
                </c:pt>
                <c:pt idx="45">
                  <c:v>2.5068155000000002E-2</c:v>
                </c:pt>
                <c:pt idx="46">
                  <c:v>2.9705764999999999E-2</c:v>
                </c:pt>
                <c:pt idx="47">
                  <c:v>3.1111632E-2</c:v>
                </c:pt>
                <c:pt idx="48">
                  <c:v>2.9402313999999999E-2</c:v>
                </c:pt>
                <c:pt idx="49">
                  <c:v>2.6096560000000001E-2</c:v>
                </c:pt>
                <c:pt idx="50">
                  <c:v>2.2214536999999999E-2</c:v>
                </c:pt>
                <c:pt idx="51">
                  <c:v>1.9708743000000001E-2</c:v>
                </c:pt>
                <c:pt idx="52">
                  <c:v>1.8957252000000001E-2</c:v>
                </c:pt>
                <c:pt idx="53">
                  <c:v>1.8667202000000001E-2</c:v>
                </c:pt>
                <c:pt idx="54">
                  <c:v>1.7518852000000001E-2</c:v>
                </c:pt>
                <c:pt idx="55">
                  <c:v>1.6576067999999999E-2</c:v>
                </c:pt>
                <c:pt idx="56">
                  <c:v>1.8198801000000001E-2</c:v>
                </c:pt>
                <c:pt idx="57">
                  <c:v>2.3017428999999999E-2</c:v>
                </c:pt>
                <c:pt idx="58">
                  <c:v>2.8984550000000001E-2</c:v>
                </c:pt>
                <c:pt idx="59">
                  <c:v>3.3096932000000003E-2</c:v>
                </c:pt>
                <c:pt idx="60">
                  <c:v>3.3522773999999998E-2</c:v>
                </c:pt>
                <c:pt idx="61">
                  <c:v>3.1844619999999997E-2</c:v>
                </c:pt>
                <c:pt idx="62">
                  <c:v>2.9349285999999999E-2</c:v>
                </c:pt>
                <c:pt idx="63">
                  <c:v>2.6440574000000001E-2</c:v>
                </c:pt>
                <c:pt idx="64">
                  <c:v>2.3122706E-2</c:v>
                </c:pt>
                <c:pt idx="65">
                  <c:v>2.1696685E-2</c:v>
                </c:pt>
                <c:pt idx="66">
                  <c:v>2.5286412000000001E-2</c:v>
                </c:pt>
                <c:pt idx="67">
                  <c:v>3.4625719999999999E-2</c:v>
                </c:pt>
                <c:pt idx="68">
                  <c:v>4.5790240000000003E-2</c:v>
                </c:pt>
                <c:pt idx="69">
                  <c:v>5.2208810000000001E-2</c:v>
                </c:pt>
                <c:pt idx="70">
                  <c:v>4.9731369999999997E-2</c:v>
                </c:pt>
                <c:pt idx="71">
                  <c:v>3.9274200000000002E-2</c:v>
                </c:pt>
                <c:pt idx="72">
                  <c:v>2.5927059999999998E-2</c:v>
                </c:pt>
                <c:pt idx="73">
                  <c:v>1.4503524E-2</c:v>
                </c:pt>
                <c:pt idx="74">
                  <c:v>7.2093360000000002E-3</c:v>
                </c:pt>
                <c:pt idx="75">
                  <c:v>3.2887049999999998E-3</c:v>
                </c:pt>
                <c:pt idx="76">
                  <c:v>2.184582E-3</c:v>
                </c:pt>
                <c:pt idx="77">
                  <c:v>4.6083770000000003E-3</c:v>
                </c:pt>
                <c:pt idx="78">
                  <c:v>1.0845085000000001E-2</c:v>
                </c:pt>
                <c:pt idx="79">
                  <c:v>1.7925297999999999E-2</c:v>
                </c:pt>
                <c:pt idx="80">
                  <c:v>2.0987874E-2</c:v>
                </c:pt>
                <c:pt idx="81">
                  <c:v>1.7187226999999999E-2</c:v>
                </c:pt>
                <c:pt idx="82">
                  <c:v>7.6145604000000004E-3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5.6921360000000004E-3</c:v>
                </c:pt>
                <c:pt idx="90">
                  <c:v>1.1527340000000001E-2</c:v>
                </c:pt>
                <c:pt idx="91">
                  <c:v>1.6941732000000001E-2</c:v>
                </c:pt>
                <c:pt idx="92">
                  <c:v>2.0929877E-2</c:v>
                </c:pt>
                <c:pt idx="93">
                  <c:v>2.3299706999999999E-2</c:v>
                </c:pt>
                <c:pt idx="94">
                  <c:v>2.4250319999999999E-2</c:v>
                </c:pt>
                <c:pt idx="95">
                  <c:v>2.430655E-2</c:v>
                </c:pt>
                <c:pt idx="96">
                  <c:v>2.4789901E-2</c:v>
                </c:pt>
                <c:pt idx="97">
                  <c:v>2.5482979999999999E-2</c:v>
                </c:pt>
                <c:pt idx="98">
                  <c:v>2.6020181999999999E-2</c:v>
                </c:pt>
                <c:pt idx="99">
                  <c:v>2.5912392999999999E-2</c:v>
                </c:pt>
                <c:pt idx="100">
                  <c:v>2.5053712999999998E-2</c:v>
                </c:pt>
                <c:pt idx="101">
                  <c:v>2.4491828E-2</c:v>
                </c:pt>
                <c:pt idx="102">
                  <c:v>2.3922033999999998E-2</c:v>
                </c:pt>
                <c:pt idx="103">
                  <c:v>2.3947630000000001E-2</c:v>
                </c:pt>
                <c:pt idx="104">
                  <c:v>2.3659289E-2</c:v>
                </c:pt>
                <c:pt idx="105">
                  <c:v>2.3190947E-2</c:v>
                </c:pt>
                <c:pt idx="106">
                  <c:v>2.2312327999999999E-2</c:v>
                </c:pt>
                <c:pt idx="107">
                  <c:v>2.126695E-2</c:v>
                </c:pt>
                <c:pt idx="108">
                  <c:v>1.9357038999999999E-2</c:v>
                </c:pt>
                <c:pt idx="109">
                  <c:v>1.6828427E-2</c:v>
                </c:pt>
                <c:pt idx="110">
                  <c:v>1.4242464999999999E-2</c:v>
                </c:pt>
                <c:pt idx="111">
                  <c:v>1.4533816999999999E-2</c:v>
                </c:pt>
                <c:pt idx="112">
                  <c:v>1.2014639000000001E-2</c:v>
                </c:pt>
                <c:pt idx="113">
                  <c:v>9.4400899999999999E-3</c:v>
                </c:pt>
                <c:pt idx="114">
                  <c:v>6.4380640000000003E-3</c:v>
                </c:pt>
                <c:pt idx="115">
                  <c:v>2.9398295999999999E-3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572D-4D0D-9A12-672FD1D03EC4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[4]Sheet1!$D$1029:$DT$1029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1.92E-4</c:v>
                </c:pt>
                <c:pt idx="7">
                  <c:v>1.8920616E-3</c:v>
                </c:pt>
                <c:pt idx="8">
                  <c:v>3.8859362000000001E-3</c:v>
                </c:pt>
                <c:pt idx="9">
                  <c:v>4.6155322000000004E-3</c:v>
                </c:pt>
                <c:pt idx="10">
                  <c:v>2.9138138000000002E-3</c:v>
                </c:pt>
                <c:pt idx="11">
                  <c:v>2.9500000000000001E-6</c:v>
                </c:pt>
                <c:pt idx="12">
                  <c:v>0</c:v>
                </c:pt>
                <c:pt idx="13">
                  <c:v>0</c:v>
                </c:pt>
                <c:pt idx="14">
                  <c:v>1.0900000000000001E-4</c:v>
                </c:pt>
                <c:pt idx="15">
                  <c:v>3.2700877999999999E-3</c:v>
                </c:pt>
                <c:pt idx="16">
                  <c:v>5.5164754999999996E-3</c:v>
                </c:pt>
                <c:pt idx="17">
                  <c:v>4.6473662000000001E-3</c:v>
                </c:pt>
                <c:pt idx="18">
                  <c:v>1.3430323E-3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1.9674555000000001E-3</c:v>
                </c:pt>
                <c:pt idx="26">
                  <c:v>6.2329867000000001E-3</c:v>
                </c:pt>
                <c:pt idx="27">
                  <c:v>8.5572849999999995E-3</c:v>
                </c:pt>
                <c:pt idx="28">
                  <c:v>9.4635009999999992E-3</c:v>
                </c:pt>
                <c:pt idx="29">
                  <c:v>9.1740669999999993E-3</c:v>
                </c:pt>
                <c:pt idx="30">
                  <c:v>9.2407735000000005E-3</c:v>
                </c:pt>
                <c:pt idx="31">
                  <c:v>1.0231855999999999E-2</c:v>
                </c:pt>
                <c:pt idx="32">
                  <c:v>1.1934719999999999E-2</c:v>
                </c:pt>
                <c:pt idx="33">
                  <c:v>1.5129788999999999E-2</c:v>
                </c:pt>
                <c:pt idx="34">
                  <c:v>1.9177779999999998E-2</c:v>
                </c:pt>
                <c:pt idx="35">
                  <c:v>2.3138221E-2</c:v>
                </c:pt>
                <c:pt idx="36">
                  <c:v>2.5483232000000001E-2</c:v>
                </c:pt>
                <c:pt idx="37">
                  <c:v>2.5564995E-2</c:v>
                </c:pt>
                <c:pt idx="38">
                  <c:v>2.3468636000000001E-2</c:v>
                </c:pt>
                <c:pt idx="39">
                  <c:v>2.0437937E-2</c:v>
                </c:pt>
                <c:pt idx="40">
                  <c:v>1.7403115E-2</c:v>
                </c:pt>
                <c:pt idx="41">
                  <c:v>1.4688240999999999E-2</c:v>
                </c:pt>
                <c:pt idx="42">
                  <c:v>1.337298E-2</c:v>
                </c:pt>
                <c:pt idx="43">
                  <c:v>1.491106E-2</c:v>
                </c:pt>
                <c:pt idx="44">
                  <c:v>1.96285E-2</c:v>
                </c:pt>
                <c:pt idx="45">
                  <c:v>2.5713505000000001E-2</c:v>
                </c:pt>
                <c:pt idx="46">
                  <c:v>3.0513814E-2</c:v>
                </c:pt>
                <c:pt idx="47">
                  <c:v>3.1904153999999997E-2</c:v>
                </c:pt>
                <c:pt idx="48">
                  <c:v>3.0016415000000001E-2</c:v>
                </c:pt>
                <c:pt idx="49">
                  <c:v>2.6401642999999999E-2</c:v>
                </c:pt>
                <c:pt idx="50">
                  <c:v>2.2185654999999999E-2</c:v>
                </c:pt>
                <c:pt idx="51">
                  <c:v>1.9422182999999999E-2</c:v>
                </c:pt>
                <c:pt idx="52">
                  <c:v>1.8567935000000001E-2</c:v>
                </c:pt>
                <c:pt idx="53">
                  <c:v>1.8312149E-2</c:v>
                </c:pt>
                <c:pt idx="54">
                  <c:v>1.7236028E-2</c:v>
                </c:pt>
                <c:pt idx="55">
                  <c:v>1.6316844E-2</c:v>
                </c:pt>
                <c:pt idx="56">
                  <c:v>1.7903153000000002E-2</c:v>
                </c:pt>
                <c:pt idx="57">
                  <c:v>2.2711523000000001E-2</c:v>
                </c:pt>
                <c:pt idx="58">
                  <c:v>2.8766186999999999E-2</c:v>
                </c:pt>
                <c:pt idx="59">
                  <c:v>3.3102565E-2</c:v>
                </c:pt>
                <c:pt idx="60">
                  <c:v>3.379443E-2</c:v>
                </c:pt>
                <c:pt idx="61">
                  <c:v>3.2274507000000001E-2</c:v>
                </c:pt>
                <c:pt idx="62">
                  <c:v>2.9723820000000001E-2</c:v>
                </c:pt>
                <c:pt idx="63">
                  <c:v>2.6588186999999999E-2</c:v>
                </c:pt>
                <c:pt idx="64">
                  <c:v>2.3011872999999999E-2</c:v>
                </c:pt>
                <c:pt idx="65">
                  <c:v>2.1456309999999999E-2</c:v>
                </c:pt>
                <c:pt idx="66">
                  <c:v>2.5070246000000001E-2</c:v>
                </c:pt>
                <c:pt idx="67">
                  <c:v>3.4514334000000001E-2</c:v>
                </c:pt>
                <c:pt idx="68">
                  <c:v>4.578546E-2</c:v>
                </c:pt>
                <c:pt idx="69">
                  <c:v>5.2318469999999999E-2</c:v>
                </c:pt>
                <c:pt idx="70">
                  <c:v>5.0014893999999997E-2</c:v>
                </c:pt>
                <c:pt idx="71">
                  <c:v>3.9778143000000002E-2</c:v>
                </c:pt>
                <c:pt idx="72">
                  <c:v>2.6582660000000001E-2</c:v>
                </c:pt>
                <c:pt idx="73">
                  <c:v>1.5101526000000001E-2</c:v>
                </c:pt>
                <c:pt idx="74">
                  <c:v>7.4938510000000002E-3</c:v>
                </c:pt>
                <c:pt idx="75">
                  <c:v>3.1034264E-3</c:v>
                </c:pt>
                <c:pt idx="76">
                  <c:v>1.5684695E-3</c:v>
                </c:pt>
                <c:pt idx="77">
                  <c:v>3.8203017000000001E-3</c:v>
                </c:pt>
                <c:pt idx="78">
                  <c:v>1.0234937E-2</c:v>
                </c:pt>
                <c:pt idx="79">
                  <c:v>1.772547E-2</c:v>
                </c:pt>
                <c:pt idx="80">
                  <c:v>2.1161037000000001E-2</c:v>
                </c:pt>
                <c:pt idx="81">
                  <c:v>1.7531179000000001E-2</c:v>
                </c:pt>
                <c:pt idx="82">
                  <c:v>7.9381279999999992E-3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5.5161790000000004E-3</c:v>
                </c:pt>
                <c:pt idx="90">
                  <c:v>1.1487626000000001E-2</c:v>
                </c:pt>
                <c:pt idx="91">
                  <c:v>1.7065675999999998E-2</c:v>
                </c:pt>
                <c:pt idx="92">
                  <c:v>2.1236130999999998E-2</c:v>
                </c:pt>
                <c:pt idx="93">
                  <c:v>2.3768745000000001E-2</c:v>
                </c:pt>
                <c:pt idx="94">
                  <c:v>2.4828874000000001E-2</c:v>
                </c:pt>
                <c:pt idx="95">
                  <c:v>2.4913633000000001E-2</c:v>
                </c:pt>
                <c:pt idx="96">
                  <c:v>2.5309644999999999E-2</c:v>
                </c:pt>
                <c:pt idx="97">
                  <c:v>2.5806123E-2</c:v>
                </c:pt>
                <c:pt idx="98">
                  <c:v>2.6095976999999999E-2</c:v>
                </c:pt>
                <c:pt idx="99">
                  <c:v>2.5745423999999999E-2</c:v>
                </c:pt>
                <c:pt idx="100">
                  <c:v>2.4702365E-2</c:v>
                </c:pt>
                <c:pt idx="101">
                  <c:v>2.4102272000000001E-2</c:v>
                </c:pt>
                <c:pt idx="102">
                  <c:v>2.3464032999999999E-2</c:v>
                </c:pt>
                <c:pt idx="103">
                  <c:v>2.3494806E-2</c:v>
                </c:pt>
                <c:pt idx="104">
                  <c:v>2.3258733E-2</c:v>
                </c:pt>
                <c:pt idx="105">
                  <c:v>2.2874295999999999E-2</c:v>
                </c:pt>
                <c:pt idx="106">
                  <c:v>2.2098130000000001E-2</c:v>
                </c:pt>
                <c:pt idx="107">
                  <c:v>2.1148556999999998E-2</c:v>
                </c:pt>
                <c:pt idx="108">
                  <c:v>1.9335285000000001E-2</c:v>
                </c:pt>
                <c:pt idx="109">
                  <c:v>1.6876629000000001E-2</c:v>
                </c:pt>
                <c:pt idx="110">
                  <c:v>1.4323279E-2</c:v>
                </c:pt>
                <c:pt idx="111">
                  <c:v>1.4681904000000001E-2</c:v>
                </c:pt>
                <c:pt idx="112">
                  <c:v>1.2154715E-2</c:v>
                </c:pt>
                <c:pt idx="113">
                  <c:v>9.5394940000000008E-3</c:v>
                </c:pt>
                <c:pt idx="114">
                  <c:v>6.4768380000000004E-3</c:v>
                </c:pt>
                <c:pt idx="115">
                  <c:v>2.9116378000000002E-3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572D-4D0D-9A12-672FD1D03EC4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[4]Sheet1!$D$1030:$DT$1030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2.8099999999999999E-5</c:v>
                </c:pt>
                <c:pt idx="7">
                  <c:v>1.8982203E-3</c:v>
                </c:pt>
                <c:pt idx="8">
                  <c:v>4.0459210000000001E-3</c:v>
                </c:pt>
                <c:pt idx="9">
                  <c:v>4.8262067000000002E-3</c:v>
                </c:pt>
                <c:pt idx="10">
                  <c:v>3.0618233000000001E-3</c:v>
                </c:pt>
                <c:pt idx="11">
                  <c:v>5.7299999999999997E-5</c:v>
                </c:pt>
                <c:pt idx="12">
                  <c:v>0</c:v>
                </c:pt>
                <c:pt idx="13">
                  <c:v>0</c:v>
                </c:pt>
                <c:pt idx="14">
                  <c:v>2.5999999999999998E-5</c:v>
                </c:pt>
                <c:pt idx="15">
                  <c:v>3.0994462000000001E-3</c:v>
                </c:pt>
                <c:pt idx="16">
                  <c:v>5.3101572999999999E-3</c:v>
                </c:pt>
                <c:pt idx="17">
                  <c:v>4.5212763E-3</c:v>
                </c:pt>
                <c:pt idx="18">
                  <c:v>1.2714922E-3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2.1151008999999998E-3</c:v>
                </c:pt>
                <c:pt idx="26">
                  <c:v>6.2305920000000001E-3</c:v>
                </c:pt>
                <c:pt idx="27">
                  <c:v>8.469051E-3</c:v>
                </c:pt>
                <c:pt idx="28">
                  <c:v>9.3369019999999994E-3</c:v>
                </c:pt>
                <c:pt idx="29">
                  <c:v>8.9621619999999992E-3</c:v>
                </c:pt>
                <c:pt idx="30">
                  <c:v>8.9430410000000005E-3</c:v>
                </c:pt>
                <c:pt idx="31">
                  <c:v>9.9310874999999996E-3</c:v>
                </c:pt>
                <c:pt idx="32">
                  <c:v>1.1761865999999999E-2</c:v>
                </c:pt>
                <c:pt idx="33">
                  <c:v>1.5156393000000001E-2</c:v>
                </c:pt>
                <c:pt idx="34">
                  <c:v>1.9377984000000001E-2</c:v>
                </c:pt>
                <c:pt idx="35">
                  <c:v>2.3451820000000002E-2</c:v>
                </c:pt>
                <c:pt idx="36">
                  <c:v>2.5828335000000001E-2</c:v>
                </c:pt>
                <c:pt idx="37">
                  <c:v>2.5892927999999999E-2</c:v>
                </c:pt>
                <c:pt idx="38">
                  <c:v>2.3764351E-2</c:v>
                </c:pt>
                <c:pt idx="39">
                  <c:v>2.0692432E-2</c:v>
                </c:pt>
                <c:pt idx="40">
                  <c:v>1.7629949999999998E-2</c:v>
                </c:pt>
                <c:pt idx="41">
                  <c:v>1.4834689999999999E-2</c:v>
                </c:pt>
                <c:pt idx="42">
                  <c:v>1.3428366000000001E-2</c:v>
                </c:pt>
                <c:pt idx="43">
                  <c:v>1.4878776999999999E-2</c:v>
                </c:pt>
                <c:pt idx="44">
                  <c:v>1.9511573000000001E-2</c:v>
                </c:pt>
                <c:pt idx="45">
                  <c:v>2.5507828E-2</c:v>
                </c:pt>
                <c:pt idx="46">
                  <c:v>3.0237334000000001E-2</c:v>
                </c:pt>
                <c:pt idx="47">
                  <c:v>3.1652423999999998E-2</c:v>
                </c:pt>
                <c:pt idx="48">
                  <c:v>2.9905507000000001E-2</c:v>
                </c:pt>
                <c:pt idx="49">
                  <c:v>2.6462544000000001E-2</c:v>
                </c:pt>
                <c:pt idx="50">
                  <c:v>2.2328157000000001E-2</c:v>
                </c:pt>
                <c:pt idx="51">
                  <c:v>1.9531915E-2</c:v>
                </c:pt>
                <c:pt idx="52">
                  <c:v>1.8588861000000002E-2</c:v>
                </c:pt>
                <c:pt idx="53">
                  <c:v>1.8268880000000001E-2</c:v>
                </c:pt>
                <c:pt idx="54">
                  <c:v>1.7189696000000001E-2</c:v>
                </c:pt>
                <c:pt idx="55">
                  <c:v>1.6301719999999999E-2</c:v>
                </c:pt>
                <c:pt idx="56">
                  <c:v>1.7985531999999999E-2</c:v>
                </c:pt>
                <c:pt idx="57">
                  <c:v>2.2937834000000001E-2</c:v>
                </c:pt>
                <c:pt idx="58">
                  <c:v>2.9131018000000002E-2</c:v>
                </c:pt>
                <c:pt idx="59">
                  <c:v>3.3479574999999998E-2</c:v>
                </c:pt>
                <c:pt idx="60">
                  <c:v>3.4007236000000003E-2</c:v>
                </c:pt>
                <c:pt idx="61">
                  <c:v>3.2191046000000001E-2</c:v>
                </c:pt>
                <c:pt idx="62">
                  <c:v>2.9330853E-2</c:v>
                </c:pt>
                <c:pt idx="63">
                  <c:v>2.5973737E-2</c:v>
                </c:pt>
                <c:pt idx="64">
                  <c:v>2.2355447000000001E-2</c:v>
                </c:pt>
                <c:pt idx="65">
                  <c:v>2.0930155999999998E-2</c:v>
                </c:pt>
                <c:pt idx="66">
                  <c:v>2.4835653999999999E-2</c:v>
                </c:pt>
                <c:pt idx="67">
                  <c:v>3.4640387000000002E-2</c:v>
                </c:pt>
                <c:pt idx="68">
                  <c:v>4.6202824000000003E-2</c:v>
                </c:pt>
                <c:pt idx="69">
                  <c:v>5.2816197000000002E-2</c:v>
                </c:pt>
                <c:pt idx="70">
                  <c:v>5.0338822999999998E-2</c:v>
                </c:pt>
                <c:pt idx="71">
                  <c:v>3.977721E-2</c:v>
                </c:pt>
                <c:pt idx="72">
                  <c:v>2.6296667999999999E-2</c:v>
                </c:pt>
                <c:pt idx="73">
                  <c:v>1.4705675E-2</c:v>
                </c:pt>
                <c:pt idx="74">
                  <c:v>7.2011486999999999E-3</c:v>
                </c:pt>
                <c:pt idx="75">
                  <c:v>3.0533308000000002E-3</c:v>
                </c:pt>
                <c:pt idx="76">
                  <c:v>1.7641872E-3</c:v>
                </c:pt>
                <c:pt idx="77">
                  <c:v>4.1119605000000002E-3</c:v>
                </c:pt>
                <c:pt idx="78">
                  <c:v>1.0371518999999999E-2</c:v>
                </c:pt>
                <c:pt idx="79">
                  <c:v>1.7532685999999999E-2</c:v>
                </c:pt>
                <c:pt idx="80">
                  <c:v>2.0689009000000001E-2</c:v>
                </c:pt>
                <c:pt idx="81">
                  <c:v>1.6978172999999999E-2</c:v>
                </c:pt>
                <c:pt idx="82">
                  <c:v>7.5150110000000003E-3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5.9169666000000003E-3</c:v>
                </c:pt>
                <c:pt idx="90">
                  <c:v>1.1692159000000001E-2</c:v>
                </c:pt>
                <c:pt idx="91">
                  <c:v>1.7116514999999999E-2</c:v>
                </c:pt>
                <c:pt idx="92">
                  <c:v>2.1155067E-2</c:v>
                </c:pt>
                <c:pt idx="93">
                  <c:v>2.3559668999999998E-2</c:v>
                </c:pt>
                <c:pt idx="94">
                  <c:v>2.4501001000000001E-2</c:v>
                </c:pt>
                <c:pt idx="95">
                  <c:v>2.4469749999999998E-2</c:v>
                </c:pt>
                <c:pt idx="96">
                  <c:v>2.4770035999999999E-2</c:v>
                </c:pt>
                <c:pt idx="97">
                  <c:v>2.5240019999999998E-2</c:v>
                </c:pt>
                <c:pt idx="98">
                  <c:v>2.5569359E-2</c:v>
                </c:pt>
                <c:pt idx="99">
                  <c:v>2.5308995000000001E-2</c:v>
                </c:pt>
                <c:pt idx="100">
                  <c:v>2.4378482E-2</c:v>
                </c:pt>
                <c:pt idx="101">
                  <c:v>2.3830761999999998E-2</c:v>
                </c:pt>
                <c:pt idx="102">
                  <c:v>2.3330991999999998E-2</c:v>
                </c:pt>
                <c:pt idx="103">
                  <c:v>2.3457482000000002E-2</c:v>
                </c:pt>
                <c:pt idx="104">
                  <c:v>2.329378E-2</c:v>
                </c:pt>
                <c:pt idx="105">
                  <c:v>2.2963164000000001E-2</c:v>
                </c:pt>
                <c:pt idx="106">
                  <c:v>2.2222782E-2</c:v>
                </c:pt>
                <c:pt idx="107">
                  <c:v>2.1306400999999999E-2</c:v>
                </c:pt>
                <c:pt idx="108">
                  <c:v>1.9503818999999999E-2</c:v>
                </c:pt>
                <c:pt idx="109">
                  <c:v>1.7055926999999999E-2</c:v>
                </c:pt>
                <c:pt idx="110">
                  <c:v>1.451939E-2</c:v>
                </c:pt>
                <c:pt idx="111">
                  <c:v>1.4837091E-2</c:v>
                </c:pt>
                <c:pt idx="112">
                  <c:v>1.2313470999999999E-2</c:v>
                </c:pt>
                <c:pt idx="113">
                  <c:v>9.7133500000000008E-3</c:v>
                </c:pt>
                <c:pt idx="114">
                  <c:v>6.6703939999999996E-3</c:v>
                </c:pt>
                <c:pt idx="115">
                  <c:v>3.1257183000000001E-3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572D-4D0D-9A12-672FD1D03EC4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[4]Sheet1!$D$1031:$DT$1031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1.3200000000000001E-5</c:v>
                </c:pt>
                <c:pt idx="7">
                  <c:v>1.894822E-3</c:v>
                </c:pt>
                <c:pt idx="8">
                  <c:v>3.9853859999999996E-3</c:v>
                </c:pt>
                <c:pt idx="9">
                  <c:v>4.7207960000000002E-3</c:v>
                </c:pt>
                <c:pt idx="10">
                  <c:v>3.0271780000000002E-3</c:v>
                </c:pt>
                <c:pt idx="11">
                  <c:v>1.64E-4</c:v>
                </c:pt>
                <c:pt idx="12">
                  <c:v>0</c:v>
                </c:pt>
                <c:pt idx="13">
                  <c:v>0</c:v>
                </c:pt>
                <c:pt idx="14">
                  <c:v>2.42E-4</c:v>
                </c:pt>
                <c:pt idx="15">
                  <c:v>3.1774581999999998E-3</c:v>
                </c:pt>
                <c:pt idx="16">
                  <c:v>5.2153870000000001E-3</c:v>
                </c:pt>
                <c:pt idx="17">
                  <c:v>4.2494326000000002E-3</c:v>
                </c:pt>
                <c:pt idx="18">
                  <c:v>9.3400000000000004E-4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2.0927347E-3</c:v>
                </c:pt>
                <c:pt idx="26">
                  <c:v>6.1730489999999999E-3</c:v>
                </c:pt>
                <c:pt idx="27">
                  <c:v>8.4075169999999998E-3</c:v>
                </c:pt>
                <c:pt idx="28">
                  <c:v>9.2827169999999994E-3</c:v>
                </c:pt>
                <c:pt idx="29">
                  <c:v>9.014724E-3</c:v>
                </c:pt>
                <c:pt idx="30">
                  <c:v>9.1181909999999994E-3</c:v>
                </c:pt>
                <c:pt idx="31">
                  <c:v>1.01696085E-2</c:v>
                </c:pt>
                <c:pt idx="32">
                  <c:v>1.1935752000000001E-2</c:v>
                </c:pt>
                <c:pt idx="33">
                  <c:v>1.5194932E-2</c:v>
                </c:pt>
                <c:pt idx="34">
                  <c:v>1.9276688E-2</c:v>
                </c:pt>
                <c:pt idx="35">
                  <c:v>2.3240331999999999E-2</c:v>
                </c:pt>
                <c:pt idx="36">
                  <c:v>2.5559301999999999E-2</c:v>
                </c:pt>
                <c:pt idx="37">
                  <c:v>2.5685756000000001E-2</c:v>
                </c:pt>
                <c:pt idx="38">
                  <c:v>2.3713814E-2</c:v>
                </c:pt>
                <c:pt idx="39">
                  <c:v>2.0882255999999998E-2</c:v>
                </c:pt>
                <c:pt idx="40">
                  <c:v>1.8028679999999998E-2</c:v>
                </c:pt>
                <c:pt idx="41">
                  <c:v>1.5355438000000001E-2</c:v>
                </c:pt>
                <c:pt idx="42">
                  <c:v>1.3938191000000001E-2</c:v>
                </c:pt>
                <c:pt idx="43">
                  <c:v>1.5248640000000001E-2</c:v>
                </c:pt>
                <c:pt idx="44">
                  <c:v>1.9679454999999998E-2</c:v>
                </c:pt>
                <c:pt idx="45">
                  <c:v>2.5506575E-2</c:v>
                </c:pt>
                <c:pt idx="46">
                  <c:v>3.0158363000000001E-2</c:v>
                </c:pt>
                <c:pt idx="47">
                  <c:v>3.1533909999999998E-2</c:v>
                </c:pt>
                <c:pt idx="48">
                  <c:v>2.9742169999999998E-2</c:v>
                </c:pt>
                <c:pt idx="49">
                  <c:v>2.6300364999999999E-2</c:v>
                </c:pt>
                <c:pt idx="50">
                  <c:v>2.225448E-2</c:v>
                </c:pt>
                <c:pt idx="51">
                  <c:v>1.9619056999999999E-2</c:v>
                </c:pt>
                <c:pt idx="52">
                  <c:v>1.8783277000000001E-2</c:v>
                </c:pt>
                <c:pt idx="53">
                  <c:v>1.8418832E-2</c:v>
                </c:pt>
                <c:pt idx="54">
                  <c:v>1.7144778999999999E-2</c:v>
                </c:pt>
                <c:pt idx="55">
                  <c:v>1.6037961E-2</c:v>
                </c:pt>
                <c:pt idx="56">
                  <c:v>1.7605639999999999E-2</c:v>
                </c:pt>
                <c:pt idx="57">
                  <c:v>2.2557135999999998E-2</c:v>
                </c:pt>
                <c:pt idx="58">
                  <c:v>2.8847181999999999E-2</c:v>
                </c:pt>
                <c:pt idx="59">
                  <c:v>3.3343672999999997E-2</c:v>
                </c:pt>
                <c:pt idx="60">
                  <c:v>3.4031662999999997E-2</c:v>
                </c:pt>
                <c:pt idx="61">
                  <c:v>3.2379959999999999E-2</c:v>
                </c:pt>
                <c:pt idx="62">
                  <c:v>2.9655568E-2</c:v>
                </c:pt>
                <c:pt idx="63">
                  <c:v>2.6390823000000001E-2</c:v>
                </c:pt>
                <c:pt idx="64">
                  <c:v>2.2794559999999998E-2</c:v>
                </c:pt>
                <c:pt idx="65">
                  <c:v>2.1337358000000001E-2</c:v>
                </c:pt>
                <c:pt idx="66">
                  <c:v>2.5122854999999999E-2</c:v>
                </c:pt>
                <c:pt idx="67">
                  <c:v>3.4715959999999997E-2</c:v>
                </c:pt>
                <c:pt idx="68">
                  <c:v>4.6032312999999998E-2</c:v>
                </c:pt>
                <c:pt idx="69">
                  <c:v>5.2453066999999999E-2</c:v>
                </c:pt>
                <c:pt idx="70">
                  <c:v>4.9901236000000002E-2</c:v>
                </c:pt>
                <c:pt idx="71">
                  <c:v>3.9419915999999999E-2</c:v>
                </c:pt>
                <c:pt idx="72">
                  <c:v>2.6155800999999999E-2</c:v>
                </c:pt>
                <c:pt idx="73">
                  <c:v>1.4849668999999999E-2</c:v>
                </c:pt>
                <c:pt idx="74">
                  <c:v>7.5753684999999996E-3</c:v>
                </c:pt>
                <c:pt idx="75">
                  <c:v>3.4727544999999999E-3</c:v>
                </c:pt>
                <c:pt idx="76">
                  <c:v>2.03929E-3</c:v>
                </c:pt>
                <c:pt idx="77">
                  <c:v>4.1866474999999997E-3</c:v>
                </c:pt>
                <c:pt idx="78">
                  <c:v>1.0361314999999999E-2</c:v>
                </c:pt>
                <c:pt idx="79">
                  <c:v>1.762118E-2</c:v>
                </c:pt>
                <c:pt idx="80">
                  <c:v>2.0982884E-2</c:v>
                </c:pt>
                <c:pt idx="81">
                  <c:v>1.7428964000000002E-2</c:v>
                </c:pt>
                <c:pt idx="82">
                  <c:v>7.9397400000000007E-3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5.4271147E-3</c:v>
                </c:pt>
                <c:pt idx="90">
                  <c:v>1.1369241E-2</c:v>
                </c:pt>
                <c:pt idx="91">
                  <c:v>1.6913032000000001E-2</c:v>
                </c:pt>
                <c:pt idx="92">
                  <c:v>2.1003580000000001E-2</c:v>
                </c:pt>
                <c:pt idx="93">
                  <c:v>2.3451456999999998E-2</c:v>
                </c:pt>
                <c:pt idx="94">
                  <c:v>2.4445643999999999E-2</c:v>
                </c:pt>
                <c:pt idx="95">
                  <c:v>2.4463397000000001E-2</c:v>
                </c:pt>
                <c:pt idx="96">
                  <c:v>2.4855550000000001E-2</c:v>
                </c:pt>
                <c:pt idx="97">
                  <c:v>2.5454903000000001E-2</c:v>
                </c:pt>
                <c:pt idx="98">
                  <c:v>2.5930584999999999E-2</c:v>
                </c:pt>
                <c:pt idx="99">
                  <c:v>2.5803268000000001E-2</c:v>
                </c:pt>
                <c:pt idx="100">
                  <c:v>2.4958383000000001E-2</c:v>
                </c:pt>
                <c:pt idx="101">
                  <c:v>2.4466837000000002E-2</c:v>
                </c:pt>
                <c:pt idx="102">
                  <c:v>2.3932907999999999E-2</c:v>
                </c:pt>
                <c:pt idx="103">
                  <c:v>2.3987839E-2</c:v>
                </c:pt>
                <c:pt idx="104">
                  <c:v>2.3726005000000001E-2</c:v>
                </c:pt>
                <c:pt idx="105">
                  <c:v>2.3279764000000001E-2</c:v>
                </c:pt>
                <c:pt idx="106">
                  <c:v>2.2415087E-2</c:v>
                </c:pt>
                <c:pt idx="107">
                  <c:v>2.1367642999999999E-2</c:v>
                </c:pt>
                <c:pt idx="108">
                  <c:v>1.9448593E-2</c:v>
                </c:pt>
                <c:pt idx="109">
                  <c:v>1.6899999999999998E-2</c:v>
                </c:pt>
                <c:pt idx="110">
                  <c:v>1.4282946499999999E-2</c:v>
                </c:pt>
                <c:pt idx="111">
                  <c:v>1.4547477499999999E-2</c:v>
                </c:pt>
                <c:pt idx="112">
                  <c:v>1.1999006E-2</c:v>
                </c:pt>
                <c:pt idx="113">
                  <c:v>9.4008370000000004E-3</c:v>
                </c:pt>
                <c:pt idx="114">
                  <c:v>6.3792253000000002E-3</c:v>
                </c:pt>
                <c:pt idx="115">
                  <c:v>2.8656886000000001E-3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572D-4D0D-9A12-672FD1D03EC4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[4]Sheet1!$D$1032:$DT$1032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2.4800000000000001E-4</c:v>
                </c:pt>
                <c:pt idx="7">
                  <c:v>1.8634865000000001E-3</c:v>
                </c:pt>
                <c:pt idx="8">
                  <c:v>3.8381996999999998E-3</c:v>
                </c:pt>
                <c:pt idx="9">
                  <c:v>4.6121775999999996E-3</c:v>
                </c:pt>
                <c:pt idx="10">
                  <c:v>2.9752110000000002E-3</c:v>
                </c:pt>
                <c:pt idx="11">
                  <c:v>9.1899999999999998E-5</c:v>
                </c:pt>
                <c:pt idx="12">
                  <c:v>0</c:v>
                </c:pt>
                <c:pt idx="13">
                  <c:v>0</c:v>
                </c:pt>
                <c:pt idx="14">
                  <c:v>2.81E-4</c:v>
                </c:pt>
                <c:pt idx="15">
                  <c:v>3.4401747000000001E-3</c:v>
                </c:pt>
                <c:pt idx="16">
                  <c:v>5.6585350000000001E-3</c:v>
                </c:pt>
                <c:pt idx="17">
                  <c:v>4.7654949999999998E-3</c:v>
                </c:pt>
                <c:pt idx="18">
                  <c:v>1.4173115E-3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1.9377113E-3</c:v>
                </c:pt>
                <c:pt idx="26">
                  <c:v>6.2278139999999999E-3</c:v>
                </c:pt>
                <c:pt idx="27">
                  <c:v>8.5962339999999995E-3</c:v>
                </c:pt>
                <c:pt idx="28">
                  <c:v>9.5006220000000002E-3</c:v>
                </c:pt>
                <c:pt idx="29">
                  <c:v>9.1838609999999998E-3</c:v>
                </c:pt>
                <c:pt idx="30">
                  <c:v>9.2880170000000008E-3</c:v>
                </c:pt>
                <c:pt idx="31">
                  <c:v>1.03907045E-2</c:v>
                </c:pt>
                <c:pt idx="32">
                  <c:v>1.2217525E-2</c:v>
                </c:pt>
                <c:pt idx="33">
                  <c:v>1.5495111000000001E-2</c:v>
                </c:pt>
                <c:pt idx="34">
                  <c:v>1.9559126E-2</c:v>
                </c:pt>
                <c:pt idx="35">
                  <c:v>2.3532207999999999E-2</c:v>
                </c:pt>
                <c:pt idx="36">
                  <c:v>2.590081E-2</c:v>
                </c:pt>
                <c:pt idx="37">
                  <c:v>2.6023766E-2</c:v>
                </c:pt>
                <c:pt idx="38">
                  <c:v>2.3882504999999998E-2</c:v>
                </c:pt>
                <c:pt idx="39">
                  <c:v>2.0715289000000001E-2</c:v>
                </c:pt>
                <c:pt idx="40">
                  <c:v>1.7511643E-2</c:v>
                </c:pt>
                <c:pt idx="41">
                  <c:v>1.4640630999999999E-2</c:v>
                </c:pt>
                <c:pt idx="42">
                  <c:v>1.3239066000000001E-2</c:v>
                </c:pt>
                <c:pt idx="43">
                  <c:v>1.4748421499999999E-2</c:v>
                </c:pt>
                <c:pt idx="44">
                  <c:v>1.9432458999999999E-2</c:v>
                </c:pt>
                <c:pt idx="45">
                  <c:v>2.5498386000000001E-2</c:v>
                </c:pt>
                <c:pt idx="46">
                  <c:v>3.0306144E-2</c:v>
                </c:pt>
                <c:pt idx="47">
                  <c:v>3.1786300000000003E-2</c:v>
                </c:pt>
                <c:pt idx="48">
                  <c:v>3.0078078000000001E-2</c:v>
                </c:pt>
                <c:pt idx="49">
                  <c:v>2.6684070000000001E-2</c:v>
                </c:pt>
                <c:pt idx="50">
                  <c:v>2.259924E-2</c:v>
                </c:pt>
                <c:pt idx="51">
                  <c:v>1.9854683000000001E-2</c:v>
                </c:pt>
                <c:pt idx="52">
                  <c:v>1.8927444000000002E-2</c:v>
                </c:pt>
                <c:pt idx="53">
                  <c:v>1.8578333999999998E-2</c:v>
                </c:pt>
                <c:pt idx="54">
                  <c:v>1.7433463E-2</c:v>
                </c:pt>
                <c:pt idx="55">
                  <c:v>1.6473209999999999E-2</c:v>
                </c:pt>
                <c:pt idx="56">
                  <c:v>1.8067526E-2</c:v>
                </c:pt>
                <c:pt idx="57">
                  <c:v>2.2905623999999999E-2</c:v>
                </c:pt>
                <c:pt idx="58">
                  <c:v>2.8967819999999998E-2</c:v>
                </c:pt>
                <c:pt idx="59">
                  <c:v>3.3203799999999999E-2</c:v>
                </c:pt>
                <c:pt idx="60">
                  <c:v>3.3661455E-2</c:v>
                </c:pt>
                <c:pt idx="61">
                  <c:v>3.1869702E-2</c:v>
                </c:pt>
                <c:pt idx="62">
                  <c:v>2.9172311999999999E-2</c:v>
                </c:pt>
                <c:pt idx="63">
                  <c:v>2.6119429999999999E-2</c:v>
                </c:pt>
                <c:pt idx="64">
                  <c:v>2.2818954999999998E-2</c:v>
                </c:pt>
                <c:pt idx="65">
                  <c:v>2.1564117000000001E-2</c:v>
                </c:pt>
                <c:pt idx="66">
                  <c:v>2.5367515E-2</c:v>
                </c:pt>
                <c:pt idx="67">
                  <c:v>3.4862619999999997E-2</c:v>
                </c:pt>
                <c:pt idx="68">
                  <c:v>4.6094562999999998E-2</c:v>
                </c:pt>
                <c:pt idx="69">
                  <c:v>5.2531566000000002E-2</c:v>
                </c:pt>
                <c:pt idx="70">
                  <c:v>5.0081037000000002E-2</c:v>
                </c:pt>
                <c:pt idx="71">
                  <c:v>3.9669326999999997E-2</c:v>
                </c:pt>
                <c:pt idx="72">
                  <c:v>2.6354479E-2</c:v>
                </c:pt>
                <c:pt idx="73">
                  <c:v>1.4894434999999999E-2</c:v>
                </c:pt>
                <c:pt idx="74">
                  <c:v>7.4779293E-3</c:v>
                </c:pt>
                <c:pt idx="75">
                  <c:v>3.3886388000000001E-3</c:v>
                </c:pt>
                <c:pt idx="76">
                  <c:v>2.1227817E-3</c:v>
                </c:pt>
                <c:pt idx="77">
                  <c:v>4.4318819999999998E-3</c:v>
                </c:pt>
                <c:pt idx="78">
                  <c:v>1.0615677E-2</c:v>
                </c:pt>
                <c:pt idx="79">
                  <c:v>1.770909E-2</c:v>
                </c:pt>
                <c:pt idx="80">
                  <c:v>2.0830636999999999E-2</c:v>
                </c:pt>
                <c:pt idx="81">
                  <c:v>1.7130658E-2</c:v>
                </c:pt>
                <c:pt idx="82">
                  <c:v>7.6852976E-3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5.6421407000000002E-3</c:v>
                </c:pt>
                <c:pt idx="90">
                  <c:v>1.12058455E-2</c:v>
                </c:pt>
                <c:pt idx="91">
                  <c:v>1.6437185999999999E-2</c:v>
                </c:pt>
                <c:pt idx="92">
                  <c:v>2.0403521000000001E-2</c:v>
                </c:pt>
                <c:pt idx="93">
                  <c:v>2.2869077000000002E-2</c:v>
                </c:pt>
                <c:pt idx="94">
                  <c:v>2.3960362999999998E-2</c:v>
                </c:pt>
                <c:pt idx="95">
                  <c:v>2.4150182999999999E-2</c:v>
                </c:pt>
                <c:pt idx="96">
                  <c:v>2.4709823999999998E-2</c:v>
                </c:pt>
                <c:pt idx="97">
                  <c:v>2.5420463000000001E-2</c:v>
                </c:pt>
                <c:pt idx="98">
                  <c:v>2.5938240000000001E-2</c:v>
                </c:pt>
                <c:pt idx="99">
                  <c:v>2.5804980000000002E-2</c:v>
                </c:pt>
                <c:pt idx="100">
                  <c:v>2.4933381000000001E-2</c:v>
                </c:pt>
                <c:pt idx="101">
                  <c:v>2.4388336E-2</c:v>
                </c:pt>
                <c:pt idx="102">
                  <c:v>2.3848310000000001E-2</c:v>
                </c:pt>
                <c:pt idx="103">
                  <c:v>2.3917622999999999E-2</c:v>
                </c:pt>
                <c:pt idx="104">
                  <c:v>2.3686263999999999E-2</c:v>
                </c:pt>
                <c:pt idx="105">
                  <c:v>2.3281329999999999E-2</c:v>
                </c:pt>
                <c:pt idx="106">
                  <c:v>2.246594E-2</c:v>
                </c:pt>
                <c:pt idx="107">
                  <c:v>2.1487322E-2</c:v>
                </c:pt>
                <c:pt idx="108">
                  <c:v>1.9616788E-2</c:v>
                </c:pt>
                <c:pt idx="109">
                  <c:v>1.7112713000000002E-2</c:v>
                </c:pt>
                <c:pt idx="110">
                  <c:v>1.4534526000000001E-2</c:v>
                </c:pt>
                <c:pt idx="111">
                  <c:v>1.4803646E-2</c:v>
                </c:pt>
                <c:pt idx="112">
                  <c:v>1.2259185000000001E-2</c:v>
                </c:pt>
                <c:pt idx="113">
                  <c:v>9.63959E-3</c:v>
                </c:pt>
                <c:pt idx="114">
                  <c:v>6.5819494999999999E-3</c:v>
                </c:pt>
                <c:pt idx="115">
                  <c:v>3.0249436000000002E-3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572D-4D0D-9A12-672FD1D03EC4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[4]Sheet1!$D$1033:$DT$1033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1.03E-4</c:v>
                </c:pt>
                <c:pt idx="7">
                  <c:v>1.6116100000000001E-3</c:v>
                </c:pt>
                <c:pt idx="8">
                  <c:v>3.4973398000000002E-3</c:v>
                </c:pt>
                <c:pt idx="9">
                  <c:v>4.2973890000000004E-3</c:v>
                </c:pt>
                <c:pt idx="10">
                  <c:v>2.8116265E-3</c:v>
                </c:pt>
                <c:pt idx="11">
                  <c:v>1.47E-4</c:v>
                </c:pt>
                <c:pt idx="12">
                  <c:v>0</c:v>
                </c:pt>
                <c:pt idx="13">
                  <c:v>0</c:v>
                </c:pt>
                <c:pt idx="14">
                  <c:v>3.2600000000000001E-4</c:v>
                </c:pt>
                <c:pt idx="15">
                  <c:v>3.2461550000000001E-3</c:v>
                </c:pt>
                <c:pt idx="16">
                  <c:v>5.2622609999999998E-3</c:v>
                </c:pt>
                <c:pt idx="17">
                  <c:v>4.2819497E-3</c:v>
                </c:pt>
                <c:pt idx="18">
                  <c:v>9.5600000000000004E-4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1.961969E-3</c:v>
                </c:pt>
                <c:pt idx="26">
                  <c:v>6.2173363000000001E-3</c:v>
                </c:pt>
                <c:pt idx="27">
                  <c:v>8.5845720000000004E-3</c:v>
                </c:pt>
                <c:pt idx="28">
                  <c:v>9.5646250000000002E-3</c:v>
                </c:pt>
                <c:pt idx="29">
                  <c:v>9.2873299999999999E-3</c:v>
                </c:pt>
                <c:pt idx="30">
                  <c:v>9.3865839999999999E-3</c:v>
                </c:pt>
                <c:pt idx="31">
                  <c:v>1.0430462E-2</c:v>
                </c:pt>
                <c:pt idx="32">
                  <c:v>1.2199922E-2</c:v>
                </c:pt>
                <c:pt idx="33">
                  <c:v>1.5418822E-2</c:v>
                </c:pt>
                <c:pt idx="34">
                  <c:v>1.9413954000000001E-2</c:v>
                </c:pt>
                <c:pt idx="35">
                  <c:v>2.3278556999999998E-2</c:v>
                </c:pt>
                <c:pt idx="36">
                  <c:v>2.5546208000000001E-2</c:v>
                </c:pt>
                <c:pt idx="37">
                  <c:v>2.5630132999999999E-2</c:v>
                </c:pt>
                <c:pt idx="38">
                  <c:v>2.3572330999999998E-2</c:v>
                </c:pt>
                <c:pt idx="39">
                  <c:v>2.0665034999999998E-2</c:v>
                </c:pt>
                <c:pt idx="40">
                  <c:v>1.7811166E-2</c:v>
                </c:pt>
                <c:pt idx="41">
                  <c:v>1.5313032000000001E-2</c:v>
                </c:pt>
                <c:pt idx="42">
                  <c:v>1.4054512999999999E-2</c:v>
                </c:pt>
                <c:pt idx="43">
                  <c:v>1.5464904E-2</c:v>
                </c:pt>
                <c:pt idx="44">
                  <c:v>1.9973356000000001E-2</c:v>
                </c:pt>
                <c:pt idx="45">
                  <c:v>2.5895232000000001E-2</c:v>
                </c:pt>
                <c:pt idx="46">
                  <c:v>3.0559069000000001E-2</c:v>
                </c:pt>
                <c:pt idx="47">
                  <c:v>3.1815780000000002E-2</c:v>
                </c:pt>
                <c:pt idx="48">
                  <c:v>2.9822418E-2</c:v>
                </c:pt>
                <c:pt idx="49">
                  <c:v>2.6240386000000001E-2</c:v>
                </c:pt>
                <c:pt idx="50">
                  <c:v>2.2173323000000002E-2</c:v>
                </c:pt>
                <c:pt idx="51">
                  <c:v>1.9549206E-2</c:v>
                </c:pt>
                <c:pt idx="52">
                  <c:v>1.8706508E-2</c:v>
                </c:pt>
                <c:pt idx="53">
                  <c:v>1.8340865000000001E-2</c:v>
                </c:pt>
                <c:pt idx="54">
                  <c:v>1.7101806000000001E-2</c:v>
                </c:pt>
                <c:pt idx="55">
                  <c:v>1.6069742000000001E-2</c:v>
                </c:pt>
                <c:pt idx="56">
                  <c:v>1.7664095000000001E-2</c:v>
                </c:pt>
                <c:pt idx="57">
                  <c:v>2.2562169999999999E-2</c:v>
                </c:pt>
                <c:pt idx="58">
                  <c:v>2.8723927E-2</c:v>
                </c:pt>
                <c:pt idx="59">
                  <c:v>3.309057E-2</c:v>
                </c:pt>
                <c:pt idx="60">
                  <c:v>3.3735577000000003E-2</c:v>
                </c:pt>
                <c:pt idx="61">
                  <c:v>3.2181695000000003E-2</c:v>
                </c:pt>
                <c:pt idx="62">
                  <c:v>2.9693238E-2</c:v>
                </c:pt>
                <c:pt idx="63">
                  <c:v>2.6696837000000001E-2</c:v>
                </c:pt>
                <c:pt idx="64">
                  <c:v>2.324913E-2</c:v>
                </c:pt>
                <c:pt idx="65">
                  <c:v>2.1718996000000001E-2</c:v>
                </c:pt>
                <c:pt idx="66">
                  <c:v>2.5253543999999999E-2</c:v>
                </c:pt>
                <c:pt idx="67">
                  <c:v>3.4574437999999999E-2</c:v>
                </c:pt>
                <c:pt idx="68">
                  <c:v>4.5764826000000002E-2</c:v>
                </c:pt>
                <c:pt idx="69">
                  <c:v>5.2272163000000003E-2</c:v>
                </c:pt>
                <c:pt idx="70">
                  <c:v>4.9935005999999997E-2</c:v>
                </c:pt>
                <c:pt idx="71">
                  <c:v>3.9603184999999999E-2</c:v>
                </c:pt>
                <c:pt idx="72">
                  <c:v>2.6273055E-2</c:v>
                </c:pt>
                <c:pt idx="73">
                  <c:v>1.4725689E-2</c:v>
                </c:pt>
                <c:pt idx="74">
                  <c:v>7.2342350000000003E-3</c:v>
                </c:pt>
                <c:pt idx="75">
                  <c:v>3.1391854999999998E-3</c:v>
                </c:pt>
                <c:pt idx="76">
                  <c:v>1.932032E-3</c:v>
                </c:pt>
                <c:pt idx="77">
                  <c:v>4.3542279999999999E-3</c:v>
                </c:pt>
                <c:pt idx="78">
                  <c:v>1.0715614E-2</c:v>
                </c:pt>
                <c:pt idx="79">
                  <c:v>1.8047025000000001E-2</c:v>
                </c:pt>
                <c:pt idx="80">
                  <c:v>2.1396394999999999E-2</c:v>
                </c:pt>
                <c:pt idx="81">
                  <c:v>1.7740637E-2</c:v>
                </c:pt>
                <c:pt idx="82">
                  <c:v>8.0533879999999999E-3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5.887654E-3</c:v>
                </c:pt>
                <c:pt idx="90">
                  <c:v>1.1801275E-2</c:v>
                </c:pt>
                <c:pt idx="91">
                  <c:v>1.7190354000000001E-2</c:v>
                </c:pt>
                <c:pt idx="92">
                  <c:v>2.1103120999999999E-2</c:v>
                </c:pt>
                <c:pt idx="93">
                  <c:v>2.3405794000000001E-2</c:v>
                </c:pt>
                <c:pt idx="94">
                  <c:v>2.4300318000000001E-2</c:v>
                </c:pt>
                <c:pt idx="95">
                  <c:v>2.4304371000000002E-2</c:v>
                </c:pt>
                <c:pt idx="96">
                  <c:v>2.4723899000000001E-2</c:v>
                </c:pt>
                <c:pt idx="97">
                  <c:v>2.5344835999999999E-2</c:v>
                </c:pt>
                <c:pt idx="98">
                  <c:v>2.5837539999999999E-2</c:v>
                </c:pt>
                <c:pt idx="99">
                  <c:v>2.5712433999999999E-2</c:v>
                </c:pt>
                <c:pt idx="100">
                  <c:v>2.4847988000000001E-2</c:v>
                </c:pt>
                <c:pt idx="101">
                  <c:v>2.4308123000000001E-2</c:v>
                </c:pt>
                <c:pt idx="102">
                  <c:v>2.3764041999999999E-2</c:v>
                </c:pt>
                <c:pt idx="103">
                  <c:v>2.3794000999999999E-2</c:v>
                </c:pt>
                <c:pt idx="104">
                  <c:v>2.3509113000000002E-2</c:v>
                </c:pt>
                <c:pt idx="105">
                  <c:v>2.3045577000000001E-2</c:v>
                </c:pt>
                <c:pt idx="106">
                  <c:v>2.2171119999999999E-2</c:v>
                </c:pt>
                <c:pt idx="107">
                  <c:v>2.1124922000000001E-2</c:v>
                </c:pt>
                <c:pt idx="108">
                  <c:v>1.9217577E-2</c:v>
                </c:pt>
                <c:pt idx="109">
                  <c:v>1.669168E-2</c:v>
                </c:pt>
                <c:pt idx="110">
                  <c:v>1.4101014E-2</c:v>
                </c:pt>
                <c:pt idx="111">
                  <c:v>1.4418785999999999E-2</c:v>
                </c:pt>
                <c:pt idx="112">
                  <c:v>1.1914431E-2</c:v>
                </c:pt>
                <c:pt idx="113">
                  <c:v>9.3581180000000003E-3</c:v>
                </c:pt>
                <c:pt idx="114">
                  <c:v>6.3726540000000002E-3</c:v>
                </c:pt>
                <c:pt idx="115">
                  <c:v>2.8890711E-3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572D-4D0D-9A12-672FD1D03EC4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[4]Sheet1!$D$1034:$DT$1034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1.7105116000000001E-3</c:v>
                </c:pt>
                <c:pt idx="8">
                  <c:v>3.8028939999999998E-3</c:v>
                </c:pt>
                <c:pt idx="9">
                  <c:v>4.6873469999999997E-3</c:v>
                </c:pt>
                <c:pt idx="10">
                  <c:v>3.1251136999999999E-3</c:v>
                </c:pt>
                <c:pt idx="11">
                  <c:v>2.7399999999999999E-4</c:v>
                </c:pt>
                <c:pt idx="12">
                  <c:v>0</c:v>
                </c:pt>
                <c:pt idx="13">
                  <c:v>0</c:v>
                </c:pt>
                <c:pt idx="14">
                  <c:v>2.43E-4</c:v>
                </c:pt>
                <c:pt idx="15">
                  <c:v>3.3136911000000002E-3</c:v>
                </c:pt>
                <c:pt idx="16">
                  <c:v>5.4880893000000004E-3</c:v>
                </c:pt>
                <c:pt idx="17">
                  <c:v>4.5607056999999998E-3</c:v>
                </c:pt>
                <c:pt idx="18">
                  <c:v>1.2047030999999999E-3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1.9788424999999999E-3</c:v>
                </c:pt>
                <c:pt idx="26">
                  <c:v>6.3140669999999996E-3</c:v>
                </c:pt>
                <c:pt idx="27">
                  <c:v>8.6928330000000005E-3</c:v>
                </c:pt>
                <c:pt idx="28">
                  <c:v>9.6030830000000001E-3</c:v>
                </c:pt>
                <c:pt idx="29">
                  <c:v>9.2655399999999992E-3</c:v>
                </c:pt>
                <c:pt idx="30">
                  <c:v>9.2442259999999995E-3</c:v>
                </c:pt>
                <c:pt idx="31">
                  <c:v>1.0158063E-2</c:v>
                </c:pt>
                <c:pt idx="32">
                  <c:v>1.1835101000000001E-2</c:v>
                </c:pt>
                <c:pt idx="33">
                  <c:v>1.5077772E-2</c:v>
                </c:pt>
                <c:pt idx="34">
                  <c:v>1.9255723999999998E-2</c:v>
                </c:pt>
                <c:pt idx="35">
                  <c:v>2.3380439999999999E-2</c:v>
                </c:pt>
                <c:pt idx="36">
                  <c:v>2.5866865999999999E-2</c:v>
                </c:pt>
                <c:pt idx="37">
                  <c:v>2.6057875000000001E-2</c:v>
                </c:pt>
                <c:pt idx="38">
                  <c:v>2.4020146999999999E-2</c:v>
                </c:pt>
                <c:pt idx="39">
                  <c:v>2.0990128E-2</c:v>
                </c:pt>
                <c:pt idx="40">
                  <c:v>1.7900867000000001E-2</c:v>
                </c:pt>
                <c:pt idx="41">
                  <c:v>1.5056454E-2</c:v>
                </c:pt>
                <c:pt idx="42">
                  <c:v>1.3630982999999999E-2</c:v>
                </c:pt>
                <c:pt idx="43">
                  <c:v>1.5079919000000001E-2</c:v>
                </c:pt>
                <c:pt idx="44">
                  <c:v>1.9690592E-2</c:v>
                </c:pt>
                <c:pt idx="45">
                  <c:v>2.5609600999999999E-2</c:v>
                </c:pt>
                <c:pt idx="46">
                  <c:v>3.0237093999999999E-2</c:v>
                </c:pt>
                <c:pt idx="47">
                  <c:v>3.1598330000000001E-2</c:v>
                </c:pt>
                <c:pt idx="48">
                  <c:v>2.9885238000000001E-2</c:v>
                </c:pt>
                <c:pt idx="49">
                  <c:v>2.6579931000000001E-2</c:v>
                </c:pt>
                <c:pt idx="50">
                  <c:v>2.2595825E-2</c:v>
                </c:pt>
                <c:pt idx="51">
                  <c:v>1.9864425000000002E-2</c:v>
                </c:pt>
                <c:pt idx="52">
                  <c:v>1.8834501999999999E-2</c:v>
                </c:pt>
                <c:pt idx="53">
                  <c:v>1.8334699999999999E-2</c:v>
                </c:pt>
                <c:pt idx="54">
                  <c:v>1.7066275999999998E-2</c:v>
                </c:pt>
                <c:pt idx="55">
                  <c:v>1.6044747000000002E-2</c:v>
                </c:pt>
                <c:pt idx="56">
                  <c:v>1.7628890000000001E-2</c:v>
                </c:pt>
                <c:pt idx="57">
                  <c:v>2.2509629E-2</c:v>
                </c:pt>
                <c:pt idx="58">
                  <c:v>2.8651494999999999E-2</c:v>
                </c:pt>
                <c:pt idx="59">
                  <c:v>3.3004377000000001E-2</c:v>
                </c:pt>
                <c:pt idx="60">
                  <c:v>3.3628039999999998E-2</c:v>
                </c:pt>
                <c:pt idx="61">
                  <c:v>3.2038357000000003E-2</c:v>
                </c:pt>
                <c:pt idx="62">
                  <c:v>2.9516199999999999E-2</c:v>
                </c:pt>
                <c:pt idx="63">
                  <c:v>2.6496789999999999E-2</c:v>
                </c:pt>
                <c:pt idx="64">
                  <c:v>2.3030963000000002E-2</c:v>
                </c:pt>
                <c:pt idx="65">
                  <c:v>2.1489372E-2</c:v>
                </c:pt>
                <c:pt idx="66">
                  <c:v>2.5045995000000001E-2</c:v>
                </c:pt>
                <c:pt idx="67">
                  <c:v>3.4441449999999998E-2</c:v>
                </c:pt>
                <c:pt idx="68">
                  <c:v>4.5729590000000001E-2</c:v>
                </c:pt>
                <c:pt idx="69">
                  <c:v>5.2295587999999997E-2</c:v>
                </c:pt>
                <c:pt idx="70">
                  <c:v>4.9946558000000002E-2</c:v>
                </c:pt>
                <c:pt idx="71">
                  <c:v>3.9541806999999998E-2</c:v>
                </c:pt>
                <c:pt idx="72">
                  <c:v>2.6143724E-2</c:v>
                </c:pt>
                <c:pt idx="73">
                  <c:v>1.4595172999999999E-2</c:v>
                </c:pt>
                <c:pt idx="74">
                  <c:v>7.1949377E-3</c:v>
                </c:pt>
                <c:pt idx="75">
                  <c:v>3.2449079999999999E-3</c:v>
                </c:pt>
                <c:pt idx="76">
                  <c:v>2.1596972E-3</c:v>
                </c:pt>
                <c:pt idx="77">
                  <c:v>4.6093076999999998E-3</c:v>
                </c:pt>
                <c:pt idx="78">
                  <c:v>1.0827524999999999E-2</c:v>
                </c:pt>
                <c:pt idx="79">
                  <c:v>1.7822088999999999E-2</c:v>
                </c:pt>
                <c:pt idx="80">
                  <c:v>2.0760586000000001E-2</c:v>
                </c:pt>
                <c:pt idx="81">
                  <c:v>1.6868424E-2</c:v>
                </c:pt>
                <c:pt idx="82">
                  <c:v>7.3111731999999999E-3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5.6161700000000002E-3</c:v>
                </c:pt>
                <c:pt idx="90">
                  <c:v>1.1459328E-2</c:v>
                </c:pt>
                <c:pt idx="91">
                  <c:v>1.6934609E-2</c:v>
                </c:pt>
                <c:pt idx="92">
                  <c:v>2.1016304999999999E-2</c:v>
                </c:pt>
                <c:pt idx="93">
                  <c:v>2.3503079999999999E-2</c:v>
                </c:pt>
                <c:pt idx="94">
                  <c:v>2.4563404E-2</c:v>
                </c:pt>
                <c:pt idx="95">
                  <c:v>2.4657492E-2</c:v>
                </c:pt>
                <c:pt idx="96">
                  <c:v>2.5091453999999999E-2</c:v>
                </c:pt>
                <c:pt idx="97">
                  <c:v>2.5669790000000001E-2</c:v>
                </c:pt>
                <c:pt idx="98">
                  <c:v>2.605615E-2</c:v>
                </c:pt>
                <c:pt idx="99">
                  <c:v>2.579648E-2</c:v>
                </c:pt>
                <c:pt idx="100">
                  <c:v>2.4808599000000001E-2</c:v>
                </c:pt>
                <c:pt idx="101">
                  <c:v>2.4226437999999999E-2</c:v>
                </c:pt>
                <c:pt idx="102">
                  <c:v>2.3571842999999999E-2</c:v>
                </c:pt>
                <c:pt idx="103">
                  <c:v>2.3543208999999999E-2</c:v>
                </c:pt>
                <c:pt idx="104">
                  <c:v>2.3232974E-2</c:v>
                </c:pt>
                <c:pt idx="105">
                  <c:v>2.2769129999999999E-2</c:v>
                </c:pt>
                <c:pt idx="106">
                  <c:v>2.1918077000000001E-2</c:v>
                </c:pt>
                <c:pt idx="107">
                  <c:v>2.089601E-2</c:v>
                </c:pt>
                <c:pt idx="108">
                  <c:v>1.9050465999999999E-2</c:v>
                </c:pt>
                <c:pt idx="109">
                  <c:v>1.6590319999999999E-2</c:v>
                </c:pt>
                <c:pt idx="110">
                  <c:v>1.4066235E-2</c:v>
                </c:pt>
                <c:pt idx="111">
                  <c:v>1.4397657499999999E-2</c:v>
                </c:pt>
                <c:pt idx="112">
                  <c:v>1.1926452000000001E-2</c:v>
                </c:pt>
                <c:pt idx="113">
                  <c:v>9.3839679999999995E-3</c:v>
                </c:pt>
                <c:pt idx="114">
                  <c:v>6.4055453999999996E-3</c:v>
                </c:pt>
                <c:pt idx="115">
                  <c:v>2.9284166999999999E-3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572D-4D0D-9A12-672FD1D03EC4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[4]Sheet1!$D$1035:$DT$1035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5.8E-5</c:v>
                </c:pt>
                <c:pt idx="7">
                  <c:v>1.8404188E-3</c:v>
                </c:pt>
                <c:pt idx="8">
                  <c:v>3.9510502999999999E-3</c:v>
                </c:pt>
                <c:pt idx="9">
                  <c:v>4.8111146000000002E-3</c:v>
                </c:pt>
                <c:pt idx="10">
                  <c:v>3.2228069999999998E-3</c:v>
                </c:pt>
                <c:pt idx="11">
                  <c:v>3.4600000000000001E-4</c:v>
                </c:pt>
                <c:pt idx="12">
                  <c:v>0</c:v>
                </c:pt>
                <c:pt idx="13">
                  <c:v>0</c:v>
                </c:pt>
                <c:pt idx="14">
                  <c:v>2.1500000000000001E-5</c:v>
                </c:pt>
                <c:pt idx="15">
                  <c:v>2.8935387E-3</c:v>
                </c:pt>
                <c:pt idx="16">
                  <c:v>4.8946164999999998E-3</c:v>
                </c:pt>
                <c:pt idx="17">
                  <c:v>3.9616916E-3</c:v>
                </c:pt>
                <c:pt idx="18">
                  <c:v>7.94E-4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2.0990071E-3</c:v>
                </c:pt>
                <c:pt idx="26">
                  <c:v>6.215188E-3</c:v>
                </c:pt>
                <c:pt idx="27">
                  <c:v>8.4415970000000003E-3</c:v>
                </c:pt>
                <c:pt idx="28">
                  <c:v>9.3216319999999998E-3</c:v>
                </c:pt>
                <c:pt idx="29">
                  <c:v>9.0138549999999994E-3</c:v>
                </c:pt>
                <c:pt idx="30">
                  <c:v>9.0968100000000003E-3</c:v>
                </c:pt>
                <c:pt idx="31">
                  <c:v>1.0099196E-2</c:v>
                </c:pt>
                <c:pt idx="32">
                  <c:v>1.1826438999999999E-2</c:v>
                </c:pt>
                <c:pt idx="33">
                  <c:v>1.5087695E-2</c:v>
                </c:pt>
                <c:pt idx="34">
                  <c:v>1.9262919999999999E-2</c:v>
                </c:pt>
                <c:pt idx="35">
                  <c:v>2.3415036E-2</c:v>
                </c:pt>
                <c:pt idx="36">
                  <c:v>2.5952354E-2</c:v>
                </c:pt>
                <c:pt idx="37">
                  <c:v>2.6189862000000001E-2</c:v>
                </c:pt>
                <c:pt idx="38">
                  <c:v>2.4127208000000001E-2</c:v>
                </c:pt>
                <c:pt idx="39">
                  <c:v>2.1053123999999999E-2</c:v>
                </c:pt>
                <c:pt idx="40">
                  <c:v>1.8025836E-2</c:v>
                </c:pt>
                <c:pt idx="41">
                  <c:v>1.5282514000000001E-2</c:v>
                </c:pt>
                <c:pt idx="42">
                  <c:v>1.3956506E-2</c:v>
                </c:pt>
                <c:pt idx="43">
                  <c:v>1.5417472E-2</c:v>
                </c:pt>
                <c:pt idx="44">
                  <c:v>1.9961294000000001E-2</c:v>
                </c:pt>
                <c:pt idx="45">
                  <c:v>2.5828423E-2</c:v>
                </c:pt>
                <c:pt idx="46">
                  <c:v>3.0373259999999999E-2</c:v>
                </c:pt>
                <c:pt idx="47">
                  <c:v>3.1538147000000002E-2</c:v>
                </c:pt>
                <c:pt idx="48">
                  <c:v>2.9553816E-2</c:v>
                </c:pt>
                <c:pt idx="49">
                  <c:v>2.6031537E-2</c:v>
                </c:pt>
                <c:pt idx="50">
                  <c:v>2.2025113999999998E-2</c:v>
                </c:pt>
                <c:pt idx="51">
                  <c:v>1.9424558000000001E-2</c:v>
                </c:pt>
                <c:pt idx="52">
                  <c:v>1.8585465999999998E-2</c:v>
                </c:pt>
                <c:pt idx="53">
                  <c:v>1.8254392000000001E-2</c:v>
                </c:pt>
                <c:pt idx="54">
                  <c:v>1.711909E-2</c:v>
                </c:pt>
                <c:pt idx="55">
                  <c:v>1.6196443000000001E-2</c:v>
                </c:pt>
                <c:pt idx="56">
                  <c:v>1.7829925E-2</c:v>
                </c:pt>
                <c:pt idx="57">
                  <c:v>2.2665923000000001E-2</c:v>
                </c:pt>
                <c:pt idx="58">
                  <c:v>2.8704368000000001E-2</c:v>
                </c:pt>
                <c:pt idx="59">
                  <c:v>3.2970816E-2</c:v>
                </c:pt>
                <c:pt idx="60">
                  <c:v>3.3585909999999997E-2</c:v>
                </c:pt>
                <c:pt idx="61">
                  <c:v>3.2036740000000001E-2</c:v>
                </c:pt>
                <c:pt idx="62">
                  <c:v>2.9517774E-2</c:v>
                </c:pt>
                <c:pt idx="63">
                  <c:v>2.6437446E-2</c:v>
                </c:pt>
                <c:pt idx="64">
                  <c:v>2.2918233999999999E-2</c:v>
                </c:pt>
                <c:pt idx="65">
                  <c:v>2.1378707E-2</c:v>
                </c:pt>
                <c:pt idx="66">
                  <c:v>2.501565E-2</c:v>
                </c:pt>
                <c:pt idx="67">
                  <c:v>3.4541629999999997E-2</c:v>
                </c:pt>
                <c:pt idx="68">
                  <c:v>4.5976896000000003E-2</c:v>
                </c:pt>
                <c:pt idx="69">
                  <c:v>5.2670873999999999E-2</c:v>
                </c:pt>
                <c:pt idx="70">
                  <c:v>5.0370329999999998E-2</c:v>
                </c:pt>
                <c:pt idx="71">
                  <c:v>3.9905860000000001E-2</c:v>
                </c:pt>
                <c:pt idx="72">
                  <c:v>2.635858E-2</c:v>
                </c:pt>
                <c:pt idx="73">
                  <c:v>1.4624251E-2</c:v>
                </c:pt>
                <c:pt idx="74">
                  <c:v>7.0512253E-3</c:v>
                </c:pt>
                <c:pt idx="75">
                  <c:v>2.9955339000000002E-3</c:v>
                </c:pt>
                <c:pt idx="76">
                  <c:v>1.9059788000000001E-3</c:v>
                </c:pt>
                <c:pt idx="77">
                  <c:v>4.4279999999999996E-3</c:v>
                </c:pt>
                <c:pt idx="78">
                  <c:v>1.0735095E-2</c:v>
                </c:pt>
                <c:pt idx="79">
                  <c:v>1.7798120000000001E-2</c:v>
                </c:pt>
                <c:pt idx="80">
                  <c:v>2.0780661999999998E-2</c:v>
                </c:pt>
                <c:pt idx="81">
                  <c:v>1.6935274E-2</c:v>
                </c:pt>
                <c:pt idx="82">
                  <c:v>7.4097620000000003E-3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5.7377796999999999E-3</c:v>
                </c:pt>
                <c:pt idx="90">
                  <c:v>1.1541086000000001E-2</c:v>
                </c:pt>
                <c:pt idx="91">
                  <c:v>1.6979884000000001E-2</c:v>
                </c:pt>
                <c:pt idx="92">
                  <c:v>2.1017200999999999E-2</c:v>
                </c:pt>
                <c:pt idx="93">
                  <c:v>2.3439194999999999E-2</c:v>
                </c:pt>
                <c:pt idx="94">
                  <c:v>2.4411080000000002E-2</c:v>
                </c:pt>
                <c:pt idx="95">
                  <c:v>2.4410818000000001E-2</c:v>
                </c:pt>
                <c:pt idx="96">
                  <c:v>2.4735145E-2</c:v>
                </c:pt>
                <c:pt idx="97">
                  <c:v>2.5239382000000001E-2</c:v>
                </c:pt>
                <c:pt idx="98">
                  <c:v>2.5608611999999999E-2</c:v>
                </c:pt>
                <c:pt idx="99">
                  <c:v>2.5397955E-2</c:v>
                </c:pt>
                <c:pt idx="100">
                  <c:v>2.451739E-2</c:v>
                </c:pt>
                <c:pt idx="101">
                  <c:v>2.4001696999999999E-2</c:v>
                </c:pt>
                <c:pt idx="102">
                  <c:v>2.3499334E-2</c:v>
                </c:pt>
                <c:pt idx="103">
                  <c:v>2.3597865999999999E-2</c:v>
                </c:pt>
                <c:pt idx="104">
                  <c:v>2.339337E-2</c:v>
                </c:pt>
                <c:pt idx="105">
                  <c:v>2.3013888E-2</c:v>
                </c:pt>
                <c:pt idx="106">
                  <c:v>2.2219492E-2</c:v>
                </c:pt>
                <c:pt idx="107">
                  <c:v>2.1220264999999999E-2</c:v>
                </c:pt>
                <c:pt idx="108">
                  <c:v>1.9366251000000001E-2</c:v>
                </c:pt>
                <c:pt idx="109">
                  <c:v>1.6868913999999999E-2</c:v>
                </c:pt>
                <c:pt idx="110">
                  <c:v>1.4280523E-2</c:v>
                </c:pt>
                <c:pt idx="111">
                  <c:v>1.4593828999999999E-2</c:v>
                </c:pt>
                <c:pt idx="112">
                  <c:v>1.2062658E-2</c:v>
                </c:pt>
                <c:pt idx="113">
                  <c:v>9.4555569999999999E-3</c:v>
                </c:pt>
                <c:pt idx="114">
                  <c:v>6.4188989999999996E-3</c:v>
                </c:pt>
                <c:pt idx="115">
                  <c:v>2.8943082E-3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572D-4D0D-9A12-672FD1D03EC4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[4]Sheet1!$D$1036:$DT$1036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1.7799999999999999E-4</c:v>
                </c:pt>
                <c:pt idx="7">
                  <c:v>1.784786E-3</c:v>
                </c:pt>
                <c:pt idx="8">
                  <c:v>3.6951624999999998E-3</c:v>
                </c:pt>
                <c:pt idx="9">
                  <c:v>4.4385422999999999E-3</c:v>
                </c:pt>
                <c:pt idx="10">
                  <c:v>2.8819611999999998E-3</c:v>
                </c:pt>
                <c:pt idx="11">
                  <c:v>1.6000000000000001E-4</c:v>
                </c:pt>
                <c:pt idx="12">
                  <c:v>0</c:v>
                </c:pt>
                <c:pt idx="13">
                  <c:v>0</c:v>
                </c:pt>
                <c:pt idx="14">
                  <c:v>1.9799999999999999E-4</c:v>
                </c:pt>
                <c:pt idx="15">
                  <c:v>3.1471265999999999E-3</c:v>
                </c:pt>
                <c:pt idx="16">
                  <c:v>5.3084836999999999E-3</c:v>
                </c:pt>
                <c:pt idx="17">
                  <c:v>4.5430360000000003E-3</c:v>
                </c:pt>
                <c:pt idx="18">
                  <c:v>1.3724847E-3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1.5676867E-3</c:v>
                </c:pt>
                <c:pt idx="26">
                  <c:v>5.8672693999999997E-3</c:v>
                </c:pt>
                <c:pt idx="27">
                  <c:v>8.4118370000000001E-3</c:v>
                </c:pt>
                <c:pt idx="28">
                  <c:v>9.5547989999999992E-3</c:v>
                </c:pt>
                <c:pt idx="29">
                  <c:v>9.3819490000000005E-3</c:v>
                </c:pt>
                <c:pt idx="30">
                  <c:v>9.4349519999999999E-3</c:v>
                </c:pt>
                <c:pt idx="31">
                  <c:v>1.0392078000000001E-2</c:v>
                </c:pt>
                <c:pt idx="32">
                  <c:v>1.2148279999999999E-2</c:v>
                </c:pt>
                <c:pt idx="33">
                  <c:v>1.5475394999999999E-2</c:v>
                </c:pt>
                <c:pt idx="34">
                  <c:v>1.973486E-2</c:v>
                </c:pt>
                <c:pt idx="35">
                  <c:v>2.3902219999999998E-2</c:v>
                </c:pt>
                <c:pt idx="36">
                  <c:v>2.6364068000000001E-2</c:v>
                </c:pt>
                <c:pt idx="37">
                  <c:v>2.6451247000000001E-2</c:v>
                </c:pt>
                <c:pt idx="38">
                  <c:v>2.4274805999999999E-2</c:v>
                </c:pt>
                <c:pt idx="39">
                  <c:v>2.1207038000000001E-2</c:v>
                </c:pt>
                <c:pt idx="40">
                  <c:v>1.8265137000000001E-2</c:v>
                </c:pt>
                <c:pt idx="41">
                  <c:v>1.5619986000000001E-2</c:v>
                </c:pt>
                <c:pt idx="42">
                  <c:v>1.4237579E-2</c:v>
                </c:pt>
                <c:pt idx="43">
                  <c:v>1.5511552E-2</c:v>
                </c:pt>
                <c:pt idx="44">
                  <c:v>1.9886530999999999E-2</c:v>
                </c:pt>
                <c:pt idx="45">
                  <c:v>2.5680000000000001E-2</c:v>
                </c:pt>
                <c:pt idx="46">
                  <c:v>3.0306267000000001E-2</c:v>
                </c:pt>
                <c:pt idx="47">
                  <c:v>3.1698799999999999E-2</c:v>
                </c:pt>
                <c:pt idx="48">
                  <c:v>2.9959124E-2</c:v>
                </c:pt>
                <c:pt idx="49">
                  <c:v>2.6585973999999998E-2</c:v>
                </c:pt>
                <c:pt idx="50">
                  <c:v>2.2543190000000001E-2</c:v>
                </c:pt>
                <c:pt idx="51">
                  <c:v>1.9764977999999999E-2</c:v>
                </c:pt>
                <c:pt idx="52">
                  <c:v>1.8748427000000002E-2</c:v>
                </c:pt>
                <c:pt idx="53">
                  <c:v>1.8326662000000001E-2</c:v>
                </c:pt>
                <c:pt idx="54">
                  <c:v>1.7161619999999999E-2</c:v>
                </c:pt>
                <c:pt idx="55">
                  <c:v>1.6202368000000002E-2</c:v>
                </c:pt>
                <c:pt idx="56">
                  <c:v>1.7782290999999999E-2</c:v>
                </c:pt>
                <c:pt idx="57">
                  <c:v>2.2585729999999998E-2</c:v>
                </c:pt>
                <c:pt idx="58">
                  <c:v>2.8661453999999999E-2</c:v>
                </c:pt>
                <c:pt idx="59">
                  <c:v>3.3044759999999999E-2</c:v>
                </c:pt>
                <c:pt idx="60">
                  <c:v>3.3765709999999997E-2</c:v>
                </c:pt>
                <c:pt idx="61">
                  <c:v>3.2279607000000002E-2</c:v>
                </c:pt>
                <c:pt idx="62">
                  <c:v>2.9733997000000002E-2</c:v>
                </c:pt>
                <c:pt idx="63">
                  <c:v>2.6543012000000001E-2</c:v>
                </c:pt>
                <c:pt idx="64">
                  <c:v>2.2877224000000002E-2</c:v>
                </c:pt>
                <c:pt idx="65">
                  <c:v>2.1234416999999998E-2</c:v>
                </c:pt>
                <c:pt idx="66">
                  <c:v>2.4836611000000001E-2</c:v>
                </c:pt>
                <c:pt idx="67">
                  <c:v>3.4378185999999998E-2</c:v>
                </c:pt>
                <c:pt idx="68">
                  <c:v>4.5845154999999999E-2</c:v>
                </c:pt>
                <c:pt idx="69">
                  <c:v>5.2565189999999998E-2</c:v>
                </c:pt>
                <c:pt idx="70">
                  <c:v>5.0308525999999999E-2</c:v>
                </c:pt>
                <c:pt idx="71">
                  <c:v>3.995489E-2</c:v>
                </c:pt>
                <c:pt idx="72">
                  <c:v>2.6586157999999999E-2</c:v>
                </c:pt>
                <c:pt idx="73">
                  <c:v>1.49869975E-2</c:v>
                </c:pt>
                <c:pt idx="74">
                  <c:v>7.3781710000000002E-3</c:v>
                </c:pt>
                <c:pt idx="75">
                  <c:v>3.0414831999999998E-3</c:v>
                </c:pt>
                <c:pt idx="76">
                  <c:v>1.5611348000000001E-3</c:v>
                </c:pt>
                <c:pt idx="77">
                  <c:v>3.8472975000000001E-3</c:v>
                </c:pt>
                <c:pt idx="78">
                  <c:v>1.0236402E-2</c:v>
                </c:pt>
                <c:pt idx="79">
                  <c:v>1.7649854E-2</c:v>
                </c:pt>
                <c:pt idx="80">
                  <c:v>2.1056722999999999E-2</c:v>
                </c:pt>
                <c:pt idx="81">
                  <c:v>1.7496666000000001E-2</c:v>
                </c:pt>
                <c:pt idx="82">
                  <c:v>8.0408979999999994E-3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5.4179854000000003E-3</c:v>
                </c:pt>
                <c:pt idx="90">
                  <c:v>1.116967E-2</c:v>
                </c:pt>
                <c:pt idx="91">
                  <c:v>1.6642502999999999E-2</c:v>
                </c:pt>
                <c:pt idx="92">
                  <c:v>2.0809595E-2</c:v>
                </c:pt>
                <c:pt idx="93">
                  <c:v>2.3402253000000001E-2</c:v>
                </c:pt>
                <c:pt idx="94">
                  <c:v>2.4545928000000002E-2</c:v>
                </c:pt>
                <c:pt idx="95">
                  <c:v>2.4697995E-2</c:v>
                </c:pt>
                <c:pt idx="96">
                  <c:v>2.515123E-2</c:v>
                </c:pt>
                <c:pt idx="97">
                  <c:v>2.5733025999999999E-2</c:v>
                </c:pt>
                <c:pt idx="98">
                  <c:v>2.6109838999999999E-2</c:v>
                </c:pt>
                <c:pt idx="99">
                  <c:v>2.5836593000000001E-2</c:v>
                </c:pt>
                <c:pt idx="100">
                  <c:v>2.4838636000000001E-2</c:v>
                </c:pt>
                <c:pt idx="101">
                  <c:v>2.4229072000000001E-2</c:v>
                </c:pt>
                <c:pt idx="102">
                  <c:v>2.3591810000000001E-2</c:v>
                </c:pt>
                <c:pt idx="103">
                  <c:v>2.3596631E-2</c:v>
                </c:pt>
                <c:pt idx="104">
                  <c:v>2.3315417000000001E-2</c:v>
                </c:pt>
                <c:pt idx="105">
                  <c:v>2.2874383000000002E-2</c:v>
                </c:pt>
                <c:pt idx="106">
                  <c:v>2.2033292999999999E-2</c:v>
                </c:pt>
                <c:pt idx="107">
                  <c:v>2.1026990999999998E-2</c:v>
                </c:pt>
                <c:pt idx="108">
                  <c:v>1.9142969999999999E-2</c:v>
                </c:pt>
                <c:pt idx="109">
                  <c:v>1.6623180000000001E-2</c:v>
                </c:pt>
                <c:pt idx="110">
                  <c:v>1.4020355E-2</c:v>
                </c:pt>
                <c:pt idx="111">
                  <c:v>1.4326787000000001E-2</c:v>
                </c:pt>
                <c:pt idx="112">
                  <c:v>1.1772823E-2</c:v>
                </c:pt>
                <c:pt idx="113">
                  <c:v>9.1461595000000007E-3</c:v>
                </c:pt>
                <c:pt idx="114">
                  <c:v>6.0803339999999997E-3</c:v>
                </c:pt>
                <c:pt idx="115">
                  <c:v>2.5207016E-3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572D-4D0D-9A12-672FD1D03EC4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[4]Sheet1!$D$1037:$DT$1037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1.95E-4</c:v>
                </c:pt>
                <c:pt idx="7">
                  <c:v>1.8752319000000001E-3</c:v>
                </c:pt>
                <c:pt idx="8">
                  <c:v>3.859056E-3</c:v>
                </c:pt>
                <c:pt idx="9">
                  <c:v>4.6149880000000004E-3</c:v>
                </c:pt>
                <c:pt idx="10">
                  <c:v>3.0193809999999998E-3</c:v>
                </c:pt>
                <c:pt idx="11">
                  <c:v>2.0900000000000001E-4</c:v>
                </c:pt>
                <c:pt idx="12">
                  <c:v>0</c:v>
                </c:pt>
                <c:pt idx="13">
                  <c:v>0</c:v>
                </c:pt>
                <c:pt idx="14">
                  <c:v>8.1600000000000005E-5</c:v>
                </c:pt>
                <c:pt idx="15">
                  <c:v>3.0558652000000001E-3</c:v>
                </c:pt>
                <c:pt idx="16">
                  <c:v>5.2421372000000001E-3</c:v>
                </c:pt>
                <c:pt idx="17">
                  <c:v>4.4695395000000004E-3</c:v>
                </c:pt>
                <c:pt idx="18">
                  <c:v>1.3026743999999999E-3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1.8619188E-3</c:v>
                </c:pt>
                <c:pt idx="26">
                  <c:v>6.0971756E-3</c:v>
                </c:pt>
                <c:pt idx="27">
                  <c:v>8.5329710000000003E-3</c:v>
                </c:pt>
                <c:pt idx="28">
                  <c:v>9.5791669999999995E-3</c:v>
                </c:pt>
                <c:pt idx="29">
                  <c:v>9.3531989999999995E-3</c:v>
                </c:pt>
                <c:pt idx="30">
                  <c:v>9.4465650000000005E-3</c:v>
                </c:pt>
                <c:pt idx="31">
                  <c:v>1.0483108E-2</c:v>
                </c:pt>
                <c:pt idx="32">
                  <c:v>1.2283383E-2</c:v>
                </c:pt>
                <c:pt idx="33">
                  <c:v>1.5583514999999999E-2</c:v>
                </c:pt>
                <c:pt idx="34">
                  <c:v>1.9689502000000001E-2</c:v>
                </c:pt>
                <c:pt idx="35">
                  <c:v>2.3664607000000001E-2</c:v>
                </c:pt>
                <c:pt idx="36">
                  <c:v>2.6003691999999998E-2</c:v>
                </c:pt>
                <c:pt idx="37">
                  <c:v>2.6112722000000001E-2</c:v>
                </c:pt>
                <c:pt idx="38">
                  <c:v>2.4039797000000002E-2</c:v>
                </c:pt>
                <c:pt idx="39">
                  <c:v>2.1066393999999999E-2</c:v>
                </c:pt>
                <c:pt idx="40">
                  <c:v>1.8134636999999999E-2</c:v>
                </c:pt>
                <c:pt idx="41">
                  <c:v>1.5524711E-2</c:v>
                </c:pt>
                <c:pt idx="42">
                  <c:v>1.4208765999999999E-2</c:v>
                </c:pt>
                <c:pt idx="43">
                  <c:v>1.5566596E-2</c:v>
                </c:pt>
                <c:pt idx="44">
                  <c:v>1.9933909999999999E-2</c:v>
                </c:pt>
                <c:pt idx="45">
                  <c:v>2.5680774999999999E-2</c:v>
                </c:pt>
                <c:pt idx="46">
                  <c:v>3.0279352999999998E-2</c:v>
                </c:pt>
                <c:pt idx="47">
                  <c:v>3.1687144E-2</c:v>
                </c:pt>
                <c:pt idx="48">
                  <c:v>2.9992014000000001E-2</c:v>
                </c:pt>
                <c:pt idx="49">
                  <c:v>2.6637925E-2</c:v>
                </c:pt>
                <c:pt idx="50">
                  <c:v>2.2566965000000001E-2</c:v>
                </c:pt>
                <c:pt idx="51">
                  <c:v>1.9725993000000001E-2</c:v>
                </c:pt>
                <c:pt idx="52">
                  <c:v>1.8620497999999999E-2</c:v>
                </c:pt>
                <c:pt idx="53">
                  <c:v>1.808657E-2</c:v>
                </c:pt>
                <c:pt idx="54">
                  <c:v>1.6858784000000002E-2</c:v>
                </c:pt>
                <c:pt idx="55">
                  <c:v>1.5982823E-2</c:v>
                </c:pt>
                <c:pt idx="56">
                  <c:v>1.7762842000000001E-2</c:v>
                </c:pt>
                <c:pt idx="57">
                  <c:v>2.2780058999999998E-2</c:v>
                </c:pt>
                <c:pt idx="58">
                  <c:v>2.8936492000000001E-2</c:v>
                </c:pt>
                <c:pt idx="59">
                  <c:v>3.3221516999999999E-2</c:v>
                </c:pt>
                <c:pt idx="60">
                  <c:v>3.377053E-2</c:v>
                </c:pt>
                <c:pt idx="61">
                  <c:v>3.2116406E-2</c:v>
                </c:pt>
                <c:pt idx="62">
                  <c:v>2.9488654999999999E-2</c:v>
                </c:pt>
                <c:pt idx="63">
                  <c:v>2.6312177999999999E-2</c:v>
                </c:pt>
                <c:pt idx="64">
                  <c:v>2.2683330000000002E-2</c:v>
                </c:pt>
                <c:pt idx="65">
                  <c:v>2.1065475E-2</c:v>
                </c:pt>
                <c:pt idx="66">
                  <c:v>2.4674140000000001E-2</c:v>
                </c:pt>
                <c:pt idx="67">
                  <c:v>3.4199845E-2</c:v>
                </c:pt>
                <c:pt idx="68">
                  <c:v>4.5574360000000001E-2</c:v>
                </c:pt>
                <c:pt idx="69">
                  <c:v>5.2135321999999998E-2</c:v>
                </c:pt>
                <c:pt idx="70">
                  <c:v>4.9783859999999999E-2</c:v>
                </c:pt>
                <c:pt idx="71">
                  <c:v>3.9519534000000002E-2</c:v>
                </c:pt>
                <c:pt idx="72">
                  <c:v>2.6412676999999999E-2</c:v>
                </c:pt>
                <c:pt idx="73">
                  <c:v>1.5120013E-2</c:v>
                </c:pt>
                <c:pt idx="74">
                  <c:v>7.7000050000000002E-3</c:v>
                </c:pt>
                <c:pt idx="75">
                  <c:v>3.4248912999999999E-3</c:v>
                </c:pt>
                <c:pt idx="76">
                  <c:v>1.8995793000000001E-3</c:v>
                </c:pt>
                <c:pt idx="77">
                  <c:v>4.0258354999999999E-3</c:v>
                </c:pt>
                <c:pt idx="78">
                  <c:v>1.0190975999999999E-2</c:v>
                </c:pt>
                <c:pt idx="79">
                  <c:v>1.7426047E-2</c:v>
                </c:pt>
                <c:pt idx="80">
                  <c:v>2.0751038999999999E-2</c:v>
                </c:pt>
                <c:pt idx="81">
                  <c:v>1.7188346E-2</c:v>
                </c:pt>
                <c:pt idx="82">
                  <c:v>7.7563114000000002E-3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5.8609159999999999E-3</c:v>
                </c:pt>
                <c:pt idx="90">
                  <c:v>1.17306765E-2</c:v>
                </c:pt>
                <c:pt idx="91">
                  <c:v>1.7190582999999999E-2</c:v>
                </c:pt>
                <c:pt idx="92">
                  <c:v>2.1240469000000001E-2</c:v>
                </c:pt>
                <c:pt idx="93">
                  <c:v>2.3679866000000001E-2</c:v>
                </c:pt>
                <c:pt idx="94">
                  <c:v>2.4674568000000001E-2</c:v>
                </c:pt>
                <c:pt idx="95">
                  <c:v>2.4726700000000001E-2</c:v>
                </c:pt>
                <c:pt idx="96">
                  <c:v>2.5147851999999998E-2</c:v>
                </c:pt>
                <c:pt idx="97">
                  <c:v>2.5710397999999999E-2</c:v>
                </c:pt>
                <c:pt idx="98">
                  <c:v>2.6080501999999998E-2</c:v>
                </c:pt>
                <c:pt idx="99">
                  <c:v>2.5797385999999999E-2</c:v>
                </c:pt>
                <c:pt idx="100">
                  <c:v>2.4777239999999999E-2</c:v>
                </c:pt>
                <c:pt idx="101">
                  <c:v>2.4114891999999999E-2</c:v>
                </c:pt>
                <c:pt idx="102">
                  <c:v>2.3449459999999998E-2</c:v>
                </c:pt>
                <c:pt idx="103">
                  <c:v>2.3427363E-2</c:v>
                </c:pt>
                <c:pt idx="104">
                  <c:v>2.3120913999999999E-2</c:v>
                </c:pt>
                <c:pt idx="105">
                  <c:v>2.2661489999999999E-2</c:v>
                </c:pt>
                <c:pt idx="106">
                  <c:v>2.1806666999999998E-2</c:v>
                </c:pt>
                <c:pt idx="107">
                  <c:v>2.0782162999999999E-2</c:v>
                </c:pt>
                <c:pt idx="108">
                  <c:v>1.8897718000000001E-2</c:v>
                </c:pt>
                <c:pt idx="109">
                  <c:v>1.6377691E-2</c:v>
                </c:pt>
                <c:pt idx="110">
                  <c:v>1.3775292999999999E-2</c:v>
                </c:pt>
                <c:pt idx="111">
                  <c:v>1.4193582E-2</c:v>
                </c:pt>
                <c:pt idx="112">
                  <c:v>1.1670969999999999E-2</c:v>
                </c:pt>
                <c:pt idx="113">
                  <c:v>9.0895019999999993E-3</c:v>
                </c:pt>
                <c:pt idx="114">
                  <c:v>6.0741472999999999E-3</c:v>
                </c:pt>
                <c:pt idx="115">
                  <c:v>2.5656247000000001E-3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572D-4D0D-9A12-672FD1D03EC4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[4]Sheet1!$D$1038:$DT$1038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1.4537497000000001E-3</c:v>
                </c:pt>
                <c:pt idx="8">
                  <c:v>3.4511848000000002E-3</c:v>
                </c:pt>
                <c:pt idx="9">
                  <c:v>4.4185589999999999E-3</c:v>
                </c:pt>
                <c:pt idx="10">
                  <c:v>3.0517247999999999E-3</c:v>
                </c:pt>
                <c:pt idx="11">
                  <c:v>4.3600000000000003E-4</c:v>
                </c:pt>
                <c:pt idx="12">
                  <c:v>0</c:v>
                </c:pt>
                <c:pt idx="13">
                  <c:v>0</c:v>
                </c:pt>
                <c:pt idx="14">
                  <c:v>4.2499999999999998E-4</c:v>
                </c:pt>
                <c:pt idx="15">
                  <c:v>3.2346380999999998E-3</c:v>
                </c:pt>
                <c:pt idx="16">
                  <c:v>5.2016429999999997E-3</c:v>
                </c:pt>
                <c:pt idx="17">
                  <c:v>4.2649109999999997E-3</c:v>
                </c:pt>
                <c:pt idx="18">
                  <c:v>1.0519963E-3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1.9079567E-3</c:v>
                </c:pt>
                <c:pt idx="26">
                  <c:v>6.1064492999999996E-3</c:v>
                </c:pt>
                <c:pt idx="27">
                  <c:v>8.4905390000000001E-3</c:v>
                </c:pt>
                <c:pt idx="28">
                  <c:v>9.4905460000000007E-3</c:v>
                </c:pt>
                <c:pt idx="29">
                  <c:v>9.2106210000000004E-3</c:v>
                </c:pt>
                <c:pt idx="30">
                  <c:v>9.1828389999999999E-3</c:v>
                </c:pt>
                <c:pt idx="31">
                  <c:v>1.0090244999999999E-2</c:v>
                </c:pt>
                <c:pt idx="32">
                  <c:v>1.18462015E-2</c:v>
                </c:pt>
                <c:pt idx="33">
                  <c:v>1.521409E-2</c:v>
                </c:pt>
                <c:pt idx="34">
                  <c:v>1.9462666E-2</c:v>
                </c:pt>
                <c:pt idx="35">
                  <c:v>2.3589837999999998E-2</c:v>
                </c:pt>
                <c:pt idx="36">
                  <c:v>2.6058778000000001E-2</c:v>
                </c:pt>
                <c:pt idx="37">
                  <c:v>2.6296815000000001E-2</c:v>
                </c:pt>
                <c:pt idx="38">
                  <c:v>2.4330586000000001E-2</c:v>
                </c:pt>
                <c:pt idx="39">
                  <c:v>2.1342021999999999E-2</c:v>
                </c:pt>
                <c:pt idx="40">
                  <c:v>1.8272299999999998E-2</c:v>
                </c:pt>
                <c:pt idx="41">
                  <c:v>1.5412767000000001E-2</c:v>
                </c:pt>
                <c:pt idx="42">
                  <c:v>1.3965238E-2</c:v>
                </c:pt>
                <c:pt idx="43">
                  <c:v>1.5336783999999999E-2</c:v>
                </c:pt>
                <c:pt idx="44">
                  <c:v>1.9804748E-2</c:v>
                </c:pt>
                <c:pt idx="45">
                  <c:v>2.5597091999999998E-2</c:v>
                </c:pt>
                <c:pt idx="46">
                  <c:v>3.0155001000000001E-2</c:v>
                </c:pt>
                <c:pt idx="47">
                  <c:v>3.1448700000000003E-2</c:v>
                </c:pt>
                <c:pt idx="48">
                  <c:v>2.9646692999999998E-2</c:v>
                </c:pt>
                <c:pt idx="49">
                  <c:v>2.6252861999999998E-2</c:v>
                </c:pt>
                <c:pt idx="50">
                  <c:v>2.2277016E-2</c:v>
                </c:pt>
                <c:pt idx="51">
                  <c:v>1.9642283999999999E-2</c:v>
                </c:pt>
                <c:pt idx="52">
                  <c:v>1.8711891000000001E-2</c:v>
                </c:pt>
                <c:pt idx="53">
                  <c:v>1.8188776E-2</c:v>
                </c:pt>
                <c:pt idx="54">
                  <c:v>1.682003E-2</c:v>
                </c:pt>
                <c:pt idx="55">
                  <c:v>1.5773961E-2</c:v>
                </c:pt>
                <c:pt idx="56">
                  <c:v>1.7510069999999999E-2</c:v>
                </c:pt>
                <c:pt idx="57">
                  <c:v>2.259357E-2</c:v>
                </c:pt>
                <c:pt idx="58">
                  <c:v>2.8847909000000001E-2</c:v>
                </c:pt>
                <c:pt idx="59">
                  <c:v>3.3152565000000002E-2</c:v>
                </c:pt>
                <c:pt idx="60">
                  <c:v>3.3649230000000002E-2</c:v>
                </c:pt>
                <c:pt idx="61">
                  <c:v>3.1892188000000002E-2</c:v>
                </c:pt>
                <c:pt idx="62">
                  <c:v>2.9187721999999999E-2</c:v>
                </c:pt>
                <c:pt idx="63">
                  <c:v>2.6013814E-2</c:v>
                </c:pt>
                <c:pt idx="64">
                  <c:v>2.2482243999999998E-2</c:v>
                </c:pt>
                <c:pt idx="65">
                  <c:v>2.0962103999999999E-2</c:v>
                </c:pt>
                <c:pt idx="66">
                  <c:v>2.4591994999999998E-2</c:v>
                </c:pt>
                <c:pt idx="67">
                  <c:v>3.4062746999999997E-2</c:v>
                </c:pt>
                <c:pt idx="68">
                  <c:v>4.5430459999999999E-2</c:v>
                </c:pt>
                <c:pt idx="69">
                  <c:v>5.2094106000000001E-2</c:v>
                </c:pt>
                <c:pt idx="70">
                  <c:v>4.9858096999999997E-2</c:v>
                </c:pt>
                <c:pt idx="71">
                  <c:v>3.9608709999999998E-2</c:v>
                </c:pt>
                <c:pt idx="72">
                  <c:v>2.6363052000000001E-2</c:v>
                </c:pt>
                <c:pt idx="73">
                  <c:v>1.4859287000000001E-2</c:v>
                </c:pt>
                <c:pt idx="74">
                  <c:v>7.2720996E-3</c:v>
                </c:pt>
                <c:pt idx="75">
                  <c:v>2.9661749000000001E-3</c:v>
                </c:pt>
                <c:pt idx="76">
                  <c:v>1.6063149000000001E-3</c:v>
                </c:pt>
                <c:pt idx="77">
                  <c:v>4.0587599999999998E-3</c:v>
                </c:pt>
                <c:pt idx="78">
                  <c:v>1.0496448E-2</c:v>
                </c:pt>
                <c:pt idx="79">
                  <c:v>1.7727720999999998E-2</c:v>
                </c:pt>
                <c:pt idx="80">
                  <c:v>2.0805965999999999E-2</c:v>
                </c:pt>
                <c:pt idx="81">
                  <c:v>1.6977099999999998E-2</c:v>
                </c:pt>
                <c:pt idx="82">
                  <c:v>7.4447905999999999E-3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5.8097662000000001E-3</c:v>
                </c:pt>
                <c:pt idx="90">
                  <c:v>1.1650793E-2</c:v>
                </c:pt>
                <c:pt idx="91">
                  <c:v>1.7077226000000001E-2</c:v>
                </c:pt>
                <c:pt idx="92">
                  <c:v>2.1065837E-2</c:v>
                </c:pt>
                <c:pt idx="93">
                  <c:v>2.3414190000000001E-2</c:v>
                </c:pt>
                <c:pt idx="94">
                  <c:v>2.4307214000000001E-2</c:v>
                </c:pt>
                <c:pt idx="95">
                  <c:v>2.4292652000000001E-2</c:v>
                </c:pt>
                <c:pt idx="96">
                  <c:v>2.4665860000000001E-2</c:v>
                </c:pt>
                <c:pt idx="97">
                  <c:v>2.5254025999999999E-2</c:v>
                </c:pt>
                <c:pt idx="98">
                  <c:v>2.5693730000000001E-2</c:v>
                </c:pt>
                <c:pt idx="99">
                  <c:v>2.5507248999999999E-2</c:v>
                </c:pt>
                <c:pt idx="100">
                  <c:v>2.4604020000000001E-2</c:v>
                </c:pt>
                <c:pt idx="101">
                  <c:v>2.4026136999999999E-2</c:v>
                </c:pt>
                <c:pt idx="102">
                  <c:v>2.3465069000000002E-2</c:v>
                </c:pt>
                <c:pt idx="103">
                  <c:v>2.3516146000000002E-2</c:v>
                </c:pt>
                <c:pt idx="104">
                  <c:v>2.3271263E-2</c:v>
                </c:pt>
                <c:pt idx="105">
                  <c:v>2.2862453000000001E-2</c:v>
                </c:pt>
                <c:pt idx="106">
                  <c:v>2.2052270999999998E-2</c:v>
                </c:pt>
                <c:pt idx="107">
                  <c:v>2.1073587000000001E-2</c:v>
                </c:pt>
                <c:pt idx="108">
                  <c:v>1.9233271E-2</c:v>
                </c:pt>
                <c:pt idx="109">
                  <c:v>1.6765420999999999E-2</c:v>
                </c:pt>
                <c:pt idx="110">
                  <c:v>1.4225158E-2</c:v>
                </c:pt>
                <c:pt idx="111">
                  <c:v>1.4594384E-2</c:v>
                </c:pt>
                <c:pt idx="112">
                  <c:v>1.2107596E-2</c:v>
                </c:pt>
                <c:pt idx="113">
                  <c:v>9.5493580000000008E-3</c:v>
                </c:pt>
                <c:pt idx="114">
                  <c:v>6.5556420000000004E-3</c:v>
                </c:pt>
                <c:pt idx="115">
                  <c:v>3.0659355999999999E-3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572D-4D0D-9A12-672FD1D03EC4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[4]Sheet1!$D$1039:$DT$1039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1.670665E-3</c:v>
                </c:pt>
                <c:pt idx="8">
                  <c:v>3.9436999999999996E-3</c:v>
                </c:pt>
                <c:pt idx="9">
                  <c:v>4.9531740000000003E-3</c:v>
                </c:pt>
                <c:pt idx="10">
                  <c:v>3.4224892E-3</c:v>
                </c:pt>
                <c:pt idx="11">
                  <c:v>4.9299999999999995E-4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2.9597593999999999E-3</c:v>
                </c:pt>
                <c:pt idx="16">
                  <c:v>5.1034879999999998E-3</c:v>
                </c:pt>
                <c:pt idx="17">
                  <c:v>4.2192310000000004E-3</c:v>
                </c:pt>
                <c:pt idx="18">
                  <c:v>9.7799999999999992E-4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2.2267049999999998E-3</c:v>
                </c:pt>
                <c:pt idx="26">
                  <c:v>6.4734722999999997E-3</c:v>
                </c:pt>
                <c:pt idx="27">
                  <c:v>8.7440069999999998E-3</c:v>
                </c:pt>
                <c:pt idx="28">
                  <c:v>9.5614979999999999E-3</c:v>
                </c:pt>
                <c:pt idx="29">
                  <c:v>9.1781239999999993E-3</c:v>
                </c:pt>
                <c:pt idx="30">
                  <c:v>9.1520855000000005E-3</c:v>
                </c:pt>
                <c:pt idx="31">
                  <c:v>1.0051259999999999E-2</c:v>
                </c:pt>
                <c:pt idx="32">
                  <c:v>1.1700548E-2</c:v>
                </c:pt>
                <c:pt idx="33">
                  <c:v>1.4921340999999999E-2</c:v>
                </c:pt>
                <c:pt idx="34">
                  <c:v>1.9123560000000001E-2</c:v>
                </c:pt>
                <c:pt idx="35">
                  <c:v>2.3336981999999999E-2</c:v>
                </c:pt>
                <c:pt idx="36">
                  <c:v>2.5953741999999998E-2</c:v>
                </c:pt>
                <c:pt idx="37">
                  <c:v>2.6282363E-2</c:v>
                </c:pt>
                <c:pt idx="38">
                  <c:v>2.4332960000000001E-2</c:v>
                </c:pt>
                <c:pt idx="39">
                  <c:v>2.1379591999999999E-2</c:v>
                </c:pt>
                <c:pt idx="40">
                  <c:v>1.8391022E-2</c:v>
                </c:pt>
                <c:pt idx="41">
                  <c:v>1.5653462999999999E-2</c:v>
                </c:pt>
                <c:pt idx="42">
                  <c:v>1.4274086E-2</c:v>
                </c:pt>
                <c:pt idx="43">
                  <c:v>1.5639966000000002E-2</c:v>
                </c:pt>
                <c:pt idx="44">
                  <c:v>2.005666E-2</c:v>
                </c:pt>
                <c:pt idx="45">
                  <c:v>2.5788518E-2</c:v>
                </c:pt>
                <c:pt idx="46">
                  <c:v>3.0303554999999999E-2</c:v>
                </c:pt>
                <c:pt idx="47">
                  <c:v>3.1624600000000003E-2</c:v>
                </c:pt>
                <c:pt idx="48">
                  <c:v>2.9913210999999999E-2</c:v>
                </c:pt>
                <c:pt idx="49">
                  <c:v>2.6577779999999999E-2</c:v>
                </c:pt>
                <c:pt idx="50">
                  <c:v>2.2538849999999999E-2</c:v>
                </c:pt>
                <c:pt idx="51">
                  <c:v>1.9721648000000001E-2</c:v>
                </c:pt>
                <c:pt idx="52">
                  <c:v>1.8604086999999998E-2</c:v>
                </c:pt>
                <c:pt idx="53">
                  <c:v>1.8027363000000001E-2</c:v>
                </c:pt>
                <c:pt idx="54">
                  <c:v>1.6697567E-2</c:v>
                </c:pt>
                <c:pt idx="55">
                  <c:v>1.5654046000000001E-2</c:v>
                </c:pt>
                <c:pt idx="56">
                  <c:v>1.7297328000000001E-2</c:v>
                </c:pt>
                <c:pt idx="57">
                  <c:v>2.2292696000000001E-2</c:v>
                </c:pt>
                <c:pt idx="58">
                  <c:v>2.855065E-2</c:v>
                </c:pt>
                <c:pt idx="59">
                  <c:v>3.2970779999999998E-2</c:v>
                </c:pt>
                <c:pt idx="60">
                  <c:v>3.3610694000000003E-2</c:v>
                </c:pt>
                <c:pt idx="61">
                  <c:v>3.1991087000000001E-2</c:v>
                </c:pt>
                <c:pt idx="62">
                  <c:v>2.9380786999999998E-2</c:v>
                </c:pt>
                <c:pt idx="63">
                  <c:v>2.6226389999999999E-2</c:v>
                </c:pt>
                <c:pt idx="64">
                  <c:v>2.2639504000000001E-2</c:v>
                </c:pt>
                <c:pt idx="65">
                  <c:v>2.1066089999999999E-2</c:v>
                </c:pt>
                <c:pt idx="66">
                  <c:v>2.4744153000000001E-2</c:v>
                </c:pt>
                <c:pt idx="67">
                  <c:v>3.4382919999999997E-2</c:v>
                </c:pt>
                <c:pt idx="68">
                  <c:v>4.5904743999999997E-2</c:v>
                </c:pt>
                <c:pt idx="69">
                  <c:v>5.2556064E-2</c:v>
                </c:pt>
                <c:pt idx="70">
                  <c:v>5.0099919999999999E-2</c:v>
                </c:pt>
                <c:pt idx="71">
                  <c:v>3.9522290000000002E-2</c:v>
                </c:pt>
                <c:pt idx="72">
                  <c:v>2.6024727000000001E-2</c:v>
                </c:pt>
                <c:pt idx="73">
                  <c:v>1.4494162E-2</c:v>
                </c:pt>
                <c:pt idx="74">
                  <c:v>7.1583009999999997E-3</c:v>
                </c:pt>
                <c:pt idx="75">
                  <c:v>3.2646124999999998E-3</c:v>
                </c:pt>
                <c:pt idx="76">
                  <c:v>2.2245054E-3</c:v>
                </c:pt>
                <c:pt idx="77">
                  <c:v>4.6793190000000004E-3</c:v>
                </c:pt>
                <c:pt idx="78">
                  <c:v>1.0848231E-2</c:v>
                </c:pt>
                <c:pt idx="79">
                  <c:v>1.7744038E-2</c:v>
                </c:pt>
                <c:pt idx="80">
                  <c:v>2.0560587000000002E-2</c:v>
                </c:pt>
                <c:pt idx="81">
                  <c:v>1.6561052E-2</c:v>
                </c:pt>
                <c:pt idx="82">
                  <c:v>6.9300476000000001E-3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1.3300000000000001E-4</c:v>
                </c:pt>
                <c:pt idx="89">
                  <c:v>6.1131967000000002E-3</c:v>
                </c:pt>
                <c:pt idx="90">
                  <c:v>1.1856143E-2</c:v>
                </c:pt>
                <c:pt idx="91">
                  <c:v>1.7248398000000002E-2</c:v>
                </c:pt>
                <c:pt idx="92">
                  <c:v>2.1262513E-2</c:v>
                </c:pt>
                <c:pt idx="93">
                  <c:v>2.3670429999999999E-2</c:v>
                </c:pt>
                <c:pt idx="94">
                  <c:v>2.4602375999999999E-2</c:v>
                </c:pt>
                <c:pt idx="95">
                  <c:v>2.455104E-2</c:v>
                </c:pt>
                <c:pt idx="96">
                  <c:v>2.4827464E-2</c:v>
                </c:pt>
                <c:pt idx="97">
                  <c:v>2.5263529999999999E-2</c:v>
                </c:pt>
                <c:pt idx="98">
                  <c:v>2.5572890000000001E-2</c:v>
                </c:pt>
                <c:pt idx="99">
                  <c:v>2.5305253999999999E-2</c:v>
                </c:pt>
                <c:pt idx="100">
                  <c:v>2.4370808000000001E-2</c:v>
                </c:pt>
                <c:pt idx="101">
                  <c:v>2.3828617999999999E-2</c:v>
                </c:pt>
                <c:pt idx="102">
                  <c:v>2.3315035000000001E-2</c:v>
                </c:pt>
                <c:pt idx="103">
                  <c:v>2.3415383000000001E-2</c:v>
                </c:pt>
                <c:pt idx="104">
                  <c:v>2.3221255999999999E-2</c:v>
                </c:pt>
                <c:pt idx="105">
                  <c:v>2.2858355E-2</c:v>
                </c:pt>
                <c:pt idx="106">
                  <c:v>2.2086776999999998E-2</c:v>
                </c:pt>
                <c:pt idx="107">
                  <c:v>2.1126949999999999E-2</c:v>
                </c:pt>
                <c:pt idx="108">
                  <c:v>1.9311973999999999E-2</c:v>
                </c:pt>
                <c:pt idx="109">
                  <c:v>1.6861082999999999E-2</c:v>
                </c:pt>
                <c:pt idx="110">
                  <c:v>1.4338861E-2</c:v>
                </c:pt>
                <c:pt idx="111">
                  <c:v>1.4652036E-2</c:v>
                </c:pt>
                <c:pt idx="112">
                  <c:v>1.2155564000000001E-2</c:v>
                </c:pt>
                <c:pt idx="113">
                  <c:v>9.5885399999999996E-3</c:v>
                </c:pt>
                <c:pt idx="114">
                  <c:v>6.5841186000000001E-3</c:v>
                </c:pt>
                <c:pt idx="115">
                  <c:v>3.0802537E-3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572D-4D0D-9A12-672FD1D03EC4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[4]Sheet1!$D$1040:$DT$1040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2.92E-4</c:v>
                </c:pt>
                <c:pt idx="6">
                  <c:v>6.6E-4</c:v>
                </c:pt>
                <c:pt idx="7">
                  <c:v>2.0919389000000001E-3</c:v>
                </c:pt>
                <c:pt idx="8">
                  <c:v>3.8208913E-3</c:v>
                </c:pt>
                <c:pt idx="9">
                  <c:v>4.389301E-3</c:v>
                </c:pt>
                <c:pt idx="10">
                  <c:v>2.6350116999999998E-3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7.25E-5</c:v>
                </c:pt>
                <c:pt idx="15">
                  <c:v>3.2538227000000002E-3</c:v>
                </c:pt>
                <c:pt idx="16">
                  <c:v>5.5538723000000002E-3</c:v>
                </c:pt>
                <c:pt idx="17">
                  <c:v>4.780767E-3</c:v>
                </c:pt>
                <c:pt idx="18">
                  <c:v>1.5004701000000001E-3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2.0428059999999999E-3</c:v>
                </c:pt>
                <c:pt idx="26">
                  <c:v>6.2199724E-3</c:v>
                </c:pt>
                <c:pt idx="27">
                  <c:v>8.4993559999999996E-3</c:v>
                </c:pt>
                <c:pt idx="28">
                  <c:v>9.3657640000000004E-3</c:v>
                </c:pt>
                <c:pt idx="29">
                  <c:v>9.0213429999999994E-3</c:v>
                </c:pt>
                <c:pt idx="30">
                  <c:v>9.0635290000000007E-3</c:v>
                </c:pt>
                <c:pt idx="31">
                  <c:v>1.0129685500000001E-2</c:v>
                </c:pt>
                <c:pt idx="32">
                  <c:v>1.2042436E-2</c:v>
                </c:pt>
                <c:pt idx="33">
                  <c:v>1.5520519999999999E-2</c:v>
                </c:pt>
                <c:pt idx="34">
                  <c:v>1.9864962999999999E-2</c:v>
                </c:pt>
                <c:pt idx="35">
                  <c:v>2.4100302000000001E-2</c:v>
                </c:pt>
                <c:pt idx="36">
                  <c:v>2.6654476E-2</c:v>
                </c:pt>
                <c:pt idx="37">
                  <c:v>2.6871445000000001E-2</c:v>
                </c:pt>
                <c:pt idx="38">
                  <c:v>2.4782064999999999E-2</c:v>
                </c:pt>
                <c:pt idx="39">
                  <c:v>2.1632213000000001E-2</c:v>
                </c:pt>
                <c:pt idx="40">
                  <c:v>1.8444205000000002E-2</c:v>
                </c:pt>
                <c:pt idx="41">
                  <c:v>1.5539977E-2</c:v>
                </c:pt>
                <c:pt idx="42">
                  <c:v>1.4015128999999999E-2</c:v>
                </c:pt>
                <c:pt idx="43">
                  <c:v>1.5292640999999999E-2</c:v>
                </c:pt>
                <c:pt idx="44">
                  <c:v>1.9733354000000002E-2</c:v>
                </c:pt>
                <c:pt idx="45">
                  <c:v>2.5641463999999999E-2</c:v>
                </c:pt>
                <c:pt idx="46">
                  <c:v>3.0392615000000001E-2</c:v>
                </c:pt>
                <c:pt idx="47">
                  <c:v>3.1877297999999998E-2</c:v>
                </c:pt>
                <c:pt idx="48">
                  <c:v>3.0162457E-2</c:v>
                </c:pt>
                <c:pt idx="49">
                  <c:v>2.6780536000000001E-2</c:v>
                </c:pt>
                <c:pt idx="50">
                  <c:v>2.2694694000000001E-2</c:v>
                </c:pt>
                <c:pt idx="51">
                  <c:v>1.9819713999999999E-2</c:v>
                </c:pt>
                <c:pt idx="52">
                  <c:v>1.8638763999999999E-2</c:v>
                </c:pt>
                <c:pt idx="53">
                  <c:v>1.7995236000000001E-2</c:v>
                </c:pt>
                <c:pt idx="54">
                  <c:v>1.6664696999999999E-2</c:v>
                </c:pt>
                <c:pt idx="55">
                  <c:v>1.5712139999999999E-2</c:v>
                </c:pt>
                <c:pt idx="56">
                  <c:v>1.7431809999999999E-2</c:v>
                </c:pt>
                <c:pt idx="57">
                  <c:v>2.2389127000000002E-2</c:v>
                </c:pt>
                <c:pt idx="58">
                  <c:v>2.854042E-2</c:v>
                </c:pt>
                <c:pt idx="59">
                  <c:v>3.2898330000000003E-2</c:v>
                </c:pt>
                <c:pt idx="60">
                  <c:v>3.3570102999999997E-2</c:v>
                </c:pt>
                <c:pt idx="61">
                  <c:v>3.2107953000000002E-2</c:v>
                </c:pt>
                <c:pt idx="62">
                  <c:v>2.9721092000000001E-2</c:v>
                </c:pt>
                <c:pt idx="63">
                  <c:v>2.6785139999999999E-2</c:v>
                </c:pt>
                <c:pt idx="64">
                  <c:v>2.330931E-2</c:v>
                </c:pt>
                <c:pt idx="65">
                  <c:v>2.1631937E-2</c:v>
                </c:pt>
                <c:pt idx="66">
                  <c:v>2.4975693E-2</c:v>
                </c:pt>
                <c:pt idx="67">
                  <c:v>3.4190779999999997E-2</c:v>
                </c:pt>
                <c:pt idx="68">
                  <c:v>4.5424182E-2</c:v>
                </c:pt>
                <c:pt idx="69">
                  <c:v>5.2052330000000001E-2</c:v>
                </c:pt>
                <c:pt idx="70">
                  <c:v>4.9814619999999997E-2</c:v>
                </c:pt>
                <c:pt idx="71">
                  <c:v>3.9567976999999997E-2</c:v>
                </c:pt>
                <c:pt idx="72">
                  <c:v>2.6390609999999998E-2</c:v>
                </c:pt>
                <c:pt idx="73">
                  <c:v>1.5048338E-2</c:v>
                </c:pt>
                <c:pt idx="74">
                  <c:v>7.677873E-3</c:v>
                </c:pt>
                <c:pt idx="75">
                  <c:v>3.4944593999999998E-3</c:v>
                </c:pt>
                <c:pt idx="76">
                  <c:v>2.0761346000000001E-3</c:v>
                </c:pt>
                <c:pt idx="77">
                  <c:v>4.3108746999999999E-3</c:v>
                </c:pt>
                <c:pt idx="78">
                  <c:v>1.0550953E-2</c:v>
                </c:pt>
                <c:pt idx="79">
                  <c:v>1.7759451999999998E-2</c:v>
                </c:pt>
                <c:pt idx="80">
                  <c:v>2.0936454E-2</c:v>
                </c:pt>
                <c:pt idx="81">
                  <c:v>1.7142309000000001E-2</c:v>
                </c:pt>
                <c:pt idx="82">
                  <c:v>7.4565914000000004E-3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6.0815890000000001E-3</c:v>
                </c:pt>
                <c:pt idx="90">
                  <c:v>1.1953003E-2</c:v>
                </c:pt>
                <c:pt idx="91">
                  <c:v>1.7238341000000001E-2</c:v>
                </c:pt>
                <c:pt idx="92">
                  <c:v>2.1065054E-2</c:v>
                </c:pt>
                <c:pt idx="93">
                  <c:v>2.3342340999999999E-2</c:v>
                </c:pt>
                <c:pt idx="94">
                  <c:v>2.4296310000000002E-2</c:v>
                </c:pt>
                <c:pt idx="95">
                  <c:v>2.4431897000000001E-2</c:v>
                </c:pt>
                <c:pt idx="96">
                  <c:v>2.5053567999999998E-2</c:v>
                </c:pt>
                <c:pt idx="97">
                  <c:v>2.5866126999999999E-2</c:v>
                </c:pt>
                <c:pt idx="98">
                  <c:v>2.6472289999999999E-2</c:v>
                </c:pt>
                <c:pt idx="99">
                  <c:v>2.6370484E-2</c:v>
                </c:pt>
                <c:pt idx="100">
                  <c:v>2.5469160000000001E-2</c:v>
                </c:pt>
                <c:pt idx="101">
                  <c:v>2.4819514000000001E-2</c:v>
                </c:pt>
                <c:pt idx="102">
                  <c:v>2.4146732000000001E-2</c:v>
                </c:pt>
                <c:pt idx="103">
                  <c:v>2.4077503E-2</c:v>
                </c:pt>
                <c:pt idx="104">
                  <c:v>2.3697515999999998E-2</c:v>
                </c:pt>
                <c:pt idx="105">
                  <c:v>2.3145411000000001E-2</c:v>
                </c:pt>
                <c:pt idx="106">
                  <c:v>2.2188827000000001E-2</c:v>
                </c:pt>
                <c:pt idx="107">
                  <c:v>2.1057929999999999E-2</c:v>
                </c:pt>
                <c:pt idx="108">
                  <c:v>1.9075437000000001E-2</c:v>
                </c:pt>
                <c:pt idx="109">
                  <c:v>1.6471243999999999E-2</c:v>
                </c:pt>
                <c:pt idx="110">
                  <c:v>1.3803605E-2</c:v>
                </c:pt>
                <c:pt idx="111">
                  <c:v>1.4112757E-2</c:v>
                </c:pt>
                <c:pt idx="112">
                  <c:v>1.1560463999999999E-2</c:v>
                </c:pt>
                <c:pt idx="113">
                  <c:v>8.9449160000000007E-3</c:v>
                </c:pt>
                <c:pt idx="114">
                  <c:v>5.9057353000000002E-3</c:v>
                </c:pt>
                <c:pt idx="115">
                  <c:v>2.376057E-3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572D-4D0D-9A12-672FD1D03EC4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[4]Sheet1!$D$1041:$DT$1041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6.02E-5</c:v>
                </c:pt>
                <c:pt idx="7">
                  <c:v>1.7082880999999999E-3</c:v>
                </c:pt>
                <c:pt idx="8">
                  <c:v>3.6704400000000001E-3</c:v>
                </c:pt>
                <c:pt idx="9">
                  <c:v>4.4123744999999999E-3</c:v>
                </c:pt>
                <c:pt idx="10">
                  <c:v>2.7702706999999998E-3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4.3899999999999999E-4</c:v>
                </c:pt>
                <c:pt idx="15">
                  <c:v>3.5048445999999998E-3</c:v>
                </c:pt>
                <c:pt idx="16">
                  <c:v>5.5837300000000003E-3</c:v>
                </c:pt>
                <c:pt idx="17">
                  <c:v>4.5929819999999998E-3</c:v>
                </c:pt>
                <c:pt idx="18">
                  <c:v>1.2075326000000001E-3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1.9933771999999998E-3</c:v>
                </c:pt>
                <c:pt idx="26">
                  <c:v>6.2589426999999998E-3</c:v>
                </c:pt>
                <c:pt idx="27">
                  <c:v>8.6464009999999997E-3</c:v>
                </c:pt>
                <c:pt idx="28">
                  <c:v>9.6057980000000005E-3</c:v>
                </c:pt>
                <c:pt idx="29">
                  <c:v>9.28263E-3</c:v>
                </c:pt>
                <c:pt idx="30">
                  <c:v>9.2715809999999992E-3</c:v>
                </c:pt>
                <c:pt idx="31">
                  <c:v>1.0221151E-2</c:v>
                </c:pt>
                <c:pt idx="32">
                  <c:v>1.1989016999999999E-2</c:v>
                </c:pt>
                <c:pt idx="33">
                  <c:v>1.53470645E-2</c:v>
                </c:pt>
                <c:pt idx="34">
                  <c:v>1.9619284000000001E-2</c:v>
                </c:pt>
                <c:pt idx="35">
                  <c:v>2.3823655999999999E-2</c:v>
                </c:pt>
                <c:pt idx="36">
                  <c:v>2.6346820999999999E-2</c:v>
                </c:pt>
                <c:pt idx="37">
                  <c:v>2.6496724999999999E-2</c:v>
                </c:pt>
                <c:pt idx="38">
                  <c:v>2.4342885000000002E-2</c:v>
                </c:pt>
                <c:pt idx="39">
                  <c:v>2.1240882999999999E-2</c:v>
                </c:pt>
                <c:pt idx="40">
                  <c:v>1.8216781000000001E-2</c:v>
                </c:pt>
                <c:pt idx="41">
                  <c:v>1.5545204999999999E-2</c:v>
                </c:pt>
                <c:pt idx="42">
                  <c:v>1.4221658E-2</c:v>
                </c:pt>
                <c:pt idx="43">
                  <c:v>1.5602471E-2</c:v>
                </c:pt>
                <c:pt idx="44">
                  <c:v>2.0043210999999998E-2</c:v>
                </c:pt>
                <c:pt idx="45">
                  <c:v>2.5884276000000001E-2</c:v>
                </c:pt>
                <c:pt idx="46">
                  <c:v>3.0552177E-2</c:v>
                </c:pt>
                <c:pt idx="47">
                  <c:v>3.1964020000000003E-2</c:v>
                </c:pt>
                <c:pt idx="48">
                  <c:v>3.0181352000000002E-2</c:v>
                </c:pt>
                <c:pt idx="49">
                  <c:v>2.6693719000000001E-2</c:v>
                </c:pt>
                <c:pt idx="50">
                  <c:v>2.2519989000000001E-2</c:v>
                </c:pt>
                <c:pt idx="51">
                  <c:v>1.9654864000000001E-2</c:v>
                </c:pt>
                <c:pt idx="52">
                  <c:v>1.8567111000000001E-2</c:v>
                </c:pt>
                <c:pt idx="53">
                  <c:v>1.8033283000000001E-2</c:v>
                </c:pt>
                <c:pt idx="54">
                  <c:v>1.6717412000000001E-2</c:v>
                </c:pt>
                <c:pt idx="55">
                  <c:v>1.5663179999999999E-2</c:v>
                </c:pt>
                <c:pt idx="56">
                  <c:v>1.7249760999999999E-2</c:v>
                </c:pt>
                <c:pt idx="57">
                  <c:v>2.2165006000000001E-2</c:v>
                </c:pt>
                <c:pt idx="58">
                  <c:v>2.8401487999999999E-2</c:v>
                </c:pt>
                <c:pt idx="59">
                  <c:v>3.289007E-2</c:v>
                </c:pt>
                <c:pt idx="60">
                  <c:v>3.3651809999999997E-2</c:v>
                </c:pt>
                <c:pt idx="61">
                  <c:v>3.2134507E-2</c:v>
                </c:pt>
                <c:pt idx="62">
                  <c:v>2.957307E-2</c:v>
                </c:pt>
                <c:pt idx="63">
                  <c:v>2.6418863000000001E-2</c:v>
                </c:pt>
                <c:pt idx="64">
                  <c:v>2.2801322999999998E-2</c:v>
                </c:pt>
                <c:pt idx="65">
                  <c:v>2.1168382999999999E-2</c:v>
                </c:pt>
                <c:pt idx="66">
                  <c:v>2.4710137E-2</c:v>
                </c:pt>
                <c:pt idx="67">
                  <c:v>3.4116915999999997E-2</c:v>
                </c:pt>
                <c:pt idx="68">
                  <c:v>4.5420382000000002E-2</c:v>
                </c:pt>
                <c:pt idx="69">
                  <c:v>5.2028876000000002E-2</c:v>
                </c:pt>
                <c:pt idx="70">
                  <c:v>4.9817304999999999E-2</c:v>
                </c:pt>
                <c:pt idx="71">
                  <c:v>3.9668635000000001E-2</c:v>
                </c:pt>
                <c:pt idx="72">
                  <c:v>2.6539113E-2</c:v>
                </c:pt>
                <c:pt idx="73">
                  <c:v>1.5115943E-2</c:v>
                </c:pt>
                <c:pt idx="74">
                  <c:v>7.5930553000000001E-3</c:v>
                </c:pt>
                <c:pt idx="75">
                  <c:v>3.3298124999999999E-3</c:v>
                </c:pt>
                <c:pt idx="76">
                  <c:v>1.9076582999999999E-3</c:v>
                </c:pt>
                <c:pt idx="77">
                  <c:v>4.1322340000000003E-3</c:v>
                </c:pt>
                <c:pt idx="78">
                  <c:v>1.0318737E-2</c:v>
                </c:pt>
                <c:pt idx="79">
                  <c:v>1.7483471E-2</c:v>
                </c:pt>
                <c:pt idx="80">
                  <c:v>2.0702450000000001E-2</c:v>
                </c:pt>
                <c:pt idx="81">
                  <c:v>1.7038878E-2</c:v>
                </c:pt>
                <c:pt idx="82">
                  <c:v>7.5411973999999996E-3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5.6325784000000002E-3</c:v>
                </c:pt>
                <c:pt idx="90">
                  <c:v>1.14522865E-2</c:v>
                </c:pt>
                <c:pt idx="91">
                  <c:v>1.6907971000000001E-2</c:v>
                </c:pt>
                <c:pt idx="92">
                  <c:v>2.1025172000000002E-2</c:v>
                </c:pt>
                <c:pt idx="93">
                  <c:v>2.3569883999999999E-2</c:v>
                </c:pt>
                <c:pt idx="94">
                  <c:v>2.4694134999999999E-2</c:v>
                </c:pt>
                <c:pt idx="95">
                  <c:v>2.4820963000000001E-2</c:v>
                </c:pt>
                <c:pt idx="96">
                  <c:v>2.5262094999999998E-2</c:v>
                </c:pt>
                <c:pt idx="97">
                  <c:v>2.5795004999999999E-2</c:v>
                </c:pt>
                <c:pt idx="98">
                  <c:v>2.6108851999999998E-2</c:v>
                </c:pt>
                <c:pt idx="99">
                  <c:v>2.5765514E-2</c:v>
                </c:pt>
                <c:pt idx="100">
                  <c:v>2.4709761E-2</c:v>
                </c:pt>
                <c:pt idx="101">
                  <c:v>2.4083894000000002E-2</c:v>
                </c:pt>
                <c:pt idx="102">
                  <c:v>2.3416037000000001E-2</c:v>
                </c:pt>
                <c:pt idx="103">
                  <c:v>2.3409599999999999E-2</c:v>
                </c:pt>
                <c:pt idx="104">
                  <c:v>2.3132165999999999E-2</c:v>
                </c:pt>
                <c:pt idx="105">
                  <c:v>2.2708052999999999E-2</c:v>
                </c:pt>
                <c:pt idx="106">
                  <c:v>2.1892600000000002E-2</c:v>
                </c:pt>
                <c:pt idx="107">
                  <c:v>2.0910545999999999E-2</c:v>
                </c:pt>
                <c:pt idx="108">
                  <c:v>1.9065760000000001E-2</c:v>
                </c:pt>
                <c:pt idx="109">
                  <c:v>1.6582688000000002E-2</c:v>
                </c:pt>
                <c:pt idx="110">
                  <c:v>1.4018064E-2</c:v>
                </c:pt>
                <c:pt idx="111">
                  <c:v>1.4403575E-2</c:v>
                </c:pt>
                <c:pt idx="112">
                  <c:v>1.1891654E-2</c:v>
                </c:pt>
                <c:pt idx="113">
                  <c:v>9.3099140000000007E-3</c:v>
                </c:pt>
                <c:pt idx="114">
                  <c:v>6.2953649999999998E-3</c:v>
                </c:pt>
                <c:pt idx="115">
                  <c:v>2.7900709999999999E-3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572D-4D0D-9A12-672FD1D03EC4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[4]Sheet1!$D$1042:$DT$1042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9.6799999999999995E-5</c:v>
                </c:pt>
                <c:pt idx="7">
                  <c:v>1.7538294000000001E-3</c:v>
                </c:pt>
                <c:pt idx="8">
                  <c:v>3.8341335000000002E-3</c:v>
                </c:pt>
                <c:pt idx="9">
                  <c:v>4.7217589999999999E-3</c:v>
                </c:pt>
                <c:pt idx="10">
                  <c:v>3.1657917000000001E-3</c:v>
                </c:pt>
                <c:pt idx="11">
                  <c:v>3.0600000000000001E-4</c:v>
                </c:pt>
                <c:pt idx="12">
                  <c:v>0</c:v>
                </c:pt>
                <c:pt idx="13">
                  <c:v>0</c:v>
                </c:pt>
                <c:pt idx="14">
                  <c:v>1.02E-4</c:v>
                </c:pt>
                <c:pt idx="15">
                  <c:v>3.1337447000000002E-3</c:v>
                </c:pt>
                <c:pt idx="16">
                  <c:v>5.2953480000000001E-3</c:v>
                </c:pt>
                <c:pt idx="17">
                  <c:v>4.3665809999999996E-3</c:v>
                </c:pt>
                <c:pt idx="18">
                  <c:v>1.0148208000000001E-3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1.9827680000000002E-3</c:v>
                </c:pt>
                <c:pt idx="26">
                  <c:v>6.2703895000000001E-3</c:v>
                </c:pt>
                <c:pt idx="27">
                  <c:v>8.5778360000000001E-3</c:v>
                </c:pt>
                <c:pt idx="28">
                  <c:v>9.4311619999999999E-3</c:v>
                </c:pt>
                <c:pt idx="29">
                  <c:v>9.0961080000000003E-3</c:v>
                </c:pt>
                <c:pt idx="30">
                  <c:v>9.1743620000000001E-3</c:v>
                </c:pt>
                <c:pt idx="31">
                  <c:v>1.0222027999999999E-2</c:v>
                </c:pt>
                <c:pt idx="32">
                  <c:v>1.2019211E-2</c:v>
                </c:pt>
                <c:pt idx="33">
                  <c:v>1.5355489E-2</c:v>
                </c:pt>
                <c:pt idx="34">
                  <c:v>1.9633384E-2</c:v>
                </c:pt>
                <c:pt idx="35">
                  <c:v>2.3892552000000001E-2</c:v>
                </c:pt>
                <c:pt idx="36">
                  <c:v>2.6551489000000001E-2</c:v>
                </c:pt>
                <c:pt idx="37">
                  <c:v>2.6877971000000001E-2</c:v>
                </c:pt>
                <c:pt idx="38">
                  <c:v>2.4901337999999999E-2</c:v>
                </c:pt>
                <c:pt idx="39">
                  <c:v>2.1843910000000001E-2</c:v>
                </c:pt>
                <c:pt idx="40">
                  <c:v>1.8691409999999999E-2</c:v>
                </c:pt>
                <c:pt idx="41">
                  <c:v>1.5781669000000002E-2</c:v>
                </c:pt>
                <c:pt idx="42">
                  <c:v>1.4223187E-2</c:v>
                </c:pt>
                <c:pt idx="43">
                  <c:v>1.5459224000000001E-2</c:v>
                </c:pt>
                <c:pt idx="44">
                  <c:v>1.9896687999999999E-2</c:v>
                </c:pt>
                <c:pt idx="45">
                  <c:v>2.5822924000000001E-2</c:v>
                </c:pt>
                <c:pt idx="46">
                  <c:v>3.0577877999999999E-2</c:v>
                </c:pt>
                <c:pt idx="47">
                  <c:v>3.1981293000000001E-2</c:v>
                </c:pt>
                <c:pt idx="48">
                  <c:v>3.0072115E-2</c:v>
                </c:pt>
                <c:pt idx="49">
                  <c:v>2.6437840000000001E-2</c:v>
                </c:pt>
                <c:pt idx="50">
                  <c:v>2.2245391999999999E-2</c:v>
                </c:pt>
                <c:pt idx="51">
                  <c:v>1.9518793E-2</c:v>
                </c:pt>
                <c:pt idx="52">
                  <c:v>1.8652136E-2</c:v>
                </c:pt>
                <c:pt idx="53">
                  <c:v>1.8306999000000001E-2</c:v>
                </c:pt>
                <c:pt idx="54">
                  <c:v>1.7067362999999999E-2</c:v>
                </c:pt>
                <c:pt idx="55">
                  <c:v>1.5943028000000001E-2</c:v>
                </c:pt>
                <c:pt idx="56">
                  <c:v>1.7386973E-2</c:v>
                </c:pt>
                <c:pt idx="57">
                  <c:v>2.2205148000000001E-2</c:v>
                </c:pt>
                <c:pt idx="58">
                  <c:v>2.8437694999999999E-2</c:v>
                </c:pt>
                <c:pt idx="59">
                  <c:v>3.2981473999999997E-2</c:v>
                </c:pt>
                <c:pt idx="60">
                  <c:v>3.3734100000000003E-2</c:v>
                </c:pt>
                <c:pt idx="61">
                  <c:v>3.2124924999999999E-2</c:v>
                </c:pt>
                <c:pt idx="62">
                  <c:v>2.9453750000000001E-2</c:v>
                </c:pt>
                <c:pt idx="63">
                  <c:v>2.628583E-2</c:v>
                </c:pt>
                <c:pt idx="64">
                  <c:v>2.2807859999999999E-2</c:v>
                </c:pt>
                <c:pt idx="65">
                  <c:v>2.1352269E-2</c:v>
                </c:pt>
                <c:pt idx="66">
                  <c:v>2.4982074E-2</c:v>
                </c:pt>
                <c:pt idx="67">
                  <c:v>3.4384610000000003E-2</c:v>
                </c:pt>
                <c:pt idx="68">
                  <c:v>4.5682170000000001E-2</c:v>
                </c:pt>
                <c:pt idx="69">
                  <c:v>5.2320298000000001E-2</c:v>
                </c:pt>
                <c:pt idx="70">
                  <c:v>5.0097759999999998E-2</c:v>
                </c:pt>
                <c:pt idx="71">
                  <c:v>3.9816927000000002E-2</c:v>
                </c:pt>
                <c:pt idx="72">
                  <c:v>2.6490418000000002E-2</c:v>
                </c:pt>
                <c:pt idx="73">
                  <c:v>1.49271395E-2</c:v>
                </c:pt>
                <c:pt idx="74">
                  <c:v>7.4461572999999998E-3</c:v>
                </c:pt>
                <c:pt idx="75">
                  <c:v>3.3579351999999999E-3</c:v>
                </c:pt>
                <c:pt idx="76">
                  <c:v>2.0991847999999999E-3</c:v>
                </c:pt>
                <c:pt idx="77">
                  <c:v>4.3718632999999998E-3</c:v>
                </c:pt>
                <c:pt idx="78">
                  <c:v>1.0452391E-2</c:v>
                </c:pt>
                <c:pt idx="79">
                  <c:v>1.7460964999999998E-2</c:v>
                </c:pt>
                <c:pt idx="80">
                  <c:v>2.0615642999999999E-2</c:v>
                </c:pt>
                <c:pt idx="81">
                  <c:v>1.7058340000000002E-2</c:v>
                </c:pt>
                <c:pt idx="82">
                  <c:v>7.7480272999999999E-3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5.3198756999999998E-3</c:v>
                </c:pt>
                <c:pt idx="90">
                  <c:v>1.1364028E-2</c:v>
                </c:pt>
                <c:pt idx="91">
                  <c:v>1.7026369E-2</c:v>
                </c:pt>
                <c:pt idx="92">
                  <c:v>2.1222920999999999E-2</c:v>
                </c:pt>
                <c:pt idx="93">
                  <c:v>2.3756577000000001E-2</c:v>
                </c:pt>
                <c:pt idx="94">
                  <c:v>2.4806358000000001E-2</c:v>
                </c:pt>
                <c:pt idx="95">
                  <c:v>2.4842104E-2</c:v>
                </c:pt>
                <c:pt idx="96">
                  <c:v>2.5194156999999998E-2</c:v>
                </c:pt>
                <c:pt idx="97">
                  <c:v>2.5717535999999999E-2</c:v>
                </c:pt>
                <c:pt idx="98">
                  <c:v>2.6070176E-2</c:v>
                </c:pt>
                <c:pt idx="99">
                  <c:v>2.5797823000000001E-2</c:v>
                </c:pt>
                <c:pt idx="100">
                  <c:v>2.4812892E-2</c:v>
                </c:pt>
                <c:pt idx="101">
                  <c:v>2.4216649999999999E-2</c:v>
                </c:pt>
                <c:pt idx="102">
                  <c:v>2.3597232999999999E-2</c:v>
                </c:pt>
                <c:pt idx="103">
                  <c:v>2.359988E-2</c:v>
                </c:pt>
                <c:pt idx="104">
                  <c:v>2.331544E-2</c:v>
                </c:pt>
                <c:pt idx="105">
                  <c:v>2.2871492E-2</c:v>
                </c:pt>
                <c:pt idx="106">
                  <c:v>2.2030286E-2</c:v>
                </c:pt>
                <c:pt idx="107">
                  <c:v>2.0995318999999998E-2</c:v>
                </c:pt>
                <c:pt idx="108">
                  <c:v>1.913192E-2</c:v>
                </c:pt>
                <c:pt idx="109">
                  <c:v>1.6637348E-2</c:v>
                </c:pt>
                <c:pt idx="110">
                  <c:v>1.4057116999999999E-2</c:v>
                </c:pt>
                <c:pt idx="111">
                  <c:v>1.4396716E-2</c:v>
                </c:pt>
                <c:pt idx="112">
                  <c:v>1.18808625E-2</c:v>
                </c:pt>
                <c:pt idx="113">
                  <c:v>9.2966249999999993E-3</c:v>
                </c:pt>
                <c:pt idx="114">
                  <c:v>6.2781273999999998E-3</c:v>
                </c:pt>
                <c:pt idx="115">
                  <c:v>2.7631280000000001E-3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572D-4D0D-9A12-672FD1D03EC4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[4]Sheet1!$D$1043:$DT$1043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5.4400000000000001E-5</c:v>
                </c:pt>
                <c:pt idx="6">
                  <c:v>5.5699999999999999E-4</c:v>
                </c:pt>
                <c:pt idx="7">
                  <c:v>2.1533899999999998E-3</c:v>
                </c:pt>
                <c:pt idx="8">
                  <c:v>4.0396177000000004E-3</c:v>
                </c:pt>
                <c:pt idx="9">
                  <c:v>4.6681739999999998E-3</c:v>
                </c:pt>
                <c:pt idx="10">
                  <c:v>2.8369697000000002E-3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3.3353132E-3</c:v>
                </c:pt>
                <c:pt idx="16">
                  <c:v>5.7996009999999997E-3</c:v>
                </c:pt>
                <c:pt idx="17">
                  <c:v>5.0293880000000001E-3</c:v>
                </c:pt>
                <c:pt idx="18">
                  <c:v>1.6594639E-3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1.7641677000000001E-3</c:v>
                </c:pt>
                <c:pt idx="26">
                  <c:v>6.2910520000000001E-3</c:v>
                </c:pt>
                <c:pt idx="27">
                  <c:v>8.8409189999999992E-3</c:v>
                </c:pt>
                <c:pt idx="28">
                  <c:v>9.8435655E-3</c:v>
                </c:pt>
                <c:pt idx="29">
                  <c:v>9.5132199999999993E-3</c:v>
                </c:pt>
                <c:pt idx="30">
                  <c:v>9.5176400000000008E-3</c:v>
                </c:pt>
                <c:pt idx="31">
                  <c:v>1.0506E-2</c:v>
                </c:pt>
                <c:pt idx="32">
                  <c:v>1.2284372E-2</c:v>
                </c:pt>
                <c:pt idx="33">
                  <c:v>1.5653098000000001E-2</c:v>
                </c:pt>
                <c:pt idx="34">
                  <c:v>1.9955280999999998E-2</c:v>
                </c:pt>
                <c:pt idx="35">
                  <c:v>2.4180705E-2</c:v>
                </c:pt>
                <c:pt idx="36">
                  <c:v>2.6723607E-2</c:v>
                </c:pt>
                <c:pt idx="37">
                  <c:v>2.6918085000000001E-2</c:v>
                </c:pt>
                <c:pt idx="38">
                  <c:v>2.4862919000000001E-2</c:v>
                </c:pt>
                <c:pt idx="39">
                  <c:v>2.1849815000000002E-2</c:v>
                </c:pt>
                <c:pt idx="40">
                  <c:v>1.8797081E-2</c:v>
                </c:pt>
                <c:pt idx="41">
                  <c:v>1.5961953000000001E-2</c:v>
                </c:pt>
                <c:pt idx="42">
                  <c:v>1.4409315000000001E-2</c:v>
                </c:pt>
                <c:pt idx="43">
                  <c:v>1.5667725E-2</c:v>
                </c:pt>
                <c:pt idx="44">
                  <c:v>2.0171402000000001E-2</c:v>
                </c:pt>
                <c:pt idx="45">
                  <c:v>2.6170474999999999E-2</c:v>
                </c:pt>
                <c:pt idx="46">
                  <c:v>3.0962821000000001E-2</c:v>
                </c:pt>
                <c:pt idx="47">
                  <c:v>3.2400757000000002E-2</c:v>
                </c:pt>
                <c:pt idx="48">
                  <c:v>3.0571850000000001E-2</c:v>
                </c:pt>
                <c:pt idx="49">
                  <c:v>2.6994560000000001E-2</c:v>
                </c:pt>
                <c:pt idx="50">
                  <c:v>2.2724263000000001E-2</c:v>
                </c:pt>
                <c:pt idx="51">
                  <c:v>1.9824727E-2</c:v>
                </c:pt>
                <c:pt idx="52">
                  <c:v>1.8762735999999999E-2</c:v>
                </c:pt>
                <c:pt idx="53">
                  <c:v>1.8262835000000002E-2</c:v>
                </c:pt>
                <c:pt idx="54">
                  <c:v>1.6901493E-2</c:v>
                </c:pt>
                <c:pt idx="55">
                  <c:v>1.5722914000000001E-2</c:v>
                </c:pt>
                <c:pt idx="56">
                  <c:v>1.7189287000000001E-2</c:v>
                </c:pt>
                <c:pt idx="57">
                  <c:v>2.2085618000000001E-2</c:v>
                </c:pt>
                <c:pt idx="58">
                  <c:v>2.8366135000000001E-2</c:v>
                </c:pt>
                <c:pt idx="59">
                  <c:v>3.2891784E-2</c:v>
                </c:pt>
                <c:pt idx="60">
                  <c:v>3.3652067000000001E-2</c:v>
                </c:pt>
                <c:pt idx="61">
                  <c:v>3.2141360000000001E-2</c:v>
                </c:pt>
                <c:pt idx="62">
                  <c:v>2.9629269999999999E-2</c:v>
                </c:pt>
                <c:pt idx="63">
                  <c:v>2.6597750999999999E-2</c:v>
                </c:pt>
                <c:pt idx="64">
                  <c:v>2.3144614000000001E-2</c:v>
                </c:pt>
                <c:pt idx="65">
                  <c:v>2.1661926000000001E-2</c:v>
                </c:pt>
                <c:pt idx="66">
                  <c:v>2.5300126999999999E-2</c:v>
                </c:pt>
                <c:pt idx="67">
                  <c:v>3.4773643999999999E-2</c:v>
                </c:pt>
                <c:pt idx="68">
                  <c:v>4.6080332000000002E-2</c:v>
                </c:pt>
                <c:pt idx="69">
                  <c:v>5.2602521999999999E-2</c:v>
                </c:pt>
                <c:pt idx="70">
                  <c:v>5.0204545000000003E-2</c:v>
                </c:pt>
                <c:pt idx="71">
                  <c:v>3.9836577999999997E-2</c:v>
                </c:pt>
                <c:pt idx="72">
                  <c:v>2.6613101E-2</c:v>
                </c:pt>
                <c:pt idx="73">
                  <c:v>1.5246018E-2</c:v>
                </c:pt>
                <c:pt idx="74">
                  <c:v>7.8636580000000008E-3</c:v>
                </c:pt>
                <c:pt idx="75">
                  <c:v>3.6498279999999999E-3</c:v>
                </c:pt>
                <c:pt idx="76">
                  <c:v>2.1266022000000001E-3</c:v>
                </c:pt>
                <c:pt idx="77">
                  <c:v>4.218093E-3</c:v>
                </c:pt>
                <c:pt idx="78">
                  <c:v>1.0365921E-2</c:v>
                </c:pt>
                <c:pt idx="79">
                  <c:v>1.7598366000000001E-2</c:v>
                </c:pt>
                <c:pt idx="80">
                  <c:v>2.0856543000000002E-2</c:v>
                </c:pt>
                <c:pt idx="81">
                  <c:v>1.7142186E-2</c:v>
                </c:pt>
                <c:pt idx="82">
                  <c:v>7.5510014E-3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8.5199999999999997E-5</c:v>
                </c:pt>
                <c:pt idx="89">
                  <c:v>6.0775936999999999E-3</c:v>
                </c:pt>
                <c:pt idx="90">
                  <c:v>1.17345825E-2</c:v>
                </c:pt>
                <c:pt idx="91">
                  <c:v>1.7018410000000001E-2</c:v>
                </c:pt>
                <c:pt idx="92">
                  <c:v>2.0947029999999998E-2</c:v>
                </c:pt>
                <c:pt idx="93">
                  <c:v>2.3332873000000001E-2</c:v>
                </c:pt>
                <c:pt idx="94">
                  <c:v>2.4347806E-2</c:v>
                </c:pt>
                <c:pt idx="95">
                  <c:v>2.4439362999999999E-2</c:v>
                </c:pt>
                <c:pt idx="96">
                  <c:v>2.4950229000000001E-2</c:v>
                </c:pt>
                <c:pt idx="97">
                  <c:v>2.5663930000000001E-2</c:v>
                </c:pt>
                <c:pt idx="98">
                  <c:v>2.622331E-2</c:v>
                </c:pt>
                <c:pt idx="99">
                  <c:v>2.6141780999999999E-2</c:v>
                </c:pt>
                <c:pt idx="100">
                  <c:v>2.5304079E-2</c:v>
                </c:pt>
                <c:pt idx="101">
                  <c:v>2.4741013999999999E-2</c:v>
                </c:pt>
                <c:pt idx="102">
                  <c:v>2.413475E-2</c:v>
                </c:pt>
                <c:pt idx="103">
                  <c:v>2.4096854000000001E-2</c:v>
                </c:pt>
                <c:pt idx="104">
                  <c:v>2.3722569999999998E-2</c:v>
                </c:pt>
                <c:pt idx="105">
                  <c:v>2.3150159999999999E-2</c:v>
                </c:pt>
                <c:pt idx="106">
                  <c:v>2.2154499000000001E-2</c:v>
                </c:pt>
                <c:pt idx="107">
                  <c:v>2.0991805999999998E-2</c:v>
                </c:pt>
                <c:pt idx="108">
                  <c:v>1.8945044000000001E-2</c:v>
                </c:pt>
                <c:pt idx="109">
                  <c:v>1.62851E-2</c:v>
                </c:pt>
                <c:pt idx="110">
                  <c:v>1.35685615E-2</c:v>
                </c:pt>
                <c:pt idx="111">
                  <c:v>1.3731571999999999E-2</c:v>
                </c:pt>
                <c:pt idx="112">
                  <c:v>1.1116635999999999E-2</c:v>
                </c:pt>
                <c:pt idx="113">
                  <c:v>8.4774710000000003E-3</c:v>
                </c:pt>
                <c:pt idx="114">
                  <c:v>5.4318040000000001E-3</c:v>
                </c:pt>
                <c:pt idx="115">
                  <c:v>1.9091055000000001E-3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572D-4D0D-9A12-672FD1D03EC4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[4]Sheet1!$D$1044:$DT$1044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1.2999999999999999E-4</c:v>
                </c:pt>
                <c:pt idx="7">
                  <c:v>1.8580840000000001E-3</c:v>
                </c:pt>
                <c:pt idx="8">
                  <c:v>3.7919690000000001E-3</c:v>
                </c:pt>
                <c:pt idx="9">
                  <c:v>4.4660339999999998E-3</c:v>
                </c:pt>
                <c:pt idx="10">
                  <c:v>2.8318325E-3</c:v>
                </c:pt>
                <c:pt idx="11">
                  <c:v>1E-4</c:v>
                </c:pt>
                <c:pt idx="12">
                  <c:v>0</c:v>
                </c:pt>
                <c:pt idx="13">
                  <c:v>0</c:v>
                </c:pt>
                <c:pt idx="14">
                  <c:v>4.4000000000000002E-4</c:v>
                </c:pt>
                <c:pt idx="15">
                  <c:v>3.4574192999999999E-3</c:v>
                </c:pt>
                <c:pt idx="16">
                  <c:v>5.560415E-3</c:v>
                </c:pt>
                <c:pt idx="17">
                  <c:v>4.5745880000000001E-3</c:v>
                </c:pt>
                <c:pt idx="18">
                  <c:v>1.1432635E-3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1.7248223000000001E-3</c:v>
                </c:pt>
                <c:pt idx="26">
                  <c:v>6.2870964999999996E-3</c:v>
                </c:pt>
                <c:pt idx="27">
                  <c:v>8.9411969999999997E-3</c:v>
                </c:pt>
                <c:pt idx="28">
                  <c:v>1.0127583500000001E-2</c:v>
                </c:pt>
                <c:pt idx="29">
                  <c:v>9.9932489999999992E-3</c:v>
                </c:pt>
                <c:pt idx="30">
                  <c:v>1.0121656E-2</c:v>
                </c:pt>
                <c:pt idx="31">
                  <c:v>1.1077577E-2</c:v>
                </c:pt>
                <c:pt idx="32">
                  <c:v>1.2666841999999999E-2</c:v>
                </c:pt>
                <c:pt idx="33">
                  <c:v>1.5721016000000001E-2</c:v>
                </c:pt>
                <c:pt idx="34">
                  <c:v>1.9685390000000001E-2</c:v>
                </c:pt>
                <c:pt idx="35">
                  <c:v>2.3669496000000002E-2</c:v>
                </c:pt>
                <c:pt idx="36">
                  <c:v>2.6147480000000001E-2</c:v>
                </c:pt>
                <c:pt idx="37">
                  <c:v>2.6444636000000001E-2</c:v>
                </c:pt>
                <c:pt idx="38">
                  <c:v>2.4526027999999998E-2</c:v>
                </c:pt>
                <c:pt idx="39">
                  <c:v>2.1613286999999998E-2</c:v>
                </c:pt>
                <c:pt idx="40">
                  <c:v>1.8622195000000001E-2</c:v>
                </c:pt>
                <c:pt idx="41">
                  <c:v>1.5924827999999999E-2</c:v>
                </c:pt>
                <c:pt idx="42">
                  <c:v>1.4526401E-2</c:v>
                </c:pt>
                <c:pt idx="43">
                  <c:v>1.5854532000000001E-2</c:v>
                </c:pt>
                <c:pt idx="44">
                  <c:v>2.0286037E-2</c:v>
                </c:pt>
                <c:pt idx="45">
                  <c:v>2.6140284E-2</c:v>
                </c:pt>
                <c:pt idx="46">
                  <c:v>3.0842246E-2</c:v>
                </c:pt>
                <c:pt idx="47">
                  <c:v>3.2293576999999997E-2</c:v>
                </c:pt>
                <c:pt idx="48">
                  <c:v>3.0520460999999999E-2</c:v>
                </c:pt>
                <c:pt idx="49">
                  <c:v>2.7014967000000001E-2</c:v>
                </c:pt>
                <c:pt idx="50">
                  <c:v>2.2810997E-2</c:v>
                </c:pt>
                <c:pt idx="51">
                  <c:v>1.9975198E-2</c:v>
                </c:pt>
                <c:pt idx="52">
                  <c:v>1.89724E-2</c:v>
                </c:pt>
                <c:pt idx="53">
                  <c:v>1.8454373E-2</c:v>
                </c:pt>
                <c:pt idx="54">
                  <c:v>1.6977664E-2</c:v>
                </c:pt>
                <c:pt idx="55">
                  <c:v>1.5622588E-2</c:v>
                </c:pt>
                <c:pt idx="56">
                  <c:v>1.6942624E-2</c:v>
                </c:pt>
                <c:pt idx="57">
                  <c:v>2.176819E-2</c:v>
                </c:pt>
                <c:pt idx="58">
                  <c:v>2.8047738999999999E-2</c:v>
                </c:pt>
                <c:pt idx="59">
                  <c:v>3.2574260000000001E-2</c:v>
                </c:pt>
                <c:pt idx="60">
                  <c:v>3.3309890000000002E-2</c:v>
                </c:pt>
                <c:pt idx="61">
                  <c:v>3.1801097E-2</c:v>
                </c:pt>
                <c:pt idx="62">
                  <c:v>2.9413978E-2</c:v>
                </c:pt>
                <c:pt idx="63">
                  <c:v>2.6651899999999999E-2</c:v>
                </c:pt>
                <c:pt idx="64">
                  <c:v>2.3495782E-2</c:v>
                </c:pt>
                <c:pt idx="65">
                  <c:v>2.2179312999999999E-2</c:v>
                </c:pt>
                <c:pt idx="66">
                  <c:v>2.5749173E-2</c:v>
                </c:pt>
                <c:pt idx="67">
                  <c:v>3.4942210000000001E-2</c:v>
                </c:pt>
                <c:pt idx="68">
                  <c:v>4.5904115000000002E-2</c:v>
                </c:pt>
                <c:pt idx="69">
                  <c:v>5.2182697E-2</c:v>
                </c:pt>
                <c:pt idx="70">
                  <c:v>4.9735830000000002E-2</c:v>
                </c:pt>
                <c:pt idx="71">
                  <c:v>3.9489713000000003E-2</c:v>
                </c:pt>
                <c:pt idx="72">
                  <c:v>2.643947E-2</c:v>
                </c:pt>
                <c:pt idx="73">
                  <c:v>1.5188688000000001E-2</c:v>
                </c:pt>
                <c:pt idx="74">
                  <c:v>7.8362310000000008E-3</c:v>
                </c:pt>
                <c:pt idx="75">
                  <c:v>3.6050017999999999E-3</c:v>
                </c:pt>
                <c:pt idx="76">
                  <c:v>2.1117122E-3</c:v>
                </c:pt>
                <c:pt idx="77">
                  <c:v>4.3457373999999998E-3</c:v>
                </c:pt>
                <c:pt idx="78">
                  <c:v>1.0757240499999999E-2</c:v>
                </c:pt>
                <c:pt idx="79">
                  <c:v>1.8261354E-2</c:v>
                </c:pt>
                <c:pt idx="80">
                  <c:v>2.1656063999999999E-2</c:v>
                </c:pt>
                <c:pt idx="81">
                  <c:v>1.780439E-2</c:v>
                </c:pt>
                <c:pt idx="82">
                  <c:v>7.7917660000000003E-3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6.0726184999999998E-3</c:v>
                </c:pt>
                <c:pt idx="90">
                  <c:v>1.194652E-2</c:v>
                </c:pt>
                <c:pt idx="91">
                  <c:v>1.7319500000000002E-2</c:v>
                </c:pt>
                <c:pt idx="92">
                  <c:v>2.1277912E-2</c:v>
                </c:pt>
                <c:pt idx="93">
                  <c:v>2.3677494E-2</c:v>
                </c:pt>
                <c:pt idx="94">
                  <c:v>2.4697987000000001E-2</c:v>
                </c:pt>
                <c:pt idx="95">
                  <c:v>2.4821056000000001E-2</c:v>
                </c:pt>
                <c:pt idx="96">
                  <c:v>2.5356472000000001E-2</c:v>
                </c:pt>
                <c:pt idx="97">
                  <c:v>2.6051418999999999E-2</c:v>
                </c:pt>
                <c:pt idx="98">
                  <c:v>2.6556948E-2</c:v>
                </c:pt>
                <c:pt idx="99">
                  <c:v>2.6399339000000001E-2</c:v>
                </c:pt>
                <c:pt idx="100">
                  <c:v>2.5483286000000001E-2</c:v>
                </c:pt>
                <c:pt idx="101">
                  <c:v>2.487352E-2</c:v>
                </c:pt>
                <c:pt idx="102">
                  <c:v>2.4226299999999999E-2</c:v>
                </c:pt>
                <c:pt idx="103">
                  <c:v>2.4172527999999999E-2</c:v>
                </c:pt>
                <c:pt idx="104">
                  <c:v>2.3796556999999999E-2</c:v>
                </c:pt>
                <c:pt idx="105">
                  <c:v>2.3232389999999999E-2</c:v>
                </c:pt>
                <c:pt idx="106">
                  <c:v>2.2251284E-2</c:v>
                </c:pt>
                <c:pt idx="107">
                  <c:v>2.1095552E-2</c:v>
                </c:pt>
                <c:pt idx="108">
                  <c:v>1.9075356000000002E-2</c:v>
                </c:pt>
                <c:pt idx="109">
                  <c:v>1.6436673999999998E-2</c:v>
                </c:pt>
                <c:pt idx="110">
                  <c:v>1.3743796000000001E-2</c:v>
                </c:pt>
                <c:pt idx="111">
                  <c:v>1.3935055E-2</c:v>
                </c:pt>
                <c:pt idx="112">
                  <c:v>1.1347084E-2</c:v>
                </c:pt>
                <c:pt idx="113">
                  <c:v>8.7153960000000003E-3</c:v>
                </c:pt>
                <c:pt idx="114">
                  <c:v>5.6753502999999997E-3</c:v>
                </c:pt>
                <c:pt idx="115">
                  <c:v>2.1591739999999998E-3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572D-4D0D-9A12-672FD1D03EC4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[4]Sheet1!$D$1045:$DT$1045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2.6499999999999999E-4</c:v>
                </c:pt>
                <c:pt idx="7">
                  <c:v>1.9786851E-3</c:v>
                </c:pt>
                <c:pt idx="8">
                  <c:v>3.9815125000000002E-3</c:v>
                </c:pt>
                <c:pt idx="9">
                  <c:v>4.7032176999999998E-3</c:v>
                </c:pt>
                <c:pt idx="10">
                  <c:v>3.0084106000000002E-3</c:v>
                </c:pt>
                <c:pt idx="11">
                  <c:v>9.7899999999999994E-5</c:v>
                </c:pt>
                <c:pt idx="12">
                  <c:v>0</c:v>
                </c:pt>
                <c:pt idx="13">
                  <c:v>0</c:v>
                </c:pt>
                <c:pt idx="14">
                  <c:v>1.7200000000000001E-5</c:v>
                </c:pt>
                <c:pt idx="15">
                  <c:v>3.0928517E-3</c:v>
                </c:pt>
                <c:pt idx="16">
                  <c:v>5.3414116000000001E-3</c:v>
                </c:pt>
                <c:pt idx="17">
                  <c:v>4.5430840000000002E-3</c:v>
                </c:pt>
                <c:pt idx="18">
                  <c:v>1.2650214E-3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2.0465909999999999E-3</c:v>
                </c:pt>
                <c:pt idx="26">
                  <c:v>6.4070936999999998E-3</c:v>
                </c:pt>
                <c:pt idx="27">
                  <c:v>8.8586480000000002E-3</c:v>
                </c:pt>
                <c:pt idx="28">
                  <c:v>9.8447459999999997E-3</c:v>
                </c:pt>
                <c:pt idx="29">
                  <c:v>9.4923500000000001E-3</c:v>
                </c:pt>
                <c:pt idx="30">
                  <c:v>9.4554589999999994E-3</c:v>
                </c:pt>
                <c:pt idx="31">
                  <c:v>1.0367438E-2</c:v>
                </c:pt>
                <c:pt idx="32">
                  <c:v>1.2082997E-2</c:v>
                </c:pt>
                <c:pt idx="33">
                  <c:v>1.5362226999999999E-2</c:v>
                </c:pt>
                <c:pt idx="34">
                  <c:v>1.9595772000000001E-2</c:v>
                </c:pt>
                <c:pt idx="35">
                  <c:v>2.3826482E-2</c:v>
                </c:pt>
                <c:pt idx="36">
                  <c:v>2.6483139999999999E-2</c:v>
                </c:pt>
                <c:pt idx="37">
                  <c:v>2.6877241E-2</c:v>
                </c:pt>
                <c:pt idx="38">
                  <c:v>2.4995949999999999E-2</c:v>
                </c:pt>
                <c:pt idx="39">
                  <c:v>2.2070128000000001E-2</c:v>
                </c:pt>
                <c:pt idx="40">
                  <c:v>1.9051924000000001E-2</c:v>
                </c:pt>
                <c:pt idx="41">
                  <c:v>1.6227216999999999E-2</c:v>
                </c:pt>
                <c:pt idx="42">
                  <c:v>1.4666966E-2</c:v>
                </c:pt>
                <c:pt idx="43">
                  <c:v>1.5845406999999999E-2</c:v>
                </c:pt>
                <c:pt idx="44">
                  <c:v>2.0170285999999999E-2</c:v>
                </c:pt>
                <c:pt idx="45">
                  <c:v>2.603157E-2</c:v>
                </c:pt>
                <c:pt idx="46">
                  <c:v>3.0829426E-2</c:v>
                </c:pt>
                <c:pt idx="47">
                  <c:v>3.2429396999999999E-2</c:v>
                </c:pt>
                <c:pt idx="48">
                  <c:v>3.0772272E-2</c:v>
                </c:pt>
                <c:pt idx="49">
                  <c:v>2.7267799999999998E-2</c:v>
                </c:pt>
                <c:pt idx="50">
                  <c:v>2.2914158E-2</c:v>
                </c:pt>
                <c:pt idx="51">
                  <c:v>1.9819025000000001E-2</c:v>
                </c:pt>
                <c:pt idx="52">
                  <c:v>1.8560371999999999E-2</c:v>
                </c:pt>
                <c:pt idx="53">
                  <c:v>1.7935105E-2</c:v>
                </c:pt>
                <c:pt idx="54">
                  <c:v>1.6580869000000002E-2</c:v>
                </c:pt>
                <c:pt idx="55">
                  <c:v>1.5523031E-2</c:v>
                </c:pt>
                <c:pt idx="56">
                  <c:v>1.7151138E-2</c:v>
                </c:pt>
                <c:pt idx="57">
                  <c:v>2.2112988E-2</c:v>
                </c:pt>
                <c:pt idx="58">
                  <c:v>2.83302E-2</c:v>
                </c:pt>
                <c:pt idx="59">
                  <c:v>3.2731924000000003E-2</c:v>
                </c:pt>
                <c:pt idx="60">
                  <c:v>3.3462230000000003E-2</c:v>
                </c:pt>
                <c:pt idx="61">
                  <c:v>3.2103237E-2</c:v>
                </c:pt>
                <c:pt idx="62">
                  <c:v>2.9860169999999998E-2</c:v>
                </c:pt>
                <c:pt idx="63">
                  <c:v>2.7013334999999999E-2</c:v>
                </c:pt>
                <c:pt idx="64">
                  <c:v>2.3474756999999999E-2</c:v>
                </c:pt>
                <c:pt idx="65">
                  <c:v>2.1654726999999999E-2</c:v>
                </c:pt>
                <c:pt idx="66">
                  <c:v>2.4921301999999999E-2</c:v>
                </c:pt>
                <c:pt idx="67">
                  <c:v>3.4213069999999998E-2</c:v>
                </c:pt>
                <c:pt idx="68">
                  <c:v>4.5627380000000002E-2</c:v>
                </c:pt>
                <c:pt idx="69">
                  <c:v>5.2419516999999999E-2</c:v>
                </c:pt>
                <c:pt idx="70">
                  <c:v>5.0291017E-2</c:v>
                </c:pt>
                <c:pt idx="71">
                  <c:v>4.0082197999999999E-2</c:v>
                </c:pt>
                <c:pt idx="72">
                  <c:v>2.6858904999999999E-2</c:v>
                </c:pt>
                <c:pt idx="73">
                  <c:v>1.5389989999999999E-2</c:v>
                </c:pt>
                <c:pt idx="74">
                  <c:v>7.8431809999999994E-3</c:v>
                </c:pt>
                <c:pt idx="75">
                  <c:v>3.4825049999999999E-3</c:v>
                </c:pt>
                <c:pt idx="76">
                  <c:v>1.8961566E-3</c:v>
                </c:pt>
                <c:pt idx="77">
                  <c:v>4.0105669999999996E-3</c:v>
                </c:pt>
                <c:pt idx="78">
                  <c:v>1.0267373999999999E-2</c:v>
                </c:pt>
                <c:pt idx="79">
                  <c:v>1.7656079000000002E-2</c:v>
                </c:pt>
                <c:pt idx="80">
                  <c:v>2.1074641000000002E-2</c:v>
                </c:pt>
                <c:pt idx="81">
                  <c:v>1.7444274999999999E-2</c:v>
                </c:pt>
                <c:pt idx="82">
                  <c:v>7.7956062999999997E-3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6.0216289999999997E-3</c:v>
                </c:pt>
                <c:pt idx="90">
                  <c:v>1.178091E-2</c:v>
                </c:pt>
                <c:pt idx="91">
                  <c:v>1.7106079E-2</c:v>
                </c:pt>
                <c:pt idx="92">
                  <c:v>2.1077292000000001E-2</c:v>
                </c:pt>
                <c:pt idx="93">
                  <c:v>2.3523781000000001E-2</c:v>
                </c:pt>
                <c:pt idx="94">
                  <c:v>2.4583897E-2</c:v>
                </c:pt>
                <c:pt idx="95">
                  <c:v>2.4752152999999999E-2</c:v>
                </c:pt>
                <c:pt idx="96">
                  <c:v>2.5307452000000001E-2</c:v>
                </c:pt>
                <c:pt idx="97">
                  <c:v>2.6003847E-2</c:v>
                </c:pt>
                <c:pt idx="98">
                  <c:v>2.6489504000000001E-2</c:v>
                </c:pt>
                <c:pt idx="99">
                  <c:v>2.6300576999999999E-2</c:v>
                </c:pt>
                <c:pt idx="100">
                  <c:v>2.5356790000000001E-2</c:v>
                </c:pt>
                <c:pt idx="101">
                  <c:v>2.4729496E-2</c:v>
                </c:pt>
                <c:pt idx="102">
                  <c:v>2.4066644000000002E-2</c:v>
                </c:pt>
                <c:pt idx="103">
                  <c:v>2.4021303000000001E-2</c:v>
                </c:pt>
                <c:pt idx="104">
                  <c:v>2.3664326999999999E-2</c:v>
                </c:pt>
                <c:pt idx="105">
                  <c:v>2.3124749E-2</c:v>
                </c:pt>
                <c:pt idx="106">
                  <c:v>2.2174096000000001E-2</c:v>
                </c:pt>
                <c:pt idx="107">
                  <c:v>2.1043784999999999E-2</c:v>
                </c:pt>
                <c:pt idx="108">
                  <c:v>1.9059822000000001E-2</c:v>
                </c:pt>
                <c:pt idx="109">
                  <c:v>1.6453905000000001E-2</c:v>
                </c:pt>
                <c:pt idx="110">
                  <c:v>1.3786140000000001E-2</c:v>
                </c:pt>
                <c:pt idx="111">
                  <c:v>1.3951237999999999E-2</c:v>
                </c:pt>
                <c:pt idx="112">
                  <c:v>1.1353767000000001E-2</c:v>
                </c:pt>
                <c:pt idx="113">
                  <c:v>8.6980719999999994E-3</c:v>
                </c:pt>
                <c:pt idx="114">
                  <c:v>5.6237774000000001E-3</c:v>
                </c:pt>
                <c:pt idx="115">
                  <c:v>2.0697519999999998E-3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572D-4D0D-9A12-672FD1D03EC4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[4]Sheet1!$D$1046:$DT$1046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3.5500000000000001E-4</c:v>
                </c:pt>
                <c:pt idx="7">
                  <c:v>1.9466989000000001E-3</c:v>
                </c:pt>
                <c:pt idx="8">
                  <c:v>3.7751362999999998E-3</c:v>
                </c:pt>
                <c:pt idx="9">
                  <c:v>4.3242970000000004E-3</c:v>
                </c:pt>
                <c:pt idx="10">
                  <c:v>2.4964102000000002E-3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2.7900000000000001E-4</c:v>
                </c:pt>
                <c:pt idx="15">
                  <c:v>3.6246007999999998E-3</c:v>
                </c:pt>
                <c:pt idx="16">
                  <c:v>6.0425842999999998E-3</c:v>
                </c:pt>
                <c:pt idx="17">
                  <c:v>5.2557790000000004E-3</c:v>
                </c:pt>
                <c:pt idx="18">
                  <c:v>1.7654649999999999E-3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1.6287459999999999E-3</c:v>
                </c:pt>
                <c:pt idx="26">
                  <c:v>6.1212853000000003E-3</c:v>
                </c:pt>
                <c:pt idx="27">
                  <c:v>8.6631420000000004E-3</c:v>
                </c:pt>
                <c:pt idx="28">
                  <c:v>9.7193910000000008E-3</c:v>
                </c:pt>
                <c:pt idx="29">
                  <c:v>9.4944279999999992E-3</c:v>
                </c:pt>
                <c:pt idx="30">
                  <c:v>9.6198580000000002E-3</c:v>
                </c:pt>
                <c:pt idx="31">
                  <c:v>1.0681354000000001E-2</c:v>
                </c:pt>
                <c:pt idx="32">
                  <c:v>1.2489993E-2</c:v>
                </c:pt>
                <c:pt idx="33">
                  <c:v>1.5789686000000001E-2</c:v>
                </c:pt>
                <c:pt idx="34">
                  <c:v>2.0033539999999999E-2</c:v>
                </c:pt>
                <c:pt idx="35">
                  <c:v>2.4268594000000001E-2</c:v>
                </c:pt>
                <c:pt idx="36">
                  <c:v>2.6903894000000001E-2</c:v>
                </c:pt>
                <c:pt idx="37">
                  <c:v>2.7228644E-2</c:v>
                </c:pt>
                <c:pt idx="38">
                  <c:v>2.5223656000000001E-2</c:v>
                </c:pt>
                <c:pt idx="39">
                  <c:v>2.2143412000000001E-2</c:v>
                </c:pt>
                <c:pt idx="40">
                  <c:v>1.8995872E-2</c:v>
                </c:pt>
                <c:pt idx="41">
                  <c:v>1.6064498999999999E-2</c:v>
                </c:pt>
                <c:pt idx="42">
                  <c:v>1.4409646E-2</c:v>
                </c:pt>
                <c:pt idx="43">
                  <c:v>1.55238705E-2</c:v>
                </c:pt>
                <c:pt idx="44">
                  <c:v>1.992377E-2</c:v>
                </c:pt>
                <c:pt idx="45">
                  <c:v>2.5922779E-2</c:v>
                </c:pt>
                <c:pt idx="46">
                  <c:v>3.0788142000000001E-2</c:v>
                </c:pt>
                <c:pt idx="47">
                  <c:v>3.2252204E-2</c:v>
                </c:pt>
                <c:pt idx="48">
                  <c:v>3.0313427E-2</c:v>
                </c:pt>
                <c:pt idx="49">
                  <c:v>2.6625842E-2</c:v>
                </c:pt>
                <c:pt idx="50">
                  <c:v>2.2366239E-2</c:v>
                </c:pt>
                <c:pt idx="51">
                  <c:v>1.9593744999999999E-2</c:v>
                </c:pt>
                <c:pt idx="52">
                  <c:v>1.8733698999999999E-2</c:v>
                </c:pt>
                <c:pt idx="53">
                  <c:v>1.8385062000000001E-2</c:v>
                </c:pt>
                <c:pt idx="54">
                  <c:v>1.7128251000000001E-2</c:v>
                </c:pt>
                <c:pt idx="55">
                  <c:v>1.6011155999999999E-2</c:v>
                </c:pt>
                <c:pt idx="56">
                  <c:v>1.7476583E-2</c:v>
                </c:pt>
                <c:pt idx="57">
                  <c:v>2.2276878E-2</c:v>
                </c:pt>
                <c:pt idx="58">
                  <c:v>2.8403346999999999E-2</c:v>
                </c:pt>
                <c:pt idx="59">
                  <c:v>3.2766607000000003E-2</c:v>
                </c:pt>
                <c:pt idx="60">
                  <c:v>3.3390228000000001E-2</c:v>
                </c:pt>
                <c:pt idx="61">
                  <c:v>3.1820429999999997E-2</c:v>
                </c:pt>
                <c:pt idx="62">
                  <c:v>2.9365632999999999E-2</c:v>
                </c:pt>
                <c:pt idx="63">
                  <c:v>2.6488201999999999E-2</c:v>
                </c:pt>
                <c:pt idx="64">
                  <c:v>2.3186952E-2</c:v>
                </c:pt>
                <c:pt idx="65">
                  <c:v>2.1734231999999999E-2</c:v>
                </c:pt>
                <c:pt idx="66">
                  <c:v>2.5286993000000001E-2</c:v>
                </c:pt>
                <c:pt idx="67">
                  <c:v>3.4663239999999998E-2</c:v>
                </c:pt>
                <c:pt idx="68">
                  <c:v>4.598559E-2</c:v>
                </c:pt>
                <c:pt idx="69">
                  <c:v>5.2610558000000002E-2</c:v>
                </c:pt>
                <c:pt idx="70">
                  <c:v>5.0286084000000002E-2</c:v>
                </c:pt>
                <c:pt idx="71">
                  <c:v>3.9890139999999998E-2</c:v>
                </c:pt>
                <c:pt idx="72">
                  <c:v>2.657644E-2</c:v>
                </c:pt>
                <c:pt idx="73">
                  <c:v>1.5162269000000001E-2</c:v>
                </c:pt>
                <c:pt idx="74">
                  <c:v>7.7962945000000002E-3</c:v>
                </c:pt>
                <c:pt idx="75">
                  <c:v>3.6130517000000002E-3</c:v>
                </c:pt>
                <c:pt idx="76">
                  <c:v>2.0823344000000001E-3</c:v>
                </c:pt>
                <c:pt idx="77">
                  <c:v>4.1279964999999998E-3</c:v>
                </c:pt>
                <c:pt idx="78">
                  <c:v>1.0234521E-2</c:v>
                </c:pt>
                <c:pt idx="79">
                  <c:v>1.7511789E-2</c:v>
                </c:pt>
                <c:pt idx="80">
                  <c:v>2.0975850000000001E-2</c:v>
                </c:pt>
                <c:pt idx="81">
                  <c:v>1.7561868000000001E-2</c:v>
                </c:pt>
                <c:pt idx="82">
                  <c:v>8.1628069999999994E-3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5.6712830000000001E-3</c:v>
                </c:pt>
                <c:pt idx="90">
                  <c:v>1.1446389E-2</c:v>
                </c:pt>
                <c:pt idx="91">
                  <c:v>1.6798344999999999E-2</c:v>
                </c:pt>
                <c:pt idx="92">
                  <c:v>2.0792425E-2</c:v>
                </c:pt>
                <c:pt idx="93">
                  <c:v>2.3251375000000001E-2</c:v>
                </c:pt>
                <c:pt idx="94">
                  <c:v>2.433681E-2</c:v>
                </c:pt>
                <c:pt idx="95">
                  <c:v>2.4521076999999999E-2</c:v>
                </c:pt>
                <c:pt idx="96">
                  <c:v>2.5093325999999999E-2</c:v>
                </c:pt>
                <c:pt idx="97">
                  <c:v>2.5848804E-2</c:v>
                </c:pt>
                <c:pt idx="98">
                  <c:v>2.6398255999999998E-2</c:v>
                </c:pt>
                <c:pt idx="99">
                  <c:v>2.627241E-2</c:v>
                </c:pt>
                <c:pt idx="100">
                  <c:v>2.5386657999999999E-2</c:v>
                </c:pt>
                <c:pt idx="101">
                  <c:v>2.4773855000000001E-2</c:v>
                </c:pt>
                <c:pt idx="102">
                  <c:v>2.4156462E-2</c:v>
                </c:pt>
                <c:pt idx="103">
                  <c:v>2.4141180000000002E-2</c:v>
                </c:pt>
                <c:pt idx="104">
                  <c:v>2.3806520000000001E-2</c:v>
                </c:pt>
                <c:pt idx="105">
                  <c:v>2.3280676E-2</c:v>
                </c:pt>
                <c:pt idx="106">
                  <c:v>2.2338002999999999E-2</c:v>
                </c:pt>
                <c:pt idx="107">
                  <c:v>2.1230279000000001E-2</c:v>
                </c:pt>
                <c:pt idx="108">
                  <c:v>1.923921E-2</c:v>
                </c:pt>
                <c:pt idx="109">
                  <c:v>1.6628183000000001E-2</c:v>
                </c:pt>
                <c:pt idx="110">
                  <c:v>1.3952981999999999E-2</c:v>
                </c:pt>
                <c:pt idx="111">
                  <c:v>1.4093898000000001E-2</c:v>
                </c:pt>
                <c:pt idx="112">
                  <c:v>1.1493972999999999E-2</c:v>
                </c:pt>
                <c:pt idx="113">
                  <c:v>8.8384915000000001E-3</c:v>
                </c:pt>
                <c:pt idx="114">
                  <c:v>5.7673179999999996E-3</c:v>
                </c:pt>
                <c:pt idx="115">
                  <c:v>2.2173660000000001E-3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572D-4D0D-9A12-672FD1D03E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MWPPG094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[5]Sheet1!$D$327:$DT$327</c:f>
              <c:numCache>
                <c:formatCode>General</c:formatCode>
                <c:ptCount val="121"/>
                <c:pt idx="0">
                  <c:v>3.8431696999999998E-3</c:v>
                </c:pt>
                <c:pt idx="1">
                  <c:v>3.3899236000000002E-3</c:v>
                </c:pt>
                <c:pt idx="2">
                  <c:v>4.9041090000000002E-3</c:v>
                </c:pt>
                <c:pt idx="3">
                  <c:v>5.4308693000000002E-3</c:v>
                </c:pt>
                <c:pt idx="4">
                  <c:v>5.7204339999999999E-3</c:v>
                </c:pt>
                <c:pt idx="5">
                  <c:v>7.0857079999999996E-3</c:v>
                </c:pt>
                <c:pt idx="6">
                  <c:v>9.5446390000000006E-3</c:v>
                </c:pt>
                <c:pt idx="7">
                  <c:v>1.1307833999999999E-2</c:v>
                </c:pt>
                <c:pt idx="8">
                  <c:v>9.6650509999999992E-3</c:v>
                </c:pt>
                <c:pt idx="9">
                  <c:v>4.1928686999999996E-3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1.4568315E-3</c:v>
                </c:pt>
                <c:pt idx="15">
                  <c:v>6.9455374E-3</c:v>
                </c:pt>
                <c:pt idx="16">
                  <c:v>1.0768827999999999E-2</c:v>
                </c:pt>
                <c:pt idx="17">
                  <c:v>1.0286437000000001E-2</c:v>
                </c:pt>
                <c:pt idx="18">
                  <c:v>6.0625419999999998E-3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6.3752573999999998E-3</c:v>
                </c:pt>
                <c:pt idx="27">
                  <c:v>1.1848875E-2</c:v>
                </c:pt>
                <c:pt idx="28">
                  <c:v>1.6515788E-2</c:v>
                </c:pt>
                <c:pt idx="29">
                  <c:v>2.0092977000000001E-2</c:v>
                </c:pt>
                <c:pt idx="30">
                  <c:v>2.3238271000000001E-2</c:v>
                </c:pt>
                <c:pt idx="31">
                  <c:v>2.6057433000000001E-2</c:v>
                </c:pt>
                <c:pt idx="32">
                  <c:v>2.8411223999999999E-2</c:v>
                </c:pt>
                <c:pt idx="33">
                  <c:v>3.2283183E-2</c:v>
                </c:pt>
                <c:pt idx="34">
                  <c:v>3.7264190000000003E-2</c:v>
                </c:pt>
                <c:pt idx="35">
                  <c:v>4.2468899999999997E-2</c:v>
                </c:pt>
                <c:pt idx="36">
                  <c:v>4.5365679999999999E-2</c:v>
                </c:pt>
                <c:pt idx="37">
                  <c:v>4.4587236000000002E-2</c:v>
                </c:pt>
                <c:pt idx="38">
                  <c:v>4.0465727E-2</c:v>
                </c:pt>
                <c:pt idx="39">
                  <c:v>3.4889563999999998E-2</c:v>
                </c:pt>
                <c:pt idx="40">
                  <c:v>2.8704170000000001E-2</c:v>
                </c:pt>
                <c:pt idx="41">
                  <c:v>2.3796916000000001E-2</c:v>
                </c:pt>
                <c:pt idx="42">
                  <c:v>2.0476751000000001E-2</c:v>
                </c:pt>
                <c:pt idx="43">
                  <c:v>2.0305489999999999E-2</c:v>
                </c:pt>
                <c:pt idx="44">
                  <c:v>2.4393292E-2</c:v>
                </c:pt>
                <c:pt idx="45">
                  <c:v>3.0489061000000001E-2</c:v>
                </c:pt>
                <c:pt idx="46">
                  <c:v>3.4966509999999999E-2</c:v>
                </c:pt>
                <c:pt idx="47">
                  <c:v>3.5779946E-2</c:v>
                </c:pt>
                <c:pt idx="48">
                  <c:v>3.4395269999999999E-2</c:v>
                </c:pt>
                <c:pt idx="49">
                  <c:v>3.3601220000000001E-2</c:v>
                </c:pt>
                <c:pt idx="50">
                  <c:v>3.4001067000000003E-2</c:v>
                </c:pt>
                <c:pt idx="51">
                  <c:v>3.5115343E-2</c:v>
                </c:pt>
                <c:pt idx="52">
                  <c:v>3.5703007000000002E-2</c:v>
                </c:pt>
                <c:pt idx="53">
                  <c:v>3.4460449999999997E-2</c:v>
                </c:pt>
                <c:pt idx="54">
                  <c:v>3.1552262999999997E-2</c:v>
                </c:pt>
                <c:pt idx="55">
                  <c:v>2.9975943000000001E-2</c:v>
                </c:pt>
                <c:pt idx="56">
                  <c:v>3.1529969999999997E-2</c:v>
                </c:pt>
                <c:pt idx="57">
                  <c:v>3.8414925000000003E-2</c:v>
                </c:pt>
                <c:pt idx="58">
                  <c:v>4.8363179999999999E-2</c:v>
                </c:pt>
                <c:pt idx="59">
                  <c:v>5.6429396999999999E-2</c:v>
                </c:pt>
                <c:pt idx="60">
                  <c:v>5.8670882000000001E-2</c:v>
                </c:pt>
                <c:pt idx="61">
                  <c:v>5.7136359999999997E-2</c:v>
                </c:pt>
                <c:pt idx="62">
                  <c:v>5.5412725000000003E-2</c:v>
                </c:pt>
                <c:pt idx="63">
                  <c:v>5.4749260000000001E-2</c:v>
                </c:pt>
                <c:pt idx="64">
                  <c:v>5.2407080000000002E-2</c:v>
                </c:pt>
                <c:pt idx="65">
                  <c:v>4.7352421999999998E-2</c:v>
                </c:pt>
                <c:pt idx="66">
                  <c:v>4.4443469999999999E-2</c:v>
                </c:pt>
                <c:pt idx="67">
                  <c:v>4.8874290000000001E-2</c:v>
                </c:pt>
                <c:pt idx="68">
                  <c:v>5.8515668E-2</c:v>
                </c:pt>
                <c:pt idx="69">
                  <c:v>6.3278630000000002E-2</c:v>
                </c:pt>
                <c:pt idx="70">
                  <c:v>5.5812279999999999E-2</c:v>
                </c:pt>
                <c:pt idx="71">
                  <c:v>3.7864874999999999E-2</c:v>
                </c:pt>
                <c:pt idx="72">
                  <c:v>1.9138460999999999E-2</c:v>
                </c:pt>
                <c:pt idx="73">
                  <c:v>7.9633440000000007E-3</c:v>
                </c:pt>
                <c:pt idx="74">
                  <c:v>6.5547953999999997E-3</c:v>
                </c:pt>
                <c:pt idx="75">
                  <c:v>1.1074717E-2</c:v>
                </c:pt>
                <c:pt idx="76">
                  <c:v>1.7015269999999999E-2</c:v>
                </c:pt>
                <c:pt idx="77">
                  <c:v>2.1445450000000001E-2</c:v>
                </c:pt>
                <c:pt idx="78">
                  <c:v>2.4737474999999998E-2</c:v>
                </c:pt>
                <c:pt idx="79">
                  <c:v>2.7221967E-2</c:v>
                </c:pt>
                <c:pt idx="80">
                  <c:v>2.7027902999999999E-2</c:v>
                </c:pt>
                <c:pt idx="81">
                  <c:v>2.2225996000000001E-2</c:v>
                </c:pt>
                <c:pt idx="82">
                  <c:v>1.27498135E-2</c:v>
                </c:pt>
                <c:pt idx="83">
                  <c:v>1.5877748E-3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7.0712357000000002E-3</c:v>
                </c:pt>
                <c:pt idx="88">
                  <c:v>1.8757487E-2</c:v>
                </c:pt>
                <c:pt idx="89">
                  <c:v>2.8474864999999999E-2</c:v>
                </c:pt>
                <c:pt idx="90">
                  <c:v>3.4707660000000001E-2</c:v>
                </c:pt>
                <c:pt idx="91">
                  <c:v>3.7582629999999999E-2</c:v>
                </c:pt>
                <c:pt idx="92">
                  <c:v>3.6803370000000002E-2</c:v>
                </c:pt>
                <c:pt idx="93">
                  <c:v>3.4509643999999999E-2</c:v>
                </c:pt>
                <c:pt idx="94">
                  <c:v>3.1746400000000001E-2</c:v>
                </c:pt>
                <c:pt idx="95">
                  <c:v>2.8549870000000001E-2</c:v>
                </c:pt>
                <c:pt idx="96">
                  <c:v>2.8194943E-2</c:v>
                </c:pt>
                <c:pt idx="97">
                  <c:v>2.9367283000000001E-2</c:v>
                </c:pt>
                <c:pt idx="98">
                  <c:v>3.1053379999999998E-2</c:v>
                </c:pt>
                <c:pt idx="99">
                  <c:v>3.2779240000000001E-2</c:v>
                </c:pt>
                <c:pt idx="100">
                  <c:v>3.4542806000000002E-2</c:v>
                </c:pt>
                <c:pt idx="101">
                  <c:v>3.5088975000000001E-2</c:v>
                </c:pt>
                <c:pt idx="102">
                  <c:v>3.4997497000000002E-2</c:v>
                </c:pt>
                <c:pt idx="103">
                  <c:v>3.4631281999999999E-2</c:v>
                </c:pt>
                <c:pt idx="104">
                  <c:v>3.3068974000000001E-2</c:v>
                </c:pt>
                <c:pt idx="105">
                  <c:v>3.0400324999999999E-2</c:v>
                </c:pt>
                <c:pt idx="106">
                  <c:v>2.6609694999999999E-2</c:v>
                </c:pt>
                <c:pt idx="107">
                  <c:v>2.2356514000000001E-2</c:v>
                </c:pt>
                <c:pt idx="108">
                  <c:v>1.6776355E-2</c:v>
                </c:pt>
                <c:pt idx="109">
                  <c:v>1.0550682E-2</c:v>
                </c:pt>
                <c:pt idx="110">
                  <c:v>4.3538329999999997E-3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A42-420D-86F0-1E43161A6CA9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[5]Sheet1!$D$328:$DT$328</c:f>
              <c:numCache>
                <c:formatCode>General</c:formatCode>
                <c:ptCount val="121"/>
                <c:pt idx="0">
                  <c:v>4.2126495000000003E-3</c:v>
                </c:pt>
                <c:pt idx="1">
                  <c:v>3.6529157999999999E-3</c:v>
                </c:pt>
                <c:pt idx="2">
                  <c:v>5.0108777000000002E-3</c:v>
                </c:pt>
                <c:pt idx="3">
                  <c:v>5.5225430000000004E-3</c:v>
                </c:pt>
                <c:pt idx="4">
                  <c:v>5.8111969999999997E-3</c:v>
                </c:pt>
                <c:pt idx="5">
                  <c:v>7.0975559999999997E-3</c:v>
                </c:pt>
                <c:pt idx="6">
                  <c:v>9.4815320000000008E-3</c:v>
                </c:pt>
                <c:pt idx="7">
                  <c:v>1.1223479999999999E-2</c:v>
                </c:pt>
                <c:pt idx="8">
                  <c:v>9.6528210000000007E-3</c:v>
                </c:pt>
                <c:pt idx="9">
                  <c:v>4.2697443000000003E-3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1.6022874999999999E-3</c:v>
                </c:pt>
                <c:pt idx="15">
                  <c:v>7.1432400000000004E-3</c:v>
                </c:pt>
                <c:pt idx="16">
                  <c:v>1.1055782E-2</c:v>
                </c:pt>
                <c:pt idx="17">
                  <c:v>1.0592987999999999E-2</c:v>
                </c:pt>
                <c:pt idx="18">
                  <c:v>6.28891E-3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6.1874603999999998E-3</c:v>
                </c:pt>
                <c:pt idx="27">
                  <c:v>1.1772917000000001E-2</c:v>
                </c:pt>
                <c:pt idx="28">
                  <c:v>1.6545062999999999E-2</c:v>
                </c:pt>
                <c:pt idx="29">
                  <c:v>2.0169164999999999E-2</c:v>
                </c:pt>
                <c:pt idx="30">
                  <c:v>2.3316737000000001E-2</c:v>
                </c:pt>
                <c:pt idx="31">
                  <c:v>2.6200838000000001E-2</c:v>
                </c:pt>
                <c:pt idx="32">
                  <c:v>2.8718354000000001E-2</c:v>
                </c:pt>
                <c:pt idx="33">
                  <c:v>3.2774320000000003E-2</c:v>
                </c:pt>
                <c:pt idx="34">
                  <c:v>3.7850167999999997E-2</c:v>
                </c:pt>
                <c:pt idx="35">
                  <c:v>4.3020450000000002E-2</c:v>
                </c:pt>
                <c:pt idx="36">
                  <c:v>4.5777739999999997E-2</c:v>
                </c:pt>
                <c:pt idx="37">
                  <c:v>4.4886198000000002E-2</c:v>
                </c:pt>
                <c:pt idx="38">
                  <c:v>4.0711669999999998E-2</c:v>
                </c:pt>
                <c:pt idx="39">
                  <c:v>3.5194700000000002E-2</c:v>
                </c:pt>
                <c:pt idx="40">
                  <c:v>2.9084265000000002E-2</c:v>
                </c:pt>
                <c:pt idx="41">
                  <c:v>2.4146411999999999E-2</c:v>
                </c:pt>
                <c:pt idx="42">
                  <c:v>2.0662315000000001E-2</c:v>
                </c:pt>
                <c:pt idx="43">
                  <c:v>2.0263751999999999E-2</c:v>
                </c:pt>
                <c:pt idx="44">
                  <c:v>2.4232284999999999E-2</c:v>
                </c:pt>
                <c:pt idx="45">
                  <c:v>3.0394510999999999E-2</c:v>
                </c:pt>
                <c:pt idx="46">
                  <c:v>3.508592E-2</c:v>
                </c:pt>
                <c:pt idx="47">
                  <c:v>3.6120979999999997E-2</c:v>
                </c:pt>
                <c:pt idx="48">
                  <c:v>3.4835489999999997E-2</c:v>
                </c:pt>
                <c:pt idx="49">
                  <c:v>3.3975395999999998E-2</c:v>
                </c:pt>
                <c:pt idx="50">
                  <c:v>3.4221992E-2</c:v>
                </c:pt>
                <c:pt idx="51">
                  <c:v>3.5236775999999997E-2</c:v>
                </c:pt>
                <c:pt idx="52">
                  <c:v>3.5852175E-2</c:v>
                </c:pt>
                <c:pt idx="53">
                  <c:v>3.4739245000000002E-2</c:v>
                </c:pt>
                <c:pt idx="54">
                  <c:v>3.1983673999999997E-2</c:v>
                </c:pt>
                <c:pt idx="55">
                  <c:v>3.0469144E-2</c:v>
                </c:pt>
                <c:pt idx="56">
                  <c:v>3.1907435999999997E-2</c:v>
                </c:pt>
                <c:pt idx="57">
                  <c:v>3.8521737E-2</c:v>
                </c:pt>
                <c:pt idx="58">
                  <c:v>4.8163496E-2</c:v>
                </c:pt>
                <c:pt idx="59">
                  <c:v>5.6041130000000001E-2</c:v>
                </c:pt>
                <c:pt idx="60">
                  <c:v>5.8254769999999997E-2</c:v>
                </c:pt>
                <c:pt idx="61">
                  <c:v>5.6792179999999998E-2</c:v>
                </c:pt>
                <c:pt idx="62">
                  <c:v>5.5162277000000003E-2</c:v>
                </c:pt>
                <c:pt idx="63">
                  <c:v>5.4600965000000001E-2</c:v>
                </c:pt>
                <c:pt idx="64">
                  <c:v>5.2371754999999999E-2</c:v>
                </c:pt>
                <c:pt idx="65">
                  <c:v>4.7375670000000002E-2</c:v>
                </c:pt>
                <c:pt idx="66">
                  <c:v>4.4387891999999998E-2</c:v>
                </c:pt>
                <c:pt idx="67">
                  <c:v>4.8632910000000001E-2</c:v>
                </c:pt>
                <c:pt idx="68">
                  <c:v>5.8116540000000001E-2</c:v>
                </c:pt>
                <c:pt idx="69">
                  <c:v>6.2901620000000005E-2</c:v>
                </c:pt>
                <c:pt idx="70">
                  <c:v>5.5679046000000003E-2</c:v>
                </c:pt>
                <c:pt idx="71">
                  <c:v>3.8089044000000002E-2</c:v>
                </c:pt>
                <c:pt idx="72">
                  <c:v>1.9562570000000001E-2</c:v>
                </c:pt>
                <c:pt idx="73">
                  <c:v>8.2102310000000001E-3</c:v>
                </c:pt>
                <c:pt idx="74">
                  <c:v>6.2799800000000001E-3</c:v>
                </c:pt>
                <c:pt idx="75">
                  <c:v>1.0295090999999999E-2</c:v>
                </c:pt>
                <c:pt idx="76">
                  <c:v>1.6110950999999998E-2</c:v>
                </c:pt>
                <c:pt idx="77">
                  <c:v>2.0816749999999998E-2</c:v>
                </c:pt>
                <c:pt idx="78">
                  <c:v>2.4500858E-2</c:v>
                </c:pt>
                <c:pt idx="79">
                  <c:v>2.7270835E-2</c:v>
                </c:pt>
                <c:pt idx="80">
                  <c:v>2.7246617000000001E-2</c:v>
                </c:pt>
                <c:pt idx="81">
                  <c:v>2.2605347000000001E-2</c:v>
                </c:pt>
                <c:pt idx="82">
                  <c:v>1.3271687000000001E-2</c:v>
                </c:pt>
                <c:pt idx="83">
                  <c:v>2.1511256E-3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6.6968026000000002E-3</c:v>
                </c:pt>
                <c:pt idx="88">
                  <c:v>1.8229175E-2</c:v>
                </c:pt>
                <c:pt idx="89">
                  <c:v>2.7934193999999999E-2</c:v>
                </c:pt>
                <c:pt idx="90">
                  <c:v>3.4304734000000003E-2</c:v>
                </c:pt>
                <c:pt idx="91">
                  <c:v>3.7369683000000001E-2</c:v>
                </c:pt>
                <c:pt idx="92">
                  <c:v>3.6750446999999999E-2</c:v>
                </c:pt>
                <c:pt idx="93">
                  <c:v>3.4575189999999999E-2</c:v>
                </c:pt>
                <c:pt idx="94">
                  <c:v>3.1887244000000002E-2</c:v>
                </c:pt>
                <c:pt idx="95">
                  <c:v>2.8720558E-2</c:v>
                </c:pt>
                <c:pt idx="96">
                  <c:v>2.8380280000000001E-2</c:v>
                </c:pt>
                <c:pt idx="97">
                  <c:v>2.9559318000000001E-2</c:v>
                </c:pt>
                <c:pt idx="98">
                  <c:v>3.1222185E-2</c:v>
                </c:pt>
                <c:pt idx="99">
                  <c:v>3.290233E-2</c:v>
                </c:pt>
                <c:pt idx="100">
                  <c:v>3.4636269999999997E-2</c:v>
                </c:pt>
                <c:pt idx="101">
                  <c:v>3.5198149999999997E-2</c:v>
                </c:pt>
                <c:pt idx="102">
                  <c:v>3.5084194999999999E-2</c:v>
                </c:pt>
                <c:pt idx="103">
                  <c:v>3.4741109999999999E-2</c:v>
                </c:pt>
                <c:pt idx="104">
                  <c:v>3.3214255999999998E-2</c:v>
                </c:pt>
                <c:pt idx="105">
                  <c:v>3.0588461000000001E-2</c:v>
                </c:pt>
                <c:pt idx="106">
                  <c:v>2.6836428999999998E-2</c:v>
                </c:pt>
                <c:pt idx="107">
                  <c:v>2.2594462999999999E-2</c:v>
                </c:pt>
                <c:pt idx="108">
                  <c:v>1.7017887999999998E-2</c:v>
                </c:pt>
                <c:pt idx="109">
                  <c:v>1.0760699E-2</c:v>
                </c:pt>
                <c:pt idx="110">
                  <c:v>4.4971209999999998E-3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A42-420D-86F0-1E43161A6CA9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[5]Sheet1!$D$329:$DT$329</c:f>
              <c:numCache>
                <c:formatCode>General</c:formatCode>
                <c:ptCount val="121"/>
                <c:pt idx="0">
                  <c:v>3.6981013000000002E-3</c:v>
                </c:pt>
                <c:pt idx="1">
                  <c:v>3.3470399999999999E-3</c:v>
                </c:pt>
                <c:pt idx="2">
                  <c:v>4.9787642999999998E-3</c:v>
                </c:pt>
                <c:pt idx="3">
                  <c:v>5.6404339999999997E-3</c:v>
                </c:pt>
                <c:pt idx="4">
                  <c:v>5.8574990000000004E-3</c:v>
                </c:pt>
                <c:pt idx="5">
                  <c:v>6.9716902999999997E-3</c:v>
                </c:pt>
                <c:pt idx="6">
                  <c:v>9.2142049999999996E-3</c:v>
                </c:pt>
                <c:pt idx="7">
                  <c:v>1.0947966E-2</c:v>
                </c:pt>
                <c:pt idx="8">
                  <c:v>9.5002769999999997E-3</c:v>
                </c:pt>
                <c:pt idx="9">
                  <c:v>4.2894370000000001E-3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1.2856793E-3</c:v>
                </c:pt>
                <c:pt idx="15">
                  <c:v>6.8764459999999996E-3</c:v>
                </c:pt>
                <c:pt idx="16">
                  <c:v>1.0796211E-2</c:v>
                </c:pt>
                <c:pt idx="17">
                  <c:v>1.0369659999999999E-2</c:v>
                </c:pt>
                <c:pt idx="18">
                  <c:v>6.1700319999999998E-3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6.134408E-3</c:v>
                </c:pt>
                <c:pt idx="27">
                  <c:v>1.1365152999999999E-2</c:v>
                </c:pt>
                <c:pt idx="28">
                  <c:v>1.5903210000000001E-2</c:v>
                </c:pt>
                <c:pt idx="29">
                  <c:v>1.9556266999999999E-2</c:v>
                </c:pt>
                <c:pt idx="30">
                  <c:v>2.2960485999999999E-2</c:v>
                </c:pt>
                <c:pt idx="31">
                  <c:v>2.6162787999999999E-2</c:v>
                </c:pt>
                <c:pt idx="32">
                  <c:v>2.8907255999999999E-2</c:v>
                </c:pt>
                <c:pt idx="33">
                  <c:v>3.3071544000000001E-2</c:v>
                </c:pt>
                <c:pt idx="34">
                  <c:v>3.8209300000000002E-2</c:v>
                </c:pt>
                <c:pt idx="35">
                  <c:v>4.3460169999999999E-2</c:v>
                </c:pt>
                <c:pt idx="36">
                  <c:v>4.6329352999999997E-2</c:v>
                </c:pt>
                <c:pt idx="37">
                  <c:v>4.5446220000000002E-2</c:v>
                </c:pt>
                <c:pt idx="38">
                  <c:v>4.1161027000000003E-2</c:v>
                </c:pt>
                <c:pt idx="39">
                  <c:v>3.5384934E-2</c:v>
                </c:pt>
                <c:pt idx="40">
                  <c:v>2.8983774E-2</c:v>
                </c:pt>
                <c:pt idx="41">
                  <c:v>2.3847422E-2</c:v>
                </c:pt>
                <c:pt idx="42">
                  <c:v>2.0341926999999999E-2</c:v>
                </c:pt>
                <c:pt idx="43">
                  <c:v>2.0101072000000001E-2</c:v>
                </c:pt>
                <c:pt idx="44">
                  <c:v>2.4262361E-2</c:v>
                </c:pt>
                <c:pt idx="45">
                  <c:v>3.0515945999999999E-2</c:v>
                </c:pt>
                <c:pt idx="46">
                  <c:v>3.5171397E-2</c:v>
                </c:pt>
                <c:pt idx="47">
                  <c:v>3.6186040000000003E-2</c:v>
                </c:pt>
                <c:pt idx="48">
                  <c:v>3.5022511999999999E-2</c:v>
                </c:pt>
                <c:pt idx="49">
                  <c:v>3.4332383000000001E-2</c:v>
                </c:pt>
                <c:pt idx="50">
                  <c:v>3.4632135000000001E-2</c:v>
                </c:pt>
                <c:pt idx="51">
                  <c:v>3.5497239999999999E-2</c:v>
                </c:pt>
                <c:pt idx="52">
                  <c:v>3.5827419999999999E-2</c:v>
                </c:pt>
                <c:pt idx="53">
                  <c:v>3.4499361999999999E-2</c:v>
                </c:pt>
                <c:pt idx="54">
                  <c:v>3.1642749999999997E-2</c:v>
                </c:pt>
                <c:pt idx="55">
                  <c:v>3.0108375E-2</c:v>
                </c:pt>
                <c:pt idx="56">
                  <c:v>3.1615799999999999E-2</c:v>
                </c:pt>
                <c:pt idx="57">
                  <c:v>3.8387049999999999E-2</c:v>
                </c:pt>
                <c:pt idx="58">
                  <c:v>4.8224874000000001E-2</c:v>
                </c:pt>
                <c:pt idx="59">
                  <c:v>5.6251228E-2</c:v>
                </c:pt>
                <c:pt idx="60">
                  <c:v>5.8472919999999998E-2</c:v>
                </c:pt>
                <c:pt idx="61">
                  <c:v>5.6878876000000002E-2</c:v>
                </c:pt>
                <c:pt idx="62">
                  <c:v>5.504966E-2</c:v>
                </c:pt>
                <c:pt idx="63">
                  <c:v>5.4318371999999997E-2</c:v>
                </c:pt>
                <c:pt idx="64">
                  <c:v>5.2045510000000003E-2</c:v>
                </c:pt>
                <c:pt idx="65">
                  <c:v>4.7177900000000002E-2</c:v>
                </c:pt>
                <c:pt idx="66">
                  <c:v>4.4420130000000002E-2</c:v>
                </c:pt>
                <c:pt idx="67">
                  <c:v>4.8843708E-2</c:v>
                </c:pt>
                <c:pt idx="68">
                  <c:v>5.8373727E-2</c:v>
                </c:pt>
                <c:pt idx="69">
                  <c:v>6.3086320000000001E-2</c:v>
                </c:pt>
                <c:pt idx="70">
                  <c:v>5.5720749999999999E-2</c:v>
                </c:pt>
                <c:pt idx="71">
                  <c:v>3.7958714999999997E-2</c:v>
                </c:pt>
                <c:pt idx="72">
                  <c:v>1.9311321999999999E-2</c:v>
                </c:pt>
                <c:pt idx="73">
                  <c:v>8.0250865000000005E-3</c:v>
                </c:pt>
                <c:pt idx="74">
                  <c:v>6.4160902999999998E-3</c:v>
                </c:pt>
                <c:pt idx="75">
                  <c:v>1.0861895999999999E-2</c:v>
                </c:pt>
                <c:pt idx="76">
                  <c:v>1.6933258999999999E-2</c:v>
                </c:pt>
                <c:pt idx="77">
                  <c:v>2.1550759999999999E-2</c:v>
                </c:pt>
                <c:pt idx="78">
                  <c:v>2.487907E-2</c:v>
                </c:pt>
                <c:pt idx="79">
                  <c:v>2.7232765999999999E-2</c:v>
                </c:pt>
                <c:pt idx="80">
                  <c:v>2.692837E-2</c:v>
                </c:pt>
                <c:pt idx="81">
                  <c:v>2.2183425999999999E-2</c:v>
                </c:pt>
                <c:pt idx="82">
                  <c:v>1.2881798999999999E-2</c:v>
                </c:pt>
                <c:pt idx="83">
                  <c:v>1.8537001E-3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6.5593854999999998E-3</c:v>
                </c:pt>
                <c:pt idx="88">
                  <c:v>1.813785E-2</c:v>
                </c:pt>
                <c:pt idx="89">
                  <c:v>2.7941550999999999E-2</c:v>
                </c:pt>
                <c:pt idx="90">
                  <c:v>3.4433499999999999E-2</c:v>
                </c:pt>
                <c:pt idx="91">
                  <c:v>3.7616745E-2</c:v>
                </c:pt>
                <c:pt idx="92">
                  <c:v>3.7012736999999997E-2</c:v>
                </c:pt>
                <c:pt idx="93">
                  <c:v>3.4763888E-2</c:v>
                </c:pt>
                <c:pt idx="94">
                  <c:v>3.1948577999999998E-2</c:v>
                </c:pt>
                <c:pt idx="95">
                  <c:v>2.8614124000000001E-2</c:v>
                </c:pt>
                <c:pt idx="96">
                  <c:v>2.8117509999999998E-2</c:v>
                </c:pt>
                <c:pt idx="97">
                  <c:v>2.9193409999999999E-2</c:v>
                </c:pt>
                <c:pt idx="98">
                  <c:v>3.0826116000000001E-2</c:v>
                </c:pt>
                <c:pt idx="99">
                  <c:v>3.2541439999999998E-2</c:v>
                </c:pt>
                <c:pt idx="100">
                  <c:v>3.4336388000000002E-2</c:v>
                </c:pt>
                <c:pt idx="101">
                  <c:v>3.4988110000000003E-2</c:v>
                </c:pt>
                <c:pt idx="102">
                  <c:v>3.4933005000000003E-2</c:v>
                </c:pt>
                <c:pt idx="103">
                  <c:v>3.4626864E-2</c:v>
                </c:pt>
                <c:pt idx="104">
                  <c:v>3.3127178E-2</c:v>
                </c:pt>
                <c:pt idx="105">
                  <c:v>3.0516125000000002E-2</c:v>
                </c:pt>
                <c:pt idx="106">
                  <c:v>2.6776817000000001E-2</c:v>
                </c:pt>
                <c:pt idx="107">
                  <c:v>2.2535095000000002E-2</c:v>
                </c:pt>
                <c:pt idx="108">
                  <c:v>1.698943E-2</c:v>
                </c:pt>
                <c:pt idx="109">
                  <c:v>1.07797785E-2</c:v>
                </c:pt>
                <c:pt idx="110">
                  <c:v>4.5788054999999998E-3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A42-420D-86F0-1E43161A6CA9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[5]Sheet1!$D$330:$DT$330</c:f>
              <c:numCache>
                <c:formatCode>General</c:formatCode>
                <c:ptCount val="121"/>
                <c:pt idx="0">
                  <c:v>4.2248609999999999E-3</c:v>
                </c:pt>
                <c:pt idx="1">
                  <c:v>3.6985200999999999E-3</c:v>
                </c:pt>
                <c:pt idx="2">
                  <c:v>5.1703390000000004E-3</c:v>
                </c:pt>
                <c:pt idx="3">
                  <c:v>5.5179334999999998E-3</c:v>
                </c:pt>
                <c:pt idx="4">
                  <c:v>5.6209010000000002E-3</c:v>
                </c:pt>
                <c:pt idx="5">
                  <c:v>6.7771804E-3</c:v>
                </c:pt>
                <c:pt idx="6">
                  <c:v>9.1380909999999992E-3</c:v>
                </c:pt>
                <c:pt idx="7">
                  <c:v>1.0959896E-2</c:v>
                </c:pt>
                <c:pt idx="8">
                  <c:v>9.525492E-3</c:v>
                </c:pt>
                <c:pt idx="9">
                  <c:v>4.3092052999999996E-3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1.3224726999999999E-3</c:v>
                </c:pt>
                <c:pt idx="15">
                  <c:v>6.7286636000000004E-3</c:v>
                </c:pt>
                <c:pt idx="16">
                  <c:v>1.0554698E-2</c:v>
                </c:pt>
                <c:pt idx="17">
                  <c:v>1.0075237000000001E-2</c:v>
                </c:pt>
                <c:pt idx="18">
                  <c:v>5.8113100000000001E-3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1.4E-5</c:v>
                </c:pt>
                <c:pt idx="26">
                  <c:v>6.4265407000000004E-3</c:v>
                </c:pt>
                <c:pt idx="27">
                  <c:v>1.1771485E-2</c:v>
                </c:pt>
                <c:pt idx="28">
                  <c:v>1.629997E-2</c:v>
                </c:pt>
                <c:pt idx="29">
                  <c:v>1.9863473E-2</c:v>
                </c:pt>
                <c:pt idx="30">
                  <c:v>2.3134135E-2</c:v>
                </c:pt>
                <c:pt idx="31">
                  <c:v>2.6163236999999999E-2</c:v>
                </c:pt>
                <c:pt idx="32">
                  <c:v>2.8701477E-2</c:v>
                </c:pt>
                <c:pt idx="33">
                  <c:v>3.2653410000000001E-2</c:v>
                </c:pt>
                <c:pt idx="34">
                  <c:v>3.7681058000000003E-2</c:v>
                </c:pt>
                <c:pt idx="35">
                  <c:v>4.2969309999999997E-2</c:v>
                </c:pt>
                <c:pt idx="36">
                  <c:v>4.601235E-2</c:v>
                </c:pt>
                <c:pt idx="37">
                  <c:v>4.5391593000000001E-2</c:v>
                </c:pt>
                <c:pt idx="38">
                  <c:v>4.1319729999999999E-2</c:v>
                </c:pt>
                <c:pt idx="39">
                  <c:v>3.5716970000000001E-2</c:v>
                </c:pt>
                <c:pt idx="40">
                  <c:v>2.9471163000000002E-2</c:v>
                </c:pt>
                <c:pt idx="41">
                  <c:v>2.4386077999999999E-2</c:v>
                </c:pt>
                <c:pt idx="42">
                  <c:v>2.0805000000000001E-2</c:v>
                </c:pt>
                <c:pt idx="43">
                  <c:v>2.0360376999999999E-2</c:v>
                </c:pt>
                <c:pt idx="44">
                  <c:v>2.4310596E-2</c:v>
                </c:pt>
                <c:pt idx="45">
                  <c:v>3.0477147999999999E-2</c:v>
                </c:pt>
                <c:pt idx="46">
                  <c:v>3.5170424999999998E-2</c:v>
                </c:pt>
                <c:pt idx="47">
                  <c:v>3.6227130000000003E-2</c:v>
                </c:pt>
                <c:pt idx="48">
                  <c:v>3.503394E-2</c:v>
                </c:pt>
                <c:pt idx="49">
                  <c:v>3.4316399999999997E-2</c:v>
                </c:pt>
                <c:pt idx="50">
                  <c:v>3.4649516999999998E-2</c:v>
                </c:pt>
                <c:pt idx="51">
                  <c:v>3.5590403E-2</c:v>
                </c:pt>
                <c:pt idx="52">
                  <c:v>3.5941884E-2</c:v>
                </c:pt>
                <c:pt idx="53">
                  <c:v>3.4492969999999998E-2</c:v>
                </c:pt>
                <c:pt idx="54">
                  <c:v>3.1466279999999999E-2</c:v>
                </c:pt>
                <c:pt idx="55">
                  <c:v>2.9843204000000002E-2</c:v>
                </c:pt>
                <c:pt idx="56">
                  <c:v>3.1379155999999998E-2</c:v>
                </c:pt>
                <c:pt idx="57">
                  <c:v>3.8242199999999997E-2</c:v>
                </c:pt>
                <c:pt idx="58">
                  <c:v>4.8146809999999998E-2</c:v>
                </c:pt>
                <c:pt idx="59">
                  <c:v>5.6194868000000002E-2</c:v>
                </c:pt>
                <c:pt idx="60">
                  <c:v>5.8464188E-2</c:v>
                </c:pt>
                <c:pt idx="61">
                  <c:v>5.6998844999999999E-2</c:v>
                </c:pt>
                <c:pt idx="62">
                  <c:v>5.5341559999999998E-2</c:v>
                </c:pt>
                <c:pt idx="63">
                  <c:v>5.4714058000000003E-2</c:v>
                </c:pt>
                <c:pt idx="64">
                  <c:v>5.2368626000000001E-2</c:v>
                </c:pt>
                <c:pt idx="65">
                  <c:v>4.7260990000000003E-2</c:v>
                </c:pt>
                <c:pt idx="66">
                  <c:v>4.4222989999999997E-2</c:v>
                </c:pt>
                <c:pt idx="67">
                  <c:v>4.8493040000000001E-2</c:v>
                </c:pt>
                <c:pt idx="68">
                  <c:v>5.8041102999999997E-2</c:v>
                </c:pt>
                <c:pt idx="69">
                  <c:v>6.2907900000000003E-2</c:v>
                </c:pt>
                <c:pt idx="70">
                  <c:v>5.5749600000000003E-2</c:v>
                </c:pt>
                <c:pt idx="71">
                  <c:v>3.8182130000000002E-2</c:v>
                </c:pt>
                <c:pt idx="72">
                  <c:v>1.9656915E-2</c:v>
                </c:pt>
                <c:pt idx="73">
                  <c:v>8.3651390000000006E-3</c:v>
                </c:pt>
                <c:pt idx="74">
                  <c:v>6.6150445000000002E-3</c:v>
                </c:pt>
                <c:pt idx="75">
                  <c:v>1.0881247E-2</c:v>
                </c:pt>
                <c:pt idx="76">
                  <c:v>1.6855333E-2</c:v>
                </c:pt>
                <c:pt idx="77">
                  <c:v>2.1471812999999999E-2</c:v>
                </c:pt>
                <c:pt idx="78">
                  <c:v>2.4832178E-2</c:v>
                </c:pt>
                <c:pt idx="79">
                  <c:v>2.7195352999999999E-2</c:v>
                </c:pt>
                <c:pt idx="80">
                  <c:v>2.6842833E-2</c:v>
                </c:pt>
                <c:pt idx="81">
                  <c:v>2.1997262E-2</c:v>
                </c:pt>
                <c:pt idx="82">
                  <c:v>1.2584422E-2</c:v>
                </c:pt>
                <c:pt idx="83">
                  <c:v>1.4978187E-3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6.762695E-3</c:v>
                </c:pt>
                <c:pt idx="88">
                  <c:v>1.8421702000000002E-2</c:v>
                </c:pt>
                <c:pt idx="89">
                  <c:v>2.8200745999999999E-2</c:v>
                </c:pt>
                <c:pt idx="90">
                  <c:v>3.4585184999999997E-2</c:v>
                </c:pt>
                <c:pt idx="91">
                  <c:v>3.7628969999999998E-2</c:v>
                </c:pt>
                <c:pt idx="92">
                  <c:v>3.6950950000000003E-2</c:v>
                </c:pt>
                <c:pt idx="93">
                  <c:v>3.4696005000000002E-2</c:v>
                </c:pt>
                <c:pt idx="94">
                  <c:v>3.1940802999999997E-2</c:v>
                </c:pt>
                <c:pt idx="95">
                  <c:v>2.8693416999999999E-2</c:v>
                </c:pt>
                <c:pt idx="96">
                  <c:v>2.8289565999999999E-2</c:v>
                </c:pt>
                <c:pt idx="97">
                  <c:v>2.9409504E-2</c:v>
                </c:pt>
                <c:pt idx="98">
                  <c:v>3.1047234E-2</c:v>
                </c:pt>
                <c:pt idx="99">
                  <c:v>3.2739303999999997E-2</c:v>
                </c:pt>
                <c:pt idx="100">
                  <c:v>3.4488230000000002E-2</c:v>
                </c:pt>
                <c:pt idx="101">
                  <c:v>3.5041664E-2</c:v>
                </c:pt>
                <c:pt idx="102">
                  <c:v>3.4938829999999997E-2</c:v>
                </c:pt>
                <c:pt idx="103">
                  <c:v>3.4576493999999999E-2</c:v>
                </c:pt>
                <c:pt idx="104">
                  <c:v>3.3028120000000001E-2</c:v>
                </c:pt>
                <c:pt idx="105">
                  <c:v>3.0378171999999998E-2</c:v>
                </c:pt>
                <c:pt idx="106">
                  <c:v>2.6612876000000001E-2</c:v>
                </c:pt>
                <c:pt idx="107">
                  <c:v>2.2366922000000001E-2</c:v>
                </c:pt>
                <c:pt idx="108">
                  <c:v>1.6824222999999999E-2</c:v>
                </c:pt>
                <c:pt idx="109">
                  <c:v>1.0635510000000001E-2</c:v>
                </c:pt>
                <c:pt idx="110">
                  <c:v>4.4625359999999996E-3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A42-420D-86F0-1E43161A6CA9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[5]Sheet1!$D$331:$DT$331</c:f>
              <c:numCache>
                <c:formatCode>General</c:formatCode>
                <c:ptCount val="121"/>
                <c:pt idx="0">
                  <c:v>3.9374735000000001E-3</c:v>
                </c:pt>
                <c:pt idx="1">
                  <c:v>3.57084E-3</c:v>
                </c:pt>
                <c:pt idx="2">
                  <c:v>5.1943663999999999E-3</c:v>
                </c:pt>
                <c:pt idx="3">
                  <c:v>5.6378082000000003E-3</c:v>
                </c:pt>
                <c:pt idx="4">
                  <c:v>5.6879026999999997E-3</c:v>
                </c:pt>
                <c:pt idx="5">
                  <c:v>6.7752259999999996E-3</c:v>
                </c:pt>
                <c:pt idx="6">
                  <c:v>9.1168770000000007E-3</c:v>
                </c:pt>
                <c:pt idx="7">
                  <c:v>1.0999012000000001E-2</c:v>
                </c:pt>
                <c:pt idx="8">
                  <c:v>9.6072269999999994E-3</c:v>
                </c:pt>
                <c:pt idx="9">
                  <c:v>4.3625286999999999E-3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1.4570261E-3</c:v>
                </c:pt>
                <c:pt idx="15">
                  <c:v>7.0275893000000004E-3</c:v>
                </c:pt>
                <c:pt idx="16">
                  <c:v>1.0821667E-2</c:v>
                </c:pt>
                <c:pt idx="17">
                  <c:v>1.0196561E-2</c:v>
                </c:pt>
                <c:pt idx="18">
                  <c:v>5.8086530000000004E-3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6.3503253999999997E-3</c:v>
                </c:pt>
                <c:pt idx="27">
                  <c:v>1.1678890000000001E-2</c:v>
                </c:pt>
                <c:pt idx="28">
                  <c:v>1.6235125999999999E-2</c:v>
                </c:pt>
                <c:pt idx="29">
                  <c:v>1.9844968000000001E-2</c:v>
                </c:pt>
                <c:pt idx="30">
                  <c:v>2.3217875999999998E-2</c:v>
                </c:pt>
                <c:pt idx="31">
                  <c:v>2.6362216000000001E-2</c:v>
                </c:pt>
                <c:pt idx="32">
                  <c:v>2.897421E-2</c:v>
                </c:pt>
                <c:pt idx="33">
                  <c:v>3.2929714999999998E-2</c:v>
                </c:pt>
                <c:pt idx="34">
                  <c:v>3.791659E-2</c:v>
                </c:pt>
                <c:pt idx="35">
                  <c:v>4.3165035999999997E-2</c:v>
                </c:pt>
                <c:pt idx="36">
                  <c:v>4.6181E-2</c:v>
                </c:pt>
                <c:pt idx="37">
                  <c:v>4.5544072999999997E-2</c:v>
                </c:pt>
                <c:pt idx="38">
                  <c:v>4.1439562999999999E-2</c:v>
                </c:pt>
                <c:pt idx="39">
                  <c:v>3.5803309999999998E-2</c:v>
                </c:pt>
                <c:pt idx="40">
                  <c:v>2.9484618000000001E-2</c:v>
                </c:pt>
                <c:pt idx="41">
                  <c:v>2.4328745999999998E-2</c:v>
                </c:pt>
                <c:pt idx="42">
                  <c:v>2.0756154999999998E-2</c:v>
                </c:pt>
                <c:pt idx="43">
                  <c:v>2.0399649999999998E-2</c:v>
                </c:pt>
                <c:pt idx="44">
                  <c:v>2.4450858999999998E-2</c:v>
                </c:pt>
                <c:pt idx="45">
                  <c:v>3.0678164000000001E-2</c:v>
                </c:pt>
                <c:pt idx="46">
                  <c:v>3.537121E-2</c:v>
                </c:pt>
                <c:pt idx="47">
                  <c:v>3.6398403000000003E-2</c:v>
                </c:pt>
                <c:pt idx="48">
                  <c:v>3.5138099999999999E-2</c:v>
                </c:pt>
                <c:pt idx="49">
                  <c:v>3.4288081999999998E-2</c:v>
                </c:pt>
                <c:pt idx="50">
                  <c:v>3.4445400000000001E-2</c:v>
                </c:pt>
                <c:pt idx="51">
                  <c:v>3.5272032000000002E-2</c:v>
                </c:pt>
                <c:pt idx="52">
                  <c:v>3.5681345000000003E-2</c:v>
                </c:pt>
                <c:pt idx="53">
                  <c:v>3.4446865E-2</c:v>
                </c:pt>
                <c:pt idx="54">
                  <c:v>3.1659473E-2</c:v>
                </c:pt>
                <c:pt idx="55">
                  <c:v>3.0170498E-2</c:v>
                </c:pt>
                <c:pt idx="56">
                  <c:v>3.1674679999999997E-2</c:v>
                </c:pt>
                <c:pt idx="57">
                  <c:v>3.8401565999999998E-2</c:v>
                </c:pt>
                <c:pt idx="58">
                  <c:v>4.8181728E-2</c:v>
                </c:pt>
                <c:pt idx="59">
                  <c:v>5.6177203000000002E-2</c:v>
                </c:pt>
                <c:pt idx="60">
                  <c:v>5.8431480000000001E-2</c:v>
                </c:pt>
                <c:pt idx="61">
                  <c:v>5.6882083E-2</c:v>
                </c:pt>
                <c:pt idx="62">
                  <c:v>5.5050630000000003E-2</c:v>
                </c:pt>
                <c:pt idx="63">
                  <c:v>5.4267719999999998E-2</c:v>
                </c:pt>
                <c:pt idx="64">
                  <c:v>5.1952496000000001E-2</c:v>
                </c:pt>
                <c:pt idx="65">
                  <c:v>4.7122947999999998E-2</c:v>
                </c:pt>
                <c:pt idx="66">
                  <c:v>4.4472589999999999E-2</c:v>
                </c:pt>
                <c:pt idx="67">
                  <c:v>4.9007206999999997E-2</c:v>
                </c:pt>
                <c:pt idx="68">
                  <c:v>5.8522961999999998E-2</c:v>
                </c:pt>
                <c:pt idx="69">
                  <c:v>6.3110559999999996E-2</c:v>
                </c:pt>
                <c:pt idx="70">
                  <c:v>5.5609501999999998E-2</c:v>
                </c:pt>
                <c:pt idx="71">
                  <c:v>3.7801414999999998E-2</c:v>
                </c:pt>
                <c:pt idx="72">
                  <c:v>1.9183207000000001E-2</c:v>
                </c:pt>
                <c:pt idx="73">
                  <c:v>7.9110910000000003E-3</c:v>
                </c:pt>
                <c:pt idx="74">
                  <c:v>6.2654143999999997E-3</c:v>
                </c:pt>
                <c:pt idx="75">
                  <c:v>1.0700615E-2</c:v>
                </c:pt>
                <c:pt idx="76">
                  <c:v>1.6853064000000001E-2</c:v>
                </c:pt>
                <c:pt idx="77">
                  <c:v>2.1601694000000001E-2</c:v>
                </c:pt>
                <c:pt idx="78">
                  <c:v>2.5004815E-2</c:v>
                </c:pt>
                <c:pt idx="79">
                  <c:v>2.7324606000000001E-2</c:v>
                </c:pt>
                <c:pt idx="80">
                  <c:v>2.6874332000000001E-2</c:v>
                </c:pt>
                <c:pt idx="81">
                  <c:v>2.1949139999999999E-2</c:v>
                </c:pt>
                <c:pt idx="82">
                  <c:v>1.2551781E-2</c:v>
                </c:pt>
                <c:pt idx="83">
                  <c:v>1.5936479E-3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7.1343480000000004E-3</c:v>
                </c:pt>
                <c:pt idx="88">
                  <c:v>1.8655465999999999E-2</c:v>
                </c:pt>
                <c:pt idx="89">
                  <c:v>2.8280851999999999E-2</c:v>
                </c:pt>
                <c:pt idx="90">
                  <c:v>3.4565279999999997E-2</c:v>
                </c:pt>
                <c:pt idx="91">
                  <c:v>3.7571130000000001E-2</c:v>
                </c:pt>
                <c:pt idx="92">
                  <c:v>3.6888015000000003E-2</c:v>
                </c:pt>
                <c:pt idx="93">
                  <c:v>3.4615689999999998E-2</c:v>
                </c:pt>
                <c:pt idx="94">
                  <c:v>3.1792473000000002E-2</c:v>
                </c:pt>
                <c:pt idx="95">
                  <c:v>2.8441172000000001E-2</c:v>
                </c:pt>
                <c:pt idx="96">
                  <c:v>2.7905248000000001E-2</c:v>
                </c:pt>
                <c:pt idx="97">
                  <c:v>2.893256E-2</c:v>
                </c:pt>
                <c:pt idx="98">
                  <c:v>3.0545897999999998E-2</c:v>
                </c:pt>
                <c:pt idx="99">
                  <c:v>3.2285451999999999E-2</c:v>
                </c:pt>
                <c:pt idx="100">
                  <c:v>3.4147304000000003E-2</c:v>
                </c:pt>
                <c:pt idx="101">
                  <c:v>3.4833780000000002E-2</c:v>
                </c:pt>
                <c:pt idx="102">
                  <c:v>3.4881856000000003E-2</c:v>
                </c:pt>
                <c:pt idx="103">
                  <c:v>3.4659023999999997E-2</c:v>
                </c:pt>
                <c:pt idx="104">
                  <c:v>3.3226680000000001E-2</c:v>
                </c:pt>
                <c:pt idx="105">
                  <c:v>3.0663685999999999E-2</c:v>
                </c:pt>
                <c:pt idx="106">
                  <c:v>2.6951697E-2</c:v>
                </c:pt>
                <c:pt idx="107">
                  <c:v>2.2749531999999999E-2</c:v>
                </c:pt>
                <c:pt idx="108">
                  <c:v>1.7173520000000001E-2</c:v>
                </c:pt>
                <c:pt idx="109">
                  <c:v>1.092164E-2</c:v>
                </c:pt>
                <c:pt idx="110">
                  <c:v>4.6631559999999999E-3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5A42-420D-86F0-1E43161A6CA9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[5]Sheet1!$D$332:$DT$332</c:f>
              <c:numCache>
                <c:formatCode>General</c:formatCode>
                <c:ptCount val="121"/>
                <c:pt idx="0">
                  <c:v>4.6832319999999998E-3</c:v>
                </c:pt>
                <c:pt idx="1">
                  <c:v>4.0775050000000004E-3</c:v>
                </c:pt>
                <c:pt idx="2">
                  <c:v>5.2351513999999997E-3</c:v>
                </c:pt>
                <c:pt idx="3">
                  <c:v>5.5102444999999998E-3</c:v>
                </c:pt>
                <c:pt idx="4">
                  <c:v>5.6315289999999997E-3</c:v>
                </c:pt>
                <c:pt idx="5">
                  <c:v>6.8562420000000002E-3</c:v>
                </c:pt>
                <c:pt idx="6">
                  <c:v>9.2632870000000003E-3</c:v>
                </c:pt>
                <c:pt idx="7">
                  <c:v>1.108805E-2</c:v>
                </c:pt>
                <c:pt idx="8">
                  <c:v>9.6328560000000004E-3</c:v>
                </c:pt>
                <c:pt idx="9">
                  <c:v>4.3852952999999997E-3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1.3811451999999999E-3</c:v>
                </c:pt>
                <c:pt idx="15">
                  <c:v>6.7970890000000001E-3</c:v>
                </c:pt>
                <c:pt idx="16">
                  <c:v>1.0616402E-2</c:v>
                </c:pt>
                <c:pt idx="17">
                  <c:v>1.0152293999999999E-2</c:v>
                </c:pt>
                <c:pt idx="18">
                  <c:v>5.9176330000000003E-3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6.0669095000000003E-3</c:v>
                </c:pt>
                <c:pt idx="27">
                  <c:v>1.1476633999999999E-2</c:v>
                </c:pt>
                <c:pt idx="28">
                  <c:v>1.6165635000000001E-2</c:v>
                </c:pt>
                <c:pt idx="29">
                  <c:v>1.9887839000000001E-2</c:v>
                </c:pt>
                <c:pt idx="30">
                  <c:v>2.3289214999999999E-2</c:v>
                </c:pt>
                <c:pt idx="31">
                  <c:v>2.6447222999999999E-2</c:v>
                </c:pt>
                <c:pt idx="32">
                  <c:v>2.9131172E-2</c:v>
                </c:pt>
                <c:pt idx="33">
                  <c:v>3.3180836999999998E-2</c:v>
                </c:pt>
                <c:pt idx="34">
                  <c:v>3.8205344000000002E-2</c:v>
                </c:pt>
                <c:pt idx="35">
                  <c:v>4.3380845000000001E-2</c:v>
                </c:pt>
                <c:pt idx="36">
                  <c:v>4.6299245000000003E-2</c:v>
                </c:pt>
                <c:pt idx="37">
                  <c:v>4.5607809999999999E-2</c:v>
                </c:pt>
                <c:pt idx="38">
                  <c:v>4.1615452999999997E-2</c:v>
                </c:pt>
                <c:pt idx="39">
                  <c:v>3.6126635999999997E-2</c:v>
                </c:pt>
                <c:pt idx="40">
                  <c:v>2.9900686999999999E-2</c:v>
                </c:pt>
                <c:pt idx="41">
                  <c:v>2.4735317E-2</c:v>
                </c:pt>
                <c:pt idx="42">
                  <c:v>2.104901E-2</c:v>
                </c:pt>
                <c:pt idx="43">
                  <c:v>2.0563967999999998E-2</c:v>
                </c:pt>
                <c:pt idx="44">
                  <c:v>2.4558456999999999E-2</c:v>
                </c:pt>
                <c:pt idx="45">
                  <c:v>3.0797062E-2</c:v>
                </c:pt>
                <c:pt idx="46">
                  <c:v>3.5558116000000001E-2</c:v>
                </c:pt>
                <c:pt idx="47">
                  <c:v>3.6641710000000001E-2</c:v>
                </c:pt>
                <c:pt idx="48">
                  <c:v>3.5355142999999999E-2</c:v>
                </c:pt>
                <c:pt idx="49">
                  <c:v>3.4384273E-2</c:v>
                </c:pt>
                <c:pt idx="50">
                  <c:v>3.4409475000000002E-2</c:v>
                </c:pt>
                <c:pt idx="51">
                  <c:v>3.5124145000000002E-2</c:v>
                </c:pt>
                <c:pt idx="52">
                  <c:v>3.5457610000000001E-2</c:v>
                </c:pt>
                <c:pt idx="53">
                  <c:v>3.4186803000000002E-2</c:v>
                </c:pt>
                <c:pt idx="54">
                  <c:v>3.1414375000000001E-2</c:v>
                </c:pt>
                <c:pt idx="55">
                  <c:v>3.0000763E-2</c:v>
                </c:pt>
                <c:pt idx="56">
                  <c:v>3.1611350000000003E-2</c:v>
                </c:pt>
                <c:pt idx="57">
                  <c:v>3.8433942999999998E-2</c:v>
                </c:pt>
                <c:pt idx="58">
                  <c:v>4.8271521999999997E-2</c:v>
                </c:pt>
                <c:pt idx="59">
                  <c:v>5.6298590000000003E-2</c:v>
                </c:pt>
                <c:pt idx="60">
                  <c:v>5.8550745000000001E-2</c:v>
                </c:pt>
                <c:pt idx="61">
                  <c:v>5.6945032999999999E-2</c:v>
                </c:pt>
                <c:pt idx="62">
                  <c:v>5.5007685000000001E-2</c:v>
                </c:pt>
                <c:pt idx="63">
                  <c:v>5.4132226999999998E-2</c:v>
                </c:pt>
                <c:pt idx="64">
                  <c:v>5.1794689999999997E-2</c:v>
                </c:pt>
                <c:pt idx="65">
                  <c:v>4.7022525000000003E-2</c:v>
                </c:pt>
                <c:pt idx="66">
                  <c:v>4.4463160000000002E-2</c:v>
                </c:pt>
                <c:pt idx="67">
                  <c:v>4.9068979999999998E-2</c:v>
                </c:pt>
                <c:pt idx="68">
                  <c:v>5.8654338E-2</c:v>
                </c:pt>
                <c:pt idx="69">
                  <c:v>6.3292479999999998E-2</c:v>
                </c:pt>
                <c:pt idx="70">
                  <c:v>5.5803749999999999E-2</c:v>
                </c:pt>
                <c:pt idx="71">
                  <c:v>3.7964642E-2</c:v>
                </c:pt>
                <c:pt idx="72">
                  <c:v>1.9299664000000001E-2</c:v>
                </c:pt>
                <c:pt idx="73">
                  <c:v>7.9962839999999993E-3</c:v>
                </c:pt>
                <c:pt idx="74">
                  <c:v>6.3210740000000003E-3</c:v>
                </c:pt>
                <c:pt idx="75">
                  <c:v>1.0672431E-2</c:v>
                </c:pt>
                <c:pt idx="76">
                  <c:v>1.6671043E-2</c:v>
                </c:pt>
                <c:pt idx="77">
                  <c:v>2.1248355999999999E-2</c:v>
                </c:pt>
                <c:pt idx="78">
                  <c:v>2.4567535000000001E-2</c:v>
                </c:pt>
                <c:pt idx="79">
                  <c:v>2.6955311999999999E-2</c:v>
                </c:pt>
                <c:pt idx="80">
                  <c:v>2.6700385E-2</c:v>
                </c:pt>
                <c:pt idx="81">
                  <c:v>2.1990037E-2</c:v>
                </c:pt>
                <c:pt idx="82">
                  <c:v>1.2710689000000001E-2</c:v>
                </c:pt>
                <c:pt idx="83">
                  <c:v>1.7291894E-3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7.094553E-3</c:v>
                </c:pt>
                <c:pt idx="88">
                  <c:v>1.8735432999999999E-2</c:v>
                </c:pt>
                <c:pt idx="89">
                  <c:v>2.8465933999999998E-2</c:v>
                </c:pt>
                <c:pt idx="90">
                  <c:v>3.4747325000000003E-2</c:v>
                </c:pt>
                <c:pt idx="91">
                  <c:v>3.7680079999999998E-2</c:v>
                </c:pt>
                <c:pt idx="92">
                  <c:v>3.6872834E-2</c:v>
                </c:pt>
                <c:pt idx="93">
                  <c:v>3.4488708E-2</c:v>
                </c:pt>
                <c:pt idx="94">
                  <c:v>3.1590316E-2</c:v>
                </c:pt>
                <c:pt idx="95">
                  <c:v>2.8195132000000001E-2</c:v>
                </c:pt>
                <c:pt idx="96">
                  <c:v>2.7661905000000001E-2</c:v>
                </c:pt>
                <c:pt idx="97">
                  <c:v>2.8710619E-2</c:v>
                </c:pt>
                <c:pt idx="98">
                  <c:v>3.034479E-2</c:v>
                </c:pt>
                <c:pt idx="99">
                  <c:v>3.2107573E-2</c:v>
                </c:pt>
                <c:pt idx="100">
                  <c:v>3.3999894000000003E-2</c:v>
                </c:pt>
                <c:pt idx="101">
                  <c:v>3.4685886999999999E-2</c:v>
                </c:pt>
                <c:pt idx="102">
                  <c:v>3.4760649999999997E-2</c:v>
                </c:pt>
                <c:pt idx="103">
                  <c:v>3.4563444999999998E-2</c:v>
                </c:pt>
                <c:pt idx="104">
                  <c:v>3.3160615999999997E-2</c:v>
                </c:pt>
                <c:pt idx="105">
                  <c:v>3.063163E-2</c:v>
                </c:pt>
                <c:pt idx="106">
                  <c:v>2.6952899999999998E-2</c:v>
                </c:pt>
                <c:pt idx="107">
                  <c:v>2.2763987999999999E-2</c:v>
                </c:pt>
                <c:pt idx="108">
                  <c:v>1.7217812999999998E-2</c:v>
                </c:pt>
                <c:pt idx="109">
                  <c:v>1.0983237999999999E-2</c:v>
                </c:pt>
                <c:pt idx="110">
                  <c:v>4.7344630000000004E-3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5A42-420D-86F0-1E43161A6CA9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[5]Sheet1!$D$333:$DT$333</c:f>
              <c:numCache>
                <c:formatCode>General</c:formatCode>
                <c:ptCount val="121"/>
                <c:pt idx="0">
                  <c:v>4.4888235E-3</c:v>
                </c:pt>
                <c:pt idx="1">
                  <c:v>3.9885049999999998E-3</c:v>
                </c:pt>
                <c:pt idx="2">
                  <c:v>5.376268E-3</c:v>
                </c:pt>
                <c:pt idx="3">
                  <c:v>5.5983461999999998E-3</c:v>
                </c:pt>
                <c:pt idx="4">
                  <c:v>5.5356229999999999E-3</c:v>
                </c:pt>
                <c:pt idx="5">
                  <c:v>6.5997866999999997E-3</c:v>
                </c:pt>
                <c:pt idx="6">
                  <c:v>8.9983600000000004E-3</c:v>
                </c:pt>
                <c:pt idx="7">
                  <c:v>1.0981517E-2</c:v>
                </c:pt>
                <c:pt idx="8">
                  <c:v>9.6932575E-3</c:v>
                </c:pt>
                <c:pt idx="9">
                  <c:v>4.4907024000000002E-3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1.3395686E-3</c:v>
                </c:pt>
                <c:pt idx="15">
                  <c:v>6.8013359999999998E-3</c:v>
                </c:pt>
                <c:pt idx="16">
                  <c:v>1.0681652E-2</c:v>
                </c:pt>
                <c:pt idx="17">
                  <c:v>1.0249652E-2</c:v>
                </c:pt>
                <c:pt idx="18">
                  <c:v>5.9727267000000001E-3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6.3928229999999997E-3</c:v>
                </c:pt>
                <c:pt idx="27">
                  <c:v>1.1874831000000001E-2</c:v>
                </c:pt>
                <c:pt idx="28">
                  <c:v>1.6462686000000001E-2</c:v>
                </c:pt>
                <c:pt idx="29">
                  <c:v>1.9989059999999999E-2</c:v>
                </c:pt>
                <c:pt idx="30">
                  <c:v>2.3212475999999999E-2</c:v>
                </c:pt>
                <c:pt idx="31">
                  <c:v>2.6259352999999999E-2</c:v>
                </c:pt>
                <c:pt idx="32">
                  <c:v>2.8906152000000001E-2</c:v>
                </c:pt>
                <c:pt idx="33">
                  <c:v>3.298715E-2</c:v>
                </c:pt>
                <c:pt idx="34">
                  <c:v>3.8101662000000001E-2</c:v>
                </c:pt>
                <c:pt idx="35">
                  <c:v>4.3377331999999998E-2</c:v>
                </c:pt>
                <c:pt idx="36">
                  <c:v>4.6326636999999997E-2</c:v>
                </c:pt>
                <c:pt idx="37">
                  <c:v>4.5644190000000001E-2</c:v>
                </c:pt>
                <c:pt idx="38">
                  <c:v>4.1590992E-2</c:v>
                </c:pt>
                <c:pt idx="39">
                  <c:v>3.6030263E-2</c:v>
                </c:pt>
                <c:pt idx="40">
                  <c:v>2.9719114000000001E-2</c:v>
                </c:pt>
                <c:pt idx="41">
                  <c:v>2.4499387000000001E-2</c:v>
                </c:pt>
                <c:pt idx="42">
                  <c:v>2.0847405999999999E-2</c:v>
                </c:pt>
                <c:pt idx="43">
                  <c:v>2.0446480999999999E-2</c:v>
                </c:pt>
                <c:pt idx="44">
                  <c:v>2.4493009999999999E-2</c:v>
                </c:pt>
                <c:pt idx="45">
                  <c:v>3.0717000000000001E-2</c:v>
                </c:pt>
                <c:pt idx="46">
                  <c:v>3.5397455000000001E-2</c:v>
                </c:pt>
                <c:pt idx="47">
                  <c:v>3.6397930000000002E-2</c:v>
                </c:pt>
                <c:pt idx="48">
                  <c:v>3.5121560000000003E-2</c:v>
                </c:pt>
                <c:pt idx="49">
                  <c:v>3.4299824E-2</c:v>
                </c:pt>
                <c:pt idx="50">
                  <c:v>3.4571065999999998E-2</c:v>
                </c:pt>
                <c:pt idx="51">
                  <c:v>3.5537336000000003E-2</c:v>
                </c:pt>
                <c:pt idx="52">
                  <c:v>3.5997394000000002E-2</c:v>
                </c:pt>
                <c:pt idx="53">
                  <c:v>3.4641230000000002E-2</c:v>
                </c:pt>
                <c:pt idx="54">
                  <c:v>3.1588417000000001E-2</c:v>
                </c:pt>
                <c:pt idx="55">
                  <c:v>2.9830463000000002E-2</c:v>
                </c:pt>
                <c:pt idx="56">
                  <c:v>3.1203077999999999E-2</c:v>
                </c:pt>
                <c:pt idx="57">
                  <c:v>3.7938006000000003E-2</c:v>
                </c:pt>
                <c:pt idx="58">
                  <c:v>4.7780227000000002E-2</c:v>
                </c:pt>
                <c:pt idx="59">
                  <c:v>5.5805300000000002E-2</c:v>
                </c:pt>
                <c:pt idx="60">
                  <c:v>5.8043268000000002E-2</c:v>
                </c:pt>
                <c:pt idx="61">
                  <c:v>5.6484036000000001E-2</c:v>
                </c:pt>
                <c:pt idx="62">
                  <c:v>5.4723542E-2</c:v>
                </c:pt>
                <c:pt idx="63">
                  <c:v>5.4123610000000003E-2</c:v>
                </c:pt>
                <c:pt idx="64">
                  <c:v>5.2020133000000003E-2</c:v>
                </c:pt>
                <c:pt idx="65">
                  <c:v>4.7356606000000002E-2</c:v>
                </c:pt>
                <c:pt idx="66">
                  <c:v>4.4789365999999997E-2</c:v>
                </c:pt>
                <c:pt idx="67">
                  <c:v>4.9311652999999997E-2</c:v>
                </c:pt>
                <c:pt idx="68">
                  <c:v>5.8738496000000001E-2</c:v>
                </c:pt>
                <c:pt idx="69">
                  <c:v>6.3122584999999995E-2</c:v>
                </c:pt>
                <c:pt idx="70">
                  <c:v>5.5356607000000002E-2</c:v>
                </c:pt>
                <c:pt idx="71">
                  <c:v>3.7372768000000001E-2</c:v>
                </c:pt>
                <c:pt idx="72">
                  <c:v>1.8793236000000001E-2</c:v>
                </c:pt>
                <c:pt idx="73">
                  <c:v>7.7663560000000003E-3</c:v>
                </c:pt>
                <c:pt idx="74">
                  <c:v>6.4508650000000001E-3</c:v>
                </c:pt>
                <c:pt idx="75">
                  <c:v>1.1156404999999999E-2</c:v>
                </c:pt>
                <c:pt idx="76">
                  <c:v>1.7419515E-2</c:v>
                </c:pt>
                <c:pt idx="77">
                  <c:v>2.2069017999999999E-2</c:v>
                </c:pt>
                <c:pt idx="78">
                  <c:v>2.5205199000000001E-2</c:v>
                </c:pt>
                <c:pt idx="79">
                  <c:v>2.7237984999999999E-2</c:v>
                </c:pt>
                <c:pt idx="80">
                  <c:v>2.6646904999999999E-2</c:v>
                </c:pt>
                <c:pt idx="81">
                  <c:v>2.1771912000000001E-2</c:v>
                </c:pt>
                <c:pt idx="82">
                  <c:v>1.2498975000000001E-2</c:v>
                </c:pt>
                <c:pt idx="83">
                  <c:v>1.6009358E-3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6.8211163999999996E-3</c:v>
                </c:pt>
                <c:pt idx="88">
                  <c:v>1.8337521999999998E-2</c:v>
                </c:pt>
                <c:pt idx="89">
                  <c:v>2.7986927000000002E-2</c:v>
                </c:pt>
                <c:pt idx="90">
                  <c:v>3.4274912999999997E-2</c:v>
                </c:pt>
                <c:pt idx="91">
                  <c:v>3.7245397E-2</c:v>
                </c:pt>
                <c:pt idx="92">
                  <c:v>3.6499549999999999E-2</c:v>
                </c:pt>
                <c:pt idx="93">
                  <c:v>3.4189332000000003E-2</c:v>
                </c:pt>
                <c:pt idx="94">
                  <c:v>3.1381897999999998E-2</c:v>
                </c:pt>
                <c:pt idx="95">
                  <c:v>2.8117119999999999E-2</c:v>
                </c:pt>
                <c:pt idx="96">
                  <c:v>2.7730095999999999E-2</c:v>
                </c:pt>
                <c:pt idx="97">
                  <c:v>2.8941080000000001E-2</c:v>
                </c:pt>
                <c:pt idx="98">
                  <c:v>3.0724896000000002E-2</c:v>
                </c:pt>
                <c:pt idx="99">
                  <c:v>3.2596864000000003E-2</c:v>
                </c:pt>
                <c:pt idx="100">
                  <c:v>3.4539269999999997E-2</c:v>
                </c:pt>
                <c:pt idx="101">
                  <c:v>3.5247889999999997E-2</c:v>
                </c:pt>
                <c:pt idx="102">
                  <c:v>3.5276003E-2</c:v>
                </c:pt>
                <c:pt idx="103">
                  <c:v>3.5000738000000003E-2</c:v>
                </c:pt>
                <c:pt idx="104">
                  <c:v>3.3502365999999999E-2</c:v>
                </c:pt>
                <c:pt idx="105">
                  <c:v>3.086769E-2</c:v>
                </c:pt>
                <c:pt idx="106">
                  <c:v>2.7083940000000001E-2</c:v>
                </c:pt>
                <c:pt idx="107">
                  <c:v>2.2790428000000001E-2</c:v>
                </c:pt>
                <c:pt idx="108">
                  <c:v>1.716254E-2</c:v>
                </c:pt>
                <c:pt idx="109">
                  <c:v>1.0870815000000001E-2</c:v>
                </c:pt>
                <c:pt idx="110">
                  <c:v>4.5865259999999996E-3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5A42-420D-86F0-1E43161A6CA9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[5]Sheet1!$D$334:$DT$334</c:f>
              <c:numCache>
                <c:formatCode>General</c:formatCode>
                <c:ptCount val="121"/>
                <c:pt idx="0">
                  <c:v>4.2265252999999997E-3</c:v>
                </c:pt>
                <c:pt idx="1">
                  <c:v>3.6708014000000001E-3</c:v>
                </c:pt>
                <c:pt idx="2">
                  <c:v>5.0841575000000003E-3</c:v>
                </c:pt>
                <c:pt idx="3">
                  <c:v>5.4768380000000004E-3</c:v>
                </c:pt>
                <c:pt idx="4">
                  <c:v>5.6804589999999997E-3</c:v>
                </c:pt>
                <c:pt idx="5">
                  <c:v>6.9442050000000002E-3</c:v>
                </c:pt>
                <c:pt idx="6">
                  <c:v>9.3725049999999997E-3</c:v>
                </c:pt>
                <c:pt idx="7">
                  <c:v>1.1216363E-2</c:v>
                </c:pt>
                <c:pt idx="8">
                  <c:v>9.7843900000000004E-3</c:v>
                </c:pt>
                <c:pt idx="9">
                  <c:v>4.5283525E-3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1.2399115E-3</c:v>
                </c:pt>
                <c:pt idx="15">
                  <c:v>6.8259104000000003E-3</c:v>
                </c:pt>
                <c:pt idx="16">
                  <c:v>1.0776992000000001E-2</c:v>
                </c:pt>
                <c:pt idx="17">
                  <c:v>1.0377401E-2</c:v>
                </c:pt>
                <c:pt idx="18">
                  <c:v>6.1613646999999997E-3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6.2350974999999999E-3</c:v>
                </c:pt>
                <c:pt idx="27">
                  <c:v>1.1501458000000001E-2</c:v>
                </c:pt>
                <c:pt idx="28">
                  <c:v>1.6052273999999998E-2</c:v>
                </c:pt>
                <c:pt idx="29">
                  <c:v>1.9694256E-2</c:v>
                </c:pt>
                <c:pt idx="30">
                  <c:v>2.3053171000000001E-2</c:v>
                </c:pt>
                <c:pt idx="31">
                  <c:v>2.619231E-2</c:v>
                </c:pt>
                <c:pt idx="32">
                  <c:v>2.8901125999999999E-2</c:v>
                </c:pt>
                <c:pt idx="33">
                  <c:v>3.3058666E-2</c:v>
                </c:pt>
                <c:pt idx="34">
                  <c:v>3.8260170000000003E-2</c:v>
                </c:pt>
                <c:pt idx="35">
                  <c:v>4.3595262000000003E-2</c:v>
                </c:pt>
                <c:pt idx="36">
                  <c:v>4.6566440000000001E-2</c:v>
                </c:pt>
                <c:pt idx="37">
                  <c:v>4.5825418E-2</c:v>
                </c:pt>
                <c:pt idx="38">
                  <c:v>4.169022E-2</c:v>
                </c:pt>
                <c:pt idx="39">
                  <c:v>3.6036222999999999E-2</c:v>
                </c:pt>
                <c:pt idx="40">
                  <c:v>2.9651759999999999E-2</c:v>
                </c:pt>
                <c:pt idx="41">
                  <c:v>2.4415584000000001E-2</c:v>
                </c:pt>
                <c:pt idx="42">
                  <c:v>2.0783739999999998E-2</c:v>
                </c:pt>
                <c:pt idx="43">
                  <c:v>2.0460262999999999E-2</c:v>
                </c:pt>
                <c:pt idx="44">
                  <c:v>2.462669E-2</c:v>
                </c:pt>
                <c:pt idx="45">
                  <c:v>3.0954450000000001E-2</c:v>
                </c:pt>
                <c:pt idx="46">
                  <c:v>3.574981E-2</c:v>
                </c:pt>
                <c:pt idx="47">
                  <c:v>3.6884114000000003E-2</c:v>
                </c:pt>
                <c:pt idx="48">
                  <c:v>3.5698580000000001E-2</c:v>
                </c:pt>
                <c:pt idx="49">
                  <c:v>3.4814934999999998E-2</c:v>
                </c:pt>
                <c:pt idx="50">
                  <c:v>3.4810836999999997E-2</c:v>
                </c:pt>
                <c:pt idx="51">
                  <c:v>3.5431206E-2</c:v>
                </c:pt>
                <c:pt idx="52">
                  <c:v>3.5637404999999997E-2</c:v>
                </c:pt>
                <c:pt idx="53">
                  <c:v>3.4211256000000002E-2</c:v>
                </c:pt>
                <c:pt idx="54">
                  <c:v>3.1196952E-2</c:v>
                </c:pt>
                <c:pt idx="55">
                  <c:v>2.9496107000000001E-2</c:v>
                </c:pt>
                <c:pt idx="56">
                  <c:v>3.0910582999999998E-2</c:v>
                </c:pt>
                <c:pt idx="57">
                  <c:v>3.7687544000000003E-2</c:v>
                </c:pt>
                <c:pt idx="58">
                  <c:v>4.7578870000000002E-2</c:v>
                </c:pt>
                <c:pt idx="59">
                  <c:v>5.569445E-2</c:v>
                </c:pt>
                <c:pt idx="60">
                  <c:v>5.8046337000000003E-2</c:v>
                </c:pt>
                <c:pt idx="61">
                  <c:v>5.6579094000000003E-2</c:v>
                </c:pt>
                <c:pt idx="62">
                  <c:v>5.478164E-2</c:v>
                </c:pt>
                <c:pt idx="63">
                  <c:v>5.4000619999999999E-2</c:v>
                </c:pt>
                <c:pt idx="64">
                  <c:v>5.1692759999999997E-2</c:v>
                </c:pt>
                <c:pt idx="65">
                  <c:v>4.6915800000000001E-2</c:v>
                </c:pt>
                <c:pt idx="66">
                  <c:v>4.4387743E-2</c:v>
                </c:pt>
                <c:pt idx="67">
                  <c:v>4.9089550000000003E-2</c:v>
                </c:pt>
                <c:pt idx="68">
                  <c:v>5.8754059999999997E-2</c:v>
                </c:pt>
                <c:pt idx="69">
                  <c:v>6.3379019999999994E-2</c:v>
                </c:pt>
                <c:pt idx="70">
                  <c:v>5.5763920000000002E-2</c:v>
                </c:pt>
                <c:pt idx="71">
                  <c:v>3.7804579999999997E-2</c:v>
                </c:pt>
                <c:pt idx="72">
                  <c:v>1.9180272000000002E-2</c:v>
                </c:pt>
                <c:pt idx="73">
                  <c:v>8.0927080000000005E-3</c:v>
                </c:pt>
                <c:pt idx="74">
                  <c:v>6.6884450000000003E-3</c:v>
                </c:pt>
                <c:pt idx="75">
                  <c:v>1.1209265E-2</c:v>
                </c:pt>
                <c:pt idx="76">
                  <c:v>1.7220248E-2</c:v>
                </c:pt>
                <c:pt idx="77">
                  <c:v>2.1720367000000001E-2</c:v>
                </c:pt>
                <c:pt idx="78">
                  <c:v>2.4940182000000002E-2</c:v>
                </c:pt>
                <c:pt idx="79">
                  <c:v>2.720212E-2</c:v>
                </c:pt>
                <c:pt idx="80">
                  <c:v>2.6763886000000001E-2</c:v>
                </c:pt>
                <c:pt idx="81">
                  <c:v>2.1835093999999999E-2</c:v>
                </c:pt>
                <c:pt idx="82">
                  <c:v>1.2374059E-2</c:v>
                </c:pt>
                <c:pt idx="83">
                  <c:v>1.3234423999999999E-3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6.9517954000000003E-3</c:v>
                </c:pt>
                <c:pt idx="88">
                  <c:v>1.8499313E-2</c:v>
                </c:pt>
                <c:pt idx="89">
                  <c:v>2.8117687999999998E-2</c:v>
                </c:pt>
                <c:pt idx="90">
                  <c:v>3.4370903000000001E-2</c:v>
                </c:pt>
                <c:pt idx="91">
                  <c:v>3.7369560000000003E-2</c:v>
                </c:pt>
                <c:pt idx="92">
                  <c:v>3.6679299999999998E-2</c:v>
                </c:pt>
                <c:pt idx="93">
                  <c:v>3.4379154000000002E-2</c:v>
                </c:pt>
                <c:pt idx="94">
                  <c:v>3.1523759999999998E-2</c:v>
                </c:pt>
                <c:pt idx="95">
                  <c:v>2.8155099999999999E-2</c:v>
                </c:pt>
                <c:pt idx="96">
                  <c:v>2.7626241999999999E-2</c:v>
                </c:pt>
                <c:pt idx="97">
                  <c:v>2.8692929999999998E-2</c:v>
                </c:pt>
                <c:pt idx="98">
                  <c:v>3.0376732E-2</c:v>
                </c:pt>
                <c:pt idx="99">
                  <c:v>3.2200201999999997E-2</c:v>
                </c:pt>
                <c:pt idx="100">
                  <c:v>3.4133642999999998E-2</c:v>
                </c:pt>
                <c:pt idx="101">
                  <c:v>3.4801494000000002E-2</c:v>
                </c:pt>
                <c:pt idx="102">
                  <c:v>3.4899853000000002E-2</c:v>
                </c:pt>
                <c:pt idx="103">
                  <c:v>3.4698695000000002E-2</c:v>
                </c:pt>
                <c:pt idx="104">
                  <c:v>3.3276297000000003E-2</c:v>
                </c:pt>
                <c:pt idx="105">
                  <c:v>3.0715260000000001E-2</c:v>
                </c:pt>
                <c:pt idx="106">
                  <c:v>2.7001964E-2</c:v>
                </c:pt>
                <c:pt idx="107">
                  <c:v>2.2810480000000001E-2</c:v>
                </c:pt>
                <c:pt idx="108">
                  <c:v>1.7226832000000001E-2</c:v>
                </c:pt>
                <c:pt idx="109">
                  <c:v>1.0975779999999999E-2</c:v>
                </c:pt>
                <c:pt idx="110">
                  <c:v>4.7230557999999997E-3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5A42-420D-86F0-1E43161A6CA9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[5]Sheet1!$D$335:$DT$335</c:f>
              <c:numCache>
                <c:formatCode>General</c:formatCode>
                <c:ptCount val="121"/>
                <c:pt idx="0">
                  <c:v>4.0805438000000001E-3</c:v>
                </c:pt>
                <c:pt idx="1">
                  <c:v>3.6225335E-3</c:v>
                </c:pt>
                <c:pt idx="2">
                  <c:v>5.2275580000000002E-3</c:v>
                </c:pt>
                <c:pt idx="3">
                  <c:v>5.6188849999999997E-3</c:v>
                </c:pt>
                <c:pt idx="4">
                  <c:v>5.5867790000000001E-3</c:v>
                </c:pt>
                <c:pt idx="5">
                  <c:v>6.5144759999999999E-3</c:v>
                </c:pt>
                <c:pt idx="6">
                  <c:v>8.6335820000000008E-3</c:v>
                </c:pt>
                <c:pt idx="7">
                  <c:v>1.0408737E-2</c:v>
                </c:pt>
                <c:pt idx="8">
                  <c:v>9.1331759999999998E-3</c:v>
                </c:pt>
                <c:pt idx="9">
                  <c:v>4.1805636000000002E-3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1.3948971E-3</c:v>
                </c:pt>
                <c:pt idx="15">
                  <c:v>7.0279775999999997E-3</c:v>
                </c:pt>
                <c:pt idx="16">
                  <c:v>1.1022442E-2</c:v>
                </c:pt>
                <c:pt idx="17">
                  <c:v>1.0598468E-2</c:v>
                </c:pt>
                <c:pt idx="18">
                  <c:v>6.2612780000000003E-3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6.3517340000000004E-3</c:v>
                </c:pt>
                <c:pt idx="27">
                  <c:v>1.1843435500000001E-2</c:v>
                </c:pt>
                <c:pt idx="28">
                  <c:v>1.6505026999999999E-2</c:v>
                </c:pt>
                <c:pt idx="29">
                  <c:v>2.0110115000000001E-2</c:v>
                </c:pt>
                <c:pt idx="30">
                  <c:v>2.3380405999999999E-2</c:v>
                </c:pt>
                <c:pt idx="31">
                  <c:v>2.6403619999999999E-2</c:v>
                </c:pt>
                <c:pt idx="32">
                  <c:v>2.898653E-2</c:v>
                </c:pt>
                <c:pt idx="33">
                  <c:v>3.3092706999999999E-2</c:v>
                </c:pt>
                <c:pt idx="34">
                  <c:v>3.8301333999999999E-2</c:v>
                </c:pt>
                <c:pt idx="35">
                  <c:v>4.3684019999999997E-2</c:v>
                </c:pt>
                <c:pt idx="36">
                  <c:v>4.6659645E-2</c:v>
                </c:pt>
                <c:pt idx="37">
                  <c:v>4.5853294000000003E-2</c:v>
                </c:pt>
                <c:pt idx="38">
                  <c:v>4.1616958000000003E-2</c:v>
                </c:pt>
                <c:pt idx="39">
                  <c:v>3.5858359999999999E-2</c:v>
                </c:pt>
                <c:pt idx="40">
                  <c:v>2.9410174000000001E-2</c:v>
                </c:pt>
                <c:pt idx="41">
                  <c:v>2.4183203E-2</c:v>
                </c:pt>
                <c:pt idx="42">
                  <c:v>2.0597717000000001E-2</c:v>
                </c:pt>
                <c:pt idx="43">
                  <c:v>2.0278081E-2</c:v>
                </c:pt>
                <c:pt idx="44">
                  <c:v>2.4359543000000001E-2</c:v>
                </c:pt>
                <c:pt idx="45">
                  <c:v>3.0605246999999999E-2</c:v>
                </c:pt>
                <c:pt idx="46">
                  <c:v>3.5375139999999999E-2</c:v>
                </c:pt>
                <c:pt idx="47">
                  <c:v>3.6519024999999997E-2</c:v>
                </c:pt>
                <c:pt idx="48">
                  <c:v>3.5362900000000003E-2</c:v>
                </c:pt>
                <c:pt idx="49">
                  <c:v>3.4529923999999997E-2</c:v>
                </c:pt>
                <c:pt idx="50">
                  <c:v>3.4684550000000001E-2</c:v>
                </c:pt>
                <c:pt idx="51">
                  <c:v>3.5542115999999999E-2</c:v>
                </c:pt>
                <c:pt idx="52">
                  <c:v>3.5996024000000001E-2</c:v>
                </c:pt>
                <c:pt idx="53">
                  <c:v>3.4657630000000002E-2</c:v>
                </c:pt>
                <c:pt idx="54">
                  <c:v>3.1524256E-2</c:v>
                </c:pt>
                <c:pt idx="55">
                  <c:v>2.9526772E-2</c:v>
                </c:pt>
                <c:pt idx="56">
                  <c:v>3.0574085000000001E-2</c:v>
                </c:pt>
                <c:pt idx="57">
                  <c:v>3.7076316999999998E-2</c:v>
                </c:pt>
                <c:pt idx="58">
                  <c:v>4.6934592999999997E-2</c:v>
                </c:pt>
                <c:pt idx="59">
                  <c:v>5.5266080000000002E-2</c:v>
                </c:pt>
                <c:pt idx="60">
                  <c:v>5.7897235999999998E-2</c:v>
                </c:pt>
                <c:pt idx="61">
                  <c:v>5.6573734000000001E-2</c:v>
                </c:pt>
                <c:pt idx="62">
                  <c:v>5.4761539999999997E-2</c:v>
                </c:pt>
                <c:pt idx="63">
                  <c:v>5.3956337E-2</c:v>
                </c:pt>
                <c:pt idx="64">
                  <c:v>5.17378E-2</c:v>
                </c:pt>
                <c:pt idx="65">
                  <c:v>4.7154090000000003E-2</c:v>
                </c:pt>
                <c:pt idx="66">
                  <c:v>4.4749039999999997E-2</c:v>
                </c:pt>
                <c:pt idx="67">
                  <c:v>4.9361670000000003E-2</c:v>
                </c:pt>
                <c:pt idx="68">
                  <c:v>5.8770141999999997E-2</c:v>
                </c:pt>
                <c:pt idx="69">
                  <c:v>6.3128195999999998E-2</c:v>
                </c:pt>
                <c:pt idx="70">
                  <c:v>5.5398389999999999E-2</c:v>
                </c:pt>
                <c:pt idx="71">
                  <c:v>3.7487069999999997E-2</c:v>
                </c:pt>
                <c:pt idx="72">
                  <c:v>1.8955192999999999E-2</c:v>
                </c:pt>
                <c:pt idx="73">
                  <c:v>7.9231130000000007E-3</c:v>
                </c:pt>
                <c:pt idx="74">
                  <c:v>6.6022486E-3</c:v>
                </c:pt>
                <c:pt idx="75">
                  <c:v>1.13357315E-2</c:v>
                </c:pt>
                <c:pt idx="76">
                  <c:v>1.7647332000000002E-2</c:v>
                </c:pt>
                <c:pt idx="77">
                  <c:v>2.2328839E-2</c:v>
                </c:pt>
                <c:pt idx="78">
                  <c:v>2.5456373000000001E-2</c:v>
                </c:pt>
                <c:pt idx="79">
                  <c:v>2.7448297E-2</c:v>
                </c:pt>
                <c:pt idx="80">
                  <c:v>2.6794330000000002E-2</c:v>
                </c:pt>
                <c:pt idx="81">
                  <c:v>2.1837605E-2</c:v>
                </c:pt>
                <c:pt idx="82">
                  <c:v>1.2462783999999999E-2</c:v>
                </c:pt>
                <c:pt idx="83">
                  <c:v>1.4261211000000001E-3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6.0018340000000002E-3</c:v>
                </c:pt>
                <c:pt idx="88">
                  <c:v>1.7616027999999999E-2</c:v>
                </c:pt>
                <c:pt idx="89">
                  <c:v>2.7540892000000001E-2</c:v>
                </c:pt>
                <c:pt idx="90">
                  <c:v>3.4210745000000001E-2</c:v>
                </c:pt>
                <c:pt idx="91">
                  <c:v>3.7580684000000003E-2</c:v>
                </c:pt>
                <c:pt idx="92">
                  <c:v>3.7068906999999998E-2</c:v>
                </c:pt>
                <c:pt idx="93">
                  <c:v>3.4808939999999997E-2</c:v>
                </c:pt>
                <c:pt idx="94">
                  <c:v>3.1914588000000001E-2</c:v>
                </c:pt>
                <c:pt idx="95">
                  <c:v>2.8435802E-2</c:v>
                </c:pt>
                <c:pt idx="96">
                  <c:v>2.778013E-2</c:v>
                </c:pt>
                <c:pt idx="97">
                  <c:v>2.8760487000000001E-2</c:v>
                </c:pt>
                <c:pt idx="98">
                  <c:v>3.0398921999999998E-2</c:v>
                </c:pt>
                <c:pt idx="99">
                  <c:v>3.2204688000000002E-2</c:v>
                </c:pt>
                <c:pt idx="100">
                  <c:v>3.4127959999999999E-2</c:v>
                </c:pt>
                <c:pt idx="101">
                  <c:v>3.4858546999999997E-2</c:v>
                </c:pt>
                <c:pt idx="102">
                  <c:v>3.49468E-2</c:v>
                </c:pt>
                <c:pt idx="103">
                  <c:v>3.4731566999999998E-2</c:v>
                </c:pt>
                <c:pt idx="104">
                  <c:v>3.3292267E-2</c:v>
                </c:pt>
                <c:pt idx="105">
                  <c:v>3.0714330000000001E-2</c:v>
                </c:pt>
                <c:pt idx="106">
                  <c:v>2.6981465999999999E-2</c:v>
                </c:pt>
                <c:pt idx="107">
                  <c:v>2.2710445999999999E-2</c:v>
                </c:pt>
                <c:pt idx="108">
                  <c:v>1.7115926E-2</c:v>
                </c:pt>
                <c:pt idx="109">
                  <c:v>1.08451955E-2</c:v>
                </c:pt>
                <c:pt idx="110">
                  <c:v>4.5679789999999998E-3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5A42-420D-86F0-1E43161A6CA9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[5]Sheet1!$D$336:$DT$336</c:f>
              <c:numCache>
                <c:formatCode>General</c:formatCode>
                <c:ptCount val="121"/>
                <c:pt idx="0">
                  <c:v>4.3251690000000002E-3</c:v>
                </c:pt>
                <c:pt idx="1">
                  <c:v>3.8102542E-3</c:v>
                </c:pt>
                <c:pt idx="2">
                  <c:v>5.2656350000000003E-3</c:v>
                </c:pt>
                <c:pt idx="3">
                  <c:v>5.5936323E-3</c:v>
                </c:pt>
                <c:pt idx="4">
                  <c:v>5.5221245000000004E-3</c:v>
                </c:pt>
                <c:pt idx="5">
                  <c:v>6.3994189999999999E-3</c:v>
                </c:pt>
                <c:pt idx="6">
                  <c:v>8.5314550000000003E-3</c:v>
                </c:pt>
                <c:pt idx="7">
                  <c:v>1.0324139E-2</c:v>
                </c:pt>
                <c:pt idx="8">
                  <c:v>9.0477590000000007E-3</c:v>
                </c:pt>
                <c:pt idx="9">
                  <c:v>4.0911393999999998E-3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1.7610054999999999E-3</c:v>
                </c:pt>
                <c:pt idx="15">
                  <c:v>7.1451860000000004E-3</c:v>
                </c:pt>
                <c:pt idx="16">
                  <c:v>1.0871202999999999E-2</c:v>
                </c:pt>
                <c:pt idx="17">
                  <c:v>1.0267672E-2</c:v>
                </c:pt>
                <c:pt idx="18">
                  <c:v>5.8404994E-3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6.1319727000000001E-3</c:v>
                </c:pt>
                <c:pt idx="27">
                  <c:v>1.1552807999999999E-2</c:v>
                </c:pt>
                <c:pt idx="28">
                  <c:v>1.6211198999999999E-2</c:v>
                </c:pt>
                <c:pt idx="29">
                  <c:v>1.9857181000000002E-2</c:v>
                </c:pt>
                <c:pt idx="30">
                  <c:v>2.3248800999999999E-2</c:v>
                </c:pt>
                <c:pt idx="31">
                  <c:v>2.6453279E-2</c:v>
                </c:pt>
                <c:pt idx="32">
                  <c:v>2.9218204000000001E-2</c:v>
                </c:pt>
                <c:pt idx="33">
                  <c:v>3.3352852000000002E-2</c:v>
                </c:pt>
                <c:pt idx="34">
                  <c:v>3.8453660000000001E-2</c:v>
                </c:pt>
                <c:pt idx="35">
                  <c:v>4.3652610000000001E-2</c:v>
                </c:pt>
                <c:pt idx="36">
                  <c:v>4.6474269999999998E-2</c:v>
                </c:pt>
                <c:pt idx="37">
                  <c:v>4.5602046E-2</c:v>
                </c:pt>
                <c:pt idx="38">
                  <c:v>4.1362429999999999E-2</c:v>
                </c:pt>
                <c:pt idx="39">
                  <c:v>3.5645589999999998E-2</c:v>
                </c:pt>
                <c:pt idx="40">
                  <c:v>2.9241104E-2</c:v>
                </c:pt>
                <c:pt idx="41">
                  <c:v>2.4062904E-2</c:v>
                </c:pt>
                <c:pt idx="42">
                  <c:v>2.0508539999999999E-2</c:v>
                </c:pt>
                <c:pt idx="43">
                  <c:v>2.0237775999999999E-2</c:v>
                </c:pt>
                <c:pt idx="44">
                  <c:v>2.4413253999999999E-2</c:v>
                </c:pt>
                <c:pt idx="45">
                  <c:v>3.0768464999999998E-2</c:v>
                </c:pt>
                <c:pt idx="46">
                  <c:v>3.5596269999999999E-2</c:v>
                </c:pt>
                <c:pt idx="47">
                  <c:v>3.6749947999999998E-2</c:v>
                </c:pt>
                <c:pt idx="48">
                  <c:v>3.5547370000000002E-2</c:v>
                </c:pt>
                <c:pt idx="49">
                  <c:v>3.4671420000000001E-2</c:v>
                </c:pt>
                <c:pt idx="50">
                  <c:v>3.4803929999999997E-2</c:v>
                </c:pt>
                <c:pt idx="51">
                  <c:v>3.5684760000000003E-2</c:v>
                </c:pt>
                <c:pt idx="52">
                  <c:v>3.6155044999999997E-2</c:v>
                </c:pt>
                <c:pt idx="53">
                  <c:v>3.479525E-2</c:v>
                </c:pt>
                <c:pt idx="54">
                  <c:v>3.1551820000000001E-2</c:v>
                </c:pt>
                <c:pt idx="55">
                  <c:v>2.9383060999999999E-2</c:v>
                </c:pt>
                <c:pt idx="56">
                  <c:v>3.0270524E-2</c:v>
                </c:pt>
                <c:pt idx="57">
                  <c:v>3.6720660000000002E-2</c:v>
                </c:pt>
                <c:pt idx="58">
                  <c:v>4.6607572999999999E-2</c:v>
                </c:pt>
                <c:pt idx="59">
                  <c:v>5.4979279999999998E-2</c:v>
                </c:pt>
                <c:pt idx="60">
                  <c:v>5.7628732000000002E-2</c:v>
                </c:pt>
                <c:pt idx="61">
                  <c:v>5.6354962000000001E-2</c:v>
                </c:pt>
                <c:pt idx="62">
                  <c:v>5.4700177000000003E-2</c:v>
                </c:pt>
                <c:pt idx="63">
                  <c:v>5.4172494000000002E-2</c:v>
                </c:pt>
                <c:pt idx="64">
                  <c:v>5.2234057E-2</c:v>
                </c:pt>
                <c:pt idx="65">
                  <c:v>4.7755557999999997E-2</c:v>
                </c:pt>
                <c:pt idx="66">
                  <c:v>4.5172450000000003E-2</c:v>
                </c:pt>
                <c:pt idx="67">
                  <c:v>4.9440650000000003E-2</c:v>
                </c:pt>
                <c:pt idx="68">
                  <c:v>5.8563671999999997E-2</c:v>
                </c:pt>
                <c:pt idx="69">
                  <c:v>6.2879409999999997E-2</c:v>
                </c:pt>
                <c:pt idx="70">
                  <c:v>5.5313434000000002E-2</c:v>
                </c:pt>
                <c:pt idx="71">
                  <c:v>3.7595469999999999E-2</c:v>
                </c:pt>
                <c:pt idx="72">
                  <c:v>1.9142487999999999E-2</c:v>
                </c:pt>
                <c:pt idx="73">
                  <c:v>8.0672959999999998E-3</c:v>
                </c:pt>
                <c:pt idx="74">
                  <c:v>6.6977594999999999E-3</c:v>
                </c:pt>
                <c:pt idx="75">
                  <c:v>1.1456868E-2</c:v>
                </c:pt>
                <c:pt idx="76">
                  <c:v>1.7824550000000002E-2</c:v>
                </c:pt>
                <c:pt idx="77">
                  <c:v>2.2484653E-2</c:v>
                </c:pt>
                <c:pt idx="78">
                  <c:v>2.5489694E-2</c:v>
                </c:pt>
                <c:pt idx="79">
                  <c:v>2.7337891999999999E-2</c:v>
                </c:pt>
                <c:pt idx="80">
                  <c:v>2.660904E-2</c:v>
                </c:pt>
                <c:pt idx="81">
                  <c:v>2.1665400000000001E-2</c:v>
                </c:pt>
                <c:pt idx="82">
                  <c:v>1.2355372E-2</c:v>
                </c:pt>
                <c:pt idx="83">
                  <c:v>1.3948748E-3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6.0308519999999997E-3</c:v>
                </c:pt>
                <c:pt idx="88">
                  <c:v>1.7518025E-2</c:v>
                </c:pt>
                <c:pt idx="89">
                  <c:v>2.7237423E-2</c:v>
                </c:pt>
                <c:pt idx="90">
                  <c:v>3.3719662999999997E-2</c:v>
                </c:pt>
                <c:pt idx="91">
                  <c:v>3.6972462999999997E-2</c:v>
                </c:pt>
                <c:pt idx="92">
                  <c:v>3.6482405000000002E-2</c:v>
                </c:pt>
                <c:pt idx="93">
                  <c:v>3.4334416999999999E-2</c:v>
                </c:pt>
                <c:pt idx="94">
                  <c:v>3.1611640000000003E-2</c:v>
                </c:pt>
                <c:pt idx="95">
                  <c:v>2.8329437999999998E-2</c:v>
                </c:pt>
                <c:pt idx="96">
                  <c:v>2.7883366E-2</c:v>
                </c:pt>
                <c:pt idx="97">
                  <c:v>2.9043552E-2</c:v>
                </c:pt>
                <c:pt idx="98">
                  <c:v>3.0810574E-2</c:v>
                </c:pt>
                <c:pt idx="99">
                  <c:v>3.2677289999999998E-2</c:v>
                </c:pt>
                <c:pt idx="100">
                  <c:v>3.4592974999999998E-2</c:v>
                </c:pt>
                <c:pt idx="101">
                  <c:v>3.5241608000000001E-2</c:v>
                </c:pt>
                <c:pt idx="102">
                  <c:v>3.5242523999999997E-2</c:v>
                </c:pt>
                <c:pt idx="103">
                  <c:v>3.4920489999999998E-2</c:v>
                </c:pt>
                <c:pt idx="104">
                  <c:v>3.3373788000000001E-2</c:v>
                </c:pt>
                <c:pt idx="105">
                  <c:v>3.0698465000000001E-2</c:v>
                </c:pt>
                <c:pt idx="106">
                  <c:v>2.6885096000000001E-2</c:v>
                </c:pt>
                <c:pt idx="107">
                  <c:v>2.2590544000000001E-2</c:v>
                </c:pt>
                <c:pt idx="108">
                  <c:v>1.6954186999999999E-2</c:v>
                </c:pt>
                <c:pt idx="109">
                  <c:v>1.0674125499999999E-2</c:v>
                </c:pt>
                <c:pt idx="110">
                  <c:v>4.4122696999999997E-3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5A42-420D-86F0-1E43161A6CA9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[5]Sheet1!$D$337:$DT$337</c:f>
              <c:numCache>
                <c:formatCode>General</c:formatCode>
                <c:ptCount val="121"/>
                <c:pt idx="0">
                  <c:v>4.8937913999999999E-3</c:v>
                </c:pt>
                <c:pt idx="1">
                  <c:v>4.3549749999999996E-3</c:v>
                </c:pt>
                <c:pt idx="2">
                  <c:v>5.7895380000000003E-3</c:v>
                </c:pt>
                <c:pt idx="3">
                  <c:v>6.0258917999999996E-3</c:v>
                </c:pt>
                <c:pt idx="4">
                  <c:v>5.9236133999999996E-3</c:v>
                </c:pt>
                <c:pt idx="5">
                  <c:v>6.7569819999999999E-3</c:v>
                </c:pt>
                <c:pt idx="6">
                  <c:v>8.7530590000000005E-3</c:v>
                </c:pt>
                <c:pt idx="7">
                  <c:v>1.03445165E-2</c:v>
                </c:pt>
                <c:pt idx="8">
                  <c:v>8.8636329999999992E-3</c:v>
                </c:pt>
                <c:pt idx="9">
                  <c:v>3.7681024999999999E-3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1.6125394E-3</c:v>
                </c:pt>
                <c:pt idx="15">
                  <c:v>7.0642279999999997E-3</c:v>
                </c:pt>
                <c:pt idx="16">
                  <c:v>1.0875193999999999E-2</c:v>
                </c:pt>
                <c:pt idx="17">
                  <c:v>1.0360846999999999E-2</c:v>
                </c:pt>
                <c:pt idx="18">
                  <c:v>6.0385170000000002E-3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5.9257451999999997E-3</c:v>
                </c:pt>
                <c:pt idx="27">
                  <c:v>1.1350214500000001E-2</c:v>
                </c:pt>
                <c:pt idx="28">
                  <c:v>1.6093462999999999E-2</c:v>
                </c:pt>
                <c:pt idx="29">
                  <c:v>1.9895379000000001E-2</c:v>
                </c:pt>
                <c:pt idx="30">
                  <c:v>2.3434476999999999E-2</c:v>
                </c:pt>
                <c:pt idx="31">
                  <c:v>2.6709047999999999E-2</c:v>
                </c:pt>
                <c:pt idx="32">
                  <c:v>2.9463783E-2</c:v>
                </c:pt>
                <c:pt idx="33">
                  <c:v>3.3548410000000001E-2</c:v>
                </c:pt>
                <c:pt idx="34">
                  <c:v>3.8626174999999999E-2</c:v>
                </c:pt>
                <c:pt idx="35">
                  <c:v>4.3861322000000001E-2</c:v>
                </c:pt>
                <c:pt idx="36">
                  <c:v>4.6745795999999999E-2</c:v>
                </c:pt>
                <c:pt idx="37">
                  <c:v>4.5866057000000002E-2</c:v>
                </c:pt>
                <c:pt idx="38">
                  <c:v>4.1535229999999999E-2</c:v>
                </c:pt>
                <c:pt idx="39">
                  <c:v>3.5661739999999997E-2</c:v>
                </c:pt>
                <c:pt idx="40">
                  <c:v>2.9139906E-2</c:v>
                </c:pt>
                <c:pt idx="41">
                  <c:v>2.3999557000000001E-2</c:v>
                </c:pt>
                <c:pt idx="42">
                  <c:v>2.0633195E-2</c:v>
                </c:pt>
                <c:pt idx="43">
                  <c:v>2.0606380000000001E-2</c:v>
                </c:pt>
                <c:pt idx="44">
                  <c:v>2.4916095999999999E-2</c:v>
                </c:pt>
                <c:pt idx="45">
                  <c:v>3.1212494E-2</c:v>
                </c:pt>
                <c:pt idx="46">
                  <c:v>3.5852299999999997E-2</c:v>
                </c:pt>
                <c:pt idx="47">
                  <c:v>3.68174E-2</c:v>
                </c:pt>
                <c:pt idx="48">
                  <c:v>3.5498276000000002E-2</c:v>
                </c:pt>
                <c:pt idx="49">
                  <c:v>3.4559502999999998E-2</c:v>
                </c:pt>
                <c:pt idx="50">
                  <c:v>3.4652963000000002E-2</c:v>
                </c:pt>
                <c:pt idx="51">
                  <c:v>3.5518687E-2</c:v>
                </c:pt>
                <c:pt idx="52">
                  <c:v>3.6002266999999998E-2</c:v>
                </c:pt>
                <c:pt idx="53">
                  <c:v>3.4681049999999998E-2</c:v>
                </c:pt>
                <c:pt idx="54">
                  <c:v>3.1491871999999997E-2</c:v>
                </c:pt>
                <c:pt idx="55">
                  <c:v>2.9386896999999999E-2</c:v>
                </c:pt>
                <c:pt idx="56">
                  <c:v>3.0333953E-2</c:v>
                </c:pt>
                <c:pt idx="57">
                  <c:v>3.6815952999999998E-2</c:v>
                </c:pt>
                <c:pt idx="58">
                  <c:v>4.6631653000000002E-2</c:v>
                </c:pt>
                <c:pt idx="59">
                  <c:v>5.4808594000000002E-2</c:v>
                </c:pt>
                <c:pt idx="60">
                  <c:v>5.7209767000000002E-2</c:v>
                </c:pt>
                <c:pt idx="61">
                  <c:v>5.5747878000000001E-2</c:v>
                </c:pt>
                <c:pt idx="62">
                  <c:v>5.4075643E-2</c:v>
                </c:pt>
                <c:pt idx="63">
                  <c:v>5.3701184999999999E-2</c:v>
                </c:pt>
                <c:pt idx="64">
                  <c:v>5.1986023999999999E-2</c:v>
                </c:pt>
                <c:pt idx="65">
                  <c:v>4.7711495E-2</c:v>
                </c:pt>
                <c:pt idx="66">
                  <c:v>4.5313003999999997E-2</c:v>
                </c:pt>
                <c:pt idx="67">
                  <c:v>4.9714062000000003E-2</c:v>
                </c:pt>
                <c:pt idx="68">
                  <c:v>5.8824505999999999E-2</c:v>
                </c:pt>
                <c:pt idx="69">
                  <c:v>6.2927179999999999E-2</c:v>
                </c:pt>
                <c:pt idx="70">
                  <c:v>5.5065072999999999E-2</c:v>
                </c:pt>
                <c:pt idx="71">
                  <c:v>3.7183384999999999E-2</c:v>
                </c:pt>
                <c:pt idx="72">
                  <c:v>1.8842419999999999E-2</c:v>
                </c:pt>
                <c:pt idx="73">
                  <c:v>8.0955550000000008E-3</c:v>
                </c:pt>
                <c:pt idx="74">
                  <c:v>6.9983242999999999E-3</c:v>
                </c:pt>
                <c:pt idx="75">
                  <c:v>1.178099E-2</c:v>
                </c:pt>
                <c:pt idx="76">
                  <c:v>1.7949522999999998E-2</c:v>
                </c:pt>
                <c:pt idx="77">
                  <c:v>2.2360413999999999E-2</c:v>
                </c:pt>
                <c:pt idx="78">
                  <c:v>2.5213933000000001E-2</c:v>
                </c:pt>
                <c:pt idx="79">
                  <c:v>2.7014996999999999E-2</c:v>
                </c:pt>
                <c:pt idx="80">
                  <c:v>2.6273515000000001E-2</c:v>
                </c:pt>
                <c:pt idx="81">
                  <c:v>2.1332628999999999E-2</c:v>
                </c:pt>
                <c:pt idx="82">
                  <c:v>1.2070802E-2</c:v>
                </c:pt>
                <c:pt idx="83">
                  <c:v>1.218886E-3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6.3568753999999998E-3</c:v>
                </c:pt>
                <c:pt idx="88">
                  <c:v>1.7866382E-2</c:v>
                </c:pt>
                <c:pt idx="89">
                  <c:v>2.7609674000000001E-2</c:v>
                </c:pt>
                <c:pt idx="90">
                  <c:v>3.4089170000000002E-2</c:v>
                </c:pt>
                <c:pt idx="91">
                  <c:v>3.7299085000000003E-2</c:v>
                </c:pt>
                <c:pt idx="92">
                  <c:v>3.6676859999999999E-2</c:v>
                </c:pt>
                <c:pt idx="93">
                  <c:v>3.4355789999999997E-2</c:v>
                </c:pt>
                <c:pt idx="94">
                  <c:v>3.1444344999999999E-2</c:v>
                </c:pt>
                <c:pt idx="95">
                  <c:v>2.7985929999999999E-2</c:v>
                </c:pt>
                <c:pt idx="96">
                  <c:v>2.7404252E-2</c:v>
                </c:pt>
                <c:pt idx="97">
                  <c:v>2.8501617E-2</c:v>
                </c:pt>
                <c:pt idx="98">
                  <c:v>3.0278514999999999E-2</c:v>
                </c:pt>
                <c:pt idx="99">
                  <c:v>3.2212079999999997E-2</c:v>
                </c:pt>
                <c:pt idx="100">
                  <c:v>3.421689E-2</c:v>
                </c:pt>
                <c:pt idx="101">
                  <c:v>3.4936309999999998E-2</c:v>
                </c:pt>
                <c:pt idx="102">
                  <c:v>3.5045218000000003E-2</c:v>
                </c:pt>
                <c:pt idx="103">
                  <c:v>3.480573E-2</c:v>
                </c:pt>
                <c:pt idx="104">
                  <c:v>3.3329207E-2</c:v>
                </c:pt>
                <c:pt idx="105">
                  <c:v>3.0715236E-2</c:v>
                </c:pt>
                <c:pt idx="106">
                  <c:v>2.6950350000000001E-2</c:v>
                </c:pt>
                <c:pt idx="107">
                  <c:v>2.267276E-2</c:v>
                </c:pt>
                <c:pt idx="108">
                  <c:v>1.7056944000000001E-2</c:v>
                </c:pt>
                <c:pt idx="109">
                  <c:v>1.0782271E-2</c:v>
                </c:pt>
                <c:pt idx="110">
                  <c:v>4.5100566999999999E-3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5A42-420D-86F0-1E43161A6CA9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[5]Sheet1!$D$338:$DT$338</c:f>
              <c:numCache>
                <c:formatCode>General</c:formatCode>
                <c:ptCount val="121"/>
                <c:pt idx="0">
                  <c:v>4.7272844000000001E-3</c:v>
                </c:pt>
                <c:pt idx="1">
                  <c:v>4.0732175000000002E-3</c:v>
                </c:pt>
                <c:pt idx="2">
                  <c:v>5.3707329999999999E-3</c:v>
                </c:pt>
                <c:pt idx="3">
                  <c:v>5.5186139999999998E-3</c:v>
                </c:pt>
                <c:pt idx="4">
                  <c:v>5.4492769999999998E-3</c:v>
                </c:pt>
                <c:pt idx="5">
                  <c:v>6.4272853000000001E-3</c:v>
                </c:pt>
                <c:pt idx="6">
                  <c:v>8.6963030000000007E-3</c:v>
                </c:pt>
                <c:pt idx="7">
                  <c:v>1.058541E-2</c:v>
                </c:pt>
                <c:pt idx="8">
                  <c:v>9.3622375000000004E-3</c:v>
                </c:pt>
                <c:pt idx="9">
                  <c:v>4.3470436000000003E-3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1.4045558999999999E-3</c:v>
                </c:pt>
                <c:pt idx="15">
                  <c:v>7.1194326000000004E-3</c:v>
                </c:pt>
                <c:pt idx="16">
                  <c:v>1.1189453E-2</c:v>
                </c:pt>
                <c:pt idx="17">
                  <c:v>1.0806046E-2</c:v>
                </c:pt>
                <c:pt idx="18">
                  <c:v>6.4237139999999996E-3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6.1894890000000003E-3</c:v>
                </c:pt>
                <c:pt idx="27">
                  <c:v>1.167463E-2</c:v>
                </c:pt>
                <c:pt idx="28">
                  <c:v>1.6261571999999998E-2</c:v>
                </c:pt>
                <c:pt idx="29">
                  <c:v>1.9776163999999999E-2</c:v>
                </c:pt>
                <c:pt idx="30">
                  <c:v>2.3032556999999999E-2</c:v>
                </c:pt>
                <c:pt idx="31">
                  <c:v>2.6183960999999999E-2</c:v>
                </c:pt>
                <c:pt idx="32">
                  <c:v>2.8986234E-2</c:v>
                </c:pt>
                <c:pt idx="33">
                  <c:v>3.3225942000000001E-2</c:v>
                </c:pt>
                <c:pt idx="34">
                  <c:v>3.8457744000000002E-2</c:v>
                </c:pt>
                <c:pt idx="35">
                  <c:v>4.3789923000000001E-2</c:v>
                </c:pt>
                <c:pt idx="36">
                  <c:v>4.6742020000000002E-2</c:v>
                </c:pt>
                <c:pt idx="37">
                  <c:v>4.5972325000000001E-2</c:v>
                </c:pt>
                <c:pt idx="38">
                  <c:v>4.1778906999999997E-2</c:v>
                </c:pt>
                <c:pt idx="39">
                  <c:v>3.6002754999999997E-2</c:v>
                </c:pt>
                <c:pt idx="40">
                  <c:v>2.9500898000000001E-2</c:v>
                </c:pt>
                <c:pt idx="41">
                  <c:v>2.4257615E-2</c:v>
                </c:pt>
                <c:pt idx="42">
                  <c:v>2.0671472E-2</c:v>
                </c:pt>
                <c:pt idx="43">
                  <c:v>2.0391335999999999E-2</c:v>
                </c:pt>
                <c:pt idx="44">
                  <c:v>2.4554963999999999E-2</c:v>
                </c:pt>
                <c:pt idx="45">
                  <c:v>3.0849808999999999E-2</c:v>
                </c:pt>
                <c:pt idx="46">
                  <c:v>3.5621699999999999E-2</c:v>
                </c:pt>
                <c:pt idx="47">
                  <c:v>3.6745246000000002E-2</c:v>
                </c:pt>
                <c:pt idx="48">
                  <c:v>3.5491858000000001E-2</c:v>
                </c:pt>
                <c:pt idx="49">
                  <c:v>3.4544303999999998E-2</c:v>
                </c:pt>
                <c:pt idx="50">
                  <c:v>3.460883E-2</c:v>
                </c:pt>
                <c:pt idx="51">
                  <c:v>3.5487164000000002E-2</c:v>
                </c:pt>
                <c:pt idx="52">
                  <c:v>3.6025059999999998E-2</c:v>
                </c:pt>
                <c:pt idx="53">
                  <c:v>3.4742568000000001E-2</c:v>
                </c:pt>
                <c:pt idx="54">
                  <c:v>3.1532022999999999E-2</c:v>
                </c:pt>
                <c:pt idx="55">
                  <c:v>2.9318186E-2</c:v>
                </c:pt>
                <c:pt idx="56">
                  <c:v>3.0125430000000002E-2</c:v>
                </c:pt>
                <c:pt idx="57">
                  <c:v>3.650494E-2</c:v>
                </c:pt>
                <c:pt idx="58">
                  <c:v>4.6330127999999998E-2</c:v>
                </c:pt>
                <c:pt idx="59">
                  <c:v>5.4635264000000003E-2</c:v>
                </c:pt>
                <c:pt idx="60">
                  <c:v>5.7212590000000001E-2</c:v>
                </c:pt>
                <c:pt idx="61">
                  <c:v>5.5896636E-2</c:v>
                </c:pt>
                <c:pt idx="62">
                  <c:v>5.4295997999999998E-2</c:v>
                </c:pt>
                <c:pt idx="63">
                  <c:v>5.3930044000000003E-2</c:v>
                </c:pt>
                <c:pt idx="64">
                  <c:v>5.2205622E-2</c:v>
                </c:pt>
                <c:pt idx="65">
                  <c:v>4.7916140000000003E-2</c:v>
                </c:pt>
                <c:pt idx="66">
                  <c:v>4.5452100000000002E-2</c:v>
                </c:pt>
                <c:pt idx="67">
                  <c:v>4.9720917000000003E-2</c:v>
                </c:pt>
                <c:pt idx="68">
                  <c:v>5.8744352E-2</c:v>
                </c:pt>
                <c:pt idx="69">
                  <c:v>6.2891680000000005E-2</c:v>
                </c:pt>
                <c:pt idx="70">
                  <c:v>5.5154722000000003E-2</c:v>
                </c:pt>
                <c:pt idx="71">
                  <c:v>3.7334065999999999E-2</c:v>
                </c:pt>
                <c:pt idx="72">
                  <c:v>1.8921815000000002E-2</c:v>
                </c:pt>
                <c:pt idx="73">
                  <c:v>8.0477889999999996E-3</c:v>
                </c:pt>
                <c:pt idx="74">
                  <c:v>6.90948E-3</c:v>
                </c:pt>
                <c:pt idx="75">
                  <c:v>1.1751978E-2</c:v>
                </c:pt>
                <c:pt idx="76">
                  <c:v>1.800297E-2</c:v>
                </c:pt>
                <c:pt idx="77">
                  <c:v>2.2463785E-2</c:v>
                </c:pt>
                <c:pt idx="78">
                  <c:v>2.5337495000000002E-2</c:v>
                </c:pt>
                <c:pt idx="79">
                  <c:v>2.7153047E-2</c:v>
                </c:pt>
                <c:pt idx="80">
                  <c:v>2.6438005000000001E-2</c:v>
                </c:pt>
                <c:pt idx="81">
                  <c:v>2.1507746000000001E-2</c:v>
                </c:pt>
                <c:pt idx="82">
                  <c:v>1.2222767000000001E-2</c:v>
                </c:pt>
                <c:pt idx="83">
                  <c:v>1.3202382999999999E-3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6.1450869999999996E-3</c:v>
                </c:pt>
                <c:pt idx="88">
                  <c:v>1.756928E-2</c:v>
                </c:pt>
                <c:pt idx="89">
                  <c:v>2.7223196000000002E-2</c:v>
                </c:pt>
                <c:pt idx="90">
                  <c:v>3.3654080000000003E-2</c:v>
                </c:pt>
                <c:pt idx="91">
                  <c:v>3.6904063000000001E-2</c:v>
                </c:pt>
                <c:pt idx="92">
                  <c:v>3.6428448000000002E-2</c:v>
                </c:pt>
                <c:pt idx="93">
                  <c:v>3.4283765000000001E-2</c:v>
                </c:pt>
                <c:pt idx="94">
                  <c:v>3.1530414E-2</c:v>
                </c:pt>
                <c:pt idx="95">
                  <c:v>2.8207380000000001E-2</c:v>
                </c:pt>
                <c:pt idx="96">
                  <c:v>2.7707826000000001E-2</c:v>
                </c:pt>
                <c:pt idx="97">
                  <c:v>2.8827155E-2</c:v>
                </c:pt>
                <c:pt idx="98">
                  <c:v>3.0587064000000001E-2</c:v>
                </c:pt>
                <c:pt idx="99">
                  <c:v>3.2478668000000002E-2</c:v>
                </c:pt>
                <c:pt idx="100">
                  <c:v>3.4431784999999999E-2</c:v>
                </c:pt>
                <c:pt idx="101">
                  <c:v>3.5076395000000003E-2</c:v>
                </c:pt>
                <c:pt idx="102">
                  <c:v>3.5148993000000003E-2</c:v>
                </c:pt>
                <c:pt idx="103">
                  <c:v>3.4878729999999997E-2</c:v>
                </c:pt>
                <c:pt idx="104">
                  <c:v>3.3378534000000001E-2</c:v>
                </c:pt>
                <c:pt idx="105">
                  <c:v>3.074474E-2</c:v>
                </c:pt>
                <c:pt idx="106">
                  <c:v>2.6968184999999999E-2</c:v>
                </c:pt>
                <c:pt idx="107">
                  <c:v>2.2712586E-2</c:v>
                </c:pt>
                <c:pt idx="108">
                  <c:v>1.7096956999999999E-2</c:v>
                </c:pt>
                <c:pt idx="109">
                  <c:v>1.08344555E-2</c:v>
                </c:pt>
                <c:pt idx="110">
                  <c:v>4.5802033999999998E-3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5A42-420D-86F0-1E43161A6CA9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[5]Sheet1!$D$339:$DT$339</c:f>
              <c:numCache>
                <c:formatCode>General</c:formatCode>
                <c:ptCount val="121"/>
                <c:pt idx="0">
                  <c:v>4.2721189999999996E-3</c:v>
                </c:pt>
                <c:pt idx="1">
                  <c:v>3.6992796E-3</c:v>
                </c:pt>
                <c:pt idx="2">
                  <c:v>5.059427E-3</c:v>
                </c:pt>
                <c:pt idx="3">
                  <c:v>5.4287192999999999E-3</c:v>
                </c:pt>
                <c:pt idx="4">
                  <c:v>5.6110913999999996E-3</c:v>
                </c:pt>
                <c:pt idx="5">
                  <c:v>6.7951060000000004E-3</c:v>
                </c:pt>
                <c:pt idx="6">
                  <c:v>9.0599805000000002E-3</c:v>
                </c:pt>
                <c:pt idx="7">
                  <c:v>1.0715818E-2</c:v>
                </c:pt>
                <c:pt idx="8">
                  <c:v>9.1220109999999993E-3</c:v>
                </c:pt>
                <c:pt idx="9">
                  <c:v>3.8054995000000001E-3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1.7655183000000001E-3</c:v>
                </c:pt>
                <c:pt idx="15">
                  <c:v>7.460838E-3</c:v>
                </c:pt>
                <c:pt idx="16">
                  <c:v>1.1401118999999999E-2</c:v>
                </c:pt>
                <c:pt idx="17">
                  <c:v>1.0862458E-2</c:v>
                </c:pt>
                <c:pt idx="18">
                  <c:v>6.3839867000000002E-3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5.9966120000000001E-3</c:v>
                </c:pt>
                <c:pt idx="27">
                  <c:v>1.1393627999999999E-2</c:v>
                </c:pt>
                <c:pt idx="28">
                  <c:v>1.5972625000000001E-2</c:v>
                </c:pt>
                <c:pt idx="29">
                  <c:v>1.9576567999999999E-2</c:v>
                </c:pt>
                <c:pt idx="30">
                  <c:v>2.3034187000000001E-2</c:v>
                </c:pt>
                <c:pt idx="31">
                  <c:v>2.6435495999999999E-2</c:v>
                </c:pt>
                <c:pt idx="32">
                  <c:v>2.945093E-2</c:v>
                </c:pt>
                <c:pt idx="33">
                  <c:v>3.3844220000000001E-2</c:v>
                </c:pt>
                <c:pt idx="34">
                  <c:v>3.9119420000000002E-2</c:v>
                </c:pt>
                <c:pt idx="35">
                  <c:v>4.4420800000000003E-2</c:v>
                </c:pt>
                <c:pt idx="36">
                  <c:v>4.7299279999999999E-2</c:v>
                </c:pt>
                <c:pt idx="37">
                  <c:v>4.6382239999999998E-2</c:v>
                </c:pt>
                <c:pt idx="38">
                  <c:v>4.199522E-2</c:v>
                </c:pt>
                <c:pt idx="39">
                  <c:v>3.5966992000000003E-2</c:v>
                </c:pt>
                <c:pt idx="40">
                  <c:v>2.9138185E-2</c:v>
                </c:pt>
                <c:pt idx="41">
                  <c:v>2.3627639999999998E-2</c:v>
                </c:pt>
                <c:pt idx="42">
                  <c:v>1.9896972999999998E-2</c:v>
                </c:pt>
                <c:pt idx="43">
                  <c:v>1.9660667999999999E-2</c:v>
                </c:pt>
                <c:pt idx="44">
                  <c:v>2.4011939999999999E-2</c:v>
                </c:pt>
                <c:pt idx="45">
                  <c:v>3.0618617000000001E-2</c:v>
                </c:pt>
                <c:pt idx="46">
                  <c:v>3.5698929999999997E-2</c:v>
                </c:pt>
                <c:pt idx="47">
                  <c:v>3.7011830000000003E-2</c:v>
                </c:pt>
                <c:pt idx="48">
                  <c:v>3.5833697999999997E-2</c:v>
                </c:pt>
                <c:pt idx="49">
                  <c:v>3.4832019999999998E-2</c:v>
                </c:pt>
                <c:pt idx="50">
                  <c:v>3.4794409999999998E-2</c:v>
                </c:pt>
                <c:pt idx="51">
                  <c:v>3.5549602999999999E-2</c:v>
                </c:pt>
                <c:pt idx="52">
                  <c:v>3.6001496000000001E-2</c:v>
                </c:pt>
                <c:pt idx="53">
                  <c:v>3.471892E-2</c:v>
                </c:pt>
                <c:pt idx="54">
                  <c:v>3.1619693999999997E-2</c:v>
                </c:pt>
                <c:pt idx="55">
                  <c:v>2.9597132000000002E-2</c:v>
                </c:pt>
                <c:pt idx="56">
                  <c:v>3.0547068E-2</c:v>
                </c:pt>
                <c:pt idx="57">
                  <c:v>3.6928511999999997E-2</c:v>
                </c:pt>
                <c:pt idx="58">
                  <c:v>4.6586796999999999E-2</c:v>
                </c:pt>
                <c:pt idx="59">
                  <c:v>5.4654830000000001E-2</c:v>
                </c:pt>
                <c:pt idx="60">
                  <c:v>5.7011284000000002E-2</c:v>
                </c:pt>
                <c:pt idx="61">
                  <c:v>5.5563084999999998E-2</c:v>
                </c:pt>
                <c:pt idx="62">
                  <c:v>5.3923270000000002E-2</c:v>
                </c:pt>
                <c:pt idx="63">
                  <c:v>5.359887E-2</c:v>
                </c:pt>
                <c:pt idx="64">
                  <c:v>5.1937289999999997E-2</c:v>
                </c:pt>
                <c:pt idx="65">
                  <c:v>4.7686600000000003E-2</c:v>
                </c:pt>
                <c:pt idx="66">
                  <c:v>4.5241616999999998E-2</c:v>
                </c:pt>
                <c:pt idx="67">
                  <c:v>4.9582454999999998E-2</c:v>
                </c:pt>
                <c:pt idx="68">
                  <c:v>5.8745079999999998E-2</c:v>
                </c:pt>
                <c:pt idx="69">
                  <c:v>6.3049644000000002E-2</c:v>
                </c:pt>
                <c:pt idx="70">
                  <c:v>5.5433389999999999E-2</c:v>
                </c:pt>
                <c:pt idx="71">
                  <c:v>3.7675823999999997E-2</c:v>
                </c:pt>
                <c:pt idx="72">
                  <c:v>1.9229652E-2</c:v>
                </c:pt>
                <c:pt idx="73">
                  <c:v>8.1669020000000002E-3</c:v>
                </c:pt>
                <c:pt idx="74">
                  <c:v>6.7225119999999999E-3</c:v>
                </c:pt>
                <c:pt idx="75">
                  <c:v>1.1297946E-2</c:v>
                </c:pt>
                <c:pt idx="76">
                  <c:v>1.7457401000000001E-2</c:v>
                </c:pt>
                <c:pt idx="77">
                  <c:v>2.1985696999999998E-2</c:v>
                </c:pt>
                <c:pt idx="78">
                  <c:v>2.4992103000000002E-2</c:v>
                </c:pt>
                <c:pt idx="79">
                  <c:v>2.6984637999999998E-2</c:v>
                </c:pt>
                <c:pt idx="80">
                  <c:v>2.6494347000000001E-2</c:v>
                </c:pt>
                <c:pt idx="81">
                  <c:v>2.1812254999999999E-2</c:v>
                </c:pt>
                <c:pt idx="82">
                  <c:v>1.2690567E-2</c:v>
                </c:pt>
                <c:pt idx="83">
                  <c:v>1.7717844999999999E-3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5.9359063999999996E-3</c:v>
                </c:pt>
                <c:pt idx="88">
                  <c:v>1.7394877999999999E-2</c:v>
                </c:pt>
                <c:pt idx="89">
                  <c:v>2.7114686999999998E-2</c:v>
                </c:pt>
                <c:pt idx="90">
                  <c:v>3.3597229999999999E-2</c:v>
                </c:pt>
                <c:pt idx="91">
                  <c:v>3.6849998000000002E-2</c:v>
                </c:pt>
                <c:pt idx="92">
                  <c:v>3.6326990000000003E-2</c:v>
                </c:pt>
                <c:pt idx="93">
                  <c:v>3.4108903000000003E-2</c:v>
                </c:pt>
                <c:pt idx="94">
                  <c:v>3.12734E-2</c:v>
                </c:pt>
                <c:pt idx="95">
                  <c:v>2.7880462000000002E-2</c:v>
                </c:pt>
                <c:pt idx="96">
                  <c:v>2.7328318000000001E-2</c:v>
                </c:pt>
                <c:pt idx="97">
                  <c:v>2.8433694999999998E-2</c:v>
                </c:pt>
                <c:pt idx="98">
                  <c:v>3.0205261000000001E-2</c:v>
                </c:pt>
                <c:pt idx="99">
                  <c:v>3.2137074000000002E-2</c:v>
                </c:pt>
                <c:pt idx="100">
                  <c:v>3.4157180000000002E-2</c:v>
                </c:pt>
                <c:pt idx="101">
                  <c:v>3.4883310000000001E-2</c:v>
                </c:pt>
                <c:pt idx="102">
                  <c:v>3.5044875000000003E-2</c:v>
                </c:pt>
                <c:pt idx="103">
                  <c:v>3.4874245999999998E-2</c:v>
                </c:pt>
                <c:pt idx="104">
                  <c:v>3.3469155E-2</c:v>
                </c:pt>
                <c:pt idx="105">
                  <c:v>3.0920679999999999E-2</c:v>
                </c:pt>
                <c:pt idx="106">
                  <c:v>2.7212647999999999E-2</c:v>
                </c:pt>
                <c:pt idx="107">
                  <c:v>2.3001686E-2</c:v>
                </c:pt>
                <c:pt idx="108">
                  <c:v>1.7401777E-2</c:v>
                </c:pt>
                <c:pt idx="109">
                  <c:v>1.1125667000000001E-2</c:v>
                </c:pt>
                <c:pt idx="110">
                  <c:v>4.8308264999999996E-3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5A42-420D-86F0-1E43161A6CA9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[5]Sheet1!$D$340:$DT$340</c:f>
              <c:numCache>
                <c:formatCode>General</c:formatCode>
                <c:ptCount val="121"/>
                <c:pt idx="0">
                  <c:v>4.3204688000000003E-3</c:v>
                </c:pt>
                <c:pt idx="1">
                  <c:v>3.8986604000000001E-3</c:v>
                </c:pt>
                <c:pt idx="2">
                  <c:v>5.5735754E-3</c:v>
                </c:pt>
                <c:pt idx="3">
                  <c:v>6.0683960000000002E-3</c:v>
                </c:pt>
                <c:pt idx="4">
                  <c:v>6.064725E-3</c:v>
                </c:pt>
                <c:pt idx="5">
                  <c:v>6.7964039999999998E-3</c:v>
                </c:pt>
                <c:pt idx="6">
                  <c:v>8.6636620000000008E-3</c:v>
                </c:pt>
                <c:pt idx="7">
                  <c:v>1.0212614E-2</c:v>
                </c:pt>
                <c:pt idx="8">
                  <c:v>8.8511030000000008E-3</c:v>
                </c:pt>
                <c:pt idx="9">
                  <c:v>3.9498852999999999E-3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1.6288188E-3</c:v>
                </c:pt>
                <c:pt idx="15">
                  <c:v>7.1565149999999996E-3</c:v>
                </c:pt>
                <c:pt idx="16">
                  <c:v>1.10894935E-2</c:v>
                </c:pt>
                <c:pt idx="17">
                  <c:v>1.065776E-2</c:v>
                </c:pt>
                <c:pt idx="18">
                  <c:v>6.2932040000000002E-3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6.219741E-3</c:v>
                </c:pt>
                <c:pt idx="27">
                  <c:v>1.159222E-2</c:v>
                </c:pt>
                <c:pt idx="28">
                  <c:v>1.622726E-2</c:v>
                </c:pt>
                <c:pt idx="29">
                  <c:v>1.9923719999999999E-2</c:v>
                </c:pt>
                <c:pt idx="30">
                  <c:v>2.3400710000000002E-2</c:v>
                </c:pt>
                <c:pt idx="31">
                  <c:v>2.6662190999999998E-2</c:v>
                </c:pt>
                <c:pt idx="32">
                  <c:v>2.9420745000000002E-2</c:v>
                </c:pt>
                <c:pt idx="33">
                  <c:v>3.354998E-2</c:v>
                </c:pt>
                <c:pt idx="34">
                  <c:v>3.8724790000000002E-2</c:v>
                </c:pt>
                <c:pt idx="35">
                  <c:v>4.4070070000000003E-2</c:v>
                </c:pt>
                <c:pt idx="36">
                  <c:v>4.7036151999999998E-2</c:v>
                </c:pt>
                <c:pt idx="37">
                  <c:v>4.6169219999999997E-2</c:v>
                </c:pt>
                <c:pt idx="38">
                  <c:v>4.1822497E-2</c:v>
                </c:pt>
                <c:pt idx="39">
                  <c:v>3.5939409999999998E-2</c:v>
                </c:pt>
                <c:pt idx="40">
                  <c:v>2.9399103999999999E-2</c:v>
                </c:pt>
                <c:pt idx="41">
                  <c:v>2.4158351000000002E-2</c:v>
                </c:pt>
                <c:pt idx="42">
                  <c:v>2.0568785999999999E-2</c:v>
                </c:pt>
                <c:pt idx="43">
                  <c:v>2.0286024E-2</c:v>
                </c:pt>
                <c:pt idx="44">
                  <c:v>2.4446587999999998E-2</c:v>
                </c:pt>
                <c:pt idx="45">
                  <c:v>3.0818999999999999E-2</c:v>
                </c:pt>
                <c:pt idx="46">
                  <c:v>3.5713790000000002E-2</c:v>
                </c:pt>
                <c:pt idx="47">
                  <c:v>3.6957916E-2</c:v>
                </c:pt>
                <c:pt idx="48">
                  <c:v>3.5831330000000002E-2</c:v>
                </c:pt>
                <c:pt idx="49">
                  <c:v>3.4981976999999997E-2</c:v>
                </c:pt>
                <c:pt idx="50">
                  <c:v>3.5111855999999997E-2</c:v>
                </c:pt>
                <c:pt idx="51">
                  <c:v>3.5977120000000001E-2</c:v>
                </c:pt>
                <c:pt idx="52">
                  <c:v>3.6429280000000001E-2</c:v>
                </c:pt>
                <c:pt idx="53">
                  <c:v>3.4979623000000001E-2</c:v>
                </c:pt>
                <c:pt idx="54">
                  <c:v>3.1573676000000002E-2</c:v>
                </c:pt>
                <c:pt idx="55">
                  <c:v>2.9242225E-2</c:v>
                </c:pt>
                <c:pt idx="56">
                  <c:v>3.0027545999999999E-2</c:v>
                </c:pt>
                <c:pt idx="57">
                  <c:v>3.6420914999999998E-2</c:v>
                </c:pt>
                <c:pt idx="58">
                  <c:v>4.6267755000000001E-2</c:v>
                </c:pt>
                <c:pt idx="59">
                  <c:v>5.4632050000000001E-2</c:v>
                </c:pt>
                <c:pt idx="60">
                  <c:v>5.7301033000000001E-2</c:v>
                </c:pt>
                <c:pt idx="61">
                  <c:v>5.6052274999999999E-2</c:v>
                </c:pt>
                <c:pt idx="62">
                  <c:v>5.4423609999999997E-2</c:v>
                </c:pt>
                <c:pt idx="63">
                  <c:v>5.3968490000000001E-2</c:v>
                </c:pt>
                <c:pt idx="64">
                  <c:v>5.2138202000000002E-2</c:v>
                </c:pt>
                <c:pt idx="65">
                  <c:v>4.7737710000000003E-2</c:v>
                </c:pt>
                <c:pt idx="66">
                  <c:v>4.5106325000000003E-2</c:v>
                </c:pt>
                <c:pt idx="67">
                  <c:v>4.9173515000000001E-2</c:v>
                </c:pt>
                <c:pt idx="68">
                  <c:v>5.8066748000000001E-2</c:v>
                </c:pt>
                <c:pt idx="69">
                  <c:v>6.2298473E-2</c:v>
                </c:pt>
                <c:pt idx="70">
                  <c:v>5.4910309999999997E-2</c:v>
                </c:pt>
                <c:pt idx="71">
                  <c:v>3.7588669999999998E-2</c:v>
                </c:pt>
                <c:pt idx="72">
                  <c:v>1.9536484E-2</c:v>
                </c:pt>
                <c:pt idx="73">
                  <c:v>8.6394669999999996E-3</c:v>
                </c:pt>
                <c:pt idx="74">
                  <c:v>7.0995939999999999E-3</c:v>
                </c:pt>
                <c:pt idx="75">
                  <c:v>1.1458134E-2</c:v>
                </c:pt>
                <c:pt idx="76">
                  <c:v>1.7464902000000001E-2</c:v>
                </c:pt>
                <c:pt idx="77">
                  <c:v>2.2007440999999999E-2</c:v>
                </c:pt>
                <c:pt idx="78">
                  <c:v>2.5143161000000001E-2</c:v>
                </c:pt>
                <c:pt idx="79">
                  <c:v>2.7228235999999999E-2</c:v>
                </c:pt>
                <c:pt idx="80">
                  <c:v>2.6700204000000002E-2</c:v>
                </c:pt>
                <c:pt idx="81">
                  <c:v>2.1855708000000001E-2</c:v>
                </c:pt>
                <c:pt idx="82">
                  <c:v>1.2535084E-2</c:v>
                </c:pt>
                <c:pt idx="83">
                  <c:v>1.4655931999999999E-3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5.4647782999999997E-3</c:v>
                </c:pt>
                <c:pt idx="88">
                  <c:v>1.7045294999999999E-2</c:v>
                </c:pt>
                <c:pt idx="89">
                  <c:v>2.6998241999999999E-2</c:v>
                </c:pt>
                <c:pt idx="90">
                  <c:v>3.3804830000000001E-2</c:v>
                </c:pt>
                <c:pt idx="91">
                  <c:v>3.7317898000000002E-2</c:v>
                </c:pt>
                <c:pt idx="92">
                  <c:v>3.6933540000000001E-2</c:v>
                </c:pt>
                <c:pt idx="93">
                  <c:v>3.477247E-2</c:v>
                </c:pt>
                <c:pt idx="94">
                  <c:v>3.1959460000000002E-2</c:v>
                </c:pt>
                <c:pt idx="95">
                  <c:v>2.8546222E-2</c:v>
                </c:pt>
                <c:pt idx="96">
                  <c:v>2.7961667999999999E-2</c:v>
                </c:pt>
                <c:pt idx="97">
                  <c:v>2.9001599999999999E-2</c:v>
                </c:pt>
                <c:pt idx="98">
                  <c:v>3.0676777999999998E-2</c:v>
                </c:pt>
                <c:pt idx="99">
                  <c:v>3.2488137E-2</c:v>
                </c:pt>
                <c:pt idx="100">
                  <c:v>3.4371193000000001E-2</c:v>
                </c:pt>
                <c:pt idx="101">
                  <c:v>3.4999557000000001E-2</c:v>
                </c:pt>
                <c:pt idx="102">
                  <c:v>3.5016853000000001E-2</c:v>
                </c:pt>
                <c:pt idx="103">
                  <c:v>3.4717551999999999E-2</c:v>
                </c:pt>
                <c:pt idx="104">
                  <c:v>3.3210218E-2</c:v>
                </c:pt>
                <c:pt idx="105">
                  <c:v>3.0588150000000001E-2</c:v>
                </c:pt>
                <c:pt idx="106">
                  <c:v>2.6835141999999999E-2</c:v>
                </c:pt>
                <c:pt idx="107">
                  <c:v>2.2575497999999999E-2</c:v>
                </c:pt>
                <c:pt idx="108">
                  <c:v>1.6997122999999999E-2</c:v>
                </c:pt>
                <c:pt idx="109">
                  <c:v>1.0760552E-2</c:v>
                </c:pt>
                <c:pt idx="110">
                  <c:v>4.5152350000000003E-3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5A42-420D-86F0-1E43161A6CA9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[5]Sheet1!$D$341:$DT$341</c:f>
              <c:numCache>
                <c:formatCode>General</c:formatCode>
                <c:ptCount val="121"/>
                <c:pt idx="0">
                  <c:v>4.8326280000000003E-3</c:v>
                </c:pt>
                <c:pt idx="1">
                  <c:v>4.1911112999999996E-3</c:v>
                </c:pt>
                <c:pt idx="2">
                  <c:v>5.5717240000000001E-3</c:v>
                </c:pt>
                <c:pt idx="3">
                  <c:v>5.7059032999999997E-3</c:v>
                </c:pt>
                <c:pt idx="4">
                  <c:v>5.6743113999999997E-3</c:v>
                </c:pt>
                <c:pt idx="5">
                  <c:v>6.6491244000000003E-3</c:v>
                </c:pt>
                <c:pt idx="6">
                  <c:v>8.79278E-3</c:v>
                </c:pt>
                <c:pt idx="7">
                  <c:v>1.0492899999999999E-2</c:v>
                </c:pt>
                <c:pt idx="8">
                  <c:v>9.1149109999999998E-3</c:v>
                </c:pt>
                <c:pt idx="9">
                  <c:v>4.0729473999999996E-3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1.5610289E-3</c:v>
                </c:pt>
                <c:pt idx="15">
                  <c:v>7.2408170000000001E-3</c:v>
                </c:pt>
                <c:pt idx="16">
                  <c:v>1.1317871E-2</c:v>
                </c:pt>
                <c:pt idx="17">
                  <c:v>1.0916700999999999E-2</c:v>
                </c:pt>
                <c:pt idx="18">
                  <c:v>6.4748990000000001E-3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5.9251479999999999E-3</c:v>
                </c:pt>
                <c:pt idx="27">
                  <c:v>1.1230510000000001E-2</c:v>
                </c:pt>
                <c:pt idx="28">
                  <c:v>1.5847090000000001E-2</c:v>
                </c:pt>
                <c:pt idx="29">
                  <c:v>1.9556799999999999E-2</c:v>
                </c:pt>
                <c:pt idx="30">
                  <c:v>2.3078947999999998E-2</c:v>
                </c:pt>
                <c:pt idx="31">
                  <c:v>2.6438937999999999E-2</c:v>
                </c:pt>
                <c:pt idx="32">
                  <c:v>2.9384997E-2</c:v>
                </c:pt>
                <c:pt idx="33">
                  <c:v>3.3769812000000003E-2</c:v>
                </c:pt>
                <c:pt idx="34">
                  <c:v>3.9163786999999999E-2</c:v>
                </c:pt>
                <c:pt idx="35">
                  <c:v>4.4631514999999997E-2</c:v>
                </c:pt>
                <c:pt idx="36">
                  <c:v>4.7611773000000003E-2</c:v>
                </c:pt>
                <c:pt idx="37">
                  <c:v>4.6690955999999999E-2</c:v>
                </c:pt>
                <c:pt idx="38">
                  <c:v>4.2229913000000001E-2</c:v>
                </c:pt>
                <c:pt idx="39">
                  <c:v>3.6163439999999998E-2</c:v>
                </c:pt>
                <c:pt idx="40">
                  <c:v>2.9425963999999999E-2</c:v>
                </c:pt>
                <c:pt idx="41">
                  <c:v>2.4039801E-2</c:v>
                </c:pt>
                <c:pt idx="42">
                  <c:v>2.0426415E-2</c:v>
                </c:pt>
                <c:pt idx="43">
                  <c:v>2.0220452999999999E-2</c:v>
                </c:pt>
                <c:pt idx="44">
                  <c:v>2.4473526999999998E-2</c:v>
                </c:pt>
                <c:pt idx="45">
                  <c:v>3.0880217000000001E-2</c:v>
                </c:pt>
                <c:pt idx="46">
                  <c:v>3.5723499999999998E-2</c:v>
                </c:pt>
                <c:pt idx="47">
                  <c:v>3.6872502000000001E-2</c:v>
                </c:pt>
                <c:pt idx="48">
                  <c:v>3.5683989999999999E-2</c:v>
                </c:pt>
                <c:pt idx="49">
                  <c:v>3.481745E-2</c:v>
                </c:pt>
                <c:pt idx="50">
                  <c:v>3.492634E-2</c:v>
                </c:pt>
                <c:pt idx="51">
                  <c:v>3.5729184999999997E-2</c:v>
                </c:pt>
                <c:pt idx="52">
                  <c:v>3.611607E-2</c:v>
                </c:pt>
                <c:pt idx="53">
                  <c:v>3.4703642E-2</c:v>
                </c:pt>
                <c:pt idx="54">
                  <c:v>3.1447005E-2</c:v>
                </c:pt>
                <c:pt idx="55">
                  <c:v>2.9283470999999998E-2</c:v>
                </c:pt>
                <c:pt idx="56">
                  <c:v>3.0154409E-2</c:v>
                </c:pt>
                <c:pt idx="57">
                  <c:v>3.6564566E-2</c:v>
                </c:pt>
                <c:pt idx="58">
                  <c:v>4.6408378E-2</c:v>
                </c:pt>
                <c:pt idx="59">
                  <c:v>5.4773570000000001E-2</c:v>
                </c:pt>
                <c:pt idx="60">
                  <c:v>5.7403583000000001E-2</c:v>
                </c:pt>
                <c:pt idx="61">
                  <c:v>5.6054197E-2</c:v>
                </c:pt>
                <c:pt idx="62">
                  <c:v>5.4289787999999999E-2</c:v>
                </c:pt>
                <c:pt idx="63">
                  <c:v>5.3729291999999998E-2</c:v>
                </c:pt>
                <c:pt idx="64">
                  <c:v>5.1857118000000001E-2</c:v>
                </c:pt>
                <c:pt idx="65">
                  <c:v>4.7496512999999997E-2</c:v>
                </c:pt>
                <c:pt idx="66">
                  <c:v>4.5008560000000003E-2</c:v>
                </c:pt>
                <c:pt idx="67">
                  <c:v>4.9358132999999998E-2</c:v>
                </c:pt>
                <c:pt idx="68">
                  <c:v>5.8627593999999998E-2</c:v>
                </c:pt>
                <c:pt idx="69">
                  <c:v>6.3140520000000006E-2</c:v>
                </c:pt>
                <c:pt idx="70">
                  <c:v>5.5713407999999999E-2</c:v>
                </c:pt>
                <c:pt idx="71">
                  <c:v>3.7946220000000003E-2</c:v>
                </c:pt>
                <c:pt idx="72">
                  <c:v>1.9244047E-2</c:v>
                </c:pt>
                <c:pt idx="73">
                  <c:v>7.8536470000000001E-3</c:v>
                </c:pt>
                <c:pt idx="74">
                  <c:v>6.2902634999999997E-3</c:v>
                </c:pt>
                <c:pt idx="75">
                  <c:v>1.1086598E-2</c:v>
                </c:pt>
                <c:pt idx="76">
                  <c:v>1.7667696E-2</c:v>
                </c:pt>
                <c:pt idx="77">
                  <c:v>2.253923E-2</c:v>
                </c:pt>
                <c:pt idx="78">
                  <c:v>2.5604124999999998E-2</c:v>
                </c:pt>
                <c:pt idx="79">
                  <c:v>2.7341427000000001E-2</c:v>
                </c:pt>
                <c:pt idx="80">
                  <c:v>2.6441916999999999E-2</c:v>
                </c:pt>
                <c:pt idx="81">
                  <c:v>2.1395661E-2</c:v>
                </c:pt>
                <c:pt idx="82">
                  <c:v>1.2076847999999999E-2</c:v>
                </c:pt>
                <c:pt idx="83">
                  <c:v>1.1358416000000001E-3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5.6523789999999999E-3</c:v>
                </c:pt>
                <c:pt idx="88">
                  <c:v>1.7226347999999999E-2</c:v>
                </c:pt>
                <c:pt idx="89">
                  <c:v>2.7128499E-2</c:v>
                </c:pt>
                <c:pt idx="90">
                  <c:v>3.3855546E-2</c:v>
                </c:pt>
                <c:pt idx="91">
                  <c:v>3.7336296999999997E-2</c:v>
                </c:pt>
                <c:pt idx="92">
                  <c:v>3.6949080000000002E-2</c:v>
                </c:pt>
                <c:pt idx="93">
                  <c:v>3.4786615999999999E-2</c:v>
                </c:pt>
                <c:pt idx="94">
                  <c:v>3.1931657000000002E-2</c:v>
                </c:pt>
                <c:pt idx="95">
                  <c:v>2.8426360000000001E-2</c:v>
                </c:pt>
                <c:pt idx="96">
                  <c:v>2.7702153E-2</c:v>
                </c:pt>
                <c:pt idx="97">
                  <c:v>2.8619810999999998E-2</c:v>
                </c:pt>
                <c:pt idx="98">
                  <c:v>3.0221420999999998E-2</c:v>
                </c:pt>
                <c:pt idx="99">
                  <c:v>3.2024749999999998E-2</c:v>
                </c:pt>
                <c:pt idx="100">
                  <c:v>3.3964029999999999E-2</c:v>
                </c:pt>
                <c:pt idx="101">
                  <c:v>3.4685630000000002E-2</c:v>
                </c:pt>
                <c:pt idx="102">
                  <c:v>3.4819280000000001E-2</c:v>
                </c:pt>
                <c:pt idx="103">
                  <c:v>3.4658359999999999E-2</c:v>
                </c:pt>
                <c:pt idx="104">
                  <c:v>3.3279266000000002E-2</c:v>
                </c:pt>
                <c:pt idx="105">
                  <c:v>3.0762604999999998E-2</c:v>
                </c:pt>
                <c:pt idx="106">
                  <c:v>2.7088767E-2</c:v>
                </c:pt>
                <c:pt idx="107">
                  <c:v>2.2872650000000001E-2</c:v>
                </c:pt>
                <c:pt idx="108">
                  <c:v>1.7304641999999999E-2</c:v>
                </c:pt>
                <c:pt idx="109">
                  <c:v>1.1045487999999999E-2</c:v>
                </c:pt>
                <c:pt idx="110">
                  <c:v>4.7568986000000001E-3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5A42-420D-86F0-1E43161A6CA9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[5]Sheet1!$D$342:$DT$342</c:f>
              <c:numCache>
                <c:formatCode>General</c:formatCode>
                <c:ptCount val="121"/>
                <c:pt idx="0">
                  <c:v>4.5246313999999996E-3</c:v>
                </c:pt>
                <c:pt idx="1">
                  <c:v>4.0687346000000003E-3</c:v>
                </c:pt>
                <c:pt idx="2">
                  <c:v>5.6765679999999999E-3</c:v>
                </c:pt>
                <c:pt idx="3">
                  <c:v>6.0613346E-3</c:v>
                </c:pt>
                <c:pt idx="4">
                  <c:v>6.0128793000000002E-3</c:v>
                </c:pt>
                <c:pt idx="5">
                  <c:v>6.7795579999999998E-3</c:v>
                </c:pt>
                <c:pt idx="6">
                  <c:v>8.6329319999999994E-3</c:v>
                </c:pt>
                <c:pt idx="7">
                  <c:v>1.0106347999999999E-2</c:v>
                </c:pt>
                <c:pt idx="8">
                  <c:v>8.5851215000000008E-3</c:v>
                </c:pt>
                <c:pt idx="9">
                  <c:v>3.5267430000000002E-3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2.0625282000000002E-3</c:v>
                </c:pt>
                <c:pt idx="15">
                  <c:v>7.7476035999999998E-3</c:v>
                </c:pt>
                <c:pt idx="16">
                  <c:v>1.1713137E-2</c:v>
                </c:pt>
                <c:pt idx="17">
                  <c:v>1.1159944999999999E-2</c:v>
                </c:pt>
                <c:pt idx="18">
                  <c:v>6.5691513000000002E-3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6.1417829999999996E-3</c:v>
                </c:pt>
                <c:pt idx="27">
                  <c:v>1.1594381000000001E-2</c:v>
                </c:pt>
                <c:pt idx="28">
                  <c:v>1.6231420999999999E-2</c:v>
                </c:pt>
                <c:pt idx="29">
                  <c:v>1.9826574E-2</c:v>
                </c:pt>
                <c:pt idx="30">
                  <c:v>2.3199119000000001E-2</c:v>
                </c:pt>
                <c:pt idx="31">
                  <c:v>2.6435131000000001E-2</c:v>
                </c:pt>
                <c:pt idx="32">
                  <c:v>2.9279877999999999E-2</c:v>
                </c:pt>
                <c:pt idx="33">
                  <c:v>3.3585757000000001E-2</c:v>
                </c:pt>
                <c:pt idx="34">
                  <c:v>3.892176E-2</c:v>
                </c:pt>
                <c:pt idx="35">
                  <c:v>4.4376735E-2</c:v>
                </c:pt>
                <c:pt idx="36">
                  <c:v>4.7415239999999997E-2</c:v>
                </c:pt>
                <c:pt idx="37">
                  <c:v>4.6649246999999998E-2</c:v>
                </c:pt>
                <c:pt idx="38">
                  <c:v>4.235245E-2</c:v>
                </c:pt>
                <c:pt idx="39">
                  <c:v>3.6362663000000003E-2</c:v>
                </c:pt>
                <c:pt idx="40">
                  <c:v>2.9555788E-2</c:v>
                </c:pt>
                <c:pt idx="41">
                  <c:v>2.3997568E-2</c:v>
                </c:pt>
                <c:pt idx="42">
                  <c:v>2.0239217E-2</c:v>
                </c:pt>
                <c:pt idx="43">
                  <c:v>1.9997358E-2</c:v>
                </c:pt>
                <c:pt idx="44">
                  <c:v>2.4341597999999999E-2</c:v>
                </c:pt>
                <c:pt idx="45">
                  <c:v>3.0892478000000001E-2</c:v>
                </c:pt>
                <c:pt idx="46">
                  <c:v>3.5865553000000001E-2</c:v>
                </c:pt>
                <c:pt idx="47">
                  <c:v>3.7087839999999997E-2</c:v>
                </c:pt>
                <c:pt idx="48">
                  <c:v>3.587415E-2</c:v>
                </c:pt>
                <c:pt idx="49">
                  <c:v>3.4944086999999999E-2</c:v>
                </c:pt>
                <c:pt idx="50">
                  <c:v>3.4988752999999997E-2</c:v>
                </c:pt>
                <c:pt idx="51">
                  <c:v>3.5794523000000002E-2</c:v>
                </c:pt>
                <c:pt idx="52">
                  <c:v>3.6182787000000001E-2</c:v>
                </c:pt>
                <c:pt idx="53">
                  <c:v>3.4685962000000001E-2</c:v>
                </c:pt>
                <c:pt idx="54">
                  <c:v>3.1260226000000002E-2</c:v>
                </c:pt>
                <c:pt idx="55">
                  <c:v>2.8924357000000001E-2</c:v>
                </c:pt>
                <c:pt idx="56">
                  <c:v>2.9704524E-2</c:v>
                </c:pt>
                <c:pt idx="57">
                  <c:v>3.6120273000000001E-2</c:v>
                </c:pt>
                <c:pt idx="58">
                  <c:v>4.5986014999999998E-2</c:v>
                </c:pt>
                <c:pt idx="59">
                  <c:v>5.4325539999999999E-2</c:v>
                </c:pt>
                <c:pt idx="60">
                  <c:v>5.6930627999999997E-2</c:v>
                </c:pt>
                <c:pt idx="61">
                  <c:v>5.5635173000000003E-2</c:v>
                </c:pt>
                <c:pt idx="62">
                  <c:v>5.4040690000000002E-2</c:v>
                </c:pt>
                <c:pt idx="63">
                  <c:v>5.3693360000000002E-2</c:v>
                </c:pt>
                <c:pt idx="64">
                  <c:v>5.1986671999999998E-2</c:v>
                </c:pt>
                <c:pt idx="65">
                  <c:v>4.7678209999999999E-2</c:v>
                </c:pt>
                <c:pt idx="66">
                  <c:v>4.5161094999999998E-2</c:v>
                </c:pt>
                <c:pt idx="67">
                  <c:v>4.9431290000000003E-2</c:v>
                </c:pt>
                <c:pt idx="68">
                  <c:v>5.8554693999999997E-2</c:v>
                </c:pt>
                <c:pt idx="69">
                  <c:v>6.2860966000000004E-2</c:v>
                </c:pt>
                <c:pt idx="70">
                  <c:v>5.5231992000000001E-2</c:v>
                </c:pt>
                <c:pt idx="71">
                  <c:v>3.7417590000000001E-2</c:v>
                </c:pt>
                <c:pt idx="72">
                  <c:v>1.8933095E-2</c:v>
                </c:pt>
                <c:pt idx="73">
                  <c:v>7.9749390000000003E-3</c:v>
                </c:pt>
                <c:pt idx="74">
                  <c:v>6.8466313999999999E-3</c:v>
                </c:pt>
                <c:pt idx="75">
                  <c:v>1.1840709499999999E-2</c:v>
                </c:pt>
                <c:pt idx="76">
                  <c:v>1.8296600999999999E-2</c:v>
                </c:pt>
                <c:pt idx="77">
                  <c:v>2.2836879000000001E-2</c:v>
                </c:pt>
                <c:pt idx="78">
                  <c:v>2.5579944E-2</c:v>
                </c:pt>
                <c:pt idx="79">
                  <c:v>2.7140131000000001E-2</c:v>
                </c:pt>
                <c:pt idx="80">
                  <c:v>2.6182784000000001E-2</c:v>
                </c:pt>
                <c:pt idx="81">
                  <c:v>2.1118939999999999E-2</c:v>
                </c:pt>
                <c:pt idx="82">
                  <c:v>1.1793076E-2</c:v>
                </c:pt>
                <c:pt idx="83">
                  <c:v>8.7900000000000001E-4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5.9942105000000004E-3</c:v>
                </c:pt>
                <c:pt idx="88">
                  <c:v>1.7633477000000002E-2</c:v>
                </c:pt>
                <c:pt idx="89">
                  <c:v>2.7499567999999999E-2</c:v>
                </c:pt>
                <c:pt idx="90">
                  <c:v>3.4095930000000003E-2</c:v>
                </c:pt>
                <c:pt idx="91">
                  <c:v>3.7352330000000003E-2</c:v>
                </c:pt>
                <c:pt idx="92">
                  <c:v>3.6720544000000001E-2</c:v>
                </c:pt>
                <c:pt idx="93">
                  <c:v>3.4359828000000002E-2</c:v>
                </c:pt>
                <c:pt idx="94">
                  <c:v>3.1405937000000002E-2</c:v>
                </c:pt>
                <c:pt idx="95">
                  <c:v>2.7944549999999999E-2</c:v>
                </c:pt>
                <c:pt idx="96">
                  <c:v>2.7388223999999999E-2</c:v>
                </c:pt>
                <c:pt idx="97">
                  <c:v>2.8529998000000001E-2</c:v>
                </c:pt>
                <c:pt idx="98">
                  <c:v>3.0356573000000001E-2</c:v>
                </c:pt>
                <c:pt idx="99">
                  <c:v>3.2323207999999999E-2</c:v>
                </c:pt>
                <c:pt idx="100">
                  <c:v>3.4326669999999997E-2</c:v>
                </c:pt>
                <c:pt idx="101">
                  <c:v>3.4992926000000001E-2</c:v>
                </c:pt>
                <c:pt idx="102">
                  <c:v>3.506633E-2</c:v>
                </c:pt>
                <c:pt idx="103">
                  <c:v>3.4788960000000001E-2</c:v>
                </c:pt>
                <c:pt idx="104">
                  <c:v>3.3272777000000003E-2</c:v>
                </c:pt>
                <c:pt idx="105">
                  <c:v>3.0619215000000002E-2</c:v>
                </c:pt>
                <c:pt idx="106">
                  <c:v>2.6818722E-2</c:v>
                </c:pt>
                <c:pt idx="107">
                  <c:v>2.250928E-2</c:v>
                </c:pt>
                <c:pt idx="108">
                  <c:v>1.686468E-2</c:v>
                </c:pt>
                <c:pt idx="109">
                  <c:v>1.0569591999999999E-2</c:v>
                </c:pt>
                <c:pt idx="110">
                  <c:v>4.2872294000000002E-3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5A42-420D-86F0-1E43161A6CA9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[5]Sheet1!$D$343:$DT$343</c:f>
              <c:numCache>
                <c:formatCode>General</c:formatCode>
                <c:ptCount val="121"/>
                <c:pt idx="0">
                  <c:v>4.8515349999999997E-3</c:v>
                </c:pt>
                <c:pt idx="1">
                  <c:v>4.1573549999999997E-3</c:v>
                </c:pt>
                <c:pt idx="2">
                  <c:v>5.4170405000000003E-3</c:v>
                </c:pt>
                <c:pt idx="3">
                  <c:v>5.4968339999999999E-3</c:v>
                </c:pt>
                <c:pt idx="4">
                  <c:v>5.3324829999999998E-3</c:v>
                </c:pt>
                <c:pt idx="5">
                  <c:v>6.2407870000000002E-3</c:v>
                </c:pt>
                <c:pt idx="6">
                  <c:v>8.4913049999999993E-3</c:v>
                </c:pt>
                <c:pt idx="7">
                  <c:v>1.0500976E-2</c:v>
                </c:pt>
                <c:pt idx="8">
                  <c:v>9.4279529999999993E-3</c:v>
                </c:pt>
                <c:pt idx="9">
                  <c:v>4.5145890000000003E-3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1.5734701E-3</c:v>
                </c:pt>
                <c:pt idx="15">
                  <c:v>7.2148380000000003E-3</c:v>
                </c:pt>
                <c:pt idx="16">
                  <c:v>1.1215493999999999E-2</c:v>
                </c:pt>
                <c:pt idx="17">
                  <c:v>1.0768702E-2</c:v>
                </c:pt>
                <c:pt idx="18">
                  <c:v>6.3331100000000003E-3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6.0569485999999997E-3</c:v>
                </c:pt>
                <c:pt idx="27">
                  <c:v>1.1617979000000001E-2</c:v>
                </c:pt>
                <c:pt idx="28">
                  <c:v>1.6385460000000001E-2</c:v>
                </c:pt>
                <c:pt idx="29">
                  <c:v>2.0082510000000001E-2</c:v>
                </c:pt>
                <c:pt idx="30">
                  <c:v>2.3459509E-2</c:v>
                </c:pt>
                <c:pt idx="31">
                  <c:v>2.6637184000000001E-2</c:v>
                </c:pt>
                <c:pt idx="32">
                  <c:v>2.9412088999999999E-2</c:v>
                </c:pt>
                <c:pt idx="33">
                  <c:v>3.3631585999999998E-2</c:v>
                </c:pt>
                <c:pt idx="34">
                  <c:v>3.8837440000000001E-2</c:v>
                </c:pt>
                <c:pt idx="35">
                  <c:v>4.4178809999999999E-2</c:v>
                </c:pt>
                <c:pt idx="36">
                  <c:v>4.7171093999999997E-2</c:v>
                </c:pt>
                <c:pt idx="37">
                  <c:v>4.6428714000000003E-2</c:v>
                </c:pt>
                <c:pt idx="38">
                  <c:v>4.2208795E-2</c:v>
                </c:pt>
                <c:pt idx="39">
                  <c:v>3.6301545999999997E-2</c:v>
                </c:pt>
                <c:pt idx="40">
                  <c:v>2.9585514E-2</c:v>
                </c:pt>
                <c:pt idx="41">
                  <c:v>2.4119294999999999E-2</c:v>
                </c:pt>
                <c:pt idx="42">
                  <c:v>2.0368385999999999E-2</c:v>
                </c:pt>
                <c:pt idx="43">
                  <c:v>2.0039492999999999E-2</c:v>
                </c:pt>
                <c:pt idx="44">
                  <c:v>2.4247069E-2</c:v>
                </c:pt>
                <c:pt idx="45">
                  <c:v>3.0689069999999999E-2</c:v>
                </c:pt>
                <c:pt idx="46">
                  <c:v>3.5626515999999997E-2</c:v>
                </c:pt>
                <c:pt idx="47">
                  <c:v>3.6876819999999998E-2</c:v>
                </c:pt>
                <c:pt idx="48">
                  <c:v>3.5775639999999997E-2</c:v>
                </c:pt>
                <c:pt idx="49">
                  <c:v>3.5014370000000003E-2</c:v>
                </c:pt>
                <c:pt idx="50">
                  <c:v>3.5255566000000002E-2</c:v>
                </c:pt>
                <c:pt idx="51">
                  <c:v>3.6180999999999998E-2</c:v>
                </c:pt>
                <c:pt idx="52">
                  <c:v>3.6580656000000003E-2</c:v>
                </c:pt>
                <c:pt idx="53">
                  <c:v>3.5017699999999999E-2</c:v>
                </c:pt>
                <c:pt idx="54">
                  <c:v>3.1525437000000003E-2</c:v>
                </c:pt>
                <c:pt idx="55">
                  <c:v>2.9165996E-2</c:v>
                </c:pt>
                <c:pt idx="56">
                  <c:v>2.9921283999999999E-2</c:v>
                </c:pt>
                <c:pt idx="57">
                  <c:v>3.6266997000000002E-2</c:v>
                </c:pt>
                <c:pt idx="58">
                  <c:v>4.6034716000000003E-2</c:v>
                </c:pt>
                <c:pt idx="59">
                  <c:v>5.4304942000000002E-2</c:v>
                </c:pt>
                <c:pt idx="60">
                  <c:v>5.6899725999999998E-2</c:v>
                </c:pt>
                <c:pt idx="61">
                  <c:v>5.5593923000000003E-2</c:v>
                </c:pt>
                <c:pt idx="62">
                  <c:v>5.3966448E-2</c:v>
                </c:pt>
                <c:pt idx="63">
                  <c:v>5.3607879999999997E-2</c:v>
                </c:pt>
                <c:pt idx="64">
                  <c:v>5.1979218000000001E-2</c:v>
                </c:pt>
                <c:pt idx="65">
                  <c:v>4.7814139999999998E-2</c:v>
                </c:pt>
                <c:pt idx="66">
                  <c:v>4.5414146000000002E-2</c:v>
                </c:pt>
                <c:pt idx="67">
                  <c:v>4.9695794000000001E-2</c:v>
                </c:pt>
                <c:pt idx="68">
                  <c:v>5.8740242999999998E-2</c:v>
                </c:pt>
                <c:pt idx="69">
                  <c:v>6.2963450000000004E-2</c:v>
                </c:pt>
                <c:pt idx="70">
                  <c:v>5.5323478000000002E-2</c:v>
                </c:pt>
                <c:pt idx="71">
                  <c:v>3.7551580000000001E-2</c:v>
                </c:pt>
                <c:pt idx="72">
                  <c:v>1.9044109E-2</c:v>
                </c:pt>
                <c:pt idx="73">
                  <c:v>7.9133740000000008E-3</c:v>
                </c:pt>
                <c:pt idx="74">
                  <c:v>6.4911376999999999E-3</c:v>
                </c:pt>
                <c:pt idx="75">
                  <c:v>1.1283629E-2</c:v>
                </c:pt>
                <c:pt idx="76">
                  <c:v>1.7817445000000001E-2</c:v>
                </c:pt>
                <c:pt idx="77">
                  <c:v>2.2678124000000001E-2</c:v>
                </c:pt>
                <c:pt idx="78">
                  <c:v>2.5811948000000001E-2</c:v>
                </c:pt>
                <c:pt idx="79">
                  <c:v>2.7671218000000001E-2</c:v>
                </c:pt>
                <c:pt idx="80">
                  <c:v>2.6852879999999999E-2</c:v>
                </c:pt>
                <c:pt idx="81">
                  <c:v>2.1755759999999999E-2</c:v>
                </c:pt>
                <c:pt idx="82">
                  <c:v>1.2243433999999999E-2</c:v>
                </c:pt>
                <c:pt idx="83">
                  <c:v>1.0652138E-3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5.6498440000000002E-3</c:v>
                </c:pt>
                <c:pt idx="88">
                  <c:v>1.7272843E-2</c:v>
                </c:pt>
                <c:pt idx="89">
                  <c:v>2.7130133000000001E-2</c:v>
                </c:pt>
                <c:pt idx="90">
                  <c:v>3.3725579999999998E-2</c:v>
                </c:pt>
                <c:pt idx="91">
                  <c:v>3.7017825999999997E-2</c:v>
                </c:pt>
                <c:pt idx="92">
                  <c:v>3.6458860000000003E-2</c:v>
                </c:pt>
                <c:pt idx="93">
                  <c:v>3.4198260000000001E-2</c:v>
                </c:pt>
                <c:pt idx="94">
                  <c:v>3.1328689999999999E-2</c:v>
                </c:pt>
                <c:pt idx="95">
                  <c:v>2.7907424E-2</c:v>
                </c:pt>
                <c:pt idx="96">
                  <c:v>2.7372424999999999E-2</c:v>
                </c:pt>
                <c:pt idx="97">
                  <c:v>2.8505174000000001E-2</c:v>
                </c:pt>
                <c:pt idx="98">
                  <c:v>3.0321937E-2</c:v>
                </c:pt>
                <c:pt idx="99">
                  <c:v>3.2295678000000001E-2</c:v>
                </c:pt>
                <c:pt idx="100">
                  <c:v>3.4344804E-2</c:v>
                </c:pt>
                <c:pt idx="101">
                  <c:v>3.5094010000000002E-2</c:v>
                </c:pt>
                <c:pt idx="102">
                  <c:v>3.5242049999999997E-2</c:v>
                </c:pt>
                <c:pt idx="103">
                  <c:v>3.5042922999999997E-2</c:v>
                </c:pt>
                <c:pt idx="104">
                  <c:v>3.3598280000000001E-2</c:v>
                </c:pt>
                <c:pt idx="105">
                  <c:v>3.10034E-2</c:v>
                </c:pt>
                <c:pt idx="106">
                  <c:v>2.7244009999999999E-2</c:v>
                </c:pt>
                <c:pt idx="107">
                  <c:v>2.2947446E-2</c:v>
                </c:pt>
                <c:pt idx="108">
                  <c:v>1.7302479999999999E-2</c:v>
                </c:pt>
                <c:pt idx="109">
                  <c:v>1.0983342E-2</c:v>
                </c:pt>
                <c:pt idx="110">
                  <c:v>4.6545216000000002E-3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5A42-420D-86F0-1E43161A6CA9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[5]Sheet1!$D$344:$DT$344</c:f>
              <c:numCache>
                <c:formatCode>General</c:formatCode>
                <c:ptCount val="121"/>
                <c:pt idx="0">
                  <c:v>5.4265833000000001E-3</c:v>
                </c:pt>
                <c:pt idx="1">
                  <c:v>4.6133179999999999E-3</c:v>
                </c:pt>
                <c:pt idx="2">
                  <c:v>5.6976954999999998E-3</c:v>
                </c:pt>
                <c:pt idx="3">
                  <c:v>5.4706299999999998E-3</c:v>
                </c:pt>
                <c:pt idx="4">
                  <c:v>5.157539E-3</c:v>
                </c:pt>
                <c:pt idx="5">
                  <c:v>6.0651194999999996E-3</c:v>
                </c:pt>
                <c:pt idx="6">
                  <c:v>8.4114319999999999E-3</c:v>
                </c:pt>
                <c:pt idx="7">
                  <c:v>1.044399E-2</c:v>
                </c:pt>
                <c:pt idx="8">
                  <c:v>9.3110610000000007E-3</c:v>
                </c:pt>
                <c:pt idx="9">
                  <c:v>4.3233233000000001E-3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1.6245499E-3</c:v>
                </c:pt>
                <c:pt idx="15">
                  <c:v>7.2259804999999996E-3</c:v>
                </c:pt>
                <c:pt idx="16">
                  <c:v>1.1233692E-2</c:v>
                </c:pt>
                <c:pt idx="17">
                  <c:v>1.0837045999999999E-2</c:v>
                </c:pt>
                <c:pt idx="18">
                  <c:v>6.3661739999999996E-3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6.0780043999999998E-3</c:v>
                </c:pt>
                <c:pt idx="27">
                  <c:v>1.1569304000000001E-2</c:v>
                </c:pt>
                <c:pt idx="28">
                  <c:v>1.6263409E-2</c:v>
                </c:pt>
                <c:pt idx="29">
                  <c:v>1.9930995999999999E-2</c:v>
                </c:pt>
                <c:pt idx="30">
                  <c:v>2.3319578000000001E-2</c:v>
                </c:pt>
                <c:pt idx="31">
                  <c:v>2.6495423000000001E-2</c:v>
                </c:pt>
                <c:pt idx="32">
                  <c:v>2.923415E-2</c:v>
                </c:pt>
                <c:pt idx="33">
                  <c:v>3.3402874999999999E-2</c:v>
                </c:pt>
                <c:pt idx="34">
                  <c:v>3.8655179999999997E-2</c:v>
                </c:pt>
                <c:pt idx="35">
                  <c:v>4.4078260000000001E-2</c:v>
                </c:pt>
                <c:pt idx="36">
                  <c:v>4.7132805E-2</c:v>
                </c:pt>
                <c:pt idx="37">
                  <c:v>4.639824E-2</c:v>
                </c:pt>
                <c:pt idx="38">
                  <c:v>4.2207386E-2</c:v>
                </c:pt>
                <c:pt idx="39">
                  <c:v>3.637021E-2</c:v>
                </c:pt>
                <c:pt idx="40">
                  <c:v>2.9739169999999999E-2</c:v>
                </c:pt>
                <c:pt idx="41">
                  <c:v>2.4315271999999999E-2</c:v>
                </c:pt>
                <c:pt idx="42">
                  <c:v>2.0590752E-2</c:v>
                </c:pt>
                <c:pt idx="43">
                  <c:v>2.0269424000000001E-2</c:v>
                </c:pt>
                <c:pt idx="44">
                  <c:v>2.4462232E-2</c:v>
                </c:pt>
                <c:pt idx="45">
                  <c:v>3.0843949999999998E-2</c:v>
                </c:pt>
                <c:pt idx="46">
                  <c:v>3.5733587999999997E-2</c:v>
                </c:pt>
                <c:pt idx="47">
                  <c:v>3.6993228000000003E-2</c:v>
                </c:pt>
                <c:pt idx="48">
                  <c:v>3.5867240000000002E-2</c:v>
                </c:pt>
                <c:pt idx="49">
                  <c:v>3.4943929999999998E-2</c:v>
                </c:pt>
                <c:pt idx="50">
                  <c:v>3.4912187999999997E-2</c:v>
                </c:pt>
                <c:pt idx="51">
                  <c:v>3.5619814E-2</c:v>
                </c:pt>
                <c:pt idx="52">
                  <c:v>3.6004969999999997E-2</c:v>
                </c:pt>
                <c:pt idx="53">
                  <c:v>3.4637569999999999E-2</c:v>
                </c:pt>
                <c:pt idx="54">
                  <c:v>3.1386523999999999E-2</c:v>
                </c:pt>
                <c:pt idx="55">
                  <c:v>2.9156947999999999E-2</c:v>
                </c:pt>
                <c:pt idx="56">
                  <c:v>2.9947241999999999E-2</c:v>
                </c:pt>
                <c:pt idx="57">
                  <c:v>3.6342670000000001E-2</c:v>
                </c:pt>
                <c:pt idx="58">
                  <c:v>4.6212595000000002E-2</c:v>
                </c:pt>
                <c:pt idx="59">
                  <c:v>5.4573576999999998E-2</c:v>
                </c:pt>
                <c:pt idx="60">
                  <c:v>5.7120964000000003E-2</c:v>
                </c:pt>
                <c:pt idx="61">
                  <c:v>5.5644440000000003E-2</c:v>
                </c:pt>
                <c:pt idx="62">
                  <c:v>5.3799354000000001E-2</c:v>
                </c:pt>
                <c:pt idx="63">
                  <c:v>5.3274160000000001E-2</c:v>
                </c:pt>
                <c:pt idx="64">
                  <c:v>5.1601987000000002E-2</c:v>
                </c:pt>
                <c:pt idx="65">
                  <c:v>4.7520995000000003E-2</c:v>
                </c:pt>
                <c:pt idx="66">
                  <c:v>4.5300104000000001E-2</c:v>
                </c:pt>
                <c:pt idx="67">
                  <c:v>4.9769275000000002E-2</c:v>
                </c:pt>
                <c:pt idx="68">
                  <c:v>5.8905695000000001E-2</c:v>
                </c:pt>
                <c:pt idx="69">
                  <c:v>6.3077380000000002E-2</c:v>
                </c:pt>
                <c:pt idx="70">
                  <c:v>5.5302511999999998E-2</c:v>
                </c:pt>
                <c:pt idx="71">
                  <c:v>3.7461214E-2</c:v>
                </c:pt>
                <c:pt idx="72">
                  <c:v>1.9089567000000002E-2</c:v>
                </c:pt>
                <c:pt idx="73">
                  <c:v>8.2744640000000005E-3</c:v>
                </c:pt>
                <c:pt idx="74">
                  <c:v>7.1504029999999996E-3</c:v>
                </c:pt>
                <c:pt idx="75">
                  <c:v>1.1989257E-2</c:v>
                </c:pt>
                <c:pt idx="76">
                  <c:v>1.8249676999999999E-2</c:v>
                </c:pt>
                <c:pt idx="77">
                  <c:v>2.2694849999999999E-2</c:v>
                </c:pt>
                <c:pt idx="78">
                  <c:v>2.5439348000000001E-2</c:v>
                </c:pt>
                <c:pt idx="79">
                  <c:v>2.7035164E-2</c:v>
                </c:pt>
                <c:pt idx="80">
                  <c:v>2.6115622000000002E-2</c:v>
                </c:pt>
                <c:pt idx="81">
                  <c:v>2.1098005E-2</c:v>
                </c:pt>
                <c:pt idx="82">
                  <c:v>1.1834196999999999E-2</c:v>
                </c:pt>
                <c:pt idx="83">
                  <c:v>9.990000000000001E-4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6.2017953000000001E-3</c:v>
                </c:pt>
                <c:pt idx="88">
                  <c:v>1.7724548E-2</c:v>
                </c:pt>
                <c:pt idx="89">
                  <c:v>2.7460216999999999E-2</c:v>
                </c:pt>
                <c:pt idx="90">
                  <c:v>3.3941828E-2</c:v>
                </c:pt>
                <c:pt idx="91">
                  <c:v>3.7203060000000003E-2</c:v>
                </c:pt>
                <c:pt idx="92">
                  <c:v>3.66311E-2</c:v>
                </c:pt>
                <c:pt idx="93">
                  <c:v>3.4325334999999998E-2</c:v>
                </c:pt>
                <c:pt idx="94">
                  <c:v>3.1365077999999998E-2</c:v>
                </c:pt>
                <c:pt idx="95">
                  <c:v>2.7807742E-2</c:v>
                </c:pt>
                <c:pt idx="96">
                  <c:v>2.709897E-2</c:v>
                </c:pt>
                <c:pt idx="97">
                  <c:v>2.8096387E-2</c:v>
                </c:pt>
                <c:pt idx="98">
                  <c:v>2.9835105000000001E-2</c:v>
                </c:pt>
                <c:pt idx="99">
                  <c:v>3.1802289999999997E-2</c:v>
                </c:pt>
                <c:pt idx="100">
                  <c:v>3.3901498000000002E-2</c:v>
                </c:pt>
                <c:pt idx="101">
                  <c:v>3.4706064000000002E-2</c:v>
                </c:pt>
                <c:pt idx="102">
                  <c:v>3.4959294000000002E-2</c:v>
                </c:pt>
                <c:pt idx="103">
                  <c:v>3.4864649999999997E-2</c:v>
                </c:pt>
                <c:pt idx="104">
                  <c:v>3.3516810000000001E-2</c:v>
                </c:pt>
                <c:pt idx="105">
                  <c:v>3.1005865000000001E-2</c:v>
                </c:pt>
                <c:pt idx="106">
                  <c:v>2.7316590000000002E-2</c:v>
                </c:pt>
                <c:pt idx="107">
                  <c:v>2.309464E-2</c:v>
                </c:pt>
                <c:pt idx="108">
                  <c:v>1.7475246999999999E-2</c:v>
                </c:pt>
                <c:pt idx="109">
                  <c:v>1.1167326E-2</c:v>
                </c:pt>
                <c:pt idx="110">
                  <c:v>4.8313130000000003E-3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5A42-420D-86F0-1E43161A6CA9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[5]Sheet1!$D$345:$DT$345</c:f>
              <c:numCache>
                <c:formatCode>General</c:formatCode>
                <c:ptCount val="121"/>
                <c:pt idx="0">
                  <c:v>4.563119E-3</c:v>
                </c:pt>
                <c:pt idx="1">
                  <c:v>3.8496149000000002E-3</c:v>
                </c:pt>
                <c:pt idx="2">
                  <c:v>5.2415400000000003E-3</c:v>
                </c:pt>
                <c:pt idx="3">
                  <c:v>5.5980355999999997E-3</c:v>
                </c:pt>
                <c:pt idx="4">
                  <c:v>5.6523205999999999E-3</c:v>
                </c:pt>
                <c:pt idx="5">
                  <c:v>6.5355645000000004E-3</c:v>
                </c:pt>
                <c:pt idx="6">
                  <c:v>8.5244505000000009E-3</c:v>
                </c:pt>
                <c:pt idx="7">
                  <c:v>1.0165723999999999E-2</c:v>
                </c:pt>
                <c:pt idx="8">
                  <c:v>8.8522110000000005E-3</c:v>
                </c:pt>
                <c:pt idx="9">
                  <c:v>3.9589619999999999E-3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1.5654744E-3</c:v>
                </c:pt>
                <c:pt idx="15">
                  <c:v>7.1511480000000004E-3</c:v>
                </c:pt>
                <c:pt idx="16">
                  <c:v>1.117427E-2</c:v>
                </c:pt>
                <c:pt idx="17">
                  <c:v>1.0766592E-2</c:v>
                </c:pt>
                <c:pt idx="18">
                  <c:v>6.2985992999999999E-3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5.8997219999999996E-3</c:v>
                </c:pt>
                <c:pt idx="27">
                  <c:v>1.1412083E-2</c:v>
                </c:pt>
                <c:pt idx="28">
                  <c:v>1.6213040000000001E-2</c:v>
                </c:pt>
                <c:pt idx="29">
                  <c:v>1.9974796E-2</c:v>
                </c:pt>
                <c:pt idx="30">
                  <c:v>2.3428128999999999E-2</c:v>
                </c:pt>
                <c:pt idx="31">
                  <c:v>2.6661364E-2</c:v>
                </c:pt>
                <c:pt idx="32">
                  <c:v>2.9515832999999998E-2</c:v>
                </c:pt>
                <c:pt idx="33">
                  <c:v>3.385519E-2</c:v>
                </c:pt>
                <c:pt idx="34">
                  <c:v>3.9170299999999998E-2</c:v>
                </c:pt>
                <c:pt idx="35">
                  <c:v>4.4465360000000002E-2</c:v>
                </c:pt>
                <c:pt idx="36">
                  <c:v>4.7262166000000001E-2</c:v>
                </c:pt>
                <c:pt idx="37">
                  <c:v>4.6235382999999998E-2</c:v>
                </c:pt>
                <c:pt idx="38">
                  <c:v>4.1848852999999998E-2</c:v>
                </c:pt>
                <c:pt idx="39">
                  <c:v>3.5910126000000001E-2</c:v>
                </c:pt>
                <c:pt idx="40">
                  <c:v>2.9205189999999999E-2</c:v>
                </c:pt>
                <c:pt idx="41">
                  <c:v>2.379599E-2</c:v>
                </c:pt>
                <c:pt idx="42">
                  <c:v>2.0086400000000001E-2</c:v>
                </c:pt>
                <c:pt idx="43">
                  <c:v>1.9813905999999999E-2</c:v>
                </c:pt>
                <c:pt idx="44">
                  <c:v>2.4085975999999999E-2</c:v>
                </c:pt>
                <c:pt idx="45">
                  <c:v>3.0617637999999999E-2</c:v>
                </c:pt>
                <c:pt idx="46">
                  <c:v>3.5701643999999998E-2</c:v>
                </c:pt>
                <c:pt idx="47">
                  <c:v>3.7167653000000002E-2</c:v>
                </c:pt>
                <c:pt idx="48">
                  <c:v>3.6235966000000001E-2</c:v>
                </c:pt>
                <c:pt idx="49">
                  <c:v>3.5481628000000001E-2</c:v>
                </c:pt>
                <c:pt idx="50">
                  <c:v>3.5559225999999999E-2</c:v>
                </c:pt>
                <c:pt idx="51">
                  <c:v>3.6293014999999998E-2</c:v>
                </c:pt>
                <c:pt idx="52">
                  <c:v>3.6592353000000001E-2</c:v>
                </c:pt>
                <c:pt idx="53">
                  <c:v>3.4987065999999997E-2</c:v>
                </c:pt>
                <c:pt idx="54">
                  <c:v>3.137624E-2</c:v>
                </c:pt>
                <c:pt idx="55">
                  <c:v>2.8777352999999999E-2</c:v>
                </c:pt>
                <c:pt idx="56">
                  <c:v>2.9328942E-2</c:v>
                </c:pt>
                <c:pt idx="57">
                  <c:v>3.5652406999999997E-2</c:v>
                </c:pt>
                <c:pt idx="58">
                  <c:v>4.5599118000000001E-2</c:v>
                </c:pt>
                <c:pt idx="59">
                  <c:v>5.4131552999999999E-2</c:v>
                </c:pt>
                <c:pt idx="60">
                  <c:v>5.6896333E-2</c:v>
                </c:pt>
                <c:pt idx="61">
                  <c:v>5.5645693000000003E-2</c:v>
                </c:pt>
                <c:pt idx="62">
                  <c:v>5.3975040000000002E-2</c:v>
                </c:pt>
                <c:pt idx="63">
                  <c:v>5.3527235999999999E-2</c:v>
                </c:pt>
                <c:pt idx="64">
                  <c:v>5.1813079999999997E-2</c:v>
                </c:pt>
                <c:pt idx="65">
                  <c:v>4.7625463E-2</c:v>
                </c:pt>
                <c:pt idx="66">
                  <c:v>4.526438E-2</c:v>
                </c:pt>
                <c:pt idx="67">
                  <c:v>4.9586933E-2</c:v>
                </c:pt>
                <c:pt idx="68">
                  <c:v>5.8594484000000002E-2</c:v>
                </c:pt>
                <c:pt idx="69">
                  <c:v>6.2710755000000007E-2</c:v>
                </c:pt>
                <c:pt idx="70">
                  <c:v>5.4983530000000003E-2</c:v>
                </c:pt>
                <c:pt idx="71">
                  <c:v>3.7262160000000003E-2</c:v>
                </c:pt>
                <c:pt idx="72">
                  <c:v>1.9005375000000001E-2</c:v>
                </c:pt>
                <c:pt idx="73">
                  <c:v>8.2831490000000001E-3</c:v>
                </c:pt>
                <c:pt idx="74">
                  <c:v>7.3048975E-3</c:v>
                </c:pt>
                <c:pt idx="75">
                  <c:v>1.2371249500000001E-2</c:v>
                </c:pt>
                <c:pt idx="76">
                  <c:v>1.8843511E-2</c:v>
                </c:pt>
                <c:pt idx="77">
                  <c:v>2.3315247000000001E-2</c:v>
                </c:pt>
                <c:pt idx="78">
                  <c:v>2.5890078E-2</c:v>
                </c:pt>
                <c:pt idx="79">
                  <c:v>2.7247291E-2</c:v>
                </c:pt>
                <c:pt idx="80">
                  <c:v>2.6152102E-2</c:v>
                </c:pt>
                <c:pt idx="81">
                  <c:v>2.1042423000000001E-2</c:v>
                </c:pt>
                <c:pt idx="82">
                  <c:v>1.1699066500000001E-2</c:v>
                </c:pt>
                <c:pt idx="83">
                  <c:v>7.2999999999999996E-4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5.4477800000000002E-3</c:v>
                </c:pt>
                <c:pt idx="88">
                  <c:v>1.7091163999999999E-2</c:v>
                </c:pt>
                <c:pt idx="89">
                  <c:v>2.7022022999999999E-2</c:v>
                </c:pt>
                <c:pt idx="90">
                  <c:v>3.3779076999999998E-2</c:v>
                </c:pt>
                <c:pt idx="91">
                  <c:v>3.7239559999999998E-2</c:v>
                </c:pt>
                <c:pt idx="92">
                  <c:v>3.6800824000000003E-2</c:v>
                </c:pt>
                <c:pt idx="93">
                  <c:v>3.4559708000000001E-2</c:v>
                </c:pt>
                <c:pt idx="94">
                  <c:v>3.1650364E-2</c:v>
                </c:pt>
                <c:pt idx="95">
                  <c:v>2.8166197E-2</c:v>
                </c:pt>
                <c:pt idx="96">
                  <c:v>2.754355E-2</c:v>
                </c:pt>
                <c:pt idx="97">
                  <c:v>2.8601732000000001E-2</c:v>
                </c:pt>
                <c:pt idx="98">
                  <c:v>3.0355033E-2</c:v>
                </c:pt>
                <c:pt idx="99">
                  <c:v>3.2278123999999998E-2</c:v>
                </c:pt>
                <c:pt idx="100">
                  <c:v>3.4267276999999999E-2</c:v>
                </c:pt>
                <c:pt idx="101">
                  <c:v>3.4934340000000001E-2</c:v>
                </c:pt>
                <c:pt idx="102">
                  <c:v>3.505432E-2</c:v>
                </c:pt>
                <c:pt idx="103">
                  <c:v>3.4834594000000003E-2</c:v>
                </c:pt>
                <c:pt idx="104">
                  <c:v>3.3381139999999997E-2</c:v>
                </c:pt>
                <c:pt idx="105">
                  <c:v>3.0789484999999998E-2</c:v>
                </c:pt>
                <c:pt idx="106">
                  <c:v>2.7048010000000001E-2</c:v>
                </c:pt>
                <c:pt idx="107">
                  <c:v>2.280428E-2</c:v>
                </c:pt>
                <c:pt idx="108">
                  <c:v>1.7196303E-2</c:v>
                </c:pt>
                <c:pt idx="109">
                  <c:v>1.0927543E-2</c:v>
                </c:pt>
                <c:pt idx="110">
                  <c:v>4.6524979999999997E-3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5A42-420D-86F0-1E43161A6CA9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[5]Sheet1!$D$346:$DT$346</c:f>
              <c:numCache>
                <c:formatCode>General</c:formatCode>
                <c:ptCount val="121"/>
                <c:pt idx="0">
                  <c:v>4.4111740000000003E-3</c:v>
                </c:pt>
                <c:pt idx="1">
                  <c:v>3.9982350000000002E-3</c:v>
                </c:pt>
                <c:pt idx="2">
                  <c:v>5.5992524E-3</c:v>
                </c:pt>
                <c:pt idx="3">
                  <c:v>5.7986182999999998E-3</c:v>
                </c:pt>
                <c:pt idx="4">
                  <c:v>5.5052490000000003E-3</c:v>
                </c:pt>
                <c:pt idx="5">
                  <c:v>6.1006200000000002E-3</c:v>
                </c:pt>
                <c:pt idx="6">
                  <c:v>8.0499360000000006E-3</c:v>
                </c:pt>
                <c:pt idx="7">
                  <c:v>9.9120600000000003E-3</c:v>
                </c:pt>
                <c:pt idx="8">
                  <c:v>8.8814970000000003E-3</c:v>
                </c:pt>
                <c:pt idx="9">
                  <c:v>4.1759876000000001E-3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1.7214958E-3</c:v>
                </c:pt>
                <c:pt idx="15">
                  <c:v>7.1392217999999997E-3</c:v>
                </c:pt>
                <c:pt idx="16">
                  <c:v>1.0953463E-2</c:v>
                </c:pt>
                <c:pt idx="17">
                  <c:v>1.0379654E-2</c:v>
                </c:pt>
                <c:pt idx="18">
                  <c:v>5.9167454000000003E-3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5.9474580000000001E-3</c:v>
                </c:pt>
                <c:pt idx="27">
                  <c:v>1.1256017E-2</c:v>
                </c:pt>
                <c:pt idx="28">
                  <c:v>1.5846048000000001E-2</c:v>
                </c:pt>
                <c:pt idx="29">
                  <c:v>1.9515735999999999E-2</c:v>
                </c:pt>
                <c:pt idx="30">
                  <c:v>2.3045798999999999E-2</c:v>
                </c:pt>
                <c:pt idx="31">
                  <c:v>2.6442963999999999E-2</c:v>
                </c:pt>
                <c:pt idx="32">
                  <c:v>2.9396378000000001E-2</c:v>
                </c:pt>
                <c:pt idx="33">
                  <c:v>3.3725087000000001E-2</c:v>
                </c:pt>
                <c:pt idx="34">
                  <c:v>3.9026014999999997E-2</c:v>
                </c:pt>
                <c:pt idx="35">
                  <c:v>4.4415429999999999E-2</c:v>
                </c:pt>
                <c:pt idx="36">
                  <c:v>4.7401529999999997E-2</c:v>
                </c:pt>
                <c:pt idx="37">
                  <c:v>4.6577852000000003E-2</c:v>
                </c:pt>
                <c:pt idx="38">
                  <c:v>4.2291879999999997E-2</c:v>
                </c:pt>
                <c:pt idx="39">
                  <c:v>3.6304608000000002E-2</c:v>
                </c:pt>
                <c:pt idx="40">
                  <c:v>2.9449449999999999E-2</c:v>
                </c:pt>
                <c:pt idx="41">
                  <c:v>2.3838282999999998E-2</c:v>
                </c:pt>
                <c:pt idx="42">
                  <c:v>2.0045779999999999E-2</c:v>
                </c:pt>
                <c:pt idx="43">
                  <c:v>1.9838499999999998E-2</c:v>
                </c:pt>
                <c:pt idx="44">
                  <c:v>2.4269375999999999E-2</c:v>
                </c:pt>
                <c:pt idx="45">
                  <c:v>3.0957492E-2</c:v>
                </c:pt>
                <c:pt idx="46">
                  <c:v>3.6094981999999998E-2</c:v>
                </c:pt>
                <c:pt idx="47">
                  <c:v>3.7440356000000001E-2</c:v>
                </c:pt>
                <c:pt idx="48">
                  <c:v>3.6203015999999998E-2</c:v>
                </c:pt>
                <c:pt idx="49">
                  <c:v>3.5055599999999999E-2</c:v>
                </c:pt>
                <c:pt idx="50">
                  <c:v>3.480316E-2</c:v>
                </c:pt>
                <c:pt idx="51">
                  <c:v>3.5385819999999998E-2</c:v>
                </c:pt>
                <c:pt idx="52">
                  <c:v>3.5758708E-2</c:v>
                </c:pt>
                <c:pt idx="53">
                  <c:v>3.4420974999999999E-2</c:v>
                </c:pt>
                <c:pt idx="54">
                  <c:v>3.1218214000000001E-2</c:v>
                </c:pt>
                <c:pt idx="55">
                  <c:v>2.9094749999999999E-2</c:v>
                </c:pt>
                <c:pt idx="56">
                  <c:v>3.0023715999999999E-2</c:v>
                </c:pt>
                <c:pt idx="57">
                  <c:v>3.6499183999999997E-2</c:v>
                </c:pt>
                <c:pt idx="58">
                  <c:v>4.6303730000000001E-2</c:v>
                </c:pt>
                <c:pt idx="59">
                  <c:v>5.4523118000000002E-2</c:v>
                </c:pt>
                <c:pt idx="60">
                  <c:v>5.6950405000000003E-2</c:v>
                </c:pt>
                <c:pt idx="61">
                  <c:v>5.5473670000000003E-2</c:v>
                </c:pt>
                <c:pt idx="62">
                  <c:v>5.3702390000000003E-2</c:v>
                </c:pt>
                <c:pt idx="63">
                  <c:v>5.3261650000000001E-2</c:v>
                </c:pt>
                <c:pt idx="64">
                  <c:v>5.1601271999999997E-2</c:v>
                </c:pt>
                <c:pt idx="65">
                  <c:v>4.7463595999999997E-2</c:v>
                </c:pt>
                <c:pt idx="66">
                  <c:v>4.5102826999999998E-2</c:v>
                </c:pt>
                <c:pt idx="67">
                  <c:v>4.9436162999999998E-2</c:v>
                </c:pt>
                <c:pt idx="68">
                  <c:v>5.8548429999999999E-2</c:v>
                </c:pt>
                <c:pt idx="69">
                  <c:v>6.2927720000000006E-2</c:v>
                </c:pt>
                <c:pt idx="70">
                  <c:v>5.5548653000000003E-2</c:v>
                </c:pt>
                <c:pt idx="71">
                  <c:v>3.8083617E-2</c:v>
                </c:pt>
                <c:pt idx="72">
                  <c:v>1.9814337000000001E-2</c:v>
                </c:pt>
                <c:pt idx="73">
                  <c:v>8.6985434999999993E-3</c:v>
                </c:pt>
                <c:pt idx="74">
                  <c:v>7.0218709999999998E-3</c:v>
                </c:pt>
                <c:pt idx="75">
                  <c:v>1.1352327000000001E-2</c:v>
                </c:pt>
                <c:pt idx="76">
                  <c:v>1.7398232999999999E-2</c:v>
                </c:pt>
                <c:pt idx="77">
                  <c:v>2.1955598E-2</c:v>
                </c:pt>
                <c:pt idx="78">
                  <c:v>2.4999977999999999E-2</c:v>
                </c:pt>
                <c:pt idx="79">
                  <c:v>2.6938383999999999E-2</c:v>
                </c:pt>
                <c:pt idx="80">
                  <c:v>2.6302877999999998E-2</c:v>
                </c:pt>
                <c:pt idx="81">
                  <c:v>2.1467213999999998E-2</c:v>
                </c:pt>
                <c:pt idx="82">
                  <c:v>1.227105E-2</c:v>
                </c:pt>
                <c:pt idx="83">
                  <c:v>1.3699427000000001E-3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5.7347880000000002E-3</c:v>
                </c:pt>
                <c:pt idx="88">
                  <c:v>1.724355E-2</c:v>
                </c:pt>
                <c:pt idx="89">
                  <c:v>2.7079878000000002E-2</c:v>
                </c:pt>
                <c:pt idx="90">
                  <c:v>3.374456E-2</c:v>
                </c:pt>
                <c:pt idx="91">
                  <c:v>3.7155016999999999E-2</c:v>
                </c:pt>
                <c:pt idx="92">
                  <c:v>3.6707964000000003E-2</c:v>
                </c:pt>
                <c:pt idx="93">
                  <c:v>3.4490760000000002E-2</c:v>
                </c:pt>
                <c:pt idx="94">
                  <c:v>3.1601373000000002E-2</c:v>
                </c:pt>
                <c:pt idx="95">
                  <c:v>2.8095744999999998E-2</c:v>
                </c:pt>
                <c:pt idx="96">
                  <c:v>2.7401716999999999E-2</c:v>
                </c:pt>
                <c:pt idx="97">
                  <c:v>2.8374976999999999E-2</c:v>
                </c:pt>
                <c:pt idx="98">
                  <c:v>3.0046798E-2</c:v>
                </c:pt>
                <c:pt idx="99">
                  <c:v>3.1913770000000001E-2</c:v>
                </c:pt>
                <c:pt idx="100">
                  <c:v>3.3886769999999997E-2</c:v>
                </c:pt>
                <c:pt idx="101">
                  <c:v>3.4570324999999999E-2</c:v>
                </c:pt>
                <c:pt idx="102">
                  <c:v>3.4763936000000002E-2</c:v>
                </c:pt>
                <c:pt idx="103">
                  <c:v>3.4659309999999999E-2</c:v>
                </c:pt>
                <c:pt idx="104">
                  <c:v>3.333088E-2</c:v>
                </c:pt>
                <c:pt idx="105">
                  <c:v>3.0865857E-2</c:v>
                </c:pt>
                <c:pt idx="106">
                  <c:v>2.7238169999999999E-2</c:v>
                </c:pt>
                <c:pt idx="107">
                  <c:v>2.3085373999999999E-2</c:v>
                </c:pt>
                <c:pt idx="108">
                  <c:v>1.7529188000000001E-2</c:v>
                </c:pt>
                <c:pt idx="109">
                  <c:v>1.1268164000000001E-2</c:v>
                </c:pt>
                <c:pt idx="110">
                  <c:v>4.9573033999999998E-3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5A42-420D-86F0-1E43161A6CA9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[5]Sheet1!$D$347:$DT$347</c:f>
              <c:numCache>
                <c:formatCode>General</c:formatCode>
                <c:ptCount val="121"/>
                <c:pt idx="0">
                  <c:v>4.7405282999999996E-3</c:v>
                </c:pt>
                <c:pt idx="1">
                  <c:v>4.2079099999999996E-3</c:v>
                </c:pt>
                <c:pt idx="2">
                  <c:v>5.6612379999999999E-3</c:v>
                </c:pt>
                <c:pt idx="3">
                  <c:v>5.7490896E-3</c:v>
                </c:pt>
                <c:pt idx="4">
                  <c:v>5.5495715000000003E-3</c:v>
                </c:pt>
                <c:pt idx="5">
                  <c:v>6.3762106000000004E-3</c:v>
                </c:pt>
                <c:pt idx="6">
                  <c:v>8.4711609999999996E-3</c:v>
                </c:pt>
                <c:pt idx="7">
                  <c:v>1.0216003E-2</c:v>
                </c:pt>
                <c:pt idx="8">
                  <c:v>8.8888704999999998E-3</c:v>
                </c:pt>
                <c:pt idx="9">
                  <c:v>3.9211297000000004E-3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1.8471080999999999E-3</c:v>
                </c:pt>
                <c:pt idx="15">
                  <c:v>7.3245875999999998E-3</c:v>
                </c:pt>
                <c:pt idx="16">
                  <c:v>1.1135986E-2</c:v>
                </c:pt>
                <c:pt idx="17">
                  <c:v>1.054336E-2</c:v>
                </c:pt>
                <c:pt idx="18">
                  <c:v>6.0616439999999997E-3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5.8016689999999997E-3</c:v>
                </c:pt>
                <c:pt idx="27">
                  <c:v>1.1310346000000001E-2</c:v>
                </c:pt>
                <c:pt idx="28">
                  <c:v>1.6070577999999999E-2</c:v>
                </c:pt>
                <c:pt idx="29">
                  <c:v>1.9913805999999999E-2</c:v>
                </c:pt>
                <c:pt idx="30">
                  <c:v>2.3576759999999999E-2</c:v>
                </c:pt>
                <c:pt idx="31">
                  <c:v>2.7040748E-2</c:v>
                </c:pt>
                <c:pt idx="32">
                  <c:v>2.9923795E-2</c:v>
                </c:pt>
                <c:pt idx="33">
                  <c:v>3.4055162E-2</c:v>
                </c:pt>
                <c:pt idx="34">
                  <c:v>3.9101935999999997E-2</c:v>
                </c:pt>
                <c:pt idx="35">
                  <c:v>4.4272249999999999E-2</c:v>
                </c:pt>
                <c:pt idx="36">
                  <c:v>4.7108076999999998E-2</c:v>
                </c:pt>
                <c:pt idx="37">
                  <c:v>4.6210679999999997E-2</c:v>
                </c:pt>
                <c:pt idx="38">
                  <c:v>4.191193E-2</c:v>
                </c:pt>
                <c:pt idx="39">
                  <c:v>3.6013030000000001E-2</c:v>
                </c:pt>
                <c:pt idx="40">
                  <c:v>2.9336437999999999E-2</c:v>
                </c:pt>
                <c:pt idx="41">
                  <c:v>2.3932682E-2</c:v>
                </c:pt>
                <c:pt idx="42">
                  <c:v>2.0295592000000001E-2</c:v>
                </c:pt>
                <c:pt idx="43">
                  <c:v>2.0139496999999999E-2</c:v>
                </c:pt>
                <c:pt idx="44">
                  <c:v>2.4516811999999999E-2</c:v>
                </c:pt>
                <c:pt idx="45">
                  <c:v>3.1042388000000001E-2</c:v>
                </c:pt>
                <c:pt idx="46">
                  <c:v>3.6000672999999997E-2</c:v>
                </c:pt>
                <c:pt idx="47">
                  <c:v>3.7220129999999997E-2</c:v>
                </c:pt>
                <c:pt idx="48">
                  <c:v>3.6011644000000002E-2</c:v>
                </c:pt>
                <c:pt idx="49">
                  <c:v>3.5083309999999999E-2</c:v>
                </c:pt>
                <c:pt idx="50">
                  <c:v>3.5150903999999997E-2</c:v>
                </c:pt>
                <c:pt idx="51">
                  <c:v>3.6007299999999999E-2</c:v>
                </c:pt>
                <c:pt idx="52">
                  <c:v>3.6459353E-2</c:v>
                </c:pt>
                <c:pt idx="53">
                  <c:v>3.4979410000000002E-2</c:v>
                </c:pt>
                <c:pt idx="54">
                  <c:v>3.1484989999999997E-2</c:v>
                </c:pt>
                <c:pt idx="55">
                  <c:v>2.9029531000000001E-2</c:v>
                </c:pt>
                <c:pt idx="56">
                  <c:v>2.9678225999999999E-2</c:v>
                </c:pt>
                <c:pt idx="57">
                  <c:v>3.5981286000000001E-2</c:v>
                </c:pt>
                <c:pt idx="58">
                  <c:v>4.5781000000000002E-2</c:v>
                </c:pt>
                <c:pt idx="59">
                  <c:v>5.4136509999999999E-2</c:v>
                </c:pt>
                <c:pt idx="60">
                  <c:v>5.6785380000000003E-2</c:v>
                </c:pt>
                <c:pt idx="61">
                  <c:v>5.5469297000000001E-2</c:v>
                </c:pt>
                <c:pt idx="62">
                  <c:v>5.3761209999999997E-2</c:v>
                </c:pt>
                <c:pt idx="63">
                  <c:v>5.3335212E-2</c:v>
                </c:pt>
                <c:pt idx="64">
                  <c:v>5.1730536000000001E-2</c:v>
                </c:pt>
                <c:pt idx="65">
                  <c:v>4.7681710000000002E-2</c:v>
                </c:pt>
                <c:pt idx="66">
                  <c:v>4.5382272000000001E-2</c:v>
                </c:pt>
                <c:pt idx="67">
                  <c:v>4.9655261999999999E-2</c:v>
                </c:pt>
                <c:pt idx="68">
                  <c:v>5.8582343000000002E-2</c:v>
                </c:pt>
                <c:pt idx="69">
                  <c:v>6.2699236000000005E-2</c:v>
                </c:pt>
                <c:pt idx="70">
                  <c:v>5.5066742000000002E-2</c:v>
                </c:pt>
                <c:pt idx="71">
                  <c:v>3.7442625E-2</c:v>
                </c:pt>
                <c:pt idx="72">
                  <c:v>1.9186167E-2</c:v>
                </c:pt>
                <c:pt idx="73">
                  <c:v>8.3428210000000003E-3</c:v>
                </c:pt>
                <c:pt idx="74">
                  <c:v>7.1838694E-3</c:v>
                </c:pt>
                <c:pt idx="75">
                  <c:v>1.2124108E-2</c:v>
                </c:pt>
                <c:pt idx="76">
                  <c:v>1.8594718E-2</c:v>
                </c:pt>
                <c:pt idx="77">
                  <c:v>2.3158714E-2</c:v>
                </c:pt>
                <c:pt idx="78">
                  <c:v>2.5823566999999999E-2</c:v>
                </c:pt>
                <c:pt idx="79">
                  <c:v>2.7201389999999999E-2</c:v>
                </c:pt>
                <c:pt idx="80">
                  <c:v>2.6056777999999999E-2</c:v>
                </c:pt>
                <c:pt idx="81">
                  <c:v>2.0903070999999999E-2</c:v>
                </c:pt>
                <c:pt idx="82">
                  <c:v>1.1594907E-2</c:v>
                </c:pt>
                <c:pt idx="83">
                  <c:v>7.45E-4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5.693821E-3</c:v>
                </c:pt>
                <c:pt idx="88">
                  <c:v>1.7272249999999999E-2</c:v>
                </c:pt>
                <c:pt idx="89">
                  <c:v>2.7119641999999999E-2</c:v>
                </c:pt>
                <c:pt idx="90">
                  <c:v>3.3762287000000002E-2</c:v>
                </c:pt>
                <c:pt idx="91">
                  <c:v>3.7087849999999999E-2</c:v>
                </c:pt>
                <c:pt idx="92">
                  <c:v>3.6516554999999999E-2</c:v>
                </c:pt>
                <c:pt idx="93">
                  <c:v>3.4193284999999997E-2</c:v>
                </c:pt>
                <c:pt idx="94">
                  <c:v>3.1261120000000003E-2</c:v>
                </c:pt>
                <c:pt idx="95">
                  <c:v>2.7815294000000001E-2</c:v>
                </c:pt>
                <c:pt idx="96">
                  <c:v>2.7294421999999999E-2</c:v>
                </c:pt>
                <c:pt idx="97">
                  <c:v>2.8475624000000001E-2</c:v>
                </c:pt>
                <c:pt idx="98">
                  <c:v>3.0348297E-2</c:v>
                </c:pt>
                <c:pt idx="99">
                  <c:v>3.2363858000000002E-2</c:v>
                </c:pt>
                <c:pt idx="100">
                  <c:v>3.4409466999999999E-2</c:v>
                </c:pt>
                <c:pt idx="101">
                  <c:v>3.5147353999999999E-2</c:v>
                </c:pt>
                <c:pt idx="102">
                  <c:v>3.5245157999999999E-2</c:v>
                </c:pt>
                <c:pt idx="103">
                  <c:v>3.4989119999999999E-2</c:v>
                </c:pt>
                <c:pt idx="104">
                  <c:v>3.3491674999999999E-2</c:v>
                </c:pt>
                <c:pt idx="105">
                  <c:v>3.0854777999999999E-2</c:v>
                </c:pt>
                <c:pt idx="106">
                  <c:v>2.7067535E-2</c:v>
                </c:pt>
                <c:pt idx="107">
                  <c:v>2.276649E-2</c:v>
                </c:pt>
                <c:pt idx="108">
                  <c:v>1.7123453E-2</c:v>
                </c:pt>
                <c:pt idx="109">
                  <c:v>1.082465E-2</c:v>
                </c:pt>
                <c:pt idx="110">
                  <c:v>4.5301415999999999E-3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5A42-420D-86F0-1E43161A6CA9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[5]Sheet1!$D$348:$DT$348</c:f>
              <c:numCache>
                <c:formatCode>General</c:formatCode>
                <c:ptCount val="121"/>
                <c:pt idx="0">
                  <c:v>4.637927E-3</c:v>
                </c:pt>
                <c:pt idx="1">
                  <c:v>4.1311949999999998E-3</c:v>
                </c:pt>
                <c:pt idx="2">
                  <c:v>5.5880130000000002E-3</c:v>
                </c:pt>
                <c:pt idx="3">
                  <c:v>5.8675480000000002E-3</c:v>
                </c:pt>
                <c:pt idx="4">
                  <c:v>5.6673953999999997E-3</c:v>
                </c:pt>
                <c:pt idx="5">
                  <c:v>6.3007352999999997E-3</c:v>
                </c:pt>
                <c:pt idx="6">
                  <c:v>8.2063899999999992E-3</c:v>
                </c:pt>
                <c:pt idx="7">
                  <c:v>9.9744480000000003E-3</c:v>
                </c:pt>
                <c:pt idx="8">
                  <c:v>8.8649169999999999E-3</c:v>
                </c:pt>
                <c:pt idx="9">
                  <c:v>4.0879169999999999E-3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1.6345356000000001E-3</c:v>
                </c:pt>
                <c:pt idx="15">
                  <c:v>7.2345324000000003E-3</c:v>
                </c:pt>
                <c:pt idx="16">
                  <c:v>1.1180926000000001E-2</c:v>
                </c:pt>
                <c:pt idx="17">
                  <c:v>1.07014E-2</c:v>
                </c:pt>
                <c:pt idx="18">
                  <c:v>6.2447153000000002E-3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6.1311500000000001E-3</c:v>
                </c:pt>
                <c:pt idx="27">
                  <c:v>1.1607566999999999E-2</c:v>
                </c:pt>
                <c:pt idx="28">
                  <c:v>1.6224418000000001E-2</c:v>
                </c:pt>
                <c:pt idx="29">
                  <c:v>1.9793716999999999E-2</c:v>
                </c:pt>
                <c:pt idx="30">
                  <c:v>2.3192402000000001E-2</c:v>
                </c:pt>
                <c:pt idx="31">
                  <c:v>2.6496059999999998E-2</c:v>
                </c:pt>
                <c:pt idx="32">
                  <c:v>2.9405734999999999E-2</c:v>
                </c:pt>
                <c:pt idx="33">
                  <c:v>3.3732970000000001E-2</c:v>
                </c:pt>
                <c:pt idx="34">
                  <c:v>3.9020836000000003E-2</c:v>
                </c:pt>
                <c:pt idx="35">
                  <c:v>4.4394455999999999E-2</c:v>
                </c:pt>
                <c:pt idx="36">
                  <c:v>4.7382840000000002E-2</c:v>
                </c:pt>
                <c:pt idx="37">
                  <c:v>4.6599448000000002E-2</c:v>
                </c:pt>
                <c:pt idx="38">
                  <c:v>4.2324300000000002E-2</c:v>
                </c:pt>
                <c:pt idx="39">
                  <c:v>3.6355150000000003E-2</c:v>
                </c:pt>
                <c:pt idx="40">
                  <c:v>2.9537328000000002E-2</c:v>
                </c:pt>
                <c:pt idx="41">
                  <c:v>2.4034371999999998E-2</c:v>
                </c:pt>
                <c:pt idx="42">
                  <c:v>2.0343610000000002E-2</c:v>
                </c:pt>
                <c:pt idx="43">
                  <c:v>2.0181070999999998E-2</c:v>
                </c:pt>
                <c:pt idx="44">
                  <c:v>2.4559892999999999E-2</c:v>
                </c:pt>
                <c:pt idx="45">
                  <c:v>3.1141404000000001E-2</c:v>
                </c:pt>
                <c:pt idx="46">
                  <c:v>3.6147289999999999E-2</c:v>
                </c:pt>
                <c:pt idx="47">
                  <c:v>3.7380900000000002E-2</c:v>
                </c:pt>
                <c:pt idx="48">
                  <c:v>3.6109090000000003E-2</c:v>
                </c:pt>
                <c:pt idx="49">
                  <c:v>3.5021315999999997E-2</c:v>
                </c:pt>
                <c:pt idx="50">
                  <c:v>3.4916933999999997E-2</c:v>
                </c:pt>
                <c:pt idx="51">
                  <c:v>3.5730313999999999E-2</c:v>
                </c:pt>
                <c:pt idx="52">
                  <c:v>3.6297864999999999E-2</c:v>
                </c:pt>
                <c:pt idx="53">
                  <c:v>3.5014940000000001E-2</c:v>
                </c:pt>
                <c:pt idx="54">
                  <c:v>3.1627549999999997E-2</c:v>
                </c:pt>
                <c:pt idx="55">
                  <c:v>2.9096657000000001E-2</c:v>
                </c:pt>
                <c:pt idx="56">
                  <c:v>2.955619E-2</c:v>
                </c:pt>
                <c:pt idx="57">
                  <c:v>3.5724085000000003E-2</c:v>
                </c:pt>
                <c:pt idx="58">
                  <c:v>4.5502923000000001E-2</c:v>
                </c:pt>
                <c:pt idx="59">
                  <c:v>5.3900886000000002E-2</c:v>
                </c:pt>
                <c:pt idx="60">
                  <c:v>5.6582157000000001E-2</c:v>
                </c:pt>
                <c:pt idx="61">
                  <c:v>5.5288034999999999E-2</c:v>
                </c:pt>
                <c:pt idx="62">
                  <c:v>5.3642146000000002E-2</c:v>
                </c:pt>
                <c:pt idx="63">
                  <c:v>5.3314246000000003E-2</c:v>
                </c:pt>
                <c:pt idx="64">
                  <c:v>5.1789413999999999E-2</c:v>
                </c:pt>
                <c:pt idx="65">
                  <c:v>4.7792174E-2</c:v>
                </c:pt>
                <c:pt idx="66">
                  <c:v>4.5559805000000002E-2</c:v>
                </c:pt>
                <c:pt idx="67">
                  <c:v>4.994676E-2</c:v>
                </c:pt>
                <c:pt idx="68">
                  <c:v>5.8966079999999997E-2</c:v>
                </c:pt>
                <c:pt idx="69">
                  <c:v>6.3058359999999994E-2</c:v>
                </c:pt>
                <c:pt idx="70">
                  <c:v>5.525799E-2</c:v>
                </c:pt>
                <c:pt idx="71">
                  <c:v>3.7397779999999999E-2</c:v>
                </c:pt>
                <c:pt idx="72">
                  <c:v>1.8932149999999998E-2</c:v>
                </c:pt>
                <c:pt idx="73">
                  <c:v>7.9648270000000007E-3</c:v>
                </c:pt>
                <c:pt idx="74">
                  <c:v>6.8046449999999998E-3</c:v>
                </c:pt>
                <c:pt idx="75">
                  <c:v>1.1852616E-2</c:v>
                </c:pt>
                <c:pt idx="76">
                  <c:v>1.8496271000000002E-2</c:v>
                </c:pt>
                <c:pt idx="77">
                  <c:v>2.3239259000000002E-2</c:v>
                </c:pt>
                <c:pt idx="78">
                  <c:v>2.6061377E-2</c:v>
                </c:pt>
                <c:pt idx="79">
                  <c:v>2.7550130999999999E-2</c:v>
                </c:pt>
                <c:pt idx="80">
                  <c:v>2.6445514E-2</c:v>
                </c:pt>
                <c:pt idx="81">
                  <c:v>2.1234807000000001E-2</c:v>
                </c:pt>
                <c:pt idx="82">
                  <c:v>1.1782071999999999E-2</c:v>
                </c:pt>
                <c:pt idx="83">
                  <c:v>7.5699999999999997E-4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5.4623772999999997E-3</c:v>
                </c:pt>
                <c:pt idx="88">
                  <c:v>1.7061119999999999E-2</c:v>
                </c:pt>
                <c:pt idx="89">
                  <c:v>2.6959976E-2</c:v>
                </c:pt>
                <c:pt idx="90">
                  <c:v>3.3695112999999999E-2</c:v>
                </c:pt>
                <c:pt idx="91">
                  <c:v>3.7202699999999998E-2</c:v>
                </c:pt>
                <c:pt idx="92">
                  <c:v>3.6797844000000003E-2</c:v>
                </c:pt>
                <c:pt idx="93">
                  <c:v>3.4566409999999999E-2</c:v>
                </c:pt>
                <c:pt idx="94">
                  <c:v>3.1601675000000003E-2</c:v>
                </c:pt>
                <c:pt idx="95">
                  <c:v>2.8010301000000001E-2</c:v>
                </c:pt>
                <c:pt idx="96">
                  <c:v>2.7259249999999999E-2</c:v>
                </c:pt>
                <c:pt idx="97">
                  <c:v>2.8233600000000001E-2</c:v>
                </c:pt>
                <c:pt idx="98">
                  <c:v>2.9985582E-2</c:v>
                </c:pt>
                <c:pt idx="99">
                  <c:v>3.1980194000000003E-2</c:v>
                </c:pt>
                <c:pt idx="100">
                  <c:v>3.4090269999999999E-2</c:v>
                </c:pt>
                <c:pt idx="101">
                  <c:v>3.4882870000000003E-2</c:v>
                </c:pt>
                <c:pt idx="102">
                  <c:v>3.5134558000000003E-2</c:v>
                </c:pt>
                <c:pt idx="103">
                  <c:v>3.5005546999999998E-2</c:v>
                </c:pt>
                <c:pt idx="104">
                  <c:v>3.361546E-2</c:v>
                </c:pt>
                <c:pt idx="105">
                  <c:v>3.1062352000000001E-2</c:v>
                </c:pt>
                <c:pt idx="106">
                  <c:v>2.7332100000000002E-2</c:v>
                </c:pt>
                <c:pt idx="107">
                  <c:v>2.3076395999999999E-2</c:v>
                </c:pt>
                <c:pt idx="108">
                  <c:v>1.7426252E-2</c:v>
                </c:pt>
                <c:pt idx="109">
                  <c:v>1.1100048E-2</c:v>
                </c:pt>
                <c:pt idx="110">
                  <c:v>4.7585303000000001E-3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5A42-420D-86F0-1E43161A6CA9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[5]Sheet1!$D$349:$DT$349</c:f>
              <c:numCache>
                <c:formatCode>General</c:formatCode>
                <c:ptCount val="121"/>
                <c:pt idx="0">
                  <c:v>4.1757599999999997E-3</c:v>
                </c:pt>
                <c:pt idx="1">
                  <c:v>3.6837182E-3</c:v>
                </c:pt>
                <c:pt idx="2">
                  <c:v>5.2060420000000001E-3</c:v>
                </c:pt>
                <c:pt idx="3">
                  <c:v>5.4563060000000002E-3</c:v>
                </c:pt>
                <c:pt idx="4">
                  <c:v>5.3898486999999998E-3</c:v>
                </c:pt>
                <c:pt idx="5">
                  <c:v>6.3254464999999999E-3</c:v>
                </c:pt>
                <c:pt idx="6">
                  <c:v>8.4798889999999991E-3</c:v>
                </c:pt>
                <c:pt idx="7">
                  <c:v>1.0293798E-2</c:v>
                </c:pt>
                <c:pt idx="8">
                  <c:v>9.1063329999999994E-3</c:v>
                </c:pt>
                <c:pt idx="9">
                  <c:v>4.2400850000000002E-3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1.4134273E-3</c:v>
                </c:pt>
                <c:pt idx="15">
                  <c:v>7.1340776000000002E-3</c:v>
                </c:pt>
                <c:pt idx="16">
                  <c:v>1.1272985500000001E-2</c:v>
                </c:pt>
                <c:pt idx="17">
                  <c:v>1.09354155E-2</c:v>
                </c:pt>
                <c:pt idx="18">
                  <c:v>6.5419329999999998E-3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5.5716919999999996E-3</c:v>
                </c:pt>
                <c:pt idx="27">
                  <c:v>1.1132929999999999E-2</c:v>
                </c:pt>
                <c:pt idx="28">
                  <c:v>1.5989686999999999E-2</c:v>
                </c:pt>
                <c:pt idx="29">
                  <c:v>1.984592E-2</c:v>
                </c:pt>
                <c:pt idx="30">
                  <c:v>2.3441792999999999E-2</c:v>
                </c:pt>
                <c:pt idx="31">
                  <c:v>2.6814134999999999E-2</c:v>
                </c:pt>
                <c:pt idx="32">
                  <c:v>2.970629E-2</c:v>
                </c:pt>
                <c:pt idx="33">
                  <c:v>3.3961329999999998E-2</c:v>
                </c:pt>
                <c:pt idx="34">
                  <c:v>3.9165712999999998E-2</c:v>
                </c:pt>
                <c:pt idx="35">
                  <c:v>4.4472970000000001E-2</c:v>
                </c:pt>
                <c:pt idx="36">
                  <c:v>4.7440965000000002E-2</c:v>
                </c:pt>
                <c:pt idx="37">
                  <c:v>4.6710852999999997E-2</c:v>
                </c:pt>
                <c:pt idx="38">
                  <c:v>4.2503859999999997E-2</c:v>
                </c:pt>
                <c:pt idx="39">
                  <c:v>3.6527025999999997E-2</c:v>
                </c:pt>
                <c:pt idx="40">
                  <c:v>2.9632243999999999E-2</c:v>
                </c:pt>
                <c:pt idx="41">
                  <c:v>2.4000497999999999E-2</c:v>
                </c:pt>
                <c:pt idx="42">
                  <c:v>2.0208783000000001E-2</c:v>
                </c:pt>
                <c:pt idx="43">
                  <c:v>1.9982137000000001E-2</c:v>
                </c:pt>
                <c:pt idx="44">
                  <c:v>2.4336737000000001E-2</c:v>
                </c:pt>
                <c:pt idx="45">
                  <c:v>3.0879858999999999E-2</c:v>
                </c:pt>
                <c:pt idx="46">
                  <c:v>3.5841520000000002E-2</c:v>
                </c:pt>
                <c:pt idx="47">
                  <c:v>3.7071901999999997E-2</c:v>
                </c:pt>
                <c:pt idx="48">
                  <c:v>3.5875856999999997E-2</c:v>
                </c:pt>
                <c:pt idx="49">
                  <c:v>3.4954693000000002E-2</c:v>
                </c:pt>
                <c:pt idx="50">
                  <c:v>3.5014330000000003E-2</c:v>
                </c:pt>
                <c:pt idx="51">
                  <c:v>3.5830470000000003E-2</c:v>
                </c:pt>
                <c:pt idx="52">
                  <c:v>3.6254729999999999E-2</c:v>
                </c:pt>
                <c:pt idx="53">
                  <c:v>3.4822579999999999E-2</c:v>
                </c:pt>
                <c:pt idx="54">
                  <c:v>3.1469150000000001E-2</c:v>
                </c:pt>
                <c:pt idx="55">
                  <c:v>2.9145372999999999E-2</c:v>
                </c:pt>
                <c:pt idx="56">
                  <c:v>2.9818793999999999E-2</c:v>
                </c:pt>
                <c:pt idx="57">
                  <c:v>3.6016832999999998E-2</c:v>
                </c:pt>
                <c:pt idx="58">
                  <c:v>4.5650370000000003E-2</c:v>
                </c:pt>
                <c:pt idx="59">
                  <c:v>5.3868025999999999E-2</c:v>
                </c:pt>
                <c:pt idx="60">
                  <c:v>5.6473594000000002E-2</c:v>
                </c:pt>
                <c:pt idx="61">
                  <c:v>5.5237769999999999E-2</c:v>
                </c:pt>
                <c:pt idx="62">
                  <c:v>5.3692415E-2</c:v>
                </c:pt>
                <c:pt idx="63">
                  <c:v>5.3388304999999997E-2</c:v>
                </c:pt>
                <c:pt idx="64">
                  <c:v>5.1746929999999997E-2</c:v>
                </c:pt>
                <c:pt idx="65">
                  <c:v>4.7539720000000001E-2</c:v>
                </c:pt>
                <c:pt idx="66">
                  <c:v>4.5159805999999997E-2</c:v>
                </c:pt>
                <c:pt idx="67">
                  <c:v>4.9596465999999999E-2</c:v>
                </c:pt>
                <c:pt idx="68">
                  <c:v>5.8904810000000002E-2</c:v>
                </c:pt>
                <c:pt idx="69">
                  <c:v>6.3353729999999997E-2</c:v>
                </c:pt>
                <c:pt idx="70">
                  <c:v>5.5790729999999997E-2</c:v>
                </c:pt>
                <c:pt idx="71">
                  <c:v>3.7951066999999998E-2</c:v>
                </c:pt>
                <c:pt idx="72">
                  <c:v>1.9334075999999999E-2</c:v>
                </c:pt>
                <c:pt idx="73">
                  <c:v>8.1299040000000003E-3</c:v>
                </c:pt>
                <c:pt idx="74">
                  <c:v>6.6780243E-3</c:v>
                </c:pt>
                <c:pt idx="75">
                  <c:v>1.1422547999999999E-2</c:v>
                </c:pt>
                <c:pt idx="76">
                  <c:v>1.7852755000000001E-2</c:v>
                </c:pt>
                <c:pt idx="77">
                  <c:v>2.2568464E-2</c:v>
                </c:pt>
                <c:pt idx="78">
                  <c:v>2.5538077999999999E-2</c:v>
                </c:pt>
                <c:pt idx="79">
                  <c:v>2.7251261999999998E-2</c:v>
                </c:pt>
                <c:pt idx="80">
                  <c:v>2.6362753999999999E-2</c:v>
                </c:pt>
                <c:pt idx="81">
                  <c:v>2.1331444000000001E-2</c:v>
                </c:pt>
                <c:pt idx="82">
                  <c:v>1.2016366000000001E-2</c:v>
                </c:pt>
                <c:pt idx="83">
                  <c:v>1.0789167999999999E-3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5.8232815999999998E-3</c:v>
                </c:pt>
                <c:pt idx="88">
                  <c:v>1.7342862000000001E-2</c:v>
                </c:pt>
                <c:pt idx="89">
                  <c:v>2.7106376000000001E-2</c:v>
                </c:pt>
                <c:pt idx="90">
                  <c:v>3.3680264000000001E-2</c:v>
                </c:pt>
                <c:pt idx="91">
                  <c:v>3.7021650000000003E-2</c:v>
                </c:pt>
                <c:pt idx="92">
                  <c:v>3.6528657999999999E-2</c:v>
                </c:pt>
                <c:pt idx="93">
                  <c:v>3.4285023999999997E-2</c:v>
                </c:pt>
                <c:pt idx="94">
                  <c:v>3.1370950000000002E-2</c:v>
                </c:pt>
                <c:pt idx="95">
                  <c:v>2.7872062999999999E-2</c:v>
                </c:pt>
                <c:pt idx="96">
                  <c:v>2.7214233000000001E-2</c:v>
                </c:pt>
                <c:pt idx="97">
                  <c:v>2.8257318E-2</c:v>
                </c:pt>
                <c:pt idx="98">
                  <c:v>3.0023350000000001E-2</c:v>
                </c:pt>
                <c:pt idx="99">
                  <c:v>3.1995586999999999E-2</c:v>
                </c:pt>
                <c:pt idx="100">
                  <c:v>3.4053600000000003E-2</c:v>
                </c:pt>
                <c:pt idx="101">
                  <c:v>3.4795699999999999E-2</c:v>
                </c:pt>
                <c:pt idx="102">
                  <c:v>3.4992848E-2</c:v>
                </c:pt>
                <c:pt idx="103">
                  <c:v>3.4844677999999997E-2</c:v>
                </c:pt>
                <c:pt idx="104">
                  <c:v>3.3451612999999998E-2</c:v>
                </c:pt>
                <c:pt idx="105">
                  <c:v>3.0909557000000001E-2</c:v>
                </c:pt>
                <c:pt idx="106">
                  <c:v>2.7202126E-2</c:v>
                </c:pt>
                <c:pt idx="107">
                  <c:v>2.2977734E-2</c:v>
                </c:pt>
                <c:pt idx="108">
                  <c:v>1.7359224999999999E-2</c:v>
                </c:pt>
                <c:pt idx="109">
                  <c:v>1.1060303E-2</c:v>
                </c:pt>
                <c:pt idx="110">
                  <c:v>4.7330050000000002E-3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5A42-420D-86F0-1E43161A6CA9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[5]Sheet1!$D$350:$DT$350</c:f>
              <c:numCache>
                <c:formatCode>General</c:formatCode>
                <c:ptCount val="121"/>
                <c:pt idx="0">
                  <c:v>4.8990976E-3</c:v>
                </c:pt>
                <c:pt idx="1">
                  <c:v>4.2444817000000003E-3</c:v>
                </c:pt>
                <c:pt idx="2">
                  <c:v>5.5744992999999998E-3</c:v>
                </c:pt>
                <c:pt idx="3">
                  <c:v>5.5648140000000004E-3</c:v>
                </c:pt>
                <c:pt idx="4">
                  <c:v>5.2510834999999999E-3</c:v>
                </c:pt>
                <c:pt idx="5">
                  <c:v>5.9825624000000004E-3</c:v>
                </c:pt>
                <c:pt idx="6">
                  <c:v>8.0890690000000008E-3</c:v>
                </c:pt>
                <c:pt idx="7">
                  <c:v>1.00124655E-2</c:v>
                </c:pt>
                <c:pt idx="8">
                  <c:v>8.9406190000000003E-3</c:v>
                </c:pt>
                <c:pt idx="9">
                  <c:v>4.1609059999999998E-3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1.8812065E-3</c:v>
                </c:pt>
                <c:pt idx="15">
                  <c:v>7.4405354E-3</c:v>
                </c:pt>
                <c:pt idx="16">
                  <c:v>1.1325263E-2</c:v>
                </c:pt>
                <c:pt idx="17">
                  <c:v>1.0757149000000001E-2</c:v>
                </c:pt>
                <c:pt idx="18">
                  <c:v>6.2025435999999998E-3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5.9502875E-3</c:v>
                </c:pt>
                <c:pt idx="27">
                  <c:v>1.15180435E-2</c:v>
                </c:pt>
                <c:pt idx="28">
                  <c:v>1.6321259000000001E-2</c:v>
                </c:pt>
                <c:pt idx="29">
                  <c:v>2.0035899999999999E-2</c:v>
                </c:pt>
                <c:pt idx="30">
                  <c:v>2.3470344000000001E-2</c:v>
                </c:pt>
                <c:pt idx="31">
                  <c:v>2.6679016999999999E-2</c:v>
                </c:pt>
                <c:pt idx="32">
                  <c:v>2.9432529999999998E-2</c:v>
                </c:pt>
                <c:pt idx="33">
                  <c:v>3.3651948000000001E-2</c:v>
                </c:pt>
                <c:pt idx="34">
                  <c:v>3.8971409999999998E-2</c:v>
                </c:pt>
                <c:pt idx="35">
                  <c:v>4.4471137000000001E-2</c:v>
                </c:pt>
                <c:pt idx="36">
                  <c:v>4.7585457999999997E-2</c:v>
                </c:pt>
                <c:pt idx="37">
                  <c:v>4.6846646999999998E-2</c:v>
                </c:pt>
                <c:pt idx="38">
                  <c:v>4.2540090000000003E-2</c:v>
                </c:pt>
                <c:pt idx="39">
                  <c:v>3.6461790000000001E-2</c:v>
                </c:pt>
                <c:pt idx="40">
                  <c:v>2.9512545000000001E-2</c:v>
                </c:pt>
                <c:pt idx="41">
                  <c:v>2.3847719999999999E-2</c:v>
                </c:pt>
                <c:pt idx="42">
                  <c:v>2.0060445999999999E-2</c:v>
                </c:pt>
                <c:pt idx="43">
                  <c:v>1.9902816E-2</c:v>
                </c:pt>
                <c:pt idx="44">
                  <c:v>2.4368059000000001E-2</c:v>
                </c:pt>
                <c:pt idx="45">
                  <c:v>3.1069594999999998E-2</c:v>
                </c:pt>
                <c:pt idx="46">
                  <c:v>3.6204010000000002E-2</c:v>
                </c:pt>
                <c:pt idx="47">
                  <c:v>3.7553615999999998E-2</c:v>
                </c:pt>
                <c:pt idx="48">
                  <c:v>3.635799E-2</c:v>
                </c:pt>
                <c:pt idx="49">
                  <c:v>3.5251003000000003E-2</c:v>
                </c:pt>
                <c:pt idx="50">
                  <c:v>3.5023400000000003E-2</c:v>
                </c:pt>
                <c:pt idx="51">
                  <c:v>3.5660780000000003E-2</c:v>
                </c:pt>
                <c:pt idx="52">
                  <c:v>3.6102033999999998E-2</c:v>
                </c:pt>
                <c:pt idx="53">
                  <c:v>3.4769825999999997E-2</c:v>
                </c:pt>
                <c:pt idx="54">
                  <c:v>3.1401336000000002E-2</c:v>
                </c:pt>
                <c:pt idx="55">
                  <c:v>2.89219E-2</c:v>
                </c:pt>
                <c:pt idx="56">
                  <c:v>2.9442937999999998E-2</c:v>
                </c:pt>
                <c:pt idx="57">
                  <c:v>3.5660422999999997E-2</c:v>
                </c:pt>
                <c:pt idx="58">
                  <c:v>4.5441307E-2</c:v>
                </c:pt>
                <c:pt idx="59">
                  <c:v>5.3763730000000003E-2</c:v>
                </c:pt>
                <c:pt idx="60">
                  <c:v>5.632185E-2</c:v>
                </c:pt>
                <c:pt idx="61">
                  <c:v>5.490126E-2</c:v>
                </c:pt>
                <c:pt idx="62">
                  <c:v>5.3193297E-2</c:v>
                </c:pt>
                <c:pt idx="63">
                  <c:v>5.2926889999999997E-2</c:v>
                </c:pt>
                <c:pt idx="64">
                  <c:v>5.1581815000000003E-2</c:v>
                </c:pt>
                <c:pt idx="65">
                  <c:v>4.7786474000000002E-2</c:v>
                </c:pt>
                <c:pt idx="66">
                  <c:v>4.5650943999999999E-2</c:v>
                </c:pt>
                <c:pt idx="67">
                  <c:v>4.9977470000000003E-2</c:v>
                </c:pt>
                <c:pt idx="68">
                  <c:v>5.8823674999999999E-2</c:v>
                </c:pt>
                <c:pt idx="69">
                  <c:v>6.2783285999999994E-2</c:v>
                </c:pt>
                <c:pt idx="70">
                  <c:v>5.5022429999999997E-2</c:v>
                </c:pt>
                <c:pt idx="71">
                  <c:v>3.7405327000000002E-2</c:v>
                </c:pt>
                <c:pt idx="72">
                  <c:v>1.9312904999999998E-2</c:v>
                </c:pt>
                <c:pt idx="73">
                  <c:v>8.6687210000000008E-3</c:v>
                </c:pt>
                <c:pt idx="74">
                  <c:v>7.5772859999999999E-3</c:v>
                </c:pt>
                <c:pt idx="75">
                  <c:v>1.2354528E-2</c:v>
                </c:pt>
                <c:pt idx="76">
                  <c:v>1.8483349999999999E-2</c:v>
                </c:pt>
                <c:pt idx="77">
                  <c:v>2.2701418000000001E-2</c:v>
                </c:pt>
                <c:pt idx="78">
                  <c:v>2.5186014999999999E-2</c:v>
                </c:pt>
                <c:pt idx="79">
                  <c:v>2.6643157000000001E-2</c:v>
                </c:pt>
                <c:pt idx="80">
                  <c:v>2.5787729999999998E-2</c:v>
                </c:pt>
                <c:pt idx="81">
                  <c:v>2.0978845999999999E-2</c:v>
                </c:pt>
                <c:pt idx="82">
                  <c:v>1.1919015999999999E-2</c:v>
                </c:pt>
                <c:pt idx="83">
                  <c:v>1.1571019999999999E-3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5.721383E-3</c:v>
                </c:pt>
                <c:pt idx="88">
                  <c:v>1.7168895999999999E-2</c:v>
                </c:pt>
                <c:pt idx="89">
                  <c:v>2.6893733E-2</c:v>
                </c:pt>
                <c:pt idx="90">
                  <c:v>3.3458807E-2</c:v>
                </c:pt>
                <c:pt idx="91">
                  <c:v>3.6795290000000001E-2</c:v>
                </c:pt>
                <c:pt idx="92">
                  <c:v>3.6305137000000001E-2</c:v>
                </c:pt>
                <c:pt idx="93">
                  <c:v>3.4072272000000001E-2</c:v>
                </c:pt>
                <c:pt idx="94">
                  <c:v>3.1202230000000001E-2</c:v>
                </c:pt>
                <c:pt idx="95">
                  <c:v>2.7784090000000001E-2</c:v>
                </c:pt>
                <c:pt idx="96">
                  <c:v>2.7237918E-2</c:v>
                </c:pt>
                <c:pt idx="97">
                  <c:v>2.839158E-2</c:v>
                </c:pt>
                <c:pt idx="98">
                  <c:v>3.0244363E-2</c:v>
                </c:pt>
                <c:pt idx="99">
                  <c:v>3.2253608000000003E-2</c:v>
                </c:pt>
                <c:pt idx="100">
                  <c:v>3.4299202000000001E-2</c:v>
                </c:pt>
                <c:pt idx="101">
                  <c:v>3.5014679999999999E-2</c:v>
                </c:pt>
                <c:pt idx="102">
                  <c:v>3.5166915999999999E-2</c:v>
                </c:pt>
                <c:pt idx="103">
                  <c:v>3.4974680000000001E-2</c:v>
                </c:pt>
                <c:pt idx="104">
                  <c:v>3.3543860000000002E-2</c:v>
                </c:pt>
                <c:pt idx="105">
                  <c:v>3.0974692000000002E-2</c:v>
                </c:pt>
                <c:pt idx="106">
                  <c:v>2.7253053999999999E-2</c:v>
                </c:pt>
                <c:pt idx="107">
                  <c:v>2.3015857000000001E-2</c:v>
                </c:pt>
                <c:pt idx="108">
                  <c:v>1.7415713999999999E-2</c:v>
                </c:pt>
                <c:pt idx="109">
                  <c:v>1.1146987000000001E-2</c:v>
                </c:pt>
                <c:pt idx="110">
                  <c:v>4.8583936999999997E-3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5A42-420D-86F0-1E43161A6CA9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[5]Sheet1!$D$351:$DT$351</c:f>
              <c:numCache>
                <c:formatCode>General</c:formatCode>
                <c:ptCount val="121"/>
                <c:pt idx="0">
                  <c:v>4.7952389999999998E-3</c:v>
                </c:pt>
                <c:pt idx="1">
                  <c:v>4.3289796000000004E-3</c:v>
                </c:pt>
                <c:pt idx="2">
                  <c:v>5.7555619999999997E-3</c:v>
                </c:pt>
                <c:pt idx="3">
                  <c:v>5.9140399999999997E-3</c:v>
                </c:pt>
                <c:pt idx="4">
                  <c:v>5.5786795000000002E-3</c:v>
                </c:pt>
                <c:pt idx="5">
                  <c:v>6.1000665000000001E-3</c:v>
                </c:pt>
                <c:pt idx="6">
                  <c:v>7.9079770000000001E-3</c:v>
                </c:pt>
                <c:pt idx="7">
                  <c:v>9.6190830000000005E-3</c:v>
                </c:pt>
                <c:pt idx="8">
                  <c:v>8.5013564999999996E-3</c:v>
                </c:pt>
                <c:pt idx="9">
                  <c:v>3.7848504999999999E-3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1.8505883999999999E-3</c:v>
                </c:pt>
                <c:pt idx="15">
                  <c:v>7.4928989999999999E-3</c:v>
                </c:pt>
                <c:pt idx="16">
                  <c:v>1.1493660500000001E-2</c:v>
                </c:pt>
                <c:pt idx="17">
                  <c:v>1.099635E-2</c:v>
                </c:pt>
                <c:pt idx="18">
                  <c:v>6.392432E-3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5.836997E-3</c:v>
                </c:pt>
                <c:pt idx="27">
                  <c:v>1.1241454999999999E-2</c:v>
                </c:pt>
                <c:pt idx="28">
                  <c:v>1.5872613000000001E-2</c:v>
                </c:pt>
                <c:pt idx="29">
                  <c:v>1.9547592999999999E-2</c:v>
                </c:pt>
                <c:pt idx="30">
                  <c:v>2.3089935999999998E-2</c:v>
                </c:pt>
                <c:pt idx="31">
                  <c:v>2.6547337000000001E-2</c:v>
                </c:pt>
                <c:pt idx="32">
                  <c:v>2.9598866000000001E-2</c:v>
                </c:pt>
                <c:pt idx="33">
                  <c:v>3.3978759999999997E-2</c:v>
                </c:pt>
                <c:pt idx="34">
                  <c:v>3.9260883000000003E-2</c:v>
                </c:pt>
                <c:pt idx="35">
                  <c:v>4.4538595E-2</c:v>
                </c:pt>
                <c:pt idx="36">
                  <c:v>4.7370217999999999E-2</c:v>
                </c:pt>
                <c:pt idx="37">
                  <c:v>4.6396515999999999E-2</c:v>
                </c:pt>
                <c:pt idx="38">
                  <c:v>4.1996893E-2</c:v>
                </c:pt>
                <c:pt idx="39">
                  <c:v>3.5982913999999998E-2</c:v>
                </c:pt>
                <c:pt idx="40">
                  <c:v>2.9208424E-2</c:v>
                </c:pt>
                <c:pt idx="41">
                  <c:v>2.3767736000000001E-2</c:v>
                </c:pt>
                <c:pt idx="42">
                  <c:v>2.0174359999999999E-2</c:v>
                </c:pt>
                <c:pt idx="43">
                  <c:v>2.0160982000000001E-2</c:v>
                </c:pt>
                <c:pt idx="44">
                  <c:v>2.4707199999999999E-2</c:v>
                </c:pt>
                <c:pt idx="45">
                  <c:v>3.1405325999999997E-2</c:v>
                </c:pt>
                <c:pt idx="46">
                  <c:v>3.6455486000000002E-2</c:v>
                </c:pt>
                <c:pt idx="47">
                  <c:v>3.7735070000000002E-2</c:v>
                </c:pt>
                <c:pt idx="48">
                  <c:v>3.6529924999999998E-2</c:v>
                </c:pt>
                <c:pt idx="49">
                  <c:v>3.5464282999999999E-2</c:v>
                </c:pt>
                <c:pt idx="50">
                  <c:v>3.5224409999999998E-2</c:v>
                </c:pt>
                <c:pt idx="51">
                  <c:v>3.5707246999999998E-2</c:v>
                </c:pt>
                <c:pt idx="52">
                  <c:v>3.5890921999999999E-2</c:v>
                </c:pt>
                <c:pt idx="53">
                  <c:v>3.4337619999999999E-2</c:v>
                </c:pt>
                <c:pt idx="54">
                  <c:v>3.0850519999999999E-2</c:v>
                </c:pt>
                <c:pt idx="55">
                  <c:v>2.8355999999999999E-2</c:v>
                </c:pt>
                <c:pt idx="56">
                  <c:v>2.8933265999999999E-2</c:v>
                </c:pt>
                <c:pt idx="57">
                  <c:v>3.5300545000000003E-2</c:v>
                </c:pt>
                <c:pt idx="58">
                  <c:v>4.5349553000000001E-2</c:v>
                </c:pt>
                <c:pt idx="59">
                  <c:v>5.4038253000000001E-2</c:v>
                </c:pt>
                <c:pt idx="60">
                  <c:v>5.6890524999999997E-2</c:v>
                </c:pt>
                <c:pt idx="61">
                  <c:v>5.5558134000000002E-2</c:v>
                </c:pt>
                <c:pt idx="62">
                  <c:v>5.3683000000000002E-2</c:v>
                </c:pt>
                <c:pt idx="63">
                  <c:v>5.3078140000000003E-2</c:v>
                </c:pt>
                <c:pt idx="64">
                  <c:v>5.1361070000000002E-2</c:v>
                </c:pt>
                <c:pt idx="65">
                  <c:v>4.7331100000000001E-2</c:v>
                </c:pt>
                <c:pt idx="66">
                  <c:v>4.5198992E-2</c:v>
                </c:pt>
                <c:pt idx="67">
                  <c:v>4.9751433999999997E-2</c:v>
                </c:pt>
                <c:pt idx="68">
                  <c:v>5.8929290000000002E-2</c:v>
                </c:pt>
                <c:pt idx="69">
                  <c:v>6.3109375999999995E-2</c:v>
                </c:pt>
                <c:pt idx="70">
                  <c:v>5.5328816000000003E-2</c:v>
                </c:pt>
                <c:pt idx="71">
                  <c:v>3.7476580000000002E-2</c:v>
                </c:pt>
                <c:pt idx="72">
                  <c:v>1.9075193000000001E-2</c:v>
                </c:pt>
                <c:pt idx="73">
                  <c:v>8.2451429999999999E-3</c:v>
                </c:pt>
                <c:pt idx="74">
                  <c:v>7.2331944999999998E-3</c:v>
                </c:pt>
                <c:pt idx="75">
                  <c:v>1.2351022E-2</c:v>
                </c:pt>
                <c:pt idx="76">
                  <c:v>1.889368E-2</c:v>
                </c:pt>
                <c:pt idx="77">
                  <c:v>2.3343142000000001E-2</c:v>
                </c:pt>
                <c:pt idx="78">
                  <c:v>2.5774849999999998E-2</c:v>
                </c:pt>
                <c:pt idx="79">
                  <c:v>2.6931982E-2</c:v>
                </c:pt>
                <c:pt idx="80">
                  <c:v>2.5664767000000002E-2</c:v>
                </c:pt>
                <c:pt idx="81">
                  <c:v>2.0483186E-2</c:v>
                </c:pt>
                <c:pt idx="82">
                  <c:v>1.1208048E-2</c:v>
                </c:pt>
                <c:pt idx="83">
                  <c:v>4.4000000000000002E-4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5.7296450000000002E-3</c:v>
                </c:pt>
                <c:pt idx="88">
                  <c:v>1.7317513E-2</c:v>
                </c:pt>
                <c:pt idx="89">
                  <c:v>2.7241676999999999E-2</c:v>
                </c:pt>
                <c:pt idx="90">
                  <c:v>3.3978842000000002E-2</c:v>
                </c:pt>
                <c:pt idx="91">
                  <c:v>3.7524395000000002E-2</c:v>
                </c:pt>
                <c:pt idx="92">
                  <c:v>3.7129726000000002E-2</c:v>
                </c:pt>
                <c:pt idx="93">
                  <c:v>3.4877244000000002E-2</c:v>
                </c:pt>
                <c:pt idx="94">
                  <c:v>3.1870157000000003E-2</c:v>
                </c:pt>
                <c:pt idx="95">
                  <c:v>2.8207026E-2</c:v>
                </c:pt>
                <c:pt idx="96">
                  <c:v>2.7388234000000001E-2</c:v>
                </c:pt>
                <c:pt idx="97">
                  <c:v>2.8296733000000001E-2</c:v>
                </c:pt>
                <c:pt idx="98">
                  <c:v>2.9981484999999999E-2</c:v>
                </c:pt>
                <c:pt idx="99">
                  <c:v>3.1899641999999999E-2</c:v>
                </c:pt>
                <c:pt idx="100">
                  <c:v>3.3919030000000003E-2</c:v>
                </c:pt>
                <c:pt idx="101">
                  <c:v>3.4650076000000002E-2</c:v>
                </c:pt>
                <c:pt idx="102">
                  <c:v>3.4849346000000003E-2</c:v>
                </c:pt>
                <c:pt idx="103">
                  <c:v>3.4699395000000001E-2</c:v>
                </c:pt>
                <c:pt idx="104">
                  <c:v>3.3306304000000002E-2</c:v>
                </c:pt>
                <c:pt idx="105">
                  <c:v>3.0769536E-2</c:v>
                </c:pt>
                <c:pt idx="106">
                  <c:v>2.7068823999999998E-2</c:v>
                </c:pt>
                <c:pt idx="107">
                  <c:v>2.2838224000000001E-2</c:v>
                </c:pt>
                <c:pt idx="108">
                  <c:v>1.7226401999999998E-2</c:v>
                </c:pt>
                <c:pt idx="109">
                  <c:v>1.0929572E-2</c:v>
                </c:pt>
                <c:pt idx="110">
                  <c:v>4.6001662999999998E-3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5A42-420D-86F0-1E43161A6CA9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[5]Sheet1!$D$352:$DT$352</c:f>
              <c:numCache>
                <c:formatCode>General</c:formatCode>
                <c:ptCount val="121"/>
                <c:pt idx="0">
                  <c:v>4.3344934999999998E-3</c:v>
                </c:pt>
                <c:pt idx="1">
                  <c:v>3.7884281E-3</c:v>
                </c:pt>
                <c:pt idx="2">
                  <c:v>5.2523185000000003E-3</c:v>
                </c:pt>
                <c:pt idx="3">
                  <c:v>5.4560312999999997E-3</c:v>
                </c:pt>
                <c:pt idx="4">
                  <c:v>5.2530145999999996E-3</c:v>
                </c:pt>
                <c:pt idx="5">
                  <c:v>5.9597809999999999E-3</c:v>
                </c:pt>
                <c:pt idx="6">
                  <c:v>7.9533439999999993E-3</c:v>
                </c:pt>
                <c:pt idx="7">
                  <c:v>9.8891699999999992E-3</c:v>
                </c:pt>
                <c:pt idx="8">
                  <c:v>8.9499485000000007E-3</c:v>
                </c:pt>
                <c:pt idx="9">
                  <c:v>4.2868745999999998E-3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1.6136251999999999E-3</c:v>
                </c:pt>
                <c:pt idx="15">
                  <c:v>7.5033013999999997E-3</c:v>
                </c:pt>
                <c:pt idx="16">
                  <c:v>1.1693520000000001E-2</c:v>
                </c:pt>
                <c:pt idx="17">
                  <c:v>1.1210848000000001E-2</c:v>
                </c:pt>
                <c:pt idx="18">
                  <c:v>6.5174717000000002E-3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5.9355989999999997E-3</c:v>
                </c:pt>
                <c:pt idx="27">
                  <c:v>1.1493782500000001E-2</c:v>
                </c:pt>
                <c:pt idx="28">
                  <c:v>1.6214998000000001E-2</c:v>
                </c:pt>
                <c:pt idx="29">
                  <c:v>1.9860404000000002E-2</c:v>
                </c:pt>
                <c:pt idx="30">
                  <c:v>2.3280049000000001E-2</c:v>
                </c:pt>
                <c:pt idx="31">
                  <c:v>2.6557427000000002E-2</c:v>
                </c:pt>
                <c:pt idx="32">
                  <c:v>2.9425092E-2</c:v>
                </c:pt>
                <c:pt idx="33">
                  <c:v>3.3731009999999999E-2</c:v>
                </c:pt>
                <c:pt idx="34">
                  <c:v>3.9050019999999998E-2</c:v>
                </c:pt>
                <c:pt idx="35">
                  <c:v>4.4484474000000003E-2</c:v>
                </c:pt>
                <c:pt idx="36">
                  <c:v>4.7519628000000001E-2</c:v>
                </c:pt>
                <c:pt idx="37">
                  <c:v>4.6697410000000002E-2</c:v>
                </c:pt>
                <c:pt idx="38">
                  <c:v>4.2358560000000003E-2</c:v>
                </c:pt>
                <c:pt idx="39">
                  <c:v>3.6239675999999998E-2</c:v>
                </c:pt>
                <c:pt idx="40">
                  <c:v>2.9221183000000001E-2</c:v>
                </c:pt>
                <c:pt idx="41">
                  <c:v>2.3516662000000001E-2</c:v>
                </c:pt>
                <c:pt idx="42">
                  <c:v>1.972689E-2</c:v>
                </c:pt>
                <c:pt idx="43">
                  <c:v>1.9605257000000001E-2</c:v>
                </c:pt>
                <c:pt idx="44">
                  <c:v>2.413274E-2</c:v>
                </c:pt>
                <c:pt idx="45">
                  <c:v>3.0882916999999999E-2</c:v>
                </c:pt>
                <c:pt idx="46">
                  <c:v>3.6078060000000002E-2</c:v>
                </c:pt>
                <c:pt idx="47">
                  <c:v>3.7530771999999997E-2</c:v>
                </c:pt>
                <c:pt idx="48">
                  <c:v>3.6439955000000003E-2</c:v>
                </c:pt>
                <c:pt idx="49">
                  <c:v>3.5399828000000001E-2</c:v>
                </c:pt>
                <c:pt idx="50">
                  <c:v>3.5178658000000002E-2</c:v>
                </c:pt>
                <c:pt idx="51">
                  <c:v>3.5755086999999998E-2</c:v>
                </c:pt>
                <c:pt idx="52">
                  <c:v>3.6098704000000002E-2</c:v>
                </c:pt>
                <c:pt idx="53">
                  <c:v>3.4627350000000001E-2</c:v>
                </c:pt>
                <c:pt idx="54">
                  <c:v>3.1081910000000001E-2</c:v>
                </c:pt>
                <c:pt idx="55">
                  <c:v>2.8426699999999999E-2</c:v>
                </c:pt>
                <c:pt idx="56">
                  <c:v>2.8867417999999999E-2</c:v>
                </c:pt>
                <c:pt idx="57">
                  <c:v>3.5195110000000002E-2</c:v>
                </c:pt>
                <c:pt idx="58">
                  <c:v>4.522934E-2</c:v>
                </c:pt>
                <c:pt idx="59">
                  <c:v>5.3800054E-2</c:v>
                </c:pt>
                <c:pt idx="60">
                  <c:v>5.6387827000000001E-2</c:v>
                </c:pt>
                <c:pt idx="61">
                  <c:v>5.4786429999999997E-2</c:v>
                </c:pt>
                <c:pt idx="62">
                  <c:v>5.2857599999999998E-2</c:v>
                </c:pt>
                <c:pt idx="63">
                  <c:v>5.2541280000000003E-2</c:v>
                </c:pt>
                <c:pt idx="64">
                  <c:v>5.1365316000000001E-2</c:v>
                </c:pt>
                <c:pt idx="65">
                  <c:v>4.7869354000000003E-2</c:v>
                </c:pt>
                <c:pt idx="66">
                  <c:v>4.6008065000000001E-2</c:v>
                </c:pt>
                <c:pt idx="67">
                  <c:v>5.0465820000000002E-2</c:v>
                </c:pt>
                <c:pt idx="68">
                  <c:v>5.9276576999999997E-2</c:v>
                </c:pt>
                <c:pt idx="69">
                  <c:v>6.3024714999999995E-2</c:v>
                </c:pt>
                <c:pt idx="70">
                  <c:v>5.4958756999999997E-2</c:v>
                </c:pt>
                <c:pt idx="71">
                  <c:v>3.7074059999999999E-2</c:v>
                </c:pt>
                <c:pt idx="72">
                  <c:v>1.889681E-2</c:v>
                </c:pt>
                <c:pt idx="73">
                  <c:v>8.418165E-3</c:v>
                </c:pt>
                <c:pt idx="74">
                  <c:v>7.7007610000000004E-3</c:v>
                </c:pt>
                <c:pt idx="75">
                  <c:v>1.2911657E-2</c:v>
                </c:pt>
                <c:pt idx="76">
                  <c:v>1.9337232999999999E-2</c:v>
                </c:pt>
                <c:pt idx="77">
                  <c:v>2.3585546999999998E-2</c:v>
                </c:pt>
                <c:pt idx="78">
                  <c:v>2.5827494999999999E-2</c:v>
                </c:pt>
                <c:pt idx="79">
                  <c:v>2.6863547000000002E-2</c:v>
                </c:pt>
                <c:pt idx="80">
                  <c:v>2.5554547E-2</c:v>
                </c:pt>
                <c:pt idx="81">
                  <c:v>2.0412343999999999E-2</c:v>
                </c:pt>
                <c:pt idx="82">
                  <c:v>1.1215298E-2</c:v>
                </c:pt>
                <c:pt idx="83">
                  <c:v>4.7899999999999999E-4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5.7986163999999996E-3</c:v>
                </c:pt>
                <c:pt idx="88">
                  <c:v>1.7486135E-2</c:v>
                </c:pt>
                <c:pt idx="89">
                  <c:v>2.7396469999999999E-2</c:v>
                </c:pt>
                <c:pt idx="90">
                  <c:v>3.4030787999999999E-2</c:v>
                </c:pt>
                <c:pt idx="91">
                  <c:v>3.7340585000000003E-2</c:v>
                </c:pt>
                <c:pt idx="92">
                  <c:v>3.6689565E-2</c:v>
                </c:pt>
                <c:pt idx="93">
                  <c:v>3.4237225000000003E-2</c:v>
                </c:pt>
                <c:pt idx="94">
                  <c:v>3.1114251999999998E-2</c:v>
                </c:pt>
                <c:pt idx="95">
                  <c:v>2.7446643E-2</c:v>
                </c:pt>
                <c:pt idx="96">
                  <c:v>2.669941E-2</c:v>
                </c:pt>
                <c:pt idx="97">
                  <c:v>2.7763484000000001E-2</c:v>
                </c:pt>
                <c:pt idx="98">
                  <c:v>2.964017E-2</c:v>
                </c:pt>
                <c:pt idx="99">
                  <c:v>3.1760196999999997E-2</c:v>
                </c:pt>
                <c:pt idx="100">
                  <c:v>3.3948003999999997E-2</c:v>
                </c:pt>
                <c:pt idx="101">
                  <c:v>3.474551E-2</c:v>
                </c:pt>
                <c:pt idx="102">
                  <c:v>3.5042553999999997E-2</c:v>
                </c:pt>
                <c:pt idx="103">
                  <c:v>3.4950589999999997E-2</c:v>
                </c:pt>
                <c:pt idx="104">
                  <c:v>3.3581536000000002E-2</c:v>
                </c:pt>
                <c:pt idx="105">
                  <c:v>3.1038606999999999E-2</c:v>
                </c:pt>
                <c:pt idx="106">
                  <c:v>2.7311686000000002E-2</c:v>
                </c:pt>
                <c:pt idx="107">
                  <c:v>2.3048111999999999E-2</c:v>
                </c:pt>
                <c:pt idx="108">
                  <c:v>1.7394285999999998E-2</c:v>
                </c:pt>
                <c:pt idx="109">
                  <c:v>1.1064849999999999E-2</c:v>
                </c:pt>
                <c:pt idx="110">
                  <c:v>4.7277138E-3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5A42-420D-86F0-1E43161A6CA9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[5]Sheet1!$D$353:$DT$353</c:f>
              <c:numCache>
                <c:formatCode>General</c:formatCode>
                <c:ptCount val="121"/>
                <c:pt idx="0">
                  <c:v>4.9509610000000003E-3</c:v>
                </c:pt>
                <c:pt idx="1">
                  <c:v>4.4123030000000002E-3</c:v>
                </c:pt>
                <c:pt idx="2">
                  <c:v>5.9344354000000002E-3</c:v>
                </c:pt>
                <c:pt idx="3">
                  <c:v>6.0285419999999996E-3</c:v>
                </c:pt>
                <c:pt idx="4">
                  <c:v>5.5439199999999999E-3</c:v>
                </c:pt>
                <c:pt idx="5">
                  <c:v>5.8671436000000002E-3</c:v>
                </c:pt>
                <c:pt idx="6">
                  <c:v>7.5345825999999999E-3</c:v>
                </c:pt>
                <c:pt idx="7">
                  <c:v>9.2766800000000007E-3</c:v>
                </c:pt>
                <c:pt idx="8">
                  <c:v>8.3517569999999996E-3</c:v>
                </c:pt>
                <c:pt idx="9">
                  <c:v>3.9074360000000002E-3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2.0081589999999998E-3</c:v>
                </c:pt>
                <c:pt idx="15">
                  <c:v>7.6545909999999997E-3</c:v>
                </c:pt>
                <c:pt idx="16">
                  <c:v>1.1647619E-2</c:v>
                </c:pt>
                <c:pt idx="17">
                  <c:v>1.1064671E-2</c:v>
                </c:pt>
                <c:pt idx="18">
                  <c:v>6.4158319999999998E-3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5.9453750000000001E-3</c:v>
                </c:pt>
                <c:pt idx="27">
                  <c:v>1.1651862000000001E-2</c:v>
                </c:pt>
                <c:pt idx="28">
                  <c:v>1.6390292000000001E-2</c:v>
                </c:pt>
                <c:pt idx="29">
                  <c:v>1.9983668E-2</c:v>
                </c:pt>
                <c:pt idx="30">
                  <c:v>2.3399397999999998E-2</c:v>
                </c:pt>
                <c:pt idx="31">
                  <c:v>2.6724232000000001E-2</c:v>
                </c:pt>
                <c:pt idx="32">
                  <c:v>2.9581455999999999E-2</c:v>
                </c:pt>
                <c:pt idx="33">
                  <c:v>3.3764639999999999E-2</c:v>
                </c:pt>
                <c:pt idx="34">
                  <c:v>3.8860741999999997E-2</c:v>
                </c:pt>
                <c:pt idx="35">
                  <c:v>4.4123772999999998E-2</c:v>
                </c:pt>
                <c:pt idx="36">
                  <c:v>4.7163996999999999E-2</c:v>
                </c:pt>
                <c:pt idx="37">
                  <c:v>4.6545316000000003E-2</c:v>
                </c:pt>
                <c:pt idx="38">
                  <c:v>4.2474422999999997E-2</c:v>
                </c:pt>
                <c:pt idx="39">
                  <c:v>3.6659839999999999E-2</c:v>
                </c:pt>
                <c:pt idx="40">
                  <c:v>2.9910025999999999E-2</c:v>
                </c:pt>
                <c:pt idx="41">
                  <c:v>2.4295107999999999E-2</c:v>
                </c:pt>
                <c:pt idx="42">
                  <c:v>2.0391123000000001E-2</c:v>
                </c:pt>
                <c:pt idx="43">
                  <c:v>2.003928E-2</c:v>
                </c:pt>
                <c:pt idx="44">
                  <c:v>2.4364469999999999E-2</c:v>
                </c:pt>
                <c:pt idx="45">
                  <c:v>3.1009584999999999E-2</c:v>
                </c:pt>
                <c:pt idx="46">
                  <c:v>3.6087979999999999E-2</c:v>
                </c:pt>
                <c:pt idx="47">
                  <c:v>3.7328902999999997E-2</c:v>
                </c:pt>
                <c:pt idx="48">
                  <c:v>3.6057707000000001E-2</c:v>
                </c:pt>
                <c:pt idx="49">
                  <c:v>3.4998915999999998E-2</c:v>
                </c:pt>
                <c:pt idx="50">
                  <c:v>3.4947989999999998E-2</c:v>
                </c:pt>
                <c:pt idx="51">
                  <c:v>3.5758536E-2</c:v>
                </c:pt>
                <c:pt idx="52">
                  <c:v>3.6244683E-2</c:v>
                </c:pt>
                <c:pt idx="53">
                  <c:v>3.4800629999999999E-2</c:v>
                </c:pt>
                <c:pt idx="54">
                  <c:v>3.1199818000000001E-2</c:v>
                </c:pt>
                <c:pt idx="55">
                  <c:v>2.8482929000000001E-2</c:v>
                </c:pt>
                <c:pt idx="56">
                  <c:v>2.8860561999999999E-2</c:v>
                </c:pt>
                <c:pt idx="57">
                  <c:v>3.5103022999999997E-2</c:v>
                </c:pt>
                <c:pt idx="58">
                  <c:v>4.5038689999999999E-2</c:v>
                </c:pt>
                <c:pt idx="59">
                  <c:v>5.3529599999999997E-2</c:v>
                </c:pt>
                <c:pt idx="60">
                  <c:v>5.6144968000000003E-2</c:v>
                </c:pt>
                <c:pt idx="61">
                  <c:v>5.4698429999999999E-2</c:v>
                </c:pt>
                <c:pt idx="62">
                  <c:v>5.3035949999999998E-2</c:v>
                </c:pt>
                <c:pt idx="63">
                  <c:v>5.2984282000000001E-2</c:v>
                </c:pt>
                <c:pt idx="64">
                  <c:v>5.1906776000000002E-2</c:v>
                </c:pt>
                <c:pt idx="65">
                  <c:v>4.8260655E-2</c:v>
                </c:pt>
                <c:pt idx="66">
                  <c:v>4.6084760000000002E-2</c:v>
                </c:pt>
                <c:pt idx="67">
                  <c:v>5.0265773999999999E-2</c:v>
                </c:pt>
                <c:pt idx="68">
                  <c:v>5.9032906000000003E-2</c:v>
                </c:pt>
                <c:pt idx="69">
                  <c:v>6.2973000000000001E-2</c:v>
                </c:pt>
                <c:pt idx="70">
                  <c:v>5.5143820000000003E-2</c:v>
                </c:pt>
                <c:pt idx="71">
                  <c:v>3.731487E-2</c:v>
                </c:pt>
                <c:pt idx="72">
                  <c:v>1.8936663999999999E-2</c:v>
                </c:pt>
                <c:pt idx="73">
                  <c:v>8.1483189999999994E-3</c:v>
                </c:pt>
                <c:pt idx="74">
                  <c:v>7.2311010000000002E-3</c:v>
                </c:pt>
                <c:pt idx="75">
                  <c:v>1.2451319000000001E-2</c:v>
                </c:pt>
                <c:pt idx="76">
                  <c:v>1.9029507000000001E-2</c:v>
                </c:pt>
                <c:pt idx="77">
                  <c:v>2.343313E-2</c:v>
                </c:pt>
                <c:pt idx="78">
                  <c:v>2.5808793E-2</c:v>
                </c:pt>
                <c:pt idx="79">
                  <c:v>2.6993109000000001E-2</c:v>
                </c:pt>
                <c:pt idx="80">
                  <c:v>2.5857591999999999E-2</c:v>
                </c:pt>
                <c:pt idx="81">
                  <c:v>2.0822543999999998E-2</c:v>
                </c:pt>
                <c:pt idx="82">
                  <c:v>1.1585834E-2</c:v>
                </c:pt>
                <c:pt idx="83">
                  <c:v>6.8999999999999997E-4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5.5085532000000003E-3</c:v>
                </c:pt>
                <c:pt idx="88">
                  <c:v>1.7137469999999998E-2</c:v>
                </c:pt>
                <c:pt idx="89">
                  <c:v>2.7003151999999999E-2</c:v>
                </c:pt>
                <c:pt idx="90">
                  <c:v>3.3647068000000002E-2</c:v>
                </c:pt>
                <c:pt idx="91">
                  <c:v>3.7002064000000001E-2</c:v>
                </c:pt>
                <c:pt idx="92">
                  <c:v>3.6466724999999998E-2</c:v>
                </c:pt>
                <c:pt idx="93">
                  <c:v>3.4157183000000001E-2</c:v>
                </c:pt>
                <c:pt idx="94">
                  <c:v>3.1179674000000001E-2</c:v>
                </c:pt>
                <c:pt idx="95">
                  <c:v>2.7641197999999999E-2</c:v>
                </c:pt>
                <c:pt idx="96">
                  <c:v>2.697387E-2</c:v>
                </c:pt>
                <c:pt idx="97">
                  <c:v>2.8043485999999999E-2</c:v>
                </c:pt>
                <c:pt idx="98">
                  <c:v>2.9887062999999998E-2</c:v>
                </c:pt>
                <c:pt idx="99">
                  <c:v>3.1953750000000003E-2</c:v>
                </c:pt>
                <c:pt idx="100">
                  <c:v>3.409736E-2</c:v>
                </c:pt>
                <c:pt idx="101">
                  <c:v>3.4881726000000002E-2</c:v>
                </c:pt>
                <c:pt idx="102">
                  <c:v>3.5150066000000001E-2</c:v>
                </c:pt>
                <c:pt idx="103">
                  <c:v>3.5029240000000003E-2</c:v>
                </c:pt>
                <c:pt idx="104">
                  <c:v>3.3644777000000001E-2</c:v>
                </c:pt>
                <c:pt idx="105">
                  <c:v>3.1096121000000001E-2</c:v>
                </c:pt>
                <c:pt idx="106">
                  <c:v>2.7373270000000002E-2</c:v>
                </c:pt>
                <c:pt idx="107">
                  <c:v>2.311887E-2</c:v>
                </c:pt>
                <c:pt idx="108">
                  <c:v>1.748657E-2</c:v>
                </c:pt>
                <c:pt idx="109">
                  <c:v>1.118451E-2</c:v>
                </c:pt>
                <c:pt idx="110">
                  <c:v>4.8722746000000004E-3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5A42-420D-86F0-1E43161A6CA9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[5]Sheet1!$D$354:$DT$354</c:f>
              <c:numCache>
                <c:formatCode>General</c:formatCode>
                <c:ptCount val="121"/>
                <c:pt idx="0">
                  <c:v>4.3723770000000002E-3</c:v>
                </c:pt>
                <c:pt idx="1">
                  <c:v>3.8714919000000002E-3</c:v>
                </c:pt>
                <c:pt idx="2">
                  <c:v>5.5068690000000002E-3</c:v>
                </c:pt>
                <c:pt idx="3">
                  <c:v>5.7461355E-3</c:v>
                </c:pt>
                <c:pt idx="4">
                  <c:v>5.5667720000000002E-3</c:v>
                </c:pt>
                <c:pt idx="5">
                  <c:v>6.2744020000000001E-3</c:v>
                </c:pt>
                <c:pt idx="6">
                  <c:v>8.1650160000000006E-3</c:v>
                </c:pt>
                <c:pt idx="7">
                  <c:v>9.7960789999999992E-3</c:v>
                </c:pt>
                <c:pt idx="8">
                  <c:v>8.4789789999999993E-3</c:v>
                </c:pt>
                <c:pt idx="9">
                  <c:v>3.6208161999999999E-3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1.9261831E-3</c:v>
                </c:pt>
                <c:pt idx="15">
                  <c:v>7.6113027000000002E-3</c:v>
                </c:pt>
                <c:pt idx="16">
                  <c:v>1.1611329E-2</c:v>
                </c:pt>
                <c:pt idx="17">
                  <c:v>1.1051050999999999E-2</c:v>
                </c:pt>
                <c:pt idx="18">
                  <c:v>6.4441743000000001E-3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5.7080339999999999E-3</c:v>
                </c:pt>
                <c:pt idx="27">
                  <c:v>1.1288108999999999E-2</c:v>
                </c:pt>
                <c:pt idx="28">
                  <c:v>1.6005399999999999E-2</c:v>
                </c:pt>
                <c:pt idx="29">
                  <c:v>1.9656779999999999E-2</c:v>
                </c:pt>
                <c:pt idx="30">
                  <c:v>2.3171918E-2</c:v>
                </c:pt>
                <c:pt idx="31">
                  <c:v>2.6636599E-2</c:v>
                </c:pt>
                <c:pt idx="32">
                  <c:v>2.9690669999999999E-2</c:v>
                </c:pt>
                <c:pt idx="33">
                  <c:v>3.4111849999999999E-2</c:v>
                </c:pt>
                <c:pt idx="34">
                  <c:v>3.9463546000000002E-2</c:v>
                </c:pt>
                <c:pt idx="35">
                  <c:v>4.4887363999999999E-2</c:v>
                </c:pt>
                <c:pt idx="36">
                  <c:v>4.7898438000000002E-2</c:v>
                </c:pt>
                <c:pt idx="37">
                  <c:v>4.7018703000000002E-2</c:v>
                </c:pt>
                <c:pt idx="38">
                  <c:v>4.2590297999999999E-2</c:v>
                </c:pt>
                <c:pt idx="39">
                  <c:v>3.6382798000000001E-2</c:v>
                </c:pt>
                <c:pt idx="40">
                  <c:v>2.9332629999999998E-2</c:v>
                </c:pt>
                <c:pt idx="41">
                  <c:v>2.3583860000000002E-2</c:v>
                </c:pt>
                <c:pt idx="42">
                  <c:v>1.9708150000000001E-2</c:v>
                </c:pt>
                <c:pt idx="43">
                  <c:v>1.9495922999999998E-2</c:v>
                </c:pt>
                <c:pt idx="44">
                  <c:v>2.3979555999999999E-2</c:v>
                </c:pt>
                <c:pt idx="45">
                  <c:v>3.0765773999999999E-2</c:v>
                </c:pt>
                <c:pt idx="46">
                  <c:v>3.6013679999999999E-2</c:v>
                </c:pt>
                <c:pt idx="47">
                  <c:v>3.7475626999999997E-2</c:v>
                </c:pt>
                <c:pt idx="48">
                  <c:v>3.6389165000000001E-2</c:v>
                </c:pt>
                <c:pt idx="49">
                  <c:v>3.5374259999999998E-2</c:v>
                </c:pt>
                <c:pt idx="50">
                  <c:v>3.5208351999999998E-2</c:v>
                </c:pt>
                <c:pt idx="51">
                  <c:v>3.5841994000000002E-2</c:v>
                </c:pt>
                <c:pt idx="52">
                  <c:v>3.6200766000000002E-2</c:v>
                </c:pt>
                <c:pt idx="53">
                  <c:v>3.470869E-2</c:v>
                </c:pt>
                <c:pt idx="54">
                  <c:v>3.1139782000000001E-2</c:v>
                </c:pt>
                <c:pt idx="55">
                  <c:v>2.849289E-2</c:v>
                </c:pt>
                <c:pt idx="56">
                  <c:v>2.8927878000000001E-2</c:v>
                </c:pt>
                <c:pt idx="57">
                  <c:v>3.5151330000000001E-2</c:v>
                </c:pt>
                <c:pt idx="58">
                  <c:v>4.5028730000000003E-2</c:v>
                </c:pt>
                <c:pt idx="59">
                  <c:v>5.3533919999999999E-2</c:v>
                </c:pt>
                <c:pt idx="60">
                  <c:v>5.6266035999999998E-2</c:v>
                </c:pt>
                <c:pt idx="61">
                  <c:v>5.4930649999999998E-2</c:v>
                </c:pt>
                <c:pt idx="62">
                  <c:v>5.3183715999999999E-2</c:v>
                </c:pt>
                <c:pt idx="63">
                  <c:v>5.2846341999999998E-2</c:v>
                </c:pt>
                <c:pt idx="64">
                  <c:v>5.1478926000000001E-2</c:v>
                </c:pt>
                <c:pt idx="65">
                  <c:v>4.771914E-2</c:v>
                </c:pt>
                <c:pt idx="66">
                  <c:v>4.5610695999999999E-2</c:v>
                </c:pt>
                <c:pt idx="67">
                  <c:v>4.9957080000000001E-2</c:v>
                </c:pt>
                <c:pt idx="68">
                  <c:v>5.8885886999999998E-2</c:v>
                </c:pt>
                <c:pt idx="69">
                  <c:v>6.2999340000000001E-2</c:v>
                </c:pt>
                <c:pt idx="70">
                  <c:v>5.5353566999999999E-2</c:v>
                </c:pt>
                <c:pt idx="71">
                  <c:v>3.7702125000000003E-2</c:v>
                </c:pt>
                <c:pt idx="72">
                  <c:v>1.9419095000000001E-2</c:v>
                </c:pt>
                <c:pt idx="73">
                  <c:v>8.5812400000000004E-3</c:v>
                </c:pt>
                <c:pt idx="74">
                  <c:v>7.4842483999999999E-3</c:v>
                </c:pt>
                <c:pt idx="75">
                  <c:v>1.2500881E-2</c:v>
                </c:pt>
                <c:pt idx="76">
                  <c:v>1.8956026000000001E-2</c:v>
                </c:pt>
                <c:pt idx="77">
                  <c:v>2.3302191999999999E-2</c:v>
                </c:pt>
                <c:pt idx="78">
                  <c:v>2.5591226000000002E-2</c:v>
                </c:pt>
                <c:pt idx="79">
                  <c:v>2.6650110000000001E-2</c:v>
                </c:pt>
                <c:pt idx="80">
                  <c:v>2.5437383000000001E-2</c:v>
                </c:pt>
                <c:pt idx="81">
                  <c:v>2.0483847999999999E-2</c:v>
                </c:pt>
                <c:pt idx="82">
                  <c:v>1.1491558000000001E-2</c:v>
                </c:pt>
                <c:pt idx="83">
                  <c:v>8.8000000000000003E-4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5.5169985000000001E-3</c:v>
                </c:pt>
                <c:pt idx="88">
                  <c:v>1.7044996999999999E-2</c:v>
                </c:pt>
                <c:pt idx="89">
                  <c:v>2.6944289999999999E-2</c:v>
                </c:pt>
                <c:pt idx="90">
                  <c:v>3.3689120000000003E-2</c:v>
                </c:pt>
                <c:pt idx="91">
                  <c:v>3.7200841999999998E-2</c:v>
                </c:pt>
                <c:pt idx="92">
                  <c:v>3.6737730000000003E-2</c:v>
                </c:pt>
                <c:pt idx="93">
                  <c:v>3.4406763E-2</c:v>
                </c:pt>
                <c:pt idx="94">
                  <c:v>3.1340312000000002E-2</c:v>
                </c:pt>
                <c:pt idx="95">
                  <c:v>2.7684007E-2</c:v>
                </c:pt>
                <c:pt idx="96">
                  <c:v>2.6917792999999999E-2</c:v>
                </c:pt>
                <c:pt idx="97">
                  <c:v>2.7938141999999999E-2</c:v>
                </c:pt>
                <c:pt idx="98">
                  <c:v>2.9769769000000001E-2</c:v>
                </c:pt>
                <c:pt idx="99">
                  <c:v>3.1845927000000003E-2</c:v>
                </c:pt>
                <c:pt idx="100">
                  <c:v>3.4000427E-2</c:v>
                </c:pt>
                <c:pt idx="101">
                  <c:v>3.4813891999999999E-2</c:v>
                </c:pt>
                <c:pt idx="102">
                  <c:v>3.5070337E-2</c:v>
                </c:pt>
                <c:pt idx="103">
                  <c:v>3.4931574E-2</c:v>
                </c:pt>
                <c:pt idx="104">
                  <c:v>3.352608E-2</c:v>
                </c:pt>
                <c:pt idx="105">
                  <c:v>3.0958816E-2</c:v>
                </c:pt>
                <c:pt idx="106">
                  <c:v>2.7221552999999999E-2</c:v>
                </c:pt>
                <c:pt idx="107">
                  <c:v>2.2954057999999999E-2</c:v>
                </c:pt>
                <c:pt idx="108">
                  <c:v>1.7323023E-2</c:v>
                </c:pt>
                <c:pt idx="109">
                  <c:v>1.1031466E-2</c:v>
                </c:pt>
                <c:pt idx="110">
                  <c:v>4.7340337000000001E-3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5A42-420D-86F0-1E43161A6CA9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[5]Sheet1!$D$355:$DT$355</c:f>
              <c:numCache>
                <c:formatCode>General</c:formatCode>
                <c:ptCount val="121"/>
                <c:pt idx="0">
                  <c:v>4.6357404999999999E-3</c:v>
                </c:pt>
                <c:pt idx="1">
                  <c:v>4.1458053000000003E-3</c:v>
                </c:pt>
                <c:pt idx="2">
                  <c:v>5.7730163000000003E-3</c:v>
                </c:pt>
                <c:pt idx="3">
                  <c:v>6.0966974E-3</c:v>
                </c:pt>
                <c:pt idx="4">
                  <c:v>5.9335743999999998E-3</c:v>
                </c:pt>
                <c:pt idx="5">
                  <c:v>6.4959913000000001E-3</c:v>
                </c:pt>
                <c:pt idx="6">
                  <c:v>8.1484190000000005E-3</c:v>
                </c:pt>
                <c:pt idx="7">
                  <c:v>9.6199010000000001E-3</c:v>
                </c:pt>
                <c:pt idx="8">
                  <c:v>8.3282310000000002E-3</c:v>
                </c:pt>
                <c:pt idx="9">
                  <c:v>3.5977933999999999E-3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1.8821638999999999E-3</c:v>
                </c:pt>
                <c:pt idx="15">
                  <c:v>7.6553067000000004E-3</c:v>
                </c:pt>
                <c:pt idx="16">
                  <c:v>1.1753115999999999E-2</c:v>
                </c:pt>
                <c:pt idx="17">
                  <c:v>1.1273238E-2</c:v>
                </c:pt>
                <c:pt idx="18">
                  <c:v>6.6534920000000004E-3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5.7916705999999998E-3</c:v>
                </c:pt>
                <c:pt idx="27">
                  <c:v>1.1394958E-2</c:v>
                </c:pt>
                <c:pt idx="28">
                  <c:v>1.6125355000000001E-2</c:v>
                </c:pt>
                <c:pt idx="29">
                  <c:v>1.9722236000000001E-2</c:v>
                </c:pt>
                <c:pt idx="30">
                  <c:v>2.3139402E-2</c:v>
                </c:pt>
                <c:pt idx="31">
                  <c:v>2.6508143000000001E-2</c:v>
                </c:pt>
                <c:pt idx="32">
                  <c:v>2.9542249999999999E-2</c:v>
                </c:pt>
                <c:pt idx="33">
                  <c:v>3.4016266000000003E-2</c:v>
                </c:pt>
                <c:pt idx="34">
                  <c:v>3.9435789999999998E-2</c:v>
                </c:pt>
                <c:pt idx="35">
                  <c:v>4.4884197000000001E-2</c:v>
                </c:pt>
                <c:pt idx="36">
                  <c:v>4.7893326999999999E-2</c:v>
                </c:pt>
                <c:pt idx="37">
                  <c:v>4.7099426E-2</c:v>
                </c:pt>
                <c:pt idx="38">
                  <c:v>4.281426E-2</c:v>
                </c:pt>
                <c:pt idx="39">
                  <c:v>3.6755945999999998E-2</c:v>
                </c:pt>
                <c:pt idx="40">
                  <c:v>2.974576E-2</c:v>
                </c:pt>
                <c:pt idx="41">
                  <c:v>2.3964302999999999E-2</c:v>
                </c:pt>
                <c:pt idx="42">
                  <c:v>2.0006400000000001E-2</c:v>
                </c:pt>
                <c:pt idx="43">
                  <c:v>1.9705644000000001E-2</c:v>
                </c:pt>
                <c:pt idx="44">
                  <c:v>2.4118654E-2</c:v>
                </c:pt>
                <c:pt idx="45">
                  <c:v>3.0820818999999999E-2</c:v>
                </c:pt>
                <c:pt idx="46">
                  <c:v>3.6005925000000001E-2</c:v>
                </c:pt>
                <c:pt idx="47">
                  <c:v>3.7443846000000003E-2</c:v>
                </c:pt>
                <c:pt idx="48">
                  <c:v>3.6346823E-2</c:v>
                </c:pt>
                <c:pt idx="49">
                  <c:v>3.5324912999999999E-2</c:v>
                </c:pt>
                <c:pt idx="50">
                  <c:v>3.5112629999999999E-2</c:v>
                </c:pt>
                <c:pt idx="51">
                  <c:v>3.5683513E-2</c:v>
                </c:pt>
                <c:pt idx="52">
                  <c:v>3.5983080000000001E-2</c:v>
                </c:pt>
                <c:pt idx="53">
                  <c:v>3.4465405999999997E-2</c:v>
                </c:pt>
                <c:pt idx="54">
                  <c:v>3.0896964999999998E-2</c:v>
                </c:pt>
                <c:pt idx="55">
                  <c:v>2.8258505999999999E-2</c:v>
                </c:pt>
                <c:pt idx="56">
                  <c:v>2.8706019999999999E-2</c:v>
                </c:pt>
                <c:pt idx="57">
                  <c:v>3.4982319999999997E-2</c:v>
                </c:pt>
                <c:pt idx="58">
                  <c:v>4.4914089999999997E-2</c:v>
                </c:pt>
                <c:pt idx="59">
                  <c:v>5.3444262999999999E-2</c:v>
                </c:pt>
                <c:pt idx="60">
                  <c:v>5.6166340000000002E-2</c:v>
                </c:pt>
                <c:pt idx="61">
                  <c:v>5.4845407999999998E-2</c:v>
                </c:pt>
                <c:pt idx="62">
                  <c:v>5.3236327999999999E-2</c:v>
                </c:pt>
                <c:pt idx="63">
                  <c:v>5.3168281999999997E-2</c:v>
                </c:pt>
                <c:pt idx="64">
                  <c:v>5.207208E-2</c:v>
                </c:pt>
                <c:pt idx="65">
                  <c:v>4.8439413000000001E-2</c:v>
                </c:pt>
                <c:pt idx="66">
                  <c:v>4.6230417000000003E-2</c:v>
                </c:pt>
                <c:pt idx="67">
                  <c:v>5.0268844E-2</c:v>
                </c:pt>
                <c:pt idx="68">
                  <c:v>5.8801173999999998E-2</c:v>
                </c:pt>
                <c:pt idx="69">
                  <c:v>6.2563880000000002E-2</c:v>
                </c:pt>
                <c:pt idx="70">
                  <c:v>5.471964E-2</c:v>
                </c:pt>
                <c:pt idx="71">
                  <c:v>3.7048079999999997E-2</c:v>
                </c:pt>
                <c:pt idx="72">
                  <c:v>1.8911226E-2</c:v>
                </c:pt>
                <c:pt idx="73">
                  <c:v>8.3441020000000008E-3</c:v>
                </c:pt>
                <c:pt idx="74">
                  <c:v>7.5637177E-3</c:v>
                </c:pt>
                <c:pt idx="75">
                  <c:v>1.2830703000000001E-2</c:v>
                </c:pt>
                <c:pt idx="76">
                  <c:v>1.9365371999999999E-2</c:v>
                </c:pt>
                <c:pt idx="77">
                  <c:v>2.364875E-2</c:v>
                </c:pt>
                <c:pt idx="78">
                  <c:v>2.5825721999999999E-2</c:v>
                </c:pt>
                <c:pt idx="79">
                  <c:v>2.6774518000000001E-2</c:v>
                </c:pt>
                <c:pt idx="80">
                  <c:v>2.5449530000000001E-2</c:v>
                </c:pt>
                <c:pt idx="81">
                  <c:v>2.0392014E-2</c:v>
                </c:pt>
                <c:pt idx="82">
                  <c:v>1.1338456E-2</c:v>
                </c:pt>
                <c:pt idx="83">
                  <c:v>7.3099999999999999E-4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5.5639649999999997E-3</c:v>
                </c:pt>
                <c:pt idx="88">
                  <c:v>1.7064177999999999E-2</c:v>
                </c:pt>
                <c:pt idx="89">
                  <c:v>2.6891875999999999E-2</c:v>
                </c:pt>
                <c:pt idx="90">
                  <c:v>3.3580350000000002E-2</c:v>
                </c:pt>
                <c:pt idx="91">
                  <c:v>3.7055052999999998E-2</c:v>
                </c:pt>
                <c:pt idx="92">
                  <c:v>3.6631169999999998E-2</c:v>
                </c:pt>
                <c:pt idx="93">
                  <c:v>3.4392249999999999E-2</c:v>
                </c:pt>
                <c:pt idx="94">
                  <c:v>3.1434513999999997E-2</c:v>
                </c:pt>
                <c:pt idx="95">
                  <c:v>2.7866768E-2</c:v>
                </c:pt>
                <c:pt idx="96">
                  <c:v>2.7155036E-2</c:v>
                </c:pt>
                <c:pt idx="97">
                  <c:v>2.8193373000000001E-2</c:v>
                </c:pt>
                <c:pt idx="98">
                  <c:v>3.0007450000000001E-2</c:v>
                </c:pt>
                <c:pt idx="99">
                  <c:v>3.2049093000000001E-2</c:v>
                </c:pt>
                <c:pt idx="100">
                  <c:v>3.4161333000000002E-2</c:v>
                </c:pt>
                <c:pt idx="101">
                  <c:v>3.4902703E-2</c:v>
                </c:pt>
                <c:pt idx="102">
                  <c:v>3.5130019999999998E-2</c:v>
                </c:pt>
                <c:pt idx="103">
                  <c:v>3.4983404000000003E-2</c:v>
                </c:pt>
                <c:pt idx="104">
                  <c:v>3.3573831999999998E-2</c:v>
                </c:pt>
                <c:pt idx="105">
                  <c:v>3.1002757999999998E-2</c:v>
                </c:pt>
                <c:pt idx="106">
                  <c:v>2.7257685E-2</c:v>
                </c:pt>
                <c:pt idx="107">
                  <c:v>2.2989349999999999E-2</c:v>
                </c:pt>
                <c:pt idx="108">
                  <c:v>1.7319944E-2</c:v>
                </c:pt>
                <c:pt idx="109">
                  <c:v>1.0975252E-2</c:v>
                </c:pt>
                <c:pt idx="110">
                  <c:v>4.6070926000000003E-3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5A42-420D-86F0-1E43161A6CA9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[5]Sheet1!$D$356:$DT$356</c:f>
              <c:numCache>
                <c:formatCode>General</c:formatCode>
                <c:ptCount val="121"/>
                <c:pt idx="0">
                  <c:v>4.8797624000000003E-3</c:v>
                </c:pt>
                <c:pt idx="1">
                  <c:v>4.2346170000000004E-3</c:v>
                </c:pt>
                <c:pt idx="2">
                  <c:v>5.5936789999999998E-3</c:v>
                </c:pt>
                <c:pt idx="3">
                  <c:v>5.6593156999999996E-3</c:v>
                </c:pt>
                <c:pt idx="4">
                  <c:v>5.4315689999999998E-3</c:v>
                </c:pt>
                <c:pt idx="5">
                  <c:v>6.1633903999999996E-3</c:v>
                </c:pt>
                <c:pt idx="6">
                  <c:v>8.1416470000000001E-3</c:v>
                </c:pt>
                <c:pt idx="7">
                  <c:v>9.8793530000000004E-3</c:v>
                </c:pt>
                <c:pt idx="8">
                  <c:v>8.683896E-3</c:v>
                </c:pt>
                <c:pt idx="9">
                  <c:v>3.8730133999999999E-3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1.7520770999999999E-3</c:v>
                </c:pt>
                <c:pt idx="15">
                  <c:v>7.3837553999999998E-3</c:v>
                </c:pt>
                <c:pt idx="16">
                  <c:v>1.1402285999999999E-2</c:v>
                </c:pt>
                <c:pt idx="17">
                  <c:v>1.0948997E-2</c:v>
                </c:pt>
                <c:pt idx="18">
                  <c:v>6.3963179999999998E-3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5.8236110000000002E-3</c:v>
                </c:pt>
                <c:pt idx="27">
                  <c:v>1.1326476E-2</c:v>
                </c:pt>
                <c:pt idx="28">
                  <c:v>1.6032975000000001E-2</c:v>
                </c:pt>
                <c:pt idx="29">
                  <c:v>1.9706893999999999E-2</c:v>
                </c:pt>
                <c:pt idx="30">
                  <c:v>2.3187592999999999E-2</c:v>
                </c:pt>
                <c:pt idx="31">
                  <c:v>2.6573019999999999E-2</c:v>
                </c:pt>
                <c:pt idx="32">
                  <c:v>2.9612444000000002E-2</c:v>
                </c:pt>
                <c:pt idx="33">
                  <c:v>3.4057200000000003E-2</c:v>
                </c:pt>
                <c:pt idx="34">
                  <c:v>3.9474820000000001E-2</c:v>
                </c:pt>
                <c:pt idx="35">
                  <c:v>4.4919470000000003E-2</c:v>
                </c:pt>
                <c:pt idx="36">
                  <c:v>4.7913626000000001E-2</c:v>
                </c:pt>
                <c:pt idx="37">
                  <c:v>4.7087839999999999E-2</c:v>
                </c:pt>
                <c:pt idx="38">
                  <c:v>4.279297E-2</c:v>
                </c:pt>
                <c:pt idx="39">
                  <c:v>3.6766750000000001E-2</c:v>
                </c:pt>
                <c:pt idx="40">
                  <c:v>2.9862541999999999E-2</c:v>
                </c:pt>
                <c:pt idx="41">
                  <c:v>2.4238796999999999E-2</c:v>
                </c:pt>
                <c:pt idx="42">
                  <c:v>2.0468894000000001E-2</c:v>
                </c:pt>
                <c:pt idx="43">
                  <c:v>2.0279868E-2</c:v>
                </c:pt>
                <c:pt idx="44">
                  <c:v>2.4665930999999999E-2</c:v>
                </c:pt>
                <c:pt idx="45">
                  <c:v>3.1200874999999999E-2</c:v>
                </c:pt>
                <c:pt idx="46">
                  <c:v>3.6176319999999998E-2</c:v>
                </c:pt>
                <c:pt idx="47">
                  <c:v>3.7493866000000001E-2</c:v>
                </c:pt>
                <c:pt idx="48">
                  <c:v>3.6378697000000002E-2</c:v>
                </c:pt>
                <c:pt idx="49">
                  <c:v>3.5378176999999997E-2</c:v>
                </c:pt>
                <c:pt idx="50">
                  <c:v>3.5174400000000001E-2</c:v>
                </c:pt>
                <c:pt idx="51">
                  <c:v>3.5695813999999999E-2</c:v>
                </c:pt>
                <c:pt idx="52">
                  <c:v>3.5953954000000003E-2</c:v>
                </c:pt>
                <c:pt idx="53">
                  <c:v>3.4426804999999998E-2</c:v>
                </c:pt>
                <c:pt idx="54">
                  <c:v>3.0885767000000001E-2</c:v>
                </c:pt>
                <c:pt idx="55">
                  <c:v>2.8271442000000001E-2</c:v>
                </c:pt>
                <c:pt idx="56">
                  <c:v>2.8722839999999999E-2</c:v>
                </c:pt>
                <c:pt idx="57">
                  <c:v>3.5022665000000001E-2</c:v>
                </c:pt>
                <c:pt idx="58">
                  <c:v>4.5077543999999997E-2</c:v>
                </c:pt>
                <c:pt idx="59">
                  <c:v>5.3783893999999999E-2</c:v>
                </c:pt>
                <c:pt idx="60">
                  <c:v>5.6616224E-2</c:v>
                </c:pt>
                <c:pt idx="61">
                  <c:v>5.5235665000000003E-2</c:v>
                </c:pt>
                <c:pt idx="62">
                  <c:v>5.3378843000000002E-2</c:v>
                </c:pt>
                <c:pt idx="63">
                  <c:v>5.2932132E-2</c:v>
                </c:pt>
                <c:pt idx="64">
                  <c:v>5.145371E-2</c:v>
                </c:pt>
                <c:pt idx="65">
                  <c:v>4.7601520000000001E-2</c:v>
                </c:pt>
                <c:pt idx="66">
                  <c:v>4.5467227999999998E-2</c:v>
                </c:pt>
                <c:pt idx="67">
                  <c:v>4.9854502000000002E-2</c:v>
                </c:pt>
                <c:pt idx="68">
                  <c:v>5.8857784000000003E-2</c:v>
                </c:pt>
                <c:pt idx="69">
                  <c:v>6.2957819999999998E-2</c:v>
                </c:pt>
                <c:pt idx="70">
                  <c:v>5.5192949999999998E-2</c:v>
                </c:pt>
                <c:pt idx="71">
                  <c:v>3.7361211999999998E-2</c:v>
                </c:pt>
                <c:pt idx="72">
                  <c:v>1.8943044999999999E-2</c:v>
                </c:pt>
                <c:pt idx="73">
                  <c:v>8.0942830000000007E-3</c:v>
                </c:pt>
                <c:pt idx="74">
                  <c:v>7.1360729999999997E-3</c:v>
                </c:pt>
                <c:pt idx="75">
                  <c:v>1.2375871E-2</c:v>
                </c:pt>
                <c:pt idx="76">
                  <c:v>1.9017284999999998E-2</c:v>
                </c:pt>
                <c:pt idx="77">
                  <c:v>2.3462483999999999E-2</c:v>
                </c:pt>
                <c:pt idx="78">
                  <c:v>2.5743406E-2</c:v>
                </c:pt>
                <c:pt idx="79">
                  <c:v>2.6683228E-2</c:v>
                </c:pt>
                <c:pt idx="80">
                  <c:v>2.5277931E-2</c:v>
                </c:pt>
                <c:pt idx="81">
                  <c:v>2.0130966E-2</c:v>
                </c:pt>
                <c:pt idx="82">
                  <c:v>1.1043671499999999E-2</c:v>
                </c:pt>
                <c:pt idx="83">
                  <c:v>4.9899999999999999E-4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5.9315540000000003E-3</c:v>
                </c:pt>
                <c:pt idx="88">
                  <c:v>1.7475791000000001E-2</c:v>
                </c:pt>
                <c:pt idx="89">
                  <c:v>2.7319413000000001E-2</c:v>
                </c:pt>
                <c:pt idx="90">
                  <c:v>3.4028129999999997E-2</c:v>
                </c:pt>
                <c:pt idx="91">
                  <c:v>3.7494662999999998E-2</c:v>
                </c:pt>
                <c:pt idx="92">
                  <c:v>3.6995646E-2</c:v>
                </c:pt>
                <c:pt idx="93">
                  <c:v>3.4643263000000001E-2</c:v>
                </c:pt>
                <c:pt idx="94">
                  <c:v>3.157211E-2</c:v>
                </c:pt>
                <c:pt idx="95">
                  <c:v>2.788856E-2</c:v>
                </c:pt>
                <c:pt idx="96">
                  <c:v>2.708348E-2</c:v>
                </c:pt>
                <c:pt idx="97">
                  <c:v>2.8055509999999999E-2</c:v>
                </c:pt>
                <c:pt idx="98">
                  <c:v>2.9825750000000002E-2</c:v>
                </c:pt>
                <c:pt idx="99">
                  <c:v>3.1837409999999997E-2</c:v>
                </c:pt>
                <c:pt idx="100">
                  <c:v>3.3932373000000002E-2</c:v>
                </c:pt>
                <c:pt idx="101">
                  <c:v>3.469854E-2</c:v>
                </c:pt>
                <c:pt idx="102">
                  <c:v>3.4919930000000002E-2</c:v>
                </c:pt>
                <c:pt idx="103">
                  <c:v>3.4762309999999998E-2</c:v>
                </c:pt>
                <c:pt idx="104">
                  <c:v>3.3347500000000002E-2</c:v>
                </c:pt>
                <c:pt idx="105">
                  <c:v>3.0778967000000001E-2</c:v>
                </c:pt>
                <c:pt idx="106">
                  <c:v>2.7043033000000001E-2</c:v>
                </c:pt>
                <c:pt idx="107">
                  <c:v>2.2753622000000001E-2</c:v>
                </c:pt>
                <c:pt idx="108">
                  <c:v>1.7119559999999999E-2</c:v>
                </c:pt>
                <c:pt idx="109">
                  <c:v>1.0811008E-2</c:v>
                </c:pt>
                <c:pt idx="110">
                  <c:v>4.4792690000000001E-3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5A42-420D-86F0-1E43161A6CA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799561472"/>
        <c:axId val="799569632"/>
      </c:lineChart>
      <c:catAx>
        <c:axId val="7995614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9632"/>
        <c:crosses val="autoZero"/>
        <c:auto val="1"/>
        <c:lblAlgn val="ctr"/>
        <c:lblOffset val="100"/>
        <c:noMultiLvlLbl val="0"/>
      </c:catAx>
      <c:valAx>
        <c:axId val="799569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1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MWPPG111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[5]Sheet1!$D$357:$DT$357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4.200718E-3</c:v>
                </c:pt>
                <c:pt idx="3">
                  <c:v>1.113862E-2</c:v>
                </c:pt>
                <c:pt idx="4">
                  <c:v>1.5033233E-2</c:v>
                </c:pt>
                <c:pt idx="5">
                  <c:v>1.7380202000000001E-2</c:v>
                </c:pt>
                <c:pt idx="6">
                  <c:v>1.8730884E-2</c:v>
                </c:pt>
                <c:pt idx="7">
                  <c:v>1.7496977E-2</c:v>
                </c:pt>
                <c:pt idx="8">
                  <c:v>1.2317687000000001E-2</c:v>
                </c:pt>
                <c:pt idx="9">
                  <c:v>4.2364076000000004E-3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1.6993481999999999E-3</c:v>
                </c:pt>
                <c:pt idx="15">
                  <c:v>5.9053600000000001E-3</c:v>
                </c:pt>
                <c:pt idx="16">
                  <c:v>7.2642660000000001E-3</c:v>
                </c:pt>
                <c:pt idx="17">
                  <c:v>5.4529360000000002E-3</c:v>
                </c:pt>
                <c:pt idx="18">
                  <c:v>2.7692226999999998E-3</c:v>
                </c:pt>
                <c:pt idx="19">
                  <c:v>4.8899999999999996E-4</c:v>
                </c:pt>
                <c:pt idx="20">
                  <c:v>0</c:v>
                </c:pt>
                <c:pt idx="21">
                  <c:v>5.7200000000000003E-4</c:v>
                </c:pt>
                <c:pt idx="22">
                  <c:v>3.0649165000000002E-3</c:v>
                </c:pt>
                <c:pt idx="23">
                  <c:v>5.8105079999999998E-3</c:v>
                </c:pt>
                <c:pt idx="24">
                  <c:v>9.3992099999999999E-3</c:v>
                </c:pt>
                <c:pt idx="25">
                  <c:v>1.2297816E-2</c:v>
                </c:pt>
                <c:pt idx="26">
                  <c:v>1.5660210000000001E-2</c:v>
                </c:pt>
                <c:pt idx="27">
                  <c:v>1.8151003999999998E-2</c:v>
                </c:pt>
                <c:pt idx="28">
                  <c:v>2.0373440999999999E-2</c:v>
                </c:pt>
                <c:pt idx="29">
                  <c:v>2.2296923999999999E-2</c:v>
                </c:pt>
                <c:pt idx="30">
                  <c:v>2.3733376E-2</c:v>
                </c:pt>
                <c:pt idx="31">
                  <c:v>2.5141734999999998E-2</c:v>
                </c:pt>
                <c:pt idx="32">
                  <c:v>2.78844E-2</c:v>
                </c:pt>
                <c:pt idx="33">
                  <c:v>3.3822205000000001E-2</c:v>
                </c:pt>
                <c:pt idx="34">
                  <c:v>4.2471575999999997E-2</c:v>
                </c:pt>
                <c:pt idx="35">
                  <c:v>5.2802364999999997E-2</c:v>
                </c:pt>
                <c:pt idx="36">
                  <c:v>6.1881546000000003E-2</c:v>
                </c:pt>
                <c:pt idx="37">
                  <c:v>6.7727774000000004E-2</c:v>
                </c:pt>
                <c:pt idx="38">
                  <c:v>6.8910815E-2</c:v>
                </c:pt>
                <c:pt idx="39">
                  <c:v>6.5947994999999995E-2</c:v>
                </c:pt>
                <c:pt idx="40">
                  <c:v>5.8866403999999997E-2</c:v>
                </c:pt>
                <c:pt idx="41">
                  <c:v>4.9678892000000002E-2</c:v>
                </c:pt>
                <c:pt idx="42">
                  <c:v>4.0363469999999999E-2</c:v>
                </c:pt>
                <c:pt idx="43">
                  <c:v>3.3279820000000002E-2</c:v>
                </c:pt>
                <c:pt idx="44">
                  <c:v>3.1341913999999998E-2</c:v>
                </c:pt>
                <c:pt idx="45">
                  <c:v>3.3894710000000002E-2</c:v>
                </c:pt>
                <c:pt idx="46">
                  <c:v>3.7464610000000002E-2</c:v>
                </c:pt>
                <c:pt idx="47">
                  <c:v>3.8523093000000001E-2</c:v>
                </c:pt>
                <c:pt idx="48">
                  <c:v>3.6474433000000001E-2</c:v>
                </c:pt>
                <c:pt idx="49">
                  <c:v>3.2888025000000001E-2</c:v>
                </c:pt>
                <c:pt idx="50">
                  <c:v>2.8851833E-2</c:v>
                </c:pt>
                <c:pt idx="51">
                  <c:v>2.5564184E-2</c:v>
                </c:pt>
                <c:pt idx="52">
                  <c:v>2.5471667E-2</c:v>
                </c:pt>
                <c:pt idx="53">
                  <c:v>3.0123924999999999E-2</c:v>
                </c:pt>
                <c:pt idx="54">
                  <c:v>3.9062060000000003E-2</c:v>
                </c:pt>
                <c:pt idx="55">
                  <c:v>5.0084095000000002E-2</c:v>
                </c:pt>
                <c:pt idx="56">
                  <c:v>5.9143281999999998E-2</c:v>
                </c:pt>
                <c:pt idx="57">
                  <c:v>6.6572173999999998E-2</c:v>
                </c:pt>
                <c:pt idx="58">
                  <c:v>7.2321499999999997E-2</c:v>
                </c:pt>
                <c:pt idx="59">
                  <c:v>7.4065329999999999E-2</c:v>
                </c:pt>
                <c:pt idx="60">
                  <c:v>6.9579530000000001E-2</c:v>
                </c:pt>
                <c:pt idx="61">
                  <c:v>6.1605292999999998E-2</c:v>
                </c:pt>
                <c:pt idx="62">
                  <c:v>5.4529387999999998E-2</c:v>
                </c:pt>
                <c:pt idx="63">
                  <c:v>4.9724318000000003E-2</c:v>
                </c:pt>
                <c:pt idx="64">
                  <c:v>4.5589443E-2</c:v>
                </c:pt>
                <c:pt idx="65">
                  <c:v>4.0681925000000001E-2</c:v>
                </c:pt>
                <c:pt idx="66">
                  <c:v>3.8362752999999999E-2</c:v>
                </c:pt>
                <c:pt idx="67">
                  <c:v>4.1693130000000002E-2</c:v>
                </c:pt>
                <c:pt idx="68">
                  <c:v>4.8861111999999998E-2</c:v>
                </c:pt>
                <c:pt idx="69">
                  <c:v>5.2354579999999998E-2</c:v>
                </c:pt>
                <c:pt idx="70">
                  <c:v>4.7496792000000003E-2</c:v>
                </c:pt>
                <c:pt idx="71">
                  <c:v>3.5260774000000002E-2</c:v>
                </c:pt>
                <c:pt idx="72">
                  <c:v>2.1419806E-2</c:v>
                </c:pt>
                <c:pt idx="73">
                  <c:v>1.06917275E-2</c:v>
                </c:pt>
                <c:pt idx="74">
                  <c:v>4.6745985999999996E-3</c:v>
                </c:pt>
                <c:pt idx="75">
                  <c:v>2.374784E-3</c:v>
                </c:pt>
                <c:pt idx="76">
                  <c:v>2.9978855000000002E-3</c:v>
                </c:pt>
                <c:pt idx="77">
                  <c:v>6.1231849999999997E-3</c:v>
                </c:pt>
                <c:pt idx="78">
                  <c:v>1.1374109E-2</c:v>
                </c:pt>
                <c:pt idx="79">
                  <c:v>1.7177247E-2</c:v>
                </c:pt>
                <c:pt idx="80">
                  <c:v>2.0767939999999999E-2</c:v>
                </c:pt>
                <c:pt idx="81">
                  <c:v>2.0476284000000001E-2</c:v>
                </c:pt>
                <c:pt idx="82">
                  <c:v>1.6759697E-2</c:v>
                </c:pt>
                <c:pt idx="83">
                  <c:v>1.2164626E-2</c:v>
                </c:pt>
                <c:pt idx="84">
                  <c:v>9.6044345E-3</c:v>
                </c:pt>
                <c:pt idx="85">
                  <c:v>1.1093017E-2</c:v>
                </c:pt>
                <c:pt idx="86">
                  <c:v>1.6628606000000001E-2</c:v>
                </c:pt>
                <c:pt idx="87">
                  <c:v>2.434569E-2</c:v>
                </c:pt>
                <c:pt idx="88">
                  <c:v>3.1767499999999997E-2</c:v>
                </c:pt>
                <c:pt idx="89">
                  <c:v>3.6349468000000003E-2</c:v>
                </c:pt>
                <c:pt idx="90">
                  <c:v>3.7181872999999997E-2</c:v>
                </c:pt>
                <c:pt idx="91">
                  <c:v>3.5091832000000003E-2</c:v>
                </c:pt>
                <c:pt idx="92">
                  <c:v>3.1159168000000001E-2</c:v>
                </c:pt>
                <c:pt idx="93">
                  <c:v>2.7850056000000002E-2</c:v>
                </c:pt>
                <c:pt idx="94">
                  <c:v>2.5440305E-2</c:v>
                </c:pt>
                <c:pt idx="95">
                  <c:v>2.2295625999999999E-2</c:v>
                </c:pt>
                <c:pt idx="96">
                  <c:v>2.1546774000000001E-2</c:v>
                </c:pt>
                <c:pt idx="97">
                  <c:v>2.1065744000000001E-2</c:v>
                </c:pt>
                <c:pt idx="98">
                  <c:v>2.0077351E-2</c:v>
                </c:pt>
                <c:pt idx="99">
                  <c:v>1.9318459999999999E-2</c:v>
                </c:pt>
                <c:pt idx="100">
                  <c:v>2.0315285999999998E-2</c:v>
                </c:pt>
                <c:pt idx="101">
                  <c:v>2.1321004000000001E-2</c:v>
                </c:pt>
                <c:pt idx="102">
                  <c:v>2.1440498999999998E-2</c:v>
                </c:pt>
                <c:pt idx="103">
                  <c:v>2.2362888000000001E-2</c:v>
                </c:pt>
                <c:pt idx="104">
                  <c:v>2.2845042999999999E-2</c:v>
                </c:pt>
                <c:pt idx="105">
                  <c:v>2.2473307000000001E-2</c:v>
                </c:pt>
                <c:pt idx="106">
                  <c:v>2.1229657999999998E-2</c:v>
                </c:pt>
                <c:pt idx="107">
                  <c:v>1.9440116E-2</c:v>
                </c:pt>
                <c:pt idx="108">
                  <c:v>1.6619044999999999E-2</c:v>
                </c:pt>
                <c:pt idx="109">
                  <c:v>1.2953463E-2</c:v>
                </c:pt>
                <c:pt idx="110">
                  <c:v>9.0768059999999998E-3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3DD-4CB1-9C97-D8D9D9F7FEFC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[5]Sheet1!$D$358:$DT$358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4.4405699999999996E-3</c:v>
                </c:pt>
                <c:pt idx="3">
                  <c:v>1.1031341E-2</c:v>
                </c:pt>
                <c:pt idx="4">
                  <c:v>1.4744040999999999E-2</c:v>
                </c:pt>
                <c:pt idx="5">
                  <c:v>1.7096600999999999E-2</c:v>
                </c:pt>
                <c:pt idx="6">
                  <c:v>1.8564780999999999E-2</c:v>
                </c:pt>
                <c:pt idx="7">
                  <c:v>1.7449135000000001E-2</c:v>
                </c:pt>
                <c:pt idx="8">
                  <c:v>1.2312963999999999E-2</c:v>
                </c:pt>
                <c:pt idx="9">
                  <c:v>4.2158836000000003E-3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1.5630934999999999E-3</c:v>
                </c:pt>
                <c:pt idx="15">
                  <c:v>5.9814070000000002E-3</c:v>
                </c:pt>
                <c:pt idx="16">
                  <c:v>7.5311107000000004E-3</c:v>
                </c:pt>
                <c:pt idx="17">
                  <c:v>5.7801739999999999E-3</c:v>
                </c:pt>
                <c:pt idx="18">
                  <c:v>2.9915626999999999E-3</c:v>
                </c:pt>
                <c:pt idx="19">
                  <c:v>5.7499999999999999E-4</c:v>
                </c:pt>
                <c:pt idx="20">
                  <c:v>0</c:v>
                </c:pt>
                <c:pt idx="21">
                  <c:v>5.4699999999999996E-4</c:v>
                </c:pt>
                <c:pt idx="22">
                  <c:v>2.9309100000000001E-3</c:v>
                </c:pt>
                <c:pt idx="23">
                  <c:v>5.4902919999999999E-3</c:v>
                </c:pt>
                <c:pt idx="24">
                  <c:v>8.9222220000000005E-3</c:v>
                </c:pt>
                <c:pt idx="25">
                  <c:v>1.1841615999999999E-2</c:v>
                </c:pt>
                <c:pt idx="26">
                  <c:v>1.5373273999999999E-2</c:v>
                </c:pt>
                <c:pt idx="27">
                  <c:v>1.8032956999999999E-2</c:v>
                </c:pt>
                <c:pt idx="28">
                  <c:v>2.0347105000000001E-2</c:v>
                </c:pt>
                <c:pt idx="29">
                  <c:v>2.2329682E-2</c:v>
                </c:pt>
                <c:pt idx="30">
                  <c:v>2.3885868000000001E-2</c:v>
                </c:pt>
                <c:pt idx="31">
                  <c:v>2.5454337E-2</c:v>
                </c:pt>
                <c:pt idx="32">
                  <c:v>2.8249468999999999E-2</c:v>
                </c:pt>
                <c:pt idx="33">
                  <c:v>3.4033830000000001E-2</c:v>
                </c:pt>
                <c:pt idx="34">
                  <c:v>4.2378913999999997E-2</c:v>
                </c:pt>
                <c:pt idx="35">
                  <c:v>5.2417076999999999E-2</c:v>
                </c:pt>
                <c:pt idx="36">
                  <c:v>6.1328076000000002E-2</c:v>
                </c:pt>
                <c:pt idx="37">
                  <c:v>6.7139160000000003E-2</c:v>
                </c:pt>
                <c:pt idx="38">
                  <c:v>6.837646E-2</c:v>
                </c:pt>
                <c:pt idx="39">
                  <c:v>6.5466404000000006E-2</c:v>
                </c:pt>
                <c:pt idx="40">
                  <c:v>5.8501640000000001E-2</c:v>
                </c:pt>
                <c:pt idx="41">
                  <c:v>4.9413115000000001E-2</c:v>
                </c:pt>
                <c:pt idx="42">
                  <c:v>4.0206174999999997E-2</c:v>
                </c:pt>
                <c:pt idx="43">
                  <c:v>3.3186386999999998E-2</c:v>
                </c:pt>
                <c:pt idx="44">
                  <c:v>3.1243944999999999E-2</c:v>
                </c:pt>
                <c:pt idx="45">
                  <c:v>3.3778115999999997E-2</c:v>
                </c:pt>
                <c:pt idx="46">
                  <c:v>3.7392439999999999E-2</c:v>
                </c:pt>
                <c:pt idx="47">
                  <c:v>3.8597126000000002E-2</c:v>
                </c:pt>
                <c:pt idx="48">
                  <c:v>3.6725473000000002E-2</c:v>
                </c:pt>
                <c:pt idx="49">
                  <c:v>3.3209837999999998E-2</c:v>
                </c:pt>
                <c:pt idx="50">
                  <c:v>2.905754E-2</c:v>
                </c:pt>
                <c:pt idx="51">
                  <c:v>2.5510096999999999E-2</c:v>
                </c:pt>
                <c:pt idx="52">
                  <c:v>2.5146402000000002E-2</c:v>
                </c:pt>
                <c:pt idx="53">
                  <c:v>2.964986E-2</c:v>
                </c:pt>
                <c:pt idx="54">
                  <c:v>3.8605265E-2</c:v>
                </c:pt>
                <c:pt idx="55">
                  <c:v>4.9746766999999997E-2</c:v>
                </c:pt>
                <c:pt idx="56">
                  <c:v>5.8935689999999999E-2</c:v>
                </c:pt>
                <c:pt idx="57">
                  <c:v>6.6462439999999998E-2</c:v>
                </c:pt>
                <c:pt idx="58">
                  <c:v>7.2288790000000006E-2</c:v>
                </c:pt>
                <c:pt idx="59">
                  <c:v>7.414598E-2</c:v>
                </c:pt>
                <c:pt idx="60">
                  <c:v>6.9778480000000004E-2</c:v>
                </c:pt>
                <c:pt idx="61">
                  <c:v>6.1883439999999998E-2</c:v>
                </c:pt>
                <c:pt idx="62">
                  <c:v>5.4755125000000002E-2</c:v>
                </c:pt>
                <c:pt idx="63">
                  <c:v>4.9766119999999997E-2</c:v>
                </c:pt>
                <c:pt idx="64">
                  <c:v>4.5390422999999999E-2</c:v>
                </c:pt>
                <c:pt idx="65">
                  <c:v>4.0311024000000001E-2</c:v>
                </c:pt>
                <c:pt idx="66">
                  <c:v>3.7997507E-2</c:v>
                </c:pt>
                <c:pt idx="67">
                  <c:v>4.1551787E-2</c:v>
                </c:pt>
                <c:pt idx="68">
                  <c:v>4.9035426E-2</c:v>
                </c:pt>
                <c:pt idx="69">
                  <c:v>5.2762865999999999E-2</c:v>
                </c:pt>
                <c:pt idx="70">
                  <c:v>4.7944760000000003E-2</c:v>
                </c:pt>
                <c:pt idx="71">
                  <c:v>3.5622872E-2</c:v>
                </c:pt>
                <c:pt idx="72">
                  <c:v>2.1720145E-2</c:v>
                </c:pt>
                <c:pt idx="73">
                  <c:v>1.0998450999999999E-2</c:v>
                </c:pt>
                <c:pt idx="74">
                  <c:v>4.9897567000000004E-3</c:v>
                </c:pt>
                <c:pt idx="75">
                  <c:v>2.5909306000000002E-3</c:v>
                </c:pt>
                <c:pt idx="76">
                  <c:v>2.9974969E-3</c:v>
                </c:pt>
                <c:pt idx="77">
                  <c:v>5.8809719999999999E-3</c:v>
                </c:pt>
                <c:pt idx="78">
                  <c:v>1.0981573E-2</c:v>
                </c:pt>
                <c:pt idx="79">
                  <c:v>1.6790220000000002E-2</c:v>
                </c:pt>
                <c:pt idx="80">
                  <c:v>2.0501782999999999E-2</c:v>
                </c:pt>
                <c:pt idx="81">
                  <c:v>2.0377662000000001E-2</c:v>
                </c:pt>
                <c:pt idx="82">
                  <c:v>1.6820015000000001E-2</c:v>
                </c:pt>
                <c:pt idx="83">
                  <c:v>1.2351599E-2</c:v>
                </c:pt>
                <c:pt idx="84">
                  <c:v>9.8580639999999997E-3</c:v>
                </c:pt>
                <c:pt idx="85">
                  <c:v>1.1352586E-2</c:v>
                </c:pt>
                <c:pt idx="86">
                  <c:v>1.6837400999999998E-2</c:v>
                </c:pt>
                <c:pt idx="87">
                  <c:v>2.4474139999999998E-2</c:v>
                </c:pt>
                <c:pt idx="88">
                  <c:v>3.1820330000000001E-2</c:v>
                </c:pt>
                <c:pt idx="89">
                  <c:v>3.6366187000000001E-2</c:v>
                </c:pt>
                <c:pt idx="90">
                  <c:v>3.7197086999999997E-2</c:v>
                </c:pt>
                <c:pt idx="91">
                  <c:v>3.5185590000000003E-2</c:v>
                </c:pt>
                <c:pt idx="92">
                  <c:v>3.1364042000000002E-2</c:v>
                </c:pt>
                <c:pt idx="93">
                  <c:v>2.8152216000000001E-2</c:v>
                </c:pt>
                <c:pt idx="94">
                  <c:v>2.5803078E-2</c:v>
                </c:pt>
                <c:pt idx="95">
                  <c:v>2.2657637000000001E-2</c:v>
                </c:pt>
                <c:pt idx="96">
                  <c:v>2.1865642000000001E-2</c:v>
                </c:pt>
                <c:pt idx="97">
                  <c:v>2.1318914000000001E-2</c:v>
                </c:pt>
                <c:pt idx="98">
                  <c:v>2.0246755000000002E-2</c:v>
                </c:pt>
                <c:pt idx="99">
                  <c:v>1.9391272000000001E-2</c:v>
                </c:pt>
                <c:pt idx="100">
                  <c:v>2.0294039E-2</c:v>
                </c:pt>
                <c:pt idx="101">
                  <c:v>2.1259796000000001E-2</c:v>
                </c:pt>
                <c:pt idx="102">
                  <c:v>2.1346025000000001E-2</c:v>
                </c:pt>
                <c:pt idx="103">
                  <c:v>2.2271326000000001E-2</c:v>
                </c:pt>
                <c:pt idx="104">
                  <c:v>2.2770354999999999E-2</c:v>
                </c:pt>
                <c:pt idx="105">
                  <c:v>2.2428501E-2</c:v>
                </c:pt>
                <c:pt idx="106">
                  <c:v>2.1219911000000001E-2</c:v>
                </c:pt>
                <c:pt idx="107">
                  <c:v>1.9472192999999999E-2</c:v>
                </c:pt>
                <c:pt idx="108">
                  <c:v>1.6683534E-2</c:v>
                </c:pt>
                <c:pt idx="109">
                  <c:v>1.3037764E-2</c:v>
                </c:pt>
                <c:pt idx="110">
                  <c:v>9.1681769999999996E-3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3DD-4CB1-9C97-D8D9D9F7FEFC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[5]Sheet1!$D$359:$DT$359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3.78985E-3</c:v>
                </c:pt>
                <c:pt idx="3">
                  <c:v>1.0310618000000001E-2</c:v>
                </c:pt>
                <c:pt idx="4">
                  <c:v>1.4140999E-2</c:v>
                </c:pt>
                <c:pt idx="5">
                  <c:v>1.6759679E-2</c:v>
                </c:pt>
                <c:pt idx="6">
                  <c:v>1.8559240000000001E-2</c:v>
                </c:pt>
                <c:pt idx="7">
                  <c:v>1.7700496999999999E-2</c:v>
                </c:pt>
                <c:pt idx="8">
                  <c:v>1.2660912E-2</c:v>
                </c:pt>
                <c:pt idx="9">
                  <c:v>4.4711020000000002E-3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1.1405040000000001E-3</c:v>
                </c:pt>
                <c:pt idx="15">
                  <c:v>5.3631644999999999E-3</c:v>
                </c:pt>
                <c:pt idx="16">
                  <c:v>6.8855946999999999E-3</c:v>
                </c:pt>
                <c:pt idx="17">
                  <c:v>5.3135342999999996E-3</c:v>
                </c:pt>
                <c:pt idx="18">
                  <c:v>2.8114235000000001E-3</c:v>
                </c:pt>
                <c:pt idx="19">
                  <c:v>6.6699999999999995E-4</c:v>
                </c:pt>
                <c:pt idx="20">
                  <c:v>0</c:v>
                </c:pt>
                <c:pt idx="21">
                  <c:v>7.7499999999999997E-4</c:v>
                </c:pt>
                <c:pt idx="22">
                  <c:v>3.0514248999999999E-3</c:v>
                </c:pt>
                <c:pt idx="23">
                  <c:v>5.4468173000000002E-3</c:v>
                </c:pt>
                <c:pt idx="24">
                  <c:v>8.7293460000000007E-3</c:v>
                </c:pt>
                <c:pt idx="25">
                  <c:v>1.1562719000000001E-2</c:v>
                </c:pt>
                <c:pt idx="26">
                  <c:v>1.5059253E-2</c:v>
                </c:pt>
                <c:pt idx="27">
                  <c:v>1.7771367E-2</c:v>
                </c:pt>
                <c:pt idx="28">
                  <c:v>2.0184046000000001E-2</c:v>
                </c:pt>
                <c:pt idx="29">
                  <c:v>2.2200662999999999E-2</c:v>
                </c:pt>
                <c:pt idx="30">
                  <c:v>2.3692641E-2</c:v>
                </c:pt>
                <c:pt idx="31">
                  <c:v>2.5133026999999999E-2</c:v>
                </c:pt>
                <c:pt idx="32">
                  <c:v>2.7845200000000001E-2</c:v>
                </c:pt>
                <c:pt idx="33">
                  <c:v>3.3669512999999998E-2</c:v>
                </c:pt>
                <c:pt idx="34">
                  <c:v>4.2164729999999997E-2</c:v>
                </c:pt>
                <c:pt idx="35">
                  <c:v>5.2351496999999997E-2</c:v>
                </c:pt>
                <c:pt idx="36">
                  <c:v>6.1329334999999999E-2</c:v>
                </c:pt>
                <c:pt idx="37">
                  <c:v>6.7092529999999997E-2</c:v>
                </c:pt>
                <c:pt idx="38">
                  <c:v>6.8240813999999997E-2</c:v>
                </c:pt>
                <c:pt idx="39">
                  <c:v>6.531141E-2</c:v>
                </c:pt>
                <c:pt idx="40">
                  <c:v>5.8329140000000002E-2</c:v>
                </c:pt>
                <c:pt idx="41">
                  <c:v>4.9218695999999999E-2</c:v>
                </c:pt>
                <c:pt idx="42">
                  <c:v>3.9838083000000003E-2</c:v>
                </c:pt>
                <c:pt idx="43">
                  <c:v>3.2609392000000001E-2</c:v>
                </c:pt>
                <c:pt idx="44">
                  <c:v>3.0605589999999998E-2</c:v>
                </c:pt>
                <c:pt idx="45">
                  <c:v>3.3309039999999998E-2</c:v>
                </c:pt>
                <c:pt idx="46">
                  <c:v>3.7184794E-2</c:v>
                </c:pt>
                <c:pt idx="47">
                  <c:v>3.8557210000000001E-2</c:v>
                </c:pt>
                <c:pt idx="48">
                  <c:v>3.6669492999999997E-2</c:v>
                </c:pt>
                <c:pt idx="49">
                  <c:v>3.3101499999999999E-2</c:v>
                </c:pt>
                <c:pt idx="50">
                  <c:v>2.8993996000000001E-2</c:v>
                </c:pt>
                <c:pt idx="51">
                  <c:v>2.5602483999999998E-2</c:v>
                </c:pt>
                <c:pt idx="52">
                  <c:v>2.5373575999999998E-2</c:v>
                </c:pt>
                <c:pt idx="53">
                  <c:v>2.9898414000000002E-2</c:v>
                </c:pt>
                <c:pt idx="54">
                  <c:v>3.8762957000000001E-2</c:v>
                </c:pt>
                <c:pt idx="55">
                  <c:v>4.9824542999999999E-2</c:v>
                </c:pt>
                <c:pt idx="56">
                  <c:v>5.9021045000000001E-2</c:v>
                </c:pt>
                <c:pt idx="57">
                  <c:v>6.6647633999999997E-2</c:v>
                </c:pt>
                <c:pt idx="58">
                  <c:v>7.2529874999999994E-2</c:v>
                </c:pt>
                <c:pt idx="59">
                  <c:v>7.4267540000000007E-2</c:v>
                </c:pt>
                <c:pt idx="60">
                  <c:v>6.9651216000000002E-2</c:v>
                </c:pt>
                <c:pt idx="61">
                  <c:v>6.1583816999999999E-2</c:v>
                </c:pt>
                <c:pt idx="62">
                  <c:v>5.4500420000000001E-2</c:v>
                </c:pt>
                <c:pt idx="63">
                  <c:v>4.9700815000000002E-2</c:v>
                </c:pt>
                <c:pt idx="64">
                  <c:v>4.5486609999999997E-2</c:v>
                </c:pt>
                <c:pt idx="65">
                  <c:v>4.0411044E-2</c:v>
                </c:pt>
                <c:pt idx="66">
                  <c:v>3.8023456999999997E-2</c:v>
                </c:pt>
                <c:pt idx="67">
                  <c:v>4.159649E-2</c:v>
                </c:pt>
                <c:pt idx="68">
                  <c:v>4.9241960000000001E-2</c:v>
                </c:pt>
                <c:pt idx="69">
                  <c:v>5.3186092999999997E-2</c:v>
                </c:pt>
                <c:pt idx="70">
                  <c:v>4.8470306999999997E-2</c:v>
                </c:pt>
                <c:pt idx="71">
                  <c:v>3.6020870000000003E-2</c:v>
                </c:pt>
                <c:pt idx="72">
                  <c:v>2.1810550000000001E-2</c:v>
                </c:pt>
                <c:pt idx="73">
                  <c:v>1.07472725E-2</c:v>
                </c:pt>
                <c:pt idx="74">
                  <c:v>4.508438E-3</c:v>
                </c:pt>
                <c:pt idx="75">
                  <c:v>2.0723687E-3</c:v>
                </c:pt>
                <c:pt idx="76">
                  <c:v>2.6469133E-3</c:v>
                </c:pt>
                <c:pt idx="77">
                  <c:v>5.8351386999999999E-3</c:v>
                </c:pt>
                <c:pt idx="78">
                  <c:v>1.1266725999999999E-2</c:v>
                </c:pt>
                <c:pt idx="79">
                  <c:v>1.7326689999999999E-2</c:v>
                </c:pt>
                <c:pt idx="80">
                  <c:v>2.1137355E-2</c:v>
                </c:pt>
                <c:pt idx="81">
                  <c:v>2.0931706000000001E-2</c:v>
                </c:pt>
                <c:pt idx="82">
                  <c:v>1.7135488000000001E-2</c:v>
                </c:pt>
                <c:pt idx="83">
                  <c:v>1.2346127E-2</c:v>
                </c:pt>
                <c:pt idx="84">
                  <c:v>9.5573540000000005E-3</c:v>
                </c:pt>
                <c:pt idx="85">
                  <c:v>1.0905250999999999E-2</c:v>
                </c:pt>
                <c:pt idx="86">
                  <c:v>1.6429638E-2</c:v>
                </c:pt>
                <c:pt idx="87">
                  <c:v>2.4216747E-2</c:v>
                </c:pt>
                <c:pt idx="88">
                  <c:v>3.1726762999999998E-2</c:v>
                </c:pt>
                <c:pt idx="89">
                  <c:v>3.6390286000000001E-2</c:v>
                </c:pt>
                <c:pt idx="90">
                  <c:v>3.7273309999999997E-2</c:v>
                </c:pt>
                <c:pt idx="91">
                  <c:v>3.524219E-2</c:v>
                </c:pt>
                <c:pt idx="92">
                  <c:v>3.1380224999999998E-2</c:v>
                </c:pt>
                <c:pt idx="93">
                  <c:v>2.8123691999999999E-2</c:v>
                </c:pt>
                <c:pt idx="94">
                  <c:v>2.5729924000000001E-2</c:v>
                </c:pt>
                <c:pt idx="95">
                  <c:v>2.2596235999999999E-2</c:v>
                </c:pt>
                <c:pt idx="96">
                  <c:v>2.1838871999999999E-2</c:v>
                </c:pt>
                <c:pt idx="97">
                  <c:v>2.1352671E-2</c:v>
                </c:pt>
                <c:pt idx="98">
                  <c:v>2.0354214999999998E-2</c:v>
                </c:pt>
                <c:pt idx="99">
                  <c:v>1.9573605000000001E-2</c:v>
                </c:pt>
                <c:pt idx="100">
                  <c:v>2.0528100000000001E-2</c:v>
                </c:pt>
                <c:pt idx="101">
                  <c:v>2.1486042E-2</c:v>
                </c:pt>
                <c:pt idx="102">
                  <c:v>2.1618271000000001E-2</c:v>
                </c:pt>
                <c:pt idx="103">
                  <c:v>2.2569584E-2</c:v>
                </c:pt>
                <c:pt idx="104">
                  <c:v>2.3073835000000001E-2</c:v>
                </c:pt>
                <c:pt idx="105">
                  <c:v>2.2721214E-2</c:v>
                </c:pt>
                <c:pt idx="106">
                  <c:v>2.1487022000000001E-2</c:v>
                </c:pt>
                <c:pt idx="107">
                  <c:v>1.9712371999999999E-2</c:v>
                </c:pt>
                <c:pt idx="108">
                  <c:v>1.687321E-2</c:v>
                </c:pt>
                <c:pt idx="109">
                  <c:v>1.317289E-2</c:v>
                </c:pt>
                <c:pt idx="110">
                  <c:v>9.2491169999999994E-3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3DD-4CB1-9C97-D8D9D9F7FEFC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[5]Sheet1!$D$360:$DT$360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4.3706708000000004E-3</c:v>
                </c:pt>
                <c:pt idx="3">
                  <c:v>1.0922049E-2</c:v>
                </c:pt>
                <c:pt idx="4">
                  <c:v>1.4483697E-2</c:v>
                </c:pt>
                <c:pt idx="5">
                  <c:v>1.6731857999999999E-2</c:v>
                </c:pt>
                <c:pt idx="6">
                  <c:v>1.8225325000000001E-2</c:v>
                </c:pt>
                <c:pt idx="7">
                  <c:v>1.7253540000000001E-2</c:v>
                </c:pt>
                <c:pt idx="8">
                  <c:v>1.2238254E-2</c:v>
                </c:pt>
                <c:pt idx="9">
                  <c:v>4.1853580000000001E-3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1.6069770000000001E-3</c:v>
                </c:pt>
                <c:pt idx="15">
                  <c:v>5.8813364999999998E-3</c:v>
                </c:pt>
                <c:pt idx="16">
                  <c:v>7.3705869999999996E-3</c:v>
                </c:pt>
                <c:pt idx="17">
                  <c:v>5.6310329999999997E-3</c:v>
                </c:pt>
                <c:pt idx="18">
                  <c:v>2.8679357000000001E-3</c:v>
                </c:pt>
                <c:pt idx="19">
                  <c:v>4.6500000000000003E-4</c:v>
                </c:pt>
                <c:pt idx="20">
                  <c:v>0</c:v>
                </c:pt>
                <c:pt idx="21">
                  <c:v>4.5600000000000003E-4</c:v>
                </c:pt>
                <c:pt idx="22">
                  <c:v>2.8836457E-3</c:v>
                </c:pt>
                <c:pt idx="23">
                  <c:v>5.4930415999999999E-3</c:v>
                </c:pt>
                <c:pt idx="24">
                  <c:v>8.9527080000000002E-3</c:v>
                </c:pt>
                <c:pt idx="25">
                  <c:v>1.1828402E-2</c:v>
                </c:pt>
                <c:pt idx="26">
                  <c:v>1.527879E-2</c:v>
                </c:pt>
                <c:pt idx="27">
                  <c:v>1.7860245E-2</c:v>
                </c:pt>
                <c:pt idx="28">
                  <c:v>2.0130984000000001E-2</c:v>
                </c:pt>
                <c:pt idx="29">
                  <c:v>2.2097691999999999E-2</c:v>
                </c:pt>
                <c:pt idx="30">
                  <c:v>2.3605709999999998E-2</c:v>
                </c:pt>
                <c:pt idx="31">
                  <c:v>2.5109796E-2</c:v>
                </c:pt>
                <c:pt idx="32">
                  <c:v>2.7908130999999999E-2</c:v>
                </c:pt>
                <c:pt idx="33">
                  <c:v>3.3834509999999998E-2</c:v>
                </c:pt>
                <c:pt idx="34">
                  <c:v>4.2411257000000001E-2</c:v>
                </c:pt>
                <c:pt idx="35">
                  <c:v>5.2667002999999997E-2</c:v>
                </c:pt>
                <c:pt idx="36">
                  <c:v>6.1692107000000003E-2</c:v>
                </c:pt>
                <c:pt idx="37">
                  <c:v>6.7474140000000002E-2</c:v>
                </c:pt>
                <c:pt idx="38">
                  <c:v>6.8564169999999994E-2</c:v>
                </c:pt>
                <c:pt idx="39">
                  <c:v>6.5503514999999998E-2</c:v>
                </c:pt>
                <c:pt idx="40">
                  <c:v>5.8414865000000003E-2</c:v>
                </c:pt>
                <c:pt idx="41">
                  <c:v>4.9323359999999997E-2</c:v>
                </c:pt>
                <c:pt idx="42">
                  <c:v>4.0097725000000001E-2</c:v>
                </c:pt>
                <c:pt idx="43">
                  <c:v>3.304029E-2</c:v>
                </c:pt>
                <c:pt idx="44">
                  <c:v>3.1105939999999999E-2</c:v>
                </c:pt>
                <c:pt idx="45">
                  <c:v>3.3737327999999997E-2</c:v>
                </c:pt>
                <c:pt idx="46">
                  <c:v>3.7466003999999997E-2</c:v>
                </c:pt>
                <c:pt idx="47">
                  <c:v>3.8714999999999999E-2</c:v>
                </c:pt>
                <c:pt idx="48">
                  <c:v>3.6782805000000002E-2</c:v>
                </c:pt>
                <c:pt idx="49">
                  <c:v>3.3190030000000002E-2</c:v>
                </c:pt>
                <c:pt idx="50">
                  <c:v>2.9044107999999999E-2</c:v>
                </c:pt>
                <c:pt idx="51">
                  <c:v>2.5606710000000001E-2</c:v>
                </c:pt>
                <c:pt idx="52">
                  <c:v>2.536532E-2</c:v>
                </c:pt>
                <c:pt idx="53">
                  <c:v>2.9888703999999999E-2</c:v>
                </c:pt>
                <c:pt idx="54">
                  <c:v>3.8744130000000002E-2</c:v>
                </c:pt>
                <c:pt idx="55">
                  <c:v>4.9750733999999998E-2</c:v>
                </c:pt>
                <c:pt idx="56">
                  <c:v>5.8883539999999998E-2</c:v>
                </c:pt>
                <c:pt idx="57">
                  <c:v>6.6441790000000001E-2</c:v>
                </c:pt>
                <c:pt idx="58">
                  <c:v>7.2323546000000002E-2</c:v>
                </c:pt>
                <c:pt idx="59">
                  <c:v>7.4148240000000004E-2</c:v>
                </c:pt>
                <c:pt idx="60">
                  <c:v>6.9684659999999995E-2</c:v>
                </c:pt>
                <c:pt idx="61">
                  <c:v>6.1718865999999997E-2</c:v>
                </c:pt>
                <c:pt idx="62">
                  <c:v>5.4637577E-2</c:v>
                </c:pt>
                <c:pt idx="63">
                  <c:v>4.9792349999999999E-2</c:v>
                </c:pt>
                <c:pt idx="64">
                  <c:v>4.5564562000000003E-2</c:v>
                </c:pt>
                <c:pt idx="65">
                  <c:v>4.054162E-2</c:v>
                </c:pt>
                <c:pt idx="66">
                  <c:v>3.8209609999999998E-2</c:v>
                </c:pt>
                <c:pt idx="67">
                  <c:v>4.1732277999999998E-2</c:v>
                </c:pt>
                <c:pt idx="68">
                  <c:v>4.9205840000000001E-2</c:v>
                </c:pt>
                <c:pt idx="69">
                  <c:v>5.2904873999999998E-2</c:v>
                </c:pt>
                <c:pt idx="70">
                  <c:v>4.8014075000000003E-2</c:v>
                </c:pt>
                <c:pt idx="71">
                  <c:v>3.5604339999999998E-2</c:v>
                </c:pt>
                <c:pt idx="72">
                  <c:v>2.1645589999999999E-2</c:v>
                </c:pt>
                <c:pt idx="73">
                  <c:v>1.0898259E-2</c:v>
                </c:pt>
                <c:pt idx="74">
                  <c:v>4.847652E-3</c:v>
                </c:pt>
                <c:pt idx="75">
                  <c:v>2.3789254000000002E-3</c:v>
                </c:pt>
                <c:pt idx="76">
                  <c:v>2.7620945999999999E-3</c:v>
                </c:pt>
                <c:pt idx="77">
                  <c:v>5.7302513000000001E-3</c:v>
                </c:pt>
                <c:pt idx="78">
                  <c:v>1.1009674000000001E-2</c:v>
                </c:pt>
                <c:pt idx="79">
                  <c:v>1.7020538000000002E-2</c:v>
                </c:pt>
                <c:pt idx="80">
                  <c:v>2.0882300999999999E-2</c:v>
                </c:pt>
                <c:pt idx="81">
                  <c:v>2.0814705999999999E-2</c:v>
                </c:pt>
                <c:pt idx="82">
                  <c:v>1.7198150999999998E-2</c:v>
                </c:pt>
                <c:pt idx="83">
                  <c:v>1.2572702999999999E-2</c:v>
                </c:pt>
                <c:pt idx="84">
                  <c:v>9.875811E-3</c:v>
                </c:pt>
                <c:pt idx="85">
                  <c:v>1.1202706999999999E-2</c:v>
                </c:pt>
                <c:pt idx="86">
                  <c:v>1.6595413999999999E-2</c:v>
                </c:pt>
                <c:pt idx="87">
                  <c:v>2.4189771999999998E-2</c:v>
                </c:pt>
                <c:pt idx="88">
                  <c:v>3.1519409999999998E-2</c:v>
                </c:pt>
                <c:pt idx="89">
                  <c:v>3.6074504E-2</c:v>
                </c:pt>
                <c:pt idx="90">
                  <c:v>3.6923289999999998E-2</c:v>
                </c:pt>
                <c:pt idx="91">
                  <c:v>3.4961793999999997E-2</c:v>
                </c:pt>
                <c:pt idx="92">
                  <c:v>3.1225525000000001E-2</c:v>
                </c:pt>
                <c:pt idx="93">
                  <c:v>2.8109536000000001E-2</c:v>
                </c:pt>
                <c:pt idx="94">
                  <c:v>2.5851492E-2</c:v>
                </c:pt>
                <c:pt idx="95">
                  <c:v>2.2771863E-2</c:v>
                </c:pt>
                <c:pt idx="96">
                  <c:v>2.2007734000000001E-2</c:v>
                </c:pt>
                <c:pt idx="97">
                  <c:v>2.1466487999999999E-2</c:v>
                </c:pt>
                <c:pt idx="98">
                  <c:v>2.0390220000000001E-2</c:v>
                </c:pt>
                <c:pt idx="99">
                  <c:v>1.9533120000000001E-2</c:v>
                </c:pt>
                <c:pt idx="100">
                  <c:v>2.043151E-2</c:v>
                </c:pt>
                <c:pt idx="101">
                  <c:v>2.1355439E-2</c:v>
                </c:pt>
                <c:pt idx="102">
                  <c:v>2.1438400999999999E-2</c:v>
                </c:pt>
                <c:pt idx="103">
                  <c:v>2.2352751000000001E-2</c:v>
                </c:pt>
                <c:pt idx="104">
                  <c:v>2.28364E-2</c:v>
                </c:pt>
                <c:pt idx="105">
                  <c:v>2.2473738E-2</c:v>
                </c:pt>
                <c:pt idx="106">
                  <c:v>2.1242015E-2</c:v>
                </c:pt>
                <c:pt idx="107">
                  <c:v>1.9476876000000001E-2</c:v>
                </c:pt>
                <c:pt idx="108">
                  <c:v>1.6658375E-2</c:v>
                </c:pt>
                <c:pt idx="109">
                  <c:v>1.2986921E-2</c:v>
                </c:pt>
                <c:pt idx="110">
                  <c:v>9.0924539999999998E-3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63DD-4CB1-9C97-D8D9D9F7FEFC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[5]Sheet1!$D$361:$DT$361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6.1253816999999999E-3</c:v>
                </c:pt>
                <c:pt idx="3">
                  <c:v>1.38562415E-2</c:v>
                </c:pt>
                <c:pt idx="4">
                  <c:v>1.7537028E-2</c:v>
                </c:pt>
                <c:pt idx="5">
                  <c:v>1.8716190000000001E-2</c:v>
                </c:pt>
                <c:pt idx="6">
                  <c:v>1.8649671E-2</c:v>
                </c:pt>
                <c:pt idx="7">
                  <c:v>1.6564509000000002E-2</c:v>
                </c:pt>
                <c:pt idx="8">
                  <c:v>1.1497365000000001E-2</c:v>
                </c:pt>
                <c:pt idx="9">
                  <c:v>4.3083582999999996E-3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3.6591800000000002E-3</c:v>
                </c:pt>
                <c:pt idx="15">
                  <c:v>7.157203E-3</c:v>
                </c:pt>
                <c:pt idx="16">
                  <c:v>7.271039E-3</c:v>
                </c:pt>
                <c:pt idx="17">
                  <c:v>4.4803126000000004E-3</c:v>
                </c:pt>
                <c:pt idx="18">
                  <c:v>1.6218313999999999E-3</c:v>
                </c:pt>
                <c:pt idx="19">
                  <c:v>0</c:v>
                </c:pt>
                <c:pt idx="20">
                  <c:v>0</c:v>
                </c:pt>
                <c:pt idx="21">
                  <c:v>1.5195559E-3</c:v>
                </c:pt>
                <c:pt idx="22">
                  <c:v>5.2058579999999998E-3</c:v>
                </c:pt>
                <c:pt idx="23">
                  <c:v>9.4879920000000006E-3</c:v>
                </c:pt>
                <c:pt idx="24">
                  <c:v>1.4537423000000001E-2</c:v>
                </c:pt>
                <c:pt idx="25">
                  <c:v>1.7909828999999999E-2</c:v>
                </c:pt>
                <c:pt idx="26">
                  <c:v>2.0752185999999999E-2</c:v>
                </c:pt>
                <c:pt idx="27">
                  <c:v>2.2002244000000001E-2</c:v>
                </c:pt>
                <c:pt idx="28">
                  <c:v>2.3004677000000001E-2</c:v>
                </c:pt>
                <c:pt idx="29">
                  <c:v>2.4084728E-2</c:v>
                </c:pt>
                <c:pt idx="30">
                  <c:v>2.5392820999999999E-2</c:v>
                </c:pt>
                <c:pt idx="31">
                  <c:v>2.7170575999999998E-2</c:v>
                </c:pt>
                <c:pt idx="32">
                  <c:v>3.0612435E-2</c:v>
                </c:pt>
                <c:pt idx="33">
                  <c:v>3.6881089999999998E-2</c:v>
                </c:pt>
                <c:pt idx="34">
                  <c:v>4.5623011999999998E-2</c:v>
                </c:pt>
                <c:pt idx="35">
                  <c:v>5.6050174000000001E-2</c:v>
                </c:pt>
                <c:pt idx="36">
                  <c:v>6.5696015999999996E-2</c:v>
                </c:pt>
                <c:pt idx="37">
                  <c:v>7.2532869999999999E-2</c:v>
                </c:pt>
                <c:pt idx="38">
                  <c:v>7.4401930000000005E-2</c:v>
                </c:pt>
                <c:pt idx="39">
                  <c:v>7.1463360000000004E-2</c:v>
                </c:pt>
                <c:pt idx="40">
                  <c:v>6.3832120000000006E-2</c:v>
                </c:pt>
                <c:pt idx="41">
                  <c:v>5.4197356000000002E-2</c:v>
                </c:pt>
                <c:pt idx="42">
                  <c:v>4.4608870000000002E-2</c:v>
                </c:pt>
                <c:pt idx="43">
                  <c:v>3.7257627000000001E-2</c:v>
                </c:pt>
                <c:pt idx="44">
                  <c:v>3.4903098E-2</c:v>
                </c:pt>
                <c:pt idx="45">
                  <c:v>3.682904E-2</c:v>
                </c:pt>
                <c:pt idx="46">
                  <c:v>3.9417836999999997E-2</c:v>
                </c:pt>
                <c:pt idx="47">
                  <c:v>3.9058429999999998E-2</c:v>
                </c:pt>
                <c:pt idx="48">
                  <c:v>3.5549062999999999E-2</c:v>
                </c:pt>
                <c:pt idx="49">
                  <c:v>3.1419743E-2</c:v>
                </c:pt>
                <c:pt idx="50">
                  <c:v>2.8271852E-2</c:v>
                </c:pt>
                <c:pt idx="51">
                  <c:v>2.6723628999999999E-2</c:v>
                </c:pt>
                <c:pt idx="52">
                  <c:v>2.82542E-2</c:v>
                </c:pt>
                <c:pt idx="53">
                  <c:v>3.3830806999999997E-2</c:v>
                </c:pt>
                <c:pt idx="54">
                  <c:v>4.3129303000000001E-2</c:v>
                </c:pt>
                <c:pt idx="55">
                  <c:v>5.4102983E-2</c:v>
                </c:pt>
                <c:pt idx="56">
                  <c:v>6.2492367E-2</c:v>
                </c:pt>
                <c:pt idx="57">
                  <c:v>6.8728949999999997E-2</c:v>
                </c:pt>
                <c:pt idx="58">
                  <c:v>7.3111579999999995E-2</c:v>
                </c:pt>
                <c:pt idx="59">
                  <c:v>7.3682269999999994E-2</c:v>
                </c:pt>
                <c:pt idx="60">
                  <c:v>6.8562806000000004E-2</c:v>
                </c:pt>
                <c:pt idx="61">
                  <c:v>6.0092687999999998E-2</c:v>
                </c:pt>
                <c:pt idx="62">
                  <c:v>5.2718950000000001E-2</c:v>
                </c:pt>
                <c:pt idx="63">
                  <c:v>4.7972216999999998E-2</c:v>
                </c:pt>
                <c:pt idx="64">
                  <c:v>4.4464904999999999E-2</c:v>
                </c:pt>
                <c:pt idx="65">
                  <c:v>4.0259494999999999E-2</c:v>
                </c:pt>
                <c:pt idx="66">
                  <c:v>3.7718533999999998E-2</c:v>
                </c:pt>
                <c:pt idx="67">
                  <c:v>3.9274021999999999E-2</c:v>
                </c:pt>
                <c:pt idx="68">
                  <c:v>4.3710772000000002E-2</c:v>
                </c:pt>
                <c:pt idx="69">
                  <c:v>4.5381049999999999E-2</c:v>
                </c:pt>
                <c:pt idx="70">
                  <c:v>4.1191696999999999E-2</c:v>
                </c:pt>
                <c:pt idx="71">
                  <c:v>3.2009206999999998E-2</c:v>
                </c:pt>
                <c:pt idx="72">
                  <c:v>2.1664629000000001E-2</c:v>
                </c:pt>
                <c:pt idx="73">
                  <c:v>1.2817653E-2</c:v>
                </c:pt>
                <c:pt idx="74">
                  <c:v>6.4336886000000001E-3</c:v>
                </c:pt>
                <c:pt idx="75">
                  <c:v>2.6995639999999998E-3</c:v>
                </c:pt>
                <c:pt idx="76">
                  <c:v>2.2900715E-3</c:v>
                </c:pt>
                <c:pt idx="77">
                  <c:v>5.2968753E-3</c:v>
                </c:pt>
                <c:pt idx="78">
                  <c:v>1.0820578000000001E-2</c:v>
                </c:pt>
                <c:pt idx="79">
                  <c:v>1.6637257999999999E-2</c:v>
                </c:pt>
                <c:pt idx="80">
                  <c:v>1.9871976E-2</c:v>
                </c:pt>
                <c:pt idx="81">
                  <c:v>1.9181492000000001E-2</c:v>
                </c:pt>
                <c:pt idx="82">
                  <c:v>1.5319113000000001E-2</c:v>
                </c:pt>
                <c:pt idx="83">
                  <c:v>1.0907832500000001E-2</c:v>
                </c:pt>
                <c:pt idx="84">
                  <c:v>8.7924160000000008E-3</c:v>
                </c:pt>
                <c:pt idx="85">
                  <c:v>1.0736330000000001E-2</c:v>
                </c:pt>
                <c:pt idx="86">
                  <c:v>1.6587847999999999E-2</c:v>
                </c:pt>
                <c:pt idx="87">
                  <c:v>2.4349926000000001E-2</c:v>
                </c:pt>
                <c:pt idx="88">
                  <c:v>3.1601347000000002E-2</c:v>
                </c:pt>
                <c:pt idx="89">
                  <c:v>3.5696845999999997E-2</c:v>
                </c:pt>
                <c:pt idx="90">
                  <c:v>3.607519E-2</c:v>
                </c:pt>
                <c:pt idx="91">
                  <c:v>3.3411830000000003E-2</c:v>
                </c:pt>
                <c:pt idx="92">
                  <c:v>2.8888816000000001E-2</c:v>
                </c:pt>
                <c:pt idx="93">
                  <c:v>2.5236959E-2</c:v>
                </c:pt>
                <c:pt idx="94">
                  <c:v>2.2684848000000001E-2</c:v>
                </c:pt>
                <c:pt idx="95">
                  <c:v>1.9483582999999999E-2</c:v>
                </c:pt>
                <c:pt idx="96">
                  <c:v>1.9061705000000002E-2</c:v>
                </c:pt>
                <c:pt idx="97">
                  <c:v>1.9025706E-2</c:v>
                </c:pt>
                <c:pt idx="98">
                  <c:v>1.8489499999999999E-2</c:v>
                </c:pt>
                <c:pt idx="99">
                  <c:v>1.8161928000000001E-2</c:v>
                </c:pt>
                <c:pt idx="100">
                  <c:v>1.9609476000000001E-2</c:v>
                </c:pt>
                <c:pt idx="101">
                  <c:v>2.0555509999999999E-2</c:v>
                </c:pt>
                <c:pt idx="102">
                  <c:v>2.0711549999999999E-2</c:v>
                </c:pt>
                <c:pt idx="103">
                  <c:v>2.155464E-2</c:v>
                </c:pt>
                <c:pt idx="104">
                  <c:v>2.1994588999999998E-2</c:v>
                </c:pt>
                <c:pt idx="105">
                  <c:v>2.1587884000000002E-2</c:v>
                </c:pt>
                <c:pt idx="106">
                  <c:v>2.0379464999999999E-2</c:v>
                </c:pt>
                <c:pt idx="107">
                  <c:v>1.8704444000000001E-2</c:v>
                </c:pt>
                <c:pt idx="108">
                  <c:v>1.6126173000000001E-2</c:v>
                </c:pt>
                <c:pt idx="109">
                  <c:v>1.2860013999999999E-2</c:v>
                </c:pt>
                <c:pt idx="110">
                  <c:v>9.5309309999999994E-3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63DD-4CB1-9C97-D8D9D9F7FEFC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[5]Sheet1!$D$362:$DT$362</c:f>
              <c:numCache>
                <c:formatCode>General</c:formatCode>
                <c:ptCount val="121"/>
                <c:pt idx="0">
                  <c:v>0</c:v>
                </c:pt>
                <c:pt idx="1">
                  <c:v>8.6500000000000002E-5</c:v>
                </c:pt>
                <c:pt idx="2">
                  <c:v>5.8577307E-3</c:v>
                </c:pt>
                <c:pt idx="3">
                  <c:v>1.2915614000000001E-2</c:v>
                </c:pt>
                <c:pt idx="4">
                  <c:v>1.6393246E-2</c:v>
                </c:pt>
                <c:pt idx="5">
                  <c:v>1.7889088000000001E-2</c:v>
                </c:pt>
                <c:pt idx="6">
                  <c:v>1.8332869000000002E-2</c:v>
                </c:pt>
                <c:pt idx="7">
                  <c:v>1.6571911000000002E-2</c:v>
                </c:pt>
                <c:pt idx="8">
                  <c:v>1.1386891999999999E-2</c:v>
                </c:pt>
                <c:pt idx="9">
                  <c:v>3.8132320000000002E-3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3.4096403999999999E-3</c:v>
                </c:pt>
                <c:pt idx="15">
                  <c:v>7.0503396000000003E-3</c:v>
                </c:pt>
                <c:pt idx="16">
                  <c:v>7.4422500000000001E-3</c:v>
                </c:pt>
                <c:pt idx="17">
                  <c:v>4.8948680000000001E-3</c:v>
                </c:pt>
                <c:pt idx="18">
                  <c:v>2.040488E-3</c:v>
                </c:pt>
                <c:pt idx="19">
                  <c:v>3.5200000000000002E-5</c:v>
                </c:pt>
                <c:pt idx="20">
                  <c:v>0</c:v>
                </c:pt>
                <c:pt idx="21">
                  <c:v>1.1179624E-3</c:v>
                </c:pt>
                <c:pt idx="22">
                  <c:v>4.3986384E-3</c:v>
                </c:pt>
                <c:pt idx="23">
                  <c:v>8.1830619999999996E-3</c:v>
                </c:pt>
                <c:pt idx="24">
                  <c:v>1.2758284999999999E-2</c:v>
                </c:pt>
                <c:pt idx="25">
                  <c:v>1.601317E-2</c:v>
                </c:pt>
                <c:pt idx="26">
                  <c:v>1.9023286E-2</c:v>
                </c:pt>
                <c:pt idx="27">
                  <c:v>2.0631572000000001E-2</c:v>
                </c:pt>
                <c:pt idx="28">
                  <c:v>2.1984514E-2</c:v>
                </c:pt>
                <c:pt idx="29">
                  <c:v>2.3358263000000001E-2</c:v>
                </c:pt>
                <c:pt idx="30">
                  <c:v>2.4785580000000001E-2</c:v>
                </c:pt>
                <c:pt idx="31">
                  <c:v>2.6545385000000001E-2</c:v>
                </c:pt>
                <c:pt idx="32">
                  <c:v>2.9885677999999999E-2</c:v>
                </c:pt>
                <c:pt idx="33">
                  <c:v>3.6170754999999999E-2</c:v>
                </c:pt>
                <c:pt idx="34">
                  <c:v>4.5091649999999997E-2</c:v>
                </c:pt>
                <c:pt idx="35">
                  <c:v>5.5726785000000001E-2</c:v>
                </c:pt>
                <c:pt idx="36">
                  <c:v>6.539942E-2</c:v>
                </c:pt>
                <c:pt idx="37">
                  <c:v>7.2043129999999997E-2</c:v>
                </c:pt>
                <c:pt idx="38">
                  <c:v>7.3727699999999993E-2</c:v>
                </c:pt>
                <c:pt idx="39">
                  <c:v>7.0709510000000003E-2</c:v>
                </c:pt>
                <c:pt idx="40">
                  <c:v>6.3044749999999997E-2</c:v>
                </c:pt>
                <c:pt idx="41">
                  <c:v>5.3271922999999999E-2</c:v>
                </c:pt>
                <c:pt idx="42">
                  <c:v>4.3461255999999997E-2</c:v>
                </c:pt>
                <c:pt idx="43">
                  <c:v>3.5866233999999997E-2</c:v>
                </c:pt>
                <c:pt idx="44">
                  <c:v>3.3362410000000002E-2</c:v>
                </c:pt>
                <c:pt idx="45">
                  <c:v>3.5323646E-2</c:v>
                </c:pt>
                <c:pt idx="46">
                  <c:v>3.8251220000000002E-2</c:v>
                </c:pt>
                <c:pt idx="47">
                  <c:v>3.8527958000000001E-2</c:v>
                </c:pt>
                <c:pt idx="48">
                  <c:v>3.5659555000000003E-2</c:v>
                </c:pt>
                <c:pt idx="49">
                  <c:v>3.1783222999999999E-2</c:v>
                </c:pt>
                <c:pt idx="50">
                  <c:v>2.8364635999999999E-2</c:v>
                </c:pt>
                <c:pt idx="51">
                  <c:v>2.6296898999999999E-2</c:v>
                </c:pt>
                <c:pt idx="52">
                  <c:v>2.7398837999999998E-2</c:v>
                </c:pt>
                <c:pt idx="53">
                  <c:v>3.2770220000000003E-2</c:v>
                </c:pt>
                <c:pt idx="54">
                  <c:v>4.1954199999999997E-2</c:v>
                </c:pt>
                <c:pt idx="55">
                  <c:v>5.2851005999999999E-2</c:v>
                </c:pt>
                <c:pt idx="56">
                  <c:v>6.1315317000000001E-2</c:v>
                </c:pt>
                <c:pt idx="57">
                  <c:v>6.7891729999999997E-2</c:v>
                </c:pt>
                <c:pt idx="58">
                  <c:v>7.2843179999999993E-2</c:v>
                </c:pt>
                <c:pt idx="59">
                  <c:v>7.4044496000000001E-2</c:v>
                </c:pt>
                <c:pt idx="60">
                  <c:v>6.935798E-2</c:v>
                </c:pt>
                <c:pt idx="61">
                  <c:v>6.1120941999999998E-2</c:v>
                </c:pt>
                <c:pt idx="62">
                  <c:v>5.3717833E-2</c:v>
                </c:pt>
                <c:pt idx="63">
                  <c:v>4.8692837000000003E-2</c:v>
                </c:pt>
                <c:pt idx="64">
                  <c:v>4.4700007999999999E-2</c:v>
                </c:pt>
                <c:pt idx="65">
                  <c:v>4.0028933000000003E-2</c:v>
                </c:pt>
                <c:pt idx="66">
                  <c:v>3.741527E-2</c:v>
                </c:pt>
                <c:pt idx="67">
                  <c:v>3.9554350000000002E-2</c:v>
                </c:pt>
                <c:pt idx="68">
                  <c:v>4.5015246000000002E-2</c:v>
                </c:pt>
                <c:pt idx="69">
                  <c:v>4.7478004999999997E-2</c:v>
                </c:pt>
                <c:pt idx="70">
                  <c:v>4.3221946999999997E-2</c:v>
                </c:pt>
                <c:pt idx="71">
                  <c:v>3.3101972E-2</c:v>
                </c:pt>
                <c:pt idx="72">
                  <c:v>2.1594700000000001E-2</c:v>
                </c:pt>
                <c:pt idx="73">
                  <c:v>1.2083218999999999E-2</c:v>
                </c:pt>
                <c:pt idx="74">
                  <c:v>5.7916985999999998E-3</c:v>
                </c:pt>
                <c:pt idx="75">
                  <c:v>2.5621792E-3</c:v>
                </c:pt>
                <c:pt idx="76">
                  <c:v>2.5674573000000001E-3</c:v>
                </c:pt>
                <c:pt idx="77">
                  <c:v>5.6356536000000002E-3</c:v>
                </c:pt>
                <c:pt idx="78">
                  <c:v>1.0987794E-2</c:v>
                </c:pt>
                <c:pt idx="79">
                  <c:v>1.6688569E-2</c:v>
                </c:pt>
                <c:pt idx="80">
                  <c:v>2.0011472999999998E-2</c:v>
                </c:pt>
                <c:pt idx="81">
                  <c:v>1.9536583E-2</c:v>
                </c:pt>
                <c:pt idx="82">
                  <c:v>1.5814219000000001E-2</c:v>
                </c:pt>
                <c:pt idx="83">
                  <c:v>1.1311091000000001E-2</c:v>
                </c:pt>
                <c:pt idx="84">
                  <c:v>8.8586435000000009E-3</c:v>
                </c:pt>
                <c:pt idx="85">
                  <c:v>1.0372947E-2</c:v>
                </c:pt>
                <c:pt idx="86">
                  <c:v>1.5889864E-2</c:v>
                </c:pt>
                <c:pt idx="87">
                  <c:v>2.3539048E-2</c:v>
                </c:pt>
                <c:pt idx="88">
                  <c:v>3.0931589999999998E-2</c:v>
                </c:pt>
                <c:pt idx="89">
                  <c:v>3.5439766999999997E-2</c:v>
                </c:pt>
                <c:pt idx="90">
                  <c:v>3.6332954000000001E-2</c:v>
                </c:pt>
                <c:pt idx="91">
                  <c:v>3.4288845999999998E-2</c:v>
                </c:pt>
                <c:pt idx="92">
                  <c:v>3.030242E-2</c:v>
                </c:pt>
                <c:pt idx="93">
                  <c:v>2.6979664E-2</c:v>
                </c:pt>
                <c:pt idx="94">
                  <c:v>2.4554266000000002E-2</c:v>
                </c:pt>
                <c:pt idx="95">
                  <c:v>2.1281237000000001E-2</c:v>
                </c:pt>
                <c:pt idx="96">
                  <c:v>2.0575544000000001E-2</c:v>
                </c:pt>
                <c:pt idx="97">
                  <c:v>2.0182135E-2</c:v>
                </c:pt>
                <c:pt idx="98">
                  <c:v>1.9278472000000001E-2</c:v>
                </c:pt>
                <c:pt idx="99">
                  <c:v>1.8598338999999998E-2</c:v>
                </c:pt>
                <c:pt idx="100">
                  <c:v>1.9701165999999999E-2</c:v>
                </c:pt>
                <c:pt idx="101">
                  <c:v>2.0478607999999999E-2</c:v>
                </c:pt>
                <c:pt idx="102">
                  <c:v>2.0492157E-2</c:v>
                </c:pt>
                <c:pt idx="103">
                  <c:v>2.1252070000000001E-2</c:v>
                </c:pt>
                <c:pt idx="104">
                  <c:v>2.1631042999999999E-2</c:v>
                </c:pt>
                <c:pt idx="105">
                  <c:v>2.1196039999999999E-2</c:v>
                </c:pt>
                <c:pt idx="106">
                  <c:v>1.9968949999999999E-2</c:v>
                </c:pt>
                <c:pt idx="107">
                  <c:v>1.8277517E-2</c:v>
                </c:pt>
                <c:pt idx="108">
                  <c:v>1.5668735E-2</c:v>
                </c:pt>
                <c:pt idx="109">
                  <c:v>1.2341583999999999E-2</c:v>
                </c:pt>
                <c:pt idx="110">
                  <c:v>8.9060900000000002E-3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63DD-4CB1-9C97-D8D9D9F7FEFC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[5]Sheet1!$D$363:$DT$363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5.3167427E-3</c:v>
                </c:pt>
                <c:pt idx="3">
                  <c:v>1.2644755000000001E-2</c:v>
                </c:pt>
                <c:pt idx="4">
                  <c:v>1.6065047999999998E-2</c:v>
                </c:pt>
                <c:pt idx="5">
                  <c:v>1.7405402E-2</c:v>
                </c:pt>
                <c:pt idx="6">
                  <c:v>1.78093E-2</c:v>
                </c:pt>
                <c:pt idx="7">
                  <c:v>1.6212246999999999E-2</c:v>
                </c:pt>
                <c:pt idx="8">
                  <c:v>1.124556E-2</c:v>
                </c:pt>
                <c:pt idx="9">
                  <c:v>3.7657144E-3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3.559553E-3</c:v>
                </c:pt>
                <c:pt idx="15">
                  <c:v>7.3921680000000002E-3</c:v>
                </c:pt>
                <c:pt idx="16">
                  <c:v>7.8268910000000008E-3</c:v>
                </c:pt>
                <c:pt idx="17">
                  <c:v>5.1729760000000001E-3</c:v>
                </c:pt>
                <c:pt idx="18">
                  <c:v>2.1399133999999999E-3</c:v>
                </c:pt>
                <c:pt idx="19">
                  <c:v>1.01E-5</c:v>
                </c:pt>
                <c:pt idx="20">
                  <c:v>0</c:v>
                </c:pt>
                <c:pt idx="21">
                  <c:v>9.01E-4</c:v>
                </c:pt>
                <c:pt idx="22">
                  <c:v>4.0147617000000002E-3</c:v>
                </c:pt>
                <c:pt idx="23">
                  <c:v>7.6819328000000001E-3</c:v>
                </c:pt>
                <c:pt idx="24">
                  <c:v>1.2208816000000001E-2</c:v>
                </c:pt>
                <c:pt idx="25">
                  <c:v>1.546209E-2</c:v>
                </c:pt>
                <c:pt idx="26">
                  <c:v>1.8508518000000002E-2</c:v>
                </c:pt>
                <c:pt idx="27">
                  <c:v>2.0206122E-2</c:v>
                </c:pt>
                <c:pt idx="28">
                  <c:v>2.1711300999999999E-2</c:v>
                </c:pt>
                <c:pt idx="29">
                  <c:v>2.3282180999999999E-2</c:v>
                </c:pt>
                <c:pt idx="30">
                  <c:v>2.49056E-2</c:v>
                </c:pt>
                <c:pt idx="31">
                  <c:v>2.6779111000000001E-2</c:v>
                </c:pt>
                <c:pt idx="32">
                  <c:v>3.012461E-2</c:v>
                </c:pt>
                <c:pt idx="33">
                  <c:v>3.6383074000000001E-2</c:v>
                </c:pt>
                <c:pt idx="34">
                  <c:v>4.5286584999999997E-2</c:v>
                </c:pt>
                <c:pt idx="35">
                  <c:v>5.591952E-2</c:v>
                </c:pt>
                <c:pt idx="36">
                  <c:v>6.5604579999999996E-2</c:v>
                </c:pt>
                <c:pt idx="37">
                  <c:v>7.2211700000000004E-2</c:v>
                </c:pt>
                <c:pt idx="38">
                  <c:v>7.388248E-2</c:v>
                </c:pt>
                <c:pt idx="39">
                  <c:v>7.0825174000000005E-2</c:v>
                </c:pt>
                <c:pt idx="40">
                  <c:v>6.3123970000000001E-2</c:v>
                </c:pt>
                <c:pt idx="41">
                  <c:v>5.3322307999999999E-2</c:v>
                </c:pt>
                <c:pt idx="42">
                  <c:v>4.3544367E-2</c:v>
                </c:pt>
                <c:pt idx="43">
                  <c:v>3.6090070000000002E-2</c:v>
                </c:pt>
                <c:pt idx="44">
                  <c:v>3.3713303999999999E-2</c:v>
                </c:pt>
                <c:pt idx="45">
                  <c:v>3.5677449999999999E-2</c:v>
                </c:pt>
                <c:pt idx="46">
                  <c:v>3.8441273999999998E-2</c:v>
                </c:pt>
                <c:pt idx="47">
                  <c:v>3.8528092E-2</c:v>
                </c:pt>
                <c:pt idx="48">
                  <c:v>3.5622257999999997E-2</c:v>
                </c:pt>
                <c:pt idx="49">
                  <c:v>3.1856009999999997E-2</c:v>
                </c:pt>
                <c:pt idx="50">
                  <c:v>2.8565118E-2</c:v>
                </c:pt>
                <c:pt idx="51">
                  <c:v>2.648474E-2</c:v>
                </c:pt>
                <c:pt idx="52">
                  <c:v>2.7435609999999999E-2</c:v>
                </c:pt>
                <c:pt idx="53">
                  <c:v>3.2611917999999997E-2</c:v>
                </c:pt>
                <c:pt idx="54">
                  <c:v>4.1640232999999999E-2</c:v>
                </c:pt>
                <c:pt idx="55">
                  <c:v>5.2423780000000003E-2</c:v>
                </c:pt>
                <c:pt idx="56">
                  <c:v>6.0794125999999997E-2</c:v>
                </c:pt>
                <c:pt idx="57">
                  <c:v>6.723925E-2</c:v>
                </c:pt>
                <c:pt idx="58">
                  <c:v>7.2098910000000002E-2</c:v>
                </c:pt>
                <c:pt idx="59">
                  <c:v>7.340489E-2</c:v>
                </c:pt>
                <c:pt idx="60">
                  <c:v>6.9007059999999995E-2</c:v>
                </c:pt>
                <c:pt idx="61">
                  <c:v>6.1106767999999999E-2</c:v>
                </c:pt>
                <c:pt idx="62">
                  <c:v>5.3913679999999999E-2</c:v>
                </c:pt>
                <c:pt idx="63">
                  <c:v>4.8964380000000002E-2</c:v>
                </c:pt>
                <c:pt idx="64">
                  <c:v>4.4959329999999999E-2</c:v>
                </c:pt>
                <c:pt idx="65">
                  <c:v>4.0299412E-2</c:v>
                </c:pt>
                <c:pt idx="66">
                  <c:v>3.7781358000000001E-2</c:v>
                </c:pt>
                <c:pt idx="67">
                  <c:v>4.008627E-2</c:v>
                </c:pt>
                <c:pt idx="68">
                  <c:v>4.5691862999999999E-2</c:v>
                </c:pt>
                <c:pt idx="69">
                  <c:v>4.8089149999999997E-2</c:v>
                </c:pt>
                <c:pt idx="70">
                  <c:v>4.3493006000000001E-2</c:v>
                </c:pt>
                <c:pt idx="71">
                  <c:v>3.2887165000000003E-2</c:v>
                </c:pt>
                <c:pt idx="72">
                  <c:v>2.0955976000000001E-2</c:v>
                </c:pt>
                <c:pt idx="73">
                  <c:v>1.1256875E-2</c:v>
                </c:pt>
                <c:pt idx="74">
                  <c:v>5.0960670000000001E-3</c:v>
                </c:pt>
                <c:pt idx="75">
                  <c:v>2.2964636000000001E-3</c:v>
                </c:pt>
                <c:pt idx="76">
                  <c:v>2.8557134999999999E-3</c:v>
                </c:pt>
                <c:pt idx="77">
                  <c:v>6.3119689999999997E-3</c:v>
                </c:pt>
                <c:pt idx="78">
                  <c:v>1.1684152E-2</c:v>
                </c:pt>
                <c:pt idx="79">
                  <c:v>1.7116167000000002E-2</c:v>
                </c:pt>
                <c:pt idx="80">
                  <c:v>2.0133547000000002E-2</c:v>
                </c:pt>
                <c:pt idx="81">
                  <c:v>1.9491610999999999E-2</c:v>
                </c:pt>
                <c:pt idx="82">
                  <c:v>1.5726444999999999E-2</c:v>
                </c:pt>
                <c:pt idx="83">
                  <c:v>1.1201328E-2</c:v>
                </c:pt>
                <c:pt idx="84">
                  <c:v>8.6658240000000008E-3</c:v>
                </c:pt>
                <c:pt idx="85">
                  <c:v>1.0080699E-2</c:v>
                </c:pt>
                <c:pt idx="86">
                  <c:v>1.55017655E-2</c:v>
                </c:pt>
                <c:pt idx="87">
                  <c:v>2.3056179999999999E-2</c:v>
                </c:pt>
                <c:pt idx="88">
                  <c:v>3.0363936000000001E-2</c:v>
                </c:pt>
                <c:pt idx="89">
                  <c:v>3.4835789999999998E-2</c:v>
                </c:pt>
                <c:pt idx="90">
                  <c:v>3.5774319999999998E-2</c:v>
                </c:pt>
                <c:pt idx="91">
                  <c:v>3.3875323999999998E-2</c:v>
                </c:pt>
                <c:pt idx="92">
                  <c:v>3.0099147999999999E-2</c:v>
                </c:pt>
                <c:pt idx="93">
                  <c:v>2.6994387000000002E-2</c:v>
                </c:pt>
                <c:pt idx="94">
                  <c:v>2.4763041999999999E-2</c:v>
                </c:pt>
                <c:pt idx="95">
                  <c:v>2.1604998E-2</c:v>
                </c:pt>
                <c:pt idx="96">
                  <c:v>2.0943844999999999E-2</c:v>
                </c:pt>
                <c:pt idx="97">
                  <c:v>2.0569198E-2</c:v>
                </c:pt>
                <c:pt idx="98">
                  <c:v>1.9679898000000001E-2</c:v>
                </c:pt>
                <c:pt idx="99">
                  <c:v>1.9016897000000001E-2</c:v>
                </c:pt>
                <c:pt idx="100">
                  <c:v>2.0120986E-2</c:v>
                </c:pt>
                <c:pt idx="101">
                  <c:v>2.0842920000000001E-2</c:v>
                </c:pt>
                <c:pt idx="102">
                  <c:v>2.0834472E-2</c:v>
                </c:pt>
                <c:pt idx="103">
                  <c:v>2.1542761000000001E-2</c:v>
                </c:pt>
                <c:pt idx="104">
                  <c:v>2.185836E-2</c:v>
                </c:pt>
                <c:pt idx="105">
                  <c:v>2.1352319000000002E-2</c:v>
                </c:pt>
                <c:pt idx="106">
                  <c:v>2.0050693000000001E-2</c:v>
                </c:pt>
                <c:pt idx="107">
                  <c:v>1.8287983000000001E-2</c:v>
                </c:pt>
                <c:pt idx="108">
                  <c:v>1.5605838E-2</c:v>
                </c:pt>
                <c:pt idx="109">
                  <c:v>1.2218582E-2</c:v>
                </c:pt>
                <c:pt idx="110">
                  <c:v>8.7406505000000006E-3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63DD-4CB1-9C97-D8D9D9F7FEFC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[5]Sheet1!$D$364:$DT$364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4.8778839999999999E-3</c:v>
                </c:pt>
                <c:pt idx="3">
                  <c:v>1.1333386000000001E-2</c:v>
                </c:pt>
                <c:pt idx="4">
                  <c:v>1.4555541E-2</c:v>
                </c:pt>
                <c:pt idx="5">
                  <c:v>1.6278628E-2</c:v>
                </c:pt>
                <c:pt idx="6">
                  <c:v>1.7319448000000001E-2</c:v>
                </c:pt>
                <c:pt idx="7">
                  <c:v>1.6205944E-2</c:v>
                </c:pt>
                <c:pt idx="8">
                  <c:v>1.1417531E-2</c:v>
                </c:pt>
                <c:pt idx="9">
                  <c:v>3.8735175000000001E-3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3.0560098E-3</c:v>
                </c:pt>
                <c:pt idx="15">
                  <c:v>6.7127640000000004E-3</c:v>
                </c:pt>
                <c:pt idx="16">
                  <c:v>7.2730620000000003E-3</c:v>
                </c:pt>
                <c:pt idx="17">
                  <c:v>4.8710443000000003E-3</c:v>
                </c:pt>
                <c:pt idx="18">
                  <c:v>1.9688737000000001E-3</c:v>
                </c:pt>
                <c:pt idx="19">
                  <c:v>0</c:v>
                </c:pt>
                <c:pt idx="20">
                  <c:v>0</c:v>
                </c:pt>
                <c:pt idx="21">
                  <c:v>6.2500000000000001E-4</c:v>
                </c:pt>
                <c:pt idx="22">
                  <c:v>3.4731915000000002E-3</c:v>
                </c:pt>
                <c:pt idx="23">
                  <c:v>6.7178860000000002E-3</c:v>
                </c:pt>
                <c:pt idx="24">
                  <c:v>1.0830629E-2</c:v>
                </c:pt>
                <c:pt idx="25">
                  <c:v>1.3997489E-2</c:v>
                </c:pt>
                <c:pt idx="26">
                  <c:v>1.7251603000000001E-2</c:v>
                </c:pt>
                <c:pt idx="27">
                  <c:v>1.9354152999999999E-2</c:v>
                </c:pt>
                <c:pt idx="28">
                  <c:v>2.1245155000000002E-2</c:v>
                </c:pt>
                <c:pt idx="29">
                  <c:v>2.3102147999999999E-2</c:v>
                </c:pt>
                <c:pt idx="30">
                  <c:v>2.4804935E-2</c:v>
                </c:pt>
                <c:pt idx="31">
                  <c:v>2.662904E-2</c:v>
                </c:pt>
                <c:pt idx="32">
                  <c:v>2.9848297999999999E-2</c:v>
                </c:pt>
                <c:pt idx="33">
                  <c:v>3.6098972E-2</c:v>
                </c:pt>
                <c:pt idx="34">
                  <c:v>4.5107334999999998E-2</c:v>
                </c:pt>
                <c:pt idx="35">
                  <c:v>5.5926570000000002E-2</c:v>
                </c:pt>
                <c:pt idx="36">
                  <c:v>6.5657153999999995E-2</c:v>
                </c:pt>
                <c:pt idx="37">
                  <c:v>7.2069086000000004E-2</c:v>
                </c:pt>
                <c:pt idx="38">
                  <c:v>7.3407520000000004E-2</c:v>
                </c:pt>
                <c:pt idx="39">
                  <c:v>7.0136859999999995E-2</c:v>
                </c:pt>
                <c:pt idx="40">
                  <c:v>6.2477476999999997E-2</c:v>
                </c:pt>
                <c:pt idx="41">
                  <c:v>5.2817862E-2</c:v>
                </c:pt>
                <c:pt idx="42">
                  <c:v>4.3203714999999997E-2</c:v>
                </c:pt>
                <c:pt idx="43">
                  <c:v>3.5779356999999998E-2</c:v>
                </c:pt>
                <c:pt idx="44">
                  <c:v>3.3226760000000001E-2</c:v>
                </c:pt>
                <c:pt idx="45">
                  <c:v>3.4914155000000002E-2</c:v>
                </c:pt>
                <c:pt idx="46">
                  <c:v>3.7559316000000002E-2</c:v>
                </c:pt>
                <c:pt idx="47">
                  <c:v>3.7880387000000001E-2</c:v>
                </c:pt>
                <c:pt idx="48">
                  <c:v>3.5528275999999998E-2</c:v>
                </c:pt>
                <c:pt idx="49">
                  <c:v>3.2240610000000003E-2</c:v>
                </c:pt>
                <c:pt idx="50">
                  <c:v>2.9106172E-2</c:v>
                </c:pt>
                <c:pt idx="51">
                  <c:v>2.6901110999999998E-2</c:v>
                </c:pt>
                <c:pt idx="52">
                  <c:v>2.7520334E-2</c:v>
                </c:pt>
                <c:pt idx="53">
                  <c:v>3.2232246999999999E-2</c:v>
                </c:pt>
                <c:pt idx="54">
                  <c:v>4.0698106999999997E-2</c:v>
                </c:pt>
                <c:pt idx="55">
                  <c:v>5.1000517000000002E-2</c:v>
                </c:pt>
                <c:pt idx="56">
                  <c:v>5.9237905E-2</c:v>
                </c:pt>
                <c:pt idx="57">
                  <c:v>6.5903069999999994E-2</c:v>
                </c:pt>
                <c:pt idx="58">
                  <c:v>7.1167620000000001E-2</c:v>
                </c:pt>
                <c:pt idx="59">
                  <c:v>7.2965340000000004E-2</c:v>
                </c:pt>
                <c:pt idx="60">
                  <c:v>6.9074430000000006E-2</c:v>
                </c:pt>
                <c:pt idx="61">
                  <c:v>6.1694864000000002E-2</c:v>
                </c:pt>
                <c:pt idx="62">
                  <c:v>5.4864094000000002E-2</c:v>
                </c:pt>
                <c:pt idx="63">
                  <c:v>5.0037489999999997E-2</c:v>
                </c:pt>
                <c:pt idx="64">
                  <c:v>4.5869615000000002E-2</c:v>
                </c:pt>
                <c:pt idx="65">
                  <c:v>4.0961154E-2</c:v>
                </c:pt>
                <c:pt idx="66">
                  <c:v>3.830248E-2</c:v>
                </c:pt>
                <c:pt idx="67">
                  <c:v>4.0685866000000001E-2</c:v>
                </c:pt>
                <c:pt idx="68">
                  <c:v>4.6449535E-2</c:v>
                </c:pt>
                <c:pt idx="69">
                  <c:v>4.8847105000000002E-2</c:v>
                </c:pt>
                <c:pt idx="70">
                  <c:v>4.3937426000000002E-2</c:v>
                </c:pt>
                <c:pt idx="71">
                  <c:v>3.2839159999999999E-2</c:v>
                </c:pt>
                <c:pt idx="72">
                  <c:v>2.0510508E-2</c:v>
                </c:pt>
                <c:pt idx="73">
                  <c:v>1.0704348000000001E-2</c:v>
                </c:pt>
                <c:pt idx="74">
                  <c:v>4.7388016000000002E-3</c:v>
                </c:pt>
                <c:pt idx="75">
                  <c:v>2.3190232E-3</c:v>
                </c:pt>
                <c:pt idx="76">
                  <c:v>3.2869982999999998E-3</c:v>
                </c:pt>
                <c:pt idx="77">
                  <c:v>6.9691390000000001E-3</c:v>
                </c:pt>
                <c:pt idx="78">
                  <c:v>1.2318861E-2</c:v>
                </c:pt>
                <c:pt idx="79">
                  <c:v>1.7589705000000001E-2</c:v>
                </c:pt>
                <c:pt idx="80">
                  <c:v>2.0445133000000001E-2</c:v>
                </c:pt>
                <c:pt idx="81">
                  <c:v>1.9683681000000001E-2</c:v>
                </c:pt>
                <c:pt idx="82">
                  <c:v>1.5763329999999999E-2</c:v>
                </c:pt>
                <c:pt idx="83">
                  <c:v>1.0977171000000001E-2</c:v>
                </c:pt>
                <c:pt idx="84">
                  <c:v>8.0777739999999994E-3</c:v>
                </c:pt>
                <c:pt idx="85">
                  <c:v>9.1199200000000001E-3</c:v>
                </c:pt>
                <c:pt idx="86">
                  <c:v>1.4278135000000001E-2</c:v>
                </c:pt>
                <c:pt idx="87">
                  <c:v>2.1754602000000001E-2</c:v>
                </c:pt>
                <c:pt idx="88">
                  <c:v>2.9210403999999999E-2</c:v>
                </c:pt>
                <c:pt idx="89">
                  <c:v>3.4093230000000002E-2</c:v>
                </c:pt>
                <c:pt idx="90">
                  <c:v>3.5521913000000002E-2</c:v>
                </c:pt>
                <c:pt idx="91">
                  <c:v>3.4245274999999999E-2</c:v>
                </c:pt>
                <c:pt idx="92">
                  <c:v>3.0988932E-2</c:v>
                </c:pt>
                <c:pt idx="93">
                  <c:v>2.8239530999999998E-2</c:v>
                </c:pt>
                <c:pt idx="94">
                  <c:v>2.621107E-2</c:v>
                </c:pt>
                <c:pt idx="95">
                  <c:v>2.3082351000000001E-2</c:v>
                </c:pt>
                <c:pt idx="96">
                  <c:v>2.2358724999999999E-2</c:v>
                </c:pt>
                <c:pt idx="97">
                  <c:v>2.1885269999999998E-2</c:v>
                </c:pt>
                <c:pt idx="98">
                  <c:v>2.0899614E-2</c:v>
                </c:pt>
                <c:pt idx="99">
                  <c:v>2.0120753000000002E-2</c:v>
                </c:pt>
                <c:pt idx="100">
                  <c:v>2.1051573000000001E-2</c:v>
                </c:pt>
                <c:pt idx="101">
                  <c:v>2.1663447999999998E-2</c:v>
                </c:pt>
                <c:pt idx="102">
                  <c:v>2.1460356E-2</c:v>
                </c:pt>
                <c:pt idx="103">
                  <c:v>2.1957773999999999E-2</c:v>
                </c:pt>
                <c:pt idx="104">
                  <c:v>2.2053165E-2</c:v>
                </c:pt>
                <c:pt idx="105">
                  <c:v>2.1341671999999999E-2</c:v>
                </c:pt>
                <c:pt idx="106">
                  <c:v>1.9841772000000001E-2</c:v>
                </c:pt>
                <c:pt idx="107">
                  <c:v>1.7879178999999999E-2</c:v>
                </c:pt>
                <c:pt idx="108">
                  <c:v>1.5019065999999999E-2</c:v>
                </c:pt>
                <c:pt idx="109">
                  <c:v>1.1459598E-2</c:v>
                </c:pt>
                <c:pt idx="110">
                  <c:v>7.8068529999999999E-3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63DD-4CB1-9C97-D8D9D9F7FEFC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[5]Sheet1!$D$365:$DT$365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4.7784853000000004E-3</c:v>
                </c:pt>
                <c:pt idx="3">
                  <c:v>1.1605081E-2</c:v>
                </c:pt>
                <c:pt idx="4">
                  <c:v>1.4935884999999999E-2</c:v>
                </c:pt>
                <c:pt idx="5">
                  <c:v>1.6549483E-2</c:v>
                </c:pt>
                <c:pt idx="6">
                  <c:v>1.7350797000000001E-2</c:v>
                </c:pt>
                <c:pt idx="7">
                  <c:v>1.6013975999999999E-2</c:v>
                </c:pt>
                <c:pt idx="8">
                  <c:v>1.1183011E-2</c:v>
                </c:pt>
                <c:pt idx="9">
                  <c:v>3.7813247000000002E-3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2.9577093999999999E-3</c:v>
                </c:pt>
                <c:pt idx="15">
                  <c:v>6.6611837E-3</c:v>
                </c:pt>
                <c:pt idx="16">
                  <c:v>7.1989805000000004E-3</c:v>
                </c:pt>
                <c:pt idx="17">
                  <c:v>4.6951644999999997E-3</c:v>
                </c:pt>
                <c:pt idx="18">
                  <c:v>1.6865049E-3</c:v>
                </c:pt>
                <c:pt idx="19">
                  <c:v>0</c:v>
                </c:pt>
                <c:pt idx="20">
                  <c:v>0</c:v>
                </c:pt>
                <c:pt idx="21">
                  <c:v>5.4699999999999996E-4</c:v>
                </c:pt>
                <c:pt idx="22">
                  <c:v>3.5834154000000001E-3</c:v>
                </c:pt>
                <c:pt idx="23">
                  <c:v>6.9621170000000003E-3</c:v>
                </c:pt>
                <c:pt idx="24">
                  <c:v>1.1098502E-2</c:v>
                </c:pt>
                <c:pt idx="25">
                  <c:v>1.4209806E-2</c:v>
                </c:pt>
                <c:pt idx="26">
                  <c:v>1.7370904E-2</c:v>
                </c:pt>
                <c:pt idx="27">
                  <c:v>1.9323100999999999E-2</c:v>
                </c:pt>
                <c:pt idx="28">
                  <c:v>2.106893E-2</c:v>
                </c:pt>
                <c:pt idx="29">
                  <c:v>2.2830014999999999E-2</c:v>
                </c:pt>
                <c:pt idx="30">
                  <c:v>2.4549784000000002E-2</c:v>
                </c:pt>
                <c:pt idx="31">
                  <c:v>2.6483156000000001E-2</c:v>
                </c:pt>
                <c:pt idx="32">
                  <c:v>2.9821295000000001E-2</c:v>
                </c:pt>
                <c:pt idx="33">
                  <c:v>3.6144469999999998E-2</c:v>
                </c:pt>
                <c:pt idx="34">
                  <c:v>4.5185834000000001E-2</c:v>
                </c:pt>
                <c:pt idx="35">
                  <c:v>5.6023129999999997E-2</c:v>
                </c:pt>
                <c:pt idx="36">
                  <c:v>6.5756229999999999E-2</c:v>
                </c:pt>
                <c:pt idx="37">
                  <c:v>7.2147414000000007E-2</c:v>
                </c:pt>
                <c:pt idx="38">
                  <c:v>7.3511199999999999E-2</c:v>
                </c:pt>
                <c:pt idx="39">
                  <c:v>7.0281066000000003E-2</c:v>
                </c:pt>
                <c:pt idx="40">
                  <c:v>6.2693380000000007E-2</c:v>
                </c:pt>
                <c:pt idx="41">
                  <c:v>5.303981E-2</c:v>
                </c:pt>
                <c:pt idx="42">
                  <c:v>4.3377260000000001E-2</c:v>
                </c:pt>
                <c:pt idx="43">
                  <c:v>3.5880870000000002E-2</c:v>
                </c:pt>
                <c:pt idx="44">
                  <c:v>3.3306244999999998E-2</c:v>
                </c:pt>
                <c:pt idx="45">
                  <c:v>3.5002230000000002E-2</c:v>
                </c:pt>
                <c:pt idx="46">
                  <c:v>3.7675769999999997E-2</c:v>
                </c:pt>
                <c:pt idx="47">
                  <c:v>3.7995197000000001E-2</c:v>
                </c:pt>
                <c:pt idx="48">
                  <c:v>3.5579595999999998E-2</c:v>
                </c:pt>
                <c:pt idx="49">
                  <c:v>3.2197903999999999E-2</c:v>
                </c:pt>
                <c:pt idx="50">
                  <c:v>2.8990268999999999E-2</c:v>
                </c:pt>
                <c:pt idx="51">
                  <c:v>2.6778236E-2</c:v>
                </c:pt>
                <c:pt idx="52">
                  <c:v>2.7448259999999999E-2</c:v>
                </c:pt>
                <c:pt idx="53">
                  <c:v>3.2218438000000002E-2</c:v>
                </c:pt>
                <c:pt idx="54">
                  <c:v>4.0693239999999999E-2</c:v>
                </c:pt>
                <c:pt idx="55">
                  <c:v>5.0938233999999999E-2</c:v>
                </c:pt>
                <c:pt idx="56">
                  <c:v>5.9081383000000001E-2</c:v>
                </c:pt>
                <c:pt idx="57">
                  <c:v>6.5708589999999997E-2</c:v>
                </c:pt>
                <c:pt idx="58">
                  <c:v>7.1061079999999999E-2</c:v>
                </c:pt>
                <c:pt idx="59">
                  <c:v>7.3059609999999997E-2</c:v>
                </c:pt>
                <c:pt idx="60">
                  <c:v>6.9347469999999994E-2</c:v>
                </c:pt>
                <c:pt idx="61">
                  <c:v>6.2027667000000002E-2</c:v>
                </c:pt>
                <c:pt idx="62">
                  <c:v>5.5126082E-2</c:v>
                </c:pt>
                <c:pt idx="63">
                  <c:v>5.0198272000000002E-2</c:v>
                </c:pt>
                <c:pt idx="64">
                  <c:v>4.5994760000000003E-2</c:v>
                </c:pt>
                <c:pt idx="65">
                  <c:v>4.1108857999999998E-2</c:v>
                </c:pt>
                <c:pt idx="66">
                  <c:v>3.8451421999999999E-2</c:v>
                </c:pt>
                <c:pt idx="67">
                  <c:v>4.0775082999999997E-2</c:v>
                </c:pt>
                <c:pt idx="68">
                  <c:v>4.6462110000000001E-2</c:v>
                </c:pt>
                <c:pt idx="69">
                  <c:v>4.8806417999999997E-2</c:v>
                </c:pt>
                <c:pt idx="70">
                  <c:v>4.3877974E-2</c:v>
                </c:pt>
                <c:pt idx="71">
                  <c:v>3.2782263999999998E-2</c:v>
                </c:pt>
                <c:pt idx="72">
                  <c:v>2.0459963000000001E-2</c:v>
                </c:pt>
                <c:pt idx="73">
                  <c:v>1.0631752E-2</c:v>
                </c:pt>
                <c:pt idx="74">
                  <c:v>4.6082744E-3</c:v>
                </c:pt>
                <c:pt idx="75">
                  <c:v>2.1187628E-3</c:v>
                </c:pt>
                <c:pt idx="76">
                  <c:v>3.0697123000000002E-3</c:v>
                </c:pt>
                <c:pt idx="77">
                  <c:v>6.8442872999999998E-3</c:v>
                </c:pt>
                <c:pt idx="78">
                  <c:v>1.235407E-2</c:v>
                </c:pt>
                <c:pt idx="79">
                  <c:v>1.7770324000000001E-2</c:v>
                </c:pt>
                <c:pt idx="80">
                  <c:v>2.0693165999999999E-2</c:v>
                </c:pt>
                <c:pt idx="81">
                  <c:v>1.9938023999999999E-2</c:v>
                </c:pt>
                <c:pt idx="82">
                  <c:v>1.6000028999999999E-2</c:v>
                </c:pt>
                <c:pt idx="83">
                  <c:v>1.11726625E-2</c:v>
                </c:pt>
                <c:pt idx="84">
                  <c:v>8.1729750000000007E-3</c:v>
                </c:pt>
                <c:pt idx="85">
                  <c:v>9.0408799999999994E-3</c:v>
                </c:pt>
                <c:pt idx="86">
                  <c:v>1.3991136E-2</c:v>
                </c:pt>
                <c:pt idx="87">
                  <c:v>2.1296648000000001E-2</c:v>
                </c:pt>
                <c:pt idx="88">
                  <c:v>2.8680852E-2</c:v>
                </c:pt>
                <c:pt idx="89">
                  <c:v>3.3610146E-2</c:v>
                </c:pt>
                <c:pt idx="90">
                  <c:v>3.5161699999999997E-2</c:v>
                </c:pt>
                <c:pt idx="91">
                  <c:v>3.4089435000000001E-2</c:v>
                </c:pt>
                <c:pt idx="92">
                  <c:v>3.1046396E-2</c:v>
                </c:pt>
                <c:pt idx="93">
                  <c:v>2.847324E-2</c:v>
                </c:pt>
                <c:pt idx="94">
                  <c:v>2.6567921000000001E-2</c:v>
                </c:pt>
                <c:pt idx="95">
                  <c:v>2.346871E-2</c:v>
                </c:pt>
                <c:pt idx="96">
                  <c:v>2.270229E-2</c:v>
                </c:pt>
                <c:pt idx="97">
                  <c:v>2.2146404000000001E-2</c:v>
                </c:pt>
                <c:pt idx="98">
                  <c:v>2.1071105999999999E-2</c:v>
                </c:pt>
                <c:pt idx="99">
                  <c:v>2.0212597999999998E-2</c:v>
                </c:pt>
                <c:pt idx="100">
                  <c:v>2.1079290000000001E-2</c:v>
                </c:pt>
                <c:pt idx="101">
                  <c:v>2.1644960000000001E-2</c:v>
                </c:pt>
                <c:pt idx="102">
                  <c:v>2.1391282000000001E-2</c:v>
                </c:pt>
                <c:pt idx="103">
                  <c:v>2.1841154000000002E-2</c:v>
                </c:pt>
                <c:pt idx="104">
                  <c:v>2.1897782000000001E-2</c:v>
                </c:pt>
                <c:pt idx="105">
                  <c:v>2.1152917E-2</c:v>
                </c:pt>
                <c:pt idx="106">
                  <c:v>1.9627611999999999E-2</c:v>
                </c:pt>
                <c:pt idx="107">
                  <c:v>1.7651755000000002E-2</c:v>
                </c:pt>
                <c:pt idx="108">
                  <c:v>1.4784991000000001E-2</c:v>
                </c:pt>
                <c:pt idx="109">
                  <c:v>1.1229632E-2</c:v>
                </c:pt>
                <c:pt idx="110">
                  <c:v>7.5941960000000001E-3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63DD-4CB1-9C97-D8D9D9F7FEFC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[5]Sheet1!$D$366:$DT$366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4.6005202000000004E-3</c:v>
                </c:pt>
                <c:pt idx="3">
                  <c:v>1.1235337999999999E-2</c:v>
                </c:pt>
                <c:pt idx="4">
                  <c:v>1.4462664E-2</c:v>
                </c:pt>
                <c:pt idx="5">
                  <c:v>1.6038705E-2</c:v>
                </c:pt>
                <c:pt idx="6">
                  <c:v>1.6889464E-2</c:v>
                </c:pt>
                <c:pt idx="7">
                  <c:v>1.5640402000000001E-2</c:v>
                </c:pt>
                <c:pt idx="8">
                  <c:v>1.0917832000000001E-2</c:v>
                </c:pt>
                <c:pt idx="9">
                  <c:v>3.5714729999999999E-3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2.6180700000000001E-3</c:v>
                </c:pt>
                <c:pt idx="15">
                  <c:v>6.5790987999999996E-3</c:v>
                </c:pt>
                <c:pt idx="16">
                  <c:v>7.5348630000000002E-3</c:v>
                </c:pt>
                <c:pt idx="17">
                  <c:v>5.3710868E-3</c:v>
                </c:pt>
                <c:pt idx="18">
                  <c:v>2.3498492999999999E-3</c:v>
                </c:pt>
                <c:pt idx="19">
                  <c:v>0</c:v>
                </c:pt>
                <c:pt idx="20">
                  <c:v>0</c:v>
                </c:pt>
                <c:pt idx="21">
                  <c:v>1.37E-4</c:v>
                </c:pt>
                <c:pt idx="22">
                  <c:v>2.8591058000000001E-3</c:v>
                </c:pt>
                <c:pt idx="23">
                  <c:v>5.9376415000000002E-3</c:v>
                </c:pt>
                <c:pt idx="24">
                  <c:v>9.834611E-3</c:v>
                </c:pt>
                <c:pt idx="25">
                  <c:v>1.2935322000000001E-2</c:v>
                </c:pt>
                <c:pt idx="26">
                  <c:v>1.6302276000000001E-2</c:v>
                </c:pt>
                <c:pt idx="27">
                  <c:v>1.8599549999999999E-2</c:v>
                </c:pt>
                <c:pt idx="28">
                  <c:v>2.0657603E-2</c:v>
                </c:pt>
                <c:pt idx="29">
                  <c:v>2.2575696999999999E-2</c:v>
                </c:pt>
                <c:pt idx="30">
                  <c:v>2.4360710000000001E-2</c:v>
                </c:pt>
                <c:pt idx="31">
                  <c:v>2.6358823999999999E-2</c:v>
                </c:pt>
                <c:pt idx="32">
                  <c:v>2.98439E-2</c:v>
                </c:pt>
                <c:pt idx="33">
                  <c:v>3.6430325E-2</c:v>
                </c:pt>
                <c:pt idx="34">
                  <c:v>4.5726843000000003E-2</c:v>
                </c:pt>
                <c:pt idx="35">
                  <c:v>5.6673380000000002E-2</c:v>
                </c:pt>
                <c:pt idx="36">
                  <c:v>6.6266359999999996E-2</c:v>
                </c:pt>
                <c:pt idx="37">
                  <c:v>7.2235939999999998E-2</c:v>
                </c:pt>
                <c:pt idx="38">
                  <c:v>7.3115520000000003E-2</c:v>
                </c:pt>
                <c:pt idx="39">
                  <c:v>6.9514560000000003E-2</c:v>
                </c:pt>
                <c:pt idx="40">
                  <c:v>6.1772573999999997E-2</c:v>
                </c:pt>
                <c:pt idx="41">
                  <c:v>5.2187983E-2</c:v>
                </c:pt>
                <c:pt idx="42">
                  <c:v>4.2626783000000001E-2</c:v>
                </c:pt>
                <c:pt idx="43">
                  <c:v>3.5231459999999999E-2</c:v>
                </c:pt>
                <c:pt idx="44">
                  <c:v>3.2714996000000003E-2</c:v>
                </c:pt>
                <c:pt idx="45">
                  <c:v>3.4455619999999999E-2</c:v>
                </c:pt>
                <c:pt idx="46">
                  <c:v>3.7175328000000001E-2</c:v>
                </c:pt>
                <c:pt idx="47">
                  <c:v>3.7628389999999998E-2</c:v>
                </c:pt>
                <c:pt idx="48">
                  <c:v>3.5520789999999997E-2</c:v>
                </c:pt>
                <c:pt idx="49">
                  <c:v>3.251159E-2</c:v>
                </c:pt>
                <c:pt idx="50">
                  <c:v>2.9555571999999999E-2</c:v>
                </c:pt>
                <c:pt idx="51">
                  <c:v>2.7351250000000001E-2</c:v>
                </c:pt>
                <c:pt idx="52">
                  <c:v>2.78061E-2</c:v>
                </c:pt>
                <c:pt idx="53">
                  <c:v>3.2190974999999997E-2</c:v>
                </c:pt>
                <c:pt idx="54">
                  <c:v>4.0180720000000003E-2</c:v>
                </c:pt>
                <c:pt idx="55">
                  <c:v>4.9986634000000002E-2</c:v>
                </c:pt>
                <c:pt idx="56">
                  <c:v>5.7898417000000001E-2</c:v>
                </c:pt>
                <c:pt idx="57">
                  <c:v>6.4518640000000002E-2</c:v>
                </c:pt>
                <c:pt idx="58">
                  <c:v>7.0063360000000005E-2</c:v>
                </c:pt>
                <c:pt idx="59">
                  <c:v>7.2447739999999997E-2</c:v>
                </c:pt>
                <c:pt idx="60">
                  <c:v>6.9227949999999996E-2</c:v>
                </c:pt>
                <c:pt idx="61">
                  <c:v>6.2416649999999997E-2</c:v>
                </c:pt>
                <c:pt idx="62">
                  <c:v>5.5849339999999997E-2</c:v>
                </c:pt>
                <c:pt idx="63">
                  <c:v>5.1015141999999999E-2</c:v>
                </c:pt>
                <c:pt idx="64">
                  <c:v>4.6662090000000003E-2</c:v>
                </c:pt>
                <c:pt idx="65">
                  <c:v>4.1536416999999999E-2</c:v>
                </c:pt>
                <c:pt idx="66">
                  <c:v>3.8739543000000001E-2</c:v>
                </c:pt>
                <c:pt idx="67">
                  <c:v>4.1141480000000001E-2</c:v>
                </c:pt>
                <c:pt idx="68">
                  <c:v>4.7035414999999997E-2</c:v>
                </c:pt>
                <c:pt idx="69">
                  <c:v>4.9439054000000003E-2</c:v>
                </c:pt>
                <c:pt idx="70">
                  <c:v>4.4226635E-2</c:v>
                </c:pt>
                <c:pt idx="71">
                  <c:v>3.2620255000000001E-2</c:v>
                </c:pt>
                <c:pt idx="72">
                  <c:v>1.9878727999999998E-2</c:v>
                </c:pt>
                <c:pt idx="73">
                  <c:v>9.9792539999999999E-3</c:v>
                </c:pt>
                <c:pt idx="74">
                  <c:v>4.2364956E-3</c:v>
                </c:pt>
                <c:pt idx="75">
                  <c:v>2.2023397E-3</c:v>
                </c:pt>
                <c:pt idx="76">
                  <c:v>3.5725187E-3</c:v>
                </c:pt>
                <c:pt idx="77">
                  <c:v>7.5359019999999997E-3</c:v>
                </c:pt>
                <c:pt idx="78">
                  <c:v>1.2951186999999999E-2</c:v>
                </c:pt>
                <c:pt idx="79">
                  <c:v>1.8141859999999999E-2</c:v>
                </c:pt>
                <c:pt idx="80">
                  <c:v>2.0916231E-2</c:v>
                </c:pt>
                <c:pt idx="81">
                  <c:v>2.0146403E-2</c:v>
                </c:pt>
                <c:pt idx="82">
                  <c:v>1.6178554000000001E-2</c:v>
                </c:pt>
                <c:pt idx="83">
                  <c:v>1.1149644E-2</c:v>
                </c:pt>
                <c:pt idx="84">
                  <c:v>7.7635845999999998E-3</c:v>
                </c:pt>
                <c:pt idx="85">
                  <c:v>8.2225330000000006E-3</c:v>
                </c:pt>
                <c:pt idx="86">
                  <c:v>1.2909284E-2</c:v>
                </c:pt>
                <c:pt idx="87">
                  <c:v>2.0122224000000001E-2</c:v>
                </c:pt>
                <c:pt idx="88">
                  <c:v>2.7601738000000001E-2</c:v>
                </c:pt>
                <c:pt idx="89">
                  <c:v>3.2835018000000001E-2</c:v>
                </c:pt>
                <c:pt idx="90">
                  <c:v>3.4809962E-2</c:v>
                </c:pt>
                <c:pt idx="91">
                  <c:v>3.4279443E-2</c:v>
                </c:pt>
                <c:pt idx="92">
                  <c:v>3.1712070000000002E-2</c:v>
                </c:pt>
                <c:pt idx="93">
                  <c:v>2.9463204E-2</c:v>
                </c:pt>
                <c:pt idx="94">
                  <c:v>2.7727893E-2</c:v>
                </c:pt>
                <c:pt idx="95">
                  <c:v>2.4627056000000001E-2</c:v>
                </c:pt>
                <c:pt idx="96">
                  <c:v>2.3740318E-2</c:v>
                </c:pt>
                <c:pt idx="97">
                  <c:v>2.304728E-2</c:v>
                </c:pt>
                <c:pt idx="98">
                  <c:v>2.1846979999999998E-2</c:v>
                </c:pt>
                <c:pt idx="99">
                  <c:v>2.0879898000000001E-2</c:v>
                </c:pt>
                <c:pt idx="100">
                  <c:v>2.161559E-2</c:v>
                </c:pt>
                <c:pt idx="101">
                  <c:v>2.2080446E-2</c:v>
                </c:pt>
                <c:pt idx="102">
                  <c:v>2.1733570000000001E-2</c:v>
                </c:pt>
                <c:pt idx="103">
                  <c:v>2.2078212E-2</c:v>
                </c:pt>
                <c:pt idx="104">
                  <c:v>2.2020346E-2</c:v>
                </c:pt>
                <c:pt idx="105">
                  <c:v>2.1168164999999999E-2</c:v>
                </c:pt>
                <c:pt idx="106">
                  <c:v>1.9532124000000001E-2</c:v>
                </c:pt>
                <c:pt idx="107">
                  <c:v>1.7444827E-2</c:v>
                </c:pt>
                <c:pt idx="108">
                  <c:v>1.4452117E-2</c:v>
                </c:pt>
                <c:pt idx="109">
                  <c:v>1.0765036E-2</c:v>
                </c:pt>
                <c:pt idx="110">
                  <c:v>6.9935570000000001E-3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63DD-4CB1-9C97-D8D9D9F7FEFC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[5]Sheet1!$D$367:$DT$367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4.5783810000000003E-3</c:v>
                </c:pt>
                <c:pt idx="3">
                  <c:v>1.1089877E-2</c:v>
                </c:pt>
                <c:pt idx="4">
                  <c:v>1.4348382E-2</c:v>
                </c:pt>
                <c:pt idx="5">
                  <c:v>1.6173613999999999E-2</c:v>
                </c:pt>
                <c:pt idx="6">
                  <c:v>1.7285287E-2</c:v>
                </c:pt>
                <c:pt idx="7">
                  <c:v>1.617973E-2</c:v>
                </c:pt>
                <c:pt idx="8">
                  <c:v>1.1378604E-2</c:v>
                </c:pt>
                <c:pt idx="9">
                  <c:v>3.8628312999999998E-3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2.8462120999999999E-3</c:v>
                </c:pt>
                <c:pt idx="15">
                  <c:v>6.6642630000000001E-3</c:v>
                </c:pt>
                <c:pt idx="16">
                  <c:v>7.4032739999999996E-3</c:v>
                </c:pt>
                <c:pt idx="17">
                  <c:v>5.113612E-3</c:v>
                </c:pt>
                <c:pt idx="18">
                  <c:v>2.2124639999999999E-3</c:v>
                </c:pt>
                <c:pt idx="19">
                  <c:v>0</c:v>
                </c:pt>
                <c:pt idx="20">
                  <c:v>0</c:v>
                </c:pt>
                <c:pt idx="21">
                  <c:v>4.0999999999999999E-4</c:v>
                </c:pt>
                <c:pt idx="22">
                  <c:v>3.1818973E-3</c:v>
                </c:pt>
                <c:pt idx="23">
                  <c:v>6.4430570000000003E-3</c:v>
                </c:pt>
                <c:pt idx="24">
                  <c:v>1.0560402999999999E-2</c:v>
                </c:pt>
                <c:pt idx="25">
                  <c:v>1.3704454E-2</c:v>
                </c:pt>
                <c:pt idx="26">
                  <c:v>1.6937520000000001E-2</c:v>
                </c:pt>
                <c:pt idx="27">
                  <c:v>1.9062681000000001E-2</c:v>
                </c:pt>
                <c:pt idx="28">
                  <c:v>2.1031080000000001E-2</c:v>
                </c:pt>
                <c:pt idx="29">
                  <c:v>2.2950966E-2</c:v>
                </c:pt>
                <c:pt idx="30">
                  <c:v>2.4702264000000002E-2</c:v>
                </c:pt>
                <c:pt idx="31">
                  <c:v>2.6546734999999998E-2</c:v>
                </c:pt>
                <c:pt idx="32">
                  <c:v>2.9791328999999998E-2</c:v>
                </c:pt>
                <c:pt idx="33">
                  <c:v>3.6146591999999998E-2</c:v>
                </c:pt>
                <c:pt idx="34">
                  <c:v>4.5279350000000003E-2</c:v>
                </c:pt>
                <c:pt idx="35">
                  <c:v>5.6179172999999999E-2</c:v>
                </c:pt>
                <c:pt idx="36">
                  <c:v>6.5871769999999996E-2</c:v>
                </c:pt>
                <c:pt idx="37">
                  <c:v>7.2131429999999996E-2</c:v>
                </c:pt>
                <c:pt idx="38">
                  <c:v>7.335999E-2</c:v>
                </c:pt>
                <c:pt idx="39">
                  <c:v>7.0024094999999995E-2</c:v>
                </c:pt>
                <c:pt idx="40">
                  <c:v>6.2362033999999997E-2</c:v>
                </c:pt>
                <c:pt idx="41">
                  <c:v>5.2700474999999997E-2</c:v>
                </c:pt>
                <c:pt idx="42">
                  <c:v>4.3073832999999999E-2</c:v>
                </c:pt>
                <c:pt idx="43">
                  <c:v>3.5661140000000001E-2</c:v>
                </c:pt>
                <c:pt idx="44">
                  <c:v>3.3127330000000003E-2</c:v>
                </c:pt>
                <c:pt idx="45">
                  <c:v>3.4840863E-2</c:v>
                </c:pt>
                <c:pt idx="46">
                  <c:v>3.7539765000000003E-2</c:v>
                </c:pt>
                <c:pt idx="47">
                  <c:v>3.7951270000000002E-2</c:v>
                </c:pt>
                <c:pt idx="48">
                  <c:v>3.5738470000000001E-2</c:v>
                </c:pt>
                <c:pt idx="49">
                  <c:v>3.2589529999999998E-2</c:v>
                </c:pt>
                <c:pt idx="50">
                  <c:v>2.9521769E-2</c:v>
                </c:pt>
                <c:pt idx="51">
                  <c:v>2.7276196999999999E-2</c:v>
                </c:pt>
                <c:pt idx="52">
                  <c:v>2.7782359999999999E-2</c:v>
                </c:pt>
                <c:pt idx="53">
                  <c:v>3.2309440000000002E-2</c:v>
                </c:pt>
                <c:pt idx="54">
                  <c:v>4.0540006000000003E-2</c:v>
                </c:pt>
                <c:pt idx="55">
                  <c:v>5.0596639999999998E-2</c:v>
                </c:pt>
                <c:pt idx="56">
                  <c:v>5.8626986999999998E-2</c:v>
                </c:pt>
                <c:pt idx="57">
                  <c:v>6.5217839999999999E-2</c:v>
                </c:pt>
                <c:pt idx="58">
                  <c:v>7.0615860000000003E-2</c:v>
                </c:pt>
                <c:pt idx="59">
                  <c:v>7.2787729999999995E-2</c:v>
                </c:pt>
                <c:pt idx="60">
                  <c:v>6.9330589999999997E-2</c:v>
                </c:pt>
                <c:pt idx="61">
                  <c:v>6.2267099999999999E-2</c:v>
                </c:pt>
                <c:pt idx="62">
                  <c:v>5.5506732000000003E-2</c:v>
                </c:pt>
                <c:pt idx="63">
                  <c:v>5.0587970000000003E-2</c:v>
                </c:pt>
                <c:pt idx="64">
                  <c:v>4.6264812000000002E-2</c:v>
                </c:pt>
                <c:pt idx="65">
                  <c:v>4.1223664E-2</c:v>
                </c:pt>
                <c:pt idx="66">
                  <c:v>3.8447495999999998E-2</c:v>
                </c:pt>
                <c:pt idx="67">
                  <c:v>4.0754730000000003E-2</c:v>
                </c:pt>
                <c:pt idx="68">
                  <c:v>4.6510139999999998E-2</c:v>
                </c:pt>
                <c:pt idx="69">
                  <c:v>4.8918743000000001E-2</c:v>
                </c:pt>
                <c:pt idx="70">
                  <c:v>4.3976991999999999E-2</c:v>
                </c:pt>
                <c:pt idx="71">
                  <c:v>3.2785370000000001E-2</c:v>
                </c:pt>
                <c:pt idx="72">
                  <c:v>2.0331315999999999E-2</c:v>
                </c:pt>
                <c:pt idx="73">
                  <c:v>1.0406791E-2</c:v>
                </c:pt>
                <c:pt idx="74">
                  <c:v>4.4035576E-3</c:v>
                </c:pt>
                <c:pt idx="75">
                  <c:v>2.1063089999999998E-3</c:v>
                </c:pt>
                <c:pt idx="76">
                  <c:v>3.3513219999999999E-3</c:v>
                </c:pt>
                <c:pt idx="77">
                  <c:v>7.3349770000000003E-3</c:v>
                </c:pt>
                <c:pt idx="78">
                  <c:v>1.2827682E-2</c:v>
                </c:pt>
                <c:pt idx="79">
                  <c:v>1.8051325999999999E-2</c:v>
                </c:pt>
                <c:pt idx="80">
                  <c:v>2.0762547999999999E-2</c:v>
                </c:pt>
                <c:pt idx="81">
                  <c:v>1.9883965999999999E-2</c:v>
                </c:pt>
                <c:pt idx="82">
                  <c:v>1.5876649999999999E-2</c:v>
                </c:pt>
                <c:pt idx="83">
                  <c:v>1.0957408E-2</c:v>
                </c:pt>
                <c:pt idx="84">
                  <c:v>7.8147010000000003E-3</c:v>
                </c:pt>
                <c:pt idx="85">
                  <c:v>8.5216360000000008E-3</c:v>
                </c:pt>
                <c:pt idx="86">
                  <c:v>1.3361265000000001E-2</c:v>
                </c:pt>
                <c:pt idx="87">
                  <c:v>2.0638429E-2</c:v>
                </c:pt>
                <c:pt idx="88">
                  <c:v>2.8115094E-2</c:v>
                </c:pt>
                <c:pt idx="89">
                  <c:v>3.3276316E-2</c:v>
                </c:pt>
                <c:pt idx="90">
                  <c:v>3.514863E-2</c:v>
                </c:pt>
                <c:pt idx="91">
                  <c:v>3.4454922999999998E-2</c:v>
                </c:pt>
                <c:pt idx="92">
                  <c:v>3.1693856999999999E-2</c:v>
                </c:pt>
                <c:pt idx="93">
                  <c:v>2.9278152000000002E-2</c:v>
                </c:pt>
                <c:pt idx="94">
                  <c:v>2.7407503E-2</c:v>
                </c:pt>
                <c:pt idx="95">
                  <c:v>2.421802E-2</c:v>
                </c:pt>
                <c:pt idx="96">
                  <c:v>2.3298546999999999E-2</c:v>
                </c:pt>
                <c:pt idx="97">
                  <c:v>2.2588165E-2</c:v>
                </c:pt>
                <c:pt idx="98">
                  <c:v>2.137822E-2</c:v>
                </c:pt>
                <c:pt idx="99">
                  <c:v>2.0408299000000001E-2</c:v>
                </c:pt>
                <c:pt idx="100">
                  <c:v>2.1171580999999998E-2</c:v>
                </c:pt>
                <c:pt idx="101">
                  <c:v>2.1666479999999998E-2</c:v>
                </c:pt>
                <c:pt idx="102">
                  <c:v>2.1347848999999999E-2</c:v>
                </c:pt>
                <c:pt idx="103">
                  <c:v>2.1738285E-2</c:v>
                </c:pt>
                <c:pt idx="104">
                  <c:v>2.1741007E-2</c:v>
                </c:pt>
                <c:pt idx="105">
                  <c:v>2.0954206999999999E-2</c:v>
                </c:pt>
                <c:pt idx="106">
                  <c:v>1.9393339999999998E-2</c:v>
                </c:pt>
                <c:pt idx="107">
                  <c:v>1.7373613999999999E-2</c:v>
                </c:pt>
                <c:pt idx="108">
                  <c:v>1.4481927E-2</c:v>
                </c:pt>
                <c:pt idx="109">
                  <c:v>1.0901977E-2</c:v>
                </c:pt>
                <c:pt idx="110">
                  <c:v>7.2398269999999999E-3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63DD-4CB1-9C97-D8D9D9F7FEFC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[5]Sheet1!$D$368:$DT$368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4.3919049999999998E-3</c:v>
                </c:pt>
                <c:pt idx="3">
                  <c:v>1.1045776E-2</c:v>
                </c:pt>
                <c:pt idx="4">
                  <c:v>1.4321504000000001E-2</c:v>
                </c:pt>
                <c:pt idx="5">
                  <c:v>1.601971E-2</c:v>
                </c:pt>
                <c:pt idx="6">
                  <c:v>1.7036973E-2</c:v>
                </c:pt>
                <c:pt idx="7">
                  <c:v>1.5996857999999999E-2</c:v>
                </c:pt>
                <c:pt idx="8">
                  <c:v>1.1346291999999999E-2</c:v>
                </c:pt>
                <c:pt idx="9">
                  <c:v>3.8818156E-3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2.8950022999999999E-3</c:v>
                </c:pt>
                <c:pt idx="15">
                  <c:v>6.6790725E-3</c:v>
                </c:pt>
                <c:pt idx="16">
                  <c:v>7.322294E-3</c:v>
                </c:pt>
                <c:pt idx="17">
                  <c:v>4.9542340000000001E-3</c:v>
                </c:pt>
                <c:pt idx="18">
                  <c:v>2.0196777999999999E-3</c:v>
                </c:pt>
                <c:pt idx="19">
                  <c:v>0</c:v>
                </c:pt>
                <c:pt idx="20">
                  <c:v>0</c:v>
                </c:pt>
                <c:pt idx="21">
                  <c:v>3.6999999999999999E-4</c:v>
                </c:pt>
                <c:pt idx="22">
                  <c:v>3.0919670000000002E-3</c:v>
                </c:pt>
                <c:pt idx="23">
                  <c:v>6.241328E-3</c:v>
                </c:pt>
                <c:pt idx="24">
                  <c:v>1.0298402999999999E-2</c:v>
                </c:pt>
                <c:pt idx="25">
                  <c:v>1.3500768E-2</c:v>
                </c:pt>
                <c:pt idx="26">
                  <c:v>1.6820794E-2</c:v>
                </c:pt>
                <c:pt idx="27">
                  <c:v>1.8993579999999999E-2</c:v>
                </c:pt>
                <c:pt idx="28">
                  <c:v>2.096636E-2</c:v>
                </c:pt>
                <c:pt idx="29">
                  <c:v>2.2883555E-2</c:v>
                </c:pt>
                <c:pt idx="30">
                  <c:v>2.4657720000000001E-2</c:v>
                </c:pt>
                <c:pt idx="31">
                  <c:v>2.6543664000000002E-2</c:v>
                </c:pt>
                <c:pt idx="32">
                  <c:v>2.9851457000000001E-2</c:v>
                </c:pt>
                <c:pt idx="33">
                  <c:v>3.6297235999999997E-2</c:v>
                </c:pt>
                <c:pt idx="34">
                  <c:v>4.557721E-2</c:v>
                </c:pt>
                <c:pt idx="35">
                  <c:v>5.6580890000000002E-2</c:v>
                </c:pt>
                <c:pt idx="36">
                  <c:v>6.6243159999999995E-2</c:v>
                </c:pt>
                <c:pt idx="37">
                  <c:v>7.2313409999999995E-2</c:v>
                </c:pt>
                <c:pt idx="38">
                  <c:v>7.3295853999999994E-2</c:v>
                </c:pt>
                <c:pt idx="39">
                  <c:v>6.981967E-2</c:v>
                </c:pt>
                <c:pt idx="40">
                  <c:v>6.2165294000000003E-2</c:v>
                </c:pt>
                <c:pt idx="41">
                  <c:v>5.259668E-2</c:v>
                </c:pt>
                <c:pt idx="42">
                  <c:v>4.3050323000000001E-2</c:v>
                </c:pt>
                <c:pt idx="43">
                  <c:v>3.5661432999999999E-2</c:v>
                </c:pt>
                <c:pt idx="44">
                  <c:v>3.3133259999999998E-2</c:v>
                </c:pt>
                <c:pt idx="45">
                  <c:v>3.4845609999999999E-2</c:v>
                </c:pt>
                <c:pt idx="46">
                  <c:v>3.7519637000000002E-2</c:v>
                </c:pt>
                <c:pt idx="47">
                  <c:v>3.7903838000000002E-2</c:v>
                </c:pt>
                <c:pt idx="48">
                  <c:v>3.5687964000000003E-2</c:v>
                </c:pt>
                <c:pt idx="49">
                  <c:v>3.2555670000000002E-2</c:v>
                </c:pt>
                <c:pt idx="50">
                  <c:v>2.9496140000000001E-2</c:v>
                </c:pt>
                <c:pt idx="51">
                  <c:v>2.7212111000000001E-2</c:v>
                </c:pt>
                <c:pt idx="52">
                  <c:v>2.7632014999999999E-2</c:v>
                </c:pt>
                <c:pt idx="53">
                  <c:v>3.2054260000000001E-2</c:v>
                </c:pt>
                <c:pt idx="54">
                  <c:v>4.0180497000000003E-2</c:v>
                </c:pt>
                <c:pt idx="55">
                  <c:v>5.0176970000000001E-2</c:v>
                </c:pt>
                <c:pt idx="56">
                  <c:v>5.8224673999999997E-2</c:v>
                </c:pt>
                <c:pt idx="57">
                  <c:v>6.4890939999999994E-2</c:v>
                </c:pt>
                <c:pt idx="58">
                  <c:v>7.0387766000000004E-2</c:v>
                </c:pt>
                <c:pt idx="59">
                  <c:v>7.2670059999999995E-2</c:v>
                </c:pt>
                <c:pt idx="60">
                  <c:v>6.9328989999999993E-2</c:v>
                </c:pt>
                <c:pt idx="61">
                  <c:v>6.2398646000000002E-2</c:v>
                </c:pt>
                <c:pt idx="62">
                  <c:v>5.5739876000000001E-2</c:v>
                </c:pt>
                <c:pt idx="63">
                  <c:v>5.0841740000000003E-2</c:v>
                </c:pt>
                <c:pt idx="64">
                  <c:v>4.6425840000000003E-2</c:v>
                </c:pt>
                <c:pt idx="65">
                  <c:v>4.12456E-2</c:v>
                </c:pt>
                <c:pt idx="66">
                  <c:v>3.8416409999999998E-2</c:v>
                </c:pt>
                <c:pt idx="67">
                  <c:v>4.0830989999999998E-2</c:v>
                </c:pt>
                <c:pt idx="68">
                  <c:v>4.6784315E-2</c:v>
                </c:pt>
                <c:pt idx="69">
                  <c:v>4.9309409999999998E-2</c:v>
                </c:pt>
                <c:pt idx="70">
                  <c:v>4.4290706999999999E-2</c:v>
                </c:pt>
                <c:pt idx="71">
                  <c:v>3.2879609999999997E-2</c:v>
                </c:pt>
                <c:pt idx="72">
                  <c:v>2.0205984E-2</c:v>
                </c:pt>
                <c:pt idx="73">
                  <c:v>1.0182105E-2</c:v>
                </c:pt>
                <c:pt idx="74">
                  <c:v>4.2018999999999997E-3</c:v>
                </c:pt>
                <c:pt idx="75">
                  <c:v>1.995035E-3</c:v>
                </c:pt>
                <c:pt idx="76">
                  <c:v>3.3363291999999999E-3</c:v>
                </c:pt>
                <c:pt idx="77">
                  <c:v>7.3700930000000003E-3</c:v>
                </c:pt>
                <c:pt idx="78">
                  <c:v>1.2868332E-2</c:v>
                </c:pt>
                <c:pt idx="79">
                  <c:v>1.8100104999999998E-2</c:v>
                </c:pt>
                <c:pt idx="80">
                  <c:v>2.084894E-2</c:v>
                </c:pt>
                <c:pt idx="81">
                  <c:v>2.0004086000000001E-2</c:v>
                </c:pt>
                <c:pt idx="82">
                  <c:v>1.596113E-2</c:v>
                </c:pt>
                <c:pt idx="83">
                  <c:v>1.0922799E-2</c:v>
                </c:pt>
                <c:pt idx="84">
                  <c:v>7.617998E-3</c:v>
                </c:pt>
                <c:pt idx="85">
                  <c:v>8.2174310000000007E-3</c:v>
                </c:pt>
                <c:pt idx="86">
                  <c:v>1.3032327999999999E-2</c:v>
                </c:pt>
                <c:pt idx="87">
                  <c:v>2.0327334999999998E-2</c:v>
                </c:pt>
                <c:pt idx="88">
                  <c:v>2.7831370000000001E-2</c:v>
                </c:pt>
                <c:pt idx="89">
                  <c:v>3.3037024999999998E-2</c:v>
                </c:pt>
                <c:pt idx="90">
                  <c:v>3.4989226999999998E-2</c:v>
                </c:pt>
                <c:pt idx="91">
                  <c:v>3.4419893999999999E-2</c:v>
                </c:pt>
                <c:pt idx="92">
                  <c:v>3.1790894E-2</c:v>
                </c:pt>
                <c:pt idx="93">
                  <c:v>2.9470842000000001E-2</c:v>
                </c:pt>
                <c:pt idx="94">
                  <c:v>2.7661076E-2</c:v>
                </c:pt>
                <c:pt idx="95">
                  <c:v>2.4482103000000002E-2</c:v>
                </c:pt>
                <c:pt idx="96">
                  <c:v>2.3538818999999999E-2</c:v>
                </c:pt>
                <c:pt idx="97">
                  <c:v>2.2801913E-2</c:v>
                </c:pt>
                <c:pt idx="98">
                  <c:v>2.1582420000000001E-2</c:v>
                </c:pt>
                <c:pt idx="99">
                  <c:v>2.0617363999999999E-2</c:v>
                </c:pt>
                <c:pt idx="100">
                  <c:v>2.1378814999999999E-2</c:v>
                </c:pt>
                <c:pt idx="101">
                  <c:v>2.1843227999999999E-2</c:v>
                </c:pt>
                <c:pt idx="102">
                  <c:v>2.153188E-2</c:v>
                </c:pt>
                <c:pt idx="103">
                  <c:v>2.1908390999999999E-2</c:v>
                </c:pt>
                <c:pt idx="104">
                  <c:v>2.1884364999999999E-2</c:v>
                </c:pt>
                <c:pt idx="105">
                  <c:v>2.106251E-2</c:v>
                </c:pt>
                <c:pt idx="106">
                  <c:v>1.9458646E-2</c:v>
                </c:pt>
                <c:pt idx="107">
                  <c:v>1.7397175000000001E-2</c:v>
                </c:pt>
                <c:pt idx="108">
                  <c:v>1.4448293500000001E-2</c:v>
                </c:pt>
                <c:pt idx="109">
                  <c:v>1.0811757E-2</c:v>
                </c:pt>
                <c:pt idx="110">
                  <c:v>7.0912989999999997E-3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63DD-4CB1-9C97-D8D9D9F7FEFC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[5]Sheet1!$D$369:$DT$369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4.0448656999999997E-3</c:v>
                </c:pt>
                <c:pt idx="3">
                  <c:v>1.02022365E-2</c:v>
                </c:pt>
                <c:pt idx="4">
                  <c:v>1.3325596E-2</c:v>
                </c:pt>
                <c:pt idx="5">
                  <c:v>1.5105431000000001E-2</c:v>
                </c:pt>
                <c:pt idx="6">
                  <c:v>1.6271105000000001E-2</c:v>
                </c:pt>
                <c:pt idx="7">
                  <c:v>1.5289868999999999E-2</c:v>
                </c:pt>
                <c:pt idx="8">
                  <c:v>1.0751873E-2</c:v>
                </c:pt>
                <c:pt idx="9">
                  <c:v>3.5505781E-3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2.5946241999999999E-3</c:v>
                </c:pt>
                <c:pt idx="15">
                  <c:v>6.4280726999999998E-3</c:v>
                </c:pt>
                <c:pt idx="16">
                  <c:v>7.4696386999999996E-3</c:v>
                </c:pt>
                <c:pt idx="17">
                  <c:v>5.3858487000000002E-3</c:v>
                </c:pt>
                <c:pt idx="18">
                  <c:v>2.3218617E-3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2.2672654999999998E-3</c:v>
                </c:pt>
                <c:pt idx="23">
                  <c:v>5.1191179999999998E-3</c:v>
                </c:pt>
                <c:pt idx="24">
                  <c:v>8.7862210000000003E-3</c:v>
                </c:pt>
                <c:pt idx="25">
                  <c:v>1.1823655000000001E-2</c:v>
                </c:pt>
                <c:pt idx="26">
                  <c:v>1.5294092E-2</c:v>
                </c:pt>
                <c:pt idx="27">
                  <c:v>1.7894585000000001E-2</c:v>
                </c:pt>
                <c:pt idx="28">
                  <c:v>2.0308792999999999E-2</c:v>
                </c:pt>
                <c:pt idx="29">
                  <c:v>2.2481327999999998E-2</c:v>
                </c:pt>
                <c:pt idx="30">
                  <c:v>2.4341735999999999E-2</c:v>
                </c:pt>
                <c:pt idx="31">
                  <c:v>2.6284559999999998E-2</c:v>
                </c:pt>
                <c:pt idx="32">
                  <c:v>2.9680384000000001E-2</c:v>
                </c:pt>
                <c:pt idx="33">
                  <c:v>3.6359916999999999E-2</c:v>
                </c:pt>
                <c:pt idx="34">
                  <c:v>4.5807140000000003E-2</c:v>
                </c:pt>
                <c:pt idx="35">
                  <c:v>5.6773565999999998E-2</c:v>
                </c:pt>
                <c:pt idx="36">
                  <c:v>6.6093780000000005E-2</c:v>
                </c:pt>
                <c:pt idx="37">
                  <c:v>7.1540859999999998E-2</c:v>
                </c:pt>
                <c:pt idx="38">
                  <c:v>7.1976356000000005E-2</c:v>
                </c:pt>
                <c:pt idx="39">
                  <c:v>6.8267874000000006E-2</c:v>
                </c:pt>
                <c:pt idx="40">
                  <c:v>6.0757730000000003E-2</c:v>
                </c:pt>
                <c:pt idx="41">
                  <c:v>5.1456812999999997E-2</c:v>
                </c:pt>
                <c:pt idx="42">
                  <c:v>4.1976609999999998E-2</c:v>
                </c:pt>
                <c:pt idx="43">
                  <c:v>3.4469E-2</c:v>
                </c:pt>
                <c:pt idx="44">
                  <c:v>3.1779019999999998E-2</c:v>
                </c:pt>
                <c:pt idx="45">
                  <c:v>3.3473889999999999E-2</c:v>
                </c:pt>
                <c:pt idx="46">
                  <c:v>3.6329489999999999E-2</c:v>
                </c:pt>
                <c:pt idx="47">
                  <c:v>3.7104472999999999E-2</c:v>
                </c:pt>
                <c:pt idx="48">
                  <c:v>3.5466312999999999E-2</c:v>
                </c:pt>
                <c:pt idx="49">
                  <c:v>3.2880772000000003E-2</c:v>
                </c:pt>
                <c:pt idx="50">
                  <c:v>3.0121993E-2</c:v>
                </c:pt>
                <c:pt idx="51">
                  <c:v>2.7814755E-2</c:v>
                </c:pt>
                <c:pt idx="52">
                  <c:v>2.7864679999999999E-2</c:v>
                </c:pt>
                <c:pt idx="53">
                  <c:v>3.1608246E-2</c:v>
                </c:pt>
                <c:pt idx="54">
                  <c:v>3.887562E-2</c:v>
                </c:pt>
                <c:pt idx="55">
                  <c:v>4.8131994999999997E-2</c:v>
                </c:pt>
                <c:pt idx="56">
                  <c:v>5.5920490000000003E-2</c:v>
                </c:pt>
                <c:pt idx="57">
                  <c:v>6.2801560000000006E-2</c:v>
                </c:pt>
                <c:pt idx="58">
                  <c:v>6.8845310000000007E-2</c:v>
                </c:pt>
                <c:pt idx="59">
                  <c:v>7.1909200000000006E-2</c:v>
                </c:pt>
                <c:pt idx="60">
                  <c:v>6.9453940000000006E-2</c:v>
                </c:pt>
                <c:pt idx="61">
                  <c:v>6.3428380000000006E-2</c:v>
                </c:pt>
                <c:pt idx="62">
                  <c:v>5.7371690000000003E-2</c:v>
                </c:pt>
                <c:pt idx="63">
                  <c:v>5.2582773999999999E-2</c:v>
                </c:pt>
                <c:pt idx="64">
                  <c:v>4.7738033999999999E-2</c:v>
                </c:pt>
                <c:pt idx="65">
                  <c:v>4.1896182999999997E-2</c:v>
                </c:pt>
                <c:pt idx="66">
                  <c:v>3.8595125000000001E-2</c:v>
                </c:pt>
                <c:pt idx="67">
                  <c:v>4.1029441999999999E-2</c:v>
                </c:pt>
                <c:pt idx="68">
                  <c:v>4.7381785000000003E-2</c:v>
                </c:pt>
                <c:pt idx="69">
                  <c:v>5.0236937000000002E-2</c:v>
                </c:pt>
                <c:pt idx="70">
                  <c:v>4.5056995000000002E-2</c:v>
                </c:pt>
                <c:pt idx="71">
                  <c:v>3.3028662E-2</c:v>
                </c:pt>
                <c:pt idx="72">
                  <c:v>1.9679780000000001E-2</c:v>
                </c:pt>
                <c:pt idx="73">
                  <c:v>9.3145929999999995E-3</c:v>
                </c:pt>
                <c:pt idx="74">
                  <c:v>3.4616607999999999E-3</c:v>
                </c:pt>
                <c:pt idx="75">
                  <c:v>1.7322913000000001E-3</c:v>
                </c:pt>
                <c:pt idx="76">
                  <c:v>3.718346E-3</c:v>
                </c:pt>
                <c:pt idx="77">
                  <c:v>8.314386E-3</c:v>
                </c:pt>
                <c:pt idx="78">
                  <c:v>1.4120682000000001E-2</c:v>
                </c:pt>
                <c:pt idx="79">
                  <c:v>1.9392049000000001E-2</c:v>
                </c:pt>
                <c:pt idx="80">
                  <c:v>2.1992520000000002E-2</c:v>
                </c:pt>
                <c:pt idx="81">
                  <c:v>2.0867548999999999E-2</c:v>
                </c:pt>
                <c:pt idx="82">
                  <c:v>1.6386844000000001E-2</c:v>
                </c:pt>
                <c:pt idx="83">
                  <c:v>1.0727013000000001E-2</c:v>
                </c:pt>
                <c:pt idx="84">
                  <c:v>6.6707390000000002E-3</c:v>
                </c:pt>
                <c:pt idx="85">
                  <c:v>6.5584379999999998E-3</c:v>
                </c:pt>
                <c:pt idx="86">
                  <c:v>1.0901068E-2</c:v>
                </c:pt>
                <c:pt idx="87">
                  <c:v>1.8062918000000001E-2</c:v>
                </c:pt>
                <c:pt idx="88">
                  <c:v>2.5810359000000001E-2</c:v>
                </c:pt>
                <c:pt idx="89">
                  <c:v>3.1657922999999998E-2</c:v>
                </c:pt>
                <c:pt idx="90">
                  <c:v>3.4397709999999998E-2</c:v>
                </c:pt>
                <c:pt idx="91">
                  <c:v>3.479807E-2</c:v>
                </c:pt>
                <c:pt idx="92">
                  <c:v>3.3019005999999997E-2</c:v>
                </c:pt>
                <c:pt idx="93">
                  <c:v>3.1295177E-2</c:v>
                </c:pt>
                <c:pt idx="94">
                  <c:v>2.9791396000000001E-2</c:v>
                </c:pt>
                <c:pt idx="95">
                  <c:v>2.6667670000000001E-2</c:v>
                </c:pt>
                <c:pt idx="96">
                  <c:v>2.5566269999999999E-2</c:v>
                </c:pt>
                <c:pt idx="97">
                  <c:v>2.4591269999999998E-2</c:v>
                </c:pt>
                <c:pt idx="98">
                  <c:v>2.3132238999999999E-2</c:v>
                </c:pt>
                <c:pt idx="99">
                  <c:v>2.1940408000000002E-2</c:v>
                </c:pt>
                <c:pt idx="100">
                  <c:v>2.2431163E-2</c:v>
                </c:pt>
                <c:pt idx="101">
                  <c:v>2.2757052E-2</c:v>
                </c:pt>
                <c:pt idx="102">
                  <c:v>2.2237324999999999E-2</c:v>
                </c:pt>
                <c:pt idx="103">
                  <c:v>2.2418858E-2</c:v>
                </c:pt>
                <c:pt idx="104">
                  <c:v>2.2194136E-2</c:v>
                </c:pt>
                <c:pt idx="105">
                  <c:v>2.1187223000000002E-2</c:v>
                </c:pt>
                <c:pt idx="106">
                  <c:v>1.9396608999999999E-2</c:v>
                </c:pt>
                <c:pt idx="107">
                  <c:v>1.713837E-2</c:v>
                </c:pt>
                <c:pt idx="108">
                  <c:v>1.39885405E-2</c:v>
                </c:pt>
                <c:pt idx="109">
                  <c:v>1.01359915E-2</c:v>
                </c:pt>
                <c:pt idx="110">
                  <c:v>6.1939869999999998E-3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63DD-4CB1-9C97-D8D9D9F7FEFC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[5]Sheet1!$D$370:$DT$370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4.2876959999999997E-3</c:v>
                </c:pt>
                <c:pt idx="3">
                  <c:v>1.0198338E-2</c:v>
                </c:pt>
                <c:pt idx="4">
                  <c:v>1.3164601999999999E-2</c:v>
                </c:pt>
                <c:pt idx="5">
                  <c:v>1.4914983999999999E-2</c:v>
                </c:pt>
                <c:pt idx="6">
                  <c:v>1.6178385999999999E-2</c:v>
                </c:pt>
                <c:pt idx="7">
                  <c:v>1.5341417E-2</c:v>
                </c:pt>
                <c:pt idx="8">
                  <c:v>1.0820474E-2</c:v>
                </c:pt>
                <c:pt idx="9">
                  <c:v>3.4718940000000001E-3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2.6994340000000001E-3</c:v>
                </c:pt>
                <c:pt idx="15">
                  <c:v>6.4575910000000004E-3</c:v>
                </c:pt>
                <c:pt idx="16">
                  <c:v>7.2908699999999996E-3</c:v>
                </c:pt>
                <c:pt idx="17">
                  <c:v>5.0626259999999998E-3</c:v>
                </c:pt>
                <c:pt idx="18">
                  <c:v>2.0281875E-3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2.4425075000000002E-3</c:v>
                </c:pt>
                <c:pt idx="23">
                  <c:v>5.1973159999999996E-3</c:v>
                </c:pt>
                <c:pt idx="24">
                  <c:v>8.7914159999999998E-3</c:v>
                </c:pt>
                <c:pt idx="25">
                  <c:v>1.1776307999999999E-2</c:v>
                </c:pt>
                <c:pt idx="26">
                  <c:v>1.5193464E-2</c:v>
                </c:pt>
                <c:pt idx="27">
                  <c:v>1.7746980999999998E-2</c:v>
                </c:pt>
                <c:pt idx="28">
                  <c:v>2.0142762000000002E-2</c:v>
                </c:pt>
                <c:pt idx="29">
                  <c:v>2.2372014999999999E-2</c:v>
                </c:pt>
                <c:pt idx="30">
                  <c:v>2.4361496999999999E-2</c:v>
                </c:pt>
                <c:pt idx="31">
                  <c:v>2.642628E-2</c:v>
                </c:pt>
                <c:pt idx="32">
                  <c:v>2.9842291E-2</c:v>
                </c:pt>
                <c:pt idx="33">
                  <c:v>3.6435506999999999E-2</c:v>
                </c:pt>
                <c:pt idx="34">
                  <c:v>4.5806437999999998E-2</c:v>
                </c:pt>
                <c:pt idx="35">
                  <c:v>5.6822915000000002E-2</c:v>
                </c:pt>
                <c:pt idx="36">
                  <c:v>6.6318530000000001E-2</c:v>
                </c:pt>
                <c:pt idx="37">
                  <c:v>7.1979920000000003E-2</c:v>
                </c:pt>
                <c:pt idx="38">
                  <c:v>7.2513684999999994E-2</c:v>
                </c:pt>
                <c:pt idx="39">
                  <c:v>6.8736926000000004E-2</c:v>
                </c:pt>
                <c:pt idx="40">
                  <c:v>6.1064991999999998E-2</c:v>
                </c:pt>
                <c:pt idx="41">
                  <c:v>5.1532010000000003E-2</c:v>
                </c:pt>
                <c:pt idx="42">
                  <c:v>4.194697E-2</c:v>
                </c:pt>
                <c:pt idx="43">
                  <c:v>3.4444436000000002E-2</c:v>
                </c:pt>
                <c:pt idx="44">
                  <c:v>3.1782734999999999E-2</c:v>
                </c:pt>
                <c:pt idx="45">
                  <c:v>3.3421225999999998E-2</c:v>
                </c:pt>
                <c:pt idx="46">
                  <c:v>3.6169574000000003E-2</c:v>
                </c:pt>
                <c:pt idx="47">
                  <c:v>3.6899625999999998E-2</c:v>
                </c:pt>
                <c:pt idx="48">
                  <c:v>3.5345080000000001E-2</c:v>
                </c:pt>
                <c:pt idx="49">
                  <c:v>3.2896864999999997E-2</c:v>
                </c:pt>
                <c:pt idx="50">
                  <c:v>3.0209554E-2</c:v>
                </c:pt>
                <c:pt idx="51">
                  <c:v>2.7914852E-2</c:v>
                </c:pt>
                <c:pt idx="52">
                  <c:v>2.8004683999999998E-2</c:v>
                </c:pt>
                <c:pt idx="53">
                  <c:v>3.1902444000000002E-2</c:v>
                </c:pt>
                <c:pt idx="54">
                  <c:v>3.9401744000000002E-2</c:v>
                </c:pt>
                <c:pt idx="55">
                  <c:v>4.8818350000000003E-2</c:v>
                </c:pt>
                <c:pt idx="56">
                  <c:v>5.6584830000000003E-2</c:v>
                </c:pt>
                <c:pt idx="57">
                  <c:v>6.3296829999999998E-2</c:v>
                </c:pt>
                <c:pt idx="58">
                  <c:v>6.9071110000000005E-2</c:v>
                </c:pt>
                <c:pt idx="59">
                  <c:v>7.1842589999999998E-2</c:v>
                </c:pt>
                <c:pt idx="60">
                  <c:v>6.9165124999999994E-2</c:v>
                </c:pt>
                <c:pt idx="61">
                  <c:v>6.3042550000000003E-2</c:v>
                </c:pt>
                <c:pt idx="62">
                  <c:v>5.703453E-2</c:v>
                </c:pt>
                <c:pt idx="63">
                  <c:v>5.2380706999999999E-2</c:v>
                </c:pt>
                <c:pt idx="64">
                  <c:v>4.7697650000000001E-2</c:v>
                </c:pt>
                <c:pt idx="65">
                  <c:v>4.1969470000000002E-2</c:v>
                </c:pt>
                <c:pt idx="66">
                  <c:v>3.8698219999999998E-2</c:v>
                </c:pt>
                <c:pt idx="67">
                  <c:v>4.1062082999999999E-2</c:v>
                </c:pt>
                <c:pt idx="68">
                  <c:v>4.7264483000000003E-2</c:v>
                </c:pt>
                <c:pt idx="69">
                  <c:v>4.9985368000000002E-2</c:v>
                </c:pt>
                <c:pt idx="70">
                  <c:v>4.4792133999999997E-2</c:v>
                </c:pt>
                <c:pt idx="71">
                  <c:v>3.2909731999999997E-2</c:v>
                </c:pt>
                <c:pt idx="72">
                  <c:v>1.9801052E-2</c:v>
                </c:pt>
                <c:pt idx="73">
                  <c:v>9.6115339999999997E-3</c:v>
                </c:pt>
                <c:pt idx="74">
                  <c:v>3.7220222999999998E-3</c:v>
                </c:pt>
                <c:pt idx="75">
                  <c:v>1.7397675000000001E-3</c:v>
                </c:pt>
                <c:pt idx="76">
                  <c:v>3.4067483999999999E-3</c:v>
                </c:pt>
                <c:pt idx="77">
                  <c:v>7.8300209999999995E-3</c:v>
                </c:pt>
                <c:pt idx="78">
                  <c:v>1.3662318999999999E-2</c:v>
                </c:pt>
                <c:pt idx="79">
                  <c:v>1.9081408000000001E-2</c:v>
                </c:pt>
                <c:pt idx="80">
                  <c:v>2.1858517000000001E-2</c:v>
                </c:pt>
                <c:pt idx="81">
                  <c:v>2.0926703000000001E-2</c:v>
                </c:pt>
                <c:pt idx="82">
                  <c:v>1.6673021E-2</c:v>
                </c:pt>
                <c:pt idx="83">
                  <c:v>1.1254990499999999E-2</c:v>
                </c:pt>
                <c:pt idx="84">
                  <c:v>7.3840492000000002E-3</c:v>
                </c:pt>
                <c:pt idx="85">
                  <c:v>7.3292245999999998E-3</c:v>
                </c:pt>
                <c:pt idx="86">
                  <c:v>1.1568805E-2</c:v>
                </c:pt>
                <c:pt idx="87">
                  <c:v>1.8477336E-2</c:v>
                </c:pt>
                <c:pt idx="88">
                  <c:v>2.5892576E-2</c:v>
                </c:pt>
                <c:pt idx="89">
                  <c:v>3.1392280000000002E-2</c:v>
                </c:pt>
                <c:pt idx="90">
                  <c:v>3.3864169999999999E-2</c:v>
                </c:pt>
                <c:pt idx="91">
                  <c:v>3.4102149999999998E-2</c:v>
                </c:pt>
                <c:pt idx="92">
                  <c:v>3.2313179999999997E-2</c:v>
                </c:pt>
                <c:pt idx="93">
                  <c:v>3.0682744000000001E-2</c:v>
                </c:pt>
                <c:pt idx="94">
                  <c:v>2.9327272000000001E-2</c:v>
                </c:pt>
                <c:pt idx="95">
                  <c:v>2.6361424000000001E-2</c:v>
                </c:pt>
                <c:pt idx="96">
                  <c:v>2.5401063000000002E-2</c:v>
                </c:pt>
                <c:pt idx="97">
                  <c:v>2.4549135999999999E-2</c:v>
                </c:pt>
                <c:pt idx="98">
                  <c:v>2.3165088E-2</c:v>
                </c:pt>
                <c:pt idx="99">
                  <c:v>2.2007156E-2</c:v>
                </c:pt>
                <c:pt idx="100">
                  <c:v>2.2508677000000001E-2</c:v>
                </c:pt>
                <c:pt idx="101">
                  <c:v>2.2832846E-2</c:v>
                </c:pt>
                <c:pt idx="102">
                  <c:v>2.2274974999999999E-2</c:v>
                </c:pt>
                <c:pt idx="103">
                  <c:v>2.2421472000000001E-2</c:v>
                </c:pt>
                <c:pt idx="104">
                  <c:v>2.2164254000000001E-2</c:v>
                </c:pt>
                <c:pt idx="105">
                  <c:v>2.1125999999999999E-2</c:v>
                </c:pt>
                <c:pt idx="106">
                  <c:v>1.9308789999999999E-2</c:v>
                </c:pt>
                <c:pt idx="107">
                  <c:v>1.7038886E-2</c:v>
                </c:pt>
                <c:pt idx="108">
                  <c:v>1.3870729E-2</c:v>
                </c:pt>
                <c:pt idx="109">
                  <c:v>1.0008905E-2</c:v>
                </c:pt>
                <c:pt idx="110">
                  <c:v>6.0668019999999996E-3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63DD-4CB1-9C97-D8D9D9F7FEFC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[5]Sheet1!$D$371:$DT$371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4.1930396000000002E-3</c:v>
                </c:pt>
                <c:pt idx="3">
                  <c:v>1.0296253E-2</c:v>
                </c:pt>
                <c:pt idx="4">
                  <c:v>1.3268528999999999E-2</c:v>
                </c:pt>
                <c:pt idx="5">
                  <c:v>1.4975336000000001E-2</c:v>
                </c:pt>
                <c:pt idx="6">
                  <c:v>1.6191542E-2</c:v>
                </c:pt>
                <c:pt idx="7">
                  <c:v>1.53303025E-2</c:v>
                </c:pt>
                <c:pt idx="8">
                  <c:v>1.0838276000000001E-2</c:v>
                </c:pt>
                <c:pt idx="9">
                  <c:v>3.5542373000000001E-3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2.6664346999999999E-3</c:v>
                </c:pt>
                <c:pt idx="15">
                  <c:v>6.2212845999999999E-3</c:v>
                </c:pt>
                <c:pt idx="16">
                  <c:v>6.8051075000000001E-3</c:v>
                </c:pt>
                <c:pt idx="17">
                  <c:v>4.4392590000000001E-3</c:v>
                </c:pt>
                <c:pt idx="18">
                  <c:v>1.4810598999999999E-3</c:v>
                </c:pt>
                <c:pt idx="19">
                  <c:v>0</c:v>
                </c:pt>
                <c:pt idx="20">
                  <c:v>0</c:v>
                </c:pt>
                <c:pt idx="21">
                  <c:v>2.8200000000000002E-4</c:v>
                </c:pt>
                <c:pt idx="22">
                  <c:v>3.0574389999999999E-3</c:v>
                </c:pt>
                <c:pt idx="23">
                  <c:v>5.9075170000000001E-3</c:v>
                </c:pt>
                <c:pt idx="24">
                  <c:v>9.4204809999999996E-3</c:v>
                </c:pt>
                <c:pt idx="25">
                  <c:v>1.2177758E-2</c:v>
                </c:pt>
                <c:pt idx="26">
                  <c:v>1.5388064E-2</c:v>
                </c:pt>
                <c:pt idx="27">
                  <c:v>1.7866887000000001E-2</c:v>
                </c:pt>
                <c:pt idx="28">
                  <c:v>2.0304207000000001E-2</c:v>
                </c:pt>
                <c:pt idx="29">
                  <c:v>2.2595804000000001E-2</c:v>
                </c:pt>
                <c:pt idx="30">
                  <c:v>2.4545873999999999E-2</c:v>
                </c:pt>
                <c:pt idx="31">
                  <c:v>2.650104E-2</c:v>
                </c:pt>
                <c:pt idx="32">
                  <c:v>2.9847832000000001E-2</c:v>
                </c:pt>
                <c:pt idx="33">
                  <c:v>3.6465270000000001E-2</c:v>
                </c:pt>
                <c:pt idx="34">
                  <c:v>4.5806114000000002E-2</c:v>
                </c:pt>
                <c:pt idx="35">
                  <c:v>5.6658342E-2</c:v>
                </c:pt>
                <c:pt idx="36">
                  <c:v>6.5937469999999998E-2</c:v>
                </c:pt>
                <c:pt idx="37">
                  <c:v>7.1564450000000002E-2</c:v>
                </c:pt>
                <c:pt idx="38">
                  <c:v>7.2291320000000006E-2</c:v>
                </c:pt>
                <c:pt idx="39">
                  <c:v>6.8848699999999999E-2</c:v>
                </c:pt>
                <c:pt idx="40">
                  <c:v>6.136051E-2</c:v>
                </c:pt>
                <c:pt idx="41">
                  <c:v>5.1975346999999998E-2</c:v>
                </c:pt>
                <c:pt idx="42">
                  <c:v>4.2443460000000002E-2</c:v>
                </c:pt>
                <c:pt idx="43">
                  <c:v>3.494208E-2</c:v>
                </c:pt>
                <c:pt idx="44">
                  <c:v>3.2220640000000002E-2</c:v>
                </c:pt>
                <c:pt idx="45">
                  <c:v>3.3793944999999999E-2</c:v>
                </c:pt>
                <c:pt idx="46">
                  <c:v>3.6489670000000002E-2</c:v>
                </c:pt>
                <c:pt idx="47">
                  <c:v>3.7111208E-2</c:v>
                </c:pt>
                <c:pt idx="48">
                  <c:v>3.5340030000000001E-2</c:v>
                </c:pt>
                <c:pt idx="49">
                  <c:v>3.2638617000000002E-2</c:v>
                </c:pt>
                <c:pt idx="50">
                  <c:v>2.9802240000000001E-2</c:v>
                </c:pt>
                <c:pt idx="51">
                  <c:v>2.7497143000000002E-2</c:v>
                </c:pt>
                <c:pt idx="52">
                  <c:v>2.76794E-2</c:v>
                </c:pt>
                <c:pt idx="53">
                  <c:v>3.1714897999999998E-2</c:v>
                </c:pt>
                <c:pt idx="54">
                  <c:v>3.939964E-2</c:v>
                </c:pt>
                <c:pt idx="55">
                  <c:v>4.9057881999999997E-2</c:v>
                </c:pt>
                <c:pt idx="56">
                  <c:v>5.7049356000000002E-2</c:v>
                </c:pt>
                <c:pt idx="57">
                  <c:v>6.3915890000000003E-2</c:v>
                </c:pt>
                <c:pt idx="58">
                  <c:v>6.9756979999999996E-2</c:v>
                </c:pt>
                <c:pt idx="59">
                  <c:v>7.2476559999999995E-2</c:v>
                </c:pt>
                <c:pt idx="60">
                  <c:v>6.9602629999999999E-2</c:v>
                </c:pt>
                <c:pt idx="61">
                  <c:v>6.3154199999999994E-2</c:v>
                </c:pt>
                <c:pt idx="62">
                  <c:v>5.6811887999999998E-2</c:v>
                </c:pt>
                <c:pt idx="63">
                  <c:v>5.1960319999999997E-2</c:v>
                </c:pt>
                <c:pt idx="64">
                  <c:v>4.7290317999999998E-2</c:v>
                </c:pt>
                <c:pt idx="65">
                  <c:v>4.1705300000000001E-2</c:v>
                </c:pt>
                <c:pt idx="66">
                  <c:v>3.8531370000000002E-2</c:v>
                </c:pt>
                <c:pt idx="67">
                  <c:v>4.0862290000000002E-2</c:v>
                </c:pt>
                <c:pt idx="68">
                  <c:v>4.6976585000000001E-2</c:v>
                </c:pt>
                <c:pt idx="69">
                  <c:v>4.9714333999999999E-2</c:v>
                </c:pt>
                <c:pt idx="70">
                  <c:v>4.4721950000000003E-2</c:v>
                </c:pt>
                <c:pt idx="71">
                  <c:v>3.311004E-2</c:v>
                </c:pt>
                <c:pt idx="72">
                  <c:v>2.0145739999999999E-2</c:v>
                </c:pt>
                <c:pt idx="73">
                  <c:v>9.9035249999999998E-3</c:v>
                </c:pt>
                <c:pt idx="74">
                  <c:v>3.8956306E-3</c:v>
                </c:pt>
                <c:pt idx="75">
                  <c:v>1.8781646999999999E-3</c:v>
                </c:pt>
                <c:pt idx="76">
                  <c:v>3.5710643999999998E-3</c:v>
                </c:pt>
                <c:pt idx="77">
                  <c:v>7.9441310000000001E-3</c:v>
                </c:pt>
                <c:pt idx="78">
                  <c:v>1.3598178000000001E-2</c:v>
                </c:pt>
                <c:pt idx="79">
                  <c:v>1.8782217E-2</c:v>
                </c:pt>
                <c:pt idx="80">
                  <c:v>2.1368850000000002E-2</c:v>
                </c:pt>
                <c:pt idx="81">
                  <c:v>2.0355063999999999E-2</c:v>
                </c:pt>
                <c:pt idx="82">
                  <c:v>1.6136542E-2</c:v>
                </c:pt>
                <c:pt idx="83">
                  <c:v>1.0846527999999999E-2</c:v>
                </c:pt>
                <c:pt idx="84">
                  <c:v>7.1722436999999998E-3</c:v>
                </c:pt>
                <c:pt idx="85">
                  <c:v>7.3525802999999997E-3</c:v>
                </c:pt>
                <c:pt idx="86">
                  <c:v>1.1842256000000001E-2</c:v>
                </c:pt>
                <c:pt idx="87">
                  <c:v>1.9002000000000002E-2</c:v>
                </c:pt>
                <c:pt idx="88">
                  <c:v>2.6610047000000001E-2</c:v>
                </c:pt>
                <c:pt idx="89">
                  <c:v>3.2184806000000003E-2</c:v>
                </c:pt>
                <c:pt idx="90">
                  <c:v>3.4594017999999997E-2</c:v>
                </c:pt>
                <c:pt idx="91">
                  <c:v>3.4605759999999999E-2</c:v>
                </c:pt>
                <c:pt idx="92">
                  <c:v>3.2514133000000001E-2</c:v>
                </c:pt>
                <c:pt idx="93">
                  <c:v>3.0598314000000001E-2</c:v>
                </c:pt>
                <c:pt idx="94">
                  <c:v>2.9030706999999999E-2</c:v>
                </c:pt>
                <c:pt idx="95">
                  <c:v>2.5941761000000001E-2</c:v>
                </c:pt>
                <c:pt idx="96">
                  <c:v>2.4947124000000001E-2</c:v>
                </c:pt>
                <c:pt idx="97">
                  <c:v>2.4096847000000001E-2</c:v>
                </c:pt>
                <c:pt idx="98">
                  <c:v>2.272602E-2</c:v>
                </c:pt>
                <c:pt idx="99">
                  <c:v>2.1581066999999999E-2</c:v>
                </c:pt>
                <c:pt idx="100">
                  <c:v>2.2110568000000001E-2</c:v>
                </c:pt>
                <c:pt idx="101">
                  <c:v>2.2421193999999998E-2</c:v>
                </c:pt>
                <c:pt idx="102">
                  <c:v>2.1911716000000001E-2</c:v>
                </c:pt>
                <c:pt idx="103">
                  <c:v>2.2109264999999999E-2</c:v>
                </c:pt>
                <c:pt idx="104">
                  <c:v>2.1914666999999999E-2</c:v>
                </c:pt>
                <c:pt idx="105">
                  <c:v>2.0945603E-2</c:v>
                </c:pt>
                <c:pt idx="106">
                  <c:v>1.9206276000000001E-2</c:v>
                </c:pt>
                <c:pt idx="107">
                  <c:v>1.7018208E-2</c:v>
                </c:pt>
                <c:pt idx="108">
                  <c:v>1.3947232E-2</c:v>
                </c:pt>
                <c:pt idx="109">
                  <c:v>1.0186611999999999E-2</c:v>
                </c:pt>
                <c:pt idx="110">
                  <c:v>6.3412603999999997E-3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63DD-4CB1-9C97-D8D9D9F7FEFC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[5]Sheet1!$D$372:$DT$372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4.2620260000000004E-3</c:v>
                </c:pt>
                <c:pt idx="3">
                  <c:v>1.0255368000000001E-2</c:v>
                </c:pt>
                <c:pt idx="4">
                  <c:v>1.3322153E-2</c:v>
                </c:pt>
                <c:pt idx="5">
                  <c:v>1.5216785E-2</c:v>
                </c:pt>
                <c:pt idx="6">
                  <c:v>1.6652460000000001E-2</c:v>
                </c:pt>
                <c:pt idx="7">
                  <c:v>1.5839909999999999E-2</c:v>
                </c:pt>
                <c:pt idx="8">
                  <c:v>1.1152607E-2</c:v>
                </c:pt>
                <c:pt idx="9">
                  <c:v>3.5245101999999999E-3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2.8133710999999999E-3</c:v>
                </c:pt>
                <c:pt idx="15">
                  <c:v>6.5503083E-3</c:v>
                </c:pt>
                <c:pt idx="16">
                  <c:v>7.2238264000000002E-3</c:v>
                </c:pt>
                <c:pt idx="17">
                  <c:v>4.8546229999999998E-3</c:v>
                </c:pt>
                <c:pt idx="18">
                  <c:v>1.8098372E-3</c:v>
                </c:pt>
                <c:pt idx="19">
                  <c:v>0</c:v>
                </c:pt>
                <c:pt idx="20">
                  <c:v>0</c:v>
                </c:pt>
                <c:pt idx="21">
                  <c:v>9.4400000000000004E-5</c:v>
                </c:pt>
                <c:pt idx="22">
                  <c:v>2.6610980000000002E-3</c:v>
                </c:pt>
                <c:pt idx="23">
                  <c:v>5.3977881999999998E-3</c:v>
                </c:pt>
                <c:pt idx="24">
                  <c:v>8.9090560000000003E-3</c:v>
                </c:pt>
                <c:pt idx="25">
                  <c:v>1.1783572000000001E-2</c:v>
                </c:pt>
                <c:pt idx="26">
                  <c:v>1.5114045E-2</c:v>
                </c:pt>
                <c:pt idx="27">
                  <c:v>1.7671164E-2</c:v>
                </c:pt>
                <c:pt idx="28">
                  <c:v>2.0135090000000001E-2</c:v>
                </c:pt>
                <c:pt idx="29">
                  <c:v>2.2477362000000001E-2</c:v>
                </c:pt>
                <c:pt idx="30">
                  <c:v>2.4539938000000001E-2</c:v>
                </c:pt>
                <c:pt idx="31">
                  <c:v>2.6642542000000002E-2</c:v>
                </c:pt>
                <c:pt idx="32">
                  <c:v>3.006153E-2</c:v>
                </c:pt>
                <c:pt idx="33">
                  <c:v>3.6637959999999997E-2</c:v>
                </c:pt>
                <c:pt idx="34">
                  <c:v>4.5868640000000002E-2</c:v>
                </c:pt>
                <c:pt idx="35">
                  <c:v>5.6638300000000003E-2</c:v>
                </c:pt>
                <c:pt idx="36">
                  <c:v>6.5862690000000002E-2</c:v>
                </c:pt>
                <c:pt idx="37">
                  <c:v>7.1374220000000002E-2</c:v>
                </c:pt>
                <c:pt idx="38">
                  <c:v>7.1946873999999994E-2</c:v>
                </c:pt>
                <c:pt idx="39">
                  <c:v>6.8326880000000006E-2</c:v>
                </c:pt>
                <c:pt idx="40">
                  <c:v>6.0758029999999998E-2</c:v>
                </c:pt>
                <c:pt idx="41">
                  <c:v>5.1404565999999999E-2</c:v>
                </c:pt>
                <c:pt idx="42">
                  <c:v>4.2037129999999999E-2</c:v>
                </c:pt>
                <c:pt idx="43">
                  <c:v>3.4785456999999999E-2</c:v>
                </c:pt>
                <c:pt idx="44">
                  <c:v>3.2307456999999998E-2</c:v>
                </c:pt>
                <c:pt idx="45">
                  <c:v>3.4013654999999997E-2</c:v>
                </c:pt>
                <c:pt idx="46">
                  <c:v>3.6715709999999999E-2</c:v>
                </c:pt>
                <c:pt idx="47">
                  <c:v>3.7286029999999998E-2</c:v>
                </c:pt>
                <c:pt idx="48">
                  <c:v>3.5463277000000001E-2</c:v>
                </c:pt>
                <c:pt idx="49">
                  <c:v>3.2709136999999999E-2</c:v>
                </c:pt>
                <c:pt idx="50">
                  <c:v>2.9826343000000002E-2</c:v>
                </c:pt>
                <c:pt idx="51">
                  <c:v>2.7485596000000001E-2</c:v>
                </c:pt>
                <c:pt idx="52">
                  <c:v>2.7626154999999999E-2</c:v>
                </c:pt>
                <c:pt idx="53">
                  <c:v>3.1611554E-2</c:v>
                </c:pt>
                <c:pt idx="54">
                  <c:v>3.9217005999999999E-2</c:v>
                </c:pt>
                <c:pt idx="55">
                  <c:v>4.8799839999999997E-2</c:v>
                </c:pt>
                <c:pt idx="56">
                  <c:v>5.6775239999999998E-2</c:v>
                </c:pt>
                <c:pt idx="57">
                  <c:v>6.3655390000000006E-2</c:v>
                </c:pt>
                <c:pt idx="58">
                  <c:v>6.9516820000000007E-2</c:v>
                </c:pt>
                <c:pt idx="59">
                  <c:v>7.2272080000000002E-2</c:v>
                </c:pt>
                <c:pt idx="60">
                  <c:v>6.9469260000000005E-2</c:v>
                </c:pt>
                <c:pt idx="61">
                  <c:v>6.3145129999999994E-2</c:v>
                </c:pt>
                <c:pt idx="62">
                  <c:v>5.6916269999999998E-2</c:v>
                </c:pt>
                <c:pt idx="63">
                  <c:v>5.2107819999999999E-2</c:v>
                </c:pt>
                <c:pt idx="64">
                  <c:v>4.7396906000000003E-2</c:v>
                </c:pt>
                <c:pt idx="65">
                  <c:v>4.1776455999999997E-2</c:v>
                </c:pt>
                <c:pt idx="66">
                  <c:v>3.8679684999999998E-2</c:v>
                </c:pt>
                <c:pt idx="67">
                  <c:v>4.1194912E-2</c:v>
                </c:pt>
                <c:pt idx="68">
                  <c:v>4.7474625999999999E-2</c:v>
                </c:pt>
                <c:pt idx="69">
                  <c:v>5.0180639999999999E-2</c:v>
                </c:pt>
                <c:pt idx="70">
                  <c:v>4.4903457000000001E-2</c:v>
                </c:pt>
                <c:pt idx="71">
                  <c:v>3.2904654999999998E-2</c:v>
                </c:pt>
                <c:pt idx="72">
                  <c:v>1.9700496000000001E-2</c:v>
                </c:pt>
                <c:pt idx="73">
                  <c:v>9.5030800000000006E-3</c:v>
                </c:pt>
                <c:pt idx="74">
                  <c:v>3.7284645000000001E-3</c:v>
                </c:pt>
                <c:pt idx="75">
                  <c:v>1.9155424E-3</c:v>
                </c:pt>
                <c:pt idx="76">
                  <c:v>3.6800443E-3</c:v>
                </c:pt>
                <c:pt idx="77">
                  <c:v>8.0472159999999994E-3</c:v>
                </c:pt>
                <c:pt idx="78">
                  <c:v>1.3715811E-2</c:v>
                </c:pt>
                <c:pt idx="79">
                  <c:v>1.8948751999999999E-2</c:v>
                </c:pt>
                <c:pt idx="80">
                  <c:v>2.1568613E-2</c:v>
                </c:pt>
                <c:pt idx="81">
                  <c:v>2.0522825000000001E-2</c:v>
                </c:pt>
                <c:pt idx="82">
                  <c:v>1.6218488999999999E-2</c:v>
                </c:pt>
                <c:pt idx="83">
                  <c:v>1.0829607999999999E-2</c:v>
                </c:pt>
                <c:pt idx="84">
                  <c:v>7.0857117000000004E-3</c:v>
                </c:pt>
                <c:pt idx="85">
                  <c:v>7.2327325999999997E-3</c:v>
                </c:pt>
                <c:pt idx="86">
                  <c:v>1.173331E-2</c:v>
                </c:pt>
                <c:pt idx="87">
                  <c:v>1.8941303999999999E-2</c:v>
                </c:pt>
                <c:pt idx="88">
                  <c:v>2.6625833000000002E-2</c:v>
                </c:pt>
                <c:pt idx="89">
                  <c:v>3.2287656999999997E-2</c:v>
                </c:pt>
                <c:pt idx="90">
                  <c:v>3.4785206999999999E-2</c:v>
                </c:pt>
                <c:pt idx="91">
                  <c:v>3.4845359999999999E-2</c:v>
                </c:pt>
                <c:pt idx="92">
                  <c:v>3.2745596000000002E-2</c:v>
                </c:pt>
                <c:pt idx="93">
                  <c:v>3.0777365000000001E-2</c:v>
                </c:pt>
                <c:pt idx="94">
                  <c:v>2.9148186E-2</c:v>
                </c:pt>
                <c:pt idx="95">
                  <c:v>2.6025086999999999E-2</c:v>
                </c:pt>
                <c:pt idx="96">
                  <c:v>2.5018413999999999E-2</c:v>
                </c:pt>
                <c:pt idx="97">
                  <c:v>2.4175116999999999E-2</c:v>
                </c:pt>
                <c:pt idx="98">
                  <c:v>2.2829835999999999E-2</c:v>
                </c:pt>
                <c:pt idx="99">
                  <c:v>2.1719813000000001E-2</c:v>
                </c:pt>
                <c:pt idx="100">
                  <c:v>2.2284517E-2</c:v>
                </c:pt>
                <c:pt idx="101">
                  <c:v>2.2663997000000002E-2</c:v>
                </c:pt>
                <c:pt idx="102">
                  <c:v>2.2174975E-2</c:v>
                </c:pt>
                <c:pt idx="103">
                  <c:v>2.2383098000000001E-2</c:v>
                </c:pt>
                <c:pt idx="104">
                  <c:v>2.2180907E-2</c:v>
                </c:pt>
                <c:pt idx="105">
                  <c:v>2.1193538000000001E-2</c:v>
                </c:pt>
                <c:pt idx="106">
                  <c:v>1.9419214000000001E-2</c:v>
                </c:pt>
                <c:pt idx="107">
                  <c:v>1.7181642E-2</c:v>
                </c:pt>
                <c:pt idx="108">
                  <c:v>1.4047865E-2</c:v>
                </c:pt>
                <c:pt idx="109">
                  <c:v>1.0209327000000001E-2</c:v>
                </c:pt>
                <c:pt idx="110">
                  <c:v>6.2843296000000002E-3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63DD-4CB1-9C97-D8D9D9F7FEFC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[5]Sheet1!$D$373:$DT$373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4.4862026999999997E-3</c:v>
                </c:pt>
                <c:pt idx="3">
                  <c:v>1.0833094E-2</c:v>
                </c:pt>
                <c:pt idx="4">
                  <c:v>1.3861505999999999E-2</c:v>
                </c:pt>
                <c:pt idx="5">
                  <c:v>1.5433830000000001E-2</c:v>
                </c:pt>
                <c:pt idx="6">
                  <c:v>1.6456911000000001E-2</c:v>
                </c:pt>
                <c:pt idx="7">
                  <c:v>1.5406359E-2</c:v>
                </c:pt>
                <c:pt idx="8">
                  <c:v>1.0760541E-2</c:v>
                </c:pt>
                <c:pt idx="9">
                  <c:v>3.3886434999999999E-3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2.8655479999999999E-3</c:v>
                </c:pt>
                <c:pt idx="15">
                  <c:v>6.6470182999999999E-3</c:v>
                </c:pt>
                <c:pt idx="16">
                  <c:v>7.4057330000000003E-3</c:v>
                </c:pt>
                <c:pt idx="17">
                  <c:v>5.0977287E-3</c:v>
                </c:pt>
                <c:pt idx="18">
                  <c:v>2.0447613000000001E-3</c:v>
                </c:pt>
                <c:pt idx="19">
                  <c:v>0</c:v>
                </c:pt>
                <c:pt idx="20">
                  <c:v>0</c:v>
                </c:pt>
                <c:pt idx="21">
                  <c:v>3.8699999999999997E-4</c:v>
                </c:pt>
                <c:pt idx="22">
                  <c:v>3.0578081E-3</c:v>
                </c:pt>
                <c:pt idx="23">
                  <c:v>5.8877089999999997E-3</c:v>
                </c:pt>
                <c:pt idx="24">
                  <c:v>9.4747579999999998E-3</c:v>
                </c:pt>
                <c:pt idx="25">
                  <c:v>1.2336483000000001E-2</c:v>
                </c:pt>
                <c:pt idx="26">
                  <c:v>1.5608594999999999E-2</c:v>
                </c:pt>
                <c:pt idx="27">
                  <c:v>1.8055116999999999E-2</c:v>
                </c:pt>
                <c:pt idx="28">
                  <c:v>2.0378090000000001E-2</c:v>
                </c:pt>
                <c:pt idx="29">
                  <c:v>2.2585098000000001E-2</c:v>
                </c:pt>
                <c:pt idx="30">
                  <c:v>2.4550531E-2</c:v>
                </c:pt>
                <c:pt idx="31">
                  <c:v>2.6576078E-2</c:v>
                </c:pt>
                <c:pt idx="32">
                  <c:v>2.9939960000000002E-2</c:v>
                </c:pt>
                <c:pt idx="33">
                  <c:v>3.6361583000000003E-2</c:v>
                </c:pt>
                <c:pt idx="34">
                  <c:v>4.5495210000000001E-2</c:v>
                </c:pt>
                <c:pt idx="35">
                  <c:v>5.6282381999999999E-2</c:v>
                </c:pt>
                <c:pt idx="36">
                  <c:v>6.5736729999999993E-2</c:v>
                </c:pt>
                <c:pt idx="37">
                  <c:v>7.1650690000000003E-2</c:v>
                </c:pt>
                <c:pt idx="38">
                  <c:v>7.2612410000000002E-2</c:v>
                </c:pt>
                <c:pt idx="39">
                  <c:v>6.9234714000000003E-2</c:v>
                </c:pt>
                <c:pt idx="40">
                  <c:v>6.1738322999999998E-2</c:v>
                </c:pt>
                <c:pt idx="41">
                  <c:v>5.2283637000000001E-2</c:v>
                </c:pt>
                <c:pt idx="42">
                  <c:v>4.2652820000000001E-2</c:v>
                </c:pt>
                <c:pt idx="43">
                  <c:v>3.5059527E-2</c:v>
                </c:pt>
                <c:pt idx="44">
                  <c:v>3.2333384999999999E-2</c:v>
                </c:pt>
                <c:pt idx="45">
                  <c:v>3.4028272999999998E-2</c:v>
                </c:pt>
                <c:pt idx="46">
                  <c:v>3.6877043999999998E-2</c:v>
                </c:pt>
                <c:pt idx="47">
                  <c:v>3.7559363999999998E-2</c:v>
                </c:pt>
                <c:pt idx="48">
                  <c:v>3.5643662999999999E-2</c:v>
                </c:pt>
                <c:pt idx="49">
                  <c:v>3.2695923000000002E-2</c:v>
                </c:pt>
                <c:pt idx="50">
                  <c:v>2.9692303E-2</c:v>
                </c:pt>
                <c:pt idx="51">
                  <c:v>2.736282E-2</c:v>
                </c:pt>
                <c:pt idx="52">
                  <c:v>2.7632037000000002E-2</c:v>
                </c:pt>
                <c:pt idx="53">
                  <c:v>3.1798430000000003E-2</c:v>
                </c:pt>
                <c:pt idx="54">
                  <c:v>3.9601047E-2</c:v>
                </c:pt>
                <c:pt idx="55">
                  <c:v>4.9318056999999998E-2</c:v>
                </c:pt>
                <c:pt idx="56">
                  <c:v>5.7286086999999999E-2</c:v>
                </c:pt>
                <c:pt idx="57">
                  <c:v>6.4054354999999993E-2</c:v>
                </c:pt>
                <c:pt idx="58">
                  <c:v>6.9791555000000005E-2</c:v>
                </c:pt>
                <c:pt idx="59">
                  <c:v>7.2435713999999998E-2</c:v>
                </c:pt>
                <c:pt idx="60">
                  <c:v>6.9524445000000004E-2</c:v>
                </c:pt>
                <c:pt idx="61">
                  <c:v>6.3008359999999999E-2</c:v>
                </c:pt>
                <c:pt idx="62">
                  <c:v>5.6561515E-2</c:v>
                </c:pt>
                <c:pt idx="63">
                  <c:v>5.1604796000000001E-2</c:v>
                </c:pt>
                <c:pt idx="64">
                  <c:v>4.6930845999999998E-2</c:v>
                </c:pt>
                <c:pt idx="65">
                  <c:v>4.1481283000000001E-2</c:v>
                </c:pt>
                <c:pt idx="66">
                  <c:v>3.8517542000000002E-2</c:v>
                </c:pt>
                <c:pt idx="67">
                  <c:v>4.0985484000000003E-2</c:v>
                </c:pt>
                <c:pt idx="68">
                  <c:v>4.7097616000000002E-2</c:v>
                </c:pt>
                <c:pt idx="69">
                  <c:v>4.9741559999999997E-2</c:v>
                </c:pt>
                <c:pt idx="70">
                  <c:v>4.4665307000000001E-2</c:v>
                </c:pt>
                <c:pt idx="71">
                  <c:v>3.3050059999999999E-2</c:v>
                </c:pt>
                <c:pt idx="72">
                  <c:v>2.0181340999999998E-2</c:v>
                </c:pt>
                <c:pt idx="73">
                  <c:v>1.0090381000000001E-2</c:v>
                </c:pt>
                <c:pt idx="74">
                  <c:v>4.1682239999999999E-3</c:v>
                </c:pt>
                <c:pt idx="75">
                  <c:v>2.0435443000000001E-3</c:v>
                </c:pt>
                <c:pt idx="76">
                  <c:v>3.4449655000000001E-3</c:v>
                </c:pt>
                <c:pt idx="77">
                  <c:v>7.5250650000000001E-3</c:v>
                </c:pt>
                <c:pt idx="78">
                  <c:v>1.3069272999999999E-2</c:v>
                </c:pt>
                <c:pt idx="79">
                  <c:v>1.8359951999999999E-2</c:v>
                </c:pt>
                <c:pt idx="80">
                  <c:v>2.1179564000000001E-2</c:v>
                </c:pt>
                <c:pt idx="81">
                  <c:v>2.0405917999999999E-2</c:v>
                </c:pt>
                <c:pt idx="82">
                  <c:v>1.6383054000000001E-2</c:v>
                </c:pt>
                <c:pt idx="83">
                  <c:v>1.1224130000000001E-2</c:v>
                </c:pt>
                <c:pt idx="84">
                  <c:v>7.6145003999999999E-3</c:v>
                </c:pt>
                <c:pt idx="85">
                  <c:v>7.7605215E-3</c:v>
                </c:pt>
                <c:pt idx="86">
                  <c:v>1.2143556E-2</c:v>
                </c:pt>
                <c:pt idx="87">
                  <c:v>1.9189226E-2</c:v>
                </c:pt>
                <c:pt idx="88">
                  <c:v>2.6735729999999999E-2</c:v>
                </c:pt>
                <c:pt idx="89">
                  <c:v>3.2295249999999998E-2</c:v>
                </c:pt>
                <c:pt idx="90">
                  <c:v>3.4749307E-2</c:v>
                </c:pt>
                <c:pt idx="91">
                  <c:v>3.4756812999999998E-2</c:v>
                </c:pt>
                <c:pt idx="92">
                  <c:v>3.2582644000000001E-2</c:v>
                </c:pt>
                <c:pt idx="93">
                  <c:v>3.0548869999999999E-2</c:v>
                </c:pt>
                <c:pt idx="94">
                  <c:v>2.8860625000000001E-2</c:v>
                </c:pt>
                <c:pt idx="95">
                  <c:v>2.5655062999999999E-2</c:v>
                </c:pt>
                <c:pt idx="96">
                  <c:v>2.4575820000000002E-2</c:v>
                </c:pt>
                <c:pt idx="97">
                  <c:v>2.3671088999999999E-2</c:v>
                </c:pt>
                <c:pt idx="98">
                  <c:v>2.2281120000000001E-2</c:v>
                </c:pt>
                <c:pt idx="99">
                  <c:v>2.1158375E-2</c:v>
                </c:pt>
                <c:pt idx="100">
                  <c:v>2.1757565E-2</c:v>
                </c:pt>
                <c:pt idx="101">
                  <c:v>2.2205026999999999E-2</c:v>
                </c:pt>
                <c:pt idx="102">
                  <c:v>2.1780673E-2</c:v>
                </c:pt>
                <c:pt idx="103">
                  <c:v>2.2077749000000001E-2</c:v>
                </c:pt>
                <c:pt idx="104">
                  <c:v>2.1981127999999999E-2</c:v>
                </c:pt>
                <c:pt idx="105">
                  <c:v>2.1101037E-2</c:v>
                </c:pt>
                <c:pt idx="106">
                  <c:v>1.9436147000000001E-2</c:v>
                </c:pt>
                <c:pt idx="107">
                  <c:v>1.7295103999999999E-2</c:v>
                </c:pt>
                <c:pt idx="108">
                  <c:v>1.4261068999999999E-2</c:v>
                </c:pt>
                <c:pt idx="109">
                  <c:v>1.0510857E-2</c:v>
                </c:pt>
                <c:pt idx="110">
                  <c:v>6.6603790000000001E-3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63DD-4CB1-9C97-D8D9D9F7FEFC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[5]Sheet1!$D$374:$DT$374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3.9353734E-3</c:v>
                </c:pt>
                <c:pt idx="3">
                  <c:v>9.6968829999999999E-3</c:v>
                </c:pt>
                <c:pt idx="4">
                  <c:v>1.2454405999999999E-2</c:v>
                </c:pt>
                <c:pt idx="5">
                  <c:v>1.4048728E-2</c:v>
                </c:pt>
                <c:pt idx="6">
                  <c:v>1.5377696E-2</c:v>
                </c:pt>
                <c:pt idx="7">
                  <c:v>1.4891896999999999E-2</c:v>
                </c:pt>
                <c:pt idx="8">
                  <c:v>1.0789118E-2</c:v>
                </c:pt>
                <c:pt idx="9">
                  <c:v>3.7009771999999999E-3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2.3815373000000001E-3</c:v>
                </c:pt>
                <c:pt idx="15">
                  <c:v>6.0606054000000003E-3</c:v>
                </c:pt>
                <c:pt idx="16">
                  <c:v>7.115082E-3</c:v>
                </c:pt>
                <c:pt idx="17">
                  <c:v>5.2079492999999996E-3</c:v>
                </c:pt>
                <c:pt idx="18">
                  <c:v>2.3002754999999998E-3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2.0410497999999999E-3</c:v>
                </c:pt>
                <c:pt idx="23">
                  <c:v>4.5134980000000003E-3</c:v>
                </c:pt>
                <c:pt idx="24">
                  <c:v>7.7190013000000002E-3</c:v>
                </c:pt>
                <c:pt idx="25">
                  <c:v>1.0446634E-2</c:v>
                </c:pt>
                <c:pt idx="26">
                  <c:v>1.3869493E-2</c:v>
                </c:pt>
                <c:pt idx="27">
                  <c:v>1.6768669999999999E-2</c:v>
                </c:pt>
                <c:pt idx="28">
                  <c:v>1.9620826000000001E-2</c:v>
                </c:pt>
                <c:pt idx="29">
                  <c:v>2.2200335000000002E-2</c:v>
                </c:pt>
                <c:pt idx="30">
                  <c:v>2.4345806000000001E-2</c:v>
                </c:pt>
                <c:pt idx="31">
                  <c:v>2.6486840000000001E-2</c:v>
                </c:pt>
                <c:pt idx="32">
                  <c:v>2.9991377E-2</c:v>
                </c:pt>
                <c:pt idx="33">
                  <c:v>3.6748323999999999E-2</c:v>
                </c:pt>
                <c:pt idx="34">
                  <c:v>4.6238303000000001E-2</c:v>
                </c:pt>
                <c:pt idx="35">
                  <c:v>5.7171686999999999E-2</c:v>
                </c:pt>
                <c:pt idx="36">
                  <c:v>6.6304849999999999E-2</c:v>
                </c:pt>
                <c:pt idx="37">
                  <c:v>7.1411210000000003E-2</c:v>
                </c:pt>
                <c:pt idx="38">
                  <c:v>7.156361E-2</c:v>
                </c:pt>
                <c:pt idx="39">
                  <c:v>6.7765359999999997E-2</c:v>
                </c:pt>
                <c:pt idx="40">
                  <c:v>6.0350939999999999E-2</c:v>
                </c:pt>
                <c:pt idx="41">
                  <c:v>5.1221101999999998E-2</c:v>
                </c:pt>
                <c:pt idx="42">
                  <c:v>4.1828749999999998E-2</c:v>
                </c:pt>
                <c:pt idx="43">
                  <c:v>3.4282516999999998E-2</c:v>
                </c:pt>
                <c:pt idx="44">
                  <c:v>3.1448886000000002E-2</c:v>
                </c:pt>
                <c:pt idx="45">
                  <c:v>3.2942020000000002E-2</c:v>
                </c:pt>
                <c:pt idx="46">
                  <c:v>3.5697654000000002E-2</c:v>
                </c:pt>
                <c:pt idx="47">
                  <c:v>3.6580212000000001E-2</c:v>
                </c:pt>
                <c:pt idx="48">
                  <c:v>3.5208142999999997E-2</c:v>
                </c:pt>
                <c:pt idx="49">
                  <c:v>3.2844152000000001E-2</c:v>
                </c:pt>
                <c:pt idx="50">
                  <c:v>3.0177084999999999E-2</c:v>
                </c:pt>
                <c:pt idx="51">
                  <c:v>2.7889790000000001E-2</c:v>
                </c:pt>
                <c:pt idx="52">
                  <c:v>2.7934170000000001E-2</c:v>
                </c:pt>
                <c:pt idx="53">
                  <c:v>3.1622913000000002E-2</c:v>
                </c:pt>
                <c:pt idx="54">
                  <c:v>3.8706499999999998E-2</c:v>
                </c:pt>
                <c:pt idx="55">
                  <c:v>4.7678949999999998E-2</c:v>
                </c:pt>
                <c:pt idx="56">
                  <c:v>5.5215704999999997E-2</c:v>
                </c:pt>
                <c:pt idx="57">
                  <c:v>6.1981960000000003E-2</c:v>
                </c:pt>
                <c:pt idx="58">
                  <c:v>6.8087640000000005E-2</c:v>
                </c:pt>
                <c:pt idx="59">
                  <c:v>7.1450819999999998E-2</c:v>
                </c:pt>
                <c:pt idx="60">
                  <c:v>6.9448099999999999E-2</c:v>
                </c:pt>
                <c:pt idx="61">
                  <c:v>6.3930409999999993E-2</c:v>
                </c:pt>
                <c:pt idx="62">
                  <c:v>5.8227586999999997E-2</c:v>
                </c:pt>
                <c:pt idx="63">
                  <c:v>5.3562449999999998E-2</c:v>
                </c:pt>
                <c:pt idx="64">
                  <c:v>4.8589680000000003E-2</c:v>
                </c:pt>
                <c:pt idx="65">
                  <c:v>4.2438972999999998E-2</c:v>
                </c:pt>
                <c:pt idx="66">
                  <c:v>3.8770564E-2</c:v>
                </c:pt>
                <c:pt idx="67">
                  <c:v>4.1025209999999999E-2</c:v>
                </c:pt>
                <c:pt idx="68">
                  <c:v>4.7513947000000001E-2</c:v>
                </c:pt>
                <c:pt idx="69">
                  <c:v>5.0725073000000002E-2</c:v>
                </c:pt>
                <c:pt idx="70">
                  <c:v>4.5788568000000002E-2</c:v>
                </c:pt>
                <c:pt idx="71">
                  <c:v>3.3632953E-2</c:v>
                </c:pt>
                <c:pt idx="72">
                  <c:v>1.9792609999999999E-2</c:v>
                </c:pt>
                <c:pt idx="73">
                  <c:v>8.8061765000000004E-3</c:v>
                </c:pt>
                <c:pt idx="74">
                  <c:v>2.5281415E-3</c:v>
                </c:pt>
                <c:pt idx="75">
                  <c:v>7.7899999999999996E-4</c:v>
                </c:pt>
                <c:pt idx="76">
                  <c:v>3.1255556000000001E-3</c:v>
                </c:pt>
                <c:pt idx="77">
                  <c:v>8.2291220000000002E-3</c:v>
                </c:pt>
                <c:pt idx="78">
                  <c:v>1.4422644E-2</c:v>
                </c:pt>
                <c:pt idx="79">
                  <c:v>1.9885499000000001E-2</c:v>
                </c:pt>
                <c:pt idx="80">
                  <c:v>2.2569226000000001E-2</c:v>
                </c:pt>
                <c:pt idx="81">
                  <c:v>2.1532408999999999E-2</c:v>
                </c:pt>
                <c:pt idx="82">
                  <c:v>1.7125713000000001E-2</c:v>
                </c:pt>
                <c:pt idx="83">
                  <c:v>1.1394154E-2</c:v>
                </c:pt>
                <c:pt idx="84">
                  <c:v>6.9980399999999996E-3</c:v>
                </c:pt>
                <c:pt idx="85">
                  <c:v>6.3114636999999996E-3</c:v>
                </c:pt>
                <c:pt idx="86">
                  <c:v>1.0027779000000001E-2</c:v>
                </c:pt>
                <c:pt idx="87">
                  <c:v>1.6704729000000001E-2</c:v>
                </c:pt>
                <c:pt idx="88">
                  <c:v>2.4263218E-2</c:v>
                </c:pt>
                <c:pt idx="89">
                  <c:v>3.0276818E-2</c:v>
                </c:pt>
                <c:pt idx="90">
                  <c:v>3.344167E-2</c:v>
                </c:pt>
                <c:pt idx="91">
                  <c:v>3.4457759999999997E-2</c:v>
                </c:pt>
                <c:pt idx="92">
                  <c:v>3.3302955000000002E-2</c:v>
                </c:pt>
                <c:pt idx="93">
                  <c:v>3.2092099999999998E-2</c:v>
                </c:pt>
                <c:pt idx="94">
                  <c:v>3.0952839999999999E-2</c:v>
                </c:pt>
                <c:pt idx="95">
                  <c:v>2.8004212000000001E-2</c:v>
                </c:pt>
                <c:pt idx="96">
                  <c:v>2.6895552999999999E-2</c:v>
                </c:pt>
                <c:pt idx="97">
                  <c:v>2.5827747000000002E-2</c:v>
                </c:pt>
                <c:pt idx="98">
                  <c:v>2.4207352000000001E-2</c:v>
                </c:pt>
                <c:pt idx="99">
                  <c:v>2.2818265000000001E-2</c:v>
                </c:pt>
                <c:pt idx="100">
                  <c:v>2.3079664999999999E-2</c:v>
                </c:pt>
                <c:pt idx="101">
                  <c:v>2.3279771000000001E-2</c:v>
                </c:pt>
                <c:pt idx="102">
                  <c:v>2.2561312E-2</c:v>
                </c:pt>
                <c:pt idx="103">
                  <c:v>2.2577166999999999E-2</c:v>
                </c:pt>
                <c:pt idx="104">
                  <c:v>2.2207284000000001E-2</c:v>
                </c:pt>
                <c:pt idx="105">
                  <c:v>2.1085346000000001E-2</c:v>
                </c:pt>
                <c:pt idx="106">
                  <c:v>1.9194302999999999E-2</c:v>
                </c:pt>
                <c:pt idx="107">
                  <c:v>1.6841805000000001E-2</c:v>
                </c:pt>
                <c:pt idx="108">
                  <c:v>1.3596164000000001E-2</c:v>
                </c:pt>
                <c:pt idx="109">
                  <c:v>9.6364840000000007E-3</c:v>
                </c:pt>
                <c:pt idx="110">
                  <c:v>5.5751300000000002E-3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63DD-4CB1-9C97-D8D9D9F7FEFC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[5]Sheet1!$D$375:$DT$375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3.8545789999999999E-3</c:v>
                </c:pt>
                <c:pt idx="3">
                  <c:v>9.9189380000000004E-3</c:v>
                </c:pt>
                <c:pt idx="4">
                  <c:v>1.2950721E-2</c:v>
                </c:pt>
                <c:pt idx="5">
                  <c:v>1.4815682E-2</c:v>
                </c:pt>
                <c:pt idx="6">
                  <c:v>1.6252414999999999E-2</c:v>
                </c:pt>
                <c:pt idx="7">
                  <c:v>1.5556762999999999E-2</c:v>
                </c:pt>
                <c:pt idx="8">
                  <c:v>1.1085411E-2</c:v>
                </c:pt>
                <c:pt idx="9">
                  <c:v>3.7188244000000001E-3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2.5699968E-3</c:v>
                </c:pt>
                <c:pt idx="15">
                  <c:v>6.2929023999999997E-3</c:v>
                </c:pt>
                <c:pt idx="16">
                  <c:v>7.1571880000000001E-3</c:v>
                </c:pt>
                <c:pt idx="17">
                  <c:v>5.011957E-3</c:v>
                </c:pt>
                <c:pt idx="18">
                  <c:v>2.0510412E-3</c:v>
                </c:pt>
                <c:pt idx="19">
                  <c:v>0</c:v>
                </c:pt>
                <c:pt idx="20">
                  <c:v>0</c:v>
                </c:pt>
                <c:pt idx="21">
                  <c:v>4.2799999999999997E-5</c:v>
                </c:pt>
                <c:pt idx="22">
                  <c:v>2.5198052E-3</c:v>
                </c:pt>
                <c:pt idx="23">
                  <c:v>5.2045043999999997E-3</c:v>
                </c:pt>
                <c:pt idx="24">
                  <c:v>8.6897009999999993E-3</c:v>
                </c:pt>
                <c:pt idx="25">
                  <c:v>1.1582405E-2</c:v>
                </c:pt>
                <c:pt idx="26">
                  <c:v>1.4981145E-2</c:v>
                </c:pt>
                <c:pt idx="27">
                  <c:v>1.7587439999999999E-2</c:v>
                </c:pt>
                <c:pt idx="28">
                  <c:v>2.0115573000000001E-2</c:v>
                </c:pt>
                <c:pt idx="29">
                  <c:v>2.2503957000000002E-2</c:v>
                </c:pt>
                <c:pt idx="30">
                  <c:v>2.4565150000000001E-2</c:v>
                </c:pt>
                <c:pt idx="31">
                  <c:v>2.6616065000000001E-2</c:v>
                </c:pt>
                <c:pt idx="32">
                  <c:v>3.0003775E-2</c:v>
                </c:pt>
                <c:pt idx="33">
                  <c:v>3.6560654999999997E-2</c:v>
                </c:pt>
                <c:pt idx="34">
                  <c:v>4.5812584000000003E-2</c:v>
                </c:pt>
                <c:pt idx="35">
                  <c:v>5.6607570000000003E-2</c:v>
                </c:pt>
                <c:pt idx="36">
                  <c:v>6.5867974999999995E-2</c:v>
                </c:pt>
                <c:pt idx="37">
                  <c:v>7.1441009999999999E-2</c:v>
                </c:pt>
                <c:pt idx="38">
                  <c:v>7.2095960000000001E-2</c:v>
                </c:pt>
                <c:pt idx="39">
                  <c:v>6.8558110000000005E-2</c:v>
                </c:pt>
                <c:pt idx="40">
                  <c:v>6.1053950000000003E-2</c:v>
                </c:pt>
                <c:pt idx="41">
                  <c:v>5.1680807000000002E-2</c:v>
                </c:pt>
                <c:pt idx="42">
                  <c:v>4.2191260000000001E-2</c:v>
                </c:pt>
                <c:pt idx="43">
                  <c:v>3.4747764E-2</c:v>
                </c:pt>
                <c:pt idx="44">
                  <c:v>3.2124436999999999E-2</c:v>
                </c:pt>
                <c:pt idx="45">
                  <c:v>3.3804305E-2</c:v>
                </c:pt>
                <c:pt idx="46">
                  <c:v>3.6605789999999999E-2</c:v>
                </c:pt>
                <c:pt idx="47">
                  <c:v>3.7312083000000003E-2</c:v>
                </c:pt>
                <c:pt idx="48">
                  <c:v>3.5568005999999999E-2</c:v>
                </c:pt>
                <c:pt idx="49">
                  <c:v>3.2827533999999998E-2</c:v>
                </c:pt>
                <c:pt idx="50">
                  <c:v>2.9948767000000001E-2</c:v>
                </c:pt>
                <c:pt idx="51">
                  <c:v>2.7646270000000001E-2</c:v>
                </c:pt>
                <c:pt idx="52">
                  <c:v>2.7821210999999998E-2</c:v>
                </c:pt>
                <c:pt idx="53">
                  <c:v>3.1763890000000003E-2</c:v>
                </c:pt>
                <c:pt idx="54">
                  <c:v>3.921906E-2</c:v>
                </c:pt>
                <c:pt idx="55">
                  <c:v>4.8594567999999998E-2</c:v>
                </c:pt>
                <c:pt idx="56">
                  <c:v>5.6404926000000001E-2</c:v>
                </c:pt>
                <c:pt idx="57">
                  <c:v>6.3267359999999995E-2</c:v>
                </c:pt>
                <c:pt idx="58">
                  <c:v>6.9261829999999996E-2</c:v>
                </c:pt>
                <c:pt idx="59">
                  <c:v>7.2239049999999999E-2</c:v>
                </c:pt>
                <c:pt idx="60">
                  <c:v>6.9633186E-2</c:v>
                </c:pt>
                <c:pt idx="61">
                  <c:v>6.3398759999999998E-2</c:v>
                </c:pt>
                <c:pt idx="62">
                  <c:v>5.7141989999999997E-2</c:v>
                </c:pt>
                <c:pt idx="63">
                  <c:v>5.2246460000000002E-2</c:v>
                </c:pt>
                <c:pt idx="64">
                  <c:v>4.7449565999999999E-2</c:v>
                </c:pt>
                <c:pt idx="65">
                  <c:v>4.1762466999999998E-2</c:v>
                </c:pt>
                <c:pt idx="66">
                  <c:v>3.861361E-2</c:v>
                </c:pt>
                <c:pt idx="67">
                  <c:v>4.1112162000000001E-2</c:v>
                </c:pt>
                <c:pt idx="68">
                  <c:v>4.7431167000000003E-2</c:v>
                </c:pt>
                <c:pt idx="69">
                  <c:v>5.0240442000000003E-2</c:v>
                </c:pt>
                <c:pt idx="70">
                  <c:v>4.5086465999999999E-2</c:v>
                </c:pt>
                <c:pt idx="71">
                  <c:v>3.3151735000000002E-2</c:v>
                </c:pt>
                <c:pt idx="72">
                  <c:v>1.9882705000000001E-2</c:v>
                </c:pt>
                <c:pt idx="73">
                  <c:v>9.4891300000000001E-3</c:v>
                </c:pt>
                <c:pt idx="74">
                  <c:v>3.5051517E-3</c:v>
                </c:pt>
                <c:pt idx="75">
                  <c:v>1.6321192000000001E-3</c:v>
                </c:pt>
                <c:pt idx="76">
                  <c:v>3.5401117000000001E-3</c:v>
                </c:pt>
                <c:pt idx="77">
                  <c:v>8.1405295000000003E-3</c:v>
                </c:pt>
                <c:pt idx="78">
                  <c:v>1.3970883999999999E-2</c:v>
                </c:pt>
                <c:pt idx="79">
                  <c:v>1.9236954000000001E-2</c:v>
                </c:pt>
                <c:pt idx="80">
                  <c:v>2.1808779E-2</c:v>
                </c:pt>
                <c:pt idx="81">
                  <c:v>2.0692011E-2</c:v>
                </c:pt>
                <c:pt idx="82">
                  <c:v>1.6306244000000001E-2</c:v>
                </c:pt>
                <c:pt idx="83">
                  <c:v>1.079811E-2</c:v>
                </c:pt>
                <c:pt idx="84">
                  <c:v>6.8799799999999999E-3</c:v>
                </c:pt>
                <c:pt idx="85">
                  <c:v>6.8189525000000003E-3</c:v>
                </c:pt>
                <c:pt idx="86">
                  <c:v>1.1143248E-2</c:v>
                </c:pt>
                <c:pt idx="87">
                  <c:v>1.8263887999999999E-2</c:v>
                </c:pt>
                <c:pt idx="88">
                  <c:v>2.5999606000000001E-2</c:v>
                </c:pt>
                <c:pt idx="89">
                  <c:v>3.1867119999999999E-2</c:v>
                </c:pt>
                <c:pt idx="90">
                  <c:v>3.4632675000000002E-2</c:v>
                </c:pt>
                <c:pt idx="91">
                  <c:v>3.5024675999999998E-2</c:v>
                </c:pt>
                <c:pt idx="92">
                  <c:v>3.3178248E-2</c:v>
                </c:pt>
                <c:pt idx="93">
                  <c:v>3.1363674000000001E-2</c:v>
                </c:pt>
                <c:pt idx="94">
                  <c:v>2.9769980000000001E-2</c:v>
                </c:pt>
                <c:pt idx="95">
                  <c:v>2.6554774E-2</c:v>
                </c:pt>
                <c:pt idx="96">
                  <c:v>2.5386676E-2</c:v>
                </c:pt>
                <c:pt idx="97">
                  <c:v>2.4383671999999999E-2</c:v>
                </c:pt>
                <c:pt idx="98">
                  <c:v>2.2912864000000002E-2</c:v>
                </c:pt>
                <c:pt idx="99">
                  <c:v>2.1723027999999998E-2</c:v>
                </c:pt>
                <c:pt idx="100">
                  <c:v>2.2236971000000001E-2</c:v>
                </c:pt>
                <c:pt idx="101">
                  <c:v>2.2599985999999999E-2</c:v>
                </c:pt>
                <c:pt idx="102">
                  <c:v>2.2095819999999999E-2</c:v>
                </c:pt>
                <c:pt idx="103">
                  <c:v>2.2299732999999999E-2</c:v>
                </c:pt>
                <c:pt idx="104">
                  <c:v>2.2097973E-2</c:v>
                </c:pt>
                <c:pt idx="105">
                  <c:v>2.1109669000000001E-2</c:v>
                </c:pt>
                <c:pt idx="106">
                  <c:v>1.9334833999999999E-2</c:v>
                </c:pt>
                <c:pt idx="107">
                  <c:v>1.7084904000000001E-2</c:v>
                </c:pt>
                <c:pt idx="108">
                  <c:v>1.3943250000000001E-2</c:v>
                </c:pt>
                <c:pt idx="109">
                  <c:v>1.0094336000000001E-2</c:v>
                </c:pt>
                <c:pt idx="110">
                  <c:v>6.1512724000000003E-3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63DD-4CB1-9C97-D8D9D9F7FEFC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[5]Sheet1!$D$376:$DT$376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4.1734637000000003E-3</c:v>
                </c:pt>
                <c:pt idx="3">
                  <c:v>9.8275010000000006E-3</c:v>
                </c:pt>
                <c:pt idx="4">
                  <c:v>1.26592545E-2</c:v>
                </c:pt>
                <c:pt idx="5">
                  <c:v>1.452201E-2</c:v>
                </c:pt>
                <c:pt idx="6">
                  <c:v>1.6110571000000001E-2</c:v>
                </c:pt>
                <c:pt idx="7">
                  <c:v>1.5629919999999999E-2</c:v>
                </c:pt>
                <c:pt idx="8">
                  <c:v>1.1306699999999999E-2</c:v>
                </c:pt>
                <c:pt idx="9">
                  <c:v>3.9108980000000003E-3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2.5691998000000001E-3</c:v>
                </c:pt>
                <c:pt idx="15">
                  <c:v>6.4706019999999998E-3</c:v>
                </c:pt>
                <c:pt idx="16">
                  <c:v>7.430402E-3</c:v>
                </c:pt>
                <c:pt idx="17">
                  <c:v>5.2915710000000001E-3</c:v>
                </c:pt>
                <c:pt idx="18">
                  <c:v>2.2517890000000001E-3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2.3012280000000002E-3</c:v>
                </c:pt>
                <c:pt idx="23">
                  <c:v>4.9429749999999996E-3</c:v>
                </c:pt>
                <c:pt idx="24">
                  <c:v>8.4195209999999993E-3</c:v>
                </c:pt>
                <c:pt idx="25">
                  <c:v>1.1352324E-2</c:v>
                </c:pt>
                <c:pt idx="26">
                  <c:v>1.4794359E-2</c:v>
                </c:pt>
                <c:pt idx="27">
                  <c:v>1.7469321999999999E-2</c:v>
                </c:pt>
                <c:pt idx="28">
                  <c:v>2.0026637E-2</c:v>
                </c:pt>
                <c:pt idx="29">
                  <c:v>2.2395401999999998E-2</c:v>
                </c:pt>
                <c:pt idx="30">
                  <c:v>2.4427032000000001E-2</c:v>
                </c:pt>
                <c:pt idx="31">
                  <c:v>2.6480340000000002E-2</c:v>
                </c:pt>
                <c:pt idx="32">
                  <c:v>2.9896682000000001E-2</c:v>
                </c:pt>
                <c:pt idx="33">
                  <c:v>3.6499052999999997E-2</c:v>
                </c:pt>
                <c:pt idx="34">
                  <c:v>4.5861765999999998E-2</c:v>
                </c:pt>
                <c:pt idx="35">
                  <c:v>5.6797210000000001E-2</c:v>
                </c:pt>
                <c:pt idx="36">
                  <c:v>6.6181909999999997E-2</c:v>
                </c:pt>
                <c:pt idx="37">
                  <c:v>7.1778834E-2</c:v>
                </c:pt>
                <c:pt idx="38">
                  <c:v>7.2391230000000001E-2</c:v>
                </c:pt>
                <c:pt idx="39">
                  <c:v>6.8784620000000005E-2</c:v>
                </c:pt>
                <c:pt idx="40">
                  <c:v>6.1272696000000001E-2</c:v>
                </c:pt>
                <c:pt idx="41">
                  <c:v>5.1859044E-2</c:v>
                </c:pt>
                <c:pt idx="42">
                  <c:v>4.2250080000000002E-2</c:v>
                </c:pt>
                <c:pt idx="43">
                  <c:v>3.4650094999999999E-2</c:v>
                </c:pt>
                <c:pt idx="44">
                  <c:v>3.1908374000000003E-2</c:v>
                </c:pt>
                <c:pt idx="45">
                  <c:v>3.3510110000000003E-2</c:v>
                </c:pt>
                <c:pt idx="46">
                  <c:v>3.6221339999999998E-2</c:v>
                </c:pt>
                <c:pt idx="47">
                  <c:v>3.6828205000000003E-2</c:v>
                </c:pt>
                <c:pt idx="48">
                  <c:v>3.5062514000000003E-2</c:v>
                </c:pt>
                <c:pt idx="49">
                  <c:v>3.2453040000000002E-2</c:v>
                </c:pt>
                <c:pt idx="50">
                  <c:v>2.9797968000000001E-2</c:v>
                </c:pt>
                <c:pt idx="51">
                  <c:v>2.7663842000000001E-2</c:v>
                </c:pt>
                <c:pt idx="52">
                  <c:v>2.7900398E-2</c:v>
                </c:pt>
                <c:pt idx="53">
                  <c:v>3.1838268000000003E-2</c:v>
                </c:pt>
                <c:pt idx="54">
                  <c:v>3.9315240000000001E-2</c:v>
                </c:pt>
                <c:pt idx="55">
                  <c:v>4.8736688E-2</c:v>
                </c:pt>
                <c:pt idx="56">
                  <c:v>5.6533332999999998E-2</c:v>
                </c:pt>
                <c:pt idx="57">
                  <c:v>6.3256494999999996E-2</c:v>
                </c:pt>
                <c:pt idx="58">
                  <c:v>6.9034465000000003E-2</c:v>
                </c:pt>
                <c:pt idx="59">
                  <c:v>7.1868000000000001E-2</c:v>
                </c:pt>
                <c:pt idx="60">
                  <c:v>6.9285533999999996E-2</c:v>
                </c:pt>
                <c:pt idx="61">
                  <c:v>6.3260269999999993E-2</c:v>
                </c:pt>
                <c:pt idx="62">
                  <c:v>5.7315949999999997E-2</c:v>
                </c:pt>
                <c:pt idx="63">
                  <c:v>5.271108E-2</c:v>
                </c:pt>
                <c:pt idx="64">
                  <c:v>4.8026199999999998E-2</c:v>
                </c:pt>
                <c:pt idx="65">
                  <c:v>4.2210627000000001E-2</c:v>
                </c:pt>
                <c:pt idx="66">
                  <c:v>3.8778703999999997E-2</c:v>
                </c:pt>
                <c:pt idx="67">
                  <c:v>4.1047322999999997E-2</c:v>
                </c:pt>
                <c:pt idx="68">
                  <c:v>4.7357675000000002E-2</c:v>
                </c:pt>
                <c:pt idx="69">
                  <c:v>5.0335552999999998E-2</c:v>
                </c:pt>
                <c:pt idx="70">
                  <c:v>4.5322164999999998E-2</c:v>
                </c:pt>
                <c:pt idx="71">
                  <c:v>3.3304907000000002E-2</c:v>
                </c:pt>
                <c:pt idx="72">
                  <c:v>1.9708036000000002E-2</c:v>
                </c:pt>
                <c:pt idx="73">
                  <c:v>8.9358219999999995E-3</c:v>
                </c:pt>
                <c:pt idx="74">
                  <c:v>2.7597152999999999E-3</c:v>
                </c:pt>
                <c:pt idx="75">
                  <c:v>9.7999999999999997E-4</c:v>
                </c:pt>
                <c:pt idx="76">
                  <c:v>3.1683375E-3</c:v>
                </c:pt>
                <c:pt idx="77">
                  <c:v>8.0517109999999996E-3</c:v>
                </c:pt>
                <c:pt idx="78">
                  <c:v>1.4077750999999999E-2</c:v>
                </c:pt>
                <c:pt idx="79">
                  <c:v>1.9493712E-2</c:v>
                </c:pt>
                <c:pt idx="80">
                  <c:v>2.2238936000000001E-2</c:v>
                </c:pt>
                <c:pt idx="81">
                  <c:v>2.1289410000000002E-2</c:v>
                </c:pt>
                <c:pt idx="82">
                  <c:v>1.6952216999999999E-2</c:v>
                </c:pt>
                <c:pt idx="83">
                  <c:v>1.1308510000000001E-2</c:v>
                </c:pt>
                <c:pt idx="84">
                  <c:v>7.0909006E-3</c:v>
                </c:pt>
                <c:pt idx="85">
                  <c:v>6.7181790000000003E-3</c:v>
                </c:pt>
                <c:pt idx="86">
                  <c:v>1.081446E-2</c:v>
                </c:pt>
                <c:pt idx="87">
                  <c:v>1.7800665E-2</c:v>
                </c:pt>
                <c:pt idx="88">
                  <c:v>2.5460396E-2</c:v>
                </c:pt>
                <c:pt idx="89">
                  <c:v>3.1275879999999999E-2</c:v>
                </c:pt>
                <c:pt idx="90">
                  <c:v>3.4040723000000002E-2</c:v>
                </c:pt>
                <c:pt idx="91">
                  <c:v>3.4490020000000003E-2</c:v>
                </c:pt>
                <c:pt idx="92">
                  <c:v>3.2802954000000002E-2</c:v>
                </c:pt>
                <c:pt idx="93">
                  <c:v>3.1190530000000001E-2</c:v>
                </c:pt>
                <c:pt idx="94">
                  <c:v>2.9803132999999999E-2</c:v>
                </c:pt>
                <c:pt idx="95">
                  <c:v>2.6778690000000001E-2</c:v>
                </c:pt>
                <c:pt idx="96">
                  <c:v>2.5752673E-2</c:v>
                </c:pt>
                <c:pt idx="97">
                  <c:v>2.4829641E-2</c:v>
                </c:pt>
                <c:pt idx="98">
                  <c:v>2.3371022000000002E-2</c:v>
                </c:pt>
                <c:pt idx="99">
                  <c:v>2.2141485999999998E-2</c:v>
                </c:pt>
                <c:pt idx="100">
                  <c:v>2.2583598E-2</c:v>
                </c:pt>
                <c:pt idx="101">
                  <c:v>2.2843490000000001E-2</c:v>
                </c:pt>
                <c:pt idx="102">
                  <c:v>2.2265666999999999E-2</c:v>
                </c:pt>
                <c:pt idx="103">
                  <c:v>2.2411097000000001E-2</c:v>
                </c:pt>
                <c:pt idx="104">
                  <c:v>2.2160289999999999E-2</c:v>
                </c:pt>
                <c:pt idx="105">
                  <c:v>2.1137998000000002E-2</c:v>
                </c:pt>
                <c:pt idx="106">
                  <c:v>1.9336201000000001E-2</c:v>
                </c:pt>
                <c:pt idx="107">
                  <c:v>1.7080580000000001E-2</c:v>
                </c:pt>
                <c:pt idx="108">
                  <c:v>1.3907009999999999E-2</c:v>
                </c:pt>
                <c:pt idx="109">
                  <c:v>1.0021385000000001E-2</c:v>
                </c:pt>
                <c:pt idx="110">
                  <c:v>6.0308419999999998E-3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63DD-4CB1-9C97-D8D9D9F7FEFC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[5]Sheet1!$D$377:$DT$377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4.6075634000000004E-3</c:v>
                </c:pt>
                <c:pt idx="3">
                  <c:v>1.0758426999999999E-2</c:v>
                </c:pt>
                <c:pt idx="4">
                  <c:v>1.3676951999999999E-2</c:v>
                </c:pt>
                <c:pt idx="5">
                  <c:v>1.5183818E-2</c:v>
                </c:pt>
                <c:pt idx="6">
                  <c:v>1.614026E-2</c:v>
                </c:pt>
                <c:pt idx="7">
                  <c:v>1.5102503999999999E-2</c:v>
                </c:pt>
                <c:pt idx="8">
                  <c:v>1.057057E-2</c:v>
                </c:pt>
                <c:pt idx="9">
                  <c:v>3.4073290000000002E-3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3.0374462000000001E-3</c:v>
                </c:pt>
                <c:pt idx="15">
                  <c:v>6.8109073000000003E-3</c:v>
                </c:pt>
                <c:pt idx="16">
                  <c:v>7.5442699999999996E-3</c:v>
                </c:pt>
                <c:pt idx="17">
                  <c:v>5.0853523000000001E-3</c:v>
                </c:pt>
                <c:pt idx="18">
                  <c:v>1.8585603999999999E-3</c:v>
                </c:pt>
                <c:pt idx="19">
                  <c:v>0</c:v>
                </c:pt>
                <c:pt idx="20">
                  <c:v>0</c:v>
                </c:pt>
                <c:pt idx="21">
                  <c:v>3.4700000000000003E-5</c:v>
                </c:pt>
                <c:pt idx="22">
                  <c:v>2.6971751E-3</c:v>
                </c:pt>
                <c:pt idx="23">
                  <c:v>5.5257220000000003E-3</c:v>
                </c:pt>
                <c:pt idx="24">
                  <c:v>9.1426530000000006E-3</c:v>
                </c:pt>
                <c:pt idx="25">
                  <c:v>1.2143665999999999E-2</c:v>
                </c:pt>
                <c:pt idx="26">
                  <c:v>1.5585912E-2</c:v>
                </c:pt>
                <c:pt idx="27">
                  <c:v>1.8067960000000001E-2</c:v>
                </c:pt>
                <c:pt idx="28">
                  <c:v>2.029398E-2</c:v>
                </c:pt>
                <c:pt idx="29">
                  <c:v>2.2379739999999999E-2</c:v>
                </c:pt>
                <c:pt idx="30">
                  <c:v>2.4298130000000001E-2</c:v>
                </c:pt>
                <c:pt idx="31">
                  <c:v>2.6443669999999999E-2</c:v>
                </c:pt>
                <c:pt idx="32">
                  <c:v>3.0016899999999999E-2</c:v>
                </c:pt>
                <c:pt idx="33">
                  <c:v>3.6711599999999997E-2</c:v>
                </c:pt>
                <c:pt idx="34">
                  <c:v>4.5997567000000003E-2</c:v>
                </c:pt>
                <c:pt idx="35">
                  <c:v>5.6813803000000003E-2</c:v>
                </c:pt>
                <c:pt idx="36">
                  <c:v>6.6174200000000002E-2</c:v>
                </c:pt>
                <c:pt idx="37">
                  <c:v>7.1918860000000001E-2</c:v>
                </c:pt>
                <c:pt idx="38">
                  <c:v>7.2716475000000003E-2</c:v>
                </c:pt>
                <c:pt idx="39">
                  <c:v>6.9203319999999999E-2</c:v>
                </c:pt>
                <c:pt idx="40">
                  <c:v>6.1615209999999997E-2</c:v>
                </c:pt>
                <c:pt idx="41">
                  <c:v>5.2107960000000002E-2</c:v>
                </c:pt>
                <c:pt idx="42">
                  <c:v>4.2514335E-2</c:v>
                </c:pt>
                <c:pt idx="43">
                  <c:v>3.5011979999999998E-2</c:v>
                </c:pt>
                <c:pt idx="44">
                  <c:v>3.2367809999999997E-2</c:v>
                </c:pt>
                <c:pt idx="45">
                  <c:v>3.4045470000000001E-2</c:v>
                </c:pt>
                <c:pt idx="46">
                  <c:v>3.6821989999999999E-2</c:v>
                </c:pt>
                <c:pt idx="47">
                  <c:v>3.7437588000000001E-2</c:v>
                </c:pt>
                <c:pt idx="48">
                  <c:v>3.5564445E-2</c:v>
                </c:pt>
                <c:pt idx="49">
                  <c:v>3.2729915999999998E-2</c:v>
                </c:pt>
                <c:pt idx="50">
                  <c:v>2.9856893999999998E-2</c:v>
                </c:pt>
                <c:pt idx="51">
                  <c:v>2.7587434000000001E-2</c:v>
                </c:pt>
                <c:pt idx="52">
                  <c:v>2.7810418999999999E-2</c:v>
                </c:pt>
                <c:pt idx="53">
                  <c:v>3.1827737000000002E-2</c:v>
                </c:pt>
                <c:pt idx="54">
                  <c:v>3.9442774E-2</c:v>
                </c:pt>
                <c:pt idx="55">
                  <c:v>4.9018661999999998E-2</c:v>
                </c:pt>
                <c:pt idx="56">
                  <c:v>5.6940150000000002E-2</c:v>
                </c:pt>
                <c:pt idx="57">
                  <c:v>6.3765145999999995E-2</c:v>
                </c:pt>
                <c:pt idx="58">
                  <c:v>6.9581729999999994E-2</c:v>
                </c:pt>
                <c:pt idx="59">
                  <c:v>7.2304690000000005E-2</c:v>
                </c:pt>
                <c:pt idx="60">
                  <c:v>6.9444450000000005E-2</c:v>
                </c:pt>
                <c:pt idx="61">
                  <c:v>6.3019199999999997E-2</c:v>
                </c:pt>
                <c:pt idx="62">
                  <c:v>5.6735492999999998E-2</c:v>
                </c:pt>
                <c:pt idx="63">
                  <c:v>5.1994949999999998E-2</c:v>
                </c:pt>
                <c:pt idx="64">
                  <c:v>4.7441795000000002E-2</c:v>
                </c:pt>
                <c:pt idx="65">
                  <c:v>4.1911117999999997E-2</c:v>
                </c:pt>
                <c:pt idx="66">
                  <c:v>3.8711469999999998E-2</c:v>
                </c:pt>
                <c:pt idx="67">
                  <c:v>4.0967706999999999E-2</c:v>
                </c:pt>
                <c:pt idx="68">
                  <c:v>4.7041446000000001E-2</c:v>
                </c:pt>
                <c:pt idx="69">
                  <c:v>4.9761659999999999E-2</c:v>
                </c:pt>
                <c:pt idx="70">
                  <c:v>4.4725843000000001E-2</c:v>
                </c:pt>
                <c:pt idx="71">
                  <c:v>3.3023033E-2</c:v>
                </c:pt>
                <c:pt idx="72">
                  <c:v>1.9968478000000001E-2</c:v>
                </c:pt>
                <c:pt idx="73">
                  <c:v>9.7102709999999995E-3</c:v>
                </c:pt>
                <c:pt idx="74">
                  <c:v>3.7600524E-3</c:v>
                </c:pt>
                <c:pt idx="75">
                  <c:v>1.8228706999999999E-3</c:v>
                </c:pt>
                <c:pt idx="76">
                  <c:v>3.5752767999999999E-3</c:v>
                </c:pt>
                <c:pt idx="77">
                  <c:v>7.9775060000000005E-3</c:v>
                </c:pt>
                <c:pt idx="78">
                  <c:v>1.3630702E-2</c:v>
                </c:pt>
                <c:pt idx="79">
                  <c:v>1.8802260000000001E-2</c:v>
                </c:pt>
                <c:pt idx="80">
                  <c:v>2.1409022E-2</c:v>
                </c:pt>
                <c:pt idx="81">
                  <c:v>2.0450178999999999E-2</c:v>
                </c:pt>
                <c:pt idx="82">
                  <c:v>1.6290974E-2</c:v>
                </c:pt>
                <c:pt idx="83">
                  <c:v>1.1019429000000001E-2</c:v>
                </c:pt>
                <c:pt idx="84">
                  <c:v>7.3118447000000003E-3</c:v>
                </c:pt>
                <c:pt idx="85">
                  <c:v>7.4213715000000001E-3</c:v>
                </c:pt>
                <c:pt idx="86">
                  <c:v>1.1834145500000001E-2</c:v>
                </c:pt>
                <c:pt idx="87">
                  <c:v>1.8921317999999999E-2</c:v>
                </c:pt>
                <c:pt idx="88">
                  <c:v>2.6477305E-2</c:v>
                </c:pt>
                <c:pt idx="89">
                  <c:v>3.202228E-2</c:v>
                </c:pt>
                <c:pt idx="90">
                  <c:v>3.4423754000000001E-2</c:v>
                </c:pt>
                <c:pt idx="91">
                  <c:v>3.4436090000000003E-2</c:v>
                </c:pt>
                <c:pt idx="92">
                  <c:v>3.2351900000000003E-2</c:v>
                </c:pt>
                <c:pt idx="93">
                  <c:v>3.0462555999999998E-2</c:v>
                </c:pt>
                <c:pt idx="94">
                  <c:v>2.893221E-2</c:v>
                </c:pt>
                <c:pt idx="95">
                  <c:v>2.5889348E-2</c:v>
                </c:pt>
                <c:pt idx="96">
                  <c:v>2.4946412000000001E-2</c:v>
                </c:pt>
                <c:pt idx="97">
                  <c:v>2.4144601000000002E-2</c:v>
                </c:pt>
                <c:pt idx="98">
                  <c:v>2.2810214999999998E-2</c:v>
                </c:pt>
                <c:pt idx="99">
                  <c:v>2.1689449999999999E-2</c:v>
                </c:pt>
                <c:pt idx="100">
                  <c:v>2.2237440000000001E-2</c:v>
                </c:pt>
                <c:pt idx="101">
                  <c:v>2.257435E-2</c:v>
                </c:pt>
                <c:pt idx="102">
                  <c:v>2.2056254000000001E-2</c:v>
                </c:pt>
                <c:pt idx="103">
                  <c:v>2.2250399000000001E-2</c:v>
                </c:pt>
                <c:pt idx="104">
                  <c:v>2.2050373000000002E-2</c:v>
                </c:pt>
                <c:pt idx="105">
                  <c:v>2.1073532999999998E-2</c:v>
                </c:pt>
                <c:pt idx="106">
                  <c:v>1.9324332E-2</c:v>
                </c:pt>
                <c:pt idx="107">
                  <c:v>1.7122180000000001E-2</c:v>
                </c:pt>
                <c:pt idx="108">
                  <c:v>1.4037311E-2</c:v>
                </c:pt>
                <c:pt idx="109">
                  <c:v>1.0261067E-2</c:v>
                </c:pt>
                <c:pt idx="110">
                  <c:v>6.4029359999999997E-3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63DD-4CB1-9C97-D8D9D9F7FEFC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[5]Sheet1!$D$378:$DT$378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3.9527067000000001E-3</c:v>
                </c:pt>
                <c:pt idx="3">
                  <c:v>9.9950879999999992E-3</c:v>
                </c:pt>
                <c:pt idx="4">
                  <c:v>1.3032116E-2</c:v>
                </c:pt>
                <c:pt idx="5">
                  <c:v>1.4736334E-2</c:v>
                </c:pt>
                <c:pt idx="6">
                  <c:v>1.5942581000000001E-2</c:v>
                </c:pt>
                <c:pt idx="7">
                  <c:v>1.5095768000000001E-2</c:v>
                </c:pt>
                <c:pt idx="8">
                  <c:v>1.0620071999999999E-2</c:v>
                </c:pt>
                <c:pt idx="9">
                  <c:v>3.3243869999999998E-3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2.6562396000000001E-3</c:v>
                </c:pt>
                <c:pt idx="15">
                  <c:v>6.4918679999999996E-3</c:v>
                </c:pt>
                <c:pt idx="16">
                  <c:v>7.4701137000000003E-3</c:v>
                </c:pt>
                <c:pt idx="17">
                  <c:v>5.3327310000000003E-3</c:v>
                </c:pt>
                <c:pt idx="18">
                  <c:v>2.2179830000000002E-3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1.8533431E-3</c:v>
                </c:pt>
                <c:pt idx="23">
                  <c:v>4.4275790000000001E-3</c:v>
                </c:pt>
                <c:pt idx="24">
                  <c:v>7.8672310000000006E-3</c:v>
                </c:pt>
                <c:pt idx="25">
                  <c:v>1.0817716E-2</c:v>
                </c:pt>
                <c:pt idx="26">
                  <c:v>1.432225E-2</c:v>
                </c:pt>
                <c:pt idx="27">
                  <c:v>1.7076032000000001E-2</c:v>
                </c:pt>
                <c:pt idx="28">
                  <c:v>1.9698558000000001E-2</c:v>
                </c:pt>
                <c:pt idx="29">
                  <c:v>2.2160671999999999E-2</c:v>
                </c:pt>
                <c:pt idx="30">
                  <c:v>2.4313120000000001E-2</c:v>
                </c:pt>
                <c:pt idx="31">
                  <c:v>2.6495641E-2</c:v>
                </c:pt>
                <c:pt idx="32">
                  <c:v>2.9978299999999999E-2</c:v>
                </c:pt>
                <c:pt idx="33">
                  <c:v>3.6633180000000001E-2</c:v>
                </c:pt>
                <c:pt idx="34">
                  <c:v>4.6026256000000002E-2</c:v>
                </c:pt>
                <c:pt idx="35">
                  <c:v>5.6974629999999998E-2</c:v>
                </c:pt>
                <c:pt idx="36">
                  <c:v>6.6263849999999999E-2</c:v>
                </c:pt>
                <c:pt idx="37">
                  <c:v>7.1647695999999997E-2</c:v>
                </c:pt>
                <c:pt idx="38">
                  <c:v>7.2012419999999994E-2</c:v>
                </c:pt>
                <c:pt idx="39">
                  <c:v>6.8260029999999999E-2</c:v>
                </c:pt>
                <c:pt idx="40">
                  <c:v>6.0748730000000001E-2</c:v>
                </c:pt>
                <c:pt idx="41">
                  <c:v>5.1426906000000001E-2</c:v>
                </c:pt>
                <c:pt idx="42">
                  <c:v>4.1952956E-2</c:v>
                </c:pt>
                <c:pt idx="43">
                  <c:v>3.4452773999999999E-2</c:v>
                </c:pt>
                <c:pt idx="44">
                  <c:v>3.1728300000000001E-2</c:v>
                </c:pt>
                <c:pt idx="45">
                  <c:v>3.329174E-2</c:v>
                </c:pt>
                <c:pt idx="46">
                  <c:v>3.5998210000000003E-2</c:v>
                </c:pt>
                <c:pt idx="47">
                  <c:v>3.6720256999999999E-2</c:v>
                </c:pt>
                <c:pt idx="48">
                  <c:v>3.5155449999999998E-2</c:v>
                </c:pt>
                <c:pt idx="49">
                  <c:v>3.2719739999999997E-2</c:v>
                </c:pt>
                <c:pt idx="50">
                  <c:v>3.0104280000000001E-2</c:v>
                </c:pt>
                <c:pt idx="51">
                  <c:v>2.7895682000000002E-2</c:v>
                </c:pt>
                <c:pt idx="52">
                  <c:v>2.7953329999999998E-2</c:v>
                </c:pt>
                <c:pt idx="53">
                  <c:v>3.1617699999999999E-2</c:v>
                </c:pt>
                <c:pt idx="54">
                  <c:v>3.8746500000000003E-2</c:v>
                </c:pt>
                <c:pt idx="55">
                  <c:v>4.7871812999999999E-2</c:v>
                </c:pt>
                <c:pt idx="56">
                  <c:v>5.5569460000000001E-2</c:v>
                </c:pt>
                <c:pt idx="57">
                  <c:v>6.2428116999999998E-2</c:v>
                </c:pt>
                <c:pt idx="58">
                  <c:v>6.8495299999999995E-2</c:v>
                </c:pt>
                <c:pt idx="59">
                  <c:v>7.1685369999999998E-2</c:v>
                </c:pt>
                <c:pt idx="60">
                  <c:v>6.9439194999999995E-2</c:v>
                </c:pt>
                <c:pt idx="61">
                  <c:v>6.3695379999999996E-2</c:v>
                </c:pt>
                <c:pt idx="62">
                  <c:v>5.7895022999999997E-2</c:v>
                </c:pt>
                <c:pt idx="63">
                  <c:v>5.3282186000000002E-2</c:v>
                </c:pt>
                <c:pt idx="64">
                  <c:v>4.8461932999999999E-2</c:v>
                </c:pt>
                <c:pt idx="65">
                  <c:v>4.2490319999999998E-2</c:v>
                </c:pt>
                <c:pt idx="66">
                  <c:v>3.8980559999999997E-2</c:v>
                </c:pt>
                <c:pt idx="67">
                  <c:v>4.1292625999999999E-2</c:v>
                </c:pt>
                <c:pt idx="68">
                  <c:v>4.7670808000000002E-2</c:v>
                </c:pt>
                <c:pt idx="69">
                  <c:v>5.0597120000000002E-2</c:v>
                </c:pt>
                <c:pt idx="70">
                  <c:v>4.535057E-2</c:v>
                </c:pt>
                <c:pt idx="71">
                  <c:v>3.3073959999999999E-2</c:v>
                </c:pt>
                <c:pt idx="72">
                  <c:v>1.9422892000000001E-2</c:v>
                </c:pt>
                <c:pt idx="73">
                  <c:v>8.887921E-3</c:v>
                </c:pt>
                <c:pt idx="74">
                  <c:v>3.097818E-3</c:v>
                </c:pt>
                <c:pt idx="75">
                  <c:v>1.6114339999999999E-3</c:v>
                </c:pt>
                <c:pt idx="76">
                  <c:v>3.8539734999999999E-3</c:v>
                </c:pt>
                <c:pt idx="77">
                  <c:v>8.5560940000000002E-3</c:v>
                </c:pt>
                <c:pt idx="78">
                  <c:v>1.42694395E-2</c:v>
                </c:pt>
                <c:pt idx="79">
                  <c:v>1.9389382E-2</c:v>
                </c:pt>
                <c:pt idx="80">
                  <c:v>2.1957330000000001E-2</c:v>
                </c:pt>
                <c:pt idx="81">
                  <c:v>2.0970397000000002E-2</c:v>
                </c:pt>
                <c:pt idx="82">
                  <c:v>1.6672097E-2</c:v>
                </c:pt>
                <c:pt idx="83">
                  <c:v>1.1060517000000001E-2</c:v>
                </c:pt>
                <c:pt idx="84">
                  <c:v>6.8425459999999997E-3</c:v>
                </c:pt>
                <c:pt idx="85">
                  <c:v>6.428034E-3</c:v>
                </c:pt>
                <c:pt idx="86">
                  <c:v>1.0470673999999999E-2</c:v>
                </c:pt>
                <c:pt idx="87">
                  <c:v>1.7434413999999999E-2</c:v>
                </c:pt>
                <c:pt idx="88">
                  <c:v>2.5129417000000001E-2</c:v>
                </c:pt>
                <c:pt idx="89">
                  <c:v>3.1057158000000001E-2</c:v>
                </c:pt>
                <c:pt idx="90">
                  <c:v>3.3972777000000003E-2</c:v>
                </c:pt>
                <c:pt idx="91">
                  <c:v>3.4621529999999998E-2</c:v>
                </c:pt>
                <c:pt idx="92">
                  <c:v>3.312532E-2</c:v>
                </c:pt>
                <c:pt idx="93">
                  <c:v>3.1671215000000003E-2</c:v>
                </c:pt>
                <c:pt idx="94">
                  <c:v>3.0401629999999999E-2</c:v>
                </c:pt>
                <c:pt idx="95">
                  <c:v>2.7428358999999999E-2</c:v>
                </c:pt>
                <c:pt idx="96">
                  <c:v>2.6384173E-2</c:v>
                </c:pt>
                <c:pt idx="97">
                  <c:v>2.5419365999999999E-2</c:v>
                </c:pt>
                <c:pt idx="98">
                  <c:v>2.3908556000000001E-2</c:v>
                </c:pt>
                <c:pt idx="99">
                  <c:v>2.2619009999999998E-2</c:v>
                </c:pt>
                <c:pt idx="100">
                  <c:v>2.2967807999999999E-2</c:v>
                </c:pt>
                <c:pt idx="101">
                  <c:v>2.3170196000000001E-2</c:v>
                </c:pt>
                <c:pt idx="102">
                  <c:v>2.2490915E-2</c:v>
                </c:pt>
                <c:pt idx="103">
                  <c:v>2.2528402999999999E-2</c:v>
                </c:pt>
                <c:pt idx="104">
                  <c:v>2.2167616000000001E-2</c:v>
                </c:pt>
                <c:pt idx="105">
                  <c:v>2.1042762E-2</c:v>
                </c:pt>
                <c:pt idx="106">
                  <c:v>1.9143647999999999E-2</c:v>
                </c:pt>
                <c:pt idx="107">
                  <c:v>1.6781678000000001E-2</c:v>
                </c:pt>
                <c:pt idx="108">
                  <c:v>1.3527325E-2</c:v>
                </c:pt>
                <c:pt idx="109">
                  <c:v>9.5657699999999995E-3</c:v>
                </c:pt>
                <c:pt idx="110">
                  <c:v>5.5049052000000001E-3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63DD-4CB1-9C97-D8D9D9F7FEFC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[5]Sheet1!$D$379:$DT$379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4.5055939999999999E-3</c:v>
                </c:pt>
                <c:pt idx="3">
                  <c:v>1.0659127500000001E-2</c:v>
                </c:pt>
                <c:pt idx="4">
                  <c:v>1.3554666E-2</c:v>
                </c:pt>
                <c:pt idx="5">
                  <c:v>1.5032758E-2</c:v>
                </c:pt>
                <c:pt idx="6">
                  <c:v>1.6041249E-2</c:v>
                </c:pt>
                <c:pt idx="7">
                  <c:v>1.5054109499999999E-2</c:v>
                </c:pt>
                <c:pt idx="8">
                  <c:v>1.0558961E-2</c:v>
                </c:pt>
                <c:pt idx="9">
                  <c:v>3.3384935999999999E-3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2.7063012E-3</c:v>
                </c:pt>
                <c:pt idx="15">
                  <c:v>6.5055694000000002E-3</c:v>
                </c:pt>
                <c:pt idx="16">
                  <c:v>7.4047619999999996E-3</c:v>
                </c:pt>
                <c:pt idx="17">
                  <c:v>5.2473014000000004E-3</c:v>
                </c:pt>
                <c:pt idx="18">
                  <c:v>2.1671753E-3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2.3378566999999999E-3</c:v>
                </c:pt>
                <c:pt idx="23">
                  <c:v>5.1379614000000001E-3</c:v>
                </c:pt>
                <c:pt idx="24">
                  <c:v>8.6893230000000005E-3</c:v>
                </c:pt>
                <c:pt idx="25">
                  <c:v>1.1558593000000001E-2</c:v>
                </c:pt>
                <c:pt idx="26">
                  <c:v>1.4882256E-2</c:v>
                </c:pt>
                <c:pt idx="27">
                  <c:v>1.7451739000000001E-2</c:v>
                </c:pt>
                <c:pt idx="28">
                  <c:v>1.9957078999999999E-2</c:v>
                </c:pt>
                <c:pt idx="29">
                  <c:v>2.2285597000000001E-2</c:v>
                </c:pt>
                <c:pt idx="30">
                  <c:v>2.4307059999999998E-2</c:v>
                </c:pt>
                <c:pt idx="31">
                  <c:v>2.634682E-2</c:v>
                </c:pt>
                <c:pt idx="32">
                  <c:v>2.9754315999999999E-2</c:v>
                </c:pt>
                <c:pt idx="33">
                  <c:v>3.6363373999999997E-2</c:v>
                </c:pt>
                <c:pt idx="34">
                  <c:v>4.5763034000000001E-2</c:v>
                </c:pt>
                <c:pt idx="35">
                  <c:v>5.6740467000000003E-2</c:v>
                </c:pt>
                <c:pt idx="36">
                  <c:v>6.6134250000000006E-2</c:v>
                </c:pt>
                <c:pt idx="37">
                  <c:v>7.1675665999999999E-2</c:v>
                </c:pt>
                <c:pt idx="38">
                  <c:v>7.2193809999999997E-2</c:v>
                </c:pt>
                <c:pt idx="39">
                  <c:v>6.8523585999999997E-2</c:v>
                </c:pt>
                <c:pt idx="40">
                  <c:v>6.0980026E-2</c:v>
                </c:pt>
                <c:pt idx="41">
                  <c:v>5.1613722000000001E-2</c:v>
                </c:pt>
                <c:pt idx="42">
                  <c:v>4.2083453E-2</c:v>
                </c:pt>
                <c:pt idx="43">
                  <c:v>3.4565102E-2</c:v>
                </c:pt>
                <c:pt idx="44">
                  <c:v>3.1873796000000003E-2</c:v>
                </c:pt>
                <c:pt idx="45">
                  <c:v>3.3550969999999999E-2</c:v>
                </c:pt>
                <c:pt idx="46">
                  <c:v>3.6381471999999998E-2</c:v>
                </c:pt>
                <c:pt idx="47">
                  <c:v>3.7155903999999997E-2</c:v>
                </c:pt>
                <c:pt idx="48">
                  <c:v>3.5534403999999999E-2</c:v>
                </c:pt>
                <c:pt idx="49">
                  <c:v>3.2952078000000003E-2</c:v>
                </c:pt>
                <c:pt idx="50">
                  <c:v>3.0194813000000001E-2</c:v>
                </c:pt>
                <c:pt idx="51">
                  <c:v>2.7917363000000001E-2</c:v>
                </c:pt>
                <c:pt idx="52">
                  <c:v>2.8037801000000001E-2</c:v>
                </c:pt>
                <c:pt idx="53">
                  <c:v>3.1906903E-2</c:v>
                </c:pt>
                <c:pt idx="54">
                  <c:v>3.9305273000000002E-2</c:v>
                </c:pt>
                <c:pt idx="55">
                  <c:v>4.8631920000000002E-2</c:v>
                </c:pt>
                <c:pt idx="56">
                  <c:v>5.6366186999999998E-2</c:v>
                </c:pt>
                <c:pt idx="57">
                  <c:v>6.3084810000000005E-2</c:v>
                </c:pt>
                <c:pt idx="58">
                  <c:v>6.8926470000000004E-2</c:v>
                </c:pt>
                <c:pt idx="59">
                  <c:v>7.1840130000000002E-2</c:v>
                </c:pt>
                <c:pt idx="60">
                  <c:v>6.9325629999999999E-2</c:v>
                </c:pt>
                <c:pt idx="61">
                  <c:v>6.3292210000000002E-2</c:v>
                </c:pt>
                <c:pt idx="62">
                  <c:v>5.7234210000000001E-2</c:v>
                </c:pt>
                <c:pt idx="63">
                  <c:v>5.2452989999999998E-2</c:v>
                </c:pt>
                <c:pt idx="64">
                  <c:v>4.7661763000000003E-2</c:v>
                </c:pt>
                <c:pt idx="65">
                  <c:v>4.1931424000000002E-2</c:v>
                </c:pt>
                <c:pt idx="66">
                  <c:v>3.875377E-2</c:v>
                </c:pt>
                <c:pt idx="67">
                  <c:v>4.1277003E-2</c:v>
                </c:pt>
                <c:pt idx="68">
                  <c:v>4.7673024000000001E-2</c:v>
                </c:pt>
                <c:pt idx="69">
                  <c:v>5.0550070000000003E-2</c:v>
                </c:pt>
                <c:pt idx="70">
                  <c:v>4.5381270000000001E-2</c:v>
                </c:pt>
                <c:pt idx="71">
                  <c:v>3.331742E-2</c:v>
                </c:pt>
                <c:pt idx="72">
                  <c:v>1.985381E-2</c:v>
                </c:pt>
                <c:pt idx="73">
                  <c:v>9.3213959999999992E-3</c:v>
                </c:pt>
                <c:pt idx="74">
                  <c:v>3.3324747E-3</c:v>
                </c:pt>
                <c:pt idx="75">
                  <c:v>1.5522044999999999E-3</c:v>
                </c:pt>
                <c:pt idx="76">
                  <c:v>3.5354649000000002E-3</c:v>
                </c:pt>
                <c:pt idx="77">
                  <c:v>8.1124140000000001E-3</c:v>
                </c:pt>
                <c:pt idx="78">
                  <c:v>1.3880551E-2</c:v>
                </c:pt>
                <c:pt idx="79">
                  <c:v>1.9162219000000001E-2</c:v>
                </c:pt>
                <c:pt idx="80">
                  <c:v>2.187673E-2</c:v>
                </c:pt>
                <c:pt idx="81">
                  <c:v>2.0955529000000001E-2</c:v>
                </c:pt>
                <c:pt idx="82">
                  <c:v>1.6694646E-2</c:v>
                </c:pt>
                <c:pt idx="83">
                  <c:v>1.1192274E-2</c:v>
                </c:pt>
                <c:pt idx="84">
                  <c:v>7.1757710000000001E-3</c:v>
                </c:pt>
                <c:pt idx="85">
                  <c:v>6.9731734999999998E-3</c:v>
                </c:pt>
                <c:pt idx="86">
                  <c:v>1.1142055999999999E-2</c:v>
                </c:pt>
                <c:pt idx="87">
                  <c:v>1.8105412000000001E-2</c:v>
                </c:pt>
                <c:pt idx="88">
                  <c:v>2.5692831999999999E-2</c:v>
                </c:pt>
                <c:pt idx="89">
                  <c:v>3.1463680000000001E-2</c:v>
                </c:pt>
                <c:pt idx="90">
                  <c:v>3.4199446000000001E-2</c:v>
                </c:pt>
                <c:pt idx="91">
                  <c:v>3.4644816000000002E-2</c:v>
                </c:pt>
                <c:pt idx="92">
                  <c:v>3.292511E-2</c:v>
                </c:pt>
                <c:pt idx="93">
                  <c:v>3.1254046000000001E-2</c:v>
                </c:pt>
                <c:pt idx="94">
                  <c:v>2.9805544999999999E-2</c:v>
                </c:pt>
                <c:pt idx="95">
                  <c:v>2.6721258000000001E-2</c:v>
                </c:pt>
                <c:pt idx="96">
                  <c:v>2.5644925999999998E-2</c:v>
                </c:pt>
                <c:pt idx="97">
                  <c:v>2.4689441999999999E-2</c:v>
                </c:pt>
                <c:pt idx="98">
                  <c:v>2.3231353999999999E-2</c:v>
                </c:pt>
                <c:pt idx="99">
                  <c:v>2.2032217999999999E-2</c:v>
                </c:pt>
                <c:pt idx="100">
                  <c:v>2.2521175000000001E-2</c:v>
                </c:pt>
                <c:pt idx="101">
                  <c:v>2.2897026000000001E-2</c:v>
                </c:pt>
                <c:pt idx="102">
                  <c:v>2.2350023E-2</c:v>
                </c:pt>
                <c:pt idx="103">
                  <c:v>2.2514202000000001E-2</c:v>
                </c:pt>
                <c:pt idx="104">
                  <c:v>2.2272665000000001E-2</c:v>
                </c:pt>
                <c:pt idx="105">
                  <c:v>2.1247733000000001E-2</c:v>
                </c:pt>
                <c:pt idx="106">
                  <c:v>1.9435178000000001E-2</c:v>
                </c:pt>
                <c:pt idx="107">
                  <c:v>1.7155786999999999E-2</c:v>
                </c:pt>
                <c:pt idx="108">
                  <c:v>1.3969237000000001E-2</c:v>
                </c:pt>
                <c:pt idx="109">
                  <c:v>1.007125E-2</c:v>
                </c:pt>
                <c:pt idx="110">
                  <c:v>6.0813552999999998E-3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63DD-4CB1-9C97-D8D9D9F7FEFC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[5]Sheet1!$D$380:$DT$380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4.4055763000000001E-3</c:v>
                </c:pt>
                <c:pt idx="3">
                  <c:v>1.0081948E-2</c:v>
                </c:pt>
                <c:pt idx="4">
                  <c:v>1.26922745E-2</c:v>
                </c:pt>
                <c:pt idx="5">
                  <c:v>1.4144640999999999E-2</c:v>
                </c:pt>
                <c:pt idx="6">
                  <c:v>1.5404974E-2</c:v>
                </c:pt>
                <c:pt idx="7">
                  <c:v>1.4853E-2</c:v>
                </c:pt>
                <c:pt idx="8">
                  <c:v>1.0709226000000001E-2</c:v>
                </c:pt>
                <c:pt idx="9">
                  <c:v>3.6045432000000001E-3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2.5131200000000002E-3</c:v>
                </c:pt>
                <c:pt idx="15">
                  <c:v>6.5231610000000004E-3</c:v>
                </c:pt>
                <c:pt idx="16">
                  <c:v>7.6989125999999998E-3</c:v>
                </c:pt>
                <c:pt idx="17">
                  <c:v>5.6960539999999999E-3</c:v>
                </c:pt>
                <c:pt idx="18">
                  <c:v>2.5939193999999998E-3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1.7533504E-3</c:v>
                </c:pt>
                <c:pt idx="23">
                  <c:v>4.2587010000000002E-3</c:v>
                </c:pt>
                <c:pt idx="24">
                  <c:v>7.6269479999999997E-3</c:v>
                </c:pt>
                <c:pt idx="25">
                  <c:v>1.0494308000000001E-2</c:v>
                </c:pt>
                <c:pt idx="26">
                  <c:v>1.3966798000000001E-2</c:v>
                </c:pt>
                <c:pt idx="27">
                  <c:v>1.6827252000000001E-2</c:v>
                </c:pt>
                <c:pt idx="28">
                  <c:v>1.9617052999999999E-2</c:v>
                </c:pt>
                <c:pt idx="29">
                  <c:v>2.2201544E-2</c:v>
                </c:pt>
                <c:pt idx="30">
                  <c:v>2.4401419000000001E-2</c:v>
                </c:pt>
                <c:pt idx="31">
                  <c:v>2.6574561E-2</c:v>
                </c:pt>
                <c:pt idx="32">
                  <c:v>3.003991E-2</c:v>
                </c:pt>
                <c:pt idx="33">
                  <c:v>3.6717229999999997E-2</c:v>
                </c:pt>
                <c:pt idx="34">
                  <c:v>4.6138782000000003E-2</c:v>
                </c:pt>
                <c:pt idx="35">
                  <c:v>5.7068884E-2</c:v>
                </c:pt>
                <c:pt idx="36">
                  <c:v>6.6296234999999995E-2</c:v>
                </c:pt>
                <c:pt idx="37">
                  <c:v>7.1586289999999997E-2</c:v>
                </c:pt>
                <c:pt idx="38">
                  <c:v>7.1916125999999997E-2</c:v>
                </c:pt>
                <c:pt idx="39">
                  <c:v>6.8204340000000002E-2</c:v>
                </c:pt>
                <c:pt idx="40">
                  <c:v>6.0758847999999997E-2</c:v>
                </c:pt>
                <c:pt idx="41">
                  <c:v>5.1491956999999998E-2</c:v>
                </c:pt>
                <c:pt idx="42">
                  <c:v>4.1986576999999997E-2</c:v>
                </c:pt>
                <c:pt idx="43">
                  <c:v>3.4424940000000001E-2</c:v>
                </c:pt>
                <c:pt idx="44">
                  <c:v>3.1664807000000003E-2</c:v>
                </c:pt>
                <c:pt idx="45">
                  <c:v>3.3259716000000002E-2</c:v>
                </c:pt>
                <c:pt idx="46">
                  <c:v>3.6016498000000001E-2</c:v>
                </c:pt>
                <c:pt idx="47">
                  <c:v>3.6759853000000002E-2</c:v>
                </c:pt>
                <c:pt idx="48">
                  <c:v>3.5193785999999998E-2</c:v>
                </c:pt>
                <c:pt idx="49">
                  <c:v>3.2715019999999997E-2</c:v>
                </c:pt>
                <c:pt idx="50">
                  <c:v>3.0062380999999999E-2</c:v>
                </c:pt>
                <c:pt idx="51">
                  <c:v>2.7865253E-2</c:v>
                </c:pt>
                <c:pt idx="52">
                  <c:v>2.7991818000000002E-2</c:v>
                </c:pt>
                <c:pt idx="53">
                  <c:v>3.1726200000000003E-2</c:v>
                </c:pt>
                <c:pt idx="54">
                  <c:v>3.8854646999999999E-2</c:v>
                </c:pt>
                <c:pt idx="55">
                  <c:v>4.788212E-2</c:v>
                </c:pt>
                <c:pt idx="56">
                  <c:v>5.5439311999999998E-2</c:v>
                </c:pt>
                <c:pt idx="57">
                  <c:v>6.2152701999999997E-2</c:v>
                </c:pt>
                <c:pt idx="58">
                  <c:v>6.8143099999999998E-2</c:v>
                </c:pt>
                <c:pt idx="59">
                  <c:v>7.1368589999999996E-2</c:v>
                </c:pt>
                <c:pt idx="60">
                  <c:v>6.9272169999999994E-2</c:v>
                </c:pt>
                <c:pt idx="61">
                  <c:v>6.3688170000000002E-2</c:v>
                </c:pt>
                <c:pt idx="62">
                  <c:v>5.7955003999999997E-2</c:v>
                </c:pt>
                <c:pt idx="63">
                  <c:v>5.3318089999999999E-2</c:v>
                </c:pt>
                <c:pt idx="64">
                  <c:v>4.8447153999999999E-2</c:v>
                </c:pt>
                <c:pt idx="65">
                  <c:v>4.2464200000000001E-2</c:v>
                </c:pt>
                <c:pt idx="66">
                  <c:v>3.8963480000000002E-2</c:v>
                </c:pt>
                <c:pt idx="67">
                  <c:v>4.131808E-2</c:v>
                </c:pt>
                <c:pt idx="68">
                  <c:v>4.7805502999999999E-2</c:v>
                </c:pt>
                <c:pt idx="69">
                  <c:v>5.0932363000000001E-2</c:v>
                </c:pt>
                <c:pt idx="70">
                  <c:v>4.5866490000000003E-2</c:v>
                </c:pt>
                <c:pt idx="71">
                  <c:v>3.3567510000000002E-2</c:v>
                </c:pt>
                <c:pt idx="72">
                  <c:v>1.9621544000000001E-2</c:v>
                </c:pt>
                <c:pt idx="73">
                  <c:v>8.6437409999999999E-3</c:v>
                </c:pt>
                <c:pt idx="74">
                  <c:v>2.5335834E-3</c:v>
                </c:pt>
                <c:pt idx="75">
                  <c:v>1.0226085000000001E-3</c:v>
                </c:pt>
                <c:pt idx="76">
                  <c:v>3.4877858E-3</c:v>
                </c:pt>
                <c:pt idx="77">
                  <c:v>8.4608280000000001E-3</c:v>
                </c:pt>
                <c:pt idx="78">
                  <c:v>1.4345033E-2</c:v>
                </c:pt>
                <c:pt idx="79">
                  <c:v>1.9526709E-2</c:v>
                </c:pt>
                <c:pt idx="80">
                  <c:v>2.2118531E-2</c:v>
                </c:pt>
                <c:pt idx="81">
                  <c:v>2.1182342E-2</c:v>
                </c:pt>
                <c:pt idx="82">
                  <c:v>1.6958790000000001E-2</c:v>
                </c:pt>
                <c:pt idx="83">
                  <c:v>1.1386102E-2</c:v>
                </c:pt>
                <c:pt idx="84">
                  <c:v>7.0962105000000001E-3</c:v>
                </c:pt>
                <c:pt idx="85">
                  <c:v>6.4819073E-3</c:v>
                </c:pt>
                <c:pt idx="86">
                  <c:v>1.0255558E-2</c:v>
                </c:pt>
                <c:pt idx="87">
                  <c:v>1.6985076000000002E-2</c:v>
                </c:pt>
                <c:pt idx="88">
                  <c:v>2.4567685999999998E-2</c:v>
                </c:pt>
                <c:pt idx="89">
                  <c:v>3.0550885999999999E-2</c:v>
                </c:pt>
                <c:pt idx="90">
                  <c:v>3.3645823999999998E-2</c:v>
                </c:pt>
                <c:pt idx="91">
                  <c:v>3.4543509999999999E-2</c:v>
                </c:pt>
                <c:pt idx="92">
                  <c:v>3.3251427E-2</c:v>
                </c:pt>
                <c:pt idx="93">
                  <c:v>3.1927086E-2</c:v>
                </c:pt>
                <c:pt idx="94">
                  <c:v>3.0714074000000001E-2</c:v>
                </c:pt>
                <c:pt idx="95">
                  <c:v>2.7722404999999999E-2</c:v>
                </c:pt>
                <c:pt idx="96">
                  <c:v>2.6616652000000001E-2</c:v>
                </c:pt>
                <c:pt idx="97">
                  <c:v>2.5583142E-2</c:v>
                </c:pt>
                <c:pt idx="98">
                  <c:v>2.4014234999999998E-2</c:v>
                </c:pt>
                <c:pt idx="99">
                  <c:v>2.2685032000000001E-2</c:v>
                </c:pt>
                <c:pt idx="100">
                  <c:v>2.3009384000000001E-2</c:v>
                </c:pt>
                <c:pt idx="101">
                  <c:v>2.3244197000000001E-2</c:v>
                </c:pt>
                <c:pt idx="102">
                  <c:v>2.2558872000000001E-2</c:v>
                </c:pt>
                <c:pt idx="103">
                  <c:v>2.2601046E-2</c:v>
                </c:pt>
                <c:pt idx="104">
                  <c:v>2.224901E-2</c:v>
                </c:pt>
                <c:pt idx="105">
                  <c:v>2.1136615000000001E-2</c:v>
                </c:pt>
                <c:pt idx="106">
                  <c:v>1.9247863E-2</c:v>
                </c:pt>
                <c:pt idx="107">
                  <c:v>1.6885088999999999E-2</c:v>
                </c:pt>
                <c:pt idx="108">
                  <c:v>1.3626408E-2</c:v>
                </c:pt>
                <c:pt idx="109">
                  <c:v>9.6478659999999997E-3</c:v>
                </c:pt>
                <c:pt idx="110">
                  <c:v>5.5586873000000002E-3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63DD-4CB1-9C97-D8D9D9F7FEFC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[5]Sheet1!$D$381:$DT$381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4.0449044000000003E-3</c:v>
                </c:pt>
                <c:pt idx="3">
                  <c:v>1.0332347E-2</c:v>
                </c:pt>
                <c:pt idx="4">
                  <c:v>1.3344887999999999E-2</c:v>
                </c:pt>
                <c:pt idx="5">
                  <c:v>1.4943263E-2</c:v>
                </c:pt>
                <c:pt idx="6">
                  <c:v>1.6009738999999999E-2</c:v>
                </c:pt>
                <c:pt idx="7">
                  <c:v>1.5077185999999999E-2</c:v>
                </c:pt>
                <c:pt idx="8">
                  <c:v>1.0544174E-2</c:v>
                </c:pt>
                <c:pt idx="9">
                  <c:v>3.2479782E-3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2.7329389000000002E-3</c:v>
                </c:pt>
                <c:pt idx="15">
                  <c:v>6.5813414000000002E-3</c:v>
                </c:pt>
                <c:pt idx="16">
                  <c:v>7.5549613999999999E-3</c:v>
                </c:pt>
                <c:pt idx="17">
                  <c:v>5.4542758E-3</c:v>
                </c:pt>
                <c:pt idx="18">
                  <c:v>2.4027639999999999E-3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2.1818992999999998E-3</c:v>
                </c:pt>
                <c:pt idx="23">
                  <c:v>4.8207110000000001E-3</c:v>
                </c:pt>
                <c:pt idx="24">
                  <c:v>8.3095159999999994E-3</c:v>
                </c:pt>
                <c:pt idx="25">
                  <c:v>1.1291414E-2</c:v>
                </c:pt>
                <c:pt idx="26">
                  <c:v>1.48074E-2</c:v>
                </c:pt>
                <c:pt idx="27">
                  <c:v>1.7562044999999998E-2</c:v>
                </c:pt>
                <c:pt idx="28">
                  <c:v>2.0161152000000002E-2</c:v>
                </c:pt>
                <c:pt idx="29">
                  <c:v>2.2493876999999999E-2</c:v>
                </c:pt>
                <c:pt idx="30">
                  <c:v>2.4500653000000001E-2</c:v>
                </c:pt>
                <c:pt idx="31">
                  <c:v>2.6559678999999999E-2</c:v>
                </c:pt>
                <c:pt idx="32">
                  <c:v>2.9981276000000001E-2</c:v>
                </c:pt>
                <c:pt idx="33">
                  <c:v>3.6568759999999999E-2</c:v>
                </c:pt>
                <c:pt idx="34">
                  <c:v>4.5868396999999998E-2</c:v>
                </c:pt>
                <c:pt idx="35">
                  <c:v>5.6741423999999999E-2</c:v>
                </c:pt>
                <c:pt idx="36">
                  <c:v>6.6075679999999998E-2</c:v>
                </c:pt>
                <c:pt idx="37">
                  <c:v>7.1647260000000004E-2</c:v>
                </c:pt>
                <c:pt idx="38">
                  <c:v>7.2275400000000004E-2</c:v>
                </c:pt>
                <c:pt idx="39">
                  <c:v>6.8713516000000002E-2</c:v>
                </c:pt>
                <c:pt idx="40">
                  <c:v>6.1245500000000001E-2</c:v>
                </c:pt>
                <c:pt idx="41">
                  <c:v>5.1931072000000002E-2</c:v>
                </c:pt>
                <c:pt idx="42">
                  <c:v>4.2428399999999998E-2</c:v>
                </c:pt>
                <c:pt idx="43">
                  <c:v>3.4914239999999999E-2</c:v>
                </c:pt>
                <c:pt idx="44">
                  <c:v>3.2152710000000001E-2</c:v>
                </c:pt>
                <c:pt idx="45">
                  <c:v>3.3665325000000003E-2</c:v>
                </c:pt>
                <c:pt idx="46">
                  <c:v>3.6288235000000002E-2</c:v>
                </c:pt>
                <c:pt idx="47">
                  <c:v>3.6882440000000002E-2</c:v>
                </c:pt>
                <c:pt idx="48">
                  <c:v>3.5188240000000003E-2</c:v>
                </c:pt>
                <c:pt idx="49">
                  <c:v>3.2637957000000002E-2</c:v>
                </c:pt>
                <c:pt idx="50">
                  <c:v>2.999835E-2</c:v>
                </c:pt>
                <c:pt idx="51">
                  <c:v>2.786694E-2</c:v>
                </c:pt>
                <c:pt idx="52">
                  <c:v>2.8112879E-2</c:v>
                </c:pt>
                <c:pt idx="53">
                  <c:v>3.2038524999999998E-2</c:v>
                </c:pt>
                <c:pt idx="54">
                  <c:v>3.9443802E-2</c:v>
                </c:pt>
                <c:pt idx="55">
                  <c:v>4.8727754999999998E-2</c:v>
                </c:pt>
                <c:pt idx="56">
                  <c:v>5.6390595000000002E-2</c:v>
                </c:pt>
                <c:pt idx="57">
                  <c:v>6.3045143999999997E-2</c:v>
                </c:pt>
                <c:pt idx="58">
                  <c:v>6.8852335000000001E-2</c:v>
                </c:pt>
                <c:pt idx="59">
                  <c:v>7.1770650000000005E-2</c:v>
                </c:pt>
                <c:pt idx="60">
                  <c:v>6.9268905000000006E-2</c:v>
                </c:pt>
                <c:pt idx="61">
                  <c:v>6.3256179999999995E-2</c:v>
                </c:pt>
                <c:pt idx="62">
                  <c:v>5.7255130000000001E-2</c:v>
                </c:pt>
                <c:pt idx="63">
                  <c:v>5.2590135000000003E-2</c:v>
                </c:pt>
                <c:pt idx="64">
                  <c:v>4.7914541999999997E-2</c:v>
                </c:pt>
                <c:pt idx="65">
                  <c:v>4.2176772000000001E-2</c:v>
                </c:pt>
                <c:pt idx="66">
                  <c:v>3.882969E-2</c:v>
                </c:pt>
                <c:pt idx="67">
                  <c:v>4.1124710000000002E-2</c:v>
                </c:pt>
                <c:pt idx="68">
                  <c:v>4.7376203999999998E-2</c:v>
                </c:pt>
                <c:pt idx="69">
                  <c:v>5.0233890000000003E-2</c:v>
                </c:pt>
                <c:pt idx="70">
                  <c:v>4.5119394E-2</c:v>
                </c:pt>
                <c:pt idx="71">
                  <c:v>3.3126555000000002E-2</c:v>
                </c:pt>
                <c:pt idx="72">
                  <c:v>1.9724709999999999E-2</c:v>
                </c:pt>
                <c:pt idx="73">
                  <c:v>9.2395289999999998E-3</c:v>
                </c:pt>
                <c:pt idx="74">
                  <c:v>3.2866436999999999E-3</c:v>
                </c:pt>
                <c:pt idx="75">
                  <c:v>1.5615753E-3</c:v>
                </c:pt>
                <c:pt idx="76">
                  <c:v>3.6327949999999999E-3</c:v>
                </c:pt>
                <c:pt idx="77">
                  <c:v>8.2868600000000001E-3</c:v>
                </c:pt>
                <c:pt idx="78">
                  <c:v>1.4033665000000001E-2</c:v>
                </c:pt>
                <c:pt idx="79">
                  <c:v>1.9192358E-2</c:v>
                </c:pt>
                <c:pt idx="80">
                  <c:v>2.1766529999999999E-2</c:v>
                </c:pt>
                <c:pt idx="81">
                  <c:v>2.0797995999999999E-2</c:v>
                </c:pt>
                <c:pt idx="82">
                  <c:v>1.6601276000000002E-2</c:v>
                </c:pt>
                <c:pt idx="83">
                  <c:v>1.1196017000000001E-2</c:v>
                </c:pt>
                <c:pt idx="84">
                  <c:v>7.2259166999999996E-3</c:v>
                </c:pt>
                <c:pt idx="85">
                  <c:v>7.0149239999999996E-3</c:v>
                </c:pt>
                <c:pt idx="86">
                  <c:v>1.1147592E-2</c:v>
                </c:pt>
                <c:pt idx="87">
                  <c:v>1.8083361999999999E-2</c:v>
                </c:pt>
                <c:pt idx="88">
                  <c:v>2.5649519999999999E-2</c:v>
                </c:pt>
                <c:pt idx="89">
                  <c:v>3.1357594000000003E-2</c:v>
                </c:pt>
                <c:pt idx="90">
                  <c:v>3.4040529999999999E-2</c:v>
                </c:pt>
                <c:pt idx="91">
                  <c:v>3.4413446E-2</c:v>
                </c:pt>
                <c:pt idx="92">
                  <c:v>3.2661660000000002E-2</c:v>
                </c:pt>
                <c:pt idx="93">
                  <c:v>3.1009710999999999E-2</c:v>
                </c:pt>
                <c:pt idx="94">
                  <c:v>2.9624016999999999E-2</c:v>
                </c:pt>
                <c:pt idx="95">
                  <c:v>2.6629709000000001E-2</c:v>
                </c:pt>
                <c:pt idx="96">
                  <c:v>2.5660496000000001E-2</c:v>
                </c:pt>
                <c:pt idx="97">
                  <c:v>2.4805048E-2</c:v>
                </c:pt>
                <c:pt idx="98">
                  <c:v>2.340975E-2</c:v>
                </c:pt>
                <c:pt idx="99">
                  <c:v>2.22277E-2</c:v>
                </c:pt>
                <c:pt idx="100">
                  <c:v>2.2690801E-2</c:v>
                </c:pt>
                <c:pt idx="101">
                  <c:v>2.2974583999999999E-2</c:v>
                </c:pt>
                <c:pt idx="102">
                  <c:v>2.236896E-2</c:v>
                </c:pt>
                <c:pt idx="103">
                  <c:v>2.2474924E-2</c:v>
                </c:pt>
                <c:pt idx="104">
                  <c:v>2.2182224E-2</c:v>
                </c:pt>
                <c:pt idx="105">
                  <c:v>2.1119145999999998E-2</c:v>
                </c:pt>
                <c:pt idx="106">
                  <c:v>1.9280959E-2</c:v>
                </c:pt>
                <c:pt idx="107">
                  <c:v>1.6983373E-2</c:v>
                </c:pt>
                <c:pt idx="108">
                  <c:v>1.3793399E-2</c:v>
                </c:pt>
                <c:pt idx="109">
                  <c:v>9.9017399999999992E-3</c:v>
                </c:pt>
                <c:pt idx="110">
                  <c:v>5.9173283999999996E-3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63DD-4CB1-9C97-D8D9D9F7FE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799561472"/>
        <c:axId val="799569632"/>
      </c:lineChart>
      <c:catAx>
        <c:axId val="7995614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9632"/>
        <c:crosses val="autoZero"/>
        <c:auto val="1"/>
        <c:lblAlgn val="ctr"/>
        <c:lblOffset val="100"/>
        <c:noMultiLvlLbl val="0"/>
      </c:catAx>
      <c:valAx>
        <c:axId val="799569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1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MWPPG103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[5]Sheet1!$D$382:$DT$382</c:f>
              <c:numCache>
                <c:formatCode>General</c:formatCode>
                <c:ptCount val="121"/>
                <c:pt idx="0">
                  <c:v>2.1273068000000001E-3</c:v>
                </c:pt>
                <c:pt idx="1">
                  <c:v>1.25E-4</c:v>
                </c:pt>
                <c:pt idx="2">
                  <c:v>9.810000000000001E-4</c:v>
                </c:pt>
                <c:pt idx="3">
                  <c:v>1.1764376E-3</c:v>
                </c:pt>
                <c:pt idx="4">
                  <c:v>1.8318505000000001E-3</c:v>
                </c:pt>
                <c:pt idx="5">
                  <c:v>3.1447533999999998E-3</c:v>
                </c:pt>
                <c:pt idx="6">
                  <c:v>5.0422319999999998E-3</c:v>
                </c:pt>
                <c:pt idx="7">
                  <c:v>7.1813190000000002E-3</c:v>
                </c:pt>
                <c:pt idx="8">
                  <c:v>7.1479211999999999E-3</c:v>
                </c:pt>
                <c:pt idx="9">
                  <c:v>3.8784202000000001E-3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6.29E-4</c:v>
                </c:pt>
                <c:pt idx="15">
                  <c:v>7.5306210000000004E-3</c:v>
                </c:pt>
                <c:pt idx="16">
                  <c:v>1.3171195E-2</c:v>
                </c:pt>
                <c:pt idx="17">
                  <c:v>1.3661367000000001E-2</c:v>
                </c:pt>
                <c:pt idx="18">
                  <c:v>9.0367680000000006E-3</c:v>
                </c:pt>
                <c:pt idx="19">
                  <c:v>8.2700000000000004E-4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3.9574155000000003E-3</c:v>
                </c:pt>
                <c:pt idx="27">
                  <c:v>1.0424443E-2</c:v>
                </c:pt>
                <c:pt idx="28">
                  <c:v>1.5312648999999999E-2</c:v>
                </c:pt>
                <c:pt idx="29">
                  <c:v>1.8249919999999999E-2</c:v>
                </c:pt>
                <c:pt idx="30">
                  <c:v>2.0953763E-2</c:v>
                </c:pt>
                <c:pt idx="31">
                  <c:v>2.3374140000000002E-2</c:v>
                </c:pt>
                <c:pt idx="32">
                  <c:v>2.4682877999999998E-2</c:v>
                </c:pt>
                <c:pt idx="33">
                  <c:v>2.6751732E-2</c:v>
                </c:pt>
                <c:pt idx="34">
                  <c:v>2.9306345000000001E-2</c:v>
                </c:pt>
                <c:pt idx="35">
                  <c:v>3.1838606999999998E-2</c:v>
                </c:pt>
                <c:pt idx="36">
                  <c:v>3.2414520000000002E-2</c:v>
                </c:pt>
                <c:pt idx="37">
                  <c:v>2.9898299999999999E-2</c:v>
                </c:pt>
                <c:pt idx="38">
                  <c:v>2.5320813000000001E-2</c:v>
                </c:pt>
                <c:pt idx="39">
                  <c:v>2.0247804000000001E-2</c:v>
                </c:pt>
                <c:pt idx="40">
                  <c:v>1.4933706E-2</c:v>
                </c:pt>
                <c:pt idx="41">
                  <c:v>1.0844454E-2</c:v>
                </c:pt>
                <c:pt idx="42">
                  <c:v>8.1914569999999992E-3</c:v>
                </c:pt>
                <c:pt idx="43">
                  <c:v>9.4964850000000007E-3</c:v>
                </c:pt>
                <c:pt idx="44">
                  <c:v>1.5756091E-2</c:v>
                </c:pt>
                <c:pt idx="45">
                  <c:v>2.4408322E-2</c:v>
                </c:pt>
                <c:pt idx="46">
                  <c:v>3.1365693E-2</c:v>
                </c:pt>
                <c:pt idx="47">
                  <c:v>3.4183829999999998E-2</c:v>
                </c:pt>
                <c:pt idx="48">
                  <c:v>3.3812995999999998E-2</c:v>
                </c:pt>
                <c:pt idx="49">
                  <c:v>3.2350495E-2</c:v>
                </c:pt>
                <c:pt idx="50">
                  <c:v>3.0669741E-2</c:v>
                </c:pt>
                <c:pt idx="51">
                  <c:v>3.0037206E-2</c:v>
                </c:pt>
                <c:pt idx="52">
                  <c:v>3.0522209000000002E-2</c:v>
                </c:pt>
                <c:pt idx="53">
                  <c:v>3.0559317999999999E-2</c:v>
                </c:pt>
                <c:pt idx="54">
                  <c:v>2.8154379E-2</c:v>
                </c:pt>
                <c:pt idx="55">
                  <c:v>2.4475574E-2</c:v>
                </c:pt>
                <c:pt idx="56">
                  <c:v>2.2424891999999998E-2</c:v>
                </c:pt>
                <c:pt idx="57">
                  <c:v>2.5278624E-2</c:v>
                </c:pt>
                <c:pt idx="58">
                  <c:v>3.2144359999999997E-2</c:v>
                </c:pt>
                <c:pt idx="59">
                  <c:v>3.8912586999999998E-2</c:v>
                </c:pt>
                <c:pt idx="60">
                  <c:v>4.1499827000000003E-2</c:v>
                </c:pt>
                <c:pt idx="61">
                  <c:v>4.1846293999999999E-2</c:v>
                </c:pt>
                <c:pt idx="62">
                  <c:v>4.25706E-2</c:v>
                </c:pt>
                <c:pt idx="63">
                  <c:v>4.4290523999999998E-2</c:v>
                </c:pt>
                <c:pt idx="64">
                  <c:v>4.4460434E-2</c:v>
                </c:pt>
                <c:pt idx="65">
                  <c:v>4.260386E-2</c:v>
                </c:pt>
                <c:pt idx="66">
                  <c:v>4.3261487000000001E-2</c:v>
                </c:pt>
                <c:pt idx="67">
                  <c:v>5.1002864000000002E-2</c:v>
                </c:pt>
                <c:pt idx="68">
                  <c:v>6.3135750000000004E-2</c:v>
                </c:pt>
                <c:pt idx="69">
                  <c:v>6.9744600000000004E-2</c:v>
                </c:pt>
                <c:pt idx="70">
                  <c:v>6.3393295000000002E-2</c:v>
                </c:pt>
                <c:pt idx="71">
                  <c:v>4.5718897000000001E-2</c:v>
                </c:pt>
                <c:pt idx="72">
                  <c:v>2.6508462E-2</c:v>
                </c:pt>
                <c:pt idx="73">
                  <c:v>1.4393774999999999E-2</c:v>
                </c:pt>
                <c:pt idx="74">
                  <c:v>1.1987863E-2</c:v>
                </c:pt>
                <c:pt idx="75">
                  <c:v>1.5068522000000001E-2</c:v>
                </c:pt>
                <c:pt idx="76">
                  <c:v>1.903026E-2</c:v>
                </c:pt>
                <c:pt idx="77">
                  <c:v>2.2022727999999998E-2</c:v>
                </c:pt>
                <c:pt idx="78">
                  <c:v>2.5303117999999999E-2</c:v>
                </c:pt>
                <c:pt idx="79">
                  <c:v>2.8595019999999999E-2</c:v>
                </c:pt>
                <c:pt idx="80">
                  <c:v>2.8387088000000001E-2</c:v>
                </c:pt>
                <c:pt idx="81">
                  <c:v>2.1870022999999999E-2</c:v>
                </c:pt>
                <c:pt idx="82">
                  <c:v>9.6664460000000004E-3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7.6642419999999999E-3</c:v>
                </c:pt>
                <c:pt idx="89">
                  <c:v>1.6374636000000001E-2</c:v>
                </c:pt>
                <c:pt idx="90">
                  <c:v>2.2942137000000001E-2</c:v>
                </c:pt>
                <c:pt idx="91">
                  <c:v>2.7911996000000001E-2</c:v>
                </c:pt>
                <c:pt idx="92">
                  <c:v>3.0604185999999999E-2</c:v>
                </c:pt>
                <c:pt idx="93">
                  <c:v>3.1688567000000001E-2</c:v>
                </c:pt>
                <c:pt idx="94">
                  <c:v>3.1594655999999999E-2</c:v>
                </c:pt>
                <c:pt idx="95">
                  <c:v>3.0422099000000001E-2</c:v>
                </c:pt>
                <c:pt idx="96">
                  <c:v>3.0618504000000001E-2</c:v>
                </c:pt>
                <c:pt idx="97">
                  <c:v>3.1429004000000003E-2</c:v>
                </c:pt>
                <c:pt idx="98">
                  <c:v>3.2265580000000002E-2</c:v>
                </c:pt>
                <c:pt idx="99">
                  <c:v>3.2673920000000002E-2</c:v>
                </c:pt>
                <c:pt idx="100">
                  <c:v>3.2544370000000003E-2</c:v>
                </c:pt>
                <c:pt idx="101">
                  <c:v>3.1792769999999998E-2</c:v>
                </c:pt>
                <c:pt idx="102">
                  <c:v>3.1157021999999999E-2</c:v>
                </c:pt>
                <c:pt idx="103">
                  <c:v>3.0896218E-2</c:v>
                </c:pt>
                <c:pt idx="104">
                  <c:v>2.9948954999999999E-2</c:v>
                </c:pt>
                <c:pt idx="105">
                  <c:v>2.8394142000000001E-2</c:v>
                </c:pt>
                <c:pt idx="106">
                  <c:v>2.6154205E-2</c:v>
                </c:pt>
                <c:pt idx="107">
                  <c:v>2.3854325999999999E-2</c:v>
                </c:pt>
                <c:pt idx="108">
                  <c:v>2.0294812999999998E-2</c:v>
                </c:pt>
                <c:pt idx="109">
                  <c:v>1.616882E-2</c:v>
                </c:pt>
                <c:pt idx="110">
                  <c:v>1.2019230000000001E-2</c:v>
                </c:pt>
                <c:pt idx="111">
                  <c:v>7.2064080000000001E-3</c:v>
                </c:pt>
                <c:pt idx="112">
                  <c:v>2.1997967000000002E-3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A76-41D9-9EBB-BF62934CBF80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[5]Sheet1!$D$383:$DT$383</c:f>
              <c:numCache>
                <c:formatCode>General</c:formatCode>
                <c:ptCount val="121"/>
                <c:pt idx="0">
                  <c:v>1.5457661000000001E-3</c:v>
                </c:pt>
                <c:pt idx="1">
                  <c:v>0</c:v>
                </c:pt>
                <c:pt idx="2">
                  <c:v>6.5399999999999996E-4</c:v>
                </c:pt>
                <c:pt idx="3">
                  <c:v>8.5400000000000005E-4</c:v>
                </c:pt>
                <c:pt idx="4">
                  <c:v>1.3766886E-3</c:v>
                </c:pt>
                <c:pt idx="5">
                  <c:v>2.6440176E-3</c:v>
                </c:pt>
                <c:pt idx="6">
                  <c:v>4.6839059999999998E-3</c:v>
                </c:pt>
                <c:pt idx="7">
                  <c:v>7.1801060000000003E-3</c:v>
                </c:pt>
                <c:pt idx="8">
                  <c:v>7.5326830000000001E-3</c:v>
                </c:pt>
                <c:pt idx="9">
                  <c:v>4.461825E-3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1.9599999999999999E-4</c:v>
                </c:pt>
                <c:pt idx="15">
                  <c:v>7.1233924999999998E-3</c:v>
                </c:pt>
                <c:pt idx="16">
                  <c:v>1.2945286E-2</c:v>
                </c:pt>
                <c:pt idx="17">
                  <c:v>1.3698128E-2</c:v>
                </c:pt>
                <c:pt idx="18">
                  <c:v>9.2996729999999996E-3</c:v>
                </c:pt>
                <c:pt idx="19">
                  <c:v>1.1482576E-3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3.9950343999999999E-3</c:v>
                </c:pt>
                <c:pt idx="27">
                  <c:v>1.0553498999999999E-2</c:v>
                </c:pt>
                <c:pt idx="28">
                  <c:v>1.5492036000000001E-2</c:v>
                </c:pt>
                <c:pt idx="29">
                  <c:v>1.8372962E-2</c:v>
                </c:pt>
                <c:pt idx="30">
                  <c:v>2.0917496000000001E-2</c:v>
                </c:pt>
                <c:pt idx="31">
                  <c:v>2.3149593E-2</c:v>
                </c:pt>
                <c:pt idx="32">
                  <c:v>2.4312586000000001E-2</c:v>
                </c:pt>
                <c:pt idx="33">
                  <c:v>2.6227705E-2</c:v>
                </c:pt>
                <c:pt idx="34">
                  <c:v>2.8605091999999999E-2</c:v>
                </c:pt>
                <c:pt idx="35">
                  <c:v>3.0945236000000001E-2</c:v>
                </c:pt>
                <c:pt idx="36">
                  <c:v>3.1367183E-2</c:v>
                </c:pt>
                <c:pt idx="37">
                  <c:v>2.8834485E-2</c:v>
                </c:pt>
                <c:pt idx="38">
                  <c:v>2.4348713000000001E-2</c:v>
                </c:pt>
                <c:pt idx="39">
                  <c:v>1.9540711999999998E-2</c:v>
                </c:pt>
                <c:pt idx="40">
                  <c:v>1.4661855E-2</c:v>
                </c:pt>
                <c:pt idx="41">
                  <c:v>1.1001716E-2</c:v>
                </c:pt>
                <c:pt idx="42">
                  <c:v>8.6419979999999997E-3</c:v>
                </c:pt>
                <c:pt idx="43">
                  <c:v>9.9918530000000002E-3</c:v>
                </c:pt>
                <c:pt idx="44">
                  <c:v>1.6130551999999999E-2</c:v>
                </c:pt>
                <c:pt idx="45">
                  <c:v>2.4696422999999999E-2</c:v>
                </c:pt>
                <c:pt idx="46">
                  <c:v>3.1728952999999997E-2</c:v>
                </c:pt>
                <c:pt idx="47">
                  <c:v>3.4687914E-2</c:v>
                </c:pt>
                <c:pt idx="48">
                  <c:v>3.4302435999999999E-2</c:v>
                </c:pt>
                <c:pt idx="49">
                  <c:v>3.2561633999999999E-2</c:v>
                </c:pt>
                <c:pt idx="50">
                  <c:v>3.0452989999999999E-2</c:v>
                </c:pt>
                <c:pt idx="51">
                  <c:v>2.9453244E-2</c:v>
                </c:pt>
                <c:pt idx="52">
                  <c:v>2.9819234999999999E-2</c:v>
                </c:pt>
                <c:pt idx="53">
                  <c:v>2.9950062E-2</c:v>
                </c:pt>
                <c:pt idx="54">
                  <c:v>2.7726520000000001E-2</c:v>
                </c:pt>
                <c:pt idx="55">
                  <c:v>2.4133802999999999E-2</c:v>
                </c:pt>
                <c:pt idx="56">
                  <c:v>2.2066694000000001E-2</c:v>
                </c:pt>
                <c:pt idx="57">
                  <c:v>2.475987E-2</c:v>
                </c:pt>
                <c:pt idx="58">
                  <c:v>3.1411874999999999E-2</c:v>
                </c:pt>
                <c:pt idx="59">
                  <c:v>3.8040306000000003E-2</c:v>
                </c:pt>
                <c:pt idx="60">
                  <c:v>4.0688637999999999E-2</c:v>
                </c:pt>
                <c:pt idx="61">
                  <c:v>4.1277580000000001E-2</c:v>
                </c:pt>
                <c:pt idx="62">
                  <c:v>4.2241252999999999E-2</c:v>
                </c:pt>
                <c:pt idx="63">
                  <c:v>4.3995649999999997E-2</c:v>
                </c:pt>
                <c:pt idx="64">
                  <c:v>4.3983094E-2</c:v>
                </c:pt>
                <c:pt idx="65">
                  <c:v>4.1950083999999999E-2</c:v>
                </c:pt>
                <c:pt idx="66">
                  <c:v>4.2627720000000001E-2</c:v>
                </c:pt>
                <c:pt idx="67">
                  <c:v>5.0566369999999999E-2</c:v>
                </c:pt>
                <c:pt idx="68">
                  <c:v>6.2904639999999998E-2</c:v>
                </c:pt>
                <c:pt idx="69">
                  <c:v>6.9635610000000001E-2</c:v>
                </c:pt>
                <c:pt idx="70">
                  <c:v>6.3391833999999994E-2</c:v>
                </c:pt>
                <c:pt idx="71">
                  <c:v>4.5947988000000002E-2</c:v>
                </c:pt>
                <c:pt idx="72">
                  <c:v>2.7103816999999999E-2</c:v>
                </c:pt>
                <c:pt idx="73">
                  <c:v>1.53049985E-2</c:v>
                </c:pt>
                <c:pt idx="74">
                  <c:v>1.2889790999999999E-2</c:v>
                </c:pt>
                <c:pt idx="75">
                  <c:v>1.5465173E-2</c:v>
                </c:pt>
                <c:pt idx="76">
                  <c:v>1.8569253000000001E-2</c:v>
                </c:pt>
                <c:pt idx="77">
                  <c:v>2.0810872000000001E-2</c:v>
                </c:pt>
                <c:pt idx="78">
                  <c:v>2.3876252000000001E-2</c:v>
                </c:pt>
                <c:pt idx="79">
                  <c:v>2.7546280999999999E-2</c:v>
                </c:pt>
                <c:pt idx="80">
                  <c:v>2.8010909000000001E-2</c:v>
                </c:pt>
                <c:pt idx="81">
                  <c:v>2.2085562E-2</c:v>
                </c:pt>
                <c:pt idx="82">
                  <c:v>1.0187639E-2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7.0754110000000002E-3</c:v>
                </c:pt>
                <c:pt idx="89">
                  <c:v>1.5535603E-2</c:v>
                </c:pt>
                <c:pt idx="90">
                  <c:v>2.1930007000000001E-2</c:v>
                </c:pt>
                <c:pt idx="91">
                  <c:v>2.6848980000000001E-2</c:v>
                </c:pt>
                <c:pt idx="92">
                  <c:v>2.9647524000000001E-2</c:v>
                </c:pt>
                <c:pt idx="93">
                  <c:v>3.0943971000000001E-2</c:v>
                </c:pt>
                <c:pt idx="94">
                  <c:v>3.1101452000000002E-2</c:v>
                </c:pt>
                <c:pt idx="95">
                  <c:v>3.0171836E-2</c:v>
                </c:pt>
                <c:pt idx="96">
                  <c:v>3.0547294999999999E-2</c:v>
                </c:pt>
                <c:pt idx="97">
                  <c:v>3.1469013999999997E-2</c:v>
                </c:pt>
                <c:pt idx="98">
                  <c:v>3.2351787999999999E-2</c:v>
                </c:pt>
                <c:pt idx="99">
                  <c:v>3.2758635000000001E-2</c:v>
                </c:pt>
                <c:pt idx="100">
                  <c:v>3.2584990000000001E-2</c:v>
                </c:pt>
                <c:pt idx="101">
                  <c:v>3.1822845000000002E-2</c:v>
                </c:pt>
                <c:pt idx="102">
                  <c:v>3.1147174999999999E-2</c:v>
                </c:pt>
                <c:pt idx="103">
                  <c:v>3.0881024999999999E-2</c:v>
                </c:pt>
                <c:pt idx="104">
                  <c:v>2.9958347E-2</c:v>
                </c:pt>
                <c:pt idx="105">
                  <c:v>2.8453570000000001E-2</c:v>
                </c:pt>
                <c:pt idx="106">
                  <c:v>2.6284799000000001E-2</c:v>
                </c:pt>
                <c:pt idx="107">
                  <c:v>2.4081439999999999E-2</c:v>
                </c:pt>
                <c:pt idx="108">
                  <c:v>2.0605445E-2</c:v>
                </c:pt>
                <c:pt idx="109">
                  <c:v>1.6560684999999999E-2</c:v>
                </c:pt>
                <c:pt idx="110">
                  <c:v>1.2491972E-2</c:v>
                </c:pt>
                <c:pt idx="111">
                  <c:v>7.8647154999999993E-3</c:v>
                </c:pt>
                <c:pt idx="112">
                  <c:v>2.9447283999999999E-3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A76-41D9-9EBB-BF62934CBF80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[5]Sheet1!$D$384:$DT$384</c:f>
              <c:numCache>
                <c:formatCode>General</c:formatCode>
                <c:ptCount val="121"/>
                <c:pt idx="0">
                  <c:v>7.5900000000000002E-4</c:v>
                </c:pt>
                <c:pt idx="1">
                  <c:v>0</c:v>
                </c:pt>
                <c:pt idx="2">
                  <c:v>2.6499999999999999E-4</c:v>
                </c:pt>
                <c:pt idx="3">
                  <c:v>8.2899999999999998E-4</c:v>
                </c:pt>
                <c:pt idx="4">
                  <c:v>1.5836883999999999E-3</c:v>
                </c:pt>
                <c:pt idx="5">
                  <c:v>2.8331826999999999E-3</c:v>
                </c:pt>
                <c:pt idx="6">
                  <c:v>4.6945930000000004E-3</c:v>
                </c:pt>
                <c:pt idx="7">
                  <c:v>7.0559059999999998E-3</c:v>
                </c:pt>
                <c:pt idx="8">
                  <c:v>7.4038804E-3</c:v>
                </c:pt>
                <c:pt idx="9">
                  <c:v>4.424313E-3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2.3499999999999999E-5</c:v>
                </c:pt>
                <c:pt idx="15">
                  <c:v>6.8627031999999996E-3</c:v>
                </c:pt>
                <c:pt idx="16">
                  <c:v>1.259767E-2</c:v>
                </c:pt>
                <c:pt idx="17">
                  <c:v>1.3278206000000001E-2</c:v>
                </c:pt>
                <c:pt idx="18">
                  <c:v>8.8674919999999994E-3</c:v>
                </c:pt>
                <c:pt idx="19">
                  <c:v>8.0500000000000005E-4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3.9495792999999996E-3</c:v>
                </c:pt>
                <c:pt idx="27">
                  <c:v>1.03657665E-2</c:v>
                </c:pt>
                <c:pt idx="28">
                  <c:v>1.5141721E-2</c:v>
                </c:pt>
                <c:pt idx="29">
                  <c:v>1.785374E-2</c:v>
                </c:pt>
                <c:pt idx="30">
                  <c:v>2.0309870000000001E-2</c:v>
                </c:pt>
                <c:pt idx="31">
                  <c:v>2.2594837E-2</c:v>
                </c:pt>
                <c:pt idx="32">
                  <c:v>2.3941087E-2</c:v>
                </c:pt>
                <c:pt idx="33">
                  <c:v>2.6056679999999999E-2</c:v>
                </c:pt>
                <c:pt idx="34">
                  <c:v>2.8600009999999999E-2</c:v>
                </c:pt>
                <c:pt idx="35">
                  <c:v>3.1038227000000002E-2</c:v>
                </c:pt>
                <c:pt idx="36">
                  <c:v>3.1481963000000002E-2</c:v>
                </c:pt>
                <c:pt idx="37">
                  <c:v>2.8887386000000001E-2</c:v>
                </c:pt>
                <c:pt idx="38">
                  <c:v>2.4269731999999999E-2</c:v>
                </c:pt>
                <c:pt idx="39">
                  <c:v>1.9266720000000001E-2</c:v>
                </c:pt>
                <c:pt idx="40">
                  <c:v>1.4207024E-2</c:v>
                </c:pt>
                <c:pt idx="41">
                  <c:v>1.0453041999999999E-2</c:v>
                </c:pt>
                <c:pt idx="42">
                  <c:v>8.0459409999999992E-3</c:v>
                </c:pt>
                <c:pt idx="43">
                  <c:v>9.3804365000000004E-3</c:v>
                </c:pt>
                <c:pt idx="44">
                  <c:v>1.5531509000000001E-2</c:v>
                </c:pt>
                <c:pt idx="45">
                  <c:v>2.422875E-2</c:v>
                </c:pt>
                <c:pt idx="46">
                  <c:v>3.1521029999999998E-2</c:v>
                </c:pt>
                <c:pt idx="47">
                  <c:v>3.4751984999999999E-2</c:v>
                </c:pt>
                <c:pt idx="48">
                  <c:v>3.4443013000000001E-2</c:v>
                </c:pt>
                <c:pt idx="49">
                  <c:v>3.2596107999999999E-2</c:v>
                </c:pt>
                <c:pt idx="50">
                  <c:v>3.03217E-2</c:v>
                </c:pt>
                <c:pt idx="51">
                  <c:v>2.9261319000000001E-2</c:v>
                </c:pt>
                <c:pt idx="52">
                  <c:v>2.9696739999999999E-2</c:v>
                </c:pt>
                <c:pt idx="53">
                  <c:v>2.9971372E-2</c:v>
                </c:pt>
                <c:pt idx="54">
                  <c:v>2.7923793999999998E-2</c:v>
                </c:pt>
                <c:pt idx="55">
                  <c:v>2.4535349000000001E-2</c:v>
                </c:pt>
                <c:pt idx="56">
                  <c:v>2.2639067999999998E-2</c:v>
                </c:pt>
                <c:pt idx="57">
                  <c:v>2.5338593999999999E-2</c:v>
                </c:pt>
                <c:pt idx="58">
                  <c:v>3.1783838000000002E-2</c:v>
                </c:pt>
                <c:pt idx="59">
                  <c:v>3.8083802999999999E-2</c:v>
                </c:pt>
                <c:pt idx="60">
                  <c:v>4.0383286999999997E-2</c:v>
                </c:pt>
                <c:pt idx="61">
                  <c:v>4.0671878000000002E-2</c:v>
                </c:pt>
                <c:pt idx="62">
                  <c:v>4.1384369999999997E-2</c:v>
                </c:pt>
                <c:pt idx="63">
                  <c:v>4.3022115E-2</c:v>
                </c:pt>
                <c:pt idx="64">
                  <c:v>4.3150085999999997E-2</c:v>
                </c:pt>
                <c:pt idx="65">
                  <c:v>4.153826E-2</c:v>
                </c:pt>
                <c:pt idx="66">
                  <c:v>4.2653511999999998E-2</c:v>
                </c:pt>
                <c:pt idx="67">
                  <c:v>5.0760859999999998E-2</c:v>
                </c:pt>
                <c:pt idx="68">
                  <c:v>6.2932219999999997E-2</c:v>
                </c:pt>
                <c:pt idx="69">
                  <c:v>6.9417049999999994E-2</c:v>
                </c:pt>
                <c:pt idx="70">
                  <c:v>6.3128359999999994E-2</c:v>
                </c:pt>
                <c:pt idx="71">
                  <c:v>4.5885213000000001E-2</c:v>
                </c:pt>
                <c:pt idx="72">
                  <c:v>2.7276767E-2</c:v>
                </c:pt>
                <c:pt idx="73">
                  <c:v>1.5528359E-2</c:v>
                </c:pt>
                <c:pt idx="74">
                  <c:v>1.2954076E-2</c:v>
                </c:pt>
                <c:pt idx="75">
                  <c:v>1.5322631E-2</c:v>
                </c:pt>
                <c:pt idx="76">
                  <c:v>1.8340672999999998E-2</c:v>
                </c:pt>
                <c:pt idx="77">
                  <c:v>2.066902E-2</c:v>
                </c:pt>
                <c:pt idx="78">
                  <c:v>2.3856335999999999E-2</c:v>
                </c:pt>
                <c:pt idx="79">
                  <c:v>2.7550769999999999E-2</c:v>
                </c:pt>
                <c:pt idx="80">
                  <c:v>2.7926982999999999E-2</c:v>
                </c:pt>
                <c:pt idx="81">
                  <c:v>2.1888531999999999E-2</c:v>
                </c:pt>
                <c:pt idx="82">
                  <c:v>9.9256420000000001E-3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7.0527293999999999E-3</c:v>
                </c:pt>
                <c:pt idx="89">
                  <c:v>1.5494513999999999E-2</c:v>
                </c:pt>
                <c:pt idx="90">
                  <c:v>2.1892697999999999E-2</c:v>
                </c:pt>
                <c:pt idx="91">
                  <c:v>2.6748942000000001E-2</c:v>
                </c:pt>
                <c:pt idx="92">
                  <c:v>2.9437864000000001E-2</c:v>
                </c:pt>
                <c:pt idx="93">
                  <c:v>3.0573867000000001E-2</c:v>
                </c:pt>
                <c:pt idx="94">
                  <c:v>3.0566385000000001E-2</c:v>
                </c:pt>
                <c:pt idx="95">
                  <c:v>2.9556880000000001E-2</c:v>
                </c:pt>
                <c:pt idx="96">
                  <c:v>2.9866134999999999E-2</c:v>
                </c:pt>
                <c:pt idx="97">
                  <c:v>3.0797899E-2</c:v>
                </c:pt>
                <c:pt idx="98">
                  <c:v>3.1740297000000001E-2</c:v>
                </c:pt>
                <c:pt idx="99">
                  <c:v>3.2238379999999997E-2</c:v>
                </c:pt>
                <c:pt idx="100">
                  <c:v>3.2169804000000003E-2</c:v>
                </c:pt>
                <c:pt idx="101">
                  <c:v>3.1558360000000001E-2</c:v>
                </c:pt>
                <c:pt idx="102">
                  <c:v>3.1019870000000001E-2</c:v>
                </c:pt>
                <c:pt idx="103">
                  <c:v>3.0902882999999999E-2</c:v>
                </c:pt>
                <c:pt idx="104">
                  <c:v>3.0116087E-2</c:v>
                </c:pt>
                <c:pt idx="105">
                  <c:v>2.8726945E-2</c:v>
                </c:pt>
                <c:pt idx="106">
                  <c:v>2.6651268999999998E-2</c:v>
                </c:pt>
                <c:pt idx="107">
                  <c:v>2.4511069E-2</c:v>
                </c:pt>
                <c:pt idx="108">
                  <c:v>2.1069747999999999E-2</c:v>
                </c:pt>
                <c:pt idx="109">
                  <c:v>1.7033316E-2</c:v>
                </c:pt>
                <c:pt idx="110">
                  <c:v>1.2955115E-2</c:v>
                </c:pt>
                <c:pt idx="111">
                  <c:v>8.3830245000000008E-3</c:v>
                </c:pt>
                <c:pt idx="112">
                  <c:v>3.4576845000000001E-3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A76-41D9-9EBB-BF62934CBF80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[5]Sheet1!$D$385:$DT$385</c:f>
              <c:numCache>
                <c:formatCode>General</c:formatCode>
                <c:ptCount val="121"/>
                <c:pt idx="0">
                  <c:v>1.0221456999999999E-3</c:v>
                </c:pt>
                <c:pt idx="1">
                  <c:v>0</c:v>
                </c:pt>
                <c:pt idx="2">
                  <c:v>4.0400000000000001E-4</c:v>
                </c:pt>
                <c:pt idx="3">
                  <c:v>8.9400000000000005E-4</c:v>
                </c:pt>
                <c:pt idx="4">
                  <c:v>1.5602617000000001E-3</c:v>
                </c:pt>
                <c:pt idx="5">
                  <c:v>2.6805482000000001E-3</c:v>
                </c:pt>
                <c:pt idx="6">
                  <c:v>4.4063334000000003E-3</c:v>
                </c:pt>
                <c:pt idx="7">
                  <c:v>6.6740970000000004E-3</c:v>
                </c:pt>
                <c:pt idx="8">
                  <c:v>7.0364177000000003E-3</c:v>
                </c:pt>
                <c:pt idx="9">
                  <c:v>4.1710260000000004E-3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2.32E-4</c:v>
                </c:pt>
                <c:pt idx="15">
                  <c:v>7.1562487000000003E-3</c:v>
                </c:pt>
                <c:pt idx="16">
                  <c:v>1.2885272999999999E-2</c:v>
                </c:pt>
                <c:pt idx="17">
                  <c:v>1.3490943E-2</c:v>
                </c:pt>
                <c:pt idx="18">
                  <c:v>8.9391945000000007E-3</c:v>
                </c:pt>
                <c:pt idx="19">
                  <c:v>7.45E-4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4.2209913999999996E-3</c:v>
                </c:pt>
                <c:pt idx="27">
                  <c:v>1.058067E-2</c:v>
                </c:pt>
                <c:pt idx="28">
                  <c:v>1.5270769E-2</c:v>
                </c:pt>
                <c:pt idx="29">
                  <c:v>1.7920485E-2</c:v>
                </c:pt>
                <c:pt idx="30">
                  <c:v>2.0339934E-2</c:v>
                </c:pt>
                <c:pt idx="31">
                  <c:v>2.2585442000000001E-2</c:v>
                </c:pt>
                <c:pt idx="32">
                  <c:v>2.3841142999999999E-2</c:v>
                </c:pt>
                <c:pt idx="33">
                  <c:v>2.5814349E-2</c:v>
                </c:pt>
                <c:pt idx="34">
                  <c:v>2.8170647E-2</c:v>
                </c:pt>
                <c:pt idx="35">
                  <c:v>3.0459283E-2</c:v>
                </c:pt>
                <c:pt idx="36">
                  <c:v>3.0874704999999999E-2</c:v>
                </c:pt>
                <c:pt idx="37">
                  <c:v>2.8446708000000001E-2</c:v>
                </c:pt>
                <c:pt idx="38">
                  <c:v>2.4035778000000001E-2</c:v>
                </c:pt>
                <c:pt idx="39">
                  <c:v>1.924375E-2</c:v>
                </c:pt>
                <c:pt idx="40">
                  <c:v>1.437679E-2</c:v>
                </c:pt>
                <c:pt idx="41">
                  <c:v>1.07028205E-2</c:v>
                </c:pt>
                <c:pt idx="42">
                  <c:v>8.2665489999999998E-3</c:v>
                </c:pt>
                <c:pt idx="43">
                  <c:v>9.4836569999999995E-3</c:v>
                </c:pt>
                <c:pt idx="44">
                  <c:v>1.5529667E-2</c:v>
                </c:pt>
                <c:pt idx="45">
                  <c:v>2.4223667000000001E-2</c:v>
                </c:pt>
                <c:pt idx="46">
                  <c:v>3.1575467000000003E-2</c:v>
                </c:pt>
                <c:pt idx="47">
                  <c:v>3.4819219999999998E-2</c:v>
                </c:pt>
                <c:pt idx="48">
                  <c:v>3.4438040000000003E-2</c:v>
                </c:pt>
                <c:pt idx="49">
                  <c:v>3.2536033999999998E-2</c:v>
                </c:pt>
                <c:pt idx="50">
                  <c:v>3.0255563999999999E-2</c:v>
                </c:pt>
                <c:pt idx="51">
                  <c:v>2.9182432000000001E-2</c:v>
                </c:pt>
                <c:pt idx="52">
                  <c:v>2.951026E-2</c:v>
                </c:pt>
                <c:pt idx="53">
                  <c:v>2.9563209999999999E-2</c:v>
                </c:pt>
                <c:pt idx="54">
                  <c:v>2.7304126000000001E-2</c:v>
                </c:pt>
                <c:pt idx="55">
                  <c:v>2.3829909E-2</c:v>
                </c:pt>
                <c:pt idx="56">
                  <c:v>2.2027172000000001E-2</c:v>
                </c:pt>
                <c:pt idx="57">
                  <c:v>2.4867658000000001E-2</c:v>
                </c:pt>
                <c:pt idx="58">
                  <c:v>3.1353246000000001E-2</c:v>
                </c:pt>
                <c:pt idx="59">
                  <c:v>3.755882E-2</c:v>
                </c:pt>
                <c:pt idx="60">
                  <c:v>3.9787802999999997E-2</c:v>
                </c:pt>
                <c:pt idx="61">
                  <c:v>4.0203349999999999E-2</c:v>
                </c:pt>
                <c:pt idx="62">
                  <c:v>4.1251330000000003E-2</c:v>
                </c:pt>
                <c:pt idx="63">
                  <c:v>4.3230332000000003E-2</c:v>
                </c:pt>
                <c:pt idx="64">
                  <c:v>4.3434492999999998E-2</c:v>
                </c:pt>
                <c:pt idx="65">
                  <c:v>4.1547420000000002E-2</c:v>
                </c:pt>
                <c:pt idx="66">
                  <c:v>4.217883E-2</c:v>
                </c:pt>
                <c:pt idx="67">
                  <c:v>4.9858183E-2</c:v>
                </c:pt>
                <c:pt idx="68">
                  <c:v>6.1895360000000003E-2</c:v>
                </c:pt>
                <c:pt idx="69">
                  <c:v>6.8604310000000002E-2</c:v>
                </c:pt>
                <c:pt idx="70">
                  <c:v>6.2811249999999999E-2</c:v>
                </c:pt>
                <c:pt idx="71">
                  <c:v>4.6144497E-2</c:v>
                </c:pt>
                <c:pt idx="72">
                  <c:v>2.7981448999999999E-2</c:v>
                </c:pt>
                <c:pt idx="73">
                  <c:v>1.6380318000000001E-2</c:v>
                </c:pt>
                <c:pt idx="74">
                  <c:v>1.3612913000000001E-2</c:v>
                </c:pt>
                <c:pt idx="75">
                  <c:v>1.5546265E-2</c:v>
                </c:pt>
                <c:pt idx="76">
                  <c:v>1.8121544E-2</c:v>
                </c:pt>
                <c:pt idx="77">
                  <c:v>2.0256440000000001E-2</c:v>
                </c:pt>
                <c:pt idx="78">
                  <c:v>2.3607693999999999E-2</c:v>
                </c:pt>
                <c:pt idx="79">
                  <c:v>2.7676439000000001E-2</c:v>
                </c:pt>
                <c:pt idx="80">
                  <c:v>2.8353570000000002E-2</c:v>
                </c:pt>
                <c:pt idx="81">
                  <c:v>2.2354356999999998E-2</c:v>
                </c:pt>
                <c:pt idx="82">
                  <c:v>1.0171682E-2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6.3335739999999998E-3</c:v>
                </c:pt>
                <c:pt idx="89">
                  <c:v>1.4977781000000001E-2</c:v>
                </c:pt>
                <c:pt idx="90">
                  <c:v>2.1584094000000002E-2</c:v>
                </c:pt>
                <c:pt idx="91">
                  <c:v>2.6661554000000001E-2</c:v>
                </c:pt>
                <c:pt idx="92">
                  <c:v>2.9539967E-2</c:v>
                </c:pt>
                <c:pt idx="93">
                  <c:v>3.0836556000000001E-2</c:v>
                </c:pt>
                <c:pt idx="94">
                  <c:v>3.0940260000000001E-2</c:v>
                </c:pt>
                <c:pt idx="95">
                  <c:v>2.9966110000000001E-2</c:v>
                </c:pt>
                <c:pt idx="96">
                  <c:v>3.0237983999999999E-2</c:v>
                </c:pt>
                <c:pt idx="97">
                  <c:v>3.1073084000000001E-2</c:v>
                </c:pt>
                <c:pt idx="98">
                  <c:v>3.1897420000000003E-2</c:v>
                </c:pt>
                <c:pt idx="99">
                  <c:v>3.2284050000000002E-2</c:v>
                </c:pt>
                <c:pt idx="100">
                  <c:v>3.2114690000000001E-2</c:v>
                </c:pt>
                <c:pt idx="101">
                  <c:v>3.1451452999999997E-2</c:v>
                </c:pt>
                <c:pt idx="102">
                  <c:v>3.087059E-2</c:v>
                </c:pt>
                <c:pt idx="103">
                  <c:v>3.0731311000000001E-2</c:v>
                </c:pt>
                <c:pt idx="104">
                  <c:v>2.9944950000000001E-2</c:v>
                </c:pt>
                <c:pt idx="105">
                  <c:v>2.8574490000000001E-2</c:v>
                </c:pt>
                <c:pt idx="106">
                  <c:v>2.6533403000000001E-2</c:v>
                </c:pt>
                <c:pt idx="107">
                  <c:v>2.4407537999999999E-2</c:v>
                </c:pt>
                <c:pt idx="108">
                  <c:v>2.1029995999999999E-2</c:v>
                </c:pt>
                <c:pt idx="109">
                  <c:v>1.7060187000000001E-2</c:v>
                </c:pt>
                <c:pt idx="110">
                  <c:v>1.3047764E-2</c:v>
                </c:pt>
                <c:pt idx="111">
                  <c:v>8.6004959999999991E-3</c:v>
                </c:pt>
                <c:pt idx="112">
                  <c:v>3.7769214000000001E-3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FA76-41D9-9EBB-BF62934CBF80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[5]Sheet1!$D$386:$DT$386</c:f>
              <c:numCache>
                <c:formatCode>General</c:formatCode>
                <c:ptCount val="121"/>
                <c:pt idx="0">
                  <c:v>1.0892269000000001E-3</c:v>
                </c:pt>
                <c:pt idx="1">
                  <c:v>0</c:v>
                </c:pt>
                <c:pt idx="2">
                  <c:v>5.0900000000000001E-4</c:v>
                </c:pt>
                <c:pt idx="3">
                  <c:v>1.0924664E-3</c:v>
                </c:pt>
                <c:pt idx="4">
                  <c:v>1.8322016000000001E-3</c:v>
                </c:pt>
                <c:pt idx="5">
                  <c:v>2.9401479E-3</c:v>
                </c:pt>
                <c:pt idx="6">
                  <c:v>4.5585115000000001E-3</c:v>
                </c:pt>
                <c:pt idx="7">
                  <c:v>6.7411414000000001E-3</c:v>
                </c:pt>
                <c:pt idx="8">
                  <c:v>7.0898193000000003E-3</c:v>
                </c:pt>
                <c:pt idx="9">
                  <c:v>4.2632505999999999E-3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3.2200000000000002E-4</c:v>
                </c:pt>
                <c:pt idx="15">
                  <c:v>7.2563923999999997E-3</c:v>
                </c:pt>
                <c:pt idx="16">
                  <c:v>1.2981892E-2</c:v>
                </c:pt>
                <c:pt idx="17">
                  <c:v>1.3544914999999999E-2</c:v>
                </c:pt>
                <c:pt idx="18">
                  <c:v>8.9560089999999992E-3</c:v>
                </c:pt>
                <c:pt idx="19">
                  <c:v>7.2400000000000003E-4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4.1305865000000001E-3</c:v>
                </c:pt>
                <c:pt idx="27">
                  <c:v>1.0507045E-2</c:v>
                </c:pt>
                <c:pt idx="28">
                  <c:v>1.5216962000000001E-2</c:v>
                </c:pt>
                <c:pt idx="29">
                  <c:v>1.7905333999999998E-2</c:v>
                </c:pt>
                <c:pt idx="30">
                  <c:v>2.0348049999999999E-2</c:v>
                </c:pt>
                <c:pt idx="31">
                  <c:v>2.2603516000000001E-2</c:v>
                </c:pt>
                <c:pt idx="32">
                  <c:v>2.3884661000000001E-2</c:v>
                </c:pt>
                <c:pt idx="33">
                  <c:v>2.5918962E-2</c:v>
                </c:pt>
                <c:pt idx="34">
                  <c:v>2.8358617999999999E-2</c:v>
                </c:pt>
                <c:pt idx="35">
                  <c:v>3.0676978000000001E-2</c:v>
                </c:pt>
                <c:pt idx="36">
                  <c:v>3.1043112000000001E-2</c:v>
                </c:pt>
                <c:pt idx="37">
                  <c:v>2.848111E-2</c:v>
                </c:pt>
                <c:pt idx="38">
                  <c:v>2.3964490000000001E-2</c:v>
                </c:pt>
                <c:pt idx="39">
                  <c:v>1.9110505999999999E-2</c:v>
                </c:pt>
                <c:pt idx="40">
                  <c:v>1.4200272E-2</c:v>
                </c:pt>
                <c:pt idx="41">
                  <c:v>1.0548526000000001E-2</c:v>
                </c:pt>
                <c:pt idx="42">
                  <c:v>8.1960880000000007E-3</c:v>
                </c:pt>
                <c:pt idx="43">
                  <c:v>9.5667019999999998E-3</c:v>
                </c:pt>
                <c:pt idx="44">
                  <c:v>1.5774244E-2</c:v>
                </c:pt>
                <c:pt idx="45">
                  <c:v>2.4531384999999999E-2</c:v>
                </c:pt>
                <c:pt idx="46">
                  <c:v>3.1783690000000003E-2</c:v>
                </c:pt>
                <c:pt idx="47">
                  <c:v>3.4863909999999998E-2</c:v>
                </c:pt>
                <c:pt idx="48">
                  <c:v>3.4406032000000003E-2</c:v>
                </c:pt>
                <c:pt idx="49">
                  <c:v>3.2534737000000001E-2</c:v>
                </c:pt>
                <c:pt idx="50">
                  <c:v>3.0289369E-2</c:v>
                </c:pt>
                <c:pt idx="51">
                  <c:v>2.911892E-2</c:v>
                </c:pt>
                <c:pt idx="52">
                  <c:v>2.9256513000000001E-2</c:v>
                </c:pt>
                <c:pt idx="53">
                  <c:v>2.9218938E-2</c:v>
                </c:pt>
                <c:pt idx="54">
                  <c:v>2.7057701999999999E-2</c:v>
                </c:pt>
                <c:pt idx="55">
                  <c:v>2.3816809000000001E-2</c:v>
                </c:pt>
                <c:pt idx="56">
                  <c:v>2.2186074E-2</c:v>
                </c:pt>
                <c:pt idx="57">
                  <c:v>2.5046717E-2</c:v>
                </c:pt>
                <c:pt idx="58">
                  <c:v>3.152609E-2</c:v>
                </c:pt>
                <c:pt idx="59">
                  <c:v>3.7840550000000001E-2</c:v>
                </c:pt>
                <c:pt idx="60">
                  <c:v>4.0274829999999998E-2</c:v>
                </c:pt>
                <c:pt idx="61">
                  <c:v>4.0809930000000001E-2</c:v>
                </c:pt>
                <c:pt idx="62">
                  <c:v>4.1735533999999998E-2</c:v>
                </c:pt>
                <c:pt idx="63">
                  <c:v>4.3370770000000003E-2</c:v>
                </c:pt>
                <c:pt idx="64">
                  <c:v>4.3225611999999997E-2</c:v>
                </c:pt>
                <c:pt idx="65">
                  <c:v>4.1183360000000002E-2</c:v>
                </c:pt>
                <c:pt idx="66">
                  <c:v>4.1948680000000002E-2</c:v>
                </c:pt>
                <c:pt idx="67">
                  <c:v>4.9956373999999998E-2</c:v>
                </c:pt>
                <c:pt idx="68">
                  <c:v>6.231884E-2</c:v>
                </c:pt>
                <c:pt idx="69">
                  <c:v>6.9174559999999996E-2</c:v>
                </c:pt>
                <c:pt idx="70">
                  <c:v>6.3260940000000002E-2</c:v>
                </c:pt>
                <c:pt idx="71">
                  <c:v>4.6263027999999998E-2</c:v>
                </c:pt>
                <c:pt idx="72">
                  <c:v>2.7738998000000001E-2</c:v>
                </c:pt>
                <c:pt idx="73">
                  <c:v>1.5981390000000002E-2</c:v>
                </c:pt>
                <c:pt idx="74">
                  <c:v>1.3370432999999999E-2</c:v>
                </c:pt>
                <c:pt idx="75">
                  <c:v>1.5695605000000001E-2</c:v>
                </c:pt>
                <c:pt idx="76">
                  <c:v>1.8637900999999998E-2</c:v>
                </c:pt>
                <c:pt idx="77">
                  <c:v>2.0864227999999999E-2</c:v>
                </c:pt>
                <c:pt idx="78">
                  <c:v>2.3977137999999999E-2</c:v>
                </c:pt>
                <c:pt idx="79">
                  <c:v>2.7606687000000001E-2</c:v>
                </c:pt>
                <c:pt idx="80">
                  <c:v>2.7861957E-2</c:v>
                </c:pt>
                <c:pt idx="81">
                  <c:v>2.1606772999999999E-2</c:v>
                </c:pt>
                <c:pt idx="82">
                  <c:v>9.4122900000000002E-3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7.1676509999999997E-3</c:v>
                </c:pt>
                <c:pt idx="89">
                  <c:v>1.5761118000000001E-2</c:v>
                </c:pt>
                <c:pt idx="90">
                  <c:v>2.2176554000000001E-2</c:v>
                </c:pt>
                <c:pt idx="91">
                  <c:v>2.7029283000000001E-2</c:v>
                </c:pt>
                <c:pt idx="92">
                  <c:v>2.9677370000000002E-2</c:v>
                </c:pt>
                <c:pt idx="93">
                  <c:v>3.0760796999999999E-2</c:v>
                </c:pt>
                <c:pt idx="94">
                  <c:v>3.0648618999999998E-2</c:v>
                </c:pt>
                <c:pt idx="95">
                  <c:v>2.9515495999999999E-2</c:v>
                </c:pt>
                <c:pt idx="96">
                  <c:v>2.9692577000000001E-2</c:v>
                </c:pt>
                <c:pt idx="97">
                  <c:v>3.0503832000000002E-2</c:v>
                </c:pt>
                <c:pt idx="98">
                  <c:v>3.1384278000000002E-2</c:v>
                </c:pt>
                <c:pt idx="99">
                  <c:v>3.1885690000000001E-2</c:v>
                </c:pt>
                <c:pt idx="100">
                  <c:v>3.1858682999999999E-2</c:v>
                </c:pt>
                <c:pt idx="101">
                  <c:v>3.1245143999999999E-2</c:v>
                </c:pt>
                <c:pt idx="102">
                  <c:v>3.0810922000000001E-2</c:v>
                </c:pt>
                <c:pt idx="103">
                  <c:v>3.0775884E-2</c:v>
                </c:pt>
                <c:pt idx="104">
                  <c:v>3.0066889999999999E-2</c:v>
                </c:pt>
                <c:pt idx="105">
                  <c:v>2.8747847E-2</c:v>
                </c:pt>
                <c:pt idx="106">
                  <c:v>2.6737189000000001E-2</c:v>
                </c:pt>
                <c:pt idx="107">
                  <c:v>2.4662198E-2</c:v>
                </c:pt>
                <c:pt idx="108">
                  <c:v>2.1274787999999999E-2</c:v>
                </c:pt>
                <c:pt idx="109">
                  <c:v>1.7294915000000001E-2</c:v>
                </c:pt>
                <c:pt idx="110">
                  <c:v>1.3276052E-2</c:v>
                </c:pt>
                <c:pt idx="111">
                  <c:v>8.7652679999999997E-3</c:v>
                </c:pt>
                <c:pt idx="112">
                  <c:v>3.9160870000000004E-3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FA76-41D9-9EBB-BF62934CBF80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[5]Sheet1!$D$387:$DT$387</c:f>
              <c:numCache>
                <c:formatCode>General</c:formatCode>
                <c:ptCount val="121"/>
                <c:pt idx="0">
                  <c:v>2.2699999999999999E-4</c:v>
                </c:pt>
                <c:pt idx="1">
                  <c:v>0</c:v>
                </c:pt>
                <c:pt idx="2">
                  <c:v>0</c:v>
                </c:pt>
                <c:pt idx="3">
                  <c:v>8.7299999999999997E-4</c:v>
                </c:pt>
                <c:pt idx="4">
                  <c:v>1.6634276999999999E-3</c:v>
                </c:pt>
                <c:pt idx="5">
                  <c:v>2.6275865000000001E-3</c:v>
                </c:pt>
                <c:pt idx="6">
                  <c:v>4.1324539999999998E-3</c:v>
                </c:pt>
                <c:pt idx="7">
                  <c:v>6.4541412999999997E-3</c:v>
                </c:pt>
                <c:pt idx="8">
                  <c:v>7.0703514E-3</c:v>
                </c:pt>
                <c:pt idx="9">
                  <c:v>4.4273986000000001E-3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2.2900000000000001E-4</c:v>
                </c:pt>
                <c:pt idx="15">
                  <c:v>7.2360606999999997E-3</c:v>
                </c:pt>
                <c:pt idx="16">
                  <c:v>1.2988619E-2</c:v>
                </c:pt>
                <c:pt idx="17">
                  <c:v>1.3520582999999999E-2</c:v>
                </c:pt>
                <c:pt idx="18">
                  <c:v>8.8711889999999998E-3</c:v>
                </c:pt>
                <c:pt idx="19">
                  <c:v>5.8500000000000002E-4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4.3573887E-3</c:v>
                </c:pt>
                <c:pt idx="27">
                  <c:v>1.0601876E-2</c:v>
                </c:pt>
                <c:pt idx="28">
                  <c:v>1.5088816999999999E-2</c:v>
                </c:pt>
                <c:pt idx="29">
                  <c:v>1.7507183999999999E-2</c:v>
                </c:pt>
                <c:pt idx="30">
                  <c:v>1.9782379999999999E-2</c:v>
                </c:pt>
                <c:pt idx="31">
                  <c:v>2.2010755E-2</c:v>
                </c:pt>
                <c:pt idx="32">
                  <c:v>2.3350202E-2</c:v>
                </c:pt>
                <c:pt idx="33">
                  <c:v>2.5391443E-2</c:v>
                </c:pt>
                <c:pt idx="34">
                  <c:v>2.7784282E-2</c:v>
                </c:pt>
                <c:pt idx="35">
                  <c:v>3.0059165999999998E-2</c:v>
                </c:pt>
                <c:pt idx="36">
                  <c:v>3.046604E-2</c:v>
                </c:pt>
                <c:pt idx="37">
                  <c:v>2.8022930000000001E-2</c:v>
                </c:pt>
                <c:pt idx="38">
                  <c:v>2.3620632999999999E-2</c:v>
                </c:pt>
                <c:pt idx="39">
                  <c:v>1.8832311000000001E-2</c:v>
                </c:pt>
                <c:pt idx="40">
                  <c:v>1.3963445999999999E-2</c:v>
                </c:pt>
                <c:pt idx="41">
                  <c:v>1.0325192E-2</c:v>
                </c:pt>
                <c:pt idx="42">
                  <c:v>7.8930240000000002E-3</c:v>
                </c:pt>
                <c:pt idx="43">
                  <c:v>9.1081070000000007E-3</c:v>
                </c:pt>
                <c:pt idx="44">
                  <c:v>1.5169139E-2</c:v>
                </c:pt>
                <c:pt idx="45">
                  <c:v>2.3941344E-2</c:v>
                </c:pt>
                <c:pt idx="46">
                  <c:v>3.1436350000000002E-2</c:v>
                </c:pt>
                <c:pt idx="47">
                  <c:v>3.4835126000000001E-2</c:v>
                </c:pt>
                <c:pt idx="48">
                  <c:v>3.4496609999999997E-2</c:v>
                </c:pt>
                <c:pt idx="49">
                  <c:v>3.2492670000000001E-2</c:v>
                </c:pt>
                <c:pt idx="50">
                  <c:v>3.0006657999999999E-2</c:v>
                </c:pt>
                <c:pt idx="51">
                  <c:v>2.8686782000000001E-2</c:v>
                </c:pt>
                <c:pt idx="52">
                  <c:v>2.8866043000000001E-2</c:v>
                </c:pt>
                <c:pt idx="53">
                  <c:v>2.8973589000000001E-2</c:v>
                </c:pt>
                <c:pt idx="54">
                  <c:v>2.69602E-2</c:v>
                </c:pt>
                <c:pt idx="55">
                  <c:v>2.3759555000000002E-2</c:v>
                </c:pt>
                <c:pt idx="56">
                  <c:v>2.2117444999999999E-2</c:v>
                </c:pt>
                <c:pt idx="57">
                  <c:v>2.4938156999999999E-2</c:v>
                </c:pt>
                <c:pt idx="58">
                  <c:v>3.1372725999999997E-2</c:v>
                </c:pt>
                <c:pt idx="59">
                  <c:v>3.7637579999999997E-2</c:v>
                </c:pt>
                <c:pt idx="60">
                  <c:v>3.9990640000000001E-2</c:v>
                </c:pt>
                <c:pt idx="61">
                  <c:v>4.0428102E-2</c:v>
                </c:pt>
                <c:pt idx="62">
                  <c:v>4.1286389999999999E-2</c:v>
                </c:pt>
                <c:pt idx="63">
                  <c:v>4.2935095999999999E-2</c:v>
                </c:pt>
                <c:pt idx="64">
                  <c:v>4.2882916E-2</c:v>
                </c:pt>
                <c:pt idx="65">
                  <c:v>4.0957313000000002E-2</c:v>
                </c:pt>
                <c:pt idx="66">
                  <c:v>4.1682320000000002E-2</c:v>
                </c:pt>
                <c:pt idx="67">
                  <c:v>4.9428970000000003E-2</c:v>
                </c:pt>
                <c:pt idx="68">
                  <c:v>6.1505432999999998E-2</c:v>
                </c:pt>
                <c:pt idx="69">
                  <c:v>6.8376560000000003E-2</c:v>
                </c:pt>
                <c:pt idx="70">
                  <c:v>6.2931329999999994E-2</c:v>
                </c:pt>
                <c:pt idx="71">
                  <c:v>4.6626540000000001E-2</c:v>
                </c:pt>
                <c:pt idx="72">
                  <c:v>2.8593805E-2</c:v>
                </c:pt>
                <c:pt idx="73">
                  <c:v>1.6833643999999998E-2</c:v>
                </c:pt>
                <c:pt idx="74">
                  <c:v>1.3787492E-2</c:v>
                </c:pt>
                <c:pt idx="75">
                  <c:v>1.5490587E-2</c:v>
                </c:pt>
                <c:pt idx="76">
                  <c:v>1.7887821000000002E-2</c:v>
                </c:pt>
                <c:pt idx="77">
                  <c:v>1.9862536E-2</c:v>
                </c:pt>
                <c:pt idx="78">
                  <c:v>2.3066000999999999E-2</c:v>
                </c:pt>
                <c:pt idx="79">
                  <c:v>2.7058557E-2</c:v>
                </c:pt>
                <c:pt idx="80">
                  <c:v>2.7823271E-2</c:v>
                </c:pt>
                <c:pt idx="81">
                  <c:v>2.2081015999999998E-2</c:v>
                </c:pt>
                <c:pt idx="82">
                  <c:v>1.0237135E-2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6.1070164999999996E-3</c:v>
                </c:pt>
                <c:pt idx="89">
                  <c:v>1.4706083999999999E-2</c:v>
                </c:pt>
                <c:pt idx="90">
                  <c:v>2.1377053E-2</c:v>
                </c:pt>
                <c:pt idx="91">
                  <c:v>2.6599347999999998E-2</c:v>
                </c:pt>
                <c:pt idx="92">
                  <c:v>2.9631022E-2</c:v>
                </c:pt>
                <c:pt idx="93">
                  <c:v>3.0986538000000001E-2</c:v>
                </c:pt>
                <c:pt idx="94">
                  <c:v>3.1033651999999998E-2</c:v>
                </c:pt>
                <c:pt idx="95">
                  <c:v>2.9940233E-2</c:v>
                </c:pt>
                <c:pt idx="96">
                  <c:v>2.9977220999999998E-2</c:v>
                </c:pt>
                <c:pt idx="97">
                  <c:v>3.0588772E-2</c:v>
                </c:pt>
                <c:pt idx="98">
                  <c:v>3.1240104000000001E-2</c:v>
                </c:pt>
                <c:pt idx="99">
                  <c:v>3.1534247000000001E-2</c:v>
                </c:pt>
                <c:pt idx="100">
                  <c:v>3.1343013000000003E-2</c:v>
                </c:pt>
                <c:pt idx="101">
                  <c:v>3.0727933999999998E-2</c:v>
                </c:pt>
                <c:pt idx="102">
                  <c:v>3.0277175999999999E-2</c:v>
                </c:pt>
                <c:pt idx="103">
                  <c:v>3.0294672000000002E-2</c:v>
                </c:pt>
                <c:pt idx="104">
                  <c:v>2.9688755000000001E-2</c:v>
                </c:pt>
                <c:pt idx="105">
                  <c:v>2.850888E-2</c:v>
                </c:pt>
                <c:pt idx="106">
                  <c:v>2.6659889999999999E-2</c:v>
                </c:pt>
                <c:pt idx="107">
                  <c:v>2.4746105000000001E-2</c:v>
                </c:pt>
                <c:pt idx="108">
                  <c:v>2.1526225E-2</c:v>
                </c:pt>
                <c:pt idx="109">
                  <c:v>1.7692355E-2</c:v>
                </c:pt>
                <c:pt idx="110">
                  <c:v>1.3797815999999999E-2</c:v>
                </c:pt>
                <c:pt idx="111">
                  <c:v>9.4992329999999993E-3</c:v>
                </c:pt>
                <c:pt idx="112">
                  <c:v>4.7304030000000002E-3</c:v>
                </c:pt>
                <c:pt idx="113">
                  <c:v>2.3699999999999999E-4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FA76-41D9-9EBB-BF62934CBF80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[5]Sheet1!$D$388:$DT$388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4.9299999999999995E-4</c:v>
                </c:pt>
                <c:pt idx="4">
                  <c:v>1.2947064E-3</c:v>
                </c:pt>
                <c:pt idx="5">
                  <c:v>2.4000499999999999E-3</c:v>
                </c:pt>
                <c:pt idx="6">
                  <c:v>4.0405453000000001E-3</c:v>
                </c:pt>
                <c:pt idx="7">
                  <c:v>6.4270350000000002E-3</c:v>
                </c:pt>
                <c:pt idx="8">
                  <c:v>7.0908037000000004E-3</c:v>
                </c:pt>
                <c:pt idx="9">
                  <c:v>4.5652334000000003E-3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2.9599999999999998E-4</c:v>
                </c:pt>
                <c:pt idx="15">
                  <c:v>7.1321083000000004E-3</c:v>
                </c:pt>
                <c:pt idx="16">
                  <c:v>1.2747625E-2</c:v>
                </c:pt>
                <c:pt idx="17">
                  <c:v>1.3240065000000001E-2</c:v>
                </c:pt>
                <c:pt idx="18">
                  <c:v>8.6616820000000004E-3</c:v>
                </c:pt>
                <c:pt idx="19">
                  <c:v>4.9399999999999997E-4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4.3013994999999998E-3</c:v>
                </c:pt>
                <c:pt idx="27">
                  <c:v>1.0519596000000001E-2</c:v>
                </c:pt>
                <c:pt idx="28">
                  <c:v>1.5091801E-2</c:v>
                </c:pt>
                <c:pt idx="29">
                  <c:v>1.7615032999999999E-2</c:v>
                </c:pt>
                <c:pt idx="30">
                  <c:v>1.98996E-2</c:v>
                </c:pt>
                <c:pt idx="31">
                  <c:v>2.2022465000000001E-2</c:v>
                </c:pt>
                <c:pt idx="32">
                  <c:v>2.3216338999999999E-2</c:v>
                </c:pt>
                <c:pt idx="33">
                  <c:v>2.5135027000000001E-2</c:v>
                </c:pt>
                <c:pt idx="34">
                  <c:v>2.7470861999999999E-2</c:v>
                </c:pt>
                <c:pt idx="35">
                  <c:v>2.9754546E-2</c:v>
                </c:pt>
                <c:pt idx="36">
                  <c:v>3.0188942E-2</c:v>
                </c:pt>
                <c:pt idx="37">
                  <c:v>2.7786989000000002E-2</c:v>
                </c:pt>
                <c:pt idx="38">
                  <c:v>2.3361348000000001E-2</c:v>
                </c:pt>
                <c:pt idx="39">
                  <c:v>1.8539716000000001E-2</c:v>
                </c:pt>
                <c:pt idx="40">
                  <c:v>1.3738797000000001E-2</c:v>
                </c:pt>
                <c:pt idx="41">
                  <c:v>1.0253117000000001E-2</c:v>
                </c:pt>
                <c:pt idx="42">
                  <c:v>8.0851480000000003E-3</c:v>
                </c:pt>
                <c:pt idx="43">
                  <c:v>9.5277030000000002E-3</c:v>
                </c:pt>
                <c:pt idx="44">
                  <c:v>1.564784E-2</c:v>
                </c:pt>
                <c:pt idx="45">
                  <c:v>2.4257086000000001E-2</c:v>
                </c:pt>
                <c:pt idx="46">
                  <c:v>3.1486640000000003E-2</c:v>
                </c:pt>
                <c:pt idx="47">
                  <c:v>3.4653320000000001E-2</c:v>
                </c:pt>
                <c:pt idx="48">
                  <c:v>3.4214567000000001E-2</c:v>
                </c:pt>
                <c:pt idx="49">
                  <c:v>3.2193436999999998E-2</c:v>
                </c:pt>
                <c:pt idx="50">
                  <c:v>2.9701179000000001E-2</c:v>
                </c:pt>
                <c:pt idx="51">
                  <c:v>2.8392697000000001E-2</c:v>
                </c:pt>
                <c:pt idx="52">
                  <c:v>2.8662711E-2</c:v>
                </c:pt>
                <c:pt idx="53">
                  <c:v>2.898558E-2</c:v>
                </c:pt>
                <c:pt idx="54">
                  <c:v>2.7253369E-2</c:v>
                </c:pt>
                <c:pt idx="55">
                  <c:v>2.4205147999999999E-2</c:v>
                </c:pt>
                <c:pt idx="56">
                  <c:v>2.2445155000000001E-2</c:v>
                </c:pt>
                <c:pt idx="57">
                  <c:v>2.4866182000000001E-2</c:v>
                </c:pt>
                <c:pt idx="58">
                  <c:v>3.0828431E-2</c:v>
                </c:pt>
                <c:pt idx="59">
                  <c:v>3.6821662999999998E-2</c:v>
                </c:pt>
                <c:pt idx="60">
                  <c:v>3.921852E-2</c:v>
                </c:pt>
                <c:pt idx="61">
                  <c:v>3.9905900000000001E-2</c:v>
                </c:pt>
                <c:pt idx="62">
                  <c:v>4.0997504999999997E-2</c:v>
                </c:pt>
                <c:pt idx="63">
                  <c:v>4.2734303000000001E-2</c:v>
                </c:pt>
                <c:pt idx="64">
                  <c:v>4.268073E-2</c:v>
                </c:pt>
                <c:pt idx="65">
                  <c:v>4.0820456999999997E-2</c:v>
                </c:pt>
                <c:pt idx="66">
                  <c:v>4.1721050000000003E-2</c:v>
                </c:pt>
                <c:pt idx="67">
                  <c:v>4.9651027E-2</c:v>
                </c:pt>
                <c:pt idx="68">
                  <c:v>6.1719928E-2</c:v>
                </c:pt>
                <c:pt idx="69">
                  <c:v>6.8350919999999996E-2</c:v>
                </c:pt>
                <c:pt idx="70">
                  <c:v>6.2587164000000001E-2</c:v>
                </c:pt>
                <c:pt idx="71">
                  <c:v>4.6131510000000001E-2</c:v>
                </c:pt>
                <c:pt idx="72">
                  <c:v>2.8229292E-2</c:v>
                </c:pt>
                <c:pt idx="73">
                  <c:v>1.6762289999999999E-2</c:v>
                </c:pt>
                <c:pt idx="74">
                  <c:v>1.3923872E-2</c:v>
                </c:pt>
                <c:pt idx="75">
                  <c:v>1.559495E-2</c:v>
                </c:pt>
                <c:pt idx="76">
                  <c:v>1.7779632E-2</c:v>
                </c:pt>
                <c:pt idx="77">
                  <c:v>1.9563427000000001E-2</c:v>
                </c:pt>
                <c:pt idx="78">
                  <c:v>2.2742519999999999E-2</c:v>
                </c:pt>
                <c:pt idx="79">
                  <c:v>2.6875276E-2</c:v>
                </c:pt>
                <c:pt idx="80">
                  <c:v>2.7818654000000002E-2</c:v>
                </c:pt>
                <c:pt idx="81">
                  <c:v>2.2189443999999999E-2</c:v>
                </c:pt>
                <c:pt idx="82">
                  <c:v>1.0344862999999999E-2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5.7968270000000001E-3</c:v>
                </c:pt>
                <c:pt idx="89">
                  <c:v>1.4372309E-2</c:v>
                </c:pt>
                <c:pt idx="90">
                  <c:v>2.1034196000000002E-2</c:v>
                </c:pt>
                <c:pt idx="91">
                  <c:v>2.6247952000000001E-2</c:v>
                </c:pt>
                <c:pt idx="92">
                  <c:v>2.9238424999999998E-2</c:v>
                </c:pt>
                <c:pt idx="93">
                  <c:v>3.0563373000000001E-2</c:v>
                </c:pt>
                <c:pt idx="94">
                  <c:v>3.0585462000000001E-2</c:v>
                </c:pt>
                <c:pt idx="95">
                  <c:v>2.9489152000000001E-2</c:v>
                </c:pt>
                <c:pt idx="96">
                  <c:v>2.9563285000000002E-2</c:v>
                </c:pt>
                <c:pt idx="97">
                  <c:v>3.0271360000000001E-2</c:v>
                </c:pt>
                <c:pt idx="98">
                  <c:v>3.1059285999999998E-2</c:v>
                </c:pt>
                <c:pt idx="99">
                  <c:v>3.1499930000000002E-2</c:v>
                </c:pt>
                <c:pt idx="100">
                  <c:v>3.1429459999999999E-2</c:v>
                </c:pt>
                <c:pt idx="101">
                  <c:v>3.092961E-2</c:v>
                </c:pt>
                <c:pt idx="102">
                  <c:v>3.0554965E-2</c:v>
                </c:pt>
                <c:pt idx="103">
                  <c:v>3.0619779999999999E-2</c:v>
                </c:pt>
                <c:pt idx="104">
                  <c:v>3.0039211999999999E-2</c:v>
                </c:pt>
                <c:pt idx="105">
                  <c:v>2.8868357000000001E-2</c:v>
                </c:pt>
                <c:pt idx="106">
                  <c:v>2.7013522000000002E-2</c:v>
                </c:pt>
                <c:pt idx="107">
                  <c:v>2.5054746999999999E-2</c:v>
                </c:pt>
                <c:pt idx="108">
                  <c:v>2.1808359999999999E-2</c:v>
                </c:pt>
                <c:pt idx="109">
                  <c:v>1.7943998999999999E-2</c:v>
                </c:pt>
                <c:pt idx="110">
                  <c:v>1.4022025E-2</c:v>
                </c:pt>
                <c:pt idx="111">
                  <c:v>9.7756600000000003E-3</c:v>
                </c:pt>
                <c:pt idx="112">
                  <c:v>5.0454326000000001E-3</c:v>
                </c:pt>
                <c:pt idx="113">
                  <c:v>5.6599999999999999E-4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FA76-41D9-9EBB-BF62934CBF80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[5]Sheet1!$D$389:$DT$389</c:f>
              <c:numCache>
                <c:formatCode>General</c:formatCode>
                <c:ptCount val="121"/>
                <c:pt idx="0">
                  <c:v>3.4100000000000002E-5</c:v>
                </c:pt>
                <c:pt idx="1">
                  <c:v>0</c:v>
                </c:pt>
                <c:pt idx="2">
                  <c:v>0</c:v>
                </c:pt>
                <c:pt idx="3">
                  <c:v>6.9399999999999996E-4</c:v>
                </c:pt>
                <c:pt idx="4">
                  <c:v>1.6244568000000001E-3</c:v>
                </c:pt>
                <c:pt idx="5">
                  <c:v>2.8226128999999998E-3</c:v>
                </c:pt>
                <c:pt idx="6">
                  <c:v>4.4756136E-3</c:v>
                </c:pt>
                <c:pt idx="7">
                  <c:v>6.6882920000000002E-3</c:v>
                </c:pt>
                <c:pt idx="8">
                  <c:v>7.1101510000000003E-3</c:v>
                </c:pt>
                <c:pt idx="9">
                  <c:v>4.4089630000000001E-3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4.3100000000000001E-4</c:v>
                </c:pt>
                <c:pt idx="15">
                  <c:v>7.2847893000000004E-3</c:v>
                </c:pt>
                <c:pt idx="16">
                  <c:v>1.2881884999999999E-2</c:v>
                </c:pt>
                <c:pt idx="17">
                  <c:v>1.3356474E-2</c:v>
                </c:pt>
                <c:pt idx="18">
                  <c:v>8.7489950000000007E-3</c:v>
                </c:pt>
                <c:pt idx="19">
                  <c:v>5.3200000000000003E-4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4.3985945999999998E-3</c:v>
                </c:pt>
                <c:pt idx="27">
                  <c:v>1.0707793E-2</c:v>
                </c:pt>
                <c:pt idx="28">
                  <c:v>1.5351257E-2</c:v>
                </c:pt>
                <c:pt idx="29">
                  <c:v>1.7849052000000001E-2</c:v>
                </c:pt>
                <c:pt idx="30">
                  <c:v>2.0028141999999999E-2</c:v>
                </c:pt>
                <c:pt idx="31">
                  <c:v>2.1995772E-2</c:v>
                </c:pt>
                <c:pt idx="32">
                  <c:v>2.3027906000000001E-2</c:v>
                </c:pt>
                <c:pt idx="33">
                  <c:v>2.4783269E-2</c:v>
                </c:pt>
                <c:pt idx="34">
                  <c:v>2.6997013E-2</c:v>
                </c:pt>
                <c:pt idx="35">
                  <c:v>2.9242069999999998E-2</c:v>
                </c:pt>
                <c:pt idx="36">
                  <c:v>2.9742444E-2</c:v>
                </c:pt>
                <c:pt idx="37">
                  <c:v>2.7500607E-2</c:v>
                </c:pt>
                <c:pt idx="38">
                  <c:v>2.3211783E-2</c:v>
                </c:pt>
                <c:pt idx="39">
                  <c:v>1.853459E-2</c:v>
                </c:pt>
                <c:pt idx="40">
                  <c:v>1.3883634000000001E-2</c:v>
                </c:pt>
                <c:pt idx="41">
                  <c:v>1.0497559E-2</c:v>
                </c:pt>
                <c:pt idx="42">
                  <c:v>8.2914040000000005E-3</c:v>
                </c:pt>
                <c:pt idx="43">
                  <c:v>9.6077179999999995E-3</c:v>
                </c:pt>
                <c:pt idx="44">
                  <c:v>1.5645455999999999E-2</c:v>
                </c:pt>
                <c:pt idx="45">
                  <c:v>2.4297071999999999E-2</c:v>
                </c:pt>
                <c:pt idx="46">
                  <c:v>3.1592219999999997E-2</c:v>
                </c:pt>
                <c:pt idx="47">
                  <c:v>3.4731555999999997E-2</c:v>
                </c:pt>
                <c:pt idx="48">
                  <c:v>3.4168214000000002E-2</c:v>
                </c:pt>
                <c:pt idx="49">
                  <c:v>3.2068949999999999E-2</c:v>
                </c:pt>
                <c:pt idx="50">
                  <c:v>2.9620923E-2</c:v>
                </c:pt>
                <c:pt idx="51">
                  <c:v>2.8464565000000001E-2</c:v>
                </c:pt>
                <c:pt idx="52">
                  <c:v>2.8833623999999999E-2</c:v>
                </c:pt>
                <c:pt idx="53">
                  <c:v>2.9119777999999999E-2</c:v>
                </c:pt>
                <c:pt idx="54">
                  <c:v>2.7216526000000001E-2</c:v>
                </c:pt>
                <c:pt idx="55">
                  <c:v>2.3981263999999999E-2</c:v>
                </c:pt>
                <c:pt idx="56">
                  <c:v>2.2127246E-2</c:v>
                </c:pt>
                <c:pt idx="57">
                  <c:v>2.4578236E-2</c:v>
                </c:pt>
                <c:pt idx="58">
                  <c:v>3.0691698E-2</c:v>
                </c:pt>
                <c:pt idx="59">
                  <c:v>3.6916471999999999E-2</c:v>
                </c:pt>
                <c:pt idx="60">
                  <c:v>3.9558742000000001E-2</c:v>
                </c:pt>
                <c:pt idx="61">
                  <c:v>4.0364280000000002E-2</c:v>
                </c:pt>
                <c:pt idx="62">
                  <c:v>4.1360155000000003E-2</c:v>
                </c:pt>
                <c:pt idx="63">
                  <c:v>4.2854959999999997E-2</c:v>
                </c:pt>
                <c:pt idx="64">
                  <c:v>4.2591980000000002E-2</c:v>
                </c:pt>
                <c:pt idx="65">
                  <c:v>4.0653385E-2</c:v>
                </c:pt>
                <c:pt idx="66">
                  <c:v>4.1535437000000001E-2</c:v>
                </c:pt>
                <c:pt idx="67">
                  <c:v>4.9399137000000003E-2</c:v>
                </c:pt>
                <c:pt idx="68">
                  <c:v>6.1357096E-2</c:v>
                </c:pt>
                <c:pt idx="69">
                  <c:v>6.7988960000000001E-2</c:v>
                </c:pt>
                <c:pt idx="70">
                  <c:v>6.2426105000000003E-2</c:v>
                </c:pt>
                <c:pt idx="71">
                  <c:v>4.6280000000000002E-2</c:v>
                </c:pt>
                <c:pt idx="72">
                  <c:v>2.8588791999999998E-2</c:v>
                </c:pt>
                <c:pt idx="73">
                  <c:v>1.7088786000000002E-2</c:v>
                </c:pt>
                <c:pt idx="74">
                  <c:v>1.4010461E-2</c:v>
                </c:pt>
                <c:pt idx="75">
                  <c:v>1.5411687E-2</c:v>
                </c:pt>
                <c:pt idx="76">
                  <c:v>1.7475392999999999E-2</c:v>
                </c:pt>
                <c:pt idx="77">
                  <c:v>1.9358302000000001E-2</c:v>
                </c:pt>
                <c:pt idx="78">
                  <c:v>2.2794861E-2</c:v>
                </c:pt>
                <c:pt idx="79">
                  <c:v>2.7189899999999999E-2</c:v>
                </c:pt>
                <c:pt idx="80">
                  <c:v>2.8283974E-2</c:v>
                </c:pt>
                <c:pt idx="81">
                  <c:v>2.2644414000000002E-2</c:v>
                </c:pt>
                <c:pt idx="82">
                  <c:v>1.0653663000000001E-2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5.3646503999999996E-3</c:v>
                </c:pt>
                <c:pt idx="89">
                  <c:v>1.4202256E-2</c:v>
                </c:pt>
                <c:pt idx="90">
                  <c:v>2.1161372000000001E-2</c:v>
                </c:pt>
                <c:pt idx="91">
                  <c:v>2.6649262999999999E-2</c:v>
                </c:pt>
                <c:pt idx="92">
                  <c:v>2.9806065999999999E-2</c:v>
                </c:pt>
                <c:pt idx="93">
                  <c:v>3.1192068E-2</c:v>
                </c:pt>
                <c:pt idx="94">
                  <c:v>3.1202543999999999E-2</c:v>
                </c:pt>
                <c:pt idx="95">
                  <c:v>3.0044382000000001E-2</c:v>
                </c:pt>
                <c:pt idx="96">
                  <c:v>3.0015262000000001E-2</c:v>
                </c:pt>
                <c:pt idx="97">
                  <c:v>3.0594084000000001E-2</c:v>
                </c:pt>
                <c:pt idx="98">
                  <c:v>3.1237813E-2</c:v>
                </c:pt>
                <c:pt idx="99">
                  <c:v>3.1532373000000002E-2</c:v>
                </c:pt>
                <c:pt idx="100">
                  <c:v>3.1328927999999999E-2</c:v>
                </c:pt>
                <c:pt idx="101">
                  <c:v>3.0748548000000001E-2</c:v>
                </c:pt>
                <c:pt idx="102">
                  <c:v>3.027616E-2</c:v>
                </c:pt>
                <c:pt idx="103">
                  <c:v>3.0273887999999999E-2</c:v>
                </c:pt>
                <c:pt idx="104">
                  <c:v>2.9649273E-2</c:v>
                </c:pt>
                <c:pt idx="105">
                  <c:v>2.8454305999999999E-2</c:v>
                </c:pt>
                <c:pt idx="106">
                  <c:v>2.659274E-2</c:v>
                </c:pt>
                <c:pt idx="107">
                  <c:v>2.4625228999999998E-2</c:v>
                </c:pt>
                <c:pt idx="108">
                  <c:v>2.1407036000000001E-2</c:v>
                </c:pt>
                <c:pt idx="109">
                  <c:v>1.7574257999999999E-2</c:v>
                </c:pt>
                <c:pt idx="110">
                  <c:v>1.3685953000000001E-2</c:v>
                </c:pt>
                <c:pt idx="111">
                  <c:v>9.5096399999999998E-3</c:v>
                </c:pt>
                <c:pt idx="112">
                  <c:v>4.8148306000000002E-3</c:v>
                </c:pt>
                <c:pt idx="113">
                  <c:v>3.68E-4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FA76-41D9-9EBB-BF62934CBF80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[5]Sheet1!$D$390:$DT$390</c:f>
              <c:numCache>
                <c:formatCode>General</c:formatCode>
                <c:ptCount val="121"/>
                <c:pt idx="0">
                  <c:v>4.0499999999999998E-4</c:v>
                </c:pt>
                <c:pt idx="1">
                  <c:v>0</c:v>
                </c:pt>
                <c:pt idx="2">
                  <c:v>0</c:v>
                </c:pt>
                <c:pt idx="3">
                  <c:v>5.3600000000000002E-4</c:v>
                </c:pt>
                <c:pt idx="4">
                  <c:v>1.4207528E-3</c:v>
                </c:pt>
                <c:pt idx="5">
                  <c:v>2.5845083999999998E-3</c:v>
                </c:pt>
                <c:pt idx="6">
                  <c:v>4.2139609999999996E-3</c:v>
                </c:pt>
                <c:pt idx="7">
                  <c:v>6.5022700000000001E-3</c:v>
                </c:pt>
                <c:pt idx="8">
                  <c:v>7.0642103000000001E-3</c:v>
                </c:pt>
                <c:pt idx="9">
                  <c:v>4.501283E-3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3.0299999999999999E-4</c:v>
                </c:pt>
                <c:pt idx="15">
                  <c:v>7.082082E-3</c:v>
                </c:pt>
                <c:pt idx="16">
                  <c:v>1.2694698000000001E-2</c:v>
                </c:pt>
                <c:pt idx="17">
                  <c:v>1.3245763000000001E-2</c:v>
                </c:pt>
                <c:pt idx="18">
                  <c:v>8.7276009999999998E-3</c:v>
                </c:pt>
                <c:pt idx="19">
                  <c:v>5.7200000000000003E-4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4.2066869999999998E-3</c:v>
                </c:pt>
                <c:pt idx="27">
                  <c:v>1.0426817999999999E-2</c:v>
                </c:pt>
                <c:pt idx="28">
                  <c:v>1.4983318000000001E-2</c:v>
                </c:pt>
                <c:pt idx="29">
                  <c:v>1.7474E-2</c:v>
                </c:pt>
                <c:pt idx="30">
                  <c:v>1.9701399000000001E-2</c:v>
                </c:pt>
                <c:pt idx="31">
                  <c:v>2.1746142E-2</c:v>
                </c:pt>
                <c:pt idx="32">
                  <c:v>2.2830554999999999E-2</c:v>
                </c:pt>
                <c:pt idx="33">
                  <c:v>2.4616076000000001E-2</c:v>
                </c:pt>
                <c:pt idx="34">
                  <c:v>2.680683E-2</c:v>
                </c:pt>
                <c:pt idx="35">
                  <c:v>2.8980196E-2</c:v>
                </c:pt>
                <c:pt idx="36">
                  <c:v>2.9381431999999999E-2</c:v>
                </c:pt>
                <c:pt idx="37">
                  <c:v>2.7008500000000001E-2</c:v>
                </c:pt>
                <c:pt idx="38">
                  <c:v>2.2615041999999998E-2</c:v>
                </c:pt>
                <c:pt idx="39">
                  <c:v>1.7863968000000001E-2</c:v>
                </c:pt>
                <c:pt idx="40">
                  <c:v>1.3205648E-2</c:v>
                </c:pt>
                <c:pt idx="41">
                  <c:v>9.9163240000000007E-3</c:v>
                </c:pt>
                <c:pt idx="42">
                  <c:v>7.8520299999999994E-3</c:v>
                </c:pt>
                <c:pt idx="43">
                  <c:v>9.2465189999999999E-3</c:v>
                </c:pt>
                <c:pt idx="44">
                  <c:v>1.52301155E-2</c:v>
                </c:pt>
                <c:pt idx="45">
                  <c:v>2.3789187999999999E-2</c:v>
                </c:pt>
                <c:pt idx="46">
                  <c:v>3.1130660000000001E-2</c:v>
                </c:pt>
                <c:pt idx="47">
                  <c:v>3.4539084999999997E-2</c:v>
                </c:pt>
                <c:pt idx="48">
                  <c:v>3.4310855000000001E-2</c:v>
                </c:pt>
                <c:pt idx="49">
                  <c:v>3.238448E-2</c:v>
                </c:pt>
                <c:pt idx="50">
                  <c:v>2.9847571999999999E-2</c:v>
                </c:pt>
                <c:pt idx="51">
                  <c:v>2.8419799999999999E-2</c:v>
                </c:pt>
                <c:pt idx="52">
                  <c:v>2.8581334E-2</c:v>
                </c:pt>
                <c:pt idx="53">
                  <c:v>2.8895216000000001E-2</c:v>
                </c:pt>
                <c:pt idx="54">
                  <c:v>2.7266410000000001E-2</c:v>
                </c:pt>
                <c:pt idx="55">
                  <c:v>2.4310531E-2</c:v>
                </c:pt>
                <c:pt idx="56">
                  <c:v>2.253813E-2</c:v>
                </c:pt>
                <c:pt idx="57">
                  <c:v>2.4742559000000001E-2</c:v>
                </c:pt>
                <c:pt idx="58">
                  <c:v>3.0441089000000001E-2</c:v>
                </c:pt>
                <c:pt idx="59">
                  <c:v>3.6323197000000002E-2</c:v>
                </c:pt>
                <c:pt idx="60">
                  <c:v>3.8854464999999998E-2</c:v>
                </c:pt>
                <c:pt idx="61">
                  <c:v>3.9772578000000003E-2</c:v>
                </c:pt>
                <c:pt idx="62">
                  <c:v>4.0965684000000002E-2</c:v>
                </c:pt>
                <c:pt idx="63">
                  <c:v>4.2574229999999998E-2</c:v>
                </c:pt>
                <c:pt idx="64">
                  <c:v>4.2273913000000003E-2</c:v>
                </c:pt>
                <c:pt idx="65">
                  <c:v>4.0208526000000001E-2</c:v>
                </c:pt>
                <c:pt idx="66">
                  <c:v>4.0937500000000002E-2</c:v>
                </c:pt>
                <c:pt idx="67">
                  <c:v>4.8687484000000003E-2</c:v>
                </c:pt>
                <c:pt idx="68">
                  <c:v>6.0682016999999998E-2</c:v>
                </c:pt>
                <c:pt idx="69">
                  <c:v>6.7552399999999999E-2</c:v>
                </c:pt>
                <c:pt idx="70">
                  <c:v>6.2399576999999998E-2</c:v>
                </c:pt>
                <c:pt idx="71">
                  <c:v>4.6673632999999999E-2</c:v>
                </c:pt>
                <c:pt idx="72">
                  <c:v>2.9184020000000001E-2</c:v>
                </c:pt>
                <c:pt idx="73">
                  <c:v>1.7587055000000001E-2</c:v>
                </c:pt>
                <c:pt idx="74">
                  <c:v>1.4264007E-2</c:v>
                </c:pt>
                <c:pt idx="75">
                  <c:v>1.5478361E-2</c:v>
                </c:pt>
                <c:pt idx="76">
                  <c:v>1.7478816000000001E-2</c:v>
                </c:pt>
                <c:pt idx="77">
                  <c:v>1.9333388999999999E-2</c:v>
                </c:pt>
                <c:pt idx="78">
                  <c:v>2.2661733E-2</c:v>
                </c:pt>
                <c:pt idx="79">
                  <c:v>2.6858486000000001E-2</c:v>
                </c:pt>
                <c:pt idx="80">
                  <c:v>2.7772140000000001E-2</c:v>
                </c:pt>
                <c:pt idx="81">
                  <c:v>2.2094795E-2</c:v>
                </c:pt>
                <c:pt idx="82">
                  <c:v>1.0226712000000001E-2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5.1674716999999997E-3</c:v>
                </c:pt>
                <c:pt idx="89">
                  <c:v>1.3615642000000001E-2</c:v>
                </c:pt>
                <c:pt idx="90">
                  <c:v>2.0340238E-2</c:v>
                </c:pt>
                <c:pt idx="91">
                  <c:v>2.5801564999999999E-2</c:v>
                </c:pt>
                <c:pt idx="92">
                  <c:v>2.9152491999999999E-2</c:v>
                </c:pt>
                <c:pt idx="93">
                  <c:v>3.0807007000000001E-2</c:v>
                </c:pt>
                <c:pt idx="94">
                  <c:v>3.1065617E-2</c:v>
                </c:pt>
                <c:pt idx="95">
                  <c:v>3.0108592E-2</c:v>
                </c:pt>
                <c:pt idx="96">
                  <c:v>3.0162793E-2</c:v>
                </c:pt>
                <c:pt idx="97">
                  <c:v>3.0745775999999999E-2</c:v>
                </c:pt>
                <c:pt idx="98">
                  <c:v>3.1337780000000003E-2</c:v>
                </c:pt>
                <c:pt idx="99">
                  <c:v>3.1559546000000001E-2</c:v>
                </c:pt>
                <c:pt idx="100">
                  <c:v>3.1280769999999999E-2</c:v>
                </c:pt>
                <c:pt idx="101">
                  <c:v>3.0709299999999998E-2</c:v>
                </c:pt>
                <c:pt idx="102">
                  <c:v>3.0233797E-2</c:v>
                </c:pt>
                <c:pt idx="103">
                  <c:v>3.0274885000000001E-2</c:v>
                </c:pt>
                <c:pt idx="104">
                  <c:v>2.9722175999999999E-2</c:v>
                </c:pt>
                <c:pt idx="105">
                  <c:v>2.8619768E-2</c:v>
                </c:pt>
                <c:pt idx="106">
                  <c:v>2.6860994999999999E-2</c:v>
                </c:pt>
                <c:pt idx="107">
                  <c:v>2.5004228999999999E-2</c:v>
                </c:pt>
                <c:pt idx="108">
                  <c:v>2.1869775000000001E-2</c:v>
                </c:pt>
                <c:pt idx="109">
                  <c:v>1.8099107E-2</c:v>
                </c:pt>
                <c:pt idx="110">
                  <c:v>1.42501155E-2</c:v>
                </c:pt>
                <c:pt idx="111">
                  <c:v>1.0238848E-2</c:v>
                </c:pt>
                <c:pt idx="112">
                  <c:v>5.5784509999999999E-3</c:v>
                </c:pt>
                <c:pt idx="113">
                  <c:v>1.1471687000000001E-3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FA76-41D9-9EBB-BF62934CBF80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[5]Sheet1!$D$391:$DT$391</c:f>
              <c:numCache>
                <c:formatCode>General</c:formatCode>
                <c:ptCount val="121"/>
                <c:pt idx="0">
                  <c:v>1.2400000000000001E-4</c:v>
                </c:pt>
                <c:pt idx="1">
                  <c:v>0</c:v>
                </c:pt>
                <c:pt idx="2">
                  <c:v>0</c:v>
                </c:pt>
                <c:pt idx="3">
                  <c:v>7.0899999999999999E-4</c:v>
                </c:pt>
                <c:pt idx="4">
                  <c:v>1.60666E-3</c:v>
                </c:pt>
                <c:pt idx="5">
                  <c:v>2.5218208E-3</c:v>
                </c:pt>
                <c:pt idx="6">
                  <c:v>3.8427725000000001E-3</c:v>
                </c:pt>
                <c:pt idx="7">
                  <c:v>6.0012965000000003E-3</c:v>
                </c:pt>
                <c:pt idx="8">
                  <c:v>6.6680717E-3</c:v>
                </c:pt>
                <c:pt idx="9">
                  <c:v>4.3359402999999996E-3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5.0500000000000002E-4</c:v>
                </c:pt>
                <c:pt idx="15">
                  <c:v>7.2929216999999998E-3</c:v>
                </c:pt>
                <c:pt idx="16">
                  <c:v>1.2899969000000001E-2</c:v>
                </c:pt>
                <c:pt idx="17">
                  <c:v>1.3388038999999999E-2</c:v>
                </c:pt>
                <c:pt idx="18">
                  <c:v>8.7638500000000001E-3</c:v>
                </c:pt>
                <c:pt idx="19">
                  <c:v>4.5199999999999998E-4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4.4977096999999997E-3</c:v>
                </c:pt>
                <c:pt idx="27">
                  <c:v>1.0737E-2</c:v>
                </c:pt>
                <c:pt idx="28">
                  <c:v>1.5159679000000001E-2</c:v>
                </c:pt>
                <c:pt idx="29">
                  <c:v>1.7434997000000001E-2</c:v>
                </c:pt>
                <c:pt idx="30">
                  <c:v>1.9548962E-2</c:v>
                </c:pt>
                <c:pt idx="31">
                  <c:v>2.1636097E-2</c:v>
                </c:pt>
                <c:pt idx="32">
                  <c:v>2.2840711999999999E-2</c:v>
                </c:pt>
                <c:pt idx="33">
                  <c:v>2.4715372999999999E-2</c:v>
                </c:pt>
                <c:pt idx="34">
                  <c:v>2.6882001999999999E-2</c:v>
                </c:pt>
                <c:pt idx="35">
                  <c:v>2.8937445999999999E-2</c:v>
                </c:pt>
                <c:pt idx="36">
                  <c:v>2.9199032E-2</c:v>
                </c:pt>
                <c:pt idx="37">
                  <c:v>2.6764982999999999E-2</c:v>
                </c:pt>
                <c:pt idx="38">
                  <c:v>2.2407475999999999E-2</c:v>
                </c:pt>
                <c:pt idx="39">
                  <c:v>1.7756125000000001E-2</c:v>
                </c:pt>
                <c:pt idx="40">
                  <c:v>1.3151685E-2</c:v>
                </c:pt>
                <c:pt idx="41">
                  <c:v>9.7692000000000005E-3</c:v>
                </c:pt>
                <c:pt idx="42">
                  <c:v>7.5565720000000001E-3</c:v>
                </c:pt>
                <c:pt idx="43">
                  <c:v>8.9044160000000001E-3</c:v>
                </c:pt>
                <c:pt idx="44">
                  <c:v>1.4981148E-2</c:v>
                </c:pt>
                <c:pt idx="45">
                  <c:v>2.3727122999999999E-2</c:v>
                </c:pt>
                <c:pt idx="46">
                  <c:v>3.1188219999999999E-2</c:v>
                </c:pt>
                <c:pt idx="47">
                  <c:v>3.4574516E-2</c:v>
                </c:pt>
                <c:pt idx="48">
                  <c:v>3.4240560000000003E-2</c:v>
                </c:pt>
                <c:pt idx="49">
                  <c:v>3.2164786000000001E-2</c:v>
                </c:pt>
                <c:pt idx="50">
                  <c:v>2.9452149E-2</c:v>
                </c:pt>
                <c:pt idx="51">
                  <c:v>2.7864166999999999E-2</c:v>
                </c:pt>
                <c:pt idx="52">
                  <c:v>2.7942809999999998E-2</c:v>
                </c:pt>
                <c:pt idx="53">
                  <c:v>2.8305964999999999E-2</c:v>
                </c:pt>
                <c:pt idx="54">
                  <c:v>2.6794035000000001E-2</c:v>
                </c:pt>
                <c:pt idx="55">
                  <c:v>2.3926346000000001E-2</c:v>
                </c:pt>
                <c:pt idx="56">
                  <c:v>2.2200843000000001E-2</c:v>
                </c:pt>
                <c:pt idx="57">
                  <c:v>2.4484826000000001E-2</c:v>
                </c:pt>
                <c:pt idx="58">
                  <c:v>3.038047E-2</c:v>
                </c:pt>
                <c:pt idx="59">
                  <c:v>3.6556730000000003E-2</c:v>
                </c:pt>
                <c:pt idx="60">
                  <c:v>3.9320435000000001E-2</c:v>
                </c:pt>
                <c:pt idx="61">
                  <c:v>4.0263159999999999E-2</c:v>
                </c:pt>
                <c:pt idx="62">
                  <c:v>4.1196209999999997E-2</c:v>
                </c:pt>
                <c:pt idx="63">
                  <c:v>4.2335477000000003E-2</c:v>
                </c:pt>
                <c:pt idx="64">
                  <c:v>4.1579258000000001E-2</c:v>
                </c:pt>
                <c:pt idx="65">
                  <c:v>3.9297584000000003E-2</c:v>
                </c:pt>
                <c:pt idx="66">
                  <c:v>4.0164134999999997E-2</c:v>
                </c:pt>
                <c:pt idx="67">
                  <c:v>4.8335536999999998E-2</c:v>
                </c:pt>
                <c:pt idx="68">
                  <c:v>6.0820600000000002E-2</c:v>
                </c:pt>
                <c:pt idx="69">
                  <c:v>6.8026185000000003E-2</c:v>
                </c:pt>
                <c:pt idx="70">
                  <c:v>6.2918565999999995E-2</c:v>
                </c:pt>
                <c:pt idx="71">
                  <c:v>4.699718E-2</c:v>
                </c:pt>
                <c:pt idx="72">
                  <c:v>2.9267633000000001E-2</c:v>
                </c:pt>
                <c:pt idx="73">
                  <c:v>1.7553989999999998E-2</c:v>
                </c:pt>
                <c:pt idx="74">
                  <c:v>1.4241455E-2</c:v>
                </c:pt>
                <c:pt idx="75">
                  <c:v>1.5481102E-2</c:v>
                </c:pt>
                <c:pt idx="76">
                  <c:v>1.7439300000000001E-2</c:v>
                </c:pt>
                <c:pt idx="77">
                  <c:v>1.9199770000000001E-2</c:v>
                </c:pt>
                <c:pt idx="78">
                  <c:v>2.2440564E-2</c:v>
                </c:pt>
                <c:pt idx="79">
                  <c:v>2.6600873000000001E-2</c:v>
                </c:pt>
                <c:pt idx="80">
                  <c:v>2.7557647000000001E-2</c:v>
                </c:pt>
                <c:pt idx="81">
                  <c:v>2.198584E-2</c:v>
                </c:pt>
                <c:pt idx="82">
                  <c:v>1.0242267500000001E-2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4.9922693999999998E-3</c:v>
                </c:pt>
                <c:pt idx="89">
                  <c:v>1.3610677999999999E-2</c:v>
                </c:pt>
                <c:pt idx="90">
                  <c:v>2.048533E-2</c:v>
                </c:pt>
                <c:pt idx="91">
                  <c:v>2.6009256000000001E-2</c:v>
                </c:pt>
                <c:pt idx="92">
                  <c:v>2.9305761999999999E-2</c:v>
                </c:pt>
                <c:pt idx="93">
                  <c:v>3.081352E-2</c:v>
                </c:pt>
                <c:pt idx="94">
                  <c:v>3.088306E-2</c:v>
                </c:pt>
                <c:pt idx="95">
                  <c:v>2.9782800000000002E-2</c:v>
                </c:pt>
                <c:pt idx="96">
                  <c:v>2.9700371999999999E-2</c:v>
                </c:pt>
                <c:pt idx="97">
                  <c:v>3.021041E-2</c:v>
                </c:pt>
                <c:pt idx="98">
                  <c:v>3.0786278E-2</c:v>
                </c:pt>
                <c:pt idx="99">
                  <c:v>3.1041453E-2</c:v>
                </c:pt>
                <c:pt idx="100">
                  <c:v>3.0828419999999999E-2</c:v>
                </c:pt>
                <c:pt idx="101">
                  <c:v>3.0342674E-2</c:v>
                </c:pt>
                <c:pt idx="102">
                  <c:v>2.9985466999999998E-2</c:v>
                </c:pt>
                <c:pt idx="103">
                  <c:v>3.0142885000000001E-2</c:v>
                </c:pt>
                <c:pt idx="104">
                  <c:v>2.9701140000000001E-2</c:v>
                </c:pt>
                <c:pt idx="105">
                  <c:v>2.8697549999999999E-2</c:v>
                </c:pt>
                <c:pt idx="106">
                  <c:v>2.7027590000000001E-2</c:v>
                </c:pt>
                <c:pt idx="107">
                  <c:v>2.5230389999999998E-2</c:v>
                </c:pt>
                <c:pt idx="108">
                  <c:v>2.2171691E-2</c:v>
                </c:pt>
                <c:pt idx="109">
                  <c:v>1.8470100999999999E-2</c:v>
                </c:pt>
                <c:pt idx="110">
                  <c:v>1.4688059E-2</c:v>
                </c:pt>
                <c:pt idx="111">
                  <c:v>1.0647093E-2</c:v>
                </c:pt>
                <c:pt idx="112">
                  <c:v>6.0249630000000004E-3</c:v>
                </c:pt>
                <c:pt idx="113">
                  <c:v>1.6089844000000001E-3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FA76-41D9-9EBB-BF62934CBF80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[5]Sheet1!$D$392:$DT$392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1.0888492999999999E-3</c:v>
                </c:pt>
                <c:pt idx="5">
                  <c:v>2.3625009999999999E-3</c:v>
                </c:pt>
                <c:pt idx="6">
                  <c:v>3.9532995000000001E-3</c:v>
                </c:pt>
                <c:pt idx="7">
                  <c:v>6.3039022000000002E-3</c:v>
                </c:pt>
                <c:pt idx="8">
                  <c:v>7.1457250000000003E-3</c:v>
                </c:pt>
                <c:pt idx="9">
                  <c:v>4.915928E-3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6.9163543999999997E-3</c:v>
                </c:pt>
                <c:pt idx="16">
                  <c:v>1.27472365E-2</c:v>
                </c:pt>
                <c:pt idx="17">
                  <c:v>1.3347827E-2</c:v>
                </c:pt>
                <c:pt idx="18">
                  <c:v>8.8288169999999992E-3</c:v>
                </c:pt>
                <c:pt idx="19">
                  <c:v>6.5099999999999999E-4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4.3410146999999996E-3</c:v>
                </c:pt>
                <c:pt idx="27">
                  <c:v>1.0534421E-2</c:v>
                </c:pt>
                <c:pt idx="28">
                  <c:v>1.4891534999999999E-2</c:v>
                </c:pt>
                <c:pt idx="29">
                  <c:v>1.713365E-2</c:v>
                </c:pt>
                <c:pt idx="30">
                  <c:v>1.9215774000000001E-2</c:v>
                </c:pt>
                <c:pt idx="31">
                  <c:v>2.1273806999999999E-2</c:v>
                </c:pt>
                <c:pt idx="32">
                  <c:v>2.2419918E-2</c:v>
                </c:pt>
                <c:pt idx="33">
                  <c:v>2.4198039000000001E-2</c:v>
                </c:pt>
                <c:pt idx="34">
                  <c:v>2.6274156E-2</c:v>
                </c:pt>
                <c:pt idx="35">
                  <c:v>2.8325949999999999E-2</c:v>
                </c:pt>
                <c:pt idx="36">
                  <c:v>2.86824E-2</c:v>
                </c:pt>
                <c:pt idx="37">
                  <c:v>2.6419522000000001E-2</c:v>
                </c:pt>
                <c:pt idx="38">
                  <c:v>2.2160587999999998E-2</c:v>
                </c:pt>
                <c:pt idx="39">
                  <c:v>1.7541049E-2</c:v>
                </c:pt>
                <c:pt idx="40">
                  <c:v>1.2986604000000001E-2</c:v>
                </c:pt>
                <c:pt idx="41">
                  <c:v>9.7224660000000008E-3</c:v>
                </c:pt>
                <c:pt idx="42">
                  <c:v>7.617647E-3</c:v>
                </c:pt>
                <c:pt idx="43">
                  <c:v>8.9319140000000009E-3</c:v>
                </c:pt>
                <c:pt idx="44">
                  <c:v>1.4864476E-2</c:v>
                </c:pt>
                <c:pt idx="45">
                  <c:v>2.3508813E-2</c:v>
                </c:pt>
                <c:pt idx="46">
                  <c:v>3.1016352000000001E-2</c:v>
                </c:pt>
                <c:pt idx="47">
                  <c:v>3.4455794999999997E-2</c:v>
                </c:pt>
                <c:pt idx="48">
                  <c:v>3.3997516999999998E-2</c:v>
                </c:pt>
                <c:pt idx="49">
                  <c:v>3.1699291999999997E-2</c:v>
                </c:pt>
                <c:pt idx="50">
                  <c:v>2.8890384000000002E-2</c:v>
                </c:pt>
                <c:pt idx="51">
                  <c:v>2.7459279999999999E-2</c:v>
                </c:pt>
                <c:pt idx="52">
                  <c:v>2.7856713000000002E-2</c:v>
                </c:pt>
                <c:pt idx="53">
                  <c:v>2.8471505000000001E-2</c:v>
                </c:pt>
                <c:pt idx="54">
                  <c:v>2.7072803999999999E-2</c:v>
                </c:pt>
                <c:pt idx="55">
                  <c:v>2.4203636000000001E-2</c:v>
                </c:pt>
                <c:pt idx="56">
                  <c:v>2.2406300000000001E-2</c:v>
                </c:pt>
                <c:pt idx="57">
                  <c:v>2.4492685E-2</c:v>
                </c:pt>
                <c:pt idx="58">
                  <c:v>3.0093426E-2</c:v>
                </c:pt>
                <c:pt idx="59">
                  <c:v>3.5992320000000001E-2</c:v>
                </c:pt>
                <c:pt idx="60">
                  <c:v>3.8662130000000003E-2</c:v>
                </c:pt>
                <c:pt idx="61">
                  <c:v>3.9665315E-2</c:v>
                </c:pt>
                <c:pt idx="62">
                  <c:v>4.0678374000000003E-2</c:v>
                </c:pt>
                <c:pt idx="63">
                  <c:v>4.1834193999999998E-2</c:v>
                </c:pt>
                <c:pt idx="64">
                  <c:v>4.1097096999999999E-2</c:v>
                </c:pt>
                <c:pt idx="65">
                  <c:v>3.8951524000000001E-2</c:v>
                </c:pt>
                <c:pt idx="66">
                  <c:v>4.0010530000000002E-2</c:v>
                </c:pt>
                <c:pt idx="67">
                  <c:v>4.8247749999999999E-2</c:v>
                </c:pt>
                <c:pt idx="68">
                  <c:v>6.0593408000000001E-2</c:v>
                </c:pt>
                <c:pt idx="69">
                  <c:v>6.7612160000000004E-2</c:v>
                </c:pt>
                <c:pt idx="70">
                  <c:v>6.2503606000000003E-2</c:v>
                </c:pt>
                <c:pt idx="71">
                  <c:v>4.6841546999999997E-2</c:v>
                </c:pt>
                <c:pt idx="72">
                  <c:v>2.9476937000000002E-2</c:v>
                </c:pt>
                <c:pt idx="73">
                  <c:v>1.7965766000000001E-2</c:v>
                </c:pt>
                <c:pt idx="74">
                  <c:v>1.4506010999999999E-2</c:v>
                </c:pt>
                <c:pt idx="75">
                  <c:v>1.52887115E-2</c:v>
                </c:pt>
                <c:pt idx="76">
                  <c:v>1.6762424000000001E-2</c:v>
                </c:pt>
                <c:pt idx="77">
                  <c:v>1.8424732999999999E-2</c:v>
                </c:pt>
                <c:pt idx="78">
                  <c:v>2.2036739999999999E-2</c:v>
                </c:pt>
                <c:pt idx="79">
                  <c:v>2.6767079999999999E-2</c:v>
                </c:pt>
                <c:pt idx="80">
                  <c:v>2.8137413999999999E-2</c:v>
                </c:pt>
                <c:pt idx="81">
                  <c:v>2.2680585999999999E-2</c:v>
                </c:pt>
                <c:pt idx="82">
                  <c:v>1.0823765000000001E-2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4.1880835999999998E-3</c:v>
                </c:pt>
                <c:pt idx="89">
                  <c:v>1.2732807E-2</c:v>
                </c:pt>
                <c:pt idx="90">
                  <c:v>1.9742295E-2</c:v>
                </c:pt>
                <c:pt idx="91">
                  <c:v>2.5569853999999999E-2</c:v>
                </c:pt>
                <c:pt idx="92">
                  <c:v>2.9183463999999999E-2</c:v>
                </c:pt>
                <c:pt idx="93">
                  <c:v>3.0917637000000001E-2</c:v>
                </c:pt>
                <c:pt idx="94">
                  <c:v>3.1096168E-2</c:v>
                </c:pt>
                <c:pt idx="95">
                  <c:v>2.998373E-2</c:v>
                </c:pt>
                <c:pt idx="96">
                  <c:v>2.9770959999999999E-2</c:v>
                </c:pt>
                <c:pt idx="97">
                  <c:v>3.0148214E-2</c:v>
                </c:pt>
                <c:pt idx="98">
                  <c:v>3.0626061999999999E-2</c:v>
                </c:pt>
                <c:pt idx="99">
                  <c:v>3.0835852E-2</c:v>
                </c:pt>
                <c:pt idx="100">
                  <c:v>3.0607866000000001E-2</c:v>
                </c:pt>
                <c:pt idx="101">
                  <c:v>3.0209185999999999E-2</c:v>
                </c:pt>
                <c:pt idx="102">
                  <c:v>2.9893452000000001E-2</c:v>
                </c:pt>
                <c:pt idx="103">
                  <c:v>3.0105659999999999E-2</c:v>
                </c:pt>
                <c:pt idx="104">
                  <c:v>2.9722905000000001E-2</c:v>
                </c:pt>
                <c:pt idx="105">
                  <c:v>2.8778370000000001E-2</c:v>
                </c:pt>
                <c:pt idx="106">
                  <c:v>2.7163144E-2</c:v>
                </c:pt>
                <c:pt idx="107">
                  <c:v>2.5428802E-2</c:v>
                </c:pt>
                <c:pt idx="108">
                  <c:v>2.2394488000000001E-2</c:v>
                </c:pt>
                <c:pt idx="109">
                  <c:v>1.8705304999999998E-2</c:v>
                </c:pt>
                <c:pt idx="110">
                  <c:v>1.49215935E-2</c:v>
                </c:pt>
                <c:pt idx="111">
                  <c:v>1.099323E-2</c:v>
                </c:pt>
                <c:pt idx="112">
                  <c:v>6.3831679999999998E-3</c:v>
                </c:pt>
                <c:pt idx="113">
                  <c:v>1.9860820000000001E-3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FA76-41D9-9EBB-BF62934CBF80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[5]Sheet1!$D$393:$DT$393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4.4199999999999997E-5</c:v>
                </c:pt>
                <c:pt idx="4">
                  <c:v>1.0180784999999999E-3</c:v>
                </c:pt>
                <c:pt idx="5">
                  <c:v>2.2731846999999999E-3</c:v>
                </c:pt>
                <c:pt idx="6">
                  <c:v>4.0307347999999996E-3</c:v>
                </c:pt>
                <c:pt idx="7">
                  <c:v>6.5412229999999997E-3</c:v>
                </c:pt>
                <c:pt idx="8">
                  <c:v>7.3880105999999997E-3</c:v>
                </c:pt>
                <c:pt idx="9">
                  <c:v>5.0308643999999996E-3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8.4400000000000005E-5</c:v>
                </c:pt>
                <c:pt idx="15">
                  <c:v>6.9874489999999997E-3</c:v>
                </c:pt>
                <c:pt idx="16">
                  <c:v>1.2671119999999999E-2</c:v>
                </c:pt>
                <c:pt idx="17">
                  <c:v>1.3246308E-2</c:v>
                </c:pt>
                <c:pt idx="18">
                  <c:v>8.7852920000000001E-3</c:v>
                </c:pt>
                <c:pt idx="19">
                  <c:v>6.8000000000000005E-4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4.3114885000000002E-3</c:v>
                </c:pt>
                <c:pt idx="27">
                  <c:v>1.0572598000000001E-2</c:v>
                </c:pt>
                <c:pt idx="28">
                  <c:v>1.5040994E-2</c:v>
                </c:pt>
                <c:pt idx="29">
                  <c:v>1.7333325E-2</c:v>
                </c:pt>
                <c:pt idx="30">
                  <c:v>1.9320884999999999E-2</c:v>
                </c:pt>
                <c:pt idx="31">
                  <c:v>2.1172259999999998E-2</c:v>
                </c:pt>
                <c:pt idx="32">
                  <c:v>2.2156370000000002E-2</c:v>
                </c:pt>
                <c:pt idx="33">
                  <c:v>2.3923136000000001E-2</c:v>
                </c:pt>
                <c:pt idx="34">
                  <c:v>2.6162634000000001E-2</c:v>
                </c:pt>
                <c:pt idx="35">
                  <c:v>2.8432196E-2</c:v>
                </c:pt>
                <c:pt idx="36">
                  <c:v>2.8950546000000001E-2</c:v>
                </c:pt>
                <c:pt idx="37">
                  <c:v>2.6721139000000001E-2</c:v>
                </c:pt>
                <c:pt idx="38">
                  <c:v>2.2469546999999999E-2</c:v>
                </c:pt>
                <c:pt idx="39">
                  <c:v>1.7867006000000001E-2</c:v>
                </c:pt>
                <c:pt idx="40">
                  <c:v>1.336213E-2</c:v>
                </c:pt>
                <c:pt idx="41">
                  <c:v>1.0112497E-2</c:v>
                </c:pt>
                <c:pt idx="42">
                  <c:v>7.9382689999999995E-3</c:v>
                </c:pt>
                <c:pt idx="43">
                  <c:v>9.1064405000000001E-3</c:v>
                </c:pt>
                <c:pt idx="44">
                  <c:v>1.4888787000000001E-2</c:v>
                </c:pt>
                <c:pt idx="45">
                  <c:v>2.3431560000000001E-2</c:v>
                </c:pt>
                <c:pt idx="46">
                  <c:v>3.0938087E-2</c:v>
                </c:pt>
                <c:pt idx="47">
                  <c:v>3.448673E-2</c:v>
                </c:pt>
                <c:pt idx="48">
                  <c:v>3.4155882999999998E-2</c:v>
                </c:pt>
                <c:pt idx="49">
                  <c:v>3.1891089999999997E-2</c:v>
                </c:pt>
                <c:pt idx="50">
                  <c:v>2.8978026E-2</c:v>
                </c:pt>
                <c:pt idx="51">
                  <c:v>2.7337460000000001E-2</c:v>
                </c:pt>
                <c:pt idx="52">
                  <c:v>2.7570112000000001E-2</c:v>
                </c:pt>
                <c:pt idx="53">
                  <c:v>2.8170044000000002E-2</c:v>
                </c:pt>
                <c:pt idx="54">
                  <c:v>2.6897317E-2</c:v>
                </c:pt>
                <c:pt idx="55">
                  <c:v>2.4182774000000001E-2</c:v>
                </c:pt>
                <c:pt idx="56">
                  <c:v>2.2474290000000001E-2</c:v>
                </c:pt>
                <c:pt idx="57">
                  <c:v>2.4576964E-2</c:v>
                </c:pt>
                <c:pt idx="58">
                  <c:v>3.0192811E-2</c:v>
                </c:pt>
                <c:pt idx="59">
                  <c:v>3.6145990000000003E-2</c:v>
                </c:pt>
                <c:pt idx="60">
                  <c:v>3.8867533000000003E-2</c:v>
                </c:pt>
                <c:pt idx="61">
                  <c:v>3.9888363000000003E-2</c:v>
                </c:pt>
                <c:pt idx="62">
                  <c:v>4.0878539999999998E-2</c:v>
                </c:pt>
                <c:pt idx="63">
                  <c:v>4.1978135999999999E-2</c:v>
                </c:pt>
                <c:pt idx="64">
                  <c:v>4.1154983999999999E-2</c:v>
                </c:pt>
                <c:pt idx="65">
                  <c:v>3.8898009999999997E-2</c:v>
                </c:pt>
                <c:pt idx="66">
                  <c:v>3.9830114999999999E-2</c:v>
                </c:pt>
                <c:pt idx="67">
                  <c:v>4.7975294000000002E-2</c:v>
                </c:pt>
                <c:pt idx="68">
                  <c:v>6.0365830000000002E-2</c:v>
                </c:pt>
                <c:pt idx="69">
                  <c:v>6.7594825999999997E-2</c:v>
                </c:pt>
                <c:pt idx="70">
                  <c:v>6.2795445000000005E-2</c:v>
                </c:pt>
                <c:pt idx="71">
                  <c:v>4.7386224999999997E-2</c:v>
                </c:pt>
                <c:pt idx="72">
                  <c:v>3.0093707000000001E-2</c:v>
                </c:pt>
                <c:pt idx="73">
                  <c:v>1.8496245000000001E-2</c:v>
                </c:pt>
                <c:pt idx="74">
                  <c:v>1.4908547499999999E-2</c:v>
                </c:pt>
                <c:pt idx="75">
                  <c:v>1.5561738E-2</c:v>
                </c:pt>
                <c:pt idx="76">
                  <c:v>1.6813268999999999E-2</c:v>
                </c:pt>
                <c:pt idx="77">
                  <c:v>1.8073807000000001E-2</c:v>
                </c:pt>
                <c:pt idx="78">
                  <c:v>2.1241616000000001E-2</c:v>
                </c:pt>
                <c:pt idx="79">
                  <c:v>2.5742197000000001E-2</c:v>
                </c:pt>
                <c:pt idx="80">
                  <c:v>2.7236060999999999E-2</c:v>
                </c:pt>
                <c:pt idx="81">
                  <c:v>2.2168778E-2</c:v>
                </c:pt>
                <c:pt idx="82">
                  <c:v>1.0788773999999999E-2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4.4916575000000002E-3</c:v>
                </c:pt>
                <c:pt idx="89">
                  <c:v>1.2748959000000001E-2</c:v>
                </c:pt>
                <c:pt idx="90">
                  <c:v>1.9473520000000001E-2</c:v>
                </c:pt>
                <c:pt idx="91">
                  <c:v>2.5100144000000001E-2</c:v>
                </c:pt>
                <c:pt idx="92">
                  <c:v>2.8700592E-2</c:v>
                </c:pt>
                <c:pt idx="93">
                  <c:v>3.0546593E-2</c:v>
                </c:pt>
                <c:pt idx="94">
                  <c:v>3.0890126E-2</c:v>
                </c:pt>
                <c:pt idx="95">
                  <c:v>2.9954660000000001E-2</c:v>
                </c:pt>
                <c:pt idx="96">
                  <c:v>2.987971E-2</c:v>
                </c:pt>
                <c:pt idx="97">
                  <c:v>3.0309494999999999E-2</c:v>
                </c:pt>
                <c:pt idx="98">
                  <c:v>3.0767455999999999E-2</c:v>
                </c:pt>
                <c:pt idx="99">
                  <c:v>3.0904121999999999E-2</c:v>
                </c:pt>
                <c:pt idx="100">
                  <c:v>3.0583180000000001E-2</c:v>
                </c:pt>
                <c:pt idx="101">
                  <c:v>3.0024854E-2</c:v>
                </c:pt>
                <c:pt idx="102">
                  <c:v>2.9654653999999999E-2</c:v>
                </c:pt>
                <c:pt idx="103">
                  <c:v>2.9832944E-2</c:v>
                </c:pt>
                <c:pt idx="104">
                  <c:v>2.9440507000000001E-2</c:v>
                </c:pt>
                <c:pt idx="105">
                  <c:v>2.8506353000000002E-2</c:v>
                </c:pt>
                <c:pt idx="106">
                  <c:v>2.6922325E-2</c:v>
                </c:pt>
                <c:pt idx="107">
                  <c:v>2.5264516000000001E-2</c:v>
                </c:pt>
                <c:pt idx="108">
                  <c:v>2.2288570000000001E-2</c:v>
                </c:pt>
                <c:pt idx="109">
                  <c:v>1.8672390000000001E-2</c:v>
                </c:pt>
                <c:pt idx="110">
                  <c:v>1.4970560000000001E-2</c:v>
                </c:pt>
                <c:pt idx="111">
                  <c:v>1.1061295000000001E-2</c:v>
                </c:pt>
                <c:pt idx="112">
                  <c:v>6.4987700000000001E-3</c:v>
                </c:pt>
                <c:pt idx="113">
                  <c:v>2.1436814999999999E-3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FA76-41D9-9EBB-BF62934CBF80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[5]Sheet1!$D$394:$DT$394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2.2200000000000001E-5</c:v>
                </c:pt>
                <c:pt idx="4">
                  <c:v>1.0639435999999999E-3</c:v>
                </c:pt>
                <c:pt idx="5">
                  <c:v>2.1927631E-3</c:v>
                </c:pt>
                <c:pt idx="6">
                  <c:v>3.7429300000000002E-3</c:v>
                </c:pt>
                <c:pt idx="7">
                  <c:v>6.1357453999999999E-3</c:v>
                </c:pt>
                <c:pt idx="8">
                  <c:v>6.9923269999999996E-3</c:v>
                </c:pt>
                <c:pt idx="9">
                  <c:v>4.7296537000000001E-3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1.8100000000000001E-4</c:v>
                </c:pt>
                <c:pt idx="15">
                  <c:v>7.0446939999999998E-3</c:v>
                </c:pt>
                <c:pt idx="16">
                  <c:v>1.2636388E-2</c:v>
                </c:pt>
                <c:pt idx="17">
                  <c:v>1.302621E-2</c:v>
                </c:pt>
                <c:pt idx="18">
                  <c:v>8.3317849999999995E-3</c:v>
                </c:pt>
                <c:pt idx="19">
                  <c:v>8.92E-5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4.3415082999999997E-3</c:v>
                </c:pt>
                <c:pt idx="27">
                  <c:v>1.0333278E-2</c:v>
                </c:pt>
                <c:pt idx="28">
                  <c:v>1.4613754E-2</c:v>
                </c:pt>
                <c:pt idx="29">
                  <c:v>1.6789950000000001E-2</c:v>
                </c:pt>
                <c:pt idx="30">
                  <c:v>1.8736005E-2</c:v>
                </c:pt>
                <c:pt idx="31">
                  <c:v>2.0609492E-2</c:v>
                </c:pt>
                <c:pt idx="32">
                  <c:v>2.1651710000000001E-2</c:v>
                </c:pt>
                <c:pt idx="33">
                  <c:v>2.3427697000000001E-2</c:v>
                </c:pt>
                <c:pt idx="34">
                  <c:v>2.5610238E-2</c:v>
                </c:pt>
                <c:pt idx="35">
                  <c:v>2.7782333999999999E-2</c:v>
                </c:pt>
                <c:pt idx="36">
                  <c:v>2.8216437E-2</c:v>
                </c:pt>
                <c:pt idx="37">
                  <c:v>2.5981665000000001E-2</c:v>
                </c:pt>
                <c:pt idx="38">
                  <c:v>2.1734661999999998E-2</c:v>
                </c:pt>
                <c:pt idx="39">
                  <c:v>1.7182669000000001E-2</c:v>
                </c:pt>
                <c:pt idx="40">
                  <c:v>1.283977E-2</c:v>
                </c:pt>
                <c:pt idx="41">
                  <c:v>9.7501740000000003E-3</c:v>
                </c:pt>
                <c:pt idx="42">
                  <c:v>7.6772949999999998E-3</c:v>
                </c:pt>
                <c:pt idx="43">
                  <c:v>8.8164530000000001E-3</c:v>
                </c:pt>
                <c:pt idx="44">
                  <c:v>1.4483628E-2</c:v>
                </c:pt>
                <c:pt idx="45">
                  <c:v>2.2948435999999999E-2</c:v>
                </c:pt>
                <c:pt idx="46">
                  <c:v>3.0464393999999999E-2</c:v>
                </c:pt>
                <c:pt idx="47">
                  <c:v>3.4085020000000001E-2</c:v>
                </c:pt>
                <c:pt idx="48">
                  <c:v>3.3824055999999998E-2</c:v>
                </c:pt>
                <c:pt idx="49">
                  <c:v>3.162102E-2</c:v>
                </c:pt>
                <c:pt idx="50">
                  <c:v>2.8723433999999999E-2</c:v>
                </c:pt>
                <c:pt idx="51">
                  <c:v>2.7052293000000002E-2</c:v>
                </c:pt>
                <c:pt idx="52">
                  <c:v>2.7200557E-2</c:v>
                </c:pt>
                <c:pt idx="53">
                  <c:v>2.7698766E-2</c:v>
                </c:pt>
                <c:pt idx="54">
                  <c:v>2.6357085999999998E-2</c:v>
                </c:pt>
                <c:pt idx="55">
                  <c:v>2.3629809000000002E-2</c:v>
                </c:pt>
                <c:pt idx="56">
                  <c:v>2.1976287000000001E-2</c:v>
                </c:pt>
                <c:pt idx="57">
                  <c:v>2.4174454000000001E-2</c:v>
                </c:pt>
                <c:pt idx="58">
                  <c:v>2.9931208000000001E-2</c:v>
                </c:pt>
                <c:pt idx="59">
                  <c:v>3.6094016999999999E-2</c:v>
                </c:pt>
                <c:pt idx="60">
                  <c:v>3.9035976E-2</c:v>
                </c:pt>
                <c:pt idx="61">
                  <c:v>4.0135209999999998E-2</c:v>
                </c:pt>
                <c:pt idx="62">
                  <c:v>4.0907230000000003E-2</c:v>
                </c:pt>
                <c:pt idx="63">
                  <c:v>4.154534E-2</c:v>
                </c:pt>
                <c:pt idx="64">
                  <c:v>4.0280648000000002E-2</c:v>
                </c:pt>
                <c:pt idx="65">
                  <c:v>3.7898636999999999E-2</c:v>
                </c:pt>
                <c:pt idx="66">
                  <c:v>3.904432E-2</c:v>
                </c:pt>
                <c:pt idx="67">
                  <c:v>4.7518342999999998E-2</c:v>
                </c:pt>
                <c:pt idx="68">
                  <c:v>6.0090166E-2</c:v>
                </c:pt>
                <c:pt idx="69">
                  <c:v>6.7321160000000005E-2</c:v>
                </c:pt>
                <c:pt idx="70">
                  <c:v>6.248683E-2</c:v>
                </c:pt>
                <c:pt idx="71">
                  <c:v>4.7168512000000003E-2</c:v>
                </c:pt>
                <c:pt idx="72">
                  <c:v>3.0093373999999999E-2</c:v>
                </c:pt>
                <c:pt idx="73">
                  <c:v>1.8679556999999999E-2</c:v>
                </c:pt>
                <c:pt idx="74">
                  <c:v>1.510645E-2</c:v>
                </c:pt>
                <c:pt idx="75">
                  <c:v>1.5657460000000002E-2</c:v>
                </c:pt>
                <c:pt idx="76">
                  <c:v>1.6857001999999999E-2</c:v>
                </c:pt>
                <c:pt idx="77">
                  <c:v>1.8230020999999999E-2</c:v>
                </c:pt>
                <c:pt idx="78">
                  <c:v>2.1551218E-2</c:v>
                </c:pt>
                <c:pt idx="79">
                  <c:v>2.6052326000000001E-2</c:v>
                </c:pt>
                <c:pt idx="80">
                  <c:v>2.7352499999999998E-2</c:v>
                </c:pt>
                <c:pt idx="81">
                  <c:v>2.2008832999999998E-2</c:v>
                </c:pt>
                <c:pt idx="82">
                  <c:v>1.0397513000000001E-2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3.7974615E-3</c:v>
                </c:pt>
                <c:pt idx="89">
                  <c:v>1.2391566999999999E-2</c:v>
                </c:pt>
                <c:pt idx="90">
                  <c:v>1.9517843E-2</c:v>
                </c:pt>
                <c:pt idx="91">
                  <c:v>2.5506034E-2</c:v>
                </c:pt>
                <c:pt idx="92">
                  <c:v>2.9224956E-2</c:v>
                </c:pt>
                <c:pt idx="93">
                  <c:v>3.0972072999999999E-2</c:v>
                </c:pt>
                <c:pt idx="94">
                  <c:v>3.1081852E-2</c:v>
                </c:pt>
                <c:pt idx="95">
                  <c:v>2.9868452E-2</c:v>
                </c:pt>
                <c:pt idx="96">
                  <c:v>2.9491302E-2</c:v>
                </c:pt>
                <c:pt idx="97">
                  <c:v>2.9717393000000002E-2</c:v>
                </c:pt>
                <c:pt idx="98">
                  <c:v>3.0095058000000001E-2</c:v>
                </c:pt>
                <c:pt idx="99">
                  <c:v>3.0254973000000001E-2</c:v>
                </c:pt>
                <c:pt idx="100">
                  <c:v>3.0002454000000001E-2</c:v>
                </c:pt>
                <c:pt idx="101">
                  <c:v>2.9652261999999999E-2</c:v>
                </c:pt>
                <c:pt idx="102">
                  <c:v>2.9412477999999999E-2</c:v>
                </c:pt>
                <c:pt idx="103">
                  <c:v>2.970706E-2</c:v>
                </c:pt>
                <c:pt idx="104">
                  <c:v>2.9420373999999999E-2</c:v>
                </c:pt>
                <c:pt idx="105">
                  <c:v>2.8582093999999999E-2</c:v>
                </c:pt>
                <c:pt idx="106">
                  <c:v>2.7079714000000001E-2</c:v>
                </c:pt>
                <c:pt idx="107">
                  <c:v>2.5443342000000001E-2</c:v>
                </c:pt>
                <c:pt idx="108">
                  <c:v>2.2531036000000001E-2</c:v>
                </c:pt>
                <c:pt idx="109">
                  <c:v>1.8961018E-2</c:v>
                </c:pt>
                <c:pt idx="110">
                  <c:v>1.5299534E-2</c:v>
                </c:pt>
                <c:pt idx="111">
                  <c:v>1.1511568999999999E-2</c:v>
                </c:pt>
                <c:pt idx="112">
                  <c:v>7.0174065999999997E-3</c:v>
                </c:pt>
                <c:pt idx="113">
                  <c:v>2.7112458E-3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FA76-41D9-9EBB-BF62934CBF80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[5]Sheet1!$D$395:$DT$395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9.8200000000000002E-4</c:v>
                </c:pt>
                <c:pt idx="5">
                  <c:v>2.1235590000000001E-3</c:v>
                </c:pt>
                <c:pt idx="6">
                  <c:v>3.6671197000000002E-3</c:v>
                </c:pt>
                <c:pt idx="7">
                  <c:v>6.0345273999999997E-3</c:v>
                </c:pt>
                <c:pt idx="8">
                  <c:v>6.9700483999999997E-3</c:v>
                </c:pt>
                <c:pt idx="9">
                  <c:v>4.9082222000000003E-3</c:v>
                </c:pt>
                <c:pt idx="10">
                  <c:v>9.1500000000000001E-5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2.61E-4</c:v>
                </c:pt>
                <c:pt idx="15">
                  <c:v>7.0536820000000004E-3</c:v>
                </c:pt>
                <c:pt idx="16">
                  <c:v>1.25508215E-2</c:v>
                </c:pt>
                <c:pt idx="17">
                  <c:v>1.2864009500000001E-2</c:v>
                </c:pt>
                <c:pt idx="18">
                  <c:v>8.2547039999999999E-3</c:v>
                </c:pt>
                <c:pt idx="19">
                  <c:v>2.0599999999999999E-4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4.1490598000000004E-3</c:v>
                </c:pt>
                <c:pt idx="27">
                  <c:v>1.0282052999999999E-2</c:v>
                </c:pt>
                <c:pt idx="28">
                  <c:v>1.4699701000000001E-2</c:v>
                </c:pt>
                <c:pt idx="29">
                  <c:v>1.7038564999999999E-2</c:v>
                </c:pt>
                <c:pt idx="30">
                  <c:v>1.9081932999999999E-2</c:v>
                </c:pt>
                <c:pt idx="31">
                  <c:v>2.0938287999999999E-2</c:v>
                </c:pt>
                <c:pt idx="32">
                  <c:v>2.1822404E-2</c:v>
                </c:pt>
                <c:pt idx="33">
                  <c:v>2.3359769999999998E-2</c:v>
                </c:pt>
                <c:pt idx="34">
                  <c:v>2.5260191000000001E-2</c:v>
                </c:pt>
                <c:pt idx="35">
                  <c:v>2.7158726000000001E-2</c:v>
                </c:pt>
                <c:pt idx="36">
                  <c:v>2.7415100000000001E-2</c:v>
                </c:pt>
                <c:pt idx="37">
                  <c:v>2.5173819E-2</c:v>
                </c:pt>
                <c:pt idx="38">
                  <c:v>2.1034424999999999E-2</c:v>
                </c:pt>
                <c:pt idx="39">
                  <c:v>1.6660068E-2</c:v>
                </c:pt>
                <c:pt idx="40">
                  <c:v>1.2514552E-2</c:v>
                </c:pt>
                <c:pt idx="41">
                  <c:v>9.6431199999999998E-3</c:v>
                </c:pt>
                <c:pt idx="42">
                  <c:v>7.7800509999999996E-3</c:v>
                </c:pt>
                <c:pt idx="43">
                  <c:v>9.0725990000000006E-3</c:v>
                </c:pt>
                <c:pt idx="44">
                  <c:v>1.4798172E-2</c:v>
                </c:pt>
                <c:pt idx="45">
                  <c:v>2.3249656E-2</c:v>
                </c:pt>
                <c:pt idx="46">
                  <c:v>3.0728377000000001E-2</c:v>
                </c:pt>
                <c:pt idx="47">
                  <c:v>3.4252475999999997E-2</c:v>
                </c:pt>
                <c:pt idx="48">
                  <c:v>3.3813704E-2</c:v>
                </c:pt>
                <c:pt idx="49">
                  <c:v>3.1429104999999999E-2</c:v>
                </c:pt>
                <c:pt idx="50">
                  <c:v>2.8500049999999999E-2</c:v>
                </c:pt>
                <c:pt idx="51">
                  <c:v>2.7024349999999999E-2</c:v>
                </c:pt>
                <c:pt idx="52">
                  <c:v>2.7448883E-2</c:v>
                </c:pt>
                <c:pt idx="53">
                  <c:v>2.8111750000000001E-2</c:v>
                </c:pt>
                <c:pt idx="54">
                  <c:v>2.6757090000000001E-2</c:v>
                </c:pt>
                <c:pt idx="55">
                  <c:v>2.3924063999999998E-2</c:v>
                </c:pt>
                <c:pt idx="56">
                  <c:v>2.2187669E-2</c:v>
                </c:pt>
                <c:pt idx="57">
                  <c:v>2.4214063000000001E-2</c:v>
                </c:pt>
                <c:pt idx="58">
                  <c:v>2.9643176E-2</c:v>
                </c:pt>
                <c:pt idx="59">
                  <c:v>3.5385861999999997E-2</c:v>
                </c:pt>
                <c:pt idx="60">
                  <c:v>3.8046688000000002E-2</c:v>
                </c:pt>
                <c:pt idx="61">
                  <c:v>3.9077897E-2</c:v>
                </c:pt>
                <c:pt idx="62">
                  <c:v>3.9920557000000002E-2</c:v>
                </c:pt>
                <c:pt idx="63">
                  <c:v>4.0682122000000001E-2</c:v>
                </c:pt>
                <c:pt idx="64">
                  <c:v>3.9618279999999999E-2</c:v>
                </c:pt>
                <c:pt idx="65">
                  <c:v>3.7560830000000003E-2</c:v>
                </c:pt>
                <c:pt idx="66">
                  <c:v>3.9045459999999997E-2</c:v>
                </c:pt>
                <c:pt idx="67">
                  <c:v>4.7710083E-2</c:v>
                </c:pt>
                <c:pt idx="68">
                  <c:v>6.0205143000000003E-2</c:v>
                </c:pt>
                <c:pt idx="69">
                  <c:v>6.7284495E-2</c:v>
                </c:pt>
                <c:pt idx="70">
                  <c:v>6.2407262999999998E-2</c:v>
                </c:pt>
                <c:pt idx="71">
                  <c:v>4.7207977999999998E-2</c:v>
                </c:pt>
                <c:pt idx="72">
                  <c:v>3.0280009E-2</c:v>
                </c:pt>
                <c:pt idx="73">
                  <c:v>1.8860852000000001E-2</c:v>
                </c:pt>
                <c:pt idx="74">
                  <c:v>1.5042121E-2</c:v>
                </c:pt>
                <c:pt idx="75">
                  <c:v>1.5182624E-2</c:v>
                </c:pt>
                <c:pt idx="76">
                  <c:v>1.6043124999999998E-2</c:v>
                </c:pt>
                <c:pt idx="77">
                  <c:v>1.7386036000000001E-2</c:v>
                </c:pt>
                <c:pt idx="78">
                  <c:v>2.1084683E-2</c:v>
                </c:pt>
                <c:pt idx="79">
                  <c:v>2.6205552999999999E-2</c:v>
                </c:pt>
                <c:pt idx="80">
                  <c:v>2.8049095999999999E-2</c:v>
                </c:pt>
                <c:pt idx="81">
                  <c:v>2.2899373000000001E-2</c:v>
                </c:pt>
                <c:pt idx="82">
                  <c:v>1.1069864E-2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3.7148616000000001E-3</c:v>
                </c:pt>
                <c:pt idx="89">
                  <c:v>1.2137656E-2</c:v>
                </c:pt>
                <c:pt idx="90">
                  <c:v>1.9067463999999999E-2</c:v>
                </c:pt>
                <c:pt idx="91">
                  <c:v>2.4860274000000002E-2</c:v>
                </c:pt>
                <c:pt idx="92">
                  <c:v>2.8493096999999998E-2</c:v>
                </c:pt>
                <c:pt idx="93">
                  <c:v>3.0251543999999998E-2</c:v>
                </c:pt>
                <c:pt idx="94">
                  <c:v>3.0428127999999999E-2</c:v>
                </c:pt>
                <c:pt idx="95">
                  <c:v>2.9368269999999998E-2</c:v>
                </c:pt>
                <c:pt idx="96">
                  <c:v>2.9172415E-2</c:v>
                </c:pt>
                <c:pt idx="97">
                  <c:v>2.9558126000000001E-2</c:v>
                </c:pt>
                <c:pt idx="98">
                  <c:v>3.0067633999999999E-2</c:v>
                </c:pt>
                <c:pt idx="99">
                  <c:v>3.0327092999999999E-2</c:v>
                </c:pt>
                <c:pt idx="100">
                  <c:v>3.0150730000000001E-2</c:v>
                </c:pt>
                <c:pt idx="101">
                  <c:v>2.9911674999999999E-2</c:v>
                </c:pt>
                <c:pt idx="102">
                  <c:v>2.9717351999999999E-2</c:v>
                </c:pt>
                <c:pt idx="103">
                  <c:v>3.0070784E-2</c:v>
                </c:pt>
                <c:pt idx="104">
                  <c:v>2.9836187E-2</c:v>
                </c:pt>
                <c:pt idx="105">
                  <c:v>2.904263E-2</c:v>
                </c:pt>
                <c:pt idx="106">
                  <c:v>2.7576244999999999E-2</c:v>
                </c:pt>
                <c:pt idx="107">
                  <c:v>2.5977645000000001E-2</c:v>
                </c:pt>
                <c:pt idx="108">
                  <c:v>2.3077594E-2</c:v>
                </c:pt>
                <c:pt idx="109">
                  <c:v>1.9511814999999998E-2</c:v>
                </c:pt>
                <c:pt idx="110">
                  <c:v>1.5859740000000001E-2</c:v>
                </c:pt>
                <c:pt idx="111">
                  <c:v>1.2049443E-2</c:v>
                </c:pt>
                <c:pt idx="112">
                  <c:v>7.5462335E-3</c:v>
                </c:pt>
                <c:pt idx="113">
                  <c:v>3.2133922999999999E-3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FA76-41D9-9EBB-BF62934CBF80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[5]Sheet1!$D$396:$DT$396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1.0712340999999999E-3</c:v>
                </c:pt>
                <c:pt idx="5">
                  <c:v>2.2192483000000002E-3</c:v>
                </c:pt>
                <c:pt idx="6">
                  <c:v>3.7396266E-3</c:v>
                </c:pt>
                <c:pt idx="7">
                  <c:v>6.0700546000000003E-3</c:v>
                </c:pt>
                <c:pt idx="8">
                  <c:v>6.9364943000000002E-3</c:v>
                </c:pt>
                <c:pt idx="9">
                  <c:v>4.7873602999999997E-3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2.12E-4</c:v>
                </c:pt>
                <c:pt idx="15">
                  <c:v>7.0933840000000003E-3</c:v>
                </c:pt>
                <c:pt idx="16">
                  <c:v>1.2625202E-2</c:v>
                </c:pt>
                <c:pt idx="17">
                  <c:v>1.2939212E-2</c:v>
                </c:pt>
                <c:pt idx="18">
                  <c:v>8.2761589999999999E-3</c:v>
                </c:pt>
                <c:pt idx="19">
                  <c:v>1.4100000000000001E-4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4.3166230000000003E-3</c:v>
                </c:pt>
                <c:pt idx="27">
                  <c:v>1.0293472999999999E-2</c:v>
                </c:pt>
                <c:pt idx="28">
                  <c:v>1.4573895E-2</c:v>
                </c:pt>
                <c:pt idx="29">
                  <c:v>1.6765986E-2</c:v>
                </c:pt>
                <c:pt idx="30">
                  <c:v>1.8778845999999998E-2</c:v>
                </c:pt>
                <c:pt idx="31">
                  <c:v>2.0709387999999999E-2</c:v>
                </c:pt>
                <c:pt idx="32">
                  <c:v>2.1718438999999999E-2</c:v>
                </c:pt>
                <c:pt idx="33">
                  <c:v>2.3345769999999998E-2</c:v>
                </c:pt>
                <c:pt idx="34">
                  <c:v>2.5285576000000001E-2</c:v>
                </c:pt>
                <c:pt idx="35">
                  <c:v>2.7196523E-2</c:v>
                </c:pt>
                <c:pt idx="36">
                  <c:v>2.7437013E-2</c:v>
                </c:pt>
                <c:pt idx="37">
                  <c:v>2.5127962E-2</c:v>
                </c:pt>
                <c:pt idx="38">
                  <c:v>2.0868963000000001E-2</c:v>
                </c:pt>
                <c:pt idx="39">
                  <c:v>1.6399094999999999E-2</c:v>
                </c:pt>
                <c:pt idx="40">
                  <c:v>1.2193285E-2</c:v>
                </c:pt>
                <c:pt idx="41">
                  <c:v>9.3091149999999998E-3</c:v>
                </c:pt>
                <c:pt idx="42">
                  <c:v>7.4639724999999999E-3</c:v>
                </c:pt>
                <c:pt idx="43">
                  <c:v>8.8212900000000007E-3</c:v>
                </c:pt>
                <c:pt idx="44">
                  <c:v>1.4606518000000001E-2</c:v>
                </c:pt>
                <c:pt idx="45">
                  <c:v>2.3129549999999999E-2</c:v>
                </c:pt>
                <c:pt idx="46">
                  <c:v>3.0669953999999999E-2</c:v>
                </c:pt>
                <c:pt idx="47">
                  <c:v>3.4270383000000001E-2</c:v>
                </c:pt>
                <c:pt idx="48">
                  <c:v>3.3918667999999999E-2</c:v>
                </c:pt>
                <c:pt idx="49">
                  <c:v>3.1538330000000003E-2</c:v>
                </c:pt>
                <c:pt idx="50">
                  <c:v>2.8457955E-2</c:v>
                </c:pt>
                <c:pt idx="51">
                  <c:v>2.6734208999999998E-2</c:v>
                </c:pt>
                <c:pt idx="52">
                  <c:v>2.6964894E-2</c:v>
                </c:pt>
                <c:pt idx="53">
                  <c:v>2.7584830000000001E-2</c:v>
                </c:pt>
                <c:pt idx="54">
                  <c:v>2.6325563E-2</c:v>
                </c:pt>
                <c:pt idx="55">
                  <c:v>2.3634344000000002E-2</c:v>
                </c:pt>
                <c:pt idx="56">
                  <c:v>2.2049033999999999E-2</c:v>
                </c:pt>
                <c:pt idx="57">
                  <c:v>2.4220489000000001E-2</c:v>
                </c:pt>
                <c:pt idx="58">
                  <c:v>2.9757869999999999E-2</c:v>
                </c:pt>
                <c:pt idx="59">
                  <c:v>3.5553750000000002E-2</c:v>
                </c:pt>
                <c:pt idx="60">
                  <c:v>3.8183085999999998E-2</c:v>
                </c:pt>
                <c:pt idx="61">
                  <c:v>3.9147667999999997E-2</c:v>
                </c:pt>
                <c:pt idx="62">
                  <c:v>3.9909247000000002E-2</c:v>
                </c:pt>
                <c:pt idx="63">
                  <c:v>4.0554997000000002E-2</c:v>
                </c:pt>
                <c:pt idx="64">
                  <c:v>3.9323900000000002E-2</c:v>
                </c:pt>
                <c:pt idx="65">
                  <c:v>3.7120689999999998E-2</c:v>
                </c:pt>
                <c:pt idx="66">
                  <c:v>3.8549945000000002E-2</c:v>
                </c:pt>
                <c:pt idx="67">
                  <c:v>4.7263252999999998E-2</c:v>
                </c:pt>
                <c:pt idx="68">
                  <c:v>5.9874095000000002E-2</c:v>
                </c:pt>
                <c:pt idx="69">
                  <c:v>6.7059346000000006E-2</c:v>
                </c:pt>
                <c:pt idx="70">
                  <c:v>6.2311320000000003E-2</c:v>
                </c:pt>
                <c:pt idx="71">
                  <c:v>4.7294200000000002E-2</c:v>
                </c:pt>
                <c:pt idx="72">
                  <c:v>3.0547673000000001E-2</c:v>
                </c:pt>
                <c:pt idx="73">
                  <c:v>1.9184336E-2</c:v>
                </c:pt>
                <c:pt idx="74">
                  <c:v>1.5220134499999999E-2</c:v>
                </c:pt>
                <c:pt idx="75">
                  <c:v>1.5080184E-2</c:v>
                </c:pt>
                <c:pt idx="76">
                  <c:v>1.5691638000000001E-2</c:v>
                </c:pt>
                <c:pt idx="77">
                  <c:v>1.6992752999999999E-2</c:v>
                </c:pt>
                <c:pt idx="78">
                  <c:v>2.0826734999999999E-2</c:v>
                </c:pt>
                <c:pt idx="79">
                  <c:v>2.6120944E-2</c:v>
                </c:pt>
                <c:pt idx="80">
                  <c:v>2.8065001999999999E-2</c:v>
                </c:pt>
                <c:pt idx="81">
                  <c:v>2.2912434999999998E-2</c:v>
                </c:pt>
                <c:pt idx="82">
                  <c:v>1.10018635E-2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3.6973150000000001E-3</c:v>
                </c:pt>
                <c:pt idx="89">
                  <c:v>1.2177808E-2</c:v>
                </c:pt>
                <c:pt idx="90">
                  <c:v>1.9104553E-2</c:v>
                </c:pt>
                <c:pt idx="91">
                  <c:v>2.4894550000000001E-2</c:v>
                </c:pt>
                <c:pt idx="92">
                  <c:v>2.8522491000000001E-2</c:v>
                </c:pt>
                <c:pt idx="93">
                  <c:v>3.0278693999999998E-2</c:v>
                </c:pt>
                <c:pt idx="94">
                  <c:v>3.0430889999999999E-2</c:v>
                </c:pt>
                <c:pt idx="95">
                  <c:v>2.9348852000000002E-2</c:v>
                </c:pt>
                <c:pt idx="96">
                  <c:v>2.9106910999999999E-2</c:v>
                </c:pt>
                <c:pt idx="97">
                  <c:v>2.9478190000000001E-2</c:v>
                </c:pt>
                <c:pt idx="98">
                  <c:v>2.9992162999999999E-2</c:v>
                </c:pt>
                <c:pt idx="99">
                  <c:v>3.0264439000000001E-2</c:v>
                </c:pt>
                <c:pt idx="100">
                  <c:v>3.0103687000000001E-2</c:v>
                </c:pt>
                <c:pt idx="101">
                  <c:v>2.9823975999999999E-2</c:v>
                </c:pt>
                <c:pt idx="102">
                  <c:v>2.9709975999999999E-2</c:v>
                </c:pt>
                <c:pt idx="103">
                  <c:v>3.0136425000000001E-2</c:v>
                </c:pt>
                <c:pt idx="104">
                  <c:v>2.9971729999999999E-2</c:v>
                </c:pt>
                <c:pt idx="105">
                  <c:v>2.9242322000000001E-2</c:v>
                </c:pt>
                <c:pt idx="106">
                  <c:v>2.7831048000000001E-2</c:v>
                </c:pt>
                <c:pt idx="107">
                  <c:v>2.6240909999999999E-2</c:v>
                </c:pt>
                <c:pt idx="108">
                  <c:v>2.3372479000000002E-2</c:v>
                </c:pt>
                <c:pt idx="109">
                  <c:v>1.9816803000000001E-2</c:v>
                </c:pt>
                <c:pt idx="110">
                  <c:v>1.6145415999999999E-2</c:v>
                </c:pt>
                <c:pt idx="111">
                  <c:v>1.243171E-2</c:v>
                </c:pt>
                <c:pt idx="112">
                  <c:v>7.9359960000000007E-3</c:v>
                </c:pt>
                <c:pt idx="113">
                  <c:v>3.5956326999999999E-3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FA76-41D9-9EBB-BF62934CBF80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[5]Sheet1!$D$397:$DT$397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7.1000000000000002E-4</c:v>
                </c:pt>
                <c:pt idx="5">
                  <c:v>1.8908177E-3</c:v>
                </c:pt>
                <c:pt idx="6">
                  <c:v>3.6020873E-3</c:v>
                </c:pt>
                <c:pt idx="7">
                  <c:v>6.1524706000000004E-3</c:v>
                </c:pt>
                <c:pt idx="8">
                  <c:v>7.1471705999999998E-3</c:v>
                </c:pt>
                <c:pt idx="9">
                  <c:v>5.0023910000000001E-3</c:v>
                </c:pt>
                <c:pt idx="10">
                  <c:v>1.1E-4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7.3499999999999998E-5</c:v>
                </c:pt>
                <c:pt idx="15">
                  <c:v>6.7855212999999998E-3</c:v>
                </c:pt>
                <c:pt idx="16">
                  <c:v>1.2330291E-2</c:v>
                </c:pt>
                <c:pt idx="17">
                  <c:v>1.2811449000000001E-2</c:v>
                </c:pt>
                <c:pt idx="18">
                  <c:v>8.3446030000000008E-3</c:v>
                </c:pt>
                <c:pt idx="19">
                  <c:v>3.5E-4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3.9109640000000003E-3</c:v>
                </c:pt>
                <c:pt idx="27">
                  <c:v>9.9589599999999993E-3</c:v>
                </c:pt>
                <c:pt idx="28">
                  <c:v>1.42799765E-2</c:v>
                </c:pt>
                <c:pt idx="29">
                  <c:v>1.6495299000000001E-2</c:v>
                </c:pt>
                <c:pt idx="30">
                  <c:v>1.8512087E-2</c:v>
                </c:pt>
                <c:pt idx="31">
                  <c:v>2.0501750999999999E-2</c:v>
                </c:pt>
                <c:pt idx="32">
                  <c:v>2.1667432E-2</c:v>
                </c:pt>
                <c:pt idx="33">
                  <c:v>2.3455098000000001E-2</c:v>
                </c:pt>
                <c:pt idx="34">
                  <c:v>2.5495904999999999E-2</c:v>
                </c:pt>
                <c:pt idx="35">
                  <c:v>2.7447895999999999E-2</c:v>
                </c:pt>
                <c:pt idx="36">
                  <c:v>2.7714322999999999E-2</c:v>
                </c:pt>
                <c:pt idx="37">
                  <c:v>2.5411064000000001E-2</c:v>
                </c:pt>
                <c:pt idx="38">
                  <c:v>2.1136499999999999E-2</c:v>
                </c:pt>
                <c:pt idx="39">
                  <c:v>1.6552890000000001E-2</c:v>
                </c:pt>
                <c:pt idx="40">
                  <c:v>1.2163554E-2</c:v>
                </c:pt>
                <c:pt idx="41">
                  <c:v>9.1089429999999996E-3</c:v>
                </c:pt>
                <c:pt idx="42">
                  <c:v>7.1709870000000002E-3</c:v>
                </c:pt>
                <c:pt idx="43">
                  <c:v>8.5067649999999995E-3</c:v>
                </c:pt>
                <c:pt idx="44">
                  <c:v>1.4278468000000001E-2</c:v>
                </c:pt>
                <c:pt idx="45">
                  <c:v>2.2770611999999999E-2</c:v>
                </c:pt>
                <c:pt idx="46">
                  <c:v>3.0284284000000002E-2</c:v>
                </c:pt>
                <c:pt idx="47">
                  <c:v>3.3968930000000001E-2</c:v>
                </c:pt>
                <c:pt idx="48">
                  <c:v>3.3801699999999997E-2</c:v>
                </c:pt>
                <c:pt idx="49">
                  <c:v>3.1659819999999998E-2</c:v>
                </c:pt>
                <c:pt idx="50">
                  <c:v>2.8770210000000001E-2</c:v>
                </c:pt>
                <c:pt idx="51">
                  <c:v>2.7112109999999998E-2</c:v>
                </c:pt>
                <c:pt idx="52">
                  <c:v>2.7307067000000001E-2</c:v>
                </c:pt>
                <c:pt idx="53">
                  <c:v>2.7886950000000001E-2</c:v>
                </c:pt>
                <c:pt idx="54">
                  <c:v>2.6617087000000001E-2</c:v>
                </c:pt>
                <c:pt idx="55">
                  <c:v>2.3911614000000001E-2</c:v>
                </c:pt>
                <c:pt idx="56">
                  <c:v>2.2251632E-2</c:v>
                </c:pt>
                <c:pt idx="57">
                  <c:v>2.4298973000000001E-2</c:v>
                </c:pt>
                <c:pt idx="58">
                  <c:v>2.9739660000000001E-2</c:v>
                </c:pt>
                <c:pt idx="59">
                  <c:v>3.5520453E-2</c:v>
                </c:pt>
                <c:pt idx="60">
                  <c:v>3.8167052E-2</c:v>
                </c:pt>
                <c:pt idx="61">
                  <c:v>3.9140830000000001E-2</c:v>
                </c:pt>
                <c:pt idx="62">
                  <c:v>3.9924696000000003E-2</c:v>
                </c:pt>
                <c:pt idx="63">
                  <c:v>4.0671177000000003E-2</c:v>
                </c:pt>
                <c:pt idx="64">
                  <c:v>3.9612330000000001E-2</c:v>
                </c:pt>
                <c:pt idx="65">
                  <c:v>3.7543587000000003E-2</c:v>
                </c:pt>
                <c:pt idx="66">
                  <c:v>3.8980670000000002E-2</c:v>
                </c:pt>
                <c:pt idx="67">
                  <c:v>4.7556844000000001E-2</c:v>
                </c:pt>
                <c:pt idx="68">
                  <c:v>5.9981987E-2</c:v>
                </c:pt>
                <c:pt idx="69">
                  <c:v>6.7002569999999997E-2</c:v>
                </c:pt>
                <c:pt idx="70">
                  <c:v>6.2118189999999997E-2</c:v>
                </c:pt>
                <c:pt idx="71">
                  <c:v>4.7014643000000002E-2</c:v>
                </c:pt>
                <c:pt idx="72">
                  <c:v>3.0281545999999999E-2</c:v>
                </c:pt>
                <c:pt idx="73">
                  <c:v>1.9097320000000001E-2</c:v>
                </c:pt>
                <c:pt idx="74">
                  <c:v>1.54741015E-2</c:v>
                </c:pt>
                <c:pt idx="75">
                  <c:v>1.5710558999999999E-2</c:v>
                </c:pt>
                <c:pt idx="76">
                  <c:v>1.6534599000000001E-2</c:v>
                </c:pt>
                <c:pt idx="77">
                  <c:v>1.7743042000000001E-2</c:v>
                </c:pt>
                <c:pt idx="78">
                  <c:v>2.1152955000000001E-2</c:v>
                </c:pt>
                <c:pt idx="79">
                  <c:v>2.586194E-2</c:v>
                </c:pt>
                <c:pt idx="80">
                  <c:v>2.7348727E-2</c:v>
                </c:pt>
                <c:pt idx="81">
                  <c:v>2.2106983E-2</c:v>
                </c:pt>
                <c:pt idx="82">
                  <c:v>1.0519280000000001E-2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3.5639456E-3</c:v>
                </c:pt>
                <c:pt idx="89">
                  <c:v>1.1915126999999999E-2</c:v>
                </c:pt>
                <c:pt idx="90">
                  <c:v>1.8855826999999999E-2</c:v>
                </c:pt>
                <c:pt idx="91">
                  <c:v>2.4716683E-2</c:v>
                </c:pt>
                <c:pt idx="92">
                  <c:v>2.8413194999999999E-2</c:v>
                </c:pt>
                <c:pt idx="93">
                  <c:v>3.0216906000000002E-2</c:v>
                </c:pt>
                <c:pt idx="94">
                  <c:v>3.0445274000000001E-2</c:v>
                </c:pt>
                <c:pt idx="95">
                  <c:v>2.9408317E-2</c:v>
                </c:pt>
                <c:pt idx="96">
                  <c:v>2.9197179E-2</c:v>
                </c:pt>
                <c:pt idx="97">
                  <c:v>2.9605880000000001E-2</c:v>
                </c:pt>
                <c:pt idx="98">
                  <c:v>3.0136567999999999E-2</c:v>
                </c:pt>
                <c:pt idx="99">
                  <c:v>3.0405453999999998E-2</c:v>
                </c:pt>
                <c:pt idx="100">
                  <c:v>3.0213632000000001E-2</c:v>
                </c:pt>
                <c:pt idx="101">
                  <c:v>2.992539E-2</c:v>
                </c:pt>
                <c:pt idx="102">
                  <c:v>2.9715740000000001E-2</c:v>
                </c:pt>
                <c:pt idx="103">
                  <c:v>3.0029697000000001E-2</c:v>
                </c:pt>
                <c:pt idx="104">
                  <c:v>2.9760517E-2</c:v>
                </c:pt>
                <c:pt idx="105">
                  <c:v>2.8943004000000001E-2</c:v>
                </c:pt>
                <c:pt idx="106">
                  <c:v>2.7464418000000001E-2</c:v>
                </c:pt>
                <c:pt idx="107">
                  <c:v>2.58491E-2</c:v>
                </c:pt>
                <c:pt idx="108">
                  <c:v>2.2966228000000002E-2</c:v>
                </c:pt>
                <c:pt idx="109">
                  <c:v>1.9427014999999999E-2</c:v>
                </c:pt>
                <c:pt idx="110">
                  <c:v>1.5794182E-2</c:v>
                </c:pt>
                <c:pt idx="111">
                  <c:v>1.2104774E-2</c:v>
                </c:pt>
                <c:pt idx="112">
                  <c:v>7.6579619999999999E-3</c:v>
                </c:pt>
                <c:pt idx="113">
                  <c:v>3.3839534E-3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FA76-41D9-9EBB-BF62934CBF80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[5]Sheet1!$D$398:$DT$398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5.9800000000000001E-4</c:v>
                </c:pt>
                <c:pt idx="5">
                  <c:v>1.9486287E-3</c:v>
                </c:pt>
                <c:pt idx="6">
                  <c:v>3.6924430000000001E-3</c:v>
                </c:pt>
                <c:pt idx="7">
                  <c:v>6.1583920000000004E-3</c:v>
                </c:pt>
                <c:pt idx="8">
                  <c:v>7.118615E-3</c:v>
                </c:pt>
                <c:pt idx="9">
                  <c:v>5.0734263000000003E-3</c:v>
                </c:pt>
                <c:pt idx="10">
                  <c:v>2.7700000000000001E-4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6.5807085E-3</c:v>
                </c:pt>
                <c:pt idx="16">
                  <c:v>1.2186025E-2</c:v>
                </c:pt>
                <c:pt idx="17">
                  <c:v>1.278078E-2</c:v>
                </c:pt>
                <c:pt idx="18">
                  <c:v>8.4472309999999995E-3</c:v>
                </c:pt>
                <c:pt idx="19">
                  <c:v>5.4699999999999996E-4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4.107795E-3</c:v>
                </c:pt>
                <c:pt idx="27">
                  <c:v>1.0112070500000001E-2</c:v>
                </c:pt>
                <c:pt idx="28">
                  <c:v>1.4398469000000001E-2</c:v>
                </c:pt>
                <c:pt idx="29">
                  <c:v>1.6596876E-2</c:v>
                </c:pt>
                <c:pt idx="30">
                  <c:v>1.8580300000000001E-2</c:v>
                </c:pt>
                <c:pt idx="31">
                  <c:v>2.0495192999999998E-2</c:v>
                </c:pt>
                <c:pt idx="32">
                  <c:v>2.1493541000000001E-2</c:v>
                </c:pt>
                <c:pt idx="33">
                  <c:v>2.3068568000000001E-2</c:v>
                </c:pt>
                <c:pt idx="34">
                  <c:v>2.4867707999999999E-2</c:v>
                </c:pt>
                <c:pt idx="35">
                  <c:v>2.6647965999999999E-2</c:v>
                </c:pt>
                <c:pt idx="36">
                  <c:v>2.6864156E-2</c:v>
                </c:pt>
                <c:pt idx="37">
                  <c:v>2.4700992000000001E-2</c:v>
                </c:pt>
                <c:pt idx="38">
                  <c:v>2.0631941000000001E-2</c:v>
                </c:pt>
                <c:pt idx="39">
                  <c:v>1.6322461999999999E-2</c:v>
                </c:pt>
                <c:pt idx="40">
                  <c:v>1.2247733E-2</c:v>
                </c:pt>
                <c:pt idx="41">
                  <c:v>9.4511179999999997E-3</c:v>
                </c:pt>
                <c:pt idx="42">
                  <c:v>7.6383166000000002E-3</c:v>
                </c:pt>
                <c:pt idx="43">
                  <c:v>8.9074380000000002E-3</c:v>
                </c:pt>
                <c:pt idx="44">
                  <c:v>1.4489145E-2</c:v>
                </c:pt>
                <c:pt idx="45">
                  <c:v>2.2772802000000002E-2</c:v>
                </c:pt>
                <c:pt idx="46">
                  <c:v>3.0151443999999999E-2</c:v>
                </c:pt>
                <c:pt idx="47">
                  <c:v>3.3718307000000003E-2</c:v>
                </c:pt>
                <c:pt idx="48">
                  <c:v>3.3438875999999999E-2</c:v>
                </c:pt>
                <c:pt idx="49">
                  <c:v>3.1204740000000002E-2</c:v>
                </c:pt>
                <c:pt idx="50">
                  <c:v>2.8249117000000001E-2</c:v>
                </c:pt>
                <c:pt idx="51">
                  <c:v>2.6541838000000002E-2</c:v>
                </c:pt>
                <c:pt idx="52">
                  <c:v>2.6671338999999999E-2</c:v>
                </c:pt>
                <c:pt idx="53">
                  <c:v>2.7166938000000002E-2</c:v>
                </c:pt>
                <c:pt idx="54">
                  <c:v>2.5875807000000001E-2</c:v>
                </c:pt>
                <c:pt idx="55">
                  <c:v>2.3278027999999999E-2</c:v>
                </c:pt>
                <c:pt idx="56">
                  <c:v>2.1878576E-2</c:v>
                </c:pt>
                <c:pt idx="57">
                  <c:v>2.4217965000000001E-2</c:v>
                </c:pt>
                <c:pt idx="58">
                  <c:v>2.9837543000000001E-2</c:v>
                </c:pt>
                <c:pt idx="59">
                  <c:v>3.5641109999999997E-2</c:v>
                </c:pt>
                <c:pt idx="60">
                  <c:v>3.8212900000000001E-2</c:v>
                </c:pt>
                <c:pt idx="61">
                  <c:v>3.9103508000000002E-2</c:v>
                </c:pt>
                <c:pt idx="62">
                  <c:v>3.9766397000000002E-2</c:v>
                </c:pt>
                <c:pt idx="63">
                  <c:v>4.0297569999999998E-2</c:v>
                </c:pt>
                <c:pt idx="64">
                  <c:v>3.8947593000000003E-2</c:v>
                </c:pt>
                <c:pt idx="65">
                  <c:v>3.6663151999999997E-2</c:v>
                </c:pt>
                <c:pt idx="66">
                  <c:v>3.8097482000000002E-2</c:v>
                </c:pt>
                <c:pt idx="67">
                  <c:v>4.6901047000000001E-2</c:v>
                </c:pt>
                <c:pt idx="68">
                  <c:v>5.9677771999999997E-2</c:v>
                </c:pt>
                <c:pt idx="69">
                  <c:v>6.7019759999999998E-2</c:v>
                </c:pt>
                <c:pt idx="70">
                  <c:v>6.2347760000000002E-2</c:v>
                </c:pt>
                <c:pt idx="71">
                  <c:v>4.7331877000000001E-2</c:v>
                </c:pt>
                <c:pt idx="72">
                  <c:v>3.0599227E-2</c:v>
                </c:pt>
                <c:pt idx="73">
                  <c:v>1.9331439999999998E-2</c:v>
                </c:pt>
                <c:pt idx="74">
                  <c:v>1.5520875E-2</c:v>
                </c:pt>
                <c:pt idx="75">
                  <c:v>1.5486445E-2</c:v>
                </c:pt>
                <c:pt idx="76">
                  <c:v>1.6089216E-2</c:v>
                </c:pt>
                <c:pt idx="77">
                  <c:v>1.7286203999999999E-2</c:v>
                </c:pt>
                <c:pt idx="78">
                  <c:v>2.0974880000000001E-2</c:v>
                </c:pt>
                <c:pt idx="79">
                  <c:v>2.6100307999999999E-2</c:v>
                </c:pt>
                <c:pt idx="80">
                  <c:v>2.7876801999999999E-2</c:v>
                </c:pt>
                <c:pt idx="81">
                  <c:v>2.2584086E-2</c:v>
                </c:pt>
                <c:pt idx="82">
                  <c:v>1.0596068E-2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3.6599100000000002E-3</c:v>
                </c:pt>
                <c:pt idx="89">
                  <c:v>1.2227501999999999E-2</c:v>
                </c:pt>
                <c:pt idx="90">
                  <c:v>1.9218200000000001E-2</c:v>
                </c:pt>
                <c:pt idx="91">
                  <c:v>2.4969574000000001E-2</c:v>
                </c:pt>
                <c:pt idx="92">
                  <c:v>2.8509340000000001E-2</c:v>
                </c:pt>
                <c:pt idx="93">
                  <c:v>3.0163828E-2</c:v>
                </c:pt>
                <c:pt idx="94">
                  <c:v>3.0258652E-2</c:v>
                </c:pt>
                <c:pt idx="95">
                  <c:v>2.9180905E-2</c:v>
                </c:pt>
                <c:pt idx="96">
                  <c:v>2.8976914999999999E-2</c:v>
                </c:pt>
                <c:pt idx="97">
                  <c:v>2.9406883000000002E-2</c:v>
                </c:pt>
                <c:pt idx="98">
                  <c:v>2.9980116000000001E-2</c:v>
                </c:pt>
                <c:pt idx="99">
                  <c:v>3.0292922999999999E-2</c:v>
                </c:pt>
                <c:pt idx="100">
                  <c:v>3.0135236999999999E-2</c:v>
                </c:pt>
                <c:pt idx="101">
                  <c:v>2.9886523000000002E-2</c:v>
                </c:pt>
                <c:pt idx="102">
                  <c:v>2.9724075999999999E-2</c:v>
                </c:pt>
                <c:pt idx="103">
                  <c:v>3.0098803E-2</c:v>
                </c:pt>
                <c:pt idx="104">
                  <c:v>2.9887006000000001E-2</c:v>
                </c:pt>
                <c:pt idx="105">
                  <c:v>2.9121472999999998E-2</c:v>
                </c:pt>
                <c:pt idx="106">
                  <c:v>2.7688086000000001E-2</c:v>
                </c:pt>
                <c:pt idx="107">
                  <c:v>2.6106639000000001E-2</c:v>
                </c:pt>
                <c:pt idx="108">
                  <c:v>2.3253548999999998E-2</c:v>
                </c:pt>
                <c:pt idx="109">
                  <c:v>1.9734621000000001E-2</c:v>
                </c:pt>
                <c:pt idx="110">
                  <c:v>1.6131919000000002E-2</c:v>
                </c:pt>
                <c:pt idx="111">
                  <c:v>1.2501303E-2</c:v>
                </c:pt>
                <c:pt idx="112">
                  <c:v>8.0966189999999993E-3</c:v>
                </c:pt>
                <c:pt idx="113">
                  <c:v>3.8423493999999998E-3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FA76-41D9-9EBB-BF62934CBF80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[5]Sheet1!$D$399:$DT$399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1.1524517999999999E-3</c:v>
                </c:pt>
                <c:pt idx="5">
                  <c:v>2.2839942999999998E-3</c:v>
                </c:pt>
                <c:pt idx="6">
                  <c:v>3.7562916999999999E-3</c:v>
                </c:pt>
                <c:pt idx="7">
                  <c:v>6.0428080000000002E-3</c:v>
                </c:pt>
                <c:pt idx="8">
                  <c:v>6.8898372999999999E-3</c:v>
                </c:pt>
                <c:pt idx="9">
                  <c:v>4.7404155999999998E-3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1.9100000000000001E-4</c:v>
                </c:pt>
                <c:pt idx="15">
                  <c:v>7.0467693999999997E-3</c:v>
                </c:pt>
                <c:pt idx="16">
                  <c:v>1.2686158499999999E-2</c:v>
                </c:pt>
                <c:pt idx="17">
                  <c:v>1.3197522E-2</c:v>
                </c:pt>
                <c:pt idx="18">
                  <c:v>8.6312860000000002E-3</c:v>
                </c:pt>
                <c:pt idx="19">
                  <c:v>4.73E-4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4.1177315000000001E-3</c:v>
                </c:pt>
                <c:pt idx="27">
                  <c:v>1.019783E-2</c:v>
                </c:pt>
                <c:pt idx="28">
                  <c:v>1.4540898E-2</c:v>
                </c:pt>
                <c:pt idx="29">
                  <c:v>1.6734008000000002E-2</c:v>
                </c:pt>
                <c:pt idx="30">
                  <c:v>1.8718216999999999E-2</c:v>
                </c:pt>
                <c:pt idx="31">
                  <c:v>2.0641599E-2</c:v>
                </c:pt>
                <c:pt idx="32">
                  <c:v>2.1663344000000001E-2</c:v>
                </c:pt>
                <c:pt idx="33">
                  <c:v>2.3286912999999999E-2</c:v>
                </c:pt>
                <c:pt idx="34">
                  <c:v>2.5134113E-2</c:v>
                </c:pt>
                <c:pt idx="35">
                  <c:v>2.6928469999999999E-2</c:v>
                </c:pt>
                <c:pt idx="36">
                  <c:v>2.7102406999999998E-2</c:v>
                </c:pt>
                <c:pt idx="37">
                  <c:v>2.4814816E-2</c:v>
                </c:pt>
                <c:pt idx="38">
                  <c:v>2.0662832999999999E-2</c:v>
                </c:pt>
                <c:pt idx="39">
                  <c:v>1.6334714E-2</c:v>
                </c:pt>
                <c:pt idx="40">
                  <c:v>1.224037E-2</c:v>
                </c:pt>
                <c:pt idx="41">
                  <c:v>9.4307560000000002E-3</c:v>
                </c:pt>
                <c:pt idx="42">
                  <c:v>7.5677176999999997E-3</c:v>
                </c:pt>
                <c:pt idx="43">
                  <c:v>8.823137E-3</c:v>
                </c:pt>
                <c:pt idx="44">
                  <c:v>1.4493320000000001E-2</c:v>
                </c:pt>
                <c:pt idx="45">
                  <c:v>2.2951987E-2</c:v>
                </c:pt>
                <c:pt idx="46">
                  <c:v>3.0493002000000002E-2</c:v>
                </c:pt>
                <c:pt idx="47">
                  <c:v>3.4076830000000002E-2</c:v>
                </c:pt>
                <c:pt idx="48">
                  <c:v>3.3661265000000003E-2</c:v>
                </c:pt>
                <c:pt idx="49">
                  <c:v>3.1226099E-2</c:v>
                </c:pt>
                <c:pt idx="50">
                  <c:v>2.8197765E-2</c:v>
                </c:pt>
                <c:pt idx="51">
                  <c:v>2.6574282000000001E-2</c:v>
                </c:pt>
                <c:pt idx="52">
                  <c:v>2.6898506999999999E-2</c:v>
                </c:pt>
                <c:pt idx="53">
                  <c:v>2.7529074000000001E-2</c:v>
                </c:pt>
                <c:pt idx="54">
                  <c:v>2.6245091000000002E-2</c:v>
                </c:pt>
                <c:pt idx="55">
                  <c:v>2.3569395999999999E-2</c:v>
                </c:pt>
                <c:pt idx="56">
                  <c:v>2.206023E-2</c:v>
                </c:pt>
                <c:pt idx="57">
                  <c:v>2.4284419000000002E-2</c:v>
                </c:pt>
                <c:pt idx="58">
                  <c:v>2.9805087000000001E-2</c:v>
                </c:pt>
                <c:pt idx="59">
                  <c:v>3.5538661999999999E-2</c:v>
                </c:pt>
                <c:pt idx="60">
                  <c:v>3.8107782999999999E-2</c:v>
                </c:pt>
                <c:pt idx="61">
                  <c:v>3.9044872000000001E-2</c:v>
                </c:pt>
                <c:pt idx="62">
                  <c:v>3.9798800000000002E-2</c:v>
                </c:pt>
                <c:pt idx="63">
                  <c:v>4.0449600000000002E-2</c:v>
                </c:pt>
                <c:pt idx="64">
                  <c:v>3.9197086999999999E-2</c:v>
                </c:pt>
                <c:pt idx="65">
                  <c:v>3.6953986000000001E-2</c:v>
                </c:pt>
                <c:pt idx="66">
                  <c:v>3.8336549999999997E-2</c:v>
                </c:pt>
                <c:pt idx="67">
                  <c:v>4.702974E-2</c:v>
                </c:pt>
                <c:pt idx="68">
                  <c:v>5.9749910000000003E-2</c:v>
                </c:pt>
                <c:pt idx="69">
                  <c:v>6.7160410000000004E-2</c:v>
                </c:pt>
                <c:pt idx="70">
                  <c:v>6.2650510000000006E-2</c:v>
                </c:pt>
                <c:pt idx="71">
                  <c:v>4.7760397000000003E-2</c:v>
                </c:pt>
                <c:pt idx="72">
                  <c:v>3.0975327E-2</c:v>
                </c:pt>
                <c:pt idx="73">
                  <c:v>1.9468922E-2</c:v>
                </c:pt>
                <c:pt idx="74">
                  <c:v>1.5336397999999999E-2</c:v>
                </c:pt>
                <c:pt idx="75">
                  <c:v>1.5031601E-2</c:v>
                </c:pt>
                <c:pt idx="76">
                  <c:v>1.5499773E-2</c:v>
                </c:pt>
                <c:pt idx="77">
                  <c:v>1.6690452000000001E-2</c:v>
                </c:pt>
                <c:pt idx="78">
                  <c:v>2.0514186E-2</c:v>
                </c:pt>
                <c:pt idx="79">
                  <c:v>2.5929151000000001E-2</c:v>
                </c:pt>
                <c:pt idx="80">
                  <c:v>2.8096268000000001E-2</c:v>
                </c:pt>
                <c:pt idx="81">
                  <c:v>2.3172626000000002E-2</c:v>
                </c:pt>
                <c:pt idx="82">
                  <c:v>1.13997795E-2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3.4010236000000002E-3</c:v>
                </c:pt>
                <c:pt idx="89">
                  <c:v>1.1989948E-2</c:v>
                </c:pt>
                <c:pt idx="90">
                  <c:v>1.9051677E-2</c:v>
                </c:pt>
                <c:pt idx="91">
                  <c:v>2.4923239E-2</c:v>
                </c:pt>
                <c:pt idx="92">
                  <c:v>2.8589671000000001E-2</c:v>
                </c:pt>
                <c:pt idx="93">
                  <c:v>3.0342817000000001E-2</c:v>
                </c:pt>
                <c:pt idx="94">
                  <c:v>3.0476058E-2</c:v>
                </c:pt>
                <c:pt idx="95">
                  <c:v>2.9359099999999999E-2</c:v>
                </c:pt>
                <c:pt idx="96">
                  <c:v>2.9036978000000001E-2</c:v>
                </c:pt>
                <c:pt idx="97">
                  <c:v>2.9294033000000001E-2</c:v>
                </c:pt>
                <c:pt idx="98">
                  <c:v>2.9692593999999999E-2</c:v>
                </c:pt>
                <c:pt idx="99">
                  <c:v>2.9888642999999999E-2</c:v>
                </c:pt>
                <c:pt idx="100">
                  <c:v>2.9702175000000001E-2</c:v>
                </c:pt>
                <c:pt idx="101">
                  <c:v>2.9481958999999999E-2</c:v>
                </c:pt>
                <c:pt idx="102">
                  <c:v>2.9385629999999999E-2</c:v>
                </c:pt>
                <c:pt idx="103">
                  <c:v>2.985871E-2</c:v>
                </c:pt>
                <c:pt idx="104">
                  <c:v>2.9760951000000001E-2</c:v>
                </c:pt>
                <c:pt idx="105">
                  <c:v>2.9107580000000001E-2</c:v>
                </c:pt>
                <c:pt idx="106">
                  <c:v>2.7780276E-2</c:v>
                </c:pt>
                <c:pt idx="107">
                  <c:v>2.6282534E-2</c:v>
                </c:pt>
                <c:pt idx="108">
                  <c:v>2.3494812E-2</c:v>
                </c:pt>
                <c:pt idx="109">
                  <c:v>2.0014469999999999E-2</c:v>
                </c:pt>
                <c:pt idx="110">
                  <c:v>1.6406612000000001E-2</c:v>
                </c:pt>
                <c:pt idx="111">
                  <c:v>1.271136E-2</c:v>
                </c:pt>
                <c:pt idx="112">
                  <c:v>8.2504169999999995E-3</c:v>
                </c:pt>
                <c:pt idx="113">
                  <c:v>3.9354180000000004E-3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FA76-41D9-9EBB-BF62934CBF80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[5]Sheet1!$D$400:$DT$400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7.1900000000000002E-4</c:v>
                </c:pt>
                <c:pt idx="5">
                  <c:v>2.0188605000000001E-3</c:v>
                </c:pt>
                <c:pt idx="6">
                  <c:v>3.6915059000000002E-3</c:v>
                </c:pt>
                <c:pt idx="7">
                  <c:v>6.1759400000000004E-3</c:v>
                </c:pt>
                <c:pt idx="8">
                  <c:v>7.1884495999999997E-3</c:v>
                </c:pt>
                <c:pt idx="9">
                  <c:v>5.1218056999999999E-3</c:v>
                </c:pt>
                <c:pt idx="10">
                  <c:v>2.4499999999999999E-4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6.6548437000000004E-3</c:v>
                </c:pt>
                <c:pt idx="16">
                  <c:v>1.2214977E-2</c:v>
                </c:pt>
                <c:pt idx="17">
                  <c:v>1.2736568E-2</c:v>
                </c:pt>
                <c:pt idx="18">
                  <c:v>8.2921750000000006E-3</c:v>
                </c:pt>
                <c:pt idx="19">
                  <c:v>2.72E-4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3.9999529999999997E-3</c:v>
                </c:pt>
                <c:pt idx="27">
                  <c:v>1.0094191000000001E-2</c:v>
                </c:pt>
                <c:pt idx="28">
                  <c:v>1.4498161000000001E-2</c:v>
                </c:pt>
                <c:pt idx="29">
                  <c:v>1.6755954999999999E-2</c:v>
                </c:pt>
                <c:pt idx="30">
                  <c:v>1.8741183000000002E-2</c:v>
                </c:pt>
                <c:pt idx="31">
                  <c:v>2.0577244000000001E-2</c:v>
                </c:pt>
                <c:pt idx="32">
                  <c:v>2.1442102000000001E-2</c:v>
                </c:pt>
                <c:pt idx="33">
                  <c:v>2.2845311E-2</c:v>
                </c:pt>
                <c:pt idx="34">
                  <c:v>2.448593E-2</c:v>
                </c:pt>
                <c:pt idx="35">
                  <c:v>2.6142024999999999E-2</c:v>
                </c:pt>
                <c:pt idx="36">
                  <c:v>2.6276587000000001E-2</c:v>
                </c:pt>
                <c:pt idx="37">
                  <c:v>2.4050714000000001E-2</c:v>
                </c:pt>
                <c:pt idx="38">
                  <c:v>1.9924819999999999E-2</c:v>
                </c:pt>
                <c:pt idx="39">
                  <c:v>1.5617406E-2</c:v>
                </c:pt>
                <c:pt idx="40">
                  <c:v>1.1672027999999999E-2</c:v>
                </c:pt>
                <c:pt idx="41">
                  <c:v>9.0985979999999994E-3</c:v>
                </c:pt>
                <c:pt idx="42">
                  <c:v>7.4812556000000002E-3</c:v>
                </c:pt>
                <c:pt idx="43">
                  <c:v>8.8090059999999994E-3</c:v>
                </c:pt>
                <c:pt idx="44">
                  <c:v>1.432197E-2</c:v>
                </c:pt>
                <c:pt idx="45">
                  <c:v>2.2563366000000001E-2</c:v>
                </c:pt>
                <c:pt idx="46">
                  <c:v>3.0013386E-2</c:v>
                </c:pt>
                <c:pt idx="47">
                  <c:v>3.3702362E-2</c:v>
                </c:pt>
                <c:pt idx="48">
                  <c:v>3.3448335000000003E-2</c:v>
                </c:pt>
                <c:pt idx="49">
                  <c:v>3.119104E-2</c:v>
                </c:pt>
                <c:pt idx="50">
                  <c:v>2.8280843E-2</c:v>
                </c:pt>
                <c:pt idx="51">
                  <c:v>2.6736877999999999E-2</c:v>
                </c:pt>
                <c:pt idx="52">
                  <c:v>2.7086724E-2</c:v>
                </c:pt>
                <c:pt idx="53">
                  <c:v>2.7670506000000001E-2</c:v>
                </c:pt>
                <c:pt idx="54">
                  <c:v>2.6325068E-2</c:v>
                </c:pt>
                <c:pt idx="55">
                  <c:v>2.3611514E-2</c:v>
                </c:pt>
                <c:pt idx="56">
                  <c:v>2.2098651E-2</c:v>
                </c:pt>
                <c:pt idx="57">
                  <c:v>2.4287199999999998E-2</c:v>
                </c:pt>
                <c:pt idx="58">
                  <c:v>2.9744234000000001E-2</c:v>
                </c:pt>
                <c:pt idx="59">
                  <c:v>3.5445560000000001E-2</c:v>
                </c:pt>
                <c:pt idx="60">
                  <c:v>3.8039549999999998E-2</c:v>
                </c:pt>
                <c:pt idx="61">
                  <c:v>3.897784E-2</c:v>
                </c:pt>
                <c:pt idx="62">
                  <c:v>3.9620089999999997E-2</c:v>
                </c:pt>
                <c:pt idx="63">
                  <c:v>4.0092085E-2</c:v>
                </c:pt>
                <c:pt idx="64">
                  <c:v>3.8753460000000003E-2</c:v>
                </c:pt>
                <c:pt idx="65">
                  <c:v>3.6636035999999997E-2</c:v>
                </c:pt>
                <c:pt idx="66">
                  <c:v>3.8219200000000002E-2</c:v>
                </c:pt>
                <c:pt idx="67">
                  <c:v>4.6940160000000002E-2</c:v>
                </c:pt>
                <c:pt idx="68">
                  <c:v>5.9375398000000003E-2</c:v>
                </c:pt>
                <c:pt idx="69">
                  <c:v>6.6389710000000005E-2</c:v>
                </c:pt>
                <c:pt idx="70">
                  <c:v>6.1724703999999998E-2</c:v>
                </c:pt>
                <c:pt idx="71">
                  <c:v>4.7124140000000002E-2</c:v>
                </c:pt>
                <c:pt idx="72">
                  <c:v>3.0915537999999999E-2</c:v>
                </c:pt>
                <c:pt idx="73">
                  <c:v>1.9907971999999999E-2</c:v>
                </c:pt>
                <c:pt idx="74">
                  <c:v>1.5951360000000001E-2</c:v>
                </c:pt>
                <c:pt idx="75">
                  <c:v>1.5552323999999999E-2</c:v>
                </c:pt>
                <c:pt idx="76">
                  <c:v>1.5856240000000001E-2</c:v>
                </c:pt>
                <c:pt idx="77">
                  <c:v>1.6930926999999998E-2</c:v>
                </c:pt>
                <c:pt idx="78">
                  <c:v>2.0584551999999999E-2</c:v>
                </c:pt>
                <c:pt idx="79">
                  <c:v>2.5686555999999999E-2</c:v>
                </c:pt>
                <c:pt idx="80">
                  <c:v>2.7480696999999998E-2</c:v>
                </c:pt>
                <c:pt idx="81">
                  <c:v>2.233624E-2</c:v>
                </c:pt>
                <c:pt idx="82">
                  <c:v>1.0657468E-2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3.1389676000000001E-3</c:v>
                </c:pt>
                <c:pt idx="89">
                  <c:v>1.15044825E-2</c:v>
                </c:pt>
                <c:pt idx="90">
                  <c:v>1.8508324E-2</c:v>
                </c:pt>
                <c:pt idx="91">
                  <c:v>2.4459686000000001E-2</c:v>
                </c:pt>
                <c:pt idx="92">
                  <c:v>2.8254231000000001E-2</c:v>
                </c:pt>
                <c:pt idx="93">
                  <c:v>3.0118661000000001E-2</c:v>
                </c:pt>
                <c:pt idx="94">
                  <c:v>3.0354906000000001E-2</c:v>
                </c:pt>
                <c:pt idx="95">
                  <c:v>2.9320606999999999E-2</c:v>
                </c:pt>
                <c:pt idx="96">
                  <c:v>2.9072899999999999E-2</c:v>
                </c:pt>
                <c:pt idx="97">
                  <c:v>2.9406937000000001E-2</c:v>
                </c:pt>
                <c:pt idx="98">
                  <c:v>2.9870899999999999E-2</c:v>
                </c:pt>
                <c:pt idx="99">
                  <c:v>3.0093009E-2</c:v>
                </c:pt>
                <c:pt idx="100">
                  <c:v>2.9872340000000001E-2</c:v>
                </c:pt>
                <c:pt idx="101">
                  <c:v>2.966479E-2</c:v>
                </c:pt>
                <c:pt idx="102">
                  <c:v>2.9486712000000002E-2</c:v>
                </c:pt>
                <c:pt idx="103">
                  <c:v>2.9868463000000001E-2</c:v>
                </c:pt>
                <c:pt idx="104">
                  <c:v>2.9685900000000001E-2</c:v>
                </c:pt>
                <c:pt idx="105">
                  <c:v>2.8966047000000002E-2</c:v>
                </c:pt>
                <c:pt idx="106">
                  <c:v>2.7589312000000001E-2</c:v>
                </c:pt>
                <c:pt idx="107">
                  <c:v>2.6079541000000001E-2</c:v>
                </c:pt>
                <c:pt idx="108">
                  <c:v>2.3283478E-2</c:v>
                </c:pt>
                <c:pt idx="109">
                  <c:v>1.9816396999999999E-2</c:v>
                </c:pt>
                <c:pt idx="110">
                  <c:v>1.6255222E-2</c:v>
                </c:pt>
                <c:pt idx="111">
                  <c:v>1.2736618E-2</c:v>
                </c:pt>
                <c:pt idx="112">
                  <c:v>8.3710099999999999E-3</c:v>
                </c:pt>
                <c:pt idx="113">
                  <c:v>4.1554189999999996E-3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FA76-41D9-9EBB-BF62934CBF80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[5]Sheet1!$D$401:$DT$401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7.0500000000000001E-4</c:v>
                </c:pt>
                <c:pt idx="5">
                  <c:v>1.8946071E-3</c:v>
                </c:pt>
                <c:pt idx="6">
                  <c:v>3.4970779999999998E-3</c:v>
                </c:pt>
                <c:pt idx="7">
                  <c:v>5.9428066000000003E-3</c:v>
                </c:pt>
                <c:pt idx="8">
                  <c:v>6.963169E-3</c:v>
                </c:pt>
                <c:pt idx="9">
                  <c:v>4.940074E-3</c:v>
                </c:pt>
                <c:pt idx="10">
                  <c:v>9.2100000000000003E-5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1.8000000000000001E-4</c:v>
                </c:pt>
                <c:pt idx="15">
                  <c:v>6.9772200000000001E-3</c:v>
                </c:pt>
                <c:pt idx="16">
                  <c:v>1.2538380999999999E-2</c:v>
                </c:pt>
                <c:pt idx="17">
                  <c:v>1.3023178E-2</c:v>
                </c:pt>
                <c:pt idx="18">
                  <c:v>8.5029295000000008E-3</c:v>
                </c:pt>
                <c:pt idx="19">
                  <c:v>4.26E-4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4.0047355000000003E-3</c:v>
                </c:pt>
                <c:pt idx="27">
                  <c:v>1.0032472000000001E-2</c:v>
                </c:pt>
                <c:pt idx="28">
                  <c:v>1.4319916E-2</c:v>
                </c:pt>
                <c:pt idx="29">
                  <c:v>1.6427593000000001E-2</c:v>
                </c:pt>
                <c:pt idx="30">
                  <c:v>1.8226389999999999E-2</c:v>
                </c:pt>
                <c:pt idx="31">
                  <c:v>1.9920384999999999E-2</c:v>
                </c:pt>
                <c:pt idx="32">
                  <c:v>2.0773968E-2</c:v>
                </c:pt>
                <c:pt idx="33">
                  <c:v>2.2267623E-2</c:v>
                </c:pt>
                <c:pt idx="34">
                  <c:v>2.4101715999999999E-2</c:v>
                </c:pt>
                <c:pt idx="35">
                  <c:v>2.5942300000000001E-2</c:v>
                </c:pt>
                <c:pt idx="36">
                  <c:v>2.6203305999999999E-2</c:v>
                </c:pt>
                <c:pt idx="37">
                  <c:v>2.4082229E-2</c:v>
                </c:pt>
                <c:pt idx="38">
                  <c:v>2.0055839999999998E-2</c:v>
                </c:pt>
                <c:pt idx="39">
                  <c:v>1.5802634999999999E-2</c:v>
                </c:pt>
                <c:pt idx="40">
                  <c:v>1.1857355E-2</c:v>
                </c:pt>
                <c:pt idx="41">
                  <c:v>9.1967009999999998E-3</c:v>
                </c:pt>
                <c:pt idx="42">
                  <c:v>7.513395E-3</c:v>
                </c:pt>
                <c:pt idx="43">
                  <c:v>8.8008605000000004E-3</c:v>
                </c:pt>
                <c:pt idx="44">
                  <c:v>1.4247704E-2</c:v>
                </c:pt>
                <c:pt idx="45">
                  <c:v>2.2355987000000001E-2</c:v>
                </c:pt>
                <c:pt idx="46">
                  <c:v>2.9674987999999999E-2</c:v>
                </c:pt>
                <c:pt idx="47">
                  <c:v>3.3324399999999997E-2</c:v>
                </c:pt>
                <c:pt idx="48">
                  <c:v>3.3112972999999997E-2</c:v>
                </c:pt>
                <c:pt idx="49">
                  <c:v>3.0907447000000001E-2</c:v>
                </c:pt>
                <c:pt idx="50">
                  <c:v>2.7992659999999999E-2</c:v>
                </c:pt>
                <c:pt idx="51">
                  <c:v>2.6373266999999999E-2</c:v>
                </c:pt>
                <c:pt idx="52">
                  <c:v>2.6626393000000002E-2</c:v>
                </c:pt>
                <c:pt idx="53">
                  <c:v>2.7205211999999999E-2</c:v>
                </c:pt>
                <c:pt idx="54">
                  <c:v>2.5968471999999999E-2</c:v>
                </c:pt>
                <c:pt idx="55">
                  <c:v>2.3416900000000001E-2</c:v>
                </c:pt>
                <c:pt idx="56">
                  <c:v>2.2023534000000001E-2</c:v>
                </c:pt>
                <c:pt idx="57">
                  <c:v>2.4189834E-2</c:v>
                </c:pt>
                <c:pt idx="58">
                  <c:v>2.9516494000000001E-2</c:v>
                </c:pt>
                <c:pt idx="59">
                  <c:v>3.5124577999999997E-2</c:v>
                </c:pt>
                <c:pt idx="60">
                  <c:v>3.7752844000000001E-2</c:v>
                </c:pt>
                <c:pt idx="61">
                  <c:v>3.8830160000000002E-2</c:v>
                </c:pt>
                <c:pt idx="62">
                  <c:v>3.9574699999999997E-2</c:v>
                </c:pt>
                <c:pt idx="63">
                  <c:v>4.0013529999999999E-2</c:v>
                </c:pt>
                <c:pt idx="64">
                  <c:v>3.8559698000000003E-2</c:v>
                </c:pt>
                <c:pt idx="65">
                  <c:v>3.6353804000000003E-2</c:v>
                </c:pt>
                <c:pt idx="66">
                  <c:v>3.7943560000000001E-2</c:v>
                </c:pt>
                <c:pt idx="67">
                  <c:v>4.6768535E-2</c:v>
                </c:pt>
                <c:pt idx="68">
                  <c:v>5.9384975999999999E-2</c:v>
                </c:pt>
                <c:pt idx="69">
                  <c:v>6.6625409999999996E-2</c:v>
                </c:pt>
                <c:pt idx="70">
                  <c:v>6.2111456000000002E-2</c:v>
                </c:pt>
                <c:pt idx="71">
                  <c:v>4.7462586000000001E-2</c:v>
                </c:pt>
                <c:pt idx="72">
                  <c:v>3.1002394999999999E-2</c:v>
                </c:pt>
                <c:pt idx="73">
                  <c:v>1.9663643000000001E-2</c:v>
                </c:pt>
                <c:pt idx="74">
                  <c:v>1.5426754000000001E-2</c:v>
                </c:pt>
                <c:pt idx="75">
                  <c:v>1.4845718000000001E-2</c:v>
                </c:pt>
                <c:pt idx="76">
                  <c:v>1.5082882000000001E-2</c:v>
                </c:pt>
                <c:pt idx="77">
                  <c:v>1.6280672E-2</c:v>
                </c:pt>
                <c:pt idx="78">
                  <c:v>2.0271124000000001E-2</c:v>
                </c:pt>
                <c:pt idx="79">
                  <c:v>2.5811672000000001E-2</c:v>
                </c:pt>
                <c:pt idx="80">
                  <c:v>2.7969299999999999E-2</c:v>
                </c:pt>
                <c:pt idx="81">
                  <c:v>2.2942326999999998E-2</c:v>
                </c:pt>
                <c:pt idx="82">
                  <c:v>1.1092894000000001E-2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3.3268324999999998E-3</c:v>
                </c:pt>
                <c:pt idx="89">
                  <c:v>1.1764019000000001E-2</c:v>
                </c:pt>
                <c:pt idx="90">
                  <c:v>1.8676417000000001E-2</c:v>
                </c:pt>
                <c:pt idx="91">
                  <c:v>2.4384876999999999E-2</c:v>
                </c:pt>
                <c:pt idx="92">
                  <c:v>2.7897425E-2</c:v>
                </c:pt>
                <c:pt idx="93">
                  <c:v>2.9545706000000001E-2</c:v>
                </c:pt>
                <c:pt idx="94">
                  <c:v>2.964319E-2</c:v>
                </c:pt>
                <c:pt idx="95">
                  <c:v>2.8593865999999999E-2</c:v>
                </c:pt>
                <c:pt idx="96">
                  <c:v>2.8394248E-2</c:v>
                </c:pt>
                <c:pt idx="97">
                  <c:v>2.8841295999999999E-2</c:v>
                </c:pt>
                <c:pt idx="98">
                  <c:v>2.9460948000000001E-2</c:v>
                </c:pt>
                <c:pt idx="99">
                  <c:v>2.9861068000000001E-2</c:v>
                </c:pt>
                <c:pt idx="100">
                  <c:v>2.981632E-2</c:v>
                </c:pt>
                <c:pt idx="101">
                  <c:v>2.9736338000000001E-2</c:v>
                </c:pt>
                <c:pt idx="102">
                  <c:v>2.9725150999999998E-2</c:v>
                </c:pt>
                <c:pt idx="103">
                  <c:v>3.0248407000000001E-2</c:v>
                </c:pt>
                <c:pt idx="104">
                  <c:v>3.0176637999999999E-2</c:v>
                </c:pt>
                <c:pt idx="105">
                  <c:v>2.9540995E-2</c:v>
                </c:pt>
                <c:pt idx="106">
                  <c:v>2.8218145E-2</c:v>
                </c:pt>
                <c:pt idx="107">
                  <c:v>2.6704934999999999E-2</c:v>
                </c:pt>
                <c:pt idx="108">
                  <c:v>2.3905853000000001E-2</c:v>
                </c:pt>
                <c:pt idx="109">
                  <c:v>2.0406209000000002E-2</c:v>
                </c:pt>
                <c:pt idx="110">
                  <c:v>1.6782480999999998E-2</c:v>
                </c:pt>
                <c:pt idx="111">
                  <c:v>1.3222345E-2</c:v>
                </c:pt>
                <c:pt idx="112">
                  <c:v>8.8072589999999996E-3</c:v>
                </c:pt>
                <c:pt idx="113">
                  <c:v>4.5049167000000001E-3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FA76-41D9-9EBB-BF62934CBF80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[5]Sheet1!$D$402:$DT$402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5.9299999999999999E-4</c:v>
                </c:pt>
                <c:pt idx="5">
                  <c:v>1.7590838000000001E-3</c:v>
                </c:pt>
                <c:pt idx="6">
                  <c:v>3.4371018E-3</c:v>
                </c:pt>
                <c:pt idx="7">
                  <c:v>6.0330684999999997E-3</c:v>
                </c:pt>
                <c:pt idx="8">
                  <c:v>7.2161780000000002E-3</c:v>
                </c:pt>
                <c:pt idx="9">
                  <c:v>5.2805357000000001E-3</c:v>
                </c:pt>
                <c:pt idx="10">
                  <c:v>4.08E-4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6.6636098000000003E-3</c:v>
                </c:pt>
                <c:pt idx="16">
                  <c:v>1.2397988E-2</c:v>
                </c:pt>
                <c:pt idx="17">
                  <c:v>1.3055132000000001E-2</c:v>
                </c:pt>
                <c:pt idx="18">
                  <c:v>8.6421959999999996E-3</c:v>
                </c:pt>
                <c:pt idx="19">
                  <c:v>6.2200000000000005E-4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3.8570055999999999E-3</c:v>
                </c:pt>
                <c:pt idx="27">
                  <c:v>9.8280009999999994E-3</c:v>
                </c:pt>
                <c:pt idx="28">
                  <c:v>1.4086339999999999E-2</c:v>
                </c:pt>
                <c:pt idx="29">
                  <c:v>1.6201593E-2</c:v>
                </c:pt>
                <c:pt idx="30">
                  <c:v>1.8062845000000001E-2</c:v>
                </c:pt>
                <c:pt idx="31">
                  <c:v>1.9893995000000001E-2</c:v>
                </c:pt>
                <c:pt idx="32">
                  <c:v>2.0944259999999999E-2</c:v>
                </c:pt>
                <c:pt idx="33">
                  <c:v>2.2650422999999999E-2</c:v>
                </c:pt>
                <c:pt idx="34">
                  <c:v>2.4606774000000001E-2</c:v>
                </c:pt>
                <c:pt idx="35">
                  <c:v>2.6475983000000002E-2</c:v>
                </c:pt>
                <c:pt idx="36">
                  <c:v>2.6713904E-2</c:v>
                </c:pt>
                <c:pt idx="37">
                  <c:v>2.4544775000000001E-2</c:v>
                </c:pt>
                <c:pt idx="38">
                  <c:v>2.0416812999999999E-2</c:v>
                </c:pt>
                <c:pt idx="39">
                  <c:v>1.6050503000000001E-2</c:v>
                </c:pt>
                <c:pt idx="40">
                  <c:v>1.1981939E-2</c:v>
                </c:pt>
                <c:pt idx="41">
                  <c:v>9.2306339999999997E-3</c:v>
                </c:pt>
                <c:pt idx="42">
                  <c:v>7.4577580000000001E-3</c:v>
                </c:pt>
                <c:pt idx="43">
                  <c:v>8.6724300000000001E-3</c:v>
                </c:pt>
                <c:pt idx="44">
                  <c:v>1.4125001E-2</c:v>
                </c:pt>
                <c:pt idx="45">
                  <c:v>2.2344358000000002E-2</c:v>
                </c:pt>
                <c:pt idx="46">
                  <c:v>2.9787632000000001E-2</c:v>
                </c:pt>
                <c:pt idx="47">
                  <c:v>3.3472445000000003E-2</c:v>
                </c:pt>
                <c:pt idx="48">
                  <c:v>3.325554E-2</c:v>
                </c:pt>
                <c:pt idx="49">
                  <c:v>3.0994726E-2</c:v>
                </c:pt>
                <c:pt idx="50">
                  <c:v>2.800393E-2</c:v>
                </c:pt>
                <c:pt idx="51">
                  <c:v>2.6302591E-2</c:v>
                </c:pt>
                <c:pt idx="52">
                  <c:v>2.6487219999999999E-2</c:v>
                </c:pt>
                <c:pt idx="53">
                  <c:v>2.7059904999999999E-2</c:v>
                </c:pt>
                <c:pt idx="54">
                  <c:v>2.5866891999999999E-2</c:v>
                </c:pt>
                <c:pt idx="55">
                  <c:v>2.3387702E-2</c:v>
                </c:pt>
                <c:pt idx="56">
                  <c:v>2.2072488000000001E-2</c:v>
                </c:pt>
                <c:pt idx="57">
                  <c:v>2.4391587999999999E-2</c:v>
                </c:pt>
                <c:pt idx="58">
                  <c:v>2.9858645E-2</c:v>
                </c:pt>
                <c:pt idx="59">
                  <c:v>3.5446387000000003E-2</c:v>
                </c:pt>
                <c:pt idx="60">
                  <c:v>3.7831876E-2</c:v>
                </c:pt>
                <c:pt idx="61">
                  <c:v>3.8539520000000001E-2</c:v>
                </c:pt>
                <c:pt idx="62">
                  <c:v>3.9028868000000001E-2</c:v>
                </c:pt>
                <c:pt idx="63">
                  <c:v>3.9478656000000001E-2</c:v>
                </c:pt>
                <c:pt idx="64">
                  <c:v>3.8266630000000003E-2</c:v>
                </c:pt>
                <c:pt idx="65">
                  <c:v>3.6350739999999999E-2</c:v>
                </c:pt>
                <c:pt idx="66">
                  <c:v>3.8111544999999997E-2</c:v>
                </c:pt>
                <c:pt idx="67">
                  <c:v>4.6949869999999998E-2</c:v>
                </c:pt>
                <c:pt idx="68">
                  <c:v>5.9473984000000001E-2</c:v>
                </c:pt>
                <c:pt idx="69">
                  <c:v>6.6631179999999998E-2</c:v>
                </c:pt>
                <c:pt idx="70">
                  <c:v>6.2084609999999998E-2</c:v>
                </c:pt>
                <c:pt idx="71">
                  <c:v>4.7415077999999999E-2</c:v>
                </c:pt>
                <c:pt idx="72">
                  <c:v>3.0916196999999999E-2</c:v>
                </c:pt>
                <c:pt idx="73">
                  <c:v>1.9563869000000001E-2</c:v>
                </c:pt>
                <c:pt idx="74">
                  <c:v>1.5429381000000001E-2</c:v>
                </c:pt>
                <c:pt idx="75">
                  <c:v>1.5079857E-2</c:v>
                </c:pt>
                <c:pt idx="76">
                  <c:v>1.5523350999999999E-2</c:v>
                </c:pt>
                <c:pt idx="77">
                  <c:v>1.6705964E-2</c:v>
                </c:pt>
                <c:pt idx="78">
                  <c:v>2.0433073999999999E-2</c:v>
                </c:pt>
                <c:pt idx="79">
                  <c:v>2.5583920999999999E-2</c:v>
                </c:pt>
                <c:pt idx="80">
                  <c:v>2.7385458000000001E-2</c:v>
                </c:pt>
                <c:pt idx="81">
                  <c:v>2.2159195999999999E-2</c:v>
                </c:pt>
                <c:pt idx="82">
                  <c:v>1.0333889000000001E-2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4.1981730000000004E-3</c:v>
                </c:pt>
                <c:pt idx="89">
                  <c:v>1.2510686E-2</c:v>
                </c:pt>
                <c:pt idx="90">
                  <c:v>1.9130537E-2</c:v>
                </c:pt>
                <c:pt idx="91">
                  <c:v>2.4415636000000001E-2</c:v>
                </c:pt>
                <c:pt idx="92">
                  <c:v>2.7521958999999999E-2</c:v>
                </c:pt>
                <c:pt idx="93">
                  <c:v>2.8851338000000001E-2</c:v>
                </c:pt>
                <c:pt idx="94">
                  <c:v>2.8747366999999999E-2</c:v>
                </c:pt>
                <c:pt idx="95">
                  <c:v>2.7683333000000001E-2</c:v>
                </c:pt>
                <c:pt idx="96">
                  <c:v>2.7623680000000001E-2</c:v>
                </c:pt>
                <c:pt idx="97">
                  <c:v>2.8295287999999998E-2</c:v>
                </c:pt>
                <c:pt idx="98">
                  <c:v>2.9167060000000002E-2</c:v>
                </c:pt>
                <c:pt idx="99">
                  <c:v>2.9803485000000001E-2</c:v>
                </c:pt>
                <c:pt idx="100">
                  <c:v>2.9960471999999998E-2</c:v>
                </c:pt>
                <c:pt idx="101">
                  <c:v>2.9986769999999999E-2</c:v>
                </c:pt>
                <c:pt idx="102">
                  <c:v>3.0090358000000001E-2</c:v>
                </c:pt>
                <c:pt idx="103">
                  <c:v>3.0678093E-2</c:v>
                </c:pt>
                <c:pt idx="104">
                  <c:v>3.0640995000000001E-2</c:v>
                </c:pt>
                <c:pt idx="105">
                  <c:v>3.0014068000000001E-2</c:v>
                </c:pt>
                <c:pt idx="106">
                  <c:v>2.8682039999999999E-2</c:v>
                </c:pt>
                <c:pt idx="107">
                  <c:v>2.7161192000000001E-2</c:v>
                </c:pt>
                <c:pt idx="108">
                  <c:v>2.4333296000000001E-2</c:v>
                </c:pt>
                <c:pt idx="109">
                  <c:v>2.0808727999999999E-2</c:v>
                </c:pt>
                <c:pt idx="110">
                  <c:v>1.7172885999999998E-2</c:v>
                </c:pt>
                <c:pt idx="111">
                  <c:v>1.3570436E-2</c:v>
                </c:pt>
                <c:pt idx="112">
                  <c:v>9.1511709999999996E-3</c:v>
                </c:pt>
                <c:pt idx="113">
                  <c:v>4.8530185999999999E-3</c:v>
                </c:pt>
                <c:pt idx="114">
                  <c:v>1.8000000000000001E-4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FA76-41D9-9EBB-BF62934CBF80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[5]Sheet1!$D$403:$DT$403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7.1100000000000004E-4</c:v>
                </c:pt>
                <c:pt idx="5">
                  <c:v>1.9635976999999999E-3</c:v>
                </c:pt>
                <c:pt idx="6">
                  <c:v>3.570686E-3</c:v>
                </c:pt>
                <c:pt idx="7">
                  <c:v>6.0154144000000003E-3</c:v>
                </c:pt>
                <c:pt idx="8">
                  <c:v>7.0365879999999999E-3</c:v>
                </c:pt>
                <c:pt idx="9">
                  <c:v>5.0397799999999998E-3</c:v>
                </c:pt>
                <c:pt idx="10">
                  <c:v>2.1900000000000001E-4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1.4999999999999999E-4</c:v>
                </c:pt>
                <c:pt idx="15">
                  <c:v>7.0049706999999999E-3</c:v>
                </c:pt>
                <c:pt idx="16">
                  <c:v>1.2617570999999999E-2</c:v>
                </c:pt>
                <c:pt idx="17">
                  <c:v>1.3080566E-2</c:v>
                </c:pt>
                <c:pt idx="18">
                  <c:v>8.4694039999999998E-3</c:v>
                </c:pt>
                <c:pt idx="19">
                  <c:v>2.9300000000000002E-4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4.316538E-3</c:v>
                </c:pt>
                <c:pt idx="27">
                  <c:v>1.0331029E-2</c:v>
                </c:pt>
                <c:pt idx="28">
                  <c:v>1.4521117E-2</c:v>
                </c:pt>
                <c:pt idx="29">
                  <c:v>1.6463669E-2</c:v>
                </c:pt>
                <c:pt idx="30">
                  <c:v>1.8119860000000002E-2</c:v>
                </c:pt>
                <c:pt idx="31">
                  <c:v>1.9783419999999999E-2</c:v>
                </c:pt>
                <c:pt idx="32">
                  <c:v>2.0729451999999999E-2</c:v>
                </c:pt>
                <c:pt idx="33">
                  <c:v>2.2398901999999998E-2</c:v>
                </c:pt>
                <c:pt idx="34">
                  <c:v>2.4367568999999999E-2</c:v>
                </c:pt>
                <c:pt idx="35">
                  <c:v>2.6233029000000001E-2</c:v>
                </c:pt>
                <c:pt idx="36">
                  <c:v>2.6378661000000001E-2</c:v>
                </c:pt>
                <c:pt idx="37">
                  <c:v>2.4019184999999998E-2</c:v>
                </c:pt>
                <c:pt idx="38">
                  <c:v>1.9734707000000001E-2</c:v>
                </c:pt>
                <c:pt idx="39">
                  <c:v>1.5336634E-2</c:v>
                </c:pt>
                <c:pt idx="40">
                  <c:v>1.1371640000000001E-2</c:v>
                </c:pt>
                <c:pt idx="41">
                  <c:v>8.7407619999999991E-3</c:v>
                </c:pt>
                <c:pt idx="42">
                  <c:v>7.045468E-3</c:v>
                </c:pt>
                <c:pt idx="43">
                  <c:v>8.3160179999999997E-3</c:v>
                </c:pt>
                <c:pt idx="44">
                  <c:v>1.3819651000000001E-2</c:v>
                </c:pt>
                <c:pt idx="45">
                  <c:v>2.21411E-2</c:v>
                </c:pt>
                <c:pt idx="46">
                  <c:v>2.9781164999999998E-2</c:v>
                </c:pt>
                <c:pt idx="47">
                  <c:v>3.3748746000000003E-2</c:v>
                </c:pt>
                <c:pt idx="48">
                  <c:v>3.3758808000000001E-2</c:v>
                </c:pt>
                <c:pt idx="49">
                  <c:v>3.1598794999999999E-2</c:v>
                </c:pt>
                <c:pt idx="50">
                  <c:v>2.8554719999999999E-2</c:v>
                </c:pt>
                <c:pt idx="51">
                  <c:v>2.6761244999999999E-2</c:v>
                </c:pt>
                <c:pt idx="52">
                  <c:v>2.6874703999999999E-2</c:v>
                </c:pt>
                <c:pt idx="53">
                  <c:v>2.7339993E-2</c:v>
                </c:pt>
                <c:pt idx="54">
                  <c:v>2.5965061000000001E-2</c:v>
                </c:pt>
                <c:pt idx="55">
                  <c:v>2.3238845000000001E-2</c:v>
                </c:pt>
                <c:pt idx="56">
                  <c:v>2.1685736000000001E-2</c:v>
                </c:pt>
                <c:pt idx="57">
                  <c:v>2.375534E-2</c:v>
                </c:pt>
                <c:pt idx="58">
                  <c:v>2.9054594999999999E-2</c:v>
                </c:pt>
                <c:pt idx="59">
                  <c:v>3.4687943999999998E-2</c:v>
                </c:pt>
                <c:pt idx="60">
                  <c:v>3.7415240000000002E-2</c:v>
                </c:pt>
                <c:pt idx="61">
                  <c:v>3.8616743000000002E-2</c:v>
                </c:pt>
                <c:pt idx="62">
                  <c:v>3.9446822999999999E-2</c:v>
                </c:pt>
                <c:pt idx="63">
                  <c:v>3.9888736000000001E-2</c:v>
                </c:pt>
                <c:pt idx="64">
                  <c:v>3.8372453000000001E-2</c:v>
                </c:pt>
                <c:pt idx="65">
                  <c:v>3.6112449999999997E-2</c:v>
                </c:pt>
                <c:pt idx="66">
                  <c:v>3.7678036999999998E-2</c:v>
                </c:pt>
                <c:pt idx="67">
                  <c:v>4.6482895000000003E-2</c:v>
                </c:pt>
                <c:pt idx="68">
                  <c:v>5.902951E-2</c:v>
                </c:pt>
                <c:pt idx="69">
                  <c:v>6.6231250000000005E-2</c:v>
                </c:pt>
                <c:pt idx="70">
                  <c:v>6.1798587000000002E-2</c:v>
                </c:pt>
                <c:pt idx="71">
                  <c:v>4.7373615000000001E-2</c:v>
                </c:pt>
                <c:pt idx="72">
                  <c:v>3.1180328E-2</c:v>
                </c:pt>
                <c:pt idx="73">
                  <c:v>2.0024436E-2</c:v>
                </c:pt>
                <c:pt idx="74">
                  <c:v>1.5826434E-2</c:v>
                </c:pt>
                <c:pt idx="75">
                  <c:v>1.5169098000000001E-2</c:v>
                </c:pt>
                <c:pt idx="76">
                  <c:v>1.5265938E-2</c:v>
                </c:pt>
                <c:pt idx="77">
                  <c:v>1.6292854999999998E-2</c:v>
                </c:pt>
                <c:pt idx="78">
                  <c:v>2.0143970000000001E-2</c:v>
                </c:pt>
                <c:pt idx="79">
                  <c:v>2.5638074E-2</c:v>
                </c:pt>
                <c:pt idx="80">
                  <c:v>2.7863336999999998E-2</c:v>
                </c:pt>
                <c:pt idx="81">
                  <c:v>2.2954314999999999E-2</c:v>
                </c:pt>
                <c:pt idx="82">
                  <c:v>1.11948745E-2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2.7508789999999999E-3</c:v>
                </c:pt>
                <c:pt idx="89">
                  <c:v>1.11466115E-2</c:v>
                </c:pt>
                <c:pt idx="90">
                  <c:v>1.8168744000000001E-2</c:v>
                </c:pt>
                <c:pt idx="91">
                  <c:v>2.4023209E-2</c:v>
                </c:pt>
                <c:pt idx="92">
                  <c:v>2.7709485999999998E-2</c:v>
                </c:pt>
                <c:pt idx="93">
                  <c:v>2.949823E-2</c:v>
                </c:pt>
                <c:pt idx="94">
                  <c:v>2.9705949999999998E-2</c:v>
                </c:pt>
                <c:pt idx="95">
                  <c:v>2.8779618E-2</c:v>
                </c:pt>
                <c:pt idx="96">
                  <c:v>2.8673575999999999E-2</c:v>
                </c:pt>
                <c:pt idx="97">
                  <c:v>2.9162256000000001E-2</c:v>
                </c:pt>
                <c:pt idx="98">
                  <c:v>2.9768436999999998E-2</c:v>
                </c:pt>
                <c:pt idx="99">
                  <c:v>3.0104936999999998E-2</c:v>
                </c:pt>
                <c:pt idx="100">
                  <c:v>2.9983916999999999E-2</c:v>
                </c:pt>
                <c:pt idx="101">
                  <c:v>2.9950535E-2</c:v>
                </c:pt>
                <c:pt idx="102">
                  <c:v>2.9870441000000001E-2</c:v>
                </c:pt>
                <c:pt idx="103">
                  <c:v>3.0367933E-2</c:v>
                </c:pt>
                <c:pt idx="104">
                  <c:v>3.0293006000000001E-2</c:v>
                </c:pt>
                <c:pt idx="105">
                  <c:v>2.9668558000000001E-2</c:v>
                </c:pt>
                <c:pt idx="106">
                  <c:v>2.8370671E-2</c:v>
                </c:pt>
                <c:pt idx="107">
                  <c:v>2.6881157999999999E-2</c:v>
                </c:pt>
                <c:pt idx="108">
                  <c:v>2.4127552E-2</c:v>
                </c:pt>
                <c:pt idx="109">
                  <c:v>2.0671314E-2</c:v>
                </c:pt>
                <c:pt idx="110">
                  <c:v>1.7091611E-2</c:v>
                </c:pt>
                <c:pt idx="111">
                  <c:v>1.3574869E-2</c:v>
                </c:pt>
                <c:pt idx="112">
                  <c:v>9.1798699999999997E-3</c:v>
                </c:pt>
                <c:pt idx="113">
                  <c:v>4.8944289999999996E-3</c:v>
                </c:pt>
                <c:pt idx="114">
                  <c:v>2.1599999999999999E-4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FA76-41D9-9EBB-BF62934CBF80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[5]Sheet1!$D$404:$DT$404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4.28E-4</c:v>
                </c:pt>
                <c:pt idx="5">
                  <c:v>1.8375736000000001E-3</c:v>
                </c:pt>
                <c:pt idx="6">
                  <c:v>3.5873522999999999E-3</c:v>
                </c:pt>
                <c:pt idx="7">
                  <c:v>6.1029939999999996E-3</c:v>
                </c:pt>
                <c:pt idx="8">
                  <c:v>7.1894135000000001E-3</c:v>
                </c:pt>
                <c:pt idx="9">
                  <c:v>5.237439E-3</c:v>
                </c:pt>
                <c:pt idx="10">
                  <c:v>4.1199999999999999E-4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6.5319050000000002E-3</c:v>
                </c:pt>
                <c:pt idx="16">
                  <c:v>1.2080008E-2</c:v>
                </c:pt>
                <c:pt idx="17">
                  <c:v>1.2648023E-2</c:v>
                </c:pt>
                <c:pt idx="18">
                  <c:v>8.2651089999999997E-3</c:v>
                </c:pt>
                <c:pt idx="19">
                  <c:v>3.39E-4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4.0676295999999999E-3</c:v>
                </c:pt>
                <c:pt idx="27">
                  <c:v>9.9161149999999997E-3</c:v>
                </c:pt>
                <c:pt idx="28">
                  <c:v>1.4077582999999999E-2</c:v>
                </c:pt>
                <c:pt idx="29">
                  <c:v>1.6121670000000001E-2</c:v>
                </c:pt>
                <c:pt idx="30">
                  <c:v>1.7956974000000001E-2</c:v>
                </c:pt>
                <c:pt idx="31">
                  <c:v>1.9756981999999999E-2</c:v>
                </c:pt>
                <c:pt idx="32">
                  <c:v>2.0719367999999998E-2</c:v>
                </c:pt>
                <c:pt idx="33">
                  <c:v>2.2237805999999999E-2</c:v>
                </c:pt>
                <c:pt idx="34">
                  <c:v>2.3966609E-2</c:v>
                </c:pt>
                <c:pt idx="35">
                  <c:v>2.5603219999999999E-2</c:v>
                </c:pt>
                <c:pt idx="36">
                  <c:v>2.5648097000000002E-2</c:v>
                </c:pt>
                <c:pt idx="37">
                  <c:v>2.3347722000000001E-2</c:v>
                </c:pt>
                <c:pt idx="38">
                  <c:v>1.922012E-2</c:v>
                </c:pt>
                <c:pt idx="39">
                  <c:v>1.4967263999999999E-2</c:v>
                </c:pt>
                <c:pt idx="40">
                  <c:v>1.1139347000000001E-2</c:v>
                </c:pt>
                <c:pt idx="41">
                  <c:v>8.6295009999999995E-3</c:v>
                </c:pt>
                <c:pt idx="42">
                  <c:v>7.0671639999999999E-3</c:v>
                </c:pt>
                <c:pt idx="43">
                  <c:v>8.4776320000000006E-3</c:v>
                </c:pt>
                <c:pt idx="44">
                  <c:v>1.4088896E-2</c:v>
                </c:pt>
                <c:pt idx="45">
                  <c:v>2.2382078999999999E-2</c:v>
                </c:pt>
                <c:pt idx="46">
                  <c:v>2.9824013E-2</c:v>
                </c:pt>
                <c:pt idx="47">
                  <c:v>3.3446360000000001E-2</c:v>
                </c:pt>
                <c:pt idx="48">
                  <c:v>3.3110775000000002E-2</c:v>
                </c:pt>
                <c:pt idx="49">
                  <c:v>3.0743726999999998E-2</c:v>
                </c:pt>
                <c:pt idx="50">
                  <c:v>2.7685040000000001E-2</c:v>
                </c:pt>
                <c:pt idx="51">
                  <c:v>2.5967411999999999E-2</c:v>
                </c:pt>
                <c:pt idx="52">
                  <c:v>2.6200774999999999E-2</c:v>
                </c:pt>
                <c:pt idx="53">
                  <c:v>2.6819576000000001E-2</c:v>
                </c:pt>
                <c:pt idx="54">
                  <c:v>2.5659637999999999E-2</c:v>
                </c:pt>
                <c:pt idx="55">
                  <c:v>2.3157513000000001E-2</c:v>
                </c:pt>
                <c:pt idx="56">
                  <c:v>2.1803013999999999E-2</c:v>
                </c:pt>
                <c:pt idx="57">
                  <c:v>2.3987409000000001E-2</c:v>
                </c:pt>
                <c:pt idx="58">
                  <c:v>2.932355E-2</c:v>
                </c:pt>
                <c:pt idx="59">
                  <c:v>3.4949146E-2</c:v>
                </c:pt>
                <c:pt idx="60">
                  <c:v>3.7594299999999997E-2</c:v>
                </c:pt>
                <c:pt idx="61">
                  <c:v>3.8590036000000001E-2</c:v>
                </c:pt>
                <c:pt idx="62">
                  <c:v>3.9052323E-2</c:v>
                </c:pt>
                <c:pt idx="63">
                  <c:v>3.9042710000000001E-2</c:v>
                </c:pt>
                <c:pt idx="64">
                  <c:v>3.7227194999999998E-2</c:v>
                </c:pt>
                <c:pt idx="65">
                  <c:v>3.5008699999999997E-2</c:v>
                </c:pt>
                <c:pt idx="66">
                  <c:v>3.6978215000000002E-2</c:v>
                </c:pt>
                <c:pt idx="67">
                  <c:v>4.6354182000000001E-2</c:v>
                </c:pt>
                <c:pt idx="68">
                  <c:v>5.9404720000000001E-2</c:v>
                </c:pt>
                <c:pt idx="69">
                  <c:v>6.6866110000000006E-2</c:v>
                </c:pt>
                <c:pt idx="70">
                  <c:v>6.2421404E-2</c:v>
                </c:pt>
                <c:pt idx="71">
                  <c:v>4.7791596999999998E-2</c:v>
                </c:pt>
                <c:pt idx="72">
                  <c:v>3.1340063000000001E-2</c:v>
                </c:pt>
                <c:pt idx="73">
                  <c:v>1.9968619999999999E-2</c:v>
                </c:pt>
                <c:pt idx="74">
                  <c:v>1.5617054E-2</c:v>
                </c:pt>
                <c:pt idx="75">
                  <c:v>1.484625E-2</c:v>
                </c:pt>
                <c:pt idx="76">
                  <c:v>1.4870774E-2</c:v>
                </c:pt>
                <c:pt idx="77">
                  <c:v>1.5905830999999999E-2</c:v>
                </c:pt>
                <c:pt idx="78">
                  <c:v>1.9847268000000001E-2</c:v>
                </c:pt>
                <c:pt idx="79">
                  <c:v>2.5416153E-2</c:v>
                </c:pt>
                <c:pt idx="80">
                  <c:v>2.7622020000000001E-2</c:v>
                </c:pt>
                <c:pt idx="81">
                  <c:v>2.2637260999999999E-2</c:v>
                </c:pt>
                <c:pt idx="82">
                  <c:v>1.0833868999999999E-2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3.1849232000000002E-3</c:v>
                </c:pt>
                <c:pt idx="89">
                  <c:v>1.1706437E-2</c:v>
                </c:pt>
                <c:pt idx="90">
                  <c:v>1.8730402E-2</c:v>
                </c:pt>
                <c:pt idx="91">
                  <c:v>2.4485428E-2</c:v>
                </c:pt>
                <c:pt idx="92">
                  <c:v>2.7900793E-2</c:v>
                </c:pt>
                <c:pt idx="93">
                  <c:v>2.9359390999999999E-2</c:v>
                </c:pt>
                <c:pt idx="94">
                  <c:v>2.9221380000000002E-2</c:v>
                </c:pt>
                <c:pt idx="95">
                  <c:v>2.7968142000000001E-2</c:v>
                </c:pt>
                <c:pt idx="96">
                  <c:v>2.7584685000000001E-2</c:v>
                </c:pt>
                <c:pt idx="97">
                  <c:v>2.7924701999999999E-2</c:v>
                </c:pt>
                <c:pt idx="98">
                  <c:v>2.8536173000000001E-2</c:v>
                </c:pt>
                <c:pt idx="99">
                  <c:v>2.9009474E-2</c:v>
                </c:pt>
                <c:pt idx="100">
                  <c:v>2.9098576000000001E-2</c:v>
                </c:pt>
                <c:pt idx="101">
                  <c:v>2.9255100999999999E-2</c:v>
                </c:pt>
                <c:pt idx="102">
                  <c:v>2.9439844E-2</c:v>
                </c:pt>
                <c:pt idx="103">
                  <c:v>3.0148950000000001E-2</c:v>
                </c:pt>
                <c:pt idx="104">
                  <c:v>3.0263248999999999E-2</c:v>
                </c:pt>
                <c:pt idx="105">
                  <c:v>2.9805782999999999E-2</c:v>
                </c:pt>
                <c:pt idx="106">
                  <c:v>2.8651831999999999E-2</c:v>
                </c:pt>
                <c:pt idx="107">
                  <c:v>2.7262133000000001E-2</c:v>
                </c:pt>
                <c:pt idx="108">
                  <c:v>2.4611402000000001E-2</c:v>
                </c:pt>
                <c:pt idx="109">
                  <c:v>2.1243140000000001E-2</c:v>
                </c:pt>
                <c:pt idx="110">
                  <c:v>1.7737795000000001E-2</c:v>
                </c:pt>
                <c:pt idx="111">
                  <c:v>1.4273536E-2</c:v>
                </c:pt>
                <c:pt idx="112">
                  <c:v>9.9534689999999995E-3</c:v>
                </c:pt>
                <c:pt idx="113">
                  <c:v>5.7059744999999997E-3</c:v>
                </c:pt>
                <c:pt idx="114">
                  <c:v>1.0552583E-3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FA76-41D9-9EBB-BF62934CBF80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[5]Sheet1!$D$405:$DT$405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7.9800000000000002E-5</c:v>
                </c:pt>
                <c:pt idx="5">
                  <c:v>1.2971994000000001E-3</c:v>
                </c:pt>
                <c:pt idx="6">
                  <c:v>3.0860411999999999E-3</c:v>
                </c:pt>
                <c:pt idx="7">
                  <c:v>5.7900110000000003E-3</c:v>
                </c:pt>
                <c:pt idx="8">
                  <c:v>7.0134383E-3</c:v>
                </c:pt>
                <c:pt idx="9">
                  <c:v>5.0989594000000003E-3</c:v>
                </c:pt>
                <c:pt idx="10">
                  <c:v>3.1199999999999999E-4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7.7799999999999994E-5</c:v>
                </c:pt>
                <c:pt idx="15">
                  <c:v>6.6901742999999998E-3</c:v>
                </c:pt>
                <c:pt idx="16">
                  <c:v>1.2097154000000001E-2</c:v>
                </c:pt>
                <c:pt idx="17">
                  <c:v>1.25349285E-2</c:v>
                </c:pt>
                <c:pt idx="18">
                  <c:v>8.0966200000000006E-3</c:v>
                </c:pt>
                <c:pt idx="19">
                  <c:v>2.1599999999999999E-4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4.0018079999999999E-3</c:v>
                </c:pt>
                <c:pt idx="27">
                  <c:v>9.8602550000000001E-3</c:v>
                </c:pt>
                <c:pt idx="28">
                  <c:v>1.4062559000000001E-2</c:v>
                </c:pt>
                <c:pt idx="29">
                  <c:v>1.6222257E-2</c:v>
                </c:pt>
                <c:pt idx="30">
                  <c:v>1.8148556E-2</c:v>
                </c:pt>
                <c:pt idx="31">
                  <c:v>1.9956885000000001E-2</c:v>
                </c:pt>
                <c:pt idx="32">
                  <c:v>2.0846553E-2</c:v>
                </c:pt>
                <c:pt idx="33">
                  <c:v>2.2287121E-2</c:v>
                </c:pt>
                <c:pt idx="34">
                  <c:v>2.4007091000000001E-2</c:v>
                </c:pt>
                <c:pt idx="35">
                  <c:v>2.5675344999999999E-2</c:v>
                </c:pt>
                <c:pt idx="36">
                  <c:v>2.5739918000000001E-2</c:v>
                </c:pt>
                <c:pt idx="37">
                  <c:v>2.3398772000000002E-2</c:v>
                </c:pt>
                <c:pt idx="38">
                  <c:v>1.9247950999999999E-2</c:v>
                </c:pt>
                <c:pt idx="39">
                  <c:v>1.5104012E-2</c:v>
                </c:pt>
                <c:pt idx="40">
                  <c:v>1.1461964999999999E-2</c:v>
                </c:pt>
                <c:pt idx="41">
                  <c:v>9.1064690000000007E-3</c:v>
                </c:pt>
                <c:pt idx="42">
                  <c:v>7.5515866999999997E-3</c:v>
                </c:pt>
                <c:pt idx="43">
                  <c:v>8.8331780000000006E-3</c:v>
                </c:pt>
                <c:pt idx="44">
                  <c:v>1.4283333E-2</c:v>
                </c:pt>
                <c:pt idx="45">
                  <c:v>2.2495791000000001E-2</c:v>
                </c:pt>
                <c:pt idx="46">
                  <c:v>2.995478E-2</c:v>
                </c:pt>
                <c:pt idx="47">
                  <c:v>3.364545E-2</c:v>
                </c:pt>
                <c:pt idx="48">
                  <c:v>3.3353984000000003E-2</c:v>
                </c:pt>
                <c:pt idx="49">
                  <c:v>3.0971413E-2</c:v>
                </c:pt>
                <c:pt idx="50">
                  <c:v>2.7848090999999998E-2</c:v>
                </c:pt>
                <c:pt idx="51">
                  <c:v>2.6045805000000002E-2</c:v>
                </c:pt>
                <c:pt idx="52">
                  <c:v>2.6220924999999999E-2</c:v>
                </c:pt>
                <c:pt idx="53">
                  <c:v>2.6843962999999998E-2</c:v>
                </c:pt>
                <c:pt idx="54">
                  <c:v>2.5683813E-2</c:v>
                </c:pt>
                <c:pt idx="55">
                  <c:v>2.3096545E-2</c:v>
                </c:pt>
                <c:pt idx="56">
                  <c:v>2.1546929999999999E-2</c:v>
                </c:pt>
                <c:pt idx="57">
                  <c:v>2.3531402999999999E-2</c:v>
                </c:pt>
                <c:pt idx="58">
                  <c:v>2.8838751999999999E-2</c:v>
                </c:pt>
                <c:pt idx="59">
                  <c:v>3.4659309999999999E-2</c:v>
                </c:pt>
                <c:pt idx="60">
                  <c:v>3.7668361999999997E-2</c:v>
                </c:pt>
                <c:pt idx="61">
                  <c:v>3.9064158000000002E-2</c:v>
                </c:pt>
                <c:pt idx="62">
                  <c:v>3.9858560000000001E-2</c:v>
                </c:pt>
                <c:pt idx="63">
                  <c:v>3.998633E-2</c:v>
                </c:pt>
                <c:pt idx="64">
                  <c:v>3.8006770000000002E-2</c:v>
                </c:pt>
                <c:pt idx="65">
                  <c:v>3.5351210000000001E-2</c:v>
                </c:pt>
                <c:pt idx="66">
                  <c:v>3.6784694E-2</c:v>
                </c:pt>
                <c:pt idx="67">
                  <c:v>4.5766427999999998E-2</c:v>
                </c:pt>
                <c:pt idx="68">
                  <c:v>5.8729785999999999E-2</c:v>
                </c:pt>
                <c:pt idx="69">
                  <c:v>6.6392709999999994E-2</c:v>
                </c:pt>
                <c:pt idx="70">
                  <c:v>6.2298797000000003E-2</c:v>
                </c:pt>
                <c:pt idx="71">
                  <c:v>4.7955382999999997E-2</c:v>
                </c:pt>
                <c:pt idx="72">
                  <c:v>3.1559990000000003E-2</c:v>
                </c:pt>
                <c:pt idx="73">
                  <c:v>2.0045535999999999E-2</c:v>
                </c:pt>
                <c:pt idx="74">
                  <c:v>1.5523067E-2</c:v>
                </c:pt>
                <c:pt idx="75">
                  <c:v>1.4712382E-2</c:v>
                </c:pt>
                <c:pt idx="76">
                  <c:v>1.4828088999999999E-2</c:v>
                </c:pt>
                <c:pt idx="77">
                  <c:v>1.5961488999999999E-2</c:v>
                </c:pt>
                <c:pt idx="78">
                  <c:v>1.9952625000000002E-2</c:v>
                </c:pt>
                <c:pt idx="79">
                  <c:v>2.5554948000000001E-2</c:v>
                </c:pt>
                <c:pt idx="80">
                  <c:v>2.7815501999999999E-2</c:v>
                </c:pt>
                <c:pt idx="81">
                  <c:v>2.2876825E-2</c:v>
                </c:pt>
                <c:pt idx="82">
                  <c:v>1.1083164E-2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2.7594621999999999E-3</c:v>
                </c:pt>
                <c:pt idx="89">
                  <c:v>1.1189058E-2</c:v>
                </c:pt>
                <c:pt idx="90">
                  <c:v>1.821265E-2</c:v>
                </c:pt>
                <c:pt idx="91">
                  <c:v>2.4107079999999999E-2</c:v>
                </c:pt>
                <c:pt idx="92">
                  <c:v>2.7812729000000001E-2</c:v>
                </c:pt>
                <c:pt idx="93">
                  <c:v>2.9601648000000001E-2</c:v>
                </c:pt>
                <c:pt idx="94">
                  <c:v>2.9781068000000001E-2</c:v>
                </c:pt>
                <c:pt idx="95">
                  <c:v>2.8729273E-2</c:v>
                </c:pt>
                <c:pt idx="96">
                  <c:v>2.8453995999999999E-2</c:v>
                </c:pt>
                <c:pt idx="97">
                  <c:v>2.8772889999999999E-2</c:v>
                </c:pt>
                <c:pt idx="98">
                  <c:v>2.9271684999999999E-2</c:v>
                </c:pt>
                <c:pt idx="99">
                  <c:v>2.9580235E-2</c:v>
                </c:pt>
                <c:pt idx="100">
                  <c:v>2.9493093000000001E-2</c:v>
                </c:pt>
                <c:pt idx="101">
                  <c:v>2.946315E-2</c:v>
                </c:pt>
                <c:pt idx="102">
                  <c:v>2.9494640999999999E-2</c:v>
                </c:pt>
                <c:pt idx="103">
                  <c:v>3.0092908000000002E-2</c:v>
                </c:pt>
                <c:pt idx="104">
                  <c:v>3.0118302E-2</c:v>
                </c:pt>
                <c:pt idx="105">
                  <c:v>2.959028E-2</c:v>
                </c:pt>
                <c:pt idx="106">
                  <c:v>2.8379393999999999E-2</c:v>
                </c:pt>
                <c:pt idx="107">
                  <c:v>2.6970069999999999E-2</c:v>
                </c:pt>
                <c:pt idx="108">
                  <c:v>2.4270643000000001E-2</c:v>
                </c:pt>
                <c:pt idx="109">
                  <c:v>2.0855155E-2</c:v>
                </c:pt>
                <c:pt idx="110">
                  <c:v>1.7303688000000001E-2</c:v>
                </c:pt>
                <c:pt idx="111">
                  <c:v>1.3846079000000001E-2</c:v>
                </c:pt>
                <c:pt idx="112">
                  <c:v>9.4849970000000002E-3</c:v>
                </c:pt>
                <c:pt idx="113">
                  <c:v>5.2223979999999996E-3</c:v>
                </c:pt>
                <c:pt idx="114">
                  <c:v>5.6700000000000001E-4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FA76-41D9-9EBB-BF62934CBF80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[5]Sheet1!$D$406:$DT$406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5.4200000000000003E-5</c:v>
                </c:pt>
                <c:pt idx="5">
                  <c:v>1.6106393E-3</c:v>
                </c:pt>
                <c:pt idx="6">
                  <c:v>3.4495185000000001E-3</c:v>
                </c:pt>
                <c:pt idx="7">
                  <c:v>6.0020652999999997E-3</c:v>
                </c:pt>
                <c:pt idx="8">
                  <c:v>7.0808575999999996E-3</c:v>
                </c:pt>
                <c:pt idx="9">
                  <c:v>5.1878122999999996E-3</c:v>
                </c:pt>
                <c:pt idx="10">
                  <c:v>4.9200000000000003E-4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2.7999999999999998E-4</c:v>
                </c:pt>
                <c:pt idx="15">
                  <c:v>6.7995379999999999E-3</c:v>
                </c:pt>
                <c:pt idx="16">
                  <c:v>1.2127324E-2</c:v>
                </c:pt>
                <c:pt idx="17">
                  <c:v>1.2508927E-2</c:v>
                </c:pt>
                <c:pt idx="18">
                  <c:v>8.06371E-3</c:v>
                </c:pt>
                <c:pt idx="19">
                  <c:v>1.4999999999999999E-4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4.0198457E-3</c:v>
                </c:pt>
                <c:pt idx="27">
                  <c:v>1.0036569E-2</c:v>
                </c:pt>
                <c:pt idx="28">
                  <c:v>1.4317819000000001E-2</c:v>
                </c:pt>
                <c:pt idx="29">
                  <c:v>1.6413583999999998E-2</c:v>
                </c:pt>
                <c:pt idx="30">
                  <c:v>1.816394E-2</c:v>
                </c:pt>
                <c:pt idx="31">
                  <c:v>1.9817795999999999E-2</c:v>
                </c:pt>
                <c:pt idx="32">
                  <c:v>2.0632378999999999E-2</c:v>
                </c:pt>
                <c:pt idx="33">
                  <c:v>2.2084309E-2</c:v>
                </c:pt>
                <c:pt idx="34">
                  <c:v>2.3791039999999999E-2</c:v>
                </c:pt>
                <c:pt idx="35">
                  <c:v>2.5439192999999999E-2</c:v>
                </c:pt>
                <c:pt idx="36">
                  <c:v>2.5490584E-2</c:v>
                </c:pt>
                <c:pt idx="37">
                  <c:v>2.3205966000000001E-2</c:v>
                </c:pt>
                <c:pt idx="38">
                  <c:v>1.9105957999999999E-2</c:v>
                </c:pt>
                <c:pt idx="39">
                  <c:v>1.4828355E-2</c:v>
                </c:pt>
                <c:pt idx="40">
                  <c:v>1.09700905E-2</c:v>
                </c:pt>
                <c:pt idx="41">
                  <c:v>8.4208410000000001E-3</c:v>
                </c:pt>
                <c:pt idx="42">
                  <c:v>6.9416356E-3</c:v>
                </c:pt>
                <c:pt idx="43">
                  <c:v>8.4980880000000009E-3</c:v>
                </c:pt>
                <c:pt idx="44">
                  <c:v>1.4201617E-2</c:v>
                </c:pt>
                <c:pt idx="45">
                  <c:v>2.2483671E-2</c:v>
                </c:pt>
                <c:pt idx="46">
                  <c:v>2.9879666999999999E-2</c:v>
                </c:pt>
                <c:pt idx="47">
                  <c:v>3.3493257999999998E-2</c:v>
                </c:pt>
                <c:pt idx="48">
                  <c:v>3.3185869999999999E-2</c:v>
                </c:pt>
                <c:pt idx="49">
                  <c:v>3.0870656E-2</c:v>
                </c:pt>
                <c:pt idx="50">
                  <c:v>2.7847258E-2</c:v>
                </c:pt>
                <c:pt idx="51">
                  <c:v>2.6149505999999999E-2</c:v>
                </c:pt>
                <c:pt idx="52">
                  <c:v>2.6377877000000001E-2</c:v>
                </c:pt>
                <c:pt idx="53">
                  <c:v>2.6911161999999999E-2</c:v>
                </c:pt>
                <c:pt idx="54">
                  <c:v>2.5622122000000001E-2</c:v>
                </c:pt>
                <c:pt idx="55">
                  <c:v>2.3014112999999999E-2</c:v>
                </c:pt>
                <c:pt idx="56">
                  <c:v>2.1644566E-2</c:v>
                </c:pt>
                <c:pt idx="57">
                  <c:v>2.389258E-2</c:v>
                </c:pt>
                <c:pt idx="58">
                  <c:v>2.93233E-2</c:v>
                </c:pt>
                <c:pt idx="59">
                  <c:v>3.4970067000000001E-2</c:v>
                </c:pt>
                <c:pt idx="60">
                  <c:v>3.7539919999999997E-2</c:v>
                </c:pt>
                <c:pt idx="61">
                  <c:v>3.8392328000000003E-2</c:v>
                </c:pt>
                <c:pt idx="62">
                  <c:v>3.8754415E-2</c:v>
                </c:pt>
                <c:pt idx="63">
                  <c:v>3.8780756E-2</c:v>
                </c:pt>
                <c:pt idx="64">
                  <c:v>3.7143875E-2</c:v>
                </c:pt>
                <c:pt idx="65">
                  <c:v>3.5156827000000002E-2</c:v>
                </c:pt>
                <c:pt idx="66">
                  <c:v>3.7252977E-2</c:v>
                </c:pt>
                <c:pt idx="67">
                  <c:v>4.6559469999999999E-2</c:v>
                </c:pt>
                <c:pt idx="68">
                  <c:v>5.9383287999999999E-2</c:v>
                </c:pt>
                <c:pt idx="69">
                  <c:v>6.6607650000000004E-2</c:v>
                </c:pt>
                <c:pt idx="70">
                  <c:v>6.2043898E-2</c:v>
                </c:pt>
                <c:pt idx="71">
                  <c:v>4.744234E-2</c:v>
                </c:pt>
                <c:pt idx="72">
                  <c:v>3.109839E-2</c:v>
                </c:pt>
                <c:pt idx="73">
                  <c:v>1.9855246E-2</c:v>
                </c:pt>
                <c:pt idx="74">
                  <c:v>1.5646943999999999E-2</c:v>
                </c:pt>
                <c:pt idx="75">
                  <c:v>1.5025167000000001E-2</c:v>
                </c:pt>
                <c:pt idx="76">
                  <c:v>1.51548525E-2</c:v>
                </c:pt>
                <c:pt idx="77">
                  <c:v>1.6197987E-2</c:v>
                </c:pt>
                <c:pt idx="78">
                  <c:v>2.0048697000000001E-2</c:v>
                </c:pt>
                <c:pt idx="79">
                  <c:v>2.5524475000000001E-2</c:v>
                </c:pt>
                <c:pt idx="80">
                  <c:v>2.7706858000000001E-2</c:v>
                </c:pt>
                <c:pt idx="81">
                  <c:v>2.2750609000000001E-2</c:v>
                </c:pt>
                <c:pt idx="82">
                  <c:v>1.0963372000000001E-2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3.0208740000000002E-3</c:v>
                </c:pt>
                <c:pt idx="89">
                  <c:v>1.1553757E-2</c:v>
                </c:pt>
                <c:pt idx="90">
                  <c:v>1.8581978999999998E-2</c:v>
                </c:pt>
                <c:pt idx="91">
                  <c:v>2.4311771999999999E-2</c:v>
                </c:pt>
                <c:pt idx="92">
                  <c:v>2.7683902999999999E-2</c:v>
                </c:pt>
                <c:pt idx="93">
                  <c:v>2.9093290000000001E-2</c:v>
                </c:pt>
                <c:pt idx="94">
                  <c:v>2.8928364000000002E-2</c:v>
                </c:pt>
                <c:pt idx="95">
                  <c:v>2.7719668999999999E-2</c:v>
                </c:pt>
                <c:pt idx="96">
                  <c:v>2.7457591E-2</c:v>
                </c:pt>
                <c:pt idx="97">
                  <c:v>2.7964711E-2</c:v>
                </c:pt>
                <c:pt idx="98">
                  <c:v>2.8751570000000001E-2</c:v>
                </c:pt>
                <c:pt idx="99">
                  <c:v>2.9367879E-2</c:v>
                </c:pt>
                <c:pt idx="100">
                  <c:v>2.9545069E-2</c:v>
                </c:pt>
                <c:pt idx="101">
                  <c:v>2.9705115000000001E-2</c:v>
                </c:pt>
                <c:pt idx="102">
                  <c:v>2.9887665000000001E-2</c:v>
                </c:pt>
                <c:pt idx="103">
                  <c:v>3.0566110000000001E-2</c:v>
                </c:pt>
                <c:pt idx="104">
                  <c:v>3.0616377E-2</c:v>
                </c:pt>
                <c:pt idx="105">
                  <c:v>3.0075306E-2</c:v>
                </c:pt>
                <c:pt idx="106">
                  <c:v>2.8819289000000001E-2</c:v>
                </c:pt>
                <c:pt idx="107">
                  <c:v>2.7337156000000001E-2</c:v>
                </c:pt>
                <c:pt idx="108">
                  <c:v>2.4556273999999999E-2</c:v>
                </c:pt>
                <c:pt idx="109">
                  <c:v>2.1056794E-2</c:v>
                </c:pt>
                <c:pt idx="110">
                  <c:v>1.7426033E-2</c:v>
                </c:pt>
                <c:pt idx="111">
                  <c:v>1.3983722000000001E-2</c:v>
                </c:pt>
                <c:pt idx="112">
                  <c:v>9.5958039999999994E-3</c:v>
                </c:pt>
                <c:pt idx="113">
                  <c:v>5.3255124999999999E-3</c:v>
                </c:pt>
                <c:pt idx="114">
                  <c:v>6.7299999999999999E-4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FA76-41D9-9EBB-BF62934CBF80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[5]Sheet1!$D$407:$DT$407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8.2700000000000004E-4</c:v>
                </c:pt>
                <c:pt idx="5">
                  <c:v>2.1474635999999998E-3</c:v>
                </c:pt>
                <c:pt idx="6">
                  <c:v>3.5870940999999999E-3</c:v>
                </c:pt>
                <c:pt idx="7">
                  <c:v>5.7653365999999996E-3</c:v>
                </c:pt>
                <c:pt idx="8">
                  <c:v>6.6604400000000001E-3</c:v>
                </c:pt>
                <c:pt idx="9">
                  <c:v>4.7855859999999997E-3</c:v>
                </c:pt>
                <c:pt idx="10">
                  <c:v>1.9100000000000001E-4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2.0000000000000001E-4</c:v>
                </c:pt>
                <c:pt idx="15">
                  <c:v>6.8154484000000001E-3</c:v>
                </c:pt>
                <c:pt idx="16">
                  <c:v>1.2205563500000001E-2</c:v>
                </c:pt>
                <c:pt idx="17">
                  <c:v>1.2580160999999999E-2</c:v>
                </c:pt>
                <c:pt idx="18">
                  <c:v>8.0575460000000005E-3</c:v>
                </c:pt>
                <c:pt idx="19">
                  <c:v>4.2599999999999999E-5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4.1777411999999996E-3</c:v>
                </c:pt>
                <c:pt idx="27">
                  <c:v>9.9403300000000007E-3</c:v>
                </c:pt>
                <c:pt idx="28">
                  <c:v>1.3964933000000001E-2</c:v>
                </c:pt>
                <c:pt idx="29">
                  <c:v>1.5875248000000002E-2</c:v>
                </c:pt>
                <c:pt idx="30">
                  <c:v>1.7573103E-2</c:v>
                </c:pt>
                <c:pt idx="31">
                  <c:v>1.9273530000000001E-2</c:v>
                </c:pt>
                <c:pt idx="32">
                  <c:v>2.0203024E-2</c:v>
                </c:pt>
                <c:pt idx="33">
                  <c:v>2.1768222E-2</c:v>
                </c:pt>
                <c:pt idx="34">
                  <c:v>2.3620103E-2</c:v>
                </c:pt>
                <c:pt idx="35">
                  <c:v>2.5428932000000001E-2</c:v>
                </c:pt>
                <c:pt idx="36">
                  <c:v>2.5649969000000002E-2</c:v>
                </c:pt>
                <c:pt idx="37">
                  <c:v>2.3500073999999999E-2</c:v>
                </c:pt>
                <c:pt idx="38">
                  <c:v>1.9417897E-2</c:v>
                </c:pt>
                <c:pt idx="39">
                  <c:v>1.51313795E-2</c:v>
                </c:pt>
                <c:pt idx="40">
                  <c:v>1.1225785E-2</c:v>
                </c:pt>
                <c:pt idx="41">
                  <c:v>8.6538540000000008E-3</c:v>
                </c:pt>
                <c:pt idx="42">
                  <c:v>7.0481403000000001E-3</c:v>
                </c:pt>
                <c:pt idx="43">
                  <c:v>8.3348569999999993E-3</c:v>
                </c:pt>
                <c:pt idx="44">
                  <c:v>1.3693001E-2</c:v>
                </c:pt>
                <c:pt idx="45">
                  <c:v>2.1747604E-2</c:v>
                </c:pt>
                <c:pt idx="46">
                  <c:v>2.9137428999999999E-2</c:v>
                </c:pt>
                <c:pt idx="47">
                  <c:v>3.2951080000000001E-2</c:v>
                </c:pt>
                <c:pt idx="48">
                  <c:v>3.2887029999999998E-2</c:v>
                </c:pt>
                <c:pt idx="49">
                  <c:v>3.0749591E-2</c:v>
                </c:pt>
                <c:pt idx="50">
                  <c:v>2.7822225999999999E-2</c:v>
                </c:pt>
                <c:pt idx="51">
                  <c:v>2.6144318E-2</c:v>
                </c:pt>
                <c:pt idx="52">
                  <c:v>2.6359404999999999E-2</c:v>
                </c:pt>
                <c:pt idx="53">
                  <c:v>2.6913040999999999E-2</c:v>
                </c:pt>
                <c:pt idx="54">
                  <c:v>2.5691643E-2</c:v>
                </c:pt>
                <c:pt idx="55">
                  <c:v>2.3161919999999999E-2</c:v>
                </c:pt>
                <c:pt idx="56">
                  <c:v>2.1812469000000001E-2</c:v>
                </c:pt>
                <c:pt idx="57">
                  <c:v>2.4004428000000001E-2</c:v>
                </c:pt>
                <c:pt idx="58">
                  <c:v>2.9321972000000002E-2</c:v>
                </c:pt>
                <c:pt idx="59">
                  <c:v>3.4902517000000001E-2</c:v>
                </c:pt>
                <c:pt idx="60">
                  <c:v>3.7471940000000002E-2</c:v>
                </c:pt>
                <c:pt idx="61">
                  <c:v>3.8354895999999999E-2</c:v>
                </c:pt>
                <c:pt idx="62">
                  <c:v>3.8722186999999998E-2</c:v>
                </c:pt>
                <c:pt idx="63">
                  <c:v>3.8733337E-2</c:v>
                </c:pt>
                <c:pt idx="64">
                  <c:v>3.7102137E-2</c:v>
                </c:pt>
                <c:pt idx="65">
                  <c:v>3.5158544999999999E-2</c:v>
                </c:pt>
                <c:pt idx="66">
                  <c:v>3.7224057999999997E-2</c:v>
                </c:pt>
                <c:pt idx="67">
                  <c:v>4.6320036000000002E-2</c:v>
                </c:pt>
                <c:pt idx="68">
                  <c:v>5.879823E-2</c:v>
                </c:pt>
                <c:pt idx="69">
                  <c:v>6.5771060000000006E-2</c:v>
                </c:pt>
                <c:pt idx="70">
                  <c:v>6.1279374999999997E-2</c:v>
                </c:pt>
                <c:pt idx="71">
                  <c:v>4.7077972000000003E-2</c:v>
                </c:pt>
                <c:pt idx="72">
                  <c:v>3.1205380000000001E-2</c:v>
                </c:pt>
                <c:pt idx="73">
                  <c:v>2.0191186999999999E-2</c:v>
                </c:pt>
                <c:pt idx="74">
                  <c:v>1.5833909E-2</c:v>
                </c:pt>
                <c:pt idx="75">
                  <c:v>1.4830437E-2</c:v>
                </c:pt>
                <c:pt idx="76">
                  <c:v>1.4635518E-2</c:v>
                </c:pt>
                <c:pt idx="77">
                  <c:v>1.5621829E-2</c:v>
                </c:pt>
                <c:pt idx="78">
                  <c:v>1.9683870999999999E-2</c:v>
                </c:pt>
                <c:pt idx="79">
                  <c:v>2.5470047999999999E-2</c:v>
                </c:pt>
                <c:pt idx="80">
                  <c:v>2.7913515E-2</c:v>
                </c:pt>
                <c:pt idx="81">
                  <c:v>2.3087302000000001E-2</c:v>
                </c:pt>
                <c:pt idx="82">
                  <c:v>1.1296637999999999E-2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2.6807803999999999E-3</c:v>
                </c:pt>
                <c:pt idx="89">
                  <c:v>1.1110472E-2</c:v>
                </c:pt>
                <c:pt idx="90">
                  <c:v>1.8106343E-2</c:v>
                </c:pt>
                <c:pt idx="91">
                  <c:v>2.3892832999999999E-2</c:v>
                </c:pt>
                <c:pt idx="92">
                  <c:v>2.7422123E-2</c:v>
                </c:pt>
                <c:pt idx="93">
                  <c:v>2.901219E-2</c:v>
                </c:pt>
                <c:pt idx="94">
                  <c:v>2.9012691E-2</c:v>
                </c:pt>
                <c:pt idx="95">
                  <c:v>2.7949495000000001E-2</c:v>
                </c:pt>
                <c:pt idx="96">
                  <c:v>2.7774845999999999E-2</c:v>
                </c:pt>
                <c:pt idx="97">
                  <c:v>2.8314697E-2</c:v>
                </c:pt>
                <c:pt idx="98">
                  <c:v>2.9076554000000001E-2</c:v>
                </c:pt>
                <c:pt idx="99">
                  <c:v>2.9622314E-2</c:v>
                </c:pt>
                <c:pt idx="100">
                  <c:v>2.9704342000000002E-2</c:v>
                </c:pt>
                <c:pt idx="101">
                  <c:v>2.9811813E-2</c:v>
                </c:pt>
                <c:pt idx="102">
                  <c:v>2.9910207000000001E-2</c:v>
                </c:pt>
                <c:pt idx="103">
                  <c:v>3.0539810000000001E-2</c:v>
                </c:pt>
                <c:pt idx="104">
                  <c:v>3.0562293000000001E-2</c:v>
                </c:pt>
                <c:pt idx="105">
                  <c:v>3.0009854999999998E-2</c:v>
                </c:pt>
                <c:pt idx="106">
                  <c:v>2.8755296E-2</c:v>
                </c:pt>
                <c:pt idx="107">
                  <c:v>2.7291942E-2</c:v>
                </c:pt>
                <c:pt idx="108">
                  <c:v>2.4519846000000001E-2</c:v>
                </c:pt>
                <c:pt idx="109">
                  <c:v>2.1026283999999999E-2</c:v>
                </c:pt>
                <c:pt idx="110">
                  <c:v>1.7405416999999999E-2</c:v>
                </c:pt>
                <c:pt idx="111">
                  <c:v>1.4058299E-2</c:v>
                </c:pt>
                <c:pt idx="112">
                  <c:v>9.6947960000000003E-3</c:v>
                </c:pt>
                <c:pt idx="113">
                  <c:v>5.4455969999999999E-3</c:v>
                </c:pt>
                <c:pt idx="114">
                  <c:v>8.0599999999999997E-4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FA76-41D9-9EBB-BF62934CBF80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[5]Sheet1!$D$408:$DT$408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2.22E-4</c:v>
                </c:pt>
                <c:pt idx="5">
                  <c:v>1.2219672000000001E-3</c:v>
                </c:pt>
                <c:pt idx="6">
                  <c:v>2.8089203E-3</c:v>
                </c:pt>
                <c:pt idx="7">
                  <c:v>5.5205495999999998E-3</c:v>
                </c:pt>
                <c:pt idx="8">
                  <c:v>7.0177926999999999E-3</c:v>
                </c:pt>
                <c:pt idx="9">
                  <c:v>5.4702120000000003E-3</c:v>
                </c:pt>
                <c:pt idx="10">
                  <c:v>8.2200000000000003E-4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6.4450623000000002E-3</c:v>
                </c:pt>
                <c:pt idx="16">
                  <c:v>1.1854808999999999E-2</c:v>
                </c:pt>
                <c:pt idx="17">
                  <c:v>1.2352267E-2</c:v>
                </c:pt>
                <c:pt idx="18">
                  <c:v>7.9828699999999995E-3</c:v>
                </c:pt>
                <c:pt idx="19">
                  <c:v>1.6200000000000001E-4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4.2992005999999998E-3</c:v>
                </c:pt>
                <c:pt idx="27">
                  <c:v>9.9737330000000003E-3</c:v>
                </c:pt>
                <c:pt idx="28">
                  <c:v>1.3921327000000001E-2</c:v>
                </c:pt>
                <c:pt idx="29">
                  <c:v>1.5742227000000001E-2</c:v>
                </c:pt>
                <c:pt idx="30">
                  <c:v>1.7370279999999998E-2</c:v>
                </c:pt>
                <c:pt idx="31">
                  <c:v>1.9029666000000001E-2</c:v>
                </c:pt>
                <c:pt idx="32">
                  <c:v>1.9945001E-2</c:v>
                </c:pt>
                <c:pt idx="33">
                  <c:v>2.147955E-2</c:v>
                </c:pt>
                <c:pt idx="34">
                  <c:v>2.3305513E-2</c:v>
                </c:pt>
                <c:pt idx="35">
                  <c:v>2.510043E-2</c:v>
                </c:pt>
                <c:pt idx="36">
                  <c:v>2.5340412E-2</c:v>
                </c:pt>
                <c:pt idx="37">
                  <c:v>2.3209385999999999E-2</c:v>
                </c:pt>
                <c:pt idx="38">
                  <c:v>1.9134596E-2</c:v>
                </c:pt>
                <c:pt idx="39">
                  <c:v>1.4844417E-2</c:v>
                </c:pt>
                <c:pt idx="40">
                  <c:v>1.1004297999999999E-2</c:v>
                </c:pt>
                <c:pt idx="41">
                  <c:v>8.5720310000000008E-3</c:v>
                </c:pt>
                <c:pt idx="42">
                  <c:v>7.1418439999999996E-3</c:v>
                </c:pt>
                <c:pt idx="43">
                  <c:v>8.5497939999999994E-3</c:v>
                </c:pt>
                <c:pt idx="44">
                  <c:v>1.3918458999999999E-2</c:v>
                </c:pt>
                <c:pt idx="45">
                  <c:v>2.1902768E-2</c:v>
                </c:pt>
                <c:pt idx="46">
                  <c:v>2.9215663999999999E-2</c:v>
                </c:pt>
                <c:pt idx="47">
                  <c:v>3.2954610000000002E-2</c:v>
                </c:pt>
                <c:pt idx="48">
                  <c:v>3.2793052000000003E-2</c:v>
                </c:pt>
                <c:pt idx="49">
                  <c:v>3.0530821999999999E-2</c:v>
                </c:pt>
                <c:pt idx="50">
                  <c:v>2.7531615999999998E-2</c:v>
                </c:pt>
                <c:pt idx="51">
                  <c:v>2.5892694000000001E-2</c:v>
                </c:pt>
                <c:pt idx="52">
                  <c:v>2.6210484999999999E-2</c:v>
                </c:pt>
                <c:pt idx="53">
                  <c:v>2.6824790000000001E-2</c:v>
                </c:pt>
                <c:pt idx="54">
                  <c:v>2.5604143999999999E-2</c:v>
                </c:pt>
                <c:pt idx="55">
                  <c:v>2.3088193E-2</c:v>
                </c:pt>
                <c:pt idx="56">
                  <c:v>2.1839757000000001E-2</c:v>
                </c:pt>
                <c:pt idx="57">
                  <c:v>2.4108602E-2</c:v>
                </c:pt>
                <c:pt idx="58">
                  <c:v>2.9378834999999999E-2</c:v>
                </c:pt>
                <c:pt idx="59">
                  <c:v>3.4796220000000003E-2</c:v>
                </c:pt>
                <c:pt idx="60">
                  <c:v>3.7228193E-2</c:v>
                </c:pt>
                <c:pt idx="61">
                  <c:v>3.8073129999999997E-2</c:v>
                </c:pt>
                <c:pt idx="62">
                  <c:v>3.8426994999999999E-2</c:v>
                </c:pt>
                <c:pt idx="63">
                  <c:v>3.8347329999999999E-2</c:v>
                </c:pt>
                <c:pt idx="64">
                  <c:v>3.6522390000000002E-2</c:v>
                </c:pt>
                <c:pt idx="65">
                  <c:v>3.4430686000000002E-2</c:v>
                </c:pt>
                <c:pt idx="66">
                  <c:v>3.6523949999999999E-2</c:v>
                </c:pt>
                <c:pt idx="67">
                  <c:v>4.5821439999999998E-2</c:v>
                </c:pt>
                <c:pt idx="68">
                  <c:v>5.853179E-2</c:v>
                </c:pt>
                <c:pt idx="69">
                  <c:v>6.5648419999999999E-2</c:v>
                </c:pt>
                <c:pt idx="70">
                  <c:v>6.1235838000000001E-2</c:v>
                </c:pt>
                <c:pt idx="71">
                  <c:v>4.7173824000000003E-2</c:v>
                </c:pt>
                <c:pt idx="72">
                  <c:v>3.1552780000000002E-2</c:v>
                </c:pt>
                <c:pt idx="73">
                  <c:v>2.0801514E-2</c:v>
                </c:pt>
                <c:pt idx="74">
                  <c:v>1.6510331999999999E-2</c:v>
                </c:pt>
                <c:pt idx="75">
                  <c:v>1.5274213E-2</c:v>
                </c:pt>
                <c:pt idx="76">
                  <c:v>1.4657892E-2</c:v>
                </c:pt>
                <c:pt idx="77">
                  <c:v>1.5256815999999999E-2</c:v>
                </c:pt>
                <c:pt idx="78">
                  <c:v>1.9153751E-2</c:v>
                </c:pt>
                <c:pt idx="79">
                  <c:v>2.5006826999999999E-2</c:v>
                </c:pt>
                <c:pt idx="80">
                  <c:v>2.7619332E-2</c:v>
                </c:pt>
                <c:pt idx="81">
                  <c:v>2.2976486000000001E-2</c:v>
                </c:pt>
                <c:pt idx="82">
                  <c:v>1.1335812000000001E-2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2.5619570000000001E-3</c:v>
                </c:pt>
                <c:pt idx="89">
                  <c:v>1.0872634000000001E-2</c:v>
                </c:pt>
                <c:pt idx="90">
                  <c:v>1.7810175000000001E-2</c:v>
                </c:pt>
                <c:pt idx="91">
                  <c:v>2.3589085999999999E-2</c:v>
                </c:pt>
                <c:pt idx="92">
                  <c:v>2.7136322000000001E-2</c:v>
                </c:pt>
                <c:pt idx="93">
                  <c:v>2.8756281000000002E-2</c:v>
                </c:pt>
                <c:pt idx="94">
                  <c:v>2.878648E-2</c:v>
                </c:pt>
                <c:pt idx="95">
                  <c:v>2.7742507E-2</c:v>
                </c:pt>
                <c:pt idx="96">
                  <c:v>2.7565342999999999E-2</c:v>
                </c:pt>
                <c:pt idx="97">
                  <c:v>2.8098576E-2</c:v>
                </c:pt>
                <c:pt idx="98">
                  <c:v>2.8864830000000001E-2</c:v>
                </c:pt>
                <c:pt idx="99">
                  <c:v>2.9436710000000001E-2</c:v>
                </c:pt>
                <c:pt idx="100">
                  <c:v>2.9558175999999999E-2</c:v>
                </c:pt>
                <c:pt idx="101">
                  <c:v>2.9733619999999999E-2</c:v>
                </c:pt>
                <c:pt idx="102">
                  <c:v>2.9874185000000001E-2</c:v>
                </c:pt>
                <c:pt idx="103">
                  <c:v>3.0541161000000001E-2</c:v>
                </c:pt>
                <c:pt idx="104">
                  <c:v>3.0597282999999999E-2</c:v>
                </c:pt>
                <c:pt idx="105">
                  <c:v>3.0073170999999999E-2</c:v>
                </c:pt>
                <c:pt idx="106">
                  <c:v>2.8845065999999999E-2</c:v>
                </c:pt>
                <c:pt idx="107">
                  <c:v>2.7393879999999999E-2</c:v>
                </c:pt>
                <c:pt idx="108">
                  <c:v>2.4655959000000002E-2</c:v>
                </c:pt>
                <c:pt idx="109">
                  <c:v>2.1203762000000001E-2</c:v>
                </c:pt>
                <c:pt idx="110">
                  <c:v>1.7634407000000001E-2</c:v>
                </c:pt>
                <c:pt idx="111">
                  <c:v>1.4277674000000001E-2</c:v>
                </c:pt>
                <c:pt idx="112">
                  <c:v>9.9604810000000002E-3</c:v>
                </c:pt>
                <c:pt idx="113">
                  <c:v>5.7477769999999999E-3</c:v>
                </c:pt>
                <c:pt idx="114">
                  <c:v>1.1424091999999999E-3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FA76-41D9-9EBB-BF62934CBF80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[5]Sheet1!$D$409:$DT$409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4.3199999999999998E-4</c:v>
                </c:pt>
                <c:pt idx="5">
                  <c:v>1.836631E-3</c:v>
                </c:pt>
                <c:pt idx="6">
                  <c:v>3.4676368999999999E-3</c:v>
                </c:pt>
                <c:pt idx="7">
                  <c:v>5.8528254999999996E-3</c:v>
                </c:pt>
                <c:pt idx="8">
                  <c:v>6.8791364000000002E-3</c:v>
                </c:pt>
                <c:pt idx="9">
                  <c:v>5.0111063999999997E-3</c:v>
                </c:pt>
                <c:pt idx="10">
                  <c:v>3.3799999999999998E-4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4.8099999999999997E-5</c:v>
                </c:pt>
                <c:pt idx="15">
                  <c:v>6.7472733000000003E-3</c:v>
                </c:pt>
                <c:pt idx="16">
                  <c:v>1.2241238999999999E-2</c:v>
                </c:pt>
                <c:pt idx="17">
                  <c:v>1.2701285E-2</c:v>
                </c:pt>
                <c:pt idx="18">
                  <c:v>8.2080539999999994E-3</c:v>
                </c:pt>
                <c:pt idx="19">
                  <c:v>2.34E-4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4.1858902999999999E-3</c:v>
                </c:pt>
                <c:pt idx="27">
                  <c:v>9.9294250000000004E-3</c:v>
                </c:pt>
                <c:pt idx="28">
                  <c:v>1.3903360999999999E-2</c:v>
                </c:pt>
                <c:pt idx="29">
                  <c:v>1.5717989000000002E-2</c:v>
                </c:pt>
                <c:pt idx="30">
                  <c:v>1.7265625E-2</c:v>
                </c:pt>
                <c:pt idx="31">
                  <c:v>1.8822769E-2</c:v>
                </c:pt>
                <c:pt idx="32">
                  <c:v>1.967153E-2</c:v>
                </c:pt>
                <c:pt idx="33">
                  <c:v>2.1241039999999999E-2</c:v>
                </c:pt>
                <c:pt idx="34">
                  <c:v>2.3137248999999999E-2</c:v>
                </c:pt>
                <c:pt idx="35">
                  <c:v>2.4971700999999999E-2</c:v>
                </c:pt>
                <c:pt idx="36">
                  <c:v>2.5153866E-2</c:v>
                </c:pt>
                <c:pt idx="37">
                  <c:v>2.2923990000000002E-2</c:v>
                </c:pt>
                <c:pt idx="38">
                  <c:v>1.8784215999999999E-2</c:v>
                </c:pt>
                <c:pt idx="39">
                  <c:v>1.4535630000000001E-2</c:v>
                </c:pt>
                <c:pt idx="40">
                  <c:v>1.0829774E-2</c:v>
                </c:pt>
                <c:pt idx="41">
                  <c:v>8.4805149999999992E-3</c:v>
                </c:pt>
                <c:pt idx="42">
                  <c:v>7.1012814999999998E-3</c:v>
                </c:pt>
                <c:pt idx="43">
                  <c:v>8.5364519999999999E-3</c:v>
                </c:pt>
                <c:pt idx="44">
                  <c:v>1.3908316E-2</c:v>
                </c:pt>
                <c:pt idx="45">
                  <c:v>2.1856523999999999E-2</c:v>
                </c:pt>
                <c:pt idx="46">
                  <c:v>2.9102182000000001E-2</c:v>
                </c:pt>
                <c:pt idx="47">
                  <c:v>3.2807959999999997E-2</c:v>
                </c:pt>
                <c:pt idx="48">
                  <c:v>3.2720696000000001E-2</c:v>
                </c:pt>
                <c:pt idx="49">
                  <c:v>3.0588442E-2</c:v>
                </c:pt>
                <c:pt idx="50">
                  <c:v>2.7644405E-2</c:v>
                </c:pt>
                <c:pt idx="51">
                  <c:v>2.593117E-2</c:v>
                </c:pt>
                <c:pt idx="52">
                  <c:v>2.6083289999999999E-2</c:v>
                </c:pt>
                <c:pt idx="53">
                  <c:v>2.656116E-2</c:v>
                </c:pt>
                <c:pt idx="54">
                  <c:v>2.5259092E-2</c:v>
                </c:pt>
                <c:pt idx="55">
                  <c:v>2.2690577E-2</c:v>
                </c:pt>
                <c:pt idx="56">
                  <c:v>2.1364667E-2</c:v>
                </c:pt>
                <c:pt idx="57">
                  <c:v>2.3542087999999999E-2</c:v>
                </c:pt>
                <c:pt idx="58">
                  <c:v>2.8736243000000002E-2</c:v>
                </c:pt>
                <c:pt idx="59">
                  <c:v>3.4171845999999999E-2</c:v>
                </c:pt>
                <c:pt idx="60">
                  <c:v>3.6762881999999997E-2</c:v>
                </c:pt>
                <c:pt idx="61">
                  <c:v>3.7873015000000003E-2</c:v>
                </c:pt>
                <c:pt idx="62">
                  <c:v>3.8496370000000002E-2</c:v>
                </c:pt>
                <c:pt idx="63">
                  <c:v>3.8576133999999998E-2</c:v>
                </c:pt>
                <c:pt idx="64">
                  <c:v>3.6775988000000003E-2</c:v>
                </c:pt>
                <c:pt idx="65">
                  <c:v>3.4607552E-2</c:v>
                </c:pt>
                <c:pt idx="66">
                  <c:v>3.6631744000000001E-2</c:v>
                </c:pt>
                <c:pt idx="67">
                  <c:v>4.5913240000000001E-2</c:v>
                </c:pt>
                <c:pt idx="68">
                  <c:v>5.8632552999999997E-2</c:v>
                </c:pt>
                <c:pt idx="69">
                  <c:v>6.5734130000000002E-2</c:v>
                </c:pt>
                <c:pt idx="70">
                  <c:v>6.1225887E-2</c:v>
                </c:pt>
                <c:pt idx="71">
                  <c:v>4.7006885999999998E-2</c:v>
                </c:pt>
                <c:pt idx="72">
                  <c:v>3.1247570999999998E-2</c:v>
                </c:pt>
                <c:pt idx="73">
                  <c:v>2.0462985999999999E-2</c:v>
                </c:pt>
                <c:pt idx="74">
                  <c:v>1.6262446999999999E-2</c:v>
                </c:pt>
                <c:pt idx="75">
                  <c:v>1.5191184999999999E-2</c:v>
                </c:pt>
                <c:pt idx="76">
                  <c:v>1.4715951E-2</c:v>
                </c:pt>
                <c:pt idx="77">
                  <c:v>1.5339078000000001E-2</c:v>
                </c:pt>
                <c:pt idx="78">
                  <c:v>1.91583E-2</c:v>
                </c:pt>
                <c:pt idx="79">
                  <c:v>2.4921459999999999E-2</c:v>
                </c:pt>
                <c:pt idx="80">
                  <c:v>2.7510013E-2</c:v>
                </c:pt>
                <c:pt idx="81">
                  <c:v>2.2860663E-2</c:v>
                </c:pt>
                <c:pt idx="82">
                  <c:v>1.1169264E-2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2.8887604999999999E-3</c:v>
                </c:pt>
                <c:pt idx="89">
                  <c:v>1.1012275E-2</c:v>
                </c:pt>
                <c:pt idx="90">
                  <c:v>1.7621554000000001E-2</c:v>
                </c:pt>
                <c:pt idx="91">
                  <c:v>2.3095379999999999E-2</c:v>
                </c:pt>
                <c:pt idx="92">
                  <c:v>2.6477750000000001E-2</c:v>
                </c:pt>
                <c:pt idx="93">
                  <c:v>2.8070897000000001E-2</c:v>
                </c:pt>
                <c:pt idx="94">
                  <c:v>2.8175262999999999E-2</c:v>
                </c:pt>
                <c:pt idx="95">
                  <c:v>2.7280019999999999E-2</c:v>
                </c:pt>
                <c:pt idx="96">
                  <c:v>2.7289445999999998E-2</c:v>
                </c:pt>
                <c:pt idx="97">
                  <c:v>2.8005756E-2</c:v>
                </c:pt>
                <c:pt idx="98">
                  <c:v>2.8943652E-2</c:v>
                </c:pt>
                <c:pt idx="99">
                  <c:v>2.9645945999999999E-2</c:v>
                </c:pt>
                <c:pt idx="100">
                  <c:v>2.9839582999999999E-2</c:v>
                </c:pt>
                <c:pt idx="101">
                  <c:v>2.9972268E-2</c:v>
                </c:pt>
                <c:pt idx="102">
                  <c:v>3.0161568999999999E-2</c:v>
                </c:pt>
                <c:pt idx="103">
                  <c:v>3.0828702999999999E-2</c:v>
                </c:pt>
                <c:pt idx="104">
                  <c:v>3.086732E-2</c:v>
                </c:pt>
                <c:pt idx="105">
                  <c:v>3.0318068E-2</c:v>
                </c:pt>
                <c:pt idx="106">
                  <c:v>2.9063242E-2</c:v>
                </c:pt>
                <c:pt idx="107">
                  <c:v>2.7577039000000001E-2</c:v>
                </c:pt>
                <c:pt idx="108">
                  <c:v>2.4833422000000001E-2</c:v>
                </c:pt>
                <c:pt idx="109">
                  <c:v>2.1392152000000001E-2</c:v>
                </c:pt>
                <c:pt idx="110">
                  <c:v>1.7847993999999999E-2</c:v>
                </c:pt>
                <c:pt idx="111">
                  <c:v>1.4509625999999999E-2</c:v>
                </c:pt>
                <c:pt idx="112">
                  <c:v>1.0256431999999999E-2</c:v>
                </c:pt>
                <c:pt idx="113">
                  <c:v>6.0869901999999997E-3</c:v>
                </c:pt>
                <c:pt idx="114">
                  <c:v>1.5265985000000001E-3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FA76-41D9-9EBB-BF62934CBF80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[5]Sheet1!$D$410:$DT$410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4.46E-4</c:v>
                </c:pt>
                <c:pt idx="5">
                  <c:v>1.9877097000000001E-3</c:v>
                </c:pt>
                <c:pt idx="6">
                  <c:v>3.7342596E-3</c:v>
                </c:pt>
                <c:pt idx="7">
                  <c:v>6.0670977000000003E-3</c:v>
                </c:pt>
                <c:pt idx="8">
                  <c:v>6.9268895E-3</c:v>
                </c:pt>
                <c:pt idx="9">
                  <c:v>4.9101934000000003E-3</c:v>
                </c:pt>
                <c:pt idx="10">
                  <c:v>2.2800000000000001E-4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1.45E-4</c:v>
                </c:pt>
                <c:pt idx="15">
                  <c:v>6.5885763999999998E-3</c:v>
                </c:pt>
                <c:pt idx="16">
                  <c:v>1.1860076000000001E-2</c:v>
                </c:pt>
                <c:pt idx="17">
                  <c:v>1.2276486E-2</c:v>
                </c:pt>
                <c:pt idx="18">
                  <c:v>7.9514749999999995E-3</c:v>
                </c:pt>
                <c:pt idx="19">
                  <c:v>2.5900000000000001E-4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3.8520982E-3</c:v>
                </c:pt>
                <c:pt idx="27">
                  <c:v>9.6173040000000001E-3</c:v>
                </c:pt>
                <c:pt idx="28">
                  <c:v>1.3779568000000001E-2</c:v>
                </c:pt>
                <c:pt idx="29">
                  <c:v>1.5893859999999999E-2</c:v>
                </c:pt>
                <c:pt idx="30">
                  <c:v>1.7751988E-2</c:v>
                </c:pt>
                <c:pt idx="31">
                  <c:v>1.9498916000000002E-2</c:v>
                </c:pt>
                <c:pt idx="32">
                  <c:v>2.0348549E-2</c:v>
                </c:pt>
                <c:pt idx="33">
                  <c:v>2.1804147999999999E-2</c:v>
                </c:pt>
                <c:pt idx="34">
                  <c:v>2.355552E-2</c:v>
                </c:pt>
                <c:pt idx="35">
                  <c:v>2.5266858E-2</c:v>
                </c:pt>
                <c:pt idx="36">
                  <c:v>2.5360555999999999E-2</c:v>
                </c:pt>
                <c:pt idx="37">
                  <c:v>2.3057865E-2</c:v>
                </c:pt>
                <c:pt idx="38">
                  <c:v>1.8806808000000001E-2</c:v>
                </c:pt>
                <c:pt idx="39">
                  <c:v>1.4409231999999999E-2</c:v>
                </c:pt>
                <c:pt idx="40">
                  <c:v>1.0537536E-2</c:v>
                </c:pt>
                <c:pt idx="41">
                  <c:v>8.1178210000000008E-3</c:v>
                </c:pt>
                <c:pt idx="42">
                  <c:v>6.7873014999999997E-3</c:v>
                </c:pt>
                <c:pt idx="43">
                  <c:v>8.3866830000000007E-3</c:v>
                </c:pt>
                <c:pt idx="44">
                  <c:v>1.3984377500000001E-2</c:v>
                </c:pt>
                <c:pt idx="45">
                  <c:v>2.2108214000000001E-2</c:v>
                </c:pt>
                <c:pt idx="46">
                  <c:v>2.9378122E-2</c:v>
                </c:pt>
                <c:pt idx="47">
                  <c:v>3.2956287000000001E-2</c:v>
                </c:pt>
                <c:pt idx="48">
                  <c:v>3.26544E-2</c:v>
                </c:pt>
                <c:pt idx="49">
                  <c:v>3.0431720999999998E-2</c:v>
                </c:pt>
                <c:pt idx="50">
                  <c:v>2.7548673999999999E-2</c:v>
                </c:pt>
                <c:pt idx="51">
                  <c:v>2.5954413999999999E-2</c:v>
                </c:pt>
                <c:pt idx="52">
                  <c:v>2.6183942000000002E-2</c:v>
                </c:pt>
                <c:pt idx="53">
                  <c:v>2.6642734000000001E-2</c:v>
                </c:pt>
                <c:pt idx="54">
                  <c:v>2.5375511E-2</c:v>
                </c:pt>
                <c:pt idx="55">
                  <c:v>2.2988053000000001E-2</c:v>
                </c:pt>
                <c:pt idx="56">
                  <c:v>2.1926834999999999E-2</c:v>
                </c:pt>
                <c:pt idx="57">
                  <c:v>2.4298185E-2</c:v>
                </c:pt>
                <c:pt idx="58">
                  <c:v>2.9506273999999999E-2</c:v>
                </c:pt>
                <c:pt idx="59">
                  <c:v>3.474476E-2</c:v>
                </c:pt>
                <c:pt idx="60">
                  <c:v>3.7026360000000001E-2</c:v>
                </c:pt>
                <c:pt idx="61">
                  <c:v>3.7833046000000002E-2</c:v>
                </c:pt>
                <c:pt idx="62">
                  <c:v>3.8275983E-2</c:v>
                </c:pt>
                <c:pt idx="63">
                  <c:v>3.8325739999999997E-2</c:v>
                </c:pt>
                <c:pt idx="64">
                  <c:v>3.6581072999999999E-2</c:v>
                </c:pt>
                <c:pt idx="65">
                  <c:v>3.4485652999999998E-2</c:v>
                </c:pt>
                <c:pt idx="66">
                  <c:v>3.6550819999999998E-2</c:v>
                </c:pt>
                <c:pt idx="67">
                  <c:v>4.5872089999999997E-2</c:v>
                </c:pt>
                <c:pt idx="68">
                  <c:v>5.8696303999999998E-2</c:v>
                </c:pt>
                <c:pt idx="69">
                  <c:v>6.5983739999999999E-2</c:v>
                </c:pt>
                <c:pt idx="70">
                  <c:v>6.1707816999999998E-2</c:v>
                </c:pt>
                <c:pt idx="71">
                  <c:v>4.7633264000000002E-2</c:v>
                </c:pt>
                <c:pt idx="72">
                  <c:v>3.1767352999999998E-2</c:v>
                </c:pt>
                <c:pt idx="73">
                  <c:v>2.0559618000000002E-2</c:v>
                </c:pt>
                <c:pt idx="74">
                  <c:v>1.5775869000000001E-2</c:v>
                </c:pt>
                <c:pt idx="75">
                  <c:v>1.4272791E-2</c:v>
                </c:pt>
                <c:pt idx="76">
                  <c:v>1.3788594E-2</c:v>
                </c:pt>
                <c:pt idx="77">
                  <c:v>1.4848749E-2</c:v>
                </c:pt>
                <c:pt idx="78">
                  <c:v>1.9276624999999999E-2</c:v>
                </c:pt>
                <c:pt idx="79">
                  <c:v>2.5477394E-2</c:v>
                </c:pt>
                <c:pt idx="80">
                  <c:v>2.8143693000000001E-2</c:v>
                </c:pt>
                <c:pt idx="81">
                  <c:v>2.3280051999999999E-2</c:v>
                </c:pt>
                <c:pt idx="82">
                  <c:v>1.1272998500000001E-2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3.1745860000000001E-3</c:v>
                </c:pt>
                <c:pt idx="89">
                  <c:v>1.1713996000000001E-2</c:v>
                </c:pt>
                <c:pt idx="90">
                  <c:v>1.8666309999999998E-2</c:v>
                </c:pt>
                <c:pt idx="91">
                  <c:v>2.4251431E-2</c:v>
                </c:pt>
                <c:pt idx="92">
                  <c:v>2.7438520000000001E-2</c:v>
                </c:pt>
                <c:pt idx="93">
                  <c:v>2.8670646000000001E-2</c:v>
                </c:pt>
                <c:pt idx="94">
                  <c:v>2.8345773000000001E-2</c:v>
                </c:pt>
                <c:pt idx="95">
                  <c:v>2.7030073000000002E-2</c:v>
                </c:pt>
                <c:pt idx="96">
                  <c:v>2.6710039000000001E-2</c:v>
                </c:pt>
                <c:pt idx="97">
                  <c:v>2.721604E-2</c:v>
                </c:pt>
                <c:pt idx="98">
                  <c:v>2.8075136000000001E-2</c:v>
                </c:pt>
                <c:pt idx="99">
                  <c:v>2.8824048000000001E-2</c:v>
                </c:pt>
                <c:pt idx="100">
                  <c:v>2.9154857999999999E-2</c:v>
                </c:pt>
                <c:pt idx="101">
                  <c:v>2.9509092000000001E-2</c:v>
                </c:pt>
                <c:pt idx="102">
                  <c:v>2.9868701000000001E-2</c:v>
                </c:pt>
                <c:pt idx="103">
                  <c:v>3.0718016000000001E-2</c:v>
                </c:pt>
                <c:pt idx="104">
                  <c:v>3.0925208999999999E-2</c:v>
                </c:pt>
                <c:pt idx="105">
                  <c:v>3.0521393000000001E-2</c:v>
                </c:pt>
                <c:pt idx="106">
                  <c:v>2.9379679999999998E-2</c:v>
                </c:pt>
                <c:pt idx="107">
                  <c:v>2.7969056999999999E-2</c:v>
                </c:pt>
                <c:pt idx="108">
                  <c:v>2.5245325999999998E-2</c:v>
                </c:pt>
                <c:pt idx="109">
                  <c:v>2.1774004999999999E-2</c:v>
                </c:pt>
                <c:pt idx="110">
                  <c:v>1.8151324E-2</c:v>
                </c:pt>
                <c:pt idx="111">
                  <c:v>1.4799352E-2</c:v>
                </c:pt>
                <c:pt idx="112">
                  <c:v>1.0439209E-2</c:v>
                </c:pt>
                <c:pt idx="113">
                  <c:v>6.1753676000000004E-3</c:v>
                </c:pt>
                <c:pt idx="114">
                  <c:v>1.5245860000000001E-3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FA76-41D9-9EBB-BF62934CBF80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[5]Sheet1!$D$411:$DT$411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3.4600000000000001E-4</c:v>
                </c:pt>
                <c:pt idx="5">
                  <c:v>1.7408784000000001E-3</c:v>
                </c:pt>
                <c:pt idx="6">
                  <c:v>3.3878192999999999E-3</c:v>
                </c:pt>
                <c:pt idx="7">
                  <c:v>5.7838493999999999E-3</c:v>
                </c:pt>
                <c:pt idx="8">
                  <c:v>6.8754022999999997E-3</c:v>
                </c:pt>
                <c:pt idx="9">
                  <c:v>5.1113996000000002E-3</c:v>
                </c:pt>
                <c:pt idx="10">
                  <c:v>5.4000000000000001E-4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6.3919755999999996E-3</c:v>
                </c:pt>
                <c:pt idx="16">
                  <c:v>1.1723703E-2</c:v>
                </c:pt>
                <c:pt idx="17">
                  <c:v>1.2161216000000001E-2</c:v>
                </c:pt>
                <c:pt idx="18">
                  <c:v>7.8542049999999995E-3</c:v>
                </c:pt>
                <c:pt idx="19">
                  <c:v>1.6699999999999999E-4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3.8790106999999998E-3</c:v>
                </c:pt>
                <c:pt idx="27">
                  <c:v>9.5908594999999999E-3</c:v>
                </c:pt>
                <c:pt idx="28">
                  <c:v>1.3612701E-2</c:v>
                </c:pt>
                <c:pt idx="29">
                  <c:v>1.5567062E-2</c:v>
                </c:pt>
                <c:pt idx="30">
                  <c:v>1.7290527E-2</c:v>
                </c:pt>
                <c:pt idx="31">
                  <c:v>1.9016539999999998E-2</c:v>
                </c:pt>
                <c:pt idx="32">
                  <c:v>1.9975558000000001E-2</c:v>
                </c:pt>
                <c:pt idx="33">
                  <c:v>2.1520979999999999E-2</c:v>
                </c:pt>
                <c:pt idx="34">
                  <c:v>2.3281563000000002E-2</c:v>
                </c:pt>
                <c:pt idx="35">
                  <c:v>2.4943766999999999E-2</c:v>
                </c:pt>
                <c:pt idx="36">
                  <c:v>2.5039965000000001E-2</c:v>
                </c:pt>
                <c:pt idx="37">
                  <c:v>2.2842748E-2</c:v>
                </c:pt>
                <c:pt idx="38">
                  <c:v>1.8799735000000001E-2</c:v>
                </c:pt>
                <c:pt idx="39">
                  <c:v>1.4531817000000001E-2</c:v>
                </c:pt>
                <c:pt idx="40">
                  <c:v>1.0649967E-2</c:v>
                </c:pt>
                <c:pt idx="41">
                  <c:v>8.1258679999999996E-3</c:v>
                </c:pt>
                <c:pt idx="42">
                  <c:v>6.7254934000000001E-3</c:v>
                </c:pt>
                <c:pt idx="43">
                  <c:v>8.3515159999999998E-3</c:v>
                </c:pt>
                <c:pt idx="44">
                  <c:v>1.4028423999999999E-2</c:v>
                </c:pt>
                <c:pt idx="45">
                  <c:v>2.2175798E-2</c:v>
                </c:pt>
                <c:pt idx="46">
                  <c:v>2.9457529999999999E-2</c:v>
                </c:pt>
                <c:pt idx="47">
                  <c:v>3.3072433999999998E-2</c:v>
                </c:pt>
                <c:pt idx="48">
                  <c:v>3.2809209999999998E-2</c:v>
                </c:pt>
                <c:pt idx="49">
                  <c:v>3.0460898E-2</c:v>
                </c:pt>
                <c:pt idx="50">
                  <c:v>2.7315012999999999E-2</c:v>
                </c:pt>
                <c:pt idx="51">
                  <c:v>2.5518530000000001E-2</c:v>
                </c:pt>
                <c:pt idx="52">
                  <c:v>2.5760557999999999E-2</c:v>
                </c:pt>
                <c:pt idx="53">
                  <c:v>2.6433483000000001E-2</c:v>
                </c:pt>
                <c:pt idx="54">
                  <c:v>2.5348142000000001E-2</c:v>
                </c:pt>
                <c:pt idx="55">
                  <c:v>2.2921357E-2</c:v>
                </c:pt>
                <c:pt idx="56">
                  <c:v>2.1640928E-2</c:v>
                </c:pt>
                <c:pt idx="57">
                  <c:v>2.3805845999999999E-2</c:v>
                </c:pt>
                <c:pt idx="58">
                  <c:v>2.8980700000000002E-2</c:v>
                </c:pt>
                <c:pt idx="59">
                  <c:v>3.4387592000000002E-2</c:v>
                </c:pt>
                <c:pt idx="60">
                  <c:v>3.6921952000000001E-2</c:v>
                </c:pt>
                <c:pt idx="61">
                  <c:v>3.7853270000000001E-2</c:v>
                </c:pt>
                <c:pt idx="62">
                  <c:v>3.8178172000000003E-2</c:v>
                </c:pt>
                <c:pt idx="63">
                  <c:v>3.7941225000000002E-2</c:v>
                </c:pt>
                <c:pt idx="64">
                  <c:v>3.5971089999999997E-2</c:v>
                </c:pt>
                <c:pt idx="65">
                  <c:v>3.389694E-2</c:v>
                </c:pt>
                <c:pt idx="66">
                  <c:v>3.6194440000000001E-2</c:v>
                </c:pt>
                <c:pt idx="67">
                  <c:v>4.5755329999999997E-2</c:v>
                </c:pt>
                <c:pt idx="68">
                  <c:v>5.8641649999999997E-2</c:v>
                </c:pt>
                <c:pt idx="69">
                  <c:v>6.5851950000000006E-2</c:v>
                </c:pt>
                <c:pt idx="70">
                  <c:v>6.1496219999999997E-2</c:v>
                </c:pt>
                <c:pt idx="71">
                  <c:v>4.7453053000000002E-2</c:v>
                </c:pt>
                <c:pt idx="72">
                  <c:v>3.1765244999999998E-2</c:v>
                </c:pt>
                <c:pt idx="73">
                  <c:v>2.0833444E-2</c:v>
                </c:pt>
                <c:pt idx="74">
                  <c:v>1.6288423999999999E-2</c:v>
                </c:pt>
                <c:pt idx="75">
                  <c:v>1.4812062000000001E-2</c:v>
                </c:pt>
                <c:pt idx="76">
                  <c:v>1.4027777E-2</c:v>
                </c:pt>
                <c:pt idx="77">
                  <c:v>1.4557297E-2</c:v>
                </c:pt>
                <c:pt idx="78">
                  <c:v>1.8511030000000001E-2</c:v>
                </c:pt>
                <c:pt idx="79">
                  <c:v>2.4544625E-2</c:v>
                </c:pt>
                <c:pt idx="80">
                  <c:v>2.7420525000000001E-2</c:v>
                </c:pt>
                <c:pt idx="81">
                  <c:v>2.3011730000000001E-2</c:v>
                </c:pt>
                <c:pt idx="82">
                  <c:v>1.1511758E-2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2.6026927E-3</c:v>
                </c:pt>
                <c:pt idx="89">
                  <c:v>1.0663629500000001E-2</c:v>
                </c:pt>
                <c:pt idx="90">
                  <c:v>1.7358767000000001E-2</c:v>
                </c:pt>
                <c:pt idx="91">
                  <c:v>2.294419E-2</c:v>
                </c:pt>
                <c:pt idx="92">
                  <c:v>2.6421618000000001E-2</c:v>
                </c:pt>
                <c:pt idx="93">
                  <c:v>2.8058652E-2</c:v>
                </c:pt>
                <c:pt idx="94">
                  <c:v>2.8167905E-2</c:v>
                </c:pt>
                <c:pt idx="95">
                  <c:v>2.7275608999999999E-2</c:v>
                </c:pt>
                <c:pt idx="96">
                  <c:v>2.7270704999999999E-2</c:v>
                </c:pt>
                <c:pt idx="97">
                  <c:v>2.7958663000000002E-2</c:v>
                </c:pt>
                <c:pt idx="98">
                  <c:v>2.8854515000000001E-2</c:v>
                </c:pt>
                <c:pt idx="99">
                  <c:v>2.9510873999999999E-2</c:v>
                </c:pt>
                <c:pt idx="100">
                  <c:v>2.9677209E-2</c:v>
                </c:pt>
                <c:pt idx="101">
                  <c:v>2.984846E-2</c:v>
                </c:pt>
                <c:pt idx="102">
                  <c:v>3.0044557999999999E-2</c:v>
                </c:pt>
                <c:pt idx="103">
                  <c:v>3.0753873000000001E-2</c:v>
                </c:pt>
                <c:pt idx="104">
                  <c:v>3.0852582E-2</c:v>
                </c:pt>
                <c:pt idx="105">
                  <c:v>3.0376210000000001E-2</c:v>
                </c:pt>
                <c:pt idx="106">
                  <c:v>2.9195344000000002E-2</c:v>
                </c:pt>
                <c:pt idx="107">
                  <c:v>2.7791540999999999E-2</c:v>
                </c:pt>
                <c:pt idx="108">
                  <c:v>2.5087155E-2</c:v>
                </c:pt>
                <c:pt idx="109">
                  <c:v>2.1657253000000001E-2</c:v>
                </c:pt>
                <c:pt idx="110">
                  <c:v>1.8096032000000001E-2</c:v>
                </c:pt>
                <c:pt idx="111">
                  <c:v>1.4852581E-2</c:v>
                </c:pt>
                <c:pt idx="112">
                  <c:v>1.0557034999999999E-2</c:v>
                </c:pt>
                <c:pt idx="113">
                  <c:v>6.3382220000000001E-3</c:v>
                </c:pt>
                <c:pt idx="114">
                  <c:v>1.7138387000000001E-3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FA76-41D9-9EBB-BF62934CBF8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799561472"/>
        <c:axId val="799569632"/>
      </c:lineChart>
      <c:catAx>
        <c:axId val="7995614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9632"/>
        <c:crosses val="autoZero"/>
        <c:auto val="1"/>
        <c:lblAlgn val="ctr"/>
        <c:lblOffset val="100"/>
        <c:noMultiLvlLbl val="0"/>
      </c:catAx>
      <c:valAx>
        <c:axId val="799569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1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MWPPG127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[5]Sheet1!$D$412:$DT$412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8.7100000000000003E-4</c:v>
                </c:pt>
                <c:pt idx="4">
                  <c:v>1.3177877E-3</c:v>
                </c:pt>
                <c:pt idx="5">
                  <c:v>6.9300000000000004E-4</c:v>
                </c:pt>
                <c:pt idx="6">
                  <c:v>5.2599999999999998E-5</c:v>
                </c:pt>
                <c:pt idx="7">
                  <c:v>4.9200000000000003E-4</c:v>
                </c:pt>
                <c:pt idx="8">
                  <c:v>1.2428293000000001E-3</c:v>
                </c:pt>
                <c:pt idx="9">
                  <c:v>1.4295861999999999E-3</c:v>
                </c:pt>
                <c:pt idx="10">
                  <c:v>5.1199999999999998E-4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2.2510816E-3</c:v>
                </c:pt>
                <c:pt idx="15">
                  <c:v>5.1970007E-3</c:v>
                </c:pt>
                <c:pt idx="16">
                  <c:v>7.3705799999999998E-3</c:v>
                </c:pt>
                <c:pt idx="17">
                  <c:v>7.1479124000000003E-3</c:v>
                </c:pt>
                <c:pt idx="18">
                  <c:v>5.0949743E-3</c:v>
                </c:pt>
                <c:pt idx="19">
                  <c:v>1.7539703E-3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2.3671587000000001E-3</c:v>
                </c:pt>
                <c:pt idx="27">
                  <c:v>4.6775660000000002E-3</c:v>
                </c:pt>
                <c:pt idx="28">
                  <c:v>6.9529796E-3</c:v>
                </c:pt>
                <c:pt idx="29">
                  <c:v>9.3746609999999994E-3</c:v>
                </c:pt>
                <c:pt idx="30">
                  <c:v>1.2852044E-2</c:v>
                </c:pt>
                <c:pt idx="31">
                  <c:v>1.7666624999999998E-2</c:v>
                </c:pt>
                <c:pt idx="32">
                  <c:v>2.3515128E-2</c:v>
                </c:pt>
                <c:pt idx="33">
                  <c:v>3.0785113999999999E-2</c:v>
                </c:pt>
                <c:pt idx="34">
                  <c:v>3.8184839999999998E-2</c:v>
                </c:pt>
                <c:pt idx="35">
                  <c:v>4.4195123000000003E-2</c:v>
                </c:pt>
                <c:pt idx="36">
                  <c:v>4.6617169999999999E-2</c:v>
                </c:pt>
                <c:pt idx="37">
                  <c:v>4.4118360000000002E-2</c:v>
                </c:pt>
                <c:pt idx="38">
                  <c:v>3.7613805E-2</c:v>
                </c:pt>
                <c:pt idx="39">
                  <c:v>2.9089383999999999E-2</c:v>
                </c:pt>
                <c:pt idx="40">
                  <c:v>2.0401869E-2</c:v>
                </c:pt>
                <c:pt idx="41">
                  <c:v>1.3709124E-2</c:v>
                </c:pt>
                <c:pt idx="42">
                  <c:v>9.6959690000000005E-3</c:v>
                </c:pt>
                <c:pt idx="43">
                  <c:v>8.9613899999999996E-3</c:v>
                </c:pt>
                <c:pt idx="44">
                  <c:v>1.1272551E-2</c:v>
                </c:pt>
                <c:pt idx="45">
                  <c:v>1.5445164000000001E-2</c:v>
                </c:pt>
                <c:pt idx="46">
                  <c:v>1.9640751000000001E-2</c:v>
                </c:pt>
                <c:pt idx="47">
                  <c:v>2.2511300000000001E-2</c:v>
                </c:pt>
                <c:pt idx="48">
                  <c:v>2.4138717000000001E-2</c:v>
                </c:pt>
                <c:pt idx="49">
                  <c:v>2.5025109E-2</c:v>
                </c:pt>
                <c:pt idx="50">
                  <c:v>2.6046508999999999E-2</c:v>
                </c:pt>
                <c:pt idx="51">
                  <c:v>2.8209452999999999E-2</c:v>
                </c:pt>
                <c:pt idx="52">
                  <c:v>3.1788035999999999E-2</c:v>
                </c:pt>
                <c:pt idx="53">
                  <c:v>3.5608130000000002E-2</c:v>
                </c:pt>
                <c:pt idx="54">
                  <c:v>3.8568716000000003E-2</c:v>
                </c:pt>
                <c:pt idx="55">
                  <c:v>4.0436618000000001E-2</c:v>
                </c:pt>
                <c:pt idx="56">
                  <c:v>4.1840160000000001E-2</c:v>
                </c:pt>
                <c:pt idx="57">
                  <c:v>4.3177100000000003E-2</c:v>
                </c:pt>
                <c:pt idx="58">
                  <c:v>4.4290799999999998E-2</c:v>
                </c:pt>
                <c:pt idx="59">
                  <c:v>4.5110962999999997E-2</c:v>
                </c:pt>
                <c:pt idx="60">
                  <c:v>4.4961974000000002E-2</c:v>
                </c:pt>
                <c:pt idx="61">
                  <c:v>4.4688730000000003E-2</c:v>
                </c:pt>
                <c:pt idx="62">
                  <c:v>4.4109229999999999E-2</c:v>
                </c:pt>
                <c:pt idx="63">
                  <c:v>4.2850204000000003E-2</c:v>
                </c:pt>
                <c:pt idx="64">
                  <c:v>4.0317588000000001E-2</c:v>
                </c:pt>
                <c:pt idx="65">
                  <c:v>3.7815962000000002E-2</c:v>
                </c:pt>
                <c:pt idx="66">
                  <c:v>3.7484530000000002E-2</c:v>
                </c:pt>
                <c:pt idx="67">
                  <c:v>4.0062203999999997E-2</c:v>
                </c:pt>
                <c:pt idx="68">
                  <c:v>4.3414067000000001E-2</c:v>
                </c:pt>
                <c:pt idx="69">
                  <c:v>4.3691117000000002E-2</c:v>
                </c:pt>
                <c:pt idx="70">
                  <c:v>3.9557435000000002E-2</c:v>
                </c:pt>
                <c:pt idx="71">
                  <c:v>3.3155322000000001E-2</c:v>
                </c:pt>
                <c:pt idx="72">
                  <c:v>2.7770204E-2</c:v>
                </c:pt>
                <c:pt idx="73">
                  <c:v>2.4727401999999999E-2</c:v>
                </c:pt>
                <c:pt idx="74">
                  <c:v>2.3370173000000001E-2</c:v>
                </c:pt>
                <c:pt idx="75">
                  <c:v>2.1756688E-2</c:v>
                </c:pt>
                <c:pt idx="76">
                  <c:v>1.9071514000000001E-2</c:v>
                </c:pt>
                <c:pt idx="77">
                  <c:v>1.5871297999999999E-2</c:v>
                </c:pt>
                <c:pt idx="78">
                  <c:v>1.4145296999999999E-2</c:v>
                </c:pt>
                <c:pt idx="79">
                  <c:v>1.483017E-2</c:v>
                </c:pt>
                <c:pt idx="80">
                  <c:v>1.6461466000000001E-2</c:v>
                </c:pt>
                <c:pt idx="81">
                  <c:v>1.6510318999999999E-2</c:v>
                </c:pt>
                <c:pt idx="82">
                  <c:v>1.3256161000000001E-2</c:v>
                </c:pt>
                <c:pt idx="83">
                  <c:v>7.5573543999999998E-3</c:v>
                </c:pt>
                <c:pt idx="84">
                  <c:v>1.6517979000000001E-3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6.3599999999999996E-4</c:v>
                </c:pt>
                <c:pt idx="89">
                  <c:v>1.9949962999999999E-3</c:v>
                </c:pt>
                <c:pt idx="90">
                  <c:v>3.1429573000000001E-3</c:v>
                </c:pt>
                <c:pt idx="91">
                  <c:v>4.6682907000000001E-3</c:v>
                </c:pt>
                <c:pt idx="92">
                  <c:v>6.0767503000000002E-3</c:v>
                </c:pt>
                <c:pt idx="93">
                  <c:v>7.4344342999999998E-3</c:v>
                </c:pt>
                <c:pt idx="94">
                  <c:v>8.7353469999999992E-3</c:v>
                </c:pt>
                <c:pt idx="95">
                  <c:v>9.0304200000000008E-3</c:v>
                </c:pt>
                <c:pt idx="96">
                  <c:v>9.8958294999999998E-3</c:v>
                </c:pt>
                <c:pt idx="97">
                  <c:v>1.0796124000000001E-2</c:v>
                </c:pt>
                <c:pt idx="98">
                  <c:v>1.1274866E-2</c:v>
                </c:pt>
                <c:pt idx="99">
                  <c:v>1.1232892E-2</c:v>
                </c:pt>
                <c:pt idx="100">
                  <c:v>1.1103966999999999E-2</c:v>
                </c:pt>
                <c:pt idx="101">
                  <c:v>1.0440593999999999E-2</c:v>
                </c:pt>
                <c:pt idx="102">
                  <c:v>9.9448360000000003E-3</c:v>
                </c:pt>
                <c:pt idx="103">
                  <c:v>1.0017593E-2</c:v>
                </c:pt>
                <c:pt idx="104">
                  <c:v>9.8450280000000005E-3</c:v>
                </c:pt>
                <c:pt idx="105">
                  <c:v>9.4323380000000002E-3</c:v>
                </c:pt>
                <c:pt idx="106">
                  <c:v>8.6716120000000004E-3</c:v>
                </c:pt>
                <c:pt idx="107">
                  <c:v>7.6856227000000003E-3</c:v>
                </c:pt>
                <c:pt idx="108">
                  <c:v>5.9635807000000002E-3</c:v>
                </c:pt>
                <c:pt idx="109">
                  <c:v>3.6705625000000002E-3</c:v>
                </c:pt>
                <c:pt idx="110">
                  <c:v>9.9299999999999996E-4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F37-4F1E-A33F-5104B2CABB7A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[5]Sheet1!$D$413:$DT$413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1.0725022E-3</c:v>
                </c:pt>
                <c:pt idx="4">
                  <c:v>2.1743658E-3</c:v>
                </c:pt>
                <c:pt idx="5">
                  <c:v>1.9242147000000001E-3</c:v>
                </c:pt>
                <c:pt idx="6">
                  <c:v>1.3731196999999999E-3</c:v>
                </c:pt>
                <c:pt idx="7">
                  <c:v>1.6384688E-3</c:v>
                </c:pt>
                <c:pt idx="8">
                  <c:v>1.8186362000000001E-3</c:v>
                </c:pt>
                <c:pt idx="9">
                  <c:v>1.2242066E-3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2.9981614000000002E-3</c:v>
                </c:pt>
                <c:pt idx="15">
                  <c:v>6.1686750000000002E-3</c:v>
                </c:pt>
                <c:pt idx="16">
                  <c:v>8.0637759999999999E-3</c:v>
                </c:pt>
                <c:pt idx="17">
                  <c:v>7.3749515999999996E-3</c:v>
                </c:pt>
                <c:pt idx="18">
                  <c:v>4.9731834000000001E-3</c:v>
                </c:pt>
                <c:pt idx="19">
                  <c:v>1.5563875E-3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2.2669968000000001E-3</c:v>
                </c:pt>
                <c:pt idx="27">
                  <c:v>4.3413564999999999E-3</c:v>
                </c:pt>
                <c:pt idx="28">
                  <c:v>6.5763052999999998E-3</c:v>
                </c:pt>
                <c:pt idx="29">
                  <c:v>9.1832849999999994E-3</c:v>
                </c:pt>
                <c:pt idx="30">
                  <c:v>1.2950031000000001E-2</c:v>
                </c:pt>
                <c:pt idx="31">
                  <c:v>1.7952940000000001E-2</c:v>
                </c:pt>
                <c:pt idx="32">
                  <c:v>2.3802462999999999E-2</c:v>
                </c:pt>
                <c:pt idx="33">
                  <c:v>3.0905691999999998E-2</c:v>
                </c:pt>
                <c:pt idx="34">
                  <c:v>3.8134392000000003E-2</c:v>
                </c:pt>
                <c:pt idx="35">
                  <c:v>4.406682E-2</c:v>
                </c:pt>
                <c:pt idx="36">
                  <c:v>4.6498273E-2</c:v>
                </c:pt>
                <c:pt idx="37">
                  <c:v>4.402967E-2</c:v>
                </c:pt>
                <c:pt idx="38">
                  <c:v>3.7580267000000001E-2</c:v>
                </c:pt>
                <c:pt idx="39">
                  <c:v>2.9120144000000001E-2</c:v>
                </c:pt>
                <c:pt idx="40">
                  <c:v>2.05609E-2</c:v>
                </c:pt>
                <c:pt idx="41">
                  <c:v>1.3963016999999999E-2</c:v>
                </c:pt>
                <c:pt idx="42">
                  <c:v>1.0088155E-2</c:v>
                </c:pt>
                <c:pt idx="43">
                  <c:v>9.4425819999999997E-3</c:v>
                </c:pt>
                <c:pt idx="44">
                  <c:v>1.1690701E-2</c:v>
                </c:pt>
                <c:pt idx="45">
                  <c:v>1.5675284000000001E-2</c:v>
                </c:pt>
                <c:pt idx="46">
                  <c:v>1.9723266E-2</c:v>
                </c:pt>
                <c:pt idx="47">
                  <c:v>2.2581726E-2</c:v>
                </c:pt>
                <c:pt idx="48">
                  <c:v>2.4263445000000002E-2</c:v>
                </c:pt>
                <c:pt idx="49">
                  <c:v>2.5132244000000001E-2</c:v>
                </c:pt>
                <c:pt idx="50">
                  <c:v>2.6031727000000001E-2</c:v>
                </c:pt>
                <c:pt idx="51">
                  <c:v>2.8107989999999999E-2</c:v>
                </c:pt>
                <c:pt idx="52">
                  <c:v>3.1666039999999999E-2</c:v>
                </c:pt>
                <c:pt idx="53">
                  <c:v>3.5420127000000003E-2</c:v>
                </c:pt>
                <c:pt idx="54">
                  <c:v>3.8198070000000001E-2</c:v>
                </c:pt>
                <c:pt idx="55">
                  <c:v>3.9815150000000001E-2</c:v>
                </c:pt>
                <c:pt idx="56">
                  <c:v>4.1158529999999999E-2</c:v>
                </c:pt>
                <c:pt idx="57">
                  <c:v>4.2656479999999997E-2</c:v>
                </c:pt>
                <c:pt idx="58">
                  <c:v>4.4049277999999997E-2</c:v>
                </c:pt>
                <c:pt idx="59">
                  <c:v>4.5108426E-2</c:v>
                </c:pt>
                <c:pt idx="60">
                  <c:v>4.5118827E-2</c:v>
                </c:pt>
                <c:pt idx="61">
                  <c:v>4.4942718E-2</c:v>
                </c:pt>
                <c:pt idx="62">
                  <c:v>4.4331322999999999E-2</c:v>
                </c:pt>
                <c:pt idx="63">
                  <c:v>4.2834259999999999E-2</c:v>
                </c:pt>
                <c:pt idx="64">
                  <c:v>3.9918040000000002E-2</c:v>
                </c:pt>
                <c:pt idx="65">
                  <c:v>3.7054669999999998E-2</c:v>
                </c:pt>
                <c:pt idx="66">
                  <c:v>3.6575126999999999E-2</c:v>
                </c:pt>
                <c:pt idx="67">
                  <c:v>3.9281706999999999E-2</c:v>
                </c:pt>
                <c:pt idx="68">
                  <c:v>4.2976722000000002E-2</c:v>
                </c:pt>
                <c:pt idx="69">
                  <c:v>4.3665679999999998E-2</c:v>
                </c:pt>
                <c:pt idx="70">
                  <c:v>3.9802257000000001E-2</c:v>
                </c:pt>
                <c:pt idx="71">
                  <c:v>3.3449279999999998E-2</c:v>
                </c:pt>
                <c:pt idx="72">
                  <c:v>2.7929157E-2</c:v>
                </c:pt>
                <c:pt idx="73">
                  <c:v>2.4668328E-2</c:v>
                </c:pt>
                <c:pt idx="74">
                  <c:v>2.3078387999999998E-2</c:v>
                </c:pt>
                <c:pt idx="75">
                  <c:v>2.1245684000000001E-2</c:v>
                </c:pt>
                <c:pt idx="76">
                  <c:v>1.846366E-2</c:v>
                </c:pt>
                <c:pt idx="77">
                  <c:v>1.5434127000000001E-2</c:v>
                </c:pt>
                <c:pt idx="78">
                  <c:v>1.4078561999999999E-2</c:v>
                </c:pt>
                <c:pt idx="79">
                  <c:v>1.5088727999999999E-2</c:v>
                </c:pt>
                <c:pt idx="80">
                  <c:v>1.6823325E-2</c:v>
                </c:pt>
                <c:pt idx="81">
                  <c:v>1.6765566999999999E-2</c:v>
                </c:pt>
                <c:pt idx="82">
                  <c:v>1.3373837E-2</c:v>
                </c:pt>
                <c:pt idx="83">
                  <c:v>7.5864964E-3</c:v>
                </c:pt>
                <c:pt idx="84">
                  <c:v>1.6147399000000001E-3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1.1890424999999999E-3</c:v>
                </c:pt>
                <c:pt idx="90">
                  <c:v>2.5272140999999999E-3</c:v>
                </c:pt>
                <c:pt idx="91">
                  <c:v>4.2903717000000001E-3</c:v>
                </c:pt>
                <c:pt idx="92">
                  <c:v>5.9698030000000001E-3</c:v>
                </c:pt>
                <c:pt idx="93">
                  <c:v>7.5903613999999996E-3</c:v>
                </c:pt>
                <c:pt idx="94">
                  <c:v>9.1183879999999998E-3</c:v>
                </c:pt>
                <c:pt idx="95">
                  <c:v>9.5390985000000008E-3</c:v>
                </c:pt>
                <c:pt idx="96">
                  <c:v>1.0370836E-2</c:v>
                </c:pt>
                <c:pt idx="97">
                  <c:v>1.1116994E-2</c:v>
                </c:pt>
                <c:pt idx="98">
                  <c:v>1.1382471E-2</c:v>
                </c:pt>
                <c:pt idx="99">
                  <c:v>1.1127028000000001E-2</c:v>
                </c:pt>
                <c:pt idx="100">
                  <c:v>1.0810790000000001E-2</c:v>
                </c:pt>
                <c:pt idx="101">
                  <c:v>1.0124838000000001E-2</c:v>
                </c:pt>
                <c:pt idx="102">
                  <c:v>9.5336440000000008E-3</c:v>
                </c:pt>
                <c:pt idx="103">
                  <c:v>9.5741309999999996E-3</c:v>
                </c:pt>
                <c:pt idx="104">
                  <c:v>9.4247340000000006E-3</c:v>
                </c:pt>
                <c:pt idx="105">
                  <c:v>9.0714190000000007E-3</c:v>
                </c:pt>
                <c:pt idx="106">
                  <c:v>8.4012600000000007E-3</c:v>
                </c:pt>
                <c:pt idx="107">
                  <c:v>7.5046230000000002E-3</c:v>
                </c:pt>
                <c:pt idx="108">
                  <c:v>5.9186050000000004E-3</c:v>
                </c:pt>
                <c:pt idx="109">
                  <c:v>3.7681982E-3</c:v>
                </c:pt>
                <c:pt idx="110">
                  <c:v>1.2485460999999999E-3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F37-4F1E-A33F-5104B2CABB7A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[5]Sheet1!$D$414:$DT$414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1.1218323E-3</c:v>
                </c:pt>
                <c:pt idx="4">
                  <c:v>1.9663405000000002E-3</c:v>
                </c:pt>
                <c:pt idx="5">
                  <c:v>1.4849372E-3</c:v>
                </c:pt>
                <c:pt idx="6">
                  <c:v>6.4899999999999995E-4</c:v>
                </c:pt>
                <c:pt idx="7">
                  <c:v>6.9899999999999997E-4</c:v>
                </c:pt>
                <c:pt idx="8">
                  <c:v>9.3199999999999999E-4</c:v>
                </c:pt>
                <c:pt idx="9">
                  <c:v>6.8099999999999996E-4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1.73E-5</c:v>
                </c:pt>
                <c:pt idx="14">
                  <c:v>3.0214088E-3</c:v>
                </c:pt>
                <c:pt idx="15">
                  <c:v>6.0472329999999999E-3</c:v>
                </c:pt>
                <c:pt idx="16">
                  <c:v>7.8249824999999992E-3</c:v>
                </c:pt>
                <c:pt idx="17">
                  <c:v>7.1107169999999999E-3</c:v>
                </c:pt>
                <c:pt idx="18">
                  <c:v>4.7436470000000001E-3</c:v>
                </c:pt>
                <c:pt idx="19">
                  <c:v>1.4261622E-3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2.2648528999999998E-3</c:v>
                </c:pt>
                <c:pt idx="27">
                  <c:v>4.5795799999999998E-3</c:v>
                </c:pt>
                <c:pt idx="28">
                  <c:v>7.0344674999999997E-3</c:v>
                </c:pt>
                <c:pt idx="29">
                  <c:v>9.6369809999999993E-3</c:v>
                </c:pt>
                <c:pt idx="30">
                  <c:v>1.3169154000000001E-2</c:v>
                </c:pt>
                <c:pt idx="31">
                  <c:v>1.7854726000000001E-2</c:v>
                </c:pt>
                <c:pt idx="32">
                  <c:v>2.3482006E-2</c:v>
                </c:pt>
                <c:pt idx="33">
                  <c:v>3.04923E-2</c:v>
                </c:pt>
                <c:pt idx="34">
                  <c:v>3.7749737999999998E-2</c:v>
                </c:pt>
                <c:pt idx="35">
                  <c:v>4.3755046999999998E-2</c:v>
                </c:pt>
                <c:pt idx="36">
                  <c:v>4.6271548000000003E-2</c:v>
                </c:pt>
                <c:pt idx="37">
                  <c:v>4.3887425000000001E-2</c:v>
                </c:pt>
                <c:pt idx="38">
                  <c:v>3.7466965999999997E-2</c:v>
                </c:pt>
                <c:pt idx="39">
                  <c:v>2.9127287000000002E-2</c:v>
                </c:pt>
                <c:pt idx="40">
                  <c:v>2.0905303E-2</c:v>
                </c:pt>
                <c:pt idx="41">
                  <c:v>1.4757596E-2</c:v>
                </c:pt>
                <c:pt idx="42">
                  <c:v>1.10990545E-2</c:v>
                </c:pt>
                <c:pt idx="43">
                  <c:v>1.0274056E-2</c:v>
                </c:pt>
                <c:pt idx="44">
                  <c:v>1.2092271E-2</c:v>
                </c:pt>
                <c:pt idx="45">
                  <c:v>1.5679645999999998E-2</c:v>
                </c:pt>
                <c:pt idx="46">
                  <c:v>1.9450624E-2</c:v>
                </c:pt>
                <c:pt idx="47">
                  <c:v>2.2178333000000001E-2</c:v>
                </c:pt>
                <c:pt idx="48">
                  <c:v>2.3830001999999999E-2</c:v>
                </c:pt>
                <c:pt idx="49">
                  <c:v>2.4773723000000001E-2</c:v>
                </c:pt>
                <c:pt idx="50">
                  <c:v>2.5818464999999999E-2</c:v>
                </c:pt>
                <c:pt idx="51">
                  <c:v>2.7928946999999999E-2</c:v>
                </c:pt>
                <c:pt idx="52">
                  <c:v>3.1450359999999997E-2</c:v>
                </c:pt>
                <c:pt idx="53">
                  <c:v>3.5208730000000001E-2</c:v>
                </c:pt>
                <c:pt idx="54">
                  <c:v>3.8112447000000001E-2</c:v>
                </c:pt>
                <c:pt idx="55">
                  <c:v>3.9865837000000001E-2</c:v>
                </c:pt>
                <c:pt idx="56">
                  <c:v>4.1127193999999999E-2</c:v>
                </c:pt>
                <c:pt idx="57">
                  <c:v>4.2323020000000003E-2</c:v>
                </c:pt>
                <c:pt idx="58">
                  <c:v>4.3361447999999997E-2</c:v>
                </c:pt>
                <c:pt idx="59">
                  <c:v>4.4273939999999998E-2</c:v>
                </c:pt>
                <c:pt idx="60">
                  <c:v>4.4455405000000003E-2</c:v>
                </c:pt>
                <c:pt idx="61">
                  <c:v>4.4668055999999998E-2</c:v>
                </c:pt>
                <c:pt idx="62">
                  <c:v>4.4498379999999997E-2</c:v>
                </c:pt>
                <c:pt idx="63">
                  <c:v>4.3309926999999998E-2</c:v>
                </c:pt>
                <c:pt idx="64">
                  <c:v>4.0443867000000001E-2</c:v>
                </c:pt>
                <c:pt idx="65">
                  <c:v>3.7456980000000001E-2</c:v>
                </c:pt>
                <c:pt idx="66">
                  <c:v>3.6802995999999998E-2</c:v>
                </c:pt>
                <c:pt idx="67">
                  <c:v>3.9269079999999998E-2</c:v>
                </c:pt>
                <c:pt idx="68">
                  <c:v>4.2598676000000002E-2</c:v>
                </c:pt>
                <c:pt idx="69">
                  <c:v>4.2784854999999997E-2</c:v>
                </c:pt>
                <c:pt idx="70">
                  <c:v>3.8497049999999998E-2</c:v>
                </c:pt>
                <c:pt idx="71">
                  <c:v>3.2047402000000003E-2</c:v>
                </c:pt>
                <c:pt idx="72">
                  <c:v>2.6879722000000002E-2</c:v>
                </c:pt>
                <c:pt idx="73">
                  <c:v>2.4375674999999999E-2</c:v>
                </c:pt>
                <c:pt idx="74">
                  <c:v>2.3678484999999999E-2</c:v>
                </c:pt>
                <c:pt idx="75">
                  <c:v>2.2507138999999999E-2</c:v>
                </c:pt>
                <c:pt idx="76">
                  <c:v>1.9816139999999999E-2</c:v>
                </c:pt>
                <c:pt idx="77">
                  <c:v>1.6323535E-2</c:v>
                </c:pt>
                <c:pt idx="78">
                  <c:v>1.4277936999999999E-2</c:v>
                </c:pt>
                <c:pt idx="79">
                  <c:v>1.4761913999999999E-2</c:v>
                </c:pt>
                <c:pt idx="80">
                  <c:v>1.6309790000000001E-2</c:v>
                </c:pt>
                <c:pt idx="81">
                  <c:v>1.6350759999999999E-2</c:v>
                </c:pt>
                <c:pt idx="82">
                  <c:v>1.316406E-2</c:v>
                </c:pt>
                <c:pt idx="83">
                  <c:v>7.5245275999999998E-3</c:v>
                </c:pt>
                <c:pt idx="84">
                  <c:v>1.5850196E-3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1.2473883E-3</c:v>
                </c:pt>
                <c:pt idx="90">
                  <c:v>2.4912895E-3</c:v>
                </c:pt>
                <c:pt idx="91">
                  <c:v>4.0251610000000002E-3</c:v>
                </c:pt>
                <c:pt idx="92">
                  <c:v>5.4415699999999997E-3</c:v>
                </c:pt>
                <c:pt idx="93">
                  <c:v>6.8582697E-3</c:v>
                </c:pt>
                <c:pt idx="94">
                  <c:v>8.3229549999999999E-3</c:v>
                </c:pt>
                <c:pt idx="95">
                  <c:v>8.8889940000000008E-3</c:v>
                </c:pt>
                <c:pt idx="96">
                  <c:v>1.003774E-2</c:v>
                </c:pt>
                <c:pt idx="97">
                  <c:v>1.1193177E-2</c:v>
                </c:pt>
                <c:pt idx="98">
                  <c:v>1.1842932E-2</c:v>
                </c:pt>
                <c:pt idx="99">
                  <c:v>1.1864323E-2</c:v>
                </c:pt>
                <c:pt idx="100">
                  <c:v>1.1667754000000001E-2</c:v>
                </c:pt>
                <c:pt idx="101">
                  <c:v>1.0869192999999999E-2</c:v>
                </c:pt>
                <c:pt idx="102">
                  <c:v>1.0141664999999999E-2</c:v>
                </c:pt>
                <c:pt idx="103">
                  <c:v>9.9488660000000007E-3</c:v>
                </c:pt>
                <c:pt idx="104">
                  <c:v>9.523129E-3</c:v>
                </c:pt>
                <c:pt idx="105">
                  <c:v>8.8812354999999992E-3</c:v>
                </c:pt>
                <c:pt idx="106">
                  <c:v>7.9363430000000002E-3</c:v>
                </c:pt>
                <c:pt idx="107">
                  <c:v>6.7642596999999997E-3</c:v>
                </c:pt>
                <c:pt idx="108">
                  <c:v>5.0100839999999997E-3</c:v>
                </c:pt>
                <c:pt idx="109">
                  <c:v>2.7637453999999999E-3</c:v>
                </c:pt>
                <c:pt idx="110">
                  <c:v>2.1599999999999999E-4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CF37-4F1E-A33F-5104B2CABB7A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[5]Sheet1!$D$415:$DT$415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4.1300000000000001E-4</c:v>
                </c:pt>
                <c:pt idx="4">
                  <c:v>1.7510123E-3</c:v>
                </c:pt>
                <c:pt idx="5">
                  <c:v>1.6644022E-3</c:v>
                </c:pt>
                <c:pt idx="6">
                  <c:v>9.0200000000000002E-4</c:v>
                </c:pt>
                <c:pt idx="7">
                  <c:v>8.1599999999999999E-4</c:v>
                </c:pt>
                <c:pt idx="8">
                  <c:v>8.6799999999999996E-4</c:v>
                </c:pt>
                <c:pt idx="9">
                  <c:v>5.8200000000000005E-4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6.4800000000000003E-5</c:v>
                </c:pt>
                <c:pt idx="14">
                  <c:v>3.0551925000000001E-3</c:v>
                </c:pt>
                <c:pt idx="15">
                  <c:v>6.2380633E-3</c:v>
                </c:pt>
                <c:pt idx="16">
                  <c:v>8.2760609999999995E-3</c:v>
                </c:pt>
                <c:pt idx="17">
                  <c:v>7.6559004000000003E-3</c:v>
                </c:pt>
                <c:pt idx="18">
                  <c:v>5.1863975999999999E-3</c:v>
                </c:pt>
                <c:pt idx="19">
                  <c:v>1.4770810000000001E-3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2.4053538000000001E-3</c:v>
                </c:pt>
                <c:pt idx="27">
                  <c:v>4.8523354000000003E-3</c:v>
                </c:pt>
                <c:pt idx="28">
                  <c:v>7.4149719999999997E-3</c:v>
                </c:pt>
                <c:pt idx="29">
                  <c:v>9.952977E-3</c:v>
                </c:pt>
                <c:pt idx="30">
                  <c:v>1.331281E-2</c:v>
                </c:pt>
                <c:pt idx="31">
                  <c:v>1.7867124000000002E-2</c:v>
                </c:pt>
                <c:pt idx="32">
                  <c:v>2.3489982E-2</c:v>
                </c:pt>
                <c:pt idx="33">
                  <c:v>3.0576203E-2</c:v>
                </c:pt>
                <c:pt idx="34">
                  <c:v>3.7845286999999998E-2</c:v>
                </c:pt>
                <c:pt idx="35">
                  <c:v>4.3779578E-2</c:v>
                </c:pt>
                <c:pt idx="36">
                  <c:v>4.6231925E-2</c:v>
                </c:pt>
                <c:pt idx="37">
                  <c:v>4.3859460000000003E-2</c:v>
                </c:pt>
                <c:pt idx="38">
                  <c:v>3.7537335999999998E-2</c:v>
                </c:pt>
                <c:pt idx="39">
                  <c:v>2.9176130000000002E-2</c:v>
                </c:pt>
                <c:pt idx="40">
                  <c:v>2.0709120000000001E-2</c:v>
                </c:pt>
                <c:pt idx="41">
                  <c:v>1.4236735E-2</c:v>
                </c:pt>
                <c:pt idx="42">
                  <c:v>1.0444637E-2</c:v>
                </c:pt>
                <c:pt idx="43">
                  <c:v>9.8145209999999997E-3</c:v>
                </c:pt>
                <c:pt idx="44">
                  <c:v>1.206637E-2</c:v>
                </c:pt>
                <c:pt idx="45">
                  <c:v>1.6065056000000001E-2</c:v>
                </c:pt>
                <c:pt idx="46">
                  <c:v>2.0095499999999999E-2</c:v>
                </c:pt>
                <c:pt idx="47">
                  <c:v>2.2894144000000002E-2</c:v>
                </c:pt>
                <c:pt idx="48">
                  <c:v>2.4477354999999999E-2</c:v>
                </c:pt>
                <c:pt idx="49">
                  <c:v>2.5245068999999998E-2</c:v>
                </c:pt>
                <c:pt idx="50">
                  <c:v>2.6032654999999998E-2</c:v>
                </c:pt>
                <c:pt idx="51">
                  <c:v>2.7847415E-2</c:v>
                </c:pt>
                <c:pt idx="52">
                  <c:v>3.1084179999999999E-2</c:v>
                </c:pt>
                <c:pt idx="53">
                  <c:v>3.4640382999999997E-2</c:v>
                </c:pt>
                <c:pt idx="54">
                  <c:v>3.7533794000000002E-2</c:v>
                </c:pt>
                <c:pt idx="55">
                  <c:v>3.9488509999999998E-2</c:v>
                </c:pt>
                <c:pt idx="56">
                  <c:v>4.1052180000000001E-2</c:v>
                </c:pt>
                <c:pt idx="57">
                  <c:v>4.2527240000000001E-2</c:v>
                </c:pt>
                <c:pt idx="58">
                  <c:v>4.3772917000000001E-2</c:v>
                </c:pt>
                <c:pt idx="59">
                  <c:v>4.4736302999999998E-2</c:v>
                </c:pt>
                <c:pt idx="60">
                  <c:v>4.4725626999999997E-2</c:v>
                </c:pt>
                <c:pt idx="61">
                  <c:v>4.4425174999999997E-2</c:v>
                </c:pt>
                <c:pt idx="62">
                  <c:v>4.3601769999999998E-2</c:v>
                </c:pt>
                <c:pt idx="63">
                  <c:v>4.1990067999999998E-2</c:v>
                </c:pt>
                <c:pt idx="64">
                  <c:v>3.9251531999999999E-2</c:v>
                </c:pt>
                <c:pt idx="65">
                  <c:v>3.6873374E-2</c:v>
                </c:pt>
                <c:pt idx="66">
                  <c:v>3.6872080000000002E-2</c:v>
                </c:pt>
                <c:pt idx="67">
                  <c:v>3.9659824000000003E-2</c:v>
                </c:pt>
                <c:pt idx="68">
                  <c:v>4.2909722999999997E-2</c:v>
                </c:pt>
                <c:pt idx="69">
                  <c:v>4.2937897000000003E-2</c:v>
                </c:pt>
                <c:pt idx="70">
                  <c:v>3.8708794999999997E-2</c:v>
                </c:pt>
                <c:pt idx="71">
                  <c:v>3.2513609999999998E-2</c:v>
                </c:pt>
                <c:pt idx="72">
                  <c:v>2.7477043E-2</c:v>
                </c:pt>
                <c:pt idx="73">
                  <c:v>2.4678009000000001E-2</c:v>
                </c:pt>
                <c:pt idx="74">
                  <c:v>2.3281347000000001E-2</c:v>
                </c:pt>
                <c:pt idx="75">
                  <c:v>2.1418263999999999E-2</c:v>
                </c:pt>
                <c:pt idx="76">
                  <c:v>1.848928E-2</c:v>
                </c:pt>
                <c:pt idx="77">
                  <c:v>1.5261822E-2</c:v>
                </c:pt>
                <c:pt idx="78">
                  <c:v>1.3643937E-2</c:v>
                </c:pt>
                <c:pt idx="79">
                  <c:v>1.4375459E-2</c:v>
                </c:pt>
                <c:pt idx="80">
                  <c:v>1.5943316999999999E-2</c:v>
                </c:pt>
                <c:pt idx="81">
                  <c:v>1.5900709999999998E-2</c:v>
                </c:pt>
                <c:pt idx="82">
                  <c:v>1.2684489E-2</c:v>
                </c:pt>
                <c:pt idx="83">
                  <c:v>7.1618934E-3</c:v>
                </c:pt>
                <c:pt idx="84">
                  <c:v>1.4962020999999999E-3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8.7299999999999997E-4</c:v>
                </c:pt>
                <c:pt idx="89">
                  <c:v>2.3348259999999999E-3</c:v>
                </c:pt>
                <c:pt idx="90">
                  <c:v>3.5407735999999999E-3</c:v>
                </c:pt>
                <c:pt idx="91">
                  <c:v>4.9296169999999999E-3</c:v>
                </c:pt>
                <c:pt idx="92">
                  <c:v>6.0267686000000003E-3</c:v>
                </c:pt>
                <c:pt idx="93">
                  <c:v>7.0235017000000004E-3</c:v>
                </c:pt>
                <c:pt idx="94">
                  <c:v>7.9923500000000005E-3</c:v>
                </c:pt>
                <c:pt idx="95">
                  <c:v>8.1065000000000009E-3</c:v>
                </c:pt>
                <c:pt idx="96">
                  <c:v>8.9114729999999996E-3</c:v>
                </c:pt>
                <c:pt idx="97">
                  <c:v>9.8855890000000002E-3</c:v>
                </c:pt>
                <c:pt idx="98">
                  <c:v>1.0516929E-2</c:v>
                </c:pt>
                <c:pt idx="99">
                  <c:v>1.0655367000000001E-2</c:v>
                </c:pt>
                <c:pt idx="100">
                  <c:v>1.0661168E-2</c:v>
                </c:pt>
                <c:pt idx="101">
                  <c:v>1.0178174E-2</c:v>
                </c:pt>
                <c:pt idx="102">
                  <c:v>9.7459190000000005E-3</c:v>
                </c:pt>
                <c:pt idx="103">
                  <c:v>9.8416800000000002E-3</c:v>
                </c:pt>
                <c:pt idx="104">
                  <c:v>9.6835719999999997E-3</c:v>
                </c:pt>
                <c:pt idx="105">
                  <c:v>9.2840990000000005E-3</c:v>
                </c:pt>
                <c:pt idx="106">
                  <c:v>8.5451940000000007E-3</c:v>
                </c:pt>
                <c:pt idx="107">
                  <c:v>7.5481552999999996E-3</c:v>
                </c:pt>
                <c:pt idx="108">
                  <c:v>5.9014545000000002E-3</c:v>
                </c:pt>
                <c:pt idx="109">
                  <c:v>3.7141966000000001E-3</c:v>
                </c:pt>
                <c:pt idx="110">
                  <c:v>1.1796834999999999E-3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CF37-4F1E-A33F-5104B2CABB7A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[5]Sheet1!$D$416:$DT$416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8.12E-4</c:v>
                </c:pt>
                <c:pt idx="4">
                  <c:v>1.9874354000000002E-3</c:v>
                </c:pt>
                <c:pt idx="5">
                  <c:v>1.947999E-3</c:v>
                </c:pt>
                <c:pt idx="6">
                  <c:v>1.3725586000000001E-3</c:v>
                </c:pt>
                <c:pt idx="7">
                  <c:v>1.2909632999999999E-3</c:v>
                </c:pt>
                <c:pt idx="8">
                  <c:v>1.2413849E-3</c:v>
                </c:pt>
                <c:pt idx="9">
                  <c:v>8.1099999999999998E-4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2.4084046E-3</c:v>
                </c:pt>
                <c:pt idx="15">
                  <c:v>5.6285444000000002E-3</c:v>
                </c:pt>
                <c:pt idx="16">
                  <c:v>7.7910119999999999E-3</c:v>
                </c:pt>
                <c:pt idx="17">
                  <c:v>7.3501499999999997E-3</c:v>
                </c:pt>
                <c:pt idx="18">
                  <c:v>5.1048602999999998E-3</c:v>
                </c:pt>
                <c:pt idx="19">
                  <c:v>1.7139269E-3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2.497043E-3</c:v>
                </c:pt>
                <c:pt idx="27">
                  <c:v>4.7197932999999996E-3</c:v>
                </c:pt>
                <c:pt idx="28">
                  <c:v>7.0047349999999998E-3</c:v>
                </c:pt>
                <c:pt idx="29">
                  <c:v>9.6043840000000005E-3</c:v>
                </c:pt>
                <c:pt idx="30">
                  <c:v>1.3300588E-2</c:v>
                </c:pt>
                <c:pt idx="31">
                  <c:v>1.8208878000000001E-2</c:v>
                </c:pt>
                <c:pt idx="32">
                  <c:v>2.3982847000000002E-2</c:v>
                </c:pt>
                <c:pt idx="33">
                  <c:v>3.1078728E-2</c:v>
                </c:pt>
                <c:pt idx="34">
                  <c:v>3.8378785999999998E-2</c:v>
                </c:pt>
                <c:pt idx="35">
                  <c:v>4.4417564E-2</c:v>
                </c:pt>
                <c:pt idx="36">
                  <c:v>4.7011375000000001E-2</c:v>
                </c:pt>
                <c:pt idx="37">
                  <c:v>4.4732056999999999E-2</c:v>
                </c:pt>
                <c:pt idx="38">
                  <c:v>3.8360829999999999E-2</c:v>
                </c:pt>
                <c:pt idx="39">
                  <c:v>2.9843914999999999E-2</c:v>
                </c:pt>
                <c:pt idx="40">
                  <c:v>2.1127678E-2</c:v>
                </c:pt>
                <c:pt idx="41">
                  <c:v>1.4399198E-2</c:v>
                </c:pt>
                <c:pt idx="42">
                  <c:v>1.0429870000000001E-2</c:v>
                </c:pt>
                <c:pt idx="43">
                  <c:v>9.7701739999999995E-3</c:v>
                </c:pt>
                <c:pt idx="44">
                  <c:v>1.2094384999999999E-2</c:v>
                </c:pt>
                <c:pt idx="45">
                  <c:v>1.6249186999999998E-2</c:v>
                </c:pt>
                <c:pt idx="46">
                  <c:v>2.0346382999999999E-2</c:v>
                </c:pt>
                <c:pt idx="47">
                  <c:v>2.2993403999999999E-2</c:v>
                </c:pt>
                <c:pt idx="48">
                  <c:v>2.4253644000000001E-2</c:v>
                </c:pt>
                <c:pt idx="49">
                  <c:v>2.4738942999999999E-2</c:v>
                </c:pt>
                <c:pt idx="50">
                  <c:v>2.5529073999999999E-2</c:v>
                </c:pt>
                <c:pt idx="51">
                  <c:v>2.7757974000000001E-2</c:v>
                </c:pt>
                <c:pt idx="52">
                  <c:v>3.1576417000000002E-2</c:v>
                </c:pt>
                <c:pt idx="53">
                  <c:v>3.5526796999999999E-2</c:v>
                </c:pt>
                <c:pt idx="54">
                  <c:v>3.8412515000000001E-2</c:v>
                </c:pt>
                <c:pt idx="55">
                  <c:v>4.0071104000000003E-2</c:v>
                </c:pt>
                <c:pt idx="56">
                  <c:v>4.1344244000000002E-2</c:v>
                </c:pt>
                <c:pt idx="57">
                  <c:v>4.2609337999999997E-2</c:v>
                </c:pt>
                <c:pt idx="58">
                  <c:v>4.3642334999999997E-2</c:v>
                </c:pt>
                <c:pt idx="59">
                  <c:v>4.4337038000000002E-2</c:v>
                </c:pt>
                <c:pt idx="60">
                  <c:v>4.4133004000000003E-2</c:v>
                </c:pt>
                <c:pt idx="61">
                  <c:v>4.3869986999999999E-2</c:v>
                </c:pt>
                <c:pt idx="62">
                  <c:v>4.3216597000000002E-2</c:v>
                </c:pt>
                <c:pt idx="63">
                  <c:v>4.1686434000000001E-2</c:v>
                </c:pt>
                <c:pt idx="64">
                  <c:v>3.8822326999999997E-2</c:v>
                </c:pt>
                <c:pt idx="65">
                  <c:v>3.6245283000000003E-2</c:v>
                </c:pt>
                <c:pt idx="66">
                  <c:v>3.6369095999999997E-2</c:v>
                </c:pt>
                <c:pt idx="67">
                  <c:v>3.9812029999999998E-2</c:v>
                </c:pt>
                <c:pt idx="68">
                  <c:v>4.3937693999999999E-2</c:v>
                </c:pt>
                <c:pt idx="69">
                  <c:v>4.4450330000000003E-2</c:v>
                </c:pt>
                <c:pt idx="70">
                  <c:v>3.9939280000000001E-2</c:v>
                </c:pt>
                <c:pt idx="71">
                  <c:v>3.2913230000000002E-2</c:v>
                </c:pt>
                <c:pt idx="72">
                  <c:v>2.7018963999999999E-2</c:v>
                </c:pt>
                <c:pt idx="73">
                  <c:v>2.3663705E-2</c:v>
                </c:pt>
                <c:pt idx="74">
                  <c:v>2.2089059000000001E-2</c:v>
                </c:pt>
                <c:pt idx="75">
                  <c:v>2.0372748E-2</c:v>
                </c:pt>
                <c:pt idx="76">
                  <c:v>1.7904733999999999E-2</c:v>
                </c:pt>
                <c:pt idx="77">
                  <c:v>1.5329260000000001E-2</c:v>
                </c:pt>
                <c:pt idx="78">
                  <c:v>1.4341692E-2</c:v>
                </c:pt>
                <c:pt idx="79">
                  <c:v>1.5472792000000001E-2</c:v>
                </c:pt>
                <c:pt idx="80">
                  <c:v>1.7093773999999999E-2</c:v>
                </c:pt>
                <c:pt idx="81">
                  <c:v>1.6848432E-2</c:v>
                </c:pt>
                <c:pt idx="82">
                  <c:v>1.331383E-2</c:v>
                </c:pt>
                <c:pt idx="83">
                  <c:v>7.5037684000000002E-3</c:v>
                </c:pt>
                <c:pt idx="84">
                  <c:v>1.6146273000000001E-3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3.21E-4</c:v>
                </c:pt>
                <c:pt idx="89">
                  <c:v>1.5552712000000001E-3</c:v>
                </c:pt>
                <c:pt idx="90">
                  <c:v>2.6812505000000002E-3</c:v>
                </c:pt>
                <c:pt idx="91">
                  <c:v>4.2973207000000001E-3</c:v>
                </c:pt>
                <c:pt idx="92">
                  <c:v>5.8138280000000001E-3</c:v>
                </c:pt>
                <c:pt idx="93">
                  <c:v>7.2270525E-3</c:v>
                </c:pt>
                <c:pt idx="94">
                  <c:v>8.5258464999999999E-3</c:v>
                </c:pt>
                <c:pt idx="95">
                  <c:v>8.7892820000000007E-3</c:v>
                </c:pt>
                <c:pt idx="96">
                  <c:v>9.5998279999999995E-3</c:v>
                </c:pt>
                <c:pt idx="97">
                  <c:v>1.0500954E-2</c:v>
                </c:pt>
                <c:pt idx="98">
                  <c:v>1.1040635E-2</c:v>
                </c:pt>
                <c:pt idx="99">
                  <c:v>1.1108142999999999E-2</c:v>
                </c:pt>
                <c:pt idx="100">
                  <c:v>1.1096839000000001E-2</c:v>
                </c:pt>
                <c:pt idx="101">
                  <c:v>1.0535834000000001E-2</c:v>
                </c:pt>
                <c:pt idx="102">
                  <c:v>1.0127372000000001E-2</c:v>
                </c:pt>
                <c:pt idx="103">
                  <c:v>1.0253752E-2</c:v>
                </c:pt>
                <c:pt idx="104">
                  <c:v>1.0103701E-2</c:v>
                </c:pt>
                <c:pt idx="105">
                  <c:v>9.6826599999999992E-3</c:v>
                </c:pt>
                <c:pt idx="106">
                  <c:v>8.8877560000000001E-3</c:v>
                </c:pt>
                <c:pt idx="107">
                  <c:v>7.8387560000000005E-3</c:v>
                </c:pt>
                <c:pt idx="108">
                  <c:v>6.0470250000000001E-3</c:v>
                </c:pt>
                <c:pt idx="109">
                  <c:v>3.6834301000000002E-3</c:v>
                </c:pt>
                <c:pt idx="110">
                  <c:v>9.4899999999999997E-4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CF37-4F1E-A33F-5104B2CABB7A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[5]Sheet1!$D$417:$DT$417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1.0233851E-3</c:v>
                </c:pt>
                <c:pt idx="4">
                  <c:v>2.1192102999999999E-3</c:v>
                </c:pt>
                <c:pt idx="5">
                  <c:v>1.7943E-3</c:v>
                </c:pt>
                <c:pt idx="6">
                  <c:v>9.7900000000000005E-4</c:v>
                </c:pt>
                <c:pt idx="7">
                  <c:v>9.2000000000000003E-4</c:v>
                </c:pt>
                <c:pt idx="8">
                  <c:v>1.1264039000000001E-3</c:v>
                </c:pt>
                <c:pt idx="9">
                  <c:v>9.8200000000000002E-4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2.6405350999999999E-3</c:v>
                </c:pt>
                <c:pt idx="15">
                  <c:v>5.934094E-3</c:v>
                </c:pt>
                <c:pt idx="16">
                  <c:v>8.2011879999999999E-3</c:v>
                </c:pt>
                <c:pt idx="17">
                  <c:v>7.8939189999999992E-3</c:v>
                </c:pt>
                <c:pt idx="18">
                  <c:v>5.5996739999999998E-3</c:v>
                </c:pt>
                <c:pt idx="19">
                  <c:v>2.0289010000000001E-3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2.3961070000000002E-3</c:v>
                </c:pt>
                <c:pt idx="27">
                  <c:v>4.7474570000000001E-3</c:v>
                </c:pt>
                <c:pt idx="28">
                  <c:v>7.2557995999999996E-3</c:v>
                </c:pt>
                <c:pt idx="29">
                  <c:v>9.8674650000000006E-3</c:v>
                </c:pt>
                <c:pt idx="30">
                  <c:v>1.3343505E-2</c:v>
                </c:pt>
                <c:pt idx="31">
                  <c:v>1.7976377000000002E-2</c:v>
                </c:pt>
                <c:pt idx="32">
                  <c:v>2.3681293999999999E-2</c:v>
                </c:pt>
                <c:pt idx="33">
                  <c:v>3.0947978000000001E-2</c:v>
                </c:pt>
                <c:pt idx="34">
                  <c:v>3.8466487000000001E-2</c:v>
                </c:pt>
                <c:pt idx="35">
                  <c:v>4.4578093999999999E-2</c:v>
                </c:pt>
                <c:pt idx="36">
                  <c:v>4.7094219999999999E-2</c:v>
                </c:pt>
                <c:pt idx="37">
                  <c:v>4.4676825000000003E-2</c:v>
                </c:pt>
                <c:pt idx="38">
                  <c:v>3.8342389999999997E-2</c:v>
                </c:pt>
                <c:pt idx="39">
                  <c:v>2.9978359999999999E-2</c:v>
                </c:pt>
                <c:pt idx="40">
                  <c:v>2.1423892999999999E-2</c:v>
                </c:pt>
                <c:pt idx="41">
                  <c:v>1.4815889E-2</c:v>
                </c:pt>
                <c:pt idx="42">
                  <c:v>1.07933795E-2</c:v>
                </c:pt>
                <c:pt idx="43">
                  <c:v>9.9317390000000002E-3</c:v>
                </c:pt>
                <c:pt idx="44">
                  <c:v>1.2004823E-2</c:v>
                </c:pt>
                <c:pt idx="45">
                  <c:v>1.5987393999999999E-2</c:v>
                </c:pt>
                <c:pt idx="46">
                  <c:v>2.0176498000000001E-2</c:v>
                </c:pt>
                <c:pt idx="47">
                  <c:v>2.3219611000000001E-2</c:v>
                </c:pt>
                <c:pt idx="48">
                  <c:v>2.4999146999999999E-2</c:v>
                </c:pt>
                <c:pt idx="49">
                  <c:v>2.5697040000000001E-2</c:v>
                </c:pt>
                <c:pt idx="50">
                  <c:v>2.6152218000000001E-2</c:v>
                </c:pt>
                <c:pt idx="51">
                  <c:v>2.7549205E-2</c:v>
                </c:pt>
                <c:pt idx="52">
                  <c:v>3.0483248000000001E-2</c:v>
                </c:pt>
                <c:pt idx="53">
                  <c:v>3.3955430000000002E-2</c:v>
                </c:pt>
                <c:pt idx="54">
                  <c:v>3.6868761999999999E-2</c:v>
                </c:pt>
                <c:pt idx="55">
                  <c:v>3.8879364999999999E-2</c:v>
                </c:pt>
                <c:pt idx="56">
                  <c:v>4.0530986999999997E-2</c:v>
                </c:pt>
                <c:pt idx="57">
                  <c:v>4.2149078E-2</c:v>
                </c:pt>
                <c:pt idx="58">
                  <c:v>4.3553005999999998E-2</c:v>
                </c:pt>
                <c:pt idx="59">
                  <c:v>4.4646459999999999E-2</c:v>
                </c:pt>
                <c:pt idx="60">
                  <c:v>4.4723409999999998E-2</c:v>
                </c:pt>
                <c:pt idx="61">
                  <c:v>4.4425618E-2</c:v>
                </c:pt>
                <c:pt idx="62">
                  <c:v>4.3453539999999999E-2</c:v>
                </c:pt>
                <c:pt idx="63">
                  <c:v>4.1556425000000001E-2</c:v>
                </c:pt>
                <c:pt idx="64">
                  <c:v>3.8518660000000003E-2</c:v>
                </c:pt>
                <c:pt idx="65">
                  <c:v>3.5989060000000003E-2</c:v>
                </c:pt>
                <c:pt idx="66">
                  <c:v>3.6025010000000003E-2</c:v>
                </c:pt>
                <c:pt idx="67">
                  <c:v>3.8992292999999997E-2</c:v>
                </c:pt>
                <c:pt idx="68">
                  <c:v>4.252148E-2</c:v>
                </c:pt>
                <c:pt idx="69">
                  <c:v>4.2890888000000002E-2</c:v>
                </c:pt>
                <c:pt idx="70">
                  <c:v>3.8928587000000001E-2</c:v>
                </c:pt>
                <c:pt idx="71">
                  <c:v>3.278064E-2</c:v>
                </c:pt>
                <c:pt idx="72">
                  <c:v>2.7652744E-2</c:v>
                </c:pt>
                <c:pt idx="73">
                  <c:v>2.4864856000000001E-2</c:v>
                </c:pt>
                <c:pt idx="74">
                  <c:v>2.3753354000000001E-2</c:v>
                </c:pt>
                <c:pt idx="75">
                  <c:v>2.2227716000000002E-2</c:v>
                </c:pt>
                <c:pt idx="76">
                  <c:v>1.9271487E-2</c:v>
                </c:pt>
                <c:pt idx="77">
                  <c:v>1.5538724E-2</c:v>
                </c:pt>
                <c:pt idx="78">
                  <c:v>1.3217721E-2</c:v>
                </c:pt>
                <c:pt idx="79">
                  <c:v>1.3413998E-2</c:v>
                </c:pt>
                <c:pt idx="80">
                  <c:v>1.4786518E-2</c:v>
                </c:pt>
                <c:pt idx="81">
                  <c:v>1.4868177999999999E-2</c:v>
                </c:pt>
                <c:pt idx="82">
                  <c:v>1.2014831E-2</c:v>
                </c:pt>
                <c:pt idx="83">
                  <c:v>6.9763567000000002E-3</c:v>
                </c:pt>
                <c:pt idx="84">
                  <c:v>1.7145222999999999E-3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8.6700000000000004E-4</c:v>
                </c:pt>
                <c:pt idx="89">
                  <c:v>2.2335008000000001E-3</c:v>
                </c:pt>
                <c:pt idx="90">
                  <c:v>3.5269894E-3</c:v>
                </c:pt>
                <c:pt idx="91">
                  <c:v>5.1350826000000002E-3</c:v>
                </c:pt>
                <c:pt idx="92">
                  <c:v>6.4697013999999997E-3</c:v>
                </c:pt>
                <c:pt idx="93">
                  <c:v>7.6274285000000001E-3</c:v>
                </c:pt>
                <c:pt idx="94">
                  <c:v>8.6855500000000002E-3</c:v>
                </c:pt>
                <c:pt idx="95">
                  <c:v>8.7504910000000009E-3</c:v>
                </c:pt>
                <c:pt idx="96">
                  <c:v>9.4036970000000008E-3</c:v>
                </c:pt>
                <c:pt idx="97">
                  <c:v>1.0159899E-2</c:v>
                </c:pt>
                <c:pt idx="98">
                  <c:v>1.0541573E-2</c:v>
                </c:pt>
                <c:pt idx="99">
                  <c:v>1.0439454000000001E-2</c:v>
                </c:pt>
                <c:pt idx="100">
                  <c:v>1.0231039000000001E-2</c:v>
                </c:pt>
                <c:pt idx="101">
                  <c:v>9.6156249999999992E-3</c:v>
                </c:pt>
                <c:pt idx="102">
                  <c:v>9.0510690000000001E-3</c:v>
                </c:pt>
                <c:pt idx="103">
                  <c:v>9.0653859999999999E-3</c:v>
                </c:pt>
                <c:pt idx="104">
                  <c:v>8.8784964999999993E-3</c:v>
                </c:pt>
                <c:pt idx="105">
                  <c:v>8.497391E-3</c:v>
                </c:pt>
                <c:pt idx="106">
                  <c:v>7.8185649999999995E-3</c:v>
                </c:pt>
                <c:pt idx="107">
                  <c:v>6.938512E-3</c:v>
                </c:pt>
                <c:pt idx="108">
                  <c:v>5.3964364000000003E-3</c:v>
                </c:pt>
                <c:pt idx="109">
                  <c:v>3.3278510000000002E-3</c:v>
                </c:pt>
                <c:pt idx="110">
                  <c:v>9.0700000000000004E-4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CF37-4F1E-A33F-5104B2CABB7A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[5]Sheet1!$D$418:$DT$418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6.6799999999999997E-4</c:v>
                </c:pt>
                <c:pt idx="4">
                  <c:v>1.7456241999999999E-3</c:v>
                </c:pt>
                <c:pt idx="5">
                  <c:v>1.4765888000000001E-3</c:v>
                </c:pt>
                <c:pt idx="6">
                  <c:v>1.0030404000000001E-3</c:v>
                </c:pt>
                <c:pt idx="7">
                  <c:v>1.4164085E-3</c:v>
                </c:pt>
                <c:pt idx="8">
                  <c:v>1.8867973000000001E-3</c:v>
                </c:pt>
                <c:pt idx="9">
                  <c:v>1.5566473999999999E-3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2.3259101000000001E-3</c:v>
                </c:pt>
                <c:pt idx="15">
                  <c:v>5.7586410000000001E-3</c:v>
                </c:pt>
                <c:pt idx="16">
                  <c:v>8.0585810000000004E-3</c:v>
                </c:pt>
                <c:pt idx="17">
                  <c:v>7.6830830000000003E-3</c:v>
                </c:pt>
                <c:pt idx="18">
                  <c:v>5.3416443999999997E-3</c:v>
                </c:pt>
                <c:pt idx="19">
                  <c:v>1.8145832999999999E-3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1.9335756000000001E-3</c:v>
                </c:pt>
                <c:pt idx="27">
                  <c:v>4.1643799999999996E-3</c:v>
                </c:pt>
                <c:pt idx="28">
                  <c:v>6.6203916999999996E-3</c:v>
                </c:pt>
                <c:pt idx="29">
                  <c:v>9.4061330000000005E-3</c:v>
                </c:pt>
                <c:pt idx="30">
                  <c:v>1.3295377000000001E-2</c:v>
                </c:pt>
                <c:pt idx="31">
                  <c:v>1.8434565999999999E-2</c:v>
                </c:pt>
                <c:pt idx="32">
                  <c:v>2.4443394E-2</c:v>
                </c:pt>
                <c:pt idx="33">
                  <c:v>3.1727633999999998E-2</c:v>
                </c:pt>
                <c:pt idx="34">
                  <c:v>3.9075077E-2</c:v>
                </c:pt>
                <c:pt idx="35">
                  <c:v>4.5106569999999999E-2</c:v>
                </c:pt>
                <c:pt idx="36">
                  <c:v>4.7712879999999999E-2</c:v>
                </c:pt>
                <c:pt idx="37">
                  <c:v>4.5511752000000003E-2</c:v>
                </c:pt>
                <c:pt idx="38">
                  <c:v>3.9238877999999998E-2</c:v>
                </c:pt>
                <c:pt idx="39">
                  <c:v>3.0718714000000001E-2</c:v>
                </c:pt>
                <c:pt idx="40">
                  <c:v>2.1851691999999999E-2</c:v>
                </c:pt>
                <c:pt idx="41">
                  <c:v>1.49274375E-2</c:v>
                </c:pt>
                <c:pt idx="42">
                  <c:v>1.0874571E-2</c:v>
                </c:pt>
                <c:pt idx="43">
                  <c:v>1.026357E-2</c:v>
                </c:pt>
                <c:pt idx="44">
                  <c:v>1.26688285E-2</c:v>
                </c:pt>
                <c:pt idx="45">
                  <c:v>1.6795767E-2</c:v>
                </c:pt>
                <c:pt idx="46">
                  <c:v>2.0789267E-2</c:v>
                </c:pt>
                <c:pt idx="47">
                  <c:v>2.3375275000000001E-2</c:v>
                </c:pt>
                <c:pt idx="48">
                  <c:v>2.4650775E-2</c:v>
                </c:pt>
                <c:pt idx="49">
                  <c:v>2.5073077999999999E-2</c:v>
                </c:pt>
                <c:pt idx="50">
                  <c:v>2.558011E-2</c:v>
                </c:pt>
                <c:pt idx="51">
                  <c:v>2.7397897000000001E-2</c:v>
                </c:pt>
                <c:pt idx="52">
                  <c:v>3.0997073E-2</c:v>
                </c:pt>
                <c:pt idx="53">
                  <c:v>3.5113393999999999E-2</c:v>
                </c:pt>
                <c:pt idx="54">
                  <c:v>3.8348615000000003E-2</c:v>
                </c:pt>
                <c:pt idx="55">
                  <c:v>4.0196086999999998E-2</c:v>
                </c:pt>
                <c:pt idx="56">
                  <c:v>4.1286747999999998E-2</c:v>
                </c:pt>
                <c:pt idx="57">
                  <c:v>4.225636E-2</c:v>
                </c:pt>
                <c:pt idx="58">
                  <c:v>4.3233293999999999E-2</c:v>
                </c:pt>
                <c:pt idx="59">
                  <c:v>4.4258665000000003E-2</c:v>
                </c:pt>
                <c:pt idx="60">
                  <c:v>4.4500436999999997E-2</c:v>
                </c:pt>
                <c:pt idx="61">
                  <c:v>4.4525216999999999E-2</c:v>
                </c:pt>
                <c:pt idx="62">
                  <c:v>4.3943665999999999E-2</c:v>
                </c:pt>
                <c:pt idx="63">
                  <c:v>4.2439117999999998E-2</c:v>
                </c:pt>
                <c:pt idx="64">
                  <c:v>3.9667457000000003E-2</c:v>
                </c:pt>
                <c:pt idx="65">
                  <c:v>3.7175386999999997E-2</c:v>
                </c:pt>
                <c:pt idx="66">
                  <c:v>3.7126034000000002E-2</c:v>
                </c:pt>
                <c:pt idx="67">
                  <c:v>4.0065005000000001E-2</c:v>
                </c:pt>
                <c:pt idx="68">
                  <c:v>4.3630530000000001E-2</c:v>
                </c:pt>
                <c:pt idx="69">
                  <c:v>4.387742E-2</c:v>
                </c:pt>
                <c:pt idx="70">
                  <c:v>3.9564545999999999E-2</c:v>
                </c:pt>
                <c:pt idx="71">
                  <c:v>3.3006884E-2</c:v>
                </c:pt>
                <c:pt idx="72">
                  <c:v>2.7568401999999999E-2</c:v>
                </c:pt>
                <c:pt idx="73">
                  <c:v>2.4478616000000002E-2</c:v>
                </c:pt>
                <c:pt idx="74">
                  <c:v>2.2926077E-2</c:v>
                </c:pt>
                <c:pt idx="75">
                  <c:v>2.0928457000000001E-2</c:v>
                </c:pt>
                <c:pt idx="76">
                  <c:v>1.7857209999999998E-2</c:v>
                </c:pt>
                <c:pt idx="77">
                  <c:v>1.4545501000000001E-2</c:v>
                </c:pt>
                <c:pt idx="78">
                  <c:v>1.3117106E-2</c:v>
                </c:pt>
                <c:pt idx="79">
                  <c:v>1.4412289999999999E-2</c:v>
                </c:pt>
                <c:pt idx="80">
                  <c:v>1.6693689000000001E-2</c:v>
                </c:pt>
                <c:pt idx="81">
                  <c:v>1.720578E-2</c:v>
                </c:pt>
                <c:pt idx="82">
                  <c:v>1.4115187E-2</c:v>
                </c:pt>
                <c:pt idx="83">
                  <c:v>8.2492209999999993E-3</c:v>
                </c:pt>
                <c:pt idx="84">
                  <c:v>1.9356009999999999E-3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1.5547496E-3</c:v>
                </c:pt>
                <c:pt idx="90">
                  <c:v>3.0667207E-3</c:v>
                </c:pt>
                <c:pt idx="91">
                  <c:v>4.8606689999999998E-3</c:v>
                </c:pt>
                <c:pt idx="92">
                  <c:v>6.4337574999999998E-3</c:v>
                </c:pt>
                <c:pt idx="93">
                  <c:v>7.8975780000000006E-3</c:v>
                </c:pt>
                <c:pt idx="94">
                  <c:v>9.2891410000000008E-3</c:v>
                </c:pt>
                <c:pt idx="95">
                  <c:v>9.6293060000000007E-3</c:v>
                </c:pt>
                <c:pt idx="96">
                  <c:v>1.04966955E-2</c:v>
                </c:pt>
                <c:pt idx="97">
                  <c:v>1.1322029000000001E-2</c:v>
                </c:pt>
                <c:pt idx="98">
                  <c:v>1.16588725E-2</c:v>
                </c:pt>
                <c:pt idx="99">
                  <c:v>1.1453745E-2</c:v>
                </c:pt>
                <c:pt idx="100">
                  <c:v>1.1184293E-2</c:v>
                </c:pt>
                <c:pt idx="101">
                  <c:v>1.0490057000000001E-2</c:v>
                </c:pt>
                <c:pt idx="102">
                  <c:v>9.8333250000000004E-3</c:v>
                </c:pt>
                <c:pt idx="103">
                  <c:v>9.8126370000000008E-3</c:v>
                </c:pt>
                <c:pt idx="104">
                  <c:v>9.5724090000000005E-3</c:v>
                </c:pt>
                <c:pt idx="105">
                  <c:v>9.108639E-3</c:v>
                </c:pt>
                <c:pt idx="106">
                  <c:v>8.3058590000000005E-3</c:v>
                </c:pt>
                <c:pt idx="107">
                  <c:v>7.2621834000000003E-3</c:v>
                </c:pt>
                <c:pt idx="108">
                  <c:v>5.4990550000000001E-3</c:v>
                </c:pt>
                <c:pt idx="109">
                  <c:v>3.1497309999999998E-3</c:v>
                </c:pt>
                <c:pt idx="110">
                  <c:v>4.1899999999999999E-4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CF37-4F1E-A33F-5104B2CABB7A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[5]Sheet1!$D$419:$DT$419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7.1299999999999998E-4</c:v>
                </c:pt>
                <c:pt idx="4">
                  <c:v>1.4595578000000001E-3</c:v>
                </c:pt>
                <c:pt idx="5">
                  <c:v>1.2256482E-3</c:v>
                </c:pt>
                <c:pt idx="6">
                  <c:v>6.96E-4</c:v>
                </c:pt>
                <c:pt idx="7">
                  <c:v>8.9499999999999996E-4</c:v>
                </c:pt>
                <c:pt idx="8">
                  <c:v>1.1784877E-3</c:v>
                </c:pt>
                <c:pt idx="9">
                  <c:v>1.0453608E-3</c:v>
                </c:pt>
                <c:pt idx="10">
                  <c:v>7.64E-5</c:v>
                </c:pt>
                <c:pt idx="11">
                  <c:v>0</c:v>
                </c:pt>
                <c:pt idx="12">
                  <c:v>0</c:v>
                </c:pt>
                <c:pt idx="13">
                  <c:v>5.2099999999999998E-4</c:v>
                </c:pt>
                <c:pt idx="14">
                  <c:v>3.1242346999999998E-3</c:v>
                </c:pt>
                <c:pt idx="15">
                  <c:v>6.0357199999999996E-3</c:v>
                </c:pt>
                <c:pt idx="16">
                  <c:v>8.0718839999999997E-3</c:v>
                </c:pt>
                <c:pt idx="17">
                  <c:v>7.5933616999999997E-3</c:v>
                </c:pt>
                <c:pt idx="18">
                  <c:v>5.3149922999999998E-3</c:v>
                </c:pt>
                <c:pt idx="19">
                  <c:v>1.7483231E-3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3.0350077E-3</c:v>
                </c:pt>
                <c:pt idx="27">
                  <c:v>5.5406433999999997E-3</c:v>
                </c:pt>
                <c:pt idx="28">
                  <c:v>7.8325589999999994E-3</c:v>
                </c:pt>
                <c:pt idx="29">
                  <c:v>1.0240997999999999E-2</c:v>
                </c:pt>
                <c:pt idx="30">
                  <c:v>1.3704331E-2</c:v>
                </c:pt>
                <c:pt idx="31">
                  <c:v>1.8460371999999999E-2</c:v>
                </c:pt>
                <c:pt idx="32">
                  <c:v>2.4149604000000002E-2</c:v>
                </c:pt>
                <c:pt idx="33">
                  <c:v>3.1234102E-2</c:v>
                </c:pt>
                <c:pt idx="34">
                  <c:v>3.8605300000000002E-2</c:v>
                </c:pt>
                <c:pt idx="35">
                  <c:v>4.4834614000000002E-2</c:v>
                </c:pt>
                <c:pt idx="36">
                  <c:v>4.7756106E-2</c:v>
                </c:pt>
                <c:pt idx="37">
                  <c:v>4.5944523000000001E-2</c:v>
                </c:pt>
                <c:pt idx="38">
                  <c:v>3.9950869999999999E-2</c:v>
                </c:pt>
                <c:pt idx="39">
                  <c:v>3.1559836000000001E-2</c:v>
                </c:pt>
                <c:pt idx="40">
                  <c:v>2.2677584000000001E-2</c:v>
                </c:pt>
                <c:pt idx="41">
                  <c:v>1.5639220999999998E-2</c:v>
                </c:pt>
                <c:pt idx="42">
                  <c:v>1.1419923E-2</c:v>
                </c:pt>
                <c:pt idx="43">
                  <c:v>1.0559888E-2</c:v>
                </c:pt>
                <c:pt idx="44">
                  <c:v>1.2648575E-2</c:v>
                </c:pt>
                <c:pt idx="45">
                  <c:v>1.6488492E-2</c:v>
                </c:pt>
                <c:pt idx="46">
                  <c:v>2.0304095000000001E-2</c:v>
                </c:pt>
                <c:pt idx="47">
                  <c:v>2.2869281000000002E-2</c:v>
                </c:pt>
                <c:pt idx="48">
                  <c:v>2.4312460000000001E-2</c:v>
                </c:pt>
                <c:pt idx="49">
                  <c:v>2.5068019E-2</c:v>
                </c:pt>
                <c:pt idx="50">
                  <c:v>2.5956219999999999E-2</c:v>
                </c:pt>
                <c:pt idx="51">
                  <c:v>2.7974239000000001E-2</c:v>
                </c:pt>
                <c:pt idx="52">
                  <c:v>3.1466328000000002E-2</c:v>
                </c:pt>
                <c:pt idx="53">
                  <c:v>3.5238273000000001E-2</c:v>
                </c:pt>
                <c:pt idx="54">
                  <c:v>3.8086771999999998E-2</c:v>
                </c:pt>
                <c:pt idx="55">
                  <c:v>3.9703738000000002E-2</c:v>
                </c:pt>
                <c:pt idx="56">
                  <c:v>4.0706642000000001E-2</c:v>
                </c:pt>
                <c:pt idx="57">
                  <c:v>4.1736009999999997E-2</c:v>
                </c:pt>
                <c:pt idx="58">
                  <c:v>4.2777351999999998E-2</c:v>
                </c:pt>
                <c:pt idx="59">
                  <c:v>4.3811139999999998E-2</c:v>
                </c:pt>
                <c:pt idx="60">
                  <c:v>4.4071770000000003E-2</c:v>
                </c:pt>
                <c:pt idx="61">
                  <c:v>4.4222545000000002E-2</c:v>
                </c:pt>
                <c:pt idx="62">
                  <c:v>4.398328E-2</c:v>
                </c:pt>
                <c:pt idx="63">
                  <c:v>4.2963326000000003E-2</c:v>
                </c:pt>
                <c:pt idx="64">
                  <c:v>4.0558357000000003E-2</c:v>
                </c:pt>
                <c:pt idx="65">
                  <c:v>3.8025482999999999E-2</c:v>
                </c:pt>
                <c:pt idx="66">
                  <c:v>3.7498570000000002E-2</c:v>
                </c:pt>
                <c:pt idx="67">
                  <c:v>3.9779614999999997E-2</c:v>
                </c:pt>
                <c:pt idx="68">
                  <c:v>4.2825849999999999E-2</c:v>
                </c:pt>
                <c:pt idx="69">
                  <c:v>4.2913279999999998E-2</c:v>
                </c:pt>
                <c:pt idx="70">
                  <c:v>3.8747734999999998E-2</c:v>
                </c:pt>
                <c:pt idx="71">
                  <c:v>3.2454703000000001E-2</c:v>
                </c:pt>
                <c:pt idx="72">
                  <c:v>2.7272692000000001E-2</c:v>
                </c:pt>
                <c:pt idx="73">
                  <c:v>2.4454765E-2</c:v>
                </c:pt>
                <c:pt idx="74">
                  <c:v>2.3234602E-2</c:v>
                </c:pt>
                <c:pt idx="75">
                  <c:v>2.1668845999999999E-2</c:v>
                </c:pt>
                <c:pt idx="76">
                  <c:v>1.901299E-2</c:v>
                </c:pt>
                <c:pt idx="77">
                  <c:v>1.5950176999999999E-2</c:v>
                </c:pt>
                <c:pt idx="78">
                  <c:v>1.4375560000000001E-2</c:v>
                </c:pt>
                <c:pt idx="79">
                  <c:v>1.5052615E-2</c:v>
                </c:pt>
                <c:pt idx="80">
                  <c:v>1.6474220000000001E-2</c:v>
                </c:pt>
                <c:pt idx="81">
                  <c:v>1.6287825999999998E-2</c:v>
                </c:pt>
                <c:pt idx="82">
                  <c:v>1.2979519E-2</c:v>
                </c:pt>
                <c:pt idx="83">
                  <c:v>7.3830190000000002E-3</c:v>
                </c:pt>
                <c:pt idx="84">
                  <c:v>1.5639546E-3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1.3015162E-3</c:v>
                </c:pt>
                <c:pt idx="90">
                  <c:v>2.5249193000000001E-3</c:v>
                </c:pt>
                <c:pt idx="91">
                  <c:v>4.1645407000000002E-3</c:v>
                </c:pt>
                <c:pt idx="92">
                  <c:v>5.7784500000000001E-3</c:v>
                </c:pt>
                <c:pt idx="93">
                  <c:v>7.3962547000000003E-3</c:v>
                </c:pt>
                <c:pt idx="94">
                  <c:v>8.9873330000000001E-3</c:v>
                </c:pt>
                <c:pt idx="95">
                  <c:v>9.549531E-3</c:v>
                </c:pt>
                <c:pt idx="96">
                  <c:v>1.0597436E-2</c:v>
                </c:pt>
                <c:pt idx="97">
                  <c:v>1.1602567500000001E-2</c:v>
                </c:pt>
                <c:pt idx="98">
                  <c:v>1.2090345000000001E-2</c:v>
                </c:pt>
                <c:pt idx="99">
                  <c:v>1.2007606000000001E-2</c:v>
                </c:pt>
                <c:pt idx="100">
                  <c:v>1.1789694E-2</c:v>
                </c:pt>
                <c:pt idx="101">
                  <c:v>1.1011804E-2</c:v>
                </c:pt>
                <c:pt idx="102">
                  <c:v>1.0321597E-2</c:v>
                </c:pt>
                <c:pt idx="103">
                  <c:v>1.0201793000000001E-2</c:v>
                </c:pt>
                <c:pt idx="104">
                  <c:v>9.8494299999999993E-3</c:v>
                </c:pt>
                <c:pt idx="105">
                  <c:v>9.2656130000000007E-3</c:v>
                </c:pt>
                <c:pt idx="106">
                  <c:v>8.3564550000000005E-3</c:v>
                </c:pt>
                <c:pt idx="107">
                  <c:v>7.2560589999999996E-3</c:v>
                </c:pt>
                <c:pt idx="108">
                  <c:v>5.4668356E-3</c:v>
                </c:pt>
                <c:pt idx="109">
                  <c:v>3.1637290000000001E-3</c:v>
                </c:pt>
                <c:pt idx="110">
                  <c:v>5.6499999999999996E-4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CF37-4F1E-A33F-5104B2CABB7A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[5]Sheet1!$D$420:$DT$420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1.0681247E-3</c:v>
                </c:pt>
                <c:pt idx="4">
                  <c:v>1.9270041E-3</c:v>
                </c:pt>
                <c:pt idx="5">
                  <c:v>1.4270483999999999E-3</c:v>
                </c:pt>
                <c:pt idx="6">
                  <c:v>4.5899999999999999E-4</c:v>
                </c:pt>
                <c:pt idx="7">
                  <c:v>3.2200000000000002E-4</c:v>
                </c:pt>
                <c:pt idx="8">
                  <c:v>5.5599999999999996E-4</c:v>
                </c:pt>
                <c:pt idx="9">
                  <c:v>5.4900000000000001E-4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2.7525877000000002E-3</c:v>
                </c:pt>
                <c:pt idx="15">
                  <c:v>5.9348270000000002E-3</c:v>
                </c:pt>
                <c:pt idx="16">
                  <c:v>8.2171150000000005E-3</c:v>
                </c:pt>
                <c:pt idx="17">
                  <c:v>7.9817510000000005E-3</c:v>
                </c:pt>
                <c:pt idx="18">
                  <c:v>5.8395703999999998E-3</c:v>
                </c:pt>
                <c:pt idx="19">
                  <c:v>2.4138005E-3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2.5135619E-3</c:v>
                </c:pt>
                <c:pt idx="27">
                  <c:v>4.9300000000000004E-3</c:v>
                </c:pt>
                <c:pt idx="28">
                  <c:v>7.2393073E-3</c:v>
                </c:pt>
                <c:pt idx="29">
                  <c:v>9.8073870000000007E-3</c:v>
                </c:pt>
                <c:pt idx="30">
                  <c:v>1.3540741E-2</c:v>
                </c:pt>
                <c:pt idx="31">
                  <c:v>1.8597754000000001E-2</c:v>
                </c:pt>
                <c:pt idx="32">
                  <c:v>2.4578597000000001E-2</c:v>
                </c:pt>
                <c:pt idx="33">
                  <c:v>3.1897782999999999E-2</c:v>
                </c:pt>
                <c:pt idx="34">
                  <c:v>3.9509952000000001E-2</c:v>
                </c:pt>
                <c:pt idx="35">
                  <c:v>4.595105E-2</c:v>
                </c:pt>
                <c:pt idx="36">
                  <c:v>4.8916507999999997E-2</c:v>
                </c:pt>
                <c:pt idx="37">
                  <c:v>4.6763569999999997E-2</c:v>
                </c:pt>
                <c:pt idx="38">
                  <c:v>4.0258870000000002E-2</c:v>
                </c:pt>
                <c:pt idx="39">
                  <c:v>3.1401317999999998E-2</c:v>
                </c:pt>
                <c:pt idx="40">
                  <c:v>2.2296501E-2</c:v>
                </c:pt>
                <c:pt idx="41">
                  <c:v>1.5135098E-2</c:v>
                </c:pt>
                <c:pt idx="42">
                  <c:v>1.0789086999999999E-2</c:v>
                </c:pt>
                <c:pt idx="43">
                  <c:v>9.9082189999999994E-3</c:v>
                </c:pt>
                <c:pt idx="44">
                  <c:v>1.2260337E-2</c:v>
                </c:pt>
                <c:pt idx="45">
                  <c:v>1.6572594999999999E-2</c:v>
                </c:pt>
                <c:pt idx="46">
                  <c:v>2.0797815000000001E-2</c:v>
                </c:pt>
                <c:pt idx="47">
                  <c:v>2.3469817E-2</c:v>
                </c:pt>
                <c:pt idx="48">
                  <c:v>2.4677856000000001E-2</c:v>
                </c:pt>
                <c:pt idx="49">
                  <c:v>2.5067775E-2</c:v>
                </c:pt>
                <c:pt idx="50">
                  <c:v>2.5709927E-2</c:v>
                </c:pt>
                <c:pt idx="51">
                  <c:v>2.7762977000000001E-2</c:v>
                </c:pt>
                <c:pt idx="52">
                  <c:v>3.1552307000000002E-2</c:v>
                </c:pt>
                <c:pt idx="53">
                  <c:v>3.5651118000000002E-2</c:v>
                </c:pt>
                <c:pt idx="54">
                  <c:v>3.8617283000000002E-2</c:v>
                </c:pt>
                <c:pt idx="55">
                  <c:v>4.0018864000000001E-2</c:v>
                </c:pt>
                <c:pt idx="56">
                  <c:v>4.0656579999999998E-2</c:v>
                </c:pt>
                <c:pt idx="57">
                  <c:v>4.1380203999999997E-2</c:v>
                </c:pt>
                <c:pt idx="58">
                  <c:v>4.2290769999999998E-2</c:v>
                </c:pt>
                <c:pt idx="59">
                  <c:v>4.3365760000000003E-2</c:v>
                </c:pt>
                <c:pt idx="60">
                  <c:v>4.3650832000000001E-2</c:v>
                </c:pt>
                <c:pt idx="61">
                  <c:v>4.3846186000000002E-2</c:v>
                </c:pt>
                <c:pt idx="62">
                  <c:v>4.3628163999999997E-2</c:v>
                </c:pt>
                <c:pt idx="63">
                  <c:v>4.2594637999999997E-2</c:v>
                </c:pt>
                <c:pt idx="64">
                  <c:v>4.0160759999999997E-2</c:v>
                </c:pt>
                <c:pt idx="65">
                  <c:v>3.7669464999999999E-2</c:v>
                </c:pt>
                <c:pt idx="66">
                  <c:v>3.7428024999999997E-2</c:v>
                </c:pt>
                <c:pt idx="67">
                  <c:v>4.0276114000000002E-2</c:v>
                </c:pt>
                <c:pt idx="68">
                  <c:v>4.3894924000000002E-2</c:v>
                </c:pt>
                <c:pt idx="69">
                  <c:v>4.4127367000000001E-2</c:v>
                </c:pt>
                <c:pt idx="70">
                  <c:v>3.9527130000000001E-2</c:v>
                </c:pt>
                <c:pt idx="71">
                  <c:v>3.2510339999999999E-2</c:v>
                </c:pt>
                <c:pt idx="72">
                  <c:v>2.6778353000000001E-2</c:v>
                </c:pt>
                <c:pt idx="73">
                  <c:v>2.3793666000000002E-2</c:v>
                </c:pt>
                <c:pt idx="74">
                  <c:v>2.2731042E-2</c:v>
                </c:pt>
                <c:pt idx="75">
                  <c:v>2.1380733999999998E-2</c:v>
                </c:pt>
                <c:pt idx="76">
                  <c:v>1.8882054999999998E-2</c:v>
                </c:pt>
                <c:pt idx="77">
                  <c:v>1.5927693E-2</c:v>
                </c:pt>
                <c:pt idx="78">
                  <c:v>1.4560149E-2</c:v>
                </c:pt>
                <c:pt idx="79">
                  <c:v>1.5600136000000001E-2</c:v>
                </c:pt>
                <c:pt idx="80">
                  <c:v>1.7364500000000001E-2</c:v>
                </c:pt>
                <c:pt idx="81">
                  <c:v>1.7278480999999998E-2</c:v>
                </c:pt>
                <c:pt idx="82">
                  <c:v>1.3747321999999999E-2</c:v>
                </c:pt>
                <c:pt idx="83">
                  <c:v>7.7458919999999999E-3</c:v>
                </c:pt>
                <c:pt idx="84">
                  <c:v>1.5213809E-3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1.0320699999999999E-3</c:v>
                </c:pt>
                <c:pt idx="90">
                  <c:v>2.4879571999999999E-3</c:v>
                </c:pt>
                <c:pt idx="91">
                  <c:v>4.4251519999999999E-3</c:v>
                </c:pt>
                <c:pt idx="92">
                  <c:v>6.2930379999999999E-3</c:v>
                </c:pt>
                <c:pt idx="93">
                  <c:v>8.0624960000000006E-3</c:v>
                </c:pt>
                <c:pt idx="94">
                  <c:v>9.6908089999999999E-3</c:v>
                </c:pt>
                <c:pt idx="95">
                  <c:v>1.0212351999999999E-2</c:v>
                </c:pt>
                <c:pt idx="96">
                  <c:v>1.1175030000000001E-2</c:v>
                </c:pt>
                <c:pt idx="97">
                  <c:v>1.2051279999999999E-2</c:v>
                </c:pt>
                <c:pt idx="98">
                  <c:v>1.2417773E-2</c:v>
                </c:pt>
                <c:pt idx="99">
                  <c:v>1.2225782500000001E-2</c:v>
                </c:pt>
                <c:pt idx="100">
                  <c:v>1.1923602E-2</c:v>
                </c:pt>
                <c:pt idx="101">
                  <c:v>1.1120863999999999E-2</c:v>
                </c:pt>
                <c:pt idx="102">
                  <c:v>1.0387723E-2</c:v>
                </c:pt>
                <c:pt idx="103">
                  <c:v>1.02660805E-2</c:v>
                </c:pt>
                <c:pt idx="104">
                  <c:v>9.902615E-3</c:v>
                </c:pt>
                <c:pt idx="105">
                  <c:v>9.2923069999999997E-3</c:v>
                </c:pt>
                <c:pt idx="106">
                  <c:v>8.3374420000000005E-3</c:v>
                </c:pt>
                <c:pt idx="107">
                  <c:v>7.1606672999999996E-3</c:v>
                </c:pt>
                <c:pt idx="108">
                  <c:v>5.2581099999999999E-3</c:v>
                </c:pt>
                <c:pt idx="109">
                  <c:v>2.8020095E-3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CF37-4F1E-A33F-5104B2CABB7A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[5]Sheet1!$D$421:$DT$421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1.1608845E-3</c:v>
                </c:pt>
                <c:pt idx="5">
                  <c:v>1.4603579999999999E-3</c:v>
                </c:pt>
                <c:pt idx="6">
                  <c:v>1.323652E-3</c:v>
                </c:pt>
                <c:pt idx="7">
                  <c:v>1.5594811E-3</c:v>
                </c:pt>
                <c:pt idx="8">
                  <c:v>1.6944277000000001E-3</c:v>
                </c:pt>
                <c:pt idx="9">
                  <c:v>1.3022665E-3</c:v>
                </c:pt>
                <c:pt idx="10">
                  <c:v>1.7900000000000001E-5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2.4806818E-3</c:v>
                </c:pt>
                <c:pt idx="15">
                  <c:v>5.6004426E-3</c:v>
                </c:pt>
                <c:pt idx="16">
                  <c:v>7.7858963000000002E-3</c:v>
                </c:pt>
                <c:pt idx="17">
                  <c:v>7.4431560000000003E-3</c:v>
                </c:pt>
                <c:pt idx="18">
                  <c:v>5.2038854999999998E-3</c:v>
                </c:pt>
                <c:pt idx="19">
                  <c:v>1.7528953999999999E-3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2.301736E-3</c:v>
                </c:pt>
                <c:pt idx="27">
                  <c:v>5.0027207000000002E-3</c:v>
                </c:pt>
                <c:pt idx="28">
                  <c:v>7.6812775999999996E-3</c:v>
                </c:pt>
                <c:pt idx="29">
                  <c:v>1.044665E-2</c:v>
                </c:pt>
                <c:pt idx="30">
                  <c:v>1.4222555E-2</c:v>
                </c:pt>
                <c:pt idx="31">
                  <c:v>1.9177844999999999E-2</c:v>
                </c:pt>
                <c:pt idx="32">
                  <c:v>2.4956437000000001E-2</c:v>
                </c:pt>
                <c:pt idx="33">
                  <c:v>3.1983749999999998E-2</c:v>
                </c:pt>
                <c:pt idx="34">
                  <c:v>3.9196929999999998E-2</c:v>
                </c:pt>
                <c:pt idx="35">
                  <c:v>4.5332294000000002E-2</c:v>
                </c:pt>
                <c:pt idx="36">
                  <c:v>4.8243112999999997E-2</c:v>
                </c:pt>
                <c:pt idx="37">
                  <c:v>4.6341475E-2</c:v>
                </c:pt>
                <c:pt idx="38">
                  <c:v>4.0145832999999999E-2</c:v>
                </c:pt>
                <c:pt idx="39">
                  <c:v>3.1570529999999999E-2</c:v>
                </c:pt>
                <c:pt idx="40">
                  <c:v>2.2631855999999999E-2</c:v>
                </c:pt>
                <c:pt idx="41">
                  <c:v>1.5701098E-2</c:v>
                </c:pt>
                <c:pt idx="42">
                  <c:v>1.14744315E-2</c:v>
                </c:pt>
                <c:pt idx="43">
                  <c:v>1.0495371E-2</c:v>
                </c:pt>
                <c:pt idx="44">
                  <c:v>1.2589519E-2</c:v>
                </c:pt>
                <c:pt idx="45">
                  <c:v>1.6679670000000001E-2</c:v>
                </c:pt>
                <c:pt idx="46">
                  <c:v>2.0849444000000002E-2</c:v>
                </c:pt>
                <c:pt idx="47">
                  <c:v>2.3566158E-2</c:v>
                </c:pt>
                <c:pt idx="48">
                  <c:v>2.4813693000000001E-2</c:v>
                </c:pt>
                <c:pt idx="49">
                  <c:v>2.520855E-2</c:v>
                </c:pt>
                <c:pt idx="50">
                  <c:v>2.5901645000000001E-2</c:v>
                </c:pt>
                <c:pt idx="51">
                  <c:v>2.8037197999999999E-2</c:v>
                </c:pt>
                <c:pt idx="52">
                  <c:v>3.1808164E-2</c:v>
                </c:pt>
                <c:pt idx="53">
                  <c:v>3.5801010000000001E-2</c:v>
                </c:pt>
                <c:pt idx="54">
                  <c:v>3.8700989999999998E-2</c:v>
                </c:pt>
                <c:pt idx="55">
                  <c:v>4.0217360000000001E-2</c:v>
                </c:pt>
                <c:pt idx="56">
                  <c:v>4.1082925999999999E-2</c:v>
                </c:pt>
                <c:pt idx="57">
                  <c:v>4.1852279999999999E-2</c:v>
                </c:pt>
                <c:pt idx="58">
                  <c:v>4.2632642999999998E-2</c:v>
                </c:pt>
                <c:pt idx="59">
                  <c:v>4.3521724999999997E-2</c:v>
                </c:pt>
                <c:pt idx="60">
                  <c:v>4.3834171999999998E-2</c:v>
                </c:pt>
                <c:pt idx="61">
                  <c:v>4.4148482000000003E-2</c:v>
                </c:pt>
                <c:pt idx="62">
                  <c:v>4.3908900000000001E-2</c:v>
                </c:pt>
                <c:pt idx="63">
                  <c:v>4.2569477000000001E-2</c:v>
                </c:pt>
                <c:pt idx="64">
                  <c:v>3.9698313999999998E-2</c:v>
                </c:pt>
                <c:pt idx="65">
                  <c:v>3.6913300000000003E-2</c:v>
                </c:pt>
                <c:pt idx="66">
                  <c:v>3.6540665E-2</c:v>
                </c:pt>
                <c:pt idx="67">
                  <c:v>3.9289635000000003E-2</c:v>
                </c:pt>
                <c:pt idx="68">
                  <c:v>4.2890770000000002E-2</c:v>
                </c:pt>
                <c:pt idx="69">
                  <c:v>4.3399687999999999E-2</c:v>
                </c:pt>
                <c:pt idx="70">
                  <c:v>3.9416738E-2</c:v>
                </c:pt>
                <c:pt idx="71">
                  <c:v>3.3112887000000001E-2</c:v>
                </c:pt>
                <c:pt idx="72">
                  <c:v>2.780782E-2</c:v>
                </c:pt>
                <c:pt idx="73">
                  <c:v>2.4816167E-2</c:v>
                </c:pt>
                <c:pt idx="74">
                  <c:v>2.3449652000000001E-2</c:v>
                </c:pt>
                <c:pt idx="75">
                  <c:v>2.1711299999999999E-2</c:v>
                </c:pt>
                <c:pt idx="76">
                  <c:v>1.88586E-2</c:v>
                </c:pt>
                <c:pt idx="77">
                  <c:v>1.5620176E-2</c:v>
                </c:pt>
                <c:pt idx="78">
                  <c:v>1.395237E-2</c:v>
                </c:pt>
                <c:pt idx="79">
                  <c:v>1.4692592000000001E-2</c:v>
                </c:pt>
                <c:pt idx="80">
                  <c:v>1.6337937E-2</c:v>
                </c:pt>
                <c:pt idx="81">
                  <c:v>1.6371055999999998E-2</c:v>
                </c:pt>
                <c:pt idx="82">
                  <c:v>1.3126628E-2</c:v>
                </c:pt>
                <c:pt idx="83">
                  <c:v>7.4398229999999999E-3</c:v>
                </c:pt>
                <c:pt idx="84">
                  <c:v>1.5023589E-3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1.4235111E-3</c:v>
                </c:pt>
                <c:pt idx="90">
                  <c:v>2.7796653999999999E-3</c:v>
                </c:pt>
                <c:pt idx="91">
                  <c:v>4.5906599999999999E-3</c:v>
                </c:pt>
                <c:pt idx="92">
                  <c:v>6.3298950000000003E-3</c:v>
                </c:pt>
                <c:pt idx="93">
                  <c:v>7.9843369999999993E-3</c:v>
                </c:pt>
                <c:pt idx="94">
                  <c:v>9.5201120000000007E-3</c:v>
                </c:pt>
                <c:pt idx="95">
                  <c:v>9.9583350000000005E-3</c:v>
                </c:pt>
                <c:pt idx="96">
                  <c:v>1.0823107E-2</c:v>
                </c:pt>
                <c:pt idx="97">
                  <c:v>1.1630621000000001E-2</c:v>
                </c:pt>
                <c:pt idx="98">
                  <c:v>1.1933709000000001E-2</c:v>
                </c:pt>
                <c:pt idx="99">
                  <c:v>1.1685258E-2</c:v>
                </c:pt>
                <c:pt idx="100">
                  <c:v>1.1349346E-2</c:v>
                </c:pt>
                <c:pt idx="101">
                  <c:v>1.055182E-2</c:v>
                </c:pt>
                <c:pt idx="102">
                  <c:v>9.8374989999999995E-3</c:v>
                </c:pt>
                <c:pt idx="103">
                  <c:v>9.7379730000000005E-3</c:v>
                </c:pt>
                <c:pt idx="104">
                  <c:v>9.4274114999999999E-3</c:v>
                </c:pt>
                <c:pt idx="105">
                  <c:v>8.8966219999999999E-3</c:v>
                </c:pt>
                <c:pt idx="106">
                  <c:v>8.0501180000000002E-3</c:v>
                </c:pt>
                <c:pt idx="107">
                  <c:v>7.0190080000000002E-3</c:v>
                </c:pt>
                <c:pt idx="108">
                  <c:v>5.2867499999999998E-3</c:v>
                </c:pt>
                <c:pt idx="109">
                  <c:v>3.0274575000000001E-3</c:v>
                </c:pt>
                <c:pt idx="110">
                  <c:v>4.46E-4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CF37-4F1E-A33F-5104B2CABB7A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[5]Sheet1!$D$422:$DT$422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1.148554E-3</c:v>
                </c:pt>
                <c:pt idx="4">
                  <c:v>2.4169812E-3</c:v>
                </c:pt>
                <c:pt idx="5">
                  <c:v>2.247803E-3</c:v>
                </c:pt>
                <c:pt idx="6">
                  <c:v>1.3596679E-3</c:v>
                </c:pt>
                <c:pt idx="7">
                  <c:v>9.2299999999999999E-4</c:v>
                </c:pt>
                <c:pt idx="8">
                  <c:v>6.9200000000000002E-4</c:v>
                </c:pt>
                <c:pt idx="9">
                  <c:v>3.5599999999999998E-4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1.21E-4</c:v>
                </c:pt>
                <c:pt idx="14">
                  <c:v>2.7623912E-3</c:v>
                </c:pt>
                <c:pt idx="15">
                  <c:v>5.828845E-3</c:v>
                </c:pt>
                <c:pt idx="16">
                  <c:v>8.0984669999999998E-3</c:v>
                </c:pt>
                <c:pt idx="17">
                  <c:v>7.891749E-3</c:v>
                </c:pt>
                <c:pt idx="18">
                  <c:v>5.7057729999999999E-3</c:v>
                </c:pt>
                <c:pt idx="19">
                  <c:v>2.0831080000000002E-3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2.6424953E-3</c:v>
                </c:pt>
                <c:pt idx="27">
                  <c:v>5.3725583E-3</c:v>
                </c:pt>
                <c:pt idx="28">
                  <c:v>8.0155480000000008E-3</c:v>
                </c:pt>
                <c:pt idx="29">
                  <c:v>1.0628759999999999E-2</c:v>
                </c:pt>
                <c:pt idx="30">
                  <c:v>1.4088932E-2</c:v>
                </c:pt>
                <c:pt idx="31">
                  <c:v>1.8714115E-2</c:v>
                </c:pt>
                <c:pt idx="32">
                  <c:v>2.4319943E-2</c:v>
                </c:pt>
                <c:pt idx="33">
                  <c:v>3.1447213000000002E-2</c:v>
                </c:pt>
                <c:pt idx="34">
                  <c:v>3.8934637000000001E-2</c:v>
                </c:pt>
                <c:pt idx="35">
                  <c:v>4.5304123000000002E-2</c:v>
                </c:pt>
                <c:pt idx="36">
                  <c:v>4.8260506000000002E-2</c:v>
                </c:pt>
                <c:pt idx="37">
                  <c:v>4.6335679999999997E-2</c:v>
                </c:pt>
                <c:pt idx="38">
                  <c:v>4.0222187E-2</c:v>
                </c:pt>
                <c:pt idx="39">
                  <c:v>3.1890097999999999E-2</c:v>
                </c:pt>
                <c:pt idx="40">
                  <c:v>2.3376306999999999E-2</c:v>
                </c:pt>
                <c:pt idx="41">
                  <c:v>1.6725730000000001E-2</c:v>
                </c:pt>
                <c:pt idx="42">
                  <c:v>1.2666739E-2</c:v>
                </c:pt>
                <c:pt idx="43">
                  <c:v>1.1658831499999999E-2</c:v>
                </c:pt>
                <c:pt idx="44">
                  <c:v>1.3475482E-2</c:v>
                </c:pt>
                <c:pt idx="45">
                  <c:v>1.7092429999999999E-2</c:v>
                </c:pt>
                <c:pt idx="46">
                  <c:v>2.0766730000000001E-2</c:v>
                </c:pt>
                <c:pt idx="47">
                  <c:v>2.3094692999999999E-2</c:v>
                </c:pt>
                <c:pt idx="48">
                  <c:v>2.4120012E-2</c:v>
                </c:pt>
                <c:pt idx="49">
                  <c:v>2.4425539999999999E-2</c:v>
                </c:pt>
                <c:pt idx="50">
                  <c:v>2.509256E-2</c:v>
                </c:pt>
                <c:pt idx="51">
                  <c:v>2.7251750000000002E-2</c:v>
                </c:pt>
                <c:pt idx="52">
                  <c:v>3.1137887E-2</c:v>
                </c:pt>
                <c:pt idx="53">
                  <c:v>3.5206933000000003E-2</c:v>
                </c:pt>
                <c:pt idx="54">
                  <c:v>3.8074509999999999E-2</c:v>
                </c:pt>
                <c:pt idx="55">
                  <c:v>3.9425990000000001E-2</c:v>
                </c:pt>
                <c:pt idx="56">
                  <c:v>4.0213845999999998E-2</c:v>
                </c:pt>
                <c:pt idx="57">
                  <c:v>4.1157319999999997E-2</c:v>
                </c:pt>
                <c:pt idx="58">
                  <c:v>4.2302913999999997E-2</c:v>
                </c:pt>
                <c:pt idx="59">
                  <c:v>4.35638E-2</c:v>
                </c:pt>
                <c:pt idx="60">
                  <c:v>4.4046599999999998E-2</c:v>
                </c:pt>
                <c:pt idx="61">
                  <c:v>4.441552E-2</c:v>
                </c:pt>
                <c:pt idx="62">
                  <c:v>4.4223777999999998E-2</c:v>
                </c:pt>
                <c:pt idx="63">
                  <c:v>4.2932357999999997E-2</c:v>
                </c:pt>
                <c:pt idx="64">
                  <c:v>4.0018810000000002E-2</c:v>
                </c:pt>
                <c:pt idx="65">
                  <c:v>3.7122099999999998E-2</c:v>
                </c:pt>
                <c:pt idx="66">
                  <c:v>3.6733522999999997E-2</c:v>
                </c:pt>
                <c:pt idx="67">
                  <c:v>3.9597756999999997E-2</c:v>
                </c:pt>
                <c:pt idx="68">
                  <c:v>4.3300193000000001E-2</c:v>
                </c:pt>
                <c:pt idx="69">
                  <c:v>4.3589459999999997E-2</c:v>
                </c:pt>
                <c:pt idx="70">
                  <c:v>3.8976345000000003E-2</c:v>
                </c:pt>
                <c:pt idx="71">
                  <c:v>3.1886864000000001E-2</c:v>
                </c:pt>
                <c:pt idx="72">
                  <c:v>2.6111321999999999E-2</c:v>
                </c:pt>
                <c:pt idx="73">
                  <c:v>2.3337877999999999E-2</c:v>
                </c:pt>
                <c:pt idx="74">
                  <c:v>2.2822229999999999E-2</c:v>
                </c:pt>
                <c:pt idx="75">
                  <c:v>2.2077361E-2</c:v>
                </c:pt>
                <c:pt idx="76">
                  <c:v>1.9842450000000001E-2</c:v>
                </c:pt>
                <c:pt idx="77">
                  <c:v>1.6641803E-2</c:v>
                </c:pt>
                <c:pt idx="78">
                  <c:v>1.4672223999999999E-2</c:v>
                </c:pt>
                <c:pt idx="79">
                  <c:v>1.5043320000000001E-2</c:v>
                </c:pt>
                <c:pt idx="80">
                  <c:v>1.6391876999999999E-2</c:v>
                </c:pt>
                <c:pt idx="81">
                  <c:v>1.6251392999999999E-2</c:v>
                </c:pt>
                <c:pt idx="82">
                  <c:v>1.2990036999999999E-2</c:v>
                </c:pt>
                <c:pt idx="83">
                  <c:v>7.4208705000000002E-3</c:v>
                </c:pt>
                <c:pt idx="84">
                  <c:v>1.6012032999999999E-3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1.5258405E-3</c:v>
                </c:pt>
                <c:pt idx="90">
                  <c:v>3.1225146E-3</c:v>
                </c:pt>
                <c:pt idx="91">
                  <c:v>5.1946300000000004E-3</c:v>
                </c:pt>
                <c:pt idx="92">
                  <c:v>7.0098755000000002E-3</c:v>
                </c:pt>
                <c:pt idx="93">
                  <c:v>8.5572944999999997E-3</c:v>
                </c:pt>
                <c:pt idx="94">
                  <c:v>9.8600749999999994E-3</c:v>
                </c:pt>
                <c:pt idx="95">
                  <c:v>9.9956279999999995E-3</c:v>
                </c:pt>
                <c:pt idx="96">
                  <c:v>1.0592923000000001E-2</c:v>
                </c:pt>
                <c:pt idx="97">
                  <c:v>1.12363845E-2</c:v>
                </c:pt>
                <c:pt idx="98">
                  <c:v>1.1528078000000001E-2</c:v>
                </c:pt>
                <c:pt idx="99">
                  <c:v>1.1389119E-2</c:v>
                </c:pt>
                <c:pt idx="100">
                  <c:v>1.1214490000000001E-2</c:v>
                </c:pt>
                <c:pt idx="101">
                  <c:v>1.0624194999999999E-2</c:v>
                </c:pt>
                <c:pt idx="102">
                  <c:v>1.0028924E-2</c:v>
                </c:pt>
                <c:pt idx="103">
                  <c:v>9.9932159999999992E-3</c:v>
                </c:pt>
                <c:pt idx="104">
                  <c:v>9.6826659999999995E-3</c:v>
                </c:pt>
                <c:pt idx="105">
                  <c:v>9.0982625000000008E-3</c:v>
                </c:pt>
                <c:pt idx="106">
                  <c:v>8.1447629999999993E-3</c:v>
                </c:pt>
                <c:pt idx="107">
                  <c:v>6.9473623E-3</c:v>
                </c:pt>
                <c:pt idx="108">
                  <c:v>5.0228992E-3</c:v>
                </c:pt>
                <c:pt idx="109">
                  <c:v>2.5456238000000002E-3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CF37-4F1E-A33F-5104B2CABB7A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[5]Sheet1!$D$423:$DT$423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8.5499999999999997E-4</c:v>
                </c:pt>
                <c:pt idx="4">
                  <c:v>1.4930398000000001E-3</c:v>
                </c:pt>
                <c:pt idx="5">
                  <c:v>9.7900000000000005E-4</c:v>
                </c:pt>
                <c:pt idx="6">
                  <c:v>3.2899999999999997E-4</c:v>
                </c:pt>
                <c:pt idx="7">
                  <c:v>6.7900000000000002E-4</c:v>
                </c:pt>
                <c:pt idx="8">
                  <c:v>1.3404342E-3</c:v>
                </c:pt>
                <c:pt idx="9">
                  <c:v>1.4689958999999999E-3</c:v>
                </c:pt>
                <c:pt idx="10">
                  <c:v>3.6900000000000002E-4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2.785933E-3</c:v>
                </c:pt>
                <c:pt idx="15">
                  <c:v>6.0290070000000003E-3</c:v>
                </c:pt>
                <c:pt idx="16">
                  <c:v>8.1963339999999996E-3</c:v>
                </c:pt>
                <c:pt idx="17">
                  <c:v>7.6763876999999996E-3</c:v>
                </c:pt>
                <c:pt idx="18">
                  <c:v>5.2636176999999998E-3</c:v>
                </c:pt>
                <c:pt idx="19">
                  <c:v>1.5950926E-3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2.2920682E-3</c:v>
                </c:pt>
                <c:pt idx="27">
                  <c:v>4.8110540000000004E-3</c:v>
                </c:pt>
                <c:pt idx="28">
                  <c:v>7.4684579999999999E-3</c:v>
                </c:pt>
                <c:pt idx="29">
                  <c:v>1.0313678999999999E-2</c:v>
                </c:pt>
                <c:pt idx="30">
                  <c:v>1.419109E-2</c:v>
                </c:pt>
                <c:pt idx="31">
                  <c:v>1.9246334E-2</c:v>
                </c:pt>
                <c:pt idx="32">
                  <c:v>2.5176493000000001E-2</c:v>
                </c:pt>
                <c:pt idx="33">
                  <c:v>3.2485600000000003E-2</c:v>
                </c:pt>
                <c:pt idx="34">
                  <c:v>4.0060184999999998E-2</c:v>
                </c:pt>
                <c:pt idx="35">
                  <c:v>4.6450845999999997E-2</c:v>
                </c:pt>
                <c:pt idx="36">
                  <c:v>4.9371704000000002E-2</c:v>
                </c:pt>
                <c:pt idx="37">
                  <c:v>4.7233484999999999E-2</c:v>
                </c:pt>
                <c:pt idx="38">
                  <c:v>4.0736960000000003E-2</c:v>
                </c:pt>
                <c:pt idx="39">
                  <c:v>3.1896036000000003E-2</c:v>
                </c:pt>
                <c:pt idx="40">
                  <c:v>2.2789838E-2</c:v>
                </c:pt>
                <c:pt idx="41">
                  <c:v>1.5730747999999999E-2</c:v>
                </c:pt>
                <c:pt idx="42">
                  <c:v>1.1577871E-2</c:v>
                </c:pt>
                <c:pt idx="43">
                  <c:v>1.0898006999999999E-2</c:v>
                </c:pt>
                <c:pt idx="44">
                  <c:v>1.3339682E-2</c:v>
                </c:pt>
                <c:pt idx="45">
                  <c:v>1.7636639999999999E-2</c:v>
                </c:pt>
                <c:pt idx="46">
                  <c:v>2.1735906999999999E-2</c:v>
                </c:pt>
                <c:pt idx="47">
                  <c:v>2.4214079999999999E-2</c:v>
                </c:pt>
                <c:pt idx="48">
                  <c:v>2.5230178999999998E-2</c:v>
                </c:pt>
                <c:pt idx="49">
                  <c:v>2.5414454E-2</c:v>
                </c:pt>
                <c:pt idx="50">
                  <c:v>2.5873522999999999E-2</c:v>
                </c:pt>
                <c:pt idx="51">
                  <c:v>2.7750128999999998E-2</c:v>
                </c:pt>
                <c:pt idx="52">
                  <c:v>3.1309549999999998E-2</c:v>
                </c:pt>
                <c:pt idx="53">
                  <c:v>3.522964E-2</c:v>
                </c:pt>
                <c:pt idx="54">
                  <c:v>3.8136877E-2</c:v>
                </c:pt>
                <c:pt idx="55">
                  <c:v>3.9689170000000003E-2</c:v>
                </c:pt>
                <c:pt idx="56">
                  <c:v>4.0647282999999999E-2</c:v>
                </c:pt>
                <c:pt idx="57">
                  <c:v>4.1757809999999999E-2</c:v>
                </c:pt>
                <c:pt idx="58">
                  <c:v>4.2988236999999999E-2</c:v>
                </c:pt>
                <c:pt idx="59">
                  <c:v>4.4213710000000003E-2</c:v>
                </c:pt>
                <c:pt idx="60">
                  <c:v>4.4458464000000003E-2</c:v>
                </c:pt>
                <c:pt idx="61">
                  <c:v>4.443271E-2</c:v>
                </c:pt>
                <c:pt idx="62">
                  <c:v>4.3865613999999997E-2</c:v>
                </c:pt>
                <c:pt idx="63">
                  <c:v>4.2456477999999999E-2</c:v>
                </c:pt>
                <c:pt idx="64">
                  <c:v>3.9731294E-2</c:v>
                </c:pt>
                <c:pt idx="65">
                  <c:v>3.716187E-2</c:v>
                </c:pt>
                <c:pt idx="66">
                  <c:v>3.701525E-2</c:v>
                </c:pt>
                <c:pt idx="67">
                  <c:v>4.0021367000000002E-2</c:v>
                </c:pt>
                <c:pt idx="68">
                  <c:v>4.3808553E-2</c:v>
                </c:pt>
                <c:pt idx="69">
                  <c:v>4.4246025000000001E-2</c:v>
                </c:pt>
                <c:pt idx="70">
                  <c:v>3.9888819999999998E-2</c:v>
                </c:pt>
                <c:pt idx="71">
                  <c:v>3.310068E-2</c:v>
                </c:pt>
                <c:pt idx="72">
                  <c:v>2.7503976999999999E-2</c:v>
                </c:pt>
                <c:pt idx="73">
                  <c:v>2.4538609999999999E-2</c:v>
                </c:pt>
                <c:pt idx="74">
                  <c:v>2.3398948999999999E-2</c:v>
                </c:pt>
                <c:pt idx="75">
                  <c:v>2.1880388000000001E-2</c:v>
                </c:pt>
                <c:pt idx="76">
                  <c:v>1.9095622E-2</c:v>
                </c:pt>
                <c:pt idx="77">
                  <c:v>1.5749505E-2</c:v>
                </c:pt>
                <c:pt idx="78">
                  <c:v>1.3980831000000001E-2</c:v>
                </c:pt>
                <c:pt idx="79">
                  <c:v>1.4778038E-2</c:v>
                </c:pt>
                <c:pt idx="80">
                  <c:v>1.6569509999999999E-2</c:v>
                </c:pt>
                <c:pt idx="81">
                  <c:v>1.6682511000000001E-2</c:v>
                </c:pt>
                <c:pt idx="82">
                  <c:v>1.3344004E-2</c:v>
                </c:pt>
                <c:pt idx="83">
                  <c:v>7.4021590000000002E-3</c:v>
                </c:pt>
                <c:pt idx="84">
                  <c:v>1.1562841999999999E-3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3.01E-4</c:v>
                </c:pt>
                <c:pt idx="89">
                  <c:v>2.2794643999999998E-3</c:v>
                </c:pt>
                <c:pt idx="90">
                  <c:v>4.0376963999999996E-3</c:v>
                </c:pt>
                <c:pt idx="91">
                  <c:v>5.9936507999999999E-3</c:v>
                </c:pt>
                <c:pt idx="92">
                  <c:v>7.5582440000000004E-3</c:v>
                </c:pt>
                <c:pt idx="93">
                  <c:v>8.8770310000000005E-3</c:v>
                </c:pt>
                <c:pt idx="94">
                  <c:v>1.0039523E-2</c:v>
                </c:pt>
                <c:pt idx="95">
                  <c:v>1.0028758E-2</c:v>
                </c:pt>
                <c:pt idx="96">
                  <c:v>1.0533677999999999E-2</c:v>
                </c:pt>
                <c:pt idx="97">
                  <c:v>1.1040858000000001E-2</c:v>
                </c:pt>
                <c:pt idx="98">
                  <c:v>1.1169611499999999E-2</c:v>
                </c:pt>
                <c:pt idx="99">
                  <c:v>1.0888349E-2</c:v>
                </c:pt>
                <c:pt idx="100">
                  <c:v>1.06456615E-2</c:v>
                </c:pt>
                <c:pt idx="101">
                  <c:v>9.9304419999999994E-3</c:v>
                </c:pt>
                <c:pt idx="102">
                  <c:v>9.3644599999999998E-3</c:v>
                </c:pt>
                <c:pt idx="103">
                  <c:v>9.4259830000000006E-3</c:v>
                </c:pt>
                <c:pt idx="104">
                  <c:v>9.2507309999999999E-3</c:v>
                </c:pt>
                <c:pt idx="105">
                  <c:v>8.8201990000000008E-3</c:v>
                </c:pt>
                <c:pt idx="106">
                  <c:v>8.0310534999999995E-3</c:v>
                </c:pt>
                <c:pt idx="107">
                  <c:v>6.9651829999999998E-3</c:v>
                </c:pt>
                <c:pt idx="108">
                  <c:v>5.1970705000000004E-3</c:v>
                </c:pt>
                <c:pt idx="109">
                  <c:v>2.8457985999999998E-3</c:v>
                </c:pt>
                <c:pt idx="110">
                  <c:v>1.16E-4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CF37-4F1E-A33F-5104B2CABB7A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[5]Sheet1!$D$424:$DT$424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3.9100000000000002E-4</c:v>
                </c:pt>
                <c:pt idx="4">
                  <c:v>1.3677161E-3</c:v>
                </c:pt>
                <c:pt idx="5">
                  <c:v>1.2555438999999999E-3</c:v>
                </c:pt>
                <c:pt idx="6">
                  <c:v>8.1099999999999998E-4</c:v>
                </c:pt>
                <c:pt idx="7">
                  <c:v>9.77E-4</c:v>
                </c:pt>
                <c:pt idx="8">
                  <c:v>1.1495247999999999E-3</c:v>
                </c:pt>
                <c:pt idx="9">
                  <c:v>8.5499999999999997E-4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1.4100000000000001E-4</c:v>
                </c:pt>
                <c:pt idx="14">
                  <c:v>2.8660771999999999E-3</c:v>
                </c:pt>
                <c:pt idx="15">
                  <c:v>5.8517150000000004E-3</c:v>
                </c:pt>
                <c:pt idx="16">
                  <c:v>7.7956947000000004E-3</c:v>
                </c:pt>
                <c:pt idx="17">
                  <c:v>7.2064633000000003E-3</c:v>
                </c:pt>
                <c:pt idx="18">
                  <c:v>4.8380033000000001E-3</c:v>
                </c:pt>
                <c:pt idx="19">
                  <c:v>1.4699913E-3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2.2000781999999999E-3</c:v>
                </c:pt>
                <c:pt idx="27">
                  <c:v>4.5778583999999999E-3</c:v>
                </c:pt>
                <c:pt idx="28">
                  <c:v>7.1063050000000003E-3</c:v>
                </c:pt>
                <c:pt idx="29">
                  <c:v>1.0032029E-2</c:v>
                </c:pt>
                <c:pt idx="30">
                  <c:v>1.4177528999999999E-2</c:v>
                </c:pt>
                <c:pt idx="31">
                  <c:v>1.951046E-2</c:v>
                </c:pt>
                <c:pt idx="32">
                  <c:v>2.5534682E-2</c:v>
                </c:pt>
                <c:pt idx="33">
                  <c:v>3.2812316000000001E-2</c:v>
                </c:pt>
                <c:pt idx="34">
                  <c:v>4.0344140000000001E-2</c:v>
                </c:pt>
                <c:pt idx="35">
                  <c:v>4.6734113000000001E-2</c:v>
                </c:pt>
                <c:pt idx="36">
                  <c:v>4.9673777000000002E-2</c:v>
                </c:pt>
                <c:pt idx="37">
                  <c:v>4.7483455000000001E-2</c:v>
                </c:pt>
                <c:pt idx="38">
                  <c:v>4.0907140000000002E-2</c:v>
                </c:pt>
                <c:pt idx="39">
                  <c:v>3.2023147000000002E-2</c:v>
                </c:pt>
                <c:pt idx="40">
                  <c:v>2.2898103999999999E-2</c:v>
                </c:pt>
                <c:pt idx="41">
                  <c:v>1.5969400000000002E-2</c:v>
                </c:pt>
                <c:pt idx="42">
                  <c:v>1.1947816E-2</c:v>
                </c:pt>
                <c:pt idx="43">
                  <c:v>1.1259370499999999E-2</c:v>
                </c:pt>
                <c:pt idx="44">
                  <c:v>1.3460926999999999E-2</c:v>
                </c:pt>
                <c:pt idx="45">
                  <c:v>1.7325796000000001E-2</c:v>
                </c:pt>
                <c:pt idx="46">
                  <c:v>2.1057739999999998E-2</c:v>
                </c:pt>
                <c:pt idx="47">
                  <c:v>2.3467545999999999E-2</c:v>
                </c:pt>
                <c:pt idx="48">
                  <c:v>2.4727474999999999E-2</c:v>
                </c:pt>
                <c:pt idx="49">
                  <c:v>2.5305082999999999E-2</c:v>
                </c:pt>
                <c:pt idx="50">
                  <c:v>2.6094078999999999E-2</c:v>
                </c:pt>
                <c:pt idx="51">
                  <c:v>2.8126115E-2</c:v>
                </c:pt>
                <c:pt idx="52">
                  <c:v>3.1749594999999999E-2</c:v>
                </c:pt>
                <c:pt idx="53">
                  <c:v>3.5668742000000003E-2</c:v>
                </c:pt>
                <c:pt idx="54">
                  <c:v>3.8526967000000002E-2</c:v>
                </c:pt>
                <c:pt idx="55">
                  <c:v>3.9926067000000003E-2</c:v>
                </c:pt>
                <c:pt idx="56">
                  <c:v>4.06754E-2</c:v>
                </c:pt>
                <c:pt idx="57">
                  <c:v>4.1482992000000003E-2</c:v>
                </c:pt>
                <c:pt idx="58">
                  <c:v>4.2434013999999999E-2</c:v>
                </c:pt>
                <c:pt idx="59">
                  <c:v>4.3496840000000002E-2</c:v>
                </c:pt>
                <c:pt idx="60">
                  <c:v>4.3808202999999997E-2</c:v>
                </c:pt>
                <c:pt idx="61">
                  <c:v>4.407519E-2</c:v>
                </c:pt>
                <c:pt idx="62">
                  <c:v>4.3946135999999997E-2</c:v>
                </c:pt>
                <c:pt idx="63">
                  <c:v>4.2945764999999997E-2</c:v>
                </c:pt>
                <c:pt idx="64">
                  <c:v>4.0424889999999998E-2</c:v>
                </c:pt>
                <c:pt idx="65">
                  <c:v>3.7774406000000003E-2</c:v>
                </c:pt>
                <c:pt idx="66">
                  <c:v>3.7309214E-2</c:v>
                </c:pt>
                <c:pt idx="67">
                  <c:v>3.9888545999999997E-2</c:v>
                </c:pt>
                <c:pt idx="68">
                  <c:v>4.3279365E-2</c:v>
                </c:pt>
                <c:pt idx="69">
                  <c:v>4.3410636000000002E-2</c:v>
                </c:pt>
                <c:pt idx="70">
                  <c:v>3.8873657999999998E-2</c:v>
                </c:pt>
                <c:pt idx="71">
                  <c:v>3.2104227999999999E-2</c:v>
                </c:pt>
                <c:pt idx="72">
                  <c:v>2.6780358000000001E-2</c:v>
                </c:pt>
                <c:pt idx="73">
                  <c:v>2.4329435E-2</c:v>
                </c:pt>
                <c:pt idx="74">
                  <c:v>2.3761818000000001E-2</c:v>
                </c:pt>
                <c:pt idx="75">
                  <c:v>2.2614018999999999E-2</c:v>
                </c:pt>
                <c:pt idx="76">
                  <c:v>1.9867125999999999E-2</c:v>
                </c:pt>
                <c:pt idx="77">
                  <c:v>1.6346220000000002E-2</c:v>
                </c:pt>
                <c:pt idx="78">
                  <c:v>1.4377716E-2</c:v>
                </c:pt>
                <c:pt idx="79">
                  <c:v>1.5056211E-2</c:v>
                </c:pt>
                <c:pt idx="80">
                  <c:v>1.682987E-2</c:v>
                </c:pt>
                <c:pt idx="81">
                  <c:v>1.6987069E-2</c:v>
                </c:pt>
                <c:pt idx="82">
                  <c:v>1.3651276E-2</c:v>
                </c:pt>
                <c:pt idx="83">
                  <c:v>7.597487E-3</c:v>
                </c:pt>
                <c:pt idx="84">
                  <c:v>1.1153757000000001E-3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1.3125518E-3</c:v>
                </c:pt>
                <c:pt idx="90">
                  <c:v>2.9788967000000002E-3</c:v>
                </c:pt>
                <c:pt idx="91">
                  <c:v>4.9800625999999997E-3</c:v>
                </c:pt>
                <c:pt idx="92">
                  <c:v>6.831625E-3</c:v>
                </c:pt>
                <c:pt idx="93">
                  <c:v>8.5602790000000005E-3</c:v>
                </c:pt>
                <c:pt idx="94">
                  <c:v>1.0157615E-2</c:v>
                </c:pt>
                <c:pt idx="95">
                  <c:v>1.05862245E-2</c:v>
                </c:pt>
                <c:pt idx="96">
                  <c:v>1.1414173999999999E-2</c:v>
                </c:pt>
                <c:pt idx="97">
                  <c:v>1.21254185E-2</c:v>
                </c:pt>
                <c:pt idx="98">
                  <c:v>1.2288489999999999E-2</c:v>
                </c:pt>
                <c:pt idx="99">
                  <c:v>1.1890342999999999E-2</c:v>
                </c:pt>
                <c:pt idx="100">
                  <c:v>1.1414963E-2</c:v>
                </c:pt>
                <c:pt idx="101">
                  <c:v>1.0403224000000001E-2</c:v>
                </c:pt>
                <c:pt idx="102">
                  <c:v>9.5678080000000006E-3</c:v>
                </c:pt>
                <c:pt idx="103">
                  <c:v>9.3790899999999996E-3</c:v>
                </c:pt>
                <c:pt idx="104">
                  <c:v>8.9919709999999996E-3</c:v>
                </c:pt>
                <c:pt idx="105">
                  <c:v>8.3903799999999994E-3</c:v>
                </c:pt>
                <c:pt idx="106">
                  <c:v>7.4800270000000002E-3</c:v>
                </c:pt>
                <c:pt idx="107">
                  <c:v>6.3677439999999998E-3</c:v>
                </c:pt>
                <c:pt idx="108">
                  <c:v>4.5810766000000001E-3</c:v>
                </c:pt>
                <c:pt idx="109">
                  <c:v>2.263915E-3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CF37-4F1E-A33F-5104B2CABB7A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[5]Sheet1!$D$425:$DT$425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1.6453745E-3</c:v>
                </c:pt>
                <c:pt idx="4">
                  <c:v>2.5434822000000002E-3</c:v>
                </c:pt>
                <c:pt idx="5">
                  <c:v>1.9332244E-3</c:v>
                </c:pt>
                <c:pt idx="6">
                  <c:v>1.0375268E-3</c:v>
                </c:pt>
                <c:pt idx="7">
                  <c:v>1.0133951000000001E-3</c:v>
                </c:pt>
                <c:pt idx="8">
                  <c:v>1.1884362E-3</c:v>
                </c:pt>
                <c:pt idx="9">
                  <c:v>8.6600000000000002E-4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2.7949928999999999E-3</c:v>
                </c:pt>
                <c:pt idx="15">
                  <c:v>6.0184373999999999E-3</c:v>
                </c:pt>
                <c:pt idx="16">
                  <c:v>8.1082970000000004E-3</c:v>
                </c:pt>
                <c:pt idx="17">
                  <c:v>7.5927640000000001E-3</c:v>
                </c:pt>
                <c:pt idx="18">
                  <c:v>5.1275089999999997E-3</c:v>
                </c:pt>
                <c:pt idx="19">
                  <c:v>1.5252103E-3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2.3277062000000002E-3</c:v>
                </c:pt>
                <c:pt idx="27">
                  <c:v>4.795087E-3</c:v>
                </c:pt>
                <c:pt idx="28">
                  <c:v>7.3387464999999999E-3</c:v>
                </c:pt>
                <c:pt idx="29">
                  <c:v>1.0082704E-2</c:v>
                </c:pt>
                <c:pt idx="30">
                  <c:v>1.39119625E-2</c:v>
                </c:pt>
                <c:pt idx="31">
                  <c:v>1.9109675999999999E-2</c:v>
                </c:pt>
                <c:pt idx="32">
                  <c:v>2.5376086999999999E-2</c:v>
                </c:pt>
                <c:pt idx="33">
                  <c:v>3.3015070000000001E-2</c:v>
                </c:pt>
                <c:pt idx="34">
                  <c:v>4.077041E-2</c:v>
                </c:pt>
                <c:pt idx="35">
                  <c:v>4.7140315000000002E-2</c:v>
                </c:pt>
                <c:pt idx="36">
                  <c:v>4.9934109999999997E-2</c:v>
                </c:pt>
                <c:pt idx="37">
                  <c:v>4.7661599999999998E-2</c:v>
                </c:pt>
                <c:pt idx="38">
                  <c:v>4.1209876999999999E-2</c:v>
                </c:pt>
                <c:pt idx="39">
                  <c:v>3.2470054999999998E-2</c:v>
                </c:pt>
                <c:pt idx="40">
                  <c:v>2.3477837000000001E-2</c:v>
                </c:pt>
                <c:pt idx="41">
                  <c:v>1.6501848E-2</c:v>
                </c:pt>
                <c:pt idx="42">
                  <c:v>1.2293556000000001E-2</c:v>
                </c:pt>
                <c:pt idx="43">
                  <c:v>1.1439807E-2</c:v>
                </c:pt>
                <c:pt idx="44">
                  <c:v>1.3677714000000001E-2</c:v>
                </c:pt>
                <c:pt idx="45">
                  <c:v>1.7787023999999999E-2</c:v>
                </c:pt>
                <c:pt idx="46">
                  <c:v>2.1842005000000001E-2</c:v>
                </c:pt>
                <c:pt idx="47">
                  <c:v>2.4405794000000001E-2</c:v>
                </c:pt>
                <c:pt idx="48">
                  <c:v>2.5511888999999999E-2</c:v>
                </c:pt>
                <c:pt idx="49">
                  <c:v>2.5664744999999999E-2</c:v>
                </c:pt>
                <c:pt idx="50">
                  <c:v>2.6000005999999999E-2</c:v>
                </c:pt>
                <c:pt idx="51">
                  <c:v>2.7832018E-2</c:v>
                </c:pt>
                <c:pt idx="52">
                  <c:v>3.1617409999999999E-2</c:v>
                </c:pt>
                <c:pt idx="53">
                  <c:v>3.5882259999999999E-2</c:v>
                </c:pt>
                <c:pt idx="54">
                  <c:v>3.8916579999999999E-2</c:v>
                </c:pt>
                <c:pt idx="55">
                  <c:v>4.022804E-2</c:v>
                </c:pt>
                <c:pt idx="56">
                  <c:v>4.0662770000000001E-2</c:v>
                </c:pt>
                <c:pt idx="57">
                  <c:v>4.1153334E-2</c:v>
                </c:pt>
                <c:pt idx="58">
                  <c:v>4.1949750000000001E-2</c:v>
                </c:pt>
                <c:pt idx="59">
                  <c:v>4.3094207000000002E-2</c:v>
                </c:pt>
                <c:pt idx="60">
                  <c:v>4.3613489999999998E-2</c:v>
                </c:pt>
                <c:pt idx="61">
                  <c:v>4.4161069999999997E-2</c:v>
                </c:pt>
                <c:pt idx="62">
                  <c:v>4.4246676999999998E-2</c:v>
                </c:pt>
                <c:pt idx="63">
                  <c:v>4.3317455999999997E-2</c:v>
                </c:pt>
                <c:pt idx="64">
                  <c:v>4.0701873999999999E-2</c:v>
                </c:pt>
                <c:pt idx="65">
                  <c:v>3.7874449999999997E-2</c:v>
                </c:pt>
                <c:pt idx="66">
                  <c:v>3.7302423000000001E-2</c:v>
                </c:pt>
                <c:pt idx="67">
                  <c:v>3.9893209999999998E-2</c:v>
                </c:pt>
                <c:pt idx="68">
                  <c:v>4.3356974E-2</c:v>
                </c:pt>
                <c:pt idx="69">
                  <c:v>4.351551E-2</c:v>
                </c:pt>
                <c:pt idx="70">
                  <c:v>3.8950841999999999E-2</c:v>
                </c:pt>
                <c:pt idx="71">
                  <c:v>3.2179866000000001E-2</c:v>
                </c:pt>
                <c:pt idx="72">
                  <c:v>2.6942246E-2</c:v>
                </c:pt>
                <c:pt idx="73">
                  <c:v>2.4666235000000002E-2</c:v>
                </c:pt>
                <c:pt idx="74">
                  <c:v>2.4264833E-2</c:v>
                </c:pt>
                <c:pt idx="75">
                  <c:v>2.3188857E-2</c:v>
                </c:pt>
                <c:pt idx="76">
                  <c:v>2.0358982000000001E-2</c:v>
                </c:pt>
                <c:pt idx="77">
                  <c:v>1.655442E-2</c:v>
                </c:pt>
                <c:pt idx="78">
                  <c:v>1.4140243E-2</c:v>
                </c:pt>
                <c:pt idx="79">
                  <c:v>1.4390168E-2</c:v>
                </c:pt>
                <c:pt idx="80">
                  <c:v>1.5963746000000001E-2</c:v>
                </c:pt>
                <c:pt idx="81">
                  <c:v>1.6257863000000001E-2</c:v>
                </c:pt>
                <c:pt idx="82">
                  <c:v>1.3400094E-2</c:v>
                </c:pt>
                <c:pt idx="83">
                  <c:v>8.0215440000000002E-3</c:v>
                </c:pt>
                <c:pt idx="84">
                  <c:v>2.1283978E-3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3.5799999999999997E-4</c:v>
                </c:pt>
                <c:pt idx="90">
                  <c:v>1.7708063999999999E-3</c:v>
                </c:pt>
                <c:pt idx="91">
                  <c:v>4.0107550000000004E-3</c:v>
                </c:pt>
                <c:pt idx="92">
                  <c:v>6.3803317000000002E-3</c:v>
                </c:pt>
                <c:pt idx="93">
                  <c:v>8.6267449999999999E-3</c:v>
                </c:pt>
                <c:pt idx="94">
                  <c:v>1.0593382E-2</c:v>
                </c:pt>
                <c:pt idx="95">
                  <c:v>1.1175183999999999E-2</c:v>
                </c:pt>
                <c:pt idx="96">
                  <c:v>1.1951619E-2</c:v>
                </c:pt>
                <c:pt idx="97">
                  <c:v>1.2512651E-2</c:v>
                </c:pt>
                <c:pt idx="98">
                  <c:v>1.2537071E-2</c:v>
                </c:pt>
                <c:pt idx="99">
                  <c:v>1.2077453E-2</c:v>
                </c:pt>
                <c:pt idx="100">
                  <c:v>1.1603361E-2</c:v>
                </c:pt>
                <c:pt idx="101">
                  <c:v>1.07056415E-2</c:v>
                </c:pt>
                <c:pt idx="102">
                  <c:v>9.8703609999999994E-3</c:v>
                </c:pt>
                <c:pt idx="103">
                  <c:v>9.6750970000000006E-3</c:v>
                </c:pt>
                <c:pt idx="104">
                  <c:v>9.2608469999999991E-3</c:v>
                </c:pt>
                <c:pt idx="105">
                  <c:v>8.6037389999999991E-3</c:v>
                </c:pt>
                <c:pt idx="106">
                  <c:v>7.6151700000000001E-3</c:v>
                </c:pt>
                <c:pt idx="107">
                  <c:v>6.4579216000000004E-3</c:v>
                </c:pt>
                <c:pt idx="108">
                  <c:v>4.5548146999999997E-3</c:v>
                </c:pt>
                <c:pt idx="109">
                  <c:v>2.1304524999999999E-3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CF37-4F1E-A33F-5104B2CABB7A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[5]Sheet1!$D$426:$DT$426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4.46E-4</c:v>
                </c:pt>
                <c:pt idx="4">
                  <c:v>1.3875892999999999E-3</c:v>
                </c:pt>
                <c:pt idx="5">
                  <c:v>1.37429E-3</c:v>
                </c:pt>
                <c:pt idx="6">
                  <c:v>1.0623097E-3</c:v>
                </c:pt>
                <c:pt idx="7">
                  <c:v>1.3658138000000001E-3</c:v>
                </c:pt>
                <c:pt idx="8">
                  <c:v>1.6828148E-3</c:v>
                </c:pt>
                <c:pt idx="9">
                  <c:v>1.4187802E-3</c:v>
                </c:pt>
                <c:pt idx="10">
                  <c:v>5.2500000000000002E-5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2.5033582999999999E-3</c:v>
                </c:pt>
                <c:pt idx="15">
                  <c:v>5.9009470000000001E-3</c:v>
                </c:pt>
                <c:pt idx="16">
                  <c:v>8.3120195000000001E-3</c:v>
                </c:pt>
                <c:pt idx="17">
                  <c:v>8.0703340000000002E-3</c:v>
                </c:pt>
                <c:pt idx="18">
                  <c:v>5.7469406000000001E-3</c:v>
                </c:pt>
                <c:pt idx="19">
                  <c:v>1.9584843E-3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2.9044055999999999E-3</c:v>
                </c:pt>
                <c:pt idx="27">
                  <c:v>5.4914504000000003E-3</c:v>
                </c:pt>
                <c:pt idx="28">
                  <c:v>7.9641020000000007E-3</c:v>
                </c:pt>
                <c:pt idx="29">
                  <c:v>1.049957E-2</c:v>
                </c:pt>
                <c:pt idx="30">
                  <c:v>1.4116261999999999E-2</c:v>
                </c:pt>
                <c:pt idx="31">
                  <c:v>1.9047515000000001E-2</c:v>
                </c:pt>
                <c:pt idx="32">
                  <c:v>2.4958633000000001E-2</c:v>
                </c:pt>
                <c:pt idx="33">
                  <c:v>3.2341689999999999E-2</c:v>
                </c:pt>
                <c:pt idx="34">
                  <c:v>3.9983984E-2</c:v>
                </c:pt>
                <c:pt idx="35">
                  <c:v>4.6411189999999998E-2</c:v>
                </c:pt>
                <c:pt idx="36">
                  <c:v>4.9336093999999997E-2</c:v>
                </c:pt>
                <c:pt idx="37">
                  <c:v>4.7267016000000002E-2</c:v>
                </c:pt>
                <c:pt idx="38">
                  <c:v>4.0993492999999999E-2</c:v>
                </c:pt>
                <c:pt idx="39">
                  <c:v>3.2516799999999998E-2</c:v>
                </c:pt>
                <c:pt idx="40">
                  <c:v>2.3772517E-2</c:v>
                </c:pt>
                <c:pt idx="41">
                  <c:v>1.6860106999999999E-2</c:v>
                </c:pt>
                <c:pt idx="42">
                  <c:v>1.2614125E-2</c:v>
                </c:pt>
                <c:pt idx="43">
                  <c:v>1.1659637E-2</c:v>
                </c:pt>
                <c:pt idx="44">
                  <c:v>1.3780143E-2</c:v>
                </c:pt>
                <c:pt idx="45">
                  <c:v>1.7815236000000002E-2</c:v>
                </c:pt>
                <c:pt idx="46">
                  <c:v>2.178308E-2</c:v>
                </c:pt>
                <c:pt idx="47">
                  <c:v>2.4181188999999999E-2</c:v>
                </c:pt>
                <c:pt idx="48">
                  <c:v>2.5116731999999999E-2</c:v>
                </c:pt>
                <c:pt idx="49">
                  <c:v>2.5266159999999999E-2</c:v>
                </c:pt>
                <c:pt idx="50">
                  <c:v>2.5811654E-2</c:v>
                </c:pt>
                <c:pt idx="51">
                  <c:v>2.79358E-2</c:v>
                </c:pt>
                <c:pt idx="52">
                  <c:v>3.1878735999999998E-2</c:v>
                </c:pt>
                <c:pt idx="53">
                  <c:v>3.6041690000000001E-2</c:v>
                </c:pt>
                <c:pt idx="54">
                  <c:v>3.8835359999999999E-2</c:v>
                </c:pt>
                <c:pt idx="55">
                  <c:v>3.9862285999999997E-2</c:v>
                </c:pt>
                <c:pt idx="56">
                  <c:v>4.0140136999999999E-2</c:v>
                </c:pt>
                <c:pt idx="57">
                  <c:v>4.0713592999999999E-2</c:v>
                </c:pt>
                <c:pt idx="58">
                  <c:v>4.1821953000000002E-2</c:v>
                </c:pt>
                <c:pt idx="59">
                  <c:v>4.325238E-2</c:v>
                </c:pt>
                <c:pt idx="60">
                  <c:v>4.3853056000000001E-2</c:v>
                </c:pt>
                <c:pt idx="61">
                  <c:v>4.4177706999999997E-2</c:v>
                </c:pt>
                <c:pt idx="62">
                  <c:v>4.3962321999999998E-2</c:v>
                </c:pt>
                <c:pt idx="63">
                  <c:v>4.2867959999999997E-2</c:v>
                </c:pt>
                <c:pt idx="64">
                  <c:v>4.0339387999999997E-2</c:v>
                </c:pt>
                <c:pt idx="65">
                  <c:v>3.7822693999999997E-2</c:v>
                </c:pt>
                <c:pt idx="66">
                  <c:v>3.7632443000000002E-2</c:v>
                </c:pt>
                <c:pt idx="67">
                  <c:v>4.0461943E-2</c:v>
                </c:pt>
                <c:pt idx="68">
                  <c:v>4.3960746000000002E-2</c:v>
                </c:pt>
                <c:pt idx="69">
                  <c:v>4.3950410000000002E-2</c:v>
                </c:pt>
                <c:pt idx="70">
                  <c:v>3.9118710000000001E-2</c:v>
                </c:pt>
                <c:pt idx="71">
                  <c:v>3.2001096999999999E-2</c:v>
                </c:pt>
                <c:pt idx="72">
                  <c:v>2.6354131999999999E-2</c:v>
                </c:pt>
                <c:pt idx="73">
                  <c:v>2.3689661000000001E-2</c:v>
                </c:pt>
                <c:pt idx="74">
                  <c:v>2.3105365999999999E-2</c:v>
                </c:pt>
                <c:pt idx="75">
                  <c:v>2.2155356000000001E-2</c:v>
                </c:pt>
                <c:pt idx="76">
                  <c:v>1.9722994000000001E-2</c:v>
                </c:pt>
                <c:pt idx="77">
                  <c:v>1.6506804E-2</c:v>
                </c:pt>
                <c:pt idx="78">
                  <c:v>1.4733263E-2</c:v>
                </c:pt>
                <c:pt idx="79">
                  <c:v>1.5497354E-2</c:v>
                </c:pt>
                <c:pt idx="80">
                  <c:v>1.7284863000000001E-2</c:v>
                </c:pt>
                <c:pt idx="81">
                  <c:v>1.7431731999999998E-2</c:v>
                </c:pt>
                <c:pt idx="82">
                  <c:v>1.4082544000000001E-2</c:v>
                </c:pt>
                <c:pt idx="83">
                  <c:v>7.9854120000000008E-3</c:v>
                </c:pt>
                <c:pt idx="84">
                  <c:v>1.3920146E-3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6.8900000000000005E-4</c:v>
                </c:pt>
                <c:pt idx="90">
                  <c:v>2.3317609999999999E-3</c:v>
                </c:pt>
                <c:pt idx="91">
                  <c:v>4.4849523999999997E-3</c:v>
                </c:pt>
                <c:pt idx="92">
                  <c:v>6.5954476999999997E-3</c:v>
                </c:pt>
                <c:pt idx="93">
                  <c:v>8.5699369999999997E-3</c:v>
                </c:pt>
                <c:pt idx="94">
                  <c:v>1.03487205E-2</c:v>
                </c:pt>
                <c:pt idx="95">
                  <c:v>1.0896517E-2</c:v>
                </c:pt>
                <c:pt idx="96">
                  <c:v>1.1771821999999999E-2</c:v>
                </c:pt>
                <c:pt idx="97">
                  <c:v>1.2520922E-2</c:v>
                </c:pt>
                <c:pt idx="98">
                  <c:v>1.2728084000000001E-2</c:v>
                </c:pt>
                <c:pt idx="99">
                  <c:v>1.2388151E-2</c:v>
                </c:pt>
                <c:pt idx="100">
                  <c:v>1.19697E-2</c:v>
                </c:pt>
                <c:pt idx="101">
                  <c:v>1.0935189E-2</c:v>
                </c:pt>
                <c:pt idx="102">
                  <c:v>1.0106510000000001E-2</c:v>
                </c:pt>
                <c:pt idx="103">
                  <c:v>9.8913009999999999E-3</c:v>
                </c:pt>
                <c:pt idx="104">
                  <c:v>9.4416320000000001E-3</c:v>
                </c:pt>
                <c:pt idx="105">
                  <c:v>8.7484345000000008E-3</c:v>
                </c:pt>
                <c:pt idx="106">
                  <c:v>7.7230900000000002E-3</c:v>
                </c:pt>
                <c:pt idx="107">
                  <c:v>6.5208743E-3</c:v>
                </c:pt>
                <c:pt idx="108">
                  <c:v>4.5869593000000004E-3</c:v>
                </c:pt>
                <c:pt idx="109">
                  <c:v>2.1375087E-3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CF37-4F1E-A33F-5104B2CABB7A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[5]Sheet1!$D$427:$DT$427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7.2999999999999996E-4</c:v>
                </c:pt>
                <c:pt idx="4">
                  <c:v>1.979204E-3</c:v>
                </c:pt>
                <c:pt idx="5">
                  <c:v>2.0319667999999999E-3</c:v>
                </c:pt>
                <c:pt idx="6">
                  <c:v>1.5854993000000001E-3</c:v>
                </c:pt>
                <c:pt idx="7">
                  <c:v>1.5123967999999999E-3</c:v>
                </c:pt>
                <c:pt idx="8">
                  <c:v>1.269821E-3</c:v>
                </c:pt>
                <c:pt idx="9">
                  <c:v>5.4299999999999997E-4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2.52E-4</c:v>
                </c:pt>
                <c:pt idx="14">
                  <c:v>3.478652E-3</c:v>
                </c:pt>
                <c:pt idx="15">
                  <c:v>6.7615690000000003E-3</c:v>
                </c:pt>
                <c:pt idx="16">
                  <c:v>8.8716009999999998E-3</c:v>
                </c:pt>
                <c:pt idx="17">
                  <c:v>8.3091940000000006E-3</c:v>
                </c:pt>
                <c:pt idx="18">
                  <c:v>5.7858922999999996E-3</c:v>
                </c:pt>
                <c:pt idx="19">
                  <c:v>1.9746389999999998E-3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2.5871228000000001E-3</c:v>
                </c:pt>
                <c:pt idx="27">
                  <c:v>5.1196929999999998E-3</c:v>
                </c:pt>
                <c:pt idx="28">
                  <c:v>7.7163229999999998E-3</c:v>
                </c:pt>
                <c:pt idx="29">
                  <c:v>1.0513466000000001E-2</c:v>
                </c:pt>
                <c:pt idx="30">
                  <c:v>1.4291616E-2</c:v>
                </c:pt>
                <c:pt idx="31">
                  <c:v>1.9267375E-2</c:v>
                </c:pt>
                <c:pt idx="32">
                  <c:v>2.5184503E-2</c:v>
                </c:pt>
                <c:pt idx="33">
                  <c:v>3.2657261999999999E-2</c:v>
                </c:pt>
                <c:pt idx="34">
                  <c:v>4.0505826000000002E-2</c:v>
                </c:pt>
                <c:pt idx="35">
                  <c:v>4.7127402999999998E-2</c:v>
                </c:pt>
                <c:pt idx="36">
                  <c:v>5.0177760000000002E-2</c:v>
                </c:pt>
                <c:pt idx="37">
                  <c:v>4.8110994999999997E-2</c:v>
                </c:pt>
                <c:pt idx="38">
                  <c:v>4.1855317000000003E-2</c:v>
                </c:pt>
                <c:pt idx="39">
                  <c:v>3.3263349999999997E-2</c:v>
                </c:pt>
                <c:pt idx="40">
                  <c:v>2.4273638E-2</c:v>
                </c:pt>
                <c:pt idx="41">
                  <c:v>1.7147256E-2</c:v>
                </c:pt>
                <c:pt idx="42">
                  <c:v>1.2803297E-2</c:v>
                </c:pt>
                <c:pt idx="43">
                  <c:v>1.1922755E-2</c:v>
                </c:pt>
                <c:pt idx="44">
                  <c:v>1.4197062999999999E-2</c:v>
                </c:pt>
                <c:pt idx="45">
                  <c:v>1.8191862999999999E-2</c:v>
                </c:pt>
                <c:pt idx="46">
                  <c:v>2.1895912999999999E-2</c:v>
                </c:pt>
                <c:pt idx="47">
                  <c:v>2.4009366000000001E-2</c:v>
                </c:pt>
                <c:pt idx="48">
                  <c:v>2.4833594000000001E-2</c:v>
                </c:pt>
                <c:pt idx="49">
                  <c:v>2.5032354999999999E-2</c:v>
                </c:pt>
                <c:pt idx="50">
                  <c:v>2.5628489000000001E-2</c:v>
                </c:pt>
                <c:pt idx="51">
                  <c:v>2.7681669999999998E-2</c:v>
                </c:pt>
                <c:pt idx="52">
                  <c:v>3.1457390000000002E-2</c:v>
                </c:pt>
                <c:pt idx="53">
                  <c:v>3.5569508E-2</c:v>
                </c:pt>
                <c:pt idx="54">
                  <c:v>3.8502137999999998E-2</c:v>
                </c:pt>
                <c:pt idx="55">
                  <c:v>3.9826315000000001E-2</c:v>
                </c:pt>
                <c:pt idx="56">
                  <c:v>4.0354847999999999E-2</c:v>
                </c:pt>
                <c:pt idx="57">
                  <c:v>4.0960315999999997E-2</c:v>
                </c:pt>
                <c:pt idx="58">
                  <c:v>4.1796594999999999E-2</c:v>
                </c:pt>
                <c:pt idx="59">
                  <c:v>4.2841209999999998E-2</c:v>
                </c:pt>
                <c:pt idx="60">
                  <c:v>4.3187099999999999E-2</c:v>
                </c:pt>
                <c:pt idx="61">
                  <c:v>4.3555982E-2</c:v>
                </c:pt>
                <c:pt idx="62">
                  <c:v>4.3561704E-2</c:v>
                </c:pt>
                <c:pt idx="63">
                  <c:v>4.2660784E-2</c:v>
                </c:pt>
                <c:pt idx="64">
                  <c:v>4.0189266000000001E-2</c:v>
                </c:pt>
                <c:pt idx="65">
                  <c:v>3.7594963000000002E-2</c:v>
                </c:pt>
                <c:pt idx="66">
                  <c:v>3.7396982000000002E-2</c:v>
                </c:pt>
                <c:pt idx="67">
                  <c:v>4.0527593000000001E-2</c:v>
                </c:pt>
                <c:pt idx="68">
                  <c:v>4.4566950000000001E-2</c:v>
                </c:pt>
                <c:pt idx="69">
                  <c:v>4.5080162999999999E-2</c:v>
                </c:pt>
                <c:pt idx="70">
                  <c:v>4.0366805999999998E-2</c:v>
                </c:pt>
                <c:pt idx="71">
                  <c:v>3.2862738000000002E-2</c:v>
                </c:pt>
                <c:pt idx="72">
                  <c:v>2.6594145E-2</c:v>
                </c:pt>
                <c:pt idx="73">
                  <c:v>2.33469E-2</c:v>
                </c:pt>
                <c:pt idx="74">
                  <c:v>2.2352799999999999E-2</c:v>
                </c:pt>
                <c:pt idx="75">
                  <c:v>2.1180333999999999E-2</c:v>
                </c:pt>
                <c:pt idx="76">
                  <c:v>1.8794478999999999E-2</c:v>
                </c:pt>
                <c:pt idx="77">
                  <c:v>1.5901068000000001E-2</c:v>
                </c:pt>
                <c:pt idx="78">
                  <c:v>1.4636537999999999E-2</c:v>
                </c:pt>
                <c:pt idx="79">
                  <c:v>1.5857199999999998E-2</c:v>
                </c:pt>
                <c:pt idx="80">
                  <c:v>1.7834165999999999E-2</c:v>
                </c:pt>
                <c:pt idx="81">
                  <c:v>1.7858935999999999E-2</c:v>
                </c:pt>
                <c:pt idx="82">
                  <c:v>1.4272653E-2</c:v>
                </c:pt>
                <c:pt idx="83">
                  <c:v>8.0826049999999997E-3</c:v>
                </c:pt>
                <c:pt idx="84">
                  <c:v>1.6497753999999999E-3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1.2431866000000001E-3</c:v>
                </c:pt>
                <c:pt idx="90">
                  <c:v>2.6721917000000002E-3</c:v>
                </c:pt>
                <c:pt idx="91">
                  <c:v>4.6947839999999996E-3</c:v>
                </c:pt>
                <c:pt idx="92">
                  <c:v>6.6588289999999998E-3</c:v>
                </c:pt>
                <c:pt idx="93">
                  <c:v>8.4858009999999994E-3</c:v>
                </c:pt>
                <c:pt idx="94">
                  <c:v>1.0122647E-2</c:v>
                </c:pt>
                <c:pt idx="95">
                  <c:v>1.0520655E-2</c:v>
                </c:pt>
                <c:pt idx="96">
                  <c:v>1.1320650999999999E-2</c:v>
                </c:pt>
                <c:pt idx="97">
                  <c:v>1.2037466E-2</c:v>
                </c:pt>
                <c:pt idx="98">
                  <c:v>1.2285997E-2</c:v>
                </c:pt>
                <c:pt idx="99">
                  <c:v>1.2045567E-2</c:v>
                </c:pt>
                <c:pt idx="100">
                  <c:v>1.17771365E-2</c:v>
                </c:pt>
                <c:pt idx="101">
                  <c:v>1.0971152E-2</c:v>
                </c:pt>
                <c:pt idx="102">
                  <c:v>1.0291214999999999E-2</c:v>
                </c:pt>
                <c:pt idx="103">
                  <c:v>1.0236046E-2</c:v>
                </c:pt>
                <c:pt idx="104">
                  <c:v>9.9072880000000002E-3</c:v>
                </c:pt>
                <c:pt idx="105">
                  <c:v>9.2904335000000005E-3</c:v>
                </c:pt>
                <c:pt idx="106">
                  <c:v>8.2921230000000002E-3</c:v>
                </c:pt>
                <c:pt idx="107">
                  <c:v>7.0464834999999998E-3</c:v>
                </c:pt>
                <c:pt idx="108">
                  <c:v>5.0431737000000004E-3</c:v>
                </c:pt>
                <c:pt idx="109">
                  <c:v>2.4664549000000002E-3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CF37-4F1E-A33F-5104B2CABB7A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[5]Sheet1!$D$428:$DT$428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4.4900000000000002E-4</c:v>
                </c:pt>
                <c:pt idx="4">
                  <c:v>1.2877521999999999E-3</c:v>
                </c:pt>
                <c:pt idx="5">
                  <c:v>1.2143574E-3</c:v>
                </c:pt>
                <c:pt idx="6">
                  <c:v>9.7400000000000004E-4</c:v>
                </c:pt>
                <c:pt idx="7">
                  <c:v>1.505174E-3</c:v>
                </c:pt>
                <c:pt idx="8">
                  <c:v>1.8673954999999999E-3</c:v>
                </c:pt>
                <c:pt idx="9">
                  <c:v>1.3829198000000001E-3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3.19E-4</c:v>
                </c:pt>
                <c:pt idx="14">
                  <c:v>3.3393823999999998E-3</c:v>
                </c:pt>
                <c:pt idx="15">
                  <c:v>6.3644369999999997E-3</c:v>
                </c:pt>
                <c:pt idx="16">
                  <c:v>8.2021560000000004E-3</c:v>
                </c:pt>
                <c:pt idx="17">
                  <c:v>7.5142556000000003E-3</c:v>
                </c:pt>
                <c:pt idx="18">
                  <c:v>5.0985520000000001E-3</c:v>
                </c:pt>
                <c:pt idx="19">
                  <c:v>1.5822153E-3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2.5654215999999998E-3</c:v>
                </c:pt>
                <c:pt idx="27">
                  <c:v>5.1544620000000003E-3</c:v>
                </c:pt>
                <c:pt idx="28">
                  <c:v>7.8593399999999994E-3</c:v>
                </c:pt>
                <c:pt idx="29">
                  <c:v>1.0644598E-2</c:v>
                </c:pt>
                <c:pt idx="30">
                  <c:v>1.4374456000000001E-2</c:v>
                </c:pt>
                <c:pt idx="31">
                  <c:v>1.9339104999999999E-2</c:v>
                </c:pt>
                <c:pt idx="32">
                  <c:v>2.5333377000000001E-2</c:v>
                </c:pt>
                <c:pt idx="33">
                  <c:v>3.2865869999999998E-2</c:v>
                </c:pt>
                <c:pt idx="34">
                  <c:v>4.0700935000000001E-2</c:v>
                </c:pt>
                <c:pt idx="35">
                  <c:v>4.7281709999999998E-2</c:v>
                </c:pt>
                <c:pt idx="36">
                  <c:v>5.0292198000000003E-2</c:v>
                </c:pt>
                <c:pt idx="37">
                  <c:v>4.8278894000000003E-2</c:v>
                </c:pt>
                <c:pt idx="38">
                  <c:v>4.2027927999999999E-2</c:v>
                </c:pt>
                <c:pt idx="39">
                  <c:v>3.3478784999999997E-2</c:v>
                </c:pt>
                <c:pt idx="40">
                  <c:v>2.4576453000000002E-2</c:v>
                </c:pt>
                <c:pt idx="41">
                  <c:v>1.7552877000000001E-2</c:v>
                </c:pt>
                <c:pt idx="42">
                  <c:v>1.31796645E-2</c:v>
                </c:pt>
                <c:pt idx="43">
                  <c:v>1.2046543E-2</c:v>
                </c:pt>
                <c:pt idx="44">
                  <c:v>1.3967185E-2</c:v>
                </c:pt>
                <c:pt idx="45">
                  <c:v>1.7709069000000001E-2</c:v>
                </c:pt>
                <c:pt idx="46">
                  <c:v>2.1428585E-2</c:v>
                </c:pt>
                <c:pt idx="47">
                  <c:v>2.3705687E-2</c:v>
                </c:pt>
                <c:pt idx="48">
                  <c:v>2.4661791999999998E-2</c:v>
                </c:pt>
                <c:pt idx="49">
                  <c:v>2.4951399999999999E-2</c:v>
                </c:pt>
                <c:pt idx="50">
                  <c:v>2.5681308E-2</c:v>
                </c:pt>
                <c:pt idx="51">
                  <c:v>2.7938281999999998E-2</c:v>
                </c:pt>
                <c:pt idx="52">
                  <c:v>3.1905404999999998E-2</c:v>
                </c:pt>
                <c:pt idx="53">
                  <c:v>3.6047521999999999E-2</c:v>
                </c:pt>
                <c:pt idx="54">
                  <c:v>3.8875936999999999E-2</c:v>
                </c:pt>
                <c:pt idx="55">
                  <c:v>4.0126238000000002E-2</c:v>
                </c:pt>
                <c:pt idx="56">
                  <c:v>4.0721238E-2</c:v>
                </c:pt>
                <c:pt idx="57">
                  <c:v>4.1467663000000002E-2</c:v>
                </c:pt>
                <c:pt idx="58">
                  <c:v>4.2323157E-2</c:v>
                </c:pt>
                <c:pt idx="59">
                  <c:v>4.3184309999999997E-2</c:v>
                </c:pt>
                <c:pt idx="60">
                  <c:v>4.3199725000000001E-2</c:v>
                </c:pt>
                <c:pt idx="61">
                  <c:v>4.3371092999999999E-2</c:v>
                </c:pt>
                <c:pt idx="62">
                  <c:v>4.3486129999999998E-2</c:v>
                </c:pt>
                <c:pt idx="63">
                  <c:v>4.2975444000000002E-2</c:v>
                </c:pt>
                <c:pt idx="64">
                  <c:v>4.0887363000000003E-2</c:v>
                </c:pt>
                <c:pt idx="65">
                  <c:v>3.8417845999999999E-2</c:v>
                </c:pt>
                <c:pt idx="66">
                  <c:v>3.8008067999999999E-2</c:v>
                </c:pt>
                <c:pt idx="67">
                  <c:v>4.0722950000000001E-2</c:v>
                </c:pt>
                <c:pt idx="68">
                  <c:v>4.4299907999999999E-2</c:v>
                </c:pt>
                <c:pt idx="69">
                  <c:v>4.443188E-2</c:v>
                </c:pt>
                <c:pt idx="70">
                  <c:v>3.9540824000000002E-2</c:v>
                </c:pt>
                <c:pt idx="71">
                  <c:v>3.2170183999999998E-2</c:v>
                </c:pt>
                <c:pt idx="72">
                  <c:v>2.6332675E-2</c:v>
                </c:pt>
                <c:pt idx="73">
                  <c:v>2.3672447999999999E-2</c:v>
                </c:pt>
                <c:pt idx="74">
                  <c:v>2.3184784E-2</c:v>
                </c:pt>
                <c:pt idx="75">
                  <c:v>2.2283152000000001E-2</c:v>
                </c:pt>
                <c:pt idx="76">
                  <c:v>1.9881088000000002E-2</c:v>
                </c:pt>
                <c:pt idx="77">
                  <c:v>1.6715106E-2</c:v>
                </c:pt>
                <c:pt idx="78">
                  <c:v>1.4970503E-2</c:v>
                </c:pt>
                <c:pt idx="79">
                  <c:v>1.5634576000000001E-2</c:v>
                </c:pt>
                <c:pt idx="80">
                  <c:v>1.7148249000000001E-2</c:v>
                </c:pt>
                <c:pt idx="81">
                  <c:v>1.6916202000000002E-2</c:v>
                </c:pt>
                <c:pt idx="82">
                  <c:v>1.3283312E-2</c:v>
                </c:pt>
                <c:pt idx="83">
                  <c:v>7.1746429999999996E-3</c:v>
                </c:pt>
                <c:pt idx="84">
                  <c:v>8.7699999999999996E-4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3.2200000000000002E-4</c:v>
                </c:pt>
                <c:pt idx="89">
                  <c:v>2.3206085999999998E-3</c:v>
                </c:pt>
                <c:pt idx="90">
                  <c:v>4.0707597999999996E-3</c:v>
                </c:pt>
                <c:pt idx="91">
                  <c:v>6.1182290000000002E-3</c:v>
                </c:pt>
                <c:pt idx="92">
                  <c:v>7.7912900000000002E-3</c:v>
                </c:pt>
                <c:pt idx="93">
                  <c:v>9.1874139999999997E-3</c:v>
                </c:pt>
                <c:pt idx="94">
                  <c:v>1.0350556E-2</c:v>
                </c:pt>
                <c:pt idx="95">
                  <c:v>1.0361194000000001E-2</c:v>
                </c:pt>
                <c:pt idx="96">
                  <c:v>1.0888228999999999E-2</c:v>
                </c:pt>
                <c:pt idx="97">
                  <c:v>1.1481383E-2</c:v>
                </c:pt>
                <c:pt idx="98">
                  <c:v>1.1730918E-2</c:v>
                </c:pt>
                <c:pt idx="99">
                  <c:v>1.156941E-2</c:v>
                </c:pt>
                <c:pt idx="100">
                  <c:v>1.1413393000000001E-2</c:v>
                </c:pt>
                <c:pt idx="101">
                  <c:v>1.0744349E-2</c:v>
                </c:pt>
                <c:pt idx="102">
                  <c:v>1.0163429999999999E-2</c:v>
                </c:pt>
                <c:pt idx="103">
                  <c:v>1.0157071E-2</c:v>
                </c:pt>
                <c:pt idx="104">
                  <c:v>9.8590650000000002E-3</c:v>
                </c:pt>
                <c:pt idx="105">
                  <c:v>9.2635319999999997E-3</c:v>
                </c:pt>
                <c:pt idx="106">
                  <c:v>8.2762770000000003E-3</c:v>
                </c:pt>
                <c:pt idx="107">
                  <c:v>7.0339403999999999E-3</c:v>
                </c:pt>
                <c:pt idx="108">
                  <c:v>5.035851E-3</c:v>
                </c:pt>
                <c:pt idx="109">
                  <c:v>2.4700785999999999E-3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CF37-4F1E-A33F-5104B2CABB7A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[5]Sheet1!$D$429:$DT$429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7.76E-4</c:v>
                </c:pt>
                <c:pt idx="4">
                  <c:v>1.8522844E-3</c:v>
                </c:pt>
                <c:pt idx="5">
                  <c:v>1.8731685000000001E-3</c:v>
                </c:pt>
                <c:pt idx="6">
                  <c:v>1.5515430000000001E-3</c:v>
                </c:pt>
                <c:pt idx="7">
                  <c:v>1.7882321999999999E-3</c:v>
                </c:pt>
                <c:pt idx="8">
                  <c:v>1.8246591E-3</c:v>
                </c:pt>
                <c:pt idx="9">
                  <c:v>1.1346732E-3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3.2058659999999999E-3</c:v>
                </c:pt>
                <c:pt idx="15">
                  <c:v>6.5779819999999996E-3</c:v>
                </c:pt>
                <c:pt idx="16">
                  <c:v>8.6681550000000003E-3</c:v>
                </c:pt>
                <c:pt idx="17">
                  <c:v>8.0500169999999996E-3</c:v>
                </c:pt>
                <c:pt idx="18">
                  <c:v>5.6399405000000001E-3</c:v>
                </c:pt>
                <c:pt idx="19">
                  <c:v>2.1394411999999998E-3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1.9806123000000002E-3</c:v>
                </c:pt>
                <c:pt idx="27">
                  <c:v>4.8199890000000002E-3</c:v>
                </c:pt>
                <c:pt idx="28">
                  <c:v>7.7603593999999998E-3</c:v>
                </c:pt>
                <c:pt idx="29">
                  <c:v>1.09029E-2</c:v>
                </c:pt>
                <c:pt idx="30">
                  <c:v>1.505196E-2</c:v>
                </c:pt>
                <c:pt idx="31">
                  <c:v>2.0272398000000001E-2</c:v>
                </c:pt>
                <c:pt idx="32">
                  <c:v>2.6179899E-2</c:v>
                </c:pt>
                <c:pt idx="33">
                  <c:v>3.3427235E-2</c:v>
                </c:pt>
                <c:pt idx="34">
                  <c:v>4.1031267000000003E-2</c:v>
                </c:pt>
                <c:pt idx="35">
                  <c:v>4.7617609999999998E-2</c:v>
                </c:pt>
                <c:pt idx="36">
                  <c:v>5.0804910000000002E-2</c:v>
                </c:pt>
                <c:pt idx="37">
                  <c:v>4.8814133000000003E-2</c:v>
                </c:pt>
                <c:pt idx="38">
                  <c:v>4.2346889999999998E-2</c:v>
                </c:pt>
                <c:pt idx="39">
                  <c:v>3.3427020000000002E-2</c:v>
                </c:pt>
                <c:pt idx="40">
                  <c:v>2.4199016E-2</c:v>
                </c:pt>
                <c:pt idx="41">
                  <c:v>1.7041270000000001E-2</c:v>
                </c:pt>
                <c:pt idx="42">
                  <c:v>1.2720323E-2</c:v>
                </c:pt>
                <c:pt idx="43">
                  <c:v>1.1823887E-2</c:v>
                </c:pt>
                <c:pt idx="44">
                  <c:v>1.4060744999999999E-2</c:v>
                </c:pt>
                <c:pt idx="45">
                  <c:v>1.8139841E-2</c:v>
                </c:pt>
                <c:pt idx="46">
                  <c:v>2.2040473000000001E-2</c:v>
                </c:pt>
                <c:pt idx="47">
                  <c:v>2.4332084E-2</c:v>
                </c:pt>
                <c:pt idx="48">
                  <c:v>2.5246246E-2</c:v>
                </c:pt>
                <c:pt idx="49">
                  <c:v>2.5465857000000001E-2</c:v>
                </c:pt>
                <c:pt idx="50">
                  <c:v>2.6060900000000001E-2</c:v>
                </c:pt>
                <c:pt idx="51">
                  <c:v>2.8134082000000001E-2</c:v>
                </c:pt>
                <c:pt idx="52">
                  <c:v>3.1987910000000001E-2</c:v>
                </c:pt>
                <c:pt idx="53">
                  <c:v>3.6234386E-2</c:v>
                </c:pt>
                <c:pt idx="54">
                  <c:v>3.9348908000000002E-2</c:v>
                </c:pt>
                <c:pt idx="55">
                  <c:v>4.0795832999999997E-2</c:v>
                </c:pt>
                <c:pt idx="56">
                  <c:v>4.1247680000000002E-2</c:v>
                </c:pt>
                <c:pt idx="57">
                  <c:v>4.1547235000000002E-2</c:v>
                </c:pt>
                <c:pt idx="58">
                  <c:v>4.2030539999999998E-2</c:v>
                </c:pt>
                <c:pt idx="59">
                  <c:v>4.2818509999999997E-2</c:v>
                </c:pt>
                <c:pt idx="60">
                  <c:v>4.3057541999999997E-2</c:v>
                </c:pt>
                <c:pt idx="61">
                  <c:v>4.3434773000000003E-2</c:v>
                </c:pt>
                <c:pt idx="62">
                  <c:v>4.3568045E-2</c:v>
                </c:pt>
                <c:pt idx="63">
                  <c:v>4.2921910000000001E-2</c:v>
                </c:pt>
                <c:pt idx="64">
                  <c:v>4.0732144999999997E-2</c:v>
                </c:pt>
                <c:pt idx="65">
                  <c:v>3.8300609999999999E-2</c:v>
                </c:pt>
                <c:pt idx="66">
                  <c:v>3.8043250000000001E-2</c:v>
                </c:pt>
                <c:pt idx="67">
                  <c:v>4.0987863999999999E-2</c:v>
                </c:pt>
                <c:pt idx="68">
                  <c:v>4.4867629999999999E-2</c:v>
                </c:pt>
                <c:pt idx="69">
                  <c:v>4.5294481999999997E-2</c:v>
                </c:pt>
                <c:pt idx="70">
                  <c:v>4.0519720000000002E-2</c:v>
                </c:pt>
                <c:pt idx="71">
                  <c:v>3.2892637000000002E-2</c:v>
                </c:pt>
                <c:pt idx="72">
                  <c:v>2.6410550000000001E-2</c:v>
                </c:pt>
                <c:pt idx="73">
                  <c:v>2.3018009999999998E-2</c:v>
                </c:pt>
                <c:pt idx="74">
                  <c:v>2.2190430000000001E-2</c:v>
                </c:pt>
                <c:pt idx="75">
                  <c:v>2.1586780999999999E-2</c:v>
                </c:pt>
                <c:pt idx="76">
                  <c:v>1.9860679999999999E-2</c:v>
                </c:pt>
                <c:pt idx="77">
                  <c:v>1.7193768000000002E-2</c:v>
                </c:pt>
                <c:pt idx="78">
                  <c:v>1.5462207E-2</c:v>
                </c:pt>
                <c:pt idx="79">
                  <c:v>1.5764963E-2</c:v>
                </c:pt>
                <c:pt idx="80">
                  <c:v>1.6880461999999999E-2</c:v>
                </c:pt>
                <c:pt idx="81">
                  <c:v>1.6501467999999998E-2</c:v>
                </c:pt>
                <c:pt idx="82">
                  <c:v>1.3034804000000001E-2</c:v>
                </c:pt>
                <c:pt idx="83">
                  <c:v>7.3076486999999997E-3</c:v>
                </c:pt>
                <c:pt idx="84">
                  <c:v>1.4048559000000001E-3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2.6899999999999998E-4</c:v>
                </c:pt>
                <c:pt idx="89">
                  <c:v>1.7189855000000001E-3</c:v>
                </c:pt>
                <c:pt idx="90">
                  <c:v>3.1352462E-3</c:v>
                </c:pt>
                <c:pt idx="91">
                  <c:v>5.1666000000000004E-3</c:v>
                </c:pt>
                <c:pt idx="92">
                  <c:v>7.2117164000000001E-3</c:v>
                </c:pt>
                <c:pt idx="93">
                  <c:v>9.1114879999999992E-3</c:v>
                </c:pt>
                <c:pt idx="94">
                  <c:v>1.0801646E-2</c:v>
                </c:pt>
                <c:pt idx="95">
                  <c:v>1.1174702E-2</c:v>
                </c:pt>
                <c:pt idx="96">
                  <c:v>1.1874173E-2</c:v>
                </c:pt>
                <c:pt idx="97">
                  <c:v>1.2407951E-2</c:v>
                </c:pt>
                <c:pt idx="98">
                  <c:v>1.2417732000000001E-2</c:v>
                </c:pt>
                <c:pt idx="99">
                  <c:v>1.1932339E-2</c:v>
                </c:pt>
                <c:pt idx="100">
                  <c:v>1.1454242E-2</c:v>
                </c:pt>
                <c:pt idx="101">
                  <c:v>1.0463001E-2</c:v>
                </c:pt>
                <c:pt idx="102">
                  <c:v>9.6587619999999996E-3</c:v>
                </c:pt>
                <c:pt idx="103">
                  <c:v>9.5394720000000002E-3</c:v>
                </c:pt>
                <c:pt idx="104">
                  <c:v>9.1922810000000001E-3</c:v>
                </c:pt>
                <c:pt idx="105">
                  <c:v>8.5929590000000007E-3</c:v>
                </c:pt>
                <c:pt idx="106">
                  <c:v>7.6370209999999999E-3</c:v>
                </c:pt>
                <c:pt idx="107">
                  <c:v>6.4733884999999998E-3</c:v>
                </c:pt>
                <c:pt idx="108">
                  <c:v>4.5258347000000001E-3</c:v>
                </c:pt>
                <c:pt idx="109">
                  <c:v>1.9987666000000001E-3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CF37-4F1E-A33F-5104B2CABB7A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[5]Sheet1!$D$430:$DT$430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7.9199999999999995E-4</c:v>
                </c:pt>
                <c:pt idx="4">
                  <c:v>1.4653277E-3</c:v>
                </c:pt>
                <c:pt idx="5">
                  <c:v>1.1364019999999999E-3</c:v>
                </c:pt>
                <c:pt idx="6">
                  <c:v>7.8600000000000002E-4</c:v>
                </c:pt>
                <c:pt idx="7">
                  <c:v>1.2446363E-3</c:v>
                </c:pt>
                <c:pt idx="8">
                  <c:v>1.5886837E-3</c:v>
                </c:pt>
                <c:pt idx="9">
                  <c:v>1.1130917000000001E-3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2.5061965000000002E-3</c:v>
                </c:pt>
                <c:pt idx="15">
                  <c:v>5.6653959999999996E-3</c:v>
                </c:pt>
                <c:pt idx="16">
                  <c:v>7.9103469999999999E-3</c:v>
                </c:pt>
                <c:pt idx="17">
                  <c:v>7.7044293000000002E-3</c:v>
                </c:pt>
                <c:pt idx="18">
                  <c:v>5.4717209999999997E-3</c:v>
                </c:pt>
                <c:pt idx="19">
                  <c:v>1.9774620000000001E-3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1.7498989E-3</c:v>
                </c:pt>
                <c:pt idx="27">
                  <c:v>4.7245244E-3</c:v>
                </c:pt>
                <c:pt idx="28">
                  <c:v>7.827512E-3</c:v>
                </c:pt>
                <c:pt idx="29">
                  <c:v>1.1028503E-2</c:v>
                </c:pt>
                <c:pt idx="30">
                  <c:v>1.5121575E-2</c:v>
                </c:pt>
                <c:pt idx="31">
                  <c:v>2.0305887000000002E-2</c:v>
                </c:pt>
                <c:pt idx="32">
                  <c:v>2.6312858000000001E-2</c:v>
                </c:pt>
                <c:pt idx="33">
                  <c:v>3.3642426000000003E-2</c:v>
                </c:pt>
                <c:pt idx="34">
                  <c:v>4.1203357000000003E-2</c:v>
                </c:pt>
                <c:pt idx="35">
                  <c:v>4.7543094000000001E-2</c:v>
                </c:pt>
                <c:pt idx="36">
                  <c:v>5.0374716999999999E-2</c:v>
                </c:pt>
                <c:pt idx="37">
                  <c:v>4.8136129999999999E-2</c:v>
                </c:pt>
                <c:pt idx="38">
                  <c:v>4.1666288000000003E-2</c:v>
                </c:pt>
                <c:pt idx="39">
                  <c:v>3.3058102999999998E-2</c:v>
                </c:pt>
                <c:pt idx="40">
                  <c:v>2.4288260999999998E-2</c:v>
                </c:pt>
                <c:pt idx="41">
                  <c:v>1.764425E-2</c:v>
                </c:pt>
                <c:pt idx="42">
                  <c:v>1.3653703E-2</c:v>
                </c:pt>
                <c:pt idx="43">
                  <c:v>1.2818950000000001E-2</c:v>
                </c:pt>
                <c:pt idx="44">
                  <c:v>1.49531495E-2</c:v>
                </c:pt>
                <c:pt idx="45">
                  <c:v>1.8822450000000001E-2</c:v>
                </c:pt>
                <c:pt idx="46">
                  <c:v>2.2496017E-2</c:v>
                </c:pt>
                <c:pt idx="47">
                  <c:v>2.4594080000000001E-2</c:v>
                </c:pt>
                <c:pt idx="48">
                  <c:v>2.5297360000000001E-2</c:v>
                </c:pt>
                <c:pt idx="49">
                  <c:v>2.5388299999999999E-2</c:v>
                </c:pt>
                <c:pt idx="50">
                  <c:v>2.6011458000000001E-2</c:v>
                </c:pt>
                <c:pt idx="51">
                  <c:v>2.8193429999999998E-2</c:v>
                </c:pt>
                <c:pt idx="52">
                  <c:v>3.2087600000000001E-2</c:v>
                </c:pt>
                <c:pt idx="53">
                  <c:v>3.6167767000000003E-2</c:v>
                </c:pt>
                <c:pt idx="54">
                  <c:v>3.8965920000000001E-2</c:v>
                </c:pt>
                <c:pt idx="55">
                  <c:v>4.0122587000000001E-2</c:v>
                </c:pt>
                <c:pt idx="56">
                  <c:v>4.0499090000000001E-2</c:v>
                </c:pt>
                <c:pt idx="57">
                  <c:v>4.0934637000000003E-2</c:v>
                </c:pt>
                <c:pt idx="58">
                  <c:v>4.1675083000000002E-2</c:v>
                </c:pt>
                <c:pt idx="59">
                  <c:v>4.2719737000000001E-2</c:v>
                </c:pt>
                <c:pt idx="60">
                  <c:v>4.3192722000000003E-2</c:v>
                </c:pt>
                <c:pt idx="61">
                  <c:v>4.3658893999999997E-2</c:v>
                </c:pt>
                <c:pt idx="62">
                  <c:v>4.3653249999999998E-2</c:v>
                </c:pt>
                <c:pt idx="63">
                  <c:v>4.2652633000000002E-2</c:v>
                </c:pt>
                <c:pt idx="64">
                  <c:v>4.0153474000000001E-2</c:v>
                </c:pt>
                <c:pt idx="65">
                  <c:v>3.7752893000000003E-2</c:v>
                </c:pt>
                <c:pt idx="66">
                  <c:v>3.7886365999999998E-2</c:v>
                </c:pt>
                <c:pt idx="67">
                  <c:v>4.1156627000000001E-2</c:v>
                </c:pt>
                <c:pt idx="68">
                  <c:v>4.4875150000000003E-2</c:v>
                </c:pt>
                <c:pt idx="69">
                  <c:v>4.4685862999999999E-2</c:v>
                </c:pt>
                <c:pt idx="70">
                  <c:v>3.9398453999999999E-2</c:v>
                </c:pt>
                <c:pt idx="71">
                  <c:v>3.1949980000000003E-2</c:v>
                </c:pt>
                <c:pt idx="72">
                  <c:v>2.6360702E-2</c:v>
                </c:pt>
                <c:pt idx="73">
                  <c:v>2.3963060000000001E-2</c:v>
                </c:pt>
                <c:pt idx="74">
                  <c:v>2.3498486999999998E-2</c:v>
                </c:pt>
                <c:pt idx="75">
                  <c:v>2.2366153E-2</c:v>
                </c:pt>
                <c:pt idx="76">
                  <c:v>1.9667840999999998E-2</c:v>
                </c:pt>
                <c:pt idx="77">
                  <c:v>1.6296196999999998E-2</c:v>
                </c:pt>
                <c:pt idx="78">
                  <c:v>1.4504906E-2</c:v>
                </c:pt>
                <c:pt idx="79">
                  <c:v>1.5259699E-2</c:v>
                </c:pt>
                <c:pt idx="80">
                  <c:v>1.6935716999999999E-2</c:v>
                </c:pt>
                <c:pt idx="81">
                  <c:v>1.6914862999999999E-2</c:v>
                </c:pt>
                <c:pt idx="82">
                  <c:v>1.3547675E-2</c:v>
                </c:pt>
                <c:pt idx="83">
                  <c:v>7.766706E-3</c:v>
                </c:pt>
                <c:pt idx="84">
                  <c:v>1.7699233E-3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3.96E-5</c:v>
                </c:pt>
                <c:pt idx="89">
                  <c:v>1.4736953E-3</c:v>
                </c:pt>
                <c:pt idx="90">
                  <c:v>2.9389549E-3</c:v>
                </c:pt>
                <c:pt idx="91">
                  <c:v>4.9579563E-3</c:v>
                </c:pt>
                <c:pt idx="92">
                  <c:v>6.9325686999999999E-3</c:v>
                </c:pt>
                <c:pt idx="93">
                  <c:v>8.7821559999999993E-3</c:v>
                </c:pt>
                <c:pt idx="94">
                  <c:v>1.0497835E-2</c:v>
                </c:pt>
                <c:pt idx="95">
                  <c:v>1.0976625E-2</c:v>
                </c:pt>
                <c:pt idx="96">
                  <c:v>1.1862642E-2</c:v>
                </c:pt>
                <c:pt idx="97">
                  <c:v>1.2602151000000001E-2</c:v>
                </c:pt>
                <c:pt idx="98">
                  <c:v>1.2788414999999999E-2</c:v>
                </c:pt>
                <c:pt idx="99">
                  <c:v>1.2401644E-2</c:v>
                </c:pt>
                <c:pt idx="100">
                  <c:v>1.192698E-2</c:v>
                </c:pt>
                <c:pt idx="101">
                  <c:v>1.1039245E-2</c:v>
                </c:pt>
                <c:pt idx="102">
                  <c:v>1.0094041999999999E-2</c:v>
                </c:pt>
                <c:pt idx="103">
                  <c:v>9.8100270000000007E-3</c:v>
                </c:pt>
                <c:pt idx="104">
                  <c:v>9.295513E-3</c:v>
                </c:pt>
                <c:pt idx="105">
                  <c:v>8.5460959999999996E-3</c:v>
                </c:pt>
                <c:pt idx="106">
                  <c:v>7.4631515999999997E-3</c:v>
                </c:pt>
                <c:pt idx="107">
                  <c:v>6.1993672999999996E-3</c:v>
                </c:pt>
                <c:pt idx="108">
                  <c:v>4.1913986E-3</c:v>
                </c:pt>
                <c:pt idx="109">
                  <c:v>1.6397613999999999E-3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CF37-4F1E-A33F-5104B2CABB7A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[5]Sheet1!$D$431:$DT$431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8.7799999999999998E-4</c:v>
                </c:pt>
                <c:pt idx="4">
                  <c:v>1.2144377999999999E-3</c:v>
                </c:pt>
                <c:pt idx="5">
                  <c:v>6.2500000000000001E-4</c:v>
                </c:pt>
                <c:pt idx="6">
                  <c:v>1.94E-4</c:v>
                </c:pt>
                <c:pt idx="7">
                  <c:v>7.8399999999999997E-4</c:v>
                </c:pt>
                <c:pt idx="8">
                  <c:v>1.3712927000000001E-3</c:v>
                </c:pt>
                <c:pt idx="9">
                  <c:v>1.1509146E-3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2.8446442E-3</c:v>
                </c:pt>
                <c:pt idx="15">
                  <c:v>5.973796E-3</c:v>
                </c:pt>
                <c:pt idx="16">
                  <c:v>8.057781E-3</c:v>
                </c:pt>
                <c:pt idx="17">
                  <c:v>7.6205776999999997E-3</c:v>
                </c:pt>
                <c:pt idx="18">
                  <c:v>5.4043880000000004E-3</c:v>
                </c:pt>
                <c:pt idx="19">
                  <c:v>2.0650043000000002E-3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1.7730932E-3</c:v>
                </c:pt>
                <c:pt idx="27">
                  <c:v>4.5603896E-3</c:v>
                </c:pt>
                <c:pt idx="28">
                  <c:v>7.4801030000000001E-3</c:v>
                </c:pt>
                <c:pt idx="29">
                  <c:v>1.0663506E-2</c:v>
                </c:pt>
                <c:pt idx="30">
                  <c:v>1.4868476E-2</c:v>
                </c:pt>
                <c:pt idx="31">
                  <c:v>2.0212747E-2</c:v>
                </c:pt>
                <c:pt idx="32">
                  <c:v>2.6358316E-2</c:v>
                </c:pt>
                <c:pt idx="33">
                  <c:v>3.3822722999999999E-2</c:v>
                </c:pt>
                <c:pt idx="34">
                  <c:v>4.1419974999999998E-2</c:v>
                </c:pt>
                <c:pt idx="35">
                  <c:v>4.7714774000000001E-2</c:v>
                </c:pt>
                <c:pt idx="36">
                  <c:v>5.0515734E-2</c:v>
                </c:pt>
                <c:pt idx="37">
                  <c:v>4.8334844000000002E-2</c:v>
                </c:pt>
                <c:pt idx="38">
                  <c:v>4.1983960000000001E-2</c:v>
                </c:pt>
                <c:pt idx="39">
                  <c:v>3.3372100000000002E-2</c:v>
                </c:pt>
                <c:pt idx="40">
                  <c:v>2.4364444999999998E-2</c:v>
                </c:pt>
                <c:pt idx="41">
                  <c:v>1.7401705999999999E-2</c:v>
                </c:pt>
                <c:pt idx="42">
                  <c:v>1.3162451E-2</c:v>
                </c:pt>
                <c:pt idx="43">
                  <c:v>1.2217409E-2</c:v>
                </c:pt>
                <c:pt idx="44">
                  <c:v>1.4335857E-2</c:v>
                </c:pt>
                <c:pt idx="45">
                  <c:v>1.8288268E-2</c:v>
                </c:pt>
                <c:pt idx="46">
                  <c:v>2.2075075999999999E-2</c:v>
                </c:pt>
                <c:pt idx="47">
                  <c:v>2.4233246E-2</c:v>
                </c:pt>
                <c:pt idx="48">
                  <c:v>2.4917636E-2</c:v>
                </c:pt>
                <c:pt idx="49">
                  <c:v>2.4922341000000001E-2</c:v>
                </c:pt>
                <c:pt idx="50">
                  <c:v>2.5520603999999999E-2</c:v>
                </c:pt>
                <c:pt idx="51">
                  <c:v>2.7794551000000001E-2</c:v>
                </c:pt>
                <c:pt idx="52">
                  <c:v>3.1874523000000002E-2</c:v>
                </c:pt>
                <c:pt idx="53">
                  <c:v>3.6206726000000002E-2</c:v>
                </c:pt>
                <c:pt idx="54">
                  <c:v>3.9258691999999998E-2</c:v>
                </c:pt>
                <c:pt idx="55">
                  <c:v>4.0581516999999998E-2</c:v>
                </c:pt>
                <c:pt idx="56">
                  <c:v>4.0926915000000001E-2</c:v>
                </c:pt>
                <c:pt idx="57">
                  <c:v>4.1195355000000003E-2</c:v>
                </c:pt>
                <c:pt idx="58">
                  <c:v>4.1733522000000002E-2</c:v>
                </c:pt>
                <c:pt idx="59">
                  <c:v>4.2645384000000001E-2</c:v>
                </c:pt>
                <c:pt idx="60">
                  <c:v>4.3050970000000001E-2</c:v>
                </c:pt>
                <c:pt idx="61">
                  <c:v>4.3536070000000003E-2</c:v>
                </c:pt>
                <c:pt idx="62">
                  <c:v>4.3695122000000003E-2</c:v>
                </c:pt>
                <c:pt idx="63">
                  <c:v>4.3056986999999998E-2</c:v>
                </c:pt>
                <c:pt idx="64">
                  <c:v>4.1015677E-2</c:v>
                </c:pt>
                <c:pt idx="65">
                  <c:v>3.8827783999999997E-2</c:v>
                </c:pt>
                <c:pt idx="66">
                  <c:v>3.8641017E-2</c:v>
                </c:pt>
                <c:pt idx="67">
                  <c:v>4.1203803999999997E-2</c:v>
                </c:pt>
                <c:pt idx="68">
                  <c:v>4.4319797000000001E-2</c:v>
                </c:pt>
                <c:pt idx="69">
                  <c:v>4.408567E-2</c:v>
                </c:pt>
                <c:pt idx="70">
                  <c:v>3.9190910000000002E-2</c:v>
                </c:pt>
                <c:pt idx="71">
                  <c:v>3.2030139999999999E-2</c:v>
                </c:pt>
                <c:pt idx="72">
                  <c:v>2.6237914000000001E-2</c:v>
                </c:pt>
                <c:pt idx="73">
                  <c:v>2.3350062000000001E-2</c:v>
                </c:pt>
                <c:pt idx="74">
                  <c:v>2.2634298000000001E-2</c:v>
                </c:pt>
                <c:pt idx="75">
                  <c:v>2.1842176000000001E-2</c:v>
                </c:pt>
                <c:pt idx="76">
                  <c:v>1.9854696000000002E-2</c:v>
                </c:pt>
                <c:pt idx="77">
                  <c:v>1.7102533999999999E-2</c:v>
                </c:pt>
                <c:pt idx="78">
                  <c:v>1.5450070999999999E-2</c:v>
                </c:pt>
                <c:pt idx="79">
                  <c:v>1.5888811999999999E-2</c:v>
                </c:pt>
                <c:pt idx="80">
                  <c:v>1.7115974999999999E-2</c:v>
                </c:pt>
                <c:pt idx="81">
                  <c:v>1.6845928999999999E-2</c:v>
                </c:pt>
                <c:pt idx="82">
                  <c:v>1.34644555E-2</c:v>
                </c:pt>
                <c:pt idx="83">
                  <c:v>7.6689749999999998E-3</c:v>
                </c:pt>
                <c:pt idx="84">
                  <c:v>1.4674474999999999E-3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1.4289578000000001E-3</c:v>
                </c:pt>
                <c:pt idx="90">
                  <c:v>3.1882208000000001E-3</c:v>
                </c:pt>
                <c:pt idx="91">
                  <c:v>5.3590640000000002E-3</c:v>
                </c:pt>
                <c:pt idx="92">
                  <c:v>7.2400746999999998E-3</c:v>
                </c:pt>
                <c:pt idx="93">
                  <c:v>8.9039830000000007E-3</c:v>
                </c:pt>
                <c:pt idx="94">
                  <c:v>1.0381622E-2</c:v>
                </c:pt>
                <c:pt idx="95">
                  <c:v>1.0657715999999999E-2</c:v>
                </c:pt>
                <c:pt idx="96">
                  <c:v>1.1415625E-2</c:v>
                </c:pt>
                <c:pt idx="97">
                  <c:v>1.2204118E-2</c:v>
                </c:pt>
                <c:pt idx="98">
                  <c:v>1.2547126E-2</c:v>
                </c:pt>
                <c:pt idx="99">
                  <c:v>1.2369735E-2</c:v>
                </c:pt>
                <c:pt idx="100">
                  <c:v>1.2107303E-2</c:v>
                </c:pt>
                <c:pt idx="101">
                  <c:v>1.1276942E-2</c:v>
                </c:pt>
                <c:pt idx="102">
                  <c:v>1.0499090000000001E-2</c:v>
                </c:pt>
                <c:pt idx="103">
                  <c:v>1.02998875E-2</c:v>
                </c:pt>
                <c:pt idx="104">
                  <c:v>9.8226300000000006E-3</c:v>
                </c:pt>
                <c:pt idx="105">
                  <c:v>9.0682390000000005E-3</c:v>
                </c:pt>
                <c:pt idx="106">
                  <c:v>7.9513780000000003E-3</c:v>
                </c:pt>
                <c:pt idx="107">
                  <c:v>6.5947790000000003E-3</c:v>
                </c:pt>
                <c:pt idx="108">
                  <c:v>4.5422279999999997E-3</c:v>
                </c:pt>
                <c:pt idx="109">
                  <c:v>1.9564593999999999E-3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CF37-4F1E-A33F-5104B2CABB7A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[5]Sheet1!$D$432:$DT$432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6.3100000000000005E-4</c:v>
                </c:pt>
                <c:pt idx="4">
                  <c:v>1.5195676000000001E-3</c:v>
                </c:pt>
                <c:pt idx="5">
                  <c:v>1.2596762E-3</c:v>
                </c:pt>
                <c:pt idx="6">
                  <c:v>8.6899999999999998E-4</c:v>
                </c:pt>
                <c:pt idx="7">
                  <c:v>1.2232841999999999E-3</c:v>
                </c:pt>
                <c:pt idx="8">
                  <c:v>1.4316668999999999E-3</c:v>
                </c:pt>
                <c:pt idx="9">
                  <c:v>7.8399999999999997E-4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3.1151220000000001E-3</c:v>
                </c:pt>
                <c:pt idx="15">
                  <c:v>6.5470473E-3</c:v>
                </c:pt>
                <c:pt idx="16">
                  <c:v>8.7612709999999993E-3</c:v>
                </c:pt>
                <c:pt idx="17">
                  <c:v>8.1766860000000007E-3</c:v>
                </c:pt>
                <c:pt idx="18">
                  <c:v>5.4982470000000004E-3</c:v>
                </c:pt>
                <c:pt idx="19">
                  <c:v>1.5317182999999999E-3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2.7832493999999999E-3</c:v>
                </c:pt>
                <c:pt idx="27">
                  <c:v>5.5002035000000001E-3</c:v>
                </c:pt>
                <c:pt idx="28">
                  <c:v>8.1167870000000003E-3</c:v>
                </c:pt>
                <c:pt idx="29">
                  <c:v>1.0824324999999999E-2</c:v>
                </c:pt>
                <c:pt idx="30">
                  <c:v>1.4516899E-2</c:v>
                </c:pt>
                <c:pt idx="31">
                  <c:v>1.9540798000000002E-2</c:v>
                </c:pt>
                <c:pt idx="32">
                  <c:v>2.5670035000000001E-2</c:v>
                </c:pt>
                <c:pt idx="33">
                  <c:v>3.3363360000000002E-2</c:v>
                </c:pt>
                <c:pt idx="34">
                  <c:v>4.1357669999999999E-2</c:v>
                </c:pt>
                <c:pt idx="35">
                  <c:v>4.8041630000000002E-2</c:v>
                </c:pt>
                <c:pt idx="36">
                  <c:v>5.1049415000000001E-2</c:v>
                </c:pt>
                <c:pt idx="37">
                  <c:v>4.8889941999999999E-2</c:v>
                </c:pt>
                <c:pt idx="38">
                  <c:v>4.2434510000000002E-2</c:v>
                </c:pt>
                <c:pt idx="39">
                  <c:v>3.3773801999999999E-2</c:v>
                </c:pt>
                <c:pt idx="40">
                  <c:v>2.495149E-2</c:v>
                </c:pt>
                <c:pt idx="41">
                  <c:v>1.8019672E-2</c:v>
                </c:pt>
                <c:pt idx="42">
                  <c:v>1.3649302E-2</c:v>
                </c:pt>
                <c:pt idx="43">
                  <c:v>1.2433586E-2</c:v>
                </c:pt>
                <c:pt idx="44">
                  <c:v>1.4285716E-2</c:v>
                </c:pt>
                <c:pt idx="45">
                  <c:v>1.810121E-2</c:v>
                </c:pt>
                <c:pt idx="46">
                  <c:v>2.1889392000000001E-2</c:v>
                </c:pt>
                <c:pt idx="47">
                  <c:v>2.4097984999999999E-2</c:v>
                </c:pt>
                <c:pt idx="48">
                  <c:v>2.4859272000000002E-2</c:v>
                </c:pt>
                <c:pt idx="49">
                  <c:v>2.4995706999999999E-2</c:v>
                </c:pt>
                <c:pt idx="50">
                  <c:v>2.5674500999999999E-2</c:v>
                </c:pt>
                <c:pt idx="51">
                  <c:v>2.7921991E-2</c:v>
                </c:pt>
                <c:pt idx="52">
                  <c:v>3.1822650000000001E-2</c:v>
                </c:pt>
                <c:pt idx="53">
                  <c:v>3.5761107E-2</c:v>
                </c:pt>
                <c:pt idx="54">
                  <c:v>3.8367663000000003E-2</c:v>
                </c:pt>
                <c:pt idx="55">
                  <c:v>3.9490785E-2</c:v>
                </c:pt>
                <c:pt idx="56">
                  <c:v>4.0080074E-2</c:v>
                </c:pt>
                <c:pt idx="57">
                  <c:v>4.0896255999999999E-2</c:v>
                </c:pt>
                <c:pt idx="58">
                  <c:v>4.1877583000000003E-2</c:v>
                </c:pt>
                <c:pt idx="59">
                  <c:v>4.2853277000000002E-2</c:v>
                </c:pt>
                <c:pt idx="60">
                  <c:v>4.3029937999999997E-2</c:v>
                </c:pt>
                <c:pt idx="61">
                  <c:v>4.3332927E-2</c:v>
                </c:pt>
                <c:pt idx="62">
                  <c:v>4.3580840000000003E-2</c:v>
                </c:pt>
                <c:pt idx="63">
                  <c:v>4.3214812999999998E-2</c:v>
                </c:pt>
                <c:pt idx="64">
                  <c:v>4.1274033000000002E-2</c:v>
                </c:pt>
                <c:pt idx="65">
                  <c:v>3.8828935000000002E-2</c:v>
                </c:pt>
                <c:pt idx="66">
                  <c:v>3.8214039999999998E-2</c:v>
                </c:pt>
                <c:pt idx="67">
                  <c:v>4.0510780000000003E-2</c:v>
                </c:pt>
                <c:pt idx="68">
                  <c:v>4.3740794E-2</c:v>
                </c:pt>
                <c:pt idx="69">
                  <c:v>4.3846264000000003E-2</c:v>
                </c:pt>
                <c:pt idx="70">
                  <c:v>3.9293397000000001E-2</c:v>
                </c:pt>
                <c:pt idx="71">
                  <c:v>3.2382912999999999E-2</c:v>
                </c:pt>
                <c:pt idx="72">
                  <c:v>2.6792170000000001E-2</c:v>
                </c:pt>
                <c:pt idx="73">
                  <c:v>2.3992355999999999E-2</c:v>
                </c:pt>
                <c:pt idx="74">
                  <c:v>2.3061017999999999E-2</c:v>
                </c:pt>
                <c:pt idx="75">
                  <c:v>2.1690537999999999E-2</c:v>
                </c:pt>
                <c:pt idx="76">
                  <c:v>1.9053092000000001E-2</c:v>
                </c:pt>
                <c:pt idx="77">
                  <c:v>1.5992783E-2</c:v>
                </c:pt>
                <c:pt idx="78">
                  <c:v>1.4569287E-2</c:v>
                </c:pt>
                <c:pt idx="79">
                  <c:v>1.5580445E-2</c:v>
                </c:pt>
                <c:pt idx="80">
                  <c:v>1.7339838999999999E-2</c:v>
                </c:pt>
                <c:pt idx="81">
                  <c:v>1.7231964999999998E-2</c:v>
                </c:pt>
                <c:pt idx="82">
                  <c:v>1.360125E-2</c:v>
                </c:pt>
                <c:pt idx="83">
                  <c:v>7.3569819999999998E-3</c:v>
                </c:pt>
                <c:pt idx="84">
                  <c:v>8.5400000000000005E-4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5.1E-5</c:v>
                </c:pt>
                <c:pt idx="89">
                  <c:v>2.1831127999999999E-3</c:v>
                </c:pt>
                <c:pt idx="90">
                  <c:v>4.0704549999999997E-3</c:v>
                </c:pt>
                <c:pt idx="91">
                  <c:v>6.2249790000000003E-3</c:v>
                </c:pt>
                <c:pt idx="92">
                  <c:v>7.9865479999999996E-3</c:v>
                </c:pt>
                <c:pt idx="93">
                  <c:v>9.458602E-3</c:v>
                </c:pt>
                <c:pt idx="94">
                  <c:v>1.0715522E-2</c:v>
                </c:pt>
                <c:pt idx="95">
                  <c:v>1.0753909000000001E-2</c:v>
                </c:pt>
                <c:pt idx="96">
                  <c:v>1.1280347E-2</c:v>
                </c:pt>
                <c:pt idx="97">
                  <c:v>1.1831555000000001E-2</c:v>
                </c:pt>
                <c:pt idx="98">
                  <c:v>1.1996246E-2</c:v>
                </c:pt>
                <c:pt idx="99">
                  <c:v>1.1738363999999999E-2</c:v>
                </c:pt>
                <c:pt idx="100">
                  <c:v>1.1474428E-2</c:v>
                </c:pt>
                <c:pt idx="101">
                  <c:v>1.0699191E-2</c:v>
                </c:pt>
                <c:pt idx="102">
                  <c:v>9.9743350000000008E-3</c:v>
                </c:pt>
                <c:pt idx="103">
                  <c:v>9.8452439999999995E-3</c:v>
                </c:pt>
                <c:pt idx="104">
                  <c:v>9.4445390000000001E-3</c:v>
                </c:pt>
                <c:pt idx="105">
                  <c:v>8.7652519999999994E-3</c:v>
                </c:pt>
                <c:pt idx="106">
                  <c:v>7.714322E-3</c:v>
                </c:pt>
                <c:pt idx="107">
                  <c:v>6.4171254999999998E-3</c:v>
                </c:pt>
                <c:pt idx="108">
                  <c:v>4.3870130000000004E-3</c:v>
                </c:pt>
                <c:pt idx="109">
                  <c:v>1.7985216E-3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CF37-4F1E-A33F-5104B2CABB7A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[5]Sheet1!$D$433:$DT$433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2.7E-4</c:v>
                </c:pt>
                <c:pt idx="4">
                  <c:v>1.5725868E-3</c:v>
                </c:pt>
                <c:pt idx="5">
                  <c:v>1.732033E-3</c:v>
                </c:pt>
                <c:pt idx="6">
                  <c:v>1.4249060999999999E-3</c:v>
                </c:pt>
                <c:pt idx="7">
                  <c:v>1.6405584E-3</c:v>
                </c:pt>
                <c:pt idx="8">
                  <c:v>1.7328586999999999E-3</c:v>
                </c:pt>
                <c:pt idx="9">
                  <c:v>1.1585817999999999E-3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2.5232916000000002E-3</c:v>
                </c:pt>
                <c:pt idx="15">
                  <c:v>5.8930950000000001E-3</c:v>
                </c:pt>
                <c:pt idx="16">
                  <c:v>8.2820359999999996E-3</c:v>
                </c:pt>
                <c:pt idx="17">
                  <c:v>8.0547705000000008E-3</c:v>
                </c:pt>
                <c:pt idx="18">
                  <c:v>5.80271E-3</c:v>
                </c:pt>
                <c:pt idx="19">
                  <c:v>2.1704796000000001E-3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2.4529698E-3</c:v>
                </c:pt>
                <c:pt idx="27">
                  <c:v>5.0994125E-3</c:v>
                </c:pt>
                <c:pt idx="28">
                  <c:v>7.8358725000000004E-3</c:v>
                </c:pt>
                <c:pt idx="29">
                  <c:v>1.0826499999999999E-2</c:v>
                </c:pt>
                <c:pt idx="30">
                  <c:v>1.4863665E-2</c:v>
                </c:pt>
                <c:pt idx="31">
                  <c:v>2.0081018999999999E-2</c:v>
                </c:pt>
                <c:pt idx="32">
                  <c:v>2.6125794000000001E-2</c:v>
                </c:pt>
                <c:pt idx="33">
                  <c:v>3.3503110000000003E-2</c:v>
                </c:pt>
                <c:pt idx="34">
                  <c:v>4.1083870000000001E-2</c:v>
                </c:pt>
                <c:pt idx="35">
                  <c:v>4.7424719999999997E-2</c:v>
                </c:pt>
                <c:pt idx="36">
                  <c:v>5.0334730000000001E-2</c:v>
                </c:pt>
                <c:pt idx="37">
                  <c:v>4.8317369999999998E-2</c:v>
                </c:pt>
                <c:pt idx="38">
                  <c:v>4.2164533999999997E-2</c:v>
                </c:pt>
                <c:pt idx="39">
                  <c:v>3.3716156999999997E-2</c:v>
                </c:pt>
                <c:pt idx="40">
                  <c:v>2.4899522E-2</c:v>
                </c:pt>
                <c:pt idx="41">
                  <c:v>1.7906769999999999E-2</c:v>
                </c:pt>
                <c:pt idx="42">
                  <c:v>1.3543711999999999E-2</c:v>
                </c:pt>
                <c:pt idx="43">
                  <c:v>1.2594869999999999E-2</c:v>
                </c:pt>
                <c:pt idx="44">
                  <c:v>1.48163615E-2</c:v>
                </c:pt>
                <c:pt idx="45">
                  <c:v>1.8855857E-2</c:v>
                </c:pt>
                <c:pt idx="46">
                  <c:v>2.2591917E-2</c:v>
                </c:pt>
                <c:pt idx="47">
                  <c:v>2.4625543999999999E-2</c:v>
                </c:pt>
                <c:pt idx="48">
                  <c:v>2.5338698E-2</c:v>
                </c:pt>
                <c:pt idx="49">
                  <c:v>2.5530191000000001E-2</c:v>
                </c:pt>
                <c:pt idx="50">
                  <c:v>2.6164350999999999E-2</c:v>
                </c:pt>
                <c:pt idx="51">
                  <c:v>2.8201904E-2</c:v>
                </c:pt>
                <c:pt idx="52">
                  <c:v>3.1863809999999999E-2</c:v>
                </c:pt>
                <c:pt idx="53">
                  <c:v>3.5712399999999998E-2</c:v>
                </c:pt>
                <c:pt idx="54">
                  <c:v>3.8294923000000002E-2</c:v>
                </c:pt>
                <c:pt idx="55">
                  <c:v>3.9294213000000001E-2</c:v>
                </c:pt>
                <c:pt idx="56">
                  <c:v>3.9720199999999997E-2</c:v>
                </c:pt>
                <c:pt idx="57">
                  <c:v>4.0402059999999997E-2</c:v>
                </c:pt>
                <c:pt idx="58">
                  <c:v>4.1439924000000003E-2</c:v>
                </c:pt>
                <c:pt idx="59">
                  <c:v>4.2631276000000003E-2</c:v>
                </c:pt>
                <c:pt idx="60">
                  <c:v>4.2992589999999997E-2</c:v>
                </c:pt>
                <c:pt idx="61">
                  <c:v>4.3307885999999997E-2</c:v>
                </c:pt>
                <c:pt idx="62">
                  <c:v>4.3314236999999998E-2</c:v>
                </c:pt>
                <c:pt idx="63">
                  <c:v>4.2542393999999997E-2</c:v>
                </c:pt>
                <c:pt idx="64">
                  <c:v>4.0317385999999997E-2</c:v>
                </c:pt>
                <c:pt idx="65">
                  <c:v>3.8061876000000001E-2</c:v>
                </c:pt>
                <c:pt idx="66">
                  <c:v>3.8136259999999998E-2</c:v>
                </c:pt>
                <c:pt idx="67">
                  <c:v>4.1234497000000002E-2</c:v>
                </c:pt>
                <c:pt idx="68">
                  <c:v>4.4872437000000001E-2</c:v>
                </c:pt>
                <c:pt idx="69">
                  <c:v>4.4733513000000003E-2</c:v>
                </c:pt>
                <c:pt idx="70">
                  <c:v>3.9444189999999997E-2</c:v>
                </c:pt>
                <c:pt idx="71">
                  <c:v>3.1693164000000003E-2</c:v>
                </c:pt>
                <c:pt idx="72">
                  <c:v>2.5523528E-2</c:v>
                </c:pt>
                <c:pt idx="73">
                  <c:v>2.2715691E-2</c:v>
                </c:pt>
                <c:pt idx="74">
                  <c:v>2.24426E-2</c:v>
                </c:pt>
                <c:pt idx="75">
                  <c:v>2.2063103000000001E-2</c:v>
                </c:pt>
                <c:pt idx="76">
                  <c:v>2.0166282000000001E-2</c:v>
                </c:pt>
                <c:pt idx="77">
                  <c:v>1.7202785000000002E-2</c:v>
                </c:pt>
                <c:pt idx="78">
                  <c:v>1.541289E-2</c:v>
                </c:pt>
                <c:pt idx="79">
                  <c:v>1.5947958000000002E-2</c:v>
                </c:pt>
                <c:pt idx="80">
                  <c:v>1.7335324999999999E-2</c:v>
                </c:pt>
                <c:pt idx="81">
                  <c:v>1.6959720000000001E-2</c:v>
                </c:pt>
                <c:pt idx="82">
                  <c:v>1.3189802E-2</c:v>
                </c:pt>
                <c:pt idx="83">
                  <c:v>7.0284874999999997E-3</c:v>
                </c:pt>
                <c:pt idx="84">
                  <c:v>7.9299999999999998E-4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4.6200000000000001E-4</c:v>
                </c:pt>
                <c:pt idx="89">
                  <c:v>2.2860127999999999E-3</c:v>
                </c:pt>
                <c:pt idx="90">
                  <c:v>3.8972619999999999E-3</c:v>
                </c:pt>
                <c:pt idx="91">
                  <c:v>5.8789873000000001E-3</c:v>
                </c:pt>
                <c:pt idx="92">
                  <c:v>7.6135676000000001E-3</c:v>
                </c:pt>
                <c:pt idx="93">
                  <c:v>9.1097230000000001E-3</c:v>
                </c:pt>
                <c:pt idx="94">
                  <c:v>1.0379060000000001E-2</c:v>
                </c:pt>
                <c:pt idx="95">
                  <c:v>1.04454085E-2</c:v>
                </c:pt>
                <c:pt idx="96">
                  <c:v>1.0969939999999999E-2</c:v>
                </c:pt>
                <c:pt idx="97">
                  <c:v>1.1489770999999999E-2</c:v>
                </c:pt>
                <c:pt idx="98">
                  <c:v>1.1660154000000001E-2</c:v>
                </c:pt>
                <c:pt idx="99">
                  <c:v>1.1479154E-2</c:v>
                </c:pt>
                <c:pt idx="100">
                  <c:v>1.1374521E-2</c:v>
                </c:pt>
                <c:pt idx="101">
                  <c:v>1.0752532E-2</c:v>
                </c:pt>
                <c:pt idx="102">
                  <c:v>1.0237174E-2</c:v>
                </c:pt>
                <c:pt idx="103">
                  <c:v>1.0320068E-2</c:v>
                </c:pt>
                <c:pt idx="104">
                  <c:v>1.0099386E-2</c:v>
                </c:pt>
                <c:pt idx="105">
                  <c:v>9.5538589999999996E-3</c:v>
                </c:pt>
                <c:pt idx="106">
                  <c:v>8.5871679999999992E-3</c:v>
                </c:pt>
                <c:pt idx="107">
                  <c:v>7.3607289999999999E-3</c:v>
                </c:pt>
                <c:pt idx="108">
                  <c:v>5.2944793999999996E-3</c:v>
                </c:pt>
                <c:pt idx="109">
                  <c:v>2.6270402999999999E-3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CF37-4F1E-A33F-5104B2CABB7A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[5]Sheet1!$D$434:$DT$434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4.3100000000000001E-4</c:v>
                </c:pt>
                <c:pt idx="4">
                  <c:v>1.303977E-3</c:v>
                </c:pt>
                <c:pt idx="5">
                  <c:v>1.3418798000000001E-3</c:v>
                </c:pt>
                <c:pt idx="6">
                  <c:v>1.2190097000000001E-3</c:v>
                </c:pt>
                <c:pt idx="7">
                  <c:v>1.7153429E-3</c:v>
                </c:pt>
                <c:pt idx="8">
                  <c:v>1.9420705999999999E-3</c:v>
                </c:pt>
                <c:pt idx="9">
                  <c:v>1.3293622E-3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3.1025828999999999E-3</c:v>
                </c:pt>
                <c:pt idx="15">
                  <c:v>6.4114480000000001E-3</c:v>
                </c:pt>
                <c:pt idx="16">
                  <c:v>8.5205000000000003E-3</c:v>
                </c:pt>
                <c:pt idx="17">
                  <c:v>7.9728119999999993E-3</c:v>
                </c:pt>
                <c:pt idx="18">
                  <c:v>5.6026210000000003E-3</c:v>
                </c:pt>
                <c:pt idx="19">
                  <c:v>1.9625297E-3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2.4888575999999999E-3</c:v>
                </c:pt>
                <c:pt idx="27">
                  <c:v>5.0950149999999996E-3</c:v>
                </c:pt>
                <c:pt idx="28">
                  <c:v>7.8007583999999998E-3</c:v>
                </c:pt>
                <c:pt idx="29">
                  <c:v>1.0667542E-2</c:v>
                </c:pt>
                <c:pt idx="30">
                  <c:v>1.4550413E-2</c:v>
                </c:pt>
                <c:pt idx="31">
                  <c:v>1.9691380000000001E-2</c:v>
                </c:pt>
                <c:pt idx="32">
                  <c:v>2.5814341000000001E-2</c:v>
                </c:pt>
                <c:pt idx="33">
                  <c:v>3.3324149999999997E-2</c:v>
                </c:pt>
                <c:pt idx="34">
                  <c:v>4.1021250000000002E-2</c:v>
                </c:pt>
                <c:pt idx="35">
                  <c:v>4.7448337E-2</c:v>
                </c:pt>
                <c:pt idx="36">
                  <c:v>5.0448316999999999E-2</c:v>
                </c:pt>
                <c:pt idx="37">
                  <c:v>4.8567026999999999E-2</c:v>
                </c:pt>
                <c:pt idx="38">
                  <c:v>4.2498651999999998E-2</c:v>
                </c:pt>
                <c:pt idx="39">
                  <c:v>3.4111629999999997E-2</c:v>
                </c:pt>
                <c:pt idx="40">
                  <c:v>2.5292821E-2</c:v>
                </c:pt>
                <c:pt idx="41">
                  <c:v>1.8285915E-2</c:v>
                </c:pt>
                <c:pt idx="42">
                  <c:v>1.3768061E-2</c:v>
                </c:pt>
                <c:pt idx="43">
                  <c:v>1.2428953E-2</c:v>
                </c:pt>
                <c:pt idx="44">
                  <c:v>1.4245000000000001E-2</c:v>
                </c:pt>
                <c:pt idx="45">
                  <c:v>1.8118740000000001E-2</c:v>
                </c:pt>
                <c:pt idx="46">
                  <c:v>2.2066457000000001E-2</c:v>
                </c:pt>
                <c:pt idx="47">
                  <c:v>2.4501080000000001E-2</c:v>
                </c:pt>
                <c:pt idx="48">
                  <c:v>2.543801E-2</c:v>
                </c:pt>
                <c:pt idx="49">
                  <c:v>2.5618200000000001E-2</c:v>
                </c:pt>
                <c:pt idx="50">
                  <c:v>2.6153495999999998E-2</c:v>
                </c:pt>
                <c:pt idx="51">
                  <c:v>2.8027590000000002E-2</c:v>
                </c:pt>
                <c:pt idx="52">
                  <c:v>3.1457365000000001E-2</c:v>
                </c:pt>
                <c:pt idx="53">
                  <c:v>3.5135883999999999E-2</c:v>
                </c:pt>
                <c:pt idx="54">
                  <c:v>3.7822710000000002E-2</c:v>
                </c:pt>
                <c:pt idx="55">
                  <c:v>3.9196960000000003E-2</c:v>
                </c:pt>
                <c:pt idx="56">
                  <c:v>3.9962877000000001E-2</c:v>
                </c:pt>
                <c:pt idx="57">
                  <c:v>4.0694176999999998E-2</c:v>
                </c:pt>
                <c:pt idx="58">
                  <c:v>4.1563276000000003E-2</c:v>
                </c:pt>
                <c:pt idx="59">
                  <c:v>4.2729049999999998E-2</c:v>
                </c:pt>
                <c:pt idx="60">
                  <c:v>4.3363612000000003E-2</c:v>
                </c:pt>
                <c:pt idx="61">
                  <c:v>4.4133402000000002E-2</c:v>
                </c:pt>
                <c:pt idx="62">
                  <c:v>4.443225E-2</c:v>
                </c:pt>
                <c:pt idx="63">
                  <c:v>4.3543894E-2</c:v>
                </c:pt>
                <c:pt idx="64">
                  <c:v>4.0760077999999998E-2</c:v>
                </c:pt>
                <c:pt idx="65">
                  <c:v>3.7654742999999997E-2</c:v>
                </c:pt>
                <c:pt idx="66">
                  <c:v>3.6988492999999997E-2</c:v>
                </c:pt>
                <c:pt idx="67">
                  <c:v>3.9904694999999997E-2</c:v>
                </c:pt>
                <c:pt idx="68">
                  <c:v>4.4064150000000003E-2</c:v>
                </c:pt>
                <c:pt idx="69">
                  <c:v>4.4850290000000001E-2</c:v>
                </c:pt>
                <c:pt idx="70">
                  <c:v>4.0376256999999999E-2</c:v>
                </c:pt>
                <c:pt idx="71">
                  <c:v>3.3045862000000002E-2</c:v>
                </c:pt>
                <c:pt idx="72">
                  <c:v>2.6911491999999999E-2</c:v>
                </c:pt>
                <c:pt idx="73">
                  <c:v>2.3847167999999998E-2</c:v>
                </c:pt>
                <c:pt idx="74">
                  <c:v>2.3105891E-2</c:v>
                </c:pt>
                <c:pt idx="75">
                  <c:v>2.2182230000000001E-2</c:v>
                </c:pt>
                <c:pt idx="76">
                  <c:v>1.9878435999999999E-2</c:v>
                </c:pt>
                <c:pt idx="77">
                  <c:v>1.6725021999999999E-2</c:v>
                </c:pt>
                <c:pt idx="78">
                  <c:v>1.4849209E-2</c:v>
                </c:pt>
                <c:pt idx="79">
                  <c:v>1.5349178999999999E-2</c:v>
                </c:pt>
                <c:pt idx="80">
                  <c:v>1.6814896999999999E-2</c:v>
                </c:pt>
                <c:pt idx="81">
                  <c:v>1.6686968999999999E-2</c:v>
                </c:pt>
                <c:pt idx="82">
                  <c:v>1.3209179999999999E-2</c:v>
                </c:pt>
                <c:pt idx="83">
                  <c:v>7.1939826E-3</c:v>
                </c:pt>
                <c:pt idx="84">
                  <c:v>8.9499999999999996E-4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7.2700000000000005E-5</c:v>
                </c:pt>
                <c:pt idx="89">
                  <c:v>1.893713E-3</c:v>
                </c:pt>
                <c:pt idx="90">
                  <c:v>3.5064984E-3</c:v>
                </c:pt>
                <c:pt idx="91">
                  <c:v>5.580743E-3</c:v>
                </c:pt>
                <c:pt idx="92">
                  <c:v>7.5184659999999997E-3</c:v>
                </c:pt>
                <c:pt idx="93">
                  <c:v>9.2703750000000008E-3</c:v>
                </c:pt>
                <c:pt idx="94">
                  <c:v>1.0782757E-2</c:v>
                </c:pt>
                <c:pt idx="95">
                  <c:v>1.1005167E-2</c:v>
                </c:pt>
                <c:pt idx="96">
                  <c:v>1.1578382999999999E-2</c:v>
                </c:pt>
                <c:pt idx="97">
                  <c:v>1.2052368000000001E-2</c:v>
                </c:pt>
                <c:pt idx="98">
                  <c:v>1.2084687E-2</c:v>
                </c:pt>
                <c:pt idx="99">
                  <c:v>1.1698818E-2</c:v>
                </c:pt>
                <c:pt idx="100">
                  <c:v>1.1336802E-2</c:v>
                </c:pt>
                <c:pt idx="101">
                  <c:v>1.0460413E-2</c:v>
                </c:pt>
                <c:pt idx="102">
                  <c:v>9.7800260000000007E-3</c:v>
                </c:pt>
                <c:pt idx="103">
                  <c:v>9.7496670000000001E-3</c:v>
                </c:pt>
                <c:pt idx="104">
                  <c:v>9.4666699999999999E-3</c:v>
                </c:pt>
                <c:pt idx="105">
                  <c:v>8.9111645000000007E-3</c:v>
                </c:pt>
                <c:pt idx="106">
                  <c:v>7.9814919999999998E-3</c:v>
                </c:pt>
                <c:pt idx="107">
                  <c:v>6.8427957999999999E-3</c:v>
                </c:pt>
                <c:pt idx="108">
                  <c:v>4.8960606E-3</c:v>
                </c:pt>
                <c:pt idx="109">
                  <c:v>2.374461E-3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CF37-4F1E-A33F-5104B2CABB7A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[5]Sheet1!$D$435:$DT$435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7.2300000000000001E-4</c:v>
                </c:pt>
                <c:pt idx="4">
                  <c:v>1.4340037999999999E-3</c:v>
                </c:pt>
                <c:pt idx="5">
                  <c:v>1.1954403E-3</c:v>
                </c:pt>
                <c:pt idx="6">
                  <c:v>9.68E-4</c:v>
                </c:pt>
                <c:pt idx="7">
                  <c:v>1.5973317E-3</c:v>
                </c:pt>
                <c:pt idx="8">
                  <c:v>2.1336717E-3</c:v>
                </c:pt>
                <c:pt idx="9">
                  <c:v>1.7280271000000001E-3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2.9003813000000002E-3</c:v>
                </c:pt>
                <c:pt idx="15">
                  <c:v>6.4462649999999996E-3</c:v>
                </c:pt>
                <c:pt idx="16">
                  <c:v>8.7372460000000006E-3</c:v>
                </c:pt>
                <c:pt idx="17">
                  <c:v>8.166151E-3</c:v>
                </c:pt>
                <c:pt idx="18">
                  <c:v>5.5567263999999998E-3</c:v>
                </c:pt>
                <c:pt idx="19">
                  <c:v>1.7846889999999999E-3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2.377012E-3</c:v>
                </c:pt>
                <c:pt idx="27">
                  <c:v>4.9598576E-3</c:v>
                </c:pt>
                <c:pt idx="28">
                  <c:v>7.5835125000000003E-3</c:v>
                </c:pt>
                <c:pt idx="29">
                  <c:v>1.0542543E-2</c:v>
                </c:pt>
                <c:pt idx="30">
                  <c:v>1.4666520000000001E-2</c:v>
                </c:pt>
                <c:pt idx="31">
                  <c:v>2.0089077E-2</c:v>
                </c:pt>
                <c:pt idx="32">
                  <c:v>2.6422752000000001E-2</c:v>
                </c:pt>
                <c:pt idx="33">
                  <c:v>3.4138710000000003E-2</c:v>
                </c:pt>
                <c:pt idx="34">
                  <c:v>4.2072076E-2</c:v>
                </c:pt>
                <c:pt idx="35">
                  <c:v>4.8779312999999998E-2</c:v>
                </c:pt>
                <c:pt idx="36">
                  <c:v>5.198349E-2</c:v>
                </c:pt>
                <c:pt idx="37">
                  <c:v>5.0030360000000003E-2</c:v>
                </c:pt>
                <c:pt idx="38">
                  <c:v>4.3616960000000003E-2</c:v>
                </c:pt>
                <c:pt idx="39">
                  <c:v>3.4631122E-2</c:v>
                </c:pt>
                <c:pt idx="40">
                  <c:v>2.5214124000000001E-2</c:v>
                </c:pt>
                <c:pt idx="41">
                  <c:v>1.7863405999999998E-2</c:v>
                </c:pt>
                <c:pt idx="42">
                  <c:v>1.3399467E-2</c:v>
                </c:pt>
                <c:pt idx="43">
                  <c:v>1.2368683E-2</c:v>
                </c:pt>
                <c:pt idx="44">
                  <c:v>1.4464718E-2</c:v>
                </c:pt>
                <c:pt idx="45">
                  <c:v>1.8364671999999999E-2</c:v>
                </c:pt>
                <c:pt idx="46">
                  <c:v>2.2026311999999999E-2</c:v>
                </c:pt>
                <c:pt idx="47">
                  <c:v>2.4032564999999999E-2</c:v>
                </c:pt>
                <c:pt idx="48">
                  <c:v>2.4684014000000001E-2</c:v>
                </c:pt>
                <c:pt idx="49">
                  <c:v>2.4837477E-2</c:v>
                </c:pt>
                <c:pt idx="50">
                  <c:v>2.5646815E-2</c:v>
                </c:pt>
                <c:pt idx="51">
                  <c:v>2.8015241E-2</c:v>
                </c:pt>
                <c:pt idx="52">
                  <c:v>3.2070380000000002E-2</c:v>
                </c:pt>
                <c:pt idx="53">
                  <c:v>3.6337950000000001E-2</c:v>
                </c:pt>
                <c:pt idx="54">
                  <c:v>3.9328620000000002E-2</c:v>
                </c:pt>
                <c:pt idx="55">
                  <c:v>4.0598365999999997E-2</c:v>
                </c:pt>
                <c:pt idx="56">
                  <c:v>4.0795192000000001E-2</c:v>
                </c:pt>
                <c:pt idx="57">
                  <c:v>4.0757015000000001E-2</c:v>
                </c:pt>
                <c:pt idx="58">
                  <c:v>4.0963503999999998E-2</c:v>
                </c:pt>
                <c:pt idx="59">
                  <c:v>4.1823096999999997E-2</c:v>
                </c:pt>
                <c:pt idx="60">
                  <c:v>4.2566630000000001E-2</c:v>
                </c:pt>
                <c:pt idx="61">
                  <c:v>4.3607432000000002E-2</c:v>
                </c:pt>
                <c:pt idx="62">
                  <c:v>4.4124589999999998E-2</c:v>
                </c:pt>
                <c:pt idx="63">
                  <c:v>4.339556E-2</c:v>
                </c:pt>
                <c:pt idx="64">
                  <c:v>4.0882759999999997E-2</c:v>
                </c:pt>
                <c:pt idx="65">
                  <c:v>3.8178007999999999E-2</c:v>
                </c:pt>
                <c:pt idx="66">
                  <c:v>3.7853933999999999E-2</c:v>
                </c:pt>
                <c:pt idx="67">
                  <c:v>4.0792744999999998E-2</c:v>
                </c:pt>
                <c:pt idx="68">
                  <c:v>4.4544506999999997E-2</c:v>
                </c:pt>
                <c:pt idx="69">
                  <c:v>4.4718567000000001E-2</c:v>
                </c:pt>
                <c:pt idx="70">
                  <c:v>3.9668187000000001E-2</c:v>
                </c:pt>
                <c:pt idx="71">
                  <c:v>3.1904109999999999E-2</c:v>
                </c:pt>
                <c:pt idx="72">
                  <c:v>2.5549046999999998E-2</c:v>
                </c:pt>
                <c:pt idx="73">
                  <c:v>2.2527557E-2</c:v>
                </c:pt>
                <c:pt idx="74">
                  <c:v>2.2133963E-2</c:v>
                </c:pt>
                <c:pt idx="75">
                  <c:v>2.1800058000000001E-2</c:v>
                </c:pt>
                <c:pt idx="76">
                  <c:v>2.0113353E-2</c:v>
                </c:pt>
                <c:pt idx="77">
                  <c:v>1.7409747E-2</c:v>
                </c:pt>
                <c:pt idx="78">
                  <c:v>1.5683556000000001E-2</c:v>
                </c:pt>
                <c:pt idx="79">
                  <c:v>1.6067643E-2</c:v>
                </c:pt>
                <c:pt idx="80">
                  <c:v>1.7312948000000002E-2</c:v>
                </c:pt>
                <c:pt idx="81">
                  <c:v>1.7005989999999999E-2</c:v>
                </c:pt>
                <c:pt idx="82">
                  <c:v>1.3461318E-2</c:v>
                </c:pt>
                <c:pt idx="83">
                  <c:v>7.4647087999999999E-3</c:v>
                </c:pt>
                <c:pt idx="84">
                  <c:v>1.180621E-3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1.4374104E-3</c:v>
                </c:pt>
                <c:pt idx="90">
                  <c:v>3.0084985999999998E-3</c:v>
                </c:pt>
                <c:pt idx="91">
                  <c:v>5.0060484000000001E-3</c:v>
                </c:pt>
                <c:pt idx="92">
                  <c:v>6.9046426000000001E-3</c:v>
                </c:pt>
                <c:pt idx="93">
                  <c:v>8.6886710000000002E-3</c:v>
                </c:pt>
                <c:pt idx="94">
                  <c:v>1.034558E-2</c:v>
                </c:pt>
                <c:pt idx="95">
                  <c:v>1.0865316999999999E-2</c:v>
                </c:pt>
                <c:pt idx="96">
                  <c:v>1.1844756999999999E-2</c:v>
                </c:pt>
                <c:pt idx="97">
                  <c:v>1.2758643E-2</c:v>
                </c:pt>
                <c:pt idx="98">
                  <c:v>1.3130991999999999E-2</c:v>
                </c:pt>
                <c:pt idx="99">
                  <c:v>1.29287755E-2</c:v>
                </c:pt>
                <c:pt idx="100">
                  <c:v>1.2586246000000001E-2</c:v>
                </c:pt>
                <c:pt idx="101">
                  <c:v>1.16893845E-2</c:v>
                </c:pt>
                <c:pt idx="102">
                  <c:v>1.0755455000000001E-2</c:v>
                </c:pt>
                <c:pt idx="103">
                  <c:v>1.0423719999999999E-2</c:v>
                </c:pt>
                <c:pt idx="104">
                  <c:v>9.8133720000000008E-3</c:v>
                </c:pt>
                <c:pt idx="105">
                  <c:v>8.9263420000000003E-3</c:v>
                </c:pt>
                <c:pt idx="106">
                  <c:v>7.6820960000000002E-3</c:v>
                </c:pt>
                <c:pt idx="107">
                  <c:v>6.2231813E-3</c:v>
                </c:pt>
                <c:pt idx="108">
                  <c:v>4.0538283000000003E-3</c:v>
                </c:pt>
                <c:pt idx="109">
                  <c:v>1.3617990999999999E-3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CF37-4F1E-A33F-5104B2CABB7A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[5]Sheet1!$D$436:$DT$436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9.9200000000000004E-4</c:v>
                </c:pt>
                <c:pt idx="4">
                  <c:v>1.914561E-3</c:v>
                </c:pt>
                <c:pt idx="5">
                  <c:v>1.6097240000000001E-3</c:v>
                </c:pt>
                <c:pt idx="6">
                  <c:v>9.3800000000000003E-4</c:v>
                </c:pt>
                <c:pt idx="7">
                  <c:v>9.6500000000000004E-4</c:v>
                </c:pt>
                <c:pt idx="8">
                  <c:v>1.0979002E-3</c:v>
                </c:pt>
                <c:pt idx="9">
                  <c:v>7.6300000000000001E-4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2.878883E-3</c:v>
                </c:pt>
                <c:pt idx="15">
                  <c:v>6.2111103999999999E-3</c:v>
                </c:pt>
                <c:pt idx="16">
                  <c:v>8.4272970000000003E-3</c:v>
                </c:pt>
                <c:pt idx="17">
                  <c:v>7.9133980000000003E-3</c:v>
                </c:pt>
                <c:pt idx="18">
                  <c:v>5.3228134999999998E-3</c:v>
                </c:pt>
                <c:pt idx="19">
                  <c:v>1.4137260999999999E-3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2.9684294E-3</c:v>
                </c:pt>
                <c:pt idx="27">
                  <c:v>5.7761365999999996E-3</c:v>
                </c:pt>
                <c:pt idx="28">
                  <c:v>8.4621220000000007E-3</c:v>
                </c:pt>
                <c:pt idx="29">
                  <c:v>1.1173321E-2</c:v>
                </c:pt>
                <c:pt idx="30">
                  <c:v>1.5013952000000001E-2</c:v>
                </c:pt>
                <c:pt idx="31">
                  <c:v>2.0222336E-2</c:v>
                </c:pt>
                <c:pt idx="32">
                  <c:v>2.645925E-2</c:v>
                </c:pt>
                <c:pt idx="33">
                  <c:v>3.4017745000000002E-2</c:v>
                </c:pt>
                <c:pt idx="34">
                  <c:v>4.1699443000000003E-2</c:v>
                </c:pt>
                <c:pt idx="35">
                  <c:v>4.8046025999999999E-2</c:v>
                </c:pt>
                <c:pt idx="36">
                  <c:v>5.0954729999999997E-2</c:v>
                </c:pt>
                <c:pt idx="37">
                  <c:v>4.8972006999999998E-2</c:v>
                </c:pt>
                <c:pt idx="38">
                  <c:v>4.2872287000000002E-2</c:v>
                </c:pt>
                <c:pt idx="39">
                  <c:v>3.4358237E-2</c:v>
                </c:pt>
                <c:pt idx="40">
                  <c:v>2.5177683999999999E-2</c:v>
                </c:pt>
                <c:pt idx="41">
                  <c:v>1.7853359999999999E-2</c:v>
                </c:pt>
                <c:pt idx="42">
                  <c:v>1.3272027E-2</c:v>
                </c:pt>
                <c:pt idx="43">
                  <c:v>1.2257786999999999E-2</c:v>
                </c:pt>
                <c:pt idx="44">
                  <c:v>1.4507409000000001E-2</c:v>
                </c:pt>
                <c:pt idx="45">
                  <c:v>1.8565759000000001E-2</c:v>
                </c:pt>
                <c:pt idx="46">
                  <c:v>2.2375091999999999E-2</c:v>
                </c:pt>
                <c:pt idx="47">
                  <c:v>2.4608049999999999E-2</c:v>
                </c:pt>
                <c:pt idx="48">
                  <c:v>2.5543908000000001E-2</c:v>
                </c:pt>
                <c:pt idx="49">
                  <c:v>2.5856840999999998E-2</c:v>
                </c:pt>
                <c:pt idx="50">
                  <c:v>2.6495053000000001E-2</c:v>
                </c:pt>
                <c:pt idx="51">
                  <c:v>2.8476896000000002E-2</c:v>
                </c:pt>
                <c:pt idx="52">
                  <c:v>3.2130150000000003E-2</c:v>
                </c:pt>
                <c:pt idx="53">
                  <c:v>3.6171839999999997E-2</c:v>
                </c:pt>
                <c:pt idx="54">
                  <c:v>3.9070167000000003E-2</c:v>
                </c:pt>
                <c:pt idx="55">
                  <c:v>4.0259980000000001E-2</c:v>
                </c:pt>
                <c:pt idx="56">
                  <c:v>4.0412463000000003E-2</c:v>
                </c:pt>
                <c:pt idx="57">
                  <c:v>4.0447650000000002E-2</c:v>
                </c:pt>
                <c:pt idx="58">
                  <c:v>4.0866791999999999E-2</c:v>
                </c:pt>
                <c:pt idx="59">
                  <c:v>4.1939392999999998E-2</c:v>
                </c:pt>
                <c:pt idx="60">
                  <c:v>4.2717350000000001E-2</c:v>
                </c:pt>
                <c:pt idx="61">
                  <c:v>4.3667793000000003E-2</c:v>
                </c:pt>
                <c:pt idx="62">
                  <c:v>4.414978E-2</c:v>
                </c:pt>
                <c:pt idx="63">
                  <c:v>4.3582679999999999E-2</c:v>
                </c:pt>
                <c:pt idx="64">
                  <c:v>4.1363961999999997E-2</c:v>
                </c:pt>
                <c:pt idx="65">
                  <c:v>3.892698E-2</c:v>
                </c:pt>
                <c:pt idx="66">
                  <c:v>3.8618960000000001E-2</c:v>
                </c:pt>
                <c:pt idx="67">
                  <c:v>4.1256353000000003E-2</c:v>
                </c:pt>
                <c:pt idx="68">
                  <c:v>4.448415E-2</c:v>
                </c:pt>
                <c:pt idx="69">
                  <c:v>4.4173636000000002E-2</c:v>
                </c:pt>
                <c:pt idx="70">
                  <c:v>3.8986769999999997E-2</c:v>
                </c:pt>
                <c:pt idx="71">
                  <c:v>3.1514026000000001E-2</c:v>
                </c:pt>
                <c:pt idx="72">
                  <c:v>2.5563696E-2</c:v>
                </c:pt>
                <c:pt idx="73">
                  <c:v>2.2673761000000001E-2</c:v>
                </c:pt>
                <c:pt idx="74">
                  <c:v>2.2084151999999999E-2</c:v>
                </c:pt>
                <c:pt idx="75">
                  <c:v>2.1534555E-2</c:v>
                </c:pt>
                <c:pt idx="76">
                  <c:v>1.9902188000000001E-2</c:v>
                </c:pt>
                <c:pt idx="77">
                  <c:v>1.7442683E-2</c:v>
                </c:pt>
                <c:pt idx="78">
                  <c:v>1.5916849E-2</c:v>
                </c:pt>
                <c:pt idx="79">
                  <c:v>1.6303465E-2</c:v>
                </c:pt>
                <c:pt idx="80">
                  <c:v>1.7335208000000001E-2</c:v>
                </c:pt>
                <c:pt idx="81">
                  <c:v>1.6762411000000001E-2</c:v>
                </c:pt>
                <c:pt idx="82">
                  <c:v>1.3059650000000001E-2</c:v>
                </c:pt>
                <c:pt idx="83">
                  <c:v>7.1002499999999998E-3</c:v>
                </c:pt>
                <c:pt idx="84">
                  <c:v>9.9599999999999992E-4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1.4342482E-3</c:v>
                </c:pt>
                <c:pt idx="90">
                  <c:v>3.1624969999999998E-3</c:v>
                </c:pt>
                <c:pt idx="91">
                  <c:v>5.3765469999999997E-3</c:v>
                </c:pt>
                <c:pt idx="92">
                  <c:v>7.4204984000000003E-3</c:v>
                </c:pt>
                <c:pt idx="93">
                  <c:v>9.2735430000000004E-3</c:v>
                </c:pt>
                <c:pt idx="94">
                  <c:v>1.0927027000000001E-2</c:v>
                </c:pt>
                <c:pt idx="95">
                  <c:v>1.1312838E-2</c:v>
                </c:pt>
                <c:pt idx="96">
                  <c:v>1.208416E-2</c:v>
                </c:pt>
                <c:pt idx="97">
                  <c:v>1.2746601999999999E-2</c:v>
                </c:pt>
                <c:pt idx="98">
                  <c:v>1.2890881999999999E-2</c:v>
                </c:pt>
                <c:pt idx="99">
                  <c:v>1.2507839999999999E-2</c:v>
                </c:pt>
                <c:pt idx="100">
                  <c:v>1.2066143E-2</c:v>
                </c:pt>
                <c:pt idx="101">
                  <c:v>1.1149691E-2</c:v>
                </c:pt>
                <c:pt idx="102">
                  <c:v>1.0221890000000001E-2</c:v>
                </c:pt>
                <c:pt idx="103">
                  <c:v>9.9250680000000004E-3</c:v>
                </c:pt>
                <c:pt idx="104">
                  <c:v>9.3732989999999999E-3</c:v>
                </c:pt>
                <c:pt idx="105">
                  <c:v>8.5607370000000006E-3</c:v>
                </c:pt>
                <c:pt idx="106">
                  <c:v>7.3944409999999999E-3</c:v>
                </c:pt>
                <c:pt idx="107">
                  <c:v>5.9876189999999996E-3</c:v>
                </c:pt>
                <c:pt idx="108">
                  <c:v>3.8850715000000001E-3</c:v>
                </c:pt>
                <c:pt idx="109">
                  <c:v>1.2395278000000001E-3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CF37-4F1E-A33F-5104B2CABB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799561472"/>
        <c:axId val="799569632"/>
      </c:lineChart>
      <c:catAx>
        <c:axId val="7995614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9632"/>
        <c:crosses val="autoZero"/>
        <c:auto val="1"/>
        <c:lblAlgn val="ctr"/>
        <c:lblOffset val="100"/>
        <c:noMultiLvlLbl val="0"/>
      </c:catAx>
      <c:valAx>
        <c:axId val="799569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1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MWPPG006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[2]Sheet1!$D$579:$DT$579</c:f>
              <c:numCache>
                <c:formatCode>General</c:formatCode>
                <c:ptCount val="121"/>
                <c:pt idx="0">
                  <c:v>0</c:v>
                </c:pt>
                <c:pt idx="1">
                  <c:v>3.6134272999999999E-3</c:v>
                </c:pt>
                <c:pt idx="2">
                  <c:v>1.0041361E-2</c:v>
                </c:pt>
                <c:pt idx="3">
                  <c:v>1.608192E-2</c:v>
                </c:pt>
                <c:pt idx="4">
                  <c:v>1.7051822000000001E-2</c:v>
                </c:pt>
                <c:pt idx="5">
                  <c:v>1.504758E-2</c:v>
                </c:pt>
                <c:pt idx="6">
                  <c:v>1.2275686500000001E-2</c:v>
                </c:pt>
                <c:pt idx="7">
                  <c:v>9.521748E-3</c:v>
                </c:pt>
                <c:pt idx="8">
                  <c:v>5.8369314999999998E-3</c:v>
                </c:pt>
                <c:pt idx="9">
                  <c:v>1.8451696E-3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5.1683756000000004E-3</c:v>
                </c:pt>
                <c:pt idx="14">
                  <c:v>1.0671501E-2</c:v>
                </c:pt>
                <c:pt idx="15">
                  <c:v>1.3239561E-2</c:v>
                </c:pt>
                <c:pt idx="16">
                  <c:v>1.1429675E-2</c:v>
                </c:pt>
                <c:pt idx="17">
                  <c:v>6.5482789999999997E-3</c:v>
                </c:pt>
                <c:pt idx="18">
                  <c:v>1.8702593999999999E-3</c:v>
                </c:pt>
                <c:pt idx="19">
                  <c:v>0</c:v>
                </c:pt>
                <c:pt idx="20">
                  <c:v>0</c:v>
                </c:pt>
                <c:pt idx="21">
                  <c:v>3.2499999999999997E-5</c:v>
                </c:pt>
                <c:pt idx="22">
                  <c:v>4.314053E-3</c:v>
                </c:pt>
                <c:pt idx="23">
                  <c:v>1.0240423E-2</c:v>
                </c:pt>
                <c:pt idx="24">
                  <c:v>1.7126494999999999E-2</c:v>
                </c:pt>
                <c:pt idx="25">
                  <c:v>2.1828615999999999E-2</c:v>
                </c:pt>
                <c:pt idx="26">
                  <c:v>2.5168361E-2</c:v>
                </c:pt>
                <c:pt idx="27">
                  <c:v>2.6674623000000001E-2</c:v>
                </c:pt>
                <c:pt idx="28">
                  <c:v>2.8284118E-2</c:v>
                </c:pt>
                <c:pt idx="29">
                  <c:v>3.0269364E-2</c:v>
                </c:pt>
                <c:pt idx="30">
                  <c:v>3.261174E-2</c:v>
                </c:pt>
                <c:pt idx="31">
                  <c:v>3.5552951999999999E-2</c:v>
                </c:pt>
                <c:pt idx="32">
                  <c:v>4.0723134000000001E-2</c:v>
                </c:pt>
                <c:pt idx="33">
                  <c:v>4.9125228E-2</c:v>
                </c:pt>
                <c:pt idx="34">
                  <c:v>5.9819758000000001E-2</c:v>
                </c:pt>
                <c:pt idx="35">
                  <c:v>7.0487259999999996E-2</c:v>
                </c:pt>
                <c:pt idx="36">
                  <c:v>7.8044719999999998E-2</c:v>
                </c:pt>
                <c:pt idx="37">
                  <c:v>8.1039139999999996E-2</c:v>
                </c:pt>
                <c:pt idx="38">
                  <c:v>7.9404249999999996E-2</c:v>
                </c:pt>
                <c:pt idx="39">
                  <c:v>7.4692905000000004E-2</c:v>
                </c:pt>
                <c:pt idx="40">
                  <c:v>6.7726910000000001E-2</c:v>
                </c:pt>
                <c:pt idx="41">
                  <c:v>6.0327760000000001E-2</c:v>
                </c:pt>
                <c:pt idx="42">
                  <c:v>5.3427264000000002E-2</c:v>
                </c:pt>
                <c:pt idx="43">
                  <c:v>4.7659541999999999E-2</c:v>
                </c:pt>
                <c:pt idx="44">
                  <c:v>4.4584308000000003E-2</c:v>
                </c:pt>
                <c:pt idx="45">
                  <c:v>4.3318692999999998E-2</c:v>
                </c:pt>
                <c:pt idx="46">
                  <c:v>4.1811723000000002E-2</c:v>
                </c:pt>
                <c:pt idx="47">
                  <c:v>3.8692959999999998E-2</c:v>
                </c:pt>
                <c:pt idx="48">
                  <c:v>3.5097685000000003E-2</c:v>
                </c:pt>
                <c:pt idx="49">
                  <c:v>3.3698007000000002E-2</c:v>
                </c:pt>
                <c:pt idx="50">
                  <c:v>3.4730002000000003E-2</c:v>
                </c:pt>
                <c:pt idx="51">
                  <c:v>3.6628152999999997E-2</c:v>
                </c:pt>
                <c:pt idx="52">
                  <c:v>3.8591687E-2</c:v>
                </c:pt>
                <c:pt idx="53">
                  <c:v>4.0997800000000001E-2</c:v>
                </c:pt>
                <c:pt idx="54">
                  <c:v>4.5085523000000002E-2</c:v>
                </c:pt>
                <c:pt idx="55">
                  <c:v>5.1092155E-2</c:v>
                </c:pt>
                <c:pt idx="56">
                  <c:v>5.5758677E-2</c:v>
                </c:pt>
                <c:pt idx="57">
                  <c:v>5.9155676999999997E-2</c:v>
                </c:pt>
                <c:pt idx="58">
                  <c:v>6.1895343999999998E-2</c:v>
                </c:pt>
                <c:pt idx="59">
                  <c:v>6.3576880000000002E-2</c:v>
                </c:pt>
                <c:pt idx="60">
                  <c:v>6.2742259999999994E-2</c:v>
                </c:pt>
                <c:pt idx="61">
                  <c:v>5.8870193000000001E-2</c:v>
                </c:pt>
                <c:pt idx="62">
                  <c:v>5.3846485999999999E-2</c:v>
                </c:pt>
                <c:pt idx="63">
                  <c:v>4.9576822999999999E-2</c:v>
                </c:pt>
                <c:pt idx="64">
                  <c:v>4.6182540000000001E-2</c:v>
                </c:pt>
                <c:pt idx="65">
                  <c:v>4.2363666000000001E-2</c:v>
                </c:pt>
                <c:pt idx="66">
                  <c:v>3.8803943E-2</c:v>
                </c:pt>
                <c:pt idx="67">
                  <c:v>3.6602865999999998E-2</c:v>
                </c:pt>
                <c:pt idx="68">
                  <c:v>3.5368049999999998E-2</c:v>
                </c:pt>
                <c:pt idx="69">
                  <c:v>3.2289951999999997E-2</c:v>
                </c:pt>
                <c:pt idx="70">
                  <c:v>2.6851052E-2</c:v>
                </c:pt>
                <c:pt idx="71">
                  <c:v>2.0636061000000001E-2</c:v>
                </c:pt>
                <c:pt idx="72">
                  <c:v>1.5130519E-2</c:v>
                </c:pt>
                <c:pt idx="73">
                  <c:v>9.9780560000000008E-3</c:v>
                </c:pt>
                <c:pt idx="74">
                  <c:v>4.7881570000000004E-3</c:v>
                </c:pt>
                <c:pt idx="75">
                  <c:v>1.8201951E-3</c:v>
                </c:pt>
                <c:pt idx="76">
                  <c:v>4.0677897999999999E-3</c:v>
                </c:pt>
                <c:pt idx="77">
                  <c:v>1.0799013999999999E-2</c:v>
                </c:pt>
                <c:pt idx="78">
                  <c:v>1.8095043000000002E-2</c:v>
                </c:pt>
                <c:pt idx="79">
                  <c:v>2.2030482000000001E-2</c:v>
                </c:pt>
                <c:pt idx="80">
                  <c:v>2.0750432999999999E-2</c:v>
                </c:pt>
                <c:pt idx="81">
                  <c:v>1.5467019E-2</c:v>
                </c:pt>
                <c:pt idx="82">
                  <c:v>8.4226030000000007E-3</c:v>
                </c:pt>
                <c:pt idx="83">
                  <c:v>2.2783615000000002E-3</c:v>
                </c:pt>
                <c:pt idx="84">
                  <c:v>0</c:v>
                </c:pt>
                <c:pt idx="85">
                  <c:v>3.0800000000000001E-4</c:v>
                </c:pt>
                <c:pt idx="86">
                  <c:v>5.3689274999999996E-3</c:v>
                </c:pt>
                <c:pt idx="87">
                  <c:v>1.2383295000000001E-2</c:v>
                </c:pt>
                <c:pt idx="88">
                  <c:v>1.9805491000000001E-2</c:v>
                </c:pt>
                <c:pt idx="89">
                  <c:v>2.5407683E-2</c:v>
                </c:pt>
                <c:pt idx="90">
                  <c:v>2.9010828999999998E-2</c:v>
                </c:pt>
                <c:pt idx="91">
                  <c:v>3.0621117E-2</c:v>
                </c:pt>
                <c:pt idx="92">
                  <c:v>2.9529981E-2</c:v>
                </c:pt>
                <c:pt idx="93">
                  <c:v>2.8360702000000002E-2</c:v>
                </c:pt>
                <c:pt idx="94">
                  <c:v>2.7307127E-2</c:v>
                </c:pt>
                <c:pt idx="95">
                  <c:v>2.4109509000000001E-2</c:v>
                </c:pt>
                <c:pt idx="96">
                  <c:v>2.3789227E-2</c:v>
                </c:pt>
                <c:pt idx="97">
                  <c:v>2.3792645000000001E-2</c:v>
                </c:pt>
                <c:pt idx="98">
                  <c:v>2.3429537E-2</c:v>
                </c:pt>
                <c:pt idx="99">
                  <c:v>2.3212509999999999E-2</c:v>
                </c:pt>
                <c:pt idx="100">
                  <c:v>2.4383225000000001E-2</c:v>
                </c:pt>
                <c:pt idx="101">
                  <c:v>2.3947434E-2</c:v>
                </c:pt>
                <c:pt idx="102">
                  <c:v>2.2593126000000002E-2</c:v>
                </c:pt>
                <c:pt idx="103">
                  <c:v>2.1385230000000002E-2</c:v>
                </c:pt>
                <c:pt idx="104">
                  <c:v>1.9876591999999998E-2</c:v>
                </c:pt>
                <c:pt idx="105">
                  <c:v>1.7742596999999999E-2</c:v>
                </c:pt>
                <c:pt idx="106">
                  <c:v>1.5174122E-2</c:v>
                </c:pt>
                <c:pt idx="107">
                  <c:v>1.2459807E-2</c:v>
                </c:pt>
                <c:pt idx="108">
                  <c:v>9.5223180000000001E-3</c:v>
                </c:pt>
                <c:pt idx="109">
                  <c:v>6.5535693000000001E-3</c:v>
                </c:pt>
                <c:pt idx="110">
                  <c:v>4.0593315E-3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5F6-40E0-8987-B863020E2319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[2]Sheet1!$D$580:$DT$580</c:f>
              <c:numCache>
                <c:formatCode>General</c:formatCode>
                <c:ptCount val="121"/>
                <c:pt idx="0">
                  <c:v>0</c:v>
                </c:pt>
                <c:pt idx="1">
                  <c:v>3.6134272999999999E-3</c:v>
                </c:pt>
                <c:pt idx="2">
                  <c:v>1.0041361E-2</c:v>
                </c:pt>
                <c:pt idx="3">
                  <c:v>1.608192E-2</c:v>
                </c:pt>
                <c:pt idx="4">
                  <c:v>1.7051822000000001E-2</c:v>
                </c:pt>
                <c:pt idx="5">
                  <c:v>1.504758E-2</c:v>
                </c:pt>
                <c:pt idx="6">
                  <c:v>1.2275686500000001E-2</c:v>
                </c:pt>
                <c:pt idx="7">
                  <c:v>9.521748E-3</c:v>
                </c:pt>
                <c:pt idx="8">
                  <c:v>5.8369314999999998E-3</c:v>
                </c:pt>
                <c:pt idx="9">
                  <c:v>1.8451696E-3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5.1683756000000004E-3</c:v>
                </c:pt>
                <c:pt idx="14">
                  <c:v>1.0671501E-2</c:v>
                </c:pt>
                <c:pt idx="15">
                  <c:v>1.3239561E-2</c:v>
                </c:pt>
                <c:pt idx="16">
                  <c:v>1.1429675E-2</c:v>
                </c:pt>
                <c:pt idx="17">
                  <c:v>6.5482789999999997E-3</c:v>
                </c:pt>
                <c:pt idx="18">
                  <c:v>1.8702593999999999E-3</c:v>
                </c:pt>
                <c:pt idx="19">
                  <c:v>0</c:v>
                </c:pt>
                <c:pt idx="20">
                  <c:v>0</c:v>
                </c:pt>
                <c:pt idx="21">
                  <c:v>3.2499999999999997E-5</c:v>
                </c:pt>
                <c:pt idx="22">
                  <c:v>4.314053E-3</c:v>
                </c:pt>
                <c:pt idx="23">
                  <c:v>1.0240423E-2</c:v>
                </c:pt>
                <c:pt idx="24">
                  <c:v>1.7126494999999999E-2</c:v>
                </c:pt>
                <c:pt idx="25">
                  <c:v>2.1828615999999999E-2</c:v>
                </c:pt>
                <c:pt idx="26">
                  <c:v>2.5168361E-2</c:v>
                </c:pt>
                <c:pt idx="27">
                  <c:v>2.6674623000000001E-2</c:v>
                </c:pt>
                <c:pt idx="28">
                  <c:v>2.8284118E-2</c:v>
                </c:pt>
                <c:pt idx="29">
                  <c:v>3.0269364E-2</c:v>
                </c:pt>
                <c:pt idx="30">
                  <c:v>3.261174E-2</c:v>
                </c:pt>
                <c:pt idx="31">
                  <c:v>3.5552951999999999E-2</c:v>
                </c:pt>
                <c:pt idx="32">
                  <c:v>4.0723134000000001E-2</c:v>
                </c:pt>
                <c:pt idx="33">
                  <c:v>4.9125228E-2</c:v>
                </c:pt>
                <c:pt idx="34">
                  <c:v>5.9819758000000001E-2</c:v>
                </c:pt>
                <c:pt idx="35">
                  <c:v>7.0487259999999996E-2</c:v>
                </c:pt>
                <c:pt idx="36">
                  <c:v>7.8044719999999998E-2</c:v>
                </c:pt>
                <c:pt idx="37">
                  <c:v>8.1039139999999996E-2</c:v>
                </c:pt>
                <c:pt idx="38">
                  <c:v>7.9404249999999996E-2</c:v>
                </c:pt>
                <c:pt idx="39">
                  <c:v>7.4692905000000004E-2</c:v>
                </c:pt>
                <c:pt idx="40">
                  <c:v>6.7726910000000001E-2</c:v>
                </c:pt>
                <c:pt idx="41">
                  <c:v>6.0327760000000001E-2</c:v>
                </c:pt>
                <c:pt idx="42">
                  <c:v>5.3427264000000002E-2</c:v>
                </c:pt>
                <c:pt idx="43">
                  <c:v>4.7659541999999999E-2</c:v>
                </c:pt>
                <c:pt idx="44">
                  <c:v>4.4584308000000003E-2</c:v>
                </c:pt>
                <c:pt idx="45">
                  <c:v>4.3318692999999998E-2</c:v>
                </c:pt>
                <c:pt idx="46">
                  <c:v>4.1811723000000002E-2</c:v>
                </c:pt>
                <c:pt idx="47">
                  <c:v>3.8692959999999998E-2</c:v>
                </c:pt>
                <c:pt idx="48">
                  <c:v>3.5097685000000003E-2</c:v>
                </c:pt>
                <c:pt idx="49">
                  <c:v>3.3698007000000002E-2</c:v>
                </c:pt>
                <c:pt idx="50">
                  <c:v>3.4730002000000003E-2</c:v>
                </c:pt>
                <c:pt idx="51">
                  <c:v>3.6628152999999997E-2</c:v>
                </c:pt>
                <c:pt idx="52">
                  <c:v>3.8591687E-2</c:v>
                </c:pt>
                <c:pt idx="53">
                  <c:v>4.0997800000000001E-2</c:v>
                </c:pt>
                <c:pt idx="54">
                  <c:v>4.5085523000000002E-2</c:v>
                </c:pt>
                <c:pt idx="55">
                  <c:v>5.1092155E-2</c:v>
                </c:pt>
                <c:pt idx="56">
                  <c:v>5.5758677E-2</c:v>
                </c:pt>
                <c:pt idx="57">
                  <c:v>5.9155676999999997E-2</c:v>
                </c:pt>
                <c:pt idx="58">
                  <c:v>6.1895343999999998E-2</c:v>
                </c:pt>
                <c:pt idx="59">
                  <c:v>6.3576880000000002E-2</c:v>
                </c:pt>
                <c:pt idx="60">
                  <c:v>6.2742259999999994E-2</c:v>
                </c:pt>
                <c:pt idx="61">
                  <c:v>5.8870193000000001E-2</c:v>
                </c:pt>
                <c:pt idx="62">
                  <c:v>5.3846485999999999E-2</c:v>
                </c:pt>
                <c:pt idx="63">
                  <c:v>4.9576822999999999E-2</c:v>
                </c:pt>
                <c:pt idx="64">
                  <c:v>4.6182540000000001E-2</c:v>
                </c:pt>
                <c:pt idx="65">
                  <c:v>4.2363666000000001E-2</c:v>
                </c:pt>
                <c:pt idx="66">
                  <c:v>3.8803943E-2</c:v>
                </c:pt>
                <c:pt idx="67">
                  <c:v>3.6602865999999998E-2</c:v>
                </c:pt>
                <c:pt idx="68">
                  <c:v>3.5368049999999998E-2</c:v>
                </c:pt>
                <c:pt idx="69">
                  <c:v>3.2289951999999997E-2</c:v>
                </c:pt>
                <c:pt idx="70">
                  <c:v>2.6851052E-2</c:v>
                </c:pt>
                <c:pt idx="71">
                  <c:v>2.0636061000000001E-2</c:v>
                </c:pt>
                <c:pt idx="72">
                  <c:v>1.5130519E-2</c:v>
                </c:pt>
                <c:pt idx="73">
                  <c:v>9.9780560000000008E-3</c:v>
                </c:pt>
                <c:pt idx="74">
                  <c:v>4.7881570000000004E-3</c:v>
                </c:pt>
                <c:pt idx="75">
                  <c:v>1.8201951E-3</c:v>
                </c:pt>
                <c:pt idx="76">
                  <c:v>4.0677897999999999E-3</c:v>
                </c:pt>
                <c:pt idx="77">
                  <c:v>1.0799013999999999E-2</c:v>
                </c:pt>
                <c:pt idx="78">
                  <c:v>1.8095043000000002E-2</c:v>
                </c:pt>
                <c:pt idx="79">
                  <c:v>2.2030482000000001E-2</c:v>
                </c:pt>
                <c:pt idx="80">
                  <c:v>2.0750432999999999E-2</c:v>
                </c:pt>
                <c:pt idx="81">
                  <c:v>1.5467019E-2</c:v>
                </c:pt>
                <c:pt idx="82">
                  <c:v>8.4226030000000007E-3</c:v>
                </c:pt>
                <c:pt idx="83">
                  <c:v>2.2783615000000002E-3</c:v>
                </c:pt>
                <c:pt idx="84">
                  <c:v>0</c:v>
                </c:pt>
                <c:pt idx="85">
                  <c:v>3.0800000000000001E-4</c:v>
                </c:pt>
                <c:pt idx="86">
                  <c:v>5.3689274999999996E-3</c:v>
                </c:pt>
                <c:pt idx="87">
                  <c:v>1.2383295000000001E-2</c:v>
                </c:pt>
                <c:pt idx="88">
                  <c:v>1.9805491000000001E-2</c:v>
                </c:pt>
                <c:pt idx="89">
                  <c:v>2.5407683E-2</c:v>
                </c:pt>
                <c:pt idx="90">
                  <c:v>2.9010828999999998E-2</c:v>
                </c:pt>
                <c:pt idx="91">
                  <c:v>3.0621117E-2</c:v>
                </c:pt>
                <c:pt idx="92">
                  <c:v>2.9529981E-2</c:v>
                </c:pt>
                <c:pt idx="93">
                  <c:v>2.8360702000000002E-2</c:v>
                </c:pt>
                <c:pt idx="94">
                  <c:v>2.7307127E-2</c:v>
                </c:pt>
                <c:pt idx="95">
                  <c:v>2.4109509000000001E-2</c:v>
                </c:pt>
                <c:pt idx="96">
                  <c:v>2.3789227E-2</c:v>
                </c:pt>
                <c:pt idx="97">
                  <c:v>2.3792645000000001E-2</c:v>
                </c:pt>
                <c:pt idx="98">
                  <c:v>2.3429537E-2</c:v>
                </c:pt>
                <c:pt idx="99">
                  <c:v>2.3212509999999999E-2</c:v>
                </c:pt>
                <c:pt idx="100">
                  <c:v>2.4383225000000001E-2</c:v>
                </c:pt>
                <c:pt idx="101">
                  <c:v>2.3947434E-2</c:v>
                </c:pt>
                <c:pt idx="102">
                  <c:v>2.2593126000000002E-2</c:v>
                </c:pt>
                <c:pt idx="103">
                  <c:v>2.1385230000000002E-2</c:v>
                </c:pt>
                <c:pt idx="104">
                  <c:v>1.9876591999999998E-2</c:v>
                </c:pt>
                <c:pt idx="105">
                  <c:v>1.7742596999999999E-2</c:v>
                </c:pt>
                <c:pt idx="106">
                  <c:v>1.5174122E-2</c:v>
                </c:pt>
                <c:pt idx="107">
                  <c:v>1.2459807E-2</c:v>
                </c:pt>
                <c:pt idx="108">
                  <c:v>9.5223180000000001E-3</c:v>
                </c:pt>
                <c:pt idx="109">
                  <c:v>6.5535693000000001E-3</c:v>
                </c:pt>
                <c:pt idx="110">
                  <c:v>4.0593315E-3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5F6-40E0-8987-B863020E2319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[2]Sheet1!$D$581:$DT$581</c:f>
              <c:numCache>
                <c:formatCode>General</c:formatCode>
                <c:ptCount val="121"/>
                <c:pt idx="0">
                  <c:v>0</c:v>
                </c:pt>
                <c:pt idx="1">
                  <c:v>3.6134272999999999E-3</c:v>
                </c:pt>
                <c:pt idx="2">
                  <c:v>1.0041361E-2</c:v>
                </c:pt>
                <c:pt idx="3">
                  <c:v>1.608192E-2</c:v>
                </c:pt>
                <c:pt idx="4">
                  <c:v>1.7051822000000001E-2</c:v>
                </c:pt>
                <c:pt idx="5">
                  <c:v>1.504758E-2</c:v>
                </c:pt>
                <c:pt idx="6">
                  <c:v>1.2275686500000001E-2</c:v>
                </c:pt>
                <c:pt idx="7">
                  <c:v>9.521748E-3</c:v>
                </c:pt>
                <c:pt idx="8">
                  <c:v>5.8369314999999998E-3</c:v>
                </c:pt>
                <c:pt idx="9">
                  <c:v>1.8451696E-3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5.1683756000000004E-3</c:v>
                </c:pt>
                <c:pt idx="14">
                  <c:v>1.0671501E-2</c:v>
                </c:pt>
                <c:pt idx="15">
                  <c:v>1.3239561E-2</c:v>
                </c:pt>
                <c:pt idx="16">
                  <c:v>1.1429675E-2</c:v>
                </c:pt>
                <c:pt idx="17">
                  <c:v>6.5482789999999997E-3</c:v>
                </c:pt>
                <c:pt idx="18">
                  <c:v>1.8702593999999999E-3</c:v>
                </c:pt>
                <c:pt idx="19">
                  <c:v>0</c:v>
                </c:pt>
                <c:pt idx="20">
                  <c:v>0</c:v>
                </c:pt>
                <c:pt idx="21">
                  <c:v>3.2499999999999997E-5</c:v>
                </c:pt>
                <c:pt idx="22">
                  <c:v>4.314053E-3</c:v>
                </c:pt>
                <c:pt idx="23">
                  <c:v>1.0240423E-2</c:v>
                </c:pt>
                <c:pt idx="24">
                  <c:v>1.7126494999999999E-2</c:v>
                </c:pt>
                <c:pt idx="25">
                  <c:v>2.1828615999999999E-2</c:v>
                </c:pt>
                <c:pt idx="26">
                  <c:v>2.5168361E-2</c:v>
                </c:pt>
                <c:pt idx="27">
                  <c:v>2.6674623000000001E-2</c:v>
                </c:pt>
                <c:pt idx="28">
                  <c:v>2.8284118E-2</c:v>
                </c:pt>
                <c:pt idx="29">
                  <c:v>3.0269364E-2</c:v>
                </c:pt>
                <c:pt idx="30">
                  <c:v>3.261174E-2</c:v>
                </c:pt>
                <c:pt idx="31">
                  <c:v>3.5552951999999999E-2</c:v>
                </c:pt>
                <c:pt idx="32">
                  <c:v>4.0723134000000001E-2</c:v>
                </c:pt>
                <c:pt idx="33">
                  <c:v>4.9125228E-2</c:v>
                </c:pt>
                <c:pt idx="34">
                  <c:v>5.9819758000000001E-2</c:v>
                </c:pt>
                <c:pt idx="35">
                  <c:v>7.0487259999999996E-2</c:v>
                </c:pt>
                <c:pt idx="36">
                  <c:v>7.8044719999999998E-2</c:v>
                </c:pt>
                <c:pt idx="37">
                  <c:v>8.1039139999999996E-2</c:v>
                </c:pt>
                <c:pt idx="38">
                  <c:v>7.9404249999999996E-2</c:v>
                </c:pt>
                <c:pt idx="39">
                  <c:v>7.4692905000000004E-2</c:v>
                </c:pt>
                <c:pt idx="40">
                  <c:v>6.7726910000000001E-2</c:v>
                </c:pt>
                <c:pt idx="41">
                  <c:v>6.0327760000000001E-2</c:v>
                </c:pt>
                <c:pt idx="42">
                  <c:v>5.3427264000000002E-2</c:v>
                </c:pt>
                <c:pt idx="43">
                  <c:v>4.7659541999999999E-2</c:v>
                </c:pt>
                <c:pt idx="44">
                  <c:v>4.4584308000000003E-2</c:v>
                </c:pt>
                <c:pt idx="45">
                  <c:v>4.3318692999999998E-2</c:v>
                </c:pt>
                <c:pt idx="46">
                  <c:v>4.1811723000000002E-2</c:v>
                </c:pt>
                <c:pt idx="47">
                  <c:v>3.8692959999999998E-2</c:v>
                </c:pt>
                <c:pt idx="48">
                  <c:v>3.5097685000000003E-2</c:v>
                </c:pt>
                <c:pt idx="49">
                  <c:v>3.3698007000000002E-2</c:v>
                </c:pt>
                <c:pt idx="50">
                  <c:v>3.4730002000000003E-2</c:v>
                </c:pt>
                <c:pt idx="51">
                  <c:v>3.6628152999999997E-2</c:v>
                </c:pt>
                <c:pt idx="52">
                  <c:v>3.8591687E-2</c:v>
                </c:pt>
                <c:pt idx="53">
                  <c:v>4.0997800000000001E-2</c:v>
                </c:pt>
                <c:pt idx="54">
                  <c:v>4.5085523000000002E-2</c:v>
                </c:pt>
                <c:pt idx="55">
                  <c:v>5.1092155E-2</c:v>
                </c:pt>
                <c:pt idx="56">
                  <c:v>5.5758677E-2</c:v>
                </c:pt>
                <c:pt idx="57">
                  <c:v>5.9155676999999997E-2</c:v>
                </c:pt>
                <c:pt idx="58">
                  <c:v>6.1895343999999998E-2</c:v>
                </c:pt>
                <c:pt idx="59">
                  <c:v>6.3576880000000002E-2</c:v>
                </c:pt>
                <c:pt idx="60">
                  <c:v>6.2742259999999994E-2</c:v>
                </c:pt>
                <c:pt idx="61">
                  <c:v>5.8870193000000001E-2</c:v>
                </c:pt>
                <c:pt idx="62">
                  <c:v>5.3846485999999999E-2</c:v>
                </c:pt>
                <c:pt idx="63">
                  <c:v>4.9576822999999999E-2</c:v>
                </c:pt>
                <c:pt idx="64">
                  <c:v>4.6182540000000001E-2</c:v>
                </c:pt>
                <c:pt idx="65">
                  <c:v>4.2363666000000001E-2</c:v>
                </c:pt>
                <c:pt idx="66">
                  <c:v>3.8803943E-2</c:v>
                </c:pt>
                <c:pt idx="67">
                  <c:v>3.6602865999999998E-2</c:v>
                </c:pt>
                <c:pt idx="68">
                  <c:v>3.5368049999999998E-2</c:v>
                </c:pt>
                <c:pt idx="69">
                  <c:v>3.2289951999999997E-2</c:v>
                </c:pt>
                <c:pt idx="70">
                  <c:v>2.6851052E-2</c:v>
                </c:pt>
                <c:pt idx="71">
                  <c:v>2.0636061000000001E-2</c:v>
                </c:pt>
                <c:pt idx="72">
                  <c:v>1.5130519E-2</c:v>
                </c:pt>
                <c:pt idx="73">
                  <c:v>9.9780560000000008E-3</c:v>
                </c:pt>
                <c:pt idx="74">
                  <c:v>4.7881570000000004E-3</c:v>
                </c:pt>
                <c:pt idx="75">
                  <c:v>1.8201951E-3</c:v>
                </c:pt>
                <c:pt idx="76">
                  <c:v>4.0677897999999999E-3</c:v>
                </c:pt>
                <c:pt idx="77">
                  <c:v>1.0799013999999999E-2</c:v>
                </c:pt>
                <c:pt idx="78">
                  <c:v>1.8095043000000002E-2</c:v>
                </c:pt>
                <c:pt idx="79">
                  <c:v>2.2030482000000001E-2</c:v>
                </c:pt>
                <c:pt idx="80">
                  <c:v>2.0750432999999999E-2</c:v>
                </c:pt>
                <c:pt idx="81">
                  <c:v>1.5467019E-2</c:v>
                </c:pt>
                <c:pt idx="82">
                  <c:v>8.4226030000000007E-3</c:v>
                </c:pt>
                <c:pt idx="83">
                  <c:v>2.2783615000000002E-3</c:v>
                </c:pt>
                <c:pt idx="84">
                  <c:v>0</c:v>
                </c:pt>
                <c:pt idx="85">
                  <c:v>3.0800000000000001E-4</c:v>
                </c:pt>
                <c:pt idx="86">
                  <c:v>5.3689274999999996E-3</c:v>
                </c:pt>
                <c:pt idx="87">
                  <c:v>1.2383295000000001E-2</c:v>
                </c:pt>
                <c:pt idx="88">
                  <c:v>1.9805491000000001E-2</c:v>
                </c:pt>
                <c:pt idx="89">
                  <c:v>2.5407683E-2</c:v>
                </c:pt>
                <c:pt idx="90">
                  <c:v>2.9010828999999998E-2</c:v>
                </c:pt>
                <c:pt idx="91">
                  <c:v>3.0621117E-2</c:v>
                </c:pt>
                <c:pt idx="92">
                  <c:v>2.9529981E-2</c:v>
                </c:pt>
                <c:pt idx="93">
                  <c:v>2.8360702000000002E-2</c:v>
                </c:pt>
                <c:pt idx="94">
                  <c:v>2.7307127E-2</c:v>
                </c:pt>
                <c:pt idx="95">
                  <c:v>2.4109509000000001E-2</c:v>
                </c:pt>
                <c:pt idx="96">
                  <c:v>2.3789227E-2</c:v>
                </c:pt>
                <c:pt idx="97">
                  <c:v>2.3792645000000001E-2</c:v>
                </c:pt>
                <c:pt idx="98">
                  <c:v>2.3429537E-2</c:v>
                </c:pt>
                <c:pt idx="99">
                  <c:v>2.3212509999999999E-2</c:v>
                </c:pt>
                <c:pt idx="100">
                  <c:v>2.4383225000000001E-2</c:v>
                </c:pt>
                <c:pt idx="101">
                  <c:v>2.3947434E-2</c:v>
                </c:pt>
                <c:pt idx="102">
                  <c:v>2.2593126000000002E-2</c:v>
                </c:pt>
                <c:pt idx="103">
                  <c:v>2.1385230000000002E-2</c:v>
                </c:pt>
                <c:pt idx="104">
                  <c:v>1.9876591999999998E-2</c:v>
                </c:pt>
                <c:pt idx="105">
                  <c:v>1.7742596999999999E-2</c:v>
                </c:pt>
                <c:pt idx="106">
                  <c:v>1.5174122E-2</c:v>
                </c:pt>
                <c:pt idx="107">
                  <c:v>1.2459807E-2</c:v>
                </c:pt>
                <c:pt idx="108">
                  <c:v>9.5223180000000001E-3</c:v>
                </c:pt>
                <c:pt idx="109">
                  <c:v>6.5535693000000001E-3</c:v>
                </c:pt>
                <c:pt idx="110">
                  <c:v>4.0593315E-3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5F6-40E0-8987-B863020E2319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[2]Sheet1!$D$582:$DT$582</c:f>
              <c:numCache>
                <c:formatCode>General</c:formatCode>
                <c:ptCount val="121"/>
                <c:pt idx="0">
                  <c:v>0</c:v>
                </c:pt>
                <c:pt idx="1">
                  <c:v>3.5752275E-3</c:v>
                </c:pt>
                <c:pt idx="2">
                  <c:v>9.8083589999999991E-3</c:v>
                </c:pt>
                <c:pt idx="3">
                  <c:v>1.5775424999999999E-2</c:v>
                </c:pt>
                <c:pt idx="4">
                  <c:v>1.6718094999999999E-2</c:v>
                </c:pt>
                <c:pt idx="5">
                  <c:v>1.47236325E-2</c:v>
                </c:pt>
                <c:pt idx="6">
                  <c:v>1.2028416E-2</c:v>
                </c:pt>
                <c:pt idx="7">
                  <c:v>9.4375239999999992E-3</c:v>
                </c:pt>
                <c:pt idx="8">
                  <c:v>5.9608085999999999E-3</c:v>
                </c:pt>
                <c:pt idx="9">
                  <c:v>2.0794612E-3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4.7705389999999999E-3</c:v>
                </c:pt>
                <c:pt idx="14">
                  <c:v>1.02408985E-2</c:v>
                </c:pt>
                <c:pt idx="15">
                  <c:v>1.2937044E-2</c:v>
                </c:pt>
                <c:pt idx="16">
                  <c:v>1.1312719000000001E-2</c:v>
                </c:pt>
                <c:pt idx="17">
                  <c:v>6.5721175999999999E-3</c:v>
                </c:pt>
                <c:pt idx="18">
                  <c:v>1.8955503000000001E-3</c:v>
                </c:pt>
                <c:pt idx="19">
                  <c:v>0</c:v>
                </c:pt>
                <c:pt idx="20">
                  <c:v>0</c:v>
                </c:pt>
                <c:pt idx="21">
                  <c:v>3.96E-5</c:v>
                </c:pt>
                <c:pt idx="22">
                  <c:v>4.3032189999999996E-3</c:v>
                </c:pt>
                <c:pt idx="23">
                  <c:v>1.0142343E-2</c:v>
                </c:pt>
                <c:pt idx="24">
                  <c:v>1.6892988000000001E-2</c:v>
                </c:pt>
                <c:pt idx="25">
                  <c:v>2.1491090000000001E-2</c:v>
                </c:pt>
                <c:pt idx="26">
                  <c:v>2.4785053000000001E-2</c:v>
                </c:pt>
                <c:pt idx="27">
                  <c:v>2.6319058999999999E-2</c:v>
                </c:pt>
                <c:pt idx="28">
                  <c:v>2.8008403000000001E-2</c:v>
                </c:pt>
                <c:pt idx="29">
                  <c:v>3.0107055000000001E-2</c:v>
                </c:pt>
                <c:pt idx="30">
                  <c:v>3.2555880000000002E-2</c:v>
                </c:pt>
                <c:pt idx="31">
                  <c:v>3.5583284E-2</c:v>
                </c:pt>
                <c:pt idx="32">
                  <c:v>4.0801033E-2</c:v>
                </c:pt>
                <c:pt idx="33">
                  <c:v>4.924046E-2</c:v>
                </c:pt>
                <c:pt idx="34">
                  <c:v>5.9974864000000003E-2</c:v>
                </c:pt>
                <c:pt idx="35">
                  <c:v>7.0700444000000001E-2</c:v>
                </c:pt>
                <c:pt idx="36">
                  <c:v>7.8308366000000004E-2</c:v>
                </c:pt>
                <c:pt idx="37">
                  <c:v>8.1307106000000004E-2</c:v>
                </c:pt>
                <c:pt idx="38">
                  <c:v>7.9628000000000004E-2</c:v>
                </c:pt>
                <c:pt idx="39">
                  <c:v>7.4830740000000007E-2</c:v>
                </c:pt>
                <c:pt idx="40">
                  <c:v>6.7760669999999995E-2</c:v>
                </c:pt>
                <c:pt idx="41">
                  <c:v>6.0236725999999997E-2</c:v>
                </c:pt>
                <c:pt idx="42">
                  <c:v>5.3240259999999998E-2</c:v>
                </c:pt>
                <c:pt idx="43">
                  <c:v>4.742656E-2</c:v>
                </c:pt>
                <c:pt idx="44">
                  <c:v>4.4343155000000002E-2</c:v>
                </c:pt>
                <c:pt idx="45">
                  <c:v>4.3091940000000002E-2</c:v>
                </c:pt>
                <c:pt idx="46">
                  <c:v>4.1614074000000001E-2</c:v>
                </c:pt>
                <c:pt idx="47">
                  <c:v>3.8535193000000002E-2</c:v>
                </c:pt>
                <c:pt idx="48">
                  <c:v>3.501187E-2</c:v>
                </c:pt>
                <c:pt idx="49">
                  <c:v>3.3677596999999997E-2</c:v>
                </c:pt>
                <c:pt idx="50">
                  <c:v>3.4759737999999998E-2</c:v>
                </c:pt>
                <c:pt idx="51">
                  <c:v>3.6696903000000003E-2</c:v>
                </c:pt>
                <c:pt idx="52">
                  <c:v>3.8689426999999998E-2</c:v>
                </c:pt>
                <c:pt idx="53">
                  <c:v>4.1080760000000001E-2</c:v>
                </c:pt>
                <c:pt idx="54">
                  <c:v>4.5089148000000003E-2</c:v>
                </c:pt>
                <c:pt idx="55">
                  <c:v>5.0980392999999999E-2</c:v>
                </c:pt>
                <c:pt idx="56">
                  <c:v>5.5568936999999999E-2</c:v>
                </c:pt>
                <c:pt idx="57">
                  <c:v>5.8974035000000001E-2</c:v>
                </c:pt>
                <c:pt idx="58">
                  <c:v>6.1794344000000001E-2</c:v>
                </c:pt>
                <c:pt idx="59">
                  <c:v>6.3599779999999995E-2</c:v>
                </c:pt>
                <c:pt idx="60">
                  <c:v>6.2858590000000006E-2</c:v>
                </c:pt>
                <c:pt idx="61">
                  <c:v>5.9032294999999999E-2</c:v>
                </c:pt>
                <c:pt idx="62">
                  <c:v>5.3990956E-2</c:v>
                </c:pt>
                <c:pt idx="63">
                  <c:v>4.9683669999999999E-2</c:v>
                </c:pt>
                <c:pt idx="64">
                  <c:v>4.6251609999999999E-2</c:v>
                </c:pt>
                <c:pt idx="65">
                  <c:v>4.2431562999999999E-2</c:v>
                </c:pt>
                <c:pt idx="66">
                  <c:v>3.8901093999999997E-2</c:v>
                </c:pt>
                <c:pt idx="67">
                  <c:v>3.6759840000000002E-2</c:v>
                </c:pt>
                <c:pt idx="68">
                  <c:v>3.5596087999999998E-2</c:v>
                </c:pt>
                <c:pt idx="69">
                  <c:v>3.2561020000000003E-2</c:v>
                </c:pt>
                <c:pt idx="70">
                  <c:v>2.7095279E-2</c:v>
                </c:pt>
                <c:pt idx="71">
                  <c:v>2.0777393000000002E-2</c:v>
                </c:pt>
                <c:pt idx="72">
                  <c:v>1.5120173000000001E-2</c:v>
                </c:pt>
                <c:pt idx="73">
                  <c:v>9.8163639999999993E-3</c:v>
                </c:pt>
                <c:pt idx="74">
                  <c:v>4.5483629999999997E-3</c:v>
                </c:pt>
                <c:pt idx="75">
                  <c:v>1.6282823999999999E-3</c:v>
                </c:pt>
                <c:pt idx="76">
                  <c:v>4.0386524000000004E-3</c:v>
                </c:pt>
                <c:pt idx="77">
                  <c:v>1.0941894000000001E-2</c:v>
                </c:pt>
                <c:pt idx="78">
                  <c:v>1.8319637999999999E-2</c:v>
                </c:pt>
                <c:pt idx="79">
                  <c:v>2.2240342999999999E-2</c:v>
                </c:pt>
                <c:pt idx="80">
                  <c:v>2.0919103000000001E-2</c:v>
                </c:pt>
                <c:pt idx="81">
                  <c:v>1.5615535E-2</c:v>
                </c:pt>
                <c:pt idx="82">
                  <c:v>8.5414824999999993E-3</c:v>
                </c:pt>
                <c:pt idx="83">
                  <c:v>2.2975869999999998E-3</c:v>
                </c:pt>
                <c:pt idx="84">
                  <c:v>0</c:v>
                </c:pt>
                <c:pt idx="85">
                  <c:v>0</c:v>
                </c:pt>
                <c:pt idx="86">
                  <c:v>4.7793654E-3</c:v>
                </c:pt>
                <c:pt idx="87">
                  <c:v>1.1723328999999999E-2</c:v>
                </c:pt>
                <c:pt idx="88">
                  <c:v>1.9226891999999999E-2</c:v>
                </c:pt>
                <c:pt idx="89">
                  <c:v>2.5051666E-2</c:v>
                </c:pt>
                <c:pt idx="90">
                  <c:v>2.8967023000000001E-2</c:v>
                </c:pt>
                <c:pt idx="91">
                  <c:v>3.0906317999999999E-2</c:v>
                </c:pt>
                <c:pt idx="92">
                  <c:v>3.0039769000000001E-2</c:v>
                </c:pt>
                <c:pt idx="93">
                  <c:v>2.8967125E-2</c:v>
                </c:pt>
                <c:pt idx="94">
                  <c:v>2.7907003E-2</c:v>
                </c:pt>
                <c:pt idx="95">
                  <c:v>2.460176E-2</c:v>
                </c:pt>
                <c:pt idx="96">
                  <c:v>2.4104703000000002E-2</c:v>
                </c:pt>
                <c:pt idx="97">
                  <c:v>2.3940643000000001E-2</c:v>
                </c:pt>
                <c:pt idx="98">
                  <c:v>2.3447401999999999E-2</c:v>
                </c:pt>
                <c:pt idx="99">
                  <c:v>2.3148202999999999E-2</c:v>
                </c:pt>
                <c:pt idx="100">
                  <c:v>2.4264000000000001E-2</c:v>
                </c:pt>
                <c:pt idx="101">
                  <c:v>2.383211E-2</c:v>
                </c:pt>
                <c:pt idx="102">
                  <c:v>2.2463394000000001E-2</c:v>
                </c:pt>
                <c:pt idx="103">
                  <c:v>2.1246932E-2</c:v>
                </c:pt>
                <c:pt idx="104">
                  <c:v>1.9729547E-2</c:v>
                </c:pt>
                <c:pt idx="105">
                  <c:v>1.7587470000000001E-2</c:v>
                </c:pt>
                <c:pt idx="106">
                  <c:v>1.5006021E-2</c:v>
                </c:pt>
                <c:pt idx="107">
                  <c:v>1.2264303000000001E-2</c:v>
                </c:pt>
                <c:pt idx="108">
                  <c:v>9.2930259999999994E-3</c:v>
                </c:pt>
                <c:pt idx="109">
                  <c:v>6.2780776000000002E-3</c:v>
                </c:pt>
                <c:pt idx="110">
                  <c:v>3.7253422E-3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65F6-40E0-8987-B863020E2319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[2]Sheet1!$D$583:$DT$583</c:f>
              <c:numCache>
                <c:formatCode>General</c:formatCode>
                <c:ptCount val="121"/>
                <c:pt idx="0">
                  <c:v>0</c:v>
                </c:pt>
                <c:pt idx="1">
                  <c:v>3.5752275E-3</c:v>
                </c:pt>
                <c:pt idx="2">
                  <c:v>9.8083589999999991E-3</c:v>
                </c:pt>
                <c:pt idx="3">
                  <c:v>1.5775424999999999E-2</c:v>
                </c:pt>
                <c:pt idx="4">
                  <c:v>1.6718094999999999E-2</c:v>
                </c:pt>
                <c:pt idx="5">
                  <c:v>1.47236325E-2</c:v>
                </c:pt>
                <c:pt idx="6">
                  <c:v>1.2028416E-2</c:v>
                </c:pt>
                <c:pt idx="7">
                  <c:v>9.4375239999999992E-3</c:v>
                </c:pt>
                <c:pt idx="8">
                  <c:v>5.9608085999999999E-3</c:v>
                </c:pt>
                <c:pt idx="9">
                  <c:v>2.0794612E-3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4.7705389999999999E-3</c:v>
                </c:pt>
                <c:pt idx="14">
                  <c:v>1.02408985E-2</c:v>
                </c:pt>
                <c:pt idx="15">
                  <c:v>1.2937044E-2</c:v>
                </c:pt>
                <c:pt idx="16">
                  <c:v>1.1312719000000001E-2</c:v>
                </c:pt>
                <c:pt idx="17">
                  <c:v>6.5721175999999999E-3</c:v>
                </c:pt>
                <c:pt idx="18">
                  <c:v>1.8955503000000001E-3</c:v>
                </c:pt>
                <c:pt idx="19">
                  <c:v>0</c:v>
                </c:pt>
                <c:pt idx="20">
                  <c:v>0</c:v>
                </c:pt>
                <c:pt idx="21">
                  <c:v>3.96E-5</c:v>
                </c:pt>
                <c:pt idx="22">
                  <c:v>4.3032189999999996E-3</c:v>
                </c:pt>
                <c:pt idx="23">
                  <c:v>1.0142343E-2</c:v>
                </c:pt>
                <c:pt idx="24">
                  <c:v>1.6892988000000001E-2</c:v>
                </c:pt>
                <c:pt idx="25">
                  <c:v>2.1491090000000001E-2</c:v>
                </c:pt>
                <c:pt idx="26">
                  <c:v>2.4785053000000001E-2</c:v>
                </c:pt>
                <c:pt idx="27">
                  <c:v>2.6319058999999999E-2</c:v>
                </c:pt>
                <c:pt idx="28">
                  <c:v>2.8008403000000001E-2</c:v>
                </c:pt>
                <c:pt idx="29">
                  <c:v>3.0107055000000001E-2</c:v>
                </c:pt>
                <c:pt idx="30">
                  <c:v>3.2555880000000002E-2</c:v>
                </c:pt>
                <c:pt idx="31">
                  <c:v>3.5583284E-2</c:v>
                </c:pt>
                <c:pt idx="32">
                  <c:v>4.0801033E-2</c:v>
                </c:pt>
                <c:pt idx="33">
                  <c:v>4.924046E-2</c:v>
                </c:pt>
                <c:pt idx="34">
                  <c:v>5.9974864000000003E-2</c:v>
                </c:pt>
                <c:pt idx="35">
                  <c:v>7.0700444000000001E-2</c:v>
                </c:pt>
                <c:pt idx="36">
                  <c:v>7.8308366000000004E-2</c:v>
                </c:pt>
                <c:pt idx="37">
                  <c:v>8.1307106000000004E-2</c:v>
                </c:pt>
                <c:pt idx="38">
                  <c:v>7.9628000000000004E-2</c:v>
                </c:pt>
                <c:pt idx="39">
                  <c:v>7.4830740000000007E-2</c:v>
                </c:pt>
                <c:pt idx="40">
                  <c:v>6.7760669999999995E-2</c:v>
                </c:pt>
                <c:pt idx="41">
                  <c:v>6.0236725999999997E-2</c:v>
                </c:pt>
                <c:pt idx="42">
                  <c:v>5.3240259999999998E-2</c:v>
                </c:pt>
                <c:pt idx="43">
                  <c:v>4.742656E-2</c:v>
                </c:pt>
                <c:pt idx="44">
                  <c:v>4.4343155000000002E-2</c:v>
                </c:pt>
                <c:pt idx="45">
                  <c:v>4.3091940000000002E-2</c:v>
                </c:pt>
                <c:pt idx="46">
                  <c:v>4.1614074000000001E-2</c:v>
                </c:pt>
                <c:pt idx="47">
                  <c:v>3.8535193000000002E-2</c:v>
                </c:pt>
                <c:pt idx="48">
                  <c:v>3.501187E-2</c:v>
                </c:pt>
                <c:pt idx="49">
                  <c:v>3.3677596999999997E-2</c:v>
                </c:pt>
                <c:pt idx="50">
                  <c:v>3.4759737999999998E-2</c:v>
                </c:pt>
                <c:pt idx="51">
                  <c:v>3.6696903000000003E-2</c:v>
                </c:pt>
                <c:pt idx="52">
                  <c:v>3.8689426999999998E-2</c:v>
                </c:pt>
                <c:pt idx="53">
                  <c:v>4.1080760000000001E-2</c:v>
                </c:pt>
                <c:pt idx="54">
                  <c:v>4.5089148000000003E-2</c:v>
                </c:pt>
                <c:pt idx="55">
                  <c:v>5.0980392999999999E-2</c:v>
                </c:pt>
                <c:pt idx="56">
                  <c:v>5.5568936999999999E-2</c:v>
                </c:pt>
                <c:pt idx="57">
                  <c:v>5.8974035000000001E-2</c:v>
                </c:pt>
                <c:pt idx="58">
                  <c:v>6.1794344000000001E-2</c:v>
                </c:pt>
                <c:pt idx="59">
                  <c:v>6.3599779999999995E-2</c:v>
                </c:pt>
                <c:pt idx="60">
                  <c:v>6.2858590000000006E-2</c:v>
                </c:pt>
                <c:pt idx="61">
                  <c:v>5.9032294999999999E-2</c:v>
                </c:pt>
                <c:pt idx="62">
                  <c:v>5.3990956E-2</c:v>
                </c:pt>
                <c:pt idx="63">
                  <c:v>4.9683669999999999E-2</c:v>
                </c:pt>
                <c:pt idx="64">
                  <c:v>4.6251609999999999E-2</c:v>
                </c:pt>
                <c:pt idx="65">
                  <c:v>4.2431562999999999E-2</c:v>
                </c:pt>
                <c:pt idx="66">
                  <c:v>3.8901093999999997E-2</c:v>
                </c:pt>
                <c:pt idx="67">
                  <c:v>3.6759840000000002E-2</c:v>
                </c:pt>
                <c:pt idx="68">
                  <c:v>3.5596087999999998E-2</c:v>
                </c:pt>
                <c:pt idx="69">
                  <c:v>3.2561020000000003E-2</c:v>
                </c:pt>
                <c:pt idx="70">
                  <c:v>2.7095279E-2</c:v>
                </c:pt>
                <c:pt idx="71">
                  <c:v>2.0777393000000002E-2</c:v>
                </c:pt>
                <c:pt idx="72">
                  <c:v>1.5120173000000001E-2</c:v>
                </c:pt>
                <c:pt idx="73">
                  <c:v>9.8163639999999993E-3</c:v>
                </c:pt>
                <c:pt idx="74">
                  <c:v>4.5483629999999997E-3</c:v>
                </c:pt>
                <c:pt idx="75">
                  <c:v>1.6282823999999999E-3</c:v>
                </c:pt>
                <c:pt idx="76">
                  <c:v>4.0386524000000004E-3</c:v>
                </c:pt>
                <c:pt idx="77">
                  <c:v>1.0941894000000001E-2</c:v>
                </c:pt>
                <c:pt idx="78">
                  <c:v>1.8319637999999999E-2</c:v>
                </c:pt>
                <c:pt idx="79">
                  <c:v>2.2240342999999999E-2</c:v>
                </c:pt>
                <c:pt idx="80">
                  <c:v>2.0919103000000001E-2</c:v>
                </c:pt>
                <c:pt idx="81">
                  <c:v>1.5615535E-2</c:v>
                </c:pt>
                <c:pt idx="82">
                  <c:v>8.5414824999999993E-3</c:v>
                </c:pt>
                <c:pt idx="83">
                  <c:v>2.2975869999999998E-3</c:v>
                </c:pt>
                <c:pt idx="84">
                  <c:v>0</c:v>
                </c:pt>
                <c:pt idx="85">
                  <c:v>0</c:v>
                </c:pt>
                <c:pt idx="86">
                  <c:v>4.7793654E-3</c:v>
                </c:pt>
                <c:pt idx="87">
                  <c:v>1.1723328999999999E-2</c:v>
                </c:pt>
                <c:pt idx="88">
                  <c:v>1.9226891999999999E-2</c:v>
                </c:pt>
                <c:pt idx="89">
                  <c:v>2.5051666E-2</c:v>
                </c:pt>
                <c:pt idx="90">
                  <c:v>2.8967023000000001E-2</c:v>
                </c:pt>
                <c:pt idx="91">
                  <c:v>3.0906317999999999E-2</c:v>
                </c:pt>
                <c:pt idx="92">
                  <c:v>3.0039769000000001E-2</c:v>
                </c:pt>
                <c:pt idx="93">
                  <c:v>2.8967125E-2</c:v>
                </c:pt>
                <c:pt idx="94">
                  <c:v>2.7907003E-2</c:v>
                </c:pt>
                <c:pt idx="95">
                  <c:v>2.460176E-2</c:v>
                </c:pt>
                <c:pt idx="96">
                  <c:v>2.4104703000000002E-2</c:v>
                </c:pt>
                <c:pt idx="97">
                  <c:v>2.3940643000000001E-2</c:v>
                </c:pt>
                <c:pt idx="98">
                  <c:v>2.3447401999999999E-2</c:v>
                </c:pt>
                <c:pt idx="99">
                  <c:v>2.3148202999999999E-2</c:v>
                </c:pt>
                <c:pt idx="100">
                  <c:v>2.4264000000000001E-2</c:v>
                </c:pt>
                <c:pt idx="101">
                  <c:v>2.383211E-2</c:v>
                </c:pt>
                <c:pt idx="102">
                  <c:v>2.2463394000000001E-2</c:v>
                </c:pt>
                <c:pt idx="103">
                  <c:v>2.1246932E-2</c:v>
                </c:pt>
                <c:pt idx="104">
                  <c:v>1.9729547E-2</c:v>
                </c:pt>
                <c:pt idx="105">
                  <c:v>1.7587470000000001E-2</c:v>
                </c:pt>
                <c:pt idx="106">
                  <c:v>1.5006021E-2</c:v>
                </c:pt>
                <c:pt idx="107">
                  <c:v>1.2264303000000001E-2</c:v>
                </c:pt>
                <c:pt idx="108">
                  <c:v>9.2930259999999994E-3</c:v>
                </c:pt>
                <c:pt idx="109">
                  <c:v>6.2780776000000002E-3</c:v>
                </c:pt>
                <c:pt idx="110">
                  <c:v>3.7253422E-3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65F6-40E0-8987-B863020E2319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[2]Sheet1!$D$584:$DT$584</c:f>
              <c:numCache>
                <c:formatCode>General</c:formatCode>
                <c:ptCount val="121"/>
                <c:pt idx="0">
                  <c:v>0</c:v>
                </c:pt>
                <c:pt idx="1">
                  <c:v>3.5752275E-3</c:v>
                </c:pt>
                <c:pt idx="2">
                  <c:v>9.8083589999999991E-3</c:v>
                </c:pt>
                <c:pt idx="3">
                  <c:v>1.5775424999999999E-2</c:v>
                </c:pt>
                <c:pt idx="4">
                  <c:v>1.6718094999999999E-2</c:v>
                </c:pt>
                <c:pt idx="5">
                  <c:v>1.47236325E-2</c:v>
                </c:pt>
                <c:pt idx="6">
                  <c:v>1.2028416E-2</c:v>
                </c:pt>
                <c:pt idx="7">
                  <c:v>9.4375239999999992E-3</c:v>
                </c:pt>
                <c:pt idx="8">
                  <c:v>5.9608085999999999E-3</c:v>
                </c:pt>
                <c:pt idx="9">
                  <c:v>2.0794612E-3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4.7705389999999999E-3</c:v>
                </c:pt>
                <c:pt idx="14">
                  <c:v>1.02408985E-2</c:v>
                </c:pt>
                <c:pt idx="15">
                  <c:v>1.2937044E-2</c:v>
                </c:pt>
                <c:pt idx="16">
                  <c:v>1.1312719000000001E-2</c:v>
                </c:pt>
                <c:pt idx="17">
                  <c:v>6.5721175999999999E-3</c:v>
                </c:pt>
                <c:pt idx="18">
                  <c:v>1.8955503000000001E-3</c:v>
                </c:pt>
                <c:pt idx="19">
                  <c:v>0</c:v>
                </c:pt>
                <c:pt idx="20">
                  <c:v>0</c:v>
                </c:pt>
                <c:pt idx="21">
                  <c:v>3.96E-5</c:v>
                </c:pt>
                <c:pt idx="22">
                  <c:v>4.3032189999999996E-3</c:v>
                </c:pt>
                <c:pt idx="23">
                  <c:v>1.0142343E-2</c:v>
                </c:pt>
                <c:pt idx="24">
                  <c:v>1.6892988000000001E-2</c:v>
                </c:pt>
                <c:pt idx="25">
                  <c:v>2.1491090000000001E-2</c:v>
                </c:pt>
                <c:pt idx="26">
                  <c:v>2.4785053000000001E-2</c:v>
                </c:pt>
                <c:pt idx="27">
                  <c:v>2.6319058999999999E-2</c:v>
                </c:pt>
                <c:pt idx="28">
                  <c:v>2.8008403000000001E-2</c:v>
                </c:pt>
                <c:pt idx="29">
                  <c:v>3.0107055000000001E-2</c:v>
                </c:pt>
                <c:pt idx="30">
                  <c:v>3.2555880000000002E-2</c:v>
                </c:pt>
                <c:pt idx="31">
                  <c:v>3.5583284E-2</c:v>
                </c:pt>
                <c:pt idx="32">
                  <c:v>4.0801033E-2</c:v>
                </c:pt>
                <c:pt idx="33">
                  <c:v>4.924046E-2</c:v>
                </c:pt>
                <c:pt idx="34">
                  <c:v>5.9974864000000003E-2</c:v>
                </c:pt>
                <c:pt idx="35">
                  <c:v>7.0700444000000001E-2</c:v>
                </c:pt>
                <c:pt idx="36">
                  <c:v>7.8308366000000004E-2</c:v>
                </c:pt>
                <c:pt idx="37">
                  <c:v>8.1307106000000004E-2</c:v>
                </c:pt>
                <c:pt idx="38">
                  <c:v>7.9628000000000004E-2</c:v>
                </c:pt>
                <c:pt idx="39">
                  <c:v>7.4830740000000007E-2</c:v>
                </c:pt>
                <c:pt idx="40">
                  <c:v>6.7760669999999995E-2</c:v>
                </c:pt>
                <c:pt idx="41">
                  <c:v>6.0236725999999997E-2</c:v>
                </c:pt>
                <c:pt idx="42">
                  <c:v>5.3240259999999998E-2</c:v>
                </c:pt>
                <c:pt idx="43">
                  <c:v>4.742656E-2</c:v>
                </c:pt>
                <c:pt idx="44">
                  <c:v>4.4343155000000002E-2</c:v>
                </c:pt>
                <c:pt idx="45">
                  <c:v>4.3091940000000002E-2</c:v>
                </c:pt>
                <c:pt idx="46">
                  <c:v>4.1614074000000001E-2</c:v>
                </c:pt>
                <c:pt idx="47">
                  <c:v>3.8535193000000002E-2</c:v>
                </c:pt>
                <c:pt idx="48">
                  <c:v>3.501187E-2</c:v>
                </c:pt>
                <c:pt idx="49">
                  <c:v>3.3677596999999997E-2</c:v>
                </c:pt>
                <c:pt idx="50">
                  <c:v>3.4759737999999998E-2</c:v>
                </c:pt>
                <c:pt idx="51">
                  <c:v>3.6696903000000003E-2</c:v>
                </c:pt>
                <c:pt idx="52">
                  <c:v>3.8689426999999998E-2</c:v>
                </c:pt>
                <c:pt idx="53">
                  <c:v>4.1080760000000001E-2</c:v>
                </c:pt>
                <c:pt idx="54">
                  <c:v>4.5089148000000003E-2</c:v>
                </c:pt>
                <c:pt idx="55">
                  <c:v>5.0980392999999999E-2</c:v>
                </c:pt>
                <c:pt idx="56">
                  <c:v>5.5568936999999999E-2</c:v>
                </c:pt>
                <c:pt idx="57">
                  <c:v>5.8974035000000001E-2</c:v>
                </c:pt>
                <c:pt idx="58">
                  <c:v>6.1794344000000001E-2</c:v>
                </c:pt>
                <c:pt idx="59">
                  <c:v>6.3599779999999995E-2</c:v>
                </c:pt>
                <c:pt idx="60">
                  <c:v>6.2858590000000006E-2</c:v>
                </c:pt>
                <c:pt idx="61">
                  <c:v>5.9032294999999999E-2</c:v>
                </c:pt>
                <c:pt idx="62">
                  <c:v>5.3990956E-2</c:v>
                </c:pt>
                <c:pt idx="63">
                  <c:v>4.9683669999999999E-2</c:v>
                </c:pt>
                <c:pt idx="64">
                  <c:v>4.6251609999999999E-2</c:v>
                </c:pt>
                <c:pt idx="65">
                  <c:v>4.2431562999999999E-2</c:v>
                </c:pt>
                <c:pt idx="66">
                  <c:v>3.8901093999999997E-2</c:v>
                </c:pt>
                <c:pt idx="67">
                  <c:v>3.6759840000000002E-2</c:v>
                </c:pt>
                <c:pt idx="68">
                  <c:v>3.5596087999999998E-2</c:v>
                </c:pt>
                <c:pt idx="69">
                  <c:v>3.2561020000000003E-2</c:v>
                </c:pt>
                <c:pt idx="70">
                  <c:v>2.7095279E-2</c:v>
                </c:pt>
                <c:pt idx="71">
                  <c:v>2.0777393000000002E-2</c:v>
                </c:pt>
                <c:pt idx="72">
                  <c:v>1.5120173000000001E-2</c:v>
                </c:pt>
                <c:pt idx="73">
                  <c:v>9.8163639999999993E-3</c:v>
                </c:pt>
                <c:pt idx="74">
                  <c:v>4.5483629999999997E-3</c:v>
                </c:pt>
                <c:pt idx="75">
                  <c:v>1.6282823999999999E-3</c:v>
                </c:pt>
                <c:pt idx="76">
                  <c:v>4.0386524000000004E-3</c:v>
                </c:pt>
                <c:pt idx="77">
                  <c:v>1.0941894000000001E-2</c:v>
                </c:pt>
                <c:pt idx="78">
                  <c:v>1.8319637999999999E-2</c:v>
                </c:pt>
                <c:pt idx="79">
                  <c:v>2.2240342999999999E-2</c:v>
                </c:pt>
                <c:pt idx="80">
                  <c:v>2.0919103000000001E-2</c:v>
                </c:pt>
                <c:pt idx="81">
                  <c:v>1.5615535E-2</c:v>
                </c:pt>
                <c:pt idx="82">
                  <c:v>8.5414824999999993E-3</c:v>
                </c:pt>
                <c:pt idx="83">
                  <c:v>2.2975869999999998E-3</c:v>
                </c:pt>
                <c:pt idx="84">
                  <c:v>0</c:v>
                </c:pt>
                <c:pt idx="85">
                  <c:v>0</c:v>
                </c:pt>
                <c:pt idx="86">
                  <c:v>4.7793654E-3</c:v>
                </c:pt>
                <c:pt idx="87">
                  <c:v>1.1723328999999999E-2</c:v>
                </c:pt>
                <c:pt idx="88">
                  <c:v>1.9226891999999999E-2</c:v>
                </c:pt>
                <c:pt idx="89">
                  <c:v>2.5051666E-2</c:v>
                </c:pt>
                <c:pt idx="90">
                  <c:v>2.8967023000000001E-2</c:v>
                </c:pt>
                <c:pt idx="91">
                  <c:v>3.0906317999999999E-2</c:v>
                </c:pt>
                <c:pt idx="92">
                  <c:v>3.0039769000000001E-2</c:v>
                </c:pt>
                <c:pt idx="93">
                  <c:v>2.8967125E-2</c:v>
                </c:pt>
                <c:pt idx="94">
                  <c:v>2.7907003E-2</c:v>
                </c:pt>
                <c:pt idx="95">
                  <c:v>2.460176E-2</c:v>
                </c:pt>
                <c:pt idx="96">
                  <c:v>2.4104703000000002E-2</c:v>
                </c:pt>
                <c:pt idx="97">
                  <c:v>2.3940643000000001E-2</c:v>
                </c:pt>
                <c:pt idx="98">
                  <c:v>2.3447401999999999E-2</c:v>
                </c:pt>
                <c:pt idx="99">
                  <c:v>2.3148202999999999E-2</c:v>
                </c:pt>
                <c:pt idx="100">
                  <c:v>2.4264000000000001E-2</c:v>
                </c:pt>
                <c:pt idx="101">
                  <c:v>2.383211E-2</c:v>
                </c:pt>
                <c:pt idx="102">
                  <c:v>2.2463394000000001E-2</c:v>
                </c:pt>
                <c:pt idx="103">
                  <c:v>2.1246932E-2</c:v>
                </c:pt>
                <c:pt idx="104">
                  <c:v>1.9729547E-2</c:v>
                </c:pt>
                <c:pt idx="105">
                  <c:v>1.7587470000000001E-2</c:v>
                </c:pt>
                <c:pt idx="106">
                  <c:v>1.5006021E-2</c:v>
                </c:pt>
                <c:pt idx="107">
                  <c:v>1.2264303000000001E-2</c:v>
                </c:pt>
                <c:pt idx="108">
                  <c:v>9.2930259999999994E-3</c:v>
                </c:pt>
                <c:pt idx="109">
                  <c:v>6.2780776000000002E-3</c:v>
                </c:pt>
                <c:pt idx="110">
                  <c:v>3.7253422E-3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65F6-40E0-8987-B863020E2319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[2]Sheet1!$D$585:$DT$585</c:f>
              <c:numCache>
                <c:formatCode>General</c:formatCode>
                <c:ptCount val="121"/>
                <c:pt idx="0">
                  <c:v>0</c:v>
                </c:pt>
                <c:pt idx="1">
                  <c:v>3.5752275E-3</c:v>
                </c:pt>
                <c:pt idx="2">
                  <c:v>9.8083589999999991E-3</c:v>
                </c:pt>
                <c:pt idx="3">
                  <c:v>1.5775424999999999E-2</c:v>
                </c:pt>
                <c:pt idx="4">
                  <c:v>1.6718094999999999E-2</c:v>
                </c:pt>
                <c:pt idx="5">
                  <c:v>1.47236325E-2</c:v>
                </c:pt>
                <c:pt idx="6">
                  <c:v>1.2028416E-2</c:v>
                </c:pt>
                <c:pt idx="7">
                  <c:v>9.4375239999999992E-3</c:v>
                </c:pt>
                <c:pt idx="8">
                  <c:v>5.9608085999999999E-3</c:v>
                </c:pt>
                <c:pt idx="9">
                  <c:v>2.0794612E-3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4.7705389999999999E-3</c:v>
                </c:pt>
                <c:pt idx="14">
                  <c:v>1.02408985E-2</c:v>
                </c:pt>
                <c:pt idx="15">
                  <c:v>1.2937044E-2</c:v>
                </c:pt>
                <c:pt idx="16">
                  <c:v>1.1312719000000001E-2</c:v>
                </c:pt>
                <c:pt idx="17">
                  <c:v>6.5721175999999999E-3</c:v>
                </c:pt>
                <c:pt idx="18">
                  <c:v>1.8955503000000001E-3</c:v>
                </c:pt>
                <c:pt idx="19">
                  <c:v>0</c:v>
                </c:pt>
                <c:pt idx="20">
                  <c:v>0</c:v>
                </c:pt>
                <c:pt idx="21">
                  <c:v>3.96E-5</c:v>
                </c:pt>
                <c:pt idx="22">
                  <c:v>4.3032189999999996E-3</c:v>
                </c:pt>
                <c:pt idx="23">
                  <c:v>1.0142343E-2</c:v>
                </c:pt>
                <c:pt idx="24">
                  <c:v>1.6892988000000001E-2</c:v>
                </c:pt>
                <c:pt idx="25">
                  <c:v>2.1491090000000001E-2</c:v>
                </c:pt>
                <c:pt idx="26">
                  <c:v>2.4785053000000001E-2</c:v>
                </c:pt>
                <c:pt idx="27">
                  <c:v>2.6319058999999999E-2</c:v>
                </c:pt>
                <c:pt idx="28">
                  <c:v>2.8008403000000001E-2</c:v>
                </c:pt>
                <c:pt idx="29">
                  <c:v>3.0107055000000001E-2</c:v>
                </c:pt>
                <c:pt idx="30">
                  <c:v>3.2555880000000002E-2</c:v>
                </c:pt>
                <c:pt idx="31">
                  <c:v>3.5583284E-2</c:v>
                </c:pt>
                <c:pt idx="32">
                  <c:v>4.0801033E-2</c:v>
                </c:pt>
                <c:pt idx="33">
                  <c:v>4.924046E-2</c:v>
                </c:pt>
                <c:pt idx="34">
                  <c:v>5.9974864000000003E-2</c:v>
                </c:pt>
                <c:pt idx="35">
                  <c:v>7.0700444000000001E-2</c:v>
                </c:pt>
                <c:pt idx="36">
                  <c:v>7.8308366000000004E-2</c:v>
                </c:pt>
                <c:pt idx="37">
                  <c:v>8.1307106000000004E-2</c:v>
                </c:pt>
                <c:pt idx="38">
                  <c:v>7.9628000000000004E-2</c:v>
                </c:pt>
                <c:pt idx="39">
                  <c:v>7.4830740000000007E-2</c:v>
                </c:pt>
                <c:pt idx="40">
                  <c:v>6.7760669999999995E-2</c:v>
                </c:pt>
                <c:pt idx="41">
                  <c:v>6.0236725999999997E-2</c:v>
                </c:pt>
                <c:pt idx="42">
                  <c:v>5.3240259999999998E-2</c:v>
                </c:pt>
                <c:pt idx="43">
                  <c:v>4.742656E-2</c:v>
                </c:pt>
                <c:pt idx="44">
                  <c:v>4.4343155000000002E-2</c:v>
                </c:pt>
                <c:pt idx="45">
                  <c:v>4.3091940000000002E-2</c:v>
                </c:pt>
                <c:pt idx="46">
                  <c:v>4.1614074000000001E-2</c:v>
                </c:pt>
                <c:pt idx="47">
                  <c:v>3.8535193000000002E-2</c:v>
                </c:pt>
                <c:pt idx="48">
                  <c:v>3.501187E-2</c:v>
                </c:pt>
                <c:pt idx="49">
                  <c:v>3.3677596999999997E-2</c:v>
                </c:pt>
                <c:pt idx="50">
                  <c:v>3.4759737999999998E-2</c:v>
                </c:pt>
                <c:pt idx="51">
                  <c:v>3.6696903000000003E-2</c:v>
                </c:pt>
                <c:pt idx="52">
                  <c:v>3.8689426999999998E-2</c:v>
                </c:pt>
                <c:pt idx="53">
                  <c:v>4.1080760000000001E-2</c:v>
                </c:pt>
                <c:pt idx="54">
                  <c:v>4.5089148000000003E-2</c:v>
                </c:pt>
                <c:pt idx="55">
                  <c:v>5.0980392999999999E-2</c:v>
                </c:pt>
                <c:pt idx="56">
                  <c:v>5.5568936999999999E-2</c:v>
                </c:pt>
                <c:pt idx="57">
                  <c:v>5.8974035000000001E-2</c:v>
                </c:pt>
                <c:pt idx="58">
                  <c:v>6.1794344000000001E-2</c:v>
                </c:pt>
                <c:pt idx="59">
                  <c:v>6.3599779999999995E-2</c:v>
                </c:pt>
                <c:pt idx="60">
                  <c:v>6.2858590000000006E-2</c:v>
                </c:pt>
                <c:pt idx="61">
                  <c:v>5.9032294999999999E-2</c:v>
                </c:pt>
                <c:pt idx="62">
                  <c:v>5.3990956E-2</c:v>
                </c:pt>
                <c:pt idx="63">
                  <c:v>4.9683669999999999E-2</c:v>
                </c:pt>
                <c:pt idx="64">
                  <c:v>4.6251609999999999E-2</c:v>
                </c:pt>
                <c:pt idx="65">
                  <c:v>4.2431562999999999E-2</c:v>
                </c:pt>
                <c:pt idx="66">
                  <c:v>3.8901093999999997E-2</c:v>
                </c:pt>
                <c:pt idx="67">
                  <c:v>3.6759840000000002E-2</c:v>
                </c:pt>
                <c:pt idx="68">
                  <c:v>3.5596087999999998E-2</c:v>
                </c:pt>
                <c:pt idx="69">
                  <c:v>3.2561020000000003E-2</c:v>
                </c:pt>
                <c:pt idx="70">
                  <c:v>2.7095279E-2</c:v>
                </c:pt>
                <c:pt idx="71">
                  <c:v>2.0777393000000002E-2</c:v>
                </c:pt>
                <c:pt idx="72">
                  <c:v>1.5120173000000001E-2</c:v>
                </c:pt>
                <c:pt idx="73">
                  <c:v>9.8163639999999993E-3</c:v>
                </c:pt>
                <c:pt idx="74">
                  <c:v>4.5483629999999997E-3</c:v>
                </c:pt>
                <c:pt idx="75">
                  <c:v>1.6282823999999999E-3</c:v>
                </c:pt>
                <c:pt idx="76">
                  <c:v>4.0386524000000004E-3</c:v>
                </c:pt>
                <c:pt idx="77">
                  <c:v>1.0941894000000001E-2</c:v>
                </c:pt>
                <c:pt idx="78">
                  <c:v>1.8319637999999999E-2</c:v>
                </c:pt>
                <c:pt idx="79">
                  <c:v>2.2240342999999999E-2</c:v>
                </c:pt>
                <c:pt idx="80">
                  <c:v>2.0919103000000001E-2</c:v>
                </c:pt>
                <c:pt idx="81">
                  <c:v>1.5615535E-2</c:v>
                </c:pt>
                <c:pt idx="82">
                  <c:v>8.5414824999999993E-3</c:v>
                </c:pt>
                <c:pt idx="83">
                  <c:v>2.2975869999999998E-3</c:v>
                </c:pt>
                <c:pt idx="84">
                  <c:v>0</c:v>
                </c:pt>
                <c:pt idx="85">
                  <c:v>0</c:v>
                </c:pt>
                <c:pt idx="86">
                  <c:v>4.7793654E-3</c:v>
                </c:pt>
                <c:pt idx="87">
                  <c:v>1.1723328999999999E-2</c:v>
                </c:pt>
                <c:pt idx="88">
                  <c:v>1.9226891999999999E-2</c:v>
                </c:pt>
                <c:pt idx="89">
                  <c:v>2.5051666E-2</c:v>
                </c:pt>
                <c:pt idx="90">
                  <c:v>2.8967023000000001E-2</c:v>
                </c:pt>
                <c:pt idx="91">
                  <c:v>3.0906317999999999E-2</c:v>
                </c:pt>
                <c:pt idx="92">
                  <c:v>3.0039769000000001E-2</c:v>
                </c:pt>
                <c:pt idx="93">
                  <c:v>2.8967125E-2</c:v>
                </c:pt>
                <c:pt idx="94">
                  <c:v>2.7907003E-2</c:v>
                </c:pt>
                <c:pt idx="95">
                  <c:v>2.460176E-2</c:v>
                </c:pt>
                <c:pt idx="96">
                  <c:v>2.4104703000000002E-2</c:v>
                </c:pt>
                <c:pt idx="97">
                  <c:v>2.3940643000000001E-2</c:v>
                </c:pt>
                <c:pt idx="98">
                  <c:v>2.3447401999999999E-2</c:v>
                </c:pt>
                <c:pt idx="99">
                  <c:v>2.3148202999999999E-2</c:v>
                </c:pt>
                <c:pt idx="100">
                  <c:v>2.4264000000000001E-2</c:v>
                </c:pt>
                <c:pt idx="101">
                  <c:v>2.383211E-2</c:v>
                </c:pt>
                <c:pt idx="102">
                  <c:v>2.2463394000000001E-2</c:v>
                </c:pt>
                <c:pt idx="103">
                  <c:v>2.1246932E-2</c:v>
                </c:pt>
                <c:pt idx="104">
                  <c:v>1.9729547E-2</c:v>
                </c:pt>
                <c:pt idx="105">
                  <c:v>1.7587470000000001E-2</c:v>
                </c:pt>
                <c:pt idx="106">
                  <c:v>1.5006021E-2</c:v>
                </c:pt>
                <c:pt idx="107">
                  <c:v>1.2264303000000001E-2</c:v>
                </c:pt>
                <c:pt idx="108">
                  <c:v>9.2930259999999994E-3</c:v>
                </c:pt>
                <c:pt idx="109">
                  <c:v>6.2780776000000002E-3</c:v>
                </c:pt>
                <c:pt idx="110">
                  <c:v>3.7253422E-3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65F6-40E0-8987-B863020E2319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[2]Sheet1!$D$586:$DT$586</c:f>
              <c:numCache>
                <c:formatCode>General</c:formatCode>
                <c:ptCount val="121"/>
                <c:pt idx="0">
                  <c:v>0</c:v>
                </c:pt>
                <c:pt idx="1">
                  <c:v>3.1061109999999999E-3</c:v>
                </c:pt>
                <c:pt idx="2">
                  <c:v>9.3919090000000004E-3</c:v>
                </c:pt>
                <c:pt idx="3">
                  <c:v>1.5459456999999999E-2</c:v>
                </c:pt>
                <c:pt idx="4">
                  <c:v>1.6463281999999999E-2</c:v>
                </c:pt>
                <c:pt idx="5">
                  <c:v>1.4543129E-2</c:v>
                </c:pt>
                <c:pt idx="6">
                  <c:v>1.1917331999999999E-2</c:v>
                </c:pt>
                <c:pt idx="7">
                  <c:v>9.3401030000000006E-3</c:v>
                </c:pt>
                <c:pt idx="8">
                  <c:v>5.7973266000000004E-3</c:v>
                </c:pt>
                <c:pt idx="9">
                  <c:v>1.8039884E-3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4.6381119999999998E-3</c:v>
                </c:pt>
                <c:pt idx="14">
                  <c:v>9.9884529999999996E-3</c:v>
                </c:pt>
                <c:pt idx="15">
                  <c:v>1.2604272E-2</c:v>
                </c:pt>
                <c:pt idx="16">
                  <c:v>1.1062884E-2</c:v>
                </c:pt>
                <c:pt idx="17">
                  <c:v>6.5226247999999997E-3</c:v>
                </c:pt>
                <c:pt idx="18">
                  <c:v>2.0152282000000001E-3</c:v>
                </c:pt>
                <c:pt idx="19">
                  <c:v>0</c:v>
                </c:pt>
                <c:pt idx="20">
                  <c:v>0</c:v>
                </c:pt>
                <c:pt idx="21">
                  <c:v>1.3200000000000001E-5</c:v>
                </c:pt>
                <c:pt idx="22">
                  <c:v>4.1311528000000002E-3</c:v>
                </c:pt>
                <c:pt idx="23">
                  <c:v>9.8034395000000003E-3</c:v>
                </c:pt>
                <c:pt idx="24">
                  <c:v>1.6419025E-2</c:v>
                </c:pt>
                <c:pt idx="25">
                  <c:v>2.0953744999999999E-2</c:v>
                </c:pt>
                <c:pt idx="26">
                  <c:v>2.4247003999999999E-2</c:v>
                </c:pt>
                <c:pt idx="27">
                  <c:v>2.5870217000000001E-2</c:v>
                </c:pt>
                <c:pt idx="28">
                  <c:v>2.7691400000000001E-2</c:v>
                </c:pt>
                <c:pt idx="29">
                  <c:v>2.9915547000000001E-2</c:v>
                </c:pt>
                <c:pt idx="30">
                  <c:v>3.243381E-2</c:v>
                </c:pt>
                <c:pt idx="31">
                  <c:v>3.5480975999999997E-2</c:v>
                </c:pt>
                <c:pt idx="32">
                  <c:v>4.0698707000000001E-2</c:v>
                </c:pt>
                <c:pt idx="33">
                  <c:v>4.9175379999999998E-2</c:v>
                </c:pt>
                <c:pt idx="34">
                  <c:v>5.9989861999999998E-2</c:v>
                </c:pt>
                <c:pt idx="35">
                  <c:v>7.0804595999999997E-2</c:v>
                </c:pt>
                <c:pt idx="36">
                  <c:v>7.8463959999999999E-2</c:v>
                </c:pt>
                <c:pt idx="37">
                  <c:v>8.1426399999999996E-2</c:v>
                </c:pt>
                <c:pt idx="38">
                  <c:v>7.9684086000000001E-2</c:v>
                </c:pt>
                <c:pt idx="39">
                  <c:v>7.481177E-2</c:v>
                </c:pt>
                <c:pt idx="40">
                  <c:v>6.7689120000000005E-2</c:v>
                </c:pt>
                <c:pt idx="41">
                  <c:v>6.0097847000000003E-2</c:v>
                </c:pt>
                <c:pt idx="42">
                  <c:v>5.3027626000000001E-2</c:v>
                </c:pt>
                <c:pt idx="43">
                  <c:v>4.7199517000000003E-2</c:v>
                </c:pt>
                <c:pt idx="44">
                  <c:v>4.4200006999999999E-2</c:v>
                </c:pt>
                <c:pt idx="45">
                  <c:v>4.3072328E-2</c:v>
                </c:pt>
                <c:pt idx="46">
                  <c:v>4.1668209999999997E-2</c:v>
                </c:pt>
                <c:pt idx="47">
                  <c:v>3.8598206000000003E-2</c:v>
                </c:pt>
                <c:pt idx="48">
                  <c:v>3.5065904000000002E-2</c:v>
                </c:pt>
                <c:pt idx="49">
                  <c:v>3.3746973E-2</c:v>
                </c:pt>
                <c:pt idx="50">
                  <c:v>3.4880880000000003E-2</c:v>
                </c:pt>
                <c:pt idx="51">
                  <c:v>3.6861980000000003E-2</c:v>
                </c:pt>
                <c:pt idx="52">
                  <c:v>3.8843731999999999E-2</c:v>
                </c:pt>
                <c:pt idx="53">
                  <c:v>4.1152170000000002E-2</c:v>
                </c:pt>
                <c:pt idx="54">
                  <c:v>4.4996521999999997E-2</c:v>
                </c:pt>
                <c:pt idx="55">
                  <c:v>5.0699670000000002E-2</c:v>
                </c:pt>
                <c:pt idx="56">
                  <c:v>5.5173554E-2</c:v>
                </c:pt>
                <c:pt idx="57">
                  <c:v>5.8609139999999997E-2</c:v>
                </c:pt>
                <c:pt idx="58">
                  <c:v>6.1599866000000003E-2</c:v>
                </c:pt>
                <c:pt idx="59">
                  <c:v>6.3654005999999999E-2</c:v>
                </c:pt>
                <c:pt idx="60">
                  <c:v>6.3127039999999995E-2</c:v>
                </c:pt>
                <c:pt idx="61">
                  <c:v>5.943143E-2</c:v>
                </c:pt>
                <c:pt idx="62">
                  <c:v>5.4410484000000002E-2</c:v>
                </c:pt>
                <c:pt idx="63">
                  <c:v>5.0032526000000001E-2</c:v>
                </c:pt>
                <c:pt idx="64">
                  <c:v>4.6451754999999997E-2</c:v>
                </c:pt>
                <c:pt idx="65">
                  <c:v>4.2472153999999998E-2</c:v>
                </c:pt>
                <c:pt idx="66">
                  <c:v>3.8865980000000001E-2</c:v>
                </c:pt>
                <c:pt idx="67">
                  <c:v>3.6815380000000002E-2</c:v>
                </c:pt>
                <c:pt idx="68">
                  <c:v>3.589055E-2</c:v>
                </c:pt>
                <c:pt idx="69">
                  <c:v>3.3088487E-2</c:v>
                </c:pt>
                <c:pt idx="70">
                  <c:v>2.766364E-2</c:v>
                </c:pt>
                <c:pt idx="71">
                  <c:v>2.1114173999999999E-2</c:v>
                </c:pt>
                <c:pt idx="72">
                  <c:v>1.5032775E-2</c:v>
                </c:pt>
                <c:pt idx="73">
                  <c:v>9.327442E-3</c:v>
                </c:pt>
                <c:pt idx="74">
                  <c:v>3.9231544E-3</c:v>
                </c:pt>
                <c:pt idx="75">
                  <c:v>1.2328178E-3</c:v>
                </c:pt>
                <c:pt idx="76">
                  <c:v>4.104178E-3</c:v>
                </c:pt>
                <c:pt idx="77">
                  <c:v>1.1402848E-2</c:v>
                </c:pt>
                <c:pt idx="78">
                  <c:v>1.8923631E-2</c:v>
                </c:pt>
                <c:pt idx="79">
                  <c:v>2.2772206E-2</c:v>
                </c:pt>
                <c:pt idx="80">
                  <c:v>2.1315747999999999E-2</c:v>
                </c:pt>
                <c:pt idx="81">
                  <c:v>1.5882456999999999E-2</c:v>
                </c:pt>
                <c:pt idx="82">
                  <c:v>8.6356650000000007E-3</c:v>
                </c:pt>
                <c:pt idx="83">
                  <c:v>2.1162812999999999E-3</c:v>
                </c:pt>
                <c:pt idx="84">
                  <c:v>0</c:v>
                </c:pt>
                <c:pt idx="85">
                  <c:v>0</c:v>
                </c:pt>
                <c:pt idx="86">
                  <c:v>3.7921804000000002E-3</c:v>
                </c:pt>
                <c:pt idx="87">
                  <c:v>1.0813859E-2</c:v>
                </c:pt>
                <c:pt idx="88">
                  <c:v>1.8602554E-2</c:v>
                </c:pt>
                <c:pt idx="89">
                  <c:v>2.4847814999999999E-2</c:v>
                </c:pt>
                <c:pt idx="90">
                  <c:v>2.9237679999999999E-2</c:v>
                </c:pt>
                <c:pt idx="91">
                  <c:v>3.1590864000000003E-2</c:v>
                </c:pt>
                <c:pt idx="92">
                  <c:v>3.0950420999999999E-2</c:v>
                </c:pt>
                <c:pt idx="93">
                  <c:v>2.9925665000000001E-2</c:v>
                </c:pt>
                <c:pt idx="94">
                  <c:v>2.8787697000000001E-2</c:v>
                </c:pt>
                <c:pt idx="95">
                  <c:v>2.5302146000000001E-2</c:v>
                </c:pt>
                <c:pt idx="96">
                  <c:v>2.4581072999999998E-2</c:v>
                </c:pt>
                <c:pt idx="97">
                  <c:v>2.4213459999999999E-2</c:v>
                </c:pt>
                <c:pt idx="98">
                  <c:v>2.3569300000000001E-2</c:v>
                </c:pt>
                <c:pt idx="99">
                  <c:v>2.3172649999999999E-2</c:v>
                </c:pt>
                <c:pt idx="100">
                  <c:v>2.4220813000000001E-2</c:v>
                </c:pt>
                <c:pt idx="101">
                  <c:v>2.3765588000000001E-2</c:v>
                </c:pt>
                <c:pt idx="102">
                  <c:v>2.2380738000000001E-2</c:v>
                </c:pt>
                <c:pt idx="103">
                  <c:v>2.1154360000000001E-2</c:v>
                </c:pt>
                <c:pt idx="104">
                  <c:v>1.9625274000000002E-2</c:v>
                </c:pt>
                <c:pt idx="105">
                  <c:v>1.7470757E-2</c:v>
                </c:pt>
                <c:pt idx="106">
                  <c:v>1.48704145E-2</c:v>
                </c:pt>
                <c:pt idx="107">
                  <c:v>1.2091924E-2</c:v>
                </c:pt>
                <c:pt idx="108">
                  <c:v>9.0817729999999996E-3</c:v>
                </c:pt>
                <c:pt idx="109">
                  <c:v>6.0143419999999998E-3</c:v>
                </c:pt>
                <c:pt idx="110">
                  <c:v>3.4011040999999999E-3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65F6-40E0-8987-B863020E2319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[2]Sheet1!$D$587:$DT$587</c:f>
              <c:numCache>
                <c:formatCode>General</c:formatCode>
                <c:ptCount val="121"/>
                <c:pt idx="0">
                  <c:v>0</c:v>
                </c:pt>
                <c:pt idx="1">
                  <c:v>2.9825664E-3</c:v>
                </c:pt>
                <c:pt idx="2">
                  <c:v>9.0980560000000002E-3</c:v>
                </c:pt>
                <c:pt idx="3">
                  <c:v>1.5125520999999999E-2</c:v>
                </c:pt>
                <c:pt idx="4">
                  <c:v>1.6164520000000002E-2</c:v>
                </c:pt>
                <c:pt idx="5">
                  <c:v>1.4363119000000001E-2</c:v>
                </c:pt>
                <c:pt idx="6">
                  <c:v>1.1913348000000001E-2</c:v>
                </c:pt>
                <c:pt idx="7">
                  <c:v>9.4739360000000005E-3</c:v>
                </c:pt>
                <c:pt idx="8">
                  <c:v>5.9636209999999997E-3</c:v>
                </c:pt>
                <c:pt idx="9">
                  <c:v>1.8535411E-3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4.1876365000000004E-3</c:v>
                </c:pt>
                <c:pt idx="14">
                  <c:v>9.6813090000000008E-3</c:v>
                </c:pt>
                <c:pt idx="15">
                  <c:v>1.2563685E-2</c:v>
                </c:pt>
                <c:pt idx="16">
                  <c:v>1.1314134E-2</c:v>
                </c:pt>
                <c:pt idx="17">
                  <c:v>6.9588614000000003E-3</c:v>
                </c:pt>
                <c:pt idx="18">
                  <c:v>2.4442513999999999E-3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3.7886173999999999E-3</c:v>
                </c:pt>
                <c:pt idx="23">
                  <c:v>9.2325099999999993E-3</c:v>
                </c:pt>
                <c:pt idx="24">
                  <c:v>1.5681581999999999E-2</c:v>
                </c:pt>
                <c:pt idx="25">
                  <c:v>2.0160569999999999E-2</c:v>
                </c:pt>
                <c:pt idx="26">
                  <c:v>2.3491842999999998E-2</c:v>
                </c:pt>
                <c:pt idx="27">
                  <c:v>2.5250089999999999E-2</c:v>
                </c:pt>
                <c:pt idx="28">
                  <c:v>2.7244672000000001E-2</c:v>
                </c:pt>
                <c:pt idx="29">
                  <c:v>2.9669850000000001E-2</c:v>
                </c:pt>
                <c:pt idx="30">
                  <c:v>3.2388814000000002E-2</c:v>
                </c:pt>
                <c:pt idx="31">
                  <c:v>3.5604909999999997E-2</c:v>
                </c:pt>
                <c:pt idx="32">
                  <c:v>4.0896818000000001E-2</c:v>
                </c:pt>
                <c:pt idx="33">
                  <c:v>4.9380029999999998E-2</c:v>
                </c:pt>
                <c:pt idx="34">
                  <c:v>6.0150355000000003E-2</c:v>
                </c:pt>
                <c:pt idx="35">
                  <c:v>7.0932549999999997E-2</c:v>
                </c:pt>
                <c:pt idx="36">
                  <c:v>7.8578049999999997E-2</c:v>
                </c:pt>
                <c:pt idx="37">
                  <c:v>8.1499630000000003E-2</c:v>
                </c:pt>
                <c:pt idx="38">
                  <c:v>7.9706356000000006E-2</c:v>
                </c:pt>
                <c:pt idx="39">
                  <c:v>7.4760384999999999E-2</c:v>
                </c:pt>
                <c:pt idx="40">
                  <c:v>6.7536330000000006E-2</c:v>
                </c:pt>
                <c:pt idx="41">
                  <c:v>5.9824105000000002E-2</c:v>
                </c:pt>
                <c:pt idx="42">
                  <c:v>5.2611752999999997E-2</c:v>
                </c:pt>
                <c:pt idx="43">
                  <c:v>4.6688830000000001E-2</c:v>
                </c:pt>
                <c:pt idx="44">
                  <c:v>4.3688413000000002E-2</c:v>
                </c:pt>
                <c:pt idx="45">
                  <c:v>4.2636159999999999E-2</c:v>
                </c:pt>
                <c:pt idx="46">
                  <c:v>4.1321070000000001E-2</c:v>
                </c:pt>
                <c:pt idx="47">
                  <c:v>3.8309637000000001E-2</c:v>
                </c:pt>
                <c:pt idx="48">
                  <c:v>3.4810519999999998E-2</c:v>
                </c:pt>
                <c:pt idx="49">
                  <c:v>3.3513290000000001E-2</c:v>
                </c:pt>
                <c:pt idx="50">
                  <c:v>3.4701250000000003E-2</c:v>
                </c:pt>
                <c:pt idx="51">
                  <c:v>3.6779764999999999E-2</c:v>
                </c:pt>
                <c:pt idx="52">
                  <c:v>3.8873665000000002E-2</c:v>
                </c:pt>
                <c:pt idx="53">
                  <c:v>4.123715E-2</c:v>
                </c:pt>
                <c:pt idx="54">
                  <c:v>4.5014680000000001E-2</c:v>
                </c:pt>
                <c:pt idx="55">
                  <c:v>5.0560995999999997E-2</c:v>
                </c:pt>
                <c:pt idx="56">
                  <c:v>5.4883120000000001E-2</c:v>
                </c:pt>
                <c:pt idx="57">
                  <c:v>5.8277509999999998E-2</c:v>
                </c:pt>
                <c:pt idx="58">
                  <c:v>6.1354763999999999E-2</c:v>
                </c:pt>
                <c:pt idx="59">
                  <c:v>6.3580743999999995E-2</c:v>
                </c:pt>
                <c:pt idx="60">
                  <c:v>6.3200619999999999E-2</c:v>
                </c:pt>
                <c:pt idx="61">
                  <c:v>5.9600312000000003E-2</c:v>
                </c:pt>
                <c:pt idx="62">
                  <c:v>5.4628897000000003E-2</c:v>
                </c:pt>
                <c:pt idx="63">
                  <c:v>5.0296041999999999E-2</c:v>
                </c:pt>
                <c:pt idx="64">
                  <c:v>4.6738349999999998E-2</c:v>
                </c:pt>
                <c:pt idx="65">
                  <c:v>4.2736485999999997E-2</c:v>
                </c:pt>
                <c:pt idx="66">
                  <c:v>3.9083413999999997E-2</c:v>
                </c:pt>
                <c:pt idx="67">
                  <c:v>3.7054490000000002E-2</c:v>
                </c:pt>
                <c:pt idx="68">
                  <c:v>3.6275424000000001E-2</c:v>
                </c:pt>
                <c:pt idx="69">
                  <c:v>3.3654200000000002E-2</c:v>
                </c:pt>
                <c:pt idx="70">
                  <c:v>2.8241629000000001E-2</c:v>
                </c:pt>
                <c:pt idx="71">
                  <c:v>2.1408739E-2</c:v>
                </c:pt>
                <c:pt idx="72">
                  <c:v>1.4833756999999999E-2</c:v>
                </c:pt>
                <c:pt idx="73">
                  <c:v>8.6825530000000008E-3</c:v>
                </c:pt>
                <c:pt idx="74">
                  <c:v>3.1512265999999998E-3</c:v>
                </c:pt>
                <c:pt idx="75">
                  <c:v>7.1699999999999997E-4</c:v>
                </c:pt>
                <c:pt idx="76">
                  <c:v>4.0608234999999996E-3</c:v>
                </c:pt>
                <c:pt idx="77">
                  <c:v>1.1773729E-2</c:v>
                </c:pt>
                <c:pt idx="78">
                  <c:v>1.9482915999999999E-2</c:v>
                </c:pt>
                <c:pt idx="79">
                  <c:v>2.3327520000000001E-2</c:v>
                </c:pt>
                <c:pt idx="80">
                  <c:v>2.1818041999999999E-2</c:v>
                </c:pt>
                <c:pt idx="81">
                  <c:v>1.6339682000000001E-2</c:v>
                </c:pt>
                <c:pt idx="82">
                  <c:v>8.9977909999999998E-3</c:v>
                </c:pt>
                <c:pt idx="83">
                  <c:v>2.2481916999999999E-3</c:v>
                </c:pt>
                <c:pt idx="84">
                  <c:v>0</c:v>
                </c:pt>
                <c:pt idx="85">
                  <c:v>0</c:v>
                </c:pt>
                <c:pt idx="86">
                  <c:v>2.9096392E-3</c:v>
                </c:pt>
                <c:pt idx="87">
                  <c:v>9.8864339999999995E-3</c:v>
                </c:pt>
                <c:pt idx="88">
                  <c:v>1.7847822999999999E-2</c:v>
                </c:pt>
                <c:pt idx="89">
                  <c:v>2.4437038000000001E-2</c:v>
                </c:pt>
                <c:pt idx="90">
                  <c:v>2.9234066999999999E-2</c:v>
                </c:pt>
                <c:pt idx="91">
                  <c:v>3.196326E-2</c:v>
                </c:pt>
                <c:pt idx="92">
                  <c:v>3.1562726999999999E-2</c:v>
                </c:pt>
                <c:pt idx="93">
                  <c:v>3.0626876000000001E-2</c:v>
                </c:pt>
                <c:pt idx="94">
                  <c:v>2.9459925000000001E-2</c:v>
                </c:pt>
                <c:pt idx="95">
                  <c:v>2.5866E-2</c:v>
                </c:pt>
                <c:pt idx="96">
                  <c:v>2.4957027E-2</c:v>
                </c:pt>
                <c:pt idx="97">
                  <c:v>2.4416569999999999E-2</c:v>
                </c:pt>
                <c:pt idx="98">
                  <c:v>2.3639198E-2</c:v>
                </c:pt>
                <c:pt idx="99">
                  <c:v>2.3160988E-2</c:v>
                </c:pt>
                <c:pt idx="100">
                  <c:v>2.4159927000000001E-2</c:v>
                </c:pt>
                <c:pt idx="101">
                  <c:v>2.3718026E-2</c:v>
                </c:pt>
                <c:pt idx="102">
                  <c:v>2.2339972E-2</c:v>
                </c:pt>
                <c:pt idx="103">
                  <c:v>2.1126949999999999E-2</c:v>
                </c:pt>
                <c:pt idx="104">
                  <c:v>1.9603935999999999E-2</c:v>
                </c:pt>
                <c:pt idx="105">
                  <c:v>1.7446772999999999E-2</c:v>
                </c:pt>
                <c:pt idx="106">
                  <c:v>1.4828884000000001E-2</c:v>
                </c:pt>
                <c:pt idx="107">
                  <c:v>1.2004799E-2</c:v>
                </c:pt>
                <c:pt idx="108">
                  <c:v>8.9378384999999998E-3</c:v>
                </c:pt>
                <c:pt idx="109">
                  <c:v>5.7916809999999999E-3</c:v>
                </c:pt>
                <c:pt idx="110">
                  <c:v>3.0843456999999999E-3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65F6-40E0-8987-B863020E2319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[2]Sheet1!$D$588:$DT$588</c:f>
              <c:numCache>
                <c:formatCode>General</c:formatCode>
                <c:ptCount val="121"/>
                <c:pt idx="0">
                  <c:v>0</c:v>
                </c:pt>
                <c:pt idx="1">
                  <c:v>2.9825664E-3</c:v>
                </c:pt>
                <c:pt idx="2">
                  <c:v>9.0980560000000002E-3</c:v>
                </c:pt>
                <c:pt idx="3">
                  <c:v>1.5125520999999999E-2</c:v>
                </c:pt>
                <c:pt idx="4">
                  <c:v>1.6164520000000002E-2</c:v>
                </c:pt>
                <c:pt idx="5">
                  <c:v>1.4363119000000001E-2</c:v>
                </c:pt>
                <c:pt idx="6">
                  <c:v>1.1913348000000001E-2</c:v>
                </c:pt>
                <c:pt idx="7">
                  <c:v>9.4739360000000005E-3</c:v>
                </c:pt>
                <c:pt idx="8">
                  <c:v>5.9636209999999997E-3</c:v>
                </c:pt>
                <c:pt idx="9">
                  <c:v>1.8535411E-3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4.1876365000000004E-3</c:v>
                </c:pt>
                <c:pt idx="14">
                  <c:v>9.6813090000000008E-3</c:v>
                </c:pt>
                <c:pt idx="15">
                  <c:v>1.2563685E-2</c:v>
                </c:pt>
                <c:pt idx="16">
                  <c:v>1.1314134E-2</c:v>
                </c:pt>
                <c:pt idx="17">
                  <c:v>6.9588614000000003E-3</c:v>
                </c:pt>
                <c:pt idx="18">
                  <c:v>2.4442513999999999E-3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3.7886173999999999E-3</c:v>
                </c:pt>
                <c:pt idx="23">
                  <c:v>9.2325099999999993E-3</c:v>
                </c:pt>
                <c:pt idx="24">
                  <c:v>1.5681581999999999E-2</c:v>
                </c:pt>
                <c:pt idx="25">
                  <c:v>2.0160569999999999E-2</c:v>
                </c:pt>
                <c:pt idx="26">
                  <c:v>2.3491842999999998E-2</c:v>
                </c:pt>
                <c:pt idx="27">
                  <c:v>2.5250089999999999E-2</c:v>
                </c:pt>
                <c:pt idx="28">
                  <c:v>2.7244672000000001E-2</c:v>
                </c:pt>
                <c:pt idx="29">
                  <c:v>2.9669850000000001E-2</c:v>
                </c:pt>
                <c:pt idx="30">
                  <c:v>3.2388814000000002E-2</c:v>
                </c:pt>
                <c:pt idx="31">
                  <c:v>3.5604909999999997E-2</c:v>
                </c:pt>
                <c:pt idx="32">
                  <c:v>4.0896818000000001E-2</c:v>
                </c:pt>
                <c:pt idx="33">
                  <c:v>4.9380029999999998E-2</c:v>
                </c:pt>
                <c:pt idx="34">
                  <c:v>6.0150355000000003E-2</c:v>
                </c:pt>
                <c:pt idx="35">
                  <c:v>7.0932549999999997E-2</c:v>
                </c:pt>
                <c:pt idx="36">
                  <c:v>7.8578049999999997E-2</c:v>
                </c:pt>
                <c:pt idx="37">
                  <c:v>8.1499630000000003E-2</c:v>
                </c:pt>
                <c:pt idx="38">
                  <c:v>7.9706356000000006E-2</c:v>
                </c:pt>
                <c:pt idx="39">
                  <c:v>7.4760384999999999E-2</c:v>
                </c:pt>
                <c:pt idx="40">
                  <c:v>6.7536330000000006E-2</c:v>
                </c:pt>
                <c:pt idx="41">
                  <c:v>5.9824105000000002E-2</c:v>
                </c:pt>
                <c:pt idx="42">
                  <c:v>5.2611752999999997E-2</c:v>
                </c:pt>
                <c:pt idx="43">
                  <c:v>4.6688830000000001E-2</c:v>
                </c:pt>
                <c:pt idx="44">
                  <c:v>4.3688413000000002E-2</c:v>
                </c:pt>
                <c:pt idx="45">
                  <c:v>4.2636159999999999E-2</c:v>
                </c:pt>
                <c:pt idx="46">
                  <c:v>4.1321070000000001E-2</c:v>
                </c:pt>
                <c:pt idx="47">
                  <c:v>3.8309637000000001E-2</c:v>
                </c:pt>
                <c:pt idx="48">
                  <c:v>3.4810519999999998E-2</c:v>
                </c:pt>
                <c:pt idx="49">
                  <c:v>3.3513290000000001E-2</c:v>
                </c:pt>
                <c:pt idx="50">
                  <c:v>3.4701250000000003E-2</c:v>
                </c:pt>
                <c:pt idx="51">
                  <c:v>3.6779764999999999E-2</c:v>
                </c:pt>
                <c:pt idx="52">
                  <c:v>3.8873665000000002E-2</c:v>
                </c:pt>
                <c:pt idx="53">
                  <c:v>4.123715E-2</c:v>
                </c:pt>
                <c:pt idx="54">
                  <c:v>4.5014680000000001E-2</c:v>
                </c:pt>
                <c:pt idx="55">
                  <c:v>5.0560995999999997E-2</c:v>
                </c:pt>
                <c:pt idx="56">
                  <c:v>5.4883120000000001E-2</c:v>
                </c:pt>
                <c:pt idx="57">
                  <c:v>5.8277509999999998E-2</c:v>
                </c:pt>
                <c:pt idx="58">
                  <c:v>6.1354763999999999E-2</c:v>
                </c:pt>
                <c:pt idx="59">
                  <c:v>6.3580743999999995E-2</c:v>
                </c:pt>
                <c:pt idx="60">
                  <c:v>6.3200619999999999E-2</c:v>
                </c:pt>
                <c:pt idx="61">
                  <c:v>5.9600312000000003E-2</c:v>
                </c:pt>
                <c:pt idx="62">
                  <c:v>5.4628897000000003E-2</c:v>
                </c:pt>
                <c:pt idx="63">
                  <c:v>5.0296041999999999E-2</c:v>
                </c:pt>
                <c:pt idx="64">
                  <c:v>4.6738349999999998E-2</c:v>
                </c:pt>
                <c:pt idx="65">
                  <c:v>4.2736485999999997E-2</c:v>
                </c:pt>
                <c:pt idx="66">
                  <c:v>3.9083413999999997E-2</c:v>
                </c:pt>
                <c:pt idx="67">
                  <c:v>3.7054490000000002E-2</c:v>
                </c:pt>
                <c:pt idx="68">
                  <c:v>3.6275424000000001E-2</c:v>
                </c:pt>
                <c:pt idx="69">
                  <c:v>3.3654200000000002E-2</c:v>
                </c:pt>
                <c:pt idx="70">
                  <c:v>2.8241629000000001E-2</c:v>
                </c:pt>
                <c:pt idx="71">
                  <c:v>2.1408739E-2</c:v>
                </c:pt>
                <c:pt idx="72">
                  <c:v>1.4833756999999999E-2</c:v>
                </c:pt>
                <c:pt idx="73">
                  <c:v>8.6825530000000008E-3</c:v>
                </c:pt>
                <c:pt idx="74">
                  <c:v>3.1512265999999998E-3</c:v>
                </c:pt>
                <c:pt idx="75">
                  <c:v>7.1699999999999997E-4</c:v>
                </c:pt>
                <c:pt idx="76">
                  <c:v>4.0608234999999996E-3</c:v>
                </c:pt>
                <c:pt idx="77">
                  <c:v>1.1773729E-2</c:v>
                </c:pt>
                <c:pt idx="78">
                  <c:v>1.9482915999999999E-2</c:v>
                </c:pt>
                <c:pt idx="79">
                  <c:v>2.3327520000000001E-2</c:v>
                </c:pt>
                <c:pt idx="80">
                  <c:v>2.1818041999999999E-2</c:v>
                </c:pt>
                <c:pt idx="81">
                  <c:v>1.6339682000000001E-2</c:v>
                </c:pt>
                <c:pt idx="82">
                  <c:v>8.9977909999999998E-3</c:v>
                </c:pt>
                <c:pt idx="83">
                  <c:v>2.2481916999999999E-3</c:v>
                </c:pt>
                <c:pt idx="84">
                  <c:v>0</c:v>
                </c:pt>
                <c:pt idx="85">
                  <c:v>0</c:v>
                </c:pt>
                <c:pt idx="86">
                  <c:v>2.9096392E-3</c:v>
                </c:pt>
                <c:pt idx="87">
                  <c:v>9.8864339999999995E-3</c:v>
                </c:pt>
                <c:pt idx="88">
                  <c:v>1.7847822999999999E-2</c:v>
                </c:pt>
                <c:pt idx="89">
                  <c:v>2.4437038000000001E-2</c:v>
                </c:pt>
                <c:pt idx="90">
                  <c:v>2.9234066999999999E-2</c:v>
                </c:pt>
                <c:pt idx="91">
                  <c:v>3.196326E-2</c:v>
                </c:pt>
                <c:pt idx="92">
                  <c:v>3.1562726999999999E-2</c:v>
                </c:pt>
                <c:pt idx="93">
                  <c:v>3.0626876000000001E-2</c:v>
                </c:pt>
                <c:pt idx="94">
                  <c:v>2.9459925000000001E-2</c:v>
                </c:pt>
                <c:pt idx="95">
                  <c:v>2.5866E-2</c:v>
                </c:pt>
                <c:pt idx="96">
                  <c:v>2.4957027E-2</c:v>
                </c:pt>
                <c:pt idx="97">
                  <c:v>2.4416569999999999E-2</c:v>
                </c:pt>
                <c:pt idx="98">
                  <c:v>2.3639198E-2</c:v>
                </c:pt>
                <c:pt idx="99">
                  <c:v>2.3160988E-2</c:v>
                </c:pt>
                <c:pt idx="100">
                  <c:v>2.4159927000000001E-2</c:v>
                </c:pt>
                <c:pt idx="101">
                  <c:v>2.3718026E-2</c:v>
                </c:pt>
                <c:pt idx="102">
                  <c:v>2.2339972E-2</c:v>
                </c:pt>
                <c:pt idx="103">
                  <c:v>2.1126949999999999E-2</c:v>
                </c:pt>
                <c:pt idx="104">
                  <c:v>1.9603935999999999E-2</c:v>
                </c:pt>
                <c:pt idx="105">
                  <c:v>1.7446772999999999E-2</c:v>
                </c:pt>
                <c:pt idx="106">
                  <c:v>1.4828884000000001E-2</c:v>
                </c:pt>
                <c:pt idx="107">
                  <c:v>1.2004799E-2</c:v>
                </c:pt>
                <c:pt idx="108">
                  <c:v>8.9378384999999998E-3</c:v>
                </c:pt>
                <c:pt idx="109">
                  <c:v>5.7916809999999999E-3</c:v>
                </c:pt>
                <c:pt idx="110">
                  <c:v>3.0843456999999999E-3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65F6-40E0-8987-B863020E2319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[2]Sheet1!$D$589:$DT$589</c:f>
              <c:numCache>
                <c:formatCode>General</c:formatCode>
                <c:ptCount val="121"/>
                <c:pt idx="0">
                  <c:v>0</c:v>
                </c:pt>
                <c:pt idx="1">
                  <c:v>3.3283894999999999E-3</c:v>
                </c:pt>
                <c:pt idx="2">
                  <c:v>9.5822549999999996E-3</c:v>
                </c:pt>
                <c:pt idx="3">
                  <c:v>1.5600029E-2</c:v>
                </c:pt>
                <c:pt idx="4">
                  <c:v>1.6568283E-2</c:v>
                </c:pt>
                <c:pt idx="5">
                  <c:v>1.4603424E-2</c:v>
                </c:pt>
                <c:pt idx="6">
                  <c:v>1.1935598E-2</c:v>
                </c:pt>
                <c:pt idx="7">
                  <c:v>9.2997029999999994E-3</c:v>
                </c:pt>
                <c:pt idx="8">
                  <c:v>5.6836339999999999E-3</c:v>
                </c:pt>
                <c:pt idx="9">
                  <c:v>1.6500314000000001E-3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4.8863314999999996E-3</c:v>
                </c:pt>
                <c:pt idx="14">
                  <c:v>1.0367227E-2</c:v>
                </c:pt>
                <c:pt idx="15">
                  <c:v>1.2976273E-2</c:v>
                </c:pt>
                <c:pt idx="16">
                  <c:v>1.1282609000000001E-2</c:v>
                </c:pt>
                <c:pt idx="17">
                  <c:v>6.5449059999999996E-3</c:v>
                </c:pt>
                <c:pt idx="18">
                  <c:v>1.9000502E-3</c:v>
                </c:pt>
                <c:pt idx="19">
                  <c:v>0</c:v>
                </c:pt>
                <c:pt idx="20">
                  <c:v>0</c:v>
                </c:pt>
                <c:pt idx="21">
                  <c:v>5.9500000000000003E-5</c:v>
                </c:pt>
                <c:pt idx="22">
                  <c:v>4.1971303999999996E-3</c:v>
                </c:pt>
                <c:pt idx="23">
                  <c:v>9.8845519999999996E-3</c:v>
                </c:pt>
                <c:pt idx="24">
                  <c:v>1.649869E-2</c:v>
                </c:pt>
                <c:pt idx="25">
                  <c:v>2.0994404000000001E-2</c:v>
                </c:pt>
                <c:pt idx="26">
                  <c:v>2.4226671000000002E-2</c:v>
                </c:pt>
                <c:pt idx="27">
                  <c:v>2.5775640999999998E-2</c:v>
                </c:pt>
                <c:pt idx="28">
                  <c:v>2.7565386000000001E-2</c:v>
                </c:pt>
                <c:pt idx="29">
                  <c:v>2.9851038E-2</c:v>
                </c:pt>
                <c:pt idx="30">
                  <c:v>3.2510508E-2</c:v>
                </c:pt>
                <c:pt idx="31">
                  <c:v>3.5713549999999997E-2</c:v>
                </c:pt>
                <c:pt idx="32">
                  <c:v>4.102513E-2</c:v>
                </c:pt>
                <c:pt idx="33">
                  <c:v>4.9520977000000001E-2</c:v>
                </c:pt>
                <c:pt idx="34">
                  <c:v>6.0284709999999998E-2</c:v>
                </c:pt>
                <c:pt idx="35">
                  <c:v>7.1027755999999997E-2</c:v>
                </c:pt>
                <c:pt idx="36">
                  <c:v>7.8602749999999999E-2</c:v>
                </c:pt>
                <c:pt idx="37">
                  <c:v>8.1468650000000004E-2</c:v>
                </c:pt>
                <c:pt idx="38">
                  <c:v>7.9631160000000006E-2</c:v>
                </c:pt>
                <c:pt idx="39">
                  <c:v>7.4707075999999997E-2</c:v>
                </c:pt>
                <c:pt idx="40">
                  <c:v>6.7568340000000005E-2</c:v>
                </c:pt>
                <c:pt idx="41">
                  <c:v>6.0020520000000001E-2</c:v>
                </c:pt>
                <c:pt idx="42">
                  <c:v>5.3022034000000003E-2</c:v>
                </c:pt>
                <c:pt idx="43">
                  <c:v>4.7270856999999999E-2</c:v>
                </c:pt>
                <c:pt idx="44">
                  <c:v>4.4312086000000001E-2</c:v>
                </c:pt>
                <c:pt idx="45">
                  <c:v>4.3196726999999997E-2</c:v>
                </c:pt>
                <c:pt idx="46">
                  <c:v>4.1789380000000001E-2</c:v>
                </c:pt>
                <c:pt idx="47">
                  <c:v>3.8712278000000003E-2</c:v>
                </c:pt>
                <c:pt idx="48">
                  <c:v>3.5189486999999998E-2</c:v>
                </c:pt>
                <c:pt idx="49">
                  <c:v>3.3877324E-2</c:v>
                </c:pt>
                <c:pt idx="50">
                  <c:v>3.5010960000000001E-2</c:v>
                </c:pt>
                <c:pt idx="51">
                  <c:v>3.6992829999999997E-2</c:v>
                </c:pt>
                <c:pt idx="52">
                  <c:v>3.8962740000000003E-2</c:v>
                </c:pt>
                <c:pt idx="53">
                  <c:v>4.1239313999999999E-2</c:v>
                </c:pt>
                <c:pt idx="54">
                  <c:v>4.5025892999999997E-2</c:v>
                </c:pt>
                <c:pt idx="55">
                  <c:v>5.0681944999999999E-2</c:v>
                </c:pt>
                <c:pt idx="56">
                  <c:v>5.5137202000000003E-2</c:v>
                </c:pt>
                <c:pt idx="57">
                  <c:v>5.8576154999999998E-2</c:v>
                </c:pt>
                <c:pt idx="58">
                  <c:v>6.1572460000000002E-2</c:v>
                </c:pt>
                <c:pt idx="59">
                  <c:v>6.3626290000000002E-2</c:v>
                </c:pt>
                <c:pt idx="60">
                  <c:v>6.3094129999999998E-2</c:v>
                </c:pt>
                <c:pt idx="61">
                  <c:v>5.9390604E-2</c:v>
                </c:pt>
                <c:pt idx="62">
                  <c:v>5.4360986E-2</c:v>
                </c:pt>
                <c:pt idx="63">
                  <c:v>4.9993719999999998E-2</c:v>
                </c:pt>
                <c:pt idx="64">
                  <c:v>4.6444779999999998E-2</c:v>
                </c:pt>
                <c:pt idx="65">
                  <c:v>4.249348E-2</c:v>
                </c:pt>
                <c:pt idx="66">
                  <c:v>3.8864142999999997E-2</c:v>
                </c:pt>
                <c:pt idx="67">
                  <c:v>3.6730190000000003E-2</c:v>
                </c:pt>
                <c:pt idx="68">
                  <c:v>3.5699130000000003E-2</c:v>
                </c:pt>
                <c:pt idx="69">
                  <c:v>3.2841044999999999E-2</c:v>
                </c:pt>
                <c:pt idx="70">
                  <c:v>2.7455480000000001E-2</c:v>
                </c:pt>
                <c:pt idx="71">
                  <c:v>2.1038602999999999E-2</c:v>
                </c:pt>
                <c:pt idx="72">
                  <c:v>1.5117630999999999E-2</c:v>
                </c:pt>
                <c:pt idx="73">
                  <c:v>9.5065180000000003E-3</c:v>
                </c:pt>
                <c:pt idx="74">
                  <c:v>4.0740324000000001E-3</c:v>
                </c:pt>
                <c:pt idx="75">
                  <c:v>1.2676511000000001E-3</c:v>
                </c:pt>
                <c:pt idx="76">
                  <c:v>4.0465086000000001E-3</c:v>
                </c:pt>
                <c:pt idx="77">
                  <c:v>1.135387E-2</c:v>
                </c:pt>
                <c:pt idx="78">
                  <c:v>1.8968224999999998E-2</c:v>
                </c:pt>
                <c:pt idx="79">
                  <c:v>2.291085E-2</c:v>
                </c:pt>
                <c:pt idx="80">
                  <c:v>2.1477050000000001E-2</c:v>
                </c:pt>
                <c:pt idx="81">
                  <c:v>1.5985915E-2</c:v>
                </c:pt>
                <c:pt idx="82">
                  <c:v>8.6449049999999996E-3</c:v>
                </c:pt>
                <c:pt idx="83">
                  <c:v>2.0506258999999998E-3</c:v>
                </c:pt>
                <c:pt idx="84">
                  <c:v>0</c:v>
                </c:pt>
                <c:pt idx="85">
                  <c:v>0</c:v>
                </c:pt>
                <c:pt idx="86">
                  <c:v>3.7083124999999998E-3</c:v>
                </c:pt>
                <c:pt idx="87">
                  <c:v>1.0729638E-2</c:v>
                </c:pt>
                <c:pt idx="88">
                  <c:v>1.8512727999999999E-2</c:v>
                </c:pt>
                <c:pt idx="89">
                  <c:v>2.4768285000000001E-2</c:v>
                </c:pt>
                <c:pt idx="90">
                  <c:v>2.9180353999999999E-2</c:v>
                </c:pt>
                <c:pt idx="91">
                  <c:v>3.1578704999999999E-2</c:v>
                </c:pt>
                <c:pt idx="92">
                  <c:v>3.0979619999999999E-2</c:v>
                </c:pt>
                <c:pt idx="93">
                  <c:v>2.9976276999999999E-2</c:v>
                </c:pt>
                <c:pt idx="94">
                  <c:v>2.8841423000000001E-2</c:v>
                </c:pt>
                <c:pt idx="95">
                  <c:v>2.5341454999999999E-2</c:v>
                </c:pt>
                <c:pt idx="96">
                  <c:v>2.4597042999999999E-2</c:v>
                </c:pt>
                <c:pt idx="97">
                  <c:v>2.4198595E-2</c:v>
                </c:pt>
                <c:pt idx="98">
                  <c:v>2.3528661999999999E-2</c:v>
                </c:pt>
                <c:pt idx="99">
                  <c:v>2.3116330000000001E-2</c:v>
                </c:pt>
                <c:pt idx="100">
                  <c:v>2.415979E-2</c:v>
                </c:pt>
                <c:pt idx="101">
                  <c:v>2.3700919000000001E-2</c:v>
                </c:pt>
                <c:pt idx="102">
                  <c:v>2.2314767999999999E-2</c:v>
                </c:pt>
                <c:pt idx="103">
                  <c:v>2.1084720000000001E-2</c:v>
                </c:pt>
                <c:pt idx="104">
                  <c:v>1.9553246E-2</c:v>
                </c:pt>
                <c:pt idx="105">
                  <c:v>1.7395213E-2</c:v>
                </c:pt>
                <c:pt idx="106">
                  <c:v>1.4792939999999999E-2</c:v>
                </c:pt>
                <c:pt idx="107">
                  <c:v>1.2015723000000001E-2</c:v>
                </c:pt>
                <c:pt idx="108">
                  <c:v>9.0103240000000001E-3</c:v>
                </c:pt>
                <c:pt idx="109">
                  <c:v>5.9531109999999996E-3</c:v>
                </c:pt>
                <c:pt idx="110">
                  <c:v>3.3561507999999999E-3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65F6-40E0-8987-B863020E2319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[2]Sheet1!$D$590:$DT$590</c:f>
              <c:numCache>
                <c:formatCode>General</c:formatCode>
                <c:ptCount val="121"/>
                <c:pt idx="0">
                  <c:v>0</c:v>
                </c:pt>
                <c:pt idx="1">
                  <c:v>3.3283894999999999E-3</c:v>
                </c:pt>
                <c:pt idx="2">
                  <c:v>9.5822549999999996E-3</c:v>
                </c:pt>
                <c:pt idx="3">
                  <c:v>1.5600029E-2</c:v>
                </c:pt>
                <c:pt idx="4">
                  <c:v>1.6568283E-2</c:v>
                </c:pt>
                <c:pt idx="5">
                  <c:v>1.4603424E-2</c:v>
                </c:pt>
                <c:pt idx="6">
                  <c:v>1.1935598E-2</c:v>
                </c:pt>
                <c:pt idx="7">
                  <c:v>9.2997029999999994E-3</c:v>
                </c:pt>
                <c:pt idx="8">
                  <c:v>5.6836339999999999E-3</c:v>
                </c:pt>
                <c:pt idx="9">
                  <c:v>1.6500314000000001E-3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4.8863314999999996E-3</c:v>
                </c:pt>
                <c:pt idx="14">
                  <c:v>1.0367227E-2</c:v>
                </c:pt>
                <c:pt idx="15">
                  <c:v>1.2976273E-2</c:v>
                </c:pt>
                <c:pt idx="16">
                  <c:v>1.1282609000000001E-2</c:v>
                </c:pt>
                <c:pt idx="17">
                  <c:v>6.5449059999999996E-3</c:v>
                </c:pt>
                <c:pt idx="18">
                  <c:v>1.9000502E-3</c:v>
                </c:pt>
                <c:pt idx="19">
                  <c:v>0</c:v>
                </c:pt>
                <c:pt idx="20">
                  <c:v>0</c:v>
                </c:pt>
                <c:pt idx="21">
                  <c:v>5.9500000000000003E-5</c:v>
                </c:pt>
                <c:pt idx="22">
                  <c:v>4.1971303999999996E-3</c:v>
                </c:pt>
                <c:pt idx="23">
                  <c:v>9.8845519999999996E-3</c:v>
                </c:pt>
                <c:pt idx="24">
                  <c:v>1.649869E-2</c:v>
                </c:pt>
                <c:pt idx="25">
                  <c:v>2.0994404000000001E-2</c:v>
                </c:pt>
                <c:pt idx="26">
                  <c:v>2.4226671000000002E-2</c:v>
                </c:pt>
                <c:pt idx="27">
                  <c:v>2.5775640999999998E-2</c:v>
                </c:pt>
                <c:pt idx="28">
                  <c:v>2.7565386000000001E-2</c:v>
                </c:pt>
                <c:pt idx="29">
                  <c:v>2.9851038E-2</c:v>
                </c:pt>
                <c:pt idx="30">
                  <c:v>3.2510508E-2</c:v>
                </c:pt>
                <c:pt idx="31">
                  <c:v>3.5713549999999997E-2</c:v>
                </c:pt>
                <c:pt idx="32">
                  <c:v>4.102513E-2</c:v>
                </c:pt>
                <c:pt idx="33">
                  <c:v>4.9520977000000001E-2</c:v>
                </c:pt>
                <c:pt idx="34">
                  <c:v>6.0284709999999998E-2</c:v>
                </c:pt>
                <c:pt idx="35">
                  <c:v>7.1027755999999997E-2</c:v>
                </c:pt>
                <c:pt idx="36">
                  <c:v>7.8602749999999999E-2</c:v>
                </c:pt>
                <c:pt idx="37">
                  <c:v>8.1468650000000004E-2</c:v>
                </c:pt>
                <c:pt idx="38">
                  <c:v>7.9631160000000006E-2</c:v>
                </c:pt>
                <c:pt idx="39">
                  <c:v>7.4707075999999997E-2</c:v>
                </c:pt>
                <c:pt idx="40">
                  <c:v>6.7568340000000005E-2</c:v>
                </c:pt>
                <c:pt idx="41">
                  <c:v>6.0020520000000001E-2</c:v>
                </c:pt>
                <c:pt idx="42">
                  <c:v>5.3022034000000003E-2</c:v>
                </c:pt>
                <c:pt idx="43">
                  <c:v>4.7270856999999999E-2</c:v>
                </c:pt>
                <c:pt idx="44">
                  <c:v>4.4312086000000001E-2</c:v>
                </c:pt>
                <c:pt idx="45">
                  <c:v>4.3196726999999997E-2</c:v>
                </c:pt>
                <c:pt idx="46">
                  <c:v>4.1789380000000001E-2</c:v>
                </c:pt>
                <c:pt idx="47">
                  <c:v>3.8712278000000003E-2</c:v>
                </c:pt>
                <c:pt idx="48">
                  <c:v>3.5189486999999998E-2</c:v>
                </c:pt>
                <c:pt idx="49">
                  <c:v>3.3877324E-2</c:v>
                </c:pt>
                <c:pt idx="50">
                  <c:v>3.5010960000000001E-2</c:v>
                </c:pt>
                <c:pt idx="51">
                  <c:v>3.6992829999999997E-2</c:v>
                </c:pt>
                <c:pt idx="52">
                  <c:v>3.8962740000000003E-2</c:v>
                </c:pt>
                <c:pt idx="53">
                  <c:v>4.1239313999999999E-2</c:v>
                </c:pt>
                <c:pt idx="54">
                  <c:v>4.5025892999999997E-2</c:v>
                </c:pt>
                <c:pt idx="55">
                  <c:v>5.0681944999999999E-2</c:v>
                </c:pt>
                <c:pt idx="56">
                  <c:v>5.5137202000000003E-2</c:v>
                </c:pt>
                <c:pt idx="57">
                  <c:v>5.8576154999999998E-2</c:v>
                </c:pt>
                <c:pt idx="58">
                  <c:v>6.1572460000000002E-2</c:v>
                </c:pt>
                <c:pt idx="59">
                  <c:v>6.3626290000000002E-2</c:v>
                </c:pt>
                <c:pt idx="60">
                  <c:v>6.3094129999999998E-2</c:v>
                </c:pt>
                <c:pt idx="61">
                  <c:v>5.9390604E-2</c:v>
                </c:pt>
                <c:pt idx="62">
                  <c:v>5.4360986E-2</c:v>
                </c:pt>
                <c:pt idx="63">
                  <c:v>4.9993719999999998E-2</c:v>
                </c:pt>
                <c:pt idx="64">
                  <c:v>4.6444779999999998E-2</c:v>
                </c:pt>
                <c:pt idx="65">
                  <c:v>4.249348E-2</c:v>
                </c:pt>
                <c:pt idx="66">
                  <c:v>3.8864142999999997E-2</c:v>
                </c:pt>
                <c:pt idx="67">
                  <c:v>3.6730190000000003E-2</c:v>
                </c:pt>
                <c:pt idx="68">
                  <c:v>3.5699130000000003E-2</c:v>
                </c:pt>
                <c:pt idx="69">
                  <c:v>3.2841044999999999E-2</c:v>
                </c:pt>
                <c:pt idx="70">
                  <c:v>2.7455480000000001E-2</c:v>
                </c:pt>
                <c:pt idx="71">
                  <c:v>2.1038602999999999E-2</c:v>
                </c:pt>
                <c:pt idx="72">
                  <c:v>1.5117630999999999E-2</c:v>
                </c:pt>
                <c:pt idx="73">
                  <c:v>9.5065180000000003E-3</c:v>
                </c:pt>
                <c:pt idx="74">
                  <c:v>4.0740324000000001E-3</c:v>
                </c:pt>
                <c:pt idx="75">
                  <c:v>1.2676511000000001E-3</c:v>
                </c:pt>
                <c:pt idx="76">
                  <c:v>4.0465086000000001E-3</c:v>
                </c:pt>
                <c:pt idx="77">
                  <c:v>1.135387E-2</c:v>
                </c:pt>
                <c:pt idx="78">
                  <c:v>1.8968224999999998E-2</c:v>
                </c:pt>
                <c:pt idx="79">
                  <c:v>2.291085E-2</c:v>
                </c:pt>
                <c:pt idx="80">
                  <c:v>2.1477050000000001E-2</c:v>
                </c:pt>
                <c:pt idx="81">
                  <c:v>1.5985915E-2</c:v>
                </c:pt>
                <c:pt idx="82">
                  <c:v>8.6449049999999996E-3</c:v>
                </c:pt>
                <c:pt idx="83">
                  <c:v>2.0506258999999998E-3</c:v>
                </c:pt>
                <c:pt idx="84">
                  <c:v>0</c:v>
                </c:pt>
                <c:pt idx="85">
                  <c:v>0</c:v>
                </c:pt>
                <c:pt idx="86">
                  <c:v>3.7083124999999998E-3</c:v>
                </c:pt>
                <c:pt idx="87">
                  <c:v>1.0729638E-2</c:v>
                </c:pt>
                <c:pt idx="88">
                  <c:v>1.8512727999999999E-2</c:v>
                </c:pt>
                <c:pt idx="89">
                  <c:v>2.4768285000000001E-2</c:v>
                </c:pt>
                <c:pt idx="90">
                  <c:v>2.9180353999999999E-2</c:v>
                </c:pt>
                <c:pt idx="91">
                  <c:v>3.1578704999999999E-2</c:v>
                </c:pt>
                <c:pt idx="92">
                  <c:v>3.0979619999999999E-2</c:v>
                </c:pt>
                <c:pt idx="93">
                  <c:v>2.9976276999999999E-2</c:v>
                </c:pt>
                <c:pt idx="94">
                  <c:v>2.8841423000000001E-2</c:v>
                </c:pt>
                <c:pt idx="95">
                  <c:v>2.5341454999999999E-2</c:v>
                </c:pt>
                <c:pt idx="96">
                  <c:v>2.4597042999999999E-2</c:v>
                </c:pt>
                <c:pt idx="97">
                  <c:v>2.4198595E-2</c:v>
                </c:pt>
                <c:pt idx="98">
                  <c:v>2.3528661999999999E-2</c:v>
                </c:pt>
                <c:pt idx="99">
                  <c:v>2.3116330000000001E-2</c:v>
                </c:pt>
                <c:pt idx="100">
                  <c:v>2.415979E-2</c:v>
                </c:pt>
                <c:pt idx="101">
                  <c:v>2.3700919000000001E-2</c:v>
                </c:pt>
                <c:pt idx="102">
                  <c:v>2.2314767999999999E-2</c:v>
                </c:pt>
                <c:pt idx="103">
                  <c:v>2.1084720000000001E-2</c:v>
                </c:pt>
                <c:pt idx="104">
                  <c:v>1.9553246E-2</c:v>
                </c:pt>
                <c:pt idx="105">
                  <c:v>1.7395213E-2</c:v>
                </c:pt>
                <c:pt idx="106">
                  <c:v>1.4792939999999999E-2</c:v>
                </c:pt>
                <c:pt idx="107">
                  <c:v>1.2015723000000001E-2</c:v>
                </c:pt>
                <c:pt idx="108">
                  <c:v>9.0103240000000001E-3</c:v>
                </c:pt>
                <c:pt idx="109">
                  <c:v>5.9531109999999996E-3</c:v>
                </c:pt>
                <c:pt idx="110">
                  <c:v>3.3561507999999999E-3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65F6-40E0-8987-B863020E2319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[2]Sheet1!$D$591:$DT$591</c:f>
              <c:numCache>
                <c:formatCode>General</c:formatCode>
                <c:ptCount val="121"/>
                <c:pt idx="0">
                  <c:v>0</c:v>
                </c:pt>
                <c:pt idx="1">
                  <c:v>3.1084893E-3</c:v>
                </c:pt>
                <c:pt idx="2">
                  <c:v>9.2970899999999992E-3</c:v>
                </c:pt>
                <c:pt idx="3">
                  <c:v>1.5321161999999999E-2</c:v>
                </c:pt>
                <c:pt idx="4">
                  <c:v>1.6342842999999999E-2</c:v>
                </c:pt>
                <c:pt idx="5">
                  <c:v>1.448907E-2</c:v>
                </c:pt>
                <c:pt idx="6">
                  <c:v>1.1944204E-2</c:v>
                </c:pt>
                <c:pt idx="7">
                  <c:v>9.3743179999999995E-3</c:v>
                </c:pt>
                <c:pt idx="8">
                  <c:v>5.7677496000000002E-3</c:v>
                </c:pt>
                <c:pt idx="9">
                  <c:v>1.6719634E-3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4.5466446000000001E-3</c:v>
                </c:pt>
                <c:pt idx="14">
                  <c:v>9.9305910000000008E-3</c:v>
                </c:pt>
                <c:pt idx="15">
                  <c:v>1.2597613000000001E-2</c:v>
                </c:pt>
                <c:pt idx="16">
                  <c:v>1.1148643E-2</c:v>
                </c:pt>
                <c:pt idx="17">
                  <c:v>6.7215080000000002E-3</c:v>
                </c:pt>
                <c:pt idx="18">
                  <c:v>2.2726389999999999E-3</c:v>
                </c:pt>
                <c:pt idx="19">
                  <c:v>0</c:v>
                </c:pt>
                <c:pt idx="20">
                  <c:v>0</c:v>
                </c:pt>
                <c:pt idx="21">
                  <c:v>1.02E-4</c:v>
                </c:pt>
                <c:pt idx="22">
                  <c:v>4.0127486000000002E-3</c:v>
                </c:pt>
                <c:pt idx="23">
                  <c:v>9.4584089999999992E-3</c:v>
                </c:pt>
                <c:pt idx="24">
                  <c:v>1.5888276E-2</c:v>
                </c:pt>
                <c:pt idx="25">
                  <c:v>2.0342695000000001E-2</c:v>
                </c:pt>
                <c:pt idx="26">
                  <c:v>2.3662249E-2</c:v>
                </c:pt>
                <c:pt idx="27">
                  <c:v>2.5430043999999999E-2</c:v>
                </c:pt>
                <c:pt idx="28">
                  <c:v>2.7435778000000001E-2</c:v>
                </c:pt>
                <c:pt idx="29">
                  <c:v>2.9850436000000001E-2</c:v>
                </c:pt>
                <c:pt idx="30">
                  <c:v>3.2529189999999999E-2</c:v>
                </c:pt>
                <c:pt idx="31">
                  <c:v>3.5692192999999997E-2</c:v>
                </c:pt>
                <c:pt idx="32">
                  <c:v>4.0948614000000001E-2</c:v>
                </c:pt>
                <c:pt idx="33">
                  <c:v>4.939528E-2</c:v>
                </c:pt>
                <c:pt idx="34">
                  <c:v>6.0127544999999998E-2</c:v>
                </c:pt>
                <c:pt idx="35">
                  <c:v>7.0851230000000001E-2</c:v>
                </c:pt>
                <c:pt idx="36">
                  <c:v>7.8444230000000004E-2</c:v>
                </c:pt>
                <c:pt idx="37">
                  <c:v>8.1358459999999994E-2</c:v>
                </c:pt>
                <c:pt idx="38">
                  <c:v>7.9612119999999995E-2</c:v>
                </c:pt>
                <c:pt idx="39">
                  <c:v>7.4758870000000005E-2</c:v>
                </c:pt>
                <c:pt idx="40">
                  <c:v>6.7640870000000006E-2</c:v>
                </c:pt>
                <c:pt idx="41">
                  <c:v>6.0007369999999997E-2</c:v>
                </c:pt>
                <c:pt idx="42">
                  <c:v>5.2849385999999998E-2</c:v>
                </c:pt>
                <c:pt idx="43">
                  <c:v>4.696931E-2</c:v>
                </c:pt>
                <c:pt idx="44">
                  <c:v>4.4002824000000003E-2</c:v>
                </c:pt>
                <c:pt idx="45">
                  <c:v>4.2961965999999997E-2</c:v>
                </c:pt>
                <c:pt idx="46">
                  <c:v>4.1618790000000003E-2</c:v>
                </c:pt>
                <c:pt idx="47">
                  <c:v>3.8552929999999999E-2</c:v>
                </c:pt>
                <c:pt idx="48">
                  <c:v>3.5013977000000002E-2</c:v>
                </c:pt>
                <c:pt idx="49">
                  <c:v>3.3714330000000001E-2</c:v>
                </c:pt>
                <c:pt idx="50">
                  <c:v>3.4924040000000003E-2</c:v>
                </c:pt>
                <c:pt idx="51">
                  <c:v>3.70044E-2</c:v>
                </c:pt>
                <c:pt idx="52">
                  <c:v>3.9047573000000002E-2</c:v>
                </c:pt>
                <c:pt idx="53">
                  <c:v>4.1331444000000002E-2</c:v>
                </c:pt>
                <c:pt idx="54">
                  <c:v>4.5050251999999999E-2</c:v>
                </c:pt>
                <c:pt idx="55">
                  <c:v>5.0585452000000003E-2</c:v>
                </c:pt>
                <c:pt idx="56">
                  <c:v>5.493108E-2</c:v>
                </c:pt>
                <c:pt idx="57">
                  <c:v>5.8324154000000003E-2</c:v>
                </c:pt>
                <c:pt idx="58">
                  <c:v>6.1356745999999997E-2</c:v>
                </c:pt>
                <c:pt idx="59">
                  <c:v>6.3516654000000006E-2</c:v>
                </c:pt>
                <c:pt idx="60">
                  <c:v>6.3111550000000002E-2</c:v>
                </c:pt>
                <c:pt idx="61">
                  <c:v>5.9529909999999998E-2</c:v>
                </c:pt>
                <c:pt idx="62">
                  <c:v>5.4595079999999997E-2</c:v>
                </c:pt>
                <c:pt idx="63">
                  <c:v>5.0281774000000001E-2</c:v>
                </c:pt>
                <c:pt idx="64">
                  <c:v>4.6722300000000001E-2</c:v>
                </c:pt>
                <c:pt idx="65">
                  <c:v>4.2716990000000003E-2</c:v>
                </c:pt>
                <c:pt idx="66">
                  <c:v>3.9046083000000002E-2</c:v>
                </c:pt>
                <c:pt idx="67">
                  <c:v>3.6952763999999999E-2</c:v>
                </c:pt>
                <c:pt idx="68">
                  <c:v>3.6057527999999998E-2</c:v>
                </c:pt>
                <c:pt idx="69">
                  <c:v>3.3339213999999999E-2</c:v>
                </c:pt>
                <c:pt idx="70">
                  <c:v>2.7943721000000001E-2</c:v>
                </c:pt>
                <c:pt idx="71">
                  <c:v>2.1268366E-2</c:v>
                </c:pt>
                <c:pt idx="72">
                  <c:v>1.4905261E-2</c:v>
                </c:pt>
                <c:pt idx="73">
                  <c:v>8.8996590000000007E-3</c:v>
                </c:pt>
                <c:pt idx="74">
                  <c:v>3.378046E-3</c:v>
                </c:pt>
                <c:pt idx="75">
                  <c:v>8.4900000000000004E-4</c:v>
                </c:pt>
                <c:pt idx="76">
                  <c:v>4.0803174000000001E-3</c:v>
                </c:pt>
                <c:pt idx="77">
                  <c:v>1.1729897E-2</c:v>
                </c:pt>
                <c:pt idx="78">
                  <c:v>1.9446166000000001E-2</c:v>
                </c:pt>
                <c:pt idx="79">
                  <c:v>2.3321518999999999E-2</c:v>
                </c:pt>
                <c:pt idx="80">
                  <c:v>2.1794806999999999E-2</c:v>
                </c:pt>
                <c:pt idx="81">
                  <c:v>1.6233431E-2</c:v>
                </c:pt>
                <c:pt idx="82">
                  <c:v>8.7949884999999998E-3</c:v>
                </c:pt>
                <c:pt idx="83">
                  <c:v>2.0152335000000001E-3</c:v>
                </c:pt>
                <c:pt idx="84">
                  <c:v>0</c:v>
                </c:pt>
                <c:pt idx="85">
                  <c:v>0</c:v>
                </c:pt>
                <c:pt idx="86">
                  <c:v>2.9967349999999999E-3</c:v>
                </c:pt>
                <c:pt idx="87">
                  <c:v>1.0041420000000001E-2</c:v>
                </c:pt>
                <c:pt idx="88">
                  <c:v>1.8013382000000001E-2</c:v>
                </c:pt>
                <c:pt idx="89">
                  <c:v>2.4568373000000001E-2</c:v>
                </c:pt>
                <c:pt idx="90">
                  <c:v>2.9321819999999998E-2</c:v>
                </c:pt>
                <c:pt idx="91">
                  <c:v>3.1998093999999998E-2</c:v>
                </c:pt>
                <c:pt idx="92">
                  <c:v>3.1546699999999997E-2</c:v>
                </c:pt>
                <c:pt idx="93">
                  <c:v>3.0576741000000001E-2</c:v>
                </c:pt>
                <c:pt idx="94">
                  <c:v>2.9400132999999998E-2</c:v>
                </c:pt>
                <c:pt idx="95">
                  <c:v>2.5813618999999999E-2</c:v>
                </c:pt>
                <c:pt idx="96">
                  <c:v>2.4951580000000001E-2</c:v>
                </c:pt>
                <c:pt idx="97">
                  <c:v>2.4449262999999999E-2</c:v>
                </c:pt>
                <c:pt idx="98">
                  <c:v>2.3701099999999999E-2</c:v>
                </c:pt>
                <c:pt idx="99">
                  <c:v>2.3236217E-2</c:v>
                </c:pt>
                <c:pt idx="100">
                  <c:v>2.4237379999999999E-2</c:v>
                </c:pt>
                <c:pt idx="101">
                  <c:v>2.3781679999999999E-2</c:v>
                </c:pt>
                <c:pt idx="102">
                  <c:v>2.2375942999999999E-2</c:v>
                </c:pt>
                <c:pt idx="103">
                  <c:v>2.1133099999999998E-2</c:v>
                </c:pt>
                <c:pt idx="104">
                  <c:v>1.9583659999999999E-2</c:v>
                </c:pt>
                <c:pt idx="105">
                  <c:v>1.7405820999999998E-2</c:v>
                </c:pt>
                <c:pt idx="106">
                  <c:v>1.4774766999999999E-2</c:v>
                </c:pt>
                <c:pt idx="107">
                  <c:v>1.1943479E-2</c:v>
                </c:pt>
                <c:pt idx="108">
                  <c:v>8.8834010000000008E-3</c:v>
                </c:pt>
                <c:pt idx="109">
                  <c:v>5.7538809999999998E-3</c:v>
                </c:pt>
                <c:pt idx="110">
                  <c:v>3.0693122999999999E-3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65F6-40E0-8987-B863020E2319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[2]Sheet1!$D$592:$DT$592</c:f>
              <c:numCache>
                <c:formatCode>General</c:formatCode>
                <c:ptCount val="121"/>
                <c:pt idx="0">
                  <c:v>0</c:v>
                </c:pt>
                <c:pt idx="1">
                  <c:v>3.2826426999999999E-3</c:v>
                </c:pt>
                <c:pt idx="2">
                  <c:v>9.2336980000000003E-3</c:v>
                </c:pt>
                <c:pt idx="3">
                  <c:v>1.5080285000000001E-2</c:v>
                </c:pt>
                <c:pt idx="4">
                  <c:v>1.6019341999999999E-2</c:v>
                </c:pt>
                <c:pt idx="5">
                  <c:v>1.4194903E-2</c:v>
                </c:pt>
                <c:pt idx="6">
                  <c:v>1.1739259E-2</c:v>
                </c:pt>
                <c:pt idx="7">
                  <c:v>9.2575000000000001E-3</c:v>
                </c:pt>
                <c:pt idx="8">
                  <c:v>5.6789657E-3</c:v>
                </c:pt>
                <c:pt idx="9">
                  <c:v>1.5344889E-3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4.3380027999999999E-3</c:v>
                </c:pt>
                <c:pt idx="14">
                  <c:v>9.7958300000000002E-3</c:v>
                </c:pt>
                <c:pt idx="15">
                  <c:v>1.2587967E-2</c:v>
                </c:pt>
                <c:pt idx="16">
                  <c:v>1.1251662000000001E-2</c:v>
                </c:pt>
                <c:pt idx="17">
                  <c:v>6.8429179999999999E-3</c:v>
                </c:pt>
                <c:pt idx="18">
                  <c:v>2.2801948E-3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3.6396726999999999E-3</c:v>
                </c:pt>
                <c:pt idx="23">
                  <c:v>9.0287119999999995E-3</c:v>
                </c:pt>
                <c:pt idx="24">
                  <c:v>1.5414877E-2</c:v>
                </c:pt>
                <c:pt idx="25">
                  <c:v>1.9878582999999998E-2</c:v>
                </c:pt>
                <c:pt idx="26">
                  <c:v>2.3237142999999998E-2</c:v>
                </c:pt>
                <c:pt idx="27">
                  <c:v>2.5052039000000002E-2</c:v>
                </c:pt>
                <c:pt idx="28">
                  <c:v>2.7115822000000001E-2</c:v>
                </c:pt>
                <c:pt idx="29">
                  <c:v>2.9588375E-2</c:v>
                </c:pt>
                <c:pt idx="30">
                  <c:v>3.2331566999999999E-2</c:v>
                </c:pt>
                <c:pt idx="31">
                  <c:v>3.55597E-2</c:v>
                </c:pt>
                <c:pt idx="32">
                  <c:v>4.0848493999999999E-2</c:v>
                </c:pt>
                <c:pt idx="33">
                  <c:v>4.9327277000000003E-2</c:v>
                </c:pt>
                <c:pt idx="34">
                  <c:v>6.0081757999999999E-2</c:v>
                </c:pt>
                <c:pt idx="35">
                  <c:v>7.0838823999999995E-2</c:v>
                </c:pt>
                <c:pt idx="36">
                  <c:v>7.8453980000000006E-2</c:v>
                </c:pt>
                <c:pt idx="37">
                  <c:v>8.1320149999999994E-2</c:v>
                </c:pt>
                <c:pt idx="38">
                  <c:v>7.9475135000000002E-2</c:v>
                </c:pt>
                <c:pt idx="39">
                  <c:v>7.4492500000000003E-2</c:v>
                </c:pt>
                <c:pt idx="40">
                  <c:v>6.7284620000000003E-2</c:v>
                </c:pt>
                <c:pt idx="41">
                  <c:v>5.9624853999999998E-2</c:v>
                </c:pt>
                <c:pt idx="42">
                  <c:v>5.2461423E-2</c:v>
                </c:pt>
                <c:pt idx="43">
                  <c:v>4.6594865999999999E-2</c:v>
                </c:pt>
                <c:pt idx="44">
                  <c:v>4.3654042999999997E-2</c:v>
                </c:pt>
                <c:pt idx="45">
                  <c:v>4.2655703000000003E-2</c:v>
                </c:pt>
                <c:pt idx="46">
                  <c:v>4.1349549999999999E-2</c:v>
                </c:pt>
                <c:pt idx="47">
                  <c:v>3.831441E-2</c:v>
                </c:pt>
                <c:pt idx="48">
                  <c:v>3.4812767000000001E-2</c:v>
                </c:pt>
                <c:pt idx="49">
                  <c:v>3.355176E-2</c:v>
                </c:pt>
                <c:pt idx="50">
                  <c:v>3.4809920000000001E-2</c:v>
                </c:pt>
                <c:pt idx="51">
                  <c:v>3.6941203999999998E-2</c:v>
                </c:pt>
                <c:pt idx="52">
                  <c:v>3.9024143999999997E-2</c:v>
                </c:pt>
                <c:pt idx="53">
                  <c:v>4.1297380000000002E-2</c:v>
                </c:pt>
                <c:pt idx="54">
                  <c:v>4.4926460000000001E-2</c:v>
                </c:pt>
                <c:pt idx="55">
                  <c:v>5.0321712999999997E-2</c:v>
                </c:pt>
                <c:pt idx="56">
                  <c:v>5.4566120000000003E-2</c:v>
                </c:pt>
                <c:pt idx="57">
                  <c:v>5.7974554999999997E-2</c:v>
                </c:pt>
                <c:pt idx="58">
                  <c:v>6.1136530000000001E-2</c:v>
                </c:pt>
                <c:pt idx="59">
                  <c:v>6.3481109999999993E-2</c:v>
                </c:pt>
                <c:pt idx="60">
                  <c:v>6.3211009999999998E-2</c:v>
                </c:pt>
                <c:pt idx="61">
                  <c:v>5.9698424999999999E-2</c:v>
                </c:pt>
                <c:pt idx="62">
                  <c:v>5.4783039999999998E-2</c:v>
                </c:pt>
                <c:pt idx="63">
                  <c:v>5.0482705000000003E-2</c:v>
                </c:pt>
                <c:pt idx="64">
                  <c:v>4.6921655999999999E-2</c:v>
                </c:pt>
                <c:pt idx="65">
                  <c:v>4.290062E-2</c:v>
                </c:pt>
                <c:pt idx="66">
                  <c:v>3.9231870000000002E-2</c:v>
                </c:pt>
                <c:pt idx="67">
                  <c:v>3.7217847999999998E-2</c:v>
                </c:pt>
                <c:pt idx="68">
                  <c:v>3.6482535000000003E-2</c:v>
                </c:pt>
                <c:pt idx="69">
                  <c:v>3.3895306E-2</c:v>
                </c:pt>
                <c:pt idx="70">
                  <c:v>2.844561E-2</c:v>
                </c:pt>
                <c:pt idx="71">
                  <c:v>2.1476021000000001E-2</c:v>
                </c:pt>
                <c:pt idx="72">
                  <c:v>1.4703128500000001E-2</c:v>
                </c:pt>
                <c:pt idx="73">
                  <c:v>8.3988789999999997E-3</c:v>
                </c:pt>
                <c:pt idx="74">
                  <c:v>2.8811383999999998E-3</c:v>
                </c:pt>
                <c:pt idx="75">
                  <c:v>6.4700000000000001E-4</c:v>
                </c:pt>
                <c:pt idx="76">
                  <c:v>4.2686690000000001E-3</c:v>
                </c:pt>
                <c:pt idx="77">
                  <c:v>1.21722575E-2</c:v>
                </c:pt>
                <c:pt idx="78">
                  <c:v>1.9915526999999999E-2</c:v>
                </c:pt>
                <c:pt idx="79">
                  <c:v>2.3701159999999999E-2</c:v>
                </c:pt>
                <c:pt idx="80">
                  <c:v>2.2145071999999998E-2</c:v>
                </c:pt>
                <c:pt idx="81">
                  <c:v>1.6649911E-2</c:v>
                </c:pt>
                <c:pt idx="82">
                  <c:v>9.2526989999999996E-3</c:v>
                </c:pt>
                <c:pt idx="83">
                  <c:v>2.3373513999999998E-3</c:v>
                </c:pt>
                <c:pt idx="84">
                  <c:v>0</c:v>
                </c:pt>
                <c:pt idx="85">
                  <c:v>0</c:v>
                </c:pt>
                <c:pt idx="86">
                  <c:v>2.2103612000000002E-3</c:v>
                </c:pt>
                <c:pt idx="87">
                  <c:v>9.1235789999999997E-3</c:v>
                </c:pt>
                <c:pt idx="88">
                  <c:v>1.7186731E-2</c:v>
                </c:pt>
                <c:pt idx="89">
                  <c:v>2.4008163999999999E-2</c:v>
                </c:pt>
                <c:pt idx="90">
                  <c:v>2.9120494E-2</c:v>
                </c:pt>
                <c:pt idx="91">
                  <c:v>3.2122690000000002E-2</c:v>
                </c:pt>
                <c:pt idx="92">
                  <c:v>3.1891797E-2</c:v>
                </c:pt>
                <c:pt idx="93">
                  <c:v>3.102618E-2</c:v>
                </c:pt>
                <c:pt idx="94">
                  <c:v>2.9872373000000001E-2</c:v>
                </c:pt>
                <c:pt idx="95">
                  <c:v>2.6261756000000001E-2</c:v>
                </c:pt>
                <c:pt idx="96">
                  <c:v>2.5309010999999999E-2</c:v>
                </c:pt>
                <c:pt idx="97">
                  <c:v>2.4722491999999999E-2</c:v>
                </c:pt>
                <c:pt idx="98">
                  <c:v>2.3895418000000002E-2</c:v>
                </c:pt>
                <c:pt idx="99">
                  <c:v>2.3364585E-2</c:v>
                </c:pt>
                <c:pt idx="100">
                  <c:v>2.4297501999999999E-2</c:v>
                </c:pt>
                <c:pt idx="101">
                  <c:v>2.3840006E-2</c:v>
                </c:pt>
                <c:pt idx="102">
                  <c:v>2.2397050000000002E-2</c:v>
                </c:pt>
                <c:pt idx="103">
                  <c:v>2.1133217999999999E-2</c:v>
                </c:pt>
                <c:pt idx="104">
                  <c:v>1.9562514E-2</c:v>
                </c:pt>
                <c:pt idx="105">
                  <c:v>1.7364379999999999E-2</c:v>
                </c:pt>
                <c:pt idx="106">
                  <c:v>1.4707948E-2</c:v>
                </c:pt>
                <c:pt idx="107">
                  <c:v>1.1833385E-2</c:v>
                </c:pt>
                <c:pt idx="108">
                  <c:v>8.7265150000000007E-3</c:v>
                </c:pt>
                <c:pt idx="109">
                  <c:v>5.5331199999999999E-3</c:v>
                </c:pt>
                <c:pt idx="110">
                  <c:v>2.7693079999999998E-3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65F6-40E0-8987-B863020E2319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[2]Sheet1!$D$593:$DT$593</c:f>
              <c:numCache>
                <c:formatCode>General</c:formatCode>
                <c:ptCount val="121"/>
                <c:pt idx="0">
                  <c:v>0</c:v>
                </c:pt>
                <c:pt idx="1">
                  <c:v>3.2826426999999999E-3</c:v>
                </c:pt>
                <c:pt idx="2">
                  <c:v>9.2336980000000003E-3</c:v>
                </c:pt>
                <c:pt idx="3">
                  <c:v>1.5080285000000001E-2</c:v>
                </c:pt>
                <c:pt idx="4">
                  <c:v>1.6019341999999999E-2</c:v>
                </c:pt>
                <c:pt idx="5">
                  <c:v>1.4194903E-2</c:v>
                </c:pt>
                <c:pt idx="6">
                  <c:v>1.1739259E-2</c:v>
                </c:pt>
                <c:pt idx="7">
                  <c:v>9.2575000000000001E-3</c:v>
                </c:pt>
                <c:pt idx="8">
                  <c:v>5.6789657E-3</c:v>
                </c:pt>
                <c:pt idx="9">
                  <c:v>1.5344889E-3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4.3380027999999999E-3</c:v>
                </c:pt>
                <c:pt idx="14">
                  <c:v>9.7958300000000002E-3</c:v>
                </c:pt>
                <c:pt idx="15">
                  <c:v>1.2587967E-2</c:v>
                </c:pt>
                <c:pt idx="16">
                  <c:v>1.1251662000000001E-2</c:v>
                </c:pt>
                <c:pt idx="17">
                  <c:v>6.8429179999999999E-3</c:v>
                </c:pt>
                <c:pt idx="18">
                  <c:v>2.2801948E-3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3.6396726999999999E-3</c:v>
                </c:pt>
                <c:pt idx="23">
                  <c:v>9.0287119999999995E-3</c:v>
                </c:pt>
                <c:pt idx="24">
                  <c:v>1.5414877E-2</c:v>
                </c:pt>
                <c:pt idx="25">
                  <c:v>1.9878582999999998E-2</c:v>
                </c:pt>
                <c:pt idx="26">
                  <c:v>2.3237142999999998E-2</c:v>
                </c:pt>
                <c:pt idx="27">
                  <c:v>2.5052039000000002E-2</c:v>
                </c:pt>
                <c:pt idx="28">
                  <c:v>2.7115822000000001E-2</c:v>
                </c:pt>
                <c:pt idx="29">
                  <c:v>2.9588375E-2</c:v>
                </c:pt>
                <c:pt idx="30">
                  <c:v>3.2331566999999999E-2</c:v>
                </c:pt>
                <c:pt idx="31">
                  <c:v>3.55597E-2</c:v>
                </c:pt>
                <c:pt idx="32">
                  <c:v>4.0848493999999999E-2</c:v>
                </c:pt>
                <c:pt idx="33">
                  <c:v>4.9327277000000003E-2</c:v>
                </c:pt>
                <c:pt idx="34">
                  <c:v>6.0081757999999999E-2</c:v>
                </c:pt>
                <c:pt idx="35">
                  <c:v>7.0838823999999995E-2</c:v>
                </c:pt>
                <c:pt idx="36">
                  <c:v>7.8453980000000006E-2</c:v>
                </c:pt>
                <c:pt idx="37">
                  <c:v>8.1320149999999994E-2</c:v>
                </c:pt>
                <c:pt idx="38">
                  <c:v>7.9475135000000002E-2</c:v>
                </c:pt>
                <c:pt idx="39">
                  <c:v>7.4492500000000003E-2</c:v>
                </c:pt>
                <c:pt idx="40">
                  <c:v>6.7284620000000003E-2</c:v>
                </c:pt>
                <c:pt idx="41">
                  <c:v>5.9624853999999998E-2</c:v>
                </c:pt>
                <c:pt idx="42">
                  <c:v>5.2461423E-2</c:v>
                </c:pt>
                <c:pt idx="43">
                  <c:v>4.6594865999999999E-2</c:v>
                </c:pt>
                <c:pt idx="44">
                  <c:v>4.3654042999999997E-2</c:v>
                </c:pt>
                <c:pt idx="45">
                  <c:v>4.2655703000000003E-2</c:v>
                </c:pt>
                <c:pt idx="46">
                  <c:v>4.1349549999999999E-2</c:v>
                </c:pt>
                <c:pt idx="47">
                  <c:v>3.831441E-2</c:v>
                </c:pt>
                <c:pt idx="48">
                  <c:v>3.4812767000000001E-2</c:v>
                </c:pt>
                <c:pt idx="49">
                  <c:v>3.355176E-2</c:v>
                </c:pt>
                <c:pt idx="50">
                  <c:v>3.4809920000000001E-2</c:v>
                </c:pt>
                <c:pt idx="51">
                  <c:v>3.6941203999999998E-2</c:v>
                </c:pt>
                <c:pt idx="52">
                  <c:v>3.9024143999999997E-2</c:v>
                </c:pt>
                <c:pt idx="53">
                  <c:v>4.1297380000000002E-2</c:v>
                </c:pt>
                <c:pt idx="54">
                  <c:v>4.4926460000000001E-2</c:v>
                </c:pt>
                <c:pt idx="55">
                  <c:v>5.0321712999999997E-2</c:v>
                </c:pt>
                <c:pt idx="56">
                  <c:v>5.4566120000000003E-2</c:v>
                </c:pt>
                <c:pt idx="57">
                  <c:v>5.7974554999999997E-2</c:v>
                </c:pt>
                <c:pt idx="58">
                  <c:v>6.1136530000000001E-2</c:v>
                </c:pt>
                <c:pt idx="59">
                  <c:v>6.3481109999999993E-2</c:v>
                </c:pt>
                <c:pt idx="60">
                  <c:v>6.3211009999999998E-2</c:v>
                </c:pt>
                <c:pt idx="61">
                  <c:v>5.9698424999999999E-2</c:v>
                </c:pt>
                <c:pt idx="62">
                  <c:v>5.4783039999999998E-2</c:v>
                </c:pt>
                <c:pt idx="63">
                  <c:v>5.0482705000000003E-2</c:v>
                </c:pt>
                <c:pt idx="64">
                  <c:v>4.6921655999999999E-2</c:v>
                </c:pt>
                <c:pt idx="65">
                  <c:v>4.290062E-2</c:v>
                </c:pt>
                <c:pt idx="66">
                  <c:v>3.9231870000000002E-2</c:v>
                </c:pt>
                <c:pt idx="67">
                  <c:v>3.7217847999999998E-2</c:v>
                </c:pt>
                <c:pt idx="68">
                  <c:v>3.6482535000000003E-2</c:v>
                </c:pt>
                <c:pt idx="69">
                  <c:v>3.3895306E-2</c:v>
                </c:pt>
                <c:pt idx="70">
                  <c:v>2.844561E-2</c:v>
                </c:pt>
                <c:pt idx="71">
                  <c:v>2.1476021000000001E-2</c:v>
                </c:pt>
                <c:pt idx="72">
                  <c:v>1.4703128500000001E-2</c:v>
                </c:pt>
                <c:pt idx="73">
                  <c:v>8.3988789999999997E-3</c:v>
                </c:pt>
                <c:pt idx="74">
                  <c:v>2.8811383999999998E-3</c:v>
                </c:pt>
                <c:pt idx="75">
                  <c:v>6.4700000000000001E-4</c:v>
                </c:pt>
                <c:pt idx="76">
                  <c:v>4.2686690000000001E-3</c:v>
                </c:pt>
                <c:pt idx="77">
                  <c:v>1.21722575E-2</c:v>
                </c:pt>
                <c:pt idx="78">
                  <c:v>1.9915526999999999E-2</c:v>
                </c:pt>
                <c:pt idx="79">
                  <c:v>2.3701159999999999E-2</c:v>
                </c:pt>
                <c:pt idx="80">
                  <c:v>2.2145071999999998E-2</c:v>
                </c:pt>
                <c:pt idx="81">
                  <c:v>1.6649911E-2</c:v>
                </c:pt>
                <c:pt idx="82">
                  <c:v>9.2526989999999996E-3</c:v>
                </c:pt>
                <c:pt idx="83">
                  <c:v>2.3373513999999998E-3</c:v>
                </c:pt>
                <c:pt idx="84">
                  <c:v>0</c:v>
                </c:pt>
                <c:pt idx="85">
                  <c:v>0</c:v>
                </c:pt>
                <c:pt idx="86">
                  <c:v>2.2103612000000002E-3</c:v>
                </c:pt>
                <c:pt idx="87">
                  <c:v>9.1235789999999997E-3</c:v>
                </c:pt>
                <c:pt idx="88">
                  <c:v>1.7186731E-2</c:v>
                </c:pt>
                <c:pt idx="89">
                  <c:v>2.4008163999999999E-2</c:v>
                </c:pt>
                <c:pt idx="90">
                  <c:v>2.9120494E-2</c:v>
                </c:pt>
                <c:pt idx="91">
                  <c:v>3.2122690000000002E-2</c:v>
                </c:pt>
                <c:pt idx="92">
                  <c:v>3.1891797E-2</c:v>
                </c:pt>
                <c:pt idx="93">
                  <c:v>3.102618E-2</c:v>
                </c:pt>
                <c:pt idx="94">
                  <c:v>2.9872373000000001E-2</c:v>
                </c:pt>
                <c:pt idx="95">
                  <c:v>2.6261756000000001E-2</c:v>
                </c:pt>
                <c:pt idx="96">
                  <c:v>2.5309010999999999E-2</c:v>
                </c:pt>
                <c:pt idx="97">
                  <c:v>2.4722491999999999E-2</c:v>
                </c:pt>
                <c:pt idx="98">
                  <c:v>2.3895418000000002E-2</c:v>
                </c:pt>
                <c:pt idx="99">
                  <c:v>2.3364585E-2</c:v>
                </c:pt>
                <c:pt idx="100">
                  <c:v>2.4297501999999999E-2</c:v>
                </c:pt>
                <c:pt idx="101">
                  <c:v>2.3840006E-2</c:v>
                </c:pt>
                <c:pt idx="102">
                  <c:v>2.2397050000000002E-2</c:v>
                </c:pt>
                <c:pt idx="103">
                  <c:v>2.1133217999999999E-2</c:v>
                </c:pt>
                <c:pt idx="104">
                  <c:v>1.9562514E-2</c:v>
                </c:pt>
                <c:pt idx="105">
                  <c:v>1.7364379999999999E-2</c:v>
                </c:pt>
                <c:pt idx="106">
                  <c:v>1.4707948E-2</c:v>
                </c:pt>
                <c:pt idx="107">
                  <c:v>1.1833385E-2</c:v>
                </c:pt>
                <c:pt idx="108">
                  <c:v>8.7265150000000007E-3</c:v>
                </c:pt>
                <c:pt idx="109">
                  <c:v>5.5331199999999999E-3</c:v>
                </c:pt>
                <c:pt idx="110">
                  <c:v>2.7693079999999998E-3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65F6-40E0-8987-B863020E2319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[2]Sheet1!$D$594:$DT$594</c:f>
              <c:numCache>
                <c:formatCode>General</c:formatCode>
                <c:ptCount val="121"/>
                <c:pt idx="0">
                  <c:v>0</c:v>
                </c:pt>
                <c:pt idx="1">
                  <c:v>3.0514627999999999E-3</c:v>
                </c:pt>
                <c:pt idx="2">
                  <c:v>8.4920389999999998E-3</c:v>
                </c:pt>
                <c:pt idx="3">
                  <c:v>1.4208121000000001E-2</c:v>
                </c:pt>
                <c:pt idx="4">
                  <c:v>1.5323883999999999E-2</c:v>
                </c:pt>
                <c:pt idx="5">
                  <c:v>1.3886078E-2</c:v>
                </c:pt>
                <c:pt idx="6">
                  <c:v>1.1817126000000001E-2</c:v>
                </c:pt>
                <c:pt idx="7">
                  <c:v>9.4991989999999998E-3</c:v>
                </c:pt>
                <c:pt idx="8">
                  <c:v>5.8523063000000004E-3</c:v>
                </c:pt>
                <c:pt idx="9">
                  <c:v>1.4709326000000001E-3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3.757551E-3</c:v>
                </c:pt>
                <c:pt idx="14">
                  <c:v>9.1117720000000006E-3</c:v>
                </c:pt>
                <c:pt idx="15">
                  <c:v>1.1987256999999999E-2</c:v>
                </c:pt>
                <c:pt idx="16">
                  <c:v>1.0979213999999999E-2</c:v>
                </c:pt>
                <c:pt idx="17">
                  <c:v>7.0113780000000004E-3</c:v>
                </c:pt>
                <c:pt idx="18">
                  <c:v>2.7442270000000001E-3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3.3102569E-3</c:v>
                </c:pt>
                <c:pt idx="23">
                  <c:v>8.1633839999999992E-3</c:v>
                </c:pt>
                <c:pt idx="24">
                  <c:v>1.4099306000000001E-2</c:v>
                </c:pt>
                <c:pt idx="25">
                  <c:v>1.8355617000000001E-2</c:v>
                </c:pt>
                <c:pt idx="26">
                  <c:v>2.1766776000000002E-2</c:v>
                </c:pt>
                <c:pt idx="27">
                  <c:v>2.3902679999999999E-2</c:v>
                </c:pt>
                <c:pt idx="28">
                  <c:v>2.6362231E-2</c:v>
                </c:pt>
                <c:pt idx="29">
                  <c:v>2.9198416000000001E-2</c:v>
                </c:pt>
                <c:pt idx="30">
                  <c:v>3.2216349999999998E-2</c:v>
                </c:pt>
                <c:pt idx="31">
                  <c:v>3.5639440000000001E-2</c:v>
                </c:pt>
                <c:pt idx="32">
                  <c:v>4.1010310000000001E-2</c:v>
                </c:pt>
                <c:pt idx="33">
                  <c:v>4.9507137E-2</c:v>
                </c:pt>
                <c:pt idx="34">
                  <c:v>6.0212843000000002E-2</c:v>
                </c:pt>
                <c:pt idx="35">
                  <c:v>7.0879600000000001E-2</c:v>
                </c:pt>
                <c:pt idx="36">
                  <c:v>7.8382709999999994E-2</c:v>
                </c:pt>
                <c:pt idx="37">
                  <c:v>8.1062510000000004E-2</c:v>
                </c:pt>
                <c:pt idx="38">
                  <c:v>7.9056664999999998E-2</c:v>
                </c:pt>
                <c:pt idx="39">
                  <c:v>7.3938699999999996E-2</c:v>
                </c:pt>
                <c:pt idx="40">
                  <c:v>6.6650109999999999E-2</c:v>
                </c:pt>
                <c:pt idx="41">
                  <c:v>5.8932956000000002E-2</c:v>
                </c:pt>
                <c:pt idx="42">
                  <c:v>5.1661529999999997E-2</c:v>
                </c:pt>
                <c:pt idx="43">
                  <c:v>4.5701984000000001E-2</c:v>
                </c:pt>
                <c:pt idx="44">
                  <c:v>4.2750277000000003E-2</c:v>
                </c:pt>
                <c:pt idx="45">
                  <c:v>4.1856070000000002E-2</c:v>
                </c:pt>
                <c:pt idx="46">
                  <c:v>4.072195E-2</c:v>
                </c:pt>
                <c:pt idx="47">
                  <c:v>3.7860303999999997E-2</c:v>
                </c:pt>
                <c:pt idx="48">
                  <c:v>3.4496779999999998E-2</c:v>
                </c:pt>
                <c:pt idx="49">
                  <c:v>3.3301579999999997E-2</c:v>
                </c:pt>
                <c:pt idx="50">
                  <c:v>3.4618296E-2</c:v>
                </c:pt>
                <c:pt idx="51">
                  <c:v>3.6817882000000003E-2</c:v>
                </c:pt>
                <c:pt idx="52">
                  <c:v>3.8975744999999999E-2</c:v>
                </c:pt>
                <c:pt idx="53">
                  <c:v>4.1258152999999999E-2</c:v>
                </c:pt>
                <c:pt idx="54">
                  <c:v>4.4762757E-2</c:v>
                </c:pt>
                <c:pt idx="55">
                  <c:v>4.9935747000000003E-2</c:v>
                </c:pt>
                <c:pt idx="56">
                  <c:v>5.3999140000000001E-2</c:v>
                </c:pt>
                <c:pt idx="57">
                  <c:v>5.7408053000000001E-2</c:v>
                </c:pt>
                <c:pt idx="58">
                  <c:v>6.0753177999999998E-2</c:v>
                </c:pt>
                <c:pt idx="59">
                  <c:v>6.3405039999999996E-2</c:v>
                </c:pt>
                <c:pt idx="60">
                  <c:v>6.3387830000000006E-2</c:v>
                </c:pt>
                <c:pt idx="61">
                  <c:v>6.0041730000000001E-2</c:v>
                </c:pt>
                <c:pt idx="62">
                  <c:v>5.5199523E-2</c:v>
                </c:pt>
                <c:pt idx="63">
                  <c:v>5.0931305000000003E-2</c:v>
                </c:pt>
                <c:pt idx="64">
                  <c:v>4.7321410000000001E-2</c:v>
                </c:pt>
                <c:pt idx="65">
                  <c:v>4.319456E-2</c:v>
                </c:pt>
                <c:pt idx="66">
                  <c:v>3.9448749999999998E-2</c:v>
                </c:pt>
                <c:pt idx="67">
                  <c:v>3.7545250000000002E-2</c:v>
                </c:pt>
                <c:pt idx="68">
                  <c:v>3.7161044999999997E-2</c:v>
                </c:pt>
                <c:pt idx="69">
                  <c:v>3.4952440000000001E-2</c:v>
                </c:pt>
                <c:pt idx="70">
                  <c:v>2.9560751999999999E-2</c:v>
                </c:pt>
                <c:pt idx="71">
                  <c:v>2.2116416999999999E-2</c:v>
                </c:pt>
                <c:pt idx="72">
                  <c:v>1.4478639E-2</c:v>
                </c:pt>
                <c:pt idx="73">
                  <c:v>7.3747843999999998E-3</c:v>
                </c:pt>
                <c:pt idx="74">
                  <c:v>1.6297223E-3</c:v>
                </c:pt>
                <c:pt idx="75">
                  <c:v>0</c:v>
                </c:pt>
                <c:pt idx="76">
                  <c:v>4.2815795000000004E-3</c:v>
                </c:pt>
                <c:pt idx="77">
                  <c:v>1.2785642999999999E-2</c:v>
                </c:pt>
                <c:pt idx="78">
                  <c:v>2.0703007999999998E-2</c:v>
                </c:pt>
                <c:pt idx="79">
                  <c:v>2.4427892999999999E-2</c:v>
                </c:pt>
                <c:pt idx="80">
                  <c:v>2.2880181999999999E-2</c:v>
                </c:pt>
                <c:pt idx="81">
                  <c:v>1.7495845999999999E-2</c:v>
                </c:pt>
                <c:pt idx="82">
                  <c:v>1.0084432000000001E-2</c:v>
                </c:pt>
                <c:pt idx="83">
                  <c:v>2.7956408000000001E-3</c:v>
                </c:pt>
                <c:pt idx="84">
                  <c:v>0</c:v>
                </c:pt>
                <c:pt idx="85">
                  <c:v>0</c:v>
                </c:pt>
                <c:pt idx="86">
                  <c:v>5.1199999999999998E-4</c:v>
                </c:pt>
                <c:pt idx="87">
                  <c:v>7.2985489999999997E-3</c:v>
                </c:pt>
                <c:pt idx="88">
                  <c:v>1.5718817999999999E-2</c:v>
                </c:pt>
                <c:pt idx="89">
                  <c:v>2.3246676000000001E-2</c:v>
                </c:pt>
                <c:pt idx="90">
                  <c:v>2.9235504999999998E-2</c:v>
                </c:pt>
                <c:pt idx="91">
                  <c:v>3.2987658000000003E-2</c:v>
                </c:pt>
                <c:pt idx="92">
                  <c:v>3.3182323E-2</c:v>
                </c:pt>
                <c:pt idx="93">
                  <c:v>3.2424910000000001E-2</c:v>
                </c:pt>
                <c:pt idx="94">
                  <c:v>3.1166365000000001E-2</c:v>
                </c:pt>
                <c:pt idx="95">
                  <c:v>2.7351574999999999E-2</c:v>
                </c:pt>
                <c:pt idx="96">
                  <c:v>2.6098880000000001E-2</c:v>
                </c:pt>
                <c:pt idx="97">
                  <c:v>2.5254994999999999E-2</c:v>
                </c:pt>
                <c:pt idx="98">
                  <c:v>2.4221423999999998E-2</c:v>
                </c:pt>
                <c:pt idx="99">
                  <c:v>2.3532363000000001E-2</c:v>
                </c:pt>
                <c:pt idx="100">
                  <c:v>2.4320330000000001E-2</c:v>
                </c:pt>
                <c:pt idx="101">
                  <c:v>2.3844039000000001E-2</c:v>
                </c:pt>
                <c:pt idx="102">
                  <c:v>2.2331805999999999E-2</c:v>
                </c:pt>
                <c:pt idx="103">
                  <c:v>2.1026858999999998E-2</c:v>
                </c:pt>
                <c:pt idx="104">
                  <c:v>1.9408794E-2</c:v>
                </c:pt>
                <c:pt idx="105">
                  <c:v>1.716434E-2</c:v>
                </c:pt>
                <c:pt idx="106">
                  <c:v>1.4445704E-2</c:v>
                </c:pt>
                <c:pt idx="107">
                  <c:v>1.1457534E-2</c:v>
                </c:pt>
                <c:pt idx="108">
                  <c:v>8.2385150000000001E-3</c:v>
                </c:pt>
                <c:pt idx="109">
                  <c:v>4.8918870000000001E-3</c:v>
                </c:pt>
                <c:pt idx="110">
                  <c:v>1.9435921000000001E-3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65F6-40E0-8987-B863020E2319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[2]Sheet1!$D$595:$DT$595</c:f>
              <c:numCache>
                <c:formatCode>General</c:formatCode>
                <c:ptCount val="121"/>
                <c:pt idx="0">
                  <c:v>0</c:v>
                </c:pt>
                <c:pt idx="1">
                  <c:v>3.0514627999999999E-3</c:v>
                </c:pt>
                <c:pt idx="2">
                  <c:v>8.4920389999999998E-3</c:v>
                </c:pt>
                <c:pt idx="3">
                  <c:v>1.4208121000000001E-2</c:v>
                </c:pt>
                <c:pt idx="4">
                  <c:v>1.5323883999999999E-2</c:v>
                </c:pt>
                <c:pt idx="5">
                  <c:v>1.3886078E-2</c:v>
                </c:pt>
                <c:pt idx="6">
                  <c:v>1.1817126000000001E-2</c:v>
                </c:pt>
                <c:pt idx="7">
                  <c:v>9.4991989999999998E-3</c:v>
                </c:pt>
                <c:pt idx="8">
                  <c:v>5.8523063000000004E-3</c:v>
                </c:pt>
                <c:pt idx="9">
                  <c:v>1.4709326000000001E-3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3.757551E-3</c:v>
                </c:pt>
                <c:pt idx="14">
                  <c:v>9.1117720000000006E-3</c:v>
                </c:pt>
                <c:pt idx="15">
                  <c:v>1.1987256999999999E-2</c:v>
                </c:pt>
                <c:pt idx="16">
                  <c:v>1.0979213999999999E-2</c:v>
                </c:pt>
                <c:pt idx="17">
                  <c:v>7.0113780000000004E-3</c:v>
                </c:pt>
                <c:pt idx="18">
                  <c:v>2.7442270000000001E-3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3.3102569E-3</c:v>
                </c:pt>
                <c:pt idx="23">
                  <c:v>8.1633839999999992E-3</c:v>
                </c:pt>
                <c:pt idx="24">
                  <c:v>1.4099306000000001E-2</c:v>
                </c:pt>
                <c:pt idx="25">
                  <c:v>1.8355617000000001E-2</c:v>
                </c:pt>
                <c:pt idx="26">
                  <c:v>2.1766776000000002E-2</c:v>
                </c:pt>
                <c:pt idx="27">
                  <c:v>2.3902679999999999E-2</c:v>
                </c:pt>
                <c:pt idx="28">
                  <c:v>2.6362231E-2</c:v>
                </c:pt>
                <c:pt idx="29">
                  <c:v>2.9198416000000001E-2</c:v>
                </c:pt>
                <c:pt idx="30">
                  <c:v>3.2216349999999998E-2</c:v>
                </c:pt>
                <c:pt idx="31">
                  <c:v>3.5639440000000001E-2</c:v>
                </c:pt>
                <c:pt idx="32">
                  <c:v>4.1010310000000001E-2</c:v>
                </c:pt>
                <c:pt idx="33">
                  <c:v>4.9507137E-2</c:v>
                </c:pt>
                <c:pt idx="34">
                  <c:v>6.0212843000000002E-2</c:v>
                </c:pt>
                <c:pt idx="35">
                  <c:v>7.0879600000000001E-2</c:v>
                </c:pt>
                <c:pt idx="36">
                  <c:v>7.8382709999999994E-2</c:v>
                </c:pt>
                <c:pt idx="37">
                  <c:v>8.1062510000000004E-2</c:v>
                </c:pt>
                <c:pt idx="38">
                  <c:v>7.9056664999999998E-2</c:v>
                </c:pt>
                <c:pt idx="39">
                  <c:v>7.3938699999999996E-2</c:v>
                </c:pt>
                <c:pt idx="40">
                  <c:v>6.6650109999999999E-2</c:v>
                </c:pt>
                <c:pt idx="41">
                  <c:v>5.8932956000000002E-2</c:v>
                </c:pt>
                <c:pt idx="42">
                  <c:v>5.1661529999999997E-2</c:v>
                </c:pt>
                <c:pt idx="43">
                  <c:v>4.5701984000000001E-2</c:v>
                </c:pt>
                <c:pt idx="44">
                  <c:v>4.2750277000000003E-2</c:v>
                </c:pt>
                <c:pt idx="45">
                  <c:v>4.1856070000000002E-2</c:v>
                </c:pt>
                <c:pt idx="46">
                  <c:v>4.072195E-2</c:v>
                </c:pt>
                <c:pt idx="47">
                  <c:v>3.7860303999999997E-2</c:v>
                </c:pt>
                <c:pt idx="48">
                  <c:v>3.4496779999999998E-2</c:v>
                </c:pt>
                <c:pt idx="49">
                  <c:v>3.3301579999999997E-2</c:v>
                </c:pt>
                <c:pt idx="50">
                  <c:v>3.4618296E-2</c:v>
                </c:pt>
                <c:pt idx="51">
                  <c:v>3.6817882000000003E-2</c:v>
                </c:pt>
                <c:pt idx="52">
                  <c:v>3.8975744999999999E-2</c:v>
                </c:pt>
                <c:pt idx="53">
                  <c:v>4.1258152999999999E-2</c:v>
                </c:pt>
                <c:pt idx="54">
                  <c:v>4.4762757E-2</c:v>
                </c:pt>
                <c:pt idx="55">
                  <c:v>4.9935747000000003E-2</c:v>
                </c:pt>
                <c:pt idx="56">
                  <c:v>5.3999140000000001E-2</c:v>
                </c:pt>
                <c:pt idx="57">
                  <c:v>5.7408053000000001E-2</c:v>
                </c:pt>
                <c:pt idx="58">
                  <c:v>6.0753177999999998E-2</c:v>
                </c:pt>
                <c:pt idx="59">
                  <c:v>6.3405039999999996E-2</c:v>
                </c:pt>
                <c:pt idx="60">
                  <c:v>6.3387830000000006E-2</c:v>
                </c:pt>
                <c:pt idx="61">
                  <c:v>6.0041730000000001E-2</c:v>
                </c:pt>
                <c:pt idx="62">
                  <c:v>5.5199523E-2</c:v>
                </c:pt>
                <c:pt idx="63">
                  <c:v>5.0931305000000003E-2</c:v>
                </c:pt>
                <c:pt idx="64">
                  <c:v>4.7321410000000001E-2</c:v>
                </c:pt>
                <c:pt idx="65">
                  <c:v>4.319456E-2</c:v>
                </c:pt>
                <c:pt idx="66">
                  <c:v>3.9448749999999998E-2</c:v>
                </c:pt>
                <c:pt idx="67">
                  <c:v>3.7545250000000002E-2</c:v>
                </c:pt>
                <c:pt idx="68">
                  <c:v>3.7161044999999997E-2</c:v>
                </c:pt>
                <c:pt idx="69">
                  <c:v>3.4952440000000001E-2</c:v>
                </c:pt>
                <c:pt idx="70">
                  <c:v>2.9560751999999999E-2</c:v>
                </c:pt>
                <c:pt idx="71">
                  <c:v>2.2116416999999999E-2</c:v>
                </c:pt>
                <c:pt idx="72">
                  <c:v>1.4478639E-2</c:v>
                </c:pt>
                <c:pt idx="73">
                  <c:v>7.3747843999999998E-3</c:v>
                </c:pt>
                <c:pt idx="74">
                  <c:v>1.6297223E-3</c:v>
                </c:pt>
                <c:pt idx="75">
                  <c:v>0</c:v>
                </c:pt>
                <c:pt idx="76">
                  <c:v>4.2815795000000004E-3</c:v>
                </c:pt>
                <c:pt idx="77">
                  <c:v>1.2785642999999999E-2</c:v>
                </c:pt>
                <c:pt idx="78">
                  <c:v>2.0703007999999998E-2</c:v>
                </c:pt>
                <c:pt idx="79">
                  <c:v>2.4427892999999999E-2</c:v>
                </c:pt>
                <c:pt idx="80">
                  <c:v>2.2880181999999999E-2</c:v>
                </c:pt>
                <c:pt idx="81">
                  <c:v>1.7495845999999999E-2</c:v>
                </c:pt>
                <c:pt idx="82">
                  <c:v>1.0084432000000001E-2</c:v>
                </c:pt>
                <c:pt idx="83">
                  <c:v>2.7956408000000001E-3</c:v>
                </c:pt>
                <c:pt idx="84">
                  <c:v>0</c:v>
                </c:pt>
                <c:pt idx="85">
                  <c:v>0</c:v>
                </c:pt>
                <c:pt idx="86">
                  <c:v>5.1199999999999998E-4</c:v>
                </c:pt>
                <c:pt idx="87">
                  <c:v>7.2985489999999997E-3</c:v>
                </c:pt>
                <c:pt idx="88">
                  <c:v>1.5718817999999999E-2</c:v>
                </c:pt>
                <c:pt idx="89">
                  <c:v>2.3246676000000001E-2</c:v>
                </c:pt>
                <c:pt idx="90">
                  <c:v>2.9235504999999998E-2</c:v>
                </c:pt>
                <c:pt idx="91">
                  <c:v>3.2987658000000003E-2</c:v>
                </c:pt>
                <c:pt idx="92">
                  <c:v>3.3182323E-2</c:v>
                </c:pt>
                <c:pt idx="93">
                  <c:v>3.2424910000000001E-2</c:v>
                </c:pt>
                <c:pt idx="94">
                  <c:v>3.1166365000000001E-2</c:v>
                </c:pt>
                <c:pt idx="95">
                  <c:v>2.7351574999999999E-2</c:v>
                </c:pt>
                <c:pt idx="96">
                  <c:v>2.6098880000000001E-2</c:v>
                </c:pt>
                <c:pt idx="97">
                  <c:v>2.5254994999999999E-2</c:v>
                </c:pt>
                <c:pt idx="98">
                  <c:v>2.4221423999999998E-2</c:v>
                </c:pt>
                <c:pt idx="99">
                  <c:v>2.3532363000000001E-2</c:v>
                </c:pt>
                <c:pt idx="100">
                  <c:v>2.4320330000000001E-2</c:v>
                </c:pt>
                <c:pt idx="101">
                  <c:v>2.3844039000000001E-2</c:v>
                </c:pt>
                <c:pt idx="102">
                  <c:v>2.2331805999999999E-2</c:v>
                </c:pt>
                <c:pt idx="103">
                  <c:v>2.1026858999999998E-2</c:v>
                </c:pt>
                <c:pt idx="104">
                  <c:v>1.9408794E-2</c:v>
                </c:pt>
                <c:pt idx="105">
                  <c:v>1.716434E-2</c:v>
                </c:pt>
                <c:pt idx="106">
                  <c:v>1.4445704E-2</c:v>
                </c:pt>
                <c:pt idx="107">
                  <c:v>1.1457534E-2</c:v>
                </c:pt>
                <c:pt idx="108">
                  <c:v>8.2385150000000001E-3</c:v>
                </c:pt>
                <c:pt idx="109">
                  <c:v>4.8918870000000001E-3</c:v>
                </c:pt>
                <c:pt idx="110">
                  <c:v>1.9435921000000001E-3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65F6-40E0-8987-B863020E2319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[2]Sheet1!$D$596:$DT$596</c:f>
              <c:numCache>
                <c:formatCode>General</c:formatCode>
                <c:ptCount val="121"/>
                <c:pt idx="0">
                  <c:v>0</c:v>
                </c:pt>
                <c:pt idx="1">
                  <c:v>3.2464284000000001E-3</c:v>
                </c:pt>
                <c:pt idx="2">
                  <c:v>7.9082879999999994E-3</c:v>
                </c:pt>
                <c:pt idx="3">
                  <c:v>1.3087263999999999E-2</c:v>
                </c:pt>
                <c:pt idx="4">
                  <c:v>1.4152115999999999E-2</c:v>
                </c:pt>
                <c:pt idx="5">
                  <c:v>1.3114560000000001E-2</c:v>
                </c:pt>
                <c:pt idx="6">
                  <c:v>1.1636573000000001E-2</c:v>
                </c:pt>
                <c:pt idx="7">
                  <c:v>9.7534790000000007E-3</c:v>
                </c:pt>
                <c:pt idx="8">
                  <c:v>6.2906463000000001E-3</c:v>
                </c:pt>
                <c:pt idx="9">
                  <c:v>1.7829677999999999E-3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2.7459988000000002E-3</c:v>
                </c:pt>
                <c:pt idx="14">
                  <c:v>7.9360325000000006E-3</c:v>
                </c:pt>
                <c:pt idx="15">
                  <c:v>1.1041475E-2</c:v>
                </c:pt>
                <c:pt idx="16">
                  <c:v>1.0593672E-2</c:v>
                </c:pt>
                <c:pt idx="17">
                  <c:v>7.1696503999999998E-3</c:v>
                </c:pt>
                <c:pt idx="18">
                  <c:v>3.1292212999999998E-3</c:v>
                </c:pt>
                <c:pt idx="19">
                  <c:v>1.85E-4</c:v>
                </c:pt>
                <c:pt idx="20">
                  <c:v>0</c:v>
                </c:pt>
                <c:pt idx="21">
                  <c:v>0</c:v>
                </c:pt>
                <c:pt idx="22">
                  <c:v>2.8794319999999999E-3</c:v>
                </c:pt>
                <c:pt idx="23">
                  <c:v>7.1635307000000002E-3</c:v>
                </c:pt>
                <c:pt idx="24">
                  <c:v>1.2488233E-2</c:v>
                </c:pt>
                <c:pt idx="25">
                  <c:v>1.6451934000000001E-2</c:v>
                </c:pt>
                <c:pt idx="26">
                  <c:v>1.9879766E-2</c:v>
                </c:pt>
                <c:pt idx="27">
                  <c:v>2.2276731000000001E-2</c:v>
                </c:pt>
                <c:pt idx="28">
                  <c:v>2.5058487000000001E-2</c:v>
                </c:pt>
                <c:pt idx="29">
                  <c:v>2.8231236999999999E-2</c:v>
                </c:pt>
                <c:pt idx="30">
                  <c:v>3.1593009999999998E-2</c:v>
                </c:pt>
                <c:pt idx="31">
                  <c:v>3.5319339999999998E-2</c:v>
                </c:pt>
                <c:pt idx="32">
                  <c:v>4.0816012999999998E-2</c:v>
                </c:pt>
                <c:pt idx="33">
                  <c:v>4.9299660000000002E-2</c:v>
                </c:pt>
                <c:pt idx="34">
                  <c:v>5.9906385999999999E-2</c:v>
                </c:pt>
                <c:pt idx="35">
                  <c:v>7.0485240000000005E-2</c:v>
                </c:pt>
                <c:pt idx="36">
                  <c:v>7.7890520000000005E-2</c:v>
                </c:pt>
                <c:pt idx="37">
                  <c:v>8.0359875999999997E-2</c:v>
                </c:pt>
                <c:pt idx="38">
                  <c:v>7.8055310000000003E-2</c:v>
                </c:pt>
                <c:pt idx="39">
                  <c:v>7.2655655E-2</c:v>
                </c:pt>
                <c:pt idx="40">
                  <c:v>6.5188609999999994E-2</c:v>
                </c:pt>
                <c:pt idx="41">
                  <c:v>5.740336E-2</c:v>
                </c:pt>
                <c:pt idx="42">
                  <c:v>5.0103450000000001E-2</c:v>
                </c:pt>
                <c:pt idx="43">
                  <c:v>4.4164080000000001E-2</c:v>
                </c:pt>
                <c:pt idx="44">
                  <c:v>4.129058E-2</c:v>
                </c:pt>
                <c:pt idx="45">
                  <c:v>4.0591481999999998E-2</c:v>
                </c:pt>
                <c:pt idx="46">
                  <c:v>3.9722760000000003E-2</c:v>
                </c:pt>
                <c:pt idx="47">
                  <c:v>3.7139036E-2</c:v>
                </c:pt>
                <c:pt idx="48">
                  <c:v>3.4024899999999997E-2</c:v>
                </c:pt>
                <c:pt idx="49">
                  <c:v>3.2957680000000003E-2</c:v>
                </c:pt>
                <c:pt idx="50">
                  <c:v>3.4313455E-2</c:v>
                </c:pt>
                <c:pt idx="51">
                  <c:v>3.6509885999999998E-2</c:v>
                </c:pt>
                <c:pt idx="52">
                  <c:v>3.8679600000000001E-2</c:v>
                </c:pt>
                <c:pt idx="53">
                  <c:v>4.0965403999999997E-2</c:v>
                </c:pt>
                <c:pt idx="54">
                  <c:v>4.438081E-2</c:v>
                </c:pt>
                <c:pt idx="55">
                  <c:v>4.9375717E-2</c:v>
                </c:pt>
                <c:pt idx="56">
                  <c:v>5.3317103999999997E-2</c:v>
                </c:pt>
                <c:pt idx="57">
                  <c:v>5.6773602999999999E-2</c:v>
                </c:pt>
                <c:pt idx="58">
                  <c:v>6.0305506000000002E-2</c:v>
                </c:pt>
                <c:pt idx="59">
                  <c:v>6.3225680000000006E-2</c:v>
                </c:pt>
                <c:pt idx="60">
                  <c:v>6.3422930000000002E-2</c:v>
                </c:pt>
                <c:pt idx="61">
                  <c:v>6.0341287E-2</c:v>
                </c:pt>
                <c:pt idx="62">
                  <c:v>5.5772500000000003E-2</c:v>
                </c:pt>
                <c:pt idx="63">
                  <c:v>5.1662646E-2</c:v>
                </c:pt>
                <c:pt idx="64">
                  <c:v>4.7896913999999999E-2</c:v>
                </c:pt>
                <c:pt idx="65">
                  <c:v>4.3389655999999999E-2</c:v>
                </c:pt>
                <c:pt idx="66">
                  <c:v>3.941745E-2</c:v>
                </c:pt>
                <c:pt idx="67">
                  <c:v>3.7855390000000003E-2</c:v>
                </c:pt>
                <c:pt idx="68">
                  <c:v>3.8349945000000003E-2</c:v>
                </c:pt>
                <c:pt idx="69">
                  <c:v>3.6991547999999999E-2</c:v>
                </c:pt>
                <c:pt idx="70">
                  <c:v>3.1716973000000002E-2</c:v>
                </c:pt>
                <c:pt idx="71">
                  <c:v>2.3389561E-2</c:v>
                </c:pt>
                <c:pt idx="72">
                  <c:v>1.4299689000000001E-2</c:v>
                </c:pt>
                <c:pt idx="73">
                  <c:v>5.9987903E-3</c:v>
                </c:pt>
                <c:pt idx="74">
                  <c:v>1.27E-5</c:v>
                </c:pt>
                <c:pt idx="75">
                  <c:v>0</c:v>
                </c:pt>
                <c:pt idx="76">
                  <c:v>4.4043385000000004E-3</c:v>
                </c:pt>
                <c:pt idx="77">
                  <c:v>1.3573253E-2</c:v>
                </c:pt>
                <c:pt idx="78">
                  <c:v>2.1628484E-2</c:v>
                </c:pt>
                <c:pt idx="79">
                  <c:v>2.5347696999999999E-2</c:v>
                </c:pt>
                <c:pt idx="80">
                  <c:v>2.405587E-2</c:v>
                </c:pt>
                <c:pt idx="81">
                  <c:v>1.9109134999999999E-2</c:v>
                </c:pt>
                <c:pt idx="82">
                  <c:v>1.1872571E-2</c:v>
                </c:pt>
                <c:pt idx="83">
                  <c:v>4.1229995000000002E-3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5.1448214999999997E-3</c:v>
                </c:pt>
                <c:pt idx="88">
                  <c:v>1.3872199E-2</c:v>
                </c:pt>
                <c:pt idx="89">
                  <c:v>2.2138635E-2</c:v>
                </c:pt>
                <c:pt idx="90">
                  <c:v>2.9035755E-2</c:v>
                </c:pt>
                <c:pt idx="91">
                  <c:v>3.3538475999999998E-2</c:v>
                </c:pt>
                <c:pt idx="92">
                  <c:v>3.4199588000000003E-2</c:v>
                </c:pt>
                <c:pt idx="93">
                  <c:v>3.3622305999999998E-2</c:v>
                </c:pt>
                <c:pt idx="94">
                  <c:v>3.236062E-2</c:v>
                </c:pt>
                <c:pt idx="95">
                  <c:v>2.8504427999999998E-2</c:v>
                </c:pt>
                <c:pt idx="96">
                  <c:v>2.7077192E-2</c:v>
                </c:pt>
                <c:pt idx="97">
                  <c:v>2.6067264E-2</c:v>
                </c:pt>
                <c:pt idx="98">
                  <c:v>2.4841437000000001E-2</c:v>
                </c:pt>
                <c:pt idx="99">
                  <c:v>2.3929808E-2</c:v>
                </c:pt>
                <c:pt idx="100">
                  <c:v>2.4447252999999999E-2</c:v>
                </c:pt>
                <c:pt idx="101">
                  <c:v>2.3890071999999998E-2</c:v>
                </c:pt>
                <c:pt idx="102">
                  <c:v>2.2212856E-2</c:v>
                </c:pt>
                <c:pt idx="103">
                  <c:v>2.0828831999999999E-2</c:v>
                </c:pt>
                <c:pt idx="104">
                  <c:v>1.9135484000000001E-2</c:v>
                </c:pt>
                <c:pt idx="105">
                  <c:v>1.6833521000000001E-2</c:v>
                </c:pt>
                <c:pt idx="106">
                  <c:v>1.4045146999999999E-2</c:v>
                </c:pt>
                <c:pt idx="107">
                  <c:v>1.0935115E-2</c:v>
                </c:pt>
                <c:pt idx="108">
                  <c:v>7.5741997E-3</c:v>
                </c:pt>
                <c:pt idx="109">
                  <c:v>4.0151620000000001E-3</c:v>
                </c:pt>
                <c:pt idx="110">
                  <c:v>7.85E-4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65F6-40E0-8987-B863020E2319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[2]Sheet1!$D$597:$DT$597</c:f>
              <c:numCache>
                <c:formatCode>General</c:formatCode>
                <c:ptCount val="121"/>
                <c:pt idx="0">
                  <c:v>0</c:v>
                </c:pt>
                <c:pt idx="1">
                  <c:v>3.2464284000000001E-3</c:v>
                </c:pt>
                <c:pt idx="2">
                  <c:v>7.9082879999999994E-3</c:v>
                </c:pt>
                <c:pt idx="3">
                  <c:v>1.3087263999999999E-2</c:v>
                </c:pt>
                <c:pt idx="4">
                  <c:v>1.4152115999999999E-2</c:v>
                </c:pt>
                <c:pt idx="5">
                  <c:v>1.3114560000000001E-2</c:v>
                </c:pt>
                <c:pt idx="6">
                  <c:v>1.1636573000000001E-2</c:v>
                </c:pt>
                <c:pt idx="7">
                  <c:v>9.7534790000000007E-3</c:v>
                </c:pt>
                <c:pt idx="8">
                  <c:v>6.2906463000000001E-3</c:v>
                </c:pt>
                <c:pt idx="9">
                  <c:v>1.7829677999999999E-3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2.7459988000000002E-3</c:v>
                </c:pt>
                <c:pt idx="14">
                  <c:v>7.9360325000000006E-3</c:v>
                </c:pt>
                <c:pt idx="15">
                  <c:v>1.1041475E-2</c:v>
                </c:pt>
                <c:pt idx="16">
                  <c:v>1.0593672E-2</c:v>
                </c:pt>
                <c:pt idx="17">
                  <c:v>7.1696503999999998E-3</c:v>
                </c:pt>
                <c:pt idx="18">
                  <c:v>3.1292212999999998E-3</c:v>
                </c:pt>
                <c:pt idx="19">
                  <c:v>1.85E-4</c:v>
                </c:pt>
                <c:pt idx="20">
                  <c:v>0</c:v>
                </c:pt>
                <c:pt idx="21">
                  <c:v>0</c:v>
                </c:pt>
                <c:pt idx="22">
                  <c:v>2.8794319999999999E-3</c:v>
                </c:pt>
                <c:pt idx="23">
                  <c:v>7.1635307000000002E-3</c:v>
                </c:pt>
                <c:pt idx="24">
                  <c:v>1.2488233E-2</c:v>
                </c:pt>
                <c:pt idx="25">
                  <c:v>1.6451934000000001E-2</c:v>
                </c:pt>
                <c:pt idx="26">
                  <c:v>1.9879766E-2</c:v>
                </c:pt>
                <c:pt idx="27">
                  <c:v>2.2276731000000001E-2</c:v>
                </c:pt>
                <c:pt idx="28">
                  <c:v>2.5058487000000001E-2</c:v>
                </c:pt>
                <c:pt idx="29">
                  <c:v>2.8231236999999999E-2</c:v>
                </c:pt>
                <c:pt idx="30">
                  <c:v>3.1593009999999998E-2</c:v>
                </c:pt>
                <c:pt idx="31">
                  <c:v>3.5319339999999998E-2</c:v>
                </c:pt>
                <c:pt idx="32">
                  <c:v>4.0816012999999998E-2</c:v>
                </c:pt>
                <c:pt idx="33">
                  <c:v>4.9299660000000002E-2</c:v>
                </c:pt>
                <c:pt idx="34">
                  <c:v>5.9906385999999999E-2</c:v>
                </c:pt>
                <c:pt idx="35">
                  <c:v>7.0485240000000005E-2</c:v>
                </c:pt>
                <c:pt idx="36">
                  <c:v>7.7890520000000005E-2</c:v>
                </c:pt>
                <c:pt idx="37">
                  <c:v>8.0359875999999997E-2</c:v>
                </c:pt>
                <c:pt idx="38">
                  <c:v>7.8055310000000003E-2</c:v>
                </c:pt>
                <c:pt idx="39">
                  <c:v>7.2655655E-2</c:v>
                </c:pt>
                <c:pt idx="40">
                  <c:v>6.5188609999999994E-2</c:v>
                </c:pt>
                <c:pt idx="41">
                  <c:v>5.740336E-2</c:v>
                </c:pt>
                <c:pt idx="42">
                  <c:v>5.0103450000000001E-2</c:v>
                </c:pt>
                <c:pt idx="43">
                  <c:v>4.4164080000000001E-2</c:v>
                </c:pt>
                <c:pt idx="44">
                  <c:v>4.129058E-2</c:v>
                </c:pt>
                <c:pt idx="45">
                  <c:v>4.0591481999999998E-2</c:v>
                </c:pt>
                <c:pt idx="46">
                  <c:v>3.9722760000000003E-2</c:v>
                </c:pt>
                <c:pt idx="47">
                  <c:v>3.7139036E-2</c:v>
                </c:pt>
                <c:pt idx="48">
                  <c:v>3.4024899999999997E-2</c:v>
                </c:pt>
                <c:pt idx="49">
                  <c:v>3.2957680000000003E-2</c:v>
                </c:pt>
                <c:pt idx="50">
                  <c:v>3.4313455E-2</c:v>
                </c:pt>
                <c:pt idx="51">
                  <c:v>3.6509885999999998E-2</c:v>
                </c:pt>
                <c:pt idx="52">
                  <c:v>3.8679600000000001E-2</c:v>
                </c:pt>
                <c:pt idx="53">
                  <c:v>4.0965403999999997E-2</c:v>
                </c:pt>
                <c:pt idx="54">
                  <c:v>4.438081E-2</c:v>
                </c:pt>
                <c:pt idx="55">
                  <c:v>4.9375717E-2</c:v>
                </c:pt>
                <c:pt idx="56">
                  <c:v>5.3317103999999997E-2</c:v>
                </c:pt>
                <c:pt idx="57">
                  <c:v>5.6773602999999999E-2</c:v>
                </c:pt>
                <c:pt idx="58">
                  <c:v>6.0305506000000002E-2</c:v>
                </c:pt>
                <c:pt idx="59">
                  <c:v>6.3225680000000006E-2</c:v>
                </c:pt>
                <c:pt idx="60">
                  <c:v>6.3422930000000002E-2</c:v>
                </c:pt>
                <c:pt idx="61">
                  <c:v>6.0341287E-2</c:v>
                </c:pt>
                <c:pt idx="62">
                  <c:v>5.5772500000000003E-2</c:v>
                </c:pt>
                <c:pt idx="63">
                  <c:v>5.1662646E-2</c:v>
                </c:pt>
                <c:pt idx="64">
                  <c:v>4.7896913999999999E-2</c:v>
                </c:pt>
                <c:pt idx="65">
                  <c:v>4.3389655999999999E-2</c:v>
                </c:pt>
                <c:pt idx="66">
                  <c:v>3.941745E-2</c:v>
                </c:pt>
                <c:pt idx="67">
                  <c:v>3.7855390000000003E-2</c:v>
                </c:pt>
                <c:pt idx="68">
                  <c:v>3.8349945000000003E-2</c:v>
                </c:pt>
                <c:pt idx="69">
                  <c:v>3.6991547999999999E-2</c:v>
                </c:pt>
                <c:pt idx="70">
                  <c:v>3.1716973000000002E-2</c:v>
                </c:pt>
                <c:pt idx="71">
                  <c:v>2.3389561E-2</c:v>
                </c:pt>
                <c:pt idx="72">
                  <c:v>1.4299689000000001E-2</c:v>
                </c:pt>
                <c:pt idx="73">
                  <c:v>5.9987903E-3</c:v>
                </c:pt>
                <c:pt idx="74">
                  <c:v>1.27E-5</c:v>
                </c:pt>
                <c:pt idx="75">
                  <c:v>0</c:v>
                </c:pt>
                <c:pt idx="76">
                  <c:v>4.4043385000000004E-3</c:v>
                </c:pt>
                <c:pt idx="77">
                  <c:v>1.3573253E-2</c:v>
                </c:pt>
                <c:pt idx="78">
                  <c:v>2.1628484E-2</c:v>
                </c:pt>
                <c:pt idx="79">
                  <c:v>2.5347696999999999E-2</c:v>
                </c:pt>
                <c:pt idx="80">
                  <c:v>2.405587E-2</c:v>
                </c:pt>
                <c:pt idx="81">
                  <c:v>1.9109134999999999E-2</c:v>
                </c:pt>
                <c:pt idx="82">
                  <c:v>1.1872571E-2</c:v>
                </c:pt>
                <c:pt idx="83">
                  <c:v>4.1229995000000002E-3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5.1448214999999997E-3</c:v>
                </c:pt>
                <c:pt idx="88">
                  <c:v>1.3872199E-2</c:v>
                </c:pt>
                <c:pt idx="89">
                  <c:v>2.2138635E-2</c:v>
                </c:pt>
                <c:pt idx="90">
                  <c:v>2.9035755E-2</c:v>
                </c:pt>
                <c:pt idx="91">
                  <c:v>3.3538475999999998E-2</c:v>
                </c:pt>
                <c:pt idx="92">
                  <c:v>3.4199588000000003E-2</c:v>
                </c:pt>
                <c:pt idx="93">
                  <c:v>3.3622305999999998E-2</c:v>
                </c:pt>
                <c:pt idx="94">
                  <c:v>3.236062E-2</c:v>
                </c:pt>
                <c:pt idx="95">
                  <c:v>2.8504427999999998E-2</c:v>
                </c:pt>
                <c:pt idx="96">
                  <c:v>2.7077192E-2</c:v>
                </c:pt>
                <c:pt idx="97">
                  <c:v>2.6067264E-2</c:v>
                </c:pt>
                <c:pt idx="98">
                  <c:v>2.4841437000000001E-2</c:v>
                </c:pt>
                <c:pt idx="99">
                  <c:v>2.3929808E-2</c:v>
                </c:pt>
                <c:pt idx="100">
                  <c:v>2.4447252999999999E-2</c:v>
                </c:pt>
                <c:pt idx="101">
                  <c:v>2.3890071999999998E-2</c:v>
                </c:pt>
                <c:pt idx="102">
                  <c:v>2.2212856E-2</c:v>
                </c:pt>
                <c:pt idx="103">
                  <c:v>2.0828831999999999E-2</c:v>
                </c:pt>
                <c:pt idx="104">
                  <c:v>1.9135484000000001E-2</c:v>
                </c:pt>
                <c:pt idx="105">
                  <c:v>1.6833521000000001E-2</c:v>
                </c:pt>
                <c:pt idx="106">
                  <c:v>1.4045146999999999E-2</c:v>
                </c:pt>
                <c:pt idx="107">
                  <c:v>1.0935115E-2</c:v>
                </c:pt>
                <c:pt idx="108">
                  <c:v>7.5741997E-3</c:v>
                </c:pt>
                <c:pt idx="109">
                  <c:v>4.0151620000000001E-3</c:v>
                </c:pt>
                <c:pt idx="110">
                  <c:v>7.85E-4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65F6-40E0-8987-B863020E2319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[2]Sheet1!$D$598:$DT$598</c:f>
              <c:numCache>
                <c:formatCode>General</c:formatCode>
                <c:ptCount val="121"/>
                <c:pt idx="0">
                  <c:v>0</c:v>
                </c:pt>
                <c:pt idx="1">
                  <c:v>3.2464284000000001E-3</c:v>
                </c:pt>
                <c:pt idx="2">
                  <c:v>7.9082879999999994E-3</c:v>
                </c:pt>
                <c:pt idx="3">
                  <c:v>1.3087263999999999E-2</c:v>
                </c:pt>
                <c:pt idx="4">
                  <c:v>1.4152115999999999E-2</c:v>
                </c:pt>
                <c:pt idx="5">
                  <c:v>1.3114560000000001E-2</c:v>
                </c:pt>
                <c:pt idx="6">
                  <c:v>1.1636573000000001E-2</c:v>
                </c:pt>
                <c:pt idx="7">
                  <c:v>9.7534790000000007E-3</c:v>
                </c:pt>
                <c:pt idx="8">
                  <c:v>6.2906463000000001E-3</c:v>
                </c:pt>
                <c:pt idx="9">
                  <c:v>1.7829677999999999E-3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2.7459988000000002E-3</c:v>
                </c:pt>
                <c:pt idx="14">
                  <c:v>7.9360325000000006E-3</c:v>
                </c:pt>
                <c:pt idx="15">
                  <c:v>1.1041475E-2</c:v>
                </c:pt>
                <c:pt idx="16">
                  <c:v>1.0593672E-2</c:v>
                </c:pt>
                <c:pt idx="17">
                  <c:v>7.1696503999999998E-3</c:v>
                </c:pt>
                <c:pt idx="18">
                  <c:v>3.1292212999999998E-3</c:v>
                </c:pt>
                <c:pt idx="19">
                  <c:v>1.85E-4</c:v>
                </c:pt>
                <c:pt idx="20">
                  <c:v>0</c:v>
                </c:pt>
                <c:pt idx="21">
                  <c:v>0</c:v>
                </c:pt>
                <c:pt idx="22">
                  <c:v>2.8794319999999999E-3</c:v>
                </c:pt>
                <c:pt idx="23">
                  <c:v>7.1635307000000002E-3</c:v>
                </c:pt>
                <c:pt idx="24">
                  <c:v>1.2488233E-2</c:v>
                </c:pt>
                <c:pt idx="25">
                  <c:v>1.6451934000000001E-2</c:v>
                </c:pt>
                <c:pt idx="26">
                  <c:v>1.9879766E-2</c:v>
                </c:pt>
                <c:pt idx="27">
                  <c:v>2.2276731000000001E-2</c:v>
                </c:pt>
                <c:pt idx="28">
                  <c:v>2.5058487000000001E-2</c:v>
                </c:pt>
                <c:pt idx="29">
                  <c:v>2.8231236999999999E-2</c:v>
                </c:pt>
                <c:pt idx="30">
                  <c:v>3.1593009999999998E-2</c:v>
                </c:pt>
                <c:pt idx="31">
                  <c:v>3.5319339999999998E-2</c:v>
                </c:pt>
                <c:pt idx="32">
                  <c:v>4.0816012999999998E-2</c:v>
                </c:pt>
                <c:pt idx="33">
                  <c:v>4.9299660000000002E-2</c:v>
                </c:pt>
                <c:pt idx="34">
                  <c:v>5.9906385999999999E-2</c:v>
                </c:pt>
                <c:pt idx="35">
                  <c:v>7.0485240000000005E-2</c:v>
                </c:pt>
                <c:pt idx="36">
                  <c:v>7.7890520000000005E-2</c:v>
                </c:pt>
                <c:pt idx="37">
                  <c:v>8.0359875999999997E-2</c:v>
                </c:pt>
                <c:pt idx="38">
                  <c:v>7.8055310000000003E-2</c:v>
                </c:pt>
                <c:pt idx="39">
                  <c:v>7.2655655E-2</c:v>
                </c:pt>
                <c:pt idx="40">
                  <c:v>6.5188609999999994E-2</c:v>
                </c:pt>
                <c:pt idx="41">
                  <c:v>5.740336E-2</c:v>
                </c:pt>
                <c:pt idx="42">
                  <c:v>5.0103450000000001E-2</c:v>
                </c:pt>
                <c:pt idx="43">
                  <c:v>4.4164080000000001E-2</c:v>
                </c:pt>
                <c:pt idx="44">
                  <c:v>4.129058E-2</c:v>
                </c:pt>
                <c:pt idx="45">
                  <c:v>4.0591481999999998E-2</c:v>
                </c:pt>
                <c:pt idx="46">
                  <c:v>3.9722760000000003E-2</c:v>
                </c:pt>
                <c:pt idx="47">
                  <c:v>3.7139036E-2</c:v>
                </c:pt>
                <c:pt idx="48">
                  <c:v>3.4024899999999997E-2</c:v>
                </c:pt>
                <c:pt idx="49">
                  <c:v>3.2957680000000003E-2</c:v>
                </c:pt>
                <c:pt idx="50">
                  <c:v>3.4313455E-2</c:v>
                </c:pt>
                <c:pt idx="51">
                  <c:v>3.6509885999999998E-2</c:v>
                </c:pt>
                <c:pt idx="52">
                  <c:v>3.8679600000000001E-2</c:v>
                </c:pt>
                <c:pt idx="53">
                  <c:v>4.0965403999999997E-2</c:v>
                </c:pt>
                <c:pt idx="54">
                  <c:v>4.438081E-2</c:v>
                </c:pt>
                <c:pt idx="55">
                  <c:v>4.9375717E-2</c:v>
                </c:pt>
                <c:pt idx="56">
                  <c:v>5.3317103999999997E-2</c:v>
                </c:pt>
                <c:pt idx="57">
                  <c:v>5.6773602999999999E-2</c:v>
                </c:pt>
                <c:pt idx="58">
                  <c:v>6.0305506000000002E-2</c:v>
                </c:pt>
                <c:pt idx="59">
                  <c:v>6.3225680000000006E-2</c:v>
                </c:pt>
                <c:pt idx="60">
                  <c:v>6.3422930000000002E-2</c:v>
                </c:pt>
                <c:pt idx="61">
                  <c:v>6.0341287E-2</c:v>
                </c:pt>
                <c:pt idx="62">
                  <c:v>5.5772500000000003E-2</c:v>
                </c:pt>
                <c:pt idx="63">
                  <c:v>5.1662646E-2</c:v>
                </c:pt>
                <c:pt idx="64">
                  <c:v>4.7896913999999999E-2</c:v>
                </c:pt>
                <c:pt idx="65">
                  <c:v>4.3389655999999999E-2</c:v>
                </c:pt>
                <c:pt idx="66">
                  <c:v>3.941745E-2</c:v>
                </c:pt>
                <c:pt idx="67">
                  <c:v>3.7855390000000003E-2</c:v>
                </c:pt>
                <c:pt idx="68">
                  <c:v>3.8349945000000003E-2</c:v>
                </c:pt>
                <c:pt idx="69">
                  <c:v>3.6991547999999999E-2</c:v>
                </c:pt>
                <c:pt idx="70">
                  <c:v>3.1716973000000002E-2</c:v>
                </c:pt>
                <c:pt idx="71">
                  <c:v>2.3389561E-2</c:v>
                </c:pt>
                <c:pt idx="72">
                  <c:v>1.4299689000000001E-2</c:v>
                </c:pt>
                <c:pt idx="73">
                  <c:v>5.9987903E-3</c:v>
                </c:pt>
                <c:pt idx="74">
                  <c:v>1.27E-5</c:v>
                </c:pt>
                <c:pt idx="75">
                  <c:v>0</c:v>
                </c:pt>
                <c:pt idx="76">
                  <c:v>4.4043385000000004E-3</c:v>
                </c:pt>
                <c:pt idx="77">
                  <c:v>1.3573253E-2</c:v>
                </c:pt>
                <c:pt idx="78">
                  <c:v>2.1628484E-2</c:v>
                </c:pt>
                <c:pt idx="79">
                  <c:v>2.5347696999999999E-2</c:v>
                </c:pt>
                <c:pt idx="80">
                  <c:v>2.405587E-2</c:v>
                </c:pt>
                <c:pt idx="81">
                  <c:v>1.9109134999999999E-2</c:v>
                </c:pt>
                <c:pt idx="82">
                  <c:v>1.1872571E-2</c:v>
                </c:pt>
                <c:pt idx="83">
                  <c:v>4.1229995000000002E-3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5.1448214999999997E-3</c:v>
                </c:pt>
                <c:pt idx="88">
                  <c:v>1.3872199E-2</c:v>
                </c:pt>
                <c:pt idx="89">
                  <c:v>2.2138635E-2</c:v>
                </c:pt>
                <c:pt idx="90">
                  <c:v>2.9035755E-2</c:v>
                </c:pt>
                <c:pt idx="91">
                  <c:v>3.3538475999999998E-2</c:v>
                </c:pt>
                <c:pt idx="92">
                  <c:v>3.4199588000000003E-2</c:v>
                </c:pt>
                <c:pt idx="93">
                  <c:v>3.3622305999999998E-2</c:v>
                </c:pt>
                <c:pt idx="94">
                  <c:v>3.236062E-2</c:v>
                </c:pt>
                <c:pt idx="95">
                  <c:v>2.8504427999999998E-2</c:v>
                </c:pt>
                <c:pt idx="96">
                  <c:v>2.7077192E-2</c:v>
                </c:pt>
                <c:pt idx="97">
                  <c:v>2.6067264E-2</c:v>
                </c:pt>
                <c:pt idx="98">
                  <c:v>2.4841437000000001E-2</c:v>
                </c:pt>
                <c:pt idx="99">
                  <c:v>2.3929808E-2</c:v>
                </c:pt>
                <c:pt idx="100">
                  <c:v>2.4447252999999999E-2</c:v>
                </c:pt>
                <c:pt idx="101">
                  <c:v>2.3890071999999998E-2</c:v>
                </c:pt>
                <c:pt idx="102">
                  <c:v>2.2212856E-2</c:v>
                </c:pt>
                <c:pt idx="103">
                  <c:v>2.0828831999999999E-2</c:v>
                </c:pt>
                <c:pt idx="104">
                  <c:v>1.9135484000000001E-2</c:v>
                </c:pt>
                <c:pt idx="105">
                  <c:v>1.6833521000000001E-2</c:v>
                </c:pt>
                <c:pt idx="106">
                  <c:v>1.4045146999999999E-2</c:v>
                </c:pt>
                <c:pt idx="107">
                  <c:v>1.0935115E-2</c:v>
                </c:pt>
                <c:pt idx="108">
                  <c:v>7.5741997E-3</c:v>
                </c:pt>
                <c:pt idx="109">
                  <c:v>4.0151620000000001E-3</c:v>
                </c:pt>
                <c:pt idx="110">
                  <c:v>7.85E-4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65F6-40E0-8987-B863020E2319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[2]Sheet1!$D$599:$DT$599</c:f>
              <c:numCache>
                <c:formatCode>General</c:formatCode>
                <c:ptCount val="121"/>
                <c:pt idx="0">
                  <c:v>0</c:v>
                </c:pt>
                <c:pt idx="1">
                  <c:v>3.2464284000000001E-3</c:v>
                </c:pt>
                <c:pt idx="2">
                  <c:v>7.9082879999999994E-3</c:v>
                </c:pt>
                <c:pt idx="3">
                  <c:v>1.3087263999999999E-2</c:v>
                </c:pt>
                <c:pt idx="4">
                  <c:v>1.4152115999999999E-2</c:v>
                </c:pt>
                <c:pt idx="5">
                  <c:v>1.3114560000000001E-2</c:v>
                </c:pt>
                <c:pt idx="6">
                  <c:v>1.1636573000000001E-2</c:v>
                </c:pt>
                <c:pt idx="7">
                  <c:v>9.7534790000000007E-3</c:v>
                </c:pt>
                <c:pt idx="8">
                  <c:v>6.2906463000000001E-3</c:v>
                </c:pt>
                <c:pt idx="9">
                  <c:v>1.7829677999999999E-3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2.7459988000000002E-3</c:v>
                </c:pt>
                <c:pt idx="14">
                  <c:v>7.9360325000000006E-3</c:v>
                </c:pt>
                <c:pt idx="15">
                  <c:v>1.1041475E-2</c:v>
                </c:pt>
                <c:pt idx="16">
                  <c:v>1.0593672E-2</c:v>
                </c:pt>
                <c:pt idx="17">
                  <c:v>7.1696503999999998E-3</c:v>
                </c:pt>
                <c:pt idx="18">
                  <c:v>3.1292212999999998E-3</c:v>
                </c:pt>
                <c:pt idx="19">
                  <c:v>1.85E-4</c:v>
                </c:pt>
                <c:pt idx="20">
                  <c:v>0</c:v>
                </c:pt>
                <c:pt idx="21">
                  <c:v>0</c:v>
                </c:pt>
                <c:pt idx="22">
                  <c:v>2.8794319999999999E-3</c:v>
                </c:pt>
                <c:pt idx="23">
                  <c:v>7.1635307000000002E-3</c:v>
                </c:pt>
                <c:pt idx="24">
                  <c:v>1.2488233E-2</c:v>
                </c:pt>
                <c:pt idx="25">
                  <c:v>1.6451934000000001E-2</c:v>
                </c:pt>
                <c:pt idx="26">
                  <c:v>1.9879766E-2</c:v>
                </c:pt>
                <c:pt idx="27">
                  <c:v>2.2276731000000001E-2</c:v>
                </c:pt>
                <c:pt idx="28">
                  <c:v>2.5058487000000001E-2</c:v>
                </c:pt>
                <c:pt idx="29">
                  <c:v>2.8231236999999999E-2</c:v>
                </c:pt>
                <c:pt idx="30">
                  <c:v>3.1593009999999998E-2</c:v>
                </c:pt>
                <c:pt idx="31">
                  <c:v>3.5319339999999998E-2</c:v>
                </c:pt>
                <c:pt idx="32">
                  <c:v>4.0816012999999998E-2</c:v>
                </c:pt>
                <c:pt idx="33">
                  <c:v>4.9299660000000002E-2</c:v>
                </c:pt>
                <c:pt idx="34">
                  <c:v>5.9906385999999999E-2</c:v>
                </c:pt>
                <c:pt idx="35">
                  <c:v>7.0485240000000005E-2</c:v>
                </c:pt>
                <c:pt idx="36">
                  <c:v>7.7890520000000005E-2</c:v>
                </c:pt>
                <c:pt idx="37">
                  <c:v>8.0359875999999997E-2</c:v>
                </c:pt>
                <c:pt idx="38">
                  <c:v>7.8055310000000003E-2</c:v>
                </c:pt>
                <c:pt idx="39">
                  <c:v>7.2655655E-2</c:v>
                </c:pt>
                <c:pt idx="40">
                  <c:v>6.5188609999999994E-2</c:v>
                </c:pt>
                <c:pt idx="41">
                  <c:v>5.740336E-2</c:v>
                </c:pt>
                <c:pt idx="42">
                  <c:v>5.0103450000000001E-2</c:v>
                </c:pt>
                <c:pt idx="43">
                  <c:v>4.4164080000000001E-2</c:v>
                </c:pt>
                <c:pt idx="44">
                  <c:v>4.129058E-2</c:v>
                </c:pt>
                <c:pt idx="45">
                  <c:v>4.0591481999999998E-2</c:v>
                </c:pt>
                <c:pt idx="46">
                  <c:v>3.9722760000000003E-2</c:v>
                </c:pt>
                <c:pt idx="47">
                  <c:v>3.7139036E-2</c:v>
                </c:pt>
                <c:pt idx="48">
                  <c:v>3.4024899999999997E-2</c:v>
                </c:pt>
                <c:pt idx="49">
                  <c:v>3.2957680000000003E-2</c:v>
                </c:pt>
                <c:pt idx="50">
                  <c:v>3.4313455E-2</c:v>
                </c:pt>
                <c:pt idx="51">
                  <c:v>3.6509885999999998E-2</c:v>
                </c:pt>
                <c:pt idx="52">
                  <c:v>3.8679600000000001E-2</c:v>
                </c:pt>
                <c:pt idx="53">
                  <c:v>4.0965403999999997E-2</c:v>
                </c:pt>
                <c:pt idx="54">
                  <c:v>4.438081E-2</c:v>
                </c:pt>
                <c:pt idx="55">
                  <c:v>4.9375717E-2</c:v>
                </c:pt>
                <c:pt idx="56">
                  <c:v>5.3317103999999997E-2</c:v>
                </c:pt>
                <c:pt idx="57">
                  <c:v>5.6773602999999999E-2</c:v>
                </c:pt>
                <c:pt idx="58">
                  <c:v>6.0305506000000002E-2</c:v>
                </c:pt>
                <c:pt idx="59">
                  <c:v>6.3225680000000006E-2</c:v>
                </c:pt>
                <c:pt idx="60">
                  <c:v>6.3422930000000002E-2</c:v>
                </c:pt>
                <c:pt idx="61">
                  <c:v>6.0341287E-2</c:v>
                </c:pt>
                <c:pt idx="62">
                  <c:v>5.5772500000000003E-2</c:v>
                </c:pt>
                <c:pt idx="63">
                  <c:v>5.1662646E-2</c:v>
                </c:pt>
                <c:pt idx="64">
                  <c:v>4.7896913999999999E-2</c:v>
                </c:pt>
                <c:pt idx="65">
                  <c:v>4.3389655999999999E-2</c:v>
                </c:pt>
                <c:pt idx="66">
                  <c:v>3.941745E-2</c:v>
                </c:pt>
                <c:pt idx="67">
                  <c:v>3.7855390000000003E-2</c:v>
                </c:pt>
                <c:pt idx="68">
                  <c:v>3.8349945000000003E-2</c:v>
                </c:pt>
                <c:pt idx="69">
                  <c:v>3.6991547999999999E-2</c:v>
                </c:pt>
                <c:pt idx="70">
                  <c:v>3.1716973000000002E-2</c:v>
                </c:pt>
                <c:pt idx="71">
                  <c:v>2.3389561E-2</c:v>
                </c:pt>
                <c:pt idx="72">
                  <c:v>1.4299689000000001E-2</c:v>
                </c:pt>
                <c:pt idx="73">
                  <c:v>5.9987903E-3</c:v>
                </c:pt>
                <c:pt idx="74">
                  <c:v>1.27E-5</c:v>
                </c:pt>
                <c:pt idx="75">
                  <c:v>0</c:v>
                </c:pt>
                <c:pt idx="76">
                  <c:v>4.4043385000000004E-3</c:v>
                </c:pt>
                <c:pt idx="77">
                  <c:v>1.3573253E-2</c:v>
                </c:pt>
                <c:pt idx="78">
                  <c:v>2.1628484E-2</c:v>
                </c:pt>
                <c:pt idx="79">
                  <c:v>2.5347696999999999E-2</c:v>
                </c:pt>
                <c:pt idx="80">
                  <c:v>2.405587E-2</c:v>
                </c:pt>
                <c:pt idx="81">
                  <c:v>1.9109134999999999E-2</c:v>
                </c:pt>
                <c:pt idx="82">
                  <c:v>1.1872571E-2</c:v>
                </c:pt>
                <c:pt idx="83">
                  <c:v>4.1229995000000002E-3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5.1448214999999997E-3</c:v>
                </c:pt>
                <c:pt idx="88">
                  <c:v>1.3872199E-2</c:v>
                </c:pt>
                <c:pt idx="89">
                  <c:v>2.2138635E-2</c:v>
                </c:pt>
                <c:pt idx="90">
                  <c:v>2.9035755E-2</c:v>
                </c:pt>
                <c:pt idx="91">
                  <c:v>3.3538475999999998E-2</c:v>
                </c:pt>
                <c:pt idx="92">
                  <c:v>3.4199588000000003E-2</c:v>
                </c:pt>
                <c:pt idx="93">
                  <c:v>3.3622305999999998E-2</c:v>
                </c:pt>
                <c:pt idx="94">
                  <c:v>3.236062E-2</c:v>
                </c:pt>
                <c:pt idx="95">
                  <c:v>2.8504427999999998E-2</c:v>
                </c:pt>
                <c:pt idx="96">
                  <c:v>2.7077192E-2</c:v>
                </c:pt>
                <c:pt idx="97">
                  <c:v>2.6067264E-2</c:v>
                </c:pt>
                <c:pt idx="98">
                  <c:v>2.4841437000000001E-2</c:v>
                </c:pt>
                <c:pt idx="99">
                  <c:v>2.3929808E-2</c:v>
                </c:pt>
                <c:pt idx="100">
                  <c:v>2.4447252999999999E-2</c:v>
                </c:pt>
                <c:pt idx="101">
                  <c:v>2.3890071999999998E-2</c:v>
                </c:pt>
                <c:pt idx="102">
                  <c:v>2.2212856E-2</c:v>
                </c:pt>
                <c:pt idx="103">
                  <c:v>2.0828831999999999E-2</c:v>
                </c:pt>
                <c:pt idx="104">
                  <c:v>1.9135484000000001E-2</c:v>
                </c:pt>
                <c:pt idx="105">
                  <c:v>1.6833521000000001E-2</c:v>
                </c:pt>
                <c:pt idx="106">
                  <c:v>1.4045146999999999E-2</c:v>
                </c:pt>
                <c:pt idx="107">
                  <c:v>1.0935115E-2</c:v>
                </c:pt>
                <c:pt idx="108">
                  <c:v>7.5741997E-3</c:v>
                </c:pt>
                <c:pt idx="109">
                  <c:v>4.0151620000000001E-3</c:v>
                </c:pt>
                <c:pt idx="110">
                  <c:v>7.85E-4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65F6-40E0-8987-B863020E2319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[2]Sheet1!$D$600:$DT$600</c:f>
              <c:numCache>
                <c:formatCode>General</c:formatCode>
                <c:ptCount val="121"/>
                <c:pt idx="0">
                  <c:v>0</c:v>
                </c:pt>
                <c:pt idx="1">
                  <c:v>3.2464284000000001E-3</c:v>
                </c:pt>
                <c:pt idx="2">
                  <c:v>7.9082879999999994E-3</c:v>
                </c:pt>
                <c:pt idx="3">
                  <c:v>1.3087263999999999E-2</c:v>
                </c:pt>
                <c:pt idx="4">
                  <c:v>1.4152115999999999E-2</c:v>
                </c:pt>
                <c:pt idx="5">
                  <c:v>1.3114560000000001E-2</c:v>
                </c:pt>
                <c:pt idx="6">
                  <c:v>1.1636573000000001E-2</c:v>
                </c:pt>
                <c:pt idx="7">
                  <c:v>9.7534790000000007E-3</c:v>
                </c:pt>
                <c:pt idx="8">
                  <c:v>6.2906463000000001E-3</c:v>
                </c:pt>
                <c:pt idx="9">
                  <c:v>1.7829677999999999E-3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2.7459988000000002E-3</c:v>
                </c:pt>
                <c:pt idx="14">
                  <c:v>7.9360325000000006E-3</c:v>
                </c:pt>
                <c:pt idx="15">
                  <c:v>1.1041475E-2</c:v>
                </c:pt>
                <c:pt idx="16">
                  <c:v>1.0593672E-2</c:v>
                </c:pt>
                <c:pt idx="17">
                  <c:v>7.1696503999999998E-3</c:v>
                </c:pt>
                <c:pt idx="18">
                  <c:v>3.1292212999999998E-3</c:v>
                </c:pt>
                <c:pt idx="19">
                  <c:v>1.85E-4</c:v>
                </c:pt>
                <c:pt idx="20">
                  <c:v>0</c:v>
                </c:pt>
                <c:pt idx="21">
                  <c:v>0</c:v>
                </c:pt>
                <c:pt idx="22">
                  <c:v>2.8794319999999999E-3</c:v>
                </c:pt>
                <c:pt idx="23">
                  <c:v>7.1635307000000002E-3</c:v>
                </c:pt>
                <c:pt idx="24">
                  <c:v>1.2488233E-2</c:v>
                </c:pt>
                <c:pt idx="25">
                  <c:v>1.6451934000000001E-2</c:v>
                </c:pt>
                <c:pt idx="26">
                  <c:v>1.9879766E-2</c:v>
                </c:pt>
                <c:pt idx="27">
                  <c:v>2.2276731000000001E-2</c:v>
                </c:pt>
                <c:pt idx="28">
                  <c:v>2.5058487000000001E-2</c:v>
                </c:pt>
                <c:pt idx="29">
                  <c:v>2.8231236999999999E-2</c:v>
                </c:pt>
                <c:pt idx="30">
                  <c:v>3.1593009999999998E-2</c:v>
                </c:pt>
                <c:pt idx="31">
                  <c:v>3.5319339999999998E-2</c:v>
                </c:pt>
                <c:pt idx="32">
                  <c:v>4.0816012999999998E-2</c:v>
                </c:pt>
                <c:pt idx="33">
                  <c:v>4.9299660000000002E-2</c:v>
                </c:pt>
                <c:pt idx="34">
                  <c:v>5.9906385999999999E-2</c:v>
                </c:pt>
                <c:pt idx="35">
                  <c:v>7.0485240000000005E-2</c:v>
                </c:pt>
                <c:pt idx="36">
                  <c:v>7.7890520000000005E-2</c:v>
                </c:pt>
                <c:pt idx="37">
                  <c:v>8.0359875999999997E-2</c:v>
                </c:pt>
                <c:pt idx="38">
                  <c:v>7.8055310000000003E-2</c:v>
                </c:pt>
                <c:pt idx="39">
                  <c:v>7.2655655E-2</c:v>
                </c:pt>
                <c:pt idx="40">
                  <c:v>6.5188609999999994E-2</c:v>
                </c:pt>
                <c:pt idx="41">
                  <c:v>5.740336E-2</c:v>
                </c:pt>
                <c:pt idx="42">
                  <c:v>5.0103450000000001E-2</c:v>
                </c:pt>
                <c:pt idx="43">
                  <c:v>4.4164080000000001E-2</c:v>
                </c:pt>
                <c:pt idx="44">
                  <c:v>4.129058E-2</c:v>
                </c:pt>
                <c:pt idx="45">
                  <c:v>4.0591481999999998E-2</c:v>
                </c:pt>
                <c:pt idx="46">
                  <c:v>3.9722760000000003E-2</c:v>
                </c:pt>
                <c:pt idx="47">
                  <c:v>3.7139036E-2</c:v>
                </c:pt>
                <c:pt idx="48">
                  <c:v>3.4024899999999997E-2</c:v>
                </c:pt>
                <c:pt idx="49">
                  <c:v>3.2957680000000003E-2</c:v>
                </c:pt>
                <c:pt idx="50">
                  <c:v>3.4313455E-2</c:v>
                </c:pt>
                <c:pt idx="51">
                  <c:v>3.6509885999999998E-2</c:v>
                </c:pt>
                <c:pt idx="52">
                  <c:v>3.8679600000000001E-2</c:v>
                </c:pt>
                <c:pt idx="53">
                  <c:v>4.0965403999999997E-2</c:v>
                </c:pt>
                <c:pt idx="54">
                  <c:v>4.438081E-2</c:v>
                </c:pt>
                <c:pt idx="55">
                  <c:v>4.9375717E-2</c:v>
                </c:pt>
                <c:pt idx="56">
                  <c:v>5.3317103999999997E-2</c:v>
                </c:pt>
                <c:pt idx="57">
                  <c:v>5.6773602999999999E-2</c:v>
                </c:pt>
                <c:pt idx="58">
                  <c:v>6.0305506000000002E-2</c:v>
                </c:pt>
                <c:pt idx="59">
                  <c:v>6.3225680000000006E-2</c:v>
                </c:pt>
                <c:pt idx="60">
                  <c:v>6.3422930000000002E-2</c:v>
                </c:pt>
                <c:pt idx="61">
                  <c:v>6.0341287E-2</c:v>
                </c:pt>
                <c:pt idx="62">
                  <c:v>5.5772500000000003E-2</c:v>
                </c:pt>
                <c:pt idx="63">
                  <c:v>5.1662646E-2</c:v>
                </c:pt>
                <c:pt idx="64">
                  <c:v>4.7896913999999999E-2</c:v>
                </c:pt>
                <c:pt idx="65">
                  <c:v>4.3389655999999999E-2</c:v>
                </c:pt>
                <c:pt idx="66">
                  <c:v>3.941745E-2</c:v>
                </c:pt>
                <c:pt idx="67">
                  <c:v>3.7855390000000003E-2</c:v>
                </c:pt>
                <c:pt idx="68">
                  <c:v>3.8349945000000003E-2</c:v>
                </c:pt>
                <c:pt idx="69">
                  <c:v>3.6991547999999999E-2</c:v>
                </c:pt>
                <c:pt idx="70">
                  <c:v>3.1716973000000002E-2</c:v>
                </c:pt>
                <c:pt idx="71">
                  <c:v>2.3389561E-2</c:v>
                </c:pt>
                <c:pt idx="72">
                  <c:v>1.4299689000000001E-2</c:v>
                </c:pt>
                <c:pt idx="73">
                  <c:v>5.9987903E-3</c:v>
                </c:pt>
                <c:pt idx="74">
                  <c:v>1.27E-5</c:v>
                </c:pt>
                <c:pt idx="75">
                  <c:v>0</c:v>
                </c:pt>
                <c:pt idx="76">
                  <c:v>4.4043385000000004E-3</c:v>
                </c:pt>
                <c:pt idx="77">
                  <c:v>1.3573253E-2</c:v>
                </c:pt>
                <c:pt idx="78">
                  <c:v>2.1628484E-2</c:v>
                </c:pt>
                <c:pt idx="79">
                  <c:v>2.5347696999999999E-2</c:v>
                </c:pt>
                <c:pt idx="80">
                  <c:v>2.405587E-2</c:v>
                </c:pt>
                <c:pt idx="81">
                  <c:v>1.9109134999999999E-2</c:v>
                </c:pt>
                <c:pt idx="82">
                  <c:v>1.1872571E-2</c:v>
                </c:pt>
                <c:pt idx="83">
                  <c:v>4.1229995000000002E-3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5.1448214999999997E-3</c:v>
                </c:pt>
                <c:pt idx="88">
                  <c:v>1.3872199E-2</c:v>
                </c:pt>
                <c:pt idx="89">
                  <c:v>2.2138635E-2</c:v>
                </c:pt>
                <c:pt idx="90">
                  <c:v>2.9035755E-2</c:v>
                </c:pt>
                <c:pt idx="91">
                  <c:v>3.3538475999999998E-2</c:v>
                </c:pt>
                <c:pt idx="92">
                  <c:v>3.4199588000000003E-2</c:v>
                </c:pt>
                <c:pt idx="93">
                  <c:v>3.3622305999999998E-2</c:v>
                </c:pt>
                <c:pt idx="94">
                  <c:v>3.236062E-2</c:v>
                </c:pt>
                <c:pt idx="95">
                  <c:v>2.8504427999999998E-2</c:v>
                </c:pt>
                <c:pt idx="96">
                  <c:v>2.7077192E-2</c:v>
                </c:pt>
                <c:pt idx="97">
                  <c:v>2.6067264E-2</c:v>
                </c:pt>
                <c:pt idx="98">
                  <c:v>2.4841437000000001E-2</c:v>
                </c:pt>
                <c:pt idx="99">
                  <c:v>2.3929808E-2</c:v>
                </c:pt>
                <c:pt idx="100">
                  <c:v>2.4447252999999999E-2</c:v>
                </c:pt>
                <c:pt idx="101">
                  <c:v>2.3890071999999998E-2</c:v>
                </c:pt>
                <c:pt idx="102">
                  <c:v>2.2212856E-2</c:v>
                </c:pt>
                <c:pt idx="103">
                  <c:v>2.0828831999999999E-2</c:v>
                </c:pt>
                <c:pt idx="104">
                  <c:v>1.9135484000000001E-2</c:v>
                </c:pt>
                <c:pt idx="105">
                  <c:v>1.6833521000000001E-2</c:v>
                </c:pt>
                <c:pt idx="106">
                  <c:v>1.4045146999999999E-2</c:v>
                </c:pt>
                <c:pt idx="107">
                  <c:v>1.0935115E-2</c:v>
                </c:pt>
                <c:pt idx="108">
                  <c:v>7.5741997E-3</c:v>
                </c:pt>
                <c:pt idx="109">
                  <c:v>4.0151620000000001E-3</c:v>
                </c:pt>
                <c:pt idx="110">
                  <c:v>7.85E-4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65F6-40E0-8987-B863020E2319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[2]Sheet1!$D$601:$DT$601</c:f>
              <c:numCache>
                <c:formatCode>General</c:formatCode>
                <c:ptCount val="121"/>
                <c:pt idx="0">
                  <c:v>0</c:v>
                </c:pt>
                <c:pt idx="1">
                  <c:v>3.2464284000000001E-3</c:v>
                </c:pt>
                <c:pt idx="2">
                  <c:v>7.9082879999999994E-3</c:v>
                </c:pt>
                <c:pt idx="3">
                  <c:v>1.3087263999999999E-2</c:v>
                </c:pt>
                <c:pt idx="4">
                  <c:v>1.4152115999999999E-2</c:v>
                </c:pt>
                <c:pt idx="5">
                  <c:v>1.3114560000000001E-2</c:v>
                </c:pt>
                <c:pt idx="6">
                  <c:v>1.1636573000000001E-2</c:v>
                </c:pt>
                <c:pt idx="7">
                  <c:v>9.7534790000000007E-3</c:v>
                </c:pt>
                <c:pt idx="8">
                  <c:v>6.2906463000000001E-3</c:v>
                </c:pt>
                <c:pt idx="9">
                  <c:v>1.7829677999999999E-3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2.7459988000000002E-3</c:v>
                </c:pt>
                <c:pt idx="14">
                  <c:v>7.9360325000000006E-3</c:v>
                </c:pt>
                <c:pt idx="15">
                  <c:v>1.1041475E-2</c:v>
                </c:pt>
                <c:pt idx="16">
                  <c:v>1.0593672E-2</c:v>
                </c:pt>
                <c:pt idx="17">
                  <c:v>7.1696503999999998E-3</c:v>
                </c:pt>
                <c:pt idx="18">
                  <c:v>3.1292212999999998E-3</c:v>
                </c:pt>
                <c:pt idx="19">
                  <c:v>1.85E-4</c:v>
                </c:pt>
                <c:pt idx="20">
                  <c:v>0</c:v>
                </c:pt>
                <c:pt idx="21">
                  <c:v>0</c:v>
                </c:pt>
                <c:pt idx="22">
                  <c:v>2.8794319999999999E-3</c:v>
                </c:pt>
                <c:pt idx="23">
                  <c:v>7.1635307000000002E-3</c:v>
                </c:pt>
                <c:pt idx="24">
                  <c:v>1.2488233E-2</c:v>
                </c:pt>
                <c:pt idx="25">
                  <c:v>1.6451934000000001E-2</c:v>
                </c:pt>
                <c:pt idx="26">
                  <c:v>1.9879766E-2</c:v>
                </c:pt>
                <c:pt idx="27">
                  <c:v>2.2276731000000001E-2</c:v>
                </c:pt>
                <c:pt idx="28">
                  <c:v>2.5058487000000001E-2</c:v>
                </c:pt>
                <c:pt idx="29">
                  <c:v>2.8231236999999999E-2</c:v>
                </c:pt>
                <c:pt idx="30">
                  <c:v>3.1593009999999998E-2</c:v>
                </c:pt>
                <c:pt idx="31">
                  <c:v>3.5319339999999998E-2</c:v>
                </c:pt>
                <c:pt idx="32">
                  <c:v>4.0816012999999998E-2</c:v>
                </c:pt>
                <c:pt idx="33">
                  <c:v>4.9299660000000002E-2</c:v>
                </c:pt>
                <c:pt idx="34">
                  <c:v>5.9906385999999999E-2</c:v>
                </c:pt>
                <c:pt idx="35">
                  <c:v>7.0485240000000005E-2</c:v>
                </c:pt>
                <c:pt idx="36">
                  <c:v>7.7890520000000005E-2</c:v>
                </c:pt>
                <c:pt idx="37">
                  <c:v>8.0359875999999997E-2</c:v>
                </c:pt>
                <c:pt idx="38">
                  <c:v>7.8055310000000003E-2</c:v>
                </c:pt>
                <c:pt idx="39">
                  <c:v>7.2655655E-2</c:v>
                </c:pt>
                <c:pt idx="40">
                  <c:v>6.5188609999999994E-2</c:v>
                </c:pt>
                <c:pt idx="41">
                  <c:v>5.740336E-2</c:v>
                </c:pt>
                <c:pt idx="42">
                  <c:v>5.0103450000000001E-2</c:v>
                </c:pt>
                <c:pt idx="43">
                  <c:v>4.4164080000000001E-2</c:v>
                </c:pt>
                <c:pt idx="44">
                  <c:v>4.129058E-2</c:v>
                </c:pt>
                <c:pt idx="45">
                  <c:v>4.0591481999999998E-2</c:v>
                </c:pt>
                <c:pt idx="46">
                  <c:v>3.9722760000000003E-2</c:v>
                </c:pt>
                <c:pt idx="47">
                  <c:v>3.7139036E-2</c:v>
                </c:pt>
                <c:pt idx="48">
                  <c:v>3.4024899999999997E-2</c:v>
                </c:pt>
                <c:pt idx="49">
                  <c:v>3.2957680000000003E-2</c:v>
                </c:pt>
                <c:pt idx="50">
                  <c:v>3.4313455E-2</c:v>
                </c:pt>
                <c:pt idx="51">
                  <c:v>3.6509885999999998E-2</c:v>
                </c:pt>
                <c:pt idx="52">
                  <c:v>3.8679600000000001E-2</c:v>
                </c:pt>
                <c:pt idx="53">
                  <c:v>4.0965403999999997E-2</c:v>
                </c:pt>
                <c:pt idx="54">
                  <c:v>4.438081E-2</c:v>
                </c:pt>
                <c:pt idx="55">
                  <c:v>4.9375717E-2</c:v>
                </c:pt>
                <c:pt idx="56">
                  <c:v>5.3317103999999997E-2</c:v>
                </c:pt>
                <c:pt idx="57">
                  <c:v>5.6773602999999999E-2</c:v>
                </c:pt>
                <c:pt idx="58">
                  <c:v>6.0305506000000002E-2</c:v>
                </c:pt>
                <c:pt idx="59">
                  <c:v>6.3225680000000006E-2</c:v>
                </c:pt>
                <c:pt idx="60">
                  <c:v>6.3422930000000002E-2</c:v>
                </c:pt>
                <c:pt idx="61">
                  <c:v>6.0341287E-2</c:v>
                </c:pt>
                <c:pt idx="62">
                  <c:v>5.5772500000000003E-2</c:v>
                </c:pt>
                <c:pt idx="63">
                  <c:v>5.1662646E-2</c:v>
                </c:pt>
                <c:pt idx="64">
                  <c:v>4.7896913999999999E-2</c:v>
                </c:pt>
                <c:pt idx="65">
                  <c:v>4.3389655999999999E-2</c:v>
                </c:pt>
                <c:pt idx="66">
                  <c:v>3.941745E-2</c:v>
                </c:pt>
                <c:pt idx="67">
                  <c:v>3.7855390000000003E-2</c:v>
                </c:pt>
                <c:pt idx="68">
                  <c:v>3.8349945000000003E-2</c:v>
                </c:pt>
                <c:pt idx="69">
                  <c:v>3.6991547999999999E-2</c:v>
                </c:pt>
                <c:pt idx="70">
                  <c:v>3.1716973000000002E-2</c:v>
                </c:pt>
                <c:pt idx="71">
                  <c:v>2.3389561E-2</c:v>
                </c:pt>
                <c:pt idx="72">
                  <c:v>1.4299689000000001E-2</c:v>
                </c:pt>
                <c:pt idx="73">
                  <c:v>5.9987903E-3</c:v>
                </c:pt>
                <c:pt idx="74">
                  <c:v>1.27E-5</c:v>
                </c:pt>
                <c:pt idx="75">
                  <c:v>0</c:v>
                </c:pt>
                <c:pt idx="76">
                  <c:v>4.4043385000000004E-3</c:v>
                </c:pt>
                <c:pt idx="77">
                  <c:v>1.3573253E-2</c:v>
                </c:pt>
                <c:pt idx="78">
                  <c:v>2.1628484E-2</c:v>
                </c:pt>
                <c:pt idx="79">
                  <c:v>2.5347696999999999E-2</c:v>
                </c:pt>
                <c:pt idx="80">
                  <c:v>2.405587E-2</c:v>
                </c:pt>
                <c:pt idx="81">
                  <c:v>1.9109134999999999E-2</c:v>
                </c:pt>
                <c:pt idx="82">
                  <c:v>1.1872571E-2</c:v>
                </c:pt>
                <c:pt idx="83">
                  <c:v>4.1229995000000002E-3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5.1448214999999997E-3</c:v>
                </c:pt>
                <c:pt idx="88">
                  <c:v>1.3872199E-2</c:v>
                </c:pt>
                <c:pt idx="89">
                  <c:v>2.2138635E-2</c:v>
                </c:pt>
                <c:pt idx="90">
                  <c:v>2.9035755E-2</c:v>
                </c:pt>
                <c:pt idx="91">
                  <c:v>3.3538475999999998E-2</c:v>
                </c:pt>
                <c:pt idx="92">
                  <c:v>3.4199588000000003E-2</c:v>
                </c:pt>
                <c:pt idx="93">
                  <c:v>3.3622305999999998E-2</c:v>
                </c:pt>
                <c:pt idx="94">
                  <c:v>3.236062E-2</c:v>
                </c:pt>
                <c:pt idx="95">
                  <c:v>2.8504427999999998E-2</c:v>
                </c:pt>
                <c:pt idx="96">
                  <c:v>2.7077192E-2</c:v>
                </c:pt>
                <c:pt idx="97">
                  <c:v>2.6067264E-2</c:v>
                </c:pt>
                <c:pt idx="98">
                  <c:v>2.4841437000000001E-2</c:v>
                </c:pt>
                <c:pt idx="99">
                  <c:v>2.3929808E-2</c:v>
                </c:pt>
                <c:pt idx="100">
                  <c:v>2.4447252999999999E-2</c:v>
                </c:pt>
                <c:pt idx="101">
                  <c:v>2.3890071999999998E-2</c:v>
                </c:pt>
                <c:pt idx="102">
                  <c:v>2.2212856E-2</c:v>
                </c:pt>
                <c:pt idx="103">
                  <c:v>2.0828831999999999E-2</c:v>
                </c:pt>
                <c:pt idx="104">
                  <c:v>1.9135484000000001E-2</c:v>
                </c:pt>
                <c:pt idx="105">
                  <c:v>1.6833521000000001E-2</c:v>
                </c:pt>
                <c:pt idx="106">
                  <c:v>1.4045146999999999E-2</c:v>
                </c:pt>
                <c:pt idx="107">
                  <c:v>1.0935115E-2</c:v>
                </c:pt>
                <c:pt idx="108">
                  <c:v>7.5741997E-3</c:v>
                </c:pt>
                <c:pt idx="109">
                  <c:v>4.0151620000000001E-3</c:v>
                </c:pt>
                <c:pt idx="110">
                  <c:v>7.85E-4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65F6-40E0-8987-B863020E2319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[2]Sheet1!$D$602:$DT$602</c:f>
              <c:numCache>
                <c:formatCode>General</c:formatCode>
                <c:ptCount val="121"/>
                <c:pt idx="0">
                  <c:v>0</c:v>
                </c:pt>
                <c:pt idx="1">
                  <c:v>3.2464284000000001E-3</c:v>
                </c:pt>
                <c:pt idx="2">
                  <c:v>7.9082879999999994E-3</c:v>
                </c:pt>
                <c:pt idx="3">
                  <c:v>1.3087263999999999E-2</c:v>
                </c:pt>
                <c:pt idx="4">
                  <c:v>1.4152115999999999E-2</c:v>
                </c:pt>
                <c:pt idx="5">
                  <c:v>1.3114560000000001E-2</c:v>
                </c:pt>
                <c:pt idx="6">
                  <c:v>1.1636573000000001E-2</c:v>
                </c:pt>
                <c:pt idx="7">
                  <c:v>9.7534790000000007E-3</c:v>
                </c:pt>
                <c:pt idx="8">
                  <c:v>6.2906463000000001E-3</c:v>
                </c:pt>
                <c:pt idx="9">
                  <c:v>1.7829677999999999E-3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2.7459988000000002E-3</c:v>
                </c:pt>
                <c:pt idx="14">
                  <c:v>7.9360325000000006E-3</c:v>
                </c:pt>
                <c:pt idx="15">
                  <c:v>1.1041475E-2</c:v>
                </c:pt>
                <c:pt idx="16">
                  <c:v>1.0593672E-2</c:v>
                </c:pt>
                <c:pt idx="17">
                  <c:v>7.1696503999999998E-3</c:v>
                </c:pt>
                <c:pt idx="18">
                  <c:v>3.1292212999999998E-3</c:v>
                </c:pt>
                <c:pt idx="19">
                  <c:v>1.85E-4</c:v>
                </c:pt>
                <c:pt idx="20">
                  <c:v>0</c:v>
                </c:pt>
                <c:pt idx="21">
                  <c:v>0</c:v>
                </c:pt>
                <c:pt idx="22">
                  <c:v>2.8794319999999999E-3</c:v>
                </c:pt>
                <c:pt idx="23">
                  <c:v>7.1635307000000002E-3</c:v>
                </c:pt>
                <c:pt idx="24">
                  <c:v>1.2488233E-2</c:v>
                </c:pt>
                <c:pt idx="25">
                  <c:v>1.6451934000000001E-2</c:v>
                </c:pt>
                <c:pt idx="26">
                  <c:v>1.9879766E-2</c:v>
                </c:pt>
                <c:pt idx="27">
                  <c:v>2.2276731000000001E-2</c:v>
                </c:pt>
                <c:pt idx="28">
                  <c:v>2.5058487000000001E-2</c:v>
                </c:pt>
                <c:pt idx="29">
                  <c:v>2.8231236999999999E-2</c:v>
                </c:pt>
                <c:pt idx="30">
                  <c:v>3.1593009999999998E-2</c:v>
                </c:pt>
                <c:pt idx="31">
                  <c:v>3.5319339999999998E-2</c:v>
                </c:pt>
                <c:pt idx="32">
                  <c:v>4.0816012999999998E-2</c:v>
                </c:pt>
                <c:pt idx="33">
                  <c:v>4.9299660000000002E-2</c:v>
                </c:pt>
                <c:pt idx="34">
                  <c:v>5.9906385999999999E-2</c:v>
                </c:pt>
                <c:pt idx="35">
                  <c:v>7.0485240000000005E-2</c:v>
                </c:pt>
                <c:pt idx="36">
                  <c:v>7.7890520000000005E-2</c:v>
                </c:pt>
                <c:pt idx="37">
                  <c:v>8.0359875999999997E-2</c:v>
                </c:pt>
                <c:pt idx="38">
                  <c:v>7.8055310000000003E-2</c:v>
                </c:pt>
                <c:pt idx="39">
                  <c:v>7.2655655E-2</c:v>
                </c:pt>
                <c:pt idx="40">
                  <c:v>6.5188609999999994E-2</c:v>
                </c:pt>
                <c:pt idx="41">
                  <c:v>5.740336E-2</c:v>
                </c:pt>
                <c:pt idx="42">
                  <c:v>5.0103450000000001E-2</c:v>
                </c:pt>
                <c:pt idx="43">
                  <c:v>4.4164080000000001E-2</c:v>
                </c:pt>
                <c:pt idx="44">
                  <c:v>4.129058E-2</c:v>
                </c:pt>
                <c:pt idx="45">
                  <c:v>4.0591481999999998E-2</c:v>
                </c:pt>
                <c:pt idx="46">
                  <c:v>3.9722760000000003E-2</c:v>
                </c:pt>
                <c:pt idx="47">
                  <c:v>3.7139036E-2</c:v>
                </c:pt>
                <c:pt idx="48">
                  <c:v>3.4024899999999997E-2</c:v>
                </c:pt>
                <c:pt idx="49">
                  <c:v>3.2957680000000003E-2</c:v>
                </c:pt>
                <c:pt idx="50">
                  <c:v>3.4313455E-2</c:v>
                </c:pt>
                <c:pt idx="51">
                  <c:v>3.6509885999999998E-2</c:v>
                </c:pt>
                <c:pt idx="52">
                  <c:v>3.8679600000000001E-2</c:v>
                </c:pt>
                <c:pt idx="53">
                  <c:v>4.0965403999999997E-2</c:v>
                </c:pt>
                <c:pt idx="54">
                  <c:v>4.438081E-2</c:v>
                </c:pt>
                <c:pt idx="55">
                  <c:v>4.9375717E-2</c:v>
                </c:pt>
                <c:pt idx="56">
                  <c:v>5.3317103999999997E-2</c:v>
                </c:pt>
                <c:pt idx="57">
                  <c:v>5.6773602999999999E-2</c:v>
                </c:pt>
                <c:pt idx="58">
                  <c:v>6.0305506000000002E-2</c:v>
                </c:pt>
                <c:pt idx="59">
                  <c:v>6.3225680000000006E-2</c:v>
                </c:pt>
                <c:pt idx="60">
                  <c:v>6.3422930000000002E-2</c:v>
                </c:pt>
                <c:pt idx="61">
                  <c:v>6.0341287E-2</c:v>
                </c:pt>
                <c:pt idx="62">
                  <c:v>5.5772500000000003E-2</c:v>
                </c:pt>
                <c:pt idx="63">
                  <c:v>5.1662646E-2</c:v>
                </c:pt>
                <c:pt idx="64">
                  <c:v>4.7896913999999999E-2</c:v>
                </c:pt>
                <c:pt idx="65">
                  <c:v>4.3389655999999999E-2</c:v>
                </c:pt>
                <c:pt idx="66">
                  <c:v>3.941745E-2</c:v>
                </c:pt>
                <c:pt idx="67">
                  <c:v>3.7855390000000003E-2</c:v>
                </c:pt>
                <c:pt idx="68">
                  <c:v>3.8349945000000003E-2</c:v>
                </c:pt>
                <c:pt idx="69">
                  <c:v>3.6991547999999999E-2</c:v>
                </c:pt>
                <c:pt idx="70">
                  <c:v>3.1716973000000002E-2</c:v>
                </c:pt>
                <c:pt idx="71">
                  <c:v>2.3389561E-2</c:v>
                </c:pt>
                <c:pt idx="72">
                  <c:v>1.4299689000000001E-2</c:v>
                </c:pt>
                <c:pt idx="73">
                  <c:v>5.9987903E-3</c:v>
                </c:pt>
                <c:pt idx="74">
                  <c:v>1.27E-5</c:v>
                </c:pt>
                <c:pt idx="75">
                  <c:v>0</c:v>
                </c:pt>
                <c:pt idx="76">
                  <c:v>4.4043385000000004E-3</c:v>
                </c:pt>
                <c:pt idx="77">
                  <c:v>1.3573253E-2</c:v>
                </c:pt>
                <c:pt idx="78">
                  <c:v>2.1628484E-2</c:v>
                </c:pt>
                <c:pt idx="79">
                  <c:v>2.5347696999999999E-2</c:v>
                </c:pt>
                <c:pt idx="80">
                  <c:v>2.405587E-2</c:v>
                </c:pt>
                <c:pt idx="81">
                  <c:v>1.9109134999999999E-2</c:v>
                </c:pt>
                <c:pt idx="82">
                  <c:v>1.1872571E-2</c:v>
                </c:pt>
                <c:pt idx="83">
                  <c:v>4.1229995000000002E-3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5.1448214999999997E-3</c:v>
                </c:pt>
                <c:pt idx="88">
                  <c:v>1.3872199E-2</c:v>
                </c:pt>
                <c:pt idx="89">
                  <c:v>2.2138635E-2</c:v>
                </c:pt>
                <c:pt idx="90">
                  <c:v>2.9035755E-2</c:v>
                </c:pt>
                <c:pt idx="91">
                  <c:v>3.3538475999999998E-2</c:v>
                </c:pt>
                <c:pt idx="92">
                  <c:v>3.4199588000000003E-2</c:v>
                </c:pt>
                <c:pt idx="93">
                  <c:v>3.3622305999999998E-2</c:v>
                </c:pt>
                <c:pt idx="94">
                  <c:v>3.236062E-2</c:v>
                </c:pt>
                <c:pt idx="95">
                  <c:v>2.8504427999999998E-2</c:v>
                </c:pt>
                <c:pt idx="96">
                  <c:v>2.7077192E-2</c:v>
                </c:pt>
                <c:pt idx="97">
                  <c:v>2.6067264E-2</c:v>
                </c:pt>
                <c:pt idx="98">
                  <c:v>2.4841437000000001E-2</c:v>
                </c:pt>
                <c:pt idx="99">
                  <c:v>2.3929808E-2</c:v>
                </c:pt>
                <c:pt idx="100">
                  <c:v>2.4447252999999999E-2</c:v>
                </c:pt>
                <c:pt idx="101">
                  <c:v>2.3890071999999998E-2</c:v>
                </c:pt>
                <c:pt idx="102">
                  <c:v>2.2212856E-2</c:v>
                </c:pt>
                <c:pt idx="103">
                  <c:v>2.0828831999999999E-2</c:v>
                </c:pt>
                <c:pt idx="104">
                  <c:v>1.9135484000000001E-2</c:v>
                </c:pt>
                <c:pt idx="105">
                  <c:v>1.6833521000000001E-2</c:v>
                </c:pt>
                <c:pt idx="106">
                  <c:v>1.4045146999999999E-2</c:v>
                </c:pt>
                <c:pt idx="107">
                  <c:v>1.0935115E-2</c:v>
                </c:pt>
                <c:pt idx="108">
                  <c:v>7.5741997E-3</c:v>
                </c:pt>
                <c:pt idx="109">
                  <c:v>4.0151620000000001E-3</c:v>
                </c:pt>
                <c:pt idx="110">
                  <c:v>7.85E-4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65F6-40E0-8987-B863020E2319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[2]Sheet1!$D$603:$DT$603</c:f>
              <c:numCache>
                <c:formatCode>General</c:formatCode>
                <c:ptCount val="121"/>
                <c:pt idx="0">
                  <c:v>0</c:v>
                </c:pt>
                <c:pt idx="1">
                  <c:v>3.0151420000000002E-3</c:v>
                </c:pt>
                <c:pt idx="2">
                  <c:v>6.3865464E-3</c:v>
                </c:pt>
                <c:pt idx="3">
                  <c:v>1.0618055E-2</c:v>
                </c:pt>
                <c:pt idx="4">
                  <c:v>1.1720675999999999E-2</c:v>
                </c:pt>
                <c:pt idx="5">
                  <c:v>1.167345E-2</c:v>
                </c:pt>
                <c:pt idx="6">
                  <c:v>1.1593401E-2</c:v>
                </c:pt>
                <c:pt idx="7">
                  <c:v>1.0671685E-2</c:v>
                </c:pt>
                <c:pt idx="8">
                  <c:v>7.4160405999999998E-3</c:v>
                </c:pt>
                <c:pt idx="9">
                  <c:v>2.2644799000000001E-3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9.9599999999999992E-4</c:v>
                </c:pt>
                <c:pt idx="14">
                  <c:v>6.099882E-3</c:v>
                </c:pt>
                <c:pt idx="15">
                  <c:v>9.5408460000000004E-3</c:v>
                </c:pt>
                <c:pt idx="16">
                  <c:v>9.8842579999999999E-3</c:v>
                </c:pt>
                <c:pt idx="17">
                  <c:v>7.2600240000000003E-3</c:v>
                </c:pt>
                <c:pt idx="18">
                  <c:v>3.6291333000000002E-3</c:v>
                </c:pt>
                <c:pt idx="19">
                  <c:v>6.9300000000000004E-4</c:v>
                </c:pt>
                <c:pt idx="20">
                  <c:v>0</c:v>
                </c:pt>
                <c:pt idx="21">
                  <c:v>0</c:v>
                </c:pt>
                <c:pt idx="22">
                  <c:v>2.1224696999999999E-3</c:v>
                </c:pt>
                <c:pt idx="23">
                  <c:v>5.2772267000000001E-3</c:v>
                </c:pt>
                <c:pt idx="24">
                  <c:v>9.3552540000000003E-3</c:v>
                </c:pt>
                <c:pt idx="25">
                  <c:v>1.2643944000000001E-2</c:v>
                </c:pt>
                <c:pt idx="26">
                  <c:v>1.5950638999999999E-2</c:v>
                </c:pt>
                <c:pt idx="27">
                  <c:v>1.870964E-2</c:v>
                </c:pt>
                <c:pt idx="28">
                  <c:v>2.1968257000000001E-2</c:v>
                </c:pt>
                <c:pt idx="29">
                  <c:v>2.5718505999999999E-2</c:v>
                </c:pt>
                <c:pt idx="30">
                  <c:v>2.9800198999999999E-2</c:v>
                </c:pt>
                <c:pt idx="31">
                  <c:v>3.4309864000000002E-2</c:v>
                </c:pt>
                <c:pt idx="32">
                  <c:v>4.0262368E-2</c:v>
                </c:pt>
                <c:pt idx="33">
                  <c:v>4.8863437000000003E-2</c:v>
                </c:pt>
                <c:pt idx="34">
                  <c:v>5.9315246000000002E-2</c:v>
                </c:pt>
                <c:pt idx="35">
                  <c:v>6.9764140000000002E-2</c:v>
                </c:pt>
                <c:pt idx="36">
                  <c:v>7.7049493999999996E-2</c:v>
                </c:pt>
                <c:pt idx="37">
                  <c:v>7.9140719999999998E-2</c:v>
                </c:pt>
                <c:pt idx="38">
                  <c:v>7.6209895E-2</c:v>
                </c:pt>
                <c:pt idx="39">
                  <c:v>7.0069305999999998E-2</c:v>
                </c:pt>
                <c:pt idx="40">
                  <c:v>6.1979371999999998E-2</c:v>
                </c:pt>
                <c:pt idx="41">
                  <c:v>5.3742167E-2</c:v>
                </c:pt>
                <c:pt idx="42">
                  <c:v>4.6139609999999998E-2</c:v>
                </c:pt>
                <c:pt idx="43">
                  <c:v>4.0212717000000002E-2</c:v>
                </c:pt>
                <c:pt idx="44">
                  <c:v>3.7750832999999998E-2</c:v>
                </c:pt>
                <c:pt idx="45">
                  <c:v>3.7876307999999997E-2</c:v>
                </c:pt>
                <c:pt idx="46">
                  <c:v>3.8017454999999999E-2</c:v>
                </c:pt>
                <c:pt idx="47">
                  <c:v>3.6340049999999999E-2</c:v>
                </c:pt>
                <c:pt idx="48">
                  <c:v>3.3817932000000002E-2</c:v>
                </c:pt>
                <c:pt idx="49">
                  <c:v>3.2839335999999997E-2</c:v>
                </c:pt>
                <c:pt idx="50">
                  <c:v>3.3956042999999998E-2</c:v>
                </c:pt>
                <c:pt idx="51">
                  <c:v>3.5877674999999998E-2</c:v>
                </c:pt>
                <c:pt idx="52">
                  <c:v>3.7896063000000001E-2</c:v>
                </c:pt>
                <c:pt idx="53">
                  <c:v>4.0038623000000002E-2</c:v>
                </c:pt>
                <c:pt idx="54">
                  <c:v>4.3115474000000001E-2</c:v>
                </c:pt>
                <c:pt idx="55">
                  <c:v>4.7662027000000003E-2</c:v>
                </c:pt>
                <c:pt idx="56">
                  <c:v>5.1439796000000003E-2</c:v>
                </c:pt>
                <c:pt idx="57">
                  <c:v>5.5196452999999999E-2</c:v>
                </c:pt>
                <c:pt idx="58">
                  <c:v>5.9290130000000003E-2</c:v>
                </c:pt>
                <c:pt idx="59">
                  <c:v>6.2784549999999995E-2</c:v>
                </c:pt>
                <c:pt idx="60">
                  <c:v>6.3332169999999993E-2</c:v>
                </c:pt>
                <c:pt idx="61">
                  <c:v>6.0659896999999997E-2</c:v>
                </c:pt>
                <c:pt idx="62">
                  <c:v>5.6546774000000001E-2</c:v>
                </c:pt>
                <c:pt idx="63">
                  <c:v>5.2742022999999999E-2</c:v>
                </c:pt>
                <c:pt idx="64">
                  <c:v>4.8800413000000001E-2</c:v>
                </c:pt>
                <c:pt idx="65">
                  <c:v>4.3858809999999998E-2</c:v>
                </c:pt>
                <c:pt idx="66">
                  <c:v>3.9804786000000002E-2</c:v>
                </c:pt>
                <c:pt idx="67">
                  <c:v>3.907074E-2</c:v>
                </c:pt>
                <c:pt idx="68">
                  <c:v>4.112909E-2</c:v>
                </c:pt>
                <c:pt idx="69">
                  <c:v>4.1101255000000003E-2</c:v>
                </c:pt>
                <c:pt idx="70">
                  <c:v>3.5825953000000001E-2</c:v>
                </c:pt>
                <c:pt idx="71">
                  <c:v>2.5824053E-2</c:v>
                </c:pt>
                <c:pt idx="72">
                  <c:v>1.4202371E-2</c:v>
                </c:pt>
                <c:pt idx="73">
                  <c:v>3.9192825000000002E-3</c:v>
                </c:pt>
                <c:pt idx="74">
                  <c:v>0</c:v>
                </c:pt>
                <c:pt idx="75">
                  <c:v>0</c:v>
                </c:pt>
                <c:pt idx="76">
                  <c:v>4.46927E-3</c:v>
                </c:pt>
                <c:pt idx="77">
                  <c:v>1.4213482E-2</c:v>
                </c:pt>
                <c:pt idx="78">
                  <c:v>2.2259543E-2</c:v>
                </c:pt>
                <c:pt idx="79">
                  <c:v>2.6267012999999999E-2</c:v>
                </c:pt>
                <c:pt idx="80">
                  <c:v>2.6031107000000001E-2</c:v>
                </c:pt>
                <c:pt idx="81">
                  <c:v>2.2342609999999999E-2</c:v>
                </c:pt>
                <c:pt idx="82">
                  <c:v>1.5567911E-2</c:v>
                </c:pt>
                <c:pt idx="83">
                  <c:v>6.9274562000000003E-3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1.9902778000000002E-3</c:v>
                </c:pt>
                <c:pt idx="88">
                  <c:v>1.1239285999999999E-2</c:v>
                </c:pt>
                <c:pt idx="89">
                  <c:v>2.0640511E-2</c:v>
                </c:pt>
                <c:pt idx="90">
                  <c:v>2.8807566E-2</c:v>
                </c:pt>
                <c:pt idx="91">
                  <c:v>3.4270389999999998E-2</c:v>
                </c:pt>
                <c:pt idx="92">
                  <c:v>3.5494643999999999E-2</c:v>
                </c:pt>
                <c:pt idx="93">
                  <c:v>3.5089455999999998E-2</c:v>
                </c:pt>
                <c:pt idx="94">
                  <c:v>3.3817995000000003E-2</c:v>
                </c:pt>
                <c:pt idx="95">
                  <c:v>3.0014013999999999E-2</c:v>
                </c:pt>
                <c:pt idx="96">
                  <c:v>2.8459060000000001E-2</c:v>
                </c:pt>
                <c:pt idx="97">
                  <c:v>2.7361572000000001E-2</c:v>
                </c:pt>
                <c:pt idx="98">
                  <c:v>2.5985628E-2</c:v>
                </c:pt>
                <c:pt idx="99">
                  <c:v>2.4798424999999999E-2</c:v>
                </c:pt>
                <c:pt idx="100">
                  <c:v>2.4842268000000001E-2</c:v>
                </c:pt>
                <c:pt idx="101">
                  <c:v>2.4082070000000001E-2</c:v>
                </c:pt>
                <c:pt idx="102">
                  <c:v>2.2093061000000001E-2</c:v>
                </c:pt>
                <c:pt idx="103">
                  <c:v>2.0532723999999999E-2</c:v>
                </c:pt>
                <c:pt idx="104">
                  <c:v>1.8639342999999999E-2</c:v>
                </c:pt>
                <c:pt idx="105">
                  <c:v>1.6156387000000001E-2</c:v>
                </c:pt>
                <c:pt idx="106">
                  <c:v>1.3149952499999999E-2</c:v>
                </c:pt>
                <c:pt idx="107">
                  <c:v>9.7092649999999999E-3</c:v>
                </c:pt>
                <c:pt idx="108">
                  <c:v>5.9765395999999997E-3</c:v>
                </c:pt>
                <c:pt idx="109">
                  <c:v>1.9072970000000001E-3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65F6-40E0-8987-B863020E2319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[2]Sheet1!$D$604:$DT$604</c:f>
              <c:numCache>
                <c:formatCode>General</c:formatCode>
                <c:ptCount val="121"/>
                <c:pt idx="0">
                  <c:v>0</c:v>
                </c:pt>
                <c:pt idx="1">
                  <c:v>3.0151420000000002E-3</c:v>
                </c:pt>
                <c:pt idx="2">
                  <c:v>6.3865464E-3</c:v>
                </c:pt>
                <c:pt idx="3">
                  <c:v>1.0618055E-2</c:v>
                </c:pt>
                <c:pt idx="4">
                  <c:v>1.1720675999999999E-2</c:v>
                </c:pt>
                <c:pt idx="5">
                  <c:v>1.167345E-2</c:v>
                </c:pt>
                <c:pt idx="6">
                  <c:v>1.1593401E-2</c:v>
                </c:pt>
                <c:pt idx="7">
                  <c:v>1.0671685E-2</c:v>
                </c:pt>
                <c:pt idx="8">
                  <c:v>7.4160405999999998E-3</c:v>
                </c:pt>
                <c:pt idx="9">
                  <c:v>2.2644799000000001E-3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9.9599999999999992E-4</c:v>
                </c:pt>
                <c:pt idx="14">
                  <c:v>6.099882E-3</c:v>
                </c:pt>
                <c:pt idx="15">
                  <c:v>9.5408460000000004E-3</c:v>
                </c:pt>
                <c:pt idx="16">
                  <c:v>9.8842579999999999E-3</c:v>
                </c:pt>
                <c:pt idx="17">
                  <c:v>7.2600240000000003E-3</c:v>
                </c:pt>
                <c:pt idx="18">
                  <c:v>3.6291333000000002E-3</c:v>
                </c:pt>
                <c:pt idx="19">
                  <c:v>6.9300000000000004E-4</c:v>
                </c:pt>
                <c:pt idx="20">
                  <c:v>0</c:v>
                </c:pt>
                <c:pt idx="21">
                  <c:v>0</c:v>
                </c:pt>
                <c:pt idx="22">
                  <c:v>2.1224696999999999E-3</c:v>
                </c:pt>
                <c:pt idx="23">
                  <c:v>5.2772267000000001E-3</c:v>
                </c:pt>
                <c:pt idx="24">
                  <c:v>9.3552540000000003E-3</c:v>
                </c:pt>
                <c:pt idx="25">
                  <c:v>1.2643944000000001E-2</c:v>
                </c:pt>
                <c:pt idx="26">
                  <c:v>1.5950638999999999E-2</c:v>
                </c:pt>
                <c:pt idx="27">
                  <c:v>1.870964E-2</c:v>
                </c:pt>
                <c:pt idx="28">
                  <c:v>2.1968257000000001E-2</c:v>
                </c:pt>
                <c:pt idx="29">
                  <c:v>2.5718505999999999E-2</c:v>
                </c:pt>
                <c:pt idx="30">
                  <c:v>2.9800198999999999E-2</c:v>
                </c:pt>
                <c:pt idx="31">
                  <c:v>3.4309864000000002E-2</c:v>
                </c:pt>
                <c:pt idx="32">
                  <c:v>4.0262368E-2</c:v>
                </c:pt>
                <c:pt idx="33">
                  <c:v>4.8863437000000003E-2</c:v>
                </c:pt>
                <c:pt idx="34">
                  <c:v>5.9315246000000002E-2</c:v>
                </c:pt>
                <c:pt idx="35">
                  <c:v>6.9764140000000002E-2</c:v>
                </c:pt>
                <c:pt idx="36">
                  <c:v>7.7049493999999996E-2</c:v>
                </c:pt>
                <c:pt idx="37">
                  <c:v>7.9140719999999998E-2</c:v>
                </c:pt>
                <c:pt idx="38">
                  <c:v>7.6209895E-2</c:v>
                </c:pt>
                <c:pt idx="39">
                  <c:v>7.0069305999999998E-2</c:v>
                </c:pt>
                <c:pt idx="40">
                  <c:v>6.1979371999999998E-2</c:v>
                </c:pt>
                <c:pt idx="41">
                  <c:v>5.3742167E-2</c:v>
                </c:pt>
                <c:pt idx="42">
                  <c:v>4.6139609999999998E-2</c:v>
                </c:pt>
                <c:pt idx="43">
                  <c:v>4.0212717000000002E-2</c:v>
                </c:pt>
                <c:pt idx="44">
                  <c:v>3.7750832999999998E-2</c:v>
                </c:pt>
                <c:pt idx="45">
                  <c:v>3.7876307999999997E-2</c:v>
                </c:pt>
                <c:pt idx="46">
                  <c:v>3.8017454999999999E-2</c:v>
                </c:pt>
                <c:pt idx="47">
                  <c:v>3.6340049999999999E-2</c:v>
                </c:pt>
                <c:pt idx="48">
                  <c:v>3.3817932000000002E-2</c:v>
                </c:pt>
                <c:pt idx="49">
                  <c:v>3.2839335999999997E-2</c:v>
                </c:pt>
                <c:pt idx="50">
                  <c:v>3.3956042999999998E-2</c:v>
                </c:pt>
                <c:pt idx="51">
                  <c:v>3.5877674999999998E-2</c:v>
                </c:pt>
                <c:pt idx="52">
                  <c:v>3.7896063000000001E-2</c:v>
                </c:pt>
                <c:pt idx="53">
                  <c:v>4.0038623000000002E-2</c:v>
                </c:pt>
                <c:pt idx="54">
                  <c:v>4.3115474000000001E-2</c:v>
                </c:pt>
                <c:pt idx="55">
                  <c:v>4.7662027000000003E-2</c:v>
                </c:pt>
                <c:pt idx="56">
                  <c:v>5.1439796000000003E-2</c:v>
                </c:pt>
                <c:pt idx="57">
                  <c:v>5.5196452999999999E-2</c:v>
                </c:pt>
                <c:pt idx="58">
                  <c:v>5.9290130000000003E-2</c:v>
                </c:pt>
                <c:pt idx="59">
                  <c:v>6.2784549999999995E-2</c:v>
                </c:pt>
                <c:pt idx="60">
                  <c:v>6.3332169999999993E-2</c:v>
                </c:pt>
                <c:pt idx="61">
                  <c:v>6.0659896999999997E-2</c:v>
                </c:pt>
                <c:pt idx="62">
                  <c:v>5.6546774000000001E-2</c:v>
                </c:pt>
                <c:pt idx="63">
                  <c:v>5.2742022999999999E-2</c:v>
                </c:pt>
                <c:pt idx="64">
                  <c:v>4.8800413000000001E-2</c:v>
                </c:pt>
                <c:pt idx="65">
                  <c:v>4.3858809999999998E-2</c:v>
                </c:pt>
                <c:pt idx="66">
                  <c:v>3.9804786000000002E-2</c:v>
                </c:pt>
                <c:pt idx="67">
                  <c:v>3.907074E-2</c:v>
                </c:pt>
                <c:pt idx="68">
                  <c:v>4.112909E-2</c:v>
                </c:pt>
                <c:pt idx="69">
                  <c:v>4.1101255000000003E-2</c:v>
                </c:pt>
                <c:pt idx="70">
                  <c:v>3.5825953000000001E-2</c:v>
                </c:pt>
                <c:pt idx="71">
                  <c:v>2.5824053E-2</c:v>
                </c:pt>
                <c:pt idx="72">
                  <c:v>1.4202371E-2</c:v>
                </c:pt>
                <c:pt idx="73">
                  <c:v>3.9192825000000002E-3</c:v>
                </c:pt>
                <c:pt idx="74">
                  <c:v>0</c:v>
                </c:pt>
                <c:pt idx="75">
                  <c:v>0</c:v>
                </c:pt>
                <c:pt idx="76">
                  <c:v>4.46927E-3</c:v>
                </c:pt>
                <c:pt idx="77">
                  <c:v>1.4213482E-2</c:v>
                </c:pt>
                <c:pt idx="78">
                  <c:v>2.2259543E-2</c:v>
                </c:pt>
                <c:pt idx="79">
                  <c:v>2.6267012999999999E-2</c:v>
                </c:pt>
                <c:pt idx="80">
                  <c:v>2.6031107000000001E-2</c:v>
                </c:pt>
                <c:pt idx="81">
                  <c:v>2.2342609999999999E-2</c:v>
                </c:pt>
                <c:pt idx="82">
                  <c:v>1.5567911E-2</c:v>
                </c:pt>
                <c:pt idx="83">
                  <c:v>6.9274562000000003E-3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1.9902778000000002E-3</c:v>
                </c:pt>
                <c:pt idx="88">
                  <c:v>1.1239285999999999E-2</c:v>
                </c:pt>
                <c:pt idx="89">
                  <c:v>2.0640511E-2</c:v>
                </c:pt>
                <c:pt idx="90">
                  <c:v>2.8807566E-2</c:v>
                </c:pt>
                <c:pt idx="91">
                  <c:v>3.4270389999999998E-2</c:v>
                </c:pt>
                <c:pt idx="92">
                  <c:v>3.5494643999999999E-2</c:v>
                </c:pt>
                <c:pt idx="93">
                  <c:v>3.5089455999999998E-2</c:v>
                </c:pt>
                <c:pt idx="94">
                  <c:v>3.3817995000000003E-2</c:v>
                </c:pt>
                <c:pt idx="95">
                  <c:v>3.0014013999999999E-2</c:v>
                </c:pt>
                <c:pt idx="96">
                  <c:v>2.8459060000000001E-2</c:v>
                </c:pt>
                <c:pt idx="97">
                  <c:v>2.7361572000000001E-2</c:v>
                </c:pt>
                <c:pt idx="98">
                  <c:v>2.5985628E-2</c:v>
                </c:pt>
                <c:pt idx="99">
                  <c:v>2.4798424999999999E-2</c:v>
                </c:pt>
                <c:pt idx="100">
                  <c:v>2.4842268000000001E-2</c:v>
                </c:pt>
                <c:pt idx="101">
                  <c:v>2.4082070000000001E-2</c:v>
                </c:pt>
                <c:pt idx="102">
                  <c:v>2.2093061000000001E-2</c:v>
                </c:pt>
                <c:pt idx="103">
                  <c:v>2.0532723999999999E-2</c:v>
                </c:pt>
                <c:pt idx="104">
                  <c:v>1.8639342999999999E-2</c:v>
                </c:pt>
                <c:pt idx="105">
                  <c:v>1.6156387000000001E-2</c:v>
                </c:pt>
                <c:pt idx="106">
                  <c:v>1.3149952499999999E-2</c:v>
                </c:pt>
                <c:pt idx="107">
                  <c:v>9.7092649999999999E-3</c:v>
                </c:pt>
                <c:pt idx="108">
                  <c:v>5.9765395999999997E-3</c:v>
                </c:pt>
                <c:pt idx="109">
                  <c:v>1.9072970000000001E-3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65F6-40E0-8987-B863020E2319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[2]Sheet1!$D$605:$DT$605</c:f>
              <c:numCache>
                <c:formatCode>General</c:formatCode>
                <c:ptCount val="121"/>
                <c:pt idx="0">
                  <c:v>0</c:v>
                </c:pt>
                <c:pt idx="1">
                  <c:v>3.0151420000000002E-3</c:v>
                </c:pt>
                <c:pt idx="2">
                  <c:v>6.3865464E-3</c:v>
                </c:pt>
                <c:pt idx="3">
                  <c:v>1.0618055E-2</c:v>
                </c:pt>
                <c:pt idx="4">
                  <c:v>1.1720675999999999E-2</c:v>
                </c:pt>
                <c:pt idx="5">
                  <c:v>1.167345E-2</c:v>
                </c:pt>
                <c:pt idx="6">
                  <c:v>1.1593401E-2</c:v>
                </c:pt>
                <c:pt idx="7">
                  <c:v>1.0671685E-2</c:v>
                </c:pt>
                <c:pt idx="8">
                  <c:v>7.4160405999999998E-3</c:v>
                </c:pt>
                <c:pt idx="9">
                  <c:v>2.2644799000000001E-3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9.9599999999999992E-4</c:v>
                </c:pt>
                <c:pt idx="14">
                  <c:v>6.099882E-3</c:v>
                </c:pt>
                <c:pt idx="15">
                  <c:v>9.5408460000000004E-3</c:v>
                </c:pt>
                <c:pt idx="16">
                  <c:v>9.8842579999999999E-3</c:v>
                </c:pt>
                <c:pt idx="17">
                  <c:v>7.2600240000000003E-3</c:v>
                </c:pt>
                <c:pt idx="18">
                  <c:v>3.6291333000000002E-3</c:v>
                </c:pt>
                <c:pt idx="19">
                  <c:v>6.9300000000000004E-4</c:v>
                </c:pt>
                <c:pt idx="20">
                  <c:v>0</c:v>
                </c:pt>
                <c:pt idx="21">
                  <c:v>0</c:v>
                </c:pt>
                <c:pt idx="22">
                  <c:v>2.1224696999999999E-3</c:v>
                </c:pt>
                <c:pt idx="23">
                  <c:v>5.2772267000000001E-3</c:v>
                </c:pt>
                <c:pt idx="24">
                  <c:v>9.3552540000000003E-3</c:v>
                </c:pt>
                <c:pt idx="25">
                  <c:v>1.2643944000000001E-2</c:v>
                </c:pt>
                <c:pt idx="26">
                  <c:v>1.5950638999999999E-2</c:v>
                </c:pt>
                <c:pt idx="27">
                  <c:v>1.870964E-2</c:v>
                </c:pt>
                <c:pt idx="28">
                  <c:v>2.1968257000000001E-2</c:v>
                </c:pt>
                <c:pt idx="29">
                  <c:v>2.5718505999999999E-2</c:v>
                </c:pt>
                <c:pt idx="30">
                  <c:v>2.9800198999999999E-2</c:v>
                </c:pt>
                <c:pt idx="31">
                  <c:v>3.4309864000000002E-2</c:v>
                </c:pt>
                <c:pt idx="32">
                  <c:v>4.0262368E-2</c:v>
                </c:pt>
                <c:pt idx="33">
                  <c:v>4.8863437000000003E-2</c:v>
                </c:pt>
                <c:pt idx="34">
                  <c:v>5.9315246000000002E-2</c:v>
                </c:pt>
                <c:pt idx="35">
                  <c:v>6.9764140000000002E-2</c:v>
                </c:pt>
                <c:pt idx="36">
                  <c:v>7.7049493999999996E-2</c:v>
                </c:pt>
                <c:pt idx="37">
                  <c:v>7.9140719999999998E-2</c:v>
                </c:pt>
                <c:pt idx="38">
                  <c:v>7.6209895E-2</c:v>
                </c:pt>
                <c:pt idx="39">
                  <c:v>7.0069305999999998E-2</c:v>
                </c:pt>
                <c:pt idx="40">
                  <c:v>6.1979371999999998E-2</c:v>
                </c:pt>
                <c:pt idx="41">
                  <c:v>5.3742167E-2</c:v>
                </c:pt>
                <c:pt idx="42">
                  <c:v>4.6139609999999998E-2</c:v>
                </c:pt>
                <c:pt idx="43">
                  <c:v>4.0212717000000002E-2</c:v>
                </c:pt>
                <c:pt idx="44">
                  <c:v>3.7750832999999998E-2</c:v>
                </c:pt>
                <c:pt idx="45">
                  <c:v>3.7876307999999997E-2</c:v>
                </c:pt>
                <c:pt idx="46">
                  <c:v>3.8017454999999999E-2</c:v>
                </c:pt>
                <c:pt idx="47">
                  <c:v>3.6340049999999999E-2</c:v>
                </c:pt>
                <c:pt idx="48">
                  <c:v>3.3817932000000002E-2</c:v>
                </c:pt>
                <c:pt idx="49">
                  <c:v>3.2839335999999997E-2</c:v>
                </c:pt>
                <c:pt idx="50">
                  <c:v>3.3956042999999998E-2</c:v>
                </c:pt>
                <c:pt idx="51">
                  <c:v>3.5877674999999998E-2</c:v>
                </c:pt>
                <c:pt idx="52">
                  <c:v>3.7896063000000001E-2</c:v>
                </c:pt>
                <c:pt idx="53">
                  <c:v>4.0038623000000002E-2</c:v>
                </c:pt>
                <c:pt idx="54">
                  <c:v>4.3115474000000001E-2</c:v>
                </c:pt>
                <c:pt idx="55">
                  <c:v>4.7662027000000003E-2</c:v>
                </c:pt>
                <c:pt idx="56">
                  <c:v>5.1439796000000003E-2</c:v>
                </c:pt>
                <c:pt idx="57">
                  <c:v>5.5196452999999999E-2</c:v>
                </c:pt>
                <c:pt idx="58">
                  <c:v>5.9290130000000003E-2</c:v>
                </c:pt>
                <c:pt idx="59">
                  <c:v>6.2784549999999995E-2</c:v>
                </c:pt>
                <c:pt idx="60">
                  <c:v>6.3332169999999993E-2</c:v>
                </c:pt>
                <c:pt idx="61">
                  <c:v>6.0659896999999997E-2</c:v>
                </c:pt>
                <c:pt idx="62">
                  <c:v>5.6546774000000001E-2</c:v>
                </c:pt>
                <c:pt idx="63">
                  <c:v>5.2742022999999999E-2</c:v>
                </c:pt>
                <c:pt idx="64">
                  <c:v>4.8800413000000001E-2</c:v>
                </c:pt>
                <c:pt idx="65">
                  <c:v>4.3858809999999998E-2</c:v>
                </c:pt>
                <c:pt idx="66">
                  <c:v>3.9804786000000002E-2</c:v>
                </c:pt>
                <c:pt idx="67">
                  <c:v>3.907074E-2</c:v>
                </c:pt>
                <c:pt idx="68">
                  <c:v>4.112909E-2</c:v>
                </c:pt>
                <c:pt idx="69">
                  <c:v>4.1101255000000003E-2</c:v>
                </c:pt>
                <c:pt idx="70">
                  <c:v>3.5825953000000001E-2</c:v>
                </c:pt>
                <c:pt idx="71">
                  <c:v>2.5824053E-2</c:v>
                </c:pt>
                <c:pt idx="72">
                  <c:v>1.4202371E-2</c:v>
                </c:pt>
                <c:pt idx="73">
                  <c:v>3.9192825000000002E-3</c:v>
                </c:pt>
                <c:pt idx="74">
                  <c:v>0</c:v>
                </c:pt>
                <c:pt idx="75">
                  <c:v>0</c:v>
                </c:pt>
                <c:pt idx="76">
                  <c:v>4.46927E-3</c:v>
                </c:pt>
                <c:pt idx="77">
                  <c:v>1.4213482E-2</c:v>
                </c:pt>
                <c:pt idx="78">
                  <c:v>2.2259543E-2</c:v>
                </c:pt>
                <c:pt idx="79">
                  <c:v>2.6267012999999999E-2</c:v>
                </c:pt>
                <c:pt idx="80">
                  <c:v>2.6031107000000001E-2</c:v>
                </c:pt>
                <c:pt idx="81">
                  <c:v>2.2342609999999999E-2</c:v>
                </c:pt>
                <c:pt idx="82">
                  <c:v>1.5567911E-2</c:v>
                </c:pt>
                <c:pt idx="83">
                  <c:v>6.9274562000000003E-3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1.9902778000000002E-3</c:v>
                </c:pt>
                <c:pt idx="88">
                  <c:v>1.1239285999999999E-2</c:v>
                </c:pt>
                <c:pt idx="89">
                  <c:v>2.0640511E-2</c:v>
                </c:pt>
                <c:pt idx="90">
                  <c:v>2.8807566E-2</c:v>
                </c:pt>
                <c:pt idx="91">
                  <c:v>3.4270389999999998E-2</c:v>
                </c:pt>
                <c:pt idx="92">
                  <c:v>3.5494643999999999E-2</c:v>
                </c:pt>
                <c:pt idx="93">
                  <c:v>3.5089455999999998E-2</c:v>
                </c:pt>
                <c:pt idx="94">
                  <c:v>3.3817995000000003E-2</c:v>
                </c:pt>
                <c:pt idx="95">
                  <c:v>3.0014013999999999E-2</c:v>
                </c:pt>
                <c:pt idx="96">
                  <c:v>2.8459060000000001E-2</c:v>
                </c:pt>
                <c:pt idx="97">
                  <c:v>2.7361572000000001E-2</c:v>
                </c:pt>
                <c:pt idx="98">
                  <c:v>2.5985628E-2</c:v>
                </c:pt>
                <c:pt idx="99">
                  <c:v>2.4798424999999999E-2</c:v>
                </c:pt>
                <c:pt idx="100">
                  <c:v>2.4842268000000001E-2</c:v>
                </c:pt>
                <c:pt idx="101">
                  <c:v>2.4082070000000001E-2</c:v>
                </c:pt>
                <c:pt idx="102">
                  <c:v>2.2093061000000001E-2</c:v>
                </c:pt>
                <c:pt idx="103">
                  <c:v>2.0532723999999999E-2</c:v>
                </c:pt>
                <c:pt idx="104">
                  <c:v>1.8639342999999999E-2</c:v>
                </c:pt>
                <c:pt idx="105">
                  <c:v>1.6156387000000001E-2</c:v>
                </c:pt>
                <c:pt idx="106">
                  <c:v>1.3149952499999999E-2</c:v>
                </c:pt>
                <c:pt idx="107">
                  <c:v>9.7092649999999999E-3</c:v>
                </c:pt>
                <c:pt idx="108">
                  <c:v>5.9765395999999997E-3</c:v>
                </c:pt>
                <c:pt idx="109">
                  <c:v>1.9072970000000001E-3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65F6-40E0-8987-B863020E2319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[2]Sheet1!$D$606:$DT$606</c:f>
              <c:numCache>
                <c:formatCode>General</c:formatCode>
                <c:ptCount val="121"/>
                <c:pt idx="0">
                  <c:v>0</c:v>
                </c:pt>
                <c:pt idx="1">
                  <c:v>3.0151420000000002E-3</c:v>
                </c:pt>
                <c:pt idx="2">
                  <c:v>6.3865464E-3</c:v>
                </c:pt>
                <c:pt idx="3">
                  <c:v>1.0618055E-2</c:v>
                </c:pt>
                <c:pt idx="4">
                  <c:v>1.1720675999999999E-2</c:v>
                </c:pt>
                <c:pt idx="5">
                  <c:v>1.167345E-2</c:v>
                </c:pt>
                <c:pt idx="6">
                  <c:v>1.1593401E-2</c:v>
                </c:pt>
                <c:pt idx="7">
                  <c:v>1.0671685E-2</c:v>
                </c:pt>
                <c:pt idx="8">
                  <c:v>7.4160405999999998E-3</c:v>
                </c:pt>
                <c:pt idx="9">
                  <c:v>2.2644799000000001E-3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9.9599999999999992E-4</c:v>
                </c:pt>
                <c:pt idx="14">
                  <c:v>6.099882E-3</c:v>
                </c:pt>
                <c:pt idx="15">
                  <c:v>9.5408460000000004E-3</c:v>
                </c:pt>
                <c:pt idx="16">
                  <c:v>9.8842579999999999E-3</c:v>
                </c:pt>
                <c:pt idx="17">
                  <c:v>7.2600240000000003E-3</c:v>
                </c:pt>
                <c:pt idx="18">
                  <c:v>3.6291333000000002E-3</c:v>
                </c:pt>
                <c:pt idx="19">
                  <c:v>6.9300000000000004E-4</c:v>
                </c:pt>
                <c:pt idx="20">
                  <c:v>0</c:v>
                </c:pt>
                <c:pt idx="21">
                  <c:v>0</c:v>
                </c:pt>
                <c:pt idx="22">
                  <c:v>2.1224696999999999E-3</c:v>
                </c:pt>
                <c:pt idx="23">
                  <c:v>5.2772267000000001E-3</c:v>
                </c:pt>
                <c:pt idx="24">
                  <c:v>9.3552540000000003E-3</c:v>
                </c:pt>
                <c:pt idx="25">
                  <c:v>1.2643944000000001E-2</c:v>
                </c:pt>
                <c:pt idx="26">
                  <c:v>1.5950638999999999E-2</c:v>
                </c:pt>
                <c:pt idx="27">
                  <c:v>1.870964E-2</c:v>
                </c:pt>
                <c:pt idx="28">
                  <c:v>2.1968257000000001E-2</c:v>
                </c:pt>
                <c:pt idx="29">
                  <c:v>2.5718505999999999E-2</c:v>
                </c:pt>
                <c:pt idx="30">
                  <c:v>2.9800198999999999E-2</c:v>
                </c:pt>
                <c:pt idx="31">
                  <c:v>3.4309864000000002E-2</c:v>
                </c:pt>
                <c:pt idx="32">
                  <c:v>4.0262368E-2</c:v>
                </c:pt>
                <c:pt idx="33">
                  <c:v>4.8863437000000003E-2</c:v>
                </c:pt>
                <c:pt idx="34">
                  <c:v>5.9315246000000002E-2</c:v>
                </c:pt>
                <c:pt idx="35">
                  <c:v>6.9764140000000002E-2</c:v>
                </c:pt>
                <c:pt idx="36">
                  <c:v>7.7049493999999996E-2</c:v>
                </c:pt>
                <c:pt idx="37">
                  <c:v>7.9140719999999998E-2</c:v>
                </c:pt>
                <c:pt idx="38">
                  <c:v>7.6209895E-2</c:v>
                </c:pt>
                <c:pt idx="39">
                  <c:v>7.0069305999999998E-2</c:v>
                </c:pt>
                <c:pt idx="40">
                  <c:v>6.1979371999999998E-2</c:v>
                </c:pt>
                <c:pt idx="41">
                  <c:v>5.3742167E-2</c:v>
                </c:pt>
                <c:pt idx="42">
                  <c:v>4.6139609999999998E-2</c:v>
                </c:pt>
                <c:pt idx="43">
                  <c:v>4.0212717000000002E-2</c:v>
                </c:pt>
                <c:pt idx="44">
                  <c:v>3.7750832999999998E-2</c:v>
                </c:pt>
                <c:pt idx="45">
                  <c:v>3.7876307999999997E-2</c:v>
                </c:pt>
                <c:pt idx="46">
                  <c:v>3.8017454999999999E-2</c:v>
                </c:pt>
                <c:pt idx="47">
                  <c:v>3.6340049999999999E-2</c:v>
                </c:pt>
                <c:pt idx="48">
                  <c:v>3.3817932000000002E-2</c:v>
                </c:pt>
                <c:pt idx="49">
                  <c:v>3.2839335999999997E-2</c:v>
                </c:pt>
                <c:pt idx="50">
                  <c:v>3.3956042999999998E-2</c:v>
                </c:pt>
                <c:pt idx="51">
                  <c:v>3.5877674999999998E-2</c:v>
                </c:pt>
                <c:pt idx="52">
                  <c:v>3.7896063000000001E-2</c:v>
                </c:pt>
                <c:pt idx="53">
                  <c:v>4.0038623000000002E-2</c:v>
                </c:pt>
                <c:pt idx="54">
                  <c:v>4.3115474000000001E-2</c:v>
                </c:pt>
                <c:pt idx="55">
                  <c:v>4.7662027000000003E-2</c:v>
                </c:pt>
                <c:pt idx="56">
                  <c:v>5.1439796000000003E-2</c:v>
                </c:pt>
                <c:pt idx="57">
                  <c:v>5.5196452999999999E-2</c:v>
                </c:pt>
                <c:pt idx="58">
                  <c:v>5.9290130000000003E-2</c:v>
                </c:pt>
                <c:pt idx="59">
                  <c:v>6.2784549999999995E-2</c:v>
                </c:pt>
                <c:pt idx="60">
                  <c:v>6.3332169999999993E-2</c:v>
                </c:pt>
                <c:pt idx="61">
                  <c:v>6.0659896999999997E-2</c:v>
                </c:pt>
                <c:pt idx="62">
                  <c:v>5.6546774000000001E-2</c:v>
                </c:pt>
                <c:pt idx="63">
                  <c:v>5.2742022999999999E-2</c:v>
                </c:pt>
                <c:pt idx="64">
                  <c:v>4.8800413000000001E-2</c:v>
                </c:pt>
                <c:pt idx="65">
                  <c:v>4.3858809999999998E-2</c:v>
                </c:pt>
                <c:pt idx="66">
                  <c:v>3.9804786000000002E-2</c:v>
                </c:pt>
                <c:pt idx="67">
                  <c:v>3.907074E-2</c:v>
                </c:pt>
                <c:pt idx="68">
                  <c:v>4.112909E-2</c:v>
                </c:pt>
                <c:pt idx="69">
                  <c:v>4.1101255000000003E-2</c:v>
                </c:pt>
                <c:pt idx="70">
                  <c:v>3.5825953000000001E-2</c:v>
                </c:pt>
                <c:pt idx="71">
                  <c:v>2.5824053E-2</c:v>
                </c:pt>
                <c:pt idx="72">
                  <c:v>1.4202371E-2</c:v>
                </c:pt>
                <c:pt idx="73">
                  <c:v>3.9192825000000002E-3</c:v>
                </c:pt>
                <c:pt idx="74">
                  <c:v>0</c:v>
                </c:pt>
                <c:pt idx="75">
                  <c:v>0</c:v>
                </c:pt>
                <c:pt idx="76">
                  <c:v>4.46927E-3</c:v>
                </c:pt>
                <c:pt idx="77">
                  <c:v>1.4213482E-2</c:v>
                </c:pt>
                <c:pt idx="78">
                  <c:v>2.2259543E-2</c:v>
                </c:pt>
                <c:pt idx="79">
                  <c:v>2.6267012999999999E-2</c:v>
                </c:pt>
                <c:pt idx="80">
                  <c:v>2.6031107000000001E-2</c:v>
                </c:pt>
                <c:pt idx="81">
                  <c:v>2.2342609999999999E-2</c:v>
                </c:pt>
                <c:pt idx="82">
                  <c:v>1.5567911E-2</c:v>
                </c:pt>
                <c:pt idx="83">
                  <c:v>6.9274562000000003E-3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1.9902778000000002E-3</c:v>
                </c:pt>
                <c:pt idx="88">
                  <c:v>1.1239285999999999E-2</c:v>
                </c:pt>
                <c:pt idx="89">
                  <c:v>2.0640511E-2</c:v>
                </c:pt>
                <c:pt idx="90">
                  <c:v>2.8807566E-2</c:v>
                </c:pt>
                <c:pt idx="91">
                  <c:v>3.4270389999999998E-2</c:v>
                </c:pt>
                <c:pt idx="92">
                  <c:v>3.5494643999999999E-2</c:v>
                </c:pt>
                <c:pt idx="93">
                  <c:v>3.5089455999999998E-2</c:v>
                </c:pt>
                <c:pt idx="94">
                  <c:v>3.3817995000000003E-2</c:v>
                </c:pt>
                <c:pt idx="95">
                  <c:v>3.0014013999999999E-2</c:v>
                </c:pt>
                <c:pt idx="96">
                  <c:v>2.8459060000000001E-2</c:v>
                </c:pt>
                <c:pt idx="97">
                  <c:v>2.7361572000000001E-2</c:v>
                </c:pt>
                <c:pt idx="98">
                  <c:v>2.5985628E-2</c:v>
                </c:pt>
                <c:pt idx="99">
                  <c:v>2.4798424999999999E-2</c:v>
                </c:pt>
                <c:pt idx="100">
                  <c:v>2.4842268000000001E-2</c:v>
                </c:pt>
                <c:pt idx="101">
                  <c:v>2.4082070000000001E-2</c:v>
                </c:pt>
                <c:pt idx="102">
                  <c:v>2.2093061000000001E-2</c:v>
                </c:pt>
                <c:pt idx="103">
                  <c:v>2.0532723999999999E-2</c:v>
                </c:pt>
                <c:pt idx="104">
                  <c:v>1.8639342999999999E-2</c:v>
                </c:pt>
                <c:pt idx="105">
                  <c:v>1.6156387000000001E-2</c:v>
                </c:pt>
                <c:pt idx="106">
                  <c:v>1.3149952499999999E-2</c:v>
                </c:pt>
                <c:pt idx="107">
                  <c:v>9.7092649999999999E-3</c:v>
                </c:pt>
                <c:pt idx="108">
                  <c:v>5.9765395999999997E-3</c:v>
                </c:pt>
                <c:pt idx="109">
                  <c:v>1.9072970000000001E-3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65F6-40E0-8987-B863020E2319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[2]Sheet1!$D$607:$DT$607</c:f>
              <c:numCache>
                <c:formatCode>General</c:formatCode>
                <c:ptCount val="121"/>
                <c:pt idx="0">
                  <c:v>0</c:v>
                </c:pt>
                <c:pt idx="1">
                  <c:v>2.9196694999999999E-3</c:v>
                </c:pt>
                <c:pt idx="2">
                  <c:v>6.7735520000000004E-3</c:v>
                </c:pt>
                <c:pt idx="3">
                  <c:v>1.1411472000000001E-2</c:v>
                </c:pt>
                <c:pt idx="4">
                  <c:v>1.2509436000000001E-2</c:v>
                </c:pt>
                <c:pt idx="5">
                  <c:v>1.20999E-2</c:v>
                </c:pt>
                <c:pt idx="6">
                  <c:v>1.1533766000000001E-2</c:v>
                </c:pt>
                <c:pt idx="7">
                  <c:v>1.0285459E-2</c:v>
                </c:pt>
                <c:pt idx="8">
                  <c:v>6.9402185999999999E-3</c:v>
                </c:pt>
                <c:pt idx="9">
                  <c:v>1.9774634999999998E-3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1.5716447000000001E-3</c:v>
                </c:pt>
                <c:pt idx="14">
                  <c:v>6.6877969999999997E-3</c:v>
                </c:pt>
                <c:pt idx="15">
                  <c:v>1.0007489499999999E-2</c:v>
                </c:pt>
                <c:pt idx="16">
                  <c:v>1.0117543999999999E-2</c:v>
                </c:pt>
                <c:pt idx="17">
                  <c:v>7.2922274000000002E-3</c:v>
                </c:pt>
                <c:pt idx="18">
                  <c:v>3.5481951000000001E-3</c:v>
                </c:pt>
                <c:pt idx="19">
                  <c:v>6.0899999999999995E-4</c:v>
                </c:pt>
                <c:pt idx="20">
                  <c:v>0</c:v>
                </c:pt>
                <c:pt idx="21">
                  <c:v>0</c:v>
                </c:pt>
                <c:pt idx="22">
                  <c:v>2.446176E-3</c:v>
                </c:pt>
                <c:pt idx="23">
                  <c:v>5.9190405999999997E-3</c:v>
                </c:pt>
                <c:pt idx="24">
                  <c:v>1.0330518E-2</c:v>
                </c:pt>
                <c:pt idx="25">
                  <c:v>1.3783392E-2</c:v>
                </c:pt>
                <c:pt idx="26">
                  <c:v>1.7114395000000001E-2</c:v>
                </c:pt>
                <c:pt idx="27">
                  <c:v>1.9779722999999999E-2</c:v>
                </c:pt>
                <c:pt idx="28">
                  <c:v>2.2908654000000001E-2</c:v>
                </c:pt>
                <c:pt idx="29">
                  <c:v>2.6471834999999999E-2</c:v>
                </c:pt>
                <c:pt idx="30">
                  <c:v>3.0310190000000001E-2</c:v>
                </c:pt>
                <c:pt idx="31">
                  <c:v>3.4560210000000001E-2</c:v>
                </c:pt>
                <c:pt idx="32">
                  <c:v>4.0361019999999997E-2</c:v>
                </c:pt>
                <c:pt idx="33">
                  <c:v>4.8926803999999997E-2</c:v>
                </c:pt>
                <c:pt idx="34">
                  <c:v>5.945723E-2</c:v>
                </c:pt>
                <c:pt idx="35">
                  <c:v>7.0004449999999996E-2</c:v>
                </c:pt>
                <c:pt idx="36">
                  <c:v>7.7405630000000003E-2</c:v>
                </c:pt>
                <c:pt idx="37">
                  <c:v>7.968343E-2</c:v>
                </c:pt>
                <c:pt idx="38">
                  <c:v>7.7010510000000004E-2</c:v>
                </c:pt>
                <c:pt idx="39">
                  <c:v>7.1149950000000003E-2</c:v>
                </c:pt>
                <c:pt idx="40">
                  <c:v>6.3291795999999997E-2</c:v>
                </c:pt>
                <c:pt idx="41">
                  <c:v>5.5160492999999998E-2</c:v>
                </c:pt>
                <c:pt idx="42">
                  <c:v>4.7542688E-2</c:v>
                </c:pt>
                <c:pt idx="43">
                  <c:v>4.1470149999999997E-2</c:v>
                </c:pt>
                <c:pt idx="44">
                  <c:v>3.8756035000000001E-2</c:v>
                </c:pt>
                <c:pt idx="45">
                  <c:v>3.8557596999999999E-2</c:v>
                </c:pt>
                <c:pt idx="46">
                  <c:v>3.8341264999999999E-2</c:v>
                </c:pt>
                <c:pt idx="47">
                  <c:v>3.6352176E-2</c:v>
                </c:pt>
                <c:pt idx="48">
                  <c:v>3.3649409999999998E-2</c:v>
                </c:pt>
                <c:pt idx="49">
                  <c:v>3.2681691999999998E-2</c:v>
                </c:pt>
                <c:pt idx="50">
                  <c:v>3.3929892000000003E-2</c:v>
                </c:pt>
                <c:pt idx="51">
                  <c:v>3.5975732000000003E-2</c:v>
                </c:pt>
                <c:pt idx="52">
                  <c:v>3.8088432999999998E-2</c:v>
                </c:pt>
                <c:pt idx="53">
                  <c:v>4.0371770000000001E-2</c:v>
                </c:pt>
                <c:pt idx="54">
                  <c:v>4.3699067000000001E-2</c:v>
                </c:pt>
                <c:pt idx="55">
                  <c:v>4.8528794E-2</c:v>
                </c:pt>
                <c:pt idx="56">
                  <c:v>5.2423852999999999E-2</c:v>
                </c:pt>
                <c:pt idx="57">
                  <c:v>5.6075588000000003E-2</c:v>
                </c:pt>
                <c:pt idx="58">
                  <c:v>5.9911819999999998E-2</c:v>
                </c:pt>
                <c:pt idx="59">
                  <c:v>6.3117359999999997E-2</c:v>
                </c:pt>
                <c:pt idx="60">
                  <c:v>6.344002E-2</c:v>
                </c:pt>
                <c:pt idx="61">
                  <c:v>6.0594756E-2</c:v>
                </c:pt>
                <c:pt idx="62">
                  <c:v>5.6391490000000002E-2</c:v>
                </c:pt>
                <c:pt idx="63">
                  <c:v>5.259863E-2</c:v>
                </c:pt>
                <c:pt idx="64">
                  <c:v>4.8746171999999997E-2</c:v>
                </c:pt>
                <c:pt idx="65">
                  <c:v>4.3815143000000001E-2</c:v>
                </c:pt>
                <c:pt idx="66">
                  <c:v>3.955264E-2</c:v>
                </c:pt>
                <c:pt idx="67">
                  <c:v>3.8396359999999997E-2</c:v>
                </c:pt>
                <c:pt idx="68">
                  <c:v>4.0011425000000003E-2</c:v>
                </c:pt>
                <c:pt idx="69">
                  <c:v>3.9801765000000003E-2</c:v>
                </c:pt>
                <c:pt idx="70">
                  <c:v>3.4806444999999998E-2</c:v>
                </c:pt>
                <c:pt idx="71">
                  <c:v>2.5483781E-2</c:v>
                </c:pt>
                <c:pt idx="72">
                  <c:v>1.4601326E-2</c:v>
                </c:pt>
                <c:pt idx="73">
                  <c:v>4.7031994999999997E-3</c:v>
                </c:pt>
                <c:pt idx="74">
                  <c:v>0</c:v>
                </c:pt>
                <c:pt idx="75">
                  <c:v>0</c:v>
                </c:pt>
                <c:pt idx="76">
                  <c:v>4.0389075999999998E-3</c:v>
                </c:pt>
                <c:pt idx="77">
                  <c:v>1.3708249E-2</c:v>
                </c:pt>
                <c:pt idx="78">
                  <c:v>2.1898238E-2</c:v>
                </c:pt>
                <c:pt idx="79">
                  <c:v>2.5938510000000001E-2</c:v>
                </c:pt>
                <c:pt idx="80">
                  <c:v>2.5491931999999998E-2</c:v>
                </c:pt>
                <c:pt idx="81">
                  <c:v>2.1535986999999999E-2</c:v>
                </c:pt>
                <c:pt idx="82">
                  <c:v>1.4711337E-2</c:v>
                </c:pt>
                <c:pt idx="83">
                  <c:v>6.3673230000000003E-3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2.9241229999999998E-3</c:v>
                </c:pt>
                <c:pt idx="88">
                  <c:v>1.1982038E-2</c:v>
                </c:pt>
                <c:pt idx="89">
                  <c:v>2.1032453999999999E-2</c:v>
                </c:pt>
                <c:pt idx="90">
                  <c:v>2.8850634E-2</c:v>
                </c:pt>
                <c:pt idx="91">
                  <c:v>3.4078604999999998E-2</c:v>
                </c:pt>
                <c:pt idx="92">
                  <c:v>3.5206437E-2</c:v>
                </c:pt>
                <c:pt idx="93">
                  <c:v>3.482387E-2</c:v>
                </c:pt>
                <c:pt idx="94">
                  <c:v>3.3611500000000002E-2</c:v>
                </c:pt>
                <c:pt idx="95">
                  <c:v>2.9821516999999999E-2</c:v>
                </c:pt>
                <c:pt idx="96">
                  <c:v>2.8299802999999998E-2</c:v>
                </c:pt>
                <c:pt idx="97">
                  <c:v>2.7192404E-2</c:v>
                </c:pt>
                <c:pt idx="98">
                  <c:v>2.5794381000000002E-2</c:v>
                </c:pt>
                <c:pt idx="99">
                  <c:v>2.4610946000000002E-2</c:v>
                </c:pt>
                <c:pt idx="100">
                  <c:v>2.4732644000000002E-2</c:v>
                </c:pt>
                <c:pt idx="101">
                  <c:v>2.4009447999999999E-2</c:v>
                </c:pt>
                <c:pt idx="102">
                  <c:v>2.2067828000000001E-2</c:v>
                </c:pt>
                <c:pt idx="103">
                  <c:v>2.0538278E-2</c:v>
                </c:pt>
                <c:pt idx="104">
                  <c:v>1.8698356999999999E-2</c:v>
                </c:pt>
                <c:pt idx="105">
                  <c:v>1.627609E-2</c:v>
                </c:pt>
                <c:pt idx="106">
                  <c:v>1.3349600999999999E-2</c:v>
                </c:pt>
                <c:pt idx="107">
                  <c:v>1.0031984000000001E-2</c:v>
                </c:pt>
                <c:pt idx="108">
                  <c:v>6.4298892000000003E-3</c:v>
                </c:pt>
                <c:pt idx="109">
                  <c:v>2.5284222999999999E-3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65F6-40E0-8987-B863020E2319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[2]Sheet1!$D$608:$DT$608</c:f>
              <c:numCache>
                <c:formatCode>General</c:formatCode>
                <c:ptCount val="121"/>
                <c:pt idx="0">
                  <c:v>0</c:v>
                </c:pt>
                <c:pt idx="1">
                  <c:v>2.9196694999999999E-3</c:v>
                </c:pt>
                <c:pt idx="2">
                  <c:v>6.7735520000000004E-3</c:v>
                </c:pt>
                <c:pt idx="3">
                  <c:v>1.1411472000000001E-2</c:v>
                </c:pt>
                <c:pt idx="4">
                  <c:v>1.2509436000000001E-2</c:v>
                </c:pt>
                <c:pt idx="5">
                  <c:v>1.20999E-2</c:v>
                </c:pt>
                <c:pt idx="6">
                  <c:v>1.1533766000000001E-2</c:v>
                </c:pt>
                <c:pt idx="7">
                  <c:v>1.0285459E-2</c:v>
                </c:pt>
                <c:pt idx="8">
                  <c:v>6.9402185999999999E-3</c:v>
                </c:pt>
                <c:pt idx="9">
                  <c:v>1.9774634999999998E-3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1.5716447000000001E-3</c:v>
                </c:pt>
                <c:pt idx="14">
                  <c:v>6.6877969999999997E-3</c:v>
                </c:pt>
                <c:pt idx="15">
                  <c:v>1.0007489499999999E-2</c:v>
                </c:pt>
                <c:pt idx="16">
                  <c:v>1.0117543999999999E-2</c:v>
                </c:pt>
                <c:pt idx="17">
                  <c:v>7.2922274000000002E-3</c:v>
                </c:pt>
                <c:pt idx="18">
                  <c:v>3.5481951000000001E-3</c:v>
                </c:pt>
                <c:pt idx="19">
                  <c:v>6.0899999999999995E-4</c:v>
                </c:pt>
                <c:pt idx="20">
                  <c:v>0</c:v>
                </c:pt>
                <c:pt idx="21">
                  <c:v>0</c:v>
                </c:pt>
                <c:pt idx="22">
                  <c:v>2.446176E-3</c:v>
                </c:pt>
                <c:pt idx="23">
                  <c:v>5.9190405999999997E-3</c:v>
                </c:pt>
                <c:pt idx="24">
                  <c:v>1.0330518E-2</c:v>
                </c:pt>
                <c:pt idx="25">
                  <c:v>1.3783392E-2</c:v>
                </c:pt>
                <c:pt idx="26">
                  <c:v>1.7114395000000001E-2</c:v>
                </c:pt>
                <c:pt idx="27">
                  <c:v>1.9779722999999999E-2</c:v>
                </c:pt>
                <c:pt idx="28">
                  <c:v>2.2908654000000001E-2</c:v>
                </c:pt>
                <c:pt idx="29">
                  <c:v>2.6471834999999999E-2</c:v>
                </c:pt>
                <c:pt idx="30">
                  <c:v>3.0310190000000001E-2</c:v>
                </c:pt>
                <c:pt idx="31">
                  <c:v>3.4560210000000001E-2</c:v>
                </c:pt>
                <c:pt idx="32">
                  <c:v>4.0361019999999997E-2</c:v>
                </c:pt>
                <c:pt idx="33">
                  <c:v>4.8926803999999997E-2</c:v>
                </c:pt>
                <c:pt idx="34">
                  <c:v>5.945723E-2</c:v>
                </c:pt>
                <c:pt idx="35">
                  <c:v>7.0004449999999996E-2</c:v>
                </c:pt>
                <c:pt idx="36">
                  <c:v>7.7405630000000003E-2</c:v>
                </c:pt>
                <c:pt idx="37">
                  <c:v>7.968343E-2</c:v>
                </c:pt>
                <c:pt idx="38">
                  <c:v>7.7010510000000004E-2</c:v>
                </c:pt>
                <c:pt idx="39">
                  <c:v>7.1149950000000003E-2</c:v>
                </c:pt>
                <c:pt idx="40">
                  <c:v>6.3291795999999997E-2</c:v>
                </c:pt>
                <c:pt idx="41">
                  <c:v>5.5160492999999998E-2</c:v>
                </c:pt>
                <c:pt idx="42">
                  <c:v>4.7542688E-2</c:v>
                </c:pt>
                <c:pt idx="43">
                  <c:v>4.1470149999999997E-2</c:v>
                </c:pt>
                <c:pt idx="44">
                  <c:v>3.8756035000000001E-2</c:v>
                </c:pt>
                <c:pt idx="45">
                  <c:v>3.8557596999999999E-2</c:v>
                </c:pt>
                <c:pt idx="46">
                  <c:v>3.8341264999999999E-2</c:v>
                </c:pt>
                <c:pt idx="47">
                  <c:v>3.6352176E-2</c:v>
                </c:pt>
                <c:pt idx="48">
                  <c:v>3.3649409999999998E-2</c:v>
                </c:pt>
                <c:pt idx="49">
                  <c:v>3.2681691999999998E-2</c:v>
                </c:pt>
                <c:pt idx="50">
                  <c:v>3.3929892000000003E-2</c:v>
                </c:pt>
                <c:pt idx="51">
                  <c:v>3.5975732000000003E-2</c:v>
                </c:pt>
                <c:pt idx="52">
                  <c:v>3.8088432999999998E-2</c:v>
                </c:pt>
                <c:pt idx="53">
                  <c:v>4.0371770000000001E-2</c:v>
                </c:pt>
                <c:pt idx="54">
                  <c:v>4.3699067000000001E-2</c:v>
                </c:pt>
                <c:pt idx="55">
                  <c:v>4.8528794E-2</c:v>
                </c:pt>
                <c:pt idx="56">
                  <c:v>5.2423852999999999E-2</c:v>
                </c:pt>
                <c:pt idx="57">
                  <c:v>5.6075588000000003E-2</c:v>
                </c:pt>
                <c:pt idx="58">
                  <c:v>5.9911819999999998E-2</c:v>
                </c:pt>
                <c:pt idx="59">
                  <c:v>6.3117359999999997E-2</c:v>
                </c:pt>
                <c:pt idx="60">
                  <c:v>6.344002E-2</c:v>
                </c:pt>
                <c:pt idx="61">
                  <c:v>6.0594756E-2</c:v>
                </c:pt>
                <c:pt idx="62">
                  <c:v>5.6391490000000002E-2</c:v>
                </c:pt>
                <c:pt idx="63">
                  <c:v>5.259863E-2</c:v>
                </c:pt>
                <c:pt idx="64">
                  <c:v>4.8746171999999997E-2</c:v>
                </c:pt>
                <c:pt idx="65">
                  <c:v>4.3815143000000001E-2</c:v>
                </c:pt>
                <c:pt idx="66">
                  <c:v>3.955264E-2</c:v>
                </c:pt>
                <c:pt idx="67">
                  <c:v>3.8396359999999997E-2</c:v>
                </c:pt>
                <c:pt idx="68">
                  <c:v>4.0011425000000003E-2</c:v>
                </c:pt>
                <c:pt idx="69">
                  <c:v>3.9801765000000003E-2</c:v>
                </c:pt>
                <c:pt idx="70">
                  <c:v>3.4806444999999998E-2</c:v>
                </c:pt>
                <c:pt idx="71">
                  <c:v>2.5483781E-2</c:v>
                </c:pt>
                <c:pt idx="72">
                  <c:v>1.4601326E-2</c:v>
                </c:pt>
                <c:pt idx="73">
                  <c:v>4.7031994999999997E-3</c:v>
                </c:pt>
                <c:pt idx="74">
                  <c:v>0</c:v>
                </c:pt>
                <c:pt idx="75">
                  <c:v>0</c:v>
                </c:pt>
                <c:pt idx="76">
                  <c:v>4.0389075999999998E-3</c:v>
                </c:pt>
                <c:pt idx="77">
                  <c:v>1.3708249E-2</c:v>
                </c:pt>
                <c:pt idx="78">
                  <c:v>2.1898238E-2</c:v>
                </c:pt>
                <c:pt idx="79">
                  <c:v>2.5938510000000001E-2</c:v>
                </c:pt>
                <c:pt idx="80">
                  <c:v>2.5491931999999998E-2</c:v>
                </c:pt>
                <c:pt idx="81">
                  <c:v>2.1535986999999999E-2</c:v>
                </c:pt>
                <c:pt idx="82">
                  <c:v>1.4711337E-2</c:v>
                </c:pt>
                <c:pt idx="83">
                  <c:v>6.3673230000000003E-3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2.9241229999999998E-3</c:v>
                </c:pt>
                <c:pt idx="88">
                  <c:v>1.1982038E-2</c:v>
                </c:pt>
                <c:pt idx="89">
                  <c:v>2.1032453999999999E-2</c:v>
                </c:pt>
                <c:pt idx="90">
                  <c:v>2.8850634E-2</c:v>
                </c:pt>
                <c:pt idx="91">
                  <c:v>3.4078604999999998E-2</c:v>
                </c:pt>
                <c:pt idx="92">
                  <c:v>3.5206437E-2</c:v>
                </c:pt>
                <c:pt idx="93">
                  <c:v>3.482387E-2</c:v>
                </c:pt>
                <c:pt idx="94">
                  <c:v>3.3611500000000002E-2</c:v>
                </c:pt>
                <c:pt idx="95">
                  <c:v>2.9821516999999999E-2</c:v>
                </c:pt>
                <c:pt idx="96">
                  <c:v>2.8299802999999998E-2</c:v>
                </c:pt>
                <c:pt idx="97">
                  <c:v>2.7192404E-2</c:v>
                </c:pt>
                <c:pt idx="98">
                  <c:v>2.5794381000000002E-2</c:v>
                </c:pt>
                <c:pt idx="99">
                  <c:v>2.4610946000000002E-2</c:v>
                </c:pt>
                <c:pt idx="100">
                  <c:v>2.4732644000000002E-2</c:v>
                </c:pt>
                <c:pt idx="101">
                  <c:v>2.4009447999999999E-2</c:v>
                </c:pt>
                <c:pt idx="102">
                  <c:v>2.2067828000000001E-2</c:v>
                </c:pt>
                <c:pt idx="103">
                  <c:v>2.0538278E-2</c:v>
                </c:pt>
                <c:pt idx="104">
                  <c:v>1.8698356999999999E-2</c:v>
                </c:pt>
                <c:pt idx="105">
                  <c:v>1.627609E-2</c:v>
                </c:pt>
                <c:pt idx="106">
                  <c:v>1.3349600999999999E-2</c:v>
                </c:pt>
                <c:pt idx="107">
                  <c:v>1.0031984000000001E-2</c:v>
                </c:pt>
                <c:pt idx="108">
                  <c:v>6.4298892000000003E-3</c:v>
                </c:pt>
                <c:pt idx="109">
                  <c:v>2.5284222999999999E-3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65F6-40E0-8987-B863020E231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MWPPG008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[2]Sheet1!$D$609:$DT$609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5.31E-4</c:v>
                </c:pt>
                <c:pt idx="8">
                  <c:v>2.8984280999999998E-3</c:v>
                </c:pt>
                <c:pt idx="9">
                  <c:v>4.4608950000000003E-3</c:v>
                </c:pt>
                <c:pt idx="10">
                  <c:v>3.765422E-3</c:v>
                </c:pt>
                <c:pt idx="11">
                  <c:v>1.5065284E-3</c:v>
                </c:pt>
                <c:pt idx="12">
                  <c:v>0</c:v>
                </c:pt>
                <c:pt idx="13">
                  <c:v>0</c:v>
                </c:pt>
                <c:pt idx="14">
                  <c:v>3.6099999999999999E-4</c:v>
                </c:pt>
                <c:pt idx="15">
                  <c:v>2.5958251E-3</c:v>
                </c:pt>
                <c:pt idx="16">
                  <c:v>4.1797435999999999E-3</c:v>
                </c:pt>
                <c:pt idx="17">
                  <c:v>3.4086439000000001E-3</c:v>
                </c:pt>
                <c:pt idx="18">
                  <c:v>9.9500000000000001E-4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2.6373216E-3</c:v>
                </c:pt>
                <c:pt idx="26">
                  <c:v>5.0474643000000003E-3</c:v>
                </c:pt>
                <c:pt idx="27">
                  <c:v>6.2065139999999998E-3</c:v>
                </c:pt>
                <c:pt idx="28">
                  <c:v>6.6297357000000001E-3</c:v>
                </c:pt>
                <c:pt idx="29">
                  <c:v>6.4208475000000001E-3</c:v>
                </c:pt>
                <c:pt idx="30">
                  <c:v>6.587089E-3</c:v>
                </c:pt>
                <c:pt idx="31">
                  <c:v>7.4220066999999999E-3</c:v>
                </c:pt>
                <c:pt idx="32">
                  <c:v>8.6923739999999992E-3</c:v>
                </c:pt>
                <c:pt idx="33">
                  <c:v>1.0903866E-2</c:v>
                </c:pt>
                <c:pt idx="34">
                  <c:v>1.3333948E-2</c:v>
                </c:pt>
                <c:pt idx="35">
                  <c:v>1.5293354E-2</c:v>
                </c:pt>
                <c:pt idx="36">
                  <c:v>1.5818250999999998E-2</c:v>
                </c:pt>
                <c:pt idx="37">
                  <c:v>1.4775263E-2</c:v>
                </c:pt>
                <c:pt idx="38">
                  <c:v>1.2530418999999999E-2</c:v>
                </c:pt>
                <c:pt idx="39">
                  <c:v>9.9957589999999999E-3</c:v>
                </c:pt>
                <c:pt idx="40">
                  <c:v>7.767042E-3</c:v>
                </c:pt>
                <c:pt idx="41">
                  <c:v>5.8921399999999997E-3</c:v>
                </c:pt>
                <c:pt idx="42">
                  <c:v>5.7107410000000001E-3</c:v>
                </c:pt>
                <c:pt idx="43">
                  <c:v>8.4927709999999997E-3</c:v>
                </c:pt>
                <c:pt idx="44">
                  <c:v>1.4136301E-2</c:v>
                </c:pt>
                <c:pt idx="45">
                  <c:v>2.0471099999999999E-2</c:v>
                </c:pt>
                <c:pt idx="46">
                  <c:v>2.515452E-2</c:v>
                </c:pt>
                <c:pt idx="47">
                  <c:v>2.6812454999999999E-2</c:v>
                </c:pt>
                <c:pt idx="48">
                  <c:v>2.601912E-2</c:v>
                </c:pt>
                <c:pt idx="49">
                  <c:v>2.3824647000000001E-2</c:v>
                </c:pt>
                <c:pt idx="50">
                  <c:v>2.0952392E-2</c:v>
                </c:pt>
                <c:pt idx="51">
                  <c:v>1.9024022000000002E-2</c:v>
                </c:pt>
                <c:pt idx="52">
                  <c:v>1.8665358E-2</c:v>
                </c:pt>
                <c:pt idx="53">
                  <c:v>1.9083493999999999E-2</c:v>
                </c:pt>
                <c:pt idx="54">
                  <c:v>1.9261134999999999E-2</c:v>
                </c:pt>
                <c:pt idx="55">
                  <c:v>1.9772939999999999E-2</c:v>
                </c:pt>
                <c:pt idx="56">
                  <c:v>2.2466429999999999E-2</c:v>
                </c:pt>
                <c:pt idx="57">
                  <c:v>2.7603379000000001E-2</c:v>
                </c:pt>
                <c:pt idx="58">
                  <c:v>3.3263817000000001E-2</c:v>
                </c:pt>
                <c:pt idx="59">
                  <c:v>3.7065357E-2</c:v>
                </c:pt>
                <c:pt idx="60">
                  <c:v>3.7203760000000002E-2</c:v>
                </c:pt>
                <c:pt idx="61">
                  <c:v>3.4971595000000001E-2</c:v>
                </c:pt>
                <c:pt idx="62">
                  <c:v>3.1473636999999999E-2</c:v>
                </c:pt>
                <c:pt idx="63">
                  <c:v>2.7512060000000001E-2</c:v>
                </c:pt>
                <c:pt idx="64">
                  <c:v>2.3660777000000001E-2</c:v>
                </c:pt>
                <c:pt idx="65">
                  <c:v>2.2411576999999998E-2</c:v>
                </c:pt>
                <c:pt idx="66">
                  <c:v>2.6079105000000002E-2</c:v>
                </c:pt>
                <c:pt idx="67">
                  <c:v>3.4286518000000002E-2</c:v>
                </c:pt>
                <c:pt idx="68">
                  <c:v>4.3271775999999998E-2</c:v>
                </c:pt>
                <c:pt idx="69">
                  <c:v>4.7819529999999999E-2</c:v>
                </c:pt>
                <c:pt idx="70">
                  <c:v>4.569819E-2</c:v>
                </c:pt>
                <c:pt idx="71">
                  <c:v>3.8554339999999999E-2</c:v>
                </c:pt>
                <c:pt idx="72">
                  <c:v>3.0038087000000002E-2</c:v>
                </c:pt>
                <c:pt idx="73">
                  <c:v>2.2517776E-2</c:v>
                </c:pt>
                <c:pt idx="74">
                  <c:v>1.6317080000000001E-2</c:v>
                </c:pt>
                <c:pt idx="75">
                  <c:v>1.073796E-2</c:v>
                </c:pt>
                <c:pt idx="76">
                  <c:v>6.5095476000000003E-3</c:v>
                </c:pt>
                <c:pt idx="77">
                  <c:v>5.6783989999999998E-3</c:v>
                </c:pt>
                <c:pt idx="78">
                  <c:v>9.2734400000000008E-3</c:v>
                </c:pt>
                <c:pt idx="79">
                  <c:v>1.4872808E-2</c:v>
                </c:pt>
                <c:pt idx="80">
                  <c:v>1.8135829999999999E-2</c:v>
                </c:pt>
                <c:pt idx="81">
                  <c:v>1.6254597999999999E-2</c:v>
                </c:pt>
                <c:pt idx="82">
                  <c:v>9.5942649999999994E-3</c:v>
                </c:pt>
                <c:pt idx="83">
                  <c:v>1.2812614E-3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3.1951224E-3</c:v>
                </c:pt>
                <c:pt idx="90">
                  <c:v>7.5949549999999996E-3</c:v>
                </c:pt>
                <c:pt idx="91">
                  <c:v>1.1922439E-2</c:v>
                </c:pt>
                <c:pt idx="92">
                  <c:v>1.5035032E-2</c:v>
                </c:pt>
                <c:pt idx="93">
                  <c:v>1.6928975999999998E-2</c:v>
                </c:pt>
                <c:pt idx="94">
                  <c:v>1.7788370000000001E-2</c:v>
                </c:pt>
                <c:pt idx="95">
                  <c:v>1.7750911000000001E-2</c:v>
                </c:pt>
                <c:pt idx="96">
                  <c:v>1.8307364E-2</c:v>
                </c:pt>
                <c:pt idx="97">
                  <c:v>1.9218870999999998E-2</c:v>
                </c:pt>
                <c:pt idx="98">
                  <c:v>2.0048779999999999E-2</c:v>
                </c:pt>
                <c:pt idx="99">
                  <c:v>2.0262571E-2</c:v>
                </c:pt>
                <c:pt idx="100">
                  <c:v>1.9833463999999999E-2</c:v>
                </c:pt>
                <c:pt idx="101">
                  <c:v>1.9821595000000001E-2</c:v>
                </c:pt>
                <c:pt idx="102">
                  <c:v>1.9920962E-2</c:v>
                </c:pt>
                <c:pt idx="103">
                  <c:v>2.0599271999999998E-2</c:v>
                </c:pt>
                <c:pt idx="104">
                  <c:v>2.1180306999999999E-2</c:v>
                </c:pt>
                <c:pt idx="105">
                  <c:v>2.1783572000000001E-2</c:v>
                </c:pt>
                <c:pt idx="106">
                  <c:v>2.2169700000000001E-2</c:v>
                </c:pt>
                <c:pt idx="107">
                  <c:v>2.2439964E-2</c:v>
                </c:pt>
                <c:pt idx="108">
                  <c:v>2.2088178E-2</c:v>
                </c:pt>
                <c:pt idx="109">
                  <c:v>2.1152975000000001E-2</c:v>
                </c:pt>
                <c:pt idx="110">
                  <c:v>2.0011615E-2</c:v>
                </c:pt>
                <c:pt idx="111">
                  <c:v>2.1354656999999999E-2</c:v>
                </c:pt>
                <c:pt idx="112">
                  <c:v>1.989496E-2</c:v>
                </c:pt>
                <c:pt idx="113">
                  <c:v>1.8041640000000001E-2</c:v>
                </c:pt>
                <c:pt idx="114">
                  <c:v>1.5489213999999999E-2</c:v>
                </c:pt>
                <c:pt idx="115">
                  <c:v>1.2176111999999999E-2</c:v>
                </c:pt>
                <c:pt idx="116">
                  <c:v>8.4497280000000001E-3</c:v>
                </c:pt>
                <c:pt idx="117">
                  <c:v>4.2716144000000001E-3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FB1-4CB8-BD8D-D79A240B2B1E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[2]Sheet1!$D$610:$DT$610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5.31E-4</c:v>
                </c:pt>
                <c:pt idx="8">
                  <c:v>2.8984280999999998E-3</c:v>
                </c:pt>
                <c:pt idx="9">
                  <c:v>4.4608950000000003E-3</c:v>
                </c:pt>
                <c:pt idx="10">
                  <c:v>3.765422E-3</c:v>
                </c:pt>
                <c:pt idx="11">
                  <c:v>1.5065284E-3</c:v>
                </c:pt>
                <c:pt idx="12">
                  <c:v>0</c:v>
                </c:pt>
                <c:pt idx="13">
                  <c:v>0</c:v>
                </c:pt>
                <c:pt idx="14">
                  <c:v>3.6099999999999999E-4</c:v>
                </c:pt>
                <c:pt idx="15">
                  <c:v>2.5958251E-3</c:v>
                </c:pt>
                <c:pt idx="16">
                  <c:v>4.1797435999999999E-3</c:v>
                </c:pt>
                <c:pt idx="17">
                  <c:v>3.4086439000000001E-3</c:v>
                </c:pt>
                <c:pt idx="18">
                  <c:v>9.9500000000000001E-4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2.6373216E-3</c:v>
                </c:pt>
                <c:pt idx="26">
                  <c:v>5.0474643000000003E-3</c:v>
                </c:pt>
                <c:pt idx="27">
                  <c:v>6.2065139999999998E-3</c:v>
                </c:pt>
                <c:pt idx="28">
                  <c:v>6.6297357000000001E-3</c:v>
                </c:pt>
                <c:pt idx="29">
                  <c:v>6.4208475000000001E-3</c:v>
                </c:pt>
                <c:pt idx="30">
                  <c:v>6.587089E-3</c:v>
                </c:pt>
                <c:pt idx="31">
                  <c:v>7.4220066999999999E-3</c:v>
                </c:pt>
                <c:pt idx="32">
                  <c:v>8.6923739999999992E-3</c:v>
                </c:pt>
                <c:pt idx="33">
                  <c:v>1.0903866E-2</c:v>
                </c:pt>
                <c:pt idx="34">
                  <c:v>1.3333948E-2</c:v>
                </c:pt>
                <c:pt idx="35">
                  <c:v>1.5293354E-2</c:v>
                </c:pt>
                <c:pt idx="36">
                  <c:v>1.5818250999999998E-2</c:v>
                </c:pt>
                <c:pt idx="37">
                  <c:v>1.4775263E-2</c:v>
                </c:pt>
                <c:pt idx="38">
                  <c:v>1.2530418999999999E-2</c:v>
                </c:pt>
                <c:pt idx="39">
                  <c:v>9.9957589999999999E-3</c:v>
                </c:pt>
                <c:pt idx="40">
                  <c:v>7.767042E-3</c:v>
                </c:pt>
                <c:pt idx="41">
                  <c:v>5.8921399999999997E-3</c:v>
                </c:pt>
                <c:pt idx="42">
                  <c:v>5.7107410000000001E-3</c:v>
                </c:pt>
                <c:pt idx="43">
                  <c:v>8.4927709999999997E-3</c:v>
                </c:pt>
                <c:pt idx="44">
                  <c:v>1.4136301E-2</c:v>
                </c:pt>
                <c:pt idx="45">
                  <c:v>2.0471099999999999E-2</c:v>
                </c:pt>
                <c:pt idx="46">
                  <c:v>2.515452E-2</c:v>
                </c:pt>
                <c:pt idx="47">
                  <c:v>2.6812454999999999E-2</c:v>
                </c:pt>
                <c:pt idx="48">
                  <c:v>2.601912E-2</c:v>
                </c:pt>
                <c:pt idx="49">
                  <c:v>2.3824647000000001E-2</c:v>
                </c:pt>
                <c:pt idx="50">
                  <c:v>2.0952392E-2</c:v>
                </c:pt>
                <c:pt idx="51">
                  <c:v>1.9024022000000002E-2</c:v>
                </c:pt>
                <c:pt idx="52">
                  <c:v>1.8665358E-2</c:v>
                </c:pt>
                <c:pt idx="53">
                  <c:v>1.9083493999999999E-2</c:v>
                </c:pt>
                <c:pt idx="54">
                  <c:v>1.9261134999999999E-2</c:v>
                </c:pt>
                <c:pt idx="55">
                  <c:v>1.9772939999999999E-2</c:v>
                </c:pt>
                <c:pt idx="56">
                  <c:v>2.2466429999999999E-2</c:v>
                </c:pt>
                <c:pt idx="57">
                  <c:v>2.7603379000000001E-2</c:v>
                </c:pt>
                <c:pt idx="58">
                  <c:v>3.3263817000000001E-2</c:v>
                </c:pt>
                <c:pt idx="59">
                  <c:v>3.7065357E-2</c:v>
                </c:pt>
                <c:pt idx="60">
                  <c:v>3.7203760000000002E-2</c:v>
                </c:pt>
                <c:pt idx="61">
                  <c:v>3.4971595000000001E-2</c:v>
                </c:pt>
                <c:pt idx="62">
                  <c:v>3.1473636999999999E-2</c:v>
                </c:pt>
                <c:pt idx="63">
                  <c:v>2.7512060000000001E-2</c:v>
                </c:pt>
                <c:pt idx="64">
                  <c:v>2.3660777000000001E-2</c:v>
                </c:pt>
                <c:pt idx="65">
                  <c:v>2.2411576999999998E-2</c:v>
                </c:pt>
                <c:pt idx="66">
                  <c:v>2.6079105000000002E-2</c:v>
                </c:pt>
                <c:pt idx="67">
                  <c:v>3.4286518000000002E-2</c:v>
                </c:pt>
                <c:pt idx="68">
                  <c:v>4.3271775999999998E-2</c:v>
                </c:pt>
                <c:pt idx="69">
                  <c:v>4.7819529999999999E-2</c:v>
                </c:pt>
                <c:pt idx="70">
                  <c:v>4.569819E-2</c:v>
                </c:pt>
                <c:pt idx="71">
                  <c:v>3.8554339999999999E-2</c:v>
                </c:pt>
                <c:pt idx="72">
                  <c:v>3.0038087000000002E-2</c:v>
                </c:pt>
                <c:pt idx="73">
                  <c:v>2.2517776E-2</c:v>
                </c:pt>
                <c:pt idx="74">
                  <c:v>1.6317080000000001E-2</c:v>
                </c:pt>
                <c:pt idx="75">
                  <c:v>1.073796E-2</c:v>
                </c:pt>
                <c:pt idx="76">
                  <c:v>6.5095476000000003E-3</c:v>
                </c:pt>
                <c:pt idx="77">
                  <c:v>5.6783989999999998E-3</c:v>
                </c:pt>
                <c:pt idx="78">
                  <c:v>9.2734400000000008E-3</c:v>
                </c:pt>
                <c:pt idx="79">
                  <c:v>1.4872808E-2</c:v>
                </c:pt>
                <c:pt idx="80">
                  <c:v>1.8135829999999999E-2</c:v>
                </c:pt>
                <c:pt idx="81">
                  <c:v>1.6254597999999999E-2</c:v>
                </c:pt>
                <c:pt idx="82">
                  <c:v>9.5942649999999994E-3</c:v>
                </c:pt>
                <c:pt idx="83">
                  <c:v>1.2812614E-3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3.1951224E-3</c:v>
                </c:pt>
                <c:pt idx="90">
                  <c:v>7.5949549999999996E-3</c:v>
                </c:pt>
                <c:pt idx="91">
                  <c:v>1.1922439E-2</c:v>
                </c:pt>
                <c:pt idx="92">
                  <c:v>1.5035032E-2</c:v>
                </c:pt>
                <c:pt idx="93">
                  <c:v>1.6928975999999998E-2</c:v>
                </c:pt>
                <c:pt idx="94">
                  <c:v>1.7788370000000001E-2</c:v>
                </c:pt>
                <c:pt idx="95">
                  <c:v>1.7750911000000001E-2</c:v>
                </c:pt>
                <c:pt idx="96">
                  <c:v>1.8307364E-2</c:v>
                </c:pt>
                <c:pt idx="97">
                  <c:v>1.9218870999999998E-2</c:v>
                </c:pt>
                <c:pt idx="98">
                  <c:v>2.0048779999999999E-2</c:v>
                </c:pt>
                <c:pt idx="99">
                  <c:v>2.0262571E-2</c:v>
                </c:pt>
                <c:pt idx="100">
                  <c:v>1.9833463999999999E-2</c:v>
                </c:pt>
                <c:pt idx="101">
                  <c:v>1.9821595000000001E-2</c:v>
                </c:pt>
                <c:pt idx="102">
                  <c:v>1.9920962E-2</c:v>
                </c:pt>
                <c:pt idx="103">
                  <c:v>2.0599271999999998E-2</c:v>
                </c:pt>
                <c:pt idx="104">
                  <c:v>2.1180306999999999E-2</c:v>
                </c:pt>
                <c:pt idx="105">
                  <c:v>2.1783572000000001E-2</c:v>
                </c:pt>
                <c:pt idx="106">
                  <c:v>2.2169700000000001E-2</c:v>
                </c:pt>
                <c:pt idx="107">
                  <c:v>2.2439964E-2</c:v>
                </c:pt>
                <c:pt idx="108">
                  <c:v>2.2088178E-2</c:v>
                </c:pt>
                <c:pt idx="109">
                  <c:v>2.1152975000000001E-2</c:v>
                </c:pt>
                <c:pt idx="110">
                  <c:v>2.0011615E-2</c:v>
                </c:pt>
                <c:pt idx="111">
                  <c:v>2.1354656999999999E-2</c:v>
                </c:pt>
                <c:pt idx="112">
                  <c:v>1.989496E-2</c:v>
                </c:pt>
                <c:pt idx="113">
                  <c:v>1.8041640000000001E-2</c:v>
                </c:pt>
                <c:pt idx="114">
                  <c:v>1.5489213999999999E-2</c:v>
                </c:pt>
                <c:pt idx="115">
                  <c:v>1.2176111999999999E-2</c:v>
                </c:pt>
                <c:pt idx="116">
                  <c:v>8.4497280000000001E-3</c:v>
                </c:pt>
                <c:pt idx="117">
                  <c:v>4.2716144000000001E-3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4FB1-4CB8-BD8D-D79A240B2B1E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[2]Sheet1!$D$611:$DT$611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2.8299999999999999E-4</c:v>
                </c:pt>
                <c:pt idx="8">
                  <c:v>2.7482273999999999E-3</c:v>
                </c:pt>
                <c:pt idx="9">
                  <c:v>4.5071599999999996E-3</c:v>
                </c:pt>
                <c:pt idx="10">
                  <c:v>4.0270640000000003E-3</c:v>
                </c:pt>
                <c:pt idx="11">
                  <c:v>1.9187876999999999E-3</c:v>
                </c:pt>
                <c:pt idx="12">
                  <c:v>0</c:v>
                </c:pt>
                <c:pt idx="13">
                  <c:v>0</c:v>
                </c:pt>
                <c:pt idx="14">
                  <c:v>5.3600000000000002E-4</c:v>
                </c:pt>
                <c:pt idx="15">
                  <c:v>2.4614976999999998E-3</c:v>
                </c:pt>
                <c:pt idx="16">
                  <c:v>3.7343610999999999E-3</c:v>
                </c:pt>
                <c:pt idx="17">
                  <c:v>2.8151360000000002E-3</c:v>
                </c:pt>
                <c:pt idx="18">
                  <c:v>5.0699999999999996E-4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4.1699999999999997E-5</c:v>
                </c:pt>
                <c:pt idx="25">
                  <c:v>2.9770121999999999E-3</c:v>
                </c:pt>
                <c:pt idx="26">
                  <c:v>5.0743230000000004E-3</c:v>
                </c:pt>
                <c:pt idx="27">
                  <c:v>5.9164739999999997E-3</c:v>
                </c:pt>
                <c:pt idx="28">
                  <c:v>6.1078649999999996E-3</c:v>
                </c:pt>
                <c:pt idx="29">
                  <c:v>5.8599016999999996E-3</c:v>
                </c:pt>
                <c:pt idx="30">
                  <c:v>6.0396744000000002E-3</c:v>
                </c:pt>
                <c:pt idx="31">
                  <c:v>6.8760803000000002E-3</c:v>
                </c:pt>
                <c:pt idx="32">
                  <c:v>8.1526180000000004E-3</c:v>
                </c:pt>
                <c:pt idx="33">
                  <c:v>1.0384981E-2</c:v>
                </c:pt>
                <c:pt idx="34">
                  <c:v>1.290113E-2</c:v>
                </c:pt>
                <c:pt idx="35">
                  <c:v>1.49693E-2</c:v>
                </c:pt>
                <c:pt idx="36">
                  <c:v>1.5580978000000001E-2</c:v>
                </c:pt>
                <c:pt idx="37">
                  <c:v>1.4593705E-2</c:v>
                </c:pt>
                <c:pt idx="38">
                  <c:v>1.2407196000000001E-2</c:v>
                </c:pt>
                <c:pt idx="39">
                  <c:v>9.9678409999999999E-3</c:v>
                </c:pt>
                <c:pt idx="40">
                  <c:v>7.8802079999999997E-3</c:v>
                </c:pt>
                <c:pt idx="41">
                  <c:v>5.9878364999999996E-3</c:v>
                </c:pt>
                <c:pt idx="42">
                  <c:v>5.7174549999999998E-3</c:v>
                </c:pt>
                <c:pt idx="43">
                  <c:v>8.3749270000000008E-3</c:v>
                </c:pt>
                <c:pt idx="44">
                  <c:v>1.3930817999999999E-2</c:v>
                </c:pt>
                <c:pt idx="45">
                  <c:v>2.0161050999999999E-2</c:v>
                </c:pt>
                <c:pt idx="46">
                  <c:v>2.4642483999999999E-2</c:v>
                </c:pt>
                <c:pt idx="47">
                  <c:v>2.6040298999999999E-2</c:v>
                </c:pt>
                <c:pt idx="48">
                  <c:v>2.5105829999999999E-2</c:v>
                </c:pt>
                <c:pt idx="49">
                  <c:v>2.2976245999999999E-2</c:v>
                </c:pt>
                <c:pt idx="50">
                  <c:v>2.0334087000000001E-2</c:v>
                </c:pt>
                <c:pt idx="51">
                  <c:v>1.8608103000000001E-2</c:v>
                </c:pt>
                <c:pt idx="52">
                  <c:v>1.8320741000000001E-2</c:v>
                </c:pt>
                <c:pt idx="53">
                  <c:v>1.8738972E-2</c:v>
                </c:pt>
                <c:pt idx="54">
                  <c:v>1.8984655E-2</c:v>
                </c:pt>
                <c:pt idx="55">
                  <c:v>1.9629514000000001E-2</c:v>
                </c:pt>
                <c:pt idx="56">
                  <c:v>2.2416459999999999E-2</c:v>
                </c:pt>
                <c:pt idx="57">
                  <c:v>2.7530931000000002E-2</c:v>
                </c:pt>
                <c:pt idx="58">
                  <c:v>3.3140580000000003E-2</c:v>
                </c:pt>
                <c:pt idx="59">
                  <c:v>3.6999084000000002E-2</c:v>
                </c:pt>
                <c:pt idx="60">
                  <c:v>3.7342544999999998E-2</c:v>
                </c:pt>
                <c:pt idx="61">
                  <c:v>3.5255971999999997E-2</c:v>
                </c:pt>
                <c:pt idx="62">
                  <c:v>3.171529E-2</c:v>
                </c:pt>
                <c:pt idx="63">
                  <c:v>2.7555804999999999E-2</c:v>
                </c:pt>
                <c:pt idx="64">
                  <c:v>2.3530171999999999E-2</c:v>
                </c:pt>
                <c:pt idx="65">
                  <c:v>2.2206098000000001E-2</c:v>
                </c:pt>
                <c:pt idx="66">
                  <c:v>2.5763098000000002E-2</c:v>
                </c:pt>
                <c:pt idx="67">
                  <c:v>3.3615394999999999E-2</c:v>
                </c:pt>
                <c:pt idx="68">
                  <c:v>4.2074997000000003E-2</c:v>
                </c:pt>
                <c:pt idx="69">
                  <c:v>4.6212709999999997E-2</c:v>
                </c:pt>
                <c:pt idx="70">
                  <c:v>4.4066033999999997E-2</c:v>
                </c:pt>
                <c:pt idx="71">
                  <c:v>3.7297456999999999E-2</c:v>
                </c:pt>
                <c:pt idx="72">
                  <c:v>2.9328667999999999E-2</c:v>
                </c:pt>
                <c:pt idx="73">
                  <c:v>2.2305345000000001E-2</c:v>
                </c:pt>
                <c:pt idx="74">
                  <c:v>1.641749E-2</c:v>
                </c:pt>
                <c:pt idx="75">
                  <c:v>1.100131E-2</c:v>
                </c:pt>
                <c:pt idx="76">
                  <c:v>6.8317255999999996E-3</c:v>
                </c:pt>
                <c:pt idx="77">
                  <c:v>5.9353393000000001E-3</c:v>
                </c:pt>
                <c:pt idx="78">
                  <c:v>9.2708019999999999E-3</c:v>
                </c:pt>
                <c:pt idx="79">
                  <c:v>1.4457639E-2</c:v>
                </c:pt>
                <c:pt idx="80">
                  <c:v>1.7384052000000001E-2</c:v>
                </c:pt>
                <c:pt idx="81">
                  <c:v>1.5458412499999999E-2</c:v>
                </c:pt>
                <c:pt idx="82">
                  <c:v>9.0790520000000006E-3</c:v>
                </c:pt>
                <c:pt idx="83">
                  <c:v>1.1924631E-3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2.7575770000000002E-3</c:v>
                </c:pt>
                <c:pt idx="90">
                  <c:v>7.1933707E-3</c:v>
                </c:pt>
                <c:pt idx="91">
                  <c:v>1.1634658000000001E-2</c:v>
                </c:pt>
                <c:pt idx="92">
                  <c:v>1.4856895E-2</c:v>
                </c:pt>
                <c:pt idx="93">
                  <c:v>1.682647E-2</c:v>
                </c:pt>
                <c:pt idx="94">
                  <c:v>1.7717014999999999E-2</c:v>
                </c:pt>
                <c:pt idx="95">
                  <c:v>1.7617488000000001E-2</c:v>
                </c:pt>
                <c:pt idx="96">
                  <c:v>1.8040773999999999E-2</c:v>
                </c:pt>
                <c:pt idx="97">
                  <c:v>1.876241E-2</c:v>
                </c:pt>
                <c:pt idx="98">
                  <c:v>1.9388802E-2</c:v>
                </c:pt>
                <c:pt idx="99">
                  <c:v>1.9420698E-2</c:v>
                </c:pt>
                <c:pt idx="100">
                  <c:v>1.8870331000000001E-2</c:v>
                </c:pt>
                <c:pt idx="101">
                  <c:v>1.8789256000000001E-2</c:v>
                </c:pt>
                <c:pt idx="102">
                  <c:v>1.8847718999999999E-2</c:v>
                </c:pt>
                <c:pt idx="103">
                  <c:v>1.950493E-2</c:v>
                </c:pt>
                <c:pt idx="104">
                  <c:v>2.0113849999999999E-2</c:v>
                </c:pt>
                <c:pt idx="105">
                  <c:v>2.0790065E-2</c:v>
                </c:pt>
                <c:pt idx="106">
                  <c:v>2.1286586E-2</c:v>
                </c:pt>
                <c:pt idx="107">
                  <c:v>2.1663742E-2</c:v>
                </c:pt>
                <c:pt idx="108">
                  <c:v>2.1490631999999999E-2</c:v>
                </c:pt>
                <c:pt idx="109">
                  <c:v>2.0748042000000001E-2</c:v>
                </c:pt>
                <c:pt idx="110">
                  <c:v>1.9814980999999999E-2</c:v>
                </c:pt>
                <c:pt idx="111">
                  <c:v>2.1486614000000001E-2</c:v>
                </c:pt>
                <c:pt idx="112">
                  <c:v>2.0281016999999998E-2</c:v>
                </c:pt>
                <c:pt idx="113">
                  <c:v>1.8667256E-2</c:v>
                </c:pt>
                <c:pt idx="114">
                  <c:v>1.6354626000000001E-2</c:v>
                </c:pt>
                <c:pt idx="115">
                  <c:v>1.3282664E-2</c:v>
                </c:pt>
                <c:pt idx="116">
                  <c:v>9.7927880000000002E-3</c:v>
                </c:pt>
                <c:pt idx="117">
                  <c:v>5.8393789999999996E-3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FB1-4CB8-BD8D-D79A240B2B1E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[2]Sheet1!$D$612:$DT$612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2.8299999999999999E-4</c:v>
                </c:pt>
                <c:pt idx="8">
                  <c:v>2.7482273999999999E-3</c:v>
                </c:pt>
                <c:pt idx="9">
                  <c:v>4.5071599999999996E-3</c:v>
                </c:pt>
                <c:pt idx="10">
                  <c:v>4.0270640000000003E-3</c:v>
                </c:pt>
                <c:pt idx="11">
                  <c:v>1.9187876999999999E-3</c:v>
                </c:pt>
                <c:pt idx="12">
                  <c:v>0</c:v>
                </c:pt>
                <c:pt idx="13">
                  <c:v>0</c:v>
                </c:pt>
                <c:pt idx="14">
                  <c:v>5.3600000000000002E-4</c:v>
                </c:pt>
                <c:pt idx="15">
                  <c:v>2.4614976999999998E-3</c:v>
                </c:pt>
                <c:pt idx="16">
                  <c:v>3.7343610999999999E-3</c:v>
                </c:pt>
                <c:pt idx="17">
                  <c:v>2.8151360000000002E-3</c:v>
                </c:pt>
                <c:pt idx="18">
                  <c:v>5.0699999999999996E-4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4.1699999999999997E-5</c:v>
                </c:pt>
                <c:pt idx="25">
                  <c:v>2.9770121999999999E-3</c:v>
                </c:pt>
                <c:pt idx="26">
                  <c:v>5.0743230000000004E-3</c:v>
                </c:pt>
                <c:pt idx="27">
                  <c:v>5.9164739999999997E-3</c:v>
                </c:pt>
                <c:pt idx="28">
                  <c:v>6.1078649999999996E-3</c:v>
                </c:pt>
                <c:pt idx="29">
                  <c:v>5.8599016999999996E-3</c:v>
                </c:pt>
                <c:pt idx="30">
                  <c:v>6.0396744000000002E-3</c:v>
                </c:pt>
                <c:pt idx="31">
                  <c:v>6.8760803000000002E-3</c:v>
                </c:pt>
                <c:pt idx="32">
                  <c:v>8.1526180000000004E-3</c:v>
                </c:pt>
                <c:pt idx="33">
                  <c:v>1.0384981E-2</c:v>
                </c:pt>
                <c:pt idx="34">
                  <c:v>1.290113E-2</c:v>
                </c:pt>
                <c:pt idx="35">
                  <c:v>1.49693E-2</c:v>
                </c:pt>
                <c:pt idx="36">
                  <c:v>1.5580978000000001E-2</c:v>
                </c:pt>
                <c:pt idx="37">
                  <c:v>1.4593705E-2</c:v>
                </c:pt>
                <c:pt idx="38">
                  <c:v>1.2407196000000001E-2</c:v>
                </c:pt>
                <c:pt idx="39">
                  <c:v>9.9678409999999999E-3</c:v>
                </c:pt>
                <c:pt idx="40">
                  <c:v>7.8802079999999997E-3</c:v>
                </c:pt>
                <c:pt idx="41">
                  <c:v>5.9878364999999996E-3</c:v>
                </c:pt>
                <c:pt idx="42">
                  <c:v>5.7174549999999998E-3</c:v>
                </c:pt>
                <c:pt idx="43">
                  <c:v>8.3749270000000008E-3</c:v>
                </c:pt>
                <c:pt idx="44">
                  <c:v>1.3930817999999999E-2</c:v>
                </c:pt>
                <c:pt idx="45">
                  <c:v>2.0161050999999999E-2</c:v>
                </c:pt>
                <c:pt idx="46">
                  <c:v>2.4642483999999999E-2</c:v>
                </c:pt>
                <c:pt idx="47">
                  <c:v>2.6040298999999999E-2</c:v>
                </c:pt>
                <c:pt idx="48">
                  <c:v>2.5105829999999999E-2</c:v>
                </c:pt>
                <c:pt idx="49">
                  <c:v>2.2976245999999999E-2</c:v>
                </c:pt>
                <c:pt idx="50">
                  <c:v>2.0334087000000001E-2</c:v>
                </c:pt>
                <c:pt idx="51">
                  <c:v>1.8608103000000001E-2</c:v>
                </c:pt>
                <c:pt idx="52">
                  <c:v>1.8320741000000001E-2</c:v>
                </c:pt>
                <c:pt idx="53">
                  <c:v>1.8738972E-2</c:v>
                </c:pt>
                <c:pt idx="54">
                  <c:v>1.8984655E-2</c:v>
                </c:pt>
                <c:pt idx="55">
                  <c:v>1.9629514000000001E-2</c:v>
                </c:pt>
                <c:pt idx="56">
                  <c:v>2.2416459999999999E-2</c:v>
                </c:pt>
                <c:pt idx="57">
                  <c:v>2.7530931000000002E-2</c:v>
                </c:pt>
                <c:pt idx="58">
                  <c:v>3.3140580000000003E-2</c:v>
                </c:pt>
                <c:pt idx="59">
                  <c:v>3.6999084000000002E-2</c:v>
                </c:pt>
                <c:pt idx="60">
                  <c:v>3.7342544999999998E-2</c:v>
                </c:pt>
                <c:pt idx="61">
                  <c:v>3.5255971999999997E-2</c:v>
                </c:pt>
                <c:pt idx="62">
                  <c:v>3.171529E-2</c:v>
                </c:pt>
                <c:pt idx="63">
                  <c:v>2.7555804999999999E-2</c:v>
                </c:pt>
                <c:pt idx="64">
                  <c:v>2.3530171999999999E-2</c:v>
                </c:pt>
                <c:pt idx="65">
                  <c:v>2.2206098000000001E-2</c:v>
                </c:pt>
                <c:pt idx="66">
                  <c:v>2.5763098000000002E-2</c:v>
                </c:pt>
                <c:pt idx="67">
                  <c:v>3.3615394999999999E-2</c:v>
                </c:pt>
                <c:pt idx="68">
                  <c:v>4.2074997000000003E-2</c:v>
                </c:pt>
                <c:pt idx="69">
                  <c:v>4.6212709999999997E-2</c:v>
                </c:pt>
                <c:pt idx="70">
                  <c:v>4.4066033999999997E-2</c:v>
                </c:pt>
                <c:pt idx="71">
                  <c:v>3.7297456999999999E-2</c:v>
                </c:pt>
                <c:pt idx="72">
                  <c:v>2.9328667999999999E-2</c:v>
                </c:pt>
                <c:pt idx="73">
                  <c:v>2.2305345000000001E-2</c:v>
                </c:pt>
                <c:pt idx="74">
                  <c:v>1.641749E-2</c:v>
                </c:pt>
                <c:pt idx="75">
                  <c:v>1.100131E-2</c:v>
                </c:pt>
                <c:pt idx="76">
                  <c:v>6.8317255999999996E-3</c:v>
                </c:pt>
                <c:pt idx="77">
                  <c:v>5.9353393000000001E-3</c:v>
                </c:pt>
                <c:pt idx="78">
                  <c:v>9.2708019999999999E-3</c:v>
                </c:pt>
                <c:pt idx="79">
                  <c:v>1.4457639E-2</c:v>
                </c:pt>
                <c:pt idx="80">
                  <c:v>1.7384052000000001E-2</c:v>
                </c:pt>
                <c:pt idx="81">
                  <c:v>1.5458412499999999E-2</c:v>
                </c:pt>
                <c:pt idx="82">
                  <c:v>9.0790520000000006E-3</c:v>
                </c:pt>
                <c:pt idx="83">
                  <c:v>1.1924631E-3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2.7575770000000002E-3</c:v>
                </c:pt>
                <c:pt idx="90">
                  <c:v>7.1933707E-3</c:v>
                </c:pt>
                <c:pt idx="91">
                  <c:v>1.1634658000000001E-2</c:v>
                </c:pt>
                <c:pt idx="92">
                  <c:v>1.4856895E-2</c:v>
                </c:pt>
                <c:pt idx="93">
                  <c:v>1.682647E-2</c:v>
                </c:pt>
                <c:pt idx="94">
                  <c:v>1.7717014999999999E-2</c:v>
                </c:pt>
                <c:pt idx="95">
                  <c:v>1.7617488000000001E-2</c:v>
                </c:pt>
                <c:pt idx="96">
                  <c:v>1.8040773999999999E-2</c:v>
                </c:pt>
                <c:pt idx="97">
                  <c:v>1.876241E-2</c:v>
                </c:pt>
                <c:pt idx="98">
                  <c:v>1.9388802E-2</c:v>
                </c:pt>
                <c:pt idx="99">
                  <c:v>1.9420698E-2</c:v>
                </c:pt>
                <c:pt idx="100">
                  <c:v>1.8870331000000001E-2</c:v>
                </c:pt>
                <c:pt idx="101">
                  <c:v>1.8789256000000001E-2</c:v>
                </c:pt>
                <c:pt idx="102">
                  <c:v>1.8847718999999999E-2</c:v>
                </c:pt>
                <c:pt idx="103">
                  <c:v>1.950493E-2</c:v>
                </c:pt>
                <c:pt idx="104">
                  <c:v>2.0113849999999999E-2</c:v>
                </c:pt>
                <c:pt idx="105">
                  <c:v>2.0790065E-2</c:v>
                </c:pt>
                <c:pt idx="106">
                  <c:v>2.1286586E-2</c:v>
                </c:pt>
                <c:pt idx="107">
                  <c:v>2.1663742E-2</c:v>
                </c:pt>
                <c:pt idx="108">
                  <c:v>2.1490631999999999E-2</c:v>
                </c:pt>
                <c:pt idx="109">
                  <c:v>2.0748042000000001E-2</c:v>
                </c:pt>
                <c:pt idx="110">
                  <c:v>1.9814980999999999E-2</c:v>
                </c:pt>
                <c:pt idx="111">
                  <c:v>2.1486614000000001E-2</c:v>
                </c:pt>
                <c:pt idx="112">
                  <c:v>2.0281016999999998E-2</c:v>
                </c:pt>
                <c:pt idx="113">
                  <c:v>1.8667256E-2</c:v>
                </c:pt>
                <c:pt idx="114">
                  <c:v>1.6354626000000001E-2</c:v>
                </c:pt>
                <c:pt idx="115">
                  <c:v>1.3282664E-2</c:v>
                </c:pt>
                <c:pt idx="116">
                  <c:v>9.7927880000000002E-3</c:v>
                </c:pt>
                <c:pt idx="117">
                  <c:v>5.8393789999999996E-3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4FB1-4CB8-BD8D-D79A240B2B1E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[2]Sheet1!$D$613:$DT$613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2.8299999999999999E-4</c:v>
                </c:pt>
                <c:pt idx="8">
                  <c:v>2.7482273999999999E-3</c:v>
                </c:pt>
                <c:pt idx="9">
                  <c:v>4.5071599999999996E-3</c:v>
                </c:pt>
                <c:pt idx="10">
                  <c:v>4.0270640000000003E-3</c:v>
                </c:pt>
                <c:pt idx="11">
                  <c:v>1.9187876999999999E-3</c:v>
                </c:pt>
                <c:pt idx="12">
                  <c:v>0</c:v>
                </c:pt>
                <c:pt idx="13">
                  <c:v>0</c:v>
                </c:pt>
                <c:pt idx="14">
                  <c:v>5.3600000000000002E-4</c:v>
                </c:pt>
                <c:pt idx="15">
                  <c:v>2.4614976999999998E-3</c:v>
                </c:pt>
                <c:pt idx="16">
                  <c:v>3.7343610999999999E-3</c:v>
                </c:pt>
                <c:pt idx="17">
                  <c:v>2.8151360000000002E-3</c:v>
                </c:pt>
                <c:pt idx="18">
                  <c:v>5.0699999999999996E-4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4.1699999999999997E-5</c:v>
                </c:pt>
                <c:pt idx="25">
                  <c:v>2.9770121999999999E-3</c:v>
                </c:pt>
                <c:pt idx="26">
                  <c:v>5.0743230000000004E-3</c:v>
                </c:pt>
                <c:pt idx="27">
                  <c:v>5.9164739999999997E-3</c:v>
                </c:pt>
                <c:pt idx="28">
                  <c:v>6.1078649999999996E-3</c:v>
                </c:pt>
                <c:pt idx="29">
                  <c:v>5.8599016999999996E-3</c:v>
                </c:pt>
                <c:pt idx="30">
                  <c:v>6.0396744000000002E-3</c:v>
                </c:pt>
                <c:pt idx="31">
                  <c:v>6.8760803000000002E-3</c:v>
                </c:pt>
                <c:pt idx="32">
                  <c:v>8.1526180000000004E-3</c:v>
                </c:pt>
                <c:pt idx="33">
                  <c:v>1.0384981E-2</c:v>
                </c:pt>
                <c:pt idx="34">
                  <c:v>1.290113E-2</c:v>
                </c:pt>
                <c:pt idx="35">
                  <c:v>1.49693E-2</c:v>
                </c:pt>
                <c:pt idx="36">
                  <c:v>1.5580978000000001E-2</c:v>
                </c:pt>
                <c:pt idx="37">
                  <c:v>1.4593705E-2</c:v>
                </c:pt>
                <c:pt idx="38">
                  <c:v>1.2407196000000001E-2</c:v>
                </c:pt>
                <c:pt idx="39">
                  <c:v>9.9678409999999999E-3</c:v>
                </c:pt>
                <c:pt idx="40">
                  <c:v>7.8802079999999997E-3</c:v>
                </c:pt>
                <c:pt idx="41">
                  <c:v>5.9878364999999996E-3</c:v>
                </c:pt>
                <c:pt idx="42">
                  <c:v>5.7174549999999998E-3</c:v>
                </c:pt>
                <c:pt idx="43">
                  <c:v>8.3749270000000008E-3</c:v>
                </c:pt>
                <c:pt idx="44">
                  <c:v>1.3930817999999999E-2</c:v>
                </c:pt>
                <c:pt idx="45">
                  <c:v>2.0161050999999999E-2</c:v>
                </c:pt>
                <c:pt idx="46">
                  <c:v>2.4642483999999999E-2</c:v>
                </c:pt>
                <c:pt idx="47">
                  <c:v>2.6040298999999999E-2</c:v>
                </c:pt>
                <c:pt idx="48">
                  <c:v>2.5105829999999999E-2</c:v>
                </c:pt>
                <c:pt idx="49">
                  <c:v>2.2976245999999999E-2</c:v>
                </c:pt>
                <c:pt idx="50">
                  <c:v>2.0334087000000001E-2</c:v>
                </c:pt>
                <c:pt idx="51">
                  <c:v>1.8608103000000001E-2</c:v>
                </c:pt>
                <c:pt idx="52">
                  <c:v>1.8320741000000001E-2</c:v>
                </c:pt>
                <c:pt idx="53">
                  <c:v>1.8738972E-2</c:v>
                </c:pt>
                <c:pt idx="54">
                  <c:v>1.8984655E-2</c:v>
                </c:pt>
                <c:pt idx="55">
                  <c:v>1.9629514000000001E-2</c:v>
                </c:pt>
                <c:pt idx="56">
                  <c:v>2.2416459999999999E-2</c:v>
                </c:pt>
                <c:pt idx="57">
                  <c:v>2.7530931000000002E-2</c:v>
                </c:pt>
                <c:pt idx="58">
                  <c:v>3.3140580000000003E-2</c:v>
                </c:pt>
                <c:pt idx="59">
                  <c:v>3.6999084000000002E-2</c:v>
                </c:pt>
                <c:pt idx="60">
                  <c:v>3.7342544999999998E-2</c:v>
                </c:pt>
                <c:pt idx="61">
                  <c:v>3.5255971999999997E-2</c:v>
                </c:pt>
                <c:pt idx="62">
                  <c:v>3.171529E-2</c:v>
                </c:pt>
                <c:pt idx="63">
                  <c:v>2.7555804999999999E-2</c:v>
                </c:pt>
                <c:pt idx="64">
                  <c:v>2.3530171999999999E-2</c:v>
                </c:pt>
                <c:pt idx="65">
                  <c:v>2.2206098000000001E-2</c:v>
                </c:pt>
                <c:pt idx="66">
                  <c:v>2.5763098000000002E-2</c:v>
                </c:pt>
                <c:pt idx="67">
                  <c:v>3.3615394999999999E-2</c:v>
                </c:pt>
                <c:pt idx="68">
                  <c:v>4.2074997000000003E-2</c:v>
                </c:pt>
                <c:pt idx="69">
                  <c:v>4.6212709999999997E-2</c:v>
                </c:pt>
                <c:pt idx="70">
                  <c:v>4.4066033999999997E-2</c:v>
                </c:pt>
                <c:pt idx="71">
                  <c:v>3.7297456999999999E-2</c:v>
                </c:pt>
                <c:pt idx="72">
                  <c:v>2.9328667999999999E-2</c:v>
                </c:pt>
                <c:pt idx="73">
                  <c:v>2.2305345000000001E-2</c:v>
                </c:pt>
                <c:pt idx="74">
                  <c:v>1.641749E-2</c:v>
                </c:pt>
                <c:pt idx="75">
                  <c:v>1.100131E-2</c:v>
                </c:pt>
                <c:pt idx="76">
                  <c:v>6.8317255999999996E-3</c:v>
                </c:pt>
                <c:pt idx="77">
                  <c:v>5.9353393000000001E-3</c:v>
                </c:pt>
                <c:pt idx="78">
                  <c:v>9.2708019999999999E-3</c:v>
                </c:pt>
                <c:pt idx="79">
                  <c:v>1.4457639E-2</c:v>
                </c:pt>
                <c:pt idx="80">
                  <c:v>1.7384052000000001E-2</c:v>
                </c:pt>
                <c:pt idx="81">
                  <c:v>1.5458412499999999E-2</c:v>
                </c:pt>
                <c:pt idx="82">
                  <c:v>9.0790520000000006E-3</c:v>
                </c:pt>
                <c:pt idx="83">
                  <c:v>1.1924631E-3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2.7575770000000002E-3</c:v>
                </c:pt>
                <c:pt idx="90">
                  <c:v>7.1933707E-3</c:v>
                </c:pt>
                <c:pt idx="91">
                  <c:v>1.1634658000000001E-2</c:v>
                </c:pt>
                <c:pt idx="92">
                  <c:v>1.4856895E-2</c:v>
                </c:pt>
                <c:pt idx="93">
                  <c:v>1.682647E-2</c:v>
                </c:pt>
                <c:pt idx="94">
                  <c:v>1.7717014999999999E-2</c:v>
                </c:pt>
                <c:pt idx="95">
                  <c:v>1.7617488000000001E-2</c:v>
                </c:pt>
                <c:pt idx="96">
                  <c:v>1.8040773999999999E-2</c:v>
                </c:pt>
                <c:pt idx="97">
                  <c:v>1.876241E-2</c:v>
                </c:pt>
                <c:pt idx="98">
                  <c:v>1.9388802E-2</c:v>
                </c:pt>
                <c:pt idx="99">
                  <c:v>1.9420698E-2</c:v>
                </c:pt>
                <c:pt idx="100">
                  <c:v>1.8870331000000001E-2</c:v>
                </c:pt>
                <c:pt idx="101">
                  <c:v>1.8789256000000001E-2</c:v>
                </c:pt>
                <c:pt idx="102">
                  <c:v>1.8847718999999999E-2</c:v>
                </c:pt>
                <c:pt idx="103">
                  <c:v>1.950493E-2</c:v>
                </c:pt>
                <c:pt idx="104">
                  <c:v>2.0113849999999999E-2</c:v>
                </c:pt>
                <c:pt idx="105">
                  <c:v>2.0790065E-2</c:v>
                </c:pt>
                <c:pt idx="106">
                  <c:v>2.1286586E-2</c:v>
                </c:pt>
                <c:pt idx="107">
                  <c:v>2.1663742E-2</c:v>
                </c:pt>
                <c:pt idx="108">
                  <c:v>2.1490631999999999E-2</c:v>
                </c:pt>
                <c:pt idx="109">
                  <c:v>2.0748042000000001E-2</c:v>
                </c:pt>
                <c:pt idx="110">
                  <c:v>1.9814980999999999E-2</c:v>
                </c:pt>
                <c:pt idx="111">
                  <c:v>2.1486614000000001E-2</c:v>
                </c:pt>
                <c:pt idx="112">
                  <c:v>2.0281016999999998E-2</c:v>
                </c:pt>
                <c:pt idx="113">
                  <c:v>1.8667256E-2</c:v>
                </c:pt>
                <c:pt idx="114">
                  <c:v>1.6354626000000001E-2</c:v>
                </c:pt>
                <c:pt idx="115">
                  <c:v>1.3282664E-2</c:v>
                </c:pt>
                <c:pt idx="116">
                  <c:v>9.7927880000000002E-3</c:v>
                </c:pt>
                <c:pt idx="117">
                  <c:v>5.8393789999999996E-3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4FB1-4CB8-BD8D-D79A240B2B1E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[2]Sheet1!$D$614:$DT$614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3.0699999999999998E-4</c:v>
                </c:pt>
                <c:pt idx="8">
                  <c:v>2.7312475999999998E-3</c:v>
                </c:pt>
                <c:pt idx="9">
                  <c:v>4.4918919999999999E-3</c:v>
                </c:pt>
                <c:pt idx="10">
                  <c:v>4.0537230000000004E-3</c:v>
                </c:pt>
                <c:pt idx="11">
                  <c:v>1.964286E-3</c:v>
                </c:pt>
                <c:pt idx="12">
                  <c:v>0</c:v>
                </c:pt>
                <c:pt idx="13">
                  <c:v>0</c:v>
                </c:pt>
                <c:pt idx="14">
                  <c:v>3.8099999999999999E-4</c:v>
                </c:pt>
                <c:pt idx="15">
                  <c:v>2.2976017E-3</c:v>
                </c:pt>
                <c:pt idx="16">
                  <c:v>3.6308149999999999E-3</c:v>
                </c:pt>
                <c:pt idx="17">
                  <c:v>2.8027772999999999E-3</c:v>
                </c:pt>
                <c:pt idx="18">
                  <c:v>5.62E-4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1.4799999999999999E-4</c:v>
                </c:pt>
                <c:pt idx="25">
                  <c:v>3.1129296000000002E-3</c:v>
                </c:pt>
                <c:pt idx="26">
                  <c:v>5.1845099999999998E-3</c:v>
                </c:pt>
                <c:pt idx="27">
                  <c:v>5.9926370000000003E-3</c:v>
                </c:pt>
                <c:pt idx="28">
                  <c:v>6.1253617E-3</c:v>
                </c:pt>
                <c:pt idx="29">
                  <c:v>5.7802319999999997E-3</c:v>
                </c:pt>
                <c:pt idx="30">
                  <c:v>5.8528953E-3</c:v>
                </c:pt>
                <c:pt idx="31">
                  <c:v>6.6139195E-3</c:v>
                </c:pt>
                <c:pt idx="32">
                  <c:v>7.9008829999999992E-3</c:v>
                </c:pt>
                <c:pt idx="33">
                  <c:v>1.0200511000000001E-2</c:v>
                </c:pt>
                <c:pt idx="34">
                  <c:v>1.2802501000000001E-2</c:v>
                </c:pt>
                <c:pt idx="35">
                  <c:v>1.4924956E-2</c:v>
                </c:pt>
                <c:pt idx="36">
                  <c:v>1.5566551E-2</c:v>
                </c:pt>
                <c:pt idx="37">
                  <c:v>1.4617478E-2</c:v>
                </c:pt>
                <c:pt idx="38">
                  <c:v>1.2473254E-2</c:v>
                </c:pt>
                <c:pt idx="39">
                  <c:v>1.0064968000000001E-2</c:v>
                </c:pt>
                <c:pt idx="40">
                  <c:v>7.9635069999999999E-3</c:v>
                </c:pt>
                <c:pt idx="41">
                  <c:v>6.0288644999999998E-3</c:v>
                </c:pt>
                <c:pt idx="42">
                  <c:v>5.6866210000000002E-3</c:v>
                </c:pt>
                <c:pt idx="43">
                  <c:v>8.2610389999999995E-3</c:v>
                </c:pt>
                <c:pt idx="44">
                  <c:v>1.3750284999999999E-2</c:v>
                </c:pt>
                <c:pt idx="45">
                  <c:v>1.9959497999999999E-2</c:v>
                </c:pt>
                <c:pt idx="46">
                  <c:v>2.4460450000000002E-2</c:v>
                </c:pt>
                <c:pt idx="47">
                  <c:v>2.5904872999999998E-2</c:v>
                </c:pt>
                <c:pt idx="48">
                  <c:v>2.5022211999999999E-2</c:v>
                </c:pt>
                <c:pt idx="49">
                  <c:v>2.2944704E-2</c:v>
                </c:pt>
                <c:pt idx="50">
                  <c:v>2.0337867999999999E-2</c:v>
                </c:pt>
                <c:pt idx="51">
                  <c:v>1.8614260000000001E-2</c:v>
                </c:pt>
                <c:pt idx="52">
                  <c:v>1.8301614000000001E-2</c:v>
                </c:pt>
                <c:pt idx="53">
                  <c:v>1.8694347E-2</c:v>
                </c:pt>
                <c:pt idx="54">
                  <c:v>1.8933236999999999E-2</c:v>
                </c:pt>
                <c:pt idx="55">
                  <c:v>1.9596025E-2</c:v>
                </c:pt>
                <c:pt idx="56">
                  <c:v>2.2390185E-2</c:v>
                </c:pt>
                <c:pt idx="57">
                  <c:v>2.7472587E-2</c:v>
                </c:pt>
                <c:pt idx="58">
                  <c:v>3.3049404999999997E-2</c:v>
                </c:pt>
                <c:pt idx="59">
                  <c:v>3.6934375999999998E-2</c:v>
                </c:pt>
                <c:pt idx="60">
                  <c:v>3.7385783999999998E-2</c:v>
                </c:pt>
                <c:pt idx="61">
                  <c:v>3.5420840000000002E-2</c:v>
                </c:pt>
                <c:pt idx="62">
                  <c:v>3.1922247000000001E-2</c:v>
                </c:pt>
                <c:pt idx="63">
                  <c:v>2.7693952000000001E-2</c:v>
                </c:pt>
                <c:pt idx="64">
                  <c:v>2.3532523E-2</c:v>
                </c:pt>
                <c:pt idx="65">
                  <c:v>2.2083665999999998E-2</c:v>
                </c:pt>
                <c:pt idx="66">
                  <c:v>2.5553906000000001E-2</c:v>
                </c:pt>
                <c:pt idx="67">
                  <c:v>3.3352083999999997E-2</c:v>
                </c:pt>
                <c:pt idx="68">
                  <c:v>4.1771505E-2</c:v>
                </c:pt>
                <c:pt idx="69">
                  <c:v>4.5904186E-2</c:v>
                </c:pt>
                <c:pt idx="70">
                  <c:v>4.3800150000000003E-2</c:v>
                </c:pt>
                <c:pt idx="71">
                  <c:v>3.7114243999999998E-2</c:v>
                </c:pt>
                <c:pt idx="72">
                  <c:v>2.9223913000000001E-2</c:v>
                </c:pt>
                <c:pt idx="73">
                  <c:v>2.2236655000000001E-2</c:v>
                </c:pt>
                <c:pt idx="74">
                  <c:v>1.6339254000000001E-2</c:v>
                </c:pt>
                <c:pt idx="75">
                  <c:v>1.0929615E-2</c:v>
                </c:pt>
                <c:pt idx="76">
                  <c:v>6.8414052999999997E-3</c:v>
                </c:pt>
                <c:pt idx="77">
                  <c:v>6.0725976000000001E-3</c:v>
                </c:pt>
                <c:pt idx="78">
                  <c:v>9.4764080000000004E-3</c:v>
                </c:pt>
                <c:pt idx="79">
                  <c:v>1.458404E-2</c:v>
                </c:pt>
                <c:pt idx="80">
                  <c:v>1.731189E-2</c:v>
                </c:pt>
                <c:pt idx="81">
                  <c:v>1.51912505E-2</c:v>
                </c:pt>
                <c:pt idx="82">
                  <c:v>8.7373550000000005E-3</c:v>
                </c:pt>
                <c:pt idx="83">
                  <c:v>9.2000000000000003E-4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2.8130170000000001E-3</c:v>
                </c:pt>
                <c:pt idx="90">
                  <c:v>7.2160973E-3</c:v>
                </c:pt>
                <c:pt idx="91">
                  <c:v>1.1649402999999999E-2</c:v>
                </c:pt>
                <c:pt idx="92">
                  <c:v>1.487427E-2</c:v>
                </c:pt>
                <c:pt idx="93">
                  <c:v>1.6848803999999998E-2</c:v>
                </c:pt>
                <c:pt idx="94">
                  <c:v>1.7741079999999999E-2</c:v>
                </c:pt>
                <c:pt idx="95">
                  <c:v>1.7624345E-2</c:v>
                </c:pt>
                <c:pt idx="96">
                  <c:v>1.8022547999999999E-2</c:v>
                </c:pt>
                <c:pt idx="97">
                  <c:v>1.8713802000000002E-2</c:v>
                </c:pt>
                <c:pt idx="98">
                  <c:v>1.9314057999999999E-2</c:v>
                </c:pt>
                <c:pt idx="99">
                  <c:v>1.9325200000000001E-2</c:v>
                </c:pt>
                <c:pt idx="100">
                  <c:v>1.8758451999999998E-2</c:v>
                </c:pt>
                <c:pt idx="101">
                  <c:v>1.8662646000000001E-2</c:v>
                </c:pt>
                <c:pt idx="102">
                  <c:v>1.8708982999999998E-2</c:v>
                </c:pt>
                <c:pt idx="103">
                  <c:v>1.9355554000000001E-2</c:v>
                </c:pt>
                <c:pt idx="104">
                  <c:v>1.9959017999999999E-2</c:v>
                </c:pt>
                <c:pt idx="105">
                  <c:v>2.0635245E-2</c:v>
                </c:pt>
                <c:pt idx="106">
                  <c:v>2.1135297000000001E-2</c:v>
                </c:pt>
                <c:pt idx="107">
                  <c:v>2.1520854999999998E-2</c:v>
                </c:pt>
                <c:pt idx="108">
                  <c:v>2.1354893E-2</c:v>
                </c:pt>
                <c:pt idx="109">
                  <c:v>2.0619553999999998E-2</c:v>
                </c:pt>
                <c:pt idx="110">
                  <c:v>1.9699303000000001E-2</c:v>
                </c:pt>
                <c:pt idx="111">
                  <c:v>2.1449914E-2</c:v>
                </c:pt>
                <c:pt idx="112">
                  <c:v>2.0275497999999999E-2</c:v>
                </c:pt>
                <c:pt idx="113">
                  <c:v>1.8699327000000002E-2</c:v>
                </c:pt>
                <c:pt idx="114">
                  <c:v>1.6424070999999998E-2</c:v>
                </c:pt>
                <c:pt idx="115">
                  <c:v>1.3387596E-2</c:v>
                </c:pt>
                <c:pt idx="116">
                  <c:v>9.9293899999999997E-3</c:v>
                </c:pt>
                <c:pt idx="117">
                  <c:v>6.0039539999999997E-3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4FB1-4CB8-BD8D-D79A240B2B1E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[2]Sheet1!$D$615:$DT$615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3.0699999999999998E-4</c:v>
                </c:pt>
                <c:pt idx="8">
                  <c:v>2.7312475999999998E-3</c:v>
                </c:pt>
                <c:pt idx="9">
                  <c:v>4.4918919999999999E-3</c:v>
                </c:pt>
                <c:pt idx="10">
                  <c:v>4.0537230000000004E-3</c:v>
                </c:pt>
                <c:pt idx="11">
                  <c:v>1.964286E-3</c:v>
                </c:pt>
                <c:pt idx="12">
                  <c:v>0</c:v>
                </c:pt>
                <c:pt idx="13">
                  <c:v>0</c:v>
                </c:pt>
                <c:pt idx="14">
                  <c:v>3.8099999999999999E-4</c:v>
                </c:pt>
                <c:pt idx="15">
                  <c:v>2.2976017E-3</c:v>
                </c:pt>
                <c:pt idx="16">
                  <c:v>3.6308149999999999E-3</c:v>
                </c:pt>
                <c:pt idx="17">
                  <c:v>2.8027772999999999E-3</c:v>
                </c:pt>
                <c:pt idx="18">
                  <c:v>5.62E-4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1.4799999999999999E-4</c:v>
                </c:pt>
                <c:pt idx="25">
                  <c:v>3.1129296000000002E-3</c:v>
                </c:pt>
                <c:pt idx="26">
                  <c:v>5.1845099999999998E-3</c:v>
                </c:pt>
                <c:pt idx="27">
                  <c:v>5.9926370000000003E-3</c:v>
                </c:pt>
                <c:pt idx="28">
                  <c:v>6.1253617E-3</c:v>
                </c:pt>
                <c:pt idx="29">
                  <c:v>5.7802319999999997E-3</c:v>
                </c:pt>
                <c:pt idx="30">
                  <c:v>5.8528953E-3</c:v>
                </c:pt>
                <c:pt idx="31">
                  <c:v>6.6139195E-3</c:v>
                </c:pt>
                <c:pt idx="32">
                  <c:v>7.9008829999999992E-3</c:v>
                </c:pt>
                <c:pt idx="33">
                  <c:v>1.0200511000000001E-2</c:v>
                </c:pt>
                <c:pt idx="34">
                  <c:v>1.2802501000000001E-2</c:v>
                </c:pt>
                <c:pt idx="35">
                  <c:v>1.4924956E-2</c:v>
                </c:pt>
                <c:pt idx="36">
                  <c:v>1.5566551E-2</c:v>
                </c:pt>
                <c:pt idx="37">
                  <c:v>1.4617478E-2</c:v>
                </c:pt>
                <c:pt idx="38">
                  <c:v>1.2473254E-2</c:v>
                </c:pt>
                <c:pt idx="39">
                  <c:v>1.0064968000000001E-2</c:v>
                </c:pt>
                <c:pt idx="40">
                  <c:v>7.9635069999999999E-3</c:v>
                </c:pt>
                <c:pt idx="41">
                  <c:v>6.0288644999999998E-3</c:v>
                </c:pt>
                <c:pt idx="42">
                  <c:v>5.6866210000000002E-3</c:v>
                </c:pt>
                <c:pt idx="43">
                  <c:v>8.2610389999999995E-3</c:v>
                </c:pt>
                <c:pt idx="44">
                  <c:v>1.3750284999999999E-2</c:v>
                </c:pt>
                <c:pt idx="45">
                  <c:v>1.9959497999999999E-2</c:v>
                </c:pt>
                <c:pt idx="46">
                  <c:v>2.4460450000000002E-2</c:v>
                </c:pt>
                <c:pt idx="47">
                  <c:v>2.5904872999999998E-2</c:v>
                </c:pt>
                <c:pt idx="48">
                  <c:v>2.5022211999999999E-2</c:v>
                </c:pt>
                <c:pt idx="49">
                  <c:v>2.2944704E-2</c:v>
                </c:pt>
                <c:pt idx="50">
                  <c:v>2.0337867999999999E-2</c:v>
                </c:pt>
                <c:pt idx="51">
                  <c:v>1.8614260000000001E-2</c:v>
                </c:pt>
                <c:pt idx="52">
                  <c:v>1.8301614000000001E-2</c:v>
                </c:pt>
                <c:pt idx="53">
                  <c:v>1.8694347E-2</c:v>
                </c:pt>
                <c:pt idx="54">
                  <c:v>1.8933236999999999E-2</c:v>
                </c:pt>
                <c:pt idx="55">
                  <c:v>1.9596025E-2</c:v>
                </c:pt>
                <c:pt idx="56">
                  <c:v>2.2390185E-2</c:v>
                </c:pt>
                <c:pt idx="57">
                  <c:v>2.7472587E-2</c:v>
                </c:pt>
                <c:pt idx="58">
                  <c:v>3.3049404999999997E-2</c:v>
                </c:pt>
                <c:pt idx="59">
                  <c:v>3.6934375999999998E-2</c:v>
                </c:pt>
                <c:pt idx="60">
                  <c:v>3.7385783999999998E-2</c:v>
                </c:pt>
                <c:pt idx="61">
                  <c:v>3.5420840000000002E-2</c:v>
                </c:pt>
                <c:pt idx="62">
                  <c:v>3.1922247000000001E-2</c:v>
                </c:pt>
                <c:pt idx="63">
                  <c:v>2.7693952000000001E-2</c:v>
                </c:pt>
                <c:pt idx="64">
                  <c:v>2.3532523E-2</c:v>
                </c:pt>
                <c:pt idx="65">
                  <c:v>2.2083665999999998E-2</c:v>
                </c:pt>
                <c:pt idx="66">
                  <c:v>2.5553906000000001E-2</c:v>
                </c:pt>
                <c:pt idx="67">
                  <c:v>3.3352083999999997E-2</c:v>
                </c:pt>
                <c:pt idx="68">
                  <c:v>4.1771505E-2</c:v>
                </c:pt>
                <c:pt idx="69">
                  <c:v>4.5904186E-2</c:v>
                </c:pt>
                <c:pt idx="70">
                  <c:v>4.3800150000000003E-2</c:v>
                </c:pt>
                <c:pt idx="71">
                  <c:v>3.7114243999999998E-2</c:v>
                </c:pt>
                <c:pt idx="72">
                  <c:v>2.9223913000000001E-2</c:v>
                </c:pt>
                <c:pt idx="73">
                  <c:v>2.2236655000000001E-2</c:v>
                </c:pt>
                <c:pt idx="74">
                  <c:v>1.6339254000000001E-2</c:v>
                </c:pt>
                <c:pt idx="75">
                  <c:v>1.0929615E-2</c:v>
                </c:pt>
                <c:pt idx="76">
                  <c:v>6.8414052999999997E-3</c:v>
                </c:pt>
                <c:pt idx="77">
                  <c:v>6.0725976000000001E-3</c:v>
                </c:pt>
                <c:pt idx="78">
                  <c:v>9.4764080000000004E-3</c:v>
                </c:pt>
                <c:pt idx="79">
                  <c:v>1.458404E-2</c:v>
                </c:pt>
                <c:pt idx="80">
                  <c:v>1.731189E-2</c:v>
                </c:pt>
                <c:pt idx="81">
                  <c:v>1.51912505E-2</c:v>
                </c:pt>
                <c:pt idx="82">
                  <c:v>8.7373550000000005E-3</c:v>
                </c:pt>
                <c:pt idx="83">
                  <c:v>9.2000000000000003E-4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2.8130170000000001E-3</c:v>
                </c:pt>
                <c:pt idx="90">
                  <c:v>7.2160973E-3</c:v>
                </c:pt>
                <c:pt idx="91">
                  <c:v>1.1649402999999999E-2</c:v>
                </c:pt>
                <c:pt idx="92">
                  <c:v>1.487427E-2</c:v>
                </c:pt>
                <c:pt idx="93">
                  <c:v>1.6848803999999998E-2</c:v>
                </c:pt>
                <c:pt idx="94">
                  <c:v>1.7741079999999999E-2</c:v>
                </c:pt>
                <c:pt idx="95">
                  <c:v>1.7624345E-2</c:v>
                </c:pt>
                <c:pt idx="96">
                  <c:v>1.8022547999999999E-2</c:v>
                </c:pt>
                <c:pt idx="97">
                  <c:v>1.8713802000000002E-2</c:v>
                </c:pt>
                <c:pt idx="98">
                  <c:v>1.9314057999999999E-2</c:v>
                </c:pt>
                <c:pt idx="99">
                  <c:v>1.9325200000000001E-2</c:v>
                </c:pt>
                <c:pt idx="100">
                  <c:v>1.8758451999999998E-2</c:v>
                </c:pt>
                <c:pt idx="101">
                  <c:v>1.8662646000000001E-2</c:v>
                </c:pt>
                <c:pt idx="102">
                  <c:v>1.8708982999999998E-2</c:v>
                </c:pt>
                <c:pt idx="103">
                  <c:v>1.9355554000000001E-2</c:v>
                </c:pt>
                <c:pt idx="104">
                  <c:v>1.9959017999999999E-2</c:v>
                </c:pt>
                <c:pt idx="105">
                  <c:v>2.0635245E-2</c:v>
                </c:pt>
                <c:pt idx="106">
                  <c:v>2.1135297000000001E-2</c:v>
                </c:pt>
                <c:pt idx="107">
                  <c:v>2.1520854999999998E-2</c:v>
                </c:pt>
                <c:pt idx="108">
                  <c:v>2.1354893E-2</c:v>
                </c:pt>
                <c:pt idx="109">
                  <c:v>2.0619553999999998E-2</c:v>
                </c:pt>
                <c:pt idx="110">
                  <c:v>1.9699303000000001E-2</c:v>
                </c:pt>
                <c:pt idx="111">
                  <c:v>2.1449914E-2</c:v>
                </c:pt>
                <c:pt idx="112">
                  <c:v>2.0275497999999999E-2</c:v>
                </c:pt>
                <c:pt idx="113">
                  <c:v>1.8699327000000002E-2</c:v>
                </c:pt>
                <c:pt idx="114">
                  <c:v>1.6424070999999998E-2</c:v>
                </c:pt>
                <c:pt idx="115">
                  <c:v>1.3387596E-2</c:v>
                </c:pt>
                <c:pt idx="116">
                  <c:v>9.9293899999999997E-3</c:v>
                </c:pt>
                <c:pt idx="117">
                  <c:v>6.0039539999999997E-3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4FB1-4CB8-BD8D-D79A240B2B1E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[2]Sheet1!$D$616:$DT$616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3.0699999999999998E-4</c:v>
                </c:pt>
                <c:pt idx="8">
                  <c:v>2.7312475999999998E-3</c:v>
                </c:pt>
                <c:pt idx="9">
                  <c:v>4.4918919999999999E-3</c:v>
                </c:pt>
                <c:pt idx="10">
                  <c:v>4.0537230000000004E-3</c:v>
                </c:pt>
                <c:pt idx="11">
                  <c:v>1.964286E-3</c:v>
                </c:pt>
                <c:pt idx="12">
                  <c:v>0</c:v>
                </c:pt>
                <c:pt idx="13">
                  <c:v>0</c:v>
                </c:pt>
                <c:pt idx="14">
                  <c:v>3.8099999999999999E-4</c:v>
                </c:pt>
                <c:pt idx="15">
                  <c:v>2.2976017E-3</c:v>
                </c:pt>
                <c:pt idx="16">
                  <c:v>3.6308149999999999E-3</c:v>
                </c:pt>
                <c:pt idx="17">
                  <c:v>2.8027772999999999E-3</c:v>
                </c:pt>
                <c:pt idx="18">
                  <c:v>5.62E-4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1.4799999999999999E-4</c:v>
                </c:pt>
                <c:pt idx="25">
                  <c:v>3.1129296000000002E-3</c:v>
                </c:pt>
                <c:pt idx="26">
                  <c:v>5.1845099999999998E-3</c:v>
                </c:pt>
                <c:pt idx="27">
                  <c:v>5.9926370000000003E-3</c:v>
                </c:pt>
                <c:pt idx="28">
                  <c:v>6.1253617E-3</c:v>
                </c:pt>
                <c:pt idx="29">
                  <c:v>5.7802319999999997E-3</c:v>
                </c:pt>
                <c:pt idx="30">
                  <c:v>5.8528953E-3</c:v>
                </c:pt>
                <c:pt idx="31">
                  <c:v>6.6139195E-3</c:v>
                </c:pt>
                <c:pt idx="32">
                  <c:v>7.9008829999999992E-3</c:v>
                </c:pt>
                <c:pt idx="33">
                  <c:v>1.0200511000000001E-2</c:v>
                </c:pt>
                <c:pt idx="34">
                  <c:v>1.2802501000000001E-2</c:v>
                </c:pt>
                <c:pt idx="35">
                  <c:v>1.4924956E-2</c:v>
                </c:pt>
                <c:pt idx="36">
                  <c:v>1.5566551E-2</c:v>
                </c:pt>
                <c:pt idx="37">
                  <c:v>1.4617478E-2</c:v>
                </c:pt>
                <c:pt idx="38">
                  <c:v>1.2473254E-2</c:v>
                </c:pt>
                <c:pt idx="39">
                  <c:v>1.0064968000000001E-2</c:v>
                </c:pt>
                <c:pt idx="40">
                  <c:v>7.9635069999999999E-3</c:v>
                </c:pt>
                <c:pt idx="41">
                  <c:v>6.0288644999999998E-3</c:v>
                </c:pt>
                <c:pt idx="42">
                  <c:v>5.6866210000000002E-3</c:v>
                </c:pt>
                <c:pt idx="43">
                  <c:v>8.2610389999999995E-3</c:v>
                </c:pt>
                <c:pt idx="44">
                  <c:v>1.3750284999999999E-2</c:v>
                </c:pt>
                <c:pt idx="45">
                  <c:v>1.9959497999999999E-2</c:v>
                </c:pt>
                <c:pt idx="46">
                  <c:v>2.4460450000000002E-2</c:v>
                </c:pt>
                <c:pt idx="47">
                  <c:v>2.5904872999999998E-2</c:v>
                </c:pt>
                <c:pt idx="48">
                  <c:v>2.5022211999999999E-2</c:v>
                </c:pt>
                <c:pt idx="49">
                  <c:v>2.2944704E-2</c:v>
                </c:pt>
                <c:pt idx="50">
                  <c:v>2.0337867999999999E-2</c:v>
                </c:pt>
                <c:pt idx="51">
                  <c:v>1.8614260000000001E-2</c:v>
                </c:pt>
                <c:pt idx="52">
                  <c:v>1.8301614000000001E-2</c:v>
                </c:pt>
                <c:pt idx="53">
                  <c:v>1.8694347E-2</c:v>
                </c:pt>
                <c:pt idx="54">
                  <c:v>1.8933236999999999E-2</c:v>
                </c:pt>
                <c:pt idx="55">
                  <c:v>1.9596025E-2</c:v>
                </c:pt>
                <c:pt idx="56">
                  <c:v>2.2390185E-2</c:v>
                </c:pt>
                <c:pt idx="57">
                  <c:v>2.7472587E-2</c:v>
                </c:pt>
                <c:pt idx="58">
                  <c:v>3.3049404999999997E-2</c:v>
                </c:pt>
                <c:pt idx="59">
                  <c:v>3.6934375999999998E-2</c:v>
                </c:pt>
                <c:pt idx="60">
                  <c:v>3.7385783999999998E-2</c:v>
                </c:pt>
                <c:pt idx="61">
                  <c:v>3.5420840000000002E-2</c:v>
                </c:pt>
                <c:pt idx="62">
                  <c:v>3.1922247000000001E-2</c:v>
                </c:pt>
                <c:pt idx="63">
                  <c:v>2.7693952000000001E-2</c:v>
                </c:pt>
                <c:pt idx="64">
                  <c:v>2.3532523E-2</c:v>
                </c:pt>
                <c:pt idx="65">
                  <c:v>2.2083665999999998E-2</c:v>
                </c:pt>
                <c:pt idx="66">
                  <c:v>2.5553906000000001E-2</c:v>
                </c:pt>
                <c:pt idx="67">
                  <c:v>3.3352083999999997E-2</c:v>
                </c:pt>
                <c:pt idx="68">
                  <c:v>4.1771505E-2</c:v>
                </c:pt>
                <c:pt idx="69">
                  <c:v>4.5904186E-2</c:v>
                </c:pt>
                <c:pt idx="70">
                  <c:v>4.3800150000000003E-2</c:v>
                </c:pt>
                <c:pt idx="71">
                  <c:v>3.7114243999999998E-2</c:v>
                </c:pt>
                <c:pt idx="72">
                  <c:v>2.9223913000000001E-2</c:v>
                </c:pt>
                <c:pt idx="73">
                  <c:v>2.2236655000000001E-2</c:v>
                </c:pt>
                <c:pt idx="74">
                  <c:v>1.6339254000000001E-2</c:v>
                </c:pt>
                <c:pt idx="75">
                  <c:v>1.0929615E-2</c:v>
                </c:pt>
                <c:pt idx="76">
                  <c:v>6.8414052999999997E-3</c:v>
                </c:pt>
                <c:pt idx="77">
                  <c:v>6.0725976000000001E-3</c:v>
                </c:pt>
                <c:pt idx="78">
                  <c:v>9.4764080000000004E-3</c:v>
                </c:pt>
                <c:pt idx="79">
                  <c:v>1.458404E-2</c:v>
                </c:pt>
                <c:pt idx="80">
                  <c:v>1.731189E-2</c:v>
                </c:pt>
                <c:pt idx="81">
                  <c:v>1.51912505E-2</c:v>
                </c:pt>
                <c:pt idx="82">
                  <c:v>8.7373550000000005E-3</c:v>
                </c:pt>
                <c:pt idx="83">
                  <c:v>9.2000000000000003E-4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2.8130170000000001E-3</c:v>
                </c:pt>
                <c:pt idx="90">
                  <c:v>7.2160973E-3</c:v>
                </c:pt>
                <c:pt idx="91">
                  <c:v>1.1649402999999999E-2</c:v>
                </c:pt>
                <c:pt idx="92">
                  <c:v>1.487427E-2</c:v>
                </c:pt>
                <c:pt idx="93">
                  <c:v>1.6848803999999998E-2</c:v>
                </c:pt>
                <c:pt idx="94">
                  <c:v>1.7741079999999999E-2</c:v>
                </c:pt>
                <c:pt idx="95">
                  <c:v>1.7624345E-2</c:v>
                </c:pt>
                <c:pt idx="96">
                  <c:v>1.8022547999999999E-2</c:v>
                </c:pt>
                <c:pt idx="97">
                  <c:v>1.8713802000000002E-2</c:v>
                </c:pt>
                <c:pt idx="98">
                  <c:v>1.9314057999999999E-2</c:v>
                </c:pt>
                <c:pt idx="99">
                  <c:v>1.9325200000000001E-2</c:v>
                </c:pt>
                <c:pt idx="100">
                  <c:v>1.8758451999999998E-2</c:v>
                </c:pt>
                <c:pt idx="101">
                  <c:v>1.8662646000000001E-2</c:v>
                </c:pt>
                <c:pt idx="102">
                  <c:v>1.8708982999999998E-2</c:v>
                </c:pt>
                <c:pt idx="103">
                  <c:v>1.9355554000000001E-2</c:v>
                </c:pt>
                <c:pt idx="104">
                  <c:v>1.9959017999999999E-2</c:v>
                </c:pt>
                <c:pt idx="105">
                  <c:v>2.0635245E-2</c:v>
                </c:pt>
                <c:pt idx="106">
                  <c:v>2.1135297000000001E-2</c:v>
                </c:pt>
                <c:pt idx="107">
                  <c:v>2.1520854999999998E-2</c:v>
                </c:pt>
                <c:pt idx="108">
                  <c:v>2.1354893E-2</c:v>
                </c:pt>
                <c:pt idx="109">
                  <c:v>2.0619553999999998E-2</c:v>
                </c:pt>
                <c:pt idx="110">
                  <c:v>1.9699303000000001E-2</c:v>
                </c:pt>
                <c:pt idx="111">
                  <c:v>2.1449914E-2</c:v>
                </c:pt>
                <c:pt idx="112">
                  <c:v>2.0275497999999999E-2</c:v>
                </c:pt>
                <c:pt idx="113">
                  <c:v>1.8699327000000002E-2</c:v>
                </c:pt>
                <c:pt idx="114">
                  <c:v>1.6424070999999998E-2</c:v>
                </c:pt>
                <c:pt idx="115">
                  <c:v>1.3387596E-2</c:v>
                </c:pt>
                <c:pt idx="116">
                  <c:v>9.9293899999999997E-3</c:v>
                </c:pt>
                <c:pt idx="117">
                  <c:v>6.0039539999999997E-3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4FB1-4CB8-BD8D-D79A240B2B1E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[2]Sheet1!$D$617:$DT$617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2.0000000000000001E-4</c:v>
                </c:pt>
                <c:pt idx="8">
                  <c:v>2.6703620999999999E-3</c:v>
                </c:pt>
                <c:pt idx="9">
                  <c:v>4.4795579999999998E-3</c:v>
                </c:pt>
                <c:pt idx="10">
                  <c:v>4.0763889999999997E-3</c:v>
                </c:pt>
                <c:pt idx="11">
                  <c:v>2.0188887000000002E-3</c:v>
                </c:pt>
                <c:pt idx="12">
                  <c:v>0</c:v>
                </c:pt>
                <c:pt idx="13">
                  <c:v>0</c:v>
                </c:pt>
                <c:pt idx="14">
                  <c:v>5.7899999999999998E-4</c:v>
                </c:pt>
                <c:pt idx="15">
                  <c:v>2.5007128999999999E-3</c:v>
                </c:pt>
                <c:pt idx="16">
                  <c:v>3.7753999999999999E-3</c:v>
                </c:pt>
                <c:pt idx="17">
                  <c:v>2.8399797000000001E-3</c:v>
                </c:pt>
                <c:pt idx="18">
                  <c:v>5.0900000000000001E-4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6.86E-5</c:v>
                </c:pt>
                <c:pt idx="25">
                  <c:v>3.0478057E-3</c:v>
                </c:pt>
                <c:pt idx="26">
                  <c:v>5.1655737000000004E-3</c:v>
                </c:pt>
                <c:pt idx="27">
                  <c:v>6.0072746000000002E-3</c:v>
                </c:pt>
                <c:pt idx="28">
                  <c:v>6.176048E-3</c:v>
                </c:pt>
                <c:pt idx="29">
                  <c:v>5.8769269999999997E-3</c:v>
                </c:pt>
                <c:pt idx="30">
                  <c:v>6.0153400000000001E-3</c:v>
                </c:pt>
                <c:pt idx="31">
                  <c:v>6.8470635000000002E-3</c:v>
                </c:pt>
                <c:pt idx="32">
                  <c:v>8.1687340000000004E-3</c:v>
                </c:pt>
                <c:pt idx="33">
                  <c:v>1.0479894E-2</c:v>
                </c:pt>
                <c:pt idx="34">
                  <c:v>1.307933E-2</c:v>
                </c:pt>
                <c:pt idx="35">
                  <c:v>1.5208892E-2</c:v>
                </c:pt>
                <c:pt idx="36">
                  <c:v>1.5837793999999999E-2</c:v>
                </c:pt>
                <c:pt idx="37">
                  <c:v>1.4821944E-2</c:v>
                </c:pt>
                <c:pt idx="38">
                  <c:v>1.2580931E-2</c:v>
                </c:pt>
                <c:pt idx="39">
                  <c:v>1.0107658E-2</c:v>
                </c:pt>
                <c:pt idx="40">
                  <c:v>8.0178809999999993E-3</c:v>
                </c:pt>
                <c:pt idx="41">
                  <c:v>6.1072749999999997E-3</c:v>
                </c:pt>
                <c:pt idx="42">
                  <c:v>5.7665957E-3</c:v>
                </c:pt>
                <c:pt idx="43">
                  <c:v>8.3198230000000005E-3</c:v>
                </c:pt>
                <c:pt idx="44">
                  <c:v>1.3795592000000001E-2</c:v>
                </c:pt>
                <c:pt idx="45">
                  <c:v>2.0030032999999999E-2</c:v>
                </c:pt>
                <c:pt idx="46">
                  <c:v>2.4586232E-2</c:v>
                </c:pt>
                <c:pt idx="47">
                  <c:v>2.6081184E-2</c:v>
                </c:pt>
                <c:pt idx="48">
                  <c:v>2.5230751999999999E-2</c:v>
                </c:pt>
                <c:pt idx="49">
                  <c:v>2.3153553E-2</c:v>
                </c:pt>
                <c:pt idx="50">
                  <c:v>2.0528202999999998E-2</c:v>
                </c:pt>
                <c:pt idx="51">
                  <c:v>1.8800002E-2</c:v>
                </c:pt>
                <c:pt idx="52">
                  <c:v>1.8506857000000002E-2</c:v>
                </c:pt>
                <c:pt idx="53">
                  <c:v>1.8917179999999999E-2</c:v>
                </c:pt>
                <c:pt idx="54">
                  <c:v>1.9125467E-2</c:v>
                </c:pt>
                <c:pt idx="55">
                  <c:v>1.9688420000000002E-2</c:v>
                </c:pt>
                <c:pt idx="56">
                  <c:v>2.2372901000000001E-2</c:v>
                </c:pt>
                <c:pt idx="57">
                  <c:v>2.7414424E-2</c:v>
                </c:pt>
                <c:pt idx="58">
                  <c:v>3.3042429999999998E-2</c:v>
                </c:pt>
                <c:pt idx="59">
                  <c:v>3.7011469999999998E-2</c:v>
                </c:pt>
                <c:pt idx="60">
                  <c:v>3.7495309999999997E-2</c:v>
                </c:pt>
                <c:pt idx="61">
                  <c:v>3.5516581999999998E-2</c:v>
                </c:pt>
                <c:pt idx="62">
                  <c:v>3.2005989999999998E-2</c:v>
                </c:pt>
                <c:pt idx="63">
                  <c:v>2.7793742999999999E-2</c:v>
                </c:pt>
                <c:pt idx="64">
                  <c:v>2.3648209999999999E-2</c:v>
                </c:pt>
                <c:pt idx="65">
                  <c:v>2.2153847000000001E-2</c:v>
                </c:pt>
                <c:pt idx="66">
                  <c:v>2.5532329999999999E-2</c:v>
                </c:pt>
                <c:pt idx="67">
                  <c:v>3.3274789999999999E-2</c:v>
                </c:pt>
                <c:pt idx="68">
                  <c:v>4.1752398000000003E-2</c:v>
                </c:pt>
                <c:pt idx="69">
                  <c:v>4.6033030000000003E-2</c:v>
                </c:pt>
                <c:pt idx="70">
                  <c:v>4.4083721999999999E-2</c:v>
                </c:pt>
                <c:pt idx="71">
                  <c:v>3.7484106000000003E-2</c:v>
                </c:pt>
                <c:pt idx="72">
                  <c:v>2.9607542000000001E-2</c:v>
                </c:pt>
                <c:pt idx="73">
                  <c:v>2.2594046E-2</c:v>
                </c:pt>
                <c:pt idx="74">
                  <c:v>1.6667622999999999E-2</c:v>
                </c:pt>
                <c:pt idx="75">
                  <c:v>1.11932345E-2</c:v>
                </c:pt>
                <c:pt idx="76">
                  <c:v>6.9519226000000003E-3</c:v>
                </c:pt>
                <c:pt idx="77">
                  <c:v>5.9549403000000002E-3</c:v>
                </c:pt>
                <c:pt idx="78">
                  <c:v>9.1734880000000005E-3</c:v>
                </c:pt>
                <c:pt idx="79">
                  <c:v>1.4289766000000001E-2</c:v>
                </c:pt>
                <c:pt idx="80">
                  <c:v>1.7249850000000001E-2</c:v>
                </c:pt>
                <c:pt idx="81">
                  <c:v>1.54490415E-2</c:v>
                </c:pt>
                <c:pt idx="82">
                  <c:v>9.2091905000000005E-3</c:v>
                </c:pt>
                <c:pt idx="83">
                  <c:v>1.3915949E-3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2.5232003999999999E-3</c:v>
                </c:pt>
                <c:pt idx="90">
                  <c:v>7.031163E-3</c:v>
                </c:pt>
                <c:pt idx="91">
                  <c:v>1.1557692E-2</c:v>
                </c:pt>
                <c:pt idx="92">
                  <c:v>1.4861041E-2</c:v>
                </c:pt>
                <c:pt idx="93">
                  <c:v>1.690672E-2</c:v>
                </c:pt>
                <c:pt idx="94">
                  <c:v>1.7863670000000002E-2</c:v>
                </c:pt>
                <c:pt idx="95">
                  <c:v>1.7792837999999998E-2</c:v>
                </c:pt>
                <c:pt idx="96">
                  <c:v>1.8219519999999999E-2</c:v>
                </c:pt>
                <c:pt idx="97">
                  <c:v>1.8927264999999999E-2</c:v>
                </c:pt>
                <c:pt idx="98">
                  <c:v>1.9523176999999999E-2</c:v>
                </c:pt>
                <c:pt idx="99">
                  <c:v>1.9512640000000001E-2</c:v>
                </c:pt>
                <c:pt idx="100">
                  <c:v>1.8914973000000002E-2</c:v>
                </c:pt>
                <c:pt idx="101">
                  <c:v>1.8800745000000001E-2</c:v>
                </c:pt>
                <c:pt idx="102">
                  <c:v>1.8808413E-2</c:v>
                </c:pt>
                <c:pt idx="103">
                  <c:v>1.94235E-2</c:v>
                </c:pt>
                <c:pt idx="104">
                  <c:v>1.9997902000000001E-2</c:v>
                </c:pt>
                <c:pt idx="105">
                  <c:v>2.0647155E-2</c:v>
                </c:pt>
                <c:pt idx="106">
                  <c:v>2.1121497999999999E-2</c:v>
                </c:pt>
                <c:pt idx="107">
                  <c:v>2.1479787E-2</c:v>
                </c:pt>
                <c:pt idx="108">
                  <c:v>2.1287857E-2</c:v>
                </c:pt>
                <c:pt idx="109">
                  <c:v>2.0523758999999999E-2</c:v>
                </c:pt>
                <c:pt idx="110">
                  <c:v>1.9565494999999999E-2</c:v>
                </c:pt>
                <c:pt idx="111">
                  <c:v>2.1280354000000001E-2</c:v>
                </c:pt>
                <c:pt idx="112">
                  <c:v>2.0065489999999998E-2</c:v>
                </c:pt>
                <c:pt idx="113">
                  <c:v>1.8447923000000001E-2</c:v>
                </c:pt>
                <c:pt idx="114">
                  <c:v>1.6132694E-2</c:v>
                </c:pt>
                <c:pt idx="115">
                  <c:v>1.3058106E-2</c:v>
                </c:pt>
                <c:pt idx="116">
                  <c:v>9.5700790000000004E-3</c:v>
                </c:pt>
                <c:pt idx="117">
                  <c:v>5.6203944E-3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4FB1-4CB8-BD8D-D79A240B2B1E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[2]Sheet1!$D$618:$DT$618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2.0000000000000001E-4</c:v>
                </c:pt>
                <c:pt idx="8">
                  <c:v>2.6703620999999999E-3</c:v>
                </c:pt>
                <c:pt idx="9">
                  <c:v>4.4795579999999998E-3</c:v>
                </c:pt>
                <c:pt idx="10">
                  <c:v>4.0763889999999997E-3</c:v>
                </c:pt>
                <c:pt idx="11">
                  <c:v>2.0188887000000002E-3</c:v>
                </c:pt>
                <c:pt idx="12">
                  <c:v>0</c:v>
                </c:pt>
                <c:pt idx="13">
                  <c:v>0</c:v>
                </c:pt>
                <c:pt idx="14">
                  <c:v>5.7899999999999998E-4</c:v>
                </c:pt>
                <c:pt idx="15">
                  <c:v>2.5007128999999999E-3</c:v>
                </c:pt>
                <c:pt idx="16">
                  <c:v>3.7753999999999999E-3</c:v>
                </c:pt>
                <c:pt idx="17">
                  <c:v>2.8399797000000001E-3</c:v>
                </c:pt>
                <c:pt idx="18">
                  <c:v>5.0900000000000001E-4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6.86E-5</c:v>
                </c:pt>
                <c:pt idx="25">
                  <c:v>3.0478057E-3</c:v>
                </c:pt>
                <c:pt idx="26">
                  <c:v>5.1655737000000004E-3</c:v>
                </c:pt>
                <c:pt idx="27">
                  <c:v>6.0072746000000002E-3</c:v>
                </c:pt>
                <c:pt idx="28">
                  <c:v>6.176048E-3</c:v>
                </c:pt>
                <c:pt idx="29">
                  <c:v>5.8769269999999997E-3</c:v>
                </c:pt>
                <c:pt idx="30">
                  <c:v>6.0153400000000001E-3</c:v>
                </c:pt>
                <c:pt idx="31">
                  <c:v>6.8470635000000002E-3</c:v>
                </c:pt>
                <c:pt idx="32">
                  <c:v>8.1687340000000004E-3</c:v>
                </c:pt>
                <c:pt idx="33">
                  <c:v>1.0479894E-2</c:v>
                </c:pt>
                <c:pt idx="34">
                  <c:v>1.307933E-2</c:v>
                </c:pt>
                <c:pt idx="35">
                  <c:v>1.5208892E-2</c:v>
                </c:pt>
                <c:pt idx="36">
                  <c:v>1.5837793999999999E-2</c:v>
                </c:pt>
                <c:pt idx="37">
                  <c:v>1.4821944E-2</c:v>
                </c:pt>
                <c:pt idx="38">
                  <c:v>1.2580931E-2</c:v>
                </c:pt>
                <c:pt idx="39">
                  <c:v>1.0107658E-2</c:v>
                </c:pt>
                <c:pt idx="40">
                  <c:v>8.0178809999999993E-3</c:v>
                </c:pt>
                <c:pt idx="41">
                  <c:v>6.1072749999999997E-3</c:v>
                </c:pt>
                <c:pt idx="42">
                  <c:v>5.7665957E-3</c:v>
                </c:pt>
                <c:pt idx="43">
                  <c:v>8.3198230000000005E-3</c:v>
                </c:pt>
                <c:pt idx="44">
                  <c:v>1.3795592000000001E-2</c:v>
                </c:pt>
                <c:pt idx="45">
                  <c:v>2.0030032999999999E-2</c:v>
                </c:pt>
                <c:pt idx="46">
                  <c:v>2.4586232E-2</c:v>
                </c:pt>
                <c:pt idx="47">
                  <c:v>2.6081184E-2</c:v>
                </c:pt>
                <c:pt idx="48">
                  <c:v>2.5230751999999999E-2</c:v>
                </c:pt>
                <c:pt idx="49">
                  <c:v>2.3153553E-2</c:v>
                </c:pt>
                <c:pt idx="50">
                  <c:v>2.0528202999999998E-2</c:v>
                </c:pt>
                <c:pt idx="51">
                  <c:v>1.8800002E-2</c:v>
                </c:pt>
                <c:pt idx="52">
                  <c:v>1.8506857000000002E-2</c:v>
                </c:pt>
                <c:pt idx="53">
                  <c:v>1.8917179999999999E-2</c:v>
                </c:pt>
                <c:pt idx="54">
                  <c:v>1.9125467E-2</c:v>
                </c:pt>
                <c:pt idx="55">
                  <c:v>1.9688420000000002E-2</c:v>
                </c:pt>
                <c:pt idx="56">
                  <c:v>2.2372901000000001E-2</c:v>
                </c:pt>
                <c:pt idx="57">
                  <c:v>2.7414424E-2</c:v>
                </c:pt>
                <c:pt idx="58">
                  <c:v>3.3042429999999998E-2</c:v>
                </c:pt>
                <c:pt idx="59">
                  <c:v>3.7011469999999998E-2</c:v>
                </c:pt>
                <c:pt idx="60">
                  <c:v>3.7495309999999997E-2</c:v>
                </c:pt>
                <c:pt idx="61">
                  <c:v>3.5516581999999998E-2</c:v>
                </c:pt>
                <c:pt idx="62">
                  <c:v>3.2005989999999998E-2</c:v>
                </c:pt>
                <c:pt idx="63">
                  <c:v>2.7793742999999999E-2</c:v>
                </c:pt>
                <c:pt idx="64">
                  <c:v>2.3648209999999999E-2</c:v>
                </c:pt>
                <c:pt idx="65">
                  <c:v>2.2153847000000001E-2</c:v>
                </c:pt>
                <c:pt idx="66">
                  <c:v>2.5532329999999999E-2</c:v>
                </c:pt>
                <c:pt idx="67">
                  <c:v>3.3274789999999999E-2</c:v>
                </c:pt>
                <c:pt idx="68">
                  <c:v>4.1752398000000003E-2</c:v>
                </c:pt>
                <c:pt idx="69">
                  <c:v>4.6033030000000003E-2</c:v>
                </c:pt>
                <c:pt idx="70">
                  <c:v>4.4083721999999999E-2</c:v>
                </c:pt>
                <c:pt idx="71">
                  <c:v>3.7484106000000003E-2</c:v>
                </c:pt>
                <c:pt idx="72">
                  <c:v>2.9607542000000001E-2</c:v>
                </c:pt>
                <c:pt idx="73">
                  <c:v>2.2594046E-2</c:v>
                </c:pt>
                <c:pt idx="74">
                  <c:v>1.6667622999999999E-2</c:v>
                </c:pt>
                <c:pt idx="75">
                  <c:v>1.11932345E-2</c:v>
                </c:pt>
                <c:pt idx="76">
                  <c:v>6.9519226000000003E-3</c:v>
                </c:pt>
                <c:pt idx="77">
                  <c:v>5.9549403000000002E-3</c:v>
                </c:pt>
                <c:pt idx="78">
                  <c:v>9.1734880000000005E-3</c:v>
                </c:pt>
                <c:pt idx="79">
                  <c:v>1.4289766000000001E-2</c:v>
                </c:pt>
                <c:pt idx="80">
                  <c:v>1.7249850000000001E-2</c:v>
                </c:pt>
                <c:pt idx="81">
                  <c:v>1.54490415E-2</c:v>
                </c:pt>
                <c:pt idx="82">
                  <c:v>9.2091905000000005E-3</c:v>
                </c:pt>
                <c:pt idx="83">
                  <c:v>1.3915949E-3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2.5232003999999999E-3</c:v>
                </c:pt>
                <c:pt idx="90">
                  <c:v>7.031163E-3</c:v>
                </c:pt>
                <c:pt idx="91">
                  <c:v>1.1557692E-2</c:v>
                </c:pt>
                <c:pt idx="92">
                  <c:v>1.4861041E-2</c:v>
                </c:pt>
                <c:pt idx="93">
                  <c:v>1.690672E-2</c:v>
                </c:pt>
                <c:pt idx="94">
                  <c:v>1.7863670000000002E-2</c:v>
                </c:pt>
                <c:pt idx="95">
                  <c:v>1.7792837999999998E-2</c:v>
                </c:pt>
                <c:pt idx="96">
                  <c:v>1.8219519999999999E-2</c:v>
                </c:pt>
                <c:pt idx="97">
                  <c:v>1.8927264999999999E-2</c:v>
                </c:pt>
                <c:pt idx="98">
                  <c:v>1.9523176999999999E-2</c:v>
                </c:pt>
                <c:pt idx="99">
                  <c:v>1.9512640000000001E-2</c:v>
                </c:pt>
                <c:pt idx="100">
                  <c:v>1.8914973000000002E-2</c:v>
                </c:pt>
                <c:pt idx="101">
                  <c:v>1.8800745000000001E-2</c:v>
                </c:pt>
                <c:pt idx="102">
                  <c:v>1.8808413E-2</c:v>
                </c:pt>
                <c:pt idx="103">
                  <c:v>1.94235E-2</c:v>
                </c:pt>
                <c:pt idx="104">
                  <c:v>1.9997902000000001E-2</c:v>
                </c:pt>
                <c:pt idx="105">
                  <c:v>2.0647155E-2</c:v>
                </c:pt>
                <c:pt idx="106">
                  <c:v>2.1121497999999999E-2</c:v>
                </c:pt>
                <c:pt idx="107">
                  <c:v>2.1479787E-2</c:v>
                </c:pt>
                <c:pt idx="108">
                  <c:v>2.1287857E-2</c:v>
                </c:pt>
                <c:pt idx="109">
                  <c:v>2.0523758999999999E-2</c:v>
                </c:pt>
                <c:pt idx="110">
                  <c:v>1.9565494999999999E-2</c:v>
                </c:pt>
                <c:pt idx="111">
                  <c:v>2.1280354000000001E-2</c:v>
                </c:pt>
                <c:pt idx="112">
                  <c:v>2.0065489999999998E-2</c:v>
                </c:pt>
                <c:pt idx="113">
                  <c:v>1.8447923000000001E-2</c:v>
                </c:pt>
                <c:pt idx="114">
                  <c:v>1.6132694E-2</c:v>
                </c:pt>
                <c:pt idx="115">
                  <c:v>1.3058106E-2</c:v>
                </c:pt>
                <c:pt idx="116">
                  <c:v>9.5700790000000004E-3</c:v>
                </c:pt>
                <c:pt idx="117">
                  <c:v>5.6203944E-3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4FB1-4CB8-BD8D-D79A240B2B1E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[2]Sheet1!$D$619:$DT$619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2.0000000000000001E-4</c:v>
                </c:pt>
                <c:pt idx="8">
                  <c:v>2.6703620999999999E-3</c:v>
                </c:pt>
                <c:pt idx="9">
                  <c:v>4.4795579999999998E-3</c:v>
                </c:pt>
                <c:pt idx="10">
                  <c:v>4.0763889999999997E-3</c:v>
                </c:pt>
                <c:pt idx="11">
                  <c:v>2.0188887000000002E-3</c:v>
                </c:pt>
                <c:pt idx="12">
                  <c:v>0</c:v>
                </c:pt>
                <c:pt idx="13">
                  <c:v>0</c:v>
                </c:pt>
                <c:pt idx="14">
                  <c:v>5.7899999999999998E-4</c:v>
                </c:pt>
                <c:pt idx="15">
                  <c:v>2.5007128999999999E-3</c:v>
                </c:pt>
                <c:pt idx="16">
                  <c:v>3.7753999999999999E-3</c:v>
                </c:pt>
                <c:pt idx="17">
                  <c:v>2.8399797000000001E-3</c:v>
                </c:pt>
                <c:pt idx="18">
                  <c:v>5.0900000000000001E-4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6.86E-5</c:v>
                </c:pt>
                <c:pt idx="25">
                  <c:v>3.0478057E-3</c:v>
                </c:pt>
                <c:pt idx="26">
                  <c:v>5.1655737000000004E-3</c:v>
                </c:pt>
                <c:pt idx="27">
                  <c:v>6.0072746000000002E-3</c:v>
                </c:pt>
                <c:pt idx="28">
                  <c:v>6.176048E-3</c:v>
                </c:pt>
                <c:pt idx="29">
                  <c:v>5.8769269999999997E-3</c:v>
                </c:pt>
                <c:pt idx="30">
                  <c:v>6.0153400000000001E-3</c:v>
                </c:pt>
                <c:pt idx="31">
                  <c:v>6.8470635000000002E-3</c:v>
                </c:pt>
                <c:pt idx="32">
                  <c:v>8.1687340000000004E-3</c:v>
                </c:pt>
                <c:pt idx="33">
                  <c:v>1.0479894E-2</c:v>
                </c:pt>
                <c:pt idx="34">
                  <c:v>1.307933E-2</c:v>
                </c:pt>
                <c:pt idx="35">
                  <c:v>1.5208892E-2</c:v>
                </c:pt>
                <c:pt idx="36">
                  <c:v>1.5837793999999999E-2</c:v>
                </c:pt>
                <c:pt idx="37">
                  <c:v>1.4821944E-2</c:v>
                </c:pt>
                <c:pt idx="38">
                  <c:v>1.2580931E-2</c:v>
                </c:pt>
                <c:pt idx="39">
                  <c:v>1.0107658E-2</c:v>
                </c:pt>
                <c:pt idx="40">
                  <c:v>8.0178809999999993E-3</c:v>
                </c:pt>
                <c:pt idx="41">
                  <c:v>6.1072749999999997E-3</c:v>
                </c:pt>
                <c:pt idx="42">
                  <c:v>5.7665957E-3</c:v>
                </c:pt>
                <c:pt idx="43">
                  <c:v>8.3198230000000005E-3</c:v>
                </c:pt>
                <c:pt idx="44">
                  <c:v>1.3795592000000001E-2</c:v>
                </c:pt>
                <c:pt idx="45">
                  <c:v>2.0030032999999999E-2</c:v>
                </c:pt>
                <c:pt idx="46">
                  <c:v>2.4586232E-2</c:v>
                </c:pt>
                <c:pt idx="47">
                  <c:v>2.6081184E-2</c:v>
                </c:pt>
                <c:pt idx="48">
                  <c:v>2.5230751999999999E-2</c:v>
                </c:pt>
                <c:pt idx="49">
                  <c:v>2.3153553E-2</c:v>
                </c:pt>
                <c:pt idx="50">
                  <c:v>2.0528202999999998E-2</c:v>
                </c:pt>
                <c:pt idx="51">
                  <c:v>1.8800002E-2</c:v>
                </c:pt>
                <c:pt idx="52">
                  <c:v>1.8506857000000002E-2</c:v>
                </c:pt>
                <c:pt idx="53">
                  <c:v>1.8917179999999999E-2</c:v>
                </c:pt>
                <c:pt idx="54">
                  <c:v>1.9125467E-2</c:v>
                </c:pt>
                <c:pt idx="55">
                  <c:v>1.9688420000000002E-2</c:v>
                </c:pt>
                <c:pt idx="56">
                  <c:v>2.2372901000000001E-2</c:v>
                </c:pt>
                <c:pt idx="57">
                  <c:v>2.7414424E-2</c:v>
                </c:pt>
                <c:pt idx="58">
                  <c:v>3.3042429999999998E-2</c:v>
                </c:pt>
                <c:pt idx="59">
                  <c:v>3.7011469999999998E-2</c:v>
                </c:pt>
                <c:pt idx="60">
                  <c:v>3.7495309999999997E-2</c:v>
                </c:pt>
                <c:pt idx="61">
                  <c:v>3.5516581999999998E-2</c:v>
                </c:pt>
                <c:pt idx="62">
                  <c:v>3.2005989999999998E-2</c:v>
                </c:pt>
                <c:pt idx="63">
                  <c:v>2.7793742999999999E-2</c:v>
                </c:pt>
                <c:pt idx="64">
                  <c:v>2.3648209999999999E-2</c:v>
                </c:pt>
                <c:pt idx="65">
                  <c:v>2.2153847000000001E-2</c:v>
                </c:pt>
                <c:pt idx="66">
                  <c:v>2.5532329999999999E-2</c:v>
                </c:pt>
                <c:pt idx="67">
                  <c:v>3.3274789999999999E-2</c:v>
                </c:pt>
                <c:pt idx="68">
                  <c:v>4.1752398000000003E-2</c:v>
                </c:pt>
                <c:pt idx="69">
                  <c:v>4.6033030000000003E-2</c:v>
                </c:pt>
                <c:pt idx="70">
                  <c:v>4.4083721999999999E-2</c:v>
                </c:pt>
                <c:pt idx="71">
                  <c:v>3.7484106000000003E-2</c:v>
                </c:pt>
                <c:pt idx="72">
                  <c:v>2.9607542000000001E-2</c:v>
                </c:pt>
                <c:pt idx="73">
                  <c:v>2.2594046E-2</c:v>
                </c:pt>
                <c:pt idx="74">
                  <c:v>1.6667622999999999E-2</c:v>
                </c:pt>
                <c:pt idx="75">
                  <c:v>1.11932345E-2</c:v>
                </c:pt>
                <c:pt idx="76">
                  <c:v>6.9519226000000003E-3</c:v>
                </c:pt>
                <c:pt idx="77">
                  <c:v>5.9549403000000002E-3</c:v>
                </c:pt>
                <c:pt idx="78">
                  <c:v>9.1734880000000005E-3</c:v>
                </c:pt>
                <c:pt idx="79">
                  <c:v>1.4289766000000001E-2</c:v>
                </c:pt>
                <c:pt idx="80">
                  <c:v>1.7249850000000001E-2</c:v>
                </c:pt>
                <c:pt idx="81">
                  <c:v>1.54490415E-2</c:v>
                </c:pt>
                <c:pt idx="82">
                  <c:v>9.2091905000000005E-3</c:v>
                </c:pt>
                <c:pt idx="83">
                  <c:v>1.3915949E-3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2.5232003999999999E-3</c:v>
                </c:pt>
                <c:pt idx="90">
                  <c:v>7.031163E-3</c:v>
                </c:pt>
                <c:pt idx="91">
                  <c:v>1.1557692E-2</c:v>
                </c:pt>
                <c:pt idx="92">
                  <c:v>1.4861041E-2</c:v>
                </c:pt>
                <c:pt idx="93">
                  <c:v>1.690672E-2</c:v>
                </c:pt>
                <c:pt idx="94">
                  <c:v>1.7863670000000002E-2</c:v>
                </c:pt>
                <c:pt idx="95">
                  <c:v>1.7792837999999998E-2</c:v>
                </c:pt>
                <c:pt idx="96">
                  <c:v>1.8219519999999999E-2</c:v>
                </c:pt>
                <c:pt idx="97">
                  <c:v>1.8927264999999999E-2</c:v>
                </c:pt>
                <c:pt idx="98">
                  <c:v>1.9523176999999999E-2</c:v>
                </c:pt>
                <c:pt idx="99">
                  <c:v>1.9512640000000001E-2</c:v>
                </c:pt>
                <c:pt idx="100">
                  <c:v>1.8914973000000002E-2</c:v>
                </c:pt>
                <c:pt idx="101">
                  <c:v>1.8800745000000001E-2</c:v>
                </c:pt>
                <c:pt idx="102">
                  <c:v>1.8808413E-2</c:v>
                </c:pt>
                <c:pt idx="103">
                  <c:v>1.94235E-2</c:v>
                </c:pt>
                <c:pt idx="104">
                  <c:v>1.9997902000000001E-2</c:v>
                </c:pt>
                <c:pt idx="105">
                  <c:v>2.0647155E-2</c:v>
                </c:pt>
                <c:pt idx="106">
                  <c:v>2.1121497999999999E-2</c:v>
                </c:pt>
                <c:pt idx="107">
                  <c:v>2.1479787E-2</c:v>
                </c:pt>
                <c:pt idx="108">
                  <c:v>2.1287857E-2</c:v>
                </c:pt>
                <c:pt idx="109">
                  <c:v>2.0523758999999999E-2</c:v>
                </c:pt>
                <c:pt idx="110">
                  <c:v>1.9565494999999999E-2</c:v>
                </c:pt>
                <c:pt idx="111">
                  <c:v>2.1280354000000001E-2</c:v>
                </c:pt>
                <c:pt idx="112">
                  <c:v>2.0065489999999998E-2</c:v>
                </c:pt>
                <c:pt idx="113">
                  <c:v>1.8447923000000001E-2</c:v>
                </c:pt>
                <c:pt idx="114">
                  <c:v>1.6132694E-2</c:v>
                </c:pt>
                <c:pt idx="115">
                  <c:v>1.3058106E-2</c:v>
                </c:pt>
                <c:pt idx="116">
                  <c:v>9.5700790000000004E-3</c:v>
                </c:pt>
                <c:pt idx="117">
                  <c:v>5.6203944E-3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4FB1-4CB8-BD8D-D79A240B2B1E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[2]Sheet1!$D$620:$DT$620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2.1100000000000001E-4</c:v>
                </c:pt>
                <c:pt idx="8">
                  <c:v>2.7838668000000001E-3</c:v>
                </c:pt>
                <c:pt idx="9">
                  <c:v>4.6967681999999997E-3</c:v>
                </c:pt>
                <c:pt idx="10">
                  <c:v>4.3864910000000002E-3</c:v>
                </c:pt>
                <c:pt idx="11">
                  <c:v>2.3371987000000002E-3</c:v>
                </c:pt>
                <c:pt idx="12">
                  <c:v>1.5300000000000001E-4</c:v>
                </c:pt>
                <c:pt idx="13">
                  <c:v>0</c:v>
                </c:pt>
                <c:pt idx="14">
                  <c:v>2.7399999999999999E-4</c:v>
                </c:pt>
                <c:pt idx="15">
                  <c:v>1.997048E-3</c:v>
                </c:pt>
                <c:pt idx="16">
                  <c:v>3.2299422E-3</c:v>
                </c:pt>
                <c:pt idx="17">
                  <c:v>2.4475836999999999E-3</c:v>
                </c:pt>
                <c:pt idx="18">
                  <c:v>3.6099999999999999E-4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3.6000000000000002E-4</c:v>
                </c:pt>
                <c:pt idx="25">
                  <c:v>3.1889106999999999E-3</c:v>
                </c:pt>
                <c:pt idx="26">
                  <c:v>5.1544974999999998E-3</c:v>
                </c:pt>
                <c:pt idx="27">
                  <c:v>5.8670216000000002E-3</c:v>
                </c:pt>
                <c:pt idx="28">
                  <c:v>5.9192684000000002E-3</c:v>
                </c:pt>
                <c:pt idx="29">
                  <c:v>5.5594225000000002E-3</c:v>
                </c:pt>
                <c:pt idx="30">
                  <c:v>5.6464979999999998E-3</c:v>
                </c:pt>
                <c:pt idx="31">
                  <c:v>6.4325333000000004E-3</c:v>
                </c:pt>
                <c:pt idx="32">
                  <c:v>7.7457474999999996E-3</c:v>
                </c:pt>
                <c:pt idx="33">
                  <c:v>1.0047554E-2</c:v>
                </c:pt>
                <c:pt idx="34">
                  <c:v>1.2673994500000001E-2</c:v>
                </c:pt>
                <c:pt idx="35">
                  <c:v>1.4859625E-2</c:v>
                </c:pt>
                <c:pt idx="36">
                  <c:v>1.5584503E-2</c:v>
                </c:pt>
                <c:pt idx="37">
                  <c:v>1.4718548E-2</c:v>
                </c:pt>
                <c:pt idx="38">
                  <c:v>1.2639927E-2</c:v>
                </c:pt>
                <c:pt idx="39">
                  <c:v>1.0280134999999999E-2</c:v>
                </c:pt>
                <c:pt idx="40">
                  <c:v>8.2209399999999995E-3</c:v>
                </c:pt>
                <c:pt idx="41">
                  <c:v>6.2404885000000004E-3</c:v>
                </c:pt>
                <c:pt idx="42">
                  <c:v>5.8054524000000001E-3</c:v>
                </c:pt>
                <c:pt idx="43">
                  <c:v>8.2501439999999992E-3</c:v>
                </c:pt>
                <c:pt idx="44">
                  <c:v>1.3630474E-2</c:v>
                </c:pt>
                <c:pt idx="45">
                  <c:v>1.9759841E-2</c:v>
                </c:pt>
                <c:pt idx="46">
                  <c:v>2.4198379999999999E-2</c:v>
                </c:pt>
                <c:pt idx="47">
                  <c:v>2.5574168000000001E-2</c:v>
                </c:pt>
                <c:pt idx="48">
                  <c:v>2.463245E-2</c:v>
                </c:pt>
                <c:pt idx="49">
                  <c:v>2.2544870000000002E-2</c:v>
                </c:pt>
                <c:pt idx="50">
                  <c:v>2.0030795000000001E-2</c:v>
                </c:pt>
                <c:pt idx="51">
                  <c:v>1.8467916000000001E-2</c:v>
                </c:pt>
                <c:pt idx="52">
                  <c:v>1.8295228E-2</c:v>
                </c:pt>
                <c:pt idx="53">
                  <c:v>1.8750340000000001E-2</c:v>
                </c:pt>
                <c:pt idx="54">
                  <c:v>1.9001799E-2</c:v>
                </c:pt>
                <c:pt idx="55">
                  <c:v>1.965126E-2</c:v>
                </c:pt>
                <c:pt idx="56">
                  <c:v>2.2419867999999999E-2</c:v>
                </c:pt>
                <c:pt idx="57">
                  <c:v>2.7460014000000001E-2</c:v>
                </c:pt>
                <c:pt idx="58">
                  <c:v>3.2995169999999997E-2</c:v>
                </c:pt>
                <c:pt idx="59">
                  <c:v>3.6871846999999999E-2</c:v>
                </c:pt>
                <c:pt idx="60">
                  <c:v>3.7351990000000002E-2</c:v>
                </c:pt>
                <c:pt idx="61">
                  <c:v>3.5397842999999998E-2</c:v>
                </c:pt>
                <c:pt idx="62">
                  <c:v>3.1866060000000002E-2</c:v>
                </c:pt>
                <c:pt idx="63">
                  <c:v>2.7587210000000001E-2</c:v>
                </c:pt>
                <c:pt idx="64">
                  <c:v>2.3409355E-2</c:v>
                </c:pt>
                <c:pt idx="65">
                  <c:v>2.1966506E-2</c:v>
                </c:pt>
                <c:pt idx="66">
                  <c:v>2.5400486E-2</c:v>
                </c:pt>
                <c:pt idx="67">
                  <c:v>3.3057727000000002E-2</c:v>
                </c:pt>
                <c:pt idx="68">
                  <c:v>4.1280973999999998E-2</c:v>
                </c:pt>
                <c:pt idx="69">
                  <c:v>4.5271493000000003E-2</c:v>
                </c:pt>
                <c:pt idx="70">
                  <c:v>4.3169837000000003E-2</c:v>
                </c:pt>
                <c:pt idx="71">
                  <c:v>3.6634736000000001E-2</c:v>
                </c:pt>
                <c:pt idx="72">
                  <c:v>2.8968839999999999E-2</c:v>
                </c:pt>
                <c:pt idx="73">
                  <c:v>2.2199053E-2</c:v>
                </c:pt>
                <c:pt idx="74">
                  <c:v>1.6441210000000001E-2</c:v>
                </c:pt>
                <c:pt idx="75">
                  <c:v>1.1070768999999999E-2</c:v>
                </c:pt>
                <c:pt idx="76">
                  <c:v>6.9263440000000001E-3</c:v>
                </c:pt>
                <c:pt idx="77">
                  <c:v>6.0362606000000001E-3</c:v>
                </c:pt>
                <c:pt idx="78">
                  <c:v>9.27183E-3</c:v>
                </c:pt>
                <c:pt idx="79">
                  <c:v>1.4234132E-2</c:v>
                </c:pt>
                <c:pt idx="80">
                  <c:v>1.6949782E-2</c:v>
                </c:pt>
                <c:pt idx="81">
                  <c:v>1.499341E-2</c:v>
                </c:pt>
                <c:pt idx="82">
                  <c:v>8.8091200000000001E-3</c:v>
                </c:pt>
                <c:pt idx="83">
                  <c:v>1.2143150000000001E-3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2.394134E-3</c:v>
                </c:pt>
                <c:pt idx="90">
                  <c:v>6.9184954999999999E-3</c:v>
                </c:pt>
                <c:pt idx="91">
                  <c:v>1.1518685000000001E-2</c:v>
                </c:pt>
                <c:pt idx="92">
                  <c:v>1.4888831E-2</c:v>
                </c:pt>
                <c:pt idx="93">
                  <c:v>1.6953886000000001E-2</c:v>
                </c:pt>
                <c:pt idx="94">
                  <c:v>1.7876144E-2</c:v>
                </c:pt>
                <c:pt idx="95">
                  <c:v>1.7700851E-2</c:v>
                </c:pt>
                <c:pt idx="96">
                  <c:v>1.7960601999999999E-2</c:v>
                </c:pt>
                <c:pt idx="97">
                  <c:v>1.8480053E-2</c:v>
                </c:pt>
                <c:pt idx="98">
                  <c:v>1.8905261999999999E-2</c:v>
                </c:pt>
                <c:pt idx="99">
                  <c:v>1.8773237000000002E-2</c:v>
                </c:pt>
                <c:pt idx="100">
                  <c:v>1.8119824999999999E-2</c:v>
                </c:pt>
                <c:pt idx="101">
                  <c:v>1.7994942E-2</c:v>
                </c:pt>
                <c:pt idx="102">
                  <c:v>1.8033042999999999E-2</c:v>
                </c:pt>
                <c:pt idx="103">
                  <c:v>1.8695777E-2</c:v>
                </c:pt>
                <c:pt idx="104">
                  <c:v>1.9348814999999998E-2</c:v>
                </c:pt>
                <c:pt idx="105">
                  <c:v>2.0100211999999999E-2</c:v>
                </c:pt>
                <c:pt idx="106">
                  <c:v>2.0693843999999999E-2</c:v>
                </c:pt>
                <c:pt idx="107">
                  <c:v>2.1176571000000002E-2</c:v>
                </c:pt>
                <c:pt idx="108">
                  <c:v>2.1121869000000001E-2</c:v>
                </c:pt>
                <c:pt idx="109">
                  <c:v>2.0494562000000001E-2</c:v>
                </c:pt>
                <c:pt idx="110">
                  <c:v>1.9676529000000002E-2</c:v>
                </c:pt>
                <c:pt idx="111">
                  <c:v>2.1599604000000001E-2</c:v>
                </c:pt>
                <c:pt idx="112">
                  <c:v>2.0533935999999999E-2</c:v>
                </c:pt>
                <c:pt idx="113">
                  <c:v>1.9062037E-2</c:v>
                </c:pt>
                <c:pt idx="114">
                  <c:v>1.6889276000000002E-2</c:v>
                </c:pt>
                <c:pt idx="115">
                  <c:v>1.3958678E-2</c:v>
                </c:pt>
                <c:pt idx="116">
                  <c:v>1.0609027E-2</c:v>
                </c:pt>
                <c:pt idx="117">
                  <c:v>6.7920135000000001E-3</c:v>
                </c:pt>
                <c:pt idx="118">
                  <c:v>9.5600000000000004E-4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4FB1-4CB8-BD8D-D79A240B2B1E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[2]Sheet1!$D$621:$DT$621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2.1100000000000001E-4</c:v>
                </c:pt>
                <c:pt idx="8">
                  <c:v>2.7838668000000001E-3</c:v>
                </c:pt>
                <c:pt idx="9">
                  <c:v>4.6967681999999997E-3</c:v>
                </c:pt>
                <c:pt idx="10">
                  <c:v>4.3864910000000002E-3</c:v>
                </c:pt>
                <c:pt idx="11">
                  <c:v>2.3371987000000002E-3</c:v>
                </c:pt>
                <c:pt idx="12">
                  <c:v>1.5300000000000001E-4</c:v>
                </c:pt>
                <c:pt idx="13">
                  <c:v>0</c:v>
                </c:pt>
                <c:pt idx="14">
                  <c:v>2.7399999999999999E-4</c:v>
                </c:pt>
                <c:pt idx="15">
                  <c:v>1.997048E-3</c:v>
                </c:pt>
                <c:pt idx="16">
                  <c:v>3.2299422E-3</c:v>
                </c:pt>
                <c:pt idx="17">
                  <c:v>2.4475836999999999E-3</c:v>
                </c:pt>
                <c:pt idx="18">
                  <c:v>3.6099999999999999E-4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3.6000000000000002E-4</c:v>
                </c:pt>
                <c:pt idx="25">
                  <c:v>3.1889106999999999E-3</c:v>
                </c:pt>
                <c:pt idx="26">
                  <c:v>5.1544974999999998E-3</c:v>
                </c:pt>
                <c:pt idx="27">
                  <c:v>5.8670216000000002E-3</c:v>
                </c:pt>
                <c:pt idx="28">
                  <c:v>5.9192684000000002E-3</c:v>
                </c:pt>
                <c:pt idx="29">
                  <c:v>5.5594225000000002E-3</c:v>
                </c:pt>
                <c:pt idx="30">
                  <c:v>5.6464979999999998E-3</c:v>
                </c:pt>
                <c:pt idx="31">
                  <c:v>6.4325333000000004E-3</c:v>
                </c:pt>
                <c:pt idx="32">
                  <c:v>7.7457474999999996E-3</c:v>
                </c:pt>
                <c:pt idx="33">
                  <c:v>1.0047554E-2</c:v>
                </c:pt>
                <c:pt idx="34">
                  <c:v>1.2673994500000001E-2</c:v>
                </c:pt>
                <c:pt idx="35">
                  <c:v>1.4859625E-2</c:v>
                </c:pt>
                <c:pt idx="36">
                  <c:v>1.5584503E-2</c:v>
                </c:pt>
                <c:pt idx="37">
                  <c:v>1.4718548E-2</c:v>
                </c:pt>
                <c:pt idx="38">
                  <c:v>1.2639927E-2</c:v>
                </c:pt>
                <c:pt idx="39">
                  <c:v>1.0280134999999999E-2</c:v>
                </c:pt>
                <c:pt idx="40">
                  <c:v>8.2209399999999995E-3</c:v>
                </c:pt>
                <c:pt idx="41">
                  <c:v>6.2404885000000004E-3</c:v>
                </c:pt>
                <c:pt idx="42">
                  <c:v>5.8054524000000001E-3</c:v>
                </c:pt>
                <c:pt idx="43">
                  <c:v>8.2501439999999992E-3</c:v>
                </c:pt>
                <c:pt idx="44">
                  <c:v>1.3630474E-2</c:v>
                </c:pt>
                <c:pt idx="45">
                  <c:v>1.9759841E-2</c:v>
                </c:pt>
                <c:pt idx="46">
                  <c:v>2.4198379999999999E-2</c:v>
                </c:pt>
                <c:pt idx="47">
                  <c:v>2.5574168000000001E-2</c:v>
                </c:pt>
                <c:pt idx="48">
                  <c:v>2.463245E-2</c:v>
                </c:pt>
                <c:pt idx="49">
                  <c:v>2.2544870000000002E-2</c:v>
                </c:pt>
                <c:pt idx="50">
                  <c:v>2.0030795000000001E-2</c:v>
                </c:pt>
                <c:pt idx="51">
                  <c:v>1.8467916000000001E-2</c:v>
                </c:pt>
                <c:pt idx="52">
                  <c:v>1.8295228E-2</c:v>
                </c:pt>
                <c:pt idx="53">
                  <c:v>1.8750340000000001E-2</c:v>
                </c:pt>
                <c:pt idx="54">
                  <c:v>1.9001799E-2</c:v>
                </c:pt>
                <c:pt idx="55">
                  <c:v>1.965126E-2</c:v>
                </c:pt>
                <c:pt idx="56">
                  <c:v>2.2419867999999999E-2</c:v>
                </c:pt>
                <c:pt idx="57">
                  <c:v>2.7460014000000001E-2</c:v>
                </c:pt>
                <c:pt idx="58">
                  <c:v>3.2995169999999997E-2</c:v>
                </c:pt>
                <c:pt idx="59">
                  <c:v>3.6871846999999999E-2</c:v>
                </c:pt>
                <c:pt idx="60">
                  <c:v>3.7351990000000002E-2</c:v>
                </c:pt>
                <c:pt idx="61">
                  <c:v>3.5397842999999998E-2</c:v>
                </c:pt>
                <c:pt idx="62">
                  <c:v>3.1866060000000002E-2</c:v>
                </c:pt>
                <c:pt idx="63">
                  <c:v>2.7587210000000001E-2</c:v>
                </c:pt>
                <c:pt idx="64">
                  <c:v>2.3409355E-2</c:v>
                </c:pt>
                <c:pt idx="65">
                  <c:v>2.1966506E-2</c:v>
                </c:pt>
                <c:pt idx="66">
                  <c:v>2.5400486E-2</c:v>
                </c:pt>
                <c:pt idx="67">
                  <c:v>3.3057727000000002E-2</c:v>
                </c:pt>
                <c:pt idx="68">
                  <c:v>4.1280973999999998E-2</c:v>
                </c:pt>
                <c:pt idx="69">
                  <c:v>4.5271493000000003E-2</c:v>
                </c:pt>
                <c:pt idx="70">
                  <c:v>4.3169837000000003E-2</c:v>
                </c:pt>
                <c:pt idx="71">
                  <c:v>3.6634736000000001E-2</c:v>
                </c:pt>
                <c:pt idx="72">
                  <c:v>2.8968839999999999E-2</c:v>
                </c:pt>
                <c:pt idx="73">
                  <c:v>2.2199053E-2</c:v>
                </c:pt>
                <c:pt idx="74">
                  <c:v>1.6441210000000001E-2</c:v>
                </c:pt>
                <c:pt idx="75">
                  <c:v>1.1070768999999999E-2</c:v>
                </c:pt>
                <c:pt idx="76">
                  <c:v>6.9263440000000001E-3</c:v>
                </c:pt>
                <c:pt idx="77">
                  <c:v>6.0362606000000001E-3</c:v>
                </c:pt>
                <c:pt idx="78">
                  <c:v>9.27183E-3</c:v>
                </c:pt>
                <c:pt idx="79">
                  <c:v>1.4234132E-2</c:v>
                </c:pt>
                <c:pt idx="80">
                  <c:v>1.6949782E-2</c:v>
                </c:pt>
                <c:pt idx="81">
                  <c:v>1.499341E-2</c:v>
                </c:pt>
                <c:pt idx="82">
                  <c:v>8.8091200000000001E-3</c:v>
                </c:pt>
                <c:pt idx="83">
                  <c:v>1.2143150000000001E-3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2.394134E-3</c:v>
                </c:pt>
                <c:pt idx="90">
                  <c:v>6.9184954999999999E-3</c:v>
                </c:pt>
                <c:pt idx="91">
                  <c:v>1.1518685000000001E-2</c:v>
                </c:pt>
                <c:pt idx="92">
                  <c:v>1.4888831E-2</c:v>
                </c:pt>
                <c:pt idx="93">
                  <c:v>1.6953886000000001E-2</c:v>
                </c:pt>
                <c:pt idx="94">
                  <c:v>1.7876144E-2</c:v>
                </c:pt>
                <c:pt idx="95">
                  <c:v>1.7700851E-2</c:v>
                </c:pt>
                <c:pt idx="96">
                  <c:v>1.7960601999999999E-2</c:v>
                </c:pt>
                <c:pt idx="97">
                  <c:v>1.8480053E-2</c:v>
                </c:pt>
                <c:pt idx="98">
                  <c:v>1.8905261999999999E-2</c:v>
                </c:pt>
                <c:pt idx="99">
                  <c:v>1.8773237000000002E-2</c:v>
                </c:pt>
                <c:pt idx="100">
                  <c:v>1.8119824999999999E-2</c:v>
                </c:pt>
                <c:pt idx="101">
                  <c:v>1.7994942E-2</c:v>
                </c:pt>
                <c:pt idx="102">
                  <c:v>1.8033042999999999E-2</c:v>
                </c:pt>
                <c:pt idx="103">
                  <c:v>1.8695777E-2</c:v>
                </c:pt>
                <c:pt idx="104">
                  <c:v>1.9348814999999998E-2</c:v>
                </c:pt>
                <c:pt idx="105">
                  <c:v>2.0100211999999999E-2</c:v>
                </c:pt>
                <c:pt idx="106">
                  <c:v>2.0693843999999999E-2</c:v>
                </c:pt>
                <c:pt idx="107">
                  <c:v>2.1176571000000002E-2</c:v>
                </c:pt>
                <c:pt idx="108">
                  <c:v>2.1121869000000001E-2</c:v>
                </c:pt>
                <c:pt idx="109">
                  <c:v>2.0494562000000001E-2</c:v>
                </c:pt>
                <c:pt idx="110">
                  <c:v>1.9676529000000002E-2</c:v>
                </c:pt>
                <c:pt idx="111">
                  <c:v>2.1599604000000001E-2</c:v>
                </c:pt>
                <c:pt idx="112">
                  <c:v>2.0533935999999999E-2</c:v>
                </c:pt>
                <c:pt idx="113">
                  <c:v>1.9062037E-2</c:v>
                </c:pt>
                <c:pt idx="114">
                  <c:v>1.6889276000000002E-2</c:v>
                </c:pt>
                <c:pt idx="115">
                  <c:v>1.3958678E-2</c:v>
                </c:pt>
                <c:pt idx="116">
                  <c:v>1.0609027E-2</c:v>
                </c:pt>
                <c:pt idx="117">
                  <c:v>6.7920135000000001E-3</c:v>
                </c:pt>
                <c:pt idx="118">
                  <c:v>9.5600000000000004E-4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4FB1-4CB8-BD8D-D79A240B2B1E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[2]Sheet1!$D$622:$DT$622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2.1100000000000001E-4</c:v>
                </c:pt>
                <c:pt idx="8">
                  <c:v>2.7838668000000001E-3</c:v>
                </c:pt>
                <c:pt idx="9">
                  <c:v>4.6967681999999997E-3</c:v>
                </c:pt>
                <c:pt idx="10">
                  <c:v>4.3864910000000002E-3</c:v>
                </c:pt>
                <c:pt idx="11">
                  <c:v>2.3371987000000002E-3</c:v>
                </c:pt>
                <c:pt idx="12">
                  <c:v>1.5300000000000001E-4</c:v>
                </c:pt>
                <c:pt idx="13">
                  <c:v>0</c:v>
                </c:pt>
                <c:pt idx="14">
                  <c:v>2.7399999999999999E-4</c:v>
                </c:pt>
                <c:pt idx="15">
                  <c:v>1.997048E-3</c:v>
                </c:pt>
                <c:pt idx="16">
                  <c:v>3.2299422E-3</c:v>
                </c:pt>
                <c:pt idx="17">
                  <c:v>2.4475836999999999E-3</c:v>
                </c:pt>
                <c:pt idx="18">
                  <c:v>3.6099999999999999E-4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3.6000000000000002E-4</c:v>
                </c:pt>
                <c:pt idx="25">
                  <c:v>3.1889106999999999E-3</c:v>
                </c:pt>
                <c:pt idx="26">
                  <c:v>5.1544974999999998E-3</c:v>
                </c:pt>
                <c:pt idx="27">
                  <c:v>5.8670216000000002E-3</c:v>
                </c:pt>
                <c:pt idx="28">
                  <c:v>5.9192684000000002E-3</c:v>
                </c:pt>
                <c:pt idx="29">
                  <c:v>5.5594225000000002E-3</c:v>
                </c:pt>
                <c:pt idx="30">
                  <c:v>5.6464979999999998E-3</c:v>
                </c:pt>
                <c:pt idx="31">
                  <c:v>6.4325333000000004E-3</c:v>
                </c:pt>
                <c:pt idx="32">
                  <c:v>7.7457474999999996E-3</c:v>
                </c:pt>
                <c:pt idx="33">
                  <c:v>1.0047554E-2</c:v>
                </c:pt>
                <c:pt idx="34">
                  <c:v>1.2673994500000001E-2</c:v>
                </c:pt>
                <c:pt idx="35">
                  <c:v>1.4859625E-2</c:v>
                </c:pt>
                <c:pt idx="36">
                  <c:v>1.5584503E-2</c:v>
                </c:pt>
                <c:pt idx="37">
                  <c:v>1.4718548E-2</c:v>
                </c:pt>
                <c:pt idx="38">
                  <c:v>1.2639927E-2</c:v>
                </c:pt>
                <c:pt idx="39">
                  <c:v>1.0280134999999999E-2</c:v>
                </c:pt>
                <c:pt idx="40">
                  <c:v>8.2209399999999995E-3</c:v>
                </c:pt>
                <c:pt idx="41">
                  <c:v>6.2404885000000004E-3</c:v>
                </c:pt>
                <c:pt idx="42">
                  <c:v>5.8054524000000001E-3</c:v>
                </c:pt>
                <c:pt idx="43">
                  <c:v>8.2501439999999992E-3</c:v>
                </c:pt>
                <c:pt idx="44">
                  <c:v>1.3630474E-2</c:v>
                </c:pt>
                <c:pt idx="45">
                  <c:v>1.9759841E-2</c:v>
                </c:pt>
                <c:pt idx="46">
                  <c:v>2.4198379999999999E-2</c:v>
                </c:pt>
                <c:pt idx="47">
                  <c:v>2.5574168000000001E-2</c:v>
                </c:pt>
                <c:pt idx="48">
                  <c:v>2.463245E-2</c:v>
                </c:pt>
                <c:pt idx="49">
                  <c:v>2.2544870000000002E-2</c:v>
                </c:pt>
                <c:pt idx="50">
                  <c:v>2.0030795000000001E-2</c:v>
                </c:pt>
                <c:pt idx="51">
                  <c:v>1.8467916000000001E-2</c:v>
                </c:pt>
                <c:pt idx="52">
                  <c:v>1.8295228E-2</c:v>
                </c:pt>
                <c:pt idx="53">
                  <c:v>1.8750340000000001E-2</c:v>
                </c:pt>
                <c:pt idx="54">
                  <c:v>1.9001799E-2</c:v>
                </c:pt>
                <c:pt idx="55">
                  <c:v>1.965126E-2</c:v>
                </c:pt>
                <c:pt idx="56">
                  <c:v>2.2419867999999999E-2</c:v>
                </c:pt>
                <c:pt idx="57">
                  <c:v>2.7460014000000001E-2</c:v>
                </c:pt>
                <c:pt idx="58">
                  <c:v>3.2995169999999997E-2</c:v>
                </c:pt>
                <c:pt idx="59">
                  <c:v>3.6871846999999999E-2</c:v>
                </c:pt>
                <c:pt idx="60">
                  <c:v>3.7351990000000002E-2</c:v>
                </c:pt>
                <c:pt idx="61">
                  <c:v>3.5397842999999998E-2</c:v>
                </c:pt>
                <c:pt idx="62">
                  <c:v>3.1866060000000002E-2</c:v>
                </c:pt>
                <c:pt idx="63">
                  <c:v>2.7587210000000001E-2</c:v>
                </c:pt>
                <c:pt idx="64">
                  <c:v>2.3409355E-2</c:v>
                </c:pt>
                <c:pt idx="65">
                  <c:v>2.1966506E-2</c:v>
                </c:pt>
                <c:pt idx="66">
                  <c:v>2.5400486E-2</c:v>
                </c:pt>
                <c:pt idx="67">
                  <c:v>3.3057727000000002E-2</c:v>
                </c:pt>
                <c:pt idx="68">
                  <c:v>4.1280973999999998E-2</c:v>
                </c:pt>
                <c:pt idx="69">
                  <c:v>4.5271493000000003E-2</c:v>
                </c:pt>
                <c:pt idx="70">
                  <c:v>4.3169837000000003E-2</c:v>
                </c:pt>
                <c:pt idx="71">
                  <c:v>3.6634736000000001E-2</c:v>
                </c:pt>
                <c:pt idx="72">
                  <c:v>2.8968839999999999E-2</c:v>
                </c:pt>
                <c:pt idx="73">
                  <c:v>2.2199053E-2</c:v>
                </c:pt>
                <c:pt idx="74">
                  <c:v>1.6441210000000001E-2</c:v>
                </c:pt>
                <c:pt idx="75">
                  <c:v>1.1070768999999999E-2</c:v>
                </c:pt>
                <c:pt idx="76">
                  <c:v>6.9263440000000001E-3</c:v>
                </c:pt>
                <c:pt idx="77">
                  <c:v>6.0362606000000001E-3</c:v>
                </c:pt>
                <c:pt idx="78">
                  <c:v>9.27183E-3</c:v>
                </c:pt>
                <c:pt idx="79">
                  <c:v>1.4234132E-2</c:v>
                </c:pt>
                <c:pt idx="80">
                  <c:v>1.6949782E-2</c:v>
                </c:pt>
                <c:pt idx="81">
                  <c:v>1.499341E-2</c:v>
                </c:pt>
                <c:pt idx="82">
                  <c:v>8.8091200000000001E-3</c:v>
                </c:pt>
                <c:pt idx="83">
                  <c:v>1.2143150000000001E-3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2.394134E-3</c:v>
                </c:pt>
                <c:pt idx="90">
                  <c:v>6.9184954999999999E-3</c:v>
                </c:pt>
                <c:pt idx="91">
                  <c:v>1.1518685000000001E-2</c:v>
                </c:pt>
                <c:pt idx="92">
                  <c:v>1.4888831E-2</c:v>
                </c:pt>
                <c:pt idx="93">
                  <c:v>1.6953886000000001E-2</c:v>
                </c:pt>
                <c:pt idx="94">
                  <c:v>1.7876144E-2</c:v>
                </c:pt>
                <c:pt idx="95">
                  <c:v>1.7700851E-2</c:v>
                </c:pt>
                <c:pt idx="96">
                  <c:v>1.7960601999999999E-2</c:v>
                </c:pt>
                <c:pt idx="97">
                  <c:v>1.8480053E-2</c:v>
                </c:pt>
                <c:pt idx="98">
                  <c:v>1.8905261999999999E-2</c:v>
                </c:pt>
                <c:pt idx="99">
                  <c:v>1.8773237000000002E-2</c:v>
                </c:pt>
                <c:pt idx="100">
                  <c:v>1.8119824999999999E-2</c:v>
                </c:pt>
                <c:pt idx="101">
                  <c:v>1.7994942E-2</c:v>
                </c:pt>
                <c:pt idx="102">
                  <c:v>1.8033042999999999E-2</c:v>
                </c:pt>
                <c:pt idx="103">
                  <c:v>1.8695777E-2</c:v>
                </c:pt>
                <c:pt idx="104">
                  <c:v>1.9348814999999998E-2</c:v>
                </c:pt>
                <c:pt idx="105">
                  <c:v>2.0100211999999999E-2</c:v>
                </c:pt>
                <c:pt idx="106">
                  <c:v>2.0693843999999999E-2</c:v>
                </c:pt>
                <c:pt idx="107">
                  <c:v>2.1176571000000002E-2</c:v>
                </c:pt>
                <c:pt idx="108">
                  <c:v>2.1121869000000001E-2</c:v>
                </c:pt>
                <c:pt idx="109">
                  <c:v>2.0494562000000001E-2</c:v>
                </c:pt>
                <c:pt idx="110">
                  <c:v>1.9676529000000002E-2</c:v>
                </c:pt>
                <c:pt idx="111">
                  <c:v>2.1599604000000001E-2</c:v>
                </c:pt>
                <c:pt idx="112">
                  <c:v>2.0533935999999999E-2</c:v>
                </c:pt>
                <c:pt idx="113">
                  <c:v>1.9062037E-2</c:v>
                </c:pt>
                <c:pt idx="114">
                  <c:v>1.6889276000000002E-2</c:v>
                </c:pt>
                <c:pt idx="115">
                  <c:v>1.3958678E-2</c:v>
                </c:pt>
                <c:pt idx="116">
                  <c:v>1.0609027E-2</c:v>
                </c:pt>
                <c:pt idx="117">
                  <c:v>6.7920135000000001E-3</c:v>
                </c:pt>
                <c:pt idx="118">
                  <c:v>9.5600000000000004E-4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4FB1-4CB8-BD8D-D79A240B2B1E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[2]Sheet1!$D$623:$DT$623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2.4880865000000002E-3</c:v>
                </c:pt>
                <c:pt idx="9">
                  <c:v>4.4684703000000001E-3</c:v>
                </c:pt>
                <c:pt idx="10">
                  <c:v>4.3232560000000001E-3</c:v>
                </c:pt>
                <c:pt idx="11">
                  <c:v>2.4348880000000001E-3</c:v>
                </c:pt>
                <c:pt idx="12">
                  <c:v>3.4000000000000002E-4</c:v>
                </c:pt>
                <c:pt idx="13">
                  <c:v>0</c:v>
                </c:pt>
                <c:pt idx="14">
                  <c:v>3.7300000000000001E-4</c:v>
                </c:pt>
                <c:pt idx="15">
                  <c:v>1.9689986999999998E-3</c:v>
                </c:pt>
                <c:pt idx="16">
                  <c:v>3.076025E-3</c:v>
                </c:pt>
                <c:pt idx="17">
                  <c:v>2.2097613999999999E-3</c:v>
                </c:pt>
                <c:pt idx="18">
                  <c:v>1.37E-4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7.2199999999999999E-4</c:v>
                </c:pt>
                <c:pt idx="25">
                  <c:v>3.3802226999999998E-3</c:v>
                </c:pt>
                <c:pt idx="26">
                  <c:v>5.1036800000000002E-3</c:v>
                </c:pt>
                <c:pt idx="27">
                  <c:v>5.6174170000000004E-3</c:v>
                </c:pt>
                <c:pt idx="28">
                  <c:v>5.569671E-3</c:v>
                </c:pt>
                <c:pt idx="29">
                  <c:v>5.2341226999999997E-3</c:v>
                </c:pt>
                <c:pt idx="30">
                  <c:v>5.3754400000000004E-3</c:v>
                </c:pt>
                <c:pt idx="31">
                  <c:v>6.1901053000000001E-3</c:v>
                </c:pt>
                <c:pt idx="32">
                  <c:v>7.5096440000000002E-3</c:v>
                </c:pt>
                <c:pt idx="33">
                  <c:v>9.8375189999999994E-3</c:v>
                </c:pt>
                <c:pt idx="34">
                  <c:v>1.2526183999999999E-2</c:v>
                </c:pt>
                <c:pt idx="35">
                  <c:v>1.4800524000000001E-2</c:v>
                </c:pt>
                <c:pt idx="36">
                  <c:v>1.5574678E-2</c:v>
                </c:pt>
                <c:pt idx="37">
                  <c:v>1.4665411999999999E-2</c:v>
                </c:pt>
                <c:pt idx="38">
                  <c:v>1.2475481E-2</c:v>
                </c:pt>
                <c:pt idx="39">
                  <c:v>1.0029641000000001E-2</c:v>
                </c:pt>
                <c:pt idx="40">
                  <c:v>7.9708769999999995E-3</c:v>
                </c:pt>
                <c:pt idx="41">
                  <c:v>6.0352556999999996E-3</c:v>
                </c:pt>
                <c:pt idx="42">
                  <c:v>5.6231505999999997E-3</c:v>
                </c:pt>
                <c:pt idx="43">
                  <c:v>8.0250349999999998E-3</c:v>
                </c:pt>
                <c:pt idx="44">
                  <c:v>1.3313940999999999E-2</c:v>
                </c:pt>
                <c:pt idx="45">
                  <c:v>1.9358650000000002E-2</c:v>
                </c:pt>
                <c:pt idx="46">
                  <c:v>2.3722723000000001E-2</c:v>
                </c:pt>
                <c:pt idx="47">
                  <c:v>2.5033509999999998E-2</c:v>
                </c:pt>
                <c:pt idx="48">
                  <c:v>2.4086084000000001E-2</c:v>
                </c:pt>
                <c:pt idx="49">
                  <c:v>2.2076964000000001E-2</c:v>
                </c:pt>
                <c:pt idx="50">
                  <c:v>1.9705882000000001E-2</c:v>
                </c:pt>
                <c:pt idx="51">
                  <c:v>1.8253914999999999E-2</c:v>
                </c:pt>
                <c:pt idx="52">
                  <c:v>1.8121104999999998E-2</c:v>
                </c:pt>
                <c:pt idx="53">
                  <c:v>1.8598641999999999E-2</c:v>
                </c:pt>
                <c:pt idx="54">
                  <c:v>1.8941803E-2</c:v>
                </c:pt>
                <c:pt idx="55">
                  <c:v>1.9713519999999998E-2</c:v>
                </c:pt>
                <c:pt idx="56">
                  <c:v>2.2516765000000001E-2</c:v>
                </c:pt>
                <c:pt idx="57">
                  <c:v>2.747053E-2</c:v>
                </c:pt>
                <c:pt idx="58">
                  <c:v>3.2927980000000003E-2</c:v>
                </c:pt>
                <c:pt idx="59">
                  <c:v>3.6869264999999998E-2</c:v>
                </c:pt>
                <c:pt idx="60">
                  <c:v>3.7573429999999998E-2</c:v>
                </c:pt>
                <c:pt idx="61">
                  <c:v>3.5802967999999998E-2</c:v>
                </c:pt>
                <c:pt idx="62">
                  <c:v>3.2278596999999999E-2</c:v>
                </c:pt>
                <c:pt idx="63">
                  <c:v>2.7841833999999999E-2</c:v>
                </c:pt>
                <c:pt idx="64">
                  <c:v>2.3486719E-2</c:v>
                </c:pt>
                <c:pt idx="65">
                  <c:v>2.1906251000000002E-2</c:v>
                </c:pt>
                <c:pt idx="66">
                  <c:v>2.5184874999999999E-2</c:v>
                </c:pt>
                <c:pt idx="67">
                  <c:v>3.2585308E-2</c:v>
                </c:pt>
                <c:pt idx="68">
                  <c:v>4.0504653000000002E-2</c:v>
                </c:pt>
                <c:pt idx="69">
                  <c:v>4.4316324999999997E-2</c:v>
                </c:pt>
                <c:pt idx="70">
                  <c:v>4.2296189999999997E-2</c:v>
                </c:pt>
                <c:pt idx="71">
                  <c:v>3.6088889999999998E-2</c:v>
                </c:pt>
                <c:pt idx="72">
                  <c:v>2.8822674999999999E-2</c:v>
                </c:pt>
                <c:pt idx="73">
                  <c:v>2.2323570000000001E-2</c:v>
                </c:pt>
                <c:pt idx="74">
                  <c:v>1.6607285999999999E-2</c:v>
                </c:pt>
                <c:pt idx="75">
                  <c:v>1.1146255000000001E-2</c:v>
                </c:pt>
                <c:pt idx="76">
                  <c:v>6.9335020000000002E-3</c:v>
                </c:pt>
                <c:pt idx="77">
                  <c:v>6.0459017E-3</c:v>
                </c:pt>
                <c:pt idx="78">
                  <c:v>9.2476580000000006E-3</c:v>
                </c:pt>
                <c:pt idx="79">
                  <c:v>1.4058961E-2</c:v>
                </c:pt>
                <c:pt idx="80">
                  <c:v>1.6577415000000002E-2</c:v>
                </c:pt>
                <c:pt idx="81">
                  <c:v>1.4541841999999999E-2</c:v>
                </c:pt>
                <c:pt idx="82">
                  <c:v>8.4820239999999995E-3</c:v>
                </c:pt>
                <c:pt idx="83">
                  <c:v>1.1436790000000001E-3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2.3514333000000001E-3</c:v>
                </c:pt>
                <c:pt idx="90">
                  <c:v>6.8452023000000004E-3</c:v>
                </c:pt>
                <c:pt idx="91">
                  <c:v>1.1432138E-2</c:v>
                </c:pt>
                <c:pt idx="92">
                  <c:v>1.4785522000000001E-2</c:v>
                </c:pt>
                <c:pt idx="93">
                  <c:v>1.6828584000000001E-2</c:v>
                </c:pt>
                <c:pt idx="94">
                  <c:v>1.7727103000000001E-2</c:v>
                </c:pt>
                <c:pt idx="95">
                  <c:v>1.7506457999999999E-2</c:v>
                </c:pt>
                <c:pt idx="96">
                  <c:v>1.771004E-2</c:v>
                </c:pt>
                <c:pt idx="97">
                  <c:v>1.8165279999999999E-2</c:v>
                </c:pt>
                <c:pt idx="98">
                  <c:v>1.8527871000000001E-2</c:v>
                </c:pt>
                <c:pt idx="99">
                  <c:v>1.8341571000000001E-2</c:v>
                </c:pt>
                <c:pt idx="100">
                  <c:v>1.7642842999999998E-2</c:v>
                </c:pt>
                <c:pt idx="101">
                  <c:v>1.7477158E-2</c:v>
                </c:pt>
                <c:pt idx="102">
                  <c:v>1.7492507000000001E-2</c:v>
                </c:pt>
                <c:pt idx="103">
                  <c:v>1.8128136E-2</c:v>
                </c:pt>
                <c:pt idx="104">
                  <c:v>1.8775836000000001E-2</c:v>
                </c:pt>
                <c:pt idx="105">
                  <c:v>1.9545434E-2</c:v>
                </c:pt>
                <c:pt idx="106">
                  <c:v>2.0179550000000001E-2</c:v>
                </c:pt>
                <c:pt idx="107">
                  <c:v>2.0722854999999998E-2</c:v>
                </c:pt>
                <c:pt idx="108">
                  <c:v>2.0748042000000001E-2</c:v>
                </c:pt>
                <c:pt idx="109">
                  <c:v>2.0216925E-2</c:v>
                </c:pt>
                <c:pt idx="110">
                  <c:v>1.9503309999999999E-2</c:v>
                </c:pt>
                <c:pt idx="111">
                  <c:v>2.1618063999999999E-2</c:v>
                </c:pt>
                <c:pt idx="112">
                  <c:v>2.0694730000000001E-2</c:v>
                </c:pt>
                <c:pt idx="113">
                  <c:v>1.9365325999999999E-2</c:v>
                </c:pt>
                <c:pt idx="114">
                  <c:v>1.7331645E-2</c:v>
                </c:pt>
                <c:pt idx="115">
                  <c:v>1.4536383E-2</c:v>
                </c:pt>
                <c:pt idx="116">
                  <c:v>1.1311405E-2</c:v>
                </c:pt>
                <c:pt idx="117">
                  <c:v>7.6075396999999998E-3</c:v>
                </c:pt>
                <c:pt idx="118">
                  <c:v>1.904549E-3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4FB1-4CB8-BD8D-D79A240B2B1E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[2]Sheet1!$D$624:$DT$624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2.4880865000000002E-3</c:v>
                </c:pt>
                <c:pt idx="9">
                  <c:v>4.4684703000000001E-3</c:v>
                </c:pt>
                <c:pt idx="10">
                  <c:v>4.3232560000000001E-3</c:v>
                </c:pt>
                <c:pt idx="11">
                  <c:v>2.4348880000000001E-3</c:v>
                </c:pt>
                <c:pt idx="12">
                  <c:v>3.4000000000000002E-4</c:v>
                </c:pt>
                <c:pt idx="13">
                  <c:v>0</c:v>
                </c:pt>
                <c:pt idx="14">
                  <c:v>3.7300000000000001E-4</c:v>
                </c:pt>
                <c:pt idx="15">
                  <c:v>1.9689986999999998E-3</c:v>
                </c:pt>
                <c:pt idx="16">
                  <c:v>3.076025E-3</c:v>
                </c:pt>
                <c:pt idx="17">
                  <c:v>2.2097613999999999E-3</c:v>
                </c:pt>
                <c:pt idx="18">
                  <c:v>1.37E-4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7.2199999999999999E-4</c:v>
                </c:pt>
                <c:pt idx="25">
                  <c:v>3.3802226999999998E-3</c:v>
                </c:pt>
                <c:pt idx="26">
                  <c:v>5.1036800000000002E-3</c:v>
                </c:pt>
                <c:pt idx="27">
                  <c:v>5.6174170000000004E-3</c:v>
                </c:pt>
                <c:pt idx="28">
                  <c:v>5.569671E-3</c:v>
                </c:pt>
                <c:pt idx="29">
                  <c:v>5.2341226999999997E-3</c:v>
                </c:pt>
                <c:pt idx="30">
                  <c:v>5.3754400000000004E-3</c:v>
                </c:pt>
                <c:pt idx="31">
                  <c:v>6.1901053000000001E-3</c:v>
                </c:pt>
                <c:pt idx="32">
                  <c:v>7.5096440000000002E-3</c:v>
                </c:pt>
                <c:pt idx="33">
                  <c:v>9.8375189999999994E-3</c:v>
                </c:pt>
                <c:pt idx="34">
                  <c:v>1.2526183999999999E-2</c:v>
                </c:pt>
                <c:pt idx="35">
                  <c:v>1.4800524000000001E-2</c:v>
                </c:pt>
                <c:pt idx="36">
                  <c:v>1.5574678E-2</c:v>
                </c:pt>
                <c:pt idx="37">
                  <c:v>1.4665411999999999E-2</c:v>
                </c:pt>
                <c:pt idx="38">
                  <c:v>1.2475481E-2</c:v>
                </c:pt>
                <c:pt idx="39">
                  <c:v>1.0029641000000001E-2</c:v>
                </c:pt>
                <c:pt idx="40">
                  <c:v>7.9708769999999995E-3</c:v>
                </c:pt>
                <c:pt idx="41">
                  <c:v>6.0352556999999996E-3</c:v>
                </c:pt>
                <c:pt idx="42">
                  <c:v>5.6231505999999997E-3</c:v>
                </c:pt>
                <c:pt idx="43">
                  <c:v>8.0250349999999998E-3</c:v>
                </c:pt>
                <c:pt idx="44">
                  <c:v>1.3313940999999999E-2</c:v>
                </c:pt>
                <c:pt idx="45">
                  <c:v>1.9358650000000002E-2</c:v>
                </c:pt>
                <c:pt idx="46">
                  <c:v>2.3722723000000001E-2</c:v>
                </c:pt>
                <c:pt idx="47">
                  <c:v>2.5033509999999998E-2</c:v>
                </c:pt>
                <c:pt idx="48">
                  <c:v>2.4086084000000001E-2</c:v>
                </c:pt>
                <c:pt idx="49">
                  <c:v>2.2076964000000001E-2</c:v>
                </c:pt>
                <c:pt idx="50">
                  <c:v>1.9705882000000001E-2</c:v>
                </c:pt>
                <c:pt idx="51">
                  <c:v>1.8253914999999999E-2</c:v>
                </c:pt>
                <c:pt idx="52">
                  <c:v>1.8121104999999998E-2</c:v>
                </c:pt>
                <c:pt idx="53">
                  <c:v>1.8598641999999999E-2</c:v>
                </c:pt>
                <c:pt idx="54">
                  <c:v>1.8941803E-2</c:v>
                </c:pt>
                <c:pt idx="55">
                  <c:v>1.9713519999999998E-2</c:v>
                </c:pt>
                <c:pt idx="56">
                  <c:v>2.2516765000000001E-2</c:v>
                </c:pt>
                <c:pt idx="57">
                  <c:v>2.747053E-2</c:v>
                </c:pt>
                <c:pt idx="58">
                  <c:v>3.2927980000000003E-2</c:v>
                </c:pt>
                <c:pt idx="59">
                  <c:v>3.6869264999999998E-2</c:v>
                </c:pt>
                <c:pt idx="60">
                  <c:v>3.7573429999999998E-2</c:v>
                </c:pt>
                <c:pt idx="61">
                  <c:v>3.5802967999999998E-2</c:v>
                </c:pt>
                <c:pt idx="62">
                  <c:v>3.2278596999999999E-2</c:v>
                </c:pt>
                <c:pt idx="63">
                  <c:v>2.7841833999999999E-2</c:v>
                </c:pt>
                <c:pt idx="64">
                  <c:v>2.3486719E-2</c:v>
                </c:pt>
                <c:pt idx="65">
                  <c:v>2.1906251000000002E-2</c:v>
                </c:pt>
                <c:pt idx="66">
                  <c:v>2.5184874999999999E-2</c:v>
                </c:pt>
                <c:pt idx="67">
                  <c:v>3.2585308E-2</c:v>
                </c:pt>
                <c:pt idx="68">
                  <c:v>4.0504653000000002E-2</c:v>
                </c:pt>
                <c:pt idx="69">
                  <c:v>4.4316324999999997E-2</c:v>
                </c:pt>
                <c:pt idx="70">
                  <c:v>4.2296189999999997E-2</c:v>
                </c:pt>
                <c:pt idx="71">
                  <c:v>3.6088889999999998E-2</c:v>
                </c:pt>
                <c:pt idx="72">
                  <c:v>2.8822674999999999E-2</c:v>
                </c:pt>
                <c:pt idx="73">
                  <c:v>2.2323570000000001E-2</c:v>
                </c:pt>
                <c:pt idx="74">
                  <c:v>1.6607285999999999E-2</c:v>
                </c:pt>
                <c:pt idx="75">
                  <c:v>1.1146255000000001E-2</c:v>
                </c:pt>
                <c:pt idx="76">
                  <c:v>6.9335020000000002E-3</c:v>
                </c:pt>
                <c:pt idx="77">
                  <c:v>6.0459017E-3</c:v>
                </c:pt>
                <c:pt idx="78">
                  <c:v>9.2476580000000006E-3</c:v>
                </c:pt>
                <c:pt idx="79">
                  <c:v>1.4058961E-2</c:v>
                </c:pt>
                <c:pt idx="80">
                  <c:v>1.6577415000000002E-2</c:v>
                </c:pt>
                <c:pt idx="81">
                  <c:v>1.4541841999999999E-2</c:v>
                </c:pt>
                <c:pt idx="82">
                  <c:v>8.4820239999999995E-3</c:v>
                </c:pt>
                <c:pt idx="83">
                  <c:v>1.1436790000000001E-3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2.3514333000000001E-3</c:v>
                </c:pt>
                <c:pt idx="90">
                  <c:v>6.8452023000000004E-3</c:v>
                </c:pt>
                <c:pt idx="91">
                  <c:v>1.1432138E-2</c:v>
                </c:pt>
                <c:pt idx="92">
                  <c:v>1.4785522000000001E-2</c:v>
                </c:pt>
                <c:pt idx="93">
                  <c:v>1.6828584000000001E-2</c:v>
                </c:pt>
                <c:pt idx="94">
                  <c:v>1.7727103000000001E-2</c:v>
                </c:pt>
                <c:pt idx="95">
                  <c:v>1.7506457999999999E-2</c:v>
                </c:pt>
                <c:pt idx="96">
                  <c:v>1.771004E-2</c:v>
                </c:pt>
                <c:pt idx="97">
                  <c:v>1.8165279999999999E-2</c:v>
                </c:pt>
                <c:pt idx="98">
                  <c:v>1.8527871000000001E-2</c:v>
                </c:pt>
                <c:pt idx="99">
                  <c:v>1.8341571000000001E-2</c:v>
                </c:pt>
                <c:pt idx="100">
                  <c:v>1.7642842999999998E-2</c:v>
                </c:pt>
                <c:pt idx="101">
                  <c:v>1.7477158E-2</c:v>
                </c:pt>
                <c:pt idx="102">
                  <c:v>1.7492507000000001E-2</c:v>
                </c:pt>
                <c:pt idx="103">
                  <c:v>1.8128136E-2</c:v>
                </c:pt>
                <c:pt idx="104">
                  <c:v>1.8775836000000001E-2</c:v>
                </c:pt>
                <c:pt idx="105">
                  <c:v>1.9545434E-2</c:v>
                </c:pt>
                <c:pt idx="106">
                  <c:v>2.0179550000000001E-2</c:v>
                </c:pt>
                <c:pt idx="107">
                  <c:v>2.0722854999999998E-2</c:v>
                </c:pt>
                <c:pt idx="108">
                  <c:v>2.0748042000000001E-2</c:v>
                </c:pt>
                <c:pt idx="109">
                  <c:v>2.0216925E-2</c:v>
                </c:pt>
                <c:pt idx="110">
                  <c:v>1.9503309999999999E-2</c:v>
                </c:pt>
                <c:pt idx="111">
                  <c:v>2.1618063999999999E-2</c:v>
                </c:pt>
                <c:pt idx="112">
                  <c:v>2.0694730000000001E-2</c:v>
                </c:pt>
                <c:pt idx="113">
                  <c:v>1.9365325999999999E-2</c:v>
                </c:pt>
                <c:pt idx="114">
                  <c:v>1.7331645E-2</c:v>
                </c:pt>
                <c:pt idx="115">
                  <c:v>1.4536383E-2</c:v>
                </c:pt>
                <c:pt idx="116">
                  <c:v>1.1311405E-2</c:v>
                </c:pt>
                <c:pt idx="117">
                  <c:v>7.6075396999999998E-3</c:v>
                </c:pt>
                <c:pt idx="118">
                  <c:v>1.904549E-3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4FB1-4CB8-BD8D-D79A240B2B1E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[2]Sheet1!$D$625:$DT$625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2.4880865000000002E-3</c:v>
                </c:pt>
                <c:pt idx="9">
                  <c:v>4.4684703000000001E-3</c:v>
                </c:pt>
                <c:pt idx="10">
                  <c:v>4.3232560000000001E-3</c:v>
                </c:pt>
                <c:pt idx="11">
                  <c:v>2.4348880000000001E-3</c:v>
                </c:pt>
                <c:pt idx="12">
                  <c:v>3.4000000000000002E-4</c:v>
                </c:pt>
                <c:pt idx="13">
                  <c:v>0</c:v>
                </c:pt>
                <c:pt idx="14">
                  <c:v>3.7300000000000001E-4</c:v>
                </c:pt>
                <c:pt idx="15">
                  <c:v>1.9689986999999998E-3</c:v>
                </c:pt>
                <c:pt idx="16">
                  <c:v>3.076025E-3</c:v>
                </c:pt>
                <c:pt idx="17">
                  <c:v>2.2097613999999999E-3</c:v>
                </c:pt>
                <c:pt idx="18">
                  <c:v>1.37E-4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7.2199999999999999E-4</c:v>
                </c:pt>
                <c:pt idx="25">
                  <c:v>3.3802226999999998E-3</c:v>
                </c:pt>
                <c:pt idx="26">
                  <c:v>5.1036800000000002E-3</c:v>
                </c:pt>
                <c:pt idx="27">
                  <c:v>5.6174170000000004E-3</c:v>
                </c:pt>
                <c:pt idx="28">
                  <c:v>5.569671E-3</c:v>
                </c:pt>
                <c:pt idx="29">
                  <c:v>5.2341226999999997E-3</c:v>
                </c:pt>
                <c:pt idx="30">
                  <c:v>5.3754400000000004E-3</c:v>
                </c:pt>
                <c:pt idx="31">
                  <c:v>6.1901053000000001E-3</c:v>
                </c:pt>
                <c:pt idx="32">
                  <c:v>7.5096440000000002E-3</c:v>
                </c:pt>
                <c:pt idx="33">
                  <c:v>9.8375189999999994E-3</c:v>
                </c:pt>
                <c:pt idx="34">
                  <c:v>1.2526183999999999E-2</c:v>
                </c:pt>
                <c:pt idx="35">
                  <c:v>1.4800524000000001E-2</c:v>
                </c:pt>
                <c:pt idx="36">
                  <c:v>1.5574678E-2</c:v>
                </c:pt>
                <c:pt idx="37">
                  <c:v>1.4665411999999999E-2</c:v>
                </c:pt>
                <c:pt idx="38">
                  <c:v>1.2475481E-2</c:v>
                </c:pt>
                <c:pt idx="39">
                  <c:v>1.0029641000000001E-2</c:v>
                </c:pt>
                <c:pt idx="40">
                  <c:v>7.9708769999999995E-3</c:v>
                </c:pt>
                <c:pt idx="41">
                  <c:v>6.0352556999999996E-3</c:v>
                </c:pt>
                <c:pt idx="42">
                  <c:v>5.6231505999999997E-3</c:v>
                </c:pt>
                <c:pt idx="43">
                  <c:v>8.0250349999999998E-3</c:v>
                </c:pt>
                <c:pt idx="44">
                  <c:v>1.3313940999999999E-2</c:v>
                </c:pt>
                <c:pt idx="45">
                  <c:v>1.9358650000000002E-2</c:v>
                </c:pt>
                <c:pt idx="46">
                  <c:v>2.3722723000000001E-2</c:v>
                </c:pt>
                <c:pt idx="47">
                  <c:v>2.5033509999999998E-2</c:v>
                </c:pt>
                <c:pt idx="48">
                  <c:v>2.4086084000000001E-2</c:v>
                </c:pt>
                <c:pt idx="49">
                  <c:v>2.2076964000000001E-2</c:v>
                </c:pt>
                <c:pt idx="50">
                  <c:v>1.9705882000000001E-2</c:v>
                </c:pt>
                <c:pt idx="51">
                  <c:v>1.8253914999999999E-2</c:v>
                </c:pt>
                <c:pt idx="52">
                  <c:v>1.8121104999999998E-2</c:v>
                </c:pt>
                <c:pt idx="53">
                  <c:v>1.8598641999999999E-2</c:v>
                </c:pt>
                <c:pt idx="54">
                  <c:v>1.8941803E-2</c:v>
                </c:pt>
                <c:pt idx="55">
                  <c:v>1.9713519999999998E-2</c:v>
                </c:pt>
                <c:pt idx="56">
                  <c:v>2.2516765000000001E-2</c:v>
                </c:pt>
                <c:pt idx="57">
                  <c:v>2.747053E-2</c:v>
                </c:pt>
                <c:pt idx="58">
                  <c:v>3.2927980000000003E-2</c:v>
                </c:pt>
                <c:pt idx="59">
                  <c:v>3.6869264999999998E-2</c:v>
                </c:pt>
                <c:pt idx="60">
                  <c:v>3.7573429999999998E-2</c:v>
                </c:pt>
                <c:pt idx="61">
                  <c:v>3.5802967999999998E-2</c:v>
                </c:pt>
                <c:pt idx="62">
                  <c:v>3.2278596999999999E-2</c:v>
                </c:pt>
                <c:pt idx="63">
                  <c:v>2.7841833999999999E-2</c:v>
                </c:pt>
                <c:pt idx="64">
                  <c:v>2.3486719E-2</c:v>
                </c:pt>
                <c:pt idx="65">
                  <c:v>2.1906251000000002E-2</c:v>
                </c:pt>
                <c:pt idx="66">
                  <c:v>2.5184874999999999E-2</c:v>
                </c:pt>
                <c:pt idx="67">
                  <c:v>3.2585308E-2</c:v>
                </c:pt>
                <c:pt idx="68">
                  <c:v>4.0504653000000002E-2</c:v>
                </c:pt>
                <c:pt idx="69">
                  <c:v>4.4316324999999997E-2</c:v>
                </c:pt>
                <c:pt idx="70">
                  <c:v>4.2296189999999997E-2</c:v>
                </c:pt>
                <c:pt idx="71">
                  <c:v>3.6088889999999998E-2</c:v>
                </c:pt>
                <c:pt idx="72">
                  <c:v>2.8822674999999999E-2</c:v>
                </c:pt>
                <c:pt idx="73">
                  <c:v>2.2323570000000001E-2</c:v>
                </c:pt>
                <c:pt idx="74">
                  <c:v>1.6607285999999999E-2</c:v>
                </c:pt>
                <c:pt idx="75">
                  <c:v>1.1146255000000001E-2</c:v>
                </c:pt>
                <c:pt idx="76">
                  <c:v>6.9335020000000002E-3</c:v>
                </c:pt>
                <c:pt idx="77">
                  <c:v>6.0459017E-3</c:v>
                </c:pt>
                <c:pt idx="78">
                  <c:v>9.2476580000000006E-3</c:v>
                </c:pt>
                <c:pt idx="79">
                  <c:v>1.4058961E-2</c:v>
                </c:pt>
                <c:pt idx="80">
                  <c:v>1.6577415000000002E-2</c:v>
                </c:pt>
                <c:pt idx="81">
                  <c:v>1.4541841999999999E-2</c:v>
                </c:pt>
                <c:pt idx="82">
                  <c:v>8.4820239999999995E-3</c:v>
                </c:pt>
                <c:pt idx="83">
                  <c:v>1.1436790000000001E-3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2.3514333000000001E-3</c:v>
                </c:pt>
                <c:pt idx="90">
                  <c:v>6.8452023000000004E-3</c:v>
                </c:pt>
                <c:pt idx="91">
                  <c:v>1.1432138E-2</c:v>
                </c:pt>
                <c:pt idx="92">
                  <c:v>1.4785522000000001E-2</c:v>
                </c:pt>
                <c:pt idx="93">
                  <c:v>1.6828584000000001E-2</c:v>
                </c:pt>
                <c:pt idx="94">
                  <c:v>1.7727103000000001E-2</c:v>
                </c:pt>
                <c:pt idx="95">
                  <c:v>1.7506457999999999E-2</c:v>
                </c:pt>
                <c:pt idx="96">
                  <c:v>1.771004E-2</c:v>
                </c:pt>
                <c:pt idx="97">
                  <c:v>1.8165279999999999E-2</c:v>
                </c:pt>
                <c:pt idx="98">
                  <c:v>1.8527871000000001E-2</c:v>
                </c:pt>
                <c:pt idx="99">
                  <c:v>1.8341571000000001E-2</c:v>
                </c:pt>
                <c:pt idx="100">
                  <c:v>1.7642842999999998E-2</c:v>
                </c:pt>
                <c:pt idx="101">
                  <c:v>1.7477158E-2</c:v>
                </c:pt>
                <c:pt idx="102">
                  <c:v>1.7492507000000001E-2</c:v>
                </c:pt>
                <c:pt idx="103">
                  <c:v>1.8128136E-2</c:v>
                </c:pt>
                <c:pt idx="104">
                  <c:v>1.8775836000000001E-2</c:v>
                </c:pt>
                <c:pt idx="105">
                  <c:v>1.9545434E-2</c:v>
                </c:pt>
                <c:pt idx="106">
                  <c:v>2.0179550000000001E-2</c:v>
                </c:pt>
                <c:pt idx="107">
                  <c:v>2.0722854999999998E-2</c:v>
                </c:pt>
                <c:pt idx="108">
                  <c:v>2.0748042000000001E-2</c:v>
                </c:pt>
                <c:pt idx="109">
                  <c:v>2.0216925E-2</c:v>
                </c:pt>
                <c:pt idx="110">
                  <c:v>1.9503309999999999E-2</c:v>
                </c:pt>
                <c:pt idx="111">
                  <c:v>2.1618063999999999E-2</c:v>
                </c:pt>
                <c:pt idx="112">
                  <c:v>2.0694730000000001E-2</c:v>
                </c:pt>
                <c:pt idx="113">
                  <c:v>1.9365325999999999E-2</c:v>
                </c:pt>
                <c:pt idx="114">
                  <c:v>1.7331645E-2</c:v>
                </c:pt>
                <c:pt idx="115">
                  <c:v>1.4536383E-2</c:v>
                </c:pt>
                <c:pt idx="116">
                  <c:v>1.1311405E-2</c:v>
                </c:pt>
                <c:pt idx="117">
                  <c:v>7.6075396999999998E-3</c:v>
                </c:pt>
                <c:pt idx="118">
                  <c:v>1.904549E-3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4FB1-4CB8-BD8D-D79A240B2B1E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[2]Sheet1!$D$626:$DT$626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2.3865134E-3</c:v>
                </c:pt>
                <c:pt idx="9">
                  <c:v>4.5392914000000001E-3</c:v>
                </c:pt>
                <c:pt idx="10">
                  <c:v>4.5499599999999996E-3</c:v>
                </c:pt>
                <c:pt idx="11">
                  <c:v>2.7272464000000001E-3</c:v>
                </c:pt>
                <c:pt idx="12">
                  <c:v>6.0099999999999997E-4</c:v>
                </c:pt>
                <c:pt idx="13">
                  <c:v>0</c:v>
                </c:pt>
                <c:pt idx="14">
                  <c:v>2.92E-4</c:v>
                </c:pt>
                <c:pt idx="15">
                  <c:v>1.6793191999999999E-3</c:v>
                </c:pt>
                <c:pt idx="16">
                  <c:v>2.6408269000000001E-3</c:v>
                </c:pt>
                <c:pt idx="17">
                  <c:v>1.7717105999999999E-3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1.0911451E-3</c:v>
                </c:pt>
                <c:pt idx="25">
                  <c:v>3.6554280000000001E-3</c:v>
                </c:pt>
                <c:pt idx="26">
                  <c:v>5.2634426000000003E-3</c:v>
                </c:pt>
                <c:pt idx="27">
                  <c:v>5.6351116000000001E-3</c:v>
                </c:pt>
                <c:pt idx="28">
                  <c:v>5.4011459999999999E-3</c:v>
                </c:pt>
                <c:pt idx="29">
                  <c:v>4.8665899999999996E-3</c:v>
                </c:pt>
                <c:pt idx="30">
                  <c:v>4.8138499999999997E-3</c:v>
                </c:pt>
                <c:pt idx="31">
                  <c:v>5.5120129999999996E-3</c:v>
                </c:pt>
                <c:pt idx="32">
                  <c:v>6.8465410000000003E-3</c:v>
                </c:pt>
                <c:pt idx="33">
                  <c:v>9.2292409999999991E-3</c:v>
                </c:pt>
                <c:pt idx="34">
                  <c:v>1.19668925E-2</c:v>
                </c:pt>
                <c:pt idx="35">
                  <c:v>1.4253958000000001E-2</c:v>
                </c:pt>
                <c:pt idx="36">
                  <c:v>1.5062508E-2</c:v>
                </c:pt>
                <c:pt idx="37">
                  <c:v>1.4271327E-2</c:v>
                </c:pt>
                <c:pt idx="38">
                  <c:v>1.2279079E-2</c:v>
                </c:pt>
                <c:pt idx="39">
                  <c:v>1.0028004E-2</c:v>
                </c:pt>
                <c:pt idx="40">
                  <c:v>8.0903090000000004E-3</c:v>
                </c:pt>
                <c:pt idx="41">
                  <c:v>6.1297286000000003E-3</c:v>
                </c:pt>
                <c:pt idx="42">
                  <c:v>5.5978429999999999E-3</c:v>
                </c:pt>
                <c:pt idx="43">
                  <c:v>7.8394980000000003E-3</c:v>
                </c:pt>
                <c:pt idx="44">
                  <c:v>1.2994996999999999E-2</c:v>
                </c:pt>
                <c:pt idx="45">
                  <c:v>1.8913325000000002E-2</c:v>
                </c:pt>
                <c:pt idx="46">
                  <c:v>2.3116319999999999E-2</c:v>
                </c:pt>
                <c:pt idx="47">
                  <c:v>2.4235804E-2</c:v>
                </c:pt>
                <c:pt idx="48">
                  <c:v>2.3158290000000002E-2</c:v>
                </c:pt>
                <c:pt idx="49">
                  <c:v>2.1158488E-2</c:v>
                </c:pt>
                <c:pt idx="50">
                  <c:v>1.8968023000000001E-2</c:v>
                </c:pt>
                <c:pt idx="51">
                  <c:v>1.7740804999999998E-2</c:v>
                </c:pt>
                <c:pt idx="52">
                  <c:v>1.7770698000000001E-2</c:v>
                </c:pt>
                <c:pt idx="53">
                  <c:v>1.8353567000000001E-2</c:v>
                </c:pt>
                <c:pt idx="54">
                  <c:v>1.8821385E-2</c:v>
                </c:pt>
                <c:pt idx="55">
                  <c:v>1.9724213000000001E-2</c:v>
                </c:pt>
                <c:pt idx="56">
                  <c:v>2.2578049999999999E-2</c:v>
                </c:pt>
                <c:pt idx="57">
                  <c:v>2.7474599999999998E-2</c:v>
                </c:pt>
                <c:pt idx="58">
                  <c:v>3.2857946999999998E-2</c:v>
                </c:pt>
                <c:pt idx="59">
                  <c:v>3.6801945000000003E-2</c:v>
                </c:pt>
                <c:pt idx="60">
                  <c:v>3.7621696000000003E-2</c:v>
                </c:pt>
                <c:pt idx="61">
                  <c:v>3.5931523999999999E-2</c:v>
                </c:pt>
                <c:pt idx="62">
                  <c:v>3.2411071999999999E-2</c:v>
                </c:pt>
                <c:pt idx="63">
                  <c:v>2.7952881999999998E-2</c:v>
                </c:pt>
                <c:pt idx="64">
                  <c:v>2.3638617000000001E-2</c:v>
                </c:pt>
                <c:pt idx="65">
                  <c:v>2.2136565E-2</c:v>
                </c:pt>
                <c:pt idx="66">
                  <c:v>2.5362266000000001E-2</c:v>
                </c:pt>
                <c:pt idx="67">
                  <c:v>3.2431938E-2</c:v>
                </c:pt>
                <c:pt idx="68">
                  <c:v>3.9837595000000003E-2</c:v>
                </c:pt>
                <c:pt idx="69">
                  <c:v>4.3213014000000001E-2</c:v>
                </c:pt>
                <c:pt idx="70">
                  <c:v>4.1054252999999999E-2</c:v>
                </c:pt>
                <c:pt idx="71">
                  <c:v>3.5002514999999998E-2</c:v>
                </c:pt>
                <c:pt idx="72">
                  <c:v>2.8023157E-2</c:v>
                </c:pt>
                <c:pt idx="73">
                  <c:v>2.1833519999999999E-2</c:v>
                </c:pt>
                <c:pt idx="74">
                  <c:v>1.6419963999999999E-2</c:v>
                </c:pt>
                <c:pt idx="75">
                  <c:v>1.1264824E-2</c:v>
                </c:pt>
                <c:pt idx="76">
                  <c:v>7.2856023999999997E-3</c:v>
                </c:pt>
                <c:pt idx="77">
                  <c:v>6.4629973000000004E-3</c:v>
                </c:pt>
                <c:pt idx="78">
                  <c:v>9.4986740000000004E-3</c:v>
                </c:pt>
                <c:pt idx="79">
                  <c:v>1.3984916E-2</c:v>
                </c:pt>
                <c:pt idx="80">
                  <c:v>1.6224394999999999E-2</c:v>
                </c:pt>
                <c:pt idx="81">
                  <c:v>1.4108934E-2</c:v>
                </c:pt>
                <c:pt idx="82">
                  <c:v>8.1796279999999996E-3</c:v>
                </c:pt>
                <c:pt idx="83">
                  <c:v>1.0530123E-3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2.1648325E-3</c:v>
                </c:pt>
                <c:pt idx="90">
                  <c:v>6.6752974000000003E-3</c:v>
                </c:pt>
                <c:pt idx="91">
                  <c:v>1.1295645E-2</c:v>
                </c:pt>
                <c:pt idx="92">
                  <c:v>1.4666296000000001E-2</c:v>
                </c:pt>
                <c:pt idx="93">
                  <c:v>1.6694148999999998E-2</c:v>
                </c:pt>
                <c:pt idx="94">
                  <c:v>1.7539840000000001E-2</c:v>
                </c:pt>
                <c:pt idx="95">
                  <c:v>1.7233165000000002E-2</c:v>
                </c:pt>
                <c:pt idx="96">
                  <c:v>1.7291834999999998E-2</c:v>
                </c:pt>
                <c:pt idx="97">
                  <c:v>1.7601047000000002E-2</c:v>
                </c:pt>
                <c:pt idx="98">
                  <c:v>1.7839566000000001E-2</c:v>
                </c:pt>
                <c:pt idx="99">
                  <c:v>1.7573890000000002E-2</c:v>
                </c:pt>
                <c:pt idx="100">
                  <c:v>1.6846448E-2</c:v>
                </c:pt>
                <c:pt idx="101">
                  <c:v>1.6692255E-2</c:v>
                </c:pt>
                <c:pt idx="102">
                  <c:v>1.6748237999999999E-2</c:v>
                </c:pt>
                <c:pt idx="103">
                  <c:v>1.7425225999999999E-2</c:v>
                </c:pt>
                <c:pt idx="104">
                  <c:v>1.8137957999999999E-2</c:v>
                </c:pt>
                <c:pt idx="105">
                  <c:v>1.8989688000000001E-2</c:v>
                </c:pt>
                <c:pt idx="106">
                  <c:v>1.9721829999999999E-2</c:v>
                </c:pt>
                <c:pt idx="107">
                  <c:v>2.0362657999999999E-2</c:v>
                </c:pt>
                <c:pt idx="108">
                  <c:v>2.0514205000000001E-2</c:v>
                </c:pt>
                <c:pt idx="109">
                  <c:v>2.0117724E-2</c:v>
                </c:pt>
                <c:pt idx="110">
                  <c:v>1.9546745000000001E-2</c:v>
                </c:pt>
                <c:pt idx="111">
                  <c:v>2.1868886000000001E-2</c:v>
                </c:pt>
                <c:pt idx="112">
                  <c:v>2.1124598000000001E-2</c:v>
                </c:pt>
                <c:pt idx="113">
                  <c:v>1.9974125999999998E-2</c:v>
                </c:pt>
                <c:pt idx="114">
                  <c:v>1.8126740999999998E-2</c:v>
                </c:pt>
                <c:pt idx="115">
                  <c:v>1.5525829E-2</c:v>
                </c:pt>
                <c:pt idx="116">
                  <c:v>1.2493256499999999E-2</c:v>
                </c:pt>
                <c:pt idx="117">
                  <c:v>8.9737770000000005E-3</c:v>
                </c:pt>
                <c:pt idx="118">
                  <c:v>3.5553567999999998E-3</c:v>
                </c:pt>
                <c:pt idx="119">
                  <c:v>8.4199999999999998E-4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4FB1-4CB8-BD8D-D79A240B2B1E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[2]Sheet1!$D$627:$DT$627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2.3865134E-3</c:v>
                </c:pt>
                <c:pt idx="9">
                  <c:v>4.5392914000000001E-3</c:v>
                </c:pt>
                <c:pt idx="10">
                  <c:v>4.5499599999999996E-3</c:v>
                </c:pt>
                <c:pt idx="11">
                  <c:v>2.7272464000000001E-3</c:v>
                </c:pt>
                <c:pt idx="12">
                  <c:v>6.0099999999999997E-4</c:v>
                </c:pt>
                <c:pt idx="13">
                  <c:v>0</c:v>
                </c:pt>
                <c:pt idx="14">
                  <c:v>2.92E-4</c:v>
                </c:pt>
                <c:pt idx="15">
                  <c:v>1.6793191999999999E-3</c:v>
                </c:pt>
                <c:pt idx="16">
                  <c:v>2.6408269000000001E-3</c:v>
                </c:pt>
                <c:pt idx="17">
                  <c:v>1.7717105999999999E-3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1.0911451E-3</c:v>
                </c:pt>
                <c:pt idx="25">
                  <c:v>3.6554280000000001E-3</c:v>
                </c:pt>
                <c:pt idx="26">
                  <c:v>5.2634426000000003E-3</c:v>
                </c:pt>
                <c:pt idx="27">
                  <c:v>5.6351116000000001E-3</c:v>
                </c:pt>
                <c:pt idx="28">
                  <c:v>5.4011459999999999E-3</c:v>
                </c:pt>
                <c:pt idx="29">
                  <c:v>4.8665899999999996E-3</c:v>
                </c:pt>
                <c:pt idx="30">
                  <c:v>4.8138499999999997E-3</c:v>
                </c:pt>
                <c:pt idx="31">
                  <c:v>5.5120129999999996E-3</c:v>
                </c:pt>
                <c:pt idx="32">
                  <c:v>6.8465410000000003E-3</c:v>
                </c:pt>
                <c:pt idx="33">
                  <c:v>9.2292409999999991E-3</c:v>
                </c:pt>
                <c:pt idx="34">
                  <c:v>1.19668925E-2</c:v>
                </c:pt>
                <c:pt idx="35">
                  <c:v>1.4253958000000001E-2</c:v>
                </c:pt>
                <c:pt idx="36">
                  <c:v>1.5062508E-2</c:v>
                </c:pt>
                <c:pt idx="37">
                  <c:v>1.4271327E-2</c:v>
                </c:pt>
                <c:pt idx="38">
                  <c:v>1.2279079E-2</c:v>
                </c:pt>
                <c:pt idx="39">
                  <c:v>1.0028004E-2</c:v>
                </c:pt>
                <c:pt idx="40">
                  <c:v>8.0903090000000004E-3</c:v>
                </c:pt>
                <c:pt idx="41">
                  <c:v>6.1297286000000003E-3</c:v>
                </c:pt>
                <c:pt idx="42">
                  <c:v>5.5978429999999999E-3</c:v>
                </c:pt>
                <c:pt idx="43">
                  <c:v>7.8394980000000003E-3</c:v>
                </c:pt>
                <c:pt idx="44">
                  <c:v>1.2994996999999999E-2</c:v>
                </c:pt>
                <c:pt idx="45">
                  <c:v>1.8913325000000002E-2</c:v>
                </c:pt>
                <c:pt idx="46">
                  <c:v>2.3116319999999999E-2</c:v>
                </c:pt>
                <c:pt idx="47">
                  <c:v>2.4235804E-2</c:v>
                </c:pt>
                <c:pt idx="48">
                  <c:v>2.3158290000000002E-2</c:v>
                </c:pt>
                <c:pt idx="49">
                  <c:v>2.1158488E-2</c:v>
                </c:pt>
                <c:pt idx="50">
                  <c:v>1.8968023000000001E-2</c:v>
                </c:pt>
                <c:pt idx="51">
                  <c:v>1.7740804999999998E-2</c:v>
                </c:pt>
                <c:pt idx="52">
                  <c:v>1.7770698000000001E-2</c:v>
                </c:pt>
                <c:pt idx="53">
                  <c:v>1.8353567000000001E-2</c:v>
                </c:pt>
                <c:pt idx="54">
                  <c:v>1.8821385E-2</c:v>
                </c:pt>
                <c:pt idx="55">
                  <c:v>1.9724213000000001E-2</c:v>
                </c:pt>
                <c:pt idx="56">
                  <c:v>2.2578049999999999E-2</c:v>
                </c:pt>
                <c:pt idx="57">
                  <c:v>2.7474599999999998E-2</c:v>
                </c:pt>
                <c:pt idx="58">
                  <c:v>3.2857946999999998E-2</c:v>
                </c:pt>
                <c:pt idx="59">
                  <c:v>3.6801945000000003E-2</c:v>
                </c:pt>
                <c:pt idx="60">
                  <c:v>3.7621696000000003E-2</c:v>
                </c:pt>
                <c:pt idx="61">
                  <c:v>3.5931523999999999E-2</c:v>
                </c:pt>
                <c:pt idx="62">
                  <c:v>3.2411071999999999E-2</c:v>
                </c:pt>
                <c:pt idx="63">
                  <c:v>2.7952881999999998E-2</c:v>
                </c:pt>
                <c:pt idx="64">
                  <c:v>2.3638617000000001E-2</c:v>
                </c:pt>
                <c:pt idx="65">
                  <c:v>2.2136565E-2</c:v>
                </c:pt>
                <c:pt idx="66">
                  <c:v>2.5362266000000001E-2</c:v>
                </c:pt>
                <c:pt idx="67">
                  <c:v>3.2431938E-2</c:v>
                </c:pt>
                <c:pt idx="68">
                  <c:v>3.9837595000000003E-2</c:v>
                </c:pt>
                <c:pt idx="69">
                  <c:v>4.3213014000000001E-2</c:v>
                </c:pt>
                <c:pt idx="70">
                  <c:v>4.1054252999999999E-2</c:v>
                </c:pt>
                <c:pt idx="71">
                  <c:v>3.5002514999999998E-2</c:v>
                </c:pt>
                <c:pt idx="72">
                  <c:v>2.8023157E-2</c:v>
                </c:pt>
                <c:pt idx="73">
                  <c:v>2.1833519999999999E-2</c:v>
                </c:pt>
                <c:pt idx="74">
                  <c:v>1.6419963999999999E-2</c:v>
                </c:pt>
                <c:pt idx="75">
                  <c:v>1.1264824E-2</c:v>
                </c:pt>
                <c:pt idx="76">
                  <c:v>7.2856023999999997E-3</c:v>
                </c:pt>
                <c:pt idx="77">
                  <c:v>6.4629973000000004E-3</c:v>
                </c:pt>
                <c:pt idx="78">
                  <c:v>9.4986740000000004E-3</c:v>
                </c:pt>
                <c:pt idx="79">
                  <c:v>1.3984916E-2</c:v>
                </c:pt>
                <c:pt idx="80">
                  <c:v>1.6224394999999999E-2</c:v>
                </c:pt>
                <c:pt idx="81">
                  <c:v>1.4108934E-2</c:v>
                </c:pt>
                <c:pt idx="82">
                  <c:v>8.1796279999999996E-3</c:v>
                </c:pt>
                <c:pt idx="83">
                  <c:v>1.0530123E-3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2.1648325E-3</c:v>
                </c:pt>
                <c:pt idx="90">
                  <c:v>6.6752974000000003E-3</c:v>
                </c:pt>
                <c:pt idx="91">
                  <c:v>1.1295645E-2</c:v>
                </c:pt>
                <c:pt idx="92">
                  <c:v>1.4666296000000001E-2</c:v>
                </c:pt>
                <c:pt idx="93">
                  <c:v>1.6694148999999998E-2</c:v>
                </c:pt>
                <c:pt idx="94">
                  <c:v>1.7539840000000001E-2</c:v>
                </c:pt>
                <c:pt idx="95">
                  <c:v>1.7233165000000002E-2</c:v>
                </c:pt>
                <c:pt idx="96">
                  <c:v>1.7291834999999998E-2</c:v>
                </c:pt>
                <c:pt idx="97">
                  <c:v>1.7601047000000002E-2</c:v>
                </c:pt>
                <c:pt idx="98">
                  <c:v>1.7839566000000001E-2</c:v>
                </c:pt>
                <c:pt idx="99">
                  <c:v>1.7573890000000002E-2</c:v>
                </c:pt>
                <c:pt idx="100">
                  <c:v>1.6846448E-2</c:v>
                </c:pt>
                <c:pt idx="101">
                  <c:v>1.6692255E-2</c:v>
                </c:pt>
                <c:pt idx="102">
                  <c:v>1.6748237999999999E-2</c:v>
                </c:pt>
                <c:pt idx="103">
                  <c:v>1.7425225999999999E-2</c:v>
                </c:pt>
                <c:pt idx="104">
                  <c:v>1.8137957999999999E-2</c:v>
                </c:pt>
                <c:pt idx="105">
                  <c:v>1.8989688000000001E-2</c:v>
                </c:pt>
                <c:pt idx="106">
                  <c:v>1.9721829999999999E-2</c:v>
                </c:pt>
                <c:pt idx="107">
                  <c:v>2.0362657999999999E-2</c:v>
                </c:pt>
                <c:pt idx="108">
                  <c:v>2.0514205000000001E-2</c:v>
                </c:pt>
                <c:pt idx="109">
                  <c:v>2.0117724E-2</c:v>
                </c:pt>
                <c:pt idx="110">
                  <c:v>1.9546745000000001E-2</c:v>
                </c:pt>
                <c:pt idx="111">
                  <c:v>2.1868886000000001E-2</c:v>
                </c:pt>
                <c:pt idx="112">
                  <c:v>2.1124598000000001E-2</c:v>
                </c:pt>
                <c:pt idx="113">
                  <c:v>1.9974125999999998E-2</c:v>
                </c:pt>
                <c:pt idx="114">
                  <c:v>1.8126740999999998E-2</c:v>
                </c:pt>
                <c:pt idx="115">
                  <c:v>1.5525829E-2</c:v>
                </c:pt>
                <c:pt idx="116">
                  <c:v>1.2493256499999999E-2</c:v>
                </c:pt>
                <c:pt idx="117">
                  <c:v>8.9737770000000005E-3</c:v>
                </c:pt>
                <c:pt idx="118">
                  <c:v>3.5553567999999998E-3</c:v>
                </c:pt>
                <c:pt idx="119">
                  <c:v>8.4199999999999998E-4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4FB1-4CB8-BD8D-D79A240B2B1E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[2]Sheet1!$D$628:$DT$628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2.3865134E-3</c:v>
                </c:pt>
                <c:pt idx="9">
                  <c:v>4.5392914000000001E-3</c:v>
                </c:pt>
                <c:pt idx="10">
                  <c:v>4.5499599999999996E-3</c:v>
                </c:pt>
                <c:pt idx="11">
                  <c:v>2.7272464000000001E-3</c:v>
                </c:pt>
                <c:pt idx="12">
                  <c:v>6.0099999999999997E-4</c:v>
                </c:pt>
                <c:pt idx="13">
                  <c:v>0</c:v>
                </c:pt>
                <c:pt idx="14">
                  <c:v>2.92E-4</c:v>
                </c:pt>
                <c:pt idx="15">
                  <c:v>1.6793191999999999E-3</c:v>
                </c:pt>
                <c:pt idx="16">
                  <c:v>2.6408269000000001E-3</c:v>
                </c:pt>
                <c:pt idx="17">
                  <c:v>1.7717105999999999E-3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1.0911451E-3</c:v>
                </c:pt>
                <c:pt idx="25">
                  <c:v>3.6554280000000001E-3</c:v>
                </c:pt>
                <c:pt idx="26">
                  <c:v>5.2634426000000003E-3</c:v>
                </c:pt>
                <c:pt idx="27">
                  <c:v>5.6351116000000001E-3</c:v>
                </c:pt>
                <c:pt idx="28">
                  <c:v>5.4011459999999999E-3</c:v>
                </c:pt>
                <c:pt idx="29">
                  <c:v>4.8665899999999996E-3</c:v>
                </c:pt>
                <c:pt idx="30">
                  <c:v>4.8138499999999997E-3</c:v>
                </c:pt>
                <c:pt idx="31">
                  <c:v>5.5120129999999996E-3</c:v>
                </c:pt>
                <c:pt idx="32">
                  <c:v>6.8465410000000003E-3</c:v>
                </c:pt>
                <c:pt idx="33">
                  <c:v>9.2292409999999991E-3</c:v>
                </c:pt>
                <c:pt idx="34">
                  <c:v>1.19668925E-2</c:v>
                </c:pt>
                <c:pt idx="35">
                  <c:v>1.4253958000000001E-2</c:v>
                </c:pt>
                <c:pt idx="36">
                  <c:v>1.5062508E-2</c:v>
                </c:pt>
                <c:pt idx="37">
                  <c:v>1.4271327E-2</c:v>
                </c:pt>
                <c:pt idx="38">
                  <c:v>1.2279079E-2</c:v>
                </c:pt>
                <c:pt idx="39">
                  <c:v>1.0028004E-2</c:v>
                </c:pt>
                <c:pt idx="40">
                  <c:v>8.0903090000000004E-3</c:v>
                </c:pt>
                <c:pt idx="41">
                  <c:v>6.1297286000000003E-3</c:v>
                </c:pt>
                <c:pt idx="42">
                  <c:v>5.5978429999999999E-3</c:v>
                </c:pt>
                <c:pt idx="43">
                  <c:v>7.8394980000000003E-3</c:v>
                </c:pt>
                <c:pt idx="44">
                  <c:v>1.2994996999999999E-2</c:v>
                </c:pt>
                <c:pt idx="45">
                  <c:v>1.8913325000000002E-2</c:v>
                </c:pt>
                <c:pt idx="46">
                  <c:v>2.3116319999999999E-2</c:v>
                </c:pt>
                <c:pt idx="47">
                  <c:v>2.4235804E-2</c:v>
                </c:pt>
                <c:pt idx="48">
                  <c:v>2.3158290000000002E-2</c:v>
                </c:pt>
                <c:pt idx="49">
                  <c:v>2.1158488E-2</c:v>
                </c:pt>
                <c:pt idx="50">
                  <c:v>1.8968023000000001E-2</c:v>
                </c:pt>
                <c:pt idx="51">
                  <c:v>1.7740804999999998E-2</c:v>
                </c:pt>
                <c:pt idx="52">
                  <c:v>1.7770698000000001E-2</c:v>
                </c:pt>
                <c:pt idx="53">
                  <c:v>1.8353567000000001E-2</c:v>
                </c:pt>
                <c:pt idx="54">
                  <c:v>1.8821385E-2</c:v>
                </c:pt>
                <c:pt idx="55">
                  <c:v>1.9724213000000001E-2</c:v>
                </c:pt>
                <c:pt idx="56">
                  <c:v>2.2578049999999999E-2</c:v>
                </c:pt>
                <c:pt idx="57">
                  <c:v>2.7474599999999998E-2</c:v>
                </c:pt>
                <c:pt idx="58">
                  <c:v>3.2857946999999998E-2</c:v>
                </c:pt>
                <c:pt idx="59">
                  <c:v>3.6801945000000003E-2</c:v>
                </c:pt>
                <c:pt idx="60">
                  <c:v>3.7621696000000003E-2</c:v>
                </c:pt>
                <c:pt idx="61">
                  <c:v>3.5931523999999999E-2</c:v>
                </c:pt>
                <c:pt idx="62">
                  <c:v>3.2411071999999999E-2</c:v>
                </c:pt>
                <c:pt idx="63">
                  <c:v>2.7952881999999998E-2</c:v>
                </c:pt>
                <c:pt idx="64">
                  <c:v>2.3638617000000001E-2</c:v>
                </c:pt>
                <c:pt idx="65">
                  <c:v>2.2136565E-2</c:v>
                </c:pt>
                <c:pt idx="66">
                  <c:v>2.5362266000000001E-2</c:v>
                </c:pt>
                <c:pt idx="67">
                  <c:v>3.2431938E-2</c:v>
                </c:pt>
                <c:pt idx="68">
                  <c:v>3.9837595000000003E-2</c:v>
                </c:pt>
                <c:pt idx="69">
                  <c:v>4.3213014000000001E-2</c:v>
                </c:pt>
                <c:pt idx="70">
                  <c:v>4.1054252999999999E-2</c:v>
                </c:pt>
                <c:pt idx="71">
                  <c:v>3.5002514999999998E-2</c:v>
                </c:pt>
                <c:pt idx="72">
                  <c:v>2.8023157E-2</c:v>
                </c:pt>
                <c:pt idx="73">
                  <c:v>2.1833519999999999E-2</c:v>
                </c:pt>
                <c:pt idx="74">
                  <c:v>1.6419963999999999E-2</c:v>
                </c:pt>
                <c:pt idx="75">
                  <c:v>1.1264824E-2</c:v>
                </c:pt>
                <c:pt idx="76">
                  <c:v>7.2856023999999997E-3</c:v>
                </c:pt>
                <c:pt idx="77">
                  <c:v>6.4629973000000004E-3</c:v>
                </c:pt>
                <c:pt idx="78">
                  <c:v>9.4986740000000004E-3</c:v>
                </c:pt>
                <c:pt idx="79">
                  <c:v>1.3984916E-2</c:v>
                </c:pt>
                <c:pt idx="80">
                  <c:v>1.6224394999999999E-2</c:v>
                </c:pt>
                <c:pt idx="81">
                  <c:v>1.4108934E-2</c:v>
                </c:pt>
                <c:pt idx="82">
                  <c:v>8.1796279999999996E-3</c:v>
                </c:pt>
                <c:pt idx="83">
                  <c:v>1.0530123E-3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2.1648325E-3</c:v>
                </c:pt>
                <c:pt idx="90">
                  <c:v>6.6752974000000003E-3</c:v>
                </c:pt>
                <c:pt idx="91">
                  <c:v>1.1295645E-2</c:v>
                </c:pt>
                <c:pt idx="92">
                  <c:v>1.4666296000000001E-2</c:v>
                </c:pt>
                <c:pt idx="93">
                  <c:v>1.6694148999999998E-2</c:v>
                </c:pt>
                <c:pt idx="94">
                  <c:v>1.7539840000000001E-2</c:v>
                </c:pt>
                <c:pt idx="95">
                  <c:v>1.7233165000000002E-2</c:v>
                </c:pt>
                <c:pt idx="96">
                  <c:v>1.7291834999999998E-2</c:v>
                </c:pt>
                <c:pt idx="97">
                  <c:v>1.7601047000000002E-2</c:v>
                </c:pt>
                <c:pt idx="98">
                  <c:v>1.7839566000000001E-2</c:v>
                </c:pt>
                <c:pt idx="99">
                  <c:v>1.7573890000000002E-2</c:v>
                </c:pt>
                <c:pt idx="100">
                  <c:v>1.6846448E-2</c:v>
                </c:pt>
                <c:pt idx="101">
                  <c:v>1.6692255E-2</c:v>
                </c:pt>
                <c:pt idx="102">
                  <c:v>1.6748237999999999E-2</c:v>
                </c:pt>
                <c:pt idx="103">
                  <c:v>1.7425225999999999E-2</c:v>
                </c:pt>
                <c:pt idx="104">
                  <c:v>1.8137957999999999E-2</c:v>
                </c:pt>
                <c:pt idx="105">
                  <c:v>1.8989688000000001E-2</c:v>
                </c:pt>
                <c:pt idx="106">
                  <c:v>1.9721829999999999E-2</c:v>
                </c:pt>
                <c:pt idx="107">
                  <c:v>2.0362657999999999E-2</c:v>
                </c:pt>
                <c:pt idx="108">
                  <c:v>2.0514205000000001E-2</c:v>
                </c:pt>
                <c:pt idx="109">
                  <c:v>2.0117724E-2</c:v>
                </c:pt>
                <c:pt idx="110">
                  <c:v>1.9546745000000001E-2</c:v>
                </c:pt>
                <c:pt idx="111">
                  <c:v>2.1868886000000001E-2</c:v>
                </c:pt>
                <c:pt idx="112">
                  <c:v>2.1124598000000001E-2</c:v>
                </c:pt>
                <c:pt idx="113">
                  <c:v>1.9974125999999998E-2</c:v>
                </c:pt>
                <c:pt idx="114">
                  <c:v>1.8126740999999998E-2</c:v>
                </c:pt>
                <c:pt idx="115">
                  <c:v>1.5525829E-2</c:v>
                </c:pt>
                <c:pt idx="116">
                  <c:v>1.2493256499999999E-2</c:v>
                </c:pt>
                <c:pt idx="117">
                  <c:v>8.9737770000000005E-3</c:v>
                </c:pt>
                <c:pt idx="118">
                  <c:v>3.5553567999999998E-3</c:v>
                </c:pt>
                <c:pt idx="119">
                  <c:v>8.4199999999999998E-4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4FB1-4CB8-BD8D-D79A240B2B1E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[2]Sheet1!$D$629:$DT$629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2.3987216000000001E-3</c:v>
                </c:pt>
                <c:pt idx="9">
                  <c:v>4.5542439999999998E-3</c:v>
                </c:pt>
                <c:pt idx="10">
                  <c:v>4.6129120000000003E-3</c:v>
                </c:pt>
                <c:pt idx="11">
                  <c:v>2.847937E-3</c:v>
                </c:pt>
                <c:pt idx="12">
                  <c:v>7.2999999999999996E-4</c:v>
                </c:pt>
                <c:pt idx="13">
                  <c:v>0</c:v>
                </c:pt>
                <c:pt idx="14">
                  <c:v>1.93E-4</c:v>
                </c:pt>
                <c:pt idx="15">
                  <c:v>1.3957189999999999E-3</c:v>
                </c:pt>
                <c:pt idx="16">
                  <c:v>2.2036918000000001E-3</c:v>
                </c:pt>
                <c:pt idx="17">
                  <c:v>1.3117254000000001E-3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1.390687E-3</c:v>
                </c:pt>
                <c:pt idx="25">
                  <c:v>3.7367526000000001E-3</c:v>
                </c:pt>
                <c:pt idx="26">
                  <c:v>5.1085423000000003E-3</c:v>
                </c:pt>
                <c:pt idx="27">
                  <c:v>5.3075956999999998E-3</c:v>
                </c:pt>
                <c:pt idx="28">
                  <c:v>5.0098807999999998E-3</c:v>
                </c:pt>
                <c:pt idx="29">
                  <c:v>4.5223692000000001E-3</c:v>
                </c:pt>
                <c:pt idx="30">
                  <c:v>4.5301819999999998E-3</c:v>
                </c:pt>
                <c:pt idx="31">
                  <c:v>5.2219023999999998E-3</c:v>
                </c:pt>
                <c:pt idx="32">
                  <c:v>6.5037124000000002E-3</c:v>
                </c:pt>
                <c:pt idx="33">
                  <c:v>8.8117730000000002E-3</c:v>
                </c:pt>
                <c:pt idx="34">
                  <c:v>1.1519524999999999E-2</c:v>
                </c:pt>
                <c:pt idx="35">
                  <c:v>1.3820137E-2</c:v>
                </c:pt>
                <c:pt idx="36">
                  <c:v>1.4663015999999999E-2</c:v>
                </c:pt>
                <c:pt idx="37">
                  <c:v>1.3911089E-2</c:v>
                </c:pt>
                <c:pt idx="38">
                  <c:v>1.1956477E-2</c:v>
                </c:pt>
                <c:pt idx="39">
                  <c:v>9.7867140000000002E-3</c:v>
                </c:pt>
                <c:pt idx="40">
                  <c:v>7.9709550000000001E-3</c:v>
                </c:pt>
                <c:pt idx="41">
                  <c:v>6.1313569999999996E-3</c:v>
                </c:pt>
                <c:pt idx="42">
                  <c:v>5.6617524999999997E-3</c:v>
                </c:pt>
                <c:pt idx="43">
                  <c:v>7.8580730000000001E-3</c:v>
                </c:pt>
                <c:pt idx="44">
                  <c:v>1.2861121E-2</c:v>
                </c:pt>
                <c:pt idx="45">
                  <c:v>1.8543980000000002E-2</c:v>
                </c:pt>
                <c:pt idx="46">
                  <c:v>2.2467247999999999E-2</c:v>
                </c:pt>
                <c:pt idx="47">
                  <c:v>2.3350552E-2</c:v>
                </c:pt>
                <c:pt idx="48">
                  <c:v>2.2177868E-2</c:v>
                </c:pt>
                <c:pt idx="49">
                  <c:v>2.0252332000000001E-2</c:v>
                </c:pt>
                <c:pt idx="50">
                  <c:v>1.8274060000000002E-2</c:v>
                </c:pt>
                <c:pt idx="51">
                  <c:v>1.7280778E-2</c:v>
                </c:pt>
                <c:pt idx="52">
                  <c:v>1.7501363999999998E-2</c:v>
                </c:pt>
                <c:pt idx="53">
                  <c:v>1.8255955000000001E-2</c:v>
                </c:pt>
                <c:pt idx="54">
                  <c:v>1.8900338999999999E-2</c:v>
                </c:pt>
                <c:pt idx="55">
                  <c:v>1.9896924E-2</c:v>
                </c:pt>
                <c:pt idx="56">
                  <c:v>2.2686508000000001E-2</c:v>
                </c:pt>
                <c:pt idx="57">
                  <c:v>2.7389485000000002E-2</c:v>
                </c:pt>
                <c:pt idx="58">
                  <c:v>3.2639625999999998E-2</c:v>
                </c:pt>
                <c:pt idx="59">
                  <c:v>3.6648154000000002E-2</c:v>
                </c:pt>
                <c:pt idx="60">
                  <c:v>3.7712559999999999E-2</c:v>
                </c:pt>
                <c:pt idx="61">
                  <c:v>3.6217953999999997E-2</c:v>
                </c:pt>
                <c:pt idx="62">
                  <c:v>3.2715276000000001E-2</c:v>
                </c:pt>
                <c:pt idx="63">
                  <c:v>2.8129609999999999E-2</c:v>
                </c:pt>
                <c:pt idx="64">
                  <c:v>2.3704652E-2</c:v>
                </c:pt>
                <c:pt idx="65">
                  <c:v>2.2150487E-2</c:v>
                </c:pt>
                <c:pt idx="66">
                  <c:v>2.5296321E-2</c:v>
                </c:pt>
                <c:pt idx="67">
                  <c:v>3.2127429999999998E-2</c:v>
                </c:pt>
                <c:pt idx="68">
                  <c:v>3.9160571999999998E-2</c:v>
                </c:pt>
                <c:pt idx="69">
                  <c:v>4.2198569999999998E-2</c:v>
                </c:pt>
                <c:pt idx="70">
                  <c:v>3.9915315999999999E-2</c:v>
                </c:pt>
                <c:pt idx="71">
                  <c:v>3.4027839999999997E-2</c:v>
                </c:pt>
                <c:pt idx="72">
                  <c:v>2.7421062999999999E-2</c:v>
                </c:pt>
                <c:pt idx="73">
                  <c:v>2.1659417E-2</c:v>
                </c:pt>
                <c:pt idx="74">
                  <c:v>1.6572199999999999E-2</c:v>
                </c:pt>
                <c:pt idx="75">
                  <c:v>1.1561551999999999E-2</c:v>
                </c:pt>
                <c:pt idx="76">
                  <c:v>7.5414395000000002E-3</c:v>
                </c:pt>
                <c:pt idx="77">
                  <c:v>6.5514077000000002E-3</c:v>
                </c:pt>
                <c:pt idx="78">
                  <c:v>9.3377630000000007E-3</c:v>
                </c:pt>
                <c:pt idx="79">
                  <c:v>1.3569698999999999E-2</c:v>
                </c:pt>
                <c:pt idx="80">
                  <c:v>1.5676552E-2</c:v>
                </c:pt>
                <c:pt idx="81">
                  <c:v>1.3648145E-2</c:v>
                </c:pt>
                <c:pt idx="82">
                  <c:v>7.9910940000000007E-3</c:v>
                </c:pt>
                <c:pt idx="83">
                  <c:v>1.1595986E-3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2.0823619999999999E-3</c:v>
                </c:pt>
                <c:pt idx="90">
                  <c:v>6.5858521999999997E-3</c:v>
                </c:pt>
                <c:pt idx="91">
                  <c:v>1.1187396E-2</c:v>
                </c:pt>
                <c:pt idx="92">
                  <c:v>1.4516114E-2</c:v>
                </c:pt>
                <c:pt idx="93">
                  <c:v>1.6487172000000001E-2</c:v>
                </c:pt>
                <c:pt idx="94">
                  <c:v>1.7265193000000002E-2</c:v>
                </c:pt>
                <c:pt idx="95">
                  <c:v>1.6878174999999999E-2</c:v>
                </c:pt>
                <c:pt idx="96">
                  <c:v>1.6830230000000002E-2</c:v>
                </c:pt>
                <c:pt idx="97">
                  <c:v>1.7051572000000001E-2</c:v>
                </c:pt>
                <c:pt idx="98">
                  <c:v>1.7229939E-2</c:v>
                </c:pt>
                <c:pt idx="99">
                  <c:v>1.6943524000000001E-2</c:v>
                </c:pt>
                <c:pt idx="100">
                  <c:v>1.622701E-2</c:v>
                </c:pt>
                <c:pt idx="101">
                  <c:v>1.6059631000000001E-2</c:v>
                </c:pt>
                <c:pt idx="102">
                  <c:v>1.6173772999999999E-2</c:v>
                </c:pt>
                <c:pt idx="103">
                  <c:v>1.6888518000000002E-2</c:v>
                </c:pt>
                <c:pt idx="104">
                  <c:v>1.7651271E-2</c:v>
                </c:pt>
                <c:pt idx="105">
                  <c:v>1.8564944999999999E-2</c:v>
                </c:pt>
                <c:pt idx="106">
                  <c:v>1.9369213E-2</c:v>
                </c:pt>
                <c:pt idx="107">
                  <c:v>2.0090744000000001E-2</c:v>
                </c:pt>
                <c:pt idx="108">
                  <c:v>2.0334485999999999E-2</c:v>
                </c:pt>
                <c:pt idx="109">
                  <c:v>2.0041393000000001E-2</c:v>
                </c:pt>
                <c:pt idx="110">
                  <c:v>1.9589022000000001E-2</c:v>
                </c:pt>
                <c:pt idx="111">
                  <c:v>2.2112036000000002E-2</c:v>
                </c:pt>
                <c:pt idx="112">
                  <c:v>2.1534694E-2</c:v>
                </c:pt>
                <c:pt idx="113">
                  <c:v>2.0555166999999999E-2</c:v>
                </c:pt>
                <c:pt idx="114">
                  <c:v>1.8881077E-2</c:v>
                </c:pt>
                <c:pt idx="115">
                  <c:v>1.6454672E-2</c:v>
                </c:pt>
                <c:pt idx="116">
                  <c:v>1.3589613E-2</c:v>
                </c:pt>
                <c:pt idx="117">
                  <c:v>1.022113E-2</c:v>
                </c:pt>
                <c:pt idx="118">
                  <c:v>5.0073364000000004E-3</c:v>
                </c:pt>
                <c:pt idx="119">
                  <c:v>2.3676343000000001E-3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4FB1-4CB8-BD8D-D79A240B2B1E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[2]Sheet1!$D$630:$DT$630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2.3987216000000001E-3</c:v>
                </c:pt>
                <c:pt idx="9">
                  <c:v>4.5542439999999998E-3</c:v>
                </c:pt>
                <c:pt idx="10">
                  <c:v>4.6129120000000003E-3</c:v>
                </c:pt>
                <c:pt idx="11">
                  <c:v>2.847937E-3</c:v>
                </c:pt>
                <c:pt idx="12">
                  <c:v>7.2999999999999996E-4</c:v>
                </c:pt>
                <c:pt idx="13">
                  <c:v>0</c:v>
                </c:pt>
                <c:pt idx="14">
                  <c:v>1.93E-4</c:v>
                </c:pt>
                <c:pt idx="15">
                  <c:v>1.3957189999999999E-3</c:v>
                </c:pt>
                <c:pt idx="16">
                  <c:v>2.2036918000000001E-3</c:v>
                </c:pt>
                <c:pt idx="17">
                  <c:v>1.3117254000000001E-3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1.390687E-3</c:v>
                </c:pt>
                <c:pt idx="25">
                  <c:v>3.7367526000000001E-3</c:v>
                </c:pt>
                <c:pt idx="26">
                  <c:v>5.1085423000000003E-3</c:v>
                </c:pt>
                <c:pt idx="27">
                  <c:v>5.3075956999999998E-3</c:v>
                </c:pt>
                <c:pt idx="28">
                  <c:v>5.0098807999999998E-3</c:v>
                </c:pt>
                <c:pt idx="29">
                  <c:v>4.5223692000000001E-3</c:v>
                </c:pt>
                <c:pt idx="30">
                  <c:v>4.5301819999999998E-3</c:v>
                </c:pt>
                <c:pt idx="31">
                  <c:v>5.2219023999999998E-3</c:v>
                </c:pt>
                <c:pt idx="32">
                  <c:v>6.5037124000000002E-3</c:v>
                </c:pt>
                <c:pt idx="33">
                  <c:v>8.8117730000000002E-3</c:v>
                </c:pt>
                <c:pt idx="34">
                  <c:v>1.1519524999999999E-2</c:v>
                </c:pt>
                <c:pt idx="35">
                  <c:v>1.3820137E-2</c:v>
                </c:pt>
                <c:pt idx="36">
                  <c:v>1.4663015999999999E-2</c:v>
                </c:pt>
                <c:pt idx="37">
                  <c:v>1.3911089E-2</c:v>
                </c:pt>
                <c:pt idx="38">
                  <c:v>1.1956477E-2</c:v>
                </c:pt>
                <c:pt idx="39">
                  <c:v>9.7867140000000002E-3</c:v>
                </c:pt>
                <c:pt idx="40">
                  <c:v>7.9709550000000001E-3</c:v>
                </c:pt>
                <c:pt idx="41">
                  <c:v>6.1313569999999996E-3</c:v>
                </c:pt>
                <c:pt idx="42">
                  <c:v>5.6617524999999997E-3</c:v>
                </c:pt>
                <c:pt idx="43">
                  <c:v>7.8580730000000001E-3</c:v>
                </c:pt>
                <c:pt idx="44">
                  <c:v>1.2861121E-2</c:v>
                </c:pt>
                <c:pt idx="45">
                  <c:v>1.8543980000000002E-2</c:v>
                </c:pt>
                <c:pt idx="46">
                  <c:v>2.2467247999999999E-2</c:v>
                </c:pt>
                <c:pt idx="47">
                  <c:v>2.3350552E-2</c:v>
                </c:pt>
                <c:pt idx="48">
                  <c:v>2.2177868E-2</c:v>
                </c:pt>
                <c:pt idx="49">
                  <c:v>2.0252332000000001E-2</c:v>
                </c:pt>
                <c:pt idx="50">
                  <c:v>1.8274060000000002E-2</c:v>
                </c:pt>
                <c:pt idx="51">
                  <c:v>1.7280778E-2</c:v>
                </c:pt>
                <c:pt idx="52">
                  <c:v>1.7501363999999998E-2</c:v>
                </c:pt>
                <c:pt idx="53">
                  <c:v>1.8255955000000001E-2</c:v>
                </c:pt>
                <c:pt idx="54">
                  <c:v>1.8900338999999999E-2</c:v>
                </c:pt>
                <c:pt idx="55">
                  <c:v>1.9896924E-2</c:v>
                </c:pt>
                <c:pt idx="56">
                  <c:v>2.2686508000000001E-2</c:v>
                </c:pt>
                <c:pt idx="57">
                  <c:v>2.7389485000000002E-2</c:v>
                </c:pt>
                <c:pt idx="58">
                  <c:v>3.2639625999999998E-2</c:v>
                </c:pt>
                <c:pt idx="59">
                  <c:v>3.6648154000000002E-2</c:v>
                </c:pt>
                <c:pt idx="60">
                  <c:v>3.7712559999999999E-2</c:v>
                </c:pt>
                <c:pt idx="61">
                  <c:v>3.6217953999999997E-2</c:v>
                </c:pt>
                <c:pt idx="62">
                  <c:v>3.2715276000000001E-2</c:v>
                </c:pt>
                <c:pt idx="63">
                  <c:v>2.8129609999999999E-2</c:v>
                </c:pt>
                <c:pt idx="64">
                  <c:v>2.3704652E-2</c:v>
                </c:pt>
                <c:pt idx="65">
                  <c:v>2.2150487E-2</c:v>
                </c:pt>
                <c:pt idx="66">
                  <c:v>2.5296321E-2</c:v>
                </c:pt>
                <c:pt idx="67">
                  <c:v>3.2127429999999998E-2</c:v>
                </c:pt>
                <c:pt idx="68">
                  <c:v>3.9160571999999998E-2</c:v>
                </c:pt>
                <c:pt idx="69">
                  <c:v>4.2198569999999998E-2</c:v>
                </c:pt>
                <c:pt idx="70">
                  <c:v>3.9915315999999999E-2</c:v>
                </c:pt>
                <c:pt idx="71">
                  <c:v>3.4027839999999997E-2</c:v>
                </c:pt>
                <c:pt idx="72">
                  <c:v>2.7421062999999999E-2</c:v>
                </c:pt>
                <c:pt idx="73">
                  <c:v>2.1659417E-2</c:v>
                </c:pt>
                <c:pt idx="74">
                  <c:v>1.6572199999999999E-2</c:v>
                </c:pt>
                <c:pt idx="75">
                  <c:v>1.1561551999999999E-2</c:v>
                </c:pt>
                <c:pt idx="76">
                  <c:v>7.5414395000000002E-3</c:v>
                </c:pt>
                <c:pt idx="77">
                  <c:v>6.5514077000000002E-3</c:v>
                </c:pt>
                <c:pt idx="78">
                  <c:v>9.3377630000000007E-3</c:v>
                </c:pt>
                <c:pt idx="79">
                  <c:v>1.3569698999999999E-2</c:v>
                </c:pt>
                <c:pt idx="80">
                  <c:v>1.5676552E-2</c:v>
                </c:pt>
                <c:pt idx="81">
                  <c:v>1.3648145E-2</c:v>
                </c:pt>
                <c:pt idx="82">
                  <c:v>7.9910940000000007E-3</c:v>
                </c:pt>
                <c:pt idx="83">
                  <c:v>1.1595986E-3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2.0823619999999999E-3</c:v>
                </c:pt>
                <c:pt idx="90">
                  <c:v>6.5858521999999997E-3</c:v>
                </c:pt>
                <c:pt idx="91">
                  <c:v>1.1187396E-2</c:v>
                </c:pt>
                <c:pt idx="92">
                  <c:v>1.4516114E-2</c:v>
                </c:pt>
                <c:pt idx="93">
                  <c:v>1.6487172000000001E-2</c:v>
                </c:pt>
                <c:pt idx="94">
                  <c:v>1.7265193000000002E-2</c:v>
                </c:pt>
                <c:pt idx="95">
                  <c:v>1.6878174999999999E-2</c:v>
                </c:pt>
                <c:pt idx="96">
                  <c:v>1.6830230000000002E-2</c:v>
                </c:pt>
                <c:pt idx="97">
                  <c:v>1.7051572000000001E-2</c:v>
                </c:pt>
                <c:pt idx="98">
                  <c:v>1.7229939E-2</c:v>
                </c:pt>
                <c:pt idx="99">
                  <c:v>1.6943524000000001E-2</c:v>
                </c:pt>
                <c:pt idx="100">
                  <c:v>1.622701E-2</c:v>
                </c:pt>
                <c:pt idx="101">
                  <c:v>1.6059631000000001E-2</c:v>
                </c:pt>
                <c:pt idx="102">
                  <c:v>1.6173772999999999E-2</c:v>
                </c:pt>
                <c:pt idx="103">
                  <c:v>1.6888518000000002E-2</c:v>
                </c:pt>
                <c:pt idx="104">
                  <c:v>1.7651271E-2</c:v>
                </c:pt>
                <c:pt idx="105">
                  <c:v>1.8564944999999999E-2</c:v>
                </c:pt>
                <c:pt idx="106">
                  <c:v>1.9369213E-2</c:v>
                </c:pt>
                <c:pt idx="107">
                  <c:v>2.0090744000000001E-2</c:v>
                </c:pt>
                <c:pt idx="108">
                  <c:v>2.0334485999999999E-2</c:v>
                </c:pt>
                <c:pt idx="109">
                  <c:v>2.0041393000000001E-2</c:v>
                </c:pt>
                <c:pt idx="110">
                  <c:v>1.9589022000000001E-2</c:v>
                </c:pt>
                <c:pt idx="111">
                  <c:v>2.2112036000000002E-2</c:v>
                </c:pt>
                <c:pt idx="112">
                  <c:v>2.1534694E-2</c:v>
                </c:pt>
                <c:pt idx="113">
                  <c:v>2.0555166999999999E-2</c:v>
                </c:pt>
                <c:pt idx="114">
                  <c:v>1.8881077E-2</c:v>
                </c:pt>
                <c:pt idx="115">
                  <c:v>1.6454672E-2</c:v>
                </c:pt>
                <c:pt idx="116">
                  <c:v>1.3589613E-2</c:v>
                </c:pt>
                <c:pt idx="117">
                  <c:v>1.022113E-2</c:v>
                </c:pt>
                <c:pt idx="118">
                  <c:v>5.0073364000000004E-3</c:v>
                </c:pt>
                <c:pt idx="119">
                  <c:v>2.3676343000000001E-3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4FB1-4CB8-BD8D-D79A240B2B1E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[2]Sheet1!$D$631:$DT$631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2.3987216000000001E-3</c:v>
                </c:pt>
                <c:pt idx="9">
                  <c:v>4.5542439999999998E-3</c:v>
                </c:pt>
                <c:pt idx="10">
                  <c:v>4.6129120000000003E-3</c:v>
                </c:pt>
                <c:pt idx="11">
                  <c:v>2.847937E-3</c:v>
                </c:pt>
                <c:pt idx="12">
                  <c:v>7.2999999999999996E-4</c:v>
                </c:pt>
                <c:pt idx="13">
                  <c:v>0</c:v>
                </c:pt>
                <c:pt idx="14">
                  <c:v>1.93E-4</c:v>
                </c:pt>
                <c:pt idx="15">
                  <c:v>1.3957189999999999E-3</c:v>
                </c:pt>
                <c:pt idx="16">
                  <c:v>2.2036918000000001E-3</c:v>
                </c:pt>
                <c:pt idx="17">
                  <c:v>1.3117254000000001E-3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1.390687E-3</c:v>
                </c:pt>
                <c:pt idx="25">
                  <c:v>3.7367526000000001E-3</c:v>
                </c:pt>
                <c:pt idx="26">
                  <c:v>5.1085423000000003E-3</c:v>
                </c:pt>
                <c:pt idx="27">
                  <c:v>5.3075956999999998E-3</c:v>
                </c:pt>
                <c:pt idx="28">
                  <c:v>5.0098807999999998E-3</c:v>
                </c:pt>
                <c:pt idx="29">
                  <c:v>4.5223692000000001E-3</c:v>
                </c:pt>
                <c:pt idx="30">
                  <c:v>4.5301819999999998E-3</c:v>
                </c:pt>
                <c:pt idx="31">
                  <c:v>5.2219023999999998E-3</c:v>
                </c:pt>
                <c:pt idx="32">
                  <c:v>6.5037124000000002E-3</c:v>
                </c:pt>
                <c:pt idx="33">
                  <c:v>8.8117730000000002E-3</c:v>
                </c:pt>
                <c:pt idx="34">
                  <c:v>1.1519524999999999E-2</c:v>
                </c:pt>
                <c:pt idx="35">
                  <c:v>1.3820137E-2</c:v>
                </c:pt>
                <c:pt idx="36">
                  <c:v>1.4663015999999999E-2</c:v>
                </c:pt>
                <c:pt idx="37">
                  <c:v>1.3911089E-2</c:v>
                </c:pt>
                <c:pt idx="38">
                  <c:v>1.1956477E-2</c:v>
                </c:pt>
                <c:pt idx="39">
                  <c:v>9.7867140000000002E-3</c:v>
                </c:pt>
                <c:pt idx="40">
                  <c:v>7.9709550000000001E-3</c:v>
                </c:pt>
                <c:pt idx="41">
                  <c:v>6.1313569999999996E-3</c:v>
                </c:pt>
                <c:pt idx="42">
                  <c:v>5.6617524999999997E-3</c:v>
                </c:pt>
                <c:pt idx="43">
                  <c:v>7.8580730000000001E-3</c:v>
                </c:pt>
                <c:pt idx="44">
                  <c:v>1.2861121E-2</c:v>
                </c:pt>
                <c:pt idx="45">
                  <c:v>1.8543980000000002E-2</c:v>
                </c:pt>
                <c:pt idx="46">
                  <c:v>2.2467247999999999E-2</c:v>
                </c:pt>
                <c:pt idx="47">
                  <c:v>2.3350552E-2</c:v>
                </c:pt>
                <c:pt idx="48">
                  <c:v>2.2177868E-2</c:v>
                </c:pt>
                <c:pt idx="49">
                  <c:v>2.0252332000000001E-2</c:v>
                </c:pt>
                <c:pt idx="50">
                  <c:v>1.8274060000000002E-2</c:v>
                </c:pt>
                <c:pt idx="51">
                  <c:v>1.7280778E-2</c:v>
                </c:pt>
                <c:pt idx="52">
                  <c:v>1.7501363999999998E-2</c:v>
                </c:pt>
                <c:pt idx="53">
                  <c:v>1.8255955000000001E-2</c:v>
                </c:pt>
                <c:pt idx="54">
                  <c:v>1.8900338999999999E-2</c:v>
                </c:pt>
                <c:pt idx="55">
                  <c:v>1.9896924E-2</c:v>
                </c:pt>
                <c:pt idx="56">
                  <c:v>2.2686508000000001E-2</c:v>
                </c:pt>
                <c:pt idx="57">
                  <c:v>2.7389485000000002E-2</c:v>
                </c:pt>
                <c:pt idx="58">
                  <c:v>3.2639625999999998E-2</c:v>
                </c:pt>
                <c:pt idx="59">
                  <c:v>3.6648154000000002E-2</c:v>
                </c:pt>
                <c:pt idx="60">
                  <c:v>3.7712559999999999E-2</c:v>
                </c:pt>
                <c:pt idx="61">
                  <c:v>3.6217953999999997E-2</c:v>
                </c:pt>
                <c:pt idx="62">
                  <c:v>3.2715276000000001E-2</c:v>
                </c:pt>
                <c:pt idx="63">
                  <c:v>2.8129609999999999E-2</c:v>
                </c:pt>
                <c:pt idx="64">
                  <c:v>2.3704652E-2</c:v>
                </c:pt>
                <c:pt idx="65">
                  <c:v>2.2150487E-2</c:v>
                </c:pt>
                <c:pt idx="66">
                  <c:v>2.5296321E-2</c:v>
                </c:pt>
                <c:pt idx="67">
                  <c:v>3.2127429999999998E-2</c:v>
                </c:pt>
                <c:pt idx="68">
                  <c:v>3.9160571999999998E-2</c:v>
                </c:pt>
                <c:pt idx="69">
                  <c:v>4.2198569999999998E-2</c:v>
                </c:pt>
                <c:pt idx="70">
                  <c:v>3.9915315999999999E-2</c:v>
                </c:pt>
                <c:pt idx="71">
                  <c:v>3.4027839999999997E-2</c:v>
                </c:pt>
                <c:pt idx="72">
                  <c:v>2.7421062999999999E-2</c:v>
                </c:pt>
                <c:pt idx="73">
                  <c:v>2.1659417E-2</c:v>
                </c:pt>
                <c:pt idx="74">
                  <c:v>1.6572199999999999E-2</c:v>
                </c:pt>
                <c:pt idx="75">
                  <c:v>1.1561551999999999E-2</c:v>
                </c:pt>
                <c:pt idx="76">
                  <c:v>7.5414395000000002E-3</c:v>
                </c:pt>
                <c:pt idx="77">
                  <c:v>6.5514077000000002E-3</c:v>
                </c:pt>
                <c:pt idx="78">
                  <c:v>9.3377630000000007E-3</c:v>
                </c:pt>
                <c:pt idx="79">
                  <c:v>1.3569698999999999E-2</c:v>
                </c:pt>
                <c:pt idx="80">
                  <c:v>1.5676552E-2</c:v>
                </c:pt>
                <c:pt idx="81">
                  <c:v>1.3648145E-2</c:v>
                </c:pt>
                <c:pt idx="82">
                  <c:v>7.9910940000000007E-3</c:v>
                </c:pt>
                <c:pt idx="83">
                  <c:v>1.1595986E-3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2.0823619999999999E-3</c:v>
                </c:pt>
                <c:pt idx="90">
                  <c:v>6.5858521999999997E-3</c:v>
                </c:pt>
                <c:pt idx="91">
                  <c:v>1.1187396E-2</c:v>
                </c:pt>
                <c:pt idx="92">
                  <c:v>1.4516114E-2</c:v>
                </c:pt>
                <c:pt idx="93">
                  <c:v>1.6487172000000001E-2</c:v>
                </c:pt>
                <c:pt idx="94">
                  <c:v>1.7265193000000002E-2</c:v>
                </c:pt>
                <c:pt idx="95">
                  <c:v>1.6878174999999999E-2</c:v>
                </c:pt>
                <c:pt idx="96">
                  <c:v>1.6830230000000002E-2</c:v>
                </c:pt>
                <c:pt idx="97">
                  <c:v>1.7051572000000001E-2</c:v>
                </c:pt>
                <c:pt idx="98">
                  <c:v>1.7229939E-2</c:v>
                </c:pt>
                <c:pt idx="99">
                  <c:v>1.6943524000000001E-2</c:v>
                </c:pt>
                <c:pt idx="100">
                  <c:v>1.622701E-2</c:v>
                </c:pt>
                <c:pt idx="101">
                  <c:v>1.6059631000000001E-2</c:v>
                </c:pt>
                <c:pt idx="102">
                  <c:v>1.6173772999999999E-2</c:v>
                </c:pt>
                <c:pt idx="103">
                  <c:v>1.6888518000000002E-2</c:v>
                </c:pt>
                <c:pt idx="104">
                  <c:v>1.7651271E-2</c:v>
                </c:pt>
                <c:pt idx="105">
                  <c:v>1.8564944999999999E-2</c:v>
                </c:pt>
                <c:pt idx="106">
                  <c:v>1.9369213E-2</c:v>
                </c:pt>
                <c:pt idx="107">
                  <c:v>2.0090744000000001E-2</c:v>
                </c:pt>
                <c:pt idx="108">
                  <c:v>2.0334485999999999E-2</c:v>
                </c:pt>
                <c:pt idx="109">
                  <c:v>2.0041393000000001E-2</c:v>
                </c:pt>
                <c:pt idx="110">
                  <c:v>1.9589022000000001E-2</c:v>
                </c:pt>
                <c:pt idx="111">
                  <c:v>2.2112036000000002E-2</c:v>
                </c:pt>
                <c:pt idx="112">
                  <c:v>2.1534694E-2</c:v>
                </c:pt>
                <c:pt idx="113">
                  <c:v>2.0555166999999999E-2</c:v>
                </c:pt>
                <c:pt idx="114">
                  <c:v>1.8881077E-2</c:v>
                </c:pt>
                <c:pt idx="115">
                  <c:v>1.6454672E-2</c:v>
                </c:pt>
                <c:pt idx="116">
                  <c:v>1.3589613E-2</c:v>
                </c:pt>
                <c:pt idx="117">
                  <c:v>1.022113E-2</c:v>
                </c:pt>
                <c:pt idx="118">
                  <c:v>5.0073364000000004E-3</c:v>
                </c:pt>
                <c:pt idx="119">
                  <c:v>2.3676343000000001E-3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4FB1-4CB8-BD8D-D79A240B2B1E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[2]Sheet1!$D$632:$DT$632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2.3987216000000001E-3</c:v>
                </c:pt>
                <c:pt idx="9">
                  <c:v>4.5542439999999998E-3</c:v>
                </c:pt>
                <c:pt idx="10">
                  <c:v>4.6129120000000003E-3</c:v>
                </c:pt>
                <c:pt idx="11">
                  <c:v>2.847937E-3</c:v>
                </c:pt>
                <c:pt idx="12">
                  <c:v>7.2999999999999996E-4</c:v>
                </c:pt>
                <c:pt idx="13">
                  <c:v>0</c:v>
                </c:pt>
                <c:pt idx="14">
                  <c:v>1.93E-4</c:v>
                </c:pt>
                <c:pt idx="15">
                  <c:v>1.3957189999999999E-3</c:v>
                </c:pt>
                <c:pt idx="16">
                  <c:v>2.2036918000000001E-3</c:v>
                </c:pt>
                <c:pt idx="17">
                  <c:v>1.3117254000000001E-3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1.390687E-3</c:v>
                </c:pt>
                <c:pt idx="25">
                  <c:v>3.7367526000000001E-3</c:v>
                </c:pt>
                <c:pt idx="26">
                  <c:v>5.1085423000000003E-3</c:v>
                </c:pt>
                <c:pt idx="27">
                  <c:v>5.3075956999999998E-3</c:v>
                </c:pt>
                <c:pt idx="28">
                  <c:v>5.0098807999999998E-3</c:v>
                </c:pt>
                <c:pt idx="29">
                  <c:v>4.5223692000000001E-3</c:v>
                </c:pt>
                <c:pt idx="30">
                  <c:v>4.5301819999999998E-3</c:v>
                </c:pt>
                <c:pt idx="31">
                  <c:v>5.2219023999999998E-3</c:v>
                </c:pt>
                <c:pt idx="32">
                  <c:v>6.5037124000000002E-3</c:v>
                </c:pt>
                <c:pt idx="33">
                  <c:v>8.8117730000000002E-3</c:v>
                </c:pt>
                <c:pt idx="34">
                  <c:v>1.1519524999999999E-2</c:v>
                </c:pt>
                <c:pt idx="35">
                  <c:v>1.3820137E-2</c:v>
                </c:pt>
                <c:pt idx="36">
                  <c:v>1.4663015999999999E-2</c:v>
                </c:pt>
                <c:pt idx="37">
                  <c:v>1.3911089E-2</c:v>
                </c:pt>
                <c:pt idx="38">
                  <c:v>1.1956477E-2</c:v>
                </c:pt>
                <c:pt idx="39">
                  <c:v>9.7867140000000002E-3</c:v>
                </c:pt>
                <c:pt idx="40">
                  <c:v>7.9709550000000001E-3</c:v>
                </c:pt>
                <c:pt idx="41">
                  <c:v>6.1313569999999996E-3</c:v>
                </c:pt>
                <c:pt idx="42">
                  <c:v>5.6617524999999997E-3</c:v>
                </c:pt>
                <c:pt idx="43">
                  <c:v>7.8580730000000001E-3</c:v>
                </c:pt>
                <c:pt idx="44">
                  <c:v>1.2861121E-2</c:v>
                </c:pt>
                <c:pt idx="45">
                  <c:v>1.8543980000000002E-2</c:v>
                </c:pt>
                <c:pt idx="46">
                  <c:v>2.2467247999999999E-2</c:v>
                </c:pt>
                <c:pt idx="47">
                  <c:v>2.3350552E-2</c:v>
                </c:pt>
                <c:pt idx="48">
                  <c:v>2.2177868E-2</c:v>
                </c:pt>
                <c:pt idx="49">
                  <c:v>2.0252332000000001E-2</c:v>
                </c:pt>
                <c:pt idx="50">
                  <c:v>1.8274060000000002E-2</c:v>
                </c:pt>
                <c:pt idx="51">
                  <c:v>1.7280778E-2</c:v>
                </c:pt>
                <c:pt idx="52">
                  <c:v>1.7501363999999998E-2</c:v>
                </c:pt>
                <c:pt idx="53">
                  <c:v>1.8255955000000001E-2</c:v>
                </c:pt>
                <c:pt idx="54">
                  <c:v>1.8900338999999999E-2</c:v>
                </c:pt>
                <c:pt idx="55">
                  <c:v>1.9896924E-2</c:v>
                </c:pt>
                <c:pt idx="56">
                  <c:v>2.2686508000000001E-2</c:v>
                </c:pt>
                <c:pt idx="57">
                  <c:v>2.7389485000000002E-2</c:v>
                </c:pt>
                <c:pt idx="58">
                  <c:v>3.2639625999999998E-2</c:v>
                </c:pt>
                <c:pt idx="59">
                  <c:v>3.6648154000000002E-2</c:v>
                </c:pt>
                <c:pt idx="60">
                  <c:v>3.7712559999999999E-2</c:v>
                </c:pt>
                <c:pt idx="61">
                  <c:v>3.6217953999999997E-2</c:v>
                </c:pt>
                <c:pt idx="62">
                  <c:v>3.2715276000000001E-2</c:v>
                </c:pt>
                <c:pt idx="63">
                  <c:v>2.8129609999999999E-2</c:v>
                </c:pt>
                <c:pt idx="64">
                  <c:v>2.3704652E-2</c:v>
                </c:pt>
                <c:pt idx="65">
                  <c:v>2.2150487E-2</c:v>
                </c:pt>
                <c:pt idx="66">
                  <c:v>2.5296321E-2</c:v>
                </c:pt>
                <c:pt idx="67">
                  <c:v>3.2127429999999998E-2</c:v>
                </c:pt>
                <c:pt idx="68">
                  <c:v>3.9160571999999998E-2</c:v>
                </c:pt>
                <c:pt idx="69">
                  <c:v>4.2198569999999998E-2</c:v>
                </c:pt>
                <c:pt idx="70">
                  <c:v>3.9915315999999999E-2</c:v>
                </c:pt>
                <c:pt idx="71">
                  <c:v>3.4027839999999997E-2</c:v>
                </c:pt>
                <c:pt idx="72">
                  <c:v>2.7421062999999999E-2</c:v>
                </c:pt>
                <c:pt idx="73">
                  <c:v>2.1659417E-2</c:v>
                </c:pt>
                <c:pt idx="74">
                  <c:v>1.6572199999999999E-2</c:v>
                </c:pt>
                <c:pt idx="75">
                  <c:v>1.1561551999999999E-2</c:v>
                </c:pt>
                <c:pt idx="76">
                  <c:v>7.5414395000000002E-3</c:v>
                </c:pt>
                <c:pt idx="77">
                  <c:v>6.5514077000000002E-3</c:v>
                </c:pt>
                <c:pt idx="78">
                  <c:v>9.3377630000000007E-3</c:v>
                </c:pt>
                <c:pt idx="79">
                  <c:v>1.3569698999999999E-2</c:v>
                </c:pt>
                <c:pt idx="80">
                  <c:v>1.5676552E-2</c:v>
                </c:pt>
                <c:pt idx="81">
                  <c:v>1.3648145E-2</c:v>
                </c:pt>
                <c:pt idx="82">
                  <c:v>7.9910940000000007E-3</c:v>
                </c:pt>
                <c:pt idx="83">
                  <c:v>1.1595986E-3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2.0823619999999999E-3</c:v>
                </c:pt>
                <c:pt idx="90">
                  <c:v>6.5858521999999997E-3</c:v>
                </c:pt>
                <c:pt idx="91">
                  <c:v>1.1187396E-2</c:v>
                </c:pt>
                <c:pt idx="92">
                  <c:v>1.4516114E-2</c:v>
                </c:pt>
                <c:pt idx="93">
                  <c:v>1.6487172000000001E-2</c:v>
                </c:pt>
                <c:pt idx="94">
                  <c:v>1.7265193000000002E-2</c:v>
                </c:pt>
                <c:pt idx="95">
                  <c:v>1.6878174999999999E-2</c:v>
                </c:pt>
                <c:pt idx="96">
                  <c:v>1.6830230000000002E-2</c:v>
                </c:pt>
                <c:pt idx="97">
                  <c:v>1.7051572000000001E-2</c:v>
                </c:pt>
                <c:pt idx="98">
                  <c:v>1.7229939E-2</c:v>
                </c:pt>
                <c:pt idx="99">
                  <c:v>1.6943524000000001E-2</c:v>
                </c:pt>
                <c:pt idx="100">
                  <c:v>1.622701E-2</c:v>
                </c:pt>
                <c:pt idx="101">
                  <c:v>1.6059631000000001E-2</c:v>
                </c:pt>
                <c:pt idx="102">
                  <c:v>1.6173772999999999E-2</c:v>
                </c:pt>
                <c:pt idx="103">
                  <c:v>1.6888518000000002E-2</c:v>
                </c:pt>
                <c:pt idx="104">
                  <c:v>1.7651271E-2</c:v>
                </c:pt>
                <c:pt idx="105">
                  <c:v>1.8564944999999999E-2</c:v>
                </c:pt>
                <c:pt idx="106">
                  <c:v>1.9369213E-2</c:v>
                </c:pt>
                <c:pt idx="107">
                  <c:v>2.0090744000000001E-2</c:v>
                </c:pt>
                <c:pt idx="108">
                  <c:v>2.0334485999999999E-2</c:v>
                </c:pt>
                <c:pt idx="109">
                  <c:v>2.0041393000000001E-2</c:v>
                </c:pt>
                <c:pt idx="110">
                  <c:v>1.9589022000000001E-2</c:v>
                </c:pt>
                <c:pt idx="111">
                  <c:v>2.2112036000000002E-2</c:v>
                </c:pt>
                <c:pt idx="112">
                  <c:v>2.1534694E-2</c:v>
                </c:pt>
                <c:pt idx="113">
                  <c:v>2.0555166999999999E-2</c:v>
                </c:pt>
                <c:pt idx="114">
                  <c:v>1.8881077E-2</c:v>
                </c:pt>
                <c:pt idx="115">
                  <c:v>1.6454672E-2</c:v>
                </c:pt>
                <c:pt idx="116">
                  <c:v>1.3589613E-2</c:v>
                </c:pt>
                <c:pt idx="117">
                  <c:v>1.022113E-2</c:v>
                </c:pt>
                <c:pt idx="118">
                  <c:v>5.0073364000000004E-3</c:v>
                </c:pt>
                <c:pt idx="119">
                  <c:v>2.3676343000000001E-3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4FB1-4CB8-BD8D-D79A240B2B1E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[2]Sheet1!$D$633:$DT$633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2.495546E-3</c:v>
                </c:pt>
                <c:pt idx="9">
                  <c:v>4.5539467000000004E-3</c:v>
                </c:pt>
                <c:pt idx="10">
                  <c:v>4.4705233999999998E-3</c:v>
                </c:pt>
                <c:pt idx="11">
                  <c:v>2.6004705999999999E-3</c:v>
                </c:pt>
                <c:pt idx="12">
                  <c:v>4.7399999999999997E-4</c:v>
                </c:pt>
                <c:pt idx="13">
                  <c:v>0</c:v>
                </c:pt>
                <c:pt idx="14">
                  <c:v>2.4899999999999998E-4</c:v>
                </c:pt>
                <c:pt idx="15">
                  <c:v>1.6692354E-3</c:v>
                </c:pt>
                <c:pt idx="16">
                  <c:v>2.6367027000000001E-3</c:v>
                </c:pt>
                <c:pt idx="17">
                  <c:v>1.7513755000000001E-3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1.0945115E-3</c:v>
                </c:pt>
                <c:pt idx="25">
                  <c:v>3.6362476999999998E-3</c:v>
                </c:pt>
                <c:pt idx="26">
                  <c:v>5.1906349999999999E-3</c:v>
                </c:pt>
                <c:pt idx="27">
                  <c:v>5.5116465999999996E-3</c:v>
                </c:pt>
                <c:pt idx="28">
                  <c:v>5.2711119999999997E-3</c:v>
                </c:pt>
                <c:pt idx="29">
                  <c:v>4.7695309999999996E-3</c:v>
                </c:pt>
                <c:pt idx="30">
                  <c:v>4.7690270000000003E-3</c:v>
                </c:pt>
                <c:pt idx="31">
                  <c:v>5.4783159999999996E-3</c:v>
                </c:pt>
                <c:pt idx="32">
                  <c:v>6.7728264000000002E-3</c:v>
                </c:pt>
                <c:pt idx="33">
                  <c:v>9.0937850000000001E-3</c:v>
                </c:pt>
                <c:pt idx="34">
                  <c:v>1.1790856000000001E-2</c:v>
                </c:pt>
                <c:pt idx="35">
                  <c:v>1.4048682E-2</c:v>
                </c:pt>
                <c:pt idx="36">
                  <c:v>1.479227E-2</c:v>
                </c:pt>
                <c:pt idx="37">
                  <c:v>1.3872333000000001E-2</c:v>
                </c:pt>
                <c:pt idx="38">
                  <c:v>1.1729903E-2</c:v>
                </c:pt>
                <c:pt idx="39">
                  <c:v>9.3978269999999992E-3</c:v>
                </c:pt>
                <c:pt idx="40">
                  <c:v>7.4856489999999996E-3</c:v>
                </c:pt>
                <c:pt idx="41">
                  <c:v>5.6394990000000001E-3</c:v>
                </c:pt>
                <c:pt idx="42">
                  <c:v>5.220232E-3</c:v>
                </c:pt>
                <c:pt idx="43">
                  <c:v>7.5293783999999999E-3</c:v>
                </c:pt>
                <c:pt idx="44">
                  <c:v>1.2719047000000001E-2</c:v>
                </c:pt>
                <c:pt idx="45">
                  <c:v>1.8667184E-2</c:v>
                </c:pt>
                <c:pt idx="46">
                  <c:v>2.2917779999999999E-2</c:v>
                </c:pt>
                <c:pt idx="47">
                  <c:v>2.4107963E-2</c:v>
                </c:pt>
                <c:pt idx="48">
                  <c:v>2.3100546E-2</c:v>
                </c:pt>
                <c:pt idx="49">
                  <c:v>2.1170864000000001E-2</c:v>
                </c:pt>
                <c:pt idx="50">
                  <c:v>1.9054570999999999E-2</c:v>
                </c:pt>
                <c:pt idx="51">
                  <c:v>1.7916600000000001E-2</c:v>
                </c:pt>
                <c:pt idx="52">
                  <c:v>1.8022949E-2</c:v>
                </c:pt>
                <c:pt idx="53">
                  <c:v>1.8633462E-2</c:v>
                </c:pt>
                <c:pt idx="54">
                  <c:v>1.9057382000000001E-2</c:v>
                </c:pt>
                <c:pt idx="55">
                  <c:v>1.9852106000000001E-2</c:v>
                </c:pt>
                <c:pt idx="56">
                  <c:v>2.2604065E-2</c:v>
                </c:pt>
                <c:pt idx="57">
                  <c:v>2.7483570999999998E-2</c:v>
                </c:pt>
                <c:pt idx="58">
                  <c:v>3.2963403000000002E-2</c:v>
                </c:pt>
                <c:pt idx="59">
                  <c:v>3.7062798000000001E-2</c:v>
                </c:pt>
                <c:pt idx="60">
                  <c:v>3.8014922E-2</c:v>
                </c:pt>
                <c:pt idx="61">
                  <c:v>3.6372590000000003E-2</c:v>
                </c:pt>
                <c:pt idx="62">
                  <c:v>3.2793622000000001E-2</c:v>
                </c:pt>
                <c:pt idx="63">
                  <c:v>2.8173034999999999E-2</c:v>
                </c:pt>
                <c:pt idx="64">
                  <c:v>2.3643449E-2</c:v>
                </c:pt>
                <c:pt idx="65">
                  <c:v>2.1957270000000001E-2</c:v>
                </c:pt>
                <c:pt idx="66">
                  <c:v>2.5122227E-2</c:v>
                </c:pt>
                <c:pt idx="67">
                  <c:v>3.2272163999999999E-2</c:v>
                </c:pt>
                <c:pt idx="68">
                  <c:v>3.9835392999999997E-2</c:v>
                </c:pt>
                <c:pt idx="69">
                  <c:v>4.3353046999999999E-2</c:v>
                </c:pt>
                <c:pt idx="70">
                  <c:v>4.1266712999999997E-2</c:v>
                </c:pt>
                <c:pt idx="71">
                  <c:v>3.5230749999999998E-2</c:v>
                </c:pt>
                <c:pt idx="72">
                  <c:v>2.8260304E-2</c:v>
                </c:pt>
                <c:pt idx="73">
                  <c:v>2.2105794000000002E-2</c:v>
                </c:pt>
                <c:pt idx="74">
                  <c:v>1.6733913E-2</c:v>
                </c:pt>
                <c:pt idx="75">
                  <c:v>1.1567572E-2</c:v>
                </c:pt>
                <c:pt idx="76">
                  <c:v>7.4816129999999998E-3</c:v>
                </c:pt>
                <c:pt idx="77">
                  <c:v>6.4856204999999998E-3</c:v>
                </c:pt>
                <c:pt idx="78">
                  <c:v>9.379231E-3</c:v>
                </c:pt>
                <c:pt idx="79">
                  <c:v>1.383036E-2</c:v>
                </c:pt>
                <c:pt idx="80">
                  <c:v>1.6140294999999999E-2</c:v>
                </c:pt>
                <c:pt idx="81">
                  <c:v>1.4144110999999999E-2</c:v>
                </c:pt>
                <c:pt idx="82">
                  <c:v>8.3023379999999994E-3</c:v>
                </c:pt>
                <c:pt idx="83">
                  <c:v>1.1771908999999999E-3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2.165054E-3</c:v>
                </c:pt>
                <c:pt idx="90">
                  <c:v>6.7724394999999996E-3</c:v>
                </c:pt>
                <c:pt idx="91">
                  <c:v>1.1449886499999999E-2</c:v>
                </c:pt>
                <c:pt idx="92">
                  <c:v>1.4822739999999999E-2</c:v>
                </c:pt>
                <c:pt idx="93">
                  <c:v>1.6821723E-2</c:v>
                </c:pt>
                <c:pt idx="94">
                  <c:v>1.7617392999999999E-2</c:v>
                </c:pt>
                <c:pt idx="95">
                  <c:v>1.7241223E-2</c:v>
                </c:pt>
                <c:pt idx="96">
                  <c:v>1.7223794000000001E-2</c:v>
                </c:pt>
                <c:pt idx="97">
                  <c:v>1.7465715999999999E-2</c:v>
                </c:pt>
                <c:pt idx="98">
                  <c:v>1.7655364999999999E-2</c:v>
                </c:pt>
                <c:pt idx="99">
                  <c:v>1.7370383999999999E-2</c:v>
                </c:pt>
                <c:pt idx="100">
                  <c:v>1.6653662999999999E-2</c:v>
                </c:pt>
                <c:pt idx="101">
                  <c:v>1.6514355000000001E-2</c:v>
                </c:pt>
                <c:pt idx="102">
                  <c:v>1.6618423E-2</c:v>
                </c:pt>
                <c:pt idx="103">
                  <c:v>1.735008E-2</c:v>
                </c:pt>
                <c:pt idx="104">
                  <c:v>1.8121554000000002E-2</c:v>
                </c:pt>
                <c:pt idx="105">
                  <c:v>1.9032740999999999E-2</c:v>
                </c:pt>
                <c:pt idx="106">
                  <c:v>1.9820807999999999E-2</c:v>
                </c:pt>
                <c:pt idx="107">
                  <c:v>2.0505194000000001E-2</c:v>
                </c:pt>
                <c:pt idx="108">
                  <c:v>2.0696305000000002E-2</c:v>
                </c:pt>
                <c:pt idx="109">
                  <c:v>2.0327234999999999E-2</c:v>
                </c:pt>
                <c:pt idx="110">
                  <c:v>1.9773418000000001E-2</c:v>
                </c:pt>
                <c:pt idx="111">
                  <c:v>2.2112192999999999E-2</c:v>
                </c:pt>
                <c:pt idx="112">
                  <c:v>2.1373185999999999E-2</c:v>
                </c:pt>
                <c:pt idx="113">
                  <c:v>2.0217517000000001E-2</c:v>
                </c:pt>
                <c:pt idx="114">
                  <c:v>1.8357966E-2</c:v>
                </c:pt>
                <c:pt idx="115">
                  <c:v>1.5739949999999999E-2</c:v>
                </c:pt>
                <c:pt idx="116">
                  <c:v>1.2686431E-2</c:v>
                </c:pt>
                <c:pt idx="117">
                  <c:v>9.1410850000000002E-3</c:v>
                </c:pt>
                <c:pt idx="118">
                  <c:v>3.7103171999999999E-3</c:v>
                </c:pt>
                <c:pt idx="119">
                  <c:v>9.7599999999999998E-4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4FB1-4CB8-BD8D-D79A240B2B1E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[2]Sheet1!$D$634:$DT$634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2.495546E-3</c:v>
                </c:pt>
                <c:pt idx="9">
                  <c:v>4.5539467000000004E-3</c:v>
                </c:pt>
                <c:pt idx="10">
                  <c:v>4.4705233999999998E-3</c:v>
                </c:pt>
                <c:pt idx="11">
                  <c:v>2.6004705999999999E-3</c:v>
                </c:pt>
                <c:pt idx="12">
                  <c:v>4.7399999999999997E-4</c:v>
                </c:pt>
                <c:pt idx="13">
                  <c:v>0</c:v>
                </c:pt>
                <c:pt idx="14">
                  <c:v>2.4899999999999998E-4</c:v>
                </c:pt>
                <c:pt idx="15">
                  <c:v>1.6692354E-3</c:v>
                </c:pt>
                <c:pt idx="16">
                  <c:v>2.6367027000000001E-3</c:v>
                </c:pt>
                <c:pt idx="17">
                  <c:v>1.7513755000000001E-3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1.0945115E-3</c:v>
                </c:pt>
                <c:pt idx="25">
                  <c:v>3.6362476999999998E-3</c:v>
                </c:pt>
                <c:pt idx="26">
                  <c:v>5.1906349999999999E-3</c:v>
                </c:pt>
                <c:pt idx="27">
                  <c:v>5.5116465999999996E-3</c:v>
                </c:pt>
                <c:pt idx="28">
                  <c:v>5.2711119999999997E-3</c:v>
                </c:pt>
                <c:pt idx="29">
                  <c:v>4.7695309999999996E-3</c:v>
                </c:pt>
                <c:pt idx="30">
                  <c:v>4.7690270000000003E-3</c:v>
                </c:pt>
                <c:pt idx="31">
                  <c:v>5.4783159999999996E-3</c:v>
                </c:pt>
                <c:pt idx="32">
                  <c:v>6.7728264000000002E-3</c:v>
                </c:pt>
                <c:pt idx="33">
                  <c:v>9.0937850000000001E-3</c:v>
                </c:pt>
                <c:pt idx="34">
                  <c:v>1.1790856000000001E-2</c:v>
                </c:pt>
                <c:pt idx="35">
                  <c:v>1.4048682E-2</c:v>
                </c:pt>
                <c:pt idx="36">
                  <c:v>1.479227E-2</c:v>
                </c:pt>
                <c:pt idx="37">
                  <c:v>1.3872333000000001E-2</c:v>
                </c:pt>
                <c:pt idx="38">
                  <c:v>1.1729903E-2</c:v>
                </c:pt>
                <c:pt idx="39">
                  <c:v>9.3978269999999992E-3</c:v>
                </c:pt>
                <c:pt idx="40">
                  <c:v>7.4856489999999996E-3</c:v>
                </c:pt>
                <c:pt idx="41">
                  <c:v>5.6394990000000001E-3</c:v>
                </c:pt>
                <c:pt idx="42">
                  <c:v>5.220232E-3</c:v>
                </c:pt>
                <c:pt idx="43">
                  <c:v>7.5293783999999999E-3</c:v>
                </c:pt>
                <c:pt idx="44">
                  <c:v>1.2719047000000001E-2</c:v>
                </c:pt>
                <c:pt idx="45">
                  <c:v>1.8667184E-2</c:v>
                </c:pt>
                <c:pt idx="46">
                  <c:v>2.2917779999999999E-2</c:v>
                </c:pt>
                <c:pt idx="47">
                  <c:v>2.4107963E-2</c:v>
                </c:pt>
                <c:pt idx="48">
                  <c:v>2.3100546E-2</c:v>
                </c:pt>
                <c:pt idx="49">
                  <c:v>2.1170864000000001E-2</c:v>
                </c:pt>
                <c:pt idx="50">
                  <c:v>1.9054570999999999E-2</c:v>
                </c:pt>
                <c:pt idx="51">
                  <c:v>1.7916600000000001E-2</c:v>
                </c:pt>
                <c:pt idx="52">
                  <c:v>1.8022949E-2</c:v>
                </c:pt>
                <c:pt idx="53">
                  <c:v>1.8633462E-2</c:v>
                </c:pt>
                <c:pt idx="54">
                  <c:v>1.9057382000000001E-2</c:v>
                </c:pt>
                <c:pt idx="55">
                  <c:v>1.9852106000000001E-2</c:v>
                </c:pt>
                <c:pt idx="56">
                  <c:v>2.2604065E-2</c:v>
                </c:pt>
                <c:pt idx="57">
                  <c:v>2.7483570999999998E-2</c:v>
                </c:pt>
                <c:pt idx="58">
                  <c:v>3.2963403000000002E-2</c:v>
                </c:pt>
                <c:pt idx="59">
                  <c:v>3.7062798000000001E-2</c:v>
                </c:pt>
                <c:pt idx="60">
                  <c:v>3.8014922E-2</c:v>
                </c:pt>
                <c:pt idx="61">
                  <c:v>3.6372590000000003E-2</c:v>
                </c:pt>
                <c:pt idx="62">
                  <c:v>3.2793622000000001E-2</c:v>
                </c:pt>
                <c:pt idx="63">
                  <c:v>2.8173034999999999E-2</c:v>
                </c:pt>
                <c:pt idx="64">
                  <c:v>2.3643449E-2</c:v>
                </c:pt>
                <c:pt idx="65">
                  <c:v>2.1957270000000001E-2</c:v>
                </c:pt>
                <c:pt idx="66">
                  <c:v>2.5122227E-2</c:v>
                </c:pt>
                <c:pt idx="67">
                  <c:v>3.2272163999999999E-2</c:v>
                </c:pt>
                <c:pt idx="68">
                  <c:v>3.9835392999999997E-2</c:v>
                </c:pt>
                <c:pt idx="69">
                  <c:v>4.3353046999999999E-2</c:v>
                </c:pt>
                <c:pt idx="70">
                  <c:v>4.1266712999999997E-2</c:v>
                </c:pt>
                <c:pt idx="71">
                  <c:v>3.5230749999999998E-2</c:v>
                </c:pt>
                <c:pt idx="72">
                  <c:v>2.8260304E-2</c:v>
                </c:pt>
                <c:pt idx="73">
                  <c:v>2.2105794000000002E-2</c:v>
                </c:pt>
                <c:pt idx="74">
                  <c:v>1.6733913E-2</c:v>
                </c:pt>
                <c:pt idx="75">
                  <c:v>1.1567572E-2</c:v>
                </c:pt>
                <c:pt idx="76">
                  <c:v>7.4816129999999998E-3</c:v>
                </c:pt>
                <c:pt idx="77">
                  <c:v>6.4856204999999998E-3</c:v>
                </c:pt>
                <c:pt idx="78">
                  <c:v>9.379231E-3</c:v>
                </c:pt>
                <c:pt idx="79">
                  <c:v>1.383036E-2</c:v>
                </c:pt>
                <c:pt idx="80">
                  <c:v>1.6140294999999999E-2</c:v>
                </c:pt>
                <c:pt idx="81">
                  <c:v>1.4144110999999999E-2</c:v>
                </c:pt>
                <c:pt idx="82">
                  <c:v>8.3023379999999994E-3</c:v>
                </c:pt>
                <c:pt idx="83">
                  <c:v>1.1771908999999999E-3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2.165054E-3</c:v>
                </c:pt>
                <c:pt idx="90">
                  <c:v>6.7724394999999996E-3</c:v>
                </c:pt>
                <c:pt idx="91">
                  <c:v>1.1449886499999999E-2</c:v>
                </c:pt>
                <c:pt idx="92">
                  <c:v>1.4822739999999999E-2</c:v>
                </c:pt>
                <c:pt idx="93">
                  <c:v>1.6821723E-2</c:v>
                </c:pt>
                <c:pt idx="94">
                  <c:v>1.7617392999999999E-2</c:v>
                </c:pt>
                <c:pt idx="95">
                  <c:v>1.7241223E-2</c:v>
                </c:pt>
                <c:pt idx="96">
                  <c:v>1.7223794000000001E-2</c:v>
                </c:pt>
                <c:pt idx="97">
                  <c:v>1.7465715999999999E-2</c:v>
                </c:pt>
                <c:pt idx="98">
                  <c:v>1.7655364999999999E-2</c:v>
                </c:pt>
                <c:pt idx="99">
                  <c:v>1.7370383999999999E-2</c:v>
                </c:pt>
                <c:pt idx="100">
                  <c:v>1.6653662999999999E-2</c:v>
                </c:pt>
                <c:pt idx="101">
                  <c:v>1.6514355000000001E-2</c:v>
                </c:pt>
                <c:pt idx="102">
                  <c:v>1.6618423E-2</c:v>
                </c:pt>
                <c:pt idx="103">
                  <c:v>1.735008E-2</c:v>
                </c:pt>
                <c:pt idx="104">
                  <c:v>1.8121554000000002E-2</c:v>
                </c:pt>
                <c:pt idx="105">
                  <c:v>1.9032740999999999E-2</c:v>
                </c:pt>
                <c:pt idx="106">
                  <c:v>1.9820807999999999E-2</c:v>
                </c:pt>
                <c:pt idx="107">
                  <c:v>2.0505194000000001E-2</c:v>
                </c:pt>
                <c:pt idx="108">
                  <c:v>2.0696305000000002E-2</c:v>
                </c:pt>
                <c:pt idx="109">
                  <c:v>2.0327234999999999E-2</c:v>
                </c:pt>
                <c:pt idx="110">
                  <c:v>1.9773418000000001E-2</c:v>
                </c:pt>
                <c:pt idx="111">
                  <c:v>2.2112192999999999E-2</c:v>
                </c:pt>
                <c:pt idx="112">
                  <c:v>2.1373185999999999E-2</c:v>
                </c:pt>
                <c:pt idx="113">
                  <c:v>2.0217517000000001E-2</c:v>
                </c:pt>
                <c:pt idx="114">
                  <c:v>1.8357966E-2</c:v>
                </c:pt>
                <c:pt idx="115">
                  <c:v>1.5739949999999999E-2</c:v>
                </c:pt>
                <c:pt idx="116">
                  <c:v>1.2686431E-2</c:v>
                </c:pt>
                <c:pt idx="117">
                  <c:v>9.1410850000000002E-3</c:v>
                </c:pt>
                <c:pt idx="118">
                  <c:v>3.7103171999999999E-3</c:v>
                </c:pt>
                <c:pt idx="119">
                  <c:v>9.7599999999999998E-4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4FB1-4CB8-BD8D-D79A240B2B1E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[2]Sheet1!$D$635:$DT$635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2.495546E-3</c:v>
                </c:pt>
                <c:pt idx="9">
                  <c:v>4.5539467000000004E-3</c:v>
                </c:pt>
                <c:pt idx="10">
                  <c:v>4.4705233999999998E-3</c:v>
                </c:pt>
                <c:pt idx="11">
                  <c:v>2.6004705999999999E-3</c:v>
                </c:pt>
                <c:pt idx="12">
                  <c:v>4.7399999999999997E-4</c:v>
                </c:pt>
                <c:pt idx="13">
                  <c:v>0</c:v>
                </c:pt>
                <c:pt idx="14">
                  <c:v>2.4899999999999998E-4</c:v>
                </c:pt>
                <c:pt idx="15">
                  <c:v>1.6692354E-3</c:v>
                </c:pt>
                <c:pt idx="16">
                  <c:v>2.6367027000000001E-3</c:v>
                </c:pt>
                <c:pt idx="17">
                  <c:v>1.7513755000000001E-3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1.0945115E-3</c:v>
                </c:pt>
                <c:pt idx="25">
                  <c:v>3.6362476999999998E-3</c:v>
                </c:pt>
                <c:pt idx="26">
                  <c:v>5.1906349999999999E-3</c:v>
                </c:pt>
                <c:pt idx="27">
                  <c:v>5.5116465999999996E-3</c:v>
                </c:pt>
                <c:pt idx="28">
                  <c:v>5.2711119999999997E-3</c:v>
                </c:pt>
                <c:pt idx="29">
                  <c:v>4.7695309999999996E-3</c:v>
                </c:pt>
                <c:pt idx="30">
                  <c:v>4.7690270000000003E-3</c:v>
                </c:pt>
                <c:pt idx="31">
                  <c:v>5.4783159999999996E-3</c:v>
                </c:pt>
                <c:pt idx="32">
                  <c:v>6.7728264000000002E-3</c:v>
                </c:pt>
                <c:pt idx="33">
                  <c:v>9.0937850000000001E-3</c:v>
                </c:pt>
                <c:pt idx="34">
                  <c:v>1.1790856000000001E-2</c:v>
                </c:pt>
                <c:pt idx="35">
                  <c:v>1.4048682E-2</c:v>
                </c:pt>
                <c:pt idx="36">
                  <c:v>1.479227E-2</c:v>
                </c:pt>
                <c:pt idx="37">
                  <c:v>1.3872333000000001E-2</c:v>
                </c:pt>
                <c:pt idx="38">
                  <c:v>1.1729903E-2</c:v>
                </c:pt>
                <c:pt idx="39">
                  <c:v>9.3978269999999992E-3</c:v>
                </c:pt>
                <c:pt idx="40">
                  <c:v>7.4856489999999996E-3</c:v>
                </c:pt>
                <c:pt idx="41">
                  <c:v>5.6394990000000001E-3</c:v>
                </c:pt>
                <c:pt idx="42">
                  <c:v>5.220232E-3</c:v>
                </c:pt>
                <c:pt idx="43">
                  <c:v>7.5293783999999999E-3</c:v>
                </c:pt>
                <c:pt idx="44">
                  <c:v>1.2719047000000001E-2</c:v>
                </c:pt>
                <c:pt idx="45">
                  <c:v>1.8667184E-2</c:v>
                </c:pt>
                <c:pt idx="46">
                  <c:v>2.2917779999999999E-2</c:v>
                </c:pt>
                <c:pt idx="47">
                  <c:v>2.4107963E-2</c:v>
                </c:pt>
                <c:pt idx="48">
                  <c:v>2.3100546E-2</c:v>
                </c:pt>
                <c:pt idx="49">
                  <c:v>2.1170864000000001E-2</c:v>
                </c:pt>
                <c:pt idx="50">
                  <c:v>1.9054570999999999E-2</c:v>
                </c:pt>
                <c:pt idx="51">
                  <c:v>1.7916600000000001E-2</c:v>
                </c:pt>
                <c:pt idx="52">
                  <c:v>1.8022949E-2</c:v>
                </c:pt>
                <c:pt idx="53">
                  <c:v>1.8633462E-2</c:v>
                </c:pt>
                <c:pt idx="54">
                  <c:v>1.9057382000000001E-2</c:v>
                </c:pt>
                <c:pt idx="55">
                  <c:v>1.9852106000000001E-2</c:v>
                </c:pt>
                <c:pt idx="56">
                  <c:v>2.2604065E-2</c:v>
                </c:pt>
                <c:pt idx="57">
                  <c:v>2.7483570999999998E-2</c:v>
                </c:pt>
                <c:pt idx="58">
                  <c:v>3.2963403000000002E-2</c:v>
                </c:pt>
                <c:pt idx="59">
                  <c:v>3.7062798000000001E-2</c:v>
                </c:pt>
                <c:pt idx="60">
                  <c:v>3.8014922E-2</c:v>
                </c:pt>
                <c:pt idx="61">
                  <c:v>3.6372590000000003E-2</c:v>
                </c:pt>
                <c:pt idx="62">
                  <c:v>3.2793622000000001E-2</c:v>
                </c:pt>
                <c:pt idx="63">
                  <c:v>2.8173034999999999E-2</c:v>
                </c:pt>
                <c:pt idx="64">
                  <c:v>2.3643449E-2</c:v>
                </c:pt>
                <c:pt idx="65">
                  <c:v>2.1957270000000001E-2</c:v>
                </c:pt>
                <c:pt idx="66">
                  <c:v>2.5122227E-2</c:v>
                </c:pt>
                <c:pt idx="67">
                  <c:v>3.2272163999999999E-2</c:v>
                </c:pt>
                <c:pt idx="68">
                  <c:v>3.9835392999999997E-2</c:v>
                </c:pt>
                <c:pt idx="69">
                  <c:v>4.3353046999999999E-2</c:v>
                </c:pt>
                <c:pt idx="70">
                  <c:v>4.1266712999999997E-2</c:v>
                </c:pt>
                <c:pt idx="71">
                  <c:v>3.5230749999999998E-2</c:v>
                </c:pt>
                <c:pt idx="72">
                  <c:v>2.8260304E-2</c:v>
                </c:pt>
                <c:pt idx="73">
                  <c:v>2.2105794000000002E-2</c:v>
                </c:pt>
                <c:pt idx="74">
                  <c:v>1.6733913E-2</c:v>
                </c:pt>
                <c:pt idx="75">
                  <c:v>1.1567572E-2</c:v>
                </c:pt>
                <c:pt idx="76">
                  <c:v>7.4816129999999998E-3</c:v>
                </c:pt>
                <c:pt idx="77">
                  <c:v>6.4856204999999998E-3</c:v>
                </c:pt>
                <c:pt idx="78">
                  <c:v>9.379231E-3</c:v>
                </c:pt>
                <c:pt idx="79">
                  <c:v>1.383036E-2</c:v>
                </c:pt>
                <c:pt idx="80">
                  <c:v>1.6140294999999999E-2</c:v>
                </c:pt>
                <c:pt idx="81">
                  <c:v>1.4144110999999999E-2</c:v>
                </c:pt>
                <c:pt idx="82">
                  <c:v>8.3023379999999994E-3</c:v>
                </c:pt>
                <c:pt idx="83">
                  <c:v>1.1771908999999999E-3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2.165054E-3</c:v>
                </c:pt>
                <c:pt idx="90">
                  <c:v>6.7724394999999996E-3</c:v>
                </c:pt>
                <c:pt idx="91">
                  <c:v>1.1449886499999999E-2</c:v>
                </c:pt>
                <c:pt idx="92">
                  <c:v>1.4822739999999999E-2</c:v>
                </c:pt>
                <c:pt idx="93">
                  <c:v>1.6821723E-2</c:v>
                </c:pt>
                <c:pt idx="94">
                  <c:v>1.7617392999999999E-2</c:v>
                </c:pt>
                <c:pt idx="95">
                  <c:v>1.7241223E-2</c:v>
                </c:pt>
                <c:pt idx="96">
                  <c:v>1.7223794000000001E-2</c:v>
                </c:pt>
                <c:pt idx="97">
                  <c:v>1.7465715999999999E-2</c:v>
                </c:pt>
                <c:pt idx="98">
                  <c:v>1.7655364999999999E-2</c:v>
                </c:pt>
                <c:pt idx="99">
                  <c:v>1.7370383999999999E-2</c:v>
                </c:pt>
                <c:pt idx="100">
                  <c:v>1.6653662999999999E-2</c:v>
                </c:pt>
                <c:pt idx="101">
                  <c:v>1.6514355000000001E-2</c:v>
                </c:pt>
                <c:pt idx="102">
                  <c:v>1.6618423E-2</c:v>
                </c:pt>
                <c:pt idx="103">
                  <c:v>1.735008E-2</c:v>
                </c:pt>
                <c:pt idx="104">
                  <c:v>1.8121554000000002E-2</c:v>
                </c:pt>
                <c:pt idx="105">
                  <c:v>1.9032740999999999E-2</c:v>
                </c:pt>
                <c:pt idx="106">
                  <c:v>1.9820807999999999E-2</c:v>
                </c:pt>
                <c:pt idx="107">
                  <c:v>2.0505194000000001E-2</c:v>
                </c:pt>
                <c:pt idx="108">
                  <c:v>2.0696305000000002E-2</c:v>
                </c:pt>
                <c:pt idx="109">
                  <c:v>2.0327234999999999E-2</c:v>
                </c:pt>
                <c:pt idx="110">
                  <c:v>1.9773418000000001E-2</c:v>
                </c:pt>
                <c:pt idx="111">
                  <c:v>2.2112192999999999E-2</c:v>
                </c:pt>
                <c:pt idx="112">
                  <c:v>2.1373185999999999E-2</c:v>
                </c:pt>
                <c:pt idx="113">
                  <c:v>2.0217517000000001E-2</c:v>
                </c:pt>
                <c:pt idx="114">
                  <c:v>1.8357966E-2</c:v>
                </c:pt>
                <c:pt idx="115">
                  <c:v>1.5739949999999999E-2</c:v>
                </c:pt>
                <c:pt idx="116">
                  <c:v>1.2686431E-2</c:v>
                </c:pt>
                <c:pt idx="117">
                  <c:v>9.1410850000000002E-3</c:v>
                </c:pt>
                <c:pt idx="118">
                  <c:v>3.7103171999999999E-3</c:v>
                </c:pt>
                <c:pt idx="119">
                  <c:v>9.7599999999999998E-4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4FB1-4CB8-BD8D-D79A240B2B1E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[2]Sheet1!$D$636:$DT$636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2.525462E-3</c:v>
                </c:pt>
                <c:pt idx="9">
                  <c:v>4.5880857000000002E-3</c:v>
                </c:pt>
                <c:pt idx="10">
                  <c:v>4.5219533999999997E-3</c:v>
                </c:pt>
                <c:pt idx="11">
                  <c:v>2.6652017000000001E-3</c:v>
                </c:pt>
                <c:pt idx="12">
                  <c:v>5.3700000000000004E-4</c:v>
                </c:pt>
                <c:pt idx="13">
                  <c:v>0</c:v>
                </c:pt>
                <c:pt idx="14">
                  <c:v>3.1399999999999999E-4</c:v>
                </c:pt>
                <c:pt idx="15">
                  <c:v>1.7638915E-3</c:v>
                </c:pt>
                <c:pt idx="16">
                  <c:v>2.7675459E-3</c:v>
                </c:pt>
                <c:pt idx="17">
                  <c:v>1.8894962999999999E-3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9.4799999999999995E-4</c:v>
                </c:pt>
                <c:pt idx="25">
                  <c:v>3.5549679999999999E-3</c:v>
                </c:pt>
                <c:pt idx="26">
                  <c:v>5.2263309999999999E-3</c:v>
                </c:pt>
                <c:pt idx="27">
                  <c:v>5.6870080000000003E-3</c:v>
                </c:pt>
                <c:pt idx="28">
                  <c:v>5.5538139999999998E-3</c:v>
                </c:pt>
                <c:pt idx="29">
                  <c:v>5.1093249999999996E-3</c:v>
                </c:pt>
                <c:pt idx="30">
                  <c:v>5.1184393999999999E-3</c:v>
                </c:pt>
                <c:pt idx="31">
                  <c:v>5.8208139999999997E-3</c:v>
                </c:pt>
                <c:pt idx="32">
                  <c:v>7.1013999999999999E-3</c:v>
                </c:pt>
                <c:pt idx="33">
                  <c:v>9.4118564999999994E-3</c:v>
                </c:pt>
                <c:pt idx="34">
                  <c:v>1.2088465499999999E-2</c:v>
                </c:pt>
                <c:pt idx="35">
                  <c:v>1.4317481E-2</c:v>
                </c:pt>
                <c:pt idx="36">
                  <c:v>1.5056585000000001E-2</c:v>
                </c:pt>
                <c:pt idx="37">
                  <c:v>1.4194616E-2</c:v>
                </c:pt>
                <c:pt idx="38">
                  <c:v>1.2155124999999999E-2</c:v>
                </c:pt>
                <c:pt idx="39">
                  <c:v>9.9057409999999992E-3</c:v>
                </c:pt>
                <c:pt idx="40">
                  <c:v>7.9849069999999994E-3</c:v>
                </c:pt>
                <c:pt idx="41">
                  <c:v>6.0539985999999999E-3</c:v>
                </c:pt>
                <c:pt idx="42">
                  <c:v>5.525772E-3</c:v>
                </c:pt>
                <c:pt idx="43">
                  <c:v>7.7622923999999998E-3</c:v>
                </c:pt>
                <c:pt idx="44">
                  <c:v>1.2939898E-2</c:v>
                </c:pt>
                <c:pt idx="45">
                  <c:v>1.8912653000000001E-2</c:v>
                </c:pt>
                <c:pt idx="46">
                  <c:v>2.3195153E-2</c:v>
                </c:pt>
                <c:pt idx="47">
                  <c:v>2.4402868000000001E-2</c:v>
                </c:pt>
                <c:pt idx="48">
                  <c:v>2.339536E-2</c:v>
                </c:pt>
                <c:pt idx="49">
                  <c:v>2.1466214000000001E-2</c:v>
                </c:pt>
                <c:pt idx="50">
                  <c:v>1.9352918E-2</c:v>
                </c:pt>
                <c:pt idx="51">
                  <c:v>1.8196376E-2</c:v>
                </c:pt>
                <c:pt idx="52">
                  <c:v>1.825181E-2</c:v>
                </c:pt>
                <c:pt idx="53">
                  <c:v>1.8792823E-2</c:v>
                </c:pt>
                <c:pt idx="54">
                  <c:v>1.9168583999999999E-2</c:v>
                </c:pt>
                <c:pt idx="55">
                  <c:v>1.9965983999999999E-2</c:v>
                </c:pt>
                <c:pt idx="56">
                  <c:v>2.2757462999999999E-2</c:v>
                </c:pt>
                <c:pt idx="57">
                  <c:v>2.7660734999999999E-2</c:v>
                </c:pt>
                <c:pt idx="58">
                  <c:v>3.3110935000000001E-2</c:v>
                </c:pt>
                <c:pt idx="59">
                  <c:v>3.7135580000000001E-2</c:v>
                </c:pt>
                <c:pt idx="60">
                  <c:v>3.798783E-2</c:v>
                </c:pt>
                <c:pt idx="61">
                  <c:v>3.6268394000000002E-2</c:v>
                </c:pt>
                <c:pt idx="62">
                  <c:v>3.2656646999999997E-2</c:v>
                </c:pt>
                <c:pt idx="63">
                  <c:v>2.8061428999999999E-2</c:v>
                </c:pt>
                <c:pt idx="64">
                  <c:v>2.3590902E-2</c:v>
                </c:pt>
                <c:pt idx="65">
                  <c:v>2.1957676999999998E-2</c:v>
                </c:pt>
                <c:pt idx="66">
                  <c:v>2.5137956999999999E-2</c:v>
                </c:pt>
                <c:pt idx="67">
                  <c:v>3.2287437000000002E-2</c:v>
                </c:pt>
                <c:pt idx="68">
                  <c:v>3.9873242000000003E-2</c:v>
                </c:pt>
                <c:pt idx="69">
                  <c:v>4.3451394999999997E-2</c:v>
                </c:pt>
                <c:pt idx="70">
                  <c:v>4.1446275999999997E-2</c:v>
                </c:pt>
                <c:pt idx="71">
                  <c:v>3.5474110000000003E-2</c:v>
                </c:pt>
                <c:pt idx="72">
                  <c:v>2.8509434E-2</c:v>
                </c:pt>
                <c:pt idx="73">
                  <c:v>2.2282383999999999E-2</c:v>
                </c:pt>
                <c:pt idx="74">
                  <c:v>1.6803970000000001E-2</c:v>
                </c:pt>
                <c:pt idx="75">
                  <c:v>1.1550532000000001E-2</c:v>
                </c:pt>
                <c:pt idx="76">
                  <c:v>7.4225960000000001E-3</c:v>
                </c:pt>
                <c:pt idx="77">
                  <c:v>6.4016752999999996E-3</c:v>
                </c:pt>
                <c:pt idx="78">
                  <c:v>9.2827984999999998E-3</c:v>
                </c:pt>
                <c:pt idx="79">
                  <c:v>1.3757828999999999E-2</c:v>
                </c:pt>
                <c:pt idx="80">
                  <c:v>1.6133130999999998E-2</c:v>
                </c:pt>
                <c:pt idx="81">
                  <c:v>1.4210927999999999E-2</c:v>
                </c:pt>
                <c:pt idx="82">
                  <c:v>8.4149580000000002E-3</c:v>
                </c:pt>
                <c:pt idx="83">
                  <c:v>1.3092564999999999E-3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2.1302828000000001E-3</c:v>
                </c:pt>
                <c:pt idx="90">
                  <c:v>6.598975E-3</c:v>
                </c:pt>
                <c:pt idx="91">
                  <c:v>1.1165211E-2</c:v>
                </c:pt>
                <c:pt idx="92">
                  <c:v>1.4484999E-2</c:v>
                </c:pt>
                <c:pt idx="93">
                  <c:v>1.6485627999999999E-2</c:v>
                </c:pt>
                <c:pt idx="94">
                  <c:v>1.7323997000000001E-2</c:v>
                </c:pt>
                <c:pt idx="95">
                  <c:v>1.7022286000000001E-2</c:v>
                </c:pt>
                <c:pt idx="96">
                  <c:v>1.7110897E-2</c:v>
                </c:pt>
                <c:pt idx="97">
                  <c:v>1.7464666E-2</c:v>
                </c:pt>
                <c:pt idx="98">
                  <c:v>1.7750794E-2</c:v>
                </c:pt>
                <c:pt idx="99">
                  <c:v>1.7532015000000001E-2</c:v>
                </c:pt>
                <c:pt idx="100">
                  <c:v>1.6848321999999999E-2</c:v>
                </c:pt>
                <c:pt idx="101">
                  <c:v>1.6706312000000001E-2</c:v>
                </c:pt>
                <c:pt idx="102">
                  <c:v>1.6788496E-2</c:v>
                </c:pt>
                <c:pt idx="103">
                  <c:v>1.7482701999999999E-2</c:v>
                </c:pt>
                <c:pt idx="104">
                  <c:v>1.8204580000000001E-2</c:v>
                </c:pt>
                <c:pt idx="105">
                  <c:v>1.9059527999999999E-2</c:v>
                </c:pt>
                <c:pt idx="106">
                  <c:v>1.9787103E-2</c:v>
                </c:pt>
                <c:pt idx="107">
                  <c:v>2.0416693999999999E-2</c:v>
                </c:pt>
                <c:pt idx="108">
                  <c:v>2.0543909999999999E-2</c:v>
                </c:pt>
                <c:pt idx="109">
                  <c:v>2.0113862999999999E-2</c:v>
                </c:pt>
                <c:pt idx="110">
                  <c:v>1.9498277000000001E-2</c:v>
                </c:pt>
                <c:pt idx="111">
                  <c:v>2.1784696999999999E-2</c:v>
                </c:pt>
                <c:pt idx="112">
                  <c:v>2.0992488E-2</c:v>
                </c:pt>
                <c:pt idx="113">
                  <c:v>1.9791491000000001E-2</c:v>
                </c:pt>
                <c:pt idx="114">
                  <c:v>1.7893517000000001E-2</c:v>
                </c:pt>
                <c:pt idx="115">
                  <c:v>1.5245841E-2</c:v>
                </c:pt>
                <c:pt idx="116">
                  <c:v>1.217146E-2</c:v>
                </c:pt>
                <c:pt idx="117">
                  <c:v>8.6168340000000003E-3</c:v>
                </c:pt>
                <c:pt idx="118">
                  <c:v>3.1391047E-3</c:v>
                </c:pt>
                <c:pt idx="119">
                  <c:v>4.46E-4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4FB1-4CB8-BD8D-D79A240B2B1E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[2]Sheet1!$D$637:$DT$637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2.4175171000000001E-3</c:v>
                </c:pt>
                <c:pt idx="9">
                  <c:v>4.4162487999999996E-3</c:v>
                </c:pt>
                <c:pt idx="10">
                  <c:v>4.3735616E-3</c:v>
                </c:pt>
                <c:pt idx="11">
                  <c:v>2.6165373E-3</c:v>
                </c:pt>
                <c:pt idx="12">
                  <c:v>6.1200000000000002E-4</c:v>
                </c:pt>
                <c:pt idx="13">
                  <c:v>0</c:v>
                </c:pt>
                <c:pt idx="14">
                  <c:v>4.66E-4</c:v>
                </c:pt>
                <c:pt idx="15">
                  <c:v>1.8361186000000001E-3</c:v>
                </c:pt>
                <c:pt idx="16">
                  <c:v>2.7316017E-3</c:v>
                </c:pt>
                <c:pt idx="17">
                  <c:v>1.7875095E-3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1.0530899E-3</c:v>
                </c:pt>
                <c:pt idx="25">
                  <c:v>3.6397700000000001E-3</c:v>
                </c:pt>
                <c:pt idx="26">
                  <c:v>5.2371900000000001E-3</c:v>
                </c:pt>
                <c:pt idx="27">
                  <c:v>5.6227630000000002E-3</c:v>
                </c:pt>
                <c:pt idx="28">
                  <c:v>5.4580059999999996E-3</c:v>
                </c:pt>
                <c:pt idx="29">
                  <c:v>5.0225764999999997E-3</c:v>
                </c:pt>
                <c:pt idx="30">
                  <c:v>5.057537E-3</c:v>
                </c:pt>
                <c:pt idx="31">
                  <c:v>5.7768159999999997E-3</c:v>
                </c:pt>
                <c:pt idx="32">
                  <c:v>7.0695940000000002E-3</c:v>
                </c:pt>
                <c:pt idx="33">
                  <c:v>9.4103769999999993E-3</c:v>
                </c:pt>
                <c:pt idx="34">
                  <c:v>1.2130421000000001E-2</c:v>
                </c:pt>
                <c:pt idx="35">
                  <c:v>1.4400512000000001E-2</c:v>
                </c:pt>
                <c:pt idx="36">
                  <c:v>1.5149647E-2</c:v>
                </c:pt>
                <c:pt idx="37">
                  <c:v>1.4256389E-2</c:v>
                </c:pt>
                <c:pt idx="38">
                  <c:v>1.2169369500000001E-2</c:v>
                </c:pt>
                <c:pt idx="39">
                  <c:v>9.9065479999999994E-3</c:v>
                </c:pt>
                <c:pt idx="40">
                  <c:v>8.0089900000000006E-3</c:v>
                </c:pt>
                <c:pt idx="41">
                  <c:v>6.1288439999999996E-3</c:v>
                </c:pt>
                <c:pt idx="42">
                  <c:v>5.6155370000000003E-3</c:v>
                </c:pt>
                <c:pt idx="43">
                  <c:v>7.804498E-3</c:v>
                </c:pt>
                <c:pt idx="44">
                  <c:v>1.2890547E-2</c:v>
                </c:pt>
                <c:pt idx="45">
                  <c:v>1.8778559E-2</c:v>
                </c:pt>
                <c:pt idx="46">
                  <c:v>2.3030729999999999E-2</c:v>
                </c:pt>
                <c:pt idx="47">
                  <c:v>2.4263435999999999E-2</c:v>
                </c:pt>
                <c:pt idx="48">
                  <c:v>2.3310465999999998E-2</c:v>
                </c:pt>
                <c:pt idx="49">
                  <c:v>2.1428659999999999E-2</c:v>
                </c:pt>
                <c:pt idx="50">
                  <c:v>1.9340243E-2</c:v>
                </c:pt>
                <c:pt idx="51">
                  <c:v>1.8195764999999999E-2</c:v>
                </c:pt>
                <c:pt idx="52">
                  <c:v>1.8261982E-2</c:v>
                </c:pt>
                <c:pt idx="53">
                  <c:v>1.8806172999999999E-2</c:v>
                </c:pt>
                <c:pt idx="54">
                  <c:v>1.9174902000000001E-2</c:v>
                </c:pt>
                <c:pt idx="55">
                  <c:v>1.9952497999999999E-2</c:v>
                </c:pt>
                <c:pt idx="56">
                  <c:v>2.271399E-2</c:v>
                </c:pt>
                <c:pt idx="57">
                  <c:v>2.7590683000000001E-2</c:v>
                </c:pt>
                <c:pt idx="58">
                  <c:v>3.3043313999999997E-2</c:v>
                </c:pt>
                <c:pt idx="59">
                  <c:v>3.7113883E-2</c:v>
                </c:pt>
                <c:pt idx="60">
                  <c:v>3.805207E-2</c:v>
                </c:pt>
                <c:pt idx="61">
                  <c:v>3.6404422999999998E-2</c:v>
                </c:pt>
                <c:pt idx="62">
                  <c:v>3.280682E-2</c:v>
                </c:pt>
                <c:pt idx="63">
                  <c:v>2.8171778000000001E-2</c:v>
                </c:pt>
                <c:pt idx="64">
                  <c:v>2.3660543999999999E-2</c:v>
                </c:pt>
                <c:pt idx="65">
                  <c:v>2.200566E-2</c:v>
                </c:pt>
                <c:pt idx="66">
                  <c:v>2.5158839999999998E-2</c:v>
                </c:pt>
                <c:pt idx="67">
                  <c:v>3.225194E-2</c:v>
                </c:pt>
                <c:pt idx="68">
                  <c:v>3.976437E-2</c:v>
                </c:pt>
                <c:pt idx="69">
                  <c:v>4.3309979999999998E-2</c:v>
                </c:pt>
                <c:pt idx="70">
                  <c:v>4.1327889999999999E-2</c:v>
                </c:pt>
                <c:pt idx="71">
                  <c:v>3.5401719999999998E-2</c:v>
                </c:pt>
                <c:pt idx="72">
                  <c:v>2.8464171999999999E-2</c:v>
                </c:pt>
                <c:pt idx="73">
                  <c:v>2.222698E-2</c:v>
                </c:pt>
                <c:pt idx="74">
                  <c:v>1.6723004999999999E-2</c:v>
                </c:pt>
                <c:pt idx="75">
                  <c:v>1.1463709000000001E-2</c:v>
                </c:pt>
                <c:pt idx="76">
                  <c:v>7.3703359999999999E-3</c:v>
                </c:pt>
                <c:pt idx="77">
                  <c:v>6.4142625999999998E-3</c:v>
                </c:pt>
                <c:pt idx="78">
                  <c:v>9.3499710000000003E-3</c:v>
                </c:pt>
                <c:pt idx="79">
                  <c:v>1.3841694999999999E-2</c:v>
                </c:pt>
                <c:pt idx="80">
                  <c:v>1.619576E-2</c:v>
                </c:pt>
                <c:pt idx="81">
                  <c:v>1.4234165999999999E-2</c:v>
                </c:pt>
                <c:pt idx="82">
                  <c:v>8.3984639999999996E-3</c:v>
                </c:pt>
                <c:pt idx="83">
                  <c:v>1.2533797E-3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2.1676538000000001E-3</c:v>
                </c:pt>
                <c:pt idx="90">
                  <c:v>6.6809149999999999E-3</c:v>
                </c:pt>
                <c:pt idx="91">
                  <c:v>1.1239513E-2</c:v>
                </c:pt>
                <c:pt idx="92">
                  <c:v>1.4517268E-2</c:v>
                </c:pt>
                <c:pt idx="93">
                  <c:v>1.6474498000000001E-2</c:v>
                </c:pt>
                <c:pt idx="94">
                  <c:v>1.7279565E-2</c:v>
                </c:pt>
                <c:pt idx="95">
                  <c:v>1.6969217000000002E-2</c:v>
                </c:pt>
                <c:pt idx="96">
                  <c:v>1.7066036999999999E-2</c:v>
                </c:pt>
                <c:pt idx="97">
                  <c:v>1.7436133999999999E-2</c:v>
                </c:pt>
                <c:pt idx="98">
                  <c:v>1.7742569999999999E-2</c:v>
                </c:pt>
                <c:pt idx="99">
                  <c:v>1.7543348E-2</c:v>
                </c:pt>
                <c:pt idx="100">
                  <c:v>1.6877683000000001E-2</c:v>
                </c:pt>
                <c:pt idx="101">
                  <c:v>1.6756152999999999E-2</c:v>
                </c:pt>
                <c:pt idx="102">
                  <c:v>1.6844794E-2</c:v>
                </c:pt>
                <c:pt idx="103">
                  <c:v>1.7540556999999998E-2</c:v>
                </c:pt>
                <c:pt idx="104">
                  <c:v>1.8259221999999999E-2</c:v>
                </c:pt>
                <c:pt idx="105">
                  <c:v>1.9106213E-2</c:v>
                </c:pt>
                <c:pt idx="106">
                  <c:v>1.9820612000000001E-2</c:v>
                </c:pt>
                <c:pt idx="107">
                  <c:v>2.0425100000000002E-2</c:v>
                </c:pt>
                <c:pt idx="108">
                  <c:v>2.0530432000000001E-2</c:v>
                </c:pt>
                <c:pt idx="109">
                  <c:v>2.0074133000000001E-2</c:v>
                </c:pt>
                <c:pt idx="110">
                  <c:v>1.9431362000000001E-2</c:v>
                </c:pt>
                <c:pt idx="111">
                  <c:v>2.1730576000000001E-2</c:v>
                </c:pt>
                <c:pt idx="112">
                  <c:v>2.0935546999999999E-2</c:v>
                </c:pt>
                <c:pt idx="113">
                  <c:v>1.9732118E-2</c:v>
                </c:pt>
                <c:pt idx="114">
                  <c:v>1.7838834000000001E-2</c:v>
                </c:pt>
                <c:pt idx="115">
                  <c:v>1.5201798000000001E-2</c:v>
                </c:pt>
                <c:pt idx="116">
                  <c:v>1.2144501E-2</c:v>
                </c:pt>
                <c:pt idx="117">
                  <c:v>8.6129329999999997E-3</c:v>
                </c:pt>
                <c:pt idx="118">
                  <c:v>3.1744821000000002E-3</c:v>
                </c:pt>
                <c:pt idx="119">
                  <c:v>5.1400000000000003E-4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4FB1-4CB8-BD8D-D79A240B2B1E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[2]Sheet1!$D$638:$DT$638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2.4050267E-3</c:v>
                </c:pt>
                <c:pt idx="9">
                  <c:v>4.4974665999999996E-3</c:v>
                </c:pt>
                <c:pt idx="10">
                  <c:v>4.5136153E-3</c:v>
                </c:pt>
                <c:pt idx="11">
                  <c:v>2.7288199999999999E-3</c:v>
                </c:pt>
                <c:pt idx="12">
                  <c:v>6.3400000000000001E-4</c:v>
                </c:pt>
                <c:pt idx="13">
                  <c:v>0</c:v>
                </c:pt>
                <c:pt idx="14">
                  <c:v>3.6400000000000001E-4</c:v>
                </c:pt>
                <c:pt idx="15">
                  <c:v>1.7599670000000001E-3</c:v>
                </c:pt>
                <c:pt idx="16">
                  <c:v>2.7015759999999998E-3</c:v>
                </c:pt>
                <c:pt idx="17">
                  <c:v>1.7730052000000001E-3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1.0367804999999999E-3</c:v>
                </c:pt>
                <c:pt idx="25">
                  <c:v>3.6072309999999998E-3</c:v>
                </c:pt>
                <c:pt idx="26">
                  <c:v>5.2071436999999998E-3</c:v>
                </c:pt>
                <c:pt idx="27">
                  <c:v>5.5837990000000004E-3</c:v>
                </c:pt>
                <c:pt idx="28">
                  <c:v>5.4002623E-3</c:v>
                </c:pt>
                <c:pt idx="29">
                  <c:v>4.9693990000000002E-3</c:v>
                </c:pt>
                <c:pt idx="30">
                  <c:v>5.0099250000000001E-3</c:v>
                </c:pt>
                <c:pt idx="31">
                  <c:v>5.717392E-3</c:v>
                </c:pt>
                <c:pt idx="32">
                  <c:v>6.9650564999999996E-3</c:v>
                </c:pt>
                <c:pt idx="33">
                  <c:v>9.2431159999999991E-3</c:v>
                </c:pt>
                <c:pt idx="34">
                  <c:v>1.1924508E-2</c:v>
                </c:pt>
                <c:pt idx="35">
                  <c:v>1.4218096E-2</c:v>
                </c:pt>
                <c:pt idx="36">
                  <c:v>1.5049315000000001E-2</c:v>
                </c:pt>
                <c:pt idx="37">
                  <c:v>1.4268739000000001E-2</c:v>
                </c:pt>
                <c:pt idx="38">
                  <c:v>1.22490525E-2</c:v>
                </c:pt>
                <c:pt idx="39">
                  <c:v>9.9810960000000001E-3</c:v>
                </c:pt>
                <c:pt idx="40">
                  <c:v>8.0427250000000006E-3</c:v>
                </c:pt>
                <c:pt idx="41">
                  <c:v>6.113772E-3</c:v>
                </c:pt>
                <c:pt idx="42">
                  <c:v>5.6039006000000004E-3</c:v>
                </c:pt>
                <c:pt idx="43">
                  <c:v>7.8424830000000008E-3</c:v>
                </c:pt>
                <c:pt idx="44">
                  <c:v>1.2978955E-2</c:v>
                </c:pt>
                <c:pt idx="45">
                  <c:v>1.8876981000000001E-2</c:v>
                </c:pt>
                <c:pt idx="46">
                  <c:v>2.3056645000000001E-2</c:v>
                </c:pt>
                <c:pt idx="47">
                  <c:v>2.4168305000000001E-2</c:v>
                </c:pt>
                <c:pt idx="48">
                  <c:v>2.3111428999999999E-2</c:v>
                </c:pt>
                <c:pt idx="49">
                  <c:v>2.1195984000000001E-2</c:v>
                </c:pt>
                <c:pt idx="50">
                  <c:v>1.9142557000000001E-2</c:v>
                </c:pt>
                <c:pt idx="51">
                  <c:v>1.8059420999999999E-2</c:v>
                </c:pt>
                <c:pt idx="52">
                  <c:v>1.8171759999999999E-2</c:v>
                </c:pt>
                <c:pt idx="53">
                  <c:v>1.8765805E-2</c:v>
                </c:pt>
                <c:pt idx="54">
                  <c:v>1.9192214999999999E-2</c:v>
                </c:pt>
                <c:pt idx="55">
                  <c:v>2.001004E-2</c:v>
                </c:pt>
                <c:pt idx="56">
                  <c:v>2.2758553000000001E-2</c:v>
                </c:pt>
                <c:pt idx="57">
                  <c:v>2.7557346999999999E-2</c:v>
                </c:pt>
                <c:pt idx="58">
                  <c:v>3.2921436999999998E-2</c:v>
                </c:pt>
                <c:pt idx="59">
                  <c:v>3.6958016000000003E-2</c:v>
                </c:pt>
                <c:pt idx="60">
                  <c:v>3.7959382E-2</c:v>
                </c:pt>
                <c:pt idx="61">
                  <c:v>3.6436509999999998E-2</c:v>
                </c:pt>
                <c:pt idx="62">
                  <c:v>3.2970226999999998E-2</c:v>
                </c:pt>
                <c:pt idx="63">
                  <c:v>2.8402606E-2</c:v>
                </c:pt>
                <c:pt idx="64">
                  <c:v>2.3858996E-2</c:v>
                </c:pt>
                <c:pt idx="65">
                  <c:v>2.2085641999999999E-2</c:v>
                </c:pt>
                <c:pt idx="66">
                  <c:v>2.5097404E-2</c:v>
                </c:pt>
                <c:pt idx="67">
                  <c:v>3.2077993999999999E-2</c:v>
                </c:pt>
                <c:pt idx="68">
                  <c:v>3.9548716999999997E-2</c:v>
                </c:pt>
                <c:pt idx="69">
                  <c:v>4.3112020000000001E-2</c:v>
                </c:pt>
                <c:pt idx="70">
                  <c:v>4.1169299999999999E-2</c:v>
                </c:pt>
                <c:pt idx="71">
                  <c:v>3.5267930000000003E-2</c:v>
                </c:pt>
                <c:pt idx="72">
                  <c:v>2.8328119999999998E-2</c:v>
                </c:pt>
                <c:pt idx="73">
                  <c:v>2.2103382000000001E-2</c:v>
                </c:pt>
                <c:pt idx="74">
                  <c:v>1.6642206999999999E-2</c:v>
                </c:pt>
                <c:pt idx="75">
                  <c:v>1.1445800000000001E-2</c:v>
                </c:pt>
                <c:pt idx="76">
                  <c:v>7.3990603000000004E-3</c:v>
                </c:pt>
                <c:pt idx="77">
                  <c:v>6.4640139999999997E-3</c:v>
                </c:pt>
                <c:pt idx="78">
                  <c:v>9.4022889999999994E-3</c:v>
                </c:pt>
                <c:pt idx="79">
                  <c:v>1.3880775E-2</c:v>
                </c:pt>
                <c:pt idx="80">
                  <c:v>1.6223826E-2</c:v>
                </c:pt>
                <c:pt idx="81">
                  <c:v>1.4271504000000001E-2</c:v>
                </c:pt>
                <c:pt idx="82">
                  <c:v>8.4699300000000005E-3</c:v>
                </c:pt>
                <c:pt idx="83">
                  <c:v>1.3642365E-3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1.9392286999999999E-3</c:v>
                </c:pt>
                <c:pt idx="90">
                  <c:v>6.4675054000000003E-3</c:v>
                </c:pt>
                <c:pt idx="91">
                  <c:v>1.1107792999999999E-2</c:v>
                </c:pt>
                <c:pt idx="92">
                  <c:v>1.4503077E-2</c:v>
                </c:pt>
                <c:pt idx="93">
                  <c:v>1.6561600999999999E-2</c:v>
                </c:pt>
                <c:pt idx="94">
                  <c:v>1.7434478E-2</c:v>
                </c:pt>
                <c:pt idx="95">
                  <c:v>1.7131141999999999E-2</c:v>
                </c:pt>
                <c:pt idx="96">
                  <c:v>1.7165351999999998E-2</c:v>
                </c:pt>
                <c:pt idx="97">
                  <c:v>1.7436156000000001E-2</c:v>
                </c:pt>
                <c:pt idx="98">
                  <c:v>1.7637473000000001E-2</c:v>
                </c:pt>
                <c:pt idx="99">
                  <c:v>1.7355327E-2</c:v>
                </c:pt>
                <c:pt idx="100">
                  <c:v>1.6635905999999999E-2</c:v>
                </c:pt>
                <c:pt idx="101">
                  <c:v>1.6462346999999999E-2</c:v>
                </c:pt>
                <c:pt idx="102">
                  <c:v>1.654336E-2</c:v>
                </c:pt>
                <c:pt idx="103">
                  <c:v>1.7236979999999999E-2</c:v>
                </c:pt>
                <c:pt idx="104">
                  <c:v>1.796772E-2</c:v>
                </c:pt>
                <c:pt idx="105">
                  <c:v>1.8836683E-2</c:v>
                </c:pt>
                <c:pt idx="106">
                  <c:v>1.9582470000000001E-2</c:v>
                </c:pt>
                <c:pt idx="107">
                  <c:v>2.0223560000000002E-2</c:v>
                </c:pt>
                <c:pt idx="108">
                  <c:v>2.0374566E-2</c:v>
                </c:pt>
                <c:pt idx="109">
                  <c:v>1.9969364999999999E-2</c:v>
                </c:pt>
                <c:pt idx="110">
                  <c:v>1.9378864999999999E-2</c:v>
                </c:pt>
                <c:pt idx="111">
                  <c:v>2.1727327000000001E-2</c:v>
                </c:pt>
                <c:pt idx="112">
                  <c:v>2.0986234999999999E-2</c:v>
                </c:pt>
                <c:pt idx="113">
                  <c:v>1.9836587999999999E-2</c:v>
                </c:pt>
                <c:pt idx="114">
                  <c:v>1.7996682E-2</c:v>
                </c:pt>
                <c:pt idx="115">
                  <c:v>1.5413046E-2</c:v>
                </c:pt>
                <c:pt idx="116">
                  <c:v>1.2405454999999999E-2</c:v>
                </c:pt>
                <c:pt idx="117">
                  <c:v>8.9153210000000004E-3</c:v>
                </c:pt>
                <c:pt idx="118">
                  <c:v>3.5473974E-3</c:v>
                </c:pt>
                <c:pt idx="119">
                  <c:v>9.0700000000000004E-4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4FB1-4CB8-BD8D-D79A240B2B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MWPPG007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[2]Sheet1!$D$639:$DT$639</c:f>
              <c:numCache>
                <c:formatCode>General</c:formatCode>
                <c:ptCount val="121"/>
                <c:pt idx="0">
                  <c:v>6.2553132999999999E-3</c:v>
                </c:pt>
                <c:pt idx="1">
                  <c:v>4.7165929999999998E-3</c:v>
                </c:pt>
                <c:pt idx="2">
                  <c:v>5.383072E-3</c:v>
                </c:pt>
                <c:pt idx="3">
                  <c:v>4.1692989999999996E-3</c:v>
                </c:pt>
                <c:pt idx="4">
                  <c:v>3.3116351999999999E-3</c:v>
                </c:pt>
                <c:pt idx="5">
                  <c:v>4.1569299999999997E-3</c:v>
                </c:pt>
                <c:pt idx="6">
                  <c:v>6.8003246999999998E-3</c:v>
                </c:pt>
                <c:pt idx="7">
                  <c:v>9.4492819999999998E-3</c:v>
                </c:pt>
                <c:pt idx="8">
                  <c:v>9.1136169999999992E-3</c:v>
                </c:pt>
                <c:pt idx="9">
                  <c:v>4.9101739999999998E-3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1.7094110000000001E-3</c:v>
                </c:pt>
                <c:pt idx="15">
                  <c:v>7.1502463000000004E-3</c:v>
                </c:pt>
                <c:pt idx="16">
                  <c:v>1.12634385E-2</c:v>
                </c:pt>
                <c:pt idx="17">
                  <c:v>1.1175307000000001E-2</c:v>
                </c:pt>
                <c:pt idx="18">
                  <c:v>7.3107112999999998E-3</c:v>
                </c:pt>
                <c:pt idx="19">
                  <c:v>1.1813422E-3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4.6223923999999996E-3</c:v>
                </c:pt>
                <c:pt idx="27">
                  <c:v>1.0398605E-2</c:v>
                </c:pt>
                <c:pt idx="28">
                  <c:v>1.564991E-2</c:v>
                </c:pt>
                <c:pt idx="29">
                  <c:v>2.0075510000000001E-2</c:v>
                </c:pt>
                <c:pt idx="30">
                  <c:v>2.4316546000000001E-2</c:v>
                </c:pt>
                <c:pt idx="31">
                  <c:v>2.7942449000000001E-2</c:v>
                </c:pt>
                <c:pt idx="32">
                  <c:v>3.0265506000000001E-2</c:v>
                </c:pt>
                <c:pt idx="33">
                  <c:v>3.3304047000000003E-2</c:v>
                </c:pt>
                <c:pt idx="34">
                  <c:v>3.6888617999999998E-2</c:v>
                </c:pt>
                <c:pt idx="35">
                  <c:v>4.0396504E-2</c:v>
                </c:pt>
                <c:pt idx="36">
                  <c:v>4.1541072999999998E-2</c:v>
                </c:pt>
                <c:pt idx="37">
                  <c:v>3.9114482999999999E-2</c:v>
                </c:pt>
                <c:pt idx="38">
                  <c:v>3.3901559999999997E-2</c:v>
                </c:pt>
                <c:pt idx="39">
                  <c:v>2.7936651999999999E-2</c:v>
                </c:pt>
                <c:pt idx="40">
                  <c:v>2.1875380999999999E-2</c:v>
                </c:pt>
                <c:pt idx="41">
                  <c:v>1.7654621999999998E-2</c:v>
                </c:pt>
                <c:pt idx="42">
                  <c:v>1.5189348E-2</c:v>
                </c:pt>
                <c:pt idx="43">
                  <c:v>1.5966234999999999E-2</c:v>
                </c:pt>
                <c:pt idx="44">
                  <c:v>2.0672137E-2</c:v>
                </c:pt>
                <c:pt idx="45">
                  <c:v>2.6915307999999999E-2</c:v>
                </c:pt>
                <c:pt idx="46">
                  <c:v>3.1323629999999998E-2</c:v>
                </c:pt>
                <c:pt idx="47">
                  <c:v>3.2233751999999997E-2</c:v>
                </c:pt>
                <c:pt idx="48">
                  <c:v>3.1270534000000003E-2</c:v>
                </c:pt>
                <c:pt idx="49">
                  <c:v>3.1114765999999999E-2</c:v>
                </c:pt>
                <c:pt idx="50">
                  <c:v>3.2310302999999999E-2</c:v>
                </c:pt>
                <c:pt idx="51">
                  <c:v>3.4632537999999997E-2</c:v>
                </c:pt>
                <c:pt idx="52">
                  <c:v>3.6597982000000001E-2</c:v>
                </c:pt>
                <c:pt idx="53">
                  <c:v>3.6238464999999997E-2</c:v>
                </c:pt>
                <c:pt idx="54">
                  <c:v>3.2949372999999997E-2</c:v>
                </c:pt>
                <c:pt idx="55">
                  <c:v>2.9638035E-2</c:v>
                </c:pt>
                <c:pt idx="56">
                  <c:v>2.9041437E-2</c:v>
                </c:pt>
                <c:pt idx="57">
                  <c:v>3.3774060000000002E-2</c:v>
                </c:pt>
                <c:pt idx="58">
                  <c:v>4.202351E-2</c:v>
                </c:pt>
                <c:pt idx="59">
                  <c:v>4.939636E-2</c:v>
                </c:pt>
                <c:pt idx="60">
                  <c:v>5.2482657000000002E-2</c:v>
                </c:pt>
                <c:pt idx="61">
                  <c:v>5.3332690000000002E-2</c:v>
                </c:pt>
                <c:pt idx="62">
                  <c:v>5.4582655000000001E-2</c:v>
                </c:pt>
                <c:pt idx="63">
                  <c:v>5.6282054999999998E-2</c:v>
                </c:pt>
                <c:pt idx="64">
                  <c:v>5.5052734999999998E-2</c:v>
                </c:pt>
                <c:pt idx="65">
                  <c:v>5.0161615E-2</c:v>
                </c:pt>
                <c:pt idx="66">
                  <c:v>4.6949230000000002E-2</c:v>
                </c:pt>
                <c:pt idx="67">
                  <c:v>5.0670523000000002E-2</c:v>
                </c:pt>
                <c:pt idx="68">
                  <c:v>5.8993841999999998E-2</c:v>
                </c:pt>
                <c:pt idx="69">
                  <c:v>6.2239099999999999E-2</c:v>
                </c:pt>
                <c:pt idx="70">
                  <c:v>5.3998984E-2</c:v>
                </c:pt>
                <c:pt idx="71">
                  <c:v>3.6949849999999999E-2</c:v>
                </c:pt>
                <c:pt idx="72">
                  <c:v>2.0656939999999999E-2</c:v>
                </c:pt>
                <c:pt idx="73">
                  <c:v>1.2301454E-2</c:v>
                </c:pt>
                <c:pt idx="74">
                  <c:v>1.2621812E-2</c:v>
                </c:pt>
                <c:pt idx="75">
                  <c:v>1.7088084E-2</c:v>
                </c:pt>
                <c:pt idx="76">
                  <c:v>2.1728310000000001E-2</c:v>
                </c:pt>
                <c:pt idx="77">
                  <c:v>2.4656326999999999E-2</c:v>
                </c:pt>
                <c:pt idx="78">
                  <c:v>2.7116062E-2</c:v>
                </c:pt>
                <c:pt idx="79">
                  <c:v>2.9411322E-2</c:v>
                </c:pt>
                <c:pt idx="80">
                  <c:v>2.9024220999999999E-2</c:v>
                </c:pt>
                <c:pt idx="81">
                  <c:v>2.3423844999999999E-2</c:v>
                </c:pt>
                <c:pt idx="82">
                  <c:v>1.2633630999999999E-2</c:v>
                </c:pt>
                <c:pt idx="83">
                  <c:v>3.0200000000000002E-4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3.3056654999999999E-3</c:v>
                </c:pt>
                <c:pt idx="88">
                  <c:v>1.3354319E-2</c:v>
                </c:pt>
                <c:pt idx="89">
                  <c:v>2.1700308000000001E-2</c:v>
                </c:pt>
                <c:pt idx="90">
                  <c:v>2.7562376E-2</c:v>
                </c:pt>
                <c:pt idx="91">
                  <c:v>3.1398583000000001E-2</c:v>
                </c:pt>
                <c:pt idx="92">
                  <c:v>3.2565653E-2</c:v>
                </c:pt>
                <c:pt idx="93">
                  <c:v>3.2288405999999999E-2</c:v>
                </c:pt>
                <c:pt idx="94">
                  <c:v>3.1338713999999997E-2</c:v>
                </c:pt>
                <c:pt idx="95">
                  <c:v>2.9756795999999999E-2</c:v>
                </c:pt>
                <c:pt idx="96">
                  <c:v>3.0598138E-2</c:v>
                </c:pt>
                <c:pt idx="97">
                  <c:v>3.2473533999999998E-2</c:v>
                </c:pt>
                <c:pt idx="98">
                  <c:v>3.4582152999999997E-2</c:v>
                </c:pt>
                <c:pt idx="99">
                  <c:v>3.6311623000000001E-2</c:v>
                </c:pt>
                <c:pt idx="100">
                  <c:v>3.7559000000000002E-2</c:v>
                </c:pt>
                <c:pt idx="101">
                  <c:v>3.7338591999999997E-2</c:v>
                </c:pt>
                <c:pt idx="102">
                  <c:v>3.6514553999999998E-2</c:v>
                </c:pt>
                <c:pt idx="103">
                  <c:v>3.5309445000000002E-2</c:v>
                </c:pt>
                <c:pt idx="104">
                  <c:v>3.2910805000000001E-2</c:v>
                </c:pt>
                <c:pt idx="105">
                  <c:v>2.9502540000000001E-2</c:v>
                </c:pt>
                <c:pt idx="106">
                  <c:v>2.5115984000000001E-2</c:v>
                </c:pt>
                <c:pt idx="107">
                  <c:v>2.0565152E-2</c:v>
                </c:pt>
                <c:pt idx="108">
                  <c:v>1.4753923E-2</c:v>
                </c:pt>
                <c:pt idx="109">
                  <c:v>8.5405629999999993E-3</c:v>
                </c:pt>
                <c:pt idx="110">
                  <c:v>2.5401135999999999E-3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6A8-4E7E-AA0A-0B437E9764D7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[2]Sheet1!$D$640:$DT$640</c:f>
              <c:numCache>
                <c:formatCode>General</c:formatCode>
                <c:ptCount val="121"/>
                <c:pt idx="0">
                  <c:v>6.3351025000000002E-3</c:v>
                </c:pt>
                <c:pt idx="1">
                  <c:v>4.7801034999999997E-3</c:v>
                </c:pt>
                <c:pt idx="2">
                  <c:v>5.3964093999999997E-3</c:v>
                </c:pt>
                <c:pt idx="3">
                  <c:v>4.1446503999999999E-3</c:v>
                </c:pt>
                <c:pt idx="4">
                  <c:v>3.2570867E-3</c:v>
                </c:pt>
                <c:pt idx="5">
                  <c:v>4.0901586999999998E-3</c:v>
                </c:pt>
                <c:pt idx="6">
                  <c:v>6.7672879999999998E-3</c:v>
                </c:pt>
                <c:pt idx="7">
                  <c:v>9.4758459999999996E-3</c:v>
                </c:pt>
                <c:pt idx="8">
                  <c:v>9.1905919999999992E-3</c:v>
                </c:pt>
                <c:pt idx="9">
                  <c:v>4.9981302999999996E-3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1.7415772999999999E-3</c:v>
                </c:pt>
                <c:pt idx="15">
                  <c:v>7.1942100000000004E-3</c:v>
                </c:pt>
                <c:pt idx="16">
                  <c:v>1.1324959000000001E-2</c:v>
                </c:pt>
                <c:pt idx="17">
                  <c:v>1.1233107000000001E-2</c:v>
                </c:pt>
                <c:pt idx="18">
                  <c:v>7.3255001999999996E-3</c:v>
                </c:pt>
                <c:pt idx="19">
                  <c:v>1.1320429999999999E-3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4.8078080000000002E-3</c:v>
                </c:pt>
                <c:pt idx="27">
                  <c:v>1.0595419E-2</c:v>
                </c:pt>
                <c:pt idx="28">
                  <c:v>1.5784645E-2</c:v>
                </c:pt>
                <c:pt idx="29">
                  <c:v>2.0116084999999999E-2</c:v>
                </c:pt>
                <c:pt idx="30">
                  <c:v>2.4308521E-2</c:v>
                </c:pt>
                <c:pt idx="31">
                  <c:v>2.7954067999999999E-2</c:v>
                </c:pt>
                <c:pt idx="32">
                  <c:v>3.0339336000000001E-2</c:v>
                </c:pt>
                <c:pt idx="33">
                  <c:v>3.3436100000000003E-2</c:v>
                </c:pt>
                <c:pt idx="34">
                  <c:v>3.7059844000000002E-2</c:v>
                </c:pt>
                <c:pt idx="35">
                  <c:v>4.059132E-2</c:v>
                </c:pt>
                <c:pt idx="36">
                  <c:v>4.1740697E-2</c:v>
                </c:pt>
                <c:pt idx="37">
                  <c:v>3.9278715999999998E-2</c:v>
                </c:pt>
                <c:pt idx="38">
                  <c:v>3.4002013999999997E-2</c:v>
                </c:pt>
                <c:pt idx="39">
                  <c:v>2.7979997999999999E-2</c:v>
                </c:pt>
                <c:pt idx="40">
                  <c:v>2.1885702E-2</c:v>
                </c:pt>
                <c:pt idx="41">
                  <c:v>1.7702277999999998E-2</c:v>
                </c:pt>
                <c:pt idx="42">
                  <c:v>1.5286767E-2</c:v>
                </c:pt>
                <c:pt idx="43">
                  <c:v>1.6110787000000001E-2</c:v>
                </c:pt>
                <c:pt idx="44">
                  <c:v>2.0839997999999998E-2</c:v>
                </c:pt>
                <c:pt idx="45">
                  <c:v>2.7100222E-2</c:v>
                </c:pt>
                <c:pt idx="46">
                  <c:v>3.1522226E-2</c:v>
                </c:pt>
                <c:pt idx="47">
                  <c:v>3.2436515999999999E-2</c:v>
                </c:pt>
                <c:pt idx="48">
                  <c:v>3.1439509999999997E-2</c:v>
                </c:pt>
                <c:pt idx="49">
                  <c:v>3.1207457000000001E-2</c:v>
                </c:pt>
                <c:pt idx="50">
                  <c:v>3.2336495999999999E-2</c:v>
                </c:pt>
                <c:pt idx="51">
                  <c:v>3.4660204999999999E-2</c:v>
                </c:pt>
                <c:pt idx="52">
                  <c:v>3.6694593999999997E-2</c:v>
                </c:pt>
                <c:pt idx="53">
                  <c:v>3.6403554999999997E-2</c:v>
                </c:pt>
                <c:pt idx="54">
                  <c:v>3.3112757E-2</c:v>
                </c:pt>
                <c:pt idx="55">
                  <c:v>2.9716955E-2</c:v>
                </c:pt>
                <c:pt idx="56">
                  <c:v>2.8995669000000002E-2</c:v>
                </c:pt>
                <c:pt idx="57">
                  <c:v>3.3631220000000003E-2</c:v>
                </c:pt>
                <c:pt idx="58">
                  <c:v>4.1837470000000002E-2</c:v>
                </c:pt>
                <c:pt idx="59">
                  <c:v>4.9239337000000001E-2</c:v>
                </c:pt>
                <c:pt idx="60">
                  <c:v>5.2418715999999997E-2</c:v>
                </c:pt>
                <c:pt idx="61">
                  <c:v>5.3364439999999999E-2</c:v>
                </c:pt>
                <c:pt idx="62">
                  <c:v>5.4666596999999997E-2</c:v>
                </c:pt>
                <c:pt idx="63">
                  <c:v>5.637168E-2</c:v>
                </c:pt>
                <c:pt idx="64">
                  <c:v>5.51286E-2</c:v>
                </c:pt>
                <c:pt idx="65">
                  <c:v>5.0240356E-2</c:v>
                </c:pt>
                <c:pt idx="66">
                  <c:v>4.7004823000000001E-2</c:v>
                </c:pt>
                <c:pt idx="67">
                  <c:v>5.0617467999999999E-2</c:v>
                </c:pt>
                <c:pt idx="68">
                  <c:v>5.8756759999999998E-2</c:v>
                </c:pt>
                <c:pt idx="69">
                  <c:v>6.1855293999999998E-2</c:v>
                </c:pt>
                <c:pt idx="70">
                  <c:v>5.3624049999999999E-2</c:v>
                </c:pt>
                <c:pt idx="71">
                  <c:v>3.6745970000000003E-2</c:v>
                </c:pt>
                <c:pt idx="72">
                  <c:v>2.0680904E-2</c:v>
                </c:pt>
                <c:pt idx="73">
                  <c:v>1.2487842000000001E-2</c:v>
                </c:pt>
                <c:pt idx="74">
                  <c:v>1.2844981E-2</c:v>
                </c:pt>
                <c:pt idx="75">
                  <c:v>1.7233097999999999E-2</c:v>
                </c:pt>
                <c:pt idx="76">
                  <c:v>2.1727936E-2</c:v>
                </c:pt>
                <c:pt idx="77">
                  <c:v>2.4528483E-2</c:v>
                </c:pt>
                <c:pt idx="78">
                  <c:v>2.6967709999999999E-2</c:v>
                </c:pt>
                <c:pt idx="79">
                  <c:v>2.9378749999999999E-2</c:v>
                </c:pt>
                <c:pt idx="80">
                  <c:v>2.9184426999999999E-2</c:v>
                </c:pt>
                <c:pt idx="81">
                  <c:v>2.3742962999999999E-2</c:v>
                </c:pt>
                <c:pt idx="82">
                  <c:v>1.2994855E-2</c:v>
                </c:pt>
                <c:pt idx="83">
                  <c:v>5.7399999999999997E-4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2.8980799999999999E-3</c:v>
                </c:pt>
                <c:pt idx="88">
                  <c:v>1.2951802E-2</c:v>
                </c:pt>
                <c:pt idx="89">
                  <c:v>2.1404235000000001E-2</c:v>
                </c:pt>
                <c:pt idx="90">
                  <c:v>2.7439056E-2</c:v>
                </c:pt>
                <c:pt idx="91">
                  <c:v>3.1456128E-2</c:v>
                </c:pt>
                <c:pt idx="92">
                  <c:v>3.2758410000000002E-2</c:v>
                </c:pt>
                <c:pt idx="93">
                  <c:v>3.2561093999999999E-2</c:v>
                </c:pt>
                <c:pt idx="94">
                  <c:v>3.163676E-2</c:v>
                </c:pt>
                <c:pt idx="95">
                  <c:v>3.0015511000000002E-2</c:v>
                </c:pt>
                <c:pt idx="96">
                  <c:v>3.0770526999999999E-2</c:v>
                </c:pt>
                <c:pt idx="97">
                  <c:v>3.2529842000000003E-2</c:v>
                </c:pt>
                <c:pt idx="98">
                  <c:v>3.4515419999999998E-2</c:v>
                </c:pt>
                <c:pt idx="99">
                  <c:v>3.6135353000000002E-2</c:v>
                </c:pt>
                <c:pt idx="100">
                  <c:v>3.7307326000000002E-2</c:v>
                </c:pt>
                <c:pt idx="101">
                  <c:v>3.7044357999999999E-2</c:v>
                </c:pt>
                <c:pt idx="102">
                  <c:v>3.619211E-2</c:v>
                </c:pt>
                <c:pt idx="103">
                  <c:v>3.4991590000000003E-2</c:v>
                </c:pt>
                <c:pt idx="104">
                  <c:v>3.2612015000000001E-2</c:v>
                </c:pt>
                <c:pt idx="105">
                  <c:v>2.9230935E-2</c:v>
                </c:pt>
                <c:pt idx="106">
                  <c:v>2.4873042000000001E-2</c:v>
                </c:pt>
                <c:pt idx="107">
                  <c:v>2.0335711999999999E-2</c:v>
                </c:pt>
                <c:pt idx="108">
                  <c:v>1.4536525999999999E-2</c:v>
                </c:pt>
                <c:pt idx="109">
                  <c:v>8.3165540000000003E-3</c:v>
                </c:pt>
                <c:pt idx="110">
                  <c:v>2.2876998000000001E-3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6A8-4E7E-AA0A-0B437E9764D7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[2]Sheet1!$D$641:$DT$641</c:f>
              <c:numCache>
                <c:formatCode>General</c:formatCode>
                <c:ptCount val="121"/>
                <c:pt idx="0">
                  <c:v>6.3351025000000002E-3</c:v>
                </c:pt>
                <c:pt idx="1">
                  <c:v>4.7801034999999997E-3</c:v>
                </c:pt>
                <c:pt idx="2">
                  <c:v>5.3964093999999997E-3</c:v>
                </c:pt>
                <c:pt idx="3">
                  <c:v>4.1446503999999999E-3</c:v>
                </c:pt>
                <c:pt idx="4">
                  <c:v>3.2570867E-3</c:v>
                </c:pt>
                <c:pt idx="5">
                  <c:v>4.0901586999999998E-3</c:v>
                </c:pt>
                <c:pt idx="6">
                  <c:v>6.7672879999999998E-3</c:v>
                </c:pt>
                <c:pt idx="7">
                  <c:v>9.4758459999999996E-3</c:v>
                </c:pt>
                <c:pt idx="8">
                  <c:v>9.1905919999999992E-3</c:v>
                </c:pt>
                <c:pt idx="9">
                  <c:v>4.9981302999999996E-3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1.7415772999999999E-3</c:v>
                </c:pt>
                <c:pt idx="15">
                  <c:v>7.1942100000000004E-3</c:v>
                </c:pt>
                <c:pt idx="16">
                  <c:v>1.1324959000000001E-2</c:v>
                </c:pt>
                <c:pt idx="17">
                  <c:v>1.1233107000000001E-2</c:v>
                </c:pt>
                <c:pt idx="18">
                  <c:v>7.3255001999999996E-3</c:v>
                </c:pt>
                <c:pt idx="19">
                  <c:v>1.1320429999999999E-3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4.8078080000000002E-3</c:v>
                </c:pt>
                <c:pt idx="27">
                  <c:v>1.0595419E-2</c:v>
                </c:pt>
                <c:pt idx="28">
                  <c:v>1.5784645E-2</c:v>
                </c:pt>
                <c:pt idx="29">
                  <c:v>2.0116084999999999E-2</c:v>
                </c:pt>
                <c:pt idx="30">
                  <c:v>2.4308521E-2</c:v>
                </c:pt>
                <c:pt idx="31">
                  <c:v>2.7954067999999999E-2</c:v>
                </c:pt>
                <c:pt idx="32">
                  <c:v>3.0339336000000001E-2</c:v>
                </c:pt>
                <c:pt idx="33">
                  <c:v>3.3436100000000003E-2</c:v>
                </c:pt>
                <c:pt idx="34">
                  <c:v>3.7059844000000002E-2</c:v>
                </c:pt>
                <c:pt idx="35">
                  <c:v>4.059132E-2</c:v>
                </c:pt>
                <c:pt idx="36">
                  <c:v>4.1740697E-2</c:v>
                </c:pt>
                <c:pt idx="37">
                  <c:v>3.9278715999999998E-2</c:v>
                </c:pt>
                <c:pt idx="38">
                  <c:v>3.4002013999999997E-2</c:v>
                </c:pt>
                <c:pt idx="39">
                  <c:v>2.7979997999999999E-2</c:v>
                </c:pt>
                <c:pt idx="40">
                  <c:v>2.1885702E-2</c:v>
                </c:pt>
                <c:pt idx="41">
                  <c:v>1.7702277999999998E-2</c:v>
                </c:pt>
                <c:pt idx="42">
                  <c:v>1.5286767E-2</c:v>
                </c:pt>
                <c:pt idx="43">
                  <c:v>1.6110787000000001E-2</c:v>
                </c:pt>
                <c:pt idx="44">
                  <c:v>2.0839997999999998E-2</c:v>
                </c:pt>
                <c:pt idx="45">
                  <c:v>2.7100222E-2</c:v>
                </c:pt>
                <c:pt idx="46">
                  <c:v>3.1522226E-2</c:v>
                </c:pt>
                <c:pt idx="47">
                  <c:v>3.2436515999999999E-2</c:v>
                </c:pt>
                <c:pt idx="48">
                  <c:v>3.1439509999999997E-2</c:v>
                </c:pt>
                <c:pt idx="49">
                  <c:v>3.1207457000000001E-2</c:v>
                </c:pt>
                <c:pt idx="50">
                  <c:v>3.2336495999999999E-2</c:v>
                </c:pt>
                <c:pt idx="51">
                  <c:v>3.4660204999999999E-2</c:v>
                </c:pt>
                <c:pt idx="52">
                  <c:v>3.6694593999999997E-2</c:v>
                </c:pt>
                <c:pt idx="53">
                  <c:v>3.6403554999999997E-2</c:v>
                </c:pt>
                <c:pt idx="54">
                  <c:v>3.3112757E-2</c:v>
                </c:pt>
                <c:pt idx="55">
                  <c:v>2.9716955E-2</c:v>
                </c:pt>
                <c:pt idx="56">
                  <c:v>2.8995669000000002E-2</c:v>
                </c:pt>
                <c:pt idx="57">
                  <c:v>3.3631220000000003E-2</c:v>
                </c:pt>
                <c:pt idx="58">
                  <c:v>4.1837470000000002E-2</c:v>
                </c:pt>
                <c:pt idx="59">
                  <c:v>4.9239337000000001E-2</c:v>
                </c:pt>
                <c:pt idx="60">
                  <c:v>5.2418715999999997E-2</c:v>
                </c:pt>
                <c:pt idx="61">
                  <c:v>5.3364439999999999E-2</c:v>
                </c:pt>
                <c:pt idx="62">
                  <c:v>5.4666596999999997E-2</c:v>
                </c:pt>
                <c:pt idx="63">
                  <c:v>5.637168E-2</c:v>
                </c:pt>
                <c:pt idx="64">
                  <c:v>5.51286E-2</c:v>
                </c:pt>
                <c:pt idx="65">
                  <c:v>5.0240356E-2</c:v>
                </c:pt>
                <c:pt idx="66">
                  <c:v>4.7004823000000001E-2</c:v>
                </c:pt>
                <c:pt idx="67">
                  <c:v>5.0617467999999999E-2</c:v>
                </c:pt>
                <c:pt idx="68">
                  <c:v>5.8756759999999998E-2</c:v>
                </c:pt>
                <c:pt idx="69">
                  <c:v>6.1855293999999998E-2</c:v>
                </c:pt>
                <c:pt idx="70">
                  <c:v>5.3624049999999999E-2</c:v>
                </c:pt>
                <c:pt idx="71">
                  <c:v>3.6745970000000003E-2</c:v>
                </c:pt>
                <c:pt idx="72">
                  <c:v>2.0680904E-2</c:v>
                </c:pt>
                <c:pt idx="73">
                  <c:v>1.2487842000000001E-2</c:v>
                </c:pt>
                <c:pt idx="74">
                  <c:v>1.2844981E-2</c:v>
                </c:pt>
                <c:pt idx="75">
                  <c:v>1.7233097999999999E-2</c:v>
                </c:pt>
                <c:pt idx="76">
                  <c:v>2.1727936E-2</c:v>
                </c:pt>
                <c:pt idx="77">
                  <c:v>2.4528483E-2</c:v>
                </c:pt>
                <c:pt idx="78">
                  <c:v>2.6967709999999999E-2</c:v>
                </c:pt>
                <c:pt idx="79">
                  <c:v>2.9378749999999999E-2</c:v>
                </c:pt>
                <c:pt idx="80">
                  <c:v>2.9184426999999999E-2</c:v>
                </c:pt>
                <c:pt idx="81">
                  <c:v>2.3742962999999999E-2</c:v>
                </c:pt>
                <c:pt idx="82">
                  <c:v>1.2994855E-2</c:v>
                </c:pt>
                <c:pt idx="83">
                  <c:v>5.7399999999999997E-4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2.8980799999999999E-3</c:v>
                </c:pt>
                <c:pt idx="88">
                  <c:v>1.2951802E-2</c:v>
                </c:pt>
                <c:pt idx="89">
                  <c:v>2.1404235000000001E-2</c:v>
                </c:pt>
                <c:pt idx="90">
                  <c:v>2.7439056E-2</c:v>
                </c:pt>
                <c:pt idx="91">
                  <c:v>3.1456128E-2</c:v>
                </c:pt>
                <c:pt idx="92">
                  <c:v>3.2758410000000002E-2</c:v>
                </c:pt>
                <c:pt idx="93">
                  <c:v>3.2561093999999999E-2</c:v>
                </c:pt>
                <c:pt idx="94">
                  <c:v>3.163676E-2</c:v>
                </c:pt>
                <c:pt idx="95">
                  <c:v>3.0015511000000002E-2</c:v>
                </c:pt>
                <c:pt idx="96">
                  <c:v>3.0770526999999999E-2</c:v>
                </c:pt>
                <c:pt idx="97">
                  <c:v>3.2529842000000003E-2</c:v>
                </c:pt>
                <c:pt idx="98">
                  <c:v>3.4515419999999998E-2</c:v>
                </c:pt>
                <c:pt idx="99">
                  <c:v>3.6135353000000002E-2</c:v>
                </c:pt>
                <c:pt idx="100">
                  <c:v>3.7307326000000002E-2</c:v>
                </c:pt>
                <c:pt idx="101">
                  <c:v>3.7044357999999999E-2</c:v>
                </c:pt>
                <c:pt idx="102">
                  <c:v>3.619211E-2</c:v>
                </c:pt>
                <c:pt idx="103">
                  <c:v>3.4991590000000003E-2</c:v>
                </c:pt>
                <c:pt idx="104">
                  <c:v>3.2612015000000001E-2</c:v>
                </c:pt>
                <c:pt idx="105">
                  <c:v>2.9230935E-2</c:v>
                </c:pt>
                <c:pt idx="106">
                  <c:v>2.4873042000000001E-2</c:v>
                </c:pt>
                <c:pt idx="107">
                  <c:v>2.0335711999999999E-2</c:v>
                </c:pt>
                <c:pt idx="108">
                  <c:v>1.4536525999999999E-2</c:v>
                </c:pt>
                <c:pt idx="109">
                  <c:v>8.3165540000000003E-3</c:v>
                </c:pt>
                <c:pt idx="110">
                  <c:v>2.2876998000000001E-3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6A8-4E7E-AA0A-0B437E9764D7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[2]Sheet1!$D$642:$DT$642</c:f>
              <c:numCache>
                <c:formatCode>General</c:formatCode>
                <c:ptCount val="121"/>
                <c:pt idx="0">
                  <c:v>6.3062483000000001E-3</c:v>
                </c:pt>
                <c:pt idx="1">
                  <c:v>4.7437822999999999E-3</c:v>
                </c:pt>
                <c:pt idx="2">
                  <c:v>5.4136979999999998E-3</c:v>
                </c:pt>
                <c:pt idx="3">
                  <c:v>4.1624666000000003E-3</c:v>
                </c:pt>
                <c:pt idx="4">
                  <c:v>3.2573212000000002E-3</c:v>
                </c:pt>
                <c:pt idx="5">
                  <c:v>4.0306370000000001E-3</c:v>
                </c:pt>
                <c:pt idx="6">
                  <c:v>6.6366810000000002E-3</c:v>
                </c:pt>
                <c:pt idx="7">
                  <c:v>9.3287739999999997E-3</c:v>
                </c:pt>
                <c:pt idx="8">
                  <c:v>9.1288140000000007E-3</c:v>
                </c:pt>
                <c:pt idx="9">
                  <c:v>5.0835124999999998E-3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1.7320034000000001E-3</c:v>
                </c:pt>
                <c:pt idx="15">
                  <c:v>7.1394867000000002E-3</c:v>
                </c:pt>
                <c:pt idx="16">
                  <c:v>1.1269568000000001E-2</c:v>
                </c:pt>
                <c:pt idx="17">
                  <c:v>1.12093175E-2</c:v>
                </c:pt>
                <c:pt idx="18">
                  <c:v>7.3730690000000003E-3</c:v>
                </c:pt>
                <c:pt idx="19">
                  <c:v>1.2635153000000001E-3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4.6512309999999996E-3</c:v>
                </c:pt>
                <c:pt idx="27">
                  <c:v>1.0458041E-2</c:v>
                </c:pt>
                <c:pt idx="28">
                  <c:v>1.5693472999999999E-2</c:v>
                </c:pt>
                <c:pt idx="29">
                  <c:v>2.0094267999999998E-2</c:v>
                </c:pt>
                <c:pt idx="30">
                  <c:v>2.4357976E-2</c:v>
                </c:pt>
                <c:pt idx="31">
                  <c:v>2.8084866999999999E-2</c:v>
                </c:pt>
                <c:pt idx="32">
                  <c:v>3.0561306E-2</c:v>
                </c:pt>
                <c:pt idx="33">
                  <c:v>3.3746626000000002E-2</c:v>
                </c:pt>
                <c:pt idx="34">
                  <c:v>3.7428933999999997E-2</c:v>
                </c:pt>
                <c:pt idx="35">
                  <c:v>4.0973111999999999E-2</c:v>
                </c:pt>
                <c:pt idx="36">
                  <c:v>4.2090500000000003E-2</c:v>
                </c:pt>
                <c:pt idx="37">
                  <c:v>3.956059E-2</c:v>
                </c:pt>
                <c:pt idx="38">
                  <c:v>3.4206815000000002E-2</c:v>
                </c:pt>
                <c:pt idx="39">
                  <c:v>2.8089191999999999E-2</c:v>
                </c:pt>
                <c:pt idx="40">
                  <c:v>2.1911617000000001E-2</c:v>
                </c:pt>
                <c:pt idx="41">
                  <c:v>1.7630784E-2</c:v>
                </c:pt>
                <c:pt idx="42">
                  <c:v>1.5151764E-2</c:v>
                </c:pt>
                <c:pt idx="43">
                  <c:v>1.5961057000000001E-2</c:v>
                </c:pt>
                <c:pt idx="44">
                  <c:v>2.0708282000000001E-2</c:v>
                </c:pt>
                <c:pt idx="45">
                  <c:v>2.6991185000000001E-2</c:v>
                </c:pt>
                <c:pt idx="46">
                  <c:v>3.1425346E-2</c:v>
                </c:pt>
                <c:pt idx="47">
                  <c:v>3.2365680000000001E-2</c:v>
                </c:pt>
                <c:pt idx="48">
                  <c:v>3.1448137000000001E-2</c:v>
                </c:pt>
                <c:pt idx="49">
                  <c:v>3.1345718000000002E-2</c:v>
                </c:pt>
                <c:pt idx="50">
                  <c:v>3.2591633000000002E-2</c:v>
                </c:pt>
                <c:pt idx="51">
                  <c:v>3.4973532000000002E-2</c:v>
                </c:pt>
                <c:pt idx="52">
                  <c:v>3.6988523000000002E-2</c:v>
                </c:pt>
                <c:pt idx="53">
                  <c:v>3.6634029999999998E-2</c:v>
                </c:pt>
                <c:pt idx="54">
                  <c:v>3.3288366999999999E-2</c:v>
                </c:pt>
                <c:pt idx="55">
                  <c:v>2.9861671999999999E-2</c:v>
                </c:pt>
                <c:pt idx="56">
                  <c:v>2.9128797000000001E-2</c:v>
                </c:pt>
                <c:pt idx="57">
                  <c:v>3.3709037999999997E-2</c:v>
                </c:pt>
                <c:pt idx="58">
                  <c:v>4.1787909999999998E-2</c:v>
                </c:pt>
                <c:pt idx="59">
                  <c:v>4.9019920000000002E-2</c:v>
                </c:pt>
                <c:pt idx="60">
                  <c:v>5.2068129999999997E-2</c:v>
                </c:pt>
                <c:pt idx="61">
                  <c:v>5.2983603999999997E-2</c:v>
                </c:pt>
                <c:pt idx="62">
                  <c:v>5.4351280000000002E-2</c:v>
                </c:pt>
                <c:pt idx="63">
                  <c:v>5.6159377000000003E-2</c:v>
                </c:pt>
                <c:pt idx="64">
                  <c:v>5.5001408000000002E-2</c:v>
                </c:pt>
                <c:pt idx="65">
                  <c:v>5.0139476000000002E-2</c:v>
                </c:pt>
                <c:pt idx="66">
                  <c:v>4.6881378000000001E-2</c:v>
                </c:pt>
                <c:pt idx="67">
                  <c:v>5.0451513000000003E-2</c:v>
                </c:pt>
                <c:pt idx="68">
                  <c:v>5.8537569999999997E-2</c:v>
                </c:pt>
                <c:pt idx="69">
                  <c:v>6.1603613000000002E-2</c:v>
                </c:pt>
                <c:pt idx="70">
                  <c:v>5.3391486000000002E-2</c:v>
                </c:pt>
                <c:pt idx="71">
                  <c:v>3.6616597000000001E-2</c:v>
                </c:pt>
                <c:pt idx="72">
                  <c:v>2.0711914000000001E-2</c:v>
                </c:pt>
                <c:pt idx="73">
                  <c:v>1.2651638999999999E-2</c:v>
                </c:pt>
                <c:pt idx="74">
                  <c:v>1.3034275999999999E-2</c:v>
                </c:pt>
                <c:pt idx="75">
                  <c:v>1.7359389999999999E-2</c:v>
                </c:pt>
                <c:pt idx="76">
                  <c:v>2.1804326999999998E-2</c:v>
                </c:pt>
                <c:pt idx="77">
                  <c:v>2.4639988000000002E-2</c:v>
                </c:pt>
                <c:pt idx="78">
                  <c:v>2.7160337E-2</c:v>
                </c:pt>
                <c:pt idx="79">
                  <c:v>2.9609652E-2</c:v>
                </c:pt>
                <c:pt idx="80">
                  <c:v>2.9358556000000001E-2</c:v>
                </c:pt>
                <c:pt idx="81">
                  <c:v>2.3788499000000001E-2</c:v>
                </c:pt>
                <c:pt idx="82">
                  <c:v>1.2903799000000001E-2</c:v>
                </c:pt>
                <c:pt idx="83">
                  <c:v>4.0200000000000001E-4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2.9750779999999999E-3</c:v>
                </c:pt>
                <c:pt idx="88">
                  <c:v>1.3012355E-2</c:v>
                </c:pt>
                <c:pt idx="89">
                  <c:v>2.1382859000000001E-2</c:v>
                </c:pt>
                <c:pt idx="90">
                  <c:v>2.7308892000000001E-2</c:v>
                </c:pt>
                <c:pt idx="91">
                  <c:v>3.1211995999999999E-2</c:v>
                </c:pt>
                <c:pt idx="92">
                  <c:v>3.2424950000000001E-2</c:v>
                </c:pt>
                <c:pt idx="93">
                  <c:v>3.2170124000000001E-2</c:v>
                </c:pt>
                <c:pt idx="94">
                  <c:v>3.121823E-2</c:v>
                </c:pt>
                <c:pt idx="95">
                  <c:v>2.9607642E-2</c:v>
                </c:pt>
                <c:pt idx="96">
                  <c:v>3.0404784000000001E-2</c:v>
                </c:pt>
                <c:pt idx="97">
                  <c:v>3.2220326000000001E-2</c:v>
                </c:pt>
                <c:pt idx="98">
                  <c:v>3.4262225E-2</c:v>
                </c:pt>
                <c:pt idx="99">
                  <c:v>3.5921723000000003E-2</c:v>
                </c:pt>
                <c:pt idx="100">
                  <c:v>3.7104692000000002E-2</c:v>
                </c:pt>
                <c:pt idx="101">
                  <c:v>3.6808385999999998E-2</c:v>
                </c:pt>
                <c:pt idx="102">
                  <c:v>3.5942063000000003E-2</c:v>
                </c:pt>
                <c:pt idx="103">
                  <c:v>3.4724447999999998E-2</c:v>
                </c:pt>
                <c:pt idx="104">
                  <c:v>3.2324555999999997E-2</c:v>
                </c:pt>
                <c:pt idx="105">
                  <c:v>2.8924959E-2</c:v>
                </c:pt>
                <c:pt idx="106">
                  <c:v>2.4551913000000002E-2</c:v>
                </c:pt>
                <c:pt idx="107">
                  <c:v>2.0000161999999998E-2</c:v>
                </c:pt>
                <c:pt idx="108">
                  <c:v>1.4194378000000001E-2</c:v>
                </c:pt>
                <c:pt idx="109">
                  <c:v>7.9741619999999999E-3</c:v>
                </c:pt>
                <c:pt idx="110">
                  <c:v>1.9519870000000001E-3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F6A8-4E7E-AA0A-0B437E9764D7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[2]Sheet1!$D$643:$DT$643</c:f>
              <c:numCache>
                <c:formatCode>General</c:formatCode>
                <c:ptCount val="121"/>
                <c:pt idx="0">
                  <c:v>6.3062483000000001E-3</c:v>
                </c:pt>
                <c:pt idx="1">
                  <c:v>4.7437822999999999E-3</c:v>
                </c:pt>
                <c:pt idx="2">
                  <c:v>5.4136979999999998E-3</c:v>
                </c:pt>
                <c:pt idx="3">
                  <c:v>4.1624666000000003E-3</c:v>
                </c:pt>
                <c:pt idx="4">
                  <c:v>3.2573212000000002E-3</c:v>
                </c:pt>
                <c:pt idx="5">
                  <c:v>4.0306370000000001E-3</c:v>
                </c:pt>
                <c:pt idx="6">
                  <c:v>6.6366810000000002E-3</c:v>
                </c:pt>
                <c:pt idx="7">
                  <c:v>9.3287739999999997E-3</c:v>
                </c:pt>
                <c:pt idx="8">
                  <c:v>9.1288140000000007E-3</c:v>
                </c:pt>
                <c:pt idx="9">
                  <c:v>5.0835124999999998E-3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1.7320034000000001E-3</c:v>
                </c:pt>
                <c:pt idx="15">
                  <c:v>7.1394867000000002E-3</c:v>
                </c:pt>
                <c:pt idx="16">
                  <c:v>1.1269568000000001E-2</c:v>
                </c:pt>
                <c:pt idx="17">
                  <c:v>1.12093175E-2</c:v>
                </c:pt>
                <c:pt idx="18">
                  <c:v>7.3730690000000003E-3</c:v>
                </c:pt>
                <c:pt idx="19">
                  <c:v>1.2635153000000001E-3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4.6512309999999996E-3</c:v>
                </c:pt>
                <c:pt idx="27">
                  <c:v>1.0458041E-2</c:v>
                </c:pt>
                <c:pt idx="28">
                  <c:v>1.5693472999999999E-2</c:v>
                </c:pt>
                <c:pt idx="29">
                  <c:v>2.0094267999999998E-2</c:v>
                </c:pt>
                <c:pt idx="30">
                  <c:v>2.4357976E-2</c:v>
                </c:pt>
                <c:pt idx="31">
                  <c:v>2.8084866999999999E-2</c:v>
                </c:pt>
                <c:pt idx="32">
                  <c:v>3.0561306E-2</c:v>
                </c:pt>
                <c:pt idx="33">
                  <c:v>3.3746626000000002E-2</c:v>
                </c:pt>
                <c:pt idx="34">
                  <c:v>3.7428933999999997E-2</c:v>
                </c:pt>
                <c:pt idx="35">
                  <c:v>4.0973111999999999E-2</c:v>
                </c:pt>
                <c:pt idx="36">
                  <c:v>4.2090500000000003E-2</c:v>
                </c:pt>
                <c:pt idx="37">
                  <c:v>3.956059E-2</c:v>
                </c:pt>
                <c:pt idx="38">
                  <c:v>3.4206815000000002E-2</c:v>
                </c:pt>
                <c:pt idx="39">
                  <c:v>2.8089191999999999E-2</c:v>
                </c:pt>
                <c:pt idx="40">
                  <c:v>2.1911617000000001E-2</c:v>
                </c:pt>
                <c:pt idx="41">
                  <c:v>1.7630784E-2</c:v>
                </c:pt>
                <c:pt idx="42">
                  <c:v>1.5151764E-2</c:v>
                </c:pt>
                <c:pt idx="43">
                  <c:v>1.5961057000000001E-2</c:v>
                </c:pt>
                <c:pt idx="44">
                  <c:v>2.0708282000000001E-2</c:v>
                </c:pt>
                <c:pt idx="45">
                  <c:v>2.6991185000000001E-2</c:v>
                </c:pt>
                <c:pt idx="46">
                  <c:v>3.1425346E-2</c:v>
                </c:pt>
                <c:pt idx="47">
                  <c:v>3.2365680000000001E-2</c:v>
                </c:pt>
                <c:pt idx="48">
                  <c:v>3.1448137000000001E-2</c:v>
                </c:pt>
                <c:pt idx="49">
                  <c:v>3.1345718000000002E-2</c:v>
                </c:pt>
                <c:pt idx="50">
                  <c:v>3.2591633000000002E-2</c:v>
                </c:pt>
                <c:pt idx="51">
                  <c:v>3.4973532000000002E-2</c:v>
                </c:pt>
                <c:pt idx="52">
                  <c:v>3.6988523000000002E-2</c:v>
                </c:pt>
                <c:pt idx="53">
                  <c:v>3.6634029999999998E-2</c:v>
                </c:pt>
                <c:pt idx="54">
                  <c:v>3.3288366999999999E-2</c:v>
                </c:pt>
                <c:pt idx="55">
                  <c:v>2.9861671999999999E-2</c:v>
                </c:pt>
                <c:pt idx="56">
                  <c:v>2.9128797000000001E-2</c:v>
                </c:pt>
                <c:pt idx="57">
                  <c:v>3.3709037999999997E-2</c:v>
                </c:pt>
                <c:pt idx="58">
                  <c:v>4.1787909999999998E-2</c:v>
                </c:pt>
                <c:pt idx="59">
                  <c:v>4.9019920000000002E-2</c:v>
                </c:pt>
                <c:pt idx="60">
                  <c:v>5.2068129999999997E-2</c:v>
                </c:pt>
                <c:pt idx="61">
                  <c:v>5.2983603999999997E-2</c:v>
                </c:pt>
                <c:pt idx="62">
                  <c:v>5.4351280000000002E-2</c:v>
                </c:pt>
                <c:pt idx="63">
                  <c:v>5.6159377000000003E-2</c:v>
                </c:pt>
                <c:pt idx="64">
                  <c:v>5.5001408000000002E-2</c:v>
                </c:pt>
                <c:pt idx="65">
                  <c:v>5.0139476000000002E-2</c:v>
                </c:pt>
                <c:pt idx="66">
                  <c:v>4.6881378000000001E-2</c:v>
                </c:pt>
                <c:pt idx="67">
                  <c:v>5.0451513000000003E-2</c:v>
                </c:pt>
                <c:pt idx="68">
                  <c:v>5.8537569999999997E-2</c:v>
                </c:pt>
                <c:pt idx="69">
                  <c:v>6.1603613000000002E-2</c:v>
                </c:pt>
                <c:pt idx="70">
                  <c:v>5.3391486000000002E-2</c:v>
                </c:pt>
                <c:pt idx="71">
                  <c:v>3.6616597000000001E-2</c:v>
                </c:pt>
                <c:pt idx="72">
                  <c:v>2.0711914000000001E-2</c:v>
                </c:pt>
                <c:pt idx="73">
                  <c:v>1.2651638999999999E-2</c:v>
                </c:pt>
                <c:pt idx="74">
                  <c:v>1.3034275999999999E-2</c:v>
                </c:pt>
                <c:pt idx="75">
                  <c:v>1.7359389999999999E-2</c:v>
                </c:pt>
                <c:pt idx="76">
                  <c:v>2.1804326999999998E-2</c:v>
                </c:pt>
                <c:pt idx="77">
                  <c:v>2.4639988000000002E-2</c:v>
                </c:pt>
                <c:pt idx="78">
                  <c:v>2.7160337E-2</c:v>
                </c:pt>
                <c:pt idx="79">
                  <c:v>2.9609652E-2</c:v>
                </c:pt>
                <c:pt idx="80">
                  <c:v>2.9358556000000001E-2</c:v>
                </c:pt>
                <c:pt idx="81">
                  <c:v>2.3788499000000001E-2</c:v>
                </c:pt>
                <c:pt idx="82">
                  <c:v>1.2903799000000001E-2</c:v>
                </c:pt>
                <c:pt idx="83">
                  <c:v>4.0200000000000001E-4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2.9750779999999999E-3</c:v>
                </c:pt>
                <c:pt idx="88">
                  <c:v>1.3012355E-2</c:v>
                </c:pt>
                <c:pt idx="89">
                  <c:v>2.1382859000000001E-2</c:v>
                </c:pt>
                <c:pt idx="90">
                  <c:v>2.7308892000000001E-2</c:v>
                </c:pt>
                <c:pt idx="91">
                  <c:v>3.1211995999999999E-2</c:v>
                </c:pt>
                <c:pt idx="92">
                  <c:v>3.2424950000000001E-2</c:v>
                </c:pt>
                <c:pt idx="93">
                  <c:v>3.2170124000000001E-2</c:v>
                </c:pt>
                <c:pt idx="94">
                  <c:v>3.121823E-2</c:v>
                </c:pt>
                <c:pt idx="95">
                  <c:v>2.9607642E-2</c:v>
                </c:pt>
                <c:pt idx="96">
                  <c:v>3.0404784000000001E-2</c:v>
                </c:pt>
                <c:pt idx="97">
                  <c:v>3.2220326000000001E-2</c:v>
                </c:pt>
                <c:pt idx="98">
                  <c:v>3.4262225E-2</c:v>
                </c:pt>
                <c:pt idx="99">
                  <c:v>3.5921723000000003E-2</c:v>
                </c:pt>
                <c:pt idx="100">
                  <c:v>3.7104692000000002E-2</c:v>
                </c:pt>
                <c:pt idx="101">
                  <c:v>3.6808385999999998E-2</c:v>
                </c:pt>
                <c:pt idx="102">
                  <c:v>3.5942063000000003E-2</c:v>
                </c:pt>
                <c:pt idx="103">
                  <c:v>3.4724447999999998E-2</c:v>
                </c:pt>
                <c:pt idx="104">
                  <c:v>3.2324555999999997E-2</c:v>
                </c:pt>
                <c:pt idx="105">
                  <c:v>2.8924959E-2</c:v>
                </c:pt>
                <c:pt idx="106">
                  <c:v>2.4551913000000002E-2</c:v>
                </c:pt>
                <c:pt idx="107">
                  <c:v>2.0000161999999998E-2</c:v>
                </c:pt>
                <c:pt idx="108">
                  <c:v>1.4194378000000001E-2</c:v>
                </c:pt>
                <c:pt idx="109">
                  <c:v>7.9741619999999999E-3</c:v>
                </c:pt>
                <c:pt idx="110">
                  <c:v>1.9519870000000001E-3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F6A8-4E7E-AA0A-0B437E9764D7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[2]Sheet1!$D$644:$DT$644</c:f>
              <c:numCache>
                <c:formatCode>General</c:formatCode>
                <c:ptCount val="121"/>
                <c:pt idx="0">
                  <c:v>6.3062483000000001E-3</c:v>
                </c:pt>
                <c:pt idx="1">
                  <c:v>4.7437822999999999E-3</c:v>
                </c:pt>
                <c:pt idx="2">
                  <c:v>5.4136979999999998E-3</c:v>
                </c:pt>
                <c:pt idx="3">
                  <c:v>4.1624666000000003E-3</c:v>
                </c:pt>
                <c:pt idx="4">
                  <c:v>3.2573212000000002E-3</c:v>
                </c:pt>
                <c:pt idx="5">
                  <c:v>4.0306370000000001E-3</c:v>
                </c:pt>
                <c:pt idx="6">
                  <c:v>6.6366810000000002E-3</c:v>
                </c:pt>
                <c:pt idx="7">
                  <c:v>9.3287739999999997E-3</c:v>
                </c:pt>
                <c:pt idx="8">
                  <c:v>9.1288140000000007E-3</c:v>
                </c:pt>
                <c:pt idx="9">
                  <c:v>5.0835124999999998E-3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1.7320034000000001E-3</c:v>
                </c:pt>
                <c:pt idx="15">
                  <c:v>7.1394867000000002E-3</c:v>
                </c:pt>
                <c:pt idx="16">
                  <c:v>1.1269568000000001E-2</c:v>
                </c:pt>
                <c:pt idx="17">
                  <c:v>1.12093175E-2</c:v>
                </c:pt>
                <c:pt idx="18">
                  <c:v>7.3730690000000003E-3</c:v>
                </c:pt>
                <c:pt idx="19">
                  <c:v>1.2635153000000001E-3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4.6512309999999996E-3</c:v>
                </c:pt>
                <c:pt idx="27">
                  <c:v>1.0458041E-2</c:v>
                </c:pt>
                <c:pt idx="28">
                  <c:v>1.5693472999999999E-2</c:v>
                </c:pt>
                <c:pt idx="29">
                  <c:v>2.0094267999999998E-2</c:v>
                </c:pt>
                <c:pt idx="30">
                  <c:v>2.4357976E-2</c:v>
                </c:pt>
                <c:pt idx="31">
                  <c:v>2.8084866999999999E-2</c:v>
                </c:pt>
                <c:pt idx="32">
                  <c:v>3.0561306E-2</c:v>
                </c:pt>
                <c:pt idx="33">
                  <c:v>3.3746626000000002E-2</c:v>
                </c:pt>
                <c:pt idx="34">
                  <c:v>3.7428933999999997E-2</c:v>
                </c:pt>
                <c:pt idx="35">
                  <c:v>4.0973111999999999E-2</c:v>
                </c:pt>
                <c:pt idx="36">
                  <c:v>4.2090500000000003E-2</c:v>
                </c:pt>
                <c:pt idx="37">
                  <c:v>3.956059E-2</c:v>
                </c:pt>
                <c:pt idx="38">
                  <c:v>3.4206815000000002E-2</c:v>
                </c:pt>
                <c:pt idx="39">
                  <c:v>2.8089191999999999E-2</c:v>
                </c:pt>
                <c:pt idx="40">
                  <c:v>2.1911617000000001E-2</c:v>
                </c:pt>
                <c:pt idx="41">
                  <c:v>1.7630784E-2</c:v>
                </c:pt>
                <c:pt idx="42">
                  <c:v>1.5151764E-2</c:v>
                </c:pt>
                <c:pt idx="43">
                  <c:v>1.5961057000000001E-2</c:v>
                </c:pt>
                <c:pt idx="44">
                  <c:v>2.0708282000000001E-2</c:v>
                </c:pt>
                <c:pt idx="45">
                  <c:v>2.6991185000000001E-2</c:v>
                </c:pt>
                <c:pt idx="46">
                  <c:v>3.1425346E-2</c:v>
                </c:pt>
                <c:pt idx="47">
                  <c:v>3.2365680000000001E-2</c:v>
                </c:pt>
                <c:pt idx="48">
                  <c:v>3.1448137000000001E-2</c:v>
                </c:pt>
                <c:pt idx="49">
                  <c:v>3.1345718000000002E-2</c:v>
                </c:pt>
                <c:pt idx="50">
                  <c:v>3.2591633000000002E-2</c:v>
                </c:pt>
                <c:pt idx="51">
                  <c:v>3.4973532000000002E-2</c:v>
                </c:pt>
                <c:pt idx="52">
                  <c:v>3.6988523000000002E-2</c:v>
                </c:pt>
                <c:pt idx="53">
                  <c:v>3.6634029999999998E-2</c:v>
                </c:pt>
                <c:pt idx="54">
                  <c:v>3.3288366999999999E-2</c:v>
                </c:pt>
                <c:pt idx="55">
                  <c:v>2.9861671999999999E-2</c:v>
                </c:pt>
                <c:pt idx="56">
                  <c:v>2.9128797000000001E-2</c:v>
                </c:pt>
                <c:pt idx="57">
                  <c:v>3.3709037999999997E-2</c:v>
                </c:pt>
                <c:pt idx="58">
                  <c:v>4.1787909999999998E-2</c:v>
                </c:pt>
                <c:pt idx="59">
                  <c:v>4.9019920000000002E-2</c:v>
                </c:pt>
                <c:pt idx="60">
                  <c:v>5.2068129999999997E-2</c:v>
                </c:pt>
                <c:pt idx="61">
                  <c:v>5.2983603999999997E-2</c:v>
                </c:pt>
                <c:pt idx="62">
                  <c:v>5.4351280000000002E-2</c:v>
                </c:pt>
                <c:pt idx="63">
                  <c:v>5.6159377000000003E-2</c:v>
                </c:pt>
                <c:pt idx="64">
                  <c:v>5.5001408000000002E-2</c:v>
                </c:pt>
                <c:pt idx="65">
                  <c:v>5.0139476000000002E-2</c:v>
                </c:pt>
                <c:pt idx="66">
                  <c:v>4.6881378000000001E-2</c:v>
                </c:pt>
                <c:pt idx="67">
                  <c:v>5.0451513000000003E-2</c:v>
                </c:pt>
                <c:pt idx="68">
                  <c:v>5.8537569999999997E-2</c:v>
                </c:pt>
                <c:pt idx="69">
                  <c:v>6.1603613000000002E-2</c:v>
                </c:pt>
                <c:pt idx="70">
                  <c:v>5.3391486000000002E-2</c:v>
                </c:pt>
                <c:pt idx="71">
                  <c:v>3.6616597000000001E-2</c:v>
                </c:pt>
                <c:pt idx="72">
                  <c:v>2.0711914000000001E-2</c:v>
                </c:pt>
                <c:pt idx="73">
                  <c:v>1.2651638999999999E-2</c:v>
                </c:pt>
                <c:pt idx="74">
                  <c:v>1.3034275999999999E-2</c:v>
                </c:pt>
                <c:pt idx="75">
                  <c:v>1.7359389999999999E-2</c:v>
                </c:pt>
                <c:pt idx="76">
                  <c:v>2.1804326999999998E-2</c:v>
                </c:pt>
                <c:pt idx="77">
                  <c:v>2.4639988000000002E-2</c:v>
                </c:pt>
                <c:pt idx="78">
                  <c:v>2.7160337E-2</c:v>
                </c:pt>
                <c:pt idx="79">
                  <c:v>2.9609652E-2</c:v>
                </c:pt>
                <c:pt idx="80">
                  <c:v>2.9358556000000001E-2</c:v>
                </c:pt>
                <c:pt idx="81">
                  <c:v>2.3788499000000001E-2</c:v>
                </c:pt>
                <c:pt idx="82">
                  <c:v>1.2903799000000001E-2</c:v>
                </c:pt>
                <c:pt idx="83">
                  <c:v>4.0200000000000001E-4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2.9750779999999999E-3</c:v>
                </c:pt>
                <c:pt idx="88">
                  <c:v>1.3012355E-2</c:v>
                </c:pt>
                <c:pt idx="89">
                  <c:v>2.1382859000000001E-2</c:v>
                </c:pt>
                <c:pt idx="90">
                  <c:v>2.7308892000000001E-2</c:v>
                </c:pt>
                <c:pt idx="91">
                  <c:v>3.1211995999999999E-2</c:v>
                </c:pt>
                <c:pt idx="92">
                  <c:v>3.2424950000000001E-2</c:v>
                </c:pt>
                <c:pt idx="93">
                  <c:v>3.2170124000000001E-2</c:v>
                </c:pt>
                <c:pt idx="94">
                  <c:v>3.121823E-2</c:v>
                </c:pt>
                <c:pt idx="95">
                  <c:v>2.9607642E-2</c:v>
                </c:pt>
                <c:pt idx="96">
                  <c:v>3.0404784000000001E-2</c:v>
                </c:pt>
                <c:pt idx="97">
                  <c:v>3.2220326000000001E-2</c:v>
                </c:pt>
                <c:pt idx="98">
                  <c:v>3.4262225E-2</c:v>
                </c:pt>
                <c:pt idx="99">
                  <c:v>3.5921723000000003E-2</c:v>
                </c:pt>
                <c:pt idx="100">
                  <c:v>3.7104692000000002E-2</c:v>
                </c:pt>
                <c:pt idx="101">
                  <c:v>3.6808385999999998E-2</c:v>
                </c:pt>
                <c:pt idx="102">
                  <c:v>3.5942063000000003E-2</c:v>
                </c:pt>
                <c:pt idx="103">
                  <c:v>3.4724447999999998E-2</c:v>
                </c:pt>
                <c:pt idx="104">
                  <c:v>3.2324555999999997E-2</c:v>
                </c:pt>
                <c:pt idx="105">
                  <c:v>2.8924959E-2</c:v>
                </c:pt>
                <c:pt idx="106">
                  <c:v>2.4551913000000002E-2</c:v>
                </c:pt>
                <c:pt idx="107">
                  <c:v>2.0000161999999998E-2</c:v>
                </c:pt>
                <c:pt idx="108">
                  <c:v>1.4194378000000001E-2</c:v>
                </c:pt>
                <c:pt idx="109">
                  <c:v>7.9741619999999999E-3</c:v>
                </c:pt>
                <c:pt idx="110">
                  <c:v>1.9519870000000001E-3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F6A8-4E7E-AA0A-0B437E9764D7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[2]Sheet1!$D$645:$DT$645</c:f>
              <c:numCache>
                <c:formatCode>General</c:formatCode>
                <c:ptCount val="121"/>
                <c:pt idx="0">
                  <c:v>6.5891094999999998E-3</c:v>
                </c:pt>
                <c:pt idx="1">
                  <c:v>4.9773795000000003E-3</c:v>
                </c:pt>
                <c:pt idx="2">
                  <c:v>5.6161162999999997E-3</c:v>
                </c:pt>
                <c:pt idx="3">
                  <c:v>4.3223289999999998E-3</c:v>
                </c:pt>
                <c:pt idx="4">
                  <c:v>3.3603078000000002E-3</c:v>
                </c:pt>
                <c:pt idx="5">
                  <c:v>4.0574158000000003E-3</c:v>
                </c:pt>
                <c:pt idx="6">
                  <c:v>6.5790704000000004E-3</c:v>
                </c:pt>
                <c:pt idx="7">
                  <c:v>9.2145189999999991E-3</c:v>
                </c:pt>
                <c:pt idx="8">
                  <c:v>9.0006930000000006E-3</c:v>
                </c:pt>
                <c:pt idx="9">
                  <c:v>4.9777729999999996E-3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1.6868871E-3</c:v>
                </c:pt>
                <c:pt idx="15">
                  <c:v>7.1582870000000002E-3</c:v>
                </c:pt>
                <c:pt idx="16">
                  <c:v>1.1373108E-2</c:v>
                </c:pt>
                <c:pt idx="17">
                  <c:v>1.1389856E-2</c:v>
                </c:pt>
                <c:pt idx="18">
                  <c:v>7.5858089999999998E-3</c:v>
                </c:pt>
                <c:pt idx="19">
                  <c:v>1.4275983000000001E-3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4.5580150000000003E-3</c:v>
                </c:pt>
                <c:pt idx="27">
                  <c:v>1.0359228E-2</c:v>
                </c:pt>
                <c:pt idx="28">
                  <c:v>1.5612846E-2</c:v>
                </c:pt>
                <c:pt idx="29">
                  <c:v>2.0044223999999999E-2</c:v>
                </c:pt>
                <c:pt idx="30">
                  <c:v>2.4329911999999999E-2</c:v>
                </c:pt>
                <c:pt idx="31">
                  <c:v>2.8058263999999999E-2</c:v>
                </c:pt>
                <c:pt idx="32">
                  <c:v>3.0540371E-2</c:v>
                </c:pt>
                <c:pt idx="33">
                  <c:v>3.3747550000000001E-2</c:v>
                </c:pt>
                <c:pt idx="34">
                  <c:v>3.747905E-2</c:v>
                </c:pt>
                <c:pt idx="35">
                  <c:v>4.1081930000000003E-2</c:v>
                </c:pt>
                <c:pt idx="36">
                  <c:v>4.2248353000000002E-2</c:v>
                </c:pt>
                <c:pt idx="37">
                  <c:v>3.9724160000000001E-2</c:v>
                </c:pt>
                <c:pt idx="38">
                  <c:v>3.4332733999999997E-2</c:v>
                </c:pt>
                <c:pt idx="39">
                  <c:v>2.8139224000000001E-2</c:v>
                </c:pt>
                <c:pt idx="40">
                  <c:v>2.1857870000000001E-2</c:v>
                </c:pt>
                <c:pt idx="41">
                  <c:v>1.7513383E-2</c:v>
                </c:pt>
                <c:pt idx="42">
                  <c:v>1.5014293E-2</c:v>
                </c:pt>
                <c:pt idx="43">
                  <c:v>1.5827613000000001E-2</c:v>
                </c:pt>
                <c:pt idx="44">
                  <c:v>2.0572030000000002E-2</c:v>
                </c:pt>
                <c:pt idx="45">
                  <c:v>2.6851026E-2</c:v>
                </c:pt>
                <c:pt idx="46">
                  <c:v>3.1307257999999998E-2</c:v>
                </c:pt>
                <c:pt idx="47">
                  <c:v>3.2302614E-2</c:v>
                </c:pt>
                <c:pt idx="48">
                  <c:v>3.1443249999999999E-2</c:v>
                </c:pt>
                <c:pt idx="49">
                  <c:v>3.1379715000000002E-2</c:v>
                </c:pt>
                <c:pt idx="50">
                  <c:v>3.2678824000000002E-2</c:v>
                </c:pt>
                <c:pt idx="51">
                  <c:v>3.5133882999999998E-2</c:v>
                </c:pt>
                <c:pt idx="52">
                  <c:v>3.7211830000000001E-2</c:v>
                </c:pt>
                <c:pt idx="53">
                  <c:v>3.6870859999999998E-2</c:v>
                </c:pt>
                <c:pt idx="54">
                  <c:v>3.3461690000000002E-2</c:v>
                </c:pt>
                <c:pt idx="55">
                  <c:v>2.9915407000000001E-2</c:v>
                </c:pt>
                <c:pt idx="56">
                  <c:v>2.9059680000000001E-2</c:v>
                </c:pt>
                <c:pt idx="57">
                  <c:v>3.3590056E-2</c:v>
                </c:pt>
                <c:pt idx="58">
                  <c:v>4.1700649999999999E-2</c:v>
                </c:pt>
                <c:pt idx="59">
                  <c:v>4.9025680000000002E-2</c:v>
                </c:pt>
                <c:pt idx="60">
                  <c:v>5.2135760000000003E-2</c:v>
                </c:pt>
                <c:pt idx="61">
                  <c:v>5.3040120000000003E-2</c:v>
                </c:pt>
                <c:pt idx="62">
                  <c:v>5.4330807000000002E-2</c:v>
                </c:pt>
                <c:pt idx="63">
                  <c:v>5.6068162999999997E-2</c:v>
                </c:pt>
                <c:pt idx="64">
                  <c:v>5.4888077E-2</c:v>
                </c:pt>
                <c:pt idx="65">
                  <c:v>5.0059643000000001E-2</c:v>
                </c:pt>
                <c:pt idx="66">
                  <c:v>4.6830944999999999E-2</c:v>
                </c:pt>
                <c:pt idx="67">
                  <c:v>5.0388969999999998E-2</c:v>
                </c:pt>
                <c:pt idx="68">
                  <c:v>5.8435122999999999E-2</c:v>
                </c:pt>
                <c:pt idx="69">
                  <c:v>6.1477624000000002E-2</c:v>
                </c:pt>
                <c:pt idx="70">
                  <c:v>5.3288057E-2</c:v>
                </c:pt>
                <c:pt idx="71">
                  <c:v>3.6568129999999997E-2</c:v>
                </c:pt>
                <c:pt idx="72">
                  <c:v>2.0722325999999999E-2</c:v>
                </c:pt>
                <c:pt idx="73">
                  <c:v>1.27247E-2</c:v>
                </c:pt>
                <c:pt idx="74">
                  <c:v>1.31827E-2</c:v>
                </c:pt>
                <c:pt idx="75">
                  <c:v>1.7582629999999998E-2</c:v>
                </c:pt>
                <c:pt idx="76">
                  <c:v>2.2047974000000001E-2</c:v>
                </c:pt>
                <c:pt idx="77">
                  <c:v>2.4815166E-2</c:v>
                </c:pt>
                <c:pt idx="78">
                  <c:v>2.7212039E-2</c:v>
                </c:pt>
                <c:pt idx="79">
                  <c:v>2.9560779999999998E-2</c:v>
                </c:pt>
                <c:pt idx="80">
                  <c:v>2.9278772000000002E-2</c:v>
                </c:pt>
                <c:pt idx="81">
                  <c:v>2.3746007999999999E-2</c:v>
                </c:pt>
                <c:pt idx="82">
                  <c:v>1.2919174E-2</c:v>
                </c:pt>
                <c:pt idx="83">
                  <c:v>4.3300000000000001E-4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2.6187507999999998E-3</c:v>
                </c:pt>
                <c:pt idx="88">
                  <c:v>1.2697508E-2</c:v>
                </c:pt>
                <c:pt idx="89">
                  <c:v>2.1212078999999998E-2</c:v>
                </c:pt>
                <c:pt idx="90">
                  <c:v>2.735959E-2</c:v>
                </c:pt>
                <c:pt idx="91">
                  <c:v>3.1479537000000002E-2</c:v>
                </c:pt>
                <c:pt idx="92">
                  <c:v>3.2814533E-2</c:v>
                </c:pt>
                <c:pt idx="93">
                  <c:v>3.257637E-2</c:v>
                </c:pt>
                <c:pt idx="94">
                  <c:v>3.1560999999999999E-2</c:v>
                </c:pt>
                <c:pt idx="95">
                  <c:v>2.9840994999999999E-2</c:v>
                </c:pt>
                <c:pt idx="96">
                  <c:v>3.0505864000000001E-2</c:v>
                </c:pt>
                <c:pt idx="97">
                  <c:v>3.2201809999999997E-2</c:v>
                </c:pt>
                <c:pt idx="98">
                  <c:v>3.4151826000000003E-2</c:v>
                </c:pt>
                <c:pt idx="99">
                  <c:v>3.574397E-2</c:v>
                </c:pt>
                <c:pt idx="100">
                  <c:v>3.687265E-2</c:v>
                </c:pt>
                <c:pt idx="101">
                  <c:v>3.6532685000000002E-2</c:v>
                </c:pt>
                <c:pt idx="102">
                  <c:v>3.5640933E-2</c:v>
                </c:pt>
                <c:pt idx="103">
                  <c:v>3.4403650000000001E-2</c:v>
                </c:pt>
                <c:pt idx="104">
                  <c:v>3.1990985999999999E-2</c:v>
                </c:pt>
                <c:pt idx="105">
                  <c:v>2.8585624E-2</c:v>
                </c:pt>
                <c:pt idx="106">
                  <c:v>2.4213347999999999E-2</c:v>
                </c:pt>
                <c:pt idx="107">
                  <c:v>1.9665886E-2</c:v>
                </c:pt>
                <c:pt idx="108">
                  <c:v>1.3867647E-2</c:v>
                </c:pt>
                <c:pt idx="109">
                  <c:v>7.6575690000000004E-3</c:v>
                </c:pt>
                <c:pt idx="110">
                  <c:v>1.6406847999999999E-3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F6A8-4E7E-AA0A-0B437E9764D7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[2]Sheet1!$D$646:$DT$646</c:f>
              <c:numCache>
                <c:formatCode>General</c:formatCode>
                <c:ptCount val="121"/>
                <c:pt idx="0">
                  <c:v>6.5891094999999998E-3</c:v>
                </c:pt>
                <c:pt idx="1">
                  <c:v>4.9773795000000003E-3</c:v>
                </c:pt>
                <c:pt idx="2">
                  <c:v>5.6161162999999997E-3</c:v>
                </c:pt>
                <c:pt idx="3">
                  <c:v>4.3223289999999998E-3</c:v>
                </c:pt>
                <c:pt idx="4">
                  <c:v>3.3603078000000002E-3</c:v>
                </c:pt>
                <c:pt idx="5">
                  <c:v>4.0574158000000003E-3</c:v>
                </c:pt>
                <c:pt idx="6">
                  <c:v>6.5790704000000004E-3</c:v>
                </c:pt>
                <c:pt idx="7">
                  <c:v>9.2145189999999991E-3</c:v>
                </c:pt>
                <c:pt idx="8">
                  <c:v>9.0006930000000006E-3</c:v>
                </c:pt>
                <c:pt idx="9">
                  <c:v>4.9777729999999996E-3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1.6868871E-3</c:v>
                </c:pt>
                <c:pt idx="15">
                  <c:v>7.1582870000000002E-3</c:v>
                </c:pt>
                <c:pt idx="16">
                  <c:v>1.1373108E-2</c:v>
                </c:pt>
                <c:pt idx="17">
                  <c:v>1.1389856E-2</c:v>
                </c:pt>
                <c:pt idx="18">
                  <c:v>7.5858089999999998E-3</c:v>
                </c:pt>
                <c:pt idx="19">
                  <c:v>1.4275983000000001E-3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4.5580150000000003E-3</c:v>
                </c:pt>
                <c:pt idx="27">
                  <c:v>1.0359228E-2</c:v>
                </c:pt>
                <c:pt idx="28">
                  <c:v>1.5612846E-2</c:v>
                </c:pt>
                <c:pt idx="29">
                  <c:v>2.0044223999999999E-2</c:v>
                </c:pt>
                <c:pt idx="30">
                  <c:v>2.4329911999999999E-2</c:v>
                </c:pt>
                <c:pt idx="31">
                  <c:v>2.8058263999999999E-2</c:v>
                </c:pt>
                <c:pt idx="32">
                  <c:v>3.0540371E-2</c:v>
                </c:pt>
                <c:pt idx="33">
                  <c:v>3.3747550000000001E-2</c:v>
                </c:pt>
                <c:pt idx="34">
                  <c:v>3.747905E-2</c:v>
                </c:pt>
                <c:pt idx="35">
                  <c:v>4.1081930000000003E-2</c:v>
                </c:pt>
                <c:pt idx="36">
                  <c:v>4.2248353000000002E-2</c:v>
                </c:pt>
                <c:pt idx="37">
                  <c:v>3.9724160000000001E-2</c:v>
                </c:pt>
                <c:pt idx="38">
                  <c:v>3.4332733999999997E-2</c:v>
                </c:pt>
                <c:pt idx="39">
                  <c:v>2.8139224000000001E-2</c:v>
                </c:pt>
                <c:pt idx="40">
                  <c:v>2.1857870000000001E-2</c:v>
                </c:pt>
                <c:pt idx="41">
                  <c:v>1.7513383E-2</c:v>
                </c:pt>
                <c:pt idx="42">
                  <c:v>1.5014293E-2</c:v>
                </c:pt>
                <c:pt idx="43">
                  <c:v>1.5827613000000001E-2</c:v>
                </c:pt>
                <c:pt idx="44">
                  <c:v>2.0572030000000002E-2</c:v>
                </c:pt>
                <c:pt idx="45">
                  <c:v>2.6851026E-2</c:v>
                </c:pt>
                <c:pt idx="46">
                  <c:v>3.1307257999999998E-2</c:v>
                </c:pt>
                <c:pt idx="47">
                  <c:v>3.2302614E-2</c:v>
                </c:pt>
                <c:pt idx="48">
                  <c:v>3.1443249999999999E-2</c:v>
                </c:pt>
                <c:pt idx="49">
                  <c:v>3.1379715000000002E-2</c:v>
                </c:pt>
                <c:pt idx="50">
                  <c:v>3.2678824000000002E-2</c:v>
                </c:pt>
                <c:pt idx="51">
                  <c:v>3.5133882999999998E-2</c:v>
                </c:pt>
                <c:pt idx="52">
                  <c:v>3.7211830000000001E-2</c:v>
                </c:pt>
                <c:pt idx="53">
                  <c:v>3.6870859999999998E-2</c:v>
                </c:pt>
                <c:pt idx="54">
                  <c:v>3.3461690000000002E-2</c:v>
                </c:pt>
                <c:pt idx="55">
                  <c:v>2.9915407000000001E-2</c:v>
                </c:pt>
                <c:pt idx="56">
                  <c:v>2.9059680000000001E-2</c:v>
                </c:pt>
                <c:pt idx="57">
                  <c:v>3.3590056E-2</c:v>
                </c:pt>
                <c:pt idx="58">
                  <c:v>4.1700649999999999E-2</c:v>
                </c:pt>
                <c:pt idx="59">
                  <c:v>4.9025680000000002E-2</c:v>
                </c:pt>
                <c:pt idx="60">
                  <c:v>5.2135760000000003E-2</c:v>
                </c:pt>
                <c:pt idx="61">
                  <c:v>5.3040120000000003E-2</c:v>
                </c:pt>
                <c:pt idx="62">
                  <c:v>5.4330807000000002E-2</c:v>
                </c:pt>
                <c:pt idx="63">
                  <c:v>5.6068162999999997E-2</c:v>
                </c:pt>
                <c:pt idx="64">
                  <c:v>5.4888077E-2</c:v>
                </c:pt>
                <c:pt idx="65">
                  <c:v>5.0059643000000001E-2</c:v>
                </c:pt>
                <c:pt idx="66">
                  <c:v>4.6830944999999999E-2</c:v>
                </c:pt>
                <c:pt idx="67">
                  <c:v>5.0388969999999998E-2</c:v>
                </c:pt>
                <c:pt idx="68">
                  <c:v>5.8435122999999999E-2</c:v>
                </c:pt>
                <c:pt idx="69">
                  <c:v>6.1477624000000002E-2</c:v>
                </c:pt>
                <c:pt idx="70">
                  <c:v>5.3288057E-2</c:v>
                </c:pt>
                <c:pt idx="71">
                  <c:v>3.6568129999999997E-2</c:v>
                </c:pt>
                <c:pt idx="72">
                  <c:v>2.0722325999999999E-2</c:v>
                </c:pt>
                <c:pt idx="73">
                  <c:v>1.27247E-2</c:v>
                </c:pt>
                <c:pt idx="74">
                  <c:v>1.31827E-2</c:v>
                </c:pt>
                <c:pt idx="75">
                  <c:v>1.7582629999999998E-2</c:v>
                </c:pt>
                <c:pt idx="76">
                  <c:v>2.2047974000000001E-2</c:v>
                </c:pt>
                <c:pt idx="77">
                  <c:v>2.4815166E-2</c:v>
                </c:pt>
                <c:pt idx="78">
                  <c:v>2.7212039E-2</c:v>
                </c:pt>
                <c:pt idx="79">
                  <c:v>2.9560779999999998E-2</c:v>
                </c:pt>
                <c:pt idx="80">
                  <c:v>2.9278772000000002E-2</c:v>
                </c:pt>
                <c:pt idx="81">
                  <c:v>2.3746007999999999E-2</c:v>
                </c:pt>
                <c:pt idx="82">
                  <c:v>1.2919174E-2</c:v>
                </c:pt>
                <c:pt idx="83">
                  <c:v>4.3300000000000001E-4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2.6187507999999998E-3</c:v>
                </c:pt>
                <c:pt idx="88">
                  <c:v>1.2697508E-2</c:v>
                </c:pt>
                <c:pt idx="89">
                  <c:v>2.1212078999999998E-2</c:v>
                </c:pt>
                <c:pt idx="90">
                  <c:v>2.735959E-2</c:v>
                </c:pt>
                <c:pt idx="91">
                  <c:v>3.1479537000000002E-2</c:v>
                </c:pt>
                <c:pt idx="92">
                  <c:v>3.2814533E-2</c:v>
                </c:pt>
                <c:pt idx="93">
                  <c:v>3.257637E-2</c:v>
                </c:pt>
                <c:pt idx="94">
                  <c:v>3.1560999999999999E-2</c:v>
                </c:pt>
                <c:pt idx="95">
                  <c:v>2.9840994999999999E-2</c:v>
                </c:pt>
                <c:pt idx="96">
                  <c:v>3.0505864000000001E-2</c:v>
                </c:pt>
                <c:pt idx="97">
                  <c:v>3.2201809999999997E-2</c:v>
                </c:pt>
                <c:pt idx="98">
                  <c:v>3.4151826000000003E-2</c:v>
                </c:pt>
                <c:pt idx="99">
                  <c:v>3.574397E-2</c:v>
                </c:pt>
                <c:pt idx="100">
                  <c:v>3.687265E-2</c:v>
                </c:pt>
                <c:pt idx="101">
                  <c:v>3.6532685000000002E-2</c:v>
                </c:pt>
                <c:pt idx="102">
                  <c:v>3.5640933E-2</c:v>
                </c:pt>
                <c:pt idx="103">
                  <c:v>3.4403650000000001E-2</c:v>
                </c:pt>
                <c:pt idx="104">
                  <c:v>3.1990985999999999E-2</c:v>
                </c:pt>
                <c:pt idx="105">
                  <c:v>2.8585624E-2</c:v>
                </c:pt>
                <c:pt idx="106">
                  <c:v>2.4213347999999999E-2</c:v>
                </c:pt>
                <c:pt idx="107">
                  <c:v>1.9665886E-2</c:v>
                </c:pt>
                <c:pt idx="108">
                  <c:v>1.3867647E-2</c:v>
                </c:pt>
                <c:pt idx="109">
                  <c:v>7.6575690000000004E-3</c:v>
                </c:pt>
                <c:pt idx="110">
                  <c:v>1.6406847999999999E-3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F6A8-4E7E-AA0A-0B437E9764D7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[2]Sheet1!$D$647:$DT$647</c:f>
              <c:numCache>
                <c:formatCode>General</c:formatCode>
                <c:ptCount val="121"/>
                <c:pt idx="0">
                  <c:v>6.5891094999999998E-3</c:v>
                </c:pt>
                <c:pt idx="1">
                  <c:v>4.9773795000000003E-3</c:v>
                </c:pt>
                <c:pt idx="2">
                  <c:v>5.6161162999999997E-3</c:v>
                </c:pt>
                <c:pt idx="3">
                  <c:v>4.3223289999999998E-3</c:v>
                </c:pt>
                <c:pt idx="4">
                  <c:v>3.3603078000000002E-3</c:v>
                </c:pt>
                <c:pt idx="5">
                  <c:v>4.0574158000000003E-3</c:v>
                </c:pt>
                <c:pt idx="6">
                  <c:v>6.5790704000000004E-3</c:v>
                </c:pt>
                <c:pt idx="7">
                  <c:v>9.2145189999999991E-3</c:v>
                </c:pt>
                <c:pt idx="8">
                  <c:v>9.0006930000000006E-3</c:v>
                </c:pt>
                <c:pt idx="9">
                  <c:v>4.9777729999999996E-3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1.6868871E-3</c:v>
                </c:pt>
                <c:pt idx="15">
                  <c:v>7.1582870000000002E-3</c:v>
                </c:pt>
                <c:pt idx="16">
                  <c:v>1.1373108E-2</c:v>
                </c:pt>
                <c:pt idx="17">
                  <c:v>1.1389856E-2</c:v>
                </c:pt>
                <c:pt idx="18">
                  <c:v>7.5858089999999998E-3</c:v>
                </c:pt>
                <c:pt idx="19">
                  <c:v>1.4275983000000001E-3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4.5580150000000003E-3</c:v>
                </c:pt>
                <c:pt idx="27">
                  <c:v>1.0359228E-2</c:v>
                </c:pt>
                <c:pt idx="28">
                  <c:v>1.5612846E-2</c:v>
                </c:pt>
                <c:pt idx="29">
                  <c:v>2.0044223999999999E-2</c:v>
                </c:pt>
                <c:pt idx="30">
                  <c:v>2.4329911999999999E-2</c:v>
                </c:pt>
                <c:pt idx="31">
                  <c:v>2.8058263999999999E-2</c:v>
                </c:pt>
                <c:pt idx="32">
                  <c:v>3.0540371E-2</c:v>
                </c:pt>
                <c:pt idx="33">
                  <c:v>3.3747550000000001E-2</c:v>
                </c:pt>
                <c:pt idx="34">
                  <c:v>3.747905E-2</c:v>
                </c:pt>
                <c:pt idx="35">
                  <c:v>4.1081930000000003E-2</c:v>
                </c:pt>
                <c:pt idx="36">
                  <c:v>4.2248353000000002E-2</c:v>
                </c:pt>
                <c:pt idx="37">
                  <c:v>3.9724160000000001E-2</c:v>
                </c:pt>
                <c:pt idx="38">
                  <c:v>3.4332733999999997E-2</c:v>
                </c:pt>
                <c:pt idx="39">
                  <c:v>2.8139224000000001E-2</c:v>
                </c:pt>
                <c:pt idx="40">
                  <c:v>2.1857870000000001E-2</c:v>
                </c:pt>
                <c:pt idx="41">
                  <c:v>1.7513383E-2</c:v>
                </c:pt>
                <c:pt idx="42">
                  <c:v>1.5014293E-2</c:v>
                </c:pt>
                <c:pt idx="43">
                  <c:v>1.5827613000000001E-2</c:v>
                </c:pt>
                <c:pt idx="44">
                  <c:v>2.0572030000000002E-2</c:v>
                </c:pt>
                <c:pt idx="45">
                  <c:v>2.6851026E-2</c:v>
                </c:pt>
                <c:pt idx="46">
                  <c:v>3.1307257999999998E-2</c:v>
                </c:pt>
                <c:pt idx="47">
                  <c:v>3.2302614E-2</c:v>
                </c:pt>
                <c:pt idx="48">
                  <c:v>3.1443249999999999E-2</c:v>
                </c:pt>
                <c:pt idx="49">
                  <c:v>3.1379715000000002E-2</c:v>
                </c:pt>
                <c:pt idx="50">
                  <c:v>3.2678824000000002E-2</c:v>
                </c:pt>
                <c:pt idx="51">
                  <c:v>3.5133882999999998E-2</c:v>
                </c:pt>
                <c:pt idx="52">
                  <c:v>3.7211830000000001E-2</c:v>
                </c:pt>
                <c:pt idx="53">
                  <c:v>3.6870859999999998E-2</c:v>
                </c:pt>
                <c:pt idx="54">
                  <c:v>3.3461690000000002E-2</c:v>
                </c:pt>
                <c:pt idx="55">
                  <c:v>2.9915407000000001E-2</c:v>
                </c:pt>
                <c:pt idx="56">
                  <c:v>2.9059680000000001E-2</c:v>
                </c:pt>
                <c:pt idx="57">
                  <c:v>3.3590056E-2</c:v>
                </c:pt>
                <c:pt idx="58">
                  <c:v>4.1700649999999999E-2</c:v>
                </c:pt>
                <c:pt idx="59">
                  <c:v>4.9025680000000002E-2</c:v>
                </c:pt>
                <c:pt idx="60">
                  <c:v>5.2135760000000003E-2</c:v>
                </c:pt>
                <c:pt idx="61">
                  <c:v>5.3040120000000003E-2</c:v>
                </c:pt>
                <c:pt idx="62">
                  <c:v>5.4330807000000002E-2</c:v>
                </c:pt>
                <c:pt idx="63">
                  <c:v>5.6068162999999997E-2</c:v>
                </c:pt>
                <c:pt idx="64">
                  <c:v>5.4888077E-2</c:v>
                </c:pt>
                <c:pt idx="65">
                  <c:v>5.0059643000000001E-2</c:v>
                </c:pt>
                <c:pt idx="66">
                  <c:v>4.6830944999999999E-2</c:v>
                </c:pt>
                <c:pt idx="67">
                  <c:v>5.0388969999999998E-2</c:v>
                </c:pt>
                <c:pt idx="68">
                  <c:v>5.8435122999999999E-2</c:v>
                </c:pt>
                <c:pt idx="69">
                  <c:v>6.1477624000000002E-2</c:v>
                </c:pt>
                <c:pt idx="70">
                  <c:v>5.3288057E-2</c:v>
                </c:pt>
                <c:pt idx="71">
                  <c:v>3.6568129999999997E-2</c:v>
                </c:pt>
                <c:pt idx="72">
                  <c:v>2.0722325999999999E-2</c:v>
                </c:pt>
                <c:pt idx="73">
                  <c:v>1.27247E-2</c:v>
                </c:pt>
                <c:pt idx="74">
                  <c:v>1.31827E-2</c:v>
                </c:pt>
                <c:pt idx="75">
                  <c:v>1.7582629999999998E-2</c:v>
                </c:pt>
                <c:pt idx="76">
                  <c:v>2.2047974000000001E-2</c:v>
                </c:pt>
                <c:pt idx="77">
                  <c:v>2.4815166E-2</c:v>
                </c:pt>
                <c:pt idx="78">
                  <c:v>2.7212039E-2</c:v>
                </c:pt>
                <c:pt idx="79">
                  <c:v>2.9560779999999998E-2</c:v>
                </c:pt>
                <c:pt idx="80">
                  <c:v>2.9278772000000002E-2</c:v>
                </c:pt>
                <c:pt idx="81">
                  <c:v>2.3746007999999999E-2</c:v>
                </c:pt>
                <c:pt idx="82">
                  <c:v>1.2919174E-2</c:v>
                </c:pt>
                <c:pt idx="83">
                  <c:v>4.3300000000000001E-4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2.6187507999999998E-3</c:v>
                </c:pt>
                <c:pt idx="88">
                  <c:v>1.2697508E-2</c:v>
                </c:pt>
                <c:pt idx="89">
                  <c:v>2.1212078999999998E-2</c:v>
                </c:pt>
                <c:pt idx="90">
                  <c:v>2.735959E-2</c:v>
                </c:pt>
                <c:pt idx="91">
                  <c:v>3.1479537000000002E-2</c:v>
                </c:pt>
                <c:pt idx="92">
                  <c:v>3.2814533E-2</c:v>
                </c:pt>
                <c:pt idx="93">
                  <c:v>3.257637E-2</c:v>
                </c:pt>
                <c:pt idx="94">
                  <c:v>3.1560999999999999E-2</c:v>
                </c:pt>
                <c:pt idx="95">
                  <c:v>2.9840994999999999E-2</c:v>
                </c:pt>
                <c:pt idx="96">
                  <c:v>3.0505864000000001E-2</c:v>
                </c:pt>
                <c:pt idx="97">
                  <c:v>3.2201809999999997E-2</c:v>
                </c:pt>
                <c:pt idx="98">
                  <c:v>3.4151826000000003E-2</c:v>
                </c:pt>
                <c:pt idx="99">
                  <c:v>3.574397E-2</c:v>
                </c:pt>
                <c:pt idx="100">
                  <c:v>3.687265E-2</c:v>
                </c:pt>
                <c:pt idx="101">
                  <c:v>3.6532685000000002E-2</c:v>
                </c:pt>
                <c:pt idx="102">
                  <c:v>3.5640933E-2</c:v>
                </c:pt>
                <c:pt idx="103">
                  <c:v>3.4403650000000001E-2</c:v>
                </c:pt>
                <c:pt idx="104">
                  <c:v>3.1990985999999999E-2</c:v>
                </c:pt>
                <c:pt idx="105">
                  <c:v>2.8585624E-2</c:v>
                </c:pt>
                <c:pt idx="106">
                  <c:v>2.4213347999999999E-2</c:v>
                </c:pt>
                <c:pt idx="107">
                  <c:v>1.9665886E-2</c:v>
                </c:pt>
                <c:pt idx="108">
                  <c:v>1.3867647E-2</c:v>
                </c:pt>
                <c:pt idx="109">
                  <c:v>7.6575690000000004E-3</c:v>
                </c:pt>
                <c:pt idx="110">
                  <c:v>1.6406847999999999E-3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F6A8-4E7E-AA0A-0B437E9764D7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[2]Sheet1!$D$648:$DT$648</c:f>
              <c:numCache>
                <c:formatCode>General</c:formatCode>
                <c:ptCount val="121"/>
                <c:pt idx="0">
                  <c:v>6.588516E-3</c:v>
                </c:pt>
                <c:pt idx="1">
                  <c:v>4.9384915999999999E-3</c:v>
                </c:pt>
                <c:pt idx="2">
                  <c:v>5.5495969999999999E-3</c:v>
                </c:pt>
                <c:pt idx="3">
                  <c:v>4.1798510000000001E-3</c:v>
                </c:pt>
                <c:pt idx="4">
                  <c:v>3.1269710000000001E-3</c:v>
                </c:pt>
                <c:pt idx="5">
                  <c:v>3.7285848999999999E-3</c:v>
                </c:pt>
                <c:pt idx="6">
                  <c:v>6.1995449999999999E-3</c:v>
                </c:pt>
                <c:pt idx="7">
                  <c:v>8.9133744999999997E-3</c:v>
                </c:pt>
                <c:pt idx="8">
                  <c:v>8.8788840000000001E-3</c:v>
                </c:pt>
                <c:pt idx="9">
                  <c:v>5.0652270000000003E-3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1.7063037E-3</c:v>
                </c:pt>
                <c:pt idx="15">
                  <c:v>7.209511E-3</c:v>
                </c:pt>
                <c:pt idx="16">
                  <c:v>1.1492532E-2</c:v>
                </c:pt>
                <c:pt idx="17">
                  <c:v>1.1548047000000001E-2</c:v>
                </c:pt>
                <c:pt idx="18">
                  <c:v>7.7213760000000003E-3</c:v>
                </c:pt>
                <c:pt idx="19">
                  <c:v>1.4812459E-3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4.4923919999999996E-3</c:v>
                </c:pt>
                <c:pt idx="27">
                  <c:v>1.0357979E-2</c:v>
                </c:pt>
                <c:pt idx="28">
                  <c:v>1.5627078999999999E-2</c:v>
                </c:pt>
                <c:pt idx="29">
                  <c:v>2.0032774999999999E-2</c:v>
                </c:pt>
                <c:pt idx="30">
                  <c:v>2.4333305999999999E-2</c:v>
                </c:pt>
                <c:pt idx="31">
                  <c:v>2.8131677000000001E-2</c:v>
                </c:pt>
                <c:pt idx="32">
                  <c:v>3.0663297999999999E-2</c:v>
                </c:pt>
                <c:pt idx="33">
                  <c:v>3.384848E-2</c:v>
                </c:pt>
                <c:pt idx="34">
                  <c:v>3.7433762000000002E-2</c:v>
                </c:pt>
                <c:pt idx="35">
                  <c:v>4.0821265000000002E-2</c:v>
                </c:pt>
                <c:pt idx="36">
                  <c:v>4.1781150000000003E-2</c:v>
                </c:pt>
                <c:pt idx="37">
                  <c:v>3.9127166999999997E-2</c:v>
                </c:pt>
                <c:pt idx="38">
                  <c:v>3.369842E-2</c:v>
                </c:pt>
                <c:pt idx="39">
                  <c:v>2.7515633000000001E-2</c:v>
                </c:pt>
                <c:pt idx="40">
                  <c:v>2.1238467E-2</c:v>
                </c:pt>
                <c:pt idx="41">
                  <c:v>1.6908316E-2</c:v>
                </c:pt>
                <c:pt idx="42">
                  <c:v>1.444549E-2</c:v>
                </c:pt>
                <c:pt idx="43">
                  <c:v>1.5351988E-2</c:v>
                </c:pt>
                <c:pt idx="44">
                  <c:v>2.02028E-2</c:v>
                </c:pt>
                <c:pt idx="45">
                  <c:v>2.6579268E-2</c:v>
                </c:pt>
                <c:pt idx="46">
                  <c:v>3.1140325999999999E-2</c:v>
                </c:pt>
                <c:pt idx="47">
                  <c:v>3.2267015000000003E-2</c:v>
                </c:pt>
                <c:pt idx="48">
                  <c:v>3.1541913999999997E-2</c:v>
                </c:pt>
                <c:pt idx="49">
                  <c:v>3.1538629999999998E-2</c:v>
                </c:pt>
                <c:pt idx="50">
                  <c:v>3.2767419999999998E-2</c:v>
                </c:pt>
                <c:pt idx="51">
                  <c:v>3.5106678000000002E-2</c:v>
                </c:pt>
                <c:pt idx="52">
                  <c:v>3.7125054999999997E-2</c:v>
                </c:pt>
                <c:pt idx="53">
                  <c:v>3.6794696000000002E-2</c:v>
                </c:pt>
                <c:pt idx="54">
                  <c:v>3.3360854000000002E-2</c:v>
                </c:pt>
                <c:pt idx="55">
                  <c:v>2.9677996000000002E-2</c:v>
                </c:pt>
                <c:pt idx="56">
                  <c:v>2.8610716000000001E-2</c:v>
                </c:pt>
                <c:pt idx="57">
                  <c:v>3.2960894999999997E-2</c:v>
                </c:pt>
                <c:pt idx="58">
                  <c:v>4.0990132999999998E-2</c:v>
                </c:pt>
                <c:pt idx="59">
                  <c:v>4.8350985999999999E-2</c:v>
                </c:pt>
                <c:pt idx="60">
                  <c:v>5.1543026999999998E-2</c:v>
                </c:pt>
                <c:pt idx="61">
                  <c:v>5.2548919999999999E-2</c:v>
                </c:pt>
                <c:pt idx="62">
                  <c:v>5.3936360000000003E-2</c:v>
                </c:pt>
                <c:pt idx="63">
                  <c:v>5.5778983999999997E-2</c:v>
                </c:pt>
                <c:pt idx="64">
                  <c:v>5.4728659999999998E-2</c:v>
                </c:pt>
                <c:pt idx="65">
                  <c:v>5.0035070000000001E-2</c:v>
                </c:pt>
                <c:pt idx="66">
                  <c:v>4.6928341999999998E-2</c:v>
                </c:pt>
                <c:pt idx="67">
                  <c:v>5.0570589999999999E-2</c:v>
                </c:pt>
                <c:pt idx="68">
                  <c:v>5.8624404999999997E-2</c:v>
                </c:pt>
                <c:pt idx="69">
                  <c:v>6.1588259999999999E-2</c:v>
                </c:pt>
                <c:pt idx="70">
                  <c:v>5.3281475000000002E-2</c:v>
                </c:pt>
                <c:pt idx="71">
                  <c:v>3.6540058E-2</c:v>
                </c:pt>
                <c:pt idx="72">
                  <c:v>2.0876084999999999E-2</c:v>
                </c:pt>
                <c:pt idx="73">
                  <c:v>1.3197244E-2</c:v>
                </c:pt>
                <c:pt idx="74">
                  <c:v>1.3914058E-2</c:v>
                </c:pt>
                <c:pt idx="75">
                  <c:v>1.8343179000000001E-2</c:v>
                </c:pt>
                <c:pt idx="76">
                  <c:v>2.2618836E-2</c:v>
                </c:pt>
                <c:pt idx="77">
                  <c:v>2.5116527E-2</c:v>
                </c:pt>
                <c:pt idx="78">
                  <c:v>2.7258363000000001E-2</c:v>
                </c:pt>
                <c:pt idx="79">
                  <c:v>2.9384141999999999E-2</c:v>
                </c:pt>
                <c:pt idx="80">
                  <c:v>2.8905285999999999E-2</c:v>
                </c:pt>
                <c:pt idx="81">
                  <c:v>2.3243103000000001E-2</c:v>
                </c:pt>
                <c:pt idx="82">
                  <c:v>1.2421573999999999E-2</c:v>
                </c:pt>
                <c:pt idx="83">
                  <c:v>1.02E-4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2.7879685999999998E-3</c:v>
                </c:pt>
                <c:pt idx="88">
                  <c:v>1.2623483E-2</c:v>
                </c:pt>
                <c:pt idx="89">
                  <c:v>2.086607E-2</c:v>
                </c:pt>
                <c:pt idx="90">
                  <c:v>2.680285E-2</c:v>
                </c:pt>
                <c:pt idx="91">
                  <c:v>3.0855871999999999E-2</c:v>
                </c:pt>
                <c:pt idx="92">
                  <c:v>3.2265707999999997E-2</c:v>
                </c:pt>
                <c:pt idx="93">
                  <c:v>3.2163209999999998E-2</c:v>
                </c:pt>
                <c:pt idx="94">
                  <c:v>3.1295895999999997E-2</c:v>
                </c:pt>
                <c:pt idx="95">
                  <c:v>2.9708853E-2</c:v>
                </c:pt>
                <c:pt idx="96">
                  <c:v>3.045755E-2</c:v>
                </c:pt>
                <c:pt idx="97">
                  <c:v>3.219905E-2</c:v>
                </c:pt>
                <c:pt idx="98">
                  <c:v>3.4167367999999997E-2</c:v>
                </c:pt>
                <c:pt idx="99">
                  <c:v>3.5742573E-2</c:v>
                </c:pt>
                <c:pt idx="100">
                  <c:v>3.6814140000000002E-2</c:v>
                </c:pt>
                <c:pt idx="101">
                  <c:v>3.6427635999999999E-2</c:v>
                </c:pt>
                <c:pt idx="102">
                  <c:v>3.5497979999999998E-2</c:v>
                </c:pt>
                <c:pt idx="103">
                  <c:v>3.4232846999999997E-2</c:v>
                </c:pt>
                <c:pt idx="104">
                  <c:v>3.1805445000000002E-2</c:v>
                </c:pt>
                <c:pt idx="105">
                  <c:v>2.840355E-2</c:v>
                </c:pt>
                <c:pt idx="106">
                  <c:v>2.4053155999999999E-2</c:v>
                </c:pt>
                <c:pt idx="107">
                  <c:v>1.9548833000000002E-2</c:v>
                </c:pt>
                <c:pt idx="108">
                  <c:v>1.3803462000000001E-2</c:v>
                </c:pt>
                <c:pt idx="109">
                  <c:v>7.659931E-3</c:v>
                </c:pt>
                <c:pt idx="110">
                  <c:v>1.7182844E-3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F6A8-4E7E-AA0A-0B437E9764D7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[2]Sheet1!$D$649:$DT$649</c:f>
              <c:numCache>
                <c:formatCode>General</c:formatCode>
                <c:ptCount val="121"/>
                <c:pt idx="0">
                  <c:v>6.4961070000000001E-3</c:v>
                </c:pt>
                <c:pt idx="1">
                  <c:v>4.8743559999999998E-3</c:v>
                </c:pt>
                <c:pt idx="2">
                  <c:v>5.5311459999999998E-3</c:v>
                </c:pt>
                <c:pt idx="3">
                  <c:v>4.2001130000000001E-3</c:v>
                </c:pt>
                <c:pt idx="4">
                  <c:v>3.1834229999999999E-3</c:v>
                </c:pt>
                <c:pt idx="5">
                  <c:v>3.8240661000000001E-3</c:v>
                </c:pt>
                <c:pt idx="6">
                  <c:v>6.3038864E-3</c:v>
                </c:pt>
                <c:pt idx="7">
                  <c:v>8.9700300000000004E-3</c:v>
                </c:pt>
                <c:pt idx="8">
                  <c:v>8.8525789999999993E-3</c:v>
                </c:pt>
                <c:pt idx="9">
                  <c:v>4.9419114000000004E-3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1.7138848E-3</c:v>
                </c:pt>
                <c:pt idx="15">
                  <c:v>7.3018099999999997E-3</c:v>
                </c:pt>
                <c:pt idx="16">
                  <c:v>1.1614960000000001E-2</c:v>
                </c:pt>
                <c:pt idx="17">
                  <c:v>1.1656468999999999E-2</c:v>
                </c:pt>
                <c:pt idx="18">
                  <c:v>7.8127100000000005E-3</c:v>
                </c:pt>
                <c:pt idx="19">
                  <c:v>1.5512783E-3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4.4090882999999999E-3</c:v>
                </c:pt>
                <c:pt idx="27">
                  <c:v>1.0236553000000001E-2</c:v>
                </c:pt>
                <c:pt idx="28">
                  <c:v>1.5478972000000001E-2</c:v>
                </c:pt>
                <c:pt idx="29">
                  <c:v>1.9872020000000001E-2</c:v>
                </c:pt>
                <c:pt idx="30">
                  <c:v>2.4186975999999999E-2</c:v>
                </c:pt>
                <c:pt idx="31">
                  <c:v>2.8011109999999999E-2</c:v>
                </c:pt>
                <c:pt idx="32">
                  <c:v>3.0573522999999998E-2</c:v>
                </c:pt>
                <c:pt idx="33">
                  <c:v>3.3789015999999998E-2</c:v>
                </c:pt>
                <c:pt idx="34">
                  <c:v>3.7414555000000002E-2</c:v>
                </c:pt>
                <c:pt idx="35">
                  <c:v>4.0843320000000002E-2</c:v>
                </c:pt>
                <c:pt idx="36">
                  <c:v>4.1836305999999997E-2</c:v>
                </c:pt>
                <c:pt idx="37">
                  <c:v>3.9184169999999997E-2</c:v>
                </c:pt>
                <c:pt idx="38">
                  <c:v>3.3741760000000003E-2</c:v>
                </c:pt>
                <c:pt idx="39">
                  <c:v>2.7520590000000001E-2</c:v>
                </c:pt>
                <c:pt idx="40">
                  <c:v>2.1166141999999999E-2</c:v>
                </c:pt>
                <c:pt idx="41">
                  <c:v>1.6740723999999998E-2</c:v>
                </c:pt>
                <c:pt idx="42">
                  <c:v>1.41865285E-2</c:v>
                </c:pt>
                <c:pt idx="43">
                  <c:v>1.5083996000000001E-2</c:v>
                </c:pt>
                <c:pt idx="44">
                  <c:v>2.0023141000000001E-2</c:v>
                </c:pt>
                <c:pt idx="45">
                  <c:v>2.6558492E-2</c:v>
                </c:pt>
                <c:pt idx="46">
                  <c:v>3.1248752000000001E-2</c:v>
                </c:pt>
                <c:pt idx="47">
                  <c:v>3.2413289999999997E-2</c:v>
                </c:pt>
                <c:pt idx="48">
                  <c:v>3.1627644000000003E-2</c:v>
                </c:pt>
                <c:pt idx="49">
                  <c:v>3.1511325E-2</c:v>
                </c:pt>
                <c:pt idx="50">
                  <c:v>3.2632306E-2</c:v>
                </c:pt>
                <c:pt idx="51">
                  <c:v>3.4904707E-2</c:v>
                </c:pt>
                <c:pt idx="52">
                  <c:v>3.6912291999999999E-2</c:v>
                </c:pt>
                <c:pt idx="53">
                  <c:v>3.6639813E-2</c:v>
                </c:pt>
                <c:pt idx="54">
                  <c:v>3.3300362999999999E-2</c:v>
                </c:pt>
                <c:pt idx="55">
                  <c:v>2.9711789999999998E-2</c:v>
                </c:pt>
                <c:pt idx="56">
                  <c:v>2.8690789000000001E-2</c:v>
                </c:pt>
                <c:pt idx="57">
                  <c:v>3.3028139999999998E-2</c:v>
                </c:pt>
                <c:pt idx="58">
                  <c:v>4.0981877999999999E-2</c:v>
                </c:pt>
                <c:pt idx="59">
                  <c:v>4.8244032999999999E-2</c:v>
                </c:pt>
                <c:pt idx="60">
                  <c:v>5.1339176E-2</c:v>
                </c:pt>
                <c:pt idx="61">
                  <c:v>5.2279815E-2</c:v>
                </c:pt>
                <c:pt idx="62">
                  <c:v>5.3652885999999997E-2</c:v>
                </c:pt>
                <c:pt idx="63">
                  <c:v>5.5557290000000002E-2</c:v>
                </c:pt>
                <c:pt idx="64">
                  <c:v>5.4634879999999997E-2</c:v>
                </c:pt>
                <c:pt idx="65">
                  <c:v>5.0080899999999998E-2</c:v>
                </c:pt>
                <c:pt idx="66">
                  <c:v>4.7065290000000003E-2</c:v>
                </c:pt>
                <c:pt idx="67">
                  <c:v>5.0749794000000001E-2</c:v>
                </c:pt>
                <c:pt idx="68">
                  <c:v>5.8822556999999998E-2</c:v>
                </c:pt>
                <c:pt idx="69">
                  <c:v>6.1805646999999998E-2</c:v>
                </c:pt>
                <c:pt idx="70">
                  <c:v>5.3492355999999998E-2</c:v>
                </c:pt>
                <c:pt idx="71">
                  <c:v>3.6693780000000002E-2</c:v>
                </c:pt>
                <c:pt idx="72">
                  <c:v>2.0949425000000001E-2</c:v>
                </c:pt>
                <c:pt idx="73">
                  <c:v>1.3208668E-2</c:v>
                </c:pt>
                <c:pt idx="74">
                  <c:v>1.3911499000000001E-2</c:v>
                </c:pt>
                <c:pt idx="75">
                  <c:v>1.8359335000000001E-2</c:v>
                </c:pt>
                <c:pt idx="76">
                  <c:v>2.2641033000000001E-2</c:v>
                </c:pt>
                <c:pt idx="77">
                  <c:v>2.5098137999999999E-2</c:v>
                </c:pt>
                <c:pt idx="78">
                  <c:v>2.7155840000000001E-2</c:v>
                </c:pt>
                <c:pt idx="79">
                  <c:v>2.9186667999999999E-2</c:v>
                </c:pt>
                <c:pt idx="80">
                  <c:v>2.8641694999999998E-2</c:v>
                </c:pt>
                <c:pt idx="81">
                  <c:v>2.2984428000000001E-2</c:v>
                </c:pt>
                <c:pt idx="82">
                  <c:v>1.2250291999999999E-2</c:v>
                </c:pt>
                <c:pt idx="83">
                  <c:v>6.8200000000000004E-5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2.9518971999999998E-3</c:v>
                </c:pt>
                <c:pt idx="88">
                  <c:v>1.27406325E-2</c:v>
                </c:pt>
                <c:pt idx="89">
                  <c:v>2.0928958000000001E-2</c:v>
                </c:pt>
                <c:pt idx="90">
                  <c:v>2.6791109E-2</c:v>
                </c:pt>
                <c:pt idx="91">
                  <c:v>3.0750665999999999E-2</c:v>
                </c:pt>
                <c:pt idx="92">
                  <c:v>3.2080404E-2</c:v>
                </c:pt>
                <c:pt idx="93">
                  <c:v>3.193468E-2</c:v>
                </c:pt>
                <c:pt idx="94">
                  <c:v>3.1062787000000001E-2</c:v>
                </c:pt>
                <c:pt idx="95">
                  <c:v>2.9526133E-2</c:v>
                </c:pt>
                <c:pt idx="96">
                  <c:v>3.0359563999999999E-2</c:v>
                </c:pt>
                <c:pt idx="97">
                  <c:v>3.2192594999999997E-2</c:v>
                </c:pt>
                <c:pt idx="98">
                  <c:v>3.4235082999999999E-2</c:v>
                </c:pt>
                <c:pt idx="99">
                  <c:v>3.5850600000000003E-2</c:v>
                </c:pt>
                <c:pt idx="100">
                  <c:v>3.692529E-2</c:v>
                </c:pt>
                <c:pt idx="101">
                  <c:v>3.6527301999999998E-2</c:v>
                </c:pt>
                <c:pt idx="102">
                  <c:v>3.5570501999999997E-2</c:v>
                </c:pt>
                <c:pt idx="103">
                  <c:v>3.4275394000000001E-2</c:v>
                </c:pt>
                <c:pt idx="104">
                  <c:v>3.1819165000000003E-2</c:v>
                </c:pt>
                <c:pt idx="105">
                  <c:v>2.8394653999999998E-2</c:v>
                </c:pt>
                <c:pt idx="106">
                  <c:v>2.4028514000000001E-2</c:v>
                </c:pt>
                <c:pt idx="107">
                  <c:v>1.951029E-2</c:v>
                </c:pt>
                <c:pt idx="108">
                  <c:v>1.3766173E-2</c:v>
                </c:pt>
                <c:pt idx="109">
                  <c:v>7.6295E-3</c:v>
                </c:pt>
                <c:pt idx="110">
                  <c:v>1.6981529E-3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F6A8-4E7E-AA0A-0B437E9764D7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[2]Sheet1!$D$650:$DT$650</c:f>
              <c:numCache>
                <c:formatCode>General</c:formatCode>
                <c:ptCount val="121"/>
                <c:pt idx="0">
                  <c:v>6.4961070000000001E-3</c:v>
                </c:pt>
                <c:pt idx="1">
                  <c:v>4.8743559999999998E-3</c:v>
                </c:pt>
                <c:pt idx="2">
                  <c:v>5.5311459999999998E-3</c:v>
                </c:pt>
                <c:pt idx="3">
                  <c:v>4.2001130000000001E-3</c:v>
                </c:pt>
                <c:pt idx="4">
                  <c:v>3.1834229999999999E-3</c:v>
                </c:pt>
                <c:pt idx="5">
                  <c:v>3.8240661000000001E-3</c:v>
                </c:pt>
                <c:pt idx="6">
                  <c:v>6.3038864E-3</c:v>
                </c:pt>
                <c:pt idx="7">
                  <c:v>8.9700300000000004E-3</c:v>
                </c:pt>
                <c:pt idx="8">
                  <c:v>8.8525789999999993E-3</c:v>
                </c:pt>
                <c:pt idx="9">
                  <c:v>4.9419114000000004E-3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1.7138848E-3</c:v>
                </c:pt>
                <c:pt idx="15">
                  <c:v>7.3018099999999997E-3</c:v>
                </c:pt>
                <c:pt idx="16">
                  <c:v>1.1614960000000001E-2</c:v>
                </c:pt>
                <c:pt idx="17">
                  <c:v>1.1656468999999999E-2</c:v>
                </c:pt>
                <c:pt idx="18">
                  <c:v>7.8127100000000005E-3</c:v>
                </c:pt>
                <c:pt idx="19">
                  <c:v>1.5512783E-3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4.4090882999999999E-3</c:v>
                </c:pt>
                <c:pt idx="27">
                  <c:v>1.0236553000000001E-2</c:v>
                </c:pt>
                <c:pt idx="28">
                  <c:v>1.5478972000000001E-2</c:v>
                </c:pt>
                <c:pt idx="29">
                  <c:v>1.9872020000000001E-2</c:v>
                </c:pt>
                <c:pt idx="30">
                  <c:v>2.4186975999999999E-2</c:v>
                </c:pt>
                <c:pt idx="31">
                  <c:v>2.8011109999999999E-2</c:v>
                </c:pt>
                <c:pt idx="32">
                  <c:v>3.0573522999999998E-2</c:v>
                </c:pt>
                <c:pt idx="33">
                  <c:v>3.3789015999999998E-2</c:v>
                </c:pt>
                <c:pt idx="34">
                  <c:v>3.7414555000000002E-2</c:v>
                </c:pt>
                <c:pt idx="35">
                  <c:v>4.0843320000000002E-2</c:v>
                </c:pt>
                <c:pt idx="36">
                  <c:v>4.1836305999999997E-2</c:v>
                </c:pt>
                <c:pt idx="37">
                  <c:v>3.9184169999999997E-2</c:v>
                </c:pt>
                <c:pt idx="38">
                  <c:v>3.3741760000000003E-2</c:v>
                </c:pt>
                <c:pt idx="39">
                  <c:v>2.7520590000000001E-2</c:v>
                </c:pt>
                <c:pt idx="40">
                  <c:v>2.1166141999999999E-2</c:v>
                </c:pt>
                <c:pt idx="41">
                  <c:v>1.6740723999999998E-2</c:v>
                </c:pt>
                <c:pt idx="42">
                  <c:v>1.41865285E-2</c:v>
                </c:pt>
                <c:pt idx="43">
                  <c:v>1.5083996000000001E-2</c:v>
                </c:pt>
                <c:pt idx="44">
                  <c:v>2.0023141000000001E-2</c:v>
                </c:pt>
                <c:pt idx="45">
                  <c:v>2.6558492E-2</c:v>
                </c:pt>
                <c:pt idx="46">
                  <c:v>3.1248752000000001E-2</c:v>
                </c:pt>
                <c:pt idx="47">
                  <c:v>3.2413289999999997E-2</c:v>
                </c:pt>
                <c:pt idx="48">
                  <c:v>3.1627644000000003E-2</c:v>
                </c:pt>
                <c:pt idx="49">
                  <c:v>3.1511325E-2</c:v>
                </c:pt>
                <c:pt idx="50">
                  <c:v>3.2632306E-2</c:v>
                </c:pt>
                <c:pt idx="51">
                  <c:v>3.4904707E-2</c:v>
                </c:pt>
                <c:pt idx="52">
                  <c:v>3.6912291999999999E-2</c:v>
                </c:pt>
                <c:pt idx="53">
                  <c:v>3.6639813E-2</c:v>
                </c:pt>
                <c:pt idx="54">
                  <c:v>3.3300362999999999E-2</c:v>
                </c:pt>
                <c:pt idx="55">
                  <c:v>2.9711789999999998E-2</c:v>
                </c:pt>
                <c:pt idx="56">
                  <c:v>2.8690789000000001E-2</c:v>
                </c:pt>
                <c:pt idx="57">
                  <c:v>3.3028139999999998E-2</c:v>
                </c:pt>
                <c:pt idx="58">
                  <c:v>4.0981877999999999E-2</c:v>
                </c:pt>
                <c:pt idx="59">
                  <c:v>4.8244032999999999E-2</c:v>
                </c:pt>
                <c:pt idx="60">
                  <c:v>5.1339176E-2</c:v>
                </c:pt>
                <c:pt idx="61">
                  <c:v>5.2279815E-2</c:v>
                </c:pt>
                <c:pt idx="62">
                  <c:v>5.3652885999999997E-2</c:v>
                </c:pt>
                <c:pt idx="63">
                  <c:v>5.5557290000000002E-2</c:v>
                </c:pt>
                <c:pt idx="64">
                  <c:v>5.4634879999999997E-2</c:v>
                </c:pt>
                <c:pt idx="65">
                  <c:v>5.0080899999999998E-2</c:v>
                </c:pt>
                <c:pt idx="66">
                  <c:v>4.7065290000000003E-2</c:v>
                </c:pt>
                <c:pt idx="67">
                  <c:v>5.0749794000000001E-2</c:v>
                </c:pt>
                <c:pt idx="68">
                  <c:v>5.8822556999999998E-2</c:v>
                </c:pt>
                <c:pt idx="69">
                  <c:v>6.1805646999999998E-2</c:v>
                </c:pt>
                <c:pt idx="70">
                  <c:v>5.3492355999999998E-2</c:v>
                </c:pt>
                <c:pt idx="71">
                  <c:v>3.6693780000000002E-2</c:v>
                </c:pt>
                <c:pt idx="72">
                  <c:v>2.0949425000000001E-2</c:v>
                </c:pt>
                <c:pt idx="73">
                  <c:v>1.3208668E-2</c:v>
                </c:pt>
                <c:pt idx="74">
                  <c:v>1.3911499000000001E-2</c:v>
                </c:pt>
                <c:pt idx="75">
                  <c:v>1.8359335000000001E-2</c:v>
                </c:pt>
                <c:pt idx="76">
                  <c:v>2.2641033000000001E-2</c:v>
                </c:pt>
                <c:pt idx="77">
                  <c:v>2.5098137999999999E-2</c:v>
                </c:pt>
                <c:pt idx="78">
                  <c:v>2.7155840000000001E-2</c:v>
                </c:pt>
                <c:pt idx="79">
                  <c:v>2.9186667999999999E-2</c:v>
                </c:pt>
                <c:pt idx="80">
                  <c:v>2.8641694999999998E-2</c:v>
                </c:pt>
                <c:pt idx="81">
                  <c:v>2.2984428000000001E-2</c:v>
                </c:pt>
                <c:pt idx="82">
                  <c:v>1.2250291999999999E-2</c:v>
                </c:pt>
                <c:pt idx="83">
                  <c:v>6.8200000000000004E-5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2.9518971999999998E-3</c:v>
                </c:pt>
                <c:pt idx="88">
                  <c:v>1.27406325E-2</c:v>
                </c:pt>
                <c:pt idx="89">
                  <c:v>2.0928958000000001E-2</c:v>
                </c:pt>
                <c:pt idx="90">
                  <c:v>2.6791109E-2</c:v>
                </c:pt>
                <c:pt idx="91">
                  <c:v>3.0750665999999999E-2</c:v>
                </c:pt>
                <c:pt idx="92">
                  <c:v>3.2080404E-2</c:v>
                </c:pt>
                <c:pt idx="93">
                  <c:v>3.193468E-2</c:v>
                </c:pt>
                <c:pt idx="94">
                  <c:v>3.1062787000000001E-2</c:v>
                </c:pt>
                <c:pt idx="95">
                  <c:v>2.9526133E-2</c:v>
                </c:pt>
                <c:pt idx="96">
                  <c:v>3.0359563999999999E-2</c:v>
                </c:pt>
                <c:pt idx="97">
                  <c:v>3.2192594999999997E-2</c:v>
                </c:pt>
                <c:pt idx="98">
                  <c:v>3.4235082999999999E-2</c:v>
                </c:pt>
                <c:pt idx="99">
                  <c:v>3.5850600000000003E-2</c:v>
                </c:pt>
                <c:pt idx="100">
                  <c:v>3.692529E-2</c:v>
                </c:pt>
                <c:pt idx="101">
                  <c:v>3.6527301999999998E-2</c:v>
                </c:pt>
                <c:pt idx="102">
                  <c:v>3.5570501999999997E-2</c:v>
                </c:pt>
                <c:pt idx="103">
                  <c:v>3.4275394000000001E-2</c:v>
                </c:pt>
                <c:pt idx="104">
                  <c:v>3.1819165000000003E-2</c:v>
                </c:pt>
                <c:pt idx="105">
                  <c:v>2.8394653999999998E-2</c:v>
                </c:pt>
                <c:pt idx="106">
                  <c:v>2.4028514000000001E-2</c:v>
                </c:pt>
                <c:pt idx="107">
                  <c:v>1.951029E-2</c:v>
                </c:pt>
                <c:pt idx="108">
                  <c:v>1.3766173E-2</c:v>
                </c:pt>
                <c:pt idx="109">
                  <c:v>7.6295E-3</c:v>
                </c:pt>
                <c:pt idx="110">
                  <c:v>1.6981529E-3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F6A8-4E7E-AA0A-0B437E9764D7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[2]Sheet1!$D$651:$DT$651</c:f>
              <c:numCache>
                <c:formatCode>General</c:formatCode>
                <c:ptCount val="121"/>
                <c:pt idx="0">
                  <c:v>6.4961070000000001E-3</c:v>
                </c:pt>
                <c:pt idx="1">
                  <c:v>4.8743559999999998E-3</c:v>
                </c:pt>
                <c:pt idx="2">
                  <c:v>5.5311459999999998E-3</c:v>
                </c:pt>
                <c:pt idx="3">
                  <c:v>4.2001130000000001E-3</c:v>
                </c:pt>
                <c:pt idx="4">
                  <c:v>3.1834229999999999E-3</c:v>
                </c:pt>
                <c:pt idx="5">
                  <c:v>3.8240661000000001E-3</c:v>
                </c:pt>
                <c:pt idx="6">
                  <c:v>6.3038864E-3</c:v>
                </c:pt>
                <c:pt idx="7">
                  <c:v>8.9700300000000004E-3</c:v>
                </c:pt>
                <c:pt idx="8">
                  <c:v>8.8525789999999993E-3</c:v>
                </c:pt>
                <c:pt idx="9">
                  <c:v>4.9419114000000004E-3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1.7138848E-3</c:v>
                </c:pt>
                <c:pt idx="15">
                  <c:v>7.3018099999999997E-3</c:v>
                </c:pt>
                <c:pt idx="16">
                  <c:v>1.1614960000000001E-2</c:v>
                </c:pt>
                <c:pt idx="17">
                  <c:v>1.1656468999999999E-2</c:v>
                </c:pt>
                <c:pt idx="18">
                  <c:v>7.8127100000000005E-3</c:v>
                </c:pt>
                <c:pt idx="19">
                  <c:v>1.5512783E-3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4.4090882999999999E-3</c:v>
                </c:pt>
                <c:pt idx="27">
                  <c:v>1.0236553000000001E-2</c:v>
                </c:pt>
                <c:pt idx="28">
                  <c:v>1.5478972000000001E-2</c:v>
                </c:pt>
                <c:pt idx="29">
                  <c:v>1.9872020000000001E-2</c:v>
                </c:pt>
                <c:pt idx="30">
                  <c:v>2.4186975999999999E-2</c:v>
                </c:pt>
                <c:pt idx="31">
                  <c:v>2.8011109999999999E-2</c:v>
                </c:pt>
                <c:pt idx="32">
                  <c:v>3.0573522999999998E-2</c:v>
                </c:pt>
                <c:pt idx="33">
                  <c:v>3.3789015999999998E-2</c:v>
                </c:pt>
                <c:pt idx="34">
                  <c:v>3.7414555000000002E-2</c:v>
                </c:pt>
                <c:pt idx="35">
                  <c:v>4.0843320000000002E-2</c:v>
                </c:pt>
                <c:pt idx="36">
                  <c:v>4.1836305999999997E-2</c:v>
                </c:pt>
                <c:pt idx="37">
                  <c:v>3.9184169999999997E-2</c:v>
                </c:pt>
                <c:pt idx="38">
                  <c:v>3.3741760000000003E-2</c:v>
                </c:pt>
                <c:pt idx="39">
                  <c:v>2.7520590000000001E-2</c:v>
                </c:pt>
                <c:pt idx="40">
                  <c:v>2.1166141999999999E-2</c:v>
                </c:pt>
                <c:pt idx="41">
                  <c:v>1.6740723999999998E-2</c:v>
                </c:pt>
                <c:pt idx="42">
                  <c:v>1.41865285E-2</c:v>
                </c:pt>
                <c:pt idx="43">
                  <c:v>1.5083996000000001E-2</c:v>
                </c:pt>
                <c:pt idx="44">
                  <c:v>2.0023141000000001E-2</c:v>
                </c:pt>
                <c:pt idx="45">
                  <c:v>2.6558492E-2</c:v>
                </c:pt>
                <c:pt idx="46">
                  <c:v>3.1248752000000001E-2</c:v>
                </c:pt>
                <c:pt idx="47">
                  <c:v>3.2413289999999997E-2</c:v>
                </c:pt>
                <c:pt idx="48">
                  <c:v>3.1627644000000003E-2</c:v>
                </c:pt>
                <c:pt idx="49">
                  <c:v>3.1511325E-2</c:v>
                </c:pt>
                <c:pt idx="50">
                  <c:v>3.2632306E-2</c:v>
                </c:pt>
                <c:pt idx="51">
                  <c:v>3.4904707E-2</c:v>
                </c:pt>
                <c:pt idx="52">
                  <c:v>3.6912291999999999E-2</c:v>
                </c:pt>
                <c:pt idx="53">
                  <c:v>3.6639813E-2</c:v>
                </c:pt>
                <c:pt idx="54">
                  <c:v>3.3300362999999999E-2</c:v>
                </c:pt>
                <c:pt idx="55">
                  <c:v>2.9711789999999998E-2</c:v>
                </c:pt>
                <c:pt idx="56">
                  <c:v>2.8690789000000001E-2</c:v>
                </c:pt>
                <c:pt idx="57">
                  <c:v>3.3028139999999998E-2</c:v>
                </c:pt>
                <c:pt idx="58">
                  <c:v>4.0981877999999999E-2</c:v>
                </c:pt>
                <c:pt idx="59">
                  <c:v>4.8244032999999999E-2</c:v>
                </c:pt>
                <c:pt idx="60">
                  <c:v>5.1339176E-2</c:v>
                </c:pt>
                <c:pt idx="61">
                  <c:v>5.2279815E-2</c:v>
                </c:pt>
                <c:pt idx="62">
                  <c:v>5.3652885999999997E-2</c:v>
                </c:pt>
                <c:pt idx="63">
                  <c:v>5.5557290000000002E-2</c:v>
                </c:pt>
                <c:pt idx="64">
                  <c:v>5.4634879999999997E-2</c:v>
                </c:pt>
                <c:pt idx="65">
                  <c:v>5.0080899999999998E-2</c:v>
                </c:pt>
                <c:pt idx="66">
                  <c:v>4.7065290000000003E-2</c:v>
                </c:pt>
                <c:pt idx="67">
                  <c:v>5.0749794000000001E-2</c:v>
                </c:pt>
                <c:pt idx="68">
                  <c:v>5.8822556999999998E-2</c:v>
                </c:pt>
                <c:pt idx="69">
                  <c:v>6.1805646999999998E-2</c:v>
                </c:pt>
                <c:pt idx="70">
                  <c:v>5.3492355999999998E-2</c:v>
                </c:pt>
                <c:pt idx="71">
                  <c:v>3.6693780000000002E-2</c:v>
                </c:pt>
                <c:pt idx="72">
                  <c:v>2.0949425000000001E-2</c:v>
                </c:pt>
                <c:pt idx="73">
                  <c:v>1.3208668E-2</c:v>
                </c:pt>
                <c:pt idx="74">
                  <c:v>1.3911499000000001E-2</c:v>
                </c:pt>
                <c:pt idx="75">
                  <c:v>1.8359335000000001E-2</c:v>
                </c:pt>
                <c:pt idx="76">
                  <c:v>2.2641033000000001E-2</c:v>
                </c:pt>
                <c:pt idx="77">
                  <c:v>2.5098137999999999E-2</c:v>
                </c:pt>
                <c:pt idx="78">
                  <c:v>2.7155840000000001E-2</c:v>
                </c:pt>
                <c:pt idx="79">
                  <c:v>2.9186667999999999E-2</c:v>
                </c:pt>
                <c:pt idx="80">
                  <c:v>2.8641694999999998E-2</c:v>
                </c:pt>
                <c:pt idx="81">
                  <c:v>2.2984428000000001E-2</c:v>
                </c:pt>
                <c:pt idx="82">
                  <c:v>1.2250291999999999E-2</c:v>
                </c:pt>
                <c:pt idx="83">
                  <c:v>6.8200000000000004E-5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2.9518971999999998E-3</c:v>
                </c:pt>
                <c:pt idx="88">
                  <c:v>1.27406325E-2</c:v>
                </c:pt>
                <c:pt idx="89">
                  <c:v>2.0928958000000001E-2</c:v>
                </c:pt>
                <c:pt idx="90">
                  <c:v>2.6791109E-2</c:v>
                </c:pt>
                <c:pt idx="91">
                  <c:v>3.0750665999999999E-2</c:v>
                </c:pt>
                <c:pt idx="92">
                  <c:v>3.2080404E-2</c:v>
                </c:pt>
                <c:pt idx="93">
                  <c:v>3.193468E-2</c:v>
                </c:pt>
                <c:pt idx="94">
                  <c:v>3.1062787000000001E-2</c:v>
                </c:pt>
                <c:pt idx="95">
                  <c:v>2.9526133E-2</c:v>
                </c:pt>
                <c:pt idx="96">
                  <c:v>3.0359563999999999E-2</c:v>
                </c:pt>
                <c:pt idx="97">
                  <c:v>3.2192594999999997E-2</c:v>
                </c:pt>
                <c:pt idx="98">
                  <c:v>3.4235082999999999E-2</c:v>
                </c:pt>
                <c:pt idx="99">
                  <c:v>3.5850600000000003E-2</c:v>
                </c:pt>
                <c:pt idx="100">
                  <c:v>3.692529E-2</c:v>
                </c:pt>
                <c:pt idx="101">
                  <c:v>3.6527301999999998E-2</c:v>
                </c:pt>
                <c:pt idx="102">
                  <c:v>3.5570501999999997E-2</c:v>
                </c:pt>
                <c:pt idx="103">
                  <c:v>3.4275394000000001E-2</c:v>
                </c:pt>
                <c:pt idx="104">
                  <c:v>3.1819165000000003E-2</c:v>
                </c:pt>
                <c:pt idx="105">
                  <c:v>2.8394653999999998E-2</c:v>
                </c:pt>
                <c:pt idx="106">
                  <c:v>2.4028514000000001E-2</c:v>
                </c:pt>
                <c:pt idx="107">
                  <c:v>1.951029E-2</c:v>
                </c:pt>
                <c:pt idx="108">
                  <c:v>1.3766173E-2</c:v>
                </c:pt>
                <c:pt idx="109">
                  <c:v>7.6295E-3</c:v>
                </c:pt>
                <c:pt idx="110">
                  <c:v>1.6981529E-3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F6A8-4E7E-AA0A-0B437E9764D7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[2]Sheet1!$D$652:$DT$652</c:f>
              <c:numCache>
                <c:formatCode>General</c:formatCode>
                <c:ptCount val="121"/>
                <c:pt idx="0">
                  <c:v>6.7380605999999999E-3</c:v>
                </c:pt>
                <c:pt idx="1">
                  <c:v>4.9936664E-3</c:v>
                </c:pt>
                <c:pt idx="2">
                  <c:v>5.5598100000000001E-3</c:v>
                </c:pt>
                <c:pt idx="3">
                  <c:v>4.1200100000000003E-3</c:v>
                </c:pt>
                <c:pt idx="4">
                  <c:v>2.9789156000000002E-3</c:v>
                </c:pt>
                <c:pt idx="5">
                  <c:v>3.4272249999999999E-3</c:v>
                </c:pt>
                <c:pt idx="6">
                  <c:v>5.7079395999999998E-3</c:v>
                </c:pt>
                <c:pt idx="7">
                  <c:v>8.3720789999999993E-3</c:v>
                </c:pt>
                <c:pt idx="8">
                  <c:v>8.4724380000000005E-3</c:v>
                </c:pt>
                <c:pt idx="9">
                  <c:v>4.9007377000000003E-3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1.7728002E-3</c:v>
                </c:pt>
                <c:pt idx="15">
                  <c:v>7.3616139999999998E-3</c:v>
                </c:pt>
                <c:pt idx="16">
                  <c:v>1.1773080999999999E-2</c:v>
                </c:pt>
                <c:pt idx="17">
                  <c:v>1.1917468000000001E-2</c:v>
                </c:pt>
                <c:pt idx="18">
                  <c:v>8.0906390000000002E-3</c:v>
                </c:pt>
                <c:pt idx="19">
                  <c:v>1.7321627E-3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4.2385269999999997E-3</c:v>
                </c:pt>
                <c:pt idx="27">
                  <c:v>1.0208017999999999E-2</c:v>
                </c:pt>
                <c:pt idx="28">
                  <c:v>1.5535587999999999E-2</c:v>
                </c:pt>
                <c:pt idx="29">
                  <c:v>1.9925413999999999E-2</c:v>
                </c:pt>
                <c:pt idx="30">
                  <c:v>2.4217058E-2</c:v>
                </c:pt>
                <c:pt idx="31">
                  <c:v>2.8016731E-2</c:v>
                </c:pt>
                <c:pt idx="32">
                  <c:v>3.0528291999999999E-2</c:v>
                </c:pt>
                <c:pt idx="33">
                  <c:v>3.3658347999999998E-2</c:v>
                </c:pt>
                <c:pt idx="34">
                  <c:v>3.7141599999999997E-2</c:v>
                </c:pt>
                <c:pt idx="35">
                  <c:v>4.0378365999999999E-2</c:v>
                </c:pt>
                <c:pt idx="36">
                  <c:v>4.1153139999999998E-2</c:v>
                </c:pt>
                <c:pt idx="37">
                  <c:v>3.8291577E-2</c:v>
                </c:pt>
                <c:pt idx="38">
                  <c:v>3.2725076999999998E-2</c:v>
                </c:pt>
                <c:pt idx="39">
                  <c:v>2.6476751999999999E-2</c:v>
                </c:pt>
                <c:pt idx="40">
                  <c:v>2.0153567000000001E-2</c:v>
                </c:pt>
                <c:pt idx="41">
                  <c:v>1.5787281E-2</c:v>
                </c:pt>
                <c:pt idx="42">
                  <c:v>1.3275884E-2</c:v>
                </c:pt>
                <c:pt idx="43">
                  <c:v>1.4236109E-2</c:v>
                </c:pt>
                <c:pt idx="44">
                  <c:v>1.9261967000000001E-2</c:v>
                </c:pt>
                <c:pt idx="45">
                  <c:v>2.5925210000000001E-2</c:v>
                </c:pt>
                <c:pt idx="46">
                  <c:v>3.0819912000000001E-2</c:v>
                </c:pt>
                <c:pt idx="47">
                  <c:v>3.2233965000000003E-2</c:v>
                </c:pt>
                <c:pt idx="48">
                  <c:v>3.166563E-2</c:v>
                </c:pt>
                <c:pt idx="49">
                  <c:v>3.1597304999999999E-2</c:v>
                </c:pt>
                <c:pt idx="50">
                  <c:v>3.2619044E-2</c:v>
                </c:pt>
                <c:pt idx="51">
                  <c:v>3.4825426E-2</c:v>
                </c:pt>
                <c:pt idx="52">
                  <c:v>3.6920883000000002E-2</c:v>
                </c:pt>
                <c:pt idx="53">
                  <c:v>3.6806129999999999E-2</c:v>
                </c:pt>
                <c:pt idx="54">
                  <c:v>3.3438083E-2</c:v>
                </c:pt>
                <c:pt idx="55">
                  <c:v>2.9503194999999999E-2</c:v>
                </c:pt>
                <c:pt idx="56">
                  <c:v>2.7999568999999998E-2</c:v>
                </c:pt>
                <c:pt idx="57">
                  <c:v>3.1987276000000002E-2</c:v>
                </c:pt>
                <c:pt idx="58">
                  <c:v>3.9837773999999999E-2</c:v>
                </c:pt>
                <c:pt idx="59">
                  <c:v>4.720804E-2</c:v>
                </c:pt>
                <c:pt idx="60">
                  <c:v>5.0416063999999997E-2</c:v>
                </c:pt>
                <c:pt idx="61">
                  <c:v>5.1426165000000003E-2</c:v>
                </c:pt>
                <c:pt idx="62">
                  <c:v>5.2833190000000002E-2</c:v>
                </c:pt>
                <c:pt idx="63">
                  <c:v>5.4829745999999999E-2</c:v>
                </c:pt>
                <c:pt idx="64">
                  <c:v>5.410566E-2</c:v>
                </c:pt>
                <c:pt idx="65">
                  <c:v>4.981505E-2</c:v>
                </c:pt>
                <c:pt idx="66">
                  <c:v>4.7059745E-2</c:v>
                </c:pt>
                <c:pt idx="67">
                  <c:v>5.0985330000000002E-2</c:v>
                </c:pt>
                <c:pt idx="68">
                  <c:v>5.9234745999999998E-2</c:v>
                </c:pt>
                <c:pt idx="69">
                  <c:v>6.2291435999999999E-2</c:v>
                </c:pt>
                <c:pt idx="70">
                  <c:v>5.3916119999999998E-2</c:v>
                </c:pt>
                <c:pt idx="71">
                  <c:v>3.7015628000000002E-2</c:v>
                </c:pt>
                <c:pt idx="72">
                  <c:v>2.1291297000000001E-2</c:v>
                </c:pt>
                <c:pt idx="73">
                  <c:v>1.3736073999999999E-2</c:v>
                </c:pt>
                <c:pt idx="74">
                  <c:v>1.4686296999999999E-2</c:v>
                </c:pt>
                <c:pt idx="75">
                  <c:v>1.9243643000000001E-2</c:v>
                </c:pt>
                <c:pt idx="76">
                  <c:v>2.3387947999999999E-2</c:v>
                </c:pt>
                <c:pt idx="77">
                  <c:v>2.5526126999999999E-2</c:v>
                </c:pt>
                <c:pt idx="78">
                  <c:v>2.7219342000000001E-2</c:v>
                </c:pt>
                <c:pt idx="79">
                  <c:v>2.8960633999999999E-2</c:v>
                </c:pt>
                <c:pt idx="80">
                  <c:v>2.8237285000000001E-2</c:v>
                </c:pt>
                <c:pt idx="81">
                  <c:v>2.2514856999999999E-2</c:v>
                </c:pt>
                <c:pt idx="82">
                  <c:v>1.1817968999999999E-2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2.551214E-3</c:v>
                </c:pt>
                <c:pt idx="88">
                  <c:v>1.2048643E-2</c:v>
                </c:pt>
                <c:pt idx="89">
                  <c:v>2.0001905E-2</c:v>
                </c:pt>
                <c:pt idx="90">
                  <c:v>2.581089E-2</c:v>
                </c:pt>
                <c:pt idx="91">
                  <c:v>2.9925084000000001E-2</c:v>
                </c:pt>
                <c:pt idx="92">
                  <c:v>3.1542897E-2</c:v>
                </c:pt>
                <c:pt idx="93">
                  <c:v>3.1658723999999999E-2</c:v>
                </c:pt>
                <c:pt idx="94">
                  <c:v>3.0970547000000001E-2</c:v>
                </c:pt>
                <c:pt idx="95">
                  <c:v>2.9580044E-2</c:v>
                </c:pt>
                <c:pt idx="96">
                  <c:v>3.0472737E-2</c:v>
                </c:pt>
                <c:pt idx="97">
                  <c:v>3.2324199999999997E-2</c:v>
                </c:pt>
                <c:pt idx="98">
                  <c:v>3.4357876000000002E-2</c:v>
                </c:pt>
                <c:pt idx="99">
                  <c:v>3.5922999999999997E-2</c:v>
                </c:pt>
                <c:pt idx="100">
                  <c:v>3.6881730000000001E-2</c:v>
                </c:pt>
                <c:pt idx="101">
                  <c:v>3.6368905999999999E-2</c:v>
                </c:pt>
                <c:pt idx="102">
                  <c:v>3.5353710000000003E-2</c:v>
                </c:pt>
                <c:pt idx="103">
                  <c:v>3.4034050000000003E-2</c:v>
                </c:pt>
                <c:pt idx="104">
                  <c:v>3.1576667000000003E-2</c:v>
                </c:pt>
                <c:pt idx="105">
                  <c:v>2.8180322000000001E-2</c:v>
                </c:pt>
                <c:pt idx="106">
                  <c:v>2.3870058E-2</c:v>
                </c:pt>
                <c:pt idx="107">
                  <c:v>1.9453714E-2</c:v>
                </c:pt>
                <c:pt idx="108">
                  <c:v>1.3795279000000001E-2</c:v>
                </c:pt>
                <c:pt idx="109">
                  <c:v>7.7581120000000002E-3</c:v>
                </c:pt>
                <c:pt idx="110">
                  <c:v>1.926961E-3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F6A8-4E7E-AA0A-0B437E9764D7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[2]Sheet1!$D$653:$DT$653</c:f>
              <c:numCache>
                <c:formatCode>General</c:formatCode>
                <c:ptCount val="121"/>
                <c:pt idx="0">
                  <c:v>6.8254609999999997E-3</c:v>
                </c:pt>
                <c:pt idx="1">
                  <c:v>4.9650674000000002E-3</c:v>
                </c:pt>
                <c:pt idx="2">
                  <c:v>5.4161883999999999E-3</c:v>
                </c:pt>
                <c:pt idx="3">
                  <c:v>3.9680669999999996E-3</c:v>
                </c:pt>
                <c:pt idx="4">
                  <c:v>2.8753852999999999E-3</c:v>
                </c:pt>
                <c:pt idx="5">
                  <c:v>3.3576498000000001E-3</c:v>
                </c:pt>
                <c:pt idx="6">
                  <c:v>5.6512029999999996E-3</c:v>
                </c:pt>
                <c:pt idx="7">
                  <c:v>8.3449260000000008E-3</c:v>
                </c:pt>
                <c:pt idx="8">
                  <c:v>8.4725640000000001E-3</c:v>
                </c:pt>
                <c:pt idx="9">
                  <c:v>4.8924559999999999E-3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1.8275944E-3</c:v>
                </c:pt>
                <c:pt idx="15">
                  <c:v>7.553555E-3</c:v>
                </c:pt>
                <c:pt idx="16">
                  <c:v>1.2041358E-2</c:v>
                </c:pt>
                <c:pt idx="17">
                  <c:v>1.2152987000000001E-2</c:v>
                </c:pt>
                <c:pt idx="18">
                  <c:v>8.2009830000000002E-3</c:v>
                </c:pt>
                <c:pt idx="19">
                  <c:v>1.6861792E-3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4.1993730000000002E-3</c:v>
                </c:pt>
                <c:pt idx="27">
                  <c:v>1.0185843E-2</c:v>
                </c:pt>
                <c:pt idx="28">
                  <c:v>1.5514783000000001E-2</c:v>
                </c:pt>
                <c:pt idx="29">
                  <c:v>1.9902274000000001E-2</c:v>
                </c:pt>
                <c:pt idx="30">
                  <c:v>2.4198338E-2</c:v>
                </c:pt>
                <c:pt idx="31">
                  <c:v>2.7978934E-2</c:v>
                </c:pt>
                <c:pt idx="32">
                  <c:v>3.0430365000000001E-2</c:v>
                </c:pt>
                <c:pt idx="33">
                  <c:v>3.3485399999999998E-2</c:v>
                </c:pt>
                <c:pt idx="34">
                  <c:v>3.6925594999999999E-2</c:v>
                </c:pt>
                <c:pt idx="35">
                  <c:v>4.0156584000000002E-2</c:v>
                </c:pt>
                <c:pt idx="36">
                  <c:v>4.0943865000000003E-2</c:v>
                </c:pt>
                <c:pt idx="37">
                  <c:v>3.8071885999999999E-2</c:v>
                </c:pt>
                <c:pt idx="38">
                  <c:v>3.2463536000000001E-2</c:v>
                </c:pt>
                <c:pt idx="39">
                  <c:v>2.6145789999999999E-2</c:v>
                </c:pt>
                <c:pt idx="40">
                  <c:v>1.973857E-2</c:v>
                </c:pt>
                <c:pt idx="41">
                  <c:v>1.5316908000000001E-2</c:v>
                </c:pt>
                <c:pt idx="42">
                  <c:v>1.2810469999999999E-2</c:v>
                </c:pt>
                <c:pt idx="43">
                  <c:v>1.3845578000000001E-2</c:v>
                </c:pt>
                <c:pt idx="44">
                  <c:v>1.8981702999999999E-2</c:v>
                </c:pt>
                <c:pt idx="45">
                  <c:v>2.5762924999999999E-2</c:v>
                </c:pt>
                <c:pt idx="46">
                  <c:v>3.0772487000000001E-2</c:v>
                </c:pt>
                <c:pt idx="47">
                  <c:v>3.2296789999999999E-2</c:v>
                </c:pt>
                <c:pt idx="48">
                  <c:v>3.1805201999999998E-2</c:v>
                </c:pt>
                <c:pt idx="49">
                  <c:v>3.172647E-2</c:v>
                </c:pt>
                <c:pt idx="50">
                  <c:v>3.2649413000000002E-2</c:v>
                </c:pt>
                <c:pt idx="51">
                  <c:v>3.4720656000000003E-2</c:v>
                </c:pt>
                <c:pt idx="52">
                  <c:v>3.6731653000000003E-2</c:v>
                </c:pt>
                <c:pt idx="53">
                  <c:v>3.661201E-2</c:v>
                </c:pt>
                <c:pt idx="54">
                  <c:v>3.3263336999999997E-2</c:v>
                </c:pt>
                <c:pt idx="55">
                  <c:v>2.9294468000000001E-2</c:v>
                </c:pt>
                <c:pt idx="56">
                  <c:v>2.7693990000000002E-2</c:v>
                </c:pt>
                <c:pt idx="57">
                  <c:v>3.1585358000000001E-2</c:v>
                </c:pt>
                <c:pt idx="58">
                  <c:v>3.9404776000000002E-2</c:v>
                </c:pt>
                <c:pt idx="59">
                  <c:v>4.6850650000000001E-2</c:v>
                </c:pt>
                <c:pt idx="60">
                  <c:v>5.0166639999999998E-2</c:v>
                </c:pt>
                <c:pt idx="61">
                  <c:v>5.1265195E-2</c:v>
                </c:pt>
                <c:pt idx="62">
                  <c:v>5.2688763E-2</c:v>
                </c:pt>
                <c:pt idx="63">
                  <c:v>5.4652463999999998E-2</c:v>
                </c:pt>
                <c:pt idx="64">
                  <c:v>5.3885075999999997E-2</c:v>
                </c:pt>
                <c:pt idx="65">
                  <c:v>4.9601566E-2</c:v>
                </c:pt>
                <c:pt idx="66">
                  <c:v>4.6930164000000003E-2</c:v>
                </c:pt>
                <c:pt idx="67">
                  <c:v>5.1017947000000001E-2</c:v>
                </c:pt>
                <c:pt idx="68">
                  <c:v>5.9458166E-2</c:v>
                </c:pt>
                <c:pt idx="69">
                  <c:v>6.2653600000000004E-2</c:v>
                </c:pt>
                <c:pt idx="70">
                  <c:v>5.4304310000000001E-2</c:v>
                </c:pt>
                <c:pt idx="71">
                  <c:v>3.7330385000000001E-2</c:v>
                </c:pt>
                <c:pt idx="72">
                  <c:v>2.1493971000000001E-2</c:v>
                </c:pt>
                <c:pt idx="73">
                  <c:v>1.384897E-2</c:v>
                </c:pt>
                <c:pt idx="74">
                  <c:v>1.4775896E-2</c:v>
                </c:pt>
                <c:pt idx="75">
                  <c:v>1.9371841000000001E-2</c:v>
                </c:pt>
                <c:pt idx="76">
                  <c:v>2.3566286999999998E-2</c:v>
                </c:pt>
                <c:pt idx="77">
                  <c:v>2.5703387000000001E-2</c:v>
                </c:pt>
                <c:pt idx="78">
                  <c:v>2.7307096999999999E-2</c:v>
                </c:pt>
                <c:pt idx="79">
                  <c:v>2.8885345999999999E-2</c:v>
                </c:pt>
                <c:pt idx="80">
                  <c:v>2.7976406999999998E-2</c:v>
                </c:pt>
                <c:pt idx="81">
                  <c:v>2.2114735E-2</c:v>
                </c:pt>
                <c:pt idx="82">
                  <c:v>1.1384574999999999E-2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2.5745951999999999E-3</c:v>
                </c:pt>
                <c:pt idx="88">
                  <c:v>1.2048919999999999E-2</c:v>
                </c:pt>
                <c:pt idx="89">
                  <c:v>1.9982355E-2</c:v>
                </c:pt>
                <c:pt idx="90">
                  <c:v>2.5779247000000002E-2</c:v>
                </c:pt>
                <c:pt idx="91">
                  <c:v>2.9890225999999999E-2</c:v>
                </c:pt>
                <c:pt idx="92">
                  <c:v>3.1510055000000002E-2</c:v>
                </c:pt>
                <c:pt idx="93">
                  <c:v>3.1629812E-2</c:v>
                </c:pt>
                <c:pt idx="94">
                  <c:v>3.0946925E-2</c:v>
                </c:pt>
                <c:pt idx="95">
                  <c:v>2.9553679999999999E-2</c:v>
                </c:pt>
                <c:pt idx="96">
                  <c:v>3.0430438000000001E-2</c:v>
                </c:pt>
                <c:pt idx="97">
                  <c:v>3.2258323999999998E-2</c:v>
                </c:pt>
                <c:pt idx="98">
                  <c:v>3.4271099999999999E-2</c:v>
                </c:pt>
                <c:pt idx="99">
                  <c:v>3.5812516000000003E-2</c:v>
                </c:pt>
                <c:pt idx="100">
                  <c:v>3.6731947000000001E-2</c:v>
                </c:pt>
                <c:pt idx="101">
                  <c:v>3.6190856E-2</c:v>
                </c:pt>
                <c:pt idx="102">
                  <c:v>3.5162440000000003E-2</c:v>
                </c:pt>
                <c:pt idx="103">
                  <c:v>3.3841980000000001E-2</c:v>
                </c:pt>
                <c:pt idx="104">
                  <c:v>3.1393520000000001E-2</c:v>
                </c:pt>
                <c:pt idx="105">
                  <c:v>2.8017184000000001E-2</c:v>
                </c:pt>
                <c:pt idx="106">
                  <c:v>2.3736206999999999E-2</c:v>
                </c:pt>
                <c:pt idx="107">
                  <c:v>1.9347742000000001E-2</c:v>
                </c:pt>
                <c:pt idx="108">
                  <c:v>1.3729154E-2</c:v>
                </c:pt>
                <c:pt idx="109">
                  <c:v>7.7319210000000001E-3</c:v>
                </c:pt>
                <c:pt idx="110">
                  <c:v>1.9357539E-3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F6A8-4E7E-AA0A-0B437E9764D7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[2]Sheet1!$D$654:$DT$654</c:f>
              <c:numCache>
                <c:formatCode>General</c:formatCode>
                <c:ptCount val="121"/>
                <c:pt idx="0">
                  <c:v>6.8254609999999997E-3</c:v>
                </c:pt>
                <c:pt idx="1">
                  <c:v>4.9650674000000002E-3</c:v>
                </c:pt>
                <c:pt idx="2">
                  <c:v>5.4161883999999999E-3</c:v>
                </c:pt>
                <c:pt idx="3">
                  <c:v>3.9680669999999996E-3</c:v>
                </c:pt>
                <c:pt idx="4">
                  <c:v>2.8753852999999999E-3</c:v>
                </c:pt>
                <c:pt idx="5">
                  <c:v>3.3576498000000001E-3</c:v>
                </c:pt>
                <c:pt idx="6">
                  <c:v>5.6512029999999996E-3</c:v>
                </c:pt>
                <c:pt idx="7">
                  <c:v>8.3449260000000008E-3</c:v>
                </c:pt>
                <c:pt idx="8">
                  <c:v>8.4725640000000001E-3</c:v>
                </c:pt>
                <c:pt idx="9">
                  <c:v>4.8924559999999999E-3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1.8275944E-3</c:v>
                </c:pt>
                <c:pt idx="15">
                  <c:v>7.553555E-3</c:v>
                </c:pt>
                <c:pt idx="16">
                  <c:v>1.2041358E-2</c:v>
                </c:pt>
                <c:pt idx="17">
                  <c:v>1.2152987000000001E-2</c:v>
                </c:pt>
                <c:pt idx="18">
                  <c:v>8.2009830000000002E-3</c:v>
                </c:pt>
                <c:pt idx="19">
                  <c:v>1.6861792E-3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4.1993730000000002E-3</c:v>
                </c:pt>
                <c:pt idx="27">
                  <c:v>1.0185843E-2</c:v>
                </c:pt>
                <c:pt idx="28">
                  <c:v>1.5514783000000001E-2</c:v>
                </c:pt>
                <c:pt idx="29">
                  <c:v>1.9902274000000001E-2</c:v>
                </c:pt>
                <c:pt idx="30">
                  <c:v>2.4198338E-2</c:v>
                </c:pt>
                <c:pt idx="31">
                  <c:v>2.7978934E-2</c:v>
                </c:pt>
                <c:pt idx="32">
                  <c:v>3.0430365000000001E-2</c:v>
                </c:pt>
                <c:pt idx="33">
                  <c:v>3.3485399999999998E-2</c:v>
                </c:pt>
                <c:pt idx="34">
                  <c:v>3.6925594999999999E-2</c:v>
                </c:pt>
                <c:pt idx="35">
                  <c:v>4.0156584000000002E-2</c:v>
                </c:pt>
                <c:pt idx="36">
                  <c:v>4.0943865000000003E-2</c:v>
                </c:pt>
                <c:pt idx="37">
                  <c:v>3.8071885999999999E-2</c:v>
                </c:pt>
                <c:pt idx="38">
                  <c:v>3.2463536000000001E-2</c:v>
                </c:pt>
                <c:pt idx="39">
                  <c:v>2.6145789999999999E-2</c:v>
                </c:pt>
                <c:pt idx="40">
                  <c:v>1.973857E-2</c:v>
                </c:pt>
                <c:pt idx="41">
                  <c:v>1.5316908000000001E-2</c:v>
                </c:pt>
                <c:pt idx="42">
                  <c:v>1.2810469999999999E-2</c:v>
                </c:pt>
                <c:pt idx="43">
                  <c:v>1.3845578000000001E-2</c:v>
                </c:pt>
                <c:pt idx="44">
                  <c:v>1.8981702999999999E-2</c:v>
                </c:pt>
                <c:pt idx="45">
                  <c:v>2.5762924999999999E-2</c:v>
                </c:pt>
                <c:pt idx="46">
                  <c:v>3.0772487000000001E-2</c:v>
                </c:pt>
                <c:pt idx="47">
                  <c:v>3.2296789999999999E-2</c:v>
                </c:pt>
                <c:pt idx="48">
                  <c:v>3.1805201999999998E-2</c:v>
                </c:pt>
                <c:pt idx="49">
                  <c:v>3.172647E-2</c:v>
                </c:pt>
                <c:pt idx="50">
                  <c:v>3.2649413000000002E-2</c:v>
                </c:pt>
                <c:pt idx="51">
                  <c:v>3.4720656000000003E-2</c:v>
                </c:pt>
                <c:pt idx="52">
                  <c:v>3.6731653000000003E-2</c:v>
                </c:pt>
                <c:pt idx="53">
                  <c:v>3.661201E-2</c:v>
                </c:pt>
                <c:pt idx="54">
                  <c:v>3.3263336999999997E-2</c:v>
                </c:pt>
                <c:pt idx="55">
                  <c:v>2.9294468000000001E-2</c:v>
                </c:pt>
                <c:pt idx="56">
                  <c:v>2.7693990000000002E-2</c:v>
                </c:pt>
                <c:pt idx="57">
                  <c:v>3.1585358000000001E-2</c:v>
                </c:pt>
                <c:pt idx="58">
                  <c:v>3.9404776000000002E-2</c:v>
                </c:pt>
                <c:pt idx="59">
                  <c:v>4.6850650000000001E-2</c:v>
                </c:pt>
                <c:pt idx="60">
                  <c:v>5.0166639999999998E-2</c:v>
                </c:pt>
                <c:pt idx="61">
                  <c:v>5.1265195E-2</c:v>
                </c:pt>
                <c:pt idx="62">
                  <c:v>5.2688763E-2</c:v>
                </c:pt>
                <c:pt idx="63">
                  <c:v>5.4652463999999998E-2</c:v>
                </c:pt>
                <c:pt idx="64">
                  <c:v>5.3885075999999997E-2</c:v>
                </c:pt>
                <c:pt idx="65">
                  <c:v>4.9601566E-2</c:v>
                </c:pt>
                <c:pt idx="66">
                  <c:v>4.6930164000000003E-2</c:v>
                </c:pt>
                <c:pt idx="67">
                  <c:v>5.1017947000000001E-2</c:v>
                </c:pt>
                <c:pt idx="68">
                  <c:v>5.9458166E-2</c:v>
                </c:pt>
                <c:pt idx="69">
                  <c:v>6.2653600000000004E-2</c:v>
                </c:pt>
                <c:pt idx="70">
                  <c:v>5.4304310000000001E-2</c:v>
                </c:pt>
                <c:pt idx="71">
                  <c:v>3.7330385000000001E-2</c:v>
                </c:pt>
                <c:pt idx="72">
                  <c:v>2.1493971000000001E-2</c:v>
                </c:pt>
                <c:pt idx="73">
                  <c:v>1.384897E-2</c:v>
                </c:pt>
                <c:pt idx="74">
                  <c:v>1.4775896E-2</c:v>
                </c:pt>
                <c:pt idx="75">
                  <c:v>1.9371841000000001E-2</c:v>
                </c:pt>
                <c:pt idx="76">
                  <c:v>2.3566286999999998E-2</c:v>
                </c:pt>
                <c:pt idx="77">
                  <c:v>2.5703387000000001E-2</c:v>
                </c:pt>
                <c:pt idx="78">
                  <c:v>2.7307096999999999E-2</c:v>
                </c:pt>
                <c:pt idx="79">
                  <c:v>2.8885345999999999E-2</c:v>
                </c:pt>
                <c:pt idx="80">
                  <c:v>2.7976406999999998E-2</c:v>
                </c:pt>
                <c:pt idx="81">
                  <c:v>2.2114735E-2</c:v>
                </c:pt>
                <c:pt idx="82">
                  <c:v>1.1384574999999999E-2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2.5745951999999999E-3</c:v>
                </c:pt>
                <c:pt idx="88">
                  <c:v>1.2048919999999999E-2</c:v>
                </c:pt>
                <c:pt idx="89">
                  <c:v>1.9982355E-2</c:v>
                </c:pt>
                <c:pt idx="90">
                  <c:v>2.5779247000000002E-2</c:v>
                </c:pt>
                <c:pt idx="91">
                  <c:v>2.9890225999999999E-2</c:v>
                </c:pt>
                <c:pt idx="92">
                  <c:v>3.1510055000000002E-2</c:v>
                </c:pt>
                <c:pt idx="93">
                  <c:v>3.1629812E-2</c:v>
                </c:pt>
                <c:pt idx="94">
                  <c:v>3.0946925E-2</c:v>
                </c:pt>
                <c:pt idx="95">
                  <c:v>2.9553679999999999E-2</c:v>
                </c:pt>
                <c:pt idx="96">
                  <c:v>3.0430438000000001E-2</c:v>
                </c:pt>
                <c:pt idx="97">
                  <c:v>3.2258323999999998E-2</c:v>
                </c:pt>
                <c:pt idx="98">
                  <c:v>3.4271099999999999E-2</c:v>
                </c:pt>
                <c:pt idx="99">
                  <c:v>3.5812516000000003E-2</c:v>
                </c:pt>
                <c:pt idx="100">
                  <c:v>3.6731947000000001E-2</c:v>
                </c:pt>
                <c:pt idx="101">
                  <c:v>3.6190856E-2</c:v>
                </c:pt>
                <c:pt idx="102">
                  <c:v>3.5162440000000003E-2</c:v>
                </c:pt>
                <c:pt idx="103">
                  <c:v>3.3841980000000001E-2</c:v>
                </c:pt>
                <c:pt idx="104">
                  <c:v>3.1393520000000001E-2</c:v>
                </c:pt>
                <c:pt idx="105">
                  <c:v>2.8017184000000001E-2</c:v>
                </c:pt>
                <c:pt idx="106">
                  <c:v>2.3736206999999999E-2</c:v>
                </c:pt>
                <c:pt idx="107">
                  <c:v>1.9347742000000001E-2</c:v>
                </c:pt>
                <c:pt idx="108">
                  <c:v>1.3729154E-2</c:v>
                </c:pt>
                <c:pt idx="109">
                  <c:v>7.7319210000000001E-3</c:v>
                </c:pt>
                <c:pt idx="110">
                  <c:v>1.9357539E-3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F6A8-4E7E-AA0A-0B437E9764D7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[2]Sheet1!$D$655:$DT$655</c:f>
              <c:numCache>
                <c:formatCode>General</c:formatCode>
                <c:ptCount val="121"/>
                <c:pt idx="0">
                  <c:v>6.8254609999999997E-3</c:v>
                </c:pt>
                <c:pt idx="1">
                  <c:v>4.9650674000000002E-3</c:v>
                </c:pt>
                <c:pt idx="2">
                  <c:v>5.4161883999999999E-3</c:v>
                </c:pt>
                <c:pt idx="3">
                  <c:v>3.9680669999999996E-3</c:v>
                </c:pt>
                <c:pt idx="4">
                  <c:v>2.8753852999999999E-3</c:v>
                </c:pt>
                <c:pt idx="5">
                  <c:v>3.3576498000000001E-3</c:v>
                </c:pt>
                <c:pt idx="6">
                  <c:v>5.6512029999999996E-3</c:v>
                </c:pt>
                <c:pt idx="7">
                  <c:v>8.3449260000000008E-3</c:v>
                </c:pt>
                <c:pt idx="8">
                  <c:v>8.4725640000000001E-3</c:v>
                </c:pt>
                <c:pt idx="9">
                  <c:v>4.8924559999999999E-3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1.8275944E-3</c:v>
                </c:pt>
                <c:pt idx="15">
                  <c:v>7.553555E-3</c:v>
                </c:pt>
                <c:pt idx="16">
                  <c:v>1.2041358E-2</c:v>
                </c:pt>
                <c:pt idx="17">
                  <c:v>1.2152987000000001E-2</c:v>
                </c:pt>
                <c:pt idx="18">
                  <c:v>8.2009830000000002E-3</c:v>
                </c:pt>
                <c:pt idx="19">
                  <c:v>1.6861792E-3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4.1993730000000002E-3</c:v>
                </c:pt>
                <c:pt idx="27">
                  <c:v>1.0185843E-2</c:v>
                </c:pt>
                <c:pt idx="28">
                  <c:v>1.5514783000000001E-2</c:v>
                </c:pt>
                <c:pt idx="29">
                  <c:v>1.9902274000000001E-2</c:v>
                </c:pt>
                <c:pt idx="30">
                  <c:v>2.4198338E-2</c:v>
                </c:pt>
                <c:pt idx="31">
                  <c:v>2.7978934E-2</c:v>
                </c:pt>
                <c:pt idx="32">
                  <c:v>3.0430365000000001E-2</c:v>
                </c:pt>
                <c:pt idx="33">
                  <c:v>3.3485399999999998E-2</c:v>
                </c:pt>
                <c:pt idx="34">
                  <c:v>3.6925594999999999E-2</c:v>
                </c:pt>
                <c:pt idx="35">
                  <c:v>4.0156584000000002E-2</c:v>
                </c:pt>
                <c:pt idx="36">
                  <c:v>4.0943865000000003E-2</c:v>
                </c:pt>
                <c:pt idx="37">
                  <c:v>3.8071885999999999E-2</c:v>
                </c:pt>
                <c:pt idx="38">
                  <c:v>3.2463536000000001E-2</c:v>
                </c:pt>
                <c:pt idx="39">
                  <c:v>2.6145789999999999E-2</c:v>
                </c:pt>
                <c:pt idx="40">
                  <c:v>1.973857E-2</c:v>
                </c:pt>
                <c:pt idx="41">
                  <c:v>1.5316908000000001E-2</c:v>
                </c:pt>
                <c:pt idx="42">
                  <c:v>1.2810469999999999E-2</c:v>
                </c:pt>
                <c:pt idx="43">
                  <c:v>1.3845578000000001E-2</c:v>
                </c:pt>
                <c:pt idx="44">
                  <c:v>1.8981702999999999E-2</c:v>
                </c:pt>
                <c:pt idx="45">
                  <c:v>2.5762924999999999E-2</c:v>
                </c:pt>
                <c:pt idx="46">
                  <c:v>3.0772487000000001E-2</c:v>
                </c:pt>
                <c:pt idx="47">
                  <c:v>3.2296789999999999E-2</c:v>
                </c:pt>
                <c:pt idx="48">
                  <c:v>3.1805201999999998E-2</c:v>
                </c:pt>
                <c:pt idx="49">
                  <c:v>3.172647E-2</c:v>
                </c:pt>
                <c:pt idx="50">
                  <c:v>3.2649413000000002E-2</c:v>
                </c:pt>
                <c:pt idx="51">
                  <c:v>3.4720656000000003E-2</c:v>
                </c:pt>
                <c:pt idx="52">
                  <c:v>3.6731653000000003E-2</c:v>
                </c:pt>
                <c:pt idx="53">
                  <c:v>3.661201E-2</c:v>
                </c:pt>
                <c:pt idx="54">
                  <c:v>3.3263336999999997E-2</c:v>
                </c:pt>
                <c:pt idx="55">
                  <c:v>2.9294468000000001E-2</c:v>
                </c:pt>
                <c:pt idx="56">
                  <c:v>2.7693990000000002E-2</c:v>
                </c:pt>
                <c:pt idx="57">
                  <c:v>3.1585358000000001E-2</c:v>
                </c:pt>
                <c:pt idx="58">
                  <c:v>3.9404776000000002E-2</c:v>
                </c:pt>
                <c:pt idx="59">
                  <c:v>4.6850650000000001E-2</c:v>
                </c:pt>
                <c:pt idx="60">
                  <c:v>5.0166639999999998E-2</c:v>
                </c:pt>
                <c:pt idx="61">
                  <c:v>5.1265195E-2</c:v>
                </c:pt>
                <c:pt idx="62">
                  <c:v>5.2688763E-2</c:v>
                </c:pt>
                <c:pt idx="63">
                  <c:v>5.4652463999999998E-2</c:v>
                </c:pt>
                <c:pt idx="64">
                  <c:v>5.3885075999999997E-2</c:v>
                </c:pt>
                <c:pt idx="65">
                  <c:v>4.9601566E-2</c:v>
                </c:pt>
                <c:pt idx="66">
                  <c:v>4.6930164000000003E-2</c:v>
                </c:pt>
                <c:pt idx="67">
                  <c:v>5.1017947000000001E-2</c:v>
                </c:pt>
                <c:pt idx="68">
                  <c:v>5.9458166E-2</c:v>
                </c:pt>
                <c:pt idx="69">
                  <c:v>6.2653600000000004E-2</c:v>
                </c:pt>
                <c:pt idx="70">
                  <c:v>5.4304310000000001E-2</c:v>
                </c:pt>
                <c:pt idx="71">
                  <c:v>3.7330385000000001E-2</c:v>
                </c:pt>
                <c:pt idx="72">
                  <c:v>2.1493971000000001E-2</c:v>
                </c:pt>
                <c:pt idx="73">
                  <c:v>1.384897E-2</c:v>
                </c:pt>
                <c:pt idx="74">
                  <c:v>1.4775896E-2</c:v>
                </c:pt>
                <c:pt idx="75">
                  <c:v>1.9371841000000001E-2</c:v>
                </c:pt>
                <c:pt idx="76">
                  <c:v>2.3566286999999998E-2</c:v>
                </c:pt>
                <c:pt idx="77">
                  <c:v>2.5703387000000001E-2</c:v>
                </c:pt>
                <c:pt idx="78">
                  <c:v>2.7307096999999999E-2</c:v>
                </c:pt>
                <c:pt idx="79">
                  <c:v>2.8885345999999999E-2</c:v>
                </c:pt>
                <c:pt idx="80">
                  <c:v>2.7976406999999998E-2</c:v>
                </c:pt>
                <c:pt idx="81">
                  <c:v>2.2114735E-2</c:v>
                </c:pt>
                <c:pt idx="82">
                  <c:v>1.1384574999999999E-2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2.5745951999999999E-3</c:v>
                </c:pt>
                <c:pt idx="88">
                  <c:v>1.2048919999999999E-2</c:v>
                </c:pt>
                <c:pt idx="89">
                  <c:v>1.9982355E-2</c:v>
                </c:pt>
                <c:pt idx="90">
                  <c:v>2.5779247000000002E-2</c:v>
                </c:pt>
                <c:pt idx="91">
                  <c:v>2.9890225999999999E-2</c:v>
                </c:pt>
                <c:pt idx="92">
                  <c:v>3.1510055000000002E-2</c:v>
                </c:pt>
                <c:pt idx="93">
                  <c:v>3.1629812E-2</c:v>
                </c:pt>
                <c:pt idx="94">
                  <c:v>3.0946925E-2</c:v>
                </c:pt>
                <c:pt idx="95">
                  <c:v>2.9553679999999999E-2</c:v>
                </c:pt>
                <c:pt idx="96">
                  <c:v>3.0430438000000001E-2</c:v>
                </c:pt>
                <c:pt idx="97">
                  <c:v>3.2258323999999998E-2</c:v>
                </c:pt>
                <c:pt idx="98">
                  <c:v>3.4271099999999999E-2</c:v>
                </c:pt>
                <c:pt idx="99">
                  <c:v>3.5812516000000003E-2</c:v>
                </c:pt>
                <c:pt idx="100">
                  <c:v>3.6731947000000001E-2</c:v>
                </c:pt>
                <c:pt idx="101">
                  <c:v>3.6190856E-2</c:v>
                </c:pt>
                <c:pt idx="102">
                  <c:v>3.5162440000000003E-2</c:v>
                </c:pt>
                <c:pt idx="103">
                  <c:v>3.3841980000000001E-2</c:v>
                </c:pt>
                <c:pt idx="104">
                  <c:v>3.1393520000000001E-2</c:v>
                </c:pt>
                <c:pt idx="105">
                  <c:v>2.8017184000000001E-2</c:v>
                </c:pt>
                <c:pt idx="106">
                  <c:v>2.3736206999999999E-2</c:v>
                </c:pt>
                <c:pt idx="107">
                  <c:v>1.9347742000000001E-2</c:v>
                </c:pt>
                <c:pt idx="108">
                  <c:v>1.3729154E-2</c:v>
                </c:pt>
                <c:pt idx="109">
                  <c:v>7.7319210000000001E-3</c:v>
                </c:pt>
                <c:pt idx="110">
                  <c:v>1.9357539E-3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F6A8-4E7E-AA0A-0B437E9764D7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[2]Sheet1!$D$656:$DT$656</c:f>
              <c:numCache>
                <c:formatCode>General</c:formatCode>
                <c:ptCount val="121"/>
                <c:pt idx="0">
                  <c:v>6.8254609999999997E-3</c:v>
                </c:pt>
                <c:pt idx="1">
                  <c:v>4.9650674000000002E-3</c:v>
                </c:pt>
                <c:pt idx="2">
                  <c:v>5.4161883999999999E-3</c:v>
                </c:pt>
                <c:pt idx="3">
                  <c:v>3.9680669999999996E-3</c:v>
                </c:pt>
                <c:pt idx="4">
                  <c:v>2.8753852999999999E-3</c:v>
                </c:pt>
                <c:pt idx="5">
                  <c:v>3.3576498000000001E-3</c:v>
                </c:pt>
                <c:pt idx="6">
                  <c:v>5.6512029999999996E-3</c:v>
                </c:pt>
                <c:pt idx="7">
                  <c:v>8.3449260000000008E-3</c:v>
                </c:pt>
                <c:pt idx="8">
                  <c:v>8.4725640000000001E-3</c:v>
                </c:pt>
                <c:pt idx="9">
                  <c:v>4.8924559999999999E-3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1.8275944E-3</c:v>
                </c:pt>
                <c:pt idx="15">
                  <c:v>7.553555E-3</c:v>
                </c:pt>
                <c:pt idx="16">
                  <c:v>1.2041358E-2</c:v>
                </c:pt>
                <c:pt idx="17">
                  <c:v>1.2152987000000001E-2</c:v>
                </c:pt>
                <c:pt idx="18">
                  <c:v>8.2009830000000002E-3</c:v>
                </c:pt>
                <c:pt idx="19">
                  <c:v>1.6861792E-3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4.1993730000000002E-3</c:v>
                </c:pt>
                <c:pt idx="27">
                  <c:v>1.0185843E-2</c:v>
                </c:pt>
                <c:pt idx="28">
                  <c:v>1.5514783000000001E-2</c:v>
                </c:pt>
                <c:pt idx="29">
                  <c:v>1.9902274000000001E-2</c:v>
                </c:pt>
                <c:pt idx="30">
                  <c:v>2.4198338E-2</c:v>
                </c:pt>
                <c:pt idx="31">
                  <c:v>2.7978934E-2</c:v>
                </c:pt>
                <c:pt idx="32">
                  <c:v>3.0430365000000001E-2</c:v>
                </c:pt>
                <c:pt idx="33">
                  <c:v>3.3485399999999998E-2</c:v>
                </c:pt>
                <c:pt idx="34">
                  <c:v>3.6925594999999999E-2</c:v>
                </c:pt>
                <c:pt idx="35">
                  <c:v>4.0156584000000002E-2</c:v>
                </c:pt>
                <c:pt idx="36">
                  <c:v>4.0943865000000003E-2</c:v>
                </c:pt>
                <c:pt idx="37">
                  <c:v>3.8071885999999999E-2</c:v>
                </c:pt>
                <c:pt idx="38">
                  <c:v>3.2463536000000001E-2</c:v>
                </c:pt>
                <c:pt idx="39">
                  <c:v>2.6145789999999999E-2</c:v>
                </c:pt>
                <c:pt idx="40">
                  <c:v>1.973857E-2</c:v>
                </c:pt>
                <c:pt idx="41">
                  <c:v>1.5316908000000001E-2</c:v>
                </c:pt>
                <c:pt idx="42">
                  <c:v>1.2810469999999999E-2</c:v>
                </c:pt>
                <c:pt idx="43">
                  <c:v>1.3845578000000001E-2</c:v>
                </c:pt>
                <c:pt idx="44">
                  <c:v>1.8981702999999999E-2</c:v>
                </c:pt>
                <c:pt idx="45">
                  <c:v>2.5762924999999999E-2</c:v>
                </c:pt>
                <c:pt idx="46">
                  <c:v>3.0772487000000001E-2</c:v>
                </c:pt>
                <c:pt idx="47">
                  <c:v>3.2296789999999999E-2</c:v>
                </c:pt>
                <c:pt idx="48">
                  <c:v>3.1805201999999998E-2</c:v>
                </c:pt>
                <c:pt idx="49">
                  <c:v>3.172647E-2</c:v>
                </c:pt>
                <c:pt idx="50">
                  <c:v>3.2649413000000002E-2</c:v>
                </c:pt>
                <c:pt idx="51">
                  <c:v>3.4720656000000003E-2</c:v>
                </c:pt>
                <c:pt idx="52">
                  <c:v>3.6731653000000003E-2</c:v>
                </c:pt>
                <c:pt idx="53">
                  <c:v>3.661201E-2</c:v>
                </c:pt>
                <c:pt idx="54">
                  <c:v>3.3263336999999997E-2</c:v>
                </c:pt>
                <c:pt idx="55">
                  <c:v>2.9294468000000001E-2</c:v>
                </c:pt>
                <c:pt idx="56">
                  <c:v>2.7693990000000002E-2</c:v>
                </c:pt>
                <c:pt idx="57">
                  <c:v>3.1585358000000001E-2</c:v>
                </c:pt>
                <c:pt idx="58">
                  <c:v>3.9404776000000002E-2</c:v>
                </c:pt>
                <c:pt idx="59">
                  <c:v>4.6850650000000001E-2</c:v>
                </c:pt>
                <c:pt idx="60">
                  <c:v>5.0166639999999998E-2</c:v>
                </c:pt>
                <c:pt idx="61">
                  <c:v>5.1265195E-2</c:v>
                </c:pt>
                <c:pt idx="62">
                  <c:v>5.2688763E-2</c:v>
                </c:pt>
                <c:pt idx="63">
                  <c:v>5.4652463999999998E-2</c:v>
                </c:pt>
                <c:pt idx="64">
                  <c:v>5.3885075999999997E-2</c:v>
                </c:pt>
                <c:pt idx="65">
                  <c:v>4.9601566E-2</c:v>
                </c:pt>
                <c:pt idx="66">
                  <c:v>4.6930164000000003E-2</c:v>
                </c:pt>
                <c:pt idx="67">
                  <c:v>5.1017947000000001E-2</c:v>
                </c:pt>
                <c:pt idx="68">
                  <c:v>5.9458166E-2</c:v>
                </c:pt>
                <c:pt idx="69">
                  <c:v>6.2653600000000004E-2</c:v>
                </c:pt>
                <c:pt idx="70">
                  <c:v>5.4304310000000001E-2</c:v>
                </c:pt>
                <c:pt idx="71">
                  <c:v>3.7330385000000001E-2</c:v>
                </c:pt>
                <c:pt idx="72">
                  <c:v>2.1493971000000001E-2</c:v>
                </c:pt>
                <c:pt idx="73">
                  <c:v>1.384897E-2</c:v>
                </c:pt>
                <c:pt idx="74">
                  <c:v>1.4775896E-2</c:v>
                </c:pt>
                <c:pt idx="75">
                  <c:v>1.9371841000000001E-2</c:v>
                </c:pt>
                <c:pt idx="76">
                  <c:v>2.3566286999999998E-2</c:v>
                </c:pt>
                <c:pt idx="77">
                  <c:v>2.5703387000000001E-2</c:v>
                </c:pt>
                <c:pt idx="78">
                  <c:v>2.7307096999999999E-2</c:v>
                </c:pt>
                <c:pt idx="79">
                  <c:v>2.8885345999999999E-2</c:v>
                </c:pt>
                <c:pt idx="80">
                  <c:v>2.7976406999999998E-2</c:v>
                </c:pt>
                <c:pt idx="81">
                  <c:v>2.2114735E-2</c:v>
                </c:pt>
                <c:pt idx="82">
                  <c:v>1.1384574999999999E-2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2.5745951999999999E-3</c:v>
                </c:pt>
                <c:pt idx="88">
                  <c:v>1.2048919999999999E-2</c:v>
                </c:pt>
                <c:pt idx="89">
                  <c:v>1.9982355E-2</c:v>
                </c:pt>
                <c:pt idx="90">
                  <c:v>2.5779247000000002E-2</c:v>
                </c:pt>
                <c:pt idx="91">
                  <c:v>2.9890225999999999E-2</c:v>
                </c:pt>
                <c:pt idx="92">
                  <c:v>3.1510055000000002E-2</c:v>
                </c:pt>
                <c:pt idx="93">
                  <c:v>3.1629812E-2</c:v>
                </c:pt>
                <c:pt idx="94">
                  <c:v>3.0946925E-2</c:v>
                </c:pt>
                <c:pt idx="95">
                  <c:v>2.9553679999999999E-2</c:v>
                </c:pt>
                <c:pt idx="96">
                  <c:v>3.0430438000000001E-2</c:v>
                </c:pt>
                <c:pt idx="97">
                  <c:v>3.2258323999999998E-2</c:v>
                </c:pt>
                <c:pt idx="98">
                  <c:v>3.4271099999999999E-2</c:v>
                </c:pt>
                <c:pt idx="99">
                  <c:v>3.5812516000000003E-2</c:v>
                </c:pt>
                <c:pt idx="100">
                  <c:v>3.6731947000000001E-2</c:v>
                </c:pt>
                <c:pt idx="101">
                  <c:v>3.6190856E-2</c:v>
                </c:pt>
                <c:pt idx="102">
                  <c:v>3.5162440000000003E-2</c:v>
                </c:pt>
                <c:pt idx="103">
                  <c:v>3.3841980000000001E-2</c:v>
                </c:pt>
                <c:pt idx="104">
                  <c:v>3.1393520000000001E-2</c:v>
                </c:pt>
                <c:pt idx="105">
                  <c:v>2.8017184000000001E-2</c:v>
                </c:pt>
                <c:pt idx="106">
                  <c:v>2.3736206999999999E-2</c:v>
                </c:pt>
                <c:pt idx="107">
                  <c:v>1.9347742000000001E-2</c:v>
                </c:pt>
                <c:pt idx="108">
                  <c:v>1.3729154E-2</c:v>
                </c:pt>
                <c:pt idx="109">
                  <c:v>7.7319210000000001E-3</c:v>
                </c:pt>
                <c:pt idx="110">
                  <c:v>1.9357539E-3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F6A8-4E7E-AA0A-0B437E9764D7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[2]Sheet1!$D$657:$DT$657</c:f>
              <c:numCache>
                <c:formatCode>General</c:formatCode>
                <c:ptCount val="121"/>
                <c:pt idx="0">
                  <c:v>6.6664005E-3</c:v>
                </c:pt>
                <c:pt idx="1">
                  <c:v>4.663057E-3</c:v>
                </c:pt>
                <c:pt idx="2">
                  <c:v>5.0626000000000004E-3</c:v>
                </c:pt>
                <c:pt idx="3">
                  <c:v>3.6195437E-3</c:v>
                </c:pt>
                <c:pt idx="4">
                  <c:v>2.6316235000000002E-3</c:v>
                </c:pt>
                <c:pt idx="5">
                  <c:v>3.2155763E-3</c:v>
                </c:pt>
                <c:pt idx="6">
                  <c:v>5.5125942000000001E-3</c:v>
                </c:pt>
                <c:pt idx="7">
                  <c:v>8.1643500000000008E-3</c:v>
                </c:pt>
                <c:pt idx="8">
                  <c:v>8.2834050000000006E-3</c:v>
                </c:pt>
                <c:pt idx="9">
                  <c:v>4.7699719999999999E-3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1.7456157000000001E-3</c:v>
                </c:pt>
                <c:pt idx="15">
                  <c:v>7.5833634000000002E-3</c:v>
                </c:pt>
                <c:pt idx="16">
                  <c:v>1.2294296E-2</c:v>
                </c:pt>
                <c:pt idx="17">
                  <c:v>1.2600622000000001E-2</c:v>
                </c:pt>
                <c:pt idx="18">
                  <c:v>8.7160459999999999E-3</c:v>
                </c:pt>
                <c:pt idx="19">
                  <c:v>2.0490915E-3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4.079432E-3</c:v>
                </c:pt>
                <c:pt idx="27">
                  <c:v>1.0182725E-2</c:v>
                </c:pt>
                <c:pt idx="28">
                  <c:v>1.5551046000000001E-2</c:v>
                </c:pt>
                <c:pt idx="29">
                  <c:v>1.9909362999999999E-2</c:v>
                </c:pt>
                <c:pt idx="30">
                  <c:v>2.4193984000000002E-2</c:v>
                </c:pt>
                <c:pt idx="31">
                  <c:v>2.7991083999999999E-2</c:v>
                </c:pt>
                <c:pt idx="32">
                  <c:v>3.0421340000000002E-2</c:v>
                </c:pt>
                <c:pt idx="33">
                  <c:v>3.3396833000000001E-2</c:v>
                </c:pt>
                <c:pt idx="34">
                  <c:v>3.6658156999999997E-2</c:v>
                </c:pt>
                <c:pt idx="35">
                  <c:v>3.9639015E-2</c:v>
                </c:pt>
                <c:pt idx="36">
                  <c:v>4.0169224000000003E-2</c:v>
                </c:pt>
                <c:pt idx="37">
                  <c:v>3.7071680000000003E-2</c:v>
                </c:pt>
                <c:pt idx="38">
                  <c:v>3.1387669999999999E-2</c:v>
                </c:pt>
                <c:pt idx="39">
                  <c:v>2.5110539000000001E-2</c:v>
                </c:pt>
                <c:pt idx="40">
                  <c:v>1.8775677000000001E-2</c:v>
                </c:pt>
                <c:pt idx="41">
                  <c:v>1.4373594999999999E-2</c:v>
                </c:pt>
                <c:pt idx="42">
                  <c:v>1.1791354E-2</c:v>
                </c:pt>
                <c:pt idx="43">
                  <c:v>1.28163835E-2</c:v>
                </c:pt>
                <c:pt idx="44">
                  <c:v>1.8096293999999999E-2</c:v>
                </c:pt>
                <c:pt idx="45">
                  <c:v>2.5171830999999999E-2</c:v>
                </c:pt>
                <c:pt idx="46">
                  <c:v>3.0527658999999999E-2</c:v>
                </c:pt>
                <c:pt idx="47">
                  <c:v>3.2318911999999998E-2</c:v>
                </c:pt>
                <c:pt idx="48">
                  <c:v>3.1957752999999998E-2</c:v>
                </c:pt>
                <c:pt idx="49">
                  <c:v>3.1804963999999998E-2</c:v>
                </c:pt>
                <c:pt idx="50">
                  <c:v>3.2521759999999997E-2</c:v>
                </c:pt>
                <c:pt idx="51">
                  <c:v>3.4417410000000002E-2</c:v>
                </c:pt>
                <c:pt idx="52">
                  <c:v>3.6410995000000002E-2</c:v>
                </c:pt>
                <c:pt idx="53">
                  <c:v>3.6393995999999998E-2</c:v>
                </c:pt>
                <c:pt idx="54">
                  <c:v>3.3050742000000001E-2</c:v>
                </c:pt>
                <c:pt idx="55">
                  <c:v>2.8829915000000001E-2</c:v>
                </c:pt>
                <c:pt idx="56">
                  <c:v>2.6871964000000002E-2</c:v>
                </c:pt>
                <c:pt idx="57">
                  <c:v>3.0498656999999998E-2</c:v>
                </c:pt>
                <c:pt idx="58">
                  <c:v>3.8253790000000003E-2</c:v>
                </c:pt>
                <c:pt idx="59">
                  <c:v>4.5781790000000003E-2</c:v>
                </c:pt>
                <c:pt idx="60">
                  <c:v>4.9116680000000003E-2</c:v>
                </c:pt>
                <c:pt idx="61">
                  <c:v>5.0159655999999997E-2</c:v>
                </c:pt>
                <c:pt idx="62">
                  <c:v>5.1496519999999997E-2</c:v>
                </c:pt>
                <c:pt idx="63">
                  <c:v>5.3472686999999998E-2</c:v>
                </c:pt>
                <c:pt idx="64">
                  <c:v>5.2910749999999999E-2</c:v>
                </c:pt>
                <c:pt idx="65">
                  <c:v>4.902368E-2</c:v>
                </c:pt>
                <c:pt idx="66">
                  <c:v>4.6837690000000001E-2</c:v>
                </c:pt>
                <c:pt idx="67">
                  <c:v>5.1411251999999998E-2</c:v>
                </c:pt>
                <c:pt idx="68">
                  <c:v>6.0259245000000003E-2</c:v>
                </c:pt>
                <c:pt idx="69">
                  <c:v>6.3694769999999998E-2</c:v>
                </c:pt>
                <c:pt idx="70">
                  <c:v>5.5334806E-2</c:v>
                </c:pt>
                <c:pt idx="71">
                  <c:v>3.8119826000000002E-2</c:v>
                </c:pt>
                <c:pt idx="72">
                  <c:v>2.1954402000000001E-2</c:v>
                </c:pt>
                <c:pt idx="73">
                  <c:v>1.4029566E-2</c:v>
                </c:pt>
                <c:pt idx="74">
                  <c:v>1.4822073999999999E-2</c:v>
                </c:pt>
                <c:pt idx="75">
                  <c:v>1.9372994000000001E-2</c:v>
                </c:pt>
                <c:pt idx="76">
                  <c:v>2.3540660000000001E-2</c:v>
                </c:pt>
                <c:pt idx="77">
                  <c:v>2.5691854E-2</c:v>
                </c:pt>
                <c:pt idx="78">
                  <c:v>2.7370479E-2</c:v>
                </c:pt>
                <c:pt idx="79">
                  <c:v>2.9021782999999999E-2</c:v>
                </c:pt>
                <c:pt idx="80">
                  <c:v>2.8062324999999999E-2</c:v>
                </c:pt>
                <c:pt idx="81">
                  <c:v>2.2020351000000001E-2</c:v>
                </c:pt>
                <c:pt idx="82">
                  <c:v>1.1094622E-2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2.2604173999999999E-3</c:v>
                </c:pt>
                <c:pt idx="88">
                  <c:v>1.1516571E-2</c:v>
                </c:pt>
                <c:pt idx="89">
                  <c:v>1.9272938E-2</c:v>
                </c:pt>
                <c:pt idx="90">
                  <c:v>2.5026730000000001E-2</c:v>
                </c:pt>
                <c:pt idx="91">
                  <c:v>2.9236544E-2</c:v>
                </c:pt>
                <c:pt idx="92">
                  <c:v>3.1046547000000001E-2</c:v>
                </c:pt>
                <c:pt idx="93">
                  <c:v>3.1342845000000001E-2</c:v>
                </c:pt>
                <c:pt idx="94">
                  <c:v>3.0783338E-2</c:v>
                </c:pt>
                <c:pt idx="95">
                  <c:v>2.9480889999999999E-2</c:v>
                </c:pt>
                <c:pt idx="96">
                  <c:v>3.0362320000000002E-2</c:v>
                </c:pt>
                <c:pt idx="97">
                  <c:v>3.2154189999999999E-2</c:v>
                </c:pt>
                <c:pt idx="98">
                  <c:v>3.4115909999999999E-2</c:v>
                </c:pt>
                <c:pt idx="99">
                  <c:v>3.5582113999999998E-2</c:v>
                </c:pt>
                <c:pt idx="100">
                  <c:v>3.6386847E-2</c:v>
                </c:pt>
                <c:pt idx="101">
                  <c:v>3.5773315E-2</c:v>
                </c:pt>
                <c:pt idx="102">
                  <c:v>3.4739904000000002E-2</c:v>
                </c:pt>
                <c:pt idx="103">
                  <c:v>3.3469785000000002E-2</c:v>
                </c:pt>
                <c:pt idx="104">
                  <c:v>3.1102013000000001E-2</c:v>
                </c:pt>
                <c:pt idx="105">
                  <c:v>2.7838886E-2</c:v>
                </c:pt>
                <c:pt idx="106">
                  <c:v>2.3692365999999999E-2</c:v>
                </c:pt>
                <c:pt idx="107">
                  <c:v>1.9436557E-2</c:v>
                </c:pt>
                <c:pt idx="108">
                  <c:v>1.3956730000000001E-2</c:v>
                </c:pt>
                <c:pt idx="109">
                  <c:v>8.0826040000000002E-3</c:v>
                </c:pt>
                <c:pt idx="110">
                  <c:v>2.3785038E-3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F6A8-4E7E-AA0A-0B437E9764D7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[2]Sheet1!$D$658:$DT$658</c:f>
              <c:numCache>
                <c:formatCode>General</c:formatCode>
                <c:ptCount val="121"/>
                <c:pt idx="0">
                  <c:v>6.8616666999999996E-3</c:v>
                </c:pt>
                <c:pt idx="1">
                  <c:v>4.7738557000000003E-3</c:v>
                </c:pt>
                <c:pt idx="2">
                  <c:v>5.0363014000000001E-3</c:v>
                </c:pt>
                <c:pt idx="3">
                  <c:v>3.5288676E-3</c:v>
                </c:pt>
                <c:pt idx="4">
                  <c:v>2.5317892000000001E-3</c:v>
                </c:pt>
                <c:pt idx="5">
                  <c:v>3.1270239999999999E-3</c:v>
                </c:pt>
                <c:pt idx="6">
                  <c:v>5.4515144000000003E-3</c:v>
                </c:pt>
                <c:pt idx="7">
                  <c:v>8.1666329999999995E-3</c:v>
                </c:pt>
                <c:pt idx="8">
                  <c:v>8.3989584999999995E-3</c:v>
                </c:pt>
                <c:pt idx="9">
                  <c:v>4.99301E-3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1.5480735E-3</c:v>
                </c:pt>
                <c:pt idx="15">
                  <c:v>7.3643303000000002E-3</c:v>
                </c:pt>
                <c:pt idx="16">
                  <c:v>1.2135859000000001E-2</c:v>
                </c:pt>
                <c:pt idx="17">
                  <c:v>1.2550232999999999E-2</c:v>
                </c:pt>
                <c:pt idx="18">
                  <c:v>8.7847789999999995E-3</c:v>
                </c:pt>
                <c:pt idx="19">
                  <c:v>2.2069563E-3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4.0394910000000001E-3</c:v>
                </c:pt>
                <c:pt idx="27">
                  <c:v>1.0227412E-2</c:v>
                </c:pt>
                <c:pt idx="28">
                  <c:v>1.5637476000000001E-2</c:v>
                </c:pt>
                <c:pt idx="29">
                  <c:v>1.9970462000000001E-2</c:v>
                </c:pt>
                <c:pt idx="30">
                  <c:v>2.4170110000000002E-2</c:v>
                </c:pt>
                <c:pt idx="31">
                  <c:v>2.7877295E-2</c:v>
                </c:pt>
                <c:pt idx="32">
                  <c:v>3.0257579999999999E-2</c:v>
                </c:pt>
                <c:pt idx="33">
                  <c:v>3.3231452000000002E-2</c:v>
                </c:pt>
                <c:pt idx="34">
                  <c:v>3.6506775999999998E-2</c:v>
                </c:pt>
                <c:pt idx="35">
                  <c:v>3.9505985E-2</c:v>
                </c:pt>
                <c:pt idx="36">
                  <c:v>4.0053286E-2</c:v>
                </c:pt>
                <c:pt idx="37">
                  <c:v>3.6991934999999997E-2</c:v>
                </c:pt>
                <c:pt idx="38">
                  <c:v>3.1372596000000003E-2</c:v>
                </c:pt>
                <c:pt idx="39">
                  <c:v>2.5148733E-2</c:v>
                </c:pt>
                <c:pt idx="40">
                  <c:v>1.8841987000000001E-2</c:v>
                </c:pt>
                <c:pt idx="41">
                  <c:v>1.4420106E-2</c:v>
                </c:pt>
                <c:pt idx="42">
                  <c:v>1.1817398E-2</c:v>
                </c:pt>
                <c:pt idx="43">
                  <c:v>1.2812252999999999E-2</c:v>
                </c:pt>
                <c:pt idx="44">
                  <c:v>1.8046304999999999E-2</c:v>
                </c:pt>
                <c:pt idx="45">
                  <c:v>2.5085010000000001E-2</c:v>
                </c:pt>
                <c:pt idx="46">
                  <c:v>3.0451220000000001E-2</c:v>
                </c:pt>
                <c:pt idx="47">
                  <c:v>3.2294679999999999E-2</c:v>
                </c:pt>
                <c:pt idx="48">
                  <c:v>3.1964626000000003E-2</c:v>
                </c:pt>
                <c:pt idx="49">
                  <c:v>3.1775462999999997E-2</c:v>
                </c:pt>
                <c:pt idx="50">
                  <c:v>3.2419219999999999E-2</c:v>
                </c:pt>
                <c:pt idx="51">
                  <c:v>3.4255695000000003E-2</c:v>
                </c:pt>
                <c:pt idx="52">
                  <c:v>3.6256507E-2</c:v>
                </c:pt>
                <c:pt idx="53">
                  <c:v>3.6311562999999998E-2</c:v>
                </c:pt>
                <c:pt idx="54">
                  <c:v>3.306775E-2</c:v>
                </c:pt>
                <c:pt idx="55">
                  <c:v>2.8920149999999999E-2</c:v>
                </c:pt>
                <c:pt idx="56">
                  <c:v>2.6989010000000001E-2</c:v>
                </c:pt>
                <c:pt idx="57">
                  <c:v>3.0599372E-2</c:v>
                </c:pt>
                <c:pt idx="58">
                  <c:v>3.8318366E-2</c:v>
                </c:pt>
                <c:pt idx="59">
                  <c:v>4.5796804000000003E-2</c:v>
                </c:pt>
                <c:pt idx="60">
                  <c:v>4.9063183000000003E-2</c:v>
                </c:pt>
                <c:pt idx="61">
                  <c:v>5.0051357999999997E-2</c:v>
                </c:pt>
                <c:pt idx="62">
                  <c:v>5.1374283E-2</c:v>
                </c:pt>
                <c:pt idx="63">
                  <c:v>5.3370910000000001E-2</c:v>
                </c:pt>
                <c:pt idx="64">
                  <c:v>5.2827010000000001E-2</c:v>
                </c:pt>
                <c:pt idx="65">
                  <c:v>4.8928045000000003E-2</c:v>
                </c:pt>
                <c:pt idx="66">
                  <c:v>4.6727194999999999E-2</c:v>
                </c:pt>
                <c:pt idx="67">
                  <c:v>5.1327697999999998E-2</c:v>
                </c:pt>
                <c:pt idx="68">
                  <c:v>6.0267106000000001E-2</c:v>
                </c:pt>
                <c:pt idx="69">
                  <c:v>6.3807420000000004E-2</c:v>
                </c:pt>
                <c:pt idx="70">
                  <c:v>5.550037E-2</c:v>
                </c:pt>
                <c:pt idx="71">
                  <c:v>3.8271255999999997E-2</c:v>
                </c:pt>
                <c:pt idx="72">
                  <c:v>2.2060594999999999E-2</c:v>
                </c:pt>
                <c:pt idx="73">
                  <c:v>1.4118254E-2</c:v>
                </c:pt>
                <c:pt idx="74">
                  <c:v>1.4922143000000001E-2</c:v>
                </c:pt>
                <c:pt idx="75">
                  <c:v>1.9478631999999999E-2</c:v>
                </c:pt>
                <c:pt idx="76">
                  <c:v>2.3616418E-2</c:v>
                </c:pt>
                <c:pt idx="77">
                  <c:v>2.5713744E-2</c:v>
                </c:pt>
                <c:pt idx="78">
                  <c:v>2.7321499999999999E-2</c:v>
                </c:pt>
                <c:pt idx="79">
                  <c:v>2.8893473999999999E-2</c:v>
                </c:pt>
                <c:pt idx="80">
                  <c:v>2.7868359999999998E-2</c:v>
                </c:pt>
                <c:pt idx="81">
                  <c:v>2.1798261999999999E-2</c:v>
                </c:pt>
                <c:pt idx="82">
                  <c:v>1.0896698E-2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2.3810367999999998E-3</c:v>
                </c:pt>
                <c:pt idx="88">
                  <c:v>1.1620657E-2</c:v>
                </c:pt>
                <c:pt idx="89">
                  <c:v>1.9339971000000001E-2</c:v>
                </c:pt>
                <c:pt idx="90">
                  <c:v>2.5050231999999999E-2</c:v>
                </c:pt>
                <c:pt idx="91">
                  <c:v>2.9227993000000001E-2</c:v>
                </c:pt>
                <c:pt idx="92">
                  <c:v>3.1016426E-2</c:v>
                </c:pt>
                <c:pt idx="93">
                  <c:v>3.1290422999999998E-2</c:v>
                </c:pt>
                <c:pt idx="94">
                  <c:v>3.0703727E-2</c:v>
                </c:pt>
                <c:pt idx="95">
                  <c:v>2.9377151000000001E-2</c:v>
                </c:pt>
                <c:pt idx="96">
                  <c:v>3.0224754E-2</c:v>
                </c:pt>
                <c:pt idx="97">
                  <c:v>3.1992606999999999E-2</c:v>
                </c:pt>
                <c:pt idx="98">
                  <c:v>3.3944502000000001E-2</c:v>
                </c:pt>
                <c:pt idx="99">
                  <c:v>3.5418270000000002E-2</c:v>
                </c:pt>
                <c:pt idx="100">
                  <c:v>3.6239090000000002E-2</c:v>
                </c:pt>
                <c:pt idx="101">
                  <c:v>3.5631582000000002E-2</c:v>
                </c:pt>
                <c:pt idx="102">
                  <c:v>3.4641142999999999E-2</c:v>
                </c:pt>
                <c:pt idx="103">
                  <c:v>3.3403950000000002E-2</c:v>
                </c:pt>
                <c:pt idx="104">
                  <c:v>3.1069904999999998E-2</c:v>
                </c:pt>
                <c:pt idx="105">
                  <c:v>2.7841042999999999E-2</c:v>
                </c:pt>
                <c:pt idx="106">
                  <c:v>2.3729292999999999E-2</c:v>
                </c:pt>
                <c:pt idx="107">
                  <c:v>1.9513953000000001E-2</c:v>
                </c:pt>
                <c:pt idx="108">
                  <c:v>1.4066380999999999E-2</c:v>
                </c:pt>
                <c:pt idx="109">
                  <c:v>8.2257449999999996E-3</c:v>
                </c:pt>
                <c:pt idx="110">
                  <c:v>2.5560766999999998E-3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F6A8-4E7E-AA0A-0B437E9764D7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[2]Sheet1!$D$659:$DT$659</c:f>
              <c:numCache>
                <c:formatCode>General</c:formatCode>
                <c:ptCount val="121"/>
                <c:pt idx="0">
                  <c:v>6.8616666999999996E-3</c:v>
                </c:pt>
                <c:pt idx="1">
                  <c:v>4.7738557000000003E-3</c:v>
                </c:pt>
                <c:pt idx="2">
                  <c:v>5.0363014000000001E-3</c:v>
                </c:pt>
                <c:pt idx="3">
                  <c:v>3.5288676E-3</c:v>
                </c:pt>
                <c:pt idx="4">
                  <c:v>2.5317892000000001E-3</c:v>
                </c:pt>
                <c:pt idx="5">
                  <c:v>3.1270239999999999E-3</c:v>
                </c:pt>
                <c:pt idx="6">
                  <c:v>5.4515144000000003E-3</c:v>
                </c:pt>
                <c:pt idx="7">
                  <c:v>8.1666329999999995E-3</c:v>
                </c:pt>
                <c:pt idx="8">
                  <c:v>8.3989584999999995E-3</c:v>
                </c:pt>
                <c:pt idx="9">
                  <c:v>4.99301E-3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1.5480735E-3</c:v>
                </c:pt>
                <c:pt idx="15">
                  <c:v>7.3643303000000002E-3</c:v>
                </c:pt>
                <c:pt idx="16">
                  <c:v>1.2135859000000001E-2</c:v>
                </c:pt>
                <c:pt idx="17">
                  <c:v>1.2550232999999999E-2</c:v>
                </c:pt>
                <c:pt idx="18">
                  <c:v>8.7847789999999995E-3</c:v>
                </c:pt>
                <c:pt idx="19">
                  <c:v>2.2069563E-3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4.0394910000000001E-3</c:v>
                </c:pt>
                <c:pt idx="27">
                  <c:v>1.0227412E-2</c:v>
                </c:pt>
                <c:pt idx="28">
                  <c:v>1.5637476000000001E-2</c:v>
                </c:pt>
                <c:pt idx="29">
                  <c:v>1.9970462000000001E-2</c:v>
                </c:pt>
                <c:pt idx="30">
                  <c:v>2.4170110000000002E-2</c:v>
                </c:pt>
                <c:pt idx="31">
                  <c:v>2.7877295E-2</c:v>
                </c:pt>
                <c:pt idx="32">
                  <c:v>3.0257579999999999E-2</c:v>
                </c:pt>
                <c:pt idx="33">
                  <c:v>3.3231452000000002E-2</c:v>
                </c:pt>
                <c:pt idx="34">
                  <c:v>3.6506775999999998E-2</c:v>
                </c:pt>
                <c:pt idx="35">
                  <c:v>3.9505985E-2</c:v>
                </c:pt>
                <c:pt idx="36">
                  <c:v>4.0053286E-2</c:v>
                </c:pt>
                <c:pt idx="37">
                  <c:v>3.6991934999999997E-2</c:v>
                </c:pt>
                <c:pt idx="38">
                  <c:v>3.1372596000000003E-2</c:v>
                </c:pt>
                <c:pt idx="39">
                  <c:v>2.5148733E-2</c:v>
                </c:pt>
                <c:pt idx="40">
                  <c:v>1.8841987000000001E-2</c:v>
                </c:pt>
                <c:pt idx="41">
                  <c:v>1.4420106E-2</c:v>
                </c:pt>
                <c:pt idx="42">
                  <c:v>1.1817398E-2</c:v>
                </c:pt>
                <c:pt idx="43">
                  <c:v>1.2812252999999999E-2</c:v>
                </c:pt>
                <c:pt idx="44">
                  <c:v>1.8046304999999999E-2</c:v>
                </c:pt>
                <c:pt idx="45">
                  <c:v>2.5085010000000001E-2</c:v>
                </c:pt>
                <c:pt idx="46">
                  <c:v>3.0451220000000001E-2</c:v>
                </c:pt>
                <c:pt idx="47">
                  <c:v>3.2294679999999999E-2</c:v>
                </c:pt>
                <c:pt idx="48">
                  <c:v>3.1964626000000003E-2</c:v>
                </c:pt>
                <c:pt idx="49">
                  <c:v>3.1775462999999997E-2</c:v>
                </c:pt>
                <c:pt idx="50">
                  <c:v>3.2419219999999999E-2</c:v>
                </c:pt>
                <c:pt idx="51">
                  <c:v>3.4255695000000003E-2</c:v>
                </c:pt>
                <c:pt idx="52">
                  <c:v>3.6256507E-2</c:v>
                </c:pt>
                <c:pt idx="53">
                  <c:v>3.6311562999999998E-2</c:v>
                </c:pt>
                <c:pt idx="54">
                  <c:v>3.306775E-2</c:v>
                </c:pt>
                <c:pt idx="55">
                  <c:v>2.8920149999999999E-2</c:v>
                </c:pt>
                <c:pt idx="56">
                  <c:v>2.6989010000000001E-2</c:v>
                </c:pt>
                <c:pt idx="57">
                  <c:v>3.0599372E-2</c:v>
                </c:pt>
                <c:pt idx="58">
                  <c:v>3.8318366E-2</c:v>
                </c:pt>
                <c:pt idx="59">
                  <c:v>4.5796804000000003E-2</c:v>
                </c:pt>
                <c:pt idx="60">
                  <c:v>4.9063183000000003E-2</c:v>
                </c:pt>
                <c:pt idx="61">
                  <c:v>5.0051357999999997E-2</c:v>
                </c:pt>
                <c:pt idx="62">
                  <c:v>5.1374283E-2</c:v>
                </c:pt>
                <c:pt idx="63">
                  <c:v>5.3370910000000001E-2</c:v>
                </c:pt>
                <c:pt idx="64">
                  <c:v>5.2827010000000001E-2</c:v>
                </c:pt>
                <c:pt idx="65">
                  <c:v>4.8928045000000003E-2</c:v>
                </c:pt>
                <c:pt idx="66">
                  <c:v>4.6727194999999999E-2</c:v>
                </c:pt>
                <c:pt idx="67">
                  <c:v>5.1327697999999998E-2</c:v>
                </c:pt>
                <c:pt idx="68">
                  <c:v>6.0267106000000001E-2</c:v>
                </c:pt>
                <c:pt idx="69">
                  <c:v>6.3807420000000004E-2</c:v>
                </c:pt>
                <c:pt idx="70">
                  <c:v>5.550037E-2</c:v>
                </c:pt>
                <c:pt idx="71">
                  <c:v>3.8271255999999997E-2</c:v>
                </c:pt>
                <c:pt idx="72">
                  <c:v>2.2060594999999999E-2</c:v>
                </c:pt>
                <c:pt idx="73">
                  <c:v>1.4118254E-2</c:v>
                </c:pt>
                <c:pt idx="74">
                  <c:v>1.4922143000000001E-2</c:v>
                </c:pt>
                <c:pt idx="75">
                  <c:v>1.9478631999999999E-2</c:v>
                </c:pt>
                <c:pt idx="76">
                  <c:v>2.3616418E-2</c:v>
                </c:pt>
                <c:pt idx="77">
                  <c:v>2.5713744E-2</c:v>
                </c:pt>
                <c:pt idx="78">
                  <c:v>2.7321499999999999E-2</c:v>
                </c:pt>
                <c:pt idx="79">
                  <c:v>2.8893473999999999E-2</c:v>
                </c:pt>
                <c:pt idx="80">
                  <c:v>2.7868359999999998E-2</c:v>
                </c:pt>
                <c:pt idx="81">
                  <c:v>2.1798261999999999E-2</c:v>
                </c:pt>
                <c:pt idx="82">
                  <c:v>1.0896698E-2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2.3810367999999998E-3</c:v>
                </c:pt>
                <c:pt idx="88">
                  <c:v>1.1620657E-2</c:v>
                </c:pt>
                <c:pt idx="89">
                  <c:v>1.9339971000000001E-2</c:v>
                </c:pt>
                <c:pt idx="90">
                  <c:v>2.5050231999999999E-2</c:v>
                </c:pt>
                <c:pt idx="91">
                  <c:v>2.9227993000000001E-2</c:v>
                </c:pt>
                <c:pt idx="92">
                  <c:v>3.1016426E-2</c:v>
                </c:pt>
                <c:pt idx="93">
                  <c:v>3.1290422999999998E-2</c:v>
                </c:pt>
                <c:pt idx="94">
                  <c:v>3.0703727E-2</c:v>
                </c:pt>
                <c:pt idx="95">
                  <c:v>2.9377151000000001E-2</c:v>
                </c:pt>
                <c:pt idx="96">
                  <c:v>3.0224754E-2</c:v>
                </c:pt>
                <c:pt idx="97">
                  <c:v>3.1992606999999999E-2</c:v>
                </c:pt>
                <c:pt idx="98">
                  <c:v>3.3944502000000001E-2</c:v>
                </c:pt>
                <c:pt idx="99">
                  <c:v>3.5418270000000002E-2</c:v>
                </c:pt>
                <c:pt idx="100">
                  <c:v>3.6239090000000002E-2</c:v>
                </c:pt>
                <c:pt idx="101">
                  <c:v>3.5631582000000002E-2</c:v>
                </c:pt>
                <c:pt idx="102">
                  <c:v>3.4641142999999999E-2</c:v>
                </c:pt>
                <c:pt idx="103">
                  <c:v>3.3403950000000002E-2</c:v>
                </c:pt>
                <c:pt idx="104">
                  <c:v>3.1069904999999998E-2</c:v>
                </c:pt>
                <c:pt idx="105">
                  <c:v>2.7841042999999999E-2</c:v>
                </c:pt>
                <c:pt idx="106">
                  <c:v>2.3729292999999999E-2</c:v>
                </c:pt>
                <c:pt idx="107">
                  <c:v>1.9513953000000001E-2</c:v>
                </c:pt>
                <c:pt idx="108">
                  <c:v>1.4066380999999999E-2</c:v>
                </c:pt>
                <c:pt idx="109">
                  <c:v>8.2257449999999996E-3</c:v>
                </c:pt>
                <c:pt idx="110">
                  <c:v>2.5560766999999998E-3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F6A8-4E7E-AA0A-0B437E9764D7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[2]Sheet1!$D$660:$DT$660</c:f>
              <c:numCache>
                <c:formatCode>General</c:formatCode>
                <c:ptCount val="121"/>
                <c:pt idx="0">
                  <c:v>6.585301E-3</c:v>
                </c:pt>
                <c:pt idx="1">
                  <c:v>4.7098089999999997E-3</c:v>
                </c:pt>
                <c:pt idx="2">
                  <c:v>5.1990984999999998E-3</c:v>
                </c:pt>
                <c:pt idx="3">
                  <c:v>3.8304604000000001E-3</c:v>
                </c:pt>
                <c:pt idx="4">
                  <c:v>2.8033111999999998E-3</c:v>
                </c:pt>
                <c:pt idx="5">
                  <c:v>3.2974853999999999E-3</c:v>
                </c:pt>
                <c:pt idx="6">
                  <c:v>5.5614523999999999E-3</c:v>
                </c:pt>
                <c:pt idx="7">
                  <c:v>8.2299130000000002E-3</c:v>
                </c:pt>
                <c:pt idx="8">
                  <c:v>8.3865169999999996E-3</c:v>
                </c:pt>
                <c:pt idx="9">
                  <c:v>4.8573334000000003E-3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1.6549579E-3</c:v>
                </c:pt>
                <c:pt idx="15">
                  <c:v>7.5414289999999997E-3</c:v>
                </c:pt>
                <c:pt idx="16">
                  <c:v>1.2243016000000001E-2</c:v>
                </c:pt>
                <c:pt idx="17">
                  <c:v>1.252019E-2</c:v>
                </c:pt>
                <c:pt idx="18">
                  <c:v>8.5846289999999999E-3</c:v>
                </c:pt>
                <c:pt idx="19">
                  <c:v>1.9374052E-3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4.1558593999999997E-3</c:v>
                </c:pt>
                <c:pt idx="27">
                  <c:v>1.0213773000000001E-2</c:v>
                </c:pt>
                <c:pt idx="28">
                  <c:v>1.555754E-2</c:v>
                </c:pt>
                <c:pt idx="29">
                  <c:v>1.9886819999999999E-2</c:v>
                </c:pt>
                <c:pt idx="30">
                  <c:v>2.4157088E-2</c:v>
                </c:pt>
                <c:pt idx="31">
                  <c:v>2.7961087999999999E-2</c:v>
                </c:pt>
                <c:pt idx="32">
                  <c:v>3.0435246999999999E-2</c:v>
                </c:pt>
                <c:pt idx="33">
                  <c:v>3.3475544000000003E-2</c:v>
                </c:pt>
                <c:pt idx="34">
                  <c:v>3.6809979999999999E-2</c:v>
                </c:pt>
                <c:pt idx="35">
                  <c:v>3.9865449999999997E-2</c:v>
                </c:pt>
                <c:pt idx="36">
                  <c:v>4.0464939999999998E-2</c:v>
                </c:pt>
                <c:pt idx="37">
                  <c:v>3.7445593999999999E-2</c:v>
                </c:pt>
                <c:pt idx="38">
                  <c:v>3.1835269999999999E-2</c:v>
                </c:pt>
                <c:pt idx="39">
                  <c:v>2.5618479999999999E-2</c:v>
                </c:pt>
                <c:pt idx="40">
                  <c:v>1.9307020000000001E-2</c:v>
                </c:pt>
                <c:pt idx="41">
                  <c:v>1.4900159E-2</c:v>
                </c:pt>
                <c:pt idx="42">
                  <c:v>1.2302748000000001E-2</c:v>
                </c:pt>
                <c:pt idx="43">
                  <c:v>1.3279812E-2</c:v>
                </c:pt>
                <c:pt idx="44">
                  <c:v>1.8487239999999999E-2</c:v>
                </c:pt>
                <c:pt idx="45">
                  <c:v>2.5485135999999999E-2</c:v>
                </c:pt>
                <c:pt idx="46">
                  <c:v>3.0777697999999999E-2</c:v>
                </c:pt>
                <c:pt idx="47">
                  <c:v>3.2531008E-2</c:v>
                </c:pt>
                <c:pt idx="48">
                  <c:v>3.2127283999999999E-2</c:v>
                </c:pt>
                <c:pt idx="49">
                  <c:v>3.1947713000000003E-2</c:v>
                </c:pt>
                <c:pt idx="50">
                  <c:v>3.2655824E-2</c:v>
                </c:pt>
                <c:pt idx="51">
                  <c:v>3.4542730000000001E-2</c:v>
                </c:pt>
                <c:pt idx="52">
                  <c:v>3.6516402000000003E-2</c:v>
                </c:pt>
                <c:pt idx="53">
                  <c:v>3.6483574999999997E-2</c:v>
                </c:pt>
                <c:pt idx="54">
                  <c:v>3.3187899999999999E-2</c:v>
                </c:pt>
                <c:pt idx="55">
                  <c:v>2.9104465999999999E-2</c:v>
                </c:pt>
                <c:pt idx="56">
                  <c:v>2.7286826E-2</c:v>
                </c:pt>
                <c:pt idx="57">
                  <c:v>3.101903E-2</c:v>
                </c:pt>
                <c:pt idx="58">
                  <c:v>3.8836959999999997E-2</c:v>
                </c:pt>
                <c:pt idx="59">
                  <c:v>4.6386602999999998E-2</c:v>
                </c:pt>
                <c:pt idx="60">
                  <c:v>4.972364E-2</c:v>
                </c:pt>
                <c:pt idx="61">
                  <c:v>5.0711155000000001E-2</c:v>
                </c:pt>
                <c:pt idx="62">
                  <c:v>5.1939815E-2</c:v>
                </c:pt>
                <c:pt idx="63">
                  <c:v>5.3757746000000002E-2</c:v>
                </c:pt>
                <c:pt idx="64">
                  <c:v>5.3011577999999997E-2</c:v>
                </c:pt>
                <c:pt idx="65">
                  <c:v>4.8931215E-2</c:v>
                </c:pt>
                <c:pt idx="66">
                  <c:v>4.6587005000000001E-2</c:v>
                </c:pt>
                <c:pt idx="67">
                  <c:v>5.1051363000000002E-2</c:v>
                </c:pt>
                <c:pt idx="68">
                  <c:v>5.9851855000000002E-2</c:v>
                </c:pt>
                <c:pt idx="69">
                  <c:v>6.3298530000000006E-2</c:v>
                </c:pt>
                <c:pt idx="70">
                  <c:v>5.5026535000000001E-2</c:v>
                </c:pt>
                <c:pt idx="71">
                  <c:v>3.7970450000000003E-2</c:v>
                </c:pt>
                <c:pt idx="72">
                  <c:v>2.1992616E-2</c:v>
                </c:pt>
                <c:pt idx="73">
                  <c:v>1.42238205E-2</c:v>
                </c:pt>
                <c:pt idx="74">
                  <c:v>1.5067383E-2</c:v>
                </c:pt>
                <c:pt idx="75">
                  <c:v>1.9552834000000002E-2</c:v>
                </c:pt>
                <c:pt idx="76">
                  <c:v>2.3576992000000001E-2</c:v>
                </c:pt>
                <c:pt idx="77">
                  <c:v>2.5561301000000002E-2</c:v>
                </c:pt>
                <c:pt idx="78">
                  <c:v>2.7116332E-2</c:v>
                </c:pt>
                <c:pt idx="79">
                  <c:v>2.8752651000000001E-2</c:v>
                </c:pt>
                <c:pt idx="80">
                  <c:v>2.7913956E-2</c:v>
                </c:pt>
                <c:pt idx="81">
                  <c:v>2.2067397999999998E-2</c:v>
                </c:pt>
                <c:pt idx="82">
                  <c:v>1.1294313E-2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2.421121E-3</c:v>
                </c:pt>
                <c:pt idx="88">
                  <c:v>1.1834450999999999E-2</c:v>
                </c:pt>
                <c:pt idx="89">
                  <c:v>1.9719724000000001E-2</c:v>
                </c:pt>
                <c:pt idx="90">
                  <c:v>2.5527398999999999E-2</c:v>
                </c:pt>
                <c:pt idx="91">
                  <c:v>2.9686283000000001E-2</c:v>
                </c:pt>
                <c:pt idx="92">
                  <c:v>3.1377923000000002E-2</c:v>
                </c:pt>
                <c:pt idx="93">
                  <c:v>3.154448E-2</c:v>
                </c:pt>
                <c:pt idx="94">
                  <c:v>3.086875E-2</c:v>
                </c:pt>
                <c:pt idx="95">
                  <c:v>2.9462483000000001E-2</c:v>
                </c:pt>
                <c:pt idx="96">
                  <c:v>3.0268554E-2</c:v>
                </c:pt>
                <c:pt idx="97">
                  <c:v>3.2001186000000001E-2</c:v>
                </c:pt>
                <c:pt idx="98">
                  <c:v>3.3914510000000002E-2</c:v>
                </c:pt>
                <c:pt idx="99">
                  <c:v>3.5360389999999998E-2</c:v>
                </c:pt>
                <c:pt idx="100">
                  <c:v>3.6189082999999997E-2</c:v>
                </c:pt>
                <c:pt idx="101">
                  <c:v>3.5610313999999997E-2</c:v>
                </c:pt>
                <c:pt idx="102">
                  <c:v>3.4611459999999997E-2</c:v>
                </c:pt>
                <c:pt idx="103">
                  <c:v>3.3376690000000001E-2</c:v>
                </c:pt>
                <c:pt idx="104">
                  <c:v>3.1043464E-2</c:v>
                </c:pt>
                <c:pt idx="105">
                  <c:v>2.7806141999999999E-2</c:v>
                </c:pt>
                <c:pt idx="106">
                  <c:v>2.3676974999999999E-2</c:v>
                </c:pt>
                <c:pt idx="107">
                  <c:v>1.9426832000000002E-2</c:v>
                </c:pt>
                <c:pt idx="108">
                  <c:v>1.3949548000000001E-2</c:v>
                </c:pt>
                <c:pt idx="109">
                  <c:v>8.0695209999999996E-3</c:v>
                </c:pt>
                <c:pt idx="110">
                  <c:v>2.357236E-3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F6A8-4E7E-AA0A-0B437E9764D7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[2]Sheet1!$D$661:$DT$661</c:f>
              <c:numCache>
                <c:formatCode>General</c:formatCode>
                <c:ptCount val="121"/>
                <c:pt idx="0">
                  <c:v>6.8951007000000002E-3</c:v>
                </c:pt>
                <c:pt idx="1">
                  <c:v>4.9454225000000003E-3</c:v>
                </c:pt>
                <c:pt idx="2">
                  <c:v>5.3446789999999997E-3</c:v>
                </c:pt>
                <c:pt idx="3">
                  <c:v>3.8406781000000002E-3</c:v>
                </c:pt>
                <c:pt idx="4">
                  <c:v>2.7170095E-3</c:v>
                </c:pt>
                <c:pt idx="5">
                  <c:v>3.1699547999999998E-3</c:v>
                </c:pt>
                <c:pt idx="6">
                  <c:v>5.4491260000000003E-3</c:v>
                </c:pt>
                <c:pt idx="7">
                  <c:v>8.1699679999999997E-3</c:v>
                </c:pt>
                <c:pt idx="8">
                  <c:v>8.3814200000000005E-3</c:v>
                </c:pt>
                <c:pt idx="9">
                  <c:v>4.9031073999999996E-3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1.7048212000000001E-3</c:v>
                </c:pt>
                <c:pt idx="15">
                  <c:v>7.5009945000000001E-3</c:v>
                </c:pt>
                <c:pt idx="16">
                  <c:v>1.2121755999999999E-2</c:v>
                </c:pt>
                <c:pt idx="17">
                  <c:v>1.2358459E-2</c:v>
                </c:pt>
                <c:pt idx="18">
                  <c:v>8.461105E-3</c:v>
                </c:pt>
                <c:pt idx="19">
                  <c:v>1.8835036999999999E-3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4.0254113000000001E-3</c:v>
                </c:pt>
                <c:pt idx="27">
                  <c:v>1.0075008999999999E-2</c:v>
                </c:pt>
                <c:pt idx="28">
                  <c:v>1.5448656E-2</c:v>
                </c:pt>
                <c:pt idx="29">
                  <c:v>1.9870639999999998E-2</c:v>
                </c:pt>
                <c:pt idx="30">
                  <c:v>2.4233384E-2</c:v>
                </c:pt>
                <c:pt idx="31">
                  <c:v>2.8104075999999999E-2</c:v>
                </c:pt>
                <c:pt idx="32">
                  <c:v>3.0610587000000002E-2</c:v>
                </c:pt>
                <c:pt idx="33">
                  <c:v>3.3661629999999998E-2</c:v>
                </c:pt>
                <c:pt idx="34">
                  <c:v>3.6995510000000002E-2</c:v>
                </c:pt>
                <c:pt idx="35">
                  <c:v>4.0048197000000001E-2</c:v>
                </c:pt>
                <c:pt idx="36">
                  <c:v>4.0644466999999997E-2</c:v>
                </c:pt>
                <c:pt idx="37">
                  <c:v>3.7601672000000003E-2</c:v>
                </c:pt>
                <c:pt idx="38">
                  <c:v>3.1942878000000001E-2</c:v>
                </c:pt>
                <c:pt idx="39">
                  <c:v>2.5650015000000002E-2</c:v>
                </c:pt>
                <c:pt idx="40">
                  <c:v>1.9270143999999999E-2</c:v>
                </c:pt>
                <c:pt idx="41">
                  <c:v>1.484773E-2</c:v>
                </c:pt>
                <c:pt idx="42">
                  <c:v>1.2307614E-2</c:v>
                </c:pt>
                <c:pt idx="43">
                  <c:v>1.3380899999999999E-2</c:v>
                </c:pt>
                <c:pt idx="44">
                  <c:v>1.8645806000000001E-2</c:v>
                </c:pt>
                <c:pt idx="45">
                  <c:v>2.5609364999999999E-2</c:v>
                </c:pt>
                <c:pt idx="46">
                  <c:v>3.0801202999999999E-2</c:v>
                </c:pt>
                <c:pt idx="47">
                  <c:v>3.2450564000000001E-2</c:v>
                </c:pt>
                <c:pt idx="48">
                  <c:v>3.2012776E-2</c:v>
                </c:pt>
                <c:pt idx="49">
                  <c:v>3.1875941999999997E-2</c:v>
                </c:pt>
                <c:pt idx="50">
                  <c:v>3.266968E-2</c:v>
                </c:pt>
                <c:pt idx="51">
                  <c:v>3.4645219999999997E-2</c:v>
                </c:pt>
                <c:pt idx="52">
                  <c:v>3.6674943000000002E-2</c:v>
                </c:pt>
                <c:pt idx="53">
                  <c:v>3.6657380000000003E-2</c:v>
                </c:pt>
                <c:pt idx="54">
                  <c:v>3.3339082999999999E-2</c:v>
                </c:pt>
                <c:pt idx="55">
                  <c:v>2.9220197E-2</c:v>
                </c:pt>
                <c:pt idx="56">
                  <c:v>2.7371624000000001E-2</c:v>
                </c:pt>
                <c:pt idx="57">
                  <c:v>3.1076481999999999E-2</c:v>
                </c:pt>
                <c:pt idx="58">
                  <c:v>3.8845672999999997E-2</c:v>
                </c:pt>
                <c:pt idx="59">
                  <c:v>4.6318239999999997E-2</c:v>
                </c:pt>
                <c:pt idx="60">
                  <c:v>4.9586817999999998E-2</c:v>
                </c:pt>
                <c:pt idx="61">
                  <c:v>5.0541922000000003E-2</c:v>
                </c:pt>
                <c:pt idx="62">
                  <c:v>5.1800366E-2</c:v>
                </c:pt>
                <c:pt idx="63">
                  <c:v>5.3716380000000001E-2</c:v>
                </c:pt>
                <c:pt idx="64">
                  <c:v>5.3109853999999998E-2</c:v>
                </c:pt>
                <c:pt idx="65">
                  <c:v>4.9166439999999999E-2</c:v>
                </c:pt>
                <c:pt idx="66">
                  <c:v>4.6901610000000003E-2</c:v>
                </c:pt>
                <c:pt idx="67">
                  <c:v>5.1356590000000001E-2</c:v>
                </c:pt>
                <c:pt idx="68">
                  <c:v>6.0044664999999997E-2</c:v>
                </c:pt>
                <c:pt idx="69">
                  <c:v>6.3315120000000003E-2</c:v>
                </c:pt>
                <c:pt idx="70">
                  <c:v>5.4856002000000001E-2</c:v>
                </c:pt>
                <c:pt idx="71">
                  <c:v>3.7656533999999998E-2</c:v>
                </c:pt>
                <c:pt idx="72">
                  <c:v>2.1619182000000001E-2</c:v>
                </c:pt>
                <c:pt idx="73">
                  <c:v>1.3890980000000001E-2</c:v>
                </c:pt>
                <c:pt idx="74">
                  <c:v>1.4860632E-2</c:v>
                </c:pt>
                <c:pt idx="75">
                  <c:v>1.9530994999999999E-2</c:v>
                </c:pt>
                <c:pt idx="76">
                  <c:v>2.3739869E-2</c:v>
                </c:pt>
                <c:pt idx="77">
                  <c:v>2.5837348999999999E-2</c:v>
                </c:pt>
                <c:pt idx="78">
                  <c:v>2.7378731999999999E-2</c:v>
                </c:pt>
                <c:pt idx="79">
                  <c:v>2.8893189999999999E-2</c:v>
                </c:pt>
                <c:pt idx="80">
                  <c:v>2.7903067E-2</c:v>
                </c:pt>
                <c:pt idx="81">
                  <c:v>2.196244E-2</c:v>
                </c:pt>
                <c:pt idx="82">
                  <c:v>1.11898985E-2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2.4979217E-3</c:v>
                </c:pt>
                <c:pt idx="88">
                  <c:v>1.1886404E-2</c:v>
                </c:pt>
                <c:pt idx="89">
                  <c:v>1.9739605E-2</c:v>
                </c:pt>
                <c:pt idx="90">
                  <c:v>2.5510048E-2</c:v>
                </c:pt>
                <c:pt idx="91">
                  <c:v>2.9622234000000001E-2</c:v>
                </c:pt>
                <c:pt idx="92">
                  <c:v>3.1239672999999999E-2</c:v>
                </c:pt>
                <c:pt idx="93">
                  <c:v>3.1328044999999999E-2</c:v>
                </c:pt>
                <c:pt idx="94">
                  <c:v>3.0588965999999999E-2</c:v>
                </c:pt>
                <c:pt idx="95">
                  <c:v>2.9164998000000001E-2</c:v>
                </c:pt>
                <c:pt idx="96">
                  <c:v>3.0010697999999999E-2</c:v>
                </c:pt>
                <c:pt idx="97">
                  <c:v>3.1841855000000002E-2</c:v>
                </c:pt>
                <c:pt idx="98">
                  <c:v>3.3888969999999997E-2</c:v>
                </c:pt>
                <c:pt idx="99">
                  <c:v>3.5474659999999998E-2</c:v>
                </c:pt>
                <c:pt idx="100">
                  <c:v>3.6425470000000001E-2</c:v>
                </c:pt>
                <c:pt idx="101">
                  <c:v>3.5921245999999997E-2</c:v>
                </c:pt>
                <c:pt idx="102">
                  <c:v>3.4966736999999998E-2</c:v>
                </c:pt>
                <c:pt idx="103">
                  <c:v>3.3731278000000003E-2</c:v>
                </c:pt>
                <c:pt idx="104">
                  <c:v>3.1367834999999997E-2</c:v>
                </c:pt>
                <c:pt idx="105">
                  <c:v>2.8078546999999999E-2</c:v>
                </c:pt>
                <c:pt idx="106">
                  <c:v>2.3881968E-2</c:v>
                </c:pt>
                <c:pt idx="107">
                  <c:v>1.9556044000000002E-2</c:v>
                </c:pt>
                <c:pt idx="108">
                  <c:v>1.4002542E-2</c:v>
                </c:pt>
                <c:pt idx="109">
                  <c:v>8.0550859999999995E-3</c:v>
                </c:pt>
                <c:pt idx="110">
                  <c:v>2.2874446999999998E-3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F6A8-4E7E-AA0A-0B437E9764D7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[2]Sheet1!$D$662:$DT$662</c:f>
              <c:numCache>
                <c:formatCode>General</c:formatCode>
                <c:ptCount val="121"/>
                <c:pt idx="0">
                  <c:v>6.7405449999999997E-3</c:v>
                </c:pt>
                <c:pt idx="1">
                  <c:v>4.8599984000000001E-3</c:v>
                </c:pt>
                <c:pt idx="2">
                  <c:v>5.3107179999999999E-3</c:v>
                </c:pt>
                <c:pt idx="3">
                  <c:v>3.8766991E-3</c:v>
                </c:pt>
                <c:pt idx="4">
                  <c:v>2.7810882000000002E-3</c:v>
                </c:pt>
                <c:pt idx="5">
                  <c:v>3.2301679999999998E-3</c:v>
                </c:pt>
                <c:pt idx="6">
                  <c:v>5.4625445000000003E-3</c:v>
                </c:pt>
                <c:pt idx="7">
                  <c:v>8.1224560000000001E-3</c:v>
                </c:pt>
                <c:pt idx="8">
                  <c:v>8.3101900000000003E-3</c:v>
                </c:pt>
                <c:pt idx="9">
                  <c:v>4.873067E-3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1.7138995E-3</c:v>
                </c:pt>
                <c:pt idx="15">
                  <c:v>7.4622849999999999E-3</c:v>
                </c:pt>
                <c:pt idx="16">
                  <c:v>1.2027889999999999E-2</c:v>
                </c:pt>
                <c:pt idx="17">
                  <c:v>1.2191349000000001E-2</c:v>
                </c:pt>
                <c:pt idx="18">
                  <c:v>8.2549359999999992E-3</c:v>
                </c:pt>
                <c:pt idx="19">
                  <c:v>1.6779396E-3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4.1884714999999998E-3</c:v>
                </c:pt>
                <c:pt idx="27">
                  <c:v>1.0166454E-2</c:v>
                </c:pt>
                <c:pt idx="28">
                  <c:v>1.544689E-2</c:v>
                </c:pt>
                <c:pt idx="29">
                  <c:v>1.9799641999999999E-2</c:v>
                </c:pt>
                <c:pt idx="30">
                  <c:v>2.4120289999999999E-2</c:v>
                </c:pt>
                <c:pt idx="31">
                  <c:v>2.7984691999999999E-2</c:v>
                </c:pt>
                <c:pt idx="32">
                  <c:v>3.0522280999999998E-2</c:v>
                </c:pt>
                <c:pt idx="33">
                  <c:v>3.3627120000000003E-2</c:v>
                </c:pt>
                <c:pt idx="34">
                  <c:v>3.7029758000000003E-2</c:v>
                </c:pt>
                <c:pt idx="35">
                  <c:v>4.0149424000000003E-2</c:v>
                </c:pt>
                <c:pt idx="36">
                  <c:v>4.0813554000000002E-2</c:v>
                </c:pt>
                <c:pt idx="37">
                  <c:v>3.7847451999999997E-2</c:v>
                </c:pt>
                <c:pt idx="38">
                  <c:v>3.2242840000000002E-2</c:v>
                </c:pt>
                <c:pt idx="39">
                  <c:v>2.5977775000000002E-2</c:v>
                </c:pt>
                <c:pt idx="40">
                  <c:v>1.9608707999999999E-2</c:v>
                </c:pt>
                <c:pt idx="41">
                  <c:v>1.5153679999999999E-2</c:v>
                </c:pt>
                <c:pt idx="42">
                  <c:v>1.2546968E-2</c:v>
                </c:pt>
                <c:pt idx="43">
                  <c:v>1.3524098999999999E-2</c:v>
                </c:pt>
                <c:pt idx="44">
                  <c:v>1.8717180999999999E-2</c:v>
                </c:pt>
                <c:pt idx="45">
                  <c:v>2.5664683000000001E-2</c:v>
                </c:pt>
                <c:pt idx="46">
                  <c:v>3.0871059999999999E-2</c:v>
                </c:pt>
                <c:pt idx="47">
                  <c:v>3.2524194999999999E-2</c:v>
                </c:pt>
                <c:pt idx="48">
                  <c:v>3.2055479999999997E-2</c:v>
                </c:pt>
                <c:pt idx="49">
                  <c:v>3.1890420000000003E-2</c:v>
                </c:pt>
                <c:pt idx="50">
                  <c:v>3.2687585999999998E-2</c:v>
                </c:pt>
                <c:pt idx="51">
                  <c:v>3.4694704999999999E-2</c:v>
                </c:pt>
                <c:pt idx="52">
                  <c:v>3.6746836999999997E-2</c:v>
                </c:pt>
                <c:pt idx="53">
                  <c:v>3.6720454999999999E-2</c:v>
                </c:pt>
                <c:pt idx="54">
                  <c:v>3.3377133000000003E-2</c:v>
                </c:pt>
                <c:pt idx="55">
                  <c:v>2.9257365E-2</c:v>
                </c:pt>
                <c:pt idx="56">
                  <c:v>2.7443973E-2</c:v>
                </c:pt>
                <c:pt idx="57">
                  <c:v>3.1203402000000002E-2</c:v>
                </c:pt>
                <c:pt idx="58">
                  <c:v>3.9022435000000001E-2</c:v>
                </c:pt>
                <c:pt idx="59">
                  <c:v>4.6515862999999998E-2</c:v>
                </c:pt>
                <c:pt idx="60">
                  <c:v>4.9782548000000003E-2</c:v>
                </c:pt>
                <c:pt idx="61">
                  <c:v>5.0727232999999997E-2</c:v>
                </c:pt>
                <c:pt idx="62">
                  <c:v>5.1986147000000003E-2</c:v>
                </c:pt>
                <c:pt idx="63">
                  <c:v>5.3906452000000001E-2</c:v>
                </c:pt>
                <c:pt idx="64">
                  <c:v>5.3281464000000001E-2</c:v>
                </c:pt>
                <c:pt idx="65">
                  <c:v>4.9274273E-2</c:v>
                </c:pt>
                <c:pt idx="66">
                  <c:v>4.6911596999999999E-2</c:v>
                </c:pt>
                <c:pt idx="67">
                  <c:v>5.1266069999999997E-2</c:v>
                </c:pt>
                <c:pt idx="68">
                  <c:v>5.9885955999999997E-2</c:v>
                </c:pt>
                <c:pt idx="69">
                  <c:v>6.3137605999999999E-2</c:v>
                </c:pt>
                <c:pt idx="70">
                  <c:v>5.4712205999999999E-2</c:v>
                </c:pt>
                <c:pt idx="71">
                  <c:v>3.7578158E-2</c:v>
                </c:pt>
                <c:pt idx="72">
                  <c:v>2.1595296E-2</c:v>
                </c:pt>
                <c:pt idx="73">
                  <c:v>1.3876668999999999E-2</c:v>
                </c:pt>
                <c:pt idx="74">
                  <c:v>1.4811888E-2</c:v>
                </c:pt>
                <c:pt idx="75">
                  <c:v>1.9450584E-2</c:v>
                </c:pt>
                <c:pt idx="76">
                  <c:v>2.3671290000000001E-2</c:v>
                </c:pt>
                <c:pt idx="77">
                  <c:v>2.5813027999999998E-2</c:v>
                </c:pt>
                <c:pt idx="78">
                  <c:v>2.7398156E-2</c:v>
                </c:pt>
                <c:pt idx="79">
                  <c:v>2.8933415000000001E-2</c:v>
                </c:pt>
                <c:pt idx="80">
                  <c:v>2.7950319000000001E-2</c:v>
                </c:pt>
                <c:pt idx="81">
                  <c:v>2.2017917000000001E-2</c:v>
                </c:pt>
                <c:pt idx="82">
                  <c:v>1.1241036500000001E-2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2.38959E-3</c:v>
                </c:pt>
                <c:pt idx="88">
                  <c:v>1.1868063999999999E-2</c:v>
                </c:pt>
                <c:pt idx="89">
                  <c:v>1.9832522000000002E-2</c:v>
                </c:pt>
                <c:pt idx="90">
                  <c:v>2.5685224999999999E-2</c:v>
                </c:pt>
                <c:pt idx="91">
                  <c:v>2.9857174E-2</c:v>
                </c:pt>
                <c:pt idx="92">
                  <c:v>3.1486508000000003E-2</c:v>
                </c:pt>
                <c:pt idx="93">
                  <c:v>3.1560629999999999E-2</c:v>
                </c:pt>
                <c:pt idx="94">
                  <c:v>3.0791836E-2</c:v>
                </c:pt>
                <c:pt idx="95">
                  <c:v>2.9312441000000002E-2</c:v>
                </c:pt>
                <c:pt idx="96">
                  <c:v>3.0101256E-2</c:v>
                </c:pt>
                <c:pt idx="97">
                  <c:v>3.1884044E-2</c:v>
                </c:pt>
                <c:pt idx="98">
                  <c:v>3.3893461999999999E-2</c:v>
                </c:pt>
                <c:pt idx="99">
                  <c:v>3.5459995000000001E-2</c:v>
                </c:pt>
                <c:pt idx="100">
                  <c:v>3.6409973999999998E-2</c:v>
                </c:pt>
                <c:pt idx="101">
                  <c:v>3.5911555999999997E-2</c:v>
                </c:pt>
                <c:pt idx="102">
                  <c:v>3.4949521999999997E-2</c:v>
                </c:pt>
                <c:pt idx="103">
                  <c:v>3.3697906999999999E-2</c:v>
                </c:pt>
                <c:pt idx="104">
                  <c:v>3.1317155999999999E-2</c:v>
                </c:pt>
                <c:pt idx="105">
                  <c:v>2.8009366000000001E-2</c:v>
                </c:pt>
                <c:pt idx="106">
                  <c:v>2.3793641000000001E-2</c:v>
                </c:pt>
                <c:pt idx="107">
                  <c:v>1.9449258000000001E-2</c:v>
                </c:pt>
                <c:pt idx="108">
                  <c:v>1.3879170999999999E-2</c:v>
                </c:pt>
                <c:pt idx="109">
                  <c:v>7.9179620000000006E-3</c:v>
                </c:pt>
                <c:pt idx="110">
                  <c:v>2.1407674000000002E-3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F6A8-4E7E-AA0A-0B437E9764D7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[2]Sheet1!$D$663:$DT$663</c:f>
              <c:numCache>
                <c:formatCode>General</c:formatCode>
                <c:ptCount val="121"/>
                <c:pt idx="0">
                  <c:v>6.7405449999999997E-3</c:v>
                </c:pt>
                <c:pt idx="1">
                  <c:v>4.8599984000000001E-3</c:v>
                </c:pt>
                <c:pt idx="2">
                  <c:v>5.3107179999999999E-3</c:v>
                </c:pt>
                <c:pt idx="3">
                  <c:v>3.8766991E-3</c:v>
                </c:pt>
                <c:pt idx="4">
                  <c:v>2.7810882000000002E-3</c:v>
                </c:pt>
                <c:pt idx="5">
                  <c:v>3.2301679999999998E-3</c:v>
                </c:pt>
                <c:pt idx="6">
                  <c:v>5.4625445000000003E-3</c:v>
                </c:pt>
                <c:pt idx="7">
                  <c:v>8.1224560000000001E-3</c:v>
                </c:pt>
                <c:pt idx="8">
                  <c:v>8.3101900000000003E-3</c:v>
                </c:pt>
                <c:pt idx="9">
                  <c:v>4.873067E-3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1.7138995E-3</c:v>
                </c:pt>
                <c:pt idx="15">
                  <c:v>7.4622849999999999E-3</c:v>
                </c:pt>
                <c:pt idx="16">
                  <c:v>1.2027889999999999E-2</c:v>
                </c:pt>
                <c:pt idx="17">
                  <c:v>1.2191349000000001E-2</c:v>
                </c:pt>
                <c:pt idx="18">
                  <c:v>8.2549359999999992E-3</c:v>
                </c:pt>
                <c:pt idx="19">
                  <c:v>1.6779396E-3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4.1884714999999998E-3</c:v>
                </c:pt>
                <c:pt idx="27">
                  <c:v>1.0166454E-2</c:v>
                </c:pt>
                <c:pt idx="28">
                  <c:v>1.544689E-2</c:v>
                </c:pt>
                <c:pt idx="29">
                  <c:v>1.9799641999999999E-2</c:v>
                </c:pt>
                <c:pt idx="30">
                  <c:v>2.4120289999999999E-2</c:v>
                </c:pt>
                <c:pt idx="31">
                  <c:v>2.7984691999999999E-2</c:v>
                </c:pt>
                <c:pt idx="32">
                  <c:v>3.0522280999999998E-2</c:v>
                </c:pt>
                <c:pt idx="33">
                  <c:v>3.3627120000000003E-2</c:v>
                </c:pt>
                <c:pt idx="34">
                  <c:v>3.7029758000000003E-2</c:v>
                </c:pt>
                <c:pt idx="35">
                  <c:v>4.0149424000000003E-2</c:v>
                </c:pt>
                <c:pt idx="36">
                  <c:v>4.0813554000000002E-2</c:v>
                </c:pt>
                <c:pt idx="37">
                  <c:v>3.7847451999999997E-2</c:v>
                </c:pt>
                <c:pt idx="38">
                  <c:v>3.2242840000000002E-2</c:v>
                </c:pt>
                <c:pt idx="39">
                  <c:v>2.5977775000000002E-2</c:v>
                </c:pt>
                <c:pt idx="40">
                  <c:v>1.9608707999999999E-2</c:v>
                </c:pt>
                <c:pt idx="41">
                  <c:v>1.5153679999999999E-2</c:v>
                </c:pt>
                <c:pt idx="42">
                  <c:v>1.2546968E-2</c:v>
                </c:pt>
                <c:pt idx="43">
                  <c:v>1.3524098999999999E-2</c:v>
                </c:pt>
                <c:pt idx="44">
                  <c:v>1.8717180999999999E-2</c:v>
                </c:pt>
                <c:pt idx="45">
                  <c:v>2.5664683000000001E-2</c:v>
                </c:pt>
                <c:pt idx="46">
                  <c:v>3.0871059999999999E-2</c:v>
                </c:pt>
                <c:pt idx="47">
                  <c:v>3.2524194999999999E-2</c:v>
                </c:pt>
                <c:pt idx="48">
                  <c:v>3.2055479999999997E-2</c:v>
                </c:pt>
                <c:pt idx="49">
                  <c:v>3.1890420000000003E-2</c:v>
                </c:pt>
                <c:pt idx="50">
                  <c:v>3.2687585999999998E-2</c:v>
                </c:pt>
                <c:pt idx="51">
                  <c:v>3.4694704999999999E-2</c:v>
                </c:pt>
                <c:pt idx="52">
                  <c:v>3.6746836999999997E-2</c:v>
                </c:pt>
                <c:pt idx="53">
                  <c:v>3.6720454999999999E-2</c:v>
                </c:pt>
                <c:pt idx="54">
                  <c:v>3.3377133000000003E-2</c:v>
                </c:pt>
                <c:pt idx="55">
                  <c:v>2.9257365E-2</c:v>
                </c:pt>
                <c:pt idx="56">
                  <c:v>2.7443973E-2</c:v>
                </c:pt>
                <c:pt idx="57">
                  <c:v>3.1203402000000002E-2</c:v>
                </c:pt>
                <c:pt idx="58">
                  <c:v>3.9022435000000001E-2</c:v>
                </c:pt>
                <c:pt idx="59">
                  <c:v>4.6515862999999998E-2</c:v>
                </c:pt>
                <c:pt idx="60">
                  <c:v>4.9782548000000003E-2</c:v>
                </c:pt>
                <c:pt idx="61">
                  <c:v>5.0727232999999997E-2</c:v>
                </c:pt>
                <c:pt idx="62">
                  <c:v>5.1986147000000003E-2</c:v>
                </c:pt>
                <c:pt idx="63">
                  <c:v>5.3906452000000001E-2</c:v>
                </c:pt>
                <c:pt idx="64">
                  <c:v>5.3281464000000001E-2</c:v>
                </c:pt>
                <c:pt idx="65">
                  <c:v>4.9274273E-2</c:v>
                </c:pt>
                <c:pt idx="66">
                  <c:v>4.6911596999999999E-2</c:v>
                </c:pt>
                <c:pt idx="67">
                  <c:v>5.1266069999999997E-2</c:v>
                </c:pt>
                <c:pt idx="68">
                  <c:v>5.9885955999999997E-2</c:v>
                </c:pt>
                <c:pt idx="69">
                  <c:v>6.3137605999999999E-2</c:v>
                </c:pt>
                <c:pt idx="70">
                  <c:v>5.4712205999999999E-2</c:v>
                </c:pt>
                <c:pt idx="71">
                  <c:v>3.7578158E-2</c:v>
                </c:pt>
                <c:pt idx="72">
                  <c:v>2.1595296E-2</c:v>
                </c:pt>
                <c:pt idx="73">
                  <c:v>1.3876668999999999E-2</c:v>
                </c:pt>
                <c:pt idx="74">
                  <c:v>1.4811888E-2</c:v>
                </c:pt>
                <c:pt idx="75">
                  <c:v>1.9450584E-2</c:v>
                </c:pt>
                <c:pt idx="76">
                  <c:v>2.3671290000000001E-2</c:v>
                </c:pt>
                <c:pt idx="77">
                  <c:v>2.5813027999999998E-2</c:v>
                </c:pt>
                <c:pt idx="78">
                  <c:v>2.7398156E-2</c:v>
                </c:pt>
                <c:pt idx="79">
                  <c:v>2.8933415000000001E-2</c:v>
                </c:pt>
                <c:pt idx="80">
                  <c:v>2.7950319000000001E-2</c:v>
                </c:pt>
                <c:pt idx="81">
                  <c:v>2.2017917000000001E-2</c:v>
                </c:pt>
                <c:pt idx="82">
                  <c:v>1.1241036500000001E-2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2.38959E-3</c:v>
                </c:pt>
                <c:pt idx="88">
                  <c:v>1.1868063999999999E-2</c:v>
                </c:pt>
                <c:pt idx="89">
                  <c:v>1.9832522000000002E-2</c:v>
                </c:pt>
                <c:pt idx="90">
                  <c:v>2.5685224999999999E-2</c:v>
                </c:pt>
                <c:pt idx="91">
                  <c:v>2.9857174E-2</c:v>
                </c:pt>
                <c:pt idx="92">
                  <c:v>3.1486508000000003E-2</c:v>
                </c:pt>
                <c:pt idx="93">
                  <c:v>3.1560629999999999E-2</c:v>
                </c:pt>
                <c:pt idx="94">
                  <c:v>3.0791836E-2</c:v>
                </c:pt>
                <c:pt idx="95">
                  <c:v>2.9312441000000002E-2</c:v>
                </c:pt>
                <c:pt idx="96">
                  <c:v>3.0101256E-2</c:v>
                </c:pt>
                <c:pt idx="97">
                  <c:v>3.1884044E-2</c:v>
                </c:pt>
                <c:pt idx="98">
                  <c:v>3.3893461999999999E-2</c:v>
                </c:pt>
                <c:pt idx="99">
                  <c:v>3.5459995000000001E-2</c:v>
                </c:pt>
                <c:pt idx="100">
                  <c:v>3.6409973999999998E-2</c:v>
                </c:pt>
                <c:pt idx="101">
                  <c:v>3.5911555999999997E-2</c:v>
                </c:pt>
                <c:pt idx="102">
                  <c:v>3.4949521999999997E-2</c:v>
                </c:pt>
                <c:pt idx="103">
                  <c:v>3.3697906999999999E-2</c:v>
                </c:pt>
                <c:pt idx="104">
                  <c:v>3.1317155999999999E-2</c:v>
                </c:pt>
                <c:pt idx="105">
                  <c:v>2.8009366000000001E-2</c:v>
                </c:pt>
                <c:pt idx="106">
                  <c:v>2.3793641000000001E-2</c:v>
                </c:pt>
                <c:pt idx="107">
                  <c:v>1.9449258000000001E-2</c:v>
                </c:pt>
                <c:pt idx="108">
                  <c:v>1.3879170999999999E-2</c:v>
                </c:pt>
                <c:pt idx="109">
                  <c:v>7.9179620000000006E-3</c:v>
                </c:pt>
                <c:pt idx="110">
                  <c:v>2.1407674000000002E-3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F6A8-4E7E-AA0A-0B437E9764D7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[2]Sheet1!$D$664:$DT$664</c:f>
              <c:numCache>
                <c:formatCode>General</c:formatCode>
                <c:ptCount val="121"/>
                <c:pt idx="0">
                  <c:v>6.7405449999999997E-3</c:v>
                </c:pt>
                <c:pt idx="1">
                  <c:v>4.8599984000000001E-3</c:v>
                </c:pt>
                <c:pt idx="2">
                  <c:v>5.3107179999999999E-3</c:v>
                </c:pt>
                <c:pt idx="3">
                  <c:v>3.8766991E-3</c:v>
                </c:pt>
                <c:pt idx="4">
                  <c:v>2.7810882000000002E-3</c:v>
                </c:pt>
                <c:pt idx="5">
                  <c:v>3.2301679999999998E-3</c:v>
                </c:pt>
                <c:pt idx="6">
                  <c:v>5.4625445000000003E-3</c:v>
                </c:pt>
                <c:pt idx="7">
                  <c:v>8.1224560000000001E-3</c:v>
                </c:pt>
                <c:pt idx="8">
                  <c:v>8.3101900000000003E-3</c:v>
                </c:pt>
                <c:pt idx="9">
                  <c:v>4.873067E-3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1.7138995E-3</c:v>
                </c:pt>
                <c:pt idx="15">
                  <c:v>7.4622849999999999E-3</c:v>
                </c:pt>
                <c:pt idx="16">
                  <c:v>1.2027889999999999E-2</c:v>
                </c:pt>
                <c:pt idx="17">
                  <c:v>1.2191349000000001E-2</c:v>
                </c:pt>
                <c:pt idx="18">
                  <c:v>8.2549359999999992E-3</c:v>
                </c:pt>
                <c:pt idx="19">
                  <c:v>1.6779396E-3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4.1884714999999998E-3</c:v>
                </c:pt>
                <c:pt idx="27">
                  <c:v>1.0166454E-2</c:v>
                </c:pt>
                <c:pt idx="28">
                  <c:v>1.544689E-2</c:v>
                </c:pt>
                <c:pt idx="29">
                  <c:v>1.9799641999999999E-2</c:v>
                </c:pt>
                <c:pt idx="30">
                  <c:v>2.4120289999999999E-2</c:v>
                </c:pt>
                <c:pt idx="31">
                  <c:v>2.7984691999999999E-2</c:v>
                </c:pt>
                <c:pt idx="32">
                  <c:v>3.0522280999999998E-2</c:v>
                </c:pt>
                <c:pt idx="33">
                  <c:v>3.3627120000000003E-2</c:v>
                </c:pt>
                <c:pt idx="34">
                  <c:v>3.7029758000000003E-2</c:v>
                </c:pt>
                <c:pt idx="35">
                  <c:v>4.0149424000000003E-2</c:v>
                </c:pt>
                <c:pt idx="36">
                  <c:v>4.0813554000000002E-2</c:v>
                </c:pt>
                <c:pt idx="37">
                  <c:v>3.7847451999999997E-2</c:v>
                </c:pt>
                <c:pt idx="38">
                  <c:v>3.2242840000000002E-2</c:v>
                </c:pt>
                <c:pt idx="39">
                  <c:v>2.5977775000000002E-2</c:v>
                </c:pt>
                <c:pt idx="40">
                  <c:v>1.9608707999999999E-2</c:v>
                </c:pt>
                <c:pt idx="41">
                  <c:v>1.5153679999999999E-2</c:v>
                </c:pt>
                <c:pt idx="42">
                  <c:v>1.2546968E-2</c:v>
                </c:pt>
                <c:pt idx="43">
                  <c:v>1.3524098999999999E-2</c:v>
                </c:pt>
                <c:pt idx="44">
                  <c:v>1.8717180999999999E-2</c:v>
                </c:pt>
                <c:pt idx="45">
                  <c:v>2.5664683000000001E-2</c:v>
                </c:pt>
                <c:pt idx="46">
                  <c:v>3.0871059999999999E-2</c:v>
                </c:pt>
                <c:pt idx="47">
                  <c:v>3.2524194999999999E-2</c:v>
                </c:pt>
                <c:pt idx="48">
                  <c:v>3.2055479999999997E-2</c:v>
                </c:pt>
                <c:pt idx="49">
                  <c:v>3.1890420000000003E-2</c:v>
                </c:pt>
                <c:pt idx="50">
                  <c:v>3.2687585999999998E-2</c:v>
                </c:pt>
                <c:pt idx="51">
                  <c:v>3.4694704999999999E-2</c:v>
                </c:pt>
                <c:pt idx="52">
                  <c:v>3.6746836999999997E-2</c:v>
                </c:pt>
                <c:pt idx="53">
                  <c:v>3.6720454999999999E-2</c:v>
                </c:pt>
                <c:pt idx="54">
                  <c:v>3.3377133000000003E-2</c:v>
                </c:pt>
                <c:pt idx="55">
                  <c:v>2.9257365E-2</c:v>
                </c:pt>
                <c:pt idx="56">
                  <c:v>2.7443973E-2</c:v>
                </c:pt>
                <c:pt idx="57">
                  <c:v>3.1203402000000002E-2</c:v>
                </c:pt>
                <c:pt idx="58">
                  <c:v>3.9022435000000001E-2</c:v>
                </c:pt>
                <c:pt idx="59">
                  <c:v>4.6515862999999998E-2</c:v>
                </c:pt>
                <c:pt idx="60">
                  <c:v>4.9782548000000003E-2</c:v>
                </c:pt>
                <c:pt idx="61">
                  <c:v>5.0727232999999997E-2</c:v>
                </c:pt>
                <c:pt idx="62">
                  <c:v>5.1986147000000003E-2</c:v>
                </c:pt>
                <c:pt idx="63">
                  <c:v>5.3906452000000001E-2</c:v>
                </c:pt>
                <c:pt idx="64">
                  <c:v>5.3281464000000001E-2</c:v>
                </c:pt>
                <c:pt idx="65">
                  <c:v>4.9274273E-2</c:v>
                </c:pt>
                <c:pt idx="66">
                  <c:v>4.6911596999999999E-2</c:v>
                </c:pt>
                <c:pt idx="67">
                  <c:v>5.1266069999999997E-2</c:v>
                </c:pt>
                <c:pt idx="68">
                  <c:v>5.9885955999999997E-2</c:v>
                </c:pt>
                <c:pt idx="69">
                  <c:v>6.3137605999999999E-2</c:v>
                </c:pt>
                <c:pt idx="70">
                  <c:v>5.4712205999999999E-2</c:v>
                </c:pt>
                <c:pt idx="71">
                  <c:v>3.7578158E-2</c:v>
                </c:pt>
                <c:pt idx="72">
                  <c:v>2.1595296E-2</c:v>
                </c:pt>
                <c:pt idx="73">
                  <c:v>1.3876668999999999E-2</c:v>
                </c:pt>
                <c:pt idx="74">
                  <c:v>1.4811888E-2</c:v>
                </c:pt>
                <c:pt idx="75">
                  <c:v>1.9450584E-2</c:v>
                </c:pt>
                <c:pt idx="76">
                  <c:v>2.3671290000000001E-2</c:v>
                </c:pt>
                <c:pt idx="77">
                  <c:v>2.5813027999999998E-2</c:v>
                </c:pt>
                <c:pt idx="78">
                  <c:v>2.7398156E-2</c:v>
                </c:pt>
                <c:pt idx="79">
                  <c:v>2.8933415000000001E-2</c:v>
                </c:pt>
                <c:pt idx="80">
                  <c:v>2.7950319000000001E-2</c:v>
                </c:pt>
                <c:pt idx="81">
                  <c:v>2.2017917000000001E-2</c:v>
                </c:pt>
                <c:pt idx="82">
                  <c:v>1.1241036500000001E-2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2.38959E-3</c:v>
                </c:pt>
                <c:pt idx="88">
                  <c:v>1.1868063999999999E-2</c:v>
                </c:pt>
                <c:pt idx="89">
                  <c:v>1.9832522000000002E-2</c:v>
                </c:pt>
                <c:pt idx="90">
                  <c:v>2.5685224999999999E-2</c:v>
                </c:pt>
                <c:pt idx="91">
                  <c:v>2.9857174E-2</c:v>
                </c:pt>
                <c:pt idx="92">
                  <c:v>3.1486508000000003E-2</c:v>
                </c:pt>
                <c:pt idx="93">
                  <c:v>3.1560629999999999E-2</c:v>
                </c:pt>
                <c:pt idx="94">
                  <c:v>3.0791836E-2</c:v>
                </c:pt>
                <c:pt idx="95">
                  <c:v>2.9312441000000002E-2</c:v>
                </c:pt>
                <c:pt idx="96">
                  <c:v>3.0101256E-2</c:v>
                </c:pt>
                <c:pt idx="97">
                  <c:v>3.1884044E-2</c:v>
                </c:pt>
                <c:pt idx="98">
                  <c:v>3.3893461999999999E-2</c:v>
                </c:pt>
                <c:pt idx="99">
                  <c:v>3.5459995000000001E-2</c:v>
                </c:pt>
                <c:pt idx="100">
                  <c:v>3.6409973999999998E-2</c:v>
                </c:pt>
                <c:pt idx="101">
                  <c:v>3.5911555999999997E-2</c:v>
                </c:pt>
                <c:pt idx="102">
                  <c:v>3.4949521999999997E-2</c:v>
                </c:pt>
                <c:pt idx="103">
                  <c:v>3.3697906999999999E-2</c:v>
                </c:pt>
                <c:pt idx="104">
                  <c:v>3.1317155999999999E-2</c:v>
                </c:pt>
                <c:pt idx="105">
                  <c:v>2.8009366000000001E-2</c:v>
                </c:pt>
                <c:pt idx="106">
                  <c:v>2.3793641000000001E-2</c:v>
                </c:pt>
                <c:pt idx="107">
                  <c:v>1.9449258000000001E-2</c:v>
                </c:pt>
                <c:pt idx="108">
                  <c:v>1.3879170999999999E-2</c:v>
                </c:pt>
                <c:pt idx="109">
                  <c:v>7.9179620000000006E-3</c:v>
                </c:pt>
                <c:pt idx="110">
                  <c:v>2.1407674000000002E-3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F6A8-4E7E-AA0A-0B437E9764D7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[2]Sheet1!$D$665:$DT$665</c:f>
              <c:numCache>
                <c:formatCode>General</c:formatCode>
                <c:ptCount val="121"/>
                <c:pt idx="0">
                  <c:v>6.7405449999999997E-3</c:v>
                </c:pt>
                <c:pt idx="1">
                  <c:v>4.8599984000000001E-3</c:v>
                </c:pt>
                <c:pt idx="2">
                  <c:v>5.3107179999999999E-3</c:v>
                </c:pt>
                <c:pt idx="3">
                  <c:v>3.8766991E-3</c:v>
                </c:pt>
                <c:pt idx="4">
                  <c:v>2.7810882000000002E-3</c:v>
                </c:pt>
                <c:pt idx="5">
                  <c:v>3.2301679999999998E-3</c:v>
                </c:pt>
                <c:pt idx="6">
                  <c:v>5.4625445000000003E-3</c:v>
                </c:pt>
                <c:pt idx="7">
                  <c:v>8.1224560000000001E-3</c:v>
                </c:pt>
                <c:pt idx="8">
                  <c:v>8.3101900000000003E-3</c:v>
                </c:pt>
                <c:pt idx="9">
                  <c:v>4.873067E-3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1.7138995E-3</c:v>
                </c:pt>
                <c:pt idx="15">
                  <c:v>7.4622849999999999E-3</c:v>
                </c:pt>
                <c:pt idx="16">
                  <c:v>1.2027889999999999E-2</c:v>
                </c:pt>
                <c:pt idx="17">
                  <c:v>1.2191349000000001E-2</c:v>
                </c:pt>
                <c:pt idx="18">
                  <c:v>8.2549359999999992E-3</c:v>
                </c:pt>
                <c:pt idx="19">
                  <c:v>1.6779396E-3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4.1884714999999998E-3</c:v>
                </c:pt>
                <c:pt idx="27">
                  <c:v>1.0166454E-2</c:v>
                </c:pt>
                <c:pt idx="28">
                  <c:v>1.544689E-2</c:v>
                </c:pt>
                <c:pt idx="29">
                  <c:v>1.9799641999999999E-2</c:v>
                </c:pt>
                <c:pt idx="30">
                  <c:v>2.4120289999999999E-2</c:v>
                </c:pt>
                <c:pt idx="31">
                  <c:v>2.7984691999999999E-2</c:v>
                </c:pt>
                <c:pt idx="32">
                  <c:v>3.0522280999999998E-2</c:v>
                </c:pt>
                <c:pt idx="33">
                  <c:v>3.3627120000000003E-2</c:v>
                </c:pt>
                <c:pt idx="34">
                  <c:v>3.7029758000000003E-2</c:v>
                </c:pt>
                <c:pt idx="35">
                  <c:v>4.0149424000000003E-2</c:v>
                </c:pt>
                <c:pt idx="36">
                  <c:v>4.0813554000000002E-2</c:v>
                </c:pt>
                <c:pt idx="37">
                  <c:v>3.7847451999999997E-2</c:v>
                </c:pt>
                <c:pt idx="38">
                  <c:v>3.2242840000000002E-2</c:v>
                </c:pt>
                <c:pt idx="39">
                  <c:v>2.5977775000000002E-2</c:v>
                </c:pt>
                <c:pt idx="40">
                  <c:v>1.9608707999999999E-2</c:v>
                </c:pt>
                <c:pt idx="41">
                  <c:v>1.5153679999999999E-2</c:v>
                </c:pt>
                <c:pt idx="42">
                  <c:v>1.2546968E-2</c:v>
                </c:pt>
                <c:pt idx="43">
                  <c:v>1.3524098999999999E-2</c:v>
                </c:pt>
                <c:pt idx="44">
                  <c:v>1.8717180999999999E-2</c:v>
                </c:pt>
                <c:pt idx="45">
                  <c:v>2.5664683000000001E-2</c:v>
                </c:pt>
                <c:pt idx="46">
                  <c:v>3.0871059999999999E-2</c:v>
                </c:pt>
                <c:pt idx="47">
                  <c:v>3.2524194999999999E-2</c:v>
                </c:pt>
                <c:pt idx="48">
                  <c:v>3.2055479999999997E-2</c:v>
                </c:pt>
                <c:pt idx="49">
                  <c:v>3.1890420000000003E-2</c:v>
                </c:pt>
                <c:pt idx="50">
                  <c:v>3.2687585999999998E-2</c:v>
                </c:pt>
                <c:pt idx="51">
                  <c:v>3.4694704999999999E-2</c:v>
                </c:pt>
                <c:pt idx="52">
                  <c:v>3.6746836999999997E-2</c:v>
                </c:pt>
                <c:pt idx="53">
                  <c:v>3.6720454999999999E-2</c:v>
                </c:pt>
                <c:pt idx="54">
                  <c:v>3.3377133000000003E-2</c:v>
                </c:pt>
                <c:pt idx="55">
                  <c:v>2.9257365E-2</c:v>
                </c:pt>
                <c:pt idx="56">
                  <c:v>2.7443973E-2</c:v>
                </c:pt>
                <c:pt idx="57">
                  <c:v>3.1203402000000002E-2</c:v>
                </c:pt>
                <c:pt idx="58">
                  <c:v>3.9022435000000001E-2</c:v>
                </c:pt>
                <c:pt idx="59">
                  <c:v>4.6515862999999998E-2</c:v>
                </c:pt>
                <c:pt idx="60">
                  <c:v>4.9782548000000003E-2</c:v>
                </c:pt>
                <c:pt idx="61">
                  <c:v>5.0727232999999997E-2</c:v>
                </c:pt>
                <c:pt idx="62">
                  <c:v>5.1986147000000003E-2</c:v>
                </c:pt>
                <c:pt idx="63">
                  <c:v>5.3906452000000001E-2</c:v>
                </c:pt>
                <c:pt idx="64">
                  <c:v>5.3281464000000001E-2</c:v>
                </c:pt>
                <c:pt idx="65">
                  <c:v>4.9274273E-2</c:v>
                </c:pt>
                <c:pt idx="66">
                  <c:v>4.6911596999999999E-2</c:v>
                </c:pt>
                <c:pt idx="67">
                  <c:v>5.1266069999999997E-2</c:v>
                </c:pt>
                <c:pt idx="68">
                  <c:v>5.9885955999999997E-2</c:v>
                </c:pt>
                <c:pt idx="69">
                  <c:v>6.3137605999999999E-2</c:v>
                </c:pt>
                <c:pt idx="70">
                  <c:v>5.4712205999999999E-2</c:v>
                </c:pt>
                <c:pt idx="71">
                  <c:v>3.7578158E-2</c:v>
                </c:pt>
                <c:pt idx="72">
                  <c:v>2.1595296E-2</c:v>
                </c:pt>
                <c:pt idx="73">
                  <c:v>1.3876668999999999E-2</c:v>
                </c:pt>
                <c:pt idx="74">
                  <c:v>1.4811888E-2</c:v>
                </c:pt>
                <c:pt idx="75">
                  <c:v>1.9450584E-2</c:v>
                </c:pt>
                <c:pt idx="76">
                  <c:v>2.3671290000000001E-2</c:v>
                </c:pt>
                <c:pt idx="77">
                  <c:v>2.5813027999999998E-2</c:v>
                </c:pt>
                <c:pt idx="78">
                  <c:v>2.7398156E-2</c:v>
                </c:pt>
                <c:pt idx="79">
                  <c:v>2.8933415000000001E-2</c:v>
                </c:pt>
                <c:pt idx="80">
                  <c:v>2.7950319000000001E-2</c:v>
                </c:pt>
                <c:pt idx="81">
                  <c:v>2.2017917000000001E-2</c:v>
                </c:pt>
                <c:pt idx="82">
                  <c:v>1.1241036500000001E-2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2.38959E-3</c:v>
                </c:pt>
                <c:pt idx="88">
                  <c:v>1.1868063999999999E-2</c:v>
                </c:pt>
                <c:pt idx="89">
                  <c:v>1.9832522000000002E-2</c:v>
                </c:pt>
                <c:pt idx="90">
                  <c:v>2.5685224999999999E-2</c:v>
                </c:pt>
                <c:pt idx="91">
                  <c:v>2.9857174E-2</c:v>
                </c:pt>
                <c:pt idx="92">
                  <c:v>3.1486508000000003E-2</c:v>
                </c:pt>
                <c:pt idx="93">
                  <c:v>3.1560629999999999E-2</c:v>
                </c:pt>
                <c:pt idx="94">
                  <c:v>3.0791836E-2</c:v>
                </c:pt>
                <c:pt idx="95">
                  <c:v>2.9312441000000002E-2</c:v>
                </c:pt>
                <c:pt idx="96">
                  <c:v>3.0101256E-2</c:v>
                </c:pt>
                <c:pt idx="97">
                  <c:v>3.1884044E-2</c:v>
                </c:pt>
                <c:pt idx="98">
                  <c:v>3.3893461999999999E-2</c:v>
                </c:pt>
                <c:pt idx="99">
                  <c:v>3.5459995000000001E-2</c:v>
                </c:pt>
                <c:pt idx="100">
                  <c:v>3.6409973999999998E-2</c:v>
                </c:pt>
                <c:pt idx="101">
                  <c:v>3.5911555999999997E-2</c:v>
                </c:pt>
                <c:pt idx="102">
                  <c:v>3.4949521999999997E-2</c:v>
                </c:pt>
                <c:pt idx="103">
                  <c:v>3.3697906999999999E-2</c:v>
                </c:pt>
                <c:pt idx="104">
                  <c:v>3.1317155999999999E-2</c:v>
                </c:pt>
                <c:pt idx="105">
                  <c:v>2.8009366000000001E-2</c:v>
                </c:pt>
                <c:pt idx="106">
                  <c:v>2.3793641000000001E-2</c:v>
                </c:pt>
                <c:pt idx="107">
                  <c:v>1.9449258000000001E-2</c:v>
                </c:pt>
                <c:pt idx="108">
                  <c:v>1.3879170999999999E-2</c:v>
                </c:pt>
                <c:pt idx="109">
                  <c:v>7.9179620000000006E-3</c:v>
                </c:pt>
                <c:pt idx="110">
                  <c:v>2.1407674000000002E-3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F6A8-4E7E-AA0A-0B437E9764D7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[2]Sheet1!$D$666:$DT$666</c:f>
              <c:numCache>
                <c:formatCode>General</c:formatCode>
                <c:ptCount val="121"/>
                <c:pt idx="0">
                  <c:v>6.7835873999999999E-3</c:v>
                </c:pt>
                <c:pt idx="1">
                  <c:v>4.6226745E-3</c:v>
                </c:pt>
                <c:pt idx="2">
                  <c:v>4.8220027000000004E-3</c:v>
                </c:pt>
                <c:pt idx="3">
                  <c:v>3.3013980000000001E-3</c:v>
                </c:pt>
                <c:pt idx="4">
                  <c:v>2.3321094999999999E-3</c:v>
                </c:pt>
                <c:pt idx="5">
                  <c:v>2.9277625000000002E-3</c:v>
                </c:pt>
                <c:pt idx="6">
                  <c:v>5.2201673000000001E-3</c:v>
                </c:pt>
                <c:pt idx="7">
                  <c:v>7.9247069999999996E-3</c:v>
                </c:pt>
                <c:pt idx="8">
                  <c:v>8.1697509999999994E-3</c:v>
                </c:pt>
                <c:pt idx="9">
                  <c:v>4.8049160000000002E-3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1.6993495999999999E-3</c:v>
                </c:pt>
                <c:pt idx="15">
                  <c:v>7.6337419999999998E-3</c:v>
                </c:pt>
                <c:pt idx="16">
                  <c:v>1.2441455000000001E-2</c:v>
                </c:pt>
                <c:pt idx="17">
                  <c:v>1.2795147E-2</c:v>
                </c:pt>
                <c:pt idx="18">
                  <c:v>8.8717850000000001E-3</c:v>
                </c:pt>
                <c:pt idx="19">
                  <c:v>2.0796244000000001E-3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3.9280406E-3</c:v>
                </c:pt>
                <c:pt idx="27">
                  <c:v>1.0146731000000001E-2</c:v>
                </c:pt>
                <c:pt idx="28">
                  <c:v>1.5586179E-2</c:v>
                </c:pt>
                <c:pt idx="29">
                  <c:v>1.9924568E-2</c:v>
                </c:pt>
                <c:pt idx="30">
                  <c:v>2.4170110000000002E-2</c:v>
                </c:pt>
                <c:pt idx="31">
                  <c:v>2.7928051999999998E-2</c:v>
                </c:pt>
                <c:pt idx="32">
                  <c:v>3.0304790000000002E-2</c:v>
                </c:pt>
                <c:pt idx="33">
                  <c:v>3.322928E-2</c:v>
                </c:pt>
                <c:pt idx="34">
                  <c:v>3.6403856999999998E-2</c:v>
                </c:pt>
                <c:pt idx="35">
                  <c:v>3.9250433000000001E-2</c:v>
                </c:pt>
                <c:pt idx="36">
                  <c:v>3.9606034999999998E-2</c:v>
                </c:pt>
                <c:pt idx="37">
                  <c:v>3.6329790000000001E-2</c:v>
                </c:pt>
                <c:pt idx="38">
                  <c:v>3.0583506E-2</c:v>
                </c:pt>
                <c:pt idx="39">
                  <c:v>2.4351962000000001E-2</c:v>
                </c:pt>
                <c:pt idx="40">
                  <c:v>1.8108264999999998E-2</c:v>
                </c:pt>
                <c:pt idx="41">
                  <c:v>1.3720199000000001E-2</c:v>
                </c:pt>
                <c:pt idx="42">
                  <c:v>1.1097476E-2</c:v>
                </c:pt>
                <c:pt idx="43">
                  <c:v>1.2141501000000001E-2</c:v>
                </c:pt>
                <c:pt idx="44">
                  <c:v>1.7545287999999999E-2</c:v>
                </c:pt>
                <c:pt idx="45">
                  <c:v>2.4864862000000001E-2</c:v>
                </c:pt>
                <c:pt idx="46">
                  <c:v>3.0522634999999999E-2</c:v>
                </c:pt>
                <c:pt idx="47">
                  <c:v>3.2567199999999998E-2</c:v>
                </c:pt>
                <c:pt idx="48">
                  <c:v>3.2321848E-2</c:v>
                </c:pt>
                <c:pt idx="49">
                  <c:v>3.2047704000000003E-2</c:v>
                </c:pt>
                <c:pt idx="50">
                  <c:v>3.2466653999999998E-2</c:v>
                </c:pt>
                <c:pt idx="51">
                  <c:v>3.4059440000000003E-2</c:v>
                </c:pt>
                <c:pt idx="52">
                  <c:v>3.5942519999999999E-2</c:v>
                </c:pt>
                <c:pt idx="53">
                  <c:v>3.6023684E-2</c:v>
                </c:pt>
                <c:pt idx="54">
                  <c:v>3.2808557000000002E-2</c:v>
                </c:pt>
                <c:pt idx="55">
                  <c:v>2.8534542999999999E-2</c:v>
                </c:pt>
                <c:pt idx="56">
                  <c:v>2.6372908E-2</c:v>
                </c:pt>
                <c:pt idx="57">
                  <c:v>2.9778430000000002E-2</c:v>
                </c:pt>
                <c:pt idx="58">
                  <c:v>3.7429940000000002E-2</c:v>
                </c:pt>
                <c:pt idx="59">
                  <c:v>4.5007493000000003E-2</c:v>
                </c:pt>
                <c:pt idx="60">
                  <c:v>4.8355746999999998E-2</c:v>
                </c:pt>
                <c:pt idx="61">
                  <c:v>4.9295644999999999E-2</c:v>
                </c:pt>
                <c:pt idx="62">
                  <c:v>5.0385263E-2</c:v>
                </c:pt>
                <c:pt idx="63">
                  <c:v>5.2130349999999999E-2</c:v>
                </c:pt>
                <c:pt idx="64">
                  <c:v>5.1554419999999997E-2</c:v>
                </c:pt>
                <c:pt idx="65">
                  <c:v>4.7963638000000003E-2</c:v>
                </c:pt>
                <c:pt idx="66">
                  <c:v>4.6296943E-2</c:v>
                </c:pt>
                <c:pt idx="67">
                  <c:v>5.1482633E-2</c:v>
                </c:pt>
                <c:pt idx="68">
                  <c:v>6.0916148000000003E-2</c:v>
                </c:pt>
                <c:pt idx="69">
                  <c:v>6.4773306000000003E-2</c:v>
                </c:pt>
                <c:pt idx="70">
                  <c:v>5.6532803999999999E-2</c:v>
                </c:pt>
                <c:pt idx="71">
                  <c:v>3.9110076000000001E-2</c:v>
                </c:pt>
                <c:pt idx="72">
                  <c:v>2.254691E-2</c:v>
                </c:pt>
                <c:pt idx="73">
                  <c:v>1.4231562E-2</c:v>
                </c:pt>
                <c:pt idx="74">
                  <c:v>1.4824007E-2</c:v>
                </c:pt>
                <c:pt idx="75">
                  <c:v>1.9366540000000002E-2</c:v>
                </c:pt>
                <c:pt idx="76">
                  <c:v>2.3608124000000001E-2</c:v>
                </c:pt>
                <c:pt idx="77">
                  <c:v>2.5843127E-2</c:v>
                </c:pt>
                <c:pt idx="78">
                  <c:v>2.7532613000000001E-2</c:v>
                </c:pt>
                <c:pt idx="79">
                  <c:v>2.9075279999999998E-2</c:v>
                </c:pt>
                <c:pt idx="80">
                  <c:v>2.7891483000000002E-2</c:v>
                </c:pt>
                <c:pt idx="81">
                  <c:v>2.1608039999999998E-2</c:v>
                </c:pt>
                <c:pt idx="82">
                  <c:v>1.0544272E-2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1.9724401999999999E-3</c:v>
                </c:pt>
                <c:pt idx="88">
                  <c:v>1.1130955999999999E-2</c:v>
                </c:pt>
                <c:pt idx="89">
                  <c:v>1.8822607000000002E-2</c:v>
                </c:pt>
                <c:pt idx="90">
                  <c:v>2.4589216000000001E-2</c:v>
                </c:pt>
                <c:pt idx="91">
                  <c:v>2.8886477000000001E-2</c:v>
                </c:pt>
                <c:pt idx="92">
                  <c:v>3.0798320000000001E-2</c:v>
                </c:pt>
                <c:pt idx="93">
                  <c:v>3.114546E-2</c:v>
                </c:pt>
                <c:pt idx="94">
                  <c:v>3.057176E-2</c:v>
                </c:pt>
                <c:pt idx="95">
                  <c:v>2.9217773999999998E-2</c:v>
                </c:pt>
                <c:pt idx="96">
                  <c:v>2.9973710000000001E-2</c:v>
                </c:pt>
                <c:pt idx="97">
                  <c:v>3.1641076999999997E-2</c:v>
                </c:pt>
                <c:pt idx="98">
                  <c:v>3.3502526999999997E-2</c:v>
                </c:pt>
                <c:pt idx="99">
                  <c:v>3.4896604999999997E-2</c:v>
                </c:pt>
                <c:pt idx="100">
                  <c:v>3.5628783999999997E-2</c:v>
                </c:pt>
                <c:pt idx="101">
                  <c:v>3.5003220000000002E-2</c:v>
                </c:pt>
                <c:pt idx="102">
                  <c:v>3.4040420000000002E-2</c:v>
                </c:pt>
                <c:pt idx="103">
                  <c:v>3.2894100000000003E-2</c:v>
                </c:pt>
                <c:pt idx="104">
                  <c:v>3.0685289000000001E-2</c:v>
                </c:pt>
                <c:pt idx="105">
                  <c:v>2.7611251999999999E-2</c:v>
                </c:pt>
                <c:pt idx="106">
                  <c:v>2.3672716999999999E-2</c:v>
                </c:pt>
                <c:pt idx="107">
                  <c:v>1.9613764999999998E-2</c:v>
                </c:pt>
                <c:pt idx="108">
                  <c:v>1.4337432000000001E-2</c:v>
                </c:pt>
                <c:pt idx="109">
                  <c:v>8.6440719999999992E-3</c:v>
                </c:pt>
                <c:pt idx="110">
                  <c:v>3.0856759999999999E-3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F6A8-4E7E-AA0A-0B437E9764D7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[2]Sheet1!$D$667:$DT$667</c:f>
              <c:numCache>
                <c:formatCode>General</c:formatCode>
                <c:ptCount val="121"/>
                <c:pt idx="0">
                  <c:v>6.7835873999999999E-3</c:v>
                </c:pt>
                <c:pt idx="1">
                  <c:v>4.6226745E-3</c:v>
                </c:pt>
                <c:pt idx="2">
                  <c:v>4.8220027000000004E-3</c:v>
                </c:pt>
                <c:pt idx="3">
                  <c:v>3.3013980000000001E-3</c:v>
                </c:pt>
                <c:pt idx="4">
                  <c:v>2.3321094999999999E-3</c:v>
                </c:pt>
                <c:pt idx="5">
                  <c:v>2.9277625000000002E-3</c:v>
                </c:pt>
                <c:pt idx="6">
                  <c:v>5.2201673000000001E-3</c:v>
                </c:pt>
                <c:pt idx="7">
                  <c:v>7.9247069999999996E-3</c:v>
                </c:pt>
                <c:pt idx="8">
                  <c:v>8.1697509999999994E-3</c:v>
                </c:pt>
                <c:pt idx="9">
                  <c:v>4.8049160000000002E-3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1.6993495999999999E-3</c:v>
                </c:pt>
                <c:pt idx="15">
                  <c:v>7.6337419999999998E-3</c:v>
                </c:pt>
                <c:pt idx="16">
                  <c:v>1.2441455000000001E-2</c:v>
                </c:pt>
                <c:pt idx="17">
                  <c:v>1.2795147E-2</c:v>
                </c:pt>
                <c:pt idx="18">
                  <c:v>8.8717850000000001E-3</c:v>
                </c:pt>
                <c:pt idx="19">
                  <c:v>2.0796244000000001E-3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3.9280406E-3</c:v>
                </c:pt>
                <c:pt idx="27">
                  <c:v>1.0146731000000001E-2</c:v>
                </c:pt>
                <c:pt idx="28">
                  <c:v>1.5586179E-2</c:v>
                </c:pt>
                <c:pt idx="29">
                  <c:v>1.9924568E-2</c:v>
                </c:pt>
                <c:pt idx="30">
                  <c:v>2.4170110000000002E-2</c:v>
                </c:pt>
                <c:pt idx="31">
                  <c:v>2.7928051999999998E-2</c:v>
                </c:pt>
                <c:pt idx="32">
                  <c:v>3.0304790000000002E-2</c:v>
                </c:pt>
                <c:pt idx="33">
                  <c:v>3.322928E-2</c:v>
                </c:pt>
                <c:pt idx="34">
                  <c:v>3.6403856999999998E-2</c:v>
                </c:pt>
                <c:pt idx="35">
                  <c:v>3.9250433000000001E-2</c:v>
                </c:pt>
                <c:pt idx="36">
                  <c:v>3.9606034999999998E-2</c:v>
                </c:pt>
                <c:pt idx="37">
                  <c:v>3.6329790000000001E-2</c:v>
                </c:pt>
                <c:pt idx="38">
                  <c:v>3.0583506E-2</c:v>
                </c:pt>
                <c:pt idx="39">
                  <c:v>2.4351962000000001E-2</c:v>
                </c:pt>
                <c:pt idx="40">
                  <c:v>1.8108264999999998E-2</c:v>
                </c:pt>
                <c:pt idx="41">
                  <c:v>1.3720199000000001E-2</c:v>
                </c:pt>
                <c:pt idx="42">
                  <c:v>1.1097476E-2</c:v>
                </c:pt>
                <c:pt idx="43">
                  <c:v>1.2141501000000001E-2</c:v>
                </c:pt>
                <c:pt idx="44">
                  <c:v>1.7545287999999999E-2</c:v>
                </c:pt>
                <c:pt idx="45">
                  <c:v>2.4864862000000001E-2</c:v>
                </c:pt>
                <c:pt idx="46">
                  <c:v>3.0522634999999999E-2</c:v>
                </c:pt>
                <c:pt idx="47">
                  <c:v>3.2567199999999998E-2</c:v>
                </c:pt>
                <c:pt idx="48">
                  <c:v>3.2321848E-2</c:v>
                </c:pt>
                <c:pt idx="49">
                  <c:v>3.2047704000000003E-2</c:v>
                </c:pt>
                <c:pt idx="50">
                  <c:v>3.2466653999999998E-2</c:v>
                </c:pt>
                <c:pt idx="51">
                  <c:v>3.4059440000000003E-2</c:v>
                </c:pt>
                <c:pt idx="52">
                  <c:v>3.5942519999999999E-2</c:v>
                </c:pt>
                <c:pt idx="53">
                  <c:v>3.6023684E-2</c:v>
                </c:pt>
                <c:pt idx="54">
                  <c:v>3.2808557000000002E-2</c:v>
                </c:pt>
                <c:pt idx="55">
                  <c:v>2.8534542999999999E-2</c:v>
                </c:pt>
                <c:pt idx="56">
                  <c:v>2.6372908E-2</c:v>
                </c:pt>
                <c:pt idx="57">
                  <c:v>2.9778430000000002E-2</c:v>
                </c:pt>
                <c:pt idx="58">
                  <c:v>3.7429940000000002E-2</c:v>
                </c:pt>
                <c:pt idx="59">
                  <c:v>4.5007493000000003E-2</c:v>
                </c:pt>
                <c:pt idx="60">
                  <c:v>4.8355746999999998E-2</c:v>
                </c:pt>
                <c:pt idx="61">
                  <c:v>4.9295644999999999E-2</c:v>
                </c:pt>
                <c:pt idx="62">
                  <c:v>5.0385263E-2</c:v>
                </c:pt>
                <c:pt idx="63">
                  <c:v>5.2130349999999999E-2</c:v>
                </c:pt>
                <c:pt idx="64">
                  <c:v>5.1554419999999997E-2</c:v>
                </c:pt>
                <c:pt idx="65">
                  <c:v>4.7963638000000003E-2</c:v>
                </c:pt>
                <c:pt idx="66">
                  <c:v>4.6296943E-2</c:v>
                </c:pt>
                <c:pt idx="67">
                  <c:v>5.1482633E-2</c:v>
                </c:pt>
                <c:pt idx="68">
                  <c:v>6.0916148000000003E-2</c:v>
                </c:pt>
                <c:pt idx="69">
                  <c:v>6.4773306000000003E-2</c:v>
                </c:pt>
                <c:pt idx="70">
                  <c:v>5.6532803999999999E-2</c:v>
                </c:pt>
                <c:pt idx="71">
                  <c:v>3.9110076000000001E-2</c:v>
                </c:pt>
                <c:pt idx="72">
                  <c:v>2.254691E-2</c:v>
                </c:pt>
                <c:pt idx="73">
                  <c:v>1.4231562E-2</c:v>
                </c:pt>
                <c:pt idx="74">
                  <c:v>1.4824007E-2</c:v>
                </c:pt>
                <c:pt idx="75">
                  <c:v>1.9366540000000002E-2</c:v>
                </c:pt>
                <c:pt idx="76">
                  <c:v>2.3608124000000001E-2</c:v>
                </c:pt>
                <c:pt idx="77">
                  <c:v>2.5843127E-2</c:v>
                </c:pt>
                <c:pt idx="78">
                  <c:v>2.7532613000000001E-2</c:v>
                </c:pt>
                <c:pt idx="79">
                  <c:v>2.9075279999999998E-2</c:v>
                </c:pt>
                <c:pt idx="80">
                  <c:v>2.7891483000000002E-2</c:v>
                </c:pt>
                <c:pt idx="81">
                  <c:v>2.1608039999999998E-2</c:v>
                </c:pt>
                <c:pt idx="82">
                  <c:v>1.0544272E-2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1.9724401999999999E-3</c:v>
                </c:pt>
                <c:pt idx="88">
                  <c:v>1.1130955999999999E-2</c:v>
                </c:pt>
                <c:pt idx="89">
                  <c:v>1.8822607000000002E-2</c:v>
                </c:pt>
                <c:pt idx="90">
                  <c:v>2.4589216000000001E-2</c:v>
                </c:pt>
                <c:pt idx="91">
                  <c:v>2.8886477000000001E-2</c:v>
                </c:pt>
                <c:pt idx="92">
                  <c:v>3.0798320000000001E-2</c:v>
                </c:pt>
                <c:pt idx="93">
                  <c:v>3.114546E-2</c:v>
                </c:pt>
                <c:pt idx="94">
                  <c:v>3.057176E-2</c:v>
                </c:pt>
                <c:pt idx="95">
                  <c:v>2.9217773999999998E-2</c:v>
                </c:pt>
                <c:pt idx="96">
                  <c:v>2.9973710000000001E-2</c:v>
                </c:pt>
                <c:pt idx="97">
                  <c:v>3.1641076999999997E-2</c:v>
                </c:pt>
                <c:pt idx="98">
                  <c:v>3.3502526999999997E-2</c:v>
                </c:pt>
                <c:pt idx="99">
                  <c:v>3.4896604999999997E-2</c:v>
                </c:pt>
                <c:pt idx="100">
                  <c:v>3.5628783999999997E-2</c:v>
                </c:pt>
                <c:pt idx="101">
                  <c:v>3.5003220000000002E-2</c:v>
                </c:pt>
                <c:pt idx="102">
                  <c:v>3.4040420000000002E-2</c:v>
                </c:pt>
                <c:pt idx="103">
                  <c:v>3.2894100000000003E-2</c:v>
                </c:pt>
                <c:pt idx="104">
                  <c:v>3.0685289000000001E-2</c:v>
                </c:pt>
                <c:pt idx="105">
                  <c:v>2.7611251999999999E-2</c:v>
                </c:pt>
                <c:pt idx="106">
                  <c:v>2.3672716999999999E-2</c:v>
                </c:pt>
                <c:pt idx="107">
                  <c:v>1.9613764999999998E-2</c:v>
                </c:pt>
                <c:pt idx="108">
                  <c:v>1.4337432000000001E-2</c:v>
                </c:pt>
                <c:pt idx="109">
                  <c:v>8.6440719999999992E-3</c:v>
                </c:pt>
                <c:pt idx="110">
                  <c:v>3.0856759999999999E-3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F6A8-4E7E-AA0A-0B437E9764D7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[2]Sheet1!$D$668:$DT$668</c:f>
              <c:numCache>
                <c:formatCode>General</c:formatCode>
                <c:ptCount val="121"/>
                <c:pt idx="0">
                  <c:v>6.8454450000000003E-3</c:v>
                </c:pt>
                <c:pt idx="1">
                  <c:v>4.3990625999999998E-3</c:v>
                </c:pt>
                <c:pt idx="2">
                  <c:v>4.3113055000000003E-3</c:v>
                </c:pt>
                <c:pt idx="3">
                  <c:v>2.6542143999999999E-3</c:v>
                </c:pt>
                <c:pt idx="4">
                  <c:v>1.7462744000000001E-3</c:v>
                </c:pt>
                <c:pt idx="5">
                  <c:v>2.481418E-3</c:v>
                </c:pt>
                <c:pt idx="6">
                  <c:v>4.8946609999999998E-3</c:v>
                </c:pt>
                <c:pt idx="7">
                  <c:v>7.7485916999999998E-3</c:v>
                </c:pt>
                <c:pt idx="8">
                  <c:v>8.1599889999999994E-3</c:v>
                </c:pt>
                <c:pt idx="9">
                  <c:v>4.9199914000000004E-3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1.6236758E-3</c:v>
                </c:pt>
                <c:pt idx="15">
                  <c:v>7.7511276999999998E-3</c:v>
                </c:pt>
                <c:pt idx="16">
                  <c:v>1.273208E-2</c:v>
                </c:pt>
                <c:pt idx="17">
                  <c:v>1.3139173000000001E-2</c:v>
                </c:pt>
                <c:pt idx="18">
                  <c:v>9.1109959999999997E-3</c:v>
                </c:pt>
                <c:pt idx="19">
                  <c:v>2.1051621999999999E-3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3.9012227E-3</c:v>
                </c:pt>
                <c:pt idx="27">
                  <c:v>1.0176428E-2</c:v>
                </c:pt>
                <c:pt idx="28">
                  <c:v>1.5573297999999999E-2</c:v>
                </c:pt>
                <c:pt idx="29">
                  <c:v>1.9792613000000001E-2</c:v>
                </c:pt>
                <c:pt idx="30">
                  <c:v>2.3918590999999999E-2</c:v>
                </c:pt>
                <c:pt idx="31">
                  <c:v>2.7572075000000001E-2</c:v>
                </c:pt>
                <c:pt idx="32">
                  <c:v>2.9836722E-2</c:v>
                </c:pt>
                <c:pt idx="33">
                  <c:v>3.2580263999999998E-2</c:v>
                </c:pt>
                <c:pt idx="34">
                  <c:v>3.5520647000000002E-2</c:v>
                </c:pt>
                <c:pt idx="35">
                  <c:v>3.8117344999999997E-2</c:v>
                </c:pt>
                <c:pt idx="36">
                  <c:v>3.8315292000000001E-2</c:v>
                </c:pt>
                <c:pt idx="37">
                  <c:v>3.4995545000000003E-2</c:v>
                </c:pt>
                <c:pt idx="38">
                  <c:v>2.9326284000000001E-2</c:v>
                </c:pt>
                <c:pt idx="39">
                  <c:v>2.3208901000000001E-2</c:v>
                </c:pt>
                <c:pt idx="40">
                  <c:v>1.7101608000000001E-2</c:v>
                </c:pt>
                <c:pt idx="41">
                  <c:v>1.2810759999999999E-2</c:v>
                </c:pt>
                <c:pt idx="42">
                  <c:v>1.0244421E-2</c:v>
                </c:pt>
                <c:pt idx="43">
                  <c:v>1.1370869E-2</c:v>
                </c:pt>
                <c:pt idx="44">
                  <c:v>1.6925857999999998E-2</c:v>
                </c:pt>
                <c:pt idx="45">
                  <c:v>2.4483560000000001E-2</c:v>
                </c:pt>
                <c:pt idx="46">
                  <c:v>3.041135E-2</c:v>
                </c:pt>
                <c:pt idx="47">
                  <c:v>3.2678026999999998E-2</c:v>
                </c:pt>
                <c:pt idx="48">
                  <c:v>3.2493559999999998E-2</c:v>
                </c:pt>
                <c:pt idx="49">
                  <c:v>3.2067764999999998E-2</c:v>
                </c:pt>
                <c:pt idx="50">
                  <c:v>3.2190206999999998E-2</c:v>
                </c:pt>
                <c:pt idx="51">
                  <c:v>3.3499670000000002E-2</c:v>
                </c:pt>
                <c:pt idx="52">
                  <c:v>3.5257070000000001E-2</c:v>
                </c:pt>
                <c:pt idx="53">
                  <c:v>3.5383142999999999E-2</c:v>
                </c:pt>
                <c:pt idx="54">
                  <c:v>3.2245215000000001E-2</c:v>
                </c:pt>
                <c:pt idx="55">
                  <c:v>2.7916272999999998E-2</c:v>
                </c:pt>
                <c:pt idx="56">
                  <c:v>2.5649033000000002E-2</c:v>
                </c:pt>
                <c:pt idx="57">
                  <c:v>2.8912199999999999E-2</c:v>
                </c:pt>
                <c:pt idx="58">
                  <c:v>3.6434356000000001E-2</c:v>
                </c:pt>
                <c:pt idx="59">
                  <c:v>4.3913279999999999E-2</c:v>
                </c:pt>
                <c:pt idx="60">
                  <c:v>4.7173130000000001E-2</c:v>
                </c:pt>
                <c:pt idx="61">
                  <c:v>4.8096224999999999E-2</c:v>
                </c:pt>
                <c:pt idx="62">
                  <c:v>4.9199662999999998E-2</c:v>
                </c:pt>
                <c:pt idx="63">
                  <c:v>5.0961689999999997E-2</c:v>
                </c:pt>
                <c:pt idx="64">
                  <c:v>5.0453957000000001E-2</c:v>
                </c:pt>
                <c:pt idx="65">
                  <c:v>4.7066922999999997E-2</c:v>
                </c:pt>
                <c:pt idx="66">
                  <c:v>4.5742310000000001E-2</c:v>
                </c:pt>
                <c:pt idx="67">
                  <c:v>5.1379469999999997E-2</c:v>
                </c:pt>
                <c:pt idx="68">
                  <c:v>6.1338700000000003E-2</c:v>
                </c:pt>
                <c:pt idx="69">
                  <c:v>6.5721064999999995E-2</c:v>
                </c:pt>
                <c:pt idx="70">
                  <c:v>5.7852603000000002E-2</c:v>
                </c:pt>
                <c:pt idx="71">
                  <c:v>4.0501952000000001E-2</c:v>
                </c:pt>
                <c:pt idx="72">
                  <c:v>2.3667919999999999E-2</c:v>
                </c:pt>
                <c:pt idx="73">
                  <c:v>1.4822861E-2</c:v>
                </c:pt>
                <c:pt idx="74">
                  <c:v>1.4839289E-2</c:v>
                </c:pt>
                <c:pt idx="75">
                  <c:v>1.8920550000000001E-2</c:v>
                </c:pt>
                <c:pt idx="76">
                  <c:v>2.2965490000000002E-2</c:v>
                </c:pt>
                <c:pt idx="77">
                  <c:v>2.5390157E-2</c:v>
                </c:pt>
                <c:pt idx="78">
                  <c:v>2.7547028000000001E-2</c:v>
                </c:pt>
                <c:pt idx="79">
                  <c:v>2.9504300000000001E-2</c:v>
                </c:pt>
                <c:pt idx="80">
                  <c:v>2.8378378999999999E-2</c:v>
                </c:pt>
                <c:pt idx="81">
                  <c:v>2.1768458000000001E-2</c:v>
                </c:pt>
                <c:pt idx="82">
                  <c:v>1.0223285E-2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1.2513171000000001E-3</c:v>
                </c:pt>
                <c:pt idx="88">
                  <c:v>1.0295197000000001E-2</c:v>
                </c:pt>
                <c:pt idx="89">
                  <c:v>1.7886811999999998E-2</c:v>
                </c:pt>
                <c:pt idx="90">
                  <c:v>2.3632176000000001E-2</c:v>
                </c:pt>
                <c:pt idx="91">
                  <c:v>2.8090619000000001E-2</c:v>
                </c:pt>
                <c:pt idx="92">
                  <c:v>3.0335029999999999E-2</c:v>
                </c:pt>
                <c:pt idx="93">
                  <c:v>3.1042151E-2</c:v>
                </c:pt>
                <c:pt idx="94">
                  <c:v>3.0750864999999999E-2</c:v>
                </c:pt>
                <c:pt idx="95">
                  <c:v>2.9542662000000001E-2</c:v>
                </c:pt>
                <c:pt idx="96">
                  <c:v>3.0222174000000001E-2</c:v>
                </c:pt>
                <c:pt idx="97">
                  <c:v>3.1674817000000001E-2</c:v>
                </c:pt>
                <c:pt idx="98">
                  <c:v>3.3251647000000002E-2</c:v>
                </c:pt>
                <c:pt idx="99">
                  <c:v>3.4345170000000001E-2</c:v>
                </c:pt>
                <c:pt idx="100">
                  <c:v>3.4794542999999997E-2</c:v>
                </c:pt>
                <c:pt idx="101">
                  <c:v>3.4036476000000003E-2</c:v>
                </c:pt>
                <c:pt idx="102">
                  <c:v>3.3054071999999997E-2</c:v>
                </c:pt>
                <c:pt idx="103">
                  <c:v>3.2018209999999998E-2</c:v>
                </c:pt>
                <c:pt idx="104">
                  <c:v>3.0008024000000001E-2</c:v>
                </c:pt>
                <c:pt idx="105">
                  <c:v>2.7202397999999999E-2</c:v>
                </c:pt>
                <c:pt idx="106">
                  <c:v>2.3581583E-2</c:v>
                </c:pt>
                <c:pt idx="107">
                  <c:v>1.9855537999999999E-2</c:v>
                </c:pt>
                <c:pt idx="108">
                  <c:v>1.4916573000000001E-2</c:v>
                </c:pt>
                <c:pt idx="109">
                  <c:v>9.5301090000000001E-3</c:v>
                </c:pt>
                <c:pt idx="110">
                  <c:v>4.2272652000000001E-3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F6A8-4E7E-AA0A-0B437E9764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MWPPG017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[2]Sheet1!$D$669:$DT$669</c:f>
              <c:numCache>
                <c:formatCode>General</c:formatCode>
                <c:ptCount val="121"/>
                <c:pt idx="0">
                  <c:v>3.0034946E-3</c:v>
                </c:pt>
                <c:pt idx="1">
                  <c:v>2.705102E-3</c:v>
                </c:pt>
                <c:pt idx="2">
                  <c:v>4.1215599999999998E-3</c:v>
                </c:pt>
                <c:pt idx="3">
                  <c:v>4.6196034999999996E-3</c:v>
                </c:pt>
                <c:pt idx="4">
                  <c:v>4.8798397000000002E-3</c:v>
                </c:pt>
                <c:pt idx="5">
                  <c:v>6.351921E-3</c:v>
                </c:pt>
                <c:pt idx="6">
                  <c:v>9.2544540000000005E-3</c:v>
                </c:pt>
                <c:pt idx="7">
                  <c:v>1.1618565000000001E-2</c:v>
                </c:pt>
                <c:pt idx="8">
                  <c:v>1.0608350000000001E-2</c:v>
                </c:pt>
                <c:pt idx="9">
                  <c:v>5.4499630000000004E-3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1.0782831E-3</c:v>
                </c:pt>
                <c:pt idx="15">
                  <c:v>6.1072180000000002E-3</c:v>
                </c:pt>
                <c:pt idx="16">
                  <c:v>9.5605989999999995E-3</c:v>
                </c:pt>
                <c:pt idx="17">
                  <c:v>8.9700879999999993E-3</c:v>
                </c:pt>
                <c:pt idx="18">
                  <c:v>5.1123732999999996E-3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5.8330270000000002E-3</c:v>
                </c:pt>
                <c:pt idx="27">
                  <c:v>1.0995904000000001E-2</c:v>
                </c:pt>
                <c:pt idx="28">
                  <c:v>1.5635824E-2</c:v>
                </c:pt>
                <c:pt idx="29">
                  <c:v>1.9691456E-2</c:v>
                </c:pt>
                <c:pt idx="30">
                  <c:v>2.3694218999999999E-2</c:v>
                </c:pt>
                <c:pt idx="31">
                  <c:v>2.7817635E-2</c:v>
                </c:pt>
                <c:pt idx="32">
                  <c:v>3.1903476E-2</c:v>
                </c:pt>
                <c:pt idx="33">
                  <c:v>3.7671570000000001E-2</c:v>
                </c:pt>
                <c:pt idx="34">
                  <c:v>4.4412010000000002E-2</c:v>
                </c:pt>
                <c:pt idx="35">
                  <c:v>5.077168E-2</c:v>
                </c:pt>
                <c:pt idx="36">
                  <c:v>5.3897460000000001E-2</c:v>
                </c:pt>
                <c:pt idx="37">
                  <c:v>5.2340079999999997E-2</c:v>
                </c:pt>
                <c:pt idx="38">
                  <c:v>4.6795059999999999E-2</c:v>
                </c:pt>
                <c:pt idx="39">
                  <c:v>3.9782713999999997E-2</c:v>
                </c:pt>
                <c:pt idx="40">
                  <c:v>3.2621222999999998E-2</c:v>
                </c:pt>
                <c:pt idx="41">
                  <c:v>2.695767E-2</c:v>
                </c:pt>
                <c:pt idx="42">
                  <c:v>2.29374E-2</c:v>
                </c:pt>
                <c:pt idx="43">
                  <c:v>2.1833948999999998E-2</c:v>
                </c:pt>
                <c:pt idx="44">
                  <c:v>2.4756252999999999E-2</c:v>
                </c:pt>
                <c:pt idx="45">
                  <c:v>2.9654871999999999E-2</c:v>
                </c:pt>
                <c:pt idx="46">
                  <c:v>3.3023520000000001E-2</c:v>
                </c:pt>
                <c:pt idx="47">
                  <c:v>3.3015153999999998E-2</c:v>
                </c:pt>
                <c:pt idx="48">
                  <c:v>3.1159145999999999E-2</c:v>
                </c:pt>
                <c:pt idx="49">
                  <c:v>3.0223027E-2</c:v>
                </c:pt>
                <c:pt idx="50">
                  <c:v>3.0709800999999998E-2</c:v>
                </c:pt>
                <c:pt idx="51">
                  <c:v>3.2068430000000002E-2</c:v>
                </c:pt>
                <c:pt idx="52">
                  <c:v>3.3001389999999999E-2</c:v>
                </c:pt>
                <c:pt idx="53">
                  <c:v>3.2267597000000002E-2</c:v>
                </c:pt>
                <c:pt idx="54">
                  <c:v>3.009011E-2</c:v>
                </c:pt>
                <c:pt idx="55">
                  <c:v>2.9302320999999999E-2</c:v>
                </c:pt>
                <c:pt idx="56">
                  <c:v>3.1591370000000001E-2</c:v>
                </c:pt>
                <c:pt idx="57">
                  <c:v>3.8754700000000003E-2</c:v>
                </c:pt>
                <c:pt idx="58">
                  <c:v>4.8685635999999997E-2</c:v>
                </c:pt>
                <c:pt idx="59">
                  <c:v>5.6765429999999999E-2</c:v>
                </c:pt>
                <c:pt idx="60">
                  <c:v>5.9454187999999998E-2</c:v>
                </c:pt>
                <c:pt idx="61">
                  <c:v>5.8609887999999999E-2</c:v>
                </c:pt>
                <c:pt idx="62">
                  <c:v>5.7468379999999999E-2</c:v>
                </c:pt>
                <c:pt idx="63">
                  <c:v>5.6941524E-2</c:v>
                </c:pt>
                <c:pt idx="64">
                  <c:v>5.4278462999999999E-2</c:v>
                </c:pt>
                <c:pt idx="65">
                  <c:v>4.8806152999999998E-2</c:v>
                </c:pt>
                <c:pt idx="66">
                  <c:v>4.5395511999999999E-2</c:v>
                </c:pt>
                <c:pt idx="67">
                  <c:v>4.8867059999999997E-2</c:v>
                </c:pt>
                <c:pt idx="68">
                  <c:v>5.7077522999999998E-2</c:v>
                </c:pt>
                <c:pt idx="69">
                  <c:v>6.0545097999999999E-2</c:v>
                </c:pt>
                <c:pt idx="70">
                  <c:v>5.2847511999999999E-2</c:v>
                </c:pt>
                <c:pt idx="71">
                  <c:v>3.5904800000000001E-2</c:v>
                </c:pt>
                <c:pt idx="72">
                  <c:v>1.8369880000000002E-2</c:v>
                </c:pt>
                <c:pt idx="73">
                  <c:v>7.600229E-3</c:v>
                </c:pt>
                <c:pt idx="74">
                  <c:v>5.8276229999999997E-3</c:v>
                </c:pt>
                <c:pt idx="75">
                  <c:v>1.0070233E-2</c:v>
                </c:pt>
                <c:pt idx="76">
                  <c:v>1.6266556000000001E-2</c:v>
                </c:pt>
                <c:pt idx="77">
                  <c:v>2.1058057000000002E-2</c:v>
                </c:pt>
                <c:pt idx="78">
                  <c:v>2.4486503999999999E-2</c:v>
                </c:pt>
                <c:pt idx="79">
                  <c:v>2.7216673E-2</c:v>
                </c:pt>
                <c:pt idx="80">
                  <c:v>2.7853070000000001E-2</c:v>
                </c:pt>
                <c:pt idx="81">
                  <c:v>2.4140248E-2</c:v>
                </c:pt>
                <c:pt idx="82">
                  <c:v>1.5125078E-2</c:v>
                </c:pt>
                <c:pt idx="83">
                  <c:v>3.2558501999999999E-3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3.7882530000000001E-3</c:v>
                </c:pt>
                <c:pt idx="88">
                  <c:v>1.5755440999999999E-2</c:v>
                </c:pt>
                <c:pt idx="89">
                  <c:v>2.6188815000000001E-2</c:v>
                </c:pt>
                <c:pt idx="90">
                  <c:v>3.3187434000000002E-2</c:v>
                </c:pt>
                <c:pt idx="91">
                  <c:v>3.6826934999999998E-2</c:v>
                </c:pt>
                <c:pt idx="92">
                  <c:v>3.6680806000000003E-2</c:v>
                </c:pt>
                <c:pt idx="93">
                  <c:v>3.4977260000000003E-2</c:v>
                </c:pt>
                <c:pt idx="94">
                  <c:v>3.2674863999999998E-2</c:v>
                </c:pt>
                <c:pt idx="95">
                  <c:v>2.9546146999999998E-2</c:v>
                </c:pt>
                <c:pt idx="96">
                  <c:v>2.9041594E-2</c:v>
                </c:pt>
                <c:pt idx="97">
                  <c:v>2.9868431000000001E-2</c:v>
                </c:pt>
                <c:pt idx="98">
                  <c:v>3.1156641999999998E-2</c:v>
                </c:pt>
                <c:pt idx="99">
                  <c:v>3.2573458E-2</c:v>
                </c:pt>
                <c:pt idx="100">
                  <c:v>3.4199536000000003E-2</c:v>
                </c:pt>
                <c:pt idx="101">
                  <c:v>3.4472886000000001E-2</c:v>
                </c:pt>
                <c:pt idx="102">
                  <c:v>3.4268516999999998E-2</c:v>
                </c:pt>
                <c:pt idx="103">
                  <c:v>3.3789026999999999E-2</c:v>
                </c:pt>
                <c:pt idx="104">
                  <c:v>3.2150980000000003E-2</c:v>
                </c:pt>
                <c:pt idx="105">
                  <c:v>2.9418934000000001E-2</c:v>
                </c:pt>
                <c:pt idx="106">
                  <c:v>2.5562495000000001E-2</c:v>
                </c:pt>
                <c:pt idx="107">
                  <c:v>2.1179987000000001E-2</c:v>
                </c:pt>
                <c:pt idx="108">
                  <c:v>1.5487669000000001E-2</c:v>
                </c:pt>
                <c:pt idx="109">
                  <c:v>9.1136310000000005E-3</c:v>
                </c:pt>
                <c:pt idx="110">
                  <c:v>2.7187361999999999E-3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DA0-4D96-871D-9B81C69F6429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[2]Sheet1!$D$670:$DT$670</c:f>
              <c:numCache>
                <c:formatCode>General</c:formatCode>
                <c:ptCount val="121"/>
                <c:pt idx="0">
                  <c:v>3.0034946E-3</c:v>
                </c:pt>
                <c:pt idx="1">
                  <c:v>2.705102E-3</c:v>
                </c:pt>
                <c:pt idx="2">
                  <c:v>4.1215599999999998E-3</c:v>
                </c:pt>
                <c:pt idx="3">
                  <c:v>4.6196034999999996E-3</c:v>
                </c:pt>
                <c:pt idx="4">
                  <c:v>4.8798397000000002E-3</c:v>
                </c:pt>
                <c:pt idx="5">
                  <c:v>6.351921E-3</c:v>
                </c:pt>
                <c:pt idx="6">
                  <c:v>9.2544540000000005E-3</c:v>
                </c:pt>
                <c:pt idx="7">
                  <c:v>1.1618565000000001E-2</c:v>
                </c:pt>
                <c:pt idx="8">
                  <c:v>1.0608350000000001E-2</c:v>
                </c:pt>
                <c:pt idx="9">
                  <c:v>5.4499630000000004E-3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1.0782831E-3</c:v>
                </c:pt>
                <c:pt idx="15">
                  <c:v>6.1072180000000002E-3</c:v>
                </c:pt>
                <c:pt idx="16">
                  <c:v>9.5605989999999995E-3</c:v>
                </c:pt>
                <c:pt idx="17">
                  <c:v>8.9700879999999993E-3</c:v>
                </c:pt>
                <c:pt idx="18">
                  <c:v>5.1123732999999996E-3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5.8330270000000002E-3</c:v>
                </c:pt>
                <c:pt idx="27">
                  <c:v>1.0995904000000001E-2</c:v>
                </c:pt>
                <c:pt idx="28">
                  <c:v>1.5635824E-2</c:v>
                </c:pt>
                <c:pt idx="29">
                  <c:v>1.9691456E-2</c:v>
                </c:pt>
                <c:pt idx="30">
                  <c:v>2.3694218999999999E-2</c:v>
                </c:pt>
                <c:pt idx="31">
                  <c:v>2.7817635E-2</c:v>
                </c:pt>
                <c:pt idx="32">
                  <c:v>3.1903476E-2</c:v>
                </c:pt>
                <c:pt idx="33">
                  <c:v>3.7671570000000001E-2</c:v>
                </c:pt>
                <c:pt idx="34">
                  <c:v>4.4412010000000002E-2</c:v>
                </c:pt>
                <c:pt idx="35">
                  <c:v>5.077168E-2</c:v>
                </c:pt>
                <c:pt idx="36">
                  <c:v>5.3897460000000001E-2</c:v>
                </c:pt>
                <c:pt idx="37">
                  <c:v>5.2340079999999997E-2</c:v>
                </c:pt>
                <c:pt idx="38">
                  <c:v>4.6795059999999999E-2</c:v>
                </c:pt>
                <c:pt idx="39">
                  <c:v>3.9782713999999997E-2</c:v>
                </c:pt>
                <c:pt idx="40">
                  <c:v>3.2621222999999998E-2</c:v>
                </c:pt>
                <c:pt idx="41">
                  <c:v>2.695767E-2</c:v>
                </c:pt>
                <c:pt idx="42">
                  <c:v>2.29374E-2</c:v>
                </c:pt>
                <c:pt idx="43">
                  <c:v>2.1833948999999998E-2</c:v>
                </c:pt>
                <c:pt idx="44">
                  <c:v>2.4756252999999999E-2</c:v>
                </c:pt>
                <c:pt idx="45">
                  <c:v>2.9654871999999999E-2</c:v>
                </c:pt>
                <c:pt idx="46">
                  <c:v>3.3023520000000001E-2</c:v>
                </c:pt>
                <c:pt idx="47">
                  <c:v>3.3015153999999998E-2</c:v>
                </c:pt>
                <c:pt idx="48">
                  <c:v>3.1159145999999999E-2</c:v>
                </c:pt>
                <c:pt idx="49">
                  <c:v>3.0223027E-2</c:v>
                </c:pt>
                <c:pt idx="50">
                  <c:v>3.0709800999999998E-2</c:v>
                </c:pt>
                <c:pt idx="51">
                  <c:v>3.2068430000000002E-2</c:v>
                </c:pt>
                <c:pt idx="52">
                  <c:v>3.3001389999999999E-2</c:v>
                </c:pt>
                <c:pt idx="53">
                  <c:v>3.2267597000000002E-2</c:v>
                </c:pt>
                <c:pt idx="54">
                  <c:v>3.009011E-2</c:v>
                </c:pt>
                <c:pt idx="55">
                  <c:v>2.9302320999999999E-2</c:v>
                </c:pt>
                <c:pt idx="56">
                  <c:v>3.1591370000000001E-2</c:v>
                </c:pt>
                <c:pt idx="57">
                  <c:v>3.8754700000000003E-2</c:v>
                </c:pt>
                <c:pt idx="58">
                  <c:v>4.8685635999999997E-2</c:v>
                </c:pt>
                <c:pt idx="59">
                  <c:v>5.6765429999999999E-2</c:v>
                </c:pt>
                <c:pt idx="60">
                  <c:v>5.9454187999999998E-2</c:v>
                </c:pt>
                <c:pt idx="61">
                  <c:v>5.8609887999999999E-2</c:v>
                </c:pt>
                <c:pt idx="62">
                  <c:v>5.7468379999999999E-2</c:v>
                </c:pt>
                <c:pt idx="63">
                  <c:v>5.6941524E-2</c:v>
                </c:pt>
                <c:pt idx="64">
                  <c:v>5.4278462999999999E-2</c:v>
                </c:pt>
                <c:pt idx="65">
                  <c:v>4.8806152999999998E-2</c:v>
                </c:pt>
                <c:pt idx="66">
                  <c:v>4.5395511999999999E-2</c:v>
                </c:pt>
                <c:pt idx="67">
                  <c:v>4.8867059999999997E-2</c:v>
                </c:pt>
                <c:pt idx="68">
                  <c:v>5.7077522999999998E-2</c:v>
                </c:pt>
                <c:pt idx="69">
                  <c:v>6.0545097999999999E-2</c:v>
                </c:pt>
                <c:pt idx="70">
                  <c:v>5.2847511999999999E-2</c:v>
                </c:pt>
                <c:pt idx="71">
                  <c:v>3.5904800000000001E-2</c:v>
                </c:pt>
                <c:pt idx="72">
                  <c:v>1.8369880000000002E-2</c:v>
                </c:pt>
                <c:pt idx="73">
                  <c:v>7.600229E-3</c:v>
                </c:pt>
                <c:pt idx="74">
                  <c:v>5.8276229999999997E-3</c:v>
                </c:pt>
                <c:pt idx="75">
                  <c:v>1.0070233E-2</c:v>
                </c:pt>
                <c:pt idx="76">
                  <c:v>1.6266556000000001E-2</c:v>
                </c:pt>
                <c:pt idx="77">
                  <c:v>2.1058057000000002E-2</c:v>
                </c:pt>
                <c:pt idx="78">
                  <c:v>2.4486503999999999E-2</c:v>
                </c:pt>
                <c:pt idx="79">
                  <c:v>2.7216673E-2</c:v>
                </c:pt>
                <c:pt idx="80">
                  <c:v>2.7853070000000001E-2</c:v>
                </c:pt>
                <c:pt idx="81">
                  <c:v>2.4140248E-2</c:v>
                </c:pt>
                <c:pt idx="82">
                  <c:v>1.5125078E-2</c:v>
                </c:pt>
                <c:pt idx="83">
                  <c:v>3.2558501999999999E-3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3.7882530000000001E-3</c:v>
                </c:pt>
                <c:pt idx="88">
                  <c:v>1.5755440999999999E-2</c:v>
                </c:pt>
                <c:pt idx="89">
                  <c:v>2.6188815000000001E-2</c:v>
                </c:pt>
                <c:pt idx="90">
                  <c:v>3.3187434000000002E-2</c:v>
                </c:pt>
                <c:pt idx="91">
                  <c:v>3.6826934999999998E-2</c:v>
                </c:pt>
                <c:pt idx="92">
                  <c:v>3.6680806000000003E-2</c:v>
                </c:pt>
                <c:pt idx="93">
                  <c:v>3.4977260000000003E-2</c:v>
                </c:pt>
                <c:pt idx="94">
                  <c:v>3.2674863999999998E-2</c:v>
                </c:pt>
                <c:pt idx="95">
                  <c:v>2.9546146999999998E-2</c:v>
                </c:pt>
                <c:pt idx="96">
                  <c:v>2.9041594E-2</c:v>
                </c:pt>
                <c:pt idx="97">
                  <c:v>2.9868431000000001E-2</c:v>
                </c:pt>
                <c:pt idx="98">
                  <c:v>3.1156641999999998E-2</c:v>
                </c:pt>
                <c:pt idx="99">
                  <c:v>3.2573458E-2</c:v>
                </c:pt>
                <c:pt idx="100">
                  <c:v>3.4199536000000003E-2</c:v>
                </c:pt>
                <c:pt idx="101">
                  <c:v>3.4472886000000001E-2</c:v>
                </c:pt>
                <c:pt idx="102">
                  <c:v>3.4268516999999998E-2</c:v>
                </c:pt>
                <c:pt idx="103">
                  <c:v>3.3789026999999999E-2</c:v>
                </c:pt>
                <c:pt idx="104">
                  <c:v>3.2150980000000003E-2</c:v>
                </c:pt>
                <c:pt idx="105">
                  <c:v>2.9418934000000001E-2</c:v>
                </c:pt>
                <c:pt idx="106">
                  <c:v>2.5562495000000001E-2</c:v>
                </c:pt>
                <c:pt idx="107">
                  <c:v>2.1179987000000001E-2</c:v>
                </c:pt>
                <c:pt idx="108">
                  <c:v>1.5487669000000001E-2</c:v>
                </c:pt>
                <c:pt idx="109">
                  <c:v>9.1136310000000005E-3</c:v>
                </c:pt>
                <c:pt idx="110">
                  <c:v>2.7187361999999999E-3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DA0-4D96-871D-9B81C69F6429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[2]Sheet1!$D$671:$DT$671</c:f>
              <c:numCache>
                <c:formatCode>General</c:formatCode>
                <c:ptCount val="121"/>
                <c:pt idx="0">
                  <c:v>2.0424924000000001E-3</c:v>
                </c:pt>
                <c:pt idx="1">
                  <c:v>2.0985047E-3</c:v>
                </c:pt>
                <c:pt idx="2">
                  <c:v>3.8315863000000002E-3</c:v>
                </c:pt>
                <c:pt idx="3">
                  <c:v>4.9836350000000001E-3</c:v>
                </c:pt>
                <c:pt idx="4">
                  <c:v>5.6715519999999998E-3</c:v>
                </c:pt>
                <c:pt idx="5">
                  <c:v>7.3430915000000001E-3</c:v>
                </c:pt>
                <c:pt idx="6">
                  <c:v>1.0209864000000001E-2</c:v>
                </c:pt>
                <c:pt idx="7">
                  <c:v>1.2314316E-2</c:v>
                </c:pt>
                <c:pt idx="8">
                  <c:v>1.0946160999999999E-2</c:v>
                </c:pt>
                <c:pt idx="9">
                  <c:v>5.4640890000000001E-3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9.2500000000000004E-4</c:v>
                </c:pt>
                <c:pt idx="15">
                  <c:v>5.8688710000000003E-3</c:v>
                </c:pt>
                <c:pt idx="16">
                  <c:v>9.1111560000000005E-3</c:v>
                </c:pt>
                <c:pt idx="17">
                  <c:v>8.3409820000000003E-3</c:v>
                </c:pt>
                <c:pt idx="18">
                  <c:v>4.5219079999999998E-3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9.6599999999999995E-4</c:v>
                </c:pt>
                <c:pt idx="26">
                  <c:v>6.4802660000000002E-3</c:v>
                </c:pt>
                <c:pt idx="27">
                  <c:v>1.1281312999999999E-2</c:v>
                </c:pt>
                <c:pt idx="28">
                  <c:v>1.5596678500000001E-2</c:v>
                </c:pt>
                <c:pt idx="29">
                  <c:v>1.9461038E-2</c:v>
                </c:pt>
                <c:pt idx="30">
                  <c:v>2.3323849000000001E-2</c:v>
                </c:pt>
                <c:pt idx="31">
                  <c:v>2.7435223000000002E-2</c:v>
                </c:pt>
                <c:pt idx="32">
                  <c:v>3.1738512000000003E-2</c:v>
                </c:pt>
                <c:pt idx="33">
                  <c:v>3.7916212999999997E-2</c:v>
                </c:pt>
                <c:pt idx="34">
                  <c:v>4.5206383000000003E-2</c:v>
                </c:pt>
                <c:pt idx="35">
                  <c:v>5.2171019999999999E-2</c:v>
                </c:pt>
                <c:pt idx="36">
                  <c:v>5.5815271999999999E-2</c:v>
                </c:pt>
                <c:pt idx="37">
                  <c:v>5.4633706999999997E-2</c:v>
                </c:pt>
                <c:pt idx="38">
                  <c:v>4.921246E-2</c:v>
                </c:pt>
                <c:pt idx="39">
                  <c:v>4.2223907999999997E-2</c:v>
                </c:pt>
                <c:pt idx="40">
                  <c:v>3.508555E-2</c:v>
                </c:pt>
                <c:pt idx="41">
                  <c:v>2.9213853000000001E-2</c:v>
                </c:pt>
                <c:pt idx="42">
                  <c:v>2.4804603000000001E-2</c:v>
                </c:pt>
                <c:pt idx="43">
                  <c:v>2.3127917000000001E-2</c:v>
                </c:pt>
                <c:pt idx="44">
                  <c:v>2.5522179999999998E-2</c:v>
                </c:pt>
                <c:pt idx="45">
                  <c:v>3.0122293000000001E-2</c:v>
                </c:pt>
                <c:pt idx="46">
                  <c:v>3.3382325999999997E-2</c:v>
                </c:pt>
                <c:pt idx="47">
                  <c:v>3.3346637999999998E-2</c:v>
                </c:pt>
                <c:pt idx="48">
                  <c:v>3.1460349999999998E-2</c:v>
                </c:pt>
                <c:pt idx="49">
                  <c:v>3.03953E-2</c:v>
                </c:pt>
                <c:pt idx="50">
                  <c:v>3.0530690999999999E-2</c:v>
                </c:pt>
                <c:pt idx="51">
                  <c:v>3.1284300000000001E-2</c:v>
                </c:pt>
                <c:pt idx="52">
                  <c:v>3.1700045000000003E-2</c:v>
                </c:pt>
                <c:pt idx="53">
                  <c:v>3.1064266E-2</c:v>
                </c:pt>
                <c:pt idx="54">
                  <c:v>2.9844517000000001E-2</c:v>
                </c:pt>
                <c:pt idx="55">
                  <c:v>3.0505114999999999E-2</c:v>
                </c:pt>
                <c:pt idx="56">
                  <c:v>3.4064850000000001E-2</c:v>
                </c:pt>
                <c:pt idx="57">
                  <c:v>4.1851144E-2</c:v>
                </c:pt>
                <c:pt idx="58">
                  <c:v>5.1782929999999998E-2</c:v>
                </c:pt>
                <c:pt idx="59">
                  <c:v>5.9464507E-2</c:v>
                </c:pt>
                <c:pt idx="60">
                  <c:v>6.1577693000000003E-2</c:v>
                </c:pt>
                <c:pt idx="61">
                  <c:v>6.0124683999999998E-2</c:v>
                </c:pt>
                <c:pt idx="62">
                  <c:v>5.836624E-2</c:v>
                </c:pt>
                <c:pt idx="63">
                  <c:v>5.7129428000000003E-2</c:v>
                </c:pt>
                <c:pt idx="64">
                  <c:v>5.3717109999999998E-2</c:v>
                </c:pt>
                <c:pt idx="65">
                  <c:v>4.7607770000000001E-2</c:v>
                </c:pt>
                <c:pt idx="66">
                  <c:v>4.3906032999999997E-2</c:v>
                </c:pt>
                <c:pt idx="67">
                  <c:v>4.7509530000000001E-2</c:v>
                </c:pt>
                <c:pt idx="68">
                  <c:v>5.6225410000000003E-2</c:v>
                </c:pt>
                <c:pt idx="69">
                  <c:v>6.0332707999999999E-2</c:v>
                </c:pt>
                <c:pt idx="70">
                  <c:v>5.3170691999999999E-2</c:v>
                </c:pt>
                <c:pt idx="71">
                  <c:v>3.641817E-2</c:v>
                </c:pt>
                <c:pt idx="72">
                  <c:v>1.8556666999999999E-2</c:v>
                </c:pt>
                <c:pt idx="73">
                  <c:v>7.0321649999999999E-3</c:v>
                </c:pt>
                <c:pt idx="74">
                  <c:v>4.3838415E-3</c:v>
                </c:pt>
                <c:pt idx="75">
                  <c:v>8.0335070000000005E-3</c:v>
                </c:pt>
                <c:pt idx="76">
                  <c:v>1.4096356000000001E-2</c:v>
                </c:pt>
                <c:pt idx="77">
                  <c:v>1.9171176000000002E-2</c:v>
                </c:pt>
                <c:pt idx="78">
                  <c:v>2.3049357999999999E-2</c:v>
                </c:pt>
                <c:pt idx="79">
                  <c:v>2.6271360000000001E-2</c:v>
                </c:pt>
                <c:pt idx="80">
                  <c:v>2.7505473999999999E-2</c:v>
                </c:pt>
                <c:pt idx="81">
                  <c:v>2.4504166000000001E-2</c:v>
                </c:pt>
                <c:pt idx="82">
                  <c:v>1.6176108000000002E-2</c:v>
                </c:pt>
                <c:pt idx="83">
                  <c:v>4.7856720000000004E-3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5.4129204E-3</c:v>
                </c:pt>
                <c:pt idx="88">
                  <c:v>1.7465072000000002E-2</c:v>
                </c:pt>
                <c:pt idx="89">
                  <c:v>2.7968739999999999E-2</c:v>
                </c:pt>
                <c:pt idx="90">
                  <c:v>3.4877369999999998E-2</c:v>
                </c:pt>
                <c:pt idx="91">
                  <c:v>3.8245149999999999E-2</c:v>
                </c:pt>
                <c:pt idx="92">
                  <c:v>3.7707902000000001E-2</c:v>
                </c:pt>
                <c:pt idx="93">
                  <c:v>3.5667497999999999E-2</c:v>
                </c:pt>
                <c:pt idx="94">
                  <c:v>3.3081560000000003E-2</c:v>
                </c:pt>
                <c:pt idx="95">
                  <c:v>2.9621607000000001E-2</c:v>
                </c:pt>
                <c:pt idx="96">
                  <c:v>2.878033E-2</c:v>
                </c:pt>
                <c:pt idx="97">
                  <c:v>2.9264920999999999E-2</c:v>
                </c:pt>
                <c:pt idx="98">
                  <c:v>3.0178285999999999E-2</c:v>
                </c:pt>
                <c:pt idx="99">
                  <c:v>3.1303185999999997E-2</c:v>
                </c:pt>
                <c:pt idx="100">
                  <c:v>3.2845332999999997E-2</c:v>
                </c:pt>
                <c:pt idx="101">
                  <c:v>3.3236448000000002E-2</c:v>
                </c:pt>
                <c:pt idx="102">
                  <c:v>3.3090825999999997E-2</c:v>
                </c:pt>
                <c:pt idx="103">
                  <c:v>3.2787215000000001E-2</c:v>
                </c:pt>
                <c:pt idx="104">
                  <c:v>3.1379285999999999E-2</c:v>
                </c:pt>
                <c:pt idx="105">
                  <c:v>2.8887645999999999E-2</c:v>
                </c:pt>
                <c:pt idx="106">
                  <c:v>2.5262126999999999E-2</c:v>
                </c:pt>
                <c:pt idx="107">
                  <c:v>2.1029549000000002E-2</c:v>
                </c:pt>
                <c:pt idx="108">
                  <c:v>1.5512839E-2</c:v>
                </c:pt>
                <c:pt idx="109">
                  <c:v>9.2405890000000004E-3</c:v>
                </c:pt>
                <c:pt idx="110">
                  <c:v>2.8831197000000002E-3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DA0-4D96-871D-9B81C69F6429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[2]Sheet1!$D$672:$DT$672</c:f>
              <c:numCache>
                <c:formatCode>General</c:formatCode>
                <c:ptCount val="121"/>
                <c:pt idx="0">
                  <c:v>2.0424924000000001E-3</c:v>
                </c:pt>
                <c:pt idx="1">
                  <c:v>2.0985047E-3</c:v>
                </c:pt>
                <c:pt idx="2">
                  <c:v>3.8315863000000002E-3</c:v>
                </c:pt>
                <c:pt idx="3">
                  <c:v>4.9836350000000001E-3</c:v>
                </c:pt>
                <c:pt idx="4">
                  <c:v>5.6715519999999998E-3</c:v>
                </c:pt>
                <c:pt idx="5">
                  <c:v>7.3430915000000001E-3</c:v>
                </c:pt>
                <c:pt idx="6">
                  <c:v>1.0209864000000001E-2</c:v>
                </c:pt>
                <c:pt idx="7">
                  <c:v>1.2314316E-2</c:v>
                </c:pt>
                <c:pt idx="8">
                  <c:v>1.0946160999999999E-2</c:v>
                </c:pt>
                <c:pt idx="9">
                  <c:v>5.4640890000000001E-3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9.2500000000000004E-4</c:v>
                </c:pt>
                <c:pt idx="15">
                  <c:v>5.8688710000000003E-3</c:v>
                </c:pt>
                <c:pt idx="16">
                  <c:v>9.1111560000000005E-3</c:v>
                </c:pt>
                <c:pt idx="17">
                  <c:v>8.3409820000000003E-3</c:v>
                </c:pt>
                <c:pt idx="18">
                  <c:v>4.5219079999999998E-3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9.6599999999999995E-4</c:v>
                </c:pt>
                <c:pt idx="26">
                  <c:v>6.4802660000000002E-3</c:v>
                </c:pt>
                <c:pt idx="27">
                  <c:v>1.1281312999999999E-2</c:v>
                </c:pt>
                <c:pt idx="28">
                  <c:v>1.5596678500000001E-2</c:v>
                </c:pt>
                <c:pt idx="29">
                  <c:v>1.9461038E-2</c:v>
                </c:pt>
                <c:pt idx="30">
                  <c:v>2.3323849000000001E-2</c:v>
                </c:pt>
                <c:pt idx="31">
                  <c:v>2.7435223000000002E-2</c:v>
                </c:pt>
                <c:pt idx="32">
                  <c:v>3.1738512000000003E-2</c:v>
                </c:pt>
                <c:pt idx="33">
                  <c:v>3.7916212999999997E-2</c:v>
                </c:pt>
                <c:pt idx="34">
                  <c:v>4.5206383000000003E-2</c:v>
                </c:pt>
                <c:pt idx="35">
                  <c:v>5.2171019999999999E-2</c:v>
                </c:pt>
                <c:pt idx="36">
                  <c:v>5.5815271999999999E-2</c:v>
                </c:pt>
                <c:pt idx="37">
                  <c:v>5.4633706999999997E-2</c:v>
                </c:pt>
                <c:pt idx="38">
                  <c:v>4.921246E-2</c:v>
                </c:pt>
                <c:pt idx="39">
                  <c:v>4.2223907999999997E-2</c:v>
                </c:pt>
                <c:pt idx="40">
                  <c:v>3.508555E-2</c:v>
                </c:pt>
                <c:pt idx="41">
                  <c:v>2.9213853000000001E-2</c:v>
                </c:pt>
                <c:pt idx="42">
                  <c:v>2.4804603000000001E-2</c:v>
                </c:pt>
                <c:pt idx="43">
                  <c:v>2.3127917000000001E-2</c:v>
                </c:pt>
                <c:pt idx="44">
                  <c:v>2.5522179999999998E-2</c:v>
                </c:pt>
                <c:pt idx="45">
                  <c:v>3.0122293000000001E-2</c:v>
                </c:pt>
                <c:pt idx="46">
                  <c:v>3.3382325999999997E-2</c:v>
                </c:pt>
                <c:pt idx="47">
                  <c:v>3.3346637999999998E-2</c:v>
                </c:pt>
                <c:pt idx="48">
                  <c:v>3.1460349999999998E-2</c:v>
                </c:pt>
                <c:pt idx="49">
                  <c:v>3.03953E-2</c:v>
                </c:pt>
                <c:pt idx="50">
                  <c:v>3.0530690999999999E-2</c:v>
                </c:pt>
                <c:pt idx="51">
                  <c:v>3.1284300000000001E-2</c:v>
                </c:pt>
                <c:pt idx="52">
                  <c:v>3.1700045000000003E-2</c:v>
                </c:pt>
                <c:pt idx="53">
                  <c:v>3.1064266E-2</c:v>
                </c:pt>
                <c:pt idx="54">
                  <c:v>2.9844517000000001E-2</c:v>
                </c:pt>
                <c:pt idx="55">
                  <c:v>3.0505114999999999E-2</c:v>
                </c:pt>
                <c:pt idx="56">
                  <c:v>3.4064850000000001E-2</c:v>
                </c:pt>
                <c:pt idx="57">
                  <c:v>4.1851144E-2</c:v>
                </c:pt>
                <c:pt idx="58">
                  <c:v>5.1782929999999998E-2</c:v>
                </c:pt>
                <c:pt idx="59">
                  <c:v>5.9464507E-2</c:v>
                </c:pt>
                <c:pt idx="60">
                  <c:v>6.1577693000000003E-2</c:v>
                </c:pt>
                <c:pt idx="61">
                  <c:v>6.0124683999999998E-2</c:v>
                </c:pt>
                <c:pt idx="62">
                  <c:v>5.836624E-2</c:v>
                </c:pt>
                <c:pt idx="63">
                  <c:v>5.7129428000000003E-2</c:v>
                </c:pt>
                <c:pt idx="64">
                  <c:v>5.3717109999999998E-2</c:v>
                </c:pt>
                <c:pt idx="65">
                  <c:v>4.7607770000000001E-2</c:v>
                </c:pt>
                <c:pt idx="66">
                  <c:v>4.3906032999999997E-2</c:v>
                </c:pt>
                <c:pt idx="67">
                  <c:v>4.7509530000000001E-2</c:v>
                </c:pt>
                <c:pt idx="68">
                  <c:v>5.6225410000000003E-2</c:v>
                </c:pt>
                <c:pt idx="69">
                  <c:v>6.0332707999999999E-2</c:v>
                </c:pt>
                <c:pt idx="70">
                  <c:v>5.3170691999999999E-2</c:v>
                </c:pt>
                <c:pt idx="71">
                  <c:v>3.641817E-2</c:v>
                </c:pt>
                <c:pt idx="72">
                  <c:v>1.8556666999999999E-2</c:v>
                </c:pt>
                <c:pt idx="73">
                  <c:v>7.0321649999999999E-3</c:v>
                </c:pt>
                <c:pt idx="74">
                  <c:v>4.3838415E-3</c:v>
                </c:pt>
                <c:pt idx="75">
                  <c:v>8.0335070000000005E-3</c:v>
                </c:pt>
                <c:pt idx="76">
                  <c:v>1.4096356000000001E-2</c:v>
                </c:pt>
                <c:pt idx="77">
                  <c:v>1.9171176000000002E-2</c:v>
                </c:pt>
                <c:pt idx="78">
                  <c:v>2.3049357999999999E-2</c:v>
                </c:pt>
                <c:pt idx="79">
                  <c:v>2.6271360000000001E-2</c:v>
                </c:pt>
                <c:pt idx="80">
                  <c:v>2.7505473999999999E-2</c:v>
                </c:pt>
                <c:pt idx="81">
                  <c:v>2.4504166000000001E-2</c:v>
                </c:pt>
                <c:pt idx="82">
                  <c:v>1.6176108000000002E-2</c:v>
                </c:pt>
                <c:pt idx="83">
                  <c:v>4.7856720000000004E-3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5.4129204E-3</c:v>
                </c:pt>
                <c:pt idx="88">
                  <c:v>1.7465072000000002E-2</c:v>
                </c:pt>
                <c:pt idx="89">
                  <c:v>2.7968739999999999E-2</c:v>
                </c:pt>
                <c:pt idx="90">
                  <c:v>3.4877369999999998E-2</c:v>
                </c:pt>
                <c:pt idx="91">
                  <c:v>3.8245149999999999E-2</c:v>
                </c:pt>
                <c:pt idx="92">
                  <c:v>3.7707902000000001E-2</c:v>
                </c:pt>
                <c:pt idx="93">
                  <c:v>3.5667497999999999E-2</c:v>
                </c:pt>
                <c:pt idx="94">
                  <c:v>3.3081560000000003E-2</c:v>
                </c:pt>
                <c:pt idx="95">
                  <c:v>2.9621607000000001E-2</c:v>
                </c:pt>
                <c:pt idx="96">
                  <c:v>2.878033E-2</c:v>
                </c:pt>
                <c:pt idx="97">
                  <c:v>2.9264920999999999E-2</c:v>
                </c:pt>
                <c:pt idx="98">
                  <c:v>3.0178285999999999E-2</c:v>
                </c:pt>
                <c:pt idx="99">
                  <c:v>3.1303185999999997E-2</c:v>
                </c:pt>
                <c:pt idx="100">
                  <c:v>3.2845332999999997E-2</c:v>
                </c:pt>
                <c:pt idx="101">
                  <c:v>3.3236448000000002E-2</c:v>
                </c:pt>
                <c:pt idx="102">
                  <c:v>3.3090825999999997E-2</c:v>
                </c:pt>
                <c:pt idx="103">
                  <c:v>3.2787215000000001E-2</c:v>
                </c:pt>
                <c:pt idx="104">
                  <c:v>3.1379285999999999E-2</c:v>
                </c:pt>
                <c:pt idx="105">
                  <c:v>2.8887645999999999E-2</c:v>
                </c:pt>
                <c:pt idx="106">
                  <c:v>2.5262126999999999E-2</c:v>
                </c:pt>
                <c:pt idx="107">
                  <c:v>2.1029549000000002E-2</c:v>
                </c:pt>
                <c:pt idx="108">
                  <c:v>1.5512839E-2</c:v>
                </c:pt>
                <c:pt idx="109">
                  <c:v>9.2405890000000004E-3</c:v>
                </c:pt>
                <c:pt idx="110">
                  <c:v>2.8831197000000002E-3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DA0-4D96-871D-9B81C69F6429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[2]Sheet1!$D$673:$DT$673</c:f>
              <c:numCache>
                <c:formatCode>General</c:formatCode>
                <c:ptCount val="121"/>
                <c:pt idx="0">
                  <c:v>2.0424924000000001E-3</c:v>
                </c:pt>
                <c:pt idx="1">
                  <c:v>2.0985047E-3</c:v>
                </c:pt>
                <c:pt idx="2">
                  <c:v>3.8315863000000002E-3</c:v>
                </c:pt>
                <c:pt idx="3">
                  <c:v>4.9836350000000001E-3</c:v>
                </c:pt>
                <c:pt idx="4">
                  <c:v>5.6715519999999998E-3</c:v>
                </c:pt>
                <c:pt idx="5">
                  <c:v>7.3430915000000001E-3</c:v>
                </c:pt>
                <c:pt idx="6">
                  <c:v>1.0209864000000001E-2</c:v>
                </c:pt>
                <c:pt idx="7">
                  <c:v>1.2314316E-2</c:v>
                </c:pt>
                <c:pt idx="8">
                  <c:v>1.0946160999999999E-2</c:v>
                </c:pt>
                <c:pt idx="9">
                  <c:v>5.4640890000000001E-3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9.2500000000000004E-4</c:v>
                </c:pt>
                <c:pt idx="15">
                  <c:v>5.8688710000000003E-3</c:v>
                </c:pt>
                <c:pt idx="16">
                  <c:v>9.1111560000000005E-3</c:v>
                </c:pt>
                <c:pt idx="17">
                  <c:v>8.3409820000000003E-3</c:v>
                </c:pt>
                <c:pt idx="18">
                  <c:v>4.5219079999999998E-3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9.6599999999999995E-4</c:v>
                </c:pt>
                <c:pt idx="26">
                  <c:v>6.4802660000000002E-3</c:v>
                </c:pt>
                <c:pt idx="27">
                  <c:v>1.1281312999999999E-2</c:v>
                </c:pt>
                <c:pt idx="28">
                  <c:v>1.5596678500000001E-2</c:v>
                </c:pt>
                <c:pt idx="29">
                  <c:v>1.9461038E-2</c:v>
                </c:pt>
                <c:pt idx="30">
                  <c:v>2.3323849000000001E-2</c:v>
                </c:pt>
                <c:pt idx="31">
                  <c:v>2.7435223000000002E-2</c:v>
                </c:pt>
                <c:pt idx="32">
                  <c:v>3.1738512000000003E-2</c:v>
                </c:pt>
                <c:pt idx="33">
                  <c:v>3.7916212999999997E-2</c:v>
                </c:pt>
                <c:pt idx="34">
                  <c:v>4.5206383000000003E-2</c:v>
                </c:pt>
                <c:pt idx="35">
                  <c:v>5.2171019999999999E-2</c:v>
                </c:pt>
                <c:pt idx="36">
                  <c:v>5.5815271999999999E-2</c:v>
                </c:pt>
                <c:pt idx="37">
                  <c:v>5.4633706999999997E-2</c:v>
                </c:pt>
                <c:pt idx="38">
                  <c:v>4.921246E-2</c:v>
                </c:pt>
                <c:pt idx="39">
                  <c:v>4.2223907999999997E-2</c:v>
                </c:pt>
                <c:pt idx="40">
                  <c:v>3.508555E-2</c:v>
                </c:pt>
                <c:pt idx="41">
                  <c:v>2.9213853000000001E-2</c:v>
                </c:pt>
                <c:pt idx="42">
                  <c:v>2.4804603000000001E-2</c:v>
                </c:pt>
                <c:pt idx="43">
                  <c:v>2.3127917000000001E-2</c:v>
                </c:pt>
                <c:pt idx="44">
                  <c:v>2.5522179999999998E-2</c:v>
                </c:pt>
                <c:pt idx="45">
                  <c:v>3.0122293000000001E-2</c:v>
                </c:pt>
                <c:pt idx="46">
                  <c:v>3.3382325999999997E-2</c:v>
                </c:pt>
                <c:pt idx="47">
                  <c:v>3.3346637999999998E-2</c:v>
                </c:pt>
                <c:pt idx="48">
                  <c:v>3.1460349999999998E-2</c:v>
                </c:pt>
                <c:pt idx="49">
                  <c:v>3.03953E-2</c:v>
                </c:pt>
                <c:pt idx="50">
                  <c:v>3.0530690999999999E-2</c:v>
                </c:pt>
                <c:pt idx="51">
                  <c:v>3.1284300000000001E-2</c:v>
                </c:pt>
                <c:pt idx="52">
                  <c:v>3.1700045000000003E-2</c:v>
                </c:pt>
                <c:pt idx="53">
                  <c:v>3.1064266E-2</c:v>
                </c:pt>
                <c:pt idx="54">
                  <c:v>2.9844517000000001E-2</c:v>
                </c:pt>
                <c:pt idx="55">
                  <c:v>3.0505114999999999E-2</c:v>
                </c:pt>
                <c:pt idx="56">
                  <c:v>3.4064850000000001E-2</c:v>
                </c:pt>
                <c:pt idx="57">
                  <c:v>4.1851144E-2</c:v>
                </c:pt>
                <c:pt idx="58">
                  <c:v>5.1782929999999998E-2</c:v>
                </c:pt>
                <c:pt idx="59">
                  <c:v>5.9464507E-2</c:v>
                </c:pt>
                <c:pt idx="60">
                  <c:v>6.1577693000000003E-2</c:v>
                </c:pt>
                <c:pt idx="61">
                  <c:v>6.0124683999999998E-2</c:v>
                </c:pt>
                <c:pt idx="62">
                  <c:v>5.836624E-2</c:v>
                </c:pt>
                <c:pt idx="63">
                  <c:v>5.7129428000000003E-2</c:v>
                </c:pt>
                <c:pt idx="64">
                  <c:v>5.3717109999999998E-2</c:v>
                </c:pt>
                <c:pt idx="65">
                  <c:v>4.7607770000000001E-2</c:v>
                </c:pt>
                <c:pt idx="66">
                  <c:v>4.3906032999999997E-2</c:v>
                </c:pt>
                <c:pt idx="67">
                  <c:v>4.7509530000000001E-2</c:v>
                </c:pt>
                <c:pt idx="68">
                  <c:v>5.6225410000000003E-2</c:v>
                </c:pt>
                <c:pt idx="69">
                  <c:v>6.0332707999999999E-2</c:v>
                </c:pt>
                <c:pt idx="70">
                  <c:v>5.3170691999999999E-2</c:v>
                </c:pt>
                <c:pt idx="71">
                  <c:v>3.641817E-2</c:v>
                </c:pt>
                <c:pt idx="72">
                  <c:v>1.8556666999999999E-2</c:v>
                </c:pt>
                <c:pt idx="73">
                  <c:v>7.0321649999999999E-3</c:v>
                </c:pt>
                <c:pt idx="74">
                  <c:v>4.3838415E-3</c:v>
                </c:pt>
                <c:pt idx="75">
                  <c:v>8.0335070000000005E-3</c:v>
                </c:pt>
                <c:pt idx="76">
                  <c:v>1.4096356000000001E-2</c:v>
                </c:pt>
                <c:pt idx="77">
                  <c:v>1.9171176000000002E-2</c:v>
                </c:pt>
                <c:pt idx="78">
                  <c:v>2.3049357999999999E-2</c:v>
                </c:pt>
                <c:pt idx="79">
                  <c:v>2.6271360000000001E-2</c:v>
                </c:pt>
                <c:pt idx="80">
                  <c:v>2.7505473999999999E-2</c:v>
                </c:pt>
                <c:pt idx="81">
                  <c:v>2.4504166000000001E-2</c:v>
                </c:pt>
                <c:pt idx="82">
                  <c:v>1.6176108000000002E-2</c:v>
                </c:pt>
                <c:pt idx="83">
                  <c:v>4.7856720000000004E-3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5.4129204E-3</c:v>
                </c:pt>
                <c:pt idx="88">
                  <c:v>1.7465072000000002E-2</c:v>
                </c:pt>
                <c:pt idx="89">
                  <c:v>2.7968739999999999E-2</c:v>
                </c:pt>
                <c:pt idx="90">
                  <c:v>3.4877369999999998E-2</c:v>
                </c:pt>
                <c:pt idx="91">
                  <c:v>3.8245149999999999E-2</c:v>
                </c:pt>
                <c:pt idx="92">
                  <c:v>3.7707902000000001E-2</c:v>
                </c:pt>
                <c:pt idx="93">
                  <c:v>3.5667497999999999E-2</c:v>
                </c:pt>
                <c:pt idx="94">
                  <c:v>3.3081560000000003E-2</c:v>
                </c:pt>
                <c:pt idx="95">
                  <c:v>2.9621607000000001E-2</c:v>
                </c:pt>
                <c:pt idx="96">
                  <c:v>2.878033E-2</c:v>
                </c:pt>
                <c:pt idx="97">
                  <c:v>2.9264920999999999E-2</c:v>
                </c:pt>
                <c:pt idx="98">
                  <c:v>3.0178285999999999E-2</c:v>
                </c:pt>
                <c:pt idx="99">
                  <c:v>3.1303185999999997E-2</c:v>
                </c:pt>
                <c:pt idx="100">
                  <c:v>3.2845332999999997E-2</c:v>
                </c:pt>
                <c:pt idx="101">
                  <c:v>3.3236448000000002E-2</c:v>
                </c:pt>
                <c:pt idx="102">
                  <c:v>3.3090825999999997E-2</c:v>
                </c:pt>
                <c:pt idx="103">
                  <c:v>3.2787215000000001E-2</c:v>
                </c:pt>
                <c:pt idx="104">
                  <c:v>3.1379285999999999E-2</c:v>
                </c:pt>
                <c:pt idx="105">
                  <c:v>2.8887645999999999E-2</c:v>
                </c:pt>
                <c:pt idx="106">
                  <c:v>2.5262126999999999E-2</c:v>
                </c:pt>
                <c:pt idx="107">
                  <c:v>2.1029549000000002E-2</c:v>
                </c:pt>
                <c:pt idx="108">
                  <c:v>1.5512839E-2</c:v>
                </c:pt>
                <c:pt idx="109">
                  <c:v>9.2405890000000004E-3</c:v>
                </c:pt>
                <c:pt idx="110">
                  <c:v>2.8831197000000002E-3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7DA0-4D96-871D-9B81C69F6429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[2]Sheet1!$D$674:$DT$674</c:f>
              <c:numCache>
                <c:formatCode>General</c:formatCode>
                <c:ptCount val="121"/>
                <c:pt idx="0">
                  <c:v>2.0823949999999999E-3</c:v>
                </c:pt>
                <c:pt idx="1">
                  <c:v>2.0823080000000002E-3</c:v>
                </c:pt>
                <c:pt idx="2">
                  <c:v>3.7530048000000002E-3</c:v>
                </c:pt>
                <c:pt idx="3">
                  <c:v>4.8361183E-3</c:v>
                </c:pt>
                <c:pt idx="4">
                  <c:v>5.5088945999999996E-3</c:v>
                </c:pt>
                <c:pt idx="5">
                  <c:v>7.2171064000000002E-3</c:v>
                </c:pt>
                <c:pt idx="6">
                  <c:v>1.0170335000000001E-2</c:v>
                </c:pt>
                <c:pt idx="7">
                  <c:v>1.2370113E-2</c:v>
                </c:pt>
                <c:pt idx="8">
                  <c:v>1.1067587E-2</c:v>
                </c:pt>
                <c:pt idx="9">
                  <c:v>5.5762959999999997E-3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8.9800000000000004E-4</c:v>
                </c:pt>
                <c:pt idx="15">
                  <c:v>5.8937375000000002E-3</c:v>
                </c:pt>
                <c:pt idx="16">
                  <c:v>9.1842629999999998E-3</c:v>
                </c:pt>
                <c:pt idx="17">
                  <c:v>8.4350740000000007E-3</c:v>
                </c:pt>
                <c:pt idx="18">
                  <c:v>4.5724954000000003E-3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8.5400000000000005E-4</c:v>
                </c:pt>
                <c:pt idx="26">
                  <c:v>6.4991455999999998E-3</c:v>
                </c:pt>
                <c:pt idx="27">
                  <c:v>1.1407665000000001E-2</c:v>
                </c:pt>
                <c:pt idx="28">
                  <c:v>1.5806066000000001E-2</c:v>
                </c:pt>
                <c:pt idx="29">
                  <c:v>1.9687026999999999E-2</c:v>
                </c:pt>
                <c:pt idx="30">
                  <c:v>2.3496659999999999E-2</c:v>
                </c:pt>
                <c:pt idx="31">
                  <c:v>2.7489439000000001E-2</c:v>
                </c:pt>
                <c:pt idx="32">
                  <c:v>3.1653290000000001E-2</c:v>
                </c:pt>
                <c:pt idx="33">
                  <c:v>3.7740259999999998E-2</c:v>
                </c:pt>
                <c:pt idx="34">
                  <c:v>4.4979409999999997E-2</c:v>
                </c:pt>
                <c:pt idx="35">
                  <c:v>5.1885500000000001E-2</c:v>
                </c:pt>
                <c:pt idx="36">
                  <c:v>5.5427632999999997E-2</c:v>
                </c:pt>
                <c:pt idx="37">
                  <c:v>5.4136455E-2</c:v>
                </c:pt>
                <c:pt idx="38">
                  <c:v>4.8629329999999998E-2</c:v>
                </c:pt>
                <c:pt idx="39">
                  <c:v>4.159993E-2</c:v>
                </c:pt>
                <c:pt idx="40">
                  <c:v>3.4441582999999998E-2</c:v>
                </c:pt>
                <c:pt idx="41">
                  <c:v>2.8582831999999999E-2</c:v>
                </c:pt>
                <c:pt idx="42">
                  <c:v>2.4228249E-2</c:v>
                </c:pt>
                <c:pt idx="43">
                  <c:v>2.2639349999999999E-2</c:v>
                </c:pt>
                <c:pt idx="44">
                  <c:v>2.514137E-2</c:v>
                </c:pt>
                <c:pt idx="45">
                  <c:v>2.9842988000000001E-2</c:v>
                </c:pt>
                <c:pt idx="46">
                  <c:v>3.3187120000000001E-2</c:v>
                </c:pt>
                <c:pt idx="47">
                  <c:v>3.3231139999999999E-2</c:v>
                </c:pt>
                <c:pt idx="48">
                  <c:v>3.1434025999999997E-2</c:v>
                </c:pt>
                <c:pt idx="49">
                  <c:v>3.0471567000000001E-2</c:v>
                </c:pt>
                <c:pt idx="50">
                  <c:v>3.0706608999999999E-2</c:v>
                </c:pt>
                <c:pt idx="51">
                  <c:v>3.1535015E-2</c:v>
                </c:pt>
                <c:pt idx="52">
                  <c:v>3.1972602000000003E-2</c:v>
                </c:pt>
                <c:pt idx="53">
                  <c:v>3.1281799999999998E-2</c:v>
                </c:pt>
                <c:pt idx="54">
                  <c:v>2.9957307999999998E-2</c:v>
                </c:pt>
                <c:pt idx="55">
                  <c:v>3.0518119999999999E-2</c:v>
                </c:pt>
                <c:pt idx="56">
                  <c:v>3.4022353999999998E-2</c:v>
                </c:pt>
                <c:pt idx="57">
                  <c:v>4.181605E-2</c:v>
                </c:pt>
                <c:pt idx="58">
                  <c:v>5.1766689999999997E-2</c:v>
                </c:pt>
                <c:pt idx="59">
                  <c:v>5.9432529999999997E-2</c:v>
                </c:pt>
                <c:pt idx="60">
                  <c:v>6.1504855999999997E-2</c:v>
                </c:pt>
                <c:pt idx="61">
                  <c:v>6.0032398000000001E-2</c:v>
                </c:pt>
                <c:pt idx="62">
                  <c:v>5.8298613999999999E-2</c:v>
                </c:pt>
                <c:pt idx="63">
                  <c:v>5.7107686999999997E-2</c:v>
                </c:pt>
                <c:pt idx="64">
                  <c:v>5.371244E-2</c:v>
                </c:pt>
                <c:pt idx="65">
                  <c:v>4.7589886999999997E-2</c:v>
                </c:pt>
                <c:pt idx="66">
                  <c:v>4.3897449999999998E-2</c:v>
                </c:pt>
                <c:pt idx="67">
                  <c:v>4.7581605999999999E-2</c:v>
                </c:pt>
                <c:pt idx="68">
                  <c:v>5.6398634000000003E-2</c:v>
                </c:pt>
                <c:pt idx="69">
                  <c:v>6.0546639999999999E-2</c:v>
                </c:pt>
                <c:pt idx="70">
                  <c:v>5.3325549999999999E-2</c:v>
                </c:pt>
                <c:pt idx="71">
                  <c:v>3.6464891999999999E-2</c:v>
                </c:pt>
                <c:pt idx="72">
                  <c:v>1.8560026E-2</c:v>
                </c:pt>
                <c:pt idx="73">
                  <c:v>7.1008979999999996E-3</c:v>
                </c:pt>
                <c:pt idx="74">
                  <c:v>4.5741460000000003E-3</c:v>
                </c:pt>
                <c:pt idx="75">
                  <c:v>8.2969429999999993E-3</c:v>
                </c:pt>
                <c:pt idx="76">
                  <c:v>1.4341436000000001E-2</c:v>
                </c:pt>
                <c:pt idx="77">
                  <c:v>1.9357243999999999E-2</c:v>
                </c:pt>
                <c:pt idx="78">
                  <c:v>2.3203544E-2</c:v>
                </c:pt>
                <c:pt idx="79">
                  <c:v>2.6418957999999999E-2</c:v>
                </c:pt>
                <c:pt idx="80">
                  <c:v>2.7612304000000001E-2</c:v>
                </c:pt>
                <c:pt idx="81">
                  <c:v>2.4513593E-2</c:v>
                </c:pt>
                <c:pt idx="82">
                  <c:v>1.6071789999999999E-2</c:v>
                </c:pt>
                <c:pt idx="83">
                  <c:v>4.6144877999999999E-3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5.5751450000000001E-3</c:v>
                </c:pt>
                <c:pt idx="88">
                  <c:v>1.7671056000000001E-2</c:v>
                </c:pt>
                <c:pt idx="89">
                  <c:v>2.8159277999999999E-2</c:v>
                </c:pt>
                <c:pt idx="90">
                  <c:v>3.5004023000000002E-2</c:v>
                </c:pt>
                <c:pt idx="91">
                  <c:v>3.8303442E-2</c:v>
                </c:pt>
                <c:pt idx="92">
                  <c:v>3.7702315E-2</c:v>
                </c:pt>
                <c:pt idx="93">
                  <c:v>3.560145E-2</c:v>
                </c:pt>
                <c:pt idx="94">
                  <c:v>3.2966441999999999E-2</c:v>
                </c:pt>
                <c:pt idx="95">
                  <c:v>2.949732E-2</c:v>
                </c:pt>
                <c:pt idx="96">
                  <c:v>2.8681907999999999E-2</c:v>
                </c:pt>
                <c:pt idx="97">
                  <c:v>2.9229934999999999E-2</c:v>
                </c:pt>
                <c:pt idx="98">
                  <c:v>3.0227850000000001E-2</c:v>
                </c:pt>
                <c:pt idx="99">
                  <c:v>3.1431439999999998E-2</c:v>
                </c:pt>
                <c:pt idx="100">
                  <c:v>3.3021531999999999E-2</c:v>
                </c:pt>
                <c:pt idx="101">
                  <c:v>3.3422656000000002E-2</c:v>
                </c:pt>
                <c:pt idx="102">
                  <c:v>3.3307254000000001E-2</c:v>
                </c:pt>
                <c:pt idx="103">
                  <c:v>3.3009134000000002E-2</c:v>
                </c:pt>
                <c:pt idx="104">
                  <c:v>3.1586915E-2</c:v>
                </c:pt>
                <c:pt idx="105">
                  <c:v>2.9069554000000001E-2</c:v>
                </c:pt>
                <c:pt idx="106">
                  <c:v>2.5408595999999999E-2</c:v>
                </c:pt>
                <c:pt idx="107">
                  <c:v>2.1144052999999999E-2</c:v>
                </c:pt>
                <c:pt idx="108">
                  <c:v>1.5584194000000001E-2</c:v>
                </c:pt>
                <c:pt idx="109">
                  <c:v>9.2730344999999992E-3</c:v>
                </c:pt>
                <c:pt idx="110">
                  <c:v>2.8845326000000002E-3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7DA0-4D96-871D-9B81C69F6429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[2]Sheet1!$D$675:$DT$675</c:f>
              <c:numCache>
                <c:formatCode>General</c:formatCode>
                <c:ptCount val="121"/>
                <c:pt idx="0">
                  <c:v>2.0823949999999999E-3</c:v>
                </c:pt>
                <c:pt idx="1">
                  <c:v>2.0823080000000002E-3</c:v>
                </c:pt>
                <c:pt idx="2">
                  <c:v>3.7530048000000002E-3</c:v>
                </c:pt>
                <c:pt idx="3">
                  <c:v>4.8361183E-3</c:v>
                </c:pt>
                <c:pt idx="4">
                  <c:v>5.5088945999999996E-3</c:v>
                </c:pt>
                <c:pt idx="5">
                  <c:v>7.2171064000000002E-3</c:v>
                </c:pt>
                <c:pt idx="6">
                  <c:v>1.0170335000000001E-2</c:v>
                </c:pt>
                <c:pt idx="7">
                  <c:v>1.2370113E-2</c:v>
                </c:pt>
                <c:pt idx="8">
                  <c:v>1.1067587E-2</c:v>
                </c:pt>
                <c:pt idx="9">
                  <c:v>5.5762959999999997E-3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8.9800000000000004E-4</c:v>
                </c:pt>
                <c:pt idx="15">
                  <c:v>5.8937375000000002E-3</c:v>
                </c:pt>
                <c:pt idx="16">
                  <c:v>9.1842629999999998E-3</c:v>
                </c:pt>
                <c:pt idx="17">
                  <c:v>8.4350740000000007E-3</c:v>
                </c:pt>
                <c:pt idx="18">
                  <c:v>4.5724954000000003E-3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8.5400000000000005E-4</c:v>
                </c:pt>
                <c:pt idx="26">
                  <c:v>6.4991455999999998E-3</c:v>
                </c:pt>
                <c:pt idx="27">
                  <c:v>1.1407665000000001E-2</c:v>
                </c:pt>
                <c:pt idx="28">
                  <c:v>1.5806066000000001E-2</c:v>
                </c:pt>
                <c:pt idx="29">
                  <c:v>1.9687026999999999E-2</c:v>
                </c:pt>
                <c:pt idx="30">
                  <c:v>2.3496659999999999E-2</c:v>
                </c:pt>
                <c:pt idx="31">
                  <c:v>2.7489439000000001E-2</c:v>
                </c:pt>
                <c:pt idx="32">
                  <c:v>3.1653290000000001E-2</c:v>
                </c:pt>
                <c:pt idx="33">
                  <c:v>3.7740259999999998E-2</c:v>
                </c:pt>
                <c:pt idx="34">
                  <c:v>4.4979409999999997E-2</c:v>
                </c:pt>
                <c:pt idx="35">
                  <c:v>5.1885500000000001E-2</c:v>
                </c:pt>
                <c:pt idx="36">
                  <c:v>5.5427632999999997E-2</c:v>
                </c:pt>
                <c:pt idx="37">
                  <c:v>5.4136455E-2</c:v>
                </c:pt>
                <c:pt idx="38">
                  <c:v>4.8629329999999998E-2</c:v>
                </c:pt>
                <c:pt idx="39">
                  <c:v>4.159993E-2</c:v>
                </c:pt>
                <c:pt idx="40">
                  <c:v>3.4441582999999998E-2</c:v>
                </c:pt>
                <c:pt idx="41">
                  <c:v>2.8582831999999999E-2</c:v>
                </c:pt>
                <c:pt idx="42">
                  <c:v>2.4228249E-2</c:v>
                </c:pt>
                <c:pt idx="43">
                  <c:v>2.2639349999999999E-2</c:v>
                </c:pt>
                <c:pt idx="44">
                  <c:v>2.514137E-2</c:v>
                </c:pt>
                <c:pt idx="45">
                  <c:v>2.9842988000000001E-2</c:v>
                </c:pt>
                <c:pt idx="46">
                  <c:v>3.3187120000000001E-2</c:v>
                </c:pt>
                <c:pt idx="47">
                  <c:v>3.3231139999999999E-2</c:v>
                </c:pt>
                <c:pt idx="48">
                  <c:v>3.1434025999999997E-2</c:v>
                </c:pt>
                <c:pt idx="49">
                  <c:v>3.0471567000000001E-2</c:v>
                </c:pt>
                <c:pt idx="50">
                  <c:v>3.0706608999999999E-2</c:v>
                </c:pt>
                <c:pt idx="51">
                  <c:v>3.1535015E-2</c:v>
                </c:pt>
                <c:pt idx="52">
                  <c:v>3.1972602000000003E-2</c:v>
                </c:pt>
                <c:pt idx="53">
                  <c:v>3.1281799999999998E-2</c:v>
                </c:pt>
                <c:pt idx="54">
                  <c:v>2.9957307999999998E-2</c:v>
                </c:pt>
                <c:pt idx="55">
                  <c:v>3.0518119999999999E-2</c:v>
                </c:pt>
                <c:pt idx="56">
                  <c:v>3.4022353999999998E-2</c:v>
                </c:pt>
                <c:pt idx="57">
                  <c:v>4.181605E-2</c:v>
                </c:pt>
                <c:pt idx="58">
                  <c:v>5.1766689999999997E-2</c:v>
                </c:pt>
                <c:pt idx="59">
                  <c:v>5.9432529999999997E-2</c:v>
                </c:pt>
                <c:pt idx="60">
                  <c:v>6.1504855999999997E-2</c:v>
                </c:pt>
                <c:pt idx="61">
                  <c:v>6.0032398000000001E-2</c:v>
                </c:pt>
                <c:pt idx="62">
                  <c:v>5.8298613999999999E-2</c:v>
                </c:pt>
                <c:pt idx="63">
                  <c:v>5.7107686999999997E-2</c:v>
                </c:pt>
                <c:pt idx="64">
                  <c:v>5.371244E-2</c:v>
                </c:pt>
                <c:pt idx="65">
                  <c:v>4.7589886999999997E-2</c:v>
                </c:pt>
                <c:pt idx="66">
                  <c:v>4.3897449999999998E-2</c:v>
                </c:pt>
                <c:pt idx="67">
                  <c:v>4.7581605999999999E-2</c:v>
                </c:pt>
                <c:pt idx="68">
                  <c:v>5.6398634000000003E-2</c:v>
                </c:pt>
                <c:pt idx="69">
                  <c:v>6.0546639999999999E-2</c:v>
                </c:pt>
                <c:pt idx="70">
                  <c:v>5.3325549999999999E-2</c:v>
                </c:pt>
                <c:pt idx="71">
                  <c:v>3.6464891999999999E-2</c:v>
                </c:pt>
                <c:pt idx="72">
                  <c:v>1.8560026E-2</c:v>
                </c:pt>
                <c:pt idx="73">
                  <c:v>7.1008979999999996E-3</c:v>
                </c:pt>
                <c:pt idx="74">
                  <c:v>4.5741460000000003E-3</c:v>
                </c:pt>
                <c:pt idx="75">
                  <c:v>8.2969429999999993E-3</c:v>
                </c:pt>
                <c:pt idx="76">
                  <c:v>1.4341436000000001E-2</c:v>
                </c:pt>
                <c:pt idx="77">
                  <c:v>1.9357243999999999E-2</c:v>
                </c:pt>
                <c:pt idx="78">
                  <c:v>2.3203544E-2</c:v>
                </c:pt>
                <c:pt idx="79">
                  <c:v>2.6418957999999999E-2</c:v>
                </c:pt>
                <c:pt idx="80">
                  <c:v>2.7612304000000001E-2</c:v>
                </c:pt>
                <c:pt idx="81">
                  <c:v>2.4513593E-2</c:v>
                </c:pt>
                <c:pt idx="82">
                  <c:v>1.6071789999999999E-2</c:v>
                </c:pt>
                <c:pt idx="83">
                  <c:v>4.6144877999999999E-3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5.5751450000000001E-3</c:v>
                </c:pt>
                <c:pt idx="88">
                  <c:v>1.7671056000000001E-2</c:v>
                </c:pt>
                <c:pt idx="89">
                  <c:v>2.8159277999999999E-2</c:v>
                </c:pt>
                <c:pt idx="90">
                  <c:v>3.5004023000000002E-2</c:v>
                </c:pt>
                <c:pt idx="91">
                  <c:v>3.8303442E-2</c:v>
                </c:pt>
                <c:pt idx="92">
                  <c:v>3.7702315E-2</c:v>
                </c:pt>
                <c:pt idx="93">
                  <c:v>3.560145E-2</c:v>
                </c:pt>
                <c:pt idx="94">
                  <c:v>3.2966441999999999E-2</c:v>
                </c:pt>
                <c:pt idx="95">
                  <c:v>2.949732E-2</c:v>
                </c:pt>
                <c:pt idx="96">
                  <c:v>2.8681907999999999E-2</c:v>
                </c:pt>
                <c:pt idx="97">
                  <c:v>2.9229934999999999E-2</c:v>
                </c:pt>
                <c:pt idx="98">
                  <c:v>3.0227850000000001E-2</c:v>
                </c:pt>
                <c:pt idx="99">
                  <c:v>3.1431439999999998E-2</c:v>
                </c:pt>
                <c:pt idx="100">
                  <c:v>3.3021531999999999E-2</c:v>
                </c:pt>
                <c:pt idx="101">
                  <c:v>3.3422656000000002E-2</c:v>
                </c:pt>
                <c:pt idx="102">
                  <c:v>3.3307254000000001E-2</c:v>
                </c:pt>
                <c:pt idx="103">
                  <c:v>3.3009134000000002E-2</c:v>
                </c:pt>
                <c:pt idx="104">
                  <c:v>3.1586915E-2</c:v>
                </c:pt>
                <c:pt idx="105">
                  <c:v>2.9069554000000001E-2</c:v>
                </c:pt>
                <c:pt idx="106">
                  <c:v>2.5408595999999999E-2</c:v>
                </c:pt>
                <c:pt idx="107">
                  <c:v>2.1144052999999999E-2</c:v>
                </c:pt>
                <c:pt idx="108">
                  <c:v>1.5584194000000001E-2</c:v>
                </c:pt>
                <c:pt idx="109">
                  <c:v>9.2730344999999992E-3</c:v>
                </c:pt>
                <c:pt idx="110">
                  <c:v>2.8845326000000002E-3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7DA0-4D96-871D-9B81C69F6429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[2]Sheet1!$D$676:$DT$676</c:f>
              <c:numCache>
                <c:formatCode>General</c:formatCode>
                <c:ptCount val="121"/>
                <c:pt idx="0">
                  <c:v>2.0823949999999999E-3</c:v>
                </c:pt>
                <c:pt idx="1">
                  <c:v>2.0823080000000002E-3</c:v>
                </c:pt>
                <c:pt idx="2">
                  <c:v>3.7530048000000002E-3</c:v>
                </c:pt>
                <c:pt idx="3">
                  <c:v>4.8361183E-3</c:v>
                </c:pt>
                <c:pt idx="4">
                  <c:v>5.5088945999999996E-3</c:v>
                </c:pt>
                <c:pt idx="5">
                  <c:v>7.2171064000000002E-3</c:v>
                </c:pt>
                <c:pt idx="6">
                  <c:v>1.0170335000000001E-2</c:v>
                </c:pt>
                <c:pt idx="7">
                  <c:v>1.2370113E-2</c:v>
                </c:pt>
                <c:pt idx="8">
                  <c:v>1.1067587E-2</c:v>
                </c:pt>
                <c:pt idx="9">
                  <c:v>5.5762959999999997E-3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8.9800000000000004E-4</c:v>
                </c:pt>
                <c:pt idx="15">
                  <c:v>5.8937375000000002E-3</c:v>
                </c:pt>
                <c:pt idx="16">
                  <c:v>9.1842629999999998E-3</c:v>
                </c:pt>
                <c:pt idx="17">
                  <c:v>8.4350740000000007E-3</c:v>
                </c:pt>
                <c:pt idx="18">
                  <c:v>4.5724954000000003E-3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8.5400000000000005E-4</c:v>
                </c:pt>
                <c:pt idx="26">
                  <c:v>6.4991455999999998E-3</c:v>
                </c:pt>
                <c:pt idx="27">
                  <c:v>1.1407665000000001E-2</c:v>
                </c:pt>
                <c:pt idx="28">
                  <c:v>1.5806066000000001E-2</c:v>
                </c:pt>
                <c:pt idx="29">
                  <c:v>1.9687026999999999E-2</c:v>
                </c:pt>
                <c:pt idx="30">
                  <c:v>2.3496659999999999E-2</c:v>
                </c:pt>
                <c:pt idx="31">
                  <c:v>2.7489439000000001E-2</c:v>
                </c:pt>
                <c:pt idx="32">
                  <c:v>3.1653290000000001E-2</c:v>
                </c:pt>
                <c:pt idx="33">
                  <c:v>3.7740259999999998E-2</c:v>
                </c:pt>
                <c:pt idx="34">
                  <c:v>4.4979409999999997E-2</c:v>
                </c:pt>
                <c:pt idx="35">
                  <c:v>5.1885500000000001E-2</c:v>
                </c:pt>
                <c:pt idx="36">
                  <c:v>5.5427632999999997E-2</c:v>
                </c:pt>
                <c:pt idx="37">
                  <c:v>5.4136455E-2</c:v>
                </c:pt>
                <c:pt idx="38">
                  <c:v>4.8629329999999998E-2</c:v>
                </c:pt>
                <c:pt idx="39">
                  <c:v>4.159993E-2</c:v>
                </c:pt>
                <c:pt idx="40">
                  <c:v>3.4441582999999998E-2</c:v>
                </c:pt>
                <c:pt idx="41">
                  <c:v>2.8582831999999999E-2</c:v>
                </c:pt>
                <c:pt idx="42">
                  <c:v>2.4228249E-2</c:v>
                </c:pt>
                <c:pt idx="43">
                  <c:v>2.2639349999999999E-2</c:v>
                </c:pt>
                <c:pt idx="44">
                  <c:v>2.514137E-2</c:v>
                </c:pt>
                <c:pt idx="45">
                  <c:v>2.9842988000000001E-2</c:v>
                </c:pt>
                <c:pt idx="46">
                  <c:v>3.3187120000000001E-2</c:v>
                </c:pt>
                <c:pt idx="47">
                  <c:v>3.3231139999999999E-2</c:v>
                </c:pt>
                <c:pt idx="48">
                  <c:v>3.1434025999999997E-2</c:v>
                </c:pt>
                <c:pt idx="49">
                  <c:v>3.0471567000000001E-2</c:v>
                </c:pt>
                <c:pt idx="50">
                  <c:v>3.0706608999999999E-2</c:v>
                </c:pt>
                <c:pt idx="51">
                  <c:v>3.1535015E-2</c:v>
                </c:pt>
                <c:pt idx="52">
                  <c:v>3.1972602000000003E-2</c:v>
                </c:pt>
                <c:pt idx="53">
                  <c:v>3.1281799999999998E-2</c:v>
                </c:pt>
                <c:pt idx="54">
                  <c:v>2.9957307999999998E-2</c:v>
                </c:pt>
                <c:pt idx="55">
                  <c:v>3.0518119999999999E-2</c:v>
                </c:pt>
                <c:pt idx="56">
                  <c:v>3.4022353999999998E-2</c:v>
                </c:pt>
                <c:pt idx="57">
                  <c:v>4.181605E-2</c:v>
                </c:pt>
                <c:pt idx="58">
                  <c:v>5.1766689999999997E-2</c:v>
                </c:pt>
                <c:pt idx="59">
                  <c:v>5.9432529999999997E-2</c:v>
                </c:pt>
                <c:pt idx="60">
                  <c:v>6.1504855999999997E-2</c:v>
                </c:pt>
                <c:pt idx="61">
                  <c:v>6.0032398000000001E-2</c:v>
                </c:pt>
                <c:pt idx="62">
                  <c:v>5.8298613999999999E-2</c:v>
                </c:pt>
                <c:pt idx="63">
                  <c:v>5.7107686999999997E-2</c:v>
                </c:pt>
                <c:pt idx="64">
                  <c:v>5.371244E-2</c:v>
                </c:pt>
                <c:pt idx="65">
                  <c:v>4.7589886999999997E-2</c:v>
                </c:pt>
                <c:pt idx="66">
                  <c:v>4.3897449999999998E-2</c:v>
                </c:pt>
                <c:pt idx="67">
                  <c:v>4.7581605999999999E-2</c:v>
                </c:pt>
                <c:pt idx="68">
                  <c:v>5.6398634000000003E-2</c:v>
                </c:pt>
                <c:pt idx="69">
                  <c:v>6.0546639999999999E-2</c:v>
                </c:pt>
                <c:pt idx="70">
                  <c:v>5.3325549999999999E-2</c:v>
                </c:pt>
                <c:pt idx="71">
                  <c:v>3.6464891999999999E-2</c:v>
                </c:pt>
                <c:pt idx="72">
                  <c:v>1.8560026E-2</c:v>
                </c:pt>
                <c:pt idx="73">
                  <c:v>7.1008979999999996E-3</c:v>
                </c:pt>
                <c:pt idx="74">
                  <c:v>4.5741460000000003E-3</c:v>
                </c:pt>
                <c:pt idx="75">
                  <c:v>8.2969429999999993E-3</c:v>
                </c:pt>
                <c:pt idx="76">
                  <c:v>1.4341436000000001E-2</c:v>
                </c:pt>
                <c:pt idx="77">
                  <c:v>1.9357243999999999E-2</c:v>
                </c:pt>
                <c:pt idx="78">
                  <c:v>2.3203544E-2</c:v>
                </c:pt>
                <c:pt idx="79">
                  <c:v>2.6418957999999999E-2</c:v>
                </c:pt>
                <c:pt idx="80">
                  <c:v>2.7612304000000001E-2</c:v>
                </c:pt>
                <c:pt idx="81">
                  <c:v>2.4513593E-2</c:v>
                </c:pt>
                <c:pt idx="82">
                  <c:v>1.6071789999999999E-2</c:v>
                </c:pt>
                <c:pt idx="83">
                  <c:v>4.6144877999999999E-3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5.5751450000000001E-3</c:v>
                </c:pt>
                <c:pt idx="88">
                  <c:v>1.7671056000000001E-2</c:v>
                </c:pt>
                <c:pt idx="89">
                  <c:v>2.8159277999999999E-2</c:v>
                </c:pt>
                <c:pt idx="90">
                  <c:v>3.5004023000000002E-2</c:v>
                </c:pt>
                <c:pt idx="91">
                  <c:v>3.8303442E-2</c:v>
                </c:pt>
                <c:pt idx="92">
                  <c:v>3.7702315E-2</c:v>
                </c:pt>
                <c:pt idx="93">
                  <c:v>3.560145E-2</c:v>
                </c:pt>
                <c:pt idx="94">
                  <c:v>3.2966441999999999E-2</c:v>
                </c:pt>
                <c:pt idx="95">
                  <c:v>2.949732E-2</c:v>
                </c:pt>
                <c:pt idx="96">
                  <c:v>2.8681907999999999E-2</c:v>
                </c:pt>
                <c:pt idx="97">
                  <c:v>2.9229934999999999E-2</c:v>
                </c:pt>
                <c:pt idx="98">
                  <c:v>3.0227850000000001E-2</c:v>
                </c:pt>
                <c:pt idx="99">
                  <c:v>3.1431439999999998E-2</c:v>
                </c:pt>
                <c:pt idx="100">
                  <c:v>3.3021531999999999E-2</c:v>
                </c:pt>
                <c:pt idx="101">
                  <c:v>3.3422656000000002E-2</c:v>
                </c:pt>
                <c:pt idx="102">
                  <c:v>3.3307254000000001E-2</c:v>
                </c:pt>
                <c:pt idx="103">
                  <c:v>3.3009134000000002E-2</c:v>
                </c:pt>
                <c:pt idx="104">
                  <c:v>3.1586915E-2</c:v>
                </c:pt>
                <c:pt idx="105">
                  <c:v>2.9069554000000001E-2</c:v>
                </c:pt>
                <c:pt idx="106">
                  <c:v>2.5408595999999999E-2</c:v>
                </c:pt>
                <c:pt idx="107">
                  <c:v>2.1144052999999999E-2</c:v>
                </c:pt>
                <c:pt idx="108">
                  <c:v>1.5584194000000001E-2</c:v>
                </c:pt>
                <c:pt idx="109">
                  <c:v>9.2730344999999992E-3</c:v>
                </c:pt>
                <c:pt idx="110">
                  <c:v>2.8845326000000002E-3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7DA0-4D96-871D-9B81C69F6429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[2]Sheet1!$D$677:$DT$677</c:f>
              <c:numCache>
                <c:formatCode>General</c:formatCode>
                <c:ptCount val="121"/>
                <c:pt idx="0">
                  <c:v>2.0823949999999999E-3</c:v>
                </c:pt>
                <c:pt idx="1">
                  <c:v>2.0823080000000002E-3</c:v>
                </c:pt>
                <c:pt idx="2">
                  <c:v>3.7530048000000002E-3</c:v>
                </c:pt>
                <c:pt idx="3">
                  <c:v>4.8361183E-3</c:v>
                </c:pt>
                <c:pt idx="4">
                  <c:v>5.5088945999999996E-3</c:v>
                </c:pt>
                <c:pt idx="5">
                  <c:v>7.2171064000000002E-3</c:v>
                </c:pt>
                <c:pt idx="6">
                  <c:v>1.0170335000000001E-2</c:v>
                </c:pt>
                <c:pt idx="7">
                  <c:v>1.2370113E-2</c:v>
                </c:pt>
                <c:pt idx="8">
                  <c:v>1.1067587E-2</c:v>
                </c:pt>
                <c:pt idx="9">
                  <c:v>5.5762959999999997E-3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8.9800000000000004E-4</c:v>
                </c:pt>
                <c:pt idx="15">
                  <c:v>5.8937375000000002E-3</c:v>
                </c:pt>
                <c:pt idx="16">
                  <c:v>9.1842629999999998E-3</c:v>
                </c:pt>
                <c:pt idx="17">
                  <c:v>8.4350740000000007E-3</c:v>
                </c:pt>
                <c:pt idx="18">
                  <c:v>4.5724954000000003E-3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8.5400000000000005E-4</c:v>
                </c:pt>
                <c:pt idx="26">
                  <c:v>6.4991455999999998E-3</c:v>
                </c:pt>
                <c:pt idx="27">
                  <c:v>1.1407665000000001E-2</c:v>
                </c:pt>
                <c:pt idx="28">
                  <c:v>1.5806066000000001E-2</c:v>
                </c:pt>
                <c:pt idx="29">
                  <c:v>1.9687026999999999E-2</c:v>
                </c:pt>
                <c:pt idx="30">
                  <c:v>2.3496659999999999E-2</c:v>
                </c:pt>
                <c:pt idx="31">
                  <c:v>2.7489439000000001E-2</c:v>
                </c:pt>
                <c:pt idx="32">
                  <c:v>3.1653290000000001E-2</c:v>
                </c:pt>
                <c:pt idx="33">
                  <c:v>3.7740259999999998E-2</c:v>
                </c:pt>
                <c:pt idx="34">
                  <c:v>4.4979409999999997E-2</c:v>
                </c:pt>
                <c:pt idx="35">
                  <c:v>5.1885500000000001E-2</c:v>
                </c:pt>
                <c:pt idx="36">
                  <c:v>5.5427632999999997E-2</c:v>
                </c:pt>
                <c:pt idx="37">
                  <c:v>5.4136455E-2</c:v>
                </c:pt>
                <c:pt idx="38">
                  <c:v>4.8629329999999998E-2</c:v>
                </c:pt>
                <c:pt idx="39">
                  <c:v>4.159993E-2</c:v>
                </c:pt>
                <c:pt idx="40">
                  <c:v>3.4441582999999998E-2</c:v>
                </c:pt>
                <c:pt idx="41">
                  <c:v>2.8582831999999999E-2</c:v>
                </c:pt>
                <c:pt idx="42">
                  <c:v>2.4228249E-2</c:v>
                </c:pt>
                <c:pt idx="43">
                  <c:v>2.2639349999999999E-2</c:v>
                </c:pt>
                <c:pt idx="44">
                  <c:v>2.514137E-2</c:v>
                </c:pt>
                <c:pt idx="45">
                  <c:v>2.9842988000000001E-2</c:v>
                </c:pt>
                <c:pt idx="46">
                  <c:v>3.3187120000000001E-2</c:v>
                </c:pt>
                <c:pt idx="47">
                  <c:v>3.3231139999999999E-2</c:v>
                </c:pt>
                <c:pt idx="48">
                  <c:v>3.1434025999999997E-2</c:v>
                </c:pt>
                <c:pt idx="49">
                  <c:v>3.0471567000000001E-2</c:v>
                </c:pt>
                <c:pt idx="50">
                  <c:v>3.0706608999999999E-2</c:v>
                </c:pt>
                <c:pt idx="51">
                  <c:v>3.1535015E-2</c:v>
                </c:pt>
                <c:pt idx="52">
                  <c:v>3.1972602000000003E-2</c:v>
                </c:pt>
                <c:pt idx="53">
                  <c:v>3.1281799999999998E-2</c:v>
                </c:pt>
                <c:pt idx="54">
                  <c:v>2.9957307999999998E-2</c:v>
                </c:pt>
                <c:pt idx="55">
                  <c:v>3.0518119999999999E-2</c:v>
                </c:pt>
                <c:pt idx="56">
                  <c:v>3.4022353999999998E-2</c:v>
                </c:pt>
                <c:pt idx="57">
                  <c:v>4.181605E-2</c:v>
                </c:pt>
                <c:pt idx="58">
                  <c:v>5.1766689999999997E-2</c:v>
                </c:pt>
                <c:pt idx="59">
                  <c:v>5.9432529999999997E-2</c:v>
                </c:pt>
                <c:pt idx="60">
                  <c:v>6.1504855999999997E-2</c:v>
                </c:pt>
                <c:pt idx="61">
                  <c:v>6.0032398000000001E-2</c:v>
                </c:pt>
                <c:pt idx="62">
                  <c:v>5.8298613999999999E-2</c:v>
                </c:pt>
                <c:pt idx="63">
                  <c:v>5.7107686999999997E-2</c:v>
                </c:pt>
                <c:pt idx="64">
                  <c:v>5.371244E-2</c:v>
                </c:pt>
                <c:pt idx="65">
                  <c:v>4.7589886999999997E-2</c:v>
                </c:pt>
                <c:pt idx="66">
                  <c:v>4.3897449999999998E-2</c:v>
                </c:pt>
                <c:pt idx="67">
                  <c:v>4.7581605999999999E-2</c:v>
                </c:pt>
                <c:pt idx="68">
                  <c:v>5.6398634000000003E-2</c:v>
                </c:pt>
                <c:pt idx="69">
                  <c:v>6.0546639999999999E-2</c:v>
                </c:pt>
                <c:pt idx="70">
                  <c:v>5.3325549999999999E-2</c:v>
                </c:pt>
                <c:pt idx="71">
                  <c:v>3.6464891999999999E-2</c:v>
                </c:pt>
                <c:pt idx="72">
                  <c:v>1.8560026E-2</c:v>
                </c:pt>
                <c:pt idx="73">
                  <c:v>7.1008979999999996E-3</c:v>
                </c:pt>
                <c:pt idx="74">
                  <c:v>4.5741460000000003E-3</c:v>
                </c:pt>
                <c:pt idx="75">
                  <c:v>8.2969429999999993E-3</c:v>
                </c:pt>
                <c:pt idx="76">
                  <c:v>1.4341436000000001E-2</c:v>
                </c:pt>
                <c:pt idx="77">
                  <c:v>1.9357243999999999E-2</c:v>
                </c:pt>
                <c:pt idx="78">
                  <c:v>2.3203544E-2</c:v>
                </c:pt>
                <c:pt idx="79">
                  <c:v>2.6418957999999999E-2</c:v>
                </c:pt>
                <c:pt idx="80">
                  <c:v>2.7612304000000001E-2</c:v>
                </c:pt>
                <c:pt idx="81">
                  <c:v>2.4513593E-2</c:v>
                </c:pt>
                <c:pt idx="82">
                  <c:v>1.6071789999999999E-2</c:v>
                </c:pt>
                <c:pt idx="83">
                  <c:v>4.6144877999999999E-3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5.5751450000000001E-3</c:v>
                </c:pt>
                <c:pt idx="88">
                  <c:v>1.7671056000000001E-2</c:v>
                </c:pt>
                <c:pt idx="89">
                  <c:v>2.8159277999999999E-2</c:v>
                </c:pt>
                <c:pt idx="90">
                  <c:v>3.5004023000000002E-2</c:v>
                </c:pt>
                <c:pt idx="91">
                  <c:v>3.8303442E-2</c:v>
                </c:pt>
                <c:pt idx="92">
                  <c:v>3.7702315E-2</c:v>
                </c:pt>
                <c:pt idx="93">
                  <c:v>3.560145E-2</c:v>
                </c:pt>
                <c:pt idx="94">
                  <c:v>3.2966441999999999E-2</c:v>
                </c:pt>
                <c:pt idx="95">
                  <c:v>2.949732E-2</c:v>
                </c:pt>
                <c:pt idx="96">
                  <c:v>2.8681907999999999E-2</c:v>
                </c:pt>
                <c:pt idx="97">
                  <c:v>2.9229934999999999E-2</c:v>
                </c:pt>
                <c:pt idx="98">
                  <c:v>3.0227850000000001E-2</c:v>
                </c:pt>
                <c:pt idx="99">
                  <c:v>3.1431439999999998E-2</c:v>
                </c:pt>
                <c:pt idx="100">
                  <c:v>3.3021531999999999E-2</c:v>
                </c:pt>
                <c:pt idx="101">
                  <c:v>3.3422656000000002E-2</c:v>
                </c:pt>
                <c:pt idx="102">
                  <c:v>3.3307254000000001E-2</c:v>
                </c:pt>
                <c:pt idx="103">
                  <c:v>3.3009134000000002E-2</c:v>
                </c:pt>
                <c:pt idx="104">
                  <c:v>3.1586915E-2</c:v>
                </c:pt>
                <c:pt idx="105">
                  <c:v>2.9069554000000001E-2</c:v>
                </c:pt>
                <c:pt idx="106">
                  <c:v>2.5408595999999999E-2</c:v>
                </c:pt>
                <c:pt idx="107">
                  <c:v>2.1144052999999999E-2</c:v>
                </c:pt>
                <c:pt idx="108">
                  <c:v>1.5584194000000001E-2</c:v>
                </c:pt>
                <c:pt idx="109">
                  <c:v>9.2730344999999992E-3</c:v>
                </c:pt>
                <c:pt idx="110">
                  <c:v>2.8845326000000002E-3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7DA0-4D96-871D-9B81C69F6429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[2]Sheet1!$D$678:$DT$678</c:f>
              <c:numCache>
                <c:formatCode>General</c:formatCode>
                <c:ptCount val="121"/>
                <c:pt idx="0">
                  <c:v>2.0823949999999999E-3</c:v>
                </c:pt>
                <c:pt idx="1">
                  <c:v>2.0823080000000002E-3</c:v>
                </c:pt>
                <c:pt idx="2">
                  <c:v>3.7530048000000002E-3</c:v>
                </c:pt>
                <c:pt idx="3">
                  <c:v>4.8361183E-3</c:v>
                </c:pt>
                <c:pt idx="4">
                  <c:v>5.5088945999999996E-3</c:v>
                </c:pt>
                <c:pt idx="5">
                  <c:v>7.2171064000000002E-3</c:v>
                </c:pt>
                <c:pt idx="6">
                  <c:v>1.0170335000000001E-2</c:v>
                </c:pt>
                <c:pt idx="7">
                  <c:v>1.2370113E-2</c:v>
                </c:pt>
                <c:pt idx="8">
                  <c:v>1.1067587E-2</c:v>
                </c:pt>
                <c:pt idx="9">
                  <c:v>5.5762959999999997E-3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8.9800000000000004E-4</c:v>
                </c:pt>
                <c:pt idx="15">
                  <c:v>5.8937375000000002E-3</c:v>
                </c:pt>
                <c:pt idx="16">
                  <c:v>9.1842629999999998E-3</c:v>
                </c:pt>
                <c:pt idx="17">
                  <c:v>8.4350740000000007E-3</c:v>
                </c:pt>
                <c:pt idx="18">
                  <c:v>4.5724954000000003E-3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8.5400000000000005E-4</c:v>
                </c:pt>
                <c:pt idx="26">
                  <c:v>6.4991455999999998E-3</c:v>
                </c:pt>
                <c:pt idx="27">
                  <c:v>1.1407665000000001E-2</c:v>
                </c:pt>
                <c:pt idx="28">
                  <c:v>1.5806066000000001E-2</c:v>
                </c:pt>
                <c:pt idx="29">
                  <c:v>1.9687026999999999E-2</c:v>
                </c:pt>
                <c:pt idx="30">
                  <c:v>2.3496659999999999E-2</c:v>
                </c:pt>
                <c:pt idx="31">
                  <c:v>2.7489439000000001E-2</c:v>
                </c:pt>
                <c:pt idx="32">
                  <c:v>3.1653290000000001E-2</c:v>
                </c:pt>
                <c:pt idx="33">
                  <c:v>3.7740259999999998E-2</c:v>
                </c:pt>
                <c:pt idx="34">
                  <c:v>4.4979409999999997E-2</c:v>
                </c:pt>
                <c:pt idx="35">
                  <c:v>5.1885500000000001E-2</c:v>
                </c:pt>
                <c:pt idx="36">
                  <c:v>5.5427632999999997E-2</c:v>
                </c:pt>
                <c:pt idx="37">
                  <c:v>5.4136455E-2</c:v>
                </c:pt>
                <c:pt idx="38">
                  <c:v>4.8629329999999998E-2</c:v>
                </c:pt>
                <c:pt idx="39">
                  <c:v>4.159993E-2</c:v>
                </c:pt>
                <c:pt idx="40">
                  <c:v>3.4441582999999998E-2</c:v>
                </c:pt>
                <c:pt idx="41">
                  <c:v>2.8582831999999999E-2</c:v>
                </c:pt>
                <c:pt idx="42">
                  <c:v>2.4228249E-2</c:v>
                </c:pt>
                <c:pt idx="43">
                  <c:v>2.2639349999999999E-2</c:v>
                </c:pt>
                <c:pt idx="44">
                  <c:v>2.514137E-2</c:v>
                </c:pt>
                <c:pt idx="45">
                  <c:v>2.9842988000000001E-2</c:v>
                </c:pt>
                <c:pt idx="46">
                  <c:v>3.3187120000000001E-2</c:v>
                </c:pt>
                <c:pt idx="47">
                  <c:v>3.3231139999999999E-2</c:v>
                </c:pt>
                <c:pt idx="48">
                  <c:v>3.1434025999999997E-2</c:v>
                </c:pt>
                <c:pt idx="49">
                  <c:v>3.0471567000000001E-2</c:v>
                </c:pt>
                <c:pt idx="50">
                  <c:v>3.0706608999999999E-2</c:v>
                </c:pt>
                <c:pt idx="51">
                  <c:v>3.1535015E-2</c:v>
                </c:pt>
                <c:pt idx="52">
                  <c:v>3.1972602000000003E-2</c:v>
                </c:pt>
                <c:pt idx="53">
                  <c:v>3.1281799999999998E-2</c:v>
                </c:pt>
                <c:pt idx="54">
                  <c:v>2.9957307999999998E-2</c:v>
                </c:pt>
                <c:pt idx="55">
                  <c:v>3.0518119999999999E-2</c:v>
                </c:pt>
                <c:pt idx="56">
                  <c:v>3.4022353999999998E-2</c:v>
                </c:pt>
                <c:pt idx="57">
                  <c:v>4.181605E-2</c:v>
                </c:pt>
                <c:pt idx="58">
                  <c:v>5.1766689999999997E-2</c:v>
                </c:pt>
                <c:pt idx="59">
                  <c:v>5.9432529999999997E-2</c:v>
                </c:pt>
                <c:pt idx="60">
                  <c:v>6.1504855999999997E-2</c:v>
                </c:pt>
                <c:pt idx="61">
                  <c:v>6.0032398000000001E-2</c:v>
                </c:pt>
                <c:pt idx="62">
                  <c:v>5.8298613999999999E-2</c:v>
                </c:pt>
                <c:pt idx="63">
                  <c:v>5.7107686999999997E-2</c:v>
                </c:pt>
                <c:pt idx="64">
                  <c:v>5.371244E-2</c:v>
                </c:pt>
                <c:pt idx="65">
                  <c:v>4.7589886999999997E-2</c:v>
                </c:pt>
                <c:pt idx="66">
                  <c:v>4.3897449999999998E-2</c:v>
                </c:pt>
                <c:pt idx="67">
                  <c:v>4.7581605999999999E-2</c:v>
                </c:pt>
                <c:pt idx="68">
                  <c:v>5.6398634000000003E-2</c:v>
                </c:pt>
                <c:pt idx="69">
                  <c:v>6.0546639999999999E-2</c:v>
                </c:pt>
                <c:pt idx="70">
                  <c:v>5.3325549999999999E-2</c:v>
                </c:pt>
                <c:pt idx="71">
                  <c:v>3.6464891999999999E-2</c:v>
                </c:pt>
                <c:pt idx="72">
                  <c:v>1.8560026E-2</c:v>
                </c:pt>
                <c:pt idx="73">
                  <c:v>7.1008979999999996E-3</c:v>
                </c:pt>
                <c:pt idx="74">
                  <c:v>4.5741460000000003E-3</c:v>
                </c:pt>
                <c:pt idx="75">
                  <c:v>8.2969429999999993E-3</c:v>
                </c:pt>
                <c:pt idx="76">
                  <c:v>1.4341436000000001E-2</c:v>
                </c:pt>
                <c:pt idx="77">
                  <c:v>1.9357243999999999E-2</c:v>
                </c:pt>
                <c:pt idx="78">
                  <c:v>2.3203544E-2</c:v>
                </c:pt>
                <c:pt idx="79">
                  <c:v>2.6418957999999999E-2</c:v>
                </c:pt>
                <c:pt idx="80">
                  <c:v>2.7612304000000001E-2</c:v>
                </c:pt>
                <c:pt idx="81">
                  <c:v>2.4513593E-2</c:v>
                </c:pt>
                <c:pt idx="82">
                  <c:v>1.6071789999999999E-2</c:v>
                </c:pt>
                <c:pt idx="83">
                  <c:v>4.6144877999999999E-3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5.5751450000000001E-3</c:v>
                </c:pt>
                <c:pt idx="88">
                  <c:v>1.7671056000000001E-2</c:v>
                </c:pt>
                <c:pt idx="89">
                  <c:v>2.8159277999999999E-2</c:v>
                </c:pt>
                <c:pt idx="90">
                  <c:v>3.5004023000000002E-2</c:v>
                </c:pt>
                <c:pt idx="91">
                  <c:v>3.8303442E-2</c:v>
                </c:pt>
                <c:pt idx="92">
                  <c:v>3.7702315E-2</c:v>
                </c:pt>
                <c:pt idx="93">
                  <c:v>3.560145E-2</c:v>
                </c:pt>
                <c:pt idx="94">
                  <c:v>3.2966441999999999E-2</c:v>
                </c:pt>
                <c:pt idx="95">
                  <c:v>2.949732E-2</c:v>
                </c:pt>
                <c:pt idx="96">
                  <c:v>2.8681907999999999E-2</c:v>
                </c:pt>
                <c:pt idx="97">
                  <c:v>2.9229934999999999E-2</c:v>
                </c:pt>
                <c:pt idx="98">
                  <c:v>3.0227850000000001E-2</c:v>
                </c:pt>
                <c:pt idx="99">
                  <c:v>3.1431439999999998E-2</c:v>
                </c:pt>
                <c:pt idx="100">
                  <c:v>3.3021531999999999E-2</c:v>
                </c:pt>
                <c:pt idx="101">
                  <c:v>3.3422656000000002E-2</c:v>
                </c:pt>
                <c:pt idx="102">
                  <c:v>3.3307254000000001E-2</c:v>
                </c:pt>
                <c:pt idx="103">
                  <c:v>3.3009134000000002E-2</c:v>
                </c:pt>
                <c:pt idx="104">
                  <c:v>3.1586915E-2</c:v>
                </c:pt>
                <c:pt idx="105">
                  <c:v>2.9069554000000001E-2</c:v>
                </c:pt>
                <c:pt idx="106">
                  <c:v>2.5408595999999999E-2</c:v>
                </c:pt>
                <c:pt idx="107">
                  <c:v>2.1144052999999999E-2</c:v>
                </c:pt>
                <c:pt idx="108">
                  <c:v>1.5584194000000001E-2</c:v>
                </c:pt>
                <c:pt idx="109">
                  <c:v>9.2730344999999992E-3</c:v>
                </c:pt>
                <c:pt idx="110">
                  <c:v>2.8845326000000002E-3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7DA0-4D96-871D-9B81C69F6429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[2]Sheet1!$D$679:$DT$679</c:f>
              <c:numCache>
                <c:formatCode>General</c:formatCode>
                <c:ptCount val="121"/>
                <c:pt idx="0">
                  <c:v>2.0823949999999999E-3</c:v>
                </c:pt>
                <c:pt idx="1">
                  <c:v>2.0823080000000002E-3</c:v>
                </c:pt>
                <c:pt idx="2">
                  <c:v>3.7530048000000002E-3</c:v>
                </c:pt>
                <c:pt idx="3">
                  <c:v>4.8361183E-3</c:v>
                </c:pt>
                <c:pt idx="4">
                  <c:v>5.5088945999999996E-3</c:v>
                </c:pt>
                <c:pt idx="5">
                  <c:v>7.2171064000000002E-3</c:v>
                </c:pt>
                <c:pt idx="6">
                  <c:v>1.0170335000000001E-2</c:v>
                </c:pt>
                <c:pt idx="7">
                  <c:v>1.2370113E-2</c:v>
                </c:pt>
                <c:pt idx="8">
                  <c:v>1.1067587E-2</c:v>
                </c:pt>
                <c:pt idx="9">
                  <c:v>5.5762959999999997E-3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8.9800000000000004E-4</c:v>
                </c:pt>
                <c:pt idx="15">
                  <c:v>5.8937375000000002E-3</c:v>
                </c:pt>
                <c:pt idx="16">
                  <c:v>9.1842629999999998E-3</c:v>
                </c:pt>
                <c:pt idx="17">
                  <c:v>8.4350740000000007E-3</c:v>
                </c:pt>
                <c:pt idx="18">
                  <c:v>4.5724954000000003E-3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8.5400000000000005E-4</c:v>
                </c:pt>
                <c:pt idx="26">
                  <c:v>6.4991455999999998E-3</c:v>
                </c:pt>
                <c:pt idx="27">
                  <c:v>1.1407665000000001E-2</c:v>
                </c:pt>
                <c:pt idx="28">
                  <c:v>1.5806066000000001E-2</c:v>
                </c:pt>
                <c:pt idx="29">
                  <c:v>1.9687026999999999E-2</c:v>
                </c:pt>
                <c:pt idx="30">
                  <c:v>2.3496659999999999E-2</c:v>
                </c:pt>
                <c:pt idx="31">
                  <c:v>2.7489439000000001E-2</c:v>
                </c:pt>
                <c:pt idx="32">
                  <c:v>3.1653290000000001E-2</c:v>
                </c:pt>
                <c:pt idx="33">
                  <c:v>3.7740259999999998E-2</c:v>
                </c:pt>
                <c:pt idx="34">
                  <c:v>4.4979409999999997E-2</c:v>
                </c:pt>
                <c:pt idx="35">
                  <c:v>5.1885500000000001E-2</c:v>
                </c:pt>
                <c:pt idx="36">
                  <c:v>5.5427632999999997E-2</c:v>
                </c:pt>
                <c:pt idx="37">
                  <c:v>5.4136455E-2</c:v>
                </c:pt>
                <c:pt idx="38">
                  <c:v>4.8629329999999998E-2</c:v>
                </c:pt>
                <c:pt idx="39">
                  <c:v>4.159993E-2</c:v>
                </c:pt>
                <c:pt idx="40">
                  <c:v>3.4441582999999998E-2</c:v>
                </c:pt>
                <c:pt idx="41">
                  <c:v>2.8582831999999999E-2</c:v>
                </c:pt>
                <c:pt idx="42">
                  <c:v>2.4228249E-2</c:v>
                </c:pt>
                <c:pt idx="43">
                  <c:v>2.2639349999999999E-2</c:v>
                </c:pt>
                <c:pt idx="44">
                  <c:v>2.514137E-2</c:v>
                </c:pt>
                <c:pt idx="45">
                  <c:v>2.9842988000000001E-2</c:v>
                </c:pt>
                <c:pt idx="46">
                  <c:v>3.3187120000000001E-2</c:v>
                </c:pt>
                <c:pt idx="47">
                  <c:v>3.3231139999999999E-2</c:v>
                </c:pt>
                <c:pt idx="48">
                  <c:v>3.1434025999999997E-2</c:v>
                </c:pt>
                <c:pt idx="49">
                  <c:v>3.0471567000000001E-2</c:v>
                </c:pt>
                <c:pt idx="50">
                  <c:v>3.0706608999999999E-2</c:v>
                </c:pt>
                <c:pt idx="51">
                  <c:v>3.1535015E-2</c:v>
                </c:pt>
                <c:pt idx="52">
                  <c:v>3.1972602000000003E-2</c:v>
                </c:pt>
                <c:pt idx="53">
                  <c:v>3.1281799999999998E-2</c:v>
                </c:pt>
                <c:pt idx="54">
                  <c:v>2.9957307999999998E-2</c:v>
                </c:pt>
                <c:pt idx="55">
                  <c:v>3.0518119999999999E-2</c:v>
                </c:pt>
                <c:pt idx="56">
                  <c:v>3.4022353999999998E-2</c:v>
                </c:pt>
                <c:pt idx="57">
                  <c:v>4.181605E-2</c:v>
                </c:pt>
                <c:pt idx="58">
                  <c:v>5.1766689999999997E-2</c:v>
                </c:pt>
                <c:pt idx="59">
                  <c:v>5.9432529999999997E-2</c:v>
                </c:pt>
                <c:pt idx="60">
                  <c:v>6.1504855999999997E-2</c:v>
                </c:pt>
                <c:pt idx="61">
                  <c:v>6.0032398000000001E-2</c:v>
                </c:pt>
                <c:pt idx="62">
                  <c:v>5.8298613999999999E-2</c:v>
                </c:pt>
                <c:pt idx="63">
                  <c:v>5.7107686999999997E-2</c:v>
                </c:pt>
                <c:pt idx="64">
                  <c:v>5.371244E-2</c:v>
                </c:pt>
                <c:pt idx="65">
                  <c:v>4.7589886999999997E-2</c:v>
                </c:pt>
                <c:pt idx="66">
                  <c:v>4.3897449999999998E-2</c:v>
                </c:pt>
                <c:pt idx="67">
                  <c:v>4.7581605999999999E-2</c:v>
                </c:pt>
                <c:pt idx="68">
                  <c:v>5.6398634000000003E-2</c:v>
                </c:pt>
                <c:pt idx="69">
                  <c:v>6.0546639999999999E-2</c:v>
                </c:pt>
                <c:pt idx="70">
                  <c:v>5.3325549999999999E-2</c:v>
                </c:pt>
                <c:pt idx="71">
                  <c:v>3.6464891999999999E-2</c:v>
                </c:pt>
                <c:pt idx="72">
                  <c:v>1.8560026E-2</c:v>
                </c:pt>
                <c:pt idx="73">
                  <c:v>7.1008979999999996E-3</c:v>
                </c:pt>
                <c:pt idx="74">
                  <c:v>4.5741460000000003E-3</c:v>
                </c:pt>
                <c:pt idx="75">
                  <c:v>8.2969429999999993E-3</c:v>
                </c:pt>
                <c:pt idx="76">
                  <c:v>1.4341436000000001E-2</c:v>
                </c:pt>
                <c:pt idx="77">
                  <c:v>1.9357243999999999E-2</c:v>
                </c:pt>
                <c:pt idx="78">
                  <c:v>2.3203544E-2</c:v>
                </c:pt>
                <c:pt idx="79">
                  <c:v>2.6418957999999999E-2</c:v>
                </c:pt>
                <c:pt idx="80">
                  <c:v>2.7612304000000001E-2</c:v>
                </c:pt>
                <c:pt idx="81">
                  <c:v>2.4513593E-2</c:v>
                </c:pt>
                <c:pt idx="82">
                  <c:v>1.6071789999999999E-2</c:v>
                </c:pt>
                <c:pt idx="83">
                  <c:v>4.6144877999999999E-3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5.5751450000000001E-3</c:v>
                </c:pt>
                <c:pt idx="88">
                  <c:v>1.7671056000000001E-2</c:v>
                </c:pt>
                <c:pt idx="89">
                  <c:v>2.8159277999999999E-2</c:v>
                </c:pt>
                <c:pt idx="90">
                  <c:v>3.5004023000000002E-2</c:v>
                </c:pt>
                <c:pt idx="91">
                  <c:v>3.8303442E-2</c:v>
                </c:pt>
                <c:pt idx="92">
                  <c:v>3.7702315E-2</c:v>
                </c:pt>
                <c:pt idx="93">
                  <c:v>3.560145E-2</c:v>
                </c:pt>
                <c:pt idx="94">
                  <c:v>3.2966441999999999E-2</c:v>
                </c:pt>
                <c:pt idx="95">
                  <c:v>2.949732E-2</c:v>
                </c:pt>
                <c:pt idx="96">
                  <c:v>2.8681907999999999E-2</c:v>
                </c:pt>
                <c:pt idx="97">
                  <c:v>2.9229934999999999E-2</c:v>
                </c:pt>
                <c:pt idx="98">
                  <c:v>3.0227850000000001E-2</c:v>
                </c:pt>
                <c:pt idx="99">
                  <c:v>3.1431439999999998E-2</c:v>
                </c:pt>
                <c:pt idx="100">
                  <c:v>3.3021531999999999E-2</c:v>
                </c:pt>
                <c:pt idx="101">
                  <c:v>3.3422656000000002E-2</c:v>
                </c:pt>
                <c:pt idx="102">
                  <c:v>3.3307254000000001E-2</c:v>
                </c:pt>
                <c:pt idx="103">
                  <c:v>3.3009134000000002E-2</c:v>
                </c:pt>
                <c:pt idx="104">
                  <c:v>3.1586915E-2</c:v>
                </c:pt>
                <c:pt idx="105">
                  <c:v>2.9069554000000001E-2</c:v>
                </c:pt>
                <c:pt idx="106">
                  <c:v>2.5408595999999999E-2</c:v>
                </c:pt>
                <c:pt idx="107">
                  <c:v>2.1144052999999999E-2</c:v>
                </c:pt>
                <c:pt idx="108">
                  <c:v>1.5584194000000001E-2</c:v>
                </c:pt>
                <c:pt idx="109">
                  <c:v>9.2730344999999992E-3</c:v>
                </c:pt>
                <c:pt idx="110">
                  <c:v>2.8845326000000002E-3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7DA0-4D96-871D-9B81C69F6429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[2]Sheet1!$D$680:$DT$680</c:f>
              <c:numCache>
                <c:formatCode>General</c:formatCode>
                <c:ptCount val="121"/>
                <c:pt idx="0">
                  <c:v>1.7994355E-3</c:v>
                </c:pt>
                <c:pt idx="1">
                  <c:v>1.8099695E-3</c:v>
                </c:pt>
                <c:pt idx="2">
                  <c:v>3.5406812E-3</c:v>
                </c:pt>
                <c:pt idx="3">
                  <c:v>4.7911326000000002E-3</c:v>
                </c:pt>
                <c:pt idx="4">
                  <c:v>5.6150983999999999E-3</c:v>
                </c:pt>
                <c:pt idx="5">
                  <c:v>7.4061739999999997E-3</c:v>
                </c:pt>
                <c:pt idx="6">
                  <c:v>1.0365472000000001E-2</c:v>
                </c:pt>
                <c:pt idx="7">
                  <c:v>1.2544501E-2</c:v>
                </c:pt>
                <c:pt idx="8">
                  <c:v>1.1208780999999999E-2</c:v>
                </c:pt>
                <c:pt idx="9">
                  <c:v>5.6873475999999999E-3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8.7100000000000003E-4</c:v>
                </c:pt>
                <c:pt idx="15">
                  <c:v>5.9077330000000001E-3</c:v>
                </c:pt>
                <c:pt idx="16">
                  <c:v>9.2397569999999995E-3</c:v>
                </c:pt>
                <c:pt idx="17">
                  <c:v>8.5077859999999998E-3</c:v>
                </c:pt>
                <c:pt idx="18">
                  <c:v>4.6547400000000001E-3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9.5500000000000001E-4</c:v>
                </c:pt>
                <c:pt idx="26">
                  <c:v>6.6137705000000003E-3</c:v>
                </c:pt>
                <c:pt idx="27">
                  <c:v>1.1514012000000001E-2</c:v>
                </c:pt>
                <c:pt idx="28">
                  <c:v>1.5861054999999999E-2</c:v>
                </c:pt>
                <c:pt idx="29">
                  <c:v>1.9672987999999999E-2</c:v>
                </c:pt>
                <c:pt idx="30">
                  <c:v>2.3399876E-2</c:v>
                </c:pt>
                <c:pt idx="31">
                  <c:v>2.7333148000000002E-2</c:v>
                </c:pt>
                <c:pt idx="32">
                  <c:v>3.1450560000000002E-2</c:v>
                </c:pt>
                <c:pt idx="33">
                  <c:v>3.7469839999999997E-2</c:v>
                </c:pt>
                <c:pt idx="34">
                  <c:v>4.4624913000000002E-2</c:v>
                </c:pt>
                <c:pt idx="35">
                  <c:v>5.1472068000000003E-2</c:v>
                </c:pt>
                <c:pt idx="36">
                  <c:v>5.5017865999999999E-2</c:v>
                </c:pt>
                <c:pt idx="37">
                  <c:v>5.379871E-2</c:v>
                </c:pt>
                <c:pt idx="38">
                  <c:v>4.8411857000000003E-2</c:v>
                </c:pt>
                <c:pt idx="39">
                  <c:v>4.1513660000000001E-2</c:v>
                </c:pt>
                <c:pt idx="40">
                  <c:v>3.4472413E-2</c:v>
                </c:pt>
                <c:pt idx="41">
                  <c:v>2.8660030999999999E-2</c:v>
                </c:pt>
                <c:pt idx="42">
                  <c:v>2.4253858E-2</c:v>
                </c:pt>
                <c:pt idx="43">
                  <c:v>2.2561278000000001E-2</c:v>
                </c:pt>
                <c:pt idx="44">
                  <c:v>2.499705E-2</c:v>
                </c:pt>
                <c:pt idx="45">
                  <c:v>2.9699130000000001E-2</c:v>
                </c:pt>
                <c:pt idx="46">
                  <c:v>3.3097125999999998E-2</c:v>
                </c:pt>
                <c:pt idx="47">
                  <c:v>3.3183592999999997E-2</c:v>
                </c:pt>
                <c:pt idx="48">
                  <c:v>3.1400595000000003E-2</c:v>
                </c:pt>
                <c:pt idx="49">
                  <c:v>3.0445521999999999E-2</c:v>
                </c:pt>
                <c:pt idx="50">
                  <c:v>3.0693073000000001E-2</c:v>
                </c:pt>
                <c:pt idx="51">
                  <c:v>3.1533304999999998E-2</c:v>
                </c:pt>
                <c:pt idx="52">
                  <c:v>3.1978334999999997E-2</c:v>
                </c:pt>
                <c:pt idx="53">
                  <c:v>3.1302075999999998E-2</c:v>
                </c:pt>
                <c:pt idx="54">
                  <c:v>3.0020468000000002E-2</c:v>
                </c:pt>
                <c:pt idx="55">
                  <c:v>3.0664297E-2</c:v>
                </c:pt>
                <c:pt idx="56">
                  <c:v>3.426659E-2</c:v>
                </c:pt>
                <c:pt idx="57">
                  <c:v>4.2113442000000001E-2</c:v>
                </c:pt>
                <c:pt idx="58">
                  <c:v>5.2064087000000002E-2</c:v>
                </c:pt>
                <c:pt idx="59">
                  <c:v>5.9686586E-2</c:v>
                </c:pt>
                <c:pt idx="60">
                  <c:v>6.1710189999999998E-2</c:v>
                </c:pt>
                <c:pt idx="61">
                  <c:v>6.0215820000000003E-2</c:v>
                </c:pt>
                <c:pt idx="62">
                  <c:v>5.8463531999999999E-2</c:v>
                </c:pt>
                <c:pt idx="63">
                  <c:v>5.7207460000000002E-2</c:v>
                </c:pt>
                <c:pt idx="64">
                  <c:v>5.3694649999999997E-2</c:v>
                </c:pt>
                <c:pt idx="65">
                  <c:v>4.7425586999999998E-2</c:v>
                </c:pt>
                <c:pt idx="66">
                  <c:v>4.3632089999999998E-2</c:v>
                </c:pt>
                <c:pt idx="67">
                  <c:v>4.7317866E-2</c:v>
                </c:pt>
                <c:pt idx="68">
                  <c:v>5.6246935999999997E-2</c:v>
                </c:pt>
                <c:pt idx="69">
                  <c:v>6.0575344000000003E-2</c:v>
                </c:pt>
                <c:pt idx="70">
                  <c:v>5.3527313999999999E-2</c:v>
                </c:pt>
                <c:pt idx="71">
                  <c:v>3.6778558000000003E-2</c:v>
                </c:pt>
                <c:pt idx="72">
                  <c:v>1.8917634999999999E-2</c:v>
                </c:pt>
                <c:pt idx="73">
                  <c:v>7.4259764999999997E-3</c:v>
                </c:pt>
                <c:pt idx="74">
                  <c:v>4.7600580000000002E-3</c:v>
                </c:pt>
                <c:pt idx="75">
                  <c:v>8.2416480000000007E-3</c:v>
                </c:pt>
                <c:pt idx="76">
                  <c:v>1.4066E-2</c:v>
                </c:pt>
                <c:pt idx="77">
                  <c:v>1.9050566000000001E-2</c:v>
                </c:pt>
                <c:pt idx="78">
                  <c:v>2.3088681999999999E-2</c:v>
                </c:pt>
                <c:pt idx="79">
                  <c:v>2.6570994000000001E-2</c:v>
                </c:pt>
                <c:pt idx="80">
                  <c:v>2.7924124000000002E-2</c:v>
                </c:pt>
                <c:pt idx="81">
                  <c:v>2.4814177E-2</c:v>
                </c:pt>
                <c:pt idx="82">
                  <c:v>1.6269596000000001E-2</c:v>
                </c:pt>
                <c:pt idx="83">
                  <c:v>4.7367210000000002E-3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5.8704823999999999E-3</c:v>
                </c:pt>
                <c:pt idx="88">
                  <c:v>1.7970132E-2</c:v>
                </c:pt>
                <c:pt idx="89">
                  <c:v>2.8443348E-2</c:v>
                </c:pt>
                <c:pt idx="90">
                  <c:v>3.5271632999999997E-2</c:v>
                </c:pt>
                <c:pt idx="91">
                  <c:v>3.8557349999999997E-2</c:v>
                </c:pt>
                <c:pt idx="92">
                  <c:v>3.7950089999999999E-2</c:v>
                </c:pt>
                <c:pt idx="93">
                  <c:v>3.5841715000000003E-2</c:v>
                </c:pt>
                <c:pt idx="94">
                  <c:v>3.3185933000000001E-2</c:v>
                </c:pt>
                <c:pt idx="95">
                  <c:v>2.9684318000000001E-2</c:v>
                </c:pt>
                <c:pt idx="96">
                  <c:v>2.8814744E-2</c:v>
                </c:pt>
                <c:pt idx="97">
                  <c:v>2.9282907E-2</c:v>
                </c:pt>
                <c:pt idx="98">
                  <c:v>3.0193622999999999E-2</c:v>
                </c:pt>
                <c:pt idx="99">
                  <c:v>3.1322469999999998E-2</c:v>
                </c:pt>
                <c:pt idx="100">
                  <c:v>3.2876049999999997E-2</c:v>
                </c:pt>
                <c:pt idx="101">
                  <c:v>3.3312599999999998E-2</c:v>
                </c:pt>
                <c:pt idx="102">
                  <c:v>3.3225457999999999E-2</c:v>
                </c:pt>
                <c:pt idx="103">
                  <c:v>3.29932E-2</c:v>
                </c:pt>
                <c:pt idx="104">
                  <c:v>3.1646847999999998E-2</c:v>
                </c:pt>
                <c:pt idx="105">
                  <c:v>2.9207450999999999E-2</c:v>
                </c:pt>
                <c:pt idx="106">
                  <c:v>2.5618773000000001E-2</c:v>
                </c:pt>
                <c:pt idx="107">
                  <c:v>2.1411522999999998E-2</c:v>
                </c:pt>
                <c:pt idx="108">
                  <c:v>1.5899869000000001E-2</c:v>
                </c:pt>
                <c:pt idx="109">
                  <c:v>9.6126670000000001E-3</c:v>
                </c:pt>
                <c:pt idx="110">
                  <c:v>3.2281936000000001E-3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7DA0-4D96-871D-9B81C69F6429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[2]Sheet1!$D$681:$DT$681</c:f>
              <c:numCache>
                <c:formatCode>General</c:formatCode>
                <c:ptCount val="121"/>
                <c:pt idx="0">
                  <c:v>1.7994355E-3</c:v>
                </c:pt>
                <c:pt idx="1">
                  <c:v>1.8099695E-3</c:v>
                </c:pt>
                <c:pt idx="2">
                  <c:v>3.5406812E-3</c:v>
                </c:pt>
                <c:pt idx="3">
                  <c:v>4.7911326000000002E-3</c:v>
                </c:pt>
                <c:pt idx="4">
                  <c:v>5.6150983999999999E-3</c:v>
                </c:pt>
                <c:pt idx="5">
                  <c:v>7.4061739999999997E-3</c:v>
                </c:pt>
                <c:pt idx="6">
                  <c:v>1.0365472000000001E-2</c:v>
                </c:pt>
                <c:pt idx="7">
                  <c:v>1.2544501E-2</c:v>
                </c:pt>
                <c:pt idx="8">
                  <c:v>1.1208780999999999E-2</c:v>
                </c:pt>
                <c:pt idx="9">
                  <c:v>5.6873475999999999E-3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8.7100000000000003E-4</c:v>
                </c:pt>
                <c:pt idx="15">
                  <c:v>5.9077330000000001E-3</c:v>
                </c:pt>
                <c:pt idx="16">
                  <c:v>9.2397569999999995E-3</c:v>
                </c:pt>
                <c:pt idx="17">
                  <c:v>8.5077859999999998E-3</c:v>
                </c:pt>
                <c:pt idx="18">
                  <c:v>4.6547400000000001E-3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9.5500000000000001E-4</c:v>
                </c:pt>
                <c:pt idx="26">
                  <c:v>6.6137705000000003E-3</c:v>
                </c:pt>
                <c:pt idx="27">
                  <c:v>1.1514012000000001E-2</c:v>
                </c:pt>
                <c:pt idx="28">
                  <c:v>1.5861054999999999E-2</c:v>
                </c:pt>
                <c:pt idx="29">
                  <c:v>1.9672987999999999E-2</c:v>
                </c:pt>
                <c:pt idx="30">
                  <c:v>2.3399876E-2</c:v>
                </c:pt>
                <c:pt idx="31">
                  <c:v>2.7333148000000002E-2</c:v>
                </c:pt>
                <c:pt idx="32">
                  <c:v>3.1450560000000002E-2</c:v>
                </c:pt>
                <c:pt idx="33">
                  <c:v>3.7469839999999997E-2</c:v>
                </c:pt>
                <c:pt idx="34">
                  <c:v>4.4624913000000002E-2</c:v>
                </c:pt>
                <c:pt idx="35">
                  <c:v>5.1472068000000003E-2</c:v>
                </c:pt>
                <c:pt idx="36">
                  <c:v>5.5017865999999999E-2</c:v>
                </c:pt>
                <c:pt idx="37">
                  <c:v>5.379871E-2</c:v>
                </c:pt>
                <c:pt idx="38">
                  <c:v>4.8411857000000003E-2</c:v>
                </c:pt>
                <c:pt idx="39">
                  <c:v>4.1513660000000001E-2</c:v>
                </c:pt>
                <c:pt idx="40">
                  <c:v>3.4472413E-2</c:v>
                </c:pt>
                <c:pt idx="41">
                  <c:v>2.8660030999999999E-2</c:v>
                </c:pt>
                <c:pt idx="42">
                  <c:v>2.4253858E-2</c:v>
                </c:pt>
                <c:pt idx="43">
                  <c:v>2.2561278000000001E-2</c:v>
                </c:pt>
                <c:pt idx="44">
                  <c:v>2.499705E-2</c:v>
                </c:pt>
                <c:pt idx="45">
                  <c:v>2.9699130000000001E-2</c:v>
                </c:pt>
                <c:pt idx="46">
                  <c:v>3.3097125999999998E-2</c:v>
                </c:pt>
                <c:pt idx="47">
                  <c:v>3.3183592999999997E-2</c:v>
                </c:pt>
                <c:pt idx="48">
                  <c:v>3.1400595000000003E-2</c:v>
                </c:pt>
                <c:pt idx="49">
                  <c:v>3.0445521999999999E-2</c:v>
                </c:pt>
                <c:pt idx="50">
                  <c:v>3.0693073000000001E-2</c:v>
                </c:pt>
                <c:pt idx="51">
                  <c:v>3.1533304999999998E-2</c:v>
                </c:pt>
                <c:pt idx="52">
                  <c:v>3.1978334999999997E-2</c:v>
                </c:pt>
                <c:pt idx="53">
                  <c:v>3.1302075999999998E-2</c:v>
                </c:pt>
                <c:pt idx="54">
                  <c:v>3.0020468000000002E-2</c:v>
                </c:pt>
                <c:pt idx="55">
                  <c:v>3.0664297E-2</c:v>
                </c:pt>
                <c:pt idx="56">
                  <c:v>3.426659E-2</c:v>
                </c:pt>
                <c:pt idx="57">
                  <c:v>4.2113442000000001E-2</c:v>
                </c:pt>
                <c:pt idx="58">
                  <c:v>5.2064087000000002E-2</c:v>
                </c:pt>
                <c:pt idx="59">
                  <c:v>5.9686586E-2</c:v>
                </c:pt>
                <c:pt idx="60">
                  <c:v>6.1710189999999998E-2</c:v>
                </c:pt>
                <c:pt idx="61">
                  <c:v>6.0215820000000003E-2</c:v>
                </c:pt>
                <c:pt idx="62">
                  <c:v>5.8463531999999999E-2</c:v>
                </c:pt>
                <c:pt idx="63">
                  <c:v>5.7207460000000002E-2</c:v>
                </c:pt>
                <c:pt idx="64">
                  <c:v>5.3694649999999997E-2</c:v>
                </c:pt>
                <c:pt idx="65">
                  <c:v>4.7425586999999998E-2</c:v>
                </c:pt>
                <c:pt idx="66">
                  <c:v>4.3632089999999998E-2</c:v>
                </c:pt>
                <c:pt idx="67">
                  <c:v>4.7317866E-2</c:v>
                </c:pt>
                <c:pt idx="68">
                  <c:v>5.6246935999999997E-2</c:v>
                </c:pt>
                <c:pt idx="69">
                  <c:v>6.0575344000000003E-2</c:v>
                </c:pt>
                <c:pt idx="70">
                  <c:v>5.3527313999999999E-2</c:v>
                </c:pt>
                <c:pt idx="71">
                  <c:v>3.6778558000000003E-2</c:v>
                </c:pt>
                <c:pt idx="72">
                  <c:v>1.8917634999999999E-2</c:v>
                </c:pt>
                <c:pt idx="73">
                  <c:v>7.4259764999999997E-3</c:v>
                </c:pt>
                <c:pt idx="74">
                  <c:v>4.7600580000000002E-3</c:v>
                </c:pt>
                <c:pt idx="75">
                  <c:v>8.2416480000000007E-3</c:v>
                </c:pt>
                <c:pt idx="76">
                  <c:v>1.4066E-2</c:v>
                </c:pt>
                <c:pt idx="77">
                  <c:v>1.9050566000000001E-2</c:v>
                </c:pt>
                <c:pt idx="78">
                  <c:v>2.3088681999999999E-2</c:v>
                </c:pt>
                <c:pt idx="79">
                  <c:v>2.6570994000000001E-2</c:v>
                </c:pt>
                <c:pt idx="80">
                  <c:v>2.7924124000000002E-2</c:v>
                </c:pt>
                <c:pt idx="81">
                  <c:v>2.4814177E-2</c:v>
                </c:pt>
                <c:pt idx="82">
                  <c:v>1.6269596000000001E-2</c:v>
                </c:pt>
                <c:pt idx="83">
                  <c:v>4.7367210000000002E-3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5.8704823999999999E-3</c:v>
                </c:pt>
                <c:pt idx="88">
                  <c:v>1.7970132E-2</c:v>
                </c:pt>
                <c:pt idx="89">
                  <c:v>2.8443348E-2</c:v>
                </c:pt>
                <c:pt idx="90">
                  <c:v>3.5271632999999997E-2</c:v>
                </c:pt>
                <c:pt idx="91">
                  <c:v>3.8557349999999997E-2</c:v>
                </c:pt>
                <c:pt idx="92">
                  <c:v>3.7950089999999999E-2</c:v>
                </c:pt>
                <c:pt idx="93">
                  <c:v>3.5841715000000003E-2</c:v>
                </c:pt>
                <c:pt idx="94">
                  <c:v>3.3185933000000001E-2</c:v>
                </c:pt>
                <c:pt idx="95">
                  <c:v>2.9684318000000001E-2</c:v>
                </c:pt>
                <c:pt idx="96">
                  <c:v>2.8814744E-2</c:v>
                </c:pt>
                <c:pt idx="97">
                  <c:v>2.9282907E-2</c:v>
                </c:pt>
                <c:pt idx="98">
                  <c:v>3.0193622999999999E-2</c:v>
                </c:pt>
                <c:pt idx="99">
                  <c:v>3.1322469999999998E-2</c:v>
                </c:pt>
                <c:pt idx="100">
                  <c:v>3.2876049999999997E-2</c:v>
                </c:pt>
                <c:pt idx="101">
                  <c:v>3.3312599999999998E-2</c:v>
                </c:pt>
                <c:pt idx="102">
                  <c:v>3.3225457999999999E-2</c:v>
                </c:pt>
                <c:pt idx="103">
                  <c:v>3.29932E-2</c:v>
                </c:pt>
                <c:pt idx="104">
                  <c:v>3.1646847999999998E-2</c:v>
                </c:pt>
                <c:pt idx="105">
                  <c:v>2.9207450999999999E-2</c:v>
                </c:pt>
                <c:pt idx="106">
                  <c:v>2.5618773000000001E-2</c:v>
                </c:pt>
                <c:pt idx="107">
                  <c:v>2.1411522999999998E-2</c:v>
                </c:pt>
                <c:pt idx="108">
                  <c:v>1.5899869000000001E-2</c:v>
                </c:pt>
                <c:pt idx="109">
                  <c:v>9.6126670000000001E-3</c:v>
                </c:pt>
                <c:pt idx="110">
                  <c:v>3.2281936000000001E-3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7DA0-4D96-871D-9B81C69F6429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[2]Sheet1!$D$682:$DT$682</c:f>
              <c:numCache>
                <c:formatCode>General</c:formatCode>
                <c:ptCount val="121"/>
                <c:pt idx="0">
                  <c:v>1.7994355E-3</c:v>
                </c:pt>
                <c:pt idx="1">
                  <c:v>1.8099695E-3</c:v>
                </c:pt>
                <c:pt idx="2">
                  <c:v>3.5406812E-3</c:v>
                </c:pt>
                <c:pt idx="3">
                  <c:v>4.7911326000000002E-3</c:v>
                </c:pt>
                <c:pt idx="4">
                  <c:v>5.6150983999999999E-3</c:v>
                </c:pt>
                <c:pt idx="5">
                  <c:v>7.4061739999999997E-3</c:v>
                </c:pt>
                <c:pt idx="6">
                  <c:v>1.0365472000000001E-2</c:v>
                </c:pt>
                <c:pt idx="7">
                  <c:v>1.2544501E-2</c:v>
                </c:pt>
                <c:pt idx="8">
                  <c:v>1.1208780999999999E-2</c:v>
                </c:pt>
                <c:pt idx="9">
                  <c:v>5.6873475999999999E-3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8.7100000000000003E-4</c:v>
                </c:pt>
                <c:pt idx="15">
                  <c:v>5.9077330000000001E-3</c:v>
                </c:pt>
                <c:pt idx="16">
                  <c:v>9.2397569999999995E-3</c:v>
                </c:pt>
                <c:pt idx="17">
                  <c:v>8.5077859999999998E-3</c:v>
                </c:pt>
                <c:pt idx="18">
                  <c:v>4.6547400000000001E-3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9.5500000000000001E-4</c:v>
                </c:pt>
                <c:pt idx="26">
                  <c:v>6.6137705000000003E-3</c:v>
                </c:pt>
                <c:pt idx="27">
                  <c:v>1.1514012000000001E-2</c:v>
                </c:pt>
                <c:pt idx="28">
                  <c:v>1.5861054999999999E-2</c:v>
                </c:pt>
                <c:pt idx="29">
                  <c:v>1.9672987999999999E-2</c:v>
                </c:pt>
                <c:pt idx="30">
                  <c:v>2.3399876E-2</c:v>
                </c:pt>
                <c:pt idx="31">
                  <c:v>2.7333148000000002E-2</c:v>
                </c:pt>
                <c:pt idx="32">
                  <c:v>3.1450560000000002E-2</c:v>
                </c:pt>
                <c:pt idx="33">
                  <c:v>3.7469839999999997E-2</c:v>
                </c:pt>
                <c:pt idx="34">
                  <c:v>4.4624913000000002E-2</c:v>
                </c:pt>
                <c:pt idx="35">
                  <c:v>5.1472068000000003E-2</c:v>
                </c:pt>
                <c:pt idx="36">
                  <c:v>5.5017865999999999E-2</c:v>
                </c:pt>
                <c:pt idx="37">
                  <c:v>5.379871E-2</c:v>
                </c:pt>
                <c:pt idx="38">
                  <c:v>4.8411857000000003E-2</c:v>
                </c:pt>
                <c:pt idx="39">
                  <c:v>4.1513660000000001E-2</c:v>
                </c:pt>
                <c:pt idx="40">
                  <c:v>3.4472413E-2</c:v>
                </c:pt>
                <c:pt idx="41">
                  <c:v>2.8660030999999999E-2</c:v>
                </c:pt>
                <c:pt idx="42">
                  <c:v>2.4253858E-2</c:v>
                </c:pt>
                <c:pt idx="43">
                  <c:v>2.2561278000000001E-2</c:v>
                </c:pt>
                <c:pt idx="44">
                  <c:v>2.499705E-2</c:v>
                </c:pt>
                <c:pt idx="45">
                  <c:v>2.9699130000000001E-2</c:v>
                </c:pt>
                <c:pt idx="46">
                  <c:v>3.3097125999999998E-2</c:v>
                </c:pt>
                <c:pt idx="47">
                  <c:v>3.3183592999999997E-2</c:v>
                </c:pt>
                <c:pt idx="48">
                  <c:v>3.1400595000000003E-2</c:v>
                </c:pt>
                <c:pt idx="49">
                  <c:v>3.0445521999999999E-2</c:v>
                </c:pt>
                <c:pt idx="50">
                  <c:v>3.0693073000000001E-2</c:v>
                </c:pt>
                <c:pt idx="51">
                  <c:v>3.1533304999999998E-2</c:v>
                </c:pt>
                <c:pt idx="52">
                  <c:v>3.1978334999999997E-2</c:v>
                </c:pt>
                <c:pt idx="53">
                  <c:v>3.1302075999999998E-2</c:v>
                </c:pt>
                <c:pt idx="54">
                  <c:v>3.0020468000000002E-2</c:v>
                </c:pt>
                <c:pt idx="55">
                  <c:v>3.0664297E-2</c:v>
                </c:pt>
                <c:pt idx="56">
                  <c:v>3.426659E-2</c:v>
                </c:pt>
                <c:pt idx="57">
                  <c:v>4.2113442000000001E-2</c:v>
                </c:pt>
                <c:pt idx="58">
                  <c:v>5.2064087000000002E-2</c:v>
                </c:pt>
                <c:pt idx="59">
                  <c:v>5.9686586E-2</c:v>
                </c:pt>
                <c:pt idx="60">
                  <c:v>6.1710189999999998E-2</c:v>
                </c:pt>
                <c:pt idx="61">
                  <c:v>6.0215820000000003E-2</c:v>
                </c:pt>
                <c:pt idx="62">
                  <c:v>5.8463531999999999E-2</c:v>
                </c:pt>
                <c:pt idx="63">
                  <c:v>5.7207460000000002E-2</c:v>
                </c:pt>
                <c:pt idx="64">
                  <c:v>5.3694649999999997E-2</c:v>
                </c:pt>
                <c:pt idx="65">
                  <c:v>4.7425586999999998E-2</c:v>
                </c:pt>
                <c:pt idx="66">
                  <c:v>4.3632089999999998E-2</c:v>
                </c:pt>
                <c:pt idx="67">
                  <c:v>4.7317866E-2</c:v>
                </c:pt>
                <c:pt idx="68">
                  <c:v>5.6246935999999997E-2</c:v>
                </c:pt>
                <c:pt idx="69">
                  <c:v>6.0575344000000003E-2</c:v>
                </c:pt>
                <c:pt idx="70">
                  <c:v>5.3527313999999999E-2</c:v>
                </c:pt>
                <c:pt idx="71">
                  <c:v>3.6778558000000003E-2</c:v>
                </c:pt>
                <c:pt idx="72">
                  <c:v>1.8917634999999999E-2</c:v>
                </c:pt>
                <c:pt idx="73">
                  <c:v>7.4259764999999997E-3</c:v>
                </c:pt>
                <c:pt idx="74">
                  <c:v>4.7600580000000002E-3</c:v>
                </c:pt>
                <c:pt idx="75">
                  <c:v>8.2416480000000007E-3</c:v>
                </c:pt>
                <c:pt idx="76">
                  <c:v>1.4066E-2</c:v>
                </c:pt>
                <c:pt idx="77">
                  <c:v>1.9050566000000001E-2</c:v>
                </c:pt>
                <c:pt idx="78">
                  <c:v>2.3088681999999999E-2</c:v>
                </c:pt>
                <c:pt idx="79">
                  <c:v>2.6570994000000001E-2</c:v>
                </c:pt>
                <c:pt idx="80">
                  <c:v>2.7924124000000002E-2</c:v>
                </c:pt>
                <c:pt idx="81">
                  <c:v>2.4814177E-2</c:v>
                </c:pt>
                <c:pt idx="82">
                  <c:v>1.6269596000000001E-2</c:v>
                </c:pt>
                <c:pt idx="83">
                  <c:v>4.7367210000000002E-3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5.8704823999999999E-3</c:v>
                </c:pt>
                <c:pt idx="88">
                  <c:v>1.7970132E-2</c:v>
                </c:pt>
                <c:pt idx="89">
                  <c:v>2.8443348E-2</c:v>
                </c:pt>
                <c:pt idx="90">
                  <c:v>3.5271632999999997E-2</c:v>
                </c:pt>
                <c:pt idx="91">
                  <c:v>3.8557349999999997E-2</c:v>
                </c:pt>
                <c:pt idx="92">
                  <c:v>3.7950089999999999E-2</c:v>
                </c:pt>
                <c:pt idx="93">
                  <c:v>3.5841715000000003E-2</c:v>
                </c:pt>
                <c:pt idx="94">
                  <c:v>3.3185933000000001E-2</c:v>
                </c:pt>
                <c:pt idx="95">
                  <c:v>2.9684318000000001E-2</c:v>
                </c:pt>
                <c:pt idx="96">
                  <c:v>2.8814744E-2</c:v>
                </c:pt>
                <c:pt idx="97">
                  <c:v>2.9282907E-2</c:v>
                </c:pt>
                <c:pt idx="98">
                  <c:v>3.0193622999999999E-2</c:v>
                </c:pt>
                <c:pt idx="99">
                  <c:v>3.1322469999999998E-2</c:v>
                </c:pt>
                <c:pt idx="100">
                  <c:v>3.2876049999999997E-2</c:v>
                </c:pt>
                <c:pt idx="101">
                  <c:v>3.3312599999999998E-2</c:v>
                </c:pt>
                <c:pt idx="102">
                  <c:v>3.3225457999999999E-2</c:v>
                </c:pt>
                <c:pt idx="103">
                  <c:v>3.29932E-2</c:v>
                </c:pt>
                <c:pt idx="104">
                  <c:v>3.1646847999999998E-2</c:v>
                </c:pt>
                <c:pt idx="105">
                  <c:v>2.9207450999999999E-2</c:v>
                </c:pt>
                <c:pt idx="106">
                  <c:v>2.5618773000000001E-2</c:v>
                </c:pt>
                <c:pt idx="107">
                  <c:v>2.1411522999999998E-2</c:v>
                </c:pt>
                <c:pt idx="108">
                  <c:v>1.5899869000000001E-2</c:v>
                </c:pt>
                <c:pt idx="109">
                  <c:v>9.6126670000000001E-3</c:v>
                </c:pt>
                <c:pt idx="110">
                  <c:v>3.2281936000000001E-3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7DA0-4D96-871D-9B81C69F6429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[2]Sheet1!$D$683:$DT$683</c:f>
              <c:numCache>
                <c:formatCode>General</c:formatCode>
                <c:ptCount val="121"/>
                <c:pt idx="0">
                  <c:v>1.7994355E-3</c:v>
                </c:pt>
                <c:pt idx="1">
                  <c:v>1.8099695E-3</c:v>
                </c:pt>
                <c:pt idx="2">
                  <c:v>3.5406812E-3</c:v>
                </c:pt>
                <c:pt idx="3">
                  <c:v>4.7911326000000002E-3</c:v>
                </c:pt>
                <c:pt idx="4">
                  <c:v>5.6150983999999999E-3</c:v>
                </c:pt>
                <c:pt idx="5">
                  <c:v>7.4061739999999997E-3</c:v>
                </c:pt>
                <c:pt idx="6">
                  <c:v>1.0365472000000001E-2</c:v>
                </c:pt>
                <c:pt idx="7">
                  <c:v>1.2544501E-2</c:v>
                </c:pt>
                <c:pt idx="8">
                  <c:v>1.1208780999999999E-2</c:v>
                </c:pt>
                <c:pt idx="9">
                  <c:v>5.6873475999999999E-3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8.7100000000000003E-4</c:v>
                </c:pt>
                <c:pt idx="15">
                  <c:v>5.9077330000000001E-3</c:v>
                </c:pt>
                <c:pt idx="16">
                  <c:v>9.2397569999999995E-3</c:v>
                </c:pt>
                <c:pt idx="17">
                  <c:v>8.5077859999999998E-3</c:v>
                </c:pt>
                <c:pt idx="18">
                  <c:v>4.6547400000000001E-3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9.5500000000000001E-4</c:v>
                </c:pt>
                <c:pt idx="26">
                  <c:v>6.6137705000000003E-3</c:v>
                </c:pt>
                <c:pt idx="27">
                  <c:v>1.1514012000000001E-2</c:v>
                </c:pt>
                <c:pt idx="28">
                  <c:v>1.5861054999999999E-2</c:v>
                </c:pt>
                <c:pt idx="29">
                  <c:v>1.9672987999999999E-2</c:v>
                </c:pt>
                <c:pt idx="30">
                  <c:v>2.3399876E-2</c:v>
                </c:pt>
                <c:pt idx="31">
                  <c:v>2.7333148000000002E-2</c:v>
                </c:pt>
                <c:pt idx="32">
                  <c:v>3.1450560000000002E-2</c:v>
                </c:pt>
                <c:pt idx="33">
                  <c:v>3.7469839999999997E-2</c:v>
                </c:pt>
                <c:pt idx="34">
                  <c:v>4.4624913000000002E-2</c:v>
                </c:pt>
                <c:pt idx="35">
                  <c:v>5.1472068000000003E-2</c:v>
                </c:pt>
                <c:pt idx="36">
                  <c:v>5.5017865999999999E-2</c:v>
                </c:pt>
                <c:pt idx="37">
                  <c:v>5.379871E-2</c:v>
                </c:pt>
                <c:pt idx="38">
                  <c:v>4.8411857000000003E-2</c:v>
                </c:pt>
                <c:pt idx="39">
                  <c:v>4.1513660000000001E-2</c:v>
                </c:pt>
                <c:pt idx="40">
                  <c:v>3.4472413E-2</c:v>
                </c:pt>
                <c:pt idx="41">
                  <c:v>2.8660030999999999E-2</c:v>
                </c:pt>
                <c:pt idx="42">
                  <c:v>2.4253858E-2</c:v>
                </c:pt>
                <c:pt idx="43">
                  <c:v>2.2561278000000001E-2</c:v>
                </c:pt>
                <c:pt idx="44">
                  <c:v>2.499705E-2</c:v>
                </c:pt>
                <c:pt idx="45">
                  <c:v>2.9699130000000001E-2</c:v>
                </c:pt>
                <c:pt idx="46">
                  <c:v>3.3097125999999998E-2</c:v>
                </c:pt>
                <c:pt idx="47">
                  <c:v>3.3183592999999997E-2</c:v>
                </c:pt>
                <c:pt idx="48">
                  <c:v>3.1400595000000003E-2</c:v>
                </c:pt>
                <c:pt idx="49">
                  <c:v>3.0445521999999999E-2</c:v>
                </c:pt>
                <c:pt idx="50">
                  <c:v>3.0693073000000001E-2</c:v>
                </c:pt>
                <c:pt idx="51">
                  <c:v>3.1533304999999998E-2</c:v>
                </c:pt>
                <c:pt idx="52">
                  <c:v>3.1978334999999997E-2</c:v>
                </c:pt>
                <c:pt idx="53">
                  <c:v>3.1302075999999998E-2</c:v>
                </c:pt>
                <c:pt idx="54">
                  <c:v>3.0020468000000002E-2</c:v>
                </c:pt>
                <c:pt idx="55">
                  <c:v>3.0664297E-2</c:v>
                </c:pt>
                <c:pt idx="56">
                  <c:v>3.426659E-2</c:v>
                </c:pt>
                <c:pt idx="57">
                  <c:v>4.2113442000000001E-2</c:v>
                </c:pt>
                <c:pt idx="58">
                  <c:v>5.2064087000000002E-2</c:v>
                </c:pt>
                <c:pt idx="59">
                  <c:v>5.9686586E-2</c:v>
                </c:pt>
                <c:pt idx="60">
                  <c:v>6.1710189999999998E-2</c:v>
                </c:pt>
                <c:pt idx="61">
                  <c:v>6.0215820000000003E-2</c:v>
                </c:pt>
                <c:pt idx="62">
                  <c:v>5.8463531999999999E-2</c:v>
                </c:pt>
                <c:pt idx="63">
                  <c:v>5.7207460000000002E-2</c:v>
                </c:pt>
                <c:pt idx="64">
                  <c:v>5.3694649999999997E-2</c:v>
                </c:pt>
                <c:pt idx="65">
                  <c:v>4.7425586999999998E-2</c:v>
                </c:pt>
                <c:pt idx="66">
                  <c:v>4.3632089999999998E-2</c:v>
                </c:pt>
                <c:pt idx="67">
                  <c:v>4.7317866E-2</c:v>
                </c:pt>
                <c:pt idx="68">
                  <c:v>5.6246935999999997E-2</c:v>
                </c:pt>
                <c:pt idx="69">
                  <c:v>6.0575344000000003E-2</c:v>
                </c:pt>
                <c:pt idx="70">
                  <c:v>5.3527313999999999E-2</c:v>
                </c:pt>
                <c:pt idx="71">
                  <c:v>3.6778558000000003E-2</c:v>
                </c:pt>
                <c:pt idx="72">
                  <c:v>1.8917634999999999E-2</c:v>
                </c:pt>
                <c:pt idx="73">
                  <c:v>7.4259764999999997E-3</c:v>
                </c:pt>
                <c:pt idx="74">
                  <c:v>4.7600580000000002E-3</c:v>
                </c:pt>
                <c:pt idx="75">
                  <c:v>8.2416480000000007E-3</c:v>
                </c:pt>
                <c:pt idx="76">
                  <c:v>1.4066E-2</c:v>
                </c:pt>
                <c:pt idx="77">
                  <c:v>1.9050566000000001E-2</c:v>
                </c:pt>
                <c:pt idx="78">
                  <c:v>2.3088681999999999E-2</c:v>
                </c:pt>
                <c:pt idx="79">
                  <c:v>2.6570994000000001E-2</c:v>
                </c:pt>
                <c:pt idx="80">
                  <c:v>2.7924124000000002E-2</c:v>
                </c:pt>
                <c:pt idx="81">
                  <c:v>2.4814177E-2</c:v>
                </c:pt>
                <c:pt idx="82">
                  <c:v>1.6269596000000001E-2</c:v>
                </c:pt>
                <c:pt idx="83">
                  <c:v>4.7367210000000002E-3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5.8704823999999999E-3</c:v>
                </c:pt>
                <c:pt idx="88">
                  <c:v>1.7970132E-2</c:v>
                </c:pt>
                <c:pt idx="89">
                  <c:v>2.8443348E-2</c:v>
                </c:pt>
                <c:pt idx="90">
                  <c:v>3.5271632999999997E-2</c:v>
                </c:pt>
                <c:pt idx="91">
                  <c:v>3.8557349999999997E-2</c:v>
                </c:pt>
                <c:pt idx="92">
                  <c:v>3.7950089999999999E-2</c:v>
                </c:pt>
                <c:pt idx="93">
                  <c:v>3.5841715000000003E-2</c:v>
                </c:pt>
                <c:pt idx="94">
                  <c:v>3.3185933000000001E-2</c:v>
                </c:pt>
                <c:pt idx="95">
                  <c:v>2.9684318000000001E-2</c:v>
                </c:pt>
                <c:pt idx="96">
                  <c:v>2.8814744E-2</c:v>
                </c:pt>
                <c:pt idx="97">
                  <c:v>2.9282907E-2</c:v>
                </c:pt>
                <c:pt idx="98">
                  <c:v>3.0193622999999999E-2</c:v>
                </c:pt>
                <c:pt idx="99">
                  <c:v>3.1322469999999998E-2</c:v>
                </c:pt>
                <c:pt idx="100">
                  <c:v>3.2876049999999997E-2</c:v>
                </c:pt>
                <c:pt idx="101">
                  <c:v>3.3312599999999998E-2</c:v>
                </c:pt>
                <c:pt idx="102">
                  <c:v>3.3225457999999999E-2</c:v>
                </c:pt>
                <c:pt idx="103">
                  <c:v>3.29932E-2</c:v>
                </c:pt>
                <c:pt idx="104">
                  <c:v>3.1646847999999998E-2</c:v>
                </c:pt>
                <c:pt idx="105">
                  <c:v>2.9207450999999999E-2</c:v>
                </c:pt>
                <c:pt idx="106">
                  <c:v>2.5618773000000001E-2</c:v>
                </c:pt>
                <c:pt idx="107">
                  <c:v>2.1411522999999998E-2</c:v>
                </c:pt>
                <c:pt idx="108">
                  <c:v>1.5899869000000001E-2</c:v>
                </c:pt>
                <c:pt idx="109">
                  <c:v>9.6126670000000001E-3</c:v>
                </c:pt>
                <c:pt idx="110">
                  <c:v>3.2281936000000001E-3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7DA0-4D96-871D-9B81C69F6429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[2]Sheet1!$D$684:$DT$684</c:f>
              <c:numCache>
                <c:formatCode>General</c:formatCode>
                <c:ptCount val="121"/>
                <c:pt idx="0">
                  <c:v>1.7994355E-3</c:v>
                </c:pt>
                <c:pt idx="1">
                  <c:v>1.8099695E-3</c:v>
                </c:pt>
                <c:pt idx="2">
                  <c:v>3.5406812E-3</c:v>
                </c:pt>
                <c:pt idx="3">
                  <c:v>4.7911326000000002E-3</c:v>
                </c:pt>
                <c:pt idx="4">
                  <c:v>5.6150983999999999E-3</c:v>
                </c:pt>
                <c:pt idx="5">
                  <c:v>7.4061739999999997E-3</c:v>
                </c:pt>
                <c:pt idx="6">
                  <c:v>1.0365472000000001E-2</c:v>
                </c:pt>
                <c:pt idx="7">
                  <c:v>1.2544501E-2</c:v>
                </c:pt>
                <c:pt idx="8">
                  <c:v>1.1208780999999999E-2</c:v>
                </c:pt>
                <c:pt idx="9">
                  <c:v>5.6873475999999999E-3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8.7100000000000003E-4</c:v>
                </c:pt>
                <c:pt idx="15">
                  <c:v>5.9077330000000001E-3</c:v>
                </c:pt>
                <c:pt idx="16">
                  <c:v>9.2397569999999995E-3</c:v>
                </c:pt>
                <c:pt idx="17">
                  <c:v>8.5077859999999998E-3</c:v>
                </c:pt>
                <c:pt idx="18">
                  <c:v>4.6547400000000001E-3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9.5500000000000001E-4</c:v>
                </c:pt>
                <c:pt idx="26">
                  <c:v>6.6137705000000003E-3</c:v>
                </c:pt>
                <c:pt idx="27">
                  <c:v>1.1514012000000001E-2</c:v>
                </c:pt>
                <c:pt idx="28">
                  <c:v>1.5861054999999999E-2</c:v>
                </c:pt>
                <c:pt idx="29">
                  <c:v>1.9672987999999999E-2</c:v>
                </c:pt>
                <c:pt idx="30">
                  <c:v>2.3399876E-2</c:v>
                </c:pt>
                <c:pt idx="31">
                  <c:v>2.7333148000000002E-2</c:v>
                </c:pt>
                <c:pt idx="32">
                  <c:v>3.1450560000000002E-2</c:v>
                </c:pt>
                <c:pt idx="33">
                  <c:v>3.7469839999999997E-2</c:v>
                </c:pt>
                <c:pt idx="34">
                  <c:v>4.4624913000000002E-2</c:v>
                </c:pt>
                <c:pt idx="35">
                  <c:v>5.1472068000000003E-2</c:v>
                </c:pt>
                <c:pt idx="36">
                  <c:v>5.5017865999999999E-2</c:v>
                </c:pt>
                <c:pt idx="37">
                  <c:v>5.379871E-2</c:v>
                </c:pt>
                <c:pt idx="38">
                  <c:v>4.8411857000000003E-2</c:v>
                </c:pt>
                <c:pt idx="39">
                  <c:v>4.1513660000000001E-2</c:v>
                </c:pt>
                <c:pt idx="40">
                  <c:v>3.4472413E-2</c:v>
                </c:pt>
                <c:pt idx="41">
                  <c:v>2.8660030999999999E-2</c:v>
                </c:pt>
                <c:pt idx="42">
                  <c:v>2.4253858E-2</c:v>
                </c:pt>
                <c:pt idx="43">
                  <c:v>2.2561278000000001E-2</c:v>
                </c:pt>
                <c:pt idx="44">
                  <c:v>2.499705E-2</c:v>
                </c:pt>
                <c:pt idx="45">
                  <c:v>2.9699130000000001E-2</c:v>
                </c:pt>
                <c:pt idx="46">
                  <c:v>3.3097125999999998E-2</c:v>
                </c:pt>
                <c:pt idx="47">
                  <c:v>3.3183592999999997E-2</c:v>
                </c:pt>
                <c:pt idx="48">
                  <c:v>3.1400595000000003E-2</c:v>
                </c:pt>
                <c:pt idx="49">
                  <c:v>3.0445521999999999E-2</c:v>
                </c:pt>
                <c:pt idx="50">
                  <c:v>3.0693073000000001E-2</c:v>
                </c:pt>
                <c:pt idx="51">
                  <c:v>3.1533304999999998E-2</c:v>
                </c:pt>
                <c:pt idx="52">
                  <c:v>3.1978334999999997E-2</c:v>
                </c:pt>
                <c:pt idx="53">
                  <c:v>3.1302075999999998E-2</c:v>
                </c:pt>
                <c:pt idx="54">
                  <c:v>3.0020468000000002E-2</c:v>
                </c:pt>
                <c:pt idx="55">
                  <c:v>3.0664297E-2</c:v>
                </c:pt>
                <c:pt idx="56">
                  <c:v>3.426659E-2</c:v>
                </c:pt>
                <c:pt idx="57">
                  <c:v>4.2113442000000001E-2</c:v>
                </c:pt>
                <c:pt idx="58">
                  <c:v>5.2064087000000002E-2</c:v>
                </c:pt>
                <c:pt idx="59">
                  <c:v>5.9686586E-2</c:v>
                </c:pt>
                <c:pt idx="60">
                  <c:v>6.1710189999999998E-2</c:v>
                </c:pt>
                <c:pt idx="61">
                  <c:v>6.0215820000000003E-2</c:v>
                </c:pt>
                <c:pt idx="62">
                  <c:v>5.8463531999999999E-2</c:v>
                </c:pt>
                <c:pt idx="63">
                  <c:v>5.7207460000000002E-2</c:v>
                </c:pt>
                <c:pt idx="64">
                  <c:v>5.3694649999999997E-2</c:v>
                </c:pt>
                <c:pt idx="65">
                  <c:v>4.7425586999999998E-2</c:v>
                </c:pt>
                <c:pt idx="66">
                  <c:v>4.3632089999999998E-2</c:v>
                </c:pt>
                <c:pt idx="67">
                  <c:v>4.7317866E-2</c:v>
                </c:pt>
                <c:pt idx="68">
                  <c:v>5.6246935999999997E-2</c:v>
                </c:pt>
                <c:pt idx="69">
                  <c:v>6.0575344000000003E-2</c:v>
                </c:pt>
                <c:pt idx="70">
                  <c:v>5.3527313999999999E-2</c:v>
                </c:pt>
                <c:pt idx="71">
                  <c:v>3.6778558000000003E-2</c:v>
                </c:pt>
                <c:pt idx="72">
                  <c:v>1.8917634999999999E-2</c:v>
                </c:pt>
                <c:pt idx="73">
                  <c:v>7.4259764999999997E-3</c:v>
                </c:pt>
                <c:pt idx="74">
                  <c:v>4.7600580000000002E-3</c:v>
                </c:pt>
                <c:pt idx="75">
                  <c:v>8.2416480000000007E-3</c:v>
                </c:pt>
                <c:pt idx="76">
                  <c:v>1.4066E-2</c:v>
                </c:pt>
                <c:pt idx="77">
                  <c:v>1.9050566000000001E-2</c:v>
                </c:pt>
                <c:pt idx="78">
                  <c:v>2.3088681999999999E-2</c:v>
                </c:pt>
                <c:pt idx="79">
                  <c:v>2.6570994000000001E-2</c:v>
                </c:pt>
                <c:pt idx="80">
                  <c:v>2.7924124000000002E-2</c:v>
                </c:pt>
                <c:pt idx="81">
                  <c:v>2.4814177E-2</c:v>
                </c:pt>
                <c:pt idx="82">
                  <c:v>1.6269596000000001E-2</c:v>
                </c:pt>
                <c:pt idx="83">
                  <c:v>4.7367210000000002E-3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5.8704823999999999E-3</c:v>
                </c:pt>
                <c:pt idx="88">
                  <c:v>1.7970132E-2</c:v>
                </c:pt>
                <c:pt idx="89">
                  <c:v>2.8443348E-2</c:v>
                </c:pt>
                <c:pt idx="90">
                  <c:v>3.5271632999999997E-2</c:v>
                </c:pt>
                <c:pt idx="91">
                  <c:v>3.8557349999999997E-2</c:v>
                </c:pt>
                <c:pt idx="92">
                  <c:v>3.7950089999999999E-2</c:v>
                </c:pt>
                <c:pt idx="93">
                  <c:v>3.5841715000000003E-2</c:v>
                </c:pt>
                <c:pt idx="94">
                  <c:v>3.3185933000000001E-2</c:v>
                </c:pt>
                <c:pt idx="95">
                  <c:v>2.9684318000000001E-2</c:v>
                </c:pt>
                <c:pt idx="96">
                  <c:v>2.8814744E-2</c:v>
                </c:pt>
                <c:pt idx="97">
                  <c:v>2.9282907E-2</c:v>
                </c:pt>
                <c:pt idx="98">
                  <c:v>3.0193622999999999E-2</c:v>
                </c:pt>
                <c:pt idx="99">
                  <c:v>3.1322469999999998E-2</c:v>
                </c:pt>
                <c:pt idx="100">
                  <c:v>3.2876049999999997E-2</c:v>
                </c:pt>
                <c:pt idx="101">
                  <c:v>3.3312599999999998E-2</c:v>
                </c:pt>
                <c:pt idx="102">
                  <c:v>3.3225457999999999E-2</c:v>
                </c:pt>
                <c:pt idx="103">
                  <c:v>3.29932E-2</c:v>
                </c:pt>
                <c:pt idx="104">
                  <c:v>3.1646847999999998E-2</c:v>
                </c:pt>
                <c:pt idx="105">
                  <c:v>2.9207450999999999E-2</c:v>
                </c:pt>
                <c:pt idx="106">
                  <c:v>2.5618773000000001E-2</c:v>
                </c:pt>
                <c:pt idx="107">
                  <c:v>2.1411522999999998E-2</c:v>
                </c:pt>
                <c:pt idx="108">
                  <c:v>1.5899869000000001E-2</c:v>
                </c:pt>
                <c:pt idx="109">
                  <c:v>9.6126670000000001E-3</c:v>
                </c:pt>
                <c:pt idx="110">
                  <c:v>3.2281936000000001E-3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7DA0-4D96-871D-9B81C69F6429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[2]Sheet1!$D$685:$DT$685</c:f>
              <c:numCache>
                <c:formatCode>General</c:formatCode>
                <c:ptCount val="121"/>
                <c:pt idx="0">
                  <c:v>4.7021229999999999E-3</c:v>
                </c:pt>
                <c:pt idx="1">
                  <c:v>3.7787275000000001E-3</c:v>
                </c:pt>
                <c:pt idx="2">
                  <c:v>4.8262616999999999E-3</c:v>
                </c:pt>
                <c:pt idx="3">
                  <c:v>4.4245506000000004E-3</c:v>
                </c:pt>
                <c:pt idx="4">
                  <c:v>4.0969120000000003E-3</c:v>
                </c:pt>
                <c:pt idx="5">
                  <c:v>5.2603440000000001E-3</c:v>
                </c:pt>
                <c:pt idx="6">
                  <c:v>8.0572600000000001E-3</c:v>
                </c:pt>
                <c:pt idx="7">
                  <c:v>1.0595344E-2</c:v>
                </c:pt>
                <c:pt idx="8">
                  <c:v>9.9146379999999999E-3</c:v>
                </c:pt>
                <c:pt idx="9">
                  <c:v>5.1817115999999996E-3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1.4316202000000001E-3</c:v>
                </c:pt>
                <c:pt idx="15">
                  <c:v>6.6084259999999997E-3</c:v>
                </c:pt>
                <c:pt idx="16">
                  <c:v>1.0332243E-2</c:v>
                </c:pt>
                <c:pt idx="17">
                  <c:v>9.8942309999999999E-3</c:v>
                </c:pt>
                <c:pt idx="18">
                  <c:v>5.8594609999999998E-3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5.1724906000000003E-3</c:v>
                </c:pt>
                <c:pt idx="27">
                  <c:v>1.07971905E-2</c:v>
                </c:pt>
                <c:pt idx="28">
                  <c:v>1.5798716000000001E-2</c:v>
                </c:pt>
                <c:pt idx="29">
                  <c:v>2.0055336999999999E-2</c:v>
                </c:pt>
                <c:pt idx="30">
                  <c:v>2.4260921000000001E-2</c:v>
                </c:pt>
                <c:pt idx="31">
                  <c:v>2.8385513000000001E-2</c:v>
                </c:pt>
                <c:pt idx="32">
                  <c:v>3.2023813999999998E-2</c:v>
                </c:pt>
                <c:pt idx="33">
                  <c:v>3.7023346999999998E-2</c:v>
                </c:pt>
                <c:pt idx="34">
                  <c:v>4.2809013E-2</c:v>
                </c:pt>
                <c:pt idx="35">
                  <c:v>4.8145476999999999E-2</c:v>
                </c:pt>
                <c:pt idx="36">
                  <c:v>5.0241134999999999E-2</c:v>
                </c:pt>
                <c:pt idx="37">
                  <c:v>4.7735434E-2</c:v>
                </c:pt>
                <c:pt idx="38">
                  <c:v>4.1558903000000001E-2</c:v>
                </c:pt>
                <c:pt idx="39">
                  <c:v>3.4308020000000002E-2</c:v>
                </c:pt>
                <c:pt idx="40">
                  <c:v>2.7192071000000002E-2</c:v>
                </c:pt>
                <c:pt idx="41">
                  <c:v>2.2029558000000001E-2</c:v>
                </c:pt>
                <c:pt idx="42">
                  <c:v>1.8724902000000002E-2</c:v>
                </c:pt>
                <c:pt idx="43">
                  <c:v>1.8522654E-2</c:v>
                </c:pt>
                <c:pt idx="44">
                  <c:v>2.2271624E-2</c:v>
                </c:pt>
                <c:pt idx="45">
                  <c:v>2.7791779999999999E-2</c:v>
                </c:pt>
                <c:pt idx="46">
                  <c:v>3.1687975E-2</c:v>
                </c:pt>
                <c:pt idx="47">
                  <c:v>3.2191365999999999E-2</c:v>
                </c:pt>
                <c:pt idx="48">
                  <c:v>3.0872757000000001E-2</c:v>
                </c:pt>
                <c:pt idx="49">
                  <c:v>3.0468669E-2</c:v>
                </c:pt>
                <c:pt idx="50">
                  <c:v>3.1476833000000003E-2</c:v>
                </c:pt>
                <c:pt idx="51">
                  <c:v>3.3464760000000003E-2</c:v>
                </c:pt>
                <c:pt idx="52">
                  <c:v>3.4958999999999997E-2</c:v>
                </c:pt>
                <c:pt idx="53">
                  <c:v>3.4184657E-2</c:v>
                </c:pt>
                <c:pt idx="54">
                  <c:v>3.1004480000000001E-2</c:v>
                </c:pt>
                <c:pt idx="55">
                  <c:v>2.8530529999999998E-2</c:v>
                </c:pt>
                <c:pt idx="56">
                  <c:v>2.9209349999999999E-2</c:v>
                </c:pt>
                <c:pt idx="57">
                  <c:v>3.5388033999999999E-2</c:v>
                </c:pt>
                <c:pt idx="58">
                  <c:v>4.5029934000000001E-2</c:v>
                </c:pt>
                <c:pt idx="59">
                  <c:v>5.3345209999999997E-2</c:v>
                </c:pt>
                <c:pt idx="60">
                  <c:v>5.6576452999999999E-2</c:v>
                </c:pt>
                <c:pt idx="61">
                  <c:v>5.6526273000000002E-2</c:v>
                </c:pt>
                <c:pt idx="62">
                  <c:v>5.6302110000000002E-2</c:v>
                </c:pt>
                <c:pt idx="63">
                  <c:v>5.6689209999999997E-2</c:v>
                </c:pt>
                <c:pt idx="64">
                  <c:v>5.4695189999999998E-2</c:v>
                </c:pt>
                <c:pt idx="65">
                  <c:v>4.9572770000000002E-2</c:v>
                </c:pt>
                <c:pt idx="66">
                  <c:v>4.6273387999999999E-2</c:v>
                </c:pt>
                <c:pt idx="67">
                  <c:v>4.9805599999999998E-2</c:v>
                </c:pt>
                <c:pt idx="68">
                  <c:v>5.8025819999999999E-2</c:v>
                </c:pt>
                <c:pt idx="69">
                  <c:v>6.138238E-2</c:v>
                </c:pt>
                <c:pt idx="70">
                  <c:v>5.3423440000000003E-2</c:v>
                </c:pt>
                <c:pt idx="71">
                  <c:v>3.6305495E-2</c:v>
                </c:pt>
                <c:pt idx="72">
                  <c:v>1.9072410000000001E-2</c:v>
                </c:pt>
                <c:pt idx="73">
                  <c:v>9.158823E-3</c:v>
                </c:pt>
                <c:pt idx="74">
                  <c:v>8.3702775000000004E-3</c:v>
                </c:pt>
                <c:pt idx="75">
                  <c:v>1.3101511E-2</c:v>
                </c:pt>
                <c:pt idx="76">
                  <c:v>1.9096856999999998E-2</c:v>
                </c:pt>
                <c:pt idx="77">
                  <c:v>2.330759E-2</c:v>
                </c:pt>
                <c:pt idx="78">
                  <c:v>2.6246542000000001E-2</c:v>
                </c:pt>
                <c:pt idx="79">
                  <c:v>2.8591142999999999E-2</c:v>
                </c:pt>
                <c:pt idx="80">
                  <c:v>2.8602913000000001E-2</c:v>
                </c:pt>
                <c:pt idx="81">
                  <c:v>2.3906915000000001E-2</c:v>
                </c:pt>
                <c:pt idx="82">
                  <c:v>1.3889424500000001E-2</c:v>
                </c:pt>
                <c:pt idx="83">
                  <c:v>1.5051465999999999E-3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2.9987962999999999E-3</c:v>
                </c:pt>
                <c:pt idx="88">
                  <c:v>1.4556714E-2</c:v>
                </c:pt>
                <c:pt idx="89">
                  <c:v>2.4561921E-2</c:v>
                </c:pt>
                <c:pt idx="90">
                  <c:v>3.1494385999999999E-2</c:v>
                </c:pt>
                <c:pt idx="91">
                  <c:v>3.5554743999999999E-2</c:v>
                </c:pt>
                <c:pt idx="92">
                  <c:v>3.6072142000000001E-2</c:v>
                </c:pt>
                <c:pt idx="93">
                  <c:v>3.4890860000000003E-2</c:v>
                </c:pt>
                <c:pt idx="94">
                  <c:v>3.29109E-2</c:v>
                </c:pt>
                <c:pt idx="95">
                  <c:v>3.0076459E-2</c:v>
                </c:pt>
                <c:pt idx="96">
                  <c:v>2.9794468000000001E-2</c:v>
                </c:pt>
                <c:pt idx="97">
                  <c:v>3.084048E-2</c:v>
                </c:pt>
                <c:pt idx="98">
                  <c:v>3.2430953999999998E-2</c:v>
                </c:pt>
                <c:pt idx="99">
                  <c:v>3.4091000000000003E-2</c:v>
                </c:pt>
                <c:pt idx="100">
                  <c:v>3.5747500000000001E-2</c:v>
                </c:pt>
                <c:pt idx="101">
                  <c:v>3.5986483E-2</c:v>
                </c:pt>
                <c:pt idx="102">
                  <c:v>3.5766840000000001E-2</c:v>
                </c:pt>
                <c:pt idx="103">
                  <c:v>3.5167999999999998E-2</c:v>
                </c:pt>
                <c:pt idx="104">
                  <c:v>3.333581E-2</c:v>
                </c:pt>
                <c:pt idx="105">
                  <c:v>3.0387746E-2</c:v>
                </c:pt>
                <c:pt idx="106">
                  <c:v>2.6309155000000001E-2</c:v>
                </c:pt>
                <c:pt idx="107">
                  <c:v>2.1789499E-2</c:v>
                </c:pt>
                <c:pt idx="108">
                  <c:v>1.5905580999999998E-2</c:v>
                </c:pt>
                <c:pt idx="109">
                  <c:v>9.4048099999999996E-3</c:v>
                </c:pt>
                <c:pt idx="110">
                  <c:v>2.9509419999999998E-3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7DA0-4D96-871D-9B81C69F6429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[2]Sheet1!$D$686:$DT$686</c:f>
              <c:numCache>
                <c:formatCode>General</c:formatCode>
                <c:ptCount val="121"/>
                <c:pt idx="0">
                  <c:v>4.7021229999999999E-3</c:v>
                </c:pt>
                <c:pt idx="1">
                  <c:v>3.7787275000000001E-3</c:v>
                </c:pt>
                <c:pt idx="2">
                  <c:v>4.8262616999999999E-3</c:v>
                </c:pt>
                <c:pt idx="3">
                  <c:v>4.4245506000000004E-3</c:v>
                </c:pt>
                <c:pt idx="4">
                  <c:v>4.0969120000000003E-3</c:v>
                </c:pt>
                <c:pt idx="5">
                  <c:v>5.2603440000000001E-3</c:v>
                </c:pt>
                <c:pt idx="6">
                  <c:v>8.0572600000000001E-3</c:v>
                </c:pt>
                <c:pt idx="7">
                  <c:v>1.0595344E-2</c:v>
                </c:pt>
                <c:pt idx="8">
                  <c:v>9.9146379999999999E-3</c:v>
                </c:pt>
                <c:pt idx="9">
                  <c:v>5.1817115999999996E-3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1.4316202000000001E-3</c:v>
                </c:pt>
                <c:pt idx="15">
                  <c:v>6.6084259999999997E-3</c:v>
                </c:pt>
                <c:pt idx="16">
                  <c:v>1.0332243E-2</c:v>
                </c:pt>
                <c:pt idx="17">
                  <c:v>9.8942309999999999E-3</c:v>
                </c:pt>
                <c:pt idx="18">
                  <c:v>5.8594609999999998E-3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5.1724906000000003E-3</c:v>
                </c:pt>
                <c:pt idx="27">
                  <c:v>1.07971905E-2</c:v>
                </c:pt>
                <c:pt idx="28">
                  <c:v>1.5798716000000001E-2</c:v>
                </c:pt>
                <c:pt idx="29">
                  <c:v>2.0055336999999999E-2</c:v>
                </c:pt>
                <c:pt idx="30">
                  <c:v>2.4260921000000001E-2</c:v>
                </c:pt>
                <c:pt idx="31">
                  <c:v>2.8385513000000001E-2</c:v>
                </c:pt>
                <c:pt idx="32">
                  <c:v>3.2023813999999998E-2</c:v>
                </c:pt>
                <c:pt idx="33">
                  <c:v>3.7023346999999998E-2</c:v>
                </c:pt>
                <c:pt idx="34">
                  <c:v>4.2809013E-2</c:v>
                </c:pt>
                <c:pt idx="35">
                  <c:v>4.8145476999999999E-2</c:v>
                </c:pt>
                <c:pt idx="36">
                  <c:v>5.0241134999999999E-2</c:v>
                </c:pt>
                <c:pt idx="37">
                  <c:v>4.7735434E-2</c:v>
                </c:pt>
                <c:pt idx="38">
                  <c:v>4.1558903000000001E-2</c:v>
                </c:pt>
                <c:pt idx="39">
                  <c:v>3.4308020000000002E-2</c:v>
                </c:pt>
                <c:pt idx="40">
                  <c:v>2.7192071000000002E-2</c:v>
                </c:pt>
                <c:pt idx="41">
                  <c:v>2.2029558000000001E-2</c:v>
                </c:pt>
                <c:pt idx="42">
                  <c:v>1.8724902000000002E-2</c:v>
                </c:pt>
                <c:pt idx="43">
                  <c:v>1.8522654E-2</c:v>
                </c:pt>
                <c:pt idx="44">
                  <c:v>2.2271624E-2</c:v>
                </c:pt>
                <c:pt idx="45">
                  <c:v>2.7791779999999999E-2</c:v>
                </c:pt>
                <c:pt idx="46">
                  <c:v>3.1687975E-2</c:v>
                </c:pt>
                <c:pt idx="47">
                  <c:v>3.2191365999999999E-2</c:v>
                </c:pt>
                <c:pt idx="48">
                  <c:v>3.0872757000000001E-2</c:v>
                </c:pt>
                <c:pt idx="49">
                  <c:v>3.0468669E-2</c:v>
                </c:pt>
                <c:pt idx="50">
                  <c:v>3.1476833000000003E-2</c:v>
                </c:pt>
                <c:pt idx="51">
                  <c:v>3.3464760000000003E-2</c:v>
                </c:pt>
                <c:pt idx="52">
                  <c:v>3.4958999999999997E-2</c:v>
                </c:pt>
                <c:pt idx="53">
                  <c:v>3.4184657E-2</c:v>
                </c:pt>
                <c:pt idx="54">
                  <c:v>3.1004480000000001E-2</c:v>
                </c:pt>
                <c:pt idx="55">
                  <c:v>2.8530529999999998E-2</c:v>
                </c:pt>
                <c:pt idx="56">
                  <c:v>2.9209349999999999E-2</c:v>
                </c:pt>
                <c:pt idx="57">
                  <c:v>3.5388033999999999E-2</c:v>
                </c:pt>
                <c:pt idx="58">
                  <c:v>4.5029934000000001E-2</c:v>
                </c:pt>
                <c:pt idx="59">
                  <c:v>5.3345209999999997E-2</c:v>
                </c:pt>
                <c:pt idx="60">
                  <c:v>5.6576452999999999E-2</c:v>
                </c:pt>
                <c:pt idx="61">
                  <c:v>5.6526273000000002E-2</c:v>
                </c:pt>
                <c:pt idx="62">
                  <c:v>5.6302110000000002E-2</c:v>
                </c:pt>
                <c:pt idx="63">
                  <c:v>5.6689209999999997E-2</c:v>
                </c:pt>
                <c:pt idx="64">
                  <c:v>5.4695189999999998E-2</c:v>
                </c:pt>
                <c:pt idx="65">
                  <c:v>4.9572770000000002E-2</c:v>
                </c:pt>
                <c:pt idx="66">
                  <c:v>4.6273387999999999E-2</c:v>
                </c:pt>
                <c:pt idx="67">
                  <c:v>4.9805599999999998E-2</c:v>
                </c:pt>
                <c:pt idx="68">
                  <c:v>5.8025819999999999E-2</c:v>
                </c:pt>
                <c:pt idx="69">
                  <c:v>6.138238E-2</c:v>
                </c:pt>
                <c:pt idx="70">
                  <c:v>5.3423440000000003E-2</c:v>
                </c:pt>
                <c:pt idx="71">
                  <c:v>3.6305495E-2</c:v>
                </c:pt>
                <c:pt idx="72">
                  <c:v>1.9072410000000001E-2</c:v>
                </c:pt>
                <c:pt idx="73">
                  <c:v>9.158823E-3</c:v>
                </c:pt>
                <c:pt idx="74">
                  <c:v>8.3702775000000004E-3</c:v>
                </c:pt>
                <c:pt idx="75">
                  <c:v>1.3101511E-2</c:v>
                </c:pt>
                <c:pt idx="76">
                  <c:v>1.9096856999999998E-2</c:v>
                </c:pt>
                <c:pt idx="77">
                  <c:v>2.330759E-2</c:v>
                </c:pt>
                <c:pt idx="78">
                  <c:v>2.6246542000000001E-2</c:v>
                </c:pt>
                <c:pt idx="79">
                  <c:v>2.8591142999999999E-2</c:v>
                </c:pt>
                <c:pt idx="80">
                  <c:v>2.8602913000000001E-2</c:v>
                </c:pt>
                <c:pt idx="81">
                  <c:v>2.3906915000000001E-2</c:v>
                </c:pt>
                <c:pt idx="82">
                  <c:v>1.3889424500000001E-2</c:v>
                </c:pt>
                <c:pt idx="83">
                  <c:v>1.5051465999999999E-3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2.9987962999999999E-3</c:v>
                </c:pt>
                <c:pt idx="88">
                  <c:v>1.4556714E-2</c:v>
                </c:pt>
                <c:pt idx="89">
                  <c:v>2.4561921E-2</c:v>
                </c:pt>
                <c:pt idx="90">
                  <c:v>3.1494385999999999E-2</c:v>
                </c:pt>
                <c:pt idx="91">
                  <c:v>3.5554743999999999E-2</c:v>
                </c:pt>
                <c:pt idx="92">
                  <c:v>3.6072142000000001E-2</c:v>
                </c:pt>
                <c:pt idx="93">
                  <c:v>3.4890860000000003E-2</c:v>
                </c:pt>
                <c:pt idx="94">
                  <c:v>3.29109E-2</c:v>
                </c:pt>
                <c:pt idx="95">
                  <c:v>3.0076459E-2</c:v>
                </c:pt>
                <c:pt idx="96">
                  <c:v>2.9794468000000001E-2</c:v>
                </c:pt>
                <c:pt idx="97">
                  <c:v>3.084048E-2</c:v>
                </c:pt>
                <c:pt idx="98">
                  <c:v>3.2430953999999998E-2</c:v>
                </c:pt>
                <c:pt idx="99">
                  <c:v>3.4091000000000003E-2</c:v>
                </c:pt>
                <c:pt idx="100">
                  <c:v>3.5747500000000001E-2</c:v>
                </c:pt>
                <c:pt idx="101">
                  <c:v>3.5986483E-2</c:v>
                </c:pt>
                <c:pt idx="102">
                  <c:v>3.5766840000000001E-2</c:v>
                </c:pt>
                <c:pt idx="103">
                  <c:v>3.5167999999999998E-2</c:v>
                </c:pt>
                <c:pt idx="104">
                  <c:v>3.333581E-2</c:v>
                </c:pt>
                <c:pt idx="105">
                  <c:v>3.0387746E-2</c:v>
                </c:pt>
                <c:pt idx="106">
                  <c:v>2.6309155000000001E-2</c:v>
                </c:pt>
                <c:pt idx="107">
                  <c:v>2.1789499E-2</c:v>
                </c:pt>
                <c:pt idx="108">
                  <c:v>1.5905580999999998E-2</c:v>
                </c:pt>
                <c:pt idx="109">
                  <c:v>9.4048099999999996E-3</c:v>
                </c:pt>
                <c:pt idx="110">
                  <c:v>2.9509419999999998E-3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7DA0-4D96-871D-9B81C69F6429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[2]Sheet1!$D$687:$DT$687</c:f>
              <c:numCache>
                <c:formatCode>General</c:formatCode>
                <c:ptCount val="121"/>
                <c:pt idx="0">
                  <c:v>4.7021229999999999E-3</c:v>
                </c:pt>
                <c:pt idx="1">
                  <c:v>3.7787275000000001E-3</c:v>
                </c:pt>
                <c:pt idx="2">
                  <c:v>4.8262616999999999E-3</c:v>
                </c:pt>
                <c:pt idx="3">
                  <c:v>4.4245506000000004E-3</c:v>
                </c:pt>
                <c:pt idx="4">
                  <c:v>4.0969120000000003E-3</c:v>
                </c:pt>
                <c:pt idx="5">
                  <c:v>5.2603440000000001E-3</c:v>
                </c:pt>
                <c:pt idx="6">
                  <c:v>8.0572600000000001E-3</c:v>
                </c:pt>
                <c:pt idx="7">
                  <c:v>1.0595344E-2</c:v>
                </c:pt>
                <c:pt idx="8">
                  <c:v>9.9146379999999999E-3</c:v>
                </c:pt>
                <c:pt idx="9">
                  <c:v>5.1817115999999996E-3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1.4316202000000001E-3</c:v>
                </c:pt>
                <c:pt idx="15">
                  <c:v>6.6084259999999997E-3</c:v>
                </c:pt>
                <c:pt idx="16">
                  <c:v>1.0332243E-2</c:v>
                </c:pt>
                <c:pt idx="17">
                  <c:v>9.8942309999999999E-3</c:v>
                </c:pt>
                <c:pt idx="18">
                  <c:v>5.8594609999999998E-3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5.1724906000000003E-3</c:v>
                </c:pt>
                <c:pt idx="27">
                  <c:v>1.07971905E-2</c:v>
                </c:pt>
                <c:pt idx="28">
                  <c:v>1.5798716000000001E-2</c:v>
                </c:pt>
                <c:pt idx="29">
                  <c:v>2.0055336999999999E-2</c:v>
                </c:pt>
                <c:pt idx="30">
                  <c:v>2.4260921000000001E-2</c:v>
                </c:pt>
                <c:pt idx="31">
                  <c:v>2.8385513000000001E-2</c:v>
                </c:pt>
                <c:pt idx="32">
                  <c:v>3.2023813999999998E-2</c:v>
                </c:pt>
                <c:pt idx="33">
                  <c:v>3.7023346999999998E-2</c:v>
                </c:pt>
                <c:pt idx="34">
                  <c:v>4.2809013E-2</c:v>
                </c:pt>
                <c:pt idx="35">
                  <c:v>4.8145476999999999E-2</c:v>
                </c:pt>
                <c:pt idx="36">
                  <c:v>5.0241134999999999E-2</c:v>
                </c:pt>
                <c:pt idx="37">
                  <c:v>4.7735434E-2</c:v>
                </c:pt>
                <c:pt idx="38">
                  <c:v>4.1558903000000001E-2</c:v>
                </c:pt>
                <c:pt idx="39">
                  <c:v>3.4308020000000002E-2</c:v>
                </c:pt>
                <c:pt idx="40">
                  <c:v>2.7192071000000002E-2</c:v>
                </c:pt>
                <c:pt idx="41">
                  <c:v>2.2029558000000001E-2</c:v>
                </c:pt>
                <c:pt idx="42">
                  <c:v>1.8724902000000002E-2</c:v>
                </c:pt>
                <c:pt idx="43">
                  <c:v>1.8522654E-2</c:v>
                </c:pt>
                <c:pt idx="44">
                  <c:v>2.2271624E-2</c:v>
                </c:pt>
                <c:pt idx="45">
                  <c:v>2.7791779999999999E-2</c:v>
                </c:pt>
                <c:pt idx="46">
                  <c:v>3.1687975E-2</c:v>
                </c:pt>
                <c:pt idx="47">
                  <c:v>3.2191365999999999E-2</c:v>
                </c:pt>
                <c:pt idx="48">
                  <c:v>3.0872757000000001E-2</c:v>
                </c:pt>
                <c:pt idx="49">
                  <c:v>3.0468669E-2</c:v>
                </c:pt>
                <c:pt idx="50">
                  <c:v>3.1476833000000003E-2</c:v>
                </c:pt>
                <c:pt idx="51">
                  <c:v>3.3464760000000003E-2</c:v>
                </c:pt>
                <c:pt idx="52">
                  <c:v>3.4958999999999997E-2</c:v>
                </c:pt>
                <c:pt idx="53">
                  <c:v>3.4184657E-2</c:v>
                </c:pt>
                <c:pt idx="54">
                  <c:v>3.1004480000000001E-2</c:v>
                </c:pt>
                <c:pt idx="55">
                  <c:v>2.8530529999999998E-2</c:v>
                </c:pt>
                <c:pt idx="56">
                  <c:v>2.9209349999999999E-2</c:v>
                </c:pt>
                <c:pt idx="57">
                  <c:v>3.5388033999999999E-2</c:v>
                </c:pt>
                <c:pt idx="58">
                  <c:v>4.5029934000000001E-2</c:v>
                </c:pt>
                <c:pt idx="59">
                  <c:v>5.3345209999999997E-2</c:v>
                </c:pt>
                <c:pt idx="60">
                  <c:v>5.6576452999999999E-2</c:v>
                </c:pt>
                <c:pt idx="61">
                  <c:v>5.6526273000000002E-2</c:v>
                </c:pt>
                <c:pt idx="62">
                  <c:v>5.6302110000000002E-2</c:v>
                </c:pt>
                <c:pt idx="63">
                  <c:v>5.6689209999999997E-2</c:v>
                </c:pt>
                <c:pt idx="64">
                  <c:v>5.4695189999999998E-2</c:v>
                </c:pt>
                <c:pt idx="65">
                  <c:v>4.9572770000000002E-2</c:v>
                </c:pt>
                <c:pt idx="66">
                  <c:v>4.6273387999999999E-2</c:v>
                </c:pt>
                <c:pt idx="67">
                  <c:v>4.9805599999999998E-2</c:v>
                </c:pt>
                <c:pt idx="68">
                  <c:v>5.8025819999999999E-2</c:v>
                </c:pt>
                <c:pt idx="69">
                  <c:v>6.138238E-2</c:v>
                </c:pt>
                <c:pt idx="70">
                  <c:v>5.3423440000000003E-2</c:v>
                </c:pt>
                <c:pt idx="71">
                  <c:v>3.6305495E-2</c:v>
                </c:pt>
                <c:pt idx="72">
                  <c:v>1.9072410000000001E-2</c:v>
                </c:pt>
                <c:pt idx="73">
                  <c:v>9.158823E-3</c:v>
                </c:pt>
                <c:pt idx="74">
                  <c:v>8.3702775000000004E-3</c:v>
                </c:pt>
                <c:pt idx="75">
                  <c:v>1.3101511E-2</c:v>
                </c:pt>
                <c:pt idx="76">
                  <c:v>1.9096856999999998E-2</c:v>
                </c:pt>
                <c:pt idx="77">
                  <c:v>2.330759E-2</c:v>
                </c:pt>
                <c:pt idx="78">
                  <c:v>2.6246542000000001E-2</c:v>
                </c:pt>
                <c:pt idx="79">
                  <c:v>2.8591142999999999E-2</c:v>
                </c:pt>
                <c:pt idx="80">
                  <c:v>2.8602913000000001E-2</c:v>
                </c:pt>
                <c:pt idx="81">
                  <c:v>2.3906915000000001E-2</c:v>
                </c:pt>
                <c:pt idx="82">
                  <c:v>1.3889424500000001E-2</c:v>
                </c:pt>
                <c:pt idx="83">
                  <c:v>1.5051465999999999E-3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2.9987962999999999E-3</c:v>
                </c:pt>
                <c:pt idx="88">
                  <c:v>1.4556714E-2</c:v>
                </c:pt>
                <c:pt idx="89">
                  <c:v>2.4561921E-2</c:v>
                </c:pt>
                <c:pt idx="90">
                  <c:v>3.1494385999999999E-2</c:v>
                </c:pt>
                <c:pt idx="91">
                  <c:v>3.5554743999999999E-2</c:v>
                </c:pt>
                <c:pt idx="92">
                  <c:v>3.6072142000000001E-2</c:v>
                </c:pt>
                <c:pt idx="93">
                  <c:v>3.4890860000000003E-2</c:v>
                </c:pt>
                <c:pt idx="94">
                  <c:v>3.29109E-2</c:v>
                </c:pt>
                <c:pt idx="95">
                  <c:v>3.0076459E-2</c:v>
                </c:pt>
                <c:pt idx="96">
                  <c:v>2.9794468000000001E-2</c:v>
                </c:pt>
                <c:pt idx="97">
                  <c:v>3.084048E-2</c:v>
                </c:pt>
                <c:pt idx="98">
                  <c:v>3.2430953999999998E-2</c:v>
                </c:pt>
                <c:pt idx="99">
                  <c:v>3.4091000000000003E-2</c:v>
                </c:pt>
                <c:pt idx="100">
                  <c:v>3.5747500000000001E-2</c:v>
                </c:pt>
                <c:pt idx="101">
                  <c:v>3.5986483E-2</c:v>
                </c:pt>
                <c:pt idx="102">
                  <c:v>3.5766840000000001E-2</c:v>
                </c:pt>
                <c:pt idx="103">
                  <c:v>3.5167999999999998E-2</c:v>
                </c:pt>
                <c:pt idx="104">
                  <c:v>3.333581E-2</c:v>
                </c:pt>
                <c:pt idx="105">
                  <c:v>3.0387746E-2</c:v>
                </c:pt>
                <c:pt idx="106">
                  <c:v>2.6309155000000001E-2</c:v>
                </c:pt>
                <c:pt idx="107">
                  <c:v>2.1789499E-2</c:v>
                </c:pt>
                <c:pt idx="108">
                  <c:v>1.5905580999999998E-2</c:v>
                </c:pt>
                <c:pt idx="109">
                  <c:v>9.4048099999999996E-3</c:v>
                </c:pt>
                <c:pt idx="110">
                  <c:v>2.9509419999999998E-3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7DA0-4D96-871D-9B81C69F6429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[2]Sheet1!$D$688:$DT$688</c:f>
              <c:numCache>
                <c:formatCode>General</c:formatCode>
                <c:ptCount val="121"/>
                <c:pt idx="0">
                  <c:v>5.8114287000000002E-3</c:v>
                </c:pt>
                <c:pt idx="1">
                  <c:v>4.3460479999999999E-3</c:v>
                </c:pt>
                <c:pt idx="2">
                  <c:v>5.1265703999999997E-3</c:v>
                </c:pt>
                <c:pt idx="3">
                  <c:v>4.0991133999999999E-3</c:v>
                </c:pt>
                <c:pt idx="4">
                  <c:v>3.2728706E-3</c:v>
                </c:pt>
                <c:pt idx="5">
                  <c:v>3.9890400000000001E-3</c:v>
                </c:pt>
                <c:pt idx="6">
                  <c:v>6.516445E-3</c:v>
                </c:pt>
                <c:pt idx="7">
                  <c:v>9.2635319999999997E-3</c:v>
                </c:pt>
                <c:pt idx="8">
                  <c:v>9.1795690000000003E-3</c:v>
                </c:pt>
                <c:pt idx="9">
                  <c:v>5.1469994000000003E-3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1.630987E-3</c:v>
                </c:pt>
                <c:pt idx="15">
                  <c:v>7.1296896999999996E-3</c:v>
                </c:pt>
                <c:pt idx="16">
                  <c:v>1.1286512E-2</c:v>
                </c:pt>
                <c:pt idx="17">
                  <c:v>1.1058958000000001E-2</c:v>
                </c:pt>
                <c:pt idx="18">
                  <c:v>6.8407829999999996E-3</c:v>
                </c:pt>
                <c:pt idx="19">
                  <c:v>2.2000000000000001E-4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4.555623E-3</c:v>
                </c:pt>
                <c:pt idx="27">
                  <c:v>1.0475294E-2</c:v>
                </c:pt>
                <c:pt idx="28">
                  <c:v>1.5688282000000001E-2</c:v>
                </c:pt>
                <c:pt idx="29">
                  <c:v>2.0023016000000001E-2</c:v>
                </c:pt>
                <c:pt idx="30">
                  <c:v>2.4407146000000001E-2</c:v>
                </c:pt>
                <c:pt idx="31">
                  <c:v>2.8669634999999999E-2</c:v>
                </c:pt>
                <c:pt idx="32">
                  <c:v>3.2172814000000001E-2</c:v>
                </c:pt>
                <c:pt idx="33">
                  <c:v>3.6733780000000001E-2</c:v>
                </c:pt>
                <c:pt idx="34">
                  <c:v>4.1808255000000002E-2</c:v>
                </c:pt>
                <c:pt idx="35">
                  <c:v>4.6331487999999997E-2</c:v>
                </c:pt>
                <c:pt idx="36">
                  <c:v>4.7718626E-2</c:v>
                </c:pt>
                <c:pt idx="37">
                  <c:v>4.468076E-2</c:v>
                </c:pt>
                <c:pt idx="38">
                  <c:v>3.8261934999999997E-2</c:v>
                </c:pt>
                <c:pt idx="39">
                  <c:v>3.081654E-2</c:v>
                </c:pt>
                <c:pt idx="40">
                  <c:v>2.3419903999999998E-2</c:v>
                </c:pt>
                <c:pt idx="41">
                  <c:v>1.8204127000000001E-2</c:v>
                </c:pt>
                <c:pt idx="42">
                  <c:v>1.5192066000000001E-2</c:v>
                </c:pt>
                <c:pt idx="43">
                  <c:v>1.5759893000000001E-2</c:v>
                </c:pt>
                <c:pt idx="44">
                  <c:v>2.0396488000000001E-2</c:v>
                </c:pt>
                <c:pt idx="45">
                  <c:v>2.6642651999999999E-2</c:v>
                </c:pt>
                <c:pt idx="46">
                  <c:v>3.1055862E-2</c:v>
                </c:pt>
                <c:pt idx="47">
                  <c:v>3.198865E-2</c:v>
                </c:pt>
                <c:pt idx="48">
                  <c:v>3.0989139999999998E-2</c:v>
                </c:pt>
                <c:pt idx="49">
                  <c:v>3.0653271999999999E-2</c:v>
                </c:pt>
                <c:pt idx="50">
                  <c:v>3.149238E-2</c:v>
                </c:pt>
                <c:pt idx="51">
                  <c:v>3.3443465999999998E-2</c:v>
                </c:pt>
                <c:pt idx="52">
                  <c:v>3.5168957000000001E-2</c:v>
                </c:pt>
                <c:pt idx="53">
                  <c:v>3.4618709999999997E-2</c:v>
                </c:pt>
                <c:pt idx="54">
                  <c:v>3.1092824000000002E-2</c:v>
                </c:pt>
                <c:pt idx="55">
                  <c:v>2.7568977000000001E-2</c:v>
                </c:pt>
                <c:pt idx="56">
                  <c:v>2.6961058E-2</c:v>
                </c:pt>
                <c:pt idx="57">
                  <c:v>3.2189893999999997E-2</c:v>
                </c:pt>
                <c:pt idx="58">
                  <c:v>4.13561E-2</c:v>
                </c:pt>
                <c:pt idx="59">
                  <c:v>4.9601975999999999E-2</c:v>
                </c:pt>
                <c:pt idx="60">
                  <c:v>5.2968759999999997E-2</c:v>
                </c:pt>
                <c:pt idx="61">
                  <c:v>5.3365026000000003E-2</c:v>
                </c:pt>
                <c:pt idx="62">
                  <c:v>5.3988330000000001E-2</c:v>
                </c:pt>
                <c:pt idx="63">
                  <c:v>5.5596979999999997E-2</c:v>
                </c:pt>
                <c:pt idx="64">
                  <c:v>5.4870719999999998E-2</c:v>
                </c:pt>
                <c:pt idx="65">
                  <c:v>5.0632733999999999E-2</c:v>
                </c:pt>
                <c:pt idx="66">
                  <c:v>4.7613273999999997E-2</c:v>
                </c:pt>
                <c:pt idx="67">
                  <c:v>5.0938919999999999E-2</c:v>
                </c:pt>
                <c:pt idx="68">
                  <c:v>5.866437E-2</c:v>
                </c:pt>
                <c:pt idx="69">
                  <c:v>6.151442E-2</c:v>
                </c:pt>
                <c:pt idx="70">
                  <c:v>5.3222607999999998E-2</c:v>
                </c:pt>
                <c:pt idx="71">
                  <c:v>3.6189932000000001E-2</c:v>
                </c:pt>
                <c:pt idx="72">
                  <c:v>1.9696353E-2</c:v>
                </c:pt>
                <c:pt idx="73">
                  <c:v>1.1075319E-2</c:v>
                </c:pt>
                <c:pt idx="74">
                  <c:v>1.1616026E-2</c:v>
                </c:pt>
                <c:pt idx="75">
                  <c:v>1.6981383999999999E-2</c:v>
                </c:pt>
                <c:pt idx="76">
                  <c:v>2.2513254E-2</c:v>
                </c:pt>
                <c:pt idx="77">
                  <c:v>2.5373550000000002E-2</c:v>
                </c:pt>
                <c:pt idx="78">
                  <c:v>2.6787765000000002E-2</c:v>
                </c:pt>
                <c:pt idx="79">
                  <c:v>2.7998723E-2</c:v>
                </c:pt>
                <c:pt idx="80">
                  <c:v>2.7343605E-2</c:v>
                </c:pt>
                <c:pt idx="81">
                  <c:v>2.2278177E-2</c:v>
                </c:pt>
                <c:pt idx="82">
                  <c:v>1.2142149E-2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2.6678800000000001E-3</c:v>
                </c:pt>
                <c:pt idx="88">
                  <c:v>1.3579285999999999E-2</c:v>
                </c:pt>
                <c:pt idx="89">
                  <c:v>2.2809599999999999E-2</c:v>
                </c:pt>
                <c:pt idx="90">
                  <c:v>2.9219456000000001E-2</c:v>
                </c:pt>
                <c:pt idx="91">
                  <c:v>3.3183246999999999E-2</c:v>
                </c:pt>
                <c:pt idx="92">
                  <c:v>3.4038406E-2</c:v>
                </c:pt>
                <c:pt idx="93">
                  <c:v>3.3300759999999999E-2</c:v>
                </c:pt>
                <c:pt idx="94">
                  <c:v>3.1796140000000001E-2</c:v>
                </c:pt>
                <c:pt idx="95">
                  <c:v>2.9627038000000001E-2</c:v>
                </c:pt>
                <c:pt idx="96">
                  <c:v>3.0013062E-2</c:v>
                </c:pt>
                <c:pt idx="97">
                  <c:v>3.1645432000000001E-2</c:v>
                </c:pt>
                <c:pt idx="98">
                  <c:v>3.3730416999999999E-2</c:v>
                </c:pt>
                <c:pt idx="99">
                  <c:v>3.5631962000000003E-2</c:v>
                </c:pt>
                <c:pt idx="100">
                  <c:v>3.714365E-2</c:v>
                </c:pt>
                <c:pt idx="101">
                  <c:v>3.7021912999999997E-2</c:v>
                </c:pt>
                <c:pt idx="102">
                  <c:v>3.6491778000000002E-2</c:v>
                </c:pt>
                <c:pt idx="103">
                  <c:v>3.5503899999999998E-2</c:v>
                </c:pt>
                <c:pt idx="104">
                  <c:v>3.3265019999999999E-2</c:v>
                </c:pt>
                <c:pt idx="105">
                  <c:v>2.9959247000000001E-2</c:v>
                </c:pt>
                <c:pt idx="106">
                  <c:v>2.5592884E-2</c:v>
                </c:pt>
                <c:pt idx="107">
                  <c:v>2.0933635999999999E-2</c:v>
                </c:pt>
                <c:pt idx="108">
                  <c:v>1.493596E-2</c:v>
                </c:pt>
                <c:pt idx="109">
                  <c:v>8.4412140000000007E-3</c:v>
                </c:pt>
                <c:pt idx="110">
                  <c:v>2.0914935E-3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7DA0-4D96-871D-9B81C69F6429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[2]Sheet1!$D$689:$DT$689</c:f>
              <c:numCache>
                <c:formatCode>General</c:formatCode>
                <c:ptCount val="121"/>
                <c:pt idx="0">
                  <c:v>5.8114287000000002E-3</c:v>
                </c:pt>
                <c:pt idx="1">
                  <c:v>4.3460479999999999E-3</c:v>
                </c:pt>
                <c:pt idx="2">
                  <c:v>5.1265703999999997E-3</c:v>
                </c:pt>
                <c:pt idx="3">
                  <c:v>4.0991133999999999E-3</c:v>
                </c:pt>
                <c:pt idx="4">
                  <c:v>3.2728706E-3</c:v>
                </c:pt>
                <c:pt idx="5">
                  <c:v>3.9890400000000001E-3</c:v>
                </c:pt>
                <c:pt idx="6">
                  <c:v>6.516445E-3</c:v>
                </c:pt>
                <c:pt idx="7">
                  <c:v>9.2635319999999997E-3</c:v>
                </c:pt>
                <c:pt idx="8">
                  <c:v>9.1795690000000003E-3</c:v>
                </c:pt>
                <c:pt idx="9">
                  <c:v>5.1469994000000003E-3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1.630987E-3</c:v>
                </c:pt>
                <c:pt idx="15">
                  <c:v>7.1296896999999996E-3</c:v>
                </c:pt>
                <c:pt idx="16">
                  <c:v>1.1286512E-2</c:v>
                </c:pt>
                <c:pt idx="17">
                  <c:v>1.1058958000000001E-2</c:v>
                </c:pt>
                <c:pt idx="18">
                  <c:v>6.8407829999999996E-3</c:v>
                </c:pt>
                <c:pt idx="19">
                  <c:v>2.2000000000000001E-4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4.555623E-3</c:v>
                </c:pt>
                <c:pt idx="27">
                  <c:v>1.0475294E-2</c:v>
                </c:pt>
                <c:pt idx="28">
                  <c:v>1.5688282000000001E-2</c:v>
                </c:pt>
                <c:pt idx="29">
                  <c:v>2.0023016000000001E-2</c:v>
                </c:pt>
                <c:pt idx="30">
                  <c:v>2.4407146000000001E-2</c:v>
                </c:pt>
                <c:pt idx="31">
                  <c:v>2.8669634999999999E-2</c:v>
                </c:pt>
                <c:pt idx="32">
                  <c:v>3.2172814000000001E-2</c:v>
                </c:pt>
                <c:pt idx="33">
                  <c:v>3.6733780000000001E-2</c:v>
                </c:pt>
                <c:pt idx="34">
                  <c:v>4.1808255000000002E-2</c:v>
                </c:pt>
                <c:pt idx="35">
                  <c:v>4.6331487999999997E-2</c:v>
                </c:pt>
                <c:pt idx="36">
                  <c:v>4.7718626E-2</c:v>
                </c:pt>
                <c:pt idx="37">
                  <c:v>4.468076E-2</c:v>
                </c:pt>
                <c:pt idx="38">
                  <c:v>3.8261934999999997E-2</c:v>
                </c:pt>
                <c:pt idx="39">
                  <c:v>3.081654E-2</c:v>
                </c:pt>
                <c:pt idx="40">
                  <c:v>2.3419903999999998E-2</c:v>
                </c:pt>
                <c:pt idx="41">
                  <c:v>1.8204127000000001E-2</c:v>
                </c:pt>
                <c:pt idx="42">
                  <c:v>1.5192066000000001E-2</c:v>
                </c:pt>
                <c:pt idx="43">
                  <c:v>1.5759893000000001E-2</c:v>
                </c:pt>
                <c:pt idx="44">
                  <c:v>2.0396488000000001E-2</c:v>
                </c:pt>
                <c:pt idx="45">
                  <c:v>2.6642651999999999E-2</c:v>
                </c:pt>
                <c:pt idx="46">
                  <c:v>3.1055862E-2</c:v>
                </c:pt>
                <c:pt idx="47">
                  <c:v>3.198865E-2</c:v>
                </c:pt>
                <c:pt idx="48">
                  <c:v>3.0989139999999998E-2</c:v>
                </c:pt>
                <c:pt idx="49">
                  <c:v>3.0653271999999999E-2</c:v>
                </c:pt>
                <c:pt idx="50">
                  <c:v>3.149238E-2</c:v>
                </c:pt>
                <c:pt idx="51">
                  <c:v>3.3443465999999998E-2</c:v>
                </c:pt>
                <c:pt idx="52">
                  <c:v>3.5168957000000001E-2</c:v>
                </c:pt>
                <c:pt idx="53">
                  <c:v>3.4618709999999997E-2</c:v>
                </c:pt>
                <c:pt idx="54">
                  <c:v>3.1092824000000002E-2</c:v>
                </c:pt>
                <c:pt idx="55">
                  <c:v>2.7568977000000001E-2</c:v>
                </c:pt>
                <c:pt idx="56">
                  <c:v>2.6961058E-2</c:v>
                </c:pt>
                <c:pt idx="57">
                  <c:v>3.2189893999999997E-2</c:v>
                </c:pt>
                <c:pt idx="58">
                  <c:v>4.13561E-2</c:v>
                </c:pt>
                <c:pt idx="59">
                  <c:v>4.9601975999999999E-2</c:v>
                </c:pt>
                <c:pt idx="60">
                  <c:v>5.2968759999999997E-2</c:v>
                </c:pt>
                <c:pt idx="61">
                  <c:v>5.3365026000000003E-2</c:v>
                </c:pt>
                <c:pt idx="62">
                  <c:v>5.3988330000000001E-2</c:v>
                </c:pt>
                <c:pt idx="63">
                  <c:v>5.5596979999999997E-2</c:v>
                </c:pt>
                <c:pt idx="64">
                  <c:v>5.4870719999999998E-2</c:v>
                </c:pt>
                <c:pt idx="65">
                  <c:v>5.0632733999999999E-2</c:v>
                </c:pt>
                <c:pt idx="66">
                  <c:v>4.7613273999999997E-2</c:v>
                </c:pt>
                <c:pt idx="67">
                  <c:v>5.0938919999999999E-2</c:v>
                </c:pt>
                <c:pt idx="68">
                  <c:v>5.866437E-2</c:v>
                </c:pt>
                <c:pt idx="69">
                  <c:v>6.151442E-2</c:v>
                </c:pt>
                <c:pt idx="70">
                  <c:v>5.3222607999999998E-2</c:v>
                </c:pt>
                <c:pt idx="71">
                  <c:v>3.6189932000000001E-2</c:v>
                </c:pt>
                <c:pt idx="72">
                  <c:v>1.9696353E-2</c:v>
                </c:pt>
                <c:pt idx="73">
                  <c:v>1.1075319E-2</c:v>
                </c:pt>
                <c:pt idx="74">
                  <c:v>1.1616026E-2</c:v>
                </c:pt>
                <c:pt idx="75">
                  <c:v>1.6981383999999999E-2</c:v>
                </c:pt>
                <c:pt idx="76">
                  <c:v>2.2513254E-2</c:v>
                </c:pt>
                <c:pt idx="77">
                  <c:v>2.5373550000000002E-2</c:v>
                </c:pt>
                <c:pt idx="78">
                  <c:v>2.6787765000000002E-2</c:v>
                </c:pt>
                <c:pt idx="79">
                  <c:v>2.7998723E-2</c:v>
                </c:pt>
                <c:pt idx="80">
                  <c:v>2.7343605E-2</c:v>
                </c:pt>
                <c:pt idx="81">
                  <c:v>2.2278177E-2</c:v>
                </c:pt>
                <c:pt idx="82">
                  <c:v>1.2142149E-2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2.6678800000000001E-3</c:v>
                </c:pt>
                <c:pt idx="88">
                  <c:v>1.3579285999999999E-2</c:v>
                </c:pt>
                <c:pt idx="89">
                  <c:v>2.2809599999999999E-2</c:v>
                </c:pt>
                <c:pt idx="90">
                  <c:v>2.9219456000000001E-2</c:v>
                </c:pt>
                <c:pt idx="91">
                  <c:v>3.3183246999999999E-2</c:v>
                </c:pt>
                <c:pt idx="92">
                  <c:v>3.4038406E-2</c:v>
                </c:pt>
                <c:pt idx="93">
                  <c:v>3.3300759999999999E-2</c:v>
                </c:pt>
                <c:pt idx="94">
                  <c:v>3.1796140000000001E-2</c:v>
                </c:pt>
                <c:pt idx="95">
                  <c:v>2.9627038000000001E-2</c:v>
                </c:pt>
                <c:pt idx="96">
                  <c:v>3.0013062E-2</c:v>
                </c:pt>
                <c:pt idx="97">
                  <c:v>3.1645432000000001E-2</c:v>
                </c:pt>
                <c:pt idx="98">
                  <c:v>3.3730416999999999E-2</c:v>
                </c:pt>
                <c:pt idx="99">
                  <c:v>3.5631962000000003E-2</c:v>
                </c:pt>
                <c:pt idx="100">
                  <c:v>3.714365E-2</c:v>
                </c:pt>
                <c:pt idx="101">
                  <c:v>3.7021912999999997E-2</c:v>
                </c:pt>
                <c:pt idx="102">
                  <c:v>3.6491778000000002E-2</c:v>
                </c:pt>
                <c:pt idx="103">
                  <c:v>3.5503899999999998E-2</c:v>
                </c:pt>
                <c:pt idx="104">
                  <c:v>3.3265019999999999E-2</c:v>
                </c:pt>
                <c:pt idx="105">
                  <c:v>2.9959247000000001E-2</c:v>
                </c:pt>
                <c:pt idx="106">
                  <c:v>2.5592884E-2</c:v>
                </c:pt>
                <c:pt idx="107">
                  <c:v>2.0933635999999999E-2</c:v>
                </c:pt>
                <c:pt idx="108">
                  <c:v>1.493596E-2</c:v>
                </c:pt>
                <c:pt idx="109">
                  <c:v>8.4412140000000007E-3</c:v>
                </c:pt>
                <c:pt idx="110">
                  <c:v>2.0914935E-3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7DA0-4D96-871D-9B81C69F6429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[2]Sheet1!$D$690:$DT$690</c:f>
              <c:numCache>
                <c:formatCode>General</c:formatCode>
                <c:ptCount val="121"/>
                <c:pt idx="0">
                  <c:v>5.8114287000000002E-3</c:v>
                </c:pt>
                <c:pt idx="1">
                  <c:v>4.3460479999999999E-3</c:v>
                </c:pt>
                <c:pt idx="2">
                  <c:v>5.1265703999999997E-3</c:v>
                </c:pt>
                <c:pt idx="3">
                  <c:v>4.0991133999999999E-3</c:v>
                </c:pt>
                <c:pt idx="4">
                  <c:v>3.2728706E-3</c:v>
                </c:pt>
                <c:pt idx="5">
                  <c:v>3.9890400000000001E-3</c:v>
                </c:pt>
                <c:pt idx="6">
                  <c:v>6.516445E-3</c:v>
                </c:pt>
                <c:pt idx="7">
                  <c:v>9.2635319999999997E-3</c:v>
                </c:pt>
                <c:pt idx="8">
                  <c:v>9.1795690000000003E-3</c:v>
                </c:pt>
                <c:pt idx="9">
                  <c:v>5.1469994000000003E-3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1.630987E-3</c:v>
                </c:pt>
                <c:pt idx="15">
                  <c:v>7.1296896999999996E-3</c:v>
                </c:pt>
                <c:pt idx="16">
                  <c:v>1.1286512E-2</c:v>
                </c:pt>
                <c:pt idx="17">
                  <c:v>1.1058958000000001E-2</c:v>
                </c:pt>
                <c:pt idx="18">
                  <c:v>6.8407829999999996E-3</c:v>
                </c:pt>
                <c:pt idx="19">
                  <c:v>2.2000000000000001E-4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4.555623E-3</c:v>
                </c:pt>
                <c:pt idx="27">
                  <c:v>1.0475294E-2</c:v>
                </c:pt>
                <c:pt idx="28">
                  <c:v>1.5688282000000001E-2</c:v>
                </c:pt>
                <c:pt idx="29">
                  <c:v>2.0023016000000001E-2</c:v>
                </c:pt>
                <c:pt idx="30">
                  <c:v>2.4407146000000001E-2</c:v>
                </c:pt>
                <c:pt idx="31">
                  <c:v>2.8669634999999999E-2</c:v>
                </c:pt>
                <c:pt idx="32">
                  <c:v>3.2172814000000001E-2</c:v>
                </c:pt>
                <c:pt idx="33">
                  <c:v>3.6733780000000001E-2</c:v>
                </c:pt>
                <c:pt idx="34">
                  <c:v>4.1808255000000002E-2</c:v>
                </c:pt>
                <c:pt idx="35">
                  <c:v>4.6331487999999997E-2</c:v>
                </c:pt>
                <c:pt idx="36">
                  <c:v>4.7718626E-2</c:v>
                </c:pt>
                <c:pt idx="37">
                  <c:v>4.468076E-2</c:v>
                </c:pt>
                <c:pt idx="38">
                  <c:v>3.8261934999999997E-2</c:v>
                </c:pt>
                <c:pt idx="39">
                  <c:v>3.081654E-2</c:v>
                </c:pt>
                <c:pt idx="40">
                  <c:v>2.3419903999999998E-2</c:v>
                </c:pt>
                <c:pt idx="41">
                  <c:v>1.8204127000000001E-2</c:v>
                </c:pt>
                <c:pt idx="42">
                  <c:v>1.5192066000000001E-2</c:v>
                </c:pt>
                <c:pt idx="43">
                  <c:v>1.5759893000000001E-2</c:v>
                </c:pt>
                <c:pt idx="44">
                  <c:v>2.0396488000000001E-2</c:v>
                </c:pt>
                <c:pt idx="45">
                  <c:v>2.6642651999999999E-2</c:v>
                </c:pt>
                <c:pt idx="46">
                  <c:v>3.1055862E-2</c:v>
                </c:pt>
                <c:pt idx="47">
                  <c:v>3.198865E-2</c:v>
                </c:pt>
                <c:pt idx="48">
                  <c:v>3.0989139999999998E-2</c:v>
                </c:pt>
                <c:pt idx="49">
                  <c:v>3.0653271999999999E-2</c:v>
                </c:pt>
                <c:pt idx="50">
                  <c:v>3.149238E-2</c:v>
                </c:pt>
                <c:pt idx="51">
                  <c:v>3.3443465999999998E-2</c:v>
                </c:pt>
                <c:pt idx="52">
                  <c:v>3.5168957000000001E-2</c:v>
                </c:pt>
                <c:pt idx="53">
                  <c:v>3.4618709999999997E-2</c:v>
                </c:pt>
                <c:pt idx="54">
                  <c:v>3.1092824000000002E-2</c:v>
                </c:pt>
                <c:pt idx="55">
                  <c:v>2.7568977000000001E-2</c:v>
                </c:pt>
                <c:pt idx="56">
                  <c:v>2.6961058E-2</c:v>
                </c:pt>
                <c:pt idx="57">
                  <c:v>3.2189893999999997E-2</c:v>
                </c:pt>
                <c:pt idx="58">
                  <c:v>4.13561E-2</c:v>
                </c:pt>
                <c:pt idx="59">
                  <c:v>4.9601975999999999E-2</c:v>
                </c:pt>
                <c:pt idx="60">
                  <c:v>5.2968759999999997E-2</c:v>
                </c:pt>
                <c:pt idx="61">
                  <c:v>5.3365026000000003E-2</c:v>
                </c:pt>
                <c:pt idx="62">
                  <c:v>5.3988330000000001E-2</c:v>
                </c:pt>
                <c:pt idx="63">
                  <c:v>5.5596979999999997E-2</c:v>
                </c:pt>
                <c:pt idx="64">
                  <c:v>5.4870719999999998E-2</c:v>
                </c:pt>
                <c:pt idx="65">
                  <c:v>5.0632733999999999E-2</c:v>
                </c:pt>
                <c:pt idx="66">
                  <c:v>4.7613273999999997E-2</c:v>
                </c:pt>
                <c:pt idx="67">
                  <c:v>5.0938919999999999E-2</c:v>
                </c:pt>
                <c:pt idx="68">
                  <c:v>5.866437E-2</c:v>
                </c:pt>
                <c:pt idx="69">
                  <c:v>6.151442E-2</c:v>
                </c:pt>
                <c:pt idx="70">
                  <c:v>5.3222607999999998E-2</c:v>
                </c:pt>
                <c:pt idx="71">
                  <c:v>3.6189932000000001E-2</c:v>
                </c:pt>
                <c:pt idx="72">
                  <c:v>1.9696353E-2</c:v>
                </c:pt>
                <c:pt idx="73">
                  <c:v>1.1075319E-2</c:v>
                </c:pt>
                <c:pt idx="74">
                  <c:v>1.1616026E-2</c:v>
                </c:pt>
                <c:pt idx="75">
                  <c:v>1.6981383999999999E-2</c:v>
                </c:pt>
                <c:pt idx="76">
                  <c:v>2.2513254E-2</c:v>
                </c:pt>
                <c:pt idx="77">
                  <c:v>2.5373550000000002E-2</c:v>
                </c:pt>
                <c:pt idx="78">
                  <c:v>2.6787765000000002E-2</c:v>
                </c:pt>
                <c:pt idx="79">
                  <c:v>2.7998723E-2</c:v>
                </c:pt>
                <c:pt idx="80">
                  <c:v>2.7343605E-2</c:v>
                </c:pt>
                <c:pt idx="81">
                  <c:v>2.2278177E-2</c:v>
                </c:pt>
                <c:pt idx="82">
                  <c:v>1.2142149E-2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2.6678800000000001E-3</c:v>
                </c:pt>
                <c:pt idx="88">
                  <c:v>1.3579285999999999E-2</c:v>
                </c:pt>
                <c:pt idx="89">
                  <c:v>2.2809599999999999E-2</c:v>
                </c:pt>
                <c:pt idx="90">
                  <c:v>2.9219456000000001E-2</c:v>
                </c:pt>
                <c:pt idx="91">
                  <c:v>3.3183246999999999E-2</c:v>
                </c:pt>
                <c:pt idx="92">
                  <c:v>3.4038406E-2</c:v>
                </c:pt>
                <c:pt idx="93">
                  <c:v>3.3300759999999999E-2</c:v>
                </c:pt>
                <c:pt idx="94">
                  <c:v>3.1796140000000001E-2</c:v>
                </c:pt>
                <c:pt idx="95">
                  <c:v>2.9627038000000001E-2</c:v>
                </c:pt>
                <c:pt idx="96">
                  <c:v>3.0013062E-2</c:v>
                </c:pt>
                <c:pt idx="97">
                  <c:v>3.1645432000000001E-2</c:v>
                </c:pt>
                <c:pt idx="98">
                  <c:v>3.3730416999999999E-2</c:v>
                </c:pt>
                <c:pt idx="99">
                  <c:v>3.5631962000000003E-2</c:v>
                </c:pt>
                <c:pt idx="100">
                  <c:v>3.714365E-2</c:v>
                </c:pt>
                <c:pt idx="101">
                  <c:v>3.7021912999999997E-2</c:v>
                </c:pt>
                <c:pt idx="102">
                  <c:v>3.6491778000000002E-2</c:v>
                </c:pt>
                <c:pt idx="103">
                  <c:v>3.5503899999999998E-2</c:v>
                </c:pt>
                <c:pt idx="104">
                  <c:v>3.3265019999999999E-2</c:v>
                </c:pt>
                <c:pt idx="105">
                  <c:v>2.9959247000000001E-2</c:v>
                </c:pt>
                <c:pt idx="106">
                  <c:v>2.5592884E-2</c:v>
                </c:pt>
                <c:pt idx="107">
                  <c:v>2.0933635999999999E-2</c:v>
                </c:pt>
                <c:pt idx="108">
                  <c:v>1.493596E-2</c:v>
                </c:pt>
                <c:pt idx="109">
                  <c:v>8.4412140000000007E-3</c:v>
                </c:pt>
                <c:pt idx="110">
                  <c:v>2.0914935E-3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7DA0-4D96-871D-9B81C69F6429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[2]Sheet1!$D$691:$DT$691</c:f>
              <c:numCache>
                <c:formatCode>General</c:formatCode>
                <c:ptCount val="121"/>
                <c:pt idx="0">
                  <c:v>5.6450629999999996E-3</c:v>
                </c:pt>
                <c:pt idx="1">
                  <c:v>4.2905156000000002E-3</c:v>
                </c:pt>
                <c:pt idx="2">
                  <c:v>5.0535537000000004E-3</c:v>
                </c:pt>
                <c:pt idx="3">
                  <c:v>4.1229073E-3</c:v>
                </c:pt>
                <c:pt idx="4">
                  <c:v>3.3739256E-3</c:v>
                </c:pt>
                <c:pt idx="5">
                  <c:v>4.1644406000000004E-3</c:v>
                </c:pt>
                <c:pt idx="6">
                  <c:v>6.7276573000000003E-3</c:v>
                </c:pt>
                <c:pt idx="7">
                  <c:v>9.4375275000000008E-3</c:v>
                </c:pt>
                <c:pt idx="8">
                  <c:v>9.2902569999999997E-3</c:v>
                </c:pt>
                <c:pt idx="9">
                  <c:v>5.2113460000000004E-3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1.5044039E-3</c:v>
                </c:pt>
                <c:pt idx="15">
                  <c:v>7.0171390000000004E-3</c:v>
                </c:pt>
                <c:pt idx="16">
                  <c:v>1.1152812E-2</c:v>
                </c:pt>
                <c:pt idx="17">
                  <c:v>1.089507E-2</c:v>
                </c:pt>
                <c:pt idx="18">
                  <c:v>6.6940654E-3</c:v>
                </c:pt>
                <c:pt idx="19">
                  <c:v>1.7799999999999999E-4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4.5939776999999998E-3</c:v>
                </c:pt>
                <c:pt idx="27">
                  <c:v>1.0407329999999999E-2</c:v>
                </c:pt>
                <c:pt idx="28">
                  <c:v>1.55158695E-2</c:v>
                </c:pt>
                <c:pt idx="29">
                  <c:v>1.9810952E-2</c:v>
                </c:pt>
                <c:pt idx="30">
                  <c:v>2.4206193000000001E-2</c:v>
                </c:pt>
                <c:pt idx="31">
                  <c:v>2.8539687000000001E-2</c:v>
                </c:pt>
                <c:pt idx="32">
                  <c:v>3.2166470000000003E-2</c:v>
                </c:pt>
                <c:pt idx="33">
                  <c:v>3.6848743000000003E-2</c:v>
                </c:pt>
                <c:pt idx="34">
                  <c:v>4.2066253999999997E-2</c:v>
                </c:pt>
                <c:pt idx="35">
                  <c:v>4.6764544999999998E-2</c:v>
                </c:pt>
                <c:pt idx="36">
                  <c:v>4.8356332000000002E-2</c:v>
                </c:pt>
                <c:pt idx="37">
                  <c:v>4.5510367000000003E-2</c:v>
                </c:pt>
                <c:pt idx="38">
                  <c:v>3.9193473999999999E-2</c:v>
                </c:pt>
                <c:pt idx="39">
                  <c:v>3.1736985000000002E-2</c:v>
                </c:pt>
                <c:pt idx="40">
                  <c:v>2.4248370000000002E-2</c:v>
                </c:pt>
                <c:pt idx="41">
                  <c:v>1.8892117E-2</c:v>
                </c:pt>
                <c:pt idx="42">
                  <c:v>1.5717048000000001E-2</c:v>
                </c:pt>
                <c:pt idx="43">
                  <c:v>1.6105026000000001E-2</c:v>
                </c:pt>
                <c:pt idx="44">
                  <c:v>2.0600982E-2</c:v>
                </c:pt>
                <c:pt idx="45">
                  <c:v>2.6736739999999998E-2</c:v>
                </c:pt>
                <c:pt idx="46">
                  <c:v>3.1061765000000002E-2</c:v>
                </c:pt>
                <c:pt idx="47">
                  <c:v>3.1908135999999997E-2</c:v>
                </c:pt>
                <c:pt idx="48">
                  <c:v>3.0826915E-2</c:v>
                </c:pt>
                <c:pt idx="49">
                  <c:v>3.0468180000000001E-2</c:v>
                </c:pt>
                <c:pt idx="50">
                  <c:v>3.1356014000000001E-2</c:v>
                </c:pt>
                <c:pt idx="51">
                  <c:v>3.3379775E-2</c:v>
                </c:pt>
                <c:pt idx="52">
                  <c:v>3.5157743999999998E-2</c:v>
                </c:pt>
                <c:pt idx="53">
                  <c:v>3.4654625000000001E-2</c:v>
                </c:pt>
                <c:pt idx="54">
                  <c:v>3.1238357000000001E-2</c:v>
                </c:pt>
                <c:pt idx="55">
                  <c:v>2.7904927999999999E-2</c:v>
                </c:pt>
                <c:pt idx="56">
                  <c:v>2.7490765E-2</c:v>
                </c:pt>
                <c:pt idx="57">
                  <c:v>3.2833233000000003E-2</c:v>
                </c:pt>
                <c:pt idx="58">
                  <c:v>4.1983069999999997E-2</c:v>
                </c:pt>
                <c:pt idx="59">
                  <c:v>5.0091719999999999E-2</c:v>
                </c:pt>
                <c:pt idx="60">
                  <c:v>5.3255190000000001E-2</c:v>
                </c:pt>
                <c:pt idx="61">
                  <c:v>5.3441092000000003E-2</c:v>
                </c:pt>
                <c:pt idx="62">
                  <c:v>5.3919653999999997E-2</c:v>
                </c:pt>
                <c:pt idx="63">
                  <c:v>5.5494969999999998E-2</c:v>
                </c:pt>
                <c:pt idx="64">
                  <c:v>5.4844400000000001E-2</c:v>
                </c:pt>
                <c:pt idx="65">
                  <c:v>5.0717446999999999E-2</c:v>
                </c:pt>
                <c:pt idx="66">
                  <c:v>4.775745E-2</c:v>
                </c:pt>
                <c:pt idx="67">
                  <c:v>5.1039107E-2</c:v>
                </c:pt>
                <c:pt idx="68">
                  <c:v>5.8656264E-2</c:v>
                </c:pt>
                <c:pt idx="69">
                  <c:v>6.1394422999999997E-2</c:v>
                </c:pt>
                <c:pt idx="70">
                  <c:v>5.3035266999999997E-2</c:v>
                </c:pt>
                <c:pt idx="71">
                  <c:v>3.5970090000000003E-2</c:v>
                </c:pt>
                <c:pt idx="72">
                  <c:v>1.9434545000000001E-2</c:v>
                </c:pt>
                <c:pt idx="73">
                  <c:v>1.0745474E-2</c:v>
                </c:pt>
                <c:pt idx="74">
                  <c:v>1.1218733999999999E-2</c:v>
                </c:pt>
                <c:pt idx="75">
                  <c:v>1.658312E-2</c:v>
                </c:pt>
                <c:pt idx="76">
                  <c:v>2.2206969999999999E-2</c:v>
                </c:pt>
                <c:pt idx="77">
                  <c:v>2.5203300000000001E-2</c:v>
                </c:pt>
                <c:pt idx="78">
                  <c:v>2.6702492000000001E-2</c:v>
                </c:pt>
                <c:pt idx="79">
                  <c:v>2.7931929000000001E-2</c:v>
                </c:pt>
                <c:pt idx="80">
                  <c:v>2.7307023999999999E-2</c:v>
                </c:pt>
                <c:pt idx="81">
                  <c:v>2.2365585E-2</c:v>
                </c:pt>
                <c:pt idx="82">
                  <c:v>1.2417535E-2</c:v>
                </c:pt>
                <c:pt idx="83">
                  <c:v>3.8499999999999998E-4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2.7958803999999999E-3</c:v>
                </c:pt>
                <c:pt idx="88">
                  <c:v>1.371785E-2</c:v>
                </c:pt>
                <c:pt idx="89">
                  <c:v>2.2975659999999998E-2</c:v>
                </c:pt>
                <c:pt idx="90">
                  <c:v>2.9369378000000002E-2</c:v>
                </c:pt>
                <c:pt idx="91">
                  <c:v>3.3249359999999999E-2</c:v>
                </c:pt>
                <c:pt idx="92">
                  <c:v>3.3955979999999997E-2</c:v>
                </c:pt>
                <c:pt idx="93">
                  <c:v>3.3075403000000003E-2</c:v>
                </c:pt>
                <c:pt idx="94">
                  <c:v>3.1450097000000003E-2</c:v>
                </c:pt>
                <c:pt idx="95">
                  <c:v>2.9180202999999998E-2</c:v>
                </c:pt>
                <c:pt idx="96">
                  <c:v>2.9508050000000001E-2</c:v>
                </c:pt>
                <c:pt idx="97">
                  <c:v>3.1148039999999998E-2</c:v>
                </c:pt>
                <c:pt idx="98">
                  <c:v>3.3282171999999999E-2</c:v>
                </c:pt>
                <c:pt idx="99">
                  <c:v>3.527243E-2</c:v>
                </c:pt>
                <c:pt idx="100">
                  <c:v>3.691117E-2</c:v>
                </c:pt>
                <c:pt idx="101">
                  <c:v>3.6908299999999998E-2</c:v>
                </c:pt>
                <c:pt idx="102">
                  <c:v>3.6470160000000001E-2</c:v>
                </c:pt>
                <c:pt idx="103">
                  <c:v>3.555879E-2</c:v>
                </c:pt>
                <c:pt idx="104">
                  <c:v>3.3377714000000003E-2</c:v>
                </c:pt>
                <c:pt idx="105">
                  <c:v>3.0106865E-2</c:v>
                </c:pt>
                <c:pt idx="106">
                  <c:v>2.5752774999999999E-2</c:v>
                </c:pt>
                <c:pt idx="107">
                  <c:v>2.108264E-2</c:v>
                </c:pt>
                <c:pt idx="108">
                  <c:v>1.5054138999999999E-2</c:v>
                </c:pt>
                <c:pt idx="109">
                  <c:v>8.5128029999999993E-3</c:v>
                </c:pt>
                <c:pt idx="110">
                  <c:v>2.1089505999999998E-3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7DA0-4D96-871D-9B81C69F6429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[2]Sheet1!$D$692:$DT$692</c:f>
              <c:numCache>
                <c:formatCode>General</c:formatCode>
                <c:ptCount val="121"/>
                <c:pt idx="0">
                  <c:v>5.6450629999999996E-3</c:v>
                </c:pt>
                <c:pt idx="1">
                  <c:v>4.2905156000000002E-3</c:v>
                </c:pt>
                <c:pt idx="2">
                  <c:v>5.0535537000000004E-3</c:v>
                </c:pt>
                <c:pt idx="3">
                  <c:v>4.1229073E-3</c:v>
                </c:pt>
                <c:pt idx="4">
                  <c:v>3.3739256E-3</c:v>
                </c:pt>
                <c:pt idx="5">
                  <c:v>4.1644406000000004E-3</c:v>
                </c:pt>
                <c:pt idx="6">
                  <c:v>6.7276573000000003E-3</c:v>
                </c:pt>
                <c:pt idx="7">
                  <c:v>9.4375275000000008E-3</c:v>
                </c:pt>
                <c:pt idx="8">
                  <c:v>9.2902569999999997E-3</c:v>
                </c:pt>
                <c:pt idx="9">
                  <c:v>5.2113460000000004E-3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1.5044039E-3</c:v>
                </c:pt>
                <c:pt idx="15">
                  <c:v>7.0171390000000004E-3</c:v>
                </c:pt>
                <c:pt idx="16">
                  <c:v>1.1152812E-2</c:v>
                </c:pt>
                <c:pt idx="17">
                  <c:v>1.089507E-2</c:v>
                </c:pt>
                <c:pt idx="18">
                  <c:v>6.6940654E-3</c:v>
                </c:pt>
                <c:pt idx="19">
                  <c:v>1.7799999999999999E-4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4.5939776999999998E-3</c:v>
                </c:pt>
                <c:pt idx="27">
                  <c:v>1.0407329999999999E-2</c:v>
                </c:pt>
                <c:pt idx="28">
                  <c:v>1.55158695E-2</c:v>
                </c:pt>
                <c:pt idx="29">
                  <c:v>1.9810952E-2</c:v>
                </c:pt>
                <c:pt idx="30">
                  <c:v>2.4206193000000001E-2</c:v>
                </c:pt>
                <c:pt idx="31">
                  <c:v>2.8539687000000001E-2</c:v>
                </c:pt>
                <c:pt idx="32">
                  <c:v>3.2166470000000003E-2</c:v>
                </c:pt>
                <c:pt idx="33">
                  <c:v>3.6848743000000003E-2</c:v>
                </c:pt>
                <c:pt idx="34">
                  <c:v>4.2066253999999997E-2</c:v>
                </c:pt>
                <c:pt idx="35">
                  <c:v>4.6764544999999998E-2</c:v>
                </c:pt>
                <c:pt idx="36">
                  <c:v>4.8356332000000002E-2</c:v>
                </c:pt>
                <c:pt idx="37">
                  <c:v>4.5510367000000003E-2</c:v>
                </c:pt>
                <c:pt idx="38">
                  <c:v>3.9193473999999999E-2</c:v>
                </c:pt>
                <c:pt idx="39">
                  <c:v>3.1736985000000002E-2</c:v>
                </c:pt>
                <c:pt idx="40">
                  <c:v>2.4248370000000002E-2</c:v>
                </c:pt>
                <c:pt idx="41">
                  <c:v>1.8892117E-2</c:v>
                </c:pt>
                <c:pt idx="42">
                  <c:v>1.5717048000000001E-2</c:v>
                </c:pt>
                <c:pt idx="43">
                  <c:v>1.6105026000000001E-2</c:v>
                </c:pt>
                <c:pt idx="44">
                  <c:v>2.0600982E-2</c:v>
                </c:pt>
                <c:pt idx="45">
                  <c:v>2.6736739999999998E-2</c:v>
                </c:pt>
                <c:pt idx="46">
                  <c:v>3.1061765000000002E-2</c:v>
                </c:pt>
                <c:pt idx="47">
                  <c:v>3.1908135999999997E-2</c:v>
                </c:pt>
                <c:pt idx="48">
                  <c:v>3.0826915E-2</c:v>
                </c:pt>
                <c:pt idx="49">
                  <c:v>3.0468180000000001E-2</c:v>
                </c:pt>
                <c:pt idx="50">
                  <c:v>3.1356014000000001E-2</c:v>
                </c:pt>
                <c:pt idx="51">
                  <c:v>3.3379775E-2</c:v>
                </c:pt>
                <c:pt idx="52">
                  <c:v>3.5157743999999998E-2</c:v>
                </c:pt>
                <c:pt idx="53">
                  <c:v>3.4654625000000001E-2</c:v>
                </c:pt>
                <c:pt idx="54">
                  <c:v>3.1238357000000001E-2</c:v>
                </c:pt>
                <c:pt idx="55">
                  <c:v>2.7904927999999999E-2</c:v>
                </c:pt>
                <c:pt idx="56">
                  <c:v>2.7490765E-2</c:v>
                </c:pt>
                <c:pt idx="57">
                  <c:v>3.2833233000000003E-2</c:v>
                </c:pt>
                <c:pt idx="58">
                  <c:v>4.1983069999999997E-2</c:v>
                </c:pt>
                <c:pt idx="59">
                  <c:v>5.0091719999999999E-2</c:v>
                </c:pt>
                <c:pt idx="60">
                  <c:v>5.3255190000000001E-2</c:v>
                </c:pt>
                <c:pt idx="61">
                  <c:v>5.3441092000000003E-2</c:v>
                </c:pt>
                <c:pt idx="62">
                  <c:v>5.3919653999999997E-2</c:v>
                </c:pt>
                <c:pt idx="63">
                  <c:v>5.5494969999999998E-2</c:v>
                </c:pt>
                <c:pt idx="64">
                  <c:v>5.4844400000000001E-2</c:v>
                </c:pt>
                <c:pt idx="65">
                  <c:v>5.0717446999999999E-2</c:v>
                </c:pt>
                <c:pt idx="66">
                  <c:v>4.775745E-2</c:v>
                </c:pt>
                <c:pt idx="67">
                  <c:v>5.1039107E-2</c:v>
                </c:pt>
                <c:pt idx="68">
                  <c:v>5.8656264E-2</c:v>
                </c:pt>
                <c:pt idx="69">
                  <c:v>6.1394422999999997E-2</c:v>
                </c:pt>
                <c:pt idx="70">
                  <c:v>5.3035266999999997E-2</c:v>
                </c:pt>
                <c:pt idx="71">
                  <c:v>3.5970090000000003E-2</c:v>
                </c:pt>
                <c:pt idx="72">
                  <c:v>1.9434545000000001E-2</c:v>
                </c:pt>
                <c:pt idx="73">
                  <c:v>1.0745474E-2</c:v>
                </c:pt>
                <c:pt idx="74">
                  <c:v>1.1218733999999999E-2</c:v>
                </c:pt>
                <c:pt idx="75">
                  <c:v>1.658312E-2</c:v>
                </c:pt>
                <c:pt idx="76">
                  <c:v>2.2206969999999999E-2</c:v>
                </c:pt>
                <c:pt idx="77">
                  <c:v>2.5203300000000001E-2</c:v>
                </c:pt>
                <c:pt idx="78">
                  <c:v>2.6702492000000001E-2</c:v>
                </c:pt>
                <c:pt idx="79">
                  <c:v>2.7931929000000001E-2</c:v>
                </c:pt>
                <c:pt idx="80">
                  <c:v>2.7307023999999999E-2</c:v>
                </c:pt>
                <c:pt idx="81">
                  <c:v>2.2365585E-2</c:v>
                </c:pt>
                <c:pt idx="82">
                  <c:v>1.2417535E-2</c:v>
                </c:pt>
                <c:pt idx="83">
                  <c:v>3.8499999999999998E-4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2.7958803999999999E-3</c:v>
                </c:pt>
                <c:pt idx="88">
                  <c:v>1.371785E-2</c:v>
                </c:pt>
                <c:pt idx="89">
                  <c:v>2.2975659999999998E-2</c:v>
                </c:pt>
                <c:pt idx="90">
                  <c:v>2.9369378000000002E-2</c:v>
                </c:pt>
                <c:pt idx="91">
                  <c:v>3.3249359999999999E-2</c:v>
                </c:pt>
                <c:pt idx="92">
                  <c:v>3.3955979999999997E-2</c:v>
                </c:pt>
                <c:pt idx="93">
                  <c:v>3.3075403000000003E-2</c:v>
                </c:pt>
                <c:pt idx="94">
                  <c:v>3.1450097000000003E-2</c:v>
                </c:pt>
                <c:pt idx="95">
                  <c:v>2.9180202999999998E-2</c:v>
                </c:pt>
                <c:pt idx="96">
                  <c:v>2.9508050000000001E-2</c:v>
                </c:pt>
                <c:pt idx="97">
                  <c:v>3.1148039999999998E-2</c:v>
                </c:pt>
                <c:pt idx="98">
                  <c:v>3.3282171999999999E-2</c:v>
                </c:pt>
                <c:pt idx="99">
                  <c:v>3.527243E-2</c:v>
                </c:pt>
                <c:pt idx="100">
                  <c:v>3.691117E-2</c:v>
                </c:pt>
                <c:pt idx="101">
                  <c:v>3.6908299999999998E-2</c:v>
                </c:pt>
                <c:pt idx="102">
                  <c:v>3.6470160000000001E-2</c:v>
                </c:pt>
                <c:pt idx="103">
                  <c:v>3.555879E-2</c:v>
                </c:pt>
                <c:pt idx="104">
                  <c:v>3.3377714000000003E-2</c:v>
                </c:pt>
                <c:pt idx="105">
                  <c:v>3.0106865E-2</c:v>
                </c:pt>
                <c:pt idx="106">
                  <c:v>2.5752774999999999E-2</c:v>
                </c:pt>
                <c:pt idx="107">
                  <c:v>2.108264E-2</c:v>
                </c:pt>
                <c:pt idx="108">
                  <c:v>1.5054138999999999E-2</c:v>
                </c:pt>
                <c:pt idx="109">
                  <c:v>8.5128029999999993E-3</c:v>
                </c:pt>
                <c:pt idx="110">
                  <c:v>2.1089505999999998E-3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7DA0-4D96-871D-9B81C69F6429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[2]Sheet1!$D$693:$DT$693</c:f>
              <c:numCache>
                <c:formatCode>General</c:formatCode>
                <c:ptCount val="121"/>
                <c:pt idx="0">
                  <c:v>5.6450629999999996E-3</c:v>
                </c:pt>
                <c:pt idx="1">
                  <c:v>4.2905156000000002E-3</c:v>
                </c:pt>
                <c:pt idx="2">
                  <c:v>5.0535537000000004E-3</c:v>
                </c:pt>
                <c:pt idx="3">
                  <c:v>4.1229073E-3</c:v>
                </c:pt>
                <c:pt idx="4">
                  <c:v>3.3739256E-3</c:v>
                </c:pt>
                <c:pt idx="5">
                  <c:v>4.1644406000000004E-3</c:v>
                </c:pt>
                <c:pt idx="6">
                  <c:v>6.7276573000000003E-3</c:v>
                </c:pt>
                <c:pt idx="7">
                  <c:v>9.4375275000000008E-3</c:v>
                </c:pt>
                <c:pt idx="8">
                  <c:v>9.2902569999999997E-3</c:v>
                </c:pt>
                <c:pt idx="9">
                  <c:v>5.2113460000000004E-3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1.5044039E-3</c:v>
                </c:pt>
                <c:pt idx="15">
                  <c:v>7.0171390000000004E-3</c:v>
                </c:pt>
                <c:pt idx="16">
                  <c:v>1.1152812E-2</c:v>
                </c:pt>
                <c:pt idx="17">
                  <c:v>1.089507E-2</c:v>
                </c:pt>
                <c:pt idx="18">
                  <c:v>6.6940654E-3</c:v>
                </c:pt>
                <c:pt idx="19">
                  <c:v>1.7799999999999999E-4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4.5939776999999998E-3</c:v>
                </c:pt>
                <c:pt idx="27">
                  <c:v>1.0407329999999999E-2</c:v>
                </c:pt>
                <c:pt idx="28">
                  <c:v>1.55158695E-2</c:v>
                </c:pt>
                <c:pt idx="29">
                  <c:v>1.9810952E-2</c:v>
                </c:pt>
                <c:pt idx="30">
                  <c:v>2.4206193000000001E-2</c:v>
                </c:pt>
                <c:pt idx="31">
                  <c:v>2.8539687000000001E-2</c:v>
                </c:pt>
                <c:pt idx="32">
                  <c:v>3.2166470000000003E-2</c:v>
                </c:pt>
                <c:pt idx="33">
                  <c:v>3.6848743000000003E-2</c:v>
                </c:pt>
                <c:pt idx="34">
                  <c:v>4.2066253999999997E-2</c:v>
                </c:pt>
                <c:pt idx="35">
                  <c:v>4.6764544999999998E-2</c:v>
                </c:pt>
                <c:pt idx="36">
                  <c:v>4.8356332000000002E-2</c:v>
                </c:pt>
                <c:pt idx="37">
                  <c:v>4.5510367000000003E-2</c:v>
                </c:pt>
                <c:pt idx="38">
                  <c:v>3.9193473999999999E-2</c:v>
                </c:pt>
                <c:pt idx="39">
                  <c:v>3.1736985000000002E-2</c:v>
                </c:pt>
                <c:pt idx="40">
                  <c:v>2.4248370000000002E-2</c:v>
                </c:pt>
                <c:pt idx="41">
                  <c:v>1.8892117E-2</c:v>
                </c:pt>
                <c:pt idx="42">
                  <c:v>1.5717048000000001E-2</c:v>
                </c:pt>
                <c:pt idx="43">
                  <c:v>1.6105026000000001E-2</c:v>
                </c:pt>
                <c:pt idx="44">
                  <c:v>2.0600982E-2</c:v>
                </c:pt>
                <c:pt idx="45">
                  <c:v>2.6736739999999998E-2</c:v>
                </c:pt>
                <c:pt idx="46">
                  <c:v>3.1061765000000002E-2</c:v>
                </c:pt>
                <c:pt idx="47">
                  <c:v>3.1908135999999997E-2</c:v>
                </c:pt>
                <c:pt idx="48">
                  <c:v>3.0826915E-2</c:v>
                </c:pt>
                <c:pt idx="49">
                  <c:v>3.0468180000000001E-2</c:v>
                </c:pt>
                <c:pt idx="50">
                  <c:v>3.1356014000000001E-2</c:v>
                </c:pt>
                <c:pt idx="51">
                  <c:v>3.3379775E-2</c:v>
                </c:pt>
                <c:pt idx="52">
                  <c:v>3.5157743999999998E-2</c:v>
                </c:pt>
                <c:pt idx="53">
                  <c:v>3.4654625000000001E-2</c:v>
                </c:pt>
                <c:pt idx="54">
                  <c:v>3.1238357000000001E-2</c:v>
                </c:pt>
                <c:pt idx="55">
                  <c:v>2.7904927999999999E-2</c:v>
                </c:pt>
                <c:pt idx="56">
                  <c:v>2.7490765E-2</c:v>
                </c:pt>
                <c:pt idx="57">
                  <c:v>3.2833233000000003E-2</c:v>
                </c:pt>
                <c:pt idx="58">
                  <c:v>4.1983069999999997E-2</c:v>
                </c:pt>
                <c:pt idx="59">
                  <c:v>5.0091719999999999E-2</c:v>
                </c:pt>
                <c:pt idx="60">
                  <c:v>5.3255190000000001E-2</c:v>
                </c:pt>
                <c:pt idx="61">
                  <c:v>5.3441092000000003E-2</c:v>
                </c:pt>
                <c:pt idx="62">
                  <c:v>5.3919653999999997E-2</c:v>
                </c:pt>
                <c:pt idx="63">
                  <c:v>5.5494969999999998E-2</c:v>
                </c:pt>
                <c:pt idx="64">
                  <c:v>5.4844400000000001E-2</c:v>
                </c:pt>
                <c:pt idx="65">
                  <c:v>5.0717446999999999E-2</c:v>
                </c:pt>
                <c:pt idx="66">
                  <c:v>4.775745E-2</c:v>
                </c:pt>
                <c:pt idx="67">
                  <c:v>5.1039107E-2</c:v>
                </c:pt>
                <c:pt idx="68">
                  <c:v>5.8656264E-2</c:v>
                </c:pt>
                <c:pt idx="69">
                  <c:v>6.1394422999999997E-2</c:v>
                </c:pt>
                <c:pt idx="70">
                  <c:v>5.3035266999999997E-2</c:v>
                </c:pt>
                <c:pt idx="71">
                  <c:v>3.5970090000000003E-2</c:v>
                </c:pt>
                <c:pt idx="72">
                  <c:v>1.9434545000000001E-2</c:v>
                </c:pt>
                <c:pt idx="73">
                  <c:v>1.0745474E-2</c:v>
                </c:pt>
                <c:pt idx="74">
                  <c:v>1.1218733999999999E-2</c:v>
                </c:pt>
                <c:pt idx="75">
                  <c:v>1.658312E-2</c:v>
                </c:pt>
                <c:pt idx="76">
                  <c:v>2.2206969999999999E-2</c:v>
                </c:pt>
                <c:pt idx="77">
                  <c:v>2.5203300000000001E-2</c:v>
                </c:pt>
                <c:pt idx="78">
                  <c:v>2.6702492000000001E-2</c:v>
                </c:pt>
                <c:pt idx="79">
                  <c:v>2.7931929000000001E-2</c:v>
                </c:pt>
                <c:pt idx="80">
                  <c:v>2.7307023999999999E-2</c:v>
                </c:pt>
                <c:pt idx="81">
                  <c:v>2.2365585E-2</c:v>
                </c:pt>
                <c:pt idx="82">
                  <c:v>1.2417535E-2</c:v>
                </c:pt>
                <c:pt idx="83">
                  <c:v>3.8499999999999998E-4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2.7958803999999999E-3</c:v>
                </c:pt>
                <c:pt idx="88">
                  <c:v>1.371785E-2</c:v>
                </c:pt>
                <c:pt idx="89">
                  <c:v>2.2975659999999998E-2</c:v>
                </c:pt>
                <c:pt idx="90">
                  <c:v>2.9369378000000002E-2</c:v>
                </c:pt>
                <c:pt idx="91">
                  <c:v>3.3249359999999999E-2</c:v>
                </c:pt>
                <c:pt idx="92">
                  <c:v>3.3955979999999997E-2</c:v>
                </c:pt>
                <c:pt idx="93">
                  <c:v>3.3075403000000003E-2</c:v>
                </c:pt>
                <c:pt idx="94">
                  <c:v>3.1450097000000003E-2</c:v>
                </c:pt>
                <c:pt idx="95">
                  <c:v>2.9180202999999998E-2</c:v>
                </c:pt>
                <c:pt idx="96">
                  <c:v>2.9508050000000001E-2</c:v>
                </c:pt>
                <c:pt idx="97">
                  <c:v>3.1148039999999998E-2</c:v>
                </c:pt>
                <c:pt idx="98">
                  <c:v>3.3282171999999999E-2</c:v>
                </c:pt>
                <c:pt idx="99">
                  <c:v>3.527243E-2</c:v>
                </c:pt>
                <c:pt idx="100">
                  <c:v>3.691117E-2</c:v>
                </c:pt>
                <c:pt idx="101">
                  <c:v>3.6908299999999998E-2</c:v>
                </c:pt>
                <c:pt idx="102">
                  <c:v>3.6470160000000001E-2</c:v>
                </c:pt>
                <c:pt idx="103">
                  <c:v>3.555879E-2</c:v>
                </c:pt>
                <c:pt idx="104">
                  <c:v>3.3377714000000003E-2</c:v>
                </c:pt>
                <c:pt idx="105">
                  <c:v>3.0106865E-2</c:v>
                </c:pt>
                <c:pt idx="106">
                  <c:v>2.5752774999999999E-2</c:v>
                </c:pt>
                <c:pt idx="107">
                  <c:v>2.108264E-2</c:v>
                </c:pt>
                <c:pt idx="108">
                  <c:v>1.5054138999999999E-2</c:v>
                </c:pt>
                <c:pt idx="109">
                  <c:v>8.5128029999999993E-3</c:v>
                </c:pt>
                <c:pt idx="110">
                  <c:v>2.1089505999999998E-3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7DA0-4D96-871D-9B81C69F6429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[2]Sheet1!$D$694:$DT$694</c:f>
              <c:numCache>
                <c:formatCode>General</c:formatCode>
                <c:ptCount val="121"/>
                <c:pt idx="0">
                  <c:v>5.4550889999999998E-3</c:v>
                </c:pt>
                <c:pt idx="1">
                  <c:v>4.0143109999999996E-3</c:v>
                </c:pt>
                <c:pt idx="2">
                  <c:v>4.8721199999999997E-3</c:v>
                </c:pt>
                <c:pt idx="3">
                  <c:v>4.0403595E-3</c:v>
                </c:pt>
                <c:pt idx="4">
                  <c:v>3.3393828E-3</c:v>
                </c:pt>
                <c:pt idx="5">
                  <c:v>4.0114019999999998E-3</c:v>
                </c:pt>
                <c:pt idx="6">
                  <c:v>6.3841360000000003E-3</c:v>
                </c:pt>
                <c:pt idx="7">
                  <c:v>9.0353680000000002E-3</c:v>
                </c:pt>
                <c:pt idx="8">
                  <c:v>9.0096729999999993E-3</c:v>
                </c:pt>
                <c:pt idx="9">
                  <c:v>5.1507832999999996E-3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1.5288058000000001E-3</c:v>
                </c:pt>
                <c:pt idx="15">
                  <c:v>7.1351829999999998E-3</c:v>
                </c:pt>
                <c:pt idx="16">
                  <c:v>1.1400341E-2</c:v>
                </c:pt>
                <c:pt idx="17">
                  <c:v>1.1210001000000001E-2</c:v>
                </c:pt>
                <c:pt idx="18">
                  <c:v>6.9663794999999997E-3</c:v>
                </c:pt>
                <c:pt idx="19">
                  <c:v>2.92E-4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4.6033532999999998E-3</c:v>
                </c:pt>
                <c:pt idx="27">
                  <c:v>1.0437294999999999E-2</c:v>
                </c:pt>
                <c:pt idx="28">
                  <c:v>1.5492475E-2</c:v>
                </c:pt>
                <c:pt idx="29">
                  <c:v>1.9669794000000001E-2</c:v>
                </c:pt>
                <c:pt idx="30">
                  <c:v>2.3978594999999998E-2</c:v>
                </c:pt>
                <c:pt idx="31">
                  <c:v>2.8260668999999999E-2</c:v>
                </c:pt>
                <c:pt idx="32">
                  <c:v>3.1842290000000002E-2</c:v>
                </c:pt>
                <c:pt idx="33">
                  <c:v>3.6498267000000001E-2</c:v>
                </c:pt>
                <c:pt idx="34">
                  <c:v>4.1671824000000003E-2</c:v>
                </c:pt>
                <c:pt idx="35">
                  <c:v>4.6284949999999998E-2</c:v>
                </c:pt>
                <c:pt idx="36">
                  <c:v>4.7758653999999998E-2</c:v>
                </c:pt>
                <c:pt idx="37">
                  <c:v>4.4768479999999999E-2</c:v>
                </c:pt>
                <c:pt idx="38">
                  <c:v>3.8375366000000001E-2</c:v>
                </c:pt>
                <c:pt idx="39">
                  <c:v>3.086728E-2</c:v>
                </c:pt>
                <c:pt idx="40">
                  <c:v>2.3301586999999999E-2</c:v>
                </c:pt>
                <c:pt idx="41">
                  <c:v>1.7863426000000002E-2</c:v>
                </c:pt>
                <c:pt idx="42">
                  <c:v>1.4672836E-2</c:v>
                </c:pt>
                <c:pt idx="43">
                  <c:v>1.5212481E-2</c:v>
                </c:pt>
                <c:pt idx="44">
                  <c:v>1.9960858000000001E-2</c:v>
                </c:pt>
                <c:pt idx="45">
                  <c:v>2.6394471999999999E-2</c:v>
                </c:pt>
                <c:pt idx="46">
                  <c:v>3.0979257E-2</c:v>
                </c:pt>
                <c:pt idx="47">
                  <c:v>3.2008976000000001E-2</c:v>
                </c:pt>
                <c:pt idx="48">
                  <c:v>3.1004407000000001E-2</c:v>
                </c:pt>
                <c:pt idx="49">
                  <c:v>3.055484E-2</c:v>
                </c:pt>
                <c:pt idx="50">
                  <c:v>3.1244589999999999E-2</c:v>
                </c:pt>
                <c:pt idx="51">
                  <c:v>3.3139995999999998E-2</c:v>
                </c:pt>
                <c:pt idx="52">
                  <c:v>3.4939863000000002E-2</c:v>
                </c:pt>
                <c:pt idx="53">
                  <c:v>3.4533095E-2</c:v>
                </c:pt>
                <c:pt idx="54">
                  <c:v>3.1044206000000001E-2</c:v>
                </c:pt>
                <c:pt idx="55">
                  <c:v>2.7385559E-2</c:v>
                </c:pt>
                <c:pt idx="56">
                  <c:v>2.6567806999999999E-2</c:v>
                </c:pt>
                <c:pt idx="57">
                  <c:v>3.1633812999999997E-2</c:v>
                </c:pt>
                <c:pt idx="58">
                  <c:v>4.0712535000000001E-2</c:v>
                </c:pt>
                <c:pt idx="59">
                  <c:v>4.8931412000000001E-2</c:v>
                </c:pt>
                <c:pt idx="60">
                  <c:v>5.2259866000000002E-2</c:v>
                </c:pt>
                <c:pt idx="61">
                  <c:v>5.2631619999999997E-2</c:v>
                </c:pt>
                <c:pt idx="62">
                  <c:v>5.3250751999999998E-2</c:v>
                </c:pt>
                <c:pt idx="63">
                  <c:v>5.4911702999999999E-2</c:v>
                </c:pt>
                <c:pt idx="64">
                  <c:v>5.4320375999999997E-2</c:v>
                </c:pt>
                <c:pt idx="65">
                  <c:v>5.0289760000000003E-2</c:v>
                </c:pt>
                <c:pt idx="66">
                  <c:v>4.7538783000000001E-2</c:v>
                </c:pt>
                <c:pt idx="67">
                  <c:v>5.1175628000000001E-2</c:v>
                </c:pt>
                <c:pt idx="68">
                  <c:v>5.9176425999999997E-2</c:v>
                </c:pt>
                <c:pt idx="69">
                  <c:v>6.2164780000000003E-2</c:v>
                </c:pt>
                <c:pt idx="70">
                  <c:v>5.3809240000000001E-2</c:v>
                </c:pt>
                <c:pt idx="71">
                  <c:v>3.6603620000000003E-2</c:v>
                </c:pt>
                <c:pt idx="72">
                  <c:v>1.999942E-2</c:v>
                </c:pt>
                <c:pt idx="73">
                  <c:v>1.1392974E-2</c:v>
                </c:pt>
                <c:pt idx="74">
                  <c:v>1.1988851999999999E-2</c:v>
                </c:pt>
                <c:pt idx="75">
                  <c:v>1.7319586000000001E-2</c:v>
                </c:pt>
                <c:pt idx="76">
                  <c:v>2.2712208000000001E-2</c:v>
                </c:pt>
                <c:pt idx="77">
                  <c:v>2.5401143000000001E-2</c:v>
                </c:pt>
                <c:pt idx="78">
                  <c:v>2.6681581999999999E-2</c:v>
                </c:pt>
                <c:pt idx="79">
                  <c:v>2.7795515999999999E-2</c:v>
                </c:pt>
                <c:pt idx="80">
                  <c:v>2.7042930999999999E-2</c:v>
                </c:pt>
                <c:pt idx="81">
                  <c:v>2.1885565999999999E-2</c:v>
                </c:pt>
                <c:pt idx="82">
                  <c:v>1.1717692E-2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2.9150893000000002E-3</c:v>
                </c:pt>
                <c:pt idx="88">
                  <c:v>1.3694177E-2</c:v>
                </c:pt>
                <c:pt idx="89">
                  <c:v>2.2692108999999999E-2</c:v>
                </c:pt>
                <c:pt idx="90">
                  <c:v>2.8842742000000001E-2</c:v>
                </c:pt>
                <c:pt idx="91">
                  <c:v>3.2623329999999999E-2</c:v>
                </c:pt>
                <c:pt idx="92">
                  <c:v>3.3409715E-2</c:v>
                </c:pt>
                <c:pt idx="93">
                  <c:v>3.2666876999999997E-2</c:v>
                </c:pt>
                <c:pt idx="94">
                  <c:v>3.1181549999999999E-2</c:v>
                </c:pt>
                <c:pt idx="95">
                  <c:v>2.9064019999999999E-2</c:v>
                </c:pt>
                <c:pt idx="96">
                  <c:v>2.9491557000000002E-2</c:v>
                </c:pt>
                <c:pt idx="97">
                  <c:v>3.11664E-2</c:v>
                </c:pt>
                <c:pt idx="98">
                  <c:v>3.33023E-2</c:v>
                </c:pt>
                <c:pt idx="99">
                  <c:v>3.5244003000000003E-2</c:v>
                </c:pt>
                <c:pt idx="100">
                  <c:v>3.6760165999999997E-2</c:v>
                </c:pt>
                <c:pt idx="101">
                  <c:v>3.6614582E-2</c:v>
                </c:pt>
                <c:pt idx="102">
                  <c:v>3.611868E-2</c:v>
                </c:pt>
                <c:pt idx="103">
                  <c:v>3.5174810000000001E-2</c:v>
                </c:pt>
                <c:pt idx="104">
                  <c:v>3.2984489999999998E-2</c:v>
                </c:pt>
                <c:pt idx="105">
                  <c:v>2.973628E-2</c:v>
                </c:pt>
                <c:pt idx="106">
                  <c:v>2.5434135E-2</c:v>
                </c:pt>
                <c:pt idx="107">
                  <c:v>2.0865602E-2</c:v>
                </c:pt>
                <c:pt idx="108">
                  <c:v>1.49184335E-2</c:v>
                </c:pt>
                <c:pt idx="109">
                  <c:v>8.471536E-3</c:v>
                </c:pt>
                <c:pt idx="110">
                  <c:v>2.1542010000000001E-3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7DA0-4D96-871D-9B81C69F6429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[2]Sheet1!$D$695:$DT$695</c:f>
              <c:numCache>
                <c:formatCode>General</c:formatCode>
                <c:ptCount val="121"/>
                <c:pt idx="0">
                  <c:v>5.4550889999999998E-3</c:v>
                </c:pt>
                <c:pt idx="1">
                  <c:v>4.0143109999999996E-3</c:v>
                </c:pt>
                <c:pt idx="2">
                  <c:v>4.8721199999999997E-3</c:v>
                </c:pt>
                <c:pt idx="3">
                  <c:v>4.0403595E-3</c:v>
                </c:pt>
                <c:pt idx="4">
                  <c:v>3.3393828E-3</c:v>
                </c:pt>
                <c:pt idx="5">
                  <c:v>4.0114019999999998E-3</c:v>
                </c:pt>
                <c:pt idx="6">
                  <c:v>6.3841360000000003E-3</c:v>
                </c:pt>
                <c:pt idx="7">
                  <c:v>9.0353680000000002E-3</c:v>
                </c:pt>
                <c:pt idx="8">
                  <c:v>9.0096729999999993E-3</c:v>
                </c:pt>
                <c:pt idx="9">
                  <c:v>5.1507832999999996E-3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1.5288058000000001E-3</c:v>
                </c:pt>
                <c:pt idx="15">
                  <c:v>7.1351829999999998E-3</c:v>
                </c:pt>
                <c:pt idx="16">
                  <c:v>1.1400341E-2</c:v>
                </c:pt>
                <c:pt idx="17">
                  <c:v>1.1210001000000001E-2</c:v>
                </c:pt>
                <c:pt idx="18">
                  <c:v>6.9663794999999997E-3</c:v>
                </c:pt>
                <c:pt idx="19">
                  <c:v>2.92E-4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4.6033532999999998E-3</c:v>
                </c:pt>
                <c:pt idx="27">
                  <c:v>1.0437294999999999E-2</c:v>
                </c:pt>
                <c:pt idx="28">
                  <c:v>1.5492475E-2</c:v>
                </c:pt>
                <c:pt idx="29">
                  <c:v>1.9669794000000001E-2</c:v>
                </c:pt>
                <c:pt idx="30">
                  <c:v>2.3978594999999998E-2</c:v>
                </c:pt>
                <c:pt idx="31">
                  <c:v>2.8260668999999999E-2</c:v>
                </c:pt>
                <c:pt idx="32">
                  <c:v>3.1842290000000002E-2</c:v>
                </c:pt>
                <c:pt idx="33">
                  <c:v>3.6498267000000001E-2</c:v>
                </c:pt>
                <c:pt idx="34">
                  <c:v>4.1671824000000003E-2</c:v>
                </c:pt>
                <c:pt idx="35">
                  <c:v>4.6284949999999998E-2</c:v>
                </c:pt>
                <c:pt idx="36">
                  <c:v>4.7758653999999998E-2</c:v>
                </c:pt>
                <c:pt idx="37">
                  <c:v>4.4768479999999999E-2</c:v>
                </c:pt>
                <c:pt idx="38">
                  <c:v>3.8375366000000001E-2</c:v>
                </c:pt>
                <c:pt idx="39">
                  <c:v>3.086728E-2</c:v>
                </c:pt>
                <c:pt idx="40">
                  <c:v>2.3301586999999999E-2</c:v>
                </c:pt>
                <c:pt idx="41">
                  <c:v>1.7863426000000002E-2</c:v>
                </c:pt>
                <c:pt idx="42">
                  <c:v>1.4672836E-2</c:v>
                </c:pt>
                <c:pt idx="43">
                  <c:v>1.5212481E-2</c:v>
                </c:pt>
                <c:pt idx="44">
                  <c:v>1.9960858000000001E-2</c:v>
                </c:pt>
                <c:pt idx="45">
                  <c:v>2.6394471999999999E-2</c:v>
                </c:pt>
                <c:pt idx="46">
                  <c:v>3.0979257E-2</c:v>
                </c:pt>
                <c:pt idx="47">
                  <c:v>3.2008976000000001E-2</c:v>
                </c:pt>
                <c:pt idx="48">
                  <c:v>3.1004407000000001E-2</c:v>
                </c:pt>
                <c:pt idx="49">
                  <c:v>3.055484E-2</c:v>
                </c:pt>
                <c:pt idx="50">
                  <c:v>3.1244589999999999E-2</c:v>
                </c:pt>
                <c:pt idx="51">
                  <c:v>3.3139995999999998E-2</c:v>
                </c:pt>
                <c:pt idx="52">
                  <c:v>3.4939863000000002E-2</c:v>
                </c:pt>
                <c:pt idx="53">
                  <c:v>3.4533095E-2</c:v>
                </c:pt>
                <c:pt idx="54">
                  <c:v>3.1044206000000001E-2</c:v>
                </c:pt>
                <c:pt idx="55">
                  <c:v>2.7385559E-2</c:v>
                </c:pt>
                <c:pt idx="56">
                  <c:v>2.6567806999999999E-2</c:v>
                </c:pt>
                <c:pt idx="57">
                  <c:v>3.1633812999999997E-2</c:v>
                </c:pt>
                <c:pt idx="58">
                  <c:v>4.0712535000000001E-2</c:v>
                </c:pt>
                <c:pt idx="59">
                  <c:v>4.8931412000000001E-2</c:v>
                </c:pt>
                <c:pt idx="60">
                  <c:v>5.2259866000000002E-2</c:v>
                </c:pt>
                <c:pt idx="61">
                  <c:v>5.2631619999999997E-2</c:v>
                </c:pt>
                <c:pt idx="62">
                  <c:v>5.3250751999999998E-2</c:v>
                </c:pt>
                <c:pt idx="63">
                  <c:v>5.4911702999999999E-2</c:v>
                </c:pt>
                <c:pt idx="64">
                  <c:v>5.4320375999999997E-2</c:v>
                </c:pt>
                <c:pt idx="65">
                  <c:v>5.0289760000000003E-2</c:v>
                </c:pt>
                <c:pt idx="66">
                  <c:v>4.7538783000000001E-2</c:v>
                </c:pt>
                <c:pt idx="67">
                  <c:v>5.1175628000000001E-2</c:v>
                </c:pt>
                <c:pt idx="68">
                  <c:v>5.9176425999999997E-2</c:v>
                </c:pt>
                <c:pt idx="69">
                  <c:v>6.2164780000000003E-2</c:v>
                </c:pt>
                <c:pt idx="70">
                  <c:v>5.3809240000000001E-2</c:v>
                </c:pt>
                <c:pt idx="71">
                  <c:v>3.6603620000000003E-2</c:v>
                </c:pt>
                <c:pt idx="72">
                  <c:v>1.999942E-2</c:v>
                </c:pt>
                <c:pt idx="73">
                  <c:v>1.1392974E-2</c:v>
                </c:pt>
                <c:pt idx="74">
                  <c:v>1.1988851999999999E-2</c:v>
                </c:pt>
                <c:pt idx="75">
                  <c:v>1.7319586000000001E-2</c:v>
                </c:pt>
                <c:pt idx="76">
                  <c:v>2.2712208000000001E-2</c:v>
                </c:pt>
                <c:pt idx="77">
                  <c:v>2.5401143000000001E-2</c:v>
                </c:pt>
                <c:pt idx="78">
                  <c:v>2.6681581999999999E-2</c:v>
                </c:pt>
                <c:pt idx="79">
                  <c:v>2.7795515999999999E-2</c:v>
                </c:pt>
                <c:pt idx="80">
                  <c:v>2.7042930999999999E-2</c:v>
                </c:pt>
                <c:pt idx="81">
                  <c:v>2.1885565999999999E-2</c:v>
                </c:pt>
                <c:pt idx="82">
                  <c:v>1.1717692E-2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2.9150893000000002E-3</c:v>
                </c:pt>
                <c:pt idx="88">
                  <c:v>1.3694177E-2</c:v>
                </c:pt>
                <c:pt idx="89">
                  <c:v>2.2692108999999999E-2</c:v>
                </c:pt>
                <c:pt idx="90">
                  <c:v>2.8842742000000001E-2</c:v>
                </c:pt>
                <c:pt idx="91">
                  <c:v>3.2623329999999999E-2</c:v>
                </c:pt>
                <c:pt idx="92">
                  <c:v>3.3409715E-2</c:v>
                </c:pt>
                <c:pt idx="93">
                  <c:v>3.2666876999999997E-2</c:v>
                </c:pt>
                <c:pt idx="94">
                  <c:v>3.1181549999999999E-2</c:v>
                </c:pt>
                <c:pt idx="95">
                  <c:v>2.9064019999999999E-2</c:v>
                </c:pt>
                <c:pt idx="96">
                  <c:v>2.9491557000000002E-2</c:v>
                </c:pt>
                <c:pt idx="97">
                  <c:v>3.11664E-2</c:v>
                </c:pt>
                <c:pt idx="98">
                  <c:v>3.33023E-2</c:v>
                </c:pt>
                <c:pt idx="99">
                  <c:v>3.5244003000000003E-2</c:v>
                </c:pt>
                <c:pt idx="100">
                  <c:v>3.6760165999999997E-2</c:v>
                </c:pt>
                <c:pt idx="101">
                  <c:v>3.6614582E-2</c:v>
                </c:pt>
                <c:pt idx="102">
                  <c:v>3.611868E-2</c:v>
                </c:pt>
                <c:pt idx="103">
                  <c:v>3.5174810000000001E-2</c:v>
                </c:pt>
                <c:pt idx="104">
                  <c:v>3.2984489999999998E-2</c:v>
                </c:pt>
                <c:pt idx="105">
                  <c:v>2.973628E-2</c:v>
                </c:pt>
                <c:pt idx="106">
                  <c:v>2.5434135E-2</c:v>
                </c:pt>
                <c:pt idx="107">
                  <c:v>2.0865602E-2</c:v>
                </c:pt>
                <c:pt idx="108">
                  <c:v>1.49184335E-2</c:v>
                </c:pt>
                <c:pt idx="109">
                  <c:v>8.471536E-3</c:v>
                </c:pt>
                <c:pt idx="110">
                  <c:v>2.1542010000000001E-3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7DA0-4D96-871D-9B81C69F6429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[2]Sheet1!$D$696:$DT$696</c:f>
              <c:numCache>
                <c:formatCode>General</c:formatCode>
                <c:ptCount val="121"/>
                <c:pt idx="0">
                  <c:v>5.4550889999999998E-3</c:v>
                </c:pt>
                <c:pt idx="1">
                  <c:v>4.0143109999999996E-3</c:v>
                </c:pt>
                <c:pt idx="2">
                  <c:v>4.8721199999999997E-3</c:v>
                </c:pt>
                <c:pt idx="3">
                  <c:v>4.0403595E-3</c:v>
                </c:pt>
                <c:pt idx="4">
                  <c:v>3.3393828E-3</c:v>
                </c:pt>
                <c:pt idx="5">
                  <c:v>4.0114019999999998E-3</c:v>
                </c:pt>
                <c:pt idx="6">
                  <c:v>6.3841360000000003E-3</c:v>
                </c:pt>
                <c:pt idx="7">
                  <c:v>9.0353680000000002E-3</c:v>
                </c:pt>
                <c:pt idx="8">
                  <c:v>9.0096729999999993E-3</c:v>
                </c:pt>
                <c:pt idx="9">
                  <c:v>5.1507832999999996E-3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1.5288058000000001E-3</c:v>
                </c:pt>
                <c:pt idx="15">
                  <c:v>7.1351829999999998E-3</c:v>
                </c:pt>
                <c:pt idx="16">
                  <c:v>1.1400341E-2</c:v>
                </c:pt>
                <c:pt idx="17">
                  <c:v>1.1210001000000001E-2</c:v>
                </c:pt>
                <c:pt idx="18">
                  <c:v>6.9663794999999997E-3</c:v>
                </c:pt>
                <c:pt idx="19">
                  <c:v>2.92E-4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4.6033532999999998E-3</c:v>
                </c:pt>
                <c:pt idx="27">
                  <c:v>1.0437294999999999E-2</c:v>
                </c:pt>
                <c:pt idx="28">
                  <c:v>1.5492475E-2</c:v>
                </c:pt>
                <c:pt idx="29">
                  <c:v>1.9669794000000001E-2</c:v>
                </c:pt>
                <c:pt idx="30">
                  <c:v>2.3978594999999998E-2</c:v>
                </c:pt>
                <c:pt idx="31">
                  <c:v>2.8260668999999999E-2</c:v>
                </c:pt>
                <c:pt idx="32">
                  <c:v>3.1842290000000002E-2</c:v>
                </c:pt>
                <c:pt idx="33">
                  <c:v>3.6498267000000001E-2</c:v>
                </c:pt>
                <c:pt idx="34">
                  <c:v>4.1671824000000003E-2</c:v>
                </c:pt>
                <c:pt idx="35">
                  <c:v>4.6284949999999998E-2</c:v>
                </c:pt>
                <c:pt idx="36">
                  <c:v>4.7758653999999998E-2</c:v>
                </c:pt>
                <c:pt idx="37">
                  <c:v>4.4768479999999999E-2</c:v>
                </c:pt>
                <c:pt idx="38">
                  <c:v>3.8375366000000001E-2</c:v>
                </c:pt>
                <c:pt idx="39">
                  <c:v>3.086728E-2</c:v>
                </c:pt>
                <c:pt idx="40">
                  <c:v>2.3301586999999999E-2</c:v>
                </c:pt>
                <c:pt idx="41">
                  <c:v>1.7863426000000002E-2</c:v>
                </c:pt>
                <c:pt idx="42">
                  <c:v>1.4672836E-2</c:v>
                </c:pt>
                <c:pt idx="43">
                  <c:v>1.5212481E-2</c:v>
                </c:pt>
                <c:pt idx="44">
                  <c:v>1.9960858000000001E-2</c:v>
                </c:pt>
                <c:pt idx="45">
                  <c:v>2.6394471999999999E-2</c:v>
                </c:pt>
                <c:pt idx="46">
                  <c:v>3.0979257E-2</c:v>
                </c:pt>
                <c:pt idx="47">
                  <c:v>3.2008976000000001E-2</c:v>
                </c:pt>
                <c:pt idx="48">
                  <c:v>3.1004407000000001E-2</c:v>
                </c:pt>
                <c:pt idx="49">
                  <c:v>3.055484E-2</c:v>
                </c:pt>
                <c:pt idx="50">
                  <c:v>3.1244589999999999E-2</c:v>
                </c:pt>
                <c:pt idx="51">
                  <c:v>3.3139995999999998E-2</c:v>
                </c:pt>
                <c:pt idx="52">
                  <c:v>3.4939863000000002E-2</c:v>
                </c:pt>
                <c:pt idx="53">
                  <c:v>3.4533095E-2</c:v>
                </c:pt>
                <c:pt idx="54">
                  <c:v>3.1044206000000001E-2</c:v>
                </c:pt>
                <c:pt idx="55">
                  <c:v>2.7385559E-2</c:v>
                </c:pt>
                <c:pt idx="56">
                  <c:v>2.6567806999999999E-2</c:v>
                </c:pt>
                <c:pt idx="57">
                  <c:v>3.1633812999999997E-2</c:v>
                </c:pt>
                <c:pt idx="58">
                  <c:v>4.0712535000000001E-2</c:v>
                </c:pt>
                <c:pt idx="59">
                  <c:v>4.8931412000000001E-2</c:v>
                </c:pt>
                <c:pt idx="60">
                  <c:v>5.2259866000000002E-2</c:v>
                </c:pt>
                <c:pt idx="61">
                  <c:v>5.2631619999999997E-2</c:v>
                </c:pt>
                <c:pt idx="62">
                  <c:v>5.3250751999999998E-2</c:v>
                </c:pt>
                <c:pt idx="63">
                  <c:v>5.4911702999999999E-2</c:v>
                </c:pt>
                <c:pt idx="64">
                  <c:v>5.4320375999999997E-2</c:v>
                </c:pt>
                <c:pt idx="65">
                  <c:v>5.0289760000000003E-2</c:v>
                </c:pt>
                <c:pt idx="66">
                  <c:v>4.7538783000000001E-2</c:v>
                </c:pt>
                <c:pt idx="67">
                  <c:v>5.1175628000000001E-2</c:v>
                </c:pt>
                <c:pt idx="68">
                  <c:v>5.9176425999999997E-2</c:v>
                </c:pt>
                <c:pt idx="69">
                  <c:v>6.2164780000000003E-2</c:v>
                </c:pt>
                <c:pt idx="70">
                  <c:v>5.3809240000000001E-2</c:v>
                </c:pt>
                <c:pt idx="71">
                  <c:v>3.6603620000000003E-2</c:v>
                </c:pt>
                <c:pt idx="72">
                  <c:v>1.999942E-2</c:v>
                </c:pt>
                <c:pt idx="73">
                  <c:v>1.1392974E-2</c:v>
                </c:pt>
                <c:pt idx="74">
                  <c:v>1.1988851999999999E-2</c:v>
                </c:pt>
                <c:pt idx="75">
                  <c:v>1.7319586000000001E-2</c:v>
                </c:pt>
                <c:pt idx="76">
                  <c:v>2.2712208000000001E-2</c:v>
                </c:pt>
                <c:pt idx="77">
                  <c:v>2.5401143000000001E-2</c:v>
                </c:pt>
                <c:pt idx="78">
                  <c:v>2.6681581999999999E-2</c:v>
                </c:pt>
                <c:pt idx="79">
                  <c:v>2.7795515999999999E-2</c:v>
                </c:pt>
                <c:pt idx="80">
                  <c:v>2.7042930999999999E-2</c:v>
                </c:pt>
                <c:pt idx="81">
                  <c:v>2.1885565999999999E-2</c:v>
                </c:pt>
                <c:pt idx="82">
                  <c:v>1.1717692E-2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2.9150893000000002E-3</c:v>
                </c:pt>
                <c:pt idx="88">
                  <c:v>1.3694177E-2</c:v>
                </c:pt>
                <c:pt idx="89">
                  <c:v>2.2692108999999999E-2</c:v>
                </c:pt>
                <c:pt idx="90">
                  <c:v>2.8842742000000001E-2</c:v>
                </c:pt>
                <c:pt idx="91">
                  <c:v>3.2623329999999999E-2</c:v>
                </c:pt>
                <c:pt idx="92">
                  <c:v>3.3409715E-2</c:v>
                </c:pt>
                <c:pt idx="93">
                  <c:v>3.2666876999999997E-2</c:v>
                </c:pt>
                <c:pt idx="94">
                  <c:v>3.1181549999999999E-2</c:v>
                </c:pt>
                <c:pt idx="95">
                  <c:v>2.9064019999999999E-2</c:v>
                </c:pt>
                <c:pt idx="96">
                  <c:v>2.9491557000000002E-2</c:v>
                </c:pt>
                <c:pt idx="97">
                  <c:v>3.11664E-2</c:v>
                </c:pt>
                <c:pt idx="98">
                  <c:v>3.33023E-2</c:v>
                </c:pt>
                <c:pt idx="99">
                  <c:v>3.5244003000000003E-2</c:v>
                </c:pt>
                <c:pt idx="100">
                  <c:v>3.6760165999999997E-2</c:v>
                </c:pt>
                <c:pt idx="101">
                  <c:v>3.6614582E-2</c:v>
                </c:pt>
                <c:pt idx="102">
                  <c:v>3.611868E-2</c:v>
                </c:pt>
                <c:pt idx="103">
                  <c:v>3.5174810000000001E-2</c:v>
                </c:pt>
                <c:pt idx="104">
                  <c:v>3.2984489999999998E-2</c:v>
                </c:pt>
                <c:pt idx="105">
                  <c:v>2.973628E-2</c:v>
                </c:pt>
                <c:pt idx="106">
                  <c:v>2.5434135E-2</c:v>
                </c:pt>
                <c:pt idx="107">
                  <c:v>2.0865602E-2</c:v>
                </c:pt>
                <c:pt idx="108">
                  <c:v>1.49184335E-2</c:v>
                </c:pt>
                <c:pt idx="109">
                  <c:v>8.471536E-3</c:v>
                </c:pt>
                <c:pt idx="110">
                  <c:v>2.1542010000000001E-3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7DA0-4D96-871D-9B81C69F6429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[2]Sheet1!$D$697:$DT$697</c:f>
              <c:numCache>
                <c:formatCode>General</c:formatCode>
                <c:ptCount val="121"/>
                <c:pt idx="0">
                  <c:v>5.4056705000000002E-3</c:v>
                </c:pt>
                <c:pt idx="1">
                  <c:v>4.1481779999999998E-3</c:v>
                </c:pt>
                <c:pt idx="2">
                  <c:v>5.1227942999999996E-3</c:v>
                </c:pt>
                <c:pt idx="3">
                  <c:v>4.3647466000000003E-3</c:v>
                </c:pt>
                <c:pt idx="4">
                  <c:v>3.6586079999999998E-3</c:v>
                </c:pt>
                <c:pt idx="5">
                  <c:v>4.3430077000000001E-3</c:v>
                </c:pt>
                <c:pt idx="6">
                  <c:v>6.7067419999999999E-3</c:v>
                </c:pt>
                <c:pt idx="7">
                  <c:v>9.2107360000000006E-3</c:v>
                </c:pt>
                <c:pt idx="8">
                  <c:v>8.9470864999999997E-3</c:v>
                </c:pt>
                <c:pt idx="9">
                  <c:v>4.9093560000000001E-3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1.7337114999999999E-3</c:v>
                </c:pt>
                <c:pt idx="15">
                  <c:v>7.2050867999999997E-3</c:v>
                </c:pt>
                <c:pt idx="16">
                  <c:v>1.1293856E-2</c:v>
                </c:pt>
                <c:pt idx="17">
                  <c:v>1.09843565E-2</c:v>
                </c:pt>
                <c:pt idx="18">
                  <c:v>6.7388042999999998E-3</c:v>
                </c:pt>
                <c:pt idx="19">
                  <c:v>1.75E-4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4.5578848000000002E-3</c:v>
                </c:pt>
                <c:pt idx="27">
                  <c:v>1.0347609000000001E-2</c:v>
                </c:pt>
                <c:pt idx="28">
                  <c:v>1.5476770000000001E-2</c:v>
                </c:pt>
                <c:pt idx="29">
                  <c:v>1.9810455000000001E-2</c:v>
                </c:pt>
                <c:pt idx="30">
                  <c:v>2.421999E-2</c:v>
                </c:pt>
                <c:pt idx="31">
                  <c:v>2.8563288999999999E-2</c:v>
                </c:pt>
                <c:pt idx="32">
                  <c:v>3.2222250000000001E-2</c:v>
                </c:pt>
                <c:pt idx="33">
                  <c:v>3.7000827E-2</c:v>
                </c:pt>
                <c:pt idx="34">
                  <c:v>4.2306136000000001E-2</c:v>
                </c:pt>
                <c:pt idx="35">
                  <c:v>4.7053233E-2</c:v>
                </c:pt>
                <c:pt idx="36">
                  <c:v>4.8656289999999998E-2</c:v>
                </c:pt>
                <c:pt idx="37">
                  <c:v>4.5819489999999997E-2</c:v>
                </c:pt>
                <c:pt idx="38">
                  <c:v>3.9532366999999999E-2</c:v>
                </c:pt>
                <c:pt idx="39">
                  <c:v>3.2089970000000002E-2</c:v>
                </c:pt>
                <c:pt idx="40">
                  <c:v>2.457846E-2</c:v>
                </c:pt>
                <c:pt idx="41">
                  <c:v>1.9162212000000001E-2</c:v>
                </c:pt>
                <c:pt idx="42">
                  <c:v>1.59311E-2</c:v>
                </c:pt>
                <c:pt idx="43">
                  <c:v>1.6269136E-2</c:v>
                </c:pt>
                <c:pt idx="44">
                  <c:v>2.0710457000000002E-2</c:v>
                </c:pt>
                <c:pt idx="45">
                  <c:v>2.6809659E-2</c:v>
                </c:pt>
                <c:pt idx="46">
                  <c:v>3.1136790000000001E-2</c:v>
                </c:pt>
                <c:pt idx="47">
                  <c:v>3.2015197000000002E-2</c:v>
                </c:pt>
                <c:pt idx="48">
                  <c:v>3.0972578000000001E-2</c:v>
                </c:pt>
                <c:pt idx="49">
                  <c:v>3.0623507000000001E-2</c:v>
                </c:pt>
                <c:pt idx="50">
                  <c:v>3.1495515000000002E-2</c:v>
                </c:pt>
                <c:pt idx="51">
                  <c:v>3.3484300000000002E-2</c:v>
                </c:pt>
                <c:pt idx="52">
                  <c:v>3.5213257999999997E-2</c:v>
                </c:pt>
                <c:pt idx="53">
                  <c:v>3.4648966000000003E-2</c:v>
                </c:pt>
                <c:pt idx="54">
                  <c:v>3.1159328E-2</c:v>
                </c:pt>
                <c:pt idx="55">
                  <c:v>2.7761775999999998E-2</c:v>
                </c:pt>
                <c:pt idx="56">
                  <c:v>2.7309694999999998E-2</c:v>
                </c:pt>
                <c:pt idx="57">
                  <c:v>3.2665934000000001E-2</c:v>
                </c:pt>
                <c:pt idx="58">
                  <c:v>4.1883695999999998E-2</c:v>
                </c:pt>
                <c:pt idx="59">
                  <c:v>5.0099169999999998E-2</c:v>
                </c:pt>
                <c:pt idx="60">
                  <c:v>5.3354393999999999E-2</c:v>
                </c:pt>
                <c:pt idx="61">
                  <c:v>5.358338E-2</c:v>
                </c:pt>
                <c:pt idx="62">
                  <c:v>5.4047560000000001E-2</c:v>
                </c:pt>
                <c:pt idx="63">
                  <c:v>5.5577700000000001E-2</c:v>
                </c:pt>
                <c:pt idx="64">
                  <c:v>5.4873093999999997E-2</c:v>
                </c:pt>
                <c:pt idx="65">
                  <c:v>5.0677010000000001E-2</c:v>
                </c:pt>
                <c:pt idx="66">
                  <c:v>4.7626500000000002E-2</c:v>
                </c:pt>
                <c:pt idx="67">
                  <c:v>5.0828445999999999E-2</c:v>
                </c:pt>
                <c:pt idx="68">
                  <c:v>5.8418209999999998E-2</c:v>
                </c:pt>
                <c:pt idx="69">
                  <c:v>6.1205134000000001E-2</c:v>
                </c:pt>
                <c:pt idx="70">
                  <c:v>5.2938640000000002E-2</c:v>
                </c:pt>
                <c:pt idx="71">
                  <c:v>3.5965486999999997E-2</c:v>
                </c:pt>
                <c:pt idx="72">
                  <c:v>1.9496102000000001E-2</c:v>
                </c:pt>
                <c:pt idx="73">
                  <c:v>1.0843969E-2</c:v>
                </c:pt>
                <c:pt idx="74">
                  <c:v>1.1349717E-2</c:v>
                </c:pt>
                <c:pt idx="75">
                  <c:v>1.6748631E-2</c:v>
                </c:pt>
                <c:pt idx="76">
                  <c:v>2.2393086999999999E-2</c:v>
                </c:pt>
                <c:pt idx="77">
                  <c:v>2.5357679000000001E-2</c:v>
                </c:pt>
                <c:pt idx="78">
                  <c:v>2.6767332000000001E-2</c:v>
                </c:pt>
                <c:pt idx="79">
                  <c:v>2.7887334999999999E-2</c:v>
                </c:pt>
                <c:pt idx="80">
                  <c:v>2.7179405E-2</c:v>
                </c:pt>
                <c:pt idx="81">
                  <c:v>2.2187047000000001E-2</c:v>
                </c:pt>
                <c:pt idx="82">
                  <c:v>1.2209495000000001E-2</c:v>
                </c:pt>
                <c:pt idx="83">
                  <c:v>1.6200000000000001E-4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2.7812853999999998E-3</c:v>
                </c:pt>
                <c:pt idx="88">
                  <c:v>1.3786534E-2</c:v>
                </c:pt>
                <c:pt idx="89">
                  <c:v>2.3105402000000001E-2</c:v>
                </c:pt>
                <c:pt idx="90">
                  <c:v>2.9533899999999998E-2</c:v>
                </c:pt>
                <c:pt idx="91">
                  <c:v>3.3410902999999999E-2</c:v>
                </c:pt>
                <c:pt idx="92">
                  <c:v>3.4091093000000003E-2</c:v>
                </c:pt>
                <c:pt idx="93">
                  <c:v>3.3171486E-2</c:v>
                </c:pt>
                <c:pt idx="94">
                  <c:v>3.1505659999999998E-2</c:v>
                </c:pt>
                <c:pt idx="95">
                  <c:v>2.9187359999999999E-2</c:v>
                </c:pt>
                <c:pt idx="96">
                  <c:v>2.9467779999999999E-2</c:v>
                </c:pt>
                <c:pt idx="97">
                  <c:v>3.1054045999999998E-2</c:v>
                </c:pt>
                <c:pt idx="98">
                  <c:v>3.3133983999999998E-2</c:v>
                </c:pt>
                <c:pt idx="99">
                  <c:v>3.5072542999999998E-2</c:v>
                </c:pt>
                <c:pt idx="100">
                  <c:v>3.6663815000000002E-2</c:v>
                </c:pt>
                <c:pt idx="101">
                  <c:v>3.6617129999999998E-2</c:v>
                </c:pt>
                <c:pt idx="102">
                  <c:v>3.6153965000000003E-2</c:v>
                </c:pt>
                <c:pt idx="103">
                  <c:v>3.5229816999999997E-2</c:v>
                </c:pt>
                <c:pt idx="104">
                  <c:v>3.3046298000000002E-2</c:v>
                </c:pt>
                <c:pt idx="105">
                  <c:v>2.9782225999999998E-2</c:v>
                </c:pt>
                <c:pt idx="106">
                  <c:v>2.5441669E-2</c:v>
                </c:pt>
                <c:pt idx="107">
                  <c:v>2.0790314000000001E-2</c:v>
                </c:pt>
                <c:pt idx="108">
                  <c:v>1.4776909E-2</c:v>
                </c:pt>
                <c:pt idx="109">
                  <c:v>8.2485430000000005E-3</c:v>
                </c:pt>
                <c:pt idx="110">
                  <c:v>1.8501766E-3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7DA0-4D96-871D-9B81C69F6429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[2]Sheet1!$D$698:$DT$698</c:f>
              <c:numCache>
                <c:formatCode>General</c:formatCode>
                <c:ptCount val="121"/>
                <c:pt idx="0">
                  <c:v>6.0401722317733999E-3</c:v>
                </c:pt>
                <c:pt idx="1">
                  <c:v>4.4531473568965498E-3</c:v>
                </c:pt>
                <c:pt idx="2">
                  <c:v>5.16869362093596E-3</c:v>
                </c:pt>
                <c:pt idx="3">
                  <c:v>4.0182768938423598E-3</c:v>
                </c:pt>
                <c:pt idx="4">
                  <c:v>3.11032449384236E-3</c:v>
                </c:pt>
                <c:pt idx="5">
                  <c:v>3.7365111608374398E-3</c:v>
                </c:pt>
                <c:pt idx="6">
                  <c:v>6.1681306770935999E-3</c:v>
                </c:pt>
                <c:pt idx="7">
                  <c:v>8.9072265406403908E-3</c:v>
                </c:pt>
                <c:pt idx="8">
                  <c:v>8.9300909064039397E-3</c:v>
                </c:pt>
                <c:pt idx="9">
                  <c:v>5.09525189605911E-3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1.6630638798029601E-3</c:v>
                </c:pt>
                <c:pt idx="15">
                  <c:v>7.2648418460591196E-3</c:v>
                </c:pt>
                <c:pt idx="16">
                  <c:v>1.15512098472906E-2</c:v>
                </c:pt>
                <c:pt idx="17">
                  <c:v>1.13788171945813E-2</c:v>
                </c:pt>
                <c:pt idx="18">
                  <c:v>7.1013098470443401E-3</c:v>
                </c:pt>
                <c:pt idx="19">
                  <c:v>2.3796551724137899E-4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-7.5662561576354898E-5</c:v>
                </c:pt>
                <c:pt idx="26">
                  <c:v>4.3739050246305398E-3</c:v>
                </c:pt>
                <c:pt idx="27">
                  <c:v>1.0361567178571399E-2</c:v>
                </c:pt>
                <c:pt idx="28">
                  <c:v>1.55868406280788E-2</c:v>
                </c:pt>
                <c:pt idx="29">
                  <c:v>1.99065162068966E-2</c:v>
                </c:pt>
                <c:pt idx="30">
                  <c:v>2.4319976339901499E-2</c:v>
                </c:pt>
                <c:pt idx="31">
                  <c:v>2.86156174359606E-2</c:v>
                </c:pt>
                <c:pt idx="32">
                  <c:v>3.2070791719211802E-2</c:v>
                </c:pt>
                <c:pt idx="33">
                  <c:v>3.6497120302955703E-2</c:v>
                </c:pt>
                <c:pt idx="34">
                  <c:v>4.13816013768473E-2</c:v>
                </c:pt>
                <c:pt idx="35">
                  <c:v>4.56988138029557E-2</c:v>
                </c:pt>
                <c:pt idx="36">
                  <c:v>4.6903547891625701E-2</c:v>
                </c:pt>
                <c:pt idx="37">
                  <c:v>4.3710140352216799E-2</c:v>
                </c:pt>
                <c:pt idx="38">
                  <c:v>3.7202612477832603E-2</c:v>
                </c:pt>
                <c:pt idx="39">
                  <c:v>2.96838120862069E-2</c:v>
                </c:pt>
                <c:pt idx="40">
                  <c:v>2.21905278571429E-2</c:v>
                </c:pt>
                <c:pt idx="41">
                  <c:v>1.69534137315271E-2</c:v>
                </c:pt>
                <c:pt idx="42">
                  <c:v>1.3994103152709301E-2</c:v>
                </c:pt>
                <c:pt idx="43">
                  <c:v>1.4736837418719201E-2</c:v>
                </c:pt>
                <c:pt idx="44">
                  <c:v>1.9608292741379301E-2</c:v>
                </c:pt>
                <c:pt idx="45">
                  <c:v>2.6069982179803001E-2</c:v>
                </c:pt>
                <c:pt idx="46">
                  <c:v>3.0667750591133001E-2</c:v>
                </c:pt>
                <c:pt idx="47">
                  <c:v>3.17461115295566E-2</c:v>
                </c:pt>
                <c:pt idx="48">
                  <c:v>3.0854800036945799E-2</c:v>
                </c:pt>
                <c:pt idx="49">
                  <c:v>3.06043602783251E-2</c:v>
                </c:pt>
                <c:pt idx="50">
                  <c:v>3.1550071667487703E-2</c:v>
                </c:pt>
                <c:pt idx="51">
                  <c:v>3.3700290864532002E-2</c:v>
                </c:pt>
                <c:pt idx="52">
                  <c:v>3.5648895581280801E-2</c:v>
                </c:pt>
                <c:pt idx="53">
                  <c:v>3.5156235692118197E-2</c:v>
                </c:pt>
                <c:pt idx="54">
                  <c:v>3.1366287389162598E-2</c:v>
                </c:pt>
                <c:pt idx="55">
                  <c:v>2.73341172881773E-2</c:v>
                </c:pt>
                <c:pt idx="56">
                  <c:v>2.62203706674877E-2</c:v>
                </c:pt>
                <c:pt idx="57">
                  <c:v>3.1137072500000001E-2</c:v>
                </c:pt>
                <c:pt idx="58">
                  <c:v>4.0189148224137897E-2</c:v>
                </c:pt>
                <c:pt idx="59">
                  <c:v>4.84546800911329E-2</c:v>
                </c:pt>
                <c:pt idx="60">
                  <c:v>5.1895049970443301E-2</c:v>
                </c:pt>
                <c:pt idx="61">
                  <c:v>5.2436925721674903E-2</c:v>
                </c:pt>
                <c:pt idx="62">
                  <c:v>5.3283396674876797E-2</c:v>
                </c:pt>
                <c:pt idx="63">
                  <c:v>5.52005714064039E-2</c:v>
                </c:pt>
                <c:pt idx="64">
                  <c:v>5.4804013583743802E-2</c:v>
                </c:pt>
                <c:pt idx="65">
                  <c:v>5.0833640763546802E-2</c:v>
                </c:pt>
                <c:pt idx="66">
                  <c:v>4.7976228963054202E-2</c:v>
                </c:pt>
                <c:pt idx="67">
                  <c:v>5.13831583719212E-2</c:v>
                </c:pt>
                <c:pt idx="68">
                  <c:v>5.9114863795566498E-2</c:v>
                </c:pt>
                <c:pt idx="69">
                  <c:v>6.1897136263546801E-2</c:v>
                </c:pt>
                <c:pt idx="70">
                  <c:v>5.3466716623152701E-2</c:v>
                </c:pt>
                <c:pt idx="71">
                  <c:v>3.6327421509852201E-2</c:v>
                </c:pt>
                <c:pt idx="72">
                  <c:v>1.9915382593596102E-2</c:v>
                </c:pt>
                <c:pt idx="73">
                  <c:v>1.15850852426108E-2</c:v>
                </c:pt>
                <c:pt idx="74">
                  <c:v>1.2459648435960599E-2</c:v>
                </c:pt>
                <c:pt idx="75">
                  <c:v>1.7974535448275899E-2</c:v>
                </c:pt>
                <c:pt idx="76">
                  <c:v>2.34137924901478E-2</c:v>
                </c:pt>
                <c:pt idx="77">
                  <c:v>2.60454431256158E-2</c:v>
                </c:pt>
                <c:pt idx="78">
                  <c:v>2.7243383463054199E-2</c:v>
                </c:pt>
                <c:pt idx="79">
                  <c:v>2.8268324061576301E-2</c:v>
                </c:pt>
                <c:pt idx="80">
                  <c:v>2.7380377879310299E-2</c:v>
                </c:pt>
                <c:pt idx="81">
                  <c:v>2.2030096487684701E-2</c:v>
                </c:pt>
                <c:pt idx="82">
                  <c:v>1.16589909839901E-2</c:v>
                </c:pt>
                <c:pt idx="83">
                  <c:v>-4.35516481773397E-4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2.5357757795566498E-3</c:v>
                </c:pt>
                <c:pt idx="88">
                  <c:v>1.32910287216749E-2</c:v>
                </c:pt>
                <c:pt idx="89">
                  <c:v>2.2318033945812801E-2</c:v>
                </c:pt>
                <c:pt idx="90">
                  <c:v>2.8593070364532E-2</c:v>
                </c:pt>
                <c:pt idx="91">
                  <c:v>3.25563791995074E-2</c:v>
                </c:pt>
                <c:pt idx="92">
                  <c:v>3.3506044815270898E-2</c:v>
                </c:pt>
                <c:pt idx="93">
                  <c:v>3.2856788039408898E-2</c:v>
                </c:pt>
                <c:pt idx="94">
                  <c:v>3.1411600857142903E-2</c:v>
                </c:pt>
                <c:pt idx="95">
                  <c:v>2.9329014748768499E-2</c:v>
                </c:pt>
                <c:pt idx="96">
                  <c:v>2.9800779034482801E-2</c:v>
                </c:pt>
                <c:pt idx="97">
                  <c:v>3.1541859059113303E-2</c:v>
                </c:pt>
                <c:pt idx="98">
                  <c:v>3.3773588682266001E-2</c:v>
                </c:pt>
                <c:pt idx="99">
                  <c:v>3.5805277226600998E-2</c:v>
                </c:pt>
                <c:pt idx="100">
                  <c:v>3.7372791022167499E-2</c:v>
                </c:pt>
                <c:pt idx="101">
                  <c:v>3.7259466288177299E-2</c:v>
                </c:pt>
                <c:pt idx="102">
                  <c:v>3.67616470270936E-2</c:v>
                </c:pt>
                <c:pt idx="103">
                  <c:v>3.5771979591132999E-2</c:v>
                </c:pt>
                <c:pt idx="104">
                  <c:v>3.3504741435960599E-2</c:v>
                </c:pt>
                <c:pt idx="105">
                  <c:v>3.0161449349753702E-2</c:v>
                </c:pt>
                <c:pt idx="106">
                  <c:v>2.5752435889162598E-2</c:v>
                </c:pt>
                <c:pt idx="107">
                  <c:v>2.1081338677339901E-2</c:v>
                </c:pt>
                <c:pt idx="108">
                  <c:v>1.50330157339902E-2</c:v>
                </c:pt>
                <c:pt idx="109">
                  <c:v>8.5023707918719191E-3</c:v>
                </c:pt>
                <c:pt idx="110">
                  <c:v>2.1292353894088599E-3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7DA0-4D96-871D-9B81C69F642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MWPPG023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[2]Sheet1!$D$1029:$DT$1029</c:f>
              <c:numCache>
                <c:formatCode>General</c:formatCode>
                <c:ptCount val="121"/>
                <c:pt idx="0">
                  <c:v>2.7351860000000001E-3</c:v>
                </c:pt>
                <c:pt idx="1">
                  <c:v>7.3999999999999999E-4</c:v>
                </c:pt>
                <c:pt idx="2">
                  <c:v>1.3642863E-3</c:v>
                </c:pt>
                <c:pt idx="3">
                  <c:v>7.2400000000000003E-4</c:v>
                </c:pt>
                <c:pt idx="4">
                  <c:v>1.26E-4</c:v>
                </c:pt>
                <c:pt idx="5">
                  <c:v>3.4000000000000002E-4</c:v>
                </c:pt>
                <c:pt idx="6">
                  <c:v>2.0585537000000001E-3</c:v>
                </c:pt>
                <c:pt idx="7">
                  <c:v>5.3196320000000004E-3</c:v>
                </c:pt>
                <c:pt idx="8">
                  <c:v>7.2092989999999997E-3</c:v>
                </c:pt>
                <c:pt idx="9">
                  <c:v>5.7401149999999996E-3</c:v>
                </c:pt>
                <c:pt idx="10">
                  <c:v>1.2238788999999999E-3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1.3863453999999999E-3</c:v>
                </c:pt>
                <c:pt idx="15">
                  <c:v>7.6257787000000004E-3</c:v>
                </c:pt>
                <c:pt idx="16">
                  <c:v>1.2770121000000001E-2</c:v>
                </c:pt>
                <c:pt idx="17">
                  <c:v>1.3346498E-2</c:v>
                </c:pt>
                <c:pt idx="18">
                  <c:v>9.5290419999999997E-3</c:v>
                </c:pt>
                <c:pt idx="19">
                  <c:v>2.5660140000000001E-3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1.9041303000000001E-3</c:v>
                </c:pt>
                <c:pt idx="27">
                  <c:v>7.7912355999999999E-3</c:v>
                </c:pt>
                <c:pt idx="28">
                  <c:v>1.2634793E-2</c:v>
                </c:pt>
                <c:pt idx="29">
                  <c:v>1.6083982E-2</c:v>
                </c:pt>
                <c:pt idx="30">
                  <c:v>1.949418E-2</c:v>
                </c:pt>
                <c:pt idx="31">
                  <c:v>2.2679988000000002E-2</c:v>
                </c:pt>
                <c:pt idx="32">
                  <c:v>2.4458217000000001E-2</c:v>
                </c:pt>
                <c:pt idx="33">
                  <c:v>2.6281889999999999E-2</c:v>
                </c:pt>
                <c:pt idx="34">
                  <c:v>2.7640453999999998E-2</c:v>
                </c:pt>
                <c:pt idx="35">
                  <c:v>2.8482618000000001E-2</c:v>
                </c:pt>
                <c:pt idx="36">
                  <c:v>2.7330581E-2</c:v>
                </c:pt>
                <c:pt idx="37">
                  <c:v>2.3506697E-2</c:v>
                </c:pt>
                <c:pt idx="38">
                  <c:v>1.7637923E-2</c:v>
                </c:pt>
                <c:pt idx="39">
                  <c:v>1.1765408E-2</c:v>
                </c:pt>
                <c:pt idx="40">
                  <c:v>6.8305500000000003E-3</c:v>
                </c:pt>
                <c:pt idx="41">
                  <c:v>4.2213093999999996E-3</c:v>
                </c:pt>
                <c:pt idx="42">
                  <c:v>3.1157744000000001E-3</c:v>
                </c:pt>
                <c:pt idx="43">
                  <c:v>4.9780305000000002E-3</c:v>
                </c:pt>
                <c:pt idx="44">
                  <c:v>1.0695679E-2</c:v>
                </c:pt>
                <c:pt idx="45">
                  <c:v>1.8752136999999999E-2</c:v>
                </c:pt>
                <c:pt idx="46">
                  <c:v>2.5889512E-2</c:v>
                </c:pt>
                <c:pt idx="47">
                  <c:v>2.937333E-2</c:v>
                </c:pt>
                <c:pt idx="48">
                  <c:v>2.9600960999999999E-2</c:v>
                </c:pt>
                <c:pt idx="49">
                  <c:v>2.8866539E-2</c:v>
                </c:pt>
                <c:pt idx="50">
                  <c:v>2.8629990000000001E-2</c:v>
                </c:pt>
                <c:pt idx="51">
                  <c:v>3.0071647999999999E-2</c:v>
                </c:pt>
                <c:pt idx="52">
                  <c:v>3.2805029999999999E-2</c:v>
                </c:pt>
                <c:pt idx="53">
                  <c:v>3.4673142999999997E-2</c:v>
                </c:pt>
                <c:pt idx="54">
                  <c:v>3.3853553000000002E-2</c:v>
                </c:pt>
                <c:pt idx="55">
                  <c:v>3.1339805999999998E-2</c:v>
                </c:pt>
                <c:pt idx="56">
                  <c:v>2.9807891999999999E-2</c:v>
                </c:pt>
                <c:pt idx="57">
                  <c:v>3.1855479999999999E-2</c:v>
                </c:pt>
                <c:pt idx="58">
                  <c:v>3.6872915999999999E-2</c:v>
                </c:pt>
                <c:pt idx="59">
                  <c:v>4.2128052999999999E-2</c:v>
                </c:pt>
                <c:pt idx="60">
                  <c:v>4.4346525999999997E-2</c:v>
                </c:pt>
                <c:pt idx="61">
                  <c:v>4.5220802999999997E-2</c:v>
                </c:pt>
                <c:pt idx="62">
                  <c:v>4.6008710000000001E-2</c:v>
                </c:pt>
                <c:pt idx="63">
                  <c:v>4.6605445000000002E-2</c:v>
                </c:pt>
                <c:pt idx="64">
                  <c:v>4.4986221999999999E-2</c:v>
                </c:pt>
                <c:pt idx="65">
                  <c:v>4.20016E-2</c:v>
                </c:pt>
                <c:pt idx="66">
                  <c:v>4.2496766999999998E-2</c:v>
                </c:pt>
                <c:pt idx="67">
                  <c:v>5.0142172999999998E-2</c:v>
                </c:pt>
                <c:pt idx="68">
                  <c:v>6.1420213000000001E-2</c:v>
                </c:pt>
                <c:pt idx="69">
                  <c:v>6.6826730000000001E-2</c:v>
                </c:pt>
                <c:pt idx="70">
                  <c:v>6.0420162999999999E-2</c:v>
                </c:pt>
                <c:pt idx="71">
                  <c:v>4.4986915000000002E-2</c:v>
                </c:pt>
                <c:pt idx="72">
                  <c:v>2.9513456E-2</c:v>
                </c:pt>
                <c:pt idx="73">
                  <c:v>2.0338553999999998E-2</c:v>
                </c:pt>
                <c:pt idx="74">
                  <c:v>1.8091854000000001E-2</c:v>
                </c:pt>
                <c:pt idx="75">
                  <c:v>1.8829915999999999E-2</c:v>
                </c:pt>
                <c:pt idx="76">
                  <c:v>2.0174464E-2</c:v>
                </c:pt>
                <c:pt idx="77">
                  <c:v>2.2453066000000001E-2</c:v>
                </c:pt>
                <c:pt idx="78">
                  <c:v>2.6832107000000001E-2</c:v>
                </c:pt>
                <c:pt idx="79">
                  <c:v>3.1402505999999997E-2</c:v>
                </c:pt>
                <c:pt idx="80">
                  <c:v>3.1413126999999999E-2</c:v>
                </c:pt>
                <c:pt idx="81">
                  <c:v>2.4281173999999999E-2</c:v>
                </c:pt>
                <c:pt idx="82">
                  <c:v>1.1580257E-2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2.0288179999999999E-3</c:v>
                </c:pt>
                <c:pt idx="89">
                  <c:v>9.2708900000000004E-3</c:v>
                </c:pt>
                <c:pt idx="90">
                  <c:v>1.6301454999999999E-2</c:v>
                </c:pt>
                <c:pt idx="91">
                  <c:v>2.3337674999999999E-2</c:v>
                </c:pt>
                <c:pt idx="92">
                  <c:v>2.8538348000000002E-2</c:v>
                </c:pt>
                <c:pt idx="93">
                  <c:v>3.1562461999999999E-2</c:v>
                </c:pt>
                <c:pt idx="94">
                  <c:v>3.2614820000000003E-2</c:v>
                </c:pt>
                <c:pt idx="95">
                  <c:v>3.1719506000000001E-2</c:v>
                </c:pt>
                <c:pt idx="96">
                  <c:v>3.1226050000000002E-2</c:v>
                </c:pt>
                <c:pt idx="97">
                  <c:v>3.0847058E-2</c:v>
                </c:pt>
                <c:pt idx="98">
                  <c:v>3.0408149999999998E-2</c:v>
                </c:pt>
                <c:pt idx="99">
                  <c:v>2.9680142E-2</c:v>
                </c:pt>
                <c:pt idx="100">
                  <c:v>2.8683176000000001E-2</c:v>
                </c:pt>
                <c:pt idx="101">
                  <c:v>2.7746499000000001E-2</c:v>
                </c:pt>
                <c:pt idx="102">
                  <c:v>2.6867272000000001E-2</c:v>
                </c:pt>
                <c:pt idx="103">
                  <c:v>2.6657556999999998E-2</c:v>
                </c:pt>
                <c:pt idx="104">
                  <c:v>2.5974602999999999E-2</c:v>
                </c:pt>
                <c:pt idx="105">
                  <c:v>2.4846783000000001E-2</c:v>
                </c:pt>
                <c:pt idx="106">
                  <c:v>2.3158079000000002E-2</c:v>
                </c:pt>
                <c:pt idx="107">
                  <c:v>2.14138E-2</c:v>
                </c:pt>
                <c:pt idx="108">
                  <c:v>1.8508286999999998E-2</c:v>
                </c:pt>
                <c:pt idx="109">
                  <c:v>1.4985162E-2</c:v>
                </c:pt>
                <c:pt idx="110">
                  <c:v>1.1293038E-2</c:v>
                </c:pt>
                <c:pt idx="111">
                  <c:v>7.3835174999999998E-3</c:v>
                </c:pt>
                <c:pt idx="112">
                  <c:v>2.7232629E-3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1D6-4C23-8892-E05DC1242E6C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[2]Sheet1!$D$1030:$DT$1030</c:f>
              <c:numCache>
                <c:formatCode>General</c:formatCode>
                <c:ptCount val="121"/>
                <c:pt idx="0">
                  <c:v>2.7351860000000001E-3</c:v>
                </c:pt>
                <c:pt idx="1">
                  <c:v>7.3999999999999999E-4</c:v>
                </c:pt>
                <c:pt idx="2">
                  <c:v>1.3642863E-3</c:v>
                </c:pt>
                <c:pt idx="3">
                  <c:v>7.2400000000000003E-4</c:v>
                </c:pt>
                <c:pt idx="4">
                  <c:v>1.26E-4</c:v>
                </c:pt>
                <c:pt idx="5">
                  <c:v>3.4000000000000002E-4</c:v>
                </c:pt>
                <c:pt idx="6">
                  <c:v>2.0585537000000001E-3</c:v>
                </c:pt>
                <c:pt idx="7">
                  <c:v>5.3196320000000004E-3</c:v>
                </c:pt>
                <c:pt idx="8">
                  <c:v>7.2092989999999997E-3</c:v>
                </c:pt>
                <c:pt idx="9">
                  <c:v>5.7401149999999996E-3</c:v>
                </c:pt>
                <c:pt idx="10">
                  <c:v>1.2238788999999999E-3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1.3863453999999999E-3</c:v>
                </c:pt>
                <c:pt idx="15">
                  <c:v>7.6257787000000004E-3</c:v>
                </c:pt>
                <c:pt idx="16">
                  <c:v>1.2770121000000001E-2</c:v>
                </c:pt>
                <c:pt idx="17">
                  <c:v>1.3346498E-2</c:v>
                </c:pt>
                <c:pt idx="18">
                  <c:v>9.5290419999999997E-3</c:v>
                </c:pt>
                <c:pt idx="19">
                  <c:v>2.5660140000000001E-3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1.9041303000000001E-3</c:v>
                </c:pt>
                <c:pt idx="27">
                  <c:v>7.7912355999999999E-3</c:v>
                </c:pt>
                <c:pt idx="28">
                  <c:v>1.2634793E-2</c:v>
                </c:pt>
                <c:pt idx="29">
                  <c:v>1.6083982E-2</c:v>
                </c:pt>
                <c:pt idx="30">
                  <c:v>1.949418E-2</c:v>
                </c:pt>
                <c:pt idx="31">
                  <c:v>2.2679988000000002E-2</c:v>
                </c:pt>
                <c:pt idx="32">
                  <c:v>2.4458217000000001E-2</c:v>
                </c:pt>
                <c:pt idx="33">
                  <c:v>2.6281889999999999E-2</c:v>
                </c:pt>
                <c:pt idx="34">
                  <c:v>2.7640453999999998E-2</c:v>
                </c:pt>
                <c:pt idx="35">
                  <c:v>2.8482618000000001E-2</c:v>
                </c:pt>
                <c:pt idx="36">
                  <c:v>2.7330581E-2</c:v>
                </c:pt>
                <c:pt idx="37">
                  <c:v>2.3506697E-2</c:v>
                </c:pt>
                <c:pt idx="38">
                  <c:v>1.7637923E-2</c:v>
                </c:pt>
                <c:pt idx="39">
                  <c:v>1.1765408E-2</c:v>
                </c:pt>
                <c:pt idx="40">
                  <c:v>6.8305500000000003E-3</c:v>
                </c:pt>
                <c:pt idx="41">
                  <c:v>4.2213093999999996E-3</c:v>
                </c:pt>
                <c:pt idx="42">
                  <c:v>3.1157744000000001E-3</c:v>
                </c:pt>
                <c:pt idx="43">
                  <c:v>4.9780305000000002E-3</c:v>
                </c:pt>
                <c:pt idx="44">
                  <c:v>1.0695679E-2</c:v>
                </c:pt>
                <c:pt idx="45">
                  <c:v>1.8752136999999999E-2</c:v>
                </c:pt>
                <c:pt idx="46">
                  <c:v>2.5889512E-2</c:v>
                </c:pt>
                <c:pt idx="47">
                  <c:v>2.937333E-2</c:v>
                </c:pt>
                <c:pt idx="48">
                  <c:v>2.9600960999999999E-2</c:v>
                </c:pt>
                <c:pt idx="49">
                  <c:v>2.8866539E-2</c:v>
                </c:pt>
                <c:pt idx="50">
                  <c:v>2.8629990000000001E-2</c:v>
                </c:pt>
                <c:pt idx="51">
                  <c:v>3.0071647999999999E-2</c:v>
                </c:pt>
                <c:pt idx="52">
                  <c:v>3.2805029999999999E-2</c:v>
                </c:pt>
                <c:pt idx="53">
                  <c:v>3.4673142999999997E-2</c:v>
                </c:pt>
                <c:pt idx="54">
                  <c:v>3.3853553000000002E-2</c:v>
                </c:pt>
                <c:pt idx="55">
                  <c:v>3.1339805999999998E-2</c:v>
                </c:pt>
                <c:pt idx="56">
                  <c:v>2.9807891999999999E-2</c:v>
                </c:pt>
                <c:pt idx="57">
                  <c:v>3.1855479999999999E-2</c:v>
                </c:pt>
                <c:pt idx="58">
                  <c:v>3.6872915999999999E-2</c:v>
                </c:pt>
                <c:pt idx="59">
                  <c:v>4.2128052999999999E-2</c:v>
                </c:pt>
                <c:pt idx="60">
                  <c:v>4.4346525999999997E-2</c:v>
                </c:pt>
                <c:pt idx="61">
                  <c:v>4.5220802999999997E-2</c:v>
                </c:pt>
                <c:pt idx="62">
                  <c:v>4.6008710000000001E-2</c:v>
                </c:pt>
                <c:pt idx="63">
                  <c:v>4.6605445000000002E-2</c:v>
                </c:pt>
                <c:pt idx="64">
                  <c:v>4.4986221999999999E-2</c:v>
                </c:pt>
                <c:pt idx="65">
                  <c:v>4.20016E-2</c:v>
                </c:pt>
                <c:pt idx="66">
                  <c:v>4.2496766999999998E-2</c:v>
                </c:pt>
                <c:pt idx="67">
                  <c:v>5.0142172999999998E-2</c:v>
                </c:pt>
                <c:pt idx="68">
                  <c:v>6.1420213000000001E-2</c:v>
                </c:pt>
                <c:pt idx="69">
                  <c:v>6.6826730000000001E-2</c:v>
                </c:pt>
                <c:pt idx="70">
                  <c:v>6.0420162999999999E-2</c:v>
                </c:pt>
                <c:pt idx="71">
                  <c:v>4.4986915000000002E-2</c:v>
                </c:pt>
                <c:pt idx="72">
                  <c:v>2.9513456E-2</c:v>
                </c:pt>
                <c:pt idx="73">
                  <c:v>2.0338553999999998E-2</c:v>
                </c:pt>
                <c:pt idx="74">
                  <c:v>1.8091854000000001E-2</c:v>
                </c:pt>
                <c:pt idx="75">
                  <c:v>1.8829915999999999E-2</c:v>
                </c:pt>
                <c:pt idx="76">
                  <c:v>2.0174464E-2</c:v>
                </c:pt>
                <c:pt idx="77">
                  <c:v>2.2453066000000001E-2</c:v>
                </c:pt>
                <c:pt idx="78">
                  <c:v>2.6832107000000001E-2</c:v>
                </c:pt>
                <c:pt idx="79">
                  <c:v>3.1402505999999997E-2</c:v>
                </c:pt>
                <c:pt idx="80">
                  <c:v>3.1413126999999999E-2</c:v>
                </c:pt>
                <c:pt idx="81">
                  <c:v>2.4281173999999999E-2</c:v>
                </c:pt>
                <c:pt idx="82">
                  <c:v>1.1580257E-2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2.0288179999999999E-3</c:v>
                </c:pt>
                <c:pt idx="89">
                  <c:v>9.2708900000000004E-3</c:v>
                </c:pt>
                <c:pt idx="90">
                  <c:v>1.6301454999999999E-2</c:v>
                </c:pt>
                <c:pt idx="91">
                  <c:v>2.3337674999999999E-2</c:v>
                </c:pt>
                <c:pt idx="92">
                  <c:v>2.8538348000000002E-2</c:v>
                </c:pt>
                <c:pt idx="93">
                  <c:v>3.1562461999999999E-2</c:v>
                </c:pt>
                <c:pt idx="94">
                  <c:v>3.2614820000000003E-2</c:v>
                </c:pt>
                <c:pt idx="95">
                  <c:v>3.1719506000000001E-2</c:v>
                </c:pt>
                <c:pt idx="96">
                  <c:v>3.1226050000000002E-2</c:v>
                </c:pt>
                <c:pt idx="97">
                  <c:v>3.0847058E-2</c:v>
                </c:pt>
                <c:pt idx="98">
                  <c:v>3.0408149999999998E-2</c:v>
                </c:pt>
                <c:pt idx="99">
                  <c:v>2.9680142E-2</c:v>
                </c:pt>
                <c:pt idx="100">
                  <c:v>2.8683176000000001E-2</c:v>
                </c:pt>
                <c:pt idx="101">
                  <c:v>2.7746499000000001E-2</c:v>
                </c:pt>
                <c:pt idx="102">
                  <c:v>2.6867272000000001E-2</c:v>
                </c:pt>
                <c:pt idx="103">
                  <c:v>2.6657556999999998E-2</c:v>
                </c:pt>
                <c:pt idx="104">
                  <c:v>2.5974602999999999E-2</c:v>
                </c:pt>
                <c:pt idx="105">
                  <c:v>2.4846783000000001E-2</c:v>
                </c:pt>
                <c:pt idx="106">
                  <c:v>2.3158079000000002E-2</c:v>
                </c:pt>
                <c:pt idx="107">
                  <c:v>2.14138E-2</c:v>
                </c:pt>
                <c:pt idx="108">
                  <c:v>1.8508286999999998E-2</c:v>
                </c:pt>
                <c:pt idx="109">
                  <c:v>1.4985162E-2</c:v>
                </c:pt>
                <c:pt idx="110">
                  <c:v>1.1293038E-2</c:v>
                </c:pt>
                <c:pt idx="111">
                  <c:v>7.3835174999999998E-3</c:v>
                </c:pt>
                <c:pt idx="112">
                  <c:v>2.7232629E-3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41D6-4C23-8892-E05DC1242E6C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[2]Sheet1!$D$1031:$DT$1031</c:f>
              <c:numCache>
                <c:formatCode>General</c:formatCode>
                <c:ptCount val="121"/>
                <c:pt idx="0">
                  <c:v>1.8108158E-3</c:v>
                </c:pt>
                <c:pt idx="1">
                  <c:v>0</c:v>
                </c:pt>
                <c:pt idx="2">
                  <c:v>6.9800000000000005E-4</c:v>
                </c:pt>
                <c:pt idx="3">
                  <c:v>2.7700000000000001E-4</c:v>
                </c:pt>
                <c:pt idx="4">
                  <c:v>0</c:v>
                </c:pt>
                <c:pt idx="5">
                  <c:v>0</c:v>
                </c:pt>
                <c:pt idx="6">
                  <c:v>1.4024033000000001E-3</c:v>
                </c:pt>
                <c:pt idx="7">
                  <c:v>4.6821650000000003E-3</c:v>
                </c:pt>
                <c:pt idx="8">
                  <c:v>6.8882199999999996E-3</c:v>
                </c:pt>
                <c:pt idx="9">
                  <c:v>5.8619342999999997E-3</c:v>
                </c:pt>
                <c:pt idx="10">
                  <c:v>1.6229948000000001E-3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1.3020233999999999E-3</c:v>
                </c:pt>
                <c:pt idx="15">
                  <c:v>7.4486685999999996E-3</c:v>
                </c:pt>
                <c:pt idx="16">
                  <c:v>1.24565875E-2</c:v>
                </c:pt>
                <c:pt idx="17">
                  <c:v>1.287889E-2</c:v>
                </c:pt>
                <c:pt idx="18">
                  <c:v>8.9373089999999992E-3</c:v>
                </c:pt>
                <c:pt idx="19">
                  <c:v>1.9422822999999999E-3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2.0226596000000002E-3</c:v>
                </c:pt>
                <c:pt idx="27">
                  <c:v>7.5746149999999998E-3</c:v>
                </c:pt>
                <c:pt idx="28">
                  <c:v>1.2055606999999999E-2</c:v>
                </c:pt>
                <c:pt idx="29">
                  <c:v>1.5140397E-2</c:v>
                </c:pt>
                <c:pt idx="30">
                  <c:v>1.825688E-2</c:v>
                </c:pt>
                <c:pt idx="31">
                  <c:v>2.1296510000000001E-2</c:v>
                </c:pt>
                <c:pt idx="32">
                  <c:v>2.3063706E-2</c:v>
                </c:pt>
                <c:pt idx="33">
                  <c:v>2.4837226E-2</c:v>
                </c:pt>
                <c:pt idx="34">
                  <c:v>2.6061239999999999E-2</c:v>
                </c:pt>
                <c:pt idx="35">
                  <c:v>2.6721473999999999E-2</c:v>
                </c:pt>
                <c:pt idx="36">
                  <c:v>2.5468370000000001E-2</c:v>
                </c:pt>
                <c:pt idx="37">
                  <c:v>2.1722267999999999E-2</c:v>
                </c:pt>
                <c:pt idx="38">
                  <c:v>1.6002651E-2</c:v>
                </c:pt>
                <c:pt idx="39">
                  <c:v>1.0220497E-2</c:v>
                </c:pt>
                <c:pt idx="40">
                  <c:v>5.3780796000000002E-3</c:v>
                </c:pt>
                <c:pt idx="41">
                  <c:v>2.8322602000000001E-3</c:v>
                </c:pt>
                <c:pt idx="42">
                  <c:v>1.9311808000000001E-3</c:v>
                </c:pt>
                <c:pt idx="43">
                  <c:v>4.1171196E-3</c:v>
                </c:pt>
                <c:pt idx="44">
                  <c:v>1.0131896E-2</c:v>
                </c:pt>
                <c:pt idx="45">
                  <c:v>1.8461194E-2</c:v>
                </c:pt>
                <c:pt idx="46">
                  <c:v>2.5935900000000001E-2</c:v>
                </c:pt>
                <c:pt idx="47">
                  <c:v>2.9760539999999999E-2</c:v>
                </c:pt>
                <c:pt idx="48">
                  <c:v>3.0048976000000002E-2</c:v>
                </c:pt>
                <c:pt idx="49">
                  <c:v>2.8957235000000001E-2</c:v>
                </c:pt>
                <c:pt idx="50">
                  <c:v>2.8065939000000002E-2</c:v>
                </c:pt>
                <c:pt idx="51">
                  <c:v>2.8960627999999999E-2</c:v>
                </c:pt>
                <c:pt idx="52">
                  <c:v>3.1529672000000002E-2</c:v>
                </c:pt>
                <c:pt idx="53">
                  <c:v>3.3636293999999997E-2</c:v>
                </c:pt>
                <c:pt idx="54">
                  <c:v>3.33549E-2</c:v>
                </c:pt>
                <c:pt idx="55">
                  <c:v>3.1439322999999998E-2</c:v>
                </c:pt>
                <c:pt idx="56">
                  <c:v>3.0410334000000001E-2</c:v>
                </c:pt>
                <c:pt idx="57">
                  <c:v>3.2488067000000002E-2</c:v>
                </c:pt>
                <c:pt idx="58">
                  <c:v>3.6984402999999999E-2</c:v>
                </c:pt>
                <c:pt idx="59">
                  <c:v>4.1487534E-2</c:v>
                </c:pt>
                <c:pt idx="60">
                  <c:v>4.3157116000000002E-2</c:v>
                </c:pt>
                <c:pt idx="61">
                  <c:v>4.3814007000000002E-2</c:v>
                </c:pt>
                <c:pt idx="62">
                  <c:v>4.4476382000000002E-2</c:v>
                </c:pt>
                <c:pt idx="63">
                  <c:v>4.4832530000000002E-2</c:v>
                </c:pt>
                <c:pt idx="64">
                  <c:v>4.2960390000000001E-2</c:v>
                </c:pt>
                <c:pt idx="65">
                  <c:v>4.0110382999999999E-2</c:v>
                </c:pt>
                <c:pt idx="66">
                  <c:v>4.1124674999999999E-2</c:v>
                </c:pt>
                <c:pt idx="67">
                  <c:v>4.9319702999999999E-2</c:v>
                </c:pt>
                <c:pt idx="68">
                  <c:v>6.0884717999999997E-2</c:v>
                </c:pt>
                <c:pt idx="69">
                  <c:v>6.6440799999999994E-2</c:v>
                </c:pt>
                <c:pt idx="70">
                  <c:v>6.0387679999999999E-2</c:v>
                </c:pt>
                <c:pt idx="71">
                  <c:v>4.5591622999999998E-2</c:v>
                </c:pt>
                <c:pt idx="72">
                  <c:v>3.0659593999999998E-2</c:v>
                </c:pt>
                <c:pt idx="73">
                  <c:v>2.1471345999999999E-2</c:v>
                </c:pt>
                <c:pt idx="74">
                  <c:v>1.8560162000000002E-2</c:v>
                </c:pt>
                <c:pt idx="75">
                  <c:v>1.8286888000000001E-2</c:v>
                </c:pt>
                <c:pt idx="76">
                  <c:v>1.8737576999999998E-2</c:v>
                </c:pt>
                <c:pt idx="77">
                  <c:v>2.0612874999999999E-2</c:v>
                </c:pt>
                <c:pt idx="78">
                  <c:v>2.5183983E-2</c:v>
                </c:pt>
                <c:pt idx="79">
                  <c:v>3.0370068E-2</c:v>
                </c:pt>
                <c:pt idx="80">
                  <c:v>3.1103136E-2</c:v>
                </c:pt>
                <c:pt idx="81">
                  <c:v>2.4549656E-2</c:v>
                </c:pt>
                <c:pt idx="82">
                  <c:v>1.2144118000000001E-2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1.1174808E-3</c:v>
                </c:pt>
                <c:pt idx="89">
                  <c:v>8.2041844999999995E-3</c:v>
                </c:pt>
                <c:pt idx="90">
                  <c:v>1.5196276999999999E-2</c:v>
                </c:pt>
                <c:pt idx="91">
                  <c:v>2.2254976999999999E-2</c:v>
                </c:pt>
                <c:pt idx="92">
                  <c:v>2.7457810999999999E-2</c:v>
                </c:pt>
                <c:pt idx="93">
                  <c:v>3.043007E-2</c:v>
                </c:pt>
                <c:pt idx="94">
                  <c:v>3.1344887000000002E-2</c:v>
                </c:pt>
                <c:pt idx="95">
                  <c:v>3.0298888999999999E-2</c:v>
                </c:pt>
                <c:pt idx="96">
                  <c:v>2.9573723999999999E-2</c:v>
                </c:pt>
                <c:pt idx="97">
                  <c:v>2.9030292999999999E-2</c:v>
                </c:pt>
                <c:pt idx="98">
                  <c:v>2.8553996000000002E-2</c:v>
                </c:pt>
                <c:pt idx="99">
                  <c:v>2.7933609000000002E-2</c:v>
                </c:pt>
                <c:pt idx="100">
                  <c:v>2.7144978E-2</c:v>
                </c:pt>
                <c:pt idx="101">
                  <c:v>2.6566241000000001E-2</c:v>
                </c:pt>
                <c:pt idx="102">
                  <c:v>2.6125033999999998E-2</c:v>
                </c:pt>
                <c:pt idx="103">
                  <c:v>2.6409953999999999E-2</c:v>
                </c:pt>
                <c:pt idx="104">
                  <c:v>2.6239054000000001E-2</c:v>
                </c:pt>
                <c:pt idx="105">
                  <c:v>2.5615616000000001E-2</c:v>
                </c:pt>
                <c:pt idx="106">
                  <c:v>2.4397168E-2</c:v>
                </c:pt>
                <c:pt idx="107">
                  <c:v>2.3040356000000001E-2</c:v>
                </c:pt>
                <c:pt idx="108">
                  <c:v>2.0458566000000001E-2</c:v>
                </c:pt>
                <c:pt idx="109">
                  <c:v>1.7163213E-2</c:v>
                </c:pt>
                <c:pt idx="110">
                  <c:v>1.3622609000000001E-2</c:v>
                </c:pt>
                <c:pt idx="111">
                  <c:v>1.0028449E-2</c:v>
                </c:pt>
                <c:pt idx="112">
                  <c:v>5.4568574E-3</c:v>
                </c:pt>
                <c:pt idx="113">
                  <c:v>1.0481206E-3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1D6-4C23-8892-E05DC1242E6C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[2]Sheet1!$D$1032:$DT$1032</c:f>
              <c:numCache>
                <c:formatCode>General</c:formatCode>
                <c:ptCount val="121"/>
                <c:pt idx="0">
                  <c:v>1.8108158E-3</c:v>
                </c:pt>
                <c:pt idx="1">
                  <c:v>0</c:v>
                </c:pt>
                <c:pt idx="2">
                  <c:v>6.9800000000000005E-4</c:v>
                </c:pt>
                <c:pt idx="3">
                  <c:v>2.7700000000000001E-4</c:v>
                </c:pt>
                <c:pt idx="4">
                  <c:v>0</c:v>
                </c:pt>
                <c:pt idx="5">
                  <c:v>0</c:v>
                </c:pt>
                <c:pt idx="6">
                  <c:v>1.4024033000000001E-3</c:v>
                </c:pt>
                <c:pt idx="7">
                  <c:v>4.6821650000000003E-3</c:v>
                </c:pt>
                <c:pt idx="8">
                  <c:v>6.8882199999999996E-3</c:v>
                </c:pt>
                <c:pt idx="9">
                  <c:v>5.8619342999999997E-3</c:v>
                </c:pt>
                <c:pt idx="10">
                  <c:v>1.6229948000000001E-3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1.3020233999999999E-3</c:v>
                </c:pt>
                <c:pt idx="15">
                  <c:v>7.4486685999999996E-3</c:v>
                </c:pt>
                <c:pt idx="16">
                  <c:v>1.24565875E-2</c:v>
                </c:pt>
                <c:pt idx="17">
                  <c:v>1.287889E-2</c:v>
                </c:pt>
                <c:pt idx="18">
                  <c:v>8.9373089999999992E-3</c:v>
                </c:pt>
                <c:pt idx="19">
                  <c:v>1.9422822999999999E-3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2.0226596000000002E-3</c:v>
                </c:pt>
                <c:pt idx="27">
                  <c:v>7.5746149999999998E-3</c:v>
                </c:pt>
                <c:pt idx="28">
                  <c:v>1.2055606999999999E-2</c:v>
                </c:pt>
                <c:pt idx="29">
                  <c:v>1.5140397E-2</c:v>
                </c:pt>
                <c:pt idx="30">
                  <c:v>1.825688E-2</c:v>
                </c:pt>
                <c:pt idx="31">
                  <c:v>2.1296510000000001E-2</c:v>
                </c:pt>
                <c:pt idx="32">
                  <c:v>2.3063706E-2</c:v>
                </c:pt>
                <c:pt idx="33">
                  <c:v>2.4837226E-2</c:v>
                </c:pt>
                <c:pt idx="34">
                  <c:v>2.6061239999999999E-2</c:v>
                </c:pt>
                <c:pt idx="35">
                  <c:v>2.6721473999999999E-2</c:v>
                </c:pt>
                <c:pt idx="36">
                  <c:v>2.5468370000000001E-2</c:v>
                </c:pt>
                <c:pt idx="37">
                  <c:v>2.1722267999999999E-2</c:v>
                </c:pt>
                <c:pt idx="38">
                  <c:v>1.6002651E-2</c:v>
                </c:pt>
                <c:pt idx="39">
                  <c:v>1.0220497E-2</c:v>
                </c:pt>
                <c:pt idx="40">
                  <c:v>5.3780796000000002E-3</c:v>
                </c:pt>
                <c:pt idx="41">
                  <c:v>2.8322602000000001E-3</c:v>
                </c:pt>
                <c:pt idx="42">
                  <c:v>1.9311808000000001E-3</c:v>
                </c:pt>
                <c:pt idx="43">
                  <c:v>4.1171196E-3</c:v>
                </c:pt>
                <c:pt idx="44">
                  <c:v>1.0131896E-2</c:v>
                </c:pt>
                <c:pt idx="45">
                  <c:v>1.8461194E-2</c:v>
                </c:pt>
                <c:pt idx="46">
                  <c:v>2.5935900000000001E-2</c:v>
                </c:pt>
                <c:pt idx="47">
                  <c:v>2.9760539999999999E-2</c:v>
                </c:pt>
                <c:pt idx="48">
                  <c:v>3.0048976000000002E-2</c:v>
                </c:pt>
                <c:pt idx="49">
                  <c:v>2.8957235000000001E-2</c:v>
                </c:pt>
                <c:pt idx="50">
                  <c:v>2.8065939000000002E-2</c:v>
                </c:pt>
                <c:pt idx="51">
                  <c:v>2.8960627999999999E-2</c:v>
                </c:pt>
                <c:pt idx="52">
                  <c:v>3.1529672000000002E-2</c:v>
                </c:pt>
                <c:pt idx="53">
                  <c:v>3.3636293999999997E-2</c:v>
                </c:pt>
                <c:pt idx="54">
                  <c:v>3.33549E-2</c:v>
                </c:pt>
                <c:pt idx="55">
                  <c:v>3.1439322999999998E-2</c:v>
                </c:pt>
                <c:pt idx="56">
                  <c:v>3.0410334000000001E-2</c:v>
                </c:pt>
                <c:pt idx="57">
                  <c:v>3.2488067000000002E-2</c:v>
                </c:pt>
                <c:pt idx="58">
                  <c:v>3.6984402999999999E-2</c:v>
                </c:pt>
                <c:pt idx="59">
                  <c:v>4.1487534E-2</c:v>
                </c:pt>
                <c:pt idx="60">
                  <c:v>4.3157116000000002E-2</c:v>
                </c:pt>
                <c:pt idx="61">
                  <c:v>4.3814007000000002E-2</c:v>
                </c:pt>
                <c:pt idx="62">
                  <c:v>4.4476382000000002E-2</c:v>
                </c:pt>
                <c:pt idx="63">
                  <c:v>4.4832530000000002E-2</c:v>
                </c:pt>
                <c:pt idx="64">
                  <c:v>4.2960390000000001E-2</c:v>
                </c:pt>
                <c:pt idx="65">
                  <c:v>4.0110382999999999E-2</c:v>
                </c:pt>
                <c:pt idx="66">
                  <c:v>4.1124674999999999E-2</c:v>
                </c:pt>
                <c:pt idx="67">
                  <c:v>4.9319702999999999E-2</c:v>
                </c:pt>
                <c:pt idx="68">
                  <c:v>6.0884717999999997E-2</c:v>
                </c:pt>
                <c:pt idx="69">
                  <c:v>6.6440799999999994E-2</c:v>
                </c:pt>
                <c:pt idx="70">
                  <c:v>6.0387679999999999E-2</c:v>
                </c:pt>
                <c:pt idx="71">
                  <c:v>4.5591622999999998E-2</c:v>
                </c:pt>
                <c:pt idx="72">
                  <c:v>3.0659593999999998E-2</c:v>
                </c:pt>
                <c:pt idx="73">
                  <c:v>2.1471345999999999E-2</c:v>
                </c:pt>
                <c:pt idx="74">
                  <c:v>1.8560162000000002E-2</c:v>
                </c:pt>
                <c:pt idx="75">
                  <c:v>1.8286888000000001E-2</c:v>
                </c:pt>
                <c:pt idx="76">
                  <c:v>1.8737576999999998E-2</c:v>
                </c:pt>
                <c:pt idx="77">
                  <c:v>2.0612874999999999E-2</c:v>
                </c:pt>
                <c:pt idx="78">
                  <c:v>2.5183983E-2</c:v>
                </c:pt>
                <c:pt idx="79">
                  <c:v>3.0370068E-2</c:v>
                </c:pt>
                <c:pt idx="80">
                  <c:v>3.1103136E-2</c:v>
                </c:pt>
                <c:pt idx="81">
                  <c:v>2.4549656E-2</c:v>
                </c:pt>
                <c:pt idx="82">
                  <c:v>1.2144118000000001E-2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1.1174808E-3</c:v>
                </c:pt>
                <c:pt idx="89">
                  <c:v>8.2041844999999995E-3</c:v>
                </c:pt>
                <c:pt idx="90">
                  <c:v>1.5196276999999999E-2</c:v>
                </c:pt>
                <c:pt idx="91">
                  <c:v>2.2254976999999999E-2</c:v>
                </c:pt>
                <c:pt idx="92">
                  <c:v>2.7457810999999999E-2</c:v>
                </c:pt>
                <c:pt idx="93">
                  <c:v>3.043007E-2</c:v>
                </c:pt>
                <c:pt idx="94">
                  <c:v>3.1344887000000002E-2</c:v>
                </c:pt>
                <c:pt idx="95">
                  <c:v>3.0298888999999999E-2</c:v>
                </c:pt>
                <c:pt idx="96">
                  <c:v>2.9573723999999999E-2</c:v>
                </c:pt>
                <c:pt idx="97">
                  <c:v>2.9030292999999999E-2</c:v>
                </c:pt>
                <c:pt idx="98">
                  <c:v>2.8553996000000002E-2</c:v>
                </c:pt>
                <c:pt idx="99">
                  <c:v>2.7933609000000002E-2</c:v>
                </c:pt>
                <c:pt idx="100">
                  <c:v>2.7144978E-2</c:v>
                </c:pt>
                <c:pt idx="101">
                  <c:v>2.6566241000000001E-2</c:v>
                </c:pt>
                <c:pt idx="102">
                  <c:v>2.6125033999999998E-2</c:v>
                </c:pt>
                <c:pt idx="103">
                  <c:v>2.6409953999999999E-2</c:v>
                </c:pt>
                <c:pt idx="104">
                  <c:v>2.6239054000000001E-2</c:v>
                </c:pt>
                <c:pt idx="105">
                  <c:v>2.5615616000000001E-2</c:v>
                </c:pt>
                <c:pt idx="106">
                  <c:v>2.4397168E-2</c:v>
                </c:pt>
                <c:pt idx="107">
                  <c:v>2.3040356000000001E-2</c:v>
                </c:pt>
                <c:pt idx="108">
                  <c:v>2.0458566000000001E-2</c:v>
                </c:pt>
                <c:pt idx="109">
                  <c:v>1.7163213E-2</c:v>
                </c:pt>
                <c:pt idx="110">
                  <c:v>1.3622609000000001E-2</c:v>
                </c:pt>
                <c:pt idx="111">
                  <c:v>1.0028449E-2</c:v>
                </c:pt>
                <c:pt idx="112">
                  <c:v>5.4568574E-3</c:v>
                </c:pt>
                <c:pt idx="113">
                  <c:v>1.0481206E-3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41D6-4C23-8892-E05DC1242E6C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[2]Sheet1!$D$1033:$DT$1033</c:f>
              <c:numCache>
                <c:formatCode>General</c:formatCode>
                <c:ptCount val="121"/>
                <c:pt idx="0">
                  <c:v>2.4975055999999999E-3</c:v>
                </c:pt>
                <c:pt idx="1">
                  <c:v>5.3300000000000005E-4</c:v>
                </c:pt>
                <c:pt idx="2">
                  <c:v>1.1971713E-3</c:v>
                </c:pt>
                <c:pt idx="3">
                  <c:v>5.7399999999999997E-4</c:v>
                </c:pt>
                <c:pt idx="4">
                  <c:v>0</c:v>
                </c:pt>
                <c:pt idx="5">
                  <c:v>8.6500000000000002E-5</c:v>
                </c:pt>
                <c:pt idx="6">
                  <c:v>1.7377962000000001E-3</c:v>
                </c:pt>
                <c:pt idx="7">
                  <c:v>5.0237959999999996E-3</c:v>
                </c:pt>
                <c:pt idx="8">
                  <c:v>7.0098879999999997E-3</c:v>
                </c:pt>
                <c:pt idx="9">
                  <c:v>5.6751809999999996E-3</c:v>
                </c:pt>
                <c:pt idx="10">
                  <c:v>1.2779988999999999E-3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1.4962214E-3</c:v>
                </c:pt>
                <c:pt idx="15">
                  <c:v>7.6698169999999998E-3</c:v>
                </c:pt>
                <c:pt idx="16">
                  <c:v>1.2705536999999999E-2</c:v>
                </c:pt>
                <c:pt idx="17">
                  <c:v>1.3162614E-2</c:v>
                </c:pt>
                <c:pt idx="18">
                  <c:v>9.2392819999999997E-3</c:v>
                </c:pt>
                <c:pt idx="19">
                  <c:v>2.2263825E-3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1.8840246E-3</c:v>
                </c:pt>
                <c:pt idx="27">
                  <c:v>7.6061389999999996E-3</c:v>
                </c:pt>
                <c:pt idx="28">
                  <c:v>1.2304536E-2</c:v>
                </c:pt>
                <c:pt idx="29">
                  <c:v>1.5628504000000001E-2</c:v>
                </c:pt>
                <c:pt idx="30">
                  <c:v>1.8965355999999999E-2</c:v>
                </c:pt>
                <c:pt idx="31">
                  <c:v>2.2124669E-2</c:v>
                </c:pt>
                <c:pt idx="32">
                  <c:v>2.389923E-2</c:v>
                </c:pt>
                <c:pt idx="33">
                  <c:v>2.5653161000000001E-2</c:v>
                </c:pt>
                <c:pt idx="34">
                  <c:v>2.6891727000000001E-2</c:v>
                </c:pt>
                <c:pt idx="35">
                  <c:v>2.7590396E-2</c:v>
                </c:pt>
                <c:pt idx="36">
                  <c:v>2.6334527999999999E-2</c:v>
                </c:pt>
                <c:pt idx="37">
                  <c:v>2.2477754999999999E-2</c:v>
                </c:pt>
                <c:pt idx="38">
                  <c:v>1.6634855E-2</c:v>
                </c:pt>
                <c:pt idx="39">
                  <c:v>1.0777343999999999E-2</c:v>
                </c:pt>
                <c:pt idx="40">
                  <c:v>5.8653280000000004E-3</c:v>
                </c:pt>
                <c:pt idx="41">
                  <c:v>3.2744459999999999E-3</c:v>
                </c:pt>
                <c:pt idx="42">
                  <c:v>2.2532286000000001E-3</c:v>
                </c:pt>
                <c:pt idx="43">
                  <c:v>4.2878272999999998E-3</c:v>
                </c:pt>
                <c:pt idx="44">
                  <c:v>1.0216244500000001E-2</c:v>
                </c:pt>
                <c:pt idx="45">
                  <c:v>1.8508190000000001E-2</c:v>
                </c:pt>
                <c:pt idx="46">
                  <c:v>2.5909129999999999E-2</c:v>
                </c:pt>
                <c:pt idx="47">
                  <c:v>2.9639850999999998E-2</c:v>
                </c:pt>
                <c:pt idx="48">
                  <c:v>2.9958904000000001E-2</c:v>
                </c:pt>
                <c:pt idx="49">
                  <c:v>2.9120964999999999E-2</c:v>
                </c:pt>
                <c:pt idx="50">
                  <c:v>2.864585E-2</c:v>
                </c:pt>
                <c:pt idx="51">
                  <c:v>2.9890186999999999E-2</c:v>
                </c:pt>
                <c:pt idx="52">
                  <c:v>3.2563843000000002E-2</c:v>
                </c:pt>
                <c:pt idx="53">
                  <c:v>3.4484979999999998E-2</c:v>
                </c:pt>
                <c:pt idx="54">
                  <c:v>3.3783760000000003E-2</c:v>
                </c:pt>
                <c:pt idx="55">
                  <c:v>3.1411649999999999E-2</c:v>
                </c:pt>
                <c:pt idx="56">
                  <c:v>3.0039046E-2</c:v>
                </c:pt>
                <c:pt idx="57">
                  <c:v>3.2129141999999999E-2</c:v>
                </c:pt>
                <c:pt idx="58">
                  <c:v>3.7005320000000001E-2</c:v>
                </c:pt>
                <c:pt idx="59">
                  <c:v>4.2009762999999999E-2</c:v>
                </c:pt>
                <c:pt idx="60">
                  <c:v>4.4009197999999999E-2</c:v>
                </c:pt>
                <c:pt idx="61">
                  <c:v>4.4758078E-2</c:v>
                </c:pt>
                <c:pt idx="62">
                  <c:v>4.5432053999999999E-2</c:v>
                </c:pt>
                <c:pt idx="63">
                  <c:v>4.5860103999999999E-2</c:v>
                </c:pt>
                <c:pt idx="64">
                  <c:v>4.4063869999999998E-2</c:v>
                </c:pt>
                <c:pt idx="65">
                  <c:v>4.1071537999999998E-2</c:v>
                </c:pt>
                <c:pt idx="66">
                  <c:v>4.1749399999999999E-2</c:v>
                </c:pt>
                <c:pt idx="67">
                  <c:v>4.9642485E-2</c:v>
                </c:pt>
                <c:pt idx="68">
                  <c:v>6.1090890000000002E-2</c:v>
                </c:pt>
                <c:pt idx="69">
                  <c:v>6.6622399999999998E-2</c:v>
                </c:pt>
                <c:pt idx="70">
                  <c:v>6.0436629999999998E-2</c:v>
                </c:pt>
                <c:pt idx="71">
                  <c:v>4.5377500000000001E-2</c:v>
                </c:pt>
                <c:pt idx="72">
                  <c:v>3.026094E-2</c:v>
                </c:pt>
                <c:pt idx="73">
                  <c:v>2.1159741999999999E-2</c:v>
                </c:pt>
                <c:pt idx="74">
                  <c:v>1.8589133000000001E-2</c:v>
                </c:pt>
                <c:pt idx="75">
                  <c:v>1.8751776000000001E-2</c:v>
                </c:pt>
                <c:pt idx="76">
                  <c:v>1.9588274999999999E-2</c:v>
                </c:pt>
                <c:pt idx="77">
                  <c:v>2.1703674999999999E-2</c:v>
                </c:pt>
                <c:pt idx="78">
                  <c:v>2.6290579000000001E-2</c:v>
                </c:pt>
                <c:pt idx="79">
                  <c:v>3.1247692000000001E-2</c:v>
                </c:pt>
                <c:pt idx="80">
                  <c:v>3.1575114000000001E-2</c:v>
                </c:pt>
                <c:pt idx="81">
                  <c:v>2.4585706999999998E-2</c:v>
                </c:pt>
                <c:pt idx="82">
                  <c:v>1.1878313499999999E-2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1.5884807E-3</c:v>
                </c:pt>
                <c:pt idx="89">
                  <c:v>8.8976420000000007E-3</c:v>
                </c:pt>
                <c:pt idx="90">
                  <c:v>1.6068282E-2</c:v>
                </c:pt>
                <c:pt idx="91">
                  <c:v>2.3224575000000001E-2</c:v>
                </c:pt>
                <c:pt idx="92">
                  <c:v>2.8469995000000001E-2</c:v>
                </c:pt>
                <c:pt idx="93">
                  <c:v>3.1465933000000001E-2</c:v>
                </c:pt>
                <c:pt idx="94">
                  <c:v>3.2432902999999999E-2</c:v>
                </c:pt>
                <c:pt idx="95">
                  <c:v>3.1445679999999997E-2</c:v>
                </c:pt>
                <c:pt idx="96">
                  <c:v>3.0831955000000001E-2</c:v>
                </c:pt>
                <c:pt idx="97">
                  <c:v>3.0356649999999999E-2</c:v>
                </c:pt>
                <c:pt idx="98">
                  <c:v>2.9863147E-2</c:v>
                </c:pt>
                <c:pt idx="99">
                  <c:v>2.9128319E-2</c:v>
                </c:pt>
                <c:pt idx="100">
                  <c:v>2.8155949E-2</c:v>
                </c:pt>
                <c:pt idx="101">
                  <c:v>2.7314859E-2</c:v>
                </c:pt>
                <c:pt idx="102">
                  <c:v>2.6558088000000001E-2</c:v>
                </c:pt>
                <c:pt idx="103">
                  <c:v>2.6506456000000001E-2</c:v>
                </c:pt>
                <c:pt idx="104">
                  <c:v>2.5996633000000002E-2</c:v>
                </c:pt>
                <c:pt idx="105">
                  <c:v>2.5046374999999999E-2</c:v>
                </c:pt>
                <c:pt idx="106">
                  <c:v>2.353125E-2</c:v>
                </c:pt>
                <c:pt idx="107">
                  <c:v>2.192697E-2</c:v>
                </c:pt>
                <c:pt idx="108">
                  <c:v>1.9163619999999999E-2</c:v>
                </c:pt>
                <c:pt idx="109">
                  <c:v>1.5754275000000002E-2</c:v>
                </c:pt>
                <c:pt idx="110">
                  <c:v>1.2157029999999999E-2</c:v>
                </c:pt>
                <c:pt idx="111">
                  <c:v>8.4005009999999995E-3</c:v>
                </c:pt>
                <c:pt idx="112">
                  <c:v>3.8153795E-3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41D6-4C23-8892-E05DC1242E6C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[2]Sheet1!$D$1034:$DT$1034</c:f>
              <c:numCache>
                <c:formatCode>General</c:formatCode>
                <c:ptCount val="121"/>
                <c:pt idx="0">
                  <c:v>2.4975055999999999E-3</c:v>
                </c:pt>
                <c:pt idx="1">
                  <c:v>5.3300000000000005E-4</c:v>
                </c:pt>
                <c:pt idx="2">
                  <c:v>1.1971713E-3</c:v>
                </c:pt>
                <c:pt idx="3">
                  <c:v>5.7399999999999997E-4</c:v>
                </c:pt>
                <c:pt idx="4">
                  <c:v>0</c:v>
                </c:pt>
                <c:pt idx="5">
                  <c:v>8.6500000000000002E-5</c:v>
                </c:pt>
                <c:pt idx="6">
                  <c:v>1.7377962000000001E-3</c:v>
                </c:pt>
                <c:pt idx="7">
                  <c:v>5.0237959999999996E-3</c:v>
                </c:pt>
                <c:pt idx="8">
                  <c:v>7.0098879999999997E-3</c:v>
                </c:pt>
                <c:pt idx="9">
                  <c:v>5.6751809999999996E-3</c:v>
                </c:pt>
                <c:pt idx="10">
                  <c:v>1.2779988999999999E-3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1.4962214E-3</c:v>
                </c:pt>
                <c:pt idx="15">
                  <c:v>7.6698169999999998E-3</c:v>
                </c:pt>
                <c:pt idx="16">
                  <c:v>1.2705536999999999E-2</c:v>
                </c:pt>
                <c:pt idx="17">
                  <c:v>1.3162614E-2</c:v>
                </c:pt>
                <c:pt idx="18">
                  <c:v>9.2392819999999997E-3</c:v>
                </c:pt>
                <c:pt idx="19">
                  <c:v>2.2263825E-3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1.8840246E-3</c:v>
                </c:pt>
                <c:pt idx="27">
                  <c:v>7.6061389999999996E-3</c:v>
                </c:pt>
                <c:pt idx="28">
                  <c:v>1.2304536E-2</c:v>
                </c:pt>
                <c:pt idx="29">
                  <c:v>1.5628504000000001E-2</c:v>
                </c:pt>
                <c:pt idx="30">
                  <c:v>1.8965355999999999E-2</c:v>
                </c:pt>
                <c:pt idx="31">
                  <c:v>2.2124669E-2</c:v>
                </c:pt>
                <c:pt idx="32">
                  <c:v>2.389923E-2</c:v>
                </c:pt>
                <c:pt idx="33">
                  <c:v>2.5653161000000001E-2</c:v>
                </c:pt>
                <c:pt idx="34">
                  <c:v>2.6891727000000001E-2</c:v>
                </c:pt>
                <c:pt idx="35">
                  <c:v>2.7590396E-2</c:v>
                </c:pt>
                <c:pt idx="36">
                  <c:v>2.6334527999999999E-2</c:v>
                </c:pt>
                <c:pt idx="37">
                  <c:v>2.2477754999999999E-2</c:v>
                </c:pt>
                <c:pt idx="38">
                  <c:v>1.6634855E-2</c:v>
                </c:pt>
                <c:pt idx="39">
                  <c:v>1.0777343999999999E-2</c:v>
                </c:pt>
                <c:pt idx="40">
                  <c:v>5.8653280000000004E-3</c:v>
                </c:pt>
                <c:pt idx="41">
                  <c:v>3.2744459999999999E-3</c:v>
                </c:pt>
                <c:pt idx="42">
                  <c:v>2.2532286000000001E-3</c:v>
                </c:pt>
                <c:pt idx="43">
                  <c:v>4.2878272999999998E-3</c:v>
                </c:pt>
                <c:pt idx="44">
                  <c:v>1.0216244500000001E-2</c:v>
                </c:pt>
                <c:pt idx="45">
                  <c:v>1.8508190000000001E-2</c:v>
                </c:pt>
                <c:pt idx="46">
                  <c:v>2.5909129999999999E-2</c:v>
                </c:pt>
                <c:pt idx="47">
                  <c:v>2.9639850999999998E-2</c:v>
                </c:pt>
                <c:pt idx="48">
                  <c:v>2.9958904000000001E-2</c:v>
                </c:pt>
                <c:pt idx="49">
                  <c:v>2.9120964999999999E-2</c:v>
                </c:pt>
                <c:pt idx="50">
                  <c:v>2.864585E-2</c:v>
                </c:pt>
                <c:pt idx="51">
                  <c:v>2.9890186999999999E-2</c:v>
                </c:pt>
                <c:pt idx="52">
                  <c:v>3.2563843000000002E-2</c:v>
                </c:pt>
                <c:pt idx="53">
                  <c:v>3.4484979999999998E-2</c:v>
                </c:pt>
                <c:pt idx="54">
                  <c:v>3.3783760000000003E-2</c:v>
                </c:pt>
                <c:pt idx="55">
                  <c:v>3.1411649999999999E-2</c:v>
                </c:pt>
                <c:pt idx="56">
                  <c:v>3.0039046E-2</c:v>
                </c:pt>
                <c:pt idx="57">
                  <c:v>3.2129141999999999E-2</c:v>
                </c:pt>
                <c:pt idx="58">
                  <c:v>3.7005320000000001E-2</c:v>
                </c:pt>
                <c:pt idx="59">
                  <c:v>4.2009762999999999E-2</c:v>
                </c:pt>
                <c:pt idx="60">
                  <c:v>4.4009197999999999E-2</c:v>
                </c:pt>
                <c:pt idx="61">
                  <c:v>4.4758078E-2</c:v>
                </c:pt>
                <c:pt idx="62">
                  <c:v>4.5432053999999999E-2</c:v>
                </c:pt>
                <c:pt idx="63">
                  <c:v>4.5860103999999999E-2</c:v>
                </c:pt>
                <c:pt idx="64">
                  <c:v>4.4063869999999998E-2</c:v>
                </c:pt>
                <c:pt idx="65">
                  <c:v>4.1071537999999998E-2</c:v>
                </c:pt>
                <c:pt idx="66">
                  <c:v>4.1749399999999999E-2</c:v>
                </c:pt>
                <c:pt idx="67">
                  <c:v>4.9642485E-2</c:v>
                </c:pt>
                <c:pt idx="68">
                  <c:v>6.1090890000000002E-2</c:v>
                </c:pt>
                <c:pt idx="69">
                  <c:v>6.6622399999999998E-2</c:v>
                </c:pt>
                <c:pt idx="70">
                  <c:v>6.0436629999999998E-2</c:v>
                </c:pt>
                <c:pt idx="71">
                  <c:v>4.5377500000000001E-2</c:v>
                </c:pt>
                <c:pt idx="72">
                  <c:v>3.026094E-2</c:v>
                </c:pt>
                <c:pt idx="73">
                  <c:v>2.1159741999999999E-2</c:v>
                </c:pt>
                <c:pt idx="74">
                  <c:v>1.8589133000000001E-2</c:v>
                </c:pt>
                <c:pt idx="75">
                  <c:v>1.8751776000000001E-2</c:v>
                </c:pt>
                <c:pt idx="76">
                  <c:v>1.9588274999999999E-2</c:v>
                </c:pt>
                <c:pt idx="77">
                  <c:v>2.1703674999999999E-2</c:v>
                </c:pt>
                <c:pt idx="78">
                  <c:v>2.6290579000000001E-2</c:v>
                </c:pt>
                <c:pt idx="79">
                  <c:v>3.1247692000000001E-2</c:v>
                </c:pt>
                <c:pt idx="80">
                  <c:v>3.1575114000000001E-2</c:v>
                </c:pt>
                <c:pt idx="81">
                  <c:v>2.4585706999999998E-2</c:v>
                </c:pt>
                <c:pt idx="82">
                  <c:v>1.1878313499999999E-2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1.5884807E-3</c:v>
                </c:pt>
                <c:pt idx="89">
                  <c:v>8.8976420000000007E-3</c:v>
                </c:pt>
                <c:pt idx="90">
                  <c:v>1.6068282E-2</c:v>
                </c:pt>
                <c:pt idx="91">
                  <c:v>2.3224575000000001E-2</c:v>
                </c:pt>
                <c:pt idx="92">
                  <c:v>2.8469995000000001E-2</c:v>
                </c:pt>
                <c:pt idx="93">
                  <c:v>3.1465933000000001E-2</c:v>
                </c:pt>
                <c:pt idx="94">
                  <c:v>3.2432902999999999E-2</c:v>
                </c:pt>
                <c:pt idx="95">
                  <c:v>3.1445679999999997E-2</c:v>
                </c:pt>
                <c:pt idx="96">
                  <c:v>3.0831955000000001E-2</c:v>
                </c:pt>
                <c:pt idx="97">
                  <c:v>3.0356649999999999E-2</c:v>
                </c:pt>
                <c:pt idx="98">
                  <c:v>2.9863147E-2</c:v>
                </c:pt>
                <c:pt idx="99">
                  <c:v>2.9128319E-2</c:v>
                </c:pt>
                <c:pt idx="100">
                  <c:v>2.8155949E-2</c:v>
                </c:pt>
                <c:pt idx="101">
                  <c:v>2.7314859E-2</c:v>
                </c:pt>
                <c:pt idx="102">
                  <c:v>2.6558088000000001E-2</c:v>
                </c:pt>
                <c:pt idx="103">
                  <c:v>2.6506456000000001E-2</c:v>
                </c:pt>
                <c:pt idx="104">
                  <c:v>2.5996633000000002E-2</c:v>
                </c:pt>
                <c:pt idx="105">
                  <c:v>2.5046374999999999E-2</c:v>
                </c:pt>
                <c:pt idx="106">
                  <c:v>2.353125E-2</c:v>
                </c:pt>
                <c:pt idx="107">
                  <c:v>2.192697E-2</c:v>
                </c:pt>
                <c:pt idx="108">
                  <c:v>1.9163619999999999E-2</c:v>
                </c:pt>
                <c:pt idx="109">
                  <c:v>1.5754275000000002E-2</c:v>
                </c:pt>
                <c:pt idx="110">
                  <c:v>1.2157029999999999E-2</c:v>
                </c:pt>
                <c:pt idx="111">
                  <c:v>8.4005009999999995E-3</c:v>
                </c:pt>
                <c:pt idx="112">
                  <c:v>3.8153795E-3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41D6-4C23-8892-E05DC1242E6C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[2]Sheet1!$D$1035:$DT$1035</c:f>
              <c:numCache>
                <c:formatCode>General</c:formatCode>
                <c:ptCount val="121"/>
                <c:pt idx="0">
                  <c:v>2.4975055999999999E-3</c:v>
                </c:pt>
                <c:pt idx="1">
                  <c:v>5.3300000000000005E-4</c:v>
                </c:pt>
                <c:pt idx="2">
                  <c:v>1.1971713E-3</c:v>
                </c:pt>
                <c:pt idx="3">
                  <c:v>5.7399999999999997E-4</c:v>
                </c:pt>
                <c:pt idx="4">
                  <c:v>0</c:v>
                </c:pt>
                <c:pt idx="5">
                  <c:v>8.6500000000000002E-5</c:v>
                </c:pt>
                <c:pt idx="6">
                  <c:v>1.7377962000000001E-3</c:v>
                </c:pt>
                <c:pt idx="7">
                  <c:v>5.0237959999999996E-3</c:v>
                </c:pt>
                <c:pt idx="8">
                  <c:v>7.0098879999999997E-3</c:v>
                </c:pt>
                <c:pt idx="9">
                  <c:v>5.6751809999999996E-3</c:v>
                </c:pt>
                <c:pt idx="10">
                  <c:v>1.2779988999999999E-3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1.4962214E-3</c:v>
                </c:pt>
                <c:pt idx="15">
                  <c:v>7.6698169999999998E-3</c:v>
                </c:pt>
                <c:pt idx="16">
                  <c:v>1.2705536999999999E-2</c:v>
                </c:pt>
                <c:pt idx="17">
                  <c:v>1.3162614E-2</c:v>
                </c:pt>
                <c:pt idx="18">
                  <c:v>9.2392819999999997E-3</c:v>
                </c:pt>
                <c:pt idx="19">
                  <c:v>2.2263825E-3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1.8840246E-3</c:v>
                </c:pt>
                <c:pt idx="27">
                  <c:v>7.6061389999999996E-3</c:v>
                </c:pt>
                <c:pt idx="28">
                  <c:v>1.2304536E-2</c:v>
                </c:pt>
                <c:pt idx="29">
                  <c:v>1.5628504000000001E-2</c:v>
                </c:pt>
                <c:pt idx="30">
                  <c:v>1.8965355999999999E-2</c:v>
                </c:pt>
                <c:pt idx="31">
                  <c:v>2.2124669E-2</c:v>
                </c:pt>
                <c:pt idx="32">
                  <c:v>2.389923E-2</c:v>
                </c:pt>
                <c:pt idx="33">
                  <c:v>2.5653161000000001E-2</c:v>
                </c:pt>
                <c:pt idx="34">
                  <c:v>2.6891727000000001E-2</c:v>
                </c:pt>
                <c:pt idx="35">
                  <c:v>2.7590396E-2</c:v>
                </c:pt>
                <c:pt idx="36">
                  <c:v>2.6334527999999999E-2</c:v>
                </c:pt>
                <c:pt idx="37">
                  <c:v>2.2477754999999999E-2</c:v>
                </c:pt>
                <c:pt idx="38">
                  <c:v>1.6634855E-2</c:v>
                </c:pt>
                <c:pt idx="39">
                  <c:v>1.0777343999999999E-2</c:v>
                </c:pt>
                <c:pt idx="40">
                  <c:v>5.8653280000000004E-3</c:v>
                </c:pt>
                <c:pt idx="41">
                  <c:v>3.2744459999999999E-3</c:v>
                </c:pt>
                <c:pt idx="42">
                  <c:v>2.2532286000000001E-3</c:v>
                </c:pt>
                <c:pt idx="43">
                  <c:v>4.2878272999999998E-3</c:v>
                </c:pt>
                <c:pt idx="44">
                  <c:v>1.0216244500000001E-2</c:v>
                </c:pt>
                <c:pt idx="45">
                  <c:v>1.8508190000000001E-2</c:v>
                </c:pt>
                <c:pt idx="46">
                  <c:v>2.5909129999999999E-2</c:v>
                </c:pt>
                <c:pt idx="47">
                  <c:v>2.9639850999999998E-2</c:v>
                </c:pt>
                <c:pt idx="48">
                  <c:v>2.9958904000000001E-2</c:v>
                </c:pt>
                <c:pt idx="49">
                  <c:v>2.9120964999999999E-2</c:v>
                </c:pt>
                <c:pt idx="50">
                  <c:v>2.864585E-2</c:v>
                </c:pt>
                <c:pt idx="51">
                  <c:v>2.9890186999999999E-2</c:v>
                </c:pt>
                <c:pt idx="52">
                  <c:v>3.2563843000000002E-2</c:v>
                </c:pt>
                <c:pt idx="53">
                  <c:v>3.4484979999999998E-2</c:v>
                </c:pt>
                <c:pt idx="54">
                  <c:v>3.3783760000000003E-2</c:v>
                </c:pt>
                <c:pt idx="55">
                  <c:v>3.1411649999999999E-2</c:v>
                </c:pt>
                <c:pt idx="56">
                  <c:v>3.0039046E-2</c:v>
                </c:pt>
                <c:pt idx="57">
                  <c:v>3.2129141999999999E-2</c:v>
                </c:pt>
                <c:pt idx="58">
                  <c:v>3.7005320000000001E-2</c:v>
                </c:pt>
                <c:pt idx="59">
                  <c:v>4.2009762999999999E-2</c:v>
                </c:pt>
                <c:pt idx="60">
                  <c:v>4.4009197999999999E-2</c:v>
                </c:pt>
                <c:pt idx="61">
                  <c:v>4.4758078E-2</c:v>
                </c:pt>
                <c:pt idx="62">
                  <c:v>4.5432053999999999E-2</c:v>
                </c:pt>
                <c:pt idx="63">
                  <c:v>4.5860103999999999E-2</c:v>
                </c:pt>
                <c:pt idx="64">
                  <c:v>4.4063869999999998E-2</c:v>
                </c:pt>
                <c:pt idx="65">
                  <c:v>4.1071537999999998E-2</c:v>
                </c:pt>
                <c:pt idx="66">
                  <c:v>4.1749399999999999E-2</c:v>
                </c:pt>
                <c:pt idx="67">
                  <c:v>4.9642485E-2</c:v>
                </c:pt>
                <c:pt idx="68">
                  <c:v>6.1090890000000002E-2</c:v>
                </c:pt>
                <c:pt idx="69">
                  <c:v>6.6622399999999998E-2</c:v>
                </c:pt>
                <c:pt idx="70">
                  <c:v>6.0436629999999998E-2</c:v>
                </c:pt>
                <c:pt idx="71">
                  <c:v>4.5377500000000001E-2</c:v>
                </c:pt>
                <c:pt idx="72">
                  <c:v>3.026094E-2</c:v>
                </c:pt>
                <c:pt idx="73">
                  <c:v>2.1159741999999999E-2</c:v>
                </c:pt>
                <c:pt idx="74">
                  <c:v>1.8589133000000001E-2</c:v>
                </c:pt>
                <c:pt idx="75">
                  <c:v>1.8751776000000001E-2</c:v>
                </c:pt>
                <c:pt idx="76">
                  <c:v>1.9588274999999999E-2</c:v>
                </c:pt>
                <c:pt idx="77">
                  <c:v>2.1703674999999999E-2</c:v>
                </c:pt>
                <c:pt idx="78">
                  <c:v>2.6290579000000001E-2</c:v>
                </c:pt>
                <c:pt idx="79">
                  <c:v>3.1247692000000001E-2</c:v>
                </c:pt>
                <c:pt idx="80">
                  <c:v>3.1575114000000001E-2</c:v>
                </c:pt>
                <c:pt idx="81">
                  <c:v>2.4585706999999998E-2</c:v>
                </c:pt>
                <c:pt idx="82">
                  <c:v>1.1878313499999999E-2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1.5884807E-3</c:v>
                </c:pt>
                <c:pt idx="89">
                  <c:v>8.8976420000000007E-3</c:v>
                </c:pt>
                <c:pt idx="90">
                  <c:v>1.6068282E-2</c:v>
                </c:pt>
                <c:pt idx="91">
                  <c:v>2.3224575000000001E-2</c:v>
                </c:pt>
                <c:pt idx="92">
                  <c:v>2.8469995000000001E-2</c:v>
                </c:pt>
                <c:pt idx="93">
                  <c:v>3.1465933000000001E-2</c:v>
                </c:pt>
                <c:pt idx="94">
                  <c:v>3.2432902999999999E-2</c:v>
                </c:pt>
                <c:pt idx="95">
                  <c:v>3.1445679999999997E-2</c:v>
                </c:pt>
                <c:pt idx="96">
                  <c:v>3.0831955000000001E-2</c:v>
                </c:pt>
                <c:pt idx="97">
                  <c:v>3.0356649999999999E-2</c:v>
                </c:pt>
                <c:pt idx="98">
                  <c:v>2.9863147E-2</c:v>
                </c:pt>
                <c:pt idx="99">
                  <c:v>2.9128319E-2</c:v>
                </c:pt>
                <c:pt idx="100">
                  <c:v>2.8155949E-2</c:v>
                </c:pt>
                <c:pt idx="101">
                  <c:v>2.7314859E-2</c:v>
                </c:pt>
                <c:pt idx="102">
                  <c:v>2.6558088000000001E-2</c:v>
                </c:pt>
                <c:pt idx="103">
                  <c:v>2.6506456000000001E-2</c:v>
                </c:pt>
                <c:pt idx="104">
                  <c:v>2.5996633000000002E-2</c:v>
                </c:pt>
                <c:pt idx="105">
                  <c:v>2.5046374999999999E-2</c:v>
                </c:pt>
                <c:pt idx="106">
                  <c:v>2.353125E-2</c:v>
                </c:pt>
                <c:pt idx="107">
                  <c:v>2.192697E-2</c:v>
                </c:pt>
                <c:pt idx="108">
                  <c:v>1.9163619999999999E-2</c:v>
                </c:pt>
                <c:pt idx="109">
                  <c:v>1.5754275000000002E-2</c:v>
                </c:pt>
                <c:pt idx="110">
                  <c:v>1.2157029999999999E-2</c:v>
                </c:pt>
                <c:pt idx="111">
                  <c:v>8.4005009999999995E-3</c:v>
                </c:pt>
                <c:pt idx="112">
                  <c:v>3.8153795E-3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41D6-4C23-8892-E05DC1242E6C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[2]Sheet1!$D$1036:$DT$1036</c:f>
              <c:numCache>
                <c:formatCode>General</c:formatCode>
                <c:ptCount val="121"/>
                <c:pt idx="0">
                  <c:v>2.9418807999999999E-3</c:v>
                </c:pt>
                <c:pt idx="1">
                  <c:v>8.6799999999999996E-4</c:v>
                </c:pt>
                <c:pt idx="2">
                  <c:v>1.3661210000000001E-3</c:v>
                </c:pt>
                <c:pt idx="3">
                  <c:v>6.2100000000000002E-4</c:v>
                </c:pt>
                <c:pt idx="4">
                  <c:v>7.7800000000000001E-6</c:v>
                </c:pt>
                <c:pt idx="5">
                  <c:v>2.7599999999999999E-4</c:v>
                </c:pt>
                <c:pt idx="6">
                  <c:v>2.0639453999999999E-3</c:v>
                </c:pt>
                <c:pt idx="7">
                  <c:v>5.3630433999999998E-3</c:v>
                </c:pt>
                <c:pt idx="8">
                  <c:v>7.2323760000000004E-3</c:v>
                </c:pt>
                <c:pt idx="9">
                  <c:v>5.7249772000000001E-3</c:v>
                </c:pt>
                <c:pt idx="10">
                  <c:v>1.2001668E-3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1.5488258E-3</c:v>
                </c:pt>
                <c:pt idx="15">
                  <c:v>7.7612790000000003E-3</c:v>
                </c:pt>
                <c:pt idx="16">
                  <c:v>1.2840752E-2</c:v>
                </c:pt>
                <c:pt idx="17">
                  <c:v>1.3330837E-2</c:v>
                </c:pt>
                <c:pt idx="18">
                  <c:v>9.4105549999999993E-3</c:v>
                </c:pt>
                <c:pt idx="19">
                  <c:v>2.3714261999999999E-3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1.8422727000000001E-3</c:v>
                </c:pt>
                <c:pt idx="27">
                  <c:v>7.6908020000000001E-3</c:v>
                </c:pt>
                <c:pt idx="28">
                  <c:v>1.2511104E-2</c:v>
                </c:pt>
                <c:pt idx="29">
                  <c:v>1.5962526000000001E-2</c:v>
                </c:pt>
                <c:pt idx="30">
                  <c:v>1.9387082999999999E-2</c:v>
                </c:pt>
                <c:pt idx="31">
                  <c:v>2.2569954E-2</c:v>
                </c:pt>
                <c:pt idx="32">
                  <c:v>2.4314065999999999E-2</c:v>
                </c:pt>
                <c:pt idx="33">
                  <c:v>2.607553E-2</c:v>
                </c:pt>
                <c:pt idx="34">
                  <c:v>2.7377525E-2</c:v>
                </c:pt>
                <c:pt idx="35">
                  <c:v>2.8204679999999999E-2</c:v>
                </c:pt>
                <c:pt idx="36">
                  <c:v>2.7081171000000001E-2</c:v>
                </c:pt>
                <c:pt idx="37">
                  <c:v>2.3283788999999999E-2</c:v>
                </c:pt>
                <c:pt idx="38">
                  <c:v>1.7417340999999999E-2</c:v>
                </c:pt>
                <c:pt idx="39">
                  <c:v>1.1495824999999999E-2</c:v>
                </c:pt>
                <c:pt idx="40">
                  <c:v>6.4871800000000004E-3</c:v>
                </c:pt>
                <c:pt idx="41">
                  <c:v>3.8008731999999998E-3</c:v>
                </c:pt>
                <c:pt idx="42">
                  <c:v>2.6616117000000002E-3</c:v>
                </c:pt>
                <c:pt idx="43">
                  <c:v>4.5734121999999999E-3</c:v>
                </c:pt>
                <c:pt idx="44">
                  <c:v>1.0403519999999999E-2</c:v>
                </c:pt>
                <c:pt idx="45">
                  <c:v>1.8604030000000001E-2</c:v>
                </c:pt>
                <c:pt idx="46">
                  <c:v>2.5874726000000001E-2</c:v>
                </c:pt>
                <c:pt idx="47">
                  <c:v>2.9469256999999999E-2</c:v>
                </c:pt>
                <c:pt idx="48">
                  <c:v>2.9796276E-2</c:v>
                </c:pt>
                <c:pt idx="49">
                  <c:v>2.9143809999999999E-2</c:v>
                </c:pt>
                <c:pt idx="50">
                  <c:v>2.8963177999999999E-2</c:v>
                </c:pt>
                <c:pt idx="51">
                  <c:v>3.0446513000000001E-2</c:v>
                </c:pt>
                <c:pt idx="52">
                  <c:v>3.320994E-2</c:v>
                </c:pt>
                <c:pt idx="53">
                  <c:v>3.5083808000000001E-2</c:v>
                </c:pt>
                <c:pt idx="54">
                  <c:v>3.4233699999999999E-2</c:v>
                </c:pt>
                <c:pt idx="55">
                  <c:v>3.1666204000000003E-2</c:v>
                </c:pt>
                <c:pt idx="56">
                  <c:v>3.0078906999999998E-2</c:v>
                </c:pt>
                <c:pt idx="57">
                  <c:v>3.2092664E-2</c:v>
                </c:pt>
                <c:pt idx="58">
                  <c:v>3.7078361999999997E-2</c:v>
                </c:pt>
                <c:pt idx="59">
                  <c:v>4.227732E-2</c:v>
                </c:pt>
                <c:pt idx="60">
                  <c:v>4.4410966000000003E-2</c:v>
                </c:pt>
                <c:pt idx="61">
                  <c:v>4.5194446999999999E-2</c:v>
                </c:pt>
                <c:pt idx="62">
                  <c:v>4.5910314000000001E-2</c:v>
                </c:pt>
                <c:pt idx="63">
                  <c:v>4.6465634999999998E-2</c:v>
                </c:pt>
                <c:pt idx="64">
                  <c:v>4.4818450000000003E-2</c:v>
                </c:pt>
                <c:pt idx="65">
                  <c:v>4.1821163000000001E-2</c:v>
                </c:pt>
                <c:pt idx="66">
                  <c:v>4.2321086000000001E-2</c:v>
                </c:pt>
                <c:pt idx="67">
                  <c:v>5.0002697999999998E-2</c:v>
                </c:pt>
                <c:pt idx="68">
                  <c:v>6.1343870000000002E-2</c:v>
                </c:pt>
                <c:pt idx="69">
                  <c:v>6.6830559999999997E-2</c:v>
                </c:pt>
                <c:pt idx="70">
                  <c:v>6.0511157000000003E-2</c:v>
                </c:pt>
                <c:pt idx="71">
                  <c:v>4.5156557E-2</c:v>
                </c:pt>
                <c:pt idx="72">
                  <c:v>2.9729118999999998E-2</c:v>
                </c:pt>
                <c:pt idx="73">
                  <c:v>2.0545099000000001E-2</c:v>
                </c:pt>
                <c:pt idx="74">
                  <c:v>1.8236611E-2</c:v>
                </c:pt>
                <c:pt idx="75">
                  <c:v>1.8902497000000001E-2</c:v>
                </c:pt>
                <c:pt idx="76">
                  <c:v>2.0218013E-2</c:v>
                </c:pt>
                <c:pt idx="77">
                  <c:v>2.2545483000000002E-2</c:v>
                </c:pt>
                <c:pt idx="78">
                  <c:v>2.7019499999999998E-2</c:v>
                </c:pt>
                <c:pt idx="79">
                  <c:v>3.1664169999999998E-2</c:v>
                </c:pt>
                <c:pt idx="80">
                  <c:v>3.1675093000000001E-2</c:v>
                </c:pt>
                <c:pt idx="81">
                  <c:v>2.4484354999999999E-2</c:v>
                </c:pt>
                <c:pt idx="82">
                  <c:v>1.1717999999999999E-2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1.9984927E-3</c:v>
                </c:pt>
                <c:pt idx="89">
                  <c:v>9.2937520000000006E-3</c:v>
                </c:pt>
                <c:pt idx="90">
                  <c:v>1.6437888000000001E-2</c:v>
                </c:pt>
                <c:pt idx="91">
                  <c:v>2.3583940000000001E-2</c:v>
                </c:pt>
                <c:pt idx="92">
                  <c:v>2.8829653E-2</c:v>
                </c:pt>
                <c:pt idx="93">
                  <c:v>3.1824794000000003E-2</c:v>
                </c:pt>
                <c:pt idx="94">
                  <c:v>3.2795734999999999E-2</c:v>
                </c:pt>
                <c:pt idx="95">
                  <c:v>3.181142E-2</c:v>
                </c:pt>
                <c:pt idx="96">
                  <c:v>3.1232296999999999E-2</c:v>
                </c:pt>
                <c:pt idx="97">
                  <c:v>3.0801835E-2</c:v>
                </c:pt>
                <c:pt idx="98">
                  <c:v>3.0347789E-2</c:v>
                </c:pt>
                <c:pt idx="99">
                  <c:v>2.9634468000000001E-2</c:v>
                </c:pt>
                <c:pt idx="100">
                  <c:v>2.8662920000000001E-2</c:v>
                </c:pt>
                <c:pt idx="101">
                  <c:v>2.7771823000000001E-2</c:v>
                </c:pt>
                <c:pt idx="102">
                  <c:v>2.6930569000000001E-2</c:v>
                </c:pt>
                <c:pt idx="103">
                  <c:v>2.675601E-2</c:v>
                </c:pt>
                <c:pt idx="104">
                  <c:v>2.6097821E-2</c:v>
                </c:pt>
                <c:pt idx="105">
                  <c:v>2.4984053999999999E-2</c:v>
                </c:pt>
                <c:pt idx="106">
                  <c:v>2.3298864999999998E-2</c:v>
                </c:pt>
                <c:pt idx="107">
                  <c:v>2.1546300000000001E-2</c:v>
                </c:pt>
                <c:pt idx="108">
                  <c:v>1.8629343999999999E-2</c:v>
                </c:pt>
                <c:pt idx="109">
                  <c:v>1.509053E-2</c:v>
                </c:pt>
                <c:pt idx="110">
                  <c:v>1.1384442E-2</c:v>
                </c:pt>
                <c:pt idx="111">
                  <c:v>7.475186E-3</c:v>
                </c:pt>
                <c:pt idx="112">
                  <c:v>2.8112654E-3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41D6-4C23-8892-E05DC1242E6C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[2]Sheet1!$D$1037:$DT$1037</c:f>
              <c:numCache>
                <c:formatCode>General</c:formatCode>
                <c:ptCount val="121"/>
                <c:pt idx="0">
                  <c:v>2.9418807999999999E-3</c:v>
                </c:pt>
                <c:pt idx="1">
                  <c:v>8.6799999999999996E-4</c:v>
                </c:pt>
                <c:pt idx="2">
                  <c:v>1.3661210000000001E-3</c:v>
                </c:pt>
                <c:pt idx="3">
                  <c:v>6.2100000000000002E-4</c:v>
                </c:pt>
                <c:pt idx="4">
                  <c:v>7.7800000000000001E-6</c:v>
                </c:pt>
                <c:pt idx="5">
                  <c:v>2.7599999999999999E-4</c:v>
                </c:pt>
                <c:pt idx="6">
                  <c:v>2.0639453999999999E-3</c:v>
                </c:pt>
                <c:pt idx="7">
                  <c:v>5.3630433999999998E-3</c:v>
                </c:pt>
                <c:pt idx="8">
                  <c:v>7.2323760000000004E-3</c:v>
                </c:pt>
                <c:pt idx="9">
                  <c:v>5.7249772000000001E-3</c:v>
                </c:pt>
                <c:pt idx="10">
                  <c:v>1.2001668E-3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1.5488258E-3</c:v>
                </c:pt>
                <c:pt idx="15">
                  <c:v>7.7612790000000003E-3</c:v>
                </c:pt>
                <c:pt idx="16">
                  <c:v>1.2840752E-2</c:v>
                </c:pt>
                <c:pt idx="17">
                  <c:v>1.3330837E-2</c:v>
                </c:pt>
                <c:pt idx="18">
                  <c:v>9.4105549999999993E-3</c:v>
                </c:pt>
                <c:pt idx="19">
                  <c:v>2.3714261999999999E-3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1.8422727000000001E-3</c:v>
                </c:pt>
                <c:pt idx="27">
                  <c:v>7.6908020000000001E-3</c:v>
                </c:pt>
                <c:pt idx="28">
                  <c:v>1.2511104E-2</c:v>
                </c:pt>
                <c:pt idx="29">
                  <c:v>1.5962526000000001E-2</c:v>
                </c:pt>
                <c:pt idx="30">
                  <c:v>1.9387082999999999E-2</c:v>
                </c:pt>
                <c:pt idx="31">
                  <c:v>2.2569954E-2</c:v>
                </c:pt>
                <c:pt idx="32">
                  <c:v>2.4314065999999999E-2</c:v>
                </c:pt>
                <c:pt idx="33">
                  <c:v>2.607553E-2</c:v>
                </c:pt>
                <c:pt idx="34">
                  <c:v>2.7377525E-2</c:v>
                </c:pt>
                <c:pt idx="35">
                  <c:v>2.8204679999999999E-2</c:v>
                </c:pt>
                <c:pt idx="36">
                  <c:v>2.7081171000000001E-2</c:v>
                </c:pt>
                <c:pt idx="37">
                  <c:v>2.3283788999999999E-2</c:v>
                </c:pt>
                <c:pt idx="38">
                  <c:v>1.7417340999999999E-2</c:v>
                </c:pt>
                <c:pt idx="39">
                  <c:v>1.1495824999999999E-2</c:v>
                </c:pt>
                <c:pt idx="40">
                  <c:v>6.4871800000000004E-3</c:v>
                </c:pt>
                <c:pt idx="41">
                  <c:v>3.8008731999999998E-3</c:v>
                </c:pt>
                <c:pt idx="42">
                  <c:v>2.6616117000000002E-3</c:v>
                </c:pt>
                <c:pt idx="43">
                  <c:v>4.5734121999999999E-3</c:v>
                </c:pt>
                <c:pt idx="44">
                  <c:v>1.0403519999999999E-2</c:v>
                </c:pt>
                <c:pt idx="45">
                  <c:v>1.8604030000000001E-2</c:v>
                </c:pt>
                <c:pt idx="46">
                  <c:v>2.5874726000000001E-2</c:v>
                </c:pt>
                <c:pt idx="47">
                  <c:v>2.9469256999999999E-2</c:v>
                </c:pt>
                <c:pt idx="48">
                  <c:v>2.9796276E-2</c:v>
                </c:pt>
                <c:pt idx="49">
                  <c:v>2.9143809999999999E-2</c:v>
                </c:pt>
                <c:pt idx="50">
                  <c:v>2.8963177999999999E-2</c:v>
                </c:pt>
                <c:pt idx="51">
                  <c:v>3.0446513000000001E-2</c:v>
                </c:pt>
                <c:pt idx="52">
                  <c:v>3.320994E-2</c:v>
                </c:pt>
                <c:pt idx="53">
                  <c:v>3.5083808000000001E-2</c:v>
                </c:pt>
                <c:pt idx="54">
                  <c:v>3.4233699999999999E-2</c:v>
                </c:pt>
                <c:pt idx="55">
                  <c:v>3.1666204000000003E-2</c:v>
                </c:pt>
                <c:pt idx="56">
                  <c:v>3.0078906999999998E-2</c:v>
                </c:pt>
                <c:pt idx="57">
                  <c:v>3.2092664E-2</c:v>
                </c:pt>
                <c:pt idx="58">
                  <c:v>3.7078361999999997E-2</c:v>
                </c:pt>
                <c:pt idx="59">
                  <c:v>4.227732E-2</c:v>
                </c:pt>
                <c:pt idx="60">
                  <c:v>4.4410966000000003E-2</c:v>
                </c:pt>
                <c:pt idx="61">
                  <c:v>4.5194446999999999E-2</c:v>
                </c:pt>
                <c:pt idx="62">
                  <c:v>4.5910314000000001E-2</c:v>
                </c:pt>
                <c:pt idx="63">
                  <c:v>4.6465634999999998E-2</c:v>
                </c:pt>
                <c:pt idx="64">
                  <c:v>4.4818450000000003E-2</c:v>
                </c:pt>
                <c:pt idx="65">
                  <c:v>4.1821163000000001E-2</c:v>
                </c:pt>
                <c:pt idx="66">
                  <c:v>4.2321086000000001E-2</c:v>
                </c:pt>
                <c:pt idx="67">
                  <c:v>5.0002697999999998E-2</c:v>
                </c:pt>
                <c:pt idx="68">
                  <c:v>6.1343870000000002E-2</c:v>
                </c:pt>
                <c:pt idx="69">
                  <c:v>6.6830559999999997E-2</c:v>
                </c:pt>
                <c:pt idx="70">
                  <c:v>6.0511157000000003E-2</c:v>
                </c:pt>
                <c:pt idx="71">
                  <c:v>4.5156557E-2</c:v>
                </c:pt>
                <c:pt idx="72">
                  <c:v>2.9729118999999998E-2</c:v>
                </c:pt>
                <c:pt idx="73">
                  <c:v>2.0545099000000001E-2</c:v>
                </c:pt>
                <c:pt idx="74">
                  <c:v>1.8236611E-2</c:v>
                </c:pt>
                <c:pt idx="75">
                  <c:v>1.8902497000000001E-2</c:v>
                </c:pt>
                <c:pt idx="76">
                  <c:v>2.0218013E-2</c:v>
                </c:pt>
                <c:pt idx="77">
                  <c:v>2.2545483000000002E-2</c:v>
                </c:pt>
                <c:pt idx="78">
                  <c:v>2.7019499999999998E-2</c:v>
                </c:pt>
                <c:pt idx="79">
                  <c:v>3.1664169999999998E-2</c:v>
                </c:pt>
                <c:pt idx="80">
                  <c:v>3.1675093000000001E-2</c:v>
                </c:pt>
                <c:pt idx="81">
                  <c:v>2.4484354999999999E-2</c:v>
                </c:pt>
                <c:pt idx="82">
                  <c:v>1.1717999999999999E-2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1.9984927E-3</c:v>
                </c:pt>
                <c:pt idx="89">
                  <c:v>9.2937520000000006E-3</c:v>
                </c:pt>
                <c:pt idx="90">
                  <c:v>1.6437888000000001E-2</c:v>
                </c:pt>
                <c:pt idx="91">
                  <c:v>2.3583940000000001E-2</c:v>
                </c:pt>
                <c:pt idx="92">
                  <c:v>2.8829653E-2</c:v>
                </c:pt>
                <c:pt idx="93">
                  <c:v>3.1824794000000003E-2</c:v>
                </c:pt>
                <c:pt idx="94">
                  <c:v>3.2795734999999999E-2</c:v>
                </c:pt>
                <c:pt idx="95">
                  <c:v>3.181142E-2</c:v>
                </c:pt>
                <c:pt idx="96">
                  <c:v>3.1232296999999999E-2</c:v>
                </c:pt>
                <c:pt idx="97">
                  <c:v>3.0801835E-2</c:v>
                </c:pt>
                <c:pt idx="98">
                  <c:v>3.0347789E-2</c:v>
                </c:pt>
                <c:pt idx="99">
                  <c:v>2.9634468000000001E-2</c:v>
                </c:pt>
                <c:pt idx="100">
                  <c:v>2.8662920000000001E-2</c:v>
                </c:pt>
                <c:pt idx="101">
                  <c:v>2.7771823000000001E-2</c:v>
                </c:pt>
                <c:pt idx="102">
                  <c:v>2.6930569000000001E-2</c:v>
                </c:pt>
                <c:pt idx="103">
                  <c:v>2.675601E-2</c:v>
                </c:pt>
                <c:pt idx="104">
                  <c:v>2.6097821E-2</c:v>
                </c:pt>
                <c:pt idx="105">
                  <c:v>2.4984053999999999E-2</c:v>
                </c:pt>
                <c:pt idx="106">
                  <c:v>2.3298864999999998E-2</c:v>
                </c:pt>
                <c:pt idx="107">
                  <c:v>2.1546300000000001E-2</c:v>
                </c:pt>
                <c:pt idx="108">
                  <c:v>1.8629343999999999E-2</c:v>
                </c:pt>
                <c:pt idx="109">
                  <c:v>1.509053E-2</c:v>
                </c:pt>
                <c:pt idx="110">
                  <c:v>1.1384442E-2</c:v>
                </c:pt>
                <c:pt idx="111">
                  <c:v>7.475186E-3</c:v>
                </c:pt>
                <c:pt idx="112">
                  <c:v>2.8112654E-3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41D6-4C23-8892-E05DC1242E6C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[2]Sheet1!$D$1038:$DT$1038</c:f>
              <c:numCache>
                <c:formatCode>General</c:formatCode>
                <c:ptCount val="121"/>
                <c:pt idx="0">
                  <c:v>2.9418807999999999E-3</c:v>
                </c:pt>
                <c:pt idx="1">
                  <c:v>8.6799999999999996E-4</c:v>
                </c:pt>
                <c:pt idx="2">
                  <c:v>1.3661210000000001E-3</c:v>
                </c:pt>
                <c:pt idx="3">
                  <c:v>6.2100000000000002E-4</c:v>
                </c:pt>
                <c:pt idx="4">
                  <c:v>7.7800000000000001E-6</c:v>
                </c:pt>
                <c:pt idx="5">
                  <c:v>2.7599999999999999E-4</c:v>
                </c:pt>
                <c:pt idx="6">
                  <c:v>2.0639453999999999E-3</c:v>
                </c:pt>
                <c:pt idx="7">
                  <c:v>5.3630433999999998E-3</c:v>
                </c:pt>
                <c:pt idx="8">
                  <c:v>7.2323760000000004E-3</c:v>
                </c:pt>
                <c:pt idx="9">
                  <c:v>5.7249772000000001E-3</c:v>
                </c:pt>
                <c:pt idx="10">
                  <c:v>1.2001668E-3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1.5488258E-3</c:v>
                </c:pt>
                <c:pt idx="15">
                  <c:v>7.7612790000000003E-3</c:v>
                </c:pt>
                <c:pt idx="16">
                  <c:v>1.2840752E-2</c:v>
                </c:pt>
                <c:pt idx="17">
                  <c:v>1.3330837E-2</c:v>
                </c:pt>
                <c:pt idx="18">
                  <c:v>9.4105549999999993E-3</c:v>
                </c:pt>
                <c:pt idx="19">
                  <c:v>2.3714261999999999E-3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1.8422727000000001E-3</c:v>
                </c:pt>
                <c:pt idx="27">
                  <c:v>7.6908020000000001E-3</c:v>
                </c:pt>
                <c:pt idx="28">
                  <c:v>1.2511104E-2</c:v>
                </c:pt>
                <c:pt idx="29">
                  <c:v>1.5962526000000001E-2</c:v>
                </c:pt>
                <c:pt idx="30">
                  <c:v>1.9387082999999999E-2</c:v>
                </c:pt>
                <c:pt idx="31">
                  <c:v>2.2569954E-2</c:v>
                </c:pt>
                <c:pt idx="32">
                  <c:v>2.4314065999999999E-2</c:v>
                </c:pt>
                <c:pt idx="33">
                  <c:v>2.607553E-2</c:v>
                </c:pt>
                <c:pt idx="34">
                  <c:v>2.7377525E-2</c:v>
                </c:pt>
                <c:pt idx="35">
                  <c:v>2.8204679999999999E-2</c:v>
                </c:pt>
                <c:pt idx="36">
                  <c:v>2.7081171000000001E-2</c:v>
                </c:pt>
                <c:pt idx="37">
                  <c:v>2.3283788999999999E-2</c:v>
                </c:pt>
                <c:pt idx="38">
                  <c:v>1.7417340999999999E-2</c:v>
                </c:pt>
                <c:pt idx="39">
                  <c:v>1.1495824999999999E-2</c:v>
                </c:pt>
                <c:pt idx="40">
                  <c:v>6.4871800000000004E-3</c:v>
                </c:pt>
                <c:pt idx="41">
                  <c:v>3.8008731999999998E-3</c:v>
                </c:pt>
                <c:pt idx="42">
                  <c:v>2.6616117000000002E-3</c:v>
                </c:pt>
                <c:pt idx="43">
                  <c:v>4.5734121999999999E-3</c:v>
                </c:pt>
                <c:pt idx="44">
                  <c:v>1.0403519999999999E-2</c:v>
                </c:pt>
                <c:pt idx="45">
                  <c:v>1.8604030000000001E-2</c:v>
                </c:pt>
                <c:pt idx="46">
                  <c:v>2.5874726000000001E-2</c:v>
                </c:pt>
                <c:pt idx="47">
                  <c:v>2.9469256999999999E-2</c:v>
                </c:pt>
                <c:pt idx="48">
                  <c:v>2.9796276E-2</c:v>
                </c:pt>
                <c:pt idx="49">
                  <c:v>2.9143809999999999E-2</c:v>
                </c:pt>
                <c:pt idx="50">
                  <c:v>2.8963177999999999E-2</c:v>
                </c:pt>
                <c:pt idx="51">
                  <c:v>3.0446513000000001E-2</c:v>
                </c:pt>
                <c:pt idx="52">
                  <c:v>3.320994E-2</c:v>
                </c:pt>
                <c:pt idx="53">
                  <c:v>3.5083808000000001E-2</c:v>
                </c:pt>
                <c:pt idx="54">
                  <c:v>3.4233699999999999E-2</c:v>
                </c:pt>
                <c:pt idx="55">
                  <c:v>3.1666204000000003E-2</c:v>
                </c:pt>
                <c:pt idx="56">
                  <c:v>3.0078906999999998E-2</c:v>
                </c:pt>
                <c:pt idx="57">
                  <c:v>3.2092664E-2</c:v>
                </c:pt>
                <c:pt idx="58">
                  <c:v>3.7078361999999997E-2</c:v>
                </c:pt>
                <c:pt idx="59">
                  <c:v>4.227732E-2</c:v>
                </c:pt>
                <c:pt idx="60">
                  <c:v>4.4410966000000003E-2</c:v>
                </c:pt>
                <c:pt idx="61">
                  <c:v>4.5194446999999999E-2</c:v>
                </c:pt>
                <c:pt idx="62">
                  <c:v>4.5910314000000001E-2</c:v>
                </c:pt>
                <c:pt idx="63">
                  <c:v>4.6465634999999998E-2</c:v>
                </c:pt>
                <c:pt idx="64">
                  <c:v>4.4818450000000003E-2</c:v>
                </c:pt>
                <c:pt idx="65">
                  <c:v>4.1821163000000001E-2</c:v>
                </c:pt>
                <c:pt idx="66">
                  <c:v>4.2321086000000001E-2</c:v>
                </c:pt>
                <c:pt idx="67">
                  <c:v>5.0002697999999998E-2</c:v>
                </c:pt>
                <c:pt idx="68">
                  <c:v>6.1343870000000002E-2</c:v>
                </c:pt>
                <c:pt idx="69">
                  <c:v>6.6830559999999997E-2</c:v>
                </c:pt>
                <c:pt idx="70">
                  <c:v>6.0511157000000003E-2</c:v>
                </c:pt>
                <c:pt idx="71">
                  <c:v>4.5156557E-2</c:v>
                </c:pt>
                <c:pt idx="72">
                  <c:v>2.9729118999999998E-2</c:v>
                </c:pt>
                <c:pt idx="73">
                  <c:v>2.0545099000000001E-2</c:v>
                </c:pt>
                <c:pt idx="74">
                  <c:v>1.8236611E-2</c:v>
                </c:pt>
                <c:pt idx="75">
                  <c:v>1.8902497000000001E-2</c:v>
                </c:pt>
                <c:pt idx="76">
                  <c:v>2.0218013E-2</c:v>
                </c:pt>
                <c:pt idx="77">
                  <c:v>2.2545483000000002E-2</c:v>
                </c:pt>
                <c:pt idx="78">
                  <c:v>2.7019499999999998E-2</c:v>
                </c:pt>
                <c:pt idx="79">
                  <c:v>3.1664169999999998E-2</c:v>
                </c:pt>
                <c:pt idx="80">
                  <c:v>3.1675093000000001E-2</c:v>
                </c:pt>
                <c:pt idx="81">
                  <c:v>2.4484354999999999E-2</c:v>
                </c:pt>
                <c:pt idx="82">
                  <c:v>1.1717999999999999E-2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1.9984927E-3</c:v>
                </c:pt>
                <c:pt idx="89">
                  <c:v>9.2937520000000006E-3</c:v>
                </c:pt>
                <c:pt idx="90">
                  <c:v>1.6437888000000001E-2</c:v>
                </c:pt>
                <c:pt idx="91">
                  <c:v>2.3583940000000001E-2</c:v>
                </c:pt>
                <c:pt idx="92">
                  <c:v>2.8829653E-2</c:v>
                </c:pt>
                <c:pt idx="93">
                  <c:v>3.1824794000000003E-2</c:v>
                </c:pt>
                <c:pt idx="94">
                  <c:v>3.2795734999999999E-2</c:v>
                </c:pt>
                <c:pt idx="95">
                  <c:v>3.181142E-2</c:v>
                </c:pt>
                <c:pt idx="96">
                  <c:v>3.1232296999999999E-2</c:v>
                </c:pt>
                <c:pt idx="97">
                  <c:v>3.0801835E-2</c:v>
                </c:pt>
                <c:pt idx="98">
                  <c:v>3.0347789E-2</c:v>
                </c:pt>
                <c:pt idx="99">
                  <c:v>2.9634468000000001E-2</c:v>
                </c:pt>
                <c:pt idx="100">
                  <c:v>2.8662920000000001E-2</c:v>
                </c:pt>
                <c:pt idx="101">
                  <c:v>2.7771823000000001E-2</c:v>
                </c:pt>
                <c:pt idx="102">
                  <c:v>2.6930569000000001E-2</c:v>
                </c:pt>
                <c:pt idx="103">
                  <c:v>2.675601E-2</c:v>
                </c:pt>
                <c:pt idx="104">
                  <c:v>2.6097821E-2</c:v>
                </c:pt>
                <c:pt idx="105">
                  <c:v>2.4984053999999999E-2</c:v>
                </c:pt>
                <c:pt idx="106">
                  <c:v>2.3298864999999998E-2</c:v>
                </c:pt>
                <c:pt idx="107">
                  <c:v>2.1546300000000001E-2</c:v>
                </c:pt>
                <c:pt idx="108">
                  <c:v>1.8629343999999999E-2</c:v>
                </c:pt>
                <c:pt idx="109">
                  <c:v>1.509053E-2</c:v>
                </c:pt>
                <c:pt idx="110">
                  <c:v>1.1384442E-2</c:v>
                </c:pt>
                <c:pt idx="111">
                  <c:v>7.475186E-3</c:v>
                </c:pt>
                <c:pt idx="112">
                  <c:v>2.8112654E-3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41D6-4C23-8892-E05DC1242E6C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[2]Sheet1!$D$1039:$DT$1039</c:f>
              <c:numCache>
                <c:formatCode>General</c:formatCode>
                <c:ptCount val="121"/>
                <c:pt idx="0">
                  <c:v>2.9418807999999999E-3</c:v>
                </c:pt>
                <c:pt idx="1">
                  <c:v>8.6799999999999996E-4</c:v>
                </c:pt>
                <c:pt idx="2">
                  <c:v>1.3661210000000001E-3</c:v>
                </c:pt>
                <c:pt idx="3">
                  <c:v>6.2100000000000002E-4</c:v>
                </c:pt>
                <c:pt idx="4">
                  <c:v>7.7800000000000001E-6</c:v>
                </c:pt>
                <c:pt idx="5">
                  <c:v>2.7599999999999999E-4</c:v>
                </c:pt>
                <c:pt idx="6">
                  <c:v>2.0639453999999999E-3</c:v>
                </c:pt>
                <c:pt idx="7">
                  <c:v>5.3630433999999998E-3</c:v>
                </c:pt>
                <c:pt idx="8">
                  <c:v>7.2323760000000004E-3</c:v>
                </c:pt>
                <c:pt idx="9">
                  <c:v>5.7249772000000001E-3</c:v>
                </c:pt>
                <c:pt idx="10">
                  <c:v>1.2001668E-3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1.5488258E-3</c:v>
                </c:pt>
                <c:pt idx="15">
                  <c:v>7.7612790000000003E-3</c:v>
                </c:pt>
                <c:pt idx="16">
                  <c:v>1.2840752E-2</c:v>
                </c:pt>
                <c:pt idx="17">
                  <c:v>1.3330837E-2</c:v>
                </c:pt>
                <c:pt idx="18">
                  <c:v>9.4105549999999993E-3</c:v>
                </c:pt>
                <c:pt idx="19">
                  <c:v>2.3714261999999999E-3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1.8422727000000001E-3</c:v>
                </c:pt>
                <c:pt idx="27">
                  <c:v>7.6908020000000001E-3</c:v>
                </c:pt>
                <c:pt idx="28">
                  <c:v>1.2511104E-2</c:v>
                </c:pt>
                <c:pt idx="29">
                  <c:v>1.5962526000000001E-2</c:v>
                </c:pt>
                <c:pt idx="30">
                  <c:v>1.9387082999999999E-2</c:v>
                </c:pt>
                <c:pt idx="31">
                  <c:v>2.2569954E-2</c:v>
                </c:pt>
                <c:pt idx="32">
                  <c:v>2.4314065999999999E-2</c:v>
                </c:pt>
                <c:pt idx="33">
                  <c:v>2.607553E-2</c:v>
                </c:pt>
                <c:pt idx="34">
                  <c:v>2.7377525E-2</c:v>
                </c:pt>
                <c:pt idx="35">
                  <c:v>2.8204679999999999E-2</c:v>
                </c:pt>
                <c:pt idx="36">
                  <c:v>2.7081171000000001E-2</c:v>
                </c:pt>
                <c:pt idx="37">
                  <c:v>2.3283788999999999E-2</c:v>
                </c:pt>
                <c:pt idx="38">
                  <c:v>1.7417340999999999E-2</c:v>
                </c:pt>
                <c:pt idx="39">
                  <c:v>1.1495824999999999E-2</c:v>
                </c:pt>
                <c:pt idx="40">
                  <c:v>6.4871800000000004E-3</c:v>
                </c:pt>
                <c:pt idx="41">
                  <c:v>3.8008731999999998E-3</c:v>
                </c:pt>
                <c:pt idx="42">
                  <c:v>2.6616117000000002E-3</c:v>
                </c:pt>
                <c:pt idx="43">
                  <c:v>4.5734121999999999E-3</c:v>
                </c:pt>
                <c:pt idx="44">
                  <c:v>1.0403519999999999E-2</c:v>
                </c:pt>
                <c:pt idx="45">
                  <c:v>1.8604030000000001E-2</c:v>
                </c:pt>
                <c:pt idx="46">
                  <c:v>2.5874726000000001E-2</c:v>
                </c:pt>
                <c:pt idx="47">
                  <c:v>2.9469256999999999E-2</c:v>
                </c:pt>
                <c:pt idx="48">
                  <c:v>2.9796276E-2</c:v>
                </c:pt>
                <c:pt idx="49">
                  <c:v>2.9143809999999999E-2</c:v>
                </c:pt>
                <c:pt idx="50">
                  <c:v>2.8963177999999999E-2</c:v>
                </c:pt>
                <c:pt idx="51">
                  <c:v>3.0446513000000001E-2</c:v>
                </c:pt>
                <c:pt idx="52">
                  <c:v>3.320994E-2</c:v>
                </c:pt>
                <c:pt idx="53">
                  <c:v>3.5083808000000001E-2</c:v>
                </c:pt>
                <c:pt idx="54">
                  <c:v>3.4233699999999999E-2</c:v>
                </c:pt>
                <c:pt idx="55">
                  <c:v>3.1666204000000003E-2</c:v>
                </c:pt>
                <c:pt idx="56">
                  <c:v>3.0078906999999998E-2</c:v>
                </c:pt>
                <c:pt idx="57">
                  <c:v>3.2092664E-2</c:v>
                </c:pt>
                <c:pt idx="58">
                  <c:v>3.7078361999999997E-2</c:v>
                </c:pt>
                <c:pt idx="59">
                  <c:v>4.227732E-2</c:v>
                </c:pt>
                <c:pt idx="60">
                  <c:v>4.4410966000000003E-2</c:v>
                </c:pt>
                <c:pt idx="61">
                  <c:v>4.5194446999999999E-2</c:v>
                </c:pt>
                <c:pt idx="62">
                  <c:v>4.5910314000000001E-2</c:v>
                </c:pt>
                <c:pt idx="63">
                  <c:v>4.6465634999999998E-2</c:v>
                </c:pt>
                <c:pt idx="64">
                  <c:v>4.4818450000000003E-2</c:v>
                </c:pt>
                <c:pt idx="65">
                  <c:v>4.1821163000000001E-2</c:v>
                </c:pt>
                <c:pt idx="66">
                  <c:v>4.2321086000000001E-2</c:v>
                </c:pt>
                <c:pt idx="67">
                  <c:v>5.0002697999999998E-2</c:v>
                </c:pt>
                <c:pt idx="68">
                  <c:v>6.1343870000000002E-2</c:v>
                </c:pt>
                <c:pt idx="69">
                  <c:v>6.6830559999999997E-2</c:v>
                </c:pt>
                <c:pt idx="70">
                  <c:v>6.0511157000000003E-2</c:v>
                </c:pt>
                <c:pt idx="71">
                  <c:v>4.5156557E-2</c:v>
                </c:pt>
                <c:pt idx="72">
                  <c:v>2.9729118999999998E-2</c:v>
                </c:pt>
                <c:pt idx="73">
                  <c:v>2.0545099000000001E-2</c:v>
                </c:pt>
                <c:pt idx="74">
                  <c:v>1.8236611E-2</c:v>
                </c:pt>
                <c:pt idx="75">
                  <c:v>1.8902497000000001E-2</c:v>
                </c:pt>
                <c:pt idx="76">
                  <c:v>2.0218013E-2</c:v>
                </c:pt>
                <c:pt idx="77">
                  <c:v>2.2545483000000002E-2</c:v>
                </c:pt>
                <c:pt idx="78">
                  <c:v>2.7019499999999998E-2</c:v>
                </c:pt>
                <c:pt idx="79">
                  <c:v>3.1664169999999998E-2</c:v>
                </c:pt>
                <c:pt idx="80">
                  <c:v>3.1675093000000001E-2</c:v>
                </c:pt>
                <c:pt idx="81">
                  <c:v>2.4484354999999999E-2</c:v>
                </c:pt>
                <c:pt idx="82">
                  <c:v>1.1717999999999999E-2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1.9984927E-3</c:v>
                </c:pt>
                <c:pt idx="89">
                  <c:v>9.2937520000000006E-3</c:v>
                </c:pt>
                <c:pt idx="90">
                  <c:v>1.6437888000000001E-2</c:v>
                </c:pt>
                <c:pt idx="91">
                  <c:v>2.3583940000000001E-2</c:v>
                </c:pt>
                <c:pt idx="92">
                  <c:v>2.8829653E-2</c:v>
                </c:pt>
                <c:pt idx="93">
                  <c:v>3.1824794000000003E-2</c:v>
                </c:pt>
                <c:pt idx="94">
                  <c:v>3.2795734999999999E-2</c:v>
                </c:pt>
                <c:pt idx="95">
                  <c:v>3.181142E-2</c:v>
                </c:pt>
                <c:pt idx="96">
                  <c:v>3.1232296999999999E-2</c:v>
                </c:pt>
                <c:pt idx="97">
                  <c:v>3.0801835E-2</c:v>
                </c:pt>
                <c:pt idx="98">
                  <c:v>3.0347789E-2</c:v>
                </c:pt>
                <c:pt idx="99">
                  <c:v>2.9634468000000001E-2</c:v>
                </c:pt>
                <c:pt idx="100">
                  <c:v>2.8662920000000001E-2</c:v>
                </c:pt>
                <c:pt idx="101">
                  <c:v>2.7771823000000001E-2</c:v>
                </c:pt>
                <c:pt idx="102">
                  <c:v>2.6930569000000001E-2</c:v>
                </c:pt>
                <c:pt idx="103">
                  <c:v>2.675601E-2</c:v>
                </c:pt>
                <c:pt idx="104">
                  <c:v>2.6097821E-2</c:v>
                </c:pt>
                <c:pt idx="105">
                  <c:v>2.4984053999999999E-2</c:v>
                </c:pt>
                <c:pt idx="106">
                  <c:v>2.3298864999999998E-2</c:v>
                </c:pt>
                <c:pt idx="107">
                  <c:v>2.1546300000000001E-2</c:v>
                </c:pt>
                <c:pt idx="108">
                  <c:v>1.8629343999999999E-2</c:v>
                </c:pt>
                <c:pt idx="109">
                  <c:v>1.509053E-2</c:v>
                </c:pt>
                <c:pt idx="110">
                  <c:v>1.1384442E-2</c:v>
                </c:pt>
                <c:pt idx="111">
                  <c:v>7.475186E-3</c:v>
                </c:pt>
                <c:pt idx="112">
                  <c:v>2.8112654E-3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41D6-4C23-8892-E05DC1242E6C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[2]Sheet1!$D$1040:$DT$1040</c:f>
              <c:numCache>
                <c:formatCode>General</c:formatCode>
                <c:ptCount val="121"/>
                <c:pt idx="0">
                  <c:v>2.9418807999999999E-3</c:v>
                </c:pt>
                <c:pt idx="1">
                  <c:v>8.6799999999999996E-4</c:v>
                </c:pt>
                <c:pt idx="2">
                  <c:v>1.3661210000000001E-3</c:v>
                </c:pt>
                <c:pt idx="3">
                  <c:v>6.2100000000000002E-4</c:v>
                </c:pt>
                <c:pt idx="4">
                  <c:v>7.7800000000000001E-6</c:v>
                </c:pt>
                <c:pt idx="5">
                  <c:v>2.7599999999999999E-4</c:v>
                </c:pt>
                <c:pt idx="6">
                  <c:v>2.0639453999999999E-3</c:v>
                </c:pt>
                <c:pt idx="7">
                  <c:v>5.3630433999999998E-3</c:v>
                </c:pt>
                <c:pt idx="8">
                  <c:v>7.2323760000000004E-3</c:v>
                </c:pt>
                <c:pt idx="9">
                  <c:v>5.7249772000000001E-3</c:v>
                </c:pt>
                <c:pt idx="10">
                  <c:v>1.2001668E-3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1.5488258E-3</c:v>
                </c:pt>
                <c:pt idx="15">
                  <c:v>7.7612790000000003E-3</c:v>
                </c:pt>
                <c:pt idx="16">
                  <c:v>1.2840752E-2</c:v>
                </c:pt>
                <c:pt idx="17">
                  <c:v>1.3330837E-2</c:v>
                </c:pt>
                <c:pt idx="18">
                  <c:v>9.4105549999999993E-3</c:v>
                </c:pt>
                <c:pt idx="19">
                  <c:v>2.3714261999999999E-3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1.8422727000000001E-3</c:v>
                </c:pt>
                <c:pt idx="27">
                  <c:v>7.6908020000000001E-3</c:v>
                </c:pt>
                <c:pt idx="28">
                  <c:v>1.2511104E-2</c:v>
                </c:pt>
                <c:pt idx="29">
                  <c:v>1.5962526000000001E-2</c:v>
                </c:pt>
                <c:pt idx="30">
                  <c:v>1.9387082999999999E-2</c:v>
                </c:pt>
                <c:pt idx="31">
                  <c:v>2.2569954E-2</c:v>
                </c:pt>
                <c:pt idx="32">
                  <c:v>2.4314065999999999E-2</c:v>
                </c:pt>
                <c:pt idx="33">
                  <c:v>2.607553E-2</c:v>
                </c:pt>
                <c:pt idx="34">
                  <c:v>2.7377525E-2</c:v>
                </c:pt>
                <c:pt idx="35">
                  <c:v>2.8204679999999999E-2</c:v>
                </c:pt>
                <c:pt idx="36">
                  <c:v>2.7081171000000001E-2</c:v>
                </c:pt>
                <c:pt idx="37">
                  <c:v>2.3283788999999999E-2</c:v>
                </c:pt>
                <c:pt idx="38">
                  <c:v>1.7417340999999999E-2</c:v>
                </c:pt>
                <c:pt idx="39">
                  <c:v>1.1495824999999999E-2</c:v>
                </c:pt>
                <c:pt idx="40">
                  <c:v>6.4871800000000004E-3</c:v>
                </c:pt>
                <c:pt idx="41">
                  <c:v>3.8008731999999998E-3</c:v>
                </c:pt>
                <c:pt idx="42">
                  <c:v>2.6616117000000002E-3</c:v>
                </c:pt>
                <c:pt idx="43">
                  <c:v>4.5734121999999999E-3</c:v>
                </c:pt>
                <c:pt idx="44">
                  <c:v>1.0403519999999999E-2</c:v>
                </c:pt>
                <c:pt idx="45">
                  <c:v>1.8604030000000001E-2</c:v>
                </c:pt>
                <c:pt idx="46">
                  <c:v>2.5874726000000001E-2</c:v>
                </c:pt>
                <c:pt idx="47">
                  <c:v>2.9469256999999999E-2</c:v>
                </c:pt>
                <c:pt idx="48">
                  <c:v>2.9796276E-2</c:v>
                </c:pt>
                <c:pt idx="49">
                  <c:v>2.9143809999999999E-2</c:v>
                </c:pt>
                <c:pt idx="50">
                  <c:v>2.8963177999999999E-2</c:v>
                </c:pt>
                <c:pt idx="51">
                  <c:v>3.0446513000000001E-2</c:v>
                </c:pt>
                <c:pt idx="52">
                  <c:v>3.320994E-2</c:v>
                </c:pt>
                <c:pt idx="53">
                  <c:v>3.5083808000000001E-2</c:v>
                </c:pt>
                <c:pt idx="54">
                  <c:v>3.4233699999999999E-2</c:v>
                </c:pt>
                <c:pt idx="55">
                  <c:v>3.1666204000000003E-2</c:v>
                </c:pt>
                <c:pt idx="56">
                  <c:v>3.0078906999999998E-2</c:v>
                </c:pt>
                <c:pt idx="57">
                  <c:v>3.2092664E-2</c:v>
                </c:pt>
                <c:pt idx="58">
                  <c:v>3.7078361999999997E-2</c:v>
                </c:pt>
                <c:pt idx="59">
                  <c:v>4.227732E-2</c:v>
                </c:pt>
                <c:pt idx="60">
                  <c:v>4.4410966000000003E-2</c:v>
                </c:pt>
                <c:pt idx="61">
                  <c:v>4.5194446999999999E-2</c:v>
                </c:pt>
                <c:pt idx="62">
                  <c:v>4.5910314000000001E-2</c:v>
                </c:pt>
                <c:pt idx="63">
                  <c:v>4.6465634999999998E-2</c:v>
                </c:pt>
                <c:pt idx="64">
                  <c:v>4.4818450000000003E-2</c:v>
                </c:pt>
                <c:pt idx="65">
                  <c:v>4.1821163000000001E-2</c:v>
                </c:pt>
                <c:pt idx="66">
                  <c:v>4.2321086000000001E-2</c:v>
                </c:pt>
                <c:pt idx="67">
                  <c:v>5.0002697999999998E-2</c:v>
                </c:pt>
                <c:pt idx="68">
                  <c:v>6.1343870000000002E-2</c:v>
                </c:pt>
                <c:pt idx="69">
                  <c:v>6.6830559999999997E-2</c:v>
                </c:pt>
                <c:pt idx="70">
                  <c:v>6.0511157000000003E-2</c:v>
                </c:pt>
                <c:pt idx="71">
                  <c:v>4.5156557E-2</c:v>
                </c:pt>
                <c:pt idx="72">
                  <c:v>2.9729118999999998E-2</c:v>
                </c:pt>
                <c:pt idx="73">
                  <c:v>2.0545099000000001E-2</c:v>
                </c:pt>
                <c:pt idx="74">
                  <c:v>1.8236611E-2</c:v>
                </c:pt>
                <c:pt idx="75">
                  <c:v>1.8902497000000001E-2</c:v>
                </c:pt>
                <c:pt idx="76">
                  <c:v>2.0218013E-2</c:v>
                </c:pt>
                <c:pt idx="77">
                  <c:v>2.2545483000000002E-2</c:v>
                </c:pt>
                <c:pt idx="78">
                  <c:v>2.7019499999999998E-2</c:v>
                </c:pt>
                <c:pt idx="79">
                  <c:v>3.1664169999999998E-2</c:v>
                </c:pt>
                <c:pt idx="80">
                  <c:v>3.1675093000000001E-2</c:v>
                </c:pt>
                <c:pt idx="81">
                  <c:v>2.4484354999999999E-2</c:v>
                </c:pt>
                <c:pt idx="82">
                  <c:v>1.1717999999999999E-2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1.9984927E-3</c:v>
                </c:pt>
                <c:pt idx="89">
                  <c:v>9.2937520000000006E-3</c:v>
                </c:pt>
                <c:pt idx="90">
                  <c:v>1.6437888000000001E-2</c:v>
                </c:pt>
                <c:pt idx="91">
                  <c:v>2.3583940000000001E-2</c:v>
                </c:pt>
                <c:pt idx="92">
                  <c:v>2.8829653E-2</c:v>
                </c:pt>
                <c:pt idx="93">
                  <c:v>3.1824794000000003E-2</c:v>
                </c:pt>
                <c:pt idx="94">
                  <c:v>3.2795734999999999E-2</c:v>
                </c:pt>
                <c:pt idx="95">
                  <c:v>3.181142E-2</c:v>
                </c:pt>
                <c:pt idx="96">
                  <c:v>3.1232296999999999E-2</c:v>
                </c:pt>
                <c:pt idx="97">
                  <c:v>3.0801835E-2</c:v>
                </c:pt>
                <c:pt idx="98">
                  <c:v>3.0347789E-2</c:v>
                </c:pt>
                <c:pt idx="99">
                  <c:v>2.9634468000000001E-2</c:v>
                </c:pt>
                <c:pt idx="100">
                  <c:v>2.8662920000000001E-2</c:v>
                </c:pt>
                <c:pt idx="101">
                  <c:v>2.7771823000000001E-2</c:v>
                </c:pt>
                <c:pt idx="102">
                  <c:v>2.6930569000000001E-2</c:v>
                </c:pt>
                <c:pt idx="103">
                  <c:v>2.675601E-2</c:v>
                </c:pt>
                <c:pt idx="104">
                  <c:v>2.6097821E-2</c:v>
                </c:pt>
                <c:pt idx="105">
                  <c:v>2.4984053999999999E-2</c:v>
                </c:pt>
                <c:pt idx="106">
                  <c:v>2.3298864999999998E-2</c:v>
                </c:pt>
                <c:pt idx="107">
                  <c:v>2.1546300000000001E-2</c:v>
                </c:pt>
                <c:pt idx="108">
                  <c:v>1.8629343999999999E-2</c:v>
                </c:pt>
                <c:pt idx="109">
                  <c:v>1.509053E-2</c:v>
                </c:pt>
                <c:pt idx="110">
                  <c:v>1.1384442E-2</c:v>
                </c:pt>
                <c:pt idx="111">
                  <c:v>7.475186E-3</c:v>
                </c:pt>
                <c:pt idx="112">
                  <c:v>2.8112654E-3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41D6-4C23-8892-E05DC1242E6C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[2]Sheet1!$D$1041:$DT$1041</c:f>
              <c:numCache>
                <c:formatCode>General</c:formatCode>
                <c:ptCount val="121"/>
                <c:pt idx="0">
                  <c:v>2.2794529999999999E-3</c:v>
                </c:pt>
                <c:pt idx="1">
                  <c:v>2.9999999999999997E-4</c:v>
                </c:pt>
                <c:pt idx="2">
                  <c:v>8.9800000000000004E-4</c:v>
                </c:pt>
                <c:pt idx="3">
                  <c:v>3.2499999999999999E-4</c:v>
                </c:pt>
                <c:pt idx="4">
                  <c:v>0</c:v>
                </c:pt>
                <c:pt idx="5">
                  <c:v>0</c:v>
                </c:pt>
                <c:pt idx="6">
                  <c:v>1.6667730999999999E-3</c:v>
                </c:pt>
                <c:pt idx="7">
                  <c:v>4.978321E-3</c:v>
                </c:pt>
                <c:pt idx="8">
                  <c:v>7.0337815999999996E-3</c:v>
                </c:pt>
                <c:pt idx="9">
                  <c:v>5.7818694000000004E-3</c:v>
                </c:pt>
                <c:pt idx="10">
                  <c:v>1.4244487000000001E-3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1.3243762E-3</c:v>
                </c:pt>
                <c:pt idx="15">
                  <c:v>7.4958129999999996E-3</c:v>
                </c:pt>
                <c:pt idx="16">
                  <c:v>1.2587958E-2</c:v>
                </c:pt>
                <c:pt idx="17">
                  <c:v>1.3126538E-2</c:v>
                </c:pt>
                <c:pt idx="18">
                  <c:v>9.2641630000000006E-3</c:v>
                </c:pt>
                <c:pt idx="19">
                  <c:v>2.2653897999999999E-3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1.8544359000000001E-3</c:v>
                </c:pt>
                <c:pt idx="27">
                  <c:v>7.6257683999999999E-3</c:v>
                </c:pt>
                <c:pt idx="28">
                  <c:v>1.2361796E-2</c:v>
                </c:pt>
                <c:pt idx="29">
                  <c:v>1.5705462999999999E-2</c:v>
                </c:pt>
                <c:pt idx="30">
                  <c:v>1.9014212999999999E-2</c:v>
                </c:pt>
                <c:pt idx="31">
                  <c:v>2.2097608000000001E-2</c:v>
                </c:pt>
                <c:pt idx="32">
                  <c:v>2.3767738E-2</c:v>
                </c:pt>
                <c:pt idx="33">
                  <c:v>2.5456795000000001E-2</c:v>
                </c:pt>
                <c:pt idx="34">
                  <c:v>2.668821E-2</c:v>
                </c:pt>
                <c:pt idx="35">
                  <c:v>2.7427012000000001E-2</c:v>
                </c:pt>
                <c:pt idx="36">
                  <c:v>2.6228487000000002E-2</c:v>
                </c:pt>
                <c:pt idx="37">
                  <c:v>2.242864E-2</c:v>
                </c:pt>
                <c:pt idx="38">
                  <c:v>1.6629403000000001E-2</c:v>
                </c:pt>
                <c:pt idx="39">
                  <c:v>1.0837793E-2</c:v>
                </c:pt>
                <c:pt idx="40">
                  <c:v>6.0294459999999999E-3</c:v>
                </c:pt>
                <c:pt idx="41">
                  <c:v>3.5074211000000002E-3</c:v>
                </c:pt>
                <c:pt idx="42">
                  <c:v>2.5224829999999998E-3</c:v>
                </c:pt>
                <c:pt idx="43">
                  <c:v>4.5571737000000001E-3</c:v>
                </c:pt>
                <c:pt idx="44">
                  <c:v>1.0462558E-2</c:v>
                </c:pt>
                <c:pt idx="45">
                  <c:v>1.8723086999999999E-2</c:v>
                </c:pt>
                <c:pt idx="46">
                  <c:v>2.6094831999999998E-2</c:v>
                </c:pt>
                <c:pt idx="47">
                  <c:v>2.9812679000000002E-2</c:v>
                </c:pt>
                <c:pt idx="48">
                  <c:v>3.0143817999999999E-2</c:v>
                </c:pt>
                <c:pt idx="49">
                  <c:v>2.9308569999999999E-2</c:v>
                </c:pt>
                <c:pt idx="50">
                  <c:v>2.8796192000000002E-2</c:v>
                </c:pt>
                <c:pt idx="51">
                  <c:v>2.9975426999999999E-2</c:v>
                </c:pt>
                <c:pt idx="52">
                  <c:v>3.261004E-2</c:v>
                </c:pt>
                <c:pt idx="53">
                  <c:v>3.457735E-2</c:v>
                </c:pt>
                <c:pt idx="54">
                  <c:v>3.3992811999999997E-2</c:v>
                </c:pt>
                <c:pt idx="55">
                  <c:v>3.1700063000000001E-2</c:v>
                </c:pt>
                <c:pt idx="56">
                  <c:v>3.0300477999999999E-2</c:v>
                </c:pt>
                <c:pt idx="57">
                  <c:v>3.2241892000000001E-2</c:v>
                </c:pt>
                <c:pt idx="58">
                  <c:v>3.6937646999999997E-2</c:v>
                </c:pt>
                <c:pt idx="59">
                  <c:v>4.1835055000000003E-2</c:v>
                </c:pt>
                <c:pt idx="60">
                  <c:v>4.3838189999999999E-2</c:v>
                </c:pt>
                <c:pt idx="61">
                  <c:v>4.4633230000000003E-2</c:v>
                </c:pt>
                <c:pt idx="62">
                  <c:v>4.5302189999999999E-2</c:v>
                </c:pt>
                <c:pt idx="63">
                  <c:v>4.5641466999999998E-2</c:v>
                </c:pt>
                <c:pt idx="64">
                  <c:v>4.3741055000000001E-2</c:v>
                </c:pt>
                <c:pt idx="65">
                  <c:v>4.0738280000000002E-2</c:v>
                </c:pt>
                <c:pt idx="66">
                  <c:v>4.1513429999999997E-2</c:v>
                </c:pt>
                <c:pt idx="67">
                  <c:v>4.9540907000000002E-2</c:v>
                </c:pt>
                <c:pt idx="68">
                  <c:v>6.1092E-2</c:v>
                </c:pt>
                <c:pt idx="69">
                  <c:v>6.6678029999999999E-2</c:v>
                </c:pt>
                <c:pt idx="70">
                  <c:v>6.0519339999999998E-2</c:v>
                </c:pt>
                <c:pt idx="71">
                  <c:v>4.544832E-2</c:v>
                </c:pt>
                <c:pt idx="72">
                  <c:v>3.0252390000000001E-2</c:v>
                </c:pt>
                <c:pt idx="73">
                  <c:v>2.1020943E-2</c:v>
                </c:pt>
                <c:pt idx="74">
                  <c:v>1.8357024E-2</c:v>
                </c:pt>
                <c:pt idx="75">
                  <c:v>1.8524204999999998E-2</c:v>
                </c:pt>
                <c:pt idx="76">
                  <c:v>1.9425004999999999E-2</c:v>
                </c:pt>
                <c:pt idx="77">
                  <c:v>2.1573760000000001E-2</c:v>
                </c:pt>
                <c:pt idx="78">
                  <c:v>2.6163659999999998E-2</c:v>
                </c:pt>
                <c:pt idx="79">
                  <c:v>3.1156258999999999E-2</c:v>
                </c:pt>
                <c:pt idx="80">
                  <c:v>3.1591719999999997E-2</c:v>
                </c:pt>
                <c:pt idx="81">
                  <c:v>2.4742152999999999E-2</c:v>
                </c:pt>
                <c:pt idx="82">
                  <c:v>1.2117663000000001E-2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1.2593305000000001E-3</c:v>
                </c:pt>
                <c:pt idx="89">
                  <c:v>8.5104940000000004E-3</c:v>
                </c:pt>
                <c:pt idx="90">
                  <c:v>1.5687476999999998E-2</c:v>
                </c:pt>
                <c:pt idx="91">
                  <c:v>2.2903856E-2</c:v>
                </c:pt>
                <c:pt idx="92">
                  <c:v>2.8240879999999999E-2</c:v>
                </c:pt>
                <c:pt idx="93">
                  <c:v>3.1325842999999999E-2</c:v>
                </c:pt>
                <c:pt idx="94">
                  <c:v>3.2354154000000003E-2</c:v>
                </c:pt>
                <c:pt idx="95">
                  <c:v>3.1382877000000003E-2</c:v>
                </c:pt>
                <c:pt idx="96">
                  <c:v>3.0745497E-2</c:v>
                </c:pt>
                <c:pt idx="97">
                  <c:v>3.0227974000000001E-2</c:v>
                </c:pt>
                <c:pt idx="98">
                  <c:v>2.9693114E-2</c:v>
                </c:pt>
                <c:pt idx="99">
                  <c:v>2.8933875000000001E-2</c:v>
                </c:pt>
                <c:pt idx="100">
                  <c:v>2.7963739000000001E-2</c:v>
                </c:pt>
                <c:pt idx="101">
                  <c:v>2.7172571E-2</c:v>
                </c:pt>
                <c:pt idx="102">
                  <c:v>2.6460910000000001E-2</c:v>
                </c:pt>
                <c:pt idx="103">
                  <c:v>2.6475136999999999E-2</c:v>
                </c:pt>
                <c:pt idx="104">
                  <c:v>2.6036983E-2</c:v>
                </c:pt>
                <c:pt idx="105">
                  <c:v>2.5157865000000001E-2</c:v>
                </c:pt>
                <c:pt idx="106">
                  <c:v>2.3705466000000001E-2</c:v>
                </c:pt>
                <c:pt idx="107">
                  <c:v>2.2150482999999999E-2</c:v>
                </c:pt>
                <c:pt idx="108">
                  <c:v>1.9410228000000002E-2</c:v>
                </c:pt>
                <c:pt idx="109">
                  <c:v>1.5998295999999999E-2</c:v>
                </c:pt>
                <c:pt idx="110">
                  <c:v>1.23753045E-2</c:v>
                </c:pt>
                <c:pt idx="111">
                  <c:v>8.6616560000000002E-3</c:v>
                </c:pt>
                <c:pt idx="112">
                  <c:v>4.0479213999999996E-3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41D6-4C23-8892-E05DC1242E6C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[2]Sheet1!$D$1042:$DT$1042</c:f>
              <c:numCache>
                <c:formatCode>General</c:formatCode>
                <c:ptCount val="121"/>
                <c:pt idx="0">
                  <c:v>2.2794529999999999E-3</c:v>
                </c:pt>
                <c:pt idx="1">
                  <c:v>2.9999999999999997E-4</c:v>
                </c:pt>
                <c:pt idx="2">
                  <c:v>8.9800000000000004E-4</c:v>
                </c:pt>
                <c:pt idx="3">
                  <c:v>3.2499999999999999E-4</c:v>
                </c:pt>
                <c:pt idx="4">
                  <c:v>0</c:v>
                </c:pt>
                <c:pt idx="5">
                  <c:v>0</c:v>
                </c:pt>
                <c:pt idx="6">
                  <c:v>1.6667730999999999E-3</c:v>
                </c:pt>
                <c:pt idx="7">
                  <c:v>4.978321E-3</c:v>
                </c:pt>
                <c:pt idx="8">
                  <c:v>7.0337815999999996E-3</c:v>
                </c:pt>
                <c:pt idx="9">
                  <c:v>5.7818694000000004E-3</c:v>
                </c:pt>
                <c:pt idx="10">
                  <c:v>1.4244487000000001E-3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1.3243762E-3</c:v>
                </c:pt>
                <c:pt idx="15">
                  <c:v>7.4958129999999996E-3</c:v>
                </c:pt>
                <c:pt idx="16">
                  <c:v>1.2587958E-2</c:v>
                </c:pt>
                <c:pt idx="17">
                  <c:v>1.3126538E-2</c:v>
                </c:pt>
                <c:pt idx="18">
                  <c:v>9.2641630000000006E-3</c:v>
                </c:pt>
                <c:pt idx="19">
                  <c:v>2.2653897999999999E-3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1.8544359000000001E-3</c:v>
                </c:pt>
                <c:pt idx="27">
                  <c:v>7.6257683999999999E-3</c:v>
                </c:pt>
                <c:pt idx="28">
                  <c:v>1.2361796E-2</c:v>
                </c:pt>
                <c:pt idx="29">
                  <c:v>1.5705462999999999E-2</c:v>
                </c:pt>
                <c:pt idx="30">
                  <c:v>1.9014212999999999E-2</c:v>
                </c:pt>
                <c:pt idx="31">
                  <c:v>2.2097608000000001E-2</c:v>
                </c:pt>
                <c:pt idx="32">
                  <c:v>2.3767738E-2</c:v>
                </c:pt>
                <c:pt idx="33">
                  <c:v>2.5456795000000001E-2</c:v>
                </c:pt>
                <c:pt idx="34">
                  <c:v>2.668821E-2</c:v>
                </c:pt>
                <c:pt idx="35">
                  <c:v>2.7427012000000001E-2</c:v>
                </c:pt>
                <c:pt idx="36">
                  <c:v>2.6228487000000002E-2</c:v>
                </c:pt>
                <c:pt idx="37">
                  <c:v>2.242864E-2</c:v>
                </c:pt>
                <c:pt idx="38">
                  <c:v>1.6629403000000001E-2</c:v>
                </c:pt>
                <c:pt idx="39">
                  <c:v>1.0837793E-2</c:v>
                </c:pt>
                <c:pt idx="40">
                  <c:v>6.0294459999999999E-3</c:v>
                </c:pt>
                <c:pt idx="41">
                  <c:v>3.5074211000000002E-3</c:v>
                </c:pt>
                <c:pt idx="42">
                  <c:v>2.5224829999999998E-3</c:v>
                </c:pt>
                <c:pt idx="43">
                  <c:v>4.5571737000000001E-3</c:v>
                </c:pt>
                <c:pt idx="44">
                  <c:v>1.0462558E-2</c:v>
                </c:pt>
                <c:pt idx="45">
                  <c:v>1.8723086999999999E-2</c:v>
                </c:pt>
                <c:pt idx="46">
                  <c:v>2.6094831999999998E-2</c:v>
                </c:pt>
                <c:pt idx="47">
                  <c:v>2.9812679000000002E-2</c:v>
                </c:pt>
                <c:pt idx="48">
                  <c:v>3.0143817999999999E-2</c:v>
                </c:pt>
                <c:pt idx="49">
                  <c:v>2.9308569999999999E-2</c:v>
                </c:pt>
                <c:pt idx="50">
                  <c:v>2.8796192000000002E-2</c:v>
                </c:pt>
                <c:pt idx="51">
                  <c:v>2.9975426999999999E-2</c:v>
                </c:pt>
                <c:pt idx="52">
                  <c:v>3.261004E-2</c:v>
                </c:pt>
                <c:pt idx="53">
                  <c:v>3.457735E-2</c:v>
                </c:pt>
                <c:pt idx="54">
                  <c:v>3.3992811999999997E-2</c:v>
                </c:pt>
                <c:pt idx="55">
                  <c:v>3.1700063000000001E-2</c:v>
                </c:pt>
                <c:pt idx="56">
                  <c:v>3.0300477999999999E-2</c:v>
                </c:pt>
                <c:pt idx="57">
                  <c:v>3.2241892000000001E-2</c:v>
                </c:pt>
                <c:pt idx="58">
                  <c:v>3.6937646999999997E-2</c:v>
                </c:pt>
                <c:pt idx="59">
                  <c:v>4.1835055000000003E-2</c:v>
                </c:pt>
                <c:pt idx="60">
                  <c:v>4.3838189999999999E-2</c:v>
                </c:pt>
                <c:pt idx="61">
                  <c:v>4.4633230000000003E-2</c:v>
                </c:pt>
                <c:pt idx="62">
                  <c:v>4.5302189999999999E-2</c:v>
                </c:pt>
                <c:pt idx="63">
                  <c:v>4.5641466999999998E-2</c:v>
                </c:pt>
                <c:pt idx="64">
                  <c:v>4.3741055000000001E-2</c:v>
                </c:pt>
                <c:pt idx="65">
                  <c:v>4.0738280000000002E-2</c:v>
                </c:pt>
                <c:pt idx="66">
                  <c:v>4.1513429999999997E-2</c:v>
                </c:pt>
                <c:pt idx="67">
                  <c:v>4.9540907000000002E-2</c:v>
                </c:pt>
                <c:pt idx="68">
                  <c:v>6.1092E-2</c:v>
                </c:pt>
                <c:pt idx="69">
                  <c:v>6.6678029999999999E-2</c:v>
                </c:pt>
                <c:pt idx="70">
                  <c:v>6.0519339999999998E-2</c:v>
                </c:pt>
                <c:pt idx="71">
                  <c:v>4.544832E-2</c:v>
                </c:pt>
                <c:pt idx="72">
                  <c:v>3.0252390000000001E-2</c:v>
                </c:pt>
                <c:pt idx="73">
                  <c:v>2.1020943E-2</c:v>
                </c:pt>
                <c:pt idx="74">
                  <c:v>1.8357024E-2</c:v>
                </c:pt>
                <c:pt idx="75">
                  <c:v>1.8524204999999998E-2</c:v>
                </c:pt>
                <c:pt idx="76">
                  <c:v>1.9425004999999999E-2</c:v>
                </c:pt>
                <c:pt idx="77">
                  <c:v>2.1573760000000001E-2</c:v>
                </c:pt>
                <c:pt idx="78">
                  <c:v>2.6163659999999998E-2</c:v>
                </c:pt>
                <c:pt idx="79">
                  <c:v>3.1156258999999999E-2</c:v>
                </c:pt>
                <c:pt idx="80">
                  <c:v>3.1591719999999997E-2</c:v>
                </c:pt>
                <c:pt idx="81">
                  <c:v>2.4742152999999999E-2</c:v>
                </c:pt>
                <c:pt idx="82">
                  <c:v>1.2117663000000001E-2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1.2593305000000001E-3</c:v>
                </c:pt>
                <c:pt idx="89">
                  <c:v>8.5104940000000004E-3</c:v>
                </c:pt>
                <c:pt idx="90">
                  <c:v>1.5687476999999998E-2</c:v>
                </c:pt>
                <c:pt idx="91">
                  <c:v>2.2903856E-2</c:v>
                </c:pt>
                <c:pt idx="92">
                  <c:v>2.8240879999999999E-2</c:v>
                </c:pt>
                <c:pt idx="93">
                  <c:v>3.1325842999999999E-2</c:v>
                </c:pt>
                <c:pt idx="94">
                  <c:v>3.2354154000000003E-2</c:v>
                </c:pt>
                <c:pt idx="95">
                  <c:v>3.1382877000000003E-2</c:v>
                </c:pt>
                <c:pt idx="96">
                  <c:v>3.0745497E-2</c:v>
                </c:pt>
                <c:pt idx="97">
                  <c:v>3.0227974000000001E-2</c:v>
                </c:pt>
                <c:pt idx="98">
                  <c:v>2.9693114E-2</c:v>
                </c:pt>
                <c:pt idx="99">
                  <c:v>2.8933875000000001E-2</c:v>
                </c:pt>
                <c:pt idx="100">
                  <c:v>2.7963739000000001E-2</c:v>
                </c:pt>
                <c:pt idx="101">
                  <c:v>2.7172571E-2</c:v>
                </c:pt>
                <c:pt idx="102">
                  <c:v>2.6460910000000001E-2</c:v>
                </c:pt>
                <c:pt idx="103">
                  <c:v>2.6475136999999999E-2</c:v>
                </c:pt>
                <c:pt idx="104">
                  <c:v>2.6036983E-2</c:v>
                </c:pt>
                <c:pt idx="105">
                  <c:v>2.5157865000000001E-2</c:v>
                </c:pt>
                <c:pt idx="106">
                  <c:v>2.3705466000000001E-2</c:v>
                </c:pt>
                <c:pt idx="107">
                  <c:v>2.2150482999999999E-2</c:v>
                </c:pt>
                <c:pt idx="108">
                  <c:v>1.9410228000000002E-2</c:v>
                </c:pt>
                <c:pt idx="109">
                  <c:v>1.5998295999999999E-2</c:v>
                </c:pt>
                <c:pt idx="110">
                  <c:v>1.23753045E-2</c:v>
                </c:pt>
                <c:pt idx="111">
                  <c:v>8.6616560000000002E-3</c:v>
                </c:pt>
                <c:pt idx="112">
                  <c:v>4.0479213999999996E-3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41D6-4C23-8892-E05DC1242E6C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[2]Sheet1!$D$1043:$DT$1043</c:f>
              <c:numCache>
                <c:formatCode>General</c:formatCode>
                <c:ptCount val="121"/>
                <c:pt idx="0">
                  <c:v>2.2794529999999999E-3</c:v>
                </c:pt>
                <c:pt idx="1">
                  <c:v>2.9999999999999997E-4</c:v>
                </c:pt>
                <c:pt idx="2">
                  <c:v>8.9800000000000004E-4</c:v>
                </c:pt>
                <c:pt idx="3">
                  <c:v>3.2499999999999999E-4</c:v>
                </c:pt>
                <c:pt idx="4">
                  <c:v>0</c:v>
                </c:pt>
                <c:pt idx="5">
                  <c:v>0</c:v>
                </c:pt>
                <c:pt idx="6">
                  <c:v>1.6667730999999999E-3</c:v>
                </c:pt>
                <c:pt idx="7">
                  <c:v>4.978321E-3</c:v>
                </c:pt>
                <c:pt idx="8">
                  <c:v>7.0337815999999996E-3</c:v>
                </c:pt>
                <c:pt idx="9">
                  <c:v>5.7818694000000004E-3</c:v>
                </c:pt>
                <c:pt idx="10">
                  <c:v>1.4244487000000001E-3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1.3243762E-3</c:v>
                </c:pt>
                <c:pt idx="15">
                  <c:v>7.4958129999999996E-3</c:v>
                </c:pt>
                <c:pt idx="16">
                  <c:v>1.2587958E-2</c:v>
                </c:pt>
                <c:pt idx="17">
                  <c:v>1.3126538E-2</c:v>
                </c:pt>
                <c:pt idx="18">
                  <c:v>9.2641630000000006E-3</c:v>
                </c:pt>
                <c:pt idx="19">
                  <c:v>2.2653897999999999E-3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1.8544359000000001E-3</c:v>
                </c:pt>
                <c:pt idx="27">
                  <c:v>7.6257683999999999E-3</c:v>
                </c:pt>
                <c:pt idx="28">
                  <c:v>1.2361796E-2</c:v>
                </c:pt>
                <c:pt idx="29">
                  <c:v>1.5705462999999999E-2</c:v>
                </c:pt>
                <c:pt idx="30">
                  <c:v>1.9014212999999999E-2</c:v>
                </c:pt>
                <c:pt idx="31">
                  <c:v>2.2097608000000001E-2</c:v>
                </c:pt>
                <c:pt idx="32">
                  <c:v>2.3767738E-2</c:v>
                </c:pt>
                <c:pt idx="33">
                  <c:v>2.5456795000000001E-2</c:v>
                </c:pt>
                <c:pt idx="34">
                  <c:v>2.668821E-2</c:v>
                </c:pt>
                <c:pt idx="35">
                  <c:v>2.7427012000000001E-2</c:v>
                </c:pt>
                <c:pt idx="36">
                  <c:v>2.6228487000000002E-2</c:v>
                </c:pt>
                <c:pt idx="37">
                  <c:v>2.242864E-2</c:v>
                </c:pt>
                <c:pt idx="38">
                  <c:v>1.6629403000000001E-2</c:v>
                </c:pt>
                <c:pt idx="39">
                  <c:v>1.0837793E-2</c:v>
                </c:pt>
                <c:pt idx="40">
                  <c:v>6.0294459999999999E-3</c:v>
                </c:pt>
                <c:pt idx="41">
                  <c:v>3.5074211000000002E-3</c:v>
                </c:pt>
                <c:pt idx="42">
                  <c:v>2.5224829999999998E-3</c:v>
                </c:pt>
                <c:pt idx="43">
                  <c:v>4.5571737000000001E-3</c:v>
                </c:pt>
                <c:pt idx="44">
                  <c:v>1.0462558E-2</c:v>
                </c:pt>
                <c:pt idx="45">
                  <c:v>1.8723086999999999E-2</c:v>
                </c:pt>
                <c:pt idx="46">
                  <c:v>2.6094831999999998E-2</c:v>
                </c:pt>
                <c:pt idx="47">
                  <c:v>2.9812679000000002E-2</c:v>
                </c:pt>
                <c:pt idx="48">
                  <c:v>3.0143817999999999E-2</c:v>
                </c:pt>
                <c:pt idx="49">
                  <c:v>2.9308569999999999E-2</c:v>
                </c:pt>
                <c:pt idx="50">
                  <c:v>2.8796192000000002E-2</c:v>
                </c:pt>
                <c:pt idx="51">
                  <c:v>2.9975426999999999E-2</c:v>
                </c:pt>
                <c:pt idx="52">
                  <c:v>3.261004E-2</c:v>
                </c:pt>
                <c:pt idx="53">
                  <c:v>3.457735E-2</c:v>
                </c:pt>
                <c:pt idx="54">
                  <c:v>3.3992811999999997E-2</c:v>
                </c:pt>
                <c:pt idx="55">
                  <c:v>3.1700063000000001E-2</c:v>
                </c:pt>
                <c:pt idx="56">
                  <c:v>3.0300477999999999E-2</c:v>
                </c:pt>
                <c:pt idx="57">
                  <c:v>3.2241892000000001E-2</c:v>
                </c:pt>
                <c:pt idx="58">
                  <c:v>3.6937646999999997E-2</c:v>
                </c:pt>
                <c:pt idx="59">
                  <c:v>4.1835055000000003E-2</c:v>
                </c:pt>
                <c:pt idx="60">
                  <c:v>4.3838189999999999E-2</c:v>
                </c:pt>
                <c:pt idx="61">
                  <c:v>4.4633230000000003E-2</c:v>
                </c:pt>
                <c:pt idx="62">
                  <c:v>4.5302189999999999E-2</c:v>
                </c:pt>
                <c:pt idx="63">
                  <c:v>4.5641466999999998E-2</c:v>
                </c:pt>
                <c:pt idx="64">
                  <c:v>4.3741055000000001E-2</c:v>
                </c:pt>
                <c:pt idx="65">
                  <c:v>4.0738280000000002E-2</c:v>
                </c:pt>
                <c:pt idx="66">
                  <c:v>4.1513429999999997E-2</c:v>
                </c:pt>
                <c:pt idx="67">
                  <c:v>4.9540907000000002E-2</c:v>
                </c:pt>
                <c:pt idx="68">
                  <c:v>6.1092E-2</c:v>
                </c:pt>
                <c:pt idx="69">
                  <c:v>6.6678029999999999E-2</c:v>
                </c:pt>
                <c:pt idx="70">
                  <c:v>6.0519339999999998E-2</c:v>
                </c:pt>
                <c:pt idx="71">
                  <c:v>4.544832E-2</c:v>
                </c:pt>
                <c:pt idx="72">
                  <c:v>3.0252390000000001E-2</c:v>
                </c:pt>
                <c:pt idx="73">
                  <c:v>2.1020943E-2</c:v>
                </c:pt>
                <c:pt idx="74">
                  <c:v>1.8357024E-2</c:v>
                </c:pt>
                <c:pt idx="75">
                  <c:v>1.8524204999999998E-2</c:v>
                </c:pt>
                <c:pt idx="76">
                  <c:v>1.9425004999999999E-2</c:v>
                </c:pt>
                <c:pt idx="77">
                  <c:v>2.1573760000000001E-2</c:v>
                </c:pt>
                <c:pt idx="78">
                  <c:v>2.6163659999999998E-2</c:v>
                </c:pt>
                <c:pt idx="79">
                  <c:v>3.1156258999999999E-2</c:v>
                </c:pt>
                <c:pt idx="80">
                  <c:v>3.1591719999999997E-2</c:v>
                </c:pt>
                <c:pt idx="81">
                  <c:v>2.4742152999999999E-2</c:v>
                </c:pt>
                <c:pt idx="82">
                  <c:v>1.2117663000000001E-2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1.2593305000000001E-3</c:v>
                </c:pt>
                <c:pt idx="89">
                  <c:v>8.5104940000000004E-3</c:v>
                </c:pt>
                <c:pt idx="90">
                  <c:v>1.5687476999999998E-2</c:v>
                </c:pt>
                <c:pt idx="91">
                  <c:v>2.2903856E-2</c:v>
                </c:pt>
                <c:pt idx="92">
                  <c:v>2.8240879999999999E-2</c:v>
                </c:pt>
                <c:pt idx="93">
                  <c:v>3.1325842999999999E-2</c:v>
                </c:pt>
                <c:pt idx="94">
                  <c:v>3.2354154000000003E-2</c:v>
                </c:pt>
                <c:pt idx="95">
                  <c:v>3.1382877000000003E-2</c:v>
                </c:pt>
                <c:pt idx="96">
                  <c:v>3.0745497E-2</c:v>
                </c:pt>
                <c:pt idx="97">
                  <c:v>3.0227974000000001E-2</c:v>
                </c:pt>
                <c:pt idx="98">
                  <c:v>2.9693114E-2</c:v>
                </c:pt>
                <c:pt idx="99">
                  <c:v>2.8933875000000001E-2</c:v>
                </c:pt>
                <c:pt idx="100">
                  <c:v>2.7963739000000001E-2</c:v>
                </c:pt>
                <c:pt idx="101">
                  <c:v>2.7172571E-2</c:v>
                </c:pt>
                <c:pt idx="102">
                  <c:v>2.6460910000000001E-2</c:v>
                </c:pt>
                <c:pt idx="103">
                  <c:v>2.6475136999999999E-2</c:v>
                </c:pt>
                <c:pt idx="104">
                  <c:v>2.6036983E-2</c:v>
                </c:pt>
                <c:pt idx="105">
                  <c:v>2.5157865000000001E-2</c:v>
                </c:pt>
                <c:pt idx="106">
                  <c:v>2.3705466000000001E-2</c:v>
                </c:pt>
                <c:pt idx="107">
                  <c:v>2.2150482999999999E-2</c:v>
                </c:pt>
                <c:pt idx="108">
                  <c:v>1.9410228000000002E-2</c:v>
                </c:pt>
                <c:pt idx="109">
                  <c:v>1.5998295999999999E-2</c:v>
                </c:pt>
                <c:pt idx="110">
                  <c:v>1.23753045E-2</c:v>
                </c:pt>
                <c:pt idx="111">
                  <c:v>8.6616560000000002E-3</c:v>
                </c:pt>
                <c:pt idx="112">
                  <c:v>4.0479213999999996E-3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41D6-4C23-8892-E05DC1242E6C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[2]Sheet1!$D$1044:$DT$1044</c:f>
              <c:numCache>
                <c:formatCode>General</c:formatCode>
                <c:ptCount val="121"/>
                <c:pt idx="0">
                  <c:v>2.3942465999999998E-3</c:v>
                </c:pt>
                <c:pt idx="1">
                  <c:v>3.6299999999999999E-4</c:v>
                </c:pt>
                <c:pt idx="2">
                  <c:v>9.4700000000000003E-4</c:v>
                </c:pt>
                <c:pt idx="3">
                  <c:v>3.0800000000000001E-4</c:v>
                </c:pt>
                <c:pt idx="4">
                  <c:v>0</c:v>
                </c:pt>
                <c:pt idx="5">
                  <c:v>0</c:v>
                </c:pt>
                <c:pt idx="6">
                  <c:v>1.5371749E-3</c:v>
                </c:pt>
                <c:pt idx="7">
                  <c:v>4.8543353999999997E-3</c:v>
                </c:pt>
                <c:pt idx="8">
                  <c:v>6.9827079999999998E-3</c:v>
                </c:pt>
                <c:pt idx="9">
                  <c:v>5.8312340000000002E-3</c:v>
                </c:pt>
                <c:pt idx="10">
                  <c:v>1.5365543E-3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1.25562E-3</c:v>
                </c:pt>
                <c:pt idx="15">
                  <c:v>7.3973685999999999E-3</c:v>
                </c:pt>
                <c:pt idx="16">
                  <c:v>1.2473125999999999E-2</c:v>
                </c:pt>
                <c:pt idx="17">
                  <c:v>1.3011261E-2</c:v>
                </c:pt>
                <c:pt idx="18">
                  <c:v>9.1559374999999991E-3</c:v>
                </c:pt>
                <c:pt idx="19">
                  <c:v>2.1736049999999999E-3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1.8555474000000001E-3</c:v>
                </c:pt>
                <c:pt idx="27">
                  <c:v>7.5513943999999996E-3</c:v>
                </c:pt>
                <c:pt idx="28">
                  <c:v>1.2184916E-2</c:v>
                </c:pt>
                <c:pt idx="29">
                  <c:v>1.5423833E-2</c:v>
                </c:pt>
                <c:pt idx="30">
                  <c:v>1.8670384000000002E-2</c:v>
                </c:pt>
                <c:pt idx="31">
                  <c:v>2.1758889999999999E-2</c:v>
                </c:pt>
                <c:pt idx="32">
                  <c:v>2.3477536E-2</c:v>
                </c:pt>
                <c:pt idx="33">
                  <c:v>2.5149068E-2</c:v>
                </c:pt>
                <c:pt idx="34">
                  <c:v>2.6257533999999999E-2</c:v>
                </c:pt>
                <c:pt idx="35">
                  <c:v>2.6826295999999999E-2</c:v>
                </c:pt>
                <c:pt idx="36">
                  <c:v>2.5522831999999999E-2</c:v>
                </c:pt>
                <c:pt idx="37">
                  <c:v>2.1737072999999999E-2</c:v>
                </c:pt>
                <c:pt idx="38">
                  <c:v>1.6018666000000001E-2</c:v>
                </c:pt>
                <c:pt idx="39">
                  <c:v>1.0282715E-2</c:v>
                </c:pt>
                <c:pt idx="40">
                  <c:v>5.4850973999999997E-3</c:v>
                </c:pt>
                <c:pt idx="41">
                  <c:v>2.9796336E-3</c:v>
                </c:pt>
                <c:pt idx="42">
                  <c:v>2.0259367000000001E-3</c:v>
                </c:pt>
                <c:pt idx="43">
                  <c:v>4.1166880000000003E-3</c:v>
                </c:pt>
                <c:pt idx="44">
                  <c:v>1.0086250499999999E-2</c:v>
                </c:pt>
                <c:pt idx="45">
                  <c:v>1.8443820999999999E-2</c:v>
                </c:pt>
                <c:pt idx="46">
                  <c:v>2.5959069000000001E-2</c:v>
                </c:pt>
                <c:pt idx="47">
                  <c:v>2.9813495999999998E-2</c:v>
                </c:pt>
                <c:pt idx="48">
                  <c:v>3.0183429000000001E-2</c:v>
                </c:pt>
                <c:pt idx="49">
                  <c:v>2.9302986E-2</c:v>
                </c:pt>
                <c:pt idx="50">
                  <c:v>2.8722528000000001E-2</c:v>
                </c:pt>
                <c:pt idx="51">
                  <c:v>2.9871041000000001E-2</c:v>
                </c:pt>
                <c:pt idx="52">
                  <c:v>3.2505378000000001E-2</c:v>
                </c:pt>
                <c:pt idx="53">
                  <c:v>3.4469097999999997E-2</c:v>
                </c:pt>
                <c:pt idx="54">
                  <c:v>3.3906146999999998E-2</c:v>
                </c:pt>
                <c:pt idx="55">
                  <c:v>3.1697843000000003E-2</c:v>
                </c:pt>
                <c:pt idx="56">
                  <c:v>3.0439918999999999E-2</c:v>
                </c:pt>
                <c:pt idx="57">
                  <c:v>3.2464913999999997E-2</c:v>
                </c:pt>
                <c:pt idx="58">
                  <c:v>3.710347E-2</c:v>
                </c:pt>
                <c:pt idx="59">
                  <c:v>4.1842602E-2</c:v>
                </c:pt>
                <c:pt idx="60">
                  <c:v>4.3694425000000002E-2</c:v>
                </c:pt>
                <c:pt idx="61">
                  <c:v>4.4419207000000002E-2</c:v>
                </c:pt>
                <c:pt idx="62">
                  <c:v>4.5072656000000003E-2</c:v>
                </c:pt>
                <c:pt idx="63">
                  <c:v>4.5393296E-2</c:v>
                </c:pt>
                <c:pt idx="64">
                  <c:v>4.3450672000000003E-2</c:v>
                </c:pt>
                <c:pt idx="65">
                  <c:v>4.0435154000000001E-2</c:v>
                </c:pt>
                <c:pt idx="66">
                  <c:v>4.1236891999999997E-2</c:v>
                </c:pt>
                <c:pt idx="67">
                  <c:v>4.9294143999999998E-2</c:v>
                </c:pt>
                <c:pt idx="68">
                  <c:v>6.0855622999999998E-2</c:v>
                </c:pt>
                <c:pt idx="69">
                  <c:v>6.6477670000000003E-2</c:v>
                </c:pt>
                <c:pt idx="70">
                  <c:v>6.0458484999999999E-2</c:v>
                </c:pt>
                <c:pt idx="71">
                  <c:v>4.5634154000000003E-2</c:v>
                </c:pt>
                <c:pt idx="72">
                  <c:v>3.0680303999999999E-2</c:v>
                </c:pt>
                <c:pt idx="73">
                  <c:v>2.1537442E-2</c:v>
                </c:pt>
                <c:pt idx="74">
                  <c:v>1.8748138000000001E-2</c:v>
                </c:pt>
                <c:pt idx="75">
                  <c:v>1.8636008999999999E-2</c:v>
                </c:pt>
                <c:pt idx="76">
                  <c:v>1.9251206999999999E-2</c:v>
                </c:pt>
                <c:pt idx="77">
                  <c:v>2.1266172E-2</c:v>
                </c:pt>
                <c:pt idx="78">
                  <c:v>2.5910969999999998E-2</c:v>
                </c:pt>
                <c:pt idx="79">
                  <c:v>3.1068281999999999E-2</c:v>
                </c:pt>
                <c:pt idx="80">
                  <c:v>3.1656246999999998E-2</c:v>
                </c:pt>
                <c:pt idx="81">
                  <c:v>2.4875982000000001E-2</c:v>
                </c:pt>
                <c:pt idx="82">
                  <c:v>1.2238248E-2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1.0592812000000001E-3</c:v>
                </c:pt>
                <c:pt idx="89">
                  <c:v>8.3192739999999998E-3</c:v>
                </c:pt>
                <c:pt idx="90">
                  <c:v>1.5527476E-2</c:v>
                </c:pt>
                <c:pt idx="91">
                  <c:v>2.2803225999999999E-2</c:v>
                </c:pt>
                <c:pt idx="92">
                  <c:v>2.8165243999999999E-2</c:v>
                </c:pt>
                <c:pt idx="93">
                  <c:v>3.1228229999999999E-2</c:v>
                </c:pt>
                <c:pt idx="94">
                  <c:v>3.2189750000000003E-2</c:v>
                </c:pt>
                <c:pt idx="95">
                  <c:v>3.1125316E-2</c:v>
                </c:pt>
                <c:pt idx="96">
                  <c:v>3.0369222000000001E-2</c:v>
                </c:pt>
                <c:pt idx="97">
                  <c:v>2.9768530000000001E-2</c:v>
                </c:pt>
                <c:pt idx="98">
                  <c:v>2.9208563E-2</c:v>
                </c:pt>
                <c:pt idx="99">
                  <c:v>2.8479391999999999E-2</c:v>
                </c:pt>
                <c:pt idx="100">
                  <c:v>2.7566754999999998E-2</c:v>
                </c:pt>
                <c:pt idx="101">
                  <c:v>2.6844399000000001E-2</c:v>
                </c:pt>
                <c:pt idx="102">
                  <c:v>2.6251353000000002E-2</c:v>
                </c:pt>
                <c:pt idx="103">
                  <c:v>2.6375843E-2</c:v>
                </c:pt>
                <c:pt idx="104">
                  <c:v>2.6046173999999998E-2</c:v>
                </c:pt>
                <c:pt idx="105">
                  <c:v>2.5272093999999998E-2</c:v>
                </c:pt>
                <c:pt idx="106">
                  <c:v>2.3916362E-2</c:v>
                </c:pt>
                <c:pt idx="107">
                  <c:v>2.2442454000000001E-2</c:v>
                </c:pt>
                <c:pt idx="108">
                  <c:v>1.9772619000000002E-2</c:v>
                </c:pt>
                <c:pt idx="109">
                  <c:v>1.6415929999999999E-2</c:v>
                </c:pt>
                <c:pt idx="110">
                  <c:v>1.2836266000000001E-2</c:v>
                </c:pt>
                <c:pt idx="111">
                  <c:v>9.2288130000000006E-3</c:v>
                </c:pt>
                <c:pt idx="112">
                  <c:v>4.6581462999999998E-3</c:v>
                </c:pt>
                <c:pt idx="113">
                  <c:v>2.8600000000000001E-4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41D6-4C23-8892-E05DC1242E6C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[2]Sheet1!$D$1045:$DT$1045</c:f>
              <c:numCache>
                <c:formatCode>General</c:formatCode>
                <c:ptCount val="121"/>
                <c:pt idx="0">
                  <c:v>2.3942465999999998E-3</c:v>
                </c:pt>
                <c:pt idx="1">
                  <c:v>3.6299999999999999E-4</c:v>
                </c:pt>
                <c:pt idx="2">
                  <c:v>9.4700000000000003E-4</c:v>
                </c:pt>
                <c:pt idx="3">
                  <c:v>3.0800000000000001E-4</c:v>
                </c:pt>
                <c:pt idx="4">
                  <c:v>0</c:v>
                </c:pt>
                <c:pt idx="5">
                  <c:v>0</c:v>
                </c:pt>
                <c:pt idx="6">
                  <c:v>1.5371749E-3</c:v>
                </c:pt>
                <c:pt idx="7">
                  <c:v>4.8543353999999997E-3</c:v>
                </c:pt>
                <c:pt idx="8">
                  <c:v>6.9827079999999998E-3</c:v>
                </c:pt>
                <c:pt idx="9">
                  <c:v>5.8312340000000002E-3</c:v>
                </c:pt>
                <c:pt idx="10">
                  <c:v>1.5365543E-3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1.25562E-3</c:v>
                </c:pt>
                <c:pt idx="15">
                  <c:v>7.3973685999999999E-3</c:v>
                </c:pt>
                <c:pt idx="16">
                  <c:v>1.2473125999999999E-2</c:v>
                </c:pt>
                <c:pt idx="17">
                  <c:v>1.3011261E-2</c:v>
                </c:pt>
                <c:pt idx="18">
                  <c:v>9.1559374999999991E-3</c:v>
                </c:pt>
                <c:pt idx="19">
                  <c:v>2.1736049999999999E-3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1.8555474000000001E-3</c:v>
                </c:pt>
                <c:pt idx="27">
                  <c:v>7.5513943999999996E-3</c:v>
                </c:pt>
                <c:pt idx="28">
                  <c:v>1.2184916E-2</c:v>
                </c:pt>
                <c:pt idx="29">
                  <c:v>1.5423833E-2</c:v>
                </c:pt>
                <c:pt idx="30">
                  <c:v>1.8670384000000002E-2</c:v>
                </c:pt>
                <c:pt idx="31">
                  <c:v>2.1758889999999999E-2</c:v>
                </c:pt>
                <c:pt idx="32">
                  <c:v>2.3477536E-2</c:v>
                </c:pt>
                <c:pt idx="33">
                  <c:v>2.5149068E-2</c:v>
                </c:pt>
                <c:pt idx="34">
                  <c:v>2.6257533999999999E-2</c:v>
                </c:pt>
                <c:pt idx="35">
                  <c:v>2.6826295999999999E-2</c:v>
                </c:pt>
                <c:pt idx="36">
                  <c:v>2.5522831999999999E-2</c:v>
                </c:pt>
                <c:pt idx="37">
                  <c:v>2.1737072999999999E-2</c:v>
                </c:pt>
                <c:pt idx="38">
                  <c:v>1.6018666000000001E-2</c:v>
                </c:pt>
                <c:pt idx="39">
                  <c:v>1.0282715E-2</c:v>
                </c:pt>
                <c:pt idx="40">
                  <c:v>5.4850973999999997E-3</c:v>
                </c:pt>
                <c:pt idx="41">
                  <c:v>2.9796336E-3</c:v>
                </c:pt>
                <c:pt idx="42">
                  <c:v>2.0259367000000001E-3</c:v>
                </c:pt>
                <c:pt idx="43">
                  <c:v>4.1166880000000003E-3</c:v>
                </c:pt>
                <c:pt idx="44">
                  <c:v>1.0086250499999999E-2</c:v>
                </c:pt>
                <c:pt idx="45">
                  <c:v>1.8443820999999999E-2</c:v>
                </c:pt>
                <c:pt idx="46">
                  <c:v>2.5959069000000001E-2</c:v>
                </c:pt>
                <c:pt idx="47">
                  <c:v>2.9813495999999998E-2</c:v>
                </c:pt>
                <c:pt idx="48">
                  <c:v>3.0183429000000001E-2</c:v>
                </c:pt>
                <c:pt idx="49">
                  <c:v>2.9302986E-2</c:v>
                </c:pt>
                <c:pt idx="50">
                  <c:v>2.8722528000000001E-2</c:v>
                </c:pt>
                <c:pt idx="51">
                  <c:v>2.9871041000000001E-2</c:v>
                </c:pt>
                <c:pt idx="52">
                  <c:v>3.2505378000000001E-2</c:v>
                </c:pt>
                <c:pt idx="53">
                  <c:v>3.4469097999999997E-2</c:v>
                </c:pt>
                <c:pt idx="54">
                  <c:v>3.3906146999999998E-2</c:v>
                </c:pt>
                <c:pt idx="55">
                  <c:v>3.1697843000000003E-2</c:v>
                </c:pt>
                <c:pt idx="56">
                  <c:v>3.0439918999999999E-2</c:v>
                </c:pt>
                <c:pt idx="57">
                  <c:v>3.2464913999999997E-2</c:v>
                </c:pt>
                <c:pt idx="58">
                  <c:v>3.710347E-2</c:v>
                </c:pt>
                <c:pt idx="59">
                  <c:v>4.1842602E-2</c:v>
                </c:pt>
                <c:pt idx="60">
                  <c:v>4.3694425000000002E-2</c:v>
                </c:pt>
                <c:pt idx="61">
                  <c:v>4.4419207000000002E-2</c:v>
                </c:pt>
                <c:pt idx="62">
                  <c:v>4.5072656000000003E-2</c:v>
                </c:pt>
                <c:pt idx="63">
                  <c:v>4.5393296E-2</c:v>
                </c:pt>
                <c:pt idx="64">
                  <c:v>4.3450672000000003E-2</c:v>
                </c:pt>
                <c:pt idx="65">
                  <c:v>4.0435154000000001E-2</c:v>
                </c:pt>
                <c:pt idx="66">
                  <c:v>4.1236891999999997E-2</c:v>
                </c:pt>
                <c:pt idx="67">
                  <c:v>4.9294143999999998E-2</c:v>
                </c:pt>
                <c:pt idx="68">
                  <c:v>6.0855622999999998E-2</c:v>
                </c:pt>
                <c:pt idx="69">
                  <c:v>6.6477670000000003E-2</c:v>
                </c:pt>
                <c:pt idx="70">
                  <c:v>6.0458484999999999E-2</c:v>
                </c:pt>
                <c:pt idx="71">
                  <c:v>4.5634154000000003E-2</c:v>
                </c:pt>
                <c:pt idx="72">
                  <c:v>3.0680303999999999E-2</c:v>
                </c:pt>
                <c:pt idx="73">
                  <c:v>2.1537442E-2</c:v>
                </c:pt>
                <c:pt idx="74">
                  <c:v>1.8748138000000001E-2</c:v>
                </c:pt>
                <c:pt idx="75">
                  <c:v>1.8636008999999999E-2</c:v>
                </c:pt>
                <c:pt idx="76">
                  <c:v>1.9251206999999999E-2</c:v>
                </c:pt>
                <c:pt idx="77">
                  <c:v>2.1266172E-2</c:v>
                </c:pt>
                <c:pt idx="78">
                  <c:v>2.5910969999999998E-2</c:v>
                </c:pt>
                <c:pt idx="79">
                  <c:v>3.1068281999999999E-2</c:v>
                </c:pt>
                <c:pt idx="80">
                  <c:v>3.1656246999999998E-2</c:v>
                </c:pt>
                <c:pt idx="81">
                  <c:v>2.4875982000000001E-2</c:v>
                </c:pt>
                <c:pt idx="82">
                  <c:v>1.2238248E-2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1.0592812000000001E-3</c:v>
                </c:pt>
                <c:pt idx="89">
                  <c:v>8.3192739999999998E-3</c:v>
                </c:pt>
                <c:pt idx="90">
                  <c:v>1.5527476E-2</c:v>
                </c:pt>
                <c:pt idx="91">
                  <c:v>2.2803225999999999E-2</c:v>
                </c:pt>
                <c:pt idx="92">
                  <c:v>2.8165243999999999E-2</c:v>
                </c:pt>
                <c:pt idx="93">
                  <c:v>3.1228229999999999E-2</c:v>
                </c:pt>
                <c:pt idx="94">
                  <c:v>3.2189750000000003E-2</c:v>
                </c:pt>
                <c:pt idx="95">
                  <c:v>3.1125316E-2</c:v>
                </c:pt>
                <c:pt idx="96">
                  <c:v>3.0369222000000001E-2</c:v>
                </c:pt>
                <c:pt idx="97">
                  <c:v>2.9768530000000001E-2</c:v>
                </c:pt>
                <c:pt idx="98">
                  <c:v>2.9208563E-2</c:v>
                </c:pt>
                <c:pt idx="99">
                  <c:v>2.8479391999999999E-2</c:v>
                </c:pt>
                <c:pt idx="100">
                  <c:v>2.7566754999999998E-2</c:v>
                </c:pt>
                <c:pt idx="101">
                  <c:v>2.6844399000000001E-2</c:v>
                </c:pt>
                <c:pt idx="102">
                  <c:v>2.6251353000000002E-2</c:v>
                </c:pt>
                <c:pt idx="103">
                  <c:v>2.6375843E-2</c:v>
                </c:pt>
                <c:pt idx="104">
                  <c:v>2.6046173999999998E-2</c:v>
                </c:pt>
                <c:pt idx="105">
                  <c:v>2.5272093999999998E-2</c:v>
                </c:pt>
                <c:pt idx="106">
                  <c:v>2.3916362E-2</c:v>
                </c:pt>
                <c:pt idx="107">
                  <c:v>2.2442454000000001E-2</c:v>
                </c:pt>
                <c:pt idx="108">
                  <c:v>1.9772619000000002E-2</c:v>
                </c:pt>
                <c:pt idx="109">
                  <c:v>1.6415929999999999E-2</c:v>
                </c:pt>
                <c:pt idx="110">
                  <c:v>1.2836266000000001E-2</c:v>
                </c:pt>
                <c:pt idx="111">
                  <c:v>9.2288130000000006E-3</c:v>
                </c:pt>
                <c:pt idx="112">
                  <c:v>4.6581462999999998E-3</c:v>
                </c:pt>
                <c:pt idx="113">
                  <c:v>2.8600000000000001E-4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41D6-4C23-8892-E05DC1242E6C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[2]Sheet1!$D$1046:$DT$1046</c:f>
              <c:numCache>
                <c:formatCode>General</c:formatCode>
                <c:ptCount val="121"/>
                <c:pt idx="0">
                  <c:v>2.3942465999999998E-3</c:v>
                </c:pt>
                <c:pt idx="1">
                  <c:v>3.6299999999999999E-4</c:v>
                </c:pt>
                <c:pt idx="2">
                  <c:v>9.4700000000000003E-4</c:v>
                </c:pt>
                <c:pt idx="3">
                  <c:v>3.0800000000000001E-4</c:v>
                </c:pt>
                <c:pt idx="4">
                  <c:v>0</c:v>
                </c:pt>
                <c:pt idx="5">
                  <c:v>0</c:v>
                </c:pt>
                <c:pt idx="6">
                  <c:v>1.5371749E-3</c:v>
                </c:pt>
                <c:pt idx="7">
                  <c:v>4.8543353999999997E-3</c:v>
                </c:pt>
                <c:pt idx="8">
                  <c:v>6.9827079999999998E-3</c:v>
                </c:pt>
                <c:pt idx="9">
                  <c:v>5.8312340000000002E-3</c:v>
                </c:pt>
                <c:pt idx="10">
                  <c:v>1.5365543E-3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1.25562E-3</c:v>
                </c:pt>
                <c:pt idx="15">
                  <c:v>7.3973685999999999E-3</c:v>
                </c:pt>
                <c:pt idx="16">
                  <c:v>1.2473125999999999E-2</c:v>
                </c:pt>
                <c:pt idx="17">
                  <c:v>1.3011261E-2</c:v>
                </c:pt>
                <c:pt idx="18">
                  <c:v>9.1559374999999991E-3</c:v>
                </c:pt>
                <c:pt idx="19">
                  <c:v>2.1736049999999999E-3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1.8555474000000001E-3</c:v>
                </c:pt>
                <c:pt idx="27">
                  <c:v>7.5513943999999996E-3</c:v>
                </c:pt>
                <c:pt idx="28">
                  <c:v>1.2184916E-2</c:v>
                </c:pt>
                <c:pt idx="29">
                  <c:v>1.5423833E-2</c:v>
                </c:pt>
                <c:pt idx="30">
                  <c:v>1.8670384000000002E-2</c:v>
                </c:pt>
                <c:pt idx="31">
                  <c:v>2.1758889999999999E-2</c:v>
                </c:pt>
                <c:pt idx="32">
                  <c:v>2.3477536E-2</c:v>
                </c:pt>
                <c:pt idx="33">
                  <c:v>2.5149068E-2</c:v>
                </c:pt>
                <c:pt idx="34">
                  <c:v>2.6257533999999999E-2</c:v>
                </c:pt>
                <c:pt idx="35">
                  <c:v>2.6826295999999999E-2</c:v>
                </c:pt>
                <c:pt idx="36">
                  <c:v>2.5522831999999999E-2</c:v>
                </c:pt>
                <c:pt idx="37">
                  <c:v>2.1737072999999999E-2</c:v>
                </c:pt>
                <c:pt idx="38">
                  <c:v>1.6018666000000001E-2</c:v>
                </c:pt>
                <c:pt idx="39">
                  <c:v>1.0282715E-2</c:v>
                </c:pt>
                <c:pt idx="40">
                  <c:v>5.4850973999999997E-3</c:v>
                </c:pt>
                <c:pt idx="41">
                  <c:v>2.9796336E-3</c:v>
                </c:pt>
                <c:pt idx="42">
                  <c:v>2.0259367000000001E-3</c:v>
                </c:pt>
                <c:pt idx="43">
                  <c:v>4.1166880000000003E-3</c:v>
                </c:pt>
                <c:pt idx="44">
                  <c:v>1.0086250499999999E-2</c:v>
                </c:pt>
                <c:pt idx="45">
                  <c:v>1.8443820999999999E-2</c:v>
                </c:pt>
                <c:pt idx="46">
                  <c:v>2.5959069000000001E-2</c:v>
                </c:pt>
                <c:pt idx="47">
                  <c:v>2.9813495999999998E-2</c:v>
                </c:pt>
                <c:pt idx="48">
                  <c:v>3.0183429000000001E-2</c:v>
                </c:pt>
                <c:pt idx="49">
                  <c:v>2.9302986E-2</c:v>
                </c:pt>
                <c:pt idx="50">
                  <c:v>2.8722528000000001E-2</c:v>
                </c:pt>
                <c:pt idx="51">
                  <c:v>2.9871041000000001E-2</c:v>
                </c:pt>
                <c:pt idx="52">
                  <c:v>3.2505378000000001E-2</c:v>
                </c:pt>
                <c:pt idx="53">
                  <c:v>3.4469097999999997E-2</c:v>
                </c:pt>
                <c:pt idx="54">
                  <c:v>3.3906146999999998E-2</c:v>
                </c:pt>
                <c:pt idx="55">
                  <c:v>3.1697843000000003E-2</c:v>
                </c:pt>
                <c:pt idx="56">
                  <c:v>3.0439918999999999E-2</c:v>
                </c:pt>
                <c:pt idx="57">
                  <c:v>3.2464913999999997E-2</c:v>
                </c:pt>
                <c:pt idx="58">
                  <c:v>3.710347E-2</c:v>
                </c:pt>
                <c:pt idx="59">
                  <c:v>4.1842602E-2</c:v>
                </c:pt>
                <c:pt idx="60">
                  <c:v>4.3694425000000002E-2</c:v>
                </c:pt>
                <c:pt idx="61">
                  <c:v>4.4419207000000002E-2</c:v>
                </c:pt>
                <c:pt idx="62">
                  <c:v>4.5072656000000003E-2</c:v>
                </c:pt>
                <c:pt idx="63">
                  <c:v>4.5393296E-2</c:v>
                </c:pt>
                <c:pt idx="64">
                  <c:v>4.3450672000000003E-2</c:v>
                </c:pt>
                <c:pt idx="65">
                  <c:v>4.0435154000000001E-2</c:v>
                </c:pt>
                <c:pt idx="66">
                  <c:v>4.1236891999999997E-2</c:v>
                </c:pt>
                <c:pt idx="67">
                  <c:v>4.9294143999999998E-2</c:v>
                </c:pt>
                <c:pt idx="68">
                  <c:v>6.0855622999999998E-2</c:v>
                </c:pt>
                <c:pt idx="69">
                  <c:v>6.6477670000000003E-2</c:v>
                </c:pt>
                <c:pt idx="70">
                  <c:v>6.0458484999999999E-2</c:v>
                </c:pt>
                <c:pt idx="71">
                  <c:v>4.5634154000000003E-2</c:v>
                </c:pt>
                <c:pt idx="72">
                  <c:v>3.0680303999999999E-2</c:v>
                </c:pt>
                <c:pt idx="73">
                  <c:v>2.1537442E-2</c:v>
                </c:pt>
                <c:pt idx="74">
                  <c:v>1.8748138000000001E-2</c:v>
                </c:pt>
                <c:pt idx="75">
                  <c:v>1.8636008999999999E-2</c:v>
                </c:pt>
                <c:pt idx="76">
                  <c:v>1.9251206999999999E-2</c:v>
                </c:pt>
                <c:pt idx="77">
                  <c:v>2.1266172E-2</c:v>
                </c:pt>
                <c:pt idx="78">
                  <c:v>2.5910969999999998E-2</c:v>
                </c:pt>
                <c:pt idx="79">
                  <c:v>3.1068281999999999E-2</c:v>
                </c:pt>
                <c:pt idx="80">
                  <c:v>3.1656246999999998E-2</c:v>
                </c:pt>
                <c:pt idx="81">
                  <c:v>2.4875982000000001E-2</c:v>
                </c:pt>
                <c:pt idx="82">
                  <c:v>1.2238248E-2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1.0592812000000001E-3</c:v>
                </c:pt>
                <c:pt idx="89">
                  <c:v>8.3192739999999998E-3</c:v>
                </c:pt>
                <c:pt idx="90">
                  <c:v>1.5527476E-2</c:v>
                </c:pt>
                <c:pt idx="91">
                  <c:v>2.2803225999999999E-2</c:v>
                </c:pt>
                <c:pt idx="92">
                  <c:v>2.8165243999999999E-2</c:v>
                </c:pt>
                <c:pt idx="93">
                  <c:v>3.1228229999999999E-2</c:v>
                </c:pt>
                <c:pt idx="94">
                  <c:v>3.2189750000000003E-2</c:v>
                </c:pt>
                <c:pt idx="95">
                  <c:v>3.1125316E-2</c:v>
                </c:pt>
                <c:pt idx="96">
                  <c:v>3.0369222000000001E-2</c:v>
                </c:pt>
                <c:pt idx="97">
                  <c:v>2.9768530000000001E-2</c:v>
                </c:pt>
                <c:pt idx="98">
                  <c:v>2.9208563E-2</c:v>
                </c:pt>
                <c:pt idx="99">
                  <c:v>2.8479391999999999E-2</c:v>
                </c:pt>
                <c:pt idx="100">
                  <c:v>2.7566754999999998E-2</c:v>
                </c:pt>
                <c:pt idx="101">
                  <c:v>2.6844399000000001E-2</c:v>
                </c:pt>
                <c:pt idx="102">
                  <c:v>2.6251353000000002E-2</c:v>
                </c:pt>
                <c:pt idx="103">
                  <c:v>2.6375843E-2</c:v>
                </c:pt>
                <c:pt idx="104">
                  <c:v>2.6046173999999998E-2</c:v>
                </c:pt>
                <c:pt idx="105">
                  <c:v>2.5272093999999998E-2</c:v>
                </c:pt>
                <c:pt idx="106">
                  <c:v>2.3916362E-2</c:v>
                </c:pt>
                <c:pt idx="107">
                  <c:v>2.2442454000000001E-2</c:v>
                </c:pt>
                <c:pt idx="108">
                  <c:v>1.9772619000000002E-2</c:v>
                </c:pt>
                <c:pt idx="109">
                  <c:v>1.6415929999999999E-2</c:v>
                </c:pt>
                <c:pt idx="110">
                  <c:v>1.2836266000000001E-2</c:v>
                </c:pt>
                <c:pt idx="111">
                  <c:v>9.2288130000000006E-3</c:v>
                </c:pt>
                <c:pt idx="112">
                  <c:v>4.6581462999999998E-3</c:v>
                </c:pt>
                <c:pt idx="113">
                  <c:v>2.8600000000000001E-4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41D6-4C23-8892-E05DC1242E6C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[2]Sheet1!$D$1047:$DT$1047</c:f>
              <c:numCache>
                <c:formatCode>General</c:formatCode>
                <c:ptCount val="121"/>
                <c:pt idx="0">
                  <c:v>2.3942465999999998E-3</c:v>
                </c:pt>
                <c:pt idx="1">
                  <c:v>3.6299999999999999E-4</c:v>
                </c:pt>
                <c:pt idx="2">
                  <c:v>9.4700000000000003E-4</c:v>
                </c:pt>
                <c:pt idx="3">
                  <c:v>3.0800000000000001E-4</c:v>
                </c:pt>
                <c:pt idx="4">
                  <c:v>0</c:v>
                </c:pt>
                <c:pt idx="5">
                  <c:v>0</c:v>
                </c:pt>
                <c:pt idx="6">
                  <c:v>1.5371749E-3</c:v>
                </c:pt>
                <c:pt idx="7">
                  <c:v>4.8543353999999997E-3</c:v>
                </c:pt>
                <c:pt idx="8">
                  <c:v>6.9827079999999998E-3</c:v>
                </c:pt>
                <c:pt idx="9">
                  <c:v>5.8312340000000002E-3</c:v>
                </c:pt>
                <c:pt idx="10">
                  <c:v>1.5365543E-3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1.25562E-3</c:v>
                </c:pt>
                <c:pt idx="15">
                  <c:v>7.3973685999999999E-3</c:v>
                </c:pt>
                <c:pt idx="16">
                  <c:v>1.2473125999999999E-2</c:v>
                </c:pt>
                <c:pt idx="17">
                  <c:v>1.3011261E-2</c:v>
                </c:pt>
                <c:pt idx="18">
                  <c:v>9.1559374999999991E-3</c:v>
                </c:pt>
                <c:pt idx="19">
                  <c:v>2.1736049999999999E-3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1.8555474000000001E-3</c:v>
                </c:pt>
                <c:pt idx="27">
                  <c:v>7.5513943999999996E-3</c:v>
                </c:pt>
                <c:pt idx="28">
                  <c:v>1.2184916E-2</c:v>
                </c:pt>
                <c:pt idx="29">
                  <c:v>1.5423833E-2</c:v>
                </c:pt>
                <c:pt idx="30">
                  <c:v>1.8670384000000002E-2</c:v>
                </c:pt>
                <c:pt idx="31">
                  <c:v>2.1758889999999999E-2</c:v>
                </c:pt>
                <c:pt idx="32">
                  <c:v>2.3477536E-2</c:v>
                </c:pt>
                <c:pt idx="33">
                  <c:v>2.5149068E-2</c:v>
                </c:pt>
                <c:pt idx="34">
                  <c:v>2.6257533999999999E-2</c:v>
                </c:pt>
                <c:pt idx="35">
                  <c:v>2.6826295999999999E-2</c:v>
                </c:pt>
                <c:pt idx="36">
                  <c:v>2.5522831999999999E-2</c:v>
                </c:pt>
                <c:pt idx="37">
                  <c:v>2.1737072999999999E-2</c:v>
                </c:pt>
                <c:pt idx="38">
                  <c:v>1.6018666000000001E-2</c:v>
                </c:pt>
                <c:pt idx="39">
                  <c:v>1.0282715E-2</c:v>
                </c:pt>
                <c:pt idx="40">
                  <c:v>5.4850973999999997E-3</c:v>
                </c:pt>
                <c:pt idx="41">
                  <c:v>2.9796336E-3</c:v>
                </c:pt>
                <c:pt idx="42">
                  <c:v>2.0259367000000001E-3</c:v>
                </c:pt>
                <c:pt idx="43">
                  <c:v>4.1166880000000003E-3</c:v>
                </c:pt>
                <c:pt idx="44">
                  <c:v>1.0086250499999999E-2</c:v>
                </c:pt>
                <c:pt idx="45">
                  <c:v>1.8443820999999999E-2</c:v>
                </c:pt>
                <c:pt idx="46">
                  <c:v>2.5959069000000001E-2</c:v>
                </c:pt>
                <c:pt idx="47">
                  <c:v>2.9813495999999998E-2</c:v>
                </c:pt>
                <c:pt idx="48">
                  <c:v>3.0183429000000001E-2</c:v>
                </c:pt>
                <c:pt idx="49">
                  <c:v>2.9302986E-2</c:v>
                </c:pt>
                <c:pt idx="50">
                  <c:v>2.8722528000000001E-2</c:v>
                </c:pt>
                <c:pt idx="51">
                  <c:v>2.9871041000000001E-2</c:v>
                </c:pt>
                <c:pt idx="52">
                  <c:v>3.2505378000000001E-2</c:v>
                </c:pt>
                <c:pt idx="53">
                  <c:v>3.4469097999999997E-2</c:v>
                </c:pt>
                <c:pt idx="54">
                  <c:v>3.3906146999999998E-2</c:v>
                </c:pt>
                <c:pt idx="55">
                  <c:v>3.1697843000000003E-2</c:v>
                </c:pt>
                <c:pt idx="56">
                  <c:v>3.0439918999999999E-2</c:v>
                </c:pt>
                <c:pt idx="57">
                  <c:v>3.2464913999999997E-2</c:v>
                </c:pt>
                <c:pt idx="58">
                  <c:v>3.710347E-2</c:v>
                </c:pt>
                <c:pt idx="59">
                  <c:v>4.1842602E-2</c:v>
                </c:pt>
                <c:pt idx="60">
                  <c:v>4.3694425000000002E-2</c:v>
                </c:pt>
                <c:pt idx="61">
                  <c:v>4.4419207000000002E-2</c:v>
                </c:pt>
                <c:pt idx="62">
                  <c:v>4.5072656000000003E-2</c:v>
                </c:pt>
                <c:pt idx="63">
                  <c:v>4.5393296E-2</c:v>
                </c:pt>
                <c:pt idx="64">
                  <c:v>4.3450672000000003E-2</c:v>
                </c:pt>
                <c:pt idx="65">
                  <c:v>4.0435154000000001E-2</c:v>
                </c:pt>
                <c:pt idx="66">
                  <c:v>4.1236891999999997E-2</c:v>
                </c:pt>
                <c:pt idx="67">
                  <c:v>4.9294143999999998E-2</c:v>
                </c:pt>
                <c:pt idx="68">
                  <c:v>6.0855622999999998E-2</c:v>
                </c:pt>
                <c:pt idx="69">
                  <c:v>6.6477670000000003E-2</c:v>
                </c:pt>
                <c:pt idx="70">
                  <c:v>6.0458484999999999E-2</c:v>
                </c:pt>
                <c:pt idx="71">
                  <c:v>4.5634154000000003E-2</c:v>
                </c:pt>
                <c:pt idx="72">
                  <c:v>3.0680303999999999E-2</c:v>
                </c:pt>
                <c:pt idx="73">
                  <c:v>2.1537442E-2</c:v>
                </c:pt>
                <c:pt idx="74">
                  <c:v>1.8748138000000001E-2</c:v>
                </c:pt>
                <c:pt idx="75">
                  <c:v>1.8636008999999999E-2</c:v>
                </c:pt>
                <c:pt idx="76">
                  <c:v>1.9251206999999999E-2</c:v>
                </c:pt>
                <c:pt idx="77">
                  <c:v>2.1266172E-2</c:v>
                </c:pt>
                <c:pt idx="78">
                  <c:v>2.5910969999999998E-2</c:v>
                </c:pt>
                <c:pt idx="79">
                  <c:v>3.1068281999999999E-2</c:v>
                </c:pt>
                <c:pt idx="80">
                  <c:v>3.1656246999999998E-2</c:v>
                </c:pt>
                <c:pt idx="81">
                  <c:v>2.4875982000000001E-2</c:v>
                </c:pt>
                <c:pt idx="82">
                  <c:v>1.2238248E-2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1.0592812000000001E-3</c:v>
                </c:pt>
                <c:pt idx="89">
                  <c:v>8.3192739999999998E-3</c:v>
                </c:pt>
                <c:pt idx="90">
                  <c:v>1.5527476E-2</c:v>
                </c:pt>
                <c:pt idx="91">
                  <c:v>2.2803225999999999E-2</c:v>
                </c:pt>
                <c:pt idx="92">
                  <c:v>2.8165243999999999E-2</c:v>
                </c:pt>
                <c:pt idx="93">
                  <c:v>3.1228229999999999E-2</c:v>
                </c:pt>
                <c:pt idx="94">
                  <c:v>3.2189750000000003E-2</c:v>
                </c:pt>
                <c:pt idx="95">
                  <c:v>3.1125316E-2</c:v>
                </c:pt>
                <c:pt idx="96">
                  <c:v>3.0369222000000001E-2</c:v>
                </c:pt>
                <c:pt idx="97">
                  <c:v>2.9768530000000001E-2</c:v>
                </c:pt>
                <c:pt idx="98">
                  <c:v>2.9208563E-2</c:v>
                </c:pt>
                <c:pt idx="99">
                  <c:v>2.8479391999999999E-2</c:v>
                </c:pt>
                <c:pt idx="100">
                  <c:v>2.7566754999999998E-2</c:v>
                </c:pt>
                <c:pt idx="101">
                  <c:v>2.6844399000000001E-2</c:v>
                </c:pt>
                <c:pt idx="102">
                  <c:v>2.6251353000000002E-2</c:v>
                </c:pt>
                <c:pt idx="103">
                  <c:v>2.6375843E-2</c:v>
                </c:pt>
                <c:pt idx="104">
                  <c:v>2.6046173999999998E-2</c:v>
                </c:pt>
                <c:pt idx="105">
                  <c:v>2.5272093999999998E-2</c:v>
                </c:pt>
                <c:pt idx="106">
                  <c:v>2.3916362E-2</c:v>
                </c:pt>
                <c:pt idx="107">
                  <c:v>2.2442454000000001E-2</c:v>
                </c:pt>
                <c:pt idx="108">
                  <c:v>1.9772619000000002E-2</c:v>
                </c:pt>
                <c:pt idx="109">
                  <c:v>1.6415929999999999E-2</c:v>
                </c:pt>
                <c:pt idx="110">
                  <c:v>1.2836266000000001E-2</c:v>
                </c:pt>
                <c:pt idx="111">
                  <c:v>9.2288130000000006E-3</c:v>
                </c:pt>
                <c:pt idx="112">
                  <c:v>4.6581462999999998E-3</c:v>
                </c:pt>
                <c:pt idx="113">
                  <c:v>2.8600000000000001E-4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41D6-4C23-8892-E05DC1242E6C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[2]Sheet1!$D$1048:$DT$1048</c:f>
              <c:numCache>
                <c:formatCode>General</c:formatCode>
                <c:ptCount val="121"/>
                <c:pt idx="0">
                  <c:v>2.3942465999999998E-3</c:v>
                </c:pt>
                <c:pt idx="1">
                  <c:v>3.6299999999999999E-4</c:v>
                </c:pt>
                <c:pt idx="2">
                  <c:v>9.4700000000000003E-4</c:v>
                </c:pt>
                <c:pt idx="3">
                  <c:v>3.0800000000000001E-4</c:v>
                </c:pt>
                <c:pt idx="4">
                  <c:v>0</c:v>
                </c:pt>
                <c:pt idx="5">
                  <c:v>0</c:v>
                </c:pt>
                <c:pt idx="6">
                  <c:v>1.5371749E-3</c:v>
                </c:pt>
                <c:pt idx="7">
                  <c:v>4.8543353999999997E-3</c:v>
                </c:pt>
                <c:pt idx="8">
                  <c:v>6.9827079999999998E-3</c:v>
                </c:pt>
                <c:pt idx="9">
                  <c:v>5.8312340000000002E-3</c:v>
                </c:pt>
                <c:pt idx="10">
                  <c:v>1.5365543E-3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1.25562E-3</c:v>
                </c:pt>
                <c:pt idx="15">
                  <c:v>7.3973685999999999E-3</c:v>
                </c:pt>
                <c:pt idx="16">
                  <c:v>1.2473125999999999E-2</c:v>
                </c:pt>
                <c:pt idx="17">
                  <c:v>1.3011261E-2</c:v>
                </c:pt>
                <c:pt idx="18">
                  <c:v>9.1559374999999991E-3</c:v>
                </c:pt>
                <c:pt idx="19">
                  <c:v>2.1736049999999999E-3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1.8555474000000001E-3</c:v>
                </c:pt>
                <c:pt idx="27">
                  <c:v>7.5513943999999996E-3</c:v>
                </c:pt>
                <c:pt idx="28">
                  <c:v>1.2184916E-2</c:v>
                </c:pt>
                <c:pt idx="29">
                  <c:v>1.5423833E-2</c:v>
                </c:pt>
                <c:pt idx="30">
                  <c:v>1.8670384000000002E-2</c:v>
                </c:pt>
                <c:pt idx="31">
                  <c:v>2.1758889999999999E-2</c:v>
                </c:pt>
                <c:pt idx="32">
                  <c:v>2.3477536E-2</c:v>
                </c:pt>
                <c:pt idx="33">
                  <c:v>2.5149068E-2</c:v>
                </c:pt>
                <c:pt idx="34">
                  <c:v>2.6257533999999999E-2</c:v>
                </c:pt>
                <c:pt idx="35">
                  <c:v>2.6826295999999999E-2</c:v>
                </c:pt>
                <c:pt idx="36">
                  <c:v>2.5522831999999999E-2</c:v>
                </c:pt>
                <c:pt idx="37">
                  <c:v>2.1737072999999999E-2</c:v>
                </c:pt>
                <c:pt idx="38">
                  <c:v>1.6018666000000001E-2</c:v>
                </c:pt>
                <c:pt idx="39">
                  <c:v>1.0282715E-2</c:v>
                </c:pt>
                <c:pt idx="40">
                  <c:v>5.4850973999999997E-3</c:v>
                </c:pt>
                <c:pt idx="41">
                  <c:v>2.9796336E-3</c:v>
                </c:pt>
                <c:pt idx="42">
                  <c:v>2.0259367000000001E-3</c:v>
                </c:pt>
                <c:pt idx="43">
                  <c:v>4.1166880000000003E-3</c:v>
                </c:pt>
                <c:pt idx="44">
                  <c:v>1.0086250499999999E-2</c:v>
                </c:pt>
                <c:pt idx="45">
                  <c:v>1.8443820999999999E-2</c:v>
                </c:pt>
                <c:pt idx="46">
                  <c:v>2.5959069000000001E-2</c:v>
                </c:pt>
                <c:pt idx="47">
                  <c:v>2.9813495999999998E-2</c:v>
                </c:pt>
                <c:pt idx="48">
                  <c:v>3.0183429000000001E-2</c:v>
                </c:pt>
                <c:pt idx="49">
                  <c:v>2.9302986E-2</c:v>
                </c:pt>
                <c:pt idx="50">
                  <c:v>2.8722528000000001E-2</c:v>
                </c:pt>
                <c:pt idx="51">
                  <c:v>2.9871041000000001E-2</c:v>
                </c:pt>
                <c:pt idx="52">
                  <c:v>3.2505378000000001E-2</c:v>
                </c:pt>
                <c:pt idx="53">
                  <c:v>3.4469097999999997E-2</c:v>
                </c:pt>
                <c:pt idx="54">
                  <c:v>3.3906146999999998E-2</c:v>
                </c:pt>
                <c:pt idx="55">
                  <c:v>3.1697843000000003E-2</c:v>
                </c:pt>
                <c:pt idx="56">
                  <c:v>3.0439918999999999E-2</c:v>
                </c:pt>
                <c:pt idx="57">
                  <c:v>3.2464913999999997E-2</c:v>
                </c:pt>
                <c:pt idx="58">
                  <c:v>3.710347E-2</c:v>
                </c:pt>
                <c:pt idx="59">
                  <c:v>4.1842602E-2</c:v>
                </c:pt>
                <c:pt idx="60">
                  <c:v>4.3694425000000002E-2</c:v>
                </c:pt>
                <c:pt idx="61">
                  <c:v>4.4419207000000002E-2</c:v>
                </c:pt>
                <c:pt idx="62">
                  <c:v>4.5072656000000003E-2</c:v>
                </c:pt>
                <c:pt idx="63">
                  <c:v>4.5393296E-2</c:v>
                </c:pt>
                <c:pt idx="64">
                  <c:v>4.3450672000000003E-2</c:v>
                </c:pt>
                <c:pt idx="65">
                  <c:v>4.0435154000000001E-2</c:v>
                </c:pt>
                <c:pt idx="66">
                  <c:v>4.1236891999999997E-2</c:v>
                </c:pt>
                <c:pt idx="67">
                  <c:v>4.9294143999999998E-2</c:v>
                </c:pt>
                <c:pt idx="68">
                  <c:v>6.0855622999999998E-2</c:v>
                </c:pt>
                <c:pt idx="69">
                  <c:v>6.6477670000000003E-2</c:v>
                </c:pt>
                <c:pt idx="70">
                  <c:v>6.0458484999999999E-2</c:v>
                </c:pt>
                <c:pt idx="71">
                  <c:v>4.5634154000000003E-2</c:v>
                </c:pt>
                <c:pt idx="72">
                  <c:v>3.0680303999999999E-2</c:v>
                </c:pt>
                <c:pt idx="73">
                  <c:v>2.1537442E-2</c:v>
                </c:pt>
                <c:pt idx="74">
                  <c:v>1.8748138000000001E-2</c:v>
                </c:pt>
                <c:pt idx="75">
                  <c:v>1.8636008999999999E-2</c:v>
                </c:pt>
                <c:pt idx="76">
                  <c:v>1.9251206999999999E-2</c:v>
                </c:pt>
                <c:pt idx="77">
                  <c:v>2.1266172E-2</c:v>
                </c:pt>
                <c:pt idx="78">
                  <c:v>2.5910969999999998E-2</c:v>
                </c:pt>
                <c:pt idx="79">
                  <c:v>3.1068281999999999E-2</c:v>
                </c:pt>
                <c:pt idx="80">
                  <c:v>3.1656246999999998E-2</c:v>
                </c:pt>
                <c:pt idx="81">
                  <c:v>2.4875982000000001E-2</c:v>
                </c:pt>
                <c:pt idx="82">
                  <c:v>1.2238248E-2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1.0592812000000001E-3</c:v>
                </c:pt>
                <c:pt idx="89">
                  <c:v>8.3192739999999998E-3</c:v>
                </c:pt>
                <c:pt idx="90">
                  <c:v>1.5527476E-2</c:v>
                </c:pt>
                <c:pt idx="91">
                  <c:v>2.2803225999999999E-2</c:v>
                </c:pt>
                <c:pt idx="92">
                  <c:v>2.8165243999999999E-2</c:v>
                </c:pt>
                <c:pt idx="93">
                  <c:v>3.1228229999999999E-2</c:v>
                </c:pt>
                <c:pt idx="94">
                  <c:v>3.2189750000000003E-2</c:v>
                </c:pt>
                <c:pt idx="95">
                  <c:v>3.1125316E-2</c:v>
                </c:pt>
                <c:pt idx="96">
                  <c:v>3.0369222000000001E-2</c:v>
                </c:pt>
                <c:pt idx="97">
                  <c:v>2.9768530000000001E-2</c:v>
                </c:pt>
                <c:pt idx="98">
                  <c:v>2.9208563E-2</c:v>
                </c:pt>
                <c:pt idx="99">
                  <c:v>2.8479391999999999E-2</c:v>
                </c:pt>
                <c:pt idx="100">
                  <c:v>2.7566754999999998E-2</c:v>
                </c:pt>
                <c:pt idx="101">
                  <c:v>2.6844399000000001E-2</c:v>
                </c:pt>
                <c:pt idx="102">
                  <c:v>2.6251353000000002E-2</c:v>
                </c:pt>
                <c:pt idx="103">
                  <c:v>2.6375843E-2</c:v>
                </c:pt>
                <c:pt idx="104">
                  <c:v>2.6046173999999998E-2</c:v>
                </c:pt>
                <c:pt idx="105">
                  <c:v>2.5272093999999998E-2</c:v>
                </c:pt>
                <c:pt idx="106">
                  <c:v>2.3916362E-2</c:v>
                </c:pt>
                <c:pt idx="107">
                  <c:v>2.2442454000000001E-2</c:v>
                </c:pt>
                <c:pt idx="108">
                  <c:v>1.9772619000000002E-2</c:v>
                </c:pt>
                <c:pt idx="109">
                  <c:v>1.6415929999999999E-2</c:v>
                </c:pt>
                <c:pt idx="110">
                  <c:v>1.2836266000000001E-2</c:v>
                </c:pt>
                <c:pt idx="111">
                  <c:v>9.2288130000000006E-3</c:v>
                </c:pt>
                <c:pt idx="112">
                  <c:v>4.6581462999999998E-3</c:v>
                </c:pt>
                <c:pt idx="113">
                  <c:v>2.8600000000000001E-4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41D6-4C23-8892-E05DC1242E6C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[2]Sheet1!$D$1049:$DT$1049</c:f>
              <c:numCache>
                <c:formatCode>General</c:formatCode>
                <c:ptCount val="121"/>
                <c:pt idx="0">
                  <c:v>8.2700000000000004E-4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1.1818752000000001E-3</c:v>
                </c:pt>
                <c:pt idx="7">
                  <c:v>4.3146010000000004E-3</c:v>
                </c:pt>
                <c:pt idx="8">
                  <c:v>6.6025149999999998E-3</c:v>
                </c:pt>
                <c:pt idx="9">
                  <c:v>5.9016994E-3</c:v>
                </c:pt>
                <c:pt idx="10">
                  <c:v>1.9628779999999999E-3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8.8199999999999997E-4</c:v>
                </c:pt>
                <c:pt idx="15">
                  <c:v>6.9646635E-3</c:v>
                </c:pt>
                <c:pt idx="16">
                  <c:v>1.1995812999999999E-2</c:v>
                </c:pt>
                <c:pt idx="17">
                  <c:v>1.2498666E-2</c:v>
                </c:pt>
                <c:pt idx="18">
                  <c:v>8.7001300000000004E-3</c:v>
                </c:pt>
                <c:pt idx="19">
                  <c:v>1.8499821E-3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2.0760539999999999E-3</c:v>
                </c:pt>
                <c:pt idx="27">
                  <c:v>7.3951629999999997E-3</c:v>
                </c:pt>
                <c:pt idx="28">
                  <c:v>1.1624097E-2</c:v>
                </c:pt>
                <c:pt idx="29">
                  <c:v>1.4447984000000001E-2</c:v>
                </c:pt>
                <c:pt idx="30">
                  <c:v>1.7305893999999999E-2</c:v>
                </c:pt>
                <c:pt idx="31">
                  <c:v>2.0124515999999999E-2</c:v>
                </c:pt>
                <c:pt idx="32">
                  <c:v>2.1735251000000001E-2</c:v>
                </c:pt>
                <c:pt idx="33">
                  <c:v>2.3323147999999998E-2</c:v>
                </c:pt>
                <c:pt idx="34">
                  <c:v>2.4321328999999999E-2</c:v>
                </c:pt>
                <c:pt idx="35">
                  <c:v>2.4733140000000001E-2</c:v>
                </c:pt>
                <c:pt idx="36">
                  <c:v>2.3341265999999999E-2</c:v>
                </c:pt>
                <c:pt idx="37">
                  <c:v>1.9649157E-2</c:v>
                </c:pt>
                <c:pt idx="38">
                  <c:v>1.4133267E-2</c:v>
                </c:pt>
                <c:pt idx="39">
                  <c:v>8.6022789999999991E-3</c:v>
                </c:pt>
                <c:pt idx="40">
                  <c:v>4.0408596000000001E-3</c:v>
                </c:pt>
                <c:pt idx="41">
                  <c:v>1.7120499000000001E-3</c:v>
                </c:pt>
                <c:pt idx="42">
                  <c:v>1.0897863E-3</c:v>
                </c:pt>
                <c:pt idx="43">
                  <c:v>3.5596844000000002E-3</c:v>
                </c:pt>
                <c:pt idx="44">
                  <c:v>9.7370059999999994E-3</c:v>
                </c:pt>
                <c:pt idx="45">
                  <c:v>1.8129991000000002E-2</c:v>
                </c:pt>
                <c:pt idx="46">
                  <c:v>2.5729442000000002E-2</c:v>
                </c:pt>
                <c:pt idx="47">
                  <c:v>2.9795337000000002E-2</c:v>
                </c:pt>
                <c:pt idx="48">
                  <c:v>3.0253299000000001E-2</c:v>
                </c:pt>
                <c:pt idx="49">
                  <c:v>2.9074019E-2</c:v>
                </c:pt>
                <c:pt idx="50">
                  <c:v>2.7848626000000001E-2</c:v>
                </c:pt>
                <c:pt idx="51">
                  <c:v>2.8357975000000001E-2</c:v>
                </c:pt>
                <c:pt idx="52">
                  <c:v>3.0709386000000002E-2</c:v>
                </c:pt>
                <c:pt idx="53">
                  <c:v>3.2825264999999999E-2</c:v>
                </c:pt>
                <c:pt idx="54">
                  <c:v>3.2789510000000001E-2</c:v>
                </c:pt>
                <c:pt idx="55">
                  <c:v>3.1229412000000002E-2</c:v>
                </c:pt>
                <c:pt idx="56">
                  <c:v>3.0579457000000001E-2</c:v>
                </c:pt>
                <c:pt idx="57">
                  <c:v>3.2745956999999999E-2</c:v>
                </c:pt>
                <c:pt idx="58">
                  <c:v>3.6951993000000002E-2</c:v>
                </c:pt>
                <c:pt idx="59">
                  <c:v>4.1010983000000001E-2</c:v>
                </c:pt>
                <c:pt idx="60">
                  <c:v>4.2352701999999999E-2</c:v>
                </c:pt>
                <c:pt idx="61">
                  <c:v>4.2822048000000001E-2</c:v>
                </c:pt>
                <c:pt idx="62">
                  <c:v>4.3201379999999998E-2</c:v>
                </c:pt>
                <c:pt idx="63">
                  <c:v>4.3067813000000003E-2</c:v>
                </c:pt>
                <c:pt idx="64">
                  <c:v>4.0703113999999999E-2</c:v>
                </c:pt>
                <c:pt idx="65">
                  <c:v>3.7797089999999998E-2</c:v>
                </c:pt>
                <c:pt idx="66">
                  <c:v>3.9141570000000001E-2</c:v>
                </c:pt>
                <c:pt idx="67">
                  <c:v>4.7672340000000001E-2</c:v>
                </c:pt>
                <c:pt idx="68">
                  <c:v>5.9381463000000002E-2</c:v>
                </c:pt>
                <c:pt idx="69">
                  <c:v>6.5164714999999998E-2</c:v>
                </c:pt>
                <c:pt idx="70">
                  <c:v>5.9783022999999998E-2</c:v>
                </c:pt>
                <c:pt idx="71">
                  <c:v>4.6020690000000003E-2</c:v>
                </c:pt>
                <c:pt idx="72">
                  <c:v>3.1931736000000002E-2</c:v>
                </c:pt>
                <c:pt idx="73">
                  <c:v>2.293429E-2</c:v>
                </c:pt>
                <c:pt idx="74">
                  <c:v>1.9533189999999999E-2</c:v>
                </c:pt>
                <c:pt idx="75">
                  <c:v>1.8416782999999999E-2</c:v>
                </c:pt>
                <c:pt idx="76">
                  <c:v>1.8003557E-2</c:v>
                </c:pt>
                <c:pt idx="77">
                  <c:v>1.9233365999999998E-2</c:v>
                </c:pt>
                <c:pt idx="78">
                  <c:v>2.3549517999999998E-2</c:v>
                </c:pt>
                <c:pt idx="79">
                  <c:v>2.8892788999999999E-2</c:v>
                </c:pt>
                <c:pt idx="80">
                  <c:v>3.0103096999999999E-2</c:v>
                </c:pt>
                <c:pt idx="81">
                  <c:v>2.4132623999999998E-2</c:v>
                </c:pt>
                <c:pt idx="82">
                  <c:v>1.2193112000000001E-2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6.4899999999999995E-4</c:v>
                </c:pt>
                <c:pt idx="89">
                  <c:v>7.5542815000000001E-3</c:v>
                </c:pt>
                <c:pt idx="90">
                  <c:v>1.44043E-2</c:v>
                </c:pt>
                <c:pt idx="91">
                  <c:v>2.1233294E-2</c:v>
                </c:pt>
                <c:pt idx="92">
                  <c:v>2.6091104E-2</c:v>
                </c:pt>
                <c:pt idx="93">
                  <c:v>2.8701322000000001E-2</c:v>
                </c:pt>
                <c:pt idx="94">
                  <c:v>2.9289249999999999E-2</c:v>
                </c:pt>
                <c:pt idx="95">
                  <c:v>2.8056459999999998E-2</c:v>
                </c:pt>
                <c:pt idx="96">
                  <c:v>2.7239820000000001E-2</c:v>
                </c:pt>
                <c:pt idx="97">
                  <c:v>2.6778923E-2</c:v>
                </c:pt>
                <c:pt idx="98">
                  <c:v>2.6552545E-2</c:v>
                </c:pt>
                <c:pt idx="99">
                  <c:v>2.6296152E-2</c:v>
                </c:pt>
                <c:pt idx="100">
                  <c:v>2.5907380000000001E-2</c:v>
                </c:pt>
                <c:pt idx="101">
                  <c:v>2.5806418000000001E-2</c:v>
                </c:pt>
                <c:pt idx="102">
                  <c:v>2.5836831000000001E-2</c:v>
                </c:pt>
                <c:pt idx="103">
                  <c:v>2.6566342E-2</c:v>
                </c:pt>
                <c:pt idx="104">
                  <c:v>2.6815795999999999E-2</c:v>
                </c:pt>
                <c:pt idx="105">
                  <c:v>2.6584984999999998E-2</c:v>
                </c:pt>
                <c:pt idx="106">
                  <c:v>2.5714536999999999E-2</c:v>
                </c:pt>
                <c:pt idx="107">
                  <c:v>2.4591617E-2</c:v>
                </c:pt>
                <c:pt idx="108">
                  <c:v>2.2242768E-2</c:v>
                </c:pt>
                <c:pt idx="109">
                  <c:v>1.9108783000000001E-2</c:v>
                </c:pt>
                <c:pt idx="110">
                  <c:v>1.5680932000000002E-2</c:v>
                </c:pt>
                <c:pt idx="111">
                  <c:v>1.243199E-2</c:v>
                </c:pt>
                <c:pt idx="112">
                  <c:v>7.9989060000000001E-3</c:v>
                </c:pt>
                <c:pt idx="113">
                  <c:v>3.6446719999999998E-3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41D6-4C23-8892-E05DC1242E6C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[2]Sheet1!$D$1050:$DT$1050</c:f>
              <c:numCache>
                <c:formatCode>General</c:formatCode>
                <c:ptCount val="121"/>
                <c:pt idx="0">
                  <c:v>8.2700000000000004E-4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1.1818752000000001E-3</c:v>
                </c:pt>
                <c:pt idx="7">
                  <c:v>4.3146010000000004E-3</c:v>
                </c:pt>
                <c:pt idx="8">
                  <c:v>6.6025149999999998E-3</c:v>
                </c:pt>
                <c:pt idx="9">
                  <c:v>5.9016994E-3</c:v>
                </c:pt>
                <c:pt idx="10">
                  <c:v>1.9628779999999999E-3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8.8199999999999997E-4</c:v>
                </c:pt>
                <c:pt idx="15">
                  <c:v>6.9646635E-3</c:v>
                </c:pt>
                <c:pt idx="16">
                  <c:v>1.1995812999999999E-2</c:v>
                </c:pt>
                <c:pt idx="17">
                  <c:v>1.2498666E-2</c:v>
                </c:pt>
                <c:pt idx="18">
                  <c:v>8.7001300000000004E-3</c:v>
                </c:pt>
                <c:pt idx="19">
                  <c:v>1.8499821E-3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2.0760539999999999E-3</c:v>
                </c:pt>
                <c:pt idx="27">
                  <c:v>7.3951629999999997E-3</c:v>
                </c:pt>
                <c:pt idx="28">
                  <c:v>1.1624097E-2</c:v>
                </c:pt>
                <c:pt idx="29">
                  <c:v>1.4447984000000001E-2</c:v>
                </c:pt>
                <c:pt idx="30">
                  <c:v>1.7305893999999999E-2</c:v>
                </c:pt>
                <c:pt idx="31">
                  <c:v>2.0124515999999999E-2</c:v>
                </c:pt>
                <c:pt idx="32">
                  <c:v>2.1735251000000001E-2</c:v>
                </c:pt>
                <c:pt idx="33">
                  <c:v>2.3323147999999998E-2</c:v>
                </c:pt>
                <c:pt idx="34">
                  <c:v>2.4321328999999999E-2</c:v>
                </c:pt>
                <c:pt idx="35">
                  <c:v>2.4733140000000001E-2</c:v>
                </c:pt>
                <c:pt idx="36">
                  <c:v>2.3341265999999999E-2</c:v>
                </c:pt>
                <c:pt idx="37">
                  <c:v>1.9649157E-2</c:v>
                </c:pt>
                <c:pt idx="38">
                  <c:v>1.4133267E-2</c:v>
                </c:pt>
                <c:pt idx="39">
                  <c:v>8.6022789999999991E-3</c:v>
                </c:pt>
                <c:pt idx="40">
                  <c:v>4.0408596000000001E-3</c:v>
                </c:pt>
                <c:pt idx="41">
                  <c:v>1.7120499000000001E-3</c:v>
                </c:pt>
                <c:pt idx="42">
                  <c:v>1.0897863E-3</c:v>
                </c:pt>
                <c:pt idx="43">
                  <c:v>3.5596844000000002E-3</c:v>
                </c:pt>
                <c:pt idx="44">
                  <c:v>9.7370059999999994E-3</c:v>
                </c:pt>
                <c:pt idx="45">
                  <c:v>1.8129991000000002E-2</c:v>
                </c:pt>
                <c:pt idx="46">
                  <c:v>2.5729442000000002E-2</c:v>
                </c:pt>
                <c:pt idx="47">
                  <c:v>2.9795337000000002E-2</c:v>
                </c:pt>
                <c:pt idx="48">
                  <c:v>3.0253299000000001E-2</c:v>
                </c:pt>
                <c:pt idx="49">
                  <c:v>2.9074019E-2</c:v>
                </c:pt>
                <c:pt idx="50">
                  <c:v>2.7848626000000001E-2</c:v>
                </c:pt>
                <c:pt idx="51">
                  <c:v>2.8357975000000001E-2</c:v>
                </c:pt>
                <c:pt idx="52">
                  <c:v>3.0709386000000002E-2</c:v>
                </c:pt>
                <c:pt idx="53">
                  <c:v>3.2825264999999999E-2</c:v>
                </c:pt>
                <c:pt idx="54">
                  <c:v>3.2789510000000001E-2</c:v>
                </c:pt>
                <c:pt idx="55">
                  <c:v>3.1229412000000002E-2</c:v>
                </c:pt>
                <c:pt idx="56">
                  <c:v>3.0579457000000001E-2</c:v>
                </c:pt>
                <c:pt idx="57">
                  <c:v>3.2745956999999999E-2</c:v>
                </c:pt>
                <c:pt idx="58">
                  <c:v>3.6951993000000002E-2</c:v>
                </c:pt>
                <c:pt idx="59">
                  <c:v>4.1010983000000001E-2</c:v>
                </c:pt>
                <c:pt idx="60">
                  <c:v>4.2352701999999999E-2</c:v>
                </c:pt>
                <c:pt idx="61">
                  <c:v>4.2822048000000001E-2</c:v>
                </c:pt>
                <c:pt idx="62">
                  <c:v>4.3201379999999998E-2</c:v>
                </c:pt>
                <c:pt idx="63">
                  <c:v>4.3067813000000003E-2</c:v>
                </c:pt>
                <c:pt idx="64">
                  <c:v>4.0703113999999999E-2</c:v>
                </c:pt>
                <c:pt idx="65">
                  <c:v>3.7797089999999998E-2</c:v>
                </c:pt>
                <c:pt idx="66">
                  <c:v>3.9141570000000001E-2</c:v>
                </c:pt>
                <c:pt idx="67">
                  <c:v>4.7672340000000001E-2</c:v>
                </c:pt>
                <c:pt idx="68">
                  <c:v>5.9381463000000002E-2</c:v>
                </c:pt>
                <c:pt idx="69">
                  <c:v>6.5164714999999998E-2</c:v>
                </c:pt>
                <c:pt idx="70">
                  <c:v>5.9783022999999998E-2</c:v>
                </c:pt>
                <c:pt idx="71">
                  <c:v>4.6020690000000003E-2</c:v>
                </c:pt>
                <c:pt idx="72">
                  <c:v>3.1931736000000002E-2</c:v>
                </c:pt>
                <c:pt idx="73">
                  <c:v>2.293429E-2</c:v>
                </c:pt>
                <c:pt idx="74">
                  <c:v>1.9533189999999999E-2</c:v>
                </c:pt>
                <c:pt idx="75">
                  <c:v>1.8416782999999999E-2</c:v>
                </c:pt>
                <c:pt idx="76">
                  <c:v>1.8003557E-2</c:v>
                </c:pt>
                <c:pt idx="77">
                  <c:v>1.9233365999999998E-2</c:v>
                </c:pt>
                <c:pt idx="78">
                  <c:v>2.3549517999999998E-2</c:v>
                </c:pt>
                <c:pt idx="79">
                  <c:v>2.8892788999999999E-2</c:v>
                </c:pt>
                <c:pt idx="80">
                  <c:v>3.0103096999999999E-2</c:v>
                </c:pt>
                <c:pt idx="81">
                  <c:v>2.4132623999999998E-2</c:v>
                </c:pt>
                <c:pt idx="82">
                  <c:v>1.2193112000000001E-2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6.4899999999999995E-4</c:v>
                </c:pt>
                <c:pt idx="89">
                  <c:v>7.5542815000000001E-3</c:v>
                </c:pt>
                <c:pt idx="90">
                  <c:v>1.44043E-2</c:v>
                </c:pt>
                <c:pt idx="91">
                  <c:v>2.1233294E-2</c:v>
                </c:pt>
                <c:pt idx="92">
                  <c:v>2.6091104E-2</c:v>
                </c:pt>
                <c:pt idx="93">
                  <c:v>2.8701322000000001E-2</c:v>
                </c:pt>
                <c:pt idx="94">
                  <c:v>2.9289249999999999E-2</c:v>
                </c:pt>
                <c:pt idx="95">
                  <c:v>2.8056459999999998E-2</c:v>
                </c:pt>
                <c:pt idx="96">
                  <c:v>2.7239820000000001E-2</c:v>
                </c:pt>
                <c:pt idx="97">
                  <c:v>2.6778923E-2</c:v>
                </c:pt>
                <c:pt idx="98">
                  <c:v>2.6552545E-2</c:v>
                </c:pt>
                <c:pt idx="99">
                  <c:v>2.6296152E-2</c:v>
                </c:pt>
                <c:pt idx="100">
                  <c:v>2.5907380000000001E-2</c:v>
                </c:pt>
                <c:pt idx="101">
                  <c:v>2.5806418000000001E-2</c:v>
                </c:pt>
                <c:pt idx="102">
                  <c:v>2.5836831000000001E-2</c:v>
                </c:pt>
                <c:pt idx="103">
                  <c:v>2.6566342E-2</c:v>
                </c:pt>
                <c:pt idx="104">
                  <c:v>2.6815795999999999E-2</c:v>
                </c:pt>
                <c:pt idx="105">
                  <c:v>2.6584984999999998E-2</c:v>
                </c:pt>
                <c:pt idx="106">
                  <c:v>2.5714536999999999E-2</c:v>
                </c:pt>
                <c:pt idx="107">
                  <c:v>2.4591617E-2</c:v>
                </c:pt>
                <c:pt idx="108">
                  <c:v>2.2242768E-2</c:v>
                </c:pt>
                <c:pt idx="109">
                  <c:v>1.9108783000000001E-2</c:v>
                </c:pt>
                <c:pt idx="110">
                  <c:v>1.5680932000000002E-2</c:v>
                </c:pt>
                <c:pt idx="111">
                  <c:v>1.243199E-2</c:v>
                </c:pt>
                <c:pt idx="112">
                  <c:v>7.9989060000000001E-3</c:v>
                </c:pt>
                <c:pt idx="113">
                  <c:v>3.6446719999999998E-3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41D6-4C23-8892-E05DC1242E6C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[2]Sheet1!$D$1051:$DT$1051</c:f>
              <c:numCache>
                <c:formatCode>General</c:formatCode>
                <c:ptCount val="121"/>
                <c:pt idx="0">
                  <c:v>8.2700000000000004E-4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1.1818752000000001E-3</c:v>
                </c:pt>
                <c:pt idx="7">
                  <c:v>4.3146010000000004E-3</c:v>
                </c:pt>
                <c:pt idx="8">
                  <c:v>6.6025149999999998E-3</c:v>
                </c:pt>
                <c:pt idx="9">
                  <c:v>5.9016994E-3</c:v>
                </c:pt>
                <c:pt idx="10">
                  <c:v>1.9628779999999999E-3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8.8199999999999997E-4</c:v>
                </c:pt>
                <c:pt idx="15">
                  <c:v>6.9646635E-3</c:v>
                </c:pt>
                <c:pt idx="16">
                  <c:v>1.1995812999999999E-2</c:v>
                </c:pt>
                <c:pt idx="17">
                  <c:v>1.2498666E-2</c:v>
                </c:pt>
                <c:pt idx="18">
                  <c:v>8.7001300000000004E-3</c:v>
                </c:pt>
                <c:pt idx="19">
                  <c:v>1.8499821E-3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2.0760539999999999E-3</c:v>
                </c:pt>
                <c:pt idx="27">
                  <c:v>7.3951629999999997E-3</c:v>
                </c:pt>
                <c:pt idx="28">
                  <c:v>1.1624097E-2</c:v>
                </c:pt>
                <c:pt idx="29">
                  <c:v>1.4447984000000001E-2</c:v>
                </c:pt>
                <c:pt idx="30">
                  <c:v>1.7305893999999999E-2</c:v>
                </c:pt>
                <c:pt idx="31">
                  <c:v>2.0124515999999999E-2</c:v>
                </c:pt>
                <c:pt idx="32">
                  <c:v>2.1735251000000001E-2</c:v>
                </c:pt>
                <c:pt idx="33">
                  <c:v>2.3323147999999998E-2</c:v>
                </c:pt>
                <c:pt idx="34">
                  <c:v>2.4321328999999999E-2</c:v>
                </c:pt>
                <c:pt idx="35">
                  <c:v>2.4733140000000001E-2</c:v>
                </c:pt>
                <c:pt idx="36">
                  <c:v>2.3341265999999999E-2</c:v>
                </c:pt>
                <c:pt idx="37">
                  <c:v>1.9649157E-2</c:v>
                </c:pt>
                <c:pt idx="38">
                  <c:v>1.4133267E-2</c:v>
                </c:pt>
                <c:pt idx="39">
                  <c:v>8.6022789999999991E-3</c:v>
                </c:pt>
                <c:pt idx="40">
                  <c:v>4.0408596000000001E-3</c:v>
                </c:pt>
                <c:pt idx="41">
                  <c:v>1.7120499000000001E-3</c:v>
                </c:pt>
                <c:pt idx="42">
                  <c:v>1.0897863E-3</c:v>
                </c:pt>
                <c:pt idx="43">
                  <c:v>3.5596844000000002E-3</c:v>
                </c:pt>
                <c:pt idx="44">
                  <c:v>9.7370059999999994E-3</c:v>
                </c:pt>
                <c:pt idx="45">
                  <c:v>1.8129991000000002E-2</c:v>
                </c:pt>
                <c:pt idx="46">
                  <c:v>2.5729442000000002E-2</c:v>
                </c:pt>
                <c:pt idx="47">
                  <c:v>2.9795337000000002E-2</c:v>
                </c:pt>
                <c:pt idx="48">
                  <c:v>3.0253299000000001E-2</c:v>
                </c:pt>
                <c:pt idx="49">
                  <c:v>2.9074019E-2</c:v>
                </c:pt>
                <c:pt idx="50">
                  <c:v>2.7848626000000001E-2</c:v>
                </c:pt>
                <c:pt idx="51">
                  <c:v>2.8357975000000001E-2</c:v>
                </c:pt>
                <c:pt idx="52">
                  <c:v>3.0709386000000002E-2</c:v>
                </c:pt>
                <c:pt idx="53">
                  <c:v>3.2825264999999999E-2</c:v>
                </c:pt>
                <c:pt idx="54">
                  <c:v>3.2789510000000001E-2</c:v>
                </c:pt>
                <c:pt idx="55">
                  <c:v>3.1229412000000002E-2</c:v>
                </c:pt>
                <c:pt idx="56">
                  <c:v>3.0579457000000001E-2</c:v>
                </c:pt>
                <c:pt idx="57">
                  <c:v>3.2745956999999999E-2</c:v>
                </c:pt>
                <c:pt idx="58">
                  <c:v>3.6951993000000002E-2</c:v>
                </c:pt>
                <c:pt idx="59">
                  <c:v>4.1010983000000001E-2</c:v>
                </c:pt>
                <c:pt idx="60">
                  <c:v>4.2352701999999999E-2</c:v>
                </c:pt>
                <c:pt idx="61">
                  <c:v>4.2822048000000001E-2</c:v>
                </c:pt>
                <c:pt idx="62">
                  <c:v>4.3201379999999998E-2</c:v>
                </c:pt>
                <c:pt idx="63">
                  <c:v>4.3067813000000003E-2</c:v>
                </c:pt>
                <c:pt idx="64">
                  <c:v>4.0703113999999999E-2</c:v>
                </c:pt>
                <c:pt idx="65">
                  <c:v>3.7797089999999998E-2</c:v>
                </c:pt>
                <c:pt idx="66">
                  <c:v>3.9141570000000001E-2</c:v>
                </c:pt>
                <c:pt idx="67">
                  <c:v>4.7672340000000001E-2</c:v>
                </c:pt>
                <c:pt idx="68">
                  <c:v>5.9381463000000002E-2</c:v>
                </c:pt>
                <c:pt idx="69">
                  <c:v>6.5164714999999998E-2</c:v>
                </c:pt>
                <c:pt idx="70">
                  <c:v>5.9783022999999998E-2</c:v>
                </c:pt>
                <c:pt idx="71">
                  <c:v>4.6020690000000003E-2</c:v>
                </c:pt>
                <c:pt idx="72">
                  <c:v>3.1931736000000002E-2</c:v>
                </c:pt>
                <c:pt idx="73">
                  <c:v>2.293429E-2</c:v>
                </c:pt>
                <c:pt idx="74">
                  <c:v>1.9533189999999999E-2</c:v>
                </c:pt>
                <c:pt idx="75">
                  <c:v>1.8416782999999999E-2</c:v>
                </c:pt>
                <c:pt idx="76">
                  <c:v>1.8003557E-2</c:v>
                </c:pt>
                <c:pt idx="77">
                  <c:v>1.9233365999999998E-2</c:v>
                </c:pt>
                <c:pt idx="78">
                  <c:v>2.3549517999999998E-2</c:v>
                </c:pt>
                <c:pt idx="79">
                  <c:v>2.8892788999999999E-2</c:v>
                </c:pt>
                <c:pt idx="80">
                  <c:v>3.0103096999999999E-2</c:v>
                </c:pt>
                <c:pt idx="81">
                  <c:v>2.4132623999999998E-2</c:v>
                </c:pt>
                <c:pt idx="82">
                  <c:v>1.2193112000000001E-2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6.4899999999999995E-4</c:v>
                </c:pt>
                <c:pt idx="89">
                  <c:v>7.5542815000000001E-3</c:v>
                </c:pt>
                <c:pt idx="90">
                  <c:v>1.44043E-2</c:v>
                </c:pt>
                <c:pt idx="91">
                  <c:v>2.1233294E-2</c:v>
                </c:pt>
                <c:pt idx="92">
                  <c:v>2.6091104E-2</c:v>
                </c:pt>
                <c:pt idx="93">
                  <c:v>2.8701322000000001E-2</c:v>
                </c:pt>
                <c:pt idx="94">
                  <c:v>2.9289249999999999E-2</c:v>
                </c:pt>
                <c:pt idx="95">
                  <c:v>2.8056459999999998E-2</c:v>
                </c:pt>
                <c:pt idx="96">
                  <c:v>2.7239820000000001E-2</c:v>
                </c:pt>
                <c:pt idx="97">
                  <c:v>2.6778923E-2</c:v>
                </c:pt>
                <c:pt idx="98">
                  <c:v>2.6552545E-2</c:v>
                </c:pt>
                <c:pt idx="99">
                  <c:v>2.6296152E-2</c:v>
                </c:pt>
                <c:pt idx="100">
                  <c:v>2.5907380000000001E-2</c:v>
                </c:pt>
                <c:pt idx="101">
                  <c:v>2.5806418000000001E-2</c:v>
                </c:pt>
                <c:pt idx="102">
                  <c:v>2.5836831000000001E-2</c:v>
                </c:pt>
                <c:pt idx="103">
                  <c:v>2.6566342E-2</c:v>
                </c:pt>
                <c:pt idx="104">
                  <c:v>2.6815795999999999E-2</c:v>
                </c:pt>
                <c:pt idx="105">
                  <c:v>2.6584984999999998E-2</c:v>
                </c:pt>
                <c:pt idx="106">
                  <c:v>2.5714536999999999E-2</c:v>
                </c:pt>
                <c:pt idx="107">
                  <c:v>2.4591617E-2</c:v>
                </c:pt>
                <c:pt idx="108">
                  <c:v>2.2242768E-2</c:v>
                </c:pt>
                <c:pt idx="109">
                  <c:v>1.9108783000000001E-2</c:v>
                </c:pt>
                <c:pt idx="110">
                  <c:v>1.5680932000000002E-2</c:v>
                </c:pt>
                <c:pt idx="111">
                  <c:v>1.243199E-2</c:v>
                </c:pt>
                <c:pt idx="112">
                  <c:v>7.9989060000000001E-3</c:v>
                </c:pt>
                <c:pt idx="113">
                  <c:v>3.6446719999999998E-3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41D6-4C23-8892-E05DC1242E6C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[2]Sheet1!$D$1052:$DT$1052</c:f>
              <c:numCache>
                <c:formatCode>General</c:formatCode>
                <c:ptCount val="121"/>
                <c:pt idx="0">
                  <c:v>1.0772251E-3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1.1946299000000001E-3</c:v>
                </c:pt>
                <c:pt idx="7">
                  <c:v>4.2591603000000002E-3</c:v>
                </c:pt>
                <c:pt idx="8">
                  <c:v>6.4759910000000004E-3</c:v>
                </c:pt>
                <c:pt idx="9">
                  <c:v>5.7682903000000002E-3</c:v>
                </c:pt>
                <c:pt idx="10">
                  <c:v>1.9091034E-3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1.0286866E-3</c:v>
                </c:pt>
                <c:pt idx="15">
                  <c:v>7.0053516000000001E-3</c:v>
                </c:pt>
                <c:pt idx="16">
                  <c:v>1.1945528E-2</c:v>
                </c:pt>
                <c:pt idx="17">
                  <c:v>1.2414133000000001E-2</c:v>
                </c:pt>
                <c:pt idx="18">
                  <c:v>8.6227509999999997E-3</c:v>
                </c:pt>
                <c:pt idx="19">
                  <c:v>1.7974038E-3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2.0139487E-3</c:v>
                </c:pt>
                <c:pt idx="27">
                  <c:v>7.3102499999999999E-3</c:v>
                </c:pt>
                <c:pt idx="28">
                  <c:v>1.1544824E-2</c:v>
                </c:pt>
                <c:pt idx="29">
                  <c:v>1.4388321000000001E-2</c:v>
                </c:pt>
                <c:pt idx="30">
                  <c:v>1.7268986E-2</c:v>
                </c:pt>
                <c:pt idx="31">
                  <c:v>2.0104494000000001E-2</c:v>
                </c:pt>
                <c:pt idx="32">
                  <c:v>2.1717288000000001E-2</c:v>
                </c:pt>
                <c:pt idx="33">
                  <c:v>2.3332018E-2</c:v>
                </c:pt>
                <c:pt idx="34">
                  <c:v>2.4378698000000001E-2</c:v>
                </c:pt>
                <c:pt idx="35">
                  <c:v>2.4853012000000001E-2</c:v>
                </c:pt>
                <c:pt idx="36">
                  <c:v>2.3494741E-2</c:v>
                </c:pt>
                <c:pt idx="37">
                  <c:v>1.9777248000000001E-2</c:v>
                </c:pt>
                <c:pt idx="38">
                  <c:v>1.4191274E-2</c:v>
                </c:pt>
                <c:pt idx="39">
                  <c:v>8.5834090000000002E-3</c:v>
                </c:pt>
                <c:pt idx="40">
                  <c:v>3.9594799999999996E-3</c:v>
                </c:pt>
                <c:pt idx="41">
                  <c:v>1.5566172E-3</c:v>
                </c:pt>
                <c:pt idx="42">
                  <c:v>8.83E-4</c:v>
                </c:pt>
                <c:pt idx="43">
                  <c:v>3.3411332000000001E-3</c:v>
                </c:pt>
                <c:pt idx="44">
                  <c:v>9.5443230000000004E-3</c:v>
                </c:pt>
                <c:pt idx="45">
                  <c:v>1.7987530000000002E-2</c:v>
                </c:pt>
                <c:pt idx="46">
                  <c:v>2.5646795999999999E-2</c:v>
                </c:pt>
                <c:pt idx="47">
                  <c:v>2.9780444E-2</c:v>
                </c:pt>
                <c:pt idx="48">
                  <c:v>3.032002E-2</c:v>
                </c:pt>
                <c:pt idx="49">
                  <c:v>2.9202852000000001E-2</c:v>
                </c:pt>
                <c:pt idx="50">
                  <c:v>2.7988471000000001E-2</c:v>
                </c:pt>
                <c:pt idx="51">
                  <c:v>2.8476106000000001E-2</c:v>
                </c:pt>
                <c:pt idx="52">
                  <c:v>3.0793537999999999E-2</c:v>
                </c:pt>
                <c:pt idx="53">
                  <c:v>3.2905894999999998E-2</c:v>
                </c:pt>
                <c:pt idx="54">
                  <c:v>3.2913779999999997E-2</c:v>
                </c:pt>
                <c:pt idx="55">
                  <c:v>3.1407076999999999E-2</c:v>
                </c:pt>
                <c:pt idx="56">
                  <c:v>3.0771666999999999E-2</c:v>
                </c:pt>
                <c:pt idx="57">
                  <c:v>3.2887149999999997E-2</c:v>
                </c:pt>
                <c:pt idx="58">
                  <c:v>3.6990269999999999E-2</c:v>
                </c:pt>
                <c:pt idx="59">
                  <c:v>4.0953415999999999E-2</c:v>
                </c:pt>
                <c:pt idx="60">
                  <c:v>4.2261335999999997E-2</c:v>
                </c:pt>
                <c:pt idx="61">
                  <c:v>4.2751039999999997E-2</c:v>
                </c:pt>
                <c:pt idx="62">
                  <c:v>4.3163890000000003E-2</c:v>
                </c:pt>
                <c:pt idx="63">
                  <c:v>4.3044350000000002E-2</c:v>
                </c:pt>
                <c:pt idx="64">
                  <c:v>4.0690440000000001E-2</c:v>
                </c:pt>
                <c:pt idx="65">
                  <c:v>3.7788334999999999E-2</c:v>
                </c:pt>
                <c:pt idx="66">
                  <c:v>3.9131883999999999E-2</c:v>
                </c:pt>
                <c:pt idx="67">
                  <c:v>4.765643E-2</c:v>
                </c:pt>
                <c:pt idx="68">
                  <c:v>5.9329778E-2</c:v>
                </c:pt>
                <c:pt idx="69">
                  <c:v>6.5069533999999998E-2</c:v>
                </c:pt>
                <c:pt idx="70">
                  <c:v>5.9671442999999998E-2</c:v>
                </c:pt>
                <c:pt idx="71">
                  <c:v>4.5967913999999999E-2</c:v>
                </c:pt>
                <c:pt idx="72">
                  <c:v>3.1986290000000001E-2</c:v>
                </c:pt>
                <c:pt idx="73">
                  <c:v>2.3050385999999999E-2</c:v>
                </c:pt>
                <c:pt idx="74">
                  <c:v>1.9598763000000002E-2</c:v>
                </c:pt>
                <c:pt idx="75">
                  <c:v>1.8369678E-2</c:v>
                </c:pt>
                <c:pt idx="76">
                  <c:v>1.7896954E-2</c:v>
                </c:pt>
                <c:pt idx="77">
                  <c:v>1.9162927E-2</c:v>
                </c:pt>
                <c:pt idx="78">
                  <c:v>2.3510561999999999E-2</c:v>
                </c:pt>
                <c:pt idx="79">
                  <c:v>2.8798461000000001E-2</c:v>
                </c:pt>
                <c:pt idx="80">
                  <c:v>2.9905507000000001E-2</c:v>
                </c:pt>
                <c:pt idx="81">
                  <c:v>2.3892323E-2</c:v>
                </c:pt>
                <c:pt idx="82">
                  <c:v>1.2037724E-2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4.5800000000000002E-4</c:v>
                </c:pt>
                <c:pt idx="89">
                  <c:v>7.3004667999999997E-3</c:v>
                </c:pt>
                <c:pt idx="90">
                  <c:v>1.4176227E-2</c:v>
                </c:pt>
                <c:pt idx="91">
                  <c:v>2.1086662999999999E-2</c:v>
                </c:pt>
                <c:pt idx="92">
                  <c:v>2.602956E-2</c:v>
                </c:pt>
                <c:pt idx="93">
                  <c:v>2.8709108000000001E-2</c:v>
                </c:pt>
                <c:pt idx="94">
                  <c:v>2.9346144000000001E-2</c:v>
                </c:pt>
                <c:pt idx="95">
                  <c:v>2.8129036999999999E-2</c:v>
                </c:pt>
                <c:pt idx="96">
                  <c:v>2.7304588000000001E-2</c:v>
                </c:pt>
                <c:pt idx="97">
                  <c:v>2.6838453000000002E-2</c:v>
                </c:pt>
                <c:pt idx="98">
                  <c:v>2.6604461999999999E-2</c:v>
                </c:pt>
                <c:pt idx="99">
                  <c:v>2.6343284000000002E-2</c:v>
                </c:pt>
                <c:pt idx="100">
                  <c:v>2.5957087E-2</c:v>
                </c:pt>
                <c:pt idx="101">
                  <c:v>2.5903822999999999E-2</c:v>
                </c:pt>
                <c:pt idx="102">
                  <c:v>2.5919555E-2</c:v>
                </c:pt>
                <c:pt idx="103">
                  <c:v>2.6640207999999999E-2</c:v>
                </c:pt>
                <c:pt idx="104">
                  <c:v>2.6882708000000002E-2</c:v>
                </c:pt>
                <c:pt idx="105">
                  <c:v>2.6645685999999998E-2</c:v>
                </c:pt>
                <c:pt idx="106">
                  <c:v>2.5768864999999998E-2</c:v>
                </c:pt>
                <c:pt idx="107">
                  <c:v>2.4640597E-2</c:v>
                </c:pt>
                <c:pt idx="108">
                  <c:v>2.2281840000000001E-2</c:v>
                </c:pt>
                <c:pt idx="109">
                  <c:v>1.9135744999999999E-2</c:v>
                </c:pt>
                <c:pt idx="110">
                  <c:v>1.5693743E-2</c:v>
                </c:pt>
                <c:pt idx="111">
                  <c:v>1.2433817E-2</c:v>
                </c:pt>
                <c:pt idx="112">
                  <c:v>7.9856939999999998E-3</c:v>
                </c:pt>
                <c:pt idx="113">
                  <c:v>3.6200507999999999E-3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41D6-4C23-8892-E05DC1242E6C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[2]Sheet1!$D$1053:$DT$1053</c:f>
              <c:numCache>
                <c:formatCode>General</c:formatCode>
                <c:ptCount val="121"/>
                <c:pt idx="0">
                  <c:v>1.0772251E-3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1.1946299000000001E-3</c:v>
                </c:pt>
                <c:pt idx="7">
                  <c:v>4.2591603000000002E-3</c:v>
                </c:pt>
                <c:pt idx="8">
                  <c:v>6.4759910000000004E-3</c:v>
                </c:pt>
                <c:pt idx="9">
                  <c:v>5.7682903000000002E-3</c:v>
                </c:pt>
                <c:pt idx="10">
                  <c:v>1.9091034E-3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1.0286866E-3</c:v>
                </c:pt>
                <c:pt idx="15">
                  <c:v>7.0053516000000001E-3</c:v>
                </c:pt>
                <c:pt idx="16">
                  <c:v>1.1945528E-2</c:v>
                </c:pt>
                <c:pt idx="17">
                  <c:v>1.2414133000000001E-2</c:v>
                </c:pt>
                <c:pt idx="18">
                  <c:v>8.6227509999999997E-3</c:v>
                </c:pt>
                <c:pt idx="19">
                  <c:v>1.7974038E-3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2.0139487E-3</c:v>
                </c:pt>
                <c:pt idx="27">
                  <c:v>7.3102499999999999E-3</c:v>
                </c:pt>
                <c:pt idx="28">
                  <c:v>1.1544824E-2</c:v>
                </c:pt>
                <c:pt idx="29">
                  <c:v>1.4388321000000001E-2</c:v>
                </c:pt>
                <c:pt idx="30">
                  <c:v>1.7268986E-2</c:v>
                </c:pt>
                <c:pt idx="31">
                  <c:v>2.0104494000000001E-2</c:v>
                </c:pt>
                <c:pt idx="32">
                  <c:v>2.1717288000000001E-2</c:v>
                </c:pt>
                <c:pt idx="33">
                  <c:v>2.3332018E-2</c:v>
                </c:pt>
                <c:pt idx="34">
                  <c:v>2.4378698000000001E-2</c:v>
                </c:pt>
                <c:pt idx="35">
                  <c:v>2.4853012000000001E-2</c:v>
                </c:pt>
                <c:pt idx="36">
                  <c:v>2.3494741E-2</c:v>
                </c:pt>
                <c:pt idx="37">
                  <c:v>1.9777248000000001E-2</c:v>
                </c:pt>
                <c:pt idx="38">
                  <c:v>1.4191274E-2</c:v>
                </c:pt>
                <c:pt idx="39">
                  <c:v>8.5834090000000002E-3</c:v>
                </c:pt>
                <c:pt idx="40">
                  <c:v>3.9594799999999996E-3</c:v>
                </c:pt>
                <c:pt idx="41">
                  <c:v>1.5566172E-3</c:v>
                </c:pt>
                <c:pt idx="42">
                  <c:v>8.83E-4</c:v>
                </c:pt>
                <c:pt idx="43">
                  <c:v>3.3411332000000001E-3</c:v>
                </c:pt>
                <c:pt idx="44">
                  <c:v>9.5443230000000004E-3</c:v>
                </c:pt>
                <c:pt idx="45">
                  <c:v>1.7987530000000002E-2</c:v>
                </c:pt>
                <c:pt idx="46">
                  <c:v>2.5646795999999999E-2</c:v>
                </c:pt>
                <c:pt idx="47">
                  <c:v>2.9780444E-2</c:v>
                </c:pt>
                <c:pt idx="48">
                  <c:v>3.032002E-2</c:v>
                </c:pt>
                <c:pt idx="49">
                  <c:v>2.9202852000000001E-2</c:v>
                </c:pt>
                <c:pt idx="50">
                  <c:v>2.7988471000000001E-2</c:v>
                </c:pt>
                <c:pt idx="51">
                  <c:v>2.8476106000000001E-2</c:v>
                </c:pt>
                <c:pt idx="52">
                  <c:v>3.0793537999999999E-2</c:v>
                </c:pt>
                <c:pt idx="53">
                  <c:v>3.2905894999999998E-2</c:v>
                </c:pt>
                <c:pt idx="54">
                  <c:v>3.2913779999999997E-2</c:v>
                </c:pt>
                <c:pt idx="55">
                  <c:v>3.1407076999999999E-2</c:v>
                </c:pt>
                <c:pt idx="56">
                  <c:v>3.0771666999999999E-2</c:v>
                </c:pt>
                <c:pt idx="57">
                  <c:v>3.2887149999999997E-2</c:v>
                </c:pt>
                <c:pt idx="58">
                  <c:v>3.6990269999999999E-2</c:v>
                </c:pt>
                <c:pt idx="59">
                  <c:v>4.0953415999999999E-2</c:v>
                </c:pt>
                <c:pt idx="60">
                  <c:v>4.2261335999999997E-2</c:v>
                </c:pt>
                <c:pt idx="61">
                  <c:v>4.2751039999999997E-2</c:v>
                </c:pt>
                <c:pt idx="62">
                  <c:v>4.3163890000000003E-2</c:v>
                </c:pt>
                <c:pt idx="63">
                  <c:v>4.3044350000000002E-2</c:v>
                </c:pt>
                <c:pt idx="64">
                  <c:v>4.0690440000000001E-2</c:v>
                </c:pt>
                <c:pt idx="65">
                  <c:v>3.7788334999999999E-2</c:v>
                </c:pt>
                <c:pt idx="66">
                  <c:v>3.9131883999999999E-2</c:v>
                </c:pt>
                <c:pt idx="67">
                  <c:v>4.765643E-2</c:v>
                </c:pt>
                <c:pt idx="68">
                  <c:v>5.9329778E-2</c:v>
                </c:pt>
                <c:pt idx="69">
                  <c:v>6.5069533999999998E-2</c:v>
                </c:pt>
                <c:pt idx="70">
                  <c:v>5.9671442999999998E-2</c:v>
                </c:pt>
                <c:pt idx="71">
                  <c:v>4.5967913999999999E-2</c:v>
                </c:pt>
                <c:pt idx="72">
                  <c:v>3.1986290000000001E-2</c:v>
                </c:pt>
                <c:pt idx="73">
                  <c:v>2.3050385999999999E-2</c:v>
                </c:pt>
                <c:pt idx="74">
                  <c:v>1.9598763000000002E-2</c:v>
                </c:pt>
                <c:pt idx="75">
                  <c:v>1.8369678E-2</c:v>
                </c:pt>
                <c:pt idx="76">
                  <c:v>1.7896954E-2</c:v>
                </c:pt>
                <c:pt idx="77">
                  <c:v>1.9162927E-2</c:v>
                </c:pt>
                <c:pt idx="78">
                  <c:v>2.3510561999999999E-2</c:v>
                </c:pt>
                <c:pt idx="79">
                  <c:v>2.8798461000000001E-2</c:v>
                </c:pt>
                <c:pt idx="80">
                  <c:v>2.9905507000000001E-2</c:v>
                </c:pt>
                <c:pt idx="81">
                  <c:v>2.3892323E-2</c:v>
                </c:pt>
                <c:pt idx="82">
                  <c:v>1.2037724E-2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4.5800000000000002E-4</c:v>
                </c:pt>
                <c:pt idx="89">
                  <c:v>7.3004667999999997E-3</c:v>
                </c:pt>
                <c:pt idx="90">
                  <c:v>1.4176227E-2</c:v>
                </c:pt>
                <c:pt idx="91">
                  <c:v>2.1086662999999999E-2</c:v>
                </c:pt>
                <c:pt idx="92">
                  <c:v>2.602956E-2</c:v>
                </c:pt>
                <c:pt idx="93">
                  <c:v>2.8709108000000001E-2</c:v>
                </c:pt>
                <c:pt idx="94">
                  <c:v>2.9346144000000001E-2</c:v>
                </c:pt>
                <c:pt idx="95">
                  <c:v>2.8129036999999999E-2</c:v>
                </c:pt>
                <c:pt idx="96">
                  <c:v>2.7304588000000001E-2</c:v>
                </c:pt>
                <c:pt idx="97">
                  <c:v>2.6838453000000002E-2</c:v>
                </c:pt>
                <c:pt idx="98">
                  <c:v>2.6604461999999999E-2</c:v>
                </c:pt>
                <c:pt idx="99">
                  <c:v>2.6343284000000002E-2</c:v>
                </c:pt>
                <c:pt idx="100">
                  <c:v>2.5957087E-2</c:v>
                </c:pt>
                <c:pt idx="101">
                  <c:v>2.5903822999999999E-2</c:v>
                </c:pt>
                <c:pt idx="102">
                  <c:v>2.5919555E-2</c:v>
                </c:pt>
                <c:pt idx="103">
                  <c:v>2.6640207999999999E-2</c:v>
                </c:pt>
                <c:pt idx="104">
                  <c:v>2.6882708000000002E-2</c:v>
                </c:pt>
                <c:pt idx="105">
                  <c:v>2.6645685999999998E-2</c:v>
                </c:pt>
                <c:pt idx="106">
                  <c:v>2.5768864999999998E-2</c:v>
                </c:pt>
                <c:pt idx="107">
                  <c:v>2.4640597E-2</c:v>
                </c:pt>
                <c:pt idx="108">
                  <c:v>2.2281840000000001E-2</c:v>
                </c:pt>
                <c:pt idx="109">
                  <c:v>1.9135744999999999E-2</c:v>
                </c:pt>
                <c:pt idx="110">
                  <c:v>1.5693743E-2</c:v>
                </c:pt>
                <c:pt idx="111">
                  <c:v>1.2433817E-2</c:v>
                </c:pt>
                <c:pt idx="112">
                  <c:v>7.9856939999999998E-3</c:v>
                </c:pt>
                <c:pt idx="113">
                  <c:v>3.6200507999999999E-3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41D6-4C23-8892-E05DC1242E6C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[2]Sheet1!$D$1054:$DT$1054</c:f>
              <c:numCache>
                <c:formatCode>General</c:formatCode>
                <c:ptCount val="121"/>
                <c:pt idx="0">
                  <c:v>1.0772251E-3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1.1946299000000001E-3</c:v>
                </c:pt>
                <c:pt idx="7">
                  <c:v>4.2591603000000002E-3</c:v>
                </c:pt>
                <c:pt idx="8">
                  <c:v>6.4759910000000004E-3</c:v>
                </c:pt>
                <c:pt idx="9">
                  <c:v>5.7682903000000002E-3</c:v>
                </c:pt>
                <c:pt idx="10">
                  <c:v>1.9091034E-3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1.0286866E-3</c:v>
                </c:pt>
                <c:pt idx="15">
                  <c:v>7.0053516000000001E-3</c:v>
                </c:pt>
                <c:pt idx="16">
                  <c:v>1.1945528E-2</c:v>
                </c:pt>
                <c:pt idx="17">
                  <c:v>1.2414133000000001E-2</c:v>
                </c:pt>
                <c:pt idx="18">
                  <c:v>8.6227509999999997E-3</c:v>
                </c:pt>
                <c:pt idx="19">
                  <c:v>1.7974038E-3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2.0139487E-3</c:v>
                </c:pt>
                <c:pt idx="27">
                  <c:v>7.3102499999999999E-3</c:v>
                </c:pt>
                <c:pt idx="28">
                  <c:v>1.1544824E-2</c:v>
                </c:pt>
                <c:pt idx="29">
                  <c:v>1.4388321000000001E-2</c:v>
                </c:pt>
                <c:pt idx="30">
                  <c:v>1.7268986E-2</c:v>
                </c:pt>
                <c:pt idx="31">
                  <c:v>2.0104494000000001E-2</c:v>
                </c:pt>
                <c:pt idx="32">
                  <c:v>2.1717288000000001E-2</c:v>
                </c:pt>
                <c:pt idx="33">
                  <c:v>2.3332018E-2</c:v>
                </c:pt>
                <c:pt idx="34">
                  <c:v>2.4378698000000001E-2</c:v>
                </c:pt>
                <c:pt idx="35">
                  <c:v>2.4853012000000001E-2</c:v>
                </c:pt>
                <c:pt idx="36">
                  <c:v>2.3494741E-2</c:v>
                </c:pt>
                <c:pt idx="37">
                  <c:v>1.9777248000000001E-2</c:v>
                </c:pt>
                <c:pt idx="38">
                  <c:v>1.4191274E-2</c:v>
                </c:pt>
                <c:pt idx="39">
                  <c:v>8.5834090000000002E-3</c:v>
                </c:pt>
                <c:pt idx="40">
                  <c:v>3.9594799999999996E-3</c:v>
                </c:pt>
                <c:pt idx="41">
                  <c:v>1.5566172E-3</c:v>
                </c:pt>
                <c:pt idx="42">
                  <c:v>8.83E-4</c:v>
                </c:pt>
                <c:pt idx="43">
                  <c:v>3.3411332000000001E-3</c:v>
                </c:pt>
                <c:pt idx="44">
                  <c:v>9.5443230000000004E-3</c:v>
                </c:pt>
                <c:pt idx="45">
                  <c:v>1.7987530000000002E-2</c:v>
                </c:pt>
                <c:pt idx="46">
                  <c:v>2.5646795999999999E-2</c:v>
                </c:pt>
                <c:pt idx="47">
                  <c:v>2.9780444E-2</c:v>
                </c:pt>
                <c:pt idx="48">
                  <c:v>3.032002E-2</c:v>
                </c:pt>
                <c:pt idx="49">
                  <c:v>2.9202852000000001E-2</c:v>
                </c:pt>
                <c:pt idx="50">
                  <c:v>2.7988471000000001E-2</c:v>
                </c:pt>
                <c:pt idx="51">
                  <c:v>2.8476106000000001E-2</c:v>
                </c:pt>
                <c:pt idx="52">
                  <c:v>3.0793537999999999E-2</c:v>
                </c:pt>
                <c:pt idx="53">
                  <c:v>3.2905894999999998E-2</c:v>
                </c:pt>
                <c:pt idx="54">
                  <c:v>3.2913779999999997E-2</c:v>
                </c:pt>
                <c:pt idx="55">
                  <c:v>3.1407076999999999E-2</c:v>
                </c:pt>
                <c:pt idx="56">
                  <c:v>3.0771666999999999E-2</c:v>
                </c:pt>
                <c:pt idx="57">
                  <c:v>3.2887149999999997E-2</c:v>
                </c:pt>
                <c:pt idx="58">
                  <c:v>3.6990269999999999E-2</c:v>
                </c:pt>
                <c:pt idx="59">
                  <c:v>4.0953415999999999E-2</c:v>
                </c:pt>
                <c:pt idx="60">
                  <c:v>4.2261335999999997E-2</c:v>
                </c:pt>
                <c:pt idx="61">
                  <c:v>4.2751039999999997E-2</c:v>
                </c:pt>
                <c:pt idx="62">
                  <c:v>4.3163890000000003E-2</c:v>
                </c:pt>
                <c:pt idx="63">
                  <c:v>4.3044350000000002E-2</c:v>
                </c:pt>
                <c:pt idx="64">
                  <c:v>4.0690440000000001E-2</c:v>
                </c:pt>
                <c:pt idx="65">
                  <c:v>3.7788334999999999E-2</c:v>
                </c:pt>
                <c:pt idx="66">
                  <c:v>3.9131883999999999E-2</c:v>
                </c:pt>
                <c:pt idx="67">
                  <c:v>4.765643E-2</c:v>
                </c:pt>
                <c:pt idx="68">
                  <c:v>5.9329778E-2</c:v>
                </c:pt>
                <c:pt idx="69">
                  <c:v>6.5069533999999998E-2</c:v>
                </c:pt>
                <c:pt idx="70">
                  <c:v>5.9671442999999998E-2</c:v>
                </c:pt>
                <c:pt idx="71">
                  <c:v>4.5967913999999999E-2</c:v>
                </c:pt>
                <c:pt idx="72">
                  <c:v>3.1986290000000001E-2</c:v>
                </c:pt>
                <c:pt idx="73">
                  <c:v>2.3050385999999999E-2</c:v>
                </c:pt>
                <c:pt idx="74">
                  <c:v>1.9598763000000002E-2</c:v>
                </c:pt>
                <c:pt idx="75">
                  <c:v>1.8369678E-2</c:v>
                </c:pt>
                <c:pt idx="76">
                  <c:v>1.7896954E-2</c:v>
                </c:pt>
                <c:pt idx="77">
                  <c:v>1.9162927E-2</c:v>
                </c:pt>
                <c:pt idx="78">
                  <c:v>2.3510561999999999E-2</c:v>
                </c:pt>
                <c:pt idx="79">
                  <c:v>2.8798461000000001E-2</c:v>
                </c:pt>
                <c:pt idx="80">
                  <c:v>2.9905507000000001E-2</c:v>
                </c:pt>
                <c:pt idx="81">
                  <c:v>2.3892323E-2</c:v>
                </c:pt>
                <c:pt idx="82">
                  <c:v>1.2037724E-2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4.5800000000000002E-4</c:v>
                </c:pt>
                <c:pt idx="89">
                  <c:v>7.3004667999999997E-3</c:v>
                </c:pt>
                <c:pt idx="90">
                  <c:v>1.4176227E-2</c:v>
                </c:pt>
                <c:pt idx="91">
                  <c:v>2.1086662999999999E-2</c:v>
                </c:pt>
                <c:pt idx="92">
                  <c:v>2.602956E-2</c:v>
                </c:pt>
                <c:pt idx="93">
                  <c:v>2.8709108000000001E-2</c:v>
                </c:pt>
                <c:pt idx="94">
                  <c:v>2.9346144000000001E-2</c:v>
                </c:pt>
                <c:pt idx="95">
                  <c:v>2.8129036999999999E-2</c:v>
                </c:pt>
                <c:pt idx="96">
                  <c:v>2.7304588000000001E-2</c:v>
                </c:pt>
                <c:pt idx="97">
                  <c:v>2.6838453000000002E-2</c:v>
                </c:pt>
                <c:pt idx="98">
                  <c:v>2.6604461999999999E-2</c:v>
                </c:pt>
                <c:pt idx="99">
                  <c:v>2.6343284000000002E-2</c:v>
                </c:pt>
                <c:pt idx="100">
                  <c:v>2.5957087E-2</c:v>
                </c:pt>
                <c:pt idx="101">
                  <c:v>2.5903822999999999E-2</c:v>
                </c:pt>
                <c:pt idx="102">
                  <c:v>2.5919555E-2</c:v>
                </c:pt>
                <c:pt idx="103">
                  <c:v>2.6640207999999999E-2</c:v>
                </c:pt>
                <c:pt idx="104">
                  <c:v>2.6882708000000002E-2</c:v>
                </c:pt>
                <c:pt idx="105">
                  <c:v>2.6645685999999998E-2</c:v>
                </c:pt>
                <c:pt idx="106">
                  <c:v>2.5768864999999998E-2</c:v>
                </c:pt>
                <c:pt idx="107">
                  <c:v>2.4640597E-2</c:v>
                </c:pt>
                <c:pt idx="108">
                  <c:v>2.2281840000000001E-2</c:v>
                </c:pt>
                <c:pt idx="109">
                  <c:v>1.9135744999999999E-2</c:v>
                </c:pt>
                <c:pt idx="110">
                  <c:v>1.5693743E-2</c:v>
                </c:pt>
                <c:pt idx="111">
                  <c:v>1.2433817E-2</c:v>
                </c:pt>
                <c:pt idx="112">
                  <c:v>7.9856939999999998E-3</c:v>
                </c:pt>
                <c:pt idx="113">
                  <c:v>3.6200507999999999E-3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41D6-4C23-8892-E05DC1242E6C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[2]Sheet1!$D$1055:$DT$1055</c:f>
              <c:numCache>
                <c:formatCode>General</c:formatCode>
                <c:ptCount val="121"/>
                <c:pt idx="0">
                  <c:v>9.8700000000000003E-4</c:v>
                </c:pt>
                <c:pt idx="1">
                  <c:v>0</c:v>
                </c:pt>
                <c:pt idx="2">
                  <c:v>1.3100000000000001E-4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1.3680401000000001E-3</c:v>
                </c:pt>
                <c:pt idx="7">
                  <c:v>4.4929864999999998E-3</c:v>
                </c:pt>
                <c:pt idx="8">
                  <c:v>6.6564535000000003E-3</c:v>
                </c:pt>
                <c:pt idx="9">
                  <c:v>5.7760095000000001E-3</c:v>
                </c:pt>
                <c:pt idx="10">
                  <c:v>1.7227810000000001E-3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1.0205832000000001E-3</c:v>
                </c:pt>
                <c:pt idx="15">
                  <c:v>7.1197819999999998E-3</c:v>
                </c:pt>
                <c:pt idx="16">
                  <c:v>1.2138882E-2</c:v>
                </c:pt>
                <c:pt idx="17">
                  <c:v>1.2618177E-2</c:v>
                </c:pt>
                <c:pt idx="18">
                  <c:v>8.7697490000000003E-3</c:v>
                </c:pt>
                <c:pt idx="19">
                  <c:v>1.8439674999999999E-3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2.0815005999999998E-3</c:v>
                </c:pt>
                <c:pt idx="27">
                  <c:v>7.4293069999999996E-3</c:v>
                </c:pt>
                <c:pt idx="28">
                  <c:v>1.171529E-2</c:v>
                </c:pt>
                <c:pt idx="29">
                  <c:v>1.4607154000000001E-2</c:v>
                </c:pt>
                <c:pt idx="30">
                  <c:v>1.7569376000000001E-2</c:v>
                </c:pt>
                <c:pt idx="31">
                  <c:v>2.0500125000000001E-2</c:v>
                </c:pt>
                <c:pt idx="32">
                  <c:v>2.2190906E-2</c:v>
                </c:pt>
                <c:pt idx="33">
                  <c:v>2.3863260000000001E-2</c:v>
                </c:pt>
                <c:pt idx="34">
                  <c:v>2.4951091000000002E-2</c:v>
                </c:pt>
                <c:pt idx="35">
                  <c:v>2.5468939999999999E-2</c:v>
                </c:pt>
                <c:pt idx="36">
                  <c:v>2.4138455999999999E-2</c:v>
                </c:pt>
                <c:pt idx="37">
                  <c:v>2.0389971999999999E-2</c:v>
                </c:pt>
                <c:pt idx="38">
                  <c:v>1.4720741000000001E-2</c:v>
                </c:pt>
                <c:pt idx="39">
                  <c:v>9.0032900000000006E-3</c:v>
                </c:pt>
                <c:pt idx="40">
                  <c:v>4.2344710000000001E-3</c:v>
                </c:pt>
                <c:pt idx="41">
                  <c:v>1.7818568999999999E-3</c:v>
                </c:pt>
                <c:pt idx="42">
                  <c:v>1.0854389999999999E-3</c:v>
                </c:pt>
                <c:pt idx="43">
                  <c:v>3.5589857E-3</c:v>
                </c:pt>
                <c:pt idx="44">
                  <c:v>9.8008339999999996E-3</c:v>
                </c:pt>
                <c:pt idx="45">
                  <c:v>1.8285807000000001E-2</c:v>
                </c:pt>
                <c:pt idx="46">
                  <c:v>2.5948591999999999E-2</c:v>
                </c:pt>
                <c:pt idx="47">
                  <c:v>3.0043404999999999E-2</c:v>
                </c:pt>
                <c:pt idx="48">
                  <c:v>3.0550305E-2</c:v>
                </c:pt>
                <c:pt idx="49">
                  <c:v>2.9452968E-2</c:v>
                </c:pt>
                <c:pt idx="50">
                  <c:v>2.8332630000000001E-2</c:v>
                </c:pt>
                <c:pt idx="51">
                  <c:v>2.8954692000000001E-2</c:v>
                </c:pt>
                <c:pt idx="52">
                  <c:v>3.1360804999999999E-2</c:v>
                </c:pt>
                <c:pt idx="53">
                  <c:v>3.3458321999999999E-2</c:v>
                </c:pt>
                <c:pt idx="54">
                  <c:v>3.3303975999999999E-2</c:v>
                </c:pt>
                <c:pt idx="55">
                  <c:v>3.1563617000000002E-2</c:v>
                </c:pt>
                <c:pt idx="56">
                  <c:v>3.0708679999999999E-2</c:v>
                </c:pt>
                <c:pt idx="57">
                  <c:v>3.2777889999999997E-2</c:v>
                </c:pt>
                <c:pt idx="58">
                  <c:v>3.7021667000000001E-2</c:v>
                </c:pt>
                <c:pt idx="59">
                  <c:v>4.1181273999999997E-2</c:v>
                </c:pt>
                <c:pt idx="60">
                  <c:v>4.2615420000000001E-2</c:v>
                </c:pt>
                <c:pt idx="61">
                  <c:v>4.3141946E-2</c:v>
                </c:pt>
                <c:pt idx="62">
                  <c:v>4.3594569999999999E-2</c:v>
                </c:pt>
                <c:pt idx="63">
                  <c:v>4.3556209999999998E-2</c:v>
                </c:pt>
                <c:pt idx="64">
                  <c:v>4.1246020000000001E-2</c:v>
                </c:pt>
                <c:pt idx="65">
                  <c:v>3.8258724000000001E-2</c:v>
                </c:pt>
                <c:pt idx="66">
                  <c:v>3.9452698000000001E-2</c:v>
                </c:pt>
                <c:pt idx="67">
                  <c:v>4.7902790000000001E-2</c:v>
                </c:pt>
                <c:pt idx="68">
                  <c:v>5.9646297000000001E-2</c:v>
                </c:pt>
                <c:pt idx="69">
                  <c:v>6.5479819999999994E-2</c:v>
                </c:pt>
                <c:pt idx="70">
                  <c:v>6.0041486999999998E-2</c:v>
                </c:pt>
                <c:pt idx="71">
                  <c:v>4.6107200000000001E-2</c:v>
                </c:pt>
                <c:pt idx="72">
                  <c:v>3.183979E-2</c:v>
                </c:pt>
                <c:pt idx="73">
                  <c:v>2.2755219E-2</c:v>
                </c:pt>
                <c:pt idx="74">
                  <c:v>1.9384255999999999E-2</c:v>
                </c:pt>
                <c:pt idx="75">
                  <c:v>1.8386995E-2</c:v>
                </c:pt>
                <c:pt idx="76">
                  <c:v>1.8146526E-2</c:v>
                </c:pt>
                <c:pt idx="77">
                  <c:v>1.9553839999999999E-2</c:v>
                </c:pt>
                <c:pt idx="78">
                  <c:v>2.3966745000000001E-2</c:v>
                </c:pt>
                <c:pt idx="79">
                  <c:v>2.9280094E-2</c:v>
                </c:pt>
                <c:pt idx="80">
                  <c:v>3.0354243E-2</c:v>
                </c:pt>
                <c:pt idx="81">
                  <c:v>2.4225811999999999E-2</c:v>
                </c:pt>
                <c:pt idx="82">
                  <c:v>1.2193626000000001E-2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7.0699999999999995E-4</c:v>
                </c:pt>
                <c:pt idx="89">
                  <c:v>7.6583409999999999E-3</c:v>
                </c:pt>
                <c:pt idx="90">
                  <c:v>1.4602037999999999E-2</c:v>
                </c:pt>
                <c:pt idx="91">
                  <c:v>2.1580665999999998E-2</c:v>
                </c:pt>
                <c:pt idx="92">
                  <c:v>2.6621967999999999E-2</c:v>
                </c:pt>
                <c:pt idx="93">
                  <c:v>2.9394763000000001E-2</c:v>
                </c:pt>
                <c:pt idx="94">
                  <c:v>3.0103557E-2</c:v>
                </c:pt>
                <c:pt idx="95">
                  <c:v>2.8905375000000001E-2</c:v>
                </c:pt>
                <c:pt idx="96">
                  <c:v>2.8053519999999998E-2</c:v>
                </c:pt>
                <c:pt idx="97">
                  <c:v>2.7488849999999999E-2</c:v>
                </c:pt>
                <c:pt idx="98">
                  <c:v>2.7100243E-2</c:v>
                </c:pt>
                <c:pt idx="99">
                  <c:v>2.6659153000000001E-2</c:v>
                </c:pt>
                <c:pt idx="100">
                  <c:v>2.6096945999999999E-2</c:v>
                </c:pt>
                <c:pt idx="101">
                  <c:v>2.5829805000000001E-2</c:v>
                </c:pt>
                <c:pt idx="102">
                  <c:v>2.5710138E-2</c:v>
                </c:pt>
                <c:pt idx="103">
                  <c:v>2.6321054999999999E-2</c:v>
                </c:pt>
                <c:pt idx="104">
                  <c:v>2.6471287E-2</c:v>
                </c:pt>
                <c:pt idx="105">
                  <c:v>2.6155595E-2</c:v>
                </c:pt>
                <c:pt idx="106">
                  <c:v>2.5215669E-2</c:v>
                </c:pt>
                <c:pt idx="107">
                  <c:v>2.4050530000000001E-2</c:v>
                </c:pt>
                <c:pt idx="108">
                  <c:v>2.1658464999999998E-2</c:v>
                </c:pt>
                <c:pt idx="109">
                  <c:v>1.8491960000000002E-2</c:v>
                </c:pt>
                <c:pt idx="110">
                  <c:v>1.5033210999999999E-2</c:v>
                </c:pt>
                <c:pt idx="111">
                  <c:v>1.1722668E-2</c:v>
                </c:pt>
                <c:pt idx="112">
                  <c:v>7.2501140000000002E-3</c:v>
                </c:pt>
                <c:pt idx="113">
                  <c:v>2.8787859999999999E-3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41D6-4C23-8892-E05DC1242E6C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[2]Sheet1!$D$1056:$DT$1056</c:f>
              <c:numCache>
                <c:formatCode>General</c:formatCode>
                <c:ptCount val="121"/>
                <c:pt idx="0">
                  <c:v>9.8700000000000003E-4</c:v>
                </c:pt>
                <c:pt idx="1">
                  <c:v>0</c:v>
                </c:pt>
                <c:pt idx="2">
                  <c:v>1.3100000000000001E-4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1.3680401000000001E-3</c:v>
                </c:pt>
                <c:pt idx="7">
                  <c:v>4.4929864999999998E-3</c:v>
                </c:pt>
                <c:pt idx="8">
                  <c:v>6.6564535000000003E-3</c:v>
                </c:pt>
                <c:pt idx="9">
                  <c:v>5.7760095000000001E-3</c:v>
                </c:pt>
                <c:pt idx="10">
                  <c:v>1.7227810000000001E-3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1.0205832000000001E-3</c:v>
                </c:pt>
                <c:pt idx="15">
                  <c:v>7.1197819999999998E-3</c:v>
                </c:pt>
                <c:pt idx="16">
                  <c:v>1.2138882E-2</c:v>
                </c:pt>
                <c:pt idx="17">
                  <c:v>1.2618177E-2</c:v>
                </c:pt>
                <c:pt idx="18">
                  <c:v>8.7697490000000003E-3</c:v>
                </c:pt>
                <c:pt idx="19">
                  <c:v>1.8439674999999999E-3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2.0815005999999998E-3</c:v>
                </c:pt>
                <c:pt idx="27">
                  <c:v>7.4293069999999996E-3</c:v>
                </c:pt>
                <c:pt idx="28">
                  <c:v>1.171529E-2</c:v>
                </c:pt>
                <c:pt idx="29">
                  <c:v>1.4607154000000001E-2</c:v>
                </c:pt>
                <c:pt idx="30">
                  <c:v>1.7569376000000001E-2</c:v>
                </c:pt>
                <c:pt idx="31">
                  <c:v>2.0500125000000001E-2</c:v>
                </c:pt>
                <c:pt idx="32">
                  <c:v>2.2190906E-2</c:v>
                </c:pt>
                <c:pt idx="33">
                  <c:v>2.3863260000000001E-2</c:v>
                </c:pt>
                <c:pt idx="34">
                  <c:v>2.4951091000000002E-2</c:v>
                </c:pt>
                <c:pt idx="35">
                  <c:v>2.5468939999999999E-2</c:v>
                </c:pt>
                <c:pt idx="36">
                  <c:v>2.4138455999999999E-2</c:v>
                </c:pt>
                <c:pt idx="37">
                  <c:v>2.0389971999999999E-2</c:v>
                </c:pt>
                <c:pt idx="38">
                  <c:v>1.4720741000000001E-2</c:v>
                </c:pt>
                <c:pt idx="39">
                  <c:v>9.0032900000000006E-3</c:v>
                </c:pt>
                <c:pt idx="40">
                  <c:v>4.2344710000000001E-3</c:v>
                </c:pt>
                <c:pt idx="41">
                  <c:v>1.7818568999999999E-3</c:v>
                </c:pt>
                <c:pt idx="42">
                  <c:v>1.0854389999999999E-3</c:v>
                </c:pt>
                <c:pt idx="43">
                  <c:v>3.5589857E-3</c:v>
                </c:pt>
                <c:pt idx="44">
                  <c:v>9.8008339999999996E-3</c:v>
                </c:pt>
                <c:pt idx="45">
                  <c:v>1.8285807000000001E-2</c:v>
                </c:pt>
                <c:pt idx="46">
                  <c:v>2.5948591999999999E-2</c:v>
                </c:pt>
                <c:pt idx="47">
                  <c:v>3.0043404999999999E-2</c:v>
                </c:pt>
                <c:pt idx="48">
                  <c:v>3.0550305E-2</c:v>
                </c:pt>
                <c:pt idx="49">
                  <c:v>2.9452968E-2</c:v>
                </c:pt>
                <c:pt idx="50">
                  <c:v>2.8332630000000001E-2</c:v>
                </c:pt>
                <c:pt idx="51">
                  <c:v>2.8954692000000001E-2</c:v>
                </c:pt>
                <c:pt idx="52">
                  <c:v>3.1360804999999999E-2</c:v>
                </c:pt>
                <c:pt idx="53">
                  <c:v>3.3458321999999999E-2</c:v>
                </c:pt>
                <c:pt idx="54">
                  <c:v>3.3303975999999999E-2</c:v>
                </c:pt>
                <c:pt idx="55">
                  <c:v>3.1563617000000002E-2</c:v>
                </c:pt>
                <c:pt idx="56">
                  <c:v>3.0708679999999999E-2</c:v>
                </c:pt>
                <c:pt idx="57">
                  <c:v>3.2777889999999997E-2</c:v>
                </c:pt>
                <c:pt idx="58">
                  <c:v>3.7021667000000001E-2</c:v>
                </c:pt>
                <c:pt idx="59">
                  <c:v>4.1181273999999997E-2</c:v>
                </c:pt>
                <c:pt idx="60">
                  <c:v>4.2615420000000001E-2</c:v>
                </c:pt>
                <c:pt idx="61">
                  <c:v>4.3141946E-2</c:v>
                </c:pt>
                <c:pt idx="62">
                  <c:v>4.3594569999999999E-2</c:v>
                </c:pt>
                <c:pt idx="63">
                  <c:v>4.3556209999999998E-2</c:v>
                </c:pt>
                <c:pt idx="64">
                  <c:v>4.1246020000000001E-2</c:v>
                </c:pt>
                <c:pt idx="65">
                  <c:v>3.8258724000000001E-2</c:v>
                </c:pt>
                <c:pt idx="66">
                  <c:v>3.9452698000000001E-2</c:v>
                </c:pt>
                <c:pt idx="67">
                  <c:v>4.7902790000000001E-2</c:v>
                </c:pt>
                <c:pt idx="68">
                  <c:v>5.9646297000000001E-2</c:v>
                </c:pt>
                <c:pt idx="69">
                  <c:v>6.5479819999999994E-2</c:v>
                </c:pt>
                <c:pt idx="70">
                  <c:v>6.0041486999999998E-2</c:v>
                </c:pt>
                <c:pt idx="71">
                  <c:v>4.6107200000000001E-2</c:v>
                </c:pt>
                <c:pt idx="72">
                  <c:v>3.183979E-2</c:v>
                </c:pt>
                <c:pt idx="73">
                  <c:v>2.2755219E-2</c:v>
                </c:pt>
                <c:pt idx="74">
                  <c:v>1.9384255999999999E-2</c:v>
                </c:pt>
                <c:pt idx="75">
                  <c:v>1.8386995E-2</c:v>
                </c:pt>
                <c:pt idx="76">
                  <c:v>1.8146526E-2</c:v>
                </c:pt>
                <c:pt idx="77">
                  <c:v>1.9553839999999999E-2</c:v>
                </c:pt>
                <c:pt idx="78">
                  <c:v>2.3966745000000001E-2</c:v>
                </c:pt>
                <c:pt idx="79">
                  <c:v>2.9280094E-2</c:v>
                </c:pt>
                <c:pt idx="80">
                  <c:v>3.0354243E-2</c:v>
                </c:pt>
                <c:pt idx="81">
                  <c:v>2.4225811999999999E-2</c:v>
                </c:pt>
                <c:pt idx="82">
                  <c:v>1.2193626000000001E-2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7.0699999999999995E-4</c:v>
                </c:pt>
                <c:pt idx="89">
                  <c:v>7.6583409999999999E-3</c:v>
                </c:pt>
                <c:pt idx="90">
                  <c:v>1.4602037999999999E-2</c:v>
                </c:pt>
                <c:pt idx="91">
                  <c:v>2.1580665999999998E-2</c:v>
                </c:pt>
                <c:pt idx="92">
                  <c:v>2.6621967999999999E-2</c:v>
                </c:pt>
                <c:pt idx="93">
                  <c:v>2.9394763000000001E-2</c:v>
                </c:pt>
                <c:pt idx="94">
                  <c:v>3.0103557E-2</c:v>
                </c:pt>
                <c:pt idx="95">
                  <c:v>2.8905375000000001E-2</c:v>
                </c:pt>
                <c:pt idx="96">
                  <c:v>2.8053519999999998E-2</c:v>
                </c:pt>
                <c:pt idx="97">
                  <c:v>2.7488849999999999E-2</c:v>
                </c:pt>
                <c:pt idx="98">
                  <c:v>2.7100243E-2</c:v>
                </c:pt>
                <c:pt idx="99">
                  <c:v>2.6659153000000001E-2</c:v>
                </c:pt>
                <c:pt idx="100">
                  <c:v>2.6096945999999999E-2</c:v>
                </c:pt>
                <c:pt idx="101">
                  <c:v>2.5829805000000001E-2</c:v>
                </c:pt>
                <c:pt idx="102">
                  <c:v>2.5710138E-2</c:v>
                </c:pt>
                <c:pt idx="103">
                  <c:v>2.6321054999999999E-2</c:v>
                </c:pt>
                <c:pt idx="104">
                  <c:v>2.6471287E-2</c:v>
                </c:pt>
                <c:pt idx="105">
                  <c:v>2.6155595E-2</c:v>
                </c:pt>
                <c:pt idx="106">
                  <c:v>2.5215669E-2</c:v>
                </c:pt>
                <c:pt idx="107">
                  <c:v>2.4050530000000001E-2</c:v>
                </c:pt>
                <c:pt idx="108">
                  <c:v>2.1658464999999998E-2</c:v>
                </c:pt>
                <c:pt idx="109">
                  <c:v>1.8491960000000002E-2</c:v>
                </c:pt>
                <c:pt idx="110">
                  <c:v>1.5033210999999999E-2</c:v>
                </c:pt>
                <c:pt idx="111">
                  <c:v>1.1722668E-2</c:v>
                </c:pt>
                <c:pt idx="112">
                  <c:v>7.2501140000000002E-3</c:v>
                </c:pt>
                <c:pt idx="113">
                  <c:v>2.8787859999999999E-3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41D6-4C23-8892-E05DC1242E6C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[2]Sheet1!$D$1057:$DT$1057</c:f>
              <c:numCache>
                <c:formatCode>General</c:formatCode>
                <c:ptCount val="121"/>
                <c:pt idx="0">
                  <c:v>9.8700000000000003E-4</c:v>
                </c:pt>
                <c:pt idx="1">
                  <c:v>0</c:v>
                </c:pt>
                <c:pt idx="2">
                  <c:v>1.3100000000000001E-4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1.3680401000000001E-3</c:v>
                </c:pt>
                <c:pt idx="7">
                  <c:v>4.4929864999999998E-3</c:v>
                </c:pt>
                <c:pt idx="8">
                  <c:v>6.6564535000000003E-3</c:v>
                </c:pt>
                <c:pt idx="9">
                  <c:v>5.7760095000000001E-3</c:v>
                </c:pt>
                <c:pt idx="10">
                  <c:v>1.7227810000000001E-3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1.0205832000000001E-3</c:v>
                </c:pt>
                <c:pt idx="15">
                  <c:v>7.1197819999999998E-3</c:v>
                </c:pt>
                <c:pt idx="16">
                  <c:v>1.2138882E-2</c:v>
                </c:pt>
                <c:pt idx="17">
                  <c:v>1.2618177E-2</c:v>
                </c:pt>
                <c:pt idx="18">
                  <c:v>8.7697490000000003E-3</c:v>
                </c:pt>
                <c:pt idx="19">
                  <c:v>1.8439674999999999E-3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2.0815005999999998E-3</c:v>
                </c:pt>
                <c:pt idx="27">
                  <c:v>7.4293069999999996E-3</c:v>
                </c:pt>
                <c:pt idx="28">
                  <c:v>1.171529E-2</c:v>
                </c:pt>
                <c:pt idx="29">
                  <c:v>1.4607154000000001E-2</c:v>
                </c:pt>
                <c:pt idx="30">
                  <c:v>1.7569376000000001E-2</c:v>
                </c:pt>
                <c:pt idx="31">
                  <c:v>2.0500125000000001E-2</c:v>
                </c:pt>
                <c:pt idx="32">
                  <c:v>2.2190906E-2</c:v>
                </c:pt>
                <c:pt idx="33">
                  <c:v>2.3863260000000001E-2</c:v>
                </c:pt>
                <c:pt idx="34">
                  <c:v>2.4951091000000002E-2</c:v>
                </c:pt>
                <c:pt idx="35">
                  <c:v>2.5468939999999999E-2</c:v>
                </c:pt>
                <c:pt idx="36">
                  <c:v>2.4138455999999999E-2</c:v>
                </c:pt>
                <c:pt idx="37">
                  <c:v>2.0389971999999999E-2</c:v>
                </c:pt>
                <c:pt idx="38">
                  <c:v>1.4720741000000001E-2</c:v>
                </c:pt>
                <c:pt idx="39">
                  <c:v>9.0032900000000006E-3</c:v>
                </c:pt>
                <c:pt idx="40">
                  <c:v>4.2344710000000001E-3</c:v>
                </c:pt>
                <c:pt idx="41">
                  <c:v>1.7818568999999999E-3</c:v>
                </c:pt>
                <c:pt idx="42">
                  <c:v>1.0854389999999999E-3</c:v>
                </c:pt>
                <c:pt idx="43">
                  <c:v>3.5589857E-3</c:v>
                </c:pt>
                <c:pt idx="44">
                  <c:v>9.8008339999999996E-3</c:v>
                </c:pt>
                <c:pt idx="45">
                  <c:v>1.8285807000000001E-2</c:v>
                </c:pt>
                <c:pt idx="46">
                  <c:v>2.5948591999999999E-2</c:v>
                </c:pt>
                <c:pt idx="47">
                  <c:v>3.0043404999999999E-2</c:v>
                </c:pt>
                <c:pt idx="48">
                  <c:v>3.0550305E-2</c:v>
                </c:pt>
                <c:pt idx="49">
                  <c:v>2.9452968E-2</c:v>
                </c:pt>
                <c:pt idx="50">
                  <c:v>2.8332630000000001E-2</c:v>
                </c:pt>
                <c:pt idx="51">
                  <c:v>2.8954692000000001E-2</c:v>
                </c:pt>
                <c:pt idx="52">
                  <c:v>3.1360804999999999E-2</c:v>
                </c:pt>
                <c:pt idx="53">
                  <c:v>3.3458321999999999E-2</c:v>
                </c:pt>
                <c:pt idx="54">
                  <c:v>3.3303975999999999E-2</c:v>
                </c:pt>
                <c:pt idx="55">
                  <c:v>3.1563617000000002E-2</c:v>
                </c:pt>
                <c:pt idx="56">
                  <c:v>3.0708679999999999E-2</c:v>
                </c:pt>
                <c:pt idx="57">
                  <c:v>3.2777889999999997E-2</c:v>
                </c:pt>
                <c:pt idx="58">
                  <c:v>3.7021667000000001E-2</c:v>
                </c:pt>
                <c:pt idx="59">
                  <c:v>4.1181273999999997E-2</c:v>
                </c:pt>
                <c:pt idx="60">
                  <c:v>4.2615420000000001E-2</c:v>
                </c:pt>
                <c:pt idx="61">
                  <c:v>4.3141946E-2</c:v>
                </c:pt>
                <c:pt idx="62">
                  <c:v>4.3594569999999999E-2</c:v>
                </c:pt>
                <c:pt idx="63">
                  <c:v>4.3556209999999998E-2</c:v>
                </c:pt>
                <c:pt idx="64">
                  <c:v>4.1246020000000001E-2</c:v>
                </c:pt>
                <c:pt idx="65">
                  <c:v>3.8258724000000001E-2</c:v>
                </c:pt>
                <c:pt idx="66">
                  <c:v>3.9452698000000001E-2</c:v>
                </c:pt>
                <c:pt idx="67">
                  <c:v>4.7902790000000001E-2</c:v>
                </c:pt>
                <c:pt idx="68">
                  <c:v>5.9646297000000001E-2</c:v>
                </c:pt>
                <c:pt idx="69">
                  <c:v>6.5479819999999994E-2</c:v>
                </c:pt>
                <c:pt idx="70">
                  <c:v>6.0041486999999998E-2</c:v>
                </c:pt>
                <c:pt idx="71">
                  <c:v>4.6107200000000001E-2</c:v>
                </c:pt>
                <c:pt idx="72">
                  <c:v>3.183979E-2</c:v>
                </c:pt>
                <c:pt idx="73">
                  <c:v>2.2755219E-2</c:v>
                </c:pt>
                <c:pt idx="74">
                  <c:v>1.9384255999999999E-2</c:v>
                </c:pt>
                <c:pt idx="75">
                  <c:v>1.8386995E-2</c:v>
                </c:pt>
                <c:pt idx="76">
                  <c:v>1.8146526E-2</c:v>
                </c:pt>
                <c:pt idx="77">
                  <c:v>1.9553839999999999E-2</c:v>
                </c:pt>
                <c:pt idx="78">
                  <c:v>2.3966745000000001E-2</c:v>
                </c:pt>
                <c:pt idx="79">
                  <c:v>2.9280094E-2</c:v>
                </c:pt>
                <c:pt idx="80">
                  <c:v>3.0354243E-2</c:v>
                </c:pt>
                <c:pt idx="81">
                  <c:v>2.4225811999999999E-2</c:v>
                </c:pt>
                <c:pt idx="82">
                  <c:v>1.2193626000000001E-2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7.0699999999999995E-4</c:v>
                </c:pt>
                <c:pt idx="89">
                  <c:v>7.6583409999999999E-3</c:v>
                </c:pt>
                <c:pt idx="90">
                  <c:v>1.4602037999999999E-2</c:v>
                </c:pt>
                <c:pt idx="91">
                  <c:v>2.1580665999999998E-2</c:v>
                </c:pt>
                <c:pt idx="92">
                  <c:v>2.6621967999999999E-2</c:v>
                </c:pt>
                <c:pt idx="93">
                  <c:v>2.9394763000000001E-2</c:v>
                </c:pt>
                <c:pt idx="94">
                  <c:v>3.0103557E-2</c:v>
                </c:pt>
                <c:pt idx="95">
                  <c:v>2.8905375000000001E-2</c:v>
                </c:pt>
                <c:pt idx="96">
                  <c:v>2.8053519999999998E-2</c:v>
                </c:pt>
                <c:pt idx="97">
                  <c:v>2.7488849999999999E-2</c:v>
                </c:pt>
                <c:pt idx="98">
                  <c:v>2.7100243E-2</c:v>
                </c:pt>
                <c:pt idx="99">
                  <c:v>2.6659153000000001E-2</c:v>
                </c:pt>
                <c:pt idx="100">
                  <c:v>2.6096945999999999E-2</c:v>
                </c:pt>
                <c:pt idx="101">
                  <c:v>2.5829805000000001E-2</c:v>
                </c:pt>
                <c:pt idx="102">
                  <c:v>2.5710138E-2</c:v>
                </c:pt>
                <c:pt idx="103">
                  <c:v>2.6321054999999999E-2</c:v>
                </c:pt>
                <c:pt idx="104">
                  <c:v>2.6471287E-2</c:v>
                </c:pt>
                <c:pt idx="105">
                  <c:v>2.6155595E-2</c:v>
                </c:pt>
                <c:pt idx="106">
                  <c:v>2.5215669E-2</c:v>
                </c:pt>
                <c:pt idx="107">
                  <c:v>2.4050530000000001E-2</c:v>
                </c:pt>
                <c:pt idx="108">
                  <c:v>2.1658464999999998E-2</c:v>
                </c:pt>
                <c:pt idx="109">
                  <c:v>1.8491960000000002E-2</c:v>
                </c:pt>
                <c:pt idx="110">
                  <c:v>1.5033210999999999E-2</c:v>
                </c:pt>
                <c:pt idx="111">
                  <c:v>1.1722668E-2</c:v>
                </c:pt>
                <c:pt idx="112">
                  <c:v>7.2501140000000002E-3</c:v>
                </c:pt>
                <c:pt idx="113">
                  <c:v>2.8787859999999999E-3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41D6-4C23-8892-E05DC1242E6C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[2]Sheet1!$D$1058:$DT$1058</c:f>
              <c:numCache>
                <c:formatCode>General</c:formatCode>
                <c:ptCount val="121"/>
                <c:pt idx="0">
                  <c:v>8.6300000000000005E-4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1.3715774E-3</c:v>
                </c:pt>
                <c:pt idx="7">
                  <c:v>4.5027807000000003E-3</c:v>
                </c:pt>
                <c:pt idx="8">
                  <c:v>6.6705191999999998E-3</c:v>
                </c:pt>
                <c:pt idx="9">
                  <c:v>5.7981266E-3</c:v>
                </c:pt>
                <c:pt idx="10">
                  <c:v>1.7671208999999999E-3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9.2500000000000004E-4</c:v>
                </c:pt>
                <c:pt idx="15">
                  <c:v>6.9781749999999997E-3</c:v>
                </c:pt>
                <c:pt idx="16">
                  <c:v>1.1979843E-2</c:v>
                </c:pt>
                <c:pt idx="17">
                  <c:v>1.2479570000000001E-2</c:v>
                </c:pt>
                <c:pt idx="18">
                  <c:v>8.666623E-3</c:v>
                </c:pt>
                <c:pt idx="19">
                  <c:v>1.8014341E-3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1.9753342000000001E-3</c:v>
                </c:pt>
                <c:pt idx="27">
                  <c:v>7.3469913999999999E-3</c:v>
                </c:pt>
                <c:pt idx="28">
                  <c:v>1.1674097E-2</c:v>
                </c:pt>
                <c:pt idx="29">
                  <c:v>1.4588389E-2</c:v>
                </c:pt>
                <c:pt idx="30">
                  <c:v>1.7512605000000001E-2</c:v>
                </c:pt>
                <c:pt idx="31">
                  <c:v>2.0346498000000001E-2</c:v>
                </c:pt>
                <c:pt idx="32">
                  <c:v>2.1919107E-2</c:v>
                </c:pt>
                <c:pt idx="33">
                  <c:v>2.3469423999999999E-2</c:v>
                </c:pt>
                <c:pt idx="34">
                  <c:v>2.4440580999999999E-2</c:v>
                </c:pt>
                <c:pt idx="35">
                  <c:v>2.4845132999999998E-2</c:v>
                </c:pt>
                <c:pt idx="36">
                  <c:v>2.3431024000000002E-2</c:v>
                </c:pt>
                <c:pt idx="37">
                  <c:v>1.9666823E-2</c:v>
                </c:pt>
                <c:pt idx="38">
                  <c:v>1.4049966000000001E-2</c:v>
                </c:pt>
                <c:pt idx="39">
                  <c:v>8.4332674999999992E-3</c:v>
                </c:pt>
                <c:pt idx="40">
                  <c:v>3.8105614999999998E-3</c:v>
                </c:pt>
                <c:pt idx="41">
                  <c:v>1.4742988E-3</c:v>
                </c:pt>
                <c:pt idx="42">
                  <c:v>8.7900000000000001E-4</c:v>
                </c:pt>
                <c:pt idx="43">
                  <c:v>3.4200628E-3</c:v>
                </c:pt>
                <c:pt idx="44">
                  <c:v>9.6999294999999992E-3</c:v>
                </c:pt>
                <c:pt idx="45">
                  <c:v>1.8184283999999998E-2</c:v>
                </c:pt>
                <c:pt idx="46">
                  <c:v>2.5829953999999999E-2</c:v>
                </c:pt>
                <c:pt idx="47">
                  <c:v>2.9915383E-2</c:v>
                </c:pt>
                <c:pt idx="48">
                  <c:v>3.0428289000000001E-2</c:v>
                </c:pt>
                <c:pt idx="49">
                  <c:v>2.9368780000000001E-2</c:v>
                </c:pt>
                <c:pt idx="50">
                  <c:v>2.8283065E-2</c:v>
                </c:pt>
                <c:pt idx="51">
                  <c:v>2.88857E-2</c:v>
                </c:pt>
                <c:pt idx="52">
                  <c:v>3.1237596999999999E-2</c:v>
                </c:pt>
                <c:pt idx="53">
                  <c:v>3.3293635000000002E-2</c:v>
                </c:pt>
                <c:pt idx="54">
                  <c:v>3.3177986999999999E-2</c:v>
                </c:pt>
                <c:pt idx="55">
                  <c:v>3.1549014E-2</c:v>
                </c:pt>
                <c:pt idx="56">
                  <c:v>3.0814515000000001E-2</c:v>
                </c:pt>
                <c:pt idx="57">
                  <c:v>3.2886893E-2</c:v>
                </c:pt>
                <c:pt idx="58">
                  <c:v>3.6986659999999998E-2</c:v>
                </c:pt>
                <c:pt idx="59">
                  <c:v>4.0954914000000002E-2</c:v>
                </c:pt>
                <c:pt idx="60">
                  <c:v>4.2256106000000002E-2</c:v>
                </c:pt>
                <c:pt idx="61">
                  <c:v>4.2756133000000002E-2</c:v>
                </c:pt>
                <c:pt idx="62">
                  <c:v>4.3228234999999997E-2</c:v>
                </c:pt>
                <c:pt idx="63">
                  <c:v>4.3201280000000002E-2</c:v>
                </c:pt>
                <c:pt idx="64">
                  <c:v>4.0897295E-2</c:v>
                </c:pt>
                <c:pt idx="65">
                  <c:v>3.7958140000000001E-2</c:v>
                </c:pt>
                <c:pt idx="66">
                  <c:v>3.9222077000000001E-2</c:v>
                </c:pt>
                <c:pt idx="67">
                  <c:v>4.770597E-2</c:v>
                </c:pt>
                <c:pt idx="68">
                  <c:v>5.9409726000000003E-2</c:v>
                </c:pt>
                <c:pt idx="69">
                  <c:v>6.5192249999999993E-2</c:v>
                </c:pt>
                <c:pt idx="70">
                  <c:v>5.9771866E-2</c:v>
                </c:pt>
                <c:pt idx="71">
                  <c:v>4.5951586000000003E-2</c:v>
                </c:pt>
                <c:pt idx="72">
                  <c:v>3.1828307E-2</c:v>
                </c:pt>
                <c:pt idx="73">
                  <c:v>2.2824433000000002E-2</c:v>
                </c:pt>
                <c:pt idx="74">
                  <c:v>1.9438203000000001E-2</c:v>
                </c:pt>
                <c:pt idx="75">
                  <c:v>1.8370471999999999E-2</c:v>
                </c:pt>
                <c:pt idx="76">
                  <c:v>1.8065273999999999E-2</c:v>
                </c:pt>
                <c:pt idx="77">
                  <c:v>1.9442760999999999E-2</c:v>
                </c:pt>
                <c:pt idx="78">
                  <c:v>2.3854264999999999E-2</c:v>
                </c:pt>
                <c:pt idx="79">
                  <c:v>2.9171860000000001E-2</c:v>
                </c:pt>
                <c:pt idx="80">
                  <c:v>3.0247270999999999E-2</c:v>
                </c:pt>
                <c:pt idx="81">
                  <c:v>2.4123594000000002E-2</c:v>
                </c:pt>
                <c:pt idx="82">
                  <c:v>1.2111887999999999E-2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5.8100000000000003E-4</c:v>
                </c:pt>
                <c:pt idx="89">
                  <c:v>7.4297273999999998E-3</c:v>
                </c:pt>
                <c:pt idx="90">
                  <c:v>1.4288288E-2</c:v>
                </c:pt>
                <c:pt idx="91">
                  <c:v>2.117759E-2</c:v>
                </c:pt>
                <c:pt idx="92">
                  <c:v>2.6118623000000001E-2</c:v>
                </c:pt>
                <c:pt idx="93">
                  <c:v>2.8801938999999999E-2</c:v>
                </c:pt>
                <c:pt idx="94">
                  <c:v>2.9442856E-2</c:v>
                </c:pt>
                <c:pt idx="95">
                  <c:v>2.8239845999999999E-2</c:v>
                </c:pt>
                <c:pt idx="96">
                  <c:v>2.7431449E-2</c:v>
                </c:pt>
                <c:pt idx="97">
                  <c:v>2.6966512000000002E-2</c:v>
                </c:pt>
                <c:pt idx="98">
                  <c:v>2.6729349999999999E-2</c:v>
                </c:pt>
                <c:pt idx="99">
                  <c:v>2.646302E-2</c:v>
                </c:pt>
                <c:pt idx="100">
                  <c:v>2.6065867E-2</c:v>
                </c:pt>
                <c:pt idx="101">
                  <c:v>2.5981520000000001E-2</c:v>
                </c:pt>
                <c:pt idx="102">
                  <c:v>2.5983079999999999E-2</c:v>
                </c:pt>
                <c:pt idx="103">
                  <c:v>2.6683533999999998E-2</c:v>
                </c:pt>
                <c:pt idx="104">
                  <c:v>2.6899428999999999E-2</c:v>
                </c:pt>
                <c:pt idx="105">
                  <c:v>2.6630190000000001E-2</c:v>
                </c:pt>
                <c:pt idx="106">
                  <c:v>2.5716091999999999E-2</c:v>
                </c:pt>
                <c:pt idx="107">
                  <c:v>2.4550783999999999E-2</c:v>
                </c:pt>
                <c:pt idx="108">
                  <c:v>2.2151661999999999E-2</c:v>
                </c:pt>
                <c:pt idx="109">
                  <c:v>1.8966546000000001E-2</c:v>
                </c:pt>
                <c:pt idx="110">
                  <c:v>1.5494469E-2</c:v>
                </c:pt>
                <c:pt idx="111">
                  <c:v>1.2219208E-2</c:v>
                </c:pt>
                <c:pt idx="112">
                  <c:v>7.7536369999999999E-3</c:v>
                </c:pt>
                <c:pt idx="113">
                  <c:v>3.3840955999999999E-3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41D6-4C23-8892-E05DC1242E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MWPPG029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[2]Sheet1!$D$699:$DT$699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C75-4613-9BCD-6D3BE6C549AB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[2]Sheet1!$D$700:$DT$700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BC75-4613-9BCD-6D3BE6C549AB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[2]Sheet1!$D$701:$DT$701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BC75-4613-9BCD-6D3BE6C549AB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[2]Sheet1!$D$702:$DT$702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BC75-4613-9BCD-6D3BE6C549AB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[2]Sheet1!$D$703:$DT$703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BC75-4613-9BCD-6D3BE6C549AB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[2]Sheet1!$D$704:$DT$704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BC75-4613-9BCD-6D3BE6C549AB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[2]Sheet1!$D$705:$DT$705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BC75-4613-9BCD-6D3BE6C549AB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[2]Sheet1!$D$706:$DT$706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BC75-4613-9BCD-6D3BE6C549AB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[2]Sheet1!$D$707:$DT$707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BC75-4613-9BCD-6D3BE6C549AB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[2]Sheet1!$D$708:$DT$708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BC75-4613-9BCD-6D3BE6C549AB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[2]Sheet1!$D$709:$DT$709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BC75-4613-9BCD-6D3BE6C549AB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[2]Sheet1!$D$710:$DT$710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BC75-4613-9BCD-6D3BE6C549AB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[2]Sheet1!$D$711:$DT$711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BC75-4613-9BCD-6D3BE6C549AB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[2]Sheet1!$D$712:$DT$712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BC75-4613-9BCD-6D3BE6C549AB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[2]Sheet1!$D$713:$DT$713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BC75-4613-9BCD-6D3BE6C549AB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[2]Sheet1!$D$714:$DT$714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BC75-4613-9BCD-6D3BE6C549AB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[2]Sheet1!$D$715:$DT$715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BC75-4613-9BCD-6D3BE6C549AB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[2]Sheet1!$D$716:$DT$716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BC75-4613-9BCD-6D3BE6C549AB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[2]Sheet1!$D$717:$DT$717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BC75-4613-9BCD-6D3BE6C549AB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[2]Sheet1!$D$718:$DT$718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BC75-4613-9BCD-6D3BE6C549AB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[2]Sheet1!$D$719:$DT$719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BC75-4613-9BCD-6D3BE6C549AB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[2]Sheet1!$D$720:$DT$720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BC75-4613-9BCD-6D3BE6C549AB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[2]Sheet1!$D$721:$DT$721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BC75-4613-9BCD-6D3BE6C549AB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[2]Sheet1!$D$722:$DT$722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BC75-4613-9BCD-6D3BE6C549AB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[2]Sheet1!$D$723:$DT$723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BC75-4613-9BCD-6D3BE6C549AB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[2]Sheet1!$D$724:$DT$724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BC75-4613-9BCD-6D3BE6C549AB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[2]Sheet1!$D$725:$DT$725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BC75-4613-9BCD-6D3BE6C549AB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[2]Sheet1!$D$726:$DT$726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BC75-4613-9BCD-6D3BE6C549AB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[2]Sheet1!$D$727:$DT$727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BC75-4613-9BCD-6D3BE6C549AB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[2]Sheet1!$D$728:$DT$728</c:f>
              <c:numCache>
                <c:formatCode>General</c:formatCode>
                <c:ptCount val="121"/>
                <c:pt idx="0">
                  <c:v>2.3319986999999999E-3</c:v>
                </c:pt>
                <c:pt idx="1">
                  <c:v>1.7688802000000001E-3</c:v>
                </c:pt>
                <c:pt idx="2">
                  <c:v>3.2487710000000001E-3</c:v>
                </c:pt>
                <c:pt idx="3">
                  <c:v>4.6083493999999996E-3</c:v>
                </c:pt>
                <c:pt idx="4">
                  <c:v>5.8154883000000003E-3</c:v>
                </c:pt>
                <c:pt idx="5">
                  <c:v>8.0751169999999997E-3</c:v>
                </c:pt>
                <c:pt idx="6">
                  <c:v>1.1429237E-2</c:v>
                </c:pt>
                <c:pt idx="7">
                  <c:v>1.3626147E-2</c:v>
                </c:pt>
                <c:pt idx="8">
                  <c:v>1.1971656000000001E-2</c:v>
                </c:pt>
                <c:pt idx="9">
                  <c:v>6.0745249999999999E-3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3.0318505E-4</c:v>
                </c:pt>
                <c:pt idx="15">
                  <c:v>5.0443989999999998E-3</c:v>
                </c:pt>
                <c:pt idx="16">
                  <c:v>8.2227010000000007E-3</c:v>
                </c:pt>
                <c:pt idx="17">
                  <c:v>7.7698984999999996E-3</c:v>
                </c:pt>
                <c:pt idx="18">
                  <c:v>4.6546184000000003E-3</c:v>
                </c:pt>
                <c:pt idx="19">
                  <c:v>2.6289899999999998E-4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2.3763233000000002E-3</c:v>
                </c:pt>
                <c:pt idx="26">
                  <c:v>7.5844177000000002E-3</c:v>
                </c:pt>
                <c:pt idx="27">
                  <c:v>1.2149859000000001E-2</c:v>
                </c:pt>
                <c:pt idx="28">
                  <c:v>1.6228657E-2</c:v>
                </c:pt>
                <c:pt idx="29">
                  <c:v>1.9640609999999999E-2</c:v>
                </c:pt>
                <c:pt idx="30">
                  <c:v>2.2542385000000002E-2</c:v>
                </c:pt>
                <c:pt idx="31">
                  <c:v>2.4946993000000001E-2</c:v>
                </c:pt>
                <c:pt idx="32">
                  <c:v>2.6899329999999999E-2</c:v>
                </c:pt>
                <c:pt idx="33">
                  <c:v>3.0551674000000001E-2</c:v>
                </c:pt>
                <c:pt idx="34">
                  <c:v>3.5569086999999999E-2</c:v>
                </c:pt>
                <c:pt idx="35">
                  <c:v>4.1244839999999998E-2</c:v>
                </c:pt>
                <c:pt idx="36">
                  <c:v>4.4975672000000001E-2</c:v>
                </c:pt>
                <c:pt idx="37">
                  <c:v>4.5385457999999997E-2</c:v>
                </c:pt>
                <c:pt idx="38">
                  <c:v>4.2463537000000003E-2</c:v>
                </c:pt>
                <c:pt idx="39">
                  <c:v>3.8264006000000003E-2</c:v>
                </c:pt>
                <c:pt idx="40">
                  <c:v>3.3360652999999997E-2</c:v>
                </c:pt>
                <c:pt idx="41">
                  <c:v>2.8891020999999999E-2</c:v>
                </c:pt>
                <c:pt idx="42">
                  <c:v>2.4900056E-2</c:v>
                </c:pt>
                <c:pt idx="43">
                  <c:v>2.2972668000000002E-2</c:v>
                </c:pt>
                <c:pt idx="44">
                  <c:v>2.5086159E-2</c:v>
                </c:pt>
                <c:pt idx="45">
                  <c:v>2.9797552000000001E-2</c:v>
                </c:pt>
                <c:pt idx="46">
                  <c:v>3.3643293999999997E-2</c:v>
                </c:pt>
                <c:pt idx="47">
                  <c:v>3.4263519999999999E-2</c:v>
                </c:pt>
                <c:pt idx="48">
                  <c:v>3.2921039999999999E-2</c:v>
                </c:pt>
                <c:pt idx="49">
                  <c:v>3.2072450000000002E-2</c:v>
                </c:pt>
                <c:pt idx="50">
                  <c:v>3.2149218E-2</c:v>
                </c:pt>
                <c:pt idx="51">
                  <c:v>3.2754063999999999E-2</c:v>
                </c:pt>
                <c:pt idx="52">
                  <c:v>3.3305000000000001E-2</c:v>
                </c:pt>
                <c:pt idx="53">
                  <c:v>3.3453091999999997E-2</c:v>
                </c:pt>
                <c:pt idx="54">
                  <c:v>3.3448680000000001E-2</c:v>
                </c:pt>
                <c:pt idx="55">
                  <c:v>3.5220689999999999E-2</c:v>
                </c:pt>
                <c:pt idx="56">
                  <c:v>3.9379850000000001E-2</c:v>
                </c:pt>
                <c:pt idx="57">
                  <c:v>4.7150068000000003E-2</c:v>
                </c:pt>
                <c:pt idx="58">
                  <c:v>5.6492590000000002E-2</c:v>
                </c:pt>
                <c:pt idx="59">
                  <c:v>6.3061333999999997E-2</c:v>
                </c:pt>
                <c:pt idx="60">
                  <c:v>6.3895463999999999E-2</c:v>
                </c:pt>
                <c:pt idx="61">
                  <c:v>6.1604075000000001E-2</c:v>
                </c:pt>
                <c:pt idx="62">
                  <c:v>5.9234064000000003E-2</c:v>
                </c:pt>
                <c:pt idx="63">
                  <c:v>5.6834432999999997E-2</c:v>
                </c:pt>
                <c:pt idx="64">
                  <c:v>5.1817473000000003E-2</c:v>
                </c:pt>
                <c:pt idx="65">
                  <c:v>4.4315937999999999E-2</c:v>
                </c:pt>
                <c:pt idx="66">
                  <c:v>4.0534477999999999E-2</c:v>
                </c:pt>
                <c:pt idx="67">
                  <c:v>4.5534684999999998E-2</c:v>
                </c:pt>
                <c:pt idx="68">
                  <c:v>5.6193470000000002E-2</c:v>
                </c:pt>
                <c:pt idx="69">
                  <c:v>6.1865877E-2</c:v>
                </c:pt>
                <c:pt idx="70">
                  <c:v>5.5508908000000003E-2</c:v>
                </c:pt>
                <c:pt idx="71">
                  <c:v>3.9123654000000001E-2</c:v>
                </c:pt>
                <c:pt idx="72">
                  <c:v>2.1815166E-2</c:v>
                </c:pt>
                <c:pt idx="73">
                  <c:v>1.0690310999999999E-2</c:v>
                </c:pt>
                <c:pt idx="74">
                  <c:v>7.1043499999999997E-3</c:v>
                </c:pt>
                <c:pt idx="75">
                  <c:v>7.9743000000000001E-3</c:v>
                </c:pt>
                <c:pt idx="76">
                  <c:v>1.0990804999999999E-2</c:v>
                </c:pt>
                <c:pt idx="77">
                  <c:v>1.5430012E-2</c:v>
                </c:pt>
                <c:pt idx="78">
                  <c:v>2.1658410999999999E-2</c:v>
                </c:pt>
                <c:pt idx="79">
                  <c:v>2.8039660000000001E-2</c:v>
                </c:pt>
                <c:pt idx="80">
                  <c:v>3.0697366E-2</c:v>
                </c:pt>
                <c:pt idx="81">
                  <c:v>2.6904226999999999E-2</c:v>
                </c:pt>
                <c:pt idx="82">
                  <c:v>1.7192895999999999E-2</c:v>
                </c:pt>
                <c:pt idx="83">
                  <c:v>5.6269374000000004E-3</c:v>
                </c:pt>
                <c:pt idx="84">
                  <c:v>0</c:v>
                </c:pt>
                <c:pt idx="85">
                  <c:v>0</c:v>
                </c:pt>
                <c:pt idx="86">
                  <c:v>5.8257830000000004E-4</c:v>
                </c:pt>
                <c:pt idx="87">
                  <c:v>1.0557978000000001E-2</c:v>
                </c:pt>
                <c:pt idx="88">
                  <c:v>2.1608392000000001E-2</c:v>
                </c:pt>
                <c:pt idx="89">
                  <c:v>3.0904494000000001E-2</c:v>
                </c:pt>
                <c:pt idx="90">
                  <c:v>3.6853205E-2</c:v>
                </c:pt>
                <c:pt idx="91">
                  <c:v>3.985818E-2</c:v>
                </c:pt>
                <c:pt idx="92">
                  <c:v>3.9251769999999998E-2</c:v>
                </c:pt>
                <c:pt idx="93">
                  <c:v>3.7015487E-2</c:v>
                </c:pt>
                <c:pt idx="94">
                  <c:v>3.4044480000000002E-2</c:v>
                </c:pt>
                <c:pt idx="95">
                  <c:v>3.0085117000000001E-2</c:v>
                </c:pt>
                <c:pt idx="96">
                  <c:v>2.8504983000000001E-2</c:v>
                </c:pt>
                <c:pt idx="97">
                  <c:v>2.8130904000000002E-2</c:v>
                </c:pt>
                <c:pt idx="98">
                  <c:v>2.8273073999999999E-2</c:v>
                </c:pt>
                <c:pt idx="99">
                  <c:v>2.8868741999999999E-2</c:v>
                </c:pt>
                <c:pt idx="100">
                  <c:v>3.0301865000000001E-2</c:v>
                </c:pt>
                <c:pt idx="101">
                  <c:v>3.136618E-2</c:v>
                </c:pt>
                <c:pt idx="102">
                  <c:v>3.1698826999999999E-2</c:v>
                </c:pt>
                <c:pt idx="103">
                  <c:v>3.2142520000000001E-2</c:v>
                </c:pt>
                <c:pt idx="104">
                  <c:v>3.1511850000000001E-2</c:v>
                </c:pt>
                <c:pt idx="105">
                  <c:v>2.9752258E-2</c:v>
                </c:pt>
                <c:pt idx="106">
                  <c:v>2.6790787E-2</c:v>
                </c:pt>
                <c:pt idx="107">
                  <c:v>2.3168030999999999E-2</c:v>
                </c:pt>
                <c:pt idx="108">
                  <c:v>1.8155266999999999E-2</c:v>
                </c:pt>
                <c:pt idx="109">
                  <c:v>1.2248179E-2</c:v>
                </c:pt>
                <c:pt idx="110">
                  <c:v>6.1598010000000003E-3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BC75-4613-9BCD-6D3BE6C549A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MWPPG032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[2]Sheet1!$D$729:$DT$729</c:f>
              <c:numCache>
                <c:formatCode>General</c:formatCode>
                <c:ptCount val="121"/>
                <c:pt idx="0">
                  <c:v>7.1433909999999998E-3</c:v>
                </c:pt>
                <c:pt idx="1">
                  <c:v>4.9480143999999998E-3</c:v>
                </c:pt>
                <c:pt idx="2">
                  <c:v>5.0430780000000003E-3</c:v>
                </c:pt>
                <c:pt idx="3">
                  <c:v>3.1827780999999999E-3</c:v>
                </c:pt>
                <c:pt idx="4">
                  <c:v>2.143116E-3</c:v>
                </c:pt>
                <c:pt idx="5">
                  <c:v>3.1326230000000002E-3</c:v>
                </c:pt>
                <c:pt idx="6">
                  <c:v>5.9940185999999996E-3</c:v>
                </c:pt>
                <c:pt idx="7">
                  <c:v>8.9663940000000008E-3</c:v>
                </c:pt>
                <c:pt idx="8">
                  <c:v>8.9759709999999993E-3</c:v>
                </c:pt>
                <c:pt idx="9">
                  <c:v>5.0825356000000002E-3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1.6395187E-3</c:v>
                </c:pt>
                <c:pt idx="15">
                  <c:v>7.5139120000000002E-3</c:v>
                </c:pt>
                <c:pt idx="16">
                  <c:v>1.2208694000000001E-2</c:v>
                </c:pt>
                <c:pt idx="17">
                  <c:v>1.2480143000000001E-2</c:v>
                </c:pt>
                <c:pt idx="18">
                  <c:v>8.5997250000000008E-3</c:v>
                </c:pt>
                <c:pt idx="19">
                  <c:v>1.9258274000000001E-3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2.6975003999999999E-3</c:v>
                </c:pt>
                <c:pt idx="27">
                  <c:v>9.1141929999999996E-3</c:v>
                </c:pt>
                <c:pt idx="28">
                  <c:v>1.4756884E-2</c:v>
                </c:pt>
                <c:pt idx="29">
                  <c:v>1.9254285999999999E-2</c:v>
                </c:pt>
                <c:pt idx="30">
                  <c:v>2.3536135999999999E-2</c:v>
                </c:pt>
                <c:pt idx="31">
                  <c:v>2.7155818000000002E-2</c:v>
                </c:pt>
                <c:pt idx="32">
                  <c:v>2.9229841999999999E-2</c:v>
                </c:pt>
                <c:pt idx="33">
                  <c:v>3.1821728000000001E-2</c:v>
                </c:pt>
                <c:pt idx="34">
                  <c:v>3.4702553999999997E-2</c:v>
                </c:pt>
                <c:pt idx="35">
                  <c:v>3.7279479999999997E-2</c:v>
                </c:pt>
                <c:pt idx="36">
                  <c:v>3.7233118000000003E-2</c:v>
                </c:pt>
                <c:pt idx="37">
                  <c:v>3.3380042999999998E-2</c:v>
                </c:pt>
                <c:pt idx="38">
                  <c:v>2.6917080999999999E-2</c:v>
                </c:pt>
                <c:pt idx="39">
                  <c:v>2.0353653999999999E-2</c:v>
                </c:pt>
                <c:pt idx="40">
                  <c:v>1.4354547E-2</c:v>
                </c:pt>
                <c:pt idx="41">
                  <c:v>1.0737559000000001E-2</c:v>
                </c:pt>
                <c:pt idx="42">
                  <c:v>8.7929519999999997E-3</c:v>
                </c:pt>
                <c:pt idx="43">
                  <c:v>1.0020526E-2</c:v>
                </c:pt>
                <c:pt idx="44">
                  <c:v>1.5073059E-2</c:v>
                </c:pt>
                <c:pt idx="45">
                  <c:v>2.1773293999999999E-2</c:v>
                </c:pt>
                <c:pt idx="46">
                  <c:v>2.6834549999999999E-2</c:v>
                </c:pt>
                <c:pt idx="47">
                  <c:v>2.857084E-2</c:v>
                </c:pt>
                <c:pt idx="48">
                  <c:v>2.8621913999999998E-2</c:v>
                </c:pt>
                <c:pt idx="49">
                  <c:v>2.9326370000000001E-2</c:v>
                </c:pt>
                <c:pt idx="50">
                  <c:v>3.1164192E-2</c:v>
                </c:pt>
                <c:pt idx="51">
                  <c:v>3.4176844999999997E-2</c:v>
                </c:pt>
                <c:pt idx="52">
                  <c:v>3.7223720000000002E-2</c:v>
                </c:pt>
                <c:pt idx="53">
                  <c:v>3.8190084999999999E-2</c:v>
                </c:pt>
                <c:pt idx="54">
                  <c:v>3.5638049999999998E-2</c:v>
                </c:pt>
                <c:pt idx="55">
                  <c:v>3.1761587000000001E-2</c:v>
                </c:pt>
                <c:pt idx="56">
                  <c:v>2.9634898999999999E-2</c:v>
                </c:pt>
                <c:pt idx="57">
                  <c:v>3.2646608000000001E-2</c:v>
                </c:pt>
                <c:pt idx="58">
                  <c:v>3.9704349999999999E-2</c:v>
                </c:pt>
                <c:pt idx="59">
                  <c:v>4.6819317999999999E-2</c:v>
                </c:pt>
                <c:pt idx="60">
                  <c:v>5.0264182999999997E-2</c:v>
                </c:pt>
                <c:pt idx="61">
                  <c:v>5.1893305000000001E-2</c:v>
                </c:pt>
                <c:pt idx="62">
                  <c:v>5.3813519999999997E-2</c:v>
                </c:pt>
                <c:pt idx="63">
                  <c:v>5.5776414000000003E-2</c:v>
                </c:pt>
                <c:pt idx="64">
                  <c:v>5.448567E-2</c:v>
                </c:pt>
                <c:pt idx="65">
                  <c:v>4.9543027000000003E-2</c:v>
                </c:pt>
                <c:pt idx="66">
                  <c:v>4.6678837000000001E-2</c:v>
                </c:pt>
                <c:pt idx="67">
                  <c:v>5.1320240000000003E-2</c:v>
                </c:pt>
                <c:pt idx="68">
                  <c:v>6.0767809999999998E-2</c:v>
                </c:pt>
                <c:pt idx="69">
                  <c:v>6.4776239999999999E-2</c:v>
                </c:pt>
                <c:pt idx="70">
                  <c:v>5.6530055000000003E-2</c:v>
                </c:pt>
                <c:pt idx="71">
                  <c:v>3.9024240000000002E-2</c:v>
                </c:pt>
                <c:pt idx="72">
                  <c:v>2.2605712E-2</c:v>
                </c:pt>
                <c:pt idx="73">
                  <c:v>1.4780899E-2</c:v>
                </c:pt>
                <c:pt idx="74">
                  <c:v>1.5822329E-2</c:v>
                </c:pt>
                <c:pt idx="75">
                  <c:v>2.0352282999999999E-2</c:v>
                </c:pt>
                <c:pt idx="76">
                  <c:v>2.4176352000000002E-2</c:v>
                </c:pt>
                <c:pt idx="77">
                  <c:v>2.6138125000000002E-2</c:v>
                </c:pt>
                <c:pt idx="78">
                  <c:v>2.8019895999999999E-2</c:v>
                </c:pt>
                <c:pt idx="79">
                  <c:v>2.9940674E-2</c:v>
                </c:pt>
                <c:pt idx="80">
                  <c:v>2.8863198999999999E-2</c:v>
                </c:pt>
                <c:pt idx="81">
                  <c:v>2.2293758E-2</c:v>
                </c:pt>
                <c:pt idx="82">
                  <c:v>1.0843232E-2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1.7996859E-3</c:v>
                </c:pt>
                <c:pt idx="88">
                  <c:v>1.0524969E-2</c:v>
                </c:pt>
                <c:pt idx="89">
                  <c:v>1.7915952999999998E-2</c:v>
                </c:pt>
                <c:pt idx="90">
                  <c:v>2.3723738000000001E-2</c:v>
                </c:pt>
                <c:pt idx="91">
                  <c:v>2.8488581999999998E-2</c:v>
                </c:pt>
                <c:pt idx="92">
                  <c:v>3.1272814000000003E-2</c:v>
                </c:pt>
                <c:pt idx="93">
                  <c:v>3.2539013999999998E-2</c:v>
                </c:pt>
                <c:pt idx="94">
                  <c:v>3.2801190000000001E-2</c:v>
                </c:pt>
                <c:pt idx="95">
                  <c:v>3.2167469999999997E-2</c:v>
                </c:pt>
                <c:pt idx="96">
                  <c:v>3.3388436000000001E-2</c:v>
                </c:pt>
                <c:pt idx="97">
                  <c:v>3.5234957999999997E-2</c:v>
                </c:pt>
                <c:pt idx="98">
                  <c:v>3.7024130000000002E-2</c:v>
                </c:pt>
                <c:pt idx="99">
                  <c:v>3.8139584999999997E-2</c:v>
                </c:pt>
                <c:pt idx="100">
                  <c:v>3.8479793999999998E-2</c:v>
                </c:pt>
                <c:pt idx="101">
                  <c:v>3.7562545000000003E-2</c:v>
                </c:pt>
                <c:pt idx="102">
                  <c:v>3.6124818000000003E-2</c:v>
                </c:pt>
                <c:pt idx="103">
                  <c:v>3.4500482999999998E-2</c:v>
                </c:pt>
                <c:pt idx="104">
                  <c:v>3.1823450000000003E-2</c:v>
                </c:pt>
                <c:pt idx="105">
                  <c:v>2.8301928000000001E-2</c:v>
                </c:pt>
                <c:pt idx="106">
                  <c:v>2.3960006999999998E-2</c:v>
                </c:pt>
                <c:pt idx="107">
                  <c:v>1.9660641999999999E-2</c:v>
                </c:pt>
                <c:pt idx="108">
                  <c:v>1.4149345000000001E-2</c:v>
                </c:pt>
                <c:pt idx="109">
                  <c:v>8.3317860000000007E-3</c:v>
                </c:pt>
                <c:pt idx="110">
                  <c:v>2.7859580999999999E-3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23F-42EE-893A-1CA5C7272308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[2]Sheet1!$D$730:$DT$730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5.4249645E-4</c:v>
                </c:pt>
                <c:pt idx="5">
                  <c:v>2.1529442E-3</c:v>
                </c:pt>
                <c:pt idx="6">
                  <c:v>3.7804877000000001E-3</c:v>
                </c:pt>
                <c:pt idx="7">
                  <c:v>5.9723863000000002E-3</c:v>
                </c:pt>
                <c:pt idx="8">
                  <c:v>6.8174624E-3</c:v>
                </c:pt>
                <c:pt idx="9">
                  <c:v>4.8739365000000003E-3</c:v>
                </c:pt>
                <c:pt idx="10">
                  <c:v>2.0794394E-4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6.3969639999999998E-3</c:v>
                </c:pt>
                <c:pt idx="16">
                  <c:v>1.1761753E-2</c:v>
                </c:pt>
                <c:pt idx="17">
                  <c:v>1.2096332E-2</c:v>
                </c:pt>
                <c:pt idx="18">
                  <c:v>7.5914620000000002E-3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4.6129960000000003E-3</c:v>
                </c:pt>
                <c:pt idx="27">
                  <c:v>1.0378375E-2</c:v>
                </c:pt>
                <c:pt idx="28">
                  <c:v>1.4425563000000001E-2</c:v>
                </c:pt>
                <c:pt idx="29">
                  <c:v>1.634648E-2</c:v>
                </c:pt>
                <c:pt idx="30">
                  <c:v>1.8020384E-2</c:v>
                </c:pt>
                <c:pt idx="31">
                  <c:v>1.9732617000000001E-2</c:v>
                </c:pt>
                <c:pt idx="32">
                  <c:v>2.0836866999999999E-2</c:v>
                </c:pt>
                <c:pt idx="33">
                  <c:v>2.2777127000000001E-2</c:v>
                </c:pt>
                <c:pt idx="34">
                  <c:v>2.5120756000000001E-2</c:v>
                </c:pt>
                <c:pt idx="35">
                  <c:v>2.7375383E-2</c:v>
                </c:pt>
                <c:pt idx="36">
                  <c:v>2.7943194000000001E-2</c:v>
                </c:pt>
                <c:pt idx="37">
                  <c:v>2.6072185000000001E-2</c:v>
                </c:pt>
                <c:pt idx="38">
                  <c:v>2.2277378E-2</c:v>
                </c:pt>
                <c:pt idx="39">
                  <c:v>1.822404E-2</c:v>
                </c:pt>
                <c:pt idx="40">
                  <c:v>1.4365723E-2</c:v>
                </c:pt>
                <c:pt idx="41">
                  <c:v>1.1620655000000001E-2</c:v>
                </c:pt>
                <c:pt idx="42">
                  <c:v>9.8223819999999993E-3</c:v>
                </c:pt>
                <c:pt idx="43">
                  <c:v>1.1008499999999999E-2</c:v>
                </c:pt>
                <c:pt idx="44">
                  <c:v>1.6311941999999999E-2</c:v>
                </c:pt>
                <c:pt idx="45">
                  <c:v>2.4166700999999999E-2</c:v>
                </c:pt>
                <c:pt idx="46">
                  <c:v>3.1044486999999999E-2</c:v>
                </c:pt>
                <c:pt idx="47">
                  <c:v>3.4037836000000002E-2</c:v>
                </c:pt>
                <c:pt idx="48">
                  <c:v>3.2921172999999998E-2</c:v>
                </c:pt>
                <c:pt idx="49">
                  <c:v>2.9558297000000001E-2</c:v>
                </c:pt>
                <c:pt idx="50">
                  <c:v>2.524738E-2</c:v>
                </c:pt>
                <c:pt idx="51">
                  <c:v>2.2218755E-2</c:v>
                </c:pt>
                <c:pt idx="52">
                  <c:v>2.1317776E-2</c:v>
                </c:pt>
                <c:pt idx="53">
                  <c:v>2.1184523E-2</c:v>
                </c:pt>
                <c:pt idx="54">
                  <c:v>1.971448E-2</c:v>
                </c:pt>
                <c:pt idx="55">
                  <c:v>1.7414683E-2</c:v>
                </c:pt>
                <c:pt idx="56">
                  <c:v>1.6664108E-2</c:v>
                </c:pt>
                <c:pt idx="57">
                  <c:v>1.9645985000000001E-2</c:v>
                </c:pt>
                <c:pt idx="58">
                  <c:v>2.5802314E-2</c:v>
                </c:pt>
                <c:pt idx="59">
                  <c:v>3.2109185999999998E-2</c:v>
                </c:pt>
                <c:pt idx="60">
                  <c:v>3.5284999999999997E-2</c:v>
                </c:pt>
                <c:pt idx="61">
                  <c:v>3.6551528E-2</c:v>
                </c:pt>
                <c:pt idx="62">
                  <c:v>3.712596E-2</c:v>
                </c:pt>
                <c:pt idx="63">
                  <c:v>3.7273735000000002E-2</c:v>
                </c:pt>
                <c:pt idx="64">
                  <c:v>3.5825223000000003E-2</c:v>
                </c:pt>
                <c:pt idx="65">
                  <c:v>3.4118905999999997E-2</c:v>
                </c:pt>
                <c:pt idx="66">
                  <c:v>3.6373692999999999E-2</c:v>
                </c:pt>
                <c:pt idx="67">
                  <c:v>4.5575089999999999E-2</c:v>
                </c:pt>
                <c:pt idx="68">
                  <c:v>5.8166142999999997E-2</c:v>
                </c:pt>
                <c:pt idx="69">
                  <c:v>6.5416760000000004E-2</c:v>
                </c:pt>
                <c:pt idx="70">
                  <c:v>6.1294189999999998E-2</c:v>
                </c:pt>
                <c:pt idx="71">
                  <c:v>4.7279256999999998E-2</c:v>
                </c:pt>
                <c:pt idx="72">
                  <c:v>3.1222342E-2</c:v>
                </c:pt>
                <c:pt idx="73">
                  <c:v>1.975497E-2</c:v>
                </c:pt>
                <c:pt idx="74">
                  <c:v>1.4974786E-2</c:v>
                </c:pt>
                <c:pt idx="75">
                  <c:v>1.3767783E-2</c:v>
                </c:pt>
                <c:pt idx="76">
                  <c:v>1.3547373E-2</c:v>
                </c:pt>
                <c:pt idx="77">
                  <c:v>1.4515989E-2</c:v>
                </c:pt>
                <c:pt idx="78">
                  <c:v>1.8604964000000002E-2</c:v>
                </c:pt>
                <c:pt idx="79">
                  <c:v>2.4565084000000001E-2</c:v>
                </c:pt>
                <c:pt idx="80">
                  <c:v>2.7345379999999999E-2</c:v>
                </c:pt>
                <c:pt idx="81">
                  <c:v>2.2848100999999999E-2</c:v>
                </c:pt>
                <c:pt idx="82">
                  <c:v>1.1158395E-2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4.0867330000000004E-3</c:v>
                </c:pt>
                <c:pt idx="89">
                  <c:v>1.2518461999999999E-2</c:v>
                </c:pt>
                <c:pt idx="90">
                  <c:v>1.8991643999999998E-2</c:v>
                </c:pt>
                <c:pt idx="91">
                  <c:v>2.3909944999999998E-2</c:v>
                </c:pt>
                <c:pt idx="92">
                  <c:v>2.6672509E-2</c:v>
                </c:pt>
                <c:pt idx="93">
                  <c:v>2.7814160000000001E-2</c:v>
                </c:pt>
                <c:pt idx="94">
                  <c:v>2.7708943999999999E-2</c:v>
                </c:pt>
                <c:pt idx="95">
                  <c:v>2.6892407E-2</c:v>
                </c:pt>
                <c:pt idx="96">
                  <c:v>2.7195730000000001E-2</c:v>
                </c:pt>
                <c:pt idx="97">
                  <c:v>2.8289832000000001E-2</c:v>
                </c:pt>
                <c:pt idx="98">
                  <c:v>2.9548138000000002E-2</c:v>
                </c:pt>
                <c:pt idx="99">
                  <c:v>3.0453504999999999E-2</c:v>
                </c:pt>
                <c:pt idx="100">
                  <c:v>3.0744324999999999E-2</c:v>
                </c:pt>
                <c:pt idx="101">
                  <c:v>3.0832252000000001E-2</c:v>
                </c:pt>
                <c:pt idx="102">
                  <c:v>3.1001456E-2</c:v>
                </c:pt>
                <c:pt idx="103">
                  <c:v>3.1609884999999997E-2</c:v>
                </c:pt>
                <c:pt idx="104">
                  <c:v>3.1585994999999999E-2</c:v>
                </c:pt>
                <c:pt idx="105">
                  <c:v>3.0982763999999999E-2</c:v>
                </c:pt>
                <c:pt idx="106">
                  <c:v>2.9694465999999999E-2</c:v>
                </c:pt>
                <c:pt idx="107">
                  <c:v>2.8209827999999999E-2</c:v>
                </c:pt>
                <c:pt idx="108">
                  <c:v>2.5503986999999999E-2</c:v>
                </c:pt>
                <c:pt idx="109">
                  <c:v>2.2143632E-2</c:v>
                </c:pt>
                <c:pt idx="110">
                  <c:v>1.8728453999999999E-2</c:v>
                </c:pt>
                <c:pt idx="111">
                  <c:v>1.5314331E-2</c:v>
                </c:pt>
                <c:pt idx="112">
                  <c:v>1.1153899E-2</c:v>
                </c:pt>
                <c:pt idx="113">
                  <c:v>7.0371749999999997E-3</c:v>
                </c:pt>
                <c:pt idx="114">
                  <c:v>2.5042049000000002E-3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823F-42EE-893A-1CA5C7272308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[2]Sheet1!$D$731:$DT$731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5.4249645E-4</c:v>
                </c:pt>
                <c:pt idx="5">
                  <c:v>2.1529442E-3</c:v>
                </c:pt>
                <c:pt idx="6">
                  <c:v>3.7804877000000001E-3</c:v>
                </c:pt>
                <c:pt idx="7">
                  <c:v>5.9723863000000002E-3</c:v>
                </c:pt>
                <c:pt idx="8">
                  <c:v>6.8174624E-3</c:v>
                </c:pt>
                <c:pt idx="9">
                  <c:v>4.8739365000000003E-3</c:v>
                </c:pt>
                <c:pt idx="10">
                  <c:v>2.0794394E-4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6.3969639999999998E-3</c:v>
                </c:pt>
                <c:pt idx="16">
                  <c:v>1.1761753E-2</c:v>
                </c:pt>
                <c:pt idx="17">
                  <c:v>1.2096332E-2</c:v>
                </c:pt>
                <c:pt idx="18">
                  <c:v>7.5914620000000002E-3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4.6129960000000003E-3</c:v>
                </c:pt>
                <c:pt idx="27">
                  <c:v>1.0378375E-2</c:v>
                </c:pt>
                <c:pt idx="28">
                  <c:v>1.4425563000000001E-2</c:v>
                </c:pt>
                <c:pt idx="29">
                  <c:v>1.634648E-2</c:v>
                </c:pt>
                <c:pt idx="30">
                  <c:v>1.8020384E-2</c:v>
                </c:pt>
                <c:pt idx="31">
                  <c:v>1.9732617000000001E-2</c:v>
                </c:pt>
                <c:pt idx="32">
                  <c:v>2.0836866999999999E-2</c:v>
                </c:pt>
                <c:pt idx="33">
                  <c:v>2.2777127000000001E-2</c:v>
                </c:pt>
                <c:pt idx="34">
                  <c:v>2.5120756000000001E-2</c:v>
                </c:pt>
                <c:pt idx="35">
                  <c:v>2.7375383E-2</c:v>
                </c:pt>
                <c:pt idx="36">
                  <c:v>2.7943194000000001E-2</c:v>
                </c:pt>
                <c:pt idx="37">
                  <c:v>2.6072185000000001E-2</c:v>
                </c:pt>
                <c:pt idx="38">
                  <c:v>2.2277378E-2</c:v>
                </c:pt>
                <c:pt idx="39">
                  <c:v>1.822404E-2</c:v>
                </c:pt>
                <c:pt idx="40">
                  <c:v>1.4365723E-2</c:v>
                </c:pt>
                <c:pt idx="41">
                  <c:v>1.1620655000000001E-2</c:v>
                </c:pt>
                <c:pt idx="42">
                  <c:v>9.8223819999999993E-3</c:v>
                </c:pt>
                <c:pt idx="43">
                  <c:v>1.1008499999999999E-2</c:v>
                </c:pt>
                <c:pt idx="44">
                  <c:v>1.6311941999999999E-2</c:v>
                </c:pt>
                <c:pt idx="45">
                  <c:v>2.4166700999999999E-2</c:v>
                </c:pt>
                <c:pt idx="46">
                  <c:v>3.1044486999999999E-2</c:v>
                </c:pt>
                <c:pt idx="47">
                  <c:v>3.4037836000000002E-2</c:v>
                </c:pt>
                <c:pt idx="48">
                  <c:v>3.2921172999999998E-2</c:v>
                </c:pt>
                <c:pt idx="49">
                  <c:v>2.9558297000000001E-2</c:v>
                </c:pt>
                <c:pt idx="50">
                  <c:v>2.524738E-2</c:v>
                </c:pt>
                <c:pt idx="51">
                  <c:v>2.2218755E-2</c:v>
                </c:pt>
                <c:pt idx="52">
                  <c:v>2.1317776E-2</c:v>
                </c:pt>
                <c:pt idx="53">
                  <c:v>2.1184523E-2</c:v>
                </c:pt>
                <c:pt idx="54">
                  <c:v>1.971448E-2</c:v>
                </c:pt>
                <c:pt idx="55">
                  <c:v>1.7414683E-2</c:v>
                </c:pt>
                <c:pt idx="56">
                  <c:v>1.6664108E-2</c:v>
                </c:pt>
                <c:pt idx="57">
                  <c:v>1.9645985000000001E-2</c:v>
                </c:pt>
                <c:pt idx="58">
                  <c:v>2.5802314E-2</c:v>
                </c:pt>
                <c:pt idx="59">
                  <c:v>3.2109185999999998E-2</c:v>
                </c:pt>
                <c:pt idx="60">
                  <c:v>3.5284999999999997E-2</c:v>
                </c:pt>
                <c:pt idx="61">
                  <c:v>3.6551528E-2</c:v>
                </c:pt>
                <c:pt idx="62">
                  <c:v>3.712596E-2</c:v>
                </c:pt>
                <c:pt idx="63">
                  <c:v>3.7273735000000002E-2</c:v>
                </c:pt>
                <c:pt idx="64">
                  <c:v>3.5825223000000003E-2</c:v>
                </c:pt>
                <c:pt idx="65">
                  <c:v>3.4118905999999997E-2</c:v>
                </c:pt>
                <c:pt idx="66">
                  <c:v>3.6373692999999999E-2</c:v>
                </c:pt>
                <c:pt idx="67">
                  <c:v>4.5575089999999999E-2</c:v>
                </c:pt>
                <c:pt idx="68">
                  <c:v>5.8166142999999997E-2</c:v>
                </c:pt>
                <c:pt idx="69">
                  <c:v>6.5416760000000004E-2</c:v>
                </c:pt>
                <c:pt idx="70">
                  <c:v>6.1294189999999998E-2</c:v>
                </c:pt>
                <c:pt idx="71">
                  <c:v>4.7279256999999998E-2</c:v>
                </c:pt>
                <c:pt idx="72">
                  <c:v>3.1222342E-2</c:v>
                </c:pt>
                <c:pt idx="73">
                  <c:v>1.975497E-2</c:v>
                </c:pt>
                <c:pt idx="74">
                  <c:v>1.4974786E-2</c:v>
                </c:pt>
                <c:pt idx="75">
                  <c:v>1.3767783E-2</c:v>
                </c:pt>
                <c:pt idx="76">
                  <c:v>1.3547373E-2</c:v>
                </c:pt>
                <c:pt idx="77">
                  <c:v>1.4515989E-2</c:v>
                </c:pt>
                <c:pt idx="78">
                  <c:v>1.8604964000000002E-2</c:v>
                </c:pt>
                <c:pt idx="79">
                  <c:v>2.4565084000000001E-2</c:v>
                </c:pt>
                <c:pt idx="80">
                  <c:v>2.7345379999999999E-2</c:v>
                </c:pt>
                <c:pt idx="81">
                  <c:v>2.2848100999999999E-2</c:v>
                </c:pt>
                <c:pt idx="82">
                  <c:v>1.1158395E-2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4.0867330000000004E-3</c:v>
                </c:pt>
                <c:pt idx="89">
                  <c:v>1.2518461999999999E-2</c:v>
                </c:pt>
                <c:pt idx="90">
                  <c:v>1.8991643999999998E-2</c:v>
                </c:pt>
                <c:pt idx="91">
                  <c:v>2.3909944999999998E-2</c:v>
                </c:pt>
                <c:pt idx="92">
                  <c:v>2.6672509E-2</c:v>
                </c:pt>
                <c:pt idx="93">
                  <c:v>2.7814160000000001E-2</c:v>
                </c:pt>
                <c:pt idx="94">
                  <c:v>2.7708943999999999E-2</c:v>
                </c:pt>
                <c:pt idx="95">
                  <c:v>2.6892407E-2</c:v>
                </c:pt>
                <c:pt idx="96">
                  <c:v>2.7195730000000001E-2</c:v>
                </c:pt>
                <c:pt idx="97">
                  <c:v>2.8289832000000001E-2</c:v>
                </c:pt>
                <c:pt idx="98">
                  <c:v>2.9548138000000002E-2</c:v>
                </c:pt>
                <c:pt idx="99">
                  <c:v>3.0453504999999999E-2</c:v>
                </c:pt>
                <c:pt idx="100">
                  <c:v>3.0744324999999999E-2</c:v>
                </c:pt>
                <c:pt idx="101">
                  <c:v>3.0832252000000001E-2</c:v>
                </c:pt>
                <c:pt idx="102">
                  <c:v>3.1001456E-2</c:v>
                </c:pt>
                <c:pt idx="103">
                  <c:v>3.1609884999999997E-2</c:v>
                </c:pt>
                <c:pt idx="104">
                  <c:v>3.1585994999999999E-2</c:v>
                </c:pt>
                <c:pt idx="105">
                  <c:v>3.0982763999999999E-2</c:v>
                </c:pt>
                <c:pt idx="106">
                  <c:v>2.9694465999999999E-2</c:v>
                </c:pt>
                <c:pt idx="107">
                  <c:v>2.8209827999999999E-2</c:v>
                </c:pt>
                <c:pt idx="108">
                  <c:v>2.5503986999999999E-2</c:v>
                </c:pt>
                <c:pt idx="109">
                  <c:v>2.2143632E-2</c:v>
                </c:pt>
                <c:pt idx="110">
                  <c:v>1.8728453999999999E-2</c:v>
                </c:pt>
                <c:pt idx="111">
                  <c:v>1.5314331E-2</c:v>
                </c:pt>
                <c:pt idx="112">
                  <c:v>1.1153899E-2</c:v>
                </c:pt>
                <c:pt idx="113">
                  <c:v>7.0371749999999997E-3</c:v>
                </c:pt>
                <c:pt idx="114">
                  <c:v>2.5042049000000002E-3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823F-42EE-893A-1CA5C7272308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[2]Sheet1!$D$732:$DT$732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5.4249645E-4</c:v>
                </c:pt>
                <c:pt idx="5">
                  <c:v>2.1529442E-3</c:v>
                </c:pt>
                <c:pt idx="6">
                  <c:v>3.7804877000000001E-3</c:v>
                </c:pt>
                <c:pt idx="7">
                  <c:v>5.9723863000000002E-3</c:v>
                </c:pt>
                <c:pt idx="8">
                  <c:v>6.8174624E-3</c:v>
                </c:pt>
                <c:pt idx="9">
                  <c:v>4.8739365000000003E-3</c:v>
                </c:pt>
                <c:pt idx="10">
                  <c:v>2.0794394E-4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6.3969639999999998E-3</c:v>
                </c:pt>
                <c:pt idx="16">
                  <c:v>1.1761753E-2</c:v>
                </c:pt>
                <c:pt idx="17">
                  <c:v>1.2096332E-2</c:v>
                </c:pt>
                <c:pt idx="18">
                  <c:v>7.5914620000000002E-3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4.6129960000000003E-3</c:v>
                </c:pt>
                <c:pt idx="27">
                  <c:v>1.0378375E-2</c:v>
                </c:pt>
                <c:pt idx="28">
                  <c:v>1.4425563000000001E-2</c:v>
                </c:pt>
                <c:pt idx="29">
                  <c:v>1.634648E-2</c:v>
                </c:pt>
                <c:pt idx="30">
                  <c:v>1.8020384E-2</c:v>
                </c:pt>
                <c:pt idx="31">
                  <c:v>1.9732617000000001E-2</c:v>
                </c:pt>
                <c:pt idx="32">
                  <c:v>2.0836866999999999E-2</c:v>
                </c:pt>
                <c:pt idx="33">
                  <c:v>2.2777127000000001E-2</c:v>
                </c:pt>
                <c:pt idx="34">
                  <c:v>2.5120756000000001E-2</c:v>
                </c:pt>
                <c:pt idx="35">
                  <c:v>2.7375383E-2</c:v>
                </c:pt>
                <c:pt idx="36">
                  <c:v>2.7943194000000001E-2</c:v>
                </c:pt>
                <c:pt idx="37">
                  <c:v>2.6072185000000001E-2</c:v>
                </c:pt>
                <c:pt idx="38">
                  <c:v>2.2277378E-2</c:v>
                </c:pt>
                <c:pt idx="39">
                  <c:v>1.822404E-2</c:v>
                </c:pt>
                <c:pt idx="40">
                  <c:v>1.4365723E-2</c:v>
                </c:pt>
                <c:pt idx="41">
                  <c:v>1.1620655000000001E-2</c:v>
                </c:pt>
                <c:pt idx="42">
                  <c:v>9.8223819999999993E-3</c:v>
                </c:pt>
                <c:pt idx="43">
                  <c:v>1.1008499999999999E-2</c:v>
                </c:pt>
                <c:pt idx="44">
                  <c:v>1.6311941999999999E-2</c:v>
                </c:pt>
                <c:pt idx="45">
                  <c:v>2.4166700999999999E-2</c:v>
                </c:pt>
                <c:pt idx="46">
                  <c:v>3.1044486999999999E-2</c:v>
                </c:pt>
                <c:pt idx="47">
                  <c:v>3.4037836000000002E-2</c:v>
                </c:pt>
                <c:pt idx="48">
                  <c:v>3.2921172999999998E-2</c:v>
                </c:pt>
                <c:pt idx="49">
                  <c:v>2.9558297000000001E-2</c:v>
                </c:pt>
                <c:pt idx="50">
                  <c:v>2.524738E-2</c:v>
                </c:pt>
                <c:pt idx="51">
                  <c:v>2.2218755E-2</c:v>
                </c:pt>
                <c:pt idx="52">
                  <c:v>2.1317776E-2</c:v>
                </c:pt>
                <c:pt idx="53">
                  <c:v>2.1184523E-2</c:v>
                </c:pt>
                <c:pt idx="54">
                  <c:v>1.971448E-2</c:v>
                </c:pt>
                <c:pt idx="55">
                  <c:v>1.7414683E-2</c:v>
                </c:pt>
                <c:pt idx="56">
                  <c:v>1.6664108E-2</c:v>
                </c:pt>
                <c:pt idx="57">
                  <c:v>1.9645985000000001E-2</c:v>
                </c:pt>
                <c:pt idx="58">
                  <c:v>2.5802314E-2</c:v>
                </c:pt>
                <c:pt idx="59">
                  <c:v>3.2109185999999998E-2</c:v>
                </c:pt>
                <c:pt idx="60">
                  <c:v>3.5284999999999997E-2</c:v>
                </c:pt>
                <c:pt idx="61">
                  <c:v>3.6551528E-2</c:v>
                </c:pt>
                <c:pt idx="62">
                  <c:v>3.712596E-2</c:v>
                </c:pt>
                <c:pt idx="63">
                  <c:v>3.7273735000000002E-2</c:v>
                </c:pt>
                <c:pt idx="64">
                  <c:v>3.5825223000000003E-2</c:v>
                </c:pt>
                <c:pt idx="65">
                  <c:v>3.4118905999999997E-2</c:v>
                </c:pt>
                <c:pt idx="66">
                  <c:v>3.6373692999999999E-2</c:v>
                </c:pt>
                <c:pt idx="67">
                  <c:v>4.5575089999999999E-2</c:v>
                </c:pt>
                <c:pt idx="68">
                  <c:v>5.8166142999999997E-2</c:v>
                </c:pt>
                <c:pt idx="69">
                  <c:v>6.5416760000000004E-2</c:v>
                </c:pt>
                <c:pt idx="70">
                  <c:v>6.1294189999999998E-2</c:v>
                </c:pt>
                <c:pt idx="71">
                  <c:v>4.7279256999999998E-2</c:v>
                </c:pt>
                <c:pt idx="72">
                  <c:v>3.1222342E-2</c:v>
                </c:pt>
                <c:pt idx="73">
                  <c:v>1.975497E-2</c:v>
                </c:pt>
                <c:pt idx="74">
                  <c:v>1.4974786E-2</c:v>
                </c:pt>
                <c:pt idx="75">
                  <c:v>1.3767783E-2</c:v>
                </c:pt>
                <c:pt idx="76">
                  <c:v>1.3547373E-2</c:v>
                </c:pt>
                <c:pt idx="77">
                  <c:v>1.4515989E-2</c:v>
                </c:pt>
                <c:pt idx="78">
                  <c:v>1.8604964000000002E-2</c:v>
                </c:pt>
                <c:pt idx="79">
                  <c:v>2.4565084000000001E-2</c:v>
                </c:pt>
                <c:pt idx="80">
                  <c:v>2.7345379999999999E-2</c:v>
                </c:pt>
                <c:pt idx="81">
                  <c:v>2.2848100999999999E-2</c:v>
                </c:pt>
                <c:pt idx="82">
                  <c:v>1.1158395E-2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4.0867330000000004E-3</c:v>
                </c:pt>
                <c:pt idx="89">
                  <c:v>1.2518461999999999E-2</c:v>
                </c:pt>
                <c:pt idx="90">
                  <c:v>1.8991643999999998E-2</c:v>
                </c:pt>
                <c:pt idx="91">
                  <c:v>2.3909944999999998E-2</c:v>
                </c:pt>
                <c:pt idx="92">
                  <c:v>2.6672509E-2</c:v>
                </c:pt>
                <c:pt idx="93">
                  <c:v>2.7814160000000001E-2</c:v>
                </c:pt>
                <c:pt idx="94">
                  <c:v>2.7708943999999999E-2</c:v>
                </c:pt>
                <c:pt idx="95">
                  <c:v>2.6892407E-2</c:v>
                </c:pt>
                <c:pt idx="96">
                  <c:v>2.7195730000000001E-2</c:v>
                </c:pt>
                <c:pt idx="97">
                  <c:v>2.8289832000000001E-2</c:v>
                </c:pt>
                <c:pt idx="98">
                  <c:v>2.9548138000000002E-2</c:v>
                </c:pt>
                <c:pt idx="99">
                  <c:v>3.0453504999999999E-2</c:v>
                </c:pt>
                <c:pt idx="100">
                  <c:v>3.0744324999999999E-2</c:v>
                </c:pt>
                <c:pt idx="101">
                  <c:v>3.0832252000000001E-2</c:v>
                </c:pt>
                <c:pt idx="102">
                  <c:v>3.1001456E-2</c:v>
                </c:pt>
                <c:pt idx="103">
                  <c:v>3.1609884999999997E-2</c:v>
                </c:pt>
                <c:pt idx="104">
                  <c:v>3.1585994999999999E-2</c:v>
                </c:pt>
                <c:pt idx="105">
                  <c:v>3.0982763999999999E-2</c:v>
                </c:pt>
                <c:pt idx="106">
                  <c:v>2.9694465999999999E-2</c:v>
                </c:pt>
                <c:pt idx="107">
                  <c:v>2.8209827999999999E-2</c:v>
                </c:pt>
                <c:pt idx="108">
                  <c:v>2.5503986999999999E-2</c:v>
                </c:pt>
                <c:pt idx="109">
                  <c:v>2.2143632E-2</c:v>
                </c:pt>
                <c:pt idx="110">
                  <c:v>1.8728453999999999E-2</c:v>
                </c:pt>
                <c:pt idx="111">
                  <c:v>1.5314331E-2</c:v>
                </c:pt>
                <c:pt idx="112">
                  <c:v>1.1153899E-2</c:v>
                </c:pt>
                <c:pt idx="113">
                  <c:v>7.0371749999999997E-3</c:v>
                </c:pt>
                <c:pt idx="114">
                  <c:v>2.5042049000000002E-3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823F-42EE-893A-1CA5C7272308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[2]Sheet1!$D$733:$DT$733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7.1717565999999998E-4</c:v>
                </c:pt>
                <c:pt idx="5">
                  <c:v>2.3035104000000001E-3</c:v>
                </c:pt>
                <c:pt idx="6">
                  <c:v>3.8535965000000001E-3</c:v>
                </c:pt>
                <c:pt idx="7">
                  <c:v>5.9435490000000002E-3</c:v>
                </c:pt>
                <c:pt idx="8">
                  <c:v>6.7206886999999996E-3</c:v>
                </c:pt>
                <c:pt idx="9">
                  <c:v>4.7992579999999998E-3</c:v>
                </c:pt>
                <c:pt idx="10">
                  <c:v>2.1729008999999999E-4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6.4184135000000002E-3</c:v>
                </c:pt>
                <c:pt idx="16">
                  <c:v>1.1738403E-2</c:v>
                </c:pt>
                <c:pt idx="17">
                  <c:v>1.2090482E-2</c:v>
                </c:pt>
                <c:pt idx="18">
                  <c:v>7.6359412999999999E-3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4.6367463999999999E-3</c:v>
                </c:pt>
                <c:pt idx="27">
                  <c:v>1.0474865999999999E-2</c:v>
                </c:pt>
                <c:pt idx="28">
                  <c:v>1.4540483E-2</c:v>
                </c:pt>
                <c:pt idx="29">
                  <c:v>1.6426137E-2</c:v>
                </c:pt>
                <c:pt idx="30">
                  <c:v>1.8040984999999999E-2</c:v>
                </c:pt>
                <c:pt idx="31">
                  <c:v>1.9710150999999999E-2</c:v>
                </c:pt>
                <c:pt idx="32">
                  <c:v>2.0802101E-2</c:v>
                </c:pt>
                <c:pt idx="33">
                  <c:v>2.2770293E-2</c:v>
                </c:pt>
                <c:pt idx="34">
                  <c:v>2.5185578E-2</c:v>
                </c:pt>
                <c:pt idx="35">
                  <c:v>2.7563154999999999E-2</c:v>
                </c:pt>
                <c:pt idx="36">
                  <c:v>2.8276605999999999E-2</c:v>
                </c:pt>
                <c:pt idx="37">
                  <c:v>2.6543329000000001E-2</c:v>
                </c:pt>
                <c:pt idx="38">
                  <c:v>2.2829635000000001E-2</c:v>
                </c:pt>
                <c:pt idx="39">
                  <c:v>1.8812576000000001E-2</c:v>
                </c:pt>
                <c:pt idx="40">
                  <c:v>1.4963288999999999E-2</c:v>
                </c:pt>
                <c:pt idx="41">
                  <c:v>1.2176655E-2</c:v>
                </c:pt>
                <c:pt idx="42">
                  <c:v>1.0293986E-2</c:v>
                </c:pt>
                <c:pt idx="43">
                  <c:v>1.1330652E-2</c:v>
                </c:pt>
                <c:pt idx="44">
                  <c:v>1.6471320000000001E-2</c:v>
                </c:pt>
                <c:pt idx="45">
                  <c:v>2.4206162999999999E-2</c:v>
                </c:pt>
                <c:pt idx="46">
                  <c:v>3.1051400999999999E-2</c:v>
                </c:pt>
                <c:pt idx="47">
                  <c:v>3.4065794000000003E-2</c:v>
                </c:pt>
                <c:pt idx="48">
                  <c:v>3.2972253999999999E-2</c:v>
                </c:pt>
                <c:pt idx="49">
                  <c:v>2.9619928E-2</c:v>
                </c:pt>
                <c:pt idx="50">
                  <c:v>2.5334075000000001E-2</c:v>
                </c:pt>
                <c:pt idx="51">
                  <c:v>2.2344052999999999E-2</c:v>
                </c:pt>
                <c:pt idx="52">
                  <c:v>2.1452005999999999E-2</c:v>
                </c:pt>
                <c:pt idx="53">
                  <c:v>2.1280533000000001E-2</c:v>
                </c:pt>
                <c:pt idx="54">
                  <c:v>1.9746547999999999E-2</c:v>
                </c:pt>
                <c:pt idx="55">
                  <c:v>1.7402798000000001E-2</c:v>
                </c:pt>
                <c:pt idx="56">
                  <c:v>1.6658750999999999E-2</c:v>
                </c:pt>
                <c:pt idx="57">
                  <c:v>1.9672374999999999E-2</c:v>
                </c:pt>
                <c:pt idx="58">
                  <c:v>2.5840796999999999E-2</c:v>
                </c:pt>
                <c:pt idx="59">
                  <c:v>3.2120362E-2</c:v>
                </c:pt>
                <c:pt idx="60">
                  <c:v>3.5264783000000001E-2</c:v>
                </c:pt>
                <c:pt idx="61">
                  <c:v>3.6512586999999999E-2</c:v>
                </c:pt>
                <c:pt idx="62">
                  <c:v>3.7071645E-2</c:v>
                </c:pt>
                <c:pt idx="63">
                  <c:v>3.7178677E-2</c:v>
                </c:pt>
                <c:pt idx="64">
                  <c:v>3.5674860000000003E-2</c:v>
                </c:pt>
                <c:pt idx="65">
                  <c:v>3.3921473000000001E-2</c:v>
                </c:pt>
                <c:pt idx="66">
                  <c:v>3.6127909999999999E-2</c:v>
                </c:pt>
                <c:pt idx="67">
                  <c:v>4.5250314999999999E-2</c:v>
                </c:pt>
                <c:pt idx="68">
                  <c:v>5.7749934000000003E-2</c:v>
                </c:pt>
                <c:pt idx="69">
                  <c:v>6.4988169999999998E-2</c:v>
                </c:pt>
                <c:pt idx="70">
                  <c:v>6.0983486000000003E-2</c:v>
                </c:pt>
                <c:pt idx="71">
                  <c:v>4.7174923000000001E-2</c:v>
                </c:pt>
                <c:pt idx="72">
                  <c:v>3.1324570000000003E-2</c:v>
                </c:pt>
                <c:pt idx="73">
                  <c:v>2.0007101999999999E-2</c:v>
                </c:pt>
                <c:pt idx="74">
                  <c:v>1.5312879E-2</c:v>
                </c:pt>
                <c:pt idx="75">
                  <c:v>1.4100376E-2</c:v>
                </c:pt>
                <c:pt idx="76">
                  <c:v>1.3753016E-2</c:v>
                </c:pt>
                <c:pt idx="77">
                  <c:v>1.4517884999999999E-2</c:v>
                </c:pt>
                <c:pt idx="78">
                  <c:v>1.8446835000000002E-2</c:v>
                </c:pt>
                <c:pt idx="79">
                  <c:v>2.4389336000000001E-2</c:v>
                </c:pt>
                <c:pt idx="80">
                  <c:v>2.7284772999999998E-2</c:v>
                </c:pt>
                <c:pt idx="81">
                  <c:v>2.2934462999999999E-2</c:v>
                </c:pt>
                <c:pt idx="82">
                  <c:v>1.1342977000000001E-2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4.0214780000000002E-3</c:v>
                </c:pt>
                <c:pt idx="89">
                  <c:v>1.2406924999999999E-2</c:v>
                </c:pt>
                <c:pt idx="90">
                  <c:v>1.8865264999999999E-2</c:v>
                </c:pt>
                <c:pt idx="91">
                  <c:v>2.3769948999999999E-2</c:v>
                </c:pt>
                <c:pt idx="92">
                  <c:v>2.6526253999999999E-2</c:v>
                </c:pt>
                <c:pt idx="93">
                  <c:v>2.7668344000000001E-2</c:v>
                </c:pt>
                <c:pt idx="94">
                  <c:v>2.7572610000000001E-2</c:v>
                </c:pt>
                <c:pt idx="95">
                  <c:v>2.6772761999999999E-2</c:v>
                </c:pt>
                <c:pt idx="96">
                  <c:v>2.7093748000000001E-2</c:v>
                </c:pt>
                <c:pt idx="97">
                  <c:v>2.8186553999999999E-2</c:v>
                </c:pt>
                <c:pt idx="98">
                  <c:v>2.9429762000000002E-2</c:v>
                </c:pt>
                <c:pt idx="99">
                  <c:v>3.0307783000000001E-2</c:v>
                </c:pt>
                <c:pt idx="100">
                  <c:v>3.0565873E-2</c:v>
                </c:pt>
                <c:pt idx="101">
                  <c:v>3.0622672E-2</c:v>
                </c:pt>
                <c:pt idx="102">
                  <c:v>3.0741045000000002E-2</c:v>
                </c:pt>
                <c:pt idx="103">
                  <c:v>3.1304817999999998E-2</c:v>
                </c:pt>
                <c:pt idx="104">
                  <c:v>3.1236432000000001E-2</c:v>
                </c:pt>
                <c:pt idx="105">
                  <c:v>3.0590282999999999E-2</c:v>
                </c:pt>
                <c:pt idx="106">
                  <c:v>2.9260622E-2</c:v>
                </c:pt>
                <c:pt idx="107">
                  <c:v>2.7737338E-2</c:v>
                </c:pt>
                <c:pt idx="108">
                  <c:v>2.4992960000000002E-2</c:v>
                </c:pt>
                <c:pt idx="109">
                  <c:v>2.1595115000000002E-2</c:v>
                </c:pt>
                <c:pt idx="110">
                  <c:v>1.81453E-2</c:v>
                </c:pt>
                <c:pt idx="111">
                  <c:v>1.4800762E-2</c:v>
                </c:pt>
                <c:pt idx="112">
                  <c:v>1.0650346E-2</c:v>
                </c:pt>
                <c:pt idx="113">
                  <c:v>6.5583509999999996E-3</c:v>
                </c:pt>
                <c:pt idx="114">
                  <c:v>2.0647717000000002E-3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823F-42EE-893A-1CA5C7272308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[2]Sheet1!$D$734:$DT$734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7.1717565999999998E-4</c:v>
                </c:pt>
                <c:pt idx="5">
                  <c:v>2.3035104000000001E-3</c:v>
                </c:pt>
                <c:pt idx="6">
                  <c:v>3.8535965000000001E-3</c:v>
                </c:pt>
                <c:pt idx="7">
                  <c:v>5.9435490000000002E-3</c:v>
                </c:pt>
                <c:pt idx="8">
                  <c:v>6.7206886999999996E-3</c:v>
                </c:pt>
                <c:pt idx="9">
                  <c:v>4.7992579999999998E-3</c:v>
                </c:pt>
                <c:pt idx="10">
                  <c:v>2.1729008999999999E-4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6.4184135000000002E-3</c:v>
                </c:pt>
                <c:pt idx="16">
                  <c:v>1.1738403E-2</c:v>
                </c:pt>
                <c:pt idx="17">
                  <c:v>1.2090482E-2</c:v>
                </c:pt>
                <c:pt idx="18">
                  <c:v>7.6359412999999999E-3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4.6367463999999999E-3</c:v>
                </c:pt>
                <c:pt idx="27">
                  <c:v>1.0474865999999999E-2</c:v>
                </c:pt>
                <c:pt idx="28">
                  <c:v>1.4540483E-2</c:v>
                </c:pt>
                <c:pt idx="29">
                  <c:v>1.6426137E-2</c:v>
                </c:pt>
                <c:pt idx="30">
                  <c:v>1.8040984999999999E-2</c:v>
                </c:pt>
                <c:pt idx="31">
                  <c:v>1.9710150999999999E-2</c:v>
                </c:pt>
                <c:pt idx="32">
                  <c:v>2.0802101E-2</c:v>
                </c:pt>
                <c:pt idx="33">
                  <c:v>2.2770293E-2</c:v>
                </c:pt>
                <c:pt idx="34">
                  <c:v>2.5185578E-2</c:v>
                </c:pt>
                <c:pt idx="35">
                  <c:v>2.7563154999999999E-2</c:v>
                </c:pt>
                <c:pt idx="36">
                  <c:v>2.8276605999999999E-2</c:v>
                </c:pt>
                <c:pt idx="37">
                  <c:v>2.6543329000000001E-2</c:v>
                </c:pt>
                <c:pt idx="38">
                  <c:v>2.2829635000000001E-2</c:v>
                </c:pt>
                <c:pt idx="39">
                  <c:v>1.8812576000000001E-2</c:v>
                </c:pt>
                <c:pt idx="40">
                  <c:v>1.4963288999999999E-2</c:v>
                </c:pt>
                <c:pt idx="41">
                  <c:v>1.2176655E-2</c:v>
                </c:pt>
                <c:pt idx="42">
                  <c:v>1.0293986E-2</c:v>
                </c:pt>
                <c:pt idx="43">
                  <c:v>1.1330652E-2</c:v>
                </c:pt>
                <c:pt idx="44">
                  <c:v>1.6471320000000001E-2</c:v>
                </c:pt>
                <c:pt idx="45">
                  <c:v>2.4206162999999999E-2</c:v>
                </c:pt>
                <c:pt idx="46">
                  <c:v>3.1051400999999999E-2</c:v>
                </c:pt>
                <c:pt idx="47">
                  <c:v>3.4065794000000003E-2</c:v>
                </c:pt>
                <c:pt idx="48">
                  <c:v>3.2972253999999999E-2</c:v>
                </c:pt>
                <c:pt idx="49">
                  <c:v>2.9619928E-2</c:v>
                </c:pt>
                <c:pt idx="50">
                  <c:v>2.5334075000000001E-2</c:v>
                </c:pt>
                <c:pt idx="51">
                  <c:v>2.2344052999999999E-2</c:v>
                </c:pt>
                <c:pt idx="52">
                  <c:v>2.1452005999999999E-2</c:v>
                </c:pt>
                <c:pt idx="53">
                  <c:v>2.1280533000000001E-2</c:v>
                </c:pt>
                <c:pt idx="54">
                  <c:v>1.9746547999999999E-2</c:v>
                </c:pt>
                <c:pt idx="55">
                  <c:v>1.7402798000000001E-2</c:v>
                </c:pt>
                <c:pt idx="56">
                  <c:v>1.6658750999999999E-2</c:v>
                </c:pt>
                <c:pt idx="57">
                  <c:v>1.9672374999999999E-2</c:v>
                </c:pt>
                <c:pt idx="58">
                  <c:v>2.5840796999999999E-2</c:v>
                </c:pt>
                <c:pt idx="59">
                  <c:v>3.2120362E-2</c:v>
                </c:pt>
                <c:pt idx="60">
                  <c:v>3.5264783000000001E-2</c:v>
                </c:pt>
                <c:pt idx="61">
                  <c:v>3.6512586999999999E-2</c:v>
                </c:pt>
                <c:pt idx="62">
                  <c:v>3.7071645E-2</c:v>
                </c:pt>
                <c:pt idx="63">
                  <c:v>3.7178677E-2</c:v>
                </c:pt>
                <c:pt idx="64">
                  <c:v>3.5674860000000003E-2</c:v>
                </c:pt>
                <c:pt idx="65">
                  <c:v>3.3921473000000001E-2</c:v>
                </c:pt>
                <c:pt idx="66">
                  <c:v>3.6127909999999999E-2</c:v>
                </c:pt>
                <c:pt idx="67">
                  <c:v>4.5250314999999999E-2</c:v>
                </c:pt>
                <c:pt idx="68">
                  <c:v>5.7749934000000003E-2</c:v>
                </c:pt>
                <c:pt idx="69">
                  <c:v>6.4988169999999998E-2</c:v>
                </c:pt>
                <c:pt idx="70">
                  <c:v>6.0983486000000003E-2</c:v>
                </c:pt>
                <c:pt idx="71">
                  <c:v>4.7174923000000001E-2</c:v>
                </c:pt>
                <c:pt idx="72">
                  <c:v>3.1324570000000003E-2</c:v>
                </c:pt>
                <c:pt idx="73">
                  <c:v>2.0007101999999999E-2</c:v>
                </c:pt>
                <c:pt idx="74">
                  <c:v>1.5312879E-2</c:v>
                </c:pt>
                <c:pt idx="75">
                  <c:v>1.4100376E-2</c:v>
                </c:pt>
                <c:pt idx="76">
                  <c:v>1.3753016E-2</c:v>
                </c:pt>
                <c:pt idx="77">
                  <c:v>1.4517884999999999E-2</c:v>
                </c:pt>
                <c:pt idx="78">
                  <c:v>1.8446835000000002E-2</c:v>
                </c:pt>
                <c:pt idx="79">
                  <c:v>2.4389336000000001E-2</c:v>
                </c:pt>
                <c:pt idx="80">
                  <c:v>2.7284772999999998E-2</c:v>
                </c:pt>
                <c:pt idx="81">
                  <c:v>2.2934462999999999E-2</c:v>
                </c:pt>
                <c:pt idx="82">
                  <c:v>1.1342977000000001E-2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4.0214780000000002E-3</c:v>
                </c:pt>
                <c:pt idx="89">
                  <c:v>1.2406924999999999E-2</c:v>
                </c:pt>
                <c:pt idx="90">
                  <c:v>1.8865264999999999E-2</c:v>
                </c:pt>
                <c:pt idx="91">
                  <c:v>2.3769948999999999E-2</c:v>
                </c:pt>
                <c:pt idx="92">
                  <c:v>2.6526253999999999E-2</c:v>
                </c:pt>
                <c:pt idx="93">
                  <c:v>2.7668344000000001E-2</c:v>
                </c:pt>
                <c:pt idx="94">
                  <c:v>2.7572610000000001E-2</c:v>
                </c:pt>
                <c:pt idx="95">
                  <c:v>2.6772761999999999E-2</c:v>
                </c:pt>
                <c:pt idx="96">
                  <c:v>2.7093748000000001E-2</c:v>
                </c:pt>
                <c:pt idx="97">
                  <c:v>2.8186553999999999E-2</c:v>
                </c:pt>
                <c:pt idx="98">
                  <c:v>2.9429762000000002E-2</c:v>
                </c:pt>
                <c:pt idx="99">
                  <c:v>3.0307783000000001E-2</c:v>
                </c:pt>
                <c:pt idx="100">
                  <c:v>3.0565873E-2</c:v>
                </c:pt>
                <c:pt idx="101">
                  <c:v>3.0622672E-2</c:v>
                </c:pt>
                <c:pt idx="102">
                  <c:v>3.0741045000000002E-2</c:v>
                </c:pt>
                <c:pt idx="103">
                  <c:v>3.1304817999999998E-2</c:v>
                </c:pt>
                <c:pt idx="104">
                  <c:v>3.1236432000000001E-2</c:v>
                </c:pt>
                <c:pt idx="105">
                  <c:v>3.0590282999999999E-2</c:v>
                </c:pt>
                <c:pt idx="106">
                  <c:v>2.9260622E-2</c:v>
                </c:pt>
                <c:pt idx="107">
                  <c:v>2.7737338E-2</c:v>
                </c:pt>
                <c:pt idx="108">
                  <c:v>2.4992960000000002E-2</c:v>
                </c:pt>
                <c:pt idx="109">
                  <c:v>2.1595115000000002E-2</c:v>
                </c:pt>
                <c:pt idx="110">
                  <c:v>1.81453E-2</c:v>
                </c:pt>
                <c:pt idx="111">
                  <c:v>1.4800762E-2</c:v>
                </c:pt>
                <c:pt idx="112">
                  <c:v>1.0650346E-2</c:v>
                </c:pt>
                <c:pt idx="113">
                  <c:v>6.5583509999999996E-3</c:v>
                </c:pt>
                <c:pt idx="114">
                  <c:v>2.0647717000000002E-3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823F-42EE-893A-1CA5C7272308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[2]Sheet1!$D$735:$DT$735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7.1717565999999998E-4</c:v>
                </c:pt>
                <c:pt idx="5">
                  <c:v>2.3035104000000001E-3</c:v>
                </c:pt>
                <c:pt idx="6">
                  <c:v>3.8535965000000001E-3</c:v>
                </c:pt>
                <c:pt idx="7">
                  <c:v>5.9435490000000002E-3</c:v>
                </c:pt>
                <c:pt idx="8">
                  <c:v>6.7206886999999996E-3</c:v>
                </c:pt>
                <c:pt idx="9">
                  <c:v>4.7992579999999998E-3</c:v>
                </c:pt>
                <c:pt idx="10">
                  <c:v>2.1729008999999999E-4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6.4184135000000002E-3</c:v>
                </c:pt>
                <c:pt idx="16">
                  <c:v>1.1738403E-2</c:v>
                </c:pt>
                <c:pt idx="17">
                  <c:v>1.2090482E-2</c:v>
                </c:pt>
                <c:pt idx="18">
                  <c:v>7.6359412999999999E-3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4.6367463999999999E-3</c:v>
                </c:pt>
                <c:pt idx="27">
                  <c:v>1.0474865999999999E-2</c:v>
                </c:pt>
                <c:pt idx="28">
                  <c:v>1.4540483E-2</c:v>
                </c:pt>
                <c:pt idx="29">
                  <c:v>1.6426137E-2</c:v>
                </c:pt>
                <c:pt idx="30">
                  <c:v>1.8040984999999999E-2</c:v>
                </c:pt>
                <c:pt idx="31">
                  <c:v>1.9710150999999999E-2</c:v>
                </c:pt>
                <c:pt idx="32">
                  <c:v>2.0802101E-2</c:v>
                </c:pt>
                <c:pt idx="33">
                  <c:v>2.2770293E-2</c:v>
                </c:pt>
                <c:pt idx="34">
                  <c:v>2.5185578E-2</c:v>
                </c:pt>
                <c:pt idx="35">
                  <c:v>2.7563154999999999E-2</c:v>
                </c:pt>
                <c:pt idx="36">
                  <c:v>2.8276605999999999E-2</c:v>
                </c:pt>
                <c:pt idx="37">
                  <c:v>2.6543329000000001E-2</c:v>
                </c:pt>
                <c:pt idx="38">
                  <c:v>2.2829635000000001E-2</c:v>
                </c:pt>
                <c:pt idx="39">
                  <c:v>1.8812576000000001E-2</c:v>
                </c:pt>
                <c:pt idx="40">
                  <c:v>1.4963288999999999E-2</c:v>
                </c:pt>
                <c:pt idx="41">
                  <c:v>1.2176655E-2</c:v>
                </c:pt>
                <c:pt idx="42">
                  <c:v>1.0293986E-2</c:v>
                </c:pt>
                <c:pt idx="43">
                  <c:v>1.1330652E-2</c:v>
                </c:pt>
                <c:pt idx="44">
                  <c:v>1.6471320000000001E-2</c:v>
                </c:pt>
                <c:pt idx="45">
                  <c:v>2.4206162999999999E-2</c:v>
                </c:pt>
                <c:pt idx="46">
                  <c:v>3.1051400999999999E-2</c:v>
                </c:pt>
                <c:pt idx="47">
                  <c:v>3.4065794000000003E-2</c:v>
                </c:pt>
                <c:pt idx="48">
                  <c:v>3.2972253999999999E-2</c:v>
                </c:pt>
                <c:pt idx="49">
                  <c:v>2.9619928E-2</c:v>
                </c:pt>
                <c:pt idx="50">
                  <c:v>2.5334075000000001E-2</c:v>
                </c:pt>
                <c:pt idx="51">
                  <c:v>2.2344052999999999E-2</c:v>
                </c:pt>
                <c:pt idx="52">
                  <c:v>2.1452005999999999E-2</c:v>
                </c:pt>
                <c:pt idx="53">
                  <c:v>2.1280533000000001E-2</c:v>
                </c:pt>
                <c:pt idx="54">
                  <c:v>1.9746547999999999E-2</c:v>
                </c:pt>
                <c:pt idx="55">
                  <c:v>1.7402798000000001E-2</c:v>
                </c:pt>
                <c:pt idx="56">
                  <c:v>1.6658750999999999E-2</c:v>
                </c:pt>
                <c:pt idx="57">
                  <c:v>1.9672374999999999E-2</c:v>
                </c:pt>
                <c:pt idx="58">
                  <c:v>2.5840796999999999E-2</c:v>
                </c:pt>
                <c:pt idx="59">
                  <c:v>3.2120362E-2</c:v>
                </c:pt>
                <c:pt idx="60">
                  <c:v>3.5264783000000001E-2</c:v>
                </c:pt>
                <c:pt idx="61">
                  <c:v>3.6512586999999999E-2</c:v>
                </c:pt>
                <c:pt idx="62">
                  <c:v>3.7071645E-2</c:v>
                </c:pt>
                <c:pt idx="63">
                  <c:v>3.7178677E-2</c:v>
                </c:pt>
                <c:pt idx="64">
                  <c:v>3.5674860000000003E-2</c:v>
                </c:pt>
                <c:pt idx="65">
                  <c:v>3.3921473000000001E-2</c:v>
                </c:pt>
                <c:pt idx="66">
                  <c:v>3.6127909999999999E-2</c:v>
                </c:pt>
                <c:pt idx="67">
                  <c:v>4.5250314999999999E-2</c:v>
                </c:pt>
                <c:pt idx="68">
                  <c:v>5.7749934000000003E-2</c:v>
                </c:pt>
                <c:pt idx="69">
                  <c:v>6.4988169999999998E-2</c:v>
                </c:pt>
                <c:pt idx="70">
                  <c:v>6.0983486000000003E-2</c:v>
                </c:pt>
                <c:pt idx="71">
                  <c:v>4.7174923000000001E-2</c:v>
                </c:pt>
                <c:pt idx="72">
                  <c:v>3.1324570000000003E-2</c:v>
                </c:pt>
                <c:pt idx="73">
                  <c:v>2.0007101999999999E-2</c:v>
                </c:pt>
                <c:pt idx="74">
                  <c:v>1.5312879E-2</c:v>
                </c:pt>
                <c:pt idx="75">
                  <c:v>1.4100376E-2</c:v>
                </c:pt>
                <c:pt idx="76">
                  <c:v>1.3753016E-2</c:v>
                </c:pt>
                <c:pt idx="77">
                  <c:v>1.4517884999999999E-2</c:v>
                </c:pt>
                <c:pt idx="78">
                  <c:v>1.8446835000000002E-2</c:v>
                </c:pt>
                <c:pt idx="79">
                  <c:v>2.4389336000000001E-2</c:v>
                </c:pt>
                <c:pt idx="80">
                  <c:v>2.7284772999999998E-2</c:v>
                </c:pt>
                <c:pt idx="81">
                  <c:v>2.2934462999999999E-2</c:v>
                </c:pt>
                <c:pt idx="82">
                  <c:v>1.1342977000000001E-2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4.0214780000000002E-3</c:v>
                </c:pt>
                <c:pt idx="89">
                  <c:v>1.2406924999999999E-2</c:v>
                </c:pt>
                <c:pt idx="90">
                  <c:v>1.8865264999999999E-2</c:v>
                </c:pt>
                <c:pt idx="91">
                  <c:v>2.3769948999999999E-2</c:v>
                </c:pt>
                <c:pt idx="92">
                  <c:v>2.6526253999999999E-2</c:v>
                </c:pt>
                <c:pt idx="93">
                  <c:v>2.7668344000000001E-2</c:v>
                </c:pt>
                <c:pt idx="94">
                  <c:v>2.7572610000000001E-2</c:v>
                </c:pt>
                <c:pt idx="95">
                  <c:v>2.6772761999999999E-2</c:v>
                </c:pt>
                <c:pt idx="96">
                  <c:v>2.7093748000000001E-2</c:v>
                </c:pt>
                <c:pt idx="97">
                  <c:v>2.8186553999999999E-2</c:v>
                </c:pt>
                <c:pt idx="98">
                  <c:v>2.9429762000000002E-2</c:v>
                </c:pt>
                <c:pt idx="99">
                  <c:v>3.0307783000000001E-2</c:v>
                </c:pt>
                <c:pt idx="100">
                  <c:v>3.0565873E-2</c:v>
                </c:pt>
                <c:pt idx="101">
                  <c:v>3.0622672E-2</c:v>
                </c:pt>
                <c:pt idx="102">
                  <c:v>3.0741045000000002E-2</c:v>
                </c:pt>
                <c:pt idx="103">
                  <c:v>3.1304817999999998E-2</c:v>
                </c:pt>
                <c:pt idx="104">
                  <c:v>3.1236432000000001E-2</c:v>
                </c:pt>
                <c:pt idx="105">
                  <c:v>3.0590282999999999E-2</c:v>
                </c:pt>
                <c:pt idx="106">
                  <c:v>2.9260622E-2</c:v>
                </c:pt>
                <c:pt idx="107">
                  <c:v>2.7737338E-2</c:v>
                </c:pt>
                <c:pt idx="108">
                  <c:v>2.4992960000000002E-2</c:v>
                </c:pt>
                <c:pt idx="109">
                  <c:v>2.1595115000000002E-2</c:v>
                </c:pt>
                <c:pt idx="110">
                  <c:v>1.81453E-2</c:v>
                </c:pt>
                <c:pt idx="111">
                  <c:v>1.4800762E-2</c:v>
                </c:pt>
                <c:pt idx="112">
                  <c:v>1.0650346E-2</c:v>
                </c:pt>
                <c:pt idx="113">
                  <c:v>6.5583509999999996E-3</c:v>
                </c:pt>
                <c:pt idx="114">
                  <c:v>2.0647717000000002E-3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823F-42EE-893A-1CA5C7272308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[2]Sheet1!$D$736:$DT$736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4.3129589999999998E-4</c:v>
                </c:pt>
                <c:pt idx="5">
                  <c:v>1.9599019999999999E-3</c:v>
                </c:pt>
                <c:pt idx="6">
                  <c:v>3.4369675000000001E-3</c:v>
                </c:pt>
                <c:pt idx="7">
                  <c:v>5.5365040000000003E-3</c:v>
                </c:pt>
                <c:pt idx="8">
                  <c:v>6.5101823000000003E-3</c:v>
                </c:pt>
                <c:pt idx="9">
                  <c:v>4.9197049999999999E-3</c:v>
                </c:pt>
                <c:pt idx="10">
                  <c:v>6.1354914E-4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6.2626649999999997E-3</c:v>
                </c:pt>
                <c:pt idx="16">
                  <c:v>1.1467321000000001E-2</c:v>
                </c:pt>
                <c:pt idx="17">
                  <c:v>1.1805194999999999E-2</c:v>
                </c:pt>
                <c:pt idx="18">
                  <c:v>7.4417759999999998E-3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4.5160670000000003E-3</c:v>
                </c:pt>
                <c:pt idx="27">
                  <c:v>1.0148038999999999E-2</c:v>
                </c:pt>
                <c:pt idx="28">
                  <c:v>1.4043541999999999E-2</c:v>
                </c:pt>
                <c:pt idx="29">
                  <c:v>1.5828724999999998E-2</c:v>
                </c:pt>
                <c:pt idx="30">
                  <c:v>1.7376933000000001E-2</c:v>
                </c:pt>
                <c:pt idx="31">
                  <c:v>1.9023206000000001E-2</c:v>
                </c:pt>
                <c:pt idx="32">
                  <c:v>2.0125184000000001E-2</c:v>
                </c:pt>
                <c:pt idx="33">
                  <c:v>2.2061285E-2</c:v>
                </c:pt>
                <c:pt idx="34">
                  <c:v>2.4384960000000001E-2</c:v>
                </c:pt>
                <c:pt idx="35">
                  <c:v>2.6616694E-2</c:v>
                </c:pt>
                <c:pt idx="36">
                  <c:v>2.718781E-2</c:v>
                </c:pt>
                <c:pt idx="37">
                  <c:v>2.5391454000000001E-2</c:v>
                </c:pt>
                <c:pt idx="38">
                  <c:v>2.1642450000000001E-2</c:v>
                </c:pt>
                <c:pt idx="39">
                  <c:v>1.7618735999999999E-2</c:v>
                </c:pt>
                <c:pt idx="40">
                  <c:v>1.3886210499999999E-2</c:v>
                </c:pt>
                <c:pt idx="41">
                  <c:v>1.1278978E-2</c:v>
                </c:pt>
                <c:pt idx="42">
                  <c:v>9.6588669999999998E-3</c:v>
                </c:pt>
                <c:pt idx="43">
                  <c:v>1.0890746499999999E-2</c:v>
                </c:pt>
                <c:pt idx="44">
                  <c:v>1.6011149999999998E-2</c:v>
                </c:pt>
                <c:pt idx="45">
                  <c:v>2.3584167E-2</c:v>
                </c:pt>
                <c:pt idx="46">
                  <c:v>3.0331427000000001E-2</c:v>
                </c:pt>
                <c:pt idx="47">
                  <c:v>3.3405459999999998E-2</c:v>
                </c:pt>
                <c:pt idx="48">
                  <c:v>3.2467696999999997E-2</c:v>
                </c:pt>
                <c:pt idx="49">
                  <c:v>2.9263412999999999E-2</c:v>
                </c:pt>
                <c:pt idx="50">
                  <c:v>2.5060914E-2</c:v>
                </c:pt>
                <c:pt idx="51">
                  <c:v>2.2106053000000001E-2</c:v>
                </c:pt>
                <c:pt idx="52">
                  <c:v>2.1229586000000002E-2</c:v>
                </c:pt>
                <c:pt idx="53">
                  <c:v>2.1011094000000001E-2</c:v>
                </c:pt>
                <c:pt idx="54">
                  <c:v>1.9434420000000001E-2</c:v>
                </c:pt>
                <c:pt idx="55">
                  <c:v>1.7098173000000001E-2</c:v>
                </c:pt>
                <c:pt idx="56">
                  <c:v>1.6465165E-2</c:v>
                </c:pt>
                <c:pt idx="57">
                  <c:v>1.9566198999999999E-2</c:v>
                </c:pt>
                <c:pt idx="58">
                  <c:v>2.5677080000000001E-2</c:v>
                </c:pt>
                <c:pt idx="59">
                  <c:v>3.1816073E-2</c:v>
                </c:pt>
                <c:pt idx="60">
                  <c:v>3.4820354999999997E-2</c:v>
                </c:pt>
                <c:pt idx="61">
                  <c:v>3.5923037999999997E-2</c:v>
                </c:pt>
                <c:pt idx="62">
                  <c:v>3.6245733000000002E-2</c:v>
                </c:pt>
                <c:pt idx="63">
                  <c:v>3.6054540000000003E-2</c:v>
                </c:pt>
                <c:pt idx="64">
                  <c:v>3.4347158000000003E-2</c:v>
                </c:pt>
                <c:pt idx="65">
                  <c:v>3.2674447000000002E-2</c:v>
                </c:pt>
                <c:pt idx="66">
                  <c:v>3.513252E-2</c:v>
                </c:pt>
                <c:pt idx="67">
                  <c:v>4.441697E-2</c:v>
                </c:pt>
                <c:pt idx="68">
                  <c:v>5.6897299999999998E-2</c:v>
                </c:pt>
                <c:pt idx="69">
                  <c:v>6.4133029999999994E-2</c:v>
                </c:pt>
                <c:pt idx="70">
                  <c:v>6.0393284999999998E-2</c:v>
                </c:pt>
                <c:pt idx="71">
                  <c:v>4.7126914999999998E-2</c:v>
                </c:pt>
                <c:pt idx="72">
                  <c:v>3.1780562999999998E-2</c:v>
                </c:pt>
                <c:pt idx="73">
                  <c:v>2.0591773000000001E-2</c:v>
                </c:pt>
                <c:pt idx="74">
                  <c:v>1.5552445999999999E-2</c:v>
                </c:pt>
                <c:pt idx="75">
                  <c:v>1.3771064E-2</c:v>
                </c:pt>
                <c:pt idx="76">
                  <c:v>1.2997017E-2</c:v>
                </c:pt>
                <c:pt idx="77">
                  <c:v>1.3701764999999999E-2</c:v>
                </c:pt>
                <c:pt idx="78">
                  <c:v>1.7880462E-2</c:v>
                </c:pt>
                <c:pt idx="79">
                  <c:v>2.4111275000000001E-2</c:v>
                </c:pt>
                <c:pt idx="80">
                  <c:v>2.7147663999999998E-2</c:v>
                </c:pt>
                <c:pt idx="81">
                  <c:v>2.2804081E-2</c:v>
                </c:pt>
                <c:pt idx="82">
                  <c:v>1.1210268000000001E-2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3.5851327999999998E-3</c:v>
                </c:pt>
                <c:pt idx="89">
                  <c:v>1.1674053E-2</c:v>
                </c:pt>
                <c:pt idx="90">
                  <c:v>1.7950483E-2</c:v>
                </c:pt>
                <c:pt idx="91">
                  <c:v>2.2766626000000002E-2</c:v>
                </c:pt>
                <c:pt idx="92">
                  <c:v>2.5500559999999999E-2</c:v>
                </c:pt>
                <c:pt idx="93">
                  <c:v>2.6648365E-2</c:v>
                </c:pt>
                <c:pt idx="94">
                  <c:v>2.6584529999999999E-2</c:v>
                </c:pt>
                <c:pt idx="95">
                  <c:v>2.5894377E-2</c:v>
                </c:pt>
                <c:pt idx="96">
                  <c:v>2.6338309000000001E-2</c:v>
                </c:pt>
                <c:pt idx="97">
                  <c:v>2.7583586E-2</c:v>
                </c:pt>
                <c:pt idx="98">
                  <c:v>2.9007017999999999E-2</c:v>
                </c:pt>
                <c:pt idx="99">
                  <c:v>3.0053114999999998E-2</c:v>
                </c:pt>
                <c:pt idx="100">
                  <c:v>3.0439330000000001E-2</c:v>
                </c:pt>
                <c:pt idx="101">
                  <c:v>3.0614863999999999E-2</c:v>
                </c:pt>
                <c:pt idx="102">
                  <c:v>3.0837195000000001E-2</c:v>
                </c:pt>
                <c:pt idx="103">
                  <c:v>3.1473439999999998E-2</c:v>
                </c:pt>
                <c:pt idx="104">
                  <c:v>3.1468580000000003E-2</c:v>
                </c:pt>
                <c:pt idx="105">
                  <c:v>3.0887151000000002E-2</c:v>
                </c:pt>
                <c:pt idx="106">
                  <c:v>2.9622445000000001E-2</c:v>
                </c:pt>
                <c:pt idx="107">
                  <c:v>2.8146124000000002E-2</c:v>
                </c:pt>
                <c:pt idx="108">
                  <c:v>2.5472576E-2</c:v>
                </c:pt>
                <c:pt idx="109">
                  <c:v>2.214853E-2</c:v>
                </c:pt>
                <c:pt idx="110">
                  <c:v>1.8777240000000001E-2</c:v>
                </c:pt>
                <c:pt idx="111">
                  <c:v>1.5674411999999999E-2</c:v>
                </c:pt>
                <c:pt idx="112">
                  <c:v>1.1665091000000001E-2</c:v>
                </c:pt>
                <c:pt idx="113">
                  <c:v>7.6870886000000001E-3</c:v>
                </c:pt>
                <c:pt idx="114">
                  <c:v>3.2905953E-3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823F-42EE-893A-1CA5C7272308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[2]Sheet1!$D$737:$DT$737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4.3129589999999998E-4</c:v>
                </c:pt>
                <c:pt idx="5">
                  <c:v>1.9599019999999999E-3</c:v>
                </c:pt>
                <c:pt idx="6">
                  <c:v>3.4369675000000001E-3</c:v>
                </c:pt>
                <c:pt idx="7">
                  <c:v>5.5365040000000003E-3</c:v>
                </c:pt>
                <c:pt idx="8">
                  <c:v>6.5101823000000003E-3</c:v>
                </c:pt>
                <c:pt idx="9">
                  <c:v>4.9197049999999999E-3</c:v>
                </c:pt>
                <c:pt idx="10">
                  <c:v>6.1354914E-4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6.2626649999999997E-3</c:v>
                </c:pt>
                <c:pt idx="16">
                  <c:v>1.1467321000000001E-2</c:v>
                </c:pt>
                <c:pt idx="17">
                  <c:v>1.1805194999999999E-2</c:v>
                </c:pt>
                <c:pt idx="18">
                  <c:v>7.4417759999999998E-3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4.5160670000000003E-3</c:v>
                </c:pt>
                <c:pt idx="27">
                  <c:v>1.0148038999999999E-2</c:v>
                </c:pt>
                <c:pt idx="28">
                  <c:v>1.4043541999999999E-2</c:v>
                </c:pt>
                <c:pt idx="29">
                  <c:v>1.5828724999999998E-2</c:v>
                </c:pt>
                <c:pt idx="30">
                  <c:v>1.7376933000000001E-2</c:v>
                </c:pt>
                <c:pt idx="31">
                  <c:v>1.9023206000000001E-2</c:v>
                </c:pt>
                <c:pt idx="32">
                  <c:v>2.0125184000000001E-2</c:v>
                </c:pt>
                <c:pt idx="33">
                  <c:v>2.2061285E-2</c:v>
                </c:pt>
                <c:pt idx="34">
                  <c:v>2.4384960000000001E-2</c:v>
                </c:pt>
                <c:pt idx="35">
                  <c:v>2.6616694E-2</c:v>
                </c:pt>
                <c:pt idx="36">
                  <c:v>2.718781E-2</c:v>
                </c:pt>
                <c:pt idx="37">
                  <c:v>2.5391454000000001E-2</c:v>
                </c:pt>
                <c:pt idx="38">
                  <c:v>2.1642450000000001E-2</c:v>
                </c:pt>
                <c:pt idx="39">
                  <c:v>1.7618735999999999E-2</c:v>
                </c:pt>
                <c:pt idx="40">
                  <c:v>1.3886210499999999E-2</c:v>
                </c:pt>
                <c:pt idx="41">
                  <c:v>1.1278978E-2</c:v>
                </c:pt>
                <c:pt idx="42">
                  <c:v>9.6588669999999998E-3</c:v>
                </c:pt>
                <c:pt idx="43">
                  <c:v>1.0890746499999999E-2</c:v>
                </c:pt>
                <c:pt idx="44">
                  <c:v>1.6011149999999998E-2</c:v>
                </c:pt>
                <c:pt idx="45">
                  <c:v>2.3584167E-2</c:v>
                </c:pt>
                <c:pt idx="46">
                  <c:v>3.0331427000000001E-2</c:v>
                </c:pt>
                <c:pt idx="47">
                  <c:v>3.3405459999999998E-2</c:v>
                </c:pt>
                <c:pt idx="48">
                  <c:v>3.2467696999999997E-2</c:v>
                </c:pt>
                <c:pt idx="49">
                  <c:v>2.9263412999999999E-2</c:v>
                </c:pt>
                <c:pt idx="50">
                  <c:v>2.5060914E-2</c:v>
                </c:pt>
                <c:pt idx="51">
                  <c:v>2.2106053000000001E-2</c:v>
                </c:pt>
                <c:pt idx="52">
                  <c:v>2.1229586000000002E-2</c:v>
                </c:pt>
                <c:pt idx="53">
                  <c:v>2.1011094000000001E-2</c:v>
                </c:pt>
                <c:pt idx="54">
                  <c:v>1.9434420000000001E-2</c:v>
                </c:pt>
                <c:pt idx="55">
                  <c:v>1.7098173000000001E-2</c:v>
                </c:pt>
                <c:pt idx="56">
                  <c:v>1.6465165E-2</c:v>
                </c:pt>
                <c:pt idx="57">
                  <c:v>1.9566198999999999E-2</c:v>
                </c:pt>
                <c:pt idx="58">
                  <c:v>2.5677080000000001E-2</c:v>
                </c:pt>
                <c:pt idx="59">
                  <c:v>3.1816073E-2</c:v>
                </c:pt>
                <c:pt idx="60">
                  <c:v>3.4820354999999997E-2</c:v>
                </c:pt>
                <c:pt idx="61">
                  <c:v>3.5923037999999997E-2</c:v>
                </c:pt>
                <c:pt idx="62">
                  <c:v>3.6245733000000002E-2</c:v>
                </c:pt>
                <c:pt idx="63">
                  <c:v>3.6054540000000003E-2</c:v>
                </c:pt>
                <c:pt idx="64">
                  <c:v>3.4347158000000003E-2</c:v>
                </c:pt>
                <c:pt idx="65">
                  <c:v>3.2674447000000002E-2</c:v>
                </c:pt>
                <c:pt idx="66">
                  <c:v>3.513252E-2</c:v>
                </c:pt>
                <c:pt idx="67">
                  <c:v>4.441697E-2</c:v>
                </c:pt>
                <c:pt idx="68">
                  <c:v>5.6897299999999998E-2</c:v>
                </c:pt>
                <c:pt idx="69">
                  <c:v>6.4133029999999994E-2</c:v>
                </c:pt>
                <c:pt idx="70">
                  <c:v>6.0393284999999998E-2</c:v>
                </c:pt>
                <c:pt idx="71">
                  <c:v>4.7126914999999998E-2</c:v>
                </c:pt>
                <c:pt idx="72">
                  <c:v>3.1780562999999998E-2</c:v>
                </c:pt>
                <c:pt idx="73">
                  <c:v>2.0591773000000001E-2</c:v>
                </c:pt>
                <c:pt idx="74">
                  <c:v>1.5552445999999999E-2</c:v>
                </c:pt>
                <c:pt idx="75">
                  <c:v>1.3771064E-2</c:v>
                </c:pt>
                <c:pt idx="76">
                  <c:v>1.2997017E-2</c:v>
                </c:pt>
                <c:pt idx="77">
                  <c:v>1.3701764999999999E-2</c:v>
                </c:pt>
                <c:pt idx="78">
                  <c:v>1.7880462E-2</c:v>
                </c:pt>
                <c:pt idx="79">
                  <c:v>2.4111275000000001E-2</c:v>
                </c:pt>
                <c:pt idx="80">
                  <c:v>2.7147663999999998E-2</c:v>
                </c:pt>
                <c:pt idx="81">
                  <c:v>2.2804081E-2</c:v>
                </c:pt>
                <c:pt idx="82">
                  <c:v>1.1210268000000001E-2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3.5851327999999998E-3</c:v>
                </c:pt>
                <c:pt idx="89">
                  <c:v>1.1674053E-2</c:v>
                </c:pt>
                <c:pt idx="90">
                  <c:v>1.7950483E-2</c:v>
                </c:pt>
                <c:pt idx="91">
                  <c:v>2.2766626000000002E-2</c:v>
                </c:pt>
                <c:pt idx="92">
                  <c:v>2.5500559999999999E-2</c:v>
                </c:pt>
                <c:pt idx="93">
                  <c:v>2.6648365E-2</c:v>
                </c:pt>
                <c:pt idx="94">
                  <c:v>2.6584529999999999E-2</c:v>
                </c:pt>
                <c:pt idx="95">
                  <c:v>2.5894377E-2</c:v>
                </c:pt>
                <c:pt idx="96">
                  <c:v>2.6338309000000001E-2</c:v>
                </c:pt>
                <c:pt idx="97">
                  <c:v>2.7583586E-2</c:v>
                </c:pt>
                <c:pt idx="98">
                  <c:v>2.9007017999999999E-2</c:v>
                </c:pt>
                <c:pt idx="99">
                  <c:v>3.0053114999999998E-2</c:v>
                </c:pt>
                <c:pt idx="100">
                  <c:v>3.0439330000000001E-2</c:v>
                </c:pt>
                <c:pt idx="101">
                  <c:v>3.0614863999999999E-2</c:v>
                </c:pt>
                <c:pt idx="102">
                  <c:v>3.0837195000000001E-2</c:v>
                </c:pt>
                <c:pt idx="103">
                  <c:v>3.1473439999999998E-2</c:v>
                </c:pt>
                <c:pt idx="104">
                  <c:v>3.1468580000000003E-2</c:v>
                </c:pt>
                <c:pt idx="105">
                  <c:v>3.0887151000000002E-2</c:v>
                </c:pt>
                <c:pt idx="106">
                  <c:v>2.9622445000000001E-2</c:v>
                </c:pt>
                <c:pt idx="107">
                  <c:v>2.8146124000000002E-2</c:v>
                </c:pt>
                <c:pt idx="108">
                  <c:v>2.5472576E-2</c:v>
                </c:pt>
                <c:pt idx="109">
                  <c:v>2.214853E-2</c:v>
                </c:pt>
                <c:pt idx="110">
                  <c:v>1.8777240000000001E-2</c:v>
                </c:pt>
                <c:pt idx="111">
                  <c:v>1.5674411999999999E-2</c:v>
                </c:pt>
                <c:pt idx="112">
                  <c:v>1.1665091000000001E-2</c:v>
                </c:pt>
                <c:pt idx="113">
                  <c:v>7.6870886000000001E-3</c:v>
                </c:pt>
                <c:pt idx="114">
                  <c:v>3.2905953E-3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823F-42EE-893A-1CA5C7272308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[2]Sheet1!$D$738:$DT$738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4.3129589999999998E-4</c:v>
                </c:pt>
                <c:pt idx="5">
                  <c:v>1.9599019999999999E-3</c:v>
                </c:pt>
                <c:pt idx="6">
                  <c:v>3.4369675000000001E-3</c:v>
                </c:pt>
                <c:pt idx="7">
                  <c:v>5.5365040000000003E-3</c:v>
                </c:pt>
                <c:pt idx="8">
                  <c:v>6.5101823000000003E-3</c:v>
                </c:pt>
                <c:pt idx="9">
                  <c:v>4.9197049999999999E-3</c:v>
                </c:pt>
                <c:pt idx="10">
                  <c:v>6.1354914E-4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6.2626649999999997E-3</c:v>
                </c:pt>
                <c:pt idx="16">
                  <c:v>1.1467321000000001E-2</c:v>
                </c:pt>
                <c:pt idx="17">
                  <c:v>1.1805194999999999E-2</c:v>
                </c:pt>
                <c:pt idx="18">
                  <c:v>7.4417759999999998E-3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4.5160670000000003E-3</c:v>
                </c:pt>
                <c:pt idx="27">
                  <c:v>1.0148038999999999E-2</c:v>
                </c:pt>
                <c:pt idx="28">
                  <c:v>1.4043541999999999E-2</c:v>
                </c:pt>
                <c:pt idx="29">
                  <c:v>1.5828724999999998E-2</c:v>
                </c:pt>
                <c:pt idx="30">
                  <c:v>1.7376933000000001E-2</c:v>
                </c:pt>
                <c:pt idx="31">
                  <c:v>1.9023206000000001E-2</c:v>
                </c:pt>
                <c:pt idx="32">
                  <c:v>2.0125184000000001E-2</c:v>
                </c:pt>
                <c:pt idx="33">
                  <c:v>2.2061285E-2</c:v>
                </c:pt>
                <c:pt idx="34">
                  <c:v>2.4384960000000001E-2</c:v>
                </c:pt>
                <c:pt idx="35">
                  <c:v>2.6616694E-2</c:v>
                </c:pt>
                <c:pt idx="36">
                  <c:v>2.718781E-2</c:v>
                </c:pt>
                <c:pt idx="37">
                  <c:v>2.5391454000000001E-2</c:v>
                </c:pt>
                <c:pt idx="38">
                  <c:v>2.1642450000000001E-2</c:v>
                </c:pt>
                <c:pt idx="39">
                  <c:v>1.7618735999999999E-2</c:v>
                </c:pt>
                <c:pt idx="40">
                  <c:v>1.3886210499999999E-2</c:v>
                </c:pt>
                <c:pt idx="41">
                  <c:v>1.1278978E-2</c:v>
                </c:pt>
                <c:pt idx="42">
                  <c:v>9.6588669999999998E-3</c:v>
                </c:pt>
                <c:pt idx="43">
                  <c:v>1.0890746499999999E-2</c:v>
                </c:pt>
                <c:pt idx="44">
                  <c:v>1.6011149999999998E-2</c:v>
                </c:pt>
                <c:pt idx="45">
                  <c:v>2.3584167E-2</c:v>
                </c:pt>
                <c:pt idx="46">
                  <c:v>3.0331427000000001E-2</c:v>
                </c:pt>
                <c:pt idx="47">
                  <c:v>3.3405459999999998E-2</c:v>
                </c:pt>
                <c:pt idx="48">
                  <c:v>3.2467696999999997E-2</c:v>
                </c:pt>
                <c:pt idx="49">
                  <c:v>2.9263412999999999E-2</c:v>
                </c:pt>
                <c:pt idx="50">
                  <c:v>2.5060914E-2</c:v>
                </c:pt>
                <c:pt idx="51">
                  <c:v>2.2106053000000001E-2</c:v>
                </c:pt>
                <c:pt idx="52">
                  <c:v>2.1229586000000002E-2</c:v>
                </c:pt>
                <c:pt idx="53">
                  <c:v>2.1011094000000001E-2</c:v>
                </c:pt>
                <c:pt idx="54">
                  <c:v>1.9434420000000001E-2</c:v>
                </c:pt>
                <c:pt idx="55">
                  <c:v>1.7098173000000001E-2</c:v>
                </c:pt>
                <c:pt idx="56">
                  <c:v>1.6465165E-2</c:v>
                </c:pt>
                <c:pt idx="57">
                  <c:v>1.9566198999999999E-2</c:v>
                </c:pt>
                <c:pt idx="58">
                  <c:v>2.5677080000000001E-2</c:v>
                </c:pt>
                <c:pt idx="59">
                  <c:v>3.1816073E-2</c:v>
                </c:pt>
                <c:pt idx="60">
                  <c:v>3.4820354999999997E-2</c:v>
                </c:pt>
                <c:pt idx="61">
                  <c:v>3.5923037999999997E-2</c:v>
                </c:pt>
                <c:pt idx="62">
                  <c:v>3.6245733000000002E-2</c:v>
                </c:pt>
                <c:pt idx="63">
                  <c:v>3.6054540000000003E-2</c:v>
                </c:pt>
                <c:pt idx="64">
                  <c:v>3.4347158000000003E-2</c:v>
                </c:pt>
                <c:pt idx="65">
                  <c:v>3.2674447000000002E-2</c:v>
                </c:pt>
                <c:pt idx="66">
                  <c:v>3.513252E-2</c:v>
                </c:pt>
                <c:pt idx="67">
                  <c:v>4.441697E-2</c:v>
                </c:pt>
                <c:pt idx="68">
                  <c:v>5.6897299999999998E-2</c:v>
                </c:pt>
                <c:pt idx="69">
                  <c:v>6.4133029999999994E-2</c:v>
                </c:pt>
                <c:pt idx="70">
                  <c:v>6.0393284999999998E-2</c:v>
                </c:pt>
                <c:pt idx="71">
                  <c:v>4.7126914999999998E-2</c:v>
                </c:pt>
                <c:pt idx="72">
                  <c:v>3.1780562999999998E-2</c:v>
                </c:pt>
                <c:pt idx="73">
                  <c:v>2.0591773000000001E-2</c:v>
                </c:pt>
                <c:pt idx="74">
                  <c:v>1.5552445999999999E-2</c:v>
                </c:pt>
                <c:pt idx="75">
                  <c:v>1.3771064E-2</c:v>
                </c:pt>
                <c:pt idx="76">
                  <c:v>1.2997017E-2</c:v>
                </c:pt>
                <c:pt idx="77">
                  <c:v>1.3701764999999999E-2</c:v>
                </c:pt>
                <c:pt idx="78">
                  <c:v>1.7880462E-2</c:v>
                </c:pt>
                <c:pt idx="79">
                  <c:v>2.4111275000000001E-2</c:v>
                </c:pt>
                <c:pt idx="80">
                  <c:v>2.7147663999999998E-2</c:v>
                </c:pt>
                <c:pt idx="81">
                  <c:v>2.2804081E-2</c:v>
                </c:pt>
                <c:pt idx="82">
                  <c:v>1.1210268000000001E-2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3.5851327999999998E-3</c:v>
                </c:pt>
                <c:pt idx="89">
                  <c:v>1.1674053E-2</c:v>
                </c:pt>
                <c:pt idx="90">
                  <c:v>1.7950483E-2</c:v>
                </c:pt>
                <c:pt idx="91">
                  <c:v>2.2766626000000002E-2</c:v>
                </c:pt>
                <c:pt idx="92">
                  <c:v>2.5500559999999999E-2</c:v>
                </c:pt>
                <c:pt idx="93">
                  <c:v>2.6648365E-2</c:v>
                </c:pt>
                <c:pt idx="94">
                  <c:v>2.6584529999999999E-2</c:v>
                </c:pt>
                <c:pt idx="95">
                  <c:v>2.5894377E-2</c:v>
                </c:pt>
                <c:pt idx="96">
                  <c:v>2.6338309000000001E-2</c:v>
                </c:pt>
                <c:pt idx="97">
                  <c:v>2.7583586E-2</c:v>
                </c:pt>
                <c:pt idx="98">
                  <c:v>2.9007017999999999E-2</c:v>
                </c:pt>
                <c:pt idx="99">
                  <c:v>3.0053114999999998E-2</c:v>
                </c:pt>
                <c:pt idx="100">
                  <c:v>3.0439330000000001E-2</c:v>
                </c:pt>
                <c:pt idx="101">
                  <c:v>3.0614863999999999E-2</c:v>
                </c:pt>
                <c:pt idx="102">
                  <c:v>3.0837195000000001E-2</c:v>
                </c:pt>
                <c:pt idx="103">
                  <c:v>3.1473439999999998E-2</c:v>
                </c:pt>
                <c:pt idx="104">
                  <c:v>3.1468580000000003E-2</c:v>
                </c:pt>
                <c:pt idx="105">
                  <c:v>3.0887151000000002E-2</c:v>
                </c:pt>
                <c:pt idx="106">
                  <c:v>2.9622445000000001E-2</c:v>
                </c:pt>
                <c:pt idx="107">
                  <c:v>2.8146124000000002E-2</c:v>
                </c:pt>
                <c:pt idx="108">
                  <c:v>2.5472576E-2</c:v>
                </c:pt>
                <c:pt idx="109">
                  <c:v>2.214853E-2</c:v>
                </c:pt>
                <c:pt idx="110">
                  <c:v>1.8777240000000001E-2</c:v>
                </c:pt>
                <c:pt idx="111">
                  <c:v>1.5674411999999999E-2</c:v>
                </c:pt>
                <c:pt idx="112">
                  <c:v>1.1665091000000001E-2</c:v>
                </c:pt>
                <c:pt idx="113">
                  <c:v>7.6870886000000001E-3</c:v>
                </c:pt>
                <c:pt idx="114">
                  <c:v>3.2905953E-3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823F-42EE-893A-1CA5C7272308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[2]Sheet1!$D$739:$DT$739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4.3529047999999999E-4</c:v>
                </c:pt>
                <c:pt idx="5">
                  <c:v>1.9808754000000001E-3</c:v>
                </c:pt>
                <c:pt idx="6">
                  <c:v>3.5351383999999999E-3</c:v>
                </c:pt>
                <c:pt idx="7">
                  <c:v>5.7242997000000002E-3</c:v>
                </c:pt>
                <c:pt idx="8">
                  <c:v>6.6850766999999997E-3</c:v>
                </c:pt>
                <c:pt idx="9">
                  <c:v>4.953926E-3</c:v>
                </c:pt>
                <c:pt idx="10">
                  <c:v>4.8524481999999999E-4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6.3485779999999997E-3</c:v>
                </c:pt>
                <c:pt idx="16">
                  <c:v>1.1592909E-2</c:v>
                </c:pt>
                <c:pt idx="17">
                  <c:v>1.1931310000000001E-2</c:v>
                </c:pt>
                <c:pt idx="18">
                  <c:v>7.5263055000000002E-3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4.6174848000000001E-3</c:v>
                </c:pt>
                <c:pt idx="27">
                  <c:v>1.0321656E-2</c:v>
                </c:pt>
                <c:pt idx="28">
                  <c:v>1.4303354000000001E-2</c:v>
                </c:pt>
                <c:pt idx="29">
                  <c:v>1.6153555E-2</c:v>
                </c:pt>
                <c:pt idx="30">
                  <c:v>1.7747987E-2</c:v>
                </c:pt>
                <c:pt idx="31">
                  <c:v>1.94234E-2</c:v>
                </c:pt>
                <c:pt idx="32">
                  <c:v>2.0585075000000001E-2</c:v>
                </c:pt>
                <c:pt idx="33">
                  <c:v>2.2648333E-2</c:v>
                </c:pt>
                <c:pt idx="34">
                  <c:v>2.5151995999999999E-2</c:v>
                </c:pt>
                <c:pt idx="35">
                  <c:v>2.7554892000000001E-2</c:v>
                </c:pt>
                <c:pt idx="36">
                  <c:v>2.8225106999999999E-2</c:v>
                </c:pt>
                <c:pt idx="37">
                  <c:v>2.6424019E-2</c:v>
                </c:pt>
                <c:pt idx="38">
                  <c:v>2.2609929000000001E-2</c:v>
                </c:pt>
                <c:pt idx="39">
                  <c:v>1.8474959999999999E-2</c:v>
                </c:pt>
                <c:pt idx="40">
                  <c:v>1.4564278999999999E-2</c:v>
                </c:pt>
                <c:pt idx="41">
                  <c:v>1.1764220000000001E-2</c:v>
                </c:pt>
                <c:pt idx="42">
                  <c:v>9.9339019999999997E-3</c:v>
                </c:pt>
                <c:pt idx="43">
                  <c:v>1.1011889E-2</c:v>
                </c:pt>
                <c:pt idx="44">
                  <c:v>1.6110148000000001E-2</c:v>
                </c:pt>
                <c:pt idx="45">
                  <c:v>2.3777993000000001E-2</c:v>
                </c:pt>
                <c:pt idx="46">
                  <c:v>3.0635148000000001E-2</c:v>
                </c:pt>
                <c:pt idx="47">
                  <c:v>3.3785283999999999E-2</c:v>
                </c:pt>
                <c:pt idx="48">
                  <c:v>3.2881707000000003E-2</c:v>
                </c:pt>
                <c:pt idx="49">
                  <c:v>2.9667216999999999E-2</c:v>
                </c:pt>
                <c:pt idx="50">
                  <c:v>2.5423228999999999E-2</c:v>
                </c:pt>
                <c:pt idx="51">
                  <c:v>2.2412764000000002E-2</c:v>
                </c:pt>
                <c:pt idx="52">
                  <c:v>2.1499323000000001E-2</c:v>
                </c:pt>
                <c:pt idx="53">
                  <c:v>2.1297859999999998E-2</c:v>
                </c:pt>
                <c:pt idx="54">
                  <c:v>1.9738518E-2</c:v>
                </c:pt>
                <c:pt idx="55">
                  <c:v>1.7349080999999999E-2</c:v>
                </c:pt>
                <c:pt idx="56">
                  <c:v>1.6578348E-2</c:v>
                </c:pt>
                <c:pt idx="57">
                  <c:v>1.9572363999999998E-2</c:v>
                </c:pt>
                <c:pt idx="58">
                  <c:v>2.5716652999999999E-2</c:v>
                </c:pt>
                <c:pt idx="59">
                  <c:v>3.1990588E-2</c:v>
                </c:pt>
                <c:pt idx="60">
                  <c:v>3.511529E-2</c:v>
                </c:pt>
                <c:pt idx="61">
                  <c:v>3.629458E-2</c:v>
                </c:pt>
                <c:pt idx="62">
                  <c:v>3.6693323E-2</c:v>
                </c:pt>
                <c:pt idx="63">
                  <c:v>3.6592722000000001E-2</c:v>
                </c:pt>
                <c:pt idx="64">
                  <c:v>3.4928112999999997E-2</c:v>
                </c:pt>
                <c:pt idx="65">
                  <c:v>3.3159426999999998E-2</c:v>
                </c:pt>
                <c:pt idx="66">
                  <c:v>3.5444740000000002E-2</c:v>
                </c:pt>
                <c:pt idx="67">
                  <c:v>4.4622022999999997E-2</c:v>
                </c:pt>
                <c:pt idx="68">
                  <c:v>5.7107520000000002E-2</c:v>
                </c:pt>
                <c:pt idx="69">
                  <c:v>6.4350580000000004E-2</c:v>
                </c:pt>
                <c:pt idx="70">
                  <c:v>6.0517359999999999E-2</c:v>
                </c:pt>
                <c:pt idx="71">
                  <c:v>4.708358E-2</c:v>
                </c:pt>
                <c:pt idx="72">
                  <c:v>3.1624685999999999E-2</c:v>
                </c:pt>
                <c:pt idx="73">
                  <c:v>2.0460547999999999E-2</c:v>
                </c:pt>
                <c:pt idx="74">
                  <c:v>1.55683765E-2</c:v>
                </c:pt>
                <c:pt idx="75">
                  <c:v>1.3966897000000001E-2</c:v>
                </c:pt>
                <c:pt idx="76">
                  <c:v>1.333442E-2</c:v>
                </c:pt>
                <c:pt idx="77">
                  <c:v>1.4095264E-2</c:v>
                </c:pt>
                <c:pt idx="78">
                  <c:v>1.8247342E-2</c:v>
                </c:pt>
                <c:pt idx="79">
                  <c:v>2.4445944000000001E-2</c:v>
                </c:pt>
                <c:pt idx="80">
                  <c:v>2.7492281E-2</c:v>
                </c:pt>
                <c:pt idx="81">
                  <c:v>2.3168646000000001E-2</c:v>
                </c:pt>
                <c:pt idx="82">
                  <c:v>1.1523718000000001E-2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3.4907177999999998E-3</c:v>
                </c:pt>
                <c:pt idx="89">
                  <c:v>1.1815252E-2</c:v>
                </c:pt>
                <c:pt idx="90">
                  <c:v>1.8315226E-2</c:v>
                </c:pt>
                <c:pt idx="91">
                  <c:v>2.3310742999999998E-2</c:v>
                </c:pt>
                <c:pt idx="92">
                  <c:v>2.6145603999999999E-2</c:v>
                </c:pt>
                <c:pt idx="93">
                  <c:v>2.7329092999999999E-2</c:v>
                </c:pt>
                <c:pt idx="94">
                  <c:v>2.7247475E-2</c:v>
                </c:pt>
                <c:pt idx="95">
                  <c:v>2.6459415999999999E-2</c:v>
                </c:pt>
                <c:pt idx="96">
                  <c:v>2.6775759999999999E-2</c:v>
                </c:pt>
                <c:pt idx="97">
                  <c:v>2.7876161E-2</c:v>
                </c:pt>
                <c:pt idx="98">
                  <c:v>2.9151110000000001E-2</c:v>
                </c:pt>
                <c:pt idx="99">
                  <c:v>3.0075959999999999E-2</c:v>
                </c:pt>
                <c:pt idx="100">
                  <c:v>3.0385255999999999E-2</c:v>
                </c:pt>
                <c:pt idx="101">
                  <c:v>3.0498995000000001E-2</c:v>
                </c:pt>
                <c:pt idx="102">
                  <c:v>3.0666538E-2</c:v>
                </c:pt>
                <c:pt idx="103">
                  <c:v>3.1271458000000002E-2</c:v>
                </c:pt>
                <c:pt idx="104">
                  <c:v>3.1236744E-2</c:v>
                </c:pt>
                <c:pt idx="105">
                  <c:v>3.0619824E-2</c:v>
                </c:pt>
                <c:pt idx="106">
                  <c:v>2.9310058999999999E-2</c:v>
                </c:pt>
                <c:pt idx="107">
                  <c:v>2.7770683000000001E-2</c:v>
                </c:pt>
                <c:pt idx="108">
                  <c:v>2.5028069999999999E-2</c:v>
                </c:pt>
                <c:pt idx="109">
                  <c:v>2.1618277000000002E-2</c:v>
                </c:pt>
                <c:pt idx="110">
                  <c:v>1.815085E-2</c:v>
                </c:pt>
                <c:pt idx="111">
                  <c:v>1.4960617000000001E-2</c:v>
                </c:pt>
                <c:pt idx="112">
                  <c:v>1.0853892E-2</c:v>
                </c:pt>
                <c:pt idx="113">
                  <c:v>6.8051316999999997E-3</c:v>
                </c:pt>
                <c:pt idx="114">
                  <c:v>2.3617495E-3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823F-42EE-893A-1CA5C7272308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[2]Sheet1!$D$740:$DT$740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4.3529047999999999E-4</c:v>
                </c:pt>
                <c:pt idx="5">
                  <c:v>1.9808754000000001E-3</c:v>
                </c:pt>
                <c:pt idx="6">
                  <c:v>3.5351383999999999E-3</c:v>
                </c:pt>
                <c:pt idx="7">
                  <c:v>5.7242997000000002E-3</c:v>
                </c:pt>
                <c:pt idx="8">
                  <c:v>6.6850766999999997E-3</c:v>
                </c:pt>
                <c:pt idx="9">
                  <c:v>4.953926E-3</c:v>
                </c:pt>
                <c:pt idx="10">
                  <c:v>4.8524481999999999E-4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6.3485779999999997E-3</c:v>
                </c:pt>
                <c:pt idx="16">
                  <c:v>1.1592909E-2</c:v>
                </c:pt>
                <c:pt idx="17">
                  <c:v>1.1931310000000001E-2</c:v>
                </c:pt>
                <c:pt idx="18">
                  <c:v>7.5263055000000002E-3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4.6174848000000001E-3</c:v>
                </c:pt>
                <c:pt idx="27">
                  <c:v>1.0321656E-2</c:v>
                </c:pt>
                <c:pt idx="28">
                  <c:v>1.4303354000000001E-2</c:v>
                </c:pt>
                <c:pt idx="29">
                  <c:v>1.6153555E-2</c:v>
                </c:pt>
                <c:pt idx="30">
                  <c:v>1.7747987E-2</c:v>
                </c:pt>
                <c:pt idx="31">
                  <c:v>1.94234E-2</c:v>
                </c:pt>
                <c:pt idx="32">
                  <c:v>2.0585075000000001E-2</c:v>
                </c:pt>
                <c:pt idx="33">
                  <c:v>2.2648333E-2</c:v>
                </c:pt>
                <c:pt idx="34">
                  <c:v>2.5151995999999999E-2</c:v>
                </c:pt>
                <c:pt idx="35">
                  <c:v>2.7554892000000001E-2</c:v>
                </c:pt>
                <c:pt idx="36">
                  <c:v>2.8225106999999999E-2</c:v>
                </c:pt>
                <c:pt idx="37">
                  <c:v>2.6424019E-2</c:v>
                </c:pt>
                <c:pt idx="38">
                  <c:v>2.2609929000000001E-2</c:v>
                </c:pt>
                <c:pt idx="39">
                  <c:v>1.8474959999999999E-2</c:v>
                </c:pt>
                <c:pt idx="40">
                  <c:v>1.4564278999999999E-2</c:v>
                </c:pt>
                <c:pt idx="41">
                  <c:v>1.1764220000000001E-2</c:v>
                </c:pt>
                <c:pt idx="42">
                  <c:v>9.9339019999999997E-3</c:v>
                </c:pt>
                <c:pt idx="43">
                  <c:v>1.1011889E-2</c:v>
                </c:pt>
                <c:pt idx="44">
                  <c:v>1.6110148000000001E-2</c:v>
                </c:pt>
                <c:pt idx="45">
                  <c:v>2.3777993000000001E-2</c:v>
                </c:pt>
                <c:pt idx="46">
                  <c:v>3.0635148000000001E-2</c:v>
                </c:pt>
                <c:pt idx="47">
                  <c:v>3.3785283999999999E-2</c:v>
                </c:pt>
                <c:pt idx="48">
                  <c:v>3.2881707000000003E-2</c:v>
                </c:pt>
                <c:pt idx="49">
                  <c:v>2.9667216999999999E-2</c:v>
                </c:pt>
                <c:pt idx="50">
                  <c:v>2.5423228999999999E-2</c:v>
                </c:pt>
                <c:pt idx="51">
                  <c:v>2.2412764000000002E-2</c:v>
                </c:pt>
                <c:pt idx="52">
                  <c:v>2.1499323000000001E-2</c:v>
                </c:pt>
                <c:pt idx="53">
                  <c:v>2.1297859999999998E-2</c:v>
                </c:pt>
                <c:pt idx="54">
                  <c:v>1.9738518E-2</c:v>
                </c:pt>
                <c:pt idx="55">
                  <c:v>1.7349080999999999E-2</c:v>
                </c:pt>
                <c:pt idx="56">
                  <c:v>1.6578348E-2</c:v>
                </c:pt>
                <c:pt idx="57">
                  <c:v>1.9572363999999998E-2</c:v>
                </c:pt>
                <c:pt idx="58">
                  <c:v>2.5716652999999999E-2</c:v>
                </c:pt>
                <c:pt idx="59">
                  <c:v>3.1990588E-2</c:v>
                </c:pt>
                <c:pt idx="60">
                  <c:v>3.511529E-2</c:v>
                </c:pt>
                <c:pt idx="61">
                  <c:v>3.629458E-2</c:v>
                </c:pt>
                <c:pt idx="62">
                  <c:v>3.6693323E-2</c:v>
                </c:pt>
                <c:pt idx="63">
                  <c:v>3.6592722000000001E-2</c:v>
                </c:pt>
                <c:pt idx="64">
                  <c:v>3.4928112999999997E-2</c:v>
                </c:pt>
                <c:pt idx="65">
                  <c:v>3.3159426999999998E-2</c:v>
                </c:pt>
                <c:pt idx="66">
                  <c:v>3.5444740000000002E-2</c:v>
                </c:pt>
                <c:pt idx="67">
                  <c:v>4.4622022999999997E-2</c:v>
                </c:pt>
                <c:pt idx="68">
                  <c:v>5.7107520000000002E-2</c:v>
                </c:pt>
                <c:pt idx="69">
                  <c:v>6.4350580000000004E-2</c:v>
                </c:pt>
                <c:pt idx="70">
                  <c:v>6.0517359999999999E-2</c:v>
                </c:pt>
                <c:pt idx="71">
                  <c:v>4.708358E-2</c:v>
                </c:pt>
                <c:pt idx="72">
                  <c:v>3.1624685999999999E-2</c:v>
                </c:pt>
                <c:pt idx="73">
                  <c:v>2.0460547999999999E-2</c:v>
                </c:pt>
                <c:pt idx="74">
                  <c:v>1.55683765E-2</c:v>
                </c:pt>
                <c:pt idx="75">
                  <c:v>1.3966897000000001E-2</c:v>
                </c:pt>
                <c:pt idx="76">
                  <c:v>1.333442E-2</c:v>
                </c:pt>
                <c:pt idx="77">
                  <c:v>1.4095264E-2</c:v>
                </c:pt>
                <c:pt idx="78">
                  <c:v>1.8247342E-2</c:v>
                </c:pt>
                <c:pt idx="79">
                  <c:v>2.4445944000000001E-2</c:v>
                </c:pt>
                <c:pt idx="80">
                  <c:v>2.7492281E-2</c:v>
                </c:pt>
                <c:pt idx="81">
                  <c:v>2.3168646000000001E-2</c:v>
                </c:pt>
                <c:pt idx="82">
                  <c:v>1.1523718000000001E-2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3.4907177999999998E-3</c:v>
                </c:pt>
                <c:pt idx="89">
                  <c:v>1.1815252E-2</c:v>
                </c:pt>
                <c:pt idx="90">
                  <c:v>1.8315226E-2</c:v>
                </c:pt>
                <c:pt idx="91">
                  <c:v>2.3310742999999998E-2</c:v>
                </c:pt>
                <c:pt idx="92">
                  <c:v>2.6145603999999999E-2</c:v>
                </c:pt>
                <c:pt idx="93">
                  <c:v>2.7329092999999999E-2</c:v>
                </c:pt>
                <c:pt idx="94">
                  <c:v>2.7247475E-2</c:v>
                </c:pt>
                <c:pt idx="95">
                  <c:v>2.6459415999999999E-2</c:v>
                </c:pt>
                <c:pt idx="96">
                  <c:v>2.6775759999999999E-2</c:v>
                </c:pt>
                <c:pt idx="97">
                  <c:v>2.7876161E-2</c:v>
                </c:pt>
                <c:pt idx="98">
                  <c:v>2.9151110000000001E-2</c:v>
                </c:pt>
                <c:pt idx="99">
                  <c:v>3.0075959999999999E-2</c:v>
                </c:pt>
                <c:pt idx="100">
                  <c:v>3.0385255999999999E-2</c:v>
                </c:pt>
                <c:pt idx="101">
                  <c:v>3.0498995000000001E-2</c:v>
                </c:pt>
                <c:pt idx="102">
                  <c:v>3.0666538E-2</c:v>
                </c:pt>
                <c:pt idx="103">
                  <c:v>3.1271458000000002E-2</c:v>
                </c:pt>
                <c:pt idx="104">
                  <c:v>3.1236744E-2</c:v>
                </c:pt>
                <c:pt idx="105">
                  <c:v>3.0619824E-2</c:v>
                </c:pt>
                <c:pt idx="106">
                  <c:v>2.9310058999999999E-2</c:v>
                </c:pt>
                <c:pt idx="107">
                  <c:v>2.7770683000000001E-2</c:v>
                </c:pt>
                <c:pt idx="108">
                  <c:v>2.5028069999999999E-2</c:v>
                </c:pt>
                <c:pt idx="109">
                  <c:v>2.1618277000000002E-2</c:v>
                </c:pt>
                <c:pt idx="110">
                  <c:v>1.815085E-2</c:v>
                </c:pt>
                <c:pt idx="111">
                  <c:v>1.4960617000000001E-2</c:v>
                </c:pt>
                <c:pt idx="112">
                  <c:v>1.0853892E-2</c:v>
                </c:pt>
                <c:pt idx="113">
                  <c:v>6.8051316999999997E-3</c:v>
                </c:pt>
                <c:pt idx="114">
                  <c:v>2.3617495E-3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823F-42EE-893A-1CA5C7272308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[2]Sheet1!$D$741:$DT$741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4.3529047999999999E-4</c:v>
                </c:pt>
                <c:pt idx="5">
                  <c:v>1.9808754000000001E-3</c:v>
                </c:pt>
                <c:pt idx="6">
                  <c:v>3.5351383999999999E-3</c:v>
                </c:pt>
                <c:pt idx="7">
                  <c:v>5.7242997000000002E-3</c:v>
                </c:pt>
                <c:pt idx="8">
                  <c:v>6.6850766999999997E-3</c:v>
                </c:pt>
                <c:pt idx="9">
                  <c:v>4.953926E-3</c:v>
                </c:pt>
                <c:pt idx="10">
                  <c:v>4.8524481999999999E-4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6.3485779999999997E-3</c:v>
                </c:pt>
                <c:pt idx="16">
                  <c:v>1.1592909E-2</c:v>
                </c:pt>
                <c:pt idx="17">
                  <c:v>1.1931310000000001E-2</c:v>
                </c:pt>
                <c:pt idx="18">
                  <c:v>7.5263055000000002E-3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4.6174848000000001E-3</c:v>
                </c:pt>
                <c:pt idx="27">
                  <c:v>1.0321656E-2</c:v>
                </c:pt>
                <c:pt idx="28">
                  <c:v>1.4303354000000001E-2</c:v>
                </c:pt>
                <c:pt idx="29">
                  <c:v>1.6153555E-2</c:v>
                </c:pt>
                <c:pt idx="30">
                  <c:v>1.7747987E-2</c:v>
                </c:pt>
                <c:pt idx="31">
                  <c:v>1.94234E-2</c:v>
                </c:pt>
                <c:pt idx="32">
                  <c:v>2.0585075000000001E-2</c:v>
                </c:pt>
                <c:pt idx="33">
                  <c:v>2.2648333E-2</c:v>
                </c:pt>
                <c:pt idx="34">
                  <c:v>2.5151995999999999E-2</c:v>
                </c:pt>
                <c:pt idx="35">
                  <c:v>2.7554892000000001E-2</c:v>
                </c:pt>
                <c:pt idx="36">
                  <c:v>2.8225106999999999E-2</c:v>
                </c:pt>
                <c:pt idx="37">
                  <c:v>2.6424019E-2</c:v>
                </c:pt>
                <c:pt idx="38">
                  <c:v>2.2609929000000001E-2</c:v>
                </c:pt>
                <c:pt idx="39">
                  <c:v>1.8474959999999999E-2</c:v>
                </c:pt>
                <c:pt idx="40">
                  <c:v>1.4564278999999999E-2</c:v>
                </c:pt>
                <c:pt idx="41">
                  <c:v>1.1764220000000001E-2</c:v>
                </c:pt>
                <c:pt idx="42">
                  <c:v>9.9339019999999997E-3</c:v>
                </c:pt>
                <c:pt idx="43">
                  <c:v>1.1011889E-2</c:v>
                </c:pt>
                <c:pt idx="44">
                  <c:v>1.6110148000000001E-2</c:v>
                </c:pt>
                <c:pt idx="45">
                  <c:v>2.3777993000000001E-2</c:v>
                </c:pt>
                <c:pt idx="46">
                  <c:v>3.0635148000000001E-2</c:v>
                </c:pt>
                <c:pt idx="47">
                  <c:v>3.3785283999999999E-2</c:v>
                </c:pt>
                <c:pt idx="48">
                  <c:v>3.2881707000000003E-2</c:v>
                </c:pt>
                <c:pt idx="49">
                  <c:v>2.9667216999999999E-2</c:v>
                </c:pt>
                <c:pt idx="50">
                  <c:v>2.5423228999999999E-2</c:v>
                </c:pt>
                <c:pt idx="51">
                  <c:v>2.2412764000000002E-2</c:v>
                </c:pt>
                <c:pt idx="52">
                  <c:v>2.1499323000000001E-2</c:v>
                </c:pt>
                <c:pt idx="53">
                  <c:v>2.1297859999999998E-2</c:v>
                </c:pt>
                <c:pt idx="54">
                  <c:v>1.9738518E-2</c:v>
                </c:pt>
                <c:pt idx="55">
                  <c:v>1.7349080999999999E-2</c:v>
                </c:pt>
                <c:pt idx="56">
                  <c:v>1.6578348E-2</c:v>
                </c:pt>
                <c:pt idx="57">
                  <c:v>1.9572363999999998E-2</c:v>
                </c:pt>
                <c:pt idx="58">
                  <c:v>2.5716652999999999E-2</c:v>
                </c:pt>
                <c:pt idx="59">
                  <c:v>3.1990588E-2</c:v>
                </c:pt>
                <c:pt idx="60">
                  <c:v>3.511529E-2</c:v>
                </c:pt>
                <c:pt idx="61">
                  <c:v>3.629458E-2</c:v>
                </c:pt>
                <c:pt idx="62">
                  <c:v>3.6693323E-2</c:v>
                </c:pt>
                <c:pt idx="63">
                  <c:v>3.6592722000000001E-2</c:v>
                </c:pt>
                <c:pt idx="64">
                  <c:v>3.4928112999999997E-2</c:v>
                </c:pt>
                <c:pt idx="65">
                  <c:v>3.3159426999999998E-2</c:v>
                </c:pt>
                <c:pt idx="66">
                  <c:v>3.5444740000000002E-2</c:v>
                </c:pt>
                <c:pt idx="67">
                  <c:v>4.4622022999999997E-2</c:v>
                </c:pt>
                <c:pt idx="68">
                  <c:v>5.7107520000000002E-2</c:v>
                </c:pt>
                <c:pt idx="69">
                  <c:v>6.4350580000000004E-2</c:v>
                </c:pt>
                <c:pt idx="70">
                  <c:v>6.0517359999999999E-2</c:v>
                </c:pt>
                <c:pt idx="71">
                  <c:v>4.708358E-2</c:v>
                </c:pt>
                <c:pt idx="72">
                  <c:v>3.1624685999999999E-2</c:v>
                </c:pt>
                <c:pt idx="73">
                  <c:v>2.0460547999999999E-2</c:v>
                </c:pt>
                <c:pt idx="74">
                  <c:v>1.55683765E-2</c:v>
                </c:pt>
                <c:pt idx="75">
                  <c:v>1.3966897000000001E-2</c:v>
                </c:pt>
                <c:pt idx="76">
                  <c:v>1.333442E-2</c:v>
                </c:pt>
                <c:pt idx="77">
                  <c:v>1.4095264E-2</c:v>
                </c:pt>
                <c:pt idx="78">
                  <c:v>1.8247342E-2</c:v>
                </c:pt>
                <c:pt idx="79">
                  <c:v>2.4445944000000001E-2</c:v>
                </c:pt>
                <c:pt idx="80">
                  <c:v>2.7492281E-2</c:v>
                </c:pt>
                <c:pt idx="81">
                  <c:v>2.3168646000000001E-2</c:v>
                </c:pt>
                <c:pt idx="82">
                  <c:v>1.1523718000000001E-2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3.4907177999999998E-3</c:v>
                </c:pt>
                <c:pt idx="89">
                  <c:v>1.1815252E-2</c:v>
                </c:pt>
                <c:pt idx="90">
                  <c:v>1.8315226E-2</c:v>
                </c:pt>
                <c:pt idx="91">
                  <c:v>2.3310742999999998E-2</c:v>
                </c:pt>
                <c:pt idx="92">
                  <c:v>2.6145603999999999E-2</c:v>
                </c:pt>
                <c:pt idx="93">
                  <c:v>2.7329092999999999E-2</c:v>
                </c:pt>
                <c:pt idx="94">
                  <c:v>2.7247475E-2</c:v>
                </c:pt>
                <c:pt idx="95">
                  <c:v>2.6459415999999999E-2</c:v>
                </c:pt>
                <c:pt idx="96">
                  <c:v>2.6775759999999999E-2</c:v>
                </c:pt>
                <c:pt idx="97">
                  <c:v>2.7876161E-2</c:v>
                </c:pt>
                <c:pt idx="98">
                  <c:v>2.9151110000000001E-2</c:v>
                </c:pt>
                <c:pt idx="99">
                  <c:v>3.0075959999999999E-2</c:v>
                </c:pt>
                <c:pt idx="100">
                  <c:v>3.0385255999999999E-2</c:v>
                </c:pt>
                <c:pt idx="101">
                  <c:v>3.0498995000000001E-2</c:v>
                </c:pt>
                <c:pt idx="102">
                  <c:v>3.0666538E-2</c:v>
                </c:pt>
                <c:pt idx="103">
                  <c:v>3.1271458000000002E-2</c:v>
                </c:pt>
                <c:pt idx="104">
                  <c:v>3.1236744E-2</c:v>
                </c:pt>
                <c:pt idx="105">
                  <c:v>3.0619824E-2</c:v>
                </c:pt>
                <c:pt idx="106">
                  <c:v>2.9310058999999999E-2</c:v>
                </c:pt>
                <c:pt idx="107">
                  <c:v>2.7770683000000001E-2</c:v>
                </c:pt>
                <c:pt idx="108">
                  <c:v>2.5028069999999999E-2</c:v>
                </c:pt>
                <c:pt idx="109">
                  <c:v>2.1618277000000002E-2</c:v>
                </c:pt>
                <c:pt idx="110">
                  <c:v>1.815085E-2</c:v>
                </c:pt>
                <c:pt idx="111">
                  <c:v>1.4960617000000001E-2</c:v>
                </c:pt>
                <c:pt idx="112">
                  <c:v>1.0853892E-2</c:v>
                </c:pt>
                <c:pt idx="113">
                  <c:v>6.8051316999999997E-3</c:v>
                </c:pt>
                <c:pt idx="114">
                  <c:v>2.3617495E-3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823F-42EE-893A-1CA5C7272308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[2]Sheet1!$D$742:$DT$742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4.0087739999999998E-4</c:v>
                </c:pt>
                <c:pt idx="5">
                  <c:v>1.9930028000000001E-3</c:v>
                </c:pt>
                <c:pt idx="6">
                  <c:v>3.4955752E-3</c:v>
                </c:pt>
                <c:pt idx="7">
                  <c:v>5.5814343999999998E-3</c:v>
                </c:pt>
                <c:pt idx="8">
                  <c:v>6.5175850000000002E-3</c:v>
                </c:pt>
                <c:pt idx="9">
                  <c:v>4.9044224000000004E-3</c:v>
                </c:pt>
                <c:pt idx="10">
                  <c:v>6.0315580000000002E-4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6.2098926999999996E-3</c:v>
                </c:pt>
                <c:pt idx="16">
                  <c:v>1.1320380499999999E-2</c:v>
                </c:pt>
                <c:pt idx="17">
                  <c:v>1.1598593000000001E-2</c:v>
                </c:pt>
                <c:pt idx="18">
                  <c:v>7.2572944000000002E-3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4.5201876000000004E-3</c:v>
                </c:pt>
                <c:pt idx="27">
                  <c:v>1.0067477E-2</c:v>
                </c:pt>
                <c:pt idx="28">
                  <c:v>1.3915083E-2</c:v>
                </c:pt>
                <c:pt idx="29">
                  <c:v>1.5691147999999999E-2</c:v>
                </c:pt>
                <c:pt idx="30">
                  <c:v>1.724185E-2</c:v>
                </c:pt>
                <c:pt idx="31">
                  <c:v>1.8915337000000001E-2</c:v>
                </c:pt>
                <c:pt idx="32">
                  <c:v>2.008163E-2</c:v>
                </c:pt>
                <c:pt idx="33">
                  <c:v>2.2118071E-2</c:v>
                </c:pt>
                <c:pt idx="34">
                  <c:v>2.4569608E-2</c:v>
                </c:pt>
                <c:pt idx="35">
                  <c:v>2.6937889999999999E-2</c:v>
                </c:pt>
                <c:pt idx="36">
                  <c:v>2.7631474999999999E-2</c:v>
                </c:pt>
                <c:pt idx="37">
                  <c:v>2.5910493E-2</c:v>
                </c:pt>
                <c:pt idx="38">
                  <c:v>2.2171179999999999E-2</c:v>
                </c:pt>
                <c:pt idx="39">
                  <c:v>1.8095242000000001E-2</c:v>
                </c:pt>
                <c:pt idx="40">
                  <c:v>1.4301154999999999E-2</c:v>
                </c:pt>
                <c:pt idx="41">
                  <c:v>1.1600327000000001E-2</c:v>
                </c:pt>
                <c:pt idx="42">
                  <c:v>9.8969209999999995E-3</c:v>
                </c:pt>
                <c:pt idx="43">
                  <c:v>1.1042222000000001E-2</c:v>
                </c:pt>
                <c:pt idx="44">
                  <c:v>1.6089796999999999E-2</c:v>
                </c:pt>
                <c:pt idx="45">
                  <c:v>2.361837E-2</c:v>
                </c:pt>
                <c:pt idx="46">
                  <c:v>3.036668E-2</c:v>
                </c:pt>
                <c:pt idx="47">
                  <c:v>3.3467985999999998E-2</c:v>
                </c:pt>
                <c:pt idx="48">
                  <c:v>3.2545477000000003E-2</c:v>
                </c:pt>
                <c:pt idx="49">
                  <c:v>2.9319637999999999E-2</c:v>
                </c:pt>
                <c:pt idx="50">
                  <c:v>2.5076353999999999E-2</c:v>
                </c:pt>
                <c:pt idx="51">
                  <c:v>2.2089932E-2</c:v>
                </c:pt>
                <c:pt idx="52">
                  <c:v>2.120849E-2</c:v>
                </c:pt>
                <c:pt idx="53">
                  <c:v>2.0999376E-2</c:v>
                </c:pt>
                <c:pt idx="54">
                  <c:v>1.9449660000000001E-2</c:v>
                </c:pt>
                <c:pt idx="55">
                  <c:v>1.7147256E-2</c:v>
                </c:pt>
                <c:pt idx="56">
                  <c:v>1.6568486E-2</c:v>
                </c:pt>
                <c:pt idx="57">
                  <c:v>1.9699729999999999E-2</c:v>
                </c:pt>
                <c:pt idx="58">
                  <c:v>2.5800528E-2</c:v>
                </c:pt>
                <c:pt idx="59">
                  <c:v>3.1880765999999998E-2</c:v>
                </c:pt>
                <c:pt idx="60">
                  <c:v>3.4824426999999998E-2</c:v>
                </c:pt>
                <c:pt idx="61">
                  <c:v>3.5881136000000001E-2</c:v>
                </c:pt>
                <c:pt idx="62">
                  <c:v>3.6153927000000002E-2</c:v>
                </c:pt>
                <c:pt idx="63">
                  <c:v>3.5870383999999998E-2</c:v>
                </c:pt>
                <c:pt idx="64">
                  <c:v>3.4035146000000002E-2</c:v>
                </c:pt>
                <c:pt idx="65">
                  <c:v>3.2263844999999999E-2</c:v>
                </c:pt>
                <c:pt idx="66">
                  <c:v>3.4677380000000001E-2</c:v>
                </c:pt>
                <c:pt idx="67">
                  <c:v>4.3948550000000003E-2</c:v>
                </c:pt>
                <c:pt idx="68">
                  <c:v>5.6421537000000001E-2</c:v>
                </c:pt>
                <c:pt idx="69">
                  <c:v>6.3689689999999993E-2</c:v>
                </c:pt>
                <c:pt idx="70">
                  <c:v>6.0082073999999999E-2</c:v>
                </c:pt>
                <c:pt idx="71">
                  <c:v>4.7050778000000001E-2</c:v>
                </c:pt>
                <c:pt idx="72">
                  <c:v>3.1931243999999998E-2</c:v>
                </c:pt>
                <c:pt idx="73">
                  <c:v>2.0834990000000001E-2</c:v>
                </c:pt>
                <c:pt idx="74">
                  <c:v>1.5702842000000002E-2</c:v>
                </c:pt>
                <c:pt idx="75">
                  <c:v>1.3713809E-2</c:v>
                </c:pt>
                <c:pt idx="76">
                  <c:v>1.2753700999999999E-2</c:v>
                </c:pt>
                <c:pt idx="77">
                  <c:v>1.339164E-2</c:v>
                </c:pt>
                <c:pt idx="78">
                  <c:v>1.7641598000000001E-2</c:v>
                </c:pt>
                <c:pt idx="79">
                  <c:v>2.4033514999999998E-2</c:v>
                </c:pt>
                <c:pt idx="80">
                  <c:v>2.7245808E-2</c:v>
                </c:pt>
                <c:pt idx="81">
                  <c:v>2.302363E-2</c:v>
                </c:pt>
                <c:pt idx="82">
                  <c:v>1.1451645E-2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3.3726797000000002E-3</c:v>
                </c:pt>
                <c:pt idx="89">
                  <c:v>1.1525005E-2</c:v>
                </c:pt>
                <c:pt idx="90">
                  <c:v>1.7866391999999998E-2</c:v>
                </c:pt>
                <c:pt idx="91">
                  <c:v>2.2741929000000001E-2</c:v>
                </c:pt>
                <c:pt idx="92">
                  <c:v>2.5498414E-2</c:v>
                </c:pt>
                <c:pt idx="93">
                  <c:v>2.6643362E-2</c:v>
                </c:pt>
                <c:pt idx="94">
                  <c:v>2.6545382999999999E-2</c:v>
                </c:pt>
                <c:pt idx="95">
                  <c:v>2.5795193000000001E-2</c:v>
                </c:pt>
                <c:pt idx="96">
                  <c:v>2.6164591000000001E-2</c:v>
                </c:pt>
                <c:pt idx="97">
                  <c:v>2.7341183000000002E-2</c:v>
                </c:pt>
                <c:pt idx="98">
                  <c:v>2.8715422000000001E-2</c:v>
                </c:pt>
                <c:pt idx="99">
                  <c:v>2.9737467E-2</c:v>
                </c:pt>
                <c:pt idx="100">
                  <c:v>3.0128394999999999E-2</c:v>
                </c:pt>
                <c:pt idx="101">
                  <c:v>3.0327600999999999E-2</c:v>
                </c:pt>
                <c:pt idx="102">
                  <c:v>3.0572289999999998E-2</c:v>
                </c:pt>
                <c:pt idx="103">
                  <c:v>3.1241007000000001E-2</c:v>
                </c:pt>
                <c:pt idx="104">
                  <c:v>3.1266198000000002E-2</c:v>
                </c:pt>
                <c:pt idx="105">
                  <c:v>3.0709235000000001E-2</c:v>
                </c:pt>
                <c:pt idx="106">
                  <c:v>2.94582E-2</c:v>
                </c:pt>
                <c:pt idx="107">
                  <c:v>2.7973064999999998E-2</c:v>
                </c:pt>
                <c:pt idx="108">
                  <c:v>2.5281293E-2</c:v>
                </c:pt>
                <c:pt idx="109">
                  <c:v>2.1919787E-2</c:v>
                </c:pt>
                <c:pt idx="110">
                  <c:v>1.8499607000000001E-2</c:v>
                </c:pt>
                <c:pt idx="111">
                  <c:v>1.5467186000000001E-2</c:v>
                </c:pt>
                <c:pt idx="112">
                  <c:v>1.1447028E-2</c:v>
                </c:pt>
                <c:pt idx="113">
                  <c:v>7.4622999999999998E-3</c:v>
                </c:pt>
                <c:pt idx="114">
                  <c:v>3.0729392999999999E-3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823F-42EE-893A-1CA5C7272308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[2]Sheet1!$D$743:$DT$743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4.0087739999999998E-4</c:v>
                </c:pt>
                <c:pt idx="5">
                  <c:v>1.9930028000000001E-3</c:v>
                </c:pt>
                <c:pt idx="6">
                  <c:v>3.4955752E-3</c:v>
                </c:pt>
                <c:pt idx="7">
                  <c:v>5.5814343999999998E-3</c:v>
                </c:pt>
                <c:pt idx="8">
                  <c:v>6.5175850000000002E-3</c:v>
                </c:pt>
                <c:pt idx="9">
                  <c:v>4.9044224000000004E-3</c:v>
                </c:pt>
                <c:pt idx="10">
                  <c:v>6.0315580000000002E-4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6.2098926999999996E-3</c:v>
                </c:pt>
                <c:pt idx="16">
                  <c:v>1.1320380499999999E-2</c:v>
                </c:pt>
                <c:pt idx="17">
                  <c:v>1.1598593000000001E-2</c:v>
                </c:pt>
                <c:pt idx="18">
                  <c:v>7.2572944000000002E-3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4.5201876000000004E-3</c:v>
                </c:pt>
                <c:pt idx="27">
                  <c:v>1.0067477E-2</c:v>
                </c:pt>
                <c:pt idx="28">
                  <c:v>1.3915083E-2</c:v>
                </c:pt>
                <c:pt idx="29">
                  <c:v>1.5691147999999999E-2</c:v>
                </c:pt>
                <c:pt idx="30">
                  <c:v>1.724185E-2</c:v>
                </c:pt>
                <c:pt idx="31">
                  <c:v>1.8915337000000001E-2</c:v>
                </c:pt>
                <c:pt idx="32">
                  <c:v>2.008163E-2</c:v>
                </c:pt>
                <c:pt idx="33">
                  <c:v>2.2118071E-2</c:v>
                </c:pt>
                <c:pt idx="34">
                  <c:v>2.4569608E-2</c:v>
                </c:pt>
                <c:pt idx="35">
                  <c:v>2.6937889999999999E-2</c:v>
                </c:pt>
                <c:pt idx="36">
                  <c:v>2.7631474999999999E-2</c:v>
                </c:pt>
                <c:pt idx="37">
                  <c:v>2.5910493E-2</c:v>
                </c:pt>
                <c:pt idx="38">
                  <c:v>2.2171179999999999E-2</c:v>
                </c:pt>
                <c:pt idx="39">
                  <c:v>1.8095242000000001E-2</c:v>
                </c:pt>
                <c:pt idx="40">
                  <c:v>1.4301154999999999E-2</c:v>
                </c:pt>
                <c:pt idx="41">
                  <c:v>1.1600327000000001E-2</c:v>
                </c:pt>
                <c:pt idx="42">
                  <c:v>9.8969209999999995E-3</c:v>
                </c:pt>
                <c:pt idx="43">
                  <c:v>1.1042222000000001E-2</c:v>
                </c:pt>
                <c:pt idx="44">
                  <c:v>1.6089796999999999E-2</c:v>
                </c:pt>
                <c:pt idx="45">
                  <c:v>2.361837E-2</c:v>
                </c:pt>
                <c:pt idx="46">
                  <c:v>3.036668E-2</c:v>
                </c:pt>
                <c:pt idx="47">
                  <c:v>3.3467985999999998E-2</c:v>
                </c:pt>
                <c:pt idx="48">
                  <c:v>3.2545477000000003E-2</c:v>
                </c:pt>
                <c:pt idx="49">
                  <c:v>2.9319637999999999E-2</c:v>
                </c:pt>
                <c:pt idx="50">
                  <c:v>2.5076353999999999E-2</c:v>
                </c:pt>
                <c:pt idx="51">
                  <c:v>2.2089932E-2</c:v>
                </c:pt>
                <c:pt idx="52">
                  <c:v>2.120849E-2</c:v>
                </c:pt>
                <c:pt idx="53">
                  <c:v>2.0999376E-2</c:v>
                </c:pt>
                <c:pt idx="54">
                  <c:v>1.9449660000000001E-2</c:v>
                </c:pt>
                <c:pt idx="55">
                  <c:v>1.7147256E-2</c:v>
                </c:pt>
                <c:pt idx="56">
                  <c:v>1.6568486E-2</c:v>
                </c:pt>
                <c:pt idx="57">
                  <c:v>1.9699729999999999E-2</c:v>
                </c:pt>
                <c:pt idx="58">
                  <c:v>2.5800528E-2</c:v>
                </c:pt>
                <c:pt idx="59">
                  <c:v>3.1880765999999998E-2</c:v>
                </c:pt>
                <c:pt idx="60">
                  <c:v>3.4824426999999998E-2</c:v>
                </c:pt>
                <c:pt idx="61">
                  <c:v>3.5881136000000001E-2</c:v>
                </c:pt>
                <c:pt idx="62">
                  <c:v>3.6153927000000002E-2</c:v>
                </c:pt>
                <c:pt idx="63">
                  <c:v>3.5870383999999998E-2</c:v>
                </c:pt>
                <c:pt idx="64">
                  <c:v>3.4035146000000002E-2</c:v>
                </c:pt>
                <c:pt idx="65">
                  <c:v>3.2263844999999999E-2</c:v>
                </c:pt>
                <c:pt idx="66">
                  <c:v>3.4677380000000001E-2</c:v>
                </c:pt>
                <c:pt idx="67">
                  <c:v>4.3948550000000003E-2</c:v>
                </c:pt>
                <c:pt idx="68">
                  <c:v>5.6421537000000001E-2</c:v>
                </c:pt>
                <c:pt idx="69">
                  <c:v>6.3689689999999993E-2</c:v>
                </c:pt>
                <c:pt idx="70">
                  <c:v>6.0082073999999999E-2</c:v>
                </c:pt>
                <c:pt idx="71">
                  <c:v>4.7050778000000001E-2</c:v>
                </c:pt>
                <c:pt idx="72">
                  <c:v>3.1931243999999998E-2</c:v>
                </c:pt>
                <c:pt idx="73">
                  <c:v>2.0834990000000001E-2</c:v>
                </c:pt>
                <c:pt idx="74">
                  <c:v>1.5702842000000002E-2</c:v>
                </c:pt>
                <c:pt idx="75">
                  <c:v>1.3713809E-2</c:v>
                </c:pt>
                <c:pt idx="76">
                  <c:v>1.2753700999999999E-2</c:v>
                </c:pt>
                <c:pt idx="77">
                  <c:v>1.339164E-2</c:v>
                </c:pt>
                <c:pt idx="78">
                  <c:v>1.7641598000000001E-2</c:v>
                </c:pt>
                <c:pt idx="79">
                  <c:v>2.4033514999999998E-2</c:v>
                </c:pt>
                <c:pt idx="80">
                  <c:v>2.7245808E-2</c:v>
                </c:pt>
                <c:pt idx="81">
                  <c:v>2.302363E-2</c:v>
                </c:pt>
                <c:pt idx="82">
                  <c:v>1.1451645E-2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3.3726797000000002E-3</c:v>
                </c:pt>
                <c:pt idx="89">
                  <c:v>1.1525005E-2</c:v>
                </c:pt>
                <c:pt idx="90">
                  <c:v>1.7866391999999998E-2</c:v>
                </c:pt>
                <c:pt idx="91">
                  <c:v>2.2741929000000001E-2</c:v>
                </c:pt>
                <c:pt idx="92">
                  <c:v>2.5498414E-2</c:v>
                </c:pt>
                <c:pt idx="93">
                  <c:v>2.6643362E-2</c:v>
                </c:pt>
                <c:pt idx="94">
                  <c:v>2.6545382999999999E-2</c:v>
                </c:pt>
                <c:pt idx="95">
                  <c:v>2.5795193000000001E-2</c:v>
                </c:pt>
                <c:pt idx="96">
                  <c:v>2.6164591000000001E-2</c:v>
                </c:pt>
                <c:pt idx="97">
                  <c:v>2.7341183000000002E-2</c:v>
                </c:pt>
                <c:pt idx="98">
                  <c:v>2.8715422000000001E-2</c:v>
                </c:pt>
                <c:pt idx="99">
                  <c:v>2.9737467E-2</c:v>
                </c:pt>
                <c:pt idx="100">
                  <c:v>3.0128394999999999E-2</c:v>
                </c:pt>
                <c:pt idx="101">
                  <c:v>3.0327600999999999E-2</c:v>
                </c:pt>
                <c:pt idx="102">
                  <c:v>3.0572289999999998E-2</c:v>
                </c:pt>
                <c:pt idx="103">
                  <c:v>3.1241007000000001E-2</c:v>
                </c:pt>
                <c:pt idx="104">
                  <c:v>3.1266198000000002E-2</c:v>
                </c:pt>
                <c:pt idx="105">
                  <c:v>3.0709235000000001E-2</c:v>
                </c:pt>
                <c:pt idx="106">
                  <c:v>2.94582E-2</c:v>
                </c:pt>
                <c:pt idx="107">
                  <c:v>2.7973064999999998E-2</c:v>
                </c:pt>
                <c:pt idx="108">
                  <c:v>2.5281293E-2</c:v>
                </c:pt>
                <c:pt idx="109">
                  <c:v>2.1919787E-2</c:v>
                </c:pt>
                <c:pt idx="110">
                  <c:v>1.8499607000000001E-2</c:v>
                </c:pt>
                <c:pt idx="111">
                  <c:v>1.5467186000000001E-2</c:v>
                </c:pt>
                <c:pt idx="112">
                  <c:v>1.1447028E-2</c:v>
                </c:pt>
                <c:pt idx="113">
                  <c:v>7.4622999999999998E-3</c:v>
                </c:pt>
                <c:pt idx="114">
                  <c:v>3.0729392999999999E-3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823F-42EE-893A-1CA5C7272308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[2]Sheet1!$D$744:$DT$744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4.0087739999999998E-4</c:v>
                </c:pt>
                <c:pt idx="5">
                  <c:v>1.9930028000000001E-3</c:v>
                </c:pt>
                <c:pt idx="6">
                  <c:v>3.4955752E-3</c:v>
                </c:pt>
                <c:pt idx="7">
                  <c:v>5.5814343999999998E-3</c:v>
                </c:pt>
                <c:pt idx="8">
                  <c:v>6.5175850000000002E-3</c:v>
                </c:pt>
                <c:pt idx="9">
                  <c:v>4.9044224000000004E-3</c:v>
                </c:pt>
                <c:pt idx="10">
                  <c:v>6.0315580000000002E-4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6.2098926999999996E-3</c:v>
                </c:pt>
                <c:pt idx="16">
                  <c:v>1.1320380499999999E-2</c:v>
                </c:pt>
                <c:pt idx="17">
                  <c:v>1.1598593000000001E-2</c:v>
                </c:pt>
                <c:pt idx="18">
                  <c:v>7.2572944000000002E-3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4.5201876000000004E-3</c:v>
                </c:pt>
                <c:pt idx="27">
                  <c:v>1.0067477E-2</c:v>
                </c:pt>
                <c:pt idx="28">
                  <c:v>1.3915083E-2</c:v>
                </c:pt>
                <c:pt idx="29">
                  <c:v>1.5691147999999999E-2</c:v>
                </c:pt>
                <c:pt idx="30">
                  <c:v>1.724185E-2</c:v>
                </c:pt>
                <c:pt idx="31">
                  <c:v>1.8915337000000001E-2</c:v>
                </c:pt>
                <c:pt idx="32">
                  <c:v>2.008163E-2</c:v>
                </c:pt>
                <c:pt idx="33">
                  <c:v>2.2118071E-2</c:v>
                </c:pt>
                <c:pt idx="34">
                  <c:v>2.4569608E-2</c:v>
                </c:pt>
                <c:pt idx="35">
                  <c:v>2.6937889999999999E-2</c:v>
                </c:pt>
                <c:pt idx="36">
                  <c:v>2.7631474999999999E-2</c:v>
                </c:pt>
                <c:pt idx="37">
                  <c:v>2.5910493E-2</c:v>
                </c:pt>
                <c:pt idx="38">
                  <c:v>2.2171179999999999E-2</c:v>
                </c:pt>
                <c:pt idx="39">
                  <c:v>1.8095242000000001E-2</c:v>
                </c:pt>
                <c:pt idx="40">
                  <c:v>1.4301154999999999E-2</c:v>
                </c:pt>
                <c:pt idx="41">
                  <c:v>1.1600327000000001E-2</c:v>
                </c:pt>
                <c:pt idx="42">
                  <c:v>9.8969209999999995E-3</c:v>
                </c:pt>
                <c:pt idx="43">
                  <c:v>1.1042222000000001E-2</c:v>
                </c:pt>
                <c:pt idx="44">
                  <c:v>1.6089796999999999E-2</c:v>
                </c:pt>
                <c:pt idx="45">
                  <c:v>2.361837E-2</c:v>
                </c:pt>
                <c:pt idx="46">
                  <c:v>3.036668E-2</c:v>
                </c:pt>
                <c:pt idx="47">
                  <c:v>3.3467985999999998E-2</c:v>
                </c:pt>
                <c:pt idx="48">
                  <c:v>3.2545477000000003E-2</c:v>
                </c:pt>
                <c:pt idx="49">
                  <c:v>2.9319637999999999E-2</c:v>
                </c:pt>
                <c:pt idx="50">
                  <c:v>2.5076353999999999E-2</c:v>
                </c:pt>
                <c:pt idx="51">
                  <c:v>2.2089932E-2</c:v>
                </c:pt>
                <c:pt idx="52">
                  <c:v>2.120849E-2</c:v>
                </c:pt>
                <c:pt idx="53">
                  <c:v>2.0999376E-2</c:v>
                </c:pt>
                <c:pt idx="54">
                  <c:v>1.9449660000000001E-2</c:v>
                </c:pt>
                <c:pt idx="55">
                  <c:v>1.7147256E-2</c:v>
                </c:pt>
                <c:pt idx="56">
                  <c:v>1.6568486E-2</c:v>
                </c:pt>
                <c:pt idx="57">
                  <c:v>1.9699729999999999E-2</c:v>
                </c:pt>
                <c:pt idx="58">
                  <c:v>2.5800528E-2</c:v>
                </c:pt>
                <c:pt idx="59">
                  <c:v>3.1880765999999998E-2</c:v>
                </c:pt>
                <c:pt idx="60">
                  <c:v>3.4824426999999998E-2</c:v>
                </c:pt>
                <c:pt idx="61">
                  <c:v>3.5881136000000001E-2</c:v>
                </c:pt>
                <c:pt idx="62">
                  <c:v>3.6153927000000002E-2</c:v>
                </c:pt>
                <c:pt idx="63">
                  <c:v>3.5870383999999998E-2</c:v>
                </c:pt>
                <c:pt idx="64">
                  <c:v>3.4035146000000002E-2</c:v>
                </c:pt>
                <c:pt idx="65">
                  <c:v>3.2263844999999999E-2</c:v>
                </c:pt>
                <c:pt idx="66">
                  <c:v>3.4677380000000001E-2</c:v>
                </c:pt>
                <c:pt idx="67">
                  <c:v>4.3948550000000003E-2</c:v>
                </c:pt>
                <c:pt idx="68">
                  <c:v>5.6421537000000001E-2</c:v>
                </c:pt>
                <c:pt idx="69">
                  <c:v>6.3689689999999993E-2</c:v>
                </c:pt>
                <c:pt idx="70">
                  <c:v>6.0082073999999999E-2</c:v>
                </c:pt>
                <c:pt idx="71">
                  <c:v>4.7050778000000001E-2</c:v>
                </c:pt>
                <c:pt idx="72">
                  <c:v>3.1931243999999998E-2</c:v>
                </c:pt>
                <c:pt idx="73">
                  <c:v>2.0834990000000001E-2</c:v>
                </c:pt>
                <c:pt idx="74">
                  <c:v>1.5702842000000002E-2</c:v>
                </c:pt>
                <c:pt idx="75">
                  <c:v>1.3713809E-2</c:v>
                </c:pt>
                <c:pt idx="76">
                  <c:v>1.2753700999999999E-2</c:v>
                </c:pt>
                <c:pt idx="77">
                  <c:v>1.339164E-2</c:v>
                </c:pt>
                <c:pt idx="78">
                  <c:v>1.7641598000000001E-2</c:v>
                </c:pt>
                <c:pt idx="79">
                  <c:v>2.4033514999999998E-2</c:v>
                </c:pt>
                <c:pt idx="80">
                  <c:v>2.7245808E-2</c:v>
                </c:pt>
                <c:pt idx="81">
                  <c:v>2.302363E-2</c:v>
                </c:pt>
                <c:pt idx="82">
                  <c:v>1.1451645E-2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3.3726797000000002E-3</c:v>
                </c:pt>
                <c:pt idx="89">
                  <c:v>1.1525005E-2</c:v>
                </c:pt>
                <c:pt idx="90">
                  <c:v>1.7866391999999998E-2</c:v>
                </c:pt>
                <c:pt idx="91">
                  <c:v>2.2741929000000001E-2</c:v>
                </c:pt>
                <c:pt idx="92">
                  <c:v>2.5498414E-2</c:v>
                </c:pt>
                <c:pt idx="93">
                  <c:v>2.6643362E-2</c:v>
                </c:pt>
                <c:pt idx="94">
                  <c:v>2.6545382999999999E-2</c:v>
                </c:pt>
                <c:pt idx="95">
                  <c:v>2.5795193000000001E-2</c:v>
                </c:pt>
                <c:pt idx="96">
                  <c:v>2.6164591000000001E-2</c:v>
                </c:pt>
                <c:pt idx="97">
                  <c:v>2.7341183000000002E-2</c:v>
                </c:pt>
                <c:pt idx="98">
                  <c:v>2.8715422000000001E-2</c:v>
                </c:pt>
                <c:pt idx="99">
                  <c:v>2.9737467E-2</c:v>
                </c:pt>
                <c:pt idx="100">
                  <c:v>3.0128394999999999E-2</c:v>
                </c:pt>
                <c:pt idx="101">
                  <c:v>3.0327600999999999E-2</c:v>
                </c:pt>
                <c:pt idx="102">
                  <c:v>3.0572289999999998E-2</c:v>
                </c:pt>
                <c:pt idx="103">
                  <c:v>3.1241007000000001E-2</c:v>
                </c:pt>
                <c:pt idx="104">
                  <c:v>3.1266198000000002E-2</c:v>
                </c:pt>
                <c:pt idx="105">
                  <c:v>3.0709235000000001E-2</c:v>
                </c:pt>
                <c:pt idx="106">
                  <c:v>2.94582E-2</c:v>
                </c:pt>
                <c:pt idx="107">
                  <c:v>2.7973064999999998E-2</c:v>
                </c:pt>
                <c:pt idx="108">
                  <c:v>2.5281293E-2</c:v>
                </c:pt>
                <c:pt idx="109">
                  <c:v>2.1919787E-2</c:v>
                </c:pt>
                <c:pt idx="110">
                  <c:v>1.8499607000000001E-2</c:v>
                </c:pt>
                <c:pt idx="111">
                  <c:v>1.5467186000000001E-2</c:v>
                </c:pt>
                <c:pt idx="112">
                  <c:v>1.1447028E-2</c:v>
                </c:pt>
                <c:pt idx="113">
                  <c:v>7.4622999999999998E-3</c:v>
                </c:pt>
                <c:pt idx="114">
                  <c:v>3.0729392999999999E-3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823F-42EE-893A-1CA5C7272308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[2]Sheet1!$D$745:$DT$745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3.2099715E-4</c:v>
                </c:pt>
                <c:pt idx="5">
                  <c:v>1.8572501E-3</c:v>
                </c:pt>
                <c:pt idx="6">
                  <c:v>3.3736021999999999E-3</c:v>
                </c:pt>
                <c:pt idx="7">
                  <c:v>5.5030979999999997E-3</c:v>
                </c:pt>
                <c:pt idx="8">
                  <c:v>6.4851073999999996E-3</c:v>
                </c:pt>
                <c:pt idx="9">
                  <c:v>4.9074729999999999E-3</c:v>
                </c:pt>
                <c:pt idx="10">
                  <c:v>6.3592586E-4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2.4619772000000001E-5</c:v>
                </c:pt>
                <c:pt idx="15">
                  <c:v>6.2603257000000004E-3</c:v>
                </c:pt>
                <c:pt idx="16">
                  <c:v>1.1298147999999999E-2</c:v>
                </c:pt>
                <c:pt idx="17">
                  <c:v>1.1531928E-2</c:v>
                </c:pt>
                <c:pt idx="18">
                  <c:v>7.1850702999999997E-3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4.3195463000000002E-3</c:v>
                </c:pt>
                <c:pt idx="27">
                  <c:v>9.8986149999999995E-3</c:v>
                </c:pt>
                <c:pt idx="28">
                  <c:v>1.38329E-2</c:v>
                </c:pt>
                <c:pt idx="29">
                  <c:v>1.5728240000000001E-2</c:v>
                </c:pt>
                <c:pt idx="30">
                  <c:v>1.7377340000000002E-2</c:v>
                </c:pt>
                <c:pt idx="31">
                  <c:v>1.9090068000000002E-2</c:v>
                </c:pt>
                <c:pt idx="32">
                  <c:v>2.0263532000000001E-2</c:v>
                </c:pt>
                <c:pt idx="33">
                  <c:v>2.2276471999999999E-2</c:v>
                </c:pt>
                <c:pt idx="34">
                  <c:v>2.4694629999999999E-2</c:v>
                </c:pt>
                <c:pt idx="35">
                  <c:v>2.7002504E-2</c:v>
                </c:pt>
                <c:pt idx="36">
                  <c:v>2.7614034999999999E-2</c:v>
                </c:pt>
                <c:pt idx="37">
                  <c:v>2.5791597999999999E-2</c:v>
                </c:pt>
                <c:pt idx="38">
                  <c:v>2.19759E-2</c:v>
                </c:pt>
                <c:pt idx="39">
                  <c:v>1.7864939999999999E-2</c:v>
                </c:pt>
                <c:pt idx="40">
                  <c:v>1.4069783000000001E-2</c:v>
                </c:pt>
                <c:pt idx="41">
                  <c:v>1.1439938E-2</c:v>
                </c:pt>
                <c:pt idx="42">
                  <c:v>9.8362889999999998E-3</c:v>
                </c:pt>
                <c:pt idx="43">
                  <c:v>1.1086039000000001E-2</c:v>
                </c:pt>
                <c:pt idx="44">
                  <c:v>1.6180522999999999E-2</c:v>
                </c:pt>
                <c:pt idx="45">
                  <c:v>2.3702615999999999E-2</c:v>
                </c:pt>
                <c:pt idx="46">
                  <c:v>3.0428701999999998E-2</c:v>
                </c:pt>
                <c:pt idx="47">
                  <c:v>3.3552789999999999E-2</c:v>
                </c:pt>
                <c:pt idx="48">
                  <c:v>3.2676175000000002E-2</c:v>
                </c:pt>
                <c:pt idx="49">
                  <c:v>2.9473610000000001E-2</c:v>
                </c:pt>
                <c:pt idx="50">
                  <c:v>2.5195094000000001E-2</c:v>
                </c:pt>
                <c:pt idx="51">
                  <c:v>2.2152958E-2</c:v>
                </c:pt>
                <c:pt idx="52">
                  <c:v>2.1256745000000001E-2</c:v>
                </c:pt>
                <c:pt idx="53">
                  <c:v>2.1085423999999998E-2</c:v>
                </c:pt>
                <c:pt idx="54">
                  <c:v>1.9561255E-2</c:v>
                </c:pt>
                <c:pt idx="55">
                  <c:v>1.7214832999999999E-2</c:v>
                </c:pt>
                <c:pt idx="56">
                  <c:v>1.6519472E-2</c:v>
                </c:pt>
                <c:pt idx="57">
                  <c:v>1.9527658999999999E-2</c:v>
                </c:pt>
                <c:pt idx="58">
                  <c:v>2.5584565E-2</c:v>
                </c:pt>
                <c:pt idx="59">
                  <c:v>3.1756350000000003E-2</c:v>
                </c:pt>
                <c:pt idx="60">
                  <c:v>3.4851618000000001E-2</c:v>
                </c:pt>
                <c:pt idx="61">
                  <c:v>3.5982254999999998E-2</c:v>
                </c:pt>
                <c:pt idx="62">
                  <c:v>3.6155543999999998E-2</c:v>
                </c:pt>
                <c:pt idx="63">
                  <c:v>3.5653654E-2</c:v>
                </c:pt>
                <c:pt idx="64">
                  <c:v>3.3635043000000003E-2</c:v>
                </c:pt>
                <c:pt idx="65">
                  <c:v>3.1850471999999998E-2</c:v>
                </c:pt>
                <c:pt idx="66">
                  <c:v>3.4406193000000002E-2</c:v>
                </c:pt>
                <c:pt idx="67">
                  <c:v>4.3844442999999997E-2</c:v>
                </c:pt>
                <c:pt idx="68">
                  <c:v>5.6391539999999997E-2</c:v>
                </c:pt>
                <c:pt idx="69">
                  <c:v>6.3635129999999998E-2</c:v>
                </c:pt>
                <c:pt idx="70">
                  <c:v>5.999065E-2</c:v>
                </c:pt>
                <c:pt idx="71">
                  <c:v>4.6985685999999999E-2</c:v>
                </c:pt>
                <c:pt idx="72">
                  <c:v>3.1944502E-2</c:v>
                </c:pt>
                <c:pt idx="73">
                  <c:v>2.0906874999999998E-2</c:v>
                </c:pt>
                <c:pt idx="74">
                  <c:v>1.5763368E-2</c:v>
                </c:pt>
                <c:pt idx="75">
                  <c:v>1.3717831999999999E-2</c:v>
                </c:pt>
                <c:pt idx="76">
                  <c:v>1.2703921999999999E-2</c:v>
                </c:pt>
                <c:pt idx="77">
                  <c:v>1.3315525E-2</c:v>
                </c:pt>
                <c:pt idx="78">
                  <c:v>1.754723E-2</c:v>
                </c:pt>
                <c:pt idx="79">
                  <c:v>2.3917372999999999E-2</c:v>
                </c:pt>
                <c:pt idx="80">
                  <c:v>2.712784E-2</c:v>
                </c:pt>
                <c:pt idx="81">
                  <c:v>2.2962502999999999E-2</c:v>
                </c:pt>
                <c:pt idx="82">
                  <c:v>1.1504721000000001E-2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3.1500857000000002E-3</c:v>
                </c:pt>
                <c:pt idx="89">
                  <c:v>1.1156803999999999E-2</c:v>
                </c:pt>
                <c:pt idx="90">
                  <c:v>1.7441614000000001E-2</c:v>
                </c:pt>
                <c:pt idx="91">
                  <c:v>2.2337873000000001E-2</c:v>
                </c:pt>
                <c:pt idx="92">
                  <c:v>2.5169058000000001E-2</c:v>
                </c:pt>
                <c:pt idx="93">
                  <c:v>2.6402330000000002E-2</c:v>
                </c:pt>
                <c:pt idx="94">
                  <c:v>2.6396579999999999E-2</c:v>
                </c:pt>
                <c:pt idx="95">
                  <c:v>2.5729459E-2</c:v>
                </c:pt>
                <c:pt idx="96">
                  <c:v>2.6156941E-2</c:v>
                </c:pt>
                <c:pt idx="97">
                  <c:v>2.7377298000000001E-2</c:v>
                </c:pt>
                <c:pt idx="98">
                  <c:v>2.8780334000000001E-2</c:v>
                </c:pt>
                <c:pt idx="99">
                  <c:v>2.9818094999999999E-2</c:v>
                </c:pt>
                <c:pt idx="100">
                  <c:v>3.0206106999999999E-2</c:v>
                </c:pt>
                <c:pt idx="101">
                  <c:v>3.0422782999999998E-2</c:v>
                </c:pt>
                <c:pt idx="102">
                  <c:v>3.0645539999999999E-2</c:v>
                </c:pt>
                <c:pt idx="103">
                  <c:v>3.128657E-2</c:v>
                </c:pt>
                <c:pt idx="104">
                  <c:v>3.1284685999999999E-2</c:v>
                </c:pt>
                <c:pt idx="105">
                  <c:v>3.0703047000000001E-2</c:v>
                </c:pt>
                <c:pt idx="106">
                  <c:v>2.9430917000000001E-2</c:v>
                </c:pt>
                <c:pt idx="107">
                  <c:v>2.7920466000000001E-2</c:v>
                </c:pt>
                <c:pt idx="108">
                  <c:v>2.52211E-2</c:v>
                </c:pt>
                <c:pt idx="109">
                  <c:v>2.1858143E-2</c:v>
                </c:pt>
                <c:pt idx="110">
                  <c:v>1.8441912000000001E-2</c:v>
                </c:pt>
                <c:pt idx="111">
                  <c:v>1.5450049E-2</c:v>
                </c:pt>
                <c:pt idx="112">
                  <c:v>1.1456253E-2</c:v>
                </c:pt>
                <c:pt idx="113">
                  <c:v>7.5045989999999998E-3</c:v>
                </c:pt>
                <c:pt idx="114">
                  <c:v>3.1516795999999999E-3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823F-42EE-893A-1CA5C7272308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[2]Sheet1!$D$746:$DT$746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3.2099715E-4</c:v>
                </c:pt>
                <c:pt idx="5">
                  <c:v>1.8572501E-3</c:v>
                </c:pt>
                <c:pt idx="6">
                  <c:v>3.3736021999999999E-3</c:v>
                </c:pt>
                <c:pt idx="7">
                  <c:v>5.5030979999999997E-3</c:v>
                </c:pt>
                <c:pt idx="8">
                  <c:v>6.4851073999999996E-3</c:v>
                </c:pt>
                <c:pt idx="9">
                  <c:v>4.9074729999999999E-3</c:v>
                </c:pt>
                <c:pt idx="10">
                  <c:v>6.3592586E-4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2.4619772000000001E-5</c:v>
                </c:pt>
                <c:pt idx="15">
                  <c:v>6.2603257000000004E-3</c:v>
                </c:pt>
                <c:pt idx="16">
                  <c:v>1.1298147999999999E-2</c:v>
                </c:pt>
                <c:pt idx="17">
                  <c:v>1.1531928E-2</c:v>
                </c:pt>
                <c:pt idx="18">
                  <c:v>7.1850702999999997E-3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4.3195463000000002E-3</c:v>
                </c:pt>
                <c:pt idx="27">
                  <c:v>9.8986149999999995E-3</c:v>
                </c:pt>
                <c:pt idx="28">
                  <c:v>1.38329E-2</c:v>
                </c:pt>
                <c:pt idx="29">
                  <c:v>1.5728240000000001E-2</c:v>
                </c:pt>
                <c:pt idx="30">
                  <c:v>1.7377340000000002E-2</c:v>
                </c:pt>
                <c:pt idx="31">
                  <c:v>1.9090068000000002E-2</c:v>
                </c:pt>
                <c:pt idx="32">
                  <c:v>2.0263532000000001E-2</c:v>
                </c:pt>
                <c:pt idx="33">
                  <c:v>2.2276471999999999E-2</c:v>
                </c:pt>
                <c:pt idx="34">
                  <c:v>2.4694629999999999E-2</c:v>
                </c:pt>
                <c:pt idx="35">
                  <c:v>2.7002504E-2</c:v>
                </c:pt>
                <c:pt idx="36">
                  <c:v>2.7614034999999999E-2</c:v>
                </c:pt>
                <c:pt idx="37">
                  <c:v>2.5791597999999999E-2</c:v>
                </c:pt>
                <c:pt idx="38">
                  <c:v>2.19759E-2</c:v>
                </c:pt>
                <c:pt idx="39">
                  <c:v>1.7864939999999999E-2</c:v>
                </c:pt>
                <c:pt idx="40">
                  <c:v>1.4069783000000001E-2</c:v>
                </c:pt>
                <c:pt idx="41">
                  <c:v>1.1439938E-2</c:v>
                </c:pt>
                <c:pt idx="42">
                  <c:v>9.8362889999999998E-3</c:v>
                </c:pt>
                <c:pt idx="43">
                  <c:v>1.1086039000000001E-2</c:v>
                </c:pt>
                <c:pt idx="44">
                  <c:v>1.6180522999999999E-2</c:v>
                </c:pt>
                <c:pt idx="45">
                  <c:v>2.3702615999999999E-2</c:v>
                </c:pt>
                <c:pt idx="46">
                  <c:v>3.0428701999999998E-2</c:v>
                </c:pt>
                <c:pt idx="47">
                  <c:v>3.3552789999999999E-2</c:v>
                </c:pt>
                <c:pt idx="48">
                  <c:v>3.2676175000000002E-2</c:v>
                </c:pt>
                <c:pt idx="49">
                  <c:v>2.9473610000000001E-2</c:v>
                </c:pt>
                <c:pt idx="50">
                  <c:v>2.5195094000000001E-2</c:v>
                </c:pt>
                <c:pt idx="51">
                  <c:v>2.2152958E-2</c:v>
                </c:pt>
                <c:pt idx="52">
                  <c:v>2.1256745000000001E-2</c:v>
                </c:pt>
                <c:pt idx="53">
                  <c:v>2.1085423999999998E-2</c:v>
                </c:pt>
                <c:pt idx="54">
                  <c:v>1.9561255E-2</c:v>
                </c:pt>
                <c:pt idx="55">
                  <c:v>1.7214832999999999E-2</c:v>
                </c:pt>
                <c:pt idx="56">
                  <c:v>1.6519472E-2</c:v>
                </c:pt>
                <c:pt idx="57">
                  <c:v>1.9527658999999999E-2</c:v>
                </c:pt>
                <c:pt idx="58">
                  <c:v>2.5584565E-2</c:v>
                </c:pt>
                <c:pt idx="59">
                  <c:v>3.1756350000000003E-2</c:v>
                </c:pt>
                <c:pt idx="60">
                  <c:v>3.4851618000000001E-2</c:v>
                </c:pt>
                <c:pt idx="61">
                  <c:v>3.5982254999999998E-2</c:v>
                </c:pt>
                <c:pt idx="62">
                  <c:v>3.6155543999999998E-2</c:v>
                </c:pt>
                <c:pt idx="63">
                  <c:v>3.5653654E-2</c:v>
                </c:pt>
                <c:pt idx="64">
                  <c:v>3.3635043000000003E-2</c:v>
                </c:pt>
                <c:pt idx="65">
                  <c:v>3.1850471999999998E-2</c:v>
                </c:pt>
                <c:pt idx="66">
                  <c:v>3.4406193000000002E-2</c:v>
                </c:pt>
                <c:pt idx="67">
                  <c:v>4.3844442999999997E-2</c:v>
                </c:pt>
                <c:pt idx="68">
                  <c:v>5.6391539999999997E-2</c:v>
                </c:pt>
                <c:pt idx="69">
                  <c:v>6.3635129999999998E-2</c:v>
                </c:pt>
                <c:pt idx="70">
                  <c:v>5.999065E-2</c:v>
                </c:pt>
                <c:pt idx="71">
                  <c:v>4.6985685999999999E-2</c:v>
                </c:pt>
                <c:pt idx="72">
                  <c:v>3.1944502E-2</c:v>
                </c:pt>
                <c:pt idx="73">
                  <c:v>2.0906874999999998E-2</c:v>
                </c:pt>
                <c:pt idx="74">
                  <c:v>1.5763368E-2</c:v>
                </c:pt>
                <c:pt idx="75">
                  <c:v>1.3717831999999999E-2</c:v>
                </c:pt>
                <c:pt idx="76">
                  <c:v>1.2703921999999999E-2</c:v>
                </c:pt>
                <c:pt idx="77">
                  <c:v>1.3315525E-2</c:v>
                </c:pt>
                <c:pt idx="78">
                  <c:v>1.754723E-2</c:v>
                </c:pt>
                <c:pt idx="79">
                  <c:v>2.3917372999999999E-2</c:v>
                </c:pt>
                <c:pt idx="80">
                  <c:v>2.712784E-2</c:v>
                </c:pt>
                <c:pt idx="81">
                  <c:v>2.2962502999999999E-2</c:v>
                </c:pt>
                <c:pt idx="82">
                  <c:v>1.1504721000000001E-2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3.1500857000000002E-3</c:v>
                </c:pt>
                <c:pt idx="89">
                  <c:v>1.1156803999999999E-2</c:v>
                </c:pt>
                <c:pt idx="90">
                  <c:v>1.7441614000000001E-2</c:v>
                </c:pt>
                <c:pt idx="91">
                  <c:v>2.2337873000000001E-2</c:v>
                </c:pt>
                <c:pt idx="92">
                  <c:v>2.5169058000000001E-2</c:v>
                </c:pt>
                <c:pt idx="93">
                  <c:v>2.6402330000000002E-2</c:v>
                </c:pt>
                <c:pt idx="94">
                  <c:v>2.6396579999999999E-2</c:v>
                </c:pt>
                <c:pt idx="95">
                  <c:v>2.5729459E-2</c:v>
                </c:pt>
                <c:pt idx="96">
                  <c:v>2.6156941E-2</c:v>
                </c:pt>
                <c:pt idx="97">
                  <c:v>2.7377298000000001E-2</c:v>
                </c:pt>
                <c:pt idx="98">
                  <c:v>2.8780334000000001E-2</c:v>
                </c:pt>
                <c:pt idx="99">
                  <c:v>2.9818094999999999E-2</c:v>
                </c:pt>
                <c:pt idx="100">
                  <c:v>3.0206106999999999E-2</c:v>
                </c:pt>
                <c:pt idx="101">
                  <c:v>3.0422782999999998E-2</c:v>
                </c:pt>
                <c:pt idx="102">
                  <c:v>3.0645539999999999E-2</c:v>
                </c:pt>
                <c:pt idx="103">
                  <c:v>3.128657E-2</c:v>
                </c:pt>
                <c:pt idx="104">
                  <c:v>3.1284685999999999E-2</c:v>
                </c:pt>
                <c:pt idx="105">
                  <c:v>3.0703047000000001E-2</c:v>
                </c:pt>
                <c:pt idx="106">
                  <c:v>2.9430917000000001E-2</c:v>
                </c:pt>
                <c:pt idx="107">
                  <c:v>2.7920466000000001E-2</c:v>
                </c:pt>
                <c:pt idx="108">
                  <c:v>2.52211E-2</c:v>
                </c:pt>
                <c:pt idx="109">
                  <c:v>2.1858143E-2</c:v>
                </c:pt>
                <c:pt idx="110">
                  <c:v>1.8441912000000001E-2</c:v>
                </c:pt>
                <c:pt idx="111">
                  <c:v>1.5450049E-2</c:v>
                </c:pt>
                <c:pt idx="112">
                  <c:v>1.1456253E-2</c:v>
                </c:pt>
                <c:pt idx="113">
                  <c:v>7.5045989999999998E-3</c:v>
                </c:pt>
                <c:pt idx="114">
                  <c:v>3.1516795999999999E-3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823F-42EE-893A-1CA5C7272308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[2]Sheet1!$D$747:$DT$747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3.2099715E-4</c:v>
                </c:pt>
                <c:pt idx="5">
                  <c:v>1.8572501E-3</c:v>
                </c:pt>
                <c:pt idx="6">
                  <c:v>3.3736021999999999E-3</c:v>
                </c:pt>
                <c:pt idx="7">
                  <c:v>5.5030979999999997E-3</c:v>
                </c:pt>
                <c:pt idx="8">
                  <c:v>6.4851073999999996E-3</c:v>
                </c:pt>
                <c:pt idx="9">
                  <c:v>4.9074729999999999E-3</c:v>
                </c:pt>
                <c:pt idx="10">
                  <c:v>6.3592586E-4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2.4619772000000001E-5</c:v>
                </c:pt>
                <c:pt idx="15">
                  <c:v>6.2603257000000004E-3</c:v>
                </c:pt>
                <c:pt idx="16">
                  <c:v>1.1298147999999999E-2</c:v>
                </c:pt>
                <c:pt idx="17">
                  <c:v>1.1531928E-2</c:v>
                </c:pt>
                <c:pt idx="18">
                  <c:v>7.1850702999999997E-3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4.3195463000000002E-3</c:v>
                </c:pt>
                <c:pt idx="27">
                  <c:v>9.8986149999999995E-3</c:v>
                </c:pt>
                <c:pt idx="28">
                  <c:v>1.38329E-2</c:v>
                </c:pt>
                <c:pt idx="29">
                  <c:v>1.5728240000000001E-2</c:v>
                </c:pt>
                <c:pt idx="30">
                  <c:v>1.7377340000000002E-2</c:v>
                </c:pt>
                <c:pt idx="31">
                  <c:v>1.9090068000000002E-2</c:v>
                </c:pt>
                <c:pt idx="32">
                  <c:v>2.0263532000000001E-2</c:v>
                </c:pt>
                <c:pt idx="33">
                  <c:v>2.2276471999999999E-2</c:v>
                </c:pt>
                <c:pt idx="34">
                  <c:v>2.4694629999999999E-2</c:v>
                </c:pt>
                <c:pt idx="35">
                  <c:v>2.7002504E-2</c:v>
                </c:pt>
                <c:pt idx="36">
                  <c:v>2.7614034999999999E-2</c:v>
                </c:pt>
                <c:pt idx="37">
                  <c:v>2.5791597999999999E-2</c:v>
                </c:pt>
                <c:pt idx="38">
                  <c:v>2.19759E-2</c:v>
                </c:pt>
                <c:pt idx="39">
                  <c:v>1.7864939999999999E-2</c:v>
                </c:pt>
                <c:pt idx="40">
                  <c:v>1.4069783000000001E-2</c:v>
                </c:pt>
                <c:pt idx="41">
                  <c:v>1.1439938E-2</c:v>
                </c:pt>
                <c:pt idx="42">
                  <c:v>9.8362889999999998E-3</c:v>
                </c:pt>
                <c:pt idx="43">
                  <c:v>1.1086039000000001E-2</c:v>
                </c:pt>
                <c:pt idx="44">
                  <c:v>1.6180522999999999E-2</c:v>
                </c:pt>
                <c:pt idx="45">
                  <c:v>2.3702615999999999E-2</c:v>
                </c:pt>
                <c:pt idx="46">
                  <c:v>3.0428701999999998E-2</c:v>
                </c:pt>
                <c:pt idx="47">
                  <c:v>3.3552789999999999E-2</c:v>
                </c:pt>
                <c:pt idx="48">
                  <c:v>3.2676175000000002E-2</c:v>
                </c:pt>
                <c:pt idx="49">
                  <c:v>2.9473610000000001E-2</c:v>
                </c:pt>
                <c:pt idx="50">
                  <c:v>2.5195094000000001E-2</c:v>
                </c:pt>
                <c:pt idx="51">
                  <c:v>2.2152958E-2</c:v>
                </c:pt>
                <c:pt idx="52">
                  <c:v>2.1256745000000001E-2</c:v>
                </c:pt>
                <c:pt idx="53">
                  <c:v>2.1085423999999998E-2</c:v>
                </c:pt>
                <c:pt idx="54">
                  <c:v>1.9561255E-2</c:v>
                </c:pt>
                <c:pt idx="55">
                  <c:v>1.7214832999999999E-2</c:v>
                </c:pt>
                <c:pt idx="56">
                  <c:v>1.6519472E-2</c:v>
                </c:pt>
                <c:pt idx="57">
                  <c:v>1.9527658999999999E-2</c:v>
                </c:pt>
                <c:pt idx="58">
                  <c:v>2.5584565E-2</c:v>
                </c:pt>
                <c:pt idx="59">
                  <c:v>3.1756350000000003E-2</c:v>
                </c:pt>
                <c:pt idx="60">
                  <c:v>3.4851618000000001E-2</c:v>
                </c:pt>
                <c:pt idx="61">
                  <c:v>3.5982254999999998E-2</c:v>
                </c:pt>
                <c:pt idx="62">
                  <c:v>3.6155543999999998E-2</c:v>
                </c:pt>
                <c:pt idx="63">
                  <c:v>3.5653654E-2</c:v>
                </c:pt>
                <c:pt idx="64">
                  <c:v>3.3635043000000003E-2</c:v>
                </c:pt>
                <c:pt idx="65">
                  <c:v>3.1850471999999998E-2</c:v>
                </c:pt>
                <c:pt idx="66">
                  <c:v>3.4406193000000002E-2</c:v>
                </c:pt>
                <c:pt idx="67">
                  <c:v>4.3844442999999997E-2</c:v>
                </c:pt>
                <c:pt idx="68">
                  <c:v>5.6391539999999997E-2</c:v>
                </c:pt>
                <c:pt idx="69">
                  <c:v>6.3635129999999998E-2</c:v>
                </c:pt>
                <c:pt idx="70">
                  <c:v>5.999065E-2</c:v>
                </c:pt>
                <c:pt idx="71">
                  <c:v>4.6985685999999999E-2</c:v>
                </c:pt>
                <c:pt idx="72">
                  <c:v>3.1944502E-2</c:v>
                </c:pt>
                <c:pt idx="73">
                  <c:v>2.0906874999999998E-2</c:v>
                </c:pt>
                <c:pt idx="74">
                  <c:v>1.5763368E-2</c:v>
                </c:pt>
                <c:pt idx="75">
                  <c:v>1.3717831999999999E-2</c:v>
                </c:pt>
                <c:pt idx="76">
                  <c:v>1.2703921999999999E-2</c:v>
                </c:pt>
                <c:pt idx="77">
                  <c:v>1.3315525E-2</c:v>
                </c:pt>
                <c:pt idx="78">
                  <c:v>1.754723E-2</c:v>
                </c:pt>
                <c:pt idx="79">
                  <c:v>2.3917372999999999E-2</c:v>
                </c:pt>
                <c:pt idx="80">
                  <c:v>2.712784E-2</c:v>
                </c:pt>
                <c:pt idx="81">
                  <c:v>2.2962502999999999E-2</c:v>
                </c:pt>
                <c:pt idx="82">
                  <c:v>1.1504721000000001E-2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3.1500857000000002E-3</c:v>
                </c:pt>
                <c:pt idx="89">
                  <c:v>1.1156803999999999E-2</c:v>
                </c:pt>
                <c:pt idx="90">
                  <c:v>1.7441614000000001E-2</c:v>
                </c:pt>
                <c:pt idx="91">
                  <c:v>2.2337873000000001E-2</c:v>
                </c:pt>
                <c:pt idx="92">
                  <c:v>2.5169058000000001E-2</c:v>
                </c:pt>
                <c:pt idx="93">
                  <c:v>2.6402330000000002E-2</c:v>
                </c:pt>
                <c:pt idx="94">
                  <c:v>2.6396579999999999E-2</c:v>
                </c:pt>
                <c:pt idx="95">
                  <c:v>2.5729459E-2</c:v>
                </c:pt>
                <c:pt idx="96">
                  <c:v>2.6156941E-2</c:v>
                </c:pt>
                <c:pt idx="97">
                  <c:v>2.7377298000000001E-2</c:v>
                </c:pt>
                <c:pt idx="98">
                  <c:v>2.8780334000000001E-2</c:v>
                </c:pt>
                <c:pt idx="99">
                  <c:v>2.9818094999999999E-2</c:v>
                </c:pt>
                <c:pt idx="100">
                  <c:v>3.0206106999999999E-2</c:v>
                </c:pt>
                <c:pt idx="101">
                  <c:v>3.0422782999999998E-2</c:v>
                </c:pt>
                <c:pt idx="102">
                  <c:v>3.0645539999999999E-2</c:v>
                </c:pt>
                <c:pt idx="103">
                  <c:v>3.128657E-2</c:v>
                </c:pt>
                <c:pt idx="104">
                  <c:v>3.1284685999999999E-2</c:v>
                </c:pt>
                <c:pt idx="105">
                  <c:v>3.0703047000000001E-2</c:v>
                </c:pt>
                <c:pt idx="106">
                  <c:v>2.9430917000000001E-2</c:v>
                </c:pt>
                <c:pt idx="107">
                  <c:v>2.7920466000000001E-2</c:v>
                </c:pt>
                <c:pt idx="108">
                  <c:v>2.52211E-2</c:v>
                </c:pt>
                <c:pt idx="109">
                  <c:v>2.1858143E-2</c:v>
                </c:pt>
                <c:pt idx="110">
                  <c:v>1.8441912000000001E-2</c:v>
                </c:pt>
                <c:pt idx="111">
                  <c:v>1.5450049E-2</c:v>
                </c:pt>
                <c:pt idx="112">
                  <c:v>1.1456253E-2</c:v>
                </c:pt>
                <c:pt idx="113">
                  <c:v>7.5045989999999998E-3</c:v>
                </c:pt>
                <c:pt idx="114">
                  <c:v>3.1516795999999999E-3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823F-42EE-893A-1CA5C7272308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[2]Sheet1!$D$748:$DT$748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3.2099715E-4</c:v>
                </c:pt>
                <c:pt idx="5">
                  <c:v>1.8572501E-3</c:v>
                </c:pt>
                <c:pt idx="6">
                  <c:v>3.3736021999999999E-3</c:v>
                </c:pt>
                <c:pt idx="7">
                  <c:v>5.5030979999999997E-3</c:v>
                </c:pt>
                <c:pt idx="8">
                  <c:v>6.4851073999999996E-3</c:v>
                </c:pt>
                <c:pt idx="9">
                  <c:v>4.9074729999999999E-3</c:v>
                </c:pt>
                <c:pt idx="10">
                  <c:v>6.3592586E-4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2.4619772000000001E-5</c:v>
                </c:pt>
                <c:pt idx="15">
                  <c:v>6.2603257000000004E-3</c:v>
                </c:pt>
                <c:pt idx="16">
                  <c:v>1.1298147999999999E-2</c:v>
                </c:pt>
                <c:pt idx="17">
                  <c:v>1.1531928E-2</c:v>
                </c:pt>
                <c:pt idx="18">
                  <c:v>7.1850702999999997E-3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4.3195463000000002E-3</c:v>
                </c:pt>
                <c:pt idx="27">
                  <c:v>9.8986149999999995E-3</c:v>
                </c:pt>
                <c:pt idx="28">
                  <c:v>1.38329E-2</c:v>
                </c:pt>
                <c:pt idx="29">
                  <c:v>1.5728240000000001E-2</c:v>
                </c:pt>
                <c:pt idx="30">
                  <c:v>1.7377340000000002E-2</c:v>
                </c:pt>
                <c:pt idx="31">
                  <c:v>1.9090068000000002E-2</c:v>
                </c:pt>
                <c:pt idx="32">
                  <c:v>2.0263532000000001E-2</c:v>
                </c:pt>
                <c:pt idx="33">
                  <c:v>2.2276471999999999E-2</c:v>
                </c:pt>
                <c:pt idx="34">
                  <c:v>2.4694629999999999E-2</c:v>
                </c:pt>
                <c:pt idx="35">
                  <c:v>2.7002504E-2</c:v>
                </c:pt>
                <c:pt idx="36">
                  <c:v>2.7614034999999999E-2</c:v>
                </c:pt>
                <c:pt idx="37">
                  <c:v>2.5791597999999999E-2</c:v>
                </c:pt>
                <c:pt idx="38">
                  <c:v>2.19759E-2</c:v>
                </c:pt>
                <c:pt idx="39">
                  <c:v>1.7864939999999999E-2</c:v>
                </c:pt>
                <c:pt idx="40">
                  <c:v>1.4069783000000001E-2</c:v>
                </c:pt>
                <c:pt idx="41">
                  <c:v>1.1439938E-2</c:v>
                </c:pt>
                <c:pt idx="42">
                  <c:v>9.8362889999999998E-3</c:v>
                </c:pt>
                <c:pt idx="43">
                  <c:v>1.1086039000000001E-2</c:v>
                </c:pt>
                <c:pt idx="44">
                  <c:v>1.6180522999999999E-2</c:v>
                </c:pt>
                <c:pt idx="45">
                  <c:v>2.3702615999999999E-2</c:v>
                </c:pt>
                <c:pt idx="46">
                  <c:v>3.0428701999999998E-2</c:v>
                </c:pt>
                <c:pt idx="47">
                  <c:v>3.3552789999999999E-2</c:v>
                </c:pt>
                <c:pt idx="48">
                  <c:v>3.2676175000000002E-2</c:v>
                </c:pt>
                <c:pt idx="49">
                  <c:v>2.9473610000000001E-2</c:v>
                </c:pt>
                <c:pt idx="50">
                  <c:v>2.5195094000000001E-2</c:v>
                </c:pt>
                <c:pt idx="51">
                  <c:v>2.2152958E-2</c:v>
                </c:pt>
                <c:pt idx="52">
                  <c:v>2.1256745000000001E-2</c:v>
                </c:pt>
                <c:pt idx="53">
                  <c:v>2.1085423999999998E-2</c:v>
                </c:pt>
                <c:pt idx="54">
                  <c:v>1.9561255E-2</c:v>
                </c:pt>
                <c:pt idx="55">
                  <c:v>1.7214832999999999E-2</c:v>
                </c:pt>
                <c:pt idx="56">
                  <c:v>1.6519472E-2</c:v>
                </c:pt>
                <c:pt idx="57">
                  <c:v>1.9527658999999999E-2</c:v>
                </c:pt>
                <c:pt idx="58">
                  <c:v>2.5584565E-2</c:v>
                </c:pt>
                <c:pt idx="59">
                  <c:v>3.1756350000000003E-2</c:v>
                </c:pt>
                <c:pt idx="60">
                  <c:v>3.4851618000000001E-2</c:v>
                </c:pt>
                <c:pt idx="61">
                  <c:v>3.5982254999999998E-2</c:v>
                </c:pt>
                <c:pt idx="62">
                  <c:v>3.6155543999999998E-2</c:v>
                </c:pt>
                <c:pt idx="63">
                  <c:v>3.5653654E-2</c:v>
                </c:pt>
                <c:pt idx="64">
                  <c:v>3.3635043000000003E-2</c:v>
                </c:pt>
                <c:pt idx="65">
                  <c:v>3.1850471999999998E-2</c:v>
                </c:pt>
                <c:pt idx="66">
                  <c:v>3.4406193000000002E-2</c:v>
                </c:pt>
                <c:pt idx="67">
                  <c:v>4.3844442999999997E-2</c:v>
                </c:pt>
                <c:pt idx="68">
                  <c:v>5.6391539999999997E-2</c:v>
                </c:pt>
                <c:pt idx="69">
                  <c:v>6.3635129999999998E-2</c:v>
                </c:pt>
                <c:pt idx="70">
                  <c:v>5.999065E-2</c:v>
                </c:pt>
                <c:pt idx="71">
                  <c:v>4.6985685999999999E-2</c:v>
                </c:pt>
                <c:pt idx="72">
                  <c:v>3.1944502E-2</c:v>
                </c:pt>
                <c:pt idx="73">
                  <c:v>2.0906874999999998E-2</c:v>
                </c:pt>
                <c:pt idx="74">
                  <c:v>1.5763368E-2</c:v>
                </c:pt>
                <c:pt idx="75">
                  <c:v>1.3717831999999999E-2</c:v>
                </c:pt>
                <c:pt idx="76">
                  <c:v>1.2703921999999999E-2</c:v>
                </c:pt>
                <c:pt idx="77">
                  <c:v>1.3315525E-2</c:v>
                </c:pt>
                <c:pt idx="78">
                  <c:v>1.754723E-2</c:v>
                </c:pt>
                <c:pt idx="79">
                  <c:v>2.3917372999999999E-2</c:v>
                </c:pt>
                <c:pt idx="80">
                  <c:v>2.712784E-2</c:v>
                </c:pt>
                <c:pt idx="81">
                  <c:v>2.2962502999999999E-2</c:v>
                </c:pt>
                <c:pt idx="82">
                  <c:v>1.1504721000000001E-2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3.1500857000000002E-3</c:v>
                </c:pt>
                <c:pt idx="89">
                  <c:v>1.1156803999999999E-2</c:v>
                </c:pt>
                <c:pt idx="90">
                  <c:v>1.7441614000000001E-2</c:v>
                </c:pt>
                <c:pt idx="91">
                  <c:v>2.2337873000000001E-2</c:v>
                </c:pt>
                <c:pt idx="92">
                  <c:v>2.5169058000000001E-2</c:v>
                </c:pt>
                <c:pt idx="93">
                  <c:v>2.6402330000000002E-2</c:v>
                </c:pt>
                <c:pt idx="94">
                  <c:v>2.6396579999999999E-2</c:v>
                </c:pt>
                <c:pt idx="95">
                  <c:v>2.5729459E-2</c:v>
                </c:pt>
                <c:pt idx="96">
                  <c:v>2.6156941E-2</c:v>
                </c:pt>
                <c:pt idx="97">
                  <c:v>2.7377298000000001E-2</c:v>
                </c:pt>
                <c:pt idx="98">
                  <c:v>2.8780334000000001E-2</c:v>
                </c:pt>
                <c:pt idx="99">
                  <c:v>2.9818094999999999E-2</c:v>
                </c:pt>
                <c:pt idx="100">
                  <c:v>3.0206106999999999E-2</c:v>
                </c:pt>
                <c:pt idx="101">
                  <c:v>3.0422782999999998E-2</c:v>
                </c:pt>
                <c:pt idx="102">
                  <c:v>3.0645539999999999E-2</c:v>
                </c:pt>
                <c:pt idx="103">
                  <c:v>3.128657E-2</c:v>
                </c:pt>
                <c:pt idx="104">
                  <c:v>3.1284685999999999E-2</c:v>
                </c:pt>
                <c:pt idx="105">
                  <c:v>3.0703047000000001E-2</c:v>
                </c:pt>
                <c:pt idx="106">
                  <c:v>2.9430917000000001E-2</c:v>
                </c:pt>
                <c:pt idx="107">
                  <c:v>2.7920466000000001E-2</c:v>
                </c:pt>
                <c:pt idx="108">
                  <c:v>2.52211E-2</c:v>
                </c:pt>
                <c:pt idx="109">
                  <c:v>2.1858143E-2</c:v>
                </c:pt>
                <c:pt idx="110">
                  <c:v>1.8441912000000001E-2</c:v>
                </c:pt>
                <c:pt idx="111">
                  <c:v>1.5450049E-2</c:v>
                </c:pt>
                <c:pt idx="112">
                  <c:v>1.1456253E-2</c:v>
                </c:pt>
                <c:pt idx="113">
                  <c:v>7.5045989999999998E-3</c:v>
                </c:pt>
                <c:pt idx="114">
                  <c:v>3.1516795999999999E-3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823F-42EE-893A-1CA5C7272308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[2]Sheet1!$D$749:$DT$749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2.8124969999999998E-4</c:v>
                </c:pt>
                <c:pt idx="5">
                  <c:v>1.8733878000000001E-3</c:v>
                </c:pt>
                <c:pt idx="6">
                  <c:v>3.4322094E-3</c:v>
                </c:pt>
                <c:pt idx="7">
                  <c:v>5.5785445000000001E-3</c:v>
                </c:pt>
                <c:pt idx="8">
                  <c:v>6.5565114000000002E-3</c:v>
                </c:pt>
                <c:pt idx="9">
                  <c:v>4.9476650000000004E-3</c:v>
                </c:pt>
                <c:pt idx="10">
                  <c:v>6.2419777000000001E-4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6.2178043000000001E-3</c:v>
                </c:pt>
                <c:pt idx="16">
                  <c:v>1.1474626999999999E-2</c:v>
                </c:pt>
                <c:pt idx="17">
                  <c:v>1.1866936E-2</c:v>
                </c:pt>
                <c:pt idx="18">
                  <c:v>7.536877E-3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4.4303550000000004E-3</c:v>
                </c:pt>
                <c:pt idx="27">
                  <c:v>1.0087046000000001E-2</c:v>
                </c:pt>
                <c:pt idx="28">
                  <c:v>1.4052057999999999E-2</c:v>
                </c:pt>
                <c:pt idx="29">
                  <c:v>1.5921902000000002E-2</c:v>
                </c:pt>
                <c:pt idx="30">
                  <c:v>1.7535835999999999E-2</c:v>
                </c:pt>
                <c:pt idx="31">
                  <c:v>1.9238386E-2</c:v>
                </c:pt>
                <c:pt idx="32">
                  <c:v>2.0435012999999998E-2</c:v>
                </c:pt>
                <c:pt idx="33">
                  <c:v>2.2518900000000001E-2</c:v>
                </c:pt>
                <c:pt idx="34">
                  <c:v>2.5029117E-2</c:v>
                </c:pt>
                <c:pt idx="35">
                  <c:v>2.7455678000000001E-2</c:v>
                </c:pt>
                <c:pt idx="36">
                  <c:v>2.8196013999999998E-2</c:v>
                </c:pt>
                <c:pt idx="37">
                  <c:v>2.6487824E-2</c:v>
                </c:pt>
                <c:pt idx="38">
                  <c:v>2.2752007000000001E-2</c:v>
                </c:pt>
                <c:pt idx="39">
                  <c:v>1.8651094E-2</c:v>
                </c:pt>
                <c:pt idx="40">
                  <c:v>1.4751946E-2</c:v>
                </c:pt>
                <c:pt idx="41">
                  <c:v>1.1927027999999999E-2</c:v>
                </c:pt>
                <c:pt idx="42">
                  <c:v>1.0069213E-2</c:v>
                </c:pt>
                <c:pt idx="43">
                  <c:v>1.1095901E-2</c:v>
                </c:pt>
                <c:pt idx="44">
                  <c:v>1.6084695E-2</c:v>
                </c:pt>
                <c:pt idx="45">
                  <c:v>2.3638177999999999E-2</c:v>
                </c:pt>
                <c:pt idx="46">
                  <c:v>3.0465467E-2</c:v>
                </c:pt>
                <c:pt idx="47">
                  <c:v>3.3687726000000001E-2</c:v>
                </c:pt>
                <c:pt idx="48">
                  <c:v>3.2879974999999999E-2</c:v>
                </c:pt>
                <c:pt idx="49">
                  <c:v>2.9713934000000001E-2</c:v>
                </c:pt>
                <c:pt idx="50">
                  <c:v>2.545093E-2</c:v>
                </c:pt>
                <c:pt idx="51">
                  <c:v>2.2391628E-2</c:v>
                </c:pt>
                <c:pt idx="52">
                  <c:v>2.1427719000000001E-2</c:v>
                </c:pt>
                <c:pt idx="53">
                  <c:v>2.1177385E-2</c:v>
                </c:pt>
                <c:pt idx="54">
                  <c:v>1.9602964E-2</c:v>
                </c:pt>
                <c:pt idx="55">
                  <c:v>1.7255472000000001E-2</c:v>
                </c:pt>
                <c:pt idx="56">
                  <c:v>1.6587340999999999E-2</c:v>
                </c:pt>
                <c:pt idx="57">
                  <c:v>1.961684E-2</c:v>
                </c:pt>
                <c:pt idx="58">
                  <c:v>2.5668376999999999E-2</c:v>
                </c:pt>
                <c:pt idx="59">
                  <c:v>3.1807043E-2</c:v>
                </c:pt>
                <c:pt idx="60">
                  <c:v>3.4886519999999997E-2</c:v>
                </c:pt>
                <c:pt idx="61">
                  <c:v>3.6082834000000001E-2</c:v>
                </c:pt>
                <c:pt idx="62">
                  <c:v>3.6397364000000001E-2</c:v>
                </c:pt>
                <c:pt idx="63">
                  <c:v>3.6023470000000002E-2</c:v>
                </c:pt>
                <c:pt idx="64">
                  <c:v>3.4009117999999998E-2</c:v>
                </c:pt>
                <c:pt idx="65">
                  <c:v>3.2070689999999999E-2</c:v>
                </c:pt>
                <c:pt idx="66">
                  <c:v>3.4428686E-2</c:v>
                </c:pt>
                <c:pt idx="67">
                  <c:v>4.3789019999999998E-2</c:v>
                </c:pt>
                <c:pt idx="68">
                  <c:v>5.6421775E-2</c:v>
                </c:pt>
                <c:pt idx="69">
                  <c:v>6.3811794000000005E-2</c:v>
                </c:pt>
                <c:pt idx="70">
                  <c:v>6.023307E-2</c:v>
                </c:pt>
                <c:pt idx="71">
                  <c:v>4.7167550000000003E-2</c:v>
                </c:pt>
                <c:pt idx="72">
                  <c:v>3.2007134999999999E-2</c:v>
                </c:pt>
                <c:pt idx="73">
                  <c:v>2.0886420999999999E-2</c:v>
                </c:pt>
                <c:pt idx="74">
                  <c:v>1.5753130000000001E-2</c:v>
                </c:pt>
                <c:pt idx="75">
                  <c:v>1.3790889000000001E-2</c:v>
                </c:pt>
                <c:pt idx="76">
                  <c:v>1.2879335E-2</c:v>
                </c:pt>
                <c:pt idx="77">
                  <c:v>1.3548067E-2</c:v>
                </c:pt>
                <c:pt idx="78">
                  <c:v>1.7770857000000001E-2</c:v>
                </c:pt>
                <c:pt idx="79">
                  <c:v>2.4078753000000001E-2</c:v>
                </c:pt>
                <c:pt idx="80">
                  <c:v>2.7191165999999999E-2</c:v>
                </c:pt>
                <c:pt idx="81">
                  <c:v>2.2914351999999999E-2</c:v>
                </c:pt>
                <c:pt idx="82">
                  <c:v>1.1365246000000001E-2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3.4839319999999999E-3</c:v>
                </c:pt>
                <c:pt idx="89">
                  <c:v>1.15365125E-2</c:v>
                </c:pt>
                <c:pt idx="90">
                  <c:v>1.7831573E-2</c:v>
                </c:pt>
                <c:pt idx="91">
                  <c:v>2.2718577E-2</c:v>
                </c:pt>
                <c:pt idx="92">
                  <c:v>2.5535828E-2</c:v>
                </c:pt>
                <c:pt idx="93">
                  <c:v>2.6743058E-2</c:v>
                </c:pt>
                <c:pt idx="94">
                  <c:v>2.6700871000000001E-2</c:v>
                </c:pt>
                <c:pt idx="95">
                  <c:v>2.5963397999999999E-2</c:v>
                </c:pt>
                <c:pt idx="96">
                  <c:v>2.630967E-2</c:v>
                </c:pt>
                <c:pt idx="97">
                  <c:v>2.743276E-2</c:v>
                </c:pt>
                <c:pt idx="98">
                  <c:v>2.8731685E-2</c:v>
                </c:pt>
                <c:pt idx="99">
                  <c:v>2.967792E-2</c:v>
                </c:pt>
                <c:pt idx="100">
                  <c:v>3.0004672999999999E-2</c:v>
                </c:pt>
                <c:pt idx="101">
                  <c:v>3.0149749999999999E-2</c:v>
                </c:pt>
                <c:pt idx="102">
                  <c:v>3.0340154000000001E-2</c:v>
                </c:pt>
                <c:pt idx="103">
                  <c:v>3.0966766E-2</c:v>
                </c:pt>
                <c:pt idx="104">
                  <c:v>3.0957019999999998E-2</c:v>
                </c:pt>
                <c:pt idx="105">
                  <c:v>3.0370614000000001E-2</c:v>
                </c:pt>
                <c:pt idx="106">
                  <c:v>2.9093813E-2</c:v>
                </c:pt>
                <c:pt idx="107">
                  <c:v>2.7590940000000001E-2</c:v>
                </c:pt>
                <c:pt idx="108">
                  <c:v>2.4874608999999999E-2</c:v>
                </c:pt>
                <c:pt idx="109">
                  <c:v>2.1488324E-2</c:v>
                </c:pt>
                <c:pt idx="110">
                  <c:v>1.8042131999999999E-2</c:v>
                </c:pt>
                <c:pt idx="111">
                  <c:v>1.5022508E-2</c:v>
                </c:pt>
                <c:pt idx="112">
                  <c:v>1.0985015000000001E-2</c:v>
                </c:pt>
                <c:pt idx="113">
                  <c:v>7.0021670000000001E-3</c:v>
                </c:pt>
                <c:pt idx="114">
                  <c:v>2.6259289999999999E-3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823F-42EE-893A-1CA5C7272308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[2]Sheet1!$D$750:$DT$750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2.8124969999999998E-4</c:v>
                </c:pt>
                <c:pt idx="5">
                  <c:v>1.8733878000000001E-3</c:v>
                </c:pt>
                <c:pt idx="6">
                  <c:v>3.4322094E-3</c:v>
                </c:pt>
                <c:pt idx="7">
                  <c:v>5.5785445000000001E-3</c:v>
                </c:pt>
                <c:pt idx="8">
                  <c:v>6.5565114000000002E-3</c:v>
                </c:pt>
                <c:pt idx="9">
                  <c:v>4.9476650000000004E-3</c:v>
                </c:pt>
                <c:pt idx="10">
                  <c:v>6.2419777000000001E-4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6.2178043000000001E-3</c:v>
                </c:pt>
                <c:pt idx="16">
                  <c:v>1.1474626999999999E-2</c:v>
                </c:pt>
                <c:pt idx="17">
                  <c:v>1.1866936E-2</c:v>
                </c:pt>
                <c:pt idx="18">
                  <c:v>7.536877E-3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4.4303550000000004E-3</c:v>
                </c:pt>
                <c:pt idx="27">
                  <c:v>1.0087046000000001E-2</c:v>
                </c:pt>
                <c:pt idx="28">
                  <c:v>1.4052057999999999E-2</c:v>
                </c:pt>
                <c:pt idx="29">
                  <c:v>1.5921902000000002E-2</c:v>
                </c:pt>
                <c:pt idx="30">
                  <c:v>1.7535835999999999E-2</c:v>
                </c:pt>
                <c:pt idx="31">
                  <c:v>1.9238386E-2</c:v>
                </c:pt>
                <c:pt idx="32">
                  <c:v>2.0435012999999998E-2</c:v>
                </c:pt>
                <c:pt idx="33">
                  <c:v>2.2518900000000001E-2</c:v>
                </c:pt>
                <c:pt idx="34">
                  <c:v>2.5029117E-2</c:v>
                </c:pt>
                <c:pt idx="35">
                  <c:v>2.7455678000000001E-2</c:v>
                </c:pt>
                <c:pt idx="36">
                  <c:v>2.8196013999999998E-2</c:v>
                </c:pt>
                <c:pt idx="37">
                  <c:v>2.6487824E-2</c:v>
                </c:pt>
                <c:pt idx="38">
                  <c:v>2.2752007000000001E-2</c:v>
                </c:pt>
                <c:pt idx="39">
                  <c:v>1.8651094E-2</c:v>
                </c:pt>
                <c:pt idx="40">
                  <c:v>1.4751946E-2</c:v>
                </c:pt>
                <c:pt idx="41">
                  <c:v>1.1927027999999999E-2</c:v>
                </c:pt>
                <c:pt idx="42">
                  <c:v>1.0069213E-2</c:v>
                </c:pt>
                <c:pt idx="43">
                  <c:v>1.1095901E-2</c:v>
                </c:pt>
                <c:pt idx="44">
                  <c:v>1.6084695E-2</c:v>
                </c:pt>
                <c:pt idx="45">
                  <c:v>2.3638177999999999E-2</c:v>
                </c:pt>
                <c:pt idx="46">
                  <c:v>3.0465467E-2</c:v>
                </c:pt>
                <c:pt idx="47">
                  <c:v>3.3687726000000001E-2</c:v>
                </c:pt>
                <c:pt idx="48">
                  <c:v>3.2879974999999999E-2</c:v>
                </c:pt>
                <c:pt idx="49">
                  <c:v>2.9713934000000001E-2</c:v>
                </c:pt>
                <c:pt idx="50">
                  <c:v>2.545093E-2</c:v>
                </c:pt>
                <c:pt idx="51">
                  <c:v>2.2391628E-2</c:v>
                </c:pt>
                <c:pt idx="52">
                  <c:v>2.1427719000000001E-2</c:v>
                </c:pt>
                <c:pt idx="53">
                  <c:v>2.1177385E-2</c:v>
                </c:pt>
                <c:pt idx="54">
                  <c:v>1.9602964E-2</c:v>
                </c:pt>
                <c:pt idx="55">
                  <c:v>1.7255472000000001E-2</c:v>
                </c:pt>
                <c:pt idx="56">
                  <c:v>1.6587340999999999E-2</c:v>
                </c:pt>
                <c:pt idx="57">
                  <c:v>1.961684E-2</c:v>
                </c:pt>
                <c:pt idx="58">
                  <c:v>2.5668376999999999E-2</c:v>
                </c:pt>
                <c:pt idx="59">
                  <c:v>3.1807043E-2</c:v>
                </c:pt>
                <c:pt idx="60">
                  <c:v>3.4886519999999997E-2</c:v>
                </c:pt>
                <c:pt idx="61">
                  <c:v>3.6082834000000001E-2</c:v>
                </c:pt>
                <c:pt idx="62">
                  <c:v>3.6397364000000001E-2</c:v>
                </c:pt>
                <c:pt idx="63">
                  <c:v>3.6023470000000002E-2</c:v>
                </c:pt>
                <c:pt idx="64">
                  <c:v>3.4009117999999998E-2</c:v>
                </c:pt>
                <c:pt idx="65">
                  <c:v>3.2070689999999999E-2</c:v>
                </c:pt>
                <c:pt idx="66">
                  <c:v>3.4428686E-2</c:v>
                </c:pt>
                <c:pt idx="67">
                  <c:v>4.3789019999999998E-2</c:v>
                </c:pt>
                <c:pt idx="68">
                  <c:v>5.6421775E-2</c:v>
                </c:pt>
                <c:pt idx="69">
                  <c:v>6.3811794000000005E-2</c:v>
                </c:pt>
                <c:pt idx="70">
                  <c:v>6.023307E-2</c:v>
                </c:pt>
                <c:pt idx="71">
                  <c:v>4.7167550000000003E-2</c:v>
                </c:pt>
                <c:pt idx="72">
                  <c:v>3.2007134999999999E-2</c:v>
                </c:pt>
                <c:pt idx="73">
                  <c:v>2.0886420999999999E-2</c:v>
                </c:pt>
                <c:pt idx="74">
                  <c:v>1.5753130000000001E-2</c:v>
                </c:pt>
                <c:pt idx="75">
                  <c:v>1.3790889000000001E-2</c:v>
                </c:pt>
                <c:pt idx="76">
                  <c:v>1.2879335E-2</c:v>
                </c:pt>
                <c:pt idx="77">
                  <c:v>1.3548067E-2</c:v>
                </c:pt>
                <c:pt idx="78">
                  <c:v>1.7770857000000001E-2</c:v>
                </c:pt>
                <c:pt idx="79">
                  <c:v>2.4078753000000001E-2</c:v>
                </c:pt>
                <c:pt idx="80">
                  <c:v>2.7191165999999999E-2</c:v>
                </c:pt>
                <c:pt idx="81">
                  <c:v>2.2914351999999999E-2</c:v>
                </c:pt>
                <c:pt idx="82">
                  <c:v>1.1365246000000001E-2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3.4839319999999999E-3</c:v>
                </c:pt>
                <c:pt idx="89">
                  <c:v>1.15365125E-2</c:v>
                </c:pt>
                <c:pt idx="90">
                  <c:v>1.7831573E-2</c:v>
                </c:pt>
                <c:pt idx="91">
                  <c:v>2.2718577E-2</c:v>
                </c:pt>
                <c:pt idx="92">
                  <c:v>2.5535828E-2</c:v>
                </c:pt>
                <c:pt idx="93">
                  <c:v>2.6743058E-2</c:v>
                </c:pt>
                <c:pt idx="94">
                  <c:v>2.6700871000000001E-2</c:v>
                </c:pt>
                <c:pt idx="95">
                  <c:v>2.5963397999999999E-2</c:v>
                </c:pt>
                <c:pt idx="96">
                  <c:v>2.630967E-2</c:v>
                </c:pt>
                <c:pt idx="97">
                  <c:v>2.743276E-2</c:v>
                </c:pt>
                <c:pt idx="98">
                  <c:v>2.8731685E-2</c:v>
                </c:pt>
                <c:pt idx="99">
                  <c:v>2.967792E-2</c:v>
                </c:pt>
                <c:pt idx="100">
                  <c:v>3.0004672999999999E-2</c:v>
                </c:pt>
                <c:pt idx="101">
                  <c:v>3.0149749999999999E-2</c:v>
                </c:pt>
                <c:pt idx="102">
                  <c:v>3.0340154000000001E-2</c:v>
                </c:pt>
                <c:pt idx="103">
                  <c:v>3.0966766E-2</c:v>
                </c:pt>
                <c:pt idx="104">
                  <c:v>3.0957019999999998E-2</c:v>
                </c:pt>
                <c:pt idx="105">
                  <c:v>3.0370614000000001E-2</c:v>
                </c:pt>
                <c:pt idx="106">
                  <c:v>2.9093813E-2</c:v>
                </c:pt>
                <c:pt idx="107">
                  <c:v>2.7590940000000001E-2</c:v>
                </c:pt>
                <c:pt idx="108">
                  <c:v>2.4874608999999999E-2</c:v>
                </c:pt>
                <c:pt idx="109">
                  <c:v>2.1488324E-2</c:v>
                </c:pt>
                <c:pt idx="110">
                  <c:v>1.8042131999999999E-2</c:v>
                </c:pt>
                <c:pt idx="111">
                  <c:v>1.5022508E-2</c:v>
                </c:pt>
                <c:pt idx="112">
                  <c:v>1.0985015000000001E-2</c:v>
                </c:pt>
                <c:pt idx="113">
                  <c:v>7.0021670000000001E-3</c:v>
                </c:pt>
                <c:pt idx="114">
                  <c:v>2.6259289999999999E-3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823F-42EE-893A-1CA5C7272308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[2]Sheet1!$D$751:$DT$751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2.8124969999999998E-4</c:v>
                </c:pt>
                <c:pt idx="5">
                  <c:v>1.8733878000000001E-3</c:v>
                </c:pt>
                <c:pt idx="6">
                  <c:v>3.4322094E-3</c:v>
                </c:pt>
                <c:pt idx="7">
                  <c:v>5.5785445000000001E-3</c:v>
                </c:pt>
                <c:pt idx="8">
                  <c:v>6.5565114000000002E-3</c:v>
                </c:pt>
                <c:pt idx="9">
                  <c:v>4.9476650000000004E-3</c:v>
                </c:pt>
                <c:pt idx="10">
                  <c:v>6.2419777000000001E-4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6.2178043000000001E-3</c:v>
                </c:pt>
                <c:pt idx="16">
                  <c:v>1.1474626999999999E-2</c:v>
                </c:pt>
                <c:pt idx="17">
                  <c:v>1.1866936E-2</c:v>
                </c:pt>
                <c:pt idx="18">
                  <c:v>7.536877E-3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4.4303550000000004E-3</c:v>
                </c:pt>
                <c:pt idx="27">
                  <c:v>1.0087046000000001E-2</c:v>
                </c:pt>
                <c:pt idx="28">
                  <c:v>1.4052057999999999E-2</c:v>
                </c:pt>
                <c:pt idx="29">
                  <c:v>1.5921902000000002E-2</c:v>
                </c:pt>
                <c:pt idx="30">
                  <c:v>1.7535835999999999E-2</c:v>
                </c:pt>
                <c:pt idx="31">
                  <c:v>1.9238386E-2</c:v>
                </c:pt>
                <c:pt idx="32">
                  <c:v>2.0435012999999998E-2</c:v>
                </c:pt>
                <c:pt idx="33">
                  <c:v>2.2518900000000001E-2</c:v>
                </c:pt>
                <c:pt idx="34">
                  <c:v>2.5029117E-2</c:v>
                </c:pt>
                <c:pt idx="35">
                  <c:v>2.7455678000000001E-2</c:v>
                </c:pt>
                <c:pt idx="36">
                  <c:v>2.8196013999999998E-2</c:v>
                </c:pt>
                <c:pt idx="37">
                  <c:v>2.6487824E-2</c:v>
                </c:pt>
                <c:pt idx="38">
                  <c:v>2.2752007000000001E-2</c:v>
                </c:pt>
                <c:pt idx="39">
                  <c:v>1.8651094E-2</c:v>
                </c:pt>
                <c:pt idx="40">
                  <c:v>1.4751946E-2</c:v>
                </c:pt>
                <c:pt idx="41">
                  <c:v>1.1927027999999999E-2</c:v>
                </c:pt>
                <c:pt idx="42">
                  <c:v>1.0069213E-2</c:v>
                </c:pt>
                <c:pt idx="43">
                  <c:v>1.1095901E-2</c:v>
                </c:pt>
                <c:pt idx="44">
                  <c:v>1.6084695E-2</c:v>
                </c:pt>
                <c:pt idx="45">
                  <c:v>2.3638177999999999E-2</c:v>
                </c:pt>
                <c:pt idx="46">
                  <c:v>3.0465467E-2</c:v>
                </c:pt>
                <c:pt idx="47">
                  <c:v>3.3687726000000001E-2</c:v>
                </c:pt>
                <c:pt idx="48">
                  <c:v>3.2879974999999999E-2</c:v>
                </c:pt>
                <c:pt idx="49">
                  <c:v>2.9713934000000001E-2</c:v>
                </c:pt>
                <c:pt idx="50">
                  <c:v>2.545093E-2</c:v>
                </c:pt>
                <c:pt idx="51">
                  <c:v>2.2391628E-2</c:v>
                </c:pt>
                <c:pt idx="52">
                  <c:v>2.1427719000000001E-2</c:v>
                </c:pt>
                <c:pt idx="53">
                  <c:v>2.1177385E-2</c:v>
                </c:pt>
                <c:pt idx="54">
                  <c:v>1.9602964E-2</c:v>
                </c:pt>
                <c:pt idx="55">
                  <c:v>1.7255472000000001E-2</c:v>
                </c:pt>
                <c:pt idx="56">
                  <c:v>1.6587340999999999E-2</c:v>
                </c:pt>
                <c:pt idx="57">
                  <c:v>1.961684E-2</c:v>
                </c:pt>
                <c:pt idx="58">
                  <c:v>2.5668376999999999E-2</c:v>
                </c:pt>
                <c:pt idx="59">
                  <c:v>3.1807043E-2</c:v>
                </c:pt>
                <c:pt idx="60">
                  <c:v>3.4886519999999997E-2</c:v>
                </c:pt>
                <c:pt idx="61">
                  <c:v>3.6082834000000001E-2</c:v>
                </c:pt>
                <c:pt idx="62">
                  <c:v>3.6397364000000001E-2</c:v>
                </c:pt>
                <c:pt idx="63">
                  <c:v>3.6023470000000002E-2</c:v>
                </c:pt>
                <c:pt idx="64">
                  <c:v>3.4009117999999998E-2</c:v>
                </c:pt>
                <c:pt idx="65">
                  <c:v>3.2070689999999999E-2</c:v>
                </c:pt>
                <c:pt idx="66">
                  <c:v>3.4428686E-2</c:v>
                </c:pt>
                <c:pt idx="67">
                  <c:v>4.3789019999999998E-2</c:v>
                </c:pt>
                <c:pt idx="68">
                  <c:v>5.6421775E-2</c:v>
                </c:pt>
                <c:pt idx="69">
                  <c:v>6.3811794000000005E-2</c:v>
                </c:pt>
                <c:pt idx="70">
                  <c:v>6.023307E-2</c:v>
                </c:pt>
                <c:pt idx="71">
                  <c:v>4.7167550000000003E-2</c:v>
                </c:pt>
                <c:pt idx="72">
                  <c:v>3.2007134999999999E-2</c:v>
                </c:pt>
                <c:pt idx="73">
                  <c:v>2.0886420999999999E-2</c:v>
                </c:pt>
                <c:pt idx="74">
                  <c:v>1.5753130000000001E-2</c:v>
                </c:pt>
                <c:pt idx="75">
                  <c:v>1.3790889000000001E-2</c:v>
                </c:pt>
                <c:pt idx="76">
                  <c:v>1.2879335E-2</c:v>
                </c:pt>
                <c:pt idx="77">
                  <c:v>1.3548067E-2</c:v>
                </c:pt>
                <c:pt idx="78">
                  <c:v>1.7770857000000001E-2</c:v>
                </c:pt>
                <c:pt idx="79">
                  <c:v>2.4078753000000001E-2</c:v>
                </c:pt>
                <c:pt idx="80">
                  <c:v>2.7191165999999999E-2</c:v>
                </c:pt>
                <c:pt idx="81">
                  <c:v>2.2914351999999999E-2</c:v>
                </c:pt>
                <c:pt idx="82">
                  <c:v>1.1365246000000001E-2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3.4839319999999999E-3</c:v>
                </c:pt>
                <c:pt idx="89">
                  <c:v>1.15365125E-2</c:v>
                </c:pt>
                <c:pt idx="90">
                  <c:v>1.7831573E-2</c:v>
                </c:pt>
                <c:pt idx="91">
                  <c:v>2.2718577E-2</c:v>
                </c:pt>
                <c:pt idx="92">
                  <c:v>2.5535828E-2</c:v>
                </c:pt>
                <c:pt idx="93">
                  <c:v>2.6743058E-2</c:v>
                </c:pt>
                <c:pt idx="94">
                  <c:v>2.6700871000000001E-2</c:v>
                </c:pt>
                <c:pt idx="95">
                  <c:v>2.5963397999999999E-2</c:v>
                </c:pt>
                <c:pt idx="96">
                  <c:v>2.630967E-2</c:v>
                </c:pt>
                <c:pt idx="97">
                  <c:v>2.743276E-2</c:v>
                </c:pt>
                <c:pt idx="98">
                  <c:v>2.8731685E-2</c:v>
                </c:pt>
                <c:pt idx="99">
                  <c:v>2.967792E-2</c:v>
                </c:pt>
                <c:pt idx="100">
                  <c:v>3.0004672999999999E-2</c:v>
                </c:pt>
                <c:pt idx="101">
                  <c:v>3.0149749999999999E-2</c:v>
                </c:pt>
                <c:pt idx="102">
                  <c:v>3.0340154000000001E-2</c:v>
                </c:pt>
                <c:pt idx="103">
                  <c:v>3.0966766E-2</c:v>
                </c:pt>
                <c:pt idx="104">
                  <c:v>3.0957019999999998E-2</c:v>
                </c:pt>
                <c:pt idx="105">
                  <c:v>3.0370614000000001E-2</c:v>
                </c:pt>
                <c:pt idx="106">
                  <c:v>2.9093813E-2</c:v>
                </c:pt>
                <c:pt idx="107">
                  <c:v>2.7590940000000001E-2</c:v>
                </c:pt>
                <c:pt idx="108">
                  <c:v>2.4874608999999999E-2</c:v>
                </c:pt>
                <c:pt idx="109">
                  <c:v>2.1488324E-2</c:v>
                </c:pt>
                <c:pt idx="110">
                  <c:v>1.8042131999999999E-2</c:v>
                </c:pt>
                <c:pt idx="111">
                  <c:v>1.5022508E-2</c:v>
                </c:pt>
                <c:pt idx="112">
                  <c:v>1.0985015000000001E-2</c:v>
                </c:pt>
                <c:pt idx="113">
                  <c:v>7.0021670000000001E-3</c:v>
                </c:pt>
                <c:pt idx="114">
                  <c:v>2.6259289999999999E-3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823F-42EE-893A-1CA5C7272308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[2]Sheet1!$D$752:$DT$752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2.8124969999999998E-4</c:v>
                </c:pt>
                <c:pt idx="5">
                  <c:v>1.8733878000000001E-3</c:v>
                </c:pt>
                <c:pt idx="6">
                  <c:v>3.4322094E-3</c:v>
                </c:pt>
                <c:pt idx="7">
                  <c:v>5.5785445000000001E-3</c:v>
                </c:pt>
                <c:pt idx="8">
                  <c:v>6.5565114000000002E-3</c:v>
                </c:pt>
                <c:pt idx="9">
                  <c:v>4.9476650000000004E-3</c:v>
                </c:pt>
                <c:pt idx="10">
                  <c:v>6.2419777000000001E-4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6.2178043000000001E-3</c:v>
                </c:pt>
                <c:pt idx="16">
                  <c:v>1.1474626999999999E-2</c:v>
                </c:pt>
                <c:pt idx="17">
                  <c:v>1.1866936E-2</c:v>
                </c:pt>
                <c:pt idx="18">
                  <c:v>7.536877E-3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4.4303550000000004E-3</c:v>
                </c:pt>
                <c:pt idx="27">
                  <c:v>1.0087046000000001E-2</c:v>
                </c:pt>
                <c:pt idx="28">
                  <c:v>1.4052057999999999E-2</c:v>
                </c:pt>
                <c:pt idx="29">
                  <c:v>1.5921902000000002E-2</c:v>
                </c:pt>
                <c:pt idx="30">
                  <c:v>1.7535835999999999E-2</c:v>
                </c:pt>
                <c:pt idx="31">
                  <c:v>1.9238386E-2</c:v>
                </c:pt>
                <c:pt idx="32">
                  <c:v>2.0435012999999998E-2</c:v>
                </c:pt>
                <c:pt idx="33">
                  <c:v>2.2518900000000001E-2</c:v>
                </c:pt>
                <c:pt idx="34">
                  <c:v>2.5029117E-2</c:v>
                </c:pt>
                <c:pt idx="35">
                  <c:v>2.7455678000000001E-2</c:v>
                </c:pt>
                <c:pt idx="36">
                  <c:v>2.8196013999999998E-2</c:v>
                </c:pt>
                <c:pt idx="37">
                  <c:v>2.6487824E-2</c:v>
                </c:pt>
                <c:pt idx="38">
                  <c:v>2.2752007000000001E-2</c:v>
                </c:pt>
                <c:pt idx="39">
                  <c:v>1.8651094E-2</c:v>
                </c:pt>
                <c:pt idx="40">
                  <c:v>1.4751946E-2</c:v>
                </c:pt>
                <c:pt idx="41">
                  <c:v>1.1927027999999999E-2</c:v>
                </c:pt>
                <c:pt idx="42">
                  <c:v>1.0069213E-2</c:v>
                </c:pt>
                <c:pt idx="43">
                  <c:v>1.1095901E-2</c:v>
                </c:pt>
                <c:pt idx="44">
                  <c:v>1.6084695E-2</c:v>
                </c:pt>
                <c:pt idx="45">
                  <c:v>2.3638177999999999E-2</c:v>
                </c:pt>
                <c:pt idx="46">
                  <c:v>3.0465467E-2</c:v>
                </c:pt>
                <c:pt idx="47">
                  <c:v>3.3687726000000001E-2</c:v>
                </c:pt>
                <c:pt idx="48">
                  <c:v>3.2879974999999999E-2</c:v>
                </c:pt>
                <c:pt idx="49">
                  <c:v>2.9713934000000001E-2</c:v>
                </c:pt>
                <c:pt idx="50">
                  <c:v>2.545093E-2</c:v>
                </c:pt>
                <c:pt idx="51">
                  <c:v>2.2391628E-2</c:v>
                </c:pt>
                <c:pt idx="52">
                  <c:v>2.1427719000000001E-2</c:v>
                </c:pt>
                <c:pt idx="53">
                  <c:v>2.1177385E-2</c:v>
                </c:pt>
                <c:pt idx="54">
                  <c:v>1.9602964E-2</c:v>
                </c:pt>
                <c:pt idx="55">
                  <c:v>1.7255472000000001E-2</c:v>
                </c:pt>
                <c:pt idx="56">
                  <c:v>1.6587340999999999E-2</c:v>
                </c:pt>
                <c:pt idx="57">
                  <c:v>1.961684E-2</c:v>
                </c:pt>
                <c:pt idx="58">
                  <c:v>2.5668376999999999E-2</c:v>
                </c:pt>
                <c:pt idx="59">
                  <c:v>3.1807043E-2</c:v>
                </c:pt>
                <c:pt idx="60">
                  <c:v>3.4886519999999997E-2</c:v>
                </c:pt>
                <c:pt idx="61">
                  <c:v>3.6082834000000001E-2</c:v>
                </c:pt>
                <c:pt idx="62">
                  <c:v>3.6397364000000001E-2</c:v>
                </c:pt>
                <c:pt idx="63">
                  <c:v>3.6023470000000002E-2</c:v>
                </c:pt>
                <c:pt idx="64">
                  <c:v>3.4009117999999998E-2</c:v>
                </c:pt>
                <c:pt idx="65">
                  <c:v>3.2070689999999999E-2</c:v>
                </c:pt>
                <c:pt idx="66">
                  <c:v>3.4428686E-2</c:v>
                </c:pt>
                <c:pt idx="67">
                  <c:v>4.3789019999999998E-2</c:v>
                </c:pt>
                <c:pt idx="68">
                  <c:v>5.6421775E-2</c:v>
                </c:pt>
                <c:pt idx="69">
                  <c:v>6.3811794000000005E-2</c:v>
                </c:pt>
                <c:pt idx="70">
                  <c:v>6.023307E-2</c:v>
                </c:pt>
                <c:pt idx="71">
                  <c:v>4.7167550000000003E-2</c:v>
                </c:pt>
                <c:pt idx="72">
                  <c:v>3.2007134999999999E-2</c:v>
                </c:pt>
                <c:pt idx="73">
                  <c:v>2.0886420999999999E-2</c:v>
                </c:pt>
                <c:pt idx="74">
                  <c:v>1.5753130000000001E-2</c:v>
                </c:pt>
                <c:pt idx="75">
                  <c:v>1.3790889000000001E-2</c:v>
                </c:pt>
                <c:pt idx="76">
                  <c:v>1.2879335E-2</c:v>
                </c:pt>
                <c:pt idx="77">
                  <c:v>1.3548067E-2</c:v>
                </c:pt>
                <c:pt idx="78">
                  <c:v>1.7770857000000001E-2</c:v>
                </c:pt>
                <c:pt idx="79">
                  <c:v>2.4078753000000001E-2</c:v>
                </c:pt>
                <c:pt idx="80">
                  <c:v>2.7191165999999999E-2</c:v>
                </c:pt>
                <c:pt idx="81">
                  <c:v>2.2914351999999999E-2</c:v>
                </c:pt>
                <c:pt idx="82">
                  <c:v>1.1365246000000001E-2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3.4839319999999999E-3</c:v>
                </c:pt>
                <c:pt idx="89">
                  <c:v>1.15365125E-2</c:v>
                </c:pt>
                <c:pt idx="90">
                  <c:v>1.7831573E-2</c:v>
                </c:pt>
                <c:pt idx="91">
                  <c:v>2.2718577E-2</c:v>
                </c:pt>
                <c:pt idx="92">
                  <c:v>2.5535828E-2</c:v>
                </c:pt>
                <c:pt idx="93">
                  <c:v>2.6743058E-2</c:v>
                </c:pt>
                <c:pt idx="94">
                  <c:v>2.6700871000000001E-2</c:v>
                </c:pt>
                <c:pt idx="95">
                  <c:v>2.5963397999999999E-2</c:v>
                </c:pt>
                <c:pt idx="96">
                  <c:v>2.630967E-2</c:v>
                </c:pt>
                <c:pt idx="97">
                  <c:v>2.743276E-2</c:v>
                </c:pt>
                <c:pt idx="98">
                  <c:v>2.8731685E-2</c:v>
                </c:pt>
                <c:pt idx="99">
                  <c:v>2.967792E-2</c:v>
                </c:pt>
                <c:pt idx="100">
                  <c:v>3.0004672999999999E-2</c:v>
                </c:pt>
                <c:pt idx="101">
                  <c:v>3.0149749999999999E-2</c:v>
                </c:pt>
                <c:pt idx="102">
                  <c:v>3.0340154000000001E-2</c:v>
                </c:pt>
                <c:pt idx="103">
                  <c:v>3.0966766E-2</c:v>
                </c:pt>
                <c:pt idx="104">
                  <c:v>3.0957019999999998E-2</c:v>
                </c:pt>
                <c:pt idx="105">
                  <c:v>3.0370614000000001E-2</c:v>
                </c:pt>
                <c:pt idx="106">
                  <c:v>2.9093813E-2</c:v>
                </c:pt>
                <c:pt idx="107">
                  <c:v>2.7590940000000001E-2</c:v>
                </c:pt>
                <c:pt idx="108">
                  <c:v>2.4874608999999999E-2</c:v>
                </c:pt>
                <c:pt idx="109">
                  <c:v>2.1488324E-2</c:v>
                </c:pt>
                <c:pt idx="110">
                  <c:v>1.8042131999999999E-2</c:v>
                </c:pt>
                <c:pt idx="111">
                  <c:v>1.5022508E-2</c:v>
                </c:pt>
                <c:pt idx="112">
                  <c:v>1.0985015000000001E-2</c:v>
                </c:pt>
                <c:pt idx="113">
                  <c:v>7.0021670000000001E-3</c:v>
                </c:pt>
                <c:pt idx="114">
                  <c:v>2.6259289999999999E-3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823F-42EE-893A-1CA5C7272308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[2]Sheet1!$D$753:$DT$753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2.8124969999999998E-4</c:v>
                </c:pt>
                <c:pt idx="5">
                  <c:v>1.8733878000000001E-3</c:v>
                </c:pt>
                <c:pt idx="6">
                  <c:v>3.4322094E-3</c:v>
                </c:pt>
                <c:pt idx="7">
                  <c:v>5.5785445000000001E-3</c:v>
                </c:pt>
                <c:pt idx="8">
                  <c:v>6.5565114000000002E-3</c:v>
                </c:pt>
                <c:pt idx="9">
                  <c:v>4.9476650000000004E-3</c:v>
                </c:pt>
                <c:pt idx="10">
                  <c:v>6.2419777000000001E-4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6.2178043000000001E-3</c:v>
                </c:pt>
                <c:pt idx="16">
                  <c:v>1.1474626999999999E-2</c:v>
                </c:pt>
                <c:pt idx="17">
                  <c:v>1.1866936E-2</c:v>
                </c:pt>
                <c:pt idx="18">
                  <c:v>7.536877E-3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4.4303550000000004E-3</c:v>
                </c:pt>
                <c:pt idx="27">
                  <c:v>1.0087046000000001E-2</c:v>
                </c:pt>
                <c:pt idx="28">
                  <c:v>1.4052057999999999E-2</c:v>
                </c:pt>
                <c:pt idx="29">
                  <c:v>1.5921902000000002E-2</c:v>
                </c:pt>
                <c:pt idx="30">
                  <c:v>1.7535835999999999E-2</c:v>
                </c:pt>
                <c:pt idx="31">
                  <c:v>1.9238386E-2</c:v>
                </c:pt>
                <c:pt idx="32">
                  <c:v>2.0435012999999998E-2</c:v>
                </c:pt>
                <c:pt idx="33">
                  <c:v>2.2518900000000001E-2</c:v>
                </c:pt>
                <c:pt idx="34">
                  <c:v>2.5029117E-2</c:v>
                </c:pt>
                <c:pt idx="35">
                  <c:v>2.7455678000000001E-2</c:v>
                </c:pt>
                <c:pt idx="36">
                  <c:v>2.8196013999999998E-2</c:v>
                </c:pt>
                <c:pt idx="37">
                  <c:v>2.6487824E-2</c:v>
                </c:pt>
                <c:pt idx="38">
                  <c:v>2.2752007000000001E-2</c:v>
                </c:pt>
                <c:pt idx="39">
                  <c:v>1.8651094E-2</c:v>
                </c:pt>
                <c:pt idx="40">
                  <c:v>1.4751946E-2</c:v>
                </c:pt>
                <c:pt idx="41">
                  <c:v>1.1927027999999999E-2</c:v>
                </c:pt>
                <c:pt idx="42">
                  <c:v>1.0069213E-2</c:v>
                </c:pt>
                <c:pt idx="43">
                  <c:v>1.1095901E-2</c:v>
                </c:pt>
                <c:pt idx="44">
                  <c:v>1.6084695E-2</c:v>
                </c:pt>
                <c:pt idx="45">
                  <c:v>2.3638177999999999E-2</c:v>
                </c:pt>
                <c:pt idx="46">
                  <c:v>3.0465467E-2</c:v>
                </c:pt>
                <c:pt idx="47">
                  <c:v>3.3687726000000001E-2</c:v>
                </c:pt>
                <c:pt idx="48">
                  <c:v>3.2879974999999999E-2</c:v>
                </c:pt>
                <c:pt idx="49">
                  <c:v>2.9713934000000001E-2</c:v>
                </c:pt>
                <c:pt idx="50">
                  <c:v>2.545093E-2</c:v>
                </c:pt>
                <c:pt idx="51">
                  <c:v>2.2391628E-2</c:v>
                </c:pt>
                <c:pt idx="52">
                  <c:v>2.1427719000000001E-2</c:v>
                </c:pt>
                <c:pt idx="53">
                  <c:v>2.1177385E-2</c:v>
                </c:pt>
                <c:pt idx="54">
                  <c:v>1.9602964E-2</c:v>
                </c:pt>
                <c:pt idx="55">
                  <c:v>1.7255472000000001E-2</c:v>
                </c:pt>
                <c:pt idx="56">
                  <c:v>1.6587340999999999E-2</c:v>
                </c:pt>
                <c:pt idx="57">
                  <c:v>1.961684E-2</c:v>
                </c:pt>
                <c:pt idx="58">
                  <c:v>2.5668376999999999E-2</c:v>
                </c:pt>
                <c:pt idx="59">
                  <c:v>3.1807043E-2</c:v>
                </c:pt>
                <c:pt idx="60">
                  <c:v>3.4886519999999997E-2</c:v>
                </c:pt>
                <c:pt idx="61">
                  <c:v>3.6082834000000001E-2</c:v>
                </c:pt>
                <c:pt idx="62">
                  <c:v>3.6397364000000001E-2</c:v>
                </c:pt>
                <c:pt idx="63">
                  <c:v>3.6023470000000002E-2</c:v>
                </c:pt>
                <c:pt idx="64">
                  <c:v>3.4009117999999998E-2</c:v>
                </c:pt>
                <c:pt idx="65">
                  <c:v>3.2070689999999999E-2</c:v>
                </c:pt>
                <c:pt idx="66">
                  <c:v>3.4428686E-2</c:v>
                </c:pt>
                <c:pt idx="67">
                  <c:v>4.3789019999999998E-2</c:v>
                </c:pt>
                <c:pt idx="68">
                  <c:v>5.6421775E-2</c:v>
                </c:pt>
                <c:pt idx="69">
                  <c:v>6.3811794000000005E-2</c:v>
                </c:pt>
                <c:pt idx="70">
                  <c:v>6.023307E-2</c:v>
                </c:pt>
                <c:pt idx="71">
                  <c:v>4.7167550000000003E-2</c:v>
                </c:pt>
                <c:pt idx="72">
                  <c:v>3.2007134999999999E-2</c:v>
                </c:pt>
                <c:pt idx="73">
                  <c:v>2.0886420999999999E-2</c:v>
                </c:pt>
                <c:pt idx="74">
                  <c:v>1.5753130000000001E-2</c:v>
                </c:pt>
                <c:pt idx="75">
                  <c:v>1.3790889000000001E-2</c:v>
                </c:pt>
                <c:pt idx="76">
                  <c:v>1.2879335E-2</c:v>
                </c:pt>
                <c:pt idx="77">
                  <c:v>1.3548067E-2</c:v>
                </c:pt>
                <c:pt idx="78">
                  <c:v>1.7770857000000001E-2</c:v>
                </c:pt>
                <c:pt idx="79">
                  <c:v>2.4078753000000001E-2</c:v>
                </c:pt>
                <c:pt idx="80">
                  <c:v>2.7191165999999999E-2</c:v>
                </c:pt>
                <c:pt idx="81">
                  <c:v>2.2914351999999999E-2</c:v>
                </c:pt>
                <c:pt idx="82">
                  <c:v>1.1365246000000001E-2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3.4839319999999999E-3</c:v>
                </c:pt>
                <c:pt idx="89">
                  <c:v>1.15365125E-2</c:v>
                </c:pt>
                <c:pt idx="90">
                  <c:v>1.7831573E-2</c:v>
                </c:pt>
                <c:pt idx="91">
                  <c:v>2.2718577E-2</c:v>
                </c:pt>
                <c:pt idx="92">
                  <c:v>2.5535828E-2</c:v>
                </c:pt>
                <c:pt idx="93">
                  <c:v>2.6743058E-2</c:v>
                </c:pt>
                <c:pt idx="94">
                  <c:v>2.6700871000000001E-2</c:v>
                </c:pt>
                <c:pt idx="95">
                  <c:v>2.5963397999999999E-2</c:v>
                </c:pt>
                <c:pt idx="96">
                  <c:v>2.630967E-2</c:v>
                </c:pt>
                <c:pt idx="97">
                  <c:v>2.743276E-2</c:v>
                </c:pt>
                <c:pt idx="98">
                  <c:v>2.8731685E-2</c:v>
                </c:pt>
                <c:pt idx="99">
                  <c:v>2.967792E-2</c:v>
                </c:pt>
                <c:pt idx="100">
                  <c:v>3.0004672999999999E-2</c:v>
                </c:pt>
                <c:pt idx="101">
                  <c:v>3.0149749999999999E-2</c:v>
                </c:pt>
                <c:pt idx="102">
                  <c:v>3.0340154000000001E-2</c:v>
                </c:pt>
                <c:pt idx="103">
                  <c:v>3.0966766E-2</c:v>
                </c:pt>
                <c:pt idx="104">
                  <c:v>3.0957019999999998E-2</c:v>
                </c:pt>
                <c:pt idx="105">
                  <c:v>3.0370614000000001E-2</c:v>
                </c:pt>
                <c:pt idx="106">
                  <c:v>2.9093813E-2</c:v>
                </c:pt>
                <c:pt idx="107">
                  <c:v>2.7590940000000001E-2</c:v>
                </c:pt>
                <c:pt idx="108">
                  <c:v>2.4874608999999999E-2</c:v>
                </c:pt>
                <c:pt idx="109">
                  <c:v>2.1488324E-2</c:v>
                </c:pt>
                <c:pt idx="110">
                  <c:v>1.8042131999999999E-2</c:v>
                </c:pt>
                <c:pt idx="111">
                  <c:v>1.5022508E-2</c:v>
                </c:pt>
                <c:pt idx="112">
                  <c:v>1.0985015000000001E-2</c:v>
                </c:pt>
                <c:pt idx="113">
                  <c:v>7.0021670000000001E-3</c:v>
                </c:pt>
                <c:pt idx="114">
                  <c:v>2.6259289999999999E-3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823F-42EE-893A-1CA5C7272308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[2]Sheet1!$D$754:$DT$754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2.8124969999999998E-4</c:v>
                </c:pt>
                <c:pt idx="5">
                  <c:v>1.8733878000000001E-3</c:v>
                </c:pt>
                <c:pt idx="6">
                  <c:v>3.4322094E-3</c:v>
                </c:pt>
                <c:pt idx="7">
                  <c:v>5.5785445000000001E-3</c:v>
                </c:pt>
                <c:pt idx="8">
                  <c:v>6.5565114000000002E-3</c:v>
                </c:pt>
                <c:pt idx="9">
                  <c:v>4.9476650000000004E-3</c:v>
                </c:pt>
                <c:pt idx="10">
                  <c:v>6.2419777000000001E-4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6.2178043000000001E-3</c:v>
                </c:pt>
                <c:pt idx="16">
                  <c:v>1.1474626999999999E-2</c:v>
                </c:pt>
                <c:pt idx="17">
                  <c:v>1.1866936E-2</c:v>
                </c:pt>
                <c:pt idx="18">
                  <c:v>7.536877E-3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4.4303550000000004E-3</c:v>
                </c:pt>
                <c:pt idx="27">
                  <c:v>1.0087046000000001E-2</c:v>
                </c:pt>
                <c:pt idx="28">
                  <c:v>1.4052057999999999E-2</c:v>
                </c:pt>
                <c:pt idx="29">
                  <c:v>1.5921902000000002E-2</c:v>
                </c:pt>
                <c:pt idx="30">
                  <c:v>1.7535835999999999E-2</c:v>
                </c:pt>
                <c:pt idx="31">
                  <c:v>1.9238386E-2</c:v>
                </c:pt>
                <c:pt idx="32">
                  <c:v>2.0435012999999998E-2</c:v>
                </c:pt>
                <c:pt idx="33">
                  <c:v>2.2518900000000001E-2</c:v>
                </c:pt>
                <c:pt idx="34">
                  <c:v>2.5029117E-2</c:v>
                </c:pt>
                <c:pt idx="35">
                  <c:v>2.7455678000000001E-2</c:v>
                </c:pt>
                <c:pt idx="36">
                  <c:v>2.8196013999999998E-2</c:v>
                </c:pt>
                <c:pt idx="37">
                  <c:v>2.6487824E-2</c:v>
                </c:pt>
                <c:pt idx="38">
                  <c:v>2.2752007000000001E-2</c:v>
                </c:pt>
                <c:pt idx="39">
                  <c:v>1.8651094E-2</c:v>
                </c:pt>
                <c:pt idx="40">
                  <c:v>1.4751946E-2</c:v>
                </c:pt>
                <c:pt idx="41">
                  <c:v>1.1927027999999999E-2</c:v>
                </c:pt>
                <c:pt idx="42">
                  <c:v>1.0069213E-2</c:v>
                </c:pt>
                <c:pt idx="43">
                  <c:v>1.1095901E-2</c:v>
                </c:pt>
                <c:pt idx="44">
                  <c:v>1.6084695E-2</c:v>
                </c:pt>
                <c:pt idx="45">
                  <c:v>2.3638177999999999E-2</c:v>
                </c:pt>
                <c:pt idx="46">
                  <c:v>3.0465467E-2</c:v>
                </c:pt>
                <c:pt idx="47">
                  <c:v>3.3687726000000001E-2</c:v>
                </c:pt>
                <c:pt idx="48">
                  <c:v>3.2879974999999999E-2</c:v>
                </c:pt>
                <c:pt idx="49">
                  <c:v>2.9713934000000001E-2</c:v>
                </c:pt>
                <c:pt idx="50">
                  <c:v>2.545093E-2</c:v>
                </c:pt>
                <c:pt idx="51">
                  <c:v>2.2391628E-2</c:v>
                </c:pt>
                <c:pt idx="52">
                  <c:v>2.1427719000000001E-2</c:v>
                </c:pt>
                <c:pt idx="53">
                  <c:v>2.1177385E-2</c:v>
                </c:pt>
                <c:pt idx="54">
                  <c:v>1.9602964E-2</c:v>
                </c:pt>
                <c:pt idx="55">
                  <c:v>1.7255472000000001E-2</c:v>
                </c:pt>
                <c:pt idx="56">
                  <c:v>1.6587340999999999E-2</c:v>
                </c:pt>
                <c:pt idx="57">
                  <c:v>1.961684E-2</c:v>
                </c:pt>
                <c:pt idx="58">
                  <c:v>2.5668376999999999E-2</c:v>
                </c:pt>
                <c:pt idx="59">
                  <c:v>3.1807043E-2</c:v>
                </c:pt>
                <c:pt idx="60">
                  <c:v>3.4886519999999997E-2</c:v>
                </c:pt>
                <c:pt idx="61">
                  <c:v>3.6082834000000001E-2</c:v>
                </c:pt>
                <c:pt idx="62">
                  <c:v>3.6397364000000001E-2</c:v>
                </c:pt>
                <c:pt idx="63">
                  <c:v>3.6023470000000002E-2</c:v>
                </c:pt>
                <c:pt idx="64">
                  <c:v>3.4009117999999998E-2</c:v>
                </c:pt>
                <c:pt idx="65">
                  <c:v>3.2070689999999999E-2</c:v>
                </c:pt>
                <c:pt idx="66">
                  <c:v>3.4428686E-2</c:v>
                </c:pt>
                <c:pt idx="67">
                  <c:v>4.3789019999999998E-2</c:v>
                </c:pt>
                <c:pt idx="68">
                  <c:v>5.6421775E-2</c:v>
                </c:pt>
                <c:pt idx="69">
                  <c:v>6.3811794000000005E-2</c:v>
                </c:pt>
                <c:pt idx="70">
                  <c:v>6.023307E-2</c:v>
                </c:pt>
                <c:pt idx="71">
                  <c:v>4.7167550000000003E-2</c:v>
                </c:pt>
                <c:pt idx="72">
                  <c:v>3.2007134999999999E-2</c:v>
                </c:pt>
                <c:pt idx="73">
                  <c:v>2.0886420999999999E-2</c:v>
                </c:pt>
                <c:pt idx="74">
                  <c:v>1.5753130000000001E-2</c:v>
                </c:pt>
                <c:pt idx="75">
                  <c:v>1.3790889000000001E-2</c:v>
                </c:pt>
                <c:pt idx="76">
                  <c:v>1.2879335E-2</c:v>
                </c:pt>
                <c:pt idx="77">
                  <c:v>1.3548067E-2</c:v>
                </c:pt>
                <c:pt idx="78">
                  <c:v>1.7770857000000001E-2</c:v>
                </c:pt>
                <c:pt idx="79">
                  <c:v>2.4078753000000001E-2</c:v>
                </c:pt>
                <c:pt idx="80">
                  <c:v>2.7191165999999999E-2</c:v>
                </c:pt>
                <c:pt idx="81">
                  <c:v>2.2914351999999999E-2</c:v>
                </c:pt>
                <c:pt idx="82">
                  <c:v>1.1365246000000001E-2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3.4839319999999999E-3</c:v>
                </c:pt>
                <c:pt idx="89">
                  <c:v>1.15365125E-2</c:v>
                </c:pt>
                <c:pt idx="90">
                  <c:v>1.7831573E-2</c:v>
                </c:pt>
                <c:pt idx="91">
                  <c:v>2.2718577E-2</c:v>
                </c:pt>
                <c:pt idx="92">
                  <c:v>2.5535828E-2</c:v>
                </c:pt>
                <c:pt idx="93">
                  <c:v>2.6743058E-2</c:v>
                </c:pt>
                <c:pt idx="94">
                  <c:v>2.6700871000000001E-2</c:v>
                </c:pt>
                <c:pt idx="95">
                  <c:v>2.5963397999999999E-2</c:v>
                </c:pt>
                <c:pt idx="96">
                  <c:v>2.630967E-2</c:v>
                </c:pt>
                <c:pt idx="97">
                  <c:v>2.743276E-2</c:v>
                </c:pt>
                <c:pt idx="98">
                  <c:v>2.8731685E-2</c:v>
                </c:pt>
                <c:pt idx="99">
                  <c:v>2.967792E-2</c:v>
                </c:pt>
                <c:pt idx="100">
                  <c:v>3.0004672999999999E-2</c:v>
                </c:pt>
                <c:pt idx="101">
                  <c:v>3.0149749999999999E-2</c:v>
                </c:pt>
                <c:pt idx="102">
                  <c:v>3.0340154000000001E-2</c:v>
                </c:pt>
                <c:pt idx="103">
                  <c:v>3.0966766E-2</c:v>
                </c:pt>
                <c:pt idx="104">
                  <c:v>3.0957019999999998E-2</c:v>
                </c:pt>
                <c:pt idx="105">
                  <c:v>3.0370614000000001E-2</c:v>
                </c:pt>
                <c:pt idx="106">
                  <c:v>2.9093813E-2</c:v>
                </c:pt>
                <c:pt idx="107">
                  <c:v>2.7590940000000001E-2</c:v>
                </c:pt>
                <c:pt idx="108">
                  <c:v>2.4874608999999999E-2</c:v>
                </c:pt>
                <c:pt idx="109">
                  <c:v>2.1488324E-2</c:v>
                </c:pt>
                <c:pt idx="110">
                  <c:v>1.8042131999999999E-2</c:v>
                </c:pt>
                <c:pt idx="111">
                  <c:v>1.5022508E-2</c:v>
                </c:pt>
                <c:pt idx="112">
                  <c:v>1.0985015000000001E-2</c:v>
                </c:pt>
                <c:pt idx="113">
                  <c:v>7.0021670000000001E-3</c:v>
                </c:pt>
                <c:pt idx="114">
                  <c:v>2.6259289999999999E-3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823F-42EE-893A-1CA5C7272308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[2]Sheet1!$D$755:$DT$755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3.9807844999999998E-5</c:v>
                </c:pt>
                <c:pt idx="5">
                  <c:v>1.6423471E-3</c:v>
                </c:pt>
                <c:pt idx="6">
                  <c:v>3.2523405E-3</c:v>
                </c:pt>
                <c:pt idx="7">
                  <c:v>5.4621080000000002E-3</c:v>
                </c:pt>
                <c:pt idx="8">
                  <c:v>6.5354532999999998E-3</c:v>
                </c:pt>
                <c:pt idx="9">
                  <c:v>5.0567950000000002E-3</c:v>
                </c:pt>
                <c:pt idx="10">
                  <c:v>8.6982233999999996E-4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6.0723117000000002E-3</c:v>
                </c:pt>
                <c:pt idx="16">
                  <c:v>1.1097070000000001E-2</c:v>
                </c:pt>
                <c:pt idx="17">
                  <c:v>1.1384303E-2</c:v>
                </c:pt>
                <c:pt idx="18">
                  <c:v>7.1095730000000001E-3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4.4254395000000004E-3</c:v>
                </c:pt>
                <c:pt idx="27">
                  <c:v>9.9655219999999992E-3</c:v>
                </c:pt>
                <c:pt idx="28">
                  <c:v>1.3823568E-2</c:v>
                </c:pt>
                <c:pt idx="29">
                  <c:v>1.55752115E-2</c:v>
                </c:pt>
                <c:pt idx="30">
                  <c:v>1.7072976E-2</c:v>
                </c:pt>
                <c:pt idx="31">
                  <c:v>1.8705769000000001E-2</c:v>
                </c:pt>
                <c:pt idx="32">
                  <c:v>1.9920487000000001E-2</c:v>
                </c:pt>
                <c:pt idx="33">
                  <c:v>2.2059418000000001E-2</c:v>
                </c:pt>
                <c:pt idx="34">
                  <c:v>2.4627663000000001E-2</c:v>
                </c:pt>
                <c:pt idx="35">
                  <c:v>2.7078614000000001E-2</c:v>
                </c:pt>
                <c:pt idx="36">
                  <c:v>2.7829645E-2</c:v>
                </c:pt>
                <c:pt idx="37">
                  <c:v>2.615077E-2</c:v>
                </c:pt>
                <c:pt idx="38">
                  <c:v>2.2444287E-2</c:v>
                </c:pt>
                <c:pt idx="39">
                  <c:v>1.8374580000000001E-2</c:v>
                </c:pt>
                <c:pt idx="40">
                  <c:v>1.4584896E-2</c:v>
                </c:pt>
                <c:pt idx="41">
                  <c:v>1.1892662999999999E-2</c:v>
                </c:pt>
                <c:pt idx="42">
                  <c:v>1.0165716999999999E-2</c:v>
                </c:pt>
                <c:pt idx="43">
                  <c:v>1.1222308E-2</c:v>
                </c:pt>
                <c:pt idx="44">
                  <c:v>1.6099776999999999E-2</c:v>
                </c:pt>
                <c:pt idx="45">
                  <c:v>2.3477338E-2</c:v>
                </c:pt>
                <c:pt idx="46">
                  <c:v>3.0175027E-2</c:v>
                </c:pt>
                <c:pt idx="47">
                  <c:v>3.3355467E-2</c:v>
                </c:pt>
                <c:pt idx="48">
                  <c:v>3.2555374999999998E-2</c:v>
                </c:pt>
                <c:pt idx="49">
                  <c:v>2.9439881000000001E-2</c:v>
                </c:pt>
                <c:pt idx="50">
                  <c:v>2.5277555E-2</c:v>
                </c:pt>
                <c:pt idx="51">
                  <c:v>2.2343620000000002E-2</c:v>
                </c:pt>
                <c:pt idx="52">
                  <c:v>2.1476176999999999E-2</c:v>
                </c:pt>
                <c:pt idx="53">
                  <c:v>2.1194981000000002E-2</c:v>
                </c:pt>
                <c:pt idx="54">
                  <c:v>1.9512912E-2</c:v>
                </c:pt>
                <c:pt idx="55">
                  <c:v>1.7087656999999999E-2</c:v>
                </c:pt>
                <c:pt idx="56">
                  <c:v>1.6476009999999999E-2</c:v>
                </c:pt>
                <c:pt idx="57">
                  <c:v>1.9624287000000001E-2</c:v>
                </c:pt>
                <c:pt idx="58">
                  <c:v>2.5732933E-2</c:v>
                </c:pt>
                <c:pt idx="59">
                  <c:v>3.1819680000000003E-2</c:v>
                </c:pt>
                <c:pt idx="60">
                  <c:v>3.4766211999999998E-2</c:v>
                </c:pt>
                <c:pt idx="61">
                  <c:v>3.5758637000000003E-2</c:v>
                </c:pt>
                <c:pt idx="62">
                  <c:v>3.5823856000000001E-2</c:v>
                </c:pt>
                <c:pt idx="63">
                  <c:v>3.5236917E-2</c:v>
                </c:pt>
                <c:pt idx="64">
                  <c:v>3.3165886999999998E-2</c:v>
                </c:pt>
                <c:pt idx="65">
                  <c:v>3.1405019999999999E-2</c:v>
                </c:pt>
                <c:pt idx="66">
                  <c:v>3.4028843000000003E-2</c:v>
                </c:pt>
                <c:pt idx="67">
                  <c:v>4.3482896E-2</c:v>
                </c:pt>
                <c:pt idx="68">
                  <c:v>5.595642E-2</c:v>
                </c:pt>
                <c:pt idx="69">
                  <c:v>6.3111864000000004E-2</c:v>
                </c:pt>
                <c:pt idx="70">
                  <c:v>5.9507187000000003E-2</c:v>
                </c:pt>
                <c:pt idx="71">
                  <c:v>4.6728815999999999E-2</c:v>
                </c:pt>
                <c:pt idx="72">
                  <c:v>3.1979100000000003E-2</c:v>
                </c:pt>
                <c:pt idx="73">
                  <c:v>2.1108912000000001E-2</c:v>
                </c:pt>
                <c:pt idx="74">
                  <c:v>1.5901307E-2</c:v>
                </c:pt>
                <c:pt idx="75">
                  <c:v>1.3634810000000001E-2</c:v>
                </c:pt>
                <c:pt idx="76">
                  <c:v>1.242584E-2</c:v>
                </c:pt>
                <c:pt idx="77">
                  <c:v>1.30156465E-2</c:v>
                </c:pt>
                <c:pt idx="78">
                  <c:v>1.7404124E-2</c:v>
                </c:pt>
                <c:pt idx="79">
                  <c:v>2.3993411999999999E-2</c:v>
                </c:pt>
                <c:pt idx="80">
                  <c:v>2.7347238999999999E-2</c:v>
                </c:pt>
                <c:pt idx="81">
                  <c:v>2.3172013000000002E-2</c:v>
                </c:pt>
                <c:pt idx="82">
                  <c:v>1.15691265E-2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3.1645250000000001E-3</c:v>
                </c:pt>
                <c:pt idx="89">
                  <c:v>1.1160678E-2</c:v>
                </c:pt>
                <c:pt idx="90">
                  <c:v>1.735049E-2</c:v>
                </c:pt>
                <c:pt idx="91">
                  <c:v>2.2099506000000001E-2</c:v>
                </c:pt>
                <c:pt idx="92">
                  <c:v>2.4790942999999999E-2</c:v>
                </c:pt>
                <c:pt idx="93">
                  <c:v>2.5926148999999999E-2</c:v>
                </c:pt>
                <c:pt idx="94">
                  <c:v>2.5862817E-2</c:v>
                </c:pt>
                <c:pt idx="95">
                  <c:v>2.5199628000000002E-2</c:v>
                </c:pt>
                <c:pt idx="96">
                  <c:v>2.5670867E-2</c:v>
                </c:pt>
                <c:pt idx="97">
                  <c:v>2.6956296000000001E-2</c:v>
                </c:pt>
                <c:pt idx="98">
                  <c:v>2.8442169E-2</c:v>
                </c:pt>
                <c:pt idx="99">
                  <c:v>2.9565124000000002E-2</c:v>
                </c:pt>
                <c:pt idx="100">
                  <c:v>3.0028794000000001E-2</c:v>
                </c:pt>
                <c:pt idx="101">
                  <c:v>3.0254796E-2</c:v>
                </c:pt>
                <c:pt idx="102">
                  <c:v>3.0531855E-2</c:v>
                </c:pt>
                <c:pt idx="103">
                  <c:v>3.1198061999999999E-2</c:v>
                </c:pt>
                <c:pt idx="104">
                  <c:v>3.1207051E-2</c:v>
                </c:pt>
                <c:pt idx="105">
                  <c:v>3.0627193E-2</c:v>
                </c:pt>
                <c:pt idx="106">
                  <c:v>2.9347332E-2</c:v>
                </c:pt>
                <c:pt idx="107">
                  <c:v>2.7823541E-2</c:v>
                </c:pt>
                <c:pt idx="108">
                  <c:v>2.5099877E-2</c:v>
                </c:pt>
                <c:pt idx="109">
                  <c:v>2.1711368000000002E-2</c:v>
                </c:pt>
                <c:pt idx="110">
                  <c:v>1.8273069999999999E-2</c:v>
                </c:pt>
                <c:pt idx="111">
                  <c:v>1.5379475E-2</c:v>
                </c:pt>
                <c:pt idx="112">
                  <c:v>1.1423396000000001E-2</c:v>
                </c:pt>
                <c:pt idx="113">
                  <c:v>7.5173360000000003E-3</c:v>
                </c:pt>
                <c:pt idx="114">
                  <c:v>3.2231299999999998E-3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823F-42EE-893A-1CA5C7272308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[2]Sheet1!$D$756:$DT$756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1.1568341E-4</c:v>
                </c:pt>
                <c:pt idx="5">
                  <c:v>1.6533394999999999E-3</c:v>
                </c:pt>
                <c:pt idx="6">
                  <c:v>3.1311186000000002E-3</c:v>
                </c:pt>
                <c:pt idx="7">
                  <c:v>5.2607543999999996E-3</c:v>
                </c:pt>
                <c:pt idx="8">
                  <c:v>6.3538529999999996E-3</c:v>
                </c:pt>
                <c:pt idx="9">
                  <c:v>4.9646174999999999E-3</c:v>
                </c:pt>
                <c:pt idx="10">
                  <c:v>8.4375374999999997E-4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6.137895E-3</c:v>
                </c:pt>
                <c:pt idx="16">
                  <c:v>1.1133974E-2</c:v>
                </c:pt>
                <c:pt idx="17">
                  <c:v>1.1374301E-2</c:v>
                </c:pt>
                <c:pt idx="18">
                  <c:v>7.0780176E-3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4.3715070000000002E-3</c:v>
                </c:pt>
                <c:pt idx="27">
                  <c:v>9.7794460000000007E-3</c:v>
                </c:pt>
                <c:pt idx="28">
                  <c:v>1.3557578000000001E-2</c:v>
                </c:pt>
                <c:pt idx="29">
                  <c:v>1.5319108999999999E-2</c:v>
                </c:pt>
                <c:pt idx="30">
                  <c:v>1.6853737000000001E-2</c:v>
                </c:pt>
                <c:pt idx="31">
                  <c:v>1.8511376999999999E-2</c:v>
                </c:pt>
                <c:pt idx="32">
                  <c:v>1.9716210000000001E-2</c:v>
                </c:pt>
                <c:pt idx="33">
                  <c:v>2.1812023999999999E-2</c:v>
                </c:pt>
                <c:pt idx="34">
                  <c:v>2.4324892000000001E-2</c:v>
                </c:pt>
                <c:pt idx="35">
                  <c:v>2.6722675000000001E-2</c:v>
                </c:pt>
                <c:pt idx="36">
                  <c:v>2.742265E-2</c:v>
                </c:pt>
                <c:pt idx="37">
                  <c:v>2.57136E-2</c:v>
                </c:pt>
                <c:pt idx="38">
                  <c:v>2.1974271E-2</c:v>
                </c:pt>
                <c:pt idx="39">
                  <c:v>1.7877964E-2</c:v>
                </c:pt>
                <c:pt idx="40">
                  <c:v>1.4087666E-2</c:v>
                </c:pt>
                <c:pt idx="41">
                  <c:v>1.1442551E-2</c:v>
                </c:pt>
                <c:pt idx="42">
                  <c:v>9.8435769999999992E-3</c:v>
                </c:pt>
                <c:pt idx="43">
                  <c:v>1.1044339E-2</c:v>
                </c:pt>
                <c:pt idx="44">
                  <c:v>1.6000285999999999E-2</c:v>
                </c:pt>
                <c:pt idx="45">
                  <c:v>2.3363109999999999E-2</c:v>
                </c:pt>
                <c:pt idx="46">
                  <c:v>3.0015739E-2</c:v>
                </c:pt>
                <c:pt idx="47">
                  <c:v>3.3164956000000002E-2</c:v>
                </c:pt>
                <c:pt idx="48">
                  <c:v>3.2345649999999997E-2</c:v>
                </c:pt>
                <c:pt idx="49">
                  <c:v>2.9226176E-2</c:v>
                </c:pt>
                <c:pt idx="50">
                  <c:v>2.5076147E-2</c:v>
                </c:pt>
                <c:pt idx="51">
                  <c:v>2.2171909E-2</c:v>
                </c:pt>
                <c:pt idx="52">
                  <c:v>2.1318581E-2</c:v>
                </c:pt>
                <c:pt idx="53">
                  <c:v>2.1020113999999999E-2</c:v>
                </c:pt>
                <c:pt idx="54">
                  <c:v>1.9331503999999999E-2</c:v>
                </c:pt>
                <c:pt idx="55">
                  <c:v>1.6956651999999999E-2</c:v>
                </c:pt>
                <c:pt idx="56">
                  <c:v>1.6443517000000001E-2</c:v>
                </c:pt>
                <c:pt idx="57">
                  <c:v>1.9650375000000001E-2</c:v>
                </c:pt>
                <c:pt idx="58">
                  <c:v>2.571333E-2</c:v>
                </c:pt>
                <c:pt idx="59">
                  <c:v>3.1684245999999999E-2</c:v>
                </c:pt>
                <c:pt idx="60">
                  <c:v>3.4552199999999998E-2</c:v>
                </c:pt>
                <c:pt idx="61">
                  <c:v>3.5512596E-2</c:v>
                </c:pt>
                <c:pt idx="62">
                  <c:v>3.5555582000000002E-2</c:v>
                </c:pt>
                <c:pt idx="63">
                  <c:v>3.493458E-2</c:v>
                </c:pt>
                <c:pt idx="64">
                  <c:v>3.2853833999999998E-2</c:v>
                </c:pt>
                <c:pt idx="65">
                  <c:v>3.1145262999999999E-2</c:v>
                </c:pt>
                <c:pt idx="66">
                  <c:v>3.3796529999999998E-2</c:v>
                </c:pt>
                <c:pt idx="67">
                  <c:v>4.3159995E-2</c:v>
                </c:pt>
                <c:pt idx="68">
                  <c:v>5.5447916999999999E-2</c:v>
                </c:pt>
                <c:pt idx="69">
                  <c:v>6.2514269999999997E-2</c:v>
                </c:pt>
                <c:pt idx="70">
                  <c:v>5.9047910000000002E-2</c:v>
                </c:pt>
                <c:pt idx="71">
                  <c:v>4.6583287000000001E-2</c:v>
                </c:pt>
                <c:pt idx="72">
                  <c:v>3.2122873000000003E-2</c:v>
                </c:pt>
                <c:pt idx="73">
                  <c:v>2.1334599999999999E-2</c:v>
                </c:pt>
                <c:pt idx="74">
                  <c:v>1.5972393000000001E-2</c:v>
                </c:pt>
                <c:pt idx="75">
                  <c:v>1.3435915E-2</c:v>
                </c:pt>
                <c:pt idx="76">
                  <c:v>1.2031025000000001E-2</c:v>
                </c:pt>
                <c:pt idx="77">
                  <c:v>1.2640129E-2</c:v>
                </c:pt>
                <c:pt idx="78">
                  <c:v>1.7238463999999998E-2</c:v>
                </c:pt>
                <c:pt idx="79">
                  <c:v>2.4057177999999999E-2</c:v>
                </c:pt>
                <c:pt idx="80">
                  <c:v>2.7515900999999999E-2</c:v>
                </c:pt>
                <c:pt idx="81">
                  <c:v>2.3312274000000001E-2</c:v>
                </c:pt>
                <c:pt idx="82">
                  <c:v>1.1645684E-2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2.9580458000000001E-3</c:v>
                </c:pt>
                <c:pt idx="89">
                  <c:v>1.0790721E-2</c:v>
                </c:pt>
                <c:pt idx="90">
                  <c:v>1.6920523999999999E-2</c:v>
                </c:pt>
                <c:pt idx="91">
                  <c:v>2.1687184000000002E-2</c:v>
                </c:pt>
                <c:pt idx="92">
                  <c:v>2.4445113000000001E-2</c:v>
                </c:pt>
                <c:pt idx="93">
                  <c:v>2.5646632999999999E-2</c:v>
                </c:pt>
                <c:pt idx="94">
                  <c:v>2.5640659999999999E-2</c:v>
                </c:pt>
                <c:pt idx="95">
                  <c:v>2.503155E-2</c:v>
                </c:pt>
                <c:pt idx="96">
                  <c:v>2.5525394999999999E-2</c:v>
                </c:pt>
                <c:pt idx="97">
                  <c:v>2.6821738000000001E-2</c:v>
                </c:pt>
                <c:pt idx="98">
                  <c:v>2.8322844E-2</c:v>
                </c:pt>
                <c:pt idx="99">
                  <c:v>2.9460455999999999E-2</c:v>
                </c:pt>
                <c:pt idx="100">
                  <c:v>2.9937053000000002E-2</c:v>
                </c:pt>
                <c:pt idx="101">
                  <c:v>3.0196205E-2</c:v>
                </c:pt>
                <c:pt idx="102">
                  <c:v>3.0497679999999999E-2</c:v>
                </c:pt>
                <c:pt idx="103">
                  <c:v>3.1182538999999999E-2</c:v>
                </c:pt>
                <c:pt idx="104">
                  <c:v>3.120792E-2</c:v>
                </c:pt>
                <c:pt idx="105">
                  <c:v>3.0645929999999998E-2</c:v>
                </c:pt>
                <c:pt idx="106">
                  <c:v>2.9382443000000001E-2</c:v>
                </c:pt>
                <c:pt idx="107">
                  <c:v>2.7863044E-2</c:v>
                </c:pt>
                <c:pt idx="108">
                  <c:v>2.5153327999999999E-2</c:v>
                </c:pt>
                <c:pt idx="109">
                  <c:v>2.1774568000000001E-2</c:v>
                </c:pt>
                <c:pt idx="110">
                  <c:v>1.8344082000000001E-2</c:v>
                </c:pt>
                <c:pt idx="111">
                  <c:v>1.5561729E-2</c:v>
                </c:pt>
                <c:pt idx="112">
                  <c:v>1.1644053E-2</c:v>
                </c:pt>
                <c:pt idx="113">
                  <c:v>7.7716749999999996E-3</c:v>
                </c:pt>
                <c:pt idx="114">
                  <c:v>3.5108362999999999E-3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823F-42EE-893A-1CA5C7272308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[2]Sheet1!$D$757:$DT$757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1.1568341E-4</c:v>
                </c:pt>
                <c:pt idx="5">
                  <c:v>1.6533394999999999E-3</c:v>
                </c:pt>
                <c:pt idx="6">
                  <c:v>3.1311186000000002E-3</c:v>
                </c:pt>
                <c:pt idx="7">
                  <c:v>5.2607543999999996E-3</c:v>
                </c:pt>
                <c:pt idx="8">
                  <c:v>6.3538529999999996E-3</c:v>
                </c:pt>
                <c:pt idx="9">
                  <c:v>4.9646174999999999E-3</c:v>
                </c:pt>
                <c:pt idx="10">
                  <c:v>8.4375374999999997E-4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6.137895E-3</c:v>
                </c:pt>
                <c:pt idx="16">
                  <c:v>1.1133974E-2</c:v>
                </c:pt>
                <c:pt idx="17">
                  <c:v>1.1374301E-2</c:v>
                </c:pt>
                <c:pt idx="18">
                  <c:v>7.0780176E-3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4.3715070000000002E-3</c:v>
                </c:pt>
                <c:pt idx="27">
                  <c:v>9.7794460000000007E-3</c:v>
                </c:pt>
                <c:pt idx="28">
                  <c:v>1.3557578000000001E-2</c:v>
                </c:pt>
                <c:pt idx="29">
                  <c:v>1.5319108999999999E-2</c:v>
                </c:pt>
                <c:pt idx="30">
                  <c:v>1.6853737000000001E-2</c:v>
                </c:pt>
                <c:pt idx="31">
                  <c:v>1.8511376999999999E-2</c:v>
                </c:pt>
                <c:pt idx="32">
                  <c:v>1.9716210000000001E-2</c:v>
                </c:pt>
                <c:pt idx="33">
                  <c:v>2.1812023999999999E-2</c:v>
                </c:pt>
                <c:pt idx="34">
                  <c:v>2.4324892000000001E-2</c:v>
                </c:pt>
                <c:pt idx="35">
                  <c:v>2.6722675000000001E-2</c:v>
                </c:pt>
                <c:pt idx="36">
                  <c:v>2.742265E-2</c:v>
                </c:pt>
                <c:pt idx="37">
                  <c:v>2.57136E-2</c:v>
                </c:pt>
                <c:pt idx="38">
                  <c:v>2.1974271E-2</c:v>
                </c:pt>
                <c:pt idx="39">
                  <c:v>1.7877964E-2</c:v>
                </c:pt>
                <c:pt idx="40">
                  <c:v>1.4087666E-2</c:v>
                </c:pt>
                <c:pt idx="41">
                  <c:v>1.1442551E-2</c:v>
                </c:pt>
                <c:pt idx="42">
                  <c:v>9.8435769999999992E-3</c:v>
                </c:pt>
                <c:pt idx="43">
                  <c:v>1.1044339E-2</c:v>
                </c:pt>
                <c:pt idx="44">
                  <c:v>1.6000285999999999E-2</c:v>
                </c:pt>
                <c:pt idx="45">
                  <c:v>2.3363109999999999E-2</c:v>
                </c:pt>
                <c:pt idx="46">
                  <c:v>3.0015739E-2</c:v>
                </c:pt>
                <c:pt idx="47">
                  <c:v>3.3164956000000002E-2</c:v>
                </c:pt>
                <c:pt idx="48">
                  <c:v>3.2345649999999997E-2</c:v>
                </c:pt>
                <c:pt idx="49">
                  <c:v>2.9226176E-2</c:v>
                </c:pt>
                <c:pt idx="50">
                  <c:v>2.5076147E-2</c:v>
                </c:pt>
                <c:pt idx="51">
                  <c:v>2.2171909E-2</c:v>
                </c:pt>
                <c:pt idx="52">
                  <c:v>2.1318581E-2</c:v>
                </c:pt>
                <c:pt idx="53">
                  <c:v>2.1020113999999999E-2</c:v>
                </c:pt>
                <c:pt idx="54">
                  <c:v>1.9331503999999999E-2</c:v>
                </c:pt>
                <c:pt idx="55">
                  <c:v>1.6956651999999999E-2</c:v>
                </c:pt>
                <c:pt idx="56">
                  <c:v>1.6443517000000001E-2</c:v>
                </c:pt>
                <c:pt idx="57">
                  <c:v>1.9650375000000001E-2</c:v>
                </c:pt>
                <c:pt idx="58">
                  <c:v>2.571333E-2</c:v>
                </c:pt>
                <c:pt idx="59">
                  <c:v>3.1684245999999999E-2</c:v>
                </c:pt>
                <c:pt idx="60">
                  <c:v>3.4552199999999998E-2</c:v>
                </c:pt>
                <c:pt idx="61">
                  <c:v>3.5512596E-2</c:v>
                </c:pt>
                <c:pt idx="62">
                  <c:v>3.5555582000000002E-2</c:v>
                </c:pt>
                <c:pt idx="63">
                  <c:v>3.493458E-2</c:v>
                </c:pt>
                <c:pt idx="64">
                  <c:v>3.2853833999999998E-2</c:v>
                </c:pt>
                <c:pt idx="65">
                  <c:v>3.1145262999999999E-2</c:v>
                </c:pt>
                <c:pt idx="66">
                  <c:v>3.3796529999999998E-2</c:v>
                </c:pt>
                <c:pt idx="67">
                  <c:v>4.3159995E-2</c:v>
                </c:pt>
                <c:pt idx="68">
                  <c:v>5.5447916999999999E-2</c:v>
                </c:pt>
                <c:pt idx="69">
                  <c:v>6.2514269999999997E-2</c:v>
                </c:pt>
                <c:pt idx="70">
                  <c:v>5.9047910000000002E-2</c:v>
                </c:pt>
                <c:pt idx="71">
                  <c:v>4.6583287000000001E-2</c:v>
                </c:pt>
                <c:pt idx="72">
                  <c:v>3.2122873000000003E-2</c:v>
                </c:pt>
                <c:pt idx="73">
                  <c:v>2.1334599999999999E-2</c:v>
                </c:pt>
                <c:pt idx="74">
                  <c:v>1.5972393000000001E-2</c:v>
                </c:pt>
                <c:pt idx="75">
                  <c:v>1.3435915E-2</c:v>
                </c:pt>
                <c:pt idx="76">
                  <c:v>1.2031025000000001E-2</c:v>
                </c:pt>
                <c:pt idx="77">
                  <c:v>1.2640129E-2</c:v>
                </c:pt>
                <c:pt idx="78">
                  <c:v>1.7238463999999998E-2</c:v>
                </c:pt>
                <c:pt idx="79">
                  <c:v>2.4057177999999999E-2</c:v>
                </c:pt>
                <c:pt idx="80">
                  <c:v>2.7515900999999999E-2</c:v>
                </c:pt>
                <c:pt idx="81">
                  <c:v>2.3312274000000001E-2</c:v>
                </c:pt>
                <c:pt idx="82">
                  <c:v>1.1645684E-2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2.9580458000000001E-3</c:v>
                </c:pt>
                <c:pt idx="89">
                  <c:v>1.0790721E-2</c:v>
                </c:pt>
                <c:pt idx="90">
                  <c:v>1.6920523999999999E-2</c:v>
                </c:pt>
                <c:pt idx="91">
                  <c:v>2.1687184000000002E-2</c:v>
                </c:pt>
                <c:pt idx="92">
                  <c:v>2.4445113000000001E-2</c:v>
                </c:pt>
                <c:pt idx="93">
                  <c:v>2.5646632999999999E-2</c:v>
                </c:pt>
                <c:pt idx="94">
                  <c:v>2.5640659999999999E-2</c:v>
                </c:pt>
                <c:pt idx="95">
                  <c:v>2.503155E-2</c:v>
                </c:pt>
                <c:pt idx="96">
                  <c:v>2.5525394999999999E-2</c:v>
                </c:pt>
                <c:pt idx="97">
                  <c:v>2.6821738000000001E-2</c:v>
                </c:pt>
                <c:pt idx="98">
                  <c:v>2.8322844E-2</c:v>
                </c:pt>
                <c:pt idx="99">
                  <c:v>2.9460455999999999E-2</c:v>
                </c:pt>
                <c:pt idx="100">
                  <c:v>2.9937053000000002E-2</c:v>
                </c:pt>
                <c:pt idx="101">
                  <c:v>3.0196205E-2</c:v>
                </c:pt>
                <c:pt idx="102">
                  <c:v>3.0497679999999999E-2</c:v>
                </c:pt>
                <c:pt idx="103">
                  <c:v>3.1182538999999999E-2</c:v>
                </c:pt>
                <c:pt idx="104">
                  <c:v>3.120792E-2</c:v>
                </c:pt>
                <c:pt idx="105">
                  <c:v>3.0645929999999998E-2</c:v>
                </c:pt>
                <c:pt idx="106">
                  <c:v>2.9382443000000001E-2</c:v>
                </c:pt>
                <c:pt idx="107">
                  <c:v>2.7863044E-2</c:v>
                </c:pt>
                <c:pt idx="108">
                  <c:v>2.5153327999999999E-2</c:v>
                </c:pt>
                <c:pt idx="109">
                  <c:v>2.1774568000000001E-2</c:v>
                </c:pt>
                <c:pt idx="110">
                  <c:v>1.8344082000000001E-2</c:v>
                </c:pt>
                <c:pt idx="111">
                  <c:v>1.5561729E-2</c:v>
                </c:pt>
                <c:pt idx="112">
                  <c:v>1.1644053E-2</c:v>
                </c:pt>
                <c:pt idx="113">
                  <c:v>7.7716749999999996E-3</c:v>
                </c:pt>
                <c:pt idx="114">
                  <c:v>3.5108362999999999E-3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823F-42EE-893A-1CA5C7272308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[2]Sheet1!$D$758:$DT$758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1.1568341E-4</c:v>
                </c:pt>
                <c:pt idx="5">
                  <c:v>1.6533394999999999E-3</c:v>
                </c:pt>
                <c:pt idx="6">
                  <c:v>3.1311186000000002E-3</c:v>
                </c:pt>
                <c:pt idx="7">
                  <c:v>5.2607543999999996E-3</c:v>
                </c:pt>
                <c:pt idx="8">
                  <c:v>6.3538529999999996E-3</c:v>
                </c:pt>
                <c:pt idx="9">
                  <c:v>4.9646174999999999E-3</c:v>
                </c:pt>
                <c:pt idx="10">
                  <c:v>8.4375374999999997E-4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6.137895E-3</c:v>
                </c:pt>
                <c:pt idx="16">
                  <c:v>1.1133974E-2</c:v>
                </c:pt>
                <c:pt idx="17">
                  <c:v>1.1374301E-2</c:v>
                </c:pt>
                <c:pt idx="18">
                  <c:v>7.0780176E-3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4.3715070000000002E-3</c:v>
                </c:pt>
                <c:pt idx="27">
                  <c:v>9.7794460000000007E-3</c:v>
                </c:pt>
                <c:pt idx="28">
                  <c:v>1.3557578000000001E-2</c:v>
                </c:pt>
                <c:pt idx="29">
                  <c:v>1.5319108999999999E-2</c:v>
                </c:pt>
                <c:pt idx="30">
                  <c:v>1.6853737000000001E-2</c:v>
                </c:pt>
                <c:pt idx="31">
                  <c:v>1.8511376999999999E-2</c:v>
                </c:pt>
                <c:pt idx="32">
                  <c:v>1.9716210000000001E-2</c:v>
                </c:pt>
                <c:pt idx="33">
                  <c:v>2.1812023999999999E-2</c:v>
                </c:pt>
                <c:pt idx="34">
                  <c:v>2.4324892000000001E-2</c:v>
                </c:pt>
                <c:pt idx="35">
                  <c:v>2.6722675000000001E-2</c:v>
                </c:pt>
                <c:pt idx="36">
                  <c:v>2.742265E-2</c:v>
                </c:pt>
                <c:pt idx="37">
                  <c:v>2.57136E-2</c:v>
                </c:pt>
                <c:pt idx="38">
                  <c:v>2.1974271E-2</c:v>
                </c:pt>
                <c:pt idx="39">
                  <c:v>1.7877964E-2</c:v>
                </c:pt>
                <c:pt idx="40">
                  <c:v>1.4087666E-2</c:v>
                </c:pt>
                <c:pt idx="41">
                  <c:v>1.1442551E-2</c:v>
                </c:pt>
                <c:pt idx="42">
                  <c:v>9.8435769999999992E-3</c:v>
                </c:pt>
                <c:pt idx="43">
                  <c:v>1.1044339E-2</c:v>
                </c:pt>
                <c:pt idx="44">
                  <c:v>1.6000285999999999E-2</c:v>
                </c:pt>
                <c:pt idx="45">
                  <c:v>2.3363109999999999E-2</c:v>
                </c:pt>
                <c:pt idx="46">
                  <c:v>3.0015739E-2</c:v>
                </c:pt>
                <c:pt idx="47">
                  <c:v>3.3164956000000002E-2</c:v>
                </c:pt>
                <c:pt idx="48">
                  <c:v>3.2345649999999997E-2</c:v>
                </c:pt>
                <c:pt idx="49">
                  <c:v>2.9226176E-2</c:v>
                </c:pt>
                <c:pt idx="50">
                  <c:v>2.5076147E-2</c:v>
                </c:pt>
                <c:pt idx="51">
                  <c:v>2.2171909E-2</c:v>
                </c:pt>
                <c:pt idx="52">
                  <c:v>2.1318581E-2</c:v>
                </c:pt>
                <c:pt idx="53">
                  <c:v>2.1020113999999999E-2</c:v>
                </c:pt>
                <c:pt idx="54">
                  <c:v>1.9331503999999999E-2</c:v>
                </c:pt>
                <c:pt idx="55">
                  <c:v>1.6956651999999999E-2</c:v>
                </c:pt>
                <c:pt idx="56">
                  <c:v>1.6443517000000001E-2</c:v>
                </c:pt>
                <c:pt idx="57">
                  <c:v>1.9650375000000001E-2</c:v>
                </c:pt>
                <c:pt idx="58">
                  <c:v>2.571333E-2</c:v>
                </c:pt>
                <c:pt idx="59">
                  <c:v>3.1684245999999999E-2</c:v>
                </c:pt>
                <c:pt idx="60">
                  <c:v>3.4552199999999998E-2</c:v>
                </c:pt>
                <c:pt idx="61">
                  <c:v>3.5512596E-2</c:v>
                </c:pt>
                <c:pt idx="62">
                  <c:v>3.5555582000000002E-2</c:v>
                </c:pt>
                <c:pt idx="63">
                  <c:v>3.493458E-2</c:v>
                </c:pt>
                <c:pt idx="64">
                  <c:v>3.2853833999999998E-2</c:v>
                </c:pt>
                <c:pt idx="65">
                  <c:v>3.1145262999999999E-2</c:v>
                </c:pt>
                <c:pt idx="66">
                  <c:v>3.3796529999999998E-2</c:v>
                </c:pt>
                <c:pt idx="67">
                  <c:v>4.3159995E-2</c:v>
                </c:pt>
                <c:pt idx="68">
                  <c:v>5.5447916999999999E-2</c:v>
                </c:pt>
                <c:pt idx="69">
                  <c:v>6.2514269999999997E-2</c:v>
                </c:pt>
                <c:pt idx="70">
                  <c:v>5.9047910000000002E-2</c:v>
                </c:pt>
                <c:pt idx="71">
                  <c:v>4.6583287000000001E-2</c:v>
                </c:pt>
                <c:pt idx="72">
                  <c:v>3.2122873000000003E-2</c:v>
                </c:pt>
                <c:pt idx="73">
                  <c:v>2.1334599999999999E-2</c:v>
                </c:pt>
                <c:pt idx="74">
                  <c:v>1.5972393000000001E-2</c:v>
                </c:pt>
                <c:pt idx="75">
                  <c:v>1.3435915E-2</c:v>
                </c:pt>
                <c:pt idx="76">
                  <c:v>1.2031025000000001E-2</c:v>
                </c:pt>
                <c:pt idx="77">
                  <c:v>1.2640129E-2</c:v>
                </c:pt>
                <c:pt idx="78">
                  <c:v>1.7238463999999998E-2</c:v>
                </c:pt>
                <c:pt idx="79">
                  <c:v>2.4057177999999999E-2</c:v>
                </c:pt>
                <c:pt idx="80">
                  <c:v>2.7515900999999999E-2</c:v>
                </c:pt>
                <c:pt idx="81">
                  <c:v>2.3312274000000001E-2</c:v>
                </c:pt>
                <c:pt idx="82">
                  <c:v>1.1645684E-2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2.9580458000000001E-3</c:v>
                </c:pt>
                <c:pt idx="89">
                  <c:v>1.0790721E-2</c:v>
                </c:pt>
                <c:pt idx="90">
                  <c:v>1.6920523999999999E-2</c:v>
                </c:pt>
                <c:pt idx="91">
                  <c:v>2.1687184000000002E-2</c:v>
                </c:pt>
                <c:pt idx="92">
                  <c:v>2.4445113000000001E-2</c:v>
                </c:pt>
                <c:pt idx="93">
                  <c:v>2.5646632999999999E-2</c:v>
                </c:pt>
                <c:pt idx="94">
                  <c:v>2.5640659999999999E-2</c:v>
                </c:pt>
                <c:pt idx="95">
                  <c:v>2.503155E-2</c:v>
                </c:pt>
                <c:pt idx="96">
                  <c:v>2.5525394999999999E-2</c:v>
                </c:pt>
                <c:pt idx="97">
                  <c:v>2.6821738000000001E-2</c:v>
                </c:pt>
                <c:pt idx="98">
                  <c:v>2.8322844E-2</c:v>
                </c:pt>
                <c:pt idx="99">
                  <c:v>2.9460455999999999E-2</c:v>
                </c:pt>
                <c:pt idx="100">
                  <c:v>2.9937053000000002E-2</c:v>
                </c:pt>
                <c:pt idx="101">
                  <c:v>3.0196205E-2</c:v>
                </c:pt>
                <c:pt idx="102">
                  <c:v>3.0497679999999999E-2</c:v>
                </c:pt>
                <c:pt idx="103">
                  <c:v>3.1182538999999999E-2</c:v>
                </c:pt>
                <c:pt idx="104">
                  <c:v>3.120792E-2</c:v>
                </c:pt>
                <c:pt idx="105">
                  <c:v>3.0645929999999998E-2</c:v>
                </c:pt>
                <c:pt idx="106">
                  <c:v>2.9382443000000001E-2</c:v>
                </c:pt>
                <c:pt idx="107">
                  <c:v>2.7863044E-2</c:v>
                </c:pt>
                <c:pt idx="108">
                  <c:v>2.5153327999999999E-2</c:v>
                </c:pt>
                <c:pt idx="109">
                  <c:v>2.1774568000000001E-2</c:v>
                </c:pt>
                <c:pt idx="110">
                  <c:v>1.8344082000000001E-2</c:v>
                </c:pt>
                <c:pt idx="111">
                  <c:v>1.5561729E-2</c:v>
                </c:pt>
                <c:pt idx="112">
                  <c:v>1.1644053E-2</c:v>
                </c:pt>
                <c:pt idx="113">
                  <c:v>7.7716749999999996E-3</c:v>
                </c:pt>
                <c:pt idx="114">
                  <c:v>3.5108362999999999E-3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823F-42EE-893A-1CA5C72723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MWPPG039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[2]Sheet1!$D$819:$DT$819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3.2027274E-5</c:v>
                </c:pt>
                <c:pt idx="6">
                  <c:v>5.4933170000000004E-4</c:v>
                </c:pt>
                <c:pt idx="7">
                  <c:v>2.2205865999999999E-3</c:v>
                </c:pt>
                <c:pt idx="8">
                  <c:v>4.0033710000000004E-3</c:v>
                </c:pt>
                <c:pt idx="9">
                  <c:v>4.3859626000000004E-3</c:v>
                </c:pt>
                <c:pt idx="10">
                  <c:v>2.3060187000000002E-3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6.9292690000000005E-4</c:v>
                </c:pt>
                <c:pt idx="15">
                  <c:v>4.7492636000000003E-3</c:v>
                </c:pt>
                <c:pt idx="16">
                  <c:v>7.7547077000000002E-3</c:v>
                </c:pt>
                <c:pt idx="17">
                  <c:v>7.1862703000000003E-3</c:v>
                </c:pt>
                <c:pt idx="18">
                  <c:v>3.7233683E-3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4.419287E-3</c:v>
                </c:pt>
                <c:pt idx="27">
                  <c:v>7.6670899999999997E-3</c:v>
                </c:pt>
                <c:pt idx="28">
                  <c:v>9.7425784999999997E-3</c:v>
                </c:pt>
                <c:pt idx="29">
                  <c:v>1.0506659999999999E-2</c:v>
                </c:pt>
                <c:pt idx="30">
                  <c:v>1.1380312E-2</c:v>
                </c:pt>
                <c:pt idx="31">
                  <c:v>1.2751414000000001E-2</c:v>
                </c:pt>
                <c:pt idx="32">
                  <c:v>1.4222429E-2</c:v>
                </c:pt>
                <c:pt idx="33">
                  <c:v>1.6698994000000002E-2</c:v>
                </c:pt>
                <c:pt idx="34">
                  <c:v>1.9498145000000001E-2</c:v>
                </c:pt>
                <c:pt idx="35">
                  <c:v>2.1943891E-2</c:v>
                </c:pt>
                <c:pt idx="36">
                  <c:v>2.2719169000000001E-2</c:v>
                </c:pt>
                <c:pt idx="37">
                  <c:v>2.1352328E-2</c:v>
                </c:pt>
                <c:pt idx="38">
                  <c:v>1.8134449E-2</c:v>
                </c:pt>
                <c:pt idx="39">
                  <c:v>1.4417365999999999E-2</c:v>
                </c:pt>
                <c:pt idx="40">
                  <c:v>1.0995125E-2</c:v>
                </c:pt>
                <c:pt idx="41">
                  <c:v>8.57693E-3</c:v>
                </c:pt>
                <c:pt idx="42">
                  <c:v>7.8961480000000004E-3</c:v>
                </c:pt>
                <c:pt idx="43">
                  <c:v>1.0219325E-2</c:v>
                </c:pt>
                <c:pt idx="44">
                  <c:v>1.5584948E-2</c:v>
                </c:pt>
                <c:pt idx="45">
                  <c:v>2.2182708999999998E-2</c:v>
                </c:pt>
                <c:pt idx="46">
                  <c:v>2.7530842E-2</c:v>
                </c:pt>
                <c:pt idx="47">
                  <c:v>2.9679806999999999E-2</c:v>
                </c:pt>
                <c:pt idx="48">
                  <c:v>2.8597217000000001E-2</c:v>
                </c:pt>
                <c:pt idx="49">
                  <c:v>2.5545463000000001E-2</c:v>
                </c:pt>
                <c:pt idx="50">
                  <c:v>2.1665012000000001E-2</c:v>
                </c:pt>
                <c:pt idx="51">
                  <c:v>1.9133300999999998E-2</c:v>
                </c:pt>
                <c:pt idx="52">
                  <c:v>1.873766E-2</c:v>
                </c:pt>
                <c:pt idx="53">
                  <c:v>1.9070634999999999E-2</c:v>
                </c:pt>
                <c:pt idx="54">
                  <c:v>1.8496431000000001E-2</c:v>
                </c:pt>
                <c:pt idx="55">
                  <c:v>1.7661804E-2</c:v>
                </c:pt>
                <c:pt idx="56">
                  <c:v>1.8910191999999999E-2</c:v>
                </c:pt>
                <c:pt idx="57">
                  <c:v>2.3202024000000002E-2</c:v>
                </c:pt>
                <c:pt idx="58">
                  <c:v>2.8984288E-2</c:v>
                </c:pt>
                <c:pt idx="59">
                  <c:v>3.3666256999999998E-2</c:v>
                </c:pt>
                <c:pt idx="60">
                  <c:v>3.5066996000000003E-2</c:v>
                </c:pt>
                <c:pt idx="61">
                  <c:v>3.4464705999999998E-2</c:v>
                </c:pt>
                <c:pt idx="62">
                  <c:v>3.2804119999999999E-2</c:v>
                </c:pt>
                <c:pt idx="63">
                  <c:v>3.0548072999999999E-2</c:v>
                </c:pt>
                <c:pt idx="64">
                  <c:v>2.7625842000000001E-2</c:v>
                </c:pt>
                <c:pt idx="65">
                  <c:v>2.6436923000000001E-2</c:v>
                </c:pt>
                <c:pt idx="66">
                  <c:v>2.9891964E-2</c:v>
                </c:pt>
                <c:pt idx="67">
                  <c:v>3.8577568E-2</c:v>
                </c:pt>
                <c:pt idx="68">
                  <c:v>4.8613320000000002E-2</c:v>
                </c:pt>
                <c:pt idx="69">
                  <c:v>5.3858317000000003E-2</c:v>
                </c:pt>
                <c:pt idx="70">
                  <c:v>5.1207735999999997E-2</c:v>
                </c:pt>
                <c:pt idx="71">
                  <c:v>4.2303275000000001E-2</c:v>
                </c:pt>
                <c:pt idx="72">
                  <c:v>3.1750637999999998E-2</c:v>
                </c:pt>
                <c:pt idx="73">
                  <c:v>2.2721402000000002E-2</c:v>
                </c:pt>
                <c:pt idx="74">
                  <c:v>1.6088235999999999E-2</c:v>
                </c:pt>
                <c:pt idx="75">
                  <c:v>1.0752074E-2</c:v>
                </c:pt>
                <c:pt idx="76">
                  <c:v>7.0653620000000004E-3</c:v>
                </c:pt>
                <c:pt idx="77">
                  <c:v>7.0541776000000002E-3</c:v>
                </c:pt>
                <c:pt idx="78">
                  <c:v>1.2049651E-2</c:v>
                </c:pt>
                <c:pt idx="79">
                  <c:v>1.9320443E-2</c:v>
                </c:pt>
                <c:pt idx="80">
                  <c:v>2.3330311999999999E-2</c:v>
                </c:pt>
                <c:pt idx="81">
                  <c:v>2.032861E-2</c:v>
                </c:pt>
                <c:pt idx="82">
                  <c:v>1.0858523E-2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4.8696159999999999E-4</c:v>
                </c:pt>
                <c:pt idx="89">
                  <c:v>5.5296290000000003E-3</c:v>
                </c:pt>
                <c:pt idx="90">
                  <c:v>1.0008624000000001E-2</c:v>
                </c:pt>
                <c:pt idx="91">
                  <c:v>1.4030024E-2</c:v>
                </c:pt>
                <c:pt idx="92">
                  <c:v>1.6939491000000001E-2</c:v>
                </c:pt>
                <c:pt idx="93">
                  <c:v>1.8871794000000001E-2</c:v>
                </c:pt>
                <c:pt idx="94">
                  <c:v>1.9984167000000001E-2</c:v>
                </c:pt>
                <c:pt idx="95">
                  <c:v>2.0609875999999999E-2</c:v>
                </c:pt>
                <c:pt idx="96">
                  <c:v>2.2144876000000001E-2</c:v>
                </c:pt>
                <c:pt idx="97">
                  <c:v>2.4135950999999999E-2</c:v>
                </c:pt>
                <c:pt idx="98">
                  <c:v>2.5929717000000001E-2</c:v>
                </c:pt>
                <c:pt idx="99">
                  <c:v>2.6901033000000001E-2</c:v>
                </c:pt>
                <c:pt idx="100">
                  <c:v>2.6930949999999999E-2</c:v>
                </c:pt>
                <c:pt idx="101">
                  <c:v>2.6957965E-2</c:v>
                </c:pt>
                <c:pt idx="102">
                  <c:v>2.6802320000000001E-2</c:v>
                </c:pt>
                <c:pt idx="103">
                  <c:v>2.7111439000000001E-2</c:v>
                </c:pt>
                <c:pt idx="104">
                  <c:v>2.7006835E-2</c:v>
                </c:pt>
                <c:pt idx="105">
                  <c:v>2.6623704000000002E-2</c:v>
                </c:pt>
                <c:pt idx="106">
                  <c:v>2.5802713000000001E-2</c:v>
                </c:pt>
                <c:pt idx="107">
                  <c:v>2.4807176E-2</c:v>
                </c:pt>
                <c:pt idx="108">
                  <c:v>2.2991983000000001E-2</c:v>
                </c:pt>
                <c:pt idx="109">
                  <c:v>2.0608073000000001E-2</c:v>
                </c:pt>
                <c:pt idx="110">
                  <c:v>1.8150744999999999E-2</c:v>
                </c:pt>
                <c:pt idx="111">
                  <c:v>1.7401303999999999E-2</c:v>
                </c:pt>
                <c:pt idx="112">
                  <c:v>1.4679589E-2</c:v>
                </c:pt>
                <c:pt idx="113">
                  <c:v>1.1746016999999999E-2</c:v>
                </c:pt>
                <c:pt idx="114">
                  <c:v>8.268783E-3</c:v>
                </c:pt>
                <c:pt idx="115">
                  <c:v>4.1443549999999997E-3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127-4A20-A3E8-15E81BCEA2B9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[2]Sheet1!$D$820:$DT$820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3.2027274E-5</c:v>
                </c:pt>
                <c:pt idx="6">
                  <c:v>5.4933170000000004E-4</c:v>
                </c:pt>
                <c:pt idx="7">
                  <c:v>2.2205865999999999E-3</c:v>
                </c:pt>
                <c:pt idx="8">
                  <c:v>4.0033710000000004E-3</c:v>
                </c:pt>
                <c:pt idx="9">
                  <c:v>4.3859626000000004E-3</c:v>
                </c:pt>
                <c:pt idx="10">
                  <c:v>2.3060187000000002E-3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6.9292690000000005E-4</c:v>
                </c:pt>
                <c:pt idx="15">
                  <c:v>4.7492636000000003E-3</c:v>
                </c:pt>
                <c:pt idx="16">
                  <c:v>7.7547077000000002E-3</c:v>
                </c:pt>
                <c:pt idx="17">
                  <c:v>7.1862703000000003E-3</c:v>
                </c:pt>
                <c:pt idx="18">
                  <c:v>3.7233683E-3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4.419287E-3</c:v>
                </c:pt>
                <c:pt idx="27">
                  <c:v>7.6670899999999997E-3</c:v>
                </c:pt>
                <c:pt idx="28">
                  <c:v>9.7425784999999997E-3</c:v>
                </c:pt>
                <c:pt idx="29">
                  <c:v>1.0506659999999999E-2</c:v>
                </c:pt>
                <c:pt idx="30">
                  <c:v>1.1380312E-2</c:v>
                </c:pt>
                <c:pt idx="31">
                  <c:v>1.2751414000000001E-2</c:v>
                </c:pt>
                <c:pt idx="32">
                  <c:v>1.4222429E-2</c:v>
                </c:pt>
                <c:pt idx="33">
                  <c:v>1.6698994000000002E-2</c:v>
                </c:pt>
                <c:pt idx="34">
                  <c:v>1.9498145000000001E-2</c:v>
                </c:pt>
                <c:pt idx="35">
                  <c:v>2.1943891E-2</c:v>
                </c:pt>
                <c:pt idx="36">
                  <c:v>2.2719169000000001E-2</c:v>
                </c:pt>
                <c:pt idx="37">
                  <c:v>2.1352328E-2</c:v>
                </c:pt>
                <c:pt idx="38">
                  <c:v>1.8134449E-2</c:v>
                </c:pt>
                <c:pt idx="39">
                  <c:v>1.4417365999999999E-2</c:v>
                </c:pt>
                <c:pt idx="40">
                  <c:v>1.0995125E-2</c:v>
                </c:pt>
                <c:pt idx="41">
                  <c:v>8.57693E-3</c:v>
                </c:pt>
                <c:pt idx="42">
                  <c:v>7.8961480000000004E-3</c:v>
                </c:pt>
                <c:pt idx="43">
                  <c:v>1.0219325E-2</c:v>
                </c:pt>
                <c:pt idx="44">
                  <c:v>1.5584948E-2</c:v>
                </c:pt>
                <c:pt idx="45">
                  <c:v>2.2182708999999998E-2</c:v>
                </c:pt>
                <c:pt idx="46">
                  <c:v>2.7530842E-2</c:v>
                </c:pt>
                <c:pt idx="47">
                  <c:v>2.9679806999999999E-2</c:v>
                </c:pt>
                <c:pt idx="48">
                  <c:v>2.8597217000000001E-2</c:v>
                </c:pt>
                <c:pt idx="49">
                  <c:v>2.5545463000000001E-2</c:v>
                </c:pt>
                <c:pt idx="50">
                  <c:v>2.1665012000000001E-2</c:v>
                </c:pt>
                <c:pt idx="51">
                  <c:v>1.9133300999999998E-2</c:v>
                </c:pt>
                <c:pt idx="52">
                  <c:v>1.873766E-2</c:v>
                </c:pt>
                <c:pt idx="53">
                  <c:v>1.9070634999999999E-2</c:v>
                </c:pt>
                <c:pt idx="54">
                  <c:v>1.8496431000000001E-2</c:v>
                </c:pt>
                <c:pt idx="55">
                  <c:v>1.7661804E-2</c:v>
                </c:pt>
                <c:pt idx="56">
                  <c:v>1.8910191999999999E-2</c:v>
                </c:pt>
                <c:pt idx="57">
                  <c:v>2.3202024000000002E-2</c:v>
                </c:pt>
                <c:pt idx="58">
                  <c:v>2.8984288E-2</c:v>
                </c:pt>
                <c:pt idx="59">
                  <c:v>3.3666256999999998E-2</c:v>
                </c:pt>
                <c:pt idx="60">
                  <c:v>3.5066996000000003E-2</c:v>
                </c:pt>
                <c:pt idx="61">
                  <c:v>3.4464705999999998E-2</c:v>
                </c:pt>
                <c:pt idx="62">
                  <c:v>3.2804119999999999E-2</c:v>
                </c:pt>
                <c:pt idx="63">
                  <c:v>3.0548072999999999E-2</c:v>
                </c:pt>
                <c:pt idx="64">
                  <c:v>2.7625842000000001E-2</c:v>
                </c:pt>
                <c:pt idx="65">
                  <c:v>2.6436923000000001E-2</c:v>
                </c:pt>
                <c:pt idx="66">
                  <c:v>2.9891964E-2</c:v>
                </c:pt>
                <c:pt idx="67">
                  <c:v>3.8577568E-2</c:v>
                </c:pt>
                <c:pt idx="68">
                  <c:v>4.8613320000000002E-2</c:v>
                </c:pt>
                <c:pt idx="69">
                  <c:v>5.3858317000000003E-2</c:v>
                </c:pt>
                <c:pt idx="70">
                  <c:v>5.1207735999999997E-2</c:v>
                </c:pt>
                <c:pt idx="71">
                  <c:v>4.2303275000000001E-2</c:v>
                </c:pt>
                <c:pt idx="72">
                  <c:v>3.1750637999999998E-2</c:v>
                </c:pt>
                <c:pt idx="73">
                  <c:v>2.2721402000000002E-2</c:v>
                </c:pt>
                <c:pt idx="74">
                  <c:v>1.6088235999999999E-2</c:v>
                </c:pt>
                <c:pt idx="75">
                  <c:v>1.0752074E-2</c:v>
                </c:pt>
                <c:pt idx="76">
                  <c:v>7.0653620000000004E-3</c:v>
                </c:pt>
                <c:pt idx="77">
                  <c:v>7.0541776000000002E-3</c:v>
                </c:pt>
                <c:pt idx="78">
                  <c:v>1.2049651E-2</c:v>
                </c:pt>
                <c:pt idx="79">
                  <c:v>1.9320443E-2</c:v>
                </c:pt>
                <c:pt idx="80">
                  <c:v>2.3330311999999999E-2</c:v>
                </c:pt>
                <c:pt idx="81">
                  <c:v>2.032861E-2</c:v>
                </c:pt>
                <c:pt idx="82">
                  <c:v>1.0858523E-2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4.8696159999999999E-4</c:v>
                </c:pt>
                <c:pt idx="89">
                  <c:v>5.5296290000000003E-3</c:v>
                </c:pt>
                <c:pt idx="90">
                  <c:v>1.0008624000000001E-2</c:v>
                </c:pt>
                <c:pt idx="91">
                  <c:v>1.4030024E-2</c:v>
                </c:pt>
                <c:pt idx="92">
                  <c:v>1.6939491000000001E-2</c:v>
                </c:pt>
                <c:pt idx="93">
                  <c:v>1.8871794000000001E-2</c:v>
                </c:pt>
                <c:pt idx="94">
                  <c:v>1.9984167000000001E-2</c:v>
                </c:pt>
                <c:pt idx="95">
                  <c:v>2.0609875999999999E-2</c:v>
                </c:pt>
                <c:pt idx="96">
                  <c:v>2.2144876000000001E-2</c:v>
                </c:pt>
                <c:pt idx="97">
                  <c:v>2.4135950999999999E-2</c:v>
                </c:pt>
                <c:pt idx="98">
                  <c:v>2.5929717000000001E-2</c:v>
                </c:pt>
                <c:pt idx="99">
                  <c:v>2.6901033000000001E-2</c:v>
                </c:pt>
                <c:pt idx="100">
                  <c:v>2.6930949999999999E-2</c:v>
                </c:pt>
                <c:pt idx="101">
                  <c:v>2.6957965E-2</c:v>
                </c:pt>
                <c:pt idx="102">
                  <c:v>2.6802320000000001E-2</c:v>
                </c:pt>
                <c:pt idx="103">
                  <c:v>2.7111439000000001E-2</c:v>
                </c:pt>
                <c:pt idx="104">
                  <c:v>2.7006835E-2</c:v>
                </c:pt>
                <c:pt idx="105">
                  <c:v>2.6623704000000002E-2</c:v>
                </c:pt>
                <c:pt idx="106">
                  <c:v>2.5802713000000001E-2</c:v>
                </c:pt>
                <c:pt idx="107">
                  <c:v>2.4807176E-2</c:v>
                </c:pt>
                <c:pt idx="108">
                  <c:v>2.2991983000000001E-2</c:v>
                </c:pt>
                <c:pt idx="109">
                  <c:v>2.0608073000000001E-2</c:v>
                </c:pt>
                <c:pt idx="110">
                  <c:v>1.8150744999999999E-2</c:v>
                </c:pt>
                <c:pt idx="111">
                  <c:v>1.7401303999999999E-2</c:v>
                </c:pt>
                <c:pt idx="112">
                  <c:v>1.4679589E-2</c:v>
                </c:pt>
                <c:pt idx="113">
                  <c:v>1.1746016999999999E-2</c:v>
                </c:pt>
                <c:pt idx="114">
                  <c:v>8.268783E-3</c:v>
                </c:pt>
                <c:pt idx="115">
                  <c:v>4.1443549999999997E-3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127-4A20-A3E8-15E81BCEA2B9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[2]Sheet1!$D$821:$DT$821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3.2027274E-5</c:v>
                </c:pt>
                <c:pt idx="6">
                  <c:v>5.4933170000000004E-4</c:v>
                </c:pt>
                <c:pt idx="7">
                  <c:v>2.2205865999999999E-3</c:v>
                </c:pt>
                <c:pt idx="8">
                  <c:v>4.0033710000000004E-3</c:v>
                </c:pt>
                <c:pt idx="9">
                  <c:v>4.3859626000000004E-3</c:v>
                </c:pt>
                <c:pt idx="10">
                  <c:v>2.3060187000000002E-3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6.9292690000000005E-4</c:v>
                </c:pt>
                <c:pt idx="15">
                  <c:v>4.7492636000000003E-3</c:v>
                </c:pt>
                <c:pt idx="16">
                  <c:v>7.7547077000000002E-3</c:v>
                </c:pt>
                <c:pt idx="17">
                  <c:v>7.1862703000000003E-3</c:v>
                </c:pt>
                <c:pt idx="18">
                  <c:v>3.7233683E-3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4.419287E-3</c:v>
                </c:pt>
                <c:pt idx="27">
                  <c:v>7.6670899999999997E-3</c:v>
                </c:pt>
                <c:pt idx="28">
                  <c:v>9.7425784999999997E-3</c:v>
                </c:pt>
                <c:pt idx="29">
                  <c:v>1.0506659999999999E-2</c:v>
                </c:pt>
                <c:pt idx="30">
                  <c:v>1.1380312E-2</c:v>
                </c:pt>
                <c:pt idx="31">
                  <c:v>1.2751414000000001E-2</c:v>
                </c:pt>
                <c:pt idx="32">
                  <c:v>1.4222429E-2</c:v>
                </c:pt>
                <c:pt idx="33">
                  <c:v>1.6698994000000002E-2</c:v>
                </c:pt>
                <c:pt idx="34">
                  <c:v>1.9498145000000001E-2</c:v>
                </c:pt>
                <c:pt idx="35">
                  <c:v>2.1943891E-2</c:v>
                </c:pt>
                <c:pt idx="36">
                  <c:v>2.2719169000000001E-2</c:v>
                </c:pt>
                <c:pt idx="37">
                  <c:v>2.1352328E-2</c:v>
                </c:pt>
                <c:pt idx="38">
                  <c:v>1.8134449E-2</c:v>
                </c:pt>
                <c:pt idx="39">
                  <c:v>1.4417365999999999E-2</c:v>
                </c:pt>
                <c:pt idx="40">
                  <c:v>1.0995125E-2</c:v>
                </c:pt>
                <c:pt idx="41">
                  <c:v>8.57693E-3</c:v>
                </c:pt>
                <c:pt idx="42">
                  <c:v>7.8961480000000004E-3</c:v>
                </c:pt>
                <c:pt idx="43">
                  <c:v>1.0219325E-2</c:v>
                </c:pt>
                <c:pt idx="44">
                  <c:v>1.5584948E-2</c:v>
                </c:pt>
                <c:pt idx="45">
                  <c:v>2.2182708999999998E-2</c:v>
                </c:pt>
                <c:pt idx="46">
                  <c:v>2.7530842E-2</c:v>
                </c:pt>
                <c:pt idx="47">
                  <c:v>2.9679806999999999E-2</c:v>
                </c:pt>
                <c:pt idx="48">
                  <c:v>2.8597217000000001E-2</c:v>
                </c:pt>
                <c:pt idx="49">
                  <c:v>2.5545463000000001E-2</c:v>
                </c:pt>
                <c:pt idx="50">
                  <c:v>2.1665012000000001E-2</c:v>
                </c:pt>
                <c:pt idx="51">
                  <c:v>1.9133300999999998E-2</c:v>
                </c:pt>
                <c:pt idx="52">
                  <c:v>1.873766E-2</c:v>
                </c:pt>
                <c:pt idx="53">
                  <c:v>1.9070634999999999E-2</c:v>
                </c:pt>
                <c:pt idx="54">
                  <c:v>1.8496431000000001E-2</c:v>
                </c:pt>
                <c:pt idx="55">
                  <c:v>1.7661804E-2</c:v>
                </c:pt>
                <c:pt idx="56">
                  <c:v>1.8910191999999999E-2</c:v>
                </c:pt>
                <c:pt idx="57">
                  <c:v>2.3202024000000002E-2</c:v>
                </c:pt>
                <c:pt idx="58">
                  <c:v>2.8984288E-2</c:v>
                </c:pt>
                <c:pt idx="59">
                  <c:v>3.3666256999999998E-2</c:v>
                </c:pt>
                <c:pt idx="60">
                  <c:v>3.5066996000000003E-2</c:v>
                </c:pt>
                <c:pt idx="61">
                  <c:v>3.4464705999999998E-2</c:v>
                </c:pt>
                <c:pt idx="62">
                  <c:v>3.2804119999999999E-2</c:v>
                </c:pt>
                <c:pt idx="63">
                  <c:v>3.0548072999999999E-2</c:v>
                </c:pt>
                <c:pt idx="64">
                  <c:v>2.7625842000000001E-2</c:v>
                </c:pt>
                <c:pt idx="65">
                  <c:v>2.6436923000000001E-2</c:v>
                </c:pt>
                <c:pt idx="66">
                  <c:v>2.9891964E-2</c:v>
                </c:pt>
                <c:pt idx="67">
                  <c:v>3.8577568E-2</c:v>
                </c:pt>
                <c:pt idx="68">
                  <c:v>4.8613320000000002E-2</c:v>
                </c:pt>
                <c:pt idx="69">
                  <c:v>5.3858317000000003E-2</c:v>
                </c:pt>
                <c:pt idx="70">
                  <c:v>5.1207735999999997E-2</c:v>
                </c:pt>
                <c:pt idx="71">
                  <c:v>4.2303275000000001E-2</c:v>
                </c:pt>
                <c:pt idx="72">
                  <c:v>3.1750637999999998E-2</c:v>
                </c:pt>
                <c:pt idx="73">
                  <c:v>2.2721402000000002E-2</c:v>
                </c:pt>
                <c:pt idx="74">
                  <c:v>1.6088235999999999E-2</c:v>
                </c:pt>
                <c:pt idx="75">
                  <c:v>1.0752074E-2</c:v>
                </c:pt>
                <c:pt idx="76">
                  <c:v>7.0653620000000004E-3</c:v>
                </c:pt>
                <c:pt idx="77">
                  <c:v>7.0541776000000002E-3</c:v>
                </c:pt>
                <c:pt idx="78">
                  <c:v>1.2049651E-2</c:v>
                </c:pt>
                <c:pt idx="79">
                  <c:v>1.9320443E-2</c:v>
                </c:pt>
                <c:pt idx="80">
                  <c:v>2.3330311999999999E-2</c:v>
                </c:pt>
                <c:pt idx="81">
                  <c:v>2.032861E-2</c:v>
                </c:pt>
                <c:pt idx="82">
                  <c:v>1.0858523E-2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4.8696159999999999E-4</c:v>
                </c:pt>
                <c:pt idx="89">
                  <c:v>5.5296290000000003E-3</c:v>
                </c:pt>
                <c:pt idx="90">
                  <c:v>1.0008624000000001E-2</c:v>
                </c:pt>
                <c:pt idx="91">
                  <c:v>1.4030024E-2</c:v>
                </c:pt>
                <c:pt idx="92">
                  <c:v>1.6939491000000001E-2</c:v>
                </c:pt>
                <c:pt idx="93">
                  <c:v>1.8871794000000001E-2</c:v>
                </c:pt>
                <c:pt idx="94">
                  <c:v>1.9984167000000001E-2</c:v>
                </c:pt>
                <c:pt idx="95">
                  <c:v>2.0609875999999999E-2</c:v>
                </c:pt>
                <c:pt idx="96">
                  <c:v>2.2144876000000001E-2</c:v>
                </c:pt>
                <c:pt idx="97">
                  <c:v>2.4135950999999999E-2</c:v>
                </c:pt>
                <c:pt idx="98">
                  <c:v>2.5929717000000001E-2</c:v>
                </c:pt>
                <c:pt idx="99">
                  <c:v>2.6901033000000001E-2</c:v>
                </c:pt>
                <c:pt idx="100">
                  <c:v>2.6930949999999999E-2</c:v>
                </c:pt>
                <c:pt idx="101">
                  <c:v>2.6957965E-2</c:v>
                </c:pt>
                <c:pt idx="102">
                  <c:v>2.6802320000000001E-2</c:v>
                </c:pt>
                <c:pt idx="103">
                  <c:v>2.7111439000000001E-2</c:v>
                </c:pt>
                <c:pt idx="104">
                  <c:v>2.7006835E-2</c:v>
                </c:pt>
                <c:pt idx="105">
                  <c:v>2.6623704000000002E-2</c:v>
                </c:pt>
                <c:pt idx="106">
                  <c:v>2.5802713000000001E-2</c:v>
                </c:pt>
                <c:pt idx="107">
                  <c:v>2.4807176E-2</c:v>
                </c:pt>
                <c:pt idx="108">
                  <c:v>2.2991983000000001E-2</c:v>
                </c:pt>
                <c:pt idx="109">
                  <c:v>2.0608073000000001E-2</c:v>
                </c:pt>
                <c:pt idx="110">
                  <c:v>1.8150744999999999E-2</c:v>
                </c:pt>
                <c:pt idx="111">
                  <c:v>1.7401303999999999E-2</c:v>
                </c:pt>
                <c:pt idx="112">
                  <c:v>1.4679589E-2</c:v>
                </c:pt>
                <c:pt idx="113">
                  <c:v>1.1746016999999999E-2</c:v>
                </c:pt>
                <c:pt idx="114">
                  <c:v>8.268783E-3</c:v>
                </c:pt>
                <c:pt idx="115">
                  <c:v>4.1443549999999997E-3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127-4A20-A3E8-15E81BCEA2B9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[2]Sheet1!$D$822:$DT$822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3.2027274E-5</c:v>
                </c:pt>
                <c:pt idx="6">
                  <c:v>5.4933170000000004E-4</c:v>
                </c:pt>
                <c:pt idx="7">
                  <c:v>2.2205865999999999E-3</c:v>
                </c:pt>
                <c:pt idx="8">
                  <c:v>4.0033710000000004E-3</c:v>
                </c:pt>
                <c:pt idx="9">
                  <c:v>4.3859626000000004E-3</c:v>
                </c:pt>
                <c:pt idx="10">
                  <c:v>2.3060187000000002E-3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6.9292690000000005E-4</c:v>
                </c:pt>
                <c:pt idx="15">
                  <c:v>4.7492636000000003E-3</c:v>
                </c:pt>
                <c:pt idx="16">
                  <c:v>7.7547077000000002E-3</c:v>
                </c:pt>
                <c:pt idx="17">
                  <c:v>7.1862703000000003E-3</c:v>
                </c:pt>
                <c:pt idx="18">
                  <c:v>3.7233683E-3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4.419287E-3</c:v>
                </c:pt>
                <c:pt idx="27">
                  <c:v>7.6670899999999997E-3</c:v>
                </c:pt>
                <c:pt idx="28">
                  <c:v>9.7425784999999997E-3</c:v>
                </c:pt>
                <c:pt idx="29">
                  <c:v>1.0506659999999999E-2</c:v>
                </c:pt>
                <c:pt idx="30">
                  <c:v>1.1380312E-2</c:v>
                </c:pt>
                <c:pt idx="31">
                  <c:v>1.2751414000000001E-2</c:v>
                </c:pt>
                <c:pt idx="32">
                  <c:v>1.4222429E-2</c:v>
                </c:pt>
                <c:pt idx="33">
                  <c:v>1.6698994000000002E-2</c:v>
                </c:pt>
                <c:pt idx="34">
                  <c:v>1.9498145000000001E-2</c:v>
                </c:pt>
                <c:pt idx="35">
                  <c:v>2.1943891E-2</c:v>
                </c:pt>
                <c:pt idx="36">
                  <c:v>2.2719169000000001E-2</c:v>
                </c:pt>
                <c:pt idx="37">
                  <c:v>2.1352328E-2</c:v>
                </c:pt>
                <c:pt idx="38">
                  <c:v>1.8134449E-2</c:v>
                </c:pt>
                <c:pt idx="39">
                  <c:v>1.4417365999999999E-2</c:v>
                </c:pt>
                <c:pt idx="40">
                  <c:v>1.0995125E-2</c:v>
                </c:pt>
                <c:pt idx="41">
                  <c:v>8.57693E-3</c:v>
                </c:pt>
                <c:pt idx="42">
                  <c:v>7.8961480000000004E-3</c:v>
                </c:pt>
                <c:pt idx="43">
                  <c:v>1.0219325E-2</c:v>
                </c:pt>
                <c:pt idx="44">
                  <c:v>1.5584948E-2</c:v>
                </c:pt>
                <c:pt idx="45">
                  <c:v>2.2182708999999998E-2</c:v>
                </c:pt>
                <c:pt idx="46">
                  <c:v>2.7530842E-2</c:v>
                </c:pt>
                <c:pt idx="47">
                  <c:v>2.9679806999999999E-2</c:v>
                </c:pt>
                <c:pt idx="48">
                  <c:v>2.8597217000000001E-2</c:v>
                </c:pt>
                <c:pt idx="49">
                  <c:v>2.5545463000000001E-2</c:v>
                </c:pt>
                <c:pt idx="50">
                  <c:v>2.1665012000000001E-2</c:v>
                </c:pt>
                <c:pt idx="51">
                  <c:v>1.9133300999999998E-2</c:v>
                </c:pt>
                <c:pt idx="52">
                  <c:v>1.873766E-2</c:v>
                </c:pt>
                <c:pt idx="53">
                  <c:v>1.9070634999999999E-2</c:v>
                </c:pt>
                <c:pt idx="54">
                  <c:v>1.8496431000000001E-2</c:v>
                </c:pt>
                <c:pt idx="55">
                  <c:v>1.7661804E-2</c:v>
                </c:pt>
                <c:pt idx="56">
                  <c:v>1.8910191999999999E-2</c:v>
                </c:pt>
                <c:pt idx="57">
                  <c:v>2.3202024000000002E-2</c:v>
                </c:pt>
                <c:pt idx="58">
                  <c:v>2.8984288E-2</c:v>
                </c:pt>
                <c:pt idx="59">
                  <c:v>3.3666256999999998E-2</c:v>
                </c:pt>
                <c:pt idx="60">
                  <c:v>3.5066996000000003E-2</c:v>
                </c:pt>
                <c:pt idx="61">
                  <c:v>3.4464705999999998E-2</c:v>
                </c:pt>
                <c:pt idx="62">
                  <c:v>3.2804119999999999E-2</c:v>
                </c:pt>
                <c:pt idx="63">
                  <c:v>3.0548072999999999E-2</c:v>
                </c:pt>
                <c:pt idx="64">
                  <c:v>2.7625842000000001E-2</c:v>
                </c:pt>
                <c:pt idx="65">
                  <c:v>2.6436923000000001E-2</c:v>
                </c:pt>
                <c:pt idx="66">
                  <c:v>2.9891964E-2</c:v>
                </c:pt>
                <c:pt idx="67">
                  <c:v>3.8577568E-2</c:v>
                </c:pt>
                <c:pt idx="68">
                  <c:v>4.8613320000000002E-2</c:v>
                </c:pt>
                <c:pt idx="69">
                  <c:v>5.3858317000000003E-2</c:v>
                </c:pt>
                <c:pt idx="70">
                  <c:v>5.1207735999999997E-2</c:v>
                </c:pt>
                <c:pt idx="71">
                  <c:v>4.2303275000000001E-2</c:v>
                </c:pt>
                <c:pt idx="72">
                  <c:v>3.1750637999999998E-2</c:v>
                </c:pt>
                <c:pt idx="73">
                  <c:v>2.2721402000000002E-2</c:v>
                </c:pt>
                <c:pt idx="74">
                  <c:v>1.6088235999999999E-2</c:v>
                </c:pt>
                <c:pt idx="75">
                  <c:v>1.0752074E-2</c:v>
                </c:pt>
                <c:pt idx="76">
                  <c:v>7.0653620000000004E-3</c:v>
                </c:pt>
                <c:pt idx="77">
                  <c:v>7.0541776000000002E-3</c:v>
                </c:pt>
                <c:pt idx="78">
                  <c:v>1.2049651E-2</c:v>
                </c:pt>
                <c:pt idx="79">
                  <c:v>1.9320443E-2</c:v>
                </c:pt>
                <c:pt idx="80">
                  <c:v>2.3330311999999999E-2</c:v>
                </c:pt>
                <c:pt idx="81">
                  <c:v>2.032861E-2</c:v>
                </c:pt>
                <c:pt idx="82">
                  <c:v>1.0858523E-2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4.8696159999999999E-4</c:v>
                </c:pt>
                <c:pt idx="89">
                  <c:v>5.5296290000000003E-3</c:v>
                </c:pt>
                <c:pt idx="90">
                  <c:v>1.0008624000000001E-2</c:v>
                </c:pt>
                <c:pt idx="91">
                  <c:v>1.4030024E-2</c:v>
                </c:pt>
                <c:pt idx="92">
                  <c:v>1.6939491000000001E-2</c:v>
                </c:pt>
                <c:pt idx="93">
                  <c:v>1.8871794000000001E-2</c:v>
                </c:pt>
                <c:pt idx="94">
                  <c:v>1.9984167000000001E-2</c:v>
                </c:pt>
                <c:pt idx="95">
                  <c:v>2.0609875999999999E-2</c:v>
                </c:pt>
                <c:pt idx="96">
                  <c:v>2.2144876000000001E-2</c:v>
                </c:pt>
                <c:pt idx="97">
                  <c:v>2.4135950999999999E-2</c:v>
                </c:pt>
                <c:pt idx="98">
                  <c:v>2.5929717000000001E-2</c:v>
                </c:pt>
                <c:pt idx="99">
                  <c:v>2.6901033000000001E-2</c:v>
                </c:pt>
                <c:pt idx="100">
                  <c:v>2.6930949999999999E-2</c:v>
                </c:pt>
                <c:pt idx="101">
                  <c:v>2.6957965E-2</c:v>
                </c:pt>
                <c:pt idx="102">
                  <c:v>2.6802320000000001E-2</c:v>
                </c:pt>
                <c:pt idx="103">
                  <c:v>2.7111439000000001E-2</c:v>
                </c:pt>
                <c:pt idx="104">
                  <c:v>2.7006835E-2</c:v>
                </c:pt>
                <c:pt idx="105">
                  <c:v>2.6623704000000002E-2</c:v>
                </c:pt>
                <c:pt idx="106">
                  <c:v>2.5802713000000001E-2</c:v>
                </c:pt>
                <c:pt idx="107">
                  <c:v>2.4807176E-2</c:v>
                </c:pt>
                <c:pt idx="108">
                  <c:v>2.2991983000000001E-2</c:v>
                </c:pt>
                <c:pt idx="109">
                  <c:v>2.0608073000000001E-2</c:v>
                </c:pt>
                <c:pt idx="110">
                  <c:v>1.8150744999999999E-2</c:v>
                </c:pt>
                <c:pt idx="111">
                  <c:v>1.7401303999999999E-2</c:v>
                </c:pt>
                <c:pt idx="112">
                  <c:v>1.4679589E-2</c:v>
                </c:pt>
                <c:pt idx="113">
                  <c:v>1.1746016999999999E-2</c:v>
                </c:pt>
                <c:pt idx="114">
                  <c:v>8.268783E-3</c:v>
                </c:pt>
                <c:pt idx="115">
                  <c:v>4.1443549999999997E-3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127-4A20-A3E8-15E81BCEA2B9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[2]Sheet1!$D$823:$DT$823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3.2027274E-5</c:v>
                </c:pt>
                <c:pt idx="6">
                  <c:v>5.4933170000000004E-4</c:v>
                </c:pt>
                <c:pt idx="7">
                  <c:v>2.2205865999999999E-3</c:v>
                </c:pt>
                <c:pt idx="8">
                  <c:v>4.0033710000000004E-3</c:v>
                </c:pt>
                <c:pt idx="9">
                  <c:v>4.3859626000000004E-3</c:v>
                </c:pt>
                <c:pt idx="10">
                  <c:v>2.3060187000000002E-3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6.9292690000000005E-4</c:v>
                </c:pt>
                <c:pt idx="15">
                  <c:v>4.7492636000000003E-3</c:v>
                </c:pt>
                <c:pt idx="16">
                  <c:v>7.7547077000000002E-3</c:v>
                </c:pt>
                <c:pt idx="17">
                  <c:v>7.1862703000000003E-3</c:v>
                </c:pt>
                <c:pt idx="18">
                  <c:v>3.7233683E-3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4.419287E-3</c:v>
                </c:pt>
                <c:pt idx="27">
                  <c:v>7.6670899999999997E-3</c:v>
                </c:pt>
                <c:pt idx="28">
                  <c:v>9.7425784999999997E-3</c:v>
                </c:pt>
                <c:pt idx="29">
                  <c:v>1.0506659999999999E-2</c:v>
                </c:pt>
                <c:pt idx="30">
                  <c:v>1.1380312E-2</c:v>
                </c:pt>
                <c:pt idx="31">
                  <c:v>1.2751414000000001E-2</c:v>
                </c:pt>
                <c:pt idx="32">
                  <c:v>1.4222429E-2</c:v>
                </c:pt>
                <c:pt idx="33">
                  <c:v>1.6698994000000002E-2</c:v>
                </c:pt>
                <c:pt idx="34">
                  <c:v>1.9498145000000001E-2</c:v>
                </c:pt>
                <c:pt idx="35">
                  <c:v>2.1943891E-2</c:v>
                </c:pt>
                <c:pt idx="36">
                  <c:v>2.2719169000000001E-2</c:v>
                </c:pt>
                <c:pt idx="37">
                  <c:v>2.1352328E-2</c:v>
                </c:pt>
                <c:pt idx="38">
                  <c:v>1.8134449E-2</c:v>
                </c:pt>
                <c:pt idx="39">
                  <c:v>1.4417365999999999E-2</c:v>
                </c:pt>
                <c:pt idx="40">
                  <c:v>1.0995125E-2</c:v>
                </c:pt>
                <c:pt idx="41">
                  <c:v>8.57693E-3</c:v>
                </c:pt>
                <c:pt idx="42">
                  <c:v>7.8961480000000004E-3</c:v>
                </c:pt>
                <c:pt idx="43">
                  <c:v>1.0219325E-2</c:v>
                </c:pt>
                <c:pt idx="44">
                  <c:v>1.5584948E-2</c:v>
                </c:pt>
                <c:pt idx="45">
                  <c:v>2.2182708999999998E-2</c:v>
                </c:pt>
                <c:pt idx="46">
                  <c:v>2.7530842E-2</c:v>
                </c:pt>
                <c:pt idx="47">
                  <c:v>2.9679806999999999E-2</c:v>
                </c:pt>
                <c:pt idx="48">
                  <c:v>2.8597217000000001E-2</c:v>
                </c:pt>
                <c:pt idx="49">
                  <c:v>2.5545463000000001E-2</c:v>
                </c:pt>
                <c:pt idx="50">
                  <c:v>2.1665012000000001E-2</c:v>
                </c:pt>
                <c:pt idx="51">
                  <c:v>1.9133300999999998E-2</c:v>
                </c:pt>
                <c:pt idx="52">
                  <c:v>1.873766E-2</c:v>
                </c:pt>
                <c:pt idx="53">
                  <c:v>1.9070634999999999E-2</c:v>
                </c:pt>
                <c:pt idx="54">
                  <c:v>1.8496431000000001E-2</c:v>
                </c:pt>
                <c:pt idx="55">
                  <c:v>1.7661804E-2</c:v>
                </c:pt>
                <c:pt idx="56">
                  <c:v>1.8910191999999999E-2</c:v>
                </c:pt>
                <c:pt idx="57">
                  <c:v>2.3202024000000002E-2</c:v>
                </c:pt>
                <c:pt idx="58">
                  <c:v>2.8984288E-2</c:v>
                </c:pt>
                <c:pt idx="59">
                  <c:v>3.3666256999999998E-2</c:v>
                </c:pt>
                <c:pt idx="60">
                  <c:v>3.5066996000000003E-2</c:v>
                </c:pt>
                <c:pt idx="61">
                  <c:v>3.4464705999999998E-2</c:v>
                </c:pt>
                <c:pt idx="62">
                  <c:v>3.2804119999999999E-2</c:v>
                </c:pt>
                <c:pt idx="63">
                  <c:v>3.0548072999999999E-2</c:v>
                </c:pt>
                <c:pt idx="64">
                  <c:v>2.7625842000000001E-2</c:v>
                </c:pt>
                <c:pt idx="65">
                  <c:v>2.6436923000000001E-2</c:v>
                </c:pt>
                <c:pt idx="66">
                  <c:v>2.9891964E-2</c:v>
                </c:pt>
                <c:pt idx="67">
                  <c:v>3.8577568E-2</c:v>
                </c:pt>
                <c:pt idx="68">
                  <c:v>4.8613320000000002E-2</c:v>
                </c:pt>
                <c:pt idx="69">
                  <c:v>5.3858317000000003E-2</c:v>
                </c:pt>
                <c:pt idx="70">
                  <c:v>5.1207735999999997E-2</c:v>
                </c:pt>
                <c:pt idx="71">
                  <c:v>4.2303275000000001E-2</c:v>
                </c:pt>
                <c:pt idx="72">
                  <c:v>3.1750637999999998E-2</c:v>
                </c:pt>
                <c:pt idx="73">
                  <c:v>2.2721402000000002E-2</c:v>
                </c:pt>
                <c:pt idx="74">
                  <c:v>1.6088235999999999E-2</c:v>
                </c:pt>
                <c:pt idx="75">
                  <c:v>1.0752074E-2</c:v>
                </c:pt>
                <c:pt idx="76">
                  <c:v>7.0653620000000004E-3</c:v>
                </c:pt>
                <c:pt idx="77">
                  <c:v>7.0541776000000002E-3</c:v>
                </c:pt>
                <c:pt idx="78">
                  <c:v>1.2049651E-2</c:v>
                </c:pt>
                <c:pt idx="79">
                  <c:v>1.9320443E-2</c:v>
                </c:pt>
                <c:pt idx="80">
                  <c:v>2.3330311999999999E-2</c:v>
                </c:pt>
                <c:pt idx="81">
                  <c:v>2.032861E-2</c:v>
                </c:pt>
                <c:pt idx="82">
                  <c:v>1.0858523E-2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4.8696159999999999E-4</c:v>
                </c:pt>
                <c:pt idx="89">
                  <c:v>5.5296290000000003E-3</c:v>
                </c:pt>
                <c:pt idx="90">
                  <c:v>1.0008624000000001E-2</c:v>
                </c:pt>
                <c:pt idx="91">
                  <c:v>1.4030024E-2</c:v>
                </c:pt>
                <c:pt idx="92">
                  <c:v>1.6939491000000001E-2</c:v>
                </c:pt>
                <c:pt idx="93">
                  <c:v>1.8871794000000001E-2</c:v>
                </c:pt>
                <c:pt idx="94">
                  <c:v>1.9984167000000001E-2</c:v>
                </c:pt>
                <c:pt idx="95">
                  <c:v>2.0609875999999999E-2</c:v>
                </c:pt>
                <c:pt idx="96">
                  <c:v>2.2144876000000001E-2</c:v>
                </c:pt>
                <c:pt idx="97">
                  <c:v>2.4135950999999999E-2</c:v>
                </c:pt>
                <c:pt idx="98">
                  <c:v>2.5929717000000001E-2</c:v>
                </c:pt>
                <c:pt idx="99">
                  <c:v>2.6901033000000001E-2</c:v>
                </c:pt>
                <c:pt idx="100">
                  <c:v>2.6930949999999999E-2</c:v>
                </c:pt>
                <c:pt idx="101">
                  <c:v>2.6957965E-2</c:v>
                </c:pt>
                <c:pt idx="102">
                  <c:v>2.6802320000000001E-2</c:v>
                </c:pt>
                <c:pt idx="103">
                  <c:v>2.7111439000000001E-2</c:v>
                </c:pt>
                <c:pt idx="104">
                  <c:v>2.7006835E-2</c:v>
                </c:pt>
                <c:pt idx="105">
                  <c:v>2.6623704000000002E-2</c:v>
                </c:pt>
                <c:pt idx="106">
                  <c:v>2.5802713000000001E-2</c:v>
                </c:pt>
                <c:pt idx="107">
                  <c:v>2.4807176E-2</c:v>
                </c:pt>
                <c:pt idx="108">
                  <c:v>2.2991983000000001E-2</c:v>
                </c:pt>
                <c:pt idx="109">
                  <c:v>2.0608073000000001E-2</c:v>
                </c:pt>
                <c:pt idx="110">
                  <c:v>1.8150744999999999E-2</c:v>
                </c:pt>
                <c:pt idx="111">
                  <c:v>1.7401303999999999E-2</c:v>
                </c:pt>
                <c:pt idx="112">
                  <c:v>1.4679589E-2</c:v>
                </c:pt>
                <c:pt idx="113">
                  <c:v>1.1746016999999999E-2</c:v>
                </c:pt>
                <c:pt idx="114">
                  <c:v>8.268783E-3</c:v>
                </c:pt>
                <c:pt idx="115">
                  <c:v>4.1443549999999997E-3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7127-4A20-A3E8-15E81BCEA2B9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[2]Sheet1!$D$824:$DT$824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1.5880253000000001E-4</c:v>
                </c:pt>
                <c:pt idx="7">
                  <c:v>1.7809169000000001E-3</c:v>
                </c:pt>
                <c:pt idx="8">
                  <c:v>3.7188490000000002E-3</c:v>
                </c:pt>
                <c:pt idx="9">
                  <c:v>4.4194628000000001E-3</c:v>
                </c:pt>
                <c:pt idx="10">
                  <c:v>2.6673586000000001E-3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8.0108909999999998E-4</c:v>
                </c:pt>
                <c:pt idx="15">
                  <c:v>4.5170260000000004E-3</c:v>
                </c:pt>
                <c:pt idx="16">
                  <c:v>7.1696397E-3</c:v>
                </c:pt>
                <c:pt idx="17">
                  <c:v>6.4053256000000001E-3</c:v>
                </c:pt>
                <c:pt idx="18">
                  <c:v>2.9847121000000001E-3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3.9726966999999999E-4</c:v>
                </c:pt>
                <c:pt idx="26">
                  <c:v>4.6009915000000002E-3</c:v>
                </c:pt>
                <c:pt idx="27">
                  <c:v>7.3755085E-3</c:v>
                </c:pt>
                <c:pt idx="28">
                  <c:v>9.0531580000000004E-3</c:v>
                </c:pt>
                <c:pt idx="29">
                  <c:v>9.5869360000000008E-3</c:v>
                </c:pt>
                <c:pt idx="30">
                  <c:v>1.0376976E-2</c:v>
                </c:pt>
                <c:pt idx="31">
                  <c:v>1.1802537E-2</c:v>
                </c:pt>
                <c:pt idx="32">
                  <c:v>1.3477055E-2</c:v>
                </c:pt>
                <c:pt idx="33">
                  <c:v>1.6173786999999998E-2</c:v>
                </c:pt>
                <c:pt idx="34">
                  <c:v>1.9171794999999998E-2</c:v>
                </c:pt>
                <c:pt idx="35">
                  <c:v>2.1739281999999999E-2</c:v>
                </c:pt>
                <c:pt idx="36">
                  <c:v>2.2598110000000001E-2</c:v>
                </c:pt>
                <c:pt idx="37">
                  <c:v>2.130394E-2</c:v>
                </c:pt>
                <c:pt idx="38">
                  <c:v>1.8186933999999998E-2</c:v>
                </c:pt>
                <c:pt idx="39">
                  <c:v>1.4511784E-2</c:v>
                </c:pt>
                <c:pt idx="40">
                  <c:v>1.1060726E-2</c:v>
                </c:pt>
                <c:pt idx="41">
                  <c:v>8.4264079999999998E-3</c:v>
                </c:pt>
                <c:pt idx="42">
                  <c:v>7.5743924999999998E-3</c:v>
                </c:pt>
                <c:pt idx="43">
                  <c:v>9.8483519999999995E-3</c:v>
                </c:pt>
                <c:pt idx="44">
                  <c:v>1.5247511E-2</c:v>
                </c:pt>
                <c:pt idx="45">
                  <c:v>2.1854332000000001E-2</c:v>
                </c:pt>
                <c:pt idx="46">
                  <c:v>2.7142234000000001E-2</c:v>
                </c:pt>
                <c:pt idx="47">
                  <c:v>2.9231144000000001E-2</c:v>
                </c:pt>
                <c:pt idx="48">
                  <c:v>2.8184588999999999E-2</c:v>
                </c:pt>
                <c:pt idx="49">
                  <c:v>2.5199002000000002E-2</c:v>
                </c:pt>
                <c:pt idx="50">
                  <c:v>2.1355439E-2</c:v>
                </c:pt>
                <c:pt idx="51">
                  <c:v>1.8785831999999999E-2</c:v>
                </c:pt>
                <c:pt idx="52">
                  <c:v>1.8281220000000001E-2</c:v>
                </c:pt>
                <c:pt idx="53">
                  <c:v>1.853436E-2</c:v>
                </c:pt>
                <c:pt idx="54">
                  <c:v>1.8016757000000001E-2</c:v>
                </c:pt>
                <c:pt idx="55">
                  <c:v>1.738907E-2</c:v>
                </c:pt>
                <c:pt idx="56">
                  <c:v>1.8975325000000001E-2</c:v>
                </c:pt>
                <c:pt idx="57">
                  <c:v>2.3613078999999999E-2</c:v>
                </c:pt>
                <c:pt idx="58">
                  <c:v>2.9603014E-2</c:v>
                </c:pt>
                <c:pt idx="59">
                  <c:v>3.4276492999999998E-2</c:v>
                </c:pt>
                <c:pt idx="60">
                  <c:v>3.5482003999999998E-2</c:v>
                </c:pt>
                <c:pt idx="61">
                  <c:v>3.451676E-2</c:v>
                </c:pt>
                <c:pt idx="62">
                  <c:v>3.2420150000000002E-2</c:v>
                </c:pt>
                <c:pt idx="63">
                  <c:v>2.9754249999999999E-2</c:v>
                </c:pt>
                <c:pt idx="64">
                  <c:v>2.6560554E-2</c:v>
                </c:pt>
                <c:pt idx="65">
                  <c:v>2.5284693E-2</c:v>
                </c:pt>
                <c:pt idx="66">
                  <c:v>2.876708E-2</c:v>
                </c:pt>
                <c:pt idx="67">
                  <c:v>3.742115E-2</c:v>
                </c:pt>
                <c:pt idx="68">
                  <c:v>4.7365718000000001E-2</c:v>
                </c:pt>
                <c:pt idx="69">
                  <c:v>5.258384E-2</c:v>
                </c:pt>
                <c:pt idx="70">
                  <c:v>5.0139703000000001E-2</c:v>
                </c:pt>
                <c:pt idx="71">
                  <c:v>4.1691609999999997E-2</c:v>
                </c:pt>
                <c:pt idx="72">
                  <c:v>3.1631485000000001E-2</c:v>
                </c:pt>
                <c:pt idx="73">
                  <c:v>2.2929944000000001E-2</c:v>
                </c:pt>
                <c:pt idx="74">
                  <c:v>1.6331343000000002E-2</c:v>
                </c:pt>
                <c:pt idx="75">
                  <c:v>1.0862623E-2</c:v>
                </c:pt>
                <c:pt idx="76">
                  <c:v>7.0065637000000002E-3</c:v>
                </c:pt>
                <c:pt idx="77">
                  <c:v>6.7965695999999999E-3</c:v>
                </c:pt>
                <c:pt idx="78">
                  <c:v>1.1494997999999999E-2</c:v>
                </c:pt>
                <c:pt idx="79">
                  <c:v>1.8428896E-2</c:v>
                </c:pt>
                <c:pt idx="80">
                  <c:v>2.2295843999999999E-2</c:v>
                </c:pt>
                <c:pt idx="81">
                  <c:v>1.9513895999999999E-2</c:v>
                </c:pt>
                <c:pt idx="82">
                  <c:v>1.0561896499999999E-2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1.505763E-4</c:v>
                </c:pt>
                <c:pt idx="89">
                  <c:v>5.0472043999999997E-3</c:v>
                </c:pt>
                <c:pt idx="90">
                  <c:v>9.5776869999999997E-3</c:v>
                </c:pt>
                <c:pt idx="91">
                  <c:v>1.3751118E-2</c:v>
                </c:pt>
                <c:pt idx="92">
                  <c:v>1.6765147000000001E-2</c:v>
                </c:pt>
                <c:pt idx="93">
                  <c:v>1.8712102000000001E-2</c:v>
                </c:pt>
                <c:pt idx="94">
                  <c:v>1.9750409999999999E-2</c:v>
                </c:pt>
                <c:pt idx="95">
                  <c:v>2.0179762E-2</c:v>
                </c:pt>
                <c:pt idx="96">
                  <c:v>2.1459552E-2</c:v>
                </c:pt>
                <c:pt idx="97">
                  <c:v>2.3191654999999999E-2</c:v>
                </c:pt>
                <c:pt idx="98">
                  <c:v>2.4767725000000001E-2</c:v>
                </c:pt>
                <c:pt idx="99">
                  <c:v>2.5569543E-2</c:v>
                </c:pt>
                <c:pt idx="100">
                  <c:v>2.5499069999999999E-2</c:v>
                </c:pt>
                <c:pt idx="101">
                  <c:v>2.549879E-2</c:v>
                </c:pt>
                <c:pt idx="102">
                  <c:v>2.5390289999999999E-2</c:v>
                </c:pt>
                <c:pt idx="103">
                  <c:v>2.5771764999999999E-2</c:v>
                </c:pt>
                <c:pt idx="104">
                  <c:v>2.5791855999999998E-2</c:v>
                </c:pt>
                <c:pt idx="105">
                  <c:v>2.5584668000000001E-2</c:v>
                </c:pt>
                <c:pt idx="106">
                  <c:v>2.4972906E-2</c:v>
                </c:pt>
                <c:pt idx="107">
                  <c:v>2.4190041999999998E-2</c:v>
                </c:pt>
                <c:pt idx="108">
                  <c:v>2.2612673999999999E-2</c:v>
                </c:pt>
                <c:pt idx="109">
                  <c:v>2.0454489999999999E-2</c:v>
                </c:pt>
                <c:pt idx="110">
                  <c:v>1.8191826000000001E-2</c:v>
                </c:pt>
                <c:pt idx="111">
                  <c:v>1.7875281999999999E-2</c:v>
                </c:pt>
                <c:pt idx="112">
                  <c:v>1.5361502000000001E-2</c:v>
                </c:pt>
                <c:pt idx="113">
                  <c:v>1.2615717E-2</c:v>
                </c:pt>
                <c:pt idx="114">
                  <c:v>9.3089190000000006E-3</c:v>
                </c:pt>
                <c:pt idx="115">
                  <c:v>5.3509819999999998E-3</c:v>
                </c:pt>
                <c:pt idx="116">
                  <c:v>1.0659628E-3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7127-4A20-A3E8-15E81BCEA2B9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[2]Sheet1!$D$825:$DT$825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1.5880253000000001E-4</c:v>
                </c:pt>
                <c:pt idx="7">
                  <c:v>1.7809169000000001E-3</c:v>
                </c:pt>
                <c:pt idx="8">
                  <c:v>3.7188490000000002E-3</c:v>
                </c:pt>
                <c:pt idx="9">
                  <c:v>4.4194628000000001E-3</c:v>
                </c:pt>
                <c:pt idx="10">
                  <c:v>2.6673586000000001E-3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8.0108909999999998E-4</c:v>
                </c:pt>
                <c:pt idx="15">
                  <c:v>4.5170260000000004E-3</c:v>
                </c:pt>
                <c:pt idx="16">
                  <c:v>7.1696397E-3</c:v>
                </c:pt>
                <c:pt idx="17">
                  <c:v>6.4053256000000001E-3</c:v>
                </c:pt>
                <c:pt idx="18">
                  <c:v>2.9847121000000001E-3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3.9726966999999999E-4</c:v>
                </c:pt>
                <c:pt idx="26">
                  <c:v>4.6009915000000002E-3</c:v>
                </c:pt>
                <c:pt idx="27">
                  <c:v>7.3755085E-3</c:v>
                </c:pt>
                <c:pt idx="28">
                  <c:v>9.0531580000000004E-3</c:v>
                </c:pt>
                <c:pt idx="29">
                  <c:v>9.5869360000000008E-3</c:v>
                </c:pt>
                <c:pt idx="30">
                  <c:v>1.0376976E-2</c:v>
                </c:pt>
                <c:pt idx="31">
                  <c:v>1.1802537E-2</c:v>
                </c:pt>
                <c:pt idx="32">
                  <c:v>1.3477055E-2</c:v>
                </c:pt>
                <c:pt idx="33">
                  <c:v>1.6173786999999998E-2</c:v>
                </c:pt>
                <c:pt idx="34">
                  <c:v>1.9171794999999998E-2</c:v>
                </c:pt>
                <c:pt idx="35">
                  <c:v>2.1739281999999999E-2</c:v>
                </c:pt>
                <c:pt idx="36">
                  <c:v>2.2598110000000001E-2</c:v>
                </c:pt>
                <c:pt idx="37">
                  <c:v>2.130394E-2</c:v>
                </c:pt>
                <c:pt idx="38">
                  <c:v>1.8186933999999998E-2</c:v>
                </c:pt>
                <c:pt idx="39">
                  <c:v>1.4511784E-2</c:v>
                </c:pt>
                <c:pt idx="40">
                  <c:v>1.1060726E-2</c:v>
                </c:pt>
                <c:pt idx="41">
                  <c:v>8.4264079999999998E-3</c:v>
                </c:pt>
                <c:pt idx="42">
                  <c:v>7.5743924999999998E-3</c:v>
                </c:pt>
                <c:pt idx="43">
                  <c:v>9.8483519999999995E-3</c:v>
                </c:pt>
                <c:pt idx="44">
                  <c:v>1.5247511E-2</c:v>
                </c:pt>
                <c:pt idx="45">
                  <c:v>2.1854332000000001E-2</c:v>
                </c:pt>
                <c:pt idx="46">
                  <c:v>2.7142234000000001E-2</c:v>
                </c:pt>
                <c:pt idx="47">
                  <c:v>2.9231144000000001E-2</c:v>
                </c:pt>
                <c:pt idx="48">
                  <c:v>2.8184588999999999E-2</c:v>
                </c:pt>
                <c:pt idx="49">
                  <c:v>2.5199002000000002E-2</c:v>
                </c:pt>
                <c:pt idx="50">
                  <c:v>2.1355439E-2</c:v>
                </c:pt>
                <c:pt idx="51">
                  <c:v>1.8785831999999999E-2</c:v>
                </c:pt>
                <c:pt idx="52">
                  <c:v>1.8281220000000001E-2</c:v>
                </c:pt>
                <c:pt idx="53">
                  <c:v>1.853436E-2</c:v>
                </c:pt>
                <c:pt idx="54">
                  <c:v>1.8016757000000001E-2</c:v>
                </c:pt>
                <c:pt idx="55">
                  <c:v>1.738907E-2</c:v>
                </c:pt>
                <c:pt idx="56">
                  <c:v>1.8975325000000001E-2</c:v>
                </c:pt>
                <c:pt idx="57">
                  <c:v>2.3613078999999999E-2</c:v>
                </c:pt>
                <c:pt idx="58">
                  <c:v>2.9603014E-2</c:v>
                </c:pt>
                <c:pt idx="59">
                  <c:v>3.4276492999999998E-2</c:v>
                </c:pt>
                <c:pt idx="60">
                  <c:v>3.5482003999999998E-2</c:v>
                </c:pt>
                <c:pt idx="61">
                  <c:v>3.451676E-2</c:v>
                </c:pt>
                <c:pt idx="62">
                  <c:v>3.2420150000000002E-2</c:v>
                </c:pt>
                <c:pt idx="63">
                  <c:v>2.9754249999999999E-2</c:v>
                </c:pt>
                <c:pt idx="64">
                  <c:v>2.6560554E-2</c:v>
                </c:pt>
                <c:pt idx="65">
                  <c:v>2.5284693E-2</c:v>
                </c:pt>
                <c:pt idx="66">
                  <c:v>2.876708E-2</c:v>
                </c:pt>
                <c:pt idx="67">
                  <c:v>3.742115E-2</c:v>
                </c:pt>
                <c:pt idx="68">
                  <c:v>4.7365718000000001E-2</c:v>
                </c:pt>
                <c:pt idx="69">
                  <c:v>5.258384E-2</c:v>
                </c:pt>
                <c:pt idx="70">
                  <c:v>5.0139703000000001E-2</c:v>
                </c:pt>
                <c:pt idx="71">
                  <c:v>4.1691609999999997E-2</c:v>
                </c:pt>
                <c:pt idx="72">
                  <c:v>3.1631485000000001E-2</c:v>
                </c:pt>
                <c:pt idx="73">
                  <c:v>2.2929944000000001E-2</c:v>
                </c:pt>
                <c:pt idx="74">
                  <c:v>1.6331343000000002E-2</c:v>
                </c:pt>
                <c:pt idx="75">
                  <c:v>1.0862623E-2</c:v>
                </c:pt>
                <c:pt idx="76">
                  <c:v>7.0065637000000002E-3</c:v>
                </c:pt>
                <c:pt idx="77">
                  <c:v>6.7965695999999999E-3</c:v>
                </c:pt>
                <c:pt idx="78">
                  <c:v>1.1494997999999999E-2</c:v>
                </c:pt>
                <c:pt idx="79">
                  <c:v>1.8428896E-2</c:v>
                </c:pt>
                <c:pt idx="80">
                  <c:v>2.2295843999999999E-2</c:v>
                </c:pt>
                <c:pt idx="81">
                  <c:v>1.9513895999999999E-2</c:v>
                </c:pt>
                <c:pt idx="82">
                  <c:v>1.0561896499999999E-2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1.505763E-4</c:v>
                </c:pt>
                <c:pt idx="89">
                  <c:v>5.0472043999999997E-3</c:v>
                </c:pt>
                <c:pt idx="90">
                  <c:v>9.5776869999999997E-3</c:v>
                </c:pt>
                <c:pt idx="91">
                  <c:v>1.3751118E-2</c:v>
                </c:pt>
                <c:pt idx="92">
                  <c:v>1.6765147000000001E-2</c:v>
                </c:pt>
                <c:pt idx="93">
                  <c:v>1.8712102000000001E-2</c:v>
                </c:pt>
                <c:pt idx="94">
                  <c:v>1.9750409999999999E-2</c:v>
                </c:pt>
                <c:pt idx="95">
                  <c:v>2.0179762E-2</c:v>
                </c:pt>
                <c:pt idx="96">
                  <c:v>2.1459552E-2</c:v>
                </c:pt>
                <c:pt idx="97">
                  <c:v>2.3191654999999999E-2</c:v>
                </c:pt>
                <c:pt idx="98">
                  <c:v>2.4767725000000001E-2</c:v>
                </c:pt>
                <c:pt idx="99">
                  <c:v>2.5569543E-2</c:v>
                </c:pt>
                <c:pt idx="100">
                  <c:v>2.5499069999999999E-2</c:v>
                </c:pt>
                <c:pt idx="101">
                  <c:v>2.549879E-2</c:v>
                </c:pt>
                <c:pt idx="102">
                  <c:v>2.5390289999999999E-2</c:v>
                </c:pt>
                <c:pt idx="103">
                  <c:v>2.5771764999999999E-2</c:v>
                </c:pt>
                <c:pt idx="104">
                  <c:v>2.5791855999999998E-2</c:v>
                </c:pt>
                <c:pt idx="105">
                  <c:v>2.5584668000000001E-2</c:v>
                </c:pt>
                <c:pt idx="106">
                  <c:v>2.4972906E-2</c:v>
                </c:pt>
                <c:pt idx="107">
                  <c:v>2.4190041999999998E-2</c:v>
                </c:pt>
                <c:pt idx="108">
                  <c:v>2.2612673999999999E-2</c:v>
                </c:pt>
                <c:pt idx="109">
                  <c:v>2.0454489999999999E-2</c:v>
                </c:pt>
                <c:pt idx="110">
                  <c:v>1.8191826000000001E-2</c:v>
                </c:pt>
                <c:pt idx="111">
                  <c:v>1.7875281999999999E-2</c:v>
                </c:pt>
                <c:pt idx="112">
                  <c:v>1.5361502000000001E-2</c:v>
                </c:pt>
                <c:pt idx="113">
                  <c:v>1.2615717E-2</c:v>
                </c:pt>
                <c:pt idx="114">
                  <c:v>9.3089190000000006E-3</c:v>
                </c:pt>
                <c:pt idx="115">
                  <c:v>5.3509819999999998E-3</c:v>
                </c:pt>
                <c:pt idx="116">
                  <c:v>1.0659628E-3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7127-4A20-A3E8-15E81BCEA2B9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[2]Sheet1!$D$826:$DT$826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1.6009387999999999E-4</c:v>
                </c:pt>
                <c:pt idx="7">
                  <c:v>1.7949386E-3</c:v>
                </c:pt>
                <c:pt idx="8">
                  <c:v>3.6945530000000002E-3</c:v>
                </c:pt>
                <c:pt idx="9">
                  <c:v>4.3649123999999996E-3</c:v>
                </c:pt>
                <c:pt idx="10">
                  <c:v>2.6414832000000001E-3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7.9437816999999996E-4</c:v>
                </c:pt>
                <c:pt idx="15">
                  <c:v>4.3608094999999999E-3</c:v>
                </c:pt>
                <c:pt idx="16">
                  <c:v>6.9188004999999999E-3</c:v>
                </c:pt>
                <c:pt idx="17">
                  <c:v>6.1959770000000001E-3</c:v>
                </c:pt>
                <c:pt idx="18">
                  <c:v>2.9139029999999998E-3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3.7652033000000002E-4</c:v>
                </c:pt>
                <c:pt idx="26">
                  <c:v>4.4849379999999999E-3</c:v>
                </c:pt>
                <c:pt idx="27">
                  <c:v>7.2343675E-3</c:v>
                </c:pt>
                <c:pt idx="28">
                  <c:v>8.9474450000000001E-3</c:v>
                </c:pt>
                <c:pt idx="29">
                  <c:v>9.5298689999999998E-3</c:v>
                </c:pt>
                <c:pt idx="30">
                  <c:v>1.0327965999999999E-2</c:v>
                </c:pt>
                <c:pt idx="31">
                  <c:v>1.1701128999999999E-2</c:v>
                </c:pt>
                <c:pt idx="32">
                  <c:v>1.3304724E-2</c:v>
                </c:pt>
                <c:pt idx="33">
                  <c:v>1.594398E-2</c:v>
                </c:pt>
                <c:pt idx="34">
                  <c:v>1.8911649999999999E-2</c:v>
                </c:pt>
                <c:pt idx="35">
                  <c:v>2.1471290000000001E-2</c:v>
                </c:pt>
                <c:pt idx="36">
                  <c:v>2.2331955000000001E-2</c:v>
                </c:pt>
                <c:pt idx="37">
                  <c:v>2.1056994999999998E-2</c:v>
                </c:pt>
                <c:pt idx="38">
                  <c:v>1.7969922999999999E-2</c:v>
                </c:pt>
                <c:pt idx="39">
                  <c:v>1.4344529E-2</c:v>
                </c:pt>
                <c:pt idx="40">
                  <c:v>1.0964496000000001E-2</c:v>
                </c:pt>
                <c:pt idx="41">
                  <c:v>8.4201799999999993E-3</c:v>
                </c:pt>
                <c:pt idx="42">
                  <c:v>7.6894093999999996E-3</c:v>
                </c:pt>
                <c:pt idx="43">
                  <c:v>1.0068615E-2</c:v>
                </c:pt>
                <c:pt idx="44">
                  <c:v>1.5501866E-2</c:v>
                </c:pt>
                <c:pt idx="45">
                  <c:v>2.2034053000000001E-2</c:v>
                </c:pt>
                <c:pt idx="46">
                  <c:v>2.7169625999999999E-2</c:v>
                </c:pt>
                <c:pt idx="47">
                  <c:v>2.9096067E-2</c:v>
                </c:pt>
                <c:pt idx="48">
                  <c:v>2.7924773999999999E-2</c:v>
                </c:pt>
                <c:pt idx="49">
                  <c:v>2.4876352000000001E-2</c:v>
                </c:pt>
                <c:pt idx="50">
                  <c:v>2.1036856E-2</c:v>
                </c:pt>
                <c:pt idx="51">
                  <c:v>1.8523511999999999E-2</c:v>
                </c:pt>
                <c:pt idx="52">
                  <c:v>1.8088294000000001E-2</c:v>
                </c:pt>
                <c:pt idx="53">
                  <c:v>1.8419608000000001E-2</c:v>
                </c:pt>
                <c:pt idx="54">
                  <c:v>1.7973715000000001E-2</c:v>
                </c:pt>
                <c:pt idx="55">
                  <c:v>1.7403213000000001E-2</c:v>
                </c:pt>
                <c:pt idx="56">
                  <c:v>1.9038650000000001E-2</c:v>
                </c:pt>
                <c:pt idx="57">
                  <c:v>2.3679221E-2</c:v>
                </c:pt>
                <c:pt idx="58">
                  <c:v>2.9604834999999999E-2</c:v>
                </c:pt>
                <c:pt idx="59">
                  <c:v>3.4175219999999999E-2</c:v>
                </c:pt>
                <c:pt idx="60">
                  <c:v>3.5306416E-2</c:v>
                </c:pt>
                <c:pt idx="61">
                  <c:v>3.4340299999999997E-2</c:v>
                </c:pt>
                <c:pt idx="62">
                  <c:v>3.2299764000000002E-2</c:v>
                </c:pt>
                <c:pt idx="63">
                  <c:v>2.9681556000000001E-2</c:v>
                </c:pt>
                <c:pt idx="64">
                  <c:v>2.6489714000000001E-2</c:v>
                </c:pt>
                <c:pt idx="65">
                  <c:v>2.5166819999999999E-2</c:v>
                </c:pt>
                <c:pt idx="66">
                  <c:v>2.8561112E-2</c:v>
                </c:pt>
                <c:pt idx="67">
                  <c:v>3.7110068000000003E-2</c:v>
                </c:pt>
                <c:pt idx="68">
                  <c:v>4.6996184000000003E-2</c:v>
                </c:pt>
                <c:pt idx="69">
                  <c:v>5.2275855000000003E-2</c:v>
                </c:pt>
                <c:pt idx="70">
                  <c:v>4.9983960000000001E-2</c:v>
                </c:pt>
                <c:pt idx="71">
                  <c:v>4.1659210000000002E-2</c:v>
                </c:pt>
                <c:pt idx="72">
                  <c:v>3.1587842999999997E-2</c:v>
                </c:pt>
                <c:pt idx="73">
                  <c:v>2.2762937E-2</c:v>
                </c:pt>
                <c:pt idx="74">
                  <c:v>1.6030916999999999E-2</c:v>
                </c:pt>
                <c:pt idx="75">
                  <c:v>1.0511134E-2</c:v>
                </c:pt>
                <c:pt idx="76">
                  <c:v>6.6994512000000004E-3</c:v>
                </c:pt>
                <c:pt idx="77">
                  <c:v>6.5967333999999997E-3</c:v>
                </c:pt>
                <c:pt idx="78">
                  <c:v>1.140715E-2</c:v>
                </c:pt>
                <c:pt idx="79">
                  <c:v>1.8408732000000001E-2</c:v>
                </c:pt>
                <c:pt idx="80">
                  <c:v>2.2306752999999999E-2</c:v>
                </c:pt>
                <c:pt idx="81">
                  <c:v>1.9552010000000002E-2</c:v>
                </c:pt>
                <c:pt idx="82">
                  <c:v>1.0668776E-2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4.581964E-3</c:v>
                </c:pt>
                <c:pt idx="90">
                  <c:v>9.0167084999999998E-3</c:v>
                </c:pt>
                <c:pt idx="91">
                  <c:v>1.3183250000000001E-2</c:v>
                </c:pt>
                <c:pt idx="92">
                  <c:v>1.6287067999999998E-2</c:v>
                </c:pt>
                <c:pt idx="93">
                  <c:v>1.8365800000000002E-2</c:v>
                </c:pt>
                <c:pt idx="94">
                  <c:v>1.9552466000000001E-2</c:v>
                </c:pt>
                <c:pt idx="95">
                  <c:v>2.011636E-2</c:v>
                </c:pt>
                <c:pt idx="96">
                  <c:v>2.1479354999999999E-2</c:v>
                </c:pt>
                <c:pt idx="97">
                  <c:v>2.3234589999999999E-2</c:v>
                </c:pt>
                <c:pt idx="98">
                  <c:v>2.4790119999999999E-2</c:v>
                </c:pt>
                <c:pt idx="99">
                  <c:v>2.5543952000000002E-2</c:v>
                </c:pt>
                <c:pt idx="100">
                  <c:v>2.5412077000000002E-2</c:v>
                </c:pt>
                <c:pt idx="101">
                  <c:v>2.5365874E-2</c:v>
                </c:pt>
                <c:pt idx="102">
                  <c:v>2.5214733999999999E-2</c:v>
                </c:pt>
                <c:pt idx="103">
                  <c:v>2.5554444999999999E-2</c:v>
                </c:pt>
                <c:pt idx="104">
                  <c:v>2.5555169999999999E-2</c:v>
                </c:pt>
                <c:pt idx="105">
                  <c:v>2.5352980000000001E-2</c:v>
                </c:pt>
                <c:pt idx="106">
                  <c:v>2.4767304E-2</c:v>
                </c:pt>
                <c:pt idx="107">
                  <c:v>2.4020475999999999E-2</c:v>
                </c:pt>
                <c:pt idx="108">
                  <c:v>2.2506538999999999E-2</c:v>
                </c:pt>
                <c:pt idx="109">
                  <c:v>2.0423067999999999E-2</c:v>
                </c:pt>
                <c:pt idx="110">
                  <c:v>1.8238243000000001E-2</c:v>
                </c:pt>
                <c:pt idx="111">
                  <c:v>1.8053699999999999E-2</c:v>
                </c:pt>
                <c:pt idx="112">
                  <c:v>1.5635054999999998E-2</c:v>
                </c:pt>
                <c:pt idx="113">
                  <c:v>1.2970585999999999E-2</c:v>
                </c:pt>
                <c:pt idx="114">
                  <c:v>9.7369504999999992E-3</c:v>
                </c:pt>
                <c:pt idx="115">
                  <c:v>5.8442659999999999E-3</c:v>
                </c:pt>
                <c:pt idx="116">
                  <c:v>1.6169991999999999E-3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7127-4A20-A3E8-15E81BCEA2B9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[2]Sheet1!$D$827:$DT$827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1.6009387999999999E-4</c:v>
                </c:pt>
                <c:pt idx="7">
                  <c:v>1.7949386E-3</c:v>
                </c:pt>
                <c:pt idx="8">
                  <c:v>3.6945530000000002E-3</c:v>
                </c:pt>
                <c:pt idx="9">
                  <c:v>4.3649123999999996E-3</c:v>
                </c:pt>
                <c:pt idx="10">
                  <c:v>2.6414832000000001E-3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7.9437816999999996E-4</c:v>
                </c:pt>
                <c:pt idx="15">
                  <c:v>4.3608094999999999E-3</c:v>
                </c:pt>
                <c:pt idx="16">
                  <c:v>6.9188004999999999E-3</c:v>
                </c:pt>
                <c:pt idx="17">
                  <c:v>6.1959770000000001E-3</c:v>
                </c:pt>
                <c:pt idx="18">
                  <c:v>2.9139029999999998E-3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3.7652033000000002E-4</c:v>
                </c:pt>
                <c:pt idx="26">
                  <c:v>4.4849379999999999E-3</c:v>
                </c:pt>
                <c:pt idx="27">
                  <c:v>7.2343675E-3</c:v>
                </c:pt>
                <c:pt idx="28">
                  <c:v>8.9474450000000001E-3</c:v>
                </c:pt>
                <c:pt idx="29">
                  <c:v>9.5298689999999998E-3</c:v>
                </c:pt>
                <c:pt idx="30">
                  <c:v>1.0327965999999999E-2</c:v>
                </c:pt>
                <c:pt idx="31">
                  <c:v>1.1701128999999999E-2</c:v>
                </c:pt>
                <c:pt idx="32">
                  <c:v>1.3304724E-2</c:v>
                </c:pt>
                <c:pt idx="33">
                  <c:v>1.594398E-2</c:v>
                </c:pt>
                <c:pt idx="34">
                  <c:v>1.8911649999999999E-2</c:v>
                </c:pt>
                <c:pt idx="35">
                  <c:v>2.1471290000000001E-2</c:v>
                </c:pt>
                <c:pt idx="36">
                  <c:v>2.2331955000000001E-2</c:v>
                </c:pt>
                <c:pt idx="37">
                  <c:v>2.1056994999999998E-2</c:v>
                </c:pt>
                <c:pt idx="38">
                  <c:v>1.7969922999999999E-2</c:v>
                </c:pt>
                <c:pt idx="39">
                  <c:v>1.4344529E-2</c:v>
                </c:pt>
                <c:pt idx="40">
                  <c:v>1.0964496000000001E-2</c:v>
                </c:pt>
                <c:pt idx="41">
                  <c:v>8.4201799999999993E-3</c:v>
                </c:pt>
                <c:pt idx="42">
                  <c:v>7.6894093999999996E-3</c:v>
                </c:pt>
                <c:pt idx="43">
                  <c:v>1.0068615E-2</c:v>
                </c:pt>
                <c:pt idx="44">
                  <c:v>1.5501866E-2</c:v>
                </c:pt>
                <c:pt idx="45">
                  <c:v>2.2034053000000001E-2</c:v>
                </c:pt>
                <c:pt idx="46">
                  <c:v>2.7169625999999999E-2</c:v>
                </c:pt>
                <c:pt idx="47">
                  <c:v>2.9096067E-2</c:v>
                </c:pt>
                <c:pt idx="48">
                  <c:v>2.7924773999999999E-2</c:v>
                </c:pt>
                <c:pt idx="49">
                  <c:v>2.4876352000000001E-2</c:v>
                </c:pt>
                <c:pt idx="50">
                  <c:v>2.1036856E-2</c:v>
                </c:pt>
                <c:pt idx="51">
                  <c:v>1.8523511999999999E-2</c:v>
                </c:pt>
                <c:pt idx="52">
                  <c:v>1.8088294000000001E-2</c:v>
                </c:pt>
                <c:pt idx="53">
                  <c:v>1.8419608000000001E-2</c:v>
                </c:pt>
                <c:pt idx="54">
                  <c:v>1.7973715000000001E-2</c:v>
                </c:pt>
                <c:pt idx="55">
                  <c:v>1.7403213000000001E-2</c:v>
                </c:pt>
                <c:pt idx="56">
                  <c:v>1.9038650000000001E-2</c:v>
                </c:pt>
                <c:pt idx="57">
                  <c:v>2.3679221E-2</c:v>
                </c:pt>
                <c:pt idx="58">
                  <c:v>2.9604834999999999E-2</c:v>
                </c:pt>
                <c:pt idx="59">
                  <c:v>3.4175219999999999E-2</c:v>
                </c:pt>
                <c:pt idx="60">
                  <c:v>3.5306416E-2</c:v>
                </c:pt>
                <c:pt idx="61">
                  <c:v>3.4340299999999997E-2</c:v>
                </c:pt>
                <c:pt idx="62">
                  <c:v>3.2299764000000002E-2</c:v>
                </c:pt>
                <c:pt idx="63">
                  <c:v>2.9681556000000001E-2</c:v>
                </c:pt>
                <c:pt idx="64">
                  <c:v>2.6489714000000001E-2</c:v>
                </c:pt>
                <c:pt idx="65">
                  <c:v>2.5166819999999999E-2</c:v>
                </c:pt>
                <c:pt idx="66">
                  <c:v>2.8561112E-2</c:v>
                </c:pt>
                <c:pt idx="67">
                  <c:v>3.7110068000000003E-2</c:v>
                </c:pt>
                <c:pt idx="68">
                  <c:v>4.6996184000000003E-2</c:v>
                </c:pt>
                <c:pt idx="69">
                  <c:v>5.2275855000000003E-2</c:v>
                </c:pt>
                <c:pt idx="70">
                  <c:v>4.9983960000000001E-2</c:v>
                </c:pt>
                <c:pt idx="71">
                  <c:v>4.1659210000000002E-2</c:v>
                </c:pt>
                <c:pt idx="72">
                  <c:v>3.1587842999999997E-2</c:v>
                </c:pt>
                <c:pt idx="73">
                  <c:v>2.2762937E-2</c:v>
                </c:pt>
                <c:pt idx="74">
                  <c:v>1.6030916999999999E-2</c:v>
                </c:pt>
                <c:pt idx="75">
                  <c:v>1.0511134E-2</c:v>
                </c:pt>
                <c:pt idx="76">
                  <c:v>6.6994512000000004E-3</c:v>
                </c:pt>
                <c:pt idx="77">
                  <c:v>6.5967333999999997E-3</c:v>
                </c:pt>
                <c:pt idx="78">
                  <c:v>1.140715E-2</c:v>
                </c:pt>
                <c:pt idx="79">
                  <c:v>1.8408732000000001E-2</c:v>
                </c:pt>
                <c:pt idx="80">
                  <c:v>2.2306752999999999E-2</c:v>
                </c:pt>
                <c:pt idx="81">
                  <c:v>1.9552010000000002E-2</c:v>
                </c:pt>
                <c:pt idx="82">
                  <c:v>1.0668776E-2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4.581964E-3</c:v>
                </c:pt>
                <c:pt idx="90">
                  <c:v>9.0167084999999998E-3</c:v>
                </c:pt>
                <c:pt idx="91">
                  <c:v>1.3183250000000001E-2</c:v>
                </c:pt>
                <c:pt idx="92">
                  <c:v>1.6287067999999998E-2</c:v>
                </c:pt>
                <c:pt idx="93">
                  <c:v>1.8365800000000002E-2</c:v>
                </c:pt>
                <c:pt idx="94">
                  <c:v>1.9552466000000001E-2</c:v>
                </c:pt>
                <c:pt idx="95">
                  <c:v>2.011636E-2</c:v>
                </c:pt>
                <c:pt idx="96">
                  <c:v>2.1479354999999999E-2</c:v>
                </c:pt>
                <c:pt idx="97">
                  <c:v>2.3234589999999999E-2</c:v>
                </c:pt>
                <c:pt idx="98">
                  <c:v>2.4790119999999999E-2</c:v>
                </c:pt>
                <c:pt idx="99">
                  <c:v>2.5543952000000002E-2</c:v>
                </c:pt>
                <c:pt idx="100">
                  <c:v>2.5412077000000002E-2</c:v>
                </c:pt>
                <c:pt idx="101">
                  <c:v>2.5365874E-2</c:v>
                </c:pt>
                <c:pt idx="102">
                  <c:v>2.5214733999999999E-2</c:v>
                </c:pt>
                <c:pt idx="103">
                  <c:v>2.5554444999999999E-2</c:v>
                </c:pt>
                <c:pt idx="104">
                  <c:v>2.5555169999999999E-2</c:v>
                </c:pt>
                <c:pt idx="105">
                  <c:v>2.5352980000000001E-2</c:v>
                </c:pt>
                <c:pt idx="106">
                  <c:v>2.4767304E-2</c:v>
                </c:pt>
                <c:pt idx="107">
                  <c:v>2.4020475999999999E-2</c:v>
                </c:pt>
                <c:pt idx="108">
                  <c:v>2.2506538999999999E-2</c:v>
                </c:pt>
                <c:pt idx="109">
                  <c:v>2.0423067999999999E-2</c:v>
                </c:pt>
                <c:pt idx="110">
                  <c:v>1.8238243000000001E-2</c:v>
                </c:pt>
                <c:pt idx="111">
                  <c:v>1.8053699999999999E-2</c:v>
                </c:pt>
                <c:pt idx="112">
                  <c:v>1.5635054999999998E-2</c:v>
                </c:pt>
                <c:pt idx="113">
                  <c:v>1.2970585999999999E-2</c:v>
                </c:pt>
                <c:pt idx="114">
                  <c:v>9.7369504999999992E-3</c:v>
                </c:pt>
                <c:pt idx="115">
                  <c:v>5.8442659999999999E-3</c:v>
                </c:pt>
                <c:pt idx="116">
                  <c:v>1.6169991999999999E-3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7127-4A20-A3E8-15E81BCEA2B9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[2]Sheet1!$D$828:$DT$828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4.2076794E-5</c:v>
                </c:pt>
                <c:pt idx="7">
                  <c:v>1.7321744000000001E-3</c:v>
                </c:pt>
                <c:pt idx="8">
                  <c:v>3.7801610000000002E-3</c:v>
                </c:pt>
                <c:pt idx="9">
                  <c:v>4.5605560000000003E-3</c:v>
                </c:pt>
                <c:pt idx="10">
                  <c:v>2.8239737999999999E-3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8.0557895000000004E-4</c:v>
                </c:pt>
                <c:pt idx="15">
                  <c:v>4.4680700000000002E-3</c:v>
                </c:pt>
                <c:pt idx="16">
                  <c:v>7.0771640000000004E-3</c:v>
                </c:pt>
                <c:pt idx="17">
                  <c:v>6.3092345000000001E-3</c:v>
                </c:pt>
                <c:pt idx="18">
                  <c:v>2.9485946999999999E-3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3.1374620000000002E-4</c:v>
                </c:pt>
                <c:pt idx="26">
                  <c:v>4.490539E-3</c:v>
                </c:pt>
                <c:pt idx="27">
                  <c:v>7.2931760000000002E-3</c:v>
                </c:pt>
                <c:pt idx="28">
                  <c:v>9.0187140000000006E-3</c:v>
                </c:pt>
                <c:pt idx="29">
                  <c:v>9.5876569999999994E-3</c:v>
                </c:pt>
                <c:pt idx="30">
                  <c:v>1.0366653E-2</c:v>
                </c:pt>
                <c:pt idx="31">
                  <c:v>1.1746156000000001E-2</c:v>
                </c:pt>
                <c:pt idx="32">
                  <c:v>1.338024E-2</c:v>
                </c:pt>
                <c:pt idx="33">
                  <c:v>1.6054394E-2</c:v>
                </c:pt>
                <c:pt idx="34">
                  <c:v>1.9028617000000001E-2</c:v>
                </c:pt>
                <c:pt idx="35">
                  <c:v>2.1550672E-2</c:v>
                </c:pt>
                <c:pt idx="36">
                  <c:v>2.2348739999999999E-2</c:v>
                </c:pt>
                <c:pt idx="37">
                  <c:v>2.1022536000000001E-2</c:v>
                </c:pt>
                <c:pt idx="38">
                  <c:v>1.790746E-2</c:v>
                </c:pt>
                <c:pt idx="39">
                  <c:v>1.4287279999999999E-2</c:v>
                </c:pt>
                <c:pt idx="40">
                  <c:v>1.0913884E-2</c:v>
                </c:pt>
                <c:pt idx="41">
                  <c:v>8.3897840000000008E-3</c:v>
                </c:pt>
                <c:pt idx="42">
                  <c:v>7.6235061999999996E-3</c:v>
                </c:pt>
                <c:pt idx="43">
                  <c:v>9.9221740000000006E-3</c:v>
                </c:pt>
                <c:pt idx="44">
                  <c:v>1.52941225E-2</c:v>
                </c:pt>
                <c:pt idx="45">
                  <c:v>2.1834558E-2</c:v>
                </c:pt>
                <c:pt idx="46">
                  <c:v>2.7056413000000001E-2</c:v>
                </c:pt>
                <c:pt idx="47">
                  <c:v>2.9106534999999999E-2</c:v>
                </c:pt>
                <c:pt idx="48">
                  <c:v>2.8041311999999999E-2</c:v>
                </c:pt>
                <c:pt idx="49">
                  <c:v>2.5072044000000002E-2</c:v>
                </c:pt>
                <c:pt idx="50">
                  <c:v>2.1269440000000001E-2</c:v>
                </c:pt>
                <c:pt idx="51">
                  <c:v>1.8741055999999999E-2</c:v>
                </c:pt>
                <c:pt idx="52">
                  <c:v>1.8256392E-2</c:v>
                </c:pt>
                <c:pt idx="53">
                  <c:v>1.8510789E-2</c:v>
                </c:pt>
                <c:pt idx="54">
                  <c:v>1.7987208000000001E-2</c:v>
                </c:pt>
                <c:pt idx="55">
                  <c:v>1.7362625999999999E-2</c:v>
                </c:pt>
                <c:pt idx="56">
                  <c:v>1.8945911999999999E-2</c:v>
                </c:pt>
                <c:pt idx="57">
                  <c:v>2.3572365000000001E-2</c:v>
                </c:pt>
                <c:pt idx="58">
                  <c:v>2.9558971999999999E-2</c:v>
                </c:pt>
                <c:pt idx="59">
                  <c:v>3.4273215000000003E-2</c:v>
                </c:pt>
                <c:pt idx="60">
                  <c:v>3.5561759999999998E-2</c:v>
                </c:pt>
                <c:pt idx="61">
                  <c:v>3.4658015E-2</c:v>
                </c:pt>
                <c:pt idx="62">
                  <c:v>3.2549742999999999E-2</c:v>
                </c:pt>
                <c:pt idx="63">
                  <c:v>2.9795044999999999E-2</c:v>
                </c:pt>
                <c:pt idx="64">
                  <c:v>2.6486619999999999E-2</c:v>
                </c:pt>
                <c:pt idx="65">
                  <c:v>2.5110861000000002E-2</c:v>
                </c:pt>
                <c:pt idx="66">
                  <c:v>2.8502045E-2</c:v>
                </c:pt>
                <c:pt idx="67">
                  <c:v>3.7062492000000002E-2</c:v>
                </c:pt>
                <c:pt idx="68">
                  <c:v>4.6951647999999999E-2</c:v>
                </c:pt>
                <c:pt idx="69">
                  <c:v>5.2235480000000001E-2</c:v>
                </c:pt>
                <c:pt idx="70">
                  <c:v>4.9987579999999997E-2</c:v>
                </c:pt>
                <c:pt idx="71">
                  <c:v>4.1766304999999997E-2</c:v>
                </c:pt>
                <c:pt idx="72">
                  <c:v>3.1819670000000001E-2</c:v>
                </c:pt>
                <c:pt idx="73">
                  <c:v>2.3057022999999999E-2</c:v>
                </c:pt>
                <c:pt idx="74">
                  <c:v>1.6268452999999999E-2</c:v>
                </c:pt>
                <c:pt idx="75">
                  <c:v>1.0620107E-2</c:v>
                </c:pt>
                <c:pt idx="76">
                  <c:v>6.7055672E-3</c:v>
                </c:pt>
                <c:pt idx="77">
                  <c:v>6.5860123999999997E-3</c:v>
                </c:pt>
                <c:pt idx="78">
                  <c:v>1.1440878999999999E-2</c:v>
                </c:pt>
                <c:pt idx="79">
                  <c:v>1.8481316000000001E-2</c:v>
                </c:pt>
                <c:pt idx="80">
                  <c:v>2.2364953999999999E-2</c:v>
                </c:pt>
                <c:pt idx="81">
                  <c:v>1.9542029999999998E-2</c:v>
                </c:pt>
                <c:pt idx="82">
                  <c:v>1.0567500000000001E-2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4.7267702999999996E-3</c:v>
                </c:pt>
                <c:pt idx="90">
                  <c:v>9.1748490000000005E-3</c:v>
                </c:pt>
                <c:pt idx="91">
                  <c:v>1.3359243999999999E-2</c:v>
                </c:pt>
                <c:pt idx="92">
                  <c:v>1.6486491999999998E-2</c:v>
                </c:pt>
                <c:pt idx="93">
                  <c:v>1.8582596999999999E-2</c:v>
                </c:pt>
                <c:pt idx="94">
                  <c:v>1.977636E-2</c:v>
                </c:pt>
                <c:pt idx="95">
                  <c:v>2.0325900000000001E-2</c:v>
                </c:pt>
                <c:pt idx="96">
                  <c:v>2.1668550000000002E-2</c:v>
                </c:pt>
                <c:pt idx="97">
                  <c:v>2.3398203999999999E-2</c:v>
                </c:pt>
                <c:pt idx="98">
                  <c:v>2.4926070000000002E-2</c:v>
                </c:pt>
                <c:pt idx="99">
                  <c:v>2.5652733E-2</c:v>
                </c:pt>
                <c:pt idx="100">
                  <c:v>2.5493655E-2</c:v>
                </c:pt>
                <c:pt idx="101">
                  <c:v>2.5416181999999999E-2</c:v>
                </c:pt>
                <c:pt idx="102">
                  <c:v>2.5239979999999999E-2</c:v>
                </c:pt>
                <c:pt idx="103">
                  <c:v>2.5561306999999998E-2</c:v>
                </c:pt>
                <c:pt idx="104">
                  <c:v>2.5544586000000001E-2</c:v>
                </c:pt>
                <c:pt idx="105">
                  <c:v>2.5324572E-2</c:v>
                </c:pt>
                <c:pt idx="106">
                  <c:v>2.4721544000000002E-2</c:v>
                </c:pt>
                <c:pt idx="107">
                  <c:v>2.3981174000000001E-2</c:v>
                </c:pt>
                <c:pt idx="108">
                  <c:v>2.2443560000000001E-2</c:v>
                </c:pt>
                <c:pt idx="109">
                  <c:v>2.0337766E-2</c:v>
                </c:pt>
                <c:pt idx="110">
                  <c:v>1.8133083000000001E-2</c:v>
                </c:pt>
                <c:pt idx="111">
                  <c:v>1.7941584999999999E-2</c:v>
                </c:pt>
                <c:pt idx="112">
                  <c:v>1.5500857E-2</c:v>
                </c:pt>
                <c:pt idx="113">
                  <c:v>1.2830382E-2</c:v>
                </c:pt>
                <c:pt idx="114">
                  <c:v>9.5899890000000002E-3</c:v>
                </c:pt>
                <c:pt idx="115">
                  <c:v>5.6880999999999998E-3</c:v>
                </c:pt>
                <c:pt idx="116">
                  <c:v>1.4508222999999999E-3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7127-4A20-A3E8-15E81BCEA2B9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[2]Sheet1!$D$829:$DT$829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4.2076794E-5</c:v>
                </c:pt>
                <c:pt idx="7">
                  <c:v>1.7321744000000001E-3</c:v>
                </c:pt>
                <c:pt idx="8">
                  <c:v>3.7801610000000002E-3</c:v>
                </c:pt>
                <c:pt idx="9">
                  <c:v>4.5605560000000003E-3</c:v>
                </c:pt>
                <c:pt idx="10">
                  <c:v>2.8239737999999999E-3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8.0557895000000004E-4</c:v>
                </c:pt>
                <c:pt idx="15">
                  <c:v>4.4680700000000002E-3</c:v>
                </c:pt>
                <c:pt idx="16">
                  <c:v>7.0771640000000004E-3</c:v>
                </c:pt>
                <c:pt idx="17">
                  <c:v>6.3092345000000001E-3</c:v>
                </c:pt>
                <c:pt idx="18">
                  <c:v>2.9485946999999999E-3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3.1374620000000002E-4</c:v>
                </c:pt>
                <c:pt idx="26">
                  <c:v>4.490539E-3</c:v>
                </c:pt>
                <c:pt idx="27">
                  <c:v>7.2931760000000002E-3</c:v>
                </c:pt>
                <c:pt idx="28">
                  <c:v>9.0187140000000006E-3</c:v>
                </c:pt>
                <c:pt idx="29">
                  <c:v>9.5876569999999994E-3</c:v>
                </c:pt>
                <c:pt idx="30">
                  <c:v>1.0366653E-2</c:v>
                </c:pt>
                <c:pt idx="31">
                  <c:v>1.1746156000000001E-2</c:v>
                </c:pt>
                <c:pt idx="32">
                  <c:v>1.338024E-2</c:v>
                </c:pt>
                <c:pt idx="33">
                  <c:v>1.6054394E-2</c:v>
                </c:pt>
                <c:pt idx="34">
                  <c:v>1.9028617000000001E-2</c:v>
                </c:pt>
                <c:pt idx="35">
                  <c:v>2.1550672E-2</c:v>
                </c:pt>
                <c:pt idx="36">
                  <c:v>2.2348739999999999E-2</c:v>
                </c:pt>
                <c:pt idx="37">
                  <c:v>2.1022536000000001E-2</c:v>
                </c:pt>
                <c:pt idx="38">
                  <c:v>1.790746E-2</c:v>
                </c:pt>
                <c:pt idx="39">
                  <c:v>1.4287279999999999E-2</c:v>
                </c:pt>
                <c:pt idx="40">
                  <c:v>1.0913884E-2</c:v>
                </c:pt>
                <c:pt idx="41">
                  <c:v>8.3897840000000008E-3</c:v>
                </c:pt>
                <c:pt idx="42">
                  <c:v>7.6235061999999996E-3</c:v>
                </c:pt>
                <c:pt idx="43">
                  <c:v>9.9221740000000006E-3</c:v>
                </c:pt>
                <c:pt idx="44">
                  <c:v>1.52941225E-2</c:v>
                </c:pt>
                <c:pt idx="45">
                  <c:v>2.1834558E-2</c:v>
                </c:pt>
                <c:pt idx="46">
                  <c:v>2.7056413000000001E-2</c:v>
                </c:pt>
                <c:pt idx="47">
                  <c:v>2.9106534999999999E-2</c:v>
                </c:pt>
                <c:pt idx="48">
                  <c:v>2.8041311999999999E-2</c:v>
                </c:pt>
                <c:pt idx="49">
                  <c:v>2.5072044000000002E-2</c:v>
                </c:pt>
                <c:pt idx="50">
                  <c:v>2.1269440000000001E-2</c:v>
                </c:pt>
                <c:pt idx="51">
                  <c:v>1.8741055999999999E-2</c:v>
                </c:pt>
                <c:pt idx="52">
                  <c:v>1.8256392E-2</c:v>
                </c:pt>
                <c:pt idx="53">
                  <c:v>1.8510789E-2</c:v>
                </c:pt>
                <c:pt idx="54">
                  <c:v>1.7987208000000001E-2</c:v>
                </c:pt>
                <c:pt idx="55">
                  <c:v>1.7362625999999999E-2</c:v>
                </c:pt>
                <c:pt idx="56">
                  <c:v>1.8945911999999999E-2</c:v>
                </c:pt>
                <c:pt idx="57">
                  <c:v>2.3572365000000001E-2</c:v>
                </c:pt>
                <c:pt idx="58">
                  <c:v>2.9558971999999999E-2</c:v>
                </c:pt>
                <c:pt idx="59">
                  <c:v>3.4273215000000003E-2</c:v>
                </c:pt>
                <c:pt idx="60">
                  <c:v>3.5561759999999998E-2</c:v>
                </c:pt>
                <c:pt idx="61">
                  <c:v>3.4658015E-2</c:v>
                </c:pt>
                <c:pt idx="62">
                  <c:v>3.2549742999999999E-2</c:v>
                </c:pt>
                <c:pt idx="63">
                  <c:v>2.9795044999999999E-2</c:v>
                </c:pt>
                <c:pt idx="64">
                  <c:v>2.6486619999999999E-2</c:v>
                </c:pt>
                <c:pt idx="65">
                  <c:v>2.5110861000000002E-2</c:v>
                </c:pt>
                <c:pt idx="66">
                  <c:v>2.8502045E-2</c:v>
                </c:pt>
                <c:pt idx="67">
                  <c:v>3.7062492000000002E-2</c:v>
                </c:pt>
                <c:pt idx="68">
                  <c:v>4.6951647999999999E-2</c:v>
                </c:pt>
                <c:pt idx="69">
                  <c:v>5.2235480000000001E-2</c:v>
                </c:pt>
                <c:pt idx="70">
                  <c:v>4.9987579999999997E-2</c:v>
                </c:pt>
                <c:pt idx="71">
                  <c:v>4.1766304999999997E-2</c:v>
                </c:pt>
                <c:pt idx="72">
                  <c:v>3.1819670000000001E-2</c:v>
                </c:pt>
                <c:pt idx="73">
                  <c:v>2.3057022999999999E-2</c:v>
                </c:pt>
                <c:pt idx="74">
                  <c:v>1.6268452999999999E-2</c:v>
                </c:pt>
                <c:pt idx="75">
                  <c:v>1.0620107E-2</c:v>
                </c:pt>
                <c:pt idx="76">
                  <c:v>6.7055672E-3</c:v>
                </c:pt>
                <c:pt idx="77">
                  <c:v>6.5860123999999997E-3</c:v>
                </c:pt>
                <c:pt idx="78">
                  <c:v>1.1440878999999999E-2</c:v>
                </c:pt>
                <c:pt idx="79">
                  <c:v>1.8481316000000001E-2</c:v>
                </c:pt>
                <c:pt idx="80">
                  <c:v>2.2364953999999999E-2</c:v>
                </c:pt>
                <c:pt idx="81">
                  <c:v>1.9542029999999998E-2</c:v>
                </c:pt>
                <c:pt idx="82">
                  <c:v>1.0567500000000001E-2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4.7267702999999996E-3</c:v>
                </c:pt>
                <c:pt idx="90">
                  <c:v>9.1748490000000005E-3</c:v>
                </c:pt>
                <c:pt idx="91">
                  <c:v>1.3359243999999999E-2</c:v>
                </c:pt>
                <c:pt idx="92">
                  <c:v>1.6486491999999998E-2</c:v>
                </c:pt>
                <c:pt idx="93">
                  <c:v>1.8582596999999999E-2</c:v>
                </c:pt>
                <c:pt idx="94">
                  <c:v>1.977636E-2</c:v>
                </c:pt>
                <c:pt idx="95">
                  <c:v>2.0325900000000001E-2</c:v>
                </c:pt>
                <c:pt idx="96">
                  <c:v>2.1668550000000002E-2</c:v>
                </c:pt>
                <c:pt idx="97">
                  <c:v>2.3398203999999999E-2</c:v>
                </c:pt>
                <c:pt idx="98">
                  <c:v>2.4926070000000002E-2</c:v>
                </c:pt>
                <c:pt idx="99">
                  <c:v>2.5652733E-2</c:v>
                </c:pt>
                <c:pt idx="100">
                  <c:v>2.5493655E-2</c:v>
                </c:pt>
                <c:pt idx="101">
                  <c:v>2.5416181999999999E-2</c:v>
                </c:pt>
                <c:pt idx="102">
                  <c:v>2.5239979999999999E-2</c:v>
                </c:pt>
                <c:pt idx="103">
                  <c:v>2.5561306999999998E-2</c:v>
                </c:pt>
                <c:pt idx="104">
                  <c:v>2.5544586000000001E-2</c:v>
                </c:pt>
                <c:pt idx="105">
                  <c:v>2.5324572E-2</c:v>
                </c:pt>
                <c:pt idx="106">
                  <c:v>2.4721544000000002E-2</c:v>
                </c:pt>
                <c:pt idx="107">
                  <c:v>2.3981174000000001E-2</c:v>
                </c:pt>
                <c:pt idx="108">
                  <c:v>2.2443560000000001E-2</c:v>
                </c:pt>
                <c:pt idx="109">
                  <c:v>2.0337766E-2</c:v>
                </c:pt>
                <c:pt idx="110">
                  <c:v>1.8133083000000001E-2</c:v>
                </c:pt>
                <c:pt idx="111">
                  <c:v>1.7941584999999999E-2</c:v>
                </c:pt>
                <c:pt idx="112">
                  <c:v>1.5500857E-2</c:v>
                </c:pt>
                <c:pt idx="113">
                  <c:v>1.2830382E-2</c:v>
                </c:pt>
                <c:pt idx="114">
                  <c:v>9.5899890000000002E-3</c:v>
                </c:pt>
                <c:pt idx="115">
                  <c:v>5.6880999999999998E-3</c:v>
                </c:pt>
                <c:pt idx="116">
                  <c:v>1.4508222999999999E-3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7127-4A20-A3E8-15E81BCEA2B9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[2]Sheet1!$D$830:$DT$830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4.2076794E-5</c:v>
                </c:pt>
                <c:pt idx="7">
                  <c:v>1.7321744000000001E-3</c:v>
                </c:pt>
                <c:pt idx="8">
                  <c:v>3.7801610000000002E-3</c:v>
                </c:pt>
                <c:pt idx="9">
                  <c:v>4.5605560000000003E-3</c:v>
                </c:pt>
                <c:pt idx="10">
                  <c:v>2.8239737999999999E-3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8.0557895000000004E-4</c:v>
                </c:pt>
                <c:pt idx="15">
                  <c:v>4.4680700000000002E-3</c:v>
                </c:pt>
                <c:pt idx="16">
                  <c:v>7.0771640000000004E-3</c:v>
                </c:pt>
                <c:pt idx="17">
                  <c:v>6.3092345000000001E-3</c:v>
                </c:pt>
                <c:pt idx="18">
                  <c:v>2.9485946999999999E-3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3.1374620000000002E-4</c:v>
                </c:pt>
                <c:pt idx="26">
                  <c:v>4.490539E-3</c:v>
                </c:pt>
                <c:pt idx="27">
                  <c:v>7.2931760000000002E-3</c:v>
                </c:pt>
                <c:pt idx="28">
                  <c:v>9.0187140000000006E-3</c:v>
                </c:pt>
                <c:pt idx="29">
                  <c:v>9.5876569999999994E-3</c:v>
                </c:pt>
                <c:pt idx="30">
                  <c:v>1.0366653E-2</c:v>
                </c:pt>
                <c:pt idx="31">
                  <c:v>1.1746156000000001E-2</c:v>
                </c:pt>
                <c:pt idx="32">
                  <c:v>1.338024E-2</c:v>
                </c:pt>
                <c:pt idx="33">
                  <c:v>1.6054394E-2</c:v>
                </c:pt>
                <c:pt idx="34">
                  <c:v>1.9028617000000001E-2</c:v>
                </c:pt>
                <c:pt idx="35">
                  <c:v>2.1550672E-2</c:v>
                </c:pt>
                <c:pt idx="36">
                  <c:v>2.2348739999999999E-2</c:v>
                </c:pt>
                <c:pt idx="37">
                  <c:v>2.1022536000000001E-2</c:v>
                </c:pt>
                <c:pt idx="38">
                  <c:v>1.790746E-2</c:v>
                </c:pt>
                <c:pt idx="39">
                  <c:v>1.4287279999999999E-2</c:v>
                </c:pt>
                <c:pt idx="40">
                  <c:v>1.0913884E-2</c:v>
                </c:pt>
                <c:pt idx="41">
                  <c:v>8.3897840000000008E-3</c:v>
                </c:pt>
                <c:pt idx="42">
                  <c:v>7.6235061999999996E-3</c:v>
                </c:pt>
                <c:pt idx="43">
                  <c:v>9.9221740000000006E-3</c:v>
                </c:pt>
                <c:pt idx="44">
                  <c:v>1.52941225E-2</c:v>
                </c:pt>
                <c:pt idx="45">
                  <c:v>2.1834558E-2</c:v>
                </c:pt>
                <c:pt idx="46">
                  <c:v>2.7056413000000001E-2</c:v>
                </c:pt>
                <c:pt idx="47">
                  <c:v>2.9106534999999999E-2</c:v>
                </c:pt>
                <c:pt idx="48">
                  <c:v>2.8041311999999999E-2</c:v>
                </c:pt>
                <c:pt idx="49">
                  <c:v>2.5072044000000002E-2</c:v>
                </c:pt>
                <c:pt idx="50">
                  <c:v>2.1269440000000001E-2</c:v>
                </c:pt>
                <c:pt idx="51">
                  <c:v>1.8741055999999999E-2</c:v>
                </c:pt>
                <c:pt idx="52">
                  <c:v>1.8256392E-2</c:v>
                </c:pt>
                <c:pt idx="53">
                  <c:v>1.8510789E-2</c:v>
                </c:pt>
                <c:pt idx="54">
                  <c:v>1.7987208000000001E-2</c:v>
                </c:pt>
                <c:pt idx="55">
                  <c:v>1.7362625999999999E-2</c:v>
                </c:pt>
                <c:pt idx="56">
                  <c:v>1.8945911999999999E-2</c:v>
                </c:pt>
                <c:pt idx="57">
                  <c:v>2.3572365000000001E-2</c:v>
                </c:pt>
                <c:pt idx="58">
                  <c:v>2.9558971999999999E-2</c:v>
                </c:pt>
                <c:pt idx="59">
                  <c:v>3.4273215000000003E-2</c:v>
                </c:pt>
                <c:pt idx="60">
                  <c:v>3.5561759999999998E-2</c:v>
                </c:pt>
                <c:pt idx="61">
                  <c:v>3.4658015E-2</c:v>
                </c:pt>
                <c:pt idx="62">
                  <c:v>3.2549742999999999E-2</c:v>
                </c:pt>
                <c:pt idx="63">
                  <c:v>2.9795044999999999E-2</c:v>
                </c:pt>
                <c:pt idx="64">
                  <c:v>2.6486619999999999E-2</c:v>
                </c:pt>
                <c:pt idx="65">
                  <c:v>2.5110861000000002E-2</c:v>
                </c:pt>
                <c:pt idx="66">
                  <c:v>2.8502045E-2</c:v>
                </c:pt>
                <c:pt idx="67">
                  <c:v>3.7062492000000002E-2</c:v>
                </c:pt>
                <c:pt idx="68">
                  <c:v>4.6951647999999999E-2</c:v>
                </c:pt>
                <c:pt idx="69">
                  <c:v>5.2235480000000001E-2</c:v>
                </c:pt>
                <c:pt idx="70">
                  <c:v>4.9987579999999997E-2</c:v>
                </c:pt>
                <c:pt idx="71">
                  <c:v>4.1766304999999997E-2</c:v>
                </c:pt>
                <c:pt idx="72">
                  <c:v>3.1819670000000001E-2</c:v>
                </c:pt>
                <c:pt idx="73">
                  <c:v>2.3057022999999999E-2</c:v>
                </c:pt>
                <c:pt idx="74">
                  <c:v>1.6268452999999999E-2</c:v>
                </c:pt>
                <c:pt idx="75">
                  <c:v>1.0620107E-2</c:v>
                </c:pt>
                <c:pt idx="76">
                  <c:v>6.7055672E-3</c:v>
                </c:pt>
                <c:pt idx="77">
                  <c:v>6.5860123999999997E-3</c:v>
                </c:pt>
                <c:pt idx="78">
                  <c:v>1.1440878999999999E-2</c:v>
                </c:pt>
                <c:pt idx="79">
                  <c:v>1.8481316000000001E-2</c:v>
                </c:pt>
                <c:pt idx="80">
                  <c:v>2.2364953999999999E-2</c:v>
                </c:pt>
                <c:pt idx="81">
                  <c:v>1.9542029999999998E-2</c:v>
                </c:pt>
                <c:pt idx="82">
                  <c:v>1.0567500000000001E-2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4.7267702999999996E-3</c:v>
                </c:pt>
                <c:pt idx="90">
                  <c:v>9.1748490000000005E-3</c:v>
                </c:pt>
                <c:pt idx="91">
                  <c:v>1.3359243999999999E-2</c:v>
                </c:pt>
                <c:pt idx="92">
                  <c:v>1.6486491999999998E-2</c:v>
                </c:pt>
                <c:pt idx="93">
                  <c:v>1.8582596999999999E-2</c:v>
                </c:pt>
                <c:pt idx="94">
                  <c:v>1.977636E-2</c:v>
                </c:pt>
                <c:pt idx="95">
                  <c:v>2.0325900000000001E-2</c:v>
                </c:pt>
                <c:pt idx="96">
                  <c:v>2.1668550000000002E-2</c:v>
                </c:pt>
                <c:pt idx="97">
                  <c:v>2.3398203999999999E-2</c:v>
                </c:pt>
                <c:pt idx="98">
                  <c:v>2.4926070000000002E-2</c:v>
                </c:pt>
                <c:pt idx="99">
                  <c:v>2.5652733E-2</c:v>
                </c:pt>
                <c:pt idx="100">
                  <c:v>2.5493655E-2</c:v>
                </c:pt>
                <c:pt idx="101">
                  <c:v>2.5416181999999999E-2</c:v>
                </c:pt>
                <c:pt idx="102">
                  <c:v>2.5239979999999999E-2</c:v>
                </c:pt>
                <c:pt idx="103">
                  <c:v>2.5561306999999998E-2</c:v>
                </c:pt>
                <c:pt idx="104">
                  <c:v>2.5544586000000001E-2</c:v>
                </c:pt>
                <c:pt idx="105">
                  <c:v>2.5324572E-2</c:v>
                </c:pt>
                <c:pt idx="106">
                  <c:v>2.4721544000000002E-2</c:v>
                </c:pt>
                <c:pt idx="107">
                  <c:v>2.3981174000000001E-2</c:v>
                </c:pt>
                <c:pt idx="108">
                  <c:v>2.2443560000000001E-2</c:v>
                </c:pt>
                <c:pt idx="109">
                  <c:v>2.0337766E-2</c:v>
                </c:pt>
                <c:pt idx="110">
                  <c:v>1.8133083000000001E-2</c:v>
                </c:pt>
                <c:pt idx="111">
                  <c:v>1.7941584999999999E-2</c:v>
                </c:pt>
                <c:pt idx="112">
                  <c:v>1.5500857E-2</c:v>
                </c:pt>
                <c:pt idx="113">
                  <c:v>1.2830382E-2</c:v>
                </c:pt>
                <c:pt idx="114">
                  <c:v>9.5899890000000002E-3</c:v>
                </c:pt>
                <c:pt idx="115">
                  <c:v>5.6880999999999998E-3</c:v>
                </c:pt>
                <c:pt idx="116">
                  <c:v>1.4508222999999999E-3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7127-4A20-A3E8-15E81BCEA2B9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[2]Sheet1!$D$831:$DT$831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2.5571857000000001E-5</c:v>
                </c:pt>
                <c:pt idx="7">
                  <c:v>1.6269987E-3</c:v>
                </c:pt>
                <c:pt idx="8">
                  <c:v>3.6014060000000001E-3</c:v>
                </c:pt>
                <c:pt idx="9">
                  <c:v>4.3870660000000002E-3</c:v>
                </c:pt>
                <c:pt idx="10">
                  <c:v>2.7755953000000002E-3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6.9145643000000003E-4</c:v>
                </c:pt>
                <c:pt idx="15">
                  <c:v>4.1220429999999997E-3</c:v>
                </c:pt>
                <c:pt idx="16">
                  <c:v>6.5758554000000004E-3</c:v>
                </c:pt>
                <c:pt idx="17">
                  <c:v>5.8334229999999999E-3</c:v>
                </c:pt>
                <c:pt idx="18">
                  <c:v>2.6496546000000002E-3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5.8503590000000001E-4</c:v>
                </c:pt>
                <c:pt idx="26">
                  <c:v>4.5797564000000001E-3</c:v>
                </c:pt>
                <c:pt idx="27">
                  <c:v>7.193156E-3</c:v>
                </c:pt>
                <c:pt idx="28">
                  <c:v>8.7554169999999997E-3</c:v>
                </c:pt>
                <c:pt idx="29">
                  <c:v>9.2223459999999993E-3</c:v>
                </c:pt>
                <c:pt idx="30">
                  <c:v>9.9238499999999997E-3</c:v>
                </c:pt>
                <c:pt idx="31">
                  <c:v>1.1232114E-2</c:v>
                </c:pt>
                <c:pt idx="32">
                  <c:v>1.2825464999999999E-2</c:v>
                </c:pt>
                <c:pt idx="33">
                  <c:v>1.5482434E-2</c:v>
                </c:pt>
                <c:pt idx="34">
                  <c:v>1.8475851000000001E-2</c:v>
                </c:pt>
                <c:pt idx="35">
                  <c:v>2.1042657999999999E-2</c:v>
                </c:pt>
                <c:pt idx="36">
                  <c:v>2.1924900000000001E-2</c:v>
                </c:pt>
                <c:pt idx="37">
                  <c:v>2.0719074000000001E-2</c:v>
                </c:pt>
                <c:pt idx="38">
                  <c:v>1.7735146E-2</c:v>
                </c:pt>
                <c:pt idx="39">
                  <c:v>1.4178948E-2</c:v>
                </c:pt>
                <c:pt idx="40">
                  <c:v>1.0804163E-2</c:v>
                </c:pt>
                <c:pt idx="41">
                  <c:v>8.1952980000000002E-3</c:v>
                </c:pt>
                <c:pt idx="42">
                  <c:v>7.4041984E-3</c:v>
                </c:pt>
                <c:pt idx="43">
                  <c:v>9.7402370000000005E-3</c:v>
                </c:pt>
                <c:pt idx="44">
                  <c:v>1.5139623E-2</c:v>
                </c:pt>
                <c:pt idx="45">
                  <c:v>2.1633533999999999E-2</c:v>
                </c:pt>
                <c:pt idx="46">
                  <c:v>2.6751127E-2</c:v>
                </c:pt>
                <c:pt idx="47">
                  <c:v>2.8716825000000001E-2</c:v>
                </c:pt>
                <c:pt idx="48">
                  <c:v>2.7650079000000001E-2</c:v>
                </c:pt>
                <c:pt idx="49">
                  <c:v>2.4726259E-2</c:v>
                </c:pt>
                <c:pt idx="50">
                  <c:v>2.0971266999999998E-2</c:v>
                </c:pt>
                <c:pt idx="51">
                  <c:v>1.8452214000000002E-2</c:v>
                </c:pt>
                <c:pt idx="52">
                  <c:v>1.7934994999999999E-2</c:v>
                </c:pt>
                <c:pt idx="53">
                  <c:v>1.816545E-2</c:v>
                </c:pt>
                <c:pt idx="54">
                  <c:v>1.7702872000000001E-2</c:v>
                </c:pt>
                <c:pt idx="55">
                  <c:v>1.7230911000000002E-2</c:v>
                </c:pt>
                <c:pt idx="56">
                  <c:v>1.90467E-2</c:v>
                </c:pt>
                <c:pt idx="57">
                  <c:v>2.3854613E-2</c:v>
                </c:pt>
                <c:pt idx="58">
                  <c:v>2.9871183999999999E-2</c:v>
                </c:pt>
                <c:pt idx="59">
                  <c:v>3.4440823000000002E-2</c:v>
                </c:pt>
                <c:pt idx="60">
                  <c:v>3.5505905999999997E-2</c:v>
                </c:pt>
                <c:pt idx="61">
                  <c:v>3.4383631999999997E-2</c:v>
                </c:pt>
                <c:pt idx="62">
                  <c:v>3.2122551999999999E-2</c:v>
                </c:pt>
                <c:pt idx="63">
                  <c:v>2.9273693999999999E-2</c:v>
                </c:pt>
                <c:pt idx="64">
                  <c:v>2.5927326000000001E-2</c:v>
                </c:pt>
                <c:pt idx="65">
                  <c:v>2.4576401000000001E-2</c:v>
                </c:pt>
                <c:pt idx="66">
                  <c:v>2.8021259999999999E-2</c:v>
                </c:pt>
                <c:pt idx="67">
                  <c:v>3.657962E-2</c:v>
                </c:pt>
                <c:pt idx="68">
                  <c:v>4.6418883000000001E-2</c:v>
                </c:pt>
                <c:pt idx="69">
                  <c:v>5.16712E-2</c:v>
                </c:pt>
                <c:pt idx="70">
                  <c:v>4.9481850000000001E-2</c:v>
                </c:pt>
                <c:pt idx="71">
                  <c:v>4.1390993000000001E-2</c:v>
                </c:pt>
                <c:pt idx="72">
                  <c:v>3.1556239999999999E-2</c:v>
                </c:pt>
                <c:pt idx="73">
                  <c:v>2.286587E-2</c:v>
                </c:pt>
                <c:pt idx="74">
                  <c:v>1.6132072000000001E-2</c:v>
                </c:pt>
                <c:pt idx="75">
                  <c:v>1.0563612999999999E-2</c:v>
                </c:pt>
                <c:pt idx="76">
                  <c:v>6.6991452999999998E-3</c:v>
                </c:pt>
                <c:pt idx="77">
                  <c:v>6.5214180000000002E-3</c:v>
                </c:pt>
                <c:pt idx="78">
                  <c:v>1.1175704E-2</c:v>
                </c:pt>
                <c:pt idx="79">
                  <c:v>1.7968182999999999E-2</c:v>
                </c:pt>
                <c:pt idx="80">
                  <c:v>2.1733751999999999E-2</c:v>
                </c:pt>
                <c:pt idx="81">
                  <c:v>1.9034278000000002E-2</c:v>
                </c:pt>
                <c:pt idx="82">
                  <c:v>1.0379859999999999E-2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4.5513359999999996E-3</c:v>
                </c:pt>
                <c:pt idx="90">
                  <c:v>9.0745770000000003E-3</c:v>
                </c:pt>
                <c:pt idx="91">
                  <c:v>1.3306184E-2</c:v>
                </c:pt>
                <c:pt idx="92">
                  <c:v>1.6391229E-2</c:v>
                </c:pt>
                <c:pt idx="93">
                  <c:v>1.838998E-2</c:v>
                </c:pt>
                <c:pt idx="94">
                  <c:v>1.9467412E-2</c:v>
                </c:pt>
                <c:pt idx="95">
                  <c:v>1.9891867000000001E-2</c:v>
                </c:pt>
                <c:pt idx="96">
                  <c:v>2.1119300000000001E-2</c:v>
                </c:pt>
                <c:pt idx="97">
                  <c:v>2.2760450000000002E-2</c:v>
                </c:pt>
                <c:pt idx="98">
                  <c:v>2.4229275000000002E-2</c:v>
                </c:pt>
                <c:pt idx="99">
                  <c:v>2.4915956E-2</c:v>
                </c:pt>
                <c:pt idx="100">
                  <c:v>2.4740585999999998E-2</c:v>
                </c:pt>
                <c:pt idx="101">
                  <c:v>2.4680748999999998E-2</c:v>
                </c:pt>
                <c:pt idx="102">
                  <c:v>2.4558969999999999E-2</c:v>
                </c:pt>
                <c:pt idx="103">
                  <c:v>2.4937876000000001E-2</c:v>
                </c:pt>
                <c:pt idx="104">
                  <c:v>2.5007517999999999E-2</c:v>
                </c:pt>
                <c:pt idx="105">
                  <c:v>2.4906359999999999E-2</c:v>
                </c:pt>
                <c:pt idx="106">
                  <c:v>2.4442994999999999E-2</c:v>
                </c:pt>
                <c:pt idx="107">
                  <c:v>2.3822449999999998E-2</c:v>
                </c:pt>
                <c:pt idx="108">
                  <c:v>2.2453167999999999E-2</c:v>
                </c:pt>
                <c:pt idx="109">
                  <c:v>2.0508203999999999E-2</c:v>
                </c:pt>
                <c:pt idx="110">
                  <c:v>1.8444263999999998E-2</c:v>
                </c:pt>
                <c:pt idx="111">
                  <c:v>1.8523910000000001E-2</c:v>
                </c:pt>
                <c:pt idx="112">
                  <c:v>1.6231062000000001E-2</c:v>
                </c:pt>
                <c:pt idx="113">
                  <c:v>1.3673682E-2</c:v>
                </c:pt>
                <c:pt idx="114">
                  <c:v>1.0528607000000001E-2</c:v>
                </c:pt>
                <c:pt idx="115">
                  <c:v>6.7077830000000001E-3</c:v>
                </c:pt>
                <c:pt idx="116">
                  <c:v>2.546179E-3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7127-4A20-A3E8-15E81BCEA2B9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[2]Sheet1!$D$832:$DT$832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2.5571857000000001E-5</c:v>
                </c:pt>
                <c:pt idx="7">
                  <c:v>1.6269987E-3</c:v>
                </c:pt>
                <c:pt idx="8">
                  <c:v>3.6014060000000001E-3</c:v>
                </c:pt>
                <c:pt idx="9">
                  <c:v>4.3870660000000002E-3</c:v>
                </c:pt>
                <c:pt idx="10">
                  <c:v>2.7755953000000002E-3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6.9145643000000003E-4</c:v>
                </c:pt>
                <c:pt idx="15">
                  <c:v>4.1220429999999997E-3</c:v>
                </c:pt>
                <c:pt idx="16">
                  <c:v>6.5758554000000004E-3</c:v>
                </c:pt>
                <c:pt idx="17">
                  <c:v>5.8334229999999999E-3</c:v>
                </c:pt>
                <c:pt idx="18">
                  <c:v>2.6496546000000002E-3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5.8503590000000001E-4</c:v>
                </c:pt>
                <c:pt idx="26">
                  <c:v>4.5797564000000001E-3</c:v>
                </c:pt>
                <c:pt idx="27">
                  <c:v>7.193156E-3</c:v>
                </c:pt>
                <c:pt idx="28">
                  <c:v>8.7554169999999997E-3</c:v>
                </c:pt>
                <c:pt idx="29">
                  <c:v>9.2223459999999993E-3</c:v>
                </c:pt>
                <c:pt idx="30">
                  <c:v>9.9238499999999997E-3</c:v>
                </c:pt>
                <c:pt idx="31">
                  <c:v>1.1232114E-2</c:v>
                </c:pt>
                <c:pt idx="32">
                  <c:v>1.2825464999999999E-2</c:v>
                </c:pt>
                <c:pt idx="33">
                  <c:v>1.5482434E-2</c:v>
                </c:pt>
                <c:pt idx="34">
                  <c:v>1.8475851000000001E-2</c:v>
                </c:pt>
                <c:pt idx="35">
                  <c:v>2.1042657999999999E-2</c:v>
                </c:pt>
                <c:pt idx="36">
                  <c:v>2.1924900000000001E-2</c:v>
                </c:pt>
                <c:pt idx="37">
                  <c:v>2.0719074000000001E-2</c:v>
                </c:pt>
                <c:pt idx="38">
                  <c:v>1.7735146E-2</c:v>
                </c:pt>
                <c:pt idx="39">
                  <c:v>1.4178948E-2</c:v>
                </c:pt>
                <c:pt idx="40">
                  <c:v>1.0804163E-2</c:v>
                </c:pt>
                <c:pt idx="41">
                  <c:v>8.1952980000000002E-3</c:v>
                </c:pt>
                <c:pt idx="42">
                  <c:v>7.4041984E-3</c:v>
                </c:pt>
                <c:pt idx="43">
                  <c:v>9.7402370000000005E-3</c:v>
                </c:pt>
                <c:pt idx="44">
                  <c:v>1.5139623E-2</c:v>
                </c:pt>
                <c:pt idx="45">
                  <c:v>2.1633533999999999E-2</c:v>
                </c:pt>
                <c:pt idx="46">
                  <c:v>2.6751127E-2</c:v>
                </c:pt>
                <c:pt idx="47">
                  <c:v>2.8716825000000001E-2</c:v>
                </c:pt>
                <c:pt idx="48">
                  <c:v>2.7650079000000001E-2</c:v>
                </c:pt>
                <c:pt idx="49">
                  <c:v>2.4726259E-2</c:v>
                </c:pt>
                <c:pt idx="50">
                  <c:v>2.0971266999999998E-2</c:v>
                </c:pt>
                <c:pt idx="51">
                  <c:v>1.8452214000000002E-2</c:v>
                </c:pt>
                <c:pt idx="52">
                  <c:v>1.7934994999999999E-2</c:v>
                </c:pt>
                <c:pt idx="53">
                  <c:v>1.816545E-2</c:v>
                </c:pt>
                <c:pt idx="54">
                  <c:v>1.7702872000000001E-2</c:v>
                </c:pt>
                <c:pt idx="55">
                  <c:v>1.7230911000000002E-2</c:v>
                </c:pt>
                <c:pt idx="56">
                  <c:v>1.90467E-2</c:v>
                </c:pt>
                <c:pt idx="57">
                  <c:v>2.3854613E-2</c:v>
                </c:pt>
                <c:pt idx="58">
                  <c:v>2.9871183999999999E-2</c:v>
                </c:pt>
                <c:pt idx="59">
                  <c:v>3.4440823000000002E-2</c:v>
                </c:pt>
                <c:pt idx="60">
                  <c:v>3.5505905999999997E-2</c:v>
                </c:pt>
                <c:pt idx="61">
                  <c:v>3.4383631999999997E-2</c:v>
                </c:pt>
                <c:pt idx="62">
                  <c:v>3.2122551999999999E-2</c:v>
                </c:pt>
                <c:pt idx="63">
                  <c:v>2.9273693999999999E-2</c:v>
                </c:pt>
                <c:pt idx="64">
                  <c:v>2.5927326000000001E-2</c:v>
                </c:pt>
                <c:pt idx="65">
                  <c:v>2.4576401000000001E-2</c:v>
                </c:pt>
                <c:pt idx="66">
                  <c:v>2.8021259999999999E-2</c:v>
                </c:pt>
                <c:pt idx="67">
                  <c:v>3.657962E-2</c:v>
                </c:pt>
                <c:pt idx="68">
                  <c:v>4.6418883000000001E-2</c:v>
                </c:pt>
                <c:pt idx="69">
                  <c:v>5.16712E-2</c:v>
                </c:pt>
                <c:pt idx="70">
                  <c:v>4.9481850000000001E-2</c:v>
                </c:pt>
                <c:pt idx="71">
                  <c:v>4.1390993000000001E-2</c:v>
                </c:pt>
                <c:pt idx="72">
                  <c:v>3.1556239999999999E-2</c:v>
                </c:pt>
                <c:pt idx="73">
                  <c:v>2.286587E-2</c:v>
                </c:pt>
                <c:pt idx="74">
                  <c:v>1.6132072000000001E-2</c:v>
                </c:pt>
                <c:pt idx="75">
                  <c:v>1.0563612999999999E-2</c:v>
                </c:pt>
                <c:pt idx="76">
                  <c:v>6.6991452999999998E-3</c:v>
                </c:pt>
                <c:pt idx="77">
                  <c:v>6.5214180000000002E-3</c:v>
                </c:pt>
                <c:pt idx="78">
                  <c:v>1.1175704E-2</c:v>
                </c:pt>
                <c:pt idx="79">
                  <c:v>1.7968182999999999E-2</c:v>
                </c:pt>
                <c:pt idx="80">
                  <c:v>2.1733751999999999E-2</c:v>
                </c:pt>
                <c:pt idx="81">
                  <c:v>1.9034278000000002E-2</c:v>
                </c:pt>
                <c:pt idx="82">
                  <c:v>1.0379859999999999E-2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4.5513359999999996E-3</c:v>
                </c:pt>
                <c:pt idx="90">
                  <c:v>9.0745770000000003E-3</c:v>
                </c:pt>
                <c:pt idx="91">
                  <c:v>1.3306184E-2</c:v>
                </c:pt>
                <c:pt idx="92">
                  <c:v>1.6391229E-2</c:v>
                </c:pt>
                <c:pt idx="93">
                  <c:v>1.838998E-2</c:v>
                </c:pt>
                <c:pt idx="94">
                  <c:v>1.9467412E-2</c:v>
                </c:pt>
                <c:pt idx="95">
                  <c:v>1.9891867000000001E-2</c:v>
                </c:pt>
                <c:pt idx="96">
                  <c:v>2.1119300000000001E-2</c:v>
                </c:pt>
                <c:pt idx="97">
                  <c:v>2.2760450000000002E-2</c:v>
                </c:pt>
                <c:pt idx="98">
                  <c:v>2.4229275000000002E-2</c:v>
                </c:pt>
                <c:pt idx="99">
                  <c:v>2.4915956E-2</c:v>
                </c:pt>
                <c:pt idx="100">
                  <c:v>2.4740585999999998E-2</c:v>
                </c:pt>
                <c:pt idx="101">
                  <c:v>2.4680748999999998E-2</c:v>
                </c:pt>
                <c:pt idx="102">
                  <c:v>2.4558969999999999E-2</c:v>
                </c:pt>
                <c:pt idx="103">
                  <c:v>2.4937876000000001E-2</c:v>
                </c:pt>
                <c:pt idx="104">
                  <c:v>2.5007517999999999E-2</c:v>
                </c:pt>
                <c:pt idx="105">
                  <c:v>2.4906359999999999E-2</c:v>
                </c:pt>
                <c:pt idx="106">
                  <c:v>2.4442994999999999E-2</c:v>
                </c:pt>
                <c:pt idx="107">
                  <c:v>2.3822449999999998E-2</c:v>
                </c:pt>
                <c:pt idx="108">
                  <c:v>2.2453167999999999E-2</c:v>
                </c:pt>
                <c:pt idx="109">
                  <c:v>2.0508203999999999E-2</c:v>
                </c:pt>
                <c:pt idx="110">
                  <c:v>1.8444263999999998E-2</c:v>
                </c:pt>
                <c:pt idx="111">
                  <c:v>1.8523910000000001E-2</c:v>
                </c:pt>
                <c:pt idx="112">
                  <c:v>1.6231062000000001E-2</c:v>
                </c:pt>
                <c:pt idx="113">
                  <c:v>1.3673682E-2</c:v>
                </c:pt>
                <c:pt idx="114">
                  <c:v>1.0528607000000001E-2</c:v>
                </c:pt>
                <c:pt idx="115">
                  <c:v>6.7077830000000001E-3</c:v>
                </c:pt>
                <c:pt idx="116">
                  <c:v>2.546179E-3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7127-4A20-A3E8-15E81BCEA2B9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[2]Sheet1!$D$833:$DT$833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1.447229E-3</c:v>
                </c:pt>
                <c:pt idx="8">
                  <c:v>3.5598335999999999E-3</c:v>
                </c:pt>
                <c:pt idx="9">
                  <c:v>4.4775179999999998E-3</c:v>
                </c:pt>
                <c:pt idx="10">
                  <c:v>2.9146089999999999E-3</c:v>
                </c:pt>
                <c:pt idx="11">
                  <c:v>6.2368460000000002E-5</c:v>
                </c:pt>
                <c:pt idx="12">
                  <c:v>0</c:v>
                </c:pt>
                <c:pt idx="13">
                  <c:v>0</c:v>
                </c:pt>
                <c:pt idx="14">
                  <c:v>6.4755309999999996E-4</c:v>
                </c:pt>
                <c:pt idx="15">
                  <c:v>4.1079760000000002E-3</c:v>
                </c:pt>
                <c:pt idx="16">
                  <c:v>6.5814619999999997E-3</c:v>
                </c:pt>
                <c:pt idx="17">
                  <c:v>5.8329990000000002E-3</c:v>
                </c:pt>
                <c:pt idx="18">
                  <c:v>2.6177035E-3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6.6835294000000003E-4</c:v>
                </c:pt>
                <c:pt idx="26">
                  <c:v>4.6127069999999997E-3</c:v>
                </c:pt>
                <c:pt idx="27">
                  <c:v>7.1542402999999997E-3</c:v>
                </c:pt>
                <c:pt idx="28">
                  <c:v>8.6543290000000005E-3</c:v>
                </c:pt>
                <c:pt idx="29">
                  <c:v>9.0847900000000006E-3</c:v>
                </c:pt>
                <c:pt idx="30">
                  <c:v>9.76753E-3</c:v>
                </c:pt>
                <c:pt idx="31">
                  <c:v>1.1086878999999999E-2</c:v>
                </c:pt>
                <c:pt idx="32">
                  <c:v>1.2731341E-2</c:v>
                </c:pt>
                <c:pt idx="33">
                  <c:v>1.547194E-2</c:v>
                </c:pt>
                <c:pt idx="34">
                  <c:v>1.8559468999999999E-2</c:v>
                </c:pt>
                <c:pt idx="35">
                  <c:v>2.1201475000000001E-2</c:v>
                </c:pt>
                <c:pt idx="36">
                  <c:v>2.2109476999999999E-2</c:v>
                </c:pt>
                <c:pt idx="37">
                  <c:v>2.0859236E-2</c:v>
                </c:pt>
                <c:pt idx="38">
                  <c:v>1.7801193999999999E-2</c:v>
                </c:pt>
                <c:pt idx="39">
                  <c:v>1.4170617E-2</c:v>
                </c:pt>
                <c:pt idx="40">
                  <c:v>1.0762364999999999E-2</c:v>
                </c:pt>
                <c:pt idx="41">
                  <c:v>8.1406910000000002E-3</c:v>
                </c:pt>
                <c:pt idx="42">
                  <c:v>7.3453629999999997E-3</c:v>
                </c:pt>
                <c:pt idx="43">
                  <c:v>9.6653009999999994E-3</c:v>
                </c:pt>
                <c:pt idx="44">
                  <c:v>1.5033564500000001E-2</c:v>
                </c:pt>
                <c:pt idx="45">
                  <c:v>2.1491684E-2</c:v>
                </c:pt>
                <c:pt idx="46">
                  <c:v>2.6597145999999999E-2</c:v>
                </c:pt>
                <c:pt idx="47">
                  <c:v>2.8591417000000001E-2</c:v>
                </c:pt>
                <c:pt idx="48">
                  <c:v>2.7601225E-2</c:v>
                </c:pt>
                <c:pt idx="49">
                  <c:v>2.4762064E-2</c:v>
                </c:pt>
                <c:pt idx="50">
                  <c:v>2.1086062999999999E-2</c:v>
                </c:pt>
                <c:pt idx="51">
                  <c:v>1.8620517E-2</c:v>
                </c:pt>
                <c:pt idx="52">
                  <c:v>1.8103781999999999E-2</c:v>
                </c:pt>
                <c:pt idx="53">
                  <c:v>1.8276744000000001E-2</c:v>
                </c:pt>
                <c:pt idx="54">
                  <c:v>1.7718551999999999E-2</c:v>
                </c:pt>
                <c:pt idx="55">
                  <c:v>1.7179489999999999E-2</c:v>
                </c:pt>
                <c:pt idx="56">
                  <c:v>1.9002419999999999E-2</c:v>
                </c:pt>
                <c:pt idx="57">
                  <c:v>2.3899436E-2</c:v>
                </c:pt>
                <c:pt idx="58">
                  <c:v>3.0021477000000001E-2</c:v>
                </c:pt>
                <c:pt idx="59">
                  <c:v>3.4651753E-2</c:v>
                </c:pt>
                <c:pt idx="60">
                  <c:v>3.5695129999999999E-2</c:v>
                </c:pt>
                <c:pt idx="61">
                  <c:v>3.4478902999999998E-2</c:v>
                </c:pt>
                <c:pt idx="62">
                  <c:v>3.2106567000000003E-2</c:v>
                </c:pt>
                <c:pt idx="63">
                  <c:v>2.9201967999999998E-2</c:v>
                </c:pt>
                <c:pt idx="64">
                  <c:v>2.5879335E-2</c:v>
                </c:pt>
                <c:pt idx="65">
                  <c:v>2.4597722999999998E-2</c:v>
                </c:pt>
                <c:pt idx="66">
                  <c:v>2.8082627999999998E-2</c:v>
                </c:pt>
                <c:pt idx="67">
                  <c:v>3.6611807000000003E-2</c:v>
                </c:pt>
                <c:pt idx="68">
                  <c:v>4.6390953999999998E-2</c:v>
                </c:pt>
                <c:pt idx="69">
                  <c:v>5.1620095999999997E-2</c:v>
                </c:pt>
                <c:pt idx="70">
                  <c:v>4.9487999999999997E-2</c:v>
                </c:pt>
                <c:pt idx="71">
                  <c:v>4.1523874000000002E-2</c:v>
                </c:pt>
                <c:pt idx="72">
                  <c:v>3.1828641999999997E-2</c:v>
                </c:pt>
                <c:pt idx="73">
                  <c:v>2.3223714999999999E-2</c:v>
                </c:pt>
                <c:pt idx="74">
                  <c:v>1.6471293000000001E-2</c:v>
                </c:pt>
                <c:pt idx="75">
                  <c:v>1.0795027E-2</c:v>
                </c:pt>
                <c:pt idx="76">
                  <c:v>6.7956107999999999E-3</c:v>
                </c:pt>
                <c:pt idx="77">
                  <c:v>6.5089429999999997E-3</c:v>
                </c:pt>
                <c:pt idx="78">
                  <c:v>1.1090768500000001E-2</c:v>
                </c:pt>
                <c:pt idx="79">
                  <c:v>1.7841909999999999E-2</c:v>
                </c:pt>
                <c:pt idx="80">
                  <c:v>2.1602537000000002E-2</c:v>
                </c:pt>
                <c:pt idx="81">
                  <c:v>1.8935908000000001E-2</c:v>
                </c:pt>
                <c:pt idx="82">
                  <c:v>1.0330019500000001E-2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4.4994550000000003E-3</c:v>
                </c:pt>
                <c:pt idx="90">
                  <c:v>8.9880849999999998E-3</c:v>
                </c:pt>
                <c:pt idx="91">
                  <c:v>1.3201027000000001E-2</c:v>
                </c:pt>
                <c:pt idx="92">
                  <c:v>1.6295087E-2</c:v>
                </c:pt>
                <c:pt idx="93">
                  <c:v>1.8321924E-2</c:v>
                </c:pt>
                <c:pt idx="94">
                  <c:v>1.9433348E-2</c:v>
                </c:pt>
                <c:pt idx="95">
                  <c:v>1.9874012E-2</c:v>
                </c:pt>
                <c:pt idx="96">
                  <c:v>2.1100689999999998E-2</c:v>
                </c:pt>
                <c:pt idx="97">
                  <c:v>2.2737686999999999E-2</c:v>
                </c:pt>
                <c:pt idx="98">
                  <c:v>2.4200426000000001E-2</c:v>
                </c:pt>
                <c:pt idx="99">
                  <c:v>2.4885240999999999E-2</c:v>
                </c:pt>
                <c:pt idx="100">
                  <c:v>2.4711182000000002E-2</c:v>
                </c:pt>
                <c:pt idx="101">
                  <c:v>2.4634928E-2</c:v>
                </c:pt>
                <c:pt idx="102">
                  <c:v>2.4518792000000001E-2</c:v>
                </c:pt>
                <c:pt idx="103">
                  <c:v>2.4901462999999999E-2</c:v>
                </c:pt>
                <c:pt idx="104">
                  <c:v>2.4976205000000001E-2</c:v>
                </c:pt>
                <c:pt idx="105">
                  <c:v>2.4878310000000001E-2</c:v>
                </c:pt>
                <c:pt idx="106">
                  <c:v>2.4421155E-2</c:v>
                </c:pt>
                <c:pt idx="107">
                  <c:v>2.3812018000000001E-2</c:v>
                </c:pt>
                <c:pt idx="108">
                  <c:v>2.2457379999999999E-2</c:v>
                </c:pt>
                <c:pt idx="109">
                  <c:v>2.0534856000000001E-2</c:v>
                </c:pt>
                <c:pt idx="110">
                  <c:v>1.8496162999999999E-2</c:v>
                </c:pt>
                <c:pt idx="111">
                  <c:v>1.8542223E-2</c:v>
                </c:pt>
                <c:pt idx="112">
                  <c:v>1.6264046000000001E-2</c:v>
                </c:pt>
                <c:pt idx="113">
                  <c:v>1.3724017999999999E-2</c:v>
                </c:pt>
                <c:pt idx="114">
                  <c:v>1.0593201E-2</c:v>
                </c:pt>
                <c:pt idx="115">
                  <c:v>6.7816274000000003E-3</c:v>
                </c:pt>
                <c:pt idx="116">
                  <c:v>2.618277E-3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7127-4A20-A3E8-15E81BCEA2B9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[2]Sheet1!$D$834:$DT$834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1.447229E-3</c:v>
                </c:pt>
                <c:pt idx="8">
                  <c:v>3.5598335999999999E-3</c:v>
                </c:pt>
                <c:pt idx="9">
                  <c:v>4.4775179999999998E-3</c:v>
                </c:pt>
                <c:pt idx="10">
                  <c:v>2.9146089999999999E-3</c:v>
                </c:pt>
                <c:pt idx="11">
                  <c:v>6.2368460000000002E-5</c:v>
                </c:pt>
                <c:pt idx="12">
                  <c:v>0</c:v>
                </c:pt>
                <c:pt idx="13">
                  <c:v>0</c:v>
                </c:pt>
                <c:pt idx="14">
                  <c:v>6.4755309999999996E-4</c:v>
                </c:pt>
                <c:pt idx="15">
                  <c:v>4.1079760000000002E-3</c:v>
                </c:pt>
                <c:pt idx="16">
                  <c:v>6.5814619999999997E-3</c:v>
                </c:pt>
                <c:pt idx="17">
                  <c:v>5.8329990000000002E-3</c:v>
                </c:pt>
                <c:pt idx="18">
                  <c:v>2.6177035E-3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6.6835294000000003E-4</c:v>
                </c:pt>
                <c:pt idx="26">
                  <c:v>4.6127069999999997E-3</c:v>
                </c:pt>
                <c:pt idx="27">
                  <c:v>7.1542402999999997E-3</c:v>
                </c:pt>
                <c:pt idx="28">
                  <c:v>8.6543290000000005E-3</c:v>
                </c:pt>
                <c:pt idx="29">
                  <c:v>9.0847900000000006E-3</c:v>
                </c:pt>
                <c:pt idx="30">
                  <c:v>9.76753E-3</c:v>
                </c:pt>
                <c:pt idx="31">
                  <c:v>1.1086878999999999E-2</c:v>
                </c:pt>
                <c:pt idx="32">
                  <c:v>1.2731341E-2</c:v>
                </c:pt>
                <c:pt idx="33">
                  <c:v>1.547194E-2</c:v>
                </c:pt>
                <c:pt idx="34">
                  <c:v>1.8559468999999999E-2</c:v>
                </c:pt>
                <c:pt idx="35">
                  <c:v>2.1201475000000001E-2</c:v>
                </c:pt>
                <c:pt idx="36">
                  <c:v>2.2109476999999999E-2</c:v>
                </c:pt>
                <c:pt idx="37">
                  <c:v>2.0859236E-2</c:v>
                </c:pt>
                <c:pt idx="38">
                  <c:v>1.7801193999999999E-2</c:v>
                </c:pt>
                <c:pt idx="39">
                  <c:v>1.4170617E-2</c:v>
                </c:pt>
                <c:pt idx="40">
                  <c:v>1.0762364999999999E-2</c:v>
                </c:pt>
                <c:pt idx="41">
                  <c:v>8.1406910000000002E-3</c:v>
                </c:pt>
                <c:pt idx="42">
                  <c:v>7.3453629999999997E-3</c:v>
                </c:pt>
                <c:pt idx="43">
                  <c:v>9.6653009999999994E-3</c:v>
                </c:pt>
                <c:pt idx="44">
                  <c:v>1.5033564500000001E-2</c:v>
                </c:pt>
                <c:pt idx="45">
                  <c:v>2.1491684E-2</c:v>
                </c:pt>
                <c:pt idx="46">
                  <c:v>2.6597145999999999E-2</c:v>
                </c:pt>
                <c:pt idx="47">
                  <c:v>2.8591417000000001E-2</c:v>
                </c:pt>
                <c:pt idx="48">
                  <c:v>2.7601225E-2</c:v>
                </c:pt>
                <c:pt idx="49">
                  <c:v>2.4762064E-2</c:v>
                </c:pt>
                <c:pt idx="50">
                  <c:v>2.1086062999999999E-2</c:v>
                </c:pt>
                <c:pt idx="51">
                  <c:v>1.8620517E-2</c:v>
                </c:pt>
                <c:pt idx="52">
                  <c:v>1.8103781999999999E-2</c:v>
                </c:pt>
                <c:pt idx="53">
                  <c:v>1.8276744000000001E-2</c:v>
                </c:pt>
                <c:pt idx="54">
                  <c:v>1.7718551999999999E-2</c:v>
                </c:pt>
                <c:pt idx="55">
                  <c:v>1.7179489999999999E-2</c:v>
                </c:pt>
                <c:pt idx="56">
                  <c:v>1.9002419999999999E-2</c:v>
                </c:pt>
                <c:pt idx="57">
                  <c:v>2.3899436E-2</c:v>
                </c:pt>
                <c:pt idx="58">
                  <c:v>3.0021477000000001E-2</c:v>
                </c:pt>
                <c:pt idx="59">
                  <c:v>3.4651753E-2</c:v>
                </c:pt>
                <c:pt idx="60">
                  <c:v>3.5695129999999999E-2</c:v>
                </c:pt>
                <c:pt idx="61">
                  <c:v>3.4478902999999998E-2</c:v>
                </c:pt>
                <c:pt idx="62">
                  <c:v>3.2106567000000003E-2</c:v>
                </c:pt>
                <c:pt idx="63">
                  <c:v>2.9201967999999998E-2</c:v>
                </c:pt>
                <c:pt idx="64">
                  <c:v>2.5879335E-2</c:v>
                </c:pt>
                <c:pt idx="65">
                  <c:v>2.4597722999999998E-2</c:v>
                </c:pt>
                <c:pt idx="66">
                  <c:v>2.8082627999999998E-2</c:v>
                </c:pt>
                <c:pt idx="67">
                  <c:v>3.6611807000000003E-2</c:v>
                </c:pt>
                <c:pt idx="68">
                  <c:v>4.6390953999999998E-2</c:v>
                </c:pt>
                <c:pt idx="69">
                  <c:v>5.1620095999999997E-2</c:v>
                </c:pt>
                <c:pt idx="70">
                  <c:v>4.9487999999999997E-2</c:v>
                </c:pt>
                <c:pt idx="71">
                  <c:v>4.1523874000000002E-2</c:v>
                </c:pt>
                <c:pt idx="72">
                  <c:v>3.1828641999999997E-2</c:v>
                </c:pt>
                <c:pt idx="73">
                  <c:v>2.3223714999999999E-2</c:v>
                </c:pt>
                <c:pt idx="74">
                  <c:v>1.6471293000000001E-2</c:v>
                </c:pt>
                <c:pt idx="75">
                  <c:v>1.0795027E-2</c:v>
                </c:pt>
                <c:pt idx="76">
                  <c:v>6.7956107999999999E-3</c:v>
                </c:pt>
                <c:pt idx="77">
                  <c:v>6.5089429999999997E-3</c:v>
                </c:pt>
                <c:pt idx="78">
                  <c:v>1.1090768500000001E-2</c:v>
                </c:pt>
                <c:pt idx="79">
                  <c:v>1.7841909999999999E-2</c:v>
                </c:pt>
                <c:pt idx="80">
                  <c:v>2.1602537000000002E-2</c:v>
                </c:pt>
                <c:pt idx="81">
                  <c:v>1.8935908000000001E-2</c:v>
                </c:pt>
                <c:pt idx="82">
                  <c:v>1.0330019500000001E-2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4.4994550000000003E-3</c:v>
                </c:pt>
                <c:pt idx="90">
                  <c:v>8.9880849999999998E-3</c:v>
                </c:pt>
                <c:pt idx="91">
                  <c:v>1.3201027000000001E-2</c:v>
                </c:pt>
                <c:pt idx="92">
                  <c:v>1.6295087E-2</c:v>
                </c:pt>
                <c:pt idx="93">
                  <c:v>1.8321924E-2</c:v>
                </c:pt>
                <c:pt idx="94">
                  <c:v>1.9433348E-2</c:v>
                </c:pt>
                <c:pt idx="95">
                  <c:v>1.9874012E-2</c:v>
                </c:pt>
                <c:pt idx="96">
                  <c:v>2.1100689999999998E-2</c:v>
                </c:pt>
                <c:pt idx="97">
                  <c:v>2.2737686999999999E-2</c:v>
                </c:pt>
                <c:pt idx="98">
                  <c:v>2.4200426000000001E-2</c:v>
                </c:pt>
                <c:pt idx="99">
                  <c:v>2.4885240999999999E-2</c:v>
                </c:pt>
                <c:pt idx="100">
                  <c:v>2.4711182000000002E-2</c:v>
                </c:pt>
                <c:pt idx="101">
                  <c:v>2.4634928E-2</c:v>
                </c:pt>
                <c:pt idx="102">
                  <c:v>2.4518792000000001E-2</c:v>
                </c:pt>
                <c:pt idx="103">
                  <c:v>2.4901462999999999E-2</c:v>
                </c:pt>
                <c:pt idx="104">
                  <c:v>2.4976205000000001E-2</c:v>
                </c:pt>
                <c:pt idx="105">
                  <c:v>2.4878310000000001E-2</c:v>
                </c:pt>
                <c:pt idx="106">
                  <c:v>2.4421155E-2</c:v>
                </c:pt>
                <c:pt idx="107">
                  <c:v>2.3812018000000001E-2</c:v>
                </c:pt>
                <c:pt idx="108">
                  <c:v>2.2457379999999999E-2</c:v>
                </c:pt>
                <c:pt idx="109">
                  <c:v>2.0534856000000001E-2</c:v>
                </c:pt>
                <c:pt idx="110">
                  <c:v>1.8496162999999999E-2</c:v>
                </c:pt>
                <c:pt idx="111">
                  <c:v>1.8542223E-2</c:v>
                </c:pt>
                <c:pt idx="112">
                  <c:v>1.6264046000000001E-2</c:v>
                </c:pt>
                <c:pt idx="113">
                  <c:v>1.3724017999999999E-2</c:v>
                </c:pt>
                <c:pt idx="114">
                  <c:v>1.0593201E-2</c:v>
                </c:pt>
                <c:pt idx="115">
                  <c:v>6.7816274000000003E-3</c:v>
                </c:pt>
                <c:pt idx="116">
                  <c:v>2.618277E-3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7127-4A20-A3E8-15E81BCEA2B9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[2]Sheet1!$D$835:$DT$835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1.447229E-3</c:v>
                </c:pt>
                <c:pt idx="8">
                  <c:v>3.5598335999999999E-3</c:v>
                </c:pt>
                <c:pt idx="9">
                  <c:v>4.4775179999999998E-3</c:v>
                </c:pt>
                <c:pt idx="10">
                  <c:v>2.9146089999999999E-3</c:v>
                </c:pt>
                <c:pt idx="11">
                  <c:v>6.2368460000000002E-5</c:v>
                </c:pt>
                <c:pt idx="12">
                  <c:v>0</c:v>
                </c:pt>
                <c:pt idx="13">
                  <c:v>0</c:v>
                </c:pt>
                <c:pt idx="14">
                  <c:v>6.4755309999999996E-4</c:v>
                </c:pt>
                <c:pt idx="15">
                  <c:v>4.1079760000000002E-3</c:v>
                </c:pt>
                <c:pt idx="16">
                  <c:v>6.5814619999999997E-3</c:v>
                </c:pt>
                <c:pt idx="17">
                  <c:v>5.8329990000000002E-3</c:v>
                </c:pt>
                <c:pt idx="18">
                  <c:v>2.6177035E-3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6.6835294000000003E-4</c:v>
                </c:pt>
                <c:pt idx="26">
                  <c:v>4.6127069999999997E-3</c:v>
                </c:pt>
                <c:pt idx="27">
                  <c:v>7.1542402999999997E-3</c:v>
                </c:pt>
                <c:pt idx="28">
                  <c:v>8.6543290000000005E-3</c:v>
                </c:pt>
                <c:pt idx="29">
                  <c:v>9.0847900000000006E-3</c:v>
                </c:pt>
                <c:pt idx="30">
                  <c:v>9.76753E-3</c:v>
                </c:pt>
                <c:pt idx="31">
                  <c:v>1.1086878999999999E-2</c:v>
                </c:pt>
                <c:pt idx="32">
                  <c:v>1.2731341E-2</c:v>
                </c:pt>
                <c:pt idx="33">
                  <c:v>1.547194E-2</c:v>
                </c:pt>
                <c:pt idx="34">
                  <c:v>1.8559468999999999E-2</c:v>
                </c:pt>
                <c:pt idx="35">
                  <c:v>2.1201475000000001E-2</c:v>
                </c:pt>
                <c:pt idx="36">
                  <c:v>2.2109476999999999E-2</c:v>
                </c:pt>
                <c:pt idx="37">
                  <c:v>2.0859236E-2</c:v>
                </c:pt>
                <c:pt idx="38">
                  <c:v>1.7801193999999999E-2</c:v>
                </c:pt>
                <c:pt idx="39">
                  <c:v>1.4170617E-2</c:v>
                </c:pt>
                <c:pt idx="40">
                  <c:v>1.0762364999999999E-2</c:v>
                </c:pt>
                <c:pt idx="41">
                  <c:v>8.1406910000000002E-3</c:v>
                </c:pt>
                <c:pt idx="42">
                  <c:v>7.3453629999999997E-3</c:v>
                </c:pt>
                <c:pt idx="43">
                  <c:v>9.6653009999999994E-3</c:v>
                </c:pt>
                <c:pt idx="44">
                  <c:v>1.5033564500000001E-2</c:v>
                </c:pt>
                <c:pt idx="45">
                  <c:v>2.1491684E-2</c:v>
                </c:pt>
                <c:pt idx="46">
                  <c:v>2.6597145999999999E-2</c:v>
                </c:pt>
                <c:pt idx="47">
                  <c:v>2.8591417000000001E-2</c:v>
                </c:pt>
                <c:pt idx="48">
                  <c:v>2.7601225E-2</c:v>
                </c:pt>
                <c:pt idx="49">
                  <c:v>2.4762064E-2</c:v>
                </c:pt>
                <c:pt idx="50">
                  <c:v>2.1086062999999999E-2</c:v>
                </c:pt>
                <c:pt idx="51">
                  <c:v>1.8620517E-2</c:v>
                </c:pt>
                <c:pt idx="52">
                  <c:v>1.8103781999999999E-2</c:v>
                </c:pt>
                <c:pt idx="53">
                  <c:v>1.8276744000000001E-2</c:v>
                </c:pt>
                <c:pt idx="54">
                  <c:v>1.7718551999999999E-2</c:v>
                </c:pt>
                <c:pt idx="55">
                  <c:v>1.7179489999999999E-2</c:v>
                </c:pt>
                <c:pt idx="56">
                  <c:v>1.9002419999999999E-2</c:v>
                </c:pt>
                <c:pt idx="57">
                  <c:v>2.3899436E-2</c:v>
                </c:pt>
                <c:pt idx="58">
                  <c:v>3.0021477000000001E-2</c:v>
                </c:pt>
                <c:pt idx="59">
                  <c:v>3.4651753E-2</c:v>
                </c:pt>
                <c:pt idx="60">
                  <c:v>3.5695129999999999E-2</c:v>
                </c:pt>
                <c:pt idx="61">
                  <c:v>3.4478902999999998E-2</c:v>
                </c:pt>
                <c:pt idx="62">
                  <c:v>3.2106567000000003E-2</c:v>
                </c:pt>
                <c:pt idx="63">
                  <c:v>2.9201967999999998E-2</c:v>
                </c:pt>
                <c:pt idx="64">
                  <c:v>2.5879335E-2</c:v>
                </c:pt>
                <c:pt idx="65">
                  <c:v>2.4597722999999998E-2</c:v>
                </c:pt>
                <c:pt idx="66">
                  <c:v>2.8082627999999998E-2</c:v>
                </c:pt>
                <c:pt idx="67">
                  <c:v>3.6611807000000003E-2</c:v>
                </c:pt>
                <c:pt idx="68">
                  <c:v>4.6390953999999998E-2</c:v>
                </c:pt>
                <c:pt idx="69">
                  <c:v>5.1620095999999997E-2</c:v>
                </c:pt>
                <c:pt idx="70">
                  <c:v>4.9487999999999997E-2</c:v>
                </c:pt>
                <c:pt idx="71">
                  <c:v>4.1523874000000002E-2</c:v>
                </c:pt>
                <c:pt idx="72">
                  <c:v>3.1828641999999997E-2</c:v>
                </c:pt>
                <c:pt idx="73">
                  <c:v>2.3223714999999999E-2</c:v>
                </c:pt>
                <c:pt idx="74">
                  <c:v>1.6471293000000001E-2</c:v>
                </c:pt>
                <c:pt idx="75">
                  <c:v>1.0795027E-2</c:v>
                </c:pt>
                <c:pt idx="76">
                  <c:v>6.7956107999999999E-3</c:v>
                </c:pt>
                <c:pt idx="77">
                  <c:v>6.5089429999999997E-3</c:v>
                </c:pt>
                <c:pt idx="78">
                  <c:v>1.1090768500000001E-2</c:v>
                </c:pt>
                <c:pt idx="79">
                  <c:v>1.7841909999999999E-2</c:v>
                </c:pt>
                <c:pt idx="80">
                  <c:v>2.1602537000000002E-2</c:v>
                </c:pt>
                <c:pt idx="81">
                  <c:v>1.8935908000000001E-2</c:v>
                </c:pt>
                <c:pt idx="82">
                  <c:v>1.0330019500000001E-2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4.4994550000000003E-3</c:v>
                </c:pt>
                <c:pt idx="90">
                  <c:v>8.9880849999999998E-3</c:v>
                </c:pt>
                <c:pt idx="91">
                  <c:v>1.3201027000000001E-2</c:v>
                </c:pt>
                <c:pt idx="92">
                  <c:v>1.6295087E-2</c:v>
                </c:pt>
                <c:pt idx="93">
                  <c:v>1.8321924E-2</c:v>
                </c:pt>
                <c:pt idx="94">
                  <c:v>1.9433348E-2</c:v>
                </c:pt>
                <c:pt idx="95">
                  <c:v>1.9874012E-2</c:v>
                </c:pt>
                <c:pt idx="96">
                  <c:v>2.1100689999999998E-2</c:v>
                </c:pt>
                <c:pt idx="97">
                  <c:v>2.2737686999999999E-2</c:v>
                </c:pt>
                <c:pt idx="98">
                  <c:v>2.4200426000000001E-2</c:v>
                </c:pt>
                <c:pt idx="99">
                  <c:v>2.4885240999999999E-2</c:v>
                </c:pt>
                <c:pt idx="100">
                  <c:v>2.4711182000000002E-2</c:v>
                </c:pt>
                <c:pt idx="101">
                  <c:v>2.4634928E-2</c:v>
                </c:pt>
                <c:pt idx="102">
                  <c:v>2.4518792000000001E-2</c:v>
                </c:pt>
                <c:pt idx="103">
                  <c:v>2.4901462999999999E-2</c:v>
                </c:pt>
                <c:pt idx="104">
                  <c:v>2.4976205000000001E-2</c:v>
                </c:pt>
                <c:pt idx="105">
                  <c:v>2.4878310000000001E-2</c:v>
                </c:pt>
                <c:pt idx="106">
                  <c:v>2.4421155E-2</c:v>
                </c:pt>
                <c:pt idx="107">
                  <c:v>2.3812018000000001E-2</c:v>
                </c:pt>
                <c:pt idx="108">
                  <c:v>2.2457379999999999E-2</c:v>
                </c:pt>
                <c:pt idx="109">
                  <c:v>2.0534856000000001E-2</c:v>
                </c:pt>
                <c:pt idx="110">
                  <c:v>1.8496162999999999E-2</c:v>
                </c:pt>
                <c:pt idx="111">
                  <c:v>1.8542223E-2</c:v>
                </c:pt>
                <c:pt idx="112">
                  <c:v>1.6264046000000001E-2</c:v>
                </c:pt>
                <c:pt idx="113">
                  <c:v>1.3724017999999999E-2</c:v>
                </c:pt>
                <c:pt idx="114">
                  <c:v>1.0593201E-2</c:v>
                </c:pt>
                <c:pt idx="115">
                  <c:v>6.7816274000000003E-3</c:v>
                </c:pt>
                <c:pt idx="116">
                  <c:v>2.618277E-3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7127-4A20-A3E8-15E81BCEA2B9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[2]Sheet1!$D$836:$DT$836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1.2977129E-3</c:v>
                </c:pt>
                <c:pt idx="8">
                  <c:v>3.3843047000000001E-3</c:v>
                </c:pt>
                <c:pt idx="9">
                  <c:v>4.3713822999999997E-3</c:v>
                </c:pt>
                <c:pt idx="10">
                  <c:v>2.9742464E-3</c:v>
                </c:pt>
                <c:pt idx="11">
                  <c:v>2.9911302000000002E-4</c:v>
                </c:pt>
                <c:pt idx="12">
                  <c:v>0</c:v>
                </c:pt>
                <c:pt idx="13">
                  <c:v>0</c:v>
                </c:pt>
                <c:pt idx="14">
                  <c:v>8.4268034E-4</c:v>
                </c:pt>
                <c:pt idx="15">
                  <c:v>4.0752799999999997E-3</c:v>
                </c:pt>
                <c:pt idx="16">
                  <c:v>6.3274246999999997E-3</c:v>
                </c:pt>
                <c:pt idx="17">
                  <c:v>5.4659460000000002E-3</c:v>
                </c:pt>
                <c:pt idx="18">
                  <c:v>2.2812194999999999E-3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8.4309819999999998E-4</c:v>
                </c:pt>
                <c:pt idx="26">
                  <c:v>4.5723934000000003E-3</c:v>
                </c:pt>
                <c:pt idx="27">
                  <c:v>6.9300439999999998E-3</c:v>
                </c:pt>
                <c:pt idx="28">
                  <c:v>8.2855670000000006E-3</c:v>
                </c:pt>
                <c:pt idx="29">
                  <c:v>8.6339290000000003E-3</c:v>
                </c:pt>
                <c:pt idx="30">
                  <c:v>9.2814360000000005E-3</c:v>
                </c:pt>
                <c:pt idx="31">
                  <c:v>1.0605843E-2</c:v>
                </c:pt>
                <c:pt idx="32">
                  <c:v>1.2288484000000001E-2</c:v>
                </c:pt>
                <c:pt idx="33">
                  <c:v>1.5042481999999999E-2</c:v>
                </c:pt>
                <c:pt idx="34">
                  <c:v>1.8099898E-2</c:v>
                </c:pt>
                <c:pt idx="35">
                  <c:v>2.0677452999999998E-2</c:v>
                </c:pt>
                <c:pt idx="36">
                  <c:v>2.1555573000000001E-2</c:v>
                </c:pt>
                <c:pt idx="37">
                  <c:v>2.034963E-2</c:v>
                </c:pt>
                <c:pt idx="38">
                  <c:v>1.7408099E-2</c:v>
                </c:pt>
                <c:pt idx="39">
                  <c:v>1.3877017E-2</c:v>
                </c:pt>
                <c:pt idx="40">
                  <c:v>1.0515416E-2</c:v>
                </c:pt>
                <c:pt idx="41">
                  <c:v>7.8595339999999996E-3</c:v>
                </c:pt>
                <c:pt idx="42">
                  <c:v>7.0795203000000003E-3</c:v>
                </c:pt>
                <c:pt idx="43">
                  <c:v>9.4876990000000005E-3</c:v>
                </c:pt>
                <c:pt idx="44">
                  <c:v>1.4951127999999999E-2</c:v>
                </c:pt>
                <c:pt idx="45">
                  <c:v>2.1407915E-2</c:v>
                </c:pt>
                <c:pt idx="46">
                  <c:v>2.6414461E-2</c:v>
                </c:pt>
                <c:pt idx="47">
                  <c:v>2.8295770000000001E-2</c:v>
                </c:pt>
                <c:pt idx="48">
                  <c:v>2.7264541E-2</c:v>
                </c:pt>
                <c:pt idx="49">
                  <c:v>2.4415561999999998E-2</c:v>
                </c:pt>
                <c:pt idx="50">
                  <c:v>2.0726662E-2</c:v>
                </c:pt>
                <c:pt idx="51">
                  <c:v>1.8233940000000001E-2</c:v>
                </c:pt>
                <c:pt idx="52">
                  <c:v>1.7701503E-2</c:v>
                </c:pt>
                <c:pt idx="53">
                  <c:v>1.7915186999999999E-2</c:v>
                </c:pt>
                <c:pt idx="54">
                  <c:v>1.7469657999999999E-2</c:v>
                </c:pt>
                <c:pt idx="55">
                  <c:v>1.7063925000000001E-2</c:v>
                </c:pt>
                <c:pt idx="56">
                  <c:v>1.9021449999999999E-2</c:v>
                </c:pt>
                <c:pt idx="57">
                  <c:v>2.3996819999999999E-2</c:v>
                </c:pt>
                <c:pt idx="58">
                  <c:v>3.0127045000000002E-2</c:v>
                </c:pt>
                <c:pt idx="59">
                  <c:v>3.4720979999999999E-2</c:v>
                </c:pt>
                <c:pt idx="60">
                  <c:v>3.5735126999999998E-2</c:v>
                </c:pt>
                <c:pt idx="61">
                  <c:v>3.4456744999999997E-2</c:v>
                </c:pt>
                <c:pt idx="62">
                  <c:v>3.1952969999999997E-2</c:v>
                </c:pt>
                <c:pt idx="63">
                  <c:v>2.8849427E-2</c:v>
                </c:pt>
                <c:pt idx="64">
                  <c:v>2.5354043E-2</c:v>
                </c:pt>
                <c:pt idx="65">
                  <c:v>2.4012935999999999E-2</c:v>
                </c:pt>
                <c:pt idx="66">
                  <c:v>2.7528776000000001E-2</c:v>
                </c:pt>
                <c:pt idx="67">
                  <c:v>3.6058534000000003E-2</c:v>
                </c:pt>
                <c:pt idx="68">
                  <c:v>4.5766500000000002E-2</c:v>
                </c:pt>
                <c:pt idx="69">
                  <c:v>5.0928323999999997E-2</c:v>
                </c:pt>
                <c:pt idx="70">
                  <c:v>4.8829373000000002E-2</c:v>
                </c:pt>
                <c:pt idx="71">
                  <c:v>4.1012137999999997E-2</c:v>
                </c:pt>
                <c:pt idx="72">
                  <c:v>3.1494162999999999E-2</c:v>
                </c:pt>
                <c:pt idx="73">
                  <c:v>2.3029355000000001E-2</c:v>
                </c:pt>
                <c:pt idx="74">
                  <c:v>1.6333792E-2</c:v>
                </c:pt>
                <c:pt idx="75">
                  <c:v>1.0674670000000001E-2</c:v>
                </c:pt>
                <c:pt idx="76">
                  <c:v>6.6697079999999999E-3</c:v>
                </c:pt>
                <c:pt idx="77">
                  <c:v>6.3205609999999997E-3</c:v>
                </c:pt>
                <c:pt idx="78">
                  <c:v>1.0731976000000001E-2</c:v>
                </c:pt>
                <c:pt idx="79">
                  <c:v>1.7252592000000001E-2</c:v>
                </c:pt>
                <c:pt idx="80">
                  <c:v>2.0908207000000002E-2</c:v>
                </c:pt>
                <c:pt idx="81">
                  <c:v>1.8403128000000001E-2</c:v>
                </c:pt>
                <c:pt idx="82">
                  <c:v>1.0205492E-2</c:v>
                </c:pt>
                <c:pt idx="83">
                  <c:v>1.7445205999999999E-4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3.8532979999999998E-3</c:v>
                </c:pt>
                <c:pt idx="90">
                  <c:v>8.2916499999999994E-3</c:v>
                </c:pt>
                <c:pt idx="91">
                  <c:v>1.2614429999999999E-2</c:v>
                </c:pt>
                <c:pt idx="92">
                  <c:v>1.5902374E-2</c:v>
                </c:pt>
                <c:pt idx="93">
                  <c:v>1.8122994999999999E-2</c:v>
                </c:pt>
                <c:pt idx="94">
                  <c:v>1.9388962999999999E-2</c:v>
                </c:pt>
                <c:pt idx="95">
                  <c:v>1.9895788000000001E-2</c:v>
                </c:pt>
                <c:pt idx="96">
                  <c:v>2.1095486E-2</c:v>
                </c:pt>
                <c:pt idx="97">
                  <c:v>2.2631925000000001E-2</c:v>
                </c:pt>
                <c:pt idx="98">
                  <c:v>2.3950639999999999E-2</c:v>
                </c:pt>
                <c:pt idx="99">
                  <c:v>2.4471297999999999E-2</c:v>
                </c:pt>
                <c:pt idx="100">
                  <c:v>2.4146983E-2</c:v>
                </c:pt>
                <c:pt idx="101">
                  <c:v>2.4025233E-2</c:v>
                </c:pt>
                <c:pt idx="102">
                  <c:v>2.3848902000000002E-2</c:v>
                </c:pt>
                <c:pt idx="103">
                  <c:v>2.4213113000000001E-2</c:v>
                </c:pt>
                <c:pt idx="104">
                  <c:v>2.43219E-2</c:v>
                </c:pt>
                <c:pt idx="105">
                  <c:v>2.4310109999999999E-2</c:v>
                </c:pt>
                <c:pt idx="106">
                  <c:v>2.3975857E-2</c:v>
                </c:pt>
                <c:pt idx="107">
                  <c:v>2.3508787E-2</c:v>
                </c:pt>
                <c:pt idx="108">
                  <c:v>2.2319557E-2</c:v>
                </c:pt>
                <c:pt idx="109">
                  <c:v>2.055891E-2</c:v>
                </c:pt>
                <c:pt idx="110">
                  <c:v>1.8666398000000001E-2</c:v>
                </c:pt>
                <c:pt idx="111">
                  <c:v>1.9011302000000001E-2</c:v>
                </c:pt>
                <c:pt idx="112">
                  <c:v>1.6873531000000001E-2</c:v>
                </c:pt>
                <c:pt idx="113">
                  <c:v>1.4447857999999999E-2</c:v>
                </c:pt>
                <c:pt idx="114">
                  <c:v>1.1409437E-2</c:v>
                </c:pt>
                <c:pt idx="115">
                  <c:v>7.6786093E-3</c:v>
                </c:pt>
                <c:pt idx="116">
                  <c:v>3.593396E-3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7127-4A20-A3E8-15E81BCEA2B9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[2]Sheet1!$D$837:$DT$837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1.2977129E-3</c:v>
                </c:pt>
                <c:pt idx="8">
                  <c:v>3.3843047000000001E-3</c:v>
                </c:pt>
                <c:pt idx="9">
                  <c:v>4.3713822999999997E-3</c:v>
                </c:pt>
                <c:pt idx="10">
                  <c:v>2.9742464E-3</c:v>
                </c:pt>
                <c:pt idx="11">
                  <c:v>2.9911302000000002E-4</c:v>
                </c:pt>
                <c:pt idx="12">
                  <c:v>0</c:v>
                </c:pt>
                <c:pt idx="13">
                  <c:v>0</c:v>
                </c:pt>
                <c:pt idx="14">
                  <c:v>8.4268034E-4</c:v>
                </c:pt>
                <c:pt idx="15">
                  <c:v>4.0752799999999997E-3</c:v>
                </c:pt>
                <c:pt idx="16">
                  <c:v>6.3274246999999997E-3</c:v>
                </c:pt>
                <c:pt idx="17">
                  <c:v>5.4659460000000002E-3</c:v>
                </c:pt>
                <c:pt idx="18">
                  <c:v>2.2812194999999999E-3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8.4309819999999998E-4</c:v>
                </c:pt>
                <c:pt idx="26">
                  <c:v>4.5723934000000003E-3</c:v>
                </c:pt>
                <c:pt idx="27">
                  <c:v>6.9300439999999998E-3</c:v>
                </c:pt>
                <c:pt idx="28">
                  <c:v>8.2855670000000006E-3</c:v>
                </c:pt>
                <c:pt idx="29">
                  <c:v>8.6339290000000003E-3</c:v>
                </c:pt>
                <c:pt idx="30">
                  <c:v>9.2814360000000005E-3</c:v>
                </c:pt>
                <c:pt idx="31">
                  <c:v>1.0605843E-2</c:v>
                </c:pt>
                <c:pt idx="32">
                  <c:v>1.2288484000000001E-2</c:v>
                </c:pt>
                <c:pt idx="33">
                  <c:v>1.5042481999999999E-2</c:v>
                </c:pt>
                <c:pt idx="34">
                  <c:v>1.8099898E-2</c:v>
                </c:pt>
                <c:pt idx="35">
                  <c:v>2.0677452999999998E-2</c:v>
                </c:pt>
                <c:pt idx="36">
                  <c:v>2.1555573000000001E-2</c:v>
                </c:pt>
                <c:pt idx="37">
                  <c:v>2.034963E-2</c:v>
                </c:pt>
                <c:pt idx="38">
                  <c:v>1.7408099E-2</c:v>
                </c:pt>
                <c:pt idx="39">
                  <c:v>1.3877017E-2</c:v>
                </c:pt>
                <c:pt idx="40">
                  <c:v>1.0515416E-2</c:v>
                </c:pt>
                <c:pt idx="41">
                  <c:v>7.8595339999999996E-3</c:v>
                </c:pt>
                <c:pt idx="42">
                  <c:v>7.0795203000000003E-3</c:v>
                </c:pt>
                <c:pt idx="43">
                  <c:v>9.4876990000000005E-3</c:v>
                </c:pt>
                <c:pt idx="44">
                  <c:v>1.4951127999999999E-2</c:v>
                </c:pt>
                <c:pt idx="45">
                  <c:v>2.1407915E-2</c:v>
                </c:pt>
                <c:pt idx="46">
                  <c:v>2.6414461E-2</c:v>
                </c:pt>
                <c:pt idx="47">
                  <c:v>2.8295770000000001E-2</c:v>
                </c:pt>
                <c:pt idx="48">
                  <c:v>2.7264541E-2</c:v>
                </c:pt>
                <c:pt idx="49">
                  <c:v>2.4415561999999998E-2</c:v>
                </c:pt>
                <c:pt idx="50">
                  <c:v>2.0726662E-2</c:v>
                </c:pt>
                <c:pt idx="51">
                  <c:v>1.8233940000000001E-2</c:v>
                </c:pt>
                <c:pt idx="52">
                  <c:v>1.7701503E-2</c:v>
                </c:pt>
                <c:pt idx="53">
                  <c:v>1.7915186999999999E-2</c:v>
                </c:pt>
                <c:pt idx="54">
                  <c:v>1.7469657999999999E-2</c:v>
                </c:pt>
                <c:pt idx="55">
                  <c:v>1.7063925000000001E-2</c:v>
                </c:pt>
                <c:pt idx="56">
                  <c:v>1.9021449999999999E-2</c:v>
                </c:pt>
                <c:pt idx="57">
                  <c:v>2.3996819999999999E-2</c:v>
                </c:pt>
                <c:pt idx="58">
                  <c:v>3.0127045000000002E-2</c:v>
                </c:pt>
                <c:pt idx="59">
                  <c:v>3.4720979999999999E-2</c:v>
                </c:pt>
                <c:pt idx="60">
                  <c:v>3.5735126999999998E-2</c:v>
                </c:pt>
                <c:pt idx="61">
                  <c:v>3.4456744999999997E-2</c:v>
                </c:pt>
                <c:pt idx="62">
                  <c:v>3.1952969999999997E-2</c:v>
                </c:pt>
                <c:pt idx="63">
                  <c:v>2.8849427E-2</c:v>
                </c:pt>
                <c:pt idx="64">
                  <c:v>2.5354043E-2</c:v>
                </c:pt>
                <c:pt idx="65">
                  <c:v>2.4012935999999999E-2</c:v>
                </c:pt>
                <c:pt idx="66">
                  <c:v>2.7528776000000001E-2</c:v>
                </c:pt>
                <c:pt idx="67">
                  <c:v>3.6058534000000003E-2</c:v>
                </c:pt>
                <c:pt idx="68">
                  <c:v>4.5766500000000002E-2</c:v>
                </c:pt>
                <c:pt idx="69">
                  <c:v>5.0928323999999997E-2</c:v>
                </c:pt>
                <c:pt idx="70">
                  <c:v>4.8829373000000002E-2</c:v>
                </c:pt>
                <c:pt idx="71">
                  <c:v>4.1012137999999997E-2</c:v>
                </c:pt>
                <c:pt idx="72">
                  <c:v>3.1494162999999999E-2</c:v>
                </c:pt>
                <c:pt idx="73">
                  <c:v>2.3029355000000001E-2</c:v>
                </c:pt>
                <c:pt idx="74">
                  <c:v>1.6333792E-2</c:v>
                </c:pt>
                <c:pt idx="75">
                  <c:v>1.0674670000000001E-2</c:v>
                </c:pt>
                <c:pt idx="76">
                  <c:v>6.6697079999999999E-3</c:v>
                </c:pt>
                <c:pt idx="77">
                  <c:v>6.3205609999999997E-3</c:v>
                </c:pt>
                <c:pt idx="78">
                  <c:v>1.0731976000000001E-2</c:v>
                </c:pt>
                <c:pt idx="79">
                  <c:v>1.7252592000000001E-2</c:v>
                </c:pt>
                <c:pt idx="80">
                  <c:v>2.0908207000000002E-2</c:v>
                </c:pt>
                <c:pt idx="81">
                  <c:v>1.8403128000000001E-2</c:v>
                </c:pt>
                <c:pt idx="82">
                  <c:v>1.0205492E-2</c:v>
                </c:pt>
                <c:pt idx="83">
                  <c:v>1.7445205999999999E-4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3.8532979999999998E-3</c:v>
                </c:pt>
                <c:pt idx="90">
                  <c:v>8.2916499999999994E-3</c:v>
                </c:pt>
                <c:pt idx="91">
                  <c:v>1.2614429999999999E-2</c:v>
                </c:pt>
                <c:pt idx="92">
                  <c:v>1.5902374E-2</c:v>
                </c:pt>
                <c:pt idx="93">
                  <c:v>1.8122994999999999E-2</c:v>
                </c:pt>
                <c:pt idx="94">
                  <c:v>1.9388962999999999E-2</c:v>
                </c:pt>
                <c:pt idx="95">
                  <c:v>1.9895788000000001E-2</c:v>
                </c:pt>
                <c:pt idx="96">
                  <c:v>2.1095486E-2</c:v>
                </c:pt>
                <c:pt idx="97">
                  <c:v>2.2631925000000001E-2</c:v>
                </c:pt>
                <c:pt idx="98">
                  <c:v>2.3950639999999999E-2</c:v>
                </c:pt>
                <c:pt idx="99">
                  <c:v>2.4471297999999999E-2</c:v>
                </c:pt>
                <c:pt idx="100">
                  <c:v>2.4146983E-2</c:v>
                </c:pt>
                <c:pt idx="101">
                  <c:v>2.4025233E-2</c:v>
                </c:pt>
                <c:pt idx="102">
                  <c:v>2.3848902000000002E-2</c:v>
                </c:pt>
                <c:pt idx="103">
                  <c:v>2.4213113000000001E-2</c:v>
                </c:pt>
                <c:pt idx="104">
                  <c:v>2.43219E-2</c:v>
                </c:pt>
                <c:pt idx="105">
                  <c:v>2.4310109999999999E-2</c:v>
                </c:pt>
                <c:pt idx="106">
                  <c:v>2.3975857E-2</c:v>
                </c:pt>
                <c:pt idx="107">
                  <c:v>2.3508787E-2</c:v>
                </c:pt>
                <c:pt idx="108">
                  <c:v>2.2319557E-2</c:v>
                </c:pt>
                <c:pt idx="109">
                  <c:v>2.055891E-2</c:v>
                </c:pt>
                <c:pt idx="110">
                  <c:v>1.8666398000000001E-2</c:v>
                </c:pt>
                <c:pt idx="111">
                  <c:v>1.9011302000000001E-2</c:v>
                </c:pt>
                <c:pt idx="112">
                  <c:v>1.6873531000000001E-2</c:v>
                </c:pt>
                <c:pt idx="113">
                  <c:v>1.4447857999999999E-2</c:v>
                </c:pt>
                <c:pt idx="114">
                  <c:v>1.1409437E-2</c:v>
                </c:pt>
                <c:pt idx="115">
                  <c:v>7.6786093E-3</c:v>
                </c:pt>
                <c:pt idx="116">
                  <c:v>3.593396E-3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7127-4A20-A3E8-15E81BCEA2B9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[2]Sheet1!$D$838:$DT$838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1.0281579999999999E-3</c:v>
                </c:pt>
                <c:pt idx="8">
                  <c:v>3.2419644000000001E-3</c:v>
                </c:pt>
                <c:pt idx="9">
                  <c:v>4.3908916000000003E-3</c:v>
                </c:pt>
                <c:pt idx="10">
                  <c:v>3.1082504E-3</c:v>
                </c:pt>
                <c:pt idx="11">
                  <c:v>4.5790229999999999E-4</c:v>
                </c:pt>
                <c:pt idx="12">
                  <c:v>0</c:v>
                </c:pt>
                <c:pt idx="13">
                  <c:v>0</c:v>
                </c:pt>
                <c:pt idx="14">
                  <c:v>7.454893E-4</c:v>
                </c:pt>
                <c:pt idx="15">
                  <c:v>3.8557840000000001E-3</c:v>
                </c:pt>
                <c:pt idx="16">
                  <c:v>6.0131875999999999E-3</c:v>
                </c:pt>
                <c:pt idx="17">
                  <c:v>5.1308222999999998E-3</c:v>
                </c:pt>
                <c:pt idx="18">
                  <c:v>2.0258237999999998E-3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9.8285720000000003E-4</c:v>
                </c:pt>
                <c:pt idx="26">
                  <c:v>4.5106253000000004E-3</c:v>
                </c:pt>
                <c:pt idx="27">
                  <c:v>6.6857119999999999E-3</c:v>
                </c:pt>
                <c:pt idx="28">
                  <c:v>7.9569389999999997E-3</c:v>
                </c:pt>
                <c:pt idx="29">
                  <c:v>8.3335500000000003E-3</c:v>
                </c:pt>
                <c:pt idx="30">
                  <c:v>9.0460899999999997E-3</c:v>
                </c:pt>
                <c:pt idx="31">
                  <c:v>1.0433046E-2</c:v>
                </c:pt>
                <c:pt idx="32">
                  <c:v>1.2188632E-2</c:v>
                </c:pt>
                <c:pt idx="33">
                  <c:v>1.5025713499999999E-2</c:v>
                </c:pt>
                <c:pt idx="34">
                  <c:v>1.8176040000000001E-2</c:v>
                </c:pt>
                <c:pt idx="35">
                  <c:v>2.0807882999999999E-2</c:v>
                </c:pt>
                <c:pt idx="36">
                  <c:v>2.1665752E-2</c:v>
                </c:pt>
                <c:pt idx="37">
                  <c:v>2.0371743000000001E-2</c:v>
                </c:pt>
                <c:pt idx="38">
                  <c:v>1.7321723000000001E-2</c:v>
                </c:pt>
                <c:pt idx="39">
                  <c:v>1.3718008E-2</c:v>
                </c:pt>
                <c:pt idx="40">
                  <c:v>1.0336E-2</c:v>
                </c:pt>
                <c:pt idx="41">
                  <c:v>7.6750630000000002E-3</c:v>
                </c:pt>
                <c:pt idx="42">
                  <c:v>6.9150104999999998E-3</c:v>
                </c:pt>
                <c:pt idx="43">
                  <c:v>9.3580299999999998E-3</c:v>
                </c:pt>
                <c:pt idx="44">
                  <c:v>1.4847552E-2</c:v>
                </c:pt>
                <c:pt idx="45">
                  <c:v>2.1304554999999999E-2</c:v>
                </c:pt>
                <c:pt idx="46">
                  <c:v>2.6274985000000001E-2</c:v>
                </c:pt>
                <c:pt idx="47">
                  <c:v>2.8112979999999999E-2</c:v>
                </c:pt>
                <c:pt idx="48">
                  <c:v>2.7087670000000001E-2</c:v>
                </c:pt>
                <c:pt idx="49">
                  <c:v>2.4299492999999998E-2</c:v>
                </c:pt>
                <c:pt idx="50">
                  <c:v>2.0686822000000001E-2</c:v>
                </c:pt>
                <c:pt idx="51">
                  <c:v>1.8229163999999999E-2</c:v>
                </c:pt>
                <c:pt idx="52">
                  <c:v>1.7664487E-2</c:v>
                </c:pt>
                <c:pt idx="53">
                  <c:v>1.7834721000000001E-2</c:v>
                </c:pt>
                <c:pt idx="54">
                  <c:v>1.7402827999999999E-2</c:v>
                </c:pt>
                <c:pt idx="55">
                  <c:v>1.7093464999999999E-2</c:v>
                </c:pt>
                <c:pt idx="56">
                  <c:v>1.9195532000000001E-2</c:v>
                </c:pt>
                <c:pt idx="57">
                  <c:v>2.4293973999999999E-2</c:v>
                </c:pt>
                <c:pt idx="58">
                  <c:v>3.0480191E-2</c:v>
                </c:pt>
                <c:pt idx="59">
                  <c:v>3.5054920000000003E-2</c:v>
                </c:pt>
                <c:pt idx="60">
                  <c:v>3.598266E-2</c:v>
                </c:pt>
                <c:pt idx="61">
                  <c:v>3.4549895999999997E-2</c:v>
                </c:pt>
                <c:pt idx="62">
                  <c:v>3.1850129999999997E-2</c:v>
                </c:pt>
                <c:pt idx="63">
                  <c:v>2.8557038E-2</c:v>
                </c:pt>
                <c:pt idx="64">
                  <c:v>2.4947786999999999E-2</c:v>
                </c:pt>
                <c:pt idx="65">
                  <c:v>2.3598154999999999E-2</c:v>
                </c:pt>
                <c:pt idx="66">
                  <c:v>2.7176661000000001E-2</c:v>
                </c:pt>
                <c:pt idx="67">
                  <c:v>3.5762083E-2</c:v>
                </c:pt>
                <c:pt idx="68">
                  <c:v>4.5515489999999999E-2</c:v>
                </c:pt>
                <c:pt idx="69">
                  <c:v>5.0739985000000001E-2</c:v>
                </c:pt>
                <c:pt idx="70">
                  <c:v>4.8745755000000002E-2</c:v>
                </c:pt>
                <c:pt idx="71">
                  <c:v>4.1032842999999999E-2</c:v>
                </c:pt>
                <c:pt idx="72">
                  <c:v>3.1531267000000002E-2</c:v>
                </c:pt>
                <c:pt idx="73">
                  <c:v>2.2990718E-2</c:v>
                </c:pt>
                <c:pt idx="74">
                  <c:v>1.6198938999999999E-2</c:v>
                </c:pt>
                <c:pt idx="75">
                  <c:v>1.0530556999999999E-2</c:v>
                </c:pt>
                <c:pt idx="76">
                  <c:v>6.6122166E-3</c:v>
                </c:pt>
                <c:pt idx="77">
                  <c:v>6.3599012999999999E-3</c:v>
                </c:pt>
                <c:pt idx="78">
                  <c:v>1.0784375000000001E-2</c:v>
                </c:pt>
                <c:pt idx="79">
                  <c:v>1.7216565E-2</c:v>
                </c:pt>
                <c:pt idx="80">
                  <c:v>2.0752389999999999E-2</c:v>
                </c:pt>
                <c:pt idx="81">
                  <c:v>1.8174203E-2</c:v>
                </c:pt>
                <c:pt idx="82">
                  <c:v>9.9766820000000006E-3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4.0672099999999999E-3</c:v>
                </c:pt>
                <c:pt idx="90">
                  <c:v>8.5602209999999998E-3</c:v>
                </c:pt>
                <c:pt idx="91">
                  <c:v>1.2893154E-2</c:v>
                </c:pt>
                <c:pt idx="92">
                  <c:v>1.6107232999999999E-2</c:v>
                </c:pt>
                <c:pt idx="93">
                  <c:v>1.8201676999999999E-2</c:v>
                </c:pt>
                <c:pt idx="94">
                  <c:v>1.9318735E-2</c:v>
                </c:pt>
                <c:pt idx="95">
                  <c:v>1.9671276000000001E-2</c:v>
                </c:pt>
                <c:pt idx="96">
                  <c:v>2.0748958000000001E-2</c:v>
                </c:pt>
                <c:pt idx="97">
                  <c:v>2.2205514999999999E-2</c:v>
                </c:pt>
                <c:pt idx="98">
                  <c:v>2.3489400000000001E-2</c:v>
                </c:pt>
                <c:pt idx="99">
                  <c:v>2.4009402999999999E-2</c:v>
                </c:pt>
                <c:pt idx="100">
                  <c:v>2.3706213E-2</c:v>
                </c:pt>
                <c:pt idx="101">
                  <c:v>2.3614936E-2</c:v>
                </c:pt>
                <c:pt idx="102">
                  <c:v>2.3496627999999999E-2</c:v>
                </c:pt>
                <c:pt idx="103">
                  <c:v>2.3915306000000001E-2</c:v>
                </c:pt>
                <c:pt idx="104">
                  <c:v>2.4084202999999998E-2</c:v>
                </c:pt>
                <c:pt idx="105">
                  <c:v>2.4139106E-2</c:v>
                </c:pt>
                <c:pt idx="106">
                  <c:v>2.3874260000000001E-2</c:v>
                </c:pt>
                <c:pt idx="107">
                  <c:v>2.3469594999999999E-2</c:v>
                </c:pt>
                <c:pt idx="108">
                  <c:v>2.2348776000000001E-2</c:v>
                </c:pt>
                <c:pt idx="109">
                  <c:v>2.0650557999999999E-2</c:v>
                </c:pt>
                <c:pt idx="110">
                  <c:v>1.8806942E-2</c:v>
                </c:pt>
                <c:pt idx="111">
                  <c:v>1.9251254999999998E-2</c:v>
                </c:pt>
                <c:pt idx="112">
                  <c:v>1.7161376999999998E-2</c:v>
                </c:pt>
                <c:pt idx="113">
                  <c:v>1.477913E-2</c:v>
                </c:pt>
                <c:pt idx="114">
                  <c:v>1.1777629E-2</c:v>
                </c:pt>
                <c:pt idx="115">
                  <c:v>8.0783590000000002E-3</c:v>
                </c:pt>
                <c:pt idx="116">
                  <c:v>4.0236074000000004E-3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7127-4A20-A3E8-15E81BCEA2B9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[2]Sheet1!$D$839:$DT$839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1.0281579999999999E-3</c:v>
                </c:pt>
                <c:pt idx="8">
                  <c:v>3.2419644000000001E-3</c:v>
                </c:pt>
                <c:pt idx="9">
                  <c:v>4.3908916000000003E-3</c:v>
                </c:pt>
                <c:pt idx="10">
                  <c:v>3.1082504E-3</c:v>
                </c:pt>
                <c:pt idx="11">
                  <c:v>4.5790229999999999E-4</c:v>
                </c:pt>
                <c:pt idx="12">
                  <c:v>0</c:v>
                </c:pt>
                <c:pt idx="13">
                  <c:v>0</c:v>
                </c:pt>
                <c:pt idx="14">
                  <c:v>7.454893E-4</c:v>
                </c:pt>
                <c:pt idx="15">
                  <c:v>3.8557840000000001E-3</c:v>
                </c:pt>
                <c:pt idx="16">
                  <c:v>6.0131875999999999E-3</c:v>
                </c:pt>
                <c:pt idx="17">
                  <c:v>5.1308222999999998E-3</c:v>
                </c:pt>
                <c:pt idx="18">
                  <c:v>2.0258237999999998E-3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9.8285720000000003E-4</c:v>
                </c:pt>
                <c:pt idx="26">
                  <c:v>4.5106253000000004E-3</c:v>
                </c:pt>
                <c:pt idx="27">
                  <c:v>6.6857119999999999E-3</c:v>
                </c:pt>
                <c:pt idx="28">
                  <c:v>7.9569389999999997E-3</c:v>
                </c:pt>
                <c:pt idx="29">
                  <c:v>8.3335500000000003E-3</c:v>
                </c:pt>
                <c:pt idx="30">
                  <c:v>9.0460899999999997E-3</c:v>
                </c:pt>
                <c:pt idx="31">
                  <c:v>1.0433046E-2</c:v>
                </c:pt>
                <c:pt idx="32">
                  <c:v>1.2188632E-2</c:v>
                </c:pt>
                <c:pt idx="33">
                  <c:v>1.5025713499999999E-2</c:v>
                </c:pt>
                <c:pt idx="34">
                  <c:v>1.8176040000000001E-2</c:v>
                </c:pt>
                <c:pt idx="35">
                  <c:v>2.0807882999999999E-2</c:v>
                </c:pt>
                <c:pt idx="36">
                  <c:v>2.1665752E-2</c:v>
                </c:pt>
                <c:pt idx="37">
                  <c:v>2.0371743000000001E-2</c:v>
                </c:pt>
                <c:pt idx="38">
                  <c:v>1.7321723000000001E-2</c:v>
                </c:pt>
                <c:pt idx="39">
                  <c:v>1.3718008E-2</c:v>
                </c:pt>
                <c:pt idx="40">
                  <c:v>1.0336E-2</c:v>
                </c:pt>
                <c:pt idx="41">
                  <c:v>7.6750630000000002E-3</c:v>
                </c:pt>
                <c:pt idx="42">
                  <c:v>6.9150104999999998E-3</c:v>
                </c:pt>
                <c:pt idx="43">
                  <c:v>9.3580299999999998E-3</c:v>
                </c:pt>
                <c:pt idx="44">
                  <c:v>1.4847552E-2</c:v>
                </c:pt>
                <c:pt idx="45">
                  <c:v>2.1304554999999999E-2</c:v>
                </c:pt>
                <c:pt idx="46">
                  <c:v>2.6274985000000001E-2</c:v>
                </c:pt>
                <c:pt idx="47">
                  <c:v>2.8112979999999999E-2</c:v>
                </c:pt>
                <c:pt idx="48">
                  <c:v>2.7087670000000001E-2</c:v>
                </c:pt>
                <c:pt idx="49">
                  <c:v>2.4299492999999998E-2</c:v>
                </c:pt>
                <c:pt idx="50">
                  <c:v>2.0686822000000001E-2</c:v>
                </c:pt>
                <c:pt idx="51">
                  <c:v>1.8229163999999999E-2</c:v>
                </c:pt>
                <c:pt idx="52">
                  <c:v>1.7664487E-2</c:v>
                </c:pt>
                <c:pt idx="53">
                  <c:v>1.7834721000000001E-2</c:v>
                </c:pt>
                <c:pt idx="54">
                  <c:v>1.7402827999999999E-2</c:v>
                </c:pt>
                <c:pt idx="55">
                  <c:v>1.7093464999999999E-2</c:v>
                </c:pt>
                <c:pt idx="56">
                  <c:v>1.9195532000000001E-2</c:v>
                </c:pt>
                <c:pt idx="57">
                  <c:v>2.4293973999999999E-2</c:v>
                </c:pt>
                <c:pt idx="58">
                  <c:v>3.0480191E-2</c:v>
                </c:pt>
                <c:pt idx="59">
                  <c:v>3.5054920000000003E-2</c:v>
                </c:pt>
                <c:pt idx="60">
                  <c:v>3.598266E-2</c:v>
                </c:pt>
                <c:pt idx="61">
                  <c:v>3.4549895999999997E-2</c:v>
                </c:pt>
                <c:pt idx="62">
                  <c:v>3.1850129999999997E-2</c:v>
                </c:pt>
                <c:pt idx="63">
                  <c:v>2.8557038E-2</c:v>
                </c:pt>
                <c:pt idx="64">
                  <c:v>2.4947786999999999E-2</c:v>
                </c:pt>
                <c:pt idx="65">
                  <c:v>2.3598154999999999E-2</c:v>
                </c:pt>
                <c:pt idx="66">
                  <c:v>2.7176661000000001E-2</c:v>
                </c:pt>
                <c:pt idx="67">
                  <c:v>3.5762083E-2</c:v>
                </c:pt>
                <c:pt idx="68">
                  <c:v>4.5515489999999999E-2</c:v>
                </c:pt>
                <c:pt idx="69">
                  <c:v>5.0739985000000001E-2</c:v>
                </c:pt>
                <c:pt idx="70">
                  <c:v>4.8745755000000002E-2</c:v>
                </c:pt>
                <c:pt idx="71">
                  <c:v>4.1032842999999999E-2</c:v>
                </c:pt>
                <c:pt idx="72">
                  <c:v>3.1531267000000002E-2</c:v>
                </c:pt>
                <c:pt idx="73">
                  <c:v>2.2990718E-2</c:v>
                </c:pt>
                <c:pt idx="74">
                  <c:v>1.6198938999999999E-2</c:v>
                </c:pt>
                <c:pt idx="75">
                  <c:v>1.0530556999999999E-2</c:v>
                </c:pt>
                <c:pt idx="76">
                  <c:v>6.6122166E-3</c:v>
                </c:pt>
                <c:pt idx="77">
                  <c:v>6.3599012999999999E-3</c:v>
                </c:pt>
                <c:pt idx="78">
                  <c:v>1.0784375000000001E-2</c:v>
                </c:pt>
                <c:pt idx="79">
                  <c:v>1.7216565E-2</c:v>
                </c:pt>
                <c:pt idx="80">
                  <c:v>2.0752389999999999E-2</c:v>
                </c:pt>
                <c:pt idx="81">
                  <c:v>1.8174203E-2</c:v>
                </c:pt>
                <c:pt idx="82">
                  <c:v>9.9766820000000006E-3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4.0672099999999999E-3</c:v>
                </c:pt>
                <c:pt idx="90">
                  <c:v>8.5602209999999998E-3</c:v>
                </c:pt>
                <c:pt idx="91">
                  <c:v>1.2893154E-2</c:v>
                </c:pt>
                <c:pt idx="92">
                  <c:v>1.6107232999999999E-2</c:v>
                </c:pt>
                <c:pt idx="93">
                  <c:v>1.8201676999999999E-2</c:v>
                </c:pt>
                <c:pt idx="94">
                  <c:v>1.9318735E-2</c:v>
                </c:pt>
                <c:pt idx="95">
                  <c:v>1.9671276000000001E-2</c:v>
                </c:pt>
                <c:pt idx="96">
                  <c:v>2.0748958000000001E-2</c:v>
                </c:pt>
                <c:pt idx="97">
                  <c:v>2.2205514999999999E-2</c:v>
                </c:pt>
                <c:pt idx="98">
                  <c:v>2.3489400000000001E-2</c:v>
                </c:pt>
                <c:pt idx="99">
                  <c:v>2.4009402999999999E-2</c:v>
                </c:pt>
                <c:pt idx="100">
                  <c:v>2.3706213E-2</c:v>
                </c:pt>
                <c:pt idx="101">
                  <c:v>2.3614936E-2</c:v>
                </c:pt>
                <c:pt idx="102">
                  <c:v>2.3496627999999999E-2</c:v>
                </c:pt>
                <c:pt idx="103">
                  <c:v>2.3915306000000001E-2</c:v>
                </c:pt>
                <c:pt idx="104">
                  <c:v>2.4084202999999998E-2</c:v>
                </c:pt>
                <c:pt idx="105">
                  <c:v>2.4139106E-2</c:v>
                </c:pt>
                <c:pt idx="106">
                  <c:v>2.3874260000000001E-2</c:v>
                </c:pt>
                <c:pt idx="107">
                  <c:v>2.3469594999999999E-2</c:v>
                </c:pt>
                <c:pt idx="108">
                  <c:v>2.2348776000000001E-2</c:v>
                </c:pt>
                <c:pt idx="109">
                  <c:v>2.0650557999999999E-2</c:v>
                </c:pt>
                <c:pt idx="110">
                  <c:v>1.8806942E-2</c:v>
                </c:pt>
                <c:pt idx="111">
                  <c:v>1.9251254999999998E-2</c:v>
                </c:pt>
                <c:pt idx="112">
                  <c:v>1.7161376999999998E-2</c:v>
                </c:pt>
                <c:pt idx="113">
                  <c:v>1.477913E-2</c:v>
                </c:pt>
                <c:pt idx="114">
                  <c:v>1.1777629E-2</c:v>
                </c:pt>
                <c:pt idx="115">
                  <c:v>8.0783590000000002E-3</c:v>
                </c:pt>
                <c:pt idx="116">
                  <c:v>4.0236074000000004E-3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7127-4A20-A3E8-15E81BCEA2B9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[2]Sheet1!$D$840:$DT$840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1.0837767000000001E-3</c:v>
                </c:pt>
                <c:pt idx="8">
                  <c:v>3.2227800000000002E-3</c:v>
                </c:pt>
                <c:pt idx="9">
                  <c:v>4.3344619999999999E-3</c:v>
                </c:pt>
                <c:pt idx="10">
                  <c:v>3.0664099999999999E-3</c:v>
                </c:pt>
                <c:pt idx="11">
                  <c:v>4.4462830000000002E-4</c:v>
                </c:pt>
                <c:pt idx="12">
                  <c:v>0</c:v>
                </c:pt>
                <c:pt idx="13">
                  <c:v>0</c:v>
                </c:pt>
                <c:pt idx="14">
                  <c:v>7.5344669999999998E-4</c:v>
                </c:pt>
                <c:pt idx="15">
                  <c:v>3.8906190000000001E-3</c:v>
                </c:pt>
                <c:pt idx="16">
                  <c:v>6.0636667000000003E-3</c:v>
                </c:pt>
                <c:pt idx="17">
                  <c:v>5.1727005999999999E-3</c:v>
                </c:pt>
                <c:pt idx="18">
                  <c:v>2.0359592E-3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1.0128584999999999E-3</c:v>
                </c:pt>
                <c:pt idx="26">
                  <c:v>4.551856E-3</c:v>
                </c:pt>
                <c:pt idx="27">
                  <c:v>6.746386E-3</c:v>
                </c:pt>
                <c:pt idx="28">
                  <c:v>8.0093790000000005E-3</c:v>
                </c:pt>
                <c:pt idx="29">
                  <c:v>8.3470780000000008E-3</c:v>
                </c:pt>
                <c:pt idx="30">
                  <c:v>8.9954539999999999E-3</c:v>
                </c:pt>
                <c:pt idx="31">
                  <c:v>1.0310778E-2</c:v>
                </c:pt>
                <c:pt idx="32">
                  <c:v>1.2002400999999999E-2</c:v>
                </c:pt>
                <c:pt idx="33">
                  <c:v>1.4814074E-2</c:v>
                </c:pt>
                <c:pt idx="34">
                  <c:v>1.7959139999999998E-2</c:v>
                </c:pt>
                <c:pt idx="35">
                  <c:v>2.0605411000000001E-2</c:v>
                </c:pt>
                <c:pt idx="36">
                  <c:v>2.1497946E-2</c:v>
                </c:pt>
                <c:pt idx="37">
                  <c:v>2.0267787999999998E-2</c:v>
                </c:pt>
                <c:pt idx="38">
                  <c:v>1.7294217000000001E-2</c:v>
                </c:pt>
                <c:pt idx="39">
                  <c:v>1.3748995999999999E-2</c:v>
                </c:pt>
                <c:pt idx="40">
                  <c:v>1.0385291E-2</c:v>
                </c:pt>
                <c:pt idx="41">
                  <c:v>7.6934430000000003E-3</c:v>
                </c:pt>
                <c:pt idx="42">
                  <c:v>6.9290710000000002E-3</c:v>
                </c:pt>
                <c:pt idx="43">
                  <c:v>9.3972794999999994E-3</c:v>
                </c:pt>
                <c:pt idx="44">
                  <c:v>1.4915792000000001E-2</c:v>
                </c:pt>
                <c:pt idx="45">
                  <c:v>2.1351064999999999E-2</c:v>
                </c:pt>
                <c:pt idx="46">
                  <c:v>2.6263412E-2</c:v>
                </c:pt>
                <c:pt idx="47">
                  <c:v>2.8048277E-2</c:v>
                </c:pt>
                <c:pt idx="48">
                  <c:v>2.7004192E-2</c:v>
                </c:pt>
                <c:pt idx="49">
                  <c:v>2.4221904999999998E-2</c:v>
                </c:pt>
                <c:pt idx="50">
                  <c:v>2.0618588E-2</c:v>
                </c:pt>
                <c:pt idx="51">
                  <c:v>1.8177382999999998E-2</c:v>
                </c:pt>
                <c:pt idx="52">
                  <c:v>1.7631514000000001E-2</c:v>
                </c:pt>
                <c:pt idx="53">
                  <c:v>1.7809814E-2</c:v>
                </c:pt>
                <c:pt idx="54">
                  <c:v>1.7357877000000001E-2</c:v>
                </c:pt>
                <c:pt idx="55">
                  <c:v>1.6989555E-2</c:v>
                </c:pt>
                <c:pt idx="56">
                  <c:v>1.9029059000000001E-2</c:v>
                </c:pt>
                <c:pt idx="57">
                  <c:v>2.4101812E-2</c:v>
                </c:pt>
                <c:pt idx="58">
                  <c:v>3.029544E-2</c:v>
                </c:pt>
                <c:pt idx="59">
                  <c:v>3.4888929999999999E-2</c:v>
                </c:pt>
                <c:pt idx="60">
                  <c:v>3.5836636999999998E-2</c:v>
                </c:pt>
                <c:pt idx="61">
                  <c:v>3.4447864000000002E-2</c:v>
                </c:pt>
                <c:pt idx="62">
                  <c:v>3.1827162999999999E-2</c:v>
                </c:pt>
                <c:pt idx="63">
                  <c:v>2.8615247E-2</c:v>
                </c:pt>
                <c:pt idx="64">
                  <c:v>2.5047404999999998E-2</c:v>
                </c:pt>
                <c:pt idx="65">
                  <c:v>2.3683367E-2</c:v>
                </c:pt>
                <c:pt idx="66">
                  <c:v>2.7228782E-2</c:v>
                </c:pt>
                <c:pt idx="67">
                  <c:v>3.5789243999999998E-2</c:v>
                </c:pt>
                <c:pt idx="68">
                  <c:v>4.5506734E-2</c:v>
                </c:pt>
                <c:pt idx="69">
                  <c:v>5.0661659999999997E-2</c:v>
                </c:pt>
                <c:pt idx="70">
                  <c:v>4.8565145999999997E-2</c:v>
                </c:pt>
                <c:pt idx="71">
                  <c:v>4.0768134999999997E-2</c:v>
                </c:pt>
                <c:pt idx="72">
                  <c:v>3.125551E-2</c:v>
                </c:pt>
                <c:pt idx="73">
                  <c:v>2.2801215E-2</c:v>
                </c:pt>
                <c:pt idx="74">
                  <c:v>1.6157347999999998E-2</c:v>
                </c:pt>
                <c:pt idx="75">
                  <c:v>1.0622919E-2</c:v>
                </c:pt>
                <c:pt idx="76">
                  <c:v>6.7577873999999996E-3</c:v>
                </c:pt>
                <c:pt idx="77">
                  <c:v>6.4556565999999999E-3</c:v>
                </c:pt>
                <c:pt idx="78">
                  <c:v>1.0802035999999999E-2</c:v>
                </c:pt>
                <c:pt idx="79">
                  <c:v>1.7218938E-2</c:v>
                </c:pt>
                <c:pt idx="80">
                  <c:v>2.0829041999999999E-2</c:v>
                </c:pt>
                <c:pt idx="81">
                  <c:v>1.835084E-2</c:v>
                </c:pt>
                <c:pt idx="82">
                  <c:v>1.0198268E-2</c:v>
                </c:pt>
                <c:pt idx="83">
                  <c:v>1.6959205E-4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3.8337789999999998E-3</c:v>
                </c:pt>
                <c:pt idx="90">
                  <c:v>8.406808E-3</c:v>
                </c:pt>
                <c:pt idx="91">
                  <c:v>1.2829175999999999E-2</c:v>
                </c:pt>
                <c:pt idx="92">
                  <c:v>1.6116459E-2</c:v>
                </c:pt>
                <c:pt idx="93">
                  <c:v>1.826235E-2</c:v>
                </c:pt>
                <c:pt idx="94">
                  <c:v>1.9415999999999999E-2</c:v>
                </c:pt>
                <c:pt idx="95">
                  <c:v>1.9789834999999999E-2</c:v>
                </c:pt>
                <c:pt idx="96">
                  <c:v>2.0879708E-2</c:v>
                </c:pt>
                <c:pt idx="97">
                  <c:v>2.2333458E-2</c:v>
                </c:pt>
                <c:pt idx="98">
                  <c:v>2.3609339999999999E-2</c:v>
                </c:pt>
                <c:pt idx="99">
                  <c:v>2.4111865E-2</c:v>
                </c:pt>
                <c:pt idx="100">
                  <c:v>2.3782035E-2</c:v>
                </c:pt>
                <c:pt idx="101">
                  <c:v>2.3665365000000001E-2</c:v>
                </c:pt>
                <c:pt idx="102">
                  <c:v>2.3517761000000002E-2</c:v>
                </c:pt>
                <c:pt idx="103">
                  <c:v>2.3905086999999998E-2</c:v>
                </c:pt>
                <c:pt idx="104">
                  <c:v>2.4043459999999999E-2</c:v>
                </c:pt>
                <c:pt idx="105">
                  <c:v>2.4071506999999999E-2</c:v>
                </c:pt>
                <c:pt idx="106">
                  <c:v>2.3782985E-2</c:v>
                </c:pt>
                <c:pt idx="107">
                  <c:v>2.3353735E-2</c:v>
                </c:pt>
                <c:pt idx="108">
                  <c:v>2.2221273E-2</c:v>
                </c:pt>
                <c:pt idx="109">
                  <c:v>2.0515831000000002E-2</c:v>
                </c:pt>
                <c:pt idx="110">
                  <c:v>1.8675569999999999E-2</c:v>
                </c:pt>
                <c:pt idx="111">
                  <c:v>1.9162873E-2</c:v>
                </c:pt>
                <c:pt idx="112">
                  <c:v>1.7099135000000001E-2</c:v>
                </c:pt>
                <c:pt idx="113">
                  <c:v>1.4744325000000001E-2</c:v>
                </c:pt>
                <c:pt idx="114">
                  <c:v>1.1775391E-2</c:v>
                </c:pt>
                <c:pt idx="115">
                  <c:v>8.1113490000000003E-3</c:v>
                </c:pt>
                <c:pt idx="116">
                  <c:v>4.0922119999999996E-3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7127-4A20-A3E8-15E81BCEA2B9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[2]Sheet1!$D$841:$DT$841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1.0837767000000001E-3</c:v>
                </c:pt>
                <c:pt idx="8">
                  <c:v>3.2227800000000002E-3</c:v>
                </c:pt>
                <c:pt idx="9">
                  <c:v>4.3344619999999999E-3</c:v>
                </c:pt>
                <c:pt idx="10">
                  <c:v>3.0664099999999999E-3</c:v>
                </c:pt>
                <c:pt idx="11">
                  <c:v>4.4462830000000002E-4</c:v>
                </c:pt>
                <c:pt idx="12">
                  <c:v>0</c:v>
                </c:pt>
                <c:pt idx="13">
                  <c:v>0</c:v>
                </c:pt>
                <c:pt idx="14">
                  <c:v>7.5344669999999998E-4</c:v>
                </c:pt>
                <c:pt idx="15">
                  <c:v>3.8906190000000001E-3</c:v>
                </c:pt>
                <c:pt idx="16">
                  <c:v>6.0636667000000003E-3</c:v>
                </c:pt>
                <c:pt idx="17">
                  <c:v>5.1727005999999999E-3</c:v>
                </c:pt>
                <c:pt idx="18">
                  <c:v>2.0359592E-3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1.0128584999999999E-3</c:v>
                </c:pt>
                <c:pt idx="26">
                  <c:v>4.551856E-3</c:v>
                </c:pt>
                <c:pt idx="27">
                  <c:v>6.746386E-3</c:v>
                </c:pt>
                <c:pt idx="28">
                  <c:v>8.0093790000000005E-3</c:v>
                </c:pt>
                <c:pt idx="29">
                  <c:v>8.3470780000000008E-3</c:v>
                </c:pt>
                <c:pt idx="30">
                  <c:v>8.9954539999999999E-3</c:v>
                </c:pt>
                <c:pt idx="31">
                  <c:v>1.0310778E-2</c:v>
                </c:pt>
                <c:pt idx="32">
                  <c:v>1.2002400999999999E-2</c:v>
                </c:pt>
                <c:pt idx="33">
                  <c:v>1.4814074E-2</c:v>
                </c:pt>
                <c:pt idx="34">
                  <c:v>1.7959139999999998E-2</c:v>
                </c:pt>
                <c:pt idx="35">
                  <c:v>2.0605411000000001E-2</c:v>
                </c:pt>
                <c:pt idx="36">
                  <c:v>2.1497946E-2</c:v>
                </c:pt>
                <c:pt idx="37">
                  <c:v>2.0267787999999998E-2</c:v>
                </c:pt>
                <c:pt idx="38">
                  <c:v>1.7294217000000001E-2</c:v>
                </c:pt>
                <c:pt idx="39">
                  <c:v>1.3748995999999999E-2</c:v>
                </c:pt>
                <c:pt idx="40">
                  <c:v>1.0385291E-2</c:v>
                </c:pt>
                <c:pt idx="41">
                  <c:v>7.6934430000000003E-3</c:v>
                </c:pt>
                <c:pt idx="42">
                  <c:v>6.9290710000000002E-3</c:v>
                </c:pt>
                <c:pt idx="43">
                  <c:v>9.3972794999999994E-3</c:v>
                </c:pt>
                <c:pt idx="44">
                  <c:v>1.4915792000000001E-2</c:v>
                </c:pt>
                <c:pt idx="45">
                  <c:v>2.1351064999999999E-2</c:v>
                </c:pt>
                <c:pt idx="46">
                  <c:v>2.6263412E-2</c:v>
                </c:pt>
                <c:pt idx="47">
                  <c:v>2.8048277E-2</c:v>
                </c:pt>
                <c:pt idx="48">
                  <c:v>2.7004192E-2</c:v>
                </c:pt>
                <c:pt idx="49">
                  <c:v>2.4221904999999998E-2</c:v>
                </c:pt>
                <c:pt idx="50">
                  <c:v>2.0618588E-2</c:v>
                </c:pt>
                <c:pt idx="51">
                  <c:v>1.8177382999999998E-2</c:v>
                </c:pt>
                <c:pt idx="52">
                  <c:v>1.7631514000000001E-2</c:v>
                </c:pt>
                <c:pt idx="53">
                  <c:v>1.7809814E-2</c:v>
                </c:pt>
                <c:pt idx="54">
                  <c:v>1.7357877000000001E-2</c:v>
                </c:pt>
                <c:pt idx="55">
                  <c:v>1.6989555E-2</c:v>
                </c:pt>
                <c:pt idx="56">
                  <c:v>1.9029059000000001E-2</c:v>
                </c:pt>
                <c:pt idx="57">
                  <c:v>2.4101812E-2</c:v>
                </c:pt>
                <c:pt idx="58">
                  <c:v>3.029544E-2</c:v>
                </c:pt>
                <c:pt idx="59">
                  <c:v>3.4888929999999999E-2</c:v>
                </c:pt>
                <c:pt idx="60">
                  <c:v>3.5836636999999998E-2</c:v>
                </c:pt>
                <c:pt idx="61">
                  <c:v>3.4447864000000002E-2</c:v>
                </c:pt>
                <c:pt idx="62">
                  <c:v>3.1827162999999999E-2</c:v>
                </c:pt>
                <c:pt idx="63">
                  <c:v>2.8615247E-2</c:v>
                </c:pt>
                <c:pt idx="64">
                  <c:v>2.5047404999999998E-2</c:v>
                </c:pt>
                <c:pt idx="65">
                  <c:v>2.3683367E-2</c:v>
                </c:pt>
                <c:pt idx="66">
                  <c:v>2.7228782E-2</c:v>
                </c:pt>
                <c:pt idx="67">
                  <c:v>3.5789243999999998E-2</c:v>
                </c:pt>
                <c:pt idx="68">
                  <c:v>4.5506734E-2</c:v>
                </c:pt>
                <c:pt idx="69">
                  <c:v>5.0661659999999997E-2</c:v>
                </c:pt>
                <c:pt idx="70">
                  <c:v>4.8565145999999997E-2</c:v>
                </c:pt>
                <c:pt idx="71">
                  <c:v>4.0768134999999997E-2</c:v>
                </c:pt>
                <c:pt idx="72">
                  <c:v>3.125551E-2</c:v>
                </c:pt>
                <c:pt idx="73">
                  <c:v>2.2801215E-2</c:v>
                </c:pt>
                <c:pt idx="74">
                  <c:v>1.6157347999999998E-2</c:v>
                </c:pt>
                <c:pt idx="75">
                  <c:v>1.0622919E-2</c:v>
                </c:pt>
                <c:pt idx="76">
                  <c:v>6.7577873999999996E-3</c:v>
                </c:pt>
                <c:pt idx="77">
                  <c:v>6.4556565999999999E-3</c:v>
                </c:pt>
                <c:pt idx="78">
                  <c:v>1.0802035999999999E-2</c:v>
                </c:pt>
                <c:pt idx="79">
                  <c:v>1.7218938E-2</c:v>
                </c:pt>
                <c:pt idx="80">
                  <c:v>2.0829041999999999E-2</c:v>
                </c:pt>
                <c:pt idx="81">
                  <c:v>1.835084E-2</c:v>
                </c:pt>
                <c:pt idx="82">
                  <c:v>1.0198268E-2</c:v>
                </c:pt>
                <c:pt idx="83">
                  <c:v>1.6959205E-4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3.8337789999999998E-3</c:v>
                </c:pt>
                <c:pt idx="90">
                  <c:v>8.406808E-3</c:v>
                </c:pt>
                <c:pt idx="91">
                  <c:v>1.2829175999999999E-2</c:v>
                </c:pt>
                <c:pt idx="92">
                  <c:v>1.6116459E-2</c:v>
                </c:pt>
                <c:pt idx="93">
                  <c:v>1.826235E-2</c:v>
                </c:pt>
                <c:pt idx="94">
                  <c:v>1.9415999999999999E-2</c:v>
                </c:pt>
                <c:pt idx="95">
                  <c:v>1.9789834999999999E-2</c:v>
                </c:pt>
                <c:pt idx="96">
                  <c:v>2.0879708E-2</c:v>
                </c:pt>
                <c:pt idx="97">
                  <c:v>2.2333458E-2</c:v>
                </c:pt>
                <c:pt idx="98">
                  <c:v>2.3609339999999999E-2</c:v>
                </c:pt>
                <c:pt idx="99">
                  <c:v>2.4111865E-2</c:v>
                </c:pt>
                <c:pt idx="100">
                  <c:v>2.3782035E-2</c:v>
                </c:pt>
                <c:pt idx="101">
                  <c:v>2.3665365000000001E-2</c:v>
                </c:pt>
                <c:pt idx="102">
                  <c:v>2.3517761000000002E-2</c:v>
                </c:pt>
                <c:pt idx="103">
                  <c:v>2.3905086999999998E-2</c:v>
                </c:pt>
                <c:pt idx="104">
                  <c:v>2.4043459999999999E-2</c:v>
                </c:pt>
                <c:pt idx="105">
                  <c:v>2.4071506999999999E-2</c:v>
                </c:pt>
                <c:pt idx="106">
                  <c:v>2.3782985E-2</c:v>
                </c:pt>
                <c:pt idx="107">
                  <c:v>2.3353735E-2</c:v>
                </c:pt>
                <c:pt idx="108">
                  <c:v>2.2221273E-2</c:v>
                </c:pt>
                <c:pt idx="109">
                  <c:v>2.0515831000000002E-2</c:v>
                </c:pt>
                <c:pt idx="110">
                  <c:v>1.8675569999999999E-2</c:v>
                </c:pt>
                <c:pt idx="111">
                  <c:v>1.9162873E-2</c:v>
                </c:pt>
                <c:pt idx="112">
                  <c:v>1.7099135000000001E-2</c:v>
                </c:pt>
                <c:pt idx="113">
                  <c:v>1.4744325000000001E-2</c:v>
                </c:pt>
                <c:pt idx="114">
                  <c:v>1.1775391E-2</c:v>
                </c:pt>
                <c:pt idx="115">
                  <c:v>8.1113490000000003E-3</c:v>
                </c:pt>
                <c:pt idx="116">
                  <c:v>4.0922119999999996E-3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7127-4A20-A3E8-15E81BCEA2B9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[2]Sheet1!$D$842:$DT$842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1.0837767000000001E-3</c:v>
                </c:pt>
                <c:pt idx="8">
                  <c:v>3.2227800000000002E-3</c:v>
                </c:pt>
                <c:pt idx="9">
                  <c:v>4.3344619999999999E-3</c:v>
                </c:pt>
                <c:pt idx="10">
                  <c:v>3.0664099999999999E-3</c:v>
                </c:pt>
                <c:pt idx="11">
                  <c:v>4.4462830000000002E-4</c:v>
                </c:pt>
                <c:pt idx="12">
                  <c:v>0</c:v>
                </c:pt>
                <c:pt idx="13">
                  <c:v>0</c:v>
                </c:pt>
                <c:pt idx="14">
                  <c:v>7.5344669999999998E-4</c:v>
                </c:pt>
                <c:pt idx="15">
                  <c:v>3.8906190000000001E-3</c:v>
                </c:pt>
                <c:pt idx="16">
                  <c:v>6.0636667000000003E-3</c:v>
                </c:pt>
                <c:pt idx="17">
                  <c:v>5.1727005999999999E-3</c:v>
                </c:pt>
                <c:pt idx="18">
                  <c:v>2.0359592E-3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1.0128584999999999E-3</c:v>
                </c:pt>
                <c:pt idx="26">
                  <c:v>4.551856E-3</c:v>
                </c:pt>
                <c:pt idx="27">
                  <c:v>6.746386E-3</c:v>
                </c:pt>
                <c:pt idx="28">
                  <c:v>8.0093790000000005E-3</c:v>
                </c:pt>
                <c:pt idx="29">
                  <c:v>8.3470780000000008E-3</c:v>
                </c:pt>
                <c:pt idx="30">
                  <c:v>8.9954539999999999E-3</c:v>
                </c:pt>
                <c:pt idx="31">
                  <c:v>1.0310778E-2</c:v>
                </c:pt>
                <c:pt idx="32">
                  <c:v>1.2002400999999999E-2</c:v>
                </c:pt>
                <c:pt idx="33">
                  <c:v>1.4814074E-2</c:v>
                </c:pt>
                <c:pt idx="34">
                  <c:v>1.7959139999999998E-2</c:v>
                </c:pt>
                <c:pt idx="35">
                  <c:v>2.0605411000000001E-2</c:v>
                </c:pt>
                <c:pt idx="36">
                  <c:v>2.1497946E-2</c:v>
                </c:pt>
                <c:pt idx="37">
                  <c:v>2.0267787999999998E-2</c:v>
                </c:pt>
                <c:pt idx="38">
                  <c:v>1.7294217000000001E-2</c:v>
                </c:pt>
                <c:pt idx="39">
                  <c:v>1.3748995999999999E-2</c:v>
                </c:pt>
                <c:pt idx="40">
                  <c:v>1.0385291E-2</c:v>
                </c:pt>
                <c:pt idx="41">
                  <c:v>7.6934430000000003E-3</c:v>
                </c:pt>
                <c:pt idx="42">
                  <c:v>6.9290710000000002E-3</c:v>
                </c:pt>
                <c:pt idx="43">
                  <c:v>9.3972794999999994E-3</c:v>
                </c:pt>
                <c:pt idx="44">
                  <c:v>1.4915792000000001E-2</c:v>
                </c:pt>
                <c:pt idx="45">
                  <c:v>2.1351064999999999E-2</c:v>
                </c:pt>
                <c:pt idx="46">
                  <c:v>2.6263412E-2</c:v>
                </c:pt>
                <c:pt idx="47">
                  <c:v>2.8048277E-2</c:v>
                </c:pt>
                <c:pt idx="48">
                  <c:v>2.7004192E-2</c:v>
                </c:pt>
                <c:pt idx="49">
                  <c:v>2.4221904999999998E-2</c:v>
                </c:pt>
                <c:pt idx="50">
                  <c:v>2.0618588E-2</c:v>
                </c:pt>
                <c:pt idx="51">
                  <c:v>1.8177382999999998E-2</c:v>
                </c:pt>
                <c:pt idx="52">
                  <c:v>1.7631514000000001E-2</c:v>
                </c:pt>
                <c:pt idx="53">
                  <c:v>1.7809814E-2</c:v>
                </c:pt>
                <c:pt idx="54">
                  <c:v>1.7357877000000001E-2</c:v>
                </c:pt>
                <c:pt idx="55">
                  <c:v>1.6989555E-2</c:v>
                </c:pt>
                <c:pt idx="56">
                  <c:v>1.9029059000000001E-2</c:v>
                </c:pt>
                <c:pt idx="57">
                  <c:v>2.4101812E-2</c:v>
                </c:pt>
                <c:pt idx="58">
                  <c:v>3.029544E-2</c:v>
                </c:pt>
                <c:pt idx="59">
                  <c:v>3.4888929999999999E-2</c:v>
                </c:pt>
                <c:pt idx="60">
                  <c:v>3.5836636999999998E-2</c:v>
                </c:pt>
                <c:pt idx="61">
                  <c:v>3.4447864000000002E-2</c:v>
                </c:pt>
                <c:pt idx="62">
                  <c:v>3.1827162999999999E-2</c:v>
                </c:pt>
                <c:pt idx="63">
                  <c:v>2.8615247E-2</c:v>
                </c:pt>
                <c:pt idx="64">
                  <c:v>2.5047404999999998E-2</c:v>
                </c:pt>
                <c:pt idx="65">
                  <c:v>2.3683367E-2</c:v>
                </c:pt>
                <c:pt idx="66">
                  <c:v>2.7228782E-2</c:v>
                </c:pt>
                <c:pt idx="67">
                  <c:v>3.5789243999999998E-2</c:v>
                </c:pt>
                <c:pt idx="68">
                  <c:v>4.5506734E-2</c:v>
                </c:pt>
                <c:pt idx="69">
                  <c:v>5.0661659999999997E-2</c:v>
                </c:pt>
                <c:pt idx="70">
                  <c:v>4.8565145999999997E-2</c:v>
                </c:pt>
                <c:pt idx="71">
                  <c:v>4.0768134999999997E-2</c:v>
                </c:pt>
                <c:pt idx="72">
                  <c:v>3.125551E-2</c:v>
                </c:pt>
                <c:pt idx="73">
                  <c:v>2.2801215E-2</c:v>
                </c:pt>
                <c:pt idx="74">
                  <c:v>1.6157347999999998E-2</c:v>
                </c:pt>
                <c:pt idx="75">
                  <c:v>1.0622919E-2</c:v>
                </c:pt>
                <c:pt idx="76">
                  <c:v>6.7577873999999996E-3</c:v>
                </c:pt>
                <c:pt idx="77">
                  <c:v>6.4556565999999999E-3</c:v>
                </c:pt>
                <c:pt idx="78">
                  <c:v>1.0802035999999999E-2</c:v>
                </c:pt>
                <c:pt idx="79">
                  <c:v>1.7218938E-2</c:v>
                </c:pt>
                <c:pt idx="80">
                  <c:v>2.0829041999999999E-2</c:v>
                </c:pt>
                <c:pt idx="81">
                  <c:v>1.835084E-2</c:v>
                </c:pt>
                <c:pt idx="82">
                  <c:v>1.0198268E-2</c:v>
                </c:pt>
                <c:pt idx="83">
                  <c:v>1.6959205E-4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3.8337789999999998E-3</c:v>
                </c:pt>
                <c:pt idx="90">
                  <c:v>8.406808E-3</c:v>
                </c:pt>
                <c:pt idx="91">
                  <c:v>1.2829175999999999E-2</c:v>
                </c:pt>
                <c:pt idx="92">
                  <c:v>1.6116459E-2</c:v>
                </c:pt>
                <c:pt idx="93">
                  <c:v>1.826235E-2</c:v>
                </c:pt>
                <c:pt idx="94">
                  <c:v>1.9415999999999999E-2</c:v>
                </c:pt>
                <c:pt idx="95">
                  <c:v>1.9789834999999999E-2</c:v>
                </c:pt>
                <c:pt idx="96">
                  <c:v>2.0879708E-2</c:v>
                </c:pt>
                <c:pt idx="97">
                  <c:v>2.2333458E-2</c:v>
                </c:pt>
                <c:pt idx="98">
                  <c:v>2.3609339999999999E-2</c:v>
                </c:pt>
                <c:pt idx="99">
                  <c:v>2.4111865E-2</c:v>
                </c:pt>
                <c:pt idx="100">
                  <c:v>2.3782035E-2</c:v>
                </c:pt>
                <c:pt idx="101">
                  <c:v>2.3665365000000001E-2</c:v>
                </c:pt>
                <c:pt idx="102">
                  <c:v>2.3517761000000002E-2</c:v>
                </c:pt>
                <c:pt idx="103">
                  <c:v>2.3905086999999998E-2</c:v>
                </c:pt>
                <c:pt idx="104">
                  <c:v>2.4043459999999999E-2</c:v>
                </c:pt>
                <c:pt idx="105">
                  <c:v>2.4071506999999999E-2</c:v>
                </c:pt>
                <c:pt idx="106">
                  <c:v>2.3782985E-2</c:v>
                </c:pt>
                <c:pt idx="107">
                  <c:v>2.3353735E-2</c:v>
                </c:pt>
                <c:pt idx="108">
                  <c:v>2.2221273E-2</c:v>
                </c:pt>
                <c:pt idx="109">
                  <c:v>2.0515831000000002E-2</c:v>
                </c:pt>
                <c:pt idx="110">
                  <c:v>1.8675569999999999E-2</c:v>
                </c:pt>
                <c:pt idx="111">
                  <c:v>1.9162873E-2</c:v>
                </c:pt>
                <c:pt idx="112">
                  <c:v>1.7099135000000001E-2</c:v>
                </c:pt>
                <c:pt idx="113">
                  <c:v>1.4744325000000001E-2</c:v>
                </c:pt>
                <c:pt idx="114">
                  <c:v>1.1775391E-2</c:v>
                </c:pt>
                <c:pt idx="115">
                  <c:v>8.1113490000000003E-3</c:v>
                </c:pt>
                <c:pt idx="116">
                  <c:v>4.0922119999999996E-3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7127-4A20-A3E8-15E81BCEA2B9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[2]Sheet1!$D$843:$DT$843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1.0837767000000001E-3</c:v>
                </c:pt>
                <c:pt idx="8">
                  <c:v>3.2227800000000002E-3</c:v>
                </c:pt>
                <c:pt idx="9">
                  <c:v>4.3344619999999999E-3</c:v>
                </c:pt>
                <c:pt idx="10">
                  <c:v>3.0664099999999999E-3</c:v>
                </c:pt>
                <c:pt idx="11">
                  <c:v>4.4462830000000002E-4</c:v>
                </c:pt>
                <c:pt idx="12">
                  <c:v>0</c:v>
                </c:pt>
                <c:pt idx="13">
                  <c:v>0</c:v>
                </c:pt>
                <c:pt idx="14">
                  <c:v>7.5344669999999998E-4</c:v>
                </c:pt>
                <c:pt idx="15">
                  <c:v>3.8906190000000001E-3</c:v>
                </c:pt>
                <c:pt idx="16">
                  <c:v>6.0636667000000003E-3</c:v>
                </c:pt>
                <c:pt idx="17">
                  <c:v>5.1727005999999999E-3</c:v>
                </c:pt>
                <c:pt idx="18">
                  <c:v>2.0359592E-3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1.0128584999999999E-3</c:v>
                </c:pt>
                <c:pt idx="26">
                  <c:v>4.551856E-3</c:v>
                </c:pt>
                <c:pt idx="27">
                  <c:v>6.746386E-3</c:v>
                </c:pt>
                <c:pt idx="28">
                  <c:v>8.0093790000000005E-3</c:v>
                </c:pt>
                <c:pt idx="29">
                  <c:v>8.3470780000000008E-3</c:v>
                </c:pt>
                <c:pt idx="30">
                  <c:v>8.9954539999999999E-3</c:v>
                </c:pt>
                <c:pt idx="31">
                  <c:v>1.0310778E-2</c:v>
                </c:pt>
                <c:pt idx="32">
                  <c:v>1.2002400999999999E-2</c:v>
                </c:pt>
                <c:pt idx="33">
                  <c:v>1.4814074E-2</c:v>
                </c:pt>
                <c:pt idx="34">
                  <c:v>1.7959139999999998E-2</c:v>
                </c:pt>
                <c:pt idx="35">
                  <c:v>2.0605411000000001E-2</c:v>
                </c:pt>
                <c:pt idx="36">
                  <c:v>2.1497946E-2</c:v>
                </c:pt>
                <c:pt idx="37">
                  <c:v>2.0267787999999998E-2</c:v>
                </c:pt>
                <c:pt idx="38">
                  <c:v>1.7294217000000001E-2</c:v>
                </c:pt>
                <c:pt idx="39">
                  <c:v>1.3748995999999999E-2</c:v>
                </c:pt>
                <c:pt idx="40">
                  <c:v>1.0385291E-2</c:v>
                </c:pt>
                <c:pt idx="41">
                  <c:v>7.6934430000000003E-3</c:v>
                </c:pt>
                <c:pt idx="42">
                  <c:v>6.9290710000000002E-3</c:v>
                </c:pt>
                <c:pt idx="43">
                  <c:v>9.3972794999999994E-3</c:v>
                </c:pt>
                <c:pt idx="44">
                  <c:v>1.4915792000000001E-2</c:v>
                </c:pt>
                <c:pt idx="45">
                  <c:v>2.1351064999999999E-2</c:v>
                </c:pt>
                <c:pt idx="46">
                  <c:v>2.6263412E-2</c:v>
                </c:pt>
                <c:pt idx="47">
                  <c:v>2.8048277E-2</c:v>
                </c:pt>
                <c:pt idx="48">
                  <c:v>2.7004192E-2</c:v>
                </c:pt>
                <c:pt idx="49">
                  <c:v>2.4221904999999998E-2</c:v>
                </c:pt>
                <c:pt idx="50">
                  <c:v>2.0618588E-2</c:v>
                </c:pt>
                <c:pt idx="51">
                  <c:v>1.8177382999999998E-2</c:v>
                </c:pt>
                <c:pt idx="52">
                  <c:v>1.7631514000000001E-2</c:v>
                </c:pt>
                <c:pt idx="53">
                  <c:v>1.7809814E-2</c:v>
                </c:pt>
                <c:pt idx="54">
                  <c:v>1.7357877000000001E-2</c:v>
                </c:pt>
                <c:pt idx="55">
                  <c:v>1.6989555E-2</c:v>
                </c:pt>
                <c:pt idx="56">
                  <c:v>1.9029059000000001E-2</c:v>
                </c:pt>
                <c:pt idx="57">
                  <c:v>2.4101812E-2</c:v>
                </c:pt>
                <c:pt idx="58">
                  <c:v>3.029544E-2</c:v>
                </c:pt>
                <c:pt idx="59">
                  <c:v>3.4888929999999999E-2</c:v>
                </c:pt>
                <c:pt idx="60">
                  <c:v>3.5836636999999998E-2</c:v>
                </c:pt>
                <c:pt idx="61">
                  <c:v>3.4447864000000002E-2</c:v>
                </c:pt>
                <c:pt idx="62">
                  <c:v>3.1827162999999999E-2</c:v>
                </c:pt>
                <c:pt idx="63">
                  <c:v>2.8615247E-2</c:v>
                </c:pt>
                <c:pt idx="64">
                  <c:v>2.5047404999999998E-2</c:v>
                </c:pt>
                <c:pt idx="65">
                  <c:v>2.3683367E-2</c:v>
                </c:pt>
                <c:pt idx="66">
                  <c:v>2.7228782E-2</c:v>
                </c:pt>
                <c:pt idx="67">
                  <c:v>3.5789243999999998E-2</c:v>
                </c:pt>
                <c:pt idx="68">
                  <c:v>4.5506734E-2</c:v>
                </c:pt>
                <c:pt idx="69">
                  <c:v>5.0661659999999997E-2</c:v>
                </c:pt>
                <c:pt idx="70">
                  <c:v>4.8565145999999997E-2</c:v>
                </c:pt>
                <c:pt idx="71">
                  <c:v>4.0768134999999997E-2</c:v>
                </c:pt>
                <c:pt idx="72">
                  <c:v>3.125551E-2</c:v>
                </c:pt>
                <c:pt idx="73">
                  <c:v>2.2801215E-2</c:v>
                </c:pt>
                <c:pt idx="74">
                  <c:v>1.6157347999999998E-2</c:v>
                </c:pt>
                <c:pt idx="75">
                  <c:v>1.0622919E-2</c:v>
                </c:pt>
                <c:pt idx="76">
                  <c:v>6.7577873999999996E-3</c:v>
                </c:pt>
                <c:pt idx="77">
                  <c:v>6.4556565999999999E-3</c:v>
                </c:pt>
                <c:pt idx="78">
                  <c:v>1.0802035999999999E-2</c:v>
                </c:pt>
                <c:pt idx="79">
                  <c:v>1.7218938E-2</c:v>
                </c:pt>
                <c:pt idx="80">
                  <c:v>2.0829041999999999E-2</c:v>
                </c:pt>
                <c:pt idx="81">
                  <c:v>1.835084E-2</c:v>
                </c:pt>
                <c:pt idx="82">
                  <c:v>1.0198268E-2</c:v>
                </c:pt>
                <c:pt idx="83">
                  <c:v>1.6959205E-4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3.8337789999999998E-3</c:v>
                </c:pt>
                <c:pt idx="90">
                  <c:v>8.406808E-3</c:v>
                </c:pt>
                <c:pt idx="91">
                  <c:v>1.2829175999999999E-2</c:v>
                </c:pt>
                <c:pt idx="92">
                  <c:v>1.6116459E-2</c:v>
                </c:pt>
                <c:pt idx="93">
                  <c:v>1.826235E-2</c:v>
                </c:pt>
                <c:pt idx="94">
                  <c:v>1.9415999999999999E-2</c:v>
                </c:pt>
                <c:pt idx="95">
                  <c:v>1.9789834999999999E-2</c:v>
                </c:pt>
                <c:pt idx="96">
                  <c:v>2.0879708E-2</c:v>
                </c:pt>
                <c:pt idx="97">
                  <c:v>2.2333458E-2</c:v>
                </c:pt>
                <c:pt idx="98">
                  <c:v>2.3609339999999999E-2</c:v>
                </c:pt>
                <c:pt idx="99">
                  <c:v>2.4111865E-2</c:v>
                </c:pt>
                <c:pt idx="100">
                  <c:v>2.3782035E-2</c:v>
                </c:pt>
                <c:pt idx="101">
                  <c:v>2.3665365000000001E-2</c:v>
                </c:pt>
                <c:pt idx="102">
                  <c:v>2.3517761000000002E-2</c:v>
                </c:pt>
                <c:pt idx="103">
                  <c:v>2.3905086999999998E-2</c:v>
                </c:pt>
                <c:pt idx="104">
                  <c:v>2.4043459999999999E-2</c:v>
                </c:pt>
                <c:pt idx="105">
                  <c:v>2.4071506999999999E-2</c:v>
                </c:pt>
                <c:pt idx="106">
                  <c:v>2.3782985E-2</c:v>
                </c:pt>
                <c:pt idx="107">
                  <c:v>2.3353735E-2</c:v>
                </c:pt>
                <c:pt idx="108">
                  <c:v>2.2221273E-2</c:v>
                </c:pt>
                <c:pt idx="109">
                  <c:v>2.0515831000000002E-2</c:v>
                </c:pt>
                <c:pt idx="110">
                  <c:v>1.8675569999999999E-2</c:v>
                </c:pt>
                <c:pt idx="111">
                  <c:v>1.9162873E-2</c:v>
                </c:pt>
                <c:pt idx="112">
                  <c:v>1.7099135000000001E-2</c:v>
                </c:pt>
                <c:pt idx="113">
                  <c:v>1.4744325000000001E-2</c:v>
                </c:pt>
                <c:pt idx="114">
                  <c:v>1.1775391E-2</c:v>
                </c:pt>
                <c:pt idx="115">
                  <c:v>8.1113490000000003E-3</c:v>
                </c:pt>
                <c:pt idx="116">
                  <c:v>4.0922119999999996E-3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7127-4A20-A3E8-15E81BCEA2B9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[2]Sheet1!$D$844:$DT$844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1.0837767000000001E-3</c:v>
                </c:pt>
                <c:pt idx="8">
                  <c:v>3.2227800000000002E-3</c:v>
                </c:pt>
                <c:pt idx="9">
                  <c:v>4.3344619999999999E-3</c:v>
                </c:pt>
                <c:pt idx="10">
                  <c:v>3.0664099999999999E-3</c:v>
                </c:pt>
                <c:pt idx="11">
                  <c:v>4.4462830000000002E-4</c:v>
                </c:pt>
                <c:pt idx="12">
                  <c:v>0</c:v>
                </c:pt>
                <c:pt idx="13">
                  <c:v>0</c:v>
                </c:pt>
                <c:pt idx="14">
                  <c:v>7.5344669999999998E-4</c:v>
                </c:pt>
                <c:pt idx="15">
                  <c:v>3.8906190000000001E-3</c:v>
                </c:pt>
                <c:pt idx="16">
                  <c:v>6.0636667000000003E-3</c:v>
                </c:pt>
                <c:pt idx="17">
                  <c:v>5.1727005999999999E-3</c:v>
                </c:pt>
                <c:pt idx="18">
                  <c:v>2.0359592E-3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1.0128584999999999E-3</c:v>
                </c:pt>
                <c:pt idx="26">
                  <c:v>4.551856E-3</c:v>
                </c:pt>
                <c:pt idx="27">
                  <c:v>6.746386E-3</c:v>
                </c:pt>
                <c:pt idx="28">
                  <c:v>8.0093790000000005E-3</c:v>
                </c:pt>
                <c:pt idx="29">
                  <c:v>8.3470780000000008E-3</c:v>
                </c:pt>
                <c:pt idx="30">
                  <c:v>8.9954539999999999E-3</c:v>
                </c:pt>
                <c:pt idx="31">
                  <c:v>1.0310778E-2</c:v>
                </c:pt>
                <c:pt idx="32">
                  <c:v>1.2002400999999999E-2</c:v>
                </c:pt>
                <c:pt idx="33">
                  <c:v>1.4814074E-2</c:v>
                </c:pt>
                <c:pt idx="34">
                  <c:v>1.7959139999999998E-2</c:v>
                </c:pt>
                <c:pt idx="35">
                  <c:v>2.0605411000000001E-2</c:v>
                </c:pt>
                <c:pt idx="36">
                  <c:v>2.1497946E-2</c:v>
                </c:pt>
                <c:pt idx="37">
                  <c:v>2.0267787999999998E-2</c:v>
                </c:pt>
                <c:pt idx="38">
                  <c:v>1.7294217000000001E-2</c:v>
                </c:pt>
                <c:pt idx="39">
                  <c:v>1.3748995999999999E-2</c:v>
                </c:pt>
                <c:pt idx="40">
                  <c:v>1.0385291E-2</c:v>
                </c:pt>
                <c:pt idx="41">
                  <c:v>7.6934430000000003E-3</c:v>
                </c:pt>
                <c:pt idx="42">
                  <c:v>6.9290710000000002E-3</c:v>
                </c:pt>
                <c:pt idx="43">
                  <c:v>9.3972794999999994E-3</c:v>
                </c:pt>
                <c:pt idx="44">
                  <c:v>1.4915792000000001E-2</c:v>
                </c:pt>
                <c:pt idx="45">
                  <c:v>2.1351064999999999E-2</c:v>
                </c:pt>
                <c:pt idx="46">
                  <c:v>2.6263412E-2</c:v>
                </c:pt>
                <c:pt idx="47">
                  <c:v>2.8048277E-2</c:v>
                </c:pt>
                <c:pt idx="48">
                  <c:v>2.7004192E-2</c:v>
                </c:pt>
                <c:pt idx="49">
                  <c:v>2.4221904999999998E-2</c:v>
                </c:pt>
                <c:pt idx="50">
                  <c:v>2.0618588E-2</c:v>
                </c:pt>
                <c:pt idx="51">
                  <c:v>1.8177382999999998E-2</c:v>
                </c:pt>
                <c:pt idx="52">
                  <c:v>1.7631514000000001E-2</c:v>
                </c:pt>
                <c:pt idx="53">
                  <c:v>1.7809814E-2</c:v>
                </c:pt>
                <c:pt idx="54">
                  <c:v>1.7357877000000001E-2</c:v>
                </c:pt>
                <c:pt idx="55">
                  <c:v>1.6989555E-2</c:v>
                </c:pt>
                <c:pt idx="56">
                  <c:v>1.9029059000000001E-2</c:v>
                </c:pt>
                <c:pt idx="57">
                  <c:v>2.4101812E-2</c:v>
                </c:pt>
                <c:pt idx="58">
                  <c:v>3.029544E-2</c:v>
                </c:pt>
                <c:pt idx="59">
                  <c:v>3.4888929999999999E-2</c:v>
                </c:pt>
                <c:pt idx="60">
                  <c:v>3.5836636999999998E-2</c:v>
                </c:pt>
                <c:pt idx="61">
                  <c:v>3.4447864000000002E-2</c:v>
                </c:pt>
                <c:pt idx="62">
                  <c:v>3.1827162999999999E-2</c:v>
                </c:pt>
                <c:pt idx="63">
                  <c:v>2.8615247E-2</c:v>
                </c:pt>
                <c:pt idx="64">
                  <c:v>2.5047404999999998E-2</c:v>
                </c:pt>
                <c:pt idx="65">
                  <c:v>2.3683367E-2</c:v>
                </c:pt>
                <c:pt idx="66">
                  <c:v>2.7228782E-2</c:v>
                </c:pt>
                <c:pt idx="67">
                  <c:v>3.5789243999999998E-2</c:v>
                </c:pt>
                <c:pt idx="68">
                  <c:v>4.5506734E-2</c:v>
                </c:pt>
                <c:pt idx="69">
                  <c:v>5.0661659999999997E-2</c:v>
                </c:pt>
                <c:pt idx="70">
                  <c:v>4.8565145999999997E-2</c:v>
                </c:pt>
                <c:pt idx="71">
                  <c:v>4.0768134999999997E-2</c:v>
                </c:pt>
                <c:pt idx="72">
                  <c:v>3.125551E-2</c:v>
                </c:pt>
                <c:pt idx="73">
                  <c:v>2.2801215E-2</c:v>
                </c:pt>
                <c:pt idx="74">
                  <c:v>1.6157347999999998E-2</c:v>
                </c:pt>
                <c:pt idx="75">
                  <c:v>1.0622919E-2</c:v>
                </c:pt>
                <c:pt idx="76">
                  <c:v>6.7577873999999996E-3</c:v>
                </c:pt>
                <c:pt idx="77">
                  <c:v>6.4556565999999999E-3</c:v>
                </c:pt>
                <c:pt idx="78">
                  <c:v>1.0802035999999999E-2</c:v>
                </c:pt>
                <c:pt idx="79">
                  <c:v>1.7218938E-2</c:v>
                </c:pt>
                <c:pt idx="80">
                  <c:v>2.0829041999999999E-2</c:v>
                </c:pt>
                <c:pt idx="81">
                  <c:v>1.835084E-2</c:v>
                </c:pt>
                <c:pt idx="82">
                  <c:v>1.0198268E-2</c:v>
                </c:pt>
                <c:pt idx="83">
                  <c:v>1.6959205E-4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3.8337789999999998E-3</c:v>
                </c:pt>
                <c:pt idx="90">
                  <c:v>8.406808E-3</c:v>
                </c:pt>
                <c:pt idx="91">
                  <c:v>1.2829175999999999E-2</c:v>
                </c:pt>
                <c:pt idx="92">
                  <c:v>1.6116459E-2</c:v>
                </c:pt>
                <c:pt idx="93">
                  <c:v>1.826235E-2</c:v>
                </c:pt>
                <c:pt idx="94">
                  <c:v>1.9415999999999999E-2</c:v>
                </c:pt>
                <c:pt idx="95">
                  <c:v>1.9789834999999999E-2</c:v>
                </c:pt>
                <c:pt idx="96">
                  <c:v>2.0879708E-2</c:v>
                </c:pt>
                <c:pt idx="97">
                  <c:v>2.2333458E-2</c:v>
                </c:pt>
                <c:pt idx="98">
                  <c:v>2.3609339999999999E-2</c:v>
                </c:pt>
                <c:pt idx="99">
                  <c:v>2.4111865E-2</c:v>
                </c:pt>
                <c:pt idx="100">
                  <c:v>2.3782035E-2</c:v>
                </c:pt>
                <c:pt idx="101">
                  <c:v>2.3665365000000001E-2</c:v>
                </c:pt>
                <c:pt idx="102">
                  <c:v>2.3517761000000002E-2</c:v>
                </c:pt>
                <c:pt idx="103">
                  <c:v>2.3905086999999998E-2</c:v>
                </c:pt>
                <c:pt idx="104">
                  <c:v>2.4043459999999999E-2</c:v>
                </c:pt>
                <c:pt idx="105">
                  <c:v>2.4071506999999999E-2</c:v>
                </c:pt>
                <c:pt idx="106">
                  <c:v>2.3782985E-2</c:v>
                </c:pt>
                <c:pt idx="107">
                  <c:v>2.3353735E-2</c:v>
                </c:pt>
                <c:pt idx="108">
                  <c:v>2.2221273E-2</c:v>
                </c:pt>
                <c:pt idx="109">
                  <c:v>2.0515831000000002E-2</c:v>
                </c:pt>
                <c:pt idx="110">
                  <c:v>1.8675569999999999E-2</c:v>
                </c:pt>
                <c:pt idx="111">
                  <c:v>1.9162873E-2</c:v>
                </c:pt>
                <c:pt idx="112">
                  <c:v>1.7099135000000001E-2</c:v>
                </c:pt>
                <c:pt idx="113">
                  <c:v>1.4744325000000001E-2</c:v>
                </c:pt>
                <c:pt idx="114">
                  <c:v>1.1775391E-2</c:v>
                </c:pt>
                <c:pt idx="115">
                  <c:v>8.1113490000000003E-3</c:v>
                </c:pt>
                <c:pt idx="116">
                  <c:v>4.0922119999999996E-3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7127-4A20-A3E8-15E81BCEA2B9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[2]Sheet1!$D$845:$DT$845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8.6994220000000003E-4</c:v>
                </c:pt>
                <c:pt idx="8">
                  <c:v>3.0582589999999998E-3</c:v>
                </c:pt>
                <c:pt idx="9">
                  <c:v>4.2942559999999998E-3</c:v>
                </c:pt>
                <c:pt idx="10">
                  <c:v>3.1592550000000001E-3</c:v>
                </c:pt>
                <c:pt idx="11">
                  <c:v>6.3134550000000002E-4</c:v>
                </c:pt>
                <c:pt idx="12">
                  <c:v>0</c:v>
                </c:pt>
                <c:pt idx="13">
                  <c:v>0</c:v>
                </c:pt>
                <c:pt idx="14">
                  <c:v>8.1778959999999996E-4</c:v>
                </c:pt>
                <c:pt idx="15">
                  <c:v>3.7820003999999999E-3</c:v>
                </c:pt>
                <c:pt idx="16">
                  <c:v>5.8213863999999997E-3</c:v>
                </c:pt>
                <c:pt idx="17">
                  <c:v>4.9184349999999996E-3</c:v>
                </c:pt>
                <c:pt idx="18">
                  <c:v>1.8819433E-3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1.1677791999999999E-3</c:v>
                </c:pt>
                <c:pt idx="26">
                  <c:v>4.5802509999999996E-3</c:v>
                </c:pt>
                <c:pt idx="27">
                  <c:v>6.6728465999999998E-3</c:v>
                </c:pt>
                <c:pt idx="28">
                  <c:v>7.861191E-3</c:v>
                </c:pt>
                <c:pt idx="29">
                  <c:v>8.1384850000000009E-3</c:v>
                </c:pt>
                <c:pt idx="30">
                  <c:v>8.7289519999999999E-3</c:v>
                </c:pt>
                <c:pt idx="31">
                  <c:v>1.0004292E-2</c:v>
                </c:pt>
                <c:pt idx="32">
                  <c:v>1.1713914000000001E-2</c:v>
                </c:pt>
                <c:pt idx="33">
                  <c:v>1.4545277000000001E-2</c:v>
                </c:pt>
                <c:pt idx="34">
                  <c:v>1.7692177999999999E-2</c:v>
                </c:pt>
                <c:pt idx="35">
                  <c:v>2.0311411000000001E-2</c:v>
                </c:pt>
                <c:pt idx="36">
                  <c:v>2.1172915E-2</c:v>
                </c:pt>
                <c:pt idx="37">
                  <c:v>1.9935720000000001E-2</c:v>
                </c:pt>
                <c:pt idx="38">
                  <c:v>1.69651E-2</c:v>
                </c:pt>
                <c:pt idx="39">
                  <c:v>1.3423350000000001E-2</c:v>
                </c:pt>
                <c:pt idx="40">
                  <c:v>1.0102237999999999E-2</c:v>
                </c:pt>
                <c:pt idx="41">
                  <c:v>7.475504E-3</c:v>
                </c:pt>
                <c:pt idx="42">
                  <c:v>6.7963785999999998E-3</c:v>
                </c:pt>
                <c:pt idx="43">
                  <c:v>9.3254529999999992E-3</c:v>
                </c:pt>
                <c:pt idx="44">
                  <c:v>1.4852074E-2</c:v>
                </c:pt>
                <c:pt idx="45">
                  <c:v>2.1233680000000001E-2</c:v>
                </c:pt>
                <c:pt idx="46">
                  <c:v>2.6056220000000001E-2</c:v>
                </c:pt>
                <c:pt idx="47">
                  <c:v>2.7779809999999999E-2</c:v>
                </c:pt>
                <c:pt idx="48">
                  <c:v>2.6755425999999999E-2</c:v>
                </c:pt>
                <c:pt idx="49">
                  <c:v>2.4051484000000001E-2</c:v>
                </c:pt>
                <c:pt idx="50">
                  <c:v>2.0518204000000002E-2</c:v>
                </c:pt>
                <c:pt idx="51">
                  <c:v>1.8071205999999999E-2</c:v>
                </c:pt>
                <c:pt idx="52">
                  <c:v>1.7439913000000001E-2</c:v>
                </c:pt>
                <c:pt idx="53">
                  <c:v>1.7539142000000001E-2</c:v>
                </c:pt>
                <c:pt idx="54">
                  <c:v>1.7102844999999998E-2</c:v>
                </c:pt>
                <c:pt idx="55">
                  <c:v>1.6877054999999998E-2</c:v>
                </c:pt>
                <c:pt idx="56">
                  <c:v>1.9125372000000002E-2</c:v>
                </c:pt>
                <c:pt idx="57">
                  <c:v>2.4342691999999999E-2</c:v>
                </c:pt>
                <c:pt idx="58">
                  <c:v>3.0545747000000002E-2</c:v>
                </c:pt>
                <c:pt idx="59">
                  <c:v>3.5046279999999999E-2</c:v>
                </c:pt>
                <c:pt idx="60">
                  <c:v>3.5892760000000003E-2</c:v>
                </c:pt>
                <c:pt idx="61">
                  <c:v>3.4409746999999997E-2</c:v>
                </c:pt>
                <c:pt idx="62">
                  <c:v>3.1702413999999998E-2</c:v>
                </c:pt>
                <c:pt idx="63">
                  <c:v>2.8419461E-2</c:v>
                </c:pt>
                <c:pt idx="64">
                  <c:v>2.4827214E-2</c:v>
                </c:pt>
                <c:pt idx="65">
                  <c:v>2.3485228E-2</c:v>
                </c:pt>
                <c:pt idx="66">
                  <c:v>2.7015012000000001E-2</c:v>
                </c:pt>
                <c:pt idx="67">
                  <c:v>3.5444148000000002E-2</c:v>
                </c:pt>
                <c:pt idx="68">
                  <c:v>4.4984505000000001E-2</c:v>
                </c:pt>
                <c:pt idx="69">
                  <c:v>5.008688E-2</c:v>
                </c:pt>
                <c:pt idx="70">
                  <c:v>4.8148657999999997E-2</c:v>
                </c:pt>
                <c:pt idx="71">
                  <c:v>4.0626994999999999E-2</c:v>
                </c:pt>
                <c:pt idx="72">
                  <c:v>3.1313237000000001E-2</c:v>
                </c:pt>
                <c:pt idx="73">
                  <c:v>2.2887907999999998E-2</c:v>
                </c:pt>
                <c:pt idx="74">
                  <c:v>1.6141540999999999E-2</c:v>
                </c:pt>
                <c:pt idx="75">
                  <c:v>1.0496953E-2</c:v>
                </c:pt>
                <c:pt idx="76">
                  <c:v>6.5684556000000002E-3</c:v>
                </c:pt>
                <c:pt idx="77">
                  <c:v>6.2406077000000003E-3</c:v>
                </c:pt>
                <c:pt idx="78">
                  <c:v>1.0545445000000001E-2</c:v>
                </c:pt>
                <c:pt idx="79">
                  <c:v>1.6904311000000002E-2</c:v>
                </c:pt>
                <c:pt idx="80">
                  <c:v>2.0502256E-2</c:v>
                </c:pt>
                <c:pt idx="81">
                  <c:v>1.8102195000000001E-2</c:v>
                </c:pt>
                <c:pt idx="82">
                  <c:v>1.011308E-2</c:v>
                </c:pt>
                <c:pt idx="83">
                  <c:v>2.6611617000000002E-4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3.5642147999999998E-3</c:v>
                </c:pt>
                <c:pt idx="90">
                  <c:v>8.1184935000000007E-3</c:v>
                </c:pt>
                <c:pt idx="91">
                  <c:v>1.2543599000000001E-2</c:v>
                </c:pt>
                <c:pt idx="92">
                  <c:v>1.5846665999999999E-2</c:v>
                </c:pt>
                <c:pt idx="93">
                  <c:v>1.8008895E-2</c:v>
                </c:pt>
                <c:pt idx="94">
                  <c:v>1.9180533999999999E-2</c:v>
                </c:pt>
                <c:pt idx="95">
                  <c:v>1.9558880000000001E-2</c:v>
                </c:pt>
                <c:pt idx="96">
                  <c:v>2.0634976999999999E-2</c:v>
                </c:pt>
                <c:pt idx="97">
                  <c:v>2.2055555000000001E-2</c:v>
                </c:pt>
                <c:pt idx="98">
                  <c:v>2.3291823E-2</c:v>
                </c:pt>
                <c:pt idx="99">
                  <c:v>2.3753243E-2</c:v>
                </c:pt>
                <c:pt idx="100">
                  <c:v>2.3395002000000002E-2</c:v>
                </c:pt>
                <c:pt idx="101">
                  <c:v>2.3276920999999999E-2</c:v>
                </c:pt>
                <c:pt idx="102">
                  <c:v>2.3142851999999998E-2</c:v>
                </c:pt>
                <c:pt idx="103">
                  <c:v>2.3551428999999999E-2</c:v>
                </c:pt>
                <c:pt idx="104">
                  <c:v>2.3734739000000001E-2</c:v>
                </c:pt>
                <c:pt idx="105">
                  <c:v>2.3831426999999999E-2</c:v>
                </c:pt>
                <c:pt idx="106">
                  <c:v>2.3627370000000002E-2</c:v>
                </c:pt>
                <c:pt idx="107">
                  <c:v>2.3292574999999999E-2</c:v>
                </c:pt>
                <c:pt idx="108">
                  <c:v>2.2257674000000002E-2</c:v>
                </c:pt>
                <c:pt idx="109">
                  <c:v>2.0645367000000001E-2</c:v>
                </c:pt>
                <c:pt idx="110">
                  <c:v>1.8883862000000001E-2</c:v>
                </c:pt>
                <c:pt idx="111">
                  <c:v>1.9550939999999999E-2</c:v>
                </c:pt>
                <c:pt idx="112">
                  <c:v>1.7571119999999999E-2</c:v>
                </c:pt>
                <c:pt idx="113">
                  <c:v>1.52901355E-2</c:v>
                </c:pt>
                <c:pt idx="114">
                  <c:v>1.2384035999999999E-2</c:v>
                </c:pt>
                <c:pt idx="115">
                  <c:v>8.7777949999999997E-3</c:v>
                </c:pt>
                <c:pt idx="116">
                  <c:v>4.8173293000000001E-3</c:v>
                </c:pt>
                <c:pt idx="117">
                  <c:v>4.4999184000000001E-4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7127-4A20-A3E8-15E81BCEA2B9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[2]Sheet1!$D$846:$DT$846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8.6994220000000003E-4</c:v>
                </c:pt>
                <c:pt idx="8">
                  <c:v>3.0582589999999998E-3</c:v>
                </c:pt>
                <c:pt idx="9">
                  <c:v>4.2942559999999998E-3</c:v>
                </c:pt>
                <c:pt idx="10">
                  <c:v>3.1592550000000001E-3</c:v>
                </c:pt>
                <c:pt idx="11">
                  <c:v>6.3134550000000002E-4</c:v>
                </c:pt>
                <c:pt idx="12">
                  <c:v>0</c:v>
                </c:pt>
                <c:pt idx="13">
                  <c:v>0</c:v>
                </c:pt>
                <c:pt idx="14">
                  <c:v>8.1778959999999996E-4</c:v>
                </c:pt>
                <c:pt idx="15">
                  <c:v>3.7820003999999999E-3</c:v>
                </c:pt>
                <c:pt idx="16">
                  <c:v>5.8213863999999997E-3</c:v>
                </c:pt>
                <c:pt idx="17">
                  <c:v>4.9184349999999996E-3</c:v>
                </c:pt>
                <c:pt idx="18">
                  <c:v>1.8819433E-3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1.1677791999999999E-3</c:v>
                </c:pt>
                <c:pt idx="26">
                  <c:v>4.5802509999999996E-3</c:v>
                </c:pt>
                <c:pt idx="27">
                  <c:v>6.6728465999999998E-3</c:v>
                </c:pt>
                <c:pt idx="28">
                  <c:v>7.861191E-3</c:v>
                </c:pt>
                <c:pt idx="29">
                  <c:v>8.1384850000000009E-3</c:v>
                </c:pt>
                <c:pt idx="30">
                  <c:v>8.7289519999999999E-3</c:v>
                </c:pt>
                <c:pt idx="31">
                  <c:v>1.0004292E-2</c:v>
                </c:pt>
                <c:pt idx="32">
                  <c:v>1.1713914000000001E-2</c:v>
                </c:pt>
                <c:pt idx="33">
                  <c:v>1.4545277000000001E-2</c:v>
                </c:pt>
                <c:pt idx="34">
                  <c:v>1.7692177999999999E-2</c:v>
                </c:pt>
                <c:pt idx="35">
                  <c:v>2.0311411000000001E-2</c:v>
                </c:pt>
                <c:pt idx="36">
                  <c:v>2.1172915E-2</c:v>
                </c:pt>
                <c:pt idx="37">
                  <c:v>1.9935720000000001E-2</c:v>
                </c:pt>
                <c:pt idx="38">
                  <c:v>1.69651E-2</c:v>
                </c:pt>
                <c:pt idx="39">
                  <c:v>1.3423350000000001E-2</c:v>
                </c:pt>
                <c:pt idx="40">
                  <c:v>1.0102237999999999E-2</c:v>
                </c:pt>
                <c:pt idx="41">
                  <c:v>7.475504E-3</c:v>
                </c:pt>
                <c:pt idx="42">
                  <c:v>6.7963785999999998E-3</c:v>
                </c:pt>
                <c:pt idx="43">
                  <c:v>9.3254529999999992E-3</c:v>
                </c:pt>
                <c:pt idx="44">
                  <c:v>1.4852074E-2</c:v>
                </c:pt>
                <c:pt idx="45">
                  <c:v>2.1233680000000001E-2</c:v>
                </c:pt>
                <c:pt idx="46">
                  <c:v>2.6056220000000001E-2</c:v>
                </c:pt>
                <c:pt idx="47">
                  <c:v>2.7779809999999999E-2</c:v>
                </c:pt>
                <c:pt idx="48">
                  <c:v>2.6755425999999999E-2</c:v>
                </c:pt>
                <c:pt idx="49">
                  <c:v>2.4051484000000001E-2</c:v>
                </c:pt>
                <c:pt idx="50">
                  <c:v>2.0518204000000002E-2</c:v>
                </c:pt>
                <c:pt idx="51">
                  <c:v>1.8071205999999999E-2</c:v>
                </c:pt>
                <c:pt idx="52">
                  <c:v>1.7439913000000001E-2</c:v>
                </c:pt>
                <c:pt idx="53">
                  <c:v>1.7539142000000001E-2</c:v>
                </c:pt>
                <c:pt idx="54">
                  <c:v>1.7102844999999998E-2</c:v>
                </c:pt>
                <c:pt idx="55">
                  <c:v>1.6877054999999998E-2</c:v>
                </c:pt>
                <c:pt idx="56">
                  <c:v>1.9125372000000002E-2</c:v>
                </c:pt>
                <c:pt idx="57">
                  <c:v>2.4342691999999999E-2</c:v>
                </c:pt>
                <c:pt idx="58">
                  <c:v>3.0545747000000002E-2</c:v>
                </c:pt>
                <c:pt idx="59">
                  <c:v>3.5046279999999999E-2</c:v>
                </c:pt>
                <c:pt idx="60">
                  <c:v>3.5892760000000003E-2</c:v>
                </c:pt>
                <c:pt idx="61">
                  <c:v>3.4409746999999997E-2</c:v>
                </c:pt>
                <c:pt idx="62">
                  <c:v>3.1702413999999998E-2</c:v>
                </c:pt>
                <c:pt idx="63">
                  <c:v>2.8419461E-2</c:v>
                </c:pt>
                <c:pt idx="64">
                  <c:v>2.4827214E-2</c:v>
                </c:pt>
                <c:pt idx="65">
                  <c:v>2.3485228E-2</c:v>
                </c:pt>
                <c:pt idx="66">
                  <c:v>2.7015012000000001E-2</c:v>
                </c:pt>
                <c:pt idx="67">
                  <c:v>3.5444148000000002E-2</c:v>
                </c:pt>
                <c:pt idx="68">
                  <c:v>4.4984505000000001E-2</c:v>
                </c:pt>
                <c:pt idx="69">
                  <c:v>5.008688E-2</c:v>
                </c:pt>
                <c:pt idx="70">
                  <c:v>4.8148657999999997E-2</c:v>
                </c:pt>
                <c:pt idx="71">
                  <c:v>4.0626994999999999E-2</c:v>
                </c:pt>
                <c:pt idx="72">
                  <c:v>3.1313237000000001E-2</c:v>
                </c:pt>
                <c:pt idx="73">
                  <c:v>2.2887907999999998E-2</c:v>
                </c:pt>
                <c:pt idx="74">
                  <c:v>1.6141540999999999E-2</c:v>
                </c:pt>
                <c:pt idx="75">
                  <c:v>1.0496953E-2</c:v>
                </c:pt>
                <c:pt idx="76">
                  <c:v>6.5684556000000002E-3</c:v>
                </c:pt>
                <c:pt idx="77">
                  <c:v>6.2406077000000003E-3</c:v>
                </c:pt>
                <c:pt idx="78">
                  <c:v>1.0545445000000001E-2</c:v>
                </c:pt>
                <c:pt idx="79">
                  <c:v>1.6904311000000002E-2</c:v>
                </c:pt>
                <c:pt idx="80">
                  <c:v>2.0502256E-2</c:v>
                </c:pt>
                <c:pt idx="81">
                  <c:v>1.8102195000000001E-2</c:v>
                </c:pt>
                <c:pt idx="82">
                  <c:v>1.011308E-2</c:v>
                </c:pt>
                <c:pt idx="83">
                  <c:v>2.6611617000000002E-4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3.5642147999999998E-3</c:v>
                </c:pt>
                <c:pt idx="90">
                  <c:v>8.1184935000000007E-3</c:v>
                </c:pt>
                <c:pt idx="91">
                  <c:v>1.2543599000000001E-2</c:v>
                </c:pt>
                <c:pt idx="92">
                  <c:v>1.5846665999999999E-2</c:v>
                </c:pt>
                <c:pt idx="93">
                  <c:v>1.8008895E-2</c:v>
                </c:pt>
                <c:pt idx="94">
                  <c:v>1.9180533999999999E-2</c:v>
                </c:pt>
                <c:pt idx="95">
                  <c:v>1.9558880000000001E-2</c:v>
                </c:pt>
                <c:pt idx="96">
                  <c:v>2.0634976999999999E-2</c:v>
                </c:pt>
                <c:pt idx="97">
                  <c:v>2.2055555000000001E-2</c:v>
                </c:pt>
                <c:pt idx="98">
                  <c:v>2.3291823E-2</c:v>
                </c:pt>
                <c:pt idx="99">
                  <c:v>2.3753243E-2</c:v>
                </c:pt>
                <c:pt idx="100">
                  <c:v>2.3395002000000002E-2</c:v>
                </c:pt>
                <c:pt idx="101">
                  <c:v>2.3276920999999999E-2</c:v>
                </c:pt>
                <c:pt idx="102">
                  <c:v>2.3142851999999998E-2</c:v>
                </c:pt>
                <c:pt idx="103">
                  <c:v>2.3551428999999999E-2</c:v>
                </c:pt>
                <c:pt idx="104">
                  <c:v>2.3734739000000001E-2</c:v>
                </c:pt>
                <c:pt idx="105">
                  <c:v>2.3831426999999999E-2</c:v>
                </c:pt>
                <c:pt idx="106">
                  <c:v>2.3627370000000002E-2</c:v>
                </c:pt>
                <c:pt idx="107">
                  <c:v>2.3292574999999999E-2</c:v>
                </c:pt>
                <c:pt idx="108">
                  <c:v>2.2257674000000002E-2</c:v>
                </c:pt>
                <c:pt idx="109">
                  <c:v>2.0645367000000001E-2</c:v>
                </c:pt>
                <c:pt idx="110">
                  <c:v>1.8883862000000001E-2</c:v>
                </c:pt>
                <c:pt idx="111">
                  <c:v>1.9550939999999999E-2</c:v>
                </c:pt>
                <c:pt idx="112">
                  <c:v>1.7571119999999999E-2</c:v>
                </c:pt>
                <c:pt idx="113">
                  <c:v>1.52901355E-2</c:v>
                </c:pt>
                <c:pt idx="114">
                  <c:v>1.2384035999999999E-2</c:v>
                </c:pt>
                <c:pt idx="115">
                  <c:v>8.7777949999999997E-3</c:v>
                </c:pt>
                <c:pt idx="116">
                  <c:v>4.8173293000000001E-3</c:v>
                </c:pt>
                <c:pt idx="117">
                  <c:v>4.4999184000000001E-4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7127-4A20-A3E8-15E81BCEA2B9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[2]Sheet1!$D$847:$DT$847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7.2781500000000004E-4</c:v>
                </c:pt>
                <c:pt idx="8">
                  <c:v>2.9614632999999998E-3</c:v>
                </c:pt>
                <c:pt idx="9">
                  <c:v>4.3077599999999999E-3</c:v>
                </c:pt>
                <c:pt idx="10">
                  <c:v>3.2798199000000001E-3</c:v>
                </c:pt>
                <c:pt idx="11">
                  <c:v>7.6723367000000001E-4</c:v>
                </c:pt>
                <c:pt idx="12">
                  <c:v>0</c:v>
                </c:pt>
                <c:pt idx="13">
                  <c:v>0</c:v>
                </c:pt>
                <c:pt idx="14">
                  <c:v>5.8276129999999999E-4</c:v>
                </c:pt>
                <c:pt idx="15">
                  <c:v>3.4406545999999998E-3</c:v>
                </c:pt>
                <c:pt idx="16">
                  <c:v>5.4063834E-3</c:v>
                </c:pt>
                <c:pt idx="17">
                  <c:v>4.5096366999999998E-3</c:v>
                </c:pt>
                <c:pt idx="18">
                  <c:v>1.5546962E-3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1.4512694E-3</c:v>
                </c:pt>
                <c:pt idx="26">
                  <c:v>4.6538129999999997E-3</c:v>
                </c:pt>
                <c:pt idx="27">
                  <c:v>6.5038706999999999E-3</c:v>
                </c:pt>
                <c:pt idx="28">
                  <c:v>7.4555630000000001E-3</c:v>
                </c:pt>
                <c:pt idx="29">
                  <c:v>7.5683816999999997E-3</c:v>
                </c:pt>
                <c:pt idx="30">
                  <c:v>8.0605320000000005E-3</c:v>
                </c:pt>
                <c:pt idx="31">
                  <c:v>9.3228970000000001E-3</c:v>
                </c:pt>
                <c:pt idx="32">
                  <c:v>1.1108262000000001E-2</c:v>
                </c:pt>
                <c:pt idx="33">
                  <c:v>1.4027349E-2</c:v>
                </c:pt>
                <c:pt idx="34">
                  <c:v>1.725964E-2</c:v>
                </c:pt>
                <c:pt idx="35">
                  <c:v>1.9952193E-2</c:v>
                </c:pt>
                <c:pt idx="36">
                  <c:v>2.0898776000000001E-2</c:v>
                </c:pt>
                <c:pt idx="37">
                  <c:v>1.9783555000000001E-2</c:v>
                </c:pt>
                <c:pt idx="38">
                  <c:v>1.6955062999999999E-2</c:v>
                </c:pt>
                <c:pt idx="39">
                  <c:v>1.3514138E-2</c:v>
                </c:pt>
                <c:pt idx="40">
                  <c:v>1.0224291999999999E-2</c:v>
                </c:pt>
                <c:pt idx="41">
                  <c:v>7.4983443999999998E-3</c:v>
                </c:pt>
                <c:pt idx="42">
                  <c:v>6.715342E-3</c:v>
                </c:pt>
                <c:pt idx="43">
                  <c:v>9.1665289999999996E-3</c:v>
                </c:pt>
                <c:pt idx="44">
                  <c:v>1.4648262E-2</c:v>
                </c:pt>
                <c:pt idx="45">
                  <c:v>2.0992213999999999E-2</c:v>
                </c:pt>
                <c:pt idx="46">
                  <c:v>2.5779145E-2</c:v>
                </c:pt>
                <c:pt idx="47">
                  <c:v>2.7484428000000002E-2</c:v>
                </c:pt>
                <c:pt idx="48">
                  <c:v>2.6472643000000001E-2</c:v>
                </c:pt>
                <c:pt idx="49">
                  <c:v>2.3763482999999998E-2</c:v>
                </c:pt>
                <c:pt idx="50">
                  <c:v>2.0184555999999999E-2</c:v>
                </c:pt>
                <c:pt idx="51">
                  <c:v>1.7664322999999999E-2</c:v>
                </c:pt>
                <c:pt idx="52">
                  <c:v>1.6965444999999999E-2</c:v>
                </c:pt>
                <c:pt idx="53">
                  <c:v>1.7068809000000001E-2</c:v>
                </c:pt>
                <c:pt idx="54">
                  <c:v>1.6744100000000001E-2</c:v>
                </c:pt>
                <c:pt idx="55">
                  <c:v>1.6714817E-2</c:v>
                </c:pt>
                <c:pt idx="56">
                  <c:v>1.9191692E-2</c:v>
                </c:pt>
                <c:pt idx="57">
                  <c:v>2.4608570999999999E-2</c:v>
                </c:pt>
                <c:pt idx="58">
                  <c:v>3.0906198999999999E-2</c:v>
                </c:pt>
                <c:pt idx="59">
                  <c:v>3.5356897999999998E-2</c:v>
                </c:pt>
                <c:pt idx="60">
                  <c:v>3.6038137999999997E-2</c:v>
                </c:pt>
                <c:pt idx="61">
                  <c:v>3.4334655999999998E-2</c:v>
                </c:pt>
                <c:pt idx="62">
                  <c:v>3.1435291999999997E-2</c:v>
                </c:pt>
                <c:pt idx="63">
                  <c:v>2.8028777000000001E-2</c:v>
                </c:pt>
                <c:pt idx="64">
                  <c:v>2.4397057999999999E-2</c:v>
                </c:pt>
                <c:pt idx="65">
                  <c:v>2.3073758999999999E-2</c:v>
                </c:pt>
                <c:pt idx="66">
                  <c:v>2.6642111999999999E-2</c:v>
                </c:pt>
                <c:pt idx="67">
                  <c:v>3.505101E-2</c:v>
                </c:pt>
                <c:pt idx="68">
                  <c:v>4.4494230000000003E-2</c:v>
                </c:pt>
                <c:pt idx="69">
                  <c:v>4.945857E-2</c:v>
                </c:pt>
                <c:pt idx="70">
                  <c:v>4.7458607999999999E-2</c:v>
                </c:pt>
                <c:pt idx="71">
                  <c:v>4.0072400000000001E-2</c:v>
                </c:pt>
                <c:pt idx="72">
                  <c:v>3.1086552999999999E-2</c:v>
                </c:pt>
                <c:pt idx="73">
                  <c:v>2.3045860000000001E-2</c:v>
                </c:pt>
                <c:pt idx="74">
                  <c:v>1.6510042999999999E-2</c:v>
                </c:pt>
                <c:pt idx="75">
                  <c:v>1.0816927E-2</c:v>
                </c:pt>
                <c:pt idx="76">
                  <c:v>6.6425319999999996E-3</c:v>
                </c:pt>
                <c:pt idx="77">
                  <c:v>5.9919739999999997E-3</c:v>
                </c:pt>
                <c:pt idx="78">
                  <c:v>9.9758039999999996E-3</c:v>
                </c:pt>
                <c:pt idx="79">
                  <c:v>1.6088892E-2</c:v>
                </c:pt>
                <c:pt idx="80">
                  <c:v>1.9631714000000001E-2</c:v>
                </c:pt>
                <c:pt idx="81">
                  <c:v>1.7445361E-2</c:v>
                </c:pt>
                <c:pt idx="82">
                  <c:v>9.8914894999999996E-3</c:v>
                </c:pt>
                <c:pt idx="83">
                  <c:v>5.3169909999999999E-4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3.2341161E-3</c:v>
                </c:pt>
                <c:pt idx="90">
                  <c:v>7.7512264000000001E-3</c:v>
                </c:pt>
                <c:pt idx="91">
                  <c:v>1.2258405999999999E-2</c:v>
                </c:pt>
                <c:pt idx="92">
                  <c:v>1.5677759999999999E-2</c:v>
                </c:pt>
                <c:pt idx="93">
                  <c:v>1.792467E-2</c:v>
                </c:pt>
                <c:pt idx="94">
                  <c:v>1.9133287999999998E-2</c:v>
                </c:pt>
                <c:pt idx="95">
                  <c:v>1.9470682E-2</c:v>
                </c:pt>
                <c:pt idx="96">
                  <c:v>2.0438458999999999E-2</c:v>
                </c:pt>
                <c:pt idx="97">
                  <c:v>2.1724054999999999E-2</c:v>
                </c:pt>
                <c:pt idx="98">
                  <c:v>2.2831540000000001E-2</c:v>
                </c:pt>
                <c:pt idx="99">
                  <c:v>2.3183578999999999E-2</c:v>
                </c:pt>
                <c:pt idx="100">
                  <c:v>2.2748463E-2</c:v>
                </c:pt>
                <c:pt idx="101">
                  <c:v>2.2603630999999999E-2</c:v>
                </c:pt>
                <c:pt idx="102">
                  <c:v>2.2467311E-2</c:v>
                </c:pt>
                <c:pt idx="103">
                  <c:v>2.2887323000000001E-2</c:v>
                </c:pt>
                <c:pt idx="104">
                  <c:v>2.3113126000000001E-2</c:v>
                </c:pt>
                <c:pt idx="105">
                  <c:v>2.3281860000000001E-2</c:v>
                </c:pt>
                <c:pt idx="106">
                  <c:v>2.3172044999999999E-2</c:v>
                </c:pt>
                <c:pt idx="107">
                  <c:v>2.294351E-2</c:v>
                </c:pt>
                <c:pt idx="108">
                  <c:v>2.2030257000000001E-2</c:v>
                </c:pt>
                <c:pt idx="109">
                  <c:v>2.054195E-2</c:v>
                </c:pt>
                <c:pt idx="110">
                  <c:v>1.8900033E-2</c:v>
                </c:pt>
                <c:pt idx="111">
                  <c:v>1.9780099999999998E-2</c:v>
                </c:pt>
                <c:pt idx="112">
                  <c:v>1.7922737000000001E-2</c:v>
                </c:pt>
                <c:pt idx="113">
                  <c:v>1.5756104E-2</c:v>
                </c:pt>
                <c:pt idx="114">
                  <c:v>1.2954449E-2</c:v>
                </c:pt>
                <c:pt idx="115">
                  <c:v>9.4450430000000002E-3</c:v>
                </c:pt>
                <c:pt idx="116">
                  <c:v>5.5753215999999996E-3</c:v>
                </c:pt>
                <c:pt idx="117">
                  <c:v>1.2949255999999999E-3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7127-4A20-A3E8-15E81BCEA2B9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[2]Sheet1!$D$848:$DT$848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6.325708E-4</c:v>
                </c:pt>
                <c:pt idx="8">
                  <c:v>2.9543569999999999E-3</c:v>
                </c:pt>
                <c:pt idx="9">
                  <c:v>4.387696E-3</c:v>
                </c:pt>
                <c:pt idx="10">
                  <c:v>3.4194028E-3</c:v>
                </c:pt>
                <c:pt idx="11">
                  <c:v>9.2313089999999996E-4</c:v>
                </c:pt>
                <c:pt idx="12">
                  <c:v>0</c:v>
                </c:pt>
                <c:pt idx="13">
                  <c:v>0</c:v>
                </c:pt>
                <c:pt idx="14">
                  <c:v>6.7657494000000003E-4</c:v>
                </c:pt>
                <c:pt idx="15">
                  <c:v>3.4627680000000002E-3</c:v>
                </c:pt>
                <c:pt idx="16">
                  <c:v>5.3524219999999999E-3</c:v>
                </c:pt>
                <c:pt idx="17">
                  <c:v>4.4089261999999997E-3</c:v>
                </c:pt>
                <c:pt idx="18">
                  <c:v>1.4731782E-3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1.4359221000000001E-3</c:v>
                </c:pt>
                <c:pt idx="26">
                  <c:v>4.6044119999999996E-3</c:v>
                </c:pt>
                <c:pt idx="27">
                  <c:v>6.4455657000000001E-3</c:v>
                </c:pt>
                <c:pt idx="28">
                  <c:v>7.4077839999999997E-3</c:v>
                </c:pt>
                <c:pt idx="29">
                  <c:v>7.5544039999999998E-3</c:v>
                </c:pt>
                <c:pt idx="30">
                  <c:v>8.0707639999999994E-3</c:v>
                </c:pt>
                <c:pt idx="31">
                  <c:v>9.3358780000000006E-3</c:v>
                </c:pt>
                <c:pt idx="32">
                  <c:v>1.1110589000000001E-2</c:v>
                </c:pt>
                <c:pt idx="33">
                  <c:v>1.4021096E-2</c:v>
                </c:pt>
                <c:pt idx="34">
                  <c:v>1.7254127000000001E-2</c:v>
                </c:pt>
                <c:pt idx="35">
                  <c:v>1.9937610000000001E-2</c:v>
                </c:pt>
                <c:pt idx="36">
                  <c:v>2.0857812999999999E-2</c:v>
                </c:pt>
                <c:pt idx="37">
                  <c:v>1.9689229999999999E-2</c:v>
                </c:pt>
                <c:pt idx="38">
                  <c:v>1.6824733000000001E-2</c:v>
                </c:pt>
                <c:pt idx="39">
                  <c:v>1.338171E-2</c:v>
                </c:pt>
                <c:pt idx="40">
                  <c:v>1.0110065E-2</c:v>
                </c:pt>
                <c:pt idx="41">
                  <c:v>7.4167456E-3</c:v>
                </c:pt>
                <c:pt idx="42">
                  <c:v>6.6277482999999998E-3</c:v>
                </c:pt>
                <c:pt idx="43">
                  <c:v>9.0585519999999992E-3</c:v>
                </c:pt>
                <c:pt idx="44">
                  <c:v>1.4534109999999999E-2</c:v>
                </c:pt>
                <c:pt idx="45">
                  <c:v>2.089651E-2</c:v>
                </c:pt>
                <c:pt idx="46">
                  <c:v>2.5722839000000001E-2</c:v>
                </c:pt>
                <c:pt idx="47">
                  <c:v>2.7480029E-2</c:v>
                </c:pt>
                <c:pt idx="48">
                  <c:v>2.6518508999999999E-2</c:v>
                </c:pt>
                <c:pt idx="49">
                  <c:v>2.3852443000000001E-2</c:v>
                </c:pt>
                <c:pt idx="50">
                  <c:v>2.0297168000000001E-2</c:v>
                </c:pt>
                <c:pt idx="51">
                  <c:v>1.7761827000000001E-2</c:v>
                </c:pt>
                <c:pt idx="52">
                  <c:v>1.7015740000000001E-2</c:v>
                </c:pt>
                <c:pt idx="53">
                  <c:v>1.7077383000000002E-2</c:v>
                </c:pt>
                <c:pt idx="54">
                  <c:v>1.6747668E-2</c:v>
                </c:pt>
                <c:pt idx="55">
                  <c:v>1.6744472E-2</c:v>
                </c:pt>
                <c:pt idx="56">
                  <c:v>1.9237308000000002E-2</c:v>
                </c:pt>
                <c:pt idx="57">
                  <c:v>2.4634168000000001E-2</c:v>
                </c:pt>
                <c:pt idx="58">
                  <c:v>3.0917505000000001E-2</c:v>
                </c:pt>
                <c:pt idx="59">
                  <c:v>3.5417730000000001E-2</c:v>
                </c:pt>
                <c:pt idx="60">
                  <c:v>3.6192945999999997E-2</c:v>
                </c:pt>
                <c:pt idx="61">
                  <c:v>3.4532470000000003E-2</c:v>
                </c:pt>
                <c:pt idx="62">
                  <c:v>3.1559129999999998E-2</c:v>
                </c:pt>
                <c:pt idx="63">
                  <c:v>2.800095E-2</c:v>
                </c:pt>
                <c:pt idx="64">
                  <c:v>2.4246067E-2</c:v>
                </c:pt>
                <c:pt idx="65">
                  <c:v>2.2893863E-2</c:v>
                </c:pt>
                <c:pt idx="66">
                  <c:v>2.6492655E-2</c:v>
                </c:pt>
                <c:pt idx="67">
                  <c:v>3.4928109999999998E-2</c:v>
                </c:pt>
                <c:pt idx="68">
                  <c:v>4.4392771999999997E-2</c:v>
                </c:pt>
                <c:pt idx="69">
                  <c:v>4.9416214E-2</c:v>
                </c:pt>
                <c:pt idx="70">
                  <c:v>4.7520093999999999E-2</c:v>
                </c:pt>
                <c:pt idx="71">
                  <c:v>4.0215809999999998E-2</c:v>
                </c:pt>
                <c:pt idx="72">
                  <c:v>3.1210015000000001E-2</c:v>
                </c:pt>
                <c:pt idx="73">
                  <c:v>2.3042288000000001E-2</c:v>
                </c:pt>
                <c:pt idx="74">
                  <c:v>1.6353930999999999E-2</c:v>
                </c:pt>
                <c:pt idx="75">
                  <c:v>1.0585602E-2</c:v>
                </c:pt>
                <c:pt idx="76">
                  <c:v>6.4605280000000001E-3</c:v>
                </c:pt>
                <c:pt idx="77">
                  <c:v>5.9484749999999999E-3</c:v>
                </c:pt>
                <c:pt idx="78">
                  <c:v>1.0084243E-2</c:v>
                </c:pt>
                <c:pt idx="79">
                  <c:v>1.629777E-2</c:v>
                </c:pt>
                <c:pt idx="80">
                  <c:v>1.9866974999999999E-2</c:v>
                </c:pt>
                <c:pt idx="81">
                  <c:v>1.7639526999999999E-2</c:v>
                </c:pt>
                <c:pt idx="82">
                  <c:v>9.9870110000000005E-3</c:v>
                </c:pt>
                <c:pt idx="83">
                  <c:v>4.8519680000000002E-4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3.256447E-3</c:v>
                </c:pt>
                <c:pt idx="90">
                  <c:v>7.8955935000000008E-3</c:v>
                </c:pt>
                <c:pt idx="91">
                  <c:v>1.2471123000000001E-2</c:v>
                </c:pt>
                <c:pt idx="92">
                  <c:v>1.5897102999999999E-2</c:v>
                </c:pt>
                <c:pt idx="93">
                  <c:v>1.8121156999999999E-2</c:v>
                </c:pt>
                <c:pt idx="94">
                  <c:v>1.92861E-2</c:v>
                </c:pt>
                <c:pt idx="95">
                  <c:v>1.9560566000000001E-2</c:v>
                </c:pt>
                <c:pt idx="96">
                  <c:v>2.0459745000000001E-2</c:v>
                </c:pt>
                <c:pt idx="97">
                  <c:v>2.1668633E-2</c:v>
                </c:pt>
                <c:pt idx="98">
                  <c:v>2.2699146999999999E-2</c:v>
                </c:pt>
                <c:pt idx="99">
                  <c:v>2.2986196E-2</c:v>
                </c:pt>
                <c:pt idx="100">
                  <c:v>2.2507033999999999E-2</c:v>
                </c:pt>
                <c:pt idx="101">
                  <c:v>2.2337020999999999E-2</c:v>
                </c:pt>
                <c:pt idx="102">
                  <c:v>2.2203779999999999E-2</c:v>
                </c:pt>
                <c:pt idx="103">
                  <c:v>2.2652703999999999E-2</c:v>
                </c:pt>
                <c:pt idx="104">
                  <c:v>2.2923637E-2</c:v>
                </c:pt>
                <c:pt idx="105">
                  <c:v>2.3147735999999999E-2</c:v>
                </c:pt>
                <c:pt idx="106">
                  <c:v>2.3100855E-2</c:v>
                </c:pt>
                <c:pt idx="107">
                  <c:v>2.2924459000000001E-2</c:v>
                </c:pt>
                <c:pt idx="108">
                  <c:v>2.2080228E-2</c:v>
                </c:pt>
                <c:pt idx="109">
                  <c:v>2.0653841999999999E-2</c:v>
                </c:pt>
                <c:pt idx="110">
                  <c:v>1.9062302999999999E-2</c:v>
                </c:pt>
                <c:pt idx="111">
                  <c:v>1.9974948999999999E-2</c:v>
                </c:pt>
                <c:pt idx="112">
                  <c:v>1.8147244999999999E-2</c:v>
                </c:pt>
                <c:pt idx="113">
                  <c:v>1.5991872000000001E-2</c:v>
                </c:pt>
                <c:pt idx="114">
                  <c:v>1.3192245999999999E-2</c:v>
                </c:pt>
                <c:pt idx="115">
                  <c:v>9.6794399999999992E-3</c:v>
                </c:pt>
                <c:pt idx="116">
                  <c:v>5.804516E-3</c:v>
                </c:pt>
                <c:pt idx="117">
                  <c:v>1.5146156E-3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7127-4A20-A3E8-15E81BCEA2B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MWPPG050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[2]Sheet1!$D$849:$DU$849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7.5199999999999996E-4</c:v>
                </c:pt>
                <c:pt idx="3">
                  <c:v>3.0168580999999999E-3</c:v>
                </c:pt>
                <c:pt idx="4">
                  <c:v>4.9118950000000003E-3</c:v>
                </c:pt>
                <c:pt idx="5">
                  <c:v>6.0994120000000002E-3</c:v>
                </c:pt>
                <c:pt idx="6">
                  <c:v>6.774703E-3</c:v>
                </c:pt>
                <c:pt idx="7">
                  <c:v>7.3060460000000001E-3</c:v>
                </c:pt>
                <c:pt idx="8">
                  <c:v>5.9953439999999997E-3</c:v>
                </c:pt>
                <c:pt idx="9">
                  <c:v>2.1133784000000001E-3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8.5999999999999998E-4</c:v>
                </c:pt>
                <c:pt idx="15">
                  <c:v>8.1470740000000007E-3</c:v>
                </c:pt>
                <c:pt idx="16">
                  <c:v>1.3724202E-2</c:v>
                </c:pt>
                <c:pt idx="17">
                  <c:v>1.3658026E-2</c:v>
                </c:pt>
                <c:pt idx="18">
                  <c:v>8.0988229999999998E-3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1.95E-5</c:v>
                </c:pt>
                <c:pt idx="26">
                  <c:v>8.4297759999999999E-3</c:v>
                </c:pt>
                <c:pt idx="27">
                  <c:v>1.4546333999999999E-2</c:v>
                </c:pt>
                <c:pt idx="28">
                  <c:v>1.8837380000000001E-2</c:v>
                </c:pt>
                <c:pt idx="29">
                  <c:v>2.1099612E-2</c:v>
                </c:pt>
                <c:pt idx="30">
                  <c:v>2.3353479999999999E-2</c:v>
                </c:pt>
                <c:pt idx="31">
                  <c:v>2.5900388E-2</c:v>
                </c:pt>
                <c:pt idx="32">
                  <c:v>2.8240307999999999E-2</c:v>
                </c:pt>
                <c:pt idx="33">
                  <c:v>3.2051272999999998E-2</c:v>
                </c:pt>
                <c:pt idx="34">
                  <c:v>3.6830306E-2</c:v>
                </c:pt>
                <c:pt idx="35">
                  <c:v>4.1611332000000001E-2</c:v>
                </c:pt>
                <c:pt idx="36">
                  <c:v>4.4231026999999999E-2</c:v>
                </c:pt>
                <c:pt idx="37">
                  <c:v>4.3327829999999998E-2</c:v>
                </c:pt>
                <c:pt idx="38">
                  <c:v>3.9557799999999997E-2</c:v>
                </c:pt>
                <c:pt idx="39">
                  <c:v>3.3971854000000003E-2</c:v>
                </c:pt>
                <c:pt idx="40">
                  <c:v>2.7022610999999998E-2</c:v>
                </c:pt>
                <c:pt idx="41">
                  <c:v>2.1083399999999999E-2</c:v>
                </c:pt>
                <c:pt idx="42">
                  <c:v>1.7408191999999999E-2</c:v>
                </c:pt>
                <c:pt idx="43">
                  <c:v>1.8545519999999999E-2</c:v>
                </c:pt>
                <c:pt idx="44">
                  <c:v>2.4991347000000001E-2</c:v>
                </c:pt>
                <c:pt idx="45">
                  <c:v>3.3463050000000001E-2</c:v>
                </c:pt>
                <c:pt idx="46">
                  <c:v>3.9506479999999997E-2</c:v>
                </c:pt>
                <c:pt idx="47">
                  <c:v>4.0761894999999999E-2</c:v>
                </c:pt>
                <c:pt idx="48">
                  <c:v>3.8240299999999998E-2</c:v>
                </c:pt>
                <c:pt idx="49">
                  <c:v>3.4424950000000003E-2</c:v>
                </c:pt>
                <c:pt idx="50">
                  <c:v>3.0344070000000001E-2</c:v>
                </c:pt>
                <c:pt idx="51">
                  <c:v>2.7504686E-2</c:v>
                </c:pt>
                <c:pt idx="52">
                  <c:v>2.617419E-2</c:v>
                </c:pt>
                <c:pt idx="53">
                  <c:v>2.4874382E-2</c:v>
                </c:pt>
                <c:pt idx="54">
                  <c:v>2.1807887000000001E-2</c:v>
                </c:pt>
                <c:pt idx="55">
                  <c:v>1.8603303000000002E-2</c:v>
                </c:pt>
                <c:pt idx="56">
                  <c:v>1.7859099999999999E-2</c:v>
                </c:pt>
                <c:pt idx="57">
                  <c:v>2.2612798999999999E-2</c:v>
                </c:pt>
                <c:pt idx="58">
                  <c:v>3.1371687000000002E-2</c:v>
                </c:pt>
                <c:pt idx="59">
                  <c:v>3.9341066000000001E-2</c:v>
                </c:pt>
                <c:pt idx="60">
                  <c:v>4.2145927E-2</c:v>
                </c:pt>
                <c:pt idx="61">
                  <c:v>4.1804889999999997E-2</c:v>
                </c:pt>
                <c:pt idx="62">
                  <c:v>4.1781569999999997E-2</c:v>
                </c:pt>
                <c:pt idx="63">
                  <c:v>4.355813E-2</c:v>
                </c:pt>
                <c:pt idx="64">
                  <c:v>4.4531196000000002E-2</c:v>
                </c:pt>
                <c:pt idx="65">
                  <c:v>4.3411433999999999E-2</c:v>
                </c:pt>
                <c:pt idx="66">
                  <c:v>4.3799820000000003E-2</c:v>
                </c:pt>
                <c:pt idx="67">
                  <c:v>5.0285976000000003E-2</c:v>
                </c:pt>
                <c:pt idx="68">
                  <c:v>6.1082635000000003E-2</c:v>
                </c:pt>
                <c:pt idx="69">
                  <c:v>6.7049645000000005E-2</c:v>
                </c:pt>
                <c:pt idx="70">
                  <c:v>6.0647267999999997E-2</c:v>
                </c:pt>
                <c:pt idx="71">
                  <c:v>4.2681682999999998E-2</c:v>
                </c:pt>
                <c:pt idx="72">
                  <c:v>2.2509653000000001E-2</c:v>
                </c:pt>
                <c:pt idx="73">
                  <c:v>9.3389070000000005E-3</c:v>
                </c:pt>
                <c:pt idx="74">
                  <c:v>6.8510730000000001E-3</c:v>
                </c:pt>
                <c:pt idx="75">
                  <c:v>1.0992841999999999E-2</c:v>
                </c:pt>
                <c:pt idx="76">
                  <c:v>1.5981806000000001E-2</c:v>
                </c:pt>
                <c:pt idx="77">
                  <c:v>1.8542266000000002E-2</c:v>
                </c:pt>
                <c:pt idx="78">
                  <c:v>2.0182370000000002E-2</c:v>
                </c:pt>
                <c:pt idx="79">
                  <c:v>2.2276563999999999E-2</c:v>
                </c:pt>
                <c:pt idx="80">
                  <c:v>2.2647853999999999E-2</c:v>
                </c:pt>
                <c:pt idx="81">
                  <c:v>1.8171428E-2</c:v>
                </c:pt>
                <c:pt idx="82">
                  <c:v>7.9742719999999993E-3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7.2899999999999997E-5</c:v>
                </c:pt>
                <c:pt idx="88">
                  <c:v>1.2174183E-2</c:v>
                </c:pt>
                <c:pt idx="89">
                  <c:v>2.1829411E-2</c:v>
                </c:pt>
                <c:pt idx="90">
                  <c:v>2.745796E-2</c:v>
                </c:pt>
                <c:pt idx="91">
                  <c:v>2.9801495000000001E-2</c:v>
                </c:pt>
                <c:pt idx="92">
                  <c:v>2.9309120000000001E-2</c:v>
                </c:pt>
                <c:pt idx="93">
                  <c:v>2.7888039999999999E-2</c:v>
                </c:pt>
                <c:pt idx="94">
                  <c:v>2.6210580000000001E-2</c:v>
                </c:pt>
                <c:pt idx="95">
                  <c:v>2.440633E-2</c:v>
                </c:pt>
                <c:pt idx="96">
                  <c:v>2.5051666E-2</c:v>
                </c:pt>
                <c:pt idx="97">
                  <c:v>2.7029917000000001E-2</c:v>
                </c:pt>
                <c:pt idx="98">
                  <c:v>2.9265034999999998E-2</c:v>
                </c:pt>
                <c:pt idx="99">
                  <c:v>3.1128026999999999E-2</c:v>
                </c:pt>
                <c:pt idx="100">
                  <c:v>3.2352476999999998E-2</c:v>
                </c:pt>
                <c:pt idx="101">
                  <c:v>3.2217780000000001E-2</c:v>
                </c:pt>
                <c:pt idx="102">
                  <c:v>3.2082430000000002E-2</c:v>
                </c:pt>
                <c:pt idx="103">
                  <c:v>3.2002546E-2</c:v>
                </c:pt>
                <c:pt idx="104">
                  <c:v>3.0975566999999999E-2</c:v>
                </c:pt>
                <c:pt idx="105">
                  <c:v>2.9104345E-2</c:v>
                </c:pt>
                <c:pt idx="106">
                  <c:v>2.6325640000000001E-2</c:v>
                </c:pt>
                <c:pt idx="107">
                  <c:v>2.327189E-2</c:v>
                </c:pt>
                <c:pt idx="108">
                  <c:v>1.8769319999999999E-2</c:v>
                </c:pt>
                <c:pt idx="109">
                  <c:v>1.3603235999999999E-2</c:v>
                </c:pt>
                <c:pt idx="110">
                  <c:v>8.420996E-3</c:v>
                </c:pt>
                <c:pt idx="111">
                  <c:v>2.7175753E-3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533-4CCB-9F83-669693A03E18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[2]Sheet1!$D$850:$DU$850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3.5599999999999998E-4</c:v>
                </c:pt>
                <c:pt idx="3">
                  <c:v>2.7900538000000001E-3</c:v>
                </c:pt>
                <c:pt idx="4">
                  <c:v>4.8091899999999996E-3</c:v>
                </c:pt>
                <c:pt idx="5">
                  <c:v>6.0449982999999999E-3</c:v>
                </c:pt>
                <c:pt idx="6">
                  <c:v>6.7089152999999999E-3</c:v>
                </c:pt>
                <c:pt idx="7">
                  <c:v>7.2680050000000001E-3</c:v>
                </c:pt>
                <c:pt idx="8">
                  <c:v>6.0541146000000004E-3</c:v>
                </c:pt>
                <c:pt idx="9">
                  <c:v>2.2928243999999999E-3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6.4899999999999995E-4</c:v>
                </c:pt>
                <c:pt idx="15">
                  <c:v>7.961526E-3</c:v>
                </c:pt>
                <c:pt idx="16">
                  <c:v>1.3605717999999999E-2</c:v>
                </c:pt>
                <c:pt idx="17">
                  <c:v>1.359339E-2</c:v>
                </c:pt>
                <c:pt idx="18">
                  <c:v>8.0766099999999997E-3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8.5092740000000007E-3</c:v>
                </c:pt>
                <c:pt idx="27">
                  <c:v>1.4695527999999999E-2</c:v>
                </c:pt>
                <c:pt idx="28">
                  <c:v>1.8985531999999999E-2</c:v>
                </c:pt>
                <c:pt idx="29">
                  <c:v>2.1164332000000001E-2</c:v>
                </c:pt>
                <c:pt idx="30">
                  <c:v>2.3313027E-2</c:v>
                </c:pt>
                <c:pt idx="31">
                  <c:v>2.576674E-2</c:v>
                </c:pt>
                <c:pt idx="32">
                  <c:v>2.8031824E-2</c:v>
                </c:pt>
                <c:pt idx="33">
                  <c:v>3.1748455000000002E-2</c:v>
                </c:pt>
                <c:pt idx="34">
                  <c:v>3.6436547E-2</c:v>
                </c:pt>
                <c:pt idx="35">
                  <c:v>4.1135209999999998E-2</c:v>
                </c:pt>
                <c:pt idx="36">
                  <c:v>4.3720386999999999E-2</c:v>
                </c:pt>
                <c:pt idx="37">
                  <c:v>4.2853580000000002E-2</c:v>
                </c:pt>
                <c:pt idx="38">
                  <c:v>3.9198073999999999E-2</c:v>
                </c:pt>
                <c:pt idx="39">
                  <c:v>3.3767554999999998E-2</c:v>
                </c:pt>
                <c:pt idx="40">
                  <c:v>2.6970689999999999E-2</c:v>
                </c:pt>
                <c:pt idx="41">
                  <c:v>2.1136617E-2</c:v>
                </c:pt>
                <c:pt idx="42">
                  <c:v>1.7503561000000001E-2</c:v>
                </c:pt>
                <c:pt idx="43">
                  <c:v>1.8638898000000001E-2</c:v>
                </c:pt>
                <c:pt idx="44">
                  <c:v>2.5058688999999999E-2</c:v>
                </c:pt>
                <c:pt idx="45">
                  <c:v>3.3523455000000001E-2</c:v>
                </c:pt>
                <c:pt idx="46">
                  <c:v>3.9613463000000002E-2</c:v>
                </c:pt>
                <c:pt idx="47">
                  <c:v>4.0984683000000001E-2</c:v>
                </c:pt>
                <c:pt idx="48">
                  <c:v>3.8559490000000002E-2</c:v>
                </c:pt>
                <c:pt idx="49">
                  <c:v>3.4717249999999998E-2</c:v>
                </c:pt>
                <c:pt idx="50">
                  <c:v>3.0448488999999999E-2</c:v>
                </c:pt>
                <c:pt idx="51">
                  <c:v>2.7344937999999999E-2</c:v>
                </c:pt>
                <c:pt idx="52">
                  <c:v>2.5816335999999999E-2</c:v>
                </c:pt>
                <c:pt idx="53">
                  <c:v>2.4478216000000001E-2</c:v>
                </c:pt>
                <c:pt idx="54">
                  <c:v>2.1490445E-2</c:v>
                </c:pt>
                <c:pt idx="55">
                  <c:v>1.8347088000000001E-2</c:v>
                </c:pt>
                <c:pt idx="56">
                  <c:v>1.7586312999999999E-2</c:v>
                </c:pt>
                <c:pt idx="57">
                  <c:v>2.2200460000000002E-2</c:v>
                </c:pt>
                <c:pt idx="58">
                  <c:v>3.0822466999999999E-2</c:v>
                </c:pt>
                <c:pt idx="59">
                  <c:v>3.8798824000000003E-2</c:v>
                </c:pt>
                <c:pt idx="60">
                  <c:v>4.1799463000000002E-2</c:v>
                </c:pt>
                <c:pt idx="61">
                  <c:v>4.1716203E-2</c:v>
                </c:pt>
                <c:pt idx="62">
                  <c:v>4.1802328E-2</c:v>
                </c:pt>
                <c:pt idx="63">
                  <c:v>4.3447426999999997E-2</c:v>
                </c:pt>
                <c:pt idx="64">
                  <c:v>4.4181066999999997E-2</c:v>
                </c:pt>
                <c:pt idx="65">
                  <c:v>4.2924073E-2</c:v>
                </c:pt>
                <c:pt idx="66">
                  <c:v>4.3327205000000001E-2</c:v>
                </c:pt>
                <c:pt idx="67">
                  <c:v>4.9898293000000003E-2</c:v>
                </c:pt>
                <c:pt idx="68">
                  <c:v>6.0778569999999997E-2</c:v>
                </c:pt>
                <c:pt idx="69">
                  <c:v>6.6885433999999994E-2</c:v>
                </c:pt>
                <c:pt idx="70">
                  <c:v>6.0716159999999998E-2</c:v>
                </c:pt>
                <c:pt idx="71">
                  <c:v>4.3019738000000002E-2</c:v>
                </c:pt>
                <c:pt idx="72">
                  <c:v>2.3022306999999999E-2</c:v>
                </c:pt>
                <c:pt idx="73">
                  <c:v>9.8518410000000001E-3</c:v>
                </c:pt>
                <c:pt idx="74">
                  <c:v>7.2132632999999998E-3</c:v>
                </c:pt>
                <c:pt idx="75">
                  <c:v>1.1110663999999999E-2</c:v>
                </c:pt>
                <c:pt idx="76">
                  <c:v>1.5838206000000001E-2</c:v>
                </c:pt>
                <c:pt idx="77">
                  <c:v>1.8236281E-2</c:v>
                </c:pt>
                <c:pt idx="78">
                  <c:v>1.9851690000000002E-2</c:v>
                </c:pt>
                <c:pt idx="79">
                  <c:v>2.2001857E-2</c:v>
                </c:pt>
                <c:pt idx="80">
                  <c:v>2.2437852000000001E-2</c:v>
                </c:pt>
                <c:pt idx="81">
                  <c:v>1.7985002999999999E-2</c:v>
                </c:pt>
                <c:pt idx="82">
                  <c:v>7.7837054000000003E-3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1.1903004999999999E-2</c:v>
                </c:pt>
                <c:pt idx="89">
                  <c:v>2.1500979E-2</c:v>
                </c:pt>
                <c:pt idx="90">
                  <c:v>2.7096700000000001E-2</c:v>
                </c:pt>
                <c:pt idx="91">
                  <c:v>2.9460554999999999E-2</c:v>
                </c:pt>
                <c:pt idx="92">
                  <c:v>2.9052429000000001E-2</c:v>
                </c:pt>
                <c:pt idx="93">
                  <c:v>2.7752084999999999E-2</c:v>
                </c:pt>
                <c:pt idx="94">
                  <c:v>2.6201490000000001E-2</c:v>
                </c:pt>
                <c:pt idx="95">
                  <c:v>2.4498809999999999E-2</c:v>
                </c:pt>
                <c:pt idx="96">
                  <c:v>2.5185447E-2</c:v>
                </c:pt>
                <c:pt idx="97">
                  <c:v>2.7169703999999999E-2</c:v>
                </c:pt>
                <c:pt idx="98">
                  <c:v>2.9376724999999999E-2</c:v>
                </c:pt>
                <c:pt idx="99">
                  <c:v>3.1183986E-2</c:v>
                </c:pt>
                <c:pt idx="100">
                  <c:v>3.2330434999999998E-2</c:v>
                </c:pt>
                <c:pt idx="101">
                  <c:v>3.2171222999999999E-2</c:v>
                </c:pt>
                <c:pt idx="102">
                  <c:v>3.1980313000000003E-2</c:v>
                </c:pt>
                <c:pt idx="103">
                  <c:v>3.1865395999999997E-2</c:v>
                </c:pt>
                <c:pt idx="104">
                  <c:v>3.0823719999999999E-2</c:v>
                </c:pt>
                <c:pt idx="105">
                  <c:v>2.8956024E-2</c:v>
                </c:pt>
                <c:pt idx="106">
                  <c:v>2.6199455999999999E-2</c:v>
                </c:pt>
                <c:pt idx="107">
                  <c:v>2.3178161999999999E-2</c:v>
                </c:pt>
                <c:pt idx="108">
                  <c:v>1.8730799999999999E-2</c:v>
                </c:pt>
                <c:pt idx="109">
                  <c:v>1.3630899E-2</c:v>
                </c:pt>
                <c:pt idx="110">
                  <c:v>8.5260790000000006E-3</c:v>
                </c:pt>
                <c:pt idx="111">
                  <c:v>2.934397E-3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533-4CCB-9F83-669693A03E18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[2]Sheet1!$D$851:$DU$851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3.5599999999999998E-4</c:v>
                </c:pt>
                <c:pt idx="3">
                  <c:v>2.7900538000000001E-3</c:v>
                </c:pt>
                <c:pt idx="4">
                  <c:v>4.8091899999999996E-3</c:v>
                </c:pt>
                <c:pt idx="5">
                  <c:v>6.0449982999999999E-3</c:v>
                </c:pt>
                <c:pt idx="6">
                  <c:v>6.7089152999999999E-3</c:v>
                </c:pt>
                <c:pt idx="7">
                  <c:v>7.2680050000000001E-3</c:v>
                </c:pt>
                <c:pt idx="8">
                  <c:v>6.0541146000000004E-3</c:v>
                </c:pt>
                <c:pt idx="9">
                  <c:v>2.2928243999999999E-3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6.4899999999999995E-4</c:v>
                </c:pt>
                <c:pt idx="15">
                  <c:v>7.961526E-3</c:v>
                </c:pt>
                <c:pt idx="16">
                  <c:v>1.3605717999999999E-2</c:v>
                </c:pt>
                <c:pt idx="17">
                  <c:v>1.359339E-2</c:v>
                </c:pt>
                <c:pt idx="18">
                  <c:v>8.0766099999999997E-3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8.5092740000000007E-3</c:v>
                </c:pt>
                <c:pt idx="27">
                  <c:v>1.4695527999999999E-2</c:v>
                </c:pt>
                <c:pt idx="28">
                  <c:v>1.8985531999999999E-2</c:v>
                </c:pt>
                <c:pt idx="29">
                  <c:v>2.1164332000000001E-2</c:v>
                </c:pt>
                <c:pt idx="30">
                  <c:v>2.3313027E-2</c:v>
                </c:pt>
                <c:pt idx="31">
                  <c:v>2.576674E-2</c:v>
                </c:pt>
                <c:pt idx="32">
                  <c:v>2.8031824E-2</c:v>
                </c:pt>
                <c:pt idx="33">
                  <c:v>3.1748455000000002E-2</c:v>
                </c:pt>
                <c:pt idx="34">
                  <c:v>3.6436547E-2</c:v>
                </c:pt>
                <c:pt idx="35">
                  <c:v>4.1135209999999998E-2</c:v>
                </c:pt>
                <c:pt idx="36">
                  <c:v>4.3720386999999999E-2</c:v>
                </c:pt>
                <c:pt idx="37">
                  <c:v>4.2853580000000002E-2</c:v>
                </c:pt>
                <c:pt idx="38">
                  <c:v>3.9198073999999999E-2</c:v>
                </c:pt>
                <c:pt idx="39">
                  <c:v>3.3767554999999998E-2</c:v>
                </c:pt>
                <c:pt idx="40">
                  <c:v>2.6970689999999999E-2</c:v>
                </c:pt>
                <c:pt idx="41">
                  <c:v>2.1136617E-2</c:v>
                </c:pt>
                <c:pt idx="42">
                  <c:v>1.7503561000000001E-2</c:v>
                </c:pt>
                <c:pt idx="43">
                  <c:v>1.8638898000000001E-2</c:v>
                </c:pt>
                <c:pt idx="44">
                  <c:v>2.5058688999999999E-2</c:v>
                </c:pt>
                <c:pt idx="45">
                  <c:v>3.3523455000000001E-2</c:v>
                </c:pt>
                <c:pt idx="46">
                  <c:v>3.9613463000000002E-2</c:v>
                </c:pt>
                <c:pt idx="47">
                  <c:v>4.0984683000000001E-2</c:v>
                </c:pt>
                <c:pt idx="48">
                  <c:v>3.8559490000000002E-2</c:v>
                </c:pt>
                <c:pt idx="49">
                  <c:v>3.4717249999999998E-2</c:v>
                </c:pt>
                <c:pt idx="50">
                  <c:v>3.0448488999999999E-2</c:v>
                </c:pt>
                <c:pt idx="51">
                  <c:v>2.7344937999999999E-2</c:v>
                </c:pt>
                <c:pt idx="52">
                  <c:v>2.5816335999999999E-2</c:v>
                </c:pt>
                <c:pt idx="53">
                  <c:v>2.4478216000000001E-2</c:v>
                </c:pt>
                <c:pt idx="54">
                  <c:v>2.1490445E-2</c:v>
                </c:pt>
                <c:pt idx="55">
                  <c:v>1.8347088000000001E-2</c:v>
                </c:pt>
                <c:pt idx="56">
                  <c:v>1.7586312999999999E-2</c:v>
                </c:pt>
                <c:pt idx="57">
                  <c:v>2.2200460000000002E-2</c:v>
                </c:pt>
                <c:pt idx="58">
                  <c:v>3.0822466999999999E-2</c:v>
                </c:pt>
                <c:pt idx="59">
                  <c:v>3.8798824000000003E-2</c:v>
                </c:pt>
                <c:pt idx="60">
                  <c:v>4.1799463000000002E-2</c:v>
                </c:pt>
                <c:pt idx="61">
                  <c:v>4.1716203E-2</c:v>
                </c:pt>
                <c:pt idx="62">
                  <c:v>4.1802328E-2</c:v>
                </c:pt>
                <c:pt idx="63">
                  <c:v>4.3447426999999997E-2</c:v>
                </c:pt>
                <c:pt idx="64">
                  <c:v>4.4181066999999997E-2</c:v>
                </c:pt>
                <c:pt idx="65">
                  <c:v>4.2924073E-2</c:v>
                </c:pt>
                <c:pt idx="66">
                  <c:v>4.3327205000000001E-2</c:v>
                </c:pt>
                <c:pt idx="67">
                  <c:v>4.9898293000000003E-2</c:v>
                </c:pt>
                <c:pt idx="68">
                  <c:v>6.0778569999999997E-2</c:v>
                </c:pt>
                <c:pt idx="69">
                  <c:v>6.6885433999999994E-2</c:v>
                </c:pt>
                <c:pt idx="70">
                  <c:v>6.0716159999999998E-2</c:v>
                </c:pt>
                <c:pt idx="71">
                  <c:v>4.3019738000000002E-2</c:v>
                </c:pt>
                <c:pt idx="72">
                  <c:v>2.3022306999999999E-2</c:v>
                </c:pt>
                <c:pt idx="73">
                  <c:v>9.8518410000000001E-3</c:v>
                </c:pt>
                <c:pt idx="74">
                  <c:v>7.2132632999999998E-3</c:v>
                </c:pt>
                <c:pt idx="75">
                  <c:v>1.1110663999999999E-2</c:v>
                </c:pt>
                <c:pt idx="76">
                  <c:v>1.5838206000000001E-2</c:v>
                </c:pt>
                <c:pt idx="77">
                  <c:v>1.8236281E-2</c:v>
                </c:pt>
                <c:pt idx="78">
                  <c:v>1.9851690000000002E-2</c:v>
                </c:pt>
                <c:pt idx="79">
                  <c:v>2.2001857E-2</c:v>
                </c:pt>
                <c:pt idx="80">
                  <c:v>2.2437852000000001E-2</c:v>
                </c:pt>
                <c:pt idx="81">
                  <c:v>1.7985002999999999E-2</c:v>
                </c:pt>
                <c:pt idx="82">
                  <c:v>7.7837054000000003E-3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1.1903004999999999E-2</c:v>
                </c:pt>
                <c:pt idx="89">
                  <c:v>2.1500979E-2</c:v>
                </c:pt>
                <c:pt idx="90">
                  <c:v>2.7096700000000001E-2</c:v>
                </c:pt>
                <c:pt idx="91">
                  <c:v>2.9460554999999999E-2</c:v>
                </c:pt>
                <c:pt idx="92">
                  <c:v>2.9052429000000001E-2</c:v>
                </c:pt>
                <c:pt idx="93">
                  <c:v>2.7752084999999999E-2</c:v>
                </c:pt>
                <c:pt idx="94">
                  <c:v>2.6201490000000001E-2</c:v>
                </c:pt>
                <c:pt idx="95">
                  <c:v>2.4498809999999999E-2</c:v>
                </c:pt>
                <c:pt idx="96">
                  <c:v>2.5185447E-2</c:v>
                </c:pt>
                <c:pt idx="97">
                  <c:v>2.7169703999999999E-2</c:v>
                </c:pt>
                <c:pt idx="98">
                  <c:v>2.9376724999999999E-2</c:v>
                </c:pt>
                <c:pt idx="99">
                  <c:v>3.1183986E-2</c:v>
                </c:pt>
                <c:pt idx="100">
                  <c:v>3.2330434999999998E-2</c:v>
                </c:pt>
                <c:pt idx="101">
                  <c:v>3.2171222999999999E-2</c:v>
                </c:pt>
                <c:pt idx="102">
                  <c:v>3.1980313000000003E-2</c:v>
                </c:pt>
                <c:pt idx="103">
                  <c:v>3.1865395999999997E-2</c:v>
                </c:pt>
                <c:pt idx="104">
                  <c:v>3.0823719999999999E-2</c:v>
                </c:pt>
                <c:pt idx="105">
                  <c:v>2.8956024E-2</c:v>
                </c:pt>
                <c:pt idx="106">
                  <c:v>2.6199455999999999E-2</c:v>
                </c:pt>
                <c:pt idx="107">
                  <c:v>2.3178161999999999E-2</c:v>
                </c:pt>
                <c:pt idx="108">
                  <c:v>1.8730799999999999E-2</c:v>
                </c:pt>
                <c:pt idx="109">
                  <c:v>1.3630899E-2</c:v>
                </c:pt>
                <c:pt idx="110">
                  <c:v>8.5260790000000006E-3</c:v>
                </c:pt>
                <c:pt idx="111">
                  <c:v>2.934397E-3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533-4CCB-9F83-669693A03E18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[2]Sheet1!$D$852:$DU$852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3.5599999999999998E-4</c:v>
                </c:pt>
                <c:pt idx="3">
                  <c:v>2.7900538000000001E-3</c:v>
                </c:pt>
                <c:pt idx="4">
                  <c:v>4.8091899999999996E-3</c:v>
                </c:pt>
                <c:pt idx="5">
                  <c:v>6.0449982999999999E-3</c:v>
                </c:pt>
                <c:pt idx="6">
                  <c:v>6.7089152999999999E-3</c:v>
                </c:pt>
                <c:pt idx="7">
                  <c:v>7.2680050000000001E-3</c:v>
                </c:pt>
                <c:pt idx="8">
                  <c:v>6.0541146000000004E-3</c:v>
                </c:pt>
                <c:pt idx="9">
                  <c:v>2.2928243999999999E-3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6.4899999999999995E-4</c:v>
                </c:pt>
                <c:pt idx="15">
                  <c:v>7.961526E-3</c:v>
                </c:pt>
                <c:pt idx="16">
                  <c:v>1.3605717999999999E-2</c:v>
                </c:pt>
                <c:pt idx="17">
                  <c:v>1.359339E-2</c:v>
                </c:pt>
                <c:pt idx="18">
                  <c:v>8.0766099999999997E-3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8.5092740000000007E-3</c:v>
                </c:pt>
                <c:pt idx="27">
                  <c:v>1.4695527999999999E-2</c:v>
                </c:pt>
                <c:pt idx="28">
                  <c:v>1.8985531999999999E-2</c:v>
                </c:pt>
                <c:pt idx="29">
                  <c:v>2.1164332000000001E-2</c:v>
                </c:pt>
                <c:pt idx="30">
                  <c:v>2.3313027E-2</c:v>
                </c:pt>
                <c:pt idx="31">
                  <c:v>2.576674E-2</c:v>
                </c:pt>
                <c:pt idx="32">
                  <c:v>2.8031824E-2</c:v>
                </c:pt>
                <c:pt idx="33">
                  <c:v>3.1748455000000002E-2</c:v>
                </c:pt>
                <c:pt idx="34">
                  <c:v>3.6436547E-2</c:v>
                </c:pt>
                <c:pt idx="35">
                  <c:v>4.1135209999999998E-2</c:v>
                </c:pt>
                <c:pt idx="36">
                  <c:v>4.3720386999999999E-2</c:v>
                </c:pt>
                <c:pt idx="37">
                  <c:v>4.2853580000000002E-2</c:v>
                </c:pt>
                <c:pt idx="38">
                  <c:v>3.9198073999999999E-2</c:v>
                </c:pt>
                <c:pt idx="39">
                  <c:v>3.3767554999999998E-2</c:v>
                </c:pt>
                <c:pt idx="40">
                  <c:v>2.6970689999999999E-2</c:v>
                </c:pt>
                <c:pt idx="41">
                  <c:v>2.1136617E-2</c:v>
                </c:pt>
                <c:pt idx="42">
                  <c:v>1.7503561000000001E-2</c:v>
                </c:pt>
                <c:pt idx="43">
                  <c:v>1.8638898000000001E-2</c:v>
                </c:pt>
                <c:pt idx="44">
                  <c:v>2.5058688999999999E-2</c:v>
                </c:pt>
                <c:pt idx="45">
                  <c:v>3.3523455000000001E-2</c:v>
                </c:pt>
                <c:pt idx="46">
                  <c:v>3.9613463000000002E-2</c:v>
                </c:pt>
                <c:pt idx="47">
                  <c:v>4.0984683000000001E-2</c:v>
                </c:pt>
                <c:pt idx="48">
                  <c:v>3.8559490000000002E-2</c:v>
                </c:pt>
                <c:pt idx="49">
                  <c:v>3.4717249999999998E-2</c:v>
                </c:pt>
                <c:pt idx="50">
                  <c:v>3.0448488999999999E-2</c:v>
                </c:pt>
                <c:pt idx="51">
                  <c:v>2.7344937999999999E-2</c:v>
                </c:pt>
                <c:pt idx="52">
                  <c:v>2.5816335999999999E-2</c:v>
                </c:pt>
                <c:pt idx="53">
                  <c:v>2.4478216000000001E-2</c:v>
                </c:pt>
                <c:pt idx="54">
                  <c:v>2.1490445E-2</c:v>
                </c:pt>
                <c:pt idx="55">
                  <c:v>1.8347088000000001E-2</c:v>
                </c:pt>
                <c:pt idx="56">
                  <c:v>1.7586312999999999E-2</c:v>
                </c:pt>
                <c:pt idx="57">
                  <c:v>2.2200460000000002E-2</c:v>
                </c:pt>
                <c:pt idx="58">
                  <c:v>3.0822466999999999E-2</c:v>
                </c:pt>
                <c:pt idx="59">
                  <c:v>3.8798824000000003E-2</c:v>
                </c:pt>
                <c:pt idx="60">
                  <c:v>4.1799463000000002E-2</c:v>
                </c:pt>
                <c:pt idx="61">
                  <c:v>4.1716203E-2</c:v>
                </c:pt>
                <c:pt idx="62">
                  <c:v>4.1802328E-2</c:v>
                </c:pt>
                <c:pt idx="63">
                  <c:v>4.3447426999999997E-2</c:v>
                </c:pt>
                <c:pt idx="64">
                  <c:v>4.4181066999999997E-2</c:v>
                </c:pt>
                <c:pt idx="65">
                  <c:v>4.2924073E-2</c:v>
                </c:pt>
                <c:pt idx="66">
                  <c:v>4.3327205000000001E-2</c:v>
                </c:pt>
                <c:pt idx="67">
                  <c:v>4.9898293000000003E-2</c:v>
                </c:pt>
                <c:pt idx="68">
                  <c:v>6.0778569999999997E-2</c:v>
                </c:pt>
                <c:pt idx="69">
                  <c:v>6.6885433999999994E-2</c:v>
                </c:pt>
                <c:pt idx="70">
                  <c:v>6.0716159999999998E-2</c:v>
                </c:pt>
                <c:pt idx="71">
                  <c:v>4.3019738000000002E-2</c:v>
                </c:pt>
                <c:pt idx="72">
                  <c:v>2.3022306999999999E-2</c:v>
                </c:pt>
                <c:pt idx="73">
                  <c:v>9.8518410000000001E-3</c:v>
                </c:pt>
                <c:pt idx="74">
                  <c:v>7.2132632999999998E-3</c:v>
                </c:pt>
                <c:pt idx="75">
                  <c:v>1.1110663999999999E-2</c:v>
                </c:pt>
                <c:pt idx="76">
                  <c:v>1.5838206000000001E-2</c:v>
                </c:pt>
                <c:pt idx="77">
                  <c:v>1.8236281E-2</c:v>
                </c:pt>
                <c:pt idx="78">
                  <c:v>1.9851690000000002E-2</c:v>
                </c:pt>
                <c:pt idx="79">
                  <c:v>2.2001857E-2</c:v>
                </c:pt>
                <c:pt idx="80">
                  <c:v>2.2437852000000001E-2</c:v>
                </c:pt>
                <c:pt idx="81">
                  <c:v>1.7985002999999999E-2</c:v>
                </c:pt>
                <c:pt idx="82">
                  <c:v>7.7837054000000003E-3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1.1903004999999999E-2</c:v>
                </c:pt>
                <c:pt idx="89">
                  <c:v>2.1500979E-2</c:v>
                </c:pt>
                <c:pt idx="90">
                  <c:v>2.7096700000000001E-2</c:v>
                </c:pt>
                <c:pt idx="91">
                  <c:v>2.9460554999999999E-2</c:v>
                </c:pt>
                <c:pt idx="92">
                  <c:v>2.9052429000000001E-2</c:v>
                </c:pt>
                <c:pt idx="93">
                  <c:v>2.7752084999999999E-2</c:v>
                </c:pt>
                <c:pt idx="94">
                  <c:v>2.6201490000000001E-2</c:v>
                </c:pt>
                <c:pt idx="95">
                  <c:v>2.4498809999999999E-2</c:v>
                </c:pt>
                <c:pt idx="96">
                  <c:v>2.5185447E-2</c:v>
                </c:pt>
                <c:pt idx="97">
                  <c:v>2.7169703999999999E-2</c:v>
                </c:pt>
                <c:pt idx="98">
                  <c:v>2.9376724999999999E-2</c:v>
                </c:pt>
                <c:pt idx="99">
                  <c:v>3.1183986E-2</c:v>
                </c:pt>
                <c:pt idx="100">
                  <c:v>3.2330434999999998E-2</c:v>
                </c:pt>
                <c:pt idx="101">
                  <c:v>3.2171222999999999E-2</c:v>
                </c:pt>
                <c:pt idx="102">
                  <c:v>3.1980313000000003E-2</c:v>
                </c:pt>
                <c:pt idx="103">
                  <c:v>3.1865395999999997E-2</c:v>
                </c:pt>
                <c:pt idx="104">
                  <c:v>3.0823719999999999E-2</c:v>
                </c:pt>
                <c:pt idx="105">
                  <c:v>2.8956024E-2</c:v>
                </c:pt>
                <c:pt idx="106">
                  <c:v>2.6199455999999999E-2</c:v>
                </c:pt>
                <c:pt idx="107">
                  <c:v>2.3178161999999999E-2</c:v>
                </c:pt>
                <c:pt idx="108">
                  <c:v>1.8730799999999999E-2</c:v>
                </c:pt>
                <c:pt idx="109">
                  <c:v>1.3630899E-2</c:v>
                </c:pt>
                <c:pt idx="110">
                  <c:v>8.5260790000000006E-3</c:v>
                </c:pt>
                <c:pt idx="111">
                  <c:v>2.934397E-3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533-4CCB-9F83-669693A03E18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[2]Sheet1!$D$853:$DU$853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3.5599999999999998E-4</c:v>
                </c:pt>
                <c:pt idx="3">
                  <c:v>2.7900538000000001E-3</c:v>
                </c:pt>
                <c:pt idx="4">
                  <c:v>4.8091899999999996E-3</c:v>
                </c:pt>
                <c:pt idx="5">
                  <c:v>6.0449982999999999E-3</c:v>
                </c:pt>
                <c:pt idx="6">
                  <c:v>6.7089152999999999E-3</c:v>
                </c:pt>
                <c:pt idx="7">
                  <c:v>7.2680050000000001E-3</c:v>
                </c:pt>
                <c:pt idx="8">
                  <c:v>6.0541146000000004E-3</c:v>
                </c:pt>
                <c:pt idx="9">
                  <c:v>2.2928243999999999E-3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6.4899999999999995E-4</c:v>
                </c:pt>
                <c:pt idx="15">
                  <c:v>7.961526E-3</c:v>
                </c:pt>
                <c:pt idx="16">
                  <c:v>1.3605717999999999E-2</c:v>
                </c:pt>
                <c:pt idx="17">
                  <c:v>1.359339E-2</c:v>
                </c:pt>
                <c:pt idx="18">
                  <c:v>8.0766099999999997E-3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8.5092740000000007E-3</c:v>
                </c:pt>
                <c:pt idx="27">
                  <c:v>1.4695527999999999E-2</c:v>
                </c:pt>
                <c:pt idx="28">
                  <c:v>1.8985531999999999E-2</c:v>
                </c:pt>
                <c:pt idx="29">
                  <c:v>2.1164332000000001E-2</c:v>
                </c:pt>
                <c:pt idx="30">
                  <c:v>2.3313027E-2</c:v>
                </c:pt>
                <c:pt idx="31">
                  <c:v>2.576674E-2</c:v>
                </c:pt>
                <c:pt idx="32">
                  <c:v>2.8031824E-2</c:v>
                </c:pt>
                <c:pt idx="33">
                  <c:v>3.1748455000000002E-2</c:v>
                </c:pt>
                <c:pt idx="34">
                  <c:v>3.6436547E-2</c:v>
                </c:pt>
                <c:pt idx="35">
                  <c:v>4.1135209999999998E-2</c:v>
                </c:pt>
                <c:pt idx="36">
                  <c:v>4.3720386999999999E-2</c:v>
                </c:pt>
                <c:pt idx="37">
                  <c:v>4.2853580000000002E-2</c:v>
                </c:pt>
                <c:pt idx="38">
                  <c:v>3.9198073999999999E-2</c:v>
                </c:pt>
                <c:pt idx="39">
                  <c:v>3.3767554999999998E-2</c:v>
                </c:pt>
                <c:pt idx="40">
                  <c:v>2.6970689999999999E-2</c:v>
                </c:pt>
                <c:pt idx="41">
                  <c:v>2.1136617E-2</c:v>
                </c:pt>
                <c:pt idx="42">
                  <c:v>1.7503561000000001E-2</c:v>
                </c:pt>
                <c:pt idx="43">
                  <c:v>1.8638898000000001E-2</c:v>
                </c:pt>
                <c:pt idx="44">
                  <c:v>2.5058688999999999E-2</c:v>
                </c:pt>
                <c:pt idx="45">
                  <c:v>3.3523455000000001E-2</c:v>
                </c:pt>
                <c:pt idx="46">
                  <c:v>3.9613463000000002E-2</c:v>
                </c:pt>
                <c:pt idx="47">
                  <c:v>4.0984683000000001E-2</c:v>
                </c:pt>
                <c:pt idx="48">
                  <c:v>3.8559490000000002E-2</c:v>
                </c:pt>
                <c:pt idx="49">
                  <c:v>3.4717249999999998E-2</c:v>
                </c:pt>
                <c:pt idx="50">
                  <c:v>3.0448488999999999E-2</c:v>
                </c:pt>
                <c:pt idx="51">
                  <c:v>2.7344937999999999E-2</c:v>
                </c:pt>
                <c:pt idx="52">
                  <c:v>2.5816335999999999E-2</c:v>
                </c:pt>
                <c:pt idx="53">
                  <c:v>2.4478216000000001E-2</c:v>
                </c:pt>
                <c:pt idx="54">
                  <c:v>2.1490445E-2</c:v>
                </c:pt>
                <c:pt idx="55">
                  <c:v>1.8347088000000001E-2</c:v>
                </c:pt>
                <c:pt idx="56">
                  <c:v>1.7586312999999999E-2</c:v>
                </c:pt>
                <c:pt idx="57">
                  <c:v>2.2200460000000002E-2</c:v>
                </c:pt>
                <c:pt idx="58">
                  <c:v>3.0822466999999999E-2</c:v>
                </c:pt>
                <c:pt idx="59">
                  <c:v>3.8798824000000003E-2</c:v>
                </c:pt>
                <c:pt idx="60">
                  <c:v>4.1799463000000002E-2</c:v>
                </c:pt>
                <c:pt idx="61">
                  <c:v>4.1716203E-2</c:v>
                </c:pt>
                <c:pt idx="62">
                  <c:v>4.1802328E-2</c:v>
                </c:pt>
                <c:pt idx="63">
                  <c:v>4.3447426999999997E-2</c:v>
                </c:pt>
                <c:pt idx="64">
                  <c:v>4.4181066999999997E-2</c:v>
                </c:pt>
                <c:pt idx="65">
                  <c:v>4.2924073E-2</c:v>
                </c:pt>
                <c:pt idx="66">
                  <c:v>4.3327205000000001E-2</c:v>
                </c:pt>
                <c:pt idx="67">
                  <c:v>4.9898293000000003E-2</c:v>
                </c:pt>
                <c:pt idx="68">
                  <c:v>6.0778569999999997E-2</c:v>
                </c:pt>
                <c:pt idx="69">
                  <c:v>6.6885433999999994E-2</c:v>
                </c:pt>
                <c:pt idx="70">
                  <c:v>6.0716159999999998E-2</c:v>
                </c:pt>
                <c:pt idx="71">
                  <c:v>4.3019738000000002E-2</c:v>
                </c:pt>
                <c:pt idx="72">
                  <c:v>2.3022306999999999E-2</c:v>
                </c:pt>
                <c:pt idx="73">
                  <c:v>9.8518410000000001E-3</c:v>
                </c:pt>
                <c:pt idx="74">
                  <c:v>7.2132632999999998E-3</c:v>
                </c:pt>
                <c:pt idx="75">
                  <c:v>1.1110663999999999E-2</c:v>
                </c:pt>
                <c:pt idx="76">
                  <c:v>1.5838206000000001E-2</c:v>
                </c:pt>
                <c:pt idx="77">
                  <c:v>1.8236281E-2</c:v>
                </c:pt>
                <c:pt idx="78">
                  <c:v>1.9851690000000002E-2</c:v>
                </c:pt>
                <c:pt idx="79">
                  <c:v>2.2001857E-2</c:v>
                </c:pt>
                <c:pt idx="80">
                  <c:v>2.2437852000000001E-2</c:v>
                </c:pt>
                <c:pt idx="81">
                  <c:v>1.7985002999999999E-2</c:v>
                </c:pt>
                <c:pt idx="82">
                  <c:v>7.7837054000000003E-3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1.1903004999999999E-2</c:v>
                </c:pt>
                <c:pt idx="89">
                  <c:v>2.1500979E-2</c:v>
                </c:pt>
                <c:pt idx="90">
                  <c:v>2.7096700000000001E-2</c:v>
                </c:pt>
                <c:pt idx="91">
                  <c:v>2.9460554999999999E-2</c:v>
                </c:pt>
                <c:pt idx="92">
                  <c:v>2.9052429000000001E-2</c:v>
                </c:pt>
                <c:pt idx="93">
                  <c:v>2.7752084999999999E-2</c:v>
                </c:pt>
                <c:pt idx="94">
                  <c:v>2.6201490000000001E-2</c:v>
                </c:pt>
                <c:pt idx="95">
                  <c:v>2.4498809999999999E-2</c:v>
                </c:pt>
                <c:pt idx="96">
                  <c:v>2.5185447E-2</c:v>
                </c:pt>
                <c:pt idx="97">
                  <c:v>2.7169703999999999E-2</c:v>
                </c:pt>
                <c:pt idx="98">
                  <c:v>2.9376724999999999E-2</c:v>
                </c:pt>
                <c:pt idx="99">
                  <c:v>3.1183986E-2</c:v>
                </c:pt>
                <c:pt idx="100">
                  <c:v>3.2330434999999998E-2</c:v>
                </c:pt>
                <c:pt idx="101">
                  <c:v>3.2171222999999999E-2</c:v>
                </c:pt>
                <c:pt idx="102">
                  <c:v>3.1980313000000003E-2</c:v>
                </c:pt>
                <c:pt idx="103">
                  <c:v>3.1865395999999997E-2</c:v>
                </c:pt>
                <c:pt idx="104">
                  <c:v>3.0823719999999999E-2</c:v>
                </c:pt>
                <c:pt idx="105">
                  <c:v>2.8956024E-2</c:v>
                </c:pt>
                <c:pt idx="106">
                  <c:v>2.6199455999999999E-2</c:v>
                </c:pt>
                <c:pt idx="107">
                  <c:v>2.3178161999999999E-2</c:v>
                </c:pt>
                <c:pt idx="108">
                  <c:v>1.8730799999999999E-2</c:v>
                </c:pt>
                <c:pt idx="109">
                  <c:v>1.3630899E-2</c:v>
                </c:pt>
                <c:pt idx="110">
                  <c:v>8.5260790000000006E-3</c:v>
                </c:pt>
                <c:pt idx="111">
                  <c:v>2.934397E-3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5533-4CCB-9F83-669693A03E18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[2]Sheet1!$D$854:$DU$854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2.43E-4</c:v>
                </c:pt>
                <c:pt idx="3">
                  <c:v>2.7543440000000001E-3</c:v>
                </c:pt>
                <c:pt idx="4">
                  <c:v>4.8273919999999998E-3</c:v>
                </c:pt>
                <c:pt idx="5">
                  <c:v>6.0793925E-3</c:v>
                </c:pt>
                <c:pt idx="6">
                  <c:v>6.7104720000000003E-3</c:v>
                </c:pt>
                <c:pt idx="7">
                  <c:v>7.2295507000000002E-3</c:v>
                </c:pt>
                <c:pt idx="8">
                  <c:v>5.9901866999999996E-3</c:v>
                </c:pt>
                <c:pt idx="9">
                  <c:v>2.2304681999999998E-3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7.3099999999999999E-4</c:v>
                </c:pt>
                <c:pt idx="15">
                  <c:v>8.1401489999999993E-3</c:v>
                </c:pt>
                <c:pt idx="16">
                  <c:v>1.3788948000000001E-2</c:v>
                </c:pt>
                <c:pt idx="17">
                  <c:v>1.3680443E-2</c:v>
                </c:pt>
                <c:pt idx="18">
                  <c:v>8.0370630000000005E-3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1.47E-4</c:v>
                </c:pt>
                <c:pt idx="26">
                  <c:v>8.7054209999999996E-3</c:v>
                </c:pt>
                <c:pt idx="27">
                  <c:v>1.48724215E-2</c:v>
                </c:pt>
                <c:pt idx="28">
                  <c:v>1.9117739000000002E-2</c:v>
                </c:pt>
                <c:pt idx="29">
                  <c:v>2.1220408E-2</c:v>
                </c:pt>
                <c:pt idx="30">
                  <c:v>2.3303966999999998E-2</c:v>
                </c:pt>
                <c:pt idx="31">
                  <c:v>2.5702147000000002E-2</c:v>
                </c:pt>
                <c:pt idx="32">
                  <c:v>2.7913265E-2</c:v>
                </c:pt>
                <c:pt idx="33">
                  <c:v>3.1606971999999997E-2</c:v>
                </c:pt>
                <c:pt idx="34">
                  <c:v>3.6274840000000003E-2</c:v>
                </c:pt>
                <c:pt idx="35">
                  <c:v>4.0976353E-2</c:v>
                </c:pt>
                <c:pt idx="36">
                  <c:v>4.3586350000000003E-2</c:v>
                </c:pt>
                <c:pt idx="37">
                  <c:v>4.2755040000000001E-2</c:v>
                </c:pt>
                <c:pt idx="38">
                  <c:v>3.9120250000000002E-2</c:v>
                </c:pt>
                <c:pt idx="39">
                  <c:v>3.3696299999999998E-2</c:v>
                </c:pt>
                <c:pt idx="40">
                  <c:v>2.6880665000000002E-2</c:v>
                </c:pt>
                <c:pt idx="41">
                  <c:v>2.1012836999999999E-2</c:v>
                </c:pt>
                <c:pt idx="42">
                  <c:v>1.7363363999999999E-2</c:v>
                </c:pt>
                <c:pt idx="43">
                  <c:v>1.8553257E-2</c:v>
                </c:pt>
                <c:pt idx="44">
                  <c:v>2.5091214000000001E-2</c:v>
                </c:pt>
                <c:pt idx="45">
                  <c:v>3.3735109999999999E-2</c:v>
                </c:pt>
                <c:pt idx="46">
                  <c:v>4.0021222000000002E-2</c:v>
                </c:pt>
                <c:pt idx="47">
                  <c:v>4.1528429999999998E-2</c:v>
                </c:pt>
                <c:pt idx="48">
                  <c:v>3.9132390000000003E-2</c:v>
                </c:pt>
                <c:pt idx="49">
                  <c:v>3.5151376999999998E-2</c:v>
                </c:pt>
                <c:pt idx="50">
                  <c:v>3.0594165E-2</c:v>
                </c:pt>
                <c:pt idx="51">
                  <c:v>2.7182339999999999E-2</c:v>
                </c:pt>
                <c:pt idx="52">
                  <c:v>2.5441537E-2</c:v>
                </c:pt>
                <c:pt idx="53">
                  <c:v>2.4044840000000001E-2</c:v>
                </c:pt>
                <c:pt idx="54">
                  <c:v>2.1101853E-2</c:v>
                </c:pt>
                <c:pt idx="55">
                  <c:v>1.8016145000000001E-2</c:v>
                </c:pt>
                <c:pt idx="56">
                  <c:v>1.7277437999999999E-2</c:v>
                </c:pt>
                <c:pt idx="57">
                  <c:v>2.1833195999999999E-2</c:v>
                </c:pt>
                <c:pt idx="58">
                  <c:v>3.0342627E-2</c:v>
                </c:pt>
                <c:pt idx="59">
                  <c:v>3.8216569999999998E-2</c:v>
                </c:pt>
                <c:pt idx="60">
                  <c:v>4.1194090000000003E-2</c:v>
                </c:pt>
                <c:pt idx="61">
                  <c:v>4.1147290000000003E-2</c:v>
                </c:pt>
                <c:pt idx="62">
                  <c:v>4.1263964E-2</c:v>
                </c:pt>
                <c:pt idx="63">
                  <c:v>4.2890421999999997E-2</c:v>
                </c:pt>
                <c:pt idx="64">
                  <c:v>4.3591353999999999E-2</c:v>
                </c:pt>
                <c:pt idx="65">
                  <c:v>4.2370826E-2</c:v>
                </c:pt>
                <c:pt idx="66">
                  <c:v>4.2864510000000001E-2</c:v>
                </c:pt>
                <c:pt idx="67">
                  <c:v>4.9512385999999999E-2</c:v>
                </c:pt>
                <c:pt idx="68">
                  <c:v>6.0412253999999999E-2</c:v>
                </c:pt>
                <c:pt idx="69">
                  <c:v>6.657768E-2</c:v>
                </c:pt>
                <c:pt idx="70">
                  <c:v>6.0610414000000001E-2</c:v>
                </c:pt>
                <c:pt idx="71">
                  <c:v>4.3247899999999999E-2</c:v>
                </c:pt>
                <c:pt idx="72">
                  <c:v>2.3568425E-2</c:v>
                </c:pt>
                <c:pt idx="73">
                  <c:v>1.0531896000000001E-2</c:v>
                </c:pt>
                <c:pt idx="74">
                  <c:v>7.7714035000000002E-3</c:v>
                </c:pt>
                <c:pt idx="75">
                  <c:v>1.1349773000000001E-2</c:v>
                </c:pt>
                <c:pt idx="76">
                  <c:v>1.5721453E-2</c:v>
                </c:pt>
                <c:pt idx="77">
                  <c:v>1.7914137E-2</c:v>
                </c:pt>
                <c:pt idx="78">
                  <c:v>1.9550412999999999E-2</c:v>
                </c:pt>
                <c:pt idx="79">
                  <c:v>2.1872780000000001E-2</c:v>
                </c:pt>
                <c:pt idx="80">
                  <c:v>2.2500760000000002E-2</c:v>
                </c:pt>
                <c:pt idx="81">
                  <c:v>1.8138586000000002E-2</c:v>
                </c:pt>
                <c:pt idx="82">
                  <c:v>7.8918960000000007E-3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1.1547316E-2</c:v>
                </c:pt>
                <c:pt idx="89">
                  <c:v>2.1230104999999999E-2</c:v>
                </c:pt>
                <c:pt idx="90">
                  <c:v>2.6951316999999999E-2</c:v>
                </c:pt>
                <c:pt idx="91">
                  <c:v>2.9392028000000001E-2</c:v>
                </c:pt>
                <c:pt idx="92">
                  <c:v>2.9004484000000001E-2</c:v>
                </c:pt>
                <c:pt idx="93">
                  <c:v>2.7672428999999998E-2</c:v>
                </c:pt>
                <c:pt idx="94">
                  <c:v>2.6056903999999999E-2</c:v>
                </c:pt>
                <c:pt idx="95">
                  <c:v>2.4309405999999999E-2</c:v>
                </c:pt>
                <c:pt idx="96">
                  <c:v>2.4954863000000001E-2</c:v>
                </c:pt>
                <c:pt idx="97">
                  <c:v>2.6930267000000001E-2</c:v>
                </c:pt>
                <c:pt idx="98">
                  <c:v>2.9149272E-2</c:v>
                </c:pt>
                <c:pt idx="99">
                  <c:v>3.0982045E-2</c:v>
                </c:pt>
                <c:pt idx="100">
                  <c:v>3.2160340000000003E-2</c:v>
                </c:pt>
                <c:pt idx="101">
                  <c:v>3.2075190000000003E-2</c:v>
                </c:pt>
                <c:pt idx="102">
                  <c:v>3.1952097999999998E-2</c:v>
                </c:pt>
                <c:pt idx="103">
                  <c:v>3.1922825000000002E-2</c:v>
                </c:pt>
                <c:pt idx="104">
                  <c:v>3.0965949999999999E-2</c:v>
                </c:pt>
                <c:pt idx="105">
                  <c:v>2.9179053E-2</c:v>
                </c:pt>
                <c:pt idx="106">
                  <c:v>2.6494244E-2</c:v>
                </c:pt>
                <c:pt idx="107">
                  <c:v>2.3531195000000001E-2</c:v>
                </c:pt>
                <c:pt idx="108">
                  <c:v>1.9121332000000001E-2</c:v>
                </c:pt>
                <c:pt idx="109">
                  <c:v>1.403691E-2</c:v>
                </c:pt>
                <c:pt idx="110">
                  <c:v>8.9291600000000002E-3</c:v>
                </c:pt>
                <c:pt idx="111">
                  <c:v>3.4474411999999999E-3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5533-4CCB-9F83-669693A03E18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[2]Sheet1!$D$855:$DU$855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2.3308303E-3</c:v>
                </c:pt>
                <c:pt idx="4">
                  <c:v>4.4862390000000004E-3</c:v>
                </c:pt>
                <c:pt idx="5">
                  <c:v>5.7685697000000001E-3</c:v>
                </c:pt>
                <c:pt idx="6">
                  <c:v>6.4080179999999997E-3</c:v>
                </c:pt>
                <c:pt idx="7">
                  <c:v>7.0197360000000004E-3</c:v>
                </c:pt>
                <c:pt idx="8">
                  <c:v>5.9534080000000003E-3</c:v>
                </c:pt>
                <c:pt idx="9">
                  <c:v>2.3694929999999999E-3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6.6200000000000005E-4</c:v>
                </c:pt>
                <c:pt idx="15">
                  <c:v>8.0901749999999998E-3</c:v>
                </c:pt>
                <c:pt idx="16">
                  <c:v>1.3769263E-2</c:v>
                </c:pt>
                <c:pt idx="17">
                  <c:v>1.3672006E-2</c:v>
                </c:pt>
                <c:pt idx="18">
                  <c:v>8.0614959999999996E-3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2.8799999999999999E-5</c:v>
                </c:pt>
                <c:pt idx="26">
                  <c:v>8.5295049999999997E-3</c:v>
                </c:pt>
                <c:pt idx="27">
                  <c:v>1.4673455E-2</c:v>
                </c:pt>
                <c:pt idx="28">
                  <c:v>1.8935546000000001E-2</c:v>
                </c:pt>
                <c:pt idx="29">
                  <c:v>2.10604E-2</c:v>
                </c:pt>
                <c:pt idx="30">
                  <c:v>2.3122345999999998E-2</c:v>
                </c:pt>
                <c:pt idx="31">
                  <c:v>2.5415953000000002E-2</c:v>
                </c:pt>
                <c:pt idx="32">
                  <c:v>2.7449580000000001E-2</c:v>
                </c:pt>
                <c:pt idx="33">
                  <c:v>3.0960596999999999E-2</c:v>
                </c:pt>
                <c:pt idx="34">
                  <c:v>3.5501655E-2</c:v>
                </c:pt>
                <c:pt idx="35">
                  <c:v>4.0166295999999997E-2</c:v>
                </c:pt>
                <c:pt idx="36">
                  <c:v>4.2808328E-2</c:v>
                </c:pt>
                <c:pt idx="37">
                  <c:v>4.2046464999999998E-2</c:v>
                </c:pt>
                <c:pt idx="38">
                  <c:v>3.8494307999999998E-2</c:v>
                </c:pt>
                <c:pt idx="39">
                  <c:v>3.3217530000000002E-2</c:v>
                </c:pt>
                <c:pt idx="40">
                  <c:v>2.6617709999999999E-2</c:v>
                </c:pt>
                <c:pt idx="41">
                  <c:v>2.0935608000000001E-2</c:v>
                </c:pt>
                <c:pt idx="42">
                  <c:v>1.7378602E-2</c:v>
                </c:pt>
                <c:pt idx="43">
                  <c:v>1.8547127E-2</c:v>
                </c:pt>
                <c:pt idx="44">
                  <c:v>2.5004802E-2</c:v>
                </c:pt>
                <c:pt idx="45">
                  <c:v>3.3619173000000002E-2</c:v>
                </c:pt>
                <c:pt idx="46">
                  <c:v>3.9967187000000001E-2</c:v>
                </c:pt>
                <c:pt idx="47">
                  <c:v>4.1574146999999999E-2</c:v>
                </c:pt>
                <c:pt idx="48">
                  <c:v>3.9187516999999998E-2</c:v>
                </c:pt>
                <c:pt idx="49">
                  <c:v>3.5026479999999999E-2</c:v>
                </c:pt>
                <c:pt idx="50">
                  <c:v>3.0124871000000001E-2</c:v>
                </c:pt>
                <c:pt idx="51">
                  <c:v>2.6378212000000002E-2</c:v>
                </c:pt>
                <c:pt idx="52">
                  <c:v>2.4499506000000001E-2</c:v>
                </c:pt>
                <c:pt idx="53">
                  <c:v>2.3224063E-2</c:v>
                </c:pt>
                <c:pt idx="54">
                  <c:v>2.0496495E-2</c:v>
                </c:pt>
                <c:pt idx="55">
                  <c:v>1.7454606000000001E-2</c:v>
                </c:pt>
                <c:pt idx="56">
                  <c:v>1.6530612E-2</c:v>
                </c:pt>
                <c:pt idx="57">
                  <c:v>2.0732147999999999E-2</c:v>
                </c:pt>
                <c:pt idx="58">
                  <c:v>2.9011342999999998E-2</c:v>
                </c:pt>
                <c:pt idx="59">
                  <c:v>3.6964968000000001E-2</c:v>
                </c:pt>
                <c:pt idx="60">
                  <c:v>4.0323049999999999E-2</c:v>
                </c:pt>
                <c:pt idx="61">
                  <c:v>4.0726251999999998E-2</c:v>
                </c:pt>
                <c:pt idx="62">
                  <c:v>4.1070003000000001E-2</c:v>
                </c:pt>
                <c:pt idx="63">
                  <c:v>4.2531843999999999E-2</c:v>
                </c:pt>
                <c:pt idx="64">
                  <c:v>4.281853E-2</c:v>
                </c:pt>
                <c:pt idx="65">
                  <c:v>4.1221870000000001E-2</c:v>
                </c:pt>
                <c:pt idx="66">
                  <c:v>4.1561319999999999E-2</c:v>
                </c:pt>
                <c:pt idx="67">
                  <c:v>4.8297815000000001E-2</c:v>
                </c:pt>
                <c:pt idx="68">
                  <c:v>5.9491954999999999E-2</c:v>
                </c:pt>
                <c:pt idx="69">
                  <c:v>6.6146924999999995E-2</c:v>
                </c:pt>
                <c:pt idx="70">
                  <c:v>6.0781926E-2</c:v>
                </c:pt>
                <c:pt idx="71">
                  <c:v>4.3957629999999998E-2</c:v>
                </c:pt>
                <c:pt idx="72">
                  <c:v>2.458569E-2</c:v>
                </c:pt>
                <c:pt idx="73">
                  <c:v>1.1576245000000001E-2</c:v>
                </c:pt>
                <c:pt idx="74">
                  <c:v>8.5800789999999991E-3</c:v>
                </c:pt>
                <c:pt idx="75">
                  <c:v>1.1649273999999999E-2</c:v>
                </c:pt>
                <c:pt idx="76">
                  <c:v>1.53138675E-2</c:v>
                </c:pt>
                <c:pt idx="77">
                  <c:v>1.6953023000000001E-2</c:v>
                </c:pt>
                <c:pt idx="78">
                  <c:v>1.8471694E-2</c:v>
                </c:pt>
                <c:pt idx="79">
                  <c:v>2.1115063E-2</c:v>
                </c:pt>
                <c:pt idx="80">
                  <c:v>2.2273522E-2</c:v>
                </c:pt>
                <c:pt idx="81">
                  <c:v>1.83409E-2</c:v>
                </c:pt>
                <c:pt idx="82">
                  <c:v>8.2536940000000007E-3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1.0545327E-2</c:v>
                </c:pt>
                <c:pt idx="89">
                  <c:v>2.0174935000000001E-2</c:v>
                </c:pt>
                <c:pt idx="90">
                  <c:v>2.5949555999999999E-2</c:v>
                </c:pt>
                <c:pt idx="91">
                  <c:v>2.8589936E-2</c:v>
                </c:pt>
                <c:pt idx="92">
                  <c:v>2.8551465000000002E-2</c:v>
                </c:pt>
                <c:pt idx="93">
                  <c:v>2.7601480000000001E-2</c:v>
                </c:pt>
                <c:pt idx="94">
                  <c:v>2.6323824999999999E-2</c:v>
                </c:pt>
                <c:pt idx="95">
                  <c:v>2.4841106000000002E-2</c:v>
                </c:pt>
                <c:pt idx="96">
                  <c:v>2.5555685000000002E-2</c:v>
                </c:pt>
                <c:pt idx="97">
                  <c:v>2.7493643000000002E-2</c:v>
                </c:pt>
                <c:pt idx="98">
                  <c:v>2.9575926999999998E-2</c:v>
                </c:pt>
                <c:pt idx="99">
                  <c:v>3.1210604999999999E-2</c:v>
                </c:pt>
                <c:pt idx="100">
                  <c:v>3.2156116999999998E-2</c:v>
                </c:pt>
                <c:pt idx="101">
                  <c:v>3.1969573000000001E-2</c:v>
                </c:pt>
                <c:pt idx="102">
                  <c:v>3.1719110000000002E-2</c:v>
                </c:pt>
                <c:pt idx="103">
                  <c:v>3.1632269999999997E-2</c:v>
                </c:pt>
                <c:pt idx="104">
                  <c:v>3.0675023999999999E-2</c:v>
                </c:pt>
                <c:pt idx="105">
                  <c:v>2.8935827000000001E-2</c:v>
                </c:pt>
                <c:pt idx="106">
                  <c:v>2.6343450000000001E-2</c:v>
                </c:pt>
                <c:pt idx="107">
                  <c:v>2.3505416000000001E-2</c:v>
                </c:pt>
                <c:pt idx="108">
                  <c:v>1.9256796999999999E-2</c:v>
                </c:pt>
                <c:pt idx="109">
                  <c:v>1.4352248999999999E-2</c:v>
                </c:pt>
                <c:pt idx="110">
                  <c:v>9.4475470000000006E-3</c:v>
                </c:pt>
                <c:pt idx="111">
                  <c:v>4.2543600000000004E-3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5533-4CCB-9F83-669693A03E18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[2]Sheet1!$D$856:$DU$856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2.4099926999999999E-3</c:v>
                </c:pt>
                <c:pt idx="4">
                  <c:v>4.6470940000000001E-3</c:v>
                </c:pt>
                <c:pt idx="5">
                  <c:v>5.9534180000000003E-3</c:v>
                </c:pt>
                <c:pt idx="6">
                  <c:v>6.5322964999999997E-3</c:v>
                </c:pt>
                <c:pt idx="7">
                  <c:v>7.0360153999999998E-3</c:v>
                </c:pt>
                <c:pt idx="8">
                  <c:v>5.8999530000000003E-3</c:v>
                </c:pt>
                <c:pt idx="9">
                  <c:v>2.2991704999999999E-3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5.5900000000000004E-4</c:v>
                </c:pt>
                <c:pt idx="15">
                  <c:v>8.0043070000000004E-3</c:v>
                </c:pt>
                <c:pt idx="16">
                  <c:v>1.3719125E-2</c:v>
                </c:pt>
                <c:pt idx="17">
                  <c:v>1.3649675E-2</c:v>
                </c:pt>
                <c:pt idx="18">
                  <c:v>8.0159919999999996E-3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2.1999999999999999E-5</c:v>
                </c:pt>
                <c:pt idx="26">
                  <c:v>8.6633709999999996E-3</c:v>
                </c:pt>
                <c:pt idx="27">
                  <c:v>1.4876720499999999E-2</c:v>
                </c:pt>
                <c:pt idx="28">
                  <c:v>1.9128797999999999E-2</c:v>
                </c:pt>
                <c:pt idx="29">
                  <c:v>2.1170472999999999E-2</c:v>
                </c:pt>
                <c:pt idx="30">
                  <c:v>2.3141075000000001E-2</c:v>
                </c:pt>
                <c:pt idx="31">
                  <c:v>2.5364530999999999E-2</c:v>
                </c:pt>
                <c:pt idx="32">
                  <c:v>2.7347255000000001E-2</c:v>
                </c:pt>
                <c:pt idx="33">
                  <c:v>3.0810110000000002E-2</c:v>
                </c:pt>
                <c:pt idx="34">
                  <c:v>3.5307980000000003E-2</c:v>
                </c:pt>
                <c:pt idx="35">
                  <c:v>3.9955190000000002E-2</c:v>
                </c:pt>
                <c:pt idx="36">
                  <c:v>4.2640514999999997E-2</c:v>
                </c:pt>
                <c:pt idx="37">
                  <c:v>4.1969102000000001E-2</c:v>
                </c:pt>
                <c:pt idx="38">
                  <c:v>3.8540159999999997E-2</c:v>
                </c:pt>
                <c:pt idx="39">
                  <c:v>3.3345646999999999E-2</c:v>
                </c:pt>
                <c:pt idx="40">
                  <c:v>2.674501E-2</c:v>
                </c:pt>
                <c:pt idx="41">
                  <c:v>2.1011293E-2</c:v>
                </c:pt>
                <c:pt idx="42">
                  <c:v>1.7396517E-2</c:v>
                </c:pt>
                <c:pt idx="43">
                  <c:v>1.8562973E-2</c:v>
                </c:pt>
                <c:pt idx="44">
                  <c:v>2.5073840999999999E-2</c:v>
                </c:pt>
                <c:pt idx="45">
                  <c:v>3.3757288000000003E-2</c:v>
                </c:pt>
                <c:pt idx="46">
                  <c:v>4.0161761999999997E-2</c:v>
                </c:pt>
                <c:pt idx="47">
                  <c:v>4.1811007999999997E-2</c:v>
                </c:pt>
                <c:pt idx="48">
                  <c:v>3.9445229999999998E-2</c:v>
                </c:pt>
                <c:pt idx="49">
                  <c:v>3.5249089999999997E-2</c:v>
                </c:pt>
                <c:pt idx="50">
                  <c:v>3.0238910000000001E-2</c:v>
                </c:pt>
                <c:pt idx="51">
                  <c:v>2.6345218E-2</c:v>
                </c:pt>
                <c:pt idx="52">
                  <c:v>2.4346678E-2</c:v>
                </c:pt>
                <c:pt idx="53">
                  <c:v>2.3022935000000001E-2</c:v>
                </c:pt>
                <c:pt idx="54">
                  <c:v>2.0299187E-2</c:v>
                </c:pt>
                <c:pt idx="55">
                  <c:v>1.7282298000000001E-2</c:v>
                </c:pt>
                <c:pt idx="56">
                  <c:v>1.6387283999999998E-2</c:v>
                </c:pt>
                <c:pt idx="57">
                  <c:v>2.0618264000000001E-2</c:v>
                </c:pt>
                <c:pt idx="58">
                  <c:v>2.8928104999999999E-2</c:v>
                </c:pt>
                <c:pt idx="59">
                  <c:v>3.6910859999999997E-2</c:v>
                </c:pt>
                <c:pt idx="60">
                  <c:v>4.0281028000000003E-2</c:v>
                </c:pt>
                <c:pt idx="61">
                  <c:v>4.0681828000000003E-2</c:v>
                </c:pt>
                <c:pt idx="62">
                  <c:v>4.1000105000000002E-2</c:v>
                </c:pt>
                <c:pt idx="63">
                  <c:v>4.2430610000000001E-2</c:v>
                </c:pt>
                <c:pt idx="64">
                  <c:v>4.2715336999999999E-2</c:v>
                </c:pt>
                <c:pt idx="65">
                  <c:v>4.1192303999999999E-2</c:v>
                </c:pt>
                <c:pt idx="66">
                  <c:v>4.1666146000000001E-2</c:v>
                </c:pt>
                <c:pt idx="67">
                  <c:v>4.8539760000000001E-2</c:v>
                </c:pt>
                <c:pt idx="68">
                  <c:v>5.9795108E-2</c:v>
                </c:pt>
                <c:pt idx="69">
                  <c:v>6.6416020000000006E-2</c:v>
                </c:pt>
                <c:pt idx="70">
                  <c:v>6.0951140000000001E-2</c:v>
                </c:pt>
                <c:pt idx="71">
                  <c:v>4.4004269999999998E-2</c:v>
                </c:pt>
                <c:pt idx="72">
                  <c:v>2.4508019999999998E-2</c:v>
                </c:pt>
                <c:pt idx="73">
                  <c:v>1.1390674E-2</c:v>
                </c:pt>
                <c:pt idx="74">
                  <c:v>8.3556450000000001E-3</c:v>
                </c:pt>
                <c:pt idx="75">
                  <c:v>1.15052E-2</c:v>
                </c:pt>
                <c:pt idx="76">
                  <c:v>1.5360575E-2</c:v>
                </c:pt>
                <c:pt idx="77">
                  <c:v>1.7189356999999999E-2</c:v>
                </c:pt>
                <c:pt idx="78">
                  <c:v>1.8772492000000002E-2</c:v>
                </c:pt>
                <c:pt idx="79">
                  <c:v>2.1307075000000002E-2</c:v>
                </c:pt>
                <c:pt idx="80">
                  <c:v>2.222857E-2</c:v>
                </c:pt>
                <c:pt idx="81">
                  <c:v>1.8041740000000001E-2</c:v>
                </c:pt>
                <c:pt idx="82">
                  <c:v>7.8034176999999998E-3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1.0916687E-2</c:v>
                </c:pt>
                <c:pt idx="89">
                  <c:v>2.0616623000000001E-2</c:v>
                </c:pt>
                <c:pt idx="90">
                  <c:v>2.643767E-2</c:v>
                </c:pt>
                <c:pt idx="91">
                  <c:v>2.9090844000000001E-2</c:v>
                </c:pt>
                <c:pt idx="92">
                  <c:v>2.8971683000000002E-2</c:v>
                </c:pt>
                <c:pt idx="93">
                  <c:v>2.7879775999999998E-2</c:v>
                </c:pt>
                <c:pt idx="94">
                  <c:v>2.6439428000000001E-2</c:v>
                </c:pt>
                <c:pt idx="95">
                  <c:v>2.4801897E-2</c:v>
                </c:pt>
                <c:pt idx="96">
                  <c:v>2.5427392E-2</c:v>
                </c:pt>
                <c:pt idx="97">
                  <c:v>2.7339002000000001E-2</c:v>
                </c:pt>
                <c:pt idx="98">
                  <c:v>2.9459987E-2</c:v>
                </c:pt>
                <c:pt idx="99">
                  <c:v>3.1170831999999999E-2</c:v>
                </c:pt>
                <c:pt idx="100">
                  <c:v>3.2206013999999998E-2</c:v>
                </c:pt>
                <c:pt idx="101">
                  <c:v>3.2102279999999997E-2</c:v>
                </c:pt>
                <c:pt idx="102">
                  <c:v>3.1928860000000003E-2</c:v>
                </c:pt>
                <c:pt idx="103">
                  <c:v>3.1901720000000001E-2</c:v>
                </c:pt>
                <c:pt idx="104">
                  <c:v>3.0980857000000001E-2</c:v>
                </c:pt>
                <c:pt idx="105">
                  <c:v>2.9257827E-2</c:v>
                </c:pt>
                <c:pt idx="106">
                  <c:v>2.6660514999999999E-2</c:v>
                </c:pt>
                <c:pt idx="107">
                  <c:v>2.3791471000000002E-2</c:v>
                </c:pt>
                <c:pt idx="108">
                  <c:v>1.949992E-2</c:v>
                </c:pt>
                <c:pt idx="109">
                  <c:v>1.4536502E-2</c:v>
                </c:pt>
                <c:pt idx="110">
                  <c:v>9.5611485E-3</c:v>
                </c:pt>
                <c:pt idx="111">
                  <c:v>4.3413373999999999E-3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5533-4CCB-9F83-669693A03E18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[2]Sheet1!$D$857:$DU$857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2.2258146000000002E-3</c:v>
                </c:pt>
                <c:pt idx="4">
                  <c:v>4.4850569999999998E-3</c:v>
                </c:pt>
                <c:pt idx="5">
                  <c:v>5.8901830000000002E-3</c:v>
                </c:pt>
                <c:pt idx="6">
                  <c:v>6.5963812999999998E-3</c:v>
                </c:pt>
                <c:pt idx="7">
                  <c:v>7.1839679999999998E-3</c:v>
                </c:pt>
                <c:pt idx="8">
                  <c:v>6.0611390000000001E-3</c:v>
                </c:pt>
                <c:pt idx="9">
                  <c:v>2.4343969E-3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4.7100000000000001E-4</c:v>
                </c:pt>
                <c:pt idx="15">
                  <c:v>7.867186E-3</c:v>
                </c:pt>
                <c:pt idx="16">
                  <c:v>1.3584043000000001E-2</c:v>
                </c:pt>
                <c:pt idx="17">
                  <c:v>1.3551186E-2</c:v>
                </c:pt>
                <c:pt idx="18">
                  <c:v>7.9830830000000002E-3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3.7499999999999997E-5</c:v>
                </c:pt>
                <c:pt idx="26">
                  <c:v>8.6397850000000005E-3</c:v>
                </c:pt>
                <c:pt idx="27">
                  <c:v>1.4836245E-2</c:v>
                </c:pt>
                <c:pt idx="28">
                  <c:v>1.9089780000000001E-2</c:v>
                </c:pt>
                <c:pt idx="29">
                  <c:v>2.1154381E-2</c:v>
                </c:pt>
                <c:pt idx="30">
                  <c:v>2.3148393E-2</c:v>
                </c:pt>
                <c:pt idx="31">
                  <c:v>2.5389986E-2</c:v>
                </c:pt>
                <c:pt idx="32">
                  <c:v>2.7385274000000001E-2</c:v>
                </c:pt>
                <c:pt idx="33">
                  <c:v>3.0855977999999999E-2</c:v>
                </c:pt>
                <c:pt idx="34">
                  <c:v>3.535278E-2</c:v>
                </c:pt>
                <c:pt idx="35">
                  <c:v>3.9974210000000003E-2</c:v>
                </c:pt>
                <c:pt idx="36">
                  <c:v>4.2610580000000002E-2</c:v>
                </c:pt>
                <c:pt idx="37">
                  <c:v>4.1904505000000002E-2</c:v>
                </c:pt>
                <c:pt idx="38">
                  <c:v>3.8468863999999998E-2</c:v>
                </c:pt>
                <c:pt idx="39">
                  <c:v>3.3297396999999999E-2</c:v>
                </c:pt>
                <c:pt idx="40">
                  <c:v>2.6723904999999999E-2</c:v>
                </c:pt>
                <c:pt idx="41">
                  <c:v>2.0992605000000001E-2</c:v>
                </c:pt>
                <c:pt idx="42">
                  <c:v>1.7353745E-2</c:v>
                </c:pt>
                <c:pt idx="43">
                  <c:v>1.8482927E-2</c:v>
                </c:pt>
                <c:pt idx="44">
                  <c:v>2.4980450000000001E-2</c:v>
                </c:pt>
                <c:pt idx="45">
                  <c:v>3.3678904000000003E-2</c:v>
                </c:pt>
                <c:pt idx="46">
                  <c:v>4.0114705000000001E-2</c:v>
                </c:pt>
                <c:pt idx="47">
                  <c:v>4.1797679999999997E-2</c:v>
                </c:pt>
                <c:pt idx="48">
                  <c:v>3.9444420000000001E-2</c:v>
                </c:pt>
                <c:pt idx="49">
                  <c:v>3.5266545000000003E-2</c:v>
                </c:pt>
                <c:pt idx="50">
                  <c:v>3.0280761E-2</c:v>
                </c:pt>
                <c:pt idx="51">
                  <c:v>2.6394339999999999E-2</c:v>
                </c:pt>
                <c:pt idx="52">
                  <c:v>2.4372114E-2</c:v>
                </c:pt>
                <c:pt idx="53">
                  <c:v>2.3008661E-2</c:v>
                </c:pt>
                <c:pt idx="54">
                  <c:v>2.0270072E-2</c:v>
                </c:pt>
                <c:pt idx="55">
                  <c:v>1.7264460999999998E-2</c:v>
                </c:pt>
                <c:pt idx="56">
                  <c:v>1.63634E-2</c:v>
                </c:pt>
                <c:pt idx="57">
                  <c:v>2.054953E-2</c:v>
                </c:pt>
                <c:pt idx="58">
                  <c:v>2.8798789000000002E-2</c:v>
                </c:pt>
                <c:pt idx="59">
                  <c:v>3.6766510000000002E-2</c:v>
                </c:pt>
                <c:pt idx="60">
                  <c:v>4.0196377999999998E-2</c:v>
                </c:pt>
                <c:pt idx="61">
                  <c:v>4.0680896000000001E-2</c:v>
                </c:pt>
                <c:pt idx="62">
                  <c:v>4.1042235000000003E-2</c:v>
                </c:pt>
                <c:pt idx="63">
                  <c:v>4.2441443000000002E-2</c:v>
                </c:pt>
                <c:pt idx="64">
                  <c:v>4.2639709999999997E-2</c:v>
                </c:pt>
                <c:pt idx="65">
                  <c:v>4.1012569999999998E-2</c:v>
                </c:pt>
                <c:pt idx="66">
                  <c:v>4.1390219999999998E-2</c:v>
                </c:pt>
                <c:pt idx="67">
                  <c:v>4.8215389999999997E-2</c:v>
                </c:pt>
                <c:pt idx="68">
                  <c:v>5.9510174999999998E-2</c:v>
                </c:pt>
                <c:pt idx="69">
                  <c:v>6.6288664999999997E-2</c:v>
                </c:pt>
                <c:pt idx="70">
                  <c:v>6.1046980000000001E-2</c:v>
                </c:pt>
                <c:pt idx="71">
                  <c:v>4.4266284000000003E-2</c:v>
                </c:pt>
                <c:pt idx="72">
                  <c:v>2.4788462000000001E-2</c:v>
                </c:pt>
                <c:pt idx="73">
                  <c:v>1.1550473E-2</c:v>
                </c:pt>
                <c:pt idx="74">
                  <c:v>8.3410029999999996E-3</c:v>
                </c:pt>
                <c:pt idx="75">
                  <c:v>1.1351607999999999E-2</c:v>
                </c:pt>
                <c:pt idx="76">
                  <c:v>1.5134982E-2</c:v>
                </c:pt>
                <c:pt idx="77">
                  <c:v>1.6971739E-2</c:v>
                </c:pt>
                <c:pt idx="78">
                  <c:v>1.8645321999999999E-2</c:v>
                </c:pt>
                <c:pt idx="79">
                  <c:v>2.1319363000000001E-2</c:v>
                </c:pt>
                <c:pt idx="80">
                  <c:v>2.2373226999999999E-2</c:v>
                </c:pt>
                <c:pt idx="81">
                  <c:v>1.8266755999999999E-2</c:v>
                </c:pt>
                <c:pt idx="82">
                  <c:v>8.0410745000000002E-3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1.0513662E-2</c:v>
                </c:pt>
                <c:pt idx="89">
                  <c:v>2.0228464000000002E-2</c:v>
                </c:pt>
                <c:pt idx="90">
                  <c:v>2.6100445999999999E-2</c:v>
                </c:pt>
                <c:pt idx="91">
                  <c:v>2.882175E-2</c:v>
                </c:pt>
                <c:pt idx="92">
                  <c:v>2.8781260999999999E-2</c:v>
                </c:pt>
                <c:pt idx="93">
                  <c:v>2.7767578000000001E-2</c:v>
                </c:pt>
                <c:pt idx="94">
                  <c:v>2.6386562999999998E-2</c:v>
                </c:pt>
                <c:pt idx="95">
                  <c:v>2.4802511999999999E-2</c:v>
                </c:pt>
                <c:pt idx="96">
                  <c:v>2.5443591000000002E-2</c:v>
                </c:pt>
                <c:pt idx="97">
                  <c:v>2.7350439000000001E-2</c:v>
                </c:pt>
                <c:pt idx="98">
                  <c:v>2.9456395999999999E-2</c:v>
                </c:pt>
                <c:pt idx="99">
                  <c:v>3.1153460000000001E-2</c:v>
                </c:pt>
                <c:pt idx="100">
                  <c:v>3.2175290000000002E-2</c:v>
                </c:pt>
                <c:pt idx="101">
                  <c:v>3.2070722000000003E-2</c:v>
                </c:pt>
                <c:pt idx="102">
                  <c:v>3.1887659999999998E-2</c:v>
                </c:pt>
                <c:pt idx="103">
                  <c:v>3.1848609999999999E-2</c:v>
                </c:pt>
                <c:pt idx="104">
                  <c:v>3.0921811E-2</c:v>
                </c:pt>
                <c:pt idx="105">
                  <c:v>2.9197328000000002E-2</c:v>
                </c:pt>
                <c:pt idx="106">
                  <c:v>2.6605131000000001E-2</c:v>
                </c:pt>
                <c:pt idx="107">
                  <c:v>2.3746087999999999E-2</c:v>
                </c:pt>
                <c:pt idx="108">
                  <c:v>1.9477057999999998E-2</c:v>
                </c:pt>
                <c:pt idx="109">
                  <c:v>1.4545855999999999E-2</c:v>
                </c:pt>
                <c:pt idx="110">
                  <c:v>9.6141119999999993E-3</c:v>
                </c:pt>
                <c:pt idx="111">
                  <c:v>4.4176592000000001E-3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5533-4CCB-9F83-669693A03E18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[2]Sheet1!$D$858:$DU$858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2.0630225E-3</c:v>
                </c:pt>
                <c:pt idx="4">
                  <c:v>4.3888692999999998E-3</c:v>
                </c:pt>
                <c:pt idx="5">
                  <c:v>5.8236737000000004E-3</c:v>
                </c:pt>
                <c:pt idx="6">
                  <c:v>6.5155713999999997E-3</c:v>
                </c:pt>
                <c:pt idx="7">
                  <c:v>7.0910219999999998E-3</c:v>
                </c:pt>
                <c:pt idx="8">
                  <c:v>6.0002959999999996E-3</c:v>
                </c:pt>
                <c:pt idx="9">
                  <c:v>2.4295814999999998E-3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4.0900000000000002E-4</c:v>
                </c:pt>
                <c:pt idx="15">
                  <c:v>7.8682330000000005E-3</c:v>
                </c:pt>
                <c:pt idx="16">
                  <c:v>1.3617832999999999E-2</c:v>
                </c:pt>
                <c:pt idx="17">
                  <c:v>1.35843465E-2</c:v>
                </c:pt>
                <c:pt idx="18">
                  <c:v>7.9924109999999996E-3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4.4299999999999999E-6</c:v>
                </c:pt>
                <c:pt idx="26">
                  <c:v>8.6664359999999996E-3</c:v>
                </c:pt>
                <c:pt idx="27">
                  <c:v>1.4911231E-2</c:v>
                </c:pt>
                <c:pt idx="28">
                  <c:v>1.9150668999999999E-2</c:v>
                </c:pt>
                <c:pt idx="29">
                  <c:v>2.1117004000000002E-2</c:v>
                </c:pt>
                <c:pt idx="30">
                  <c:v>2.2965347000000001E-2</c:v>
                </c:pt>
                <c:pt idx="31">
                  <c:v>2.504586E-2</c:v>
                </c:pt>
                <c:pt idx="32">
                  <c:v>2.6894576999999999E-2</c:v>
                </c:pt>
                <c:pt idx="33">
                  <c:v>3.0238487000000001E-2</c:v>
                </c:pt>
                <c:pt idx="34">
                  <c:v>3.4668665000000001E-2</c:v>
                </c:pt>
                <c:pt idx="35">
                  <c:v>3.9311749999999999E-2</c:v>
                </c:pt>
                <c:pt idx="36">
                  <c:v>4.2057253000000003E-2</c:v>
                </c:pt>
                <c:pt idx="37">
                  <c:v>4.1510835000000003E-2</c:v>
                </c:pt>
                <c:pt idx="38">
                  <c:v>3.8225670000000003E-2</c:v>
                </c:pt>
                <c:pt idx="39">
                  <c:v>3.3208231999999997E-2</c:v>
                </c:pt>
                <c:pt idx="40">
                  <c:v>2.6789640999999999E-2</c:v>
                </c:pt>
                <c:pt idx="41">
                  <c:v>2.1151695000000002E-2</c:v>
                </c:pt>
                <c:pt idx="42">
                  <c:v>1.7516546000000001E-2</c:v>
                </c:pt>
                <c:pt idx="43">
                  <c:v>1.8572344000000001E-2</c:v>
                </c:pt>
                <c:pt idx="44">
                  <c:v>2.497839E-2</c:v>
                </c:pt>
                <c:pt idx="45">
                  <c:v>3.3644960000000002E-2</c:v>
                </c:pt>
                <c:pt idx="46">
                  <c:v>4.0129672999999998E-2</c:v>
                </c:pt>
                <c:pt idx="47">
                  <c:v>4.1887210000000001E-2</c:v>
                </c:pt>
                <c:pt idx="48">
                  <c:v>3.9545387000000001E-2</c:v>
                </c:pt>
                <c:pt idx="49">
                  <c:v>3.5223169999999998E-2</c:v>
                </c:pt>
                <c:pt idx="50">
                  <c:v>2.99618E-2</c:v>
                </c:pt>
                <c:pt idx="51">
                  <c:v>2.5807248000000001E-2</c:v>
                </c:pt>
                <c:pt idx="52">
                  <c:v>2.3663680999999999E-2</c:v>
                </c:pt>
                <c:pt idx="53">
                  <c:v>2.2388266E-2</c:v>
                </c:pt>
                <c:pt idx="54">
                  <c:v>1.9831372E-2</c:v>
                </c:pt>
                <c:pt idx="55">
                  <c:v>1.6909903E-2</c:v>
                </c:pt>
                <c:pt idx="56">
                  <c:v>1.5959899999999999E-2</c:v>
                </c:pt>
                <c:pt idx="57">
                  <c:v>1.999741E-2</c:v>
                </c:pt>
                <c:pt idx="58">
                  <c:v>2.8160388000000001E-2</c:v>
                </c:pt>
                <c:pt idx="59">
                  <c:v>3.6182903000000002E-2</c:v>
                </c:pt>
                <c:pt idx="60">
                  <c:v>3.9792303000000001E-2</c:v>
                </c:pt>
                <c:pt idx="61">
                  <c:v>4.0466953E-2</c:v>
                </c:pt>
                <c:pt idx="62">
                  <c:v>4.090684E-2</c:v>
                </c:pt>
                <c:pt idx="63">
                  <c:v>4.2217697999999998E-2</c:v>
                </c:pt>
                <c:pt idx="64">
                  <c:v>4.2253744000000003E-2</c:v>
                </c:pt>
                <c:pt idx="65">
                  <c:v>4.0517084000000002E-2</c:v>
                </c:pt>
                <c:pt idx="66">
                  <c:v>4.0851682E-2</c:v>
                </c:pt>
                <c:pt idx="67">
                  <c:v>4.7622270000000001E-2</c:v>
                </c:pt>
                <c:pt idx="68">
                  <c:v>5.8841105999999997E-2</c:v>
                </c:pt>
                <c:pt idx="69">
                  <c:v>6.563513E-2</c:v>
                </c:pt>
                <c:pt idx="70">
                  <c:v>6.0627434000000001E-2</c:v>
                </c:pt>
                <c:pt idx="71">
                  <c:v>4.4293165000000002E-2</c:v>
                </c:pt>
                <c:pt idx="72">
                  <c:v>2.5313460999999999E-2</c:v>
                </c:pt>
                <c:pt idx="73">
                  <c:v>1.2408583000000001E-2</c:v>
                </c:pt>
                <c:pt idx="74">
                  <c:v>9.2101609999999997E-3</c:v>
                </c:pt>
                <c:pt idx="75">
                  <c:v>1.1862274000000001E-2</c:v>
                </c:pt>
                <c:pt idx="76">
                  <c:v>1.5049140000000001E-2</c:v>
                </c:pt>
                <c:pt idx="77">
                  <c:v>1.6358059000000001E-2</c:v>
                </c:pt>
                <c:pt idx="78">
                  <c:v>1.7802510000000001E-2</c:v>
                </c:pt>
                <c:pt idx="79">
                  <c:v>2.0570068E-2</c:v>
                </c:pt>
                <c:pt idx="80">
                  <c:v>2.1908995000000001E-2</c:v>
                </c:pt>
                <c:pt idx="81">
                  <c:v>1.8106847999999998E-2</c:v>
                </c:pt>
                <c:pt idx="82">
                  <c:v>8.0900989999999999E-3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1.0060585E-2</c:v>
                </c:pt>
                <c:pt idx="89">
                  <c:v>1.9626682999999999E-2</c:v>
                </c:pt>
                <c:pt idx="90">
                  <c:v>2.5421006999999999E-2</c:v>
                </c:pt>
                <c:pt idx="91">
                  <c:v>2.818383E-2</c:v>
                </c:pt>
                <c:pt idx="92">
                  <c:v>2.8350633E-2</c:v>
                </c:pt>
                <c:pt idx="93">
                  <c:v>2.7619899999999999E-2</c:v>
                </c:pt>
                <c:pt idx="94">
                  <c:v>2.6523352E-2</c:v>
                </c:pt>
                <c:pt idx="95">
                  <c:v>2.5189840000000002E-2</c:v>
                </c:pt>
                <c:pt idx="96">
                  <c:v>2.5956236000000001E-2</c:v>
                </c:pt>
                <c:pt idx="97">
                  <c:v>2.7886823000000002E-2</c:v>
                </c:pt>
                <c:pt idx="98">
                  <c:v>2.9913740000000001E-2</c:v>
                </c:pt>
                <c:pt idx="99">
                  <c:v>3.1456629999999999E-2</c:v>
                </c:pt>
                <c:pt idx="100">
                  <c:v>3.228197E-2</c:v>
                </c:pt>
                <c:pt idx="101">
                  <c:v>3.2032706000000001E-2</c:v>
                </c:pt>
                <c:pt idx="102">
                  <c:v>3.172022E-2</c:v>
                </c:pt>
                <c:pt idx="103">
                  <c:v>3.1606242E-2</c:v>
                </c:pt>
                <c:pt idx="104">
                  <c:v>3.0649109000000001E-2</c:v>
                </c:pt>
                <c:pt idx="105">
                  <c:v>2.8933857E-2</c:v>
                </c:pt>
                <c:pt idx="106">
                  <c:v>2.6386416999999999E-2</c:v>
                </c:pt>
                <c:pt idx="107">
                  <c:v>2.3594785E-2</c:v>
                </c:pt>
                <c:pt idx="108">
                  <c:v>1.9422667000000001E-2</c:v>
                </c:pt>
                <c:pt idx="109">
                  <c:v>1.45986825E-2</c:v>
                </c:pt>
                <c:pt idx="110">
                  <c:v>9.7841869999999997E-3</c:v>
                </c:pt>
                <c:pt idx="111">
                  <c:v>4.793617E-3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5533-4CCB-9F83-669693A03E18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[2]Sheet1!$D$859:$DU$859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2.0104512E-3</c:v>
                </c:pt>
                <c:pt idx="4">
                  <c:v>4.3171190000000003E-3</c:v>
                </c:pt>
                <c:pt idx="5">
                  <c:v>5.7090585999999997E-3</c:v>
                </c:pt>
                <c:pt idx="6">
                  <c:v>6.3752662000000002E-3</c:v>
                </c:pt>
                <c:pt idx="7">
                  <c:v>6.992374E-3</c:v>
                </c:pt>
                <c:pt idx="8">
                  <c:v>5.9589689999999997E-3</c:v>
                </c:pt>
                <c:pt idx="9">
                  <c:v>2.443948E-3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5.4199999999999995E-4</c:v>
                </c:pt>
                <c:pt idx="15">
                  <c:v>7.9568E-3</c:v>
                </c:pt>
                <c:pt idx="16">
                  <c:v>1.3636809999999999E-2</c:v>
                </c:pt>
                <c:pt idx="17">
                  <c:v>1.3545028000000001E-2</c:v>
                </c:pt>
                <c:pt idx="18">
                  <c:v>7.934567E-3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2.5600000000000001E-6</c:v>
                </c:pt>
                <c:pt idx="26">
                  <c:v>8.6800680000000009E-3</c:v>
                </c:pt>
                <c:pt idx="27">
                  <c:v>1.4927777E-2</c:v>
                </c:pt>
                <c:pt idx="28">
                  <c:v>1.9175940999999998E-2</c:v>
                </c:pt>
                <c:pt idx="29">
                  <c:v>2.1158720999999998E-2</c:v>
                </c:pt>
                <c:pt idx="30">
                  <c:v>2.3027296999999999E-2</c:v>
                </c:pt>
                <c:pt idx="31">
                  <c:v>2.5117001999999999E-2</c:v>
                </c:pt>
                <c:pt idx="32">
                  <c:v>2.6948988E-2</c:v>
                </c:pt>
                <c:pt idx="33">
                  <c:v>3.0265595999999999E-2</c:v>
                </c:pt>
                <c:pt idx="34">
                  <c:v>3.4658399999999999E-2</c:v>
                </c:pt>
                <c:pt idx="35">
                  <c:v>3.9253425000000002E-2</c:v>
                </c:pt>
                <c:pt idx="36">
                  <c:v>4.1941027999999998E-2</c:v>
                </c:pt>
                <c:pt idx="37">
                  <c:v>4.1345853000000002E-2</c:v>
                </c:pt>
                <c:pt idx="38">
                  <c:v>3.8054124000000002E-2</c:v>
                </c:pt>
                <c:pt idx="39">
                  <c:v>3.3069618000000002E-2</c:v>
                </c:pt>
                <c:pt idx="40">
                  <c:v>2.6703543999999999E-2</c:v>
                </c:pt>
                <c:pt idx="41">
                  <c:v>2.1076399999999999E-2</c:v>
                </c:pt>
                <c:pt idx="42">
                  <c:v>1.7448759000000001E-2</c:v>
                </c:pt>
                <c:pt idx="43">
                  <c:v>1.8535698E-2</c:v>
                </c:pt>
                <c:pt idx="44">
                  <c:v>2.4983934999999999E-2</c:v>
                </c:pt>
                <c:pt idx="45">
                  <c:v>3.3681422000000003E-2</c:v>
                </c:pt>
                <c:pt idx="46">
                  <c:v>4.0168189999999999E-2</c:v>
                </c:pt>
                <c:pt idx="47">
                  <c:v>4.1902259999999997E-2</c:v>
                </c:pt>
                <c:pt idx="48">
                  <c:v>3.9548100000000003E-2</c:v>
                </c:pt>
                <c:pt idx="49">
                  <c:v>3.5207919999999997E-2</c:v>
                </c:pt>
                <c:pt idx="50">
                  <c:v>2.9896157E-2</c:v>
                </c:pt>
                <c:pt idx="51">
                  <c:v>2.5655612000000001E-2</c:v>
                </c:pt>
                <c:pt idx="52">
                  <c:v>2.3456266E-2</c:v>
                </c:pt>
                <c:pt idx="53">
                  <c:v>2.2223166999999999E-2</c:v>
                </c:pt>
                <c:pt idx="54">
                  <c:v>1.9800742999999999E-2</c:v>
                </c:pt>
                <c:pt idx="55">
                  <c:v>1.701101E-2</c:v>
                </c:pt>
                <c:pt idx="56">
                  <c:v>1.6103847000000001E-2</c:v>
                </c:pt>
                <c:pt idx="57">
                  <c:v>2.0070833999999999E-2</c:v>
                </c:pt>
                <c:pt idx="58">
                  <c:v>2.8123792000000002E-2</c:v>
                </c:pt>
                <c:pt idx="59">
                  <c:v>3.6086502999999999E-2</c:v>
                </c:pt>
                <c:pt idx="60">
                  <c:v>3.9698068000000003E-2</c:v>
                </c:pt>
                <c:pt idx="61">
                  <c:v>4.0402269999999997E-2</c:v>
                </c:pt>
                <c:pt idx="62">
                  <c:v>4.0828110000000001E-2</c:v>
                </c:pt>
                <c:pt idx="63">
                  <c:v>4.203788E-2</c:v>
                </c:pt>
                <c:pt idx="64">
                  <c:v>4.1916679999999998E-2</c:v>
                </c:pt>
                <c:pt idx="65">
                  <c:v>4.0053925999999997E-2</c:v>
                </c:pt>
                <c:pt idx="66">
                  <c:v>4.0393220000000001E-2</c:v>
                </c:pt>
                <c:pt idx="67">
                  <c:v>4.7333083999999997E-2</c:v>
                </c:pt>
                <c:pt idx="68">
                  <c:v>5.8829390000000002E-2</c:v>
                </c:pt>
                <c:pt idx="69">
                  <c:v>6.5882789999999997E-2</c:v>
                </c:pt>
                <c:pt idx="70">
                  <c:v>6.1007917000000002E-2</c:v>
                </c:pt>
                <c:pt idx="71">
                  <c:v>4.4640317999999998E-2</c:v>
                </c:pt>
                <c:pt idx="72">
                  <c:v>2.5497446E-2</c:v>
                </c:pt>
                <c:pt idx="73">
                  <c:v>1.2390742999999999E-2</c:v>
                </c:pt>
                <c:pt idx="74">
                  <c:v>9.0403040000000007E-3</c:v>
                </c:pt>
                <c:pt idx="75">
                  <c:v>1.163316E-2</c:v>
                </c:pt>
                <c:pt idx="76">
                  <c:v>1.484486E-2</c:v>
                </c:pt>
                <c:pt idx="77">
                  <c:v>1.6233105000000001E-2</c:v>
                </c:pt>
                <c:pt idx="78">
                  <c:v>1.7775618E-2</c:v>
                </c:pt>
                <c:pt idx="79">
                  <c:v>2.0623596000000001E-2</c:v>
                </c:pt>
                <c:pt idx="80">
                  <c:v>2.2003107000000001E-2</c:v>
                </c:pt>
                <c:pt idx="81">
                  <c:v>1.8188596000000001E-2</c:v>
                </c:pt>
                <c:pt idx="82">
                  <c:v>8.1162154999999993E-3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1.0126357000000001E-2</c:v>
                </c:pt>
                <c:pt idx="89">
                  <c:v>1.9697800000000001E-2</c:v>
                </c:pt>
                <c:pt idx="90">
                  <c:v>2.5474635999999998E-2</c:v>
                </c:pt>
                <c:pt idx="91">
                  <c:v>2.8194090000000002E-2</c:v>
                </c:pt>
                <c:pt idx="92">
                  <c:v>2.8313251000000001E-2</c:v>
                </c:pt>
                <c:pt idx="93">
                  <c:v>2.7533815999999999E-2</c:v>
                </c:pt>
                <c:pt idx="94">
                  <c:v>2.6392552999999999E-2</c:v>
                </c:pt>
                <c:pt idx="95">
                  <c:v>2.5035758000000002E-2</c:v>
                </c:pt>
                <c:pt idx="96">
                  <c:v>2.5792613999999998E-2</c:v>
                </c:pt>
                <c:pt idx="97">
                  <c:v>2.7730970000000001E-2</c:v>
                </c:pt>
                <c:pt idx="98">
                  <c:v>2.9770376000000001E-2</c:v>
                </c:pt>
                <c:pt idx="99">
                  <c:v>3.1322620000000002E-2</c:v>
                </c:pt>
                <c:pt idx="100">
                  <c:v>3.2151899999999997E-2</c:v>
                </c:pt>
                <c:pt idx="101">
                  <c:v>3.1915996000000002E-2</c:v>
                </c:pt>
                <c:pt idx="102">
                  <c:v>3.1619794999999999E-2</c:v>
                </c:pt>
                <c:pt idx="103">
                  <c:v>3.1530204999999999E-2</c:v>
                </c:pt>
                <c:pt idx="104">
                  <c:v>3.0599669999999999E-2</c:v>
                </c:pt>
                <c:pt idx="105">
                  <c:v>2.8912386000000002E-2</c:v>
                </c:pt>
                <c:pt idx="106">
                  <c:v>2.6394185000000001E-2</c:v>
                </c:pt>
                <c:pt idx="107">
                  <c:v>2.3641809999999999E-2</c:v>
                </c:pt>
                <c:pt idx="108">
                  <c:v>1.9496469999999998E-2</c:v>
                </c:pt>
                <c:pt idx="109">
                  <c:v>1.4698368999999999E-2</c:v>
                </c:pt>
                <c:pt idx="110">
                  <c:v>9.9098180000000008E-3</c:v>
                </c:pt>
                <c:pt idx="111">
                  <c:v>4.9494810000000004E-3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5533-4CCB-9F83-669693A03E18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[2]Sheet1!$D$860:$DU$860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1.3467792000000001E-3</c:v>
                </c:pt>
                <c:pt idx="4">
                  <c:v>3.941221E-3</c:v>
                </c:pt>
                <c:pt idx="5">
                  <c:v>5.5452994999999998E-3</c:v>
                </c:pt>
                <c:pt idx="6">
                  <c:v>6.2390164999999997E-3</c:v>
                </c:pt>
                <c:pt idx="7">
                  <c:v>6.8414859999999999E-3</c:v>
                </c:pt>
                <c:pt idx="8">
                  <c:v>5.896933E-3</c:v>
                </c:pt>
                <c:pt idx="9">
                  <c:v>2.5954200000000002E-3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3.1100000000000002E-4</c:v>
                </c:pt>
                <c:pt idx="15">
                  <c:v>7.7130133E-3</c:v>
                </c:pt>
                <c:pt idx="16">
                  <c:v>1.3433541E-2</c:v>
                </c:pt>
                <c:pt idx="17">
                  <c:v>1.3354309E-2</c:v>
                </c:pt>
                <c:pt idx="18">
                  <c:v>7.7577770000000004E-3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1.22E-4</c:v>
                </c:pt>
                <c:pt idx="26">
                  <c:v>8.8549405000000001E-3</c:v>
                </c:pt>
                <c:pt idx="27">
                  <c:v>1.5101450000000001E-2</c:v>
                </c:pt>
                <c:pt idx="28">
                  <c:v>1.9240628999999999E-2</c:v>
                </c:pt>
                <c:pt idx="29">
                  <c:v>2.0983841E-2</c:v>
                </c:pt>
                <c:pt idx="30">
                  <c:v>2.2536779999999999E-2</c:v>
                </c:pt>
                <c:pt idx="31">
                  <c:v>2.4304947E-2</c:v>
                </c:pt>
                <c:pt idx="32">
                  <c:v>2.5869919000000002E-2</c:v>
                </c:pt>
                <c:pt idx="33">
                  <c:v>2.9004223999999999E-2</c:v>
                </c:pt>
                <c:pt idx="34">
                  <c:v>3.3304907000000002E-2</c:v>
                </c:pt>
                <c:pt idx="35">
                  <c:v>3.7880459999999998E-2</c:v>
                </c:pt>
                <c:pt idx="36">
                  <c:v>4.0610939999999998E-2</c:v>
                </c:pt>
                <c:pt idx="37">
                  <c:v>4.0133982999999998E-2</c:v>
                </c:pt>
                <c:pt idx="38">
                  <c:v>3.7062699999999997E-2</c:v>
                </c:pt>
                <c:pt idx="39">
                  <c:v>3.2449745000000002E-2</c:v>
                </c:pt>
                <c:pt idx="40">
                  <c:v>2.6532159999999999E-2</c:v>
                </c:pt>
                <c:pt idx="41">
                  <c:v>2.1239727999999999E-2</c:v>
                </c:pt>
                <c:pt idx="42">
                  <c:v>1.7703323E-2</c:v>
                </c:pt>
                <c:pt idx="43">
                  <c:v>1.8657401000000001E-2</c:v>
                </c:pt>
                <c:pt idx="44">
                  <c:v>2.4912614E-2</c:v>
                </c:pt>
                <c:pt idx="45">
                  <c:v>3.3564318000000003E-2</c:v>
                </c:pt>
                <c:pt idx="46">
                  <c:v>4.0248922999999999E-2</c:v>
                </c:pt>
                <c:pt idx="47">
                  <c:v>4.2284769999999999E-2</c:v>
                </c:pt>
                <c:pt idx="48">
                  <c:v>4.0045887000000002E-2</c:v>
                </c:pt>
                <c:pt idx="49">
                  <c:v>3.5411417000000001E-2</c:v>
                </c:pt>
                <c:pt idx="50">
                  <c:v>2.9473172999999998E-2</c:v>
                </c:pt>
                <c:pt idx="51">
                  <c:v>2.4623585999999999E-2</c:v>
                </c:pt>
                <c:pt idx="52">
                  <c:v>2.2125585E-2</c:v>
                </c:pt>
                <c:pt idx="53">
                  <c:v>2.0942760000000001E-2</c:v>
                </c:pt>
                <c:pt idx="54">
                  <c:v>1.8667090000000001E-2</c:v>
                </c:pt>
                <c:pt idx="55">
                  <c:v>1.5822560999999999E-2</c:v>
                </c:pt>
                <c:pt idx="56">
                  <c:v>1.4695513E-2</c:v>
                </c:pt>
                <c:pt idx="57">
                  <c:v>1.8365146999999998E-2</c:v>
                </c:pt>
                <c:pt idx="58">
                  <c:v>2.6356083999999998E-2</c:v>
                </c:pt>
                <c:pt idx="59">
                  <c:v>3.4631927E-2</c:v>
                </c:pt>
                <c:pt idx="60">
                  <c:v>3.8850117000000003E-2</c:v>
                </c:pt>
                <c:pt idx="61">
                  <c:v>4.0075044999999997E-2</c:v>
                </c:pt>
                <c:pt idx="62">
                  <c:v>4.0538407999999998E-2</c:v>
                </c:pt>
                <c:pt idx="63">
                  <c:v>4.1205484000000001E-2</c:v>
                </c:pt>
                <c:pt idx="64">
                  <c:v>4.0365553999999998E-2</c:v>
                </c:pt>
                <c:pt idx="65">
                  <c:v>3.8119809999999997E-2</c:v>
                </c:pt>
                <c:pt idx="66">
                  <c:v>3.8488068E-2</c:v>
                </c:pt>
                <c:pt idx="67">
                  <c:v>4.5610299999999999E-2</c:v>
                </c:pt>
                <c:pt idx="68">
                  <c:v>5.7286200000000002E-2</c:v>
                </c:pt>
                <c:pt idx="69">
                  <c:v>6.4730844999999995E-2</c:v>
                </c:pt>
                <c:pt idx="70">
                  <c:v>6.0649442999999997E-2</c:v>
                </c:pt>
                <c:pt idx="71">
                  <c:v>4.530385E-2</c:v>
                </c:pt>
                <c:pt idx="72">
                  <c:v>2.6943386E-2</c:v>
                </c:pt>
                <c:pt idx="73">
                  <c:v>1.3994575E-2</c:v>
                </c:pt>
                <c:pt idx="74">
                  <c:v>1.0095168E-2</c:v>
                </c:pt>
                <c:pt idx="75">
                  <c:v>1.1597147E-2</c:v>
                </c:pt>
                <c:pt idx="76">
                  <c:v>1.3583909E-2</c:v>
                </c:pt>
                <c:pt idx="77">
                  <c:v>1.4248460500000001E-2</c:v>
                </c:pt>
                <c:pt idx="78">
                  <c:v>1.5932881999999999E-2</c:v>
                </c:pt>
                <c:pt idx="79">
                  <c:v>1.9578269999999998E-2</c:v>
                </c:pt>
                <c:pt idx="80">
                  <c:v>2.1861355999999998E-2</c:v>
                </c:pt>
                <c:pt idx="81">
                  <c:v>1.8599642E-2</c:v>
                </c:pt>
                <c:pt idx="82">
                  <c:v>8.6027380000000004E-3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8.7001909999999995E-3</c:v>
                </c:pt>
                <c:pt idx="89">
                  <c:v>1.8240197999999999E-2</c:v>
                </c:pt>
                <c:pt idx="90">
                  <c:v>2.4148118E-2</c:v>
                </c:pt>
                <c:pt idx="91">
                  <c:v>2.7127511999999999E-2</c:v>
                </c:pt>
                <c:pt idx="92">
                  <c:v>2.7702640000000001E-2</c:v>
                </c:pt>
                <c:pt idx="93">
                  <c:v>2.7423434E-2</c:v>
                </c:pt>
                <c:pt idx="94">
                  <c:v>2.6759519999999998E-2</c:v>
                </c:pt>
                <c:pt idx="95">
                  <c:v>2.5877994000000001E-2</c:v>
                </c:pt>
                <c:pt idx="96">
                  <c:v>2.6895763E-2</c:v>
                </c:pt>
                <c:pt idx="97">
                  <c:v>2.8912487000000001E-2</c:v>
                </c:pt>
                <c:pt idx="98">
                  <c:v>3.0835743999999998E-2</c:v>
                </c:pt>
                <c:pt idx="99">
                  <c:v>3.2113969999999999E-2</c:v>
                </c:pt>
                <c:pt idx="100">
                  <c:v>3.2565772999999999E-2</c:v>
                </c:pt>
                <c:pt idx="101">
                  <c:v>3.2073480000000001E-2</c:v>
                </c:pt>
                <c:pt idx="102">
                  <c:v>3.1496280000000001E-2</c:v>
                </c:pt>
                <c:pt idx="103">
                  <c:v>3.1222222000000001E-2</c:v>
                </c:pt>
                <c:pt idx="104">
                  <c:v>3.0189115999999998E-2</c:v>
                </c:pt>
                <c:pt idx="105">
                  <c:v>2.8478574E-2</c:v>
                </c:pt>
                <c:pt idx="106">
                  <c:v>2.6013155999999999E-2</c:v>
                </c:pt>
                <c:pt idx="107">
                  <c:v>2.3372848000000002E-2</c:v>
                </c:pt>
                <c:pt idx="108">
                  <c:v>1.9417763000000001E-2</c:v>
                </c:pt>
                <c:pt idx="109">
                  <c:v>1.4854084E-2</c:v>
                </c:pt>
                <c:pt idx="110">
                  <c:v>1.0349011E-2</c:v>
                </c:pt>
                <c:pt idx="111">
                  <c:v>5.8222213000000004E-3</c:v>
                </c:pt>
                <c:pt idx="112">
                  <c:v>8.9300000000000002E-4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5533-4CCB-9F83-669693A03E18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[2]Sheet1!$D$861:$DU$861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1.3494581E-3</c:v>
                </c:pt>
                <c:pt idx="4">
                  <c:v>3.8963781999999999E-3</c:v>
                </c:pt>
                <c:pt idx="5">
                  <c:v>5.4654049999999996E-3</c:v>
                </c:pt>
                <c:pt idx="6">
                  <c:v>6.1701726999999996E-3</c:v>
                </c:pt>
                <c:pt idx="7">
                  <c:v>6.8472239999999998E-3</c:v>
                </c:pt>
                <c:pt idx="8">
                  <c:v>5.9843585000000001E-3</c:v>
                </c:pt>
                <c:pt idx="9">
                  <c:v>2.6988683000000002E-3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3.9100000000000002E-4</c:v>
                </c:pt>
                <c:pt idx="15">
                  <c:v>7.8639939999999992E-3</c:v>
                </c:pt>
                <c:pt idx="16">
                  <c:v>1.3556093999999999E-2</c:v>
                </c:pt>
                <c:pt idx="17">
                  <c:v>1.3372854999999999E-2</c:v>
                </c:pt>
                <c:pt idx="18">
                  <c:v>7.6661009999999998E-3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2.04E-4</c:v>
                </c:pt>
                <c:pt idx="26">
                  <c:v>8.9610179999999994E-3</c:v>
                </c:pt>
                <c:pt idx="27">
                  <c:v>1.5162758E-2</c:v>
                </c:pt>
                <c:pt idx="28">
                  <c:v>1.9214444000000001E-2</c:v>
                </c:pt>
                <c:pt idx="29">
                  <c:v>2.0871997E-2</c:v>
                </c:pt>
                <c:pt idx="30">
                  <c:v>2.237753E-2</c:v>
                </c:pt>
                <c:pt idx="31">
                  <c:v>2.4144032999999999E-2</c:v>
                </c:pt>
                <c:pt idx="32">
                  <c:v>2.5732020000000001E-2</c:v>
                </c:pt>
                <c:pt idx="33">
                  <c:v>2.8907125999999998E-2</c:v>
                </c:pt>
                <c:pt idx="34">
                  <c:v>3.3245903E-2</c:v>
                </c:pt>
                <c:pt idx="35">
                  <c:v>3.7845549999999999E-2</c:v>
                </c:pt>
                <c:pt idx="36">
                  <c:v>4.0571650000000001E-2</c:v>
                </c:pt>
                <c:pt idx="37">
                  <c:v>4.0064108000000001E-2</c:v>
                </c:pt>
                <c:pt idx="38">
                  <c:v>3.6964647000000003E-2</c:v>
                </c:pt>
                <c:pt idx="39">
                  <c:v>3.2359246000000001E-2</c:v>
                </c:pt>
                <c:pt idx="40">
                  <c:v>2.6466144E-2</c:v>
                </c:pt>
                <c:pt idx="41">
                  <c:v>2.1179467E-2</c:v>
                </c:pt>
                <c:pt idx="42">
                  <c:v>1.7620962E-2</c:v>
                </c:pt>
                <c:pt idx="43">
                  <c:v>1.8550836000000001E-2</c:v>
                </c:pt>
                <c:pt idx="44">
                  <c:v>2.4806703999999999E-2</c:v>
                </c:pt>
                <c:pt idx="45">
                  <c:v>3.3499938E-2</c:v>
                </c:pt>
                <c:pt idx="46">
                  <c:v>4.0255344999999998E-2</c:v>
                </c:pt>
                <c:pt idx="47">
                  <c:v>4.2359393000000002E-2</c:v>
                </c:pt>
                <c:pt idx="48">
                  <c:v>4.0157030000000003E-2</c:v>
                </c:pt>
                <c:pt idx="49">
                  <c:v>3.5517781999999998E-2</c:v>
                </c:pt>
                <c:pt idx="50">
                  <c:v>2.9539039999999999E-2</c:v>
                </c:pt>
                <c:pt idx="51">
                  <c:v>2.4638622999999998E-2</c:v>
                </c:pt>
                <c:pt idx="52">
                  <c:v>2.2101185999999998E-2</c:v>
                </c:pt>
                <c:pt idx="53">
                  <c:v>2.0901144999999999E-2</c:v>
                </c:pt>
                <c:pt idx="54">
                  <c:v>1.8619876E-2</c:v>
                </c:pt>
                <c:pt idx="55">
                  <c:v>1.5769834E-2</c:v>
                </c:pt>
                <c:pt idx="56">
                  <c:v>1.4646548000000001E-2</c:v>
                </c:pt>
                <c:pt idx="57">
                  <c:v>1.8326507999999998E-2</c:v>
                </c:pt>
                <c:pt idx="58">
                  <c:v>2.6327223E-2</c:v>
                </c:pt>
                <c:pt idx="59">
                  <c:v>3.459897E-2</c:v>
                </c:pt>
                <c:pt idx="60">
                  <c:v>3.8780167999999997E-2</c:v>
                </c:pt>
                <c:pt idx="61">
                  <c:v>3.9962350000000001E-2</c:v>
                </c:pt>
                <c:pt idx="62">
                  <c:v>4.0406524999999999E-2</c:v>
                </c:pt>
                <c:pt idx="63">
                  <c:v>4.1101627000000002E-2</c:v>
                </c:pt>
                <c:pt idx="64">
                  <c:v>4.0323696999999999E-2</c:v>
                </c:pt>
                <c:pt idx="65">
                  <c:v>3.8123615E-2</c:v>
                </c:pt>
                <c:pt idx="66">
                  <c:v>3.8454935000000003E-2</c:v>
                </c:pt>
                <c:pt idx="67">
                  <c:v>4.5478566999999998E-2</c:v>
                </c:pt>
                <c:pt idx="68">
                  <c:v>5.7093836000000002E-2</c:v>
                </c:pt>
                <c:pt idx="69">
                  <c:v>6.4608670000000007E-2</c:v>
                </c:pt>
                <c:pt idx="70">
                  <c:v>6.0697834999999999E-2</c:v>
                </c:pt>
                <c:pt idx="71">
                  <c:v>4.5486819999999997E-2</c:v>
                </c:pt>
                <c:pt idx="72">
                  <c:v>2.7094979000000002E-2</c:v>
                </c:pt>
                <c:pt idx="73">
                  <c:v>1.3956912E-2</c:v>
                </c:pt>
                <c:pt idx="74">
                  <c:v>9.8559530000000006E-3</c:v>
                </c:pt>
                <c:pt idx="75">
                  <c:v>1.1294054E-2</c:v>
                </c:pt>
                <c:pt idx="76">
                  <c:v>1.3397684E-2</c:v>
                </c:pt>
                <c:pt idx="77">
                  <c:v>1.4279894499999999E-2</c:v>
                </c:pt>
                <c:pt idx="78">
                  <c:v>1.6161976000000002E-2</c:v>
                </c:pt>
                <c:pt idx="79">
                  <c:v>1.9894142E-2</c:v>
                </c:pt>
                <c:pt idx="80">
                  <c:v>2.2140302000000001E-2</c:v>
                </c:pt>
                <c:pt idx="81">
                  <c:v>1.8755318999999999E-2</c:v>
                </c:pt>
                <c:pt idx="82">
                  <c:v>8.6019240000000004E-3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8.5979650000000008E-3</c:v>
                </c:pt>
                <c:pt idx="89">
                  <c:v>1.8230812999999998E-2</c:v>
                </c:pt>
                <c:pt idx="90">
                  <c:v>2.4198785E-2</c:v>
                </c:pt>
                <c:pt idx="91">
                  <c:v>2.7216574E-2</c:v>
                </c:pt>
                <c:pt idx="92">
                  <c:v>2.7790656E-2</c:v>
                </c:pt>
                <c:pt idx="93">
                  <c:v>2.7490537999999998E-2</c:v>
                </c:pt>
                <c:pt idx="94">
                  <c:v>2.6788762000000001E-2</c:v>
                </c:pt>
                <c:pt idx="95">
                  <c:v>2.5870562999999999E-2</c:v>
                </c:pt>
                <c:pt idx="96">
                  <c:v>2.6856910000000001E-2</c:v>
                </c:pt>
                <c:pt idx="97">
                  <c:v>2.8858675E-2</c:v>
                </c:pt>
                <c:pt idx="98">
                  <c:v>3.0784018E-2</c:v>
                </c:pt>
                <c:pt idx="99">
                  <c:v>3.2075986000000001E-2</c:v>
                </c:pt>
                <c:pt idx="100">
                  <c:v>3.2543663E-2</c:v>
                </c:pt>
                <c:pt idx="101">
                  <c:v>3.2090399999999998E-2</c:v>
                </c:pt>
                <c:pt idx="102">
                  <c:v>3.1530577999999997E-2</c:v>
                </c:pt>
                <c:pt idx="103">
                  <c:v>3.1275503000000003E-2</c:v>
                </c:pt>
                <c:pt idx="104">
                  <c:v>3.0258790000000001E-2</c:v>
                </c:pt>
                <c:pt idx="105">
                  <c:v>2.8561133999999998E-2</c:v>
                </c:pt>
                <c:pt idx="106">
                  <c:v>2.610498E-2</c:v>
                </c:pt>
                <c:pt idx="107">
                  <c:v>2.3470080000000001E-2</c:v>
                </c:pt>
                <c:pt idx="108">
                  <c:v>1.9516454999999999E-2</c:v>
                </c:pt>
                <c:pt idx="109">
                  <c:v>1.4951427E-2</c:v>
                </c:pt>
                <c:pt idx="110">
                  <c:v>1.0446102000000001E-2</c:v>
                </c:pt>
                <c:pt idx="111">
                  <c:v>5.9350569999999997E-3</c:v>
                </c:pt>
                <c:pt idx="112">
                  <c:v>1.0100555000000001E-3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5533-4CCB-9F83-669693A03E18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[2]Sheet1!$D$862:$DU$862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1.2142380000000001E-3</c:v>
                </c:pt>
                <c:pt idx="4">
                  <c:v>3.9017252000000001E-3</c:v>
                </c:pt>
                <c:pt idx="5">
                  <c:v>5.5707059999999999E-3</c:v>
                </c:pt>
                <c:pt idx="6">
                  <c:v>6.2682526000000004E-3</c:v>
                </c:pt>
                <c:pt idx="7">
                  <c:v>6.8551684000000002E-3</c:v>
                </c:pt>
                <c:pt idx="8">
                  <c:v>5.9039866999999998E-3</c:v>
                </c:pt>
                <c:pt idx="9">
                  <c:v>2.6017042999999999E-3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4.6099999999999998E-4</c:v>
                </c:pt>
                <c:pt idx="15">
                  <c:v>7.8759329999999999E-3</c:v>
                </c:pt>
                <c:pt idx="16">
                  <c:v>1.3546021E-2</c:v>
                </c:pt>
                <c:pt idx="17">
                  <c:v>1.3377705E-2</c:v>
                </c:pt>
                <c:pt idx="18">
                  <c:v>7.7128364E-3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1.9699999999999999E-4</c:v>
                </c:pt>
                <c:pt idx="26">
                  <c:v>8.9968099999999992E-3</c:v>
                </c:pt>
                <c:pt idx="27">
                  <c:v>1.5253881E-2</c:v>
                </c:pt>
                <c:pt idx="28">
                  <c:v>1.9352105000000001E-2</c:v>
                </c:pt>
                <c:pt idx="29">
                  <c:v>2.1015221000000001E-2</c:v>
                </c:pt>
                <c:pt idx="30">
                  <c:v>2.2468525999999999E-2</c:v>
                </c:pt>
                <c:pt idx="31">
                  <c:v>2.4132398999999999E-2</c:v>
                </c:pt>
                <c:pt idx="32">
                  <c:v>2.5593482000000001E-2</c:v>
                </c:pt>
                <c:pt idx="33">
                  <c:v>2.8653681E-2</c:v>
                </c:pt>
                <c:pt idx="34">
                  <c:v>3.2910753000000001E-2</c:v>
                </c:pt>
                <c:pt idx="35">
                  <c:v>3.7481754999999999E-2</c:v>
                </c:pt>
                <c:pt idx="36">
                  <c:v>4.024084E-2</c:v>
                </c:pt>
                <c:pt idx="37">
                  <c:v>3.9838332999999997E-2</c:v>
                </c:pt>
                <c:pt idx="38">
                  <c:v>3.6888570000000002E-2</c:v>
                </c:pt>
                <c:pt idx="39">
                  <c:v>3.2440152E-2</c:v>
                </c:pt>
                <c:pt idx="40">
                  <c:v>2.6673031999999999E-2</c:v>
                </c:pt>
                <c:pt idx="41">
                  <c:v>2.1424478E-2</c:v>
                </c:pt>
                <c:pt idx="42">
                  <c:v>1.7858230999999999E-2</c:v>
                </c:pt>
                <c:pt idx="43">
                  <c:v>1.8757671E-2</c:v>
                </c:pt>
                <c:pt idx="44">
                  <c:v>2.4984788000000001E-2</c:v>
                </c:pt>
                <c:pt idx="45">
                  <c:v>3.3662773999999999E-2</c:v>
                </c:pt>
                <c:pt idx="46">
                  <c:v>4.0431514000000002E-2</c:v>
                </c:pt>
                <c:pt idx="47">
                  <c:v>4.2561278000000001E-2</c:v>
                </c:pt>
                <c:pt idx="48">
                  <c:v>4.0357556000000003E-2</c:v>
                </c:pt>
                <c:pt idx="49">
                  <c:v>3.5624086999999999E-2</c:v>
                </c:pt>
                <c:pt idx="50">
                  <c:v>2.9468462000000001E-2</c:v>
                </c:pt>
                <c:pt idx="51">
                  <c:v>2.4404291000000002E-2</c:v>
                </c:pt>
                <c:pt idx="52">
                  <c:v>2.1799256999999999E-2</c:v>
                </c:pt>
                <c:pt idx="53">
                  <c:v>2.0595377000000002E-2</c:v>
                </c:pt>
                <c:pt idx="54">
                  <c:v>1.8290633000000001E-2</c:v>
                </c:pt>
                <c:pt idx="55">
                  <c:v>1.5335211499999999E-2</c:v>
                </c:pt>
                <c:pt idx="56">
                  <c:v>1.4092009500000001E-2</c:v>
                </c:pt>
                <c:pt idx="57">
                  <c:v>1.7712803999999999E-2</c:v>
                </c:pt>
                <c:pt idx="58">
                  <c:v>2.5797250000000001E-2</c:v>
                </c:pt>
                <c:pt idx="59">
                  <c:v>3.4274199999999998E-2</c:v>
                </c:pt>
                <c:pt idx="60">
                  <c:v>3.8694859999999998E-2</c:v>
                </c:pt>
                <c:pt idx="61">
                  <c:v>3.9999180000000002E-2</c:v>
                </c:pt>
                <c:pt idx="62">
                  <c:v>4.0376099999999998E-2</c:v>
                </c:pt>
                <c:pt idx="63">
                  <c:v>4.086124E-2</c:v>
                </c:pt>
                <c:pt idx="64">
                  <c:v>3.9887536000000001E-2</c:v>
                </c:pt>
                <c:pt idx="65">
                  <c:v>3.763449E-2</c:v>
                </c:pt>
                <c:pt idx="66">
                  <c:v>3.8033570000000003E-2</c:v>
                </c:pt>
                <c:pt idx="67">
                  <c:v>4.513992E-2</c:v>
                </c:pt>
                <c:pt idx="68">
                  <c:v>5.6799952000000001E-2</c:v>
                </c:pt>
                <c:pt idx="69">
                  <c:v>6.4379179999999994E-2</c:v>
                </c:pt>
                <c:pt idx="70">
                  <c:v>6.0611203000000002E-2</c:v>
                </c:pt>
                <c:pt idx="71">
                  <c:v>4.5596709999999999E-2</c:v>
                </c:pt>
                <c:pt idx="72">
                  <c:v>2.7356429000000002E-2</c:v>
                </c:pt>
                <c:pt idx="73">
                  <c:v>1.4243643E-2</c:v>
                </c:pt>
                <c:pt idx="74">
                  <c:v>1.0033858E-2</c:v>
                </c:pt>
                <c:pt idx="75">
                  <c:v>1.1269609E-2</c:v>
                </c:pt>
                <c:pt idx="76">
                  <c:v>1.3158286999999999E-2</c:v>
                </c:pt>
                <c:pt idx="77">
                  <c:v>1.3933851000000001E-2</c:v>
                </c:pt>
                <c:pt idx="78">
                  <c:v>1.5880532999999999E-2</c:v>
                </c:pt>
                <c:pt idx="79">
                  <c:v>1.9774184E-2</c:v>
                </c:pt>
                <c:pt idx="80">
                  <c:v>2.2137314000000002E-2</c:v>
                </c:pt>
                <c:pt idx="81">
                  <c:v>1.8757708000000001E-2</c:v>
                </c:pt>
                <c:pt idx="82">
                  <c:v>8.532988E-3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8.3296849999999999E-3</c:v>
                </c:pt>
                <c:pt idx="89">
                  <c:v>1.7974810000000001E-2</c:v>
                </c:pt>
                <c:pt idx="90">
                  <c:v>2.399954E-2</c:v>
                </c:pt>
                <c:pt idx="91">
                  <c:v>2.7099516000000001E-2</c:v>
                </c:pt>
                <c:pt idx="92">
                  <c:v>2.7779564E-2</c:v>
                </c:pt>
                <c:pt idx="93">
                  <c:v>2.757395E-2</c:v>
                </c:pt>
                <c:pt idx="94">
                  <c:v>2.6950412999999999E-2</c:v>
                </c:pt>
                <c:pt idx="95">
                  <c:v>2.6100729E-2</c:v>
                </c:pt>
                <c:pt idx="96">
                  <c:v>2.7113755999999999E-2</c:v>
                </c:pt>
                <c:pt idx="97">
                  <c:v>2.9102527999999999E-2</c:v>
                </c:pt>
                <c:pt idx="98">
                  <c:v>3.0988275999999999E-2</c:v>
                </c:pt>
                <c:pt idx="99">
                  <c:v>3.2221697000000001E-2</c:v>
                </c:pt>
                <c:pt idx="100">
                  <c:v>3.2622255000000003E-2</c:v>
                </c:pt>
                <c:pt idx="101">
                  <c:v>3.2117706000000003E-2</c:v>
                </c:pt>
                <c:pt idx="102">
                  <c:v>3.1506819999999998E-2</c:v>
                </c:pt>
                <c:pt idx="103">
                  <c:v>3.1211795000000001E-2</c:v>
                </c:pt>
                <c:pt idx="104">
                  <c:v>3.0166239000000001E-2</c:v>
                </c:pt>
                <c:pt idx="105">
                  <c:v>2.8450164999999999E-2</c:v>
                </c:pt>
                <c:pt idx="106">
                  <c:v>2.5987944999999998E-2</c:v>
                </c:pt>
                <c:pt idx="107">
                  <c:v>2.3349090999999999E-2</c:v>
                </c:pt>
                <c:pt idx="108">
                  <c:v>1.9419301E-2</c:v>
                </c:pt>
                <c:pt idx="109">
                  <c:v>1.48904715E-2</c:v>
                </c:pt>
                <c:pt idx="110">
                  <c:v>1.0434733999999999E-2</c:v>
                </c:pt>
                <c:pt idx="111">
                  <c:v>5.9837889999999998E-3</c:v>
                </c:pt>
                <c:pt idx="112">
                  <c:v>1.1295564E-3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5533-4CCB-9F83-669693A03E18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[2]Sheet1!$D$863:$DU$863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9.7999999999999997E-4</c:v>
                </c:pt>
                <c:pt idx="4">
                  <c:v>3.7960135000000002E-3</c:v>
                </c:pt>
                <c:pt idx="5">
                  <c:v>5.5436115000000001E-3</c:v>
                </c:pt>
                <c:pt idx="6">
                  <c:v>6.2171309999999999E-3</c:v>
                </c:pt>
                <c:pt idx="7">
                  <c:v>6.7484872000000001E-3</c:v>
                </c:pt>
                <c:pt idx="8">
                  <c:v>5.7952823000000002E-3</c:v>
                </c:pt>
                <c:pt idx="9">
                  <c:v>2.5989972000000001E-3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3.6999999999999999E-4</c:v>
                </c:pt>
                <c:pt idx="15">
                  <c:v>7.7268583999999998E-3</c:v>
                </c:pt>
                <c:pt idx="16">
                  <c:v>1.3392733E-2</c:v>
                </c:pt>
                <c:pt idx="17">
                  <c:v>1.3274319999999999E-2</c:v>
                </c:pt>
                <c:pt idx="18">
                  <c:v>7.6691119999999996E-3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2.1800000000000001E-4</c:v>
                </c:pt>
                <c:pt idx="26">
                  <c:v>9.0785740000000007E-3</c:v>
                </c:pt>
                <c:pt idx="27">
                  <c:v>1.5378179000000001E-2</c:v>
                </c:pt>
                <c:pt idx="28">
                  <c:v>1.9467921999999999E-2</c:v>
                </c:pt>
                <c:pt idx="29">
                  <c:v>2.1049874E-2</c:v>
                </c:pt>
                <c:pt idx="30">
                  <c:v>2.2368658E-2</c:v>
                </c:pt>
                <c:pt idx="31">
                  <c:v>2.3911366E-2</c:v>
                </c:pt>
                <c:pt idx="32">
                  <c:v>2.5322325999999999E-2</c:v>
                </c:pt>
                <c:pt idx="33">
                  <c:v>2.8422454E-2</c:v>
                </c:pt>
                <c:pt idx="34">
                  <c:v>3.2759387000000001E-2</c:v>
                </c:pt>
                <c:pt idx="35">
                  <c:v>3.7380575999999999E-2</c:v>
                </c:pt>
                <c:pt idx="36">
                  <c:v>4.0136761999999999E-2</c:v>
                </c:pt>
                <c:pt idx="37">
                  <c:v>3.9716896000000002E-2</c:v>
                </c:pt>
                <c:pt idx="38">
                  <c:v>3.6792489999999997E-2</c:v>
                </c:pt>
                <c:pt idx="39">
                  <c:v>3.2417554000000001E-2</c:v>
                </c:pt>
                <c:pt idx="40">
                  <c:v>2.6732966E-2</c:v>
                </c:pt>
                <c:pt idx="41">
                  <c:v>2.1504095000000001E-2</c:v>
                </c:pt>
                <c:pt idx="42">
                  <c:v>1.7870549999999999E-2</c:v>
                </c:pt>
                <c:pt idx="43">
                  <c:v>1.8652149999999999E-2</c:v>
                </c:pt>
                <c:pt idx="44">
                  <c:v>2.4802726000000001E-2</c:v>
                </c:pt>
                <c:pt idx="45">
                  <c:v>3.3501192999999999E-2</c:v>
                </c:pt>
                <c:pt idx="46">
                  <c:v>4.0388691999999997E-2</c:v>
                </c:pt>
                <c:pt idx="47">
                  <c:v>4.2631860000000001E-2</c:v>
                </c:pt>
                <c:pt idx="48">
                  <c:v>4.0455386000000003E-2</c:v>
                </c:pt>
                <c:pt idx="49">
                  <c:v>3.5678722000000003E-2</c:v>
                </c:pt>
                <c:pt idx="50">
                  <c:v>2.9453775000000001E-2</c:v>
                </c:pt>
                <c:pt idx="51">
                  <c:v>2.4302483E-2</c:v>
                </c:pt>
                <c:pt idx="52">
                  <c:v>2.1564320000000001E-2</c:v>
                </c:pt>
                <c:pt idx="53">
                  <c:v>2.0200349999999999E-2</c:v>
                </c:pt>
                <c:pt idx="54">
                  <c:v>1.7792003000000001E-2</c:v>
                </c:pt>
                <c:pt idx="55">
                  <c:v>1.4858158E-2</c:v>
                </c:pt>
                <c:pt idx="56">
                  <c:v>1.3736552000000001E-2</c:v>
                </c:pt>
                <c:pt idx="57">
                  <c:v>1.7465235999999999E-2</c:v>
                </c:pt>
                <c:pt idx="58">
                  <c:v>2.5564101999999998E-2</c:v>
                </c:pt>
                <c:pt idx="59">
                  <c:v>3.3971670000000002E-2</c:v>
                </c:pt>
                <c:pt idx="60">
                  <c:v>3.8317232999999999E-2</c:v>
                </c:pt>
                <c:pt idx="61">
                  <c:v>3.9601035E-2</c:v>
                </c:pt>
                <c:pt idx="62">
                  <c:v>4.0005207000000001E-2</c:v>
                </c:pt>
                <c:pt idx="63">
                  <c:v>4.0529545E-2</c:v>
                </c:pt>
                <c:pt idx="64">
                  <c:v>3.9582777999999999E-2</c:v>
                </c:pt>
                <c:pt idx="65">
                  <c:v>3.7339183999999997E-2</c:v>
                </c:pt>
                <c:pt idx="66">
                  <c:v>3.7689462E-2</c:v>
                </c:pt>
                <c:pt idx="67">
                  <c:v>4.4685370000000002E-2</c:v>
                </c:pt>
                <c:pt idx="68">
                  <c:v>5.6261018000000003E-2</c:v>
                </c:pt>
                <c:pt idx="69">
                  <c:v>6.3930580000000001E-2</c:v>
                </c:pt>
                <c:pt idx="70">
                  <c:v>6.0470305000000002E-2</c:v>
                </c:pt>
                <c:pt idx="71">
                  <c:v>4.5843403999999997E-2</c:v>
                </c:pt>
                <c:pt idx="72">
                  <c:v>2.7843691E-2</c:v>
                </c:pt>
                <c:pt idx="73">
                  <c:v>1.46932695E-2</c:v>
                </c:pt>
                <c:pt idx="74">
                  <c:v>1.02022365E-2</c:v>
                </c:pt>
                <c:pt idx="75">
                  <c:v>1.1064664E-2</c:v>
                </c:pt>
                <c:pt idx="76">
                  <c:v>1.2660003E-2</c:v>
                </c:pt>
                <c:pt idx="77">
                  <c:v>1.3343455000000001E-2</c:v>
                </c:pt>
                <c:pt idx="78">
                  <c:v>1.5420646E-2</c:v>
                </c:pt>
                <c:pt idx="79">
                  <c:v>1.9571938000000001E-2</c:v>
                </c:pt>
                <c:pt idx="80">
                  <c:v>2.2180688E-2</c:v>
                </c:pt>
                <c:pt idx="81">
                  <c:v>1.8929088E-2</c:v>
                </c:pt>
                <c:pt idx="82">
                  <c:v>8.6922900000000001E-3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8.1001900000000002E-3</c:v>
                </c:pt>
                <c:pt idx="89">
                  <c:v>1.7747131999999999E-2</c:v>
                </c:pt>
                <c:pt idx="90">
                  <c:v>2.3800695E-2</c:v>
                </c:pt>
                <c:pt idx="91">
                  <c:v>2.6943248E-2</c:v>
                </c:pt>
                <c:pt idx="92">
                  <c:v>2.7688852E-2</c:v>
                </c:pt>
                <c:pt idx="93">
                  <c:v>2.7547056E-2</c:v>
                </c:pt>
                <c:pt idx="94">
                  <c:v>2.6978624999999999E-2</c:v>
                </c:pt>
                <c:pt idx="95">
                  <c:v>2.6202804999999999E-2</c:v>
                </c:pt>
                <c:pt idx="96">
                  <c:v>2.7266886000000001E-2</c:v>
                </c:pt>
                <c:pt idx="97">
                  <c:v>2.9285585999999999E-2</c:v>
                </c:pt>
                <c:pt idx="98">
                  <c:v>3.1172637E-2</c:v>
                </c:pt>
                <c:pt idx="99">
                  <c:v>3.2375491999999999E-2</c:v>
                </c:pt>
                <c:pt idx="100">
                  <c:v>3.2721076000000002E-2</c:v>
                </c:pt>
                <c:pt idx="101">
                  <c:v>3.217913E-2</c:v>
                </c:pt>
                <c:pt idx="102">
                  <c:v>3.1529359999999999E-2</c:v>
                </c:pt>
                <c:pt idx="103">
                  <c:v>3.1212546000000001E-2</c:v>
                </c:pt>
                <c:pt idx="104">
                  <c:v>3.0152229999999999E-2</c:v>
                </c:pt>
                <c:pt idx="105">
                  <c:v>2.8429309999999999E-2</c:v>
                </c:pt>
                <c:pt idx="106">
                  <c:v>2.5967740999999999E-2</c:v>
                </c:pt>
                <c:pt idx="107">
                  <c:v>2.3332926E-2</c:v>
                </c:pt>
                <c:pt idx="108">
                  <c:v>1.9419568000000002E-2</c:v>
                </c:pt>
                <c:pt idx="109">
                  <c:v>1.4912091000000001E-2</c:v>
                </c:pt>
                <c:pt idx="110">
                  <c:v>1.0488760999999999E-2</c:v>
                </c:pt>
                <c:pt idx="111">
                  <c:v>6.1247185999999997E-3</c:v>
                </c:pt>
                <c:pt idx="112">
                  <c:v>1.3232491999999999E-3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5533-4CCB-9F83-669693A03E18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[2]Sheet1!$D$864:$DU$864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5.1400000000000003E-4</c:v>
                </c:pt>
                <c:pt idx="4">
                  <c:v>3.4778309999999998E-3</c:v>
                </c:pt>
                <c:pt idx="5">
                  <c:v>5.3737764000000004E-3</c:v>
                </c:pt>
                <c:pt idx="6">
                  <c:v>6.1126673000000001E-3</c:v>
                </c:pt>
                <c:pt idx="7">
                  <c:v>6.6460490000000002E-3</c:v>
                </c:pt>
                <c:pt idx="8">
                  <c:v>5.7372585999999996E-3</c:v>
                </c:pt>
                <c:pt idx="9">
                  <c:v>2.6610472999999998E-3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3.8099999999999999E-4</c:v>
                </c:pt>
                <c:pt idx="15">
                  <c:v>7.6495920000000002E-3</c:v>
                </c:pt>
                <c:pt idx="16">
                  <c:v>1.3238351000000001E-2</c:v>
                </c:pt>
                <c:pt idx="17">
                  <c:v>1.3083157999999999E-2</c:v>
                </c:pt>
                <c:pt idx="18">
                  <c:v>7.5098279999999996E-3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2.3900000000000001E-4</c:v>
                </c:pt>
                <c:pt idx="26">
                  <c:v>9.0836070000000005E-3</c:v>
                </c:pt>
                <c:pt idx="27">
                  <c:v>1.5344226000000001E-2</c:v>
                </c:pt>
                <c:pt idx="28">
                  <c:v>1.9356819000000001E-2</c:v>
                </c:pt>
                <c:pt idx="29">
                  <c:v>2.0813547000000002E-2</c:v>
                </c:pt>
                <c:pt idx="30">
                  <c:v>2.1959070000000001E-2</c:v>
                </c:pt>
                <c:pt idx="31">
                  <c:v>2.3282869000000001E-2</c:v>
                </c:pt>
                <c:pt idx="32">
                  <c:v>2.4483310000000001E-2</c:v>
                </c:pt>
                <c:pt idx="33">
                  <c:v>2.7412642000000001E-2</c:v>
                </c:pt>
                <c:pt idx="34">
                  <c:v>3.1675965E-2</c:v>
                </c:pt>
                <c:pt idx="35">
                  <c:v>3.6285280000000003E-2</c:v>
                </c:pt>
                <c:pt idx="36">
                  <c:v>3.9067655999999999E-2</c:v>
                </c:pt>
                <c:pt idx="37">
                  <c:v>3.8733444999999998E-2</c:v>
                </c:pt>
                <c:pt idx="38">
                  <c:v>3.5981655000000001E-2</c:v>
                </c:pt>
                <c:pt idx="39">
                  <c:v>3.1955400000000002E-2</c:v>
                </c:pt>
                <c:pt idx="40">
                  <c:v>2.6708098E-2</c:v>
                </c:pt>
                <c:pt idx="41">
                  <c:v>2.1769594E-2</c:v>
                </c:pt>
                <c:pt idx="42">
                  <c:v>1.8160936999999999E-2</c:v>
                </c:pt>
                <c:pt idx="43">
                  <c:v>1.8750869E-2</c:v>
                </c:pt>
                <c:pt idx="44">
                  <c:v>2.4680023999999998E-2</c:v>
                </c:pt>
                <c:pt idx="45">
                  <c:v>3.3314432999999997E-2</c:v>
                </c:pt>
                <c:pt idx="46">
                  <c:v>4.0339325000000002E-2</c:v>
                </c:pt>
                <c:pt idx="47">
                  <c:v>4.2775611999999998E-2</c:v>
                </c:pt>
                <c:pt idx="48">
                  <c:v>4.0655381999999997E-2</c:v>
                </c:pt>
                <c:pt idx="49">
                  <c:v>3.5671149999999999E-2</c:v>
                </c:pt>
                <c:pt idx="50">
                  <c:v>2.9066089999999999E-2</c:v>
                </c:pt>
                <c:pt idx="51">
                  <c:v>2.3553481000000001E-2</c:v>
                </c:pt>
                <c:pt idx="52">
                  <c:v>2.0582184E-2</c:v>
                </c:pt>
                <c:pt idx="53">
                  <c:v>1.9087733999999999E-2</c:v>
                </c:pt>
                <c:pt idx="54">
                  <c:v>1.6543255999999999E-2</c:v>
                </c:pt>
                <c:pt idx="55">
                  <c:v>1.33984955E-2</c:v>
                </c:pt>
                <c:pt idx="56">
                  <c:v>1.2177126999999999E-2</c:v>
                </c:pt>
                <c:pt idx="57">
                  <c:v>1.5994659000000001E-2</c:v>
                </c:pt>
                <c:pt idx="58">
                  <c:v>2.4450777E-2</c:v>
                </c:pt>
                <c:pt idx="59">
                  <c:v>3.336418E-2</c:v>
                </c:pt>
                <c:pt idx="60">
                  <c:v>3.8136444999999998E-2</c:v>
                </c:pt>
                <c:pt idx="61">
                  <c:v>3.9461676000000001E-2</c:v>
                </c:pt>
                <c:pt idx="62">
                  <c:v>3.9391620000000002E-2</c:v>
                </c:pt>
                <c:pt idx="63">
                  <c:v>3.9107937000000002E-2</c:v>
                </c:pt>
                <c:pt idx="64">
                  <c:v>3.7484580000000003E-2</c:v>
                </c:pt>
                <c:pt idx="65">
                  <c:v>3.5083561999999999E-2</c:v>
                </c:pt>
                <c:pt idx="66">
                  <c:v>3.5715595000000003E-2</c:v>
                </c:pt>
                <c:pt idx="67">
                  <c:v>4.3101378000000003E-2</c:v>
                </c:pt>
                <c:pt idx="68">
                  <c:v>5.5041119999999999E-2</c:v>
                </c:pt>
                <c:pt idx="69">
                  <c:v>6.3221819999999998E-2</c:v>
                </c:pt>
                <c:pt idx="70">
                  <c:v>6.0540084000000001E-2</c:v>
                </c:pt>
                <c:pt idx="71">
                  <c:v>4.6756792999999998E-2</c:v>
                </c:pt>
                <c:pt idx="72">
                  <c:v>2.9242197000000001E-2</c:v>
                </c:pt>
                <c:pt idx="73">
                  <c:v>1.5924786999999999E-2</c:v>
                </c:pt>
                <c:pt idx="74">
                  <c:v>1.0673011E-2</c:v>
                </c:pt>
                <c:pt idx="75">
                  <c:v>1.0463131000000001E-2</c:v>
                </c:pt>
                <c:pt idx="76">
                  <c:v>1.110267E-2</c:v>
                </c:pt>
                <c:pt idx="77">
                  <c:v>1.143154E-2</c:v>
                </c:pt>
                <c:pt idx="78">
                  <c:v>1.3934735E-2</c:v>
                </c:pt>
                <c:pt idx="79">
                  <c:v>1.897443E-2</c:v>
                </c:pt>
                <c:pt idx="80">
                  <c:v>2.2406840000000001E-2</c:v>
                </c:pt>
                <c:pt idx="81">
                  <c:v>1.9530436000000002E-2</c:v>
                </c:pt>
                <c:pt idx="82">
                  <c:v>9.1658940000000008E-3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6.5641329999999998E-3</c:v>
                </c:pt>
                <c:pt idx="89">
                  <c:v>1.6411655000000001E-2</c:v>
                </c:pt>
                <c:pt idx="90">
                  <c:v>2.2877056E-2</c:v>
                </c:pt>
                <c:pt idx="91">
                  <c:v>2.6559103000000001E-2</c:v>
                </c:pt>
                <c:pt idx="92">
                  <c:v>2.7897893999999999E-2</c:v>
                </c:pt>
                <c:pt idx="93">
                  <c:v>2.8227789999999999E-2</c:v>
                </c:pt>
                <c:pt idx="94">
                  <c:v>2.7966499999999998E-2</c:v>
                </c:pt>
                <c:pt idx="95">
                  <c:v>2.7383309000000002E-2</c:v>
                </c:pt>
                <c:pt idx="96">
                  <c:v>2.8364683000000002E-2</c:v>
                </c:pt>
                <c:pt idx="97">
                  <c:v>3.0115434999999999E-2</c:v>
                </c:pt>
                <c:pt idx="98">
                  <c:v>3.1624289999999999E-2</c:v>
                </c:pt>
                <c:pt idx="99">
                  <c:v>3.2405945999999998E-2</c:v>
                </c:pt>
                <c:pt idx="100">
                  <c:v>3.2344895999999998E-2</c:v>
                </c:pt>
                <c:pt idx="101">
                  <c:v>3.1602129999999999E-2</c:v>
                </c:pt>
                <c:pt idx="102">
                  <c:v>3.0757791999999999E-2</c:v>
                </c:pt>
                <c:pt idx="103">
                  <c:v>3.034943E-2</c:v>
                </c:pt>
                <c:pt idx="104">
                  <c:v>2.9288476000000001E-2</c:v>
                </c:pt>
                <c:pt idx="105">
                  <c:v>2.7641207000000001E-2</c:v>
                </c:pt>
                <c:pt idx="106">
                  <c:v>2.5326299E-2</c:v>
                </c:pt>
                <c:pt idx="107">
                  <c:v>2.2870934999999998E-2</c:v>
                </c:pt>
                <c:pt idx="108">
                  <c:v>1.9218269999999999E-2</c:v>
                </c:pt>
                <c:pt idx="109">
                  <c:v>1.4998513E-2</c:v>
                </c:pt>
                <c:pt idx="110">
                  <c:v>1.0877994E-2</c:v>
                </c:pt>
                <c:pt idx="111">
                  <c:v>6.9028325E-3</c:v>
                </c:pt>
                <c:pt idx="112">
                  <c:v>2.4032365000000002E-3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5533-4CCB-9F83-669693A03E18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[2]Sheet1!$D$865:$DU$865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4.9399999999999997E-4</c:v>
                </c:pt>
                <c:pt idx="4">
                  <c:v>3.4700352999999999E-3</c:v>
                </c:pt>
                <c:pt idx="5">
                  <c:v>5.3541847000000004E-3</c:v>
                </c:pt>
                <c:pt idx="6">
                  <c:v>6.0723720000000004E-3</c:v>
                </c:pt>
                <c:pt idx="7">
                  <c:v>6.5846936999999998E-3</c:v>
                </c:pt>
                <c:pt idx="8">
                  <c:v>5.6487046999999999E-3</c:v>
                </c:pt>
                <c:pt idx="9">
                  <c:v>2.5760662000000002E-3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3.6200000000000002E-4</c:v>
                </c:pt>
                <c:pt idx="15">
                  <c:v>7.5376009999999997E-3</c:v>
                </c:pt>
                <c:pt idx="16">
                  <c:v>1.3064055E-2</c:v>
                </c:pt>
                <c:pt idx="17">
                  <c:v>1.2910899E-2</c:v>
                </c:pt>
                <c:pt idx="18">
                  <c:v>7.3797995999999996E-3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1.2E-4</c:v>
                </c:pt>
                <c:pt idx="26">
                  <c:v>8.9154490000000006E-3</c:v>
                </c:pt>
                <c:pt idx="27">
                  <c:v>1.5211644E-2</c:v>
                </c:pt>
                <c:pt idx="28">
                  <c:v>1.9320819999999999E-2</c:v>
                </c:pt>
                <c:pt idx="29">
                  <c:v>2.0843737000000001E-2</c:v>
                </c:pt>
                <c:pt idx="30">
                  <c:v>2.1977424999999998E-2</c:v>
                </c:pt>
                <c:pt idx="31">
                  <c:v>2.3210838000000001E-2</c:v>
                </c:pt>
                <c:pt idx="32">
                  <c:v>2.4293736E-2</c:v>
                </c:pt>
                <c:pt idx="33">
                  <c:v>2.7132541E-2</c:v>
                </c:pt>
                <c:pt idx="34">
                  <c:v>3.1354109999999998E-2</c:v>
                </c:pt>
                <c:pt idx="35">
                  <c:v>3.5954594999999999E-2</c:v>
                </c:pt>
                <c:pt idx="36">
                  <c:v>3.8740280000000002E-2</c:v>
                </c:pt>
                <c:pt idx="37">
                  <c:v>3.8451319999999997E-2</c:v>
                </c:pt>
                <c:pt idx="38">
                  <c:v>3.5789899999999999E-2</c:v>
                </c:pt>
                <c:pt idx="39">
                  <c:v>3.1947360000000001E-2</c:v>
                </c:pt>
                <c:pt idx="40">
                  <c:v>2.6912124999999999E-2</c:v>
                </c:pt>
                <c:pt idx="41">
                  <c:v>2.2113265E-2</c:v>
                </c:pt>
                <c:pt idx="42">
                  <c:v>1.8520016E-2</c:v>
                </c:pt>
                <c:pt idx="43">
                  <c:v>1.9006450000000001E-2</c:v>
                </c:pt>
                <c:pt idx="44">
                  <c:v>2.4772783999999999E-2</c:v>
                </c:pt>
                <c:pt idx="45">
                  <c:v>3.3286049999999998E-2</c:v>
                </c:pt>
                <c:pt idx="46">
                  <c:v>4.0279344000000002E-2</c:v>
                </c:pt>
                <c:pt idx="47">
                  <c:v>4.2740199999999999E-2</c:v>
                </c:pt>
                <c:pt idx="48">
                  <c:v>4.0616985000000001E-2</c:v>
                </c:pt>
                <c:pt idx="49">
                  <c:v>3.5553123999999998E-2</c:v>
                </c:pt>
                <c:pt idx="50">
                  <c:v>2.8809642E-2</c:v>
                </c:pt>
                <c:pt idx="51">
                  <c:v>2.3184791E-2</c:v>
                </c:pt>
                <c:pt idx="52">
                  <c:v>2.0184414000000001E-2</c:v>
                </c:pt>
                <c:pt idx="53">
                  <c:v>1.8722173000000002E-2</c:v>
                </c:pt>
                <c:pt idx="54">
                  <c:v>1.6206822999999999E-2</c:v>
                </c:pt>
                <c:pt idx="55">
                  <c:v>1.3028866E-2</c:v>
                </c:pt>
                <c:pt idx="56">
                  <c:v>1.1745830000000001E-2</c:v>
                </c:pt>
                <c:pt idx="57">
                  <c:v>1.5531712E-2</c:v>
                </c:pt>
                <c:pt idx="58">
                  <c:v>2.4035425999999999E-2</c:v>
                </c:pt>
                <c:pt idx="59">
                  <c:v>3.3054100000000003E-2</c:v>
                </c:pt>
                <c:pt idx="60">
                  <c:v>3.7925076000000002E-2</c:v>
                </c:pt>
                <c:pt idx="61">
                  <c:v>3.9264265E-2</c:v>
                </c:pt>
                <c:pt idx="62">
                  <c:v>3.9113229999999999E-2</c:v>
                </c:pt>
                <c:pt idx="63">
                  <c:v>3.8709898E-2</c:v>
                </c:pt>
                <c:pt idx="64">
                  <c:v>3.7028756000000003E-2</c:v>
                </c:pt>
                <c:pt idx="65">
                  <c:v>3.4683964999999997E-2</c:v>
                </c:pt>
                <c:pt idx="66">
                  <c:v>3.5402764000000003E-2</c:v>
                </c:pt>
                <c:pt idx="67">
                  <c:v>4.2792810000000001E-2</c:v>
                </c:pt>
                <c:pt idx="68">
                  <c:v>5.4653022000000002E-2</c:v>
                </c:pt>
                <c:pt idx="69">
                  <c:v>6.2811309999999995E-2</c:v>
                </c:pt>
                <c:pt idx="70">
                  <c:v>6.0277707999999999E-2</c:v>
                </c:pt>
                <c:pt idx="71">
                  <c:v>4.6757503999999998E-2</c:v>
                </c:pt>
                <c:pt idx="72">
                  <c:v>2.9446422999999999E-2</c:v>
                </c:pt>
                <c:pt idx="73">
                  <c:v>1.6130869999999999E-2</c:v>
                </c:pt>
                <c:pt idx="74">
                  <c:v>1.0669277E-2</c:v>
                </c:pt>
                <c:pt idx="75">
                  <c:v>1.0146229E-2</c:v>
                </c:pt>
                <c:pt idx="76">
                  <c:v>1.0527017E-2</c:v>
                </c:pt>
                <c:pt idx="77">
                  <c:v>1.0791912000000001E-2</c:v>
                </c:pt>
                <c:pt idx="78">
                  <c:v>1.3452014999999999E-2</c:v>
                </c:pt>
                <c:pt idx="79">
                  <c:v>1.8758095999999998E-2</c:v>
                </c:pt>
                <c:pt idx="80">
                  <c:v>2.2429188999999999E-2</c:v>
                </c:pt>
                <c:pt idx="81">
                  <c:v>1.9683309E-2</c:v>
                </c:pt>
                <c:pt idx="82">
                  <c:v>9.3431079999999993E-3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6.1005725999999996E-3</c:v>
                </c:pt>
                <c:pt idx="89">
                  <c:v>1.5849715E-2</c:v>
                </c:pt>
                <c:pt idx="90">
                  <c:v>2.2306433000000001E-2</c:v>
                </c:pt>
                <c:pt idx="91">
                  <c:v>2.607773E-2</c:v>
                </c:pt>
                <c:pt idx="92">
                  <c:v>2.7612075E-2</c:v>
                </c:pt>
                <c:pt idx="93">
                  <c:v>2.8163568999999999E-2</c:v>
                </c:pt>
                <c:pt idx="94">
                  <c:v>2.8113345000000001E-2</c:v>
                </c:pt>
                <c:pt idx="95">
                  <c:v>2.7719785E-2</c:v>
                </c:pt>
                <c:pt idx="96">
                  <c:v>2.8803550000000001E-2</c:v>
                </c:pt>
                <c:pt idx="97">
                  <c:v>3.0573455999999999E-2</c:v>
                </c:pt>
                <c:pt idx="98">
                  <c:v>3.2028620000000001E-2</c:v>
                </c:pt>
                <c:pt idx="99">
                  <c:v>3.2706359999999997E-2</c:v>
                </c:pt>
                <c:pt idx="100">
                  <c:v>3.2511803999999998E-2</c:v>
                </c:pt>
                <c:pt idx="101">
                  <c:v>3.1670339999999998E-2</c:v>
                </c:pt>
                <c:pt idx="102">
                  <c:v>3.0710945E-2</c:v>
                </c:pt>
                <c:pt idx="103">
                  <c:v>3.0211353999999999E-2</c:v>
                </c:pt>
                <c:pt idx="104">
                  <c:v>2.9083751000000001E-2</c:v>
                </c:pt>
                <c:pt idx="105">
                  <c:v>2.739604E-2</c:v>
                </c:pt>
                <c:pt idx="106">
                  <c:v>2.5065413000000002E-2</c:v>
                </c:pt>
                <c:pt idx="107">
                  <c:v>2.2616049999999999E-2</c:v>
                </c:pt>
                <c:pt idx="108">
                  <c:v>1.8988649999999999E-2</c:v>
                </c:pt>
                <c:pt idx="109">
                  <c:v>1.4809368E-2</c:v>
                </c:pt>
                <c:pt idx="110">
                  <c:v>1.0737363E-2</c:v>
                </c:pt>
                <c:pt idx="111">
                  <c:v>6.9125949999999997E-3</c:v>
                </c:pt>
                <c:pt idx="112">
                  <c:v>2.5018954000000002E-3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5533-4CCB-9F83-669693A03E18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[2]Sheet1!$D$866:$DU$866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2.3800000000000001E-4</c:v>
                </c:pt>
                <c:pt idx="4">
                  <c:v>3.2972873E-3</c:v>
                </c:pt>
                <c:pt idx="5">
                  <c:v>5.304128E-3</c:v>
                </c:pt>
                <c:pt idx="6">
                  <c:v>6.1063836000000002E-3</c:v>
                </c:pt>
                <c:pt idx="7">
                  <c:v>6.5994089999999997E-3</c:v>
                </c:pt>
                <c:pt idx="8">
                  <c:v>5.6087350000000001E-3</c:v>
                </c:pt>
                <c:pt idx="9">
                  <c:v>2.5413807E-3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5.5699999999999999E-4</c:v>
                </c:pt>
                <c:pt idx="15">
                  <c:v>7.6325233000000001E-3</c:v>
                </c:pt>
                <c:pt idx="16">
                  <c:v>1.3013771E-2</c:v>
                </c:pt>
                <c:pt idx="17">
                  <c:v>1.2741473E-2</c:v>
                </c:pt>
                <c:pt idx="18">
                  <c:v>7.1783074999999998E-3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3.5100000000000002E-4</c:v>
                </c:pt>
                <c:pt idx="26">
                  <c:v>9.0931199999999997E-3</c:v>
                </c:pt>
                <c:pt idx="27">
                  <c:v>1.5254123E-2</c:v>
                </c:pt>
                <c:pt idx="28">
                  <c:v>1.9158333999999999E-2</c:v>
                </c:pt>
                <c:pt idx="29">
                  <c:v>2.0444766E-2</c:v>
                </c:pt>
                <c:pt idx="30">
                  <c:v>2.137408E-2</c:v>
                </c:pt>
                <c:pt idx="31">
                  <c:v>2.2476026999999999E-2</c:v>
                </c:pt>
                <c:pt idx="32">
                  <c:v>2.3518181999999999E-2</c:v>
                </c:pt>
                <c:pt idx="33">
                  <c:v>2.6340827000000001E-2</c:v>
                </c:pt>
                <c:pt idx="34">
                  <c:v>3.0548453E-2</c:v>
                </c:pt>
                <c:pt idx="35">
                  <c:v>3.5133141999999999E-2</c:v>
                </c:pt>
                <c:pt idx="36">
                  <c:v>3.7959006000000003E-2</c:v>
                </c:pt>
                <c:pt idx="37">
                  <c:v>3.7806485000000001E-2</c:v>
                </c:pt>
                <c:pt idx="38">
                  <c:v>3.5336625000000003E-2</c:v>
                </c:pt>
                <c:pt idx="39">
                  <c:v>3.1727970000000001E-2</c:v>
                </c:pt>
                <c:pt idx="40">
                  <c:v>2.6931435E-2</c:v>
                </c:pt>
                <c:pt idx="41">
                  <c:v>2.2255858E-2</c:v>
                </c:pt>
                <c:pt idx="42">
                  <c:v>1.8626035999999999E-2</c:v>
                </c:pt>
                <c:pt idx="43">
                  <c:v>1.897747E-2</c:v>
                </c:pt>
                <c:pt idx="44">
                  <c:v>2.4637996999999998E-2</c:v>
                </c:pt>
                <c:pt idx="45">
                  <c:v>3.3188469999999998E-2</c:v>
                </c:pt>
                <c:pt idx="46">
                  <c:v>4.0313847E-2</c:v>
                </c:pt>
                <c:pt idx="47">
                  <c:v>4.2854980000000001E-2</c:v>
                </c:pt>
                <c:pt idx="48">
                  <c:v>4.0655926000000002E-2</c:v>
                </c:pt>
                <c:pt idx="49">
                  <c:v>3.5396345000000003E-2</c:v>
                </c:pt>
                <c:pt idx="50">
                  <c:v>2.8440677000000001E-2</c:v>
                </c:pt>
                <c:pt idx="51">
                  <c:v>2.2639474E-2</c:v>
                </c:pt>
                <c:pt idx="52">
                  <c:v>1.9494556E-2</c:v>
                </c:pt>
                <c:pt idx="53">
                  <c:v>1.7896207000000001E-2</c:v>
                </c:pt>
                <c:pt idx="54">
                  <c:v>1.5279147999999999E-2</c:v>
                </c:pt>
                <c:pt idx="55">
                  <c:v>1.2071551E-2</c:v>
                </c:pt>
                <c:pt idx="56">
                  <c:v>1.0899199E-2</c:v>
                </c:pt>
                <c:pt idx="57">
                  <c:v>1.4875335E-2</c:v>
                </c:pt>
                <c:pt idx="58">
                  <c:v>2.3599867E-2</c:v>
                </c:pt>
                <c:pt idx="59">
                  <c:v>3.2791134E-2</c:v>
                </c:pt>
                <c:pt idx="60">
                  <c:v>3.7720627999999999E-2</c:v>
                </c:pt>
                <c:pt idx="61">
                  <c:v>3.8879190000000001E-2</c:v>
                </c:pt>
                <c:pt idx="62">
                  <c:v>3.8315984999999997E-2</c:v>
                </c:pt>
                <c:pt idx="63">
                  <c:v>3.7459760000000002E-2</c:v>
                </c:pt>
                <c:pt idx="64">
                  <c:v>3.5592697999999999E-2</c:v>
                </c:pt>
                <c:pt idx="65">
                  <c:v>3.3454289999999998E-2</c:v>
                </c:pt>
                <c:pt idx="66">
                  <c:v>3.4534809999999999E-2</c:v>
                </c:pt>
                <c:pt idx="67">
                  <c:v>4.2105156999999997E-2</c:v>
                </c:pt>
                <c:pt idx="68">
                  <c:v>5.391108E-2</c:v>
                </c:pt>
                <c:pt idx="69">
                  <c:v>6.2077645000000001E-2</c:v>
                </c:pt>
                <c:pt idx="70">
                  <c:v>5.9872672000000002E-2</c:v>
                </c:pt>
                <c:pt idx="71">
                  <c:v>4.6917920000000002E-2</c:v>
                </c:pt>
                <c:pt idx="72">
                  <c:v>3.0038697999999999E-2</c:v>
                </c:pt>
                <c:pt idx="73">
                  <c:v>1.6680339999999998E-2</c:v>
                </c:pt>
                <c:pt idx="74">
                  <c:v>1.0684844000000001E-2</c:v>
                </c:pt>
                <c:pt idx="75">
                  <c:v>9.4226129999999998E-3</c:v>
                </c:pt>
                <c:pt idx="76">
                  <c:v>9.2743029999999994E-3</c:v>
                </c:pt>
                <c:pt idx="77">
                  <c:v>9.5416779999999996E-3</c:v>
                </c:pt>
                <c:pt idx="78">
                  <c:v>1.2681110000000001E-2</c:v>
                </c:pt>
                <c:pt idx="79">
                  <c:v>1.8574245E-2</c:v>
                </c:pt>
                <c:pt idx="80">
                  <c:v>2.2587959000000001E-2</c:v>
                </c:pt>
                <c:pt idx="81">
                  <c:v>1.9841652000000001E-2</c:v>
                </c:pt>
                <c:pt idx="82">
                  <c:v>9.3246879999999994E-3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5.3167366000000001E-3</c:v>
                </c:pt>
                <c:pt idx="89">
                  <c:v>1.5023091000000001E-2</c:v>
                </c:pt>
                <c:pt idx="90">
                  <c:v>2.1623963E-2</c:v>
                </c:pt>
                <c:pt idx="91">
                  <c:v>2.5693914000000002E-2</c:v>
                </c:pt>
                <c:pt idx="92">
                  <c:v>2.7606032999999999E-2</c:v>
                </c:pt>
                <c:pt idx="93">
                  <c:v>2.8466221E-2</c:v>
                </c:pt>
                <c:pt idx="94">
                  <c:v>2.8629993999999999E-2</c:v>
                </c:pt>
                <c:pt idx="95">
                  <c:v>2.8378153E-2</c:v>
                </c:pt>
                <c:pt idx="96">
                  <c:v>2.9438829E-2</c:v>
                </c:pt>
                <c:pt idx="97">
                  <c:v>3.1065749E-2</c:v>
                </c:pt>
                <c:pt idx="98">
                  <c:v>3.2312220000000003E-2</c:v>
                </c:pt>
                <c:pt idx="99">
                  <c:v>3.2746860000000003E-2</c:v>
                </c:pt>
                <c:pt idx="100">
                  <c:v>3.2304168000000001E-2</c:v>
                </c:pt>
                <c:pt idx="101">
                  <c:v>3.1350485999999997E-2</c:v>
                </c:pt>
                <c:pt idx="102">
                  <c:v>3.0246207000000001E-2</c:v>
                </c:pt>
                <c:pt idx="103">
                  <c:v>2.9664245999999998E-2</c:v>
                </c:pt>
                <c:pt idx="104">
                  <c:v>2.8505318000000002E-2</c:v>
                </c:pt>
                <c:pt idx="105">
                  <c:v>2.6833223E-2</c:v>
                </c:pt>
                <c:pt idx="106">
                  <c:v>2.4560711999999998E-2</c:v>
                </c:pt>
                <c:pt idx="107">
                  <c:v>2.2192387000000001E-2</c:v>
                </c:pt>
                <c:pt idx="108">
                  <c:v>1.8688830999999999E-2</c:v>
                </c:pt>
                <c:pt idx="109">
                  <c:v>1.4649402000000001E-2</c:v>
                </c:pt>
                <c:pt idx="110">
                  <c:v>1.07244095E-2</c:v>
                </c:pt>
                <c:pt idx="111">
                  <c:v>7.1720537000000001E-3</c:v>
                </c:pt>
                <c:pt idx="112">
                  <c:v>2.9316201999999999E-3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5533-4CCB-9F83-669693A03E18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[2]Sheet1!$D$867:$DU$867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1.7100000000000001E-4</c:v>
                </c:pt>
                <c:pt idx="4">
                  <c:v>3.1923519999999999E-3</c:v>
                </c:pt>
                <c:pt idx="5">
                  <c:v>5.0461070000000002E-3</c:v>
                </c:pt>
                <c:pt idx="6">
                  <c:v>5.6906635999999997E-3</c:v>
                </c:pt>
                <c:pt idx="7">
                  <c:v>6.1672819999999996E-3</c:v>
                </c:pt>
                <c:pt idx="8">
                  <c:v>5.3331380000000003E-3</c:v>
                </c:pt>
                <c:pt idx="9">
                  <c:v>2.5236579000000002E-3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5.9599999999999996E-4</c:v>
                </c:pt>
                <c:pt idx="15">
                  <c:v>7.502084E-3</c:v>
                </c:pt>
                <c:pt idx="16">
                  <c:v>1.2750177999999999E-2</c:v>
                </c:pt>
                <c:pt idx="17">
                  <c:v>1.2420061E-2</c:v>
                </c:pt>
                <c:pt idx="18">
                  <c:v>6.8719560000000002E-3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5.2599999999999999E-4</c:v>
                </c:pt>
                <c:pt idx="26">
                  <c:v>9.2173370000000008E-3</c:v>
                </c:pt>
                <c:pt idx="27">
                  <c:v>1.5314085999999999E-2</c:v>
                </c:pt>
                <c:pt idx="28">
                  <c:v>1.9145973E-2</c:v>
                </c:pt>
                <c:pt idx="29">
                  <c:v>2.0348674000000001E-2</c:v>
                </c:pt>
                <c:pt idx="30">
                  <c:v>2.1196062000000002E-2</c:v>
                </c:pt>
                <c:pt idx="31">
                  <c:v>2.2230731E-2</c:v>
                </c:pt>
                <c:pt idx="32">
                  <c:v>2.3232406000000001E-2</c:v>
                </c:pt>
                <c:pt idx="33">
                  <c:v>2.6025329E-2</c:v>
                </c:pt>
                <c:pt idx="34">
                  <c:v>3.0214273999999999E-2</c:v>
                </c:pt>
                <c:pt idx="35">
                  <c:v>3.4780875000000003E-2</c:v>
                </c:pt>
                <c:pt idx="36">
                  <c:v>3.7586021999999997E-2</c:v>
                </c:pt>
                <c:pt idx="37">
                  <c:v>3.7459056999999997E-2</c:v>
                </c:pt>
                <c:pt idx="38">
                  <c:v>3.5033799999999997E-2</c:v>
                </c:pt>
                <c:pt idx="39">
                  <c:v>3.1533553999999998E-2</c:v>
                </c:pt>
                <c:pt idx="40">
                  <c:v>2.6913887000000001E-2</c:v>
                </c:pt>
                <c:pt idx="41">
                  <c:v>2.2369252999999999E-2</c:v>
                </c:pt>
                <c:pt idx="42">
                  <c:v>1.8799981E-2</c:v>
                </c:pt>
                <c:pt idx="43">
                  <c:v>1.9106473999999998E-2</c:v>
                </c:pt>
                <c:pt idx="44">
                  <c:v>2.4649674E-2</c:v>
                </c:pt>
                <c:pt idx="45">
                  <c:v>3.3111083999999999E-2</c:v>
                </c:pt>
                <c:pt idx="46">
                  <c:v>4.0230981999999998E-2</c:v>
                </c:pt>
                <c:pt idx="47">
                  <c:v>4.2815972000000001E-2</c:v>
                </c:pt>
                <c:pt idx="48">
                  <c:v>4.0630087000000002E-2</c:v>
                </c:pt>
                <c:pt idx="49">
                  <c:v>3.5308609999999997E-2</c:v>
                </c:pt>
                <c:pt idx="50">
                  <c:v>2.8222091000000001E-2</c:v>
                </c:pt>
                <c:pt idx="51">
                  <c:v>2.2289196000000001E-2</c:v>
                </c:pt>
                <c:pt idx="52">
                  <c:v>1.9073731999999999E-2</c:v>
                </c:pt>
                <c:pt idx="53">
                  <c:v>1.750823E-2</c:v>
                </c:pt>
                <c:pt idx="54">
                  <c:v>1.5028296E-2</c:v>
                </c:pt>
                <c:pt idx="55">
                  <c:v>1.1980302999999999E-2</c:v>
                </c:pt>
                <c:pt idx="56">
                  <c:v>1.0924095E-2</c:v>
                </c:pt>
                <c:pt idx="57">
                  <c:v>1.4927037000000001E-2</c:v>
                </c:pt>
                <c:pt idx="58">
                  <c:v>2.3578430000000001E-2</c:v>
                </c:pt>
                <c:pt idx="59">
                  <c:v>3.2640410000000002E-2</c:v>
                </c:pt>
                <c:pt idx="60">
                  <c:v>3.742591E-2</c:v>
                </c:pt>
                <c:pt idx="61">
                  <c:v>3.8466487000000001E-2</c:v>
                </c:pt>
                <c:pt idx="62">
                  <c:v>3.782017E-2</c:v>
                </c:pt>
                <c:pt idx="63">
                  <c:v>3.6919420000000001E-2</c:v>
                </c:pt>
                <c:pt idx="64">
                  <c:v>3.5059698E-2</c:v>
                </c:pt>
                <c:pt idx="65">
                  <c:v>3.2995789999999997E-2</c:v>
                </c:pt>
                <c:pt idx="66">
                  <c:v>3.416831E-2</c:v>
                </c:pt>
                <c:pt idx="67">
                  <c:v>4.1774319999999997E-2</c:v>
                </c:pt>
                <c:pt idx="68">
                  <c:v>5.3539940000000001E-2</c:v>
                </c:pt>
                <c:pt idx="69">
                  <c:v>6.1686909999999998E-2</c:v>
                </c:pt>
                <c:pt idx="70">
                  <c:v>5.9598699999999998E-2</c:v>
                </c:pt>
                <c:pt idx="71">
                  <c:v>4.6894539999999998E-2</c:v>
                </c:pt>
                <c:pt idx="72">
                  <c:v>3.0261463999999998E-2</c:v>
                </c:pt>
                <c:pt idx="73">
                  <c:v>1.6969194999999999E-2</c:v>
                </c:pt>
                <c:pt idx="74">
                  <c:v>1.0789953999999999E-2</c:v>
                </c:pt>
                <c:pt idx="75">
                  <c:v>9.1978479999999998E-3</c:v>
                </c:pt>
                <c:pt idx="76">
                  <c:v>8.7687479999999998E-3</c:v>
                </c:pt>
                <c:pt idx="77">
                  <c:v>8.9628209999999993E-3</c:v>
                </c:pt>
                <c:pt idx="78">
                  <c:v>1.2249685E-2</c:v>
                </c:pt>
                <c:pt idx="79">
                  <c:v>1.8392848E-2</c:v>
                </c:pt>
                <c:pt idx="80">
                  <c:v>2.2611018E-2</c:v>
                </c:pt>
                <c:pt idx="81">
                  <c:v>1.9943590000000001E-2</c:v>
                </c:pt>
                <c:pt idx="82">
                  <c:v>9.4023219999999994E-3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5.2730219999999996E-3</c:v>
                </c:pt>
                <c:pt idx="89">
                  <c:v>1.476952E-2</c:v>
                </c:pt>
                <c:pt idx="90">
                  <c:v>2.1174563E-2</c:v>
                </c:pt>
                <c:pt idx="91">
                  <c:v>2.5116432000000001E-2</c:v>
                </c:pt>
                <c:pt idx="92">
                  <c:v>2.7031164999999999E-2</c:v>
                </c:pt>
                <c:pt idx="93">
                  <c:v>2.7950969999999999E-2</c:v>
                </c:pt>
                <c:pt idx="94">
                  <c:v>2.8203404000000001E-2</c:v>
                </c:pt>
                <c:pt idx="95">
                  <c:v>2.8109888E-2</c:v>
                </c:pt>
                <c:pt idx="96">
                  <c:v>2.9310013999999999E-2</c:v>
                </c:pt>
                <c:pt idx="97">
                  <c:v>3.1048184E-2</c:v>
                </c:pt>
                <c:pt idx="98">
                  <c:v>3.2380975999999999E-2</c:v>
                </c:pt>
                <c:pt idx="99">
                  <c:v>3.286331E-2</c:v>
                </c:pt>
                <c:pt idx="100">
                  <c:v>3.2418333000000001E-2</c:v>
                </c:pt>
                <c:pt idx="101">
                  <c:v>3.1424569999999999E-2</c:v>
                </c:pt>
                <c:pt idx="102">
                  <c:v>3.0306695000000002E-2</c:v>
                </c:pt>
                <c:pt idx="103">
                  <c:v>2.9684419E-2</c:v>
                </c:pt>
                <c:pt idx="104">
                  <c:v>2.8483060000000001E-2</c:v>
                </c:pt>
                <c:pt idx="105">
                  <c:v>2.6775843000000001E-2</c:v>
                </c:pt>
                <c:pt idx="106">
                  <c:v>2.4478735000000001E-2</c:v>
                </c:pt>
                <c:pt idx="107">
                  <c:v>2.2122902999999999E-2</c:v>
                </c:pt>
                <c:pt idx="108">
                  <c:v>1.862142E-2</c:v>
                </c:pt>
                <c:pt idx="109">
                  <c:v>1.4609192999999999E-2</c:v>
                </c:pt>
                <c:pt idx="110">
                  <c:v>1.0732161E-2</c:v>
                </c:pt>
                <c:pt idx="111">
                  <c:v>7.2824606000000004E-3</c:v>
                </c:pt>
                <c:pt idx="112">
                  <c:v>3.1270999999999998E-3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5533-4CCB-9F83-669693A03E18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[2]Sheet1!$D$868:$DU$868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2.5626891E-3</c:v>
                </c:pt>
                <c:pt idx="5">
                  <c:v>4.4275373000000002E-3</c:v>
                </c:pt>
                <c:pt idx="6">
                  <c:v>5.0303014000000002E-3</c:v>
                </c:pt>
                <c:pt idx="7">
                  <c:v>5.560377E-3</c:v>
                </c:pt>
                <c:pt idx="8">
                  <c:v>5.0279210000000003E-3</c:v>
                </c:pt>
                <c:pt idx="9">
                  <c:v>2.7023453999999998E-3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5.1900000000000004E-4</c:v>
                </c:pt>
                <c:pt idx="15">
                  <c:v>6.9767869999999999E-3</c:v>
                </c:pt>
                <c:pt idx="16">
                  <c:v>1.1852198E-2</c:v>
                </c:pt>
                <c:pt idx="17">
                  <c:v>1.1462458999999999E-2</c:v>
                </c:pt>
                <c:pt idx="18">
                  <c:v>6.2026870000000001E-3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7.9100000000000004E-4</c:v>
                </c:pt>
                <c:pt idx="26">
                  <c:v>9.0806740000000004E-3</c:v>
                </c:pt>
                <c:pt idx="27">
                  <c:v>1.4835660000000001E-2</c:v>
                </c:pt>
                <c:pt idx="28">
                  <c:v>1.8321987000000001E-2</c:v>
                </c:pt>
                <c:pt idx="29">
                  <c:v>1.9164403999999999E-2</c:v>
                </c:pt>
                <c:pt idx="30">
                  <c:v>1.9633775999999999E-2</c:v>
                </c:pt>
                <c:pt idx="31">
                  <c:v>2.0358090999999998E-2</c:v>
                </c:pt>
                <c:pt idx="32">
                  <c:v>2.1253306E-2</c:v>
                </c:pt>
                <c:pt idx="33">
                  <c:v>2.3998876999999998E-2</c:v>
                </c:pt>
                <c:pt idx="34">
                  <c:v>2.8226081E-2</c:v>
                </c:pt>
                <c:pt idx="35">
                  <c:v>3.2834977000000001E-2</c:v>
                </c:pt>
                <c:pt idx="36">
                  <c:v>3.5742085E-2</c:v>
                </c:pt>
                <c:pt idx="37">
                  <c:v>3.5902955E-2</c:v>
                </c:pt>
                <c:pt idx="38">
                  <c:v>3.3850573000000002E-2</c:v>
                </c:pt>
                <c:pt idx="39">
                  <c:v>3.0909529000000002E-2</c:v>
                </c:pt>
                <c:pt idx="40">
                  <c:v>2.7012511999999999E-2</c:v>
                </c:pt>
                <c:pt idx="41">
                  <c:v>2.2939089999999999E-2</c:v>
                </c:pt>
                <c:pt idx="42">
                  <c:v>1.9449132000000001E-2</c:v>
                </c:pt>
                <c:pt idx="43">
                  <c:v>1.9399040999999999E-2</c:v>
                </c:pt>
                <c:pt idx="44">
                  <c:v>2.4400071999999998E-2</c:v>
                </c:pt>
                <c:pt idx="45">
                  <c:v>3.2486250000000001E-2</c:v>
                </c:pt>
                <c:pt idx="46">
                  <c:v>3.9503794000000002E-2</c:v>
                </c:pt>
                <c:pt idx="47">
                  <c:v>4.2085767000000003E-2</c:v>
                </c:pt>
                <c:pt idx="48">
                  <c:v>3.9769404000000001E-2</c:v>
                </c:pt>
                <c:pt idx="49">
                  <c:v>3.4238584000000002E-2</c:v>
                </c:pt>
                <c:pt idx="50">
                  <c:v>2.6975071E-2</c:v>
                </c:pt>
                <c:pt idx="51">
                  <c:v>2.0914157999999999E-2</c:v>
                </c:pt>
                <c:pt idx="52">
                  <c:v>1.752519E-2</c:v>
                </c:pt>
                <c:pt idx="53">
                  <c:v>1.5709974000000002E-2</c:v>
                </c:pt>
                <c:pt idx="54">
                  <c:v>1.3104327000000001E-2</c:v>
                </c:pt>
                <c:pt idx="55">
                  <c:v>1.0199718999999999E-2</c:v>
                </c:pt>
                <c:pt idx="56">
                  <c:v>9.6395290000000008E-3</c:v>
                </c:pt>
                <c:pt idx="57">
                  <c:v>1.4192731E-2</c:v>
                </c:pt>
                <c:pt idx="58">
                  <c:v>2.3128098E-2</c:v>
                </c:pt>
                <c:pt idx="59">
                  <c:v>3.2055269999999997E-2</c:v>
                </c:pt>
                <c:pt idx="60">
                  <c:v>3.6447063000000002E-2</c:v>
                </c:pt>
                <c:pt idx="61">
                  <c:v>3.6915360000000001E-2</c:v>
                </c:pt>
                <c:pt idx="62">
                  <c:v>3.5639904E-2</c:v>
                </c:pt>
                <c:pt idx="63">
                  <c:v>3.419026E-2</c:v>
                </c:pt>
                <c:pt idx="64">
                  <c:v>3.2137970000000002E-2</c:v>
                </c:pt>
                <c:pt idx="65">
                  <c:v>3.0356737000000002E-2</c:v>
                </c:pt>
                <c:pt idx="66">
                  <c:v>3.2024780000000003E-2</c:v>
                </c:pt>
                <c:pt idx="67">
                  <c:v>3.9918670000000003E-2</c:v>
                </c:pt>
                <c:pt idx="68">
                  <c:v>5.1722734999999999E-2</c:v>
                </c:pt>
                <c:pt idx="69">
                  <c:v>6.0073162999999999E-2</c:v>
                </c:pt>
                <c:pt idx="70">
                  <c:v>5.8663345999999998E-2</c:v>
                </c:pt>
                <c:pt idx="71">
                  <c:v>4.6852730000000002E-2</c:v>
                </c:pt>
                <c:pt idx="72">
                  <c:v>3.0614905000000001E-2</c:v>
                </c:pt>
                <c:pt idx="73">
                  <c:v>1.6726013000000001E-2</c:v>
                </c:pt>
                <c:pt idx="74">
                  <c:v>9.1625260000000007E-3</c:v>
                </c:pt>
                <c:pt idx="75">
                  <c:v>6.2375959999999998E-3</c:v>
                </c:pt>
                <c:pt idx="76">
                  <c:v>5.3970492000000002E-3</c:v>
                </c:pt>
                <c:pt idx="77">
                  <c:v>6.4956327000000001E-3</c:v>
                </c:pt>
                <c:pt idx="78">
                  <c:v>1.1363846E-2</c:v>
                </c:pt>
                <c:pt idx="79">
                  <c:v>1.8713407000000001E-2</c:v>
                </c:pt>
                <c:pt idx="80">
                  <c:v>2.3163840000000002E-2</c:v>
                </c:pt>
                <c:pt idx="81">
                  <c:v>1.9918673000000001E-2</c:v>
                </c:pt>
                <c:pt idx="82">
                  <c:v>8.6653340000000002E-3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4.7727124999999999E-3</c:v>
                </c:pt>
                <c:pt idx="89">
                  <c:v>1.3771897999999999E-2</c:v>
                </c:pt>
                <c:pt idx="90">
                  <c:v>1.9886171000000001E-2</c:v>
                </c:pt>
                <c:pt idx="91">
                  <c:v>2.3805527E-2</c:v>
                </c:pt>
                <c:pt idx="92">
                  <c:v>2.6026638000000001E-2</c:v>
                </c:pt>
                <c:pt idx="93">
                  <c:v>2.7304802E-2</c:v>
                </c:pt>
                <c:pt idx="94">
                  <c:v>2.7899378999999998E-2</c:v>
                </c:pt>
                <c:pt idx="95">
                  <c:v>2.8197705999999999E-2</c:v>
                </c:pt>
                <c:pt idx="96">
                  <c:v>2.9566782999999999E-2</c:v>
                </c:pt>
                <c:pt idx="97">
                  <c:v>3.1305563000000002E-2</c:v>
                </c:pt>
                <c:pt idx="98">
                  <c:v>3.2534223000000001E-2</c:v>
                </c:pt>
                <c:pt idx="99">
                  <c:v>3.2820641999999997E-2</c:v>
                </c:pt>
                <c:pt idx="100">
                  <c:v>3.2112420000000003E-2</c:v>
                </c:pt>
                <c:pt idx="101">
                  <c:v>3.0956022E-2</c:v>
                </c:pt>
                <c:pt idx="102">
                  <c:v>2.9707048E-2</c:v>
                </c:pt>
                <c:pt idx="103">
                  <c:v>2.8985942000000001E-2</c:v>
                </c:pt>
                <c:pt idx="104">
                  <c:v>2.7746786999999998E-2</c:v>
                </c:pt>
                <c:pt idx="105">
                  <c:v>2.6078328000000001E-2</c:v>
                </c:pt>
                <c:pt idx="106">
                  <c:v>2.3881042000000002E-2</c:v>
                </c:pt>
                <c:pt idx="107">
                  <c:v>2.1678106999999999E-2</c:v>
                </c:pt>
                <c:pt idx="108">
                  <c:v>1.8364495000000002E-2</c:v>
                </c:pt>
                <c:pt idx="109">
                  <c:v>1.4568364E-2</c:v>
                </c:pt>
                <c:pt idx="110">
                  <c:v>1.0919503000000001E-2</c:v>
                </c:pt>
                <c:pt idx="111">
                  <c:v>8.1598539999999994E-3</c:v>
                </c:pt>
                <c:pt idx="112">
                  <c:v>4.3643676000000003E-3</c:v>
                </c:pt>
                <c:pt idx="113">
                  <c:v>7.2800000000000002E-4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5533-4CCB-9F83-669693A03E18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[2]Sheet1!$D$869:$DU$869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2.0480205E-3</c:v>
                </c:pt>
                <c:pt idx="5">
                  <c:v>3.7320907999999998E-3</c:v>
                </c:pt>
                <c:pt idx="6">
                  <c:v>4.2460985E-3</c:v>
                </c:pt>
                <c:pt idx="7">
                  <c:v>4.8510204000000003E-3</c:v>
                </c:pt>
                <c:pt idx="8">
                  <c:v>4.6390119999999996E-3</c:v>
                </c:pt>
                <c:pt idx="9">
                  <c:v>2.8168538000000001E-3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6.7500000000000004E-4</c:v>
                </c:pt>
                <c:pt idx="15">
                  <c:v>6.4924520000000001E-3</c:v>
                </c:pt>
                <c:pt idx="16">
                  <c:v>1.0770910999999999E-2</c:v>
                </c:pt>
                <c:pt idx="17">
                  <c:v>1.0113476999999999E-2</c:v>
                </c:pt>
                <c:pt idx="18">
                  <c:v>5.0166934000000002E-3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1.3623347E-3</c:v>
                </c:pt>
                <c:pt idx="26">
                  <c:v>9.1613590000000009E-3</c:v>
                </c:pt>
                <c:pt idx="27">
                  <c:v>1.4431084E-2</c:v>
                </c:pt>
                <c:pt idx="28">
                  <c:v>1.7442914E-2</c:v>
                </c:pt>
                <c:pt idx="29">
                  <c:v>1.7919728999999999E-2</c:v>
                </c:pt>
                <c:pt idx="30">
                  <c:v>1.8114974999999998E-2</c:v>
                </c:pt>
                <c:pt idx="31">
                  <c:v>1.8718935999999999E-2</c:v>
                </c:pt>
                <c:pt idx="32">
                  <c:v>1.9683117E-2</c:v>
                </c:pt>
                <c:pt idx="33">
                  <c:v>2.2492445999999999E-2</c:v>
                </c:pt>
                <c:pt idx="34">
                  <c:v>2.6783304000000001E-2</c:v>
                </c:pt>
                <c:pt idx="35">
                  <c:v>3.1447474000000003E-2</c:v>
                </c:pt>
                <c:pt idx="36">
                  <c:v>3.4476294999999997E-2</c:v>
                </c:pt>
                <c:pt idx="37">
                  <c:v>3.4886060000000003E-2</c:v>
                </c:pt>
                <c:pt idx="38">
                  <c:v>3.308386E-2</c:v>
                </c:pt>
                <c:pt idx="39">
                  <c:v>3.0412544E-2</c:v>
                </c:pt>
                <c:pt idx="40">
                  <c:v>2.6916651E-2</c:v>
                </c:pt>
                <c:pt idx="41">
                  <c:v>2.3176289999999999E-2</c:v>
                </c:pt>
                <c:pt idx="42">
                  <c:v>1.9980899999999999E-2</c:v>
                </c:pt>
                <c:pt idx="43">
                  <c:v>2.0028504999999999E-2</c:v>
                </c:pt>
                <c:pt idx="44">
                  <c:v>2.4818722000000001E-2</c:v>
                </c:pt>
                <c:pt idx="45">
                  <c:v>3.2473266000000001E-2</c:v>
                </c:pt>
                <c:pt idx="46">
                  <c:v>3.9031163000000001E-2</c:v>
                </c:pt>
                <c:pt idx="47">
                  <c:v>4.1306514000000003E-2</c:v>
                </c:pt>
                <c:pt idx="48">
                  <c:v>3.8862306999999999E-2</c:v>
                </c:pt>
                <c:pt idx="49">
                  <c:v>3.3331957000000002E-2</c:v>
                </c:pt>
                <c:pt idx="50">
                  <c:v>2.6058521000000001E-2</c:v>
                </c:pt>
                <c:pt idx="51">
                  <c:v>1.9920859999999999E-2</c:v>
                </c:pt>
                <c:pt idx="52">
                  <c:v>1.6357765999999999E-2</c:v>
                </c:pt>
                <c:pt idx="53">
                  <c:v>1.4369194E-2</c:v>
                </c:pt>
                <c:pt idx="54">
                  <c:v>1.1748656E-2</c:v>
                </c:pt>
                <c:pt idx="55">
                  <c:v>9.1001699999999994E-3</c:v>
                </c:pt>
                <c:pt idx="56">
                  <c:v>9.0684070000000006E-3</c:v>
                </c:pt>
                <c:pt idx="57">
                  <c:v>1.4109367500000001E-2</c:v>
                </c:pt>
                <c:pt idx="58">
                  <c:v>2.3128176E-2</c:v>
                </c:pt>
                <c:pt idx="59">
                  <c:v>3.1668163999999999E-2</c:v>
                </c:pt>
                <c:pt idx="60">
                  <c:v>3.5499346000000001E-2</c:v>
                </c:pt>
                <c:pt idx="61">
                  <c:v>3.5471546999999999E-2</c:v>
                </c:pt>
                <c:pt idx="62">
                  <c:v>3.3869813999999998E-2</c:v>
                </c:pt>
                <c:pt idx="63">
                  <c:v>3.2230735000000003E-2</c:v>
                </c:pt>
                <c:pt idx="64">
                  <c:v>3.0157817999999999E-2</c:v>
                </c:pt>
                <c:pt idx="65">
                  <c:v>2.8622834E-2</c:v>
                </c:pt>
                <c:pt idx="66">
                  <c:v>3.0709479000000001E-2</c:v>
                </c:pt>
                <c:pt idx="67">
                  <c:v>3.8898784999999998E-2</c:v>
                </c:pt>
                <c:pt idx="68">
                  <c:v>5.0680009999999998E-2</c:v>
                </c:pt>
                <c:pt idx="69">
                  <c:v>5.8850593999999999E-2</c:v>
                </c:pt>
                <c:pt idx="70">
                  <c:v>5.7399165000000002E-2</c:v>
                </c:pt>
                <c:pt idx="71">
                  <c:v>4.5788324999999998E-2</c:v>
                </c:pt>
                <c:pt idx="72">
                  <c:v>2.9779627999999999E-2</c:v>
                </c:pt>
                <c:pt idx="73">
                  <c:v>1.5864288000000001E-2</c:v>
                </c:pt>
                <c:pt idx="74">
                  <c:v>7.9197959999999998E-3</c:v>
                </c:pt>
                <c:pt idx="75">
                  <c:v>4.5377476999999998E-3</c:v>
                </c:pt>
                <c:pt idx="76">
                  <c:v>3.5640362000000001E-3</c:v>
                </c:pt>
                <c:pt idx="77">
                  <c:v>5.1105689999999997E-3</c:v>
                </c:pt>
                <c:pt idx="78">
                  <c:v>1.0692171E-2</c:v>
                </c:pt>
                <c:pt idx="79">
                  <c:v>1.8505041999999999E-2</c:v>
                </c:pt>
                <c:pt idx="80">
                  <c:v>2.2942033000000001E-2</c:v>
                </c:pt>
                <c:pt idx="81">
                  <c:v>1.9416207000000001E-2</c:v>
                </c:pt>
                <c:pt idx="82">
                  <c:v>8.0281039999999994E-3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4.4875719999999996E-3</c:v>
                </c:pt>
                <c:pt idx="89">
                  <c:v>1.29141575E-2</c:v>
                </c:pt>
                <c:pt idx="90">
                  <c:v>1.8671999000000002E-2</c:v>
                </c:pt>
                <c:pt idx="91">
                  <c:v>2.2544519999999998E-2</c:v>
                </c:pt>
                <c:pt idx="92">
                  <c:v>2.4997472999999999E-2</c:v>
                </c:pt>
                <c:pt idx="93">
                  <c:v>2.6586609000000001E-2</c:v>
                </c:pt>
                <c:pt idx="94">
                  <c:v>2.7476845E-2</c:v>
                </c:pt>
                <c:pt idx="95">
                  <c:v>2.8071743999999999E-2</c:v>
                </c:pt>
                <c:pt idx="96">
                  <c:v>2.9600286999999999E-2</c:v>
                </c:pt>
                <c:pt idx="97">
                  <c:v>3.1397723000000002E-2</c:v>
                </c:pt>
                <c:pt idx="98">
                  <c:v>3.2625413999999998E-2</c:v>
                </c:pt>
                <c:pt idx="99">
                  <c:v>3.2831363000000002E-2</c:v>
                </c:pt>
                <c:pt idx="100">
                  <c:v>3.1963760000000001E-2</c:v>
                </c:pt>
                <c:pt idx="101">
                  <c:v>3.063128E-2</c:v>
                </c:pt>
                <c:pt idx="102">
                  <c:v>2.9290415E-2</c:v>
                </c:pt>
                <c:pt idx="103">
                  <c:v>2.8466411E-2</c:v>
                </c:pt>
                <c:pt idx="104">
                  <c:v>2.7155364000000001E-2</c:v>
                </c:pt>
                <c:pt idx="105">
                  <c:v>2.5469110999999999E-2</c:v>
                </c:pt>
                <c:pt idx="106">
                  <c:v>2.3294702E-2</c:v>
                </c:pt>
                <c:pt idx="107">
                  <c:v>2.1139733000000001E-2</c:v>
                </c:pt>
                <c:pt idx="108">
                  <c:v>1.7924140000000002E-2</c:v>
                </c:pt>
                <c:pt idx="109">
                  <c:v>1.42509015E-2</c:v>
                </c:pt>
                <c:pt idx="110">
                  <c:v>1.0742088E-2</c:v>
                </c:pt>
                <c:pt idx="111">
                  <c:v>8.5330219999999995E-3</c:v>
                </c:pt>
                <c:pt idx="112">
                  <c:v>5.0075900000000001E-3</c:v>
                </c:pt>
                <c:pt idx="113">
                  <c:v>1.6114787E-3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5533-4CCB-9F83-669693A03E18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[2]Sheet1!$D$870:$DU$870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2.0480205E-3</c:v>
                </c:pt>
                <c:pt idx="5">
                  <c:v>3.7320907999999998E-3</c:v>
                </c:pt>
                <c:pt idx="6">
                  <c:v>4.2460985E-3</c:v>
                </c:pt>
                <c:pt idx="7">
                  <c:v>4.8510204000000003E-3</c:v>
                </c:pt>
                <c:pt idx="8">
                  <c:v>4.6390119999999996E-3</c:v>
                </c:pt>
                <c:pt idx="9">
                  <c:v>2.8168538000000001E-3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6.7500000000000004E-4</c:v>
                </c:pt>
                <c:pt idx="15">
                  <c:v>6.4924520000000001E-3</c:v>
                </c:pt>
                <c:pt idx="16">
                  <c:v>1.0770910999999999E-2</c:v>
                </c:pt>
                <c:pt idx="17">
                  <c:v>1.0113476999999999E-2</c:v>
                </c:pt>
                <c:pt idx="18">
                  <c:v>5.0166934000000002E-3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1.3623347E-3</c:v>
                </c:pt>
                <c:pt idx="26">
                  <c:v>9.1613590000000009E-3</c:v>
                </c:pt>
                <c:pt idx="27">
                  <c:v>1.4431084E-2</c:v>
                </c:pt>
                <c:pt idx="28">
                  <c:v>1.7442914E-2</c:v>
                </c:pt>
                <c:pt idx="29">
                  <c:v>1.7919728999999999E-2</c:v>
                </c:pt>
                <c:pt idx="30">
                  <c:v>1.8114974999999998E-2</c:v>
                </c:pt>
                <c:pt idx="31">
                  <c:v>1.8718935999999999E-2</c:v>
                </c:pt>
                <c:pt idx="32">
                  <c:v>1.9683117E-2</c:v>
                </c:pt>
                <c:pt idx="33">
                  <c:v>2.2492445999999999E-2</c:v>
                </c:pt>
                <c:pt idx="34">
                  <c:v>2.6783304000000001E-2</c:v>
                </c:pt>
                <c:pt idx="35">
                  <c:v>3.1447474000000003E-2</c:v>
                </c:pt>
                <c:pt idx="36">
                  <c:v>3.4476294999999997E-2</c:v>
                </c:pt>
                <c:pt idx="37">
                  <c:v>3.4886060000000003E-2</c:v>
                </c:pt>
                <c:pt idx="38">
                  <c:v>3.308386E-2</c:v>
                </c:pt>
                <c:pt idx="39">
                  <c:v>3.0412544E-2</c:v>
                </c:pt>
                <c:pt idx="40">
                  <c:v>2.6916651E-2</c:v>
                </c:pt>
                <c:pt idx="41">
                  <c:v>2.3176289999999999E-2</c:v>
                </c:pt>
                <c:pt idx="42">
                  <c:v>1.9980899999999999E-2</c:v>
                </c:pt>
                <c:pt idx="43">
                  <c:v>2.0028504999999999E-2</c:v>
                </c:pt>
                <c:pt idx="44">
                  <c:v>2.4818722000000001E-2</c:v>
                </c:pt>
                <c:pt idx="45">
                  <c:v>3.2473266000000001E-2</c:v>
                </c:pt>
                <c:pt idx="46">
                  <c:v>3.9031163000000001E-2</c:v>
                </c:pt>
                <c:pt idx="47">
                  <c:v>4.1306514000000003E-2</c:v>
                </c:pt>
                <c:pt idx="48">
                  <c:v>3.8862306999999999E-2</c:v>
                </c:pt>
                <c:pt idx="49">
                  <c:v>3.3331957000000002E-2</c:v>
                </c:pt>
                <c:pt idx="50">
                  <c:v>2.6058521000000001E-2</c:v>
                </c:pt>
                <c:pt idx="51">
                  <c:v>1.9920859999999999E-2</c:v>
                </c:pt>
                <c:pt idx="52">
                  <c:v>1.6357765999999999E-2</c:v>
                </c:pt>
                <c:pt idx="53">
                  <c:v>1.4369194E-2</c:v>
                </c:pt>
                <c:pt idx="54">
                  <c:v>1.1748656E-2</c:v>
                </c:pt>
                <c:pt idx="55">
                  <c:v>9.1001699999999994E-3</c:v>
                </c:pt>
                <c:pt idx="56">
                  <c:v>9.0684070000000006E-3</c:v>
                </c:pt>
                <c:pt idx="57">
                  <c:v>1.4109367500000001E-2</c:v>
                </c:pt>
                <c:pt idx="58">
                  <c:v>2.3128176E-2</c:v>
                </c:pt>
                <c:pt idx="59">
                  <c:v>3.1668163999999999E-2</c:v>
                </c:pt>
                <c:pt idx="60">
                  <c:v>3.5499346000000001E-2</c:v>
                </c:pt>
                <c:pt idx="61">
                  <c:v>3.5471546999999999E-2</c:v>
                </c:pt>
                <c:pt idx="62">
                  <c:v>3.3869813999999998E-2</c:v>
                </c:pt>
                <c:pt idx="63">
                  <c:v>3.2230735000000003E-2</c:v>
                </c:pt>
                <c:pt idx="64">
                  <c:v>3.0157817999999999E-2</c:v>
                </c:pt>
                <c:pt idx="65">
                  <c:v>2.8622834E-2</c:v>
                </c:pt>
                <c:pt idx="66">
                  <c:v>3.0709479000000001E-2</c:v>
                </c:pt>
                <c:pt idx="67">
                  <c:v>3.8898784999999998E-2</c:v>
                </c:pt>
                <c:pt idx="68">
                  <c:v>5.0680009999999998E-2</c:v>
                </c:pt>
                <c:pt idx="69">
                  <c:v>5.8850593999999999E-2</c:v>
                </c:pt>
                <c:pt idx="70">
                  <c:v>5.7399165000000002E-2</c:v>
                </c:pt>
                <c:pt idx="71">
                  <c:v>4.5788324999999998E-2</c:v>
                </c:pt>
                <c:pt idx="72">
                  <c:v>2.9779627999999999E-2</c:v>
                </c:pt>
                <c:pt idx="73">
                  <c:v>1.5864288000000001E-2</c:v>
                </c:pt>
                <c:pt idx="74">
                  <c:v>7.9197959999999998E-3</c:v>
                </c:pt>
                <c:pt idx="75">
                  <c:v>4.5377476999999998E-3</c:v>
                </c:pt>
                <c:pt idx="76">
                  <c:v>3.5640362000000001E-3</c:v>
                </c:pt>
                <c:pt idx="77">
                  <c:v>5.1105689999999997E-3</c:v>
                </c:pt>
                <c:pt idx="78">
                  <c:v>1.0692171E-2</c:v>
                </c:pt>
                <c:pt idx="79">
                  <c:v>1.8505041999999999E-2</c:v>
                </c:pt>
                <c:pt idx="80">
                  <c:v>2.2942033000000001E-2</c:v>
                </c:pt>
                <c:pt idx="81">
                  <c:v>1.9416207000000001E-2</c:v>
                </c:pt>
                <c:pt idx="82">
                  <c:v>8.0281039999999994E-3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4.4875719999999996E-3</c:v>
                </c:pt>
                <c:pt idx="89">
                  <c:v>1.29141575E-2</c:v>
                </c:pt>
                <c:pt idx="90">
                  <c:v>1.8671999000000002E-2</c:v>
                </c:pt>
                <c:pt idx="91">
                  <c:v>2.2544519999999998E-2</c:v>
                </c:pt>
                <c:pt idx="92">
                  <c:v>2.4997472999999999E-2</c:v>
                </c:pt>
                <c:pt idx="93">
                  <c:v>2.6586609000000001E-2</c:v>
                </c:pt>
                <c:pt idx="94">
                  <c:v>2.7476845E-2</c:v>
                </c:pt>
                <c:pt idx="95">
                  <c:v>2.8071743999999999E-2</c:v>
                </c:pt>
                <c:pt idx="96">
                  <c:v>2.9600286999999999E-2</c:v>
                </c:pt>
                <c:pt idx="97">
                  <c:v>3.1397723000000002E-2</c:v>
                </c:pt>
                <c:pt idx="98">
                  <c:v>3.2625413999999998E-2</c:v>
                </c:pt>
                <c:pt idx="99">
                  <c:v>3.2831363000000002E-2</c:v>
                </c:pt>
                <c:pt idx="100">
                  <c:v>3.1963760000000001E-2</c:v>
                </c:pt>
                <c:pt idx="101">
                  <c:v>3.063128E-2</c:v>
                </c:pt>
                <c:pt idx="102">
                  <c:v>2.9290415E-2</c:v>
                </c:pt>
                <c:pt idx="103">
                  <c:v>2.8466411E-2</c:v>
                </c:pt>
                <c:pt idx="104">
                  <c:v>2.7155364000000001E-2</c:v>
                </c:pt>
                <c:pt idx="105">
                  <c:v>2.5469110999999999E-2</c:v>
                </c:pt>
                <c:pt idx="106">
                  <c:v>2.3294702E-2</c:v>
                </c:pt>
                <c:pt idx="107">
                  <c:v>2.1139733000000001E-2</c:v>
                </c:pt>
                <c:pt idx="108">
                  <c:v>1.7924140000000002E-2</c:v>
                </c:pt>
                <c:pt idx="109">
                  <c:v>1.42509015E-2</c:v>
                </c:pt>
                <c:pt idx="110">
                  <c:v>1.0742088E-2</c:v>
                </c:pt>
                <c:pt idx="111">
                  <c:v>8.5330219999999995E-3</c:v>
                </c:pt>
                <c:pt idx="112">
                  <c:v>5.0075900000000001E-3</c:v>
                </c:pt>
                <c:pt idx="113">
                  <c:v>1.6114787E-3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5533-4CCB-9F83-669693A03E18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[2]Sheet1!$D$871:$DU$871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4.4299999999999998E-4</c:v>
                </c:pt>
                <c:pt idx="5">
                  <c:v>1.8326924000000001E-3</c:v>
                </c:pt>
                <c:pt idx="6">
                  <c:v>2.2405737999999999E-3</c:v>
                </c:pt>
                <c:pt idx="7">
                  <c:v>3.1830156000000002E-3</c:v>
                </c:pt>
                <c:pt idx="8">
                  <c:v>3.9716865999999997E-3</c:v>
                </c:pt>
                <c:pt idx="9">
                  <c:v>3.5288680000000001E-3</c:v>
                </c:pt>
                <c:pt idx="10">
                  <c:v>1.0495599999999999E-3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3.0600000000000001E-4</c:v>
                </c:pt>
                <c:pt idx="15">
                  <c:v>4.3845037000000003E-3</c:v>
                </c:pt>
                <c:pt idx="16">
                  <c:v>7.2916400000000003E-3</c:v>
                </c:pt>
                <c:pt idx="17">
                  <c:v>6.3670556999999997E-3</c:v>
                </c:pt>
                <c:pt idx="18">
                  <c:v>2.1482269999999999E-3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2.3037072E-3</c:v>
                </c:pt>
                <c:pt idx="26">
                  <c:v>8.4486349999999995E-3</c:v>
                </c:pt>
                <c:pt idx="27">
                  <c:v>1.2229916E-2</c:v>
                </c:pt>
                <c:pt idx="28">
                  <c:v>1.399775E-2</c:v>
                </c:pt>
                <c:pt idx="29">
                  <c:v>1.3739051E-2</c:v>
                </c:pt>
                <c:pt idx="30">
                  <c:v>1.348632E-2</c:v>
                </c:pt>
                <c:pt idx="31">
                  <c:v>1.4062013999999999E-2</c:v>
                </c:pt>
                <c:pt idx="32">
                  <c:v>1.5489503E-2</c:v>
                </c:pt>
                <c:pt idx="33">
                  <c:v>1.8818209999999998E-2</c:v>
                </c:pt>
                <c:pt idx="34">
                  <c:v>2.3543451E-2</c:v>
                </c:pt>
                <c:pt idx="35">
                  <c:v>2.8512302999999999E-2</c:v>
                </c:pt>
                <c:pt idx="36">
                  <c:v>3.1909183000000001E-2</c:v>
                </c:pt>
                <c:pt idx="37">
                  <c:v>3.3002846000000002E-2</c:v>
                </c:pt>
                <c:pt idx="38">
                  <c:v>3.1815312999999998E-2</c:v>
                </c:pt>
                <c:pt idx="39">
                  <c:v>2.9629289999999999E-2</c:v>
                </c:pt>
                <c:pt idx="40">
                  <c:v>2.6893841000000002E-2</c:v>
                </c:pt>
                <c:pt idx="41">
                  <c:v>2.3756057000000001E-2</c:v>
                </c:pt>
                <c:pt idx="42">
                  <c:v>2.1138560000000001E-2</c:v>
                </c:pt>
                <c:pt idx="43">
                  <c:v>2.1129263999999998E-2</c:v>
                </c:pt>
                <c:pt idx="44">
                  <c:v>2.4912891999999999E-2</c:v>
                </c:pt>
                <c:pt idx="45">
                  <c:v>3.0992588000000001E-2</c:v>
                </c:pt>
                <c:pt idx="46">
                  <c:v>3.6125768000000003E-2</c:v>
                </c:pt>
                <c:pt idx="47">
                  <c:v>3.7516279999999999E-2</c:v>
                </c:pt>
                <c:pt idx="48">
                  <c:v>3.4756740000000001E-2</c:v>
                </c:pt>
                <c:pt idx="49">
                  <c:v>2.9461114E-2</c:v>
                </c:pt>
                <c:pt idx="50">
                  <c:v>2.2753578E-2</c:v>
                </c:pt>
                <c:pt idx="51">
                  <c:v>1.7254269999999999E-2</c:v>
                </c:pt>
                <c:pt idx="52">
                  <c:v>1.3987836E-2</c:v>
                </c:pt>
                <c:pt idx="53">
                  <c:v>1.2011967E-2</c:v>
                </c:pt>
                <c:pt idx="54">
                  <c:v>9.7509750000000003E-3</c:v>
                </c:pt>
                <c:pt idx="55">
                  <c:v>8.2624469999999992E-3</c:v>
                </c:pt>
                <c:pt idx="56">
                  <c:v>9.9597820000000004E-3</c:v>
                </c:pt>
                <c:pt idx="57">
                  <c:v>1.5913839999999999E-2</c:v>
                </c:pt>
                <c:pt idx="58">
                  <c:v>2.4035500000000001E-2</c:v>
                </c:pt>
                <c:pt idx="59">
                  <c:v>3.0246759000000002E-2</c:v>
                </c:pt>
                <c:pt idx="60">
                  <c:v>3.1927734999999999E-2</c:v>
                </c:pt>
                <c:pt idx="61">
                  <c:v>3.0698644000000001E-2</c:v>
                </c:pt>
                <c:pt idx="62">
                  <c:v>2.8665514999999999E-2</c:v>
                </c:pt>
                <c:pt idx="63">
                  <c:v>2.6677055000000002E-2</c:v>
                </c:pt>
                <c:pt idx="64">
                  <c:v>2.4355957000000001E-2</c:v>
                </c:pt>
                <c:pt idx="65">
                  <c:v>2.3175794999999999E-2</c:v>
                </c:pt>
                <c:pt idx="66">
                  <c:v>2.6433192000000001E-2</c:v>
                </c:pt>
                <c:pt idx="67">
                  <c:v>3.5957187000000002E-2</c:v>
                </c:pt>
                <c:pt idx="68">
                  <c:v>4.8400304999999998E-2</c:v>
                </c:pt>
                <c:pt idx="69">
                  <c:v>5.6454643999999998E-2</c:v>
                </c:pt>
                <c:pt idx="70">
                  <c:v>5.4379858000000003E-2</c:v>
                </c:pt>
                <c:pt idx="71">
                  <c:v>4.2085062999999999E-2</c:v>
                </c:pt>
                <c:pt idx="72">
                  <c:v>2.5500905000000001E-2</c:v>
                </c:pt>
                <c:pt idx="73">
                  <c:v>1.12907635E-2</c:v>
                </c:pt>
                <c:pt idx="74">
                  <c:v>3.2510645999999999E-3</c:v>
                </c:pt>
                <c:pt idx="75">
                  <c:v>4.06E-4</c:v>
                </c:pt>
                <c:pt idx="76">
                  <c:v>8.1700000000000002E-4</c:v>
                </c:pt>
                <c:pt idx="77">
                  <c:v>4.0914877000000002E-3</c:v>
                </c:pt>
                <c:pt idx="78">
                  <c:v>1.0582217E-2</c:v>
                </c:pt>
                <c:pt idx="79">
                  <c:v>1.7825023999999998E-2</c:v>
                </c:pt>
                <c:pt idx="80">
                  <c:v>2.0947276000000001E-2</c:v>
                </c:pt>
                <c:pt idx="81">
                  <c:v>1.6683757E-2</c:v>
                </c:pt>
                <c:pt idx="82">
                  <c:v>5.9059057000000002E-3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2.625619E-3</c:v>
                </c:pt>
                <c:pt idx="89">
                  <c:v>1.0153637E-2</c:v>
                </c:pt>
                <c:pt idx="90">
                  <c:v>1.6230950000000001E-2</c:v>
                </c:pt>
                <c:pt idx="91">
                  <c:v>2.122214E-2</c:v>
                </c:pt>
                <c:pt idx="92">
                  <c:v>2.4862537000000001E-2</c:v>
                </c:pt>
                <c:pt idx="93">
                  <c:v>2.7119420000000002E-2</c:v>
                </c:pt>
                <c:pt idx="94">
                  <c:v>2.8155290999999999E-2</c:v>
                </c:pt>
                <c:pt idx="95">
                  <c:v>2.8488973000000001E-2</c:v>
                </c:pt>
                <c:pt idx="96">
                  <c:v>2.9316122E-2</c:v>
                </c:pt>
                <c:pt idx="97">
                  <c:v>3.0228207E-2</c:v>
                </c:pt>
                <c:pt idx="98">
                  <c:v>3.0697992E-2</c:v>
                </c:pt>
                <c:pt idx="99">
                  <c:v>3.0292386000000001E-2</c:v>
                </c:pt>
                <c:pt idx="100">
                  <c:v>2.8959355999999999E-2</c:v>
                </c:pt>
                <c:pt idx="101">
                  <c:v>2.7658008000000001E-2</c:v>
                </c:pt>
                <c:pt idx="102">
                  <c:v>2.6432354000000002E-2</c:v>
                </c:pt>
                <c:pt idx="103">
                  <c:v>2.5833383000000001E-2</c:v>
                </c:pt>
                <c:pt idx="104">
                  <c:v>2.4882445E-2</c:v>
                </c:pt>
                <c:pt idx="105">
                  <c:v>2.3707639999999999E-2</c:v>
                </c:pt>
                <c:pt idx="106">
                  <c:v>2.211871E-2</c:v>
                </c:pt>
                <c:pt idx="107">
                  <c:v>2.0518048000000001E-2</c:v>
                </c:pt>
                <c:pt idx="108">
                  <c:v>1.7946301000000001E-2</c:v>
                </c:pt>
                <c:pt idx="109">
                  <c:v>1.4854168500000001E-2</c:v>
                </c:pt>
                <c:pt idx="110">
                  <c:v>1.1856669E-2</c:v>
                </c:pt>
                <c:pt idx="111">
                  <c:v>1.1174521E-2</c:v>
                </c:pt>
                <c:pt idx="112">
                  <c:v>8.2402499999999993E-3</c:v>
                </c:pt>
                <c:pt idx="113">
                  <c:v>5.3749597000000001E-3</c:v>
                </c:pt>
                <c:pt idx="114">
                  <c:v>2.1605790000000001E-3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5533-4CCB-9F83-669693A03E18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[2]Sheet1!$D$872:$DU$872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7.4600000000000003E-4</c:v>
                </c:pt>
                <c:pt idx="5">
                  <c:v>2.2083139999999998E-3</c:v>
                </c:pt>
                <c:pt idx="6">
                  <c:v>2.6042722E-3</c:v>
                </c:pt>
                <c:pt idx="7">
                  <c:v>3.4268660000000002E-3</c:v>
                </c:pt>
                <c:pt idx="8">
                  <c:v>4.0158559999999999E-3</c:v>
                </c:pt>
                <c:pt idx="9">
                  <c:v>3.3650798999999999E-3</c:v>
                </c:pt>
                <c:pt idx="10">
                  <c:v>7.1900000000000002E-4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3.0800000000000001E-4</c:v>
                </c:pt>
                <c:pt idx="15">
                  <c:v>4.6656110000000001E-3</c:v>
                </c:pt>
                <c:pt idx="16">
                  <c:v>7.7880183000000004E-3</c:v>
                </c:pt>
                <c:pt idx="17">
                  <c:v>6.9061875999999996E-3</c:v>
                </c:pt>
                <c:pt idx="18">
                  <c:v>2.5596073999999999E-3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2.3722715999999998E-3</c:v>
                </c:pt>
                <c:pt idx="26">
                  <c:v>8.7212379999999992E-3</c:v>
                </c:pt>
                <c:pt idx="27">
                  <c:v>1.2643563999999999E-2</c:v>
                </c:pt>
                <c:pt idx="28">
                  <c:v>1.4495565E-2</c:v>
                </c:pt>
                <c:pt idx="29">
                  <c:v>1.4242314000000001E-2</c:v>
                </c:pt>
                <c:pt idx="30">
                  <c:v>1.3976169E-2</c:v>
                </c:pt>
                <c:pt idx="31">
                  <c:v>1.4518685999999999E-2</c:v>
                </c:pt>
                <c:pt idx="32">
                  <c:v>1.5881525000000001E-2</c:v>
                </c:pt>
                <c:pt idx="33">
                  <c:v>1.9177321000000001E-2</c:v>
                </c:pt>
                <c:pt idx="34">
                  <c:v>2.3899432000000002E-2</c:v>
                </c:pt>
                <c:pt idx="35">
                  <c:v>2.8884798E-2</c:v>
                </c:pt>
                <c:pt idx="36">
                  <c:v>3.2271250000000001E-2</c:v>
                </c:pt>
                <c:pt idx="37">
                  <c:v>3.3296636999999997E-2</c:v>
                </c:pt>
                <c:pt idx="38">
                  <c:v>3.2042929999999997E-2</c:v>
                </c:pt>
                <c:pt idx="39">
                  <c:v>2.9816401999999999E-2</c:v>
                </c:pt>
                <c:pt idx="40">
                  <c:v>2.7009182E-2</c:v>
                </c:pt>
                <c:pt idx="41">
                  <c:v>2.3777019999999999E-2</c:v>
                </c:pt>
                <c:pt idx="42">
                  <c:v>2.1027336000000001E-2</c:v>
                </c:pt>
                <c:pt idx="43">
                  <c:v>2.0956570000000001E-2</c:v>
                </c:pt>
                <c:pt idx="44">
                  <c:v>2.4826117000000002E-2</c:v>
                </c:pt>
                <c:pt idx="45">
                  <c:v>3.1131413E-2</c:v>
                </c:pt>
                <c:pt idx="46">
                  <c:v>3.6529362000000003E-2</c:v>
                </c:pt>
                <c:pt idx="47">
                  <c:v>3.8145386000000003E-2</c:v>
                </c:pt>
                <c:pt idx="48">
                  <c:v>3.5517883E-2</c:v>
                </c:pt>
                <c:pt idx="49">
                  <c:v>3.0210664000000002E-2</c:v>
                </c:pt>
                <c:pt idx="50">
                  <c:v>2.3333980000000001E-2</c:v>
                </c:pt>
                <c:pt idx="51">
                  <c:v>1.7585065E-2</c:v>
                </c:pt>
                <c:pt idx="52">
                  <c:v>1.4125726999999999E-2</c:v>
                </c:pt>
                <c:pt idx="53">
                  <c:v>1.207535E-2</c:v>
                </c:pt>
                <c:pt idx="54">
                  <c:v>9.7592779999999997E-3</c:v>
                </c:pt>
                <c:pt idx="55">
                  <c:v>8.1372140000000003E-3</c:v>
                </c:pt>
                <c:pt idx="56">
                  <c:v>9.6481819999999999E-3</c:v>
                </c:pt>
                <c:pt idx="57">
                  <c:v>1.5570443E-2</c:v>
                </c:pt>
                <c:pt idx="58">
                  <c:v>2.3956481000000002E-2</c:v>
                </c:pt>
                <c:pt idx="59">
                  <c:v>3.0618573E-2</c:v>
                </c:pt>
                <c:pt idx="60">
                  <c:v>3.2626326999999997E-2</c:v>
                </c:pt>
                <c:pt idx="61">
                  <c:v>3.1498387000000003E-2</c:v>
                </c:pt>
                <c:pt idx="62">
                  <c:v>2.939864E-2</c:v>
                </c:pt>
                <c:pt idx="63">
                  <c:v>2.7313562E-2</c:v>
                </c:pt>
                <c:pt idx="64">
                  <c:v>2.4897315E-2</c:v>
                </c:pt>
                <c:pt idx="65">
                  <c:v>2.3593854000000001E-2</c:v>
                </c:pt>
                <c:pt idx="66">
                  <c:v>2.6693821E-2</c:v>
                </c:pt>
                <c:pt idx="67">
                  <c:v>3.6117549999999998E-2</c:v>
                </c:pt>
                <c:pt idx="68">
                  <c:v>4.8608270000000002E-2</c:v>
                </c:pt>
                <c:pt idx="69">
                  <c:v>5.6827858000000002E-2</c:v>
                </c:pt>
                <c:pt idx="70">
                  <c:v>5.4980399999999999E-2</c:v>
                </c:pt>
                <c:pt idx="71">
                  <c:v>4.2906769999999997E-2</c:v>
                </c:pt>
                <c:pt idx="72">
                  <c:v>2.6480552000000001E-2</c:v>
                </c:pt>
                <c:pt idx="73">
                  <c:v>1.2282436000000001E-2</c:v>
                </c:pt>
                <c:pt idx="74">
                  <c:v>4.0959450000000001E-3</c:v>
                </c:pt>
                <c:pt idx="75">
                  <c:v>9.2599999999999996E-4</c:v>
                </c:pt>
                <c:pt idx="76">
                  <c:v>9.1799999999999998E-4</c:v>
                </c:pt>
                <c:pt idx="77">
                  <c:v>3.8586890000000002E-3</c:v>
                </c:pt>
                <c:pt idx="78">
                  <c:v>1.0299981999999999E-2</c:v>
                </c:pt>
                <c:pt idx="79">
                  <c:v>1.7804147999999999E-2</c:v>
                </c:pt>
                <c:pt idx="80">
                  <c:v>2.1274135999999999E-2</c:v>
                </c:pt>
                <c:pt idx="81">
                  <c:v>1.7174099000000002E-2</c:v>
                </c:pt>
                <c:pt idx="82">
                  <c:v>6.2810564000000003E-3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3.0345417999999998E-3</c:v>
                </c:pt>
                <c:pt idx="89">
                  <c:v>1.0550416999999999E-2</c:v>
                </c:pt>
                <c:pt idx="90">
                  <c:v>1.6425563000000001E-2</c:v>
                </c:pt>
                <c:pt idx="91">
                  <c:v>2.1165844E-2</c:v>
                </c:pt>
                <c:pt idx="92">
                  <c:v>2.4657156E-2</c:v>
                </c:pt>
                <c:pt idx="93">
                  <c:v>2.6900612000000001E-2</c:v>
                </c:pt>
                <c:pt idx="94">
                  <c:v>2.8024804E-2</c:v>
                </c:pt>
                <c:pt idx="95">
                  <c:v>2.8514688999999999E-2</c:v>
                </c:pt>
                <c:pt idx="96">
                  <c:v>2.9535504000000001E-2</c:v>
                </c:pt>
                <c:pt idx="97">
                  <c:v>3.0612534E-2</c:v>
                </c:pt>
                <c:pt idx="98">
                  <c:v>3.1178698000000001E-2</c:v>
                </c:pt>
                <c:pt idx="99">
                  <c:v>3.0802196E-2</c:v>
                </c:pt>
                <c:pt idx="100">
                  <c:v>2.9443560000000001E-2</c:v>
                </c:pt>
                <c:pt idx="101">
                  <c:v>2.8030539E-2</c:v>
                </c:pt>
                <c:pt idx="102">
                  <c:v>2.6717202999999998E-2</c:v>
                </c:pt>
                <c:pt idx="103">
                  <c:v>2.6026667999999999E-2</c:v>
                </c:pt>
                <c:pt idx="104">
                  <c:v>2.4983867999999999E-2</c:v>
                </c:pt>
                <c:pt idx="105">
                  <c:v>2.3716810000000001E-2</c:v>
                </c:pt>
                <c:pt idx="106">
                  <c:v>2.2044116999999998E-2</c:v>
                </c:pt>
                <c:pt idx="107">
                  <c:v>2.0396560000000001E-2</c:v>
                </c:pt>
                <c:pt idx="108">
                  <c:v>1.7755445000000002E-2</c:v>
                </c:pt>
                <c:pt idx="109">
                  <c:v>1.4611771000000001E-2</c:v>
                </c:pt>
                <c:pt idx="110">
                  <c:v>1.1569004000000001E-2</c:v>
                </c:pt>
                <c:pt idx="111">
                  <c:v>1.0765261E-2</c:v>
                </c:pt>
                <c:pt idx="112">
                  <c:v>7.7854185000000003E-3</c:v>
                </c:pt>
                <c:pt idx="113">
                  <c:v>4.8724961999999997E-3</c:v>
                </c:pt>
                <c:pt idx="114">
                  <c:v>1.6063328000000001E-3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5533-4CCB-9F83-669693A03E18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[2]Sheet1!$D$873:$DU$873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7.4600000000000003E-4</c:v>
                </c:pt>
                <c:pt idx="5">
                  <c:v>2.2083139999999998E-3</c:v>
                </c:pt>
                <c:pt idx="6">
                  <c:v>2.6042722E-3</c:v>
                </c:pt>
                <c:pt idx="7">
                  <c:v>3.4268660000000002E-3</c:v>
                </c:pt>
                <c:pt idx="8">
                  <c:v>4.0158559999999999E-3</c:v>
                </c:pt>
                <c:pt idx="9">
                  <c:v>3.3650798999999999E-3</c:v>
                </c:pt>
                <c:pt idx="10">
                  <c:v>7.1900000000000002E-4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3.0800000000000001E-4</c:v>
                </c:pt>
                <c:pt idx="15">
                  <c:v>4.6656110000000001E-3</c:v>
                </c:pt>
                <c:pt idx="16">
                  <c:v>7.7880183000000004E-3</c:v>
                </c:pt>
                <c:pt idx="17">
                  <c:v>6.9061875999999996E-3</c:v>
                </c:pt>
                <c:pt idx="18">
                  <c:v>2.5596073999999999E-3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2.3722715999999998E-3</c:v>
                </c:pt>
                <c:pt idx="26">
                  <c:v>8.7212379999999992E-3</c:v>
                </c:pt>
                <c:pt idx="27">
                  <c:v>1.2643563999999999E-2</c:v>
                </c:pt>
                <c:pt idx="28">
                  <c:v>1.4495565E-2</c:v>
                </c:pt>
                <c:pt idx="29">
                  <c:v>1.4242314000000001E-2</c:v>
                </c:pt>
                <c:pt idx="30">
                  <c:v>1.3976169E-2</c:v>
                </c:pt>
                <c:pt idx="31">
                  <c:v>1.4518685999999999E-2</c:v>
                </c:pt>
                <c:pt idx="32">
                  <c:v>1.5881525000000001E-2</c:v>
                </c:pt>
                <c:pt idx="33">
                  <c:v>1.9177321000000001E-2</c:v>
                </c:pt>
                <c:pt idx="34">
                  <c:v>2.3899432000000002E-2</c:v>
                </c:pt>
                <c:pt idx="35">
                  <c:v>2.8884798E-2</c:v>
                </c:pt>
                <c:pt idx="36">
                  <c:v>3.2271250000000001E-2</c:v>
                </c:pt>
                <c:pt idx="37">
                  <c:v>3.3296636999999997E-2</c:v>
                </c:pt>
                <c:pt idx="38">
                  <c:v>3.2042929999999997E-2</c:v>
                </c:pt>
                <c:pt idx="39">
                  <c:v>2.9816401999999999E-2</c:v>
                </c:pt>
                <c:pt idx="40">
                  <c:v>2.7009182E-2</c:v>
                </c:pt>
                <c:pt idx="41">
                  <c:v>2.3777019999999999E-2</c:v>
                </c:pt>
                <c:pt idx="42">
                  <c:v>2.1027336000000001E-2</c:v>
                </c:pt>
                <c:pt idx="43">
                  <c:v>2.0956570000000001E-2</c:v>
                </c:pt>
                <c:pt idx="44">
                  <c:v>2.4826117000000002E-2</c:v>
                </c:pt>
                <c:pt idx="45">
                  <c:v>3.1131413E-2</c:v>
                </c:pt>
                <c:pt idx="46">
                  <c:v>3.6529362000000003E-2</c:v>
                </c:pt>
                <c:pt idx="47">
                  <c:v>3.8145386000000003E-2</c:v>
                </c:pt>
                <c:pt idx="48">
                  <c:v>3.5517883E-2</c:v>
                </c:pt>
                <c:pt idx="49">
                  <c:v>3.0210664000000002E-2</c:v>
                </c:pt>
                <c:pt idx="50">
                  <c:v>2.3333980000000001E-2</c:v>
                </c:pt>
                <c:pt idx="51">
                  <c:v>1.7585065E-2</c:v>
                </c:pt>
                <c:pt idx="52">
                  <c:v>1.4125726999999999E-2</c:v>
                </c:pt>
                <c:pt idx="53">
                  <c:v>1.207535E-2</c:v>
                </c:pt>
                <c:pt idx="54">
                  <c:v>9.7592779999999997E-3</c:v>
                </c:pt>
                <c:pt idx="55">
                  <c:v>8.1372140000000003E-3</c:v>
                </c:pt>
                <c:pt idx="56">
                  <c:v>9.6481819999999999E-3</c:v>
                </c:pt>
                <c:pt idx="57">
                  <c:v>1.5570443E-2</c:v>
                </c:pt>
                <c:pt idx="58">
                  <c:v>2.3956481000000002E-2</c:v>
                </c:pt>
                <c:pt idx="59">
                  <c:v>3.0618573E-2</c:v>
                </c:pt>
                <c:pt idx="60">
                  <c:v>3.2626326999999997E-2</c:v>
                </c:pt>
                <c:pt idx="61">
                  <c:v>3.1498387000000003E-2</c:v>
                </c:pt>
                <c:pt idx="62">
                  <c:v>2.939864E-2</c:v>
                </c:pt>
                <c:pt idx="63">
                  <c:v>2.7313562E-2</c:v>
                </c:pt>
                <c:pt idx="64">
                  <c:v>2.4897315E-2</c:v>
                </c:pt>
                <c:pt idx="65">
                  <c:v>2.3593854000000001E-2</c:v>
                </c:pt>
                <c:pt idx="66">
                  <c:v>2.6693821E-2</c:v>
                </c:pt>
                <c:pt idx="67">
                  <c:v>3.6117549999999998E-2</c:v>
                </c:pt>
                <c:pt idx="68">
                  <c:v>4.8608270000000002E-2</c:v>
                </c:pt>
                <c:pt idx="69">
                  <c:v>5.6827858000000002E-2</c:v>
                </c:pt>
                <c:pt idx="70">
                  <c:v>5.4980399999999999E-2</c:v>
                </c:pt>
                <c:pt idx="71">
                  <c:v>4.2906769999999997E-2</c:v>
                </c:pt>
                <c:pt idx="72">
                  <c:v>2.6480552000000001E-2</c:v>
                </c:pt>
                <c:pt idx="73">
                  <c:v>1.2282436000000001E-2</c:v>
                </c:pt>
                <c:pt idx="74">
                  <c:v>4.0959450000000001E-3</c:v>
                </c:pt>
                <c:pt idx="75">
                  <c:v>9.2599999999999996E-4</c:v>
                </c:pt>
                <c:pt idx="76">
                  <c:v>9.1799999999999998E-4</c:v>
                </c:pt>
                <c:pt idx="77">
                  <c:v>3.8586890000000002E-3</c:v>
                </c:pt>
                <c:pt idx="78">
                  <c:v>1.0299981999999999E-2</c:v>
                </c:pt>
                <c:pt idx="79">
                  <c:v>1.7804147999999999E-2</c:v>
                </c:pt>
                <c:pt idx="80">
                  <c:v>2.1274135999999999E-2</c:v>
                </c:pt>
                <c:pt idx="81">
                  <c:v>1.7174099000000002E-2</c:v>
                </c:pt>
                <c:pt idx="82">
                  <c:v>6.2810564000000003E-3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3.0345417999999998E-3</c:v>
                </c:pt>
                <c:pt idx="89">
                  <c:v>1.0550416999999999E-2</c:v>
                </c:pt>
                <c:pt idx="90">
                  <c:v>1.6425563000000001E-2</c:v>
                </c:pt>
                <c:pt idx="91">
                  <c:v>2.1165844E-2</c:v>
                </c:pt>
                <c:pt idx="92">
                  <c:v>2.4657156E-2</c:v>
                </c:pt>
                <c:pt idx="93">
                  <c:v>2.6900612000000001E-2</c:v>
                </c:pt>
                <c:pt idx="94">
                  <c:v>2.8024804E-2</c:v>
                </c:pt>
                <c:pt idx="95">
                  <c:v>2.8514688999999999E-2</c:v>
                </c:pt>
                <c:pt idx="96">
                  <c:v>2.9535504000000001E-2</c:v>
                </c:pt>
                <c:pt idx="97">
                  <c:v>3.0612534E-2</c:v>
                </c:pt>
                <c:pt idx="98">
                  <c:v>3.1178698000000001E-2</c:v>
                </c:pt>
                <c:pt idx="99">
                  <c:v>3.0802196E-2</c:v>
                </c:pt>
                <c:pt idx="100">
                  <c:v>2.9443560000000001E-2</c:v>
                </c:pt>
                <c:pt idx="101">
                  <c:v>2.8030539E-2</c:v>
                </c:pt>
                <c:pt idx="102">
                  <c:v>2.6717202999999998E-2</c:v>
                </c:pt>
                <c:pt idx="103">
                  <c:v>2.6026667999999999E-2</c:v>
                </c:pt>
                <c:pt idx="104">
                  <c:v>2.4983867999999999E-2</c:v>
                </c:pt>
                <c:pt idx="105">
                  <c:v>2.3716810000000001E-2</c:v>
                </c:pt>
                <c:pt idx="106">
                  <c:v>2.2044116999999998E-2</c:v>
                </c:pt>
                <c:pt idx="107">
                  <c:v>2.0396560000000001E-2</c:v>
                </c:pt>
                <c:pt idx="108">
                  <c:v>1.7755445000000002E-2</c:v>
                </c:pt>
                <c:pt idx="109">
                  <c:v>1.4611771000000001E-2</c:v>
                </c:pt>
                <c:pt idx="110">
                  <c:v>1.1569004000000001E-2</c:v>
                </c:pt>
                <c:pt idx="111">
                  <c:v>1.0765261E-2</c:v>
                </c:pt>
                <c:pt idx="112">
                  <c:v>7.7854185000000003E-3</c:v>
                </c:pt>
                <c:pt idx="113">
                  <c:v>4.8724961999999997E-3</c:v>
                </c:pt>
                <c:pt idx="114">
                  <c:v>1.6063328000000001E-3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5533-4CCB-9F83-669693A03E18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[2]Sheet1!$D$874:$DU$874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1.4072532000000001E-3</c:v>
                </c:pt>
                <c:pt idx="5">
                  <c:v>3.0428769999999998E-3</c:v>
                </c:pt>
                <c:pt idx="6">
                  <c:v>3.5480939999999999E-3</c:v>
                </c:pt>
                <c:pt idx="7">
                  <c:v>4.2554736000000003E-3</c:v>
                </c:pt>
                <c:pt idx="8">
                  <c:v>4.3751765000000003E-3</c:v>
                </c:pt>
                <c:pt idx="9">
                  <c:v>3.0482358000000001E-3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6.3199999999999997E-4</c:v>
                </c:pt>
                <c:pt idx="15">
                  <c:v>5.8568305999999997E-3</c:v>
                </c:pt>
                <c:pt idx="16">
                  <c:v>9.6547779999999993E-3</c:v>
                </c:pt>
                <c:pt idx="17">
                  <c:v>8.8852659999999993E-3</c:v>
                </c:pt>
                <c:pt idx="18">
                  <c:v>4.0612696000000004E-3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1.6578251E-3</c:v>
                </c:pt>
                <c:pt idx="26">
                  <c:v>8.8570929999999999E-3</c:v>
                </c:pt>
                <c:pt idx="27">
                  <c:v>1.3612846E-2</c:v>
                </c:pt>
                <c:pt idx="28">
                  <c:v>1.6253733999999999E-2</c:v>
                </c:pt>
                <c:pt idx="29">
                  <c:v>1.6530802000000001E-2</c:v>
                </c:pt>
                <c:pt idx="30">
                  <c:v>1.6589980000000001E-2</c:v>
                </c:pt>
                <c:pt idx="31">
                  <c:v>1.7144441999999999E-2</c:v>
                </c:pt>
                <c:pt idx="32">
                  <c:v>1.8191794000000001E-2</c:v>
                </c:pt>
                <c:pt idx="33">
                  <c:v>2.1112675000000001E-2</c:v>
                </c:pt>
                <c:pt idx="34">
                  <c:v>2.5498890999999999E-2</c:v>
                </c:pt>
                <c:pt idx="35">
                  <c:v>3.0213482999999999E-2</c:v>
                </c:pt>
                <c:pt idx="36">
                  <c:v>3.3311859999999999E-2</c:v>
                </c:pt>
                <c:pt idx="37">
                  <c:v>3.3914223E-2</c:v>
                </c:pt>
                <c:pt idx="38">
                  <c:v>3.2333519999999998E-2</c:v>
                </c:pt>
                <c:pt idx="39">
                  <c:v>2.9913519999999999E-2</c:v>
                </c:pt>
                <c:pt idx="40">
                  <c:v>2.6806744E-2</c:v>
                </c:pt>
                <c:pt idx="41">
                  <c:v>2.3385184E-2</c:v>
                </c:pt>
                <c:pt idx="42">
                  <c:v>2.0434534000000001E-2</c:v>
                </c:pt>
                <c:pt idx="43">
                  <c:v>2.0444045000000001E-2</c:v>
                </c:pt>
                <c:pt idx="44">
                  <c:v>2.4843955000000001E-2</c:v>
                </c:pt>
                <c:pt idx="45">
                  <c:v>3.1932637E-2</c:v>
                </c:pt>
                <c:pt idx="46">
                  <c:v>3.8034257000000002E-2</c:v>
                </c:pt>
                <c:pt idx="47">
                  <c:v>4.0089979999999997E-2</c:v>
                </c:pt>
                <c:pt idx="48">
                  <c:v>3.7637820000000002E-2</c:v>
                </c:pt>
                <c:pt idx="49">
                  <c:v>3.2260623000000002E-2</c:v>
                </c:pt>
                <c:pt idx="50">
                  <c:v>2.5180270000000001E-2</c:v>
                </c:pt>
                <c:pt idx="51">
                  <c:v>1.9183906000000001E-2</c:v>
                </c:pt>
                <c:pt idx="52">
                  <c:v>1.5593319E-2</c:v>
                </c:pt>
                <c:pt idx="53">
                  <c:v>1.3473901999999999E-2</c:v>
                </c:pt>
                <c:pt idx="54">
                  <c:v>1.0868142000000001E-2</c:v>
                </c:pt>
                <c:pt idx="55">
                  <c:v>8.5646990000000003E-3</c:v>
                </c:pt>
                <c:pt idx="56">
                  <c:v>9.1477820000000001E-3</c:v>
                </c:pt>
                <c:pt idx="57">
                  <c:v>1.4572124000000001E-2</c:v>
                </c:pt>
                <c:pt idx="58">
                  <c:v>2.3377933E-2</c:v>
                </c:pt>
                <c:pt idx="59">
                  <c:v>3.1189252000000001E-2</c:v>
                </c:pt>
                <c:pt idx="60">
                  <c:v>3.4309566E-2</c:v>
                </c:pt>
                <c:pt idx="61">
                  <c:v>3.3853963000000001E-2</c:v>
                </c:pt>
                <c:pt idx="62">
                  <c:v>3.2067810000000002E-2</c:v>
                </c:pt>
                <c:pt idx="63">
                  <c:v>3.0266398999999999E-2</c:v>
                </c:pt>
                <c:pt idx="64">
                  <c:v>2.8066608999999999E-2</c:v>
                </c:pt>
                <c:pt idx="65">
                  <c:v>2.6615606999999999E-2</c:v>
                </c:pt>
                <c:pt idx="66">
                  <c:v>2.9049723999999999E-2</c:v>
                </c:pt>
                <c:pt idx="67">
                  <c:v>3.7614580000000002E-2</c:v>
                </c:pt>
                <c:pt idx="68">
                  <c:v>4.9553607E-2</c:v>
                </c:pt>
                <c:pt idx="69">
                  <c:v>5.7694629999999997E-2</c:v>
                </c:pt>
                <c:pt idx="70">
                  <c:v>5.6178074000000001E-2</c:v>
                </c:pt>
                <c:pt idx="71">
                  <c:v>4.4589131999999997E-2</c:v>
                </c:pt>
                <c:pt idx="72">
                  <c:v>2.8631004000000002E-2</c:v>
                </c:pt>
                <c:pt idx="73">
                  <c:v>1.4732456E-2</c:v>
                </c:pt>
                <c:pt idx="74">
                  <c:v>6.7081073999999997E-3</c:v>
                </c:pt>
                <c:pt idx="75">
                  <c:v>3.3527052000000002E-3</c:v>
                </c:pt>
                <c:pt idx="76">
                  <c:v>2.6834947E-3</c:v>
                </c:pt>
                <c:pt idx="77">
                  <c:v>4.7252275999999996E-3</c:v>
                </c:pt>
                <c:pt idx="78">
                  <c:v>1.0618611E-2</c:v>
                </c:pt>
                <c:pt idx="79">
                  <c:v>1.8286384999999999E-2</c:v>
                </c:pt>
                <c:pt idx="80">
                  <c:v>2.2298024999999999E-2</c:v>
                </c:pt>
                <c:pt idx="81">
                  <c:v>1.8475360999999999E-2</c:v>
                </c:pt>
                <c:pt idx="82">
                  <c:v>7.2108116000000003E-3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3.8567343999999998E-3</c:v>
                </c:pt>
                <c:pt idx="89">
                  <c:v>1.1940427E-2</c:v>
                </c:pt>
                <c:pt idx="90">
                  <c:v>1.7751780000000002E-2</c:v>
                </c:pt>
                <c:pt idx="91">
                  <c:v>2.1941124999999999E-2</c:v>
                </c:pt>
                <c:pt idx="92">
                  <c:v>2.4755392000000001E-2</c:v>
                </c:pt>
                <c:pt idx="93">
                  <c:v>2.6560962E-2</c:v>
                </c:pt>
                <c:pt idx="94">
                  <c:v>2.7533104999999999E-2</c:v>
                </c:pt>
                <c:pt idx="95">
                  <c:v>2.8117592E-2</c:v>
                </c:pt>
                <c:pt idx="96">
                  <c:v>2.9517610999999999E-2</c:v>
                </c:pt>
                <c:pt idx="97">
                  <c:v>3.1118099E-2</c:v>
                </c:pt>
                <c:pt idx="98">
                  <c:v>3.2163400000000002E-2</c:v>
                </c:pt>
                <c:pt idx="99">
                  <c:v>3.2190137000000001E-2</c:v>
                </c:pt>
                <c:pt idx="100">
                  <c:v>3.1144195999999999E-2</c:v>
                </c:pt>
                <c:pt idx="101">
                  <c:v>2.9802384000000001E-2</c:v>
                </c:pt>
                <c:pt idx="102">
                  <c:v>2.8439679999999998E-2</c:v>
                </c:pt>
                <c:pt idx="103">
                  <c:v>2.7625257E-2</c:v>
                </c:pt>
                <c:pt idx="104">
                  <c:v>2.6374893E-2</c:v>
                </c:pt>
                <c:pt idx="105">
                  <c:v>2.4813693000000001E-2</c:v>
                </c:pt>
                <c:pt idx="106">
                  <c:v>2.2803741999999998E-2</c:v>
                </c:pt>
                <c:pt idx="107">
                  <c:v>2.0820361999999999E-2</c:v>
                </c:pt>
                <c:pt idx="108">
                  <c:v>1.7822510999999999E-2</c:v>
                </c:pt>
                <c:pt idx="109">
                  <c:v>1.436043E-2</c:v>
                </c:pt>
                <c:pt idx="110">
                  <c:v>1.1046129E-2</c:v>
                </c:pt>
                <c:pt idx="111">
                  <c:v>9.4326840000000002E-3</c:v>
                </c:pt>
                <c:pt idx="112">
                  <c:v>6.1518134999999996E-3</c:v>
                </c:pt>
                <c:pt idx="113">
                  <c:v>2.9745397999999998E-3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5533-4CCB-9F83-669693A03E18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[2]Sheet1!$D$875:$DU$875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1.5189825000000001E-3</c:v>
                </c:pt>
                <c:pt idx="5">
                  <c:v>3.1142416E-3</c:v>
                </c:pt>
                <c:pt idx="6">
                  <c:v>3.5692636999999998E-3</c:v>
                </c:pt>
                <c:pt idx="7">
                  <c:v>4.221804E-3</c:v>
                </c:pt>
                <c:pt idx="8">
                  <c:v>4.2990212999999998E-3</c:v>
                </c:pt>
                <c:pt idx="9">
                  <c:v>2.9632894000000002E-3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6.3000000000000003E-4</c:v>
                </c:pt>
                <c:pt idx="15">
                  <c:v>5.7817316000000002E-3</c:v>
                </c:pt>
                <c:pt idx="16">
                  <c:v>9.5205859999999993E-3</c:v>
                </c:pt>
                <c:pt idx="17">
                  <c:v>8.7448230000000005E-3</c:v>
                </c:pt>
                <c:pt idx="18">
                  <c:v>3.9592350000000002E-3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1.6491895999999999E-3</c:v>
                </c:pt>
                <c:pt idx="26">
                  <c:v>8.8175010000000002E-3</c:v>
                </c:pt>
                <c:pt idx="27">
                  <c:v>1.3567707E-2</c:v>
                </c:pt>
                <c:pt idx="28">
                  <c:v>1.6180025000000001E-2</c:v>
                </c:pt>
                <c:pt idx="29">
                  <c:v>1.6406326999999998E-2</c:v>
                </c:pt>
                <c:pt idx="30">
                  <c:v>1.6417256000000002E-2</c:v>
                </c:pt>
                <c:pt idx="31">
                  <c:v>1.6970200000000001E-2</c:v>
                </c:pt>
                <c:pt idx="32">
                  <c:v>1.8080770999999999E-2</c:v>
                </c:pt>
                <c:pt idx="33">
                  <c:v>2.1081649000000001E-2</c:v>
                </c:pt>
                <c:pt idx="34">
                  <c:v>2.5529085E-2</c:v>
                </c:pt>
                <c:pt idx="35">
                  <c:v>3.0279332999999999E-2</c:v>
                </c:pt>
                <c:pt idx="36">
                  <c:v>3.3395870000000001E-2</c:v>
                </c:pt>
                <c:pt idx="37">
                  <c:v>3.402517E-2</c:v>
                </c:pt>
                <c:pt idx="38">
                  <c:v>3.2445017E-2</c:v>
                </c:pt>
                <c:pt idx="39">
                  <c:v>2.9965227000000001E-2</c:v>
                </c:pt>
                <c:pt idx="40">
                  <c:v>2.6772491999999998E-2</c:v>
                </c:pt>
                <c:pt idx="41">
                  <c:v>2.3285844999999999E-2</c:v>
                </c:pt>
                <c:pt idx="42">
                  <c:v>2.0337958E-2</c:v>
                </c:pt>
                <c:pt idx="43">
                  <c:v>2.0370312000000002E-2</c:v>
                </c:pt>
                <c:pt idx="44">
                  <c:v>2.4748301E-2</c:v>
                </c:pt>
                <c:pt idx="45">
                  <c:v>3.1762550000000001E-2</c:v>
                </c:pt>
                <c:pt idx="46">
                  <c:v>3.7789690000000001E-2</c:v>
                </c:pt>
                <c:pt idx="47">
                  <c:v>3.9822783E-2</c:v>
                </c:pt>
                <c:pt idx="48">
                  <c:v>3.7400561999999998E-2</c:v>
                </c:pt>
                <c:pt idx="49">
                  <c:v>3.2085200000000001E-2</c:v>
                </c:pt>
                <c:pt idx="50">
                  <c:v>2.5087519999999999E-2</c:v>
                </c:pt>
                <c:pt idx="51">
                  <c:v>1.9197898000000001E-2</c:v>
                </c:pt>
                <c:pt idx="52">
                  <c:v>1.5732388999999999E-2</c:v>
                </c:pt>
                <c:pt idx="53">
                  <c:v>1.3695864E-2</c:v>
                </c:pt>
                <c:pt idx="54">
                  <c:v>1.1104462000000001E-2</c:v>
                </c:pt>
                <c:pt idx="55">
                  <c:v>8.7436279999999998E-3</c:v>
                </c:pt>
                <c:pt idx="56">
                  <c:v>9.2309339999999997E-3</c:v>
                </c:pt>
                <c:pt idx="57">
                  <c:v>1.4566673E-2</c:v>
                </c:pt>
                <c:pt idx="58">
                  <c:v>2.3306898999999999E-2</c:v>
                </c:pt>
                <c:pt idx="59">
                  <c:v>3.1084168999999998E-2</c:v>
                </c:pt>
                <c:pt idx="60">
                  <c:v>3.4194429999999998E-2</c:v>
                </c:pt>
                <c:pt idx="61">
                  <c:v>3.3739129999999999E-2</c:v>
                </c:pt>
                <c:pt idx="62">
                  <c:v>3.1941900000000002E-2</c:v>
                </c:pt>
                <c:pt idx="63">
                  <c:v>3.0097470000000001E-2</c:v>
                </c:pt>
                <c:pt idx="64">
                  <c:v>2.7834327999999998E-2</c:v>
                </c:pt>
                <c:pt idx="65">
                  <c:v>2.6338482E-2</c:v>
                </c:pt>
                <c:pt idx="66">
                  <c:v>2.8816682999999999E-2</c:v>
                </c:pt>
                <c:pt idx="67">
                  <c:v>3.7527733000000001E-2</c:v>
                </c:pt>
                <c:pt idx="68">
                  <c:v>4.9632568000000002E-2</c:v>
                </c:pt>
                <c:pt idx="69">
                  <c:v>5.7842629999999999E-2</c:v>
                </c:pt>
                <c:pt idx="70">
                  <c:v>5.6240235E-2</c:v>
                </c:pt>
                <c:pt idx="71">
                  <c:v>4.4465276999999997E-2</c:v>
                </c:pt>
                <c:pt idx="72">
                  <c:v>2.8318115000000001E-2</c:v>
                </c:pt>
                <c:pt idx="73">
                  <c:v>1.4318008E-2</c:v>
                </c:pt>
                <c:pt idx="74">
                  <c:v>6.298924E-3</c:v>
                </c:pt>
                <c:pt idx="75">
                  <c:v>3.0763869999999999E-3</c:v>
                </c:pt>
                <c:pt idx="76">
                  <c:v>2.6437753999999998E-3</c:v>
                </c:pt>
                <c:pt idx="77">
                  <c:v>4.9177776000000001E-3</c:v>
                </c:pt>
                <c:pt idx="78">
                  <c:v>1.0916980999999999E-2</c:v>
                </c:pt>
                <c:pt idx="79">
                  <c:v>1.8518467E-2</c:v>
                </c:pt>
                <c:pt idx="80">
                  <c:v>2.2368164999999999E-2</c:v>
                </c:pt>
                <c:pt idx="81">
                  <c:v>1.8410594999999998E-2</c:v>
                </c:pt>
                <c:pt idx="82">
                  <c:v>7.1050849999999997E-3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3.8365309999999998E-3</c:v>
                </c:pt>
                <c:pt idx="89">
                  <c:v>1.1873521E-2</c:v>
                </c:pt>
                <c:pt idx="90">
                  <c:v>1.7671027999999998E-2</c:v>
                </c:pt>
                <c:pt idx="91">
                  <c:v>2.1881718000000001E-2</c:v>
                </c:pt>
                <c:pt idx="92">
                  <c:v>2.4720470000000001E-2</c:v>
                </c:pt>
                <c:pt idx="93">
                  <c:v>2.6526253999999999E-2</c:v>
                </c:pt>
                <c:pt idx="94">
                  <c:v>2.7467247E-2</c:v>
                </c:pt>
                <c:pt idx="95">
                  <c:v>2.7984044999999999E-2</c:v>
                </c:pt>
                <c:pt idx="96">
                  <c:v>2.929414E-2</c:v>
                </c:pt>
                <c:pt idx="97">
                  <c:v>3.0814989000000001E-2</c:v>
                </c:pt>
                <c:pt idx="98">
                  <c:v>3.1821657000000003E-2</c:v>
                </c:pt>
                <c:pt idx="99">
                  <c:v>3.1856210000000003E-2</c:v>
                </c:pt>
                <c:pt idx="100">
                  <c:v>3.0856267E-2</c:v>
                </c:pt>
                <c:pt idx="101">
                  <c:v>2.9551012000000002E-2</c:v>
                </c:pt>
                <c:pt idx="102">
                  <c:v>2.8270298999999999E-2</c:v>
                </c:pt>
                <c:pt idx="103">
                  <c:v>2.7528146E-2</c:v>
                </c:pt>
                <c:pt idx="104">
                  <c:v>2.6341707999999998E-2</c:v>
                </c:pt>
                <c:pt idx="105">
                  <c:v>2.4833586000000001E-2</c:v>
                </c:pt>
                <c:pt idx="106">
                  <c:v>2.2864377000000002E-2</c:v>
                </c:pt>
                <c:pt idx="107">
                  <c:v>2.0915541999999999E-2</c:v>
                </c:pt>
                <c:pt idx="108">
                  <c:v>1.7927149999999999E-2</c:v>
                </c:pt>
                <c:pt idx="109">
                  <c:v>1.4464179000000001E-2</c:v>
                </c:pt>
                <c:pt idx="110">
                  <c:v>1.1139187E-2</c:v>
                </c:pt>
                <c:pt idx="111">
                  <c:v>9.5417100000000001E-3</c:v>
                </c:pt>
                <c:pt idx="112">
                  <c:v>6.2565464000000001E-3</c:v>
                </c:pt>
                <c:pt idx="113">
                  <c:v>3.0839909999999999E-3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5533-4CCB-9F83-669693A03E18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[2]Sheet1!$D$876:$DU$876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1.2986744E-3</c:v>
                </c:pt>
                <c:pt idx="5">
                  <c:v>2.9145014E-3</c:v>
                </c:pt>
                <c:pt idx="6">
                  <c:v>3.4216358E-3</c:v>
                </c:pt>
                <c:pt idx="7">
                  <c:v>4.1574122999999998E-3</c:v>
                </c:pt>
                <c:pt idx="8">
                  <c:v>4.3230433999999996E-3</c:v>
                </c:pt>
                <c:pt idx="9">
                  <c:v>3.0456842E-3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5.5999999999999995E-4</c:v>
                </c:pt>
                <c:pt idx="15">
                  <c:v>5.6532873000000004E-3</c:v>
                </c:pt>
                <c:pt idx="16">
                  <c:v>9.3883830000000001E-3</c:v>
                </c:pt>
                <c:pt idx="17">
                  <c:v>8.6597419999999998E-3</c:v>
                </c:pt>
                <c:pt idx="18">
                  <c:v>3.9421200000000003E-3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1.7115037000000001E-3</c:v>
                </c:pt>
                <c:pt idx="26">
                  <c:v>8.847555E-3</c:v>
                </c:pt>
                <c:pt idx="27">
                  <c:v>1.3551656E-2</c:v>
                </c:pt>
                <c:pt idx="28">
                  <c:v>1.6101079000000001E-2</c:v>
                </c:pt>
                <c:pt idx="29">
                  <c:v>1.6278079000000001E-2</c:v>
                </c:pt>
                <c:pt idx="30">
                  <c:v>1.6256472000000001E-2</c:v>
                </c:pt>
                <c:pt idx="31">
                  <c:v>1.6792499999999998E-2</c:v>
                </c:pt>
                <c:pt idx="32">
                  <c:v>1.7895874999999999E-2</c:v>
                </c:pt>
                <c:pt idx="33">
                  <c:v>2.0891679999999999E-2</c:v>
                </c:pt>
                <c:pt idx="34">
                  <c:v>2.5358169999999999E-2</c:v>
                </c:pt>
                <c:pt idx="35">
                  <c:v>3.0150125E-2</c:v>
                </c:pt>
                <c:pt idx="36">
                  <c:v>3.3313269999999999E-2</c:v>
                </c:pt>
                <c:pt idx="37">
                  <c:v>3.3972938000000001E-2</c:v>
                </c:pt>
                <c:pt idx="38">
                  <c:v>3.2388113000000003E-2</c:v>
                </c:pt>
                <c:pt idx="39">
                  <c:v>2.9923214E-2</c:v>
                </c:pt>
                <c:pt idx="40">
                  <c:v>2.6806460000000001E-2</c:v>
                </c:pt>
                <c:pt idx="41">
                  <c:v>2.3401633000000002E-2</c:v>
                </c:pt>
                <c:pt idx="42">
                  <c:v>2.0500543E-2</c:v>
                </c:pt>
                <c:pt idx="43">
                  <c:v>2.0507774999999999E-2</c:v>
                </c:pt>
                <c:pt idx="44">
                  <c:v>2.4799699000000001E-2</c:v>
                </c:pt>
                <c:pt idx="45">
                  <c:v>3.1727961999999998E-2</c:v>
                </c:pt>
                <c:pt idx="46">
                  <c:v>3.7693575E-2</c:v>
                </c:pt>
                <c:pt idx="47">
                  <c:v>3.9704572E-2</c:v>
                </c:pt>
                <c:pt idx="48">
                  <c:v>3.7292268000000003E-2</c:v>
                </c:pt>
                <c:pt idx="49">
                  <c:v>3.2003513999999997E-2</c:v>
                </c:pt>
                <c:pt idx="50">
                  <c:v>2.5016611000000001E-2</c:v>
                </c:pt>
                <c:pt idx="51">
                  <c:v>1.9114796E-2</c:v>
                </c:pt>
                <c:pt idx="52">
                  <c:v>1.5616747E-2</c:v>
                </c:pt>
                <c:pt idx="53">
                  <c:v>1.3590645E-2</c:v>
                </c:pt>
                <c:pt idx="54">
                  <c:v>1.1067399E-2</c:v>
                </c:pt>
                <c:pt idx="55">
                  <c:v>8.8050379999999994E-3</c:v>
                </c:pt>
                <c:pt idx="56">
                  <c:v>9.3598785E-3</c:v>
                </c:pt>
                <c:pt idx="57">
                  <c:v>1.466683E-2</c:v>
                </c:pt>
                <c:pt idx="58">
                  <c:v>2.3293620000000001E-2</c:v>
                </c:pt>
                <c:pt idx="59">
                  <c:v>3.0944783E-2</c:v>
                </c:pt>
                <c:pt idx="60">
                  <c:v>3.4015799999999999E-2</c:v>
                </c:pt>
                <c:pt idx="61">
                  <c:v>3.3613622000000003E-2</c:v>
                </c:pt>
                <c:pt idx="62">
                  <c:v>3.1899348000000001E-2</c:v>
                </c:pt>
                <c:pt idx="63">
                  <c:v>3.0086235999999999E-2</c:v>
                </c:pt>
                <c:pt idx="64">
                  <c:v>2.778636E-2</c:v>
                </c:pt>
                <c:pt idx="65">
                  <c:v>2.6233636000000001E-2</c:v>
                </c:pt>
                <c:pt idx="66">
                  <c:v>2.8664386E-2</c:v>
                </c:pt>
                <c:pt idx="67">
                  <c:v>3.7331585E-2</c:v>
                </c:pt>
                <c:pt idx="68">
                  <c:v>4.9381986000000003E-2</c:v>
                </c:pt>
                <c:pt idx="69">
                  <c:v>5.7563919999999998E-2</c:v>
                </c:pt>
                <c:pt idx="70">
                  <c:v>5.5992857E-2</c:v>
                </c:pt>
                <c:pt idx="71">
                  <c:v>4.4312975999999997E-2</c:v>
                </c:pt>
                <c:pt idx="72">
                  <c:v>2.8285597999999999E-2</c:v>
                </c:pt>
                <c:pt idx="73">
                  <c:v>1.4381585000000001E-2</c:v>
                </c:pt>
                <c:pt idx="74">
                  <c:v>6.3963364999999996E-3</c:v>
                </c:pt>
                <c:pt idx="75">
                  <c:v>3.1332970000000002E-3</c:v>
                </c:pt>
                <c:pt idx="76">
                  <c:v>2.6033707000000001E-3</c:v>
                </c:pt>
                <c:pt idx="77">
                  <c:v>4.7631560000000002E-3</c:v>
                </c:pt>
                <c:pt idx="78">
                  <c:v>1.0676451E-2</c:v>
                </c:pt>
                <c:pt idx="79">
                  <c:v>1.8253027000000002E-2</c:v>
                </c:pt>
                <c:pt idx="80">
                  <c:v>2.2151776000000001E-2</c:v>
                </c:pt>
                <c:pt idx="81">
                  <c:v>1.8305521000000002E-2</c:v>
                </c:pt>
                <c:pt idx="82">
                  <c:v>7.1503106000000002E-3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3.6167952E-3</c:v>
                </c:pt>
                <c:pt idx="89">
                  <c:v>1.150167E-2</c:v>
                </c:pt>
                <c:pt idx="90">
                  <c:v>1.7242911999999999E-2</c:v>
                </c:pt>
                <c:pt idx="91">
                  <c:v>2.1510053000000001E-2</c:v>
                </c:pt>
                <c:pt idx="92">
                  <c:v>2.4488785999999998E-2</c:v>
                </c:pt>
                <c:pt idx="93">
                  <c:v>2.6454854999999999E-2</c:v>
                </c:pt>
                <c:pt idx="94">
                  <c:v>2.7547780000000001E-2</c:v>
                </c:pt>
                <c:pt idx="95">
                  <c:v>2.8193340000000001E-2</c:v>
                </c:pt>
                <c:pt idx="96">
                  <c:v>2.9595401E-2</c:v>
                </c:pt>
                <c:pt idx="97">
                  <c:v>3.1151159000000001E-2</c:v>
                </c:pt>
                <c:pt idx="98">
                  <c:v>3.2142203000000001E-2</c:v>
                </c:pt>
                <c:pt idx="99">
                  <c:v>3.2113742000000001E-2</c:v>
                </c:pt>
                <c:pt idx="100">
                  <c:v>3.1018120999999999E-2</c:v>
                </c:pt>
                <c:pt idx="101">
                  <c:v>2.961708E-2</c:v>
                </c:pt>
                <c:pt idx="102">
                  <c:v>2.8236598000000002E-2</c:v>
                </c:pt>
                <c:pt idx="103">
                  <c:v>2.7407084000000002E-2</c:v>
                </c:pt>
                <c:pt idx="104">
                  <c:v>2.615114E-2</c:v>
                </c:pt>
                <c:pt idx="105">
                  <c:v>2.4593798E-2</c:v>
                </c:pt>
                <c:pt idx="106">
                  <c:v>2.2596095E-2</c:v>
                </c:pt>
                <c:pt idx="107">
                  <c:v>2.0639079000000001E-2</c:v>
                </c:pt>
                <c:pt idx="108">
                  <c:v>1.7666008E-2</c:v>
                </c:pt>
                <c:pt idx="109">
                  <c:v>1.4234894E-2</c:v>
                </c:pt>
                <c:pt idx="110">
                  <c:v>1.0955866E-2</c:v>
                </c:pt>
                <c:pt idx="111">
                  <c:v>9.4353179999999998E-3</c:v>
                </c:pt>
                <c:pt idx="112">
                  <c:v>6.2070362999999996E-3</c:v>
                </c:pt>
                <c:pt idx="113">
                  <c:v>3.0878084000000002E-3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5533-4CCB-9F83-669693A03E18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[2]Sheet1!$D$877:$DU$877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1.2986744E-3</c:v>
                </c:pt>
                <c:pt idx="5">
                  <c:v>2.9145014E-3</c:v>
                </c:pt>
                <c:pt idx="6">
                  <c:v>3.4216358E-3</c:v>
                </c:pt>
                <c:pt idx="7">
                  <c:v>4.1574122999999998E-3</c:v>
                </c:pt>
                <c:pt idx="8">
                  <c:v>4.3230433999999996E-3</c:v>
                </c:pt>
                <c:pt idx="9">
                  <c:v>3.0456842E-3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5.5999999999999995E-4</c:v>
                </c:pt>
                <c:pt idx="15">
                  <c:v>5.6532873000000004E-3</c:v>
                </c:pt>
                <c:pt idx="16">
                  <c:v>9.3883830000000001E-3</c:v>
                </c:pt>
                <c:pt idx="17">
                  <c:v>8.6597419999999998E-3</c:v>
                </c:pt>
                <c:pt idx="18">
                  <c:v>3.9421200000000003E-3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1.7115037000000001E-3</c:v>
                </c:pt>
                <c:pt idx="26">
                  <c:v>8.847555E-3</c:v>
                </c:pt>
                <c:pt idx="27">
                  <c:v>1.3551656E-2</c:v>
                </c:pt>
                <c:pt idx="28">
                  <c:v>1.6101079000000001E-2</c:v>
                </c:pt>
                <c:pt idx="29">
                  <c:v>1.6278079000000001E-2</c:v>
                </c:pt>
                <c:pt idx="30">
                  <c:v>1.6256472000000001E-2</c:v>
                </c:pt>
                <c:pt idx="31">
                  <c:v>1.6792499999999998E-2</c:v>
                </c:pt>
                <c:pt idx="32">
                  <c:v>1.7895874999999999E-2</c:v>
                </c:pt>
                <c:pt idx="33">
                  <c:v>2.0891679999999999E-2</c:v>
                </c:pt>
                <c:pt idx="34">
                  <c:v>2.5358169999999999E-2</c:v>
                </c:pt>
                <c:pt idx="35">
                  <c:v>3.0150125E-2</c:v>
                </c:pt>
                <c:pt idx="36">
                  <c:v>3.3313269999999999E-2</c:v>
                </c:pt>
                <c:pt idx="37">
                  <c:v>3.3972938000000001E-2</c:v>
                </c:pt>
                <c:pt idx="38">
                  <c:v>3.2388113000000003E-2</c:v>
                </c:pt>
                <c:pt idx="39">
                  <c:v>2.9923214E-2</c:v>
                </c:pt>
                <c:pt idx="40">
                  <c:v>2.6806460000000001E-2</c:v>
                </c:pt>
                <c:pt idx="41">
                  <c:v>2.3401633000000002E-2</c:v>
                </c:pt>
                <c:pt idx="42">
                  <c:v>2.0500543E-2</c:v>
                </c:pt>
                <c:pt idx="43">
                  <c:v>2.0507774999999999E-2</c:v>
                </c:pt>
                <c:pt idx="44">
                  <c:v>2.4799699000000001E-2</c:v>
                </c:pt>
                <c:pt idx="45">
                  <c:v>3.1727961999999998E-2</c:v>
                </c:pt>
                <c:pt idx="46">
                  <c:v>3.7693575E-2</c:v>
                </c:pt>
                <c:pt idx="47">
                  <c:v>3.9704572E-2</c:v>
                </c:pt>
                <c:pt idx="48">
                  <c:v>3.7292268000000003E-2</c:v>
                </c:pt>
                <c:pt idx="49">
                  <c:v>3.2003513999999997E-2</c:v>
                </c:pt>
                <c:pt idx="50">
                  <c:v>2.5016611000000001E-2</c:v>
                </c:pt>
                <c:pt idx="51">
                  <c:v>1.9114796E-2</c:v>
                </c:pt>
                <c:pt idx="52">
                  <c:v>1.5616747E-2</c:v>
                </c:pt>
                <c:pt idx="53">
                  <c:v>1.3590645E-2</c:v>
                </c:pt>
                <c:pt idx="54">
                  <c:v>1.1067399E-2</c:v>
                </c:pt>
                <c:pt idx="55">
                  <c:v>8.8050379999999994E-3</c:v>
                </c:pt>
                <c:pt idx="56">
                  <c:v>9.3598785E-3</c:v>
                </c:pt>
                <c:pt idx="57">
                  <c:v>1.466683E-2</c:v>
                </c:pt>
                <c:pt idx="58">
                  <c:v>2.3293620000000001E-2</c:v>
                </c:pt>
                <c:pt idx="59">
                  <c:v>3.0944783E-2</c:v>
                </c:pt>
                <c:pt idx="60">
                  <c:v>3.4015799999999999E-2</c:v>
                </c:pt>
                <c:pt idx="61">
                  <c:v>3.3613622000000003E-2</c:v>
                </c:pt>
                <c:pt idx="62">
                  <c:v>3.1899348000000001E-2</c:v>
                </c:pt>
                <c:pt idx="63">
                  <c:v>3.0086235999999999E-2</c:v>
                </c:pt>
                <c:pt idx="64">
                  <c:v>2.778636E-2</c:v>
                </c:pt>
                <c:pt idx="65">
                  <c:v>2.6233636000000001E-2</c:v>
                </c:pt>
                <c:pt idx="66">
                  <c:v>2.8664386E-2</c:v>
                </c:pt>
                <c:pt idx="67">
                  <c:v>3.7331585E-2</c:v>
                </c:pt>
                <c:pt idx="68">
                  <c:v>4.9381986000000003E-2</c:v>
                </c:pt>
                <c:pt idx="69">
                  <c:v>5.7563919999999998E-2</c:v>
                </c:pt>
                <c:pt idx="70">
                  <c:v>5.5992857E-2</c:v>
                </c:pt>
                <c:pt idx="71">
                  <c:v>4.4312975999999997E-2</c:v>
                </c:pt>
                <c:pt idx="72">
                  <c:v>2.8285597999999999E-2</c:v>
                </c:pt>
                <c:pt idx="73">
                  <c:v>1.4381585000000001E-2</c:v>
                </c:pt>
                <c:pt idx="74">
                  <c:v>6.3963364999999996E-3</c:v>
                </c:pt>
                <c:pt idx="75">
                  <c:v>3.1332970000000002E-3</c:v>
                </c:pt>
                <c:pt idx="76">
                  <c:v>2.6033707000000001E-3</c:v>
                </c:pt>
                <c:pt idx="77">
                  <c:v>4.7631560000000002E-3</c:v>
                </c:pt>
                <c:pt idx="78">
                  <c:v>1.0676451E-2</c:v>
                </c:pt>
                <c:pt idx="79">
                  <c:v>1.8253027000000002E-2</c:v>
                </c:pt>
                <c:pt idx="80">
                  <c:v>2.2151776000000001E-2</c:v>
                </c:pt>
                <c:pt idx="81">
                  <c:v>1.8305521000000002E-2</c:v>
                </c:pt>
                <c:pt idx="82">
                  <c:v>7.1503106000000002E-3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3.6167952E-3</c:v>
                </c:pt>
                <c:pt idx="89">
                  <c:v>1.150167E-2</c:v>
                </c:pt>
                <c:pt idx="90">
                  <c:v>1.7242911999999999E-2</c:v>
                </c:pt>
                <c:pt idx="91">
                  <c:v>2.1510053000000001E-2</c:v>
                </c:pt>
                <c:pt idx="92">
                  <c:v>2.4488785999999998E-2</c:v>
                </c:pt>
                <c:pt idx="93">
                  <c:v>2.6454854999999999E-2</c:v>
                </c:pt>
                <c:pt idx="94">
                  <c:v>2.7547780000000001E-2</c:v>
                </c:pt>
                <c:pt idx="95">
                  <c:v>2.8193340000000001E-2</c:v>
                </c:pt>
                <c:pt idx="96">
                  <c:v>2.9595401E-2</c:v>
                </c:pt>
                <c:pt idx="97">
                  <c:v>3.1151159000000001E-2</c:v>
                </c:pt>
                <c:pt idx="98">
                  <c:v>3.2142203000000001E-2</c:v>
                </c:pt>
                <c:pt idx="99">
                  <c:v>3.2113742000000001E-2</c:v>
                </c:pt>
                <c:pt idx="100">
                  <c:v>3.1018120999999999E-2</c:v>
                </c:pt>
                <c:pt idx="101">
                  <c:v>2.961708E-2</c:v>
                </c:pt>
                <c:pt idx="102">
                  <c:v>2.8236598000000002E-2</c:v>
                </c:pt>
                <c:pt idx="103">
                  <c:v>2.7407084000000002E-2</c:v>
                </c:pt>
                <c:pt idx="104">
                  <c:v>2.615114E-2</c:v>
                </c:pt>
                <c:pt idx="105">
                  <c:v>2.4593798E-2</c:v>
                </c:pt>
                <c:pt idx="106">
                  <c:v>2.2596095E-2</c:v>
                </c:pt>
                <c:pt idx="107">
                  <c:v>2.0639079000000001E-2</c:v>
                </c:pt>
                <c:pt idx="108">
                  <c:v>1.7666008E-2</c:v>
                </c:pt>
                <c:pt idx="109">
                  <c:v>1.4234894E-2</c:v>
                </c:pt>
                <c:pt idx="110">
                  <c:v>1.0955866E-2</c:v>
                </c:pt>
                <c:pt idx="111">
                  <c:v>9.4353179999999998E-3</c:v>
                </c:pt>
                <c:pt idx="112">
                  <c:v>6.2070362999999996E-3</c:v>
                </c:pt>
                <c:pt idx="113">
                  <c:v>3.0878084000000002E-3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5533-4CCB-9F83-669693A03E18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[2]Sheet1!$D$1:$DU$1</c:f>
              <c:strCache>
                <c:ptCount val="122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  <c:pt idx="121">
                  <c:v>WBC</c:v>
                </c:pt>
              </c:strCache>
            </c:strRef>
          </c:cat>
          <c:val>
            <c:numRef>
              <c:f>[2]Sheet1!$D$878:$DU$878</c:f>
              <c:numCache>
                <c:formatCode>General</c:formatCode>
                <c:ptCount val="1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1.2746818E-3</c:v>
                </c:pt>
                <c:pt idx="5">
                  <c:v>2.8421370999999998E-3</c:v>
                </c:pt>
                <c:pt idx="6">
                  <c:v>3.3036808000000001E-3</c:v>
                </c:pt>
                <c:pt idx="7">
                  <c:v>4.0715530000000003E-3</c:v>
                </c:pt>
                <c:pt idx="8">
                  <c:v>4.3629059999999997E-3</c:v>
                </c:pt>
                <c:pt idx="9">
                  <c:v>3.2083137999999998E-3</c:v>
                </c:pt>
                <c:pt idx="10">
                  <c:v>2.44E-5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4.8799999999999999E-4</c:v>
                </c:pt>
                <c:pt idx="15">
                  <c:v>5.6261979999999998E-3</c:v>
                </c:pt>
                <c:pt idx="16">
                  <c:v>9.3411910000000004E-3</c:v>
                </c:pt>
                <c:pt idx="17">
                  <c:v>8.5439439999999995E-3</c:v>
                </c:pt>
                <c:pt idx="18">
                  <c:v>3.7813600000000001E-3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1.7852071000000001E-3</c:v>
                </c:pt>
                <c:pt idx="26">
                  <c:v>8.8295189999999992E-3</c:v>
                </c:pt>
                <c:pt idx="27">
                  <c:v>1.3429524E-2</c:v>
                </c:pt>
                <c:pt idx="28">
                  <c:v>1.5896993000000002E-2</c:v>
                </c:pt>
                <c:pt idx="29">
                  <c:v>1.6035527000000001E-2</c:v>
                </c:pt>
                <c:pt idx="30">
                  <c:v>1.6011365E-2</c:v>
                </c:pt>
                <c:pt idx="31">
                  <c:v>1.6576918E-2</c:v>
                </c:pt>
                <c:pt idx="32">
                  <c:v>1.7723191999999999E-2</c:v>
                </c:pt>
                <c:pt idx="33">
                  <c:v>2.0752593999999999E-2</c:v>
                </c:pt>
                <c:pt idx="34">
                  <c:v>2.5211542999999999E-2</c:v>
                </c:pt>
                <c:pt idx="35">
                  <c:v>2.9969401999999999E-2</c:v>
                </c:pt>
                <c:pt idx="36">
                  <c:v>3.3107623000000003E-2</c:v>
                </c:pt>
                <c:pt idx="37">
                  <c:v>3.3780824000000001E-2</c:v>
                </c:pt>
                <c:pt idx="38">
                  <c:v>3.2237068000000001E-2</c:v>
                </c:pt>
                <c:pt idx="39">
                  <c:v>2.9807397999999999E-2</c:v>
                </c:pt>
                <c:pt idx="40">
                  <c:v>2.6729017000000001E-2</c:v>
                </c:pt>
                <c:pt idx="41">
                  <c:v>2.3332889999999998E-2</c:v>
                </c:pt>
                <c:pt idx="42">
                  <c:v>2.0424780999999999E-2</c:v>
                </c:pt>
                <c:pt idx="43">
                  <c:v>2.0430905999999999E-2</c:v>
                </c:pt>
                <c:pt idx="44">
                  <c:v>2.4742337E-2</c:v>
                </c:pt>
                <c:pt idx="45">
                  <c:v>3.1710773999999997E-2</c:v>
                </c:pt>
                <c:pt idx="46">
                  <c:v>3.7720933999999998E-2</c:v>
                </c:pt>
                <c:pt idx="47">
                  <c:v>3.9739075999999998E-2</c:v>
                </c:pt>
                <c:pt idx="48">
                  <c:v>3.7297393999999998E-2</c:v>
                </c:pt>
                <c:pt idx="49">
                  <c:v>3.1984989999999998E-2</c:v>
                </c:pt>
                <c:pt idx="50">
                  <c:v>2.4990212000000001E-2</c:v>
                </c:pt>
                <c:pt idx="51">
                  <c:v>1.9068120000000001E-2</c:v>
                </c:pt>
                <c:pt idx="52">
                  <c:v>1.5518264E-2</c:v>
                </c:pt>
                <c:pt idx="53">
                  <c:v>1.3426754000000001E-2</c:v>
                </c:pt>
                <c:pt idx="54">
                  <c:v>1.0906984E-2</c:v>
                </c:pt>
                <c:pt idx="55">
                  <c:v>8.7441494999999994E-3</c:v>
                </c:pt>
                <c:pt idx="56">
                  <c:v>9.476824E-3</c:v>
                </c:pt>
                <c:pt idx="57">
                  <c:v>1.4912514999999999E-2</c:v>
                </c:pt>
                <c:pt idx="58">
                  <c:v>2.353471E-2</c:v>
                </c:pt>
                <c:pt idx="59">
                  <c:v>3.1056416999999999E-2</c:v>
                </c:pt>
                <c:pt idx="60">
                  <c:v>3.3954102999999999E-2</c:v>
                </c:pt>
                <c:pt idx="61">
                  <c:v>3.3420287E-2</c:v>
                </c:pt>
                <c:pt idx="62">
                  <c:v>3.1632975000000001E-2</c:v>
                </c:pt>
                <c:pt idx="63">
                  <c:v>2.9782573E-2</c:v>
                </c:pt>
                <c:pt idx="64">
                  <c:v>2.7479960000000001E-2</c:v>
                </c:pt>
                <c:pt idx="65">
                  <c:v>2.5998315000000001E-2</c:v>
                </c:pt>
                <c:pt idx="66">
                  <c:v>2.8578129000000001E-2</c:v>
                </c:pt>
                <c:pt idx="67">
                  <c:v>3.7398229999999998E-2</c:v>
                </c:pt>
                <c:pt idx="68">
                  <c:v>4.9523864000000001E-2</c:v>
                </c:pt>
                <c:pt idx="69">
                  <c:v>5.7660102999999997E-2</c:v>
                </c:pt>
                <c:pt idx="70">
                  <c:v>5.5971496000000003E-2</c:v>
                </c:pt>
                <c:pt idx="71">
                  <c:v>4.4183670000000001E-2</c:v>
                </c:pt>
                <c:pt idx="72">
                  <c:v>2.8088045999999998E-2</c:v>
                </c:pt>
                <c:pt idx="73">
                  <c:v>1.4142864E-2</c:v>
                </c:pt>
                <c:pt idx="74">
                  <c:v>6.1294089999999997E-3</c:v>
                </c:pt>
                <c:pt idx="75">
                  <c:v>2.8837435E-3</c:v>
                </c:pt>
                <c:pt idx="76">
                  <c:v>2.46014E-3</c:v>
                </c:pt>
                <c:pt idx="77">
                  <c:v>4.8238546999999996E-3</c:v>
                </c:pt>
                <c:pt idx="78">
                  <c:v>1.0940669E-2</c:v>
                </c:pt>
                <c:pt idx="79">
                  <c:v>1.8602324999999999E-2</c:v>
                </c:pt>
                <c:pt idx="80">
                  <c:v>2.2423496000000001E-2</c:v>
                </c:pt>
                <c:pt idx="81">
                  <c:v>1.8402419999999999E-2</c:v>
                </c:pt>
                <c:pt idx="82">
                  <c:v>7.0606590000000004E-3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3.7299870000000001E-3</c:v>
                </c:pt>
                <c:pt idx="89">
                  <c:v>1.1671192E-2</c:v>
                </c:pt>
                <c:pt idx="90">
                  <c:v>1.7441611999999999E-2</c:v>
                </c:pt>
                <c:pt idx="91">
                  <c:v>2.1684215999999999E-2</c:v>
                </c:pt>
                <c:pt idx="92">
                  <c:v>2.4573102999999999E-2</c:v>
                </c:pt>
                <c:pt idx="93">
                  <c:v>2.6414259999999998E-2</c:v>
                </c:pt>
                <c:pt idx="94">
                  <c:v>2.7374097999999999E-2</c:v>
                </c:pt>
                <c:pt idx="95">
                  <c:v>2.7893591999999998E-2</c:v>
                </c:pt>
                <c:pt idx="96">
                  <c:v>2.9193159999999999E-2</c:v>
                </c:pt>
                <c:pt idx="97">
                  <c:v>3.0707638999999998E-2</c:v>
                </c:pt>
                <c:pt idx="98">
                  <c:v>3.1718135000000001E-2</c:v>
                </c:pt>
                <c:pt idx="99">
                  <c:v>3.1755693000000002E-2</c:v>
                </c:pt>
                <c:pt idx="100">
                  <c:v>3.0750283999999999E-2</c:v>
                </c:pt>
                <c:pt idx="101">
                  <c:v>2.9448535000000001E-2</c:v>
                </c:pt>
                <c:pt idx="102">
                  <c:v>2.8184933999999998E-2</c:v>
                </c:pt>
                <c:pt idx="103">
                  <c:v>2.7457525999999999E-2</c:v>
                </c:pt>
                <c:pt idx="104">
                  <c:v>2.6289337999999999E-2</c:v>
                </c:pt>
                <c:pt idx="105">
                  <c:v>2.4806737999999998E-2</c:v>
                </c:pt>
                <c:pt idx="106">
                  <c:v>2.2865165E-2</c:v>
                </c:pt>
                <c:pt idx="107">
                  <c:v>2.0939715000000001E-2</c:v>
                </c:pt>
                <c:pt idx="108">
                  <c:v>1.7979809999999999E-2</c:v>
                </c:pt>
                <c:pt idx="109">
                  <c:v>1.4540284000000001E-2</c:v>
                </c:pt>
                <c:pt idx="110">
                  <c:v>1.123788E-2</c:v>
                </c:pt>
                <c:pt idx="111">
                  <c:v>9.748573E-3</c:v>
                </c:pt>
                <c:pt idx="112">
                  <c:v>6.4949439999999999E-3</c:v>
                </c:pt>
                <c:pt idx="113">
                  <c:v>3.3499480000000002E-3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5533-4CCB-9F83-669693A03E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MWPPG063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[2]Sheet1!$D$879:$DT$879</c:f>
              <c:numCache>
                <c:formatCode>General</c:formatCode>
                <c:ptCount val="121"/>
                <c:pt idx="0">
                  <c:v>2.8412989999999998E-3</c:v>
                </c:pt>
                <c:pt idx="1">
                  <c:v>9.4700000000000003E-4</c:v>
                </c:pt>
                <c:pt idx="2">
                  <c:v>1.5148169000000001E-3</c:v>
                </c:pt>
                <c:pt idx="3">
                  <c:v>1.2949618999999999E-3</c:v>
                </c:pt>
                <c:pt idx="4">
                  <c:v>1.5200821999999999E-3</c:v>
                </c:pt>
                <c:pt idx="5">
                  <c:v>2.6272451999999999E-3</c:v>
                </c:pt>
                <c:pt idx="6">
                  <c:v>4.6052067000000004E-3</c:v>
                </c:pt>
                <c:pt idx="7">
                  <c:v>6.9144717E-3</c:v>
                </c:pt>
                <c:pt idx="8">
                  <c:v>7.0215349999999998E-3</c:v>
                </c:pt>
                <c:pt idx="9">
                  <c:v>3.8249387999999998E-3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1.2354937000000001E-3</c:v>
                </c:pt>
                <c:pt idx="15">
                  <c:v>7.4293674000000002E-3</c:v>
                </c:pt>
                <c:pt idx="16">
                  <c:v>1.2309871999999999E-2</c:v>
                </c:pt>
                <c:pt idx="17">
                  <c:v>1.2498367E-2</c:v>
                </c:pt>
                <c:pt idx="18">
                  <c:v>8.2404455000000005E-3</c:v>
                </c:pt>
                <c:pt idx="19">
                  <c:v>9.7000000000000005E-4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3.6100910000000002E-3</c:v>
                </c:pt>
                <c:pt idx="27">
                  <c:v>9.6861550000000001E-3</c:v>
                </c:pt>
                <c:pt idx="28">
                  <c:v>1.4618793E-2</c:v>
                </c:pt>
                <c:pt idx="29">
                  <c:v>1.828045E-2</c:v>
                </c:pt>
                <c:pt idx="30">
                  <c:v>2.2237997999999998E-2</c:v>
                </c:pt>
                <c:pt idx="31">
                  <c:v>2.6455399000000001E-2</c:v>
                </c:pt>
                <c:pt idx="32">
                  <c:v>3.0058910000000001E-2</c:v>
                </c:pt>
                <c:pt idx="33">
                  <c:v>3.4565640000000002E-2</c:v>
                </c:pt>
                <c:pt idx="34">
                  <c:v>3.9334710000000002E-2</c:v>
                </c:pt>
                <c:pt idx="35">
                  <c:v>4.3408000000000002E-2</c:v>
                </c:pt>
                <c:pt idx="36">
                  <c:v>4.4483636E-2</c:v>
                </c:pt>
                <c:pt idx="37">
                  <c:v>4.1227277E-2</c:v>
                </c:pt>
                <c:pt idx="38">
                  <c:v>3.4911329999999997E-2</c:v>
                </c:pt>
                <c:pt idx="39">
                  <c:v>2.7592152000000002E-2</c:v>
                </c:pt>
                <c:pt idx="40">
                  <c:v>2.0079566E-2</c:v>
                </c:pt>
                <c:pt idx="41">
                  <c:v>1.4467315E-2</c:v>
                </c:pt>
                <c:pt idx="42">
                  <c:v>1.093542E-2</c:v>
                </c:pt>
                <c:pt idx="43">
                  <c:v>1.1522031E-2</c:v>
                </c:pt>
                <c:pt idx="44">
                  <c:v>1.6741272000000001E-2</c:v>
                </c:pt>
                <c:pt idx="45">
                  <c:v>2.3977289999999998E-2</c:v>
                </c:pt>
                <c:pt idx="46">
                  <c:v>2.9383253000000002E-2</c:v>
                </c:pt>
                <c:pt idx="47">
                  <c:v>3.1003447E-2</c:v>
                </c:pt>
                <c:pt idx="48">
                  <c:v>3.0171291999999999E-2</c:v>
                </c:pt>
                <c:pt idx="49">
                  <c:v>2.906102E-2</c:v>
                </c:pt>
                <c:pt idx="50">
                  <c:v>2.8390993999999999E-2</c:v>
                </c:pt>
                <c:pt idx="51">
                  <c:v>2.8925043000000001E-2</c:v>
                </c:pt>
                <c:pt idx="52">
                  <c:v>3.0286166999999999E-2</c:v>
                </c:pt>
                <c:pt idx="53">
                  <c:v>3.081946E-2</c:v>
                </c:pt>
                <c:pt idx="54">
                  <c:v>2.8763873999999998E-2</c:v>
                </c:pt>
                <c:pt idx="55">
                  <c:v>2.5584076000000001E-2</c:v>
                </c:pt>
                <c:pt idx="56">
                  <c:v>2.4081842999999999E-2</c:v>
                </c:pt>
                <c:pt idx="57">
                  <c:v>2.7312388999999999E-2</c:v>
                </c:pt>
                <c:pt idx="58">
                  <c:v>3.4178081999999999E-2</c:v>
                </c:pt>
                <c:pt idx="59">
                  <c:v>4.0736960000000003E-2</c:v>
                </c:pt>
                <c:pt idx="60">
                  <c:v>4.3286239999999997E-2</c:v>
                </c:pt>
                <c:pt idx="61">
                  <c:v>4.3974600000000003E-2</c:v>
                </c:pt>
                <c:pt idx="62">
                  <c:v>4.5449982999999999E-2</c:v>
                </c:pt>
                <c:pt idx="63">
                  <c:v>4.8076140000000003E-2</c:v>
                </c:pt>
                <c:pt idx="64">
                  <c:v>4.8728116000000002E-2</c:v>
                </c:pt>
                <c:pt idx="65">
                  <c:v>4.6525909999999997E-2</c:v>
                </c:pt>
                <c:pt idx="66">
                  <c:v>4.5942700000000003E-2</c:v>
                </c:pt>
                <c:pt idx="67">
                  <c:v>5.1710132999999998E-2</c:v>
                </c:pt>
                <c:pt idx="68">
                  <c:v>6.1507810000000003E-2</c:v>
                </c:pt>
                <c:pt idx="69">
                  <c:v>6.5942584999999998E-2</c:v>
                </c:pt>
                <c:pt idx="70">
                  <c:v>5.8330043999999998E-2</c:v>
                </c:pt>
                <c:pt idx="71">
                  <c:v>4.0855746999999998E-2</c:v>
                </c:pt>
                <c:pt idx="72">
                  <c:v>2.3077014999999999E-2</c:v>
                </c:pt>
                <c:pt idx="73">
                  <c:v>1.2898908000000001E-2</c:v>
                </c:pt>
                <c:pt idx="74">
                  <c:v>1.21829E-2</c:v>
                </c:pt>
                <c:pt idx="75">
                  <c:v>1.6486889000000001E-2</c:v>
                </c:pt>
                <c:pt idx="76">
                  <c:v>2.1101077999999999E-2</c:v>
                </c:pt>
                <c:pt idx="77">
                  <c:v>2.3777224E-2</c:v>
                </c:pt>
                <c:pt idx="78">
                  <c:v>2.5854354999999999E-2</c:v>
                </c:pt>
                <c:pt idx="79">
                  <c:v>2.7841221999999999E-2</c:v>
                </c:pt>
                <c:pt idx="80">
                  <c:v>2.7126556E-2</c:v>
                </c:pt>
                <c:pt idx="81">
                  <c:v>2.1102743E-2</c:v>
                </c:pt>
                <c:pt idx="82">
                  <c:v>9.8988459999999993E-3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9.2606540000000001E-3</c:v>
                </c:pt>
                <c:pt idx="89">
                  <c:v>1.6924318000000001E-2</c:v>
                </c:pt>
                <c:pt idx="90">
                  <c:v>2.2255316000000001E-2</c:v>
                </c:pt>
                <c:pt idx="91">
                  <c:v>2.6081911999999999E-2</c:v>
                </c:pt>
                <c:pt idx="92">
                  <c:v>2.7996053999999999E-2</c:v>
                </c:pt>
                <c:pt idx="93">
                  <c:v>2.8733914999999999E-2</c:v>
                </c:pt>
                <c:pt idx="94">
                  <c:v>2.8687488000000001E-2</c:v>
                </c:pt>
                <c:pt idx="95">
                  <c:v>2.7721295E-2</c:v>
                </c:pt>
                <c:pt idx="96">
                  <c:v>2.8361440000000002E-2</c:v>
                </c:pt>
                <c:pt idx="97">
                  <c:v>2.957854E-2</c:v>
                </c:pt>
                <c:pt idx="98">
                  <c:v>3.0768383E-2</c:v>
                </c:pt>
                <c:pt idx="99">
                  <c:v>3.1460420000000003E-2</c:v>
                </c:pt>
                <c:pt idx="100">
                  <c:v>3.156047E-2</c:v>
                </c:pt>
                <c:pt idx="101">
                  <c:v>3.0486457000000002E-2</c:v>
                </c:pt>
                <c:pt idx="102">
                  <c:v>2.9556153000000002E-2</c:v>
                </c:pt>
                <c:pt idx="103">
                  <c:v>2.8783369999999999E-2</c:v>
                </c:pt>
                <c:pt idx="104">
                  <c:v>2.7214056E-2</c:v>
                </c:pt>
                <c:pt idx="105">
                  <c:v>2.4971831999999999E-2</c:v>
                </c:pt>
                <c:pt idx="106">
                  <c:v>2.2006629E-2</c:v>
                </c:pt>
                <c:pt idx="107">
                  <c:v>1.9005925999999999E-2</c:v>
                </c:pt>
                <c:pt idx="108">
                  <c:v>1.4717578E-2</c:v>
                </c:pt>
                <c:pt idx="109">
                  <c:v>9.9281170000000002E-3</c:v>
                </c:pt>
                <c:pt idx="110">
                  <c:v>5.1478169999999998E-3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8D7-4152-AC49-5CAC24220366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[2]Sheet1!$D$880:$DT$880</c:f>
              <c:numCache>
                <c:formatCode>General</c:formatCode>
                <c:ptCount val="121"/>
                <c:pt idx="0">
                  <c:v>2.1367231000000001E-3</c:v>
                </c:pt>
                <c:pt idx="1">
                  <c:v>4.7699999999999999E-4</c:v>
                </c:pt>
                <c:pt idx="2">
                  <c:v>1.5166865999999999E-3</c:v>
                </c:pt>
                <c:pt idx="3">
                  <c:v>1.5237607999999999E-3</c:v>
                </c:pt>
                <c:pt idx="4">
                  <c:v>1.7124060000000001E-3</c:v>
                </c:pt>
                <c:pt idx="5">
                  <c:v>2.6546945000000001E-3</c:v>
                </c:pt>
                <c:pt idx="6">
                  <c:v>4.5641344000000002E-3</c:v>
                </c:pt>
                <c:pt idx="7">
                  <c:v>6.9337655000000003E-3</c:v>
                </c:pt>
                <c:pt idx="8">
                  <c:v>7.1847480000000003E-3</c:v>
                </c:pt>
                <c:pt idx="9">
                  <c:v>4.0881090000000004E-3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1.3621516E-3</c:v>
                </c:pt>
                <c:pt idx="15">
                  <c:v>7.4449970000000001E-3</c:v>
                </c:pt>
                <c:pt idx="16">
                  <c:v>1.2164039E-2</c:v>
                </c:pt>
                <c:pt idx="17">
                  <c:v>1.2199579E-2</c:v>
                </c:pt>
                <c:pt idx="18">
                  <c:v>7.8744999999999996E-3</c:v>
                </c:pt>
                <c:pt idx="19">
                  <c:v>6.5099999999999999E-4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3.5557613999999999E-3</c:v>
                </c:pt>
                <c:pt idx="27">
                  <c:v>9.6018830000000003E-3</c:v>
                </c:pt>
                <c:pt idx="28">
                  <c:v>1.4548014999999999E-2</c:v>
                </c:pt>
                <c:pt idx="29">
                  <c:v>1.8187055000000001E-2</c:v>
                </c:pt>
                <c:pt idx="30">
                  <c:v>2.1999446999999998E-2</c:v>
                </c:pt>
                <c:pt idx="31">
                  <c:v>2.6007967E-2</c:v>
                </c:pt>
                <c:pt idx="32">
                  <c:v>2.9479330000000002E-2</c:v>
                </c:pt>
                <c:pt idx="33">
                  <c:v>3.4018411999999998E-2</c:v>
                </c:pt>
                <c:pt idx="34">
                  <c:v>3.8967500000000002E-2</c:v>
                </c:pt>
                <c:pt idx="35">
                  <c:v>4.3246569999999998E-2</c:v>
                </c:pt>
                <c:pt idx="36">
                  <c:v>4.4450450000000002E-2</c:v>
                </c:pt>
                <c:pt idx="37">
                  <c:v>4.1163289999999998E-2</c:v>
                </c:pt>
                <c:pt idx="38">
                  <c:v>3.473337E-2</c:v>
                </c:pt>
                <c:pt idx="39">
                  <c:v>2.7304492999999999E-2</c:v>
                </c:pt>
                <c:pt idx="40">
                  <c:v>1.9824890000000001E-2</c:v>
                </c:pt>
                <c:pt idx="41">
                  <c:v>1.4295673E-2</c:v>
                </c:pt>
                <c:pt idx="42">
                  <c:v>1.0860160000000001E-2</c:v>
                </c:pt>
                <c:pt idx="43">
                  <c:v>1.1459364E-2</c:v>
                </c:pt>
                <c:pt idx="44">
                  <c:v>1.6583622999999999E-2</c:v>
                </c:pt>
                <c:pt idx="45">
                  <c:v>2.3737337000000001E-2</c:v>
                </c:pt>
                <c:pt idx="46">
                  <c:v>2.9165989999999999E-2</c:v>
                </c:pt>
                <c:pt idx="47">
                  <c:v>3.0889267000000002E-2</c:v>
                </c:pt>
                <c:pt idx="48">
                  <c:v>3.0146862999999999E-2</c:v>
                </c:pt>
                <c:pt idx="49">
                  <c:v>2.9049557E-2</c:v>
                </c:pt>
                <c:pt idx="50">
                  <c:v>2.8362137999999999E-2</c:v>
                </c:pt>
                <c:pt idx="51">
                  <c:v>2.8915712999999999E-2</c:v>
                </c:pt>
                <c:pt idx="52">
                  <c:v>3.0341714999999998E-2</c:v>
                </c:pt>
                <c:pt idx="53">
                  <c:v>3.0870740000000001E-2</c:v>
                </c:pt>
                <c:pt idx="54">
                  <c:v>2.8692097999999999E-2</c:v>
                </c:pt>
                <c:pt idx="55">
                  <c:v>2.5275652999999999E-2</c:v>
                </c:pt>
                <c:pt idx="56">
                  <c:v>2.3541724E-2</c:v>
                </c:pt>
                <c:pt idx="57">
                  <c:v>2.6639137E-2</c:v>
                </c:pt>
                <c:pt idx="58">
                  <c:v>3.3505953999999998E-2</c:v>
                </c:pt>
                <c:pt idx="59">
                  <c:v>4.0177892999999999E-2</c:v>
                </c:pt>
                <c:pt idx="60">
                  <c:v>4.2913534000000003E-2</c:v>
                </c:pt>
                <c:pt idx="61">
                  <c:v>4.3765392E-2</c:v>
                </c:pt>
                <c:pt idx="62">
                  <c:v>4.5319796000000002E-2</c:v>
                </c:pt>
                <c:pt idx="63">
                  <c:v>4.7928378000000001E-2</c:v>
                </c:pt>
                <c:pt idx="64">
                  <c:v>4.8535670000000003E-2</c:v>
                </c:pt>
                <c:pt idx="65">
                  <c:v>4.6300347999999998E-2</c:v>
                </c:pt>
                <c:pt idx="66">
                  <c:v>4.5647569999999998E-2</c:v>
                </c:pt>
                <c:pt idx="67">
                  <c:v>5.1268580000000001E-2</c:v>
                </c:pt>
                <c:pt idx="68">
                  <c:v>6.0934175E-2</c:v>
                </c:pt>
                <c:pt idx="69">
                  <c:v>6.5435629999999995E-2</c:v>
                </c:pt>
                <c:pt idx="70">
                  <c:v>5.8183163000000003E-2</c:v>
                </c:pt>
                <c:pt idx="71">
                  <c:v>4.1227236E-2</c:v>
                </c:pt>
                <c:pt idx="72">
                  <c:v>2.3841416000000001E-2</c:v>
                </c:pt>
                <c:pt idx="73">
                  <c:v>1.37341255E-2</c:v>
                </c:pt>
                <c:pt idx="74">
                  <c:v>1.2747768E-2</c:v>
                </c:pt>
                <c:pt idx="75">
                  <c:v>1.6605136999999999E-2</c:v>
                </c:pt>
                <c:pt idx="76">
                  <c:v>2.0799807999999999E-2</c:v>
                </c:pt>
                <c:pt idx="77">
                  <c:v>2.3296494000000001E-2</c:v>
                </c:pt>
                <c:pt idx="78">
                  <c:v>2.546934E-2</c:v>
                </c:pt>
                <c:pt idx="79">
                  <c:v>2.7744060000000001E-2</c:v>
                </c:pt>
                <c:pt idx="80">
                  <c:v>2.73563E-2</c:v>
                </c:pt>
                <c:pt idx="81">
                  <c:v>2.1567930999999999E-2</c:v>
                </c:pt>
                <c:pt idx="82">
                  <c:v>1.040746E-2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7.8719180000000003E-3</c:v>
                </c:pt>
                <c:pt idx="89">
                  <c:v>1.5806058000000001E-2</c:v>
                </c:pt>
                <c:pt idx="90">
                  <c:v>2.1514265000000001E-2</c:v>
                </c:pt>
                <c:pt idx="91">
                  <c:v>2.5729599999999998E-2</c:v>
                </c:pt>
                <c:pt idx="92">
                  <c:v>2.795251E-2</c:v>
                </c:pt>
                <c:pt idx="93">
                  <c:v>2.8917941999999999E-2</c:v>
                </c:pt>
                <c:pt idx="94">
                  <c:v>2.9033792999999999E-2</c:v>
                </c:pt>
                <c:pt idx="95">
                  <c:v>2.8179151999999999E-2</c:v>
                </c:pt>
                <c:pt idx="96">
                  <c:v>2.8839165E-2</c:v>
                </c:pt>
                <c:pt idx="97">
                  <c:v>3.0023806E-2</c:v>
                </c:pt>
                <c:pt idx="98">
                  <c:v>3.1118030000000001E-2</c:v>
                </c:pt>
                <c:pt idx="99">
                  <c:v>3.1659090000000001E-2</c:v>
                </c:pt>
                <c:pt idx="100">
                  <c:v>3.1578623E-2</c:v>
                </c:pt>
                <c:pt idx="101">
                  <c:v>3.0382840000000001E-2</c:v>
                </c:pt>
                <c:pt idx="102">
                  <c:v>2.9291307999999999E-2</c:v>
                </c:pt>
                <c:pt idx="103">
                  <c:v>2.8413758000000001E-2</c:v>
                </c:pt>
                <c:pt idx="104">
                  <c:v>2.6781451000000001E-2</c:v>
                </c:pt>
                <c:pt idx="105">
                  <c:v>2.4511732000000001E-2</c:v>
                </c:pt>
                <c:pt idx="106">
                  <c:v>2.1556832000000001E-2</c:v>
                </c:pt>
                <c:pt idx="107">
                  <c:v>1.8554735999999999E-2</c:v>
                </c:pt>
                <c:pt idx="108">
                  <c:v>1.4353441E-2</c:v>
                </c:pt>
                <c:pt idx="109">
                  <c:v>9.6697689999999999E-3</c:v>
                </c:pt>
                <c:pt idx="110">
                  <c:v>5.0158590000000001E-3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18D7-4152-AC49-5CAC24220366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[2]Sheet1!$D$881:$DT$881</c:f>
              <c:numCache>
                <c:formatCode>General</c:formatCode>
                <c:ptCount val="121"/>
                <c:pt idx="0">
                  <c:v>2.9653432000000001E-3</c:v>
                </c:pt>
                <c:pt idx="1">
                  <c:v>1.1507253999999999E-3</c:v>
                </c:pt>
                <c:pt idx="2">
                  <c:v>1.8934437999999999E-3</c:v>
                </c:pt>
                <c:pt idx="3">
                  <c:v>1.5477741000000001E-3</c:v>
                </c:pt>
                <c:pt idx="4">
                  <c:v>1.5270569E-3</c:v>
                </c:pt>
                <c:pt idx="5">
                  <c:v>2.3745236000000001E-3</c:v>
                </c:pt>
                <c:pt idx="6">
                  <c:v>4.2086993000000003E-3</c:v>
                </c:pt>
                <c:pt idx="7">
                  <c:v>6.5140900000000002E-3</c:v>
                </c:pt>
                <c:pt idx="8">
                  <c:v>6.8067726999999998E-3</c:v>
                </c:pt>
                <c:pt idx="9">
                  <c:v>3.9537890000000001E-3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1.3562244E-3</c:v>
                </c:pt>
                <c:pt idx="15">
                  <c:v>7.3351255000000002E-3</c:v>
                </c:pt>
                <c:pt idx="16">
                  <c:v>1.2172351E-2</c:v>
                </c:pt>
                <c:pt idx="17">
                  <c:v>1.2430045000000001E-2</c:v>
                </c:pt>
                <c:pt idx="18">
                  <c:v>8.2213189999999995E-3</c:v>
                </c:pt>
                <c:pt idx="19">
                  <c:v>9.0799999999999995E-4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3.6334510000000002E-3</c:v>
                </c:pt>
                <c:pt idx="27">
                  <c:v>9.7275255000000005E-3</c:v>
                </c:pt>
                <c:pt idx="28">
                  <c:v>1.4698084E-2</c:v>
                </c:pt>
                <c:pt idx="29">
                  <c:v>1.8366495E-2</c:v>
                </c:pt>
                <c:pt idx="30">
                  <c:v>2.2219617000000001E-2</c:v>
                </c:pt>
                <c:pt idx="31">
                  <c:v>2.6236354999999999E-2</c:v>
                </c:pt>
                <c:pt idx="32">
                  <c:v>2.9660959000000001E-2</c:v>
                </c:pt>
                <c:pt idx="33">
                  <c:v>3.4069527000000002E-2</c:v>
                </c:pt>
                <c:pt idx="34">
                  <c:v>3.8854214999999998E-2</c:v>
                </c:pt>
                <c:pt idx="35">
                  <c:v>4.2989520000000003E-2</c:v>
                </c:pt>
                <c:pt idx="36">
                  <c:v>4.4110785999999999E-2</c:v>
                </c:pt>
                <c:pt idx="37">
                  <c:v>4.0846872999999999E-2</c:v>
                </c:pt>
                <c:pt idx="38">
                  <c:v>3.4496279999999997E-2</c:v>
                </c:pt>
                <c:pt idx="39">
                  <c:v>2.7193584E-2</c:v>
                </c:pt>
                <c:pt idx="40">
                  <c:v>1.9837745E-2</c:v>
                </c:pt>
                <c:pt idx="41">
                  <c:v>1.4383519000000001E-2</c:v>
                </c:pt>
                <c:pt idx="42">
                  <c:v>1.0961658000000001E-2</c:v>
                </c:pt>
                <c:pt idx="43">
                  <c:v>1.1523309000000001E-2</c:v>
                </c:pt>
                <c:pt idx="44">
                  <c:v>1.6624527E-2</c:v>
                </c:pt>
                <c:pt idx="45">
                  <c:v>2.3735035000000002E-2</c:v>
                </c:pt>
                <c:pt idx="46">
                  <c:v>2.9108684999999999E-2</c:v>
                </c:pt>
                <c:pt idx="47">
                  <c:v>3.0801544E-2</c:v>
                </c:pt>
                <c:pt idx="48">
                  <c:v>3.0080196E-2</c:v>
                </c:pt>
                <c:pt idx="49">
                  <c:v>2.9027870000000001E-2</c:v>
                </c:pt>
                <c:pt idx="50">
                  <c:v>2.8345967E-2</c:v>
                </c:pt>
                <c:pt idx="51">
                  <c:v>2.8829173999999999E-2</c:v>
                </c:pt>
                <c:pt idx="52">
                  <c:v>3.0165244000000001E-2</c:v>
                </c:pt>
                <c:pt idx="53">
                  <c:v>3.0714315999999998E-2</c:v>
                </c:pt>
                <c:pt idx="54">
                  <c:v>2.867776E-2</c:v>
                </c:pt>
                <c:pt idx="55">
                  <c:v>2.5415933000000002E-2</c:v>
                </c:pt>
                <c:pt idx="56">
                  <c:v>2.3749013999999999E-2</c:v>
                </c:pt>
                <c:pt idx="57">
                  <c:v>2.6847840000000001E-2</c:v>
                </c:pt>
                <c:pt idx="58">
                  <c:v>3.3710517000000002E-2</c:v>
                </c:pt>
                <c:pt idx="59">
                  <c:v>4.0421743000000003E-2</c:v>
                </c:pt>
                <c:pt idx="60">
                  <c:v>4.3155853000000001E-2</c:v>
                </c:pt>
                <c:pt idx="61">
                  <c:v>4.3933674999999998E-2</c:v>
                </c:pt>
                <c:pt idx="62">
                  <c:v>4.5361415000000002E-2</c:v>
                </c:pt>
                <c:pt idx="63">
                  <c:v>4.7904750000000003E-2</c:v>
                </c:pt>
                <c:pt idx="64">
                  <c:v>4.8588390000000002E-2</c:v>
                </c:pt>
                <c:pt idx="65">
                  <c:v>4.6521183000000001E-2</c:v>
                </c:pt>
                <c:pt idx="66">
                  <c:v>4.6024963000000002E-2</c:v>
                </c:pt>
                <c:pt idx="67">
                  <c:v>5.1751442000000002E-2</c:v>
                </c:pt>
                <c:pt idx="68">
                  <c:v>6.1474264000000001E-2</c:v>
                </c:pt>
                <c:pt idx="69">
                  <c:v>6.5956580000000001E-2</c:v>
                </c:pt>
                <c:pt idx="70">
                  <c:v>5.8515165000000001E-2</c:v>
                </c:pt>
                <c:pt idx="71">
                  <c:v>4.1182459999999997E-2</c:v>
                </c:pt>
                <c:pt idx="72">
                  <c:v>2.3376371999999999E-2</c:v>
                </c:pt>
                <c:pt idx="73">
                  <c:v>1.3010374999999999E-2</c:v>
                </c:pt>
                <c:pt idx="74">
                  <c:v>1.2109234999999999E-2</c:v>
                </c:pt>
                <c:pt idx="75">
                  <c:v>1.6382275000000002E-2</c:v>
                </c:pt>
                <c:pt idx="76">
                  <c:v>2.1139310000000001E-2</c:v>
                </c:pt>
                <c:pt idx="77">
                  <c:v>2.4059469999999999E-2</c:v>
                </c:pt>
                <c:pt idx="78">
                  <c:v>2.6304999999999999E-2</c:v>
                </c:pt>
                <c:pt idx="79">
                  <c:v>2.8251149E-2</c:v>
                </c:pt>
                <c:pt idx="80">
                  <c:v>2.7300669E-2</c:v>
                </c:pt>
                <c:pt idx="81">
                  <c:v>2.0987875999999999E-2</c:v>
                </c:pt>
                <c:pt idx="82">
                  <c:v>9.5813849999999996E-3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8.5266335000000002E-3</c:v>
                </c:pt>
                <c:pt idx="89">
                  <c:v>1.6308863E-2</c:v>
                </c:pt>
                <c:pt idx="90">
                  <c:v>2.1802459E-2</c:v>
                </c:pt>
                <c:pt idx="91">
                  <c:v>2.5838E-2</c:v>
                </c:pt>
                <c:pt idx="92">
                  <c:v>2.7915845000000002E-2</c:v>
                </c:pt>
                <c:pt idx="93">
                  <c:v>2.8770816000000001E-2</c:v>
                </c:pt>
                <c:pt idx="94">
                  <c:v>2.8792432999999999E-2</c:v>
                </c:pt>
                <c:pt idx="95">
                  <c:v>2.7864868000000001E-2</c:v>
                </c:pt>
                <c:pt idx="96">
                  <c:v>2.8479857000000001E-2</c:v>
                </c:pt>
                <c:pt idx="97">
                  <c:v>2.9670766000000001E-2</c:v>
                </c:pt>
                <c:pt idx="98">
                  <c:v>3.0836307E-2</c:v>
                </c:pt>
                <c:pt idx="99">
                  <c:v>3.1508885E-2</c:v>
                </c:pt>
                <c:pt idx="100">
                  <c:v>3.1581501999999997E-2</c:v>
                </c:pt>
                <c:pt idx="101">
                  <c:v>3.0573144999999999E-2</c:v>
                </c:pt>
                <c:pt idx="102">
                  <c:v>2.9623765E-2</c:v>
                </c:pt>
                <c:pt idx="103">
                  <c:v>2.883314E-2</c:v>
                </c:pt>
                <c:pt idx="104">
                  <c:v>2.7258646000000001E-2</c:v>
                </c:pt>
                <c:pt idx="105">
                  <c:v>2.5021040000000001E-2</c:v>
                </c:pt>
                <c:pt idx="106">
                  <c:v>2.2073618999999999E-2</c:v>
                </c:pt>
                <c:pt idx="107">
                  <c:v>1.9059807000000002E-2</c:v>
                </c:pt>
                <c:pt idx="108">
                  <c:v>1.4830556999999999E-2</c:v>
                </c:pt>
                <c:pt idx="109">
                  <c:v>1.0110746E-2</c:v>
                </c:pt>
                <c:pt idx="110">
                  <c:v>5.4126970000000002E-3</c:v>
                </c:pt>
                <c:pt idx="111">
                  <c:v>2.31E-4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18D7-4152-AC49-5CAC24220366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[2]Sheet1!$D$882:$DT$882</c:f>
              <c:numCache>
                <c:formatCode>General</c:formatCode>
                <c:ptCount val="121"/>
                <c:pt idx="0">
                  <c:v>4.065936E-3</c:v>
                </c:pt>
                <c:pt idx="1">
                  <c:v>2.1935004999999999E-3</c:v>
                </c:pt>
                <c:pt idx="2">
                  <c:v>2.8731946000000001E-3</c:v>
                </c:pt>
                <c:pt idx="3">
                  <c:v>2.2379002000000002E-3</c:v>
                </c:pt>
                <c:pt idx="4">
                  <c:v>1.9716690000000001E-3</c:v>
                </c:pt>
                <c:pt idx="5">
                  <c:v>2.7378163999999998E-3</c:v>
                </c:pt>
                <c:pt idx="6">
                  <c:v>4.665771E-3</c:v>
                </c:pt>
                <c:pt idx="7">
                  <c:v>6.946753E-3</c:v>
                </c:pt>
                <c:pt idx="8">
                  <c:v>6.9911145000000003E-3</c:v>
                </c:pt>
                <c:pt idx="9">
                  <c:v>3.7536867999999998E-3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1.6340378999999999E-3</c:v>
                </c:pt>
                <c:pt idx="15">
                  <c:v>7.6142665999999999E-3</c:v>
                </c:pt>
                <c:pt idx="16">
                  <c:v>1.2304082500000001E-2</c:v>
                </c:pt>
                <c:pt idx="17">
                  <c:v>1.2348715999999999E-2</c:v>
                </c:pt>
                <c:pt idx="18">
                  <c:v>7.9638469999999996E-3</c:v>
                </c:pt>
                <c:pt idx="19">
                  <c:v>6.9499999999999998E-4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3.5564633999999999E-3</c:v>
                </c:pt>
                <c:pt idx="27">
                  <c:v>9.4657040000000001E-3</c:v>
                </c:pt>
                <c:pt idx="28">
                  <c:v>1.4378185999999999E-2</c:v>
                </c:pt>
                <c:pt idx="29">
                  <c:v>1.8226525E-2</c:v>
                </c:pt>
                <c:pt idx="30">
                  <c:v>2.2361704999999999E-2</c:v>
                </c:pt>
                <c:pt idx="31">
                  <c:v>2.6677031E-2</c:v>
                </c:pt>
                <c:pt idx="32">
                  <c:v>3.0401269000000002E-2</c:v>
                </c:pt>
                <c:pt idx="33">
                  <c:v>3.511976E-2</c:v>
                </c:pt>
                <c:pt idx="34">
                  <c:v>4.0228319999999998E-2</c:v>
                </c:pt>
                <c:pt idx="35">
                  <c:v>4.4620796999999997E-2</c:v>
                </c:pt>
                <c:pt idx="36">
                  <c:v>4.5850960000000003E-2</c:v>
                </c:pt>
                <c:pt idx="37">
                  <c:v>4.2525433000000001E-2</c:v>
                </c:pt>
                <c:pt idx="38">
                  <c:v>3.5967905000000001E-2</c:v>
                </c:pt>
                <c:pt idx="39">
                  <c:v>2.8356078999999999E-2</c:v>
                </c:pt>
                <c:pt idx="40">
                  <c:v>2.0640919000000001E-2</c:v>
                </c:pt>
                <c:pt idx="41">
                  <c:v>1.4971859000000001E-2</c:v>
                </c:pt>
                <c:pt idx="42">
                  <c:v>1.1510325E-2</c:v>
                </c:pt>
                <c:pt idx="43">
                  <c:v>1.207599E-2</c:v>
                </c:pt>
                <c:pt idx="44">
                  <c:v>1.7102104E-2</c:v>
                </c:pt>
                <c:pt idx="45">
                  <c:v>2.3990379999999999E-2</c:v>
                </c:pt>
                <c:pt idx="46">
                  <c:v>2.9091257999999998E-2</c:v>
                </c:pt>
                <c:pt idx="47">
                  <c:v>3.0579532E-2</c:v>
                </c:pt>
                <c:pt idx="48">
                  <c:v>2.9851776E-2</c:v>
                </c:pt>
                <c:pt idx="49">
                  <c:v>2.9088082000000001E-2</c:v>
                </c:pt>
                <c:pt idx="50">
                  <c:v>2.9031123999999998E-2</c:v>
                </c:pt>
                <c:pt idx="51">
                  <c:v>3.0346138000000002E-2</c:v>
                </c:pt>
                <c:pt idx="52">
                  <c:v>3.2341912E-2</c:v>
                </c:pt>
                <c:pt idx="53">
                  <c:v>3.2986116000000003E-2</c:v>
                </c:pt>
                <c:pt idx="54">
                  <c:v>3.0452199999999999E-2</c:v>
                </c:pt>
                <c:pt idx="55">
                  <c:v>2.6541993E-2</c:v>
                </c:pt>
                <c:pt idx="56">
                  <c:v>2.4455571999999998E-2</c:v>
                </c:pt>
                <c:pt idx="57">
                  <c:v>2.7623273E-2</c:v>
                </c:pt>
                <c:pt idx="58">
                  <c:v>3.484193E-2</c:v>
                </c:pt>
                <c:pt idx="59">
                  <c:v>4.1814155999999998E-2</c:v>
                </c:pt>
                <c:pt idx="60">
                  <c:v>4.455655E-2</c:v>
                </c:pt>
                <c:pt idx="61">
                  <c:v>4.5161407000000001E-2</c:v>
                </c:pt>
                <c:pt idx="62">
                  <c:v>4.6543877999999997E-2</c:v>
                </c:pt>
                <c:pt idx="63">
                  <c:v>4.9308162000000003E-2</c:v>
                </c:pt>
                <c:pt idx="64">
                  <c:v>5.025524E-2</c:v>
                </c:pt>
                <c:pt idx="65">
                  <c:v>4.8149141999999999E-2</c:v>
                </c:pt>
                <c:pt idx="66">
                  <c:v>4.7278710000000002E-2</c:v>
                </c:pt>
                <c:pt idx="67">
                  <c:v>5.2416900000000002E-2</c:v>
                </c:pt>
                <c:pt idx="68">
                  <c:v>6.1464086000000001E-2</c:v>
                </c:pt>
                <c:pt idx="69">
                  <c:v>6.5190869999999998E-2</c:v>
                </c:pt>
                <c:pt idx="70">
                  <c:v>5.7055313000000003E-2</c:v>
                </c:pt>
                <c:pt idx="71">
                  <c:v>3.939645E-2</c:v>
                </c:pt>
                <c:pt idx="72">
                  <c:v>2.1829511999999999E-2</c:v>
                </c:pt>
                <c:pt idx="73">
                  <c:v>1.2190116000000001E-2</c:v>
                </c:pt>
                <c:pt idx="74">
                  <c:v>1.2161231E-2</c:v>
                </c:pt>
                <c:pt idx="75">
                  <c:v>1.7192142000000001E-2</c:v>
                </c:pt>
                <c:pt idx="76">
                  <c:v>2.2416604999999999E-2</c:v>
                </c:pt>
                <c:pt idx="77">
                  <c:v>2.528729E-2</c:v>
                </c:pt>
                <c:pt idx="78">
                  <c:v>2.7002897000000001E-2</c:v>
                </c:pt>
                <c:pt idx="79">
                  <c:v>2.8329206999999999E-2</c:v>
                </c:pt>
                <c:pt idx="80">
                  <c:v>2.7105997999999999E-2</c:v>
                </c:pt>
                <c:pt idx="81">
                  <c:v>2.0955057999999999E-2</c:v>
                </c:pt>
                <c:pt idx="82">
                  <c:v>9.9127380000000008E-3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5.7700000000000004E-4</c:v>
                </c:pt>
                <c:pt idx="88">
                  <c:v>9.8588129999999993E-3</c:v>
                </c:pt>
                <c:pt idx="89">
                  <c:v>1.744306E-2</c:v>
                </c:pt>
                <c:pt idx="90">
                  <c:v>2.2627607000000001E-2</c:v>
                </c:pt>
                <c:pt idx="91">
                  <c:v>2.6305691999999999E-2</c:v>
                </c:pt>
                <c:pt idx="92">
                  <c:v>2.804456E-2</c:v>
                </c:pt>
                <c:pt idx="93">
                  <c:v>2.8669950999999999E-2</c:v>
                </c:pt>
                <c:pt idx="94">
                  <c:v>2.8610790000000001E-2</c:v>
                </c:pt>
                <c:pt idx="95">
                  <c:v>2.7725323999999999E-2</c:v>
                </c:pt>
                <c:pt idx="96">
                  <c:v>2.8617296E-2</c:v>
                </c:pt>
                <c:pt idx="97">
                  <c:v>3.0163247000000001E-2</c:v>
                </c:pt>
                <c:pt idx="98">
                  <c:v>3.1702537000000003E-2</c:v>
                </c:pt>
                <c:pt idx="99">
                  <c:v>3.2708790000000001E-2</c:v>
                </c:pt>
                <c:pt idx="100">
                  <c:v>3.3064228000000001E-2</c:v>
                </c:pt>
                <c:pt idx="101">
                  <c:v>3.2085740000000001E-2</c:v>
                </c:pt>
                <c:pt idx="102">
                  <c:v>3.108153E-2</c:v>
                </c:pt>
                <c:pt idx="103">
                  <c:v>3.0075483E-2</c:v>
                </c:pt>
                <c:pt idx="104">
                  <c:v>2.8170625000000001E-2</c:v>
                </c:pt>
                <c:pt idx="105">
                  <c:v>2.5516766999999999E-2</c:v>
                </c:pt>
                <c:pt idx="106">
                  <c:v>2.2094108000000001E-2</c:v>
                </c:pt>
                <c:pt idx="107">
                  <c:v>1.8612879999999998E-2</c:v>
                </c:pt>
                <c:pt idx="108">
                  <c:v>1.3893526E-2</c:v>
                </c:pt>
                <c:pt idx="109">
                  <c:v>8.734548E-3</c:v>
                </c:pt>
                <c:pt idx="110">
                  <c:v>3.6682005000000001E-3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18D7-4152-AC49-5CAC24220366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[2]Sheet1!$D$883:$DT$883</c:f>
              <c:numCache>
                <c:formatCode>General</c:formatCode>
                <c:ptCount val="121"/>
                <c:pt idx="0">
                  <c:v>3.9229929999999996E-3</c:v>
                </c:pt>
                <c:pt idx="1">
                  <c:v>1.9440213999999999E-3</c:v>
                </c:pt>
                <c:pt idx="2">
                  <c:v>2.4954794999999998E-3</c:v>
                </c:pt>
                <c:pt idx="3">
                  <c:v>1.7502500000000001E-3</c:v>
                </c:pt>
                <c:pt idx="4">
                  <c:v>1.3599729E-3</c:v>
                </c:pt>
                <c:pt idx="5">
                  <c:v>2.1200570999999999E-3</c:v>
                </c:pt>
                <c:pt idx="6">
                  <c:v>4.2471319999999998E-3</c:v>
                </c:pt>
                <c:pt idx="7">
                  <c:v>6.9740247000000003E-3</c:v>
                </c:pt>
                <c:pt idx="8">
                  <c:v>7.4962939999999997E-3</c:v>
                </c:pt>
                <c:pt idx="9">
                  <c:v>4.460136E-3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1.4704218E-3</c:v>
                </c:pt>
                <c:pt idx="15">
                  <c:v>7.5124297E-3</c:v>
                </c:pt>
                <c:pt idx="16">
                  <c:v>1.2200933000000001E-2</c:v>
                </c:pt>
                <c:pt idx="17">
                  <c:v>1.2230438E-2</c:v>
                </c:pt>
                <c:pt idx="18">
                  <c:v>7.9134359999999994E-3</c:v>
                </c:pt>
                <c:pt idx="19">
                  <c:v>6.8499999999999995E-4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3.5254205999999998E-3</c:v>
                </c:pt>
                <c:pt idx="27">
                  <c:v>9.6711339999999996E-3</c:v>
                </c:pt>
                <c:pt idx="28">
                  <c:v>1.483836E-2</c:v>
                </c:pt>
                <c:pt idx="29">
                  <c:v>1.8800797000000001E-2</c:v>
                </c:pt>
                <c:pt idx="30">
                  <c:v>2.2883633E-2</c:v>
                </c:pt>
                <c:pt idx="31">
                  <c:v>2.7004242000000001E-2</c:v>
                </c:pt>
                <c:pt idx="32">
                  <c:v>3.0466843E-2</c:v>
                </c:pt>
                <c:pt idx="33">
                  <c:v>3.4914050000000002E-2</c:v>
                </c:pt>
                <c:pt idx="34">
                  <c:v>3.9794153999999998E-2</c:v>
                </c:pt>
                <c:pt idx="35">
                  <c:v>4.4016636999999997E-2</c:v>
                </c:pt>
                <c:pt idx="36">
                  <c:v>4.5165718000000001E-2</c:v>
                </c:pt>
                <c:pt idx="37">
                  <c:v>4.1815218000000001E-2</c:v>
                </c:pt>
                <c:pt idx="38">
                  <c:v>3.5261176999999998E-2</c:v>
                </c:pt>
                <c:pt idx="39">
                  <c:v>2.7593422999999999E-2</c:v>
                </c:pt>
                <c:pt idx="40">
                  <c:v>1.9821399999999999E-2</c:v>
                </c:pt>
                <c:pt idx="41">
                  <c:v>1.4196673E-2</c:v>
                </c:pt>
                <c:pt idx="42">
                  <c:v>1.0931096E-2</c:v>
                </c:pt>
                <c:pt idx="43">
                  <c:v>1.1844858E-2</c:v>
                </c:pt>
                <c:pt idx="44">
                  <c:v>1.7262840000000002E-2</c:v>
                </c:pt>
                <c:pt idx="45">
                  <c:v>2.4496161999999998E-2</c:v>
                </c:pt>
                <c:pt idx="46">
                  <c:v>2.9806143E-2</c:v>
                </c:pt>
                <c:pt idx="47">
                  <c:v>3.1347809999999997E-2</c:v>
                </c:pt>
                <c:pt idx="48">
                  <c:v>3.0495069999999999E-2</c:v>
                </c:pt>
                <c:pt idx="49">
                  <c:v>2.9478998999999999E-2</c:v>
                </c:pt>
                <c:pt idx="50">
                  <c:v>2.9062707E-2</c:v>
                </c:pt>
                <c:pt idx="51">
                  <c:v>2.9942058000000001E-2</c:v>
                </c:pt>
                <c:pt idx="52">
                  <c:v>3.1533512999999999E-2</c:v>
                </c:pt>
                <c:pt idx="53">
                  <c:v>3.1910670000000002E-2</c:v>
                </c:pt>
                <c:pt idx="54">
                  <c:v>2.9342521E-2</c:v>
                </c:pt>
                <c:pt idx="55">
                  <c:v>2.5613073E-2</c:v>
                </c:pt>
                <c:pt idx="56">
                  <c:v>2.383157E-2</c:v>
                </c:pt>
                <c:pt idx="57">
                  <c:v>2.7265884000000001E-2</c:v>
                </c:pt>
                <c:pt idx="58">
                  <c:v>3.463455E-2</c:v>
                </c:pt>
                <c:pt idx="59">
                  <c:v>4.1592482E-2</c:v>
                </c:pt>
                <c:pt idx="60">
                  <c:v>4.4192950000000002E-2</c:v>
                </c:pt>
                <c:pt idx="61">
                  <c:v>4.4573210000000002E-2</c:v>
                </c:pt>
                <c:pt idx="62">
                  <c:v>4.5749135000000003E-2</c:v>
                </c:pt>
                <c:pt idx="63">
                  <c:v>4.8417673000000001E-2</c:v>
                </c:pt>
                <c:pt idx="64">
                  <c:v>4.944026E-2</c:v>
                </c:pt>
                <c:pt idx="65">
                  <c:v>4.7629459999999998E-2</c:v>
                </c:pt>
                <c:pt idx="66">
                  <c:v>4.7121881999999997E-2</c:v>
                </c:pt>
                <c:pt idx="67">
                  <c:v>5.2493672999999998E-2</c:v>
                </c:pt>
                <c:pt idx="68">
                  <c:v>6.1600960000000003E-2</c:v>
                </c:pt>
                <c:pt idx="69">
                  <c:v>6.5345150000000005E-2</c:v>
                </c:pt>
                <c:pt idx="70">
                  <c:v>5.7361487000000003E-2</c:v>
                </c:pt>
                <c:pt idx="71">
                  <c:v>3.9921669999999999E-2</c:v>
                </c:pt>
                <c:pt idx="72">
                  <c:v>2.2446964E-2</c:v>
                </c:pt>
                <c:pt idx="73">
                  <c:v>1.2658122000000001E-2</c:v>
                </c:pt>
                <c:pt idx="74">
                  <c:v>1.2312794E-2</c:v>
                </c:pt>
                <c:pt idx="75">
                  <c:v>1.6965434000000001E-2</c:v>
                </c:pt>
                <c:pt idx="76">
                  <c:v>2.1828403999999999E-2</c:v>
                </c:pt>
                <c:pt idx="77">
                  <c:v>2.4481320000000001E-2</c:v>
                </c:pt>
                <c:pt idx="78">
                  <c:v>2.6295071E-2</c:v>
                </c:pt>
                <c:pt idx="79">
                  <c:v>2.7991464000000001E-2</c:v>
                </c:pt>
                <c:pt idx="80">
                  <c:v>2.7151580000000002E-2</c:v>
                </c:pt>
                <c:pt idx="81">
                  <c:v>2.1146715E-2</c:v>
                </c:pt>
                <c:pt idx="82">
                  <c:v>9.9975894999999992E-3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3.1599999999999998E-4</c:v>
                </c:pt>
                <c:pt idx="88">
                  <c:v>9.6870840000000003E-3</c:v>
                </c:pt>
                <c:pt idx="89">
                  <c:v>1.7340359999999999E-2</c:v>
                </c:pt>
                <c:pt idx="90">
                  <c:v>2.2594605E-2</c:v>
                </c:pt>
                <c:pt idx="91">
                  <c:v>2.6311393999999998E-2</c:v>
                </c:pt>
                <c:pt idx="92">
                  <c:v>2.8063055E-2</c:v>
                </c:pt>
                <c:pt idx="93">
                  <c:v>2.8675206000000002E-2</c:v>
                </c:pt>
                <c:pt idx="94">
                  <c:v>2.8574393999999999E-2</c:v>
                </c:pt>
                <c:pt idx="95">
                  <c:v>2.7620696E-2</c:v>
                </c:pt>
                <c:pt idx="96">
                  <c:v>2.8417747E-2</c:v>
                </c:pt>
                <c:pt idx="97">
                  <c:v>2.9839668E-2</c:v>
                </c:pt>
                <c:pt idx="98">
                  <c:v>3.1263694000000002E-2</c:v>
                </c:pt>
                <c:pt idx="99">
                  <c:v>3.2171129999999999E-2</c:v>
                </c:pt>
                <c:pt idx="100">
                  <c:v>3.2457593999999999E-2</c:v>
                </c:pt>
                <c:pt idx="101">
                  <c:v>3.1487063000000003E-2</c:v>
                </c:pt>
                <c:pt idx="102">
                  <c:v>3.0539948000000001E-2</c:v>
                </c:pt>
                <c:pt idx="103">
                  <c:v>2.9650703E-2</c:v>
                </c:pt>
                <c:pt idx="104">
                  <c:v>2.7896581E-2</c:v>
                </c:pt>
                <c:pt idx="105">
                  <c:v>2.5420919E-2</c:v>
                </c:pt>
                <c:pt idx="106">
                  <c:v>2.218701E-2</c:v>
                </c:pt>
                <c:pt idx="107">
                  <c:v>1.8867333999999999E-2</c:v>
                </c:pt>
                <c:pt idx="108">
                  <c:v>1.4316344999999999E-2</c:v>
                </c:pt>
                <c:pt idx="109">
                  <c:v>9.2877075000000007E-3</c:v>
                </c:pt>
                <c:pt idx="110">
                  <c:v>4.3069720000000001E-3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8D7-4152-AC49-5CAC24220366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[2]Sheet1!$D$884:$DT$884</c:f>
              <c:numCache>
                <c:formatCode>General</c:formatCode>
                <c:ptCount val="121"/>
                <c:pt idx="0">
                  <c:v>2.7719105E-3</c:v>
                </c:pt>
                <c:pt idx="1">
                  <c:v>9.9400000000000009E-4</c:v>
                </c:pt>
                <c:pt idx="2">
                  <c:v>1.7057265E-3</c:v>
                </c:pt>
                <c:pt idx="3">
                  <c:v>1.5810208999999999E-3</c:v>
                </c:pt>
                <c:pt idx="4">
                  <c:v>1.7528120999999999E-3</c:v>
                </c:pt>
                <c:pt idx="5">
                  <c:v>2.7589659999999998E-3</c:v>
                </c:pt>
                <c:pt idx="6">
                  <c:v>4.6928483E-3</c:v>
                </c:pt>
                <c:pt idx="7">
                  <c:v>6.9774099999999999E-3</c:v>
                </c:pt>
                <c:pt idx="8">
                  <c:v>7.1537034000000001E-3</c:v>
                </c:pt>
                <c:pt idx="9">
                  <c:v>4.0869786999999996E-3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1.1575397E-3</c:v>
                </c:pt>
                <c:pt idx="15">
                  <c:v>7.3474810000000003E-3</c:v>
                </c:pt>
                <c:pt idx="16">
                  <c:v>1.2302654999999999E-2</c:v>
                </c:pt>
                <c:pt idx="17">
                  <c:v>1.249627E-2</c:v>
                </c:pt>
                <c:pt idx="18">
                  <c:v>8.1583850000000006E-3</c:v>
                </c:pt>
                <c:pt idx="19">
                  <c:v>8.0199999999999998E-4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3.8446704999999999E-3</c:v>
                </c:pt>
                <c:pt idx="27">
                  <c:v>9.8192244999999994E-3</c:v>
                </c:pt>
                <c:pt idx="28">
                  <c:v>1.4664528E-2</c:v>
                </c:pt>
                <c:pt idx="29">
                  <c:v>1.8269879999999999E-2</c:v>
                </c:pt>
                <c:pt idx="30">
                  <c:v>2.2156028000000001E-2</c:v>
                </c:pt>
                <c:pt idx="31">
                  <c:v>2.6257820000000001E-2</c:v>
                </c:pt>
                <c:pt idx="32">
                  <c:v>2.9759872999999999E-2</c:v>
                </c:pt>
                <c:pt idx="33">
                  <c:v>3.4273195999999999E-2</c:v>
                </c:pt>
                <c:pt idx="34">
                  <c:v>3.9192386000000003E-2</c:v>
                </c:pt>
                <c:pt idx="35">
                  <c:v>4.3522693000000001E-2</c:v>
                </c:pt>
                <c:pt idx="36">
                  <c:v>4.4864162999999999E-2</c:v>
                </c:pt>
                <c:pt idx="37">
                  <c:v>4.1750465E-2</c:v>
                </c:pt>
                <c:pt idx="38">
                  <c:v>3.5411336000000002E-2</c:v>
                </c:pt>
                <c:pt idx="39">
                  <c:v>2.7958171E-2</c:v>
                </c:pt>
                <c:pt idx="40">
                  <c:v>2.0374926000000002E-2</c:v>
                </c:pt>
                <c:pt idx="41">
                  <c:v>1.4717179E-2</c:v>
                </c:pt>
                <c:pt idx="42">
                  <c:v>1.1206054999999999E-2</c:v>
                </c:pt>
                <c:pt idx="43">
                  <c:v>1.1800184999999999E-2</c:v>
                </c:pt>
                <c:pt idx="44">
                  <c:v>1.6972332999999999E-2</c:v>
                </c:pt>
                <c:pt idx="45">
                  <c:v>2.4151588000000002E-2</c:v>
                </c:pt>
                <c:pt idx="46">
                  <c:v>2.9503403000000001E-2</c:v>
                </c:pt>
                <c:pt idx="47">
                  <c:v>3.1090396999999999E-2</c:v>
                </c:pt>
                <c:pt idx="48">
                  <c:v>3.0262686E-2</c:v>
                </c:pt>
                <c:pt idx="49">
                  <c:v>2.9219748E-2</c:v>
                </c:pt>
                <c:pt idx="50">
                  <c:v>2.8703744999999999E-2</c:v>
                </c:pt>
                <c:pt idx="51">
                  <c:v>2.9440352999999999E-2</c:v>
                </c:pt>
                <c:pt idx="52">
                  <c:v>3.0934639999999999E-2</c:v>
                </c:pt>
                <c:pt idx="53">
                  <c:v>3.1396773000000003E-2</c:v>
                </c:pt>
                <c:pt idx="54">
                  <c:v>2.9109650000000001E-2</c:v>
                </c:pt>
                <c:pt idx="55">
                  <c:v>2.5681191999999999E-2</c:v>
                </c:pt>
                <c:pt idx="56">
                  <c:v>2.4060192000000001E-2</c:v>
                </c:pt>
                <c:pt idx="57">
                  <c:v>2.7387897000000001E-2</c:v>
                </c:pt>
                <c:pt idx="58">
                  <c:v>3.447712E-2</c:v>
                </c:pt>
                <c:pt idx="59">
                  <c:v>4.1241698E-2</c:v>
                </c:pt>
                <c:pt idx="60">
                  <c:v>4.3899517999999998E-2</c:v>
                </c:pt>
                <c:pt idx="61">
                  <c:v>4.457618E-2</c:v>
                </c:pt>
                <c:pt idx="62">
                  <c:v>4.6005927000000002E-2</c:v>
                </c:pt>
                <c:pt idx="63">
                  <c:v>4.8625648E-2</c:v>
                </c:pt>
                <c:pt idx="64">
                  <c:v>4.9272187000000002E-2</c:v>
                </c:pt>
                <c:pt idx="65">
                  <c:v>4.6944960000000001E-2</c:v>
                </c:pt>
                <c:pt idx="66">
                  <c:v>4.6052214000000001E-2</c:v>
                </c:pt>
                <c:pt idx="67">
                  <c:v>5.1418699999999998E-2</c:v>
                </c:pt>
                <c:pt idx="68">
                  <c:v>6.0958690000000003E-2</c:v>
                </c:pt>
                <c:pt idx="69">
                  <c:v>6.5444989999999995E-2</c:v>
                </c:pt>
                <c:pt idx="70">
                  <c:v>5.8190532000000003E-2</c:v>
                </c:pt>
                <c:pt idx="71">
                  <c:v>4.115659E-2</c:v>
                </c:pt>
                <c:pt idx="72">
                  <c:v>2.36051E-2</c:v>
                </c:pt>
                <c:pt idx="73">
                  <c:v>1.3310461000000001E-2</c:v>
                </c:pt>
                <c:pt idx="74">
                  <c:v>1.2285495E-2</c:v>
                </c:pt>
                <c:pt idx="75">
                  <c:v>1.6387763999999999E-2</c:v>
                </c:pt>
                <c:pt idx="76">
                  <c:v>2.105783E-2</c:v>
                </c:pt>
                <c:pt idx="77">
                  <c:v>2.3931735999999999E-2</c:v>
                </c:pt>
                <c:pt idx="78">
                  <c:v>2.6160673999999998E-2</c:v>
                </c:pt>
                <c:pt idx="79">
                  <c:v>2.8199472999999999E-2</c:v>
                </c:pt>
                <c:pt idx="80">
                  <c:v>2.7490560000000001E-2</c:v>
                </c:pt>
                <c:pt idx="81">
                  <c:v>2.1431361999999999E-2</c:v>
                </c:pt>
                <c:pt idx="82">
                  <c:v>1.0108069000000001E-2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9.1766350000000007E-3</c:v>
                </c:pt>
                <c:pt idx="89">
                  <c:v>1.6957980000000001E-2</c:v>
                </c:pt>
                <c:pt idx="90">
                  <c:v>2.2330558E-2</c:v>
                </c:pt>
                <c:pt idx="91">
                  <c:v>2.6185944999999999E-2</c:v>
                </c:pt>
                <c:pt idx="92">
                  <c:v>2.8118516999999999E-2</c:v>
                </c:pt>
                <c:pt idx="93">
                  <c:v>2.891287E-2</c:v>
                </c:pt>
                <c:pt idx="94">
                  <c:v>2.8930656999999999E-2</c:v>
                </c:pt>
                <c:pt idx="95">
                  <c:v>2.8019458000000001E-2</c:v>
                </c:pt>
                <c:pt idx="96">
                  <c:v>2.8725697000000001E-2</c:v>
                </c:pt>
                <c:pt idx="97">
                  <c:v>2.9984526000000001E-2</c:v>
                </c:pt>
                <c:pt idx="98">
                  <c:v>3.1182926E-2</c:v>
                </c:pt>
                <c:pt idx="99">
                  <c:v>3.1852472999999999E-2</c:v>
                </c:pt>
                <c:pt idx="100">
                  <c:v>3.1924516E-2</c:v>
                </c:pt>
                <c:pt idx="101">
                  <c:v>3.0815663E-2</c:v>
                </c:pt>
                <c:pt idx="102">
                  <c:v>2.9807007E-2</c:v>
                </c:pt>
                <c:pt idx="103">
                  <c:v>2.8948060000000001E-2</c:v>
                </c:pt>
                <c:pt idx="104">
                  <c:v>2.7289523E-2</c:v>
                </c:pt>
                <c:pt idx="105">
                  <c:v>2.4956902E-2</c:v>
                </c:pt>
                <c:pt idx="106">
                  <c:v>2.1902504999999999E-2</c:v>
                </c:pt>
                <c:pt idx="107">
                  <c:v>1.8780189999999999E-2</c:v>
                </c:pt>
                <c:pt idx="108">
                  <c:v>1.4427252E-2</c:v>
                </c:pt>
                <c:pt idx="109">
                  <c:v>9.5786150000000004E-3</c:v>
                </c:pt>
                <c:pt idx="110">
                  <c:v>4.7435593000000002E-3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18D7-4152-AC49-5CAC24220366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[2]Sheet1!$D$885:$DT$885</c:f>
              <c:numCache>
                <c:formatCode>General</c:formatCode>
                <c:ptCount val="121"/>
                <c:pt idx="0">
                  <c:v>3.1718467000000001E-3</c:v>
                </c:pt>
                <c:pt idx="1">
                  <c:v>1.3364163000000001E-3</c:v>
                </c:pt>
                <c:pt idx="2">
                  <c:v>2.0634865E-3</c:v>
                </c:pt>
                <c:pt idx="3">
                  <c:v>1.8660186999999999E-3</c:v>
                </c:pt>
                <c:pt idx="4">
                  <c:v>1.8960945E-3</c:v>
                </c:pt>
                <c:pt idx="5">
                  <c:v>2.6995535000000001E-3</c:v>
                </c:pt>
                <c:pt idx="6">
                  <c:v>4.4201872999999996E-3</c:v>
                </c:pt>
                <c:pt idx="7">
                  <c:v>6.6159223000000003E-3</c:v>
                </c:pt>
                <c:pt idx="8">
                  <c:v>6.8101460000000004E-3</c:v>
                </c:pt>
                <c:pt idx="9">
                  <c:v>3.8590387000000002E-3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1.305475E-3</c:v>
                </c:pt>
                <c:pt idx="15">
                  <c:v>7.5246645000000001E-3</c:v>
                </c:pt>
                <c:pt idx="16">
                  <c:v>1.2546643999999999E-2</c:v>
                </c:pt>
                <c:pt idx="17">
                  <c:v>1.280132E-2</c:v>
                </c:pt>
                <c:pt idx="18">
                  <c:v>8.4249730000000005E-3</c:v>
                </c:pt>
                <c:pt idx="19">
                  <c:v>9.2900000000000003E-4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3.6988994E-3</c:v>
                </c:pt>
                <c:pt idx="27">
                  <c:v>9.8524440000000001E-3</c:v>
                </c:pt>
                <c:pt idx="28">
                  <c:v>1.4865427000000001E-2</c:v>
                </c:pt>
                <c:pt idx="29">
                  <c:v>1.8559549000000002E-2</c:v>
                </c:pt>
                <c:pt idx="30">
                  <c:v>2.2440557999999999E-2</c:v>
                </c:pt>
                <c:pt idx="31">
                  <c:v>2.6481540000000001E-2</c:v>
                </c:pt>
                <c:pt idx="32">
                  <c:v>2.995194E-2</c:v>
                </c:pt>
                <c:pt idx="33">
                  <c:v>3.4422139999999997E-2</c:v>
                </c:pt>
                <c:pt idx="34">
                  <c:v>3.9257519999999997E-2</c:v>
                </c:pt>
                <c:pt idx="35">
                  <c:v>4.3432802E-2</c:v>
                </c:pt>
                <c:pt idx="36">
                  <c:v>4.4618256000000002E-2</c:v>
                </c:pt>
                <c:pt idx="37">
                  <c:v>4.1444182000000003E-2</c:v>
                </c:pt>
                <c:pt idx="38">
                  <c:v>3.5172704999999999E-2</c:v>
                </c:pt>
                <c:pt idx="39">
                  <c:v>2.7814792000000001E-2</c:v>
                </c:pt>
                <c:pt idx="40">
                  <c:v>2.023606E-2</c:v>
                </c:pt>
                <c:pt idx="41">
                  <c:v>1.4575283E-2</c:v>
                </c:pt>
                <c:pt idx="42">
                  <c:v>1.1024879E-2</c:v>
                </c:pt>
                <c:pt idx="43">
                  <c:v>1.1587973999999999E-2</c:v>
                </c:pt>
                <c:pt idx="44">
                  <c:v>1.6755605E-2</c:v>
                </c:pt>
                <c:pt idx="45">
                  <c:v>2.3910211000000001E-2</c:v>
                </c:pt>
                <c:pt idx="46">
                  <c:v>2.9216344000000002E-2</c:v>
                </c:pt>
                <c:pt idx="47">
                  <c:v>3.0720190000000001E-2</c:v>
                </c:pt>
                <c:pt idx="48">
                  <c:v>2.9834703000000001E-2</c:v>
                </c:pt>
                <c:pt idx="49">
                  <c:v>2.8793941999999999E-2</c:v>
                </c:pt>
                <c:pt idx="50">
                  <c:v>2.8354589999999999E-2</c:v>
                </c:pt>
                <c:pt idx="51">
                  <c:v>2.9178537000000001E-2</c:v>
                </c:pt>
                <c:pt idx="52">
                  <c:v>3.0741787E-2</c:v>
                </c:pt>
                <c:pt idx="53">
                  <c:v>3.1258979999999999E-2</c:v>
                </c:pt>
                <c:pt idx="54">
                  <c:v>2.9041002999999999E-2</c:v>
                </c:pt>
                <c:pt idx="55">
                  <c:v>2.5713880000000001E-2</c:v>
                </c:pt>
                <c:pt idx="56">
                  <c:v>2.4166569999999998E-2</c:v>
                </c:pt>
                <c:pt idx="57">
                  <c:v>2.7510999000000001E-2</c:v>
                </c:pt>
                <c:pt idx="58">
                  <c:v>3.4503393E-2</c:v>
                </c:pt>
                <c:pt idx="59">
                  <c:v>4.1059073000000001E-2</c:v>
                </c:pt>
                <c:pt idx="60">
                  <c:v>4.3415237000000002E-2</c:v>
                </c:pt>
                <c:pt idx="61">
                  <c:v>4.3819959999999998E-2</c:v>
                </c:pt>
                <c:pt idx="62">
                  <c:v>4.5162043999999998E-2</c:v>
                </c:pt>
                <c:pt idx="63">
                  <c:v>4.7980047999999997E-2</c:v>
                </c:pt>
                <c:pt idx="64">
                  <c:v>4.9048630000000003E-2</c:v>
                </c:pt>
                <c:pt idx="65">
                  <c:v>4.7164902000000002E-2</c:v>
                </c:pt>
                <c:pt idx="66">
                  <c:v>4.6587943999999999E-2</c:v>
                </c:pt>
                <c:pt idx="67">
                  <c:v>5.2084036E-2</c:v>
                </c:pt>
                <c:pt idx="68">
                  <c:v>6.1569720000000001E-2</c:v>
                </c:pt>
                <c:pt idx="69">
                  <c:v>6.5799800000000006E-2</c:v>
                </c:pt>
                <c:pt idx="70">
                  <c:v>5.8151133000000001E-2</c:v>
                </c:pt>
                <c:pt idx="71">
                  <c:v>4.0766086E-2</c:v>
                </c:pt>
                <c:pt idx="72">
                  <c:v>2.3113662E-2</c:v>
                </c:pt>
                <c:pt idx="73">
                  <c:v>1.299957E-2</c:v>
                </c:pt>
                <c:pt idx="74">
                  <c:v>1.2244873999999999E-2</c:v>
                </c:pt>
                <c:pt idx="75">
                  <c:v>1.6503747999999999E-2</c:v>
                </c:pt>
                <c:pt idx="76">
                  <c:v>2.1170193E-2</c:v>
                </c:pt>
                <c:pt idx="77">
                  <c:v>2.3956743999999999E-2</c:v>
                </c:pt>
                <c:pt idx="78">
                  <c:v>2.6091788000000001E-2</c:v>
                </c:pt>
                <c:pt idx="79">
                  <c:v>2.8059701999999999E-2</c:v>
                </c:pt>
                <c:pt idx="80">
                  <c:v>2.7320299999999999E-2</c:v>
                </c:pt>
                <c:pt idx="81">
                  <c:v>2.1328575999999998E-2</c:v>
                </c:pt>
                <c:pt idx="82">
                  <c:v>1.0193081999999999E-2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1.1E-4</c:v>
                </c:pt>
                <c:pt idx="88">
                  <c:v>9.4700019999999999E-3</c:v>
                </c:pt>
                <c:pt idx="89">
                  <c:v>1.7118923000000001E-2</c:v>
                </c:pt>
                <c:pt idx="90">
                  <c:v>2.236254E-2</c:v>
                </c:pt>
                <c:pt idx="91">
                  <c:v>2.6035574999999998E-2</c:v>
                </c:pt>
                <c:pt idx="92">
                  <c:v>2.7722790000000001E-2</c:v>
                </c:pt>
                <c:pt idx="93">
                  <c:v>2.8252222E-2</c:v>
                </c:pt>
                <c:pt idx="94">
                  <c:v>2.8040816999999999E-2</c:v>
                </c:pt>
                <c:pt idx="95">
                  <c:v>2.7019734E-2</c:v>
                </c:pt>
                <c:pt idx="96">
                  <c:v>2.7722E-2</c:v>
                </c:pt>
                <c:pt idx="97">
                  <c:v>2.9120799999999999E-2</c:v>
                </c:pt>
                <c:pt idx="98">
                  <c:v>3.0559860000000001E-2</c:v>
                </c:pt>
                <c:pt idx="99">
                  <c:v>3.1513628000000002E-2</c:v>
                </c:pt>
                <c:pt idx="100">
                  <c:v>3.1847157000000001E-2</c:v>
                </c:pt>
                <c:pt idx="101">
                  <c:v>3.0991560000000001E-2</c:v>
                </c:pt>
                <c:pt idx="102">
                  <c:v>3.0162464999999999E-2</c:v>
                </c:pt>
                <c:pt idx="103">
                  <c:v>2.9419579000000001E-2</c:v>
                </c:pt>
                <c:pt idx="104">
                  <c:v>2.7825242E-2</c:v>
                </c:pt>
                <c:pt idx="105">
                  <c:v>2.5513418E-2</c:v>
                </c:pt>
                <c:pt idx="106">
                  <c:v>2.2444192000000002E-2</c:v>
                </c:pt>
                <c:pt idx="107">
                  <c:v>1.9297775E-2</c:v>
                </c:pt>
                <c:pt idx="108">
                  <c:v>1.4876331E-2</c:v>
                </c:pt>
                <c:pt idx="109">
                  <c:v>9.9548880000000003E-3</c:v>
                </c:pt>
                <c:pt idx="110">
                  <c:v>5.0484170000000004E-3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18D7-4152-AC49-5CAC24220366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[2]Sheet1!$D$886:$DT$886</c:f>
              <c:numCache>
                <c:formatCode>General</c:formatCode>
                <c:ptCount val="121"/>
                <c:pt idx="0">
                  <c:v>2.0828309999999998E-3</c:v>
                </c:pt>
                <c:pt idx="1">
                  <c:v>2.7599999999999999E-4</c:v>
                </c:pt>
                <c:pt idx="2">
                  <c:v>1.0352854000000001E-3</c:v>
                </c:pt>
                <c:pt idx="3">
                  <c:v>1.011655E-3</c:v>
                </c:pt>
                <c:pt idx="4">
                  <c:v>1.3277105999999999E-3</c:v>
                </c:pt>
                <c:pt idx="5">
                  <c:v>2.4026173999999998E-3</c:v>
                </c:pt>
                <c:pt idx="6">
                  <c:v>4.3184683000000003E-3</c:v>
                </c:pt>
                <c:pt idx="7">
                  <c:v>6.6782823000000003E-3</c:v>
                </c:pt>
                <c:pt idx="8">
                  <c:v>7.0119780000000003E-3</c:v>
                </c:pt>
                <c:pt idx="9">
                  <c:v>4.1034165999999997E-3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9.59E-4</c:v>
                </c:pt>
                <c:pt idx="15">
                  <c:v>7.2825490000000001E-3</c:v>
                </c:pt>
                <c:pt idx="16">
                  <c:v>1.2435121E-2</c:v>
                </c:pt>
                <c:pt idx="17">
                  <c:v>1.2806542000000001E-2</c:v>
                </c:pt>
                <c:pt idx="18">
                  <c:v>8.4784384999999993E-3</c:v>
                </c:pt>
                <c:pt idx="19">
                  <c:v>8.5700000000000001E-4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4.0890149999999997E-3</c:v>
                </c:pt>
                <c:pt idx="27">
                  <c:v>1.0373587E-2</c:v>
                </c:pt>
                <c:pt idx="28">
                  <c:v>1.5372435E-2</c:v>
                </c:pt>
                <c:pt idx="29">
                  <c:v>1.8818301999999999E-2</c:v>
                </c:pt>
                <c:pt idx="30">
                  <c:v>2.2340901E-2</c:v>
                </c:pt>
                <c:pt idx="31">
                  <c:v>2.6046949999999999E-2</c:v>
                </c:pt>
                <c:pt idx="32">
                  <c:v>2.9250726000000001E-2</c:v>
                </c:pt>
                <c:pt idx="33">
                  <c:v>3.3578034E-2</c:v>
                </c:pt>
                <c:pt idx="34">
                  <c:v>3.8295164999999999E-2</c:v>
                </c:pt>
                <c:pt idx="35">
                  <c:v>4.239482E-2</c:v>
                </c:pt>
                <c:pt idx="36">
                  <c:v>4.3556302999999998E-2</c:v>
                </c:pt>
                <c:pt idx="37">
                  <c:v>4.045605E-2</c:v>
                </c:pt>
                <c:pt idx="38">
                  <c:v>3.4303103000000001E-2</c:v>
                </c:pt>
                <c:pt idx="39">
                  <c:v>2.7133543E-2</c:v>
                </c:pt>
                <c:pt idx="40">
                  <c:v>1.9793150999999998E-2</c:v>
                </c:pt>
                <c:pt idx="41">
                  <c:v>1.428402E-2</c:v>
                </c:pt>
                <c:pt idx="42">
                  <c:v>1.0802555E-2</c:v>
                </c:pt>
                <c:pt idx="43">
                  <c:v>1.1386186E-2</c:v>
                </c:pt>
                <c:pt idx="44">
                  <c:v>1.6626839000000001E-2</c:v>
                </c:pt>
                <c:pt idx="45">
                  <c:v>2.4015122999999999E-2</c:v>
                </c:pt>
                <c:pt idx="46">
                  <c:v>2.968811E-2</c:v>
                </c:pt>
                <c:pt idx="47">
                  <c:v>3.1514003999999998E-2</c:v>
                </c:pt>
                <c:pt idx="48">
                  <c:v>3.0676445E-2</c:v>
                </c:pt>
                <c:pt idx="49">
                  <c:v>2.9317325000000002E-2</c:v>
                </c:pt>
                <c:pt idx="50">
                  <c:v>2.8267286999999999E-2</c:v>
                </c:pt>
                <c:pt idx="51">
                  <c:v>2.8447687999999999E-2</c:v>
                </c:pt>
                <c:pt idx="52">
                  <c:v>2.9574052999999999E-2</c:v>
                </c:pt>
                <c:pt idx="53">
                  <c:v>2.9983844999999999E-2</c:v>
                </c:pt>
                <c:pt idx="54">
                  <c:v>2.7883590999999999E-2</c:v>
                </c:pt>
                <c:pt idx="55">
                  <c:v>2.4644537000000001E-2</c:v>
                </c:pt>
                <c:pt idx="56">
                  <c:v>2.3083401999999999E-2</c:v>
                </c:pt>
                <c:pt idx="57">
                  <c:v>2.6190817000000002E-2</c:v>
                </c:pt>
                <c:pt idx="58">
                  <c:v>3.2969739999999997E-2</c:v>
                </c:pt>
                <c:pt idx="59">
                  <c:v>3.9601273999999999E-2</c:v>
                </c:pt>
                <c:pt idx="60">
                  <c:v>4.2411968000000001E-2</c:v>
                </c:pt>
                <c:pt idx="61">
                  <c:v>4.3339122000000001E-2</c:v>
                </c:pt>
                <c:pt idx="62">
                  <c:v>4.4799704000000003E-2</c:v>
                </c:pt>
                <c:pt idx="63">
                  <c:v>4.7170054000000003E-2</c:v>
                </c:pt>
                <c:pt idx="64">
                  <c:v>4.7654834E-2</c:v>
                </c:pt>
                <c:pt idx="65">
                  <c:v>4.5660548000000002E-2</c:v>
                </c:pt>
                <c:pt idx="66">
                  <c:v>4.5521535000000002E-2</c:v>
                </c:pt>
                <c:pt idx="67">
                  <c:v>5.1618624000000002E-2</c:v>
                </c:pt>
                <c:pt idx="68">
                  <c:v>6.1488955999999997E-2</c:v>
                </c:pt>
                <c:pt idx="69">
                  <c:v>6.5962254999999997E-2</c:v>
                </c:pt>
                <c:pt idx="70">
                  <c:v>5.8590415999999999E-2</c:v>
                </c:pt>
                <c:pt idx="71">
                  <c:v>4.1522904999999999E-2</c:v>
                </c:pt>
                <c:pt idx="72">
                  <c:v>2.4027540999999999E-2</c:v>
                </c:pt>
                <c:pt idx="73">
                  <c:v>1.37623465E-2</c:v>
                </c:pt>
                <c:pt idx="74">
                  <c:v>1.2625696E-2</c:v>
                </c:pt>
                <c:pt idx="75">
                  <c:v>1.6369041000000001E-2</c:v>
                </c:pt>
                <c:pt idx="76">
                  <c:v>2.0516357999999998E-2</c:v>
                </c:pt>
                <c:pt idx="77">
                  <c:v>2.3089948999999999E-2</c:v>
                </c:pt>
                <c:pt idx="78">
                  <c:v>2.5471322000000001E-2</c:v>
                </c:pt>
                <c:pt idx="79">
                  <c:v>2.7944912999999998E-2</c:v>
                </c:pt>
                <c:pt idx="80">
                  <c:v>2.7560926999999999E-2</c:v>
                </c:pt>
                <c:pt idx="81">
                  <c:v>2.1537636999999998E-2</c:v>
                </c:pt>
                <c:pt idx="82">
                  <c:v>1.004917E-2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8.2487045000000005E-3</c:v>
                </c:pt>
                <c:pt idx="89">
                  <c:v>1.6080279999999999E-2</c:v>
                </c:pt>
                <c:pt idx="90">
                  <c:v>2.1591882999999999E-2</c:v>
                </c:pt>
                <c:pt idx="91">
                  <c:v>2.5528278000000001E-2</c:v>
                </c:pt>
                <c:pt idx="92">
                  <c:v>2.751901E-2</c:v>
                </c:pt>
                <c:pt idx="93">
                  <c:v>2.8318116000000001E-2</c:v>
                </c:pt>
                <c:pt idx="94">
                  <c:v>2.8311664E-2</c:v>
                </c:pt>
                <c:pt idx="95">
                  <c:v>2.7393317E-2</c:v>
                </c:pt>
                <c:pt idx="96">
                  <c:v>2.7985834000000001E-2</c:v>
                </c:pt>
                <c:pt idx="97">
                  <c:v>2.9124994000000001E-2</c:v>
                </c:pt>
                <c:pt idx="98">
                  <c:v>3.0230720999999999E-2</c:v>
                </c:pt>
                <c:pt idx="99">
                  <c:v>3.0863121E-2</c:v>
                </c:pt>
                <c:pt idx="100">
                  <c:v>3.094123E-2</c:v>
                </c:pt>
                <c:pt idx="101">
                  <c:v>2.9948895999999999E-2</c:v>
                </c:pt>
                <c:pt idx="102">
                  <c:v>2.9140442999999999E-2</c:v>
                </c:pt>
                <c:pt idx="103">
                  <c:v>2.8546661000000001E-2</c:v>
                </c:pt>
                <c:pt idx="104">
                  <c:v>2.7189786000000001E-2</c:v>
                </c:pt>
                <c:pt idx="105">
                  <c:v>2.5176787999999999E-2</c:v>
                </c:pt>
                <c:pt idx="106">
                  <c:v>2.2445468E-2</c:v>
                </c:pt>
                <c:pt idx="107">
                  <c:v>1.9612907999999998E-2</c:v>
                </c:pt>
                <c:pt idx="108">
                  <c:v>1.5538323999999999E-2</c:v>
                </c:pt>
                <c:pt idx="109">
                  <c:v>1.0924404E-2</c:v>
                </c:pt>
                <c:pt idx="110">
                  <c:v>6.2925033000000002E-3</c:v>
                </c:pt>
                <c:pt idx="111">
                  <c:v>1.2694566E-3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18D7-4152-AC49-5CAC24220366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[2]Sheet1!$D$887:$DT$887</c:f>
              <c:numCache>
                <c:formatCode>General</c:formatCode>
                <c:ptCount val="121"/>
                <c:pt idx="0">
                  <c:v>1.804642E-3</c:v>
                </c:pt>
                <c:pt idx="1">
                  <c:v>2.6200000000000003E-4</c:v>
                </c:pt>
                <c:pt idx="2">
                  <c:v>1.2315904E-3</c:v>
                </c:pt>
                <c:pt idx="3">
                  <c:v>1.1701335E-3</c:v>
                </c:pt>
                <c:pt idx="4">
                  <c:v>1.3376556999999999E-3</c:v>
                </c:pt>
                <c:pt idx="5">
                  <c:v>2.3331873000000001E-3</c:v>
                </c:pt>
                <c:pt idx="6">
                  <c:v>4.2603225000000002E-3</c:v>
                </c:pt>
                <c:pt idx="7">
                  <c:v>6.6118829999999998E-3</c:v>
                </c:pt>
                <c:pt idx="8">
                  <c:v>6.8548066E-3</c:v>
                </c:pt>
                <c:pt idx="9">
                  <c:v>3.8882259999999998E-3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1.2810517000000001E-3</c:v>
                </c:pt>
                <c:pt idx="15">
                  <c:v>7.2991319999999998E-3</c:v>
                </c:pt>
                <c:pt idx="16">
                  <c:v>1.2121939999999999E-2</c:v>
                </c:pt>
                <c:pt idx="17">
                  <c:v>1.2320856E-2</c:v>
                </c:pt>
                <c:pt idx="18">
                  <c:v>8.0474710000000005E-3</c:v>
                </c:pt>
                <c:pt idx="19">
                  <c:v>7.1000000000000002E-4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3.6598311000000001E-3</c:v>
                </c:pt>
                <c:pt idx="27">
                  <c:v>9.7762170000000002E-3</c:v>
                </c:pt>
                <c:pt idx="28">
                  <c:v>1.4793163E-2</c:v>
                </c:pt>
                <c:pt idx="29">
                  <c:v>1.8450406999999999E-2</c:v>
                </c:pt>
                <c:pt idx="30">
                  <c:v>2.2233645E-2</c:v>
                </c:pt>
                <c:pt idx="31">
                  <c:v>2.6146119999999998E-2</c:v>
                </c:pt>
                <c:pt idx="32">
                  <c:v>2.9502015999999999E-2</c:v>
                </c:pt>
                <c:pt idx="33">
                  <c:v>3.3899020000000002E-2</c:v>
                </c:pt>
                <c:pt idx="34">
                  <c:v>3.8695939999999998E-2</c:v>
                </c:pt>
                <c:pt idx="35">
                  <c:v>4.2845964E-2</c:v>
                </c:pt>
                <c:pt idx="36">
                  <c:v>4.4010390000000003E-2</c:v>
                </c:pt>
                <c:pt idx="37">
                  <c:v>4.0852840000000001E-2</c:v>
                </c:pt>
                <c:pt idx="38">
                  <c:v>3.4644413999999998E-2</c:v>
                </c:pt>
                <c:pt idx="39">
                  <c:v>2.7445681E-2</c:v>
                </c:pt>
                <c:pt idx="40">
                  <c:v>2.0127602000000001E-2</c:v>
                </c:pt>
                <c:pt idx="41">
                  <c:v>1.4728374000000001E-2</c:v>
                </c:pt>
                <c:pt idx="42">
                  <c:v>1.1363333999999999E-2</c:v>
                </c:pt>
                <c:pt idx="43">
                  <c:v>1.19978385E-2</c:v>
                </c:pt>
                <c:pt idx="44">
                  <c:v>1.7155159999999999E-2</c:v>
                </c:pt>
                <c:pt idx="45">
                  <c:v>2.4324552999999999E-2</c:v>
                </c:pt>
                <c:pt idx="46">
                  <c:v>2.9725976000000001E-2</c:v>
                </c:pt>
                <c:pt idx="47">
                  <c:v>3.1337965000000002E-2</c:v>
                </c:pt>
                <c:pt idx="48">
                  <c:v>3.0332364000000001E-2</c:v>
                </c:pt>
                <c:pt idx="49">
                  <c:v>2.8842367000000001E-2</c:v>
                </c:pt>
                <c:pt idx="50">
                  <c:v>2.7699865000000001E-2</c:v>
                </c:pt>
                <c:pt idx="51">
                  <c:v>2.7892975E-2</c:v>
                </c:pt>
                <c:pt idx="52">
                  <c:v>2.9194390000000001E-2</c:v>
                </c:pt>
                <c:pt idx="53">
                  <c:v>2.9909726000000001E-2</c:v>
                </c:pt>
                <c:pt idx="54">
                  <c:v>2.8127434E-2</c:v>
                </c:pt>
                <c:pt idx="55">
                  <c:v>2.5119840000000001E-2</c:v>
                </c:pt>
                <c:pt idx="56">
                  <c:v>2.3656937999999999E-2</c:v>
                </c:pt>
                <c:pt idx="57">
                  <c:v>2.6750090000000001E-2</c:v>
                </c:pt>
                <c:pt idx="58">
                  <c:v>3.3383085999999999E-2</c:v>
                </c:pt>
                <c:pt idx="59">
                  <c:v>3.9753330000000003E-2</c:v>
                </c:pt>
                <c:pt idx="60">
                  <c:v>4.2260053999999998E-2</c:v>
                </c:pt>
                <c:pt idx="61">
                  <c:v>4.3019120000000001E-2</c:v>
                </c:pt>
                <c:pt idx="62">
                  <c:v>4.4528119999999997E-2</c:v>
                </c:pt>
                <c:pt idx="63">
                  <c:v>4.7085013000000002E-2</c:v>
                </c:pt>
                <c:pt idx="64">
                  <c:v>4.7741190000000003E-2</c:v>
                </c:pt>
                <c:pt idx="65">
                  <c:v>4.5765765E-2</c:v>
                </c:pt>
                <c:pt idx="66">
                  <c:v>4.5557495000000003E-2</c:v>
                </c:pt>
                <c:pt idx="67">
                  <c:v>5.1641635999999998E-2</c:v>
                </c:pt>
                <c:pt idx="68">
                  <c:v>6.1606213E-2</c:v>
                </c:pt>
                <c:pt idx="69">
                  <c:v>6.6178529999999999E-2</c:v>
                </c:pt>
                <c:pt idx="70">
                  <c:v>5.8748967999999999E-2</c:v>
                </c:pt>
                <c:pt idx="71">
                  <c:v>4.1443117000000002E-2</c:v>
                </c:pt>
                <c:pt idx="72">
                  <c:v>2.3694603000000002E-2</c:v>
                </c:pt>
                <c:pt idx="73">
                  <c:v>1.3355719E-2</c:v>
                </c:pt>
                <c:pt idx="74">
                  <c:v>1.2333934E-2</c:v>
                </c:pt>
                <c:pt idx="75">
                  <c:v>1.6255052999999998E-2</c:v>
                </c:pt>
                <c:pt idx="76">
                  <c:v>2.0536562000000001E-2</c:v>
                </c:pt>
                <c:pt idx="77">
                  <c:v>2.3169816999999999E-2</c:v>
                </c:pt>
                <c:pt idx="78">
                  <c:v>2.5521832000000001E-2</c:v>
                </c:pt>
                <c:pt idx="79">
                  <c:v>2.7890287E-2</c:v>
                </c:pt>
                <c:pt idx="80">
                  <c:v>2.7396899999999998E-2</c:v>
                </c:pt>
                <c:pt idx="81">
                  <c:v>2.1345462999999999E-2</c:v>
                </c:pt>
                <c:pt idx="82">
                  <c:v>9.9707370000000003E-3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8.7447610000000002E-3</c:v>
                </c:pt>
                <c:pt idx="89">
                  <c:v>1.6343712999999999E-2</c:v>
                </c:pt>
                <c:pt idx="90">
                  <c:v>2.1542214000000001E-2</c:v>
                </c:pt>
                <c:pt idx="91">
                  <c:v>2.5183303000000001E-2</c:v>
                </c:pt>
                <c:pt idx="92">
                  <c:v>2.6971546999999998E-2</c:v>
                </c:pt>
                <c:pt idx="93">
                  <c:v>2.7658829999999999E-2</c:v>
                </c:pt>
                <c:pt idx="94">
                  <c:v>2.7643663999999998E-2</c:v>
                </c:pt>
                <c:pt idx="95">
                  <c:v>2.6789634999999999E-2</c:v>
                </c:pt>
                <c:pt idx="96">
                  <c:v>2.7515257000000001E-2</c:v>
                </c:pt>
                <c:pt idx="97">
                  <c:v>2.8835324999999998E-2</c:v>
                </c:pt>
                <c:pt idx="98">
                  <c:v>3.0123165E-2</c:v>
                </c:pt>
                <c:pt idx="99">
                  <c:v>3.0906633999999999E-2</c:v>
                </c:pt>
                <c:pt idx="100">
                  <c:v>3.1086473E-2</c:v>
                </c:pt>
                <c:pt idx="101">
                  <c:v>3.0108657E-2</c:v>
                </c:pt>
                <c:pt idx="102">
                  <c:v>2.9324429999999999E-2</c:v>
                </c:pt>
                <c:pt idx="103">
                  <c:v>2.8730096E-2</c:v>
                </c:pt>
                <c:pt idx="104">
                  <c:v>2.7352277000000001E-2</c:v>
                </c:pt>
                <c:pt idx="105">
                  <c:v>2.5303202E-2</c:v>
                </c:pt>
                <c:pt idx="106">
                  <c:v>2.2525799999999999E-2</c:v>
                </c:pt>
                <c:pt idx="107">
                  <c:v>1.9677279999999998E-2</c:v>
                </c:pt>
                <c:pt idx="108">
                  <c:v>1.5533965E-2</c:v>
                </c:pt>
                <c:pt idx="109">
                  <c:v>1.0857495999999999E-2</c:v>
                </c:pt>
                <c:pt idx="110">
                  <c:v>6.1677429999999998E-3</c:v>
                </c:pt>
                <c:pt idx="111">
                  <c:v>1.1064166E-3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18D7-4152-AC49-5CAC24220366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[2]Sheet1!$D$888:$DT$888</c:f>
              <c:numCache>
                <c:formatCode>General</c:formatCode>
                <c:ptCount val="121"/>
                <c:pt idx="0">
                  <c:v>3.3947338999999999E-3</c:v>
                </c:pt>
                <c:pt idx="1">
                  <c:v>1.4102508999999999E-3</c:v>
                </c:pt>
                <c:pt idx="2">
                  <c:v>2.0045637999999998E-3</c:v>
                </c:pt>
                <c:pt idx="3">
                  <c:v>1.5289659000000001E-3</c:v>
                </c:pt>
                <c:pt idx="4">
                  <c:v>1.5874178999999999E-3</c:v>
                </c:pt>
                <c:pt idx="5">
                  <c:v>2.7528533000000001E-3</c:v>
                </c:pt>
                <c:pt idx="6">
                  <c:v>5.017255E-3</c:v>
                </c:pt>
                <c:pt idx="7">
                  <c:v>7.5115245000000001E-3</c:v>
                </c:pt>
                <c:pt idx="8">
                  <c:v>7.6042473999999999E-3</c:v>
                </c:pt>
                <c:pt idx="9">
                  <c:v>4.2271929999999997E-3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1.1830122000000001E-3</c:v>
                </c:pt>
                <c:pt idx="15">
                  <c:v>7.2067900000000002E-3</c:v>
                </c:pt>
                <c:pt idx="16">
                  <c:v>1.1974619000000001E-2</c:v>
                </c:pt>
                <c:pt idx="17">
                  <c:v>1.2165069000000001E-2</c:v>
                </c:pt>
                <c:pt idx="18">
                  <c:v>7.9969489999999997E-3</c:v>
                </c:pt>
                <c:pt idx="19">
                  <c:v>9.2800000000000001E-4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3.5315593999999998E-3</c:v>
                </c:pt>
                <c:pt idx="27">
                  <c:v>9.4548630000000008E-3</c:v>
                </c:pt>
                <c:pt idx="28">
                  <c:v>1.4396686000000001E-2</c:v>
                </c:pt>
                <c:pt idx="29">
                  <c:v>1.8221194E-2</c:v>
                </c:pt>
                <c:pt idx="30">
                  <c:v>2.2345548E-2</c:v>
                </c:pt>
                <c:pt idx="31">
                  <c:v>2.6651933999999999E-2</c:v>
                </c:pt>
                <c:pt idx="32">
                  <c:v>3.032526E-2</c:v>
                </c:pt>
                <c:pt idx="33">
                  <c:v>3.4959434999999997E-2</c:v>
                </c:pt>
                <c:pt idx="34">
                  <c:v>3.9951739999999999E-2</c:v>
                </c:pt>
                <c:pt idx="35">
                  <c:v>4.4289797999999998E-2</c:v>
                </c:pt>
                <c:pt idx="36">
                  <c:v>4.5599929999999997E-2</c:v>
                </c:pt>
                <c:pt idx="37">
                  <c:v>4.2437759999999998E-2</c:v>
                </c:pt>
                <c:pt idx="38">
                  <c:v>3.6088716E-2</c:v>
                </c:pt>
                <c:pt idx="39">
                  <c:v>2.8604493000000002E-2</c:v>
                </c:pt>
                <c:pt idx="40">
                  <c:v>2.0943427000000001E-2</c:v>
                </c:pt>
                <c:pt idx="41">
                  <c:v>1.5284396E-2</c:v>
                </c:pt>
                <c:pt idx="42">
                  <c:v>1.1735447E-2</c:v>
                </c:pt>
                <c:pt idx="43">
                  <c:v>1.2200667E-2</c:v>
                </c:pt>
                <c:pt idx="44">
                  <c:v>1.7170459999999999E-2</c:v>
                </c:pt>
                <c:pt idx="45">
                  <c:v>2.4138438000000002E-2</c:v>
                </c:pt>
                <c:pt idx="46">
                  <c:v>2.9377783000000001E-2</c:v>
                </c:pt>
                <c:pt idx="47">
                  <c:v>3.0954242E-2</c:v>
                </c:pt>
                <c:pt idx="48">
                  <c:v>3.0159133000000001E-2</c:v>
                </c:pt>
                <c:pt idx="49">
                  <c:v>2.9149300999999999E-2</c:v>
                </c:pt>
                <c:pt idx="50">
                  <c:v>2.8707956999999999E-2</c:v>
                </c:pt>
                <c:pt idx="51">
                  <c:v>2.9589672000000001E-2</c:v>
                </c:pt>
                <c:pt idx="52">
                  <c:v>3.1279236000000002E-2</c:v>
                </c:pt>
                <c:pt idx="53">
                  <c:v>3.1836393999999997E-2</c:v>
                </c:pt>
                <c:pt idx="54">
                  <c:v>2.9463320000000001E-2</c:v>
                </c:pt>
                <c:pt idx="55">
                  <c:v>2.5842031000000001E-2</c:v>
                </c:pt>
                <c:pt idx="56">
                  <c:v>2.4073214999999999E-2</c:v>
                </c:pt>
                <c:pt idx="57">
                  <c:v>2.7410549999999999E-2</c:v>
                </c:pt>
                <c:pt idx="58">
                  <c:v>3.4650907000000002E-2</c:v>
                </c:pt>
                <c:pt idx="59">
                  <c:v>4.1552699999999998E-2</c:v>
                </c:pt>
                <c:pt idx="60">
                  <c:v>4.415442E-2</c:v>
                </c:pt>
                <c:pt idx="61">
                  <c:v>4.4570968000000002E-2</c:v>
                </c:pt>
                <c:pt idx="62">
                  <c:v>4.5696646E-2</c:v>
                </c:pt>
                <c:pt idx="63">
                  <c:v>4.8203601999999998E-2</c:v>
                </c:pt>
                <c:pt idx="64">
                  <c:v>4.9040607999999999E-2</c:v>
                </c:pt>
                <c:pt idx="65">
                  <c:v>4.7078725000000002E-2</c:v>
                </c:pt>
                <c:pt idx="66">
                  <c:v>4.6508905000000003E-2</c:v>
                </c:pt>
                <c:pt idx="67">
                  <c:v>5.1965105999999997E-2</c:v>
                </c:pt>
                <c:pt idx="68">
                  <c:v>6.1324946999999998E-2</c:v>
                </c:pt>
                <c:pt idx="69">
                  <c:v>6.5402360000000007E-2</c:v>
                </c:pt>
                <c:pt idx="70">
                  <c:v>5.7642843999999999E-2</c:v>
                </c:pt>
                <c:pt idx="71">
                  <c:v>4.0245200000000002E-2</c:v>
                </c:pt>
                <c:pt idx="72">
                  <c:v>2.2721633000000001E-2</c:v>
                </c:pt>
                <c:pt idx="73">
                  <c:v>1.2906192E-2</c:v>
                </c:pt>
                <c:pt idx="74">
                  <c:v>1.2580561000000001E-2</c:v>
                </c:pt>
                <c:pt idx="75">
                  <c:v>1.719592E-2</c:v>
                </c:pt>
                <c:pt idx="76">
                  <c:v>2.1920492999999999E-2</c:v>
                </c:pt>
                <c:pt idx="77">
                  <c:v>2.4384348E-2</c:v>
                </c:pt>
                <c:pt idx="78">
                  <c:v>2.6009859999999999E-2</c:v>
                </c:pt>
                <c:pt idx="79">
                  <c:v>2.7603900000000001E-2</c:v>
                </c:pt>
                <c:pt idx="80">
                  <c:v>2.6821302000000002E-2</c:v>
                </c:pt>
                <c:pt idx="81">
                  <c:v>2.1020416E-2</c:v>
                </c:pt>
                <c:pt idx="82">
                  <c:v>1.00826835E-2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4.6600000000000003E-6</c:v>
                </c:pt>
                <c:pt idx="88">
                  <c:v>9.5372070000000007E-3</c:v>
                </c:pt>
                <c:pt idx="89">
                  <c:v>1.7371035999999999E-2</c:v>
                </c:pt>
                <c:pt idx="90">
                  <c:v>2.2790542E-2</c:v>
                </c:pt>
                <c:pt idx="91">
                  <c:v>2.6569763E-2</c:v>
                </c:pt>
                <c:pt idx="92">
                  <c:v>2.8284832999999999E-2</c:v>
                </c:pt>
                <c:pt idx="93">
                  <c:v>2.8803565999999999E-2</c:v>
                </c:pt>
                <c:pt idx="94">
                  <c:v>2.8599824999999999E-2</c:v>
                </c:pt>
                <c:pt idx="95">
                  <c:v>2.7562360000000001E-2</c:v>
                </c:pt>
                <c:pt idx="96">
                  <c:v>2.8304288E-2</c:v>
                </c:pt>
                <c:pt idx="97">
                  <c:v>2.9712997000000001E-2</c:v>
                </c:pt>
                <c:pt idx="98">
                  <c:v>3.1122753E-2</c:v>
                </c:pt>
                <c:pt idx="99">
                  <c:v>3.2003056000000002E-2</c:v>
                </c:pt>
                <c:pt idx="100">
                  <c:v>3.2225153999999999E-2</c:v>
                </c:pt>
                <c:pt idx="101">
                  <c:v>3.1173126999999998E-2</c:v>
                </c:pt>
                <c:pt idx="102">
                  <c:v>3.0181050000000001E-2</c:v>
                </c:pt>
                <c:pt idx="103">
                  <c:v>2.9261046999999998E-2</c:v>
                </c:pt>
                <c:pt idx="104">
                  <c:v>2.7504629999999999E-2</c:v>
                </c:pt>
                <c:pt idx="105">
                  <c:v>2.5056078999999998E-2</c:v>
                </c:pt>
                <c:pt idx="106">
                  <c:v>2.1877522E-2</c:v>
                </c:pt>
                <c:pt idx="107">
                  <c:v>1.8649005999999999E-2</c:v>
                </c:pt>
                <c:pt idx="108">
                  <c:v>1.4190062999999999E-2</c:v>
                </c:pt>
                <c:pt idx="109">
                  <c:v>9.2638170000000006E-3</c:v>
                </c:pt>
                <c:pt idx="110">
                  <c:v>4.3779420000000001E-3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18D7-4152-AC49-5CAC24220366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[2]Sheet1!$D$889:$DT$889</c:f>
              <c:numCache>
                <c:formatCode>General</c:formatCode>
                <c:ptCount val="121"/>
                <c:pt idx="0">
                  <c:v>2.2538739999999999E-3</c:v>
                </c:pt>
                <c:pt idx="1">
                  <c:v>6.2799999999999998E-4</c:v>
                </c:pt>
                <c:pt idx="2">
                  <c:v>1.6170506000000001E-3</c:v>
                </c:pt>
                <c:pt idx="3">
                  <c:v>1.5101789999999999E-3</c:v>
                </c:pt>
                <c:pt idx="4">
                  <c:v>1.6387615E-3</c:v>
                </c:pt>
                <c:pt idx="5">
                  <c:v>2.5529836000000002E-3</c:v>
                </c:pt>
                <c:pt idx="6">
                  <c:v>4.3853386000000001E-3</c:v>
                </c:pt>
                <c:pt idx="7">
                  <c:v>6.6327414999999999E-3</c:v>
                </c:pt>
                <c:pt idx="8">
                  <c:v>6.8180417000000002E-3</c:v>
                </c:pt>
                <c:pt idx="9">
                  <c:v>3.8457804000000002E-3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1.0649876999999999E-3</c:v>
                </c:pt>
                <c:pt idx="15">
                  <c:v>7.2501629999999996E-3</c:v>
                </c:pt>
                <c:pt idx="16">
                  <c:v>1.2242996000000001E-2</c:v>
                </c:pt>
                <c:pt idx="17">
                  <c:v>1.2518721E-2</c:v>
                </c:pt>
                <c:pt idx="18">
                  <c:v>8.2639259999999996E-3</c:v>
                </c:pt>
                <c:pt idx="19">
                  <c:v>9.2199999999999997E-4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3.6697980000000002E-3</c:v>
                </c:pt>
                <c:pt idx="27">
                  <c:v>9.861346E-3</c:v>
                </c:pt>
                <c:pt idx="28">
                  <c:v>1.4934921E-2</c:v>
                </c:pt>
                <c:pt idx="29">
                  <c:v>1.8630912999999999E-2</c:v>
                </c:pt>
                <c:pt idx="30">
                  <c:v>2.2414570000000002E-2</c:v>
                </c:pt>
                <c:pt idx="31">
                  <c:v>2.6206354000000001E-2</c:v>
                </c:pt>
                <c:pt idx="32">
                  <c:v>2.9278396000000002E-2</c:v>
                </c:pt>
                <c:pt idx="33">
                  <c:v>3.3362374E-2</c:v>
                </c:pt>
                <c:pt idx="34">
                  <c:v>3.7969370000000002E-2</c:v>
                </c:pt>
                <c:pt idx="35">
                  <c:v>4.2106251999999997E-2</c:v>
                </c:pt>
                <c:pt idx="36">
                  <c:v>4.3368466000000001E-2</c:v>
                </c:pt>
                <c:pt idx="37">
                  <c:v>4.028288E-2</c:v>
                </c:pt>
                <c:pt idx="38">
                  <c:v>3.4107304999999997E-2</c:v>
                </c:pt>
                <c:pt idx="39">
                  <c:v>2.7005233E-2</c:v>
                </c:pt>
                <c:pt idx="40">
                  <c:v>1.9884799000000002E-2</c:v>
                </c:pt>
                <c:pt idx="41">
                  <c:v>1.4616967E-2</c:v>
                </c:pt>
                <c:pt idx="42">
                  <c:v>1.1311223E-2</c:v>
                </c:pt>
                <c:pt idx="43">
                  <c:v>1.1926154E-2</c:v>
                </c:pt>
                <c:pt idx="44">
                  <c:v>1.7055602999999999E-2</c:v>
                </c:pt>
                <c:pt idx="45">
                  <c:v>2.4185950000000001E-2</c:v>
                </c:pt>
                <c:pt idx="46">
                  <c:v>2.9522808000000001E-2</c:v>
                </c:pt>
                <c:pt idx="47">
                  <c:v>3.1102241999999999E-2</c:v>
                </c:pt>
                <c:pt idx="48">
                  <c:v>3.0233005E-2</c:v>
                </c:pt>
                <c:pt idx="49">
                  <c:v>2.9075485000000002E-2</c:v>
                </c:pt>
                <c:pt idx="50">
                  <c:v>2.833927E-2</c:v>
                </c:pt>
                <c:pt idx="51">
                  <c:v>2.8789168E-2</c:v>
                </c:pt>
                <c:pt idx="52">
                  <c:v>3.0076146000000002E-2</c:v>
                </c:pt>
                <c:pt idx="53">
                  <c:v>3.0570155000000002E-2</c:v>
                </c:pt>
                <c:pt idx="54">
                  <c:v>2.8514363000000001E-2</c:v>
                </c:pt>
                <c:pt idx="55">
                  <c:v>2.5299176999999999E-2</c:v>
                </c:pt>
                <c:pt idx="56">
                  <c:v>2.3716856000000001E-2</c:v>
                </c:pt>
                <c:pt idx="57">
                  <c:v>2.677419E-2</c:v>
                </c:pt>
                <c:pt idx="58">
                  <c:v>3.3446404999999998E-2</c:v>
                </c:pt>
                <c:pt idx="59">
                  <c:v>3.9922043999999997E-2</c:v>
                </c:pt>
                <c:pt idx="60">
                  <c:v>4.2633165000000001E-2</c:v>
                </c:pt>
                <c:pt idx="61">
                  <c:v>4.3636979999999999E-2</c:v>
                </c:pt>
                <c:pt idx="62">
                  <c:v>4.537774E-2</c:v>
                </c:pt>
                <c:pt idx="63">
                  <c:v>4.8038192E-2</c:v>
                </c:pt>
                <c:pt idx="64">
                  <c:v>4.8561644000000001E-2</c:v>
                </c:pt>
                <c:pt idx="65">
                  <c:v>4.6222024E-2</c:v>
                </c:pt>
                <c:pt idx="66">
                  <c:v>4.5538004E-2</c:v>
                </c:pt>
                <c:pt idx="67">
                  <c:v>5.1204807999999997E-2</c:v>
                </c:pt>
                <c:pt idx="68">
                  <c:v>6.0974028E-2</c:v>
                </c:pt>
                <c:pt idx="69">
                  <c:v>6.562635E-2</c:v>
                </c:pt>
                <c:pt idx="70">
                  <c:v>5.8508879999999999E-2</c:v>
                </c:pt>
                <c:pt idx="71">
                  <c:v>4.1580852000000001E-2</c:v>
                </c:pt>
                <c:pt idx="72">
                  <c:v>2.408283E-2</c:v>
                </c:pt>
                <c:pt idx="73">
                  <c:v>1.3807362E-2</c:v>
                </c:pt>
                <c:pt idx="74">
                  <c:v>1.2736631999999999E-2</c:v>
                </c:pt>
                <c:pt idx="75">
                  <c:v>1.6638500000000001E-2</c:v>
                </c:pt>
                <c:pt idx="76">
                  <c:v>2.0947265999999999E-2</c:v>
                </c:pt>
                <c:pt idx="77">
                  <c:v>2.3553688E-2</c:v>
                </c:pt>
                <c:pt idx="78">
                  <c:v>2.5802660000000002E-2</c:v>
                </c:pt>
                <c:pt idx="79">
                  <c:v>2.8034707999999998E-2</c:v>
                </c:pt>
                <c:pt idx="80">
                  <c:v>2.7417066E-2</c:v>
                </c:pt>
                <c:pt idx="81">
                  <c:v>2.1240015000000001E-2</c:v>
                </c:pt>
                <c:pt idx="82">
                  <c:v>9.7341070000000005E-3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8.7024730000000005E-3</c:v>
                </c:pt>
                <c:pt idx="89">
                  <c:v>1.6465995000000001E-2</c:v>
                </c:pt>
                <c:pt idx="90">
                  <c:v>2.1970692999999999E-2</c:v>
                </c:pt>
                <c:pt idx="91">
                  <c:v>2.6070459000000001E-2</c:v>
                </c:pt>
                <c:pt idx="92">
                  <c:v>2.8264666000000001E-2</c:v>
                </c:pt>
                <c:pt idx="93">
                  <c:v>2.9225669999999999E-2</c:v>
                </c:pt>
                <c:pt idx="94">
                  <c:v>2.9328184E-2</c:v>
                </c:pt>
                <c:pt idx="95">
                  <c:v>2.8394932000000001E-2</c:v>
                </c:pt>
                <c:pt idx="96">
                  <c:v>2.8947143000000002E-2</c:v>
                </c:pt>
                <c:pt idx="97">
                  <c:v>2.9989745000000002E-2</c:v>
                </c:pt>
                <c:pt idx="98">
                  <c:v>3.0976480000000001E-2</c:v>
                </c:pt>
                <c:pt idx="99">
                  <c:v>3.146144E-2</c:v>
                </c:pt>
                <c:pt idx="100">
                  <c:v>3.1370290000000002E-2</c:v>
                </c:pt>
                <c:pt idx="101">
                  <c:v>3.0222257999999998E-2</c:v>
                </c:pt>
                <c:pt idx="102">
                  <c:v>2.9209489000000002E-2</c:v>
                </c:pt>
                <c:pt idx="103">
                  <c:v>2.8415296E-2</c:v>
                </c:pt>
                <c:pt idx="104">
                  <c:v>2.6865725999999999E-2</c:v>
                </c:pt>
                <c:pt idx="105">
                  <c:v>2.4676988E-2</c:v>
                </c:pt>
                <c:pt idx="106">
                  <c:v>2.1789745999999999E-2</c:v>
                </c:pt>
                <c:pt idx="107">
                  <c:v>1.8856218000000001E-2</c:v>
                </c:pt>
                <c:pt idx="108">
                  <c:v>1.4661917E-2</c:v>
                </c:pt>
                <c:pt idx="109">
                  <c:v>9.9535400000000003E-3</c:v>
                </c:pt>
                <c:pt idx="110">
                  <c:v>5.2333943999999999E-3</c:v>
                </c:pt>
                <c:pt idx="111">
                  <c:v>2.5399999999999999E-4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18D7-4152-AC49-5CAC24220366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[2]Sheet1!$D$890:$DT$890</c:f>
              <c:numCache>
                <c:formatCode>General</c:formatCode>
                <c:ptCount val="121"/>
                <c:pt idx="0">
                  <c:v>1.9000821E-3</c:v>
                </c:pt>
                <c:pt idx="1">
                  <c:v>5.8100000000000003E-5</c:v>
                </c:pt>
                <c:pt idx="2">
                  <c:v>6.8800000000000003E-4</c:v>
                </c:pt>
                <c:pt idx="3">
                  <c:v>6.1399999999999996E-4</c:v>
                </c:pt>
                <c:pt idx="4">
                  <c:v>9.3300000000000002E-4</c:v>
                </c:pt>
                <c:pt idx="5">
                  <c:v>2.1259154000000001E-3</c:v>
                </c:pt>
                <c:pt idx="6">
                  <c:v>4.1798325000000002E-3</c:v>
                </c:pt>
                <c:pt idx="7">
                  <c:v>6.7233500000000003E-3</c:v>
                </c:pt>
                <c:pt idx="8">
                  <c:v>7.2407979999999997E-3</c:v>
                </c:pt>
                <c:pt idx="9">
                  <c:v>4.4760429999999999E-3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8.4999999999999995E-4</c:v>
                </c:pt>
                <c:pt idx="15">
                  <c:v>7.2633070000000001E-3</c:v>
                </c:pt>
                <c:pt idx="16">
                  <c:v>1.2463841999999999E-2</c:v>
                </c:pt>
                <c:pt idx="17">
                  <c:v>1.2851039E-2</c:v>
                </c:pt>
                <c:pt idx="18">
                  <c:v>8.6133479999999998E-3</c:v>
                </c:pt>
                <c:pt idx="19">
                  <c:v>1.1529311999999999E-3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3.8414113E-3</c:v>
                </c:pt>
                <c:pt idx="27">
                  <c:v>1.0052382E-2</c:v>
                </c:pt>
                <c:pt idx="28">
                  <c:v>1.4983595000000001E-2</c:v>
                </c:pt>
                <c:pt idx="29">
                  <c:v>1.8462736E-2</c:v>
                </c:pt>
                <c:pt idx="30">
                  <c:v>2.2116587E-2</c:v>
                </c:pt>
                <c:pt idx="31">
                  <c:v>2.5908858E-2</c:v>
                </c:pt>
                <c:pt idx="32">
                  <c:v>2.8992899999999999E-2</c:v>
                </c:pt>
                <c:pt idx="33">
                  <c:v>3.2891089999999998E-2</c:v>
                </c:pt>
                <c:pt idx="34">
                  <c:v>3.7136000000000002E-2</c:v>
                </c:pt>
                <c:pt idx="35">
                  <c:v>4.095418E-2</c:v>
                </c:pt>
                <c:pt idx="36">
                  <c:v>4.2180362999999998E-2</c:v>
                </c:pt>
                <c:pt idx="37">
                  <c:v>3.9405280000000001E-2</c:v>
                </c:pt>
                <c:pt idx="38">
                  <c:v>3.3598013000000003E-2</c:v>
                </c:pt>
                <c:pt idx="39">
                  <c:v>2.6683156999999999E-2</c:v>
                </c:pt>
                <c:pt idx="40">
                  <c:v>1.9532308000000002E-2</c:v>
                </c:pt>
                <c:pt idx="41">
                  <c:v>1.4146514000000001E-2</c:v>
                </c:pt>
                <c:pt idx="42">
                  <c:v>1.0741331E-2</c:v>
                </c:pt>
                <c:pt idx="43">
                  <c:v>1.1357699000000001E-2</c:v>
                </c:pt>
                <c:pt idx="44">
                  <c:v>1.6588861E-2</c:v>
                </c:pt>
                <c:pt idx="45">
                  <c:v>2.3927265999999999E-2</c:v>
                </c:pt>
                <c:pt idx="46">
                  <c:v>2.9511231999999998E-2</c:v>
                </c:pt>
                <c:pt idx="47">
                  <c:v>3.1263359999999997E-2</c:v>
                </c:pt>
                <c:pt idx="48">
                  <c:v>3.0332227999999999E-2</c:v>
                </c:pt>
                <c:pt idx="49">
                  <c:v>2.8879183999999999E-2</c:v>
                </c:pt>
                <c:pt idx="50">
                  <c:v>2.7706105000000002E-2</c:v>
                </c:pt>
                <c:pt idx="51">
                  <c:v>2.7777128000000002E-2</c:v>
                </c:pt>
                <c:pt idx="52">
                  <c:v>2.8959473999999999E-2</c:v>
                </c:pt>
                <c:pt idx="53">
                  <c:v>2.9678916999999999E-2</c:v>
                </c:pt>
                <c:pt idx="54">
                  <c:v>2.8027572000000001E-2</c:v>
                </c:pt>
                <c:pt idx="55">
                  <c:v>2.5100553000000001E-2</c:v>
                </c:pt>
                <c:pt idx="56">
                  <c:v>2.3548903E-2</c:v>
                </c:pt>
                <c:pt idx="57">
                  <c:v>2.6347157999999999E-2</c:v>
                </c:pt>
                <c:pt idx="58">
                  <c:v>3.2711793000000003E-2</c:v>
                </c:pt>
                <c:pt idx="59">
                  <c:v>3.9058774999999997E-2</c:v>
                </c:pt>
                <c:pt idx="60">
                  <c:v>4.1775970000000003E-2</c:v>
                </c:pt>
                <c:pt idx="61">
                  <c:v>4.2782559999999997E-2</c:v>
                </c:pt>
                <c:pt idx="62">
                  <c:v>4.4351067000000001E-2</c:v>
                </c:pt>
                <c:pt idx="63">
                  <c:v>4.674321E-2</c:v>
                </c:pt>
                <c:pt idx="64">
                  <c:v>4.7168160000000001E-2</c:v>
                </c:pt>
                <c:pt idx="65">
                  <c:v>4.51002E-2</c:v>
                </c:pt>
                <c:pt idx="66">
                  <c:v>4.4935580000000003E-2</c:v>
                </c:pt>
                <c:pt idx="67">
                  <c:v>5.1114600000000003E-2</c:v>
                </c:pt>
                <c:pt idx="68">
                  <c:v>6.1194524E-2</c:v>
                </c:pt>
                <c:pt idx="69">
                  <c:v>6.5996066000000006E-2</c:v>
                </c:pt>
                <c:pt idx="70">
                  <c:v>5.8978919999999997E-2</c:v>
                </c:pt>
                <c:pt idx="71">
                  <c:v>4.2151910000000001E-2</c:v>
                </c:pt>
                <c:pt idx="72">
                  <c:v>2.4677477999999999E-2</c:v>
                </c:pt>
                <c:pt idx="73">
                  <c:v>1.4197351E-2</c:v>
                </c:pt>
                <c:pt idx="74">
                  <c:v>1.2690065E-2</c:v>
                </c:pt>
                <c:pt idx="75">
                  <c:v>1.6024521999999999E-2</c:v>
                </c:pt>
                <c:pt idx="76">
                  <c:v>1.9880734000000001E-2</c:v>
                </c:pt>
                <c:pt idx="77">
                  <c:v>2.2449384999999999E-2</c:v>
                </c:pt>
                <c:pt idx="78">
                  <c:v>2.5055086000000001E-2</c:v>
                </c:pt>
                <c:pt idx="79">
                  <c:v>2.7787843999999999E-2</c:v>
                </c:pt>
                <c:pt idx="80">
                  <c:v>2.7559911999999999E-2</c:v>
                </c:pt>
                <c:pt idx="81">
                  <c:v>2.1599993000000001E-2</c:v>
                </c:pt>
                <c:pt idx="82">
                  <c:v>1.0200236E-2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7.5540060000000003E-3</c:v>
                </c:pt>
                <c:pt idx="89">
                  <c:v>1.51615385E-2</c:v>
                </c:pt>
                <c:pt idx="90">
                  <c:v>2.0713605E-2</c:v>
                </c:pt>
                <c:pt idx="91">
                  <c:v>2.5010379999999999E-2</c:v>
                </c:pt>
                <c:pt idx="92">
                  <c:v>2.7482128000000001E-2</c:v>
                </c:pt>
                <c:pt idx="93">
                  <c:v>2.8697481E-2</c:v>
                </c:pt>
                <c:pt idx="94">
                  <c:v>2.8949297999999998E-2</c:v>
                </c:pt>
                <c:pt idx="95">
                  <c:v>2.8098026000000002E-2</c:v>
                </c:pt>
                <c:pt idx="96">
                  <c:v>2.8556930000000001E-2</c:v>
                </c:pt>
                <c:pt idx="97">
                  <c:v>2.9498982999999999E-2</c:v>
                </c:pt>
                <c:pt idx="98">
                  <c:v>3.0389518000000001E-2</c:v>
                </c:pt>
                <c:pt idx="99">
                  <c:v>3.0817239999999999E-2</c:v>
                </c:pt>
                <c:pt idx="100">
                  <c:v>3.0717082E-2</c:v>
                </c:pt>
                <c:pt idx="101">
                  <c:v>2.9708168E-2</c:v>
                </c:pt>
                <c:pt idx="102">
                  <c:v>2.8844959999999999E-2</c:v>
                </c:pt>
                <c:pt idx="103">
                  <c:v>2.8282571999999999E-2</c:v>
                </c:pt>
                <c:pt idx="104">
                  <c:v>2.6998382000000001E-2</c:v>
                </c:pt>
                <c:pt idx="105">
                  <c:v>2.5086827999999999E-2</c:v>
                </c:pt>
                <c:pt idx="106">
                  <c:v>2.2472697999999999E-2</c:v>
                </c:pt>
                <c:pt idx="107">
                  <c:v>1.9768674E-2</c:v>
                </c:pt>
                <c:pt idx="108">
                  <c:v>1.5792275000000001E-2</c:v>
                </c:pt>
                <c:pt idx="109">
                  <c:v>1.1251766999999999E-2</c:v>
                </c:pt>
                <c:pt idx="110">
                  <c:v>6.6712209999999997E-3</c:v>
                </c:pt>
                <c:pt idx="111">
                  <c:v>1.8799432999999999E-3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18D7-4152-AC49-5CAC24220366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[2]Sheet1!$D$891:$DT$891</c:f>
              <c:numCache>
                <c:formatCode>General</c:formatCode>
                <c:ptCount val="121"/>
                <c:pt idx="0">
                  <c:v>2.0370815999999998E-3</c:v>
                </c:pt>
                <c:pt idx="1">
                  <c:v>2.13E-4</c:v>
                </c:pt>
                <c:pt idx="2">
                  <c:v>8.7000000000000001E-4</c:v>
                </c:pt>
                <c:pt idx="3">
                  <c:v>8.9899999999999995E-4</c:v>
                </c:pt>
                <c:pt idx="4">
                  <c:v>1.1891979E-3</c:v>
                </c:pt>
                <c:pt idx="5">
                  <c:v>2.1635980000000001E-3</c:v>
                </c:pt>
                <c:pt idx="6">
                  <c:v>3.8949137000000001E-3</c:v>
                </c:pt>
                <c:pt idx="7">
                  <c:v>6.1984780000000003E-3</c:v>
                </c:pt>
                <c:pt idx="8">
                  <c:v>6.7010563999999996E-3</c:v>
                </c:pt>
                <c:pt idx="9">
                  <c:v>4.1480437000000004E-3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1.2847058E-3</c:v>
                </c:pt>
                <c:pt idx="15">
                  <c:v>7.5664707000000003E-3</c:v>
                </c:pt>
                <c:pt idx="16">
                  <c:v>1.2563634000000001E-2</c:v>
                </c:pt>
                <c:pt idx="17">
                  <c:v>1.2755832E-2</c:v>
                </c:pt>
                <c:pt idx="18">
                  <c:v>8.3749510000000003E-3</c:v>
                </c:pt>
                <c:pt idx="19">
                  <c:v>8.6300000000000005E-4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3.6538401999999998E-3</c:v>
                </c:pt>
                <c:pt idx="27">
                  <c:v>9.9391659999999993E-3</c:v>
                </c:pt>
                <c:pt idx="28">
                  <c:v>1.49957435E-2</c:v>
                </c:pt>
                <c:pt idx="29">
                  <c:v>1.8480262000000001E-2</c:v>
                </c:pt>
                <c:pt idx="30">
                  <c:v>2.1997223E-2</c:v>
                </c:pt>
                <c:pt idx="31">
                  <c:v>2.5614499999999998E-2</c:v>
                </c:pt>
                <c:pt idx="32">
                  <c:v>2.8599573E-2</c:v>
                </c:pt>
                <c:pt idx="33">
                  <c:v>3.2429765999999999E-2</c:v>
                </c:pt>
                <c:pt idx="34">
                  <c:v>3.6559010000000003E-2</c:v>
                </c:pt>
                <c:pt idx="35">
                  <c:v>4.0130190000000003E-2</c:v>
                </c:pt>
                <c:pt idx="36">
                  <c:v>4.102314E-2</c:v>
                </c:pt>
                <c:pt idx="37">
                  <c:v>3.7983889999999999E-2</c:v>
                </c:pt>
                <c:pt idx="38">
                  <c:v>3.2111830000000001E-2</c:v>
                </c:pt>
                <c:pt idx="39">
                  <c:v>2.5405737000000001E-2</c:v>
                </c:pt>
                <c:pt idx="40">
                  <c:v>1.8728290000000002E-2</c:v>
                </c:pt>
                <c:pt idx="41">
                  <c:v>1.3920124000000001E-2</c:v>
                </c:pt>
                <c:pt idx="42">
                  <c:v>1.0927651E-2</c:v>
                </c:pt>
                <c:pt idx="43">
                  <c:v>1.1698534E-2</c:v>
                </c:pt>
                <c:pt idx="44">
                  <c:v>1.6900769999999999E-2</c:v>
                </c:pt>
                <c:pt idx="45">
                  <c:v>2.418994E-2</c:v>
                </c:pt>
                <c:pt idx="46">
                  <c:v>2.977832E-2</c:v>
                </c:pt>
                <c:pt idx="47">
                  <c:v>3.1478220000000001E-2</c:v>
                </c:pt>
                <c:pt idx="48">
                  <c:v>3.0289961000000001E-2</c:v>
                </c:pt>
                <c:pt idx="49">
                  <c:v>2.8458365999999999E-2</c:v>
                </c:pt>
                <c:pt idx="50">
                  <c:v>2.6924923E-2</c:v>
                </c:pt>
                <c:pt idx="51">
                  <c:v>2.6758569999999999E-2</c:v>
                </c:pt>
                <c:pt idx="52">
                  <c:v>2.7850283E-2</c:v>
                </c:pt>
                <c:pt idx="53">
                  <c:v>2.8655928000000001E-2</c:v>
                </c:pt>
                <c:pt idx="54">
                  <c:v>2.7305339000000001E-2</c:v>
                </c:pt>
                <c:pt idx="55">
                  <c:v>2.4830135E-2</c:v>
                </c:pt>
                <c:pt idx="56">
                  <c:v>2.366128E-2</c:v>
                </c:pt>
                <c:pt idx="57">
                  <c:v>2.6442773999999999E-2</c:v>
                </c:pt>
                <c:pt idx="58">
                  <c:v>3.2412145000000003E-2</c:v>
                </c:pt>
                <c:pt idx="59">
                  <c:v>3.8305329999999999E-2</c:v>
                </c:pt>
                <c:pt idx="60">
                  <c:v>4.0936875999999997E-2</c:v>
                </c:pt>
                <c:pt idx="61">
                  <c:v>4.2237709999999998E-2</c:v>
                </c:pt>
                <c:pt idx="62">
                  <c:v>4.4165634000000002E-2</c:v>
                </c:pt>
                <c:pt idx="63">
                  <c:v>4.6630695E-2</c:v>
                </c:pt>
                <c:pt idx="64">
                  <c:v>4.6795730000000001E-2</c:v>
                </c:pt>
                <c:pt idx="65">
                  <c:v>4.4405088000000002E-2</c:v>
                </c:pt>
                <c:pt idx="66">
                  <c:v>4.4069036999999998E-2</c:v>
                </c:pt>
                <c:pt idx="67">
                  <c:v>5.0279334000000002E-2</c:v>
                </c:pt>
                <c:pt idx="68">
                  <c:v>6.0553299999999997E-2</c:v>
                </c:pt>
                <c:pt idx="69">
                  <c:v>6.5736639999999999E-2</c:v>
                </c:pt>
                <c:pt idx="70">
                  <c:v>5.9215232999999999E-2</c:v>
                </c:pt>
                <c:pt idx="71">
                  <c:v>4.2834922999999997E-2</c:v>
                </c:pt>
                <c:pt idx="72">
                  <c:v>2.5612803E-2</c:v>
                </c:pt>
                <c:pt idx="73">
                  <c:v>1.51680615E-2</c:v>
                </c:pt>
                <c:pt idx="74">
                  <c:v>1.3470614000000001E-2</c:v>
                </c:pt>
                <c:pt idx="75">
                  <c:v>1.6371967000000001E-2</c:v>
                </c:pt>
                <c:pt idx="76">
                  <c:v>1.9633890000000001E-2</c:v>
                </c:pt>
                <c:pt idx="77">
                  <c:v>2.1768534999999999E-2</c:v>
                </c:pt>
                <c:pt idx="78">
                  <c:v>2.4332235000000001E-2</c:v>
                </c:pt>
                <c:pt idx="79">
                  <c:v>2.7324063999999999E-2</c:v>
                </c:pt>
                <c:pt idx="80">
                  <c:v>2.7383688999999999E-2</c:v>
                </c:pt>
                <c:pt idx="81">
                  <c:v>2.1575045000000001E-2</c:v>
                </c:pt>
                <c:pt idx="82">
                  <c:v>1.0194397500000001E-2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7.1996558000000004E-3</c:v>
                </c:pt>
                <c:pt idx="89">
                  <c:v>1.4754323E-2</c:v>
                </c:pt>
                <c:pt idx="90">
                  <c:v>2.0187935000000001E-2</c:v>
                </c:pt>
                <c:pt idx="91">
                  <c:v>2.4319304E-2</c:v>
                </c:pt>
                <c:pt idx="92">
                  <c:v>2.6689012000000002E-2</c:v>
                </c:pt>
                <c:pt idx="93">
                  <c:v>2.7874713999999998E-2</c:v>
                </c:pt>
                <c:pt idx="94">
                  <c:v>2.8141744E-2</c:v>
                </c:pt>
                <c:pt idx="95">
                  <c:v>2.7374255E-2</c:v>
                </c:pt>
                <c:pt idx="96">
                  <c:v>2.7871166999999999E-2</c:v>
                </c:pt>
                <c:pt idx="97">
                  <c:v>2.8840636999999999E-2</c:v>
                </c:pt>
                <c:pt idx="98">
                  <c:v>2.9748388000000001E-2</c:v>
                </c:pt>
                <c:pt idx="99">
                  <c:v>3.0211760000000001E-2</c:v>
                </c:pt>
                <c:pt idx="100">
                  <c:v>3.0163437000000001E-2</c:v>
                </c:pt>
                <c:pt idx="101">
                  <c:v>2.9251622000000001E-2</c:v>
                </c:pt>
                <c:pt idx="102">
                  <c:v>2.8527653E-2</c:v>
                </c:pt>
                <c:pt idx="103">
                  <c:v>2.8144196E-2</c:v>
                </c:pt>
                <c:pt idx="104">
                  <c:v>2.7059907000000001E-2</c:v>
                </c:pt>
                <c:pt idx="105">
                  <c:v>2.5352439000000001E-2</c:v>
                </c:pt>
                <c:pt idx="106">
                  <c:v>2.2944888E-2</c:v>
                </c:pt>
                <c:pt idx="107">
                  <c:v>2.0453552E-2</c:v>
                </c:pt>
                <c:pt idx="108">
                  <c:v>1.6661307E-2</c:v>
                </c:pt>
                <c:pt idx="109">
                  <c:v>1.2289951E-2</c:v>
                </c:pt>
                <c:pt idx="110">
                  <c:v>7.8722059999999996E-3</c:v>
                </c:pt>
                <c:pt idx="111">
                  <c:v>3.2012785999999999E-3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18D7-4152-AC49-5CAC24220366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[2]Sheet1!$D$892:$DT$892</c:f>
              <c:numCache>
                <c:formatCode>General</c:formatCode>
                <c:ptCount val="121"/>
                <c:pt idx="0">
                  <c:v>1.6671413999999999E-3</c:v>
                </c:pt>
                <c:pt idx="1">
                  <c:v>0</c:v>
                </c:pt>
                <c:pt idx="2">
                  <c:v>7.67E-4</c:v>
                </c:pt>
                <c:pt idx="3">
                  <c:v>9.6000000000000002E-4</c:v>
                </c:pt>
                <c:pt idx="4">
                  <c:v>1.3590372000000001E-3</c:v>
                </c:pt>
                <c:pt idx="5">
                  <c:v>2.2767441999999999E-3</c:v>
                </c:pt>
                <c:pt idx="6">
                  <c:v>3.8614015000000002E-3</c:v>
                </c:pt>
                <c:pt idx="7">
                  <c:v>6.0962969999999997E-3</c:v>
                </c:pt>
                <c:pt idx="8">
                  <c:v>6.6039560000000002E-3</c:v>
                </c:pt>
                <c:pt idx="9">
                  <c:v>4.0538963000000001E-3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1.2354923E-3</c:v>
                </c:pt>
                <c:pt idx="15">
                  <c:v>7.5159459999999999E-3</c:v>
                </c:pt>
                <c:pt idx="16">
                  <c:v>1.2435375E-2</c:v>
                </c:pt>
                <c:pt idx="17">
                  <c:v>1.252002E-2</c:v>
                </c:pt>
                <c:pt idx="18">
                  <c:v>8.0976480000000007E-3</c:v>
                </c:pt>
                <c:pt idx="19">
                  <c:v>6.1700000000000004E-4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3.7115099999999999E-3</c:v>
                </c:pt>
                <c:pt idx="27">
                  <c:v>9.8115170000000005E-3</c:v>
                </c:pt>
                <c:pt idx="28">
                  <c:v>1.4636994E-2</c:v>
                </c:pt>
                <c:pt idx="29">
                  <c:v>1.7951373E-2</c:v>
                </c:pt>
                <c:pt idx="30">
                  <c:v>2.1460515999999999E-2</c:v>
                </c:pt>
                <c:pt idx="31">
                  <c:v>2.5226109E-2</c:v>
                </c:pt>
                <c:pt idx="32">
                  <c:v>2.8406674E-2</c:v>
                </c:pt>
                <c:pt idx="33">
                  <c:v>3.2375969999999997E-2</c:v>
                </c:pt>
                <c:pt idx="34">
                  <c:v>3.650548E-2</c:v>
                </c:pt>
                <c:pt idx="35">
                  <c:v>4.0007498000000002E-2</c:v>
                </c:pt>
                <c:pt idx="36">
                  <c:v>4.0832831999999999E-2</c:v>
                </c:pt>
                <c:pt idx="37">
                  <c:v>3.777105E-2</c:v>
                </c:pt>
                <c:pt idx="38">
                  <c:v>3.1863530000000001E-2</c:v>
                </c:pt>
                <c:pt idx="39">
                  <c:v>2.51159E-2</c:v>
                </c:pt>
                <c:pt idx="40">
                  <c:v>1.8421419000000001E-2</c:v>
                </c:pt>
                <c:pt idx="41">
                  <c:v>1.3554297999999999E-2</c:v>
                </c:pt>
                <c:pt idx="42">
                  <c:v>1.0480379999999999E-2</c:v>
                </c:pt>
                <c:pt idx="43">
                  <c:v>1.1157643E-2</c:v>
                </c:pt>
                <c:pt idx="44">
                  <c:v>1.6304809999999999E-2</c:v>
                </c:pt>
                <c:pt idx="45">
                  <c:v>2.3709807999999999E-2</c:v>
                </c:pt>
                <c:pt idx="46">
                  <c:v>2.9606825E-2</c:v>
                </c:pt>
                <c:pt idx="47">
                  <c:v>3.1693585000000003E-2</c:v>
                </c:pt>
                <c:pt idx="48">
                  <c:v>3.0792559000000001E-2</c:v>
                </c:pt>
                <c:pt idx="49">
                  <c:v>2.897394E-2</c:v>
                </c:pt>
                <c:pt idx="50">
                  <c:v>2.7214978000000001E-2</c:v>
                </c:pt>
                <c:pt idx="51">
                  <c:v>2.6819427E-2</c:v>
                </c:pt>
                <c:pt idx="52">
                  <c:v>2.7869577999999999E-2</c:v>
                </c:pt>
                <c:pt idx="53">
                  <c:v>2.8771609E-2</c:v>
                </c:pt>
                <c:pt idx="54">
                  <c:v>2.7483602999999999E-2</c:v>
                </c:pt>
                <c:pt idx="55">
                  <c:v>2.4889194999999999E-2</c:v>
                </c:pt>
                <c:pt idx="56">
                  <c:v>2.3538969999999999E-2</c:v>
                </c:pt>
                <c:pt idx="57">
                  <c:v>2.6190003E-2</c:v>
                </c:pt>
                <c:pt idx="58">
                  <c:v>3.2186962999999999E-2</c:v>
                </c:pt>
                <c:pt idx="59">
                  <c:v>3.8252649999999999E-2</c:v>
                </c:pt>
                <c:pt idx="60">
                  <c:v>4.1041434000000002E-2</c:v>
                </c:pt>
                <c:pt idx="61">
                  <c:v>4.2325117000000002E-2</c:v>
                </c:pt>
                <c:pt idx="62">
                  <c:v>4.3956578000000003E-2</c:v>
                </c:pt>
                <c:pt idx="63">
                  <c:v>4.5956110000000001E-2</c:v>
                </c:pt>
                <c:pt idx="64">
                  <c:v>4.5794505999999999E-2</c:v>
                </c:pt>
                <c:pt idx="65">
                  <c:v>4.3461356E-2</c:v>
                </c:pt>
                <c:pt idx="66">
                  <c:v>4.3425406999999999E-2</c:v>
                </c:pt>
                <c:pt idx="67">
                  <c:v>4.9857177000000003E-2</c:v>
                </c:pt>
                <c:pt idx="68">
                  <c:v>6.0172204E-2</c:v>
                </c:pt>
                <c:pt idx="69">
                  <c:v>6.5422510000000003E-2</c:v>
                </c:pt>
                <c:pt idx="70">
                  <c:v>5.9203196E-2</c:v>
                </c:pt>
                <c:pt idx="71">
                  <c:v>4.3269094000000001E-2</c:v>
                </c:pt>
                <c:pt idx="72">
                  <c:v>2.6305364000000001E-2</c:v>
                </c:pt>
                <c:pt idx="73">
                  <c:v>1.5723879E-2</c:v>
                </c:pt>
                <c:pt idx="74">
                  <c:v>1.3628873999999999E-2</c:v>
                </c:pt>
                <c:pt idx="75">
                  <c:v>1.6153444999999999E-2</c:v>
                </c:pt>
                <c:pt idx="76">
                  <c:v>1.9229833000000002E-2</c:v>
                </c:pt>
                <c:pt idx="77">
                  <c:v>2.1399049999999999E-2</c:v>
                </c:pt>
                <c:pt idx="78">
                  <c:v>2.4109085999999998E-2</c:v>
                </c:pt>
                <c:pt idx="79">
                  <c:v>2.7229824999999999E-2</c:v>
                </c:pt>
                <c:pt idx="80">
                  <c:v>2.7347918999999998E-2</c:v>
                </c:pt>
                <c:pt idx="81">
                  <c:v>2.1522973000000001E-2</c:v>
                </c:pt>
                <c:pt idx="82">
                  <c:v>1.007516E-2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7.0114406000000001E-3</c:v>
                </c:pt>
                <c:pt idx="89">
                  <c:v>1.4722987E-2</c:v>
                </c:pt>
                <c:pt idx="90">
                  <c:v>2.035555E-2</c:v>
                </c:pt>
                <c:pt idx="91">
                  <c:v>2.4603294000000001E-2</c:v>
                </c:pt>
                <c:pt idx="92">
                  <c:v>2.6975030000000001E-2</c:v>
                </c:pt>
                <c:pt idx="93">
                  <c:v>2.8068915E-2</c:v>
                </c:pt>
                <c:pt idx="94">
                  <c:v>2.8190980000000001E-2</c:v>
                </c:pt>
                <c:pt idx="95">
                  <c:v>2.7315470000000001E-2</c:v>
                </c:pt>
                <c:pt idx="96">
                  <c:v>2.7726507000000001E-2</c:v>
                </c:pt>
                <c:pt idx="97">
                  <c:v>2.8671180000000001E-2</c:v>
                </c:pt>
                <c:pt idx="98">
                  <c:v>2.9584887000000001E-2</c:v>
                </c:pt>
                <c:pt idx="99">
                  <c:v>3.0065445E-2</c:v>
                </c:pt>
                <c:pt idx="100">
                  <c:v>3.0026842000000002E-2</c:v>
                </c:pt>
                <c:pt idx="101">
                  <c:v>2.9211309000000001E-2</c:v>
                </c:pt>
                <c:pt idx="102">
                  <c:v>2.8525740000000001E-2</c:v>
                </c:pt>
                <c:pt idx="103">
                  <c:v>2.8206622000000001E-2</c:v>
                </c:pt>
                <c:pt idx="104">
                  <c:v>2.7190419E-2</c:v>
                </c:pt>
                <c:pt idx="105">
                  <c:v>2.5551556E-2</c:v>
                </c:pt>
                <c:pt idx="106">
                  <c:v>2.3209480000000001E-2</c:v>
                </c:pt>
                <c:pt idx="107">
                  <c:v>2.0756917E-2</c:v>
                </c:pt>
                <c:pt idx="108">
                  <c:v>1.7014814999999999E-2</c:v>
                </c:pt>
                <c:pt idx="109">
                  <c:v>1.2676119E-2</c:v>
                </c:pt>
                <c:pt idx="110">
                  <c:v>8.2777230000000007E-3</c:v>
                </c:pt>
                <c:pt idx="111">
                  <c:v>3.7138841999999998E-3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18D7-4152-AC49-5CAC24220366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[2]Sheet1!$D$893:$DT$893</c:f>
              <c:numCache>
                <c:formatCode>General</c:formatCode>
                <c:ptCount val="121"/>
                <c:pt idx="0">
                  <c:v>3.4000000000000002E-4</c:v>
                </c:pt>
                <c:pt idx="1">
                  <c:v>0</c:v>
                </c:pt>
                <c:pt idx="2">
                  <c:v>9.1199999999999994E-5</c:v>
                </c:pt>
                <c:pt idx="3">
                  <c:v>6.0599999999999998E-4</c:v>
                </c:pt>
                <c:pt idx="4">
                  <c:v>1.0819936E-3</c:v>
                </c:pt>
                <c:pt idx="5">
                  <c:v>1.9711147000000002E-3</c:v>
                </c:pt>
                <c:pt idx="6">
                  <c:v>3.5675704000000001E-3</c:v>
                </c:pt>
                <c:pt idx="7">
                  <c:v>5.9314733000000001E-3</c:v>
                </c:pt>
                <c:pt idx="8">
                  <c:v>6.6712230000000004E-3</c:v>
                </c:pt>
                <c:pt idx="9">
                  <c:v>4.3636424999999998E-3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1.009729E-3</c:v>
                </c:pt>
                <c:pt idx="15">
                  <c:v>7.3049509999999996E-3</c:v>
                </c:pt>
                <c:pt idx="16">
                  <c:v>1.2274089E-2</c:v>
                </c:pt>
                <c:pt idx="17">
                  <c:v>1.2413142E-2</c:v>
                </c:pt>
                <c:pt idx="18">
                  <c:v>8.0603240000000007E-3</c:v>
                </c:pt>
                <c:pt idx="19">
                  <c:v>6.0899999999999995E-4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3.9388835000000004E-3</c:v>
                </c:pt>
                <c:pt idx="27">
                  <c:v>9.8503510000000002E-3</c:v>
                </c:pt>
                <c:pt idx="28">
                  <c:v>1.4517386E-2</c:v>
                </c:pt>
                <c:pt idx="29">
                  <c:v>1.7739828999999999E-2</c:v>
                </c:pt>
                <c:pt idx="30">
                  <c:v>2.1150974999999999E-2</c:v>
                </c:pt>
                <c:pt idx="31">
                  <c:v>2.4713755E-2</c:v>
                </c:pt>
                <c:pt idx="32">
                  <c:v>2.7562626E-2</c:v>
                </c:pt>
                <c:pt idx="33">
                  <c:v>3.1221578E-2</c:v>
                </c:pt>
                <c:pt idx="34">
                  <c:v>3.5151990000000001E-2</c:v>
                </c:pt>
                <c:pt idx="35">
                  <c:v>3.8653600000000003E-2</c:v>
                </c:pt>
                <c:pt idx="36">
                  <c:v>3.9626016999999999E-2</c:v>
                </c:pt>
                <c:pt idx="37">
                  <c:v>3.6790403999999999E-2</c:v>
                </c:pt>
                <c:pt idx="38">
                  <c:v>3.1053457E-2</c:v>
                </c:pt>
                <c:pt idx="39">
                  <c:v>2.4410054E-2</c:v>
                </c:pt>
                <c:pt idx="40">
                  <c:v>1.7813942999999999E-2</c:v>
                </c:pt>
                <c:pt idx="41">
                  <c:v>1.3066878000000001E-2</c:v>
                </c:pt>
                <c:pt idx="42">
                  <c:v>1.0162394E-2</c:v>
                </c:pt>
                <c:pt idx="43">
                  <c:v>1.0970430999999999E-2</c:v>
                </c:pt>
                <c:pt idx="44">
                  <c:v>1.6114529999999998E-2</c:v>
                </c:pt>
                <c:pt idx="45">
                  <c:v>2.3480652000000001E-2</c:v>
                </c:pt>
                <c:pt idx="46">
                  <c:v>2.9400539E-2</c:v>
                </c:pt>
                <c:pt idx="47">
                  <c:v>3.1530820000000001E-2</c:v>
                </c:pt>
                <c:pt idx="48">
                  <c:v>3.0585403000000001E-2</c:v>
                </c:pt>
                <c:pt idx="49">
                  <c:v>2.8543240000000001E-2</c:v>
                </c:pt>
                <c:pt idx="50">
                  <c:v>2.6454713000000001E-2</c:v>
                </c:pt>
                <c:pt idx="51">
                  <c:v>2.5827320000000001E-2</c:v>
                </c:pt>
                <c:pt idx="52">
                  <c:v>2.6946175999999999E-2</c:v>
                </c:pt>
                <c:pt idx="53">
                  <c:v>2.8189318000000001E-2</c:v>
                </c:pt>
                <c:pt idx="54">
                  <c:v>2.7295407000000001E-2</c:v>
                </c:pt>
                <c:pt idx="55">
                  <c:v>2.4806000000000002E-2</c:v>
                </c:pt>
                <c:pt idx="56">
                  <c:v>2.3228379E-2</c:v>
                </c:pt>
                <c:pt idx="57">
                  <c:v>2.5499095999999999E-2</c:v>
                </c:pt>
                <c:pt idx="58">
                  <c:v>3.1350292000000002E-2</c:v>
                </c:pt>
                <c:pt idx="59">
                  <c:v>3.7643823999999999E-2</c:v>
                </c:pt>
                <c:pt idx="60">
                  <c:v>4.0851533000000002E-2</c:v>
                </c:pt>
                <c:pt idx="61">
                  <c:v>4.2446733E-2</c:v>
                </c:pt>
                <c:pt idx="62">
                  <c:v>4.4072500000000001E-2</c:v>
                </c:pt>
                <c:pt idx="63">
                  <c:v>4.573166E-2</c:v>
                </c:pt>
                <c:pt idx="64">
                  <c:v>4.5080705999999998E-2</c:v>
                </c:pt>
                <c:pt idx="65">
                  <c:v>4.2372365000000002E-2</c:v>
                </c:pt>
                <c:pt idx="66">
                  <c:v>4.2274248E-2</c:v>
                </c:pt>
                <c:pt idx="67">
                  <c:v>4.8943564000000002E-2</c:v>
                </c:pt>
                <c:pt idx="68">
                  <c:v>5.9641328E-2</c:v>
                </c:pt>
                <c:pt idx="69">
                  <c:v>6.5180379999999996E-2</c:v>
                </c:pt>
                <c:pt idx="70">
                  <c:v>5.9118137000000001E-2</c:v>
                </c:pt>
                <c:pt idx="71">
                  <c:v>4.3351862999999997E-2</c:v>
                </c:pt>
                <c:pt idx="72">
                  <c:v>2.67148E-2</c:v>
                </c:pt>
                <c:pt idx="73">
                  <c:v>1.6581595000000001E-2</c:v>
                </c:pt>
                <c:pt idx="74">
                  <c:v>1.4789831999999999E-2</c:v>
                </c:pt>
                <c:pt idx="75">
                  <c:v>1.7181800000000001E-2</c:v>
                </c:pt>
                <c:pt idx="76">
                  <c:v>1.9650014E-2</c:v>
                </c:pt>
                <c:pt idx="77">
                  <c:v>2.1037573E-2</c:v>
                </c:pt>
                <c:pt idx="78">
                  <c:v>2.3194752999999999E-2</c:v>
                </c:pt>
                <c:pt idx="79">
                  <c:v>2.6234919999999998E-2</c:v>
                </c:pt>
                <c:pt idx="80">
                  <c:v>2.6729547999999999E-2</c:v>
                </c:pt>
                <c:pt idx="81">
                  <c:v>2.1518486999999999E-2</c:v>
                </c:pt>
                <c:pt idx="82">
                  <c:v>1.0607161E-2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5.5015130000000004E-3</c:v>
                </c:pt>
                <c:pt idx="89">
                  <c:v>1.3233582000000001E-2</c:v>
                </c:pt>
                <c:pt idx="90">
                  <c:v>1.9197417000000001E-2</c:v>
                </c:pt>
                <c:pt idx="91">
                  <c:v>2.4083785999999999E-2</c:v>
                </c:pt>
                <c:pt idx="92">
                  <c:v>2.7150669999999998E-2</c:v>
                </c:pt>
                <c:pt idx="93">
                  <c:v>2.8788273999999999E-2</c:v>
                </c:pt>
                <c:pt idx="94">
                  <c:v>2.9220354E-2</c:v>
                </c:pt>
                <c:pt idx="95">
                  <c:v>2.8364141999999998E-2</c:v>
                </c:pt>
                <c:pt idx="96">
                  <c:v>2.8466173000000001E-2</c:v>
                </c:pt>
                <c:pt idx="97">
                  <c:v>2.8963266000000001E-2</c:v>
                </c:pt>
                <c:pt idx="98">
                  <c:v>2.9397303E-2</c:v>
                </c:pt>
                <c:pt idx="99">
                  <c:v>2.9459860000000001E-2</c:v>
                </c:pt>
                <c:pt idx="100">
                  <c:v>2.9101564999999999E-2</c:v>
                </c:pt>
                <c:pt idx="101">
                  <c:v>2.8184738000000001E-2</c:v>
                </c:pt>
                <c:pt idx="102">
                  <c:v>2.7449400999999998E-2</c:v>
                </c:pt>
                <c:pt idx="103">
                  <c:v>2.7183829E-2</c:v>
                </c:pt>
                <c:pt idx="104">
                  <c:v>2.6305607000000002E-2</c:v>
                </c:pt>
                <c:pt idx="105">
                  <c:v>2.4866262E-2</c:v>
                </c:pt>
                <c:pt idx="106">
                  <c:v>2.2768665E-2</c:v>
                </c:pt>
                <c:pt idx="107">
                  <c:v>2.0592236999999999E-2</c:v>
                </c:pt>
                <c:pt idx="108">
                  <c:v>1.7124832E-2</c:v>
                </c:pt>
                <c:pt idx="109">
                  <c:v>1.3049031000000001E-2</c:v>
                </c:pt>
                <c:pt idx="110">
                  <c:v>8.8957700000000008E-3</c:v>
                </c:pt>
                <c:pt idx="111">
                  <c:v>4.5954934000000001E-3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18D7-4152-AC49-5CAC24220366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[2]Sheet1!$D$894:$DT$894</c:f>
              <c:numCache>
                <c:formatCode>General</c:formatCode>
                <c:ptCount val="121"/>
                <c:pt idx="0">
                  <c:v>1.7692858000000001E-3</c:v>
                </c:pt>
                <c:pt idx="1">
                  <c:v>9.9400000000000004E-5</c:v>
                </c:pt>
                <c:pt idx="2">
                  <c:v>1.0487827000000001E-3</c:v>
                </c:pt>
                <c:pt idx="3">
                  <c:v>1.2309797999999999E-3</c:v>
                </c:pt>
                <c:pt idx="4">
                  <c:v>1.5835739000000001E-3</c:v>
                </c:pt>
                <c:pt idx="5">
                  <c:v>2.4604597000000001E-3</c:v>
                </c:pt>
                <c:pt idx="6">
                  <c:v>4.0039810000000002E-3</c:v>
                </c:pt>
                <c:pt idx="7">
                  <c:v>6.1333254000000004E-3</c:v>
                </c:pt>
                <c:pt idx="8">
                  <c:v>6.4998106000000002E-3</c:v>
                </c:pt>
                <c:pt idx="9">
                  <c:v>3.8645609999999999E-3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1.1012321E-3</c:v>
                </c:pt>
                <c:pt idx="15">
                  <c:v>7.3159089999999998E-3</c:v>
                </c:pt>
                <c:pt idx="16">
                  <c:v>1.2314976E-2</c:v>
                </c:pt>
                <c:pt idx="17">
                  <c:v>1.2534283E-2</c:v>
                </c:pt>
                <c:pt idx="18">
                  <c:v>8.1590810000000003E-3</c:v>
                </c:pt>
                <c:pt idx="19">
                  <c:v>6.4099999999999997E-4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3.6949261999999999E-3</c:v>
                </c:pt>
                <c:pt idx="27">
                  <c:v>9.8370769999999996E-3</c:v>
                </c:pt>
                <c:pt idx="28">
                  <c:v>1.481706E-2</c:v>
                </c:pt>
                <c:pt idx="29">
                  <c:v>1.8373191000000001E-2</c:v>
                </c:pt>
                <c:pt idx="30">
                  <c:v>2.2100167E-2</c:v>
                </c:pt>
                <c:pt idx="31">
                  <c:v>2.5931981999999999E-2</c:v>
                </c:pt>
                <c:pt idx="32">
                  <c:v>2.9057099999999999E-2</c:v>
                </c:pt>
                <c:pt idx="33">
                  <c:v>3.3031789999999998E-2</c:v>
                </c:pt>
                <c:pt idx="34">
                  <c:v>3.7308029999999999E-2</c:v>
                </c:pt>
                <c:pt idx="35">
                  <c:v>4.1044022999999999E-2</c:v>
                </c:pt>
                <c:pt idx="36">
                  <c:v>4.2036530000000003E-2</c:v>
                </c:pt>
                <c:pt idx="37">
                  <c:v>3.8876947000000002E-2</c:v>
                </c:pt>
                <c:pt idx="38">
                  <c:v>3.269818E-2</c:v>
                </c:pt>
                <c:pt idx="39">
                  <c:v>2.5580252000000001E-2</c:v>
                </c:pt>
                <c:pt idx="40">
                  <c:v>1.8492602E-2</c:v>
                </c:pt>
                <c:pt idx="41">
                  <c:v>1.3323775E-2</c:v>
                </c:pt>
                <c:pt idx="42">
                  <c:v>1.013301E-2</c:v>
                </c:pt>
                <c:pt idx="43">
                  <c:v>1.0925667999999999E-2</c:v>
                </c:pt>
                <c:pt idx="44">
                  <c:v>1.6321217999999998E-2</c:v>
                </c:pt>
                <c:pt idx="45">
                  <c:v>2.3892713999999999E-2</c:v>
                </c:pt>
                <c:pt idx="46">
                  <c:v>2.9719222E-2</c:v>
                </c:pt>
                <c:pt idx="47">
                  <c:v>3.1645755999999997E-2</c:v>
                </c:pt>
                <c:pt idx="48">
                  <c:v>3.0841157000000001E-2</c:v>
                </c:pt>
                <c:pt idx="49">
                  <c:v>2.9480932000000001E-2</c:v>
                </c:pt>
                <c:pt idx="50">
                  <c:v>2.8369933E-2</c:v>
                </c:pt>
                <c:pt idx="51">
                  <c:v>2.8395054999999999E-2</c:v>
                </c:pt>
                <c:pt idx="52">
                  <c:v>2.9349282000000001E-2</c:v>
                </c:pt>
                <c:pt idx="53">
                  <c:v>2.9733610000000001E-2</c:v>
                </c:pt>
                <c:pt idx="54">
                  <c:v>2.784176E-2</c:v>
                </c:pt>
                <c:pt idx="55">
                  <c:v>2.4922468E-2</c:v>
                </c:pt>
                <c:pt idx="56">
                  <c:v>2.3610295999999999E-2</c:v>
                </c:pt>
                <c:pt idx="57">
                  <c:v>2.6638709E-2</c:v>
                </c:pt>
                <c:pt idx="58">
                  <c:v>3.2993590000000003E-2</c:v>
                </c:pt>
                <c:pt idx="59">
                  <c:v>3.9063540000000001E-2</c:v>
                </c:pt>
                <c:pt idx="60">
                  <c:v>4.1503421999999998E-2</c:v>
                </c:pt>
                <c:pt idx="61">
                  <c:v>4.2451322E-2</c:v>
                </c:pt>
                <c:pt idx="62">
                  <c:v>4.421448E-2</c:v>
                </c:pt>
                <c:pt idx="63">
                  <c:v>4.6857044E-2</c:v>
                </c:pt>
                <c:pt idx="64">
                  <c:v>4.7361094999999999E-2</c:v>
                </c:pt>
                <c:pt idx="65">
                  <c:v>4.5149969999999998E-2</c:v>
                </c:pt>
                <c:pt idx="66">
                  <c:v>4.4710676999999997E-2</c:v>
                </c:pt>
                <c:pt idx="67">
                  <c:v>5.0641745000000002E-2</c:v>
                </c:pt>
                <c:pt idx="68">
                  <c:v>6.0650746999999998E-2</c:v>
                </c:pt>
                <c:pt idx="69">
                  <c:v>6.5643129999999994E-2</c:v>
                </c:pt>
                <c:pt idx="70">
                  <c:v>5.9018210000000002E-2</c:v>
                </c:pt>
                <c:pt idx="71">
                  <c:v>4.2603330000000002E-2</c:v>
                </c:pt>
                <c:pt idx="72">
                  <c:v>2.5387916999999999E-2</c:v>
                </c:pt>
                <c:pt idx="73">
                  <c:v>1.4975275E-2</c:v>
                </c:pt>
                <c:pt idx="74">
                  <c:v>1.3384409999999999E-2</c:v>
                </c:pt>
                <c:pt idx="75">
                  <c:v>1.6574867E-2</c:v>
                </c:pt>
                <c:pt idx="76">
                  <c:v>2.0300768E-2</c:v>
                </c:pt>
                <c:pt idx="77">
                  <c:v>2.2773126000000001E-2</c:v>
                </c:pt>
                <c:pt idx="78">
                  <c:v>2.5309376000000001E-2</c:v>
                </c:pt>
                <c:pt idx="79">
                  <c:v>2.7939855999999999E-2</c:v>
                </c:pt>
                <c:pt idx="80">
                  <c:v>2.7550080000000001E-2</c:v>
                </c:pt>
                <c:pt idx="81">
                  <c:v>2.1401485000000001E-2</c:v>
                </c:pt>
                <c:pt idx="82">
                  <c:v>9.8329750000000007E-3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7.7988750000000003E-3</c:v>
                </c:pt>
                <c:pt idx="89">
                  <c:v>1.5417681000000001E-2</c:v>
                </c:pt>
                <c:pt idx="90">
                  <c:v>2.0883245000000002E-2</c:v>
                </c:pt>
                <c:pt idx="91">
                  <c:v>2.4974960000000001E-2</c:v>
                </c:pt>
                <c:pt idx="92">
                  <c:v>2.7252512E-2</c:v>
                </c:pt>
                <c:pt idx="93">
                  <c:v>2.8326387000000001E-2</c:v>
                </c:pt>
                <c:pt idx="94">
                  <c:v>2.8522054000000002E-2</c:v>
                </c:pt>
                <c:pt idx="95">
                  <c:v>2.7734099000000002E-2</c:v>
                </c:pt>
                <c:pt idx="96">
                  <c:v>2.8334055E-2</c:v>
                </c:pt>
                <c:pt idx="97">
                  <c:v>2.9426783000000001E-2</c:v>
                </c:pt>
                <c:pt idx="98">
                  <c:v>3.0443983000000001E-2</c:v>
                </c:pt>
                <c:pt idx="99">
                  <c:v>3.0957490000000001E-2</c:v>
                </c:pt>
                <c:pt idx="100">
                  <c:v>3.0905914999999999E-2</c:v>
                </c:pt>
                <c:pt idx="101">
                  <c:v>2.9881560000000001E-2</c:v>
                </c:pt>
                <c:pt idx="102">
                  <c:v>2.9046254000000001E-2</c:v>
                </c:pt>
                <c:pt idx="103">
                  <c:v>2.8498063000000001E-2</c:v>
                </c:pt>
                <c:pt idx="104">
                  <c:v>2.7222860000000002E-2</c:v>
                </c:pt>
                <c:pt idx="105">
                  <c:v>2.5317019999999999E-2</c:v>
                </c:pt>
                <c:pt idx="106">
                  <c:v>2.2714392999999999E-2</c:v>
                </c:pt>
                <c:pt idx="107">
                  <c:v>2.0048382E-2</c:v>
                </c:pt>
                <c:pt idx="108">
                  <c:v>1.6108352999999999E-2</c:v>
                </c:pt>
                <c:pt idx="109">
                  <c:v>1.1623559E-2</c:v>
                </c:pt>
                <c:pt idx="110">
                  <c:v>7.1139526999999996E-3</c:v>
                </c:pt>
                <c:pt idx="111">
                  <c:v>2.3179020000000002E-3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18D7-4152-AC49-5CAC24220366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[2]Sheet1!$D$895:$DT$895</c:f>
              <c:numCache>
                <c:formatCode>General</c:formatCode>
                <c:ptCount val="121"/>
                <c:pt idx="0">
                  <c:v>1.4045122E-3</c:v>
                </c:pt>
                <c:pt idx="1">
                  <c:v>0</c:v>
                </c:pt>
                <c:pt idx="2">
                  <c:v>9.9400000000000009E-4</c:v>
                </c:pt>
                <c:pt idx="3">
                  <c:v>1.2198018E-3</c:v>
                </c:pt>
                <c:pt idx="4">
                  <c:v>1.4106879E-3</c:v>
                </c:pt>
                <c:pt idx="5">
                  <c:v>2.1363096000000001E-3</c:v>
                </c:pt>
                <c:pt idx="6">
                  <c:v>3.7021433999999999E-3</c:v>
                </c:pt>
                <c:pt idx="7">
                  <c:v>5.9939169999999996E-3</c:v>
                </c:pt>
                <c:pt idx="8">
                  <c:v>6.5288680000000002E-3</c:v>
                </c:pt>
                <c:pt idx="9">
                  <c:v>3.9540110000000003E-3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1.1588681E-3</c:v>
                </c:pt>
                <c:pt idx="15">
                  <c:v>7.4006929999999999E-3</c:v>
                </c:pt>
                <c:pt idx="16">
                  <c:v>1.2372225000000001E-2</c:v>
                </c:pt>
                <c:pt idx="17">
                  <c:v>1.2464121999999999E-2</c:v>
                </c:pt>
                <c:pt idx="18">
                  <c:v>7.9967860000000005E-3</c:v>
                </c:pt>
                <c:pt idx="19">
                  <c:v>4.46E-4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3.7870197999999998E-3</c:v>
                </c:pt>
                <c:pt idx="27">
                  <c:v>9.9294429999999996E-3</c:v>
                </c:pt>
                <c:pt idx="28">
                  <c:v>1.4897628E-2</c:v>
                </c:pt>
                <c:pt idx="29">
                  <c:v>1.8451235999999999E-2</c:v>
                </c:pt>
                <c:pt idx="30">
                  <c:v>2.2112199999999999E-2</c:v>
                </c:pt>
                <c:pt idx="31">
                  <c:v>2.5836230000000002E-2</c:v>
                </c:pt>
                <c:pt idx="32">
                  <c:v>2.8826311E-2</c:v>
                </c:pt>
                <c:pt idx="33">
                  <c:v>3.2702845000000001E-2</c:v>
                </c:pt>
                <c:pt idx="34">
                  <c:v>3.6893479999999999E-2</c:v>
                </c:pt>
                <c:pt idx="35">
                  <c:v>4.0560315999999999E-2</c:v>
                </c:pt>
                <c:pt idx="36">
                  <c:v>4.1520559999999998E-2</c:v>
                </c:pt>
                <c:pt idx="37">
                  <c:v>3.8460290000000001E-2</c:v>
                </c:pt>
                <c:pt idx="38">
                  <c:v>3.2510183999999998E-2</c:v>
                </c:pt>
                <c:pt idx="39">
                  <c:v>2.5675407000000001E-2</c:v>
                </c:pt>
                <c:pt idx="40">
                  <c:v>1.8780950000000001E-2</c:v>
                </c:pt>
                <c:pt idx="41">
                  <c:v>1.3710623E-2</c:v>
                </c:pt>
                <c:pt idx="42">
                  <c:v>1.0529659E-2</c:v>
                </c:pt>
                <c:pt idx="43">
                  <c:v>1.1262014000000001E-2</c:v>
                </c:pt>
                <c:pt idx="44">
                  <c:v>1.6527025000000001E-2</c:v>
                </c:pt>
                <c:pt idx="45">
                  <c:v>2.3921417E-2</c:v>
                </c:pt>
                <c:pt idx="46">
                  <c:v>2.9589186999999999E-2</c:v>
                </c:pt>
                <c:pt idx="47">
                  <c:v>3.1393089999999998E-2</c:v>
                </c:pt>
                <c:pt idx="48">
                  <c:v>3.0467935000000002E-2</c:v>
                </c:pt>
                <c:pt idx="49">
                  <c:v>2.9029636000000001E-2</c:v>
                </c:pt>
                <c:pt idx="50">
                  <c:v>2.791422E-2</c:v>
                </c:pt>
                <c:pt idx="51">
                  <c:v>2.8023126999999998E-2</c:v>
                </c:pt>
                <c:pt idx="52">
                  <c:v>2.9138484999999999E-2</c:v>
                </c:pt>
                <c:pt idx="53">
                  <c:v>2.9658118000000001E-2</c:v>
                </c:pt>
                <c:pt idx="54">
                  <c:v>2.7783553999999999E-2</c:v>
                </c:pt>
                <c:pt idx="55">
                  <c:v>2.4745542999999998E-2</c:v>
                </c:pt>
                <c:pt idx="56">
                  <c:v>2.3284659999999999E-2</c:v>
                </c:pt>
                <c:pt idx="57">
                  <c:v>2.6243491000000001E-2</c:v>
                </c:pt>
                <c:pt idx="58">
                  <c:v>3.2774890000000001E-2</c:v>
                </c:pt>
                <c:pt idx="59">
                  <c:v>3.9277498000000001E-2</c:v>
                </c:pt>
                <c:pt idx="60">
                  <c:v>4.2158811999999997E-2</c:v>
                </c:pt>
                <c:pt idx="61">
                  <c:v>4.3249867999999997E-2</c:v>
                </c:pt>
                <c:pt idx="62">
                  <c:v>4.4668769999999997E-2</c:v>
                </c:pt>
                <c:pt idx="63">
                  <c:v>4.663113E-2</c:v>
                </c:pt>
                <c:pt idx="64">
                  <c:v>4.6541415000000003E-2</c:v>
                </c:pt>
                <c:pt idx="65">
                  <c:v>4.4174946999999999E-2</c:v>
                </c:pt>
                <c:pt idx="66">
                  <c:v>4.4061719999999999E-2</c:v>
                </c:pt>
                <c:pt idx="67">
                  <c:v>5.0525720000000003E-2</c:v>
                </c:pt>
                <c:pt idx="68">
                  <c:v>6.0964803999999997E-2</c:v>
                </c:pt>
                <c:pt idx="69">
                  <c:v>6.6079504999999997E-2</c:v>
                </c:pt>
                <c:pt idx="70">
                  <c:v>5.9249512999999997E-2</c:v>
                </c:pt>
                <c:pt idx="71">
                  <c:v>4.2473886000000002E-2</c:v>
                </c:pt>
                <c:pt idx="72">
                  <c:v>2.4950837999999999E-2</c:v>
                </c:pt>
                <c:pt idx="73">
                  <c:v>1.4442566E-2</c:v>
                </c:pt>
                <c:pt idx="74">
                  <c:v>1.301458E-2</c:v>
                </c:pt>
                <c:pt idx="75">
                  <c:v>1.6515123E-2</c:v>
                </c:pt>
                <c:pt idx="76">
                  <c:v>2.0549623E-2</c:v>
                </c:pt>
                <c:pt idx="77">
                  <c:v>2.3263256999999999E-2</c:v>
                </c:pt>
                <c:pt idx="78">
                  <c:v>2.589611E-2</c:v>
                </c:pt>
                <c:pt idx="79">
                  <c:v>2.8420009999999999E-2</c:v>
                </c:pt>
                <c:pt idx="80">
                  <c:v>2.7745312000000001E-2</c:v>
                </c:pt>
                <c:pt idx="81">
                  <c:v>2.1256608999999999E-2</c:v>
                </c:pt>
                <c:pt idx="82">
                  <c:v>9.4401190000000003E-3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7.7742655000000004E-3</c:v>
                </c:pt>
                <c:pt idx="89">
                  <c:v>1.5638426E-2</c:v>
                </c:pt>
                <c:pt idx="90">
                  <c:v>2.1275024999999999E-2</c:v>
                </c:pt>
                <c:pt idx="91">
                  <c:v>2.5510334999999999E-2</c:v>
                </c:pt>
                <c:pt idx="92">
                  <c:v>2.7798357999999999E-2</c:v>
                </c:pt>
                <c:pt idx="93">
                  <c:v>2.8788729999999998E-2</c:v>
                </c:pt>
                <c:pt idx="94">
                  <c:v>2.8828251999999999E-2</c:v>
                </c:pt>
                <c:pt idx="95">
                  <c:v>2.7814361999999999E-2</c:v>
                </c:pt>
                <c:pt idx="96">
                  <c:v>2.81631E-2</c:v>
                </c:pt>
                <c:pt idx="97">
                  <c:v>2.9055381000000002E-2</c:v>
                </c:pt>
                <c:pt idx="98">
                  <c:v>2.9945335999999999E-2</c:v>
                </c:pt>
                <c:pt idx="99">
                  <c:v>3.0407318999999999E-2</c:v>
                </c:pt>
                <c:pt idx="100">
                  <c:v>3.0356866999999999E-2</c:v>
                </c:pt>
                <c:pt idx="101">
                  <c:v>2.941144E-2</c:v>
                </c:pt>
                <c:pt idx="102">
                  <c:v>2.8648702000000002E-2</c:v>
                </c:pt>
                <c:pt idx="103">
                  <c:v>2.8190637000000001E-2</c:v>
                </c:pt>
                <c:pt idx="104">
                  <c:v>2.7014682000000002E-2</c:v>
                </c:pt>
                <c:pt idx="105">
                  <c:v>2.5208706000000001E-2</c:v>
                </c:pt>
                <c:pt idx="106">
                  <c:v>2.2698340000000001E-2</c:v>
                </c:pt>
                <c:pt idx="107">
                  <c:v>2.0106657999999999E-2</c:v>
                </c:pt>
                <c:pt idx="108">
                  <c:v>1.6222879999999999E-2</c:v>
                </c:pt>
                <c:pt idx="109">
                  <c:v>1.1769204E-2</c:v>
                </c:pt>
                <c:pt idx="110">
                  <c:v>7.2750584000000002E-3</c:v>
                </c:pt>
                <c:pt idx="111">
                  <c:v>2.5609249999999999E-3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18D7-4152-AC49-5CAC24220366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[2]Sheet1!$D$896:$DT$896</c:f>
              <c:numCache>
                <c:formatCode>General</c:formatCode>
                <c:ptCount val="121"/>
                <c:pt idx="0">
                  <c:v>3.6000000000000001E-5</c:v>
                </c:pt>
                <c:pt idx="1">
                  <c:v>0</c:v>
                </c:pt>
                <c:pt idx="2">
                  <c:v>0</c:v>
                </c:pt>
                <c:pt idx="3">
                  <c:v>4.9399999999999997E-4</c:v>
                </c:pt>
                <c:pt idx="4">
                  <c:v>1.0431908000000001E-3</c:v>
                </c:pt>
                <c:pt idx="5">
                  <c:v>1.8817199999999999E-3</c:v>
                </c:pt>
                <c:pt idx="6">
                  <c:v>3.3585099999999999E-3</c:v>
                </c:pt>
                <c:pt idx="7">
                  <c:v>5.6324529999999999E-3</c:v>
                </c:pt>
                <c:pt idx="8">
                  <c:v>6.2877760000000001E-3</c:v>
                </c:pt>
                <c:pt idx="9">
                  <c:v>3.9643203E-3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1.2894936000000001E-3</c:v>
                </c:pt>
                <c:pt idx="15">
                  <c:v>7.4805970000000003E-3</c:v>
                </c:pt>
                <c:pt idx="16">
                  <c:v>1.2308632999999999E-2</c:v>
                </c:pt>
                <c:pt idx="17">
                  <c:v>1.2347519E-2</c:v>
                </c:pt>
                <c:pt idx="18">
                  <c:v>7.9467489999999995E-3</c:v>
                </c:pt>
                <c:pt idx="19">
                  <c:v>5.3200000000000003E-4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3.9629610000000001E-3</c:v>
                </c:pt>
                <c:pt idx="27">
                  <c:v>9.8883129999999993E-3</c:v>
                </c:pt>
                <c:pt idx="28">
                  <c:v>1.4460133999999999E-2</c:v>
                </c:pt>
                <c:pt idx="29">
                  <c:v>1.7519440000000001E-2</c:v>
                </c:pt>
                <c:pt idx="30">
                  <c:v>2.0771204000000001E-2</c:v>
                </c:pt>
                <c:pt idx="31">
                  <c:v>2.4288291E-2</c:v>
                </c:pt>
                <c:pt idx="32">
                  <c:v>2.7234848999999998E-2</c:v>
                </c:pt>
                <c:pt idx="33">
                  <c:v>3.1073244E-2</c:v>
                </c:pt>
                <c:pt idx="34">
                  <c:v>3.5229667999999999E-2</c:v>
                </c:pt>
                <c:pt idx="35">
                  <c:v>3.8919624E-2</c:v>
                </c:pt>
                <c:pt idx="36">
                  <c:v>3.9963353E-2</c:v>
                </c:pt>
                <c:pt idx="37">
                  <c:v>3.706218E-2</c:v>
                </c:pt>
                <c:pt idx="38">
                  <c:v>3.1110868E-2</c:v>
                </c:pt>
                <c:pt idx="39">
                  <c:v>2.4282653000000001E-2</c:v>
                </c:pt>
                <c:pt idx="40">
                  <c:v>1.7620864999999999E-2</c:v>
                </c:pt>
                <c:pt idx="41">
                  <c:v>1.2912185E-2</c:v>
                </c:pt>
                <c:pt idx="42">
                  <c:v>1.0101659000000001E-2</c:v>
                </c:pt>
                <c:pt idx="43">
                  <c:v>1.1007558000000001E-2</c:v>
                </c:pt>
                <c:pt idx="44">
                  <c:v>1.6213682E-2</c:v>
                </c:pt>
                <c:pt idx="45">
                  <c:v>2.3584899999999999E-2</c:v>
                </c:pt>
                <c:pt idx="46">
                  <c:v>2.9432456999999999E-2</c:v>
                </c:pt>
                <c:pt idx="47">
                  <c:v>3.1462410000000003E-2</c:v>
                </c:pt>
                <c:pt idx="48">
                  <c:v>3.0453805E-2</c:v>
                </c:pt>
                <c:pt idx="49">
                  <c:v>2.8413633000000001E-2</c:v>
                </c:pt>
                <c:pt idx="50">
                  <c:v>2.6333101000000001E-2</c:v>
                </c:pt>
                <c:pt idx="51">
                  <c:v>2.5640280000000001E-2</c:v>
                </c:pt>
                <c:pt idx="52">
                  <c:v>2.6605500000000001E-2</c:v>
                </c:pt>
                <c:pt idx="53">
                  <c:v>2.7778500000000001E-2</c:v>
                </c:pt>
                <c:pt idx="54">
                  <c:v>2.6972912000000002E-2</c:v>
                </c:pt>
                <c:pt idx="55">
                  <c:v>2.4683311999999999E-2</c:v>
                </c:pt>
                <c:pt idx="56">
                  <c:v>2.3257356E-2</c:v>
                </c:pt>
                <c:pt idx="57">
                  <c:v>2.5476427999999999E-2</c:v>
                </c:pt>
                <c:pt idx="58">
                  <c:v>3.1090619999999999E-2</c:v>
                </c:pt>
                <c:pt idx="59">
                  <c:v>3.7154560000000003E-2</c:v>
                </c:pt>
                <c:pt idx="60">
                  <c:v>4.0287985999999998E-2</c:v>
                </c:pt>
                <c:pt idx="61">
                  <c:v>4.1941979999999997E-2</c:v>
                </c:pt>
                <c:pt idx="62">
                  <c:v>4.3625530000000003E-2</c:v>
                </c:pt>
                <c:pt idx="63">
                  <c:v>4.5277570000000003E-2</c:v>
                </c:pt>
                <c:pt idx="64">
                  <c:v>4.4647153000000002E-2</c:v>
                </c:pt>
                <c:pt idx="65">
                  <c:v>4.2058829999999998E-2</c:v>
                </c:pt>
                <c:pt idx="66">
                  <c:v>4.2105826999999998E-2</c:v>
                </c:pt>
                <c:pt idx="67">
                  <c:v>4.8842423000000003E-2</c:v>
                </c:pt>
                <c:pt idx="68">
                  <c:v>5.9531399999999998E-2</c:v>
                </c:pt>
                <c:pt idx="69">
                  <c:v>6.5163280000000004E-2</c:v>
                </c:pt>
                <c:pt idx="70">
                  <c:v>5.9332929999999999E-2</c:v>
                </c:pt>
                <c:pt idx="71">
                  <c:v>4.3776646000000002E-2</c:v>
                </c:pt>
                <c:pt idx="72">
                  <c:v>2.7082719000000002E-2</c:v>
                </c:pt>
                <c:pt idx="73">
                  <c:v>1.6529858000000001E-2</c:v>
                </c:pt>
                <c:pt idx="74">
                  <c:v>1.41569665E-2</c:v>
                </c:pt>
                <c:pt idx="75">
                  <c:v>1.6150650999999999E-2</c:v>
                </c:pt>
                <c:pt idx="76">
                  <c:v>1.8652216999999999E-2</c:v>
                </c:pt>
                <c:pt idx="77">
                  <c:v>2.0495668000000002E-2</c:v>
                </c:pt>
                <c:pt idx="78">
                  <c:v>2.3262419999999999E-2</c:v>
                </c:pt>
                <c:pt idx="79">
                  <c:v>2.6732458000000001E-2</c:v>
                </c:pt>
                <c:pt idx="80">
                  <c:v>2.7312584000000001E-2</c:v>
                </c:pt>
                <c:pt idx="81">
                  <c:v>2.1902230000000002E-2</c:v>
                </c:pt>
                <c:pt idx="82">
                  <c:v>1.0700004000000001E-2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5.2892049999999999E-3</c:v>
                </c:pt>
                <c:pt idx="89">
                  <c:v>1.2951181000000001E-2</c:v>
                </c:pt>
                <c:pt idx="90">
                  <c:v>1.8834999000000002E-2</c:v>
                </c:pt>
                <c:pt idx="91">
                  <c:v>2.358414E-2</c:v>
                </c:pt>
                <c:pt idx="92">
                  <c:v>2.6510991000000001E-2</c:v>
                </c:pt>
                <c:pt idx="93">
                  <c:v>2.8052325999999999E-2</c:v>
                </c:pt>
                <c:pt idx="94">
                  <c:v>2.8456180000000001E-2</c:v>
                </c:pt>
                <c:pt idx="95">
                  <c:v>2.7673492000000001E-2</c:v>
                </c:pt>
                <c:pt idx="96">
                  <c:v>2.7915826000000001E-2</c:v>
                </c:pt>
                <c:pt idx="97">
                  <c:v>2.8602544000000001E-2</c:v>
                </c:pt>
                <c:pt idx="98">
                  <c:v>2.9234465000000001E-2</c:v>
                </c:pt>
                <c:pt idx="99">
                  <c:v>2.9476349999999998E-2</c:v>
                </c:pt>
                <c:pt idx="100">
                  <c:v>2.9260413999999998E-2</c:v>
                </c:pt>
                <c:pt idx="101">
                  <c:v>2.8480598999999999E-2</c:v>
                </c:pt>
                <c:pt idx="102">
                  <c:v>2.7819183000000001E-2</c:v>
                </c:pt>
                <c:pt idx="103">
                  <c:v>2.7610646999999999E-2</c:v>
                </c:pt>
                <c:pt idx="104">
                  <c:v>2.6762536E-2</c:v>
                </c:pt>
                <c:pt idx="105">
                  <c:v>2.5330301E-2</c:v>
                </c:pt>
                <c:pt idx="106">
                  <c:v>2.3217295999999998E-2</c:v>
                </c:pt>
                <c:pt idx="107">
                  <c:v>2.0972108E-2</c:v>
                </c:pt>
                <c:pt idx="108">
                  <c:v>1.7461794999999999E-2</c:v>
                </c:pt>
                <c:pt idx="109">
                  <c:v>1.3328549E-2</c:v>
                </c:pt>
                <c:pt idx="110">
                  <c:v>9.1196200000000002E-3</c:v>
                </c:pt>
                <c:pt idx="111">
                  <c:v>4.847769E-3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18D7-4152-AC49-5CAC24220366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[2]Sheet1!$D$897:$DT$897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3.3300000000000002E-4</c:v>
                </c:pt>
                <c:pt idx="4">
                  <c:v>9.8200000000000002E-4</c:v>
                </c:pt>
                <c:pt idx="5">
                  <c:v>1.9112109999999999E-3</c:v>
                </c:pt>
                <c:pt idx="6">
                  <c:v>3.4255951000000001E-3</c:v>
                </c:pt>
                <c:pt idx="7">
                  <c:v>5.7577569999999996E-3</c:v>
                </c:pt>
                <c:pt idx="8">
                  <c:v>6.4957390000000004E-3</c:v>
                </c:pt>
                <c:pt idx="9">
                  <c:v>4.2360549999999999E-3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1.3020847E-3</c:v>
                </c:pt>
                <c:pt idx="15">
                  <c:v>7.5043947E-3</c:v>
                </c:pt>
                <c:pt idx="16">
                  <c:v>1.2349260000000001E-2</c:v>
                </c:pt>
                <c:pt idx="17">
                  <c:v>1.2403413E-2</c:v>
                </c:pt>
                <c:pt idx="18">
                  <c:v>8.0025489999999994E-3</c:v>
                </c:pt>
                <c:pt idx="19">
                  <c:v>4.75E-4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4.2357039999999999E-3</c:v>
                </c:pt>
                <c:pt idx="27">
                  <c:v>1.0173348E-2</c:v>
                </c:pt>
                <c:pt idx="28">
                  <c:v>1.4710645E-2</c:v>
                </c:pt>
                <c:pt idx="29">
                  <c:v>1.7632965E-2</c:v>
                </c:pt>
                <c:pt idx="30">
                  <c:v>2.0701460000000001E-2</c:v>
                </c:pt>
                <c:pt idx="31">
                  <c:v>2.4035424E-2</c:v>
                </c:pt>
                <c:pt idx="32">
                  <c:v>2.6840188000000001E-2</c:v>
                </c:pt>
                <c:pt idx="33">
                  <c:v>3.0537523E-2</c:v>
                </c:pt>
                <c:pt idx="34">
                  <c:v>3.4487464000000002E-2</c:v>
                </c:pt>
                <c:pt idx="35">
                  <c:v>3.7929256000000001E-2</c:v>
                </c:pt>
                <c:pt idx="36">
                  <c:v>3.8797837000000002E-2</c:v>
                </c:pt>
                <c:pt idx="37">
                  <c:v>3.5922065000000003E-2</c:v>
                </c:pt>
                <c:pt idx="38">
                  <c:v>3.0199041999999999E-2</c:v>
                </c:pt>
                <c:pt idx="39">
                  <c:v>2.3717100000000001E-2</c:v>
                </c:pt>
                <c:pt idx="40">
                  <c:v>1.7393849999999999E-2</c:v>
                </c:pt>
                <c:pt idx="41">
                  <c:v>1.2836451E-2</c:v>
                </c:pt>
                <c:pt idx="42">
                  <c:v>9.8795340000000006E-3</c:v>
                </c:pt>
                <c:pt idx="43">
                  <c:v>1.0418851999999999E-2</c:v>
                </c:pt>
                <c:pt idx="44">
                  <c:v>1.5318781E-2</c:v>
                </c:pt>
                <c:pt idx="45">
                  <c:v>2.2725276999999999E-2</c:v>
                </c:pt>
                <c:pt idx="46">
                  <c:v>2.8989159E-2</c:v>
                </c:pt>
                <c:pt idx="47">
                  <c:v>3.1540617E-2</c:v>
                </c:pt>
                <c:pt idx="48">
                  <c:v>3.0832020000000002E-2</c:v>
                </c:pt>
                <c:pt idx="49">
                  <c:v>2.8781833E-2</c:v>
                </c:pt>
                <c:pt idx="50">
                  <c:v>2.6549632E-2</c:v>
                </c:pt>
                <c:pt idx="51">
                  <c:v>2.5726045999999999E-2</c:v>
                </c:pt>
                <c:pt idx="52">
                  <c:v>2.6649889E-2</c:v>
                </c:pt>
                <c:pt idx="53">
                  <c:v>2.7811969999999998E-2</c:v>
                </c:pt>
                <c:pt idx="54">
                  <c:v>2.7031919000000001E-2</c:v>
                </c:pt>
                <c:pt idx="55">
                  <c:v>2.4781797000000001E-2</c:v>
                </c:pt>
                <c:pt idx="56">
                  <c:v>2.3409195000000001E-2</c:v>
                </c:pt>
                <c:pt idx="57">
                  <c:v>2.5626757999999999E-2</c:v>
                </c:pt>
                <c:pt idx="58">
                  <c:v>3.1175188999999999E-2</c:v>
                </c:pt>
                <c:pt idx="59">
                  <c:v>3.716129E-2</c:v>
                </c:pt>
                <c:pt idx="60">
                  <c:v>4.0235849999999997E-2</c:v>
                </c:pt>
                <c:pt idx="61">
                  <c:v>4.184819E-2</c:v>
                </c:pt>
                <c:pt idx="62">
                  <c:v>4.3402522999999998E-2</c:v>
                </c:pt>
                <c:pt idx="63">
                  <c:v>4.4806144999999999E-2</c:v>
                </c:pt>
                <c:pt idx="64">
                  <c:v>4.3907059999999998E-2</c:v>
                </c:pt>
                <c:pt idx="65">
                  <c:v>4.1234960000000001E-2</c:v>
                </c:pt>
                <c:pt idx="66">
                  <c:v>4.1434831999999998E-2</c:v>
                </c:pt>
                <c:pt idx="67">
                  <c:v>4.8445450000000001E-2</c:v>
                </c:pt>
                <c:pt idx="68">
                  <c:v>5.9334468000000001E-2</c:v>
                </c:pt>
                <c:pt idx="69">
                  <c:v>6.5024869999999999E-2</c:v>
                </c:pt>
                <c:pt idx="70">
                  <c:v>5.9252544999999997E-2</c:v>
                </c:pt>
                <c:pt idx="71">
                  <c:v>4.3939925999999997E-2</c:v>
                </c:pt>
                <c:pt idx="72">
                  <c:v>2.7690295E-2</c:v>
                </c:pt>
                <c:pt idx="73">
                  <c:v>1.7535216999999999E-2</c:v>
                </c:pt>
                <c:pt idx="74">
                  <c:v>1.5211145000000001E-2</c:v>
                </c:pt>
                <c:pt idx="75">
                  <c:v>1.6801447000000001E-2</c:v>
                </c:pt>
                <c:pt idx="76">
                  <c:v>1.8656226000000001E-2</c:v>
                </c:pt>
                <c:pt idx="77">
                  <c:v>1.9985760000000002E-2</c:v>
                </c:pt>
                <c:pt idx="78">
                  <c:v>2.2561701E-2</c:v>
                </c:pt>
                <c:pt idx="79">
                  <c:v>2.6132457000000001E-2</c:v>
                </c:pt>
                <c:pt idx="80">
                  <c:v>2.6955033E-2</c:v>
                </c:pt>
                <c:pt idx="81">
                  <c:v>2.1839574E-2</c:v>
                </c:pt>
                <c:pt idx="82">
                  <c:v>1.09440135E-2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4.4706379999999999E-3</c:v>
                </c:pt>
                <c:pt idx="89">
                  <c:v>1.1898018999999999E-2</c:v>
                </c:pt>
                <c:pt idx="90">
                  <c:v>1.7804302000000001E-2</c:v>
                </c:pt>
                <c:pt idx="91">
                  <c:v>2.2848664000000001E-2</c:v>
                </c:pt>
                <c:pt idx="92">
                  <c:v>2.6222612999999999E-2</c:v>
                </c:pt>
                <c:pt idx="93">
                  <c:v>2.8170178000000001E-2</c:v>
                </c:pt>
                <c:pt idx="94">
                  <c:v>2.8867818E-2</c:v>
                </c:pt>
                <c:pt idx="95">
                  <c:v>2.8263280000000002E-2</c:v>
                </c:pt>
                <c:pt idx="96">
                  <c:v>2.8512826000000002E-2</c:v>
                </c:pt>
                <c:pt idx="97">
                  <c:v>2.9088097E-2</c:v>
                </c:pt>
                <c:pt idx="98">
                  <c:v>2.9532144E-2</c:v>
                </c:pt>
                <c:pt idx="99">
                  <c:v>2.9552175E-2</c:v>
                </c:pt>
                <c:pt idx="100">
                  <c:v>2.9119484000000001E-2</c:v>
                </c:pt>
                <c:pt idx="101">
                  <c:v>2.8206615000000001E-2</c:v>
                </c:pt>
                <c:pt idx="102">
                  <c:v>2.7438829000000001E-2</c:v>
                </c:pt>
                <c:pt idx="103">
                  <c:v>2.7180920000000001E-2</c:v>
                </c:pt>
                <c:pt idx="104">
                  <c:v>2.634038E-2</c:v>
                </c:pt>
                <c:pt idx="105">
                  <c:v>2.4962657999999999E-2</c:v>
                </c:pt>
                <c:pt idx="106">
                  <c:v>2.2949783000000001E-2</c:v>
                </c:pt>
                <c:pt idx="107">
                  <c:v>2.0858707000000001E-2</c:v>
                </c:pt>
                <c:pt idx="108">
                  <c:v>1.7516723000000001E-2</c:v>
                </c:pt>
                <c:pt idx="109">
                  <c:v>1.35732135E-2</c:v>
                </c:pt>
                <c:pt idx="110">
                  <c:v>9.5611849999999998E-3</c:v>
                </c:pt>
                <c:pt idx="111">
                  <c:v>5.4468340000000002E-3</c:v>
                </c:pt>
                <c:pt idx="112">
                  <c:v>7.3700000000000002E-4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18D7-4152-AC49-5CAC24220366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[2]Sheet1!$D$898:$DT$898</c:f>
              <c:numCache>
                <c:formatCode>General</c:formatCode>
                <c:ptCount val="121"/>
                <c:pt idx="0">
                  <c:v>1.7283201E-3</c:v>
                </c:pt>
                <c:pt idx="1">
                  <c:v>4.1699999999999997E-5</c:v>
                </c:pt>
                <c:pt idx="2">
                  <c:v>1.0320198E-3</c:v>
                </c:pt>
                <c:pt idx="3">
                  <c:v>1.1173972999999999E-3</c:v>
                </c:pt>
                <c:pt idx="4">
                  <c:v>1.4313189999999999E-3</c:v>
                </c:pt>
                <c:pt idx="5">
                  <c:v>2.4946364999999999E-3</c:v>
                </c:pt>
                <c:pt idx="6">
                  <c:v>4.3579910000000003E-3</c:v>
                </c:pt>
                <c:pt idx="7">
                  <c:v>6.6050826999999998E-3</c:v>
                </c:pt>
                <c:pt idx="8">
                  <c:v>6.8030013E-3</c:v>
                </c:pt>
                <c:pt idx="9">
                  <c:v>3.8579364999999999E-3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8.9499999999999996E-4</c:v>
                </c:pt>
                <c:pt idx="15">
                  <c:v>7.0805199999999999E-3</c:v>
                </c:pt>
                <c:pt idx="16">
                  <c:v>1.213503E-2</c:v>
                </c:pt>
                <c:pt idx="17">
                  <c:v>1.2494730000000001E-2</c:v>
                </c:pt>
                <c:pt idx="18">
                  <c:v>8.2982490000000006E-3</c:v>
                </c:pt>
                <c:pt idx="19">
                  <c:v>9.2500000000000004E-4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3.5622054999999999E-3</c:v>
                </c:pt>
                <c:pt idx="27">
                  <c:v>9.7928029999999992E-3</c:v>
                </c:pt>
                <c:pt idx="28">
                  <c:v>1.4841414000000001E-2</c:v>
                </c:pt>
                <c:pt idx="29">
                  <c:v>1.8448984000000002E-2</c:v>
                </c:pt>
                <c:pt idx="30">
                  <c:v>2.2157820000000002E-2</c:v>
                </c:pt>
                <c:pt idx="31">
                  <c:v>2.5985422000000001E-2</c:v>
                </c:pt>
                <c:pt idx="32">
                  <c:v>2.9167762E-2</c:v>
                </c:pt>
                <c:pt idx="33">
                  <c:v>3.3304498000000002E-2</c:v>
                </c:pt>
                <c:pt idx="34">
                  <c:v>3.7707462999999997E-2</c:v>
                </c:pt>
                <c:pt idx="35">
                  <c:v>4.1504121999999997E-2</c:v>
                </c:pt>
                <c:pt idx="36">
                  <c:v>4.2482435999999998E-2</c:v>
                </c:pt>
                <c:pt idx="37">
                  <c:v>3.9361790000000001E-2</c:v>
                </c:pt>
                <c:pt idx="38">
                  <c:v>3.3288470000000001E-2</c:v>
                </c:pt>
                <c:pt idx="39">
                  <c:v>2.6286881000000002E-2</c:v>
                </c:pt>
                <c:pt idx="40">
                  <c:v>1.9169714000000001E-2</c:v>
                </c:pt>
                <c:pt idx="41">
                  <c:v>1.3882588E-2</c:v>
                </c:pt>
                <c:pt idx="42">
                  <c:v>1.0564659000000001E-2</c:v>
                </c:pt>
                <c:pt idx="43">
                  <c:v>1.1206377999999999E-2</c:v>
                </c:pt>
                <c:pt idx="44">
                  <c:v>1.6400664999999998E-2</c:v>
                </c:pt>
                <c:pt idx="45">
                  <c:v>2.3706109999999999E-2</c:v>
                </c:pt>
                <c:pt idx="46">
                  <c:v>2.9346928000000001E-2</c:v>
                </c:pt>
                <c:pt idx="47">
                  <c:v>3.1250786000000003E-2</c:v>
                </c:pt>
                <c:pt idx="48">
                  <c:v>3.0609596999999999E-2</c:v>
                </c:pt>
                <c:pt idx="49">
                  <c:v>2.9459198999999998E-2</c:v>
                </c:pt>
                <c:pt idx="50">
                  <c:v>2.8573731000000002E-2</c:v>
                </c:pt>
                <c:pt idx="51">
                  <c:v>2.8892437E-2</c:v>
                </c:pt>
                <c:pt idx="52">
                  <c:v>3.0192944999999999E-2</c:v>
                </c:pt>
                <c:pt idx="53">
                  <c:v>3.0777484000000001E-2</c:v>
                </c:pt>
                <c:pt idx="54">
                  <c:v>2.8735146E-2</c:v>
                </c:pt>
                <c:pt idx="55">
                  <c:v>2.5373199999999999E-2</c:v>
                </c:pt>
                <c:pt idx="56">
                  <c:v>2.3611437999999998E-2</c:v>
                </c:pt>
                <c:pt idx="57">
                  <c:v>2.6611322999999999E-2</c:v>
                </c:pt>
                <c:pt idx="58">
                  <c:v>3.3376650000000001E-2</c:v>
                </c:pt>
                <c:pt idx="59">
                  <c:v>3.9985534000000003E-2</c:v>
                </c:pt>
                <c:pt idx="60">
                  <c:v>4.2651969999999997E-2</c:v>
                </c:pt>
                <c:pt idx="61">
                  <c:v>4.3395203E-2</c:v>
                </c:pt>
                <c:pt idx="62">
                  <c:v>4.4734042000000002E-2</c:v>
                </c:pt>
                <c:pt idx="63">
                  <c:v>4.7058478000000001E-2</c:v>
                </c:pt>
                <c:pt idx="64">
                  <c:v>4.7499052999999999E-2</c:v>
                </c:pt>
                <c:pt idx="65">
                  <c:v>4.5408549999999999E-2</c:v>
                </c:pt>
                <c:pt idx="66">
                  <c:v>4.5168519999999997E-2</c:v>
                </c:pt>
                <c:pt idx="67">
                  <c:v>5.1225963999999999E-2</c:v>
                </c:pt>
                <c:pt idx="68">
                  <c:v>6.1144345000000003E-2</c:v>
                </c:pt>
                <c:pt idx="69">
                  <c:v>6.5703996000000001E-2</c:v>
                </c:pt>
                <c:pt idx="70">
                  <c:v>5.8428912999999999E-2</c:v>
                </c:pt>
                <c:pt idx="71">
                  <c:v>4.1489949999999998E-2</c:v>
                </c:pt>
                <c:pt idx="72">
                  <c:v>2.4198958999999999E-2</c:v>
                </c:pt>
                <c:pt idx="73">
                  <c:v>1.4235253999999999E-2</c:v>
                </c:pt>
                <c:pt idx="74">
                  <c:v>1.3412284999999999E-2</c:v>
                </c:pt>
                <c:pt idx="75">
                  <c:v>1.7362981999999999E-2</c:v>
                </c:pt>
                <c:pt idx="76">
                  <c:v>2.1535147000000001E-2</c:v>
                </c:pt>
                <c:pt idx="77">
                  <c:v>2.3985573999999999E-2</c:v>
                </c:pt>
                <c:pt idx="78">
                  <c:v>2.6137011000000002E-2</c:v>
                </c:pt>
                <c:pt idx="79">
                  <c:v>2.8307526999999999E-2</c:v>
                </c:pt>
                <c:pt idx="80">
                  <c:v>2.7600690000000001E-2</c:v>
                </c:pt>
                <c:pt idx="81">
                  <c:v>2.1317510000000001E-2</c:v>
                </c:pt>
                <c:pt idx="82">
                  <c:v>9.7021190000000004E-3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8.1589990000000001E-3</c:v>
                </c:pt>
                <c:pt idx="89">
                  <c:v>1.5990042999999999E-2</c:v>
                </c:pt>
                <c:pt idx="90">
                  <c:v>2.1607893999999999E-2</c:v>
                </c:pt>
                <c:pt idx="91">
                  <c:v>2.5784422000000001E-2</c:v>
                </c:pt>
                <c:pt idx="92">
                  <c:v>2.8044485000000001E-2</c:v>
                </c:pt>
                <c:pt idx="93">
                  <c:v>2.9035478999999999E-2</c:v>
                </c:pt>
                <c:pt idx="94">
                  <c:v>2.9114497999999999E-2</c:v>
                </c:pt>
                <c:pt idx="95">
                  <c:v>2.8212283000000001E-2</c:v>
                </c:pt>
                <c:pt idx="96">
                  <c:v>2.8765347E-2</c:v>
                </c:pt>
                <c:pt idx="97">
                  <c:v>2.9847209999999999E-2</c:v>
                </c:pt>
                <c:pt idx="98">
                  <c:v>3.0866233999999999E-2</c:v>
                </c:pt>
                <c:pt idx="99">
                  <c:v>3.1361643000000002E-2</c:v>
                </c:pt>
                <c:pt idx="100">
                  <c:v>3.1259271999999998E-2</c:v>
                </c:pt>
                <c:pt idx="101">
                  <c:v>3.0090334E-2</c:v>
                </c:pt>
                <c:pt idx="102">
                  <c:v>2.9128982000000001E-2</c:v>
                </c:pt>
                <c:pt idx="103">
                  <c:v>2.8406613000000001E-2</c:v>
                </c:pt>
                <c:pt idx="104">
                  <c:v>2.6941922E-2</c:v>
                </c:pt>
                <c:pt idx="105">
                  <c:v>2.4848169E-2</c:v>
                </c:pt>
                <c:pt idx="106">
                  <c:v>2.2065278000000001E-2</c:v>
                </c:pt>
                <c:pt idx="107">
                  <c:v>1.9243702000000001E-2</c:v>
                </c:pt>
                <c:pt idx="108">
                  <c:v>1.5166694E-2</c:v>
                </c:pt>
                <c:pt idx="109">
                  <c:v>1.0576792E-2</c:v>
                </c:pt>
                <c:pt idx="110">
                  <c:v>5.9807076999999998E-3</c:v>
                </c:pt>
                <c:pt idx="111">
                  <c:v>1.1372193E-3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18D7-4152-AC49-5CAC24220366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[2]Sheet1!$D$899:$DT$899</c:f>
              <c:numCache>
                <c:formatCode>General</c:formatCode>
                <c:ptCount val="121"/>
                <c:pt idx="0">
                  <c:v>1.3446993999999999E-3</c:v>
                </c:pt>
                <c:pt idx="1">
                  <c:v>0</c:v>
                </c:pt>
                <c:pt idx="2">
                  <c:v>7.4100000000000001E-4</c:v>
                </c:pt>
                <c:pt idx="3">
                  <c:v>8.2399999999999997E-4</c:v>
                </c:pt>
                <c:pt idx="4">
                  <c:v>1.0368682000000001E-3</c:v>
                </c:pt>
                <c:pt idx="5">
                  <c:v>1.8983261999999999E-3</c:v>
                </c:pt>
                <c:pt idx="6">
                  <c:v>3.6071797000000001E-3</c:v>
                </c:pt>
                <c:pt idx="7">
                  <c:v>5.9821859999999996E-3</c:v>
                </c:pt>
                <c:pt idx="8">
                  <c:v>6.5591529999999999E-3</c:v>
                </c:pt>
                <c:pt idx="9">
                  <c:v>4.0467447000000004E-3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9.4799999999999995E-4</c:v>
                </c:pt>
                <c:pt idx="15">
                  <c:v>7.059254E-3</c:v>
                </c:pt>
                <c:pt idx="16">
                  <c:v>1.2008985999999999E-2</c:v>
                </c:pt>
                <c:pt idx="17">
                  <c:v>1.2312938000000001E-2</c:v>
                </c:pt>
                <c:pt idx="18">
                  <c:v>8.0901480000000001E-3</c:v>
                </c:pt>
                <c:pt idx="19">
                  <c:v>7.3200000000000001E-4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3.7144652999999998E-3</c:v>
                </c:pt>
                <c:pt idx="27">
                  <c:v>9.9107669999999991E-3</c:v>
                </c:pt>
                <c:pt idx="28">
                  <c:v>1.4845377E-2</c:v>
                </c:pt>
                <c:pt idx="29">
                  <c:v>1.8214540000000001E-2</c:v>
                </c:pt>
                <c:pt idx="30">
                  <c:v>2.1683616999999999E-2</c:v>
                </c:pt>
                <c:pt idx="31">
                  <c:v>2.5276486000000001E-2</c:v>
                </c:pt>
                <c:pt idx="32">
                  <c:v>2.8224613999999999E-2</c:v>
                </c:pt>
                <c:pt idx="33">
                  <c:v>3.2038852999999999E-2</c:v>
                </c:pt>
                <c:pt idx="34">
                  <c:v>3.6197774000000002E-2</c:v>
                </c:pt>
                <c:pt idx="35">
                  <c:v>3.9896279999999999E-2</c:v>
                </c:pt>
                <c:pt idx="36">
                  <c:v>4.0962297000000002E-2</c:v>
                </c:pt>
                <c:pt idx="37">
                  <c:v>3.8087024999999997E-2</c:v>
                </c:pt>
                <c:pt idx="38">
                  <c:v>3.2227437999999997E-2</c:v>
                </c:pt>
                <c:pt idx="39">
                  <c:v>2.5440819999999999E-2</c:v>
                </c:pt>
                <c:pt idx="40">
                  <c:v>1.8651085000000001E-2</c:v>
                </c:pt>
                <c:pt idx="41">
                  <c:v>1.3674133E-2</c:v>
                </c:pt>
                <c:pt idx="42">
                  <c:v>1.0526382000000001E-2</c:v>
                </c:pt>
                <c:pt idx="43">
                  <c:v>1.1147545E-2</c:v>
                </c:pt>
                <c:pt idx="44">
                  <c:v>1.6265562000000001E-2</c:v>
                </c:pt>
                <c:pt idx="45">
                  <c:v>2.3642878999999999E-2</c:v>
                </c:pt>
                <c:pt idx="46">
                  <c:v>2.9529203E-2</c:v>
                </c:pt>
                <c:pt idx="47">
                  <c:v>3.1663115999999998E-2</c:v>
                </c:pt>
                <c:pt idx="48">
                  <c:v>3.0907914000000002E-2</c:v>
                </c:pt>
                <c:pt idx="49">
                  <c:v>2.93209E-2</c:v>
                </c:pt>
                <c:pt idx="50">
                  <c:v>2.7790619999999999E-2</c:v>
                </c:pt>
                <c:pt idx="51">
                  <c:v>2.7508292E-2</c:v>
                </c:pt>
                <c:pt idx="52">
                  <c:v>2.8499981000000001E-2</c:v>
                </c:pt>
                <c:pt idx="53">
                  <c:v>2.9190094999999999E-2</c:v>
                </c:pt>
                <c:pt idx="54">
                  <c:v>2.7638922E-2</c:v>
                </c:pt>
                <c:pt idx="55">
                  <c:v>2.4834996000000002E-2</c:v>
                </c:pt>
                <c:pt idx="56">
                  <c:v>2.3381043000000001E-2</c:v>
                </c:pt>
                <c:pt idx="57">
                  <c:v>2.611542E-2</c:v>
                </c:pt>
                <c:pt idx="58">
                  <c:v>3.2319102000000002E-2</c:v>
                </c:pt>
                <c:pt idx="59">
                  <c:v>3.8578596E-2</c:v>
                </c:pt>
                <c:pt idx="60">
                  <c:v>4.1417934000000003E-2</c:v>
                </c:pt>
                <c:pt idx="61">
                  <c:v>4.2659032999999999E-2</c:v>
                </c:pt>
                <c:pt idx="62">
                  <c:v>4.4310509999999997E-2</c:v>
                </c:pt>
                <c:pt idx="63">
                  <c:v>4.6483412000000002E-2</c:v>
                </c:pt>
                <c:pt idx="64">
                  <c:v>4.6515929999999997E-2</c:v>
                </c:pt>
                <c:pt idx="65">
                  <c:v>4.4217279999999998E-2</c:v>
                </c:pt>
                <c:pt idx="66">
                  <c:v>4.4052590000000003E-2</c:v>
                </c:pt>
                <c:pt idx="67">
                  <c:v>5.029103E-2</c:v>
                </c:pt>
                <c:pt idx="68">
                  <c:v>6.0358032999999998E-2</c:v>
                </c:pt>
                <c:pt idx="69">
                  <c:v>6.5194710000000003E-2</c:v>
                </c:pt>
                <c:pt idx="70">
                  <c:v>5.8492097999999999E-2</c:v>
                </c:pt>
                <c:pt idx="71">
                  <c:v>4.2335413000000002E-2</c:v>
                </c:pt>
                <c:pt idx="72">
                  <c:v>2.5667783E-2</c:v>
                </c:pt>
                <c:pt idx="73">
                  <c:v>1.5797100000000001E-2</c:v>
                </c:pt>
                <c:pt idx="74">
                  <c:v>1.4420753999999999E-2</c:v>
                </c:pt>
                <c:pt idx="75">
                  <c:v>1.7362410000000002E-2</c:v>
                </c:pt>
                <c:pt idx="76">
                  <c:v>2.0516448E-2</c:v>
                </c:pt>
                <c:pt idx="77">
                  <c:v>2.2462320000000001E-2</c:v>
                </c:pt>
                <c:pt idx="78">
                  <c:v>2.4728495999999999E-2</c:v>
                </c:pt>
                <c:pt idx="79">
                  <c:v>2.7332235E-2</c:v>
                </c:pt>
                <c:pt idx="80">
                  <c:v>2.7033430000000001E-2</c:v>
                </c:pt>
                <c:pt idx="81">
                  <c:v>2.1049807E-2</c:v>
                </c:pt>
                <c:pt idx="82">
                  <c:v>9.7098500000000008E-3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6.7404140000000001E-3</c:v>
                </c:pt>
                <c:pt idx="89">
                  <c:v>1.4312109E-2</c:v>
                </c:pt>
                <c:pt idx="90">
                  <c:v>1.9928359999999999E-2</c:v>
                </c:pt>
                <c:pt idx="91">
                  <c:v>2.4363804999999999E-2</c:v>
                </c:pt>
                <c:pt idx="92">
                  <c:v>2.7063724000000001E-2</c:v>
                </c:pt>
                <c:pt idx="93">
                  <c:v>2.8506219999999999E-2</c:v>
                </c:pt>
                <c:pt idx="94">
                  <c:v>2.8947717000000001E-2</c:v>
                </c:pt>
                <c:pt idx="95">
                  <c:v>2.8262552E-2</c:v>
                </c:pt>
                <c:pt idx="96">
                  <c:v>2.8758100000000002E-2</c:v>
                </c:pt>
                <c:pt idx="97">
                  <c:v>2.9665072000000001E-2</c:v>
                </c:pt>
                <c:pt idx="98">
                  <c:v>3.0453727E-2</c:v>
                </c:pt>
                <c:pt idx="99">
                  <c:v>3.0748702999999999E-2</c:v>
                </c:pt>
                <c:pt idx="100">
                  <c:v>3.0500256E-2</c:v>
                </c:pt>
                <c:pt idx="101">
                  <c:v>2.9371774E-2</c:v>
                </c:pt>
                <c:pt idx="102">
                  <c:v>2.8479218000000001E-2</c:v>
                </c:pt>
                <c:pt idx="103">
                  <c:v>2.7940603000000001E-2</c:v>
                </c:pt>
                <c:pt idx="104">
                  <c:v>2.6726333000000001E-2</c:v>
                </c:pt>
                <c:pt idx="105">
                  <c:v>2.4920752000000001E-2</c:v>
                </c:pt>
                <c:pt idx="106">
                  <c:v>2.2445807000000002E-2</c:v>
                </c:pt>
                <c:pt idx="107">
                  <c:v>1.9914797000000001E-2</c:v>
                </c:pt>
                <c:pt idx="108">
                  <c:v>1.6123703E-2</c:v>
                </c:pt>
                <c:pt idx="109">
                  <c:v>1.1780146E-2</c:v>
                </c:pt>
                <c:pt idx="110">
                  <c:v>7.4131529999999996E-3</c:v>
                </c:pt>
                <c:pt idx="111">
                  <c:v>2.8464692E-3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18D7-4152-AC49-5CAC24220366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[2]Sheet1!$D$900:$DT$900</c:f>
              <c:numCache>
                <c:formatCode>General</c:formatCode>
                <c:ptCount val="121"/>
                <c:pt idx="0">
                  <c:v>3.7199999999999999E-4</c:v>
                </c:pt>
                <c:pt idx="1">
                  <c:v>0</c:v>
                </c:pt>
                <c:pt idx="2">
                  <c:v>0</c:v>
                </c:pt>
                <c:pt idx="3">
                  <c:v>4.1399999999999998E-4</c:v>
                </c:pt>
                <c:pt idx="4">
                  <c:v>1.0775756000000001E-3</c:v>
                </c:pt>
                <c:pt idx="5">
                  <c:v>2.2000012000000001E-3</c:v>
                </c:pt>
                <c:pt idx="6">
                  <c:v>3.8789063999999998E-3</c:v>
                </c:pt>
                <c:pt idx="7">
                  <c:v>6.1112040000000003E-3</c:v>
                </c:pt>
                <c:pt idx="8">
                  <c:v>6.5763992999999998E-3</c:v>
                </c:pt>
                <c:pt idx="9">
                  <c:v>4.0422165999999997E-3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1.0452794E-3</c:v>
                </c:pt>
                <c:pt idx="15">
                  <c:v>7.2941680000000002E-3</c:v>
                </c:pt>
                <c:pt idx="16">
                  <c:v>1.2298264E-2</c:v>
                </c:pt>
                <c:pt idx="17">
                  <c:v>1.2544219000000001E-2</c:v>
                </c:pt>
                <c:pt idx="18">
                  <c:v>8.3365910000000008E-3</c:v>
                </c:pt>
                <c:pt idx="19">
                  <c:v>9.7300000000000002E-4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3.5889822000000002E-3</c:v>
                </c:pt>
                <c:pt idx="27">
                  <c:v>9.6252420000000009E-3</c:v>
                </c:pt>
                <c:pt idx="28">
                  <c:v>1.4435229000000001E-2</c:v>
                </c:pt>
                <c:pt idx="29">
                  <c:v>1.7799651E-2</c:v>
                </c:pt>
                <c:pt idx="30">
                  <c:v>2.1284596999999999E-2</c:v>
                </c:pt>
                <c:pt idx="31">
                  <c:v>2.4874899999999998E-2</c:v>
                </c:pt>
                <c:pt idx="32">
                  <c:v>2.7766875999999999E-2</c:v>
                </c:pt>
                <c:pt idx="33">
                  <c:v>3.1509074999999998E-2</c:v>
                </c:pt>
                <c:pt idx="34">
                  <c:v>3.5596162000000001E-2</c:v>
                </c:pt>
                <c:pt idx="35">
                  <c:v>3.9261587000000001E-2</c:v>
                </c:pt>
                <c:pt idx="36">
                  <c:v>4.0327759999999997E-2</c:v>
                </c:pt>
                <c:pt idx="37">
                  <c:v>3.7433684000000002E-2</c:v>
                </c:pt>
                <c:pt idx="38">
                  <c:v>3.1559552999999997E-2</c:v>
                </c:pt>
                <c:pt idx="39">
                  <c:v>2.4804397999999998E-2</c:v>
                </c:pt>
                <c:pt idx="40">
                  <c:v>1.8208505999999999E-2</c:v>
                </c:pt>
                <c:pt idx="41">
                  <c:v>1.3484608E-2</c:v>
                </c:pt>
                <c:pt idx="42">
                  <c:v>1.0534233E-2</c:v>
                </c:pt>
                <c:pt idx="43">
                  <c:v>1.1204342000000001E-2</c:v>
                </c:pt>
                <c:pt idx="44">
                  <c:v>1.619481E-2</c:v>
                </c:pt>
                <c:pt idx="45">
                  <c:v>2.3417551000000002E-2</c:v>
                </c:pt>
                <c:pt idx="46">
                  <c:v>2.9201788999999999E-2</c:v>
                </c:pt>
                <c:pt idx="47">
                  <c:v>3.1251516E-2</c:v>
                </c:pt>
                <c:pt idx="48">
                  <c:v>3.0373181999999999E-2</c:v>
                </c:pt>
                <c:pt idx="49">
                  <c:v>2.8549445999999999E-2</c:v>
                </c:pt>
                <c:pt idx="50">
                  <c:v>2.6734707999999999E-2</c:v>
                </c:pt>
                <c:pt idx="51">
                  <c:v>2.6279178E-2</c:v>
                </c:pt>
                <c:pt idx="52">
                  <c:v>2.7379319999999999E-2</c:v>
                </c:pt>
                <c:pt idx="53">
                  <c:v>2.8503587E-2</c:v>
                </c:pt>
                <c:pt idx="54">
                  <c:v>2.7508646000000001E-2</c:v>
                </c:pt>
                <c:pt idx="55">
                  <c:v>2.5034677000000002E-2</c:v>
                </c:pt>
                <c:pt idx="56">
                  <c:v>2.3529496E-2</c:v>
                </c:pt>
                <c:pt idx="57">
                  <c:v>2.5855090000000001E-2</c:v>
                </c:pt>
                <c:pt idx="58">
                  <c:v>3.1584349999999997E-2</c:v>
                </c:pt>
                <c:pt idx="59">
                  <c:v>3.7562146999999997E-2</c:v>
                </c:pt>
                <c:pt idx="60">
                  <c:v>4.0408827000000001E-2</c:v>
                </c:pt>
                <c:pt idx="61">
                  <c:v>4.1830174999999997E-2</c:v>
                </c:pt>
                <c:pt idx="62">
                  <c:v>4.3611496999999999E-2</c:v>
                </c:pt>
                <c:pt idx="63">
                  <c:v>4.5696393000000002E-2</c:v>
                </c:pt>
                <c:pt idx="64">
                  <c:v>4.5521677000000003E-2</c:v>
                </c:pt>
                <c:pt idx="65">
                  <c:v>4.3063898000000003E-2</c:v>
                </c:pt>
                <c:pt idx="66">
                  <c:v>4.2892605E-2</c:v>
                </c:pt>
                <c:pt idx="67">
                  <c:v>4.9267659999999998E-2</c:v>
                </c:pt>
                <c:pt idx="68">
                  <c:v>5.9598400000000003E-2</c:v>
                </c:pt>
                <c:pt idx="69">
                  <c:v>6.4855839999999998E-2</c:v>
                </c:pt>
                <c:pt idx="70">
                  <c:v>5.8689060000000001E-2</c:v>
                </c:pt>
                <c:pt idx="71">
                  <c:v>4.3033670000000003E-2</c:v>
                </c:pt>
                <c:pt idx="72">
                  <c:v>2.6689256000000001E-2</c:v>
                </c:pt>
                <c:pt idx="73">
                  <c:v>1.6847529E-2</c:v>
                </c:pt>
                <c:pt idx="74">
                  <c:v>1.5128322E-2</c:v>
                </c:pt>
                <c:pt idx="75">
                  <c:v>1.733618E-2</c:v>
                </c:pt>
                <c:pt idx="76">
                  <c:v>1.9576425000000001E-2</c:v>
                </c:pt>
                <c:pt idx="77">
                  <c:v>2.0938577E-2</c:v>
                </c:pt>
                <c:pt idx="78">
                  <c:v>2.328794E-2</c:v>
                </c:pt>
                <c:pt idx="79">
                  <c:v>2.6577763000000001E-2</c:v>
                </c:pt>
                <c:pt idx="80">
                  <c:v>2.7203718000000002E-2</c:v>
                </c:pt>
                <c:pt idx="81">
                  <c:v>2.197114E-2</c:v>
                </c:pt>
                <c:pt idx="82">
                  <c:v>1.0959089999999999E-2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5.5315929999999996E-3</c:v>
                </c:pt>
                <c:pt idx="89">
                  <c:v>1.3093297E-2</c:v>
                </c:pt>
                <c:pt idx="90">
                  <c:v>1.8936406999999999E-2</c:v>
                </c:pt>
                <c:pt idx="91">
                  <c:v>2.3743644000000001E-2</c:v>
                </c:pt>
                <c:pt idx="92">
                  <c:v>2.6805698999999999E-2</c:v>
                </c:pt>
                <c:pt idx="93">
                  <c:v>2.8495552E-2</c:v>
                </c:pt>
                <c:pt idx="94">
                  <c:v>2.9049681000000001E-2</c:v>
                </c:pt>
                <c:pt idx="95">
                  <c:v>2.8349974999999999E-2</c:v>
                </c:pt>
                <c:pt idx="96">
                  <c:v>2.8648976E-2</c:v>
                </c:pt>
                <c:pt idx="97">
                  <c:v>2.9339598000000001E-2</c:v>
                </c:pt>
                <c:pt idx="98">
                  <c:v>2.9930430000000001E-2</c:v>
                </c:pt>
                <c:pt idx="99">
                  <c:v>3.008127E-2</c:v>
                </c:pt>
                <c:pt idx="100">
                  <c:v>2.9748613E-2</c:v>
                </c:pt>
                <c:pt idx="101">
                  <c:v>2.8728132999999999E-2</c:v>
                </c:pt>
                <c:pt idx="102">
                  <c:v>2.7915216999999999E-2</c:v>
                </c:pt>
                <c:pt idx="103">
                  <c:v>2.7535859999999999E-2</c:v>
                </c:pt>
                <c:pt idx="104">
                  <c:v>2.6519312E-2</c:v>
                </c:pt>
                <c:pt idx="105">
                  <c:v>2.4930364E-2</c:v>
                </c:pt>
                <c:pt idx="106">
                  <c:v>2.2676324000000001E-2</c:v>
                </c:pt>
                <c:pt idx="107">
                  <c:v>2.0339578000000001E-2</c:v>
                </c:pt>
                <c:pt idx="108">
                  <c:v>1.6726995000000001E-2</c:v>
                </c:pt>
                <c:pt idx="109">
                  <c:v>1.251888E-2</c:v>
                </c:pt>
                <c:pt idx="110">
                  <c:v>8.2490640000000004E-3</c:v>
                </c:pt>
                <c:pt idx="111">
                  <c:v>3.9560893E-3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18D7-4152-AC49-5CAC24220366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[2]Sheet1!$D$901:$DT$901</c:f>
              <c:numCache>
                <c:formatCode>General</c:formatCode>
                <c:ptCount val="121"/>
                <c:pt idx="0">
                  <c:v>7.9199999999999995E-4</c:v>
                </c:pt>
                <c:pt idx="1">
                  <c:v>0</c:v>
                </c:pt>
                <c:pt idx="2">
                  <c:v>1.4200000000000001E-4</c:v>
                </c:pt>
                <c:pt idx="3">
                  <c:v>4.3899999999999999E-4</c:v>
                </c:pt>
                <c:pt idx="4">
                  <c:v>7.7800000000000005E-4</c:v>
                </c:pt>
                <c:pt idx="5">
                  <c:v>1.5855933E-3</c:v>
                </c:pt>
                <c:pt idx="6">
                  <c:v>3.2180365999999998E-3</c:v>
                </c:pt>
                <c:pt idx="7">
                  <c:v>5.809514E-3</c:v>
                </c:pt>
                <c:pt idx="8">
                  <c:v>6.8316445999999998E-3</c:v>
                </c:pt>
                <c:pt idx="9">
                  <c:v>4.7187189999999997E-3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1.1943112000000001E-3</c:v>
                </c:pt>
                <c:pt idx="15">
                  <c:v>7.4441250000000002E-3</c:v>
                </c:pt>
                <c:pt idx="16">
                  <c:v>1.2350319E-2</c:v>
                </c:pt>
                <c:pt idx="17">
                  <c:v>1.243037E-2</c:v>
                </c:pt>
                <c:pt idx="18">
                  <c:v>8.0353209999999998E-3</c:v>
                </c:pt>
                <c:pt idx="19">
                  <c:v>5.04E-4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3.8325746999999999E-3</c:v>
                </c:pt>
                <c:pt idx="27">
                  <c:v>9.7271590000000008E-3</c:v>
                </c:pt>
                <c:pt idx="28">
                  <c:v>1.4374882E-2</c:v>
                </c:pt>
                <c:pt idx="29">
                  <c:v>1.7540707999999999E-2</c:v>
                </c:pt>
                <c:pt idx="30">
                  <c:v>2.0890300000000001E-2</c:v>
                </c:pt>
                <c:pt idx="31">
                  <c:v>2.4435525999999999E-2</c:v>
                </c:pt>
                <c:pt idx="32">
                  <c:v>2.7323216000000001E-2</c:v>
                </c:pt>
                <c:pt idx="33">
                  <c:v>3.1004665000000001E-2</c:v>
                </c:pt>
                <c:pt idx="34">
                  <c:v>3.4867648000000001E-2</c:v>
                </c:pt>
                <c:pt idx="35">
                  <c:v>3.8219259999999998E-2</c:v>
                </c:pt>
                <c:pt idx="36">
                  <c:v>3.9012275999999999E-2</c:v>
                </c:pt>
                <c:pt idx="37">
                  <c:v>3.6042749999999998E-2</c:v>
                </c:pt>
                <c:pt idx="38">
                  <c:v>3.0180544E-2</c:v>
                </c:pt>
                <c:pt idx="39">
                  <c:v>2.3517139999999999E-2</c:v>
                </c:pt>
                <c:pt idx="40">
                  <c:v>1.7044406000000002E-2</c:v>
                </c:pt>
                <c:pt idx="41">
                  <c:v>1.2467270000000001E-2</c:v>
                </c:pt>
                <c:pt idx="42">
                  <c:v>9.6469880000000004E-3</c:v>
                </c:pt>
                <c:pt idx="43">
                  <c:v>1.0431947E-2</c:v>
                </c:pt>
                <c:pt idx="44">
                  <c:v>1.5529296999999999E-2</c:v>
                </c:pt>
                <c:pt idx="45">
                  <c:v>2.2931099E-2</c:v>
                </c:pt>
                <c:pt idx="46">
                  <c:v>2.8966176999999999E-2</c:v>
                </c:pt>
                <c:pt idx="47">
                  <c:v>3.1222059999999999E-2</c:v>
                </c:pt>
                <c:pt idx="48">
                  <c:v>3.0349389000000001E-2</c:v>
                </c:pt>
                <c:pt idx="49">
                  <c:v>2.8404110999999999E-2</c:v>
                </c:pt>
                <c:pt idx="50">
                  <c:v>2.6413506E-2</c:v>
                </c:pt>
                <c:pt idx="51">
                  <c:v>2.5826667000000001E-2</c:v>
                </c:pt>
                <c:pt idx="52">
                  <c:v>2.6929040000000001E-2</c:v>
                </c:pt>
                <c:pt idx="53">
                  <c:v>2.8228960000000001E-2</c:v>
                </c:pt>
                <c:pt idx="54">
                  <c:v>2.7593369E-2</c:v>
                </c:pt>
                <c:pt idx="55">
                  <c:v>2.5454462000000001E-2</c:v>
                </c:pt>
                <c:pt idx="56">
                  <c:v>2.4030909E-2</c:v>
                </c:pt>
                <c:pt idx="57">
                  <c:v>2.5988549E-2</c:v>
                </c:pt>
                <c:pt idx="58">
                  <c:v>3.1165915999999998E-2</c:v>
                </c:pt>
                <c:pt idx="59">
                  <c:v>3.6845482999999998E-2</c:v>
                </c:pt>
                <c:pt idx="60">
                  <c:v>3.9820729999999999E-2</c:v>
                </c:pt>
                <c:pt idx="61">
                  <c:v>4.1564226000000003E-2</c:v>
                </c:pt>
                <c:pt idx="62">
                  <c:v>4.3444164E-2</c:v>
                </c:pt>
                <c:pt idx="63">
                  <c:v>4.5233186000000002E-2</c:v>
                </c:pt>
                <c:pt idx="64">
                  <c:v>4.4574450000000002E-2</c:v>
                </c:pt>
                <c:pt idx="65">
                  <c:v>4.1820000000000003E-2</c:v>
                </c:pt>
                <c:pt idx="66">
                  <c:v>4.1655347000000002E-2</c:v>
                </c:pt>
                <c:pt idx="67">
                  <c:v>4.8237929999999998E-2</c:v>
                </c:pt>
                <c:pt idx="68">
                  <c:v>5.887539E-2</c:v>
                </c:pt>
                <c:pt idx="69">
                  <c:v>6.4536825000000006E-2</c:v>
                </c:pt>
                <c:pt idx="70">
                  <c:v>5.8852408000000002E-2</c:v>
                </c:pt>
                <c:pt idx="71">
                  <c:v>4.3617389999999999E-2</c:v>
                </c:pt>
                <c:pt idx="72">
                  <c:v>2.7404230000000002E-2</c:v>
                </c:pt>
                <c:pt idx="73">
                  <c:v>1.7353662999999998E-2</c:v>
                </c:pt>
                <c:pt idx="74">
                  <c:v>1.5279803E-2</c:v>
                </c:pt>
                <c:pt idx="75">
                  <c:v>1.7241636000000001E-2</c:v>
                </c:pt>
                <c:pt idx="76">
                  <c:v>1.9415420999999999E-2</c:v>
                </c:pt>
                <c:pt idx="77">
                  <c:v>2.0791759999999999E-2</c:v>
                </c:pt>
                <c:pt idx="78">
                  <c:v>2.3101238999999999E-2</c:v>
                </c:pt>
                <c:pt idx="79">
                  <c:v>2.6269107999999999E-2</c:v>
                </c:pt>
                <c:pt idx="80">
                  <c:v>2.6801973999999999E-2</c:v>
                </c:pt>
                <c:pt idx="81">
                  <c:v>2.1604218000000001E-2</c:v>
                </c:pt>
                <c:pt idx="82">
                  <c:v>1.0737999999999999E-2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4.8876744999999996E-3</c:v>
                </c:pt>
                <c:pt idx="89">
                  <c:v>1.2363686E-2</c:v>
                </c:pt>
                <c:pt idx="90">
                  <c:v>1.8281423000000002E-2</c:v>
                </c:pt>
                <c:pt idx="91">
                  <c:v>2.3192299999999999E-2</c:v>
                </c:pt>
                <c:pt idx="92">
                  <c:v>2.63533E-2</c:v>
                </c:pt>
                <c:pt idx="93">
                  <c:v>2.8075986000000001E-2</c:v>
                </c:pt>
                <c:pt idx="94">
                  <c:v>2.8612605999999999E-2</c:v>
                </c:pt>
                <c:pt idx="95">
                  <c:v>2.7946688000000001E-2</c:v>
                </c:pt>
                <c:pt idx="96">
                  <c:v>2.8240668E-2</c:v>
                </c:pt>
                <c:pt idx="97">
                  <c:v>2.8947469E-2</c:v>
                </c:pt>
                <c:pt idx="98">
                  <c:v>2.9547210000000001E-2</c:v>
                </c:pt>
                <c:pt idx="99">
                  <c:v>2.969345E-2</c:v>
                </c:pt>
                <c:pt idx="100">
                  <c:v>2.9329892E-2</c:v>
                </c:pt>
                <c:pt idx="101">
                  <c:v>2.8366154000000001E-2</c:v>
                </c:pt>
                <c:pt idx="102">
                  <c:v>2.7582029000000001E-2</c:v>
                </c:pt>
                <c:pt idx="103">
                  <c:v>2.7252032999999998E-2</c:v>
                </c:pt>
                <c:pt idx="104">
                  <c:v>2.6312834E-2</c:v>
                </c:pt>
                <c:pt idx="105">
                  <c:v>2.4826483999999999E-2</c:v>
                </c:pt>
                <c:pt idx="106">
                  <c:v>2.2701605999999999E-2</c:v>
                </c:pt>
                <c:pt idx="107">
                  <c:v>2.0504662999999999E-2</c:v>
                </c:pt>
                <c:pt idx="108">
                  <c:v>1.7065408000000001E-2</c:v>
                </c:pt>
                <c:pt idx="109">
                  <c:v>1.3045243999999999E-2</c:v>
                </c:pt>
                <c:pt idx="110">
                  <c:v>8.9742999999999993E-3</c:v>
                </c:pt>
                <c:pt idx="111">
                  <c:v>4.8914650000000002E-3</c:v>
                </c:pt>
                <c:pt idx="112">
                  <c:v>1.8200000000000001E-4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18D7-4152-AC49-5CAC24220366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[2]Sheet1!$D$902:$DT$902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7.4200000000000004E-4</c:v>
                </c:pt>
                <c:pt idx="4">
                  <c:v>1.1383993999999999E-3</c:v>
                </c:pt>
                <c:pt idx="5">
                  <c:v>1.5928706999999999E-3</c:v>
                </c:pt>
                <c:pt idx="6">
                  <c:v>2.7190453999999999E-3</c:v>
                </c:pt>
                <c:pt idx="7">
                  <c:v>4.9831537000000004E-3</c:v>
                </c:pt>
                <c:pt idx="8">
                  <c:v>5.9829647999999997E-3</c:v>
                </c:pt>
                <c:pt idx="9">
                  <c:v>4.0805846999999998E-3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1.2862959999999999E-3</c:v>
                </c:pt>
                <c:pt idx="15">
                  <c:v>7.4702910000000004E-3</c:v>
                </c:pt>
                <c:pt idx="16">
                  <c:v>1.2318799E-2</c:v>
                </c:pt>
                <c:pt idx="17">
                  <c:v>1.2360049999999999E-2</c:v>
                </c:pt>
                <c:pt idx="18">
                  <c:v>7.8763540000000003E-3</c:v>
                </c:pt>
                <c:pt idx="19">
                  <c:v>3.4200000000000002E-4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4.027732E-3</c:v>
                </c:pt>
                <c:pt idx="27">
                  <c:v>9.8050499999999992E-3</c:v>
                </c:pt>
                <c:pt idx="28">
                  <c:v>1.41993165E-2</c:v>
                </c:pt>
                <c:pt idx="29">
                  <c:v>1.7111366999999999E-2</c:v>
                </c:pt>
                <c:pt idx="30">
                  <c:v>2.0261860999999999E-2</c:v>
                </c:pt>
                <c:pt idx="31">
                  <c:v>2.3695480000000001E-2</c:v>
                </c:pt>
                <c:pt idx="32">
                  <c:v>2.6526610999999999E-2</c:v>
                </c:pt>
                <c:pt idx="33">
                  <c:v>3.0084664000000001E-2</c:v>
                </c:pt>
                <c:pt idx="34">
                  <c:v>3.3825960000000002E-2</c:v>
                </c:pt>
                <c:pt idx="35">
                  <c:v>3.7060416999999998E-2</c:v>
                </c:pt>
                <c:pt idx="36">
                  <c:v>3.7808201999999999E-2</c:v>
                </c:pt>
                <c:pt idx="37">
                  <c:v>3.4939959999999999E-2</c:v>
                </c:pt>
                <c:pt idx="38">
                  <c:v>2.9262546E-2</c:v>
                </c:pt>
                <c:pt idx="39">
                  <c:v>2.2872565000000001E-2</c:v>
                </c:pt>
                <c:pt idx="40">
                  <c:v>1.6725338999999999E-2</c:v>
                </c:pt>
                <c:pt idx="41">
                  <c:v>1.2353098E-2</c:v>
                </c:pt>
                <c:pt idx="42">
                  <c:v>9.6047149999999998E-3</c:v>
                </c:pt>
                <c:pt idx="43">
                  <c:v>1.0338730000000001E-2</c:v>
                </c:pt>
                <c:pt idx="44">
                  <c:v>1.5403323E-2</c:v>
                </c:pt>
                <c:pt idx="45">
                  <c:v>2.2905571E-2</c:v>
                </c:pt>
                <c:pt idx="46">
                  <c:v>2.9164203999999999E-2</c:v>
                </c:pt>
                <c:pt idx="47">
                  <c:v>3.1568613000000002E-2</c:v>
                </c:pt>
                <c:pt idx="48">
                  <c:v>3.0557518999999998E-2</c:v>
                </c:pt>
                <c:pt idx="49">
                  <c:v>2.8216637999999999E-2</c:v>
                </c:pt>
                <c:pt idx="50">
                  <c:v>2.5828164000000001E-2</c:v>
                </c:pt>
                <c:pt idx="51">
                  <c:v>2.5085284999999999E-2</c:v>
                </c:pt>
                <c:pt idx="52">
                  <c:v>2.6239894E-2</c:v>
                </c:pt>
                <c:pt idx="53">
                  <c:v>2.7650192000000001E-2</c:v>
                </c:pt>
                <c:pt idx="54">
                  <c:v>2.7032695999999998E-2</c:v>
                </c:pt>
                <c:pt idx="55">
                  <c:v>2.4815053E-2</c:v>
                </c:pt>
                <c:pt idx="56">
                  <c:v>2.3414457E-2</c:v>
                </c:pt>
                <c:pt idx="57">
                  <c:v>2.5503563E-2</c:v>
                </c:pt>
                <c:pt idx="58">
                  <c:v>3.0872001999999999E-2</c:v>
                </c:pt>
                <c:pt idx="59">
                  <c:v>3.6690522000000003E-2</c:v>
                </c:pt>
                <c:pt idx="60">
                  <c:v>3.9703559999999999E-2</c:v>
                </c:pt>
                <c:pt idx="61">
                  <c:v>4.1316605999999999E-2</c:v>
                </c:pt>
                <c:pt idx="62">
                  <c:v>4.2832415999999998E-2</c:v>
                </c:pt>
                <c:pt idx="63">
                  <c:v>4.4122743999999998E-2</c:v>
                </c:pt>
                <c:pt idx="64">
                  <c:v>4.3158349999999998E-2</c:v>
                </c:pt>
                <c:pt idx="65">
                  <c:v>4.0580023E-2</c:v>
                </c:pt>
                <c:pt idx="66">
                  <c:v>4.0956753999999998E-2</c:v>
                </c:pt>
                <c:pt idx="67">
                  <c:v>4.8075649999999998E-2</c:v>
                </c:pt>
                <c:pt idx="68">
                  <c:v>5.8945153E-2</c:v>
                </c:pt>
                <c:pt idx="69">
                  <c:v>6.4672519999999997E-2</c:v>
                </c:pt>
                <c:pt idx="70">
                  <c:v>5.9111662000000002E-2</c:v>
                </c:pt>
                <c:pt idx="71">
                  <c:v>4.4141408E-2</c:v>
                </c:pt>
                <c:pt idx="72">
                  <c:v>2.8149659E-2</c:v>
                </c:pt>
                <c:pt idx="73">
                  <c:v>1.8005362E-2</c:v>
                </c:pt>
                <c:pt idx="74">
                  <c:v>1.5442976000000001E-2</c:v>
                </c:pt>
                <c:pt idx="75">
                  <c:v>1.6692001000000001E-2</c:v>
                </c:pt>
                <c:pt idx="76">
                  <c:v>1.8302902999999999E-2</c:v>
                </c:pt>
                <c:pt idx="77">
                  <c:v>1.9616096999999999E-2</c:v>
                </c:pt>
                <c:pt idx="78">
                  <c:v>2.2375010000000001E-2</c:v>
                </c:pt>
                <c:pt idx="79">
                  <c:v>2.6181072E-2</c:v>
                </c:pt>
                <c:pt idx="80">
                  <c:v>2.7176815999999999E-2</c:v>
                </c:pt>
                <c:pt idx="81">
                  <c:v>2.2088228000000001E-2</c:v>
                </c:pt>
                <c:pt idx="82">
                  <c:v>1.1050562E-2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3.9764535999999998E-3</c:v>
                </c:pt>
                <c:pt idx="89">
                  <c:v>1.1597825000000001E-2</c:v>
                </c:pt>
                <c:pt idx="90">
                  <c:v>1.7815378E-2</c:v>
                </c:pt>
                <c:pt idx="91">
                  <c:v>2.3156940000000001E-2</c:v>
                </c:pt>
                <c:pt idx="92">
                  <c:v>2.6673017E-2</c:v>
                </c:pt>
                <c:pt idx="93">
                  <c:v>2.857237E-2</c:v>
                </c:pt>
                <c:pt idx="94">
                  <c:v>2.9066298000000001E-2</c:v>
                </c:pt>
                <c:pt idx="95">
                  <c:v>2.8175319000000001E-2</c:v>
                </c:pt>
                <c:pt idx="96">
                  <c:v>2.8063161E-2</c:v>
                </c:pt>
                <c:pt idx="97">
                  <c:v>2.8345644E-2</c:v>
                </c:pt>
                <c:pt idx="98">
                  <c:v>2.8626997000000001E-2</c:v>
                </c:pt>
                <c:pt idx="99">
                  <c:v>2.8622061000000001E-2</c:v>
                </c:pt>
                <c:pt idx="100">
                  <c:v>2.8266942E-2</c:v>
                </c:pt>
                <c:pt idx="101">
                  <c:v>2.7574906E-2</c:v>
                </c:pt>
                <c:pt idx="102">
                  <c:v>2.7044970000000002E-2</c:v>
                </c:pt>
                <c:pt idx="103">
                  <c:v>2.7041374E-2</c:v>
                </c:pt>
                <c:pt idx="104">
                  <c:v>2.6453500000000001E-2</c:v>
                </c:pt>
                <c:pt idx="105">
                  <c:v>2.5312029E-2</c:v>
                </c:pt>
                <c:pt idx="106">
                  <c:v>2.3511423E-2</c:v>
                </c:pt>
                <c:pt idx="107">
                  <c:v>2.1600821999999999E-2</c:v>
                </c:pt>
                <c:pt idx="108">
                  <c:v>1.8387428000000001E-2</c:v>
                </c:pt>
                <c:pt idx="109">
                  <c:v>1.4530497E-2</c:v>
                </c:pt>
                <c:pt idx="110">
                  <c:v>1.056023E-2</c:v>
                </c:pt>
                <c:pt idx="111">
                  <c:v>6.5389545999999998E-3</c:v>
                </c:pt>
                <c:pt idx="112">
                  <c:v>1.8352238E-3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18D7-4152-AC49-5CAC24220366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[2]Sheet1!$D$903:$DT$903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7.6600000000000005E-5</c:v>
                </c:pt>
                <c:pt idx="4">
                  <c:v>7.45E-4</c:v>
                </c:pt>
                <c:pt idx="5">
                  <c:v>1.5259823E-3</c:v>
                </c:pt>
                <c:pt idx="6">
                  <c:v>2.9173558999999998E-3</c:v>
                </c:pt>
                <c:pt idx="7">
                  <c:v>5.3130364999999999E-3</c:v>
                </c:pt>
                <c:pt idx="8">
                  <c:v>6.3980017000000002E-3</c:v>
                </c:pt>
                <c:pt idx="9">
                  <c:v>4.531892E-3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1.0018164999999999E-3</c:v>
                </c:pt>
                <c:pt idx="15">
                  <c:v>7.4185020000000004E-3</c:v>
                </c:pt>
                <c:pt idx="16">
                  <c:v>1.245976E-2</c:v>
                </c:pt>
                <c:pt idx="17">
                  <c:v>1.26010645E-2</c:v>
                </c:pt>
                <c:pt idx="18">
                  <c:v>8.1922929999999998E-3</c:v>
                </c:pt>
                <c:pt idx="19">
                  <c:v>6.2100000000000002E-4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3.8574284000000001E-3</c:v>
                </c:pt>
                <c:pt idx="27">
                  <c:v>9.6905829999999991E-3</c:v>
                </c:pt>
                <c:pt idx="28">
                  <c:v>1.41584985E-2</c:v>
                </c:pt>
                <c:pt idx="29">
                  <c:v>1.7050698E-2</c:v>
                </c:pt>
                <c:pt idx="30">
                  <c:v>2.0027049000000002E-2</c:v>
                </c:pt>
                <c:pt idx="31">
                  <c:v>2.3198111E-2</c:v>
                </c:pt>
                <c:pt idx="32">
                  <c:v>2.5803630000000001E-2</c:v>
                </c:pt>
                <c:pt idx="33">
                  <c:v>2.9314495999999999E-2</c:v>
                </c:pt>
                <c:pt idx="34">
                  <c:v>3.3110302000000001E-2</c:v>
                </c:pt>
                <c:pt idx="35">
                  <c:v>3.6423966000000002E-2</c:v>
                </c:pt>
                <c:pt idx="36">
                  <c:v>3.7176742999999998E-2</c:v>
                </c:pt>
                <c:pt idx="37">
                  <c:v>3.4271993000000001E-2</c:v>
                </c:pt>
                <c:pt idx="38">
                  <c:v>2.8542725000000001E-2</c:v>
                </c:pt>
                <c:pt idx="39">
                  <c:v>2.2224602999999999E-2</c:v>
                </c:pt>
                <c:pt idx="40">
                  <c:v>1.6336888000000001E-2</c:v>
                </c:pt>
                <c:pt idx="41">
                  <c:v>1.2225144E-2</c:v>
                </c:pt>
                <c:pt idx="42">
                  <c:v>9.5034170000000001E-3</c:v>
                </c:pt>
                <c:pt idx="43">
                  <c:v>9.9665770000000008E-3</c:v>
                </c:pt>
                <c:pt idx="44">
                  <c:v>1.4660589E-2</c:v>
                </c:pt>
                <c:pt idx="45">
                  <c:v>2.2020620000000001E-2</c:v>
                </c:pt>
                <c:pt idx="46">
                  <c:v>2.8424675E-2</c:v>
                </c:pt>
                <c:pt idx="47">
                  <c:v>3.1059369999999999E-2</c:v>
                </c:pt>
                <c:pt idx="48">
                  <c:v>3.016197E-2</c:v>
                </c:pt>
                <c:pt idx="49">
                  <c:v>2.781898E-2</c:v>
                </c:pt>
                <c:pt idx="50">
                  <c:v>2.5422150000000001E-2</c:v>
                </c:pt>
                <c:pt idx="51">
                  <c:v>2.4710458000000001E-2</c:v>
                </c:pt>
                <c:pt idx="52">
                  <c:v>2.5942483999999998E-2</c:v>
                </c:pt>
                <c:pt idx="53">
                  <c:v>2.7368072E-2</c:v>
                </c:pt>
                <c:pt idx="54">
                  <c:v>2.6736407E-2</c:v>
                </c:pt>
                <c:pt idx="55">
                  <c:v>2.4529515000000002E-2</c:v>
                </c:pt>
                <c:pt idx="56">
                  <c:v>2.3201283E-2</c:v>
                </c:pt>
                <c:pt idx="57">
                  <c:v>2.5329241999999998E-2</c:v>
                </c:pt>
                <c:pt idx="58">
                  <c:v>3.0689370000000001E-2</c:v>
                </c:pt>
                <c:pt idx="59">
                  <c:v>3.6539665999999998E-2</c:v>
                </c:pt>
                <c:pt idx="60">
                  <c:v>3.9646460000000001E-2</c:v>
                </c:pt>
                <c:pt idx="61">
                  <c:v>4.1336659999999997E-2</c:v>
                </c:pt>
                <c:pt idx="62">
                  <c:v>4.2719229999999997E-2</c:v>
                </c:pt>
                <c:pt idx="63">
                  <c:v>4.3632722999999998E-2</c:v>
                </c:pt>
                <c:pt idx="64">
                  <c:v>4.2218986999999999E-2</c:v>
                </c:pt>
                <c:pt idx="65">
                  <c:v>3.9392407999999997E-2</c:v>
                </c:pt>
                <c:pt idx="66">
                  <c:v>3.9795544000000002E-2</c:v>
                </c:pt>
                <c:pt idx="67">
                  <c:v>4.7147330000000001E-2</c:v>
                </c:pt>
                <c:pt idx="68">
                  <c:v>5.8421082999999999E-2</c:v>
                </c:pt>
                <c:pt idx="69">
                  <c:v>6.4694559999999998E-2</c:v>
                </c:pt>
                <c:pt idx="70">
                  <c:v>5.9758327999999999E-2</c:v>
                </c:pt>
                <c:pt idx="71">
                  <c:v>4.5299279999999997E-2</c:v>
                </c:pt>
                <c:pt idx="72">
                  <c:v>2.9470653999999999E-2</c:v>
                </c:pt>
                <c:pt idx="73">
                  <c:v>1.8976280000000002E-2</c:v>
                </c:pt>
                <c:pt idx="74">
                  <c:v>1.5586073000000001E-2</c:v>
                </c:pt>
                <c:pt idx="75">
                  <c:v>1.5820527000000001E-2</c:v>
                </c:pt>
                <c:pt idx="76">
                  <c:v>1.6711336E-2</c:v>
                </c:pt>
                <c:pt idx="77">
                  <c:v>1.8035025999999999E-2</c:v>
                </c:pt>
                <c:pt idx="78">
                  <c:v>2.1509716000000002E-2</c:v>
                </c:pt>
                <c:pt idx="79">
                  <c:v>2.6293674E-2</c:v>
                </c:pt>
                <c:pt idx="80">
                  <c:v>2.8030376999999999E-2</c:v>
                </c:pt>
                <c:pt idx="81">
                  <c:v>2.3206994000000002E-2</c:v>
                </c:pt>
                <c:pt idx="82">
                  <c:v>1.1975547E-2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2.9162992999999999E-3</c:v>
                </c:pt>
                <c:pt idx="89">
                  <c:v>1.0774908999999999E-2</c:v>
                </c:pt>
                <c:pt idx="90">
                  <c:v>1.7281588000000001E-2</c:v>
                </c:pt>
                <c:pt idx="91">
                  <c:v>2.2863577999999999E-2</c:v>
                </c:pt>
                <c:pt idx="92">
                  <c:v>2.6562302999999999E-2</c:v>
                </c:pt>
                <c:pt idx="93">
                  <c:v>2.8574512999999999E-2</c:v>
                </c:pt>
                <c:pt idx="94">
                  <c:v>2.9124653E-2</c:v>
                </c:pt>
                <c:pt idx="95">
                  <c:v>2.8275719000000001E-2</c:v>
                </c:pt>
                <c:pt idx="96">
                  <c:v>2.8111184000000001E-2</c:v>
                </c:pt>
                <c:pt idx="97">
                  <c:v>2.8305871E-2</c:v>
                </c:pt>
                <c:pt idx="98">
                  <c:v>2.8477835999999999E-2</c:v>
                </c:pt>
                <c:pt idx="99">
                  <c:v>2.8377823999999999E-2</c:v>
                </c:pt>
                <c:pt idx="100">
                  <c:v>2.7948166999999999E-2</c:v>
                </c:pt>
                <c:pt idx="101">
                  <c:v>2.7281607999999999E-2</c:v>
                </c:pt>
                <c:pt idx="102">
                  <c:v>2.6797239E-2</c:v>
                </c:pt>
                <c:pt idx="103">
                  <c:v>2.6889822000000001E-2</c:v>
                </c:pt>
                <c:pt idx="104">
                  <c:v>2.6431784E-2</c:v>
                </c:pt>
                <c:pt idx="105">
                  <c:v>2.5441129999999999E-2</c:v>
                </c:pt>
                <c:pt idx="106">
                  <c:v>2.3802E-2</c:v>
                </c:pt>
                <c:pt idx="107">
                  <c:v>2.2011256E-2</c:v>
                </c:pt>
                <c:pt idx="108">
                  <c:v>1.8960956000000001E-2</c:v>
                </c:pt>
                <c:pt idx="109">
                  <c:v>1.524201E-2</c:v>
                </c:pt>
                <c:pt idx="110">
                  <c:v>1.13875335E-2</c:v>
                </c:pt>
                <c:pt idx="111">
                  <c:v>7.5006285000000002E-3</c:v>
                </c:pt>
                <c:pt idx="112">
                  <c:v>2.8778663999999999E-3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18D7-4152-AC49-5CAC24220366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[2]Sheet1!$D$904:$DT$904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3.0499999999999999E-4</c:v>
                </c:pt>
                <c:pt idx="4">
                  <c:v>9.5200000000000005E-4</c:v>
                </c:pt>
                <c:pt idx="5">
                  <c:v>1.5591945E-3</c:v>
                </c:pt>
                <c:pt idx="6">
                  <c:v>2.7358263999999999E-3</c:v>
                </c:pt>
                <c:pt idx="7">
                  <c:v>4.9994660000000002E-3</c:v>
                </c:pt>
                <c:pt idx="8">
                  <c:v>6.1208037999999996E-3</c:v>
                </c:pt>
                <c:pt idx="9">
                  <c:v>4.44927E-3</c:v>
                </c:pt>
                <c:pt idx="10">
                  <c:v>8.5799999999999998E-5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9.3400000000000004E-4</c:v>
                </c:pt>
                <c:pt idx="15">
                  <c:v>7.3276925999999996E-3</c:v>
                </c:pt>
                <c:pt idx="16">
                  <c:v>1.2389436E-2</c:v>
                </c:pt>
                <c:pt idx="17">
                  <c:v>1.2574856000000001E-2</c:v>
                </c:pt>
                <c:pt idx="18">
                  <c:v>8.214598E-3</c:v>
                </c:pt>
                <c:pt idx="19">
                  <c:v>6.8800000000000003E-4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3.8404910000000001E-3</c:v>
                </c:pt>
                <c:pt idx="27">
                  <c:v>9.5521819999999993E-3</c:v>
                </c:pt>
                <c:pt idx="28">
                  <c:v>1.3845658E-2</c:v>
                </c:pt>
                <c:pt idx="29">
                  <c:v>1.656125E-2</c:v>
                </c:pt>
                <c:pt idx="30">
                  <c:v>1.9492835E-2</c:v>
                </c:pt>
                <c:pt idx="31">
                  <c:v>2.2766950000000001E-2</c:v>
                </c:pt>
                <c:pt idx="32">
                  <c:v>2.5500268E-2</c:v>
                </c:pt>
                <c:pt idx="33">
                  <c:v>2.8985130000000001E-2</c:v>
                </c:pt>
                <c:pt idx="34">
                  <c:v>3.2632769999999998E-2</c:v>
                </c:pt>
                <c:pt idx="35">
                  <c:v>3.5818570000000001E-2</c:v>
                </c:pt>
                <c:pt idx="36">
                  <c:v>3.6599583999999998E-2</c:v>
                </c:pt>
                <c:pt idx="37">
                  <c:v>3.3861750000000003E-2</c:v>
                </c:pt>
                <c:pt idx="38">
                  <c:v>2.8226306999999999E-2</c:v>
                </c:pt>
                <c:pt idx="39">
                  <c:v>2.1818991999999999E-2</c:v>
                </c:pt>
                <c:pt idx="40">
                  <c:v>1.5730767E-2</c:v>
                </c:pt>
                <c:pt idx="41">
                  <c:v>1.153058E-2</c:v>
                </c:pt>
                <c:pt idx="42">
                  <c:v>8.8939650000000002E-3</c:v>
                </c:pt>
                <c:pt idx="43">
                  <c:v>9.5260150000000005E-3</c:v>
                </c:pt>
                <c:pt idx="44">
                  <c:v>1.4302744500000001E-2</c:v>
                </c:pt>
                <c:pt idx="45">
                  <c:v>2.1625558E-2</c:v>
                </c:pt>
                <c:pt idx="46">
                  <c:v>2.7992498000000001E-2</c:v>
                </c:pt>
                <c:pt idx="47">
                  <c:v>3.0680591E-2</c:v>
                </c:pt>
                <c:pt idx="48">
                  <c:v>2.9856193999999999E-2</c:v>
                </c:pt>
                <c:pt idx="49">
                  <c:v>2.7548032E-2</c:v>
                </c:pt>
                <c:pt idx="50">
                  <c:v>2.5109612999999999E-2</c:v>
                </c:pt>
                <c:pt idx="51">
                  <c:v>2.4311132999999999E-2</c:v>
                </c:pt>
                <c:pt idx="52">
                  <c:v>2.5508929999999999E-2</c:v>
                </c:pt>
                <c:pt idx="53">
                  <c:v>2.7038613E-2</c:v>
                </c:pt>
                <c:pt idx="54">
                  <c:v>2.6698514999999999E-2</c:v>
                </c:pt>
                <c:pt idx="55">
                  <c:v>2.4795575E-2</c:v>
                </c:pt>
                <c:pt idx="56">
                  <c:v>2.3607106999999999E-2</c:v>
                </c:pt>
                <c:pt idx="57">
                  <c:v>2.5585784E-2</c:v>
                </c:pt>
                <c:pt idx="58">
                  <c:v>3.0645559999999999E-2</c:v>
                </c:pt>
                <c:pt idx="59">
                  <c:v>3.6260962000000001E-2</c:v>
                </c:pt>
                <c:pt idx="60">
                  <c:v>3.9315375999999999E-2</c:v>
                </c:pt>
                <c:pt idx="61">
                  <c:v>4.1039619999999999E-2</c:v>
                </c:pt>
                <c:pt idx="62">
                  <c:v>4.2431443999999999E-2</c:v>
                </c:pt>
                <c:pt idx="63">
                  <c:v>4.3297139999999998E-2</c:v>
                </c:pt>
                <c:pt idx="64">
                  <c:v>4.1870172999999997E-2</c:v>
                </c:pt>
                <c:pt idx="65">
                  <c:v>3.9160140000000003E-2</c:v>
                </c:pt>
                <c:pt idx="66">
                  <c:v>3.9749670000000001E-2</c:v>
                </c:pt>
                <c:pt idx="67">
                  <c:v>4.7176965000000001E-2</c:v>
                </c:pt>
                <c:pt idx="68">
                  <c:v>5.8325488000000002E-2</c:v>
                </c:pt>
                <c:pt idx="69">
                  <c:v>6.43349E-2</c:v>
                </c:pt>
                <c:pt idx="70">
                  <c:v>5.9159059999999999E-2</c:v>
                </c:pt>
                <c:pt idx="71">
                  <c:v>4.4639643E-2</c:v>
                </c:pt>
                <c:pt idx="72">
                  <c:v>2.8977823E-2</c:v>
                </c:pt>
                <c:pt idx="73">
                  <c:v>1.8855496999999999E-2</c:v>
                </c:pt>
                <c:pt idx="74">
                  <c:v>1.5940655000000001E-2</c:v>
                </c:pt>
                <c:pt idx="75">
                  <c:v>1.6559374000000002E-2</c:v>
                </c:pt>
                <c:pt idx="76">
                  <c:v>1.7536804E-2</c:v>
                </c:pt>
                <c:pt idx="77">
                  <c:v>1.859367E-2</c:v>
                </c:pt>
                <c:pt idx="78">
                  <c:v>2.1517531999999999E-2</c:v>
                </c:pt>
                <c:pt idx="79">
                  <c:v>2.5663427999999999E-2</c:v>
                </c:pt>
                <c:pt idx="80">
                  <c:v>2.6953108999999999E-2</c:v>
                </c:pt>
                <c:pt idx="81">
                  <c:v>2.2078444999999999E-2</c:v>
                </c:pt>
                <c:pt idx="82">
                  <c:v>1.121076E-2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3.0371781999999998E-3</c:v>
                </c:pt>
                <c:pt idx="89">
                  <c:v>1.0519416E-2</c:v>
                </c:pt>
                <c:pt idx="90">
                  <c:v>1.6744274999999999E-2</c:v>
                </c:pt>
                <c:pt idx="91">
                  <c:v>2.216344E-2</c:v>
                </c:pt>
                <c:pt idx="92">
                  <c:v>2.5835605000000001E-2</c:v>
                </c:pt>
                <c:pt idx="93">
                  <c:v>2.7931582E-2</c:v>
                </c:pt>
                <c:pt idx="94">
                  <c:v>2.8627677000000001E-2</c:v>
                </c:pt>
                <c:pt idx="95">
                  <c:v>2.7964631E-2</c:v>
                </c:pt>
                <c:pt idx="96">
                  <c:v>2.7962582E-2</c:v>
                </c:pt>
                <c:pt idx="97">
                  <c:v>2.8323904E-2</c:v>
                </c:pt>
                <c:pt idx="98">
                  <c:v>2.8619846000000001E-2</c:v>
                </c:pt>
                <c:pt idx="99">
                  <c:v>2.8591559999999999E-2</c:v>
                </c:pt>
                <c:pt idx="100">
                  <c:v>2.8193671E-2</c:v>
                </c:pt>
                <c:pt idx="101">
                  <c:v>2.7603226000000002E-2</c:v>
                </c:pt>
                <c:pt idx="102">
                  <c:v>2.7105555E-2</c:v>
                </c:pt>
                <c:pt idx="103">
                  <c:v>2.7193505E-2</c:v>
                </c:pt>
                <c:pt idx="104">
                  <c:v>2.6732761000000001E-2</c:v>
                </c:pt>
                <c:pt idx="105">
                  <c:v>2.5744581999999998E-2</c:v>
                </c:pt>
                <c:pt idx="106">
                  <c:v>2.4113938000000001E-2</c:v>
                </c:pt>
                <c:pt idx="107">
                  <c:v>2.231176E-2</c:v>
                </c:pt>
                <c:pt idx="108">
                  <c:v>1.9285467000000001E-2</c:v>
                </c:pt>
                <c:pt idx="109">
                  <c:v>1.5592886E-2</c:v>
                </c:pt>
                <c:pt idx="110">
                  <c:v>1.1767164E-2</c:v>
                </c:pt>
                <c:pt idx="111">
                  <c:v>7.9492369999999996E-3</c:v>
                </c:pt>
                <c:pt idx="112">
                  <c:v>3.3809296000000002E-3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18D7-4152-AC49-5CAC24220366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[2]Sheet1!$D$905:$DT$905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2.6600000000000001E-4</c:v>
                </c:pt>
                <c:pt idx="5">
                  <c:v>1.0588103E-3</c:v>
                </c:pt>
                <c:pt idx="6">
                  <c:v>2.5421618000000001E-3</c:v>
                </c:pt>
                <c:pt idx="7">
                  <c:v>5.0971755000000004E-3</c:v>
                </c:pt>
                <c:pt idx="8">
                  <c:v>6.4600062999999996E-3</c:v>
                </c:pt>
                <c:pt idx="9">
                  <c:v>4.9500109999999998E-3</c:v>
                </c:pt>
                <c:pt idx="10">
                  <c:v>6.3500000000000004E-4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5.1900000000000004E-4</c:v>
                </c:pt>
                <c:pt idx="15">
                  <c:v>6.8261004E-3</c:v>
                </c:pt>
                <c:pt idx="16">
                  <c:v>1.1880201999999999E-2</c:v>
                </c:pt>
                <c:pt idx="17">
                  <c:v>1.2089577000000001E-2</c:v>
                </c:pt>
                <c:pt idx="18">
                  <c:v>7.7908765999999997E-3</c:v>
                </c:pt>
                <c:pt idx="19">
                  <c:v>4.2900000000000002E-4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3.4366657E-3</c:v>
                </c:pt>
                <c:pt idx="27">
                  <c:v>9.1306919999999993E-3</c:v>
                </c:pt>
                <c:pt idx="28">
                  <c:v>1.3511130999999999E-2</c:v>
                </c:pt>
                <c:pt idx="29">
                  <c:v>1.6293100000000001E-2</c:v>
                </c:pt>
                <c:pt idx="30">
                  <c:v>1.9220147E-2</c:v>
                </c:pt>
                <c:pt idx="31">
                  <c:v>2.244587E-2</c:v>
                </c:pt>
                <c:pt idx="32">
                  <c:v>2.5103271E-2</c:v>
                </c:pt>
                <c:pt idx="33">
                  <c:v>2.8493853E-2</c:v>
                </c:pt>
                <c:pt idx="34">
                  <c:v>3.1919459999999997E-2</c:v>
                </c:pt>
                <c:pt idx="35">
                  <c:v>3.4794718000000002E-2</c:v>
                </c:pt>
                <c:pt idx="36">
                  <c:v>3.5307384999999997E-2</c:v>
                </c:pt>
                <c:pt idx="37">
                  <c:v>3.2478384999999999E-2</c:v>
                </c:pt>
                <c:pt idx="38">
                  <c:v>2.6962963999999999E-2</c:v>
                </c:pt>
                <c:pt idx="39">
                  <c:v>2.0798576999999999E-2</c:v>
                </c:pt>
                <c:pt idx="40">
                  <c:v>1.4970743E-2</c:v>
                </c:pt>
                <c:pt idx="41">
                  <c:v>1.0948091E-2</c:v>
                </c:pt>
                <c:pt idx="42">
                  <c:v>8.4415810000000001E-3</c:v>
                </c:pt>
                <c:pt idx="43">
                  <c:v>9.1758870000000006E-3</c:v>
                </c:pt>
                <c:pt idx="44">
                  <c:v>1.4010829000000001E-2</c:v>
                </c:pt>
                <c:pt idx="45">
                  <c:v>2.1402330000000001E-2</c:v>
                </c:pt>
                <c:pt idx="46">
                  <c:v>2.7861522999999999E-2</c:v>
                </c:pt>
                <c:pt idx="47">
                  <c:v>3.0599639000000001E-2</c:v>
                </c:pt>
                <c:pt idx="48">
                  <c:v>2.9760321999999999E-2</c:v>
                </c:pt>
                <c:pt idx="49">
                  <c:v>2.7379664000000001E-2</c:v>
                </c:pt>
                <c:pt idx="50">
                  <c:v>2.4888965999999998E-2</c:v>
                </c:pt>
                <c:pt idx="51">
                  <c:v>2.4051761000000001E-2</c:v>
                </c:pt>
                <c:pt idx="52">
                  <c:v>2.5169357999999999E-2</c:v>
                </c:pt>
                <c:pt idx="53">
                  <c:v>2.6582403000000001E-2</c:v>
                </c:pt>
                <c:pt idx="54">
                  <c:v>2.6162024999999998E-2</c:v>
                </c:pt>
                <c:pt idx="55">
                  <c:v>2.4379963000000001E-2</c:v>
                </c:pt>
                <c:pt idx="56">
                  <c:v>2.3497732E-2</c:v>
                </c:pt>
                <c:pt idx="57">
                  <c:v>2.5771268E-2</c:v>
                </c:pt>
                <c:pt idx="58">
                  <c:v>3.0888675000000001E-2</c:v>
                </c:pt>
                <c:pt idx="59">
                  <c:v>3.6359801999999997E-2</c:v>
                </c:pt>
                <c:pt idx="60">
                  <c:v>3.9183132000000002E-2</c:v>
                </c:pt>
                <c:pt idx="61">
                  <c:v>4.0619506999999999E-2</c:v>
                </c:pt>
                <c:pt idx="62">
                  <c:v>4.1566864000000002E-2</c:v>
                </c:pt>
                <c:pt idx="63">
                  <c:v>4.1925270000000001E-2</c:v>
                </c:pt>
                <c:pt idx="64">
                  <c:v>4.0194630000000002E-2</c:v>
                </c:pt>
                <c:pt idx="65">
                  <c:v>3.7658642999999999E-2</c:v>
                </c:pt>
                <c:pt idx="66">
                  <c:v>3.8732950000000002E-2</c:v>
                </c:pt>
                <c:pt idx="67">
                  <c:v>4.6609536E-2</c:v>
                </c:pt>
                <c:pt idx="68">
                  <c:v>5.7893615000000002E-2</c:v>
                </c:pt>
                <c:pt idx="69">
                  <c:v>6.3939035000000005E-2</c:v>
                </c:pt>
                <c:pt idx="70">
                  <c:v>5.9028129999999998E-2</c:v>
                </c:pt>
                <c:pt idx="71">
                  <c:v>4.5066055000000001E-2</c:v>
                </c:pt>
                <c:pt idx="72">
                  <c:v>2.9955735000000001E-2</c:v>
                </c:pt>
                <c:pt idx="73">
                  <c:v>1.9931338999999999E-2</c:v>
                </c:pt>
                <c:pt idx="74">
                  <c:v>1.6503067999999999E-2</c:v>
                </c:pt>
                <c:pt idx="75">
                  <c:v>1.6300104999999999E-2</c:v>
                </c:pt>
                <c:pt idx="76">
                  <c:v>1.6634765999999999E-2</c:v>
                </c:pt>
                <c:pt idx="77">
                  <c:v>1.7521513999999998E-2</c:v>
                </c:pt>
                <c:pt idx="78">
                  <c:v>2.0683390999999999E-2</c:v>
                </c:pt>
                <c:pt idx="79">
                  <c:v>2.5197399999999998E-2</c:v>
                </c:pt>
                <c:pt idx="80">
                  <c:v>2.6759353E-2</c:v>
                </c:pt>
                <c:pt idx="81">
                  <c:v>2.1971315000000002E-2</c:v>
                </c:pt>
                <c:pt idx="82">
                  <c:v>1.1075911000000001E-2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2.6840083E-3</c:v>
                </c:pt>
                <c:pt idx="89">
                  <c:v>1.0224278999999999E-2</c:v>
                </c:pt>
                <c:pt idx="90">
                  <c:v>1.6586136000000001E-2</c:v>
                </c:pt>
                <c:pt idx="91">
                  <c:v>2.2138184000000002E-2</c:v>
                </c:pt>
                <c:pt idx="92">
                  <c:v>2.5779743000000001E-2</c:v>
                </c:pt>
                <c:pt idx="93">
                  <c:v>2.7678392999999999E-2</c:v>
                </c:pt>
                <c:pt idx="94">
                  <c:v>2.806819E-2</c:v>
                </c:pt>
                <c:pt idx="95">
                  <c:v>2.7153188000000002E-2</c:v>
                </c:pt>
                <c:pt idx="96">
                  <c:v>2.6924396E-2</c:v>
                </c:pt>
                <c:pt idx="97">
                  <c:v>2.7182810000000002E-2</c:v>
                </c:pt>
                <c:pt idx="98">
                  <c:v>2.7523092999999998E-2</c:v>
                </c:pt>
                <c:pt idx="99">
                  <c:v>2.7648084E-2</c:v>
                </c:pt>
                <c:pt idx="100">
                  <c:v>2.7435290000000001E-2</c:v>
                </c:pt>
                <c:pt idx="101">
                  <c:v>2.7155245000000001E-2</c:v>
                </c:pt>
                <c:pt idx="102">
                  <c:v>2.6892543000000001E-2</c:v>
                </c:pt>
                <c:pt idx="103">
                  <c:v>2.7188853999999998E-2</c:v>
                </c:pt>
                <c:pt idx="104">
                  <c:v>2.6918544999999999E-2</c:v>
                </c:pt>
                <c:pt idx="105">
                  <c:v>2.6104220000000001E-2</c:v>
                </c:pt>
                <c:pt idx="106">
                  <c:v>2.4627237E-2</c:v>
                </c:pt>
                <c:pt idx="107">
                  <c:v>2.2939787999999999E-2</c:v>
                </c:pt>
                <c:pt idx="108">
                  <c:v>2.0025714999999999E-2</c:v>
                </c:pt>
                <c:pt idx="109">
                  <c:v>1.6424306E-2</c:v>
                </c:pt>
                <c:pt idx="110">
                  <c:v>1.2671373999999999E-2</c:v>
                </c:pt>
                <c:pt idx="111">
                  <c:v>8.9993199999999999E-3</c:v>
                </c:pt>
                <c:pt idx="112">
                  <c:v>4.4982065E-3</c:v>
                </c:pt>
                <c:pt idx="113">
                  <c:v>1.55E-4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18D7-4152-AC49-5CAC24220366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[2]Sheet1!$D$906:$DT$906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2.1900000000000001E-4</c:v>
                </c:pt>
                <c:pt idx="5">
                  <c:v>1.0566098000000001E-3</c:v>
                </c:pt>
                <c:pt idx="6">
                  <c:v>2.5581913000000001E-3</c:v>
                </c:pt>
                <c:pt idx="7">
                  <c:v>5.1253834E-3</c:v>
                </c:pt>
                <c:pt idx="8">
                  <c:v>6.4426800000000001E-3</c:v>
                </c:pt>
                <c:pt idx="9">
                  <c:v>4.8333606999999999E-3</c:v>
                </c:pt>
                <c:pt idx="10">
                  <c:v>4.4900000000000002E-4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8.3199999999999995E-4</c:v>
                </c:pt>
                <c:pt idx="15">
                  <c:v>6.9120869999999999E-3</c:v>
                </c:pt>
                <c:pt idx="16">
                  <c:v>1.1719301E-2</c:v>
                </c:pt>
                <c:pt idx="17">
                  <c:v>1.1886628E-2</c:v>
                </c:pt>
                <c:pt idx="18">
                  <c:v>7.6594682999999997E-3</c:v>
                </c:pt>
                <c:pt idx="19">
                  <c:v>4.08E-4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3.4829173E-3</c:v>
                </c:pt>
                <c:pt idx="27">
                  <c:v>9.0579630000000005E-3</c:v>
                </c:pt>
                <c:pt idx="28">
                  <c:v>1.3362450499999999E-2</c:v>
                </c:pt>
                <c:pt idx="29">
                  <c:v>1.6095858000000001E-2</c:v>
                </c:pt>
                <c:pt idx="30">
                  <c:v>1.8891808E-2</c:v>
                </c:pt>
                <c:pt idx="31">
                  <c:v>2.1923162E-2</c:v>
                </c:pt>
                <c:pt idx="32">
                  <c:v>2.4421130999999999E-2</c:v>
                </c:pt>
                <c:pt idx="33">
                  <c:v>2.7730212000000001E-2</c:v>
                </c:pt>
                <c:pt idx="34">
                  <c:v>3.1165439999999999E-2</c:v>
                </c:pt>
                <c:pt idx="35">
                  <c:v>3.40658E-2</c:v>
                </c:pt>
                <c:pt idx="36">
                  <c:v>3.4568960000000003E-2</c:v>
                </c:pt>
                <c:pt idx="37">
                  <c:v>3.1703203999999999E-2</c:v>
                </c:pt>
                <c:pt idx="38">
                  <c:v>2.6144125000000001E-2</c:v>
                </c:pt>
                <c:pt idx="39">
                  <c:v>1.9964117999999999E-2</c:v>
                </c:pt>
                <c:pt idx="40">
                  <c:v>1.4262265E-2</c:v>
                </c:pt>
                <c:pt idx="41">
                  <c:v>1.0445101E-2</c:v>
                </c:pt>
                <c:pt idx="42">
                  <c:v>8.2046289999999997E-3</c:v>
                </c:pt>
                <c:pt idx="43">
                  <c:v>9.1201530000000006E-3</c:v>
                </c:pt>
                <c:pt idx="44">
                  <c:v>1.3979961000000001E-2</c:v>
                </c:pt>
                <c:pt idx="45">
                  <c:v>2.1246089999999999E-2</c:v>
                </c:pt>
                <c:pt idx="46">
                  <c:v>2.7610362999999999E-2</c:v>
                </c:pt>
                <c:pt idx="47">
                  <c:v>3.0372992000000001E-2</c:v>
                </c:pt>
                <c:pt idx="48">
                  <c:v>2.9610234999999999E-2</c:v>
                </c:pt>
                <c:pt idx="49">
                  <c:v>2.7333505000000001E-2</c:v>
                </c:pt>
                <c:pt idx="50">
                  <c:v>2.4926716000000002E-2</c:v>
                </c:pt>
                <c:pt idx="51">
                  <c:v>2.4142547E-2</c:v>
                </c:pt>
                <c:pt idx="52">
                  <c:v>2.5279949999999999E-2</c:v>
                </c:pt>
                <c:pt idx="53">
                  <c:v>2.6594420000000001E-2</c:v>
                </c:pt>
                <c:pt idx="54">
                  <c:v>2.6035024E-2</c:v>
                </c:pt>
                <c:pt idx="55">
                  <c:v>2.4141757E-2</c:v>
                </c:pt>
                <c:pt idx="56">
                  <c:v>2.3279186E-2</c:v>
                </c:pt>
                <c:pt idx="57">
                  <c:v>2.5616770000000001E-2</c:v>
                </c:pt>
                <c:pt idx="58">
                  <c:v>3.0779714E-2</c:v>
                </c:pt>
                <c:pt idx="59">
                  <c:v>3.6231279999999998E-2</c:v>
                </c:pt>
                <c:pt idx="60">
                  <c:v>3.8947355000000003E-2</c:v>
                </c:pt>
                <c:pt idx="61">
                  <c:v>4.0135222999999998E-2</c:v>
                </c:pt>
                <c:pt idx="62">
                  <c:v>4.0716297999999998E-2</c:v>
                </c:pt>
                <c:pt idx="63">
                  <c:v>4.0741149999999997E-2</c:v>
                </c:pt>
                <c:pt idx="64">
                  <c:v>3.8942813999999999E-2</c:v>
                </c:pt>
                <c:pt idx="65">
                  <c:v>3.6722694E-2</c:v>
                </c:pt>
                <c:pt idx="66">
                  <c:v>3.8283172999999997E-2</c:v>
                </c:pt>
                <c:pt idx="67">
                  <c:v>4.6438015999999999E-2</c:v>
                </c:pt>
                <c:pt idx="68">
                  <c:v>5.7689353999999998E-2</c:v>
                </c:pt>
                <c:pt idx="69">
                  <c:v>6.3593259999999999E-2</c:v>
                </c:pt>
                <c:pt idx="70">
                  <c:v>5.8718010000000001E-2</c:v>
                </c:pt>
                <c:pt idx="71">
                  <c:v>4.5024700000000001E-2</c:v>
                </c:pt>
                <c:pt idx="72">
                  <c:v>3.02014E-2</c:v>
                </c:pt>
                <c:pt idx="73">
                  <c:v>2.0252747000000001E-2</c:v>
                </c:pt>
                <c:pt idx="74">
                  <c:v>1.6635240999999999E-2</c:v>
                </c:pt>
                <c:pt idx="75">
                  <c:v>1.6067405999999999E-2</c:v>
                </c:pt>
                <c:pt idx="76">
                  <c:v>1.6055198E-2</c:v>
                </c:pt>
                <c:pt idx="77">
                  <c:v>1.6839574999999999E-2</c:v>
                </c:pt>
                <c:pt idx="78">
                  <c:v>2.023991E-2</c:v>
                </c:pt>
                <c:pt idx="79">
                  <c:v>2.5207317E-2</c:v>
                </c:pt>
                <c:pt idx="80">
                  <c:v>2.7194718E-2</c:v>
                </c:pt>
                <c:pt idx="81">
                  <c:v>2.2568613000000001E-2</c:v>
                </c:pt>
                <c:pt idx="82">
                  <c:v>1.1495772E-2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2.3799972000000001E-3</c:v>
                </c:pt>
                <c:pt idx="89">
                  <c:v>1.0044139000000001E-2</c:v>
                </c:pt>
                <c:pt idx="90">
                  <c:v>1.6474642000000001E-2</c:v>
                </c:pt>
                <c:pt idx="91">
                  <c:v>2.1989364000000001E-2</c:v>
                </c:pt>
                <c:pt idx="92">
                  <c:v>2.550299E-2</c:v>
                </c:pt>
                <c:pt idx="93">
                  <c:v>2.7238875999999999E-2</c:v>
                </c:pt>
                <c:pt idx="94">
                  <c:v>2.7489659999999999E-2</c:v>
                </c:pt>
                <c:pt idx="95">
                  <c:v>2.6503836999999999E-2</c:v>
                </c:pt>
                <c:pt idx="96">
                  <c:v>2.6255915000000001E-2</c:v>
                </c:pt>
                <c:pt idx="97">
                  <c:v>2.6541002000000001E-2</c:v>
                </c:pt>
                <c:pt idx="98">
                  <c:v>2.6947736999999999E-2</c:v>
                </c:pt>
                <c:pt idx="99">
                  <c:v>2.7151020000000001E-2</c:v>
                </c:pt>
                <c:pt idx="100">
                  <c:v>2.7027006999999999E-2</c:v>
                </c:pt>
                <c:pt idx="101">
                  <c:v>2.6875682000000001E-2</c:v>
                </c:pt>
                <c:pt idx="102">
                  <c:v>2.6741770000000002E-2</c:v>
                </c:pt>
                <c:pt idx="103">
                  <c:v>2.7174520000000001E-2</c:v>
                </c:pt>
                <c:pt idx="104">
                  <c:v>2.7037926E-2</c:v>
                </c:pt>
                <c:pt idx="105">
                  <c:v>2.6354209E-2</c:v>
                </c:pt>
                <c:pt idx="106">
                  <c:v>2.4997575000000001E-2</c:v>
                </c:pt>
                <c:pt idx="107">
                  <c:v>2.3407270000000001E-2</c:v>
                </c:pt>
                <c:pt idx="108">
                  <c:v>2.0581902999999999E-2</c:v>
                </c:pt>
                <c:pt idx="109">
                  <c:v>1.7045729999999999E-2</c:v>
                </c:pt>
                <c:pt idx="110">
                  <c:v>1.3346946E-2</c:v>
                </c:pt>
                <c:pt idx="111">
                  <c:v>9.8247230000000005E-3</c:v>
                </c:pt>
                <c:pt idx="112">
                  <c:v>5.3857197000000004E-3</c:v>
                </c:pt>
                <c:pt idx="113">
                  <c:v>1.0750241E-3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18D7-4152-AC49-5CAC24220366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[2]Sheet1!$D$907:$DT$907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6.6000000000000005E-5</c:v>
                </c:pt>
                <c:pt idx="5">
                  <c:v>1.0002126999999999E-3</c:v>
                </c:pt>
                <c:pt idx="6">
                  <c:v>2.545575E-3</c:v>
                </c:pt>
                <c:pt idx="7">
                  <c:v>5.0846609999999999E-3</c:v>
                </c:pt>
                <c:pt idx="8">
                  <c:v>6.4050225000000004E-3</c:v>
                </c:pt>
                <c:pt idx="9">
                  <c:v>4.8526660000000003E-3</c:v>
                </c:pt>
                <c:pt idx="10">
                  <c:v>5.31E-4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5.31E-4</c:v>
                </c:pt>
                <c:pt idx="15">
                  <c:v>6.7800739999999996E-3</c:v>
                </c:pt>
                <c:pt idx="16">
                  <c:v>1.1738851E-2</c:v>
                </c:pt>
                <c:pt idx="17">
                  <c:v>1.1901922000000001E-2</c:v>
                </c:pt>
                <c:pt idx="18">
                  <c:v>7.6050850000000001E-3</c:v>
                </c:pt>
                <c:pt idx="19">
                  <c:v>2.5599999999999999E-4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3.6965280000000001E-3</c:v>
                </c:pt>
                <c:pt idx="27">
                  <c:v>9.2278369999999992E-3</c:v>
                </c:pt>
                <c:pt idx="28">
                  <c:v>1.3409423E-2</c:v>
                </c:pt>
                <c:pt idx="29">
                  <c:v>1.600091E-2</c:v>
                </c:pt>
                <c:pt idx="30">
                  <c:v>1.8740799999999998E-2</c:v>
                </c:pt>
                <c:pt idx="31">
                  <c:v>2.1752042999999999E-2</c:v>
                </c:pt>
                <c:pt idx="32">
                  <c:v>2.4184412999999998E-2</c:v>
                </c:pt>
                <c:pt idx="33">
                  <c:v>2.729914E-2</c:v>
                </c:pt>
                <c:pt idx="34">
                  <c:v>3.0489120000000001E-2</c:v>
                </c:pt>
                <c:pt idx="35">
                  <c:v>3.3238786999999999E-2</c:v>
                </c:pt>
                <c:pt idx="36">
                  <c:v>3.3793874000000002E-2</c:v>
                </c:pt>
                <c:pt idx="37">
                  <c:v>3.1148568000000001E-2</c:v>
                </c:pt>
                <c:pt idx="38">
                  <c:v>2.5783780999999999E-2</c:v>
                </c:pt>
                <c:pt idx="39">
                  <c:v>1.9709419999999998E-2</c:v>
                </c:pt>
                <c:pt idx="40">
                  <c:v>1.4015675999999999E-2</c:v>
                </c:pt>
                <c:pt idx="41">
                  <c:v>1.0241469E-2</c:v>
                </c:pt>
                <c:pt idx="42">
                  <c:v>8.0179550000000002E-3</c:v>
                </c:pt>
                <c:pt idx="43">
                  <c:v>8.9023939999999992E-3</c:v>
                </c:pt>
                <c:pt idx="44">
                  <c:v>1.3680418999999999E-2</c:v>
                </c:pt>
                <c:pt idx="45">
                  <c:v>2.0920256000000002E-2</c:v>
                </c:pt>
                <c:pt idx="46">
                  <c:v>2.7340337999999999E-2</c:v>
                </c:pt>
                <c:pt idx="47">
                  <c:v>3.0209130000000001E-2</c:v>
                </c:pt>
                <c:pt idx="48">
                  <c:v>2.9506562E-2</c:v>
                </c:pt>
                <c:pt idx="49">
                  <c:v>2.7214367E-2</c:v>
                </c:pt>
                <c:pt idx="50">
                  <c:v>2.4728580999999999E-2</c:v>
                </c:pt>
                <c:pt idx="51">
                  <c:v>2.3898195000000001E-2</c:v>
                </c:pt>
                <c:pt idx="52">
                  <c:v>2.5081712999999999E-2</c:v>
                </c:pt>
                <c:pt idx="53">
                  <c:v>2.6526890000000001E-2</c:v>
                </c:pt>
                <c:pt idx="54">
                  <c:v>2.6113322000000001E-2</c:v>
                </c:pt>
                <c:pt idx="55">
                  <c:v>2.4311132999999999E-2</c:v>
                </c:pt>
                <c:pt idx="56">
                  <c:v>2.3459014E-2</c:v>
                </c:pt>
                <c:pt idx="57">
                  <c:v>2.5715984000000001E-2</c:v>
                </c:pt>
                <c:pt idx="58">
                  <c:v>3.0730239999999999E-2</c:v>
                </c:pt>
                <c:pt idx="59">
                  <c:v>3.602967E-2</c:v>
                </c:pt>
                <c:pt idx="60">
                  <c:v>3.8690153999999997E-2</c:v>
                </c:pt>
                <c:pt idx="61">
                  <c:v>3.9923627000000003E-2</c:v>
                </c:pt>
                <c:pt idx="62">
                  <c:v>4.0567193000000001E-2</c:v>
                </c:pt>
                <c:pt idx="63">
                  <c:v>4.0537249999999997E-2</c:v>
                </c:pt>
                <c:pt idx="64">
                  <c:v>3.856296E-2</c:v>
                </c:pt>
                <c:pt idx="65">
                  <c:v>3.6161884999999998E-2</c:v>
                </c:pt>
                <c:pt idx="66">
                  <c:v>3.7686194999999999E-2</c:v>
                </c:pt>
                <c:pt idx="67">
                  <c:v>4.5987399999999998E-2</c:v>
                </c:pt>
                <c:pt idx="68">
                  <c:v>5.7465891999999998E-2</c:v>
                </c:pt>
                <c:pt idx="69">
                  <c:v>6.3611940000000006E-2</c:v>
                </c:pt>
                <c:pt idx="70">
                  <c:v>5.8969675999999999E-2</c:v>
                </c:pt>
                <c:pt idx="71">
                  <c:v>4.5477244999999999E-2</c:v>
                </c:pt>
                <c:pt idx="72">
                  <c:v>3.0733425000000002E-2</c:v>
                </c:pt>
                <c:pt idx="73">
                  <c:v>2.0667998E-2</c:v>
                </c:pt>
                <c:pt idx="74">
                  <c:v>1.6727750999999999E-2</c:v>
                </c:pt>
                <c:pt idx="75">
                  <c:v>1.577462E-2</c:v>
                </c:pt>
                <c:pt idx="76">
                  <c:v>1.5486801E-2</c:v>
                </c:pt>
                <c:pt idx="77">
                  <c:v>1.6189131999999998E-2</c:v>
                </c:pt>
                <c:pt idx="78">
                  <c:v>1.9720158000000002E-2</c:v>
                </c:pt>
                <c:pt idx="79">
                  <c:v>2.4957953000000001E-2</c:v>
                </c:pt>
                <c:pt idx="80">
                  <c:v>2.7247245999999999E-2</c:v>
                </c:pt>
                <c:pt idx="81">
                  <c:v>2.2846613000000002E-2</c:v>
                </c:pt>
                <c:pt idx="82">
                  <c:v>1.1845276E-2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2.3356522000000002E-3</c:v>
                </c:pt>
                <c:pt idx="89">
                  <c:v>9.9960559999999997E-3</c:v>
                </c:pt>
                <c:pt idx="90">
                  <c:v>1.6366182E-2</c:v>
                </c:pt>
                <c:pt idx="91">
                  <c:v>2.1835817E-2</c:v>
                </c:pt>
                <c:pt idx="92">
                  <c:v>2.5328872999999998E-2</c:v>
                </c:pt>
                <c:pt idx="93">
                  <c:v>2.7056467000000001E-2</c:v>
                </c:pt>
                <c:pt idx="94">
                  <c:v>2.7280183999999999E-2</c:v>
                </c:pt>
                <c:pt idx="95">
                  <c:v>2.6243687000000002E-2</c:v>
                </c:pt>
                <c:pt idx="96">
                  <c:v>2.5900453E-2</c:v>
                </c:pt>
                <c:pt idx="97">
                  <c:v>2.6083814E-2</c:v>
                </c:pt>
                <c:pt idx="98">
                  <c:v>2.6421487E-2</c:v>
                </c:pt>
                <c:pt idx="99">
                  <c:v>2.6610664999999999E-2</c:v>
                </c:pt>
                <c:pt idx="100">
                  <c:v>2.6532340000000001E-2</c:v>
                </c:pt>
                <c:pt idx="101">
                  <c:v>2.6384850000000001E-2</c:v>
                </c:pt>
                <c:pt idx="102">
                  <c:v>2.6403088000000002E-2</c:v>
                </c:pt>
                <c:pt idx="103">
                  <c:v>2.6996162000000001E-2</c:v>
                </c:pt>
                <c:pt idx="104">
                  <c:v>2.7027289999999999E-2</c:v>
                </c:pt>
                <c:pt idx="105">
                  <c:v>2.6507637000000001E-2</c:v>
                </c:pt>
                <c:pt idx="106">
                  <c:v>2.5304719999999999E-2</c:v>
                </c:pt>
                <c:pt idx="107">
                  <c:v>2.3853773000000002E-2</c:v>
                </c:pt>
                <c:pt idx="108">
                  <c:v>2.1137664E-2</c:v>
                </c:pt>
                <c:pt idx="109">
                  <c:v>1.7684668000000001E-2</c:v>
                </c:pt>
                <c:pt idx="110">
                  <c:v>1.4048679E-2</c:v>
                </c:pt>
                <c:pt idx="111">
                  <c:v>1.0540852999999999E-2</c:v>
                </c:pt>
                <c:pt idx="112">
                  <c:v>6.1193345999999999E-3</c:v>
                </c:pt>
                <c:pt idx="113">
                  <c:v>1.791321E-3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18D7-4152-AC49-5CAC24220366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[2]Sheet1!$D$908:$DT$908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6.6000000000000005E-5</c:v>
                </c:pt>
                <c:pt idx="5">
                  <c:v>1.0002126999999999E-3</c:v>
                </c:pt>
                <c:pt idx="6">
                  <c:v>2.545575E-3</c:v>
                </c:pt>
                <c:pt idx="7">
                  <c:v>5.0846609999999999E-3</c:v>
                </c:pt>
                <c:pt idx="8">
                  <c:v>6.4050225000000004E-3</c:v>
                </c:pt>
                <c:pt idx="9">
                  <c:v>4.8526660000000003E-3</c:v>
                </c:pt>
                <c:pt idx="10">
                  <c:v>5.31E-4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5.31E-4</c:v>
                </c:pt>
                <c:pt idx="15">
                  <c:v>6.7800739999999996E-3</c:v>
                </c:pt>
                <c:pt idx="16">
                  <c:v>1.1738851E-2</c:v>
                </c:pt>
                <c:pt idx="17">
                  <c:v>1.1901922000000001E-2</c:v>
                </c:pt>
                <c:pt idx="18">
                  <c:v>7.6050850000000001E-3</c:v>
                </c:pt>
                <c:pt idx="19">
                  <c:v>2.5599999999999999E-4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3.6965280000000001E-3</c:v>
                </c:pt>
                <c:pt idx="27">
                  <c:v>9.2278369999999992E-3</c:v>
                </c:pt>
                <c:pt idx="28">
                  <c:v>1.3409423E-2</c:v>
                </c:pt>
                <c:pt idx="29">
                  <c:v>1.600091E-2</c:v>
                </c:pt>
                <c:pt idx="30">
                  <c:v>1.8740799999999998E-2</c:v>
                </c:pt>
                <c:pt idx="31">
                  <c:v>2.1752042999999999E-2</c:v>
                </c:pt>
                <c:pt idx="32">
                  <c:v>2.4184412999999998E-2</c:v>
                </c:pt>
                <c:pt idx="33">
                  <c:v>2.729914E-2</c:v>
                </c:pt>
                <c:pt idx="34">
                  <c:v>3.0489120000000001E-2</c:v>
                </c:pt>
                <c:pt idx="35">
                  <c:v>3.3238786999999999E-2</c:v>
                </c:pt>
                <c:pt idx="36">
                  <c:v>3.3793874000000002E-2</c:v>
                </c:pt>
                <c:pt idx="37">
                  <c:v>3.1148568000000001E-2</c:v>
                </c:pt>
                <c:pt idx="38">
                  <c:v>2.5783780999999999E-2</c:v>
                </c:pt>
                <c:pt idx="39">
                  <c:v>1.9709419999999998E-2</c:v>
                </c:pt>
                <c:pt idx="40">
                  <c:v>1.4015675999999999E-2</c:v>
                </c:pt>
                <c:pt idx="41">
                  <c:v>1.0241469E-2</c:v>
                </c:pt>
                <c:pt idx="42">
                  <c:v>8.0179550000000002E-3</c:v>
                </c:pt>
                <c:pt idx="43">
                  <c:v>8.9023939999999992E-3</c:v>
                </c:pt>
                <c:pt idx="44">
                  <c:v>1.3680418999999999E-2</c:v>
                </c:pt>
                <c:pt idx="45">
                  <c:v>2.0920256000000002E-2</c:v>
                </c:pt>
                <c:pt idx="46">
                  <c:v>2.7340337999999999E-2</c:v>
                </c:pt>
                <c:pt idx="47">
                  <c:v>3.0209130000000001E-2</c:v>
                </c:pt>
                <c:pt idx="48">
                  <c:v>2.9506562E-2</c:v>
                </c:pt>
                <c:pt idx="49">
                  <c:v>2.7214367E-2</c:v>
                </c:pt>
                <c:pt idx="50">
                  <c:v>2.4728580999999999E-2</c:v>
                </c:pt>
                <c:pt idx="51">
                  <c:v>2.3898195000000001E-2</c:v>
                </c:pt>
                <c:pt idx="52">
                  <c:v>2.5081712999999999E-2</c:v>
                </c:pt>
                <c:pt idx="53">
                  <c:v>2.6526890000000001E-2</c:v>
                </c:pt>
                <c:pt idx="54">
                  <c:v>2.6113322000000001E-2</c:v>
                </c:pt>
                <c:pt idx="55">
                  <c:v>2.4311132999999999E-2</c:v>
                </c:pt>
                <c:pt idx="56">
                  <c:v>2.3459014E-2</c:v>
                </c:pt>
                <c:pt idx="57">
                  <c:v>2.5715984000000001E-2</c:v>
                </c:pt>
                <c:pt idx="58">
                  <c:v>3.0730239999999999E-2</c:v>
                </c:pt>
                <c:pt idx="59">
                  <c:v>3.602967E-2</c:v>
                </c:pt>
                <c:pt idx="60">
                  <c:v>3.8690153999999997E-2</c:v>
                </c:pt>
                <c:pt idx="61">
                  <c:v>3.9923627000000003E-2</c:v>
                </c:pt>
                <c:pt idx="62">
                  <c:v>4.0567193000000001E-2</c:v>
                </c:pt>
                <c:pt idx="63">
                  <c:v>4.0537249999999997E-2</c:v>
                </c:pt>
                <c:pt idx="64">
                  <c:v>3.856296E-2</c:v>
                </c:pt>
                <c:pt idx="65">
                  <c:v>3.6161884999999998E-2</c:v>
                </c:pt>
                <c:pt idx="66">
                  <c:v>3.7686194999999999E-2</c:v>
                </c:pt>
                <c:pt idx="67">
                  <c:v>4.5987399999999998E-2</c:v>
                </c:pt>
                <c:pt idx="68">
                  <c:v>5.7465891999999998E-2</c:v>
                </c:pt>
                <c:pt idx="69">
                  <c:v>6.3611940000000006E-2</c:v>
                </c:pt>
                <c:pt idx="70">
                  <c:v>5.8969675999999999E-2</c:v>
                </c:pt>
                <c:pt idx="71">
                  <c:v>4.5477244999999999E-2</c:v>
                </c:pt>
                <c:pt idx="72">
                  <c:v>3.0733425000000002E-2</c:v>
                </c:pt>
                <c:pt idx="73">
                  <c:v>2.0667998E-2</c:v>
                </c:pt>
                <c:pt idx="74">
                  <c:v>1.6727750999999999E-2</c:v>
                </c:pt>
                <c:pt idx="75">
                  <c:v>1.577462E-2</c:v>
                </c:pt>
                <c:pt idx="76">
                  <c:v>1.5486801E-2</c:v>
                </c:pt>
                <c:pt idx="77">
                  <c:v>1.6189131999999998E-2</c:v>
                </c:pt>
                <c:pt idx="78">
                  <c:v>1.9720158000000002E-2</c:v>
                </c:pt>
                <c:pt idx="79">
                  <c:v>2.4957953000000001E-2</c:v>
                </c:pt>
                <c:pt idx="80">
                  <c:v>2.7247245999999999E-2</c:v>
                </c:pt>
                <c:pt idx="81">
                  <c:v>2.2846613000000002E-2</c:v>
                </c:pt>
                <c:pt idx="82">
                  <c:v>1.1845276E-2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2.3356522000000002E-3</c:v>
                </c:pt>
                <c:pt idx="89">
                  <c:v>9.9960559999999997E-3</c:v>
                </c:pt>
                <c:pt idx="90">
                  <c:v>1.6366182E-2</c:v>
                </c:pt>
                <c:pt idx="91">
                  <c:v>2.1835817E-2</c:v>
                </c:pt>
                <c:pt idx="92">
                  <c:v>2.5328872999999998E-2</c:v>
                </c:pt>
                <c:pt idx="93">
                  <c:v>2.7056467000000001E-2</c:v>
                </c:pt>
                <c:pt idx="94">
                  <c:v>2.7280183999999999E-2</c:v>
                </c:pt>
                <c:pt idx="95">
                  <c:v>2.6243687000000002E-2</c:v>
                </c:pt>
                <c:pt idx="96">
                  <c:v>2.5900453E-2</c:v>
                </c:pt>
                <c:pt idx="97">
                  <c:v>2.6083814E-2</c:v>
                </c:pt>
                <c:pt idx="98">
                  <c:v>2.6421487E-2</c:v>
                </c:pt>
                <c:pt idx="99">
                  <c:v>2.6610664999999999E-2</c:v>
                </c:pt>
                <c:pt idx="100">
                  <c:v>2.6532340000000001E-2</c:v>
                </c:pt>
                <c:pt idx="101">
                  <c:v>2.6384850000000001E-2</c:v>
                </c:pt>
                <c:pt idx="102">
                  <c:v>2.6403088000000002E-2</c:v>
                </c:pt>
                <c:pt idx="103">
                  <c:v>2.6996162000000001E-2</c:v>
                </c:pt>
                <c:pt idx="104">
                  <c:v>2.7027289999999999E-2</c:v>
                </c:pt>
                <c:pt idx="105">
                  <c:v>2.6507637000000001E-2</c:v>
                </c:pt>
                <c:pt idx="106">
                  <c:v>2.5304719999999999E-2</c:v>
                </c:pt>
                <c:pt idx="107">
                  <c:v>2.3853773000000002E-2</c:v>
                </c:pt>
                <c:pt idx="108">
                  <c:v>2.1137664E-2</c:v>
                </c:pt>
                <c:pt idx="109">
                  <c:v>1.7684668000000001E-2</c:v>
                </c:pt>
                <c:pt idx="110">
                  <c:v>1.4048679E-2</c:v>
                </c:pt>
                <c:pt idx="111">
                  <c:v>1.0540852999999999E-2</c:v>
                </c:pt>
                <c:pt idx="112">
                  <c:v>6.1193345999999999E-3</c:v>
                </c:pt>
                <c:pt idx="113">
                  <c:v>1.791321E-3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18D7-4152-AC49-5CAC242203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MWPPG074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[2]Sheet1!$D$909:$DT$909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1.5214881999999999E-3</c:v>
                </c:pt>
                <c:pt idx="6">
                  <c:v>3.1042052000000001E-3</c:v>
                </c:pt>
                <c:pt idx="7">
                  <c:v>5.2503793999999996E-3</c:v>
                </c:pt>
                <c:pt idx="8">
                  <c:v>6.2606917000000003E-3</c:v>
                </c:pt>
                <c:pt idx="9">
                  <c:v>4.7613600000000001E-3</c:v>
                </c:pt>
                <c:pt idx="10">
                  <c:v>6.3299999999999999E-4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1.56E-4</c:v>
                </c:pt>
                <c:pt idx="15">
                  <c:v>6.0743205E-3</c:v>
                </c:pt>
                <c:pt idx="16">
                  <c:v>1.078669E-2</c:v>
                </c:pt>
                <c:pt idx="17">
                  <c:v>1.0901697E-2</c:v>
                </c:pt>
                <c:pt idx="18">
                  <c:v>6.6534667E-3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5.2236490000000003E-3</c:v>
                </c:pt>
                <c:pt idx="27">
                  <c:v>1.070578E-2</c:v>
                </c:pt>
                <c:pt idx="28">
                  <c:v>1.4572957500000001E-2</c:v>
                </c:pt>
                <c:pt idx="29">
                  <c:v>1.6389001E-2</c:v>
                </c:pt>
                <c:pt idx="30">
                  <c:v>1.7967141999999998E-2</c:v>
                </c:pt>
                <c:pt idx="31">
                  <c:v>1.9694672999999999E-2</c:v>
                </c:pt>
                <c:pt idx="32">
                  <c:v>2.1058510999999999E-2</c:v>
                </c:pt>
                <c:pt idx="33">
                  <c:v>2.3353748000000001E-2</c:v>
                </c:pt>
                <c:pt idx="34">
                  <c:v>2.6062673000000001E-2</c:v>
                </c:pt>
                <c:pt idx="35">
                  <c:v>2.8581886000000001E-2</c:v>
                </c:pt>
                <c:pt idx="36">
                  <c:v>2.9304396E-2</c:v>
                </c:pt>
                <c:pt idx="37">
                  <c:v>2.7511954000000002E-2</c:v>
                </c:pt>
                <c:pt idx="38">
                  <c:v>2.3583581999999999E-2</c:v>
                </c:pt>
                <c:pt idx="39">
                  <c:v>1.9265318E-2</c:v>
                </c:pt>
                <c:pt idx="40">
                  <c:v>1.5247098000000001E-2</c:v>
                </c:pt>
                <c:pt idx="41">
                  <c:v>1.2430659E-2</c:v>
                </c:pt>
                <c:pt idx="42">
                  <c:v>1.0635286000000001E-2</c:v>
                </c:pt>
                <c:pt idx="43">
                  <c:v>1.1606343999999999E-2</c:v>
                </c:pt>
                <c:pt idx="44">
                  <c:v>1.6416521999999999E-2</c:v>
                </c:pt>
                <c:pt idx="45">
                  <c:v>2.3788278999999999E-2</c:v>
                </c:pt>
                <c:pt idx="46">
                  <c:v>3.0499795E-2</c:v>
                </c:pt>
                <c:pt idx="47">
                  <c:v>3.3593178000000001E-2</c:v>
                </c:pt>
                <c:pt idx="48">
                  <c:v>3.2588243000000003E-2</c:v>
                </c:pt>
                <c:pt idx="49">
                  <c:v>2.9319399999999999E-2</c:v>
                </c:pt>
                <c:pt idx="50">
                  <c:v>2.5260267999999999E-2</c:v>
                </c:pt>
                <c:pt idx="51">
                  <c:v>2.2671790000000001E-2</c:v>
                </c:pt>
                <c:pt idx="52">
                  <c:v>2.2209811999999999E-2</c:v>
                </c:pt>
                <c:pt idx="53">
                  <c:v>2.2269044000000002E-2</c:v>
                </c:pt>
                <c:pt idx="54">
                  <c:v>2.0881866999999998E-2</c:v>
                </c:pt>
                <c:pt idx="55">
                  <c:v>1.8730844999999999E-2</c:v>
                </c:pt>
                <c:pt idx="56">
                  <c:v>1.8319761E-2</c:v>
                </c:pt>
                <c:pt idx="57">
                  <c:v>2.1508587999999999E-2</c:v>
                </c:pt>
                <c:pt idx="58">
                  <c:v>2.7505505999999999E-2</c:v>
                </c:pt>
                <c:pt idx="59">
                  <c:v>3.3398575999999999E-2</c:v>
                </c:pt>
                <c:pt idx="60">
                  <c:v>3.6236289999999997E-2</c:v>
                </c:pt>
                <c:pt idx="61">
                  <c:v>3.7165586E-2</c:v>
                </c:pt>
                <c:pt idx="62">
                  <c:v>3.7149306E-2</c:v>
                </c:pt>
                <c:pt idx="63">
                  <c:v>3.6399807999999999E-2</c:v>
                </c:pt>
                <c:pt idx="64">
                  <c:v>3.4110830000000002E-2</c:v>
                </c:pt>
                <c:pt idx="65">
                  <c:v>3.2056276000000002E-2</c:v>
                </c:pt>
                <c:pt idx="66">
                  <c:v>3.4146639999999999E-2</c:v>
                </c:pt>
                <c:pt idx="67">
                  <c:v>4.2729549999999998E-2</c:v>
                </c:pt>
                <c:pt idx="68">
                  <c:v>5.4248709999999999E-2</c:v>
                </c:pt>
                <c:pt idx="69">
                  <c:v>6.0891720000000003E-2</c:v>
                </c:pt>
                <c:pt idx="70">
                  <c:v>5.7522839999999999E-2</c:v>
                </c:pt>
                <c:pt idx="71">
                  <c:v>4.5532547E-2</c:v>
                </c:pt>
                <c:pt idx="72">
                  <c:v>3.1563239999999999E-2</c:v>
                </c:pt>
                <c:pt idx="73">
                  <c:v>2.1013515E-2</c:v>
                </c:pt>
                <c:pt idx="74">
                  <c:v>1.5574475000000001E-2</c:v>
                </c:pt>
                <c:pt idx="75">
                  <c:v>1.2743750999999999E-2</c:v>
                </c:pt>
                <c:pt idx="76">
                  <c:v>1.0964733000000001E-2</c:v>
                </c:pt>
                <c:pt idx="77">
                  <c:v>1.1251638E-2</c:v>
                </c:pt>
                <c:pt idx="78">
                  <c:v>1.5728450000000001E-2</c:v>
                </c:pt>
                <c:pt idx="79">
                  <c:v>2.2731345E-2</c:v>
                </c:pt>
                <c:pt idx="80">
                  <c:v>2.6649119999999998E-2</c:v>
                </c:pt>
                <c:pt idx="81">
                  <c:v>2.2997225E-2</c:v>
                </c:pt>
                <c:pt idx="82">
                  <c:v>1.1750208E-2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2.5488173000000002E-3</c:v>
                </c:pt>
                <c:pt idx="89">
                  <c:v>1.0366054E-2</c:v>
                </c:pt>
                <c:pt idx="90">
                  <c:v>1.6320614000000001E-2</c:v>
                </c:pt>
                <c:pt idx="91">
                  <c:v>2.0839239999999998E-2</c:v>
                </c:pt>
                <c:pt idx="92">
                  <c:v>2.3472977999999999E-2</c:v>
                </c:pt>
                <c:pt idx="93">
                  <c:v>2.4730792000000001E-2</c:v>
                </c:pt>
                <c:pt idx="94">
                  <c:v>2.4937339999999999E-2</c:v>
                </c:pt>
                <c:pt idx="95">
                  <c:v>2.4596605000000001E-2</c:v>
                </c:pt>
                <c:pt idx="96">
                  <c:v>2.532556E-2</c:v>
                </c:pt>
                <c:pt idx="97">
                  <c:v>2.6708959000000001E-2</c:v>
                </c:pt>
                <c:pt idx="98">
                  <c:v>2.8131394000000001E-2</c:v>
                </c:pt>
                <c:pt idx="99">
                  <c:v>2.9084631999999999E-2</c:v>
                </c:pt>
                <c:pt idx="100">
                  <c:v>2.9348177999999999E-2</c:v>
                </c:pt>
                <c:pt idx="101">
                  <c:v>2.9318008999999999E-2</c:v>
                </c:pt>
                <c:pt idx="102">
                  <c:v>2.9248236E-2</c:v>
                </c:pt>
                <c:pt idx="103">
                  <c:v>2.9595202000000001E-2</c:v>
                </c:pt>
                <c:pt idx="104">
                  <c:v>2.9306846000000001E-2</c:v>
                </c:pt>
                <c:pt idx="105">
                  <c:v>2.8452568000000001E-2</c:v>
                </c:pt>
                <c:pt idx="106">
                  <c:v>2.6928661E-2</c:v>
                </c:pt>
                <c:pt idx="107">
                  <c:v>2.5176537999999998E-2</c:v>
                </c:pt>
                <c:pt idx="108">
                  <c:v>2.2273798000000001E-2</c:v>
                </c:pt>
                <c:pt idx="109">
                  <c:v>1.8740692999999999E-2</c:v>
                </c:pt>
                <c:pt idx="110">
                  <c:v>1.5184153000000001E-2</c:v>
                </c:pt>
                <c:pt idx="111">
                  <c:v>1.2247121999999999E-2</c:v>
                </c:pt>
                <c:pt idx="112">
                  <c:v>8.2895120000000006E-3</c:v>
                </c:pt>
                <c:pt idx="113">
                  <c:v>4.4033040000000002E-3</c:v>
                </c:pt>
                <c:pt idx="114">
                  <c:v>1.8599999999999999E-4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D7C-494F-B175-B46A113979BB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[2]Sheet1!$D$910:$DT$910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1.55E-4</c:v>
                </c:pt>
                <c:pt idx="5">
                  <c:v>1.6204645E-3</c:v>
                </c:pt>
                <c:pt idx="6">
                  <c:v>2.8935446999999999E-3</c:v>
                </c:pt>
                <c:pt idx="7">
                  <c:v>4.7080619999999998E-3</c:v>
                </c:pt>
                <c:pt idx="8">
                  <c:v>5.6077814999999998E-3</c:v>
                </c:pt>
                <c:pt idx="9">
                  <c:v>4.3403410000000002E-3</c:v>
                </c:pt>
                <c:pt idx="10">
                  <c:v>5.8399999999999999E-4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4.5899999999999999E-4</c:v>
                </c:pt>
                <c:pt idx="15">
                  <c:v>6.3473666000000003E-3</c:v>
                </c:pt>
                <c:pt idx="16">
                  <c:v>1.0970413E-2</c:v>
                </c:pt>
                <c:pt idx="17">
                  <c:v>1.09452605E-2</c:v>
                </c:pt>
                <c:pt idx="18">
                  <c:v>6.5828800000000002E-3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5.2662330000000004E-3</c:v>
                </c:pt>
                <c:pt idx="27">
                  <c:v>1.0653371999999999E-2</c:v>
                </c:pt>
                <c:pt idx="28">
                  <c:v>1.4410274000000001E-2</c:v>
                </c:pt>
                <c:pt idx="29">
                  <c:v>1.6128896E-2</c:v>
                </c:pt>
                <c:pt idx="30">
                  <c:v>1.7672443999999999E-2</c:v>
                </c:pt>
                <c:pt idx="31">
                  <c:v>1.9429947999999999E-2</c:v>
                </c:pt>
                <c:pt idx="32">
                  <c:v>2.0863645E-2</c:v>
                </c:pt>
                <c:pt idx="33">
                  <c:v>2.3255830000000002E-2</c:v>
                </c:pt>
                <c:pt idx="34">
                  <c:v>2.6062947E-2</c:v>
                </c:pt>
                <c:pt idx="35">
                  <c:v>2.8675135000000001E-2</c:v>
                </c:pt>
                <c:pt idx="36">
                  <c:v>2.9468890000000001E-2</c:v>
                </c:pt>
                <c:pt idx="37">
                  <c:v>2.7665586999999998E-2</c:v>
                </c:pt>
                <c:pt idx="38">
                  <c:v>2.3677126E-2</c:v>
                </c:pt>
                <c:pt idx="39">
                  <c:v>1.9252371000000001E-2</c:v>
                </c:pt>
                <c:pt idx="40">
                  <c:v>1.5148982E-2</c:v>
                </c:pt>
                <c:pt idx="41">
                  <c:v>1.2261523E-2</c:v>
                </c:pt>
                <c:pt idx="42">
                  <c:v>1.0435031000000001E-2</c:v>
                </c:pt>
                <c:pt idx="43">
                  <c:v>1.1372303E-2</c:v>
                </c:pt>
                <c:pt idx="44">
                  <c:v>1.6040364000000001E-2</c:v>
                </c:pt>
                <c:pt idx="45">
                  <c:v>2.3229730000000001E-2</c:v>
                </c:pt>
                <c:pt idx="46">
                  <c:v>2.9830064999999999E-2</c:v>
                </c:pt>
                <c:pt idx="47">
                  <c:v>3.300521E-2</c:v>
                </c:pt>
                <c:pt idx="48">
                  <c:v>3.2288353999999998E-2</c:v>
                </c:pt>
                <c:pt idx="49">
                  <c:v>2.9294806999999999E-2</c:v>
                </c:pt>
                <c:pt idx="50">
                  <c:v>2.5333786E-2</c:v>
                </c:pt>
                <c:pt idx="51">
                  <c:v>2.2635333000000001E-2</c:v>
                </c:pt>
                <c:pt idx="52">
                  <c:v>2.206864E-2</c:v>
                </c:pt>
                <c:pt idx="53">
                  <c:v>2.2200977E-2</c:v>
                </c:pt>
                <c:pt idx="54">
                  <c:v>2.1063324000000001E-2</c:v>
                </c:pt>
                <c:pt idx="55">
                  <c:v>1.9139508E-2</c:v>
                </c:pt>
                <c:pt idx="56">
                  <c:v>1.8778939000000001E-2</c:v>
                </c:pt>
                <c:pt idx="57">
                  <c:v>2.1838673999999999E-2</c:v>
                </c:pt>
                <c:pt idx="58">
                  <c:v>2.7640363000000001E-2</c:v>
                </c:pt>
                <c:pt idx="59">
                  <c:v>3.3396160000000001E-2</c:v>
                </c:pt>
                <c:pt idx="60">
                  <c:v>3.6115929999999997E-2</c:v>
                </c:pt>
                <c:pt idx="61">
                  <c:v>3.6902605999999998E-2</c:v>
                </c:pt>
                <c:pt idx="62">
                  <c:v>3.6725920000000002E-2</c:v>
                </c:pt>
                <c:pt idx="63">
                  <c:v>3.5865873E-2</c:v>
                </c:pt>
                <c:pt idx="64">
                  <c:v>3.3558097000000002E-2</c:v>
                </c:pt>
                <c:pt idx="65">
                  <c:v>3.1576359999999998E-2</c:v>
                </c:pt>
                <c:pt idx="66">
                  <c:v>3.3801696999999999E-2</c:v>
                </c:pt>
                <c:pt idx="67">
                  <c:v>4.2524937999999998E-2</c:v>
                </c:pt>
                <c:pt idx="68">
                  <c:v>5.4153680000000003E-2</c:v>
                </c:pt>
                <c:pt idx="69">
                  <c:v>6.0795795E-2</c:v>
                </c:pt>
                <c:pt idx="70">
                  <c:v>5.7327169999999997E-2</c:v>
                </c:pt>
                <c:pt idx="71">
                  <c:v>4.5233544000000001E-2</c:v>
                </c:pt>
                <c:pt idx="72">
                  <c:v>3.1238789999999999E-2</c:v>
                </c:pt>
                <c:pt idx="73">
                  <c:v>2.0774823000000001E-2</c:v>
                </c:pt>
                <c:pt idx="74">
                  <c:v>1.5508678999999999E-2</c:v>
                </c:pt>
                <c:pt idx="75">
                  <c:v>1.2900548E-2</c:v>
                </c:pt>
                <c:pt idx="76">
                  <c:v>1.1301245999999999E-2</c:v>
                </c:pt>
                <c:pt idx="77">
                  <c:v>1.1608155E-2</c:v>
                </c:pt>
                <c:pt idx="78">
                  <c:v>1.5833192999999999E-2</c:v>
                </c:pt>
                <c:pt idx="79">
                  <c:v>2.2383121999999998E-2</c:v>
                </c:pt>
                <c:pt idx="80">
                  <c:v>2.5914261000000001E-2</c:v>
                </c:pt>
                <c:pt idx="81">
                  <c:v>2.2181765999999999E-2</c:v>
                </c:pt>
                <c:pt idx="82">
                  <c:v>1.1212165E-2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2.9431086E-3</c:v>
                </c:pt>
                <c:pt idx="89">
                  <c:v>1.0448188000000001E-2</c:v>
                </c:pt>
                <c:pt idx="90">
                  <c:v>1.6212695999999999E-2</c:v>
                </c:pt>
                <c:pt idx="91">
                  <c:v>2.0621967000000001E-2</c:v>
                </c:pt>
                <c:pt idx="92">
                  <c:v>2.3189789999999998E-2</c:v>
                </c:pt>
                <c:pt idx="93">
                  <c:v>2.4369996000000001E-2</c:v>
                </c:pt>
                <c:pt idx="94">
                  <c:v>2.4475973000000002E-2</c:v>
                </c:pt>
                <c:pt idx="95">
                  <c:v>2.4068424000000001E-2</c:v>
                </c:pt>
                <c:pt idx="96">
                  <c:v>2.4730479999999999E-2</c:v>
                </c:pt>
                <c:pt idx="97">
                  <c:v>2.6114851000000001E-2</c:v>
                </c:pt>
                <c:pt idx="98">
                  <c:v>2.7591444999999999E-2</c:v>
                </c:pt>
                <c:pt idx="99">
                  <c:v>2.8631778E-2</c:v>
                </c:pt>
                <c:pt idx="100">
                  <c:v>2.8986973999999999E-2</c:v>
                </c:pt>
                <c:pt idx="101">
                  <c:v>2.9053355999999999E-2</c:v>
                </c:pt>
                <c:pt idx="102">
                  <c:v>2.9097805000000001E-2</c:v>
                </c:pt>
                <c:pt idx="103">
                  <c:v>2.9533034E-2</c:v>
                </c:pt>
                <c:pt idx="104">
                  <c:v>2.9319662999999999E-2</c:v>
                </c:pt>
                <c:pt idx="105">
                  <c:v>2.8535162999999999E-2</c:v>
                </c:pt>
                <c:pt idx="106">
                  <c:v>2.7069876E-2</c:v>
                </c:pt>
                <c:pt idx="107">
                  <c:v>2.5380495999999999E-2</c:v>
                </c:pt>
                <c:pt idx="108">
                  <c:v>2.2504287000000001E-2</c:v>
                </c:pt>
                <c:pt idx="109">
                  <c:v>1.8986900000000001E-2</c:v>
                </c:pt>
                <c:pt idx="110">
                  <c:v>1.5426433999999999E-2</c:v>
                </c:pt>
                <c:pt idx="111">
                  <c:v>1.2577252000000001E-2</c:v>
                </c:pt>
                <c:pt idx="112">
                  <c:v>8.6186720000000008E-3</c:v>
                </c:pt>
                <c:pt idx="113">
                  <c:v>4.7374030000000003E-3</c:v>
                </c:pt>
                <c:pt idx="114">
                  <c:v>5.1900000000000004E-4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D7C-494F-B175-B46A113979BB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[2]Sheet1!$D$911:$DT$911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2.8699999999999998E-4</c:v>
                </c:pt>
                <c:pt idx="5">
                  <c:v>1.6846389999999999E-3</c:v>
                </c:pt>
                <c:pt idx="6">
                  <c:v>2.9169526000000002E-3</c:v>
                </c:pt>
                <c:pt idx="7">
                  <c:v>4.8096342999999998E-3</c:v>
                </c:pt>
                <c:pt idx="8">
                  <c:v>5.8765327999999997E-3</c:v>
                </c:pt>
                <c:pt idx="9">
                  <c:v>4.7203210000000004E-3</c:v>
                </c:pt>
                <c:pt idx="10">
                  <c:v>9.5299999999999996E-4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1.7899999999999999E-4</c:v>
                </c:pt>
                <c:pt idx="15">
                  <c:v>6.0997079999999997E-3</c:v>
                </c:pt>
                <c:pt idx="16">
                  <c:v>1.0831589000000001E-2</c:v>
                </c:pt>
                <c:pt idx="17">
                  <c:v>1.0884097000000001E-2</c:v>
                </c:pt>
                <c:pt idx="18">
                  <c:v>6.5906380000000002E-3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5.2652430000000002E-3</c:v>
                </c:pt>
                <c:pt idx="27">
                  <c:v>1.0582275E-2</c:v>
                </c:pt>
                <c:pt idx="28">
                  <c:v>1.428017E-2</c:v>
                </c:pt>
                <c:pt idx="29">
                  <c:v>1.6040180000000001E-2</c:v>
                </c:pt>
                <c:pt idx="30">
                  <c:v>1.7682696000000001E-2</c:v>
                </c:pt>
                <c:pt idx="31">
                  <c:v>1.9541356999999999E-2</c:v>
                </c:pt>
                <c:pt idx="32">
                  <c:v>2.1028430000000001E-2</c:v>
                </c:pt>
                <c:pt idx="33">
                  <c:v>2.3411499999999998E-2</c:v>
                </c:pt>
                <c:pt idx="34">
                  <c:v>2.6201454999999998E-2</c:v>
                </c:pt>
                <c:pt idx="35">
                  <c:v>2.8801585000000001E-2</c:v>
                </c:pt>
                <c:pt idx="36">
                  <c:v>2.9607959999999999E-2</c:v>
                </c:pt>
                <c:pt idx="37">
                  <c:v>2.7825177E-2</c:v>
                </c:pt>
                <c:pt idx="38">
                  <c:v>2.3837447000000001E-2</c:v>
                </c:pt>
                <c:pt idx="39">
                  <c:v>1.9346405000000001E-2</c:v>
                </c:pt>
                <c:pt idx="40">
                  <c:v>1.5119799E-2</c:v>
                </c:pt>
                <c:pt idx="41">
                  <c:v>1.2156643999999999E-2</c:v>
                </c:pt>
                <c:pt idx="42">
                  <c:v>1.0364277E-2</c:v>
                </c:pt>
                <c:pt idx="43">
                  <c:v>1.1436742E-2</c:v>
                </c:pt>
                <c:pt idx="44">
                  <c:v>1.6280382999999999E-2</c:v>
                </c:pt>
                <c:pt idx="45">
                  <c:v>2.3542644000000001E-2</c:v>
                </c:pt>
                <c:pt idx="46">
                  <c:v>3.009796E-2</c:v>
                </c:pt>
                <c:pt idx="47">
                  <c:v>3.3188038000000003E-2</c:v>
                </c:pt>
                <c:pt idx="48">
                  <c:v>3.2404009999999997E-2</c:v>
                </c:pt>
                <c:pt idx="49">
                  <c:v>2.9368452999999999E-2</c:v>
                </c:pt>
                <c:pt idx="50">
                  <c:v>2.5396245000000001E-2</c:v>
                </c:pt>
                <c:pt idx="51">
                  <c:v>2.2739835E-2</c:v>
                </c:pt>
                <c:pt idx="52">
                  <c:v>2.2231726E-2</c:v>
                </c:pt>
                <c:pt idx="53">
                  <c:v>2.2384297000000001E-2</c:v>
                </c:pt>
                <c:pt idx="54">
                  <c:v>2.1139000000000002E-2</c:v>
                </c:pt>
                <c:pt idx="55">
                  <c:v>1.8959548E-2</c:v>
                </c:pt>
                <c:pt idx="56">
                  <c:v>1.8261923999999999E-2</c:v>
                </c:pt>
                <c:pt idx="57">
                  <c:v>2.1099924999999999E-2</c:v>
                </c:pt>
                <c:pt idx="58">
                  <c:v>2.6931254000000002E-2</c:v>
                </c:pt>
                <c:pt idx="59">
                  <c:v>3.2968233999999999E-2</c:v>
                </c:pt>
                <c:pt idx="60">
                  <c:v>3.6086729999999997E-2</c:v>
                </c:pt>
                <c:pt idx="61">
                  <c:v>3.7171870000000003E-2</c:v>
                </c:pt>
                <c:pt idx="62">
                  <c:v>3.7097150000000002E-2</c:v>
                </c:pt>
                <c:pt idx="63">
                  <c:v>3.6194768000000002E-2</c:v>
                </c:pt>
                <c:pt idx="64">
                  <c:v>3.3850655E-2</c:v>
                </c:pt>
                <c:pt idx="65">
                  <c:v>3.1905316000000003E-2</c:v>
                </c:pt>
                <c:pt idx="66">
                  <c:v>3.4172103000000002E-2</c:v>
                </c:pt>
                <c:pt idx="67">
                  <c:v>4.2838939999999999E-2</c:v>
                </c:pt>
                <c:pt idx="68">
                  <c:v>5.4249182E-2</c:v>
                </c:pt>
                <c:pt idx="69">
                  <c:v>6.0648309999999997E-2</c:v>
                </c:pt>
                <c:pt idx="70">
                  <c:v>5.7044695999999999E-2</c:v>
                </c:pt>
                <c:pt idx="71">
                  <c:v>4.4956528000000003E-2</c:v>
                </c:pt>
                <c:pt idx="72">
                  <c:v>3.1075572999999999E-2</c:v>
                </c:pt>
                <c:pt idx="73">
                  <c:v>2.0803854E-2</c:v>
                </c:pt>
                <c:pt idx="74">
                  <c:v>1.578274E-2</c:v>
                </c:pt>
                <c:pt idx="75">
                  <c:v>1.3387985999999999E-2</c:v>
                </c:pt>
                <c:pt idx="76">
                  <c:v>1.1821208999999999E-2</c:v>
                </c:pt>
                <c:pt idx="77">
                  <c:v>1.1914017000000001E-2</c:v>
                </c:pt>
                <c:pt idx="78">
                  <c:v>1.5836090000000001E-2</c:v>
                </c:pt>
                <c:pt idx="79">
                  <c:v>2.2211043E-2</c:v>
                </c:pt>
                <c:pt idx="80">
                  <c:v>2.5759221999999998E-2</c:v>
                </c:pt>
                <c:pt idx="81">
                  <c:v>2.2125862999999999E-2</c:v>
                </c:pt>
                <c:pt idx="82">
                  <c:v>1.1199053E-2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2.6055549999999999E-3</c:v>
                </c:pt>
                <c:pt idx="89">
                  <c:v>1.0095412999999999E-2</c:v>
                </c:pt>
                <c:pt idx="90">
                  <c:v>1.5835597999999999E-2</c:v>
                </c:pt>
                <c:pt idx="91">
                  <c:v>2.0217941999999999E-2</c:v>
                </c:pt>
                <c:pt idx="92">
                  <c:v>2.2866913999999999E-2</c:v>
                </c:pt>
                <c:pt idx="93">
                  <c:v>2.4243778000000001E-2</c:v>
                </c:pt>
                <c:pt idx="94">
                  <c:v>2.4640275E-2</c:v>
                </c:pt>
                <c:pt idx="95">
                  <c:v>2.4521336000000001E-2</c:v>
                </c:pt>
                <c:pt idx="96">
                  <c:v>2.5436510999999998E-2</c:v>
                </c:pt>
                <c:pt idx="97">
                  <c:v>2.6946497999999999E-2</c:v>
                </c:pt>
                <c:pt idx="98">
                  <c:v>2.8416707999999999E-2</c:v>
                </c:pt>
                <c:pt idx="99">
                  <c:v>2.9342169000000001E-2</c:v>
                </c:pt>
                <c:pt idx="100">
                  <c:v>2.952105E-2</c:v>
                </c:pt>
                <c:pt idx="101">
                  <c:v>2.9405659000000001E-2</c:v>
                </c:pt>
                <c:pt idx="102">
                  <c:v>2.9212505999999999E-2</c:v>
                </c:pt>
                <c:pt idx="103">
                  <c:v>2.9429136000000002E-2</c:v>
                </c:pt>
                <c:pt idx="104">
                  <c:v>2.9026567999999999E-2</c:v>
                </c:pt>
                <c:pt idx="105">
                  <c:v>2.8086789000000001E-2</c:v>
                </c:pt>
                <c:pt idx="106">
                  <c:v>2.6504119999999999E-2</c:v>
                </c:pt>
                <c:pt idx="107">
                  <c:v>2.4716198000000002E-2</c:v>
                </c:pt>
                <c:pt idx="108">
                  <c:v>2.1812022E-2</c:v>
                </c:pt>
                <c:pt idx="109">
                  <c:v>1.8302322999999999E-2</c:v>
                </c:pt>
                <c:pt idx="110">
                  <c:v>1.4782435999999999E-2</c:v>
                </c:pt>
                <c:pt idx="111">
                  <c:v>1.2008049E-2</c:v>
                </c:pt>
                <c:pt idx="112">
                  <c:v>8.1425349999999994E-3</c:v>
                </c:pt>
                <c:pt idx="113">
                  <c:v>4.3529459999999999E-3</c:v>
                </c:pt>
                <c:pt idx="114">
                  <c:v>2.2900000000000001E-4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D7C-494F-B175-B46A113979BB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[2]Sheet1!$D$912:$DT$912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1.4689573E-3</c:v>
                </c:pt>
                <c:pt idx="6">
                  <c:v>2.937271E-3</c:v>
                </c:pt>
                <c:pt idx="7">
                  <c:v>4.9952445999999996E-3</c:v>
                </c:pt>
                <c:pt idx="8">
                  <c:v>5.9885373E-3</c:v>
                </c:pt>
                <c:pt idx="9">
                  <c:v>4.5722094E-3</c:v>
                </c:pt>
                <c:pt idx="10">
                  <c:v>6.1600000000000001E-4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5.4199999999999995E-4</c:v>
                </c:pt>
                <c:pt idx="15">
                  <c:v>6.4082866999999998E-3</c:v>
                </c:pt>
                <c:pt idx="16">
                  <c:v>1.0992826000000001E-2</c:v>
                </c:pt>
                <c:pt idx="17">
                  <c:v>1.0931992E-2</c:v>
                </c:pt>
                <c:pt idx="18">
                  <c:v>6.5676069999999996E-3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5.0277070000000002E-3</c:v>
                </c:pt>
                <c:pt idx="27">
                  <c:v>1.0358124E-2</c:v>
                </c:pt>
                <c:pt idx="28">
                  <c:v>1.4165338E-2</c:v>
                </c:pt>
                <c:pt idx="29">
                  <c:v>1.6035203000000001E-2</c:v>
                </c:pt>
                <c:pt idx="30">
                  <c:v>1.7732169999999998E-2</c:v>
                </c:pt>
                <c:pt idx="31">
                  <c:v>1.9573067999999999E-2</c:v>
                </c:pt>
                <c:pt idx="32">
                  <c:v>2.1018831000000002E-2</c:v>
                </c:pt>
                <c:pt idx="33">
                  <c:v>2.3380404E-2</c:v>
                </c:pt>
                <c:pt idx="34">
                  <c:v>2.6209584000000001E-2</c:v>
                </c:pt>
                <c:pt idx="35">
                  <c:v>2.8891231999999999E-2</c:v>
                </c:pt>
                <c:pt idx="36">
                  <c:v>2.974272E-2</c:v>
                </c:pt>
                <c:pt idx="37">
                  <c:v>2.7917062999999999E-2</c:v>
                </c:pt>
                <c:pt idx="38">
                  <c:v>2.3817011999999999E-2</c:v>
                </c:pt>
                <c:pt idx="39">
                  <c:v>1.9264555999999999E-2</c:v>
                </c:pt>
                <c:pt idx="40">
                  <c:v>1.5080397000000001E-2</c:v>
                </c:pt>
                <c:pt idx="41">
                  <c:v>1.2179463E-2</c:v>
                </c:pt>
                <c:pt idx="42">
                  <c:v>1.0389946000000001E-2</c:v>
                </c:pt>
                <c:pt idx="43">
                  <c:v>1.1379894999999999E-2</c:v>
                </c:pt>
                <c:pt idx="44">
                  <c:v>1.6102717999999999E-2</c:v>
                </c:pt>
                <c:pt idx="45">
                  <c:v>2.3301596000000001E-2</c:v>
                </c:pt>
                <c:pt idx="46">
                  <c:v>2.9888244000000001E-2</c:v>
                </c:pt>
                <c:pt idx="47">
                  <c:v>3.3075689999999998E-2</c:v>
                </c:pt>
                <c:pt idx="48">
                  <c:v>3.2389729999999999E-2</c:v>
                </c:pt>
                <c:pt idx="49">
                  <c:v>2.9455314999999999E-2</c:v>
                </c:pt>
                <c:pt idx="50">
                  <c:v>2.5546982999999999E-2</c:v>
                </c:pt>
                <c:pt idx="51">
                  <c:v>2.2878964000000002E-2</c:v>
                </c:pt>
                <c:pt idx="52">
                  <c:v>2.2263572999999998E-2</c:v>
                </c:pt>
                <c:pt idx="53">
                  <c:v>2.2253663999999999E-2</c:v>
                </c:pt>
                <c:pt idx="54">
                  <c:v>2.0914160000000001E-2</c:v>
                </c:pt>
                <c:pt idx="55">
                  <c:v>1.8831830000000001E-2</c:v>
                </c:pt>
                <c:pt idx="56">
                  <c:v>1.8457396000000001E-2</c:v>
                </c:pt>
                <c:pt idx="57">
                  <c:v>2.1622085999999999E-2</c:v>
                </c:pt>
                <c:pt idx="58">
                  <c:v>2.7554156E-2</c:v>
                </c:pt>
                <c:pt idx="59">
                  <c:v>3.3412833000000003E-2</c:v>
                </c:pt>
                <c:pt idx="60">
                  <c:v>3.6211647E-2</c:v>
                </c:pt>
                <c:pt idx="61">
                  <c:v>3.7082307000000002E-2</c:v>
                </c:pt>
                <c:pt idx="62">
                  <c:v>3.6957793000000003E-2</c:v>
                </c:pt>
                <c:pt idx="63">
                  <c:v>3.6062284999999999E-2</c:v>
                </c:pt>
                <c:pt idx="64">
                  <c:v>3.3619594000000003E-2</c:v>
                </c:pt>
                <c:pt idx="65">
                  <c:v>3.1498841999999999E-2</c:v>
                </c:pt>
                <c:pt idx="66">
                  <c:v>3.3646363999999998E-2</c:v>
                </c:pt>
                <c:pt idx="67">
                  <c:v>4.2347500000000003E-2</c:v>
                </c:pt>
                <c:pt idx="68">
                  <c:v>5.3980340000000002E-2</c:v>
                </c:pt>
                <c:pt idx="69">
                  <c:v>6.0640435999999999E-2</c:v>
                </c:pt>
                <c:pt idx="70">
                  <c:v>5.722431E-2</c:v>
                </c:pt>
                <c:pt idx="71">
                  <c:v>4.5220032E-2</c:v>
                </c:pt>
                <c:pt idx="72">
                  <c:v>3.1280596000000001E-2</c:v>
                </c:pt>
                <c:pt idx="73">
                  <c:v>2.0784983E-2</c:v>
                </c:pt>
                <c:pt idx="74">
                  <c:v>1.5407173999999999E-2</c:v>
                </c:pt>
                <c:pt idx="75">
                  <c:v>1.2694238E-2</c:v>
                </c:pt>
                <c:pt idx="76">
                  <c:v>1.1106692E-2</c:v>
                </c:pt>
                <c:pt idx="77">
                  <c:v>1.157537E-2</c:v>
                </c:pt>
                <c:pt idx="78">
                  <c:v>1.6068743999999999E-2</c:v>
                </c:pt>
                <c:pt idx="79">
                  <c:v>2.2842115E-2</c:v>
                </c:pt>
                <c:pt idx="80">
                  <c:v>2.6403752999999999E-2</c:v>
                </c:pt>
                <c:pt idx="81">
                  <c:v>2.2450766E-2</c:v>
                </c:pt>
                <c:pt idx="82">
                  <c:v>1.1129373999999999E-2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3.0138592999999999E-3</c:v>
                </c:pt>
                <c:pt idx="89">
                  <c:v>1.0601853E-2</c:v>
                </c:pt>
                <c:pt idx="90">
                  <c:v>1.6415051999999999E-2</c:v>
                </c:pt>
                <c:pt idx="91">
                  <c:v>2.0873276999999999E-2</c:v>
                </c:pt>
                <c:pt idx="92">
                  <c:v>2.3477230000000002E-2</c:v>
                </c:pt>
                <c:pt idx="93">
                  <c:v>2.4685258000000002E-2</c:v>
                </c:pt>
                <c:pt idx="94">
                  <c:v>2.4811717E-2</c:v>
                </c:pt>
                <c:pt idx="95">
                  <c:v>2.4358333999999999E-2</c:v>
                </c:pt>
                <c:pt idx="96">
                  <c:v>2.4954239E-2</c:v>
                </c:pt>
                <c:pt idx="97">
                  <c:v>2.6229479999999999E-2</c:v>
                </c:pt>
                <c:pt idx="98">
                  <c:v>2.7597819999999999E-2</c:v>
                </c:pt>
                <c:pt idx="99">
                  <c:v>2.8544158E-2</c:v>
                </c:pt>
                <c:pt idx="100">
                  <c:v>2.8833939999999999E-2</c:v>
                </c:pt>
                <c:pt idx="101">
                  <c:v>2.8868873E-2</c:v>
                </c:pt>
                <c:pt idx="102">
                  <c:v>2.8858180000000001E-2</c:v>
                </c:pt>
                <c:pt idx="103">
                  <c:v>2.9254736E-2</c:v>
                </c:pt>
                <c:pt idx="104">
                  <c:v>2.9006702999999998E-2</c:v>
                </c:pt>
                <c:pt idx="105">
                  <c:v>2.8188850000000001E-2</c:v>
                </c:pt>
                <c:pt idx="106">
                  <c:v>2.6691449999999999E-2</c:v>
                </c:pt>
                <c:pt idx="107">
                  <c:v>2.4965680000000001E-2</c:v>
                </c:pt>
                <c:pt idx="108">
                  <c:v>2.2057001999999999E-2</c:v>
                </c:pt>
                <c:pt idx="109">
                  <c:v>1.8505682999999998E-2</c:v>
                </c:pt>
                <c:pt idx="110">
                  <c:v>1.4912623999999999E-2</c:v>
                </c:pt>
                <c:pt idx="111">
                  <c:v>1.2133774999999999E-2</c:v>
                </c:pt>
                <c:pt idx="112">
                  <c:v>8.1969460000000001E-3</c:v>
                </c:pt>
                <c:pt idx="113">
                  <c:v>4.3514646000000004E-3</c:v>
                </c:pt>
                <c:pt idx="114">
                  <c:v>1.84E-4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FD7C-494F-B175-B46A113979BB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[2]Sheet1!$D$913:$DT$913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1.337237E-3</c:v>
                </c:pt>
                <c:pt idx="6">
                  <c:v>2.6598809999999998E-3</c:v>
                </c:pt>
                <c:pt idx="7">
                  <c:v>4.6500233000000002E-3</c:v>
                </c:pt>
                <c:pt idx="8">
                  <c:v>5.6772176000000002E-3</c:v>
                </c:pt>
                <c:pt idx="9">
                  <c:v>4.4110594000000003E-3</c:v>
                </c:pt>
                <c:pt idx="10">
                  <c:v>6.1899999999999998E-4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4.17E-4</c:v>
                </c:pt>
                <c:pt idx="15">
                  <c:v>6.2312162000000004E-3</c:v>
                </c:pt>
                <c:pt idx="16">
                  <c:v>1.0884303999999999E-2</c:v>
                </c:pt>
                <c:pt idx="17">
                  <c:v>1.0985118E-2</c:v>
                </c:pt>
                <c:pt idx="18">
                  <c:v>6.7149360000000003E-3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5.2529843999999997E-3</c:v>
                </c:pt>
                <c:pt idx="27">
                  <c:v>1.05751315E-2</c:v>
                </c:pt>
                <c:pt idx="28">
                  <c:v>1.4316379000000001E-2</c:v>
                </c:pt>
                <c:pt idx="29">
                  <c:v>1.6102938000000001E-2</c:v>
                </c:pt>
                <c:pt idx="30">
                  <c:v>1.7749058000000002E-2</c:v>
                </c:pt>
                <c:pt idx="31">
                  <c:v>1.9584478999999998E-2</c:v>
                </c:pt>
                <c:pt idx="32">
                  <c:v>2.1039137999999999E-2</c:v>
                </c:pt>
                <c:pt idx="33">
                  <c:v>2.3359551999999999E-2</c:v>
                </c:pt>
                <c:pt idx="34">
                  <c:v>2.6073507999999999E-2</c:v>
                </c:pt>
                <c:pt idx="35">
                  <c:v>2.8636629E-2</c:v>
                </c:pt>
                <c:pt idx="36">
                  <c:v>2.9441273E-2</c:v>
                </c:pt>
                <c:pt idx="37">
                  <c:v>2.7690787000000001E-2</c:v>
                </c:pt>
                <c:pt idx="38">
                  <c:v>2.367491E-2</c:v>
                </c:pt>
                <c:pt idx="39">
                  <c:v>1.9171392999999998E-2</c:v>
                </c:pt>
                <c:pt idx="40">
                  <c:v>1.4974004000000001E-2</c:v>
                </c:pt>
                <c:pt idx="41">
                  <c:v>1.2045320999999999E-2</c:v>
                </c:pt>
                <c:pt idx="42">
                  <c:v>1.0246417000000001E-2</c:v>
                </c:pt>
                <c:pt idx="43">
                  <c:v>1.1260562999999999E-2</c:v>
                </c:pt>
                <c:pt idx="44">
                  <c:v>1.603775E-2</c:v>
                </c:pt>
                <c:pt idx="45">
                  <c:v>2.330409E-2</c:v>
                </c:pt>
                <c:pt idx="46">
                  <c:v>2.9938763E-2</c:v>
                </c:pt>
                <c:pt idx="47">
                  <c:v>3.3120807000000002E-2</c:v>
                </c:pt>
                <c:pt idx="48">
                  <c:v>3.2417040000000001E-2</c:v>
                </c:pt>
                <c:pt idx="49">
                  <c:v>2.9490162E-2</c:v>
                </c:pt>
                <c:pt idx="50">
                  <c:v>2.5611635000000001E-2</c:v>
                </c:pt>
                <c:pt idx="51">
                  <c:v>2.2990384999999999E-2</c:v>
                </c:pt>
                <c:pt idx="52">
                  <c:v>2.2402635000000001E-2</c:v>
                </c:pt>
                <c:pt idx="53">
                  <c:v>2.2431415999999999E-2</c:v>
                </c:pt>
                <c:pt idx="54">
                  <c:v>2.1137394E-2</c:v>
                </c:pt>
                <c:pt idx="55">
                  <c:v>1.9071877000000001E-2</c:v>
                </c:pt>
                <c:pt idx="56">
                  <c:v>1.8613098000000002E-2</c:v>
                </c:pt>
                <c:pt idx="57">
                  <c:v>2.1616999000000001E-2</c:v>
                </c:pt>
                <c:pt idx="58">
                  <c:v>2.7415040000000002E-2</c:v>
                </c:pt>
                <c:pt idx="59">
                  <c:v>3.3274542999999997E-2</c:v>
                </c:pt>
                <c:pt idx="60">
                  <c:v>3.6204399999999998E-2</c:v>
                </c:pt>
                <c:pt idx="61">
                  <c:v>3.7199147000000002E-2</c:v>
                </c:pt>
                <c:pt idx="62">
                  <c:v>3.7064555999999999E-2</c:v>
                </c:pt>
                <c:pt idx="63">
                  <c:v>3.6058649999999998E-2</c:v>
                </c:pt>
                <c:pt idx="64">
                  <c:v>3.3573482000000002E-2</c:v>
                </c:pt>
                <c:pt idx="65">
                  <c:v>3.1535800000000003E-2</c:v>
                </c:pt>
                <c:pt idx="66">
                  <c:v>3.3812262000000003E-2</c:v>
                </c:pt>
                <c:pt idx="67">
                  <c:v>4.2586440000000003E-2</c:v>
                </c:pt>
                <c:pt idx="68">
                  <c:v>5.4147225E-2</c:v>
                </c:pt>
                <c:pt idx="69">
                  <c:v>6.0692254000000001E-2</c:v>
                </c:pt>
                <c:pt idx="70">
                  <c:v>5.7177662999999997E-2</c:v>
                </c:pt>
                <c:pt idx="71">
                  <c:v>4.5125014999999997E-2</c:v>
                </c:pt>
                <c:pt idx="72">
                  <c:v>3.1195839999999999E-2</c:v>
                </c:pt>
                <c:pt idx="73">
                  <c:v>2.0729356000000001E-2</c:v>
                </c:pt>
                <c:pt idx="74">
                  <c:v>1.5382938000000001E-2</c:v>
                </c:pt>
                <c:pt idx="75">
                  <c:v>1.2697033E-2</c:v>
                </c:pt>
                <c:pt idx="76">
                  <c:v>1.1126607E-2</c:v>
                </c:pt>
                <c:pt idx="77">
                  <c:v>1.16025135E-2</c:v>
                </c:pt>
                <c:pt idx="78">
                  <c:v>1.6098306E-2</c:v>
                </c:pt>
                <c:pt idx="79">
                  <c:v>2.2907976E-2</c:v>
                </c:pt>
                <c:pt idx="80">
                  <c:v>2.6548716999999999E-2</c:v>
                </c:pt>
                <c:pt idx="81">
                  <c:v>2.2695374000000001E-2</c:v>
                </c:pt>
                <c:pt idx="82">
                  <c:v>1.1406924000000001E-2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2.6224954E-3</c:v>
                </c:pt>
                <c:pt idx="89">
                  <c:v>1.0297433E-2</c:v>
                </c:pt>
                <c:pt idx="90">
                  <c:v>1.6178611999999998E-2</c:v>
                </c:pt>
                <c:pt idx="91">
                  <c:v>2.0638904E-2</c:v>
                </c:pt>
                <c:pt idx="92">
                  <c:v>2.3228887E-2</c:v>
                </c:pt>
                <c:pt idx="93">
                  <c:v>2.4450039999999999E-2</c:v>
                </c:pt>
                <c:pt idx="94">
                  <c:v>2.4609078E-2</c:v>
                </c:pt>
                <c:pt idx="95">
                  <c:v>2.4224593999999999E-2</c:v>
                </c:pt>
                <c:pt idx="96">
                  <c:v>2.4911889999999999E-2</c:v>
                </c:pt>
                <c:pt idx="97">
                  <c:v>2.6283850000000001E-2</c:v>
                </c:pt>
                <c:pt idx="98">
                  <c:v>2.7728597000000001E-2</c:v>
                </c:pt>
                <c:pt idx="99">
                  <c:v>2.8723720000000001E-2</c:v>
                </c:pt>
                <c:pt idx="100">
                  <c:v>2.9037360000000002E-2</c:v>
                </c:pt>
                <c:pt idx="101">
                  <c:v>2.9066022E-2</c:v>
                </c:pt>
                <c:pt idx="102">
                  <c:v>2.9062277000000001E-2</c:v>
                </c:pt>
                <c:pt idx="103">
                  <c:v>2.9455591E-2</c:v>
                </c:pt>
                <c:pt idx="104">
                  <c:v>2.9207513000000001E-2</c:v>
                </c:pt>
                <c:pt idx="105">
                  <c:v>2.8391995999999999E-2</c:v>
                </c:pt>
                <c:pt idx="106">
                  <c:v>2.6901072000000002E-2</c:v>
                </c:pt>
                <c:pt idx="107">
                  <c:v>2.5172290999999999E-2</c:v>
                </c:pt>
                <c:pt idx="108">
                  <c:v>2.2287859E-2</c:v>
                </c:pt>
                <c:pt idx="109">
                  <c:v>1.8766049999999999E-2</c:v>
                </c:pt>
                <c:pt idx="110">
                  <c:v>1.5212771E-2</c:v>
                </c:pt>
                <c:pt idx="111">
                  <c:v>1.2419349999999999E-2</c:v>
                </c:pt>
                <c:pt idx="112">
                  <c:v>8.5085979999999992E-3</c:v>
                </c:pt>
                <c:pt idx="113">
                  <c:v>4.6741906999999997E-3</c:v>
                </c:pt>
                <c:pt idx="114">
                  <c:v>5.1099999999999995E-4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FD7C-494F-B175-B46A113979BB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[2]Sheet1!$D$914:$DT$914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1.4249028000000001E-3</c:v>
                </c:pt>
                <c:pt idx="6">
                  <c:v>3.0709106999999999E-3</c:v>
                </c:pt>
                <c:pt idx="7">
                  <c:v>5.1789586000000002E-3</c:v>
                </c:pt>
                <c:pt idx="8">
                  <c:v>6.1158760000000001E-3</c:v>
                </c:pt>
                <c:pt idx="9">
                  <c:v>4.6310127000000001E-3</c:v>
                </c:pt>
                <c:pt idx="10">
                  <c:v>6.0999999999999997E-4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2.4800000000000001E-4</c:v>
                </c:pt>
                <c:pt idx="15">
                  <c:v>6.0521526999999997E-3</c:v>
                </c:pt>
                <c:pt idx="16">
                  <c:v>1.0617969E-2</c:v>
                </c:pt>
                <c:pt idx="17">
                  <c:v>1.0629692E-2</c:v>
                </c:pt>
                <c:pt idx="18">
                  <c:v>6.4413635999999996E-3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4.8953816000000001E-3</c:v>
                </c:pt>
                <c:pt idx="27">
                  <c:v>1.0112461E-2</c:v>
                </c:pt>
                <c:pt idx="28">
                  <c:v>1.3833467E-2</c:v>
                </c:pt>
                <c:pt idx="29">
                  <c:v>1.5637686000000001E-2</c:v>
                </c:pt>
                <c:pt idx="30">
                  <c:v>1.7288595E-2</c:v>
                </c:pt>
                <c:pt idx="31">
                  <c:v>1.9128567999999999E-2</c:v>
                </c:pt>
                <c:pt idx="32">
                  <c:v>2.0634960000000001E-2</c:v>
                </c:pt>
                <c:pt idx="33">
                  <c:v>2.3077855000000001E-2</c:v>
                </c:pt>
                <c:pt idx="34">
                  <c:v>2.5950206E-2</c:v>
                </c:pt>
                <c:pt idx="35">
                  <c:v>2.8645303E-2</c:v>
                </c:pt>
                <c:pt idx="36">
                  <c:v>2.9514762E-2</c:v>
                </c:pt>
                <c:pt idx="37">
                  <c:v>2.7730525999999998E-2</c:v>
                </c:pt>
                <c:pt idx="38">
                  <c:v>2.3651779000000001E-2</c:v>
                </c:pt>
                <c:pt idx="39">
                  <c:v>1.905165E-2</c:v>
                </c:pt>
                <c:pt idx="40">
                  <c:v>1.4761788E-2</c:v>
                </c:pt>
                <c:pt idx="41">
                  <c:v>1.1840979999999999E-2</c:v>
                </c:pt>
                <c:pt idx="42">
                  <c:v>1.0143639499999999E-2</c:v>
                </c:pt>
                <c:pt idx="43">
                  <c:v>1.1269380000000001E-2</c:v>
                </c:pt>
                <c:pt idx="44">
                  <c:v>1.6077764000000001E-2</c:v>
                </c:pt>
                <c:pt idx="45">
                  <c:v>2.3293853E-2</c:v>
                </c:pt>
                <c:pt idx="46">
                  <c:v>2.9878412999999999E-2</c:v>
                </c:pt>
                <c:pt idx="47">
                  <c:v>3.3074091999999999E-2</c:v>
                </c:pt>
                <c:pt idx="48">
                  <c:v>3.2341375999999998E-2</c:v>
                </c:pt>
                <c:pt idx="49">
                  <c:v>2.9264328999999999E-2</c:v>
                </c:pt>
                <c:pt idx="50">
                  <c:v>2.5193001999999999E-2</c:v>
                </c:pt>
                <c:pt idx="51">
                  <c:v>2.2491750000000001E-2</c:v>
                </c:pt>
                <c:pt idx="52">
                  <c:v>2.2039541999999999E-2</c:v>
                </c:pt>
                <c:pt idx="53">
                  <c:v>2.2319375999999998E-2</c:v>
                </c:pt>
                <c:pt idx="54">
                  <c:v>2.1217317999999999E-2</c:v>
                </c:pt>
                <c:pt idx="55">
                  <c:v>1.9176075000000001E-2</c:v>
                </c:pt>
                <c:pt idx="56">
                  <c:v>1.8620126000000001E-2</c:v>
                </c:pt>
                <c:pt idx="57">
                  <c:v>2.1536902E-2</c:v>
                </c:pt>
                <c:pt idx="58">
                  <c:v>2.7337473000000001E-2</c:v>
                </c:pt>
                <c:pt idx="59">
                  <c:v>3.3242524000000002E-2</c:v>
                </c:pt>
                <c:pt idx="60">
                  <c:v>3.6185384000000001E-2</c:v>
                </c:pt>
                <c:pt idx="61">
                  <c:v>3.710894E-2</c:v>
                </c:pt>
                <c:pt idx="62">
                  <c:v>3.6885590000000003E-2</c:v>
                </c:pt>
                <c:pt idx="63">
                  <c:v>3.5836063000000001E-2</c:v>
                </c:pt>
                <c:pt idx="64">
                  <c:v>3.3373426999999997E-2</c:v>
                </c:pt>
                <c:pt idx="65">
                  <c:v>3.1403262000000001E-2</c:v>
                </c:pt>
                <c:pt idx="66">
                  <c:v>3.3751472999999997E-2</c:v>
                </c:pt>
                <c:pt idx="67">
                  <c:v>4.2547345E-2</c:v>
                </c:pt>
                <c:pt idx="68">
                  <c:v>5.4113988000000002E-2</c:v>
                </c:pt>
                <c:pt idx="69">
                  <c:v>6.0665197999999997E-2</c:v>
                </c:pt>
                <c:pt idx="70">
                  <c:v>5.7198994000000003E-2</c:v>
                </c:pt>
                <c:pt idx="71">
                  <c:v>4.5227400000000001E-2</c:v>
                </c:pt>
                <c:pt idx="72">
                  <c:v>3.1361545999999997E-2</c:v>
                </c:pt>
                <c:pt idx="73">
                  <c:v>2.0924992999999999E-2</c:v>
                </c:pt>
                <c:pt idx="74">
                  <c:v>1.5552402E-2</c:v>
                </c:pt>
                <c:pt idx="75">
                  <c:v>1.2785911E-2</c:v>
                </c:pt>
                <c:pt idx="76">
                  <c:v>1.1075486000000001E-2</c:v>
                </c:pt>
                <c:pt idx="77">
                  <c:v>1.1358815E-2</c:v>
                </c:pt>
                <c:pt idx="78">
                  <c:v>1.5622868999999999E-2</c:v>
                </c:pt>
                <c:pt idx="79">
                  <c:v>2.2212533E-2</c:v>
                </c:pt>
                <c:pt idx="80">
                  <c:v>2.5747180000000001E-2</c:v>
                </c:pt>
                <c:pt idx="81">
                  <c:v>2.2013965999999999E-2</c:v>
                </c:pt>
                <c:pt idx="82">
                  <c:v>1.1120616999999999E-2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2.7801526999999999E-3</c:v>
                </c:pt>
                <c:pt idx="89">
                  <c:v>1.0058266E-2</c:v>
                </c:pt>
                <c:pt idx="90">
                  <c:v>1.5631273000000001E-2</c:v>
                </c:pt>
                <c:pt idx="91">
                  <c:v>1.9971269999999999E-2</c:v>
                </c:pt>
                <c:pt idx="92">
                  <c:v>2.2593450000000001E-2</c:v>
                </c:pt>
                <c:pt idx="93">
                  <c:v>2.392037E-2</c:v>
                </c:pt>
                <c:pt idx="94">
                  <c:v>2.4236832E-2</c:v>
                </c:pt>
                <c:pt idx="95">
                  <c:v>2.4016334E-2</c:v>
                </c:pt>
                <c:pt idx="96">
                  <c:v>2.4849942E-2</c:v>
                </c:pt>
                <c:pt idx="97">
                  <c:v>2.6331589999999998E-2</c:v>
                </c:pt>
                <c:pt idx="98">
                  <c:v>2.7845567000000002E-2</c:v>
                </c:pt>
                <c:pt idx="99">
                  <c:v>2.8866908E-2</c:v>
                </c:pt>
                <c:pt idx="100">
                  <c:v>2.9155899999999998E-2</c:v>
                </c:pt>
                <c:pt idx="101">
                  <c:v>2.9175617000000001E-2</c:v>
                </c:pt>
                <c:pt idx="102">
                  <c:v>2.9095368E-2</c:v>
                </c:pt>
                <c:pt idx="103">
                  <c:v>2.9408475E-2</c:v>
                </c:pt>
                <c:pt idx="104">
                  <c:v>2.9085916999999999E-2</c:v>
                </c:pt>
                <c:pt idx="105">
                  <c:v>2.8208977E-2</c:v>
                </c:pt>
                <c:pt idx="106">
                  <c:v>2.667218E-2</c:v>
                </c:pt>
                <c:pt idx="107">
                  <c:v>2.4918059999999999E-2</c:v>
                </c:pt>
                <c:pt idx="108">
                  <c:v>2.2019911999999999E-2</c:v>
                </c:pt>
                <c:pt idx="109">
                  <c:v>1.8501212999999999E-2</c:v>
                </c:pt>
                <c:pt idx="110">
                  <c:v>1.4958278E-2</c:v>
                </c:pt>
                <c:pt idx="111">
                  <c:v>1.2243838E-2</c:v>
                </c:pt>
                <c:pt idx="112">
                  <c:v>8.3710610000000008E-3</c:v>
                </c:pt>
                <c:pt idx="113">
                  <c:v>4.5754354999999998E-3</c:v>
                </c:pt>
                <c:pt idx="114">
                  <c:v>4.4499999999999997E-4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FD7C-494F-B175-B46A113979BB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[2]Sheet1!$D$915:$DT$915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1.1850552E-3</c:v>
                </c:pt>
                <c:pt idx="6">
                  <c:v>2.7028655000000002E-3</c:v>
                </c:pt>
                <c:pt idx="7">
                  <c:v>4.9017280000000002E-3</c:v>
                </c:pt>
                <c:pt idx="8">
                  <c:v>6.1369579999999996E-3</c:v>
                </c:pt>
                <c:pt idx="9">
                  <c:v>4.9916140000000001E-3</c:v>
                </c:pt>
                <c:pt idx="10">
                  <c:v>1.1496016999999999E-3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7.2399999999999998E-5</c:v>
                </c:pt>
                <c:pt idx="15">
                  <c:v>5.8797564999999996E-3</c:v>
                </c:pt>
                <c:pt idx="16">
                  <c:v>1.0529904E-2</c:v>
                </c:pt>
                <c:pt idx="17">
                  <c:v>1.0621125E-2</c:v>
                </c:pt>
                <c:pt idx="18">
                  <c:v>6.4880066000000004E-3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4.9742972E-3</c:v>
                </c:pt>
                <c:pt idx="27">
                  <c:v>1.0225033999999999E-2</c:v>
                </c:pt>
                <c:pt idx="28">
                  <c:v>1.3966035E-2</c:v>
                </c:pt>
                <c:pt idx="29">
                  <c:v>1.5795476999999999E-2</c:v>
                </c:pt>
                <c:pt idx="30">
                  <c:v>1.7482979999999999E-2</c:v>
                </c:pt>
                <c:pt idx="31">
                  <c:v>1.9376540000000001E-2</c:v>
                </c:pt>
                <c:pt idx="32">
                  <c:v>2.0941606000000001E-2</c:v>
                </c:pt>
                <c:pt idx="33">
                  <c:v>2.3392553999999999E-2</c:v>
                </c:pt>
                <c:pt idx="34">
                  <c:v>2.6178409999999999E-2</c:v>
                </c:pt>
                <c:pt idx="35">
                  <c:v>2.8676245E-2</c:v>
                </c:pt>
                <c:pt idx="36">
                  <c:v>2.9341320000000001E-2</c:v>
                </c:pt>
                <c:pt idx="37">
                  <c:v>2.7466632000000001E-2</c:v>
                </c:pt>
                <c:pt idx="38">
                  <c:v>2.345102E-2</c:v>
                </c:pt>
                <c:pt idx="39">
                  <c:v>1.8978225000000001E-2</c:v>
                </c:pt>
                <c:pt idx="40">
                  <c:v>1.4779354999999999E-2</c:v>
                </c:pt>
                <c:pt idx="41">
                  <c:v>1.1825542E-2</c:v>
                </c:pt>
                <c:pt idx="42">
                  <c:v>1.0013529E-2</c:v>
                </c:pt>
                <c:pt idx="43">
                  <c:v>1.1050242E-2</c:v>
                </c:pt>
                <c:pt idx="44">
                  <c:v>1.5852689999999999E-2</c:v>
                </c:pt>
                <c:pt idx="45">
                  <c:v>2.3169816999999999E-2</c:v>
                </c:pt>
                <c:pt idx="46">
                  <c:v>2.9903332000000001E-2</c:v>
                </c:pt>
                <c:pt idx="47">
                  <c:v>3.3205355999999998E-2</c:v>
                </c:pt>
                <c:pt idx="48">
                  <c:v>3.2525163000000003E-2</c:v>
                </c:pt>
                <c:pt idx="49">
                  <c:v>2.9488194999999998E-2</c:v>
                </c:pt>
                <c:pt idx="50">
                  <c:v>2.5429199999999999E-2</c:v>
                </c:pt>
                <c:pt idx="51">
                  <c:v>2.2675244000000001E-2</c:v>
                </c:pt>
                <c:pt idx="52">
                  <c:v>2.2107752000000001E-2</c:v>
                </c:pt>
                <c:pt idx="53">
                  <c:v>2.2264493999999999E-2</c:v>
                </c:pt>
                <c:pt idx="54">
                  <c:v>2.1138515E-2</c:v>
                </c:pt>
                <c:pt idx="55">
                  <c:v>1.9250440000000001E-2</c:v>
                </c:pt>
                <c:pt idx="56">
                  <c:v>1.8898984000000001E-2</c:v>
                </c:pt>
                <c:pt idx="57">
                  <c:v>2.1920266000000001E-2</c:v>
                </c:pt>
                <c:pt idx="58">
                  <c:v>2.7589498E-2</c:v>
                </c:pt>
                <c:pt idx="59">
                  <c:v>3.3216160000000002E-2</c:v>
                </c:pt>
                <c:pt idx="60">
                  <c:v>3.5914935000000002E-2</c:v>
                </c:pt>
                <c:pt idx="61">
                  <c:v>3.6775235000000003E-2</c:v>
                </c:pt>
                <c:pt idx="62">
                  <c:v>3.6658112E-2</c:v>
                </c:pt>
                <c:pt idx="63">
                  <c:v>3.5782870000000001E-2</c:v>
                </c:pt>
                <c:pt idx="64">
                  <c:v>3.3422930000000003E-2</c:v>
                </c:pt>
                <c:pt idx="65">
                  <c:v>3.1423050000000001E-2</c:v>
                </c:pt>
                <c:pt idx="66">
                  <c:v>3.3648909999999997E-2</c:v>
                </c:pt>
                <c:pt idx="67">
                  <c:v>4.2337340000000001E-2</c:v>
                </c:pt>
                <c:pt idx="68">
                  <c:v>5.3844042000000002E-2</c:v>
                </c:pt>
                <c:pt idx="69">
                  <c:v>6.041063E-2</c:v>
                </c:pt>
                <c:pt idx="70">
                  <c:v>5.7060257000000003E-2</c:v>
                </c:pt>
                <c:pt idx="71">
                  <c:v>4.5284699999999997E-2</c:v>
                </c:pt>
                <c:pt idx="72">
                  <c:v>3.1615070000000002E-2</c:v>
                </c:pt>
                <c:pt idx="73">
                  <c:v>2.1237023000000001E-2</c:v>
                </c:pt>
                <c:pt idx="74">
                  <c:v>1.5724298000000001E-2</c:v>
                </c:pt>
                <c:pt idx="75">
                  <c:v>1.2729419E-2</c:v>
                </c:pt>
                <c:pt idx="76">
                  <c:v>1.0870535000000001E-2</c:v>
                </c:pt>
                <c:pt idx="77">
                  <c:v>1.1183444000000001E-2</c:v>
                </c:pt>
                <c:pt idx="78">
                  <c:v>1.5570525999999999E-2</c:v>
                </c:pt>
                <c:pt idx="79">
                  <c:v>2.2255420000000001E-2</c:v>
                </c:pt>
                <c:pt idx="80">
                  <c:v>2.5805025999999998E-2</c:v>
                </c:pt>
                <c:pt idx="81">
                  <c:v>2.2049988E-2</c:v>
                </c:pt>
                <c:pt idx="82">
                  <c:v>1.114882E-2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2.5860284999999999E-3</c:v>
                </c:pt>
                <c:pt idx="89">
                  <c:v>9.8189709999999993E-3</c:v>
                </c:pt>
                <c:pt idx="90">
                  <c:v>1.5469231E-2</c:v>
                </c:pt>
                <c:pt idx="91">
                  <c:v>1.9884247000000001E-2</c:v>
                </c:pt>
                <c:pt idx="92">
                  <c:v>2.2598390999999999E-2</c:v>
                </c:pt>
                <c:pt idx="93">
                  <c:v>2.4006060999999999E-2</c:v>
                </c:pt>
                <c:pt idx="94">
                  <c:v>2.4398940000000001E-2</c:v>
                </c:pt>
                <c:pt idx="95">
                  <c:v>2.4269108000000001E-2</c:v>
                </c:pt>
                <c:pt idx="96">
                  <c:v>2.517515E-2</c:v>
                </c:pt>
                <c:pt idx="97">
                  <c:v>2.6719281000000001E-2</c:v>
                </c:pt>
                <c:pt idx="98">
                  <c:v>2.8241450000000001E-2</c:v>
                </c:pt>
                <c:pt idx="99">
                  <c:v>2.9221041E-2</c:v>
                </c:pt>
                <c:pt idx="100">
                  <c:v>2.9443363E-2</c:v>
                </c:pt>
                <c:pt idx="101">
                  <c:v>2.9386598999999999E-2</c:v>
                </c:pt>
                <c:pt idx="102">
                  <c:v>2.9224515E-2</c:v>
                </c:pt>
                <c:pt idx="103">
                  <c:v>2.9487459000000001E-2</c:v>
                </c:pt>
                <c:pt idx="104">
                  <c:v>2.9124089999999998E-2</c:v>
                </c:pt>
                <c:pt idx="105">
                  <c:v>2.8214779999999998E-2</c:v>
                </c:pt>
                <c:pt idx="106">
                  <c:v>2.6653448E-2</c:v>
                </c:pt>
                <c:pt idx="107">
                  <c:v>2.4879647000000001E-2</c:v>
                </c:pt>
                <c:pt idx="108">
                  <c:v>2.1970226999999998E-2</c:v>
                </c:pt>
                <c:pt idx="109">
                  <c:v>1.8441658E-2</c:v>
                </c:pt>
                <c:pt idx="110">
                  <c:v>1.4892938999999999E-2</c:v>
                </c:pt>
                <c:pt idx="111">
                  <c:v>1.2160717499999999E-2</c:v>
                </c:pt>
                <c:pt idx="112">
                  <c:v>8.2714399999999997E-3</c:v>
                </c:pt>
                <c:pt idx="113">
                  <c:v>4.4558667999999996E-3</c:v>
                </c:pt>
                <c:pt idx="114">
                  <c:v>3.0400000000000002E-4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FD7C-494F-B175-B46A113979BB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[2]Sheet1!$D$916:$DT$916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5.1199999999999998E-5</c:v>
                </c:pt>
                <c:pt idx="5">
                  <c:v>1.6800705E-3</c:v>
                </c:pt>
                <c:pt idx="6">
                  <c:v>3.0515764E-3</c:v>
                </c:pt>
                <c:pt idx="7">
                  <c:v>4.9398593000000001E-3</c:v>
                </c:pt>
                <c:pt idx="8">
                  <c:v>5.8673859999999996E-3</c:v>
                </c:pt>
                <c:pt idx="9">
                  <c:v>4.5545079999999996E-3</c:v>
                </c:pt>
                <c:pt idx="10">
                  <c:v>7.5299999999999998E-4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3.1700000000000001E-4</c:v>
                </c:pt>
                <c:pt idx="15">
                  <c:v>6.0799186999999999E-3</c:v>
                </c:pt>
                <c:pt idx="16">
                  <c:v>1.07604815E-2</c:v>
                </c:pt>
                <c:pt idx="17">
                  <c:v>1.0971898000000001E-2</c:v>
                </c:pt>
                <c:pt idx="18">
                  <c:v>6.8846573000000003E-3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5.0700399999999996E-3</c:v>
                </c:pt>
                <c:pt idx="27">
                  <c:v>1.0446369E-2</c:v>
                </c:pt>
                <c:pt idx="28">
                  <c:v>1.4208698000000001E-2</c:v>
                </c:pt>
                <c:pt idx="29">
                  <c:v>1.5988118999999999E-2</c:v>
                </c:pt>
                <c:pt idx="30">
                  <c:v>1.7545851000000001E-2</c:v>
                </c:pt>
                <c:pt idx="31">
                  <c:v>1.9259831000000002E-2</c:v>
                </c:pt>
                <c:pt idx="32">
                  <c:v>2.0622040000000001E-2</c:v>
                </c:pt>
                <c:pt idx="33">
                  <c:v>2.2962639999999999E-2</c:v>
                </c:pt>
                <c:pt idx="34">
                  <c:v>2.5816037999999999E-2</c:v>
                </c:pt>
                <c:pt idx="35">
                  <c:v>2.8557813000000001E-2</c:v>
                </c:pt>
                <c:pt idx="36">
                  <c:v>2.9532375E-2</c:v>
                </c:pt>
                <c:pt idx="37">
                  <c:v>2.790631E-2</c:v>
                </c:pt>
                <c:pt idx="38">
                  <c:v>2.4030800000000001E-2</c:v>
                </c:pt>
                <c:pt idx="39">
                  <c:v>1.9601975000000001E-2</c:v>
                </c:pt>
                <c:pt idx="40">
                  <c:v>1.5391037E-2</c:v>
                </c:pt>
                <c:pt idx="41">
                  <c:v>1.2314878E-2</c:v>
                </c:pt>
                <c:pt idx="42">
                  <c:v>1.0377661999999999E-2</c:v>
                </c:pt>
                <c:pt idx="43">
                  <c:v>1.1300114E-2</c:v>
                </c:pt>
                <c:pt idx="44">
                  <c:v>1.6003211999999999E-2</c:v>
                </c:pt>
                <c:pt idx="45">
                  <c:v>2.3136897E-2</c:v>
                </c:pt>
                <c:pt idx="46">
                  <c:v>2.9602650000000001E-2</c:v>
                </c:pt>
                <c:pt idx="47">
                  <c:v>3.2655574E-2</c:v>
                </c:pt>
                <c:pt idx="48">
                  <c:v>3.1903937E-2</c:v>
                </c:pt>
                <c:pt idx="49">
                  <c:v>2.8988792999999999E-2</c:v>
                </c:pt>
                <c:pt idx="50">
                  <c:v>2.5180258000000001E-2</c:v>
                </c:pt>
                <c:pt idx="51">
                  <c:v>2.2664508E-2</c:v>
                </c:pt>
                <c:pt idx="52">
                  <c:v>2.2212775000000001E-2</c:v>
                </c:pt>
                <c:pt idx="53">
                  <c:v>2.2340728000000001E-2</c:v>
                </c:pt>
                <c:pt idx="54">
                  <c:v>2.1081888999999999E-2</c:v>
                </c:pt>
                <c:pt idx="55">
                  <c:v>1.8979759999999998E-2</c:v>
                </c:pt>
                <c:pt idx="56">
                  <c:v>1.8492102999999999E-2</c:v>
                </c:pt>
                <c:pt idx="57">
                  <c:v>2.1520826999999999E-2</c:v>
                </c:pt>
                <c:pt idx="58">
                  <c:v>2.7398723999999999E-2</c:v>
                </c:pt>
                <c:pt idx="59">
                  <c:v>3.3321243E-2</c:v>
                </c:pt>
                <c:pt idx="60">
                  <c:v>3.6264926000000003E-2</c:v>
                </c:pt>
                <c:pt idx="61">
                  <c:v>3.7192969999999999E-2</c:v>
                </c:pt>
                <c:pt idx="62">
                  <c:v>3.6959409999999998E-2</c:v>
                </c:pt>
                <c:pt idx="63">
                  <c:v>3.5843720000000003E-2</c:v>
                </c:pt>
                <c:pt idx="64">
                  <c:v>3.3291670000000002E-2</c:v>
                </c:pt>
                <c:pt idx="65">
                  <c:v>3.1229396999999999E-2</c:v>
                </c:pt>
                <c:pt idx="66">
                  <c:v>3.3519792999999999E-2</c:v>
                </c:pt>
                <c:pt idx="67">
                  <c:v>4.2302470000000002E-2</c:v>
                </c:pt>
                <c:pt idx="68">
                  <c:v>5.3908101999999999E-2</c:v>
                </c:pt>
                <c:pt idx="69">
                  <c:v>6.0556753999999997E-2</c:v>
                </c:pt>
                <c:pt idx="70">
                  <c:v>5.7175674000000003E-2</c:v>
                </c:pt>
                <c:pt idx="71">
                  <c:v>4.51936E-2</c:v>
                </c:pt>
                <c:pt idx="72">
                  <c:v>3.1239703000000001E-2</c:v>
                </c:pt>
                <c:pt idx="73">
                  <c:v>2.0728018000000001E-2</c:v>
                </c:pt>
                <c:pt idx="74">
                  <c:v>1.5364155000000001E-2</c:v>
                </c:pt>
                <c:pt idx="75">
                  <c:v>1.2650669E-2</c:v>
                </c:pt>
                <c:pt idx="76">
                  <c:v>1.1008557E-2</c:v>
                </c:pt>
                <c:pt idx="77">
                  <c:v>1.1441664000000001E-2</c:v>
                </c:pt>
                <c:pt idx="78">
                  <c:v>1.593551E-2</c:v>
                </c:pt>
                <c:pt idx="79">
                  <c:v>2.2726811E-2</c:v>
                </c:pt>
                <c:pt idx="80">
                  <c:v>2.6321595999999999E-2</c:v>
                </c:pt>
                <c:pt idx="81">
                  <c:v>2.2451552999999999E-2</c:v>
                </c:pt>
                <c:pt idx="82">
                  <c:v>1.1255769000000001E-2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2.4725148000000001E-3</c:v>
                </c:pt>
                <c:pt idx="89">
                  <c:v>1.0139901999999999E-2</c:v>
                </c:pt>
                <c:pt idx="90">
                  <c:v>1.6050401999999998E-2</c:v>
                </c:pt>
                <c:pt idx="91">
                  <c:v>2.0563214999999999E-2</c:v>
                </c:pt>
                <c:pt idx="92">
                  <c:v>2.3174955000000001E-2</c:v>
                </c:pt>
                <c:pt idx="93">
                  <c:v>2.4386359999999999E-2</c:v>
                </c:pt>
                <c:pt idx="94">
                  <c:v>2.4545236000000002E-2</c:v>
                </c:pt>
                <c:pt idx="95">
                  <c:v>2.4172835E-2</c:v>
                </c:pt>
                <c:pt idx="96">
                  <c:v>2.4861462000000001E-2</c:v>
                </c:pt>
                <c:pt idx="97">
                  <c:v>2.6249056999999999E-2</c:v>
                </c:pt>
                <c:pt idx="98">
                  <c:v>2.7700096E-2</c:v>
                </c:pt>
                <c:pt idx="99">
                  <c:v>2.8685941999999999E-2</c:v>
                </c:pt>
                <c:pt idx="100">
                  <c:v>2.8978589999999999E-2</c:v>
                </c:pt>
                <c:pt idx="101">
                  <c:v>2.9031081E-2</c:v>
                </c:pt>
                <c:pt idx="102">
                  <c:v>2.8985493000000001E-2</c:v>
                </c:pt>
                <c:pt idx="103">
                  <c:v>2.9350879999999999E-2</c:v>
                </c:pt>
                <c:pt idx="104">
                  <c:v>2.9081404000000002E-2</c:v>
                </c:pt>
                <c:pt idx="105">
                  <c:v>2.8253319999999998E-2</c:v>
                </c:pt>
                <c:pt idx="106">
                  <c:v>2.6759166000000001E-2</c:v>
                </c:pt>
                <c:pt idx="107">
                  <c:v>2.5012711E-2</c:v>
                </c:pt>
                <c:pt idx="108">
                  <c:v>2.2143590000000001E-2</c:v>
                </c:pt>
                <c:pt idx="109">
                  <c:v>1.8637592000000001E-2</c:v>
                </c:pt>
                <c:pt idx="110">
                  <c:v>1.5088638E-2</c:v>
                </c:pt>
                <c:pt idx="111">
                  <c:v>1.2363892E-2</c:v>
                </c:pt>
                <c:pt idx="112">
                  <c:v>8.4784439999999999E-3</c:v>
                </c:pt>
                <c:pt idx="113">
                  <c:v>4.6638060000000004E-3</c:v>
                </c:pt>
                <c:pt idx="114">
                  <c:v>5.1900000000000004E-4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FD7C-494F-B175-B46A113979BB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[2]Sheet1!$D$917:$DT$917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1.4169689999999999E-3</c:v>
                </c:pt>
                <c:pt idx="6">
                  <c:v>3.0971155999999999E-3</c:v>
                </c:pt>
                <c:pt idx="7">
                  <c:v>5.2894795999999999E-3</c:v>
                </c:pt>
                <c:pt idx="8">
                  <c:v>6.3761460000000001E-3</c:v>
                </c:pt>
                <c:pt idx="9">
                  <c:v>5.0000770000000003E-3</c:v>
                </c:pt>
                <c:pt idx="10">
                  <c:v>9.7799999999999992E-4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5.7752406999999999E-3</c:v>
                </c:pt>
                <c:pt idx="16">
                  <c:v>1.0457587000000001E-2</c:v>
                </c:pt>
                <c:pt idx="17">
                  <c:v>1.0685943E-2</c:v>
                </c:pt>
                <c:pt idx="18">
                  <c:v>6.6734730000000001E-3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5.1091731999999999E-3</c:v>
                </c:pt>
                <c:pt idx="27">
                  <c:v>1.0358921E-2</c:v>
                </c:pt>
                <c:pt idx="28">
                  <c:v>1.4042949000000001E-2</c:v>
                </c:pt>
                <c:pt idx="29">
                  <c:v>1.5796015E-2</c:v>
                </c:pt>
                <c:pt idx="30">
                  <c:v>1.7372288E-2</c:v>
                </c:pt>
                <c:pt idx="31">
                  <c:v>1.9167116000000001E-2</c:v>
                </c:pt>
                <c:pt idx="32">
                  <c:v>2.0644048000000002E-2</c:v>
                </c:pt>
                <c:pt idx="33">
                  <c:v>2.3065845000000001E-2</c:v>
                </c:pt>
                <c:pt idx="34">
                  <c:v>2.5929845999999999E-2</c:v>
                </c:pt>
                <c:pt idx="35">
                  <c:v>2.862261E-2</c:v>
                </c:pt>
                <c:pt idx="36">
                  <c:v>2.9466302999999999E-2</c:v>
                </c:pt>
                <c:pt idx="37">
                  <c:v>2.7654244000000001E-2</c:v>
                </c:pt>
                <c:pt idx="38">
                  <c:v>2.3572352000000001E-2</c:v>
                </c:pt>
                <c:pt idx="39">
                  <c:v>1.9026969000000001E-2</c:v>
                </c:pt>
                <c:pt idx="40">
                  <c:v>1.4857138000000001E-2</c:v>
                </c:pt>
                <c:pt idx="41">
                  <c:v>1.189519E-2</c:v>
                </c:pt>
                <c:pt idx="42">
                  <c:v>1.0102168999999999E-2</c:v>
                </c:pt>
                <c:pt idx="43">
                  <c:v>1.1161745000000001E-2</c:v>
                </c:pt>
                <c:pt idx="44">
                  <c:v>1.6027972000000001E-2</c:v>
                </c:pt>
                <c:pt idx="45">
                  <c:v>2.3371217999999999E-2</c:v>
                </c:pt>
                <c:pt idx="46">
                  <c:v>3.0061813E-2</c:v>
                </c:pt>
                <c:pt idx="47">
                  <c:v>3.3255014999999999E-2</c:v>
                </c:pt>
                <c:pt idx="48">
                  <c:v>3.2473309999999998E-2</c:v>
                </c:pt>
                <c:pt idx="49">
                  <c:v>2.9421905000000002E-2</c:v>
                </c:pt>
                <c:pt idx="50">
                  <c:v>2.5427213000000001E-2</c:v>
                </c:pt>
                <c:pt idx="51">
                  <c:v>2.2753142000000001E-2</c:v>
                </c:pt>
                <c:pt idx="52">
                  <c:v>2.2174869E-2</c:v>
                </c:pt>
                <c:pt idx="53">
                  <c:v>2.2196535E-2</c:v>
                </c:pt>
                <c:pt idx="54">
                  <c:v>2.0910956000000001E-2</c:v>
                </c:pt>
                <c:pt idx="55">
                  <c:v>1.8927952000000001E-2</c:v>
                </c:pt>
                <c:pt idx="56">
                  <c:v>1.8650190000000001E-2</c:v>
                </c:pt>
                <c:pt idx="57">
                  <c:v>2.1861249999999999E-2</c:v>
                </c:pt>
                <c:pt idx="58">
                  <c:v>2.7741892000000001E-2</c:v>
                </c:pt>
                <c:pt idx="59">
                  <c:v>3.3446679999999999E-2</c:v>
                </c:pt>
                <c:pt idx="60">
                  <c:v>3.6063935999999998E-2</c:v>
                </c:pt>
                <c:pt idx="61">
                  <c:v>3.6748830000000003E-2</c:v>
                </c:pt>
                <c:pt idx="62">
                  <c:v>3.6479327999999998E-2</c:v>
                </c:pt>
                <c:pt idx="63">
                  <c:v>3.5519175E-2</c:v>
                </c:pt>
                <c:pt idx="64">
                  <c:v>3.3135496E-2</c:v>
                </c:pt>
                <c:pt idx="65">
                  <c:v>3.1160284E-2</c:v>
                </c:pt>
                <c:pt idx="66">
                  <c:v>3.343782E-2</c:v>
                </c:pt>
                <c:pt idx="67">
                  <c:v>4.2170152000000002E-2</c:v>
                </c:pt>
                <c:pt idx="68">
                  <c:v>5.3715456000000002E-2</c:v>
                </c:pt>
                <c:pt idx="69">
                  <c:v>6.0309294999999999E-2</c:v>
                </c:pt>
                <c:pt idx="70">
                  <c:v>5.6955974999999999E-2</c:v>
                </c:pt>
                <c:pt idx="71">
                  <c:v>4.5132591999999999E-2</c:v>
                </c:pt>
                <c:pt idx="72">
                  <c:v>3.1411149999999999E-2</c:v>
                </c:pt>
                <c:pt idx="73">
                  <c:v>2.1061413000000001E-2</c:v>
                </c:pt>
                <c:pt idx="74">
                  <c:v>1.5690826000000001E-2</c:v>
                </c:pt>
                <c:pt idx="75">
                  <c:v>1.2821173E-2</c:v>
                </c:pt>
                <c:pt idx="76">
                  <c:v>1.0952213000000001E-2</c:v>
                </c:pt>
                <c:pt idx="77">
                  <c:v>1.1178532999999999E-2</c:v>
                </c:pt>
                <c:pt idx="78">
                  <c:v>1.5608914E-2</c:v>
                </c:pt>
                <c:pt idx="79">
                  <c:v>2.2554464999999999E-2</c:v>
                </c:pt>
                <c:pt idx="80">
                  <c:v>2.6422959999999999E-2</c:v>
                </c:pt>
                <c:pt idx="81">
                  <c:v>2.2778887000000001E-2</c:v>
                </c:pt>
                <c:pt idx="82">
                  <c:v>1.1618679E-2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2.5997479000000002E-3</c:v>
                </c:pt>
                <c:pt idx="89">
                  <c:v>1.0157259E-2</c:v>
                </c:pt>
                <c:pt idx="90">
                  <c:v>1.5926426E-2</c:v>
                </c:pt>
                <c:pt idx="91">
                  <c:v>2.0311160000000002E-2</c:v>
                </c:pt>
                <c:pt idx="92">
                  <c:v>2.2900719999999999E-2</c:v>
                </c:pt>
                <c:pt idx="93">
                  <c:v>2.4168134000000001E-2</c:v>
                </c:pt>
                <c:pt idx="94">
                  <c:v>2.4405340000000001E-2</c:v>
                </c:pt>
                <c:pt idx="95">
                  <c:v>2.4130423000000002E-2</c:v>
                </c:pt>
                <c:pt idx="96">
                  <c:v>2.4911536000000001E-2</c:v>
                </c:pt>
                <c:pt idx="97">
                  <c:v>2.6348305999999998E-2</c:v>
                </c:pt>
                <c:pt idx="98">
                  <c:v>2.7799299E-2</c:v>
                </c:pt>
                <c:pt idx="99">
                  <c:v>2.8747259000000001E-2</c:v>
                </c:pt>
                <c:pt idx="100">
                  <c:v>2.8973004E-2</c:v>
                </c:pt>
                <c:pt idx="101">
                  <c:v>2.8901395999999999E-2</c:v>
                </c:pt>
                <c:pt idx="102">
                  <c:v>2.8806505999999999E-2</c:v>
                </c:pt>
                <c:pt idx="103">
                  <c:v>2.9139636E-2</c:v>
                </c:pt>
                <c:pt idx="104">
                  <c:v>2.8853650000000002E-2</c:v>
                </c:pt>
                <c:pt idx="105">
                  <c:v>2.8022789999999999E-2</c:v>
                </c:pt>
                <c:pt idx="106">
                  <c:v>2.6541973999999999E-2</c:v>
                </c:pt>
                <c:pt idx="107">
                  <c:v>2.4838981999999999E-2</c:v>
                </c:pt>
                <c:pt idx="108">
                  <c:v>2.2009427000000002E-2</c:v>
                </c:pt>
                <c:pt idx="109">
                  <c:v>1.8558996000000001E-2</c:v>
                </c:pt>
                <c:pt idx="110">
                  <c:v>1.5080852E-2</c:v>
                </c:pt>
                <c:pt idx="111">
                  <c:v>1.2402379E-2</c:v>
                </c:pt>
                <c:pt idx="112">
                  <c:v>8.5780379999999996E-3</c:v>
                </c:pt>
                <c:pt idx="113">
                  <c:v>4.8189013999999997E-3</c:v>
                </c:pt>
                <c:pt idx="114">
                  <c:v>7.1900000000000002E-4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FD7C-494F-B175-B46A113979BB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[2]Sheet1!$D$918:$DT$918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8.81E-5</c:v>
                </c:pt>
                <c:pt idx="5">
                  <c:v>1.6514781999999999E-3</c:v>
                </c:pt>
                <c:pt idx="6">
                  <c:v>3.0287230000000001E-3</c:v>
                </c:pt>
                <c:pt idx="7">
                  <c:v>4.9585764999999999E-3</c:v>
                </c:pt>
                <c:pt idx="8">
                  <c:v>5.9082485000000002E-3</c:v>
                </c:pt>
                <c:pt idx="9">
                  <c:v>4.5676800000000002E-3</c:v>
                </c:pt>
                <c:pt idx="10">
                  <c:v>6.5399999999999996E-4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1.25E-4</c:v>
                </c:pt>
                <c:pt idx="15">
                  <c:v>6.0021635000000002E-3</c:v>
                </c:pt>
                <c:pt idx="16">
                  <c:v>1.0664913E-2</c:v>
                </c:pt>
                <c:pt idx="17">
                  <c:v>1.0744943E-2</c:v>
                </c:pt>
                <c:pt idx="18">
                  <c:v>6.5007362999999997E-3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5.3181030000000002E-3</c:v>
                </c:pt>
                <c:pt idx="27">
                  <c:v>1.03602065E-2</c:v>
                </c:pt>
                <c:pt idx="28">
                  <c:v>1.3827298E-2</c:v>
                </c:pt>
                <c:pt idx="29">
                  <c:v>1.5432547E-2</c:v>
                </c:pt>
                <c:pt idx="30">
                  <c:v>1.7025607000000002E-2</c:v>
                </c:pt>
                <c:pt idx="31">
                  <c:v>1.8950353999999999E-2</c:v>
                </c:pt>
                <c:pt idx="32">
                  <c:v>2.061497E-2</c:v>
                </c:pt>
                <c:pt idx="33">
                  <c:v>2.316383E-2</c:v>
                </c:pt>
                <c:pt idx="34">
                  <c:v>2.6041201999999999E-2</c:v>
                </c:pt>
                <c:pt idx="35">
                  <c:v>2.86369E-2</c:v>
                </c:pt>
                <c:pt idx="36">
                  <c:v>2.9399809999999998E-2</c:v>
                </c:pt>
                <c:pt idx="37">
                  <c:v>2.7604488999999999E-2</c:v>
                </c:pt>
                <c:pt idx="38">
                  <c:v>2.3677924999999999E-2</c:v>
                </c:pt>
                <c:pt idx="39">
                  <c:v>1.92856E-2</c:v>
                </c:pt>
                <c:pt idx="40">
                  <c:v>1.5168444E-2</c:v>
                </c:pt>
                <c:pt idx="41">
                  <c:v>1.2201886E-2</c:v>
                </c:pt>
                <c:pt idx="42">
                  <c:v>1.038237E-2</c:v>
                </c:pt>
                <c:pt idx="43">
                  <c:v>1.1431017999999999E-2</c:v>
                </c:pt>
                <c:pt idx="44">
                  <c:v>1.6243827999999998E-2</c:v>
                </c:pt>
                <c:pt idx="45">
                  <c:v>2.3461694000000002E-2</c:v>
                </c:pt>
                <c:pt idx="46">
                  <c:v>2.9964112000000001E-2</c:v>
                </c:pt>
                <c:pt idx="47">
                  <c:v>3.3008731999999999E-2</c:v>
                </c:pt>
                <c:pt idx="48">
                  <c:v>3.2187566000000001E-2</c:v>
                </c:pt>
                <c:pt idx="49">
                  <c:v>2.9175302E-2</c:v>
                </c:pt>
                <c:pt idx="50">
                  <c:v>2.5284994000000002E-2</c:v>
                </c:pt>
                <c:pt idx="51">
                  <c:v>2.2715645E-2</c:v>
                </c:pt>
                <c:pt idx="52">
                  <c:v>2.2196337999999999E-2</c:v>
                </c:pt>
                <c:pt idx="53">
                  <c:v>2.2214380999999998E-2</c:v>
                </c:pt>
                <c:pt idx="54">
                  <c:v>2.0849963999999999E-2</c:v>
                </c:pt>
                <c:pt idx="55">
                  <c:v>1.8731112000000001E-2</c:v>
                </c:pt>
                <c:pt idx="56">
                  <c:v>1.8355380000000001E-2</c:v>
                </c:pt>
                <c:pt idx="57">
                  <c:v>2.1531504E-2</c:v>
                </c:pt>
                <c:pt idx="58">
                  <c:v>2.7416361E-2</c:v>
                </c:pt>
                <c:pt idx="59">
                  <c:v>3.3171224999999999E-2</c:v>
                </c:pt>
                <c:pt idx="60">
                  <c:v>3.5897930000000002E-2</c:v>
                </c:pt>
                <c:pt idx="61">
                  <c:v>3.6769154999999998E-2</c:v>
                </c:pt>
                <c:pt idx="62">
                  <c:v>3.6685827999999997E-2</c:v>
                </c:pt>
                <c:pt idx="63">
                  <c:v>3.5807285000000001E-2</c:v>
                </c:pt>
                <c:pt idx="64">
                  <c:v>3.3366029999999998E-2</c:v>
                </c:pt>
                <c:pt idx="65">
                  <c:v>3.1266019999999999E-2</c:v>
                </c:pt>
                <c:pt idx="66">
                  <c:v>3.3478595E-2</c:v>
                </c:pt>
                <c:pt idx="67">
                  <c:v>4.2245473999999998E-2</c:v>
                </c:pt>
                <c:pt idx="68">
                  <c:v>5.3855594E-2</c:v>
                </c:pt>
                <c:pt idx="69">
                  <c:v>6.0434950000000001E-2</c:v>
                </c:pt>
                <c:pt idx="70">
                  <c:v>5.6922328000000001E-2</c:v>
                </c:pt>
                <c:pt idx="71">
                  <c:v>4.4862613000000003E-2</c:v>
                </c:pt>
                <c:pt idx="72">
                  <c:v>3.0954565999999999E-2</c:v>
                </c:pt>
                <c:pt idx="73">
                  <c:v>2.0565369999999999E-2</c:v>
                </c:pt>
                <c:pt idx="74">
                  <c:v>1.5291018999999999E-2</c:v>
                </c:pt>
                <c:pt idx="75">
                  <c:v>1.2618773999999999E-2</c:v>
                </c:pt>
                <c:pt idx="76">
                  <c:v>1.1015347999999999E-2</c:v>
                </c:pt>
                <c:pt idx="77">
                  <c:v>1.1502547E-2</c:v>
                </c:pt>
                <c:pt idx="78">
                  <c:v>1.6055446000000001E-2</c:v>
                </c:pt>
                <c:pt idx="79">
                  <c:v>2.2885174000000001E-2</c:v>
                </c:pt>
                <c:pt idx="80">
                  <c:v>2.6488606000000001E-2</c:v>
                </c:pt>
                <c:pt idx="81">
                  <c:v>2.2577905999999998E-2</c:v>
                </c:pt>
                <c:pt idx="82">
                  <c:v>1.1301283000000001E-2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2.3900962E-3</c:v>
                </c:pt>
                <c:pt idx="89">
                  <c:v>9.7604240000000002E-3</c:v>
                </c:pt>
                <c:pt idx="90">
                  <c:v>1.5463569999999999E-2</c:v>
                </c:pt>
                <c:pt idx="91">
                  <c:v>1.9941115999999998E-2</c:v>
                </c:pt>
                <c:pt idx="92">
                  <c:v>2.2700561000000001E-2</c:v>
                </c:pt>
                <c:pt idx="93">
                  <c:v>2.4132154999999999E-2</c:v>
                </c:pt>
                <c:pt idx="94">
                  <c:v>2.4505885000000002E-2</c:v>
                </c:pt>
                <c:pt idx="95">
                  <c:v>2.4315784E-2</c:v>
                </c:pt>
                <c:pt idx="96">
                  <c:v>2.5140341E-2</c:v>
                </c:pt>
                <c:pt idx="97">
                  <c:v>2.6597701000000001E-2</c:v>
                </c:pt>
                <c:pt idx="98">
                  <c:v>2.8076554E-2</c:v>
                </c:pt>
                <c:pt idx="99">
                  <c:v>2.9056228999999999E-2</c:v>
                </c:pt>
                <c:pt idx="100">
                  <c:v>2.9315318999999999E-2</c:v>
                </c:pt>
                <c:pt idx="101">
                  <c:v>2.9276758E-2</c:v>
                </c:pt>
                <c:pt idx="102">
                  <c:v>2.9171932000000001E-2</c:v>
                </c:pt>
                <c:pt idx="103">
                  <c:v>2.9471882000000001E-2</c:v>
                </c:pt>
                <c:pt idx="104">
                  <c:v>2.9132826000000001E-2</c:v>
                </c:pt>
                <c:pt idx="105">
                  <c:v>2.8236395000000001E-2</c:v>
                </c:pt>
                <c:pt idx="106">
                  <c:v>2.667547E-2</c:v>
                </c:pt>
                <c:pt idx="107">
                  <c:v>2.4897559999999999E-2</c:v>
                </c:pt>
                <c:pt idx="108">
                  <c:v>2.1963168000000002E-2</c:v>
                </c:pt>
                <c:pt idx="109">
                  <c:v>1.840408E-2</c:v>
                </c:pt>
                <c:pt idx="110">
                  <c:v>1.4822834E-2</c:v>
                </c:pt>
                <c:pt idx="111">
                  <c:v>1.2129696000000001E-2</c:v>
                </c:pt>
                <c:pt idx="112">
                  <c:v>8.2407929999999997E-3</c:v>
                </c:pt>
                <c:pt idx="113">
                  <c:v>4.4450582999999997E-3</c:v>
                </c:pt>
                <c:pt idx="114">
                  <c:v>3.2899999999999997E-4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FD7C-494F-B175-B46A113979BB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[2]Sheet1!$D$919:$DT$919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1.3516679000000001E-3</c:v>
                </c:pt>
                <c:pt idx="6">
                  <c:v>2.6684967E-3</c:v>
                </c:pt>
                <c:pt idx="7">
                  <c:v>4.6567465000000004E-3</c:v>
                </c:pt>
                <c:pt idx="8">
                  <c:v>5.6993759999999999E-3</c:v>
                </c:pt>
                <c:pt idx="9">
                  <c:v>4.4723986999999996E-3</c:v>
                </c:pt>
                <c:pt idx="10">
                  <c:v>6.96E-4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6.2399999999999999E-4</c:v>
                </c:pt>
                <c:pt idx="15">
                  <c:v>6.3213089999999998E-3</c:v>
                </c:pt>
                <c:pt idx="16">
                  <c:v>1.0730895000000001E-2</c:v>
                </c:pt>
                <c:pt idx="17">
                  <c:v>1.0566305E-2</c:v>
                </c:pt>
                <c:pt idx="18">
                  <c:v>6.1770054000000003E-3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5.1341820000000002E-3</c:v>
                </c:pt>
                <c:pt idx="27">
                  <c:v>1.0344163999999999E-2</c:v>
                </c:pt>
                <c:pt idx="28">
                  <c:v>1.4024619E-2</c:v>
                </c:pt>
                <c:pt idx="29">
                  <c:v>1.5775997E-2</c:v>
                </c:pt>
                <c:pt idx="30">
                  <c:v>1.7326316000000001E-2</c:v>
                </c:pt>
                <c:pt idx="31">
                  <c:v>1.9088978E-2</c:v>
                </c:pt>
                <c:pt idx="32">
                  <c:v>2.058316E-2</c:v>
                </c:pt>
                <c:pt idx="33">
                  <c:v>2.304581E-2</c:v>
                </c:pt>
                <c:pt idx="34">
                  <c:v>2.5892884000000001E-2</c:v>
                </c:pt>
                <c:pt idx="35">
                  <c:v>2.8499804E-2</c:v>
                </c:pt>
                <c:pt idx="36">
                  <c:v>2.9282019999999999E-2</c:v>
                </c:pt>
                <c:pt idx="37">
                  <c:v>2.7559246999999999E-2</c:v>
                </c:pt>
                <c:pt idx="38">
                  <c:v>2.3655063E-2</c:v>
                </c:pt>
                <c:pt idx="39">
                  <c:v>1.9252445999999999E-2</c:v>
                </c:pt>
                <c:pt idx="40">
                  <c:v>1.5111200999999999E-2</c:v>
                </c:pt>
                <c:pt idx="41">
                  <c:v>1.2181019E-2</c:v>
                </c:pt>
                <c:pt idx="42">
                  <c:v>1.0411323E-2</c:v>
                </c:pt>
                <c:pt idx="43">
                  <c:v>1.1444015E-2</c:v>
                </c:pt>
                <c:pt idx="44">
                  <c:v>1.6189096E-2</c:v>
                </c:pt>
                <c:pt idx="45">
                  <c:v>2.3357809E-2</c:v>
                </c:pt>
                <c:pt idx="46">
                  <c:v>2.9924596000000001E-2</c:v>
                </c:pt>
                <c:pt idx="47">
                  <c:v>3.3075201999999998E-2</c:v>
                </c:pt>
                <c:pt idx="48">
                  <c:v>3.2288272E-2</c:v>
                </c:pt>
                <c:pt idx="49">
                  <c:v>2.9215999999999999E-2</c:v>
                </c:pt>
                <c:pt idx="50">
                  <c:v>2.5224684000000001E-2</c:v>
                </c:pt>
                <c:pt idx="51">
                  <c:v>2.2624789999999999E-2</c:v>
                </c:pt>
                <c:pt idx="52">
                  <c:v>2.2159954999999999E-2</c:v>
                </c:pt>
                <c:pt idx="53">
                  <c:v>2.2273066000000001E-2</c:v>
                </c:pt>
                <c:pt idx="54">
                  <c:v>2.1006703000000002E-2</c:v>
                </c:pt>
                <c:pt idx="55">
                  <c:v>1.8963701999999999E-2</c:v>
                </c:pt>
                <c:pt idx="56">
                  <c:v>1.8608177E-2</c:v>
                </c:pt>
                <c:pt idx="57">
                  <c:v>2.1751909999999999E-2</c:v>
                </c:pt>
                <c:pt idx="58">
                  <c:v>2.7611693E-2</c:v>
                </c:pt>
                <c:pt idx="59">
                  <c:v>3.3366806999999998E-2</c:v>
                </c:pt>
                <c:pt idx="60">
                  <c:v>3.6081053000000002E-2</c:v>
                </c:pt>
                <c:pt idx="61">
                  <c:v>3.6820180000000001E-2</c:v>
                </c:pt>
                <c:pt idx="62">
                  <c:v>3.6497693999999997E-2</c:v>
                </c:pt>
                <c:pt idx="63">
                  <c:v>3.5412344999999998E-2</c:v>
                </c:pt>
                <c:pt idx="64">
                  <c:v>3.2963055999999998E-2</c:v>
                </c:pt>
                <c:pt idx="65">
                  <c:v>3.1041702000000001E-2</c:v>
                </c:pt>
                <c:pt idx="66">
                  <c:v>3.3412303999999997E-2</c:v>
                </c:pt>
                <c:pt idx="67">
                  <c:v>4.2162682999999999E-2</c:v>
                </c:pt>
                <c:pt idx="68">
                  <c:v>5.3650259999999998E-2</c:v>
                </c:pt>
                <c:pt idx="69">
                  <c:v>6.0234469999999998E-2</c:v>
                </c:pt>
                <c:pt idx="70">
                  <c:v>5.6994523999999998E-2</c:v>
                </c:pt>
                <c:pt idx="71">
                  <c:v>4.5359869999999997E-2</c:v>
                </c:pt>
                <c:pt idx="72">
                  <c:v>3.1757817000000001E-2</c:v>
                </c:pt>
                <c:pt idx="73">
                  <c:v>2.1337927999999999E-2</c:v>
                </c:pt>
                <c:pt idx="74">
                  <c:v>1.5722143000000001E-2</c:v>
                </c:pt>
                <c:pt idx="75">
                  <c:v>1.2575223999999999E-2</c:v>
                </c:pt>
                <c:pt idx="76">
                  <c:v>1.0551147E-2</c:v>
                </c:pt>
                <c:pt idx="77">
                  <c:v>1.0786347999999999E-2</c:v>
                </c:pt>
                <c:pt idx="78">
                  <c:v>1.52876E-2</c:v>
                </c:pt>
                <c:pt idx="79">
                  <c:v>2.2268381E-2</c:v>
                </c:pt>
                <c:pt idx="80">
                  <c:v>2.6171380000000001E-2</c:v>
                </c:pt>
                <c:pt idx="81">
                  <c:v>2.2614295E-2</c:v>
                </c:pt>
                <c:pt idx="82">
                  <c:v>1.1620261999999999E-2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2.5101279999999999E-3</c:v>
                </c:pt>
                <c:pt idx="89">
                  <c:v>9.9071209999999996E-3</c:v>
                </c:pt>
                <c:pt idx="90">
                  <c:v>1.5578867999999999E-2</c:v>
                </c:pt>
                <c:pt idx="91">
                  <c:v>1.9959557999999999E-2</c:v>
                </c:pt>
                <c:pt idx="92">
                  <c:v>2.2585502E-2</c:v>
                </c:pt>
                <c:pt idx="93">
                  <c:v>2.3904591999999999E-2</c:v>
                </c:pt>
                <c:pt idx="94">
                  <c:v>2.4210885000000001E-2</c:v>
                </c:pt>
                <c:pt idx="95">
                  <c:v>2.3985534999999999E-2</c:v>
                </c:pt>
                <c:pt idx="96">
                  <c:v>2.4793955999999999E-2</c:v>
                </c:pt>
                <c:pt idx="97">
                  <c:v>2.6259020000000001E-2</c:v>
                </c:pt>
                <c:pt idx="98">
                  <c:v>2.7749455999999999E-2</c:v>
                </c:pt>
                <c:pt idx="99">
                  <c:v>2.8748178999999999E-2</c:v>
                </c:pt>
                <c:pt idx="100">
                  <c:v>2.9031445999999999E-2</c:v>
                </c:pt>
                <c:pt idx="101">
                  <c:v>2.9062602999999999E-2</c:v>
                </c:pt>
                <c:pt idx="102">
                  <c:v>2.9014807E-2</c:v>
                </c:pt>
                <c:pt idx="103">
                  <c:v>2.9383073999999999E-2</c:v>
                </c:pt>
                <c:pt idx="104">
                  <c:v>2.9121608E-2</c:v>
                </c:pt>
                <c:pt idx="105">
                  <c:v>2.8305687E-2</c:v>
                </c:pt>
                <c:pt idx="106">
                  <c:v>2.6824924999999999E-2</c:v>
                </c:pt>
                <c:pt idx="107">
                  <c:v>2.5090688999999999E-2</c:v>
                </c:pt>
                <c:pt idx="108">
                  <c:v>2.2232205000000001E-2</c:v>
                </c:pt>
                <c:pt idx="109">
                  <c:v>1.8733302E-2</c:v>
                </c:pt>
                <c:pt idx="110">
                  <c:v>1.5194064E-2</c:v>
                </c:pt>
                <c:pt idx="111">
                  <c:v>1.2523747999999999E-2</c:v>
                </c:pt>
                <c:pt idx="112">
                  <c:v>8.660315E-3</c:v>
                </c:pt>
                <c:pt idx="113">
                  <c:v>4.8538315999999996E-3</c:v>
                </c:pt>
                <c:pt idx="114">
                  <c:v>7.1400000000000001E-4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FD7C-494F-B175-B46A113979BB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[2]Sheet1!$D$920:$DT$920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1.622924E-3</c:v>
                </c:pt>
                <c:pt idx="6">
                  <c:v>3.0696571E-3</c:v>
                </c:pt>
                <c:pt idx="7">
                  <c:v>5.0071483E-3</c:v>
                </c:pt>
                <c:pt idx="8">
                  <c:v>5.9807899999999997E-3</c:v>
                </c:pt>
                <c:pt idx="9">
                  <c:v>4.7261296000000001E-3</c:v>
                </c:pt>
                <c:pt idx="10">
                  <c:v>9.1799999999999998E-4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1.8200000000000001E-4</c:v>
                </c:pt>
                <c:pt idx="15">
                  <c:v>6.0040843999999999E-3</c:v>
                </c:pt>
                <c:pt idx="16">
                  <c:v>1.0651572E-2</c:v>
                </c:pt>
                <c:pt idx="17">
                  <c:v>1.0753363E-2</c:v>
                </c:pt>
                <c:pt idx="18">
                  <c:v>6.6032180000000001E-3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5.0302454999999998E-3</c:v>
                </c:pt>
                <c:pt idx="27">
                  <c:v>1.0235803999999999E-2</c:v>
                </c:pt>
                <c:pt idx="28">
                  <c:v>1.3912717E-2</c:v>
                </c:pt>
                <c:pt idx="29">
                  <c:v>1.5663997999999998E-2</c:v>
                </c:pt>
                <c:pt idx="30">
                  <c:v>1.7256005000000001E-2</c:v>
                </c:pt>
                <c:pt idx="31">
                  <c:v>1.9048995999999999E-2</c:v>
                </c:pt>
                <c:pt idx="32">
                  <c:v>2.0533176E-2</c:v>
                </c:pt>
                <c:pt idx="33">
                  <c:v>2.3040117999999998E-2</c:v>
                </c:pt>
                <c:pt idx="34">
                  <c:v>2.6026903000000001E-2</c:v>
                </c:pt>
                <c:pt idx="35">
                  <c:v>2.8807200000000002E-2</c:v>
                </c:pt>
                <c:pt idx="36">
                  <c:v>2.9671062000000002E-2</c:v>
                </c:pt>
                <c:pt idx="37">
                  <c:v>2.7815389999999999E-2</c:v>
                </c:pt>
                <c:pt idx="38">
                  <c:v>2.3667514000000001E-2</c:v>
                </c:pt>
                <c:pt idx="39">
                  <c:v>1.9029357E-2</c:v>
                </c:pt>
                <c:pt idx="40">
                  <c:v>1.4757213999999999E-2</c:v>
                </c:pt>
                <c:pt idx="41">
                  <c:v>1.1714654999999999E-2</c:v>
                </c:pt>
                <c:pt idx="42">
                  <c:v>9.8945430000000004E-3</c:v>
                </c:pt>
                <c:pt idx="43">
                  <c:v>1.0983664000000001E-2</c:v>
                </c:pt>
                <c:pt idx="44">
                  <c:v>1.5861545000000001E-2</c:v>
                </c:pt>
                <c:pt idx="45">
                  <c:v>2.3210873999999999E-2</c:v>
                </c:pt>
                <c:pt idx="46">
                  <c:v>2.9913532E-2</c:v>
                </c:pt>
                <c:pt idx="47">
                  <c:v>3.3164296000000003E-2</c:v>
                </c:pt>
                <c:pt idx="48">
                  <c:v>3.2499633999999999E-2</c:v>
                </c:pt>
                <c:pt idx="49">
                  <c:v>2.9539860000000001E-2</c:v>
                </c:pt>
                <c:pt idx="50">
                  <c:v>2.5572171000000001E-2</c:v>
                </c:pt>
                <c:pt idx="51">
                  <c:v>2.2849135E-2</c:v>
                </c:pt>
                <c:pt idx="52">
                  <c:v>2.2172797000000001E-2</c:v>
                </c:pt>
                <c:pt idx="53">
                  <c:v>2.2110353999999999E-2</c:v>
                </c:pt>
                <c:pt idx="54">
                  <c:v>2.0759204E-2</c:v>
                </c:pt>
                <c:pt idx="55">
                  <c:v>1.8743570000000001E-2</c:v>
                </c:pt>
                <c:pt idx="56">
                  <c:v>1.8477803000000001E-2</c:v>
                </c:pt>
                <c:pt idx="57">
                  <c:v>2.1742162999999998E-2</c:v>
                </c:pt>
                <c:pt idx="58">
                  <c:v>2.7662545E-2</c:v>
                </c:pt>
                <c:pt idx="59">
                  <c:v>3.3455449999999998E-2</c:v>
                </c:pt>
                <c:pt idx="60">
                  <c:v>3.6173757000000001E-2</c:v>
                </c:pt>
                <c:pt idx="61">
                  <c:v>3.6943227000000002E-2</c:v>
                </c:pt>
                <c:pt idx="62">
                  <c:v>3.6649714999999999E-2</c:v>
                </c:pt>
                <c:pt idx="63">
                  <c:v>3.557428E-2</c:v>
                </c:pt>
                <c:pt idx="64">
                  <c:v>3.3055399999999999E-2</c:v>
                </c:pt>
                <c:pt idx="65">
                  <c:v>3.0981364000000001E-2</c:v>
                </c:pt>
                <c:pt idx="66">
                  <c:v>3.3146950000000001E-2</c:v>
                </c:pt>
                <c:pt idx="67">
                  <c:v>4.1752643999999998E-2</c:v>
                </c:pt>
                <c:pt idx="68">
                  <c:v>5.3246349999999998E-2</c:v>
                </c:pt>
                <c:pt idx="69">
                  <c:v>6.0014610000000003E-2</c:v>
                </c:pt>
                <c:pt idx="70">
                  <c:v>5.7014233999999997E-2</c:v>
                </c:pt>
                <c:pt idx="71">
                  <c:v>4.550734E-2</c:v>
                </c:pt>
                <c:pt idx="72">
                  <c:v>3.1803331999999997E-2</c:v>
                </c:pt>
                <c:pt idx="73">
                  <c:v>2.1114651000000002E-2</c:v>
                </c:pt>
                <c:pt idx="74">
                  <c:v>1.5275143E-2</c:v>
                </c:pt>
                <c:pt idx="75">
                  <c:v>1.2170793500000001E-2</c:v>
                </c:pt>
                <c:pt idx="76">
                  <c:v>1.0483148499999999E-2</c:v>
                </c:pt>
                <c:pt idx="77">
                  <c:v>1.1126901E-2</c:v>
                </c:pt>
                <c:pt idx="78">
                  <c:v>1.5828065999999998E-2</c:v>
                </c:pt>
                <c:pt idx="79">
                  <c:v>2.2662293E-2</c:v>
                </c:pt>
                <c:pt idx="80">
                  <c:v>2.6158832E-2</c:v>
                </c:pt>
                <c:pt idx="81">
                  <c:v>2.2170764999999999E-2</c:v>
                </c:pt>
                <c:pt idx="82">
                  <c:v>1.0963327E-2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2.4693492000000001E-3</c:v>
                </c:pt>
                <c:pt idx="89">
                  <c:v>9.7368750000000007E-3</c:v>
                </c:pt>
                <c:pt idx="90">
                  <c:v>1.5394382999999999E-2</c:v>
                </c:pt>
                <c:pt idx="91">
                  <c:v>1.9882569999999999E-2</c:v>
                </c:pt>
                <c:pt idx="92">
                  <c:v>2.2705803E-2</c:v>
                </c:pt>
                <c:pt idx="93">
                  <c:v>2.4201826999999999E-2</c:v>
                </c:pt>
                <c:pt idx="94">
                  <c:v>2.4629906E-2</c:v>
                </c:pt>
                <c:pt idx="95">
                  <c:v>2.4463747000000001E-2</c:v>
                </c:pt>
                <c:pt idx="96">
                  <c:v>2.5257275999999999E-2</c:v>
                </c:pt>
                <c:pt idx="97">
                  <c:v>2.6635129E-2</c:v>
                </c:pt>
                <c:pt idx="98">
                  <c:v>2.8009286000000001E-2</c:v>
                </c:pt>
                <c:pt idx="99">
                  <c:v>2.8884623000000002E-2</c:v>
                </c:pt>
                <c:pt idx="100">
                  <c:v>2.9042347999999999E-2</c:v>
                </c:pt>
                <c:pt idx="101">
                  <c:v>2.8967418000000002E-2</c:v>
                </c:pt>
                <c:pt idx="102">
                  <c:v>2.8822997999999999E-2</c:v>
                </c:pt>
                <c:pt idx="103">
                  <c:v>2.9106447000000001E-2</c:v>
                </c:pt>
                <c:pt idx="104">
                  <c:v>2.8781325999999999E-2</c:v>
                </c:pt>
                <c:pt idx="105">
                  <c:v>2.7924348000000002E-2</c:v>
                </c:pt>
                <c:pt idx="106">
                  <c:v>2.6424903E-2</c:v>
                </c:pt>
                <c:pt idx="107">
                  <c:v>2.4723729999999999E-2</c:v>
                </c:pt>
                <c:pt idx="108">
                  <c:v>2.1881562E-2</c:v>
                </c:pt>
                <c:pt idx="109">
                  <c:v>1.8422075999999999E-2</c:v>
                </c:pt>
                <c:pt idx="110">
                  <c:v>1.4941629E-2</c:v>
                </c:pt>
                <c:pt idx="111">
                  <c:v>1.2335215E-2</c:v>
                </c:pt>
                <c:pt idx="112">
                  <c:v>8.5287699999999998E-3</c:v>
                </c:pt>
                <c:pt idx="113">
                  <c:v>4.8017533999999999E-3</c:v>
                </c:pt>
                <c:pt idx="114">
                  <c:v>7.3300000000000004E-4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FD7C-494F-B175-B46A113979BB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[2]Sheet1!$D$921:$DT$921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1.4899999999999999E-4</c:v>
                </c:pt>
                <c:pt idx="5">
                  <c:v>1.5123379E-3</c:v>
                </c:pt>
                <c:pt idx="6">
                  <c:v>2.6546746999999999E-3</c:v>
                </c:pt>
                <c:pt idx="7">
                  <c:v>4.4165330000000003E-3</c:v>
                </c:pt>
                <c:pt idx="8">
                  <c:v>5.3627592999999996E-3</c:v>
                </c:pt>
                <c:pt idx="9">
                  <c:v>4.2156065E-3</c:v>
                </c:pt>
                <c:pt idx="10">
                  <c:v>6.1600000000000001E-4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3.3599999999999998E-4</c:v>
                </c:pt>
                <c:pt idx="15">
                  <c:v>5.9897969999999998E-3</c:v>
                </c:pt>
                <c:pt idx="16">
                  <c:v>1.0473830999999999E-2</c:v>
                </c:pt>
                <c:pt idx="17">
                  <c:v>1.0506893999999999E-2</c:v>
                </c:pt>
                <c:pt idx="18">
                  <c:v>6.3977805000000002E-3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5.1681664999999998E-3</c:v>
                </c:pt>
                <c:pt idx="27">
                  <c:v>1.0297044E-2</c:v>
                </c:pt>
                <c:pt idx="28">
                  <c:v>1.3904189000000001E-2</c:v>
                </c:pt>
                <c:pt idx="29">
                  <c:v>1.5604243E-2</c:v>
                </c:pt>
                <c:pt idx="30">
                  <c:v>1.7145905999999999E-2</c:v>
                </c:pt>
                <c:pt idx="31">
                  <c:v>1.8879736000000001E-2</c:v>
                </c:pt>
                <c:pt idx="32">
                  <c:v>2.0317534000000002E-2</c:v>
                </c:pt>
                <c:pt idx="33">
                  <c:v>2.2736900000000001E-2</c:v>
                </c:pt>
                <c:pt idx="34">
                  <c:v>2.5682818E-2</c:v>
                </c:pt>
                <c:pt idx="35">
                  <c:v>2.8494854E-2</c:v>
                </c:pt>
                <c:pt idx="36">
                  <c:v>2.9487098E-2</c:v>
                </c:pt>
                <c:pt idx="37">
                  <c:v>2.7822675000000002E-2</c:v>
                </c:pt>
                <c:pt idx="38">
                  <c:v>2.3822171999999999E-2</c:v>
                </c:pt>
                <c:pt idx="39">
                  <c:v>1.9256754000000001E-2</c:v>
                </c:pt>
                <c:pt idx="40">
                  <c:v>1.4983552000000001E-2</c:v>
                </c:pt>
                <c:pt idx="41">
                  <c:v>1.1985528000000001E-2</c:v>
                </c:pt>
                <c:pt idx="42">
                  <c:v>1.0240824000000001E-2</c:v>
                </c:pt>
                <c:pt idx="43">
                  <c:v>1.1360384499999999E-2</c:v>
                </c:pt>
                <c:pt idx="44">
                  <c:v>1.6144734000000001E-2</c:v>
                </c:pt>
                <c:pt idx="45">
                  <c:v>2.3242680000000002E-2</c:v>
                </c:pt>
                <c:pt idx="46">
                  <c:v>2.964495E-2</c:v>
                </c:pt>
                <c:pt idx="47">
                  <c:v>3.2707590000000002E-2</c:v>
                </c:pt>
                <c:pt idx="48">
                  <c:v>3.1999489999999998E-2</c:v>
                </c:pt>
                <c:pt idx="49">
                  <c:v>2.9066548000000001E-2</c:v>
                </c:pt>
                <c:pt idx="50">
                  <c:v>2.5134027E-2</c:v>
                </c:pt>
                <c:pt idx="51">
                  <c:v>2.2508994000000001E-2</c:v>
                </c:pt>
                <c:pt idx="52">
                  <c:v>2.2052660000000002E-2</c:v>
                </c:pt>
                <c:pt idx="53">
                  <c:v>2.2280766E-2</c:v>
                </c:pt>
                <c:pt idx="54">
                  <c:v>2.1134282000000001E-2</c:v>
                </c:pt>
                <c:pt idx="55">
                  <c:v>1.9080484000000002E-2</c:v>
                </c:pt>
                <c:pt idx="56">
                  <c:v>1.8568069999999999E-2</c:v>
                </c:pt>
                <c:pt idx="57">
                  <c:v>2.1567434E-2</c:v>
                </c:pt>
                <c:pt idx="58">
                  <c:v>2.7403648999999999E-2</c:v>
                </c:pt>
                <c:pt idx="59">
                  <c:v>3.3282217000000003E-2</c:v>
                </c:pt>
                <c:pt idx="60">
                  <c:v>3.6169096999999997E-2</c:v>
                </c:pt>
                <c:pt idx="61">
                  <c:v>3.7034949999999997E-2</c:v>
                </c:pt>
                <c:pt idx="62">
                  <c:v>3.6746670000000002E-2</c:v>
                </c:pt>
                <c:pt idx="63">
                  <c:v>3.5609210000000002E-2</c:v>
                </c:pt>
                <c:pt idx="64">
                  <c:v>3.3056769999999999E-2</c:v>
                </c:pt>
                <c:pt idx="65">
                  <c:v>3.1016253000000001E-2</c:v>
                </c:pt>
                <c:pt idx="66">
                  <c:v>3.3288779999999997E-2</c:v>
                </c:pt>
                <c:pt idx="67">
                  <c:v>4.1960249999999998E-2</c:v>
                </c:pt>
                <c:pt idx="68">
                  <c:v>5.3362053E-2</c:v>
                </c:pt>
                <c:pt idx="69">
                  <c:v>5.9822917000000003E-2</c:v>
                </c:pt>
                <c:pt idx="70">
                  <c:v>5.6446033999999999E-2</c:v>
                </c:pt>
                <c:pt idx="71">
                  <c:v>4.4749949999999997E-2</c:v>
                </c:pt>
                <c:pt idx="72">
                  <c:v>3.1232446000000001E-2</c:v>
                </c:pt>
                <c:pt idx="73">
                  <c:v>2.10657E-2</c:v>
                </c:pt>
                <c:pt idx="74">
                  <c:v>1.5782319999999999E-2</c:v>
                </c:pt>
                <c:pt idx="75">
                  <c:v>1.2923623E-2</c:v>
                </c:pt>
                <c:pt idx="76">
                  <c:v>1.1025714000000001E-2</c:v>
                </c:pt>
                <c:pt idx="77">
                  <c:v>1.1169369E-2</c:v>
                </c:pt>
                <c:pt idx="78">
                  <c:v>1.5403365E-2</c:v>
                </c:pt>
                <c:pt idx="79">
                  <c:v>2.2069986999999999E-2</c:v>
                </c:pt>
                <c:pt idx="80">
                  <c:v>2.5748732E-2</c:v>
                </c:pt>
                <c:pt idx="81">
                  <c:v>2.2165732E-2</c:v>
                </c:pt>
                <c:pt idx="82">
                  <c:v>1.1356474E-2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2.1704837999999998E-3</c:v>
                </c:pt>
                <c:pt idx="89">
                  <c:v>9.4695160000000007E-3</c:v>
                </c:pt>
                <c:pt idx="90">
                  <c:v>1.5177448E-2</c:v>
                </c:pt>
                <c:pt idx="91">
                  <c:v>1.9657072000000001E-2</c:v>
                </c:pt>
                <c:pt idx="92">
                  <c:v>2.2412749999999999E-2</c:v>
                </c:pt>
                <c:pt idx="93">
                  <c:v>2.3849748E-2</c:v>
                </c:pt>
                <c:pt idx="94">
                  <c:v>2.4242755000000001E-2</c:v>
                </c:pt>
                <c:pt idx="95">
                  <c:v>2.40871E-2</c:v>
                </c:pt>
                <c:pt idx="96">
                  <c:v>2.4930985999999999E-2</c:v>
                </c:pt>
                <c:pt idx="97">
                  <c:v>2.6409868E-2</c:v>
                </c:pt>
                <c:pt idx="98">
                  <c:v>2.7900135E-2</c:v>
                </c:pt>
                <c:pt idx="99">
                  <c:v>2.8888019000000001E-2</c:v>
                </c:pt>
                <c:pt idx="100">
                  <c:v>2.9152061999999999E-2</c:v>
                </c:pt>
                <c:pt idx="101">
                  <c:v>2.9151852999999998E-2</c:v>
                </c:pt>
                <c:pt idx="102">
                  <c:v>2.9068238999999999E-2</c:v>
                </c:pt>
                <c:pt idx="103">
                  <c:v>2.9380547E-2</c:v>
                </c:pt>
                <c:pt idx="104">
                  <c:v>2.9064410999999998E-2</c:v>
                </c:pt>
                <c:pt idx="105">
                  <c:v>2.8200995E-2</c:v>
                </c:pt>
                <c:pt idx="106">
                  <c:v>2.6681224E-2</c:v>
                </c:pt>
                <c:pt idx="107">
                  <c:v>2.4927544999999999E-2</c:v>
                </c:pt>
                <c:pt idx="108">
                  <c:v>2.2050844999999999E-2</c:v>
                </c:pt>
                <c:pt idx="109">
                  <c:v>1.8550810000000001E-2</c:v>
                </c:pt>
                <c:pt idx="110">
                  <c:v>1.5023807E-2</c:v>
                </c:pt>
                <c:pt idx="111">
                  <c:v>1.2416411E-2</c:v>
                </c:pt>
                <c:pt idx="112">
                  <c:v>8.596177E-3</c:v>
                </c:pt>
                <c:pt idx="113">
                  <c:v>4.8503840000000001E-3</c:v>
                </c:pt>
                <c:pt idx="114">
                  <c:v>7.6900000000000004E-4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FD7C-494F-B175-B46A113979BB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[2]Sheet1!$D$922:$DT$922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1.1903706E-3</c:v>
                </c:pt>
                <c:pt idx="6">
                  <c:v>2.7223960000000002E-3</c:v>
                </c:pt>
                <c:pt idx="7">
                  <c:v>4.8382850000000003E-3</c:v>
                </c:pt>
                <c:pt idx="8">
                  <c:v>5.980272E-3</c:v>
                </c:pt>
                <c:pt idx="9">
                  <c:v>4.7995570000000003E-3</c:v>
                </c:pt>
                <c:pt idx="10">
                  <c:v>9.9099999999999991E-4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5.7790109999999997E-3</c:v>
                </c:pt>
                <c:pt idx="16">
                  <c:v>1.041857E-2</c:v>
                </c:pt>
                <c:pt idx="17">
                  <c:v>1.0538894E-2</c:v>
                </c:pt>
                <c:pt idx="18">
                  <c:v>6.4238409999999996E-3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5.0029502999999996E-3</c:v>
                </c:pt>
                <c:pt idx="27">
                  <c:v>1.0187206000000001E-2</c:v>
                </c:pt>
                <c:pt idx="28">
                  <c:v>1.3859846E-2</c:v>
                </c:pt>
                <c:pt idx="29">
                  <c:v>1.5621912999999999E-2</c:v>
                </c:pt>
                <c:pt idx="30">
                  <c:v>1.7193710000000001E-2</c:v>
                </c:pt>
                <c:pt idx="31">
                  <c:v>1.897275E-2</c:v>
                </c:pt>
                <c:pt idx="32">
                  <c:v>2.0467962999999999E-2</c:v>
                </c:pt>
                <c:pt idx="33">
                  <c:v>2.2917658E-2</c:v>
                </c:pt>
                <c:pt idx="34">
                  <c:v>2.5774709999999999E-2</c:v>
                </c:pt>
                <c:pt idx="35">
                  <c:v>2.8440401000000001E-2</c:v>
                </c:pt>
                <c:pt idx="36">
                  <c:v>2.9325861000000002E-2</c:v>
                </c:pt>
                <c:pt idx="37">
                  <c:v>2.7680412000000001E-2</c:v>
                </c:pt>
                <c:pt idx="38">
                  <c:v>2.3796154E-2</c:v>
                </c:pt>
                <c:pt idx="39">
                  <c:v>1.9353602000000001E-2</c:v>
                </c:pt>
                <c:pt idx="40">
                  <c:v>1.51711125E-2</c:v>
                </c:pt>
                <c:pt idx="41">
                  <c:v>1.2145797999999999E-2</c:v>
                </c:pt>
                <c:pt idx="42">
                  <c:v>1.0292150999999999E-2</c:v>
                </c:pt>
                <c:pt idx="43">
                  <c:v>1.1282086E-2</c:v>
                </c:pt>
                <c:pt idx="44">
                  <c:v>1.603212E-2</c:v>
                </c:pt>
                <c:pt idx="45">
                  <c:v>2.3260510000000002E-2</c:v>
                </c:pt>
                <c:pt idx="46">
                  <c:v>2.9877618000000002E-2</c:v>
                </c:pt>
                <c:pt idx="47">
                  <c:v>3.3036870000000003E-2</c:v>
                </c:pt>
                <c:pt idx="48">
                  <c:v>3.2231018E-2</c:v>
                </c:pt>
                <c:pt idx="49">
                  <c:v>2.9127825E-2</c:v>
                </c:pt>
                <c:pt idx="50">
                  <c:v>2.5101535000000001E-2</c:v>
                </c:pt>
                <c:pt idx="51">
                  <c:v>2.2428409999999999E-2</c:v>
                </c:pt>
                <c:pt idx="52">
                  <c:v>2.1887552000000001E-2</c:v>
                </c:pt>
                <c:pt idx="53">
                  <c:v>2.1949293000000002E-2</c:v>
                </c:pt>
                <c:pt idx="54">
                  <c:v>2.0686077000000001E-2</c:v>
                </c:pt>
                <c:pt idx="55">
                  <c:v>1.8728926999999999E-2</c:v>
                </c:pt>
                <c:pt idx="56">
                  <c:v>1.8514795000000001E-2</c:v>
                </c:pt>
                <c:pt idx="57">
                  <c:v>2.1820242E-2</c:v>
                </c:pt>
                <c:pt idx="58">
                  <c:v>2.7772760000000001E-2</c:v>
                </c:pt>
                <c:pt idx="59">
                  <c:v>3.3531605999999999E-2</c:v>
                </c:pt>
                <c:pt idx="60">
                  <c:v>3.6168135999999997E-2</c:v>
                </c:pt>
                <c:pt idx="61">
                  <c:v>3.6799180000000001E-2</c:v>
                </c:pt>
                <c:pt idx="62">
                  <c:v>3.6351929999999998E-2</c:v>
                </c:pt>
                <c:pt idx="63">
                  <c:v>3.5138620000000002E-2</c:v>
                </c:pt>
                <c:pt idx="64">
                  <c:v>3.2548644000000002E-2</c:v>
                </c:pt>
                <c:pt idx="65">
                  <c:v>3.05017E-2</c:v>
                </c:pt>
                <c:pt idx="66">
                  <c:v>3.2799124999999998E-2</c:v>
                </c:pt>
                <c:pt idx="67">
                  <c:v>4.1561506999999998E-2</c:v>
                </c:pt>
                <c:pt idx="68">
                  <c:v>5.3133640000000003E-2</c:v>
                </c:pt>
                <c:pt idx="69">
                  <c:v>5.9879455999999998E-2</c:v>
                </c:pt>
                <c:pt idx="70">
                  <c:v>5.6882486000000003E-2</c:v>
                </c:pt>
                <c:pt idx="71">
                  <c:v>4.554735E-2</c:v>
                </c:pt>
                <c:pt idx="72">
                  <c:v>3.2186544999999997E-2</c:v>
                </c:pt>
                <c:pt idx="73">
                  <c:v>2.1792285000000002E-2</c:v>
                </c:pt>
                <c:pt idx="74">
                  <c:v>1.5935456000000001E-2</c:v>
                </c:pt>
                <c:pt idx="75">
                  <c:v>1.2442702999999999E-2</c:v>
                </c:pt>
                <c:pt idx="76">
                  <c:v>1.0209437999999999E-2</c:v>
                </c:pt>
                <c:pt idx="77">
                  <c:v>1.0468549000000001E-2</c:v>
                </c:pt>
                <c:pt idx="78">
                  <c:v>1.513774E-2</c:v>
                </c:pt>
                <c:pt idx="79">
                  <c:v>2.2265222000000001E-2</c:v>
                </c:pt>
                <c:pt idx="80">
                  <c:v>2.6172529999999999E-2</c:v>
                </c:pt>
                <c:pt idx="81">
                  <c:v>2.2488228999999998E-2</c:v>
                </c:pt>
                <c:pt idx="82">
                  <c:v>1.1353144000000001E-2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2.62496E-3</c:v>
                </c:pt>
                <c:pt idx="89">
                  <c:v>1.0026973E-2</c:v>
                </c:pt>
                <c:pt idx="90">
                  <c:v>1.5722394000000001E-2</c:v>
                </c:pt>
                <c:pt idx="91">
                  <c:v>2.0105109999999999E-2</c:v>
                </c:pt>
                <c:pt idx="92">
                  <c:v>2.2723619E-2</c:v>
                </c:pt>
                <c:pt idx="93">
                  <c:v>2.3999393000000001E-2</c:v>
                </c:pt>
                <c:pt idx="94">
                  <c:v>2.423196E-2</c:v>
                </c:pt>
                <c:pt idx="95">
                  <c:v>2.3932258000000001E-2</c:v>
                </c:pt>
                <c:pt idx="96">
                  <c:v>2.4675030000000001E-2</c:v>
                </c:pt>
                <c:pt idx="97">
                  <c:v>2.606087E-2</c:v>
                </c:pt>
                <c:pt idx="98">
                  <c:v>2.7489789000000001E-2</c:v>
                </c:pt>
                <c:pt idx="99">
                  <c:v>2.8445635E-2</c:v>
                </c:pt>
                <c:pt idx="100">
                  <c:v>2.8706863999999999E-2</c:v>
                </c:pt>
                <c:pt idx="101">
                  <c:v>2.8700483999999998E-2</c:v>
                </c:pt>
                <c:pt idx="102">
                  <c:v>2.867772E-2</c:v>
                </c:pt>
                <c:pt idx="103">
                  <c:v>2.9082520000000001E-2</c:v>
                </c:pt>
                <c:pt idx="104">
                  <c:v>2.8866705999999999E-2</c:v>
                </c:pt>
                <c:pt idx="105">
                  <c:v>2.8106152999999998E-2</c:v>
                </c:pt>
                <c:pt idx="106">
                  <c:v>2.6685772E-2</c:v>
                </c:pt>
                <c:pt idx="107">
                  <c:v>2.5047943E-2</c:v>
                </c:pt>
                <c:pt idx="108">
                  <c:v>2.2242919E-2</c:v>
                </c:pt>
                <c:pt idx="109">
                  <c:v>1.8797126000000001E-2</c:v>
                </c:pt>
                <c:pt idx="110">
                  <c:v>1.5313576000000001E-2</c:v>
                </c:pt>
                <c:pt idx="111">
                  <c:v>1.2698037000000001E-2</c:v>
                </c:pt>
                <c:pt idx="112">
                  <c:v>8.8632740000000008E-3</c:v>
                </c:pt>
                <c:pt idx="113">
                  <c:v>5.0906194000000004E-3</c:v>
                </c:pt>
                <c:pt idx="114">
                  <c:v>9.7400000000000004E-4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FD7C-494F-B175-B46A113979BB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[2]Sheet1!$D$923:$DT$923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1.0292393E-3</c:v>
                </c:pt>
                <c:pt idx="6">
                  <c:v>2.4215395000000001E-3</c:v>
                </c:pt>
                <c:pt idx="7">
                  <c:v>4.5010014000000003E-3</c:v>
                </c:pt>
                <c:pt idx="8">
                  <c:v>5.6399420000000002E-3</c:v>
                </c:pt>
                <c:pt idx="9">
                  <c:v>4.4973464999999999E-3</c:v>
                </c:pt>
                <c:pt idx="10">
                  <c:v>7.9000000000000001E-4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5.8900000000000001E-4</c:v>
                </c:pt>
                <c:pt idx="15">
                  <c:v>6.0672755000000002E-3</c:v>
                </c:pt>
                <c:pt idx="16">
                  <c:v>1.0314808E-2</c:v>
                </c:pt>
                <c:pt idx="17">
                  <c:v>1.0186139E-2</c:v>
                </c:pt>
                <c:pt idx="18">
                  <c:v>5.9897982999999998E-3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4.9304253999999997E-3</c:v>
                </c:pt>
                <c:pt idx="27">
                  <c:v>9.9460239999999995E-3</c:v>
                </c:pt>
                <c:pt idx="28">
                  <c:v>1.34898415E-2</c:v>
                </c:pt>
                <c:pt idx="29">
                  <c:v>1.5207069E-2</c:v>
                </c:pt>
                <c:pt idx="30">
                  <c:v>1.6814760000000002E-2</c:v>
                </c:pt>
                <c:pt idx="31">
                  <c:v>1.8679101E-2</c:v>
                </c:pt>
                <c:pt idx="32">
                  <c:v>2.0286460999999999E-2</c:v>
                </c:pt>
                <c:pt idx="33">
                  <c:v>2.2890883000000001E-2</c:v>
                </c:pt>
                <c:pt idx="34">
                  <c:v>2.5949256E-2</c:v>
                </c:pt>
                <c:pt idx="35">
                  <c:v>2.8778043E-2</c:v>
                </c:pt>
                <c:pt idx="36">
                  <c:v>2.9686244000000001E-2</c:v>
                </c:pt>
                <c:pt idx="37">
                  <c:v>2.7868988000000001E-2</c:v>
                </c:pt>
                <c:pt idx="38">
                  <c:v>2.3727225000000001E-2</c:v>
                </c:pt>
                <c:pt idx="39">
                  <c:v>1.9059360000000001E-2</c:v>
                </c:pt>
                <c:pt idx="40">
                  <c:v>1.4778194E-2</c:v>
                </c:pt>
                <c:pt idx="41">
                  <c:v>1.1825375000000001E-2</c:v>
                </c:pt>
                <c:pt idx="42">
                  <c:v>1.0167602E-2</c:v>
                </c:pt>
                <c:pt idx="43">
                  <c:v>1.134609E-2</c:v>
                </c:pt>
                <c:pt idx="44">
                  <c:v>1.6149031000000001E-2</c:v>
                </c:pt>
                <c:pt idx="45">
                  <c:v>2.3255700000000001E-2</c:v>
                </c:pt>
                <c:pt idx="46">
                  <c:v>2.9714568E-2</c:v>
                </c:pt>
                <c:pt idx="47">
                  <c:v>3.2833124999999998E-2</c:v>
                </c:pt>
                <c:pt idx="48">
                  <c:v>3.2126835999999999E-2</c:v>
                </c:pt>
                <c:pt idx="49">
                  <c:v>2.9142527000000001E-2</c:v>
                </c:pt>
                <c:pt idx="50">
                  <c:v>2.5190819E-2</c:v>
                </c:pt>
                <c:pt idx="51">
                  <c:v>2.2583129E-2</c:v>
                </c:pt>
                <c:pt idx="52">
                  <c:v>2.2129402999999999E-2</c:v>
                </c:pt>
                <c:pt idx="53">
                  <c:v>2.2304075E-2</c:v>
                </c:pt>
                <c:pt idx="54">
                  <c:v>2.1126531E-2</c:v>
                </c:pt>
                <c:pt idx="55">
                  <c:v>1.9105892999999999E-2</c:v>
                </c:pt>
                <c:pt idx="56">
                  <c:v>1.8670059999999999E-2</c:v>
                </c:pt>
                <c:pt idx="57">
                  <c:v>2.1665024000000001E-2</c:v>
                </c:pt>
                <c:pt idx="58">
                  <c:v>2.7375514E-2</c:v>
                </c:pt>
                <c:pt idx="59">
                  <c:v>3.3058506000000001E-2</c:v>
                </c:pt>
                <c:pt idx="60">
                  <c:v>3.5831750000000002E-2</c:v>
                </c:pt>
                <c:pt idx="61">
                  <c:v>3.6702174999999997E-2</c:v>
                </c:pt>
                <c:pt idx="62">
                  <c:v>3.6476913999999999E-2</c:v>
                </c:pt>
                <c:pt idx="63">
                  <c:v>3.5359263000000002E-2</c:v>
                </c:pt>
                <c:pt idx="64">
                  <c:v>3.2756979999999998E-2</c:v>
                </c:pt>
                <c:pt idx="65">
                  <c:v>3.0705771999999999E-2</c:v>
                </c:pt>
                <c:pt idx="66">
                  <c:v>3.3088899999999997E-2</c:v>
                </c:pt>
                <c:pt idx="67">
                  <c:v>4.1967575E-2</c:v>
                </c:pt>
                <c:pt idx="68">
                  <c:v>5.3526886000000003E-2</c:v>
                </c:pt>
                <c:pt idx="69">
                  <c:v>6.0020216000000001E-2</c:v>
                </c:pt>
                <c:pt idx="70">
                  <c:v>5.6569750000000002E-2</c:v>
                </c:pt>
                <c:pt idx="71">
                  <c:v>4.4752463999999999E-2</c:v>
                </c:pt>
                <c:pt idx="72">
                  <c:v>3.1073796000000001E-2</c:v>
                </c:pt>
                <c:pt idx="73">
                  <c:v>2.0709686000000001E-2</c:v>
                </c:pt>
                <c:pt idx="74">
                  <c:v>1.5273538999999999E-2</c:v>
                </c:pt>
                <c:pt idx="75">
                  <c:v>1.2426352E-2</c:v>
                </c:pt>
                <c:pt idx="76">
                  <c:v>1.0752698999999999E-2</c:v>
                </c:pt>
                <c:pt idx="77">
                  <c:v>1.1256970999999999E-2</c:v>
                </c:pt>
                <c:pt idx="78">
                  <c:v>1.5796020000000001E-2</c:v>
                </c:pt>
                <c:pt idx="79">
                  <c:v>2.2557549999999999E-2</c:v>
                </c:pt>
                <c:pt idx="80">
                  <c:v>2.61026E-2</c:v>
                </c:pt>
                <c:pt idx="81">
                  <c:v>2.2266883000000001E-2</c:v>
                </c:pt>
                <c:pt idx="82">
                  <c:v>1.1254757000000001E-2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2.1115017999999998E-3</c:v>
                </c:pt>
                <c:pt idx="89">
                  <c:v>9.2236169999999999E-3</c:v>
                </c:pt>
                <c:pt idx="90">
                  <c:v>1.4797396000000001E-2</c:v>
                </c:pt>
                <c:pt idx="91">
                  <c:v>1.9176143999999999E-2</c:v>
                </c:pt>
                <c:pt idx="92">
                  <c:v>2.1910239000000001E-2</c:v>
                </c:pt>
                <c:pt idx="93">
                  <c:v>2.3378630000000001E-2</c:v>
                </c:pt>
                <c:pt idx="94">
                  <c:v>2.3862042E-2</c:v>
                </c:pt>
                <c:pt idx="95">
                  <c:v>2.3861045000000001E-2</c:v>
                </c:pt>
                <c:pt idx="96">
                  <c:v>2.4887959000000001E-2</c:v>
                </c:pt>
                <c:pt idx="97">
                  <c:v>2.6537804000000002E-2</c:v>
                </c:pt>
                <c:pt idx="98">
                  <c:v>2.8161994999999999E-2</c:v>
                </c:pt>
                <c:pt idx="99">
                  <c:v>2.9226559999999999E-2</c:v>
                </c:pt>
                <c:pt idx="100">
                  <c:v>2.9510855999999999E-2</c:v>
                </c:pt>
                <c:pt idx="101">
                  <c:v>2.9508679999999999E-2</c:v>
                </c:pt>
                <c:pt idx="102">
                  <c:v>2.9366475999999999E-2</c:v>
                </c:pt>
                <c:pt idx="103">
                  <c:v>2.9627275000000002E-2</c:v>
                </c:pt>
                <c:pt idx="104">
                  <c:v>2.9250894E-2</c:v>
                </c:pt>
                <c:pt idx="105">
                  <c:v>2.8325247000000001E-2</c:v>
                </c:pt>
                <c:pt idx="106">
                  <c:v>2.6744463E-2</c:v>
                </c:pt>
                <c:pt idx="107">
                  <c:v>2.4944974000000002E-2</c:v>
                </c:pt>
                <c:pt idx="108">
                  <c:v>2.2016857000000001E-2</c:v>
                </c:pt>
                <c:pt idx="109">
                  <c:v>1.8474135999999999E-2</c:v>
                </c:pt>
                <c:pt idx="110">
                  <c:v>1.4911331999999999E-2</c:v>
                </c:pt>
                <c:pt idx="111">
                  <c:v>1.2286754E-2</c:v>
                </c:pt>
                <c:pt idx="112">
                  <c:v>8.4502190000000001E-3</c:v>
                </c:pt>
                <c:pt idx="113">
                  <c:v>4.6927740000000003E-3</c:v>
                </c:pt>
                <c:pt idx="114">
                  <c:v>6.0999999999999997E-4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FD7C-494F-B175-B46A113979BB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[2]Sheet1!$D$924:$DT$924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1.1586233E-3</c:v>
                </c:pt>
                <c:pt idx="6">
                  <c:v>2.6197524000000001E-3</c:v>
                </c:pt>
                <c:pt idx="7">
                  <c:v>4.7239702999999997E-3</c:v>
                </c:pt>
                <c:pt idx="8">
                  <c:v>5.8746980000000002E-3</c:v>
                </c:pt>
                <c:pt idx="9">
                  <c:v>4.7157626000000003E-3</c:v>
                </c:pt>
                <c:pt idx="10">
                  <c:v>9.6699999999999998E-4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1.8699999999999999E-4</c:v>
                </c:pt>
                <c:pt idx="15">
                  <c:v>5.9913694999999996E-3</c:v>
                </c:pt>
                <c:pt idx="16">
                  <c:v>1.0640553000000001E-2</c:v>
                </c:pt>
                <c:pt idx="17">
                  <c:v>1.0724566E-2</c:v>
                </c:pt>
                <c:pt idx="18">
                  <c:v>6.5531469999999996E-3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4.9323989999999996E-3</c:v>
                </c:pt>
                <c:pt idx="27">
                  <c:v>1.0080548E-2</c:v>
                </c:pt>
                <c:pt idx="28">
                  <c:v>1.3683351999999999E-2</c:v>
                </c:pt>
                <c:pt idx="29">
                  <c:v>1.542349E-2</c:v>
                </c:pt>
                <c:pt idx="30">
                  <c:v>1.7076105000000001E-2</c:v>
                </c:pt>
                <c:pt idx="31">
                  <c:v>1.8984286E-2</c:v>
                </c:pt>
                <c:pt idx="32">
                  <c:v>2.0544845999999999E-2</c:v>
                </c:pt>
                <c:pt idx="33">
                  <c:v>2.2971807E-2</c:v>
                </c:pt>
                <c:pt idx="34">
                  <c:v>2.5779125999999999E-2</c:v>
                </c:pt>
                <c:pt idx="35">
                  <c:v>2.8398382999999999E-2</c:v>
                </c:pt>
                <c:pt idx="36">
                  <c:v>2.9242344E-2</c:v>
                </c:pt>
                <c:pt idx="37">
                  <c:v>2.7532889000000001E-2</c:v>
                </c:pt>
                <c:pt idx="38">
                  <c:v>2.3601741999999998E-2</c:v>
                </c:pt>
                <c:pt idx="39">
                  <c:v>1.9100314E-2</c:v>
                </c:pt>
                <c:pt idx="40">
                  <c:v>1.4873079000000001E-2</c:v>
                </c:pt>
                <c:pt idx="41">
                  <c:v>1.1847318000000001E-2</c:v>
                </c:pt>
                <c:pt idx="42">
                  <c:v>1.0071857E-2</c:v>
                </c:pt>
                <c:pt idx="43">
                  <c:v>1.1169510000000001E-2</c:v>
                </c:pt>
                <c:pt idx="44">
                  <c:v>1.5937428999999999E-2</c:v>
                </c:pt>
                <c:pt idx="45">
                  <c:v>2.3077130000000001E-2</c:v>
                </c:pt>
                <c:pt idx="46">
                  <c:v>2.9610556999999999E-2</c:v>
                </c:pt>
                <c:pt idx="47">
                  <c:v>3.2815542000000003E-2</c:v>
                </c:pt>
                <c:pt idx="48">
                  <c:v>3.2165895999999999E-2</c:v>
                </c:pt>
                <c:pt idx="49">
                  <c:v>2.9236475000000001E-2</c:v>
                </c:pt>
                <c:pt idx="50">
                  <c:v>2.5305432999999999E-2</c:v>
                </c:pt>
                <c:pt idx="51">
                  <c:v>2.269113E-2</c:v>
                </c:pt>
                <c:pt idx="52">
                  <c:v>2.2246497E-2</c:v>
                </c:pt>
                <c:pt idx="53">
                  <c:v>2.2433804000000002E-2</c:v>
                </c:pt>
                <c:pt idx="54">
                  <c:v>2.1267133000000001E-2</c:v>
                </c:pt>
                <c:pt idx="55">
                  <c:v>1.9279778000000001E-2</c:v>
                </c:pt>
                <c:pt idx="56">
                  <c:v>1.8858041999999998E-2</c:v>
                </c:pt>
                <c:pt idx="57">
                  <c:v>2.1726703E-2</c:v>
                </c:pt>
                <c:pt idx="58">
                  <c:v>2.7178285999999999E-2</c:v>
                </c:pt>
                <c:pt idx="59">
                  <c:v>3.2629730000000003E-2</c:v>
                </c:pt>
                <c:pt idx="60">
                  <c:v>3.5352115000000003E-2</c:v>
                </c:pt>
                <c:pt idx="61">
                  <c:v>3.6391642000000002E-2</c:v>
                </c:pt>
                <c:pt idx="62">
                  <c:v>3.6417544000000003E-2</c:v>
                </c:pt>
                <c:pt idx="63">
                  <c:v>3.5496253999999998E-2</c:v>
                </c:pt>
                <c:pt idx="64">
                  <c:v>3.2962474999999998E-2</c:v>
                </c:pt>
                <c:pt idx="65">
                  <c:v>3.0833513999999999E-2</c:v>
                </c:pt>
                <c:pt idx="66">
                  <c:v>3.3001162000000001E-2</c:v>
                </c:pt>
                <c:pt idx="67">
                  <c:v>4.1592079999999997E-2</c:v>
                </c:pt>
                <c:pt idx="68">
                  <c:v>5.2954244999999997E-2</c:v>
                </c:pt>
                <c:pt idx="69">
                  <c:v>5.9509347999999997E-2</c:v>
                </c:pt>
                <c:pt idx="70">
                  <c:v>5.6421220000000001E-2</c:v>
                </c:pt>
                <c:pt idx="71">
                  <c:v>4.5138669999999999E-2</c:v>
                </c:pt>
                <c:pt idx="72">
                  <c:v>3.1911924000000001E-2</c:v>
                </c:pt>
                <c:pt idx="73">
                  <c:v>2.1650536000000001E-2</c:v>
                </c:pt>
                <c:pt idx="74">
                  <c:v>1.5843155000000001E-2</c:v>
                </c:pt>
                <c:pt idx="75">
                  <c:v>1.2321684499999999E-2</c:v>
                </c:pt>
                <c:pt idx="76">
                  <c:v>1.0069868500000001E-2</c:v>
                </c:pt>
                <c:pt idx="77">
                  <c:v>1.0393052E-2</c:v>
                </c:pt>
                <c:pt idx="78">
                  <c:v>1.5181096999999999E-2</c:v>
                </c:pt>
                <c:pt idx="79">
                  <c:v>2.2397835000000001E-2</c:v>
                </c:pt>
                <c:pt idx="80">
                  <c:v>2.6346462000000001E-2</c:v>
                </c:pt>
                <c:pt idx="81">
                  <c:v>2.2711562000000001E-2</c:v>
                </c:pt>
                <c:pt idx="82">
                  <c:v>1.1689286E-2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1.8451623999999999E-3</c:v>
                </c:pt>
                <c:pt idx="89">
                  <c:v>8.9936029999999993E-3</c:v>
                </c:pt>
                <c:pt idx="90">
                  <c:v>1.4633034E-2</c:v>
                </c:pt>
                <c:pt idx="91">
                  <c:v>1.9132940000000001E-2</c:v>
                </c:pt>
                <c:pt idx="92">
                  <c:v>2.1968965999999999E-2</c:v>
                </c:pt>
                <c:pt idx="93">
                  <c:v>2.3499543000000001E-2</c:v>
                </c:pt>
                <c:pt idx="94">
                  <c:v>2.4010152999999999E-2</c:v>
                </c:pt>
                <c:pt idx="95">
                  <c:v>2.39685E-2</c:v>
                </c:pt>
                <c:pt idx="96">
                  <c:v>2.4928747000000001E-2</c:v>
                </c:pt>
                <c:pt idx="97">
                  <c:v>2.6490139999999999E-2</c:v>
                </c:pt>
                <c:pt idx="98">
                  <c:v>2.8042091000000002E-2</c:v>
                </c:pt>
                <c:pt idx="99">
                  <c:v>2.9064005E-2</c:v>
                </c:pt>
                <c:pt idx="100">
                  <c:v>2.9327156E-2</c:v>
                </c:pt>
                <c:pt idx="101">
                  <c:v>2.9372957000000002E-2</c:v>
                </c:pt>
                <c:pt idx="102">
                  <c:v>2.9236956000000001E-2</c:v>
                </c:pt>
                <c:pt idx="103">
                  <c:v>2.9503287999999999E-2</c:v>
                </c:pt>
                <c:pt idx="104">
                  <c:v>2.9143378000000001E-2</c:v>
                </c:pt>
                <c:pt idx="105">
                  <c:v>2.8243152000000001E-2</c:v>
                </c:pt>
                <c:pt idx="106">
                  <c:v>2.6692595E-2</c:v>
                </c:pt>
                <c:pt idx="107">
                  <c:v>2.4944404E-2</c:v>
                </c:pt>
                <c:pt idx="108">
                  <c:v>2.2040864E-2</c:v>
                </c:pt>
                <c:pt idx="109">
                  <c:v>1.8521223E-2</c:v>
                </c:pt>
                <c:pt idx="110">
                  <c:v>1.4982786E-2</c:v>
                </c:pt>
                <c:pt idx="111">
                  <c:v>1.2419316999999999E-2</c:v>
                </c:pt>
                <c:pt idx="112">
                  <c:v>8.6028340000000002E-3</c:v>
                </c:pt>
                <c:pt idx="113">
                  <c:v>4.8651290000000002E-3</c:v>
                </c:pt>
                <c:pt idx="114">
                  <c:v>7.94E-4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FD7C-494F-B175-B46A113979BB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[2]Sheet1!$D$925:$DT$925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1.4899374999999999E-3</c:v>
                </c:pt>
                <c:pt idx="6">
                  <c:v>2.8339913000000002E-3</c:v>
                </c:pt>
                <c:pt idx="7">
                  <c:v>4.7498660000000002E-3</c:v>
                </c:pt>
                <c:pt idx="8">
                  <c:v>5.7317150000000001E-3</c:v>
                </c:pt>
                <c:pt idx="9">
                  <c:v>4.5053719999999997E-3</c:v>
                </c:pt>
                <c:pt idx="10">
                  <c:v>7.85E-4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1.92E-4</c:v>
                </c:pt>
                <c:pt idx="15">
                  <c:v>5.7925870000000001E-3</c:v>
                </c:pt>
                <c:pt idx="16">
                  <c:v>1.0208246000000001E-2</c:v>
                </c:pt>
                <c:pt idx="17">
                  <c:v>1.0170656E-2</c:v>
                </c:pt>
                <c:pt idx="18">
                  <c:v>6.0312626999999997E-3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5.0861155999999998E-3</c:v>
                </c:pt>
                <c:pt idx="27">
                  <c:v>1.0159820999999999E-2</c:v>
                </c:pt>
                <c:pt idx="28">
                  <c:v>1.3758530999999999E-2</c:v>
                </c:pt>
                <c:pt idx="29">
                  <c:v>1.5497665000000001E-2</c:v>
                </c:pt>
                <c:pt idx="30">
                  <c:v>1.7097013000000001E-2</c:v>
                </c:pt>
                <c:pt idx="31">
                  <c:v>1.8886976E-2</c:v>
                </c:pt>
                <c:pt idx="32">
                  <c:v>2.0342885000000002E-2</c:v>
                </c:pt>
                <c:pt idx="33">
                  <c:v>2.2720899999999999E-2</c:v>
                </c:pt>
                <c:pt idx="34">
                  <c:v>2.5527904000000001E-2</c:v>
                </c:pt>
                <c:pt idx="35">
                  <c:v>2.8157718000000002E-2</c:v>
                </c:pt>
                <c:pt idx="36">
                  <c:v>2.8991234000000001E-2</c:v>
                </c:pt>
                <c:pt idx="37">
                  <c:v>2.7250854000000001E-2</c:v>
                </c:pt>
                <c:pt idx="38">
                  <c:v>2.325955E-2</c:v>
                </c:pt>
                <c:pt idx="39">
                  <c:v>1.875773E-2</c:v>
                </c:pt>
                <c:pt idx="40">
                  <c:v>1.4590937999999999E-2</c:v>
                </c:pt>
                <c:pt idx="41">
                  <c:v>1.1720055E-2</c:v>
                </c:pt>
                <c:pt idx="42">
                  <c:v>1.0104584E-2</c:v>
                </c:pt>
                <c:pt idx="43">
                  <c:v>1.1365046E-2</c:v>
                </c:pt>
                <c:pt idx="44">
                  <c:v>1.6302746E-2</c:v>
                </c:pt>
                <c:pt idx="45">
                  <c:v>2.3586392000000001E-2</c:v>
                </c:pt>
                <c:pt idx="46">
                  <c:v>3.0151844000000001E-2</c:v>
                </c:pt>
                <c:pt idx="47">
                  <c:v>3.3243979999999999E-2</c:v>
                </c:pt>
                <c:pt idx="48">
                  <c:v>3.2405175000000001E-2</c:v>
                </c:pt>
                <c:pt idx="49">
                  <c:v>2.9303433E-2</c:v>
                </c:pt>
                <c:pt idx="50">
                  <c:v>2.5278256999999998E-2</c:v>
                </c:pt>
                <c:pt idx="51">
                  <c:v>2.2608251999999999E-2</c:v>
                </c:pt>
                <c:pt idx="52">
                  <c:v>2.2025947000000001E-2</c:v>
                </c:pt>
                <c:pt idx="53">
                  <c:v>2.198487E-2</c:v>
                </c:pt>
                <c:pt idx="54">
                  <c:v>2.0565880000000002E-2</c:v>
                </c:pt>
                <c:pt idx="55">
                  <c:v>1.8472847000000001E-2</c:v>
                </c:pt>
                <c:pt idx="56">
                  <c:v>1.8223225999999999E-2</c:v>
                </c:pt>
                <c:pt idx="57">
                  <c:v>2.1572167E-2</c:v>
                </c:pt>
                <c:pt idx="58">
                  <c:v>2.7609571999999999E-2</c:v>
                </c:pt>
                <c:pt idx="59">
                  <c:v>3.3472016E-2</c:v>
                </c:pt>
                <c:pt idx="60">
                  <c:v>3.6239806999999999E-2</c:v>
                </c:pt>
                <c:pt idx="61">
                  <c:v>3.6985166E-2</c:v>
                </c:pt>
                <c:pt idx="62">
                  <c:v>3.6579840000000002E-2</c:v>
                </c:pt>
                <c:pt idx="63">
                  <c:v>3.5315760000000002E-2</c:v>
                </c:pt>
                <c:pt idx="64">
                  <c:v>3.2635629999999999E-2</c:v>
                </c:pt>
                <c:pt idx="65">
                  <c:v>3.0565320999999999E-2</c:v>
                </c:pt>
                <c:pt idx="66">
                  <c:v>3.2907645999999999E-2</c:v>
                </c:pt>
                <c:pt idx="67">
                  <c:v>4.169987E-2</c:v>
                </c:pt>
                <c:pt idx="68">
                  <c:v>5.3229871999999998E-2</c:v>
                </c:pt>
                <c:pt idx="69">
                  <c:v>5.9876542999999997E-2</c:v>
                </c:pt>
                <c:pt idx="70">
                  <c:v>5.6748565000000001E-2</c:v>
                </c:pt>
                <c:pt idx="71">
                  <c:v>4.5231488E-2</c:v>
                </c:pt>
                <c:pt idx="72">
                  <c:v>3.1625779999999999E-2</c:v>
                </c:pt>
                <c:pt idx="73">
                  <c:v>2.1060974999999999E-2</c:v>
                </c:pt>
                <c:pt idx="74">
                  <c:v>1.5284247000000001E-2</c:v>
                </c:pt>
                <c:pt idx="75">
                  <c:v>1.2146336000000001E-2</c:v>
                </c:pt>
                <c:pt idx="76">
                  <c:v>1.034128E-2</c:v>
                </c:pt>
                <c:pt idx="77">
                  <c:v>1.0882093000000001E-2</c:v>
                </c:pt>
                <c:pt idx="78">
                  <c:v>1.5599116E-2</c:v>
                </c:pt>
                <c:pt idx="79">
                  <c:v>2.2574483999999999E-2</c:v>
                </c:pt>
                <c:pt idx="80">
                  <c:v>2.6239047000000001E-2</c:v>
                </c:pt>
                <c:pt idx="81">
                  <c:v>2.2327726999999999E-2</c:v>
                </c:pt>
                <c:pt idx="82">
                  <c:v>1.1070537E-2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2.5807963999999999E-3</c:v>
                </c:pt>
                <c:pt idx="89">
                  <c:v>1.000355E-2</c:v>
                </c:pt>
                <c:pt idx="90">
                  <c:v>1.5714881999999999E-2</c:v>
                </c:pt>
                <c:pt idx="91">
                  <c:v>2.0069646E-2</c:v>
                </c:pt>
                <c:pt idx="92">
                  <c:v>2.2607955999999998E-2</c:v>
                </c:pt>
                <c:pt idx="93">
                  <c:v>2.3821212000000001E-2</c:v>
                </c:pt>
                <c:pt idx="94">
                  <c:v>2.4029060000000001E-2</c:v>
                </c:pt>
                <c:pt idx="95">
                  <c:v>2.3757542999999999E-2</c:v>
                </c:pt>
                <c:pt idx="96">
                  <c:v>2.4577089E-2</c:v>
                </c:pt>
                <c:pt idx="97">
                  <c:v>2.6086974999999998E-2</c:v>
                </c:pt>
                <c:pt idx="98">
                  <c:v>2.7650187E-2</c:v>
                </c:pt>
                <c:pt idx="99">
                  <c:v>2.8713213000000001E-2</c:v>
                </c:pt>
                <c:pt idx="100">
                  <c:v>2.9032606999999998E-2</c:v>
                </c:pt>
                <c:pt idx="101">
                  <c:v>2.9089084000000001E-2</c:v>
                </c:pt>
                <c:pt idx="102">
                  <c:v>2.9026942E-2</c:v>
                </c:pt>
                <c:pt idx="103">
                  <c:v>2.9366346000000002E-2</c:v>
                </c:pt>
                <c:pt idx="104">
                  <c:v>2.9067682000000001E-2</c:v>
                </c:pt>
                <c:pt idx="105">
                  <c:v>2.8215868000000002E-2</c:v>
                </c:pt>
                <c:pt idx="106">
                  <c:v>2.6701707000000002E-2</c:v>
                </c:pt>
                <c:pt idx="107">
                  <c:v>2.4941149999999999E-2</c:v>
                </c:pt>
                <c:pt idx="108">
                  <c:v>2.2061114999999999E-2</c:v>
                </c:pt>
                <c:pt idx="109">
                  <c:v>1.8550420000000001E-2</c:v>
                </c:pt>
                <c:pt idx="110">
                  <c:v>1.5009476000000001E-2</c:v>
                </c:pt>
                <c:pt idx="111">
                  <c:v>1.2424185000000001E-2</c:v>
                </c:pt>
                <c:pt idx="112">
                  <c:v>8.5970730000000002E-3</c:v>
                </c:pt>
                <c:pt idx="113">
                  <c:v>4.8321800000000002E-3</c:v>
                </c:pt>
                <c:pt idx="114">
                  <c:v>7.3399999999999995E-4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FD7C-494F-B175-B46A113979BB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[2]Sheet1!$D$926:$DT$926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1.2562541999999999E-3</c:v>
                </c:pt>
                <c:pt idx="6">
                  <c:v>2.6655989999999998E-3</c:v>
                </c:pt>
                <c:pt idx="7">
                  <c:v>4.6212003000000003E-3</c:v>
                </c:pt>
                <c:pt idx="8">
                  <c:v>5.6559415999999996E-3</c:v>
                </c:pt>
                <c:pt idx="9">
                  <c:v>4.5099420000000003E-3</c:v>
                </c:pt>
                <c:pt idx="10">
                  <c:v>8.6600000000000002E-4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3.3199999999999999E-4</c:v>
                </c:pt>
                <c:pt idx="15">
                  <c:v>5.9240116000000001E-3</c:v>
                </c:pt>
                <c:pt idx="16">
                  <c:v>1.0354421000000001E-2</c:v>
                </c:pt>
                <c:pt idx="17">
                  <c:v>1.0342456999999999E-2</c:v>
                </c:pt>
                <c:pt idx="18">
                  <c:v>6.1739836999999999E-3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4.7646974999999998E-3</c:v>
                </c:pt>
                <c:pt idx="27">
                  <c:v>9.9212199999999997E-3</c:v>
                </c:pt>
                <c:pt idx="28">
                  <c:v>1.3627518999999999E-2</c:v>
                </c:pt>
                <c:pt idx="29">
                  <c:v>1.5445198E-2</c:v>
                </c:pt>
                <c:pt idx="30">
                  <c:v>1.7073825000000001E-2</c:v>
                </c:pt>
                <c:pt idx="31">
                  <c:v>1.8929729999999999E-2</c:v>
                </c:pt>
                <c:pt idx="32">
                  <c:v>2.0531774999999999E-2</c:v>
                </c:pt>
                <c:pt idx="33">
                  <c:v>2.3090689000000001E-2</c:v>
                </c:pt>
                <c:pt idx="34">
                  <c:v>2.5998123000000001E-2</c:v>
                </c:pt>
                <c:pt idx="35">
                  <c:v>2.8591624999999999E-2</c:v>
                </c:pt>
                <c:pt idx="36">
                  <c:v>2.9269819999999998E-2</c:v>
                </c:pt>
                <c:pt idx="37">
                  <c:v>2.7347926000000002E-2</c:v>
                </c:pt>
                <c:pt idx="38">
                  <c:v>2.3275339999999999E-2</c:v>
                </c:pt>
                <c:pt idx="39">
                  <c:v>1.8765583999999998E-2</c:v>
                </c:pt>
                <c:pt idx="40">
                  <c:v>1.4595606000000001E-2</c:v>
                </c:pt>
                <c:pt idx="41">
                  <c:v>1.1671852999999999E-2</c:v>
                </c:pt>
                <c:pt idx="42">
                  <c:v>9.9708745000000008E-3</c:v>
                </c:pt>
                <c:pt idx="43">
                  <c:v>1.1118285E-2</c:v>
                </c:pt>
                <c:pt idx="44">
                  <c:v>1.5913035999999998E-2</c:v>
                </c:pt>
                <c:pt idx="45">
                  <c:v>2.3036817000000001E-2</c:v>
                </c:pt>
                <c:pt idx="46">
                  <c:v>2.9520871000000001E-2</c:v>
                </c:pt>
                <c:pt idx="47">
                  <c:v>3.2693623999999998E-2</c:v>
                </c:pt>
                <c:pt idx="48">
                  <c:v>3.2056340000000003E-2</c:v>
                </c:pt>
                <c:pt idx="49">
                  <c:v>2.9151694999999998E-2</c:v>
                </c:pt>
                <c:pt idx="50">
                  <c:v>2.5237637E-2</c:v>
                </c:pt>
                <c:pt idx="51">
                  <c:v>2.2601197E-2</c:v>
                </c:pt>
                <c:pt idx="52">
                  <c:v>2.2107456000000001E-2</c:v>
                </c:pt>
                <c:pt idx="53">
                  <c:v>2.2259180999999999E-2</c:v>
                </c:pt>
                <c:pt idx="54">
                  <c:v>2.1096295000000001E-2</c:v>
                </c:pt>
                <c:pt idx="55">
                  <c:v>1.9127755999999999E-2</c:v>
                </c:pt>
                <c:pt idx="56">
                  <c:v>1.8767094000000002E-2</c:v>
                </c:pt>
                <c:pt idx="57">
                  <c:v>2.1836030999999999E-2</c:v>
                </c:pt>
                <c:pt idx="58">
                  <c:v>2.7551989999999998E-2</c:v>
                </c:pt>
                <c:pt idx="59">
                  <c:v>3.3158645E-2</c:v>
                </c:pt>
                <c:pt idx="60">
                  <c:v>3.5736539999999997E-2</c:v>
                </c:pt>
                <c:pt idx="61">
                  <c:v>3.6384907000000001E-2</c:v>
                </c:pt>
                <c:pt idx="62">
                  <c:v>3.6028075999999999E-2</c:v>
                </c:pt>
                <c:pt idx="63">
                  <c:v>3.4969892000000002E-2</c:v>
                </c:pt>
                <c:pt idx="64">
                  <c:v>3.2566983000000001E-2</c:v>
                </c:pt>
                <c:pt idx="65">
                  <c:v>3.0727641999999999E-2</c:v>
                </c:pt>
                <c:pt idx="66">
                  <c:v>3.321002E-2</c:v>
                </c:pt>
                <c:pt idx="67">
                  <c:v>4.2032614000000003E-2</c:v>
                </c:pt>
                <c:pt idx="68">
                  <c:v>5.3454420000000002E-2</c:v>
                </c:pt>
                <c:pt idx="69">
                  <c:v>5.9793644E-2</c:v>
                </c:pt>
                <c:pt idx="70">
                  <c:v>5.6287895999999997E-2</c:v>
                </c:pt>
                <c:pt idx="71">
                  <c:v>4.4594954999999999E-2</c:v>
                </c:pt>
                <c:pt idx="72">
                  <c:v>3.1204347E-2</c:v>
                </c:pt>
                <c:pt idx="73">
                  <c:v>2.1166674999999999E-2</c:v>
                </c:pt>
                <c:pt idx="74">
                  <c:v>1.5922055000000001E-2</c:v>
                </c:pt>
                <c:pt idx="75">
                  <c:v>1.30464025E-2</c:v>
                </c:pt>
                <c:pt idx="76">
                  <c:v>1.1153727E-2</c:v>
                </c:pt>
                <c:pt idx="77">
                  <c:v>1.1342359999999999E-2</c:v>
                </c:pt>
                <c:pt idx="78">
                  <c:v>1.559898E-2</c:v>
                </c:pt>
                <c:pt idx="79">
                  <c:v>2.2210122999999998E-2</c:v>
                </c:pt>
                <c:pt idx="80">
                  <c:v>2.5762139999999999E-2</c:v>
                </c:pt>
                <c:pt idx="81">
                  <c:v>2.2013741999999999E-2</c:v>
                </c:pt>
                <c:pt idx="82">
                  <c:v>1.106086E-2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2.5622562999999998E-3</c:v>
                </c:pt>
                <c:pt idx="89">
                  <c:v>9.8245099999999998E-3</c:v>
                </c:pt>
                <c:pt idx="90">
                  <c:v>1.5381377999999999E-2</c:v>
                </c:pt>
                <c:pt idx="91">
                  <c:v>1.9634569000000001E-2</c:v>
                </c:pt>
                <c:pt idx="92">
                  <c:v>2.2096281999999998E-2</c:v>
                </c:pt>
                <c:pt idx="93">
                  <c:v>2.3267822000000001E-2</c:v>
                </c:pt>
                <c:pt idx="94">
                  <c:v>2.3464240000000001E-2</c:v>
                </c:pt>
                <c:pt idx="95">
                  <c:v>2.3243614999999999E-2</c:v>
                </c:pt>
                <c:pt idx="96">
                  <c:v>2.4173722000000002E-2</c:v>
                </c:pt>
                <c:pt idx="97">
                  <c:v>2.584726E-2</c:v>
                </c:pt>
                <c:pt idx="98">
                  <c:v>2.7591814999999999E-2</c:v>
                </c:pt>
                <c:pt idx="99">
                  <c:v>2.8816225000000001E-2</c:v>
                </c:pt>
                <c:pt idx="100">
                  <c:v>2.9247953E-2</c:v>
                </c:pt>
                <c:pt idx="101">
                  <c:v>2.9365096E-2</c:v>
                </c:pt>
                <c:pt idx="102">
                  <c:v>2.9322911E-2</c:v>
                </c:pt>
                <c:pt idx="103">
                  <c:v>2.9618322999999998E-2</c:v>
                </c:pt>
                <c:pt idx="104">
                  <c:v>2.9251385000000001E-2</c:v>
                </c:pt>
                <c:pt idx="105">
                  <c:v>2.8320870000000001E-2</c:v>
                </c:pt>
                <c:pt idx="106">
                  <c:v>2.6727500000000001E-2</c:v>
                </c:pt>
                <c:pt idx="107">
                  <c:v>2.4890555000000002E-2</c:v>
                </c:pt>
                <c:pt idx="108">
                  <c:v>2.1964589999999999E-2</c:v>
                </c:pt>
                <c:pt idx="109">
                  <c:v>1.8437640000000002E-2</c:v>
                </c:pt>
                <c:pt idx="110">
                  <c:v>1.4910262000000001E-2</c:v>
                </c:pt>
                <c:pt idx="111">
                  <c:v>1.2372153E-2</c:v>
                </c:pt>
                <c:pt idx="112">
                  <c:v>8.6223470000000007E-3</c:v>
                </c:pt>
                <c:pt idx="113">
                  <c:v>4.9485806000000004E-3</c:v>
                </c:pt>
                <c:pt idx="114">
                  <c:v>9.5200000000000005E-4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FD7C-494F-B175-B46A113979BB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[2]Sheet1!$D$927:$DT$927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1.169401E-3</c:v>
                </c:pt>
                <c:pt idx="6">
                  <c:v>2.4462402999999998E-3</c:v>
                </c:pt>
                <c:pt idx="7">
                  <c:v>4.4504799999999997E-3</c:v>
                </c:pt>
                <c:pt idx="8">
                  <c:v>5.6706530000000003E-3</c:v>
                </c:pt>
                <c:pt idx="9">
                  <c:v>4.6983049999999998E-3</c:v>
                </c:pt>
                <c:pt idx="10">
                  <c:v>1.0438034E-3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3.5799999999999997E-4</c:v>
                </c:pt>
                <c:pt idx="15">
                  <c:v>6.0675800000000004E-3</c:v>
                </c:pt>
                <c:pt idx="16">
                  <c:v>1.0522032000000001E-2</c:v>
                </c:pt>
                <c:pt idx="17">
                  <c:v>1.0456366E-2</c:v>
                </c:pt>
                <c:pt idx="18">
                  <c:v>6.191251E-3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5.3506450000000002E-3</c:v>
                </c:pt>
                <c:pt idx="27">
                  <c:v>1.0429094999999999E-2</c:v>
                </c:pt>
                <c:pt idx="28">
                  <c:v>1.3937797E-2</c:v>
                </c:pt>
                <c:pt idx="29">
                  <c:v>1.5475889E-2</c:v>
                </c:pt>
                <c:pt idx="30">
                  <c:v>1.6856346000000001E-2</c:v>
                </c:pt>
                <c:pt idx="31">
                  <c:v>1.8488790000000001E-2</c:v>
                </c:pt>
                <c:pt idx="32">
                  <c:v>1.9925288999999999E-2</c:v>
                </c:pt>
                <c:pt idx="33">
                  <c:v>2.2407448E-2</c:v>
                </c:pt>
                <c:pt idx="34">
                  <c:v>2.5396189999999999E-2</c:v>
                </c:pt>
                <c:pt idx="35">
                  <c:v>2.8221224E-2</c:v>
                </c:pt>
                <c:pt idx="36">
                  <c:v>2.9210929E-2</c:v>
                </c:pt>
                <c:pt idx="37">
                  <c:v>2.7550364000000001E-2</c:v>
                </c:pt>
                <c:pt idx="38">
                  <c:v>2.3559884999999999E-2</c:v>
                </c:pt>
                <c:pt idx="39">
                  <c:v>1.903991E-2</c:v>
                </c:pt>
                <c:pt idx="40">
                  <c:v>1.4886432999999999E-2</c:v>
                </c:pt>
                <c:pt idx="41">
                  <c:v>1.2026872500000001E-2</c:v>
                </c:pt>
                <c:pt idx="42">
                  <c:v>1.0327852E-2</c:v>
                </c:pt>
                <c:pt idx="43">
                  <c:v>1.1352301E-2</c:v>
                </c:pt>
                <c:pt idx="44">
                  <c:v>1.6002638E-2</c:v>
                </c:pt>
                <c:pt idx="45">
                  <c:v>2.3081069999999999E-2</c:v>
                </c:pt>
                <c:pt idx="46">
                  <c:v>2.9598567999999999E-2</c:v>
                </c:pt>
                <c:pt idx="47">
                  <c:v>3.2750250000000002E-2</c:v>
                </c:pt>
                <c:pt idx="48">
                  <c:v>3.1965483000000003E-2</c:v>
                </c:pt>
                <c:pt idx="49">
                  <c:v>2.8909714999999999E-2</c:v>
                </c:pt>
                <c:pt idx="50">
                  <c:v>2.4969522000000001E-2</c:v>
                </c:pt>
                <c:pt idx="51">
                  <c:v>2.2398984E-2</c:v>
                </c:pt>
                <c:pt idx="52">
                  <c:v>2.1921854000000001E-2</c:v>
                </c:pt>
                <c:pt idx="53">
                  <c:v>2.2019831E-2</c:v>
                </c:pt>
                <c:pt idx="54">
                  <c:v>2.0841768E-2</c:v>
                </c:pt>
                <c:pt idx="55">
                  <c:v>1.9040986999999999E-2</c:v>
                </c:pt>
                <c:pt idx="56">
                  <c:v>1.8971809999999999E-2</c:v>
                </c:pt>
                <c:pt idx="57">
                  <c:v>2.2236908E-2</c:v>
                </c:pt>
                <c:pt idx="58">
                  <c:v>2.7884886000000001E-2</c:v>
                </c:pt>
                <c:pt idx="59">
                  <c:v>3.3211954000000002E-2</c:v>
                </c:pt>
                <c:pt idx="60">
                  <c:v>3.5555005000000001E-2</c:v>
                </c:pt>
                <c:pt idx="61">
                  <c:v>3.6167352999999999E-2</c:v>
                </c:pt>
                <c:pt idx="62">
                  <c:v>3.5963229999999999E-2</c:v>
                </c:pt>
                <c:pt idx="63">
                  <c:v>3.5106257000000002E-2</c:v>
                </c:pt>
                <c:pt idx="64">
                  <c:v>3.2839574000000003E-2</c:v>
                </c:pt>
                <c:pt idx="65">
                  <c:v>3.0997653E-2</c:v>
                </c:pt>
                <c:pt idx="66">
                  <c:v>3.3265932999999998E-2</c:v>
                </c:pt>
                <c:pt idx="67">
                  <c:v>4.1715987000000003E-2</c:v>
                </c:pt>
                <c:pt idx="68">
                  <c:v>5.2819486999999998E-2</c:v>
                </c:pt>
                <c:pt idx="69">
                  <c:v>5.9226090000000002E-2</c:v>
                </c:pt>
                <c:pt idx="70">
                  <c:v>5.6201210000000001E-2</c:v>
                </c:pt>
                <c:pt idx="71">
                  <c:v>4.5073636E-2</c:v>
                </c:pt>
                <c:pt idx="72">
                  <c:v>3.1918183000000003E-2</c:v>
                </c:pt>
                <c:pt idx="73">
                  <c:v>2.1605086999999999E-2</c:v>
                </c:pt>
                <c:pt idx="74">
                  <c:v>1.5705469999999999E-2</c:v>
                </c:pt>
                <c:pt idx="75">
                  <c:v>1.2127778000000001E-2</c:v>
                </c:pt>
                <c:pt idx="76">
                  <c:v>9.8417680000000007E-3</c:v>
                </c:pt>
                <c:pt idx="77">
                  <c:v>1.0136456E-2</c:v>
                </c:pt>
                <c:pt idx="78">
                  <c:v>1.4946482000000001E-2</c:v>
                </c:pt>
                <c:pt idx="79">
                  <c:v>2.2271974E-2</c:v>
                </c:pt>
                <c:pt idx="80">
                  <c:v>2.6392773000000001E-2</c:v>
                </c:pt>
                <c:pt idx="81">
                  <c:v>2.2911094E-2</c:v>
                </c:pt>
                <c:pt idx="82">
                  <c:v>1.1944625E-2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2.3141834000000002E-3</c:v>
                </c:pt>
                <c:pt idx="89">
                  <c:v>9.5970780000000002E-3</c:v>
                </c:pt>
                <c:pt idx="90">
                  <c:v>1.5263038E-2</c:v>
                </c:pt>
                <c:pt idx="91">
                  <c:v>1.9619836000000002E-2</c:v>
                </c:pt>
                <c:pt idx="92">
                  <c:v>2.2155938999999999E-2</c:v>
                </c:pt>
                <c:pt idx="93">
                  <c:v>2.335779E-2</c:v>
                </c:pt>
                <c:pt idx="94">
                  <c:v>2.3558512E-2</c:v>
                </c:pt>
                <c:pt idx="95">
                  <c:v>2.33219E-2</c:v>
                </c:pt>
                <c:pt idx="96">
                  <c:v>2.4213634000000001E-2</c:v>
                </c:pt>
                <c:pt idx="97">
                  <c:v>2.5834541999999999E-2</c:v>
                </c:pt>
                <c:pt idx="98">
                  <c:v>2.7522688999999999E-2</c:v>
                </c:pt>
                <c:pt idx="99">
                  <c:v>2.8702386E-2</c:v>
                </c:pt>
                <c:pt idx="100">
                  <c:v>2.9114122999999999E-2</c:v>
                </c:pt>
                <c:pt idx="101">
                  <c:v>2.9294644000000002E-2</c:v>
                </c:pt>
                <c:pt idx="102">
                  <c:v>2.9246365999999999E-2</c:v>
                </c:pt>
                <c:pt idx="103">
                  <c:v>2.9574535999999998E-2</c:v>
                </c:pt>
                <c:pt idx="104">
                  <c:v>2.9244470000000002E-2</c:v>
                </c:pt>
                <c:pt idx="105">
                  <c:v>2.8349144E-2</c:v>
                </c:pt>
                <c:pt idx="106">
                  <c:v>2.6783477999999999E-2</c:v>
                </c:pt>
                <c:pt idx="107">
                  <c:v>2.4964139999999999E-2</c:v>
                </c:pt>
                <c:pt idx="108">
                  <c:v>2.2031990000000001E-2</c:v>
                </c:pt>
                <c:pt idx="109">
                  <c:v>1.8476469999999998E-2</c:v>
                </c:pt>
                <c:pt idx="110">
                  <c:v>1.4900234E-2</c:v>
                </c:pt>
                <c:pt idx="111">
                  <c:v>1.2348295E-2</c:v>
                </c:pt>
                <c:pt idx="112">
                  <c:v>8.531304E-3</c:v>
                </c:pt>
                <c:pt idx="113">
                  <c:v>4.7916850000000004E-3</c:v>
                </c:pt>
                <c:pt idx="114">
                  <c:v>7.3099999999999999E-4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FD7C-494F-B175-B46A113979BB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[2]Sheet1!$D$928:$DT$928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1.4030163000000001E-3</c:v>
                </c:pt>
                <c:pt idx="6">
                  <c:v>2.7190411999999998E-3</c:v>
                </c:pt>
                <c:pt idx="7">
                  <c:v>4.6128779999999999E-3</c:v>
                </c:pt>
                <c:pt idx="8">
                  <c:v>5.6568948000000003E-3</c:v>
                </c:pt>
                <c:pt idx="9">
                  <c:v>4.5411590000000003E-3</c:v>
                </c:pt>
                <c:pt idx="10">
                  <c:v>8.9700000000000001E-4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3.4900000000000003E-4</c:v>
                </c:pt>
                <c:pt idx="15">
                  <c:v>6.0158110000000002E-3</c:v>
                </c:pt>
                <c:pt idx="16">
                  <c:v>1.0477622000000001E-2</c:v>
                </c:pt>
                <c:pt idx="17">
                  <c:v>1.0448602E-2</c:v>
                </c:pt>
                <c:pt idx="18">
                  <c:v>6.1963890000000001E-3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5.1363850000000003E-3</c:v>
                </c:pt>
                <c:pt idx="27">
                  <c:v>1.0172142E-2</c:v>
                </c:pt>
                <c:pt idx="28">
                  <c:v>1.3710742E-2</c:v>
                </c:pt>
                <c:pt idx="29">
                  <c:v>1.5372787000000001E-2</c:v>
                </c:pt>
                <c:pt idx="30">
                  <c:v>1.689133E-2</c:v>
                </c:pt>
                <c:pt idx="31">
                  <c:v>1.8647964999999999E-2</c:v>
                </c:pt>
                <c:pt idx="32">
                  <c:v>2.0187094999999999E-2</c:v>
                </c:pt>
                <c:pt idx="33">
                  <c:v>2.2688522999999999E-2</c:v>
                </c:pt>
                <c:pt idx="34">
                  <c:v>2.5600603E-2</c:v>
                </c:pt>
                <c:pt idx="35">
                  <c:v>2.8252072999999999E-2</c:v>
                </c:pt>
                <c:pt idx="36">
                  <c:v>2.9076423000000001E-2</c:v>
                </c:pt>
                <c:pt idx="37">
                  <c:v>2.7358360000000002E-2</c:v>
                </c:pt>
                <c:pt idx="38">
                  <c:v>2.3456013000000001E-2</c:v>
                </c:pt>
                <c:pt idx="39">
                  <c:v>1.9046633E-2</c:v>
                </c:pt>
                <c:pt idx="40">
                  <c:v>1.4895698000000001E-2</c:v>
                </c:pt>
                <c:pt idx="41">
                  <c:v>1.1943334E-2</c:v>
                </c:pt>
                <c:pt idx="42">
                  <c:v>1.01448605E-2</c:v>
                </c:pt>
                <c:pt idx="43">
                  <c:v>1.1171126E-2</c:v>
                </c:pt>
                <c:pt idx="44">
                  <c:v>1.5920337E-2</c:v>
                </c:pt>
                <c:pt idx="45">
                  <c:v>2.3123630999999999E-2</c:v>
                </c:pt>
                <c:pt idx="46">
                  <c:v>2.9763629999999999E-2</c:v>
                </c:pt>
                <c:pt idx="47">
                  <c:v>3.3049617000000003E-2</c:v>
                </c:pt>
                <c:pt idx="48">
                  <c:v>3.2414734000000001E-2</c:v>
                </c:pt>
                <c:pt idx="49">
                  <c:v>2.9425716000000001E-2</c:v>
                </c:pt>
                <c:pt idx="50">
                  <c:v>2.5409264000000001E-2</c:v>
                </c:pt>
                <c:pt idx="51">
                  <c:v>2.2690583E-2</c:v>
                </c:pt>
                <c:pt idx="52">
                  <c:v>2.2092449E-2</c:v>
                </c:pt>
                <c:pt idx="53">
                  <c:v>2.2088305999999999E-2</c:v>
                </c:pt>
                <c:pt idx="54">
                  <c:v>2.0749882000000001E-2</c:v>
                </c:pt>
                <c:pt idx="55">
                  <c:v>1.871745E-2</c:v>
                </c:pt>
                <c:pt idx="56">
                  <c:v>1.8464047000000001E-2</c:v>
                </c:pt>
                <c:pt idx="57">
                  <c:v>2.173781E-2</c:v>
                </c:pt>
                <c:pt idx="58">
                  <c:v>2.7645581999999998E-2</c:v>
                </c:pt>
                <c:pt idx="59">
                  <c:v>3.3377428000000001E-2</c:v>
                </c:pt>
                <c:pt idx="60">
                  <c:v>3.6056845999999997E-2</c:v>
                </c:pt>
                <c:pt idx="61">
                  <c:v>3.6750033000000001E-2</c:v>
                </c:pt>
                <c:pt idx="62">
                  <c:v>3.6292493000000002E-2</c:v>
                </c:pt>
                <c:pt idx="63">
                  <c:v>3.4960337000000001E-2</c:v>
                </c:pt>
                <c:pt idx="64">
                  <c:v>3.2221514999999999E-2</c:v>
                </c:pt>
                <c:pt idx="65">
                  <c:v>3.0168818E-2</c:v>
                </c:pt>
                <c:pt idx="66">
                  <c:v>3.2665119999999999E-2</c:v>
                </c:pt>
                <c:pt idx="67">
                  <c:v>4.1686437999999999E-2</c:v>
                </c:pt>
                <c:pt idx="68">
                  <c:v>5.3343500000000002E-2</c:v>
                </c:pt>
                <c:pt idx="69">
                  <c:v>5.9891395E-2</c:v>
                </c:pt>
                <c:pt idx="70">
                  <c:v>5.6521099999999998E-2</c:v>
                </c:pt>
                <c:pt idx="71">
                  <c:v>4.4848463999999998E-2</c:v>
                </c:pt>
                <c:pt idx="72">
                  <c:v>3.1342056E-2</c:v>
                </c:pt>
                <c:pt idx="73">
                  <c:v>2.1048097000000002E-2</c:v>
                </c:pt>
                <c:pt idx="74">
                  <c:v>1.5487021E-2</c:v>
                </c:pt>
                <c:pt idx="75">
                  <c:v>1.2369069E-2</c:v>
                </c:pt>
                <c:pt idx="76">
                  <c:v>1.0452361E-2</c:v>
                </c:pt>
                <c:pt idx="77">
                  <c:v>1.0891112E-2</c:v>
                </c:pt>
                <c:pt idx="78">
                  <c:v>1.5595839E-2</c:v>
                </c:pt>
                <c:pt idx="79">
                  <c:v>2.2627087000000001E-2</c:v>
                </c:pt>
                <c:pt idx="80">
                  <c:v>2.6342884E-2</c:v>
                </c:pt>
                <c:pt idx="81">
                  <c:v>2.2435971999999998E-2</c:v>
                </c:pt>
                <c:pt idx="82">
                  <c:v>1.1146176000000001E-2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2.6737617E-3</c:v>
                </c:pt>
                <c:pt idx="89">
                  <c:v>9.8990180000000007E-3</c:v>
                </c:pt>
                <c:pt idx="90">
                  <c:v>1.5444596E-2</c:v>
                </c:pt>
                <c:pt idx="91">
                  <c:v>1.9752001000000002E-2</c:v>
                </c:pt>
                <c:pt idx="92">
                  <c:v>2.2353666000000001E-2</c:v>
                </c:pt>
                <c:pt idx="93">
                  <c:v>2.3654548000000001E-2</c:v>
                </c:pt>
                <c:pt idx="94">
                  <c:v>2.3924800999999999E-2</c:v>
                </c:pt>
                <c:pt idx="95">
                  <c:v>2.3702250000000001E-2</c:v>
                </c:pt>
                <c:pt idx="96">
                  <c:v>2.4540671999999999E-2</c:v>
                </c:pt>
                <c:pt idx="97">
                  <c:v>2.6038882999999999E-2</c:v>
                </c:pt>
                <c:pt idx="98">
                  <c:v>2.7589810999999999E-2</c:v>
                </c:pt>
                <c:pt idx="99">
                  <c:v>2.8645257E-2</c:v>
                </c:pt>
                <c:pt idx="100">
                  <c:v>2.8963855E-2</c:v>
                </c:pt>
                <c:pt idx="101">
                  <c:v>2.8987289999999999E-2</c:v>
                </c:pt>
                <c:pt idx="102">
                  <c:v>2.8947875000000001E-2</c:v>
                </c:pt>
                <c:pt idx="103">
                  <c:v>2.9300675000000002E-2</c:v>
                </c:pt>
                <c:pt idx="104">
                  <c:v>2.9011212000000001E-2</c:v>
                </c:pt>
                <c:pt idx="105">
                  <c:v>2.816461E-2</c:v>
                </c:pt>
                <c:pt idx="106">
                  <c:v>2.6653263999999999E-2</c:v>
                </c:pt>
                <c:pt idx="107">
                  <c:v>2.4902126E-2</c:v>
                </c:pt>
                <c:pt idx="108">
                  <c:v>2.2023078000000001E-2</c:v>
                </c:pt>
                <c:pt idx="109">
                  <c:v>1.8518249000000001E-2</c:v>
                </c:pt>
                <c:pt idx="110">
                  <c:v>1.4988692E-2</c:v>
                </c:pt>
                <c:pt idx="111">
                  <c:v>1.2427587E-2</c:v>
                </c:pt>
                <c:pt idx="112">
                  <c:v>8.6221930000000002E-3</c:v>
                </c:pt>
                <c:pt idx="113">
                  <c:v>4.8938332999999999E-3</c:v>
                </c:pt>
                <c:pt idx="114">
                  <c:v>8.4000000000000003E-4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FD7C-494F-B175-B46A113979BB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[2]Sheet1!$D$929:$DT$929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1.3940956999999999E-3</c:v>
                </c:pt>
                <c:pt idx="6">
                  <c:v>2.6707873000000001E-3</c:v>
                </c:pt>
                <c:pt idx="7">
                  <c:v>4.491119E-3</c:v>
                </c:pt>
                <c:pt idx="8">
                  <c:v>5.4823040000000003E-3</c:v>
                </c:pt>
                <c:pt idx="9">
                  <c:v>4.3552219999999997E-3</c:v>
                </c:pt>
                <c:pt idx="10">
                  <c:v>7.1000000000000002E-4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1.95E-4</c:v>
                </c:pt>
                <c:pt idx="15">
                  <c:v>6.0968050000000003E-3</c:v>
                </c:pt>
                <c:pt idx="16">
                  <c:v>1.0753047999999999E-2</c:v>
                </c:pt>
                <c:pt idx="17">
                  <c:v>1.0750429000000001E-2</c:v>
                </c:pt>
                <c:pt idx="18">
                  <c:v>6.4663339999999998E-3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5.1537883E-3</c:v>
                </c:pt>
                <c:pt idx="27">
                  <c:v>1.0286169E-2</c:v>
                </c:pt>
                <c:pt idx="28">
                  <c:v>1.3851775E-2</c:v>
                </c:pt>
                <c:pt idx="29">
                  <c:v>1.5532193999999999E-2</c:v>
                </c:pt>
                <c:pt idx="30">
                  <c:v>1.7097468000000001E-2</c:v>
                </c:pt>
                <c:pt idx="31">
                  <c:v>1.8910626E-2</c:v>
                </c:pt>
                <c:pt idx="32">
                  <c:v>2.0422082000000001E-2</c:v>
                </c:pt>
                <c:pt idx="33">
                  <c:v>2.2842958999999999E-2</c:v>
                </c:pt>
                <c:pt idx="34">
                  <c:v>2.5672130000000001E-2</c:v>
                </c:pt>
                <c:pt idx="35">
                  <c:v>2.8311526E-2</c:v>
                </c:pt>
                <c:pt idx="36">
                  <c:v>2.9171333000000001E-2</c:v>
                </c:pt>
                <c:pt idx="37">
                  <c:v>2.7447658E-2</c:v>
                </c:pt>
                <c:pt idx="38">
                  <c:v>2.346854E-2</c:v>
                </c:pt>
                <c:pt idx="39">
                  <c:v>1.8898261999999999E-2</c:v>
                </c:pt>
                <c:pt idx="40">
                  <c:v>1.4579724000000001E-2</c:v>
                </c:pt>
                <c:pt idx="41">
                  <c:v>1.1551775E-2</c:v>
                </c:pt>
                <c:pt idx="42">
                  <c:v>9.7722290000000003E-3</c:v>
                </c:pt>
                <c:pt idx="43">
                  <c:v>1.0875578E-2</c:v>
                </c:pt>
                <c:pt idx="44">
                  <c:v>1.5719118000000001E-2</c:v>
                </c:pt>
                <c:pt idx="45">
                  <c:v>2.3006331000000001E-2</c:v>
                </c:pt>
                <c:pt idx="46">
                  <c:v>2.9747276E-2</c:v>
                </c:pt>
                <c:pt idx="47">
                  <c:v>3.3142507000000002E-2</c:v>
                </c:pt>
                <c:pt idx="48">
                  <c:v>3.2569304E-2</c:v>
                </c:pt>
                <c:pt idx="49">
                  <c:v>2.9570105999999999E-2</c:v>
                </c:pt>
                <c:pt idx="50">
                  <c:v>2.5494253000000001E-2</c:v>
                </c:pt>
                <c:pt idx="51">
                  <c:v>2.2693709999999999E-2</c:v>
                </c:pt>
                <c:pt idx="52">
                  <c:v>2.2011197999999999E-2</c:v>
                </c:pt>
                <c:pt idx="53">
                  <c:v>2.1973912000000002E-2</c:v>
                </c:pt>
                <c:pt idx="54">
                  <c:v>2.0665363999999999E-2</c:v>
                </c:pt>
                <c:pt idx="55">
                  <c:v>1.8697014000000001E-2</c:v>
                </c:pt>
                <c:pt idx="56">
                  <c:v>1.8502037999999998E-2</c:v>
                </c:pt>
                <c:pt idx="57">
                  <c:v>2.1800403999999999E-2</c:v>
                </c:pt>
                <c:pt idx="58">
                  <c:v>2.7674176000000002E-2</c:v>
                </c:pt>
                <c:pt idx="59">
                  <c:v>3.3299398000000001E-2</c:v>
                </c:pt>
                <c:pt idx="60">
                  <c:v>3.5796660000000001E-2</c:v>
                </c:pt>
                <c:pt idx="61">
                  <c:v>3.6316340000000003E-2</c:v>
                </c:pt>
                <c:pt idx="62">
                  <c:v>3.5797447000000003E-2</c:v>
                </c:pt>
                <c:pt idx="63">
                  <c:v>3.4575067000000001E-2</c:v>
                </c:pt>
                <c:pt idx="64">
                  <c:v>3.2084618000000002E-2</c:v>
                </c:pt>
                <c:pt idx="65">
                  <c:v>3.0316717999999999E-2</c:v>
                </c:pt>
                <c:pt idx="66">
                  <c:v>3.2975285999999999E-2</c:v>
                </c:pt>
                <c:pt idx="67">
                  <c:v>4.1976627000000002E-2</c:v>
                </c:pt>
                <c:pt idx="68">
                  <c:v>5.3499989999999997E-2</c:v>
                </c:pt>
                <c:pt idx="69">
                  <c:v>5.9929676000000001E-2</c:v>
                </c:pt>
                <c:pt idx="70">
                  <c:v>5.6530546000000001E-2</c:v>
                </c:pt>
                <c:pt idx="71">
                  <c:v>4.4904273000000001E-2</c:v>
                </c:pt>
                <c:pt idx="72">
                  <c:v>3.1468129999999997E-2</c:v>
                </c:pt>
                <c:pt idx="73">
                  <c:v>2.124005E-2</c:v>
                </c:pt>
                <c:pt idx="74">
                  <c:v>1.5744451E-2</c:v>
                </c:pt>
                <c:pt idx="75">
                  <c:v>1.2662240999999999E-2</c:v>
                </c:pt>
                <c:pt idx="76">
                  <c:v>1.0689774500000001E-2</c:v>
                </c:pt>
                <c:pt idx="77">
                  <c:v>1.0957747E-2</c:v>
                </c:pt>
                <c:pt idx="78">
                  <c:v>1.5426136E-2</c:v>
                </c:pt>
                <c:pt idx="79">
                  <c:v>2.2260966E-2</c:v>
                </c:pt>
                <c:pt idx="80">
                  <c:v>2.5911473000000001E-2</c:v>
                </c:pt>
                <c:pt idx="81">
                  <c:v>2.2106469E-2</c:v>
                </c:pt>
                <c:pt idx="82">
                  <c:v>1.1028283999999999E-2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2.4700974999999998E-3</c:v>
                </c:pt>
                <c:pt idx="89">
                  <c:v>9.6511319999999998E-3</c:v>
                </c:pt>
                <c:pt idx="90">
                  <c:v>1.5198418999999999E-2</c:v>
                </c:pt>
                <c:pt idx="91">
                  <c:v>1.9540966E-2</c:v>
                </c:pt>
                <c:pt idx="92">
                  <c:v>2.2174899000000001E-2</c:v>
                </c:pt>
                <c:pt idx="93">
                  <c:v>2.3490549999999999E-2</c:v>
                </c:pt>
                <c:pt idx="94">
                  <c:v>2.3787854000000001E-2</c:v>
                </c:pt>
                <c:pt idx="95">
                  <c:v>2.3588100000000001E-2</c:v>
                </c:pt>
                <c:pt idx="96">
                  <c:v>2.4440101999999998E-2</c:v>
                </c:pt>
                <c:pt idx="97">
                  <c:v>2.5965585999999999E-2</c:v>
                </c:pt>
                <c:pt idx="98">
                  <c:v>2.7538785999999999E-2</c:v>
                </c:pt>
                <c:pt idx="99">
                  <c:v>2.8614238E-2</c:v>
                </c:pt>
                <c:pt idx="100">
                  <c:v>2.8944919999999999E-2</c:v>
                </c:pt>
                <c:pt idx="101">
                  <c:v>2.9019479000000001E-2</c:v>
                </c:pt>
                <c:pt idx="102">
                  <c:v>2.8994426E-2</c:v>
                </c:pt>
                <c:pt idx="103">
                  <c:v>2.9358861999999999E-2</c:v>
                </c:pt>
                <c:pt idx="104">
                  <c:v>2.9086407000000002E-2</c:v>
                </c:pt>
                <c:pt idx="105">
                  <c:v>2.8262774000000001E-2</c:v>
                </c:pt>
                <c:pt idx="106">
                  <c:v>2.6779043999999998E-2</c:v>
                </c:pt>
                <c:pt idx="107">
                  <c:v>2.5063682E-2</c:v>
                </c:pt>
                <c:pt idx="108">
                  <c:v>2.2213548E-2</c:v>
                </c:pt>
                <c:pt idx="109">
                  <c:v>1.8738703999999998E-2</c:v>
                </c:pt>
                <c:pt idx="110">
                  <c:v>1.5232445000000001E-2</c:v>
                </c:pt>
                <c:pt idx="111">
                  <c:v>1.2706072000000001E-2</c:v>
                </c:pt>
                <c:pt idx="112">
                  <c:v>8.9186309999999998E-3</c:v>
                </c:pt>
                <c:pt idx="113">
                  <c:v>5.1977895000000001E-3</c:v>
                </c:pt>
                <c:pt idx="114">
                  <c:v>1.139515E-3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FD7C-494F-B175-B46A113979BB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[2]Sheet1!$D$930:$DT$930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9.6399999999999999E-5</c:v>
                </c:pt>
                <c:pt idx="5">
                  <c:v>1.6242391E-3</c:v>
                </c:pt>
                <c:pt idx="6">
                  <c:v>2.8526173000000001E-3</c:v>
                </c:pt>
                <c:pt idx="7">
                  <c:v>4.5765032999999997E-3</c:v>
                </c:pt>
                <c:pt idx="8">
                  <c:v>5.4497840000000001E-3</c:v>
                </c:pt>
                <c:pt idx="9">
                  <c:v>4.2955889999999998E-3</c:v>
                </c:pt>
                <c:pt idx="10">
                  <c:v>7.0799999999999997E-4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3.4000000000000002E-4</c:v>
                </c:pt>
                <c:pt idx="15">
                  <c:v>6.1166700000000003E-3</c:v>
                </c:pt>
                <c:pt idx="16">
                  <c:v>1.0726813E-2</c:v>
                </c:pt>
                <c:pt idx="17">
                  <c:v>1.0812420999999999E-2</c:v>
                </c:pt>
                <c:pt idx="18">
                  <c:v>6.6146460000000001E-3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4.8427970000000002E-3</c:v>
                </c:pt>
                <c:pt idx="27">
                  <c:v>1.0058886E-2</c:v>
                </c:pt>
                <c:pt idx="28">
                  <c:v>1.3785351E-2</c:v>
                </c:pt>
                <c:pt idx="29">
                  <c:v>1.5627433999999999E-2</c:v>
                </c:pt>
                <c:pt idx="30">
                  <c:v>1.7272722000000001E-2</c:v>
                </c:pt>
                <c:pt idx="31">
                  <c:v>1.9074735999999998E-2</c:v>
                </c:pt>
                <c:pt idx="32">
                  <c:v>2.0534615999999999E-2</c:v>
                </c:pt>
                <c:pt idx="33">
                  <c:v>2.2924941000000001E-2</c:v>
                </c:pt>
                <c:pt idx="34">
                  <c:v>2.5732923000000001E-2</c:v>
                </c:pt>
                <c:pt idx="35">
                  <c:v>2.8306062999999999E-2</c:v>
                </c:pt>
                <c:pt idx="36">
                  <c:v>2.9023783000000001E-2</c:v>
                </c:pt>
                <c:pt idx="37">
                  <c:v>2.7110380999999999E-2</c:v>
                </c:pt>
                <c:pt idx="38">
                  <c:v>2.3019227999999999E-2</c:v>
                </c:pt>
                <c:pt idx="39">
                  <c:v>1.8523696999999999E-2</c:v>
                </c:pt>
                <c:pt idx="40">
                  <c:v>1.4436279E-2</c:v>
                </c:pt>
                <c:pt idx="41">
                  <c:v>1.1658065E-2</c:v>
                </c:pt>
                <c:pt idx="42">
                  <c:v>1.0096724E-2</c:v>
                </c:pt>
                <c:pt idx="43">
                  <c:v>1.1378806E-2</c:v>
                </c:pt>
                <c:pt idx="44">
                  <c:v>1.6285839E-2</c:v>
                </c:pt>
                <c:pt idx="45">
                  <c:v>2.349182E-2</c:v>
                </c:pt>
                <c:pt idx="46">
                  <c:v>3.0014493999999999E-2</c:v>
                </c:pt>
                <c:pt idx="47">
                  <c:v>3.3170211999999998E-2</c:v>
                </c:pt>
                <c:pt idx="48">
                  <c:v>3.2505039999999999E-2</c:v>
                </c:pt>
                <c:pt idx="49">
                  <c:v>2.9544397999999999E-2</c:v>
                </c:pt>
                <c:pt idx="50">
                  <c:v>2.552362E-2</c:v>
                </c:pt>
                <c:pt idx="51">
                  <c:v>2.271714E-2</c:v>
                </c:pt>
                <c:pt idx="52">
                  <c:v>2.2013536E-2</c:v>
                </c:pt>
                <c:pt idx="53">
                  <c:v>2.1978603999999999E-2</c:v>
                </c:pt>
                <c:pt idx="54">
                  <c:v>2.0669175000000001E-2</c:v>
                </c:pt>
                <c:pt idx="55">
                  <c:v>1.8645352E-2</c:v>
                </c:pt>
                <c:pt idx="56">
                  <c:v>1.8354516000000001E-2</c:v>
                </c:pt>
                <c:pt idx="57">
                  <c:v>2.1561786999999999E-2</c:v>
                </c:pt>
                <c:pt idx="58">
                  <c:v>2.7460119000000002E-2</c:v>
                </c:pt>
                <c:pt idx="59">
                  <c:v>3.3286362999999999E-2</c:v>
                </c:pt>
                <c:pt idx="60">
                  <c:v>3.6096690000000001E-2</c:v>
                </c:pt>
                <c:pt idx="61">
                  <c:v>3.6838144000000003E-2</c:v>
                </c:pt>
                <c:pt idx="62">
                  <c:v>3.6285233E-2</c:v>
                </c:pt>
                <c:pt idx="63">
                  <c:v>3.47832E-2</c:v>
                </c:pt>
                <c:pt idx="64">
                  <c:v>3.1944882000000001E-2</c:v>
                </c:pt>
                <c:pt idx="65">
                  <c:v>2.9960944999999999E-2</c:v>
                </c:pt>
                <c:pt idx="66">
                  <c:v>3.2565977000000003E-2</c:v>
                </c:pt>
                <c:pt idx="67">
                  <c:v>4.1561340000000002E-2</c:v>
                </c:pt>
                <c:pt idx="68">
                  <c:v>5.3096272E-2</c:v>
                </c:pt>
                <c:pt idx="69">
                  <c:v>5.9600755999999998E-2</c:v>
                </c:pt>
                <c:pt idx="70">
                  <c:v>5.6396290000000002E-2</c:v>
                </c:pt>
                <c:pt idx="71">
                  <c:v>4.5014800000000001E-2</c:v>
                </c:pt>
                <c:pt idx="72">
                  <c:v>3.1741869999999998E-2</c:v>
                </c:pt>
                <c:pt idx="73">
                  <c:v>2.1533574999999999E-2</c:v>
                </c:pt>
                <c:pt idx="74">
                  <c:v>1.5944251999999999E-2</c:v>
                </c:pt>
                <c:pt idx="75">
                  <c:v>1.2709764E-2</c:v>
                </c:pt>
                <c:pt idx="76">
                  <c:v>1.0581966999999999E-2</c:v>
                </c:pt>
                <c:pt idx="77">
                  <c:v>1.0751172999999999E-2</c:v>
                </c:pt>
                <c:pt idx="78">
                  <c:v>1.5232645E-2</c:v>
                </c:pt>
                <c:pt idx="79">
                  <c:v>2.2165295000000002E-2</c:v>
                </c:pt>
                <c:pt idx="80">
                  <c:v>2.5935685E-2</c:v>
                </c:pt>
                <c:pt idx="81">
                  <c:v>2.2201417000000001E-2</c:v>
                </c:pt>
                <c:pt idx="82">
                  <c:v>1.1140717E-2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2.3929099999999998E-3</c:v>
                </c:pt>
                <c:pt idx="89">
                  <c:v>9.5598499999999999E-3</c:v>
                </c:pt>
                <c:pt idx="90">
                  <c:v>1.5136040999999999E-2</c:v>
                </c:pt>
                <c:pt idx="91">
                  <c:v>1.9528784E-2</c:v>
                </c:pt>
                <c:pt idx="92">
                  <c:v>2.2243023000000001E-2</c:v>
                </c:pt>
                <c:pt idx="93">
                  <c:v>2.3645565E-2</c:v>
                </c:pt>
                <c:pt idx="94">
                  <c:v>2.4016432000000001E-2</c:v>
                </c:pt>
                <c:pt idx="95">
                  <c:v>2.3842188E-2</c:v>
                </c:pt>
                <c:pt idx="96">
                  <c:v>2.4663174999999999E-2</c:v>
                </c:pt>
                <c:pt idx="97">
                  <c:v>2.6081779999999999E-2</c:v>
                </c:pt>
                <c:pt idx="98">
                  <c:v>2.7507678000000001E-2</c:v>
                </c:pt>
                <c:pt idx="99">
                  <c:v>2.8428038999999999E-2</c:v>
                </c:pt>
                <c:pt idx="100">
                  <c:v>2.8625634E-2</c:v>
                </c:pt>
                <c:pt idx="101">
                  <c:v>2.8654866000000001E-2</c:v>
                </c:pt>
                <c:pt idx="102">
                  <c:v>2.8561916E-2</c:v>
                </c:pt>
                <c:pt idx="103">
                  <c:v>2.8900800000000001E-2</c:v>
                </c:pt>
                <c:pt idx="104">
                  <c:v>2.8637286000000001E-2</c:v>
                </c:pt>
                <c:pt idx="105">
                  <c:v>2.7851214999999999E-2</c:v>
                </c:pt>
                <c:pt idx="106">
                  <c:v>2.6425893999999998E-2</c:v>
                </c:pt>
                <c:pt idx="107">
                  <c:v>2.478491E-2</c:v>
                </c:pt>
                <c:pt idx="108">
                  <c:v>2.2017254999999999E-2</c:v>
                </c:pt>
                <c:pt idx="109">
                  <c:v>1.8621538E-2</c:v>
                </c:pt>
                <c:pt idx="110">
                  <c:v>1.5189345999999999E-2</c:v>
                </c:pt>
                <c:pt idx="111">
                  <c:v>1.2737897999999999E-2</c:v>
                </c:pt>
                <c:pt idx="112">
                  <c:v>8.9981434999999999E-3</c:v>
                </c:pt>
                <c:pt idx="113">
                  <c:v>5.3085084000000001E-3</c:v>
                </c:pt>
                <c:pt idx="114">
                  <c:v>1.271154E-3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FD7C-494F-B175-B46A113979BB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[2]Sheet1!$D$931:$DT$931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1.6446839E-3</c:v>
                </c:pt>
                <c:pt idx="6">
                  <c:v>3.0761908000000002E-3</c:v>
                </c:pt>
                <c:pt idx="7">
                  <c:v>4.9241255000000003E-3</c:v>
                </c:pt>
                <c:pt idx="8">
                  <c:v>5.7855234E-3</c:v>
                </c:pt>
                <c:pt idx="9">
                  <c:v>4.4814297000000001E-3</c:v>
                </c:pt>
                <c:pt idx="10">
                  <c:v>7.3099999999999999E-4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3.0299999999999999E-4</c:v>
                </c:pt>
                <c:pt idx="15">
                  <c:v>5.9490836999999998E-3</c:v>
                </c:pt>
                <c:pt idx="16">
                  <c:v>1.0410849999999999E-2</c:v>
                </c:pt>
                <c:pt idx="17">
                  <c:v>1.0457921E-2</c:v>
                </c:pt>
                <c:pt idx="18">
                  <c:v>6.3662062999999998E-3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5.0577130000000001E-3</c:v>
                </c:pt>
                <c:pt idx="27">
                  <c:v>1.0035654999999999E-2</c:v>
                </c:pt>
                <c:pt idx="28">
                  <c:v>1.3552237999999999E-2</c:v>
                </c:pt>
                <c:pt idx="29">
                  <c:v>1.5259238E-2</c:v>
                </c:pt>
                <c:pt idx="30">
                  <c:v>1.6822308000000001E-2</c:v>
                </c:pt>
                <c:pt idx="31">
                  <c:v>1.8560356E-2</c:v>
                </c:pt>
                <c:pt idx="32">
                  <c:v>1.9998549000000001E-2</c:v>
                </c:pt>
                <c:pt idx="33">
                  <c:v>2.2472128000000001E-2</c:v>
                </c:pt>
                <c:pt idx="34">
                  <c:v>2.5481064000000001E-2</c:v>
                </c:pt>
                <c:pt idx="35">
                  <c:v>2.8344055999999999E-2</c:v>
                </c:pt>
                <c:pt idx="36">
                  <c:v>2.9350116999999998E-2</c:v>
                </c:pt>
                <c:pt idx="37">
                  <c:v>2.7706966E-2</c:v>
                </c:pt>
                <c:pt idx="38">
                  <c:v>2.3727379999999999E-2</c:v>
                </c:pt>
                <c:pt idx="39">
                  <c:v>1.9153007999999999E-2</c:v>
                </c:pt>
                <c:pt idx="40">
                  <c:v>1.4832415E-2</c:v>
                </c:pt>
                <c:pt idx="41">
                  <c:v>1.178771E-2</c:v>
                </c:pt>
                <c:pt idx="42">
                  <c:v>1.003766E-2</c:v>
                </c:pt>
                <c:pt idx="43">
                  <c:v>1.1115476500000001E-2</c:v>
                </c:pt>
                <c:pt idx="44">
                  <c:v>1.5803419999999999E-2</c:v>
                </c:pt>
                <c:pt idx="45">
                  <c:v>2.2843946E-2</c:v>
                </c:pt>
                <c:pt idx="46">
                  <c:v>2.9402281999999998E-2</c:v>
                </c:pt>
                <c:pt idx="47">
                  <c:v>3.2717507E-2</c:v>
                </c:pt>
                <c:pt idx="48">
                  <c:v>3.2135136000000002E-2</c:v>
                </c:pt>
                <c:pt idx="49">
                  <c:v>2.9125411E-2</c:v>
                </c:pt>
                <c:pt idx="50">
                  <c:v>2.5088426E-2</c:v>
                </c:pt>
                <c:pt idx="51">
                  <c:v>2.2498269000000001E-2</c:v>
                </c:pt>
                <c:pt idx="52">
                  <c:v>2.2155472999999998E-2</c:v>
                </c:pt>
                <c:pt idx="53">
                  <c:v>2.2357034000000001E-2</c:v>
                </c:pt>
                <c:pt idx="54">
                  <c:v>2.1034738000000001E-2</c:v>
                </c:pt>
                <c:pt idx="55">
                  <c:v>1.8828139000000001E-2</c:v>
                </c:pt>
                <c:pt idx="56">
                  <c:v>1.8335288000000002E-2</c:v>
                </c:pt>
                <c:pt idx="57">
                  <c:v>2.1491658E-2</c:v>
                </c:pt>
                <c:pt idx="58">
                  <c:v>2.7424488E-2</c:v>
                </c:pt>
                <c:pt idx="59">
                  <c:v>3.3259466000000001E-2</c:v>
                </c:pt>
                <c:pt idx="60">
                  <c:v>3.6002646999999999E-2</c:v>
                </c:pt>
                <c:pt idx="61">
                  <c:v>3.6690760000000003E-2</c:v>
                </c:pt>
                <c:pt idx="62">
                  <c:v>3.6253918000000003E-2</c:v>
                </c:pt>
                <c:pt idx="63">
                  <c:v>3.5079286000000001E-2</c:v>
                </c:pt>
                <c:pt idx="64">
                  <c:v>3.2594003000000003E-2</c:v>
                </c:pt>
                <c:pt idx="65">
                  <c:v>3.0711426999999999E-2</c:v>
                </c:pt>
                <c:pt idx="66">
                  <c:v>3.3076410000000001E-2</c:v>
                </c:pt>
                <c:pt idx="67">
                  <c:v>4.1636409999999999E-2</c:v>
                </c:pt>
                <c:pt idx="68">
                  <c:v>5.2751883999999999E-2</c:v>
                </c:pt>
                <c:pt idx="69">
                  <c:v>5.8971968E-2</c:v>
                </c:pt>
                <c:pt idx="70">
                  <c:v>5.5670187000000003E-2</c:v>
                </c:pt>
                <c:pt idx="71">
                  <c:v>4.4435635000000001E-2</c:v>
                </c:pt>
                <c:pt idx="72">
                  <c:v>3.1514380000000002E-2</c:v>
                </c:pt>
                <c:pt idx="73">
                  <c:v>2.1666199000000001E-2</c:v>
                </c:pt>
                <c:pt idx="74">
                  <c:v>1.6169827000000001E-2</c:v>
                </c:pt>
                <c:pt idx="75">
                  <c:v>1.2722310000000001E-2</c:v>
                </c:pt>
                <c:pt idx="76">
                  <c:v>1.0324475E-2</c:v>
                </c:pt>
                <c:pt idx="77">
                  <c:v>1.0432474000000001E-2</c:v>
                </c:pt>
                <c:pt idx="78">
                  <c:v>1.5099255000000001E-2</c:v>
                </c:pt>
                <c:pt idx="79">
                  <c:v>2.2341982E-2</c:v>
                </c:pt>
                <c:pt idx="80">
                  <c:v>2.6396787000000001E-2</c:v>
                </c:pt>
                <c:pt idx="81">
                  <c:v>2.2828396000000001E-2</c:v>
                </c:pt>
                <c:pt idx="82">
                  <c:v>1.1740422E-2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1.8979552000000001E-3</c:v>
                </c:pt>
                <c:pt idx="89">
                  <c:v>9.1763580000000008E-3</c:v>
                </c:pt>
                <c:pt idx="90">
                  <c:v>1.4887399000000001E-2</c:v>
                </c:pt>
                <c:pt idx="91">
                  <c:v>1.9409527999999999E-2</c:v>
                </c:pt>
                <c:pt idx="92">
                  <c:v>2.2227598000000001E-2</c:v>
                </c:pt>
                <c:pt idx="93">
                  <c:v>2.3730582E-2</c:v>
                </c:pt>
                <c:pt idx="94">
                  <c:v>2.419108E-2</c:v>
                </c:pt>
                <c:pt idx="95">
                  <c:v>2.409153E-2</c:v>
                </c:pt>
                <c:pt idx="96">
                  <c:v>2.4998960000000001E-2</c:v>
                </c:pt>
                <c:pt idx="97">
                  <c:v>2.6533500000000002E-2</c:v>
                </c:pt>
                <c:pt idx="98">
                  <c:v>2.8075567999999999E-2</c:v>
                </c:pt>
                <c:pt idx="99">
                  <c:v>2.9085280000000002E-2</c:v>
                </c:pt>
                <c:pt idx="100">
                  <c:v>2.9317369999999999E-2</c:v>
                </c:pt>
                <c:pt idx="101">
                  <c:v>2.931487E-2</c:v>
                </c:pt>
                <c:pt idx="102">
                  <c:v>2.9142729999999999E-2</c:v>
                </c:pt>
                <c:pt idx="103">
                  <c:v>2.9352471000000002E-2</c:v>
                </c:pt>
                <c:pt idx="104">
                  <c:v>2.8929079E-2</c:v>
                </c:pt>
                <c:pt idx="105">
                  <c:v>2.7966999999999999E-2</c:v>
                </c:pt>
                <c:pt idx="106">
                  <c:v>2.6358299000000002E-2</c:v>
                </c:pt>
                <c:pt idx="107">
                  <c:v>2.4537929999999999E-2</c:v>
                </c:pt>
                <c:pt idx="108">
                  <c:v>2.1607252E-2</c:v>
                </c:pt>
                <c:pt idx="109">
                  <c:v>1.8073453999999999E-2</c:v>
                </c:pt>
                <c:pt idx="110">
                  <c:v>1.4541066E-2</c:v>
                </c:pt>
                <c:pt idx="111">
                  <c:v>1.2098127E-2</c:v>
                </c:pt>
                <c:pt idx="112">
                  <c:v>8.351252E-3</c:v>
                </c:pt>
                <c:pt idx="113">
                  <c:v>4.7070870000000004E-3</c:v>
                </c:pt>
                <c:pt idx="114">
                  <c:v>7.4399999999999998E-4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FD7C-494F-B175-B46A113979BB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[2]Sheet1!$D$932:$DT$932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1.2181342999999999E-3</c:v>
                </c:pt>
                <c:pt idx="6">
                  <c:v>2.5762888000000002E-3</c:v>
                </c:pt>
                <c:pt idx="7">
                  <c:v>4.5525393999999997E-3</c:v>
                </c:pt>
                <c:pt idx="8">
                  <c:v>5.6707616999999997E-3</c:v>
                </c:pt>
                <c:pt idx="9">
                  <c:v>4.6020970000000003E-3</c:v>
                </c:pt>
                <c:pt idx="10">
                  <c:v>1.0010780000000001E-3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4.1800000000000002E-4</c:v>
                </c:pt>
                <c:pt idx="15">
                  <c:v>5.9152689999999999E-3</c:v>
                </c:pt>
                <c:pt idx="16">
                  <c:v>1.0269814E-2</c:v>
                </c:pt>
                <c:pt idx="17">
                  <c:v>1.0266888E-2</c:v>
                </c:pt>
                <c:pt idx="18">
                  <c:v>6.1604473999999996E-3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4.8899479999999999E-3</c:v>
                </c:pt>
                <c:pt idx="27">
                  <c:v>9.9724010000000005E-3</c:v>
                </c:pt>
                <c:pt idx="28">
                  <c:v>1.3560252E-2</c:v>
                </c:pt>
                <c:pt idx="29">
                  <c:v>1.5278096999999999E-2</c:v>
                </c:pt>
                <c:pt idx="30">
                  <c:v>1.6847996E-2</c:v>
                </c:pt>
                <c:pt idx="31">
                  <c:v>1.8660972000000001E-2</c:v>
                </c:pt>
                <c:pt idx="32">
                  <c:v>2.020829E-2</c:v>
                </c:pt>
                <c:pt idx="33">
                  <c:v>2.2701384000000002E-2</c:v>
                </c:pt>
                <c:pt idx="34">
                  <c:v>2.5625413E-2</c:v>
                </c:pt>
                <c:pt idx="35">
                  <c:v>2.833252E-2</c:v>
                </c:pt>
                <c:pt idx="36">
                  <c:v>2.9187502000000001E-2</c:v>
                </c:pt>
                <c:pt idx="37">
                  <c:v>2.7418339999999999E-2</c:v>
                </c:pt>
                <c:pt idx="38">
                  <c:v>2.3371255000000001E-2</c:v>
                </c:pt>
                <c:pt idx="39">
                  <c:v>1.8766939999999999E-2</c:v>
                </c:pt>
                <c:pt idx="40">
                  <c:v>1.4514579E-2</c:v>
                </c:pt>
                <c:pt idx="41">
                  <c:v>1.1579897E-2</c:v>
                </c:pt>
                <c:pt idx="42">
                  <c:v>9.9960304999999992E-3</c:v>
                </c:pt>
                <c:pt idx="43">
                  <c:v>1.1249100999999999E-2</c:v>
                </c:pt>
                <c:pt idx="44">
                  <c:v>1.6035981000000001E-2</c:v>
                </c:pt>
                <c:pt idx="45">
                  <c:v>2.3055309999999999E-2</c:v>
                </c:pt>
                <c:pt idx="46">
                  <c:v>2.9494225999999998E-2</c:v>
                </c:pt>
                <c:pt idx="47">
                  <c:v>3.2727890000000003E-2</c:v>
                </c:pt>
                <c:pt idx="48">
                  <c:v>3.2192239999999997E-2</c:v>
                </c:pt>
                <c:pt idx="49">
                  <c:v>2.9293573E-2</c:v>
                </c:pt>
                <c:pt idx="50">
                  <c:v>2.5281993999999999E-2</c:v>
                </c:pt>
                <c:pt idx="51">
                  <c:v>2.2551041000000001E-2</c:v>
                </c:pt>
                <c:pt idx="52">
                  <c:v>2.2028382999999999E-2</c:v>
                </c:pt>
                <c:pt idx="53">
                  <c:v>2.2212302E-2</c:v>
                </c:pt>
                <c:pt idx="54">
                  <c:v>2.108939E-2</c:v>
                </c:pt>
                <c:pt idx="55">
                  <c:v>1.9155556000000001E-2</c:v>
                </c:pt>
                <c:pt idx="56">
                  <c:v>1.8825784000000002E-2</c:v>
                </c:pt>
                <c:pt idx="57">
                  <c:v>2.1889063E-2</c:v>
                </c:pt>
                <c:pt idx="58">
                  <c:v>2.7573349E-2</c:v>
                </c:pt>
                <c:pt idx="59">
                  <c:v>3.3173226E-2</c:v>
                </c:pt>
                <c:pt idx="60">
                  <c:v>3.5821190000000003E-2</c:v>
                </c:pt>
                <c:pt idx="61">
                  <c:v>3.6508343999999998E-2</c:v>
                </c:pt>
                <c:pt idx="62">
                  <c:v>3.6035754000000003E-2</c:v>
                </c:pt>
                <c:pt idx="63">
                  <c:v>3.4708820000000001E-2</c:v>
                </c:pt>
                <c:pt idx="64">
                  <c:v>3.2050636E-2</c:v>
                </c:pt>
                <c:pt idx="65">
                  <c:v>3.0098952000000002E-2</c:v>
                </c:pt>
                <c:pt idx="66">
                  <c:v>3.2530636000000002E-2</c:v>
                </c:pt>
                <c:pt idx="67">
                  <c:v>4.1264460000000003E-2</c:v>
                </c:pt>
                <c:pt idx="68">
                  <c:v>5.2641522000000003E-2</c:v>
                </c:pt>
                <c:pt idx="69">
                  <c:v>5.9226966999999998E-2</c:v>
                </c:pt>
                <c:pt idx="70">
                  <c:v>5.6274794000000003E-2</c:v>
                </c:pt>
                <c:pt idx="71">
                  <c:v>4.5137144999999997E-2</c:v>
                </c:pt>
                <c:pt idx="72">
                  <c:v>3.1933456999999998E-2</c:v>
                </c:pt>
                <c:pt idx="73">
                  <c:v>2.1597083999999999E-2</c:v>
                </c:pt>
                <c:pt idx="74">
                  <c:v>1.5758914999999998E-2</c:v>
                </c:pt>
                <c:pt idx="75">
                  <c:v>1.2334427E-2</c:v>
                </c:pt>
                <c:pt idx="76">
                  <c:v>1.0188612999999999E-2</c:v>
                </c:pt>
                <c:pt idx="77">
                  <c:v>1.0481203E-2</c:v>
                </c:pt>
                <c:pt idx="78">
                  <c:v>1.5057424999999999E-2</c:v>
                </c:pt>
                <c:pt idx="79">
                  <c:v>2.197292E-2</c:v>
                </c:pt>
                <c:pt idx="80">
                  <c:v>2.5697319999999999E-2</c:v>
                </c:pt>
                <c:pt idx="81">
                  <c:v>2.1988671000000001E-2</c:v>
                </c:pt>
                <c:pt idx="82">
                  <c:v>1.1026223999999999E-2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2.7159291999999998E-3</c:v>
                </c:pt>
                <c:pt idx="89">
                  <c:v>9.7682949999999998E-3</c:v>
                </c:pt>
                <c:pt idx="90">
                  <c:v>1.5211512999999999E-2</c:v>
                </c:pt>
                <c:pt idx="91">
                  <c:v>1.9407535E-2</c:v>
                </c:pt>
                <c:pt idx="92">
                  <c:v>2.1900612999999999E-2</c:v>
                </c:pt>
                <c:pt idx="93">
                  <c:v>2.3140524999999999E-2</c:v>
                </c:pt>
                <c:pt idx="94">
                  <c:v>2.341099E-2</c:v>
                </c:pt>
                <c:pt idx="95">
                  <c:v>2.3257193999999998E-2</c:v>
                </c:pt>
                <c:pt idx="96">
                  <c:v>2.4214663000000001E-2</c:v>
                </c:pt>
                <c:pt idx="97">
                  <c:v>2.5871430000000001E-2</c:v>
                </c:pt>
                <c:pt idx="98">
                  <c:v>2.7559630000000002E-2</c:v>
                </c:pt>
                <c:pt idx="99">
                  <c:v>2.8705316000000002E-2</c:v>
                </c:pt>
                <c:pt idx="100">
                  <c:v>2.9062316000000001E-2</c:v>
                </c:pt>
                <c:pt idx="101">
                  <c:v>2.918697E-2</c:v>
                </c:pt>
                <c:pt idx="102">
                  <c:v>2.9136740000000001E-2</c:v>
                </c:pt>
                <c:pt idx="103">
                  <c:v>2.9472213000000001E-2</c:v>
                </c:pt>
                <c:pt idx="104">
                  <c:v>2.9165857999999999E-2</c:v>
                </c:pt>
                <c:pt idx="105">
                  <c:v>2.8313334999999999E-2</c:v>
                </c:pt>
                <c:pt idx="106">
                  <c:v>2.6802146999999998E-2</c:v>
                </c:pt>
                <c:pt idx="107">
                  <c:v>2.5034744000000001E-2</c:v>
                </c:pt>
                <c:pt idx="108">
                  <c:v>2.2173737999999998E-2</c:v>
                </c:pt>
                <c:pt idx="109">
                  <c:v>1.8683941999999999E-2</c:v>
                </c:pt>
                <c:pt idx="110">
                  <c:v>1.5164087499999999E-2</c:v>
                </c:pt>
                <c:pt idx="111">
                  <c:v>1.2712729000000001E-2</c:v>
                </c:pt>
                <c:pt idx="112">
                  <c:v>8.9384029999999993E-3</c:v>
                </c:pt>
                <c:pt idx="113">
                  <c:v>5.2215806000000002E-3</c:v>
                </c:pt>
                <c:pt idx="114">
                  <c:v>1.1647773E-3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FD7C-494F-B175-B46A113979BB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[2]Sheet1!$D$933:$DT$933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1.2797061000000001E-3</c:v>
                </c:pt>
                <c:pt idx="6">
                  <c:v>2.5422606E-3</c:v>
                </c:pt>
                <c:pt idx="7">
                  <c:v>4.4520404000000001E-3</c:v>
                </c:pt>
                <c:pt idx="8">
                  <c:v>5.5908132000000001E-3</c:v>
                </c:pt>
                <c:pt idx="9">
                  <c:v>4.6005263000000003E-3</c:v>
                </c:pt>
                <c:pt idx="10">
                  <c:v>1.0517421999999999E-3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3.01E-4</c:v>
                </c:pt>
                <c:pt idx="15">
                  <c:v>5.8175846999999996E-3</c:v>
                </c:pt>
                <c:pt idx="16">
                  <c:v>1.0171229E-2</c:v>
                </c:pt>
                <c:pt idx="17">
                  <c:v>1.0124947E-2</c:v>
                </c:pt>
                <c:pt idx="18">
                  <c:v>5.9578799999999996E-3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5.1569179999999999E-3</c:v>
                </c:pt>
                <c:pt idx="27">
                  <c:v>1.0138968999999999E-2</c:v>
                </c:pt>
                <c:pt idx="28">
                  <c:v>1.3635077000000001E-2</c:v>
                </c:pt>
                <c:pt idx="29">
                  <c:v>1.5311887499999999E-2</c:v>
                </c:pt>
                <c:pt idx="30">
                  <c:v>1.6907442000000002E-2</c:v>
                </c:pt>
                <c:pt idx="31">
                  <c:v>1.8751426000000002E-2</c:v>
                </c:pt>
                <c:pt idx="32">
                  <c:v>2.0285398E-2</c:v>
                </c:pt>
                <c:pt idx="33">
                  <c:v>2.2708908E-2</c:v>
                </c:pt>
                <c:pt idx="34">
                  <c:v>2.5492508000000001E-2</c:v>
                </c:pt>
                <c:pt idx="35">
                  <c:v>2.8050565999999999E-2</c:v>
                </c:pt>
                <c:pt idx="36">
                  <c:v>2.8831961999999999E-2</c:v>
                </c:pt>
                <c:pt idx="37">
                  <c:v>2.7109338E-2</c:v>
                </c:pt>
                <c:pt idx="38">
                  <c:v>2.3180461999999999E-2</c:v>
                </c:pt>
                <c:pt idx="39">
                  <c:v>1.8704828E-2</c:v>
                </c:pt>
                <c:pt idx="40">
                  <c:v>1.446132E-2</c:v>
                </c:pt>
                <c:pt idx="41">
                  <c:v>1.1450231999999999E-2</c:v>
                </c:pt>
                <c:pt idx="42">
                  <c:v>9.7521910000000003E-3</c:v>
                </c:pt>
                <c:pt idx="43">
                  <c:v>1.09958965E-2</c:v>
                </c:pt>
                <c:pt idx="44">
                  <c:v>1.5900785000000001E-2</c:v>
                </c:pt>
                <c:pt idx="45">
                  <c:v>2.3140145000000001E-2</c:v>
                </c:pt>
                <c:pt idx="46">
                  <c:v>2.9753923000000002E-2</c:v>
                </c:pt>
                <c:pt idx="47">
                  <c:v>3.3039033000000002E-2</c:v>
                </c:pt>
                <c:pt idx="48">
                  <c:v>3.2455906E-2</c:v>
                </c:pt>
                <c:pt idx="49">
                  <c:v>2.9470364999999998E-2</c:v>
                </c:pt>
                <c:pt idx="50">
                  <c:v>2.5349679999999999E-2</c:v>
                </c:pt>
                <c:pt idx="51">
                  <c:v>2.2522008E-2</c:v>
                </c:pt>
                <c:pt idx="52">
                  <c:v>2.1906591999999999E-2</c:v>
                </c:pt>
                <c:pt idx="53">
                  <c:v>2.1993334999999999E-2</c:v>
                </c:pt>
                <c:pt idx="54">
                  <c:v>2.0762017000000001E-2</c:v>
                </c:pt>
                <c:pt idx="55">
                  <c:v>1.8781389999999999E-2</c:v>
                </c:pt>
                <c:pt idx="56">
                  <c:v>1.8503921E-2</c:v>
                </c:pt>
                <c:pt idx="57">
                  <c:v>2.1716425000000001E-2</c:v>
                </c:pt>
                <c:pt idx="58">
                  <c:v>2.7557872000000001E-2</c:v>
                </c:pt>
                <c:pt idx="59">
                  <c:v>3.3232164000000002E-2</c:v>
                </c:pt>
                <c:pt idx="60">
                  <c:v>3.5843439999999997E-2</c:v>
                </c:pt>
                <c:pt idx="61">
                  <c:v>3.6412936E-2</c:v>
                </c:pt>
                <c:pt idx="62">
                  <c:v>3.580175E-2</c:v>
                </c:pt>
                <c:pt idx="63">
                  <c:v>3.4399193000000002E-2</c:v>
                </c:pt>
                <c:pt idx="64">
                  <c:v>3.1764552000000001E-2</c:v>
                </c:pt>
                <c:pt idx="65">
                  <c:v>2.9990184999999999E-2</c:v>
                </c:pt>
                <c:pt idx="66">
                  <c:v>3.2700739999999999E-2</c:v>
                </c:pt>
                <c:pt idx="67">
                  <c:v>4.1656802999999999E-2</c:v>
                </c:pt>
                <c:pt idx="68">
                  <c:v>5.2977175000000001E-2</c:v>
                </c:pt>
                <c:pt idx="69">
                  <c:v>5.9211380000000001E-2</c:v>
                </c:pt>
                <c:pt idx="70">
                  <c:v>5.5857860000000002E-2</c:v>
                </c:pt>
                <c:pt idx="71">
                  <c:v>4.4581123E-2</c:v>
                </c:pt>
                <c:pt idx="72">
                  <c:v>3.1580240000000002E-2</c:v>
                </c:pt>
                <c:pt idx="73">
                  <c:v>2.1564446000000001E-2</c:v>
                </c:pt>
                <c:pt idx="74">
                  <c:v>1.5933857999999999E-2</c:v>
                </c:pt>
                <c:pt idx="75">
                  <c:v>1.2510787000000001E-2</c:v>
                </c:pt>
                <c:pt idx="76">
                  <c:v>1.0236499E-2</c:v>
                </c:pt>
                <c:pt idx="77">
                  <c:v>1.0387634E-2</c:v>
                </c:pt>
                <c:pt idx="78">
                  <c:v>1.4912023999999999E-2</c:v>
                </c:pt>
                <c:pt idx="79">
                  <c:v>2.1897867000000001E-2</c:v>
                </c:pt>
                <c:pt idx="80">
                  <c:v>2.5723020999999999E-2</c:v>
                </c:pt>
                <c:pt idx="81">
                  <c:v>2.2115644E-2</c:v>
                </c:pt>
                <c:pt idx="82">
                  <c:v>1.1274684E-2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2.2627277999999998E-3</c:v>
                </c:pt>
                <c:pt idx="89">
                  <c:v>9.3122989999999996E-3</c:v>
                </c:pt>
                <c:pt idx="90">
                  <c:v>1.4875137E-2</c:v>
                </c:pt>
                <c:pt idx="91">
                  <c:v>1.9284017000000001E-2</c:v>
                </c:pt>
                <c:pt idx="92">
                  <c:v>2.1981629999999999E-2</c:v>
                </c:pt>
                <c:pt idx="93">
                  <c:v>2.3358025000000001E-2</c:v>
                </c:pt>
                <c:pt idx="94">
                  <c:v>2.3710553999999998E-2</c:v>
                </c:pt>
                <c:pt idx="95">
                  <c:v>2.3591500000000001E-2</c:v>
                </c:pt>
                <c:pt idx="96">
                  <c:v>2.4540234000000001E-2</c:v>
                </c:pt>
                <c:pt idx="97">
                  <c:v>2.6158201999999998E-2</c:v>
                </c:pt>
                <c:pt idx="98">
                  <c:v>2.7803224000000001E-2</c:v>
                </c:pt>
                <c:pt idx="99">
                  <c:v>2.8906270000000001E-2</c:v>
                </c:pt>
                <c:pt idx="100">
                  <c:v>2.921876E-2</c:v>
                </c:pt>
                <c:pt idx="101">
                  <c:v>2.9288100000000001E-2</c:v>
                </c:pt>
                <c:pt idx="102">
                  <c:v>2.9180233999999999E-2</c:v>
                </c:pt>
                <c:pt idx="103">
                  <c:v>2.9457792999999999E-2</c:v>
                </c:pt>
                <c:pt idx="104">
                  <c:v>2.9093185000000001E-2</c:v>
                </c:pt>
                <c:pt idx="105">
                  <c:v>2.8181866E-2</c:v>
                </c:pt>
                <c:pt idx="106">
                  <c:v>2.6615792999999999E-2</c:v>
                </c:pt>
                <c:pt idx="107">
                  <c:v>2.4808533000000001E-2</c:v>
                </c:pt>
                <c:pt idx="108">
                  <c:v>2.1908509999999999E-2</c:v>
                </c:pt>
                <c:pt idx="109">
                  <c:v>1.8393936999999999E-2</c:v>
                </c:pt>
                <c:pt idx="110">
                  <c:v>1.4868513999999999E-2</c:v>
                </c:pt>
                <c:pt idx="111">
                  <c:v>1.242584E-2</c:v>
                </c:pt>
                <c:pt idx="112">
                  <c:v>8.6726860000000006E-3</c:v>
                </c:pt>
                <c:pt idx="113">
                  <c:v>4.994503E-3</c:v>
                </c:pt>
                <c:pt idx="114">
                  <c:v>9.8799999999999995E-4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FD7C-494F-B175-B46A113979BB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[2]Sheet1!$D$934:$DT$934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1.4463924E-3</c:v>
                </c:pt>
                <c:pt idx="6">
                  <c:v>2.8343557E-3</c:v>
                </c:pt>
                <c:pt idx="7">
                  <c:v>4.7888699999999998E-3</c:v>
                </c:pt>
                <c:pt idx="8">
                  <c:v>5.8886064000000004E-3</c:v>
                </c:pt>
                <c:pt idx="9">
                  <c:v>4.7991020000000004E-3</c:v>
                </c:pt>
                <c:pt idx="10">
                  <c:v>1.1225113E-3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1.63E-4</c:v>
                </c:pt>
                <c:pt idx="15">
                  <c:v>5.8078879999999998E-3</c:v>
                </c:pt>
                <c:pt idx="16">
                  <c:v>1.0339254500000001E-2</c:v>
                </c:pt>
                <c:pt idx="17">
                  <c:v>1.0444129999999999E-2</c:v>
                </c:pt>
                <c:pt idx="18">
                  <c:v>6.3850562999999997E-3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5.0683115000000004E-3</c:v>
                </c:pt>
                <c:pt idx="27">
                  <c:v>1.0089297000000001E-2</c:v>
                </c:pt>
                <c:pt idx="28">
                  <c:v>1.3602105E-2</c:v>
                </c:pt>
                <c:pt idx="29">
                  <c:v>1.5241327000000001E-2</c:v>
                </c:pt>
                <c:pt idx="30">
                  <c:v>1.6746692000000001E-2</c:v>
                </c:pt>
                <c:pt idx="31">
                  <c:v>1.8503406999999999E-2</c:v>
                </c:pt>
                <c:pt idx="32">
                  <c:v>2.0034986000000001E-2</c:v>
                </c:pt>
                <c:pt idx="33">
                  <c:v>2.2545210999999999E-2</c:v>
                </c:pt>
                <c:pt idx="34">
                  <c:v>2.5507398000000001E-2</c:v>
                </c:pt>
                <c:pt idx="35">
                  <c:v>2.8260167999999999E-2</c:v>
                </c:pt>
                <c:pt idx="36">
                  <c:v>2.9201878000000001E-2</c:v>
                </c:pt>
                <c:pt idx="37">
                  <c:v>2.7514420000000001E-2</c:v>
                </c:pt>
                <c:pt idx="38">
                  <c:v>2.356163E-2</c:v>
                </c:pt>
                <c:pt idx="39">
                  <c:v>1.8989874E-2</c:v>
                </c:pt>
                <c:pt idx="40">
                  <c:v>1.4682664999999999E-2</c:v>
                </c:pt>
                <c:pt idx="41">
                  <c:v>1.1639778E-2</c:v>
                </c:pt>
                <c:pt idx="42">
                  <c:v>9.9247520000000002E-3</c:v>
                </c:pt>
                <c:pt idx="43">
                  <c:v>1.1130579E-2</c:v>
                </c:pt>
                <c:pt idx="44">
                  <c:v>1.5968708000000002E-2</c:v>
                </c:pt>
                <c:pt idx="45">
                  <c:v>2.3087407000000001E-2</c:v>
                </c:pt>
                <c:pt idx="46">
                  <c:v>2.9569000000000002E-2</c:v>
                </c:pt>
                <c:pt idx="47">
                  <c:v>3.2761466000000003E-2</c:v>
                </c:pt>
                <c:pt idx="48">
                  <c:v>3.2155030000000001E-2</c:v>
                </c:pt>
                <c:pt idx="49">
                  <c:v>2.9241381E-2</c:v>
                </c:pt>
                <c:pt idx="50">
                  <c:v>2.5290024000000001E-2</c:v>
                </c:pt>
                <c:pt idx="51">
                  <c:v>2.2625292000000002E-2</c:v>
                </c:pt>
                <c:pt idx="52">
                  <c:v>2.2099153999999999E-2</c:v>
                </c:pt>
                <c:pt idx="53">
                  <c:v>2.2201953E-2</c:v>
                </c:pt>
                <c:pt idx="54">
                  <c:v>2.0969316000000002E-2</c:v>
                </c:pt>
                <c:pt idx="55">
                  <c:v>1.8954411000000001E-2</c:v>
                </c:pt>
                <c:pt idx="56">
                  <c:v>1.8599181999999999E-2</c:v>
                </c:pt>
                <c:pt idx="57">
                  <c:v>2.1696033E-2</c:v>
                </c:pt>
                <c:pt idx="58">
                  <c:v>2.7461316E-2</c:v>
                </c:pt>
                <c:pt idx="59">
                  <c:v>3.3164866000000001E-2</c:v>
                </c:pt>
                <c:pt idx="60">
                  <c:v>3.5864380000000001E-2</c:v>
                </c:pt>
                <c:pt idx="61">
                  <c:v>3.6523173999999999E-2</c:v>
                </c:pt>
                <c:pt idx="62">
                  <c:v>3.5958009999999999E-2</c:v>
                </c:pt>
                <c:pt idx="63">
                  <c:v>3.4558634999999997E-2</c:v>
                </c:pt>
                <c:pt idx="64">
                  <c:v>3.1947072999999999E-2</c:v>
                </c:pt>
                <c:pt idx="65">
                  <c:v>3.0213251999999999E-2</c:v>
                </c:pt>
                <c:pt idx="66">
                  <c:v>3.3002774999999998E-2</c:v>
                </c:pt>
                <c:pt idx="67">
                  <c:v>4.2053193000000003E-2</c:v>
                </c:pt>
                <c:pt idx="68">
                  <c:v>5.3472176000000003E-2</c:v>
                </c:pt>
                <c:pt idx="69">
                  <c:v>5.9721228000000001E-2</c:v>
                </c:pt>
                <c:pt idx="70">
                  <c:v>5.6203669999999997E-2</c:v>
                </c:pt>
                <c:pt idx="71">
                  <c:v>4.4574820000000001E-2</c:v>
                </c:pt>
                <c:pt idx="72">
                  <c:v>3.1160597000000002E-2</c:v>
                </c:pt>
                <c:pt idx="73">
                  <c:v>2.0879062E-2</c:v>
                </c:pt>
                <c:pt idx="74">
                  <c:v>1.5248972E-2</c:v>
                </c:pt>
                <c:pt idx="75">
                  <c:v>1.2081267999999999E-2</c:v>
                </c:pt>
                <c:pt idx="76">
                  <c:v>1.0209453E-2</c:v>
                </c:pt>
                <c:pt idx="77">
                  <c:v>1.0755371E-2</c:v>
                </c:pt>
                <c:pt idx="78">
                  <c:v>1.5544413E-2</c:v>
                </c:pt>
                <c:pt idx="79">
                  <c:v>2.2606917000000001E-2</c:v>
                </c:pt>
                <c:pt idx="80">
                  <c:v>2.6340565E-2</c:v>
                </c:pt>
                <c:pt idx="81">
                  <c:v>2.2491713999999999E-2</c:v>
                </c:pt>
                <c:pt idx="82">
                  <c:v>1.1312502E-2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2.5165917000000001E-3</c:v>
                </c:pt>
                <c:pt idx="89">
                  <c:v>9.5194140000000003E-3</c:v>
                </c:pt>
                <c:pt idx="90">
                  <c:v>1.48811415E-2</c:v>
                </c:pt>
                <c:pt idx="91">
                  <c:v>1.9029810000000001E-2</c:v>
                </c:pt>
                <c:pt idx="92">
                  <c:v>2.1569846E-2</c:v>
                </c:pt>
                <c:pt idx="93">
                  <c:v>2.2916888999999999E-2</c:v>
                </c:pt>
                <c:pt idx="94">
                  <c:v>2.3325525E-2</c:v>
                </c:pt>
                <c:pt idx="95">
                  <c:v>2.3283778000000002E-2</c:v>
                </c:pt>
                <c:pt idx="96">
                  <c:v>2.4322851999999999E-2</c:v>
                </c:pt>
                <c:pt idx="97">
                  <c:v>2.5997526999999999E-2</c:v>
                </c:pt>
                <c:pt idx="98">
                  <c:v>2.7685230000000002E-2</c:v>
                </c:pt>
                <c:pt idx="99">
                  <c:v>2.8829500000000001E-2</c:v>
                </c:pt>
                <c:pt idx="100">
                  <c:v>2.9188907E-2</c:v>
                </c:pt>
                <c:pt idx="101">
                  <c:v>2.9219665999999998E-2</c:v>
                </c:pt>
                <c:pt idx="102">
                  <c:v>2.9166067E-2</c:v>
                </c:pt>
                <c:pt idx="103">
                  <c:v>2.9494988E-2</c:v>
                </c:pt>
                <c:pt idx="104">
                  <c:v>2.9171460999999999E-2</c:v>
                </c:pt>
                <c:pt idx="105">
                  <c:v>2.8289479999999999E-2</c:v>
                </c:pt>
                <c:pt idx="106">
                  <c:v>2.6734374000000002E-2</c:v>
                </c:pt>
                <c:pt idx="107">
                  <c:v>2.4935110999999999E-2</c:v>
                </c:pt>
                <c:pt idx="108">
                  <c:v>2.1982918000000001E-2</c:v>
                </c:pt>
                <c:pt idx="109">
                  <c:v>1.8391319E-2</c:v>
                </c:pt>
                <c:pt idx="110">
                  <c:v>1.4763226000000001E-2</c:v>
                </c:pt>
                <c:pt idx="111">
                  <c:v>1.2302215E-2</c:v>
                </c:pt>
                <c:pt idx="112">
                  <c:v>8.475181E-3</c:v>
                </c:pt>
                <c:pt idx="113">
                  <c:v>4.7129494999999999E-3</c:v>
                </c:pt>
                <c:pt idx="114">
                  <c:v>6.3699999999999998E-4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FD7C-494F-B175-B46A113979BB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[2]Sheet1!$D$935:$DT$935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1.3375147E-3</c:v>
                </c:pt>
                <c:pt idx="6">
                  <c:v>2.4849707000000002E-3</c:v>
                </c:pt>
                <c:pt idx="7">
                  <c:v>4.2747146999999996E-3</c:v>
                </c:pt>
                <c:pt idx="8">
                  <c:v>5.3656646000000002E-3</c:v>
                </c:pt>
                <c:pt idx="9">
                  <c:v>4.4396822000000004E-3</c:v>
                </c:pt>
                <c:pt idx="10">
                  <c:v>9.7300000000000002E-4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4.9700000000000005E-4</c:v>
                </c:pt>
                <c:pt idx="15">
                  <c:v>6.1243568000000003E-3</c:v>
                </c:pt>
                <c:pt idx="16">
                  <c:v>1.0519271E-2</c:v>
                </c:pt>
                <c:pt idx="17">
                  <c:v>1.0406352000000001E-2</c:v>
                </c:pt>
                <c:pt idx="18">
                  <c:v>6.1540789999999998E-3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5.0659820000000001E-3</c:v>
                </c:pt>
                <c:pt idx="27">
                  <c:v>1.0037196E-2</c:v>
                </c:pt>
                <c:pt idx="28">
                  <c:v>1.3477128E-2</c:v>
                </c:pt>
                <c:pt idx="29">
                  <c:v>1.5031431E-2</c:v>
                </c:pt>
                <c:pt idx="30">
                  <c:v>1.6497274999999999E-2</c:v>
                </c:pt>
                <c:pt idx="31">
                  <c:v>1.8318300999999999E-2</c:v>
                </c:pt>
                <c:pt idx="32">
                  <c:v>1.9996902E-2</c:v>
                </c:pt>
                <c:pt idx="33">
                  <c:v>2.2644893999999999E-2</c:v>
                </c:pt>
                <c:pt idx="34">
                  <c:v>2.5656754E-2</c:v>
                </c:pt>
                <c:pt idx="35">
                  <c:v>2.8388001E-2</c:v>
                </c:pt>
                <c:pt idx="36">
                  <c:v>2.9266074E-2</c:v>
                </c:pt>
                <c:pt idx="37">
                  <c:v>2.7525645000000001E-2</c:v>
                </c:pt>
                <c:pt idx="38">
                  <c:v>2.3511114E-2</c:v>
                </c:pt>
                <c:pt idx="39">
                  <c:v>1.8900706999999999E-2</c:v>
                </c:pt>
                <c:pt idx="40">
                  <c:v>1.4600739E-2</c:v>
                </c:pt>
                <c:pt idx="41">
                  <c:v>1.1545418E-2</c:v>
                </c:pt>
                <c:pt idx="42">
                  <c:v>9.7390659999999993E-3</c:v>
                </c:pt>
                <c:pt idx="43">
                  <c:v>1.0822740000000001E-2</c:v>
                </c:pt>
                <c:pt idx="44">
                  <c:v>1.5654428000000001E-2</c:v>
                </c:pt>
                <c:pt idx="45">
                  <c:v>2.2952361000000001E-2</c:v>
                </c:pt>
                <c:pt idx="46">
                  <c:v>2.9680080000000001E-2</c:v>
                </c:pt>
                <c:pt idx="47">
                  <c:v>3.3011440000000003E-2</c:v>
                </c:pt>
                <c:pt idx="48">
                  <c:v>3.2338819999999997E-2</c:v>
                </c:pt>
                <c:pt idx="49">
                  <c:v>2.9236475000000001E-2</c:v>
                </c:pt>
                <c:pt idx="50">
                  <c:v>2.5098870999999998E-2</c:v>
                </c:pt>
                <c:pt idx="51">
                  <c:v>2.2318082E-2</c:v>
                </c:pt>
                <c:pt idx="52">
                  <c:v>2.1761993E-2</c:v>
                </c:pt>
                <c:pt idx="53">
                  <c:v>2.1921067999999998E-2</c:v>
                </c:pt>
                <c:pt idx="54">
                  <c:v>2.0837451999999999E-2</c:v>
                </c:pt>
                <c:pt idx="55">
                  <c:v>1.9018200999999998E-2</c:v>
                </c:pt>
                <c:pt idx="56">
                  <c:v>1.8818642999999999E-2</c:v>
                </c:pt>
                <c:pt idx="57">
                  <c:v>2.1940076999999999E-2</c:v>
                </c:pt>
                <c:pt idx="58">
                  <c:v>2.7594359999999998E-2</c:v>
                </c:pt>
                <c:pt idx="59">
                  <c:v>3.3148270000000001E-2</c:v>
                </c:pt>
                <c:pt idx="60">
                  <c:v>3.5803389999999997E-2</c:v>
                </c:pt>
                <c:pt idx="61">
                  <c:v>3.6558304E-2</c:v>
                </c:pt>
                <c:pt idx="62">
                  <c:v>3.6156118000000001E-2</c:v>
                </c:pt>
                <c:pt idx="63">
                  <c:v>3.4838565000000002E-2</c:v>
                </c:pt>
                <c:pt idx="64">
                  <c:v>3.2095417000000001E-2</c:v>
                </c:pt>
                <c:pt idx="65">
                  <c:v>3.0031848999999999E-2</c:v>
                </c:pt>
                <c:pt idx="66">
                  <c:v>3.2406866999999999E-2</c:v>
                </c:pt>
                <c:pt idx="67">
                  <c:v>4.1157014999999998E-2</c:v>
                </c:pt>
                <c:pt idx="68">
                  <c:v>5.2576422999999997E-2</c:v>
                </c:pt>
                <c:pt idx="69">
                  <c:v>5.9173959999999998E-2</c:v>
                </c:pt>
                <c:pt idx="70">
                  <c:v>5.6235253999999998E-2</c:v>
                </c:pt>
                <c:pt idx="71">
                  <c:v>4.5171976000000003E-2</c:v>
                </c:pt>
                <c:pt idx="72">
                  <c:v>3.2090550000000002E-2</c:v>
                </c:pt>
                <c:pt idx="73">
                  <c:v>2.1810672999999999E-2</c:v>
                </c:pt>
                <c:pt idx="74">
                  <c:v>1.5858961000000001E-2</c:v>
                </c:pt>
                <c:pt idx="75">
                  <c:v>1.21895075E-2</c:v>
                </c:pt>
                <c:pt idx="76">
                  <c:v>9.8301529999999995E-3</c:v>
                </c:pt>
                <c:pt idx="77">
                  <c:v>1.0075186E-2</c:v>
                </c:pt>
                <c:pt idx="78">
                  <c:v>1.47866495E-2</c:v>
                </c:pt>
                <c:pt idx="79">
                  <c:v>2.1920143E-2</c:v>
                </c:pt>
                <c:pt idx="80">
                  <c:v>2.582135E-2</c:v>
                </c:pt>
                <c:pt idx="81">
                  <c:v>2.2227665000000001E-2</c:v>
                </c:pt>
                <c:pt idx="82">
                  <c:v>1.1360005499999999E-2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2.4242029000000002E-3</c:v>
                </c:pt>
                <c:pt idx="89">
                  <c:v>9.3922820000000001E-3</c:v>
                </c:pt>
                <c:pt idx="90">
                  <c:v>1.4777432E-2</c:v>
                </c:pt>
                <c:pt idx="91">
                  <c:v>1.9001776000000001E-2</c:v>
                </c:pt>
                <c:pt idx="92">
                  <c:v>2.1610236000000001E-2</c:v>
                </c:pt>
                <c:pt idx="93">
                  <c:v>2.2992908999999999E-2</c:v>
                </c:pt>
                <c:pt idx="94">
                  <c:v>2.3403607E-2</c:v>
                </c:pt>
                <c:pt idx="95">
                  <c:v>2.3324945999999999E-2</c:v>
                </c:pt>
                <c:pt idx="96">
                  <c:v>2.4286350000000002E-2</c:v>
                </c:pt>
                <c:pt idx="97">
                  <c:v>2.5887311999999999E-2</c:v>
                </c:pt>
                <c:pt idx="98">
                  <c:v>2.7499012999999999E-2</c:v>
                </c:pt>
                <c:pt idx="99">
                  <c:v>2.8582654999999998E-2</c:v>
                </c:pt>
                <c:pt idx="100">
                  <c:v>2.8905217E-2</c:v>
                </c:pt>
                <c:pt idx="101">
                  <c:v>2.8957862000000001E-2</c:v>
                </c:pt>
                <c:pt idx="102">
                  <c:v>2.8898716000000001E-2</c:v>
                </c:pt>
                <c:pt idx="103">
                  <c:v>2.9233375999999998E-2</c:v>
                </c:pt>
                <c:pt idx="104">
                  <c:v>2.8937272999999999E-2</c:v>
                </c:pt>
                <c:pt idx="105">
                  <c:v>2.8100356E-2</c:v>
                </c:pt>
                <c:pt idx="106">
                  <c:v>2.6609968000000001E-2</c:v>
                </c:pt>
                <c:pt idx="107">
                  <c:v>2.4901360000000001E-2</c:v>
                </c:pt>
                <c:pt idx="108">
                  <c:v>2.2050228000000002E-2</c:v>
                </c:pt>
                <c:pt idx="109">
                  <c:v>1.8574278999999999E-2</c:v>
                </c:pt>
                <c:pt idx="110">
                  <c:v>1.5067099E-2</c:v>
                </c:pt>
                <c:pt idx="111">
                  <c:v>1.2652558E-2</c:v>
                </c:pt>
                <c:pt idx="112">
                  <c:v>8.9013949999999994E-3</c:v>
                </c:pt>
                <c:pt idx="113">
                  <c:v>5.2180330000000004E-3</c:v>
                </c:pt>
                <c:pt idx="114">
                  <c:v>1.1972872000000001E-3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FD7C-494F-B175-B46A113979BB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[2]Sheet1!$D$936:$DT$936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8.1999999999999998E-4</c:v>
                </c:pt>
                <c:pt idx="6">
                  <c:v>2.04543E-3</c:v>
                </c:pt>
                <c:pt idx="7">
                  <c:v>4.1487175000000003E-3</c:v>
                </c:pt>
                <c:pt idx="8">
                  <c:v>5.6001109999999996E-3</c:v>
                </c:pt>
                <c:pt idx="9">
                  <c:v>4.8849653000000003E-3</c:v>
                </c:pt>
                <c:pt idx="10">
                  <c:v>1.4731626000000001E-3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1.4999999999999999E-4</c:v>
                </c:pt>
                <c:pt idx="15">
                  <c:v>5.7013445000000003E-3</c:v>
                </c:pt>
                <c:pt idx="16">
                  <c:v>1.0187042E-2</c:v>
                </c:pt>
                <c:pt idx="17">
                  <c:v>1.0278148000000001E-2</c:v>
                </c:pt>
                <c:pt idx="18">
                  <c:v>6.1965290000000001E-3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5.042553E-3</c:v>
                </c:pt>
                <c:pt idx="27">
                  <c:v>1.0030948E-2</c:v>
                </c:pt>
                <c:pt idx="28">
                  <c:v>1.3539712000000001E-2</c:v>
                </c:pt>
                <c:pt idx="29">
                  <c:v>1.5183066E-2</c:v>
                </c:pt>
                <c:pt idx="30">
                  <c:v>1.6704071000000001E-2</c:v>
                </c:pt>
                <c:pt idx="31">
                  <c:v>1.8495320999999999E-2</c:v>
                </c:pt>
                <c:pt idx="32">
                  <c:v>2.0087681999999999E-2</c:v>
                </c:pt>
                <c:pt idx="33">
                  <c:v>2.2664376E-2</c:v>
                </c:pt>
                <c:pt idx="34">
                  <c:v>2.5673212000000001E-2</c:v>
                </c:pt>
                <c:pt idx="35">
                  <c:v>2.8415618E-2</c:v>
                </c:pt>
                <c:pt idx="36">
                  <c:v>2.9240970000000002E-2</c:v>
                </c:pt>
                <c:pt idx="37">
                  <c:v>2.7381275E-2</c:v>
                </c:pt>
                <c:pt idx="38">
                  <c:v>2.3234323000000001E-2</c:v>
                </c:pt>
                <c:pt idx="39">
                  <c:v>1.8608653999999999E-2</c:v>
                </c:pt>
                <c:pt idx="40">
                  <c:v>1.4434608E-2</c:v>
                </c:pt>
                <c:pt idx="41">
                  <c:v>1.1602200999999999E-2</c:v>
                </c:pt>
                <c:pt idx="42">
                  <c:v>1.0019379E-2</c:v>
                </c:pt>
                <c:pt idx="43">
                  <c:v>1.1199222E-2</c:v>
                </c:pt>
                <c:pt idx="44">
                  <c:v>1.5907060000000001E-2</c:v>
                </c:pt>
                <c:pt idx="45">
                  <c:v>2.2959233999999999E-2</c:v>
                </c:pt>
                <c:pt idx="46">
                  <c:v>2.948402E-2</c:v>
                </c:pt>
                <c:pt idx="47">
                  <c:v>3.282699E-2</c:v>
                </c:pt>
                <c:pt idx="48">
                  <c:v>3.2391990000000002E-2</c:v>
                </c:pt>
                <c:pt idx="49">
                  <c:v>2.9597024E-2</c:v>
                </c:pt>
                <c:pt idx="50">
                  <c:v>2.5645230000000001E-2</c:v>
                </c:pt>
                <c:pt idx="51">
                  <c:v>2.2856156999999998E-2</c:v>
                </c:pt>
                <c:pt idx="52">
                  <c:v>2.2122151999999999E-2</c:v>
                </c:pt>
                <c:pt idx="53">
                  <c:v>2.2042498000000001E-2</c:v>
                </c:pt>
                <c:pt idx="54">
                  <c:v>2.0744562000000001E-2</c:v>
                </c:pt>
                <c:pt idx="55">
                  <c:v>1.8808084999999999E-2</c:v>
                </c:pt>
                <c:pt idx="56">
                  <c:v>1.8590247000000001E-2</c:v>
                </c:pt>
                <c:pt idx="57">
                  <c:v>2.1784395000000002E-2</c:v>
                </c:pt>
                <c:pt idx="58">
                  <c:v>2.7487975000000001E-2</c:v>
                </c:pt>
                <c:pt idx="59">
                  <c:v>3.3000830000000002E-2</c:v>
                </c:pt>
                <c:pt idx="60">
                  <c:v>3.5537526E-2</c:v>
                </c:pt>
                <c:pt idx="61">
                  <c:v>3.6202073000000001E-2</c:v>
                </c:pt>
                <c:pt idx="62">
                  <c:v>3.5839309999999999E-2</c:v>
                </c:pt>
                <c:pt idx="63">
                  <c:v>3.4699019999999997E-2</c:v>
                </c:pt>
                <c:pt idx="64">
                  <c:v>3.2172135999999997E-2</c:v>
                </c:pt>
                <c:pt idx="65">
                  <c:v>3.027084E-2</c:v>
                </c:pt>
                <c:pt idx="66">
                  <c:v>3.2700146999999999E-2</c:v>
                </c:pt>
                <c:pt idx="67">
                  <c:v>4.139748E-2</c:v>
                </c:pt>
                <c:pt idx="68">
                  <c:v>5.2627420000000001E-2</c:v>
                </c:pt>
                <c:pt idx="69">
                  <c:v>5.8936059999999998E-2</c:v>
                </c:pt>
                <c:pt idx="70">
                  <c:v>5.5704789999999997E-2</c:v>
                </c:pt>
                <c:pt idx="71">
                  <c:v>4.4480856999999999E-2</c:v>
                </c:pt>
                <c:pt idx="72">
                  <c:v>3.1453975000000002E-2</c:v>
                </c:pt>
                <c:pt idx="73">
                  <c:v>2.1439090000000001E-2</c:v>
                </c:pt>
                <c:pt idx="74">
                  <c:v>1.5894841E-2</c:v>
                </c:pt>
                <c:pt idx="75">
                  <c:v>1.2632248E-2</c:v>
                </c:pt>
                <c:pt idx="76">
                  <c:v>1.0530196E-2</c:v>
                </c:pt>
                <c:pt idx="77">
                  <c:v>1.0836947E-2</c:v>
                </c:pt>
                <c:pt idx="78">
                  <c:v>1.54533135E-2</c:v>
                </c:pt>
                <c:pt idx="79">
                  <c:v>2.2400018000000001E-2</c:v>
                </c:pt>
                <c:pt idx="80">
                  <c:v>2.6041964000000001E-2</c:v>
                </c:pt>
                <c:pt idx="81">
                  <c:v>2.2119383999999999E-2</c:v>
                </c:pt>
                <c:pt idx="82">
                  <c:v>1.0918041999999999E-2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2.5968298E-3</c:v>
                </c:pt>
                <c:pt idx="89">
                  <c:v>9.5030719999999996E-3</c:v>
                </c:pt>
                <c:pt idx="90">
                  <c:v>1.475067E-2</c:v>
                </c:pt>
                <c:pt idx="91">
                  <c:v>1.8812079999999998E-2</c:v>
                </c:pt>
                <c:pt idx="92">
                  <c:v>2.1300446000000001E-2</c:v>
                </c:pt>
                <c:pt idx="93">
                  <c:v>2.2615025E-2</c:v>
                </c:pt>
                <c:pt idx="94">
                  <c:v>2.301897E-2</c:v>
                </c:pt>
                <c:pt idx="95">
                  <c:v>2.3041678999999999E-2</c:v>
                </c:pt>
                <c:pt idx="96">
                  <c:v>2.4170582999999999E-2</c:v>
                </c:pt>
                <c:pt idx="97">
                  <c:v>2.5958225000000001E-2</c:v>
                </c:pt>
                <c:pt idx="98">
                  <c:v>2.7747030999999998E-2</c:v>
                </c:pt>
                <c:pt idx="99">
                  <c:v>2.8962096E-2</c:v>
                </c:pt>
                <c:pt idx="100">
                  <c:v>2.9357965999999999E-2</c:v>
                </c:pt>
                <c:pt idx="101">
                  <c:v>2.9428050000000001E-2</c:v>
                </c:pt>
                <c:pt idx="102">
                  <c:v>2.9338526E-2</c:v>
                </c:pt>
                <c:pt idx="103">
                  <c:v>2.9602046999999999E-2</c:v>
                </c:pt>
                <c:pt idx="104">
                  <c:v>2.9208175999999999E-2</c:v>
                </c:pt>
                <c:pt idx="105">
                  <c:v>2.8256603000000002E-2</c:v>
                </c:pt>
                <c:pt idx="106">
                  <c:v>2.6644059000000001E-2</c:v>
                </c:pt>
                <c:pt idx="107">
                  <c:v>2.4791852E-2</c:v>
                </c:pt>
                <c:pt idx="108">
                  <c:v>2.1842942000000001E-2</c:v>
                </c:pt>
                <c:pt idx="109">
                  <c:v>1.8288401999999999E-2</c:v>
                </c:pt>
                <c:pt idx="110">
                  <c:v>1.4735928000000001E-2</c:v>
                </c:pt>
                <c:pt idx="111">
                  <c:v>1.2297931999999999E-2</c:v>
                </c:pt>
                <c:pt idx="112">
                  <c:v>8.5582100000000001E-3</c:v>
                </c:pt>
                <c:pt idx="113">
                  <c:v>4.9028066000000002E-3</c:v>
                </c:pt>
                <c:pt idx="114">
                  <c:v>9.3499999999999996E-4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FD7C-494F-B175-B46A113979BB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[2]Sheet1!$D$937:$DT$937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5.3600000000000002E-5</c:v>
                </c:pt>
                <c:pt idx="5">
                  <c:v>1.6001709E-3</c:v>
                </c:pt>
                <c:pt idx="6">
                  <c:v>2.840895E-3</c:v>
                </c:pt>
                <c:pt idx="7">
                  <c:v>4.6162160000000002E-3</c:v>
                </c:pt>
                <c:pt idx="8">
                  <c:v>5.5525310000000003E-3</c:v>
                </c:pt>
                <c:pt idx="9">
                  <c:v>4.3912367000000004E-3</c:v>
                </c:pt>
                <c:pt idx="10">
                  <c:v>7.4799999999999997E-4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6.0599999999999998E-4</c:v>
                </c:pt>
                <c:pt idx="15">
                  <c:v>6.2130783E-3</c:v>
                </c:pt>
                <c:pt idx="16">
                  <c:v>1.0518235000000001E-2</c:v>
                </c:pt>
                <c:pt idx="17">
                  <c:v>1.0366894E-2</c:v>
                </c:pt>
                <c:pt idx="18">
                  <c:v>6.1656096999999997E-3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4.9158613999999998E-3</c:v>
                </c:pt>
                <c:pt idx="27">
                  <c:v>9.8604750000000005E-3</c:v>
                </c:pt>
                <c:pt idx="28">
                  <c:v>1.3400303000000001E-2</c:v>
                </c:pt>
                <c:pt idx="29">
                  <c:v>1.5208950000000001E-2</c:v>
                </c:pt>
                <c:pt idx="30">
                  <c:v>1.6934569999999999E-2</c:v>
                </c:pt>
                <c:pt idx="31">
                  <c:v>1.8858751E-2</c:v>
                </c:pt>
                <c:pt idx="32">
                  <c:v>2.0419031000000001E-2</c:v>
                </c:pt>
                <c:pt idx="33">
                  <c:v>2.2896119999999999E-2</c:v>
                </c:pt>
                <c:pt idx="34">
                  <c:v>2.5776532000000001E-2</c:v>
                </c:pt>
                <c:pt idx="35">
                  <c:v>2.8390452E-2</c:v>
                </c:pt>
                <c:pt idx="36">
                  <c:v>2.9093898999999999E-2</c:v>
                </c:pt>
                <c:pt idx="37">
                  <c:v>2.7133029999999999E-2</c:v>
                </c:pt>
                <c:pt idx="38">
                  <c:v>2.2944930999999998E-2</c:v>
                </c:pt>
                <c:pt idx="39">
                  <c:v>1.8332207999999999E-2</c:v>
                </c:pt>
                <c:pt idx="40">
                  <c:v>1.4184262E-2</c:v>
                </c:pt>
                <c:pt idx="41">
                  <c:v>1.1389519000000001E-2</c:v>
                </c:pt>
                <c:pt idx="42">
                  <c:v>9.9125210000000005E-3</c:v>
                </c:pt>
                <c:pt idx="43">
                  <c:v>1.1302348E-2</c:v>
                </c:pt>
                <c:pt idx="44">
                  <c:v>1.6258808E-2</c:v>
                </c:pt>
                <c:pt idx="45">
                  <c:v>2.3452839999999999E-2</c:v>
                </c:pt>
                <c:pt idx="46">
                  <c:v>2.9948816E-2</c:v>
                </c:pt>
                <c:pt idx="47">
                  <c:v>3.3106009999999998E-2</c:v>
                </c:pt>
                <c:pt idx="48">
                  <c:v>3.2463100000000002E-2</c:v>
                </c:pt>
                <c:pt idx="49">
                  <c:v>2.9498467E-2</c:v>
                </c:pt>
                <c:pt idx="50">
                  <c:v>2.5435684E-2</c:v>
                </c:pt>
                <c:pt idx="51">
                  <c:v>2.2614341E-2</c:v>
                </c:pt>
                <c:pt idx="52">
                  <c:v>2.1931882999999999E-2</c:v>
                </c:pt>
                <c:pt idx="53">
                  <c:v>2.1945348E-2</c:v>
                </c:pt>
                <c:pt idx="54">
                  <c:v>2.0701522E-2</c:v>
                </c:pt>
                <c:pt idx="55">
                  <c:v>1.8749545999999999E-2</c:v>
                </c:pt>
                <c:pt idx="56">
                  <c:v>1.8500150999999999E-2</c:v>
                </c:pt>
                <c:pt idx="57">
                  <c:v>2.1636720000000002E-2</c:v>
                </c:pt>
                <c:pt idx="58">
                  <c:v>2.7328954999999999E-2</c:v>
                </c:pt>
                <c:pt idx="59">
                  <c:v>3.2934789999999999E-2</c:v>
                </c:pt>
                <c:pt idx="60">
                  <c:v>3.5702169999999998E-2</c:v>
                </c:pt>
                <c:pt idx="61">
                  <c:v>3.6591650000000003E-2</c:v>
                </c:pt>
                <c:pt idx="62">
                  <c:v>3.6245304999999998E-2</c:v>
                </c:pt>
                <c:pt idx="63">
                  <c:v>3.4848450000000003E-2</c:v>
                </c:pt>
                <c:pt idx="64">
                  <c:v>3.1962376000000001E-2</c:v>
                </c:pt>
                <c:pt idx="65">
                  <c:v>2.9832693E-2</c:v>
                </c:pt>
                <c:pt idx="66">
                  <c:v>3.2252352999999997E-2</c:v>
                </c:pt>
                <c:pt idx="67">
                  <c:v>4.1062887999999999E-2</c:v>
                </c:pt>
                <c:pt idx="68">
                  <c:v>5.2438819999999997E-2</c:v>
                </c:pt>
                <c:pt idx="69">
                  <c:v>5.8914978E-2</c:v>
                </c:pt>
                <c:pt idx="70">
                  <c:v>5.5846285000000002E-2</c:v>
                </c:pt>
                <c:pt idx="71">
                  <c:v>4.4726606000000002E-2</c:v>
                </c:pt>
                <c:pt idx="72">
                  <c:v>3.170833E-2</c:v>
                </c:pt>
                <c:pt idx="73">
                  <c:v>2.1619182000000001E-2</c:v>
                </c:pt>
                <c:pt idx="74">
                  <c:v>1.5977448000000002E-2</c:v>
                </c:pt>
                <c:pt idx="75">
                  <c:v>1.2618097999999999E-2</c:v>
                </c:pt>
                <c:pt idx="76">
                  <c:v>1.0431050000000001E-2</c:v>
                </c:pt>
                <c:pt idx="77">
                  <c:v>1.0694652000000001E-2</c:v>
                </c:pt>
                <c:pt idx="78">
                  <c:v>1.5332838499999999E-2</c:v>
                </c:pt>
                <c:pt idx="79">
                  <c:v>2.2341434E-2</c:v>
                </c:pt>
                <c:pt idx="80">
                  <c:v>2.6060658E-2</c:v>
                </c:pt>
                <c:pt idx="81">
                  <c:v>2.2211459999999999E-2</c:v>
                </c:pt>
                <c:pt idx="82">
                  <c:v>1.1085431999999999E-2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2.4410905000000001E-3</c:v>
                </c:pt>
                <c:pt idx="89">
                  <c:v>9.3779529999999996E-3</c:v>
                </c:pt>
                <c:pt idx="90">
                  <c:v>1.4766161E-2</c:v>
                </c:pt>
                <c:pt idx="91">
                  <c:v>1.8979800000000002E-2</c:v>
                </c:pt>
                <c:pt idx="92">
                  <c:v>2.1574561999999999E-2</c:v>
                </c:pt>
                <c:pt idx="93">
                  <c:v>2.2939330000000001E-2</c:v>
                </c:pt>
                <c:pt idx="94">
                  <c:v>2.3350493999999999E-2</c:v>
                </c:pt>
                <c:pt idx="95">
                  <c:v>2.3322372000000001E-2</c:v>
                </c:pt>
                <c:pt idx="96">
                  <c:v>2.4363638999999999E-2</c:v>
                </c:pt>
                <c:pt idx="97">
                  <c:v>2.6038483000000001E-2</c:v>
                </c:pt>
                <c:pt idx="98">
                  <c:v>2.769926E-2</c:v>
                </c:pt>
                <c:pt idx="99">
                  <c:v>2.8783215000000001E-2</c:v>
                </c:pt>
                <c:pt idx="100">
                  <c:v>2.9070973E-2</c:v>
                </c:pt>
                <c:pt idx="101">
                  <c:v>2.9153966999999999E-2</c:v>
                </c:pt>
                <c:pt idx="102">
                  <c:v>2.9022158999999999E-2</c:v>
                </c:pt>
                <c:pt idx="103">
                  <c:v>2.9296707000000002E-2</c:v>
                </c:pt>
                <c:pt idx="104">
                  <c:v>2.8947547000000001E-2</c:v>
                </c:pt>
                <c:pt idx="105">
                  <c:v>2.8068171999999999E-2</c:v>
                </c:pt>
                <c:pt idx="106">
                  <c:v>2.6546943999999999E-2</c:v>
                </c:pt>
                <c:pt idx="107">
                  <c:v>2.4815004000000002E-2</c:v>
                </c:pt>
                <c:pt idx="108">
                  <c:v>2.196799E-2</c:v>
                </c:pt>
                <c:pt idx="109">
                  <c:v>1.8505739E-2</c:v>
                </c:pt>
                <c:pt idx="110">
                  <c:v>1.5023437000000001E-2</c:v>
                </c:pt>
                <c:pt idx="111">
                  <c:v>1.2635218E-2</c:v>
                </c:pt>
                <c:pt idx="112">
                  <c:v>8.9110519999999992E-3</c:v>
                </c:pt>
                <c:pt idx="113">
                  <c:v>5.2440029999999997E-3</c:v>
                </c:pt>
                <c:pt idx="114">
                  <c:v>1.2408043E-3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FD7C-494F-B175-B46A113979BB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[2]Sheet1!$D$938:$DT$938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8.03E-4</c:v>
                </c:pt>
                <c:pt idx="6">
                  <c:v>2.2970957000000001E-3</c:v>
                </c:pt>
                <c:pt idx="7">
                  <c:v>4.4251424000000001E-3</c:v>
                </c:pt>
                <c:pt idx="8">
                  <c:v>5.6931780000000001E-3</c:v>
                </c:pt>
                <c:pt idx="9">
                  <c:v>4.7683079999999997E-3</c:v>
                </c:pt>
                <c:pt idx="10">
                  <c:v>1.2194762E-3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3.9899999999999999E-4</c:v>
                </c:pt>
                <c:pt idx="15">
                  <c:v>5.8532463999999996E-3</c:v>
                </c:pt>
                <c:pt idx="16">
                  <c:v>1.0137756E-2</c:v>
                </c:pt>
                <c:pt idx="17">
                  <c:v>1.0065124E-2</c:v>
                </c:pt>
                <c:pt idx="18">
                  <c:v>5.9551109999999999E-3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5.1609170000000001E-3</c:v>
                </c:pt>
                <c:pt idx="27">
                  <c:v>1.0153242999999999E-2</c:v>
                </c:pt>
                <c:pt idx="28">
                  <c:v>1.3635579E-2</c:v>
                </c:pt>
                <c:pt idx="29">
                  <c:v>1.5288257E-2</c:v>
                </c:pt>
                <c:pt idx="30">
                  <c:v>1.6801554999999999E-2</c:v>
                </c:pt>
                <c:pt idx="31">
                  <c:v>1.8538820000000001E-2</c:v>
                </c:pt>
                <c:pt idx="32">
                  <c:v>1.9990876000000001E-2</c:v>
                </c:pt>
                <c:pt idx="33">
                  <c:v>2.2425443E-2</c:v>
                </c:pt>
                <c:pt idx="34">
                  <c:v>2.5324983999999998E-2</c:v>
                </c:pt>
                <c:pt idx="35">
                  <c:v>2.8076792E-2</c:v>
                </c:pt>
                <c:pt idx="36">
                  <c:v>2.9044317E-2</c:v>
                </c:pt>
                <c:pt idx="37">
                  <c:v>2.7459402000000001E-2</c:v>
                </c:pt>
                <c:pt idx="38">
                  <c:v>2.3582676E-2</c:v>
                </c:pt>
                <c:pt idx="39">
                  <c:v>1.9081917E-2</c:v>
                </c:pt>
                <c:pt idx="40">
                  <c:v>1.4802015999999999E-2</c:v>
                </c:pt>
                <c:pt idx="41">
                  <c:v>1.1697334E-2</c:v>
                </c:pt>
                <c:pt idx="42">
                  <c:v>9.9475729999999995E-3</c:v>
                </c:pt>
                <c:pt idx="43">
                  <c:v>1.1134429E-2</c:v>
                </c:pt>
                <c:pt idx="44">
                  <c:v>1.5953887E-2</c:v>
                </c:pt>
                <c:pt idx="45">
                  <c:v>2.3053615999999999E-2</c:v>
                </c:pt>
                <c:pt idx="46">
                  <c:v>2.9498672E-2</c:v>
                </c:pt>
                <c:pt idx="47">
                  <c:v>3.2608412000000003E-2</c:v>
                </c:pt>
                <c:pt idx="48">
                  <c:v>3.1912185000000003E-2</c:v>
                </c:pt>
                <c:pt idx="49">
                  <c:v>2.8960837E-2</c:v>
                </c:pt>
                <c:pt idx="50">
                  <c:v>2.5065833999999999E-2</c:v>
                </c:pt>
                <c:pt idx="51">
                  <c:v>2.2547379999999999E-2</c:v>
                </c:pt>
                <c:pt idx="52">
                  <c:v>2.2181036000000001E-2</c:v>
                </c:pt>
                <c:pt idx="53">
                  <c:v>2.2345739999999999E-2</c:v>
                </c:pt>
                <c:pt idx="54">
                  <c:v>2.1095962999999999E-2</c:v>
                </c:pt>
                <c:pt idx="55">
                  <c:v>1.9087179999999999E-2</c:v>
                </c:pt>
                <c:pt idx="56">
                  <c:v>1.8812758999999998E-2</c:v>
                </c:pt>
                <c:pt idx="57">
                  <c:v>2.201753E-2</c:v>
                </c:pt>
                <c:pt idx="58">
                  <c:v>2.7794704E-2</c:v>
                </c:pt>
                <c:pt idx="59">
                  <c:v>3.3361554000000002E-2</c:v>
                </c:pt>
                <c:pt idx="60">
                  <c:v>3.586781E-2</c:v>
                </c:pt>
                <c:pt idx="61">
                  <c:v>3.6347546000000001E-2</c:v>
                </c:pt>
                <c:pt idx="62">
                  <c:v>3.5680919999999998E-2</c:v>
                </c:pt>
                <c:pt idx="63">
                  <c:v>3.4249549999999997E-2</c:v>
                </c:pt>
                <c:pt idx="64">
                  <c:v>3.1606416999999998E-2</c:v>
                </c:pt>
                <c:pt idx="65">
                  <c:v>2.9819986E-2</c:v>
                </c:pt>
                <c:pt idx="66">
                  <c:v>3.2524417999999999E-2</c:v>
                </c:pt>
                <c:pt idx="67">
                  <c:v>4.1495886000000003E-2</c:v>
                </c:pt>
                <c:pt idx="68">
                  <c:v>5.2912194000000003E-2</c:v>
                </c:pt>
                <c:pt idx="69">
                  <c:v>5.9285376000000001E-2</c:v>
                </c:pt>
                <c:pt idx="70">
                  <c:v>5.6031879999999999E-2</c:v>
                </c:pt>
                <c:pt idx="71">
                  <c:v>4.4735999999999998E-2</c:v>
                </c:pt>
                <c:pt idx="72">
                  <c:v>3.1598024000000002E-2</c:v>
                </c:pt>
                <c:pt idx="73">
                  <c:v>2.1403449000000001E-2</c:v>
                </c:pt>
                <c:pt idx="74">
                  <c:v>1.5599243E-2</c:v>
                </c:pt>
                <c:pt idx="75">
                  <c:v>1.2063580000000001E-2</c:v>
                </c:pt>
                <c:pt idx="76">
                  <c:v>9.80958E-3</c:v>
                </c:pt>
                <c:pt idx="77">
                  <c:v>1.0171461E-2</c:v>
                </c:pt>
                <c:pt idx="78">
                  <c:v>1.5021171E-2</c:v>
                </c:pt>
                <c:pt idx="79">
                  <c:v>2.2307924999999999E-2</c:v>
                </c:pt>
                <c:pt idx="80">
                  <c:v>2.6328925E-2</c:v>
                </c:pt>
                <c:pt idx="81">
                  <c:v>2.2768575999999999E-2</c:v>
                </c:pt>
                <c:pt idx="82">
                  <c:v>1.1798886999999999E-2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1.7957678E-3</c:v>
                </c:pt>
                <c:pt idx="89">
                  <c:v>8.9749405000000004E-3</c:v>
                </c:pt>
                <c:pt idx="90">
                  <c:v>1.45959435E-2</c:v>
                </c:pt>
                <c:pt idx="91">
                  <c:v>1.8974883000000001E-2</c:v>
                </c:pt>
                <c:pt idx="92">
                  <c:v>2.1596124000000001E-2</c:v>
                </c:pt>
                <c:pt idx="93">
                  <c:v>2.2902431000000001E-2</c:v>
                </c:pt>
                <c:pt idx="94">
                  <c:v>2.319829E-2</c:v>
                </c:pt>
                <c:pt idx="95">
                  <c:v>2.3067417E-2</c:v>
                </c:pt>
                <c:pt idx="96">
                  <c:v>2.4045177000000001E-2</c:v>
                </c:pt>
                <c:pt idx="97">
                  <c:v>2.5746688E-2</c:v>
                </c:pt>
                <c:pt idx="98">
                  <c:v>2.7502649000000001E-2</c:v>
                </c:pt>
                <c:pt idx="99">
                  <c:v>2.8722853999999999E-2</c:v>
                </c:pt>
                <c:pt idx="100">
                  <c:v>2.9150018E-2</c:v>
                </c:pt>
                <c:pt idx="101">
                  <c:v>2.9263224000000001E-2</c:v>
                </c:pt>
                <c:pt idx="102">
                  <c:v>2.9242187999999999E-2</c:v>
                </c:pt>
                <c:pt idx="103">
                  <c:v>2.9578733999999999E-2</c:v>
                </c:pt>
                <c:pt idx="104">
                  <c:v>2.9258184E-2</c:v>
                </c:pt>
                <c:pt idx="105">
                  <c:v>2.8376472999999999E-2</c:v>
                </c:pt>
                <c:pt idx="106">
                  <c:v>2.6829249999999999E-2</c:v>
                </c:pt>
                <c:pt idx="107">
                  <c:v>2.5027905E-2</c:v>
                </c:pt>
                <c:pt idx="108">
                  <c:v>2.2126692999999999E-2</c:v>
                </c:pt>
                <c:pt idx="109">
                  <c:v>1.8609032000000001E-2</c:v>
                </c:pt>
                <c:pt idx="110">
                  <c:v>1.5070945000000001E-2</c:v>
                </c:pt>
                <c:pt idx="111">
                  <c:v>1.26083605E-2</c:v>
                </c:pt>
                <c:pt idx="112">
                  <c:v>8.8564769999999998E-3</c:v>
                </c:pt>
                <c:pt idx="113">
                  <c:v>5.1760073000000004E-3</c:v>
                </c:pt>
                <c:pt idx="114">
                  <c:v>1.1751174E-3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FD7C-494F-B175-B46A113979B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MWPPG033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[2]Sheet1!$D$759:$DT$759</c:f>
              <c:numCache>
                <c:formatCode>General</c:formatCode>
                <c:ptCount val="121"/>
                <c:pt idx="0">
                  <c:v>1.6060912999999999E-3</c:v>
                </c:pt>
                <c:pt idx="1">
                  <c:v>1.4972574E-3</c:v>
                </c:pt>
                <c:pt idx="2">
                  <c:v>3.0126561999999999E-3</c:v>
                </c:pt>
                <c:pt idx="3">
                  <c:v>4.2105989999999998E-3</c:v>
                </c:pt>
                <c:pt idx="4">
                  <c:v>5.2499966999999996E-3</c:v>
                </c:pt>
                <c:pt idx="5">
                  <c:v>7.4497084000000003E-3</c:v>
                </c:pt>
                <c:pt idx="6">
                  <c:v>1.0778846E-2</c:v>
                </c:pt>
                <c:pt idx="7">
                  <c:v>1.3012516E-2</c:v>
                </c:pt>
                <c:pt idx="8">
                  <c:v>1.1479068E-2</c:v>
                </c:pt>
                <c:pt idx="9">
                  <c:v>5.6736395E-3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3.3218439999999999E-4</c:v>
                </c:pt>
                <c:pt idx="15">
                  <c:v>5.3173945999999998E-3</c:v>
                </c:pt>
                <c:pt idx="16">
                  <c:v>8.7038789999999994E-3</c:v>
                </c:pt>
                <c:pt idx="17">
                  <c:v>8.2085519999999992E-3</c:v>
                </c:pt>
                <c:pt idx="18">
                  <c:v>4.7019540000000004E-3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9.7453290000000005E-4</c:v>
                </c:pt>
                <c:pt idx="26">
                  <c:v>6.5785720000000004E-3</c:v>
                </c:pt>
                <c:pt idx="27">
                  <c:v>1.1506791000000001E-2</c:v>
                </c:pt>
                <c:pt idx="28">
                  <c:v>1.5942916000000001E-2</c:v>
                </c:pt>
                <c:pt idx="29">
                  <c:v>1.9864414E-2</c:v>
                </c:pt>
                <c:pt idx="30">
                  <c:v>2.3643101999999999E-2</c:v>
                </c:pt>
                <c:pt idx="31">
                  <c:v>2.752245E-2</c:v>
                </c:pt>
                <c:pt idx="32">
                  <c:v>3.1505335000000002E-2</c:v>
                </c:pt>
                <c:pt idx="33">
                  <c:v>3.7379443999999998E-2</c:v>
                </c:pt>
                <c:pt idx="34">
                  <c:v>4.4374852999999999E-2</c:v>
                </c:pt>
                <c:pt idx="35">
                  <c:v>5.1079742999999997E-2</c:v>
                </c:pt>
                <c:pt idx="36">
                  <c:v>5.4505560000000002E-2</c:v>
                </c:pt>
                <c:pt idx="37">
                  <c:v>5.3208529999999997E-2</c:v>
                </c:pt>
                <c:pt idx="38">
                  <c:v>4.7816783000000002E-2</c:v>
                </c:pt>
                <c:pt idx="39">
                  <c:v>4.0989230000000001E-2</c:v>
                </c:pt>
                <c:pt idx="40">
                  <c:v>3.4029997999999999E-2</c:v>
                </c:pt>
                <c:pt idx="41">
                  <c:v>2.8295549E-2</c:v>
                </c:pt>
                <c:pt idx="42">
                  <c:v>2.3876847999999999E-2</c:v>
                </c:pt>
                <c:pt idx="43">
                  <c:v>2.2047250000000001E-2</c:v>
                </c:pt>
                <c:pt idx="44">
                  <c:v>2.4277469999999999E-2</c:v>
                </c:pt>
                <c:pt idx="45">
                  <c:v>2.8828029000000002E-2</c:v>
                </c:pt>
                <c:pt idx="46">
                  <c:v>3.2232842999999997E-2</c:v>
                </c:pt>
                <c:pt idx="47">
                  <c:v>3.2511193000000001E-2</c:v>
                </c:pt>
                <c:pt idx="48">
                  <c:v>3.1084404999999999E-2</c:v>
                </c:pt>
                <c:pt idx="49">
                  <c:v>3.0536065000000001E-2</c:v>
                </c:pt>
                <c:pt idx="50">
                  <c:v>3.1178747999999999E-2</c:v>
                </c:pt>
                <c:pt idx="51">
                  <c:v>3.2351236999999998E-2</c:v>
                </c:pt>
                <c:pt idx="52">
                  <c:v>3.3068195000000002E-2</c:v>
                </c:pt>
                <c:pt idx="53">
                  <c:v>3.2637133999999998E-2</c:v>
                </c:pt>
                <c:pt idx="54">
                  <c:v>3.1556778000000001E-2</c:v>
                </c:pt>
                <c:pt idx="55">
                  <c:v>3.2260675000000003E-2</c:v>
                </c:pt>
                <c:pt idx="56">
                  <c:v>3.5779619999999998E-2</c:v>
                </c:pt>
                <c:pt idx="57">
                  <c:v>4.3482680000000003E-2</c:v>
                </c:pt>
                <c:pt idx="58">
                  <c:v>5.3260777000000002E-2</c:v>
                </c:pt>
                <c:pt idx="59">
                  <c:v>6.0646634999999997E-2</c:v>
                </c:pt>
                <c:pt idx="60">
                  <c:v>6.2418203999999998E-2</c:v>
                </c:pt>
                <c:pt idx="61">
                  <c:v>6.0777339999999999E-2</c:v>
                </c:pt>
                <c:pt idx="62">
                  <c:v>5.9007591999999998E-2</c:v>
                </c:pt>
                <c:pt idx="63">
                  <c:v>5.7694342000000003E-2</c:v>
                </c:pt>
                <c:pt idx="64">
                  <c:v>5.4008095999999998E-2</c:v>
                </c:pt>
                <c:pt idx="65">
                  <c:v>4.745709E-2</c:v>
                </c:pt>
                <c:pt idx="66">
                  <c:v>4.3423135000000002E-2</c:v>
                </c:pt>
                <c:pt idx="67">
                  <c:v>4.6996830000000003E-2</c:v>
                </c:pt>
                <c:pt idx="68">
                  <c:v>5.5926400000000001E-2</c:v>
                </c:pt>
                <c:pt idx="69">
                  <c:v>6.0339539999999997E-2</c:v>
                </c:pt>
                <c:pt idx="70">
                  <c:v>5.3394318000000003E-2</c:v>
                </c:pt>
                <c:pt idx="71">
                  <c:v>3.6717899999999998E-2</c:v>
                </c:pt>
                <c:pt idx="72">
                  <c:v>1.8927335999999999E-2</c:v>
                </c:pt>
                <c:pt idx="73">
                  <c:v>7.549816E-3</c:v>
                </c:pt>
                <c:pt idx="74">
                  <c:v>5.0118393000000002E-3</c:v>
                </c:pt>
                <c:pt idx="75">
                  <c:v>8.5126690000000005E-3</c:v>
                </c:pt>
                <c:pt idx="76">
                  <c:v>1.419869E-2</c:v>
                </c:pt>
                <c:pt idx="77">
                  <c:v>1.9025457999999999E-2</c:v>
                </c:pt>
                <c:pt idx="78">
                  <c:v>2.3048088000000001E-2</c:v>
                </c:pt>
                <c:pt idx="79">
                  <c:v>2.6647543999999999E-2</c:v>
                </c:pt>
                <c:pt idx="80">
                  <c:v>2.8102717999999999E-2</c:v>
                </c:pt>
                <c:pt idx="81">
                  <c:v>2.4955718000000002E-2</c:v>
                </c:pt>
                <c:pt idx="82">
                  <c:v>1.6243236000000001E-2</c:v>
                </c:pt>
                <c:pt idx="83">
                  <c:v>4.4930389999999999E-3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5.4645859999999996E-3</c:v>
                </c:pt>
                <c:pt idx="88">
                  <c:v>1.7711141999999999E-2</c:v>
                </c:pt>
                <c:pt idx="89">
                  <c:v>2.8338077E-2</c:v>
                </c:pt>
                <c:pt idx="90">
                  <c:v>3.5275250000000001E-2</c:v>
                </c:pt>
                <c:pt idx="91">
                  <c:v>3.8607519999999999E-2</c:v>
                </c:pt>
                <c:pt idx="92">
                  <c:v>3.8027126000000001E-2</c:v>
                </c:pt>
                <c:pt idx="93">
                  <c:v>3.5941769999999998E-2</c:v>
                </c:pt>
                <c:pt idx="94">
                  <c:v>3.3335757000000001E-2</c:v>
                </c:pt>
                <c:pt idx="95">
                  <c:v>2.9883924999999999E-2</c:v>
                </c:pt>
                <c:pt idx="96">
                  <c:v>2.9055760999999999E-2</c:v>
                </c:pt>
                <c:pt idx="97">
                  <c:v>2.9512496999999999E-2</c:v>
                </c:pt>
                <c:pt idx="98">
                  <c:v>3.0360353999999999E-2</c:v>
                </c:pt>
                <c:pt idx="99">
                  <c:v>3.1380712999999998E-2</c:v>
                </c:pt>
                <c:pt idx="100">
                  <c:v>3.2792106000000001E-2</c:v>
                </c:pt>
                <c:pt idx="101">
                  <c:v>3.3043019999999999E-2</c:v>
                </c:pt>
                <c:pt idx="102">
                  <c:v>3.2785914999999999E-2</c:v>
                </c:pt>
                <c:pt idx="103">
                  <c:v>3.2395594E-2</c:v>
                </c:pt>
                <c:pt idx="104">
                  <c:v>3.0911378999999999E-2</c:v>
                </c:pt>
                <c:pt idx="105">
                  <c:v>2.8353331999999998E-2</c:v>
                </c:pt>
                <c:pt idx="106">
                  <c:v>2.4677464999999999E-2</c:v>
                </c:pt>
                <c:pt idx="107">
                  <c:v>2.0425552999999999E-2</c:v>
                </c:pt>
                <c:pt idx="108">
                  <c:v>1.4911270000000001E-2</c:v>
                </c:pt>
                <c:pt idx="109">
                  <c:v>8.6673119999999999E-3</c:v>
                </c:pt>
                <c:pt idx="110">
                  <c:v>2.3766557999999999E-3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0B5-4880-8BF4-3FE903AF4F50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[2]Sheet1!$D$760:$DT$760</c:f>
              <c:numCache>
                <c:formatCode>General</c:formatCode>
                <c:ptCount val="121"/>
                <c:pt idx="0">
                  <c:v>1.6060912999999999E-3</c:v>
                </c:pt>
                <c:pt idx="1">
                  <c:v>1.4972574E-3</c:v>
                </c:pt>
                <c:pt idx="2">
                  <c:v>3.0126561999999999E-3</c:v>
                </c:pt>
                <c:pt idx="3">
                  <c:v>4.2105989999999998E-3</c:v>
                </c:pt>
                <c:pt idx="4">
                  <c:v>5.2499966999999996E-3</c:v>
                </c:pt>
                <c:pt idx="5">
                  <c:v>7.4497084000000003E-3</c:v>
                </c:pt>
                <c:pt idx="6">
                  <c:v>1.0778846E-2</c:v>
                </c:pt>
                <c:pt idx="7">
                  <c:v>1.3012516E-2</c:v>
                </c:pt>
                <c:pt idx="8">
                  <c:v>1.1479068E-2</c:v>
                </c:pt>
                <c:pt idx="9">
                  <c:v>5.6736395E-3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3.3218439999999999E-4</c:v>
                </c:pt>
                <c:pt idx="15">
                  <c:v>5.3173945999999998E-3</c:v>
                </c:pt>
                <c:pt idx="16">
                  <c:v>8.7038789999999994E-3</c:v>
                </c:pt>
                <c:pt idx="17">
                  <c:v>8.2085519999999992E-3</c:v>
                </c:pt>
                <c:pt idx="18">
                  <c:v>4.7019540000000004E-3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9.7453290000000005E-4</c:v>
                </c:pt>
                <c:pt idx="26">
                  <c:v>6.5785720000000004E-3</c:v>
                </c:pt>
                <c:pt idx="27">
                  <c:v>1.1506791000000001E-2</c:v>
                </c:pt>
                <c:pt idx="28">
                  <c:v>1.5942916000000001E-2</c:v>
                </c:pt>
                <c:pt idx="29">
                  <c:v>1.9864414E-2</c:v>
                </c:pt>
                <c:pt idx="30">
                  <c:v>2.3643101999999999E-2</c:v>
                </c:pt>
                <c:pt idx="31">
                  <c:v>2.752245E-2</c:v>
                </c:pt>
                <c:pt idx="32">
                  <c:v>3.1505335000000002E-2</c:v>
                </c:pt>
                <c:pt idx="33">
                  <c:v>3.7379443999999998E-2</c:v>
                </c:pt>
                <c:pt idx="34">
                  <c:v>4.4374852999999999E-2</c:v>
                </c:pt>
                <c:pt idx="35">
                  <c:v>5.1079742999999997E-2</c:v>
                </c:pt>
                <c:pt idx="36">
                  <c:v>5.4505560000000002E-2</c:v>
                </c:pt>
                <c:pt idx="37">
                  <c:v>5.3208529999999997E-2</c:v>
                </c:pt>
                <c:pt idx="38">
                  <c:v>4.7816783000000002E-2</c:v>
                </c:pt>
                <c:pt idx="39">
                  <c:v>4.0989230000000001E-2</c:v>
                </c:pt>
                <c:pt idx="40">
                  <c:v>3.4029997999999999E-2</c:v>
                </c:pt>
                <c:pt idx="41">
                  <c:v>2.8295549E-2</c:v>
                </c:pt>
                <c:pt idx="42">
                  <c:v>2.3876847999999999E-2</c:v>
                </c:pt>
                <c:pt idx="43">
                  <c:v>2.2047250000000001E-2</c:v>
                </c:pt>
                <c:pt idx="44">
                  <c:v>2.4277469999999999E-2</c:v>
                </c:pt>
                <c:pt idx="45">
                  <c:v>2.8828029000000002E-2</c:v>
                </c:pt>
                <c:pt idx="46">
                  <c:v>3.2232842999999997E-2</c:v>
                </c:pt>
                <c:pt idx="47">
                  <c:v>3.2511193000000001E-2</c:v>
                </c:pt>
                <c:pt idx="48">
                  <c:v>3.1084404999999999E-2</c:v>
                </c:pt>
                <c:pt idx="49">
                  <c:v>3.0536065000000001E-2</c:v>
                </c:pt>
                <c:pt idx="50">
                  <c:v>3.1178747999999999E-2</c:v>
                </c:pt>
                <c:pt idx="51">
                  <c:v>3.2351236999999998E-2</c:v>
                </c:pt>
                <c:pt idx="52">
                  <c:v>3.3068195000000002E-2</c:v>
                </c:pt>
                <c:pt idx="53">
                  <c:v>3.2637133999999998E-2</c:v>
                </c:pt>
                <c:pt idx="54">
                  <c:v>3.1556778000000001E-2</c:v>
                </c:pt>
                <c:pt idx="55">
                  <c:v>3.2260675000000003E-2</c:v>
                </c:pt>
                <c:pt idx="56">
                  <c:v>3.5779619999999998E-2</c:v>
                </c:pt>
                <c:pt idx="57">
                  <c:v>4.3482680000000003E-2</c:v>
                </c:pt>
                <c:pt idx="58">
                  <c:v>5.3260777000000002E-2</c:v>
                </c:pt>
                <c:pt idx="59">
                  <c:v>6.0646634999999997E-2</c:v>
                </c:pt>
                <c:pt idx="60">
                  <c:v>6.2418203999999998E-2</c:v>
                </c:pt>
                <c:pt idx="61">
                  <c:v>6.0777339999999999E-2</c:v>
                </c:pt>
                <c:pt idx="62">
                  <c:v>5.9007591999999998E-2</c:v>
                </c:pt>
                <c:pt idx="63">
                  <c:v>5.7694342000000003E-2</c:v>
                </c:pt>
                <c:pt idx="64">
                  <c:v>5.4008095999999998E-2</c:v>
                </c:pt>
                <c:pt idx="65">
                  <c:v>4.745709E-2</c:v>
                </c:pt>
                <c:pt idx="66">
                  <c:v>4.3423135000000002E-2</c:v>
                </c:pt>
                <c:pt idx="67">
                  <c:v>4.6996830000000003E-2</c:v>
                </c:pt>
                <c:pt idx="68">
                  <c:v>5.5926400000000001E-2</c:v>
                </c:pt>
                <c:pt idx="69">
                  <c:v>6.0339539999999997E-2</c:v>
                </c:pt>
                <c:pt idx="70">
                  <c:v>5.3394318000000003E-2</c:v>
                </c:pt>
                <c:pt idx="71">
                  <c:v>3.6717899999999998E-2</c:v>
                </c:pt>
                <c:pt idx="72">
                  <c:v>1.8927335999999999E-2</c:v>
                </c:pt>
                <c:pt idx="73">
                  <c:v>7.549816E-3</c:v>
                </c:pt>
                <c:pt idx="74">
                  <c:v>5.0118393000000002E-3</c:v>
                </c:pt>
                <c:pt idx="75">
                  <c:v>8.5126690000000005E-3</c:v>
                </c:pt>
                <c:pt idx="76">
                  <c:v>1.419869E-2</c:v>
                </c:pt>
                <c:pt idx="77">
                  <c:v>1.9025457999999999E-2</c:v>
                </c:pt>
                <c:pt idx="78">
                  <c:v>2.3048088000000001E-2</c:v>
                </c:pt>
                <c:pt idx="79">
                  <c:v>2.6647543999999999E-2</c:v>
                </c:pt>
                <c:pt idx="80">
                  <c:v>2.8102717999999999E-2</c:v>
                </c:pt>
                <c:pt idx="81">
                  <c:v>2.4955718000000002E-2</c:v>
                </c:pt>
                <c:pt idx="82">
                  <c:v>1.6243236000000001E-2</c:v>
                </c:pt>
                <c:pt idx="83">
                  <c:v>4.4930389999999999E-3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5.4645859999999996E-3</c:v>
                </c:pt>
                <c:pt idx="88">
                  <c:v>1.7711141999999999E-2</c:v>
                </c:pt>
                <c:pt idx="89">
                  <c:v>2.8338077E-2</c:v>
                </c:pt>
                <c:pt idx="90">
                  <c:v>3.5275250000000001E-2</c:v>
                </c:pt>
                <c:pt idx="91">
                  <c:v>3.8607519999999999E-2</c:v>
                </c:pt>
                <c:pt idx="92">
                  <c:v>3.8027126000000001E-2</c:v>
                </c:pt>
                <c:pt idx="93">
                  <c:v>3.5941769999999998E-2</c:v>
                </c:pt>
                <c:pt idx="94">
                  <c:v>3.3335757000000001E-2</c:v>
                </c:pt>
                <c:pt idx="95">
                  <c:v>2.9883924999999999E-2</c:v>
                </c:pt>
                <c:pt idx="96">
                  <c:v>2.9055760999999999E-2</c:v>
                </c:pt>
                <c:pt idx="97">
                  <c:v>2.9512496999999999E-2</c:v>
                </c:pt>
                <c:pt idx="98">
                  <c:v>3.0360353999999999E-2</c:v>
                </c:pt>
                <c:pt idx="99">
                  <c:v>3.1380712999999998E-2</c:v>
                </c:pt>
                <c:pt idx="100">
                  <c:v>3.2792106000000001E-2</c:v>
                </c:pt>
                <c:pt idx="101">
                  <c:v>3.3043019999999999E-2</c:v>
                </c:pt>
                <c:pt idx="102">
                  <c:v>3.2785914999999999E-2</c:v>
                </c:pt>
                <c:pt idx="103">
                  <c:v>3.2395594E-2</c:v>
                </c:pt>
                <c:pt idx="104">
                  <c:v>3.0911378999999999E-2</c:v>
                </c:pt>
                <c:pt idx="105">
                  <c:v>2.8353331999999998E-2</c:v>
                </c:pt>
                <c:pt idx="106">
                  <c:v>2.4677464999999999E-2</c:v>
                </c:pt>
                <c:pt idx="107">
                  <c:v>2.0425552999999999E-2</c:v>
                </c:pt>
                <c:pt idx="108">
                  <c:v>1.4911270000000001E-2</c:v>
                </c:pt>
                <c:pt idx="109">
                  <c:v>8.6673119999999999E-3</c:v>
                </c:pt>
                <c:pt idx="110">
                  <c:v>2.3766557999999999E-3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80B5-4880-8BF4-3FE903AF4F50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[2]Sheet1!$D$761:$DT$761</c:f>
              <c:numCache>
                <c:formatCode>General</c:formatCode>
                <c:ptCount val="121"/>
                <c:pt idx="0">
                  <c:v>1.6060912999999999E-3</c:v>
                </c:pt>
                <c:pt idx="1">
                  <c:v>1.4972574E-3</c:v>
                </c:pt>
                <c:pt idx="2">
                  <c:v>3.0126561999999999E-3</c:v>
                </c:pt>
                <c:pt idx="3">
                  <c:v>4.2105989999999998E-3</c:v>
                </c:pt>
                <c:pt idx="4">
                  <c:v>5.2499966999999996E-3</c:v>
                </c:pt>
                <c:pt idx="5">
                  <c:v>7.4497084000000003E-3</c:v>
                </c:pt>
                <c:pt idx="6">
                  <c:v>1.0778846E-2</c:v>
                </c:pt>
                <c:pt idx="7">
                  <c:v>1.3012516E-2</c:v>
                </c:pt>
                <c:pt idx="8">
                  <c:v>1.1479068E-2</c:v>
                </c:pt>
                <c:pt idx="9">
                  <c:v>5.6736395E-3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3.3218439999999999E-4</c:v>
                </c:pt>
                <c:pt idx="15">
                  <c:v>5.3173945999999998E-3</c:v>
                </c:pt>
                <c:pt idx="16">
                  <c:v>8.7038789999999994E-3</c:v>
                </c:pt>
                <c:pt idx="17">
                  <c:v>8.2085519999999992E-3</c:v>
                </c:pt>
                <c:pt idx="18">
                  <c:v>4.7019540000000004E-3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9.7453290000000005E-4</c:v>
                </c:pt>
                <c:pt idx="26">
                  <c:v>6.5785720000000004E-3</c:v>
                </c:pt>
                <c:pt idx="27">
                  <c:v>1.1506791000000001E-2</c:v>
                </c:pt>
                <c:pt idx="28">
                  <c:v>1.5942916000000001E-2</c:v>
                </c:pt>
                <c:pt idx="29">
                  <c:v>1.9864414E-2</c:v>
                </c:pt>
                <c:pt idx="30">
                  <c:v>2.3643101999999999E-2</c:v>
                </c:pt>
                <c:pt idx="31">
                  <c:v>2.752245E-2</c:v>
                </c:pt>
                <c:pt idx="32">
                  <c:v>3.1505335000000002E-2</c:v>
                </c:pt>
                <c:pt idx="33">
                  <c:v>3.7379443999999998E-2</c:v>
                </c:pt>
                <c:pt idx="34">
                  <c:v>4.4374852999999999E-2</c:v>
                </c:pt>
                <c:pt idx="35">
                  <c:v>5.1079742999999997E-2</c:v>
                </c:pt>
                <c:pt idx="36">
                  <c:v>5.4505560000000002E-2</c:v>
                </c:pt>
                <c:pt idx="37">
                  <c:v>5.3208529999999997E-2</c:v>
                </c:pt>
                <c:pt idx="38">
                  <c:v>4.7816783000000002E-2</c:v>
                </c:pt>
                <c:pt idx="39">
                  <c:v>4.0989230000000001E-2</c:v>
                </c:pt>
                <c:pt idx="40">
                  <c:v>3.4029997999999999E-2</c:v>
                </c:pt>
                <c:pt idx="41">
                  <c:v>2.8295549E-2</c:v>
                </c:pt>
                <c:pt idx="42">
                  <c:v>2.3876847999999999E-2</c:v>
                </c:pt>
                <c:pt idx="43">
                  <c:v>2.2047250000000001E-2</c:v>
                </c:pt>
                <c:pt idx="44">
                  <c:v>2.4277469999999999E-2</c:v>
                </c:pt>
                <c:pt idx="45">
                  <c:v>2.8828029000000002E-2</c:v>
                </c:pt>
                <c:pt idx="46">
                  <c:v>3.2232842999999997E-2</c:v>
                </c:pt>
                <c:pt idx="47">
                  <c:v>3.2511193000000001E-2</c:v>
                </c:pt>
                <c:pt idx="48">
                  <c:v>3.1084404999999999E-2</c:v>
                </c:pt>
                <c:pt idx="49">
                  <c:v>3.0536065000000001E-2</c:v>
                </c:pt>
                <c:pt idx="50">
                  <c:v>3.1178747999999999E-2</c:v>
                </c:pt>
                <c:pt idx="51">
                  <c:v>3.2351236999999998E-2</c:v>
                </c:pt>
                <c:pt idx="52">
                  <c:v>3.3068195000000002E-2</c:v>
                </c:pt>
                <c:pt idx="53">
                  <c:v>3.2637133999999998E-2</c:v>
                </c:pt>
                <c:pt idx="54">
                  <c:v>3.1556778000000001E-2</c:v>
                </c:pt>
                <c:pt idx="55">
                  <c:v>3.2260675000000003E-2</c:v>
                </c:pt>
                <c:pt idx="56">
                  <c:v>3.5779619999999998E-2</c:v>
                </c:pt>
                <c:pt idx="57">
                  <c:v>4.3482680000000003E-2</c:v>
                </c:pt>
                <c:pt idx="58">
                  <c:v>5.3260777000000002E-2</c:v>
                </c:pt>
                <c:pt idx="59">
                  <c:v>6.0646634999999997E-2</c:v>
                </c:pt>
                <c:pt idx="60">
                  <c:v>6.2418203999999998E-2</c:v>
                </c:pt>
                <c:pt idx="61">
                  <c:v>6.0777339999999999E-2</c:v>
                </c:pt>
                <c:pt idx="62">
                  <c:v>5.9007591999999998E-2</c:v>
                </c:pt>
                <c:pt idx="63">
                  <c:v>5.7694342000000003E-2</c:v>
                </c:pt>
                <c:pt idx="64">
                  <c:v>5.4008095999999998E-2</c:v>
                </c:pt>
                <c:pt idx="65">
                  <c:v>4.745709E-2</c:v>
                </c:pt>
                <c:pt idx="66">
                  <c:v>4.3423135000000002E-2</c:v>
                </c:pt>
                <c:pt idx="67">
                  <c:v>4.6996830000000003E-2</c:v>
                </c:pt>
                <c:pt idx="68">
                  <c:v>5.5926400000000001E-2</c:v>
                </c:pt>
                <c:pt idx="69">
                  <c:v>6.0339539999999997E-2</c:v>
                </c:pt>
                <c:pt idx="70">
                  <c:v>5.3394318000000003E-2</c:v>
                </c:pt>
                <c:pt idx="71">
                  <c:v>3.6717899999999998E-2</c:v>
                </c:pt>
                <c:pt idx="72">
                  <c:v>1.8927335999999999E-2</c:v>
                </c:pt>
                <c:pt idx="73">
                  <c:v>7.549816E-3</c:v>
                </c:pt>
                <c:pt idx="74">
                  <c:v>5.0118393000000002E-3</c:v>
                </c:pt>
                <c:pt idx="75">
                  <c:v>8.5126690000000005E-3</c:v>
                </c:pt>
                <c:pt idx="76">
                  <c:v>1.419869E-2</c:v>
                </c:pt>
                <c:pt idx="77">
                  <c:v>1.9025457999999999E-2</c:v>
                </c:pt>
                <c:pt idx="78">
                  <c:v>2.3048088000000001E-2</c:v>
                </c:pt>
                <c:pt idx="79">
                  <c:v>2.6647543999999999E-2</c:v>
                </c:pt>
                <c:pt idx="80">
                  <c:v>2.8102717999999999E-2</c:v>
                </c:pt>
                <c:pt idx="81">
                  <c:v>2.4955718000000002E-2</c:v>
                </c:pt>
                <c:pt idx="82">
                  <c:v>1.6243236000000001E-2</c:v>
                </c:pt>
                <c:pt idx="83">
                  <c:v>4.4930389999999999E-3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5.4645859999999996E-3</c:v>
                </c:pt>
                <c:pt idx="88">
                  <c:v>1.7711141999999999E-2</c:v>
                </c:pt>
                <c:pt idx="89">
                  <c:v>2.8338077E-2</c:v>
                </c:pt>
                <c:pt idx="90">
                  <c:v>3.5275250000000001E-2</c:v>
                </c:pt>
                <c:pt idx="91">
                  <c:v>3.8607519999999999E-2</c:v>
                </c:pt>
                <c:pt idx="92">
                  <c:v>3.8027126000000001E-2</c:v>
                </c:pt>
                <c:pt idx="93">
                  <c:v>3.5941769999999998E-2</c:v>
                </c:pt>
                <c:pt idx="94">
                  <c:v>3.3335757000000001E-2</c:v>
                </c:pt>
                <c:pt idx="95">
                  <c:v>2.9883924999999999E-2</c:v>
                </c:pt>
                <c:pt idx="96">
                  <c:v>2.9055760999999999E-2</c:v>
                </c:pt>
                <c:pt idx="97">
                  <c:v>2.9512496999999999E-2</c:v>
                </c:pt>
                <c:pt idx="98">
                  <c:v>3.0360353999999999E-2</c:v>
                </c:pt>
                <c:pt idx="99">
                  <c:v>3.1380712999999998E-2</c:v>
                </c:pt>
                <c:pt idx="100">
                  <c:v>3.2792106000000001E-2</c:v>
                </c:pt>
                <c:pt idx="101">
                  <c:v>3.3043019999999999E-2</c:v>
                </c:pt>
                <c:pt idx="102">
                  <c:v>3.2785914999999999E-2</c:v>
                </c:pt>
                <c:pt idx="103">
                  <c:v>3.2395594E-2</c:v>
                </c:pt>
                <c:pt idx="104">
                  <c:v>3.0911378999999999E-2</c:v>
                </c:pt>
                <c:pt idx="105">
                  <c:v>2.8353331999999998E-2</c:v>
                </c:pt>
                <c:pt idx="106">
                  <c:v>2.4677464999999999E-2</c:v>
                </c:pt>
                <c:pt idx="107">
                  <c:v>2.0425552999999999E-2</c:v>
                </c:pt>
                <c:pt idx="108">
                  <c:v>1.4911270000000001E-2</c:v>
                </c:pt>
                <c:pt idx="109">
                  <c:v>8.6673119999999999E-3</c:v>
                </c:pt>
                <c:pt idx="110">
                  <c:v>2.3766557999999999E-3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80B5-4880-8BF4-3FE903AF4F50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[2]Sheet1!$D$762:$DT$762</c:f>
              <c:numCache>
                <c:formatCode>General</c:formatCode>
                <c:ptCount val="121"/>
                <c:pt idx="0">
                  <c:v>1.6060912999999999E-3</c:v>
                </c:pt>
                <c:pt idx="1">
                  <c:v>1.4972574E-3</c:v>
                </c:pt>
                <c:pt idx="2">
                  <c:v>3.0126561999999999E-3</c:v>
                </c:pt>
                <c:pt idx="3">
                  <c:v>4.2105989999999998E-3</c:v>
                </c:pt>
                <c:pt idx="4">
                  <c:v>5.2499966999999996E-3</c:v>
                </c:pt>
                <c:pt idx="5">
                  <c:v>7.4497084000000003E-3</c:v>
                </c:pt>
                <c:pt idx="6">
                  <c:v>1.0778846E-2</c:v>
                </c:pt>
                <c:pt idx="7">
                  <c:v>1.3012516E-2</c:v>
                </c:pt>
                <c:pt idx="8">
                  <c:v>1.1479068E-2</c:v>
                </c:pt>
                <c:pt idx="9">
                  <c:v>5.6736395E-3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3.3218439999999999E-4</c:v>
                </c:pt>
                <c:pt idx="15">
                  <c:v>5.3173945999999998E-3</c:v>
                </c:pt>
                <c:pt idx="16">
                  <c:v>8.7038789999999994E-3</c:v>
                </c:pt>
                <c:pt idx="17">
                  <c:v>8.2085519999999992E-3</c:v>
                </c:pt>
                <c:pt idx="18">
                  <c:v>4.7019540000000004E-3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9.7453290000000005E-4</c:v>
                </c:pt>
                <c:pt idx="26">
                  <c:v>6.5785720000000004E-3</c:v>
                </c:pt>
                <c:pt idx="27">
                  <c:v>1.1506791000000001E-2</c:v>
                </c:pt>
                <c:pt idx="28">
                  <c:v>1.5942916000000001E-2</c:v>
                </c:pt>
                <c:pt idx="29">
                  <c:v>1.9864414E-2</c:v>
                </c:pt>
                <c:pt idx="30">
                  <c:v>2.3643101999999999E-2</c:v>
                </c:pt>
                <c:pt idx="31">
                  <c:v>2.752245E-2</c:v>
                </c:pt>
                <c:pt idx="32">
                  <c:v>3.1505335000000002E-2</c:v>
                </c:pt>
                <c:pt idx="33">
                  <c:v>3.7379443999999998E-2</c:v>
                </c:pt>
                <c:pt idx="34">
                  <c:v>4.4374852999999999E-2</c:v>
                </c:pt>
                <c:pt idx="35">
                  <c:v>5.1079742999999997E-2</c:v>
                </c:pt>
                <c:pt idx="36">
                  <c:v>5.4505560000000002E-2</c:v>
                </c:pt>
                <c:pt idx="37">
                  <c:v>5.3208529999999997E-2</c:v>
                </c:pt>
                <c:pt idx="38">
                  <c:v>4.7816783000000002E-2</c:v>
                </c:pt>
                <c:pt idx="39">
                  <c:v>4.0989230000000001E-2</c:v>
                </c:pt>
                <c:pt idx="40">
                  <c:v>3.4029997999999999E-2</c:v>
                </c:pt>
                <c:pt idx="41">
                  <c:v>2.8295549E-2</c:v>
                </c:pt>
                <c:pt idx="42">
                  <c:v>2.3876847999999999E-2</c:v>
                </c:pt>
                <c:pt idx="43">
                  <c:v>2.2047250000000001E-2</c:v>
                </c:pt>
                <c:pt idx="44">
                  <c:v>2.4277469999999999E-2</c:v>
                </c:pt>
                <c:pt idx="45">
                  <c:v>2.8828029000000002E-2</c:v>
                </c:pt>
                <c:pt idx="46">
                  <c:v>3.2232842999999997E-2</c:v>
                </c:pt>
                <c:pt idx="47">
                  <c:v>3.2511193000000001E-2</c:v>
                </c:pt>
                <c:pt idx="48">
                  <c:v>3.1084404999999999E-2</c:v>
                </c:pt>
                <c:pt idx="49">
                  <c:v>3.0536065000000001E-2</c:v>
                </c:pt>
                <c:pt idx="50">
                  <c:v>3.1178747999999999E-2</c:v>
                </c:pt>
                <c:pt idx="51">
                  <c:v>3.2351236999999998E-2</c:v>
                </c:pt>
                <c:pt idx="52">
                  <c:v>3.3068195000000002E-2</c:v>
                </c:pt>
                <c:pt idx="53">
                  <c:v>3.2637133999999998E-2</c:v>
                </c:pt>
                <c:pt idx="54">
                  <c:v>3.1556778000000001E-2</c:v>
                </c:pt>
                <c:pt idx="55">
                  <c:v>3.2260675000000003E-2</c:v>
                </c:pt>
                <c:pt idx="56">
                  <c:v>3.5779619999999998E-2</c:v>
                </c:pt>
                <c:pt idx="57">
                  <c:v>4.3482680000000003E-2</c:v>
                </c:pt>
                <c:pt idx="58">
                  <c:v>5.3260777000000002E-2</c:v>
                </c:pt>
                <c:pt idx="59">
                  <c:v>6.0646634999999997E-2</c:v>
                </c:pt>
                <c:pt idx="60">
                  <c:v>6.2418203999999998E-2</c:v>
                </c:pt>
                <c:pt idx="61">
                  <c:v>6.0777339999999999E-2</c:v>
                </c:pt>
                <c:pt idx="62">
                  <c:v>5.9007591999999998E-2</c:v>
                </c:pt>
                <c:pt idx="63">
                  <c:v>5.7694342000000003E-2</c:v>
                </c:pt>
                <c:pt idx="64">
                  <c:v>5.4008095999999998E-2</c:v>
                </c:pt>
                <c:pt idx="65">
                  <c:v>4.745709E-2</c:v>
                </c:pt>
                <c:pt idx="66">
                  <c:v>4.3423135000000002E-2</c:v>
                </c:pt>
                <c:pt idx="67">
                  <c:v>4.6996830000000003E-2</c:v>
                </c:pt>
                <c:pt idx="68">
                  <c:v>5.5926400000000001E-2</c:v>
                </c:pt>
                <c:pt idx="69">
                  <c:v>6.0339539999999997E-2</c:v>
                </c:pt>
                <c:pt idx="70">
                  <c:v>5.3394318000000003E-2</c:v>
                </c:pt>
                <c:pt idx="71">
                  <c:v>3.6717899999999998E-2</c:v>
                </c:pt>
                <c:pt idx="72">
                  <c:v>1.8927335999999999E-2</c:v>
                </c:pt>
                <c:pt idx="73">
                  <c:v>7.549816E-3</c:v>
                </c:pt>
                <c:pt idx="74">
                  <c:v>5.0118393000000002E-3</c:v>
                </c:pt>
                <c:pt idx="75">
                  <c:v>8.5126690000000005E-3</c:v>
                </c:pt>
                <c:pt idx="76">
                  <c:v>1.419869E-2</c:v>
                </c:pt>
                <c:pt idx="77">
                  <c:v>1.9025457999999999E-2</c:v>
                </c:pt>
                <c:pt idx="78">
                  <c:v>2.3048088000000001E-2</c:v>
                </c:pt>
                <c:pt idx="79">
                  <c:v>2.6647543999999999E-2</c:v>
                </c:pt>
                <c:pt idx="80">
                  <c:v>2.8102717999999999E-2</c:v>
                </c:pt>
                <c:pt idx="81">
                  <c:v>2.4955718000000002E-2</c:v>
                </c:pt>
                <c:pt idx="82">
                  <c:v>1.6243236000000001E-2</c:v>
                </c:pt>
                <c:pt idx="83">
                  <c:v>4.4930389999999999E-3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5.4645859999999996E-3</c:v>
                </c:pt>
                <c:pt idx="88">
                  <c:v>1.7711141999999999E-2</c:v>
                </c:pt>
                <c:pt idx="89">
                  <c:v>2.8338077E-2</c:v>
                </c:pt>
                <c:pt idx="90">
                  <c:v>3.5275250000000001E-2</c:v>
                </c:pt>
                <c:pt idx="91">
                  <c:v>3.8607519999999999E-2</c:v>
                </c:pt>
                <c:pt idx="92">
                  <c:v>3.8027126000000001E-2</c:v>
                </c:pt>
                <c:pt idx="93">
                  <c:v>3.5941769999999998E-2</c:v>
                </c:pt>
                <c:pt idx="94">
                  <c:v>3.3335757000000001E-2</c:v>
                </c:pt>
                <c:pt idx="95">
                  <c:v>2.9883924999999999E-2</c:v>
                </c:pt>
                <c:pt idx="96">
                  <c:v>2.9055760999999999E-2</c:v>
                </c:pt>
                <c:pt idx="97">
                  <c:v>2.9512496999999999E-2</c:v>
                </c:pt>
                <c:pt idx="98">
                  <c:v>3.0360353999999999E-2</c:v>
                </c:pt>
                <c:pt idx="99">
                  <c:v>3.1380712999999998E-2</c:v>
                </c:pt>
                <c:pt idx="100">
                  <c:v>3.2792106000000001E-2</c:v>
                </c:pt>
                <c:pt idx="101">
                  <c:v>3.3043019999999999E-2</c:v>
                </c:pt>
                <c:pt idx="102">
                  <c:v>3.2785914999999999E-2</c:v>
                </c:pt>
                <c:pt idx="103">
                  <c:v>3.2395594E-2</c:v>
                </c:pt>
                <c:pt idx="104">
                  <c:v>3.0911378999999999E-2</c:v>
                </c:pt>
                <c:pt idx="105">
                  <c:v>2.8353331999999998E-2</c:v>
                </c:pt>
                <c:pt idx="106">
                  <c:v>2.4677464999999999E-2</c:v>
                </c:pt>
                <c:pt idx="107">
                  <c:v>2.0425552999999999E-2</c:v>
                </c:pt>
                <c:pt idx="108">
                  <c:v>1.4911270000000001E-2</c:v>
                </c:pt>
                <c:pt idx="109">
                  <c:v>8.6673119999999999E-3</c:v>
                </c:pt>
                <c:pt idx="110">
                  <c:v>2.3766557999999999E-3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80B5-4880-8BF4-3FE903AF4F50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[2]Sheet1!$D$763:$DT$763</c:f>
              <c:numCache>
                <c:formatCode>General</c:formatCode>
                <c:ptCount val="121"/>
                <c:pt idx="0">
                  <c:v>1.6060912999999999E-3</c:v>
                </c:pt>
                <c:pt idx="1">
                  <c:v>1.4972574E-3</c:v>
                </c:pt>
                <c:pt idx="2">
                  <c:v>3.0126561999999999E-3</c:v>
                </c:pt>
                <c:pt idx="3">
                  <c:v>4.2105989999999998E-3</c:v>
                </c:pt>
                <c:pt idx="4">
                  <c:v>5.2499966999999996E-3</c:v>
                </c:pt>
                <c:pt idx="5">
                  <c:v>7.4497084000000003E-3</c:v>
                </c:pt>
                <c:pt idx="6">
                  <c:v>1.0778846E-2</c:v>
                </c:pt>
                <c:pt idx="7">
                  <c:v>1.3012516E-2</c:v>
                </c:pt>
                <c:pt idx="8">
                  <c:v>1.1479068E-2</c:v>
                </c:pt>
                <c:pt idx="9">
                  <c:v>5.6736395E-3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3.3218439999999999E-4</c:v>
                </c:pt>
                <c:pt idx="15">
                  <c:v>5.3173945999999998E-3</c:v>
                </c:pt>
                <c:pt idx="16">
                  <c:v>8.7038789999999994E-3</c:v>
                </c:pt>
                <c:pt idx="17">
                  <c:v>8.2085519999999992E-3</c:v>
                </c:pt>
                <c:pt idx="18">
                  <c:v>4.7019540000000004E-3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9.7453290000000005E-4</c:v>
                </c:pt>
                <c:pt idx="26">
                  <c:v>6.5785720000000004E-3</c:v>
                </c:pt>
                <c:pt idx="27">
                  <c:v>1.1506791000000001E-2</c:v>
                </c:pt>
                <c:pt idx="28">
                  <c:v>1.5942916000000001E-2</c:v>
                </c:pt>
                <c:pt idx="29">
                  <c:v>1.9864414E-2</c:v>
                </c:pt>
                <c:pt idx="30">
                  <c:v>2.3643101999999999E-2</c:v>
                </c:pt>
                <c:pt idx="31">
                  <c:v>2.752245E-2</c:v>
                </c:pt>
                <c:pt idx="32">
                  <c:v>3.1505335000000002E-2</c:v>
                </c:pt>
                <c:pt idx="33">
                  <c:v>3.7379443999999998E-2</c:v>
                </c:pt>
                <c:pt idx="34">
                  <c:v>4.4374852999999999E-2</c:v>
                </c:pt>
                <c:pt idx="35">
                  <c:v>5.1079742999999997E-2</c:v>
                </c:pt>
                <c:pt idx="36">
                  <c:v>5.4505560000000002E-2</c:v>
                </c:pt>
                <c:pt idx="37">
                  <c:v>5.3208529999999997E-2</c:v>
                </c:pt>
                <c:pt idx="38">
                  <c:v>4.7816783000000002E-2</c:v>
                </c:pt>
                <c:pt idx="39">
                  <c:v>4.0989230000000001E-2</c:v>
                </c:pt>
                <c:pt idx="40">
                  <c:v>3.4029997999999999E-2</c:v>
                </c:pt>
                <c:pt idx="41">
                  <c:v>2.8295549E-2</c:v>
                </c:pt>
                <c:pt idx="42">
                  <c:v>2.3876847999999999E-2</c:v>
                </c:pt>
                <c:pt idx="43">
                  <c:v>2.2047250000000001E-2</c:v>
                </c:pt>
                <c:pt idx="44">
                  <c:v>2.4277469999999999E-2</c:v>
                </c:pt>
                <c:pt idx="45">
                  <c:v>2.8828029000000002E-2</c:v>
                </c:pt>
                <c:pt idx="46">
                  <c:v>3.2232842999999997E-2</c:v>
                </c:pt>
                <c:pt idx="47">
                  <c:v>3.2511193000000001E-2</c:v>
                </c:pt>
                <c:pt idx="48">
                  <c:v>3.1084404999999999E-2</c:v>
                </c:pt>
                <c:pt idx="49">
                  <c:v>3.0536065000000001E-2</c:v>
                </c:pt>
                <c:pt idx="50">
                  <c:v>3.1178747999999999E-2</c:v>
                </c:pt>
                <c:pt idx="51">
                  <c:v>3.2351236999999998E-2</c:v>
                </c:pt>
                <c:pt idx="52">
                  <c:v>3.3068195000000002E-2</c:v>
                </c:pt>
                <c:pt idx="53">
                  <c:v>3.2637133999999998E-2</c:v>
                </c:pt>
                <c:pt idx="54">
                  <c:v>3.1556778000000001E-2</c:v>
                </c:pt>
                <c:pt idx="55">
                  <c:v>3.2260675000000003E-2</c:v>
                </c:pt>
                <c:pt idx="56">
                  <c:v>3.5779619999999998E-2</c:v>
                </c:pt>
                <c:pt idx="57">
                  <c:v>4.3482680000000003E-2</c:v>
                </c:pt>
                <c:pt idx="58">
                  <c:v>5.3260777000000002E-2</c:v>
                </c:pt>
                <c:pt idx="59">
                  <c:v>6.0646634999999997E-2</c:v>
                </c:pt>
                <c:pt idx="60">
                  <c:v>6.2418203999999998E-2</c:v>
                </c:pt>
                <c:pt idx="61">
                  <c:v>6.0777339999999999E-2</c:v>
                </c:pt>
                <c:pt idx="62">
                  <c:v>5.9007591999999998E-2</c:v>
                </c:pt>
                <c:pt idx="63">
                  <c:v>5.7694342000000003E-2</c:v>
                </c:pt>
                <c:pt idx="64">
                  <c:v>5.4008095999999998E-2</c:v>
                </c:pt>
                <c:pt idx="65">
                  <c:v>4.745709E-2</c:v>
                </c:pt>
                <c:pt idx="66">
                  <c:v>4.3423135000000002E-2</c:v>
                </c:pt>
                <c:pt idx="67">
                  <c:v>4.6996830000000003E-2</c:v>
                </c:pt>
                <c:pt idx="68">
                  <c:v>5.5926400000000001E-2</c:v>
                </c:pt>
                <c:pt idx="69">
                  <c:v>6.0339539999999997E-2</c:v>
                </c:pt>
                <c:pt idx="70">
                  <c:v>5.3394318000000003E-2</c:v>
                </c:pt>
                <c:pt idx="71">
                  <c:v>3.6717899999999998E-2</c:v>
                </c:pt>
                <c:pt idx="72">
                  <c:v>1.8927335999999999E-2</c:v>
                </c:pt>
                <c:pt idx="73">
                  <c:v>7.549816E-3</c:v>
                </c:pt>
                <c:pt idx="74">
                  <c:v>5.0118393000000002E-3</c:v>
                </c:pt>
                <c:pt idx="75">
                  <c:v>8.5126690000000005E-3</c:v>
                </c:pt>
                <c:pt idx="76">
                  <c:v>1.419869E-2</c:v>
                </c:pt>
                <c:pt idx="77">
                  <c:v>1.9025457999999999E-2</c:v>
                </c:pt>
                <c:pt idx="78">
                  <c:v>2.3048088000000001E-2</c:v>
                </c:pt>
                <c:pt idx="79">
                  <c:v>2.6647543999999999E-2</c:v>
                </c:pt>
                <c:pt idx="80">
                  <c:v>2.8102717999999999E-2</c:v>
                </c:pt>
                <c:pt idx="81">
                  <c:v>2.4955718000000002E-2</c:v>
                </c:pt>
                <c:pt idx="82">
                  <c:v>1.6243236000000001E-2</c:v>
                </c:pt>
                <c:pt idx="83">
                  <c:v>4.4930389999999999E-3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5.4645859999999996E-3</c:v>
                </c:pt>
                <c:pt idx="88">
                  <c:v>1.7711141999999999E-2</c:v>
                </c:pt>
                <c:pt idx="89">
                  <c:v>2.8338077E-2</c:v>
                </c:pt>
                <c:pt idx="90">
                  <c:v>3.5275250000000001E-2</c:v>
                </c:pt>
                <c:pt idx="91">
                  <c:v>3.8607519999999999E-2</c:v>
                </c:pt>
                <c:pt idx="92">
                  <c:v>3.8027126000000001E-2</c:v>
                </c:pt>
                <c:pt idx="93">
                  <c:v>3.5941769999999998E-2</c:v>
                </c:pt>
                <c:pt idx="94">
                  <c:v>3.3335757000000001E-2</c:v>
                </c:pt>
                <c:pt idx="95">
                  <c:v>2.9883924999999999E-2</c:v>
                </c:pt>
                <c:pt idx="96">
                  <c:v>2.9055760999999999E-2</c:v>
                </c:pt>
                <c:pt idx="97">
                  <c:v>2.9512496999999999E-2</c:v>
                </c:pt>
                <c:pt idx="98">
                  <c:v>3.0360353999999999E-2</c:v>
                </c:pt>
                <c:pt idx="99">
                  <c:v>3.1380712999999998E-2</c:v>
                </c:pt>
                <c:pt idx="100">
                  <c:v>3.2792106000000001E-2</c:v>
                </c:pt>
                <c:pt idx="101">
                  <c:v>3.3043019999999999E-2</c:v>
                </c:pt>
                <c:pt idx="102">
                  <c:v>3.2785914999999999E-2</c:v>
                </c:pt>
                <c:pt idx="103">
                  <c:v>3.2395594E-2</c:v>
                </c:pt>
                <c:pt idx="104">
                  <c:v>3.0911378999999999E-2</c:v>
                </c:pt>
                <c:pt idx="105">
                  <c:v>2.8353331999999998E-2</c:v>
                </c:pt>
                <c:pt idx="106">
                  <c:v>2.4677464999999999E-2</c:v>
                </c:pt>
                <c:pt idx="107">
                  <c:v>2.0425552999999999E-2</c:v>
                </c:pt>
                <c:pt idx="108">
                  <c:v>1.4911270000000001E-2</c:v>
                </c:pt>
                <c:pt idx="109">
                  <c:v>8.6673119999999999E-3</c:v>
                </c:pt>
                <c:pt idx="110">
                  <c:v>2.3766557999999999E-3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80B5-4880-8BF4-3FE903AF4F50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[2]Sheet1!$D$764:$DT$764</c:f>
              <c:numCache>
                <c:formatCode>General</c:formatCode>
                <c:ptCount val="121"/>
                <c:pt idx="0">
                  <c:v>1.6060912999999999E-3</c:v>
                </c:pt>
                <c:pt idx="1">
                  <c:v>1.4972574E-3</c:v>
                </c:pt>
                <c:pt idx="2">
                  <c:v>3.0126561999999999E-3</c:v>
                </c:pt>
                <c:pt idx="3">
                  <c:v>4.2105989999999998E-3</c:v>
                </c:pt>
                <c:pt idx="4">
                  <c:v>5.2499966999999996E-3</c:v>
                </c:pt>
                <c:pt idx="5">
                  <c:v>7.4497084000000003E-3</c:v>
                </c:pt>
                <c:pt idx="6">
                  <c:v>1.0778846E-2</c:v>
                </c:pt>
                <c:pt idx="7">
                  <c:v>1.3012516E-2</c:v>
                </c:pt>
                <c:pt idx="8">
                  <c:v>1.1479068E-2</c:v>
                </c:pt>
                <c:pt idx="9">
                  <c:v>5.6736395E-3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3.3218439999999999E-4</c:v>
                </c:pt>
                <c:pt idx="15">
                  <c:v>5.3173945999999998E-3</c:v>
                </c:pt>
                <c:pt idx="16">
                  <c:v>8.7038789999999994E-3</c:v>
                </c:pt>
                <c:pt idx="17">
                  <c:v>8.2085519999999992E-3</c:v>
                </c:pt>
                <c:pt idx="18">
                  <c:v>4.7019540000000004E-3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9.7453290000000005E-4</c:v>
                </c:pt>
                <c:pt idx="26">
                  <c:v>6.5785720000000004E-3</c:v>
                </c:pt>
                <c:pt idx="27">
                  <c:v>1.1506791000000001E-2</c:v>
                </c:pt>
                <c:pt idx="28">
                  <c:v>1.5942916000000001E-2</c:v>
                </c:pt>
                <c:pt idx="29">
                  <c:v>1.9864414E-2</c:v>
                </c:pt>
                <c:pt idx="30">
                  <c:v>2.3643101999999999E-2</c:v>
                </c:pt>
                <c:pt idx="31">
                  <c:v>2.752245E-2</c:v>
                </c:pt>
                <c:pt idx="32">
                  <c:v>3.1505335000000002E-2</c:v>
                </c:pt>
                <c:pt idx="33">
                  <c:v>3.7379443999999998E-2</c:v>
                </c:pt>
                <c:pt idx="34">
                  <c:v>4.4374852999999999E-2</c:v>
                </c:pt>
                <c:pt idx="35">
                  <c:v>5.1079742999999997E-2</c:v>
                </c:pt>
                <c:pt idx="36">
                  <c:v>5.4505560000000002E-2</c:v>
                </c:pt>
                <c:pt idx="37">
                  <c:v>5.3208529999999997E-2</c:v>
                </c:pt>
                <c:pt idx="38">
                  <c:v>4.7816783000000002E-2</c:v>
                </c:pt>
                <c:pt idx="39">
                  <c:v>4.0989230000000001E-2</c:v>
                </c:pt>
                <c:pt idx="40">
                  <c:v>3.4029997999999999E-2</c:v>
                </c:pt>
                <c:pt idx="41">
                  <c:v>2.8295549E-2</c:v>
                </c:pt>
                <c:pt idx="42">
                  <c:v>2.3876847999999999E-2</c:v>
                </c:pt>
                <c:pt idx="43">
                  <c:v>2.2047250000000001E-2</c:v>
                </c:pt>
                <c:pt idx="44">
                  <c:v>2.4277469999999999E-2</c:v>
                </c:pt>
                <c:pt idx="45">
                  <c:v>2.8828029000000002E-2</c:v>
                </c:pt>
                <c:pt idx="46">
                  <c:v>3.2232842999999997E-2</c:v>
                </c:pt>
                <c:pt idx="47">
                  <c:v>3.2511193000000001E-2</c:v>
                </c:pt>
                <c:pt idx="48">
                  <c:v>3.1084404999999999E-2</c:v>
                </c:pt>
                <c:pt idx="49">
                  <c:v>3.0536065000000001E-2</c:v>
                </c:pt>
                <c:pt idx="50">
                  <c:v>3.1178747999999999E-2</c:v>
                </c:pt>
                <c:pt idx="51">
                  <c:v>3.2351236999999998E-2</c:v>
                </c:pt>
                <c:pt idx="52">
                  <c:v>3.3068195000000002E-2</c:v>
                </c:pt>
                <c:pt idx="53">
                  <c:v>3.2637133999999998E-2</c:v>
                </c:pt>
                <c:pt idx="54">
                  <c:v>3.1556778000000001E-2</c:v>
                </c:pt>
                <c:pt idx="55">
                  <c:v>3.2260675000000003E-2</c:v>
                </c:pt>
                <c:pt idx="56">
                  <c:v>3.5779619999999998E-2</c:v>
                </c:pt>
                <c:pt idx="57">
                  <c:v>4.3482680000000003E-2</c:v>
                </c:pt>
                <c:pt idx="58">
                  <c:v>5.3260777000000002E-2</c:v>
                </c:pt>
                <c:pt idx="59">
                  <c:v>6.0646634999999997E-2</c:v>
                </c:pt>
                <c:pt idx="60">
                  <c:v>6.2418203999999998E-2</c:v>
                </c:pt>
                <c:pt idx="61">
                  <c:v>6.0777339999999999E-2</c:v>
                </c:pt>
                <c:pt idx="62">
                  <c:v>5.9007591999999998E-2</c:v>
                </c:pt>
                <c:pt idx="63">
                  <c:v>5.7694342000000003E-2</c:v>
                </c:pt>
                <c:pt idx="64">
                  <c:v>5.4008095999999998E-2</c:v>
                </c:pt>
                <c:pt idx="65">
                  <c:v>4.745709E-2</c:v>
                </c:pt>
                <c:pt idx="66">
                  <c:v>4.3423135000000002E-2</c:v>
                </c:pt>
                <c:pt idx="67">
                  <c:v>4.6996830000000003E-2</c:v>
                </c:pt>
                <c:pt idx="68">
                  <c:v>5.5926400000000001E-2</c:v>
                </c:pt>
                <c:pt idx="69">
                  <c:v>6.0339539999999997E-2</c:v>
                </c:pt>
                <c:pt idx="70">
                  <c:v>5.3394318000000003E-2</c:v>
                </c:pt>
                <c:pt idx="71">
                  <c:v>3.6717899999999998E-2</c:v>
                </c:pt>
                <c:pt idx="72">
                  <c:v>1.8927335999999999E-2</c:v>
                </c:pt>
                <c:pt idx="73">
                  <c:v>7.549816E-3</c:v>
                </c:pt>
                <c:pt idx="74">
                  <c:v>5.0118393000000002E-3</c:v>
                </c:pt>
                <c:pt idx="75">
                  <c:v>8.5126690000000005E-3</c:v>
                </c:pt>
                <c:pt idx="76">
                  <c:v>1.419869E-2</c:v>
                </c:pt>
                <c:pt idx="77">
                  <c:v>1.9025457999999999E-2</c:v>
                </c:pt>
                <c:pt idx="78">
                  <c:v>2.3048088000000001E-2</c:v>
                </c:pt>
                <c:pt idx="79">
                  <c:v>2.6647543999999999E-2</c:v>
                </c:pt>
                <c:pt idx="80">
                  <c:v>2.8102717999999999E-2</c:v>
                </c:pt>
                <c:pt idx="81">
                  <c:v>2.4955718000000002E-2</c:v>
                </c:pt>
                <c:pt idx="82">
                  <c:v>1.6243236000000001E-2</c:v>
                </c:pt>
                <c:pt idx="83">
                  <c:v>4.4930389999999999E-3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5.4645859999999996E-3</c:v>
                </c:pt>
                <c:pt idx="88">
                  <c:v>1.7711141999999999E-2</c:v>
                </c:pt>
                <c:pt idx="89">
                  <c:v>2.8338077E-2</c:v>
                </c:pt>
                <c:pt idx="90">
                  <c:v>3.5275250000000001E-2</c:v>
                </c:pt>
                <c:pt idx="91">
                  <c:v>3.8607519999999999E-2</c:v>
                </c:pt>
                <c:pt idx="92">
                  <c:v>3.8027126000000001E-2</c:v>
                </c:pt>
                <c:pt idx="93">
                  <c:v>3.5941769999999998E-2</c:v>
                </c:pt>
                <c:pt idx="94">
                  <c:v>3.3335757000000001E-2</c:v>
                </c:pt>
                <c:pt idx="95">
                  <c:v>2.9883924999999999E-2</c:v>
                </c:pt>
                <c:pt idx="96">
                  <c:v>2.9055760999999999E-2</c:v>
                </c:pt>
                <c:pt idx="97">
                  <c:v>2.9512496999999999E-2</c:v>
                </c:pt>
                <c:pt idx="98">
                  <c:v>3.0360353999999999E-2</c:v>
                </c:pt>
                <c:pt idx="99">
                  <c:v>3.1380712999999998E-2</c:v>
                </c:pt>
                <c:pt idx="100">
                  <c:v>3.2792106000000001E-2</c:v>
                </c:pt>
                <c:pt idx="101">
                  <c:v>3.3043019999999999E-2</c:v>
                </c:pt>
                <c:pt idx="102">
                  <c:v>3.2785914999999999E-2</c:v>
                </c:pt>
                <c:pt idx="103">
                  <c:v>3.2395594E-2</c:v>
                </c:pt>
                <c:pt idx="104">
                  <c:v>3.0911378999999999E-2</c:v>
                </c:pt>
                <c:pt idx="105">
                  <c:v>2.8353331999999998E-2</c:v>
                </c:pt>
                <c:pt idx="106">
                  <c:v>2.4677464999999999E-2</c:v>
                </c:pt>
                <c:pt idx="107">
                  <c:v>2.0425552999999999E-2</c:v>
                </c:pt>
                <c:pt idx="108">
                  <c:v>1.4911270000000001E-2</c:v>
                </c:pt>
                <c:pt idx="109">
                  <c:v>8.6673119999999999E-3</c:v>
                </c:pt>
                <c:pt idx="110">
                  <c:v>2.3766557999999999E-3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80B5-4880-8BF4-3FE903AF4F50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[2]Sheet1!$D$765:$DT$765</c:f>
              <c:numCache>
                <c:formatCode>General</c:formatCode>
                <c:ptCount val="121"/>
                <c:pt idx="0">
                  <c:v>1.6060912999999999E-3</c:v>
                </c:pt>
                <c:pt idx="1">
                  <c:v>1.4972574E-3</c:v>
                </c:pt>
                <c:pt idx="2">
                  <c:v>3.0126561999999999E-3</c:v>
                </c:pt>
                <c:pt idx="3">
                  <c:v>4.2105989999999998E-3</c:v>
                </c:pt>
                <c:pt idx="4">
                  <c:v>5.2499966999999996E-3</c:v>
                </c:pt>
                <c:pt idx="5">
                  <c:v>7.4497084000000003E-3</c:v>
                </c:pt>
                <c:pt idx="6">
                  <c:v>1.0778846E-2</c:v>
                </c:pt>
                <c:pt idx="7">
                  <c:v>1.3012516E-2</c:v>
                </c:pt>
                <c:pt idx="8">
                  <c:v>1.1479068E-2</c:v>
                </c:pt>
                <c:pt idx="9">
                  <c:v>5.6736395E-3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3.3218439999999999E-4</c:v>
                </c:pt>
                <c:pt idx="15">
                  <c:v>5.3173945999999998E-3</c:v>
                </c:pt>
                <c:pt idx="16">
                  <c:v>8.7038789999999994E-3</c:v>
                </c:pt>
                <c:pt idx="17">
                  <c:v>8.2085519999999992E-3</c:v>
                </c:pt>
                <c:pt idx="18">
                  <c:v>4.7019540000000004E-3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9.7453290000000005E-4</c:v>
                </c:pt>
                <c:pt idx="26">
                  <c:v>6.5785720000000004E-3</c:v>
                </c:pt>
                <c:pt idx="27">
                  <c:v>1.1506791000000001E-2</c:v>
                </c:pt>
                <c:pt idx="28">
                  <c:v>1.5942916000000001E-2</c:v>
                </c:pt>
                <c:pt idx="29">
                  <c:v>1.9864414E-2</c:v>
                </c:pt>
                <c:pt idx="30">
                  <c:v>2.3643101999999999E-2</c:v>
                </c:pt>
                <c:pt idx="31">
                  <c:v>2.752245E-2</c:v>
                </c:pt>
                <c:pt idx="32">
                  <c:v>3.1505335000000002E-2</c:v>
                </c:pt>
                <c:pt idx="33">
                  <c:v>3.7379443999999998E-2</c:v>
                </c:pt>
                <c:pt idx="34">
                  <c:v>4.4374852999999999E-2</c:v>
                </c:pt>
                <c:pt idx="35">
                  <c:v>5.1079742999999997E-2</c:v>
                </c:pt>
                <c:pt idx="36">
                  <c:v>5.4505560000000002E-2</c:v>
                </c:pt>
                <c:pt idx="37">
                  <c:v>5.3208529999999997E-2</c:v>
                </c:pt>
                <c:pt idx="38">
                  <c:v>4.7816783000000002E-2</c:v>
                </c:pt>
                <c:pt idx="39">
                  <c:v>4.0989230000000001E-2</c:v>
                </c:pt>
                <c:pt idx="40">
                  <c:v>3.4029997999999999E-2</c:v>
                </c:pt>
                <c:pt idx="41">
                  <c:v>2.8295549E-2</c:v>
                </c:pt>
                <c:pt idx="42">
                  <c:v>2.3876847999999999E-2</c:v>
                </c:pt>
                <c:pt idx="43">
                  <c:v>2.2047250000000001E-2</c:v>
                </c:pt>
                <c:pt idx="44">
                  <c:v>2.4277469999999999E-2</c:v>
                </c:pt>
                <c:pt idx="45">
                  <c:v>2.8828029000000002E-2</c:v>
                </c:pt>
                <c:pt idx="46">
                  <c:v>3.2232842999999997E-2</c:v>
                </c:pt>
                <c:pt idx="47">
                  <c:v>3.2511193000000001E-2</c:v>
                </c:pt>
                <c:pt idx="48">
                  <c:v>3.1084404999999999E-2</c:v>
                </c:pt>
                <c:pt idx="49">
                  <c:v>3.0536065000000001E-2</c:v>
                </c:pt>
                <c:pt idx="50">
                  <c:v>3.1178747999999999E-2</c:v>
                </c:pt>
                <c:pt idx="51">
                  <c:v>3.2351236999999998E-2</c:v>
                </c:pt>
                <c:pt idx="52">
                  <c:v>3.3068195000000002E-2</c:v>
                </c:pt>
                <c:pt idx="53">
                  <c:v>3.2637133999999998E-2</c:v>
                </c:pt>
                <c:pt idx="54">
                  <c:v>3.1556778000000001E-2</c:v>
                </c:pt>
                <c:pt idx="55">
                  <c:v>3.2260675000000003E-2</c:v>
                </c:pt>
                <c:pt idx="56">
                  <c:v>3.5779619999999998E-2</c:v>
                </c:pt>
                <c:pt idx="57">
                  <c:v>4.3482680000000003E-2</c:v>
                </c:pt>
                <c:pt idx="58">
                  <c:v>5.3260777000000002E-2</c:v>
                </c:pt>
                <c:pt idx="59">
                  <c:v>6.0646634999999997E-2</c:v>
                </c:pt>
                <c:pt idx="60">
                  <c:v>6.2418203999999998E-2</c:v>
                </c:pt>
                <c:pt idx="61">
                  <c:v>6.0777339999999999E-2</c:v>
                </c:pt>
                <c:pt idx="62">
                  <c:v>5.9007591999999998E-2</c:v>
                </c:pt>
                <c:pt idx="63">
                  <c:v>5.7694342000000003E-2</c:v>
                </c:pt>
                <c:pt idx="64">
                  <c:v>5.4008095999999998E-2</c:v>
                </c:pt>
                <c:pt idx="65">
                  <c:v>4.745709E-2</c:v>
                </c:pt>
                <c:pt idx="66">
                  <c:v>4.3423135000000002E-2</c:v>
                </c:pt>
                <c:pt idx="67">
                  <c:v>4.6996830000000003E-2</c:v>
                </c:pt>
                <c:pt idx="68">
                  <c:v>5.5926400000000001E-2</c:v>
                </c:pt>
                <c:pt idx="69">
                  <c:v>6.0339539999999997E-2</c:v>
                </c:pt>
                <c:pt idx="70">
                  <c:v>5.3394318000000003E-2</c:v>
                </c:pt>
                <c:pt idx="71">
                  <c:v>3.6717899999999998E-2</c:v>
                </c:pt>
                <c:pt idx="72">
                  <c:v>1.8927335999999999E-2</c:v>
                </c:pt>
                <c:pt idx="73">
                  <c:v>7.549816E-3</c:v>
                </c:pt>
                <c:pt idx="74">
                  <c:v>5.0118393000000002E-3</c:v>
                </c:pt>
                <c:pt idx="75">
                  <c:v>8.5126690000000005E-3</c:v>
                </c:pt>
                <c:pt idx="76">
                  <c:v>1.419869E-2</c:v>
                </c:pt>
                <c:pt idx="77">
                  <c:v>1.9025457999999999E-2</c:v>
                </c:pt>
                <c:pt idx="78">
                  <c:v>2.3048088000000001E-2</c:v>
                </c:pt>
                <c:pt idx="79">
                  <c:v>2.6647543999999999E-2</c:v>
                </c:pt>
                <c:pt idx="80">
                  <c:v>2.8102717999999999E-2</c:v>
                </c:pt>
                <c:pt idx="81">
                  <c:v>2.4955718000000002E-2</c:v>
                </c:pt>
                <c:pt idx="82">
                  <c:v>1.6243236000000001E-2</c:v>
                </c:pt>
                <c:pt idx="83">
                  <c:v>4.4930389999999999E-3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5.4645859999999996E-3</c:v>
                </c:pt>
                <c:pt idx="88">
                  <c:v>1.7711141999999999E-2</c:v>
                </c:pt>
                <c:pt idx="89">
                  <c:v>2.8338077E-2</c:v>
                </c:pt>
                <c:pt idx="90">
                  <c:v>3.5275250000000001E-2</c:v>
                </c:pt>
                <c:pt idx="91">
                  <c:v>3.8607519999999999E-2</c:v>
                </c:pt>
                <c:pt idx="92">
                  <c:v>3.8027126000000001E-2</c:v>
                </c:pt>
                <c:pt idx="93">
                  <c:v>3.5941769999999998E-2</c:v>
                </c:pt>
                <c:pt idx="94">
                  <c:v>3.3335757000000001E-2</c:v>
                </c:pt>
                <c:pt idx="95">
                  <c:v>2.9883924999999999E-2</c:v>
                </c:pt>
                <c:pt idx="96">
                  <c:v>2.9055760999999999E-2</c:v>
                </c:pt>
                <c:pt idx="97">
                  <c:v>2.9512496999999999E-2</c:v>
                </c:pt>
                <c:pt idx="98">
                  <c:v>3.0360353999999999E-2</c:v>
                </c:pt>
                <c:pt idx="99">
                  <c:v>3.1380712999999998E-2</c:v>
                </c:pt>
                <c:pt idx="100">
                  <c:v>3.2792106000000001E-2</c:v>
                </c:pt>
                <c:pt idx="101">
                  <c:v>3.3043019999999999E-2</c:v>
                </c:pt>
                <c:pt idx="102">
                  <c:v>3.2785914999999999E-2</c:v>
                </c:pt>
                <c:pt idx="103">
                  <c:v>3.2395594E-2</c:v>
                </c:pt>
                <c:pt idx="104">
                  <c:v>3.0911378999999999E-2</c:v>
                </c:pt>
                <c:pt idx="105">
                  <c:v>2.8353331999999998E-2</c:v>
                </c:pt>
                <c:pt idx="106">
                  <c:v>2.4677464999999999E-2</c:v>
                </c:pt>
                <c:pt idx="107">
                  <c:v>2.0425552999999999E-2</c:v>
                </c:pt>
                <c:pt idx="108">
                  <c:v>1.4911270000000001E-2</c:v>
                </c:pt>
                <c:pt idx="109">
                  <c:v>8.6673119999999999E-3</c:v>
                </c:pt>
                <c:pt idx="110">
                  <c:v>2.3766557999999999E-3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80B5-4880-8BF4-3FE903AF4F50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[2]Sheet1!$D$766:$DT$766</c:f>
              <c:numCache>
                <c:formatCode>General</c:formatCode>
                <c:ptCount val="121"/>
                <c:pt idx="0">
                  <c:v>1.6060912999999999E-3</c:v>
                </c:pt>
                <c:pt idx="1">
                  <c:v>1.4972574E-3</c:v>
                </c:pt>
                <c:pt idx="2">
                  <c:v>3.0126561999999999E-3</c:v>
                </c:pt>
                <c:pt idx="3">
                  <c:v>4.2105989999999998E-3</c:v>
                </c:pt>
                <c:pt idx="4">
                  <c:v>5.2499966999999996E-3</c:v>
                </c:pt>
                <c:pt idx="5">
                  <c:v>7.4497084000000003E-3</c:v>
                </c:pt>
                <c:pt idx="6">
                  <c:v>1.0778846E-2</c:v>
                </c:pt>
                <c:pt idx="7">
                  <c:v>1.3012516E-2</c:v>
                </c:pt>
                <c:pt idx="8">
                  <c:v>1.1479068E-2</c:v>
                </c:pt>
                <c:pt idx="9">
                  <c:v>5.6736395E-3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3.3218439999999999E-4</c:v>
                </c:pt>
                <c:pt idx="15">
                  <c:v>5.3173945999999998E-3</c:v>
                </c:pt>
                <c:pt idx="16">
                  <c:v>8.7038789999999994E-3</c:v>
                </c:pt>
                <c:pt idx="17">
                  <c:v>8.2085519999999992E-3</c:v>
                </c:pt>
                <c:pt idx="18">
                  <c:v>4.7019540000000004E-3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9.7453290000000005E-4</c:v>
                </c:pt>
                <c:pt idx="26">
                  <c:v>6.5785720000000004E-3</c:v>
                </c:pt>
                <c:pt idx="27">
                  <c:v>1.1506791000000001E-2</c:v>
                </c:pt>
                <c:pt idx="28">
                  <c:v>1.5942916000000001E-2</c:v>
                </c:pt>
                <c:pt idx="29">
                  <c:v>1.9864414E-2</c:v>
                </c:pt>
                <c:pt idx="30">
                  <c:v>2.3643101999999999E-2</c:v>
                </c:pt>
                <c:pt idx="31">
                  <c:v>2.752245E-2</c:v>
                </c:pt>
                <c:pt idx="32">
                  <c:v>3.1505335000000002E-2</c:v>
                </c:pt>
                <c:pt idx="33">
                  <c:v>3.7379443999999998E-2</c:v>
                </c:pt>
                <c:pt idx="34">
                  <c:v>4.4374852999999999E-2</c:v>
                </c:pt>
                <c:pt idx="35">
                  <c:v>5.1079742999999997E-2</c:v>
                </c:pt>
                <c:pt idx="36">
                  <c:v>5.4505560000000002E-2</c:v>
                </c:pt>
                <c:pt idx="37">
                  <c:v>5.3208529999999997E-2</c:v>
                </c:pt>
                <c:pt idx="38">
                  <c:v>4.7816783000000002E-2</c:v>
                </c:pt>
                <c:pt idx="39">
                  <c:v>4.0989230000000001E-2</c:v>
                </c:pt>
                <c:pt idx="40">
                  <c:v>3.4029997999999999E-2</c:v>
                </c:pt>
                <c:pt idx="41">
                  <c:v>2.8295549E-2</c:v>
                </c:pt>
                <c:pt idx="42">
                  <c:v>2.3876847999999999E-2</c:v>
                </c:pt>
                <c:pt idx="43">
                  <c:v>2.2047250000000001E-2</c:v>
                </c:pt>
                <c:pt idx="44">
                  <c:v>2.4277469999999999E-2</c:v>
                </c:pt>
                <c:pt idx="45">
                  <c:v>2.8828029000000002E-2</c:v>
                </c:pt>
                <c:pt idx="46">
                  <c:v>3.2232842999999997E-2</c:v>
                </c:pt>
                <c:pt idx="47">
                  <c:v>3.2511193000000001E-2</c:v>
                </c:pt>
                <c:pt idx="48">
                  <c:v>3.1084404999999999E-2</c:v>
                </c:pt>
                <c:pt idx="49">
                  <c:v>3.0536065000000001E-2</c:v>
                </c:pt>
                <c:pt idx="50">
                  <c:v>3.1178747999999999E-2</c:v>
                </c:pt>
                <c:pt idx="51">
                  <c:v>3.2351236999999998E-2</c:v>
                </c:pt>
                <c:pt idx="52">
                  <c:v>3.3068195000000002E-2</c:v>
                </c:pt>
                <c:pt idx="53">
                  <c:v>3.2637133999999998E-2</c:v>
                </c:pt>
                <c:pt idx="54">
                  <c:v>3.1556778000000001E-2</c:v>
                </c:pt>
                <c:pt idx="55">
                  <c:v>3.2260675000000003E-2</c:v>
                </c:pt>
                <c:pt idx="56">
                  <c:v>3.5779619999999998E-2</c:v>
                </c:pt>
                <c:pt idx="57">
                  <c:v>4.3482680000000003E-2</c:v>
                </c:pt>
                <c:pt idx="58">
                  <c:v>5.3260777000000002E-2</c:v>
                </c:pt>
                <c:pt idx="59">
                  <c:v>6.0646634999999997E-2</c:v>
                </c:pt>
                <c:pt idx="60">
                  <c:v>6.2418203999999998E-2</c:v>
                </c:pt>
                <c:pt idx="61">
                  <c:v>6.0777339999999999E-2</c:v>
                </c:pt>
                <c:pt idx="62">
                  <c:v>5.9007591999999998E-2</c:v>
                </c:pt>
                <c:pt idx="63">
                  <c:v>5.7694342000000003E-2</c:v>
                </c:pt>
                <c:pt idx="64">
                  <c:v>5.4008095999999998E-2</c:v>
                </c:pt>
                <c:pt idx="65">
                  <c:v>4.745709E-2</c:v>
                </c:pt>
                <c:pt idx="66">
                  <c:v>4.3423135000000002E-2</c:v>
                </c:pt>
                <c:pt idx="67">
                  <c:v>4.6996830000000003E-2</c:v>
                </c:pt>
                <c:pt idx="68">
                  <c:v>5.5926400000000001E-2</c:v>
                </c:pt>
                <c:pt idx="69">
                  <c:v>6.0339539999999997E-2</c:v>
                </c:pt>
                <c:pt idx="70">
                  <c:v>5.3394318000000003E-2</c:v>
                </c:pt>
                <c:pt idx="71">
                  <c:v>3.6717899999999998E-2</c:v>
                </c:pt>
                <c:pt idx="72">
                  <c:v>1.8927335999999999E-2</c:v>
                </c:pt>
                <c:pt idx="73">
                  <c:v>7.549816E-3</c:v>
                </c:pt>
                <c:pt idx="74">
                  <c:v>5.0118393000000002E-3</c:v>
                </c:pt>
                <c:pt idx="75">
                  <c:v>8.5126690000000005E-3</c:v>
                </c:pt>
                <c:pt idx="76">
                  <c:v>1.419869E-2</c:v>
                </c:pt>
                <c:pt idx="77">
                  <c:v>1.9025457999999999E-2</c:v>
                </c:pt>
                <c:pt idx="78">
                  <c:v>2.3048088000000001E-2</c:v>
                </c:pt>
                <c:pt idx="79">
                  <c:v>2.6647543999999999E-2</c:v>
                </c:pt>
                <c:pt idx="80">
                  <c:v>2.8102717999999999E-2</c:v>
                </c:pt>
                <c:pt idx="81">
                  <c:v>2.4955718000000002E-2</c:v>
                </c:pt>
                <c:pt idx="82">
                  <c:v>1.6243236000000001E-2</c:v>
                </c:pt>
                <c:pt idx="83">
                  <c:v>4.4930389999999999E-3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5.4645859999999996E-3</c:v>
                </c:pt>
                <c:pt idx="88">
                  <c:v>1.7711141999999999E-2</c:v>
                </c:pt>
                <c:pt idx="89">
                  <c:v>2.8338077E-2</c:v>
                </c:pt>
                <c:pt idx="90">
                  <c:v>3.5275250000000001E-2</c:v>
                </c:pt>
                <c:pt idx="91">
                  <c:v>3.8607519999999999E-2</c:v>
                </c:pt>
                <c:pt idx="92">
                  <c:v>3.8027126000000001E-2</c:v>
                </c:pt>
                <c:pt idx="93">
                  <c:v>3.5941769999999998E-2</c:v>
                </c:pt>
                <c:pt idx="94">
                  <c:v>3.3335757000000001E-2</c:v>
                </c:pt>
                <c:pt idx="95">
                  <c:v>2.9883924999999999E-2</c:v>
                </c:pt>
                <c:pt idx="96">
                  <c:v>2.9055760999999999E-2</c:v>
                </c:pt>
                <c:pt idx="97">
                  <c:v>2.9512496999999999E-2</c:v>
                </c:pt>
                <c:pt idx="98">
                  <c:v>3.0360353999999999E-2</c:v>
                </c:pt>
                <c:pt idx="99">
                  <c:v>3.1380712999999998E-2</c:v>
                </c:pt>
                <c:pt idx="100">
                  <c:v>3.2792106000000001E-2</c:v>
                </c:pt>
                <c:pt idx="101">
                  <c:v>3.3043019999999999E-2</c:v>
                </c:pt>
                <c:pt idx="102">
                  <c:v>3.2785914999999999E-2</c:v>
                </c:pt>
                <c:pt idx="103">
                  <c:v>3.2395594E-2</c:v>
                </c:pt>
                <c:pt idx="104">
                  <c:v>3.0911378999999999E-2</c:v>
                </c:pt>
                <c:pt idx="105">
                  <c:v>2.8353331999999998E-2</c:v>
                </c:pt>
                <c:pt idx="106">
                  <c:v>2.4677464999999999E-2</c:v>
                </c:pt>
                <c:pt idx="107">
                  <c:v>2.0425552999999999E-2</c:v>
                </c:pt>
                <c:pt idx="108">
                  <c:v>1.4911270000000001E-2</c:v>
                </c:pt>
                <c:pt idx="109">
                  <c:v>8.6673119999999999E-3</c:v>
                </c:pt>
                <c:pt idx="110">
                  <c:v>2.3766557999999999E-3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80B5-4880-8BF4-3FE903AF4F50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[2]Sheet1!$D$767:$DT$767</c:f>
              <c:numCache>
                <c:formatCode>General</c:formatCode>
                <c:ptCount val="121"/>
                <c:pt idx="0">
                  <c:v>3.5685531E-3</c:v>
                </c:pt>
                <c:pt idx="1">
                  <c:v>2.8496287000000001E-3</c:v>
                </c:pt>
                <c:pt idx="2">
                  <c:v>3.8545382999999999E-3</c:v>
                </c:pt>
                <c:pt idx="3">
                  <c:v>3.9365199999999998E-3</c:v>
                </c:pt>
                <c:pt idx="4">
                  <c:v>4.1930255999999997E-3</c:v>
                </c:pt>
                <c:pt idx="5">
                  <c:v>6.0142149999999998E-3</c:v>
                </c:pt>
                <c:pt idx="6">
                  <c:v>9.3554659999999998E-3</c:v>
                </c:pt>
                <c:pt idx="7">
                  <c:v>1.1973350000000001E-2</c:v>
                </c:pt>
                <c:pt idx="8">
                  <c:v>1.0965725000000001E-2</c:v>
                </c:pt>
                <c:pt idx="9">
                  <c:v>5.6499936999999997E-3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6.0260366000000002E-4</c:v>
                </c:pt>
                <c:pt idx="15">
                  <c:v>5.7333647000000001E-3</c:v>
                </c:pt>
                <c:pt idx="16">
                  <c:v>9.4479590000000006E-3</c:v>
                </c:pt>
                <c:pt idx="17">
                  <c:v>9.1917360000000007E-3</c:v>
                </c:pt>
                <c:pt idx="18">
                  <c:v>5.6042799999999997E-3</c:v>
                </c:pt>
                <c:pt idx="19">
                  <c:v>1.6212542E-4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5.4706279999999999E-3</c:v>
                </c:pt>
                <c:pt idx="27">
                  <c:v>1.0900669999999999E-2</c:v>
                </c:pt>
                <c:pt idx="28">
                  <c:v>1.5851066E-2</c:v>
                </c:pt>
                <c:pt idx="29">
                  <c:v>2.0166421E-2</c:v>
                </c:pt>
                <c:pt idx="30">
                  <c:v>2.4291567999999999E-2</c:v>
                </c:pt>
                <c:pt idx="31">
                  <c:v>2.8280205999999999E-2</c:v>
                </c:pt>
                <c:pt idx="32">
                  <c:v>3.1936195000000001E-2</c:v>
                </c:pt>
                <c:pt idx="33">
                  <c:v>3.7136250000000003E-2</c:v>
                </c:pt>
                <c:pt idx="34">
                  <c:v>4.3240542999999999E-2</c:v>
                </c:pt>
                <c:pt idx="35">
                  <c:v>4.8979099999999998E-2</c:v>
                </c:pt>
                <c:pt idx="36">
                  <c:v>5.1521454000000001E-2</c:v>
                </c:pt>
                <c:pt idx="37">
                  <c:v>4.9484707000000003E-2</c:v>
                </c:pt>
                <c:pt idx="38">
                  <c:v>4.3689255000000003E-2</c:v>
                </c:pt>
                <c:pt idx="39">
                  <c:v>3.6711037000000002E-2</c:v>
                </c:pt>
                <c:pt idx="40">
                  <c:v>2.9752733E-2</c:v>
                </c:pt>
                <c:pt idx="41">
                  <c:v>2.4485699999999999E-2</c:v>
                </c:pt>
                <c:pt idx="42">
                  <c:v>2.0774588E-2</c:v>
                </c:pt>
                <c:pt idx="43">
                  <c:v>1.9831764000000002E-2</c:v>
                </c:pt>
                <c:pt idx="44">
                  <c:v>2.2783169999999998E-2</c:v>
                </c:pt>
                <c:pt idx="45">
                  <c:v>2.7719269000000001E-2</c:v>
                </c:pt>
                <c:pt idx="46">
                  <c:v>3.1330608000000003E-2</c:v>
                </c:pt>
                <c:pt idx="47">
                  <c:v>3.1799300000000003E-2</c:v>
                </c:pt>
                <c:pt idx="48">
                  <c:v>3.0655278000000001E-2</c:v>
                </c:pt>
                <c:pt idx="49">
                  <c:v>3.0596178000000002E-2</c:v>
                </c:pt>
                <c:pt idx="50">
                  <c:v>3.2059200000000003E-2</c:v>
                </c:pt>
                <c:pt idx="51">
                  <c:v>3.4362376E-2</c:v>
                </c:pt>
                <c:pt idx="52">
                  <c:v>3.5958044000000002E-2</c:v>
                </c:pt>
                <c:pt idx="53">
                  <c:v>3.5342055999999997E-2</c:v>
                </c:pt>
                <c:pt idx="54">
                  <c:v>3.2700396999999999E-2</c:v>
                </c:pt>
                <c:pt idx="55">
                  <c:v>3.1075236999999999E-2</c:v>
                </c:pt>
                <c:pt idx="56">
                  <c:v>3.2543950000000002E-2</c:v>
                </c:pt>
                <c:pt idx="57">
                  <c:v>3.912098E-2</c:v>
                </c:pt>
                <c:pt idx="58">
                  <c:v>4.8695672000000002E-2</c:v>
                </c:pt>
                <c:pt idx="59">
                  <c:v>5.6571517000000002E-2</c:v>
                </c:pt>
                <c:pt idx="60">
                  <c:v>5.9271850000000001E-2</c:v>
                </c:pt>
                <c:pt idx="61">
                  <c:v>5.8724350000000002E-2</c:v>
                </c:pt>
                <c:pt idx="62">
                  <c:v>5.7996800000000001E-2</c:v>
                </c:pt>
                <c:pt idx="63">
                  <c:v>5.7662919999999999E-2</c:v>
                </c:pt>
                <c:pt idx="64">
                  <c:v>5.4807880000000003E-2</c:v>
                </c:pt>
                <c:pt idx="65">
                  <c:v>4.8870139999999999E-2</c:v>
                </c:pt>
                <c:pt idx="66">
                  <c:v>4.5037024000000002E-2</c:v>
                </c:pt>
                <c:pt idx="67">
                  <c:v>4.8363323999999999E-2</c:v>
                </c:pt>
                <c:pt idx="68">
                  <c:v>5.667896E-2</c:v>
                </c:pt>
                <c:pt idx="69">
                  <c:v>6.0408956999999999E-2</c:v>
                </c:pt>
                <c:pt idx="70">
                  <c:v>5.2987550000000001E-2</c:v>
                </c:pt>
                <c:pt idx="71">
                  <c:v>3.6295964999999999E-2</c:v>
                </c:pt>
                <c:pt idx="72">
                  <c:v>1.9084072000000001E-2</c:v>
                </c:pt>
                <c:pt idx="73">
                  <c:v>8.7133509999999994E-3</c:v>
                </c:pt>
                <c:pt idx="74">
                  <c:v>7.1983510000000004E-3</c:v>
                </c:pt>
                <c:pt idx="75">
                  <c:v>1.1304122E-2</c:v>
                </c:pt>
                <c:pt idx="76">
                  <c:v>1.7106357999999999E-2</c:v>
                </c:pt>
                <c:pt idx="77">
                  <c:v>2.1743874999999999E-2</c:v>
                </c:pt>
                <c:pt idx="78">
                  <c:v>2.5550746999999999E-2</c:v>
                </c:pt>
                <c:pt idx="79">
                  <c:v>2.8840832E-2</c:v>
                </c:pt>
                <c:pt idx="80">
                  <c:v>2.9577396999999998E-2</c:v>
                </c:pt>
                <c:pt idx="81">
                  <c:v>2.5228381000000001E-2</c:v>
                </c:pt>
                <c:pt idx="82">
                  <c:v>1.5150123E-2</c:v>
                </c:pt>
                <c:pt idx="83">
                  <c:v>2.3442300000000001E-3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2.7714139999999998E-3</c:v>
                </c:pt>
                <c:pt idx="88">
                  <c:v>1.4933827E-2</c:v>
                </c:pt>
                <c:pt idx="89">
                  <c:v>2.5599848000000001E-2</c:v>
                </c:pt>
                <c:pt idx="90">
                  <c:v>3.2932433999999997E-2</c:v>
                </c:pt>
                <c:pt idx="91">
                  <c:v>3.7003439999999999E-2</c:v>
                </c:pt>
                <c:pt idx="92">
                  <c:v>3.7225854000000003E-2</c:v>
                </c:pt>
                <c:pt idx="93">
                  <c:v>3.5704380000000001E-2</c:v>
                </c:pt>
                <c:pt idx="94">
                  <c:v>3.3427342999999998E-2</c:v>
                </c:pt>
                <c:pt idx="95">
                  <c:v>3.0252359999999999E-2</c:v>
                </c:pt>
                <c:pt idx="96">
                  <c:v>2.9642567000000002E-2</c:v>
                </c:pt>
                <c:pt idx="97">
                  <c:v>3.0330623000000001E-2</c:v>
                </c:pt>
                <c:pt idx="98">
                  <c:v>3.1517404999999998E-2</c:v>
                </c:pt>
                <c:pt idx="99">
                  <c:v>3.2823287E-2</c:v>
                </c:pt>
                <c:pt idx="100">
                  <c:v>3.428353E-2</c:v>
                </c:pt>
                <c:pt idx="101">
                  <c:v>3.4427300000000001E-2</c:v>
                </c:pt>
                <c:pt idx="102">
                  <c:v>3.4084160000000002E-2</c:v>
                </c:pt>
                <c:pt idx="103">
                  <c:v>3.346528E-2</c:v>
                </c:pt>
                <c:pt idx="104">
                  <c:v>3.1678221999999999E-2</c:v>
                </c:pt>
                <c:pt idx="105">
                  <c:v>2.8803430000000001E-2</c:v>
                </c:pt>
                <c:pt idx="106">
                  <c:v>2.4819819999999999E-2</c:v>
                </c:pt>
                <c:pt idx="107">
                  <c:v>2.0356280000000001E-2</c:v>
                </c:pt>
                <c:pt idx="108">
                  <c:v>1.4597212E-2</c:v>
                </c:pt>
                <c:pt idx="109">
                  <c:v>8.1998690000000003E-3</c:v>
                </c:pt>
                <c:pt idx="110">
                  <c:v>1.8323038E-3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80B5-4880-8BF4-3FE903AF4F50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[2]Sheet1!$D$768:$DT$768</c:f>
              <c:numCache>
                <c:formatCode>General</c:formatCode>
                <c:ptCount val="121"/>
                <c:pt idx="0">
                  <c:v>3.5685531E-3</c:v>
                </c:pt>
                <c:pt idx="1">
                  <c:v>2.8496287000000001E-3</c:v>
                </c:pt>
                <c:pt idx="2">
                  <c:v>3.8545382999999999E-3</c:v>
                </c:pt>
                <c:pt idx="3">
                  <c:v>3.9365199999999998E-3</c:v>
                </c:pt>
                <c:pt idx="4">
                  <c:v>4.1930255999999997E-3</c:v>
                </c:pt>
                <c:pt idx="5">
                  <c:v>6.0142149999999998E-3</c:v>
                </c:pt>
                <c:pt idx="6">
                  <c:v>9.3554659999999998E-3</c:v>
                </c:pt>
                <c:pt idx="7">
                  <c:v>1.1973350000000001E-2</c:v>
                </c:pt>
                <c:pt idx="8">
                  <c:v>1.0965725000000001E-2</c:v>
                </c:pt>
                <c:pt idx="9">
                  <c:v>5.6499936999999997E-3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6.0260366000000002E-4</c:v>
                </c:pt>
                <c:pt idx="15">
                  <c:v>5.7333647000000001E-3</c:v>
                </c:pt>
                <c:pt idx="16">
                  <c:v>9.4479590000000006E-3</c:v>
                </c:pt>
                <c:pt idx="17">
                  <c:v>9.1917360000000007E-3</c:v>
                </c:pt>
                <c:pt idx="18">
                  <c:v>5.6042799999999997E-3</c:v>
                </c:pt>
                <c:pt idx="19">
                  <c:v>1.6212542E-4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5.4706279999999999E-3</c:v>
                </c:pt>
                <c:pt idx="27">
                  <c:v>1.0900669999999999E-2</c:v>
                </c:pt>
                <c:pt idx="28">
                  <c:v>1.5851066E-2</c:v>
                </c:pt>
                <c:pt idx="29">
                  <c:v>2.0166421E-2</c:v>
                </c:pt>
                <c:pt idx="30">
                  <c:v>2.4291567999999999E-2</c:v>
                </c:pt>
                <c:pt idx="31">
                  <c:v>2.8280205999999999E-2</c:v>
                </c:pt>
                <c:pt idx="32">
                  <c:v>3.1936195000000001E-2</c:v>
                </c:pt>
                <c:pt idx="33">
                  <c:v>3.7136250000000003E-2</c:v>
                </c:pt>
                <c:pt idx="34">
                  <c:v>4.3240542999999999E-2</c:v>
                </c:pt>
                <c:pt idx="35">
                  <c:v>4.8979099999999998E-2</c:v>
                </c:pt>
                <c:pt idx="36">
                  <c:v>5.1521454000000001E-2</c:v>
                </c:pt>
                <c:pt idx="37">
                  <c:v>4.9484707000000003E-2</c:v>
                </c:pt>
                <c:pt idx="38">
                  <c:v>4.3689255000000003E-2</c:v>
                </c:pt>
                <c:pt idx="39">
                  <c:v>3.6711037000000002E-2</c:v>
                </c:pt>
                <c:pt idx="40">
                  <c:v>2.9752733E-2</c:v>
                </c:pt>
                <c:pt idx="41">
                  <c:v>2.4485699999999999E-2</c:v>
                </c:pt>
                <c:pt idx="42">
                  <c:v>2.0774588E-2</c:v>
                </c:pt>
                <c:pt idx="43">
                  <c:v>1.9831764000000002E-2</c:v>
                </c:pt>
                <c:pt idx="44">
                  <c:v>2.2783169999999998E-2</c:v>
                </c:pt>
                <c:pt idx="45">
                  <c:v>2.7719269000000001E-2</c:v>
                </c:pt>
                <c:pt idx="46">
                  <c:v>3.1330608000000003E-2</c:v>
                </c:pt>
                <c:pt idx="47">
                  <c:v>3.1799300000000003E-2</c:v>
                </c:pt>
                <c:pt idx="48">
                  <c:v>3.0655278000000001E-2</c:v>
                </c:pt>
                <c:pt idx="49">
                  <c:v>3.0596178000000002E-2</c:v>
                </c:pt>
                <c:pt idx="50">
                  <c:v>3.2059200000000003E-2</c:v>
                </c:pt>
                <c:pt idx="51">
                  <c:v>3.4362376E-2</c:v>
                </c:pt>
                <c:pt idx="52">
                  <c:v>3.5958044000000002E-2</c:v>
                </c:pt>
                <c:pt idx="53">
                  <c:v>3.5342055999999997E-2</c:v>
                </c:pt>
                <c:pt idx="54">
                  <c:v>3.2700396999999999E-2</c:v>
                </c:pt>
                <c:pt idx="55">
                  <c:v>3.1075236999999999E-2</c:v>
                </c:pt>
                <c:pt idx="56">
                  <c:v>3.2543950000000002E-2</c:v>
                </c:pt>
                <c:pt idx="57">
                  <c:v>3.912098E-2</c:v>
                </c:pt>
                <c:pt idx="58">
                  <c:v>4.8695672000000002E-2</c:v>
                </c:pt>
                <c:pt idx="59">
                  <c:v>5.6571517000000002E-2</c:v>
                </c:pt>
                <c:pt idx="60">
                  <c:v>5.9271850000000001E-2</c:v>
                </c:pt>
                <c:pt idx="61">
                  <c:v>5.8724350000000002E-2</c:v>
                </c:pt>
                <c:pt idx="62">
                  <c:v>5.7996800000000001E-2</c:v>
                </c:pt>
                <c:pt idx="63">
                  <c:v>5.7662919999999999E-2</c:v>
                </c:pt>
                <c:pt idx="64">
                  <c:v>5.4807880000000003E-2</c:v>
                </c:pt>
                <c:pt idx="65">
                  <c:v>4.8870139999999999E-2</c:v>
                </c:pt>
                <c:pt idx="66">
                  <c:v>4.5037024000000002E-2</c:v>
                </c:pt>
                <c:pt idx="67">
                  <c:v>4.8363323999999999E-2</c:v>
                </c:pt>
                <c:pt idx="68">
                  <c:v>5.667896E-2</c:v>
                </c:pt>
                <c:pt idx="69">
                  <c:v>6.0408956999999999E-2</c:v>
                </c:pt>
                <c:pt idx="70">
                  <c:v>5.2987550000000001E-2</c:v>
                </c:pt>
                <c:pt idx="71">
                  <c:v>3.6295964999999999E-2</c:v>
                </c:pt>
                <c:pt idx="72">
                  <c:v>1.9084072000000001E-2</c:v>
                </c:pt>
                <c:pt idx="73">
                  <c:v>8.7133509999999994E-3</c:v>
                </c:pt>
                <c:pt idx="74">
                  <c:v>7.1983510000000004E-3</c:v>
                </c:pt>
                <c:pt idx="75">
                  <c:v>1.1304122E-2</c:v>
                </c:pt>
                <c:pt idx="76">
                  <c:v>1.7106357999999999E-2</c:v>
                </c:pt>
                <c:pt idx="77">
                  <c:v>2.1743874999999999E-2</c:v>
                </c:pt>
                <c:pt idx="78">
                  <c:v>2.5550746999999999E-2</c:v>
                </c:pt>
                <c:pt idx="79">
                  <c:v>2.8840832E-2</c:v>
                </c:pt>
                <c:pt idx="80">
                  <c:v>2.9577396999999998E-2</c:v>
                </c:pt>
                <c:pt idx="81">
                  <c:v>2.5228381000000001E-2</c:v>
                </c:pt>
                <c:pt idx="82">
                  <c:v>1.5150123E-2</c:v>
                </c:pt>
                <c:pt idx="83">
                  <c:v>2.3442300000000001E-3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2.7714139999999998E-3</c:v>
                </c:pt>
                <c:pt idx="88">
                  <c:v>1.4933827E-2</c:v>
                </c:pt>
                <c:pt idx="89">
                  <c:v>2.5599848000000001E-2</c:v>
                </c:pt>
                <c:pt idx="90">
                  <c:v>3.2932433999999997E-2</c:v>
                </c:pt>
                <c:pt idx="91">
                  <c:v>3.7003439999999999E-2</c:v>
                </c:pt>
                <c:pt idx="92">
                  <c:v>3.7225854000000003E-2</c:v>
                </c:pt>
                <c:pt idx="93">
                  <c:v>3.5704380000000001E-2</c:v>
                </c:pt>
                <c:pt idx="94">
                  <c:v>3.3427342999999998E-2</c:v>
                </c:pt>
                <c:pt idx="95">
                  <c:v>3.0252359999999999E-2</c:v>
                </c:pt>
                <c:pt idx="96">
                  <c:v>2.9642567000000002E-2</c:v>
                </c:pt>
                <c:pt idx="97">
                  <c:v>3.0330623000000001E-2</c:v>
                </c:pt>
                <c:pt idx="98">
                  <c:v>3.1517404999999998E-2</c:v>
                </c:pt>
                <c:pt idx="99">
                  <c:v>3.2823287E-2</c:v>
                </c:pt>
                <c:pt idx="100">
                  <c:v>3.428353E-2</c:v>
                </c:pt>
                <c:pt idx="101">
                  <c:v>3.4427300000000001E-2</c:v>
                </c:pt>
                <c:pt idx="102">
                  <c:v>3.4084160000000002E-2</c:v>
                </c:pt>
                <c:pt idx="103">
                  <c:v>3.346528E-2</c:v>
                </c:pt>
                <c:pt idx="104">
                  <c:v>3.1678221999999999E-2</c:v>
                </c:pt>
                <c:pt idx="105">
                  <c:v>2.8803430000000001E-2</c:v>
                </c:pt>
                <c:pt idx="106">
                  <c:v>2.4819819999999999E-2</c:v>
                </c:pt>
                <c:pt idx="107">
                  <c:v>2.0356280000000001E-2</c:v>
                </c:pt>
                <c:pt idx="108">
                  <c:v>1.4597212E-2</c:v>
                </c:pt>
                <c:pt idx="109">
                  <c:v>8.1998690000000003E-3</c:v>
                </c:pt>
                <c:pt idx="110">
                  <c:v>1.8323038E-3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80B5-4880-8BF4-3FE903AF4F50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[2]Sheet1!$D$769:$DT$769</c:f>
              <c:numCache>
                <c:formatCode>General</c:formatCode>
                <c:ptCount val="121"/>
                <c:pt idx="0">
                  <c:v>4.6260054E-3</c:v>
                </c:pt>
                <c:pt idx="1">
                  <c:v>3.6026449999999998E-3</c:v>
                </c:pt>
                <c:pt idx="2">
                  <c:v>4.4373744000000001E-3</c:v>
                </c:pt>
                <c:pt idx="3">
                  <c:v>3.9115087E-3</c:v>
                </c:pt>
                <c:pt idx="4">
                  <c:v>3.6651327E-3</c:v>
                </c:pt>
                <c:pt idx="5">
                  <c:v>5.1242136000000001E-3</c:v>
                </c:pt>
                <c:pt idx="6">
                  <c:v>8.2946614999999998E-3</c:v>
                </c:pt>
                <c:pt idx="7">
                  <c:v>1.1043848E-2</c:v>
                </c:pt>
                <c:pt idx="8">
                  <c:v>1.0353490999999999E-2</c:v>
                </c:pt>
                <c:pt idx="9">
                  <c:v>5.4189186000000002E-3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1.0387212999999999E-3</c:v>
                </c:pt>
                <c:pt idx="15">
                  <c:v>6.2363986E-3</c:v>
                </c:pt>
                <c:pt idx="16">
                  <c:v>1.0009809E-2</c:v>
                </c:pt>
                <c:pt idx="17">
                  <c:v>9.7181500000000001E-3</c:v>
                </c:pt>
                <c:pt idx="18">
                  <c:v>5.925044E-3</c:v>
                </c:pt>
                <c:pt idx="19">
                  <c:v>1.4193815999999999E-4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5.1069204000000002E-3</c:v>
                </c:pt>
                <c:pt idx="27">
                  <c:v>1.0717722000000001E-2</c:v>
                </c:pt>
                <c:pt idx="28">
                  <c:v>1.5830562999999999E-2</c:v>
                </c:pt>
                <c:pt idx="29">
                  <c:v>2.0265305000000001E-2</c:v>
                </c:pt>
                <c:pt idx="30">
                  <c:v>2.4594910000000001E-2</c:v>
                </c:pt>
                <c:pt idx="31">
                  <c:v>2.8742284E-2</c:v>
                </c:pt>
                <c:pt idx="32">
                  <c:v>3.2330967000000002E-2</c:v>
                </c:pt>
                <c:pt idx="33">
                  <c:v>3.7225090000000002E-2</c:v>
                </c:pt>
                <c:pt idx="34">
                  <c:v>4.284317E-2</c:v>
                </c:pt>
                <c:pt idx="35">
                  <c:v>4.8016283999999999E-2</c:v>
                </c:pt>
                <c:pt idx="36">
                  <c:v>5.0008375000000001E-2</c:v>
                </c:pt>
                <c:pt idx="37">
                  <c:v>4.7465413999999997E-2</c:v>
                </c:pt>
                <c:pt idx="38">
                  <c:v>4.1323475999999998E-2</c:v>
                </c:pt>
                <c:pt idx="39">
                  <c:v>3.4114341999999999E-2</c:v>
                </c:pt>
                <c:pt idx="40">
                  <c:v>2.7024519E-2</c:v>
                </c:pt>
                <c:pt idx="41">
                  <c:v>2.1909189999999999E-2</c:v>
                </c:pt>
                <c:pt idx="42">
                  <c:v>1.8556710000000001E-2</c:v>
                </c:pt>
                <c:pt idx="43">
                  <c:v>1.8156941999999999E-2</c:v>
                </c:pt>
                <c:pt idx="44">
                  <c:v>2.1615662000000001E-2</c:v>
                </c:pt>
                <c:pt idx="45">
                  <c:v>2.6914500000000001E-2</c:v>
                </c:pt>
                <c:pt idx="46">
                  <c:v>3.0797531999999999E-2</c:v>
                </c:pt>
                <c:pt idx="47">
                  <c:v>3.1511157999999997E-2</c:v>
                </c:pt>
                <c:pt idx="48">
                  <c:v>3.0579992E-2</c:v>
                </c:pt>
                <c:pt idx="49">
                  <c:v>3.0673868999999999E-2</c:v>
                </c:pt>
                <c:pt idx="50">
                  <c:v>3.226859E-2</c:v>
                </c:pt>
                <c:pt idx="51">
                  <c:v>3.481708E-2</c:v>
                </c:pt>
                <c:pt idx="52">
                  <c:v>3.6717800000000002E-2</c:v>
                </c:pt>
                <c:pt idx="53">
                  <c:v>3.6144780000000001E-2</c:v>
                </c:pt>
                <c:pt idx="54">
                  <c:v>3.3012060000000003E-2</c:v>
                </c:pt>
                <c:pt idx="55">
                  <c:v>3.0473198999999999E-2</c:v>
                </c:pt>
                <c:pt idx="56">
                  <c:v>3.1025418999999999E-2</c:v>
                </c:pt>
                <c:pt idx="57">
                  <c:v>3.6989167000000003E-2</c:v>
                </c:pt>
                <c:pt idx="58">
                  <c:v>4.6308663E-2</c:v>
                </c:pt>
                <c:pt idx="59">
                  <c:v>5.4238769999999999E-2</c:v>
                </c:pt>
                <c:pt idx="60">
                  <c:v>5.7196482999999999E-2</c:v>
                </c:pt>
                <c:pt idx="61">
                  <c:v>5.7079802999999998E-2</c:v>
                </c:pt>
                <c:pt idx="62">
                  <c:v>5.6901595999999999E-2</c:v>
                </c:pt>
                <c:pt idx="63">
                  <c:v>5.7224973999999998E-2</c:v>
                </c:pt>
                <c:pt idx="64">
                  <c:v>5.5009506999999999E-2</c:v>
                </c:pt>
                <c:pt idx="65">
                  <c:v>4.9549874000000001E-2</c:v>
                </c:pt>
                <c:pt idx="66">
                  <c:v>4.5895896999999998E-2</c:v>
                </c:pt>
                <c:pt idx="67">
                  <c:v>4.9085528000000003E-2</c:v>
                </c:pt>
                <c:pt idx="68">
                  <c:v>5.7018149999999997E-2</c:v>
                </c:pt>
                <c:pt idx="69">
                  <c:v>6.0290873000000002E-2</c:v>
                </c:pt>
                <c:pt idx="70">
                  <c:v>5.2539570000000001E-2</c:v>
                </c:pt>
                <c:pt idx="71">
                  <c:v>3.5890150000000003E-2</c:v>
                </c:pt>
                <c:pt idx="72">
                  <c:v>1.9254815000000002E-2</c:v>
                </c:pt>
                <c:pt idx="73">
                  <c:v>9.8601490000000003E-3</c:v>
                </c:pt>
                <c:pt idx="74">
                  <c:v>9.2879290000000003E-3</c:v>
                </c:pt>
                <c:pt idx="75">
                  <c:v>1.3800799000000001E-2</c:v>
                </c:pt>
                <c:pt idx="76">
                  <c:v>1.9306248000000002E-2</c:v>
                </c:pt>
                <c:pt idx="77">
                  <c:v>2.3146495E-2</c:v>
                </c:pt>
                <c:pt idx="78">
                  <c:v>2.6109302000000001E-2</c:v>
                </c:pt>
                <c:pt idx="79">
                  <c:v>2.8794508E-2</c:v>
                </c:pt>
                <c:pt idx="80">
                  <c:v>2.9161065999999999E-2</c:v>
                </c:pt>
                <c:pt idx="81">
                  <c:v>2.4571038999999999E-2</c:v>
                </c:pt>
                <c:pt idx="82">
                  <c:v>1.4373659E-2</c:v>
                </c:pt>
                <c:pt idx="83">
                  <c:v>1.6485919999999999E-3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2.4626943999999998E-3</c:v>
                </c:pt>
                <c:pt idx="88">
                  <c:v>1.4085099E-2</c:v>
                </c:pt>
                <c:pt idx="89">
                  <c:v>2.4162227000000001E-2</c:v>
                </c:pt>
                <c:pt idx="90">
                  <c:v>3.1166289E-2</c:v>
                </c:pt>
                <c:pt idx="91">
                  <c:v>3.5281554E-2</c:v>
                </c:pt>
                <c:pt idx="92">
                  <c:v>3.5871696000000002E-2</c:v>
                </c:pt>
                <c:pt idx="93">
                  <c:v>3.4761515E-2</c:v>
                </c:pt>
                <c:pt idx="94">
                  <c:v>3.2870717000000001E-2</c:v>
                </c:pt>
                <c:pt idx="95">
                  <c:v>3.0140797E-2</c:v>
                </c:pt>
                <c:pt idx="96">
                  <c:v>2.9939145E-2</c:v>
                </c:pt>
                <c:pt idx="97">
                  <c:v>3.0966058000000001E-2</c:v>
                </c:pt>
                <c:pt idx="98">
                  <c:v>3.2439750000000003E-2</c:v>
                </c:pt>
                <c:pt idx="99">
                  <c:v>3.3889349999999999E-2</c:v>
                </c:pt>
                <c:pt idx="100">
                  <c:v>3.5273407E-2</c:v>
                </c:pt>
                <c:pt idx="101">
                  <c:v>3.5199016E-2</c:v>
                </c:pt>
                <c:pt idx="102">
                  <c:v>3.4667022999999998E-2</c:v>
                </c:pt>
                <c:pt idx="103">
                  <c:v>3.3792373000000001E-2</c:v>
                </c:pt>
                <c:pt idx="104">
                  <c:v>3.1726770000000001E-2</c:v>
                </c:pt>
                <c:pt idx="105">
                  <c:v>2.8593681999999999E-2</c:v>
                </c:pt>
                <c:pt idx="106">
                  <c:v>2.4387474999999999E-2</c:v>
                </c:pt>
                <c:pt idx="107">
                  <c:v>1.9802502999999999E-2</c:v>
                </c:pt>
                <c:pt idx="108">
                  <c:v>1.3920892000000001E-2</c:v>
                </c:pt>
                <c:pt idx="109">
                  <c:v>7.4813277000000001E-3</c:v>
                </c:pt>
                <c:pt idx="110">
                  <c:v>1.1425375000000001E-3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80B5-4880-8BF4-3FE903AF4F50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[2]Sheet1!$D$770:$DT$770</c:f>
              <c:numCache>
                <c:formatCode>General</c:formatCode>
                <c:ptCount val="121"/>
                <c:pt idx="0">
                  <c:v>4.6260054E-3</c:v>
                </c:pt>
                <c:pt idx="1">
                  <c:v>3.6026449999999998E-3</c:v>
                </c:pt>
                <c:pt idx="2">
                  <c:v>4.4373744000000001E-3</c:v>
                </c:pt>
                <c:pt idx="3">
                  <c:v>3.9115087E-3</c:v>
                </c:pt>
                <c:pt idx="4">
                  <c:v>3.6651327E-3</c:v>
                </c:pt>
                <c:pt idx="5">
                  <c:v>5.1242136000000001E-3</c:v>
                </c:pt>
                <c:pt idx="6">
                  <c:v>8.2946614999999998E-3</c:v>
                </c:pt>
                <c:pt idx="7">
                  <c:v>1.1043848E-2</c:v>
                </c:pt>
                <c:pt idx="8">
                  <c:v>1.0353490999999999E-2</c:v>
                </c:pt>
                <c:pt idx="9">
                  <c:v>5.4189186000000002E-3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1.0387212999999999E-3</c:v>
                </c:pt>
                <c:pt idx="15">
                  <c:v>6.2363986E-3</c:v>
                </c:pt>
                <c:pt idx="16">
                  <c:v>1.0009809E-2</c:v>
                </c:pt>
                <c:pt idx="17">
                  <c:v>9.7181500000000001E-3</c:v>
                </c:pt>
                <c:pt idx="18">
                  <c:v>5.925044E-3</c:v>
                </c:pt>
                <c:pt idx="19">
                  <c:v>1.4193815999999999E-4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5.1069204000000002E-3</c:v>
                </c:pt>
                <c:pt idx="27">
                  <c:v>1.0717722000000001E-2</c:v>
                </c:pt>
                <c:pt idx="28">
                  <c:v>1.5830562999999999E-2</c:v>
                </c:pt>
                <c:pt idx="29">
                  <c:v>2.0265305000000001E-2</c:v>
                </c:pt>
                <c:pt idx="30">
                  <c:v>2.4594910000000001E-2</c:v>
                </c:pt>
                <c:pt idx="31">
                  <c:v>2.8742284E-2</c:v>
                </c:pt>
                <c:pt idx="32">
                  <c:v>3.2330967000000002E-2</c:v>
                </c:pt>
                <c:pt idx="33">
                  <c:v>3.7225090000000002E-2</c:v>
                </c:pt>
                <c:pt idx="34">
                  <c:v>4.284317E-2</c:v>
                </c:pt>
                <c:pt idx="35">
                  <c:v>4.8016283999999999E-2</c:v>
                </c:pt>
                <c:pt idx="36">
                  <c:v>5.0008375000000001E-2</c:v>
                </c:pt>
                <c:pt idx="37">
                  <c:v>4.7465413999999997E-2</c:v>
                </c:pt>
                <c:pt idx="38">
                  <c:v>4.1323475999999998E-2</c:v>
                </c:pt>
                <c:pt idx="39">
                  <c:v>3.4114341999999999E-2</c:v>
                </c:pt>
                <c:pt idx="40">
                  <c:v>2.7024519E-2</c:v>
                </c:pt>
                <c:pt idx="41">
                  <c:v>2.1909189999999999E-2</c:v>
                </c:pt>
                <c:pt idx="42">
                  <c:v>1.8556710000000001E-2</c:v>
                </c:pt>
                <c:pt idx="43">
                  <c:v>1.8156941999999999E-2</c:v>
                </c:pt>
                <c:pt idx="44">
                  <c:v>2.1615662000000001E-2</c:v>
                </c:pt>
                <c:pt idx="45">
                  <c:v>2.6914500000000001E-2</c:v>
                </c:pt>
                <c:pt idx="46">
                  <c:v>3.0797531999999999E-2</c:v>
                </c:pt>
                <c:pt idx="47">
                  <c:v>3.1511157999999997E-2</c:v>
                </c:pt>
                <c:pt idx="48">
                  <c:v>3.0579992E-2</c:v>
                </c:pt>
                <c:pt idx="49">
                  <c:v>3.0673868999999999E-2</c:v>
                </c:pt>
                <c:pt idx="50">
                  <c:v>3.226859E-2</c:v>
                </c:pt>
                <c:pt idx="51">
                  <c:v>3.481708E-2</c:v>
                </c:pt>
                <c:pt idx="52">
                  <c:v>3.6717800000000002E-2</c:v>
                </c:pt>
                <c:pt idx="53">
                  <c:v>3.6144780000000001E-2</c:v>
                </c:pt>
                <c:pt idx="54">
                  <c:v>3.3012060000000003E-2</c:v>
                </c:pt>
                <c:pt idx="55">
                  <c:v>3.0473198999999999E-2</c:v>
                </c:pt>
                <c:pt idx="56">
                  <c:v>3.1025418999999999E-2</c:v>
                </c:pt>
                <c:pt idx="57">
                  <c:v>3.6989167000000003E-2</c:v>
                </c:pt>
                <c:pt idx="58">
                  <c:v>4.6308663E-2</c:v>
                </c:pt>
                <c:pt idx="59">
                  <c:v>5.4238769999999999E-2</c:v>
                </c:pt>
                <c:pt idx="60">
                  <c:v>5.7196482999999999E-2</c:v>
                </c:pt>
                <c:pt idx="61">
                  <c:v>5.7079802999999998E-2</c:v>
                </c:pt>
                <c:pt idx="62">
                  <c:v>5.6901595999999999E-2</c:v>
                </c:pt>
                <c:pt idx="63">
                  <c:v>5.7224973999999998E-2</c:v>
                </c:pt>
                <c:pt idx="64">
                  <c:v>5.5009506999999999E-2</c:v>
                </c:pt>
                <c:pt idx="65">
                  <c:v>4.9549874000000001E-2</c:v>
                </c:pt>
                <c:pt idx="66">
                  <c:v>4.5895896999999998E-2</c:v>
                </c:pt>
                <c:pt idx="67">
                  <c:v>4.9085528000000003E-2</c:v>
                </c:pt>
                <c:pt idx="68">
                  <c:v>5.7018149999999997E-2</c:v>
                </c:pt>
                <c:pt idx="69">
                  <c:v>6.0290873000000002E-2</c:v>
                </c:pt>
                <c:pt idx="70">
                  <c:v>5.2539570000000001E-2</c:v>
                </c:pt>
                <c:pt idx="71">
                  <c:v>3.5890150000000003E-2</c:v>
                </c:pt>
                <c:pt idx="72">
                  <c:v>1.9254815000000002E-2</c:v>
                </c:pt>
                <c:pt idx="73">
                  <c:v>9.8601490000000003E-3</c:v>
                </c:pt>
                <c:pt idx="74">
                  <c:v>9.2879290000000003E-3</c:v>
                </c:pt>
                <c:pt idx="75">
                  <c:v>1.3800799000000001E-2</c:v>
                </c:pt>
                <c:pt idx="76">
                  <c:v>1.9306248000000002E-2</c:v>
                </c:pt>
                <c:pt idx="77">
                  <c:v>2.3146495E-2</c:v>
                </c:pt>
                <c:pt idx="78">
                  <c:v>2.6109302000000001E-2</c:v>
                </c:pt>
                <c:pt idx="79">
                  <c:v>2.8794508E-2</c:v>
                </c:pt>
                <c:pt idx="80">
                  <c:v>2.9161065999999999E-2</c:v>
                </c:pt>
                <c:pt idx="81">
                  <c:v>2.4571038999999999E-2</c:v>
                </c:pt>
                <c:pt idx="82">
                  <c:v>1.4373659E-2</c:v>
                </c:pt>
                <c:pt idx="83">
                  <c:v>1.6485919999999999E-3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2.4626943999999998E-3</c:v>
                </c:pt>
                <c:pt idx="88">
                  <c:v>1.4085099E-2</c:v>
                </c:pt>
                <c:pt idx="89">
                  <c:v>2.4162227000000001E-2</c:v>
                </c:pt>
                <c:pt idx="90">
                  <c:v>3.1166289E-2</c:v>
                </c:pt>
                <c:pt idx="91">
                  <c:v>3.5281554E-2</c:v>
                </c:pt>
                <c:pt idx="92">
                  <c:v>3.5871696000000002E-2</c:v>
                </c:pt>
                <c:pt idx="93">
                  <c:v>3.4761515E-2</c:v>
                </c:pt>
                <c:pt idx="94">
                  <c:v>3.2870717000000001E-2</c:v>
                </c:pt>
                <c:pt idx="95">
                  <c:v>3.0140797E-2</c:v>
                </c:pt>
                <c:pt idx="96">
                  <c:v>2.9939145E-2</c:v>
                </c:pt>
                <c:pt idx="97">
                  <c:v>3.0966058000000001E-2</c:v>
                </c:pt>
                <c:pt idx="98">
                  <c:v>3.2439750000000003E-2</c:v>
                </c:pt>
                <c:pt idx="99">
                  <c:v>3.3889349999999999E-2</c:v>
                </c:pt>
                <c:pt idx="100">
                  <c:v>3.5273407E-2</c:v>
                </c:pt>
                <c:pt idx="101">
                  <c:v>3.5199016E-2</c:v>
                </c:pt>
                <c:pt idx="102">
                  <c:v>3.4667022999999998E-2</c:v>
                </c:pt>
                <c:pt idx="103">
                  <c:v>3.3792373000000001E-2</c:v>
                </c:pt>
                <c:pt idx="104">
                  <c:v>3.1726770000000001E-2</c:v>
                </c:pt>
                <c:pt idx="105">
                  <c:v>2.8593681999999999E-2</c:v>
                </c:pt>
                <c:pt idx="106">
                  <c:v>2.4387474999999999E-2</c:v>
                </c:pt>
                <c:pt idx="107">
                  <c:v>1.9802502999999999E-2</c:v>
                </c:pt>
                <c:pt idx="108">
                  <c:v>1.3920892000000001E-2</c:v>
                </c:pt>
                <c:pt idx="109">
                  <c:v>7.4813277000000001E-3</c:v>
                </c:pt>
                <c:pt idx="110">
                  <c:v>1.1425375000000001E-3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80B5-4880-8BF4-3FE903AF4F50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[2]Sheet1!$D$771:$DT$771</c:f>
              <c:numCache>
                <c:formatCode>General</c:formatCode>
                <c:ptCount val="121"/>
                <c:pt idx="0">
                  <c:v>4.6260054E-3</c:v>
                </c:pt>
                <c:pt idx="1">
                  <c:v>3.6026449999999998E-3</c:v>
                </c:pt>
                <c:pt idx="2">
                  <c:v>4.4373744000000001E-3</c:v>
                </c:pt>
                <c:pt idx="3">
                  <c:v>3.9115087E-3</c:v>
                </c:pt>
                <c:pt idx="4">
                  <c:v>3.6651327E-3</c:v>
                </c:pt>
                <c:pt idx="5">
                  <c:v>5.1242136000000001E-3</c:v>
                </c:pt>
                <c:pt idx="6">
                  <c:v>8.2946614999999998E-3</c:v>
                </c:pt>
                <c:pt idx="7">
                  <c:v>1.1043848E-2</c:v>
                </c:pt>
                <c:pt idx="8">
                  <c:v>1.0353490999999999E-2</c:v>
                </c:pt>
                <c:pt idx="9">
                  <c:v>5.4189186000000002E-3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1.0387212999999999E-3</c:v>
                </c:pt>
                <c:pt idx="15">
                  <c:v>6.2363986E-3</c:v>
                </c:pt>
                <c:pt idx="16">
                  <c:v>1.0009809E-2</c:v>
                </c:pt>
                <c:pt idx="17">
                  <c:v>9.7181500000000001E-3</c:v>
                </c:pt>
                <c:pt idx="18">
                  <c:v>5.925044E-3</c:v>
                </c:pt>
                <c:pt idx="19">
                  <c:v>1.4193815999999999E-4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5.1069204000000002E-3</c:v>
                </c:pt>
                <c:pt idx="27">
                  <c:v>1.0717722000000001E-2</c:v>
                </c:pt>
                <c:pt idx="28">
                  <c:v>1.5830562999999999E-2</c:v>
                </c:pt>
                <c:pt idx="29">
                  <c:v>2.0265305000000001E-2</c:v>
                </c:pt>
                <c:pt idx="30">
                  <c:v>2.4594910000000001E-2</c:v>
                </c:pt>
                <c:pt idx="31">
                  <c:v>2.8742284E-2</c:v>
                </c:pt>
                <c:pt idx="32">
                  <c:v>3.2330967000000002E-2</c:v>
                </c:pt>
                <c:pt idx="33">
                  <c:v>3.7225090000000002E-2</c:v>
                </c:pt>
                <c:pt idx="34">
                  <c:v>4.284317E-2</c:v>
                </c:pt>
                <c:pt idx="35">
                  <c:v>4.8016283999999999E-2</c:v>
                </c:pt>
                <c:pt idx="36">
                  <c:v>5.0008375000000001E-2</c:v>
                </c:pt>
                <c:pt idx="37">
                  <c:v>4.7465413999999997E-2</c:v>
                </c:pt>
                <c:pt idx="38">
                  <c:v>4.1323475999999998E-2</c:v>
                </c:pt>
                <c:pt idx="39">
                  <c:v>3.4114341999999999E-2</c:v>
                </c:pt>
                <c:pt idx="40">
                  <c:v>2.7024519E-2</c:v>
                </c:pt>
                <c:pt idx="41">
                  <c:v>2.1909189999999999E-2</c:v>
                </c:pt>
                <c:pt idx="42">
                  <c:v>1.8556710000000001E-2</c:v>
                </c:pt>
                <c:pt idx="43">
                  <c:v>1.8156941999999999E-2</c:v>
                </c:pt>
                <c:pt idx="44">
                  <c:v>2.1615662000000001E-2</c:v>
                </c:pt>
                <c:pt idx="45">
                  <c:v>2.6914500000000001E-2</c:v>
                </c:pt>
                <c:pt idx="46">
                  <c:v>3.0797531999999999E-2</c:v>
                </c:pt>
                <c:pt idx="47">
                  <c:v>3.1511157999999997E-2</c:v>
                </c:pt>
                <c:pt idx="48">
                  <c:v>3.0579992E-2</c:v>
                </c:pt>
                <c:pt idx="49">
                  <c:v>3.0673868999999999E-2</c:v>
                </c:pt>
                <c:pt idx="50">
                  <c:v>3.226859E-2</c:v>
                </c:pt>
                <c:pt idx="51">
                  <c:v>3.481708E-2</c:v>
                </c:pt>
                <c:pt idx="52">
                  <c:v>3.6717800000000002E-2</c:v>
                </c:pt>
                <c:pt idx="53">
                  <c:v>3.6144780000000001E-2</c:v>
                </c:pt>
                <c:pt idx="54">
                  <c:v>3.3012060000000003E-2</c:v>
                </c:pt>
                <c:pt idx="55">
                  <c:v>3.0473198999999999E-2</c:v>
                </c:pt>
                <c:pt idx="56">
                  <c:v>3.1025418999999999E-2</c:v>
                </c:pt>
                <c:pt idx="57">
                  <c:v>3.6989167000000003E-2</c:v>
                </c:pt>
                <c:pt idx="58">
                  <c:v>4.6308663E-2</c:v>
                </c:pt>
                <c:pt idx="59">
                  <c:v>5.4238769999999999E-2</c:v>
                </c:pt>
                <c:pt idx="60">
                  <c:v>5.7196482999999999E-2</c:v>
                </c:pt>
                <c:pt idx="61">
                  <c:v>5.7079802999999998E-2</c:v>
                </c:pt>
                <c:pt idx="62">
                  <c:v>5.6901595999999999E-2</c:v>
                </c:pt>
                <c:pt idx="63">
                  <c:v>5.7224973999999998E-2</c:v>
                </c:pt>
                <c:pt idx="64">
                  <c:v>5.5009506999999999E-2</c:v>
                </c:pt>
                <c:pt idx="65">
                  <c:v>4.9549874000000001E-2</c:v>
                </c:pt>
                <c:pt idx="66">
                  <c:v>4.5895896999999998E-2</c:v>
                </c:pt>
                <c:pt idx="67">
                  <c:v>4.9085528000000003E-2</c:v>
                </c:pt>
                <c:pt idx="68">
                  <c:v>5.7018149999999997E-2</c:v>
                </c:pt>
                <c:pt idx="69">
                  <c:v>6.0290873000000002E-2</c:v>
                </c:pt>
                <c:pt idx="70">
                  <c:v>5.2539570000000001E-2</c:v>
                </c:pt>
                <c:pt idx="71">
                  <c:v>3.5890150000000003E-2</c:v>
                </c:pt>
                <c:pt idx="72">
                  <c:v>1.9254815000000002E-2</c:v>
                </c:pt>
                <c:pt idx="73">
                  <c:v>9.8601490000000003E-3</c:v>
                </c:pt>
                <c:pt idx="74">
                  <c:v>9.2879290000000003E-3</c:v>
                </c:pt>
                <c:pt idx="75">
                  <c:v>1.3800799000000001E-2</c:v>
                </c:pt>
                <c:pt idx="76">
                  <c:v>1.9306248000000002E-2</c:v>
                </c:pt>
                <c:pt idx="77">
                  <c:v>2.3146495E-2</c:v>
                </c:pt>
                <c:pt idx="78">
                  <c:v>2.6109302000000001E-2</c:v>
                </c:pt>
                <c:pt idx="79">
                  <c:v>2.8794508E-2</c:v>
                </c:pt>
                <c:pt idx="80">
                  <c:v>2.9161065999999999E-2</c:v>
                </c:pt>
                <c:pt idx="81">
                  <c:v>2.4571038999999999E-2</c:v>
                </c:pt>
                <c:pt idx="82">
                  <c:v>1.4373659E-2</c:v>
                </c:pt>
                <c:pt idx="83">
                  <c:v>1.6485919999999999E-3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2.4626943999999998E-3</c:v>
                </c:pt>
                <c:pt idx="88">
                  <c:v>1.4085099E-2</c:v>
                </c:pt>
                <c:pt idx="89">
                  <c:v>2.4162227000000001E-2</c:v>
                </c:pt>
                <c:pt idx="90">
                  <c:v>3.1166289E-2</c:v>
                </c:pt>
                <c:pt idx="91">
                  <c:v>3.5281554E-2</c:v>
                </c:pt>
                <c:pt idx="92">
                  <c:v>3.5871696000000002E-2</c:v>
                </c:pt>
                <c:pt idx="93">
                  <c:v>3.4761515E-2</c:v>
                </c:pt>
                <c:pt idx="94">
                  <c:v>3.2870717000000001E-2</c:v>
                </c:pt>
                <c:pt idx="95">
                  <c:v>3.0140797E-2</c:v>
                </c:pt>
                <c:pt idx="96">
                  <c:v>2.9939145E-2</c:v>
                </c:pt>
                <c:pt idx="97">
                  <c:v>3.0966058000000001E-2</c:v>
                </c:pt>
                <c:pt idx="98">
                  <c:v>3.2439750000000003E-2</c:v>
                </c:pt>
                <c:pt idx="99">
                  <c:v>3.3889349999999999E-2</c:v>
                </c:pt>
                <c:pt idx="100">
                  <c:v>3.5273407E-2</c:v>
                </c:pt>
                <c:pt idx="101">
                  <c:v>3.5199016E-2</c:v>
                </c:pt>
                <c:pt idx="102">
                  <c:v>3.4667022999999998E-2</c:v>
                </c:pt>
                <c:pt idx="103">
                  <c:v>3.3792373000000001E-2</c:v>
                </c:pt>
                <c:pt idx="104">
                  <c:v>3.1726770000000001E-2</c:v>
                </c:pt>
                <c:pt idx="105">
                  <c:v>2.8593681999999999E-2</c:v>
                </c:pt>
                <c:pt idx="106">
                  <c:v>2.4387474999999999E-2</c:v>
                </c:pt>
                <c:pt idx="107">
                  <c:v>1.9802502999999999E-2</c:v>
                </c:pt>
                <c:pt idx="108">
                  <c:v>1.3920892000000001E-2</c:v>
                </c:pt>
                <c:pt idx="109">
                  <c:v>7.4813277000000001E-3</c:v>
                </c:pt>
                <c:pt idx="110">
                  <c:v>1.1425375000000001E-3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80B5-4880-8BF4-3FE903AF4F50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[2]Sheet1!$D$772:$DT$772</c:f>
              <c:numCache>
                <c:formatCode>General</c:formatCode>
                <c:ptCount val="121"/>
                <c:pt idx="0">
                  <c:v>4.6260054E-3</c:v>
                </c:pt>
                <c:pt idx="1">
                  <c:v>3.6026449999999998E-3</c:v>
                </c:pt>
                <c:pt idx="2">
                  <c:v>4.4373744000000001E-3</c:v>
                </c:pt>
                <c:pt idx="3">
                  <c:v>3.9115087E-3</c:v>
                </c:pt>
                <c:pt idx="4">
                  <c:v>3.6651327E-3</c:v>
                </c:pt>
                <c:pt idx="5">
                  <c:v>5.1242136000000001E-3</c:v>
                </c:pt>
                <c:pt idx="6">
                  <c:v>8.2946614999999998E-3</c:v>
                </c:pt>
                <c:pt idx="7">
                  <c:v>1.1043848E-2</c:v>
                </c:pt>
                <c:pt idx="8">
                  <c:v>1.0353490999999999E-2</c:v>
                </c:pt>
                <c:pt idx="9">
                  <c:v>5.4189186000000002E-3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1.0387212999999999E-3</c:v>
                </c:pt>
                <c:pt idx="15">
                  <c:v>6.2363986E-3</c:v>
                </c:pt>
                <c:pt idx="16">
                  <c:v>1.0009809E-2</c:v>
                </c:pt>
                <c:pt idx="17">
                  <c:v>9.7181500000000001E-3</c:v>
                </c:pt>
                <c:pt idx="18">
                  <c:v>5.925044E-3</c:v>
                </c:pt>
                <c:pt idx="19">
                  <c:v>1.4193815999999999E-4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5.1069204000000002E-3</c:v>
                </c:pt>
                <c:pt idx="27">
                  <c:v>1.0717722000000001E-2</c:v>
                </c:pt>
                <c:pt idx="28">
                  <c:v>1.5830562999999999E-2</c:v>
                </c:pt>
                <c:pt idx="29">
                  <c:v>2.0265305000000001E-2</c:v>
                </c:pt>
                <c:pt idx="30">
                  <c:v>2.4594910000000001E-2</c:v>
                </c:pt>
                <c:pt idx="31">
                  <c:v>2.8742284E-2</c:v>
                </c:pt>
                <c:pt idx="32">
                  <c:v>3.2330967000000002E-2</c:v>
                </c:pt>
                <c:pt idx="33">
                  <c:v>3.7225090000000002E-2</c:v>
                </c:pt>
                <c:pt idx="34">
                  <c:v>4.284317E-2</c:v>
                </c:pt>
                <c:pt idx="35">
                  <c:v>4.8016283999999999E-2</c:v>
                </c:pt>
                <c:pt idx="36">
                  <c:v>5.0008375000000001E-2</c:v>
                </c:pt>
                <c:pt idx="37">
                  <c:v>4.7465413999999997E-2</c:v>
                </c:pt>
                <c:pt idx="38">
                  <c:v>4.1323475999999998E-2</c:v>
                </c:pt>
                <c:pt idx="39">
                  <c:v>3.4114341999999999E-2</c:v>
                </c:pt>
                <c:pt idx="40">
                  <c:v>2.7024519E-2</c:v>
                </c:pt>
                <c:pt idx="41">
                  <c:v>2.1909189999999999E-2</c:v>
                </c:pt>
                <c:pt idx="42">
                  <c:v>1.8556710000000001E-2</c:v>
                </c:pt>
                <c:pt idx="43">
                  <c:v>1.8156941999999999E-2</c:v>
                </c:pt>
                <c:pt idx="44">
                  <c:v>2.1615662000000001E-2</c:v>
                </c:pt>
                <c:pt idx="45">
                  <c:v>2.6914500000000001E-2</c:v>
                </c:pt>
                <c:pt idx="46">
                  <c:v>3.0797531999999999E-2</c:v>
                </c:pt>
                <c:pt idx="47">
                  <c:v>3.1511157999999997E-2</c:v>
                </c:pt>
                <c:pt idx="48">
                  <c:v>3.0579992E-2</c:v>
                </c:pt>
                <c:pt idx="49">
                  <c:v>3.0673868999999999E-2</c:v>
                </c:pt>
                <c:pt idx="50">
                  <c:v>3.226859E-2</c:v>
                </c:pt>
                <c:pt idx="51">
                  <c:v>3.481708E-2</c:v>
                </c:pt>
                <c:pt idx="52">
                  <c:v>3.6717800000000002E-2</c:v>
                </c:pt>
                <c:pt idx="53">
                  <c:v>3.6144780000000001E-2</c:v>
                </c:pt>
                <c:pt idx="54">
                  <c:v>3.3012060000000003E-2</c:v>
                </c:pt>
                <c:pt idx="55">
                  <c:v>3.0473198999999999E-2</c:v>
                </c:pt>
                <c:pt idx="56">
                  <c:v>3.1025418999999999E-2</c:v>
                </c:pt>
                <c:pt idx="57">
                  <c:v>3.6989167000000003E-2</c:v>
                </c:pt>
                <c:pt idx="58">
                  <c:v>4.6308663E-2</c:v>
                </c:pt>
                <c:pt idx="59">
                  <c:v>5.4238769999999999E-2</c:v>
                </c:pt>
                <c:pt idx="60">
                  <c:v>5.7196482999999999E-2</c:v>
                </c:pt>
                <c:pt idx="61">
                  <c:v>5.7079802999999998E-2</c:v>
                </c:pt>
                <c:pt idx="62">
                  <c:v>5.6901595999999999E-2</c:v>
                </c:pt>
                <c:pt idx="63">
                  <c:v>5.7224973999999998E-2</c:v>
                </c:pt>
                <c:pt idx="64">
                  <c:v>5.5009506999999999E-2</c:v>
                </c:pt>
                <c:pt idx="65">
                  <c:v>4.9549874000000001E-2</c:v>
                </c:pt>
                <c:pt idx="66">
                  <c:v>4.5895896999999998E-2</c:v>
                </c:pt>
                <c:pt idx="67">
                  <c:v>4.9085528000000003E-2</c:v>
                </c:pt>
                <c:pt idx="68">
                  <c:v>5.7018149999999997E-2</c:v>
                </c:pt>
                <c:pt idx="69">
                  <c:v>6.0290873000000002E-2</c:v>
                </c:pt>
                <c:pt idx="70">
                  <c:v>5.2539570000000001E-2</c:v>
                </c:pt>
                <c:pt idx="71">
                  <c:v>3.5890150000000003E-2</c:v>
                </c:pt>
                <c:pt idx="72">
                  <c:v>1.9254815000000002E-2</c:v>
                </c:pt>
                <c:pt idx="73">
                  <c:v>9.8601490000000003E-3</c:v>
                </c:pt>
                <c:pt idx="74">
                  <c:v>9.2879290000000003E-3</c:v>
                </c:pt>
                <c:pt idx="75">
                  <c:v>1.3800799000000001E-2</c:v>
                </c:pt>
                <c:pt idx="76">
                  <c:v>1.9306248000000002E-2</c:v>
                </c:pt>
                <c:pt idx="77">
                  <c:v>2.3146495E-2</c:v>
                </c:pt>
                <c:pt idx="78">
                  <c:v>2.6109302000000001E-2</c:v>
                </c:pt>
                <c:pt idx="79">
                  <c:v>2.8794508E-2</c:v>
                </c:pt>
                <c:pt idx="80">
                  <c:v>2.9161065999999999E-2</c:v>
                </c:pt>
                <c:pt idx="81">
                  <c:v>2.4571038999999999E-2</c:v>
                </c:pt>
                <c:pt idx="82">
                  <c:v>1.4373659E-2</c:v>
                </c:pt>
                <c:pt idx="83">
                  <c:v>1.6485919999999999E-3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2.4626943999999998E-3</c:v>
                </c:pt>
                <c:pt idx="88">
                  <c:v>1.4085099E-2</c:v>
                </c:pt>
                <c:pt idx="89">
                  <c:v>2.4162227000000001E-2</c:v>
                </c:pt>
                <c:pt idx="90">
                  <c:v>3.1166289E-2</c:v>
                </c:pt>
                <c:pt idx="91">
                  <c:v>3.5281554E-2</c:v>
                </c:pt>
                <c:pt idx="92">
                  <c:v>3.5871696000000002E-2</c:v>
                </c:pt>
                <c:pt idx="93">
                  <c:v>3.4761515E-2</c:v>
                </c:pt>
                <c:pt idx="94">
                  <c:v>3.2870717000000001E-2</c:v>
                </c:pt>
                <c:pt idx="95">
                  <c:v>3.0140797E-2</c:v>
                </c:pt>
                <c:pt idx="96">
                  <c:v>2.9939145E-2</c:v>
                </c:pt>
                <c:pt idx="97">
                  <c:v>3.0966058000000001E-2</c:v>
                </c:pt>
                <c:pt idx="98">
                  <c:v>3.2439750000000003E-2</c:v>
                </c:pt>
                <c:pt idx="99">
                  <c:v>3.3889349999999999E-2</c:v>
                </c:pt>
                <c:pt idx="100">
                  <c:v>3.5273407E-2</c:v>
                </c:pt>
                <c:pt idx="101">
                  <c:v>3.5199016E-2</c:v>
                </c:pt>
                <c:pt idx="102">
                  <c:v>3.4667022999999998E-2</c:v>
                </c:pt>
                <c:pt idx="103">
                  <c:v>3.3792373000000001E-2</c:v>
                </c:pt>
                <c:pt idx="104">
                  <c:v>3.1726770000000001E-2</c:v>
                </c:pt>
                <c:pt idx="105">
                  <c:v>2.8593681999999999E-2</c:v>
                </c:pt>
                <c:pt idx="106">
                  <c:v>2.4387474999999999E-2</c:v>
                </c:pt>
                <c:pt idx="107">
                  <c:v>1.9802502999999999E-2</c:v>
                </c:pt>
                <c:pt idx="108">
                  <c:v>1.3920892000000001E-2</c:v>
                </c:pt>
                <c:pt idx="109">
                  <c:v>7.4813277000000001E-3</c:v>
                </c:pt>
                <c:pt idx="110">
                  <c:v>1.1425375000000001E-3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80B5-4880-8BF4-3FE903AF4F50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[2]Sheet1!$D$773:$DT$773</c:f>
              <c:numCache>
                <c:formatCode>General</c:formatCode>
                <c:ptCount val="121"/>
                <c:pt idx="0">
                  <c:v>5.3435033E-3</c:v>
                </c:pt>
                <c:pt idx="1">
                  <c:v>3.8750554000000002E-3</c:v>
                </c:pt>
                <c:pt idx="2">
                  <c:v>4.6894765000000003E-3</c:v>
                </c:pt>
                <c:pt idx="3">
                  <c:v>3.7154089999999998E-3</c:v>
                </c:pt>
                <c:pt idx="4">
                  <c:v>3.0956314999999999E-3</c:v>
                </c:pt>
                <c:pt idx="5">
                  <c:v>4.1185207999999999E-3</c:v>
                </c:pt>
                <c:pt idx="6">
                  <c:v>6.8979480000000001E-3</c:v>
                </c:pt>
                <c:pt idx="7">
                  <c:v>9.6578410000000003E-3</c:v>
                </c:pt>
                <c:pt idx="8">
                  <c:v>9.4126704999999995E-3</c:v>
                </c:pt>
                <c:pt idx="9">
                  <c:v>5.1751399999999999E-3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1.1605617999999999E-3</c:v>
                </c:pt>
                <c:pt idx="15">
                  <c:v>6.7776930000000004E-3</c:v>
                </c:pt>
                <c:pt idx="16">
                  <c:v>1.1153237E-2</c:v>
                </c:pt>
                <c:pt idx="17">
                  <c:v>1.1218819E-2</c:v>
                </c:pt>
                <c:pt idx="18">
                  <c:v>7.2555383999999999E-3</c:v>
                </c:pt>
                <c:pt idx="19">
                  <c:v>7.9593190000000003E-4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4.4618130000000002E-3</c:v>
                </c:pt>
                <c:pt idx="27">
                  <c:v>1.0421806E-2</c:v>
                </c:pt>
                <c:pt idx="28">
                  <c:v>1.5727096999999999E-2</c:v>
                </c:pt>
                <c:pt idx="29">
                  <c:v>2.0166653999999999E-2</c:v>
                </c:pt>
                <c:pt idx="30">
                  <c:v>2.4607297E-2</c:v>
                </c:pt>
                <c:pt idx="31">
                  <c:v>2.8855639999999998E-2</c:v>
                </c:pt>
                <c:pt idx="32">
                  <c:v>3.2276715999999997E-2</c:v>
                </c:pt>
                <c:pt idx="33">
                  <c:v>3.6728047E-2</c:v>
                </c:pt>
                <c:pt idx="34">
                  <c:v>4.1650143000000001E-2</c:v>
                </c:pt>
                <c:pt idx="35">
                  <c:v>4.6013883999999998E-2</c:v>
                </c:pt>
                <c:pt idx="36">
                  <c:v>4.7256526E-2</c:v>
                </c:pt>
                <c:pt idx="37">
                  <c:v>4.4102818000000002E-2</c:v>
                </c:pt>
                <c:pt idx="38">
                  <c:v>3.7640024000000001E-2</c:v>
                </c:pt>
                <c:pt idx="39">
                  <c:v>3.0216244999999999E-2</c:v>
                </c:pt>
                <c:pt idx="40">
                  <c:v>2.2809903999999999E-2</c:v>
                </c:pt>
                <c:pt idx="41">
                  <c:v>1.7590300999999999E-2</c:v>
                </c:pt>
                <c:pt idx="42">
                  <c:v>1.4438497999999999E-2</c:v>
                </c:pt>
                <c:pt idx="43">
                  <c:v>1.4764519E-2</c:v>
                </c:pt>
                <c:pt idx="44">
                  <c:v>1.9162684999999999E-2</c:v>
                </c:pt>
                <c:pt idx="45">
                  <c:v>2.5308315000000001E-2</c:v>
                </c:pt>
                <c:pt idx="46">
                  <c:v>2.9850458999999999E-2</c:v>
                </c:pt>
                <c:pt idx="47">
                  <c:v>3.1111248000000001E-2</c:v>
                </c:pt>
                <c:pt idx="48">
                  <c:v>3.0604698E-2</c:v>
                </c:pt>
                <c:pt idx="49">
                  <c:v>3.0837462999999999E-2</c:v>
                </c:pt>
                <c:pt idx="50">
                  <c:v>3.2277430000000003E-2</c:v>
                </c:pt>
                <c:pt idx="51">
                  <c:v>3.4779549999999999E-2</c:v>
                </c:pt>
                <c:pt idx="52">
                  <c:v>3.6919344E-2</c:v>
                </c:pt>
                <c:pt idx="53">
                  <c:v>3.6622066000000002E-2</c:v>
                </c:pt>
                <c:pt idx="54">
                  <c:v>3.3191180000000001E-2</c:v>
                </c:pt>
                <c:pt idx="55">
                  <c:v>2.9586924000000001E-2</c:v>
                </c:pt>
                <c:pt idx="56">
                  <c:v>2.8743649999999999E-2</c:v>
                </c:pt>
                <c:pt idx="57">
                  <c:v>3.3600616999999999E-2</c:v>
                </c:pt>
                <c:pt idx="58">
                  <c:v>4.2334042000000002E-2</c:v>
                </c:pt>
                <c:pt idx="59">
                  <c:v>5.0220642000000003E-2</c:v>
                </c:pt>
                <c:pt idx="60">
                  <c:v>5.3443270000000001E-2</c:v>
                </c:pt>
                <c:pt idx="61">
                  <c:v>5.3927454999999999E-2</c:v>
                </c:pt>
                <c:pt idx="62">
                  <c:v>5.4675019999999998E-2</c:v>
                </c:pt>
                <c:pt idx="63">
                  <c:v>5.619942E-2</c:v>
                </c:pt>
                <c:pt idx="64">
                  <c:v>5.5150267000000003E-2</c:v>
                </c:pt>
                <c:pt idx="65">
                  <c:v>5.0465490000000002E-2</c:v>
                </c:pt>
                <c:pt idx="66">
                  <c:v>4.7077033999999997E-2</c:v>
                </c:pt>
                <c:pt idx="67">
                  <c:v>5.023325E-2</c:v>
                </c:pt>
                <c:pt idx="68">
                  <c:v>5.8007142999999997E-2</c:v>
                </c:pt>
                <c:pt idx="69">
                  <c:v>6.1083100000000001E-2</c:v>
                </c:pt>
                <c:pt idx="70">
                  <c:v>5.3079612999999998E-2</c:v>
                </c:pt>
                <c:pt idx="71">
                  <c:v>3.6328565E-2</c:v>
                </c:pt>
                <c:pt idx="72">
                  <c:v>2.0103788000000001E-2</c:v>
                </c:pt>
                <c:pt idx="73">
                  <c:v>1.1705498999999999E-2</c:v>
                </c:pt>
                <c:pt idx="74">
                  <c:v>1.2306002999999999E-2</c:v>
                </c:pt>
                <c:pt idx="75">
                  <c:v>1.7473244999999998E-2</c:v>
                </c:pt>
                <c:pt idx="76">
                  <c:v>2.267512E-2</c:v>
                </c:pt>
                <c:pt idx="77">
                  <c:v>2.5357852E-2</c:v>
                </c:pt>
                <c:pt idx="78">
                  <c:v>2.6855160999999999E-2</c:v>
                </c:pt>
                <c:pt idx="79">
                  <c:v>2.8263696000000001E-2</c:v>
                </c:pt>
                <c:pt idx="80">
                  <c:v>2.771297E-2</c:v>
                </c:pt>
                <c:pt idx="81">
                  <c:v>2.2599217000000001E-2</c:v>
                </c:pt>
                <c:pt idx="82">
                  <c:v>1.2340334E-2</c:v>
                </c:pt>
                <c:pt idx="83">
                  <c:v>6.2398510000000003E-5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2.2009645999999999E-3</c:v>
                </c:pt>
                <c:pt idx="88">
                  <c:v>1.2886506000000001E-2</c:v>
                </c:pt>
                <c:pt idx="89">
                  <c:v>2.1973036000000001E-2</c:v>
                </c:pt>
                <c:pt idx="90">
                  <c:v>2.8361966999999998E-2</c:v>
                </c:pt>
                <c:pt idx="91">
                  <c:v>3.2472889999999997E-2</c:v>
                </c:pt>
                <c:pt idx="92">
                  <c:v>3.3643473E-2</c:v>
                </c:pt>
                <c:pt idx="93">
                  <c:v>3.3254421999999999E-2</c:v>
                </c:pt>
                <c:pt idx="94">
                  <c:v>3.2080166E-2</c:v>
                </c:pt>
                <c:pt idx="95">
                  <c:v>3.0142162E-2</c:v>
                </c:pt>
                <c:pt idx="96">
                  <c:v>3.0599042999999999E-2</c:v>
                </c:pt>
                <c:pt idx="97">
                  <c:v>3.2118620000000001E-2</c:v>
                </c:pt>
                <c:pt idx="98">
                  <c:v>3.3936835999999998E-2</c:v>
                </c:pt>
                <c:pt idx="99">
                  <c:v>3.5464447000000003E-2</c:v>
                </c:pt>
                <c:pt idx="100">
                  <c:v>3.6560456999999998E-2</c:v>
                </c:pt>
                <c:pt idx="101">
                  <c:v>3.6056011999999998E-2</c:v>
                </c:pt>
                <c:pt idx="102">
                  <c:v>3.5170137999999997E-2</c:v>
                </c:pt>
                <c:pt idx="103">
                  <c:v>3.3921998000000002E-2</c:v>
                </c:pt>
                <c:pt idx="104">
                  <c:v>3.1498279999999997E-2</c:v>
                </c:pt>
                <c:pt idx="105">
                  <c:v>2.8077479999999998E-2</c:v>
                </c:pt>
                <c:pt idx="106">
                  <c:v>2.367064E-2</c:v>
                </c:pt>
                <c:pt idx="107">
                  <c:v>1.9048389999999998E-2</c:v>
                </c:pt>
                <c:pt idx="108">
                  <c:v>1.3148653E-2</c:v>
                </c:pt>
                <c:pt idx="109">
                  <c:v>6.8050063999999999E-3</c:v>
                </c:pt>
                <c:pt idx="110">
                  <c:v>6.4660420000000002E-4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80B5-4880-8BF4-3FE903AF4F50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[2]Sheet1!$D$774:$DT$774</c:f>
              <c:numCache>
                <c:formatCode>General</c:formatCode>
                <c:ptCount val="121"/>
                <c:pt idx="0">
                  <c:v>5.3435033E-3</c:v>
                </c:pt>
                <c:pt idx="1">
                  <c:v>3.8750554000000002E-3</c:v>
                </c:pt>
                <c:pt idx="2">
                  <c:v>4.6894765000000003E-3</c:v>
                </c:pt>
                <c:pt idx="3">
                  <c:v>3.7154089999999998E-3</c:v>
                </c:pt>
                <c:pt idx="4">
                  <c:v>3.0956314999999999E-3</c:v>
                </c:pt>
                <c:pt idx="5">
                  <c:v>4.1185207999999999E-3</c:v>
                </c:pt>
                <c:pt idx="6">
                  <c:v>6.8979480000000001E-3</c:v>
                </c:pt>
                <c:pt idx="7">
                  <c:v>9.6578410000000003E-3</c:v>
                </c:pt>
                <c:pt idx="8">
                  <c:v>9.4126704999999995E-3</c:v>
                </c:pt>
                <c:pt idx="9">
                  <c:v>5.1751399999999999E-3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1.1605617999999999E-3</c:v>
                </c:pt>
                <c:pt idx="15">
                  <c:v>6.7776930000000004E-3</c:v>
                </c:pt>
                <c:pt idx="16">
                  <c:v>1.1153237E-2</c:v>
                </c:pt>
                <c:pt idx="17">
                  <c:v>1.1218819E-2</c:v>
                </c:pt>
                <c:pt idx="18">
                  <c:v>7.2555383999999999E-3</c:v>
                </c:pt>
                <c:pt idx="19">
                  <c:v>7.9593190000000003E-4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4.4618130000000002E-3</c:v>
                </c:pt>
                <c:pt idx="27">
                  <c:v>1.0421806E-2</c:v>
                </c:pt>
                <c:pt idx="28">
                  <c:v>1.5727096999999999E-2</c:v>
                </c:pt>
                <c:pt idx="29">
                  <c:v>2.0166653999999999E-2</c:v>
                </c:pt>
                <c:pt idx="30">
                  <c:v>2.4607297E-2</c:v>
                </c:pt>
                <c:pt idx="31">
                  <c:v>2.8855639999999998E-2</c:v>
                </c:pt>
                <c:pt idx="32">
                  <c:v>3.2276715999999997E-2</c:v>
                </c:pt>
                <c:pt idx="33">
                  <c:v>3.6728047E-2</c:v>
                </c:pt>
                <c:pt idx="34">
                  <c:v>4.1650143000000001E-2</c:v>
                </c:pt>
                <c:pt idx="35">
                  <c:v>4.6013883999999998E-2</c:v>
                </c:pt>
                <c:pt idx="36">
                  <c:v>4.7256526E-2</c:v>
                </c:pt>
                <c:pt idx="37">
                  <c:v>4.4102818000000002E-2</c:v>
                </c:pt>
                <c:pt idx="38">
                  <c:v>3.7640024000000001E-2</c:v>
                </c:pt>
                <c:pt idx="39">
                  <c:v>3.0216244999999999E-2</c:v>
                </c:pt>
                <c:pt idx="40">
                  <c:v>2.2809903999999999E-2</c:v>
                </c:pt>
                <c:pt idx="41">
                  <c:v>1.7590300999999999E-2</c:v>
                </c:pt>
                <c:pt idx="42">
                  <c:v>1.4438497999999999E-2</c:v>
                </c:pt>
                <c:pt idx="43">
                  <c:v>1.4764519E-2</c:v>
                </c:pt>
                <c:pt idx="44">
                  <c:v>1.9162684999999999E-2</c:v>
                </c:pt>
                <c:pt idx="45">
                  <c:v>2.5308315000000001E-2</c:v>
                </c:pt>
                <c:pt idx="46">
                  <c:v>2.9850458999999999E-2</c:v>
                </c:pt>
                <c:pt idx="47">
                  <c:v>3.1111248000000001E-2</c:v>
                </c:pt>
                <c:pt idx="48">
                  <c:v>3.0604698E-2</c:v>
                </c:pt>
                <c:pt idx="49">
                  <c:v>3.0837462999999999E-2</c:v>
                </c:pt>
                <c:pt idx="50">
                  <c:v>3.2277430000000003E-2</c:v>
                </c:pt>
                <c:pt idx="51">
                  <c:v>3.4779549999999999E-2</c:v>
                </c:pt>
                <c:pt idx="52">
                  <c:v>3.6919344E-2</c:v>
                </c:pt>
                <c:pt idx="53">
                  <c:v>3.6622066000000002E-2</c:v>
                </c:pt>
                <c:pt idx="54">
                  <c:v>3.3191180000000001E-2</c:v>
                </c:pt>
                <c:pt idx="55">
                  <c:v>2.9586924000000001E-2</c:v>
                </c:pt>
                <c:pt idx="56">
                  <c:v>2.8743649999999999E-2</c:v>
                </c:pt>
                <c:pt idx="57">
                  <c:v>3.3600616999999999E-2</c:v>
                </c:pt>
                <c:pt idx="58">
                  <c:v>4.2334042000000002E-2</c:v>
                </c:pt>
                <c:pt idx="59">
                  <c:v>5.0220642000000003E-2</c:v>
                </c:pt>
                <c:pt idx="60">
                  <c:v>5.3443270000000001E-2</c:v>
                </c:pt>
                <c:pt idx="61">
                  <c:v>5.3927454999999999E-2</c:v>
                </c:pt>
                <c:pt idx="62">
                  <c:v>5.4675019999999998E-2</c:v>
                </c:pt>
                <c:pt idx="63">
                  <c:v>5.619942E-2</c:v>
                </c:pt>
                <c:pt idx="64">
                  <c:v>5.5150267000000003E-2</c:v>
                </c:pt>
                <c:pt idx="65">
                  <c:v>5.0465490000000002E-2</c:v>
                </c:pt>
                <c:pt idx="66">
                  <c:v>4.7077033999999997E-2</c:v>
                </c:pt>
                <c:pt idx="67">
                  <c:v>5.023325E-2</c:v>
                </c:pt>
                <c:pt idx="68">
                  <c:v>5.8007142999999997E-2</c:v>
                </c:pt>
                <c:pt idx="69">
                  <c:v>6.1083100000000001E-2</c:v>
                </c:pt>
                <c:pt idx="70">
                  <c:v>5.3079612999999998E-2</c:v>
                </c:pt>
                <c:pt idx="71">
                  <c:v>3.6328565E-2</c:v>
                </c:pt>
                <c:pt idx="72">
                  <c:v>2.0103788000000001E-2</c:v>
                </c:pt>
                <c:pt idx="73">
                  <c:v>1.1705498999999999E-2</c:v>
                </c:pt>
                <c:pt idx="74">
                  <c:v>1.2306002999999999E-2</c:v>
                </c:pt>
                <c:pt idx="75">
                  <c:v>1.7473244999999998E-2</c:v>
                </c:pt>
                <c:pt idx="76">
                  <c:v>2.267512E-2</c:v>
                </c:pt>
                <c:pt idx="77">
                  <c:v>2.5357852E-2</c:v>
                </c:pt>
                <c:pt idx="78">
                  <c:v>2.6855160999999999E-2</c:v>
                </c:pt>
                <c:pt idx="79">
                  <c:v>2.8263696000000001E-2</c:v>
                </c:pt>
                <c:pt idx="80">
                  <c:v>2.771297E-2</c:v>
                </c:pt>
                <c:pt idx="81">
                  <c:v>2.2599217000000001E-2</c:v>
                </c:pt>
                <c:pt idx="82">
                  <c:v>1.2340334E-2</c:v>
                </c:pt>
                <c:pt idx="83">
                  <c:v>6.2398510000000003E-5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2.2009645999999999E-3</c:v>
                </c:pt>
                <c:pt idx="88">
                  <c:v>1.2886506000000001E-2</c:v>
                </c:pt>
                <c:pt idx="89">
                  <c:v>2.1973036000000001E-2</c:v>
                </c:pt>
                <c:pt idx="90">
                  <c:v>2.8361966999999998E-2</c:v>
                </c:pt>
                <c:pt idx="91">
                  <c:v>3.2472889999999997E-2</c:v>
                </c:pt>
                <c:pt idx="92">
                  <c:v>3.3643473E-2</c:v>
                </c:pt>
                <c:pt idx="93">
                  <c:v>3.3254421999999999E-2</c:v>
                </c:pt>
                <c:pt idx="94">
                  <c:v>3.2080166E-2</c:v>
                </c:pt>
                <c:pt idx="95">
                  <c:v>3.0142162E-2</c:v>
                </c:pt>
                <c:pt idx="96">
                  <c:v>3.0599042999999999E-2</c:v>
                </c:pt>
                <c:pt idx="97">
                  <c:v>3.2118620000000001E-2</c:v>
                </c:pt>
                <c:pt idx="98">
                  <c:v>3.3936835999999998E-2</c:v>
                </c:pt>
                <c:pt idx="99">
                  <c:v>3.5464447000000003E-2</c:v>
                </c:pt>
                <c:pt idx="100">
                  <c:v>3.6560456999999998E-2</c:v>
                </c:pt>
                <c:pt idx="101">
                  <c:v>3.6056011999999998E-2</c:v>
                </c:pt>
                <c:pt idx="102">
                  <c:v>3.5170137999999997E-2</c:v>
                </c:pt>
                <c:pt idx="103">
                  <c:v>3.3921998000000002E-2</c:v>
                </c:pt>
                <c:pt idx="104">
                  <c:v>3.1498279999999997E-2</c:v>
                </c:pt>
                <c:pt idx="105">
                  <c:v>2.8077479999999998E-2</c:v>
                </c:pt>
                <c:pt idx="106">
                  <c:v>2.367064E-2</c:v>
                </c:pt>
                <c:pt idx="107">
                  <c:v>1.9048389999999998E-2</c:v>
                </c:pt>
                <c:pt idx="108">
                  <c:v>1.3148653E-2</c:v>
                </c:pt>
                <c:pt idx="109">
                  <c:v>6.8050063999999999E-3</c:v>
                </c:pt>
                <c:pt idx="110">
                  <c:v>6.4660420000000002E-4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80B5-4880-8BF4-3FE903AF4F50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[2]Sheet1!$D$775:$DT$775</c:f>
              <c:numCache>
                <c:formatCode>General</c:formatCode>
                <c:ptCount val="121"/>
                <c:pt idx="0">
                  <c:v>5.5072005E-3</c:v>
                </c:pt>
                <c:pt idx="1">
                  <c:v>3.9018084999999998E-3</c:v>
                </c:pt>
                <c:pt idx="2">
                  <c:v>4.6081943E-3</c:v>
                </c:pt>
                <c:pt idx="3">
                  <c:v>3.5746633000000002E-3</c:v>
                </c:pt>
                <c:pt idx="4">
                  <c:v>2.9019825000000002E-3</c:v>
                </c:pt>
                <c:pt idx="5">
                  <c:v>3.8167731999999999E-3</c:v>
                </c:pt>
                <c:pt idx="6">
                  <c:v>6.4579390000000002E-3</c:v>
                </c:pt>
                <c:pt idx="7">
                  <c:v>9.2124379999999999E-3</c:v>
                </c:pt>
                <c:pt idx="8">
                  <c:v>9.1277489999999992E-3</c:v>
                </c:pt>
                <c:pt idx="9">
                  <c:v>5.1332920000000002E-3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1.2646497000000001E-3</c:v>
                </c:pt>
                <c:pt idx="15">
                  <c:v>6.9825699999999996E-3</c:v>
                </c:pt>
                <c:pt idx="16">
                  <c:v>1.1427425999999999E-2</c:v>
                </c:pt>
                <c:pt idx="17">
                  <c:v>1.1469281E-2</c:v>
                </c:pt>
                <c:pt idx="18">
                  <c:v>7.4416967000000001E-3</c:v>
                </c:pt>
                <c:pt idx="19">
                  <c:v>8.8580530000000003E-4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4.3217675000000004E-3</c:v>
                </c:pt>
                <c:pt idx="27">
                  <c:v>1.0336658E-2</c:v>
                </c:pt>
                <c:pt idx="28">
                  <c:v>1.5627406999999999E-2</c:v>
                </c:pt>
                <c:pt idx="29">
                  <c:v>2.0016368E-2</c:v>
                </c:pt>
                <c:pt idx="30">
                  <c:v>2.4464296E-2</c:v>
                </c:pt>
                <c:pt idx="31">
                  <c:v>2.8752054999999999E-2</c:v>
                </c:pt>
                <c:pt idx="32">
                  <c:v>3.2167736000000002E-2</c:v>
                </c:pt>
                <c:pt idx="33">
                  <c:v>3.6529418000000001E-2</c:v>
                </c:pt>
                <c:pt idx="34">
                  <c:v>4.1297226999999999E-2</c:v>
                </c:pt>
                <c:pt idx="35">
                  <c:v>4.547197E-2</c:v>
                </c:pt>
                <c:pt idx="36">
                  <c:v>4.6532173000000003E-2</c:v>
                </c:pt>
                <c:pt idx="37">
                  <c:v>4.3201767000000002E-2</c:v>
                </c:pt>
                <c:pt idx="38">
                  <c:v>3.6615517E-2</c:v>
                </c:pt>
                <c:pt idx="39">
                  <c:v>2.9108357000000001E-2</c:v>
                </c:pt>
                <c:pt idx="40">
                  <c:v>2.1642827999999999E-2</c:v>
                </c:pt>
                <c:pt idx="41">
                  <c:v>1.6432889999999999E-2</c:v>
                </c:pt>
                <c:pt idx="42">
                  <c:v>1.3398634E-2</c:v>
                </c:pt>
                <c:pt idx="43">
                  <c:v>1.3988120499999999E-2</c:v>
                </c:pt>
                <c:pt idx="44">
                  <c:v>1.8684695000000001E-2</c:v>
                </c:pt>
                <c:pt idx="45">
                  <c:v>2.5071498000000001E-2</c:v>
                </c:pt>
                <c:pt idx="46">
                  <c:v>2.9750223999999999E-2</c:v>
                </c:pt>
                <c:pt idx="47">
                  <c:v>3.1075707000000001E-2</c:v>
                </c:pt>
                <c:pt idx="48">
                  <c:v>3.0572585999999999E-2</c:v>
                </c:pt>
                <c:pt idx="49">
                  <c:v>3.0724143999999998E-2</c:v>
                </c:pt>
                <c:pt idx="50">
                  <c:v>3.2041140000000003E-2</c:v>
                </c:pt>
                <c:pt idx="51">
                  <c:v>3.4519243999999998E-2</c:v>
                </c:pt>
                <c:pt idx="52">
                  <c:v>3.6800489999999998E-2</c:v>
                </c:pt>
                <c:pt idx="53">
                  <c:v>3.6710436999999999E-2</c:v>
                </c:pt>
                <c:pt idx="54">
                  <c:v>3.3299424000000001E-2</c:v>
                </c:pt>
                <c:pt idx="55">
                  <c:v>2.9414484000000001E-2</c:v>
                </c:pt>
                <c:pt idx="56">
                  <c:v>2.8170397999999999E-2</c:v>
                </c:pt>
                <c:pt idx="57">
                  <c:v>3.2718919999999999E-2</c:v>
                </c:pt>
                <c:pt idx="58">
                  <c:v>4.1291914999999998E-2</c:v>
                </c:pt>
                <c:pt idx="59">
                  <c:v>4.9124620000000001E-2</c:v>
                </c:pt>
                <c:pt idx="60">
                  <c:v>5.2287158E-2</c:v>
                </c:pt>
                <c:pt idx="61">
                  <c:v>5.2782897000000002E-2</c:v>
                </c:pt>
                <c:pt idx="62">
                  <c:v>5.3666529999999997E-2</c:v>
                </c:pt>
                <c:pt idx="63">
                  <c:v>5.546765E-2</c:v>
                </c:pt>
                <c:pt idx="64">
                  <c:v>5.4765146000000001E-2</c:v>
                </c:pt>
                <c:pt idx="65">
                  <c:v>5.0415847E-2</c:v>
                </c:pt>
                <c:pt idx="66">
                  <c:v>4.7324249999999998E-2</c:v>
                </c:pt>
                <c:pt idx="67">
                  <c:v>5.0736776999999997E-2</c:v>
                </c:pt>
                <c:pt idx="68">
                  <c:v>5.8648302999999999E-2</c:v>
                </c:pt>
                <c:pt idx="69">
                  <c:v>6.1671080000000003E-2</c:v>
                </c:pt>
                <c:pt idx="70">
                  <c:v>5.3452272000000002E-2</c:v>
                </c:pt>
                <c:pt idx="71">
                  <c:v>3.6522739999999998E-2</c:v>
                </c:pt>
                <c:pt idx="72">
                  <c:v>2.0360468E-2</c:v>
                </c:pt>
                <c:pt idx="73">
                  <c:v>1.2241485E-2</c:v>
                </c:pt>
                <c:pt idx="74">
                  <c:v>1.3090621E-2</c:v>
                </c:pt>
                <c:pt idx="75">
                  <c:v>1.8215353E-2</c:v>
                </c:pt>
                <c:pt idx="76">
                  <c:v>2.3082616E-2</c:v>
                </c:pt>
                <c:pt idx="77">
                  <c:v>2.5373653999999999E-2</c:v>
                </c:pt>
                <c:pt idx="78">
                  <c:v>2.6660610000000001E-2</c:v>
                </c:pt>
                <c:pt idx="79">
                  <c:v>2.8085160000000001E-2</c:v>
                </c:pt>
                <c:pt idx="80">
                  <c:v>2.7632508E-2</c:v>
                </c:pt>
                <c:pt idx="81">
                  <c:v>2.2550153E-2</c:v>
                </c:pt>
                <c:pt idx="82">
                  <c:v>1.2229277E-2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1.9580226E-3</c:v>
                </c:pt>
                <c:pt idx="88">
                  <c:v>1.2475071000000001E-2</c:v>
                </c:pt>
                <c:pt idx="89">
                  <c:v>2.1376392000000001E-2</c:v>
                </c:pt>
                <c:pt idx="90">
                  <c:v>2.7657865E-2</c:v>
                </c:pt>
                <c:pt idx="91">
                  <c:v>3.1768499999999998E-2</c:v>
                </c:pt>
                <c:pt idx="92">
                  <c:v>3.3042439999999999E-2</c:v>
                </c:pt>
                <c:pt idx="93">
                  <c:v>3.2769270000000003E-2</c:v>
                </c:pt>
                <c:pt idx="94">
                  <c:v>3.1692967000000002E-2</c:v>
                </c:pt>
                <c:pt idx="95">
                  <c:v>2.9884933999999998E-2</c:v>
                </c:pt>
                <c:pt idx="96">
                  <c:v>3.0447413999999999E-2</c:v>
                </c:pt>
                <c:pt idx="97">
                  <c:v>3.2057189999999999E-2</c:v>
                </c:pt>
                <c:pt idx="98">
                  <c:v>3.3955168000000001E-2</c:v>
                </c:pt>
                <c:pt idx="99">
                  <c:v>3.5525277000000001E-2</c:v>
                </c:pt>
                <c:pt idx="100">
                  <c:v>3.659573E-2</c:v>
                </c:pt>
                <c:pt idx="101">
                  <c:v>3.605183E-2</c:v>
                </c:pt>
                <c:pt idx="102">
                  <c:v>3.5152476000000002E-2</c:v>
                </c:pt>
                <c:pt idx="103">
                  <c:v>3.3898648000000003E-2</c:v>
                </c:pt>
                <c:pt idx="104">
                  <c:v>3.1471074000000002E-2</c:v>
                </c:pt>
                <c:pt idx="105">
                  <c:v>2.8058784E-2</c:v>
                </c:pt>
                <c:pt idx="106">
                  <c:v>2.3671714999999999E-2</c:v>
                </c:pt>
                <c:pt idx="107">
                  <c:v>1.9096887E-2</c:v>
                </c:pt>
                <c:pt idx="108">
                  <c:v>1.3224869E-2</c:v>
                </c:pt>
                <c:pt idx="109">
                  <c:v>6.9163484000000003E-3</c:v>
                </c:pt>
                <c:pt idx="110">
                  <c:v>7.9301549999999995E-4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80B5-4880-8BF4-3FE903AF4F50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[2]Sheet1!$D$776:$DT$776</c:f>
              <c:numCache>
                <c:formatCode>General</c:formatCode>
                <c:ptCount val="121"/>
                <c:pt idx="0">
                  <c:v>5.5072005E-3</c:v>
                </c:pt>
                <c:pt idx="1">
                  <c:v>3.9018084999999998E-3</c:v>
                </c:pt>
                <c:pt idx="2">
                  <c:v>4.6081943E-3</c:v>
                </c:pt>
                <c:pt idx="3">
                  <c:v>3.5746633000000002E-3</c:v>
                </c:pt>
                <c:pt idx="4">
                  <c:v>2.9019825000000002E-3</c:v>
                </c:pt>
                <c:pt idx="5">
                  <c:v>3.8167731999999999E-3</c:v>
                </c:pt>
                <c:pt idx="6">
                  <c:v>6.4579390000000002E-3</c:v>
                </c:pt>
                <c:pt idx="7">
                  <c:v>9.2124379999999999E-3</c:v>
                </c:pt>
                <c:pt idx="8">
                  <c:v>9.1277489999999992E-3</c:v>
                </c:pt>
                <c:pt idx="9">
                  <c:v>5.1332920000000002E-3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1.2646497000000001E-3</c:v>
                </c:pt>
                <c:pt idx="15">
                  <c:v>6.9825699999999996E-3</c:v>
                </c:pt>
                <c:pt idx="16">
                  <c:v>1.1427425999999999E-2</c:v>
                </c:pt>
                <c:pt idx="17">
                  <c:v>1.1469281E-2</c:v>
                </c:pt>
                <c:pt idx="18">
                  <c:v>7.4416967000000001E-3</c:v>
                </c:pt>
                <c:pt idx="19">
                  <c:v>8.8580530000000003E-4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4.3217675000000004E-3</c:v>
                </c:pt>
                <c:pt idx="27">
                  <c:v>1.0336658E-2</c:v>
                </c:pt>
                <c:pt idx="28">
                  <c:v>1.5627406999999999E-2</c:v>
                </c:pt>
                <c:pt idx="29">
                  <c:v>2.0016368E-2</c:v>
                </c:pt>
                <c:pt idx="30">
                  <c:v>2.4464296E-2</c:v>
                </c:pt>
                <c:pt idx="31">
                  <c:v>2.8752054999999999E-2</c:v>
                </c:pt>
                <c:pt idx="32">
                  <c:v>3.2167736000000002E-2</c:v>
                </c:pt>
                <c:pt idx="33">
                  <c:v>3.6529418000000001E-2</c:v>
                </c:pt>
                <c:pt idx="34">
                  <c:v>4.1297226999999999E-2</c:v>
                </c:pt>
                <c:pt idx="35">
                  <c:v>4.547197E-2</c:v>
                </c:pt>
                <c:pt idx="36">
                  <c:v>4.6532173000000003E-2</c:v>
                </c:pt>
                <c:pt idx="37">
                  <c:v>4.3201767000000002E-2</c:v>
                </c:pt>
                <c:pt idx="38">
                  <c:v>3.6615517E-2</c:v>
                </c:pt>
                <c:pt idx="39">
                  <c:v>2.9108357000000001E-2</c:v>
                </c:pt>
                <c:pt idx="40">
                  <c:v>2.1642827999999999E-2</c:v>
                </c:pt>
                <c:pt idx="41">
                  <c:v>1.6432889999999999E-2</c:v>
                </c:pt>
                <c:pt idx="42">
                  <c:v>1.3398634E-2</c:v>
                </c:pt>
                <c:pt idx="43">
                  <c:v>1.3988120499999999E-2</c:v>
                </c:pt>
                <c:pt idx="44">
                  <c:v>1.8684695000000001E-2</c:v>
                </c:pt>
                <c:pt idx="45">
                  <c:v>2.5071498000000001E-2</c:v>
                </c:pt>
                <c:pt idx="46">
                  <c:v>2.9750223999999999E-2</c:v>
                </c:pt>
                <c:pt idx="47">
                  <c:v>3.1075707000000001E-2</c:v>
                </c:pt>
                <c:pt idx="48">
                  <c:v>3.0572585999999999E-2</c:v>
                </c:pt>
                <c:pt idx="49">
                  <c:v>3.0724143999999998E-2</c:v>
                </c:pt>
                <c:pt idx="50">
                  <c:v>3.2041140000000003E-2</c:v>
                </c:pt>
                <c:pt idx="51">
                  <c:v>3.4519243999999998E-2</c:v>
                </c:pt>
                <c:pt idx="52">
                  <c:v>3.6800489999999998E-2</c:v>
                </c:pt>
                <c:pt idx="53">
                  <c:v>3.6710436999999999E-2</c:v>
                </c:pt>
                <c:pt idx="54">
                  <c:v>3.3299424000000001E-2</c:v>
                </c:pt>
                <c:pt idx="55">
                  <c:v>2.9414484000000001E-2</c:v>
                </c:pt>
                <c:pt idx="56">
                  <c:v>2.8170397999999999E-2</c:v>
                </c:pt>
                <c:pt idx="57">
                  <c:v>3.2718919999999999E-2</c:v>
                </c:pt>
                <c:pt idx="58">
                  <c:v>4.1291914999999998E-2</c:v>
                </c:pt>
                <c:pt idx="59">
                  <c:v>4.9124620000000001E-2</c:v>
                </c:pt>
                <c:pt idx="60">
                  <c:v>5.2287158E-2</c:v>
                </c:pt>
                <c:pt idx="61">
                  <c:v>5.2782897000000002E-2</c:v>
                </c:pt>
                <c:pt idx="62">
                  <c:v>5.3666529999999997E-2</c:v>
                </c:pt>
                <c:pt idx="63">
                  <c:v>5.546765E-2</c:v>
                </c:pt>
                <c:pt idx="64">
                  <c:v>5.4765146000000001E-2</c:v>
                </c:pt>
                <c:pt idx="65">
                  <c:v>5.0415847E-2</c:v>
                </c:pt>
                <c:pt idx="66">
                  <c:v>4.7324249999999998E-2</c:v>
                </c:pt>
                <c:pt idx="67">
                  <c:v>5.0736776999999997E-2</c:v>
                </c:pt>
                <c:pt idx="68">
                  <c:v>5.8648302999999999E-2</c:v>
                </c:pt>
                <c:pt idx="69">
                  <c:v>6.1671080000000003E-2</c:v>
                </c:pt>
                <c:pt idx="70">
                  <c:v>5.3452272000000002E-2</c:v>
                </c:pt>
                <c:pt idx="71">
                  <c:v>3.6522739999999998E-2</c:v>
                </c:pt>
                <c:pt idx="72">
                  <c:v>2.0360468E-2</c:v>
                </c:pt>
                <c:pt idx="73">
                  <c:v>1.2241485E-2</c:v>
                </c:pt>
                <c:pt idx="74">
                  <c:v>1.3090621E-2</c:v>
                </c:pt>
                <c:pt idx="75">
                  <c:v>1.8215353E-2</c:v>
                </c:pt>
                <c:pt idx="76">
                  <c:v>2.3082616E-2</c:v>
                </c:pt>
                <c:pt idx="77">
                  <c:v>2.5373653999999999E-2</c:v>
                </c:pt>
                <c:pt idx="78">
                  <c:v>2.6660610000000001E-2</c:v>
                </c:pt>
                <c:pt idx="79">
                  <c:v>2.8085160000000001E-2</c:v>
                </c:pt>
                <c:pt idx="80">
                  <c:v>2.7632508E-2</c:v>
                </c:pt>
                <c:pt idx="81">
                  <c:v>2.2550153E-2</c:v>
                </c:pt>
                <c:pt idx="82">
                  <c:v>1.2229277E-2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1.9580226E-3</c:v>
                </c:pt>
                <c:pt idx="88">
                  <c:v>1.2475071000000001E-2</c:v>
                </c:pt>
                <c:pt idx="89">
                  <c:v>2.1376392000000001E-2</c:v>
                </c:pt>
                <c:pt idx="90">
                  <c:v>2.7657865E-2</c:v>
                </c:pt>
                <c:pt idx="91">
                  <c:v>3.1768499999999998E-2</c:v>
                </c:pt>
                <c:pt idx="92">
                  <c:v>3.3042439999999999E-2</c:v>
                </c:pt>
                <c:pt idx="93">
                  <c:v>3.2769270000000003E-2</c:v>
                </c:pt>
                <c:pt idx="94">
                  <c:v>3.1692967000000002E-2</c:v>
                </c:pt>
                <c:pt idx="95">
                  <c:v>2.9884933999999998E-2</c:v>
                </c:pt>
                <c:pt idx="96">
                  <c:v>3.0447413999999999E-2</c:v>
                </c:pt>
                <c:pt idx="97">
                  <c:v>3.2057189999999999E-2</c:v>
                </c:pt>
                <c:pt idx="98">
                  <c:v>3.3955168000000001E-2</c:v>
                </c:pt>
                <c:pt idx="99">
                  <c:v>3.5525277000000001E-2</c:v>
                </c:pt>
                <c:pt idx="100">
                  <c:v>3.659573E-2</c:v>
                </c:pt>
                <c:pt idx="101">
                  <c:v>3.605183E-2</c:v>
                </c:pt>
                <c:pt idx="102">
                  <c:v>3.5152476000000002E-2</c:v>
                </c:pt>
                <c:pt idx="103">
                  <c:v>3.3898648000000003E-2</c:v>
                </c:pt>
                <c:pt idx="104">
                  <c:v>3.1471074000000002E-2</c:v>
                </c:pt>
                <c:pt idx="105">
                  <c:v>2.8058784E-2</c:v>
                </c:pt>
                <c:pt idx="106">
                  <c:v>2.3671714999999999E-2</c:v>
                </c:pt>
                <c:pt idx="107">
                  <c:v>1.9096887E-2</c:v>
                </c:pt>
                <c:pt idx="108">
                  <c:v>1.3224869E-2</c:v>
                </c:pt>
                <c:pt idx="109">
                  <c:v>6.9163484000000003E-3</c:v>
                </c:pt>
                <c:pt idx="110">
                  <c:v>7.9301549999999995E-4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80B5-4880-8BF4-3FE903AF4F50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[2]Sheet1!$D$777:$DT$777</c:f>
              <c:numCache>
                <c:formatCode>General</c:formatCode>
                <c:ptCount val="121"/>
                <c:pt idx="0">
                  <c:v>5.5072005E-3</c:v>
                </c:pt>
                <c:pt idx="1">
                  <c:v>3.9018084999999998E-3</c:v>
                </c:pt>
                <c:pt idx="2">
                  <c:v>4.6081943E-3</c:v>
                </c:pt>
                <c:pt idx="3">
                  <c:v>3.5746633000000002E-3</c:v>
                </c:pt>
                <c:pt idx="4">
                  <c:v>2.9019825000000002E-3</c:v>
                </c:pt>
                <c:pt idx="5">
                  <c:v>3.8167731999999999E-3</c:v>
                </c:pt>
                <c:pt idx="6">
                  <c:v>6.4579390000000002E-3</c:v>
                </c:pt>
                <c:pt idx="7">
                  <c:v>9.2124379999999999E-3</c:v>
                </c:pt>
                <c:pt idx="8">
                  <c:v>9.1277489999999992E-3</c:v>
                </c:pt>
                <c:pt idx="9">
                  <c:v>5.1332920000000002E-3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1.2646497000000001E-3</c:v>
                </c:pt>
                <c:pt idx="15">
                  <c:v>6.9825699999999996E-3</c:v>
                </c:pt>
                <c:pt idx="16">
                  <c:v>1.1427425999999999E-2</c:v>
                </c:pt>
                <c:pt idx="17">
                  <c:v>1.1469281E-2</c:v>
                </c:pt>
                <c:pt idx="18">
                  <c:v>7.4416967000000001E-3</c:v>
                </c:pt>
                <c:pt idx="19">
                  <c:v>8.8580530000000003E-4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4.3217675000000004E-3</c:v>
                </c:pt>
                <c:pt idx="27">
                  <c:v>1.0336658E-2</c:v>
                </c:pt>
                <c:pt idx="28">
                  <c:v>1.5627406999999999E-2</c:v>
                </c:pt>
                <c:pt idx="29">
                  <c:v>2.0016368E-2</c:v>
                </c:pt>
                <c:pt idx="30">
                  <c:v>2.4464296E-2</c:v>
                </c:pt>
                <c:pt idx="31">
                  <c:v>2.8752054999999999E-2</c:v>
                </c:pt>
                <c:pt idx="32">
                  <c:v>3.2167736000000002E-2</c:v>
                </c:pt>
                <c:pt idx="33">
                  <c:v>3.6529418000000001E-2</c:v>
                </c:pt>
                <c:pt idx="34">
                  <c:v>4.1297226999999999E-2</c:v>
                </c:pt>
                <c:pt idx="35">
                  <c:v>4.547197E-2</c:v>
                </c:pt>
                <c:pt idx="36">
                  <c:v>4.6532173000000003E-2</c:v>
                </c:pt>
                <c:pt idx="37">
                  <c:v>4.3201767000000002E-2</c:v>
                </c:pt>
                <c:pt idx="38">
                  <c:v>3.6615517E-2</c:v>
                </c:pt>
                <c:pt idx="39">
                  <c:v>2.9108357000000001E-2</c:v>
                </c:pt>
                <c:pt idx="40">
                  <c:v>2.1642827999999999E-2</c:v>
                </c:pt>
                <c:pt idx="41">
                  <c:v>1.6432889999999999E-2</c:v>
                </c:pt>
                <c:pt idx="42">
                  <c:v>1.3398634E-2</c:v>
                </c:pt>
                <c:pt idx="43">
                  <c:v>1.3988120499999999E-2</c:v>
                </c:pt>
                <c:pt idx="44">
                  <c:v>1.8684695000000001E-2</c:v>
                </c:pt>
                <c:pt idx="45">
                  <c:v>2.5071498000000001E-2</c:v>
                </c:pt>
                <c:pt idx="46">
                  <c:v>2.9750223999999999E-2</c:v>
                </c:pt>
                <c:pt idx="47">
                  <c:v>3.1075707000000001E-2</c:v>
                </c:pt>
                <c:pt idx="48">
                  <c:v>3.0572585999999999E-2</c:v>
                </c:pt>
                <c:pt idx="49">
                  <c:v>3.0724143999999998E-2</c:v>
                </c:pt>
                <c:pt idx="50">
                  <c:v>3.2041140000000003E-2</c:v>
                </c:pt>
                <c:pt idx="51">
                  <c:v>3.4519243999999998E-2</c:v>
                </c:pt>
                <c:pt idx="52">
                  <c:v>3.6800489999999998E-2</c:v>
                </c:pt>
                <c:pt idx="53">
                  <c:v>3.6710436999999999E-2</c:v>
                </c:pt>
                <c:pt idx="54">
                  <c:v>3.3299424000000001E-2</c:v>
                </c:pt>
                <c:pt idx="55">
                  <c:v>2.9414484000000001E-2</c:v>
                </c:pt>
                <c:pt idx="56">
                  <c:v>2.8170397999999999E-2</c:v>
                </c:pt>
                <c:pt idx="57">
                  <c:v>3.2718919999999999E-2</c:v>
                </c:pt>
                <c:pt idx="58">
                  <c:v>4.1291914999999998E-2</c:v>
                </c:pt>
                <c:pt idx="59">
                  <c:v>4.9124620000000001E-2</c:v>
                </c:pt>
                <c:pt idx="60">
                  <c:v>5.2287158E-2</c:v>
                </c:pt>
                <c:pt idx="61">
                  <c:v>5.2782897000000002E-2</c:v>
                </c:pt>
                <c:pt idx="62">
                  <c:v>5.3666529999999997E-2</c:v>
                </c:pt>
                <c:pt idx="63">
                  <c:v>5.546765E-2</c:v>
                </c:pt>
                <c:pt idx="64">
                  <c:v>5.4765146000000001E-2</c:v>
                </c:pt>
                <c:pt idx="65">
                  <c:v>5.0415847E-2</c:v>
                </c:pt>
                <c:pt idx="66">
                  <c:v>4.7324249999999998E-2</c:v>
                </c:pt>
                <c:pt idx="67">
                  <c:v>5.0736776999999997E-2</c:v>
                </c:pt>
                <c:pt idx="68">
                  <c:v>5.8648302999999999E-2</c:v>
                </c:pt>
                <c:pt idx="69">
                  <c:v>6.1671080000000003E-2</c:v>
                </c:pt>
                <c:pt idx="70">
                  <c:v>5.3452272000000002E-2</c:v>
                </c:pt>
                <c:pt idx="71">
                  <c:v>3.6522739999999998E-2</c:v>
                </c:pt>
                <c:pt idx="72">
                  <c:v>2.0360468E-2</c:v>
                </c:pt>
                <c:pt idx="73">
                  <c:v>1.2241485E-2</c:v>
                </c:pt>
                <c:pt idx="74">
                  <c:v>1.3090621E-2</c:v>
                </c:pt>
                <c:pt idx="75">
                  <c:v>1.8215353E-2</c:v>
                </c:pt>
                <c:pt idx="76">
                  <c:v>2.3082616E-2</c:v>
                </c:pt>
                <c:pt idx="77">
                  <c:v>2.5373653999999999E-2</c:v>
                </c:pt>
                <c:pt idx="78">
                  <c:v>2.6660610000000001E-2</c:v>
                </c:pt>
                <c:pt idx="79">
                  <c:v>2.8085160000000001E-2</c:v>
                </c:pt>
                <c:pt idx="80">
                  <c:v>2.7632508E-2</c:v>
                </c:pt>
                <c:pt idx="81">
                  <c:v>2.2550153E-2</c:v>
                </c:pt>
                <c:pt idx="82">
                  <c:v>1.2229277E-2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1.9580226E-3</c:v>
                </c:pt>
                <c:pt idx="88">
                  <c:v>1.2475071000000001E-2</c:v>
                </c:pt>
                <c:pt idx="89">
                  <c:v>2.1376392000000001E-2</c:v>
                </c:pt>
                <c:pt idx="90">
                  <c:v>2.7657865E-2</c:v>
                </c:pt>
                <c:pt idx="91">
                  <c:v>3.1768499999999998E-2</c:v>
                </c:pt>
                <c:pt idx="92">
                  <c:v>3.3042439999999999E-2</c:v>
                </c:pt>
                <c:pt idx="93">
                  <c:v>3.2769270000000003E-2</c:v>
                </c:pt>
                <c:pt idx="94">
                  <c:v>3.1692967000000002E-2</c:v>
                </c:pt>
                <c:pt idx="95">
                  <c:v>2.9884933999999998E-2</c:v>
                </c:pt>
                <c:pt idx="96">
                  <c:v>3.0447413999999999E-2</c:v>
                </c:pt>
                <c:pt idx="97">
                  <c:v>3.2057189999999999E-2</c:v>
                </c:pt>
                <c:pt idx="98">
                  <c:v>3.3955168000000001E-2</c:v>
                </c:pt>
                <c:pt idx="99">
                  <c:v>3.5525277000000001E-2</c:v>
                </c:pt>
                <c:pt idx="100">
                  <c:v>3.659573E-2</c:v>
                </c:pt>
                <c:pt idx="101">
                  <c:v>3.605183E-2</c:v>
                </c:pt>
                <c:pt idx="102">
                  <c:v>3.5152476000000002E-2</c:v>
                </c:pt>
                <c:pt idx="103">
                  <c:v>3.3898648000000003E-2</c:v>
                </c:pt>
                <c:pt idx="104">
                  <c:v>3.1471074000000002E-2</c:v>
                </c:pt>
                <c:pt idx="105">
                  <c:v>2.8058784E-2</c:v>
                </c:pt>
                <c:pt idx="106">
                  <c:v>2.3671714999999999E-2</c:v>
                </c:pt>
                <c:pt idx="107">
                  <c:v>1.9096887E-2</c:v>
                </c:pt>
                <c:pt idx="108">
                  <c:v>1.3224869E-2</c:v>
                </c:pt>
                <c:pt idx="109">
                  <c:v>6.9163484000000003E-3</c:v>
                </c:pt>
                <c:pt idx="110">
                  <c:v>7.9301549999999995E-4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80B5-4880-8BF4-3FE903AF4F50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[2]Sheet1!$D$778:$DT$778</c:f>
              <c:numCache>
                <c:formatCode>General</c:formatCode>
                <c:ptCount val="121"/>
                <c:pt idx="0">
                  <c:v>5.5072005E-3</c:v>
                </c:pt>
                <c:pt idx="1">
                  <c:v>3.9018084999999998E-3</c:v>
                </c:pt>
                <c:pt idx="2">
                  <c:v>4.6081943E-3</c:v>
                </c:pt>
                <c:pt idx="3">
                  <c:v>3.5746633000000002E-3</c:v>
                </c:pt>
                <c:pt idx="4">
                  <c:v>2.9019825000000002E-3</c:v>
                </c:pt>
                <c:pt idx="5">
                  <c:v>3.8167731999999999E-3</c:v>
                </c:pt>
                <c:pt idx="6">
                  <c:v>6.4579390000000002E-3</c:v>
                </c:pt>
                <c:pt idx="7">
                  <c:v>9.2124379999999999E-3</c:v>
                </c:pt>
                <c:pt idx="8">
                  <c:v>9.1277489999999992E-3</c:v>
                </c:pt>
                <c:pt idx="9">
                  <c:v>5.1332920000000002E-3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1.2646497000000001E-3</c:v>
                </c:pt>
                <c:pt idx="15">
                  <c:v>6.9825699999999996E-3</c:v>
                </c:pt>
                <c:pt idx="16">
                  <c:v>1.1427425999999999E-2</c:v>
                </c:pt>
                <c:pt idx="17">
                  <c:v>1.1469281E-2</c:v>
                </c:pt>
                <c:pt idx="18">
                  <c:v>7.4416967000000001E-3</c:v>
                </c:pt>
                <c:pt idx="19">
                  <c:v>8.8580530000000003E-4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4.3217675000000004E-3</c:v>
                </c:pt>
                <c:pt idx="27">
                  <c:v>1.0336658E-2</c:v>
                </c:pt>
                <c:pt idx="28">
                  <c:v>1.5627406999999999E-2</c:v>
                </c:pt>
                <c:pt idx="29">
                  <c:v>2.0016368E-2</c:v>
                </c:pt>
                <c:pt idx="30">
                  <c:v>2.4464296E-2</c:v>
                </c:pt>
                <c:pt idx="31">
                  <c:v>2.8752054999999999E-2</c:v>
                </c:pt>
                <c:pt idx="32">
                  <c:v>3.2167736000000002E-2</c:v>
                </c:pt>
                <c:pt idx="33">
                  <c:v>3.6529418000000001E-2</c:v>
                </c:pt>
                <c:pt idx="34">
                  <c:v>4.1297226999999999E-2</c:v>
                </c:pt>
                <c:pt idx="35">
                  <c:v>4.547197E-2</c:v>
                </c:pt>
                <c:pt idx="36">
                  <c:v>4.6532173000000003E-2</c:v>
                </c:pt>
                <c:pt idx="37">
                  <c:v>4.3201767000000002E-2</c:v>
                </c:pt>
                <c:pt idx="38">
                  <c:v>3.6615517E-2</c:v>
                </c:pt>
                <c:pt idx="39">
                  <c:v>2.9108357000000001E-2</c:v>
                </c:pt>
                <c:pt idx="40">
                  <c:v>2.1642827999999999E-2</c:v>
                </c:pt>
                <c:pt idx="41">
                  <c:v>1.6432889999999999E-2</c:v>
                </c:pt>
                <c:pt idx="42">
                  <c:v>1.3398634E-2</c:v>
                </c:pt>
                <c:pt idx="43">
                  <c:v>1.3988120499999999E-2</c:v>
                </c:pt>
                <c:pt idx="44">
                  <c:v>1.8684695000000001E-2</c:v>
                </c:pt>
                <c:pt idx="45">
                  <c:v>2.5071498000000001E-2</c:v>
                </c:pt>
                <c:pt idx="46">
                  <c:v>2.9750223999999999E-2</c:v>
                </c:pt>
                <c:pt idx="47">
                  <c:v>3.1075707000000001E-2</c:v>
                </c:pt>
                <c:pt idx="48">
                  <c:v>3.0572585999999999E-2</c:v>
                </c:pt>
                <c:pt idx="49">
                  <c:v>3.0724143999999998E-2</c:v>
                </c:pt>
                <c:pt idx="50">
                  <c:v>3.2041140000000003E-2</c:v>
                </c:pt>
                <c:pt idx="51">
                  <c:v>3.4519243999999998E-2</c:v>
                </c:pt>
                <c:pt idx="52">
                  <c:v>3.6800489999999998E-2</c:v>
                </c:pt>
                <c:pt idx="53">
                  <c:v>3.6710436999999999E-2</c:v>
                </c:pt>
                <c:pt idx="54">
                  <c:v>3.3299424000000001E-2</c:v>
                </c:pt>
                <c:pt idx="55">
                  <c:v>2.9414484000000001E-2</c:v>
                </c:pt>
                <c:pt idx="56">
                  <c:v>2.8170397999999999E-2</c:v>
                </c:pt>
                <c:pt idx="57">
                  <c:v>3.2718919999999999E-2</c:v>
                </c:pt>
                <c:pt idx="58">
                  <c:v>4.1291914999999998E-2</c:v>
                </c:pt>
                <c:pt idx="59">
                  <c:v>4.9124620000000001E-2</c:v>
                </c:pt>
                <c:pt idx="60">
                  <c:v>5.2287158E-2</c:v>
                </c:pt>
                <c:pt idx="61">
                  <c:v>5.2782897000000002E-2</c:v>
                </c:pt>
                <c:pt idx="62">
                  <c:v>5.3666529999999997E-2</c:v>
                </c:pt>
                <c:pt idx="63">
                  <c:v>5.546765E-2</c:v>
                </c:pt>
                <c:pt idx="64">
                  <c:v>5.4765146000000001E-2</c:v>
                </c:pt>
                <c:pt idx="65">
                  <c:v>5.0415847E-2</c:v>
                </c:pt>
                <c:pt idx="66">
                  <c:v>4.7324249999999998E-2</c:v>
                </c:pt>
                <c:pt idx="67">
                  <c:v>5.0736776999999997E-2</c:v>
                </c:pt>
                <c:pt idx="68">
                  <c:v>5.8648302999999999E-2</c:v>
                </c:pt>
                <c:pt idx="69">
                  <c:v>6.1671080000000003E-2</c:v>
                </c:pt>
                <c:pt idx="70">
                  <c:v>5.3452272000000002E-2</c:v>
                </c:pt>
                <c:pt idx="71">
                  <c:v>3.6522739999999998E-2</c:v>
                </c:pt>
                <c:pt idx="72">
                  <c:v>2.0360468E-2</c:v>
                </c:pt>
                <c:pt idx="73">
                  <c:v>1.2241485E-2</c:v>
                </c:pt>
                <c:pt idx="74">
                  <c:v>1.3090621E-2</c:v>
                </c:pt>
                <c:pt idx="75">
                  <c:v>1.8215353E-2</c:v>
                </c:pt>
                <c:pt idx="76">
                  <c:v>2.3082616E-2</c:v>
                </c:pt>
                <c:pt idx="77">
                  <c:v>2.5373653999999999E-2</c:v>
                </c:pt>
                <c:pt idx="78">
                  <c:v>2.6660610000000001E-2</c:v>
                </c:pt>
                <c:pt idx="79">
                  <c:v>2.8085160000000001E-2</c:v>
                </c:pt>
                <c:pt idx="80">
                  <c:v>2.7632508E-2</c:v>
                </c:pt>
                <c:pt idx="81">
                  <c:v>2.2550153E-2</c:v>
                </c:pt>
                <c:pt idx="82">
                  <c:v>1.2229277E-2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1.9580226E-3</c:v>
                </c:pt>
                <c:pt idx="88">
                  <c:v>1.2475071000000001E-2</c:v>
                </c:pt>
                <c:pt idx="89">
                  <c:v>2.1376392000000001E-2</c:v>
                </c:pt>
                <c:pt idx="90">
                  <c:v>2.7657865E-2</c:v>
                </c:pt>
                <c:pt idx="91">
                  <c:v>3.1768499999999998E-2</c:v>
                </c:pt>
                <c:pt idx="92">
                  <c:v>3.3042439999999999E-2</c:v>
                </c:pt>
                <c:pt idx="93">
                  <c:v>3.2769270000000003E-2</c:v>
                </c:pt>
                <c:pt idx="94">
                  <c:v>3.1692967000000002E-2</c:v>
                </c:pt>
                <c:pt idx="95">
                  <c:v>2.9884933999999998E-2</c:v>
                </c:pt>
                <c:pt idx="96">
                  <c:v>3.0447413999999999E-2</c:v>
                </c:pt>
                <c:pt idx="97">
                  <c:v>3.2057189999999999E-2</c:v>
                </c:pt>
                <c:pt idx="98">
                  <c:v>3.3955168000000001E-2</c:v>
                </c:pt>
                <c:pt idx="99">
                  <c:v>3.5525277000000001E-2</c:v>
                </c:pt>
                <c:pt idx="100">
                  <c:v>3.659573E-2</c:v>
                </c:pt>
                <c:pt idx="101">
                  <c:v>3.605183E-2</c:v>
                </c:pt>
                <c:pt idx="102">
                  <c:v>3.5152476000000002E-2</c:v>
                </c:pt>
                <c:pt idx="103">
                  <c:v>3.3898648000000003E-2</c:v>
                </c:pt>
                <c:pt idx="104">
                  <c:v>3.1471074000000002E-2</c:v>
                </c:pt>
                <c:pt idx="105">
                  <c:v>2.8058784E-2</c:v>
                </c:pt>
                <c:pt idx="106">
                  <c:v>2.3671714999999999E-2</c:v>
                </c:pt>
                <c:pt idx="107">
                  <c:v>1.9096887E-2</c:v>
                </c:pt>
                <c:pt idx="108">
                  <c:v>1.3224869E-2</c:v>
                </c:pt>
                <c:pt idx="109">
                  <c:v>6.9163484000000003E-3</c:v>
                </c:pt>
                <c:pt idx="110">
                  <c:v>7.9301549999999995E-4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80B5-4880-8BF4-3FE903AF4F50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[2]Sheet1!$D$779:$DT$779</c:f>
              <c:numCache>
                <c:formatCode>General</c:formatCode>
                <c:ptCount val="121"/>
                <c:pt idx="0">
                  <c:v>5.5072005E-3</c:v>
                </c:pt>
                <c:pt idx="1">
                  <c:v>3.9018084999999998E-3</c:v>
                </c:pt>
                <c:pt idx="2">
                  <c:v>4.6081943E-3</c:v>
                </c:pt>
                <c:pt idx="3">
                  <c:v>3.5746633000000002E-3</c:v>
                </c:pt>
                <c:pt idx="4">
                  <c:v>2.9019825000000002E-3</c:v>
                </c:pt>
                <c:pt idx="5">
                  <c:v>3.8167731999999999E-3</c:v>
                </c:pt>
                <c:pt idx="6">
                  <c:v>6.4579390000000002E-3</c:v>
                </c:pt>
                <c:pt idx="7">
                  <c:v>9.2124379999999999E-3</c:v>
                </c:pt>
                <c:pt idx="8">
                  <c:v>9.1277489999999992E-3</c:v>
                </c:pt>
                <c:pt idx="9">
                  <c:v>5.1332920000000002E-3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1.2646497000000001E-3</c:v>
                </c:pt>
                <c:pt idx="15">
                  <c:v>6.9825699999999996E-3</c:v>
                </c:pt>
                <c:pt idx="16">
                  <c:v>1.1427425999999999E-2</c:v>
                </c:pt>
                <c:pt idx="17">
                  <c:v>1.1469281E-2</c:v>
                </c:pt>
                <c:pt idx="18">
                  <c:v>7.4416967000000001E-3</c:v>
                </c:pt>
                <c:pt idx="19">
                  <c:v>8.8580530000000003E-4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4.3217675000000004E-3</c:v>
                </c:pt>
                <c:pt idx="27">
                  <c:v>1.0336658E-2</c:v>
                </c:pt>
                <c:pt idx="28">
                  <c:v>1.5627406999999999E-2</c:v>
                </c:pt>
                <c:pt idx="29">
                  <c:v>2.0016368E-2</c:v>
                </c:pt>
                <c:pt idx="30">
                  <c:v>2.4464296E-2</c:v>
                </c:pt>
                <c:pt idx="31">
                  <c:v>2.8752054999999999E-2</c:v>
                </c:pt>
                <c:pt idx="32">
                  <c:v>3.2167736000000002E-2</c:v>
                </c:pt>
                <c:pt idx="33">
                  <c:v>3.6529418000000001E-2</c:v>
                </c:pt>
                <c:pt idx="34">
                  <c:v>4.1297226999999999E-2</c:v>
                </c:pt>
                <c:pt idx="35">
                  <c:v>4.547197E-2</c:v>
                </c:pt>
                <c:pt idx="36">
                  <c:v>4.6532173000000003E-2</c:v>
                </c:pt>
                <c:pt idx="37">
                  <c:v>4.3201767000000002E-2</c:v>
                </c:pt>
                <c:pt idx="38">
                  <c:v>3.6615517E-2</c:v>
                </c:pt>
                <c:pt idx="39">
                  <c:v>2.9108357000000001E-2</c:v>
                </c:pt>
                <c:pt idx="40">
                  <c:v>2.1642827999999999E-2</c:v>
                </c:pt>
                <c:pt idx="41">
                  <c:v>1.6432889999999999E-2</c:v>
                </c:pt>
                <c:pt idx="42">
                  <c:v>1.3398634E-2</c:v>
                </c:pt>
                <c:pt idx="43">
                  <c:v>1.3988120499999999E-2</c:v>
                </c:pt>
                <c:pt idx="44">
                  <c:v>1.8684695000000001E-2</c:v>
                </c:pt>
                <c:pt idx="45">
                  <c:v>2.5071498000000001E-2</c:v>
                </c:pt>
                <c:pt idx="46">
                  <c:v>2.9750223999999999E-2</c:v>
                </c:pt>
                <c:pt idx="47">
                  <c:v>3.1075707000000001E-2</c:v>
                </c:pt>
                <c:pt idx="48">
                  <c:v>3.0572585999999999E-2</c:v>
                </c:pt>
                <c:pt idx="49">
                  <c:v>3.0724143999999998E-2</c:v>
                </c:pt>
                <c:pt idx="50">
                  <c:v>3.2041140000000003E-2</c:v>
                </c:pt>
                <c:pt idx="51">
                  <c:v>3.4519243999999998E-2</c:v>
                </c:pt>
                <c:pt idx="52">
                  <c:v>3.6800489999999998E-2</c:v>
                </c:pt>
                <c:pt idx="53">
                  <c:v>3.6710436999999999E-2</c:v>
                </c:pt>
                <c:pt idx="54">
                  <c:v>3.3299424000000001E-2</c:v>
                </c:pt>
                <c:pt idx="55">
                  <c:v>2.9414484000000001E-2</c:v>
                </c:pt>
                <c:pt idx="56">
                  <c:v>2.8170397999999999E-2</c:v>
                </c:pt>
                <c:pt idx="57">
                  <c:v>3.2718919999999999E-2</c:v>
                </c:pt>
                <c:pt idx="58">
                  <c:v>4.1291914999999998E-2</c:v>
                </c:pt>
                <c:pt idx="59">
                  <c:v>4.9124620000000001E-2</c:v>
                </c:pt>
                <c:pt idx="60">
                  <c:v>5.2287158E-2</c:v>
                </c:pt>
                <c:pt idx="61">
                  <c:v>5.2782897000000002E-2</c:v>
                </c:pt>
                <c:pt idx="62">
                  <c:v>5.3666529999999997E-2</c:v>
                </c:pt>
                <c:pt idx="63">
                  <c:v>5.546765E-2</c:v>
                </c:pt>
                <c:pt idx="64">
                  <c:v>5.4765146000000001E-2</c:v>
                </c:pt>
                <c:pt idx="65">
                  <c:v>5.0415847E-2</c:v>
                </c:pt>
                <c:pt idx="66">
                  <c:v>4.7324249999999998E-2</c:v>
                </c:pt>
                <c:pt idx="67">
                  <c:v>5.0736776999999997E-2</c:v>
                </c:pt>
                <c:pt idx="68">
                  <c:v>5.8648302999999999E-2</c:v>
                </c:pt>
                <c:pt idx="69">
                  <c:v>6.1671080000000003E-2</c:v>
                </c:pt>
                <c:pt idx="70">
                  <c:v>5.3452272000000002E-2</c:v>
                </c:pt>
                <c:pt idx="71">
                  <c:v>3.6522739999999998E-2</c:v>
                </c:pt>
                <c:pt idx="72">
                  <c:v>2.0360468E-2</c:v>
                </c:pt>
                <c:pt idx="73">
                  <c:v>1.2241485E-2</c:v>
                </c:pt>
                <c:pt idx="74">
                  <c:v>1.3090621E-2</c:v>
                </c:pt>
                <c:pt idx="75">
                  <c:v>1.8215353E-2</c:v>
                </c:pt>
                <c:pt idx="76">
                  <c:v>2.3082616E-2</c:v>
                </c:pt>
                <c:pt idx="77">
                  <c:v>2.5373653999999999E-2</c:v>
                </c:pt>
                <c:pt idx="78">
                  <c:v>2.6660610000000001E-2</c:v>
                </c:pt>
                <c:pt idx="79">
                  <c:v>2.8085160000000001E-2</c:v>
                </c:pt>
                <c:pt idx="80">
                  <c:v>2.7632508E-2</c:v>
                </c:pt>
                <c:pt idx="81">
                  <c:v>2.2550153E-2</c:v>
                </c:pt>
                <c:pt idx="82">
                  <c:v>1.2229277E-2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1.9580226E-3</c:v>
                </c:pt>
                <c:pt idx="88">
                  <c:v>1.2475071000000001E-2</c:v>
                </c:pt>
                <c:pt idx="89">
                  <c:v>2.1376392000000001E-2</c:v>
                </c:pt>
                <c:pt idx="90">
                  <c:v>2.7657865E-2</c:v>
                </c:pt>
                <c:pt idx="91">
                  <c:v>3.1768499999999998E-2</c:v>
                </c:pt>
                <c:pt idx="92">
                  <c:v>3.3042439999999999E-2</c:v>
                </c:pt>
                <c:pt idx="93">
                  <c:v>3.2769270000000003E-2</c:v>
                </c:pt>
                <c:pt idx="94">
                  <c:v>3.1692967000000002E-2</c:v>
                </c:pt>
                <c:pt idx="95">
                  <c:v>2.9884933999999998E-2</c:v>
                </c:pt>
                <c:pt idx="96">
                  <c:v>3.0447413999999999E-2</c:v>
                </c:pt>
                <c:pt idx="97">
                  <c:v>3.2057189999999999E-2</c:v>
                </c:pt>
                <c:pt idx="98">
                  <c:v>3.3955168000000001E-2</c:v>
                </c:pt>
                <c:pt idx="99">
                  <c:v>3.5525277000000001E-2</c:v>
                </c:pt>
                <c:pt idx="100">
                  <c:v>3.659573E-2</c:v>
                </c:pt>
                <c:pt idx="101">
                  <c:v>3.605183E-2</c:v>
                </c:pt>
                <c:pt idx="102">
                  <c:v>3.5152476000000002E-2</c:v>
                </c:pt>
                <c:pt idx="103">
                  <c:v>3.3898648000000003E-2</c:v>
                </c:pt>
                <c:pt idx="104">
                  <c:v>3.1471074000000002E-2</c:v>
                </c:pt>
                <c:pt idx="105">
                  <c:v>2.8058784E-2</c:v>
                </c:pt>
                <c:pt idx="106">
                  <c:v>2.3671714999999999E-2</c:v>
                </c:pt>
                <c:pt idx="107">
                  <c:v>1.9096887E-2</c:v>
                </c:pt>
                <c:pt idx="108">
                  <c:v>1.3224869E-2</c:v>
                </c:pt>
                <c:pt idx="109">
                  <c:v>6.9163484000000003E-3</c:v>
                </c:pt>
                <c:pt idx="110">
                  <c:v>7.9301549999999995E-4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80B5-4880-8BF4-3FE903AF4F50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[2]Sheet1!$D$780:$DT$780</c:f>
              <c:numCache>
                <c:formatCode>General</c:formatCode>
                <c:ptCount val="121"/>
                <c:pt idx="0">
                  <c:v>5.5072005E-3</c:v>
                </c:pt>
                <c:pt idx="1">
                  <c:v>3.9018084999999998E-3</c:v>
                </c:pt>
                <c:pt idx="2">
                  <c:v>4.6081943E-3</c:v>
                </c:pt>
                <c:pt idx="3">
                  <c:v>3.5746633000000002E-3</c:v>
                </c:pt>
                <c:pt idx="4">
                  <c:v>2.9019825000000002E-3</c:v>
                </c:pt>
                <c:pt idx="5">
                  <c:v>3.8167731999999999E-3</c:v>
                </c:pt>
                <c:pt idx="6">
                  <c:v>6.4579390000000002E-3</c:v>
                </c:pt>
                <c:pt idx="7">
                  <c:v>9.2124379999999999E-3</c:v>
                </c:pt>
                <c:pt idx="8">
                  <c:v>9.1277489999999992E-3</c:v>
                </c:pt>
                <c:pt idx="9">
                  <c:v>5.1332920000000002E-3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1.2646497000000001E-3</c:v>
                </c:pt>
                <c:pt idx="15">
                  <c:v>6.9825699999999996E-3</c:v>
                </c:pt>
                <c:pt idx="16">
                  <c:v>1.1427425999999999E-2</c:v>
                </c:pt>
                <c:pt idx="17">
                  <c:v>1.1469281E-2</c:v>
                </c:pt>
                <c:pt idx="18">
                  <c:v>7.4416967000000001E-3</c:v>
                </c:pt>
                <c:pt idx="19">
                  <c:v>8.8580530000000003E-4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4.3217675000000004E-3</c:v>
                </c:pt>
                <c:pt idx="27">
                  <c:v>1.0336658E-2</c:v>
                </c:pt>
                <c:pt idx="28">
                  <c:v>1.5627406999999999E-2</c:v>
                </c:pt>
                <c:pt idx="29">
                  <c:v>2.0016368E-2</c:v>
                </c:pt>
                <c:pt idx="30">
                  <c:v>2.4464296E-2</c:v>
                </c:pt>
                <c:pt idx="31">
                  <c:v>2.8752054999999999E-2</c:v>
                </c:pt>
                <c:pt idx="32">
                  <c:v>3.2167736000000002E-2</c:v>
                </c:pt>
                <c:pt idx="33">
                  <c:v>3.6529418000000001E-2</c:v>
                </c:pt>
                <c:pt idx="34">
                  <c:v>4.1297226999999999E-2</c:v>
                </c:pt>
                <c:pt idx="35">
                  <c:v>4.547197E-2</c:v>
                </c:pt>
                <c:pt idx="36">
                  <c:v>4.6532173000000003E-2</c:v>
                </c:pt>
                <c:pt idx="37">
                  <c:v>4.3201767000000002E-2</c:v>
                </c:pt>
                <c:pt idx="38">
                  <c:v>3.6615517E-2</c:v>
                </c:pt>
                <c:pt idx="39">
                  <c:v>2.9108357000000001E-2</c:v>
                </c:pt>
                <c:pt idx="40">
                  <c:v>2.1642827999999999E-2</c:v>
                </c:pt>
                <c:pt idx="41">
                  <c:v>1.6432889999999999E-2</c:v>
                </c:pt>
                <c:pt idx="42">
                  <c:v>1.3398634E-2</c:v>
                </c:pt>
                <c:pt idx="43">
                  <c:v>1.3988120499999999E-2</c:v>
                </c:pt>
                <c:pt idx="44">
                  <c:v>1.8684695000000001E-2</c:v>
                </c:pt>
                <c:pt idx="45">
                  <c:v>2.5071498000000001E-2</c:v>
                </c:pt>
                <c:pt idx="46">
                  <c:v>2.9750223999999999E-2</c:v>
                </c:pt>
                <c:pt idx="47">
                  <c:v>3.1075707000000001E-2</c:v>
                </c:pt>
                <c:pt idx="48">
                  <c:v>3.0572585999999999E-2</c:v>
                </c:pt>
                <c:pt idx="49">
                  <c:v>3.0724143999999998E-2</c:v>
                </c:pt>
                <c:pt idx="50">
                  <c:v>3.2041140000000003E-2</c:v>
                </c:pt>
                <c:pt idx="51">
                  <c:v>3.4519243999999998E-2</c:v>
                </c:pt>
                <c:pt idx="52">
                  <c:v>3.6800489999999998E-2</c:v>
                </c:pt>
                <c:pt idx="53">
                  <c:v>3.6710436999999999E-2</c:v>
                </c:pt>
                <c:pt idx="54">
                  <c:v>3.3299424000000001E-2</c:v>
                </c:pt>
                <c:pt idx="55">
                  <c:v>2.9414484000000001E-2</c:v>
                </c:pt>
                <c:pt idx="56">
                  <c:v>2.8170397999999999E-2</c:v>
                </c:pt>
                <c:pt idx="57">
                  <c:v>3.2718919999999999E-2</c:v>
                </c:pt>
                <c:pt idx="58">
                  <c:v>4.1291914999999998E-2</c:v>
                </c:pt>
                <c:pt idx="59">
                  <c:v>4.9124620000000001E-2</c:v>
                </c:pt>
                <c:pt idx="60">
                  <c:v>5.2287158E-2</c:v>
                </c:pt>
                <c:pt idx="61">
                  <c:v>5.2782897000000002E-2</c:v>
                </c:pt>
                <c:pt idx="62">
                  <c:v>5.3666529999999997E-2</c:v>
                </c:pt>
                <c:pt idx="63">
                  <c:v>5.546765E-2</c:v>
                </c:pt>
                <c:pt idx="64">
                  <c:v>5.4765146000000001E-2</c:v>
                </c:pt>
                <c:pt idx="65">
                  <c:v>5.0415847E-2</c:v>
                </c:pt>
                <c:pt idx="66">
                  <c:v>4.7324249999999998E-2</c:v>
                </c:pt>
                <c:pt idx="67">
                  <c:v>5.0736776999999997E-2</c:v>
                </c:pt>
                <c:pt idx="68">
                  <c:v>5.8648302999999999E-2</c:v>
                </c:pt>
                <c:pt idx="69">
                  <c:v>6.1671080000000003E-2</c:v>
                </c:pt>
                <c:pt idx="70">
                  <c:v>5.3452272000000002E-2</c:v>
                </c:pt>
                <c:pt idx="71">
                  <c:v>3.6522739999999998E-2</c:v>
                </c:pt>
                <c:pt idx="72">
                  <c:v>2.0360468E-2</c:v>
                </c:pt>
                <c:pt idx="73">
                  <c:v>1.2241485E-2</c:v>
                </c:pt>
                <c:pt idx="74">
                  <c:v>1.3090621E-2</c:v>
                </c:pt>
                <c:pt idx="75">
                  <c:v>1.8215353E-2</c:v>
                </c:pt>
                <c:pt idx="76">
                  <c:v>2.3082616E-2</c:v>
                </c:pt>
                <c:pt idx="77">
                  <c:v>2.5373653999999999E-2</c:v>
                </c:pt>
                <c:pt idx="78">
                  <c:v>2.6660610000000001E-2</c:v>
                </c:pt>
                <c:pt idx="79">
                  <c:v>2.8085160000000001E-2</c:v>
                </c:pt>
                <c:pt idx="80">
                  <c:v>2.7632508E-2</c:v>
                </c:pt>
                <c:pt idx="81">
                  <c:v>2.2550153E-2</c:v>
                </c:pt>
                <c:pt idx="82">
                  <c:v>1.2229277E-2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1.9580226E-3</c:v>
                </c:pt>
                <c:pt idx="88">
                  <c:v>1.2475071000000001E-2</c:v>
                </c:pt>
                <c:pt idx="89">
                  <c:v>2.1376392000000001E-2</c:v>
                </c:pt>
                <c:pt idx="90">
                  <c:v>2.7657865E-2</c:v>
                </c:pt>
                <c:pt idx="91">
                  <c:v>3.1768499999999998E-2</c:v>
                </c:pt>
                <c:pt idx="92">
                  <c:v>3.3042439999999999E-2</c:v>
                </c:pt>
                <c:pt idx="93">
                  <c:v>3.2769270000000003E-2</c:v>
                </c:pt>
                <c:pt idx="94">
                  <c:v>3.1692967000000002E-2</c:v>
                </c:pt>
                <c:pt idx="95">
                  <c:v>2.9884933999999998E-2</c:v>
                </c:pt>
                <c:pt idx="96">
                  <c:v>3.0447413999999999E-2</c:v>
                </c:pt>
                <c:pt idx="97">
                  <c:v>3.2057189999999999E-2</c:v>
                </c:pt>
                <c:pt idx="98">
                  <c:v>3.3955168000000001E-2</c:v>
                </c:pt>
                <c:pt idx="99">
                  <c:v>3.5525277000000001E-2</c:v>
                </c:pt>
                <c:pt idx="100">
                  <c:v>3.659573E-2</c:v>
                </c:pt>
                <c:pt idx="101">
                  <c:v>3.605183E-2</c:v>
                </c:pt>
                <c:pt idx="102">
                  <c:v>3.5152476000000002E-2</c:v>
                </c:pt>
                <c:pt idx="103">
                  <c:v>3.3898648000000003E-2</c:v>
                </c:pt>
                <c:pt idx="104">
                  <c:v>3.1471074000000002E-2</c:v>
                </c:pt>
                <c:pt idx="105">
                  <c:v>2.8058784E-2</c:v>
                </c:pt>
                <c:pt idx="106">
                  <c:v>2.3671714999999999E-2</c:v>
                </c:pt>
                <c:pt idx="107">
                  <c:v>1.9096887E-2</c:v>
                </c:pt>
                <c:pt idx="108">
                  <c:v>1.3224869E-2</c:v>
                </c:pt>
                <c:pt idx="109">
                  <c:v>6.9163484000000003E-3</c:v>
                </c:pt>
                <c:pt idx="110">
                  <c:v>7.9301549999999995E-4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80B5-4880-8BF4-3FE903AF4F50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[2]Sheet1!$D$781:$DT$781</c:f>
              <c:numCache>
                <c:formatCode>General</c:formatCode>
                <c:ptCount val="121"/>
                <c:pt idx="0">
                  <c:v>5.5072005E-3</c:v>
                </c:pt>
                <c:pt idx="1">
                  <c:v>3.9018084999999998E-3</c:v>
                </c:pt>
                <c:pt idx="2">
                  <c:v>4.6081943E-3</c:v>
                </c:pt>
                <c:pt idx="3">
                  <c:v>3.5746633000000002E-3</c:v>
                </c:pt>
                <c:pt idx="4">
                  <c:v>2.9019825000000002E-3</c:v>
                </c:pt>
                <c:pt idx="5">
                  <c:v>3.8167731999999999E-3</c:v>
                </c:pt>
                <c:pt idx="6">
                  <c:v>6.4579390000000002E-3</c:v>
                </c:pt>
                <c:pt idx="7">
                  <c:v>9.2124379999999999E-3</c:v>
                </c:pt>
                <c:pt idx="8">
                  <c:v>9.1277489999999992E-3</c:v>
                </c:pt>
                <c:pt idx="9">
                  <c:v>5.1332920000000002E-3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1.2646497000000001E-3</c:v>
                </c:pt>
                <c:pt idx="15">
                  <c:v>6.9825699999999996E-3</c:v>
                </c:pt>
                <c:pt idx="16">
                  <c:v>1.1427425999999999E-2</c:v>
                </c:pt>
                <c:pt idx="17">
                  <c:v>1.1469281E-2</c:v>
                </c:pt>
                <c:pt idx="18">
                  <c:v>7.4416967000000001E-3</c:v>
                </c:pt>
                <c:pt idx="19">
                  <c:v>8.8580530000000003E-4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4.3217675000000004E-3</c:v>
                </c:pt>
                <c:pt idx="27">
                  <c:v>1.0336658E-2</c:v>
                </c:pt>
                <c:pt idx="28">
                  <c:v>1.5627406999999999E-2</c:v>
                </c:pt>
                <c:pt idx="29">
                  <c:v>2.0016368E-2</c:v>
                </c:pt>
                <c:pt idx="30">
                  <c:v>2.4464296E-2</c:v>
                </c:pt>
                <c:pt idx="31">
                  <c:v>2.8752054999999999E-2</c:v>
                </c:pt>
                <c:pt idx="32">
                  <c:v>3.2167736000000002E-2</c:v>
                </c:pt>
                <c:pt idx="33">
                  <c:v>3.6529418000000001E-2</c:v>
                </c:pt>
                <c:pt idx="34">
                  <c:v>4.1297226999999999E-2</c:v>
                </c:pt>
                <c:pt idx="35">
                  <c:v>4.547197E-2</c:v>
                </c:pt>
                <c:pt idx="36">
                  <c:v>4.6532173000000003E-2</c:v>
                </c:pt>
                <c:pt idx="37">
                  <c:v>4.3201767000000002E-2</c:v>
                </c:pt>
                <c:pt idx="38">
                  <c:v>3.6615517E-2</c:v>
                </c:pt>
                <c:pt idx="39">
                  <c:v>2.9108357000000001E-2</c:v>
                </c:pt>
                <c:pt idx="40">
                  <c:v>2.1642827999999999E-2</c:v>
                </c:pt>
                <c:pt idx="41">
                  <c:v>1.6432889999999999E-2</c:v>
                </c:pt>
                <c:pt idx="42">
                  <c:v>1.3398634E-2</c:v>
                </c:pt>
                <c:pt idx="43">
                  <c:v>1.3988120499999999E-2</c:v>
                </c:pt>
                <c:pt idx="44">
                  <c:v>1.8684695000000001E-2</c:v>
                </c:pt>
                <c:pt idx="45">
                  <c:v>2.5071498000000001E-2</c:v>
                </c:pt>
                <c:pt idx="46">
                  <c:v>2.9750223999999999E-2</c:v>
                </c:pt>
                <c:pt idx="47">
                  <c:v>3.1075707000000001E-2</c:v>
                </c:pt>
                <c:pt idx="48">
                  <c:v>3.0572585999999999E-2</c:v>
                </c:pt>
                <c:pt idx="49">
                  <c:v>3.0724143999999998E-2</c:v>
                </c:pt>
                <c:pt idx="50">
                  <c:v>3.2041140000000003E-2</c:v>
                </c:pt>
                <c:pt idx="51">
                  <c:v>3.4519243999999998E-2</c:v>
                </c:pt>
                <c:pt idx="52">
                  <c:v>3.6800489999999998E-2</c:v>
                </c:pt>
                <c:pt idx="53">
                  <c:v>3.6710436999999999E-2</c:v>
                </c:pt>
                <c:pt idx="54">
                  <c:v>3.3299424000000001E-2</c:v>
                </c:pt>
                <c:pt idx="55">
                  <c:v>2.9414484000000001E-2</c:v>
                </c:pt>
                <c:pt idx="56">
                  <c:v>2.8170397999999999E-2</c:v>
                </c:pt>
                <c:pt idx="57">
                  <c:v>3.2718919999999999E-2</c:v>
                </c:pt>
                <c:pt idx="58">
                  <c:v>4.1291914999999998E-2</c:v>
                </c:pt>
                <c:pt idx="59">
                  <c:v>4.9124620000000001E-2</c:v>
                </c:pt>
                <c:pt idx="60">
                  <c:v>5.2287158E-2</c:v>
                </c:pt>
                <c:pt idx="61">
                  <c:v>5.2782897000000002E-2</c:v>
                </c:pt>
                <c:pt idx="62">
                  <c:v>5.3666529999999997E-2</c:v>
                </c:pt>
                <c:pt idx="63">
                  <c:v>5.546765E-2</c:v>
                </c:pt>
                <c:pt idx="64">
                  <c:v>5.4765146000000001E-2</c:v>
                </c:pt>
                <c:pt idx="65">
                  <c:v>5.0415847E-2</c:v>
                </c:pt>
                <c:pt idx="66">
                  <c:v>4.7324249999999998E-2</c:v>
                </c:pt>
                <c:pt idx="67">
                  <c:v>5.0736776999999997E-2</c:v>
                </c:pt>
                <c:pt idx="68">
                  <c:v>5.8648302999999999E-2</c:v>
                </c:pt>
                <c:pt idx="69">
                  <c:v>6.1671080000000003E-2</c:v>
                </c:pt>
                <c:pt idx="70">
                  <c:v>5.3452272000000002E-2</c:v>
                </c:pt>
                <c:pt idx="71">
                  <c:v>3.6522739999999998E-2</c:v>
                </c:pt>
                <c:pt idx="72">
                  <c:v>2.0360468E-2</c:v>
                </c:pt>
                <c:pt idx="73">
                  <c:v>1.2241485E-2</c:v>
                </c:pt>
                <c:pt idx="74">
                  <c:v>1.3090621E-2</c:v>
                </c:pt>
                <c:pt idx="75">
                  <c:v>1.8215353E-2</c:v>
                </c:pt>
                <c:pt idx="76">
                  <c:v>2.3082616E-2</c:v>
                </c:pt>
                <c:pt idx="77">
                  <c:v>2.5373653999999999E-2</c:v>
                </c:pt>
                <c:pt idx="78">
                  <c:v>2.6660610000000001E-2</c:v>
                </c:pt>
                <c:pt idx="79">
                  <c:v>2.8085160000000001E-2</c:v>
                </c:pt>
                <c:pt idx="80">
                  <c:v>2.7632508E-2</c:v>
                </c:pt>
                <c:pt idx="81">
                  <c:v>2.2550153E-2</c:v>
                </c:pt>
                <c:pt idx="82">
                  <c:v>1.2229277E-2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1.9580226E-3</c:v>
                </c:pt>
                <c:pt idx="88">
                  <c:v>1.2475071000000001E-2</c:v>
                </c:pt>
                <c:pt idx="89">
                  <c:v>2.1376392000000001E-2</c:v>
                </c:pt>
                <c:pt idx="90">
                  <c:v>2.7657865E-2</c:v>
                </c:pt>
                <c:pt idx="91">
                  <c:v>3.1768499999999998E-2</c:v>
                </c:pt>
                <c:pt idx="92">
                  <c:v>3.3042439999999999E-2</c:v>
                </c:pt>
                <c:pt idx="93">
                  <c:v>3.2769270000000003E-2</c:v>
                </c:pt>
                <c:pt idx="94">
                  <c:v>3.1692967000000002E-2</c:v>
                </c:pt>
                <c:pt idx="95">
                  <c:v>2.9884933999999998E-2</c:v>
                </c:pt>
                <c:pt idx="96">
                  <c:v>3.0447413999999999E-2</c:v>
                </c:pt>
                <c:pt idx="97">
                  <c:v>3.2057189999999999E-2</c:v>
                </c:pt>
                <c:pt idx="98">
                  <c:v>3.3955168000000001E-2</c:v>
                </c:pt>
                <c:pt idx="99">
                  <c:v>3.5525277000000001E-2</c:v>
                </c:pt>
                <c:pt idx="100">
                  <c:v>3.659573E-2</c:v>
                </c:pt>
                <c:pt idx="101">
                  <c:v>3.605183E-2</c:v>
                </c:pt>
                <c:pt idx="102">
                  <c:v>3.5152476000000002E-2</c:v>
                </c:pt>
                <c:pt idx="103">
                  <c:v>3.3898648000000003E-2</c:v>
                </c:pt>
                <c:pt idx="104">
                  <c:v>3.1471074000000002E-2</c:v>
                </c:pt>
                <c:pt idx="105">
                  <c:v>2.8058784E-2</c:v>
                </c:pt>
                <c:pt idx="106">
                  <c:v>2.3671714999999999E-2</c:v>
                </c:pt>
                <c:pt idx="107">
                  <c:v>1.9096887E-2</c:v>
                </c:pt>
                <c:pt idx="108">
                  <c:v>1.3224869E-2</c:v>
                </c:pt>
                <c:pt idx="109">
                  <c:v>6.9163484000000003E-3</c:v>
                </c:pt>
                <c:pt idx="110">
                  <c:v>7.9301549999999995E-4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80B5-4880-8BF4-3FE903AF4F50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[2]Sheet1!$D$782:$DT$782</c:f>
              <c:numCache>
                <c:formatCode>General</c:formatCode>
                <c:ptCount val="121"/>
                <c:pt idx="0">
                  <c:v>5.5072005E-3</c:v>
                </c:pt>
                <c:pt idx="1">
                  <c:v>3.9018084999999998E-3</c:v>
                </c:pt>
                <c:pt idx="2">
                  <c:v>4.6081943E-3</c:v>
                </c:pt>
                <c:pt idx="3">
                  <c:v>3.5746633000000002E-3</c:v>
                </c:pt>
                <c:pt idx="4">
                  <c:v>2.9019825000000002E-3</c:v>
                </c:pt>
                <c:pt idx="5">
                  <c:v>3.8167731999999999E-3</c:v>
                </c:pt>
                <c:pt idx="6">
                  <c:v>6.4579390000000002E-3</c:v>
                </c:pt>
                <c:pt idx="7">
                  <c:v>9.2124379999999999E-3</c:v>
                </c:pt>
                <c:pt idx="8">
                  <c:v>9.1277489999999992E-3</c:v>
                </c:pt>
                <c:pt idx="9">
                  <c:v>5.1332920000000002E-3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1.2646497000000001E-3</c:v>
                </c:pt>
                <c:pt idx="15">
                  <c:v>6.9825699999999996E-3</c:v>
                </c:pt>
                <c:pt idx="16">
                  <c:v>1.1427425999999999E-2</c:v>
                </c:pt>
                <c:pt idx="17">
                  <c:v>1.1469281E-2</c:v>
                </c:pt>
                <c:pt idx="18">
                  <c:v>7.4416967000000001E-3</c:v>
                </c:pt>
                <c:pt idx="19">
                  <c:v>8.8580530000000003E-4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4.3217675000000004E-3</c:v>
                </c:pt>
                <c:pt idx="27">
                  <c:v>1.0336658E-2</c:v>
                </c:pt>
                <c:pt idx="28">
                  <c:v>1.5627406999999999E-2</c:v>
                </c:pt>
                <c:pt idx="29">
                  <c:v>2.0016368E-2</c:v>
                </c:pt>
                <c:pt idx="30">
                  <c:v>2.4464296E-2</c:v>
                </c:pt>
                <c:pt idx="31">
                  <c:v>2.8752054999999999E-2</c:v>
                </c:pt>
                <c:pt idx="32">
                  <c:v>3.2167736000000002E-2</c:v>
                </c:pt>
                <c:pt idx="33">
                  <c:v>3.6529418000000001E-2</c:v>
                </c:pt>
                <c:pt idx="34">
                  <c:v>4.1297226999999999E-2</c:v>
                </c:pt>
                <c:pt idx="35">
                  <c:v>4.547197E-2</c:v>
                </c:pt>
                <c:pt idx="36">
                  <c:v>4.6532173000000003E-2</c:v>
                </c:pt>
                <c:pt idx="37">
                  <c:v>4.3201767000000002E-2</c:v>
                </c:pt>
                <c:pt idx="38">
                  <c:v>3.6615517E-2</c:v>
                </c:pt>
                <c:pt idx="39">
                  <c:v>2.9108357000000001E-2</c:v>
                </c:pt>
                <c:pt idx="40">
                  <c:v>2.1642827999999999E-2</c:v>
                </c:pt>
                <c:pt idx="41">
                  <c:v>1.6432889999999999E-2</c:v>
                </c:pt>
                <c:pt idx="42">
                  <c:v>1.3398634E-2</c:v>
                </c:pt>
                <c:pt idx="43">
                  <c:v>1.3988120499999999E-2</c:v>
                </c:pt>
                <c:pt idx="44">
                  <c:v>1.8684695000000001E-2</c:v>
                </c:pt>
                <c:pt idx="45">
                  <c:v>2.5071498000000001E-2</c:v>
                </c:pt>
                <c:pt idx="46">
                  <c:v>2.9750223999999999E-2</c:v>
                </c:pt>
                <c:pt idx="47">
                  <c:v>3.1075707000000001E-2</c:v>
                </c:pt>
                <c:pt idx="48">
                  <c:v>3.0572585999999999E-2</c:v>
                </c:pt>
                <c:pt idx="49">
                  <c:v>3.0724143999999998E-2</c:v>
                </c:pt>
                <c:pt idx="50">
                  <c:v>3.2041140000000003E-2</c:v>
                </c:pt>
                <c:pt idx="51">
                  <c:v>3.4519243999999998E-2</c:v>
                </c:pt>
                <c:pt idx="52">
                  <c:v>3.6800489999999998E-2</c:v>
                </c:pt>
                <c:pt idx="53">
                  <c:v>3.6710436999999999E-2</c:v>
                </c:pt>
                <c:pt idx="54">
                  <c:v>3.3299424000000001E-2</c:v>
                </c:pt>
                <c:pt idx="55">
                  <c:v>2.9414484000000001E-2</c:v>
                </c:pt>
                <c:pt idx="56">
                  <c:v>2.8170397999999999E-2</c:v>
                </c:pt>
                <c:pt idx="57">
                  <c:v>3.2718919999999999E-2</c:v>
                </c:pt>
                <c:pt idx="58">
                  <c:v>4.1291914999999998E-2</c:v>
                </c:pt>
                <c:pt idx="59">
                  <c:v>4.9124620000000001E-2</c:v>
                </c:pt>
                <c:pt idx="60">
                  <c:v>5.2287158E-2</c:v>
                </c:pt>
                <c:pt idx="61">
                  <c:v>5.2782897000000002E-2</c:v>
                </c:pt>
                <c:pt idx="62">
                  <c:v>5.3666529999999997E-2</c:v>
                </c:pt>
                <c:pt idx="63">
                  <c:v>5.546765E-2</c:v>
                </c:pt>
                <c:pt idx="64">
                  <c:v>5.4765146000000001E-2</c:v>
                </c:pt>
                <c:pt idx="65">
                  <c:v>5.0415847E-2</c:v>
                </c:pt>
                <c:pt idx="66">
                  <c:v>4.7324249999999998E-2</c:v>
                </c:pt>
                <c:pt idx="67">
                  <c:v>5.0736776999999997E-2</c:v>
                </c:pt>
                <c:pt idx="68">
                  <c:v>5.8648302999999999E-2</c:v>
                </c:pt>
                <c:pt idx="69">
                  <c:v>6.1671080000000003E-2</c:v>
                </c:pt>
                <c:pt idx="70">
                  <c:v>5.3452272000000002E-2</c:v>
                </c:pt>
                <c:pt idx="71">
                  <c:v>3.6522739999999998E-2</c:v>
                </c:pt>
                <c:pt idx="72">
                  <c:v>2.0360468E-2</c:v>
                </c:pt>
                <c:pt idx="73">
                  <c:v>1.2241485E-2</c:v>
                </c:pt>
                <c:pt idx="74">
                  <c:v>1.3090621E-2</c:v>
                </c:pt>
                <c:pt idx="75">
                  <c:v>1.8215353E-2</c:v>
                </c:pt>
                <c:pt idx="76">
                  <c:v>2.3082616E-2</c:v>
                </c:pt>
                <c:pt idx="77">
                  <c:v>2.5373653999999999E-2</c:v>
                </c:pt>
                <c:pt idx="78">
                  <c:v>2.6660610000000001E-2</c:v>
                </c:pt>
                <c:pt idx="79">
                  <c:v>2.8085160000000001E-2</c:v>
                </c:pt>
                <c:pt idx="80">
                  <c:v>2.7632508E-2</c:v>
                </c:pt>
                <c:pt idx="81">
                  <c:v>2.2550153E-2</c:v>
                </c:pt>
                <c:pt idx="82">
                  <c:v>1.2229277E-2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1.9580226E-3</c:v>
                </c:pt>
                <c:pt idx="88">
                  <c:v>1.2475071000000001E-2</c:v>
                </c:pt>
                <c:pt idx="89">
                  <c:v>2.1376392000000001E-2</c:v>
                </c:pt>
                <c:pt idx="90">
                  <c:v>2.7657865E-2</c:v>
                </c:pt>
                <c:pt idx="91">
                  <c:v>3.1768499999999998E-2</c:v>
                </c:pt>
                <c:pt idx="92">
                  <c:v>3.3042439999999999E-2</c:v>
                </c:pt>
                <c:pt idx="93">
                  <c:v>3.2769270000000003E-2</c:v>
                </c:pt>
                <c:pt idx="94">
                  <c:v>3.1692967000000002E-2</c:v>
                </c:pt>
                <c:pt idx="95">
                  <c:v>2.9884933999999998E-2</c:v>
                </c:pt>
                <c:pt idx="96">
                  <c:v>3.0447413999999999E-2</c:v>
                </c:pt>
                <c:pt idx="97">
                  <c:v>3.2057189999999999E-2</c:v>
                </c:pt>
                <c:pt idx="98">
                  <c:v>3.3955168000000001E-2</c:v>
                </c:pt>
                <c:pt idx="99">
                  <c:v>3.5525277000000001E-2</c:v>
                </c:pt>
                <c:pt idx="100">
                  <c:v>3.659573E-2</c:v>
                </c:pt>
                <c:pt idx="101">
                  <c:v>3.605183E-2</c:v>
                </c:pt>
                <c:pt idx="102">
                  <c:v>3.5152476000000002E-2</c:v>
                </c:pt>
                <c:pt idx="103">
                  <c:v>3.3898648000000003E-2</c:v>
                </c:pt>
                <c:pt idx="104">
                  <c:v>3.1471074000000002E-2</c:v>
                </c:pt>
                <c:pt idx="105">
                  <c:v>2.8058784E-2</c:v>
                </c:pt>
                <c:pt idx="106">
                  <c:v>2.3671714999999999E-2</c:v>
                </c:pt>
                <c:pt idx="107">
                  <c:v>1.9096887E-2</c:v>
                </c:pt>
                <c:pt idx="108">
                  <c:v>1.3224869E-2</c:v>
                </c:pt>
                <c:pt idx="109">
                  <c:v>6.9163484000000003E-3</c:v>
                </c:pt>
                <c:pt idx="110">
                  <c:v>7.9301549999999995E-4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80B5-4880-8BF4-3FE903AF4F50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[2]Sheet1!$D$783:$DT$783</c:f>
              <c:numCache>
                <c:formatCode>General</c:formatCode>
                <c:ptCount val="121"/>
                <c:pt idx="0">
                  <c:v>5.5072005E-3</c:v>
                </c:pt>
                <c:pt idx="1">
                  <c:v>3.9018084999999998E-3</c:v>
                </c:pt>
                <c:pt idx="2">
                  <c:v>4.6081943E-3</c:v>
                </c:pt>
                <c:pt idx="3">
                  <c:v>3.5746633000000002E-3</c:v>
                </c:pt>
                <c:pt idx="4">
                  <c:v>2.9019825000000002E-3</c:v>
                </c:pt>
                <c:pt idx="5">
                  <c:v>3.8167731999999999E-3</c:v>
                </c:pt>
                <c:pt idx="6">
                  <c:v>6.4579390000000002E-3</c:v>
                </c:pt>
                <c:pt idx="7">
                  <c:v>9.2124379999999999E-3</c:v>
                </c:pt>
                <c:pt idx="8">
                  <c:v>9.1277489999999992E-3</c:v>
                </c:pt>
                <c:pt idx="9">
                  <c:v>5.1332920000000002E-3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1.2646497000000001E-3</c:v>
                </c:pt>
                <c:pt idx="15">
                  <c:v>6.9825699999999996E-3</c:v>
                </c:pt>
                <c:pt idx="16">
                  <c:v>1.1427425999999999E-2</c:v>
                </c:pt>
                <c:pt idx="17">
                  <c:v>1.1469281E-2</c:v>
                </c:pt>
                <c:pt idx="18">
                  <c:v>7.4416967000000001E-3</c:v>
                </c:pt>
                <c:pt idx="19">
                  <c:v>8.8580530000000003E-4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4.3217675000000004E-3</c:v>
                </c:pt>
                <c:pt idx="27">
                  <c:v>1.0336658E-2</c:v>
                </c:pt>
                <c:pt idx="28">
                  <c:v>1.5627406999999999E-2</c:v>
                </c:pt>
                <c:pt idx="29">
                  <c:v>2.0016368E-2</c:v>
                </c:pt>
                <c:pt idx="30">
                  <c:v>2.4464296E-2</c:v>
                </c:pt>
                <c:pt idx="31">
                  <c:v>2.8752054999999999E-2</c:v>
                </c:pt>
                <c:pt idx="32">
                  <c:v>3.2167736000000002E-2</c:v>
                </c:pt>
                <c:pt idx="33">
                  <c:v>3.6529418000000001E-2</c:v>
                </c:pt>
                <c:pt idx="34">
                  <c:v>4.1297226999999999E-2</c:v>
                </c:pt>
                <c:pt idx="35">
                  <c:v>4.547197E-2</c:v>
                </c:pt>
                <c:pt idx="36">
                  <c:v>4.6532173000000003E-2</c:v>
                </c:pt>
                <c:pt idx="37">
                  <c:v>4.3201767000000002E-2</c:v>
                </c:pt>
                <c:pt idx="38">
                  <c:v>3.6615517E-2</c:v>
                </c:pt>
                <c:pt idx="39">
                  <c:v>2.9108357000000001E-2</c:v>
                </c:pt>
                <c:pt idx="40">
                  <c:v>2.1642827999999999E-2</c:v>
                </c:pt>
                <c:pt idx="41">
                  <c:v>1.6432889999999999E-2</c:v>
                </c:pt>
                <c:pt idx="42">
                  <c:v>1.3398634E-2</c:v>
                </c:pt>
                <c:pt idx="43">
                  <c:v>1.3988120499999999E-2</c:v>
                </c:pt>
                <c:pt idx="44">
                  <c:v>1.8684695000000001E-2</c:v>
                </c:pt>
                <c:pt idx="45">
                  <c:v>2.5071498000000001E-2</c:v>
                </c:pt>
                <c:pt idx="46">
                  <c:v>2.9750223999999999E-2</c:v>
                </c:pt>
                <c:pt idx="47">
                  <c:v>3.1075707000000001E-2</c:v>
                </c:pt>
                <c:pt idx="48">
                  <c:v>3.0572585999999999E-2</c:v>
                </c:pt>
                <c:pt idx="49">
                  <c:v>3.0724143999999998E-2</c:v>
                </c:pt>
                <c:pt idx="50">
                  <c:v>3.2041140000000003E-2</c:v>
                </c:pt>
                <c:pt idx="51">
                  <c:v>3.4519243999999998E-2</c:v>
                </c:pt>
                <c:pt idx="52">
                  <c:v>3.6800489999999998E-2</c:v>
                </c:pt>
                <c:pt idx="53">
                  <c:v>3.6710436999999999E-2</c:v>
                </c:pt>
                <c:pt idx="54">
                  <c:v>3.3299424000000001E-2</c:v>
                </c:pt>
                <c:pt idx="55">
                  <c:v>2.9414484000000001E-2</c:v>
                </c:pt>
                <c:pt idx="56">
                  <c:v>2.8170397999999999E-2</c:v>
                </c:pt>
                <c:pt idx="57">
                  <c:v>3.2718919999999999E-2</c:v>
                </c:pt>
                <c:pt idx="58">
                  <c:v>4.1291914999999998E-2</c:v>
                </c:pt>
                <c:pt idx="59">
                  <c:v>4.9124620000000001E-2</c:v>
                </c:pt>
                <c:pt idx="60">
                  <c:v>5.2287158E-2</c:v>
                </c:pt>
                <c:pt idx="61">
                  <c:v>5.2782897000000002E-2</c:v>
                </c:pt>
                <c:pt idx="62">
                  <c:v>5.3666529999999997E-2</c:v>
                </c:pt>
                <c:pt idx="63">
                  <c:v>5.546765E-2</c:v>
                </c:pt>
                <c:pt idx="64">
                  <c:v>5.4765146000000001E-2</c:v>
                </c:pt>
                <c:pt idx="65">
                  <c:v>5.0415847E-2</c:v>
                </c:pt>
                <c:pt idx="66">
                  <c:v>4.7324249999999998E-2</c:v>
                </c:pt>
                <c:pt idx="67">
                  <c:v>5.0736776999999997E-2</c:v>
                </c:pt>
                <c:pt idx="68">
                  <c:v>5.8648302999999999E-2</c:v>
                </c:pt>
                <c:pt idx="69">
                  <c:v>6.1671080000000003E-2</c:v>
                </c:pt>
                <c:pt idx="70">
                  <c:v>5.3452272000000002E-2</c:v>
                </c:pt>
                <c:pt idx="71">
                  <c:v>3.6522739999999998E-2</c:v>
                </c:pt>
                <c:pt idx="72">
                  <c:v>2.0360468E-2</c:v>
                </c:pt>
                <c:pt idx="73">
                  <c:v>1.2241485E-2</c:v>
                </c:pt>
                <c:pt idx="74">
                  <c:v>1.3090621E-2</c:v>
                </c:pt>
                <c:pt idx="75">
                  <c:v>1.8215353E-2</c:v>
                </c:pt>
                <c:pt idx="76">
                  <c:v>2.3082616E-2</c:v>
                </c:pt>
                <c:pt idx="77">
                  <c:v>2.5373653999999999E-2</c:v>
                </c:pt>
                <c:pt idx="78">
                  <c:v>2.6660610000000001E-2</c:v>
                </c:pt>
                <c:pt idx="79">
                  <c:v>2.8085160000000001E-2</c:v>
                </c:pt>
                <c:pt idx="80">
                  <c:v>2.7632508E-2</c:v>
                </c:pt>
                <c:pt idx="81">
                  <c:v>2.2550153E-2</c:v>
                </c:pt>
                <c:pt idx="82">
                  <c:v>1.2229277E-2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1.9580226E-3</c:v>
                </c:pt>
                <c:pt idx="88">
                  <c:v>1.2475071000000001E-2</c:v>
                </c:pt>
                <c:pt idx="89">
                  <c:v>2.1376392000000001E-2</c:v>
                </c:pt>
                <c:pt idx="90">
                  <c:v>2.7657865E-2</c:v>
                </c:pt>
                <c:pt idx="91">
                  <c:v>3.1768499999999998E-2</c:v>
                </c:pt>
                <c:pt idx="92">
                  <c:v>3.3042439999999999E-2</c:v>
                </c:pt>
                <c:pt idx="93">
                  <c:v>3.2769270000000003E-2</c:v>
                </c:pt>
                <c:pt idx="94">
                  <c:v>3.1692967000000002E-2</c:v>
                </c:pt>
                <c:pt idx="95">
                  <c:v>2.9884933999999998E-2</c:v>
                </c:pt>
                <c:pt idx="96">
                  <c:v>3.0447413999999999E-2</c:v>
                </c:pt>
                <c:pt idx="97">
                  <c:v>3.2057189999999999E-2</c:v>
                </c:pt>
                <c:pt idx="98">
                  <c:v>3.3955168000000001E-2</c:v>
                </c:pt>
                <c:pt idx="99">
                  <c:v>3.5525277000000001E-2</c:v>
                </c:pt>
                <c:pt idx="100">
                  <c:v>3.659573E-2</c:v>
                </c:pt>
                <c:pt idx="101">
                  <c:v>3.605183E-2</c:v>
                </c:pt>
                <c:pt idx="102">
                  <c:v>3.5152476000000002E-2</c:v>
                </c:pt>
                <c:pt idx="103">
                  <c:v>3.3898648000000003E-2</c:v>
                </c:pt>
                <c:pt idx="104">
                  <c:v>3.1471074000000002E-2</c:v>
                </c:pt>
                <c:pt idx="105">
                  <c:v>2.8058784E-2</c:v>
                </c:pt>
                <c:pt idx="106">
                  <c:v>2.3671714999999999E-2</c:v>
                </c:pt>
                <c:pt idx="107">
                  <c:v>1.9096887E-2</c:v>
                </c:pt>
                <c:pt idx="108">
                  <c:v>1.3224869E-2</c:v>
                </c:pt>
                <c:pt idx="109">
                  <c:v>6.9163484000000003E-3</c:v>
                </c:pt>
                <c:pt idx="110">
                  <c:v>7.9301549999999995E-4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80B5-4880-8BF4-3FE903AF4F50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[2]Sheet1!$D$784:$DT$784</c:f>
              <c:numCache>
                <c:formatCode>General</c:formatCode>
                <c:ptCount val="121"/>
                <c:pt idx="0">
                  <c:v>5.6217406000000003E-3</c:v>
                </c:pt>
                <c:pt idx="1">
                  <c:v>3.7612428E-3</c:v>
                </c:pt>
                <c:pt idx="2">
                  <c:v>4.3211626000000001E-3</c:v>
                </c:pt>
                <c:pt idx="3">
                  <c:v>3.222656E-3</c:v>
                </c:pt>
                <c:pt idx="4">
                  <c:v>2.5273959999999999E-3</c:v>
                </c:pt>
                <c:pt idx="5">
                  <c:v>3.3084225999999999E-3</c:v>
                </c:pt>
                <c:pt idx="6">
                  <c:v>5.7043429999999997E-3</c:v>
                </c:pt>
                <c:pt idx="7">
                  <c:v>8.4047319999999998E-3</c:v>
                </c:pt>
                <c:pt idx="8">
                  <c:v>8.52698E-3</c:v>
                </c:pt>
                <c:pt idx="9">
                  <c:v>4.9274493999999997E-3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1.3723272999999999E-3</c:v>
                </c:pt>
                <c:pt idx="15">
                  <c:v>7.2972009999999997E-3</c:v>
                </c:pt>
                <c:pt idx="16">
                  <c:v>1.203452E-2</c:v>
                </c:pt>
                <c:pt idx="17">
                  <c:v>1.2214571E-2</c:v>
                </c:pt>
                <c:pt idx="18">
                  <c:v>8.0723099999999992E-3</c:v>
                </c:pt>
                <c:pt idx="19">
                  <c:v>1.1279464E-3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4.1906786999999996E-3</c:v>
                </c:pt>
                <c:pt idx="27">
                  <c:v>1.0380346E-2</c:v>
                </c:pt>
                <c:pt idx="28">
                  <c:v>1.5696129E-2</c:v>
                </c:pt>
                <c:pt idx="29">
                  <c:v>1.9974034000000002E-2</c:v>
                </c:pt>
                <c:pt idx="30">
                  <c:v>2.4344890000000001E-2</c:v>
                </c:pt>
                <c:pt idx="31">
                  <c:v>2.8555581E-2</c:v>
                </c:pt>
                <c:pt idx="32">
                  <c:v>3.1763457000000002E-2</c:v>
                </c:pt>
                <c:pt idx="33">
                  <c:v>3.5788174999999998E-2</c:v>
                </c:pt>
                <c:pt idx="34">
                  <c:v>4.0120490000000002E-2</c:v>
                </c:pt>
                <c:pt idx="35">
                  <c:v>4.3861095000000003E-2</c:v>
                </c:pt>
                <c:pt idx="36">
                  <c:v>4.4573463000000001E-2</c:v>
                </c:pt>
                <c:pt idx="37">
                  <c:v>4.0980347E-2</c:v>
                </c:pt>
                <c:pt idx="38">
                  <c:v>3.4322846999999997E-2</c:v>
                </c:pt>
                <c:pt idx="39">
                  <c:v>2.6846668000000001E-2</c:v>
                </c:pt>
                <c:pt idx="40">
                  <c:v>1.9359285E-2</c:v>
                </c:pt>
                <c:pt idx="41">
                  <c:v>1.4078248E-2</c:v>
                </c:pt>
                <c:pt idx="42">
                  <c:v>1.0984779E-2</c:v>
                </c:pt>
                <c:pt idx="43">
                  <c:v>1.1792510000000001E-2</c:v>
                </c:pt>
                <c:pt idx="44">
                  <c:v>1.6996655999999999E-2</c:v>
                </c:pt>
                <c:pt idx="45">
                  <c:v>2.4012507999999998E-2</c:v>
                </c:pt>
                <c:pt idx="46">
                  <c:v>2.9259237E-2</c:v>
                </c:pt>
                <c:pt idx="47">
                  <c:v>3.0968452E-2</c:v>
                </c:pt>
                <c:pt idx="48">
                  <c:v>3.0640805E-2</c:v>
                </c:pt>
                <c:pt idx="49">
                  <c:v>3.0643014E-2</c:v>
                </c:pt>
                <c:pt idx="50">
                  <c:v>3.1588864000000001E-2</c:v>
                </c:pt>
                <c:pt idx="51">
                  <c:v>3.3811897E-2</c:v>
                </c:pt>
                <c:pt idx="52">
                  <c:v>3.6194893999999998E-2</c:v>
                </c:pt>
                <c:pt idx="53">
                  <c:v>3.6506249999999997E-2</c:v>
                </c:pt>
                <c:pt idx="54">
                  <c:v>3.3280763999999997E-2</c:v>
                </c:pt>
                <c:pt idx="55">
                  <c:v>2.9009686999999999E-2</c:v>
                </c:pt>
                <c:pt idx="56">
                  <c:v>2.7024106999999999E-2</c:v>
                </c:pt>
                <c:pt idx="57">
                  <c:v>3.0918365E-2</c:v>
                </c:pt>
                <c:pt idx="58">
                  <c:v>3.9206776999999998E-2</c:v>
                </c:pt>
                <c:pt idx="59">
                  <c:v>4.7161106000000001E-2</c:v>
                </c:pt>
                <c:pt idx="60">
                  <c:v>5.0480949999999997E-2</c:v>
                </c:pt>
                <c:pt idx="61">
                  <c:v>5.1059849999999997E-2</c:v>
                </c:pt>
                <c:pt idx="62">
                  <c:v>5.1858059999999997E-2</c:v>
                </c:pt>
                <c:pt idx="63">
                  <c:v>5.356942E-2</c:v>
                </c:pt>
                <c:pt idx="64">
                  <c:v>5.3027783000000002E-2</c:v>
                </c:pt>
                <c:pt idx="65">
                  <c:v>4.9201271999999997E-2</c:v>
                </c:pt>
                <c:pt idx="66">
                  <c:v>4.6939740000000001E-2</c:v>
                </c:pt>
                <c:pt idx="67">
                  <c:v>5.1376049999999999E-2</c:v>
                </c:pt>
                <c:pt idx="68">
                  <c:v>6.0242194999999998E-2</c:v>
                </c:pt>
                <c:pt idx="69">
                  <c:v>6.3859979999999997E-2</c:v>
                </c:pt>
                <c:pt idx="70">
                  <c:v>5.5617686E-2</c:v>
                </c:pt>
                <c:pt idx="71">
                  <c:v>3.8149915999999999E-2</c:v>
                </c:pt>
                <c:pt idx="72">
                  <c:v>2.1351149999999999E-2</c:v>
                </c:pt>
                <c:pt idx="73">
                  <c:v>1.28135E-2</c:v>
                </c:pt>
                <c:pt idx="74">
                  <c:v>1.3554991000000001E-2</c:v>
                </c:pt>
                <c:pt idx="75">
                  <c:v>1.8697284000000002E-2</c:v>
                </c:pt>
                <c:pt idx="76">
                  <c:v>2.3563901000000002E-2</c:v>
                </c:pt>
                <c:pt idx="77">
                  <c:v>2.5878180000000001E-2</c:v>
                </c:pt>
                <c:pt idx="78">
                  <c:v>2.7181047999999999E-2</c:v>
                </c:pt>
                <c:pt idx="79">
                  <c:v>2.8460233000000001E-2</c:v>
                </c:pt>
                <c:pt idx="80">
                  <c:v>2.7555508999999999E-2</c:v>
                </c:pt>
                <c:pt idx="81">
                  <c:v>2.1860678000000001E-2</c:v>
                </c:pt>
                <c:pt idx="82">
                  <c:v>1.110125E-2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1.7175124E-3</c:v>
                </c:pt>
                <c:pt idx="88">
                  <c:v>1.1792917E-2</c:v>
                </c:pt>
                <c:pt idx="89">
                  <c:v>2.0238873000000001E-2</c:v>
                </c:pt>
                <c:pt idx="90">
                  <c:v>2.6281932000000001E-2</c:v>
                </c:pt>
                <c:pt idx="91">
                  <c:v>3.0489760000000001E-2</c:v>
                </c:pt>
                <c:pt idx="92">
                  <c:v>3.2100129999999998E-2</c:v>
                </c:pt>
                <c:pt idx="93">
                  <c:v>3.2150774999999999E-2</c:v>
                </c:pt>
                <c:pt idx="94">
                  <c:v>3.1296007000000001E-2</c:v>
                </c:pt>
                <c:pt idx="95">
                  <c:v>2.9669350000000001E-2</c:v>
                </c:pt>
                <c:pt idx="96">
                  <c:v>3.0263313999999999E-2</c:v>
                </c:pt>
                <c:pt idx="97">
                  <c:v>3.1861857E-2</c:v>
                </c:pt>
                <c:pt idx="98">
                  <c:v>3.3742837999999997E-2</c:v>
                </c:pt>
                <c:pt idx="99">
                  <c:v>3.5256460000000003E-2</c:v>
                </c:pt>
                <c:pt idx="100">
                  <c:v>3.6182627000000002E-2</c:v>
                </c:pt>
                <c:pt idx="101">
                  <c:v>3.5520325999999998E-2</c:v>
                </c:pt>
                <c:pt idx="102">
                  <c:v>3.4655789999999999E-2</c:v>
                </c:pt>
                <c:pt idx="103">
                  <c:v>3.3503115E-2</c:v>
                </c:pt>
                <c:pt idx="104">
                  <c:v>3.1210145000000002E-2</c:v>
                </c:pt>
                <c:pt idx="105">
                  <c:v>2.7973990000000001E-2</c:v>
                </c:pt>
                <c:pt idx="106">
                  <c:v>2.3793104999999998E-2</c:v>
                </c:pt>
                <c:pt idx="107">
                  <c:v>1.9470293E-2</c:v>
                </c:pt>
                <c:pt idx="108">
                  <c:v>1.3805091E-2</c:v>
                </c:pt>
                <c:pt idx="109">
                  <c:v>7.693175E-3</c:v>
                </c:pt>
                <c:pt idx="110">
                  <c:v>1.7360984000000001E-3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80B5-4880-8BF4-3FE903AF4F50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[2]Sheet1!$D$785:$DT$785</c:f>
              <c:numCache>
                <c:formatCode>General</c:formatCode>
                <c:ptCount val="121"/>
                <c:pt idx="0">
                  <c:v>5.6217406000000003E-3</c:v>
                </c:pt>
                <c:pt idx="1">
                  <c:v>3.7612428E-3</c:v>
                </c:pt>
                <c:pt idx="2">
                  <c:v>4.3211626000000001E-3</c:v>
                </c:pt>
                <c:pt idx="3">
                  <c:v>3.222656E-3</c:v>
                </c:pt>
                <c:pt idx="4">
                  <c:v>2.5273959999999999E-3</c:v>
                </c:pt>
                <c:pt idx="5">
                  <c:v>3.3084225999999999E-3</c:v>
                </c:pt>
                <c:pt idx="6">
                  <c:v>5.7043429999999997E-3</c:v>
                </c:pt>
                <c:pt idx="7">
                  <c:v>8.4047319999999998E-3</c:v>
                </c:pt>
                <c:pt idx="8">
                  <c:v>8.52698E-3</c:v>
                </c:pt>
                <c:pt idx="9">
                  <c:v>4.9274493999999997E-3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1.3723272999999999E-3</c:v>
                </c:pt>
                <c:pt idx="15">
                  <c:v>7.2972009999999997E-3</c:v>
                </c:pt>
                <c:pt idx="16">
                  <c:v>1.203452E-2</c:v>
                </c:pt>
                <c:pt idx="17">
                  <c:v>1.2214571E-2</c:v>
                </c:pt>
                <c:pt idx="18">
                  <c:v>8.0723099999999992E-3</c:v>
                </c:pt>
                <c:pt idx="19">
                  <c:v>1.1279464E-3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4.1906786999999996E-3</c:v>
                </c:pt>
                <c:pt idx="27">
                  <c:v>1.0380346E-2</c:v>
                </c:pt>
                <c:pt idx="28">
                  <c:v>1.5696129E-2</c:v>
                </c:pt>
                <c:pt idx="29">
                  <c:v>1.9974034000000002E-2</c:v>
                </c:pt>
                <c:pt idx="30">
                  <c:v>2.4344890000000001E-2</c:v>
                </c:pt>
                <c:pt idx="31">
                  <c:v>2.8555581E-2</c:v>
                </c:pt>
                <c:pt idx="32">
                  <c:v>3.1763457000000002E-2</c:v>
                </c:pt>
                <c:pt idx="33">
                  <c:v>3.5788174999999998E-2</c:v>
                </c:pt>
                <c:pt idx="34">
                  <c:v>4.0120490000000002E-2</c:v>
                </c:pt>
                <c:pt idx="35">
                  <c:v>4.3861095000000003E-2</c:v>
                </c:pt>
                <c:pt idx="36">
                  <c:v>4.4573463000000001E-2</c:v>
                </c:pt>
                <c:pt idx="37">
                  <c:v>4.0980347E-2</c:v>
                </c:pt>
                <c:pt idx="38">
                  <c:v>3.4322846999999997E-2</c:v>
                </c:pt>
                <c:pt idx="39">
                  <c:v>2.6846668000000001E-2</c:v>
                </c:pt>
                <c:pt idx="40">
                  <c:v>1.9359285E-2</c:v>
                </c:pt>
                <c:pt idx="41">
                  <c:v>1.4078248E-2</c:v>
                </c:pt>
                <c:pt idx="42">
                  <c:v>1.0984779E-2</c:v>
                </c:pt>
                <c:pt idx="43">
                  <c:v>1.1792510000000001E-2</c:v>
                </c:pt>
                <c:pt idx="44">
                  <c:v>1.6996655999999999E-2</c:v>
                </c:pt>
                <c:pt idx="45">
                  <c:v>2.4012507999999998E-2</c:v>
                </c:pt>
                <c:pt idx="46">
                  <c:v>2.9259237E-2</c:v>
                </c:pt>
                <c:pt idx="47">
                  <c:v>3.0968452E-2</c:v>
                </c:pt>
                <c:pt idx="48">
                  <c:v>3.0640805E-2</c:v>
                </c:pt>
                <c:pt idx="49">
                  <c:v>3.0643014E-2</c:v>
                </c:pt>
                <c:pt idx="50">
                  <c:v>3.1588864000000001E-2</c:v>
                </c:pt>
                <c:pt idx="51">
                  <c:v>3.3811897E-2</c:v>
                </c:pt>
                <c:pt idx="52">
                  <c:v>3.6194893999999998E-2</c:v>
                </c:pt>
                <c:pt idx="53">
                  <c:v>3.6506249999999997E-2</c:v>
                </c:pt>
                <c:pt idx="54">
                  <c:v>3.3280763999999997E-2</c:v>
                </c:pt>
                <c:pt idx="55">
                  <c:v>2.9009686999999999E-2</c:v>
                </c:pt>
                <c:pt idx="56">
                  <c:v>2.7024106999999999E-2</c:v>
                </c:pt>
                <c:pt idx="57">
                  <c:v>3.0918365E-2</c:v>
                </c:pt>
                <c:pt idx="58">
                  <c:v>3.9206776999999998E-2</c:v>
                </c:pt>
                <c:pt idx="59">
                  <c:v>4.7161106000000001E-2</c:v>
                </c:pt>
                <c:pt idx="60">
                  <c:v>5.0480949999999997E-2</c:v>
                </c:pt>
                <c:pt idx="61">
                  <c:v>5.1059849999999997E-2</c:v>
                </c:pt>
                <c:pt idx="62">
                  <c:v>5.1858059999999997E-2</c:v>
                </c:pt>
                <c:pt idx="63">
                  <c:v>5.356942E-2</c:v>
                </c:pt>
                <c:pt idx="64">
                  <c:v>5.3027783000000002E-2</c:v>
                </c:pt>
                <c:pt idx="65">
                  <c:v>4.9201271999999997E-2</c:v>
                </c:pt>
                <c:pt idx="66">
                  <c:v>4.6939740000000001E-2</c:v>
                </c:pt>
                <c:pt idx="67">
                  <c:v>5.1376049999999999E-2</c:v>
                </c:pt>
                <c:pt idx="68">
                  <c:v>6.0242194999999998E-2</c:v>
                </c:pt>
                <c:pt idx="69">
                  <c:v>6.3859979999999997E-2</c:v>
                </c:pt>
                <c:pt idx="70">
                  <c:v>5.5617686E-2</c:v>
                </c:pt>
                <c:pt idx="71">
                  <c:v>3.8149915999999999E-2</c:v>
                </c:pt>
                <c:pt idx="72">
                  <c:v>2.1351149999999999E-2</c:v>
                </c:pt>
                <c:pt idx="73">
                  <c:v>1.28135E-2</c:v>
                </c:pt>
                <c:pt idx="74">
                  <c:v>1.3554991000000001E-2</c:v>
                </c:pt>
                <c:pt idx="75">
                  <c:v>1.8697284000000002E-2</c:v>
                </c:pt>
                <c:pt idx="76">
                  <c:v>2.3563901000000002E-2</c:v>
                </c:pt>
                <c:pt idx="77">
                  <c:v>2.5878180000000001E-2</c:v>
                </c:pt>
                <c:pt idx="78">
                  <c:v>2.7181047999999999E-2</c:v>
                </c:pt>
                <c:pt idx="79">
                  <c:v>2.8460233000000001E-2</c:v>
                </c:pt>
                <c:pt idx="80">
                  <c:v>2.7555508999999999E-2</c:v>
                </c:pt>
                <c:pt idx="81">
                  <c:v>2.1860678000000001E-2</c:v>
                </c:pt>
                <c:pt idx="82">
                  <c:v>1.110125E-2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1.7175124E-3</c:v>
                </c:pt>
                <c:pt idx="88">
                  <c:v>1.1792917E-2</c:v>
                </c:pt>
                <c:pt idx="89">
                  <c:v>2.0238873000000001E-2</c:v>
                </c:pt>
                <c:pt idx="90">
                  <c:v>2.6281932000000001E-2</c:v>
                </c:pt>
                <c:pt idx="91">
                  <c:v>3.0489760000000001E-2</c:v>
                </c:pt>
                <c:pt idx="92">
                  <c:v>3.2100129999999998E-2</c:v>
                </c:pt>
                <c:pt idx="93">
                  <c:v>3.2150774999999999E-2</c:v>
                </c:pt>
                <c:pt idx="94">
                  <c:v>3.1296007000000001E-2</c:v>
                </c:pt>
                <c:pt idx="95">
                  <c:v>2.9669350000000001E-2</c:v>
                </c:pt>
                <c:pt idx="96">
                  <c:v>3.0263313999999999E-2</c:v>
                </c:pt>
                <c:pt idx="97">
                  <c:v>3.1861857E-2</c:v>
                </c:pt>
                <c:pt idx="98">
                  <c:v>3.3742837999999997E-2</c:v>
                </c:pt>
                <c:pt idx="99">
                  <c:v>3.5256460000000003E-2</c:v>
                </c:pt>
                <c:pt idx="100">
                  <c:v>3.6182627000000002E-2</c:v>
                </c:pt>
                <c:pt idx="101">
                  <c:v>3.5520325999999998E-2</c:v>
                </c:pt>
                <c:pt idx="102">
                  <c:v>3.4655789999999999E-2</c:v>
                </c:pt>
                <c:pt idx="103">
                  <c:v>3.3503115E-2</c:v>
                </c:pt>
                <c:pt idx="104">
                  <c:v>3.1210145000000002E-2</c:v>
                </c:pt>
                <c:pt idx="105">
                  <c:v>2.7973990000000001E-2</c:v>
                </c:pt>
                <c:pt idx="106">
                  <c:v>2.3793104999999998E-2</c:v>
                </c:pt>
                <c:pt idx="107">
                  <c:v>1.9470293E-2</c:v>
                </c:pt>
                <c:pt idx="108">
                  <c:v>1.3805091E-2</c:v>
                </c:pt>
                <c:pt idx="109">
                  <c:v>7.693175E-3</c:v>
                </c:pt>
                <c:pt idx="110">
                  <c:v>1.7360984000000001E-3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80B5-4880-8BF4-3FE903AF4F50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[2]Sheet1!$D$786:$DT$786</c:f>
              <c:numCache>
                <c:formatCode>General</c:formatCode>
                <c:ptCount val="121"/>
                <c:pt idx="0">
                  <c:v>5.8951443000000003E-3</c:v>
                </c:pt>
                <c:pt idx="1">
                  <c:v>3.7313746000000002E-3</c:v>
                </c:pt>
                <c:pt idx="2">
                  <c:v>4.0745907000000001E-3</c:v>
                </c:pt>
                <c:pt idx="3">
                  <c:v>2.7939158E-3</c:v>
                </c:pt>
                <c:pt idx="4">
                  <c:v>2.1407536999999998E-3</c:v>
                </c:pt>
                <c:pt idx="5">
                  <c:v>3.0313733000000001E-3</c:v>
                </c:pt>
                <c:pt idx="6">
                  <c:v>5.5106753000000001E-3</c:v>
                </c:pt>
                <c:pt idx="7">
                  <c:v>8.2845044999999996E-3</c:v>
                </c:pt>
                <c:pt idx="8">
                  <c:v>8.454863E-3</c:v>
                </c:pt>
                <c:pt idx="9">
                  <c:v>4.8579649999999997E-3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1.2906707000000001E-3</c:v>
                </c:pt>
                <c:pt idx="15">
                  <c:v>7.3803610000000002E-3</c:v>
                </c:pt>
                <c:pt idx="16">
                  <c:v>1.2302019000000001E-2</c:v>
                </c:pt>
                <c:pt idx="17">
                  <c:v>1.262418E-2</c:v>
                </c:pt>
                <c:pt idx="18">
                  <c:v>8.4918570000000002E-3</c:v>
                </c:pt>
                <c:pt idx="19">
                  <c:v>1.4017248000000001E-3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3.8383033E-3</c:v>
                </c:pt>
                <c:pt idx="27">
                  <c:v>1.0166623E-2</c:v>
                </c:pt>
                <c:pt idx="28">
                  <c:v>1.5606231999999999E-2</c:v>
                </c:pt>
                <c:pt idx="29">
                  <c:v>1.9914881999999998E-2</c:v>
                </c:pt>
                <c:pt idx="30">
                  <c:v>2.4289850000000002E-2</c:v>
                </c:pt>
                <c:pt idx="31">
                  <c:v>2.8459129999999999E-2</c:v>
                </c:pt>
                <c:pt idx="32">
                  <c:v>3.1528096999999998E-2</c:v>
                </c:pt>
                <c:pt idx="33">
                  <c:v>3.530676E-2</c:v>
                </c:pt>
                <c:pt idx="34">
                  <c:v>3.9264715999999998E-2</c:v>
                </c:pt>
                <c:pt idx="35">
                  <c:v>4.2572464999999997E-2</c:v>
                </c:pt>
                <c:pt idx="36">
                  <c:v>4.2914025000000001E-2</c:v>
                </c:pt>
                <c:pt idx="37">
                  <c:v>3.9096840000000001E-2</c:v>
                </c:pt>
                <c:pt idx="38">
                  <c:v>3.2444872E-2</c:v>
                </c:pt>
                <c:pt idx="39">
                  <c:v>2.5137823E-2</c:v>
                </c:pt>
                <c:pt idx="40">
                  <c:v>1.7849530999999998E-2</c:v>
                </c:pt>
                <c:pt idx="41">
                  <c:v>1.2716998E-2</c:v>
                </c:pt>
                <c:pt idx="42">
                  <c:v>9.6804779999999993E-3</c:v>
                </c:pt>
                <c:pt idx="43">
                  <c:v>1.0604298E-2</c:v>
                </c:pt>
                <c:pt idx="44">
                  <c:v>1.6036893999999999E-2</c:v>
                </c:pt>
                <c:pt idx="45">
                  <c:v>2.3391220000000001E-2</c:v>
                </c:pt>
                <c:pt idx="46">
                  <c:v>2.9015077E-2</c:v>
                </c:pt>
                <c:pt idx="47">
                  <c:v>3.101777E-2</c:v>
                </c:pt>
                <c:pt idx="48">
                  <c:v>3.0826867000000001E-2</c:v>
                </c:pt>
                <c:pt idx="49">
                  <c:v>3.0709174999999998E-2</c:v>
                </c:pt>
                <c:pt idx="50">
                  <c:v>3.1344242000000001E-2</c:v>
                </c:pt>
                <c:pt idx="51">
                  <c:v>3.325972E-2</c:v>
                </c:pt>
                <c:pt idx="52">
                  <c:v>3.5534896000000003E-2</c:v>
                </c:pt>
                <c:pt idx="53">
                  <c:v>3.5954173999999998E-2</c:v>
                </c:pt>
                <c:pt idx="54">
                  <c:v>3.2861250000000002E-2</c:v>
                </c:pt>
                <c:pt idx="55">
                  <c:v>2.8518120000000001E-2</c:v>
                </c:pt>
                <c:pt idx="56">
                  <c:v>2.6315999999999999E-2</c:v>
                </c:pt>
                <c:pt idx="57">
                  <c:v>2.9908018000000001E-2</c:v>
                </c:pt>
                <c:pt idx="58">
                  <c:v>3.7927948000000003E-2</c:v>
                </c:pt>
                <c:pt idx="59">
                  <c:v>4.5748107000000003E-2</c:v>
                </c:pt>
                <c:pt idx="60">
                  <c:v>4.9025079999999999E-2</c:v>
                </c:pt>
                <c:pt idx="61">
                  <c:v>4.9669190000000002E-2</c:v>
                </c:pt>
                <c:pt idx="62">
                  <c:v>5.0535780000000002E-2</c:v>
                </c:pt>
                <c:pt idx="63">
                  <c:v>5.2301470000000003E-2</c:v>
                </c:pt>
                <c:pt idx="64">
                  <c:v>5.188363E-2</c:v>
                </c:pt>
                <c:pt idx="65">
                  <c:v>4.8369978000000001E-2</c:v>
                </c:pt>
                <c:pt idx="66">
                  <c:v>4.6607308E-2</c:v>
                </c:pt>
                <c:pt idx="67">
                  <c:v>5.1653379999999999E-2</c:v>
                </c:pt>
                <c:pt idx="68">
                  <c:v>6.1104554999999998E-2</c:v>
                </c:pt>
                <c:pt idx="69">
                  <c:v>6.5140984999999998E-2</c:v>
                </c:pt>
                <c:pt idx="70">
                  <c:v>5.7020330000000001E-2</c:v>
                </c:pt>
                <c:pt idx="71">
                  <c:v>3.9375618000000001E-2</c:v>
                </c:pt>
                <c:pt idx="72">
                  <c:v>2.2225956000000002E-2</c:v>
                </c:pt>
                <c:pt idx="73">
                  <c:v>1.3308929000000001E-2</c:v>
                </c:pt>
                <c:pt idx="74">
                  <c:v>1.3771135E-2</c:v>
                </c:pt>
                <c:pt idx="75">
                  <c:v>1.8743639999999999E-2</c:v>
                </c:pt>
                <c:pt idx="76">
                  <c:v>2.3552742000000002E-2</c:v>
                </c:pt>
                <c:pt idx="77">
                  <c:v>2.5971575E-2</c:v>
                </c:pt>
                <c:pt idx="78">
                  <c:v>2.7452568E-2</c:v>
                </c:pt>
                <c:pt idx="79">
                  <c:v>2.8769678E-2</c:v>
                </c:pt>
                <c:pt idx="80">
                  <c:v>2.7601033000000001E-2</c:v>
                </c:pt>
                <c:pt idx="81">
                  <c:v>2.1450803000000001E-2</c:v>
                </c:pt>
                <c:pt idx="82">
                  <c:v>1.0341816E-2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1.4132942999999999E-3</c:v>
                </c:pt>
                <c:pt idx="88">
                  <c:v>1.11701405E-2</c:v>
                </c:pt>
                <c:pt idx="89">
                  <c:v>1.9342596E-2</c:v>
                </c:pt>
                <c:pt idx="90">
                  <c:v>2.5281245000000001E-2</c:v>
                </c:pt>
                <c:pt idx="91">
                  <c:v>2.9565576E-2</c:v>
                </c:pt>
                <c:pt idx="92">
                  <c:v>3.1394579999999998E-2</c:v>
                </c:pt>
                <c:pt idx="93">
                  <c:v>3.1670509999999999E-2</c:v>
                </c:pt>
                <c:pt idx="94">
                  <c:v>3.1000664000000001E-2</c:v>
                </c:pt>
                <c:pt idx="95">
                  <c:v>2.9547456999999999E-2</c:v>
                </c:pt>
                <c:pt idx="96">
                  <c:v>3.0199729000000002E-2</c:v>
                </c:pt>
                <c:pt idx="97">
                  <c:v>3.1788282000000001E-2</c:v>
                </c:pt>
                <c:pt idx="98">
                  <c:v>3.3625700000000001E-2</c:v>
                </c:pt>
                <c:pt idx="99">
                  <c:v>3.5058434999999999E-2</c:v>
                </c:pt>
                <c:pt idx="100">
                  <c:v>3.5849117E-2</c:v>
                </c:pt>
                <c:pt idx="101">
                  <c:v>3.5154320000000003E-2</c:v>
                </c:pt>
                <c:pt idx="102">
                  <c:v>3.4281444000000001E-2</c:v>
                </c:pt>
                <c:pt idx="103">
                  <c:v>3.3187556999999999E-2</c:v>
                </c:pt>
                <c:pt idx="104">
                  <c:v>3.0998906E-2</c:v>
                </c:pt>
                <c:pt idx="105">
                  <c:v>2.7911715E-2</c:v>
                </c:pt>
                <c:pt idx="106">
                  <c:v>2.3916848000000001E-2</c:v>
                </c:pt>
                <c:pt idx="107">
                  <c:v>1.9782393999999998E-2</c:v>
                </c:pt>
                <c:pt idx="108">
                  <c:v>1.43421795E-2</c:v>
                </c:pt>
                <c:pt idx="109">
                  <c:v>8.4516260000000003E-3</c:v>
                </c:pt>
                <c:pt idx="110">
                  <c:v>2.6912353999999999E-3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80B5-4880-8BF4-3FE903AF4F50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[2]Sheet1!$D$787:$DT$787</c:f>
              <c:numCache>
                <c:formatCode>General</c:formatCode>
                <c:ptCount val="121"/>
                <c:pt idx="0">
                  <c:v>5.8951443000000003E-3</c:v>
                </c:pt>
                <c:pt idx="1">
                  <c:v>3.7313746000000002E-3</c:v>
                </c:pt>
                <c:pt idx="2">
                  <c:v>4.0745907000000001E-3</c:v>
                </c:pt>
                <c:pt idx="3">
                  <c:v>2.7939158E-3</c:v>
                </c:pt>
                <c:pt idx="4">
                  <c:v>2.1407536999999998E-3</c:v>
                </c:pt>
                <c:pt idx="5">
                  <c:v>3.0313733000000001E-3</c:v>
                </c:pt>
                <c:pt idx="6">
                  <c:v>5.5106753000000001E-3</c:v>
                </c:pt>
                <c:pt idx="7">
                  <c:v>8.2845044999999996E-3</c:v>
                </c:pt>
                <c:pt idx="8">
                  <c:v>8.454863E-3</c:v>
                </c:pt>
                <c:pt idx="9">
                  <c:v>4.8579649999999997E-3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1.2906707000000001E-3</c:v>
                </c:pt>
                <c:pt idx="15">
                  <c:v>7.3803610000000002E-3</c:v>
                </c:pt>
                <c:pt idx="16">
                  <c:v>1.2302019000000001E-2</c:v>
                </c:pt>
                <c:pt idx="17">
                  <c:v>1.262418E-2</c:v>
                </c:pt>
                <c:pt idx="18">
                  <c:v>8.4918570000000002E-3</c:v>
                </c:pt>
                <c:pt idx="19">
                  <c:v>1.4017248000000001E-3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3.8383033E-3</c:v>
                </c:pt>
                <c:pt idx="27">
                  <c:v>1.0166623E-2</c:v>
                </c:pt>
                <c:pt idx="28">
                  <c:v>1.5606231999999999E-2</c:v>
                </c:pt>
                <c:pt idx="29">
                  <c:v>1.9914881999999998E-2</c:v>
                </c:pt>
                <c:pt idx="30">
                  <c:v>2.4289850000000002E-2</c:v>
                </c:pt>
                <c:pt idx="31">
                  <c:v>2.8459129999999999E-2</c:v>
                </c:pt>
                <c:pt idx="32">
                  <c:v>3.1528096999999998E-2</c:v>
                </c:pt>
                <c:pt idx="33">
                  <c:v>3.530676E-2</c:v>
                </c:pt>
                <c:pt idx="34">
                  <c:v>3.9264715999999998E-2</c:v>
                </c:pt>
                <c:pt idx="35">
                  <c:v>4.2572464999999997E-2</c:v>
                </c:pt>
                <c:pt idx="36">
                  <c:v>4.2914025000000001E-2</c:v>
                </c:pt>
                <c:pt idx="37">
                  <c:v>3.9096840000000001E-2</c:v>
                </c:pt>
                <c:pt idx="38">
                  <c:v>3.2444872E-2</c:v>
                </c:pt>
                <c:pt idx="39">
                  <c:v>2.5137823E-2</c:v>
                </c:pt>
                <c:pt idx="40">
                  <c:v>1.7849530999999998E-2</c:v>
                </c:pt>
                <c:pt idx="41">
                  <c:v>1.2716998E-2</c:v>
                </c:pt>
                <c:pt idx="42">
                  <c:v>9.6804779999999993E-3</c:v>
                </c:pt>
                <c:pt idx="43">
                  <c:v>1.0604298E-2</c:v>
                </c:pt>
                <c:pt idx="44">
                  <c:v>1.6036893999999999E-2</c:v>
                </c:pt>
                <c:pt idx="45">
                  <c:v>2.3391220000000001E-2</c:v>
                </c:pt>
                <c:pt idx="46">
                  <c:v>2.9015077E-2</c:v>
                </c:pt>
                <c:pt idx="47">
                  <c:v>3.101777E-2</c:v>
                </c:pt>
                <c:pt idx="48">
                  <c:v>3.0826867000000001E-2</c:v>
                </c:pt>
                <c:pt idx="49">
                  <c:v>3.0709174999999998E-2</c:v>
                </c:pt>
                <c:pt idx="50">
                  <c:v>3.1344242000000001E-2</c:v>
                </c:pt>
                <c:pt idx="51">
                  <c:v>3.325972E-2</c:v>
                </c:pt>
                <c:pt idx="52">
                  <c:v>3.5534896000000003E-2</c:v>
                </c:pt>
                <c:pt idx="53">
                  <c:v>3.5954173999999998E-2</c:v>
                </c:pt>
                <c:pt idx="54">
                  <c:v>3.2861250000000002E-2</c:v>
                </c:pt>
                <c:pt idx="55">
                  <c:v>2.8518120000000001E-2</c:v>
                </c:pt>
                <c:pt idx="56">
                  <c:v>2.6315999999999999E-2</c:v>
                </c:pt>
                <c:pt idx="57">
                  <c:v>2.9908018000000001E-2</c:v>
                </c:pt>
                <c:pt idx="58">
                  <c:v>3.7927948000000003E-2</c:v>
                </c:pt>
                <c:pt idx="59">
                  <c:v>4.5748107000000003E-2</c:v>
                </c:pt>
                <c:pt idx="60">
                  <c:v>4.9025079999999999E-2</c:v>
                </c:pt>
                <c:pt idx="61">
                  <c:v>4.9669190000000002E-2</c:v>
                </c:pt>
                <c:pt idx="62">
                  <c:v>5.0535780000000002E-2</c:v>
                </c:pt>
                <c:pt idx="63">
                  <c:v>5.2301470000000003E-2</c:v>
                </c:pt>
                <c:pt idx="64">
                  <c:v>5.188363E-2</c:v>
                </c:pt>
                <c:pt idx="65">
                  <c:v>4.8369978000000001E-2</c:v>
                </c:pt>
                <c:pt idx="66">
                  <c:v>4.6607308E-2</c:v>
                </c:pt>
                <c:pt idx="67">
                  <c:v>5.1653379999999999E-2</c:v>
                </c:pt>
                <c:pt idx="68">
                  <c:v>6.1104554999999998E-2</c:v>
                </c:pt>
                <c:pt idx="69">
                  <c:v>6.5140984999999998E-2</c:v>
                </c:pt>
                <c:pt idx="70">
                  <c:v>5.7020330000000001E-2</c:v>
                </c:pt>
                <c:pt idx="71">
                  <c:v>3.9375618000000001E-2</c:v>
                </c:pt>
                <c:pt idx="72">
                  <c:v>2.2225956000000002E-2</c:v>
                </c:pt>
                <c:pt idx="73">
                  <c:v>1.3308929000000001E-2</c:v>
                </c:pt>
                <c:pt idx="74">
                  <c:v>1.3771135E-2</c:v>
                </c:pt>
                <c:pt idx="75">
                  <c:v>1.8743639999999999E-2</c:v>
                </c:pt>
                <c:pt idx="76">
                  <c:v>2.3552742000000002E-2</c:v>
                </c:pt>
                <c:pt idx="77">
                  <c:v>2.5971575E-2</c:v>
                </c:pt>
                <c:pt idx="78">
                  <c:v>2.7452568E-2</c:v>
                </c:pt>
                <c:pt idx="79">
                  <c:v>2.8769678E-2</c:v>
                </c:pt>
                <c:pt idx="80">
                  <c:v>2.7601033000000001E-2</c:v>
                </c:pt>
                <c:pt idx="81">
                  <c:v>2.1450803000000001E-2</c:v>
                </c:pt>
                <c:pt idx="82">
                  <c:v>1.0341816E-2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1.4132942999999999E-3</c:v>
                </c:pt>
                <c:pt idx="88">
                  <c:v>1.11701405E-2</c:v>
                </c:pt>
                <c:pt idx="89">
                  <c:v>1.9342596E-2</c:v>
                </c:pt>
                <c:pt idx="90">
                  <c:v>2.5281245000000001E-2</c:v>
                </c:pt>
                <c:pt idx="91">
                  <c:v>2.9565576E-2</c:v>
                </c:pt>
                <c:pt idx="92">
                  <c:v>3.1394579999999998E-2</c:v>
                </c:pt>
                <c:pt idx="93">
                  <c:v>3.1670509999999999E-2</c:v>
                </c:pt>
                <c:pt idx="94">
                  <c:v>3.1000664000000001E-2</c:v>
                </c:pt>
                <c:pt idx="95">
                  <c:v>2.9547456999999999E-2</c:v>
                </c:pt>
                <c:pt idx="96">
                  <c:v>3.0199729000000002E-2</c:v>
                </c:pt>
                <c:pt idx="97">
                  <c:v>3.1788282000000001E-2</c:v>
                </c:pt>
                <c:pt idx="98">
                  <c:v>3.3625700000000001E-2</c:v>
                </c:pt>
                <c:pt idx="99">
                  <c:v>3.5058434999999999E-2</c:v>
                </c:pt>
                <c:pt idx="100">
                  <c:v>3.5849117E-2</c:v>
                </c:pt>
                <c:pt idx="101">
                  <c:v>3.5154320000000003E-2</c:v>
                </c:pt>
                <c:pt idx="102">
                  <c:v>3.4281444000000001E-2</c:v>
                </c:pt>
                <c:pt idx="103">
                  <c:v>3.3187556999999999E-2</c:v>
                </c:pt>
                <c:pt idx="104">
                  <c:v>3.0998906E-2</c:v>
                </c:pt>
                <c:pt idx="105">
                  <c:v>2.7911715E-2</c:v>
                </c:pt>
                <c:pt idx="106">
                  <c:v>2.3916848000000001E-2</c:v>
                </c:pt>
                <c:pt idx="107">
                  <c:v>1.9782393999999998E-2</c:v>
                </c:pt>
                <c:pt idx="108">
                  <c:v>1.43421795E-2</c:v>
                </c:pt>
                <c:pt idx="109">
                  <c:v>8.4516260000000003E-3</c:v>
                </c:pt>
                <c:pt idx="110">
                  <c:v>2.6912353999999999E-3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80B5-4880-8BF4-3FE903AF4F50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[2]Sheet1!$D$788:$DT$788</c:f>
              <c:numCache>
                <c:formatCode>General</c:formatCode>
                <c:ptCount val="121"/>
                <c:pt idx="0">
                  <c:v>5.8951443000000003E-3</c:v>
                </c:pt>
                <c:pt idx="1">
                  <c:v>3.7313746000000002E-3</c:v>
                </c:pt>
                <c:pt idx="2">
                  <c:v>4.0745907000000001E-3</c:v>
                </c:pt>
                <c:pt idx="3">
                  <c:v>2.7939158E-3</c:v>
                </c:pt>
                <c:pt idx="4">
                  <c:v>2.1407536999999998E-3</c:v>
                </c:pt>
                <c:pt idx="5">
                  <c:v>3.0313733000000001E-3</c:v>
                </c:pt>
                <c:pt idx="6">
                  <c:v>5.5106753000000001E-3</c:v>
                </c:pt>
                <c:pt idx="7">
                  <c:v>8.2845044999999996E-3</c:v>
                </c:pt>
                <c:pt idx="8">
                  <c:v>8.454863E-3</c:v>
                </c:pt>
                <c:pt idx="9">
                  <c:v>4.8579649999999997E-3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1.2906707000000001E-3</c:v>
                </c:pt>
                <c:pt idx="15">
                  <c:v>7.3803610000000002E-3</c:v>
                </c:pt>
                <c:pt idx="16">
                  <c:v>1.2302019000000001E-2</c:v>
                </c:pt>
                <c:pt idx="17">
                  <c:v>1.262418E-2</c:v>
                </c:pt>
                <c:pt idx="18">
                  <c:v>8.4918570000000002E-3</c:v>
                </c:pt>
                <c:pt idx="19">
                  <c:v>1.4017248000000001E-3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3.8383033E-3</c:v>
                </c:pt>
                <c:pt idx="27">
                  <c:v>1.0166623E-2</c:v>
                </c:pt>
                <c:pt idx="28">
                  <c:v>1.5606231999999999E-2</c:v>
                </c:pt>
                <c:pt idx="29">
                  <c:v>1.9914881999999998E-2</c:v>
                </c:pt>
                <c:pt idx="30">
                  <c:v>2.4289850000000002E-2</c:v>
                </c:pt>
                <c:pt idx="31">
                  <c:v>2.8459129999999999E-2</c:v>
                </c:pt>
                <c:pt idx="32">
                  <c:v>3.1528096999999998E-2</c:v>
                </c:pt>
                <c:pt idx="33">
                  <c:v>3.530676E-2</c:v>
                </c:pt>
                <c:pt idx="34">
                  <c:v>3.9264715999999998E-2</c:v>
                </c:pt>
                <c:pt idx="35">
                  <c:v>4.2572464999999997E-2</c:v>
                </c:pt>
                <c:pt idx="36">
                  <c:v>4.2914025000000001E-2</c:v>
                </c:pt>
                <c:pt idx="37">
                  <c:v>3.9096840000000001E-2</c:v>
                </c:pt>
                <c:pt idx="38">
                  <c:v>3.2444872E-2</c:v>
                </c:pt>
                <c:pt idx="39">
                  <c:v>2.5137823E-2</c:v>
                </c:pt>
                <c:pt idx="40">
                  <c:v>1.7849530999999998E-2</c:v>
                </c:pt>
                <c:pt idx="41">
                  <c:v>1.2716998E-2</c:v>
                </c:pt>
                <c:pt idx="42">
                  <c:v>9.6804779999999993E-3</c:v>
                </c:pt>
                <c:pt idx="43">
                  <c:v>1.0604298E-2</c:v>
                </c:pt>
                <c:pt idx="44">
                  <c:v>1.6036893999999999E-2</c:v>
                </c:pt>
                <c:pt idx="45">
                  <c:v>2.3391220000000001E-2</c:v>
                </c:pt>
                <c:pt idx="46">
                  <c:v>2.9015077E-2</c:v>
                </c:pt>
                <c:pt idx="47">
                  <c:v>3.101777E-2</c:v>
                </c:pt>
                <c:pt idx="48">
                  <c:v>3.0826867000000001E-2</c:v>
                </c:pt>
                <c:pt idx="49">
                  <c:v>3.0709174999999998E-2</c:v>
                </c:pt>
                <c:pt idx="50">
                  <c:v>3.1344242000000001E-2</c:v>
                </c:pt>
                <c:pt idx="51">
                  <c:v>3.325972E-2</c:v>
                </c:pt>
                <c:pt idx="52">
                  <c:v>3.5534896000000003E-2</c:v>
                </c:pt>
                <c:pt idx="53">
                  <c:v>3.5954173999999998E-2</c:v>
                </c:pt>
                <c:pt idx="54">
                  <c:v>3.2861250000000002E-2</c:v>
                </c:pt>
                <c:pt idx="55">
                  <c:v>2.8518120000000001E-2</c:v>
                </c:pt>
                <c:pt idx="56">
                  <c:v>2.6315999999999999E-2</c:v>
                </c:pt>
                <c:pt idx="57">
                  <c:v>2.9908018000000001E-2</c:v>
                </c:pt>
                <c:pt idx="58">
                  <c:v>3.7927948000000003E-2</c:v>
                </c:pt>
                <c:pt idx="59">
                  <c:v>4.5748107000000003E-2</c:v>
                </c:pt>
                <c:pt idx="60">
                  <c:v>4.9025079999999999E-2</c:v>
                </c:pt>
                <c:pt idx="61">
                  <c:v>4.9669190000000002E-2</c:v>
                </c:pt>
                <c:pt idx="62">
                  <c:v>5.0535780000000002E-2</c:v>
                </c:pt>
                <c:pt idx="63">
                  <c:v>5.2301470000000003E-2</c:v>
                </c:pt>
                <c:pt idx="64">
                  <c:v>5.188363E-2</c:v>
                </c:pt>
                <c:pt idx="65">
                  <c:v>4.8369978000000001E-2</c:v>
                </c:pt>
                <c:pt idx="66">
                  <c:v>4.6607308E-2</c:v>
                </c:pt>
                <c:pt idx="67">
                  <c:v>5.1653379999999999E-2</c:v>
                </c:pt>
                <c:pt idx="68">
                  <c:v>6.1104554999999998E-2</c:v>
                </c:pt>
                <c:pt idx="69">
                  <c:v>6.5140984999999998E-2</c:v>
                </c:pt>
                <c:pt idx="70">
                  <c:v>5.7020330000000001E-2</c:v>
                </c:pt>
                <c:pt idx="71">
                  <c:v>3.9375618000000001E-2</c:v>
                </c:pt>
                <c:pt idx="72">
                  <c:v>2.2225956000000002E-2</c:v>
                </c:pt>
                <c:pt idx="73">
                  <c:v>1.3308929000000001E-2</c:v>
                </c:pt>
                <c:pt idx="74">
                  <c:v>1.3771135E-2</c:v>
                </c:pt>
                <c:pt idx="75">
                  <c:v>1.8743639999999999E-2</c:v>
                </c:pt>
                <c:pt idx="76">
                  <c:v>2.3552742000000002E-2</c:v>
                </c:pt>
                <c:pt idx="77">
                  <c:v>2.5971575E-2</c:v>
                </c:pt>
                <c:pt idx="78">
                  <c:v>2.7452568E-2</c:v>
                </c:pt>
                <c:pt idx="79">
                  <c:v>2.8769678E-2</c:v>
                </c:pt>
                <c:pt idx="80">
                  <c:v>2.7601033000000001E-2</c:v>
                </c:pt>
                <c:pt idx="81">
                  <c:v>2.1450803000000001E-2</c:v>
                </c:pt>
                <c:pt idx="82">
                  <c:v>1.0341816E-2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1.4132942999999999E-3</c:v>
                </c:pt>
                <c:pt idx="88">
                  <c:v>1.11701405E-2</c:v>
                </c:pt>
                <c:pt idx="89">
                  <c:v>1.9342596E-2</c:v>
                </c:pt>
                <c:pt idx="90">
                  <c:v>2.5281245000000001E-2</c:v>
                </c:pt>
                <c:pt idx="91">
                  <c:v>2.9565576E-2</c:v>
                </c:pt>
                <c:pt idx="92">
                  <c:v>3.1394579999999998E-2</c:v>
                </c:pt>
                <c:pt idx="93">
                  <c:v>3.1670509999999999E-2</c:v>
                </c:pt>
                <c:pt idx="94">
                  <c:v>3.1000664000000001E-2</c:v>
                </c:pt>
                <c:pt idx="95">
                  <c:v>2.9547456999999999E-2</c:v>
                </c:pt>
                <c:pt idx="96">
                  <c:v>3.0199729000000002E-2</c:v>
                </c:pt>
                <c:pt idx="97">
                  <c:v>3.1788282000000001E-2</c:v>
                </c:pt>
                <c:pt idx="98">
                  <c:v>3.3625700000000001E-2</c:v>
                </c:pt>
                <c:pt idx="99">
                  <c:v>3.5058434999999999E-2</c:v>
                </c:pt>
                <c:pt idx="100">
                  <c:v>3.5849117E-2</c:v>
                </c:pt>
                <c:pt idx="101">
                  <c:v>3.5154320000000003E-2</c:v>
                </c:pt>
                <c:pt idx="102">
                  <c:v>3.4281444000000001E-2</c:v>
                </c:pt>
                <c:pt idx="103">
                  <c:v>3.3187556999999999E-2</c:v>
                </c:pt>
                <c:pt idx="104">
                  <c:v>3.0998906E-2</c:v>
                </c:pt>
                <c:pt idx="105">
                  <c:v>2.7911715E-2</c:v>
                </c:pt>
                <c:pt idx="106">
                  <c:v>2.3916848000000001E-2</c:v>
                </c:pt>
                <c:pt idx="107">
                  <c:v>1.9782393999999998E-2</c:v>
                </c:pt>
                <c:pt idx="108">
                  <c:v>1.43421795E-2</c:v>
                </c:pt>
                <c:pt idx="109">
                  <c:v>8.4516260000000003E-3</c:v>
                </c:pt>
                <c:pt idx="110">
                  <c:v>2.6912353999999999E-3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80B5-4880-8BF4-3FE903AF4F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MWPPG037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[2]Sheet1!$D$789:$DT$789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9.7645239999999997E-4</c:v>
                </c:pt>
                <c:pt idx="6">
                  <c:v>2.2714315000000001E-3</c:v>
                </c:pt>
                <c:pt idx="7">
                  <c:v>4.3626916999999999E-3</c:v>
                </c:pt>
                <c:pt idx="8">
                  <c:v>5.7411264000000002E-3</c:v>
                </c:pt>
                <c:pt idx="9">
                  <c:v>4.9584675999999996E-3</c:v>
                </c:pt>
                <c:pt idx="10">
                  <c:v>1.451702E-3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3.6946E-4</c:v>
                </c:pt>
                <c:pt idx="15">
                  <c:v>5.9251147000000002E-3</c:v>
                </c:pt>
                <c:pt idx="16">
                  <c:v>1.0285083E-2</c:v>
                </c:pt>
                <c:pt idx="17">
                  <c:v>1.0171494999999999E-2</c:v>
                </c:pt>
                <c:pt idx="18">
                  <c:v>5.9477313999999996E-3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5.2292659999999998E-3</c:v>
                </c:pt>
                <c:pt idx="27">
                  <c:v>1.0084424999999999E-2</c:v>
                </c:pt>
                <c:pt idx="28">
                  <c:v>1.3353211E-2</c:v>
                </c:pt>
                <c:pt idx="29">
                  <c:v>1.4698483E-2</c:v>
                </c:pt>
                <c:pt idx="30">
                  <c:v>1.5909E-2</c:v>
                </c:pt>
                <c:pt idx="31">
                  <c:v>1.7439811999999999E-2</c:v>
                </c:pt>
                <c:pt idx="32">
                  <c:v>1.874174E-2</c:v>
                </c:pt>
                <c:pt idx="33">
                  <c:v>2.0976769999999999E-2</c:v>
                </c:pt>
                <c:pt idx="34">
                  <c:v>2.3476667999999999E-2</c:v>
                </c:pt>
                <c:pt idx="35">
                  <c:v>2.5585914000000001E-2</c:v>
                </c:pt>
                <c:pt idx="36">
                  <c:v>2.5770418E-2</c:v>
                </c:pt>
                <c:pt idx="37">
                  <c:v>2.3499941E-2</c:v>
                </c:pt>
                <c:pt idx="38">
                  <c:v>1.9257098E-2</c:v>
                </c:pt>
                <c:pt idx="39">
                  <c:v>1.484748E-2</c:v>
                </c:pt>
                <c:pt idx="40">
                  <c:v>1.1128773999999999E-2</c:v>
                </c:pt>
                <c:pt idx="41">
                  <c:v>8.8251409999999999E-3</c:v>
                </c:pt>
                <c:pt idx="42">
                  <c:v>7.8918909999999998E-3</c:v>
                </c:pt>
                <c:pt idx="43">
                  <c:v>9.7840410000000003E-3</c:v>
                </c:pt>
                <c:pt idx="44">
                  <c:v>1.5097299E-2</c:v>
                </c:pt>
                <c:pt idx="45">
                  <c:v>2.2396762000000001E-2</c:v>
                </c:pt>
                <c:pt idx="46">
                  <c:v>2.8805170000000001E-2</c:v>
                </c:pt>
                <c:pt idx="47">
                  <c:v>3.1724099999999998E-2</c:v>
                </c:pt>
                <c:pt idx="48">
                  <c:v>3.0760095000000001E-2</c:v>
                </c:pt>
                <c:pt idx="49">
                  <c:v>2.7544421999999999E-2</c:v>
                </c:pt>
                <c:pt idx="50">
                  <c:v>2.3407526000000001E-2</c:v>
                </c:pt>
                <c:pt idx="51">
                  <c:v>2.0759473000000001E-2</c:v>
                </c:pt>
                <c:pt idx="52">
                  <c:v>2.0445387999999998E-2</c:v>
                </c:pt>
                <c:pt idx="53">
                  <c:v>2.0852842999999999E-2</c:v>
                </c:pt>
                <c:pt idx="54">
                  <c:v>1.9984051999999999E-2</c:v>
                </c:pt>
                <c:pt idx="55">
                  <c:v>1.8435117000000001E-2</c:v>
                </c:pt>
                <c:pt idx="56">
                  <c:v>1.8737958999999998E-2</c:v>
                </c:pt>
                <c:pt idx="57">
                  <c:v>2.2514394E-2</c:v>
                </c:pt>
                <c:pt idx="58">
                  <c:v>2.8674366E-2</c:v>
                </c:pt>
                <c:pt idx="59">
                  <c:v>3.4376799999999999E-2</c:v>
                </c:pt>
                <c:pt idx="60">
                  <c:v>3.6774393000000002E-2</c:v>
                </c:pt>
                <c:pt idx="61">
                  <c:v>3.7136945999999997E-2</c:v>
                </c:pt>
                <c:pt idx="62">
                  <c:v>3.6392136999999998E-2</c:v>
                </c:pt>
                <c:pt idx="63">
                  <c:v>3.4870412000000003E-2</c:v>
                </c:pt>
                <c:pt idx="64">
                  <c:v>3.2077109999999999E-2</c:v>
                </c:pt>
                <c:pt idx="65">
                  <c:v>3.022362E-2</c:v>
                </c:pt>
                <c:pt idx="66">
                  <c:v>3.3029094000000002E-2</c:v>
                </c:pt>
                <c:pt idx="67">
                  <c:v>4.2227323999999997E-2</c:v>
                </c:pt>
                <c:pt idx="68">
                  <c:v>5.3863960000000002E-2</c:v>
                </c:pt>
                <c:pt idx="69">
                  <c:v>6.0363930000000003E-2</c:v>
                </c:pt>
                <c:pt idx="70">
                  <c:v>5.7091339999999997E-2</c:v>
                </c:pt>
                <c:pt idx="71">
                  <c:v>4.5586599999999998E-2</c:v>
                </c:pt>
                <c:pt idx="72">
                  <c:v>3.2027951999999998E-2</c:v>
                </c:pt>
                <c:pt idx="73">
                  <c:v>2.1250688E-2</c:v>
                </c:pt>
                <c:pt idx="74">
                  <c:v>1.48206595E-2</c:v>
                </c:pt>
                <c:pt idx="75">
                  <c:v>1.07698E-2</c:v>
                </c:pt>
                <c:pt idx="76">
                  <c:v>8.3104289999999994E-3</c:v>
                </c:pt>
                <c:pt idx="77">
                  <c:v>8.9628769999999993E-3</c:v>
                </c:pt>
                <c:pt idx="78">
                  <c:v>1.4458067999999999E-2</c:v>
                </c:pt>
                <c:pt idx="79">
                  <c:v>2.2253886000000001E-2</c:v>
                </c:pt>
                <c:pt idx="80">
                  <c:v>2.6242701E-2</c:v>
                </c:pt>
                <c:pt idx="81">
                  <c:v>2.2109518000000002E-2</c:v>
                </c:pt>
                <c:pt idx="82">
                  <c:v>1.0466334000000001E-2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2.2614286E-3</c:v>
                </c:pt>
                <c:pt idx="89">
                  <c:v>9.2775689999999994E-3</c:v>
                </c:pt>
                <c:pt idx="90">
                  <c:v>1.473501E-2</c:v>
                </c:pt>
                <c:pt idx="91">
                  <c:v>1.9008044000000002E-2</c:v>
                </c:pt>
                <c:pt idx="92">
                  <c:v>2.1651831999999999E-2</c:v>
                </c:pt>
                <c:pt idx="93">
                  <c:v>2.3043649999999999E-2</c:v>
                </c:pt>
                <c:pt idx="94">
                  <c:v>2.3445757000000001E-2</c:v>
                </c:pt>
                <c:pt idx="95">
                  <c:v>2.3512583E-2</c:v>
                </c:pt>
                <c:pt idx="96">
                  <c:v>2.4677114999999999E-2</c:v>
                </c:pt>
                <c:pt idx="97">
                  <c:v>2.6564292999999999E-2</c:v>
                </c:pt>
                <c:pt idx="98">
                  <c:v>2.8523522999999999E-2</c:v>
                </c:pt>
                <c:pt idx="99">
                  <c:v>2.9923399999999999E-2</c:v>
                </c:pt>
                <c:pt idx="100">
                  <c:v>3.0435191E-2</c:v>
                </c:pt>
                <c:pt idx="101">
                  <c:v>3.0727528E-2</c:v>
                </c:pt>
                <c:pt idx="102">
                  <c:v>3.0832194E-2</c:v>
                </c:pt>
                <c:pt idx="103">
                  <c:v>3.1273387E-2</c:v>
                </c:pt>
                <c:pt idx="104">
                  <c:v>3.1046547000000001E-2</c:v>
                </c:pt>
                <c:pt idx="105">
                  <c:v>3.0264860000000001E-2</c:v>
                </c:pt>
                <c:pt idx="106">
                  <c:v>2.8804768000000001E-2</c:v>
                </c:pt>
                <c:pt idx="107">
                  <c:v>2.7094204E-2</c:v>
                </c:pt>
                <c:pt idx="108">
                  <c:v>2.4226733E-2</c:v>
                </c:pt>
                <c:pt idx="109">
                  <c:v>2.0713016000000001E-2</c:v>
                </c:pt>
                <c:pt idx="110">
                  <c:v>1.7157004999999999E-2</c:v>
                </c:pt>
                <c:pt idx="111">
                  <c:v>1.486137E-2</c:v>
                </c:pt>
                <c:pt idx="112">
                  <c:v>1.1076575999999999E-2</c:v>
                </c:pt>
                <c:pt idx="113">
                  <c:v>7.3162319999999998E-3</c:v>
                </c:pt>
                <c:pt idx="114">
                  <c:v>3.1725706000000002E-3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EDD-44EA-B4E5-FB5C7536A41B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[2]Sheet1!$D$790:$DT$790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8.1109843000000002E-4</c:v>
                </c:pt>
                <c:pt idx="6">
                  <c:v>2.0225693000000002E-3</c:v>
                </c:pt>
                <c:pt idx="7">
                  <c:v>3.9899790000000003E-3</c:v>
                </c:pt>
                <c:pt idx="8">
                  <c:v>5.3977132999999998E-3</c:v>
                </c:pt>
                <c:pt idx="9">
                  <c:v>4.8732209999999996E-3</c:v>
                </c:pt>
                <c:pt idx="10">
                  <c:v>1.7209133E-3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3.7774138000000001E-4</c:v>
                </c:pt>
                <c:pt idx="15">
                  <c:v>5.5435730000000004E-3</c:v>
                </c:pt>
                <c:pt idx="16">
                  <c:v>9.5652670000000006E-3</c:v>
                </c:pt>
                <c:pt idx="17">
                  <c:v>9.3594650000000008E-3</c:v>
                </c:pt>
                <c:pt idx="18">
                  <c:v>5.3732716E-3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5.072554E-3</c:v>
                </c:pt>
                <c:pt idx="27">
                  <c:v>9.5670400000000006E-3</c:v>
                </c:pt>
                <c:pt idx="28">
                  <c:v>1.2558710000000001E-2</c:v>
                </c:pt>
                <c:pt idx="29">
                  <c:v>1.3737502E-2</c:v>
                </c:pt>
                <c:pt idx="30">
                  <c:v>1.4770480000000001E-2</c:v>
                </c:pt>
                <c:pt idx="31">
                  <c:v>1.6154011999999999E-2</c:v>
                </c:pt>
                <c:pt idx="32">
                  <c:v>1.7424909999999998E-2</c:v>
                </c:pt>
                <c:pt idx="33">
                  <c:v>1.9704961999999999E-2</c:v>
                </c:pt>
                <c:pt idx="34">
                  <c:v>2.2271157999999999E-2</c:v>
                </c:pt>
                <c:pt idx="35">
                  <c:v>2.4415929999999999E-2</c:v>
                </c:pt>
                <c:pt idx="36">
                  <c:v>2.4637483000000002E-2</c:v>
                </c:pt>
                <c:pt idx="37">
                  <c:v>2.2463692E-2</c:v>
                </c:pt>
                <c:pt idx="38">
                  <c:v>1.8338633999999999E-2</c:v>
                </c:pt>
                <c:pt idx="39">
                  <c:v>1.4033277E-2</c:v>
                </c:pt>
                <c:pt idx="40">
                  <c:v>1.0458373E-2</c:v>
                </c:pt>
                <c:pt idx="41">
                  <c:v>8.2200020000000006E-3</c:v>
                </c:pt>
                <c:pt idx="42">
                  <c:v>7.4492613999999997E-3</c:v>
                </c:pt>
                <c:pt idx="43">
                  <c:v>9.5013440000000001E-3</c:v>
                </c:pt>
                <c:pt idx="44">
                  <c:v>1.4839135999999999E-2</c:v>
                </c:pt>
                <c:pt idx="45">
                  <c:v>2.2006556E-2</c:v>
                </c:pt>
                <c:pt idx="46">
                  <c:v>2.8266307000000001E-2</c:v>
                </c:pt>
                <c:pt idx="47">
                  <c:v>3.1143081999999999E-2</c:v>
                </c:pt>
                <c:pt idx="48">
                  <c:v>3.0261581999999999E-2</c:v>
                </c:pt>
                <c:pt idx="49">
                  <c:v>2.7071135E-2</c:v>
                </c:pt>
                <c:pt idx="50">
                  <c:v>2.2857639999999999E-2</c:v>
                </c:pt>
                <c:pt idx="51">
                  <c:v>2.0073673E-2</c:v>
                </c:pt>
                <c:pt idx="52">
                  <c:v>1.96653E-2</c:v>
                </c:pt>
                <c:pt idx="53">
                  <c:v>2.0084009999999999E-2</c:v>
                </c:pt>
                <c:pt idx="54">
                  <c:v>1.9391723E-2</c:v>
                </c:pt>
                <c:pt idx="55">
                  <c:v>1.8165363E-2</c:v>
                </c:pt>
                <c:pt idx="56">
                  <c:v>1.8901009999999999E-2</c:v>
                </c:pt>
                <c:pt idx="57">
                  <c:v>2.3006516000000001E-2</c:v>
                </c:pt>
                <c:pt idx="58">
                  <c:v>2.9177317000000001E-2</c:v>
                </c:pt>
                <c:pt idx="59">
                  <c:v>3.4612869999999997E-2</c:v>
                </c:pt>
                <c:pt idx="60">
                  <c:v>3.6642674E-2</c:v>
                </c:pt>
                <c:pt idx="61">
                  <c:v>3.6613989999999999E-2</c:v>
                </c:pt>
                <c:pt idx="62">
                  <c:v>3.5415335999999999E-2</c:v>
                </c:pt>
                <c:pt idx="63">
                  <c:v>3.3373600000000003E-2</c:v>
                </c:pt>
                <c:pt idx="64">
                  <c:v>3.0159311000000001E-2</c:v>
                </c:pt>
                <c:pt idx="65">
                  <c:v>2.8249739999999999E-2</c:v>
                </c:pt>
                <c:pt idx="66">
                  <c:v>3.1303353999999999E-2</c:v>
                </c:pt>
                <c:pt idx="67">
                  <c:v>4.0716120000000001E-2</c:v>
                </c:pt>
                <c:pt idx="68">
                  <c:v>5.2332326999999998E-2</c:v>
                </c:pt>
                <c:pt idx="69">
                  <c:v>5.8780473E-2</c:v>
                </c:pt>
                <c:pt idx="70">
                  <c:v>5.5796520000000002E-2</c:v>
                </c:pt>
                <c:pt idx="71">
                  <c:v>4.5013938000000003E-2</c:v>
                </c:pt>
                <c:pt idx="72">
                  <c:v>3.2222513000000001E-2</c:v>
                </c:pt>
                <c:pt idx="73">
                  <c:v>2.1748324999999999E-2</c:v>
                </c:pt>
                <c:pt idx="74">
                  <c:v>1.4919106E-2</c:v>
                </c:pt>
                <c:pt idx="75">
                  <c:v>1.0081260999999999E-2</c:v>
                </c:pt>
                <c:pt idx="76">
                  <c:v>7.0091099999999998E-3</c:v>
                </c:pt>
                <c:pt idx="77">
                  <c:v>7.6146143999999997E-3</c:v>
                </c:pt>
                <c:pt idx="78">
                  <c:v>1.3460669E-2</c:v>
                </c:pt>
                <c:pt idx="79">
                  <c:v>2.1609591000000001E-2</c:v>
                </c:pt>
                <c:pt idx="80">
                  <c:v>2.5767306E-2</c:v>
                </c:pt>
                <c:pt idx="81">
                  <c:v>2.1736799000000001E-2</c:v>
                </c:pt>
                <c:pt idx="82">
                  <c:v>1.0374089E-2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1.6932773000000001E-3</c:v>
                </c:pt>
                <c:pt idx="89">
                  <c:v>8.002627E-3</c:v>
                </c:pt>
                <c:pt idx="90">
                  <c:v>1.3076819E-2</c:v>
                </c:pt>
                <c:pt idx="91">
                  <c:v>1.7256997999999999E-2</c:v>
                </c:pt>
                <c:pt idx="92">
                  <c:v>2.0034752999999999E-2</c:v>
                </c:pt>
                <c:pt idx="93">
                  <c:v>2.1663634000000001E-2</c:v>
                </c:pt>
                <c:pt idx="94">
                  <c:v>2.2353072000000002E-2</c:v>
                </c:pt>
                <c:pt idx="95">
                  <c:v>2.272501E-2</c:v>
                </c:pt>
                <c:pt idx="96">
                  <c:v>2.4136467000000002E-2</c:v>
                </c:pt>
                <c:pt idx="97">
                  <c:v>2.6187920999999999E-2</c:v>
                </c:pt>
                <c:pt idx="98">
                  <c:v>2.8228143000000001E-2</c:v>
                </c:pt>
                <c:pt idx="99">
                  <c:v>2.9600771000000001E-2</c:v>
                </c:pt>
                <c:pt idx="100">
                  <c:v>2.9999097999999998E-2</c:v>
                </c:pt>
                <c:pt idx="101">
                  <c:v>3.0269411999999999E-2</c:v>
                </c:pt>
                <c:pt idx="102">
                  <c:v>3.0260611E-2</c:v>
                </c:pt>
                <c:pt idx="103">
                  <c:v>3.0607222E-2</c:v>
                </c:pt>
                <c:pt idx="104">
                  <c:v>3.0335316000000001E-2</c:v>
                </c:pt>
                <c:pt idx="105">
                  <c:v>2.9574823E-2</c:v>
                </c:pt>
                <c:pt idx="106">
                  <c:v>2.8190646E-2</c:v>
                </c:pt>
                <c:pt idx="107">
                  <c:v>2.6563133999999999E-2</c:v>
                </c:pt>
                <c:pt idx="108">
                  <c:v>2.3874275E-2</c:v>
                </c:pt>
                <c:pt idx="109">
                  <c:v>2.0560487999999998E-2</c:v>
                </c:pt>
                <c:pt idx="110">
                  <c:v>1.7208945E-2</c:v>
                </c:pt>
                <c:pt idx="111">
                  <c:v>1.5417457000000001E-2</c:v>
                </c:pt>
                <c:pt idx="112">
                  <c:v>1.1908626E-2</c:v>
                </c:pt>
                <c:pt idx="113">
                  <c:v>8.3718330000000004E-3</c:v>
                </c:pt>
                <c:pt idx="114">
                  <c:v>4.4209636000000002E-3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BEDD-44EA-B4E5-FB5C7536A41B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[2]Sheet1!$D$791:$DT$791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8.3492240000000001E-4</c:v>
                </c:pt>
                <c:pt idx="6">
                  <c:v>1.9166279E-3</c:v>
                </c:pt>
                <c:pt idx="7">
                  <c:v>3.8242023000000002E-3</c:v>
                </c:pt>
                <c:pt idx="8">
                  <c:v>5.3008105999999998E-3</c:v>
                </c:pt>
                <c:pt idx="9">
                  <c:v>4.9347210000000004E-3</c:v>
                </c:pt>
                <c:pt idx="10">
                  <c:v>1.9283624E-3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3.8765662000000002E-4</c:v>
                </c:pt>
                <c:pt idx="15">
                  <c:v>5.5370955000000003E-3</c:v>
                </c:pt>
                <c:pt idx="16">
                  <c:v>9.5530449999999996E-3</c:v>
                </c:pt>
                <c:pt idx="17">
                  <c:v>9.3227580000000004E-3</c:v>
                </c:pt>
                <c:pt idx="18">
                  <c:v>5.2838929999999996E-3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5.1559550000000003E-3</c:v>
                </c:pt>
                <c:pt idx="27">
                  <c:v>9.5101184999999994E-3</c:v>
                </c:pt>
                <c:pt idx="28">
                  <c:v>1.2338818999999999E-2</c:v>
                </c:pt>
                <c:pt idx="29">
                  <c:v>1.3390355E-2</c:v>
                </c:pt>
                <c:pt idx="30">
                  <c:v>1.4386698E-2</c:v>
                </c:pt>
                <c:pt idx="31">
                  <c:v>1.5819855000000001E-2</c:v>
                </c:pt>
                <c:pt idx="32">
                  <c:v>1.7191888999999998E-2</c:v>
                </c:pt>
                <c:pt idx="33">
                  <c:v>1.9558006999999999E-2</c:v>
                </c:pt>
                <c:pt idx="34">
                  <c:v>2.2200617999999998E-2</c:v>
                </c:pt>
                <c:pt idx="35">
                  <c:v>2.4410482000000001E-2</c:v>
                </c:pt>
                <c:pt idx="36">
                  <c:v>2.4690370999999999E-2</c:v>
                </c:pt>
                <c:pt idx="37">
                  <c:v>2.2543738000000001E-2</c:v>
                </c:pt>
                <c:pt idx="38">
                  <c:v>1.8404574999999999E-2</c:v>
                </c:pt>
                <c:pt idx="39">
                  <c:v>1.4016028E-2</c:v>
                </c:pt>
                <c:pt idx="40">
                  <c:v>1.0331603999999999E-2</c:v>
                </c:pt>
                <c:pt idx="41">
                  <c:v>7.971934E-3</c:v>
                </c:pt>
                <c:pt idx="42">
                  <c:v>7.1529640000000004E-3</c:v>
                </c:pt>
                <c:pt idx="43">
                  <c:v>9.2444169999999996E-3</c:v>
                </c:pt>
                <c:pt idx="44">
                  <c:v>1.4677558E-2</c:v>
                </c:pt>
                <c:pt idx="45">
                  <c:v>2.1940642999999999E-2</c:v>
                </c:pt>
                <c:pt idx="46">
                  <c:v>2.8252736000000001E-2</c:v>
                </c:pt>
                <c:pt idx="47">
                  <c:v>3.1131748000000001E-2</c:v>
                </c:pt>
                <c:pt idx="48">
                  <c:v>3.0207270000000001E-2</c:v>
                </c:pt>
                <c:pt idx="49">
                  <c:v>2.696641E-2</c:v>
                </c:pt>
                <c:pt idx="50">
                  <c:v>2.2733722000000001E-2</c:v>
                </c:pt>
                <c:pt idx="51">
                  <c:v>1.9960800000000001E-2</c:v>
                </c:pt>
                <c:pt idx="52">
                  <c:v>1.9572328999999999E-2</c:v>
                </c:pt>
                <c:pt idx="53">
                  <c:v>1.9998081000000001E-2</c:v>
                </c:pt>
                <c:pt idx="54">
                  <c:v>1.9327145E-2</c:v>
                </c:pt>
                <c:pt idx="55">
                  <c:v>1.8167837999999999E-2</c:v>
                </c:pt>
                <c:pt idx="56">
                  <c:v>1.9028666999999999E-2</c:v>
                </c:pt>
                <c:pt idx="57">
                  <c:v>2.3241214E-2</c:v>
                </c:pt>
                <c:pt idx="58">
                  <c:v>2.9419573000000001E-2</c:v>
                </c:pt>
                <c:pt idx="59">
                  <c:v>3.4751224999999997E-2</c:v>
                </c:pt>
                <c:pt idx="60">
                  <c:v>3.6622099999999998E-2</c:v>
                </c:pt>
                <c:pt idx="61">
                  <c:v>3.6445367999999999E-2</c:v>
                </c:pt>
                <c:pt idx="62">
                  <c:v>3.515795E-2</c:v>
                </c:pt>
                <c:pt idx="63">
                  <c:v>3.3111356000000002E-2</c:v>
                </c:pt>
                <c:pt idx="64">
                  <c:v>2.9968987999999998E-2</c:v>
                </c:pt>
                <c:pt idx="65">
                  <c:v>2.8170336000000001E-2</c:v>
                </c:pt>
                <c:pt idx="66">
                  <c:v>3.1273796999999999E-2</c:v>
                </c:pt>
                <c:pt idx="67">
                  <c:v>4.0605700000000002E-2</c:v>
                </c:pt>
                <c:pt idx="68">
                  <c:v>5.2064434E-2</c:v>
                </c:pt>
                <c:pt idx="69">
                  <c:v>5.8417696999999998E-2</c:v>
                </c:pt>
                <c:pt idx="70">
                  <c:v>5.5496971999999999E-2</c:v>
                </c:pt>
                <c:pt idx="71">
                  <c:v>4.4904581999999998E-2</c:v>
                </c:pt>
                <c:pt idx="72">
                  <c:v>3.2303539999999999E-2</c:v>
                </c:pt>
                <c:pt idx="73">
                  <c:v>2.1907883E-2</c:v>
                </c:pt>
                <c:pt idx="74">
                  <c:v>1.5003471000000001E-2</c:v>
                </c:pt>
                <c:pt idx="75">
                  <c:v>1.0000017999999999E-2</c:v>
                </c:pt>
                <c:pt idx="76">
                  <c:v>6.7874149999999998E-3</c:v>
                </c:pt>
                <c:pt idx="77">
                  <c:v>7.3808650000000003E-3</c:v>
                </c:pt>
                <c:pt idx="78">
                  <c:v>1.3317416E-2</c:v>
                </c:pt>
                <c:pt idx="79">
                  <c:v>2.1566350000000001E-2</c:v>
                </c:pt>
                <c:pt idx="80">
                  <c:v>2.5771809999999999E-2</c:v>
                </c:pt>
                <c:pt idx="81">
                  <c:v>2.175349E-2</c:v>
                </c:pt>
                <c:pt idx="82">
                  <c:v>1.0406828999999999E-2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1.6044695E-3</c:v>
                </c:pt>
                <c:pt idx="89">
                  <c:v>7.8975464999999998E-3</c:v>
                </c:pt>
                <c:pt idx="90">
                  <c:v>1.29718855E-2</c:v>
                </c:pt>
                <c:pt idx="91">
                  <c:v>1.7155277999999999E-2</c:v>
                </c:pt>
                <c:pt idx="92">
                  <c:v>1.9923304999999999E-2</c:v>
                </c:pt>
                <c:pt idx="93">
                  <c:v>2.1534542E-2</c:v>
                </c:pt>
                <c:pt idx="94">
                  <c:v>2.2191470000000001E-2</c:v>
                </c:pt>
                <c:pt idx="95">
                  <c:v>2.2521640999999998E-2</c:v>
                </c:pt>
                <c:pt idx="96">
                  <c:v>2.3877671E-2</c:v>
                </c:pt>
                <c:pt idx="97">
                  <c:v>2.5888290000000001E-2</c:v>
                </c:pt>
                <c:pt idx="98">
                  <c:v>2.7916757E-2</c:v>
                </c:pt>
                <c:pt idx="99">
                  <c:v>2.9308243000000001E-2</c:v>
                </c:pt>
                <c:pt idx="100">
                  <c:v>2.9746583E-2</c:v>
                </c:pt>
                <c:pt idx="101">
                  <c:v>3.0042902999999999E-2</c:v>
                </c:pt>
                <c:pt idx="102">
                  <c:v>3.0098699999999999E-2</c:v>
                </c:pt>
                <c:pt idx="103">
                  <c:v>3.0500058E-2</c:v>
                </c:pt>
                <c:pt idx="104">
                  <c:v>3.0281005E-2</c:v>
                </c:pt>
                <c:pt idx="105">
                  <c:v>2.9571536999999998E-2</c:v>
                </c:pt>
                <c:pt idx="106">
                  <c:v>2.823326E-2</c:v>
                </c:pt>
                <c:pt idx="107">
                  <c:v>2.6636347000000001E-2</c:v>
                </c:pt>
                <c:pt idx="108">
                  <c:v>2.3977218000000002E-2</c:v>
                </c:pt>
                <c:pt idx="109">
                  <c:v>2.0684851000000001E-2</c:v>
                </c:pt>
                <c:pt idx="110">
                  <c:v>1.7347207E-2</c:v>
                </c:pt>
                <c:pt idx="111">
                  <c:v>1.5635313000000001E-2</c:v>
                </c:pt>
                <c:pt idx="112">
                  <c:v>1.2161455E-2</c:v>
                </c:pt>
                <c:pt idx="113">
                  <c:v>8.6550949999999998E-3</c:v>
                </c:pt>
                <c:pt idx="114">
                  <c:v>4.7338987000000001E-3</c:v>
                </c:pt>
                <c:pt idx="115">
                  <c:v>2.639176E-4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BEDD-44EA-B4E5-FB5C7536A41B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[2]Sheet1!$D$792:$DT$792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8.3492240000000001E-4</c:v>
                </c:pt>
                <c:pt idx="6">
                  <c:v>1.9166279E-3</c:v>
                </c:pt>
                <c:pt idx="7">
                  <c:v>3.8242023000000002E-3</c:v>
                </c:pt>
                <c:pt idx="8">
                  <c:v>5.3008105999999998E-3</c:v>
                </c:pt>
                <c:pt idx="9">
                  <c:v>4.9347210000000004E-3</c:v>
                </c:pt>
                <c:pt idx="10">
                  <c:v>1.9283624E-3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3.8765662000000002E-4</c:v>
                </c:pt>
                <c:pt idx="15">
                  <c:v>5.5370955000000003E-3</c:v>
                </c:pt>
                <c:pt idx="16">
                  <c:v>9.5530449999999996E-3</c:v>
                </c:pt>
                <c:pt idx="17">
                  <c:v>9.3227580000000004E-3</c:v>
                </c:pt>
                <c:pt idx="18">
                  <c:v>5.2838929999999996E-3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5.1559550000000003E-3</c:v>
                </c:pt>
                <c:pt idx="27">
                  <c:v>9.5101184999999994E-3</c:v>
                </c:pt>
                <c:pt idx="28">
                  <c:v>1.2338818999999999E-2</c:v>
                </c:pt>
                <c:pt idx="29">
                  <c:v>1.3390355E-2</c:v>
                </c:pt>
                <c:pt idx="30">
                  <c:v>1.4386698E-2</c:v>
                </c:pt>
                <c:pt idx="31">
                  <c:v>1.5819855000000001E-2</c:v>
                </c:pt>
                <c:pt idx="32">
                  <c:v>1.7191888999999998E-2</c:v>
                </c:pt>
                <c:pt idx="33">
                  <c:v>1.9558006999999999E-2</c:v>
                </c:pt>
                <c:pt idx="34">
                  <c:v>2.2200617999999998E-2</c:v>
                </c:pt>
                <c:pt idx="35">
                  <c:v>2.4410482000000001E-2</c:v>
                </c:pt>
                <c:pt idx="36">
                  <c:v>2.4690370999999999E-2</c:v>
                </c:pt>
                <c:pt idx="37">
                  <c:v>2.2543738000000001E-2</c:v>
                </c:pt>
                <c:pt idx="38">
                  <c:v>1.8404574999999999E-2</c:v>
                </c:pt>
                <c:pt idx="39">
                  <c:v>1.4016028E-2</c:v>
                </c:pt>
                <c:pt idx="40">
                  <c:v>1.0331603999999999E-2</c:v>
                </c:pt>
                <c:pt idx="41">
                  <c:v>7.971934E-3</c:v>
                </c:pt>
                <c:pt idx="42">
                  <c:v>7.1529640000000004E-3</c:v>
                </c:pt>
                <c:pt idx="43">
                  <c:v>9.2444169999999996E-3</c:v>
                </c:pt>
                <c:pt idx="44">
                  <c:v>1.4677558E-2</c:v>
                </c:pt>
                <c:pt idx="45">
                  <c:v>2.1940642999999999E-2</c:v>
                </c:pt>
                <c:pt idx="46">
                  <c:v>2.8252736000000001E-2</c:v>
                </c:pt>
                <c:pt idx="47">
                  <c:v>3.1131748000000001E-2</c:v>
                </c:pt>
                <c:pt idx="48">
                  <c:v>3.0207270000000001E-2</c:v>
                </c:pt>
                <c:pt idx="49">
                  <c:v>2.696641E-2</c:v>
                </c:pt>
                <c:pt idx="50">
                  <c:v>2.2733722000000001E-2</c:v>
                </c:pt>
                <c:pt idx="51">
                  <c:v>1.9960800000000001E-2</c:v>
                </c:pt>
                <c:pt idx="52">
                  <c:v>1.9572328999999999E-2</c:v>
                </c:pt>
                <c:pt idx="53">
                  <c:v>1.9998081000000001E-2</c:v>
                </c:pt>
                <c:pt idx="54">
                  <c:v>1.9327145E-2</c:v>
                </c:pt>
                <c:pt idx="55">
                  <c:v>1.8167837999999999E-2</c:v>
                </c:pt>
                <c:pt idx="56">
                  <c:v>1.9028666999999999E-2</c:v>
                </c:pt>
                <c:pt idx="57">
                  <c:v>2.3241214E-2</c:v>
                </c:pt>
                <c:pt idx="58">
                  <c:v>2.9419573000000001E-2</c:v>
                </c:pt>
                <c:pt idx="59">
                  <c:v>3.4751224999999997E-2</c:v>
                </c:pt>
                <c:pt idx="60">
                  <c:v>3.6622099999999998E-2</c:v>
                </c:pt>
                <c:pt idx="61">
                  <c:v>3.6445367999999999E-2</c:v>
                </c:pt>
                <c:pt idx="62">
                  <c:v>3.515795E-2</c:v>
                </c:pt>
                <c:pt idx="63">
                  <c:v>3.3111356000000002E-2</c:v>
                </c:pt>
                <c:pt idx="64">
                  <c:v>2.9968987999999998E-2</c:v>
                </c:pt>
                <c:pt idx="65">
                  <c:v>2.8170336000000001E-2</c:v>
                </c:pt>
                <c:pt idx="66">
                  <c:v>3.1273796999999999E-2</c:v>
                </c:pt>
                <c:pt idx="67">
                  <c:v>4.0605700000000002E-2</c:v>
                </c:pt>
                <c:pt idx="68">
                  <c:v>5.2064434E-2</c:v>
                </c:pt>
                <c:pt idx="69">
                  <c:v>5.8417696999999998E-2</c:v>
                </c:pt>
                <c:pt idx="70">
                  <c:v>5.5496971999999999E-2</c:v>
                </c:pt>
                <c:pt idx="71">
                  <c:v>4.4904581999999998E-2</c:v>
                </c:pt>
                <c:pt idx="72">
                  <c:v>3.2303539999999999E-2</c:v>
                </c:pt>
                <c:pt idx="73">
                  <c:v>2.1907883E-2</c:v>
                </c:pt>
                <c:pt idx="74">
                  <c:v>1.5003471000000001E-2</c:v>
                </c:pt>
                <c:pt idx="75">
                  <c:v>1.0000017999999999E-2</c:v>
                </c:pt>
                <c:pt idx="76">
                  <c:v>6.7874149999999998E-3</c:v>
                </c:pt>
                <c:pt idx="77">
                  <c:v>7.3808650000000003E-3</c:v>
                </c:pt>
                <c:pt idx="78">
                  <c:v>1.3317416E-2</c:v>
                </c:pt>
                <c:pt idx="79">
                  <c:v>2.1566350000000001E-2</c:v>
                </c:pt>
                <c:pt idx="80">
                  <c:v>2.5771809999999999E-2</c:v>
                </c:pt>
                <c:pt idx="81">
                  <c:v>2.175349E-2</c:v>
                </c:pt>
                <c:pt idx="82">
                  <c:v>1.0406828999999999E-2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1.6044695E-3</c:v>
                </c:pt>
                <c:pt idx="89">
                  <c:v>7.8975464999999998E-3</c:v>
                </c:pt>
                <c:pt idx="90">
                  <c:v>1.29718855E-2</c:v>
                </c:pt>
                <c:pt idx="91">
                  <c:v>1.7155277999999999E-2</c:v>
                </c:pt>
                <c:pt idx="92">
                  <c:v>1.9923304999999999E-2</c:v>
                </c:pt>
                <c:pt idx="93">
                  <c:v>2.1534542E-2</c:v>
                </c:pt>
                <c:pt idx="94">
                  <c:v>2.2191470000000001E-2</c:v>
                </c:pt>
                <c:pt idx="95">
                  <c:v>2.2521640999999998E-2</c:v>
                </c:pt>
                <c:pt idx="96">
                  <c:v>2.3877671E-2</c:v>
                </c:pt>
                <c:pt idx="97">
                  <c:v>2.5888290000000001E-2</c:v>
                </c:pt>
                <c:pt idx="98">
                  <c:v>2.7916757E-2</c:v>
                </c:pt>
                <c:pt idx="99">
                  <c:v>2.9308243000000001E-2</c:v>
                </c:pt>
                <c:pt idx="100">
                  <c:v>2.9746583E-2</c:v>
                </c:pt>
                <c:pt idx="101">
                  <c:v>3.0042902999999999E-2</c:v>
                </c:pt>
                <c:pt idx="102">
                  <c:v>3.0098699999999999E-2</c:v>
                </c:pt>
                <c:pt idx="103">
                  <c:v>3.0500058E-2</c:v>
                </c:pt>
                <c:pt idx="104">
                  <c:v>3.0281005E-2</c:v>
                </c:pt>
                <c:pt idx="105">
                  <c:v>2.9571536999999998E-2</c:v>
                </c:pt>
                <c:pt idx="106">
                  <c:v>2.823326E-2</c:v>
                </c:pt>
                <c:pt idx="107">
                  <c:v>2.6636347000000001E-2</c:v>
                </c:pt>
                <c:pt idx="108">
                  <c:v>2.3977218000000002E-2</c:v>
                </c:pt>
                <c:pt idx="109">
                  <c:v>2.0684851000000001E-2</c:v>
                </c:pt>
                <c:pt idx="110">
                  <c:v>1.7347207E-2</c:v>
                </c:pt>
                <c:pt idx="111">
                  <c:v>1.5635313000000001E-2</c:v>
                </c:pt>
                <c:pt idx="112">
                  <c:v>1.2161455E-2</c:v>
                </c:pt>
                <c:pt idx="113">
                  <c:v>8.6550949999999998E-3</c:v>
                </c:pt>
                <c:pt idx="114">
                  <c:v>4.7338987000000001E-3</c:v>
                </c:pt>
                <c:pt idx="115">
                  <c:v>2.639176E-4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BEDD-44EA-B4E5-FB5C7536A41B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[2]Sheet1!$D$793:$DT$793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8.3492240000000001E-4</c:v>
                </c:pt>
                <c:pt idx="6">
                  <c:v>1.9166279E-3</c:v>
                </c:pt>
                <c:pt idx="7">
                  <c:v>3.8242023000000002E-3</c:v>
                </c:pt>
                <c:pt idx="8">
                  <c:v>5.3008105999999998E-3</c:v>
                </c:pt>
                <c:pt idx="9">
                  <c:v>4.9347210000000004E-3</c:v>
                </c:pt>
                <c:pt idx="10">
                  <c:v>1.9283624E-3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3.8765662000000002E-4</c:v>
                </c:pt>
                <c:pt idx="15">
                  <c:v>5.5370955000000003E-3</c:v>
                </c:pt>
                <c:pt idx="16">
                  <c:v>9.5530449999999996E-3</c:v>
                </c:pt>
                <c:pt idx="17">
                  <c:v>9.3227580000000004E-3</c:v>
                </c:pt>
                <c:pt idx="18">
                  <c:v>5.2838929999999996E-3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5.1559550000000003E-3</c:v>
                </c:pt>
                <c:pt idx="27">
                  <c:v>9.5101184999999994E-3</c:v>
                </c:pt>
                <c:pt idx="28">
                  <c:v>1.2338818999999999E-2</c:v>
                </c:pt>
                <c:pt idx="29">
                  <c:v>1.3390355E-2</c:v>
                </c:pt>
                <c:pt idx="30">
                  <c:v>1.4386698E-2</c:v>
                </c:pt>
                <c:pt idx="31">
                  <c:v>1.5819855000000001E-2</c:v>
                </c:pt>
                <c:pt idx="32">
                  <c:v>1.7191888999999998E-2</c:v>
                </c:pt>
                <c:pt idx="33">
                  <c:v>1.9558006999999999E-2</c:v>
                </c:pt>
                <c:pt idx="34">
                  <c:v>2.2200617999999998E-2</c:v>
                </c:pt>
                <c:pt idx="35">
                  <c:v>2.4410482000000001E-2</c:v>
                </c:pt>
                <c:pt idx="36">
                  <c:v>2.4690370999999999E-2</c:v>
                </c:pt>
                <c:pt idx="37">
                  <c:v>2.2543738000000001E-2</c:v>
                </c:pt>
                <c:pt idx="38">
                  <c:v>1.8404574999999999E-2</c:v>
                </c:pt>
                <c:pt idx="39">
                  <c:v>1.4016028E-2</c:v>
                </c:pt>
                <c:pt idx="40">
                  <c:v>1.0331603999999999E-2</c:v>
                </c:pt>
                <c:pt idx="41">
                  <c:v>7.971934E-3</c:v>
                </c:pt>
                <c:pt idx="42">
                  <c:v>7.1529640000000004E-3</c:v>
                </c:pt>
                <c:pt idx="43">
                  <c:v>9.2444169999999996E-3</c:v>
                </c:pt>
                <c:pt idx="44">
                  <c:v>1.4677558E-2</c:v>
                </c:pt>
                <c:pt idx="45">
                  <c:v>2.1940642999999999E-2</c:v>
                </c:pt>
                <c:pt idx="46">
                  <c:v>2.8252736000000001E-2</c:v>
                </c:pt>
                <c:pt idx="47">
                  <c:v>3.1131748000000001E-2</c:v>
                </c:pt>
                <c:pt idx="48">
                  <c:v>3.0207270000000001E-2</c:v>
                </c:pt>
                <c:pt idx="49">
                  <c:v>2.696641E-2</c:v>
                </c:pt>
                <c:pt idx="50">
                  <c:v>2.2733722000000001E-2</c:v>
                </c:pt>
                <c:pt idx="51">
                  <c:v>1.9960800000000001E-2</c:v>
                </c:pt>
                <c:pt idx="52">
                  <c:v>1.9572328999999999E-2</c:v>
                </c:pt>
                <c:pt idx="53">
                  <c:v>1.9998081000000001E-2</c:v>
                </c:pt>
                <c:pt idx="54">
                  <c:v>1.9327145E-2</c:v>
                </c:pt>
                <c:pt idx="55">
                  <c:v>1.8167837999999999E-2</c:v>
                </c:pt>
                <c:pt idx="56">
                  <c:v>1.9028666999999999E-2</c:v>
                </c:pt>
                <c:pt idx="57">
                  <c:v>2.3241214E-2</c:v>
                </c:pt>
                <c:pt idx="58">
                  <c:v>2.9419573000000001E-2</c:v>
                </c:pt>
                <c:pt idx="59">
                  <c:v>3.4751224999999997E-2</c:v>
                </c:pt>
                <c:pt idx="60">
                  <c:v>3.6622099999999998E-2</c:v>
                </c:pt>
                <c:pt idx="61">
                  <c:v>3.6445367999999999E-2</c:v>
                </c:pt>
                <c:pt idx="62">
                  <c:v>3.515795E-2</c:v>
                </c:pt>
                <c:pt idx="63">
                  <c:v>3.3111356000000002E-2</c:v>
                </c:pt>
                <c:pt idx="64">
                  <c:v>2.9968987999999998E-2</c:v>
                </c:pt>
                <c:pt idx="65">
                  <c:v>2.8170336000000001E-2</c:v>
                </c:pt>
                <c:pt idx="66">
                  <c:v>3.1273796999999999E-2</c:v>
                </c:pt>
                <c:pt idx="67">
                  <c:v>4.0605700000000002E-2</c:v>
                </c:pt>
                <c:pt idx="68">
                  <c:v>5.2064434E-2</c:v>
                </c:pt>
                <c:pt idx="69">
                  <c:v>5.8417696999999998E-2</c:v>
                </c:pt>
                <c:pt idx="70">
                  <c:v>5.5496971999999999E-2</c:v>
                </c:pt>
                <c:pt idx="71">
                  <c:v>4.4904581999999998E-2</c:v>
                </c:pt>
                <c:pt idx="72">
                  <c:v>3.2303539999999999E-2</c:v>
                </c:pt>
                <c:pt idx="73">
                  <c:v>2.1907883E-2</c:v>
                </c:pt>
                <c:pt idx="74">
                  <c:v>1.5003471000000001E-2</c:v>
                </c:pt>
                <c:pt idx="75">
                  <c:v>1.0000017999999999E-2</c:v>
                </c:pt>
                <c:pt idx="76">
                  <c:v>6.7874149999999998E-3</c:v>
                </c:pt>
                <c:pt idx="77">
                  <c:v>7.3808650000000003E-3</c:v>
                </c:pt>
                <c:pt idx="78">
                  <c:v>1.3317416E-2</c:v>
                </c:pt>
                <c:pt idx="79">
                  <c:v>2.1566350000000001E-2</c:v>
                </c:pt>
                <c:pt idx="80">
                  <c:v>2.5771809999999999E-2</c:v>
                </c:pt>
                <c:pt idx="81">
                  <c:v>2.175349E-2</c:v>
                </c:pt>
                <c:pt idx="82">
                  <c:v>1.0406828999999999E-2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1.6044695E-3</c:v>
                </c:pt>
                <c:pt idx="89">
                  <c:v>7.8975464999999998E-3</c:v>
                </c:pt>
                <c:pt idx="90">
                  <c:v>1.29718855E-2</c:v>
                </c:pt>
                <c:pt idx="91">
                  <c:v>1.7155277999999999E-2</c:v>
                </c:pt>
                <c:pt idx="92">
                  <c:v>1.9923304999999999E-2</c:v>
                </c:pt>
                <c:pt idx="93">
                  <c:v>2.1534542E-2</c:v>
                </c:pt>
                <c:pt idx="94">
                  <c:v>2.2191470000000001E-2</c:v>
                </c:pt>
                <c:pt idx="95">
                  <c:v>2.2521640999999998E-2</c:v>
                </c:pt>
                <c:pt idx="96">
                  <c:v>2.3877671E-2</c:v>
                </c:pt>
                <c:pt idx="97">
                  <c:v>2.5888290000000001E-2</c:v>
                </c:pt>
                <c:pt idx="98">
                  <c:v>2.7916757E-2</c:v>
                </c:pt>
                <c:pt idx="99">
                  <c:v>2.9308243000000001E-2</c:v>
                </c:pt>
                <c:pt idx="100">
                  <c:v>2.9746583E-2</c:v>
                </c:pt>
                <c:pt idx="101">
                  <c:v>3.0042902999999999E-2</c:v>
                </c:pt>
                <c:pt idx="102">
                  <c:v>3.0098699999999999E-2</c:v>
                </c:pt>
                <c:pt idx="103">
                  <c:v>3.0500058E-2</c:v>
                </c:pt>
                <c:pt idx="104">
                  <c:v>3.0281005E-2</c:v>
                </c:pt>
                <c:pt idx="105">
                  <c:v>2.9571536999999998E-2</c:v>
                </c:pt>
                <c:pt idx="106">
                  <c:v>2.823326E-2</c:v>
                </c:pt>
                <c:pt idx="107">
                  <c:v>2.6636347000000001E-2</c:v>
                </c:pt>
                <c:pt idx="108">
                  <c:v>2.3977218000000002E-2</c:v>
                </c:pt>
                <c:pt idx="109">
                  <c:v>2.0684851000000001E-2</c:v>
                </c:pt>
                <c:pt idx="110">
                  <c:v>1.7347207E-2</c:v>
                </c:pt>
                <c:pt idx="111">
                  <c:v>1.5635313000000001E-2</c:v>
                </c:pt>
                <c:pt idx="112">
                  <c:v>1.2161455E-2</c:v>
                </c:pt>
                <c:pt idx="113">
                  <c:v>8.6550949999999998E-3</c:v>
                </c:pt>
                <c:pt idx="114">
                  <c:v>4.7338987000000001E-3</c:v>
                </c:pt>
                <c:pt idx="115">
                  <c:v>2.639176E-4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BEDD-44EA-B4E5-FB5C7536A41B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[2]Sheet1!$D$794:$DT$794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1.6545272000000001E-4</c:v>
                </c:pt>
                <c:pt idx="6">
                  <c:v>1.1541977000000001E-3</c:v>
                </c:pt>
                <c:pt idx="7">
                  <c:v>3.1675086000000001E-3</c:v>
                </c:pt>
                <c:pt idx="8">
                  <c:v>4.9642975999999997E-3</c:v>
                </c:pt>
                <c:pt idx="9">
                  <c:v>5.0176162999999996E-3</c:v>
                </c:pt>
                <c:pt idx="10">
                  <c:v>2.4017473000000002E-3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3.4857170000000002E-4</c:v>
                </c:pt>
                <c:pt idx="15">
                  <c:v>4.964998E-3</c:v>
                </c:pt>
                <c:pt idx="16">
                  <c:v>8.520896E-3</c:v>
                </c:pt>
                <c:pt idx="17">
                  <c:v>8.1432129999999998E-3</c:v>
                </c:pt>
                <c:pt idx="18">
                  <c:v>4.3354155000000002E-3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5.1556500000000003E-3</c:v>
                </c:pt>
                <c:pt idx="27">
                  <c:v>9.0153400000000002E-3</c:v>
                </c:pt>
                <c:pt idx="28">
                  <c:v>1.1466455E-2</c:v>
                </c:pt>
                <c:pt idx="29">
                  <c:v>1.2333001999999999E-2</c:v>
                </c:pt>
                <c:pt idx="30">
                  <c:v>1.3258465000000001E-2</c:v>
                </c:pt>
                <c:pt idx="31">
                  <c:v>1.4711185E-2</c:v>
                </c:pt>
                <c:pt idx="32">
                  <c:v>1.6210366E-2</c:v>
                </c:pt>
                <c:pt idx="33">
                  <c:v>1.8693873999999999E-2</c:v>
                </c:pt>
                <c:pt idx="34">
                  <c:v>2.1404837999999999E-2</c:v>
                </c:pt>
                <c:pt idx="35">
                  <c:v>2.3614129000000001E-2</c:v>
                </c:pt>
                <c:pt idx="36">
                  <c:v>2.3886190000000002E-2</c:v>
                </c:pt>
                <c:pt idx="37">
                  <c:v>2.1777214E-2</c:v>
                </c:pt>
                <c:pt idx="38">
                  <c:v>1.7736901999999999E-2</c:v>
                </c:pt>
                <c:pt idx="39">
                  <c:v>1.3447878E-2</c:v>
                </c:pt>
                <c:pt idx="40">
                  <c:v>9.8558469999999992E-3</c:v>
                </c:pt>
                <c:pt idx="41">
                  <c:v>7.5141825000000001E-3</c:v>
                </c:pt>
                <c:pt idx="42">
                  <c:v>6.8172687000000003E-3</c:v>
                </c:pt>
                <c:pt idx="43">
                  <c:v>9.0919629999999998E-3</c:v>
                </c:pt>
                <c:pt idx="44">
                  <c:v>1.4635053E-2</c:v>
                </c:pt>
                <c:pt idx="45">
                  <c:v>2.1812087000000001E-2</c:v>
                </c:pt>
                <c:pt idx="46">
                  <c:v>2.7876966E-2</c:v>
                </c:pt>
                <c:pt idx="47">
                  <c:v>3.0477002E-2</c:v>
                </c:pt>
                <c:pt idx="48">
                  <c:v>2.9389519999999999E-2</c:v>
                </c:pt>
                <c:pt idx="49">
                  <c:v>2.6114815999999999E-2</c:v>
                </c:pt>
                <c:pt idx="50">
                  <c:v>2.1969544000000001E-2</c:v>
                </c:pt>
                <c:pt idx="51">
                  <c:v>1.931188E-2</c:v>
                </c:pt>
                <c:pt idx="52">
                  <c:v>1.8974471999999999E-2</c:v>
                </c:pt>
                <c:pt idx="53">
                  <c:v>1.9398169999999999E-2</c:v>
                </c:pt>
                <c:pt idx="54">
                  <c:v>1.8762600000000001E-2</c:v>
                </c:pt>
                <c:pt idx="55">
                  <c:v>1.7734461999999999E-2</c:v>
                </c:pt>
                <c:pt idx="56">
                  <c:v>1.884599E-2</c:v>
                </c:pt>
                <c:pt idx="57">
                  <c:v>2.3298322999999999E-2</c:v>
                </c:pt>
                <c:pt idx="58">
                  <c:v>2.9566826000000001E-2</c:v>
                </c:pt>
                <c:pt idx="59">
                  <c:v>3.4808583999999997E-2</c:v>
                </c:pt>
                <c:pt idx="60">
                  <c:v>3.6470857000000002E-2</c:v>
                </c:pt>
                <c:pt idx="61">
                  <c:v>3.5964675000000002E-2</c:v>
                </c:pt>
                <c:pt idx="62">
                  <c:v>3.4274976999999998E-2</c:v>
                </c:pt>
                <c:pt idx="63">
                  <c:v>3.1846352000000001E-2</c:v>
                </c:pt>
                <c:pt idx="64">
                  <c:v>2.8505499E-2</c:v>
                </c:pt>
                <c:pt idx="65">
                  <c:v>2.6797015E-2</c:v>
                </c:pt>
                <c:pt idx="66">
                  <c:v>3.0078859999999999E-2</c:v>
                </c:pt>
                <c:pt idx="67">
                  <c:v>3.9351042000000003E-2</c:v>
                </c:pt>
                <c:pt idx="68">
                  <c:v>5.0511446000000002E-2</c:v>
                </c:pt>
                <c:pt idx="69">
                  <c:v>5.666906E-2</c:v>
                </c:pt>
                <c:pt idx="70">
                  <c:v>5.4008458000000002E-2</c:v>
                </c:pt>
                <c:pt idx="71">
                  <c:v>4.4092144999999999E-2</c:v>
                </c:pt>
                <c:pt idx="72">
                  <c:v>3.2140389999999998E-2</c:v>
                </c:pt>
                <c:pt idx="73">
                  <c:v>2.1991981000000001E-2</c:v>
                </c:pt>
                <c:pt idx="74">
                  <c:v>1.4865138999999999E-2</c:v>
                </c:pt>
                <c:pt idx="75">
                  <c:v>9.4834419999999999E-3</c:v>
                </c:pt>
                <c:pt idx="76">
                  <c:v>6.0371104999999998E-3</c:v>
                </c:pt>
                <c:pt idx="77">
                  <c:v>6.6323349999999996E-3</c:v>
                </c:pt>
                <c:pt idx="78">
                  <c:v>1.2588741000000001E-2</c:v>
                </c:pt>
                <c:pt idx="79">
                  <c:v>2.0735776000000001E-2</c:v>
                </c:pt>
                <c:pt idx="80">
                  <c:v>2.4869355999999999E-2</c:v>
                </c:pt>
                <c:pt idx="81">
                  <c:v>2.1022124E-2</c:v>
                </c:pt>
                <c:pt idx="82">
                  <c:v>1.0148198000000001E-2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8.6232303999999997E-4</c:v>
                </c:pt>
                <c:pt idx="89">
                  <c:v>6.7412406000000001E-3</c:v>
                </c:pt>
                <c:pt idx="90">
                  <c:v>1.1718393000000001E-2</c:v>
                </c:pt>
                <c:pt idx="91">
                  <c:v>1.5995478E-2</c:v>
                </c:pt>
                <c:pt idx="92">
                  <c:v>1.8956087999999999E-2</c:v>
                </c:pt>
                <c:pt idx="93">
                  <c:v>2.0771977E-2</c:v>
                </c:pt>
                <c:pt idx="94">
                  <c:v>2.1622509000000002E-2</c:v>
                </c:pt>
                <c:pt idx="95">
                  <c:v>2.209268E-2</c:v>
                </c:pt>
                <c:pt idx="96">
                  <c:v>2.3515884000000001E-2</c:v>
                </c:pt>
                <c:pt idx="97">
                  <c:v>2.5536507E-2</c:v>
                </c:pt>
                <c:pt idx="98">
                  <c:v>2.7515220999999999E-2</c:v>
                </c:pt>
                <c:pt idx="99">
                  <c:v>2.8787589999999998E-2</c:v>
                </c:pt>
                <c:pt idx="100">
                  <c:v>2.9066708E-2</c:v>
                </c:pt>
                <c:pt idx="101">
                  <c:v>2.9275881E-2</c:v>
                </c:pt>
                <c:pt idx="102">
                  <c:v>2.9238427000000001E-2</c:v>
                </c:pt>
                <c:pt idx="103">
                  <c:v>2.9570518E-2</c:v>
                </c:pt>
                <c:pt idx="104">
                  <c:v>2.9348869999999999E-2</c:v>
                </c:pt>
                <c:pt idx="105">
                  <c:v>2.8715964E-2</c:v>
                </c:pt>
                <c:pt idx="106">
                  <c:v>2.7519080000000001E-2</c:v>
                </c:pt>
                <c:pt idx="107">
                  <c:v>2.6094584000000001E-2</c:v>
                </c:pt>
                <c:pt idx="108">
                  <c:v>2.3683595000000002E-2</c:v>
                </c:pt>
                <c:pt idx="109">
                  <c:v>2.0661243999999999E-2</c:v>
                </c:pt>
                <c:pt idx="110">
                  <c:v>1.7592422999999999E-2</c:v>
                </c:pt>
                <c:pt idx="111">
                  <c:v>1.6433013999999999E-2</c:v>
                </c:pt>
                <c:pt idx="112">
                  <c:v>1.3274149000000001E-2</c:v>
                </c:pt>
                <c:pt idx="113">
                  <c:v>1.0038972E-2</c:v>
                </c:pt>
                <c:pt idx="114">
                  <c:v>6.3507069999999997E-3</c:v>
                </c:pt>
                <c:pt idx="115">
                  <c:v>2.0835676999999999E-3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BEDD-44EA-B4E5-FB5C7536A41B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[2]Sheet1!$D$795:$DT$795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1.6545272000000001E-4</c:v>
                </c:pt>
                <c:pt idx="6">
                  <c:v>1.1541977000000001E-3</c:v>
                </c:pt>
                <c:pt idx="7">
                  <c:v>3.1675086000000001E-3</c:v>
                </c:pt>
                <c:pt idx="8">
                  <c:v>4.9642975999999997E-3</c:v>
                </c:pt>
                <c:pt idx="9">
                  <c:v>5.0176162999999996E-3</c:v>
                </c:pt>
                <c:pt idx="10">
                  <c:v>2.4017473000000002E-3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3.4857170000000002E-4</c:v>
                </c:pt>
                <c:pt idx="15">
                  <c:v>4.964998E-3</c:v>
                </c:pt>
                <c:pt idx="16">
                  <c:v>8.520896E-3</c:v>
                </c:pt>
                <c:pt idx="17">
                  <c:v>8.1432129999999998E-3</c:v>
                </c:pt>
                <c:pt idx="18">
                  <c:v>4.3354155000000002E-3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5.1556500000000003E-3</c:v>
                </c:pt>
                <c:pt idx="27">
                  <c:v>9.0153400000000002E-3</c:v>
                </c:pt>
                <c:pt idx="28">
                  <c:v>1.1466455E-2</c:v>
                </c:pt>
                <c:pt idx="29">
                  <c:v>1.2333001999999999E-2</c:v>
                </c:pt>
                <c:pt idx="30">
                  <c:v>1.3258465000000001E-2</c:v>
                </c:pt>
                <c:pt idx="31">
                  <c:v>1.4711185E-2</c:v>
                </c:pt>
                <c:pt idx="32">
                  <c:v>1.6210366E-2</c:v>
                </c:pt>
                <c:pt idx="33">
                  <c:v>1.8693873999999999E-2</c:v>
                </c:pt>
                <c:pt idx="34">
                  <c:v>2.1404837999999999E-2</c:v>
                </c:pt>
                <c:pt idx="35">
                  <c:v>2.3614129000000001E-2</c:v>
                </c:pt>
                <c:pt idx="36">
                  <c:v>2.3886190000000002E-2</c:v>
                </c:pt>
                <c:pt idx="37">
                  <c:v>2.1777214E-2</c:v>
                </c:pt>
                <c:pt idx="38">
                  <c:v>1.7736901999999999E-2</c:v>
                </c:pt>
                <c:pt idx="39">
                  <c:v>1.3447878E-2</c:v>
                </c:pt>
                <c:pt idx="40">
                  <c:v>9.8558469999999992E-3</c:v>
                </c:pt>
                <c:pt idx="41">
                  <c:v>7.5141825000000001E-3</c:v>
                </c:pt>
                <c:pt idx="42">
                  <c:v>6.8172687000000003E-3</c:v>
                </c:pt>
                <c:pt idx="43">
                  <c:v>9.0919629999999998E-3</c:v>
                </c:pt>
                <c:pt idx="44">
                  <c:v>1.4635053E-2</c:v>
                </c:pt>
                <c:pt idx="45">
                  <c:v>2.1812087000000001E-2</c:v>
                </c:pt>
                <c:pt idx="46">
                  <c:v>2.7876966E-2</c:v>
                </c:pt>
                <c:pt idx="47">
                  <c:v>3.0477002E-2</c:v>
                </c:pt>
                <c:pt idx="48">
                  <c:v>2.9389519999999999E-2</c:v>
                </c:pt>
                <c:pt idx="49">
                  <c:v>2.6114815999999999E-2</c:v>
                </c:pt>
                <c:pt idx="50">
                  <c:v>2.1969544000000001E-2</c:v>
                </c:pt>
                <c:pt idx="51">
                  <c:v>1.931188E-2</c:v>
                </c:pt>
                <c:pt idx="52">
                  <c:v>1.8974471999999999E-2</c:v>
                </c:pt>
                <c:pt idx="53">
                  <c:v>1.9398169999999999E-2</c:v>
                </c:pt>
                <c:pt idx="54">
                  <c:v>1.8762600000000001E-2</c:v>
                </c:pt>
                <c:pt idx="55">
                  <c:v>1.7734461999999999E-2</c:v>
                </c:pt>
                <c:pt idx="56">
                  <c:v>1.884599E-2</c:v>
                </c:pt>
                <c:pt idx="57">
                  <c:v>2.3298322999999999E-2</c:v>
                </c:pt>
                <c:pt idx="58">
                  <c:v>2.9566826000000001E-2</c:v>
                </c:pt>
                <c:pt idx="59">
                  <c:v>3.4808583999999997E-2</c:v>
                </c:pt>
                <c:pt idx="60">
                  <c:v>3.6470857000000002E-2</c:v>
                </c:pt>
                <c:pt idx="61">
                  <c:v>3.5964675000000002E-2</c:v>
                </c:pt>
                <c:pt idx="62">
                  <c:v>3.4274976999999998E-2</c:v>
                </c:pt>
                <c:pt idx="63">
                  <c:v>3.1846352000000001E-2</c:v>
                </c:pt>
                <c:pt idx="64">
                  <c:v>2.8505499E-2</c:v>
                </c:pt>
                <c:pt idx="65">
                  <c:v>2.6797015E-2</c:v>
                </c:pt>
                <c:pt idx="66">
                  <c:v>3.0078859999999999E-2</c:v>
                </c:pt>
                <c:pt idx="67">
                  <c:v>3.9351042000000003E-2</c:v>
                </c:pt>
                <c:pt idx="68">
                  <c:v>5.0511446000000002E-2</c:v>
                </c:pt>
                <c:pt idx="69">
                  <c:v>5.666906E-2</c:v>
                </c:pt>
                <c:pt idx="70">
                  <c:v>5.4008458000000002E-2</c:v>
                </c:pt>
                <c:pt idx="71">
                  <c:v>4.4092144999999999E-2</c:v>
                </c:pt>
                <c:pt idx="72">
                  <c:v>3.2140389999999998E-2</c:v>
                </c:pt>
                <c:pt idx="73">
                  <c:v>2.1991981000000001E-2</c:v>
                </c:pt>
                <c:pt idx="74">
                  <c:v>1.4865138999999999E-2</c:v>
                </c:pt>
                <c:pt idx="75">
                  <c:v>9.4834419999999999E-3</c:v>
                </c:pt>
                <c:pt idx="76">
                  <c:v>6.0371104999999998E-3</c:v>
                </c:pt>
                <c:pt idx="77">
                  <c:v>6.6323349999999996E-3</c:v>
                </c:pt>
                <c:pt idx="78">
                  <c:v>1.2588741000000001E-2</c:v>
                </c:pt>
                <c:pt idx="79">
                  <c:v>2.0735776000000001E-2</c:v>
                </c:pt>
                <c:pt idx="80">
                  <c:v>2.4869355999999999E-2</c:v>
                </c:pt>
                <c:pt idx="81">
                  <c:v>2.1022124E-2</c:v>
                </c:pt>
                <c:pt idx="82">
                  <c:v>1.0148198000000001E-2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8.6232303999999997E-4</c:v>
                </c:pt>
                <c:pt idx="89">
                  <c:v>6.7412406000000001E-3</c:v>
                </c:pt>
                <c:pt idx="90">
                  <c:v>1.1718393000000001E-2</c:v>
                </c:pt>
                <c:pt idx="91">
                  <c:v>1.5995478E-2</c:v>
                </c:pt>
                <c:pt idx="92">
                  <c:v>1.8956087999999999E-2</c:v>
                </c:pt>
                <c:pt idx="93">
                  <c:v>2.0771977E-2</c:v>
                </c:pt>
                <c:pt idx="94">
                  <c:v>2.1622509000000002E-2</c:v>
                </c:pt>
                <c:pt idx="95">
                  <c:v>2.209268E-2</c:v>
                </c:pt>
                <c:pt idx="96">
                  <c:v>2.3515884000000001E-2</c:v>
                </c:pt>
                <c:pt idx="97">
                  <c:v>2.5536507E-2</c:v>
                </c:pt>
                <c:pt idx="98">
                  <c:v>2.7515220999999999E-2</c:v>
                </c:pt>
                <c:pt idx="99">
                  <c:v>2.8787589999999998E-2</c:v>
                </c:pt>
                <c:pt idx="100">
                  <c:v>2.9066708E-2</c:v>
                </c:pt>
                <c:pt idx="101">
                  <c:v>2.9275881E-2</c:v>
                </c:pt>
                <c:pt idx="102">
                  <c:v>2.9238427000000001E-2</c:v>
                </c:pt>
                <c:pt idx="103">
                  <c:v>2.9570518E-2</c:v>
                </c:pt>
                <c:pt idx="104">
                  <c:v>2.9348869999999999E-2</c:v>
                </c:pt>
                <c:pt idx="105">
                  <c:v>2.8715964E-2</c:v>
                </c:pt>
                <c:pt idx="106">
                  <c:v>2.7519080000000001E-2</c:v>
                </c:pt>
                <c:pt idx="107">
                  <c:v>2.6094584000000001E-2</c:v>
                </c:pt>
                <c:pt idx="108">
                  <c:v>2.3683595000000002E-2</c:v>
                </c:pt>
                <c:pt idx="109">
                  <c:v>2.0661243999999999E-2</c:v>
                </c:pt>
                <c:pt idx="110">
                  <c:v>1.7592422999999999E-2</c:v>
                </c:pt>
                <c:pt idx="111">
                  <c:v>1.6433013999999999E-2</c:v>
                </c:pt>
                <c:pt idx="112">
                  <c:v>1.3274149000000001E-2</c:v>
                </c:pt>
                <c:pt idx="113">
                  <c:v>1.0038972E-2</c:v>
                </c:pt>
                <c:pt idx="114">
                  <c:v>6.3507069999999997E-3</c:v>
                </c:pt>
                <c:pt idx="115">
                  <c:v>2.0835676999999999E-3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BEDD-44EA-B4E5-FB5C7536A41B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[2]Sheet1!$D$796:$DT$796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1.6264926E-4</c:v>
                </c:pt>
                <c:pt idx="6">
                  <c:v>1.0324707E-3</c:v>
                </c:pt>
                <c:pt idx="7">
                  <c:v>2.9607053999999998E-3</c:v>
                </c:pt>
                <c:pt idx="8">
                  <c:v>4.7432899999999998E-3</c:v>
                </c:pt>
                <c:pt idx="9">
                  <c:v>4.8807827E-3</c:v>
                </c:pt>
                <c:pt idx="10">
                  <c:v>2.4152643E-3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5.5499089999999998E-4</c:v>
                </c:pt>
                <c:pt idx="15">
                  <c:v>4.918576E-3</c:v>
                </c:pt>
                <c:pt idx="16">
                  <c:v>8.2008020000000001E-3</c:v>
                </c:pt>
                <c:pt idx="17">
                  <c:v>7.6955089999999997E-3</c:v>
                </c:pt>
                <c:pt idx="18">
                  <c:v>3.9794556999999996E-3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5.1682630000000002E-3</c:v>
                </c:pt>
                <c:pt idx="27">
                  <c:v>8.8092134999999995E-3</c:v>
                </c:pt>
                <c:pt idx="28">
                  <c:v>1.1125360000000001E-2</c:v>
                </c:pt>
                <c:pt idx="29">
                  <c:v>1.1931116E-2</c:v>
                </c:pt>
                <c:pt idx="30">
                  <c:v>1.2784347E-2</c:v>
                </c:pt>
                <c:pt idx="31">
                  <c:v>1.4130805999999999E-2</c:v>
                </c:pt>
                <c:pt idx="32">
                  <c:v>1.5546321E-2</c:v>
                </c:pt>
                <c:pt idx="33">
                  <c:v>1.7965834999999999E-2</c:v>
                </c:pt>
                <c:pt idx="34">
                  <c:v>2.0642694E-2</c:v>
                </c:pt>
                <c:pt idx="35">
                  <c:v>2.2840763E-2</c:v>
                </c:pt>
                <c:pt idx="36">
                  <c:v>2.3168250000000001E-2</c:v>
                </c:pt>
                <c:pt idx="37">
                  <c:v>2.1208326999999999E-2</c:v>
                </c:pt>
                <c:pt idx="38">
                  <c:v>1.7374008999999999E-2</c:v>
                </c:pt>
                <c:pt idx="39">
                  <c:v>1.3248777999999999E-2</c:v>
                </c:pt>
                <c:pt idx="40">
                  <c:v>9.7349559999999995E-3</c:v>
                </c:pt>
                <c:pt idx="41">
                  <c:v>7.3949289999999997E-3</c:v>
                </c:pt>
                <c:pt idx="42">
                  <c:v>6.7299465000000003E-3</c:v>
                </c:pt>
                <c:pt idx="43">
                  <c:v>9.048403E-3</c:v>
                </c:pt>
                <c:pt idx="44">
                  <c:v>1.4579781E-2</c:v>
                </c:pt>
                <c:pt idx="45">
                  <c:v>2.1620711000000001E-2</c:v>
                </c:pt>
                <c:pt idx="46">
                  <c:v>2.7499487999999999E-2</c:v>
                </c:pt>
                <c:pt idx="47">
                  <c:v>2.9957766E-2</c:v>
                </c:pt>
                <c:pt idx="48">
                  <c:v>2.8833366999999999E-2</c:v>
                </c:pt>
                <c:pt idx="49">
                  <c:v>2.5563799000000002E-2</c:v>
                </c:pt>
                <c:pt idx="50">
                  <c:v>2.1443062999999998E-2</c:v>
                </c:pt>
                <c:pt idx="51">
                  <c:v>1.8835734999999999E-2</c:v>
                </c:pt>
                <c:pt idx="52">
                  <c:v>1.8555243999999999E-2</c:v>
                </c:pt>
                <c:pt idx="53">
                  <c:v>1.9037027000000002E-2</c:v>
                </c:pt>
                <c:pt idx="54">
                  <c:v>1.8455366000000001E-2</c:v>
                </c:pt>
                <c:pt idx="55">
                  <c:v>1.7490525E-2</c:v>
                </c:pt>
                <c:pt idx="56">
                  <c:v>1.8717468000000001E-2</c:v>
                </c:pt>
                <c:pt idx="57">
                  <c:v>2.3335865000000001E-2</c:v>
                </c:pt>
                <c:pt idx="58">
                  <c:v>2.9736922999999998E-2</c:v>
                </c:pt>
                <c:pt idx="59">
                  <c:v>3.5002369999999998E-2</c:v>
                </c:pt>
                <c:pt idx="60">
                  <c:v>3.656127E-2</c:v>
                </c:pt>
                <c:pt idx="61">
                  <c:v>3.5833713000000003E-2</c:v>
                </c:pt>
                <c:pt idx="62">
                  <c:v>3.3887920000000002E-2</c:v>
                </c:pt>
                <c:pt idx="63">
                  <c:v>3.1252864999999998E-2</c:v>
                </c:pt>
                <c:pt idx="64">
                  <c:v>2.7830285999999999E-2</c:v>
                </c:pt>
                <c:pt idx="65">
                  <c:v>2.615903E-2</c:v>
                </c:pt>
                <c:pt idx="66">
                  <c:v>2.9520718000000001E-2</c:v>
                </c:pt>
                <c:pt idx="67">
                  <c:v>3.8802219999999998E-2</c:v>
                </c:pt>
                <c:pt idx="68">
                  <c:v>4.9912926000000003E-2</c:v>
                </c:pt>
                <c:pt idx="69">
                  <c:v>5.6064054000000002E-2</c:v>
                </c:pt>
                <c:pt idx="70">
                  <c:v>5.3545583000000001E-2</c:v>
                </c:pt>
                <c:pt idx="71">
                  <c:v>4.390641E-2</c:v>
                </c:pt>
                <c:pt idx="72">
                  <c:v>3.2223790000000002E-2</c:v>
                </c:pt>
                <c:pt idx="73">
                  <c:v>2.2188902E-2</c:v>
                </c:pt>
                <c:pt idx="74">
                  <c:v>1.4918878999999999E-2</c:v>
                </c:pt>
                <c:pt idx="75">
                  <c:v>9.2300744999999993E-3</c:v>
                </c:pt>
                <c:pt idx="76">
                  <c:v>5.4914279999999996E-3</c:v>
                </c:pt>
                <c:pt idx="77">
                  <c:v>5.9444249999999997E-3</c:v>
                </c:pt>
                <c:pt idx="78">
                  <c:v>1.1915151000000001E-2</c:v>
                </c:pt>
                <c:pt idx="79">
                  <c:v>2.0175197999999998E-2</c:v>
                </c:pt>
                <c:pt idx="80">
                  <c:v>2.4495757999999999E-2</c:v>
                </c:pt>
                <c:pt idx="81">
                  <c:v>2.0897716E-2</c:v>
                </c:pt>
                <c:pt idx="82">
                  <c:v>1.0291181999999999E-2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5.5970740000000003E-4</c:v>
                </c:pt>
                <c:pt idx="89">
                  <c:v>6.2987288000000002E-3</c:v>
                </c:pt>
                <c:pt idx="90">
                  <c:v>1.1244181000000001E-2</c:v>
                </c:pt>
                <c:pt idx="91">
                  <c:v>1.5574618E-2</c:v>
                </c:pt>
                <c:pt idx="92">
                  <c:v>1.8637932999999999E-2</c:v>
                </c:pt>
                <c:pt idx="93">
                  <c:v>2.0559286999999999E-2</c:v>
                </c:pt>
                <c:pt idx="94">
                  <c:v>2.1486832000000001E-2</c:v>
                </c:pt>
                <c:pt idx="95">
                  <c:v>2.1963684000000001E-2</c:v>
                </c:pt>
                <c:pt idx="96">
                  <c:v>2.3322253000000001E-2</c:v>
                </c:pt>
                <c:pt idx="97">
                  <c:v>2.5223054000000002E-2</c:v>
                </c:pt>
                <c:pt idx="98">
                  <c:v>2.7065743E-2</c:v>
                </c:pt>
                <c:pt idx="99">
                  <c:v>2.8204317999999999E-2</c:v>
                </c:pt>
                <c:pt idx="100">
                  <c:v>2.8381374000000001E-2</c:v>
                </c:pt>
                <c:pt idx="101">
                  <c:v>2.8549923000000001E-2</c:v>
                </c:pt>
                <c:pt idx="102">
                  <c:v>2.851654E-2</c:v>
                </c:pt>
                <c:pt idx="103">
                  <c:v>2.887965E-2</c:v>
                </c:pt>
                <c:pt idx="104">
                  <c:v>2.8733100000000001E-2</c:v>
                </c:pt>
                <c:pt idx="105">
                  <c:v>2.8219583999999999E-2</c:v>
                </c:pt>
                <c:pt idx="106">
                  <c:v>2.7171186999999999E-2</c:v>
                </c:pt>
                <c:pt idx="107">
                  <c:v>2.5914334000000001E-2</c:v>
                </c:pt>
                <c:pt idx="108">
                  <c:v>2.3678718000000001E-2</c:v>
                </c:pt>
                <c:pt idx="109">
                  <c:v>2.0823990000000001E-2</c:v>
                </c:pt>
                <c:pt idx="110">
                  <c:v>1.7905068E-2</c:v>
                </c:pt>
                <c:pt idx="111">
                  <c:v>1.7028488000000001E-2</c:v>
                </c:pt>
                <c:pt idx="112">
                  <c:v>1.40075935E-2</c:v>
                </c:pt>
                <c:pt idx="113">
                  <c:v>1.0885382000000001E-2</c:v>
                </c:pt>
                <c:pt idx="114">
                  <c:v>7.2880439999999996E-3</c:v>
                </c:pt>
                <c:pt idx="115">
                  <c:v>3.0977372000000002E-3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BEDD-44EA-B4E5-FB5C7536A41B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[2]Sheet1!$D$797:$DT$797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1.6264926E-4</c:v>
                </c:pt>
                <c:pt idx="6">
                  <c:v>1.0324707E-3</c:v>
                </c:pt>
                <c:pt idx="7">
                  <c:v>2.9607053999999998E-3</c:v>
                </c:pt>
                <c:pt idx="8">
                  <c:v>4.7432899999999998E-3</c:v>
                </c:pt>
                <c:pt idx="9">
                  <c:v>4.8807827E-3</c:v>
                </c:pt>
                <c:pt idx="10">
                  <c:v>2.4152643E-3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5.5499089999999998E-4</c:v>
                </c:pt>
                <c:pt idx="15">
                  <c:v>4.918576E-3</c:v>
                </c:pt>
                <c:pt idx="16">
                  <c:v>8.2008020000000001E-3</c:v>
                </c:pt>
                <c:pt idx="17">
                  <c:v>7.6955089999999997E-3</c:v>
                </c:pt>
                <c:pt idx="18">
                  <c:v>3.9794556999999996E-3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5.1682630000000002E-3</c:v>
                </c:pt>
                <c:pt idx="27">
                  <c:v>8.8092134999999995E-3</c:v>
                </c:pt>
                <c:pt idx="28">
                  <c:v>1.1125360000000001E-2</c:v>
                </c:pt>
                <c:pt idx="29">
                  <c:v>1.1931116E-2</c:v>
                </c:pt>
                <c:pt idx="30">
                  <c:v>1.2784347E-2</c:v>
                </c:pt>
                <c:pt idx="31">
                  <c:v>1.4130805999999999E-2</c:v>
                </c:pt>
                <c:pt idx="32">
                  <c:v>1.5546321E-2</c:v>
                </c:pt>
                <c:pt idx="33">
                  <c:v>1.7965834999999999E-2</c:v>
                </c:pt>
                <c:pt idx="34">
                  <c:v>2.0642694E-2</c:v>
                </c:pt>
                <c:pt idx="35">
                  <c:v>2.2840763E-2</c:v>
                </c:pt>
                <c:pt idx="36">
                  <c:v>2.3168250000000001E-2</c:v>
                </c:pt>
                <c:pt idx="37">
                  <c:v>2.1208326999999999E-2</c:v>
                </c:pt>
                <c:pt idx="38">
                  <c:v>1.7374008999999999E-2</c:v>
                </c:pt>
                <c:pt idx="39">
                  <c:v>1.3248777999999999E-2</c:v>
                </c:pt>
                <c:pt idx="40">
                  <c:v>9.7349559999999995E-3</c:v>
                </c:pt>
                <c:pt idx="41">
                  <c:v>7.3949289999999997E-3</c:v>
                </c:pt>
                <c:pt idx="42">
                  <c:v>6.7299465000000003E-3</c:v>
                </c:pt>
                <c:pt idx="43">
                  <c:v>9.048403E-3</c:v>
                </c:pt>
                <c:pt idx="44">
                  <c:v>1.4579781E-2</c:v>
                </c:pt>
                <c:pt idx="45">
                  <c:v>2.1620711000000001E-2</c:v>
                </c:pt>
                <c:pt idx="46">
                  <c:v>2.7499487999999999E-2</c:v>
                </c:pt>
                <c:pt idx="47">
                  <c:v>2.9957766E-2</c:v>
                </c:pt>
                <c:pt idx="48">
                  <c:v>2.8833366999999999E-2</c:v>
                </c:pt>
                <c:pt idx="49">
                  <c:v>2.5563799000000002E-2</c:v>
                </c:pt>
                <c:pt idx="50">
                  <c:v>2.1443062999999998E-2</c:v>
                </c:pt>
                <c:pt idx="51">
                  <c:v>1.8835734999999999E-2</c:v>
                </c:pt>
                <c:pt idx="52">
                  <c:v>1.8555243999999999E-2</c:v>
                </c:pt>
                <c:pt idx="53">
                  <c:v>1.9037027000000002E-2</c:v>
                </c:pt>
                <c:pt idx="54">
                  <c:v>1.8455366000000001E-2</c:v>
                </c:pt>
                <c:pt idx="55">
                  <c:v>1.7490525E-2</c:v>
                </c:pt>
                <c:pt idx="56">
                  <c:v>1.8717468000000001E-2</c:v>
                </c:pt>
                <c:pt idx="57">
                  <c:v>2.3335865000000001E-2</c:v>
                </c:pt>
                <c:pt idx="58">
                  <c:v>2.9736922999999998E-2</c:v>
                </c:pt>
                <c:pt idx="59">
                  <c:v>3.5002369999999998E-2</c:v>
                </c:pt>
                <c:pt idx="60">
                  <c:v>3.656127E-2</c:v>
                </c:pt>
                <c:pt idx="61">
                  <c:v>3.5833713000000003E-2</c:v>
                </c:pt>
                <c:pt idx="62">
                  <c:v>3.3887920000000002E-2</c:v>
                </c:pt>
                <c:pt idx="63">
                  <c:v>3.1252864999999998E-2</c:v>
                </c:pt>
                <c:pt idx="64">
                  <c:v>2.7830285999999999E-2</c:v>
                </c:pt>
                <c:pt idx="65">
                  <c:v>2.615903E-2</c:v>
                </c:pt>
                <c:pt idx="66">
                  <c:v>2.9520718000000001E-2</c:v>
                </c:pt>
                <c:pt idx="67">
                  <c:v>3.8802219999999998E-2</c:v>
                </c:pt>
                <c:pt idx="68">
                  <c:v>4.9912926000000003E-2</c:v>
                </c:pt>
                <c:pt idx="69">
                  <c:v>5.6064054000000002E-2</c:v>
                </c:pt>
                <c:pt idx="70">
                  <c:v>5.3545583000000001E-2</c:v>
                </c:pt>
                <c:pt idx="71">
                  <c:v>4.390641E-2</c:v>
                </c:pt>
                <c:pt idx="72">
                  <c:v>3.2223790000000002E-2</c:v>
                </c:pt>
                <c:pt idx="73">
                  <c:v>2.2188902E-2</c:v>
                </c:pt>
                <c:pt idx="74">
                  <c:v>1.4918878999999999E-2</c:v>
                </c:pt>
                <c:pt idx="75">
                  <c:v>9.2300744999999993E-3</c:v>
                </c:pt>
                <c:pt idx="76">
                  <c:v>5.4914279999999996E-3</c:v>
                </c:pt>
                <c:pt idx="77">
                  <c:v>5.9444249999999997E-3</c:v>
                </c:pt>
                <c:pt idx="78">
                  <c:v>1.1915151000000001E-2</c:v>
                </c:pt>
                <c:pt idx="79">
                  <c:v>2.0175197999999998E-2</c:v>
                </c:pt>
                <c:pt idx="80">
                  <c:v>2.4495757999999999E-2</c:v>
                </c:pt>
                <c:pt idx="81">
                  <c:v>2.0897716E-2</c:v>
                </c:pt>
                <c:pt idx="82">
                  <c:v>1.0291181999999999E-2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5.5970740000000003E-4</c:v>
                </c:pt>
                <c:pt idx="89">
                  <c:v>6.2987288000000002E-3</c:v>
                </c:pt>
                <c:pt idx="90">
                  <c:v>1.1244181000000001E-2</c:v>
                </c:pt>
                <c:pt idx="91">
                  <c:v>1.5574618E-2</c:v>
                </c:pt>
                <c:pt idx="92">
                  <c:v>1.8637932999999999E-2</c:v>
                </c:pt>
                <c:pt idx="93">
                  <c:v>2.0559286999999999E-2</c:v>
                </c:pt>
                <c:pt idx="94">
                  <c:v>2.1486832000000001E-2</c:v>
                </c:pt>
                <c:pt idx="95">
                  <c:v>2.1963684000000001E-2</c:v>
                </c:pt>
                <c:pt idx="96">
                  <c:v>2.3322253000000001E-2</c:v>
                </c:pt>
                <c:pt idx="97">
                  <c:v>2.5223054000000002E-2</c:v>
                </c:pt>
                <c:pt idx="98">
                  <c:v>2.7065743E-2</c:v>
                </c:pt>
                <c:pt idx="99">
                  <c:v>2.8204317999999999E-2</c:v>
                </c:pt>
                <c:pt idx="100">
                  <c:v>2.8381374000000001E-2</c:v>
                </c:pt>
                <c:pt idx="101">
                  <c:v>2.8549923000000001E-2</c:v>
                </c:pt>
                <c:pt idx="102">
                  <c:v>2.851654E-2</c:v>
                </c:pt>
                <c:pt idx="103">
                  <c:v>2.887965E-2</c:v>
                </c:pt>
                <c:pt idx="104">
                  <c:v>2.8733100000000001E-2</c:v>
                </c:pt>
                <c:pt idx="105">
                  <c:v>2.8219583999999999E-2</c:v>
                </c:pt>
                <c:pt idx="106">
                  <c:v>2.7171186999999999E-2</c:v>
                </c:pt>
                <c:pt idx="107">
                  <c:v>2.5914334000000001E-2</c:v>
                </c:pt>
                <c:pt idx="108">
                  <c:v>2.3678718000000001E-2</c:v>
                </c:pt>
                <c:pt idx="109">
                  <c:v>2.0823990000000001E-2</c:v>
                </c:pt>
                <c:pt idx="110">
                  <c:v>1.7905068E-2</c:v>
                </c:pt>
                <c:pt idx="111">
                  <c:v>1.7028488000000001E-2</c:v>
                </c:pt>
                <c:pt idx="112">
                  <c:v>1.40075935E-2</c:v>
                </c:pt>
                <c:pt idx="113">
                  <c:v>1.0885382000000001E-2</c:v>
                </c:pt>
                <c:pt idx="114">
                  <c:v>7.2880439999999996E-3</c:v>
                </c:pt>
                <c:pt idx="115">
                  <c:v>3.0977372000000002E-3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BEDD-44EA-B4E5-FB5C7536A41B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[2]Sheet1!$D$798:$DT$798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8.1348175000000005E-4</c:v>
                </c:pt>
                <c:pt idx="7">
                  <c:v>2.7748199999999999E-3</c:v>
                </c:pt>
                <c:pt idx="8">
                  <c:v>4.6652183000000002E-3</c:v>
                </c:pt>
                <c:pt idx="9">
                  <c:v>4.9275993000000001E-3</c:v>
                </c:pt>
                <c:pt idx="10">
                  <c:v>2.5573169999999999E-3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5.2844844000000002E-4</c:v>
                </c:pt>
                <c:pt idx="15">
                  <c:v>4.8262933000000003E-3</c:v>
                </c:pt>
                <c:pt idx="16">
                  <c:v>8.0269820000000002E-3</c:v>
                </c:pt>
                <c:pt idx="17">
                  <c:v>7.4468976999999999E-3</c:v>
                </c:pt>
                <c:pt idx="18">
                  <c:v>3.7143215999999998E-3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1.12286536E-4</c:v>
                </c:pt>
                <c:pt idx="26">
                  <c:v>5.188186E-3</c:v>
                </c:pt>
                <c:pt idx="27">
                  <c:v>8.6796019999999998E-3</c:v>
                </c:pt>
                <c:pt idx="28">
                  <c:v>1.0865652999999999E-2</c:v>
                </c:pt>
                <c:pt idx="29">
                  <c:v>1.1590227999999999E-2</c:v>
                </c:pt>
                <c:pt idx="30">
                  <c:v>1.2389271E-2</c:v>
                </c:pt>
                <c:pt idx="31">
                  <c:v>1.3703544999999999E-2</c:v>
                </c:pt>
                <c:pt idx="32">
                  <c:v>1.5111736000000001E-2</c:v>
                </c:pt>
                <c:pt idx="33">
                  <c:v>1.7543963999999999E-2</c:v>
                </c:pt>
                <c:pt idx="34">
                  <c:v>2.0241749999999999E-2</c:v>
                </c:pt>
                <c:pt idx="35">
                  <c:v>2.2450339E-2</c:v>
                </c:pt>
                <c:pt idx="36">
                  <c:v>2.2771331999999998E-2</c:v>
                </c:pt>
                <c:pt idx="37">
                  <c:v>2.0784633E-2</c:v>
                </c:pt>
                <c:pt idx="38">
                  <c:v>1.6929684E-2</c:v>
                </c:pt>
                <c:pt idx="39">
                  <c:v>1.279192E-2</c:v>
                </c:pt>
                <c:pt idx="40">
                  <c:v>9.2905350000000008E-3</c:v>
                </c:pt>
                <c:pt idx="41">
                  <c:v>6.9882497E-3</c:v>
                </c:pt>
                <c:pt idx="42">
                  <c:v>6.4311689999999996E-3</c:v>
                </c:pt>
                <c:pt idx="43">
                  <c:v>8.8990609999999998E-3</c:v>
                </c:pt>
                <c:pt idx="44">
                  <c:v>1.4545023000000001E-2</c:v>
                </c:pt>
                <c:pt idx="45">
                  <c:v>2.159384E-2</c:v>
                </c:pt>
                <c:pt idx="46">
                  <c:v>2.7394080000000001E-2</c:v>
                </c:pt>
                <c:pt idx="47">
                  <c:v>2.9764853000000001E-2</c:v>
                </c:pt>
                <c:pt idx="48">
                  <c:v>2.8613953000000001E-2</c:v>
                </c:pt>
                <c:pt idx="49">
                  <c:v>2.53467E-2</c:v>
                </c:pt>
                <c:pt idx="50">
                  <c:v>2.1225451999999999E-2</c:v>
                </c:pt>
                <c:pt idx="51">
                  <c:v>1.8590323999999998E-2</c:v>
                </c:pt>
                <c:pt idx="52">
                  <c:v>1.8271398000000001E-2</c:v>
                </c:pt>
                <c:pt idx="53">
                  <c:v>1.8755500000000001E-2</c:v>
                </c:pt>
                <c:pt idx="54">
                  <c:v>1.8246809999999999E-2</c:v>
                </c:pt>
                <c:pt idx="55">
                  <c:v>1.7408534999999999E-2</c:v>
                </c:pt>
                <c:pt idx="56">
                  <c:v>1.8789805E-2</c:v>
                </c:pt>
                <c:pt idx="57">
                  <c:v>2.3528383999999999E-2</c:v>
                </c:pt>
                <c:pt idx="58">
                  <c:v>2.9958335999999999E-2</c:v>
                </c:pt>
                <c:pt idx="59">
                  <c:v>3.5161164000000002E-2</c:v>
                </c:pt>
                <c:pt idx="60">
                  <c:v>3.6618930000000001E-2</c:v>
                </c:pt>
                <c:pt idx="61">
                  <c:v>3.5801569999999998E-2</c:v>
                </c:pt>
                <c:pt idx="62">
                  <c:v>3.3810206000000002E-2</c:v>
                </c:pt>
                <c:pt idx="63">
                  <c:v>3.1157527000000001E-2</c:v>
                </c:pt>
                <c:pt idx="64">
                  <c:v>2.7718415E-2</c:v>
                </c:pt>
                <c:pt idx="65">
                  <c:v>2.6019417E-2</c:v>
                </c:pt>
                <c:pt idx="66">
                  <c:v>2.9313207000000001E-2</c:v>
                </c:pt>
                <c:pt idx="67">
                  <c:v>3.8463242000000002E-2</c:v>
                </c:pt>
                <c:pt idx="68">
                  <c:v>4.9439039999999997E-2</c:v>
                </c:pt>
                <c:pt idx="69">
                  <c:v>5.5547635999999997E-2</c:v>
                </c:pt>
                <c:pt idx="70">
                  <c:v>5.3126640000000003E-2</c:v>
                </c:pt>
                <c:pt idx="71">
                  <c:v>4.3668136000000003E-2</c:v>
                </c:pt>
                <c:pt idx="72">
                  <c:v>3.2140367000000003E-2</c:v>
                </c:pt>
                <c:pt idx="73">
                  <c:v>2.219813E-2</c:v>
                </c:pt>
                <c:pt idx="74">
                  <c:v>1.4975043E-2</c:v>
                </c:pt>
                <c:pt idx="75">
                  <c:v>9.3211214999999997E-3</c:v>
                </c:pt>
                <c:pt idx="76">
                  <c:v>5.5761333000000001E-3</c:v>
                </c:pt>
                <c:pt idx="77">
                  <c:v>5.9272385999999998E-3</c:v>
                </c:pt>
                <c:pt idx="78">
                  <c:v>1.1695745E-2</c:v>
                </c:pt>
                <c:pt idx="79">
                  <c:v>1.9743924999999999E-2</c:v>
                </c:pt>
                <c:pt idx="80">
                  <c:v>2.4003953000000001E-2</c:v>
                </c:pt>
                <c:pt idx="81">
                  <c:v>2.0554544000000001E-2</c:v>
                </c:pt>
                <c:pt idx="82">
                  <c:v>1.023635E-2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2.9106987999999998E-4</c:v>
                </c:pt>
                <c:pt idx="89">
                  <c:v>5.9759629999999999E-3</c:v>
                </c:pt>
                <c:pt idx="90">
                  <c:v>1.0999353999999999E-2</c:v>
                </c:pt>
                <c:pt idx="91">
                  <c:v>1.5441072E-2</c:v>
                </c:pt>
                <c:pt idx="92">
                  <c:v>1.8562760000000001E-2</c:v>
                </c:pt>
                <c:pt idx="93">
                  <c:v>2.0483075E-2</c:v>
                </c:pt>
                <c:pt idx="94">
                  <c:v>2.1378254999999999E-2</c:v>
                </c:pt>
                <c:pt idx="95">
                  <c:v>2.1785537000000001E-2</c:v>
                </c:pt>
                <c:pt idx="96">
                  <c:v>2.3064247999999999E-2</c:v>
                </c:pt>
                <c:pt idx="97">
                  <c:v>2.4908468E-2</c:v>
                </c:pt>
                <c:pt idx="98">
                  <c:v>2.6722156E-2</c:v>
                </c:pt>
                <c:pt idx="99">
                  <c:v>2.7846793000000002E-2</c:v>
                </c:pt>
                <c:pt idx="100">
                  <c:v>2.8015701E-2</c:v>
                </c:pt>
                <c:pt idx="101">
                  <c:v>2.8221333000000001E-2</c:v>
                </c:pt>
                <c:pt idx="102">
                  <c:v>2.8216159000000001E-2</c:v>
                </c:pt>
                <c:pt idx="103">
                  <c:v>2.8603079999999999E-2</c:v>
                </c:pt>
                <c:pt idx="104">
                  <c:v>2.8495835000000001E-2</c:v>
                </c:pt>
                <c:pt idx="105">
                  <c:v>2.8040490000000001E-2</c:v>
                </c:pt>
                <c:pt idx="106">
                  <c:v>2.7064217000000002E-2</c:v>
                </c:pt>
                <c:pt idx="107">
                  <c:v>2.5871030999999999E-2</c:v>
                </c:pt>
                <c:pt idx="108">
                  <c:v>2.372925E-2</c:v>
                </c:pt>
                <c:pt idx="109">
                  <c:v>2.0967860000000001E-2</c:v>
                </c:pt>
                <c:pt idx="110">
                  <c:v>1.8125160000000001E-2</c:v>
                </c:pt>
                <c:pt idx="111">
                  <c:v>1.7420007000000001E-2</c:v>
                </c:pt>
                <c:pt idx="112">
                  <c:v>1.4486185E-2</c:v>
                </c:pt>
                <c:pt idx="113">
                  <c:v>1.1436162999999999E-2</c:v>
                </c:pt>
                <c:pt idx="114">
                  <c:v>7.89809E-3</c:v>
                </c:pt>
                <c:pt idx="115">
                  <c:v>3.7566311999999999E-3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BEDD-44EA-B4E5-FB5C7536A41B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[2]Sheet1!$D$799:$DT$799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8.1348175000000005E-4</c:v>
                </c:pt>
                <c:pt idx="7">
                  <c:v>2.7748199999999999E-3</c:v>
                </c:pt>
                <c:pt idx="8">
                  <c:v>4.6652183000000002E-3</c:v>
                </c:pt>
                <c:pt idx="9">
                  <c:v>4.9275993000000001E-3</c:v>
                </c:pt>
                <c:pt idx="10">
                  <c:v>2.5573169999999999E-3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5.2844844000000002E-4</c:v>
                </c:pt>
                <c:pt idx="15">
                  <c:v>4.8262933000000003E-3</c:v>
                </c:pt>
                <c:pt idx="16">
                  <c:v>8.0269820000000002E-3</c:v>
                </c:pt>
                <c:pt idx="17">
                  <c:v>7.4468976999999999E-3</c:v>
                </c:pt>
                <c:pt idx="18">
                  <c:v>3.7143215999999998E-3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1.12286536E-4</c:v>
                </c:pt>
                <c:pt idx="26">
                  <c:v>5.188186E-3</c:v>
                </c:pt>
                <c:pt idx="27">
                  <c:v>8.6796019999999998E-3</c:v>
                </c:pt>
                <c:pt idx="28">
                  <c:v>1.0865652999999999E-2</c:v>
                </c:pt>
                <c:pt idx="29">
                  <c:v>1.1590227999999999E-2</c:v>
                </c:pt>
                <c:pt idx="30">
                  <c:v>1.2389271E-2</c:v>
                </c:pt>
                <c:pt idx="31">
                  <c:v>1.3703544999999999E-2</c:v>
                </c:pt>
                <c:pt idx="32">
                  <c:v>1.5111736000000001E-2</c:v>
                </c:pt>
                <c:pt idx="33">
                  <c:v>1.7543963999999999E-2</c:v>
                </c:pt>
                <c:pt idx="34">
                  <c:v>2.0241749999999999E-2</c:v>
                </c:pt>
                <c:pt idx="35">
                  <c:v>2.2450339E-2</c:v>
                </c:pt>
                <c:pt idx="36">
                  <c:v>2.2771331999999998E-2</c:v>
                </c:pt>
                <c:pt idx="37">
                  <c:v>2.0784633E-2</c:v>
                </c:pt>
                <c:pt idx="38">
                  <c:v>1.6929684E-2</c:v>
                </c:pt>
                <c:pt idx="39">
                  <c:v>1.279192E-2</c:v>
                </c:pt>
                <c:pt idx="40">
                  <c:v>9.2905350000000008E-3</c:v>
                </c:pt>
                <c:pt idx="41">
                  <c:v>6.9882497E-3</c:v>
                </c:pt>
                <c:pt idx="42">
                  <c:v>6.4311689999999996E-3</c:v>
                </c:pt>
                <c:pt idx="43">
                  <c:v>8.8990609999999998E-3</c:v>
                </c:pt>
                <c:pt idx="44">
                  <c:v>1.4545023000000001E-2</c:v>
                </c:pt>
                <c:pt idx="45">
                  <c:v>2.159384E-2</c:v>
                </c:pt>
                <c:pt idx="46">
                  <c:v>2.7394080000000001E-2</c:v>
                </c:pt>
                <c:pt idx="47">
                  <c:v>2.9764853000000001E-2</c:v>
                </c:pt>
                <c:pt idx="48">
                  <c:v>2.8613953000000001E-2</c:v>
                </c:pt>
                <c:pt idx="49">
                  <c:v>2.53467E-2</c:v>
                </c:pt>
                <c:pt idx="50">
                  <c:v>2.1225451999999999E-2</c:v>
                </c:pt>
                <c:pt idx="51">
                  <c:v>1.8590323999999998E-2</c:v>
                </c:pt>
                <c:pt idx="52">
                  <c:v>1.8271398000000001E-2</c:v>
                </c:pt>
                <c:pt idx="53">
                  <c:v>1.8755500000000001E-2</c:v>
                </c:pt>
                <c:pt idx="54">
                  <c:v>1.8246809999999999E-2</c:v>
                </c:pt>
                <c:pt idx="55">
                  <c:v>1.7408534999999999E-2</c:v>
                </c:pt>
                <c:pt idx="56">
                  <c:v>1.8789805E-2</c:v>
                </c:pt>
                <c:pt idx="57">
                  <c:v>2.3528383999999999E-2</c:v>
                </c:pt>
                <c:pt idx="58">
                  <c:v>2.9958335999999999E-2</c:v>
                </c:pt>
                <c:pt idx="59">
                  <c:v>3.5161164000000002E-2</c:v>
                </c:pt>
                <c:pt idx="60">
                  <c:v>3.6618930000000001E-2</c:v>
                </c:pt>
                <c:pt idx="61">
                  <c:v>3.5801569999999998E-2</c:v>
                </c:pt>
                <c:pt idx="62">
                  <c:v>3.3810206000000002E-2</c:v>
                </c:pt>
                <c:pt idx="63">
                  <c:v>3.1157527000000001E-2</c:v>
                </c:pt>
                <c:pt idx="64">
                  <c:v>2.7718415E-2</c:v>
                </c:pt>
                <c:pt idx="65">
                  <c:v>2.6019417E-2</c:v>
                </c:pt>
                <c:pt idx="66">
                  <c:v>2.9313207000000001E-2</c:v>
                </c:pt>
                <c:pt idx="67">
                  <c:v>3.8463242000000002E-2</c:v>
                </c:pt>
                <c:pt idx="68">
                  <c:v>4.9439039999999997E-2</c:v>
                </c:pt>
                <c:pt idx="69">
                  <c:v>5.5547635999999997E-2</c:v>
                </c:pt>
                <c:pt idx="70">
                  <c:v>5.3126640000000003E-2</c:v>
                </c:pt>
                <c:pt idx="71">
                  <c:v>4.3668136000000003E-2</c:v>
                </c:pt>
                <c:pt idx="72">
                  <c:v>3.2140367000000003E-2</c:v>
                </c:pt>
                <c:pt idx="73">
                  <c:v>2.219813E-2</c:v>
                </c:pt>
                <c:pt idx="74">
                  <c:v>1.4975043E-2</c:v>
                </c:pt>
                <c:pt idx="75">
                  <c:v>9.3211214999999997E-3</c:v>
                </c:pt>
                <c:pt idx="76">
                  <c:v>5.5761333000000001E-3</c:v>
                </c:pt>
                <c:pt idx="77">
                  <c:v>5.9272385999999998E-3</c:v>
                </c:pt>
                <c:pt idx="78">
                  <c:v>1.1695745E-2</c:v>
                </c:pt>
                <c:pt idx="79">
                  <c:v>1.9743924999999999E-2</c:v>
                </c:pt>
                <c:pt idx="80">
                  <c:v>2.4003953000000001E-2</c:v>
                </c:pt>
                <c:pt idx="81">
                  <c:v>2.0554544000000001E-2</c:v>
                </c:pt>
                <c:pt idx="82">
                  <c:v>1.023635E-2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2.9106987999999998E-4</c:v>
                </c:pt>
                <c:pt idx="89">
                  <c:v>5.9759629999999999E-3</c:v>
                </c:pt>
                <c:pt idx="90">
                  <c:v>1.0999353999999999E-2</c:v>
                </c:pt>
                <c:pt idx="91">
                  <c:v>1.5441072E-2</c:v>
                </c:pt>
                <c:pt idx="92">
                  <c:v>1.8562760000000001E-2</c:v>
                </c:pt>
                <c:pt idx="93">
                  <c:v>2.0483075E-2</c:v>
                </c:pt>
                <c:pt idx="94">
                  <c:v>2.1378254999999999E-2</c:v>
                </c:pt>
                <c:pt idx="95">
                  <c:v>2.1785537000000001E-2</c:v>
                </c:pt>
                <c:pt idx="96">
                  <c:v>2.3064247999999999E-2</c:v>
                </c:pt>
                <c:pt idx="97">
                  <c:v>2.4908468E-2</c:v>
                </c:pt>
                <c:pt idx="98">
                  <c:v>2.6722156E-2</c:v>
                </c:pt>
                <c:pt idx="99">
                  <c:v>2.7846793000000002E-2</c:v>
                </c:pt>
                <c:pt idx="100">
                  <c:v>2.8015701E-2</c:v>
                </c:pt>
                <c:pt idx="101">
                  <c:v>2.8221333000000001E-2</c:v>
                </c:pt>
                <c:pt idx="102">
                  <c:v>2.8216159000000001E-2</c:v>
                </c:pt>
                <c:pt idx="103">
                  <c:v>2.8603079999999999E-2</c:v>
                </c:pt>
                <c:pt idx="104">
                  <c:v>2.8495835000000001E-2</c:v>
                </c:pt>
                <c:pt idx="105">
                  <c:v>2.8040490000000001E-2</c:v>
                </c:pt>
                <c:pt idx="106">
                  <c:v>2.7064217000000002E-2</c:v>
                </c:pt>
                <c:pt idx="107">
                  <c:v>2.5871030999999999E-2</c:v>
                </c:pt>
                <c:pt idx="108">
                  <c:v>2.372925E-2</c:v>
                </c:pt>
                <c:pt idx="109">
                  <c:v>2.0967860000000001E-2</c:v>
                </c:pt>
                <c:pt idx="110">
                  <c:v>1.8125160000000001E-2</c:v>
                </c:pt>
                <c:pt idx="111">
                  <c:v>1.7420007000000001E-2</c:v>
                </c:pt>
                <c:pt idx="112">
                  <c:v>1.4486185E-2</c:v>
                </c:pt>
                <c:pt idx="113">
                  <c:v>1.1436162999999999E-2</c:v>
                </c:pt>
                <c:pt idx="114">
                  <c:v>7.89809E-3</c:v>
                </c:pt>
                <c:pt idx="115">
                  <c:v>3.7566311999999999E-3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BEDD-44EA-B4E5-FB5C7536A41B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[2]Sheet1!$D$800:$DT$800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8.1348175000000005E-4</c:v>
                </c:pt>
                <c:pt idx="7">
                  <c:v>2.7748199999999999E-3</c:v>
                </c:pt>
                <c:pt idx="8">
                  <c:v>4.6652183000000002E-3</c:v>
                </c:pt>
                <c:pt idx="9">
                  <c:v>4.9275993000000001E-3</c:v>
                </c:pt>
                <c:pt idx="10">
                  <c:v>2.5573169999999999E-3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5.2844844000000002E-4</c:v>
                </c:pt>
                <c:pt idx="15">
                  <c:v>4.8262933000000003E-3</c:v>
                </c:pt>
                <c:pt idx="16">
                  <c:v>8.0269820000000002E-3</c:v>
                </c:pt>
                <c:pt idx="17">
                  <c:v>7.4468976999999999E-3</c:v>
                </c:pt>
                <c:pt idx="18">
                  <c:v>3.7143215999999998E-3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1.12286536E-4</c:v>
                </c:pt>
                <c:pt idx="26">
                  <c:v>5.188186E-3</c:v>
                </c:pt>
                <c:pt idx="27">
                  <c:v>8.6796019999999998E-3</c:v>
                </c:pt>
                <c:pt idx="28">
                  <c:v>1.0865652999999999E-2</c:v>
                </c:pt>
                <c:pt idx="29">
                  <c:v>1.1590227999999999E-2</c:v>
                </c:pt>
                <c:pt idx="30">
                  <c:v>1.2389271E-2</c:v>
                </c:pt>
                <c:pt idx="31">
                  <c:v>1.3703544999999999E-2</c:v>
                </c:pt>
                <c:pt idx="32">
                  <c:v>1.5111736000000001E-2</c:v>
                </c:pt>
                <c:pt idx="33">
                  <c:v>1.7543963999999999E-2</c:v>
                </c:pt>
                <c:pt idx="34">
                  <c:v>2.0241749999999999E-2</c:v>
                </c:pt>
                <c:pt idx="35">
                  <c:v>2.2450339E-2</c:v>
                </c:pt>
                <c:pt idx="36">
                  <c:v>2.2771331999999998E-2</c:v>
                </c:pt>
                <c:pt idx="37">
                  <c:v>2.0784633E-2</c:v>
                </c:pt>
                <c:pt idx="38">
                  <c:v>1.6929684E-2</c:v>
                </c:pt>
                <c:pt idx="39">
                  <c:v>1.279192E-2</c:v>
                </c:pt>
                <c:pt idx="40">
                  <c:v>9.2905350000000008E-3</c:v>
                </c:pt>
                <c:pt idx="41">
                  <c:v>6.9882497E-3</c:v>
                </c:pt>
                <c:pt idx="42">
                  <c:v>6.4311689999999996E-3</c:v>
                </c:pt>
                <c:pt idx="43">
                  <c:v>8.8990609999999998E-3</c:v>
                </c:pt>
                <c:pt idx="44">
                  <c:v>1.4545023000000001E-2</c:v>
                </c:pt>
                <c:pt idx="45">
                  <c:v>2.159384E-2</c:v>
                </c:pt>
                <c:pt idx="46">
                  <c:v>2.7394080000000001E-2</c:v>
                </c:pt>
                <c:pt idx="47">
                  <c:v>2.9764853000000001E-2</c:v>
                </c:pt>
                <c:pt idx="48">
                  <c:v>2.8613953000000001E-2</c:v>
                </c:pt>
                <c:pt idx="49">
                  <c:v>2.53467E-2</c:v>
                </c:pt>
                <c:pt idx="50">
                  <c:v>2.1225451999999999E-2</c:v>
                </c:pt>
                <c:pt idx="51">
                  <c:v>1.8590323999999998E-2</c:v>
                </c:pt>
                <c:pt idx="52">
                  <c:v>1.8271398000000001E-2</c:v>
                </c:pt>
                <c:pt idx="53">
                  <c:v>1.8755500000000001E-2</c:v>
                </c:pt>
                <c:pt idx="54">
                  <c:v>1.8246809999999999E-2</c:v>
                </c:pt>
                <c:pt idx="55">
                  <c:v>1.7408534999999999E-2</c:v>
                </c:pt>
                <c:pt idx="56">
                  <c:v>1.8789805E-2</c:v>
                </c:pt>
                <c:pt idx="57">
                  <c:v>2.3528383999999999E-2</c:v>
                </c:pt>
                <c:pt idx="58">
                  <c:v>2.9958335999999999E-2</c:v>
                </c:pt>
                <c:pt idx="59">
                  <c:v>3.5161164000000002E-2</c:v>
                </c:pt>
                <c:pt idx="60">
                  <c:v>3.6618930000000001E-2</c:v>
                </c:pt>
                <c:pt idx="61">
                  <c:v>3.5801569999999998E-2</c:v>
                </c:pt>
                <c:pt idx="62">
                  <c:v>3.3810206000000002E-2</c:v>
                </c:pt>
                <c:pt idx="63">
                  <c:v>3.1157527000000001E-2</c:v>
                </c:pt>
                <c:pt idx="64">
                  <c:v>2.7718415E-2</c:v>
                </c:pt>
                <c:pt idx="65">
                  <c:v>2.6019417E-2</c:v>
                </c:pt>
                <c:pt idx="66">
                  <c:v>2.9313207000000001E-2</c:v>
                </c:pt>
                <c:pt idx="67">
                  <c:v>3.8463242000000002E-2</c:v>
                </c:pt>
                <c:pt idx="68">
                  <c:v>4.9439039999999997E-2</c:v>
                </c:pt>
                <c:pt idx="69">
                  <c:v>5.5547635999999997E-2</c:v>
                </c:pt>
                <c:pt idx="70">
                  <c:v>5.3126640000000003E-2</c:v>
                </c:pt>
                <c:pt idx="71">
                  <c:v>4.3668136000000003E-2</c:v>
                </c:pt>
                <c:pt idx="72">
                  <c:v>3.2140367000000003E-2</c:v>
                </c:pt>
                <c:pt idx="73">
                  <c:v>2.219813E-2</c:v>
                </c:pt>
                <c:pt idx="74">
                  <c:v>1.4975043E-2</c:v>
                </c:pt>
                <c:pt idx="75">
                  <c:v>9.3211214999999997E-3</c:v>
                </c:pt>
                <c:pt idx="76">
                  <c:v>5.5761333000000001E-3</c:v>
                </c:pt>
                <c:pt idx="77">
                  <c:v>5.9272385999999998E-3</c:v>
                </c:pt>
                <c:pt idx="78">
                  <c:v>1.1695745E-2</c:v>
                </c:pt>
                <c:pt idx="79">
                  <c:v>1.9743924999999999E-2</c:v>
                </c:pt>
                <c:pt idx="80">
                  <c:v>2.4003953000000001E-2</c:v>
                </c:pt>
                <c:pt idx="81">
                  <c:v>2.0554544000000001E-2</c:v>
                </c:pt>
                <c:pt idx="82">
                  <c:v>1.023635E-2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2.9106987999999998E-4</c:v>
                </c:pt>
                <c:pt idx="89">
                  <c:v>5.9759629999999999E-3</c:v>
                </c:pt>
                <c:pt idx="90">
                  <c:v>1.0999353999999999E-2</c:v>
                </c:pt>
                <c:pt idx="91">
                  <c:v>1.5441072E-2</c:v>
                </c:pt>
                <c:pt idx="92">
                  <c:v>1.8562760000000001E-2</c:v>
                </c:pt>
                <c:pt idx="93">
                  <c:v>2.0483075E-2</c:v>
                </c:pt>
                <c:pt idx="94">
                  <c:v>2.1378254999999999E-2</c:v>
                </c:pt>
                <c:pt idx="95">
                  <c:v>2.1785537000000001E-2</c:v>
                </c:pt>
                <c:pt idx="96">
                  <c:v>2.3064247999999999E-2</c:v>
                </c:pt>
                <c:pt idx="97">
                  <c:v>2.4908468E-2</c:v>
                </c:pt>
                <c:pt idx="98">
                  <c:v>2.6722156E-2</c:v>
                </c:pt>
                <c:pt idx="99">
                  <c:v>2.7846793000000002E-2</c:v>
                </c:pt>
                <c:pt idx="100">
                  <c:v>2.8015701E-2</c:v>
                </c:pt>
                <c:pt idx="101">
                  <c:v>2.8221333000000001E-2</c:v>
                </c:pt>
                <c:pt idx="102">
                  <c:v>2.8216159000000001E-2</c:v>
                </c:pt>
                <c:pt idx="103">
                  <c:v>2.8603079999999999E-2</c:v>
                </c:pt>
                <c:pt idx="104">
                  <c:v>2.8495835000000001E-2</c:v>
                </c:pt>
                <c:pt idx="105">
                  <c:v>2.8040490000000001E-2</c:v>
                </c:pt>
                <c:pt idx="106">
                  <c:v>2.7064217000000002E-2</c:v>
                </c:pt>
                <c:pt idx="107">
                  <c:v>2.5871030999999999E-2</c:v>
                </c:pt>
                <c:pt idx="108">
                  <c:v>2.372925E-2</c:v>
                </c:pt>
                <c:pt idx="109">
                  <c:v>2.0967860000000001E-2</c:v>
                </c:pt>
                <c:pt idx="110">
                  <c:v>1.8125160000000001E-2</c:v>
                </c:pt>
                <c:pt idx="111">
                  <c:v>1.7420007000000001E-2</c:v>
                </c:pt>
                <c:pt idx="112">
                  <c:v>1.4486185E-2</c:v>
                </c:pt>
                <c:pt idx="113">
                  <c:v>1.1436162999999999E-2</c:v>
                </c:pt>
                <c:pt idx="114">
                  <c:v>7.89809E-3</c:v>
                </c:pt>
                <c:pt idx="115">
                  <c:v>3.7566311999999999E-3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BEDD-44EA-B4E5-FB5C7536A41B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[2]Sheet1!$D$801:$DT$801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5.4417294000000003E-4</c:v>
                </c:pt>
                <c:pt idx="7">
                  <c:v>2.3968725000000001E-3</c:v>
                </c:pt>
                <c:pt idx="8">
                  <c:v>4.330838E-3</c:v>
                </c:pt>
                <c:pt idx="9">
                  <c:v>4.7647636000000002E-3</c:v>
                </c:pt>
                <c:pt idx="10">
                  <c:v>2.6233082E-3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5.7331109999999999E-4</c:v>
                </c:pt>
                <c:pt idx="15">
                  <c:v>4.6444069999999997E-3</c:v>
                </c:pt>
                <c:pt idx="16">
                  <c:v>7.6460983000000001E-3</c:v>
                </c:pt>
                <c:pt idx="17">
                  <c:v>7.0029289999999998E-3</c:v>
                </c:pt>
                <c:pt idx="18">
                  <c:v>3.3622917000000001E-3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3.8386065999999999E-4</c:v>
                </c:pt>
                <c:pt idx="26">
                  <c:v>5.2201226E-3</c:v>
                </c:pt>
                <c:pt idx="27">
                  <c:v>8.4705100000000005E-3</c:v>
                </c:pt>
                <c:pt idx="28">
                  <c:v>1.0440840999999999E-2</c:v>
                </c:pt>
                <c:pt idx="29">
                  <c:v>1.1029704499999999E-2</c:v>
                </c:pt>
                <c:pt idx="30">
                  <c:v>1.1762318000000001E-2</c:v>
                </c:pt>
                <c:pt idx="31">
                  <c:v>1.3094943E-2</c:v>
                </c:pt>
                <c:pt idx="32">
                  <c:v>1.4614261999999999E-2</c:v>
                </c:pt>
                <c:pt idx="33">
                  <c:v>1.7162248000000001E-2</c:v>
                </c:pt>
                <c:pt idx="34">
                  <c:v>1.9931046000000001E-2</c:v>
                </c:pt>
                <c:pt idx="35">
                  <c:v>2.2139632999999999E-2</c:v>
                </c:pt>
                <c:pt idx="36">
                  <c:v>2.2436728999999999E-2</c:v>
                </c:pt>
                <c:pt idx="37">
                  <c:v>2.0448721999999999E-2</c:v>
                </c:pt>
                <c:pt idx="38">
                  <c:v>1.6642712E-2</c:v>
                </c:pt>
                <c:pt idx="39">
                  <c:v>1.2529584E-2</c:v>
                </c:pt>
                <c:pt idx="40">
                  <c:v>8.9928249999999994E-3</c:v>
                </c:pt>
                <c:pt idx="41">
                  <c:v>6.5832036000000003E-3</c:v>
                </c:pt>
                <c:pt idx="42">
                  <c:v>5.9765820000000002E-3</c:v>
                </c:pt>
                <c:pt idx="43">
                  <c:v>8.4858169999999997E-3</c:v>
                </c:pt>
                <c:pt idx="44">
                  <c:v>1.4214691E-2</c:v>
                </c:pt>
                <c:pt idx="45">
                  <c:v>2.1280595999999999E-2</c:v>
                </c:pt>
                <c:pt idx="46">
                  <c:v>2.7034387E-2</c:v>
                </c:pt>
                <c:pt idx="47">
                  <c:v>2.9373350999999999E-2</c:v>
                </c:pt>
                <c:pt idx="48">
                  <c:v>2.8271281999999998E-2</c:v>
                </c:pt>
                <c:pt idx="49">
                  <c:v>2.5115425E-2</c:v>
                </c:pt>
                <c:pt idx="50">
                  <c:v>2.1097637999999998E-2</c:v>
                </c:pt>
                <c:pt idx="51">
                  <c:v>1.8480251999999999E-2</c:v>
                </c:pt>
                <c:pt idx="52">
                  <c:v>1.8067113999999999E-2</c:v>
                </c:pt>
                <c:pt idx="53">
                  <c:v>1.8435419000000001E-2</c:v>
                </c:pt>
                <c:pt idx="54">
                  <c:v>1.7926543999999999E-2</c:v>
                </c:pt>
                <c:pt idx="55">
                  <c:v>1.7251790999999999E-2</c:v>
                </c:pt>
                <c:pt idx="56">
                  <c:v>1.8922890000000001E-2</c:v>
                </c:pt>
                <c:pt idx="57">
                  <c:v>2.3924766E-2</c:v>
                </c:pt>
                <c:pt idx="58">
                  <c:v>3.0456588E-2</c:v>
                </c:pt>
                <c:pt idx="59">
                  <c:v>3.5566374999999997E-2</c:v>
                </c:pt>
                <c:pt idx="60">
                  <c:v>3.6807199999999998E-2</c:v>
                </c:pt>
                <c:pt idx="61">
                  <c:v>3.5715102999999998E-2</c:v>
                </c:pt>
                <c:pt idx="62">
                  <c:v>3.3454600000000001E-2</c:v>
                </c:pt>
                <c:pt idx="63">
                  <c:v>3.0562374999999999E-2</c:v>
                </c:pt>
                <c:pt idx="64">
                  <c:v>2.6950301999999999E-2</c:v>
                </c:pt>
                <c:pt idx="65">
                  <c:v>2.5189712999999999E-2</c:v>
                </c:pt>
                <c:pt idx="66">
                  <c:v>2.8544535999999999E-2</c:v>
                </c:pt>
                <c:pt idx="67">
                  <c:v>3.7820543999999998E-2</c:v>
                </c:pt>
                <c:pt idx="68">
                  <c:v>4.895323E-2</c:v>
                </c:pt>
                <c:pt idx="69">
                  <c:v>5.5218275999999997E-2</c:v>
                </c:pt>
                <c:pt idx="70">
                  <c:v>5.2951999999999999E-2</c:v>
                </c:pt>
                <c:pt idx="71">
                  <c:v>4.3620948E-2</c:v>
                </c:pt>
                <c:pt idx="72">
                  <c:v>3.2129787E-2</c:v>
                </c:pt>
                <c:pt idx="73">
                  <c:v>2.2118975999999999E-2</c:v>
                </c:pt>
                <c:pt idx="74">
                  <c:v>1.4752248000000001E-2</c:v>
                </c:pt>
                <c:pt idx="75">
                  <c:v>8.997995E-3</c:v>
                </c:pt>
                <c:pt idx="76">
                  <c:v>5.2623160000000004E-3</c:v>
                </c:pt>
                <c:pt idx="77">
                  <c:v>5.6991404999999998E-3</c:v>
                </c:pt>
                <c:pt idx="78">
                  <c:v>1.1512569E-2</c:v>
                </c:pt>
                <c:pt idx="79">
                  <c:v>1.9506183999999999E-2</c:v>
                </c:pt>
                <c:pt idx="80">
                  <c:v>2.3678817000000001E-2</c:v>
                </c:pt>
                <c:pt idx="81">
                  <c:v>2.0234169999999999E-2</c:v>
                </c:pt>
                <c:pt idx="82">
                  <c:v>1.00693265E-2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2.6687814E-4</c:v>
                </c:pt>
                <c:pt idx="89">
                  <c:v>5.8117070000000002E-3</c:v>
                </c:pt>
                <c:pt idx="90">
                  <c:v>1.0776816E-2</c:v>
                </c:pt>
                <c:pt idx="91">
                  <c:v>1.5206176E-2</c:v>
                </c:pt>
                <c:pt idx="92">
                  <c:v>1.8337474999999999E-2</c:v>
                </c:pt>
                <c:pt idx="93">
                  <c:v>2.0263837999999999E-2</c:v>
                </c:pt>
                <c:pt idx="94">
                  <c:v>2.1155810000000001E-2</c:v>
                </c:pt>
                <c:pt idx="95">
                  <c:v>2.1534448000000001E-2</c:v>
                </c:pt>
                <c:pt idx="96">
                  <c:v>2.2765634999999999E-2</c:v>
                </c:pt>
                <c:pt idx="97">
                  <c:v>2.4542720000000001E-2</c:v>
                </c:pt>
                <c:pt idx="98">
                  <c:v>2.6276091000000001E-2</c:v>
                </c:pt>
                <c:pt idx="99">
                  <c:v>2.7309144E-2</c:v>
                </c:pt>
                <c:pt idx="100">
                  <c:v>2.7398216E-2</c:v>
                </c:pt>
                <c:pt idx="101">
                  <c:v>2.7543621000000001E-2</c:v>
                </c:pt>
                <c:pt idx="102">
                  <c:v>2.7545994000000001E-2</c:v>
                </c:pt>
                <c:pt idx="103">
                  <c:v>2.7966350000000001E-2</c:v>
                </c:pt>
                <c:pt idx="104">
                  <c:v>2.7932292000000001E-2</c:v>
                </c:pt>
                <c:pt idx="105">
                  <c:v>2.758973E-2</c:v>
                </c:pt>
                <c:pt idx="106">
                  <c:v>2.6755148999999999E-2</c:v>
                </c:pt>
                <c:pt idx="107">
                  <c:v>2.5714770000000001E-2</c:v>
                </c:pt>
                <c:pt idx="108">
                  <c:v>2.3748597E-2</c:v>
                </c:pt>
                <c:pt idx="109">
                  <c:v>2.1159453000000002E-2</c:v>
                </c:pt>
                <c:pt idx="110">
                  <c:v>1.8471044999999998E-2</c:v>
                </c:pt>
                <c:pt idx="111">
                  <c:v>1.8017769999999999E-2</c:v>
                </c:pt>
                <c:pt idx="112">
                  <c:v>1.5220674999999999E-2</c:v>
                </c:pt>
                <c:pt idx="113">
                  <c:v>1.2275493E-2</c:v>
                </c:pt>
                <c:pt idx="114">
                  <c:v>8.8173890000000001E-3</c:v>
                </c:pt>
                <c:pt idx="115">
                  <c:v>4.7353897000000002E-3</c:v>
                </c:pt>
                <c:pt idx="116">
                  <c:v>3.5460557999999998E-4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BEDD-44EA-B4E5-FB5C7536A41B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[2]Sheet1!$D$802:$DT$802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5.4417294000000003E-4</c:v>
                </c:pt>
                <c:pt idx="7">
                  <c:v>2.3968725000000001E-3</c:v>
                </c:pt>
                <c:pt idx="8">
                  <c:v>4.330838E-3</c:v>
                </c:pt>
                <c:pt idx="9">
                  <c:v>4.7647636000000002E-3</c:v>
                </c:pt>
                <c:pt idx="10">
                  <c:v>2.6233082E-3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5.7331109999999999E-4</c:v>
                </c:pt>
                <c:pt idx="15">
                  <c:v>4.6444069999999997E-3</c:v>
                </c:pt>
                <c:pt idx="16">
                  <c:v>7.6460983000000001E-3</c:v>
                </c:pt>
                <c:pt idx="17">
                  <c:v>7.0029289999999998E-3</c:v>
                </c:pt>
                <c:pt idx="18">
                  <c:v>3.3622917000000001E-3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3.8386065999999999E-4</c:v>
                </c:pt>
                <c:pt idx="26">
                  <c:v>5.2201226E-3</c:v>
                </c:pt>
                <c:pt idx="27">
                  <c:v>8.4705100000000005E-3</c:v>
                </c:pt>
                <c:pt idx="28">
                  <c:v>1.0440840999999999E-2</c:v>
                </c:pt>
                <c:pt idx="29">
                  <c:v>1.1029704499999999E-2</c:v>
                </c:pt>
                <c:pt idx="30">
                  <c:v>1.1762318000000001E-2</c:v>
                </c:pt>
                <c:pt idx="31">
                  <c:v>1.3094943E-2</c:v>
                </c:pt>
                <c:pt idx="32">
                  <c:v>1.4614261999999999E-2</c:v>
                </c:pt>
                <c:pt idx="33">
                  <c:v>1.7162248000000001E-2</c:v>
                </c:pt>
                <c:pt idx="34">
                  <c:v>1.9931046000000001E-2</c:v>
                </c:pt>
                <c:pt idx="35">
                  <c:v>2.2139632999999999E-2</c:v>
                </c:pt>
                <c:pt idx="36">
                  <c:v>2.2436728999999999E-2</c:v>
                </c:pt>
                <c:pt idx="37">
                  <c:v>2.0448721999999999E-2</c:v>
                </c:pt>
                <c:pt idx="38">
                  <c:v>1.6642712E-2</c:v>
                </c:pt>
                <c:pt idx="39">
                  <c:v>1.2529584E-2</c:v>
                </c:pt>
                <c:pt idx="40">
                  <c:v>8.9928249999999994E-3</c:v>
                </c:pt>
                <c:pt idx="41">
                  <c:v>6.5832036000000003E-3</c:v>
                </c:pt>
                <c:pt idx="42">
                  <c:v>5.9765820000000002E-3</c:v>
                </c:pt>
                <c:pt idx="43">
                  <c:v>8.4858169999999997E-3</c:v>
                </c:pt>
                <c:pt idx="44">
                  <c:v>1.4214691E-2</c:v>
                </c:pt>
                <c:pt idx="45">
                  <c:v>2.1280595999999999E-2</c:v>
                </c:pt>
                <c:pt idx="46">
                  <c:v>2.7034387E-2</c:v>
                </c:pt>
                <c:pt idx="47">
                  <c:v>2.9373350999999999E-2</c:v>
                </c:pt>
                <c:pt idx="48">
                  <c:v>2.8271281999999998E-2</c:v>
                </c:pt>
                <c:pt idx="49">
                  <c:v>2.5115425E-2</c:v>
                </c:pt>
                <c:pt idx="50">
                  <c:v>2.1097637999999998E-2</c:v>
                </c:pt>
                <c:pt idx="51">
                  <c:v>1.8480251999999999E-2</c:v>
                </c:pt>
                <c:pt idx="52">
                  <c:v>1.8067113999999999E-2</c:v>
                </c:pt>
                <c:pt idx="53">
                  <c:v>1.8435419000000001E-2</c:v>
                </c:pt>
                <c:pt idx="54">
                  <c:v>1.7926543999999999E-2</c:v>
                </c:pt>
                <c:pt idx="55">
                  <c:v>1.7251790999999999E-2</c:v>
                </c:pt>
                <c:pt idx="56">
                  <c:v>1.8922890000000001E-2</c:v>
                </c:pt>
                <c:pt idx="57">
                  <c:v>2.3924766E-2</c:v>
                </c:pt>
                <c:pt idx="58">
                  <c:v>3.0456588E-2</c:v>
                </c:pt>
                <c:pt idx="59">
                  <c:v>3.5566374999999997E-2</c:v>
                </c:pt>
                <c:pt idx="60">
                  <c:v>3.6807199999999998E-2</c:v>
                </c:pt>
                <c:pt idx="61">
                  <c:v>3.5715102999999998E-2</c:v>
                </c:pt>
                <c:pt idx="62">
                  <c:v>3.3454600000000001E-2</c:v>
                </c:pt>
                <c:pt idx="63">
                  <c:v>3.0562374999999999E-2</c:v>
                </c:pt>
                <c:pt idx="64">
                  <c:v>2.6950301999999999E-2</c:v>
                </c:pt>
                <c:pt idx="65">
                  <c:v>2.5189712999999999E-2</c:v>
                </c:pt>
                <c:pt idx="66">
                  <c:v>2.8544535999999999E-2</c:v>
                </c:pt>
                <c:pt idx="67">
                  <c:v>3.7820543999999998E-2</c:v>
                </c:pt>
                <c:pt idx="68">
                  <c:v>4.895323E-2</c:v>
                </c:pt>
                <c:pt idx="69">
                  <c:v>5.5218275999999997E-2</c:v>
                </c:pt>
                <c:pt idx="70">
                  <c:v>5.2951999999999999E-2</c:v>
                </c:pt>
                <c:pt idx="71">
                  <c:v>4.3620948E-2</c:v>
                </c:pt>
                <c:pt idx="72">
                  <c:v>3.2129787E-2</c:v>
                </c:pt>
                <c:pt idx="73">
                  <c:v>2.2118975999999999E-2</c:v>
                </c:pt>
                <c:pt idx="74">
                  <c:v>1.4752248000000001E-2</c:v>
                </c:pt>
                <c:pt idx="75">
                  <c:v>8.997995E-3</c:v>
                </c:pt>
                <c:pt idx="76">
                  <c:v>5.2623160000000004E-3</c:v>
                </c:pt>
                <c:pt idx="77">
                  <c:v>5.6991404999999998E-3</c:v>
                </c:pt>
                <c:pt idx="78">
                  <c:v>1.1512569E-2</c:v>
                </c:pt>
                <c:pt idx="79">
                  <c:v>1.9506183999999999E-2</c:v>
                </c:pt>
                <c:pt idx="80">
                  <c:v>2.3678817000000001E-2</c:v>
                </c:pt>
                <c:pt idx="81">
                  <c:v>2.0234169999999999E-2</c:v>
                </c:pt>
                <c:pt idx="82">
                  <c:v>1.00693265E-2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2.6687814E-4</c:v>
                </c:pt>
                <c:pt idx="89">
                  <c:v>5.8117070000000002E-3</c:v>
                </c:pt>
                <c:pt idx="90">
                  <c:v>1.0776816E-2</c:v>
                </c:pt>
                <c:pt idx="91">
                  <c:v>1.5206176E-2</c:v>
                </c:pt>
                <c:pt idx="92">
                  <c:v>1.8337474999999999E-2</c:v>
                </c:pt>
                <c:pt idx="93">
                  <c:v>2.0263837999999999E-2</c:v>
                </c:pt>
                <c:pt idx="94">
                  <c:v>2.1155810000000001E-2</c:v>
                </c:pt>
                <c:pt idx="95">
                  <c:v>2.1534448000000001E-2</c:v>
                </c:pt>
                <c:pt idx="96">
                  <c:v>2.2765634999999999E-2</c:v>
                </c:pt>
                <c:pt idx="97">
                  <c:v>2.4542720000000001E-2</c:v>
                </c:pt>
                <c:pt idx="98">
                  <c:v>2.6276091000000001E-2</c:v>
                </c:pt>
                <c:pt idx="99">
                  <c:v>2.7309144E-2</c:v>
                </c:pt>
                <c:pt idx="100">
                  <c:v>2.7398216E-2</c:v>
                </c:pt>
                <c:pt idx="101">
                  <c:v>2.7543621000000001E-2</c:v>
                </c:pt>
                <c:pt idx="102">
                  <c:v>2.7545994000000001E-2</c:v>
                </c:pt>
                <c:pt idx="103">
                  <c:v>2.7966350000000001E-2</c:v>
                </c:pt>
                <c:pt idx="104">
                  <c:v>2.7932292000000001E-2</c:v>
                </c:pt>
                <c:pt idx="105">
                  <c:v>2.758973E-2</c:v>
                </c:pt>
                <c:pt idx="106">
                  <c:v>2.6755148999999999E-2</c:v>
                </c:pt>
                <c:pt idx="107">
                  <c:v>2.5714770000000001E-2</c:v>
                </c:pt>
                <c:pt idx="108">
                  <c:v>2.3748597E-2</c:v>
                </c:pt>
                <c:pt idx="109">
                  <c:v>2.1159453000000002E-2</c:v>
                </c:pt>
                <c:pt idx="110">
                  <c:v>1.8471044999999998E-2</c:v>
                </c:pt>
                <c:pt idx="111">
                  <c:v>1.8017769999999999E-2</c:v>
                </c:pt>
                <c:pt idx="112">
                  <c:v>1.5220674999999999E-2</c:v>
                </c:pt>
                <c:pt idx="113">
                  <c:v>1.2275493E-2</c:v>
                </c:pt>
                <c:pt idx="114">
                  <c:v>8.8173890000000001E-3</c:v>
                </c:pt>
                <c:pt idx="115">
                  <c:v>4.7353897000000002E-3</c:v>
                </c:pt>
                <c:pt idx="116">
                  <c:v>3.5460557999999998E-4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BEDD-44EA-B4E5-FB5C7536A41B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[2]Sheet1!$D$803:$DT$803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3.3328319999999999E-5</c:v>
                </c:pt>
                <c:pt idx="7">
                  <c:v>1.8703334E-3</c:v>
                </c:pt>
                <c:pt idx="8">
                  <c:v>4.0044360000000001E-3</c:v>
                </c:pt>
                <c:pt idx="9">
                  <c:v>4.7951113E-3</c:v>
                </c:pt>
                <c:pt idx="10">
                  <c:v>3.0097409999999998E-3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4.8538931999999999E-4</c:v>
                </c:pt>
                <c:pt idx="15">
                  <c:v>4.1512954000000003E-3</c:v>
                </c:pt>
                <c:pt idx="16">
                  <c:v>6.8164393000000002E-3</c:v>
                </c:pt>
                <c:pt idx="17">
                  <c:v>6.0844250000000001E-3</c:v>
                </c:pt>
                <c:pt idx="18">
                  <c:v>2.6098555000000001E-3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8.6844699999999995E-4</c:v>
                </c:pt>
                <c:pt idx="26">
                  <c:v>5.2569764999999997E-3</c:v>
                </c:pt>
                <c:pt idx="27">
                  <c:v>8.0732479999999999E-3</c:v>
                </c:pt>
                <c:pt idx="28">
                  <c:v>9.6976600000000003E-3</c:v>
                </c:pt>
                <c:pt idx="29">
                  <c:v>1.0066545999999999E-2</c:v>
                </c:pt>
                <c:pt idx="30">
                  <c:v>1.067627E-2</c:v>
                </c:pt>
                <c:pt idx="31">
                  <c:v>1.1969919000000001E-2</c:v>
                </c:pt>
                <c:pt idx="32">
                  <c:v>1.3561361500000001E-2</c:v>
                </c:pt>
                <c:pt idx="33">
                  <c:v>1.6193135000000001E-2</c:v>
                </c:pt>
                <c:pt idx="34">
                  <c:v>1.9034568000000002E-2</c:v>
                </c:pt>
                <c:pt idx="35">
                  <c:v>2.1283992000000002E-2</c:v>
                </c:pt>
                <c:pt idx="36">
                  <c:v>2.1639643E-2</c:v>
                </c:pt>
                <c:pt idx="37">
                  <c:v>1.9755525999999999E-2</c:v>
                </c:pt>
                <c:pt idx="38">
                  <c:v>1.6101544999999998E-2</c:v>
                </c:pt>
                <c:pt idx="39">
                  <c:v>1.2095919E-2</c:v>
                </c:pt>
                <c:pt idx="40">
                  <c:v>8.6219130000000001E-3</c:v>
                </c:pt>
                <c:pt idx="41">
                  <c:v>6.1543062000000001E-3</c:v>
                </c:pt>
                <c:pt idx="42">
                  <c:v>5.5845249999999999E-3</c:v>
                </c:pt>
                <c:pt idx="43">
                  <c:v>8.2251200000000007E-3</c:v>
                </c:pt>
                <c:pt idx="44">
                  <c:v>1.4065115E-2</c:v>
                </c:pt>
                <c:pt idx="45">
                  <c:v>2.1070163999999999E-2</c:v>
                </c:pt>
                <c:pt idx="46">
                  <c:v>2.6586914E-2</c:v>
                </c:pt>
                <c:pt idx="47">
                  <c:v>2.8675769E-2</c:v>
                </c:pt>
                <c:pt idx="48">
                  <c:v>2.7478782E-2</c:v>
                </c:pt>
                <c:pt idx="49">
                  <c:v>2.4342699999999998E-2</c:v>
                </c:pt>
                <c:pt idx="50">
                  <c:v>2.0386453999999998E-2</c:v>
                </c:pt>
                <c:pt idx="51">
                  <c:v>1.7806938000000001E-2</c:v>
                </c:pt>
                <c:pt idx="52">
                  <c:v>1.7371593000000001E-2</c:v>
                </c:pt>
                <c:pt idx="53">
                  <c:v>1.7743432999999999E-2</c:v>
                </c:pt>
                <c:pt idx="54">
                  <c:v>1.7329508E-2</c:v>
                </c:pt>
                <c:pt idx="55">
                  <c:v>1.686255E-2</c:v>
                </c:pt>
                <c:pt idx="56">
                  <c:v>1.8850209999999999E-2</c:v>
                </c:pt>
                <c:pt idx="57">
                  <c:v>2.4153451999999999E-2</c:v>
                </c:pt>
                <c:pt idx="58">
                  <c:v>3.0823679999999999E-2</c:v>
                </c:pt>
                <c:pt idx="59">
                  <c:v>3.5864032999999997E-2</c:v>
                </c:pt>
                <c:pt idx="60">
                  <c:v>3.6902517000000003E-2</c:v>
                </c:pt>
                <c:pt idx="61">
                  <c:v>3.5518963000000001E-2</c:v>
                </c:pt>
                <c:pt idx="62">
                  <c:v>3.2956064E-2</c:v>
                </c:pt>
                <c:pt idx="63">
                  <c:v>2.9810705999999999E-2</c:v>
                </c:pt>
                <c:pt idx="64">
                  <c:v>2.6081236000000001E-2</c:v>
                </c:pt>
                <c:pt idx="65">
                  <c:v>2.4350331999999999E-2</c:v>
                </c:pt>
                <c:pt idx="66">
                  <c:v>2.7754053000000001E-2</c:v>
                </c:pt>
                <c:pt idx="67">
                  <c:v>3.6906790000000002E-2</c:v>
                </c:pt>
                <c:pt idx="68">
                  <c:v>4.7792281999999998E-2</c:v>
                </c:pt>
                <c:pt idx="69">
                  <c:v>5.3922363000000001E-2</c:v>
                </c:pt>
                <c:pt idx="70">
                  <c:v>5.1814319999999997E-2</c:v>
                </c:pt>
                <c:pt idx="71">
                  <c:v>4.2883070000000002E-2</c:v>
                </c:pt>
                <c:pt idx="72">
                  <c:v>3.177891E-2</c:v>
                </c:pt>
                <c:pt idx="73">
                  <c:v>2.2001179999999999E-2</c:v>
                </c:pt>
                <c:pt idx="74">
                  <c:v>1.4662379999999999E-2</c:v>
                </c:pt>
                <c:pt idx="75">
                  <c:v>8.8677029999999993E-3</c:v>
                </c:pt>
                <c:pt idx="76">
                  <c:v>5.0740917E-3</c:v>
                </c:pt>
                <c:pt idx="77">
                  <c:v>5.3622616000000003E-3</c:v>
                </c:pt>
                <c:pt idx="78">
                  <c:v>1.0849621E-2</c:v>
                </c:pt>
                <c:pt idx="79">
                  <c:v>1.8446110000000002E-2</c:v>
                </c:pt>
                <c:pt idx="80">
                  <c:v>2.2468992E-2</c:v>
                </c:pt>
                <c:pt idx="81">
                  <c:v>1.9315833000000001E-2</c:v>
                </c:pt>
                <c:pt idx="82">
                  <c:v>9.7879190000000008E-3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5.0217932999999998E-3</c:v>
                </c:pt>
                <c:pt idx="90">
                  <c:v>1.0064122999999999E-2</c:v>
                </c:pt>
                <c:pt idx="91">
                  <c:v>1.4708047E-2</c:v>
                </c:pt>
                <c:pt idx="92">
                  <c:v>1.8056203E-2</c:v>
                </c:pt>
                <c:pt idx="93">
                  <c:v>2.0134744999999999E-2</c:v>
                </c:pt>
                <c:pt idx="94">
                  <c:v>2.1100440000000002E-2</c:v>
                </c:pt>
                <c:pt idx="95">
                  <c:v>2.1412974000000001E-2</c:v>
                </c:pt>
                <c:pt idx="96">
                  <c:v>2.2477614E-2</c:v>
                </c:pt>
                <c:pt idx="97">
                  <c:v>2.4016968999999999E-2</c:v>
                </c:pt>
                <c:pt idx="98">
                  <c:v>2.5494544000000001E-2</c:v>
                </c:pt>
                <c:pt idx="99">
                  <c:v>2.6275361000000001E-2</c:v>
                </c:pt>
                <c:pt idx="100">
                  <c:v>2.6152849999999998E-2</c:v>
                </c:pt>
                <c:pt idx="101">
                  <c:v>2.6196111000000001E-2</c:v>
                </c:pt>
                <c:pt idx="102">
                  <c:v>2.6159372E-2</c:v>
                </c:pt>
                <c:pt idx="103">
                  <c:v>2.6587814000000001E-2</c:v>
                </c:pt>
                <c:pt idx="104">
                  <c:v>2.6648916000000002E-2</c:v>
                </c:pt>
                <c:pt idx="105">
                  <c:v>2.6488112000000001E-2</c:v>
                </c:pt>
                <c:pt idx="106">
                  <c:v>2.5901594999999999E-2</c:v>
                </c:pt>
                <c:pt idx="107">
                  <c:v>2.5141204E-2</c:v>
                </c:pt>
                <c:pt idx="108">
                  <c:v>2.3507779999999999E-2</c:v>
                </c:pt>
                <c:pt idx="109">
                  <c:v>2.125486E-2</c:v>
                </c:pt>
                <c:pt idx="110">
                  <c:v>1.8874452E-2</c:v>
                </c:pt>
                <c:pt idx="111">
                  <c:v>1.8947516000000001E-2</c:v>
                </c:pt>
                <c:pt idx="112">
                  <c:v>1.6441437999999999E-2</c:v>
                </c:pt>
                <c:pt idx="113">
                  <c:v>1.3740524E-2</c:v>
                </c:pt>
                <c:pt idx="114">
                  <c:v>1.0480945E-2</c:v>
                </c:pt>
                <c:pt idx="115">
                  <c:v>6.5655389999999996E-3</c:v>
                </c:pt>
                <c:pt idx="116">
                  <c:v>2.3317426000000001E-3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BEDD-44EA-B4E5-FB5C7536A41B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[2]Sheet1!$D$804:$DT$804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3.3328319999999999E-5</c:v>
                </c:pt>
                <c:pt idx="7">
                  <c:v>1.8703334E-3</c:v>
                </c:pt>
                <c:pt idx="8">
                  <c:v>4.0044360000000001E-3</c:v>
                </c:pt>
                <c:pt idx="9">
                  <c:v>4.7951113E-3</c:v>
                </c:pt>
                <c:pt idx="10">
                  <c:v>3.0097409999999998E-3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4.8538931999999999E-4</c:v>
                </c:pt>
                <c:pt idx="15">
                  <c:v>4.1512954000000003E-3</c:v>
                </c:pt>
                <c:pt idx="16">
                  <c:v>6.8164393000000002E-3</c:v>
                </c:pt>
                <c:pt idx="17">
                  <c:v>6.0844250000000001E-3</c:v>
                </c:pt>
                <c:pt idx="18">
                  <c:v>2.6098555000000001E-3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8.6844699999999995E-4</c:v>
                </c:pt>
                <c:pt idx="26">
                  <c:v>5.2569764999999997E-3</c:v>
                </c:pt>
                <c:pt idx="27">
                  <c:v>8.0732479999999999E-3</c:v>
                </c:pt>
                <c:pt idx="28">
                  <c:v>9.6976600000000003E-3</c:v>
                </c:pt>
                <c:pt idx="29">
                  <c:v>1.0066545999999999E-2</c:v>
                </c:pt>
                <c:pt idx="30">
                  <c:v>1.067627E-2</c:v>
                </c:pt>
                <c:pt idx="31">
                  <c:v>1.1969919000000001E-2</c:v>
                </c:pt>
                <c:pt idx="32">
                  <c:v>1.3561361500000001E-2</c:v>
                </c:pt>
                <c:pt idx="33">
                  <c:v>1.6193135000000001E-2</c:v>
                </c:pt>
                <c:pt idx="34">
                  <c:v>1.9034568000000002E-2</c:v>
                </c:pt>
                <c:pt idx="35">
                  <c:v>2.1283992000000002E-2</c:v>
                </c:pt>
                <c:pt idx="36">
                  <c:v>2.1639643E-2</c:v>
                </c:pt>
                <c:pt idx="37">
                  <c:v>1.9755525999999999E-2</c:v>
                </c:pt>
                <c:pt idx="38">
                  <c:v>1.6101544999999998E-2</c:v>
                </c:pt>
                <c:pt idx="39">
                  <c:v>1.2095919E-2</c:v>
                </c:pt>
                <c:pt idx="40">
                  <c:v>8.6219130000000001E-3</c:v>
                </c:pt>
                <c:pt idx="41">
                  <c:v>6.1543062000000001E-3</c:v>
                </c:pt>
                <c:pt idx="42">
                  <c:v>5.5845249999999999E-3</c:v>
                </c:pt>
                <c:pt idx="43">
                  <c:v>8.2251200000000007E-3</c:v>
                </c:pt>
                <c:pt idx="44">
                  <c:v>1.4065115E-2</c:v>
                </c:pt>
                <c:pt idx="45">
                  <c:v>2.1070163999999999E-2</c:v>
                </c:pt>
                <c:pt idx="46">
                  <c:v>2.6586914E-2</c:v>
                </c:pt>
                <c:pt idx="47">
                  <c:v>2.8675769E-2</c:v>
                </c:pt>
                <c:pt idx="48">
                  <c:v>2.7478782E-2</c:v>
                </c:pt>
                <c:pt idx="49">
                  <c:v>2.4342699999999998E-2</c:v>
                </c:pt>
                <c:pt idx="50">
                  <c:v>2.0386453999999998E-2</c:v>
                </c:pt>
                <c:pt idx="51">
                  <c:v>1.7806938000000001E-2</c:v>
                </c:pt>
                <c:pt idx="52">
                  <c:v>1.7371593000000001E-2</c:v>
                </c:pt>
                <c:pt idx="53">
                  <c:v>1.7743432999999999E-2</c:v>
                </c:pt>
                <c:pt idx="54">
                  <c:v>1.7329508E-2</c:v>
                </c:pt>
                <c:pt idx="55">
                  <c:v>1.686255E-2</c:v>
                </c:pt>
                <c:pt idx="56">
                  <c:v>1.8850209999999999E-2</c:v>
                </c:pt>
                <c:pt idx="57">
                  <c:v>2.4153451999999999E-2</c:v>
                </c:pt>
                <c:pt idx="58">
                  <c:v>3.0823679999999999E-2</c:v>
                </c:pt>
                <c:pt idx="59">
                  <c:v>3.5864032999999997E-2</c:v>
                </c:pt>
                <c:pt idx="60">
                  <c:v>3.6902517000000003E-2</c:v>
                </c:pt>
                <c:pt idx="61">
                  <c:v>3.5518963000000001E-2</c:v>
                </c:pt>
                <c:pt idx="62">
                  <c:v>3.2956064E-2</c:v>
                </c:pt>
                <c:pt idx="63">
                  <c:v>2.9810705999999999E-2</c:v>
                </c:pt>
                <c:pt idx="64">
                  <c:v>2.6081236000000001E-2</c:v>
                </c:pt>
                <c:pt idx="65">
                  <c:v>2.4350331999999999E-2</c:v>
                </c:pt>
                <c:pt idx="66">
                  <c:v>2.7754053000000001E-2</c:v>
                </c:pt>
                <c:pt idx="67">
                  <c:v>3.6906790000000002E-2</c:v>
                </c:pt>
                <c:pt idx="68">
                  <c:v>4.7792281999999998E-2</c:v>
                </c:pt>
                <c:pt idx="69">
                  <c:v>5.3922363000000001E-2</c:v>
                </c:pt>
                <c:pt idx="70">
                  <c:v>5.1814319999999997E-2</c:v>
                </c:pt>
                <c:pt idx="71">
                  <c:v>4.2883070000000002E-2</c:v>
                </c:pt>
                <c:pt idx="72">
                  <c:v>3.177891E-2</c:v>
                </c:pt>
                <c:pt idx="73">
                  <c:v>2.2001179999999999E-2</c:v>
                </c:pt>
                <c:pt idx="74">
                  <c:v>1.4662379999999999E-2</c:v>
                </c:pt>
                <c:pt idx="75">
                  <c:v>8.8677029999999993E-3</c:v>
                </c:pt>
                <c:pt idx="76">
                  <c:v>5.0740917E-3</c:v>
                </c:pt>
                <c:pt idx="77">
                  <c:v>5.3622616000000003E-3</c:v>
                </c:pt>
                <c:pt idx="78">
                  <c:v>1.0849621E-2</c:v>
                </c:pt>
                <c:pt idx="79">
                  <c:v>1.8446110000000002E-2</c:v>
                </c:pt>
                <c:pt idx="80">
                  <c:v>2.2468992E-2</c:v>
                </c:pt>
                <c:pt idx="81">
                  <c:v>1.9315833000000001E-2</c:v>
                </c:pt>
                <c:pt idx="82">
                  <c:v>9.7879190000000008E-3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5.0217932999999998E-3</c:v>
                </c:pt>
                <c:pt idx="90">
                  <c:v>1.0064122999999999E-2</c:v>
                </c:pt>
                <c:pt idx="91">
                  <c:v>1.4708047E-2</c:v>
                </c:pt>
                <c:pt idx="92">
                  <c:v>1.8056203E-2</c:v>
                </c:pt>
                <c:pt idx="93">
                  <c:v>2.0134744999999999E-2</c:v>
                </c:pt>
                <c:pt idx="94">
                  <c:v>2.1100440000000002E-2</c:v>
                </c:pt>
                <c:pt idx="95">
                  <c:v>2.1412974000000001E-2</c:v>
                </c:pt>
                <c:pt idx="96">
                  <c:v>2.2477614E-2</c:v>
                </c:pt>
                <c:pt idx="97">
                  <c:v>2.4016968999999999E-2</c:v>
                </c:pt>
                <c:pt idx="98">
                  <c:v>2.5494544000000001E-2</c:v>
                </c:pt>
                <c:pt idx="99">
                  <c:v>2.6275361000000001E-2</c:v>
                </c:pt>
                <c:pt idx="100">
                  <c:v>2.6152849999999998E-2</c:v>
                </c:pt>
                <c:pt idx="101">
                  <c:v>2.6196111000000001E-2</c:v>
                </c:pt>
                <c:pt idx="102">
                  <c:v>2.6159372E-2</c:v>
                </c:pt>
                <c:pt idx="103">
                  <c:v>2.6587814000000001E-2</c:v>
                </c:pt>
                <c:pt idx="104">
                  <c:v>2.6648916000000002E-2</c:v>
                </c:pt>
                <c:pt idx="105">
                  <c:v>2.6488112000000001E-2</c:v>
                </c:pt>
                <c:pt idx="106">
                  <c:v>2.5901594999999999E-2</c:v>
                </c:pt>
                <c:pt idx="107">
                  <c:v>2.5141204E-2</c:v>
                </c:pt>
                <c:pt idx="108">
                  <c:v>2.3507779999999999E-2</c:v>
                </c:pt>
                <c:pt idx="109">
                  <c:v>2.125486E-2</c:v>
                </c:pt>
                <c:pt idx="110">
                  <c:v>1.8874452E-2</c:v>
                </c:pt>
                <c:pt idx="111">
                  <c:v>1.8947516000000001E-2</c:v>
                </c:pt>
                <c:pt idx="112">
                  <c:v>1.6441437999999999E-2</c:v>
                </c:pt>
                <c:pt idx="113">
                  <c:v>1.3740524E-2</c:v>
                </c:pt>
                <c:pt idx="114">
                  <c:v>1.0480945E-2</c:v>
                </c:pt>
                <c:pt idx="115">
                  <c:v>6.5655389999999996E-3</c:v>
                </c:pt>
                <c:pt idx="116">
                  <c:v>2.3317426000000001E-3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BEDD-44EA-B4E5-FB5C7536A41B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[2]Sheet1!$D$805:$DT$805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3.3328319999999999E-5</c:v>
                </c:pt>
                <c:pt idx="7">
                  <c:v>1.8703334E-3</c:v>
                </c:pt>
                <c:pt idx="8">
                  <c:v>4.0044360000000001E-3</c:v>
                </c:pt>
                <c:pt idx="9">
                  <c:v>4.7951113E-3</c:v>
                </c:pt>
                <c:pt idx="10">
                  <c:v>3.0097409999999998E-3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4.8538931999999999E-4</c:v>
                </c:pt>
                <c:pt idx="15">
                  <c:v>4.1512954000000003E-3</c:v>
                </c:pt>
                <c:pt idx="16">
                  <c:v>6.8164393000000002E-3</c:v>
                </c:pt>
                <c:pt idx="17">
                  <c:v>6.0844250000000001E-3</c:v>
                </c:pt>
                <c:pt idx="18">
                  <c:v>2.6098555000000001E-3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8.6844699999999995E-4</c:v>
                </c:pt>
                <c:pt idx="26">
                  <c:v>5.2569764999999997E-3</c:v>
                </c:pt>
                <c:pt idx="27">
                  <c:v>8.0732479999999999E-3</c:v>
                </c:pt>
                <c:pt idx="28">
                  <c:v>9.6976600000000003E-3</c:v>
                </c:pt>
                <c:pt idx="29">
                  <c:v>1.0066545999999999E-2</c:v>
                </c:pt>
                <c:pt idx="30">
                  <c:v>1.067627E-2</c:v>
                </c:pt>
                <c:pt idx="31">
                  <c:v>1.1969919000000001E-2</c:v>
                </c:pt>
                <c:pt idx="32">
                  <c:v>1.3561361500000001E-2</c:v>
                </c:pt>
                <c:pt idx="33">
                  <c:v>1.6193135000000001E-2</c:v>
                </c:pt>
                <c:pt idx="34">
                  <c:v>1.9034568000000002E-2</c:v>
                </c:pt>
                <c:pt idx="35">
                  <c:v>2.1283992000000002E-2</c:v>
                </c:pt>
                <c:pt idx="36">
                  <c:v>2.1639643E-2</c:v>
                </c:pt>
                <c:pt idx="37">
                  <c:v>1.9755525999999999E-2</c:v>
                </c:pt>
                <c:pt idx="38">
                  <c:v>1.6101544999999998E-2</c:v>
                </c:pt>
                <c:pt idx="39">
                  <c:v>1.2095919E-2</c:v>
                </c:pt>
                <c:pt idx="40">
                  <c:v>8.6219130000000001E-3</c:v>
                </c:pt>
                <c:pt idx="41">
                  <c:v>6.1543062000000001E-3</c:v>
                </c:pt>
                <c:pt idx="42">
                  <c:v>5.5845249999999999E-3</c:v>
                </c:pt>
                <c:pt idx="43">
                  <c:v>8.2251200000000007E-3</c:v>
                </c:pt>
                <c:pt idx="44">
                  <c:v>1.4065115E-2</c:v>
                </c:pt>
                <c:pt idx="45">
                  <c:v>2.1070163999999999E-2</c:v>
                </c:pt>
                <c:pt idx="46">
                  <c:v>2.6586914E-2</c:v>
                </c:pt>
                <c:pt idx="47">
                  <c:v>2.8675769E-2</c:v>
                </c:pt>
                <c:pt idx="48">
                  <c:v>2.7478782E-2</c:v>
                </c:pt>
                <c:pt idx="49">
                  <c:v>2.4342699999999998E-2</c:v>
                </c:pt>
                <c:pt idx="50">
                  <c:v>2.0386453999999998E-2</c:v>
                </c:pt>
                <c:pt idx="51">
                  <c:v>1.7806938000000001E-2</c:v>
                </c:pt>
                <c:pt idx="52">
                  <c:v>1.7371593000000001E-2</c:v>
                </c:pt>
                <c:pt idx="53">
                  <c:v>1.7743432999999999E-2</c:v>
                </c:pt>
                <c:pt idx="54">
                  <c:v>1.7329508E-2</c:v>
                </c:pt>
                <c:pt idx="55">
                  <c:v>1.686255E-2</c:v>
                </c:pt>
                <c:pt idx="56">
                  <c:v>1.8850209999999999E-2</c:v>
                </c:pt>
                <c:pt idx="57">
                  <c:v>2.4153451999999999E-2</c:v>
                </c:pt>
                <c:pt idx="58">
                  <c:v>3.0823679999999999E-2</c:v>
                </c:pt>
                <c:pt idx="59">
                  <c:v>3.5864032999999997E-2</c:v>
                </c:pt>
                <c:pt idx="60">
                  <c:v>3.6902517000000003E-2</c:v>
                </c:pt>
                <c:pt idx="61">
                  <c:v>3.5518963000000001E-2</c:v>
                </c:pt>
                <c:pt idx="62">
                  <c:v>3.2956064E-2</c:v>
                </c:pt>
                <c:pt idx="63">
                  <c:v>2.9810705999999999E-2</c:v>
                </c:pt>
                <c:pt idx="64">
                  <c:v>2.6081236000000001E-2</c:v>
                </c:pt>
                <c:pt idx="65">
                  <c:v>2.4350331999999999E-2</c:v>
                </c:pt>
                <c:pt idx="66">
                  <c:v>2.7754053000000001E-2</c:v>
                </c:pt>
                <c:pt idx="67">
                  <c:v>3.6906790000000002E-2</c:v>
                </c:pt>
                <c:pt idx="68">
                  <c:v>4.7792281999999998E-2</c:v>
                </c:pt>
                <c:pt idx="69">
                  <c:v>5.3922363000000001E-2</c:v>
                </c:pt>
                <c:pt idx="70">
                  <c:v>5.1814319999999997E-2</c:v>
                </c:pt>
                <c:pt idx="71">
                  <c:v>4.2883070000000002E-2</c:v>
                </c:pt>
                <c:pt idx="72">
                  <c:v>3.177891E-2</c:v>
                </c:pt>
                <c:pt idx="73">
                  <c:v>2.2001179999999999E-2</c:v>
                </c:pt>
                <c:pt idx="74">
                  <c:v>1.4662379999999999E-2</c:v>
                </c:pt>
                <c:pt idx="75">
                  <c:v>8.8677029999999993E-3</c:v>
                </c:pt>
                <c:pt idx="76">
                  <c:v>5.0740917E-3</c:v>
                </c:pt>
                <c:pt idx="77">
                  <c:v>5.3622616000000003E-3</c:v>
                </c:pt>
                <c:pt idx="78">
                  <c:v>1.0849621E-2</c:v>
                </c:pt>
                <c:pt idx="79">
                  <c:v>1.8446110000000002E-2</c:v>
                </c:pt>
                <c:pt idx="80">
                  <c:v>2.2468992E-2</c:v>
                </c:pt>
                <c:pt idx="81">
                  <c:v>1.9315833000000001E-2</c:v>
                </c:pt>
                <c:pt idx="82">
                  <c:v>9.7879190000000008E-3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5.0217932999999998E-3</c:v>
                </c:pt>
                <c:pt idx="90">
                  <c:v>1.0064122999999999E-2</c:v>
                </c:pt>
                <c:pt idx="91">
                  <c:v>1.4708047E-2</c:v>
                </c:pt>
                <c:pt idx="92">
                  <c:v>1.8056203E-2</c:v>
                </c:pt>
                <c:pt idx="93">
                  <c:v>2.0134744999999999E-2</c:v>
                </c:pt>
                <c:pt idx="94">
                  <c:v>2.1100440000000002E-2</c:v>
                </c:pt>
                <c:pt idx="95">
                  <c:v>2.1412974000000001E-2</c:v>
                </c:pt>
                <c:pt idx="96">
                  <c:v>2.2477614E-2</c:v>
                </c:pt>
                <c:pt idx="97">
                  <c:v>2.4016968999999999E-2</c:v>
                </c:pt>
                <c:pt idx="98">
                  <c:v>2.5494544000000001E-2</c:v>
                </c:pt>
                <c:pt idx="99">
                  <c:v>2.6275361000000001E-2</c:v>
                </c:pt>
                <c:pt idx="100">
                  <c:v>2.6152849999999998E-2</c:v>
                </c:pt>
                <c:pt idx="101">
                  <c:v>2.6196111000000001E-2</c:v>
                </c:pt>
                <c:pt idx="102">
                  <c:v>2.6159372E-2</c:v>
                </c:pt>
                <c:pt idx="103">
                  <c:v>2.6587814000000001E-2</c:v>
                </c:pt>
                <c:pt idx="104">
                  <c:v>2.6648916000000002E-2</c:v>
                </c:pt>
                <c:pt idx="105">
                  <c:v>2.6488112000000001E-2</c:v>
                </c:pt>
                <c:pt idx="106">
                  <c:v>2.5901594999999999E-2</c:v>
                </c:pt>
                <c:pt idx="107">
                  <c:v>2.5141204E-2</c:v>
                </c:pt>
                <c:pt idx="108">
                  <c:v>2.3507779999999999E-2</c:v>
                </c:pt>
                <c:pt idx="109">
                  <c:v>2.125486E-2</c:v>
                </c:pt>
                <c:pt idx="110">
                  <c:v>1.8874452E-2</c:v>
                </c:pt>
                <c:pt idx="111">
                  <c:v>1.8947516000000001E-2</c:v>
                </c:pt>
                <c:pt idx="112">
                  <c:v>1.6441437999999999E-2</c:v>
                </c:pt>
                <c:pt idx="113">
                  <c:v>1.3740524E-2</c:v>
                </c:pt>
                <c:pt idx="114">
                  <c:v>1.0480945E-2</c:v>
                </c:pt>
                <c:pt idx="115">
                  <c:v>6.5655389999999996E-3</c:v>
                </c:pt>
                <c:pt idx="116">
                  <c:v>2.3317426000000001E-3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BEDD-44EA-B4E5-FB5C7536A41B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[2]Sheet1!$D$806:$DT$806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3.3328319999999999E-5</c:v>
                </c:pt>
                <c:pt idx="7">
                  <c:v>1.8703334E-3</c:v>
                </c:pt>
                <c:pt idx="8">
                  <c:v>4.0044360000000001E-3</c:v>
                </c:pt>
                <c:pt idx="9">
                  <c:v>4.7951113E-3</c:v>
                </c:pt>
                <c:pt idx="10">
                  <c:v>3.0097409999999998E-3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4.8538931999999999E-4</c:v>
                </c:pt>
                <c:pt idx="15">
                  <c:v>4.1512954000000003E-3</c:v>
                </c:pt>
                <c:pt idx="16">
                  <c:v>6.8164393000000002E-3</c:v>
                </c:pt>
                <c:pt idx="17">
                  <c:v>6.0844250000000001E-3</c:v>
                </c:pt>
                <c:pt idx="18">
                  <c:v>2.6098555000000001E-3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8.6844699999999995E-4</c:v>
                </c:pt>
                <c:pt idx="26">
                  <c:v>5.2569764999999997E-3</c:v>
                </c:pt>
                <c:pt idx="27">
                  <c:v>8.0732479999999999E-3</c:v>
                </c:pt>
                <c:pt idx="28">
                  <c:v>9.6976600000000003E-3</c:v>
                </c:pt>
                <c:pt idx="29">
                  <c:v>1.0066545999999999E-2</c:v>
                </c:pt>
                <c:pt idx="30">
                  <c:v>1.067627E-2</c:v>
                </c:pt>
                <c:pt idx="31">
                  <c:v>1.1969919000000001E-2</c:v>
                </c:pt>
                <c:pt idx="32">
                  <c:v>1.3561361500000001E-2</c:v>
                </c:pt>
                <c:pt idx="33">
                  <c:v>1.6193135000000001E-2</c:v>
                </c:pt>
                <c:pt idx="34">
                  <c:v>1.9034568000000002E-2</c:v>
                </c:pt>
                <c:pt idx="35">
                  <c:v>2.1283992000000002E-2</c:v>
                </c:pt>
                <c:pt idx="36">
                  <c:v>2.1639643E-2</c:v>
                </c:pt>
                <c:pt idx="37">
                  <c:v>1.9755525999999999E-2</c:v>
                </c:pt>
                <c:pt idx="38">
                  <c:v>1.6101544999999998E-2</c:v>
                </c:pt>
                <c:pt idx="39">
                  <c:v>1.2095919E-2</c:v>
                </c:pt>
                <c:pt idx="40">
                  <c:v>8.6219130000000001E-3</c:v>
                </c:pt>
                <c:pt idx="41">
                  <c:v>6.1543062000000001E-3</c:v>
                </c:pt>
                <c:pt idx="42">
                  <c:v>5.5845249999999999E-3</c:v>
                </c:pt>
                <c:pt idx="43">
                  <c:v>8.2251200000000007E-3</c:v>
                </c:pt>
                <c:pt idx="44">
                  <c:v>1.4065115E-2</c:v>
                </c:pt>
                <c:pt idx="45">
                  <c:v>2.1070163999999999E-2</c:v>
                </c:pt>
                <c:pt idx="46">
                  <c:v>2.6586914E-2</c:v>
                </c:pt>
                <c:pt idx="47">
                  <c:v>2.8675769E-2</c:v>
                </c:pt>
                <c:pt idx="48">
                  <c:v>2.7478782E-2</c:v>
                </c:pt>
                <c:pt idx="49">
                  <c:v>2.4342699999999998E-2</c:v>
                </c:pt>
                <c:pt idx="50">
                  <c:v>2.0386453999999998E-2</c:v>
                </c:pt>
                <c:pt idx="51">
                  <c:v>1.7806938000000001E-2</c:v>
                </c:pt>
                <c:pt idx="52">
                  <c:v>1.7371593000000001E-2</c:v>
                </c:pt>
                <c:pt idx="53">
                  <c:v>1.7743432999999999E-2</c:v>
                </c:pt>
                <c:pt idx="54">
                  <c:v>1.7329508E-2</c:v>
                </c:pt>
                <c:pt idx="55">
                  <c:v>1.686255E-2</c:v>
                </c:pt>
                <c:pt idx="56">
                  <c:v>1.8850209999999999E-2</c:v>
                </c:pt>
                <c:pt idx="57">
                  <c:v>2.4153451999999999E-2</c:v>
                </c:pt>
                <c:pt idx="58">
                  <c:v>3.0823679999999999E-2</c:v>
                </c:pt>
                <c:pt idx="59">
                  <c:v>3.5864032999999997E-2</c:v>
                </c:pt>
                <c:pt idx="60">
                  <c:v>3.6902517000000003E-2</c:v>
                </c:pt>
                <c:pt idx="61">
                  <c:v>3.5518963000000001E-2</c:v>
                </c:pt>
                <c:pt idx="62">
                  <c:v>3.2956064E-2</c:v>
                </c:pt>
                <c:pt idx="63">
                  <c:v>2.9810705999999999E-2</c:v>
                </c:pt>
                <c:pt idx="64">
                  <c:v>2.6081236000000001E-2</c:v>
                </c:pt>
                <c:pt idx="65">
                  <c:v>2.4350331999999999E-2</c:v>
                </c:pt>
                <c:pt idx="66">
                  <c:v>2.7754053000000001E-2</c:v>
                </c:pt>
                <c:pt idx="67">
                  <c:v>3.6906790000000002E-2</c:v>
                </c:pt>
                <c:pt idx="68">
                  <c:v>4.7792281999999998E-2</c:v>
                </c:pt>
                <c:pt idx="69">
                  <c:v>5.3922363000000001E-2</c:v>
                </c:pt>
                <c:pt idx="70">
                  <c:v>5.1814319999999997E-2</c:v>
                </c:pt>
                <c:pt idx="71">
                  <c:v>4.2883070000000002E-2</c:v>
                </c:pt>
                <c:pt idx="72">
                  <c:v>3.177891E-2</c:v>
                </c:pt>
                <c:pt idx="73">
                  <c:v>2.2001179999999999E-2</c:v>
                </c:pt>
                <c:pt idx="74">
                  <c:v>1.4662379999999999E-2</c:v>
                </c:pt>
                <c:pt idx="75">
                  <c:v>8.8677029999999993E-3</c:v>
                </c:pt>
                <c:pt idx="76">
                  <c:v>5.0740917E-3</c:v>
                </c:pt>
                <c:pt idx="77">
                  <c:v>5.3622616000000003E-3</c:v>
                </c:pt>
                <c:pt idx="78">
                  <c:v>1.0849621E-2</c:v>
                </c:pt>
                <c:pt idx="79">
                  <c:v>1.8446110000000002E-2</c:v>
                </c:pt>
                <c:pt idx="80">
                  <c:v>2.2468992E-2</c:v>
                </c:pt>
                <c:pt idx="81">
                  <c:v>1.9315833000000001E-2</c:v>
                </c:pt>
                <c:pt idx="82">
                  <c:v>9.7879190000000008E-3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5.0217932999999998E-3</c:v>
                </c:pt>
                <c:pt idx="90">
                  <c:v>1.0064122999999999E-2</c:v>
                </c:pt>
                <c:pt idx="91">
                  <c:v>1.4708047E-2</c:v>
                </c:pt>
                <c:pt idx="92">
                  <c:v>1.8056203E-2</c:v>
                </c:pt>
                <c:pt idx="93">
                  <c:v>2.0134744999999999E-2</c:v>
                </c:pt>
                <c:pt idx="94">
                  <c:v>2.1100440000000002E-2</c:v>
                </c:pt>
                <c:pt idx="95">
                  <c:v>2.1412974000000001E-2</c:v>
                </c:pt>
                <c:pt idx="96">
                  <c:v>2.2477614E-2</c:v>
                </c:pt>
                <c:pt idx="97">
                  <c:v>2.4016968999999999E-2</c:v>
                </c:pt>
                <c:pt idx="98">
                  <c:v>2.5494544000000001E-2</c:v>
                </c:pt>
                <c:pt idx="99">
                  <c:v>2.6275361000000001E-2</c:v>
                </c:pt>
                <c:pt idx="100">
                  <c:v>2.6152849999999998E-2</c:v>
                </c:pt>
                <c:pt idx="101">
                  <c:v>2.6196111000000001E-2</c:v>
                </c:pt>
                <c:pt idx="102">
                  <c:v>2.6159372E-2</c:v>
                </c:pt>
                <c:pt idx="103">
                  <c:v>2.6587814000000001E-2</c:v>
                </c:pt>
                <c:pt idx="104">
                  <c:v>2.6648916000000002E-2</c:v>
                </c:pt>
                <c:pt idx="105">
                  <c:v>2.6488112000000001E-2</c:v>
                </c:pt>
                <c:pt idx="106">
                  <c:v>2.5901594999999999E-2</c:v>
                </c:pt>
                <c:pt idx="107">
                  <c:v>2.5141204E-2</c:v>
                </c:pt>
                <c:pt idx="108">
                  <c:v>2.3507779999999999E-2</c:v>
                </c:pt>
                <c:pt idx="109">
                  <c:v>2.125486E-2</c:v>
                </c:pt>
                <c:pt idx="110">
                  <c:v>1.8874452E-2</c:v>
                </c:pt>
                <c:pt idx="111">
                  <c:v>1.8947516000000001E-2</c:v>
                </c:pt>
                <c:pt idx="112">
                  <c:v>1.6441437999999999E-2</c:v>
                </c:pt>
                <c:pt idx="113">
                  <c:v>1.3740524E-2</c:v>
                </c:pt>
                <c:pt idx="114">
                  <c:v>1.0480945E-2</c:v>
                </c:pt>
                <c:pt idx="115">
                  <c:v>6.5655389999999996E-3</c:v>
                </c:pt>
                <c:pt idx="116">
                  <c:v>2.3317426000000001E-3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BEDD-44EA-B4E5-FB5C7536A41B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[2]Sheet1!$D$807:$DT$807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3.3328319999999999E-5</c:v>
                </c:pt>
                <c:pt idx="7">
                  <c:v>1.8703334E-3</c:v>
                </c:pt>
                <c:pt idx="8">
                  <c:v>4.0044360000000001E-3</c:v>
                </c:pt>
                <c:pt idx="9">
                  <c:v>4.7951113E-3</c:v>
                </c:pt>
                <c:pt idx="10">
                  <c:v>3.0097409999999998E-3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4.8538931999999999E-4</c:v>
                </c:pt>
                <c:pt idx="15">
                  <c:v>4.1512954000000003E-3</c:v>
                </c:pt>
                <c:pt idx="16">
                  <c:v>6.8164393000000002E-3</c:v>
                </c:pt>
                <c:pt idx="17">
                  <c:v>6.0844250000000001E-3</c:v>
                </c:pt>
                <c:pt idx="18">
                  <c:v>2.6098555000000001E-3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8.6844699999999995E-4</c:v>
                </c:pt>
                <c:pt idx="26">
                  <c:v>5.2569764999999997E-3</c:v>
                </c:pt>
                <c:pt idx="27">
                  <c:v>8.0732479999999999E-3</c:v>
                </c:pt>
                <c:pt idx="28">
                  <c:v>9.6976600000000003E-3</c:v>
                </c:pt>
                <c:pt idx="29">
                  <c:v>1.0066545999999999E-2</c:v>
                </c:pt>
                <c:pt idx="30">
                  <c:v>1.067627E-2</c:v>
                </c:pt>
                <c:pt idx="31">
                  <c:v>1.1969919000000001E-2</c:v>
                </c:pt>
                <c:pt idx="32">
                  <c:v>1.3561361500000001E-2</c:v>
                </c:pt>
                <c:pt idx="33">
                  <c:v>1.6193135000000001E-2</c:v>
                </c:pt>
                <c:pt idx="34">
                  <c:v>1.9034568000000002E-2</c:v>
                </c:pt>
                <c:pt idx="35">
                  <c:v>2.1283992000000002E-2</c:v>
                </c:pt>
                <c:pt idx="36">
                  <c:v>2.1639643E-2</c:v>
                </c:pt>
                <c:pt idx="37">
                  <c:v>1.9755525999999999E-2</c:v>
                </c:pt>
                <c:pt idx="38">
                  <c:v>1.6101544999999998E-2</c:v>
                </c:pt>
                <c:pt idx="39">
                  <c:v>1.2095919E-2</c:v>
                </c:pt>
                <c:pt idx="40">
                  <c:v>8.6219130000000001E-3</c:v>
                </c:pt>
                <c:pt idx="41">
                  <c:v>6.1543062000000001E-3</c:v>
                </c:pt>
                <c:pt idx="42">
                  <c:v>5.5845249999999999E-3</c:v>
                </c:pt>
                <c:pt idx="43">
                  <c:v>8.2251200000000007E-3</c:v>
                </c:pt>
                <c:pt idx="44">
                  <c:v>1.4065115E-2</c:v>
                </c:pt>
                <c:pt idx="45">
                  <c:v>2.1070163999999999E-2</c:v>
                </c:pt>
                <c:pt idx="46">
                  <c:v>2.6586914E-2</c:v>
                </c:pt>
                <c:pt idx="47">
                  <c:v>2.8675769E-2</c:v>
                </c:pt>
                <c:pt idx="48">
                  <c:v>2.7478782E-2</c:v>
                </c:pt>
                <c:pt idx="49">
                  <c:v>2.4342699999999998E-2</c:v>
                </c:pt>
                <c:pt idx="50">
                  <c:v>2.0386453999999998E-2</c:v>
                </c:pt>
                <c:pt idx="51">
                  <c:v>1.7806938000000001E-2</c:v>
                </c:pt>
                <c:pt idx="52">
                  <c:v>1.7371593000000001E-2</c:v>
                </c:pt>
                <c:pt idx="53">
                  <c:v>1.7743432999999999E-2</c:v>
                </c:pt>
                <c:pt idx="54">
                  <c:v>1.7329508E-2</c:v>
                </c:pt>
                <c:pt idx="55">
                  <c:v>1.686255E-2</c:v>
                </c:pt>
                <c:pt idx="56">
                  <c:v>1.8850209999999999E-2</c:v>
                </c:pt>
                <c:pt idx="57">
                  <c:v>2.4153451999999999E-2</c:v>
                </c:pt>
                <c:pt idx="58">
                  <c:v>3.0823679999999999E-2</c:v>
                </c:pt>
                <c:pt idx="59">
                  <c:v>3.5864032999999997E-2</c:v>
                </c:pt>
                <c:pt idx="60">
                  <c:v>3.6902517000000003E-2</c:v>
                </c:pt>
                <c:pt idx="61">
                  <c:v>3.5518963000000001E-2</c:v>
                </c:pt>
                <c:pt idx="62">
                  <c:v>3.2956064E-2</c:v>
                </c:pt>
                <c:pt idx="63">
                  <c:v>2.9810705999999999E-2</c:v>
                </c:pt>
                <c:pt idx="64">
                  <c:v>2.6081236000000001E-2</c:v>
                </c:pt>
                <c:pt idx="65">
                  <c:v>2.4350331999999999E-2</c:v>
                </c:pt>
                <c:pt idx="66">
                  <c:v>2.7754053000000001E-2</c:v>
                </c:pt>
                <c:pt idx="67">
                  <c:v>3.6906790000000002E-2</c:v>
                </c:pt>
                <c:pt idx="68">
                  <c:v>4.7792281999999998E-2</c:v>
                </c:pt>
                <c:pt idx="69">
                  <c:v>5.3922363000000001E-2</c:v>
                </c:pt>
                <c:pt idx="70">
                  <c:v>5.1814319999999997E-2</c:v>
                </c:pt>
                <c:pt idx="71">
                  <c:v>4.2883070000000002E-2</c:v>
                </c:pt>
                <c:pt idx="72">
                  <c:v>3.177891E-2</c:v>
                </c:pt>
                <c:pt idx="73">
                  <c:v>2.2001179999999999E-2</c:v>
                </c:pt>
                <c:pt idx="74">
                  <c:v>1.4662379999999999E-2</c:v>
                </c:pt>
                <c:pt idx="75">
                  <c:v>8.8677029999999993E-3</c:v>
                </c:pt>
                <c:pt idx="76">
                  <c:v>5.0740917E-3</c:v>
                </c:pt>
                <c:pt idx="77">
                  <c:v>5.3622616000000003E-3</c:v>
                </c:pt>
                <c:pt idx="78">
                  <c:v>1.0849621E-2</c:v>
                </c:pt>
                <c:pt idx="79">
                  <c:v>1.8446110000000002E-2</c:v>
                </c:pt>
                <c:pt idx="80">
                  <c:v>2.2468992E-2</c:v>
                </c:pt>
                <c:pt idx="81">
                  <c:v>1.9315833000000001E-2</c:v>
                </c:pt>
                <c:pt idx="82">
                  <c:v>9.7879190000000008E-3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5.0217932999999998E-3</c:v>
                </c:pt>
                <c:pt idx="90">
                  <c:v>1.0064122999999999E-2</c:v>
                </c:pt>
                <c:pt idx="91">
                  <c:v>1.4708047E-2</c:v>
                </c:pt>
                <c:pt idx="92">
                  <c:v>1.8056203E-2</c:v>
                </c:pt>
                <c:pt idx="93">
                  <c:v>2.0134744999999999E-2</c:v>
                </c:pt>
                <c:pt idx="94">
                  <c:v>2.1100440000000002E-2</c:v>
                </c:pt>
                <c:pt idx="95">
                  <c:v>2.1412974000000001E-2</c:v>
                </c:pt>
                <c:pt idx="96">
                  <c:v>2.2477614E-2</c:v>
                </c:pt>
                <c:pt idx="97">
                  <c:v>2.4016968999999999E-2</c:v>
                </c:pt>
                <c:pt idx="98">
                  <c:v>2.5494544000000001E-2</c:v>
                </c:pt>
                <c:pt idx="99">
                  <c:v>2.6275361000000001E-2</c:v>
                </c:pt>
                <c:pt idx="100">
                  <c:v>2.6152849999999998E-2</c:v>
                </c:pt>
                <c:pt idx="101">
                  <c:v>2.6196111000000001E-2</c:v>
                </c:pt>
                <c:pt idx="102">
                  <c:v>2.6159372E-2</c:v>
                </c:pt>
                <c:pt idx="103">
                  <c:v>2.6587814000000001E-2</c:v>
                </c:pt>
                <c:pt idx="104">
                  <c:v>2.6648916000000002E-2</c:v>
                </c:pt>
                <c:pt idx="105">
                  <c:v>2.6488112000000001E-2</c:v>
                </c:pt>
                <c:pt idx="106">
                  <c:v>2.5901594999999999E-2</c:v>
                </c:pt>
                <c:pt idx="107">
                  <c:v>2.5141204E-2</c:v>
                </c:pt>
                <c:pt idx="108">
                  <c:v>2.3507779999999999E-2</c:v>
                </c:pt>
                <c:pt idx="109">
                  <c:v>2.125486E-2</c:v>
                </c:pt>
                <c:pt idx="110">
                  <c:v>1.8874452E-2</c:v>
                </c:pt>
                <c:pt idx="111">
                  <c:v>1.8947516000000001E-2</c:v>
                </c:pt>
                <c:pt idx="112">
                  <c:v>1.6441437999999999E-2</c:v>
                </c:pt>
                <c:pt idx="113">
                  <c:v>1.3740524E-2</c:v>
                </c:pt>
                <c:pt idx="114">
                  <c:v>1.0480945E-2</c:v>
                </c:pt>
                <c:pt idx="115">
                  <c:v>6.5655389999999996E-3</c:v>
                </c:pt>
                <c:pt idx="116">
                  <c:v>2.3317426000000001E-3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BEDD-44EA-B4E5-FB5C7536A41B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[2]Sheet1!$D$808:$DT$808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1.2972700000000001E-3</c:v>
                </c:pt>
                <c:pt idx="8">
                  <c:v>3.6384507999999999E-3</c:v>
                </c:pt>
                <c:pt idx="9">
                  <c:v>4.764173E-3</c:v>
                </c:pt>
                <c:pt idx="10">
                  <c:v>3.3271500000000001E-3</c:v>
                </c:pt>
                <c:pt idx="11">
                  <c:v>4.9664480000000003E-4</c:v>
                </c:pt>
                <c:pt idx="12">
                  <c:v>0</c:v>
                </c:pt>
                <c:pt idx="13">
                  <c:v>0</c:v>
                </c:pt>
                <c:pt idx="14">
                  <c:v>5.4358149999999997E-4</c:v>
                </c:pt>
                <c:pt idx="15">
                  <c:v>3.682065E-3</c:v>
                </c:pt>
                <c:pt idx="16">
                  <c:v>5.8613023999999998E-3</c:v>
                </c:pt>
                <c:pt idx="17">
                  <c:v>4.9481582999999999E-3</c:v>
                </c:pt>
                <c:pt idx="18">
                  <c:v>1.6877001999999999E-3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1.5053110000000001E-3</c:v>
                </c:pt>
                <c:pt idx="26">
                  <c:v>5.2696964999999997E-3</c:v>
                </c:pt>
                <c:pt idx="27">
                  <c:v>7.4728399999999997E-3</c:v>
                </c:pt>
                <c:pt idx="28">
                  <c:v>8.6171189999999995E-3</c:v>
                </c:pt>
                <c:pt idx="29">
                  <c:v>8.7764839999999993E-3</c:v>
                </c:pt>
                <c:pt idx="30">
                  <c:v>9.3226920000000005E-3</c:v>
                </c:pt>
                <c:pt idx="31">
                  <c:v>1.0644862E-2</c:v>
                </c:pt>
                <c:pt idx="32">
                  <c:v>1.2378234E-2</c:v>
                </c:pt>
                <c:pt idx="33">
                  <c:v>1.51549475E-2</c:v>
                </c:pt>
                <c:pt idx="34">
                  <c:v>1.8124978999999999E-2</c:v>
                </c:pt>
                <c:pt idx="35">
                  <c:v>2.0430742000000002E-2</c:v>
                </c:pt>
                <c:pt idx="36">
                  <c:v>2.0823077999999998E-2</c:v>
                </c:pt>
                <c:pt idx="37">
                  <c:v>1.9017642000000001E-2</c:v>
                </c:pt>
                <c:pt idx="38">
                  <c:v>1.5527558E-2</c:v>
                </c:pt>
                <c:pt idx="39">
                  <c:v>1.1667468E-2</c:v>
                </c:pt>
                <c:pt idx="40">
                  <c:v>8.2926200000000005E-3</c:v>
                </c:pt>
                <c:pt idx="41">
                  <c:v>5.7829520000000001E-3</c:v>
                </c:pt>
                <c:pt idx="42">
                  <c:v>5.2771509999999999E-3</c:v>
                </c:pt>
                <c:pt idx="43">
                  <c:v>8.0694770000000002E-3</c:v>
                </c:pt>
                <c:pt idx="44">
                  <c:v>1.398657E-2</c:v>
                </c:pt>
                <c:pt idx="45">
                  <c:v>2.0804863E-2</c:v>
                </c:pt>
                <c:pt idx="46">
                  <c:v>2.5926027000000001E-2</c:v>
                </c:pt>
                <c:pt idx="47">
                  <c:v>2.7649357999999999E-2</c:v>
                </c:pt>
                <c:pt idx="48">
                  <c:v>2.6353167E-2</c:v>
                </c:pt>
                <c:pt idx="49">
                  <c:v>2.3318911000000001E-2</c:v>
                </c:pt>
                <c:pt idx="50">
                  <c:v>1.9534322E-2</c:v>
                </c:pt>
                <c:pt idx="51">
                  <c:v>1.7044460000000001E-2</c:v>
                </c:pt>
                <c:pt idx="52">
                  <c:v>1.6567330000000002E-2</c:v>
                </c:pt>
                <c:pt idx="53">
                  <c:v>1.6897012999999999E-2</c:v>
                </c:pt>
                <c:pt idx="54">
                  <c:v>1.6604569E-2</c:v>
                </c:pt>
                <c:pt idx="55">
                  <c:v>1.6451085000000001E-2</c:v>
                </c:pt>
                <c:pt idx="56">
                  <c:v>1.8898694000000001E-2</c:v>
                </c:pt>
                <c:pt idx="57">
                  <c:v>2.4578286000000001E-2</c:v>
                </c:pt>
                <c:pt idx="58">
                  <c:v>3.1354885999999998E-2</c:v>
                </c:pt>
                <c:pt idx="59">
                  <c:v>3.6207583000000002E-2</c:v>
                </c:pt>
                <c:pt idx="60">
                  <c:v>3.6929004000000001E-2</c:v>
                </c:pt>
                <c:pt idx="61">
                  <c:v>3.5155605999999999E-2</c:v>
                </c:pt>
                <c:pt idx="62">
                  <c:v>3.2217826999999997E-2</c:v>
                </c:pt>
                <c:pt idx="63">
                  <c:v>2.8753147999999999E-2</c:v>
                </c:pt>
                <c:pt idx="64">
                  <c:v>2.4860752999999999E-2</c:v>
                </c:pt>
                <c:pt idx="65">
                  <c:v>2.3137905E-2</c:v>
                </c:pt>
                <c:pt idx="66">
                  <c:v>2.6593795E-2</c:v>
                </c:pt>
                <c:pt idx="67">
                  <c:v>3.5624775999999997E-2</c:v>
                </c:pt>
                <c:pt idx="68">
                  <c:v>4.6298980000000003E-2</c:v>
                </c:pt>
                <c:pt idx="69">
                  <c:v>5.2365219999999997E-2</c:v>
                </c:pt>
                <c:pt idx="70">
                  <c:v>5.0503340000000001E-2</c:v>
                </c:pt>
                <c:pt idx="71">
                  <c:v>4.2017265999999998E-2</c:v>
                </c:pt>
                <c:pt idx="72">
                  <c:v>3.1269844999999998E-2</c:v>
                </c:pt>
                <c:pt idx="73">
                  <c:v>2.1664276999999999E-2</c:v>
                </c:pt>
                <c:pt idx="74">
                  <c:v>1.4323890000000001E-2</c:v>
                </c:pt>
                <c:pt idx="75">
                  <c:v>8.5355469999999992E-3</c:v>
                </c:pt>
                <c:pt idx="76">
                  <c:v>4.7642192999999998E-3</c:v>
                </c:pt>
                <c:pt idx="77">
                  <c:v>4.9647116000000003E-3</c:v>
                </c:pt>
                <c:pt idx="78">
                  <c:v>1.0094262999999999E-2</c:v>
                </c:pt>
                <c:pt idx="79">
                  <c:v>1.7165980000000001E-2</c:v>
                </c:pt>
                <c:pt idx="80">
                  <c:v>2.0914227000000001E-2</c:v>
                </c:pt>
                <c:pt idx="81">
                  <c:v>1.8054114999999999E-2</c:v>
                </c:pt>
                <c:pt idx="82">
                  <c:v>9.3421070000000005E-3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3.9697120000000002E-3</c:v>
                </c:pt>
                <c:pt idx="90">
                  <c:v>9.0090840000000005E-3</c:v>
                </c:pt>
                <c:pt idx="91">
                  <c:v>1.3894282000000001E-2</c:v>
                </c:pt>
                <c:pt idx="92">
                  <c:v>1.7532025E-2</c:v>
                </c:pt>
                <c:pt idx="93">
                  <c:v>1.9827165000000001E-2</c:v>
                </c:pt>
                <c:pt idx="94">
                  <c:v>2.0913136999999998E-2</c:v>
                </c:pt>
                <c:pt idx="95">
                  <c:v>2.1163726000000001E-2</c:v>
                </c:pt>
                <c:pt idx="96">
                  <c:v>2.2021202E-2</c:v>
                </c:pt>
                <c:pt idx="97">
                  <c:v>2.3280599999999999E-2</c:v>
                </c:pt>
                <c:pt idx="98">
                  <c:v>2.4468522999999999E-2</c:v>
                </c:pt>
                <c:pt idx="99">
                  <c:v>2.4978887000000002E-2</c:v>
                </c:pt>
                <c:pt idx="100">
                  <c:v>2.4645635999999999E-2</c:v>
                </c:pt>
                <c:pt idx="101">
                  <c:v>2.4636117999999999E-2</c:v>
                </c:pt>
                <c:pt idx="102">
                  <c:v>2.4594462000000001E-2</c:v>
                </c:pt>
                <c:pt idx="103">
                  <c:v>2.5066936000000001E-2</c:v>
                </c:pt>
                <c:pt idx="104">
                  <c:v>2.5265983999999998E-2</c:v>
                </c:pt>
                <c:pt idx="105">
                  <c:v>2.5336124000000002E-2</c:v>
                </c:pt>
                <c:pt idx="106">
                  <c:v>2.5048278E-2</c:v>
                </c:pt>
                <c:pt idx="107">
                  <c:v>2.4609645999999999E-2</c:v>
                </c:pt>
                <c:pt idx="108">
                  <c:v>2.3362553000000001E-2</c:v>
                </c:pt>
                <c:pt idx="109">
                  <c:v>2.1495836000000001E-2</c:v>
                </c:pt>
                <c:pt idx="110">
                  <c:v>1.9474192000000001E-2</c:v>
                </c:pt>
                <c:pt idx="111">
                  <c:v>2.0164924000000001E-2</c:v>
                </c:pt>
                <c:pt idx="112">
                  <c:v>1.8009296000000001E-2</c:v>
                </c:pt>
                <c:pt idx="113">
                  <c:v>1.5613569000000001E-2</c:v>
                </c:pt>
                <c:pt idx="114">
                  <c:v>1.26153845E-2</c:v>
                </c:pt>
                <c:pt idx="115">
                  <c:v>8.928643E-3</c:v>
                </c:pt>
                <c:pt idx="116">
                  <c:v>4.9032219999999996E-3</c:v>
                </c:pt>
                <c:pt idx="117">
                  <c:v>4.8126149999999998E-4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BEDD-44EA-B4E5-FB5C7536A41B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[2]Sheet1!$D$809:$DT$809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1.2972700000000001E-3</c:v>
                </c:pt>
                <c:pt idx="8">
                  <c:v>3.6384507999999999E-3</c:v>
                </c:pt>
                <c:pt idx="9">
                  <c:v>4.764173E-3</c:v>
                </c:pt>
                <c:pt idx="10">
                  <c:v>3.3271500000000001E-3</c:v>
                </c:pt>
                <c:pt idx="11">
                  <c:v>4.9664480000000003E-4</c:v>
                </c:pt>
                <c:pt idx="12">
                  <c:v>0</c:v>
                </c:pt>
                <c:pt idx="13">
                  <c:v>0</c:v>
                </c:pt>
                <c:pt idx="14">
                  <c:v>5.4358149999999997E-4</c:v>
                </c:pt>
                <c:pt idx="15">
                  <c:v>3.682065E-3</c:v>
                </c:pt>
                <c:pt idx="16">
                  <c:v>5.8613023999999998E-3</c:v>
                </c:pt>
                <c:pt idx="17">
                  <c:v>4.9481582999999999E-3</c:v>
                </c:pt>
                <c:pt idx="18">
                  <c:v>1.6877001999999999E-3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1.5053110000000001E-3</c:v>
                </c:pt>
                <c:pt idx="26">
                  <c:v>5.2696964999999997E-3</c:v>
                </c:pt>
                <c:pt idx="27">
                  <c:v>7.4728399999999997E-3</c:v>
                </c:pt>
                <c:pt idx="28">
                  <c:v>8.6171189999999995E-3</c:v>
                </c:pt>
                <c:pt idx="29">
                  <c:v>8.7764839999999993E-3</c:v>
                </c:pt>
                <c:pt idx="30">
                  <c:v>9.3226920000000005E-3</c:v>
                </c:pt>
                <c:pt idx="31">
                  <c:v>1.0644862E-2</c:v>
                </c:pt>
                <c:pt idx="32">
                  <c:v>1.2378234E-2</c:v>
                </c:pt>
                <c:pt idx="33">
                  <c:v>1.51549475E-2</c:v>
                </c:pt>
                <c:pt idx="34">
                  <c:v>1.8124978999999999E-2</c:v>
                </c:pt>
                <c:pt idx="35">
                  <c:v>2.0430742000000002E-2</c:v>
                </c:pt>
                <c:pt idx="36">
                  <c:v>2.0823077999999998E-2</c:v>
                </c:pt>
                <c:pt idx="37">
                  <c:v>1.9017642000000001E-2</c:v>
                </c:pt>
                <c:pt idx="38">
                  <c:v>1.5527558E-2</c:v>
                </c:pt>
                <c:pt idx="39">
                  <c:v>1.1667468E-2</c:v>
                </c:pt>
                <c:pt idx="40">
                  <c:v>8.2926200000000005E-3</c:v>
                </c:pt>
                <c:pt idx="41">
                  <c:v>5.7829520000000001E-3</c:v>
                </c:pt>
                <c:pt idx="42">
                  <c:v>5.2771509999999999E-3</c:v>
                </c:pt>
                <c:pt idx="43">
                  <c:v>8.0694770000000002E-3</c:v>
                </c:pt>
                <c:pt idx="44">
                  <c:v>1.398657E-2</c:v>
                </c:pt>
                <c:pt idx="45">
                  <c:v>2.0804863E-2</c:v>
                </c:pt>
                <c:pt idx="46">
                  <c:v>2.5926027000000001E-2</c:v>
                </c:pt>
                <c:pt idx="47">
                  <c:v>2.7649357999999999E-2</c:v>
                </c:pt>
                <c:pt idx="48">
                  <c:v>2.6353167E-2</c:v>
                </c:pt>
                <c:pt idx="49">
                  <c:v>2.3318911000000001E-2</c:v>
                </c:pt>
                <c:pt idx="50">
                  <c:v>1.9534322E-2</c:v>
                </c:pt>
                <c:pt idx="51">
                  <c:v>1.7044460000000001E-2</c:v>
                </c:pt>
                <c:pt idx="52">
                  <c:v>1.6567330000000002E-2</c:v>
                </c:pt>
                <c:pt idx="53">
                  <c:v>1.6897012999999999E-2</c:v>
                </c:pt>
                <c:pt idx="54">
                  <c:v>1.6604569E-2</c:v>
                </c:pt>
                <c:pt idx="55">
                  <c:v>1.6451085000000001E-2</c:v>
                </c:pt>
                <c:pt idx="56">
                  <c:v>1.8898694000000001E-2</c:v>
                </c:pt>
                <c:pt idx="57">
                  <c:v>2.4578286000000001E-2</c:v>
                </c:pt>
                <c:pt idx="58">
                  <c:v>3.1354885999999998E-2</c:v>
                </c:pt>
                <c:pt idx="59">
                  <c:v>3.6207583000000002E-2</c:v>
                </c:pt>
                <c:pt idx="60">
                  <c:v>3.6929004000000001E-2</c:v>
                </c:pt>
                <c:pt idx="61">
                  <c:v>3.5155605999999999E-2</c:v>
                </c:pt>
                <c:pt idx="62">
                  <c:v>3.2217826999999997E-2</c:v>
                </c:pt>
                <c:pt idx="63">
                  <c:v>2.8753147999999999E-2</c:v>
                </c:pt>
                <c:pt idx="64">
                  <c:v>2.4860752999999999E-2</c:v>
                </c:pt>
                <c:pt idx="65">
                  <c:v>2.3137905E-2</c:v>
                </c:pt>
                <c:pt idx="66">
                  <c:v>2.6593795E-2</c:v>
                </c:pt>
                <c:pt idx="67">
                  <c:v>3.5624775999999997E-2</c:v>
                </c:pt>
                <c:pt idx="68">
                  <c:v>4.6298980000000003E-2</c:v>
                </c:pt>
                <c:pt idx="69">
                  <c:v>5.2365219999999997E-2</c:v>
                </c:pt>
                <c:pt idx="70">
                  <c:v>5.0503340000000001E-2</c:v>
                </c:pt>
                <c:pt idx="71">
                  <c:v>4.2017265999999998E-2</c:v>
                </c:pt>
                <c:pt idx="72">
                  <c:v>3.1269844999999998E-2</c:v>
                </c:pt>
                <c:pt idx="73">
                  <c:v>2.1664276999999999E-2</c:v>
                </c:pt>
                <c:pt idx="74">
                  <c:v>1.4323890000000001E-2</c:v>
                </c:pt>
                <c:pt idx="75">
                  <c:v>8.5355469999999992E-3</c:v>
                </c:pt>
                <c:pt idx="76">
                  <c:v>4.7642192999999998E-3</c:v>
                </c:pt>
                <c:pt idx="77">
                  <c:v>4.9647116000000003E-3</c:v>
                </c:pt>
                <c:pt idx="78">
                  <c:v>1.0094262999999999E-2</c:v>
                </c:pt>
                <c:pt idx="79">
                  <c:v>1.7165980000000001E-2</c:v>
                </c:pt>
                <c:pt idx="80">
                  <c:v>2.0914227000000001E-2</c:v>
                </c:pt>
                <c:pt idx="81">
                  <c:v>1.8054114999999999E-2</c:v>
                </c:pt>
                <c:pt idx="82">
                  <c:v>9.3421070000000005E-3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3.9697120000000002E-3</c:v>
                </c:pt>
                <c:pt idx="90">
                  <c:v>9.0090840000000005E-3</c:v>
                </c:pt>
                <c:pt idx="91">
                  <c:v>1.3894282000000001E-2</c:v>
                </c:pt>
                <c:pt idx="92">
                  <c:v>1.7532025E-2</c:v>
                </c:pt>
                <c:pt idx="93">
                  <c:v>1.9827165000000001E-2</c:v>
                </c:pt>
                <c:pt idx="94">
                  <c:v>2.0913136999999998E-2</c:v>
                </c:pt>
                <c:pt idx="95">
                  <c:v>2.1163726000000001E-2</c:v>
                </c:pt>
                <c:pt idx="96">
                  <c:v>2.2021202E-2</c:v>
                </c:pt>
                <c:pt idx="97">
                  <c:v>2.3280599999999999E-2</c:v>
                </c:pt>
                <c:pt idx="98">
                  <c:v>2.4468522999999999E-2</c:v>
                </c:pt>
                <c:pt idx="99">
                  <c:v>2.4978887000000002E-2</c:v>
                </c:pt>
                <c:pt idx="100">
                  <c:v>2.4645635999999999E-2</c:v>
                </c:pt>
                <c:pt idx="101">
                  <c:v>2.4636117999999999E-2</c:v>
                </c:pt>
                <c:pt idx="102">
                  <c:v>2.4594462000000001E-2</c:v>
                </c:pt>
                <c:pt idx="103">
                  <c:v>2.5066936000000001E-2</c:v>
                </c:pt>
                <c:pt idx="104">
                  <c:v>2.5265983999999998E-2</c:v>
                </c:pt>
                <c:pt idx="105">
                  <c:v>2.5336124000000002E-2</c:v>
                </c:pt>
                <c:pt idx="106">
                  <c:v>2.5048278E-2</c:v>
                </c:pt>
                <c:pt idx="107">
                  <c:v>2.4609645999999999E-2</c:v>
                </c:pt>
                <c:pt idx="108">
                  <c:v>2.3362553000000001E-2</c:v>
                </c:pt>
                <c:pt idx="109">
                  <c:v>2.1495836000000001E-2</c:v>
                </c:pt>
                <c:pt idx="110">
                  <c:v>1.9474192000000001E-2</c:v>
                </c:pt>
                <c:pt idx="111">
                  <c:v>2.0164924000000001E-2</c:v>
                </c:pt>
                <c:pt idx="112">
                  <c:v>1.8009296000000001E-2</c:v>
                </c:pt>
                <c:pt idx="113">
                  <c:v>1.5613569000000001E-2</c:v>
                </c:pt>
                <c:pt idx="114">
                  <c:v>1.26153845E-2</c:v>
                </c:pt>
                <c:pt idx="115">
                  <c:v>8.928643E-3</c:v>
                </c:pt>
                <c:pt idx="116">
                  <c:v>4.9032219999999996E-3</c:v>
                </c:pt>
                <c:pt idx="117">
                  <c:v>4.8126149999999998E-4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BEDD-44EA-B4E5-FB5C7536A41B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[2]Sheet1!$D$810:$DT$810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1.3349873E-3</c:v>
                </c:pt>
                <c:pt idx="8">
                  <c:v>3.6984992000000001E-3</c:v>
                </c:pt>
                <c:pt idx="9">
                  <c:v>4.8379360000000001E-3</c:v>
                </c:pt>
                <c:pt idx="10">
                  <c:v>3.3817299999999999E-3</c:v>
                </c:pt>
                <c:pt idx="11">
                  <c:v>4.882547E-4</c:v>
                </c:pt>
                <c:pt idx="12">
                  <c:v>0</c:v>
                </c:pt>
                <c:pt idx="13">
                  <c:v>0</c:v>
                </c:pt>
                <c:pt idx="14">
                  <c:v>5.0900724999999999E-4</c:v>
                </c:pt>
                <c:pt idx="15">
                  <c:v>3.7218675E-3</c:v>
                </c:pt>
                <c:pt idx="16">
                  <c:v>5.9603023999999999E-3</c:v>
                </c:pt>
                <c:pt idx="17">
                  <c:v>5.0536039999999997E-3</c:v>
                </c:pt>
                <c:pt idx="18">
                  <c:v>1.7726236000000001E-3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1.4234543999999999E-3</c:v>
                </c:pt>
                <c:pt idx="26">
                  <c:v>5.2384850000000002E-3</c:v>
                </c:pt>
                <c:pt idx="27">
                  <c:v>7.5010527E-3</c:v>
                </c:pt>
                <c:pt idx="28">
                  <c:v>8.6976199999999997E-3</c:v>
                </c:pt>
                <c:pt idx="29">
                  <c:v>8.8746759999999997E-3</c:v>
                </c:pt>
                <c:pt idx="30">
                  <c:v>9.3924839999999996E-3</c:v>
                </c:pt>
                <c:pt idx="31">
                  <c:v>1.0652711E-2</c:v>
                </c:pt>
                <c:pt idx="32">
                  <c:v>1.2313106000000001E-2</c:v>
                </c:pt>
                <c:pt idx="33">
                  <c:v>1.50495265E-2</c:v>
                </c:pt>
                <c:pt idx="34">
                  <c:v>1.8001597000000001E-2</c:v>
                </c:pt>
                <c:pt idx="35">
                  <c:v>2.02869E-2</c:v>
                </c:pt>
                <c:pt idx="36">
                  <c:v>2.0648257999999999E-2</c:v>
                </c:pt>
                <c:pt idx="37">
                  <c:v>1.8823387E-2</c:v>
                </c:pt>
                <c:pt idx="38">
                  <c:v>1.5352622999999999E-2</c:v>
                </c:pt>
                <c:pt idx="39">
                  <c:v>1.155044E-2</c:v>
                </c:pt>
                <c:pt idx="40">
                  <c:v>8.2258039999999998E-3</c:v>
                </c:pt>
                <c:pt idx="41">
                  <c:v>5.7503820000000001E-3</c:v>
                </c:pt>
                <c:pt idx="42">
                  <c:v>5.2538932999999996E-3</c:v>
                </c:pt>
                <c:pt idx="43">
                  <c:v>8.0563879999999994E-3</c:v>
                </c:pt>
                <c:pt idx="44">
                  <c:v>1.4011605999999999E-2</c:v>
                </c:pt>
                <c:pt idx="45">
                  <c:v>2.0870570000000001E-2</c:v>
                </c:pt>
                <c:pt idx="46">
                  <c:v>2.6038249999999999E-2</c:v>
                </c:pt>
                <c:pt idx="47">
                  <c:v>2.7803391E-2</c:v>
                </c:pt>
                <c:pt idx="48">
                  <c:v>2.6538915999999999E-2</c:v>
                </c:pt>
                <c:pt idx="49">
                  <c:v>2.3492496000000002E-2</c:v>
                </c:pt>
                <c:pt idx="50">
                  <c:v>1.9652668000000002E-2</c:v>
                </c:pt>
                <c:pt idx="51">
                  <c:v>1.7102182E-2</c:v>
                </c:pt>
                <c:pt idx="52">
                  <c:v>1.6603176000000001E-2</c:v>
                </c:pt>
                <c:pt idx="53">
                  <c:v>1.6962877000000001E-2</c:v>
                </c:pt>
                <c:pt idx="54">
                  <c:v>1.6706849999999999E-2</c:v>
                </c:pt>
                <c:pt idx="55">
                  <c:v>1.6548460000000001E-2</c:v>
                </c:pt>
                <c:pt idx="56">
                  <c:v>1.8945456999999999E-2</c:v>
                </c:pt>
                <c:pt idx="57">
                  <c:v>2.4567441999999998E-2</c:v>
                </c:pt>
                <c:pt idx="58">
                  <c:v>3.1337219999999999E-2</c:v>
                </c:pt>
                <c:pt idx="59">
                  <c:v>3.6245458000000001E-2</c:v>
                </c:pt>
                <c:pt idx="60">
                  <c:v>3.7046816000000003E-2</c:v>
                </c:pt>
                <c:pt idx="61">
                  <c:v>3.5327017000000002E-2</c:v>
                </c:pt>
                <c:pt idx="62">
                  <c:v>3.2382590000000003E-2</c:v>
                </c:pt>
                <c:pt idx="63">
                  <c:v>2.8851641000000001E-2</c:v>
                </c:pt>
                <c:pt idx="64">
                  <c:v>2.4864410999999999E-2</c:v>
                </c:pt>
                <c:pt idx="65">
                  <c:v>2.3086457000000001E-2</c:v>
                </c:pt>
                <c:pt idx="66">
                  <c:v>2.6569635000000001E-2</c:v>
                </c:pt>
                <c:pt idx="67">
                  <c:v>3.5698634E-2</c:v>
                </c:pt>
                <c:pt idx="68">
                  <c:v>4.6475900000000001E-2</c:v>
                </c:pt>
                <c:pt idx="69">
                  <c:v>5.2587154999999997E-2</c:v>
                </c:pt>
                <c:pt idx="70">
                  <c:v>5.0701599999999999E-2</c:v>
                </c:pt>
                <c:pt idx="71">
                  <c:v>4.2157819999999999E-2</c:v>
                </c:pt>
                <c:pt idx="72">
                  <c:v>3.1358562E-2</c:v>
                </c:pt>
                <c:pt idx="73">
                  <c:v>2.1716366000000001E-2</c:v>
                </c:pt>
                <c:pt idx="74">
                  <c:v>1.4363785E-2</c:v>
                </c:pt>
                <c:pt idx="75">
                  <c:v>8.5707660000000005E-3</c:v>
                </c:pt>
                <c:pt idx="76">
                  <c:v>4.8046260000000002E-3</c:v>
                </c:pt>
                <c:pt idx="77">
                  <c:v>5.0356393000000003E-3</c:v>
                </c:pt>
                <c:pt idx="78">
                  <c:v>1.0250235E-2</c:v>
                </c:pt>
                <c:pt idx="79">
                  <c:v>1.7431729999999999E-2</c:v>
                </c:pt>
                <c:pt idx="80">
                  <c:v>2.1232337E-2</c:v>
                </c:pt>
                <c:pt idx="81">
                  <c:v>1.8302038E-2</c:v>
                </c:pt>
                <c:pt idx="82">
                  <c:v>9.4183530000000008E-3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4.1789540000000003E-3</c:v>
                </c:pt>
                <c:pt idx="90">
                  <c:v>9.2110119999999993E-3</c:v>
                </c:pt>
                <c:pt idx="91">
                  <c:v>1.4028584E-2</c:v>
                </c:pt>
                <c:pt idx="92">
                  <c:v>1.7578389999999999E-2</c:v>
                </c:pt>
                <c:pt idx="93">
                  <c:v>1.9800472999999999E-2</c:v>
                </c:pt>
                <c:pt idx="94">
                  <c:v>2.0835767000000002E-2</c:v>
                </c:pt>
                <c:pt idx="95">
                  <c:v>2.1078322E-2</c:v>
                </c:pt>
                <c:pt idx="96">
                  <c:v>2.1964032000000001E-2</c:v>
                </c:pt>
                <c:pt idx="97">
                  <c:v>2.3272047000000001E-2</c:v>
                </c:pt>
                <c:pt idx="98">
                  <c:v>2.4522077E-2</c:v>
                </c:pt>
                <c:pt idx="99">
                  <c:v>2.5095604000000001E-2</c:v>
                </c:pt>
                <c:pt idx="100">
                  <c:v>2.4816972999999999E-2</c:v>
                </c:pt>
                <c:pt idx="101">
                  <c:v>2.4836522E-2</c:v>
                </c:pt>
                <c:pt idx="102">
                  <c:v>2.4820555000000001E-2</c:v>
                </c:pt>
                <c:pt idx="103">
                  <c:v>2.5295759000000001E-2</c:v>
                </c:pt>
                <c:pt idx="104">
                  <c:v>2.5479433999999999E-2</c:v>
                </c:pt>
                <c:pt idx="105">
                  <c:v>2.5519421E-2</c:v>
                </c:pt>
                <c:pt idx="106">
                  <c:v>2.5189418000000002E-2</c:v>
                </c:pt>
                <c:pt idx="107">
                  <c:v>2.4702964000000001E-2</c:v>
                </c:pt>
                <c:pt idx="108">
                  <c:v>2.3398598999999999E-2</c:v>
                </c:pt>
                <c:pt idx="109">
                  <c:v>2.1474422999999999E-2</c:v>
                </c:pt>
                <c:pt idx="110">
                  <c:v>1.9398656E-2</c:v>
                </c:pt>
                <c:pt idx="111">
                  <c:v>2.0055891999999999E-2</c:v>
                </c:pt>
                <c:pt idx="112">
                  <c:v>1.7870170000000001E-2</c:v>
                </c:pt>
                <c:pt idx="113">
                  <c:v>1.5453494E-2</c:v>
                </c:pt>
                <c:pt idx="114">
                  <c:v>1.2442794E-2</c:v>
                </c:pt>
                <c:pt idx="115">
                  <c:v>8.7500410000000001E-3</c:v>
                </c:pt>
                <c:pt idx="116">
                  <c:v>4.7228336000000003E-3</c:v>
                </c:pt>
                <c:pt idx="117">
                  <c:v>3.0204347999999997E-4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BEDD-44EA-B4E5-FB5C7536A41B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[2]Sheet1!$D$811:$DT$811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1.3349873E-3</c:v>
                </c:pt>
                <c:pt idx="8">
                  <c:v>3.6984992000000001E-3</c:v>
                </c:pt>
                <c:pt idx="9">
                  <c:v>4.8379360000000001E-3</c:v>
                </c:pt>
                <c:pt idx="10">
                  <c:v>3.3817299999999999E-3</c:v>
                </c:pt>
                <c:pt idx="11">
                  <c:v>4.882547E-4</c:v>
                </c:pt>
                <c:pt idx="12">
                  <c:v>0</c:v>
                </c:pt>
                <c:pt idx="13">
                  <c:v>0</c:v>
                </c:pt>
                <c:pt idx="14">
                  <c:v>5.0900724999999999E-4</c:v>
                </c:pt>
                <c:pt idx="15">
                  <c:v>3.7218675E-3</c:v>
                </c:pt>
                <c:pt idx="16">
                  <c:v>5.9603023999999999E-3</c:v>
                </c:pt>
                <c:pt idx="17">
                  <c:v>5.0536039999999997E-3</c:v>
                </c:pt>
                <c:pt idx="18">
                  <c:v>1.7726236000000001E-3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1.4234543999999999E-3</c:v>
                </c:pt>
                <c:pt idx="26">
                  <c:v>5.2384850000000002E-3</c:v>
                </c:pt>
                <c:pt idx="27">
                  <c:v>7.5010527E-3</c:v>
                </c:pt>
                <c:pt idx="28">
                  <c:v>8.6976199999999997E-3</c:v>
                </c:pt>
                <c:pt idx="29">
                  <c:v>8.8746759999999997E-3</c:v>
                </c:pt>
                <c:pt idx="30">
                  <c:v>9.3924839999999996E-3</c:v>
                </c:pt>
                <c:pt idx="31">
                  <c:v>1.0652711E-2</c:v>
                </c:pt>
                <c:pt idx="32">
                  <c:v>1.2313106000000001E-2</c:v>
                </c:pt>
                <c:pt idx="33">
                  <c:v>1.50495265E-2</c:v>
                </c:pt>
                <c:pt idx="34">
                  <c:v>1.8001597000000001E-2</c:v>
                </c:pt>
                <c:pt idx="35">
                  <c:v>2.02869E-2</c:v>
                </c:pt>
                <c:pt idx="36">
                  <c:v>2.0648257999999999E-2</c:v>
                </c:pt>
                <c:pt idx="37">
                  <c:v>1.8823387E-2</c:v>
                </c:pt>
                <c:pt idx="38">
                  <c:v>1.5352622999999999E-2</c:v>
                </c:pt>
                <c:pt idx="39">
                  <c:v>1.155044E-2</c:v>
                </c:pt>
                <c:pt idx="40">
                  <c:v>8.2258039999999998E-3</c:v>
                </c:pt>
                <c:pt idx="41">
                  <c:v>5.7503820000000001E-3</c:v>
                </c:pt>
                <c:pt idx="42">
                  <c:v>5.2538932999999996E-3</c:v>
                </c:pt>
                <c:pt idx="43">
                  <c:v>8.0563879999999994E-3</c:v>
                </c:pt>
                <c:pt idx="44">
                  <c:v>1.4011605999999999E-2</c:v>
                </c:pt>
                <c:pt idx="45">
                  <c:v>2.0870570000000001E-2</c:v>
                </c:pt>
                <c:pt idx="46">
                  <c:v>2.6038249999999999E-2</c:v>
                </c:pt>
                <c:pt idx="47">
                  <c:v>2.7803391E-2</c:v>
                </c:pt>
                <c:pt idx="48">
                  <c:v>2.6538915999999999E-2</c:v>
                </c:pt>
                <c:pt idx="49">
                  <c:v>2.3492496000000002E-2</c:v>
                </c:pt>
                <c:pt idx="50">
                  <c:v>1.9652668000000002E-2</c:v>
                </c:pt>
                <c:pt idx="51">
                  <c:v>1.7102182E-2</c:v>
                </c:pt>
                <c:pt idx="52">
                  <c:v>1.6603176000000001E-2</c:v>
                </c:pt>
                <c:pt idx="53">
                  <c:v>1.6962877000000001E-2</c:v>
                </c:pt>
                <c:pt idx="54">
                  <c:v>1.6706849999999999E-2</c:v>
                </c:pt>
                <c:pt idx="55">
                  <c:v>1.6548460000000001E-2</c:v>
                </c:pt>
                <c:pt idx="56">
                  <c:v>1.8945456999999999E-2</c:v>
                </c:pt>
                <c:pt idx="57">
                  <c:v>2.4567441999999998E-2</c:v>
                </c:pt>
                <c:pt idx="58">
                  <c:v>3.1337219999999999E-2</c:v>
                </c:pt>
                <c:pt idx="59">
                  <c:v>3.6245458000000001E-2</c:v>
                </c:pt>
                <c:pt idx="60">
                  <c:v>3.7046816000000003E-2</c:v>
                </c:pt>
                <c:pt idx="61">
                  <c:v>3.5327017000000002E-2</c:v>
                </c:pt>
                <c:pt idx="62">
                  <c:v>3.2382590000000003E-2</c:v>
                </c:pt>
                <c:pt idx="63">
                  <c:v>2.8851641000000001E-2</c:v>
                </c:pt>
                <c:pt idx="64">
                  <c:v>2.4864410999999999E-2</c:v>
                </c:pt>
                <c:pt idx="65">
                  <c:v>2.3086457000000001E-2</c:v>
                </c:pt>
                <c:pt idx="66">
                  <c:v>2.6569635000000001E-2</c:v>
                </c:pt>
                <c:pt idx="67">
                  <c:v>3.5698634E-2</c:v>
                </c:pt>
                <c:pt idx="68">
                  <c:v>4.6475900000000001E-2</c:v>
                </c:pt>
                <c:pt idx="69">
                  <c:v>5.2587154999999997E-2</c:v>
                </c:pt>
                <c:pt idx="70">
                  <c:v>5.0701599999999999E-2</c:v>
                </c:pt>
                <c:pt idx="71">
                  <c:v>4.2157819999999999E-2</c:v>
                </c:pt>
                <c:pt idx="72">
                  <c:v>3.1358562E-2</c:v>
                </c:pt>
                <c:pt idx="73">
                  <c:v>2.1716366000000001E-2</c:v>
                </c:pt>
                <c:pt idx="74">
                  <c:v>1.4363785E-2</c:v>
                </c:pt>
                <c:pt idx="75">
                  <c:v>8.5707660000000005E-3</c:v>
                </c:pt>
                <c:pt idx="76">
                  <c:v>4.8046260000000002E-3</c:v>
                </c:pt>
                <c:pt idx="77">
                  <c:v>5.0356393000000003E-3</c:v>
                </c:pt>
                <c:pt idx="78">
                  <c:v>1.0250235E-2</c:v>
                </c:pt>
                <c:pt idx="79">
                  <c:v>1.7431729999999999E-2</c:v>
                </c:pt>
                <c:pt idx="80">
                  <c:v>2.1232337E-2</c:v>
                </c:pt>
                <c:pt idx="81">
                  <c:v>1.8302038E-2</c:v>
                </c:pt>
                <c:pt idx="82">
                  <c:v>9.4183530000000008E-3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4.1789540000000003E-3</c:v>
                </c:pt>
                <c:pt idx="90">
                  <c:v>9.2110119999999993E-3</c:v>
                </c:pt>
                <c:pt idx="91">
                  <c:v>1.4028584E-2</c:v>
                </c:pt>
                <c:pt idx="92">
                  <c:v>1.7578389999999999E-2</c:v>
                </c:pt>
                <c:pt idx="93">
                  <c:v>1.9800472999999999E-2</c:v>
                </c:pt>
                <c:pt idx="94">
                  <c:v>2.0835767000000002E-2</c:v>
                </c:pt>
                <c:pt idx="95">
                  <c:v>2.1078322E-2</c:v>
                </c:pt>
                <c:pt idx="96">
                  <c:v>2.1964032000000001E-2</c:v>
                </c:pt>
                <c:pt idx="97">
                  <c:v>2.3272047000000001E-2</c:v>
                </c:pt>
                <c:pt idx="98">
                  <c:v>2.4522077E-2</c:v>
                </c:pt>
                <c:pt idx="99">
                  <c:v>2.5095604000000001E-2</c:v>
                </c:pt>
                <c:pt idx="100">
                  <c:v>2.4816972999999999E-2</c:v>
                </c:pt>
                <c:pt idx="101">
                  <c:v>2.4836522E-2</c:v>
                </c:pt>
                <c:pt idx="102">
                  <c:v>2.4820555000000001E-2</c:v>
                </c:pt>
                <c:pt idx="103">
                  <c:v>2.5295759000000001E-2</c:v>
                </c:pt>
                <c:pt idx="104">
                  <c:v>2.5479433999999999E-2</c:v>
                </c:pt>
                <c:pt idx="105">
                  <c:v>2.5519421E-2</c:v>
                </c:pt>
                <c:pt idx="106">
                  <c:v>2.5189418000000002E-2</c:v>
                </c:pt>
                <c:pt idx="107">
                  <c:v>2.4702964000000001E-2</c:v>
                </c:pt>
                <c:pt idx="108">
                  <c:v>2.3398598999999999E-2</c:v>
                </c:pt>
                <c:pt idx="109">
                  <c:v>2.1474422999999999E-2</c:v>
                </c:pt>
                <c:pt idx="110">
                  <c:v>1.9398656E-2</c:v>
                </c:pt>
                <c:pt idx="111">
                  <c:v>2.0055891999999999E-2</c:v>
                </c:pt>
                <c:pt idx="112">
                  <c:v>1.7870170000000001E-2</c:v>
                </c:pt>
                <c:pt idx="113">
                  <c:v>1.5453494E-2</c:v>
                </c:pt>
                <c:pt idx="114">
                  <c:v>1.2442794E-2</c:v>
                </c:pt>
                <c:pt idx="115">
                  <c:v>8.7500410000000001E-3</c:v>
                </c:pt>
                <c:pt idx="116">
                  <c:v>4.7228336000000003E-3</c:v>
                </c:pt>
                <c:pt idx="117">
                  <c:v>3.0204347999999997E-4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BEDD-44EA-B4E5-FB5C7536A41B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[2]Sheet1!$D$812:$DT$812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1.3349873E-3</c:v>
                </c:pt>
                <c:pt idx="8">
                  <c:v>3.6984992000000001E-3</c:v>
                </c:pt>
                <c:pt idx="9">
                  <c:v>4.8379360000000001E-3</c:v>
                </c:pt>
                <c:pt idx="10">
                  <c:v>3.3817299999999999E-3</c:v>
                </c:pt>
                <c:pt idx="11">
                  <c:v>4.882547E-4</c:v>
                </c:pt>
                <c:pt idx="12">
                  <c:v>0</c:v>
                </c:pt>
                <c:pt idx="13">
                  <c:v>0</c:v>
                </c:pt>
                <c:pt idx="14">
                  <c:v>5.0900724999999999E-4</c:v>
                </c:pt>
                <c:pt idx="15">
                  <c:v>3.7218675E-3</c:v>
                </c:pt>
                <c:pt idx="16">
                  <c:v>5.9603023999999999E-3</c:v>
                </c:pt>
                <c:pt idx="17">
                  <c:v>5.0536039999999997E-3</c:v>
                </c:pt>
                <c:pt idx="18">
                  <c:v>1.7726236000000001E-3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1.4234543999999999E-3</c:v>
                </c:pt>
                <c:pt idx="26">
                  <c:v>5.2384850000000002E-3</c:v>
                </c:pt>
                <c:pt idx="27">
                  <c:v>7.5010527E-3</c:v>
                </c:pt>
                <c:pt idx="28">
                  <c:v>8.6976199999999997E-3</c:v>
                </c:pt>
                <c:pt idx="29">
                  <c:v>8.8746759999999997E-3</c:v>
                </c:pt>
                <c:pt idx="30">
                  <c:v>9.3924839999999996E-3</c:v>
                </c:pt>
                <c:pt idx="31">
                  <c:v>1.0652711E-2</c:v>
                </c:pt>
                <c:pt idx="32">
                  <c:v>1.2313106000000001E-2</c:v>
                </c:pt>
                <c:pt idx="33">
                  <c:v>1.50495265E-2</c:v>
                </c:pt>
                <c:pt idx="34">
                  <c:v>1.8001597000000001E-2</c:v>
                </c:pt>
                <c:pt idx="35">
                  <c:v>2.02869E-2</c:v>
                </c:pt>
                <c:pt idx="36">
                  <c:v>2.0648257999999999E-2</c:v>
                </c:pt>
                <c:pt idx="37">
                  <c:v>1.8823387E-2</c:v>
                </c:pt>
                <c:pt idx="38">
                  <c:v>1.5352622999999999E-2</c:v>
                </c:pt>
                <c:pt idx="39">
                  <c:v>1.155044E-2</c:v>
                </c:pt>
                <c:pt idx="40">
                  <c:v>8.2258039999999998E-3</c:v>
                </c:pt>
                <c:pt idx="41">
                  <c:v>5.7503820000000001E-3</c:v>
                </c:pt>
                <c:pt idx="42">
                  <c:v>5.2538932999999996E-3</c:v>
                </c:pt>
                <c:pt idx="43">
                  <c:v>8.0563879999999994E-3</c:v>
                </c:pt>
                <c:pt idx="44">
                  <c:v>1.4011605999999999E-2</c:v>
                </c:pt>
                <c:pt idx="45">
                  <c:v>2.0870570000000001E-2</c:v>
                </c:pt>
                <c:pt idx="46">
                  <c:v>2.6038249999999999E-2</c:v>
                </c:pt>
                <c:pt idx="47">
                  <c:v>2.7803391E-2</c:v>
                </c:pt>
                <c:pt idx="48">
                  <c:v>2.6538915999999999E-2</c:v>
                </c:pt>
                <c:pt idx="49">
                  <c:v>2.3492496000000002E-2</c:v>
                </c:pt>
                <c:pt idx="50">
                  <c:v>1.9652668000000002E-2</c:v>
                </c:pt>
                <c:pt idx="51">
                  <c:v>1.7102182E-2</c:v>
                </c:pt>
                <c:pt idx="52">
                  <c:v>1.6603176000000001E-2</c:v>
                </c:pt>
                <c:pt idx="53">
                  <c:v>1.6962877000000001E-2</c:v>
                </c:pt>
                <c:pt idx="54">
                  <c:v>1.6706849999999999E-2</c:v>
                </c:pt>
                <c:pt idx="55">
                  <c:v>1.6548460000000001E-2</c:v>
                </c:pt>
                <c:pt idx="56">
                  <c:v>1.8945456999999999E-2</c:v>
                </c:pt>
                <c:pt idx="57">
                  <c:v>2.4567441999999998E-2</c:v>
                </c:pt>
                <c:pt idx="58">
                  <c:v>3.1337219999999999E-2</c:v>
                </c:pt>
                <c:pt idx="59">
                  <c:v>3.6245458000000001E-2</c:v>
                </c:pt>
                <c:pt idx="60">
                  <c:v>3.7046816000000003E-2</c:v>
                </c:pt>
                <c:pt idx="61">
                  <c:v>3.5327017000000002E-2</c:v>
                </c:pt>
                <c:pt idx="62">
                  <c:v>3.2382590000000003E-2</c:v>
                </c:pt>
                <c:pt idx="63">
                  <c:v>2.8851641000000001E-2</c:v>
                </c:pt>
                <c:pt idx="64">
                  <c:v>2.4864410999999999E-2</c:v>
                </c:pt>
                <c:pt idx="65">
                  <c:v>2.3086457000000001E-2</c:v>
                </c:pt>
                <c:pt idx="66">
                  <c:v>2.6569635000000001E-2</c:v>
                </c:pt>
                <c:pt idx="67">
                  <c:v>3.5698634E-2</c:v>
                </c:pt>
                <c:pt idx="68">
                  <c:v>4.6475900000000001E-2</c:v>
                </c:pt>
                <c:pt idx="69">
                  <c:v>5.2587154999999997E-2</c:v>
                </c:pt>
                <c:pt idx="70">
                  <c:v>5.0701599999999999E-2</c:v>
                </c:pt>
                <c:pt idx="71">
                  <c:v>4.2157819999999999E-2</c:v>
                </c:pt>
                <c:pt idx="72">
                  <c:v>3.1358562E-2</c:v>
                </c:pt>
                <c:pt idx="73">
                  <c:v>2.1716366000000001E-2</c:v>
                </c:pt>
                <c:pt idx="74">
                  <c:v>1.4363785E-2</c:v>
                </c:pt>
                <c:pt idx="75">
                  <c:v>8.5707660000000005E-3</c:v>
                </c:pt>
                <c:pt idx="76">
                  <c:v>4.8046260000000002E-3</c:v>
                </c:pt>
                <c:pt idx="77">
                  <c:v>5.0356393000000003E-3</c:v>
                </c:pt>
                <c:pt idx="78">
                  <c:v>1.0250235E-2</c:v>
                </c:pt>
                <c:pt idx="79">
                  <c:v>1.7431729999999999E-2</c:v>
                </c:pt>
                <c:pt idx="80">
                  <c:v>2.1232337E-2</c:v>
                </c:pt>
                <c:pt idx="81">
                  <c:v>1.8302038E-2</c:v>
                </c:pt>
                <c:pt idx="82">
                  <c:v>9.4183530000000008E-3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4.1789540000000003E-3</c:v>
                </c:pt>
                <c:pt idx="90">
                  <c:v>9.2110119999999993E-3</c:v>
                </c:pt>
                <c:pt idx="91">
                  <c:v>1.4028584E-2</c:v>
                </c:pt>
                <c:pt idx="92">
                  <c:v>1.7578389999999999E-2</c:v>
                </c:pt>
                <c:pt idx="93">
                  <c:v>1.9800472999999999E-2</c:v>
                </c:pt>
                <c:pt idx="94">
                  <c:v>2.0835767000000002E-2</c:v>
                </c:pt>
                <c:pt idx="95">
                  <c:v>2.1078322E-2</c:v>
                </c:pt>
                <c:pt idx="96">
                  <c:v>2.1964032000000001E-2</c:v>
                </c:pt>
                <c:pt idx="97">
                  <c:v>2.3272047000000001E-2</c:v>
                </c:pt>
                <c:pt idx="98">
                  <c:v>2.4522077E-2</c:v>
                </c:pt>
                <c:pt idx="99">
                  <c:v>2.5095604000000001E-2</c:v>
                </c:pt>
                <c:pt idx="100">
                  <c:v>2.4816972999999999E-2</c:v>
                </c:pt>
                <c:pt idx="101">
                  <c:v>2.4836522E-2</c:v>
                </c:pt>
                <c:pt idx="102">
                  <c:v>2.4820555000000001E-2</c:v>
                </c:pt>
                <c:pt idx="103">
                  <c:v>2.5295759000000001E-2</c:v>
                </c:pt>
                <c:pt idx="104">
                  <c:v>2.5479433999999999E-2</c:v>
                </c:pt>
                <c:pt idx="105">
                  <c:v>2.5519421E-2</c:v>
                </c:pt>
                <c:pt idx="106">
                  <c:v>2.5189418000000002E-2</c:v>
                </c:pt>
                <c:pt idx="107">
                  <c:v>2.4702964000000001E-2</c:v>
                </c:pt>
                <c:pt idx="108">
                  <c:v>2.3398598999999999E-2</c:v>
                </c:pt>
                <c:pt idx="109">
                  <c:v>2.1474422999999999E-2</c:v>
                </c:pt>
                <c:pt idx="110">
                  <c:v>1.9398656E-2</c:v>
                </c:pt>
                <c:pt idx="111">
                  <c:v>2.0055891999999999E-2</c:v>
                </c:pt>
                <c:pt idx="112">
                  <c:v>1.7870170000000001E-2</c:v>
                </c:pt>
                <c:pt idx="113">
                  <c:v>1.5453494E-2</c:v>
                </c:pt>
                <c:pt idx="114">
                  <c:v>1.2442794E-2</c:v>
                </c:pt>
                <c:pt idx="115">
                  <c:v>8.7500410000000001E-3</c:v>
                </c:pt>
                <c:pt idx="116">
                  <c:v>4.7228336000000003E-3</c:v>
                </c:pt>
                <c:pt idx="117">
                  <c:v>3.0204347999999997E-4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BEDD-44EA-B4E5-FB5C7536A41B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[2]Sheet1!$D$813:$DT$813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1.3349873E-3</c:v>
                </c:pt>
                <c:pt idx="8">
                  <c:v>3.6984992000000001E-3</c:v>
                </c:pt>
                <c:pt idx="9">
                  <c:v>4.8379360000000001E-3</c:v>
                </c:pt>
                <c:pt idx="10">
                  <c:v>3.3817299999999999E-3</c:v>
                </c:pt>
                <c:pt idx="11">
                  <c:v>4.882547E-4</c:v>
                </c:pt>
                <c:pt idx="12">
                  <c:v>0</c:v>
                </c:pt>
                <c:pt idx="13">
                  <c:v>0</c:v>
                </c:pt>
                <c:pt idx="14">
                  <c:v>5.0900724999999999E-4</c:v>
                </c:pt>
                <c:pt idx="15">
                  <c:v>3.7218675E-3</c:v>
                </c:pt>
                <c:pt idx="16">
                  <c:v>5.9603023999999999E-3</c:v>
                </c:pt>
                <c:pt idx="17">
                  <c:v>5.0536039999999997E-3</c:v>
                </c:pt>
                <c:pt idx="18">
                  <c:v>1.7726236000000001E-3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1.4234543999999999E-3</c:v>
                </c:pt>
                <c:pt idx="26">
                  <c:v>5.2384850000000002E-3</c:v>
                </c:pt>
                <c:pt idx="27">
                  <c:v>7.5010527E-3</c:v>
                </c:pt>
                <c:pt idx="28">
                  <c:v>8.6976199999999997E-3</c:v>
                </c:pt>
                <c:pt idx="29">
                  <c:v>8.8746759999999997E-3</c:v>
                </c:pt>
                <c:pt idx="30">
                  <c:v>9.3924839999999996E-3</c:v>
                </c:pt>
                <c:pt idx="31">
                  <c:v>1.0652711E-2</c:v>
                </c:pt>
                <c:pt idx="32">
                  <c:v>1.2313106000000001E-2</c:v>
                </c:pt>
                <c:pt idx="33">
                  <c:v>1.50495265E-2</c:v>
                </c:pt>
                <c:pt idx="34">
                  <c:v>1.8001597000000001E-2</c:v>
                </c:pt>
                <c:pt idx="35">
                  <c:v>2.02869E-2</c:v>
                </c:pt>
                <c:pt idx="36">
                  <c:v>2.0648257999999999E-2</c:v>
                </c:pt>
                <c:pt idx="37">
                  <c:v>1.8823387E-2</c:v>
                </c:pt>
                <c:pt idx="38">
                  <c:v>1.5352622999999999E-2</c:v>
                </c:pt>
                <c:pt idx="39">
                  <c:v>1.155044E-2</c:v>
                </c:pt>
                <c:pt idx="40">
                  <c:v>8.2258039999999998E-3</c:v>
                </c:pt>
                <c:pt idx="41">
                  <c:v>5.7503820000000001E-3</c:v>
                </c:pt>
                <c:pt idx="42">
                  <c:v>5.2538932999999996E-3</c:v>
                </c:pt>
                <c:pt idx="43">
                  <c:v>8.0563879999999994E-3</c:v>
                </c:pt>
                <c:pt idx="44">
                  <c:v>1.4011605999999999E-2</c:v>
                </c:pt>
                <c:pt idx="45">
                  <c:v>2.0870570000000001E-2</c:v>
                </c:pt>
                <c:pt idx="46">
                  <c:v>2.6038249999999999E-2</c:v>
                </c:pt>
                <c:pt idx="47">
                  <c:v>2.7803391E-2</c:v>
                </c:pt>
                <c:pt idx="48">
                  <c:v>2.6538915999999999E-2</c:v>
                </c:pt>
                <c:pt idx="49">
                  <c:v>2.3492496000000002E-2</c:v>
                </c:pt>
                <c:pt idx="50">
                  <c:v>1.9652668000000002E-2</c:v>
                </c:pt>
                <c:pt idx="51">
                  <c:v>1.7102182E-2</c:v>
                </c:pt>
                <c:pt idx="52">
                  <c:v>1.6603176000000001E-2</c:v>
                </c:pt>
                <c:pt idx="53">
                  <c:v>1.6962877000000001E-2</c:v>
                </c:pt>
                <c:pt idx="54">
                  <c:v>1.6706849999999999E-2</c:v>
                </c:pt>
                <c:pt idx="55">
                  <c:v>1.6548460000000001E-2</c:v>
                </c:pt>
                <c:pt idx="56">
                  <c:v>1.8945456999999999E-2</c:v>
                </c:pt>
                <c:pt idx="57">
                  <c:v>2.4567441999999998E-2</c:v>
                </c:pt>
                <c:pt idx="58">
                  <c:v>3.1337219999999999E-2</c:v>
                </c:pt>
                <c:pt idx="59">
                  <c:v>3.6245458000000001E-2</c:v>
                </c:pt>
                <c:pt idx="60">
                  <c:v>3.7046816000000003E-2</c:v>
                </c:pt>
                <c:pt idx="61">
                  <c:v>3.5327017000000002E-2</c:v>
                </c:pt>
                <c:pt idx="62">
                  <c:v>3.2382590000000003E-2</c:v>
                </c:pt>
                <c:pt idx="63">
                  <c:v>2.8851641000000001E-2</c:v>
                </c:pt>
                <c:pt idx="64">
                  <c:v>2.4864410999999999E-2</c:v>
                </c:pt>
                <c:pt idx="65">
                  <c:v>2.3086457000000001E-2</c:v>
                </c:pt>
                <c:pt idx="66">
                  <c:v>2.6569635000000001E-2</c:v>
                </c:pt>
                <c:pt idx="67">
                  <c:v>3.5698634E-2</c:v>
                </c:pt>
                <c:pt idx="68">
                  <c:v>4.6475900000000001E-2</c:v>
                </c:pt>
                <c:pt idx="69">
                  <c:v>5.2587154999999997E-2</c:v>
                </c:pt>
                <c:pt idx="70">
                  <c:v>5.0701599999999999E-2</c:v>
                </c:pt>
                <c:pt idx="71">
                  <c:v>4.2157819999999999E-2</c:v>
                </c:pt>
                <c:pt idx="72">
                  <c:v>3.1358562E-2</c:v>
                </c:pt>
                <c:pt idx="73">
                  <c:v>2.1716366000000001E-2</c:v>
                </c:pt>
                <c:pt idx="74">
                  <c:v>1.4363785E-2</c:v>
                </c:pt>
                <c:pt idx="75">
                  <c:v>8.5707660000000005E-3</c:v>
                </c:pt>
                <c:pt idx="76">
                  <c:v>4.8046260000000002E-3</c:v>
                </c:pt>
                <c:pt idx="77">
                  <c:v>5.0356393000000003E-3</c:v>
                </c:pt>
                <c:pt idx="78">
                  <c:v>1.0250235E-2</c:v>
                </c:pt>
                <c:pt idx="79">
                  <c:v>1.7431729999999999E-2</c:v>
                </c:pt>
                <c:pt idx="80">
                  <c:v>2.1232337E-2</c:v>
                </c:pt>
                <c:pt idx="81">
                  <c:v>1.8302038E-2</c:v>
                </c:pt>
                <c:pt idx="82">
                  <c:v>9.4183530000000008E-3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4.1789540000000003E-3</c:v>
                </c:pt>
                <c:pt idx="90">
                  <c:v>9.2110119999999993E-3</c:v>
                </c:pt>
                <c:pt idx="91">
                  <c:v>1.4028584E-2</c:v>
                </c:pt>
                <c:pt idx="92">
                  <c:v>1.7578389999999999E-2</c:v>
                </c:pt>
                <c:pt idx="93">
                  <c:v>1.9800472999999999E-2</c:v>
                </c:pt>
                <c:pt idx="94">
                  <c:v>2.0835767000000002E-2</c:v>
                </c:pt>
                <c:pt idx="95">
                  <c:v>2.1078322E-2</c:v>
                </c:pt>
                <c:pt idx="96">
                  <c:v>2.1964032000000001E-2</c:v>
                </c:pt>
                <c:pt idx="97">
                  <c:v>2.3272047000000001E-2</c:v>
                </c:pt>
                <c:pt idx="98">
                  <c:v>2.4522077E-2</c:v>
                </c:pt>
                <c:pt idx="99">
                  <c:v>2.5095604000000001E-2</c:v>
                </c:pt>
                <c:pt idx="100">
                  <c:v>2.4816972999999999E-2</c:v>
                </c:pt>
                <c:pt idx="101">
                  <c:v>2.4836522E-2</c:v>
                </c:pt>
                <c:pt idx="102">
                  <c:v>2.4820555000000001E-2</c:v>
                </c:pt>
                <c:pt idx="103">
                  <c:v>2.5295759000000001E-2</c:v>
                </c:pt>
                <c:pt idx="104">
                  <c:v>2.5479433999999999E-2</c:v>
                </c:pt>
                <c:pt idx="105">
                  <c:v>2.5519421E-2</c:v>
                </c:pt>
                <c:pt idx="106">
                  <c:v>2.5189418000000002E-2</c:v>
                </c:pt>
                <c:pt idx="107">
                  <c:v>2.4702964000000001E-2</c:v>
                </c:pt>
                <c:pt idx="108">
                  <c:v>2.3398598999999999E-2</c:v>
                </c:pt>
                <c:pt idx="109">
                  <c:v>2.1474422999999999E-2</c:v>
                </c:pt>
                <c:pt idx="110">
                  <c:v>1.9398656E-2</c:v>
                </c:pt>
                <c:pt idx="111">
                  <c:v>2.0055891999999999E-2</c:v>
                </c:pt>
                <c:pt idx="112">
                  <c:v>1.7870170000000001E-2</c:v>
                </c:pt>
                <c:pt idx="113">
                  <c:v>1.5453494E-2</c:v>
                </c:pt>
                <c:pt idx="114">
                  <c:v>1.2442794E-2</c:v>
                </c:pt>
                <c:pt idx="115">
                  <c:v>8.7500410000000001E-3</c:v>
                </c:pt>
                <c:pt idx="116">
                  <c:v>4.7228336000000003E-3</c:v>
                </c:pt>
                <c:pt idx="117">
                  <c:v>3.0204347999999997E-4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BEDD-44EA-B4E5-FB5C7536A41B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[2]Sheet1!$D$814:$DT$814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1.3349873E-3</c:v>
                </c:pt>
                <c:pt idx="8">
                  <c:v>3.6984992000000001E-3</c:v>
                </c:pt>
                <c:pt idx="9">
                  <c:v>4.8379360000000001E-3</c:v>
                </c:pt>
                <c:pt idx="10">
                  <c:v>3.3817299999999999E-3</c:v>
                </c:pt>
                <c:pt idx="11">
                  <c:v>4.882547E-4</c:v>
                </c:pt>
                <c:pt idx="12">
                  <c:v>0</c:v>
                </c:pt>
                <c:pt idx="13">
                  <c:v>0</c:v>
                </c:pt>
                <c:pt idx="14">
                  <c:v>5.0900724999999999E-4</c:v>
                </c:pt>
                <c:pt idx="15">
                  <c:v>3.7218675E-3</c:v>
                </c:pt>
                <c:pt idx="16">
                  <c:v>5.9603023999999999E-3</c:v>
                </c:pt>
                <c:pt idx="17">
                  <c:v>5.0536039999999997E-3</c:v>
                </c:pt>
                <c:pt idx="18">
                  <c:v>1.7726236000000001E-3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1.4234543999999999E-3</c:v>
                </c:pt>
                <c:pt idx="26">
                  <c:v>5.2384850000000002E-3</c:v>
                </c:pt>
                <c:pt idx="27">
                  <c:v>7.5010527E-3</c:v>
                </c:pt>
                <c:pt idx="28">
                  <c:v>8.6976199999999997E-3</c:v>
                </c:pt>
                <c:pt idx="29">
                  <c:v>8.8746759999999997E-3</c:v>
                </c:pt>
                <c:pt idx="30">
                  <c:v>9.3924839999999996E-3</c:v>
                </c:pt>
                <c:pt idx="31">
                  <c:v>1.0652711E-2</c:v>
                </c:pt>
                <c:pt idx="32">
                  <c:v>1.2313106000000001E-2</c:v>
                </c:pt>
                <c:pt idx="33">
                  <c:v>1.50495265E-2</c:v>
                </c:pt>
                <c:pt idx="34">
                  <c:v>1.8001597000000001E-2</c:v>
                </c:pt>
                <c:pt idx="35">
                  <c:v>2.02869E-2</c:v>
                </c:pt>
                <c:pt idx="36">
                  <c:v>2.0648257999999999E-2</c:v>
                </c:pt>
                <c:pt idx="37">
                  <c:v>1.8823387E-2</c:v>
                </c:pt>
                <c:pt idx="38">
                  <c:v>1.5352622999999999E-2</c:v>
                </c:pt>
                <c:pt idx="39">
                  <c:v>1.155044E-2</c:v>
                </c:pt>
                <c:pt idx="40">
                  <c:v>8.2258039999999998E-3</c:v>
                </c:pt>
                <c:pt idx="41">
                  <c:v>5.7503820000000001E-3</c:v>
                </c:pt>
                <c:pt idx="42">
                  <c:v>5.2538932999999996E-3</c:v>
                </c:pt>
                <c:pt idx="43">
                  <c:v>8.0563879999999994E-3</c:v>
                </c:pt>
                <c:pt idx="44">
                  <c:v>1.4011605999999999E-2</c:v>
                </c:pt>
                <c:pt idx="45">
                  <c:v>2.0870570000000001E-2</c:v>
                </c:pt>
                <c:pt idx="46">
                  <c:v>2.6038249999999999E-2</c:v>
                </c:pt>
                <c:pt idx="47">
                  <c:v>2.7803391E-2</c:v>
                </c:pt>
                <c:pt idx="48">
                  <c:v>2.6538915999999999E-2</c:v>
                </c:pt>
                <c:pt idx="49">
                  <c:v>2.3492496000000002E-2</c:v>
                </c:pt>
                <c:pt idx="50">
                  <c:v>1.9652668000000002E-2</c:v>
                </c:pt>
                <c:pt idx="51">
                  <c:v>1.7102182E-2</c:v>
                </c:pt>
                <c:pt idx="52">
                  <c:v>1.6603176000000001E-2</c:v>
                </c:pt>
                <c:pt idx="53">
                  <c:v>1.6962877000000001E-2</c:v>
                </c:pt>
                <c:pt idx="54">
                  <c:v>1.6706849999999999E-2</c:v>
                </c:pt>
                <c:pt idx="55">
                  <c:v>1.6548460000000001E-2</c:v>
                </c:pt>
                <c:pt idx="56">
                  <c:v>1.8945456999999999E-2</c:v>
                </c:pt>
                <c:pt idx="57">
                  <c:v>2.4567441999999998E-2</c:v>
                </c:pt>
                <c:pt idx="58">
                  <c:v>3.1337219999999999E-2</c:v>
                </c:pt>
                <c:pt idx="59">
                  <c:v>3.6245458000000001E-2</c:v>
                </c:pt>
                <c:pt idx="60">
                  <c:v>3.7046816000000003E-2</c:v>
                </c:pt>
                <c:pt idx="61">
                  <c:v>3.5327017000000002E-2</c:v>
                </c:pt>
                <c:pt idx="62">
                  <c:v>3.2382590000000003E-2</c:v>
                </c:pt>
                <c:pt idx="63">
                  <c:v>2.8851641000000001E-2</c:v>
                </c:pt>
                <c:pt idx="64">
                  <c:v>2.4864410999999999E-2</c:v>
                </c:pt>
                <c:pt idx="65">
                  <c:v>2.3086457000000001E-2</c:v>
                </c:pt>
                <c:pt idx="66">
                  <c:v>2.6569635000000001E-2</c:v>
                </c:pt>
                <c:pt idx="67">
                  <c:v>3.5698634E-2</c:v>
                </c:pt>
                <c:pt idx="68">
                  <c:v>4.6475900000000001E-2</c:v>
                </c:pt>
                <c:pt idx="69">
                  <c:v>5.2587154999999997E-2</c:v>
                </c:pt>
                <c:pt idx="70">
                  <c:v>5.0701599999999999E-2</c:v>
                </c:pt>
                <c:pt idx="71">
                  <c:v>4.2157819999999999E-2</c:v>
                </c:pt>
                <c:pt idx="72">
                  <c:v>3.1358562E-2</c:v>
                </c:pt>
                <c:pt idx="73">
                  <c:v>2.1716366000000001E-2</c:v>
                </c:pt>
                <c:pt idx="74">
                  <c:v>1.4363785E-2</c:v>
                </c:pt>
                <c:pt idx="75">
                  <c:v>8.5707660000000005E-3</c:v>
                </c:pt>
                <c:pt idx="76">
                  <c:v>4.8046260000000002E-3</c:v>
                </c:pt>
                <c:pt idx="77">
                  <c:v>5.0356393000000003E-3</c:v>
                </c:pt>
                <c:pt idx="78">
                  <c:v>1.0250235E-2</c:v>
                </c:pt>
                <c:pt idx="79">
                  <c:v>1.7431729999999999E-2</c:v>
                </c:pt>
                <c:pt idx="80">
                  <c:v>2.1232337E-2</c:v>
                </c:pt>
                <c:pt idx="81">
                  <c:v>1.8302038E-2</c:v>
                </c:pt>
                <c:pt idx="82">
                  <c:v>9.4183530000000008E-3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4.1789540000000003E-3</c:v>
                </c:pt>
                <c:pt idx="90">
                  <c:v>9.2110119999999993E-3</c:v>
                </c:pt>
                <c:pt idx="91">
                  <c:v>1.4028584E-2</c:v>
                </c:pt>
                <c:pt idx="92">
                  <c:v>1.7578389999999999E-2</c:v>
                </c:pt>
                <c:pt idx="93">
                  <c:v>1.9800472999999999E-2</c:v>
                </c:pt>
                <c:pt idx="94">
                  <c:v>2.0835767000000002E-2</c:v>
                </c:pt>
                <c:pt idx="95">
                  <c:v>2.1078322E-2</c:v>
                </c:pt>
                <c:pt idx="96">
                  <c:v>2.1964032000000001E-2</c:v>
                </c:pt>
                <c:pt idx="97">
                  <c:v>2.3272047000000001E-2</c:v>
                </c:pt>
                <c:pt idx="98">
                  <c:v>2.4522077E-2</c:v>
                </c:pt>
                <c:pt idx="99">
                  <c:v>2.5095604000000001E-2</c:v>
                </c:pt>
                <c:pt idx="100">
                  <c:v>2.4816972999999999E-2</c:v>
                </c:pt>
                <c:pt idx="101">
                  <c:v>2.4836522E-2</c:v>
                </c:pt>
                <c:pt idx="102">
                  <c:v>2.4820555000000001E-2</c:v>
                </c:pt>
                <c:pt idx="103">
                  <c:v>2.5295759000000001E-2</c:v>
                </c:pt>
                <c:pt idx="104">
                  <c:v>2.5479433999999999E-2</c:v>
                </c:pt>
                <c:pt idx="105">
                  <c:v>2.5519421E-2</c:v>
                </c:pt>
                <c:pt idx="106">
                  <c:v>2.5189418000000002E-2</c:v>
                </c:pt>
                <c:pt idx="107">
                  <c:v>2.4702964000000001E-2</c:v>
                </c:pt>
                <c:pt idx="108">
                  <c:v>2.3398598999999999E-2</c:v>
                </c:pt>
                <c:pt idx="109">
                  <c:v>2.1474422999999999E-2</c:v>
                </c:pt>
                <c:pt idx="110">
                  <c:v>1.9398656E-2</c:v>
                </c:pt>
                <c:pt idx="111">
                  <c:v>2.0055891999999999E-2</c:v>
                </c:pt>
                <c:pt idx="112">
                  <c:v>1.7870170000000001E-2</c:v>
                </c:pt>
                <c:pt idx="113">
                  <c:v>1.5453494E-2</c:v>
                </c:pt>
                <c:pt idx="114">
                  <c:v>1.2442794E-2</c:v>
                </c:pt>
                <c:pt idx="115">
                  <c:v>8.7500410000000001E-3</c:v>
                </c:pt>
                <c:pt idx="116">
                  <c:v>4.7228336000000003E-3</c:v>
                </c:pt>
                <c:pt idx="117">
                  <c:v>3.0204347999999997E-4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BEDD-44EA-B4E5-FB5C7536A41B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[2]Sheet1!$D$815:$DT$815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1.3349873E-3</c:v>
                </c:pt>
                <c:pt idx="8">
                  <c:v>3.6984992000000001E-3</c:v>
                </c:pt>
                <c:pt idx="9">
                  <c:v>4.8379360000000001E-3</c:v>
                </c:pt>
                <c:pt idx="10">
                  <c:v>3.3817299999999999E-3</c:v>
                </c:pt>
                <c:pt idx="11">
                  <c:v>4.882547E-4</c:v>
                </c:pt>
                <c:pt idx="12">
                  <c:v>0</c:v>
                </c:pt>
                <c:pt idx="13">
                  <c:v>0</c:v>
                </c:pt>
                <c:pt idx="14">
                  <c:v>5.0900724999999999E-4</c:v>
                </c:pt>
                <c:pt idx="15">
                  <c:v>3.7218675E-3</c:v>
                </c:pt>
                <c:pt idx="16">
                  <c:v>5.9603023999999999E-3</c:v>
                </c:pt>
                <c:pt idx="17">
                  <c:v>5.0536039999999997E-3</c:v>
                </c:pt>
                <c:pt idx="18">
                  <c:v>1.7726236000000001E-3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1.4234543999999999E-3</c:v>
                </c:pt>
                <c:pt idx="26">
                  <c:v>5.2384850000000002E-3</c:v>
                </c:pt>
                <c:pt idx="27">
                  <c:v>7.5010527E-3</c:v>
                </c:pt>
                <c:pt idx="28">
                  <c:v>8.6976199999999997E-3</c:v>
                </c:pt>
                <c:pt idx="29">
                  <c:v>8.8746759999999997E-3</c:v>
                </c:pt>
                <c:pt idx="30">
                  <c:v>9.3924839999999996E-3</c:v>
                </c:pt>
                <c:pt idx="31">
                  <c:v>1.0652711E-2</c:v>
                </c:pt>
                <c:pt idx="32">
                  <c:v>1.2313106000000001E-2</c:v>
                </c:pt>
                <c:pt idx="33">
                  <c:v>1.50495265E-2</c:v>
                </c:pt>
                <c:pt idx="34">
                  <c:v>1.8001597000000001E-2</c:v>
                </c:pt>
                <c:pt idx="35">
                  <c:v>2.02869E-2</c:v>
                </c:pt>
                <c:pt idx="36">
                  <c:v>2.0648257999999999E-2</c:v>
                </c:pt>
                <c:pt idx="37">
                  <c:v>1.8823387E-2</c:v>
                </c:pt>
                <c:pt idx="38">
                  <c:v>1.5352622999999999E-2</c:v>
                </c:pt>
                <c:pt idx="39">
                  <c:v>1.155044E-2</c:v>
                </c:pt>
                <c:pt idx="40">
                  <c:v>8.2258039999999998E-3</c:v>
                </c:pt>
                <c:pt idx="41">
                  <c:v>5.7503820000000001E-3</c:v>
                </c:pt>
                <c:pt idx="42">
                  <c:v>5.2538932999999996E-3</c:v>
                </c:pt>
                <c:pt idx="43">
                  <c:v>8.0563879999999994E-3</c:v>
                </c:pt>
                <c:pt idx="44">
                  <c:v>1.4011605999999999E-2</c:v>
                </c:pt>
                <c:pt idx="45">
                  <c:v>2.0870570000000001E-2</c:v>
                </c:pt>
                <c:pt idx="46">
                  <c:v>2.6038249999999999E-2</c:v>
                </c:pt>
                <c:pt idx="47">
                  <c:v>2.7803391E-2</c:v>
                </c:pt>
                <c:pt idx="48">
                  <c:v>2.6538915999999999E-2</c:v>
                </c:pt>
                <c:pt idx="49">
                  <c:v>2.3492496000000002E-2</c:v>
                </c:pt>
                <c:pt idx="50">
                  <c:v>1.9652668000000002E-2</c:v>
                </c:pt>
                <c:pt idx="51">
                  <c:v>1.7102182E-2</c:v>
                </c:pt>
                <c:pt idx="52">
                  <c:v>1.6603176000000001E-2</c:v>
                </c:pt>
                <c:pt idx="53">
                  <c:v>1.6962877000000001E-2</c:v>
                </c:pt>
                <c:pt idx="54">
                  <c:v>1.6706849999999999E-2</c:v>
                </c:pt>
                <c:pt idx="55">
                  <c:v>1.6548460000000001E-2</c:v>
                </c:pt>
                <c:pt idx="56">
                  <c:v>1.8945456999999999E-2</c:v>
                </c:pt>
                <c:pt idx="57">
                  <c:v>2.4567441999999998E-2</c:v>
                </c:pt>
                <c:pt idx="58">
                  <c:v>3.1337219999999999E-2</c:v>
                </c:pt>
                <c:pt idx="59">
                  <c:v>3.6245458000000001E-2</c:v>
                </c:pt>
                <c:pt idx="60">
                  <c:v>3.7046816000000003E-2</c:v>
                </c:pt>
                <c:pt idx="61">
                  <c:v>3.5327017000000002E-2</c:v>
                </c:pt>
                <c:pt idx="62">
                  <c:v>3.2382590000000003E-2</c:v>
                </c:pt>
                <c:pt idx="63">
                  <c:v>2.8851641000000001E-2</c:v>
                </c:pt>
                <c:pt idx="64">
                  <c:v>2.4864410999999999E-2</c:v>
                </c:pt>
                <c:pt idx="65">
                  <c:v>2.3086457000000001E-2</c:v>
                </c:pt>
                <c:pt idx="66">
                  <c:v>2.6569635000000001E-2</c:v>
                </c:pt>
                <c:pt idx="67">
                  <c:v>3.5698634E-2</c:v>
                </c:pt>
                <c:pt idx="68">
                  <c:v>4.6475900000000001E-2</c:v>
                </c:pt>
                <c:pt idx="69">
                  <c:v>5.2587154999999997E-2</c:v>
                </c:pt>
                <c:pt idx="70">
                  <c:v>5.0701599999999999E-2</c:v>
                </c:pt>
                <c:pt idx="71">
                  <c:v>4.2157819999999999E-2</c:v>
                </c:pt>
                <c:pt idx="72">
                  <c:v>3.1358562E-2</c:v>
                </c:pt>
                <c:pt idx="73">
                  <c:v>2.1716366000000001E-2</c:v>
                </c:pt>
                <c:pt idx="74">
                  <c:v>1.4363785E-2</c:v>
                </c:pt>
                <c:pt idx="75">
                  <c:v>8.5707660000000005E-3</c:v>
                </c:pt>
                <c:pt idx="76">
                  <c:v>4.8046260000000002E-3</c:v>
                </c:pt>
                <c:pt idx="77">
                  <c:v>5.0356393000000003E-3</c:v>
                </c:pt>
                <c:pt idx="78">
                  <c:v>1.0250235E-2</c:v>
                </c:pt>
                <c:pt idx="79">
                  <c:v>1.7431729999999999E-2</c:v>
                </c:pt>
                <c:pt idx="80">
                  <c:v>2.1232337E-2</c:v>
                </c:pt>
                <c:pt idx="81">
                  <c:v>1.8302038E-2</c:v>
                </c:pt>
                <c:pt idx="82">
                  <c:v>9.4183530000000008E-3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4.1789540000000003E-3</c:v>
                </c:pt>
                <c:pt idx="90">
                  <c:v>9.2110119999999993E-3</c:v>
                </c:pt>
                <c:pt idx="91">
                  <c:v>1.4028584E-2</c:v>
                </c:pt>
                <c:pt idx="92">
                  <c:v>1.7578389999999999E-2</c:v>
                </c:pt>
                <c:pt idx="93">
                  <c:v>1.9800472999999999E-2</c:v>
                </c:pt>
                <c:pt idx="94">
                  <c:v>2.0835767000000002E-2</c:v>
                </c:pt>
                <c:pt idx="95">
                  <c:v>2.1078322E-2</c:v>
                </c:pt>
                <c:pt idx="96">
                  <c:v>2.1964032000000001E-2</c:v>
                </c:pt>
                <c:pt idx="97">
                  <c:v>2.3272047000000001E-2</c:v>
                </c:pt>
                <c:pt idx="98">
                  <c:v>2.4522077E-2</c:v>
                </c:pt>
                <c:pt idx="99">
                  <c:v>2.5095604000000001E-2</c:v>
                </c:pt>
                <c:pt idx="100">
                  <c:v>2.4816972999999999E-2</c:v>
                </c:pt>
                <c:pt idx="101">
                  <c:v>2.4836522E-2</c:v>
                </c:pt>
                <c:pt idx="102">
                  <c:v>2.4820555000000001E-2</c:v>
                </c:pt>
                <c:pt idx="103">
                  <c:v>2.5295759000000001E-2</c:v>
                </c:pt>
                <c:pt idx="104">
                  <c:v>2.5479433999999999E-2</c:v>
                </c:pt>
                <c:pt idx="105">
                  <c:v>2.5519421E-2</c:v>
                </c:pt>
                <c:pt idx="106">
                  <c:v>2.5189418000000002E-2</c:v>
                </c:pt>
                <c:pt idx="107">
                  <c:v>2.4702964000000001E-2</c:v>
                </c:pt>
                <c:pt idx="108">
                  <c:v>2.3398598999999999E-2</c:v>
                </c:pt>
                <c:pt idx="109">
                  <c:v>2.1474422999999999E-2</c:v>
                </c:pt>
                <c:pt idx="110">
                  <c:v>1.9398656E-2</c:v>
                </c:pt>
                <c:pt idx="111">
                  <c:v>2.0055891999999999E-2</c:v>
                </c:pt>
                <c:pt idx="112">
                  <c:v>1.7870170000000001E-2</c:v>
                </c:pt>
                <c:pt idx="113">
                  <c:v>1.5453494E-2</c:v>
                </c:pt>
                <c:pt idx="114">
                  <c:v>1.2442794E-2</c:v>
                </c:pt>
                <c:pt idx="115">
                  <c:v>8.7500410000000001E-3</c:v>
                </c:pt>
                <c:pt idx="116">
                  <c:v>4.7228336000000003E-3</c:v>
                </c:pt>
                <c:pt idx="117">
                  <c:v>3.0204347999999997E-4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BEDD-44EA-B4E5-FB5C7536A41B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[2]Sheet1!$D$816:$DT$816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1.3349873E-3</c:v>
                </c:pt>
                <c:pt idx="8">
                  <c:v>3.6984992000000001E-3</c:v>
                </c:pt>
                <c:pt idx="9">
                  <c:v>4.8379360000000001E-3</c:v>
                </c:pt>
                <c:pt idx="10">
                  <c:v>3.3817299999999999E-3</c:v>
                </c:pt>
                <c:pt idx="11">
                  <c:v>4.882547E-4</c:v>
                </c:pt>
                <c:pt idx="12">
                  <c:v>0</c:v>
                </c:pt>
                <c:pt idx="13">
                  <c:v>0</c:v>
                </c:pt>
                <c:pt idx="14">
                  <c:v>5.0900724999999999E-4</c:v>
                </c:pt>
                <c:pt idx="15">
                  <c:v>3.7218675E-3</c:v>
                </c:pt>
                <c:pt idx="16">
                  <c:v>5.9603023999999999E-3</c:v>
                </c:pt>
                <c:pt idx="17">
                  <c:v>5.0536039999999997E-3</c:v>
                </c:pt>
                <c:pt idx="18">
                  <c:v>1.7726236000000001E-3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1.4234543999999999E-3</c:v>
                </c:pt>
                <c:pt idx="26">
                  <c:v>5.2384850000000002E-3</c:v>
                </c:pt>
                <c:pt idx="27">
                  <c:v>7.5010527E-3</c:v>
                </c:pt>
                <c:pt idx="28">
                  <c:v>8.6976199999999997E-3</c:v>
                </c:pt>
                <c:pt idx="29">
                  <c:v>8.8746759999999997E-3</c:v>
                </c:pt>
                <c:pt idx="30">
                  <c:v>9.3924839999999996E-3</c:v>
                </c:pt>
                <c:pt idx="31">
                  <c:v>1.0652711E-2</c:v>
                </c:pt>
                <c:pt idx="32">
                  <c:v>1.2313106000000001E-2</c:v>
                </c:pt>
                <c:pt idx="33">
                  <c:v>1.50495265E-2</c:v>
                </c:pt>
                <c:pt idx="34">
                  <c:v>1.8001597000000001E-2</c:v>
                </c:pt>
                <c:pt idx="35">
                  <c:v>2.02869E-2</c:v>
                </c:pt>
                <c:pt idx="36">
                  <c:v>2.0648257999999999E-2</c:v>
                </c:pt>
                <c:pt idx="37">
                  <c:v>1.8823387E-2</c:v>
                </c:pt>
                <c:pt idx="38">
                  <c:v>1.5352622999999999E-2</c:v>
                </c:pt>
                <c:pt idx="39">
                  <c:v>1.155044E-2</c:v>
                </c:pt>
                <c:pt idx="40">
                  <c:v>8.2258039999999998E-3</c:v>
                </c:pt>
                <c:pt idx="41">
                  <c:v>5.7503820000000001E-3</c:v>
                </c:pt>
                <c:pt idx="42">
                  <c:v>5.2538932999999996E-3</c:v>
                </c:pt>
                <c:pt idx="43">
                  <c:v>8.0563879999999994E-3</c:v>
                </c:pt>
                <c:pt idx="44">
                  <c:v>1.4011605999999999E-2</c:v>
                </c:pt>
                <c:pt idx="45">
                  <c:v>2.0870570000000001E-2</c:v>
                </c:pt>
                <c:pt idx="46">
                  <c:v>2.6038249999999999E-2</c:v>
                </c:pt>
                <c:pt idx="47">
                  <c:v>2.7803391E-2</c:v>
                </c:pt>
                <c:pt idx="48">
                  <c:v>2.6538915999999999E-2</c:v>
                </c:pt>
                <c:pt idx="49">
                  <c:v>2.3492496000000002E-2</c:v>
                </c:pt>
                <c:pt idx="50">
                  <c:v>1.9652668000000002E-2</c:v>
                </c:pt>
                <c:pt idx="51">
                  <c:v>1.7102182E-2</c:v>
                </c:pt>
                <c:pt idx="52">
                  <c:v>1.6603176000000001E-2</c:v>
                </c:pt>
                <c:pt idx="53">
                  <c:v>1.6962877000000001E-2</c:v>
                </c:pt>
                <c:pt idx="54">
                  <c:v>1.6706849999999999E-2</c:v>
                </c:pt>
                <c:pt idx="55">
                  <c:v>1.6548460000000001E-2</c:v>
                </c:pt>
                <c:pt idx="56">
                  <c:v>1.8945456999999999E-2</c:v>
                </c:pt>
                <c:pt idx="57">
                  <c:v>2.4567441999999998E-2</c:v>
                </c:pt>
                <c:pt idx="58">
                  <c:v>3.1337219999999999E-2</c:v>
                </c:pt>
                <c:pt idx="59">
                  <c:v>3.6245458000000001E-2</c:v>
                </c:pt>
                <c:pt idx="60">
                  <c:v>3.7046816000000003E-2</c:v>
                </c:pt>
                <c:pt idx="61">
                  <c:v>3.5327017000000002E-2</c:v>
                </c:pt>
                <c:pt idx="62">
                  <c:v>3.2382590000000003E-2</c:v>
                </c:pt>
                <c:pt idx="63">
                  <c:v>2.8851641000000001E-2</c:v>
                </c:pt>
                <c:pt idx="64">
                  <c:v>2.4864410999999999E-2</c:v>
                </c:pt>
                <c:pt idx="65">
                  <c:v>2.3086457000000001E-2</c:v>
                </c:pt>
                <c:pt idx="66">
                  <c:v>2.6569635000000001E-2</c:v>
                </c:pt>
                <c:pt idx="67">
                  <c:v>3.5698634E-2</c:v>
                </c:pt>
                <c:pt idx="68">
                  <c:v>4.6475900000000001E-2</c:v>
                </c:pt>
                <c:pt idx="69">
                  <c:v>5.2587154999999997E-2</c:v>
                </c:pt>
                <c:pt idx="70">
                  <c:v>5.0701599999999999E-2</c:v>
                </c:pt>
                <c:pt idx="71">
                  <c:v>4.2157819999999999E-2</c:v>
                </c:pt>
                <c:pt idx="72">
                  <c:v>3.1358562E-2</c:v>
                </c:pt>
                <c:pt idx="73">
                  <c:v>2.1716366000000001E-2</c:v>
                </c:pt>
                <c:pt idx="74">
                  <c:v>1.4363785E-2</c:v>
                </c:pt>
                <c:pt idx="75">
                  <c:v>8.5707660000000005E-3</c:v>
                </c:pt>
                <c:pt idx="76">
                  <c:v>4.8046260000000002E-3</c:v>
                </c:pt>
                <c:pt idx="77">
                  <c:v>5.0356393000000003E-3</c:v>
                </c:pt>
                <c:pt idx="78">
                  <c:v>1.0250235E-2</c:v>
                </c:pt>
                <c:pt idx="79">
                  <c:v>1.7431729999999999E-2</c:v>
                </c:pt>
                <c:pt idx="80">
                  <c:v>2.1232337E-2</c:v>
                </c:pt>
                <c:pt idx="81">
                  <c:v>1.8302038E-2</c:v>
                </c:pt>
                <c:pt idx="82">
                  <c:v>9.4183530000000008E-3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4.1789540000000003E-3</c:v>
                </c:pt>
                <c:pt idx="90">
                  <c:v>9.2110119999999993E-3</c:v>
                </c:pt>
                <c:pt idx="91">
                  <c:v>1.4028584E-2</c:v>
                </c:pt>
                <c:pt idx="92">
                  <c:v>1.7578389999999999E-2</c:v>
                </c:pt>
                <c:pt idx="93">
                  <c:v>1.9800472999999999E-2</c:v>
                </c:pt>
                <c:pt idx="94">
                  <c:v>2.0835767000000002E-2</c:v>
                </c:pt>
                <c:pt idx="95">
                  <c:v>2.1078322E-2</c:v>
                </c:pt>
                <c:pt idx="96">
                  <c:v>2.1964032000000001E-2</c:v>
                </c:pt>
                <c:pt idx="97">
                  <c:v>2.3272047000000001E-2</c:v>
                </c:pt>
                <c:pt idx="98">
                  <c:v>2.4522077E-2</c:v>
                </c:pt>
                <c:pt idx="99">
                  <c:v>2.5095604000000001E-2</c:v>
                </c:pt>
                <c:pt idx="100">
                  <c:v>2.4816972999999999E-2</c:v>
                </c:pt>
                <c:pt idx="101">
                  <c:v>2.4836522E-2</c:v>
                </c:pt>
                <c:pt idx="102">
                  <c:v>2.4820555000000001E-2</c:v>
                </c:pt>
                <c:pt idx="103">
                  <c:v>2.5295759000000001E-2</c:v>
                </c:pt>
                <c:pt idx="104">
                  <c:v>2.5479433999999999E-2</c:v>
                </c:pt>
                <c:pt idx="105">
                  <c:v>2.5519421E-2</c:v>
                </c:pt>
                <c:pt idx="106">
                  <c:v>2.5189418000000002E-2</c:v>
                </c:pt>
                <c:pt idx="107">
                  <c:v>2.4702964000000001E-2</c:v>
                </c:pt>
                <c:pt idx="108">
                  <c:v>2.3398598999999999E-2</c:v>
                </c:pt>
                <c:pt idx="109">
                  <c:v>2.1474422999999999E-2</c:v>
                </c:pt>
                <c:pt idx="110">
                  <c:v>1.9398656E-2</c:v>
                </c:pt>
                <c:pt idx="111">
                  <c:v>2.0055891999999999E-2</c:v>
                </c:pt>
                <c:pt idx="112">
                  <c:v>1.7870170000000001E-2</c:v>
                </c:pt>
                <c:pt idx="113">
                  <c:v>1.5453494E-2</c:v>
                </c:pt>
                <c:pt idx="114">
                  <c:v>1.2442794E-2</c:v>
                </c:pt>
                <c:pt idx="115">
                  <c:v>8.7500410000000001E-3</c:v>
                </c:pt>
                <c:pt idx="116">
                  <c:v>4.7228336000000003E-3</c:v>
                </c:pt>
                <c:pt idx="117">
                  <c:v>3.0204347999999997E-4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BEDD-44EA-B4E5-FB5C7536A41B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[2]Sheet1!$D$817:$DT$817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1.3349873E-3</c:v>
                </c:pt>
                <c:pt idx="8">
                  <c:v>3.6984992000000001E-3</c:v>
                </c:pt>
                <c:pt idx="9">
                  <c:v>4.8379360000000001E-3</c:v>
                </c:pt>
                <c:pt idx="10">
                  <c:v>3.3817299999999999E-3</c:v>
                </c:pt>
                <c:pt idx="11">
                  <c:v>4.882547E-4</c:v>
                </c:pt>
                <c:pt idx="12">
                  <c:v>0</c:v>
                </c:pt>
                <c:pt idx="13">
                  <c:v>0</c:v>
                </c:pt>
                <c:pt idx="14">
                  <c:v>5.0900724999999999E-4</c:v>
                </c:pt>
                <c:pt idx="15">
                  <c:v>3.7218675E-3</c:v>
                </c:pt>
                <c:pt idx="16">
                  <c:v>5.9603023999999999E-3</c:v>
                </c:pt>
                <c:pt idx="17">
                  <c:v>5.0536039999999997E-3</c:v>
                </c:pt>
                <c:pt idx="18">
                  <c:v>1.7726236000000001E-3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1.4234543999999999E-3</c:v>
                </c:pt>
                <c:pt idx="26">
                  <c:v>5.2384850000000002E-3</c:v>
                </c:pt>
                <c:pt idx="27">
                  <c:v>7.5010527E-3</c:v>
                </c:pt>
                <c:pt idx="28">
                  <c:v>8.6976199999999997E-3</c:v>
                </c:pt>
                <c:pt idx="29">
                  <c:v>8.8746759999999997E-3</c:v>
                </c:pt>
                <c:pt idx="30">
                  <c:v>9.3924839999999996E-3</c:v>
                </c:pt>
                <c:pt idx="31">
                  <c:v>1.0652711E-2</c:v>
                </c:pt>
                <c:pt idx="32">
                  <c:v>1.2313106000000001E-2</c:v>
                </c:pt>
                <c:pt idx="33">
                  <c:v>1.50495265E-2</c:v>
                </c:pt>
                <c:pt idx="34">
                  <c:v>1.8001597000000001E-2</c:v>
                </c:pt>
                <c:pt idx="35">
                  <c:v>2.02869E-2</c:v>
                </c:pt>
                <c:pt idx="36">
                  <c:v>2.0648257999999999E-2</c:v>
                </c:pt>
                <c:pt idx="37">
                  <c:v>1.8823387E-2</c:v>
                </c:pt>
                <c:pt idx="38">
                  <c:v>1.5352622999999999E-2</c:v>
                </c:pt>
                <c:pt idx="39">
                  <c:v>1.155044E-2</c:v>
                </c:pt>
                <c:pt idx="40">
                  <c:v>8.2258039999999998E-3</c:v>
                </c:pt>
                <c:pt idx="41">
                  <c:v>5.7503820000000001E-3</c:v>
                </c:pt>
                <c:pt idx="42">
                  <c:v>5.2538932999999996E-3</c:v>
                </c:pt>
                <c:pt idx="43">
                  <c:v>8.0563879999999994E-3</c:v>
                </c:pt>
                <c:pt idx="44">
                  <c:v>1.4011605999999999E-2</c:v>
                </c:pt>
                <c:pt idx="45">
                  <c:v>2.0870570000000001E-2</c:v>
                </c:pt>
                <c:pt idx="46">
                  <c:v>2.6038249999999999E-2</c:v>
                </c:pt>
                <c:pt idx="47">
                  <c:v>2.7803391E-2</c:v>
                </c:pt>
                <c:pt idx="48">
                  <c:v>2.6538915999999999E-2</c:v>
                </c:pt>
                <c:pt idx="49">
                  <c:v>2.3492496000000002E-2</c:v>
                </c:pt>
                <c:pt idx="50">
                  <c:v>1.9652668000000002E-2</c:v>
                </c:pt>
                <c:pt idx="51">
                  <c:v>1.7102182E-2</c:v>
                </c:pt>
                <c:pt idx="52">
                  <c:v>1.6603176000000001E-2</c:v>
                </c:pt>
                <c:pt idx="53">
                  <c:v>1.6962877000000001E-2</c:v>
                </c:pt>
                <c:pt idx="54">
                  <c:v>1.6706849999999999E-2</c:v>
                </c:pt>
                <c:pt idx="55">
                  <c:v>1.6548460000000001E-2</c:v>
                </c:pt>
                <c:pt idx="56">
                  <c:v>1.8945456999999999E-2</c:v>
                </c:pt>
                <c:pt idx="57">
                  <c:v>2.4567441999999998E-2</c:v>
                </c:pt>
                <c:pt idx="58">
                  <c:v>3.1337219999999999E-2</c:v>
                </c:pt>
                <c:pt idx="59">
                  <c:v>3.6245458000000001E-2</c:v>
                </c:pt>
                <c:pt idx="60">
                  <c:v>3.7046816000000003E-2</c:v>
                </c:pt>
                <c:pt idx="61">
                  <c:v>3.5327017000000002E-2</c:v>
                </c:pt>
                <c:pt idx="62">
                  <c:v>3.2382590000000003E-2</c:v>
                </c:pt>
                <c:pt idx="63">
                  <c:v>2.8851641000000001E-2</c:v>
                </c:pt>
                <c:pt idx="64">
                  <c:v>2.4864410999999999E-2</c:v>
                </c:pt>
                <c:pt idx="65">
                  <c:v>2.3086457000000001E-2</c:v>
                </c:pt>
                <c:pt idx="66">
                  <c:v>2.6569635000000001E-2</c:v>
                </c:pt>
                <c:pt idx="67">
                  <c:v>3.5698634E-2</c:v>
                </c:pt>
                <c:pt idx="68">
                  <c:v>4.6475900000000001E-2</c:v>
                </c:pt>
                <c:pt idx="69">
                  <c:v>5.2587154999999997E-2</c:v>
                </c:pt>
                <c:pt idx="70">
                  <c:v>5.0701599999999999E-2</c:v>
                </c:pt>
                <c:pt idx="71">
                  <c:v>4.2157819999999999E-2</c:v>
                </c:pt>
                <c:pt idx="72">
                  <c:v>3.1358562E-2</c:v>
                </c:pt>
                <c:pt idx="73">
                  <c:v>2.1716366000000001E-2</c:v>
                </c:pt>
                <c:pt idx="74">
                  <c:v>1.4363785E-2</c:v>
                </c:pt>
                <c:pt idx="75">
                  <c:v>8.5707660000000005E-3</c:v>
                </c:pt>
                <c:pt idx="76">
                  <c:v>4.8046260000000002E-3</c:v>
                </c:pt>
                <c:pt idx="77">
                  <c:v>5.0356393000000003E-3</c:v>
                </c:pt>
                <c:pt idx="78">
                  <c:v>1.0250235E-2</c:v>
                </c:pt>
                <c:pt idx="79">
                  <c:v>1.7431729999999999E-2</c:v>
                </c:pt>
                <c:pt idx="80">
                  <c:v>2.1232337E-2</c:v>
                </c:pt>
                <c:pt idx="81">
                  <c:v>1.8302038E-2</c:v>
                </c:pt>
                <c:pt idx="82">
                  <c:v>9.4183530000000008E-3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4.1789540000000003E-3</c:v>
                </c:pt>
                <c:pt idx="90">
                  <c:v>9.2110119999999993E-3</c:v>
                </c:pt>
                <c:pt idx="91">
                  <c:v>1.4028584E-2</c:v>
                </c:pt>
                <c:pt idx="92">
                  <c:v>1.7578389999999999E-2</c:v>
                </c:pt>
                <c:pt idx="93">
                  <c:v>1.9800472999999999E-2</c:v>
                </c:pt>
                <c:pt idx="94">
                  <c:v>2.0835767000000002E-2</c:v>
                </c:pt>
                <c:pt idx="95">
                  <c:v>2.1078322E-2</c:v>
                </c:pt>
                <c:pt idx="96">
                  <c:v>2.1964032000000001E-2</c:v>
                </c:pt>
                <c:pt idx="97">
                  <c:v>2.3272047000000001E-2</c:v>
                </c:pt>
                <c:pt idx="98">
                  <c:v>2.4522077E-2</c:v>
                </c:pt>
                <c:pt idx="99">
                  <c:v>2.5095604000000001E-2</c:v>
                </c:pt>
                <c:pt idx="100">
                  <c:v>2.4816972999999999E-2</c:v>
                </c:pt>
                <c:pt idx="101">
                  <c:v>2.4836522E-2</c:v>
                </c:pt>
                <c:pt idx="102">
                  <c:v>2.4820555000000001E-2</c:v>
                </c:pt>
                <c:pt idx="103">
                  <c:v>2.5295759000000001E-2</c:v>
                </c:pt>
                <c:pt idx="104">
                  <c:v>2.5479433999999999E-2</c:v>
                </c:pt>
                <c:pt idx="105">
                  <c:v>2.5519421E-2</c:v>
                </c:pt>
                <c:pt idx="106">
                  <c:v>2.5189418000000002E-2</c:v>
                </c:pt>
                <c:pt idx="107">
                  <c:v>2.4702964000000001E-2</c:v>
                </c:pt>
                <c:pt idx="108">
                  <c:v>2.3398598999999999E-2</c:v>
                </c:pt>
                <c:pt idx="109">
                  <c:v>2.1474422999999999E-2</c:v>
                </c:pt>
                <c:pt idx="110">
                  <c:v>1.9398656E-2</c:v>
                </c:pt>
                <c:pt idx="111">
                  <c:v>2.0055891999999999E-2</c:v>
                </c:pt>
                <c:pt idx="112">
                  <c:v>1.7870170000000001E-2</c:v>
                </c:pt>
                <c:pt idx="113">
                  <c:v>1.5453494E-2</c:v>
                </c:pt>
                <c:pt idx="114">
                  <c:v>1.2442794E-2</c:v>
                </c:pt>
                <c:pt idx="115">
                  <c:v>8.7500410000000001E-3</c:v>
                </c:pt>
                <c:pt idx="116">
                  <c:v>4.7228336000000003E-3</c:v>
                </c:pt>
                <c:pt idx="117">
                  <c:v>3.0204347999999997E-4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BEDD-44EA-B4E5-FB5C7536A41B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[2]Sheet1!$D$818:$DT$818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1.3349873E-3</c:v>
                </c:pt>
                <c:pt idx="8">
                  <c:v>3.6984992000000001E-3</c:v>
                </c:pt>
                <c:pt idx="9">
                  <c:v>4.8379360000000001E-3</c:v>
                </c:pt>
                <c:pt idx="10">
                  <c:v>3.3817299999999999E-3</c:v>
                </c:pt>
                <c:pt idx="11">
                  <c:v>4.882547E-4</c:v>
                </c:pt>
                <c:pt idx="12">
                  <c:v>0</c:v>
                </c:pt>
                <c:pt idx="13">
                  <c:v>0</c:v>
                </c:pt>
                <c:pt idx="14">
                  <c:v>5.0900724999999999E-4</c:v>
                </c:pt>
                <c:pt idx="15">
                  <c:v>3.7218675E-3</c:v>
                </c:pt>
                <c:pt idx="16">
                  <c:v>5.9603023999999999E-3</c:v>
                </c:pt>
                <c:pt idx="17">
                  <c:v>5.0536039999999997E-3</c:v>
                </c:pt>
                <c:pt idx="18">
                  <c:v>1.7726236000000001E-3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1.4234543999999999E-3</c:v>
                </c:pt>
                <c:pt idx="26">
                  <c:v>5.2384850000000002E-3</c:v>
                </c:pt>
                <c:pt idx="27">
                  <c:v>7.5010527E-3</c:v>
                </c:pt>
                <c:pt idx="28">
                  <c:v>8.6976199999999997E-3</c:v>
                </c:pt>
                <c:pt idx="29">
                  <c:v>8.8746759999999997E-3</c:v>
                </c:pt>
                <c:pt idx="30">
                  <c:v>9.3924839999999996E-3</c:v>
                </c:pt>
                <c:pt idx="31">
                  <c:v>1.0652711E-2</c:v>
                </c:pt>
                <c:pt idx="32">
                  <c:v>1.2313106000000001E-2</c:v>
                </c:pt>
                <c:pt idx="33">
                  <c:v>1.50495265E-2</c:v>
                </c:pt>
                <c:pt idx="34">
                  <c:v>1.8001597000000001E-2</c:v>
                </c:pt>
                <c:pt idx="35">
                  <c:v>2.02869E-2</c:v>
                </c:pt>
                <c:pt idx="36">
                  <c:v>2.0648257999999999E-2</c:v>
                </c:pt>
                <c:pt idx="37">
                  <c:v>1.8823387E-2</c:v>
                </c:pt>
                <c:pt idx="38">
                  <c:v>1.5352622999999999E-2</c:v>
                </c:pt>
                <c:pt idx="39">
                  <c:v>1.155044E-2</c:v>
                </c:pt>
                <c:pt idx="40">
                  <c:v>8.2258039999999998E-3</c:v>
                </c:pt>
                <c:pt idx="41">
                  <c:v>5.7503820000000001E-3</c:v>
                </c:pt>
                <c:pt idx="42">
                  <c:v>5.2538932999999996E-3</c:v>
                </c:pt>
                <c:pt idx="43">
                  <c:v>8.0563879999999994E-3</c:v>
                </c:pt>
                <c:pt idx="44">
                  <c:v>1.4011605999999999E-2</c:v>
                </c:pt>
                <c:pt idx="45">
                  <c:v>2.0870570000000001E-2</c:v>
                </c:pt>
                <c:pt idx="46">
                  <c:v>2.6038249999999999E-2</c:v>
                </c:pt>
                <c:pt idx="47">
                  <c:v>2.7803391E-2</c:v>
                </c:pt>
                <c:pt idx="48">
                  <c:v>2.6538915999999999E-2</c:v>
                </c:pt>
                <c:pt idx="49">
                  <c:v>2.3492496000000002E-2</c:v>
                </c:pt>
                <c:pt idx="50">
                  <c:v>1.9652668000000002E-2</c:v>
                </c:pt>
                <c:pt idx="51">
                  <c:v>1.7102182E-2</c:v>
                </c:pt>
                <c:pt idx="52">
                  <c:v>1.6603176000000001E-2</c:v>
                </c:pt>
                <c:pt idx="53">
                  <c:v>1.6962877000000001E-2</c:v>
                </c:pt>
                <c:pt idx="54">
                  <c:v>1.6706849999999999E-2</c:v>
                </c:pt>
                <c:pt idx="55">
                  <c:v>1.6548460000000001E-2</c:v>
                </c:pt>
                <c:pt idx="56">
                  <c:v>1.8945456999999999E-2</c:v>
                </c:pt>
                <c:pt idx="57">
                  <c:v>2.4567441999999998E-2</c:v>
                </c:pt>
                <c:pt idx="58">
                  <c:v>3.1337219999999999E-2</c:v>
                </c:pt>
                <c:pt idx="59">
                  <c:v>3.6245458000000001E-2</c:v>
                </c:pt>
                <c:pt idx="60">
                  <c:v>3.7046816000000003E-2</c:v>
                </c:pt>
                <c:pt idx="61">
                  <c:v>3.5327017000000002E-2</c:v>
                </c:pt>
                <c:pt idx="62">
                  <c:v>3.2382590000000003E-2</c:v>
                </c:pt>
                <c:pt idx="63">
                  <c:v>2.8851641000000001E-2</c:v>
                </c:pt>
                <c:pt idx="64">
                  <c:v>2.4864410999999999E-2</c:v>
                </c:pt>
                <c:pt idx="65">
                  <c:v>2.3086457000000001E-2</c:v>
                </c:pt>
                <c:pt idx="66">
                  <c:v>2.6569635000000001E-2</c:v>
                </c:pt>
                <c:pt idx="67">
                  <c:v>3.5698634E-2</c:v>
                </c:pt>
                <c:pt idx="68">
                  <c:v>4.6475900000000001E-2</c:v>
                </c:pt>
                <c:pt idx="69">
                  <c:v>5.2587154999999997E-2</c:v>
                </c:pt>
                <c:pt idx="70">
                  <c:v>5.0701599999999999E-2</c:v>
                </c:pt>
                <c:pt idx="71">
                  <c:v>4.2157819999999999E-2</c:v>
                </c:pt>
                <c:pt idx="72">
                  <c:v>3.1358562E-2</c:v>
                </c:pt>
                <c:pt idx="73">
                  <c:v>2.1716366000000001E-2</c:v>
                </c:pt>
                <c:pt idx="74">
                  <c:v>1.4363785E-2</c:v>
                </c:pt>
                <c:pt idx="75">
                  <c:v>8.5707660000000005E-3</c:v>
                </c:pt>
                <c:pt idx="76">
                  <c:v>4.8046260000000002E-3</c:v>
                </c:pt>
                <c:pt idx="77">
                  <c:v>5.0356393000000003E-3</c:v>
                </c:pt>
                <c:pt idx="78">
                  <c:v>1.0250235E-2</c:v>
                </c:pt>
                <c:pt idx="79">
                  <c:v>1.7431729999999999E-2</c:v>
                </c:pt>
                <c:pt idx="80">
                  <c:v>2.1232337E-2</c:v>
                </c:pt>
                <c:pt idx="81">
                  <c:v>1.8302038E-2</c:v>
                </c:pt>
                <c:pt idx="82">
                  <c:v>9.4183530000000008E-3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4.1789540000000003E-3</c:v>
                </c:pt>
                <c:pt idx="90">
                  <c:v>9.2110119999999993E-3</c:v>
                </c:pt>
                <c:pt idx="91">
                  <c:v>1.4028584E-2</c:v>
                </c:pt>
                <c:pt idx="92">
                  <c:v>1.7578389999999999E-2</c:v>
                </c:pt>
                <c:pt idx="93">
                  <c:v>1.9800472999999999E-2</c:v>
                </c:pt>
                <c:pt idx="94">
                  <c:v>2.0835767000000002E-2</c:v>
                </c:pt>
                <c:pt idx="95">
                  <c:v>2.1078322E-2</c:v>
                </c:pt>
                <c:pt idx="96">
                  <c:v>2.1964032000000001E-2</c:v>
                </c:pt>
                <c:pt idx="97">
                  <c:v>2.3272047000000001E-2</c:v>
                </c:pt>
                <c:pt idx="98">
                  <c:v>2.4522077E-2</c:v>
                </c:pt>
                <c:pt idx="99">
                  <c:v>2.5095604000000001E-2</c:v>
                </c:pt>
                <c:pt idx="100">
                  <c:v>2.4816972999999999E-2</c:v>
                </c:pt>
                <c:pt idx="101">
                  <c:v>2.4836522E-2</c:v>
                </c:pt>
                <c:pt idx="102">
                  <c:v>2.4820555000000001E-2</c:v>
                </c:pt>
                <c:pt idx="103">
                  <c:v>2.5295759000000001E-2</c:v>
                </c:pt>
                <c:pt idx="104">
                  <c:v>2.5479433999999999E-2</c:v>
                </c:pt>
                <c:pt idx="105">
                  <c:v>2.5519421E-2</c:v>
                </c:pt>
                <c:pt idx="106">
                  <c:v>2.5189418000000002E-2</c:v>
                </c:pt>
                <c:pt idx="107">
                  <c:v>2.4702964000000001E-2</c:v>
                </c:pt>
                <c:pt idx="108">
                  <c:v>2.3398598999999999E-2</c:v>
                </c:pt>
                <c:pt idx="109">
                  <c:v>2.1474422999999999E-2</c:v>
                </c:pt>
                <c:pt idx="110">
                  <c:v>1.9398656E-2</c:v>
                </c:pt>
                <c:pt idx="111">
                  <c:v>2.0055891999999999E-2</c:v>
                </c:pt>
                <c:pt idx="112">
                  <c:v>1.7870170000000001E-2</c:v>
                </c:pt>
                <c:pt idx="113">
                  <c:v>1.5453494E-2</c:v>
                </c:pt>
                <c:pt idx="114">
                  <c:v>1.2442794E-2</c:v>
                </c:pt>
                <c:pt idx="115">
                  <c:v>8.7500410000000001E-3</c:v>
                </c:pt>
                <c:pt idx="116">
                  <c:v>4.7228336000000003E-3</c:v>
                </c:pt>
                <c:pt idx="117">
                  <c:v>3.0204347999999997E-4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BEDD-44EA-B4E5-FB5C7536A4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MWPPG076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[2]Sheet1!$D$939:$DT$939</c:f>
              <c:numCache>
                <c:formatCode>General</c:formatCode>
                <c:ptCount val="121"/>
                <c:pt idx="0">
                  <c:v>1.0581480999999999E-3</c:v>
                </c:pt>
                <c:pt idx="1">
                  <c:v>1.7783057E-3</c:v>
                </c:pt>
                <c:pt idx="2">
                  <c:v>3.7831777999999998E-3</c:v>
                </c:pt>
                <c:pt idx="3">
                  <c:v>5.4623859999999996E-3</c:v>
                </c:pt>
                <c:pt idx="4">
                  <c:v>6.1663995000000001E-3</c:v>
                </c:pt>
                <c:pt idx="5">
                  <c:v>7.5514670000000001E-3</c:v>
                </c:pt>
                <c:pt idx="6">
                  <c:v>1.006724E-2</c:v>
                </c:pt>
                <c:pt idx="7">
                  <c:v>1.1800854499999999E-2</c:v>
                </c:pt>
                <c:pt idx="8">
                  <c:v>1.0212628E-2</c:v>
                </c:pt>
                <c:pt idx="9">
                  <c:v>4.8104519999999998E-3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1.1209713E-3</c:v>
                </c:pt>
                <c:pt idx="15">
                  <c:v>5.5687176000000001E-3</c:v>
                </c:pt>
                <c:pt idx="16">
                  <c:v>8.4147509999999998E-3</c:v>
                </c:pt>
                <c:pt idx="17">
                  <c:v>7.7589520000000004E-3</c:v>
                </c:pt>
                <c:pt idx="18">
                  <c:v>4.4563427000000001E-3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1.2482876E-3</c:v>
                </c:pt>
                <c:pt idx="26">
                  <c:v>5.9971540000000002E-3</c:v>
                </c:pt>
                <c:pt idx="27">
                  <c:v>1.0372279E-2</c:v>
                </c:pt>
                <c:pt idx="28">
                  <c:v>1.4503268999999999E-2</c:v>
                </c:pt>
                <c:pt idx="29">
                  <c:v>1.8390805E-2</c:v>
                </c:pt>
                <c:pt idx="30">
                  <c:v>2.2357934999999999E-2</c:v>
                </c:pt>
                <c:pt idx="31">
                  <c:v>2.6971873E-2</c:v>
                </c:pt>
                <c:pt idx="32">
                  <c:v>3.2668624E-2</c:v>
                </c:pt>
                <c:pt idx="33">
                  <c:v>4.0973603999999997E-2</c:v>
                </c:pt>
                <c:pt idx="34">
                  <c:v>5.0760787000000002E-2</c:v>
                </c:pt>
                <c:pt idx="35">
                  <c:v>6.001886E-2</c:v>
                </c:pt>
                <c:pt idx="36">
                  <c:v>6.5282606000000007E-2</c:v>
                </c:pt>
                <c:pt idx="37">
                  <c:v>6.4701270000000005E-2</c:v>
                </c:pt>
                <c:pt idx="38">
                  <c:v>5.9180523999999998E-2</c:v>
                </c:pt>
                <c:pt idx="39">
                  <c:v>5.1542796000000002E-2</c:v>
                </c:pt>
                <c:pt idx="40">
                  <c:v>4.3486049999999998E-2</c:v>
                </c:pt>
                <c:pt idx="41">
                  <c:v>3.6384850000000003E-2</c:v>
                </c:pt>
                <c:pt idx="42">
                  <c:v>3.0444269999999999E-2</c:v>
                </c:pt>
                <c:pt idx="43">
                  <c:v>2.6868332000000002E-2</c:v>
                </c:pt>
                <c:pt idx="44">
                  <c:v>2.7283080000000001E-2</c:v>
                </c:pt>
                <c:pt idx="45">
                  <c:v>3.0270367999999999E-2</c:v>
                </c:pt>
                <c:pt idx="46">
                  <c:v>3.2614990000000003E-2</c:v>
                </c:pt>
                <c:pt idx="47">
                  <c:v>3.2471247000000002E-2</c:v>
                </c:pt>
                <c:pt idx="48">
                  <c:v>3.1110105999999998E-2</c:v>
                </c:pt>
                <c:pt idx="49">
                  <c:v>3.0781465000000001E-2</c:v>
                </c:pt>
                <c:pt idx="50">
                  <c:v>3.1599290000000002E-2</c:v>
                </c:pt>
                <c:pt idx="51">
                  <c:v>3.2675089999999997E-2</c:v>
                </c:pt>
                <c:pt idx="52">
                  <c:v>3.3243604000000003E-2</c:v>
                </c:pt>
                <c:pt idx="53">
                  <c:v>3.3110953999999998E-2</c:v>
                </c:pt>
                <c:pt idx="54">
                  <c:v>3.2998446000000001E-2</c:v>
                </c:pt>
                <c:pt idx="55">
                  <c:v>3.479989E-2</c:v>
                </c:pt>
                <c:pt idx="56">
                  <c:v>3.8664225000000003E-2</c:v>
                </c:pt>
                <c:pt idx="57">
                  <c:v>4.5675873999999998E-2</c:v>
                </c:pt>
                <c:pt idx="58">
                  <c:v>5.4208819999999998E-2</c:v>
                </c:pt>
                <c:pt idx="59">
                  <c:v>6.0657084E-2</c:v>
                </c:pt>
                <c:pt idx="60">
                  <c:v>6.2025524999999998E-2</c:v>
                </c:pt>
                <c:pt idx="61">
                  <c:v>6.0053919999999997E-2</c:v>
                </c:pt>
                <c:pt idx="62">
                  <c:v>5.7829440000000003E-2</c:v>
                </c:pt>
                <c:pt idx="63">
                  <c:v>5.6343539999999998E-2</c:v>
                </c:pt>
                <c:pt idx="64">
                  <c:v>5.330145E-2</c:v>
                </c:pt>
                <c:pt idx="65">
                  <c:v>4.7845248E-2</c:v>
                </c:pt>
                <c:pt idx="66">
                  <c:v>4.4205769999999998E-2</c:v>
                </c:pt>
                <c:pt idx="67">
                  <c:v>4.6681489999999999E-2</c:v>
                </c:pt>
                <c:pt idx="68">
                  <c:v>5.3585898E-2</c:v>
                </c:pt>
                <c:pt idx="69">
                  <c:v>5.6464819999999999E-2</c:v>
                </c:pt>
                <c:pt idx="70">
                  <c:v>4.9429542999999999E-2</c:v>
                </c:pt>
                <c:pt idx="71">
                  <c:v>3.3781085000000002E-2</c:v>
                </c:pt>
                <c:pt idx="72">
                  <c:v>1.6801891999999999E-2</c:v>
                </c:pt>
                <c:pt idx="73">
                  <c:v>5.156458E-3</c:v>
                </c:pt>
                <c:pt idx="74">
                  <c:v>1.6738466999999999E-3</c:v>
                </c:pt>
                <c:pt idx="75">
                  <c:v>4.8083876999999997E-3</c:v>
                </c:pt>
                <c:pt idx="76">
                  <c:v>1.1255138E-2</c:v>
                </c:pt>
                <c:pt idx="77">
                  <c:v>1.7295284000000001E-2</c:v>
                </c:pt>
                <c:pt idx="78">
                  <c:v>2.1818911999999999E-2</c:v>
                </c:pt>
                <c:pt idx="79">
                  <c:v>2.5234980000000001E-2</c:v>
                </c:pt>
                <c:pt idx="80">
                  <c:v>2.6897896000000001E-2</c:v>
                </c:pt>
                <c:pt idx="81">
                  <c:v>2.5066906999999999E-2</c:v>
                </c:pt>
                <c:pt idx="82">
                  <c:v>1.8331614999999999E-2</c:v>
                </c:pt>
                <c:pt idx="83">
                  <c:v>8.0272940000000008E-3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3.778464E-3</c:v>
                </c:pt>
                <c:pt idx="88">
                  <c:v>1.495018E-2</c:v>
                </c:pt>
                <c:pt idx="89">
                  <c:v>2.5279910999999999E-2</c:v>
                </c:pt>
                <c:pt idx="90">
                  <c:v>3.2551485999999998E-2</c:v>
                </c:pt>
                <c:pt idx="91">
                  <c:v>3.6302785999999997E-2</c:v>
                </c:pt>
                <c:pt idx="92">
                  <c:v>3.5998049999999997E-2</c:v>
                </c:pt>
                <c:pt idx="93">
                  <c:v>3.4206766999999999E-2</c:v>
                </c:pt>
                <c:pt idx="94">
                  <c:v>3.1933915E-2</c:v>
                </c:pt>
                <c:pt idx="95">
                  <c:v>2.8487088000000001E-2</c:v>
                </c:pt>
                <c:pt idx="96">
                  <c:v>2.75299E-2</c:v>
                </c:pt>
                <c:pt idx="97">
                  <c:v>2.7776599999999999E-2</c:v>
                </c:pt>
                <c:pt idx="98">
                  <c:v>2.8270713999999999E-2</c:v>
                </c:pt>
                <c:pt idx="99">
                  <c:v>2.8943611000000001E-2</c:v>
                </c:pt>
                <c:pt idx="100">
                  <c:v>3.0165942000000001E-2</c:v>
                </c:pt>
                <c:pt idx="101">
                  <c:v>3.0235788E-2</c:v>
                </c:pt>
                <c:pt idx="102">
                  <c:v>2.9585042999999998E-2</c:v>
                </c:pt>
                <c:pt idx="103">
                  <c:v>2.889796E-2</c:v>
                </c:pt>
                <c:pt idx="104">
                  <c:v>2.7261624000000002E-2</c:v>
                </c:pt>
                <c:pt idx="105">
                  <c:v>2.4641718999999999E-2</c:v>
                </c:pt>
                <c:pt idx="106">
                  <c:v>2.1015031E-2</c:v>
                </c:pt>
                <c:pt idx="107">
                  <c:v>1.6764571999999998E-2</c:v>
                </c:pt>
                <c:pt idx="108">
                  <c:v>1.14851855E-2</c:v>
                </c:pt>
                <c:pt idx="109">
                  <c:v>5.5291485E-3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B71-4205-A1B9-EC238812E51F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[2]Sheet1!$D$940:$DT$940</c:f>
              <c:numCache>
                <c:formatCode>General</c:formatCode>
                <c:ptCount val="121"/>
                <c:pt idx="0">
                  <c:v>1.0862287999999999E-3</c:v>
                </c:pt>
                <c:pt idx="1">
                  <c:v>1.7589280999999999E-3</c:v>
                </c:pt>
                <c:pt idx="2">
                  <c:v>3.695893E-3</c:v>
                </c:pt>
                <c:pt idx="3">
                  <c:v>5.3702313000000002E-3</c:v>
                </c:pt>
                <c:pt idx="4">
                  <c:v>6.266616E-3</c:v>
                </c:pt>
                <c:pt idx="5">
                  <c:v>7.7946079999999997E-3</c:v>
                </c:pt>
                <c:pt idx="6">
                  <c:v>1.0274175999999999E-2</c:v>
                </c:pt>
                <c:pt idx="7">
                  <c:v>1.1822785000000001E-2</c:v>
                </c:pt>
                <c:pt idx="8">
                  <c:v>1.004071E-2</c:v>
                </c:pt>
                <c:pt idx="9">
                  <c:v>4.5610199999999998E-3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1.3057049000000001E-3</c:v>
                </c:pt>
                <c:pt idx="15">
                  <c:v>5.8285793999999997E-3</c:v>
                </c:pt>
                <c:pt idx="16">
                  <c:v>8.6152050000000008E-3</c:v>
                </c:pt>
                <c:pt idx="17">
                  <c:v>7.8162209999999999E-3</c:v>
                </c:pt>
                <c:pt idx="18">
                  <c:v>4.3450566000000001E-3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1.2376552999999999E-3</c:v>
                </c:pt>
                <c:pt idx="26">
                  <c:v>5.9087094999999996E-3</c:v>
                </c:pt>
                <c:pt idx="27">
                  <c:v>1.0262811E-2</c:v>
                </c:pt>
                <c:pt idx="28">
                  <c:v>1.4440714E-2</c:v>
                </c:pt>
                <c:pt idx="29">
                  <c:v>1.8393809000000001E-2</c:v>
                </c:pt>
                <c:pt idx="30">
                  <c:v>2.24158E-2</c:v>
                </c:pt>
                <c:pt idx="31">
                  <c:v>2.7037188E-2</c:v>
                </c:pt>
                <c:pt idx="32">
                  <c:v>3.2677665000000002E-2</c:v>
                </c:pt>
                <c:pt idx="33">
                  <c:v>4.0915906000000002E-2</c:v>
                </c:pt>
                <c:pt idx="34">
                  <c:v>5.0675520000000002E-2</c:v>
                </c:pt>
                <c:pt idx="35">
                  <c:v>6.0012235999999997E-2</c:v>
                </c:pt>
                <c:pt idx="36">
                  <c:v>6.5423309999999998E-2</c:v>
                </c:pt>
                <c:pt idx="37">
                  <c:v>6.4944669999999996E-2</c:v>
                </c:pt>
                <c:pt idx="38">
                  <c:v>5.9459135000000003E-2</c:v>
                </c:pt>
                <c:pt idx="39">
                  <c:v>5.1755114999999997E-2</c:v>
                </c:pt>
                <c:pt idx="40">
                  <c:v>4.3629250000000001E-2</c:v>
                </c:pt>
                <c:pt idx="41">
                  <c:v>3.6413133E-2</c:v>
                </c:pt>
                <c:pt idx="42">
                  <c:v>3.0375043000000001E-2</c:v>
                </c:pt>
                <c:pt idx="43">
                  <c:v>2.6772236000000001E-2</c:v>
                </c:pt>
                <c:pt idx="44">
                  <c:v>2.723132E-2</c:v>
                </c:pt>
                <c:pt idx="45">
                  <c:v>3.0396297999999999E-2</c:v>
                </c:pt>
                <c:pt idx="46">
                  <c:v>3.2977409999999999E-2</c:v>
                </c:pt>
                <c:pt idx="47">
                  <c:v>3.2988477000000002E-2</c:v>
                </c:pt>
                <c:pt idx="48">
                  <c:v>3.1632762000000002E-2</c:v>
                </c:pt>
                <c:pt idx="49">
                  <c:v>3.1175265000000001E-2</c:v>
                </c:pt>
                <c:pt idx="50">
                  <c:v>3.1829326999999998E-2</c:v>
                </c:pt>
                <c:pt idx="51">
                  <c:v>3.2808665000000001E-2</c:v>
                </c:pt>
                <c:pt idx="52">
                  <c:v>3.3374734000000003E-2</c:v>
                </c:pt>
                <c:pt idx="53">
                  <c:v>3.3248430000000002E-2</c:v>
                </c:pt>
                <c:pt idx="54">
                  <c:v>3.3090476000000001E-2</c:v>
                </c:pt>
                <c:pt idx="55">
                  <c:v>3.4825219999999997E-2</c:v>
                </c:pt>
                <c:pt idx="56">
                  <c:v>3.8661050000000002E-2</c:v>
                </c:pt>
                <c:pt idx="57">
                  <c:v>4.5666628000000001E-2</c:v>
                </c:pt>
                <c:pt idx="58">
                  <c:v>5.4210822999999998E-2</c:v>
                </c:pt>
                <c:pt idx="59">
                  <c:v>6.0682945000000002E-2</c:v>
                </c:pt>
                <c:pt idx="60">
                  <c:v>6.2071743999999998E-2</c:v>
                </c:pt>
                <c:pt idx="61">
                  <c:v>6.0099600000000003E-2</c:v>
                </c:pt>
                <c:pt idx="62">
                  <c:v>5.7785999999999997E-2</c:v>
                </c:pt>
                <c:pt idx="63">
                  <c:v>5.6139037000000003E-2</c:v>
                </c:pt>
                <c:pt idx="64">
                  <c:v>5.2955533999999999E-2</c:v>
                </c:pt>
                <c:pt idx="65">
                  <c:v>4.7519064999999999E-2</c:v>
                </c:pt>
                <c:pt idx="66">
                  <c:v>4.4061415E-2</c:v>
                </c:pt>
                <c:pt idx="67">
                  <c:v>4.6743277E-2</c:v>
                </c:pt>
                <c:pt idx="68">
                  <c:v>5.3697076000000003E-2</c:v>
                </c:pt>
                <c:pt idx="69">
                  <c:v>5.6416229999999998E-2</c:v>
                </c:pt>
                <c:pt idx="70">
                  <c:v>4.9164325000000002E-2</c:v>
                </c:pt>
                <c:pt idx="71">
                  <c:v>3.3456024000000001E-2</c:v>
                </c:pt>
                <c:pt idx="72">
                  <c:v>1.6655369999999999E-2</c:v>
                </c:pt>
                <c:pt idx="73">
                  <c:v>5.302551E-3</c:v>
                </c:pt>
                <c:pt idx="74">
                  <c:v>2.0036479000000002E-3</c:v>
                </c:pt>
                <c:pt idx="75">
                  <c:v>5.0974949999999996E-3</c:v>
                </c:pt>
                <c:pt idx="76">
                  <c:v>1.1357903000000001E-2</c:v>
                </c:pt>
                <c:pt idx="77">
                  <c:v>1.7243604999999999E-2</c:v>
                </c:pt>
                <c:pt idx="78">
                  <c:v>2.1725893E-2</c:v>
                </c:pt>
                <c:pt idx="79">
                  <c:v>2.5165960000000001E-2</c:v>
                </c:pt>
                <c:pt idx="80">
                  <c:v>2.6824618000000001E-2</c:v>
                </c:pt>
                <c:pt idx="81">
                  <c:v>2.4956267000000001E-2</c:v>
                </c:pt>
                <c:pt idx="82">
                  <c:v>1.8209638E-2</c:v>
                </c:pt>
                <c:pt idx="83">
                  <c:v>7.9792860000000004E-3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4.1448333999999998E-3</c:v>
                </c:pt>
                <c:pt idx="88">
                  <c:v>1.5284261E-2</c:v>
                </c:pt>
                <c:pt idx="89">
                  <c:v>2.5575422E-2</c:v>
                </c:pt>
                <c:pt idx="90">
                  <c:v>3.2794714000000003E-2</c:v>
                </c:pt>
                <c:pt idx="91">
                  <c:v>3.6528442000000001E-2</c:v>
                </c:pt>
                <c:pt idx="92">
                  <c:v>3.6197173999999999E-2</c:v>
                </c:pt>
                <c:pt idx="93">
                  <c:v>3.4378304999999998E-2</c:v>
                </c:pt>
                <c:pt idx="94">
                  <c:v>3.2059584000000002E-2</c:v>
                </c:pt>
                <c:pt idx="95">
                  <c:v>2.8547434E-2</c:v>
                </c:pt>
                <c:pt idx="96">
                  <c:v>2.7521159999999999E-2</c:v>
                </c:pt>
                <c:pt idx="97">
                  <c:v>2.7696856999999998E-2</c:v>
                </c:pt>
                <c:pt idx="98">
                  <c:v>2.8119815999999999E-2</c:v>
                </c:pt>
                <c:pt idx="99">
                  <c:v>2.8728388000000001E-2</c:v>
                </c:pt>
                <c:pt idx="100">
                  <c:v>2.9910391000000001E-2</c:v>
                </c:pt>
                <c:pt idx="101">
                  <c:v>2.9978575E-2</c:v>
                </c:pt>
                <c:pt idx="102">
                  <c:v>2.9300877999999999E-2</c:v>
                </c:pt>
                <c:pt idx="103">
                  <c:v>2.8617960000000001E-2</c:v>
                </c:pt>
                <c:pt idx="104">
                  <c:v>2.6991525999999998E-2</c:v>
                </c:pt>
                <c:pt idx="105">
                  <c:v>2.4383350000000002E-2</c:v>
                </c:pt>
                <c:pt idx="106">
                  <c:v>2.076975E-2</c:v>
                </c:pt>
                <c:pt idx="107">
                  <c:v>1.6520114999999998E-2</c:v>
                </c:pt>
                <c:pt idx="108">
                  <c:v>1.1253266E-2</c:v>
                </c:pt>
                <c:pt idx="109">
                  <c:v>5.3033437999999997E-3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B71-4205-A1B9-EC238812E51F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[2]Sheet1!$D$941:$DT$941</c:f>
              <c:numCache>
                <c:formatCode>General</c:formatCode>
                <c:ptCount val="121"/>
                <c:pt idx="0">
                  <c:v>1.0568471999999999E-3</c:v>
                </c:pt>
                <c:pt idx="1">
                  <c:v>1.5091276000000001E-3</c:v>
                </c:pt>
                <c:pt idx="2">
                  <c:v>3.1881758E-3</c:v>
                </c:pt>
                <c:pt idx="3">
                  <c:v>4.7601090000000002E-3</c:v>
                </c:pt>
                <c:pt idx="4">
                  <c:v>5.7384026999999999E-3</c:v>
                </c:pt>
                <c:pt idx="5">
                  <c:v>7.5239985999999998E-3</c:v>
                </c:pt>
                <c:pt idx="6">
                  <c:v>1.0296347000000001E-2</c:v>
                </c:pt>
                <c:pt idx="7">
                  <c:v>1.2036555000000001E-2</c:v>
                </c:pt>
                <c:pt idx="8">
                  <c:v>1.0308721999999999E-2</c:v>
                </c:pt>
                <c:pt idx="9">
                  <c:v>4.7841793999999997E-3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1.3637056E-3</c:v>
                </c:pt>
                <c:pt idx="15">
                  <c:v>5.6886313999999997E-3</c:v>
                </c:pt>
                <c:pt idx="16">
                  <c:v>8.2546660000000008E-3</c:v>
                </c:pt>
                <c:pt idx="17">
                  <c:v>7.2831220000000004E-3</c:v>
                </c:pt>
                <c:pt idx="18">
                  <c:v>3.7856410000000002E-3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1.1886683E-3</c:v>
                </c:pt>
                <c:pt idx="26">
                  <c:v>5.8228676E-3</c:v>
                </c:pt>
                <c:pt idx="27">
                  <c:v>1.013527E-2</c:v>
                </c:pt>
                <c:pt idx="28">
                  <c:v>1.4286343E-2</c:v>
                </c:pt>
                <c:pt idx="29">
                  <c:v>1.8295793000000001E-2</c:v>
                </c:pt>
                <c:pt idx="30">
                  <c:v>2.2364453999999999E-2</c:v>
                </c:pt>
                <c:pt idx="31">
                  <c:v>2.6968848E-2</c:v>
                </c:pt>
                <c:pt idx="32">
                  <c:v>3.2524119999999997E-2</c:v>
                </c:pt>
                <c:pt idx="33">
                  <c:v>4.0646586999999998E-2</c:v>
                </c:pt>
                <c:pt idx="34">
                  <c:v>5.0348370000000003E-2</c:v>
                </c:pt>
                <c:pt idx="35">
                  <c:v>5.9680684999999997E-2</c:v>
                </c:pt>
                <c:pt idx="36">
                  <c:v>6.5136260000000001E-2</c:v>
                </c:pt>
                <c:pt idx="37">
                  <c:v>6.4775579999999999E-2</c:v>
                </c:pt>
                <c:pt idx="38">
                  <c:v>5.9360962000000003E-2</c:v>
                </c:pt>
                <c:pt idx="39">
                  <c:v>5.1667619999999997E-2</c:v>
                </c:pt>
                <c:pt idx="40">
                  <c:v>4.3478448000000003E-2</c:v>
                </c:pt>
                <c:pt idx="41">
                  <c:v>3.6289519999999999E-2</c:v>
                </c:pt>
                <c:pt idx="42">
                  <c:v>3.039437E-2</c:v>
                </c:pt>
                <c:pt idx="43">
                  <c:v>2.6959940000000002E-2</c:v>
                </c:pt>
                <c:pt idx="44">
                  <c:v>2.7508986999999999E-2</c:v>
                </c:pt>
                <c:pt idx="45">
                  <c:v>3.0620221E-2</c:v>
                </c:pt>
                <c:pt idx="46">
                  <c:v>3.3094079999999998E-2</c:v>
                </c:pt>
                <c:pt idx="47">
                  <c:v>3.3030181999999998E-2</c:v>
                </c:pt>
                <c:pt idx="48">
                  <c:v>3.1627233999999997E-2</c:v>
                </c:pt>
                <c:pt idx="49">
                  <c:v>3.1153936E-2</c:v>
                </c:pt>
                <c:pt idx="50">
                  <c:v>3.1819269999999997E-2</c:v>
                </c:pt>
                <c:pt idx="51">
                  <c:v>3.2854540000000002E-2</c:v>
                </c:pt>
                <c:pt idx="52">
                  <c:v>3.3447360000000002E-2</c:v>
                </c:pt>
                <c:pt idx="53">
                  <c:v>3.3238775999999998E-2</c:v>
                </c:pt>
                <c:pt idx="54">
                  <c:v>3.2876000000000002E-2</c:v>
                </c:pt>
                <c:pt idx="55">
                  <c:v>3.4381330000000002E-2</c:v>
                </c:pt>
                <c:pt idx="56">
                  <c:v>3.8104829999999999E-2</c:v>
                </c:pt>
                <c:pt idx="57">
                  <c:v>4.5180827E-2</c:v>
                </c:pt>
                <c:pt idx="58">
                  <c:v>5.3885379999999997E-2</c:v>
                </c:pt>
                <c:pt idx="59">
                  <c:v>6.0467056999999998E-2</c:v>
                </c:pt>
                <c:pt idx="60">
                  <c:v>6.1859141999999999E-2</c:v>
                </c:pt>
                <c:pt idx="61">
                  <c:v>5.983103E-2</c:v>
                </c:pt>
                <c:pt idx="62">
                  <c:v>5.751941E-2</c:v>
                </c:pt>
                <c:pt idx="63">
                  <c:v>5.5996272999999999E-2</c:v>
                </c:pt>
                <c:pt idx="64">
                  <c:v>5.2993875000000003E-2</c:v>
                </c:pt>
                <c:pt idx="65">
                  <c:v>4.7726224999999997E-2</c:v>
                </c:pt>
                <c:pt idx="66">
                  <c:v>4.4356340000000001E-2</c:v>
                </c:pt>
                <c:pt idx="67">
                  <c:v>4.7047640000000002E-2</c:v>
                </c:pt>
                <c:pt idx="68">
                  <c:v>5.3944859999999997E-2</c:v>
                </c:pt>
                <c:pt idx="69">
                  <c:v>5.6586633999999997E-2</c:v>
                </c:pt>
                <c:pt idx="70">
                  <c:v>4.9257750000000003E-2</c:v>
                </c:pt>
                <c:pt idx="71">
                  <c:v>3.3488690000000002E-2</c:v>
                </c:pt>
                <c:pt idx="72">
                  <c:v>1.6650959999999999E-2</c:v>
                </c:pt>
                <c:pt idx="73">
                  <c:v>5.3129735999999997E-3</c:v>
                </c:pt>
                <c:pt idx="74">
                  <c:v>2.1431684000000001E-3</c:v>
                </c:pt>
                <c:pt idx="75">
                  <c:v>5.4681264000000004E-3</c:v>
                </c:pt>
                <c:pt idx="76">
                  <c:v>1.1926411E-2</c:v>
                </c:pt>
                <c:pt idx="77">
                  <c:v>1.7827757E-2</c:v>
                </c:pt>
                <c:pt idx="78">
                  <c:v>2.2146575000000002E-2</c:v>
                </c:pt>
                <c:pt idx="79">
                  <c:v>2.5381847999999999E-2</c:v>
                </c:pt>
                <c:pt idx="80">
                  <c:v>2.6884473999999998E-2</c:v>
                </c:pt>
                <c:pt idx="81">
                  <c:v>2.4904030000000001E-2</c:v>
                </c:pt>
                <c:pt idx="82">
                  <c:v>1.8021407E-2</c:v>
                </c:pt>
                <c:pt idx="83">
                  <c:v>7.6147756E-3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3.6965731999999999E-3</c:v>
                </c:pt>
                <c:pt idx="88">
                  <c:v>1.4976709E-2</c:v>
                </c:pt>
                <c:pt idx="89">
                  <c:v>2.5388187E-2</c:v>
                </c:pt>
                <c:pt idx="90">
                  <c:v>3.2696000000000003E-2</c:v>
                </c:pt>
                <c:pt idx="91">
                  <c:v>3.6480396999999998E-2</c:v>
                </c:pt>
                <c:pt idx="92">
                  <c:v>3.6153020000000001E-2</c:v>
                </c:pt>
                <c:pt idx="93">
                  <c:v>3.4290906000000003E-2</c:v>
                </c:pt>
                <c:pt idx="94">
                  <c:v>3.1924788000000003E-2</c:v>
                </c:pt>
                <c:pt idx="95">
                  <c:v>2.8395995E-2</c:v>
                </c:pt>
                <c:pt idx="96">
                  <c:v>2.7389353000000002E-2</c:v>
                </c:pt>
                <c:pt idx="97">
                  <c:v>2.7625138E-2</c:v>
                </c:pt>
                <c:pt idx="98">
                  <c:v>2.8160607000000001E-2</c:v>
                </c:pt>
                <c:pt idx="99">
                  <c:v>2.8910879E-2</c:v>
                </c:pt>
                <c:pt idx="100">
                  <c:v>3.0217109999999998E-2</c:v>
                </c:pt>
                <c:pt idx="101">
                  <c:v>3.0339807E-2</c:v>
                </c:pt>
                <c:pt idx="102">
                  <c:v>2.9740544000000001E-2</c:v>
                </c:pt>
                <c:pt idx="103">
                  <c:v>2.9083307999999999E-2</c:v>
                </c:pt>
                <c:pt idx="104">
                  <c:v>2.7452124000000001E-2</c:v>
                </c:pt>
                <c:pt idx="105">
                  <c:v>2.4815394000000001E-2</c:v>
                </c:pt>
                <c:pt idx="106">
                  <c:v>2.1154679999999999E-2</c:v>
                </c:pt>
                <c:pt idx="107">
                  <c:v>1.6862556000000001E-2</c:v>
                </c:pt>
                <c:pt idx="108">
                  <c:v>1.1518657999999999E-2</c:v>
                </c:pt>
                <c:pt idx="109">
                  <c:v>5.4964832999999996E-3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B71-4205-A1B9-EC238812E51F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[2]Sheet1!$D$942:$DT$942</c:f>
              <c:numCache>
                <c:formatCode>General</c:formatCode>
                <c:ptCount val="121"/>
                <c:pt idx="0">
                  <c:v>1.2014097000000001E-3</c:v>
                </c:pt>
                <c:pt idx="1">
                  <c:v>1.8345207000000001E-3</c:v>
                </c:pt>
                <c:pt idx="2">
                  <c:v>3.6439374E-3</c:v>
                </c:pt>
                <c:pt idx="3">
                  <c:v>5.4167340000000003E-3</c:v>
                </c:pt>
                <c:pt idx="4">
                  <c:v>6.3561579999999998E-3</c:v>
                </c:pt>
                <c:pt idx="5">
                  <c:v>7.9028889999999997E-3</c:v>
                </c:pt>
                <c:pt idx="6">
                  <c:v>1.0372704999999999E-2</c:v>
                </c:pt>
                <c:pt idx="7">
                  <c:v>1.1853836E-2</c:v>
                </c:pt>
                <c:pt idx="8">
                  <c:v>9.9709810000000003E-3</c:v>
                </c:pt>
                <c:pt idx="9">
                  <c:v>4.4013749999999999E-3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1.4374667999999999E-3</c:v>
                </c:pt>
                <c:pt idx="15">
                  <c:v>5.6490925999999999E-3</c:v>
                </c:pt>
                <c:pt idx="16">
                  <c:v>8.1322960000000007E-3</c:v>
                </c:pt>
                <c:pt idx="17">
                  <c:v>7.1623320000000004E-3</c:v>
                </c:pt>
                <c:pt idx="18">
                  <c:v>3.732717E-3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1.3935690000000001E-3</c:v>
                </c:pt>
                <c:pt idx="26">
                  <c:v>5.9388684999999997E-3</c:v>
                </c:pt>
                <c:pt idx="27">
                  <c:v>1.0190388E-2</c:v>
                </c:pt>
                <c:pt idx="28">
                  <c:v>1.4295250000000001E-2</c:v>
                </c:pt>
                <c:pt idx="29">
                  <c:v>1.8281579999999999E-2</c:v>
                </c:pt>
                <c:pt idx="30">
                  <c:v>2.2276214999999999E-2</c:v>
                </c:pt>
                <c:pt idx="31">
                  <c:v>2.6810926999999998E-2</c:v>
                </c:pt>
                <c:pt idx="32">
                  <c:v>3.2396309999999998E-2</c:v>
                </c:pt>
                <c:pt idx="33">
                  <c:v>4.0679105E-2</c:v>
                </c:pt>
                <c:pt idx="34">
                  <c:v>5.0673738000000003E-2</c:v>
                </c:pt>
                <c:pt idx="35">
                  <c:v>6.0330700000000001E-2</c:v>
                </c:pt>
                <c:pt idx="36">
                  <c:v>6.6037579999999999E-2</c:v>
                </c:pt>
                <c:pt idx="37">
                  <c:v>6.5766370000000005E-2</c:v>
                </c:pt>
                <c:pt idx="38">
                  <c:v>6.0380910000000003E-2</c:v>
                </c:pt>
                <c:pt idx="39">
                  <c:v>5.2720185000000003E-2</c:v>
                </c:pt>
                <c:pt idx="40">
                  <c:v>4.4605289999999999E-2</c:v>
                </c:pt>
                <c:pt idx="41">
                  <c:v>3.7431058000000003E-2</c:v>
                </c:pt>
                <c:pt idx="42">
                  <c:v>3.1364962000000003E-2</c:v>
                </c:pt>
                <c:pt idx="43">
                  <c:v>2.7523059999999998E-2</c:v>
                </c:pt>
                <c:pt idx="44">
                  <c:v>2.7619378999999999E-2</c:v>
                </c:pt>
                <c:pt idx="45">
                  <c:v>3.0344414E-2</c:v>
                </c:pt>
                <c:pt idx="46">
                  <c:v>3.2630081999999998E-2</c:v>
                </c:pt>
                <c:pt idx="47">
                  <c:v>3.2566167E-2</c:v>
                </c:pt>
                <c:pt idx="48">
                  <c:v>3.126044E-2</c:v>
                </c:pt>
                <c:pt idx="49">
                  <c:v>3.0868223E-2</c:v>
                </c:pt>
                <c:pt idx="50">
                  <c:v>3.156457E-2</c:v>
                </c:pt>
                <c:pt idx="51">
                  <c:v>3.2547782999999997E-2</c:v>
                </c:pt>
                <c:pt idx="52">
                  <c:v>3.3160170000000003E-2</c:v>
                </c:pt>
                <c:pt idx="53">
                  <c:v>3.3195170000000003E-2</c:v>
                </c:pt>
                <c:pt idx="54">
                  <c:v>3.3315106999999997E-2</c:v>
                </c:pt>
                <c:pt idx="55">
                  <c:v>3.5289969999999997E-2</c:v>
                </c:pt>
                <c:pt idx="56">
                  <c:v>3.9169586999999999E-2</c:v>
                </c:pt>
                <c:pt idx="57">
                  <c:v>4.6018362E-2</c:v>
                </c:pt>
                <c:pt idx="58">
                  <c:v>5.4375689999999997E-2</c:v>
                </c:pt>
                <c:pt idx="59">
                  <c:v>6.078161E-2</c:v>
                </c:pt>
                <c:pt idx="60">
                  <c:v>6.2251106E-2</c:v>
                </c:pt>
                <c:pt idx="61">
                  <c:v>6.0392395000000001E-2</c:v>
                </c:pt>
                <c:pt idx="62">
                  <c:v>5.8132905999999998E-2</c:v>
                </c:pt>
                <c:pt idx="63">
                  <c:v>5.6440190000000001E-2</c:v>
                </c:pt>
                <c:pt idx="64">
                  <c:v>5.3158358000000003E-2</c:v>
                </c:pt>
                <c:pt idx="65">
                  <c:v>4.7587674000000003E-2</c:v>
                </c:pt>
                <c:pt idx="66">
                  <c:v>4.3983069999999999E-2</c:v>
                </c:pt>
                <c:pt idx="67">
                  <c:v>4.6551503000000001E-2</c:v>
                </c:pt>
                <c:pt idx="68">
                  <c:v>5.3509843000000001E-2</c:v>
                </c:pt>
                <c:pt idx="69">
                  <c:v>5.6367689999999998E-2</c:v>
                </c:pt>
                <c:pt idx="70">
                  <c:v>4.9279650000000001E-2</c:v>
                </c:pt>
                <c:pt idx="71">
                  <c:v>3.3618316000000002E-2</c:v>
                </c:pt>
                <c:pt idx="72">
                  <c:v>1.6666124000000001E-2</c:v>
                </c:pt>
                <c:pt idx="73">
                  <c:v>5.0277109999999998E-3</c:v>
                </c:pt>
                <c:pt idx="74">
                  <c:v>1.5053530000000001E-3</c:v>
                </c:pt>
                <c:pt idx="75">
                  <c:v>4.6081610000000004E-3</c:v>
                </c:pt>
                <c:pt idx="76">
                  <c:v>1.1079805999999999E-2</c:v>
                </c:pt>
                <c:pt idx="77">
                  <c:v>1.7183058000000001E-2</c:v>
                </c:pt>
                <c:pt idx="78">
                  <c:v>2.1682698E-2</c:v>
                </c:pt>
                <c:pt idx="79">
                  <c:v>2.4987094000000001E-2</c:v>
                </c:pt>
                <c:pt idx="80">
                  <c:v>2.659303E-2</c:v>
                </c:pt>
                <c:pt idx="81">
                  <c:v>2.4912314000000001E-2</c:v>
                </c:pt>
                <c:pt idx="82">
                  <c:v>1.8521693999999998E-2</c:v>
                </c:pt>
                <c:pt idx="83">
                  <c:v>8.6045170000000008E-3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3.9602233999999998E-3</c:v>
                </c:pt>
                <c:pt idx="88">
                  <c:v>1.4795789E-2</c:v>
                </c:pt>
                <c:pt idx="89">
                  <c:v>2.4920475000000001E-2</c:v>
                </c:pt>
                <c:pt idx="90">
                  <c:v>3.2120849999999999E-2</c:v>
                </c:pt>
                <c:pt idx="91">
                  <c:v>3.5961945000000002E-2</c:v>
                </c:pt>
                <c:pt idx="92">
                  <c:v>3.5835918000000001E-2</c:v>
                </c:pt>
                <c:pt idx="93">
                  <c:v>3.4263410000000001E-2</c:v>
                </c:pt>
                <c:pt idx="94">
                  <c:v>3.2193735000000001E-2</c:v>
                </c:pt>
                <c:pt idx="95">
                  <c:v>2.8839745999999999E-2</c:v>
                </c:pt>
                <c:pt idx="96">
                  <c:v>2.7912134000000002E-2</c:v>
                </c:pt>
                <c:pt idx="97">
                  <c:v>2.812597E-2</c:v>
                </c:pt>
                <c:pt idx="98">
                  <c:v>2.8523362999999999E-2</c:v>
                </c:pt>
                <c:pt idx="99">
                  <c:v>2.9086454000000001E-2</c:v>
                </c:pt>
                <c:pt idx="100">
                  <c:v>3.0245953999999999E-2</c:v>
                </c:pt>
                <c:pt idx="101">
                  <c:v>3.0339008000000001E-2</c:v>
                </c:pt>
                <c:pt idx="102">
                  <c:v>2.9641600000000001E-2</c:v>
                </c:pt>
                <c:pt idx="103">
                  <c:v>2.8962845000000001E-2</c:v>
                </c:pt>
                <c:pt idx="104">
                  <c:v>2.7363548000000001E-2</c:v>
                </c:pt>
                <c:pt idx="105">
                  <c:v>2.4795056999999999E-2</c:v>
                </c:pt>
                <c:pt idx="106">
                  <c:v>2.122628E-2</c:v>
                </c:pt>
                <c:pt idx="107">
                  <c:v>1.7032294E-2</c:v>
                </c:pt>
                <c:pt idx="108">
                  <c:v>1.1798813999999999E-2</c:v>
                </c:pt>
                <c:pt idx="109">
                  <c:v>5.868786E-3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FB71-4205-A1B9-EC238812E51F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[2]Sheet1!$D$943:$DT$943</c:f>
              <c:numCache>
                <c:formatCode>General</c:formatCode>
                <c:ptCount val="121"/>
                <c:pt idx="0">
                  <c:v>8.7799999999999998E-4</c:v>
                </c:pt>
                <c:pt idx="1">
                  <c:v>1.5469990000000001E-3</c:v>
                </c:pt>
                <c:pt idx="2">
                  <c:v>3.4760730000000001E-3</c:v>
                </c:pt>
                <c:pt idx="3">
                  <c:v>5.2069895999999997E-3</c:v>
                </c:pt>
                <c:pt idx="4">
                  <c:v>6.0962476000000002E-3</c:v>
                </c:pt>
                <c:pt idx="5">
                  <c:v>7.7072160000000002E-3</c:v>
                </c:pt>
                <c:pt idx="6">
                  <c:v>1.0391218000000001E-2</c:v>
                </c:pt>
                <c:pt idx="7">
                  <c:v>1.2176528000000001E-2</c:v>
                </c:pt>
                <c:pt idx="8">
                  <c:v>1.0480965E-2</c:v>
                </c:pt>
                <c:pt idx="9">
                  <c:v>4.876638E-3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1.2006356E-3</c:v>
                </c:pt>
                <c:pt idx="15">
                  <c:v>5.5525195999999999E-3</c:v>
                </c:pt>
                <c:pt idx="16">
                  <c:v>8.1675089999999999E-3</c:v>
                </c:pt>
                <c:pt idx="17">
                  <c:v>7.2878489999999999E-3</c:v>
                </c:pt>
                <c:pt idx="18">
                  <c:v>3.9274339999999996E-3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1.480379E-3</c:v>
                </c:pt>
                <c:pt idx="26">
                  <c:v>6.0106437000000002E-3</c:v>
                </c:pt>
                <c:pt idx="27">
                  <c:v>1.0314932000000001E-2</c:v>
                </c:pt>
                <c:pt idx="28">
                  <c:v>1.4509930000000001E-2</c:v>
                </c:pt>
                <c:pt idx="29">
                  <c:v>1.8519510999999999E-2</c:v>
                </c:pt>
                <c:pt idx="30">
                  <c:v>2.2539966000000002E-2</c:v>
                </c:pt>
                <c:pt idx="31">
                  <c:v>2.7094986000000001E-2</c:v>
                </c:pt>
                <c:pt idx="32">
                  <c:v>3.2687596999999999E-2</c:v>
                </c:pt>
                <c:pt idx="33">
                  <c:v>4.0940598000000002E-2</c:v>
                </c:pt>
                <c:pt idx="34">
                  <c:v>5.0815674999999998E-2</c:v>
                </c:pt>
                <c:pt idx="35">
                  <c:v>6.0347890000000001E-2</c:v>
                </c:pt>
                <c:pt idx="36">
                  <c:v>6.6002265000000004E-2</c:v>
                </c:pt>
                <c:pt idx="37">
                  <c:v>6.5749966000000007E-2</c:v>
                </c:pt>
                <c:pt idx="38">
                  <c:v>6.043693E-2</c:v>
                </c:pt>
                <c:pt idx="39">
                  <c:v>5.2860509999999999E-2</c:v>
                </c:pt>
                <c:pt idx="40">
                  <c:v>4.4817500000000003E-2</c:v>
                </c:pt>
                <c:pt idx="41">
                  <c:v>3.7594679999999998E-2</c:v>
                </c:pt>
                <c:pt idx="42">
                  <c:v>3.1401503999999997E-2</c:v>
                </c:pt>
                <c:pt idx="43">
                  <c:v>2.7524946000000002E-2</c:v>
                </c:pt>
                <c:pt idx="44">
                  <c:v>2.7717555000000001E-2</c:v>
                </c:pt>
                <c:pt idx="45">
                  <c:v>3.0679419999999999E-2</c:v>
                </c:pt>
                <c:pt idx="46">
                  <c:v>3.3154210000000003E-2</c:v>
                </c:pt>
                <c:pt idx="47">
                  <c:v>3.3140450000000002E-2</c:v>
                </c:pt>
                <c:pt idx="48">
                  <c:v>3.1798653000000003E-2</c:v>
                </c:pt>
                <c:pt idx="49">
                  <c:v>3.1339865000000001E-2</c:v>
                </c:pt>
                <c:pt idx="50">
                  <c:v>3.19235E-2</c:v>
                </c:pt>
                <c:pt idx="51">
                  <c:v>3.2762687999999998E-2</c:v>
                </c:pt>
                <c:pt idx="52">
                  <c:v>3.3211820000000003E-2</c:v>
                </c:pt>
                <c:pt idx="53">
                  <c:v>3.3125627999999997E-2</c:v>
                </c:pt>
                <c:pt idx="54">
                  <c:v>3.31807E-2</c:v>
                </c:pt>
                <c:pt idx="55">
                  <c:v>3.5136577000000002E-2</c:v>
                </c:pt>
                <c:pt idx="56">
                  <c:v>3.9044425000000001E-2</c:v>
                </c:pt>
                <c:pt idx="57">
                  <c:v>4.5956086E-2</c:v>
                </c:pt>
                <c:pt idx="58">
                  <c:v>5.439592E-2</c:v>
                </c:pt>
                <c:pt idx="59">
                  <c:v>6.0863566000000001E-2</c:v>
                </c:pt>
                <c:pt idx="60">
                  <c:v>6.2317282000000002E-2</c:v>
                </c:pt>
                <c:pt idx="61">
                  <c:v>6.0311644999999997E-2</c:v>
                </c:pt>
                <c:pt idx="62">
                  <c:v>5.7830866000000002E-2</c:v>
                </c:pt>
                <c:pt idx="63">
                  <c:v>5.6001842000000003E-2</c:v>
                </c:pt>
                <c:pt idx="64">
                  <c:v>5.2804052999999997E-2</c:v>
                </c:pt>
                <c:pt idx="65">
                  <c:v>4.7496996999999999E-2</c:v>
                </c:pt>
                <c:pt idx="66">
                  <c:v>4.4124169999999997E-2</c:v>
                </c:pt>
                <c:pt idx="67">
                  <c:v>4.6711641999999998E-2</c:v>
                </c:pt>
                <c:pt idx="68">
                  <c:v>5.3491524999999998E-2</c:v>
                </c:pt>
                <c:pt idx="69">
                  <c:v>5.6173615000000003E-2</c:v>
                </c:pt>
                <c:pt idx="70">
                  <c:v>4.9096380000000002E-2</c:v>
                </c:pt>
                <c:pt idx="71">
                  <c:v>3.3624330000000001E-2</c:v>
                </c:pt>
                <c:pt idx="72">
                  <c:v>1.6864423E-2</c:v>
                </c:pt>
                <c:pt idx="73">
                  <c:v>5.2450834999999999E-3</c:v>
                </c:pt>
                <c:pt idx="74">
                  <c:v>1.5337943000000001E-3</c:v>
                </c:pt>
                <c:pt idx="75">
                  <c:v>4.3677550000000001E-3</c:v>
                </c:pt>
                <c:pt idx="76">
                  <c:v>1.0663028999999999E-2</c:v>
                </c:pt>
                <c:pt idx="77">
                  <c:v>1.6746714999999999E-2</c:v>
                </c:pt>
                <c:pt idx="78">
                  <c:v>2.1353153999999999E-2</c:v>
                </c:pt>
                <c:pt idx="79">
                  <c:v>2.4801159999999999E-2</c:v>
                </c:pt>
                <c:pt idx="80">
                  <c:v>2.6499913999999999E-2</c:v>
                </c:pt>
                <c:pt idx="81">
                  <c:v>2.4826089999999999E-2</c:v>
                </c:pt>
                <c:pt idx="82">
                  <c:v>1.8392683999999999E-2</c:v>
                </c:pt>
                <c:pt idx="83">
                  <c:v>8.4648910000000004E-3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4.2489696999999998E-3</c:v>
                </c:pt>
                <c:pt idx="88">
                  <c:v>1.5178848E-2</c:v>
                </c:pt>
                <c:pt idx="89">
                  <c:v>2.5384298E-2</c:v>
                </c:pt>
                <c:pt idx="90">
                  <c:v>3.2660469999999997E-2</c:v>
                </c:pt>
                <c:pt idx="91">
                  <c:v>3.6495096999999997E-2</c:v>
                </c:pt>
                <c:pt idx="92">
                  <c:v>3.623204E-2</c:v>
                </c:pt>
                <c:pt idx="93">
                  <c:v>3.4454529999999997E-2</c:v>
                </c:pt>
                <c:pt idx="94">
                  <c:v>3.2176690000000001E-2</c:v>
                </c:pt>
                <c:pt idx="95">
                  <c:v>2.8635153999999999E-2</c:v>
                </c:pt>
                <c:pt idx="96">
                  <c:v>2.758503E-2</c:v>
                </c:pt>
                <c:pt idx="97">
                  <c:v>2.7731279000000001E-2</c:v>
                </c:pt>
                <c:pt idx="98">
                  <c:v>2.8129950000000001E-2</c:v>
                </c:pt>
                <c:pt idx="99">
                  <c:v>2.8745215000000001E-2</c:v>
                </c:pt>
                <c:pt idx="100">
                  <c:v>2.9992484999999999E-2</c:v>
                </c:pt>
                <c:pt idx="101">
                  <c:v>3.0233158E-2</c:v>
                </c:pt>
                <c:pt idx="102">
                  <c:v>2.9605374E-2</c:v>
                </c:pt>
                <c:pt idx="103">
                  <c:v>2.8985823000000001E-2</c:v>
                </c:pt>
                <c:pt idx="104">
                  <c:v>2.7432391E-2</c:v>
                </c:pt>
                <c:pt idx="105">
                  <c:v>2.4895516999999999E-2</c:v>
                </c:pt>
                <c:pt idx="106">
                  <c:v>2.1345248000000001E-2</c:v>
                </c:pt>
                <c:pt idx="107">
                  <c:v>1.713398E-2</c:v>
                </c:pt>
                <c:pt idx="108">
                  <c:v>1.1903086E-2</c:v>
                </c:pt>
                <c:pt idx="109">
                  <c:v>5.9655680000000001E-3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FB71-4205-A1B9-EC238812E51F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[2]Sheet1!$D$944:$DT$944</c:f>
              <c:numCache>
                <c:formatCode>General</c:formatCode>
                <c:ptCount val="121"/>
                <c:pt idx="0">
                  <c:v>1.5533416E-3</c:v>
                </c:pt>
                <c:pt idx="1">
                  <c:v>2.2012999000000002E-3</c:v>
                </c:pt>
                <c:pt idx="2">
                  <c:v>3.8261071000000001E-3</c:v>
                </c:pt>
                <c:pt idx="3">
                  <c:v>5.3319945000000002E-3</c:v>
                </c:pt>
                <c:pt idx="4">
                  <c:v>6.0772005999999998E-3</c:v>
                </c:pt>
                <c:pt idx="5">
                  <c:v>7.6677789999999996E-3</c:v>
                </c:pt>
                <c:pt idx="6">
                  <c:v>1.0362151E-2</c:v>
                </c:pt>
                <c:pt idx="7">
                  <c:v>1.2170719999999999E-2</c:v>
                </c:pt>
                <c:pt idx="8">
                  <c:v>1.0478009999999999E-2</c:v>
                </c:pt>
                <c:pt idx="9">
                  <c:v>4.8572132000000001E-3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1.4502269000000001E-3</c:v>
                </c:pt>
                <c:pt idx="15">
                  <c:v>5.7328049999999997E-3</c:v>
                </c:pt>
                <c:pt idx="16">
                  <c:v>8.1367560000000002E-3</c:v>
                </c:pt>
                <c:pt idx="17">
                  <c:v>7.0682786999999997E-3</c:v>
                </c:pt>
                <c:pt idx="18">
                  <c:v>3.6249447E-3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1.5646756E-3</c:v>
                </c:pt>
                <c:pt idx="26">
                  <c:v>6.0283200000000002E-3</c:v>
                </c:pt>
                <c:pt idx="27">
                  <c:v>1.0213128E-2</c:v>
                </c:pt>
                <c:pt idx="28">
                  <c:v>1.43114105E-2</c:v>
                </c:pt>
                <c:pt idx="29">
                  <c:v>1.8286690000000001E-2</c:v>
                </c:pt>
                <c:pt idx="30">
                  <c:v>2.2266744000000002E-2</c:v>
                </c:pt>
                <c:pt idx="31">
                  <c:v>2.6800985999999999E-2</c:v>
                </c:pt>
                <c:pt idx="32">
                  <c:v>3.2465022000000003E-2</c:v>
                </c:pt>
                <c:pt idx="33">
                  <c:v>4.0873975E-2</c:v>
                </c:pt>
                <c:pt idx="34">
                  <c:v>5.0986855999999997E-2</c:v>
                </c:pt>
                <c:pt idx="35">
                  <c:v>6.0746214999999999E-2</c:v>
                </c:pt>
                <c:pt idx="36">
                  <c:v>6.6564806000000004E-2</c:v>
                </c:pt>
                <c:pt idx="37">
                  <c:v>6.6375404999999998E-2</c:v>
                </c:pt>
                <c:pt idx="38">
                  <c:v>6.1088274999999997E-2</c:v>
                </c:pt>
                <c:pt idx="39">
                  <c:v>5.3427389999999998E-2</c:v>
                </c:pt>
                <c:pt idx="40">
                  <c:v>4.5212994999999999E-2</c:v>
                </c:pt>
                <c:pt idx="41">
                  <c:v>3.7802316000000002E-2</c:v>
                </c:pt>
                <c:pt idx="42">
                  <c:v>3.1562430000000002E-2</c:v>
                </c:pt>
                <c:pt idx="43">
                  <c:v>2.7750783000000001E-2</c:v>
                </c:pt>
                <c:pt idx="44">
                  <c:v>2.8005483000000001E-2</c:v>
                </c:pt>
                <c:pt idx="45">
                  <c:v>3.0906231999999999E-2</c:v>
                </c:pt>
                <c:pt idx="46">
                  <c:v>3.3233161999999997E-2</c:v>
                </c:pt>
                <c:pt idx="47">
                  <c:v>3.3103359999999998E-2</c:v>
                </c:pt>
                <c:pt idx="48">
                  <c:v>3.1708907000000001E-2</c:v>
                </c:pt>
                <c:pt idx="49">
                  <c:v>3.1218876999999999E-2</c:v>
                </c:pt>
                <c:pt idx="50">
                  <c:v>3.1773450000000002E-2</c:v>
                </c:pt>
                <c:pt idx="51">
                  <c:v>3.2572669999999998E-2</c:v>
                </c:pt>
                <c:pt idx="52">
                  <c:v>3.3012819999999998E-2</c:v>
                </c:pt>
                <c:pt idx="53">
                  <c:v>3.3013164999999997E-2</c:v>
                </c:pt>
                <c:pt idx="54">
                  <c:v>3.3249713E-2</c:v>
                </c:pt>
                <c:pt idx="55">
                  <c:v>3.5422376999999998E-2</c:v>
                </c:pt>
                <c:pt idx="56">
                  <c:v>3.9480012000000002E-2</c:v>
                </c:pt>
                <c:pt idx="57">
                  <c:v>4.6418842000000002E-2</c:v>
                </c:pt>
                <c:pt idx="58">
                  <c:v>5.4755890000000002E-2</c:v>
                </c:pt>
                <c:pt idx="59">
                  <c:v>6.1042684999999999E-2</c:v>
                </c:pt>
                <c:pt idx="60">
                  <c:v>6.2301759999999998E-2</c:v>
                </c:pt>
                <c:pt idx="61">
                  <c:v>6.016051E-2</c:v>
                </c:pt>
                <c:pt idx="62">
                  <c:v>5.7644452999999998E-2</c:v>
                </c:pt>
                <c:pt idx="63">
                  <c:v>5.5880364000000002E-2</c:v>
                </c:pt>
                <c:pt idx="64">
                  <c:v>5.2789179999999998E-2</c:v>
                </c:pt>
                <c:pt idx="65">
                  <c:v>4.758946E-2</c:v>
                </c:pt>
                <c:pt idx="66">
                  <c:v>4.4308963999999999E-2</c:v>
                </c:pt>
                <c:pt idx="67">
                  <c:v>4.6999359999999997E-2</c:v>
                </c:pt>
                <c:pt idx="68">
                  <c:v>5.3863152999999997E-2</c:v>
                </c:pt>
                <c:pt idx="69">
                  <c:v>5.6564678E-2</c:v>
                </c:pt>
                <c:pt idx="70">
                  <c:v>4.9392869999999998E-2</c:v>
                </c:pt>
                <c:pt idx="71">
                  <c:v>3.3687722000000003E-2</c:v>
                </c:pt>
                <c:pt idx="72">
                  <c:v>1.6619518E-2</c:v>
                </c:pt>
                <c:pt idx="73">
                  <c:v>4.7487207000000003E-3</c:v>
                </c:pt>
                <c:pt idx="74">
                  <c:v>1.0093697E-3</c:v>
                </c:pt>
                <c:pt idx="75">
                  <c:v>4.0690926999999997E-3</c:v>
                </c:pt>
                <c:pt idx="76">
                  <c:v>1.0680144000000001E-2</c:v>
                </c:pt>
                <c:pt idx="77">
                  <c:v>1.6962003E-2</c:v>
                </c:pt>
                <c:pt idx="78">
                  <c:v>2.1566795E-2</c:v>
                </c:pt>
                <c:pt idx="79">
                  <c:v>2.4903378E-2</c:v>
                </c:pt>
                <c:pt idx="80">
                  <c:v>2.6509623999999999E-2</c:v>
                </c:pt>
                <c:pt idx="81">
                  <c:v>2.4815895000000001E-2</c:v>
                </c:pt>
                <c:pt idx="82">
                  <c:v>1.8406288999999999E-2</c:v>
                </c:pt>
                <c:pt idx="83">
                  <c:v>8.4931590000000001E-3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4.3449057000000003E-3</c:v>
                </c:pt>
                <c:pt idx="88">
                  <c:v>1.5251328E-2</c:v>
                </c:pt>
                <c:pt idx="89">
                  <c:v>2.5337414999999999E-2</c:v>
                </c:pt>
                <c:pt idx="90">
                  <c:v>3.2430599999999997E-2</c:v>
                </c:pt>
                <c:pt idx="91">
                  <c:v>3.6105680000000001E-2</c:v>
                </c:pt>
                <c:pt idx="92">
                  <c:v>3.5788624999999998E-2</c:v>
                </c:pt>
                <c:pt idx="93">
                  <c:v>3.4028582000000002E-2</c:v>
                </c:pt>
                <c:pt idx="94">
                  <c:v>3.1809032000000001E-2</c:v>
                </c:pt>
                <c:pt idx="95">
                  <c:v>2.8368587000000001E-2</c:v>
                </c:pt>
                <c:pt idx="96">
                  <c:v>2.741847E-2</c:v>
                </c:pt>
                <c:pt idx="97">
                  <c:v>2.7659914000000001E-2</c:v>
                </c:pt>
                <c:pt idx="98">
                  <c:v>2.8131653E-2</c:v>
                </c:pt>
                <c:pt idx="99">
                  <c:v>2.8807414999999999E-2</c:v>
                </c:pt>
                <c:pt idx="100">
                  <c:v>3.0110437E-2</c:v>
                </c:pt>
                <c:pt idx="101">
                  <c:v>3.0343847E-2</c:v>
                </c:pt>
                <c:pt idx="102">
                  <c:v>2.9747079999999999E-2</c:v>
                </c:pt>
                <c:pt idx="103">
                  <c:v>2.9145211000000001E-2</c:v>
                </c:pt>
                <c:pt idx="104">
                  <c:v>2.7601259999999999E-2</c:v>
                </c:pt>
                <c:pt idx="105">
                  <c:v>2.506297E-2</c:v>
                </c:pt>
                <c:pt idx="106">
                  <c:v>2.150467E-2</c:v>
                </c:pt>
                <c:pt idx="107">
                  <c:v>1.7314518000000001E-2</c:v>
                </c:pt>
                <c:pt idx="108">
                  <c:v>1.2054608E-2</c:v>
                </c:pt>
                <c:pt idx="109">
                  <c:v>6.0925297E-3</c:v>
                </c:pt>
                <c:pt idx="110">
                  <c:v>4.18E-5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FB71-4205-A1B9-EC238812E51F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[2]Sheet1!$D$945:$DT$945</c:f>
              <c:numCache>
                <c:formatCode>General</c:formatCode>
                <c:ptCount val="121"/>
                <c:pt idx="0">
                  <c:v>1.4242530999999999E-3</c:v>
                </c:pt>
                <c:pt idx="1">
                  <c:v>2.0064684000000001E-3</c:v>
                </c:pt>
                <c:pt idx="2">
                  <c:v>3.7891312999999999E-3</c:v>
                </c:pt>
                <c:pt idx="3">
                  <c:v>5.6019870000000001E-3</c:v>
                </c:pt>
                <c:pt idx="4">
                  <c:v>6.5885650000000002E-3</c:v>
                </c:pt>
                <c:pt idx="5">
                  <c:v>8.0978760000000004E-3</c:v>
                </c:pt>
                <c:pt idx="6">
                  <c:v>1.0460218E-2</c:v>
                </c:pt>
                <c:pt idx="7">
                  <c:v>1.1927391000000001E-2</c:v>
                </c:pt>
                <c:pt idx="8">
                  <c:v>1.0191106E-2</c:v>
                </c:pt>
                <c:pt idx="9">
                  <c:v>4.7911624E-3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1.0741563E-3</c:v>
                </c:pt>
                <c:pt idx="15">
                  <c:v>5.468728E-3</c:v>
                </c:pt>
                <c:pt idx="16">
                  <c:v>8.1015449999999999E-3</c:v>
                </c:pt>
                <c:pt idx="17">
                  <c:v>7.1768079999999998E-3</c:v>
                </c:pt>
                <c:pt idx="18">
                  <c:v>3.7355295000000002E-3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1.6267024E-3</c:v>
                </c:pt>
                <c:pt idx="26">
                  <c:v>6.1200092999999997E-3</c:v>
                </c:pt>
                <c:pt idx="27">
                  <c:v>1.0331372E-2</c:v>
                </c:pt>
                <c:pt idx="28">
                  <c:v>1.4449866E-2</c:v>
                </c:pt>
                <c:pt idx="29">
                  <c:v>1.8365237999999999E-2</c:v>
                </c:pt>
                <c:pt idx="30">
                  <c:v>2.2295037E-2</c:v>
                </c:pt>
                <c:pt idx="31">
                  <c:v>2.6795469999999998E-2</c:v>
                </c:pt>
                <c:pt idx="32">
                  <c:v>3.2444430000000003E-2</c:v>
                </c:pt>
                <c:pt idx="33">
                  <c:v>4.0881075000000003E-2</c:v>
                </c:pt>
                <c:pt idx="34">
                  <c:v>5.1023614000000002E-2</c:v>
                </c:pt>
                <c:pt idx="35">
                  <c:v>6.0812871999999997E-2</c:v>
                </c:pt>
                <c:pt idx="36">
                  <c:v>6.6647990000000004E-2</c:v>
                </c:pt>
                <c:pt idx="37">
                  <c:v>6.6476320000000005E-2</c:v>
                </c:pt>
                <c:pt idx="38">
                  <c:v>6.1135896000000002E-2</c:v>
                </c:pt>
                <c:pt idx="39">
                  <c:v>5.3426362999999998E-2</c:v>
                </c:pt>
                <c:pt idx="40">
                  <c:v>4.5173965000000003E-2</c:v>
                </c:pt>
                <c:pt idx="41">
                  <c:v>3.7854705000000002E-2</c:v>
                </c:pt>
                <c:pt idx="42">
                  <c:v>3.1675460000000003E-2</c:v>
                </c:pt>
                <c:pt idx="43">
                  <c:v>2.7795356E-2</c:v>
                </c:pt>
                <c:pt idx="44">
                  <c:v>2.7869359E-2</c:v>
                </c:pt>
                <c:pt idx="45">
                  <c:v>3.0642829999999999E-2</c:v>
                </c:pt>
                <c:pt idx="46">
                  <c:v>3.3011507000000002E-2</c:v>
                </c:pt>
                <c:pt idx="47">
                  <c:v>3.3038430000000001E-2</c:v>
                </c:pt>
                <c:pt idx="48">
                  <c:v>3.1803295000000002E-2</c:v>
                </c:pt>
                <c:pt idx="49">
                  <c:v>3.1384833000000001E-2</c:v>
                </c:pt>
                <c:pt idx="50">
                  <c:v>3.1927520000000001E-2</c:v>
                </c:pt>
                <c:pt idx="51">
                  <c:v>3.2677088E-2</c:v>
                </c:pt>
                <c:pt idx="52">
                  <c:v>3.3054742999999998E-2</c:v>
                </c:pt>
                <c:pt idx="53">
                  <c:v>3.2938316000000002E-2</c:v>
                </c:pt>
                <c:pt idx="54">
                  <c:v>3.3003043000000003E-2</c:v>
                </c:pt>
                <c:pt idx="55">
                  <c:v>3.5031013E-2</c:v>
                </c:pt>
                <c:pt idx="56">
                  <c:v>3.9038629999999998E-2</c:v>
                </c:pt>
                <c:pt idx="57">
                  <c:v>4.6091430000000003E-2</c:v>
                </c:pt>
                <c:pt idx="58">
                  <c:v>5.4678995000000001E-2</c:v>
                </c:pt>
                <c:pt idx="59">
                  <c:v>6.1248234999999998E-2</c:v>
                </c:pt>
                <c:pt idx="60">
                  <c:v>6.2693910000000005E-2</c:v>
                </c:pt>
                <c:pt idx="61">
                  <c:v>6.0549600000000002E-2</c:v>
                </c:pt>
                <c:pt idx="62">
                  <c:v>5.7857063E-2</c:v>
                </c:pt>
                <c:pt idx="63">
                  <c:v>5.5846202999999997E-2</c:v>
                </c:pt>
                <c:pt idx="64">
                  <c:v>5.2559822999999999E-2</c:v>
                </c:pt>
                <c:pt idx="65">
                  <c:v>4.7299698000000001E-2</c:v>
                </c:pt>
                <c:pt idx="66">
                  <c:v>4.4072486000000001E-2</c:v>
                </c:pt>
                <c:pt idx="67">
                  <c:v>4.681946E-2</c:v>
                </c:pt>
                <c:pt idx="68">
                  <c:v>5.3667113000000002E-2</c:v>
                </c:pt>
                <c:pt idx="69">
                  <c:v>5.6268413000000003E-2</c:v>
                </c:pt>
                <c:pt idx="70">
                  <c:v>4.901689E-2</c:v>
                </c:pt>
                <c:pt idx="71">
                  <c:v>3.3394960000000001E-2</c:v>
                </c:pt>
                <c:pt idx="72">
                  <c:v>1.6609479E-2</c:v>
                </c:pt>
                <c:pt idx="73">
                  <c:v>5.1108610000000004E-3</c:v>
                </c:pt>
                <c:pt idx="74">
                  <c:v>1.6322044000000001E-3</c:v>
                </c:pt>
                <c:pt idx="75">
                  <c:v>4.7147049999999996E-3</c:v>
                </c:pt>
                <c:pt idx="76">
                  <c:v>1.1120684E-2</c:v>
                </c:pt>
                <c:pt idx="77">
                  <c:v>1.7083257000000001E-2</c:v>
                </c:pt>
                <c:pt idx="78">
                  <c:v>2.1366158999999999E-2</c:v>
                </c:pt>
                <c:pt idx="79">
                  <c:v>2.4466682E-2</c:v>
                </c:pt>
                <c:pt idx="80">
                  <c:v>2.5977902000000001E-2</c:v>
                </c:pt>
                <c:pt idx="81">
                  <c:v>2.4349177E-2</c:v>
                </c:pt>
                <c:pt idx="82">
                  <c:v>1.8130186999999999E-2</c:v>
                </c:pt>
                <c:pt idx="83">
                  <c:v>8.4515660000000006E-3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4.3764939999999999E-3</c:v>
                </c:pt>
                <c:pt idx="88">
                  <c:v>1.5269302E-2</c:v>
                </c:pt>
                <c:pt idx="89">
                  <c:v>2.5478000000000001E-2</c:v>
                </c:pt>
                <c:pt idx="90">
                  <c:v>3.2762934000000001E-2</c:v>
                </c:pt>
                <c:pt idx="91">
                  <c:v>3.6663785999999997E-2</c:v>
                </c:pt>
                <c:pt idx="92">
                  <c:v>3.6436456999999998E-2</c:v>
                </c:pt>
                <c:pt idx="93">
                  <c:v>3.4659339999999997E-2</c:v>
                </c:pt>
                <c:pt idx="94">
                  <c:v>3.2323454000000001E-2</c:v>
                </c:pt>
                <c:pt idx="95">
                  <c:v>2.8673137000000001E-2</c:v>
                </c:pt>
                <c:pt idx="96">
                  <c:v>2.7506437000000002E-2</c:v>
                </c:pt>
                <c:pt idx="97">
                  <c:v>2.7568593999999998E-2</c:v>
                </c:pt>
                <c:pt idx="98">
                  <c:v>2.7918309999999998E-2</c:v>
                </c:pt>
                <c:pt idx="99">
                  <c:v>2.8514524999999999E-2</c:v>
                </c:pt>
                <c:pt idx="100">
                  <c:v>2.9765138E-2</c:v>
                </c:pt>
                <c:pt idx="101">
                  <c:v>3.0000842999999999E-2</c:v>
                </c:pt>
                <c:pt idx="102">
                  <c:v>2.9389268E-2</c:v>
                </c:pt>
                <c:pt idx="103">
                  <c:v>2.8773562999999999E-2</c:v>
                </c:pt>
                <c:pt idx="104">
                  <c:v>2.7223089999999998E-2</c:v>
                </c:pt>
                <c:pt idx="105">
                  <c:v>2.4687641999999999E-2</c:v>
                </c:pt>
                <c:pt idx="106">
                  <c:v>2.1142540000000001E-2</c:v>
                </c:pt>
                <c:pt idx="107">
                  <c:v>1.6947757000000001E-2</c:v>
                </c:pt>
                <c:pt idx="108">
                  <c:v>1.173357E-2</c:v>
                </c:pt>
                <c:pt idx="109">
                  <c:v>5.8232644E-3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FB71-4205-A1B9-EC238812E51F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[2]Sheet1!$D$946:$DT$946</c:f>
              <c:numCache>
                <c:formatCode>General</c:formatCode>
                <c:ptCount val="121"/>
                <c:pt idx="0">
                  <c:v>1.4930693E-3</c:v>
                </c:pt>
                <c:pt idx="1">
                  <c:v>1.9991847E-3</c:v>
                </c:pt>
                <c:pt idx="2">
                  <c:v>3.6381121999999998E-3</c:v>
                </c:pt>
                <c:pt idx="3">
                  <c:v>5.2267676000000004E-3</c:v>
                </c:pt>
                <c:pt idx="4">
                  <c:v>6.1921579999999997E-3</c:v>
                </c:pt>
                <c:pt idx="5">
                  <c:v>7.9249650000000008E-3</c:v>
                </c:pt>
                <c:pt idx="6">
                  <c:v>1.0585229E-2</c:v>
                </c:pt>
                <c:pt idx="7">
                  <c:v>1.2130989E-2</c:v>
                </c:pt>
                <c:pt idx="8">
                  <c:v>1.0154905000000001E-2</c:v>
                </c:pt>
                <c:pt idx="9">
                  <c:v>4.4602690000000002E-3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1.7083624999999999E-3</c:v>
                </c:pt>
                <c:pt idx="15">
                  <c:v>5.9506070000000001E-3</c:v>
                </c:pt>
                <c:pt idx="16">
                  <c:v>8.3755419999999997E-3</c:v>
                </c:pt>
                <c:pt idx="17">
                  <c:v>7.3116687000000001E-3</c:v>
                </c:pt>
                <c:pt idx="18">
                  <c:v>3.768488E-3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1.2320575999999999E-3</c:v>
                </c:pt>
                <c:pt idx="26">
                  <c:v>5.7451715999999996E-3</c:v>
                </c:pt>
                <c:pt idx="27">
                  <c:v>1.0007784E-2</c:v>
                </c:pt>
                <c:pt idx="28">
                  <c:v>1.4188726E-2</c:v>
                </c:pt>
                <c:pt idx="29">
                  <c:v>1.8292553999999999E-2</c:v>
                </c:pt>
                <c:pt idx="30">
                  <c:v>2.250738E-2</c:v>
                </c:pt>
                <c:pt idx="31">
                  <c:v>2.7274484000000002E-2</c:v>
                </c:pt>
                <c:pt idx="32">
                  <c:v>3.3006109999999998E-2</c:v>
                </c:pt>
                <c:pt idx="33">
                  <c:v>4.1342157999999997E-2</c:v>
                </c:pt>
                <c:pt idx="34">
                  <c:v>5.1262278000000001E-2</c:v>
                </c:pt>
                <c:pt idx="35">
                  <c:v>6.0777159999999997E-2</c:v>
                </c:pt>
                <c:pt idx="36">
                  <c:v>6.6352575999999996E-2</c:v>
                </c:pt>
                <c:pt idx="37">
                  <c:v>6.5960069999999996E-2</c:v>
                </c:pt>
                <c:pt idx="38">
                  <c:v>6.0516592000000001E-2</c:v>
                </c:pt>
                <c:pt idx="39">
                  <c:v>5.2755854999999997E-2</c:v>
                </c:pt>
                <c:pt idx="40">
                  <c:v>4.4458084000000002E-2</c:v>
                </c:pt>
                <c:pt idx="41">
                  <c:v>3.7092086000000003E-2</c:v>
                </c:pt>
                <c:pt idx="42">
                  <c:v>3.0978713000000001E-2</c:v>
                </c:pt>
                <c:pt idx="43">
                  <c:v>2.7349647000000001E-2</c:v>
                </c:pt>
                <c:pt idx="44">
                  <c:v>2.7771595999999999E-2</c:v>
                </c:pt>
                <c:pt idx="45">
                  <c:v>3.0825285000000001E-2</c:v>
                </c:pt>
                <c:pt idx="46">
                  <c:v>3.3294144999999997E-2</c:v>
                </c:pt>
                <c:pt idx="47">
                  <c:v>3.3249463999999999E-2</c:v>
                </c:pt>
                <c:pt idx="48">
                  <c:v>3.1858119999999997E-2</c:v>
                </c:pt>
                <c:pt idx="49">
                  <c:v>3.1354095999999998E-2</c:v>
                </c:pt>
                <c:pt idx="50">
                  <c:v>3.1952962000000001E-2</c:v>
                </c:pt>
                <c:pt idx="51">
                  <c:v>3.2861410000000001E-2</c:v>
                </c:pt>
                <c:pt idx="52">
                  <c:v>3.3354177999999998E-2</c:v>
                </c:pt>
                <c:pt idx="53">
                  <c:v>3.3173013000000001E-2</c:v>
                </c:pt>
                <c:pt idx="54">
                  <c:v>3.3034019999999997E-2</c:v>
                </c:pt>
                <c:pt idx="55">
                  <c:v>3.4872214999999998E-2</c:v>
                </c:pt>
                <c:pt idx="56">
                  <c:v>3.8806263000000001E-2</c:v>
                </c:pt>
                <c:pt idx="57">
                  <c:v>4.5828069999999999E-2</c:v>
                </c:pt>
                <c:pt idx="58">
                  <c:v>5.4344356000000003E-2</c:v>
                </c:pt>
                <c:pt idx="59">
                  <c:v>6.0819916000000002E-2</c:v>
                </c:pt>
                <c:pt idx="60">
                  <c:v>6.2217947000000003E-2</c:v>
                </c:pt>
                <c:pt idx="61">
                  <c:v>6.0104593999999997E-2</c:v>
                </c:pt>
                <c:pt idx="62">
                  <c:v>5.7481526999999998E-2</c:v>
                </c:pt>
                <c:pt idx="63">
                  <c:v>5.5573154E-2</c:v>
                </c:pt>
                <c:pt idx="64">
                  <c:v>5.2406029999999999E-2</c:v>
                </c:pt>
                <c:pt idx="65">
                  <c:v>4.7294926000000001E-2</c:v>
                </c:pt>
                <c:pt idx="66">
                  <c:v>4.421522E-2</c:v>
                </c:pt>
                <c:pt idx="67">
                  <c:v>4.7083805999999999E-2</c:v>
                </c:pt>
                <c:pt idx="68">
                  <c:v>5.4015897E-2</c:v>
                </c:pt>
                <c:pt idx="69">
                  <c:v>5.6657359999999997E-2</c:v>
                </c:pt>
                <c:pt idx="70">
                  <c:v>4.9376940000000001E-2</c:v>
                </c:pt>
                <c:pt idx="71">
                  <c:v>3.3637729999999998E-2</c:v>
                </c:pt>
                <c:pt idx="72">
                  <c:v>1.6647954E-2</c:v>
                </c:pt>
                <c:pt idx="73">
                  <c:v>4.9209935E-3</c:v>
                </c:pt>
                <c:pt idx="74">
                  <c:v>1.3121071999999999E-3</c:v>
                </c:pt>
                <c:pt idx="75">
                  <c:v>4.4609005999999996E-3</c:v>
                </c:pt>
                <c:pt idx="76">
                  <c:v>1.1122884E-2</c:v>
                </c:pt>
                <c:pt idx="77">
                  <c:v>1.7395318E-2</c:v>
                </c:pt>
                <c:pt idx="78">
                  <c:v>2.1871602E-2</c:v>
                </c:pt>
                <c:pt idx="79">
                  <c:v>2.4970579999999999E-2</c:v>
                </c:pt>
                <c:pt idx="80">
                  <c:v>2.6316949999999999E-2</c:v>
                </c:pt>
                <c:pt idx="81">
                  <c:v>2.4465748999999998E-2</c:v>
                </c:pt>
                <c:pt idx="82">
                  <c:v>1.8035171999999999E-2</c:v>
                </c:pt>
                <c:pt idx="83">
                  <c:v>8.1758040000000001E-3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4.1230045999999998E-3</c:v>
                </c:pt>
                <c:pt idx="88">
                  <c:v>1.518913E-2</c:v>
                </c:pt>
                <c:pt idx="89">
                  <c:v>2.55278E-2</c:v>
                </c:pt>
                <c:pt idx="90">
                  <c:v>3.2901476999999998E-2</c:v>
                </c:pt>
                <c:pt idx="91">
                  <c:v>3.6790647000000003E-2</c:v>
                </c:pt>
                <c:pt idx="92">
                  <c:v>3.6448664999999998E-2</c:v>
                </c:pt>
                <c:pt idx="93">
                  <c:v>3.4505929999999997E-2</c:v>
                </c:pt>
                <c:pt idx="94">
                  <c:v>3.2009320000000001E-2</c:v>
                </c:pt>
                <c:pt idx="95">
                  <c:v>2.8267844E-2</c:v>
                </c:pt>
                <c:pt idx="96">
                  <c:v>2.7085356000000001E-2</c:v>
                </c:pt>
                <c:pt idx="97">
                  <c:v>2.722662E-2</c:v>
                </c:pt>
                <c:pt idx="98">
                  <c:v>2.7714608000000002E-2</c:v>
                </c:pt>
                <c:pt idx="99">
                  <c:v>2.8472326999999999E-2</c:v>
                </c:pt>
                <c:pt idx="100">
                  <c:v>2.9854162E-2</c:v>
                </c:pt>
                <c:pt idx="101">
                  <c:v>3.015878E-2</c:v>
                </c:pt>
                <c:pt idx="102">
                  <c:v>2.963325E-2</c:v>
                </c:pt>
                <c:pt idx="103">
                  <c:v>2.9081253000000001E-2</c:v>
                </c:pt>
                <c:pt idx="104">
                  <c:v>2.7561790999999999E-2</c:v>
                </c:pt>
                <c:pt idx="105">
                  <c:v>2.5030792E-2</c:v>
                </c:pt>
                <c:pt idx="106">
                  <c:v>2.1464927000000002E-2</c:v>
                </c:pt>
                <c:pt idx="107">
                  <c:v>1.7213235E-2</c:v>
                </c:pt>
                <c:pt idx="108">
                  <c:v>1.1929759999999999E-2</c:v>
                </c:pt>
                <c:pt idx="109">
                  <c:v>5.9347139999999998E-3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FB71-4205-A1B9-EC238812E51F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[2]Sheet1!$D$947:$DT$947</c:f>
              <c:numCache>
                <c:formatCode>General</c:formatCode>
                <c:ptCount val="121"/>
                <c:pt idx="0">
                  <c:v>1.6398439000000001E-3</c:v>
                </c:pt>
                <c:pt idx="1">
                  <c:v>2.1898933000000002E-3</c:v>
                </c:pt>
                <c:pt idx="2">
                  <c:v>3.7855766999999999E-3</c:v>
                </c:pt>
                <c:pt idx="3">
                  <c:v>5.2008172E-3</c:v>
                </c:pt>
                <c:pt idx="4">
                  <c:v>5.8596971999999997E-3</c:v>
                </c:pt>
                <c:pt idx="5">
                  <c:v>7.3590039999999997E-3</c:v>
                </c:pt>
                <c:pt idx="6">
                  <c:v>9.9689440000000004E-3</c:v>
                </c:pt>
                <c:pt idx="7">
                  <c:v>1.1782714999999999E-2</c:v>
                </c:pt>
                <c:pt idx="8">
                  <c:v>1.0256761E-2</c:v>
                </c:pt>
                <c:pt idx="9">
                  <c:v>4.9261427000000003E-3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1.47869E-3</c:v>
                </c:pt>
                <c:pt idx="15">
                  <c:v>5.7612840000000002E-3</c:v>
                </c:pt>
                <c:pt idx="16">
                  <c:v>8.1932359999999996E-3</c:v>
                </c:pt>
                <c:pt idx="17">
                  <c:v>7.1104784000000001E-3</c:v>
                </c:pt>
                <c:pt idx="18">
                  <c:v>3.6436914999999999E-3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1.5097279999999999E-3</c:v>
                </c:pt>
                <c:pt idx="26">
                  <c:v>5.9396214999999997E-3</c:v>
                </c:pt>
                <c:pt idx="27">
                  <c:v>1.0104052000000001E-2</c:v>
                </c:pt>
                <c:pt idx="28">
                  <c:v>1.4217120999999999E-2</c:v>
                </c:pt>
                <c:pt idx="29">
                  <c:v>1.8265878999999999E-2</c:v>
                </c:pt>
                <c:pt idx="30">
                  <c:v>2.2374595000000001E-2</c:v>
                </c:pt>
                <c:pt idx="31">
                  <c:v>2.7022471999999999E-2</c:v>
                </c:pt>
                <c:pt idx="32">
                  <c:v>3.2739665000000001E-2</c:v>
                </c:pt>
                <c:pt idx="33">
                  <c:v>4.1162600000000001E-2</c:v>
                </c:pt>
                <c:pt idx="34">
                  <c:v>5.1269703E-2</c:v>
                </c:pt>
                <c:pt idx="35">
                  <c:v>6.0961947000000002E-2</c:v>
                </c:pt>
                <c:pt idx="36">
                  <c:v>6.6626870000000005E-2</c:v>
                </c:pt>
                <c:pt idx="37">
                  <c:v>6.6217269999999995E-2</c:v>
                </c:pt>
                <c:pt idx="38">
                  <c:v>6.0736116E-2</c:v>
                </c:pt>
                <c:pt idx="39">
                  <c:v>5.3018607000000002E-2</c:v>
                </c:pt>
                <c:pt idx="40">
                  <c:v>4.4872936000000002E-2</c:v>
                </c:pt>
                <c:pt idx="41">
                  <c:v>3.7603837000000001E-2</c:v>
                </c:pt>
                <c:pt idx="42">
                  <c:v>3.1491860000000003E-2</c:v>
                </c:pt>
                <c:pt idx="43">
                  <c:v>2.7780824999999999E-2</c:v>
                </c:pt>
                <c:pt idx="44">
                  <c:v>2.8151837999999998E-2</c:v>
                </c:pt>
                <c:pt idx="45">
                  <c:v>3.1165767E-2</c:v>
                </c:pt>
                <c:pt idx="46">
                  <c:v>3.3557302999999997E-2</c:v>
                </c:pt>
                <c:pt idx="47">
                  <c:v>3.3406779999999997E-2</c:v>
                </c:pt>
                <c:pt idx="48">
                  <c:v>3.1937970000000003E-2</c:v>
                </c:pt>
                <c:pt idx="49">
                  <c:v>3.1377308E-2</c:v>
                </c:pt>
                <c:pt idx="50">
                  <c:v>3.19136E-2</c:v>
                </c:pt>
                <c:pt idx="51">
                  <c:v>3.2729767E-2</c:v>
                </c:pt>
                <c:pt idx="52">
                  <c:v>3.3154446999999997E-2</c:v>
                </c:pt>
                <c:pt idx="53">
                  <c:v>3.3045265999999997E-2</c:v>
                </c:pt>
                <c:pt idx="54">
                  <c:v>3.3052592999999998E-2</c:v>
                </c:pt>
                <c:pt idx="55">
                  <c:v>3.4971755E-2</c:v>
                </c:pt>
                <c:pt idx="56">
                  <c:v>3.8836981999999999E-2</c:v>
                </c:pt>
                <c:pt idx="57">
                  <c:v>4.5758225E-2</c:v>
                </c:pt>
                <c:pt idx="58">
                  <c:v>5.4246422000000002E-2</c:v>
                </c:pt>
                <c:pt idx="59">
                  <c:v>6.0786840000000002E-2</c:v>
                </c:pt>
                <c:pt idx="60">
                  <c:v>6.2281650000000001E-2</c:v>
                </c:pt>
                <c:pt idx="61">
                  <c:v>6.0256900000000002E-2</c:v>
                </c:pt>
                <c:pt idx="62">
                  <c:v>5.7711788E-2</c:v>
                </c:pt>
                <c:pt idx="63">
                  <c:v>5.5817473999999999E-2</c:v>
                </c:pt>
                <c:pt idx="64">
                  <c:v>5.2572787000000003E-2</c:v>
                </c:pt>
                <c:pt idx="65">
                  <c:v>4.7275263999999997E-2</c:v>
                </c:pt>
                <c:pt idx="66">
                  <c:v>4.4010825000000003E-2</c:v>
                </c:pt>
                <c:pt idx="67">
                  <c:v>4.6817873000000003E-2</c:v>
                </c:pt>
                <c:pt idx="68">
                  <c:v>5.3853860000000003E-2</c:v>
                </c:pt>
                <c:pt idx="69">
                  <c:v>5.6685433E-2</c:v>
                </c:pt>
                <c:pt idx="70">
                  <c:v>4.9547042999999999E-2</c:v>
                </c:pt>
                <c:pt idx="71">
                  <c:v>3.3793956E-2</c:v>
                </c:pt>
                <c:pt idx="72">
                  <c:v>1.6642218E-2</c:v>
                </c:pt>
                <c:pt idx="73">
                  <c:v>4.7066915000000004E-3</c:v>
                </c:pt>
                <c:pt idx="74">
                  <c:v>9.2699999999999998E-4</c:v>
                </c:pt>
                <c:pt idx="75">
                  <c:v>4.0028225999999998E-3</c:v>
                </c:pt>
                <c:pt idx="76">
                  <c:v>1.0714319999999999E-2</c:v>
                </c:pt>
                <c:pt idx="77">
                  <c:v>1.7144340000000001E-2</c:v>
                </c:pt>
                <c:pt idx="78">
                  <c:v>2.1877636999999998E-2</c:v>
                </c:pt>
                <c:pt idx="79">
                  <c:v>2.5247301999999999E-2</c:v>
                </c:pt>
                <c:pt idx="80">
                  <c:v>2.6764393000000001E-2</c:v>
                </c:pt>
                <c:pt idx="81">
                  <c:v>2.4893733000000001E-2</c:v>
                </c:pt>
                <c:pt idx="82">
                  <c:v>1.8294718000000001E-2</c:v>
                </c:pt>
                <c:pt idx="83">
                  <c:v>8.2533050000000007E-3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4.1712909999999997E-3</c:v>
                </c:pt>
                <c:pt idx="88">
                  <c:v>1.5152308E-2</c:v>
                </c:pt>
                <c:pt idx="89">
                  <c:v>2.5381383E-2</c:v>
                </c:pt>
                <c:pt idx="90">
                  <c:v>3.2641536999999998E-2</c:v>
                </c:pt>
                <c:pt idx="91">
                  <c:v>3.6500684999999998E-2</c:v>
                </c:pt>
                <c:pt idx="92">
                  <c:v>3.6247033999999997E-2</c:v>
                </c:pt>
                <c:pt idx="93">
                  <c:v>3.4456430000000003E-2</c:v>
                </c:pt>
                <c:pt idx="94">
                  <c:v>3.2103279999999998E-2</c:v>
                </c:pt>
                <c:pt idx="95">
                  <c:v>2.8457744E-2</c:v>
                </c:pt>
                <c:pt idx="96">
                  <c:v>2.7297014000000001E-2</c:v>
                </c:pt>
                <c:pt idx="97">
                  <c:v>2.7364469999999998E-2</c:v>
                </c:pt>
                <c:pt idx="98">
                  <c:v>2.7746446000000001E-2</c:v>
                </c:pt>
                <c:pt idx="99">
                  <c:v>2.8404623E-2</c:v>
                </c:pt>
                <c:pt idx="100">
                  <c:v>2.9733604E-2</c:v>
                </c:pt>
                <c:pt idx="101">
                  <c:v>3.0023085000000001E-2</c:v>
                </c:pt>
                <c:pt idx="102">
                  <c:v>2.9513048E-2</c:v>
                </c:pt>
                <c:pt idx="103">
                  <c:v>2.8991854000000001E-2</c:v>
                </c:pt>
                <c:pt idx="104">
                  <c:v>2.7519637999999999E-2</c:v>
                </c:pt>
                <c:pt idx="105">
                  <c:v>2.5041487000000001E-2</c:v>
                </c:pt>
                <c:pt idx="106">
                  <c:v>2.1531317000000001E-2</c:v>
                </c:pt>
                <c:pt idx="107">
                  <c:v>1.7335085E-2</c:v>
                </c:pt>
                <c:pt idx="108">
                  <c:v>1.210813E-2</c:v>
                </c:pt>
                <c:pt idx="109">
                  <c:v>6.1640614000000003E-3</c:v>
                </c:pt>
                <c:pt idx="110">
                  <c:v>1.15E-4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FB71-4205-A1B9-EC238812E51F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[2]Sheet1!$D$948:$DT$948</c:f>
              <c:numCache>
                <c:formatCode>General</c:formatCode>
                <c:ptCount val="121"/>
                <c:pt idx="0">
                  <c:v>1.7147579E-3</c:v>
                </c:pt>
                <c:pt idx="1">
                  <c:v>2.2674801000000001E-3</c:v>
                </c:pt>
                <c:pt idx="2">
                  <c:v>3.8656496999999999E-3</c:v>
                </c:pt>
                <c:pt idx="3">
                  <c:v>5.3837490000000002E-3</c:v>
                </c:pt>
                <c:pt idx="4">
                  <c:v>6.1364564999999999E-3</c:v>
                </c:pt>
                <c:pt idx="5">
                  <c:v>7.6406145999999998E-3</c:v>
                </c:pt>
                <c:pt idx="6">
                  <c:v>1.0137319000000001E-2</c:v>
                </c:pt>
                <c:pt idx="7">
                  <c:v>1.1693655000000001E-2</c:v>
                </c:pt>
                <c:pt idx="8">
                  <c:v>9.960287E-3</c:v>
                </c:pt>
                <c:pt idx="9">
                  <c:v>4.6083560000000001E-3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1.4629831E-3</c:v>
                </c:pt>
                <c:pt idx="15">
                  <c:v>5.7013180000000004E-3</c:v>
                </c:pt>
                <c:pt idx="16">
                  <c:v>8.2107359999999997E-3</c:v>
                </c:pt>
                <c:pt idx="17">
                  <c:v>7.1847109999999999E-3</c:v>
                </c:pt>
                <c:pt idx="18">
                  <c:v>3.6511158000000002E-3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1.3852637000000001E-3</c:v>
                </c:pt>
                <c:pt idx="26">
                  <c:v>5.8297141999999998E-3</c:v>
                </c:pt>
                <c:pt idx="27">
                  <c:v>1.0082582E-2</c:v>
                </c:pt>
                <c:pt idx="28">
                  <c:v>1.4266566E-2</c:v>
                </c:pt>
                <c:pt idx="29">
                  <c:v>1.8323547999999999E-2</c:v>
                </c:pt>
                <c:pt idx="30">
                  <c:v>2.2399854E-2</c:v>
                </c:pt>
                <c:pt idx="31">
                  <c:v>2.7039515E-2</c:v>
                </c:pt>
                <c:pt idx="32">
                  <c:v>3.2743029999999999E-2</c:v>
                </c:pt>
                <c:pt idx="33">
                  <c:v>4.1163449999999997E-2</c:v>
                </c:pt>
                <c:pt idx="34">
                  <c:v>5.123051E-2</c:v>
                </c:pt>
                <c:pt idx="35">
                  <c:v>6.0941450000000001E-2</c:v>
                </c:pt>
                <c:pt idx="36">
                  <c:v>6.6710389999999994E-2</c:v>
                </c:pt>
                <c:pt idx="37">
                  <c:v>6.6499639999999999E-2</c:v>
                </c:pt>
                <c:pt idx="38">
                  <c:v>6.1223662999999998E-2</c:v>
                </c:pt>
                <c:pt idx="39">
                  <c:v>5.3603026999999998E-2</c:v>
                </c:pt>
                <c:pt idx="40">
                  <c:v>4.5412105000000001E-2</c:v>
                </c:pt>
                <c:pt idx="41">
                  <c:v>3.8032419999999997E-2</c:v>
                </c:pt>
                <c:pt idx="42">
                  <c:v>3.1798895000000001E-2</c:v>
                </c:pt>
                <c:pt idx="43">
                  <c:v>2.7969047E-2</c:v>
                </c:pt>
                <c:pt idx="44">
                  <c:v>2.8233009999999999E-2</c:v>
                </c:pt>
                <c:pt idx="45">
                  <c:v>3.1167810000000001E-2</c:v>
                </c:pt>
                <c:pt idx="46">
                  <c:v>3.3561029999999999E-2</c:v>
                </c:pt>
                <c:pt idx="47">
                  <c:v>3.3440432999999999E-2</c:v>
                </c:pt>
                <c:pt idx="48">
                  <c:v>3.1947546E-2</c:v>
                </c:pt>
                <c:pt idx="49">
                  <c:v>3.1314443999999997E-2</c:v>
                </c:pt>
                <c:pt idx="50">
                  <c:v>3.179514E-2</c:v>
                </c:pt>
                <c:pt idx="51">
                  <c:v>3.2654162E-2</c:v>
                </c:pt>
                <c:pt idx="52">
                  <c:v>3.3195000000000002E-2</c:v>
                </c:pt>
                <c:pt idx="53">
                  <c:v>3.3150416000000002E-2</c:v>
                </c:pt>
                <c:pt idx="54">
                  <c:v>3.3147860000000001E-2</c:v>
                </c:pt>
                <c:pt idx="55">
                  <c:v>3.5056944999999999E-2</c:v>
                </c:pt>
                <c:pt idx="56">
                  <c:v>3.8962122000000002E-2</c:v>
                </c:pt>
                <c:pt idx="57">
                  <c:v>4.5917329999999999E-2</c:v>
                </c:pt>
                <c:pt idx="58">
                  <c:v>5.4378559999999999E-2</c:v>
                </c:pt>
                <c:pt idx="59">
                  <c:v>6.0823094000000001E-2</c:v>
                </c:pt>
                <c:pt idx="60">
                  <c:v>6.218833E-2</c:v>
                </c:pt>
                <c:pt idx="61">
                  <c:v>6.0037630000000002E-2</c:v>
                </c:pt>
                <c:pt idx="62">
                  <c:v>5.741595E-2</c:v>
                </c:pt>
                <c:pt idx="63">
                  <c:v>5.5579341999999997E-2</c:v>
                </c:pt>
                <c:pt idx="64">
                  <c:v>5.2548020000000001E-2</c:v>
                </c:pt>
                <c:pt idx="65">
                  <c:v>4.7560498E-2</c:v>
                </c:pt>
                <c:pt idx="66">
                  <c:v>4.4486232000000001E-2</c:v>
                </c:pt>
                <c:pt idx="67">
                  <c:v>4.7204903999999999E-2</c:v>
                </c:pt>
                <c:pt idx="68">
                  <c:v>5.3908579999999998E-2</c:v>
                </c:pt>
                <c:pt idx="69">
                  <c:v>5.6386350000000002E-2</c:v>
                </c:pt>
                <c:pt idx="70">
                  <c:v>4.9075380000000002E-2</c:v>
                </c:pt>
                <c:pt idx="71">
                  <c:v>3.3396266000000001E-2</c:v>
                </c:pt>
                <c:pt idx="72">
                  <c:v>1.6464967E-2</c:v>
                </c:pt>
                <c:pt idx="73">
                  <c:v>4.7504849999999996E-3</c:v>
                </c:pt>
                <c:pt idx="74">
                  <c:v>1.1025042999999999E-3</c:v>
                </c:pt>
                <c:pt idx="75">
                  <c:v>4.1857910000000003E-3</c:v>
                </c:pt>
                <c:pt idx="76">
                  <c:v>1.0797835E-2</c:v>
                </c:pt>
                <c:pt idx="77">
                  <c:v>1.7099375E-2</c:v>
                </c:pt>
                <c:pt idx="78">
                  <c:v>2.1709534999999999E-2</c:v>
                </c:pt>
                <c:pt idx="79">
                  <c:v>2.5003184000000001E-2</c:v>
                </c:pt>
                <c:pt idx="80">
                  <c:v>2.6521893000000001E-2</c:v>
                </c:pt>
                <c:pt idx="81">
                  <c:v>2.4742984999999999E-2</c:v>
                </c:pt>
                <c:pt idx="82">
                  <c:v>1.8292023000000001E-2</c:v>
                </c:pt>
                <c:pt idx="83">
                  <c:v>8.3794390000000007E-3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4.2158673000000004E-3</c:v>
                </c:pt>
                <c:pt idx="88">
                  <c:v>1.5211654E-2</c:v>
                </c:pt>
                <c:pt idx="89">
                  <c:v>2.5450568999999999E-2</c:v>
                </c:pt>
                <c:pt idx="90">
                  <c:v>3.2715604000000002E-2</c:v>
                </c:pt>
                <c:pt idx="91">
                  <c:v>3.6517378000000003E-2</c:v>
                </c:pt>
                <c:pt idx="92">
                  <c:v>3.6163955999999997E-2</c:v>
                </c:pt>
                <c:pt idx="93">
                  <c:v>3.4266631999999998E-2</c:v>
                </c:pt>
                <c:pt idx="94">
                  <c:v>3.185984E-2</c:v>
                </c:pt>
                <c:pt idx="95">
                  <c:v>2.8197652E-2</c:v>
                </c:pt>
                <c:pt idx="96">
                  <c:v>2.7085086000000001E-2</c:v>
                </c:pt>
                <c:pt idx="97">
                  <c:v>2.7246347000000001E-2</c:v>
                </c:pt>
                <c:pt idx="98">
                  <c:v>2.7722892999999998E-2</c:v>
                </c:pt>
                <c:pt idx="99">
                  <c:v>2.8462122999999999E-2</c:v>
                </c:pt>
                <c:pt idx="100">
                  <c:v>2.9848765999999999E-2</c:v>
                </c:pt>
                <c:pt idx="101">
                  <c:v>3.0144939999999999E-2</c:v>
                </c:pt>
                <c:pt idx="102">
                  <c:v>2.9623376E-2</c:v>
                </c:pt>
                <c:pt idx="103">
                  <c:v>2.9087285000000001E-2</c:v>
                </c:pt>
                <c:pt idx="104">
                  <c:v>2.7591950000000001E-2</c:v>
                </c:pt>
                <c:pt idx="105">
                  <c:v>2.5085975999999999E-2</c:v>
                </c:pt>
                <c:pt idx="106">
                  <c:v>2.1545213000000001E-2</c:v>
                </c:pt>
                <c:pt idx="107">
                  <c:v>1.7324119999999998E-2</c:v>
                </c:pt>
                <c:pt idx="108">
                  <c:v>1.2061860000000001E-2</c:v>
                </c:pt>
                <c:pt idx="109">
                  <c:v>6.0852626000000003E-3</c:v>
                </c:pt>
                <c:pt idx="110">
                  <c:v>9.9299999999999998E-6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FB71-4205-A1B9-EC238812E51F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[2]Sheet1!$D$949:$DT$949</c:f>
              <c:numCache>
                <c:formatCode>General</c:formatCode>
                <c:ptCount val="121"/>
                <c:pt idx="0">
                  <c:v>1.2412476E-3</c:v>
                </c:pt>
                <c:pt idx="1">
                  <c:v>2.0256555000000001E-3</c:v>
                </c:pt>
                <c:pt idx="2">
                  <c:v>3.9444980000000003E-3</c:v>
                </c:pt>
                <c:pt idx="3">
                  <c:v>5.6465480000000004E-3</c:v>
                </c:pt>
                <c:pt idx="4">
                  <c:v>6.4284075000000003E-3</c:v>
                </c:pt>
                <c:pt idx="5">
                  <c:v>7.8278359999999995E-3</c:v>
                </c:pt>
                <c:pt idx="6">
                  <c:v>1.0242296E-2</c:v>
                </c:pt>
                <c:pt idx="7">
                  <c:v>1.1819615E-2</c:v>
                </c:pt>
                <c:pt idx="8">
                  <c:v>1.0063687999999999E-2</c:v>
                </c:pt>
                <c:pt idx="9">
                  <c:v>4.5519829999999999E-3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1.8228272E-3</c:v>
                </c:pt>
                <c:pt idx="15">
                  <c:v>6.2125419999999997E-3</c:v>
                </c:pt>
                <c:pt idx="16">
                  <c:v>8.6928040000000002E-3</c:v>
                </c:pt>
                <c:pt idx="17">
                  <c:v>7.5550180000000002E-3</c:v>
                </c:pt>
                <c:pt idx="18">
                  <c:v>3.8884582000000001E-3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1.1779869999999999E-3</c:v>
                </c:pt>
                <c:pt idx="26">
                  <c:v>5.6825694999999999E-3</c:v>
                </c:pt>
                <c:pt idx="27">
                  <c:v>9.9806300000000008E-3</c:v>
                </c:pt>
                <c:pt idx="28">
                  <c:v>1.4248953999999999E-2</c:v>
                </c:pt>
                <c:pt idx="29">
                  <c:v>1.8360359999999999E-2</c:v>
                </c:pt>
                <c:pt idx="30">
                  <c:v>2.2462699999999999E-2</c:v>
                </c:pt>
                <c:pt idx="31">
                  <c:v>2.7074898E-2</c:v>
                </c:pt>
                <c:pt idx="32">
                  <c:v>3.2760396999999997E-2</c:v>
                </c:pt>
                <c:pt idx="33">
                  <c:v>4.1221335999999997E-2</c:v>
                </c:pt>
                <c:pt idx="34">
                  <c:v>5.1407439999999999E-2</c:v>
                </c:pt>
                <c:pt idx="35">
                  <c:v>6.1198240000000001E-2</c:v>
                </c:pt>
                <c:pt idx="36">
                  <c:v>6.6913890000000004E-2</c:v>
                </c:pt>
                <c:pt idx="37">
                  <c:v>6.6479794999999994E-2</c:v>
                </c:pt>
                <c:pt idx="38">
                  <c:v>6.0859040000000003E-2</c:v>
                </c:pt>
                <c:pt idx="39">
                  <c:v>5.2969225000000002E-2</c:v>
                </c:pt>
                <c:pt idx="40">
                  <c:v>4.4697824999999997E-2</c:v>
                </c:pt>
                <c:pt idx="41">
                  <c:v>3.7493690000000003E-2</c:v>
                </c:pt>
                <c:pt idx="42">
                  <c:v>3.1527462999999999E-2</c:v>
                </c:pt>
                <c:pt idx="43">
                  <c:v>2.7894933E-2</c:v>
                </c:pt>
                <c:pt idx="44">
                  <c:v>2.8163934000000002E-2</c:v>
                </c:pt>
                <c:pt idx="45">
                  <c:v>3.1011868000000001E-2</c:v>
                </c:pt>
                <c:pt idx="46">
                  <c:v>3.3349030000000002E-2</c:v>
                </c:pt>
                <c:pt idx="47">
                  <c:v>3.3303414000000003E-2</c:v>
                </c:pt>
                <c:pt idx="48">
                  <c:v>3.2004822000000002E-2</c:v>
                </c:pt>
                <c:pt idx="49">
                  <c:v>3.1578402999999998E-2</c:v>
                </c:pt>
                <c:pt idx="50">
                  <c:v>3.2213475999999998E-2</c:v>
                </c:pt>
                <c:pt idx="51">
                  <c:v>3.315531E-2</c:v>
                </c:pt>
                <c:pt idx="52">
                  <c:v>3.3717714000000003E-2</c:v>
                </c:pt>
                <c:pt idx="53">
                  <c:v>3.3587359999999997E-2</c:v>
                </c:pt>
                <c:pt idx="54">
                  <c:v>3.3363419999999998E-2</c:v>
                </c:pt>
                <c:pt idx="55">
                  <c:v>3.4952230000000001E-2</c:v>
                </c:pt>
                <c:pt idx="56">
                  <c:v>3.8532945999999998E-2</c:v>
                </c:pt>
                <c:pt idx="57">
                  <c:v>4.5230377000000002E-2</c:v>
                </c:pt>
                <c:pt idx="58">
                  <c:v>5.3531889999999999E-2</c:v>
                </c:pt>
                <c:pt idx="59">
                  <c:v>5.9944167999999999E-2</c:v>
                </c:pt>
                <c:pt idx="60">
                  <c:v>6.1456549999999999E-2</c:v>
                </c:pt>
                <c:pt idx="61">
                  <c:v>5.9610656999999997E-2</c:v>
                </c:pt>
                <c:pt idx="62">
                  <c:v>5.7378046000000002E-2</c:v>
                </c:pt>
                <c:pt idx="63">
                  <c:v>5.5906299999999999E-2</c:v>
                </c:pt>
                <c:pt idx="64">
                  <c:v>5.3072309999999998E-2</c:v>
                </c:pt>
                <c:pt idx="65">
                  <c:v>4.8059629999999999E-2</c:v>
                </c:pt>
                <c:pt idx="66">
                  <c:v>4.4778610000000003E-2</c:v>
                </c:pt>
                <c:pt idx="67">
                  <c:v>4.7233652000000001E-2</c:v>
                </c:pt>
                <c:pt idx="68">
                  <c:v>5.3720931999999999E-2</c:v>
                </c:pt>
                <c:pt idx="69">
                  <c:v>5.6086782000000002E-2</c:v>
                </c:pt>
                <c:pt idx="70">
                  <c:v>4.8796131999999999E-2</c:v>
                </c:pt>
                <c:pt idx="71">
                  <c:v>3.3276185E-2</c:v>
                </c:pt>
                <c:pt idx="72">
                  <c:v>1.6585879000000001E-2</c:v>
                </c:pt>
                <c:pt idx="73">
                  <c:v>5.076789E-3</c:v>
                </c:pt>
                <c:pt idx="74">
                  <c:v>1.5080855000000001E-3</c:v>
                </c:pt>
                <c:pt idx="75">
                  <c:v>4.5491246999999997E-3</c:v>
                </c:pt>
                <c:pt idx="76">
                  <c:v>1.1083081999999999E-2</c:v>
                </c:pt>
                <c:pt idx="77">
                  <c:v>1.7299589000000001E-2</c:v>
                </c:pt>
                <c:pt idx="78">
                  <c:v>2.1877560000000001E-2</c:v>
                </c:pt>
                <c:pt idx="79">
                  <c:v>2.5215689999999999E-2</c:v>
                </c:pt>
                <c:pt idx="80">
                  <c:v>2.6823577000000001E-2</c:v>
                </c:pt>
                <c:pt idx="81">
                  <c:v>2.5099409999999999E-2</c:v>
                </c:pt>
                <c:pt idx="82">
                  <c:v>1.8601947000000001E-2</c:v>
                </c:pt>
                <c:pt idx="83">
                  <c:v>8.5622500000000004E-3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3.7909558000000002E-3</c:v>
                </c:pt>
                <c:pt idx="88">
                  <c:v>1.46105625E-2</c:v>
                </c:pt>
                <c:pt idx="89">
                  <c:v>2.4744981999999999E-2</c:v>
                </c:pt>
                <c:pt idx="90">
                  <c:v>3.2008927E-2</c:v>
                </c:pt>
                <c:pt idx="91">
                  <c:v>3.5922500000000003E-2</c:v>
                </c:pt>
                <c:pt idx="92">
                  <c:v>3.5787960000000001E-2</c:v>
                </c:pt>
                <c:pt idx="93">
                  <c:v>3.4142779999999998E-2</c:v>
                </c:pt>
                <c:pt idx="94">
                  <c:v>3.198492E-2</c:v>
                </c:pt>
                <c:pt idx="95">
                  <c:v>2.8555652000000001E-2</c:v>
                </c:pt>
                <c:pt idx="96">
                  <c:v>2.7630769999999999E-2</c:v>
                </c:pt>
                <c:pt idx="97">
                  <c:v>2.7901599999999999E-2</c:v>
                </c:pt>
                <c:pt idx="98">
                  <c:v>2.8414407999999999E-2</c:v>
                </c:pt>
                <c:pt idx="99">
                  <c:v>2.9109076000000001E-2</c:v>
                </c:pt>
                <c:pt idx="100">
                  <c:v>3.0385618999999999E-2</c:v>
                </c:pt>
                <c:pt idx="101">
                  <c:v>3.0585006000000001E-2</c:v>
                </c:pt>
                <c:pt idx="102">
                  <c:v>2.9913109E-2</c:v>
                </c:pt>
                <c:pt idx="103">
                  <c:v>2.9225807999999999E-2</c:v>
                </c:pt>
                <c:pt idx="104">
                  <c:v>2.7589029000000001E-2</c:v>
                </c:pt>
                <c:pt idx="105">
                  <c:v>2.4960880000000001E-2</c:v>
                </c:pt>
                <c:pt idx="106">
                  <c:v>2.1320479999999999E-2</c:v>
                </c:pt>
                <c:pt idx="107">
                  <c:v>1.7039004999999999E-2</c:v>
                </c:pt>
                <c:pt idx="108">
                  <c:v>1.1730226999999999E-2</c:v>
                </c:pt>
                <c:pt idx="109">
                  <c:v>5.7363192999999998E-3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FB71-4205-A1B9-EC238812E51F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[2]Sheet1!$D$950:$DT$950</c:f>
              <c:numCache>
                <c:formatCode>General</c:formatCode>
                <c:ptCount val="121"/>
                <c:pt idx="0">
                  <c:v>1.9539335999999999E-3</c:v>
                </c:pt>
                <c:pt idx="1">
                  <c:v>2.5281116999999998E-3</c:v>
                </c:pt>
                <c:pt idx="2">
                  <c:v>4.1503026E-3</c:v>
                </c:pt>
                <c:pt idx="3">
                  <c:v>5.3161494000000002E-3</c:v>
                </c:pt>
                <c:pt idx="4">
                  <c:v>5.7896789999999998E-3</c:v>
                </c:pt>
                <c:pt idx="5">
                  <c:v>7.2521245999999998E-3</c:v>
                </c:pt>
                <c:pt idx="6">
                  <c:v>9.9508909999999999E-3</c:v>
                </c:pt>
                <c:pt idx="7">
                  <c:v>1.1783909E-2</c:v>
                </c:pt>
                <c:pt idx="8">
                  <c:v>1.0125505E-2</c:v>
                </c:pt>
                <c:pt idx="9">
                  <c:v>4.5768019999999996E-3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1.5969205000000001E-3</c:v>
                </c:pt>
                <c:pt idx="15">
                  <c:v>5.8423390000000002E-3</c:v>
                </c:pt>
                <c:pt idx="16">
                  <c:v>8.2560059999999998E-3</c:v>
                </c:pt>
                <c:pt idx="17">
                  <c:v>7.2000692999999996E-3</c:v>
                </c:pt>
                <c:pt idx="18">
                  <c:v>3.7218532999999999E-3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1.3988672000000001E-3</c:v>
                </c:pt>
                <c:pt idx="26">
                  <c:v>5.8686086000000002E-3</c:v>
                </c:pt>
                <c:pt idx="27">
                  <c:v>1.0106923E-2</c:v>
                </c:pt>
                <c:pt idx="28">
                  <c:v>1.4272962E-2</c:v>
                </c:pt>
                <c:pt idx="29">
                  <c:v>1.8341475999999999E-2</c:v>
                </c:pt>
                <c:pt idx="30">
                  <c:v>2.2474385999999999E-2</c:v>
                </c:pt>
                <c:pt idx="31">
                  <c:v>2.7144345E-2</c:v>
                </c:pt>
                <c:pt idx="32">
                  <c:v>3.2838277999999999E-2</c:v>
                </c:pt>
                <c:pt idx="33">
                  <c:v>4.1172254999999998E-2</c:v>
                </c:pt>
                <c:pt idx="34">
                  <c:v>5.1174782000000002E-2</c:v>
                </c:pt>
                <c:pt idx="35">
                  <c:v>6.0868510000000001E-2</c:v>
                </c:pt>
                <c:pt idx="36">
                  <c:v>6.6685869999999994E-2</c:v>
                </c:pt>
                <c:pt idx="37">
                  <c:v>6.6558510000000001E-2</c:v>
                </c:pt>
                <c:pt idx="38">
                  <c:v>6.1266283999999997E-2</c:v>
                </c:pt>
                <c:pt idx="39">
                  <c:v>5.3530447000000002E-2</c:v>
                </c:pt>
                <c:pt idx="40">
                  <c:v>4.5119106999999999E-2</c:v>
                </c:pt>
                <c:pt idx="41">
                  <c:v>3.761333E-2</c:v>
                </c:pt>
                <c:pt idx="42">
                  <c:v>3.133648E-2</c:v>
                </c:pt>
                <c:pt idx="43">
                  <c:v>2.7518460000000002E-2</c:v>
                </c:pt>
                <c:pt idx="44">
                  <c:v>2.7791474E-2</c:v>
                </c:pt>
                <c:pt idx="45">
                  <c:v>3.0766372E-2</c:v>
                </c:pt>
                <c:pt idx="46">
                  <c:v>3.3253193E-2</c:v>
                </c:pt>
                <c:pt idx="47">
                  <c:v>3.3288985E-2</c:v>
                </c:pt>
                <c:pt idx="48">
                  <c:v>3.1942236999999998E-2</c:v>
                </c:pt>
                <c:pt idx="49">
                  <c:v>3.1394480000000002E-2</c:v>
                </c:pt>
                <c:pt idx="50">
                  <c:v>3.1894344999999998E-2</c:v>
                </c:pt>
                <c:pt idx="51">
                  <c:v>3.275819E-2</c:v>
                </c:pt>
                <c:pt idx="52">
                  <c:v>3.3329904E-2</c:v>
                </c:pt>
                <c:pt idx="53">
                  <c:v>3.3313196000000003E-2</c:v>
                </c:pt>
                <c:pt idx="54">
                  <c:v>3.3299506E-2</c:v>
                </c:pt>
                <c:pt idx="55">
                  <c:v>3.513397E-2</c:v>
                </c:pt>
                <c:pt idx="56">
                  <c:v>3.8913768000000001E-2</c:v>
                </c:pt>
                <c:pt idx="57">
                  <c:v>4.574603E-2</c:v>
                </c:pt>
                <c:pt idx="58">
                  <c:v>5.412086E-2</c:v>
                </c:pt>
                <c:pt idx="59">
                  <c:v>6.0538004999999999E-2</c:v>
                </c:pt>
                <c:pt idx="60">
                  <c:v>6.1940059999999998E-2</c:v>
                </c:pt>
                <c:pt idx="61">
                  <c:v>5.9892635999999999E-2</c:v>
                </c:pt>
                <c:pt idx="62">
                  <c:v>5.7405009999999999E-2</c:v>
                </c:pt>
                <c:pt idx="63">
                  <c:v>5.5656160000000003E-2</c:v>
                </c:pt>
                <c:pt idx="64">
                  <c:v>5.2576654E-2</c:v>
                </c:pt>
                <c:pt idx="65">
                  <c:v>4.7391027000000002E-2</c:v>
                </c:pt>
                <c:pt idx="66">
                  <c:v>4.4108494999999998E-2</c:v>
                </c:pt>
                <c:pt idx="67">
                  <c:v>4.6807226E-2</c:v>
                </c:pt>
                <c:pt idx="68">
                  <c:v>5.3728529999999997E-2</c:v>
                </c:pt>
                <c:pt idx="69">
                  <c:v>5.6519936999999999E-2</c:v>
                </c:pt>
                <c:pt idx="70">
                  <c:v>4.9424469999999998E-2</c:v>
                </c:pt>
                <c:pt idx="71">
                  <c:v>3.3768373999999997E-2</c:v>
                </c:pt>
                <c:pt idx="72">
                  <c:v>1.6715595E-2</c:v>
                </c:pt>
                <c:pt idx="73">
                  <c:v>4.8422960000000003E-3</c:v>
                </c:pt>
                <c:pt idx="74">
                  <c:v>1.1044518000000001E-3</c:v>
                </c:pt>
                <c:pt idx="75">
                  <c:v>4.2208189999999998E-3</c:v>
                </c:pt>
                <c:pt idx="76">
                  <c:v>1.0950084000000001E-2</c:v>
                </c:pt>
                <c:pt idx="77">
                  <c:v>1.7338954E-2</c:v>
                </c:pt>
                <c:pt idx="78">
                  <c:v>2.1940675E-2</c:v>
                </c:pt>
                <c:pt idx="79">
                  <c:v>2.5150096E-2</c:v>
                </c:pt>
                <c:pt idx="80">
                  <c:v>2.6561666000000001E-2</c:v>
                </c:pt>
                <c:pt idx="81">
                  <c:v>2.4702660000000001E-2</c:v>
                </c:pt>
                <c:pt idx="82">
                  <c:v>1.8215740000000001E-2</c:v>
                </c:pt>
                <c:pt idx="83">
                  <c:v>8.3103269999999993E-3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4.1562400000000003E-3</c:v>
                </c:pt>
                <c:pt idx="88">
                  <c:v>1.5056211E-2</c:v>
                </c:pt>
                <c:pt idx="89">
                  <c:v>2.5210126999999999E-2</c:v>
                </c:pt>
                <c:pt idx="90">
                  <c:v>3.2412789999999997E-2</c:v>
                </c:pt>
                <c:pt idx="91">
                  <c:v>3.623067E-2</c:v>
                </c:pt>
                <c:pt idx="92">
                  <c:v>3.5966537999999999E-2</c:v>
                </c:pt>
                <c:pt idx="93">
                  <c:v>3.4182644999999998E-2</c:v>
                </c:pt>
                <c:pt idx="94">
                  <c:v>3.1859129999999999E-2</c:v>
                </c:pt>
                <c:pt idx="95">
                  <c:v>2.8278653000000001E-2</c:v>
                </c:pt>
                <c:pt idx="96">
                  <c:v>2.7209951999999999E-2</c:v>
                </c:pt>
                <c:pt idx="97">
                  <c:v>2.7385910999999999E-2</c:v>
                </c:pt>
                <c:pt idx="98">
                  <c:v>2.7860099999999999E-2</c:v>
                </c:pt>
                <c:pt idx="99">
                  <c:v>2.8567700000000001E-2</c:v>
                </c:pt>
                <c:pt idx="100">
                  <c:v>2.9888722999999999E-2</c:v>
                </c:pt>
                <c:pt idx="101">
                  <c:v>3.0104361E-2</c:v>
                </c:pt>
                <c:pt idx="102">
                  <c:v>2.9544262000000002E-2</c:v>
                </c:pt>
                <c:pt idx="103">
                  <c:v>2.8958647000000001E-2</c:v>
                </c:pt>
                <c:pt idx="104">
                  <c:v>2.7420314000000001E-2</c:v>
                </c:pt>
                <c:pt idx="105">
                  <c:v>2.4883005999999999E-2</c:v>
                </c:pt>
                <c:pt idx="106">
                  <c:v>2.1322677000000002E-2</c:v>
                </c:pt>
                <c:pt idx="107">
                  <c:v>1.7099887000000001E-2</c:v>
                </c:pt>
                <c:pt idx="108">
                  <c:v>1.1842517E-2</c:v>
                </c:pt>
                <c:pt idx="109">
                  <c:v>5.8840313000000002E-3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FB71-4205-A1B9-EC238812E51F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[2]Sheet1!$D$951:$DT$951</c:f>
              <c:numCache>
                <c:formatCode>General</c:formatCode>
                <c:ptCount val="121"/>
                <c:pt idx="0">
                  <c:v>1.1410047E-3</c:v>
                </c:pt>
                <c:pt idx="1">
                  <c:v>1.8067770000000001E-3</c:v>
                </c:pt>
                <c:pt idx="2">
                  <c:v>3.7394885000000002E-3</c:v>
                </c:pt>
                <c:pt idx="3">
                  <c:v>5.4365103E-3</c:v>
                </c:pt>
                <c:pt idx="4">
                  <c:v>6.2524434E-3</c:v>
                </c:pt>
                <c:pt idx="5">
                  <c:v>7.6772860000000002E-3</c:v>
                </c:pt>
                <c:pt idx="6">
                  <c:v>1.0086965999999999E-2</c:v>
                </c:pt>
                <c:pt idx="7">
                  <c:v>1.1684092E-2</c:v>
                </c:pt>
                <c:pt idx="8">
                  <c:v>9.9782280000000004E-3</c:v>
                </c:pt>
                <c:pt idx="9">
                  <c:v>4.5239950000000003E-3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1.6388164000000001E-3</c:v>
                </c:pt>
                <c:pt idx="15">
                  <c:v>5.8159186E-3</c:v>
                </c:pt>
                <c:pt idx="16">
                  <c:v>8.2832640000000003E-3</c:v>
                </c:pt>
                <c:pt idx="17">
                  <c:v>7.3587469999999997E-3</c:v>
                </c:pt>
                <c:pt idx="18">
                  <c:v>3.9613690000000002E-3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1.2456380999999999E-3</c:v>
                </c:pt>
                <c:pt idx="26">
                  <c:v>5.8520463999999998E-3</c:v>
                </c:pt>
                <c:pt idx="27">
                  <c:v>1.0240671999999999E-2</c:v>
                </c:pt>
                <c:pt idx="28">
                  <c:v>1.4494976E-2</c:v>
                </c:pt>
                <c:pt idx="29">
                  <c:v>1.8561680000000001E-2</c:v>
                </c:pt>
                <c:pt idx="30">
                  <c:v>2.2658085000000001E-2</c:v>
                </c:pt>
                <c:pt idx="31">
                  <c:v>2.7296804000000001E-2</c:v>
                </c:pt>
                <c:pt idx="32">
                  <c:v>3.2936115000000002E-2</c:v>
                </c:pt>
                <c:pt idx="33">
                  <c:v>4.1250065000000002E-2</c:v>
                </c:pt>
                <c:pt idx="34">
                  <c:v>5.1223468000000001E-2</c:v>
                </c:pt>
                <c:pt idx="35">
                  <c:v>6.0851987000000003E-2</c:v>
                </c:pt>
                <c:pt idx="36">
                  <c:v>6.6537656000000001E-2</c:v>
                </c:pt>
                <c:pt idx="37">
                  <c:v>6.6247009999999995E-2</c:v>
                </c:pt>
                <c:pt idx="38">
                  <c:v>6.085877E-2</c:v>
                </c:pt>
                <c:pt idx="39">
                  <c:v>5.3139239999999997E-2</c:v>
                </c:pt>
                <c:pt idx="40">
                  <c:v>4.4861310000000001E-2</c:v>
                </c:pt>
                <c:pt idx="41">
                  <c:v>3.7465739999999997E-2</c:v>
                </c:pt>
                <c:pt idx="42">
                  <c:v>3.1300515000000001E-2</c:v>
                </c:pt>
                <c:pt idx="43">
                  <c:v>2.7618264999999999E-2</c:v>
                </c:pt>
                <c:pt idx="44">
                  <c:v>2.8012875E-2</c:v>
                </c:pt>
                <c:pt idx="45">
                  <c:v>3.1045218999999999E-2</c:v>
                </c:pt>
                <c:pt idx="46">
                  <c:v>3.3512792999999999E-2</c:v>
                </c:pt>
                <c:pt idx="47">
                  <c:v>3.3492543E-2</c:v>
                </c:pt>
                <c:pt idx="48">
                  <c:v>3.2136816999999998E-2</c:v>
                </c:pt>
                <c:pt idx="49">
                  <c:v>3.1653806999999999E-2</c:v>
                </c:pt>
                <c:pt idx="50">
                  <c:v>3.2242003999999998E-2</c:v>
                </c:pt>
                <c:pt idx="51">
                  <c:v>3.3127799999999999E-2</c:v>
                </c:pt>
                <c:pt idx="52">
                  <c:v>3.3567122999999997E-2</c:v>
                </c:pt>
                <c:pt idx="53">
                  <c:v>3.3291139999999997E-2</c:v>
                </c:pt>
                <c:pt idx="54">
                  <c:v>3.2979425E-2</c:v>
                </c:pt>
                <c:pt idx="55">
                  <c:v>3.4589519999999999E-2</c:v>
                </c:pt>
                <c:pt idx="56">
                  <c:v>3.8277446999999999E-2</c:v>
                </c:pt>
                <c:pt idx="57">
                  <c:v>4.5112909999999999E-2</c:v>
                </c:pt>
                <c:pt idx="58">
                  <c:v>5.3507621999999998E-2</c:v>
                </c:pt>
                <c:pt idx="59">
                  <c:v>5.9955550000000003E-2</c:v>
                </c:pt>
                <c:pt idx="60">
                  <c:v>6.1435429999999999E-2</c:v>
                </c:pt>
                <c:pt idx="61">
                  <c:v>5.950652E-2</c:v>
                </c:pt>
                <c:pt idx="62">
                  <c:v>5.7165317E-2</c:v>
                </c:pt>
                <c:pt idx="63">
                  <c:v>5.5593950000000003E-2</c:v>
                </c:pt>
                <c:pt idx="64">
                  <c:v>5.2700173000000003E-2</c:v>
                </c:pt>
                <c:pt idx="65">
                  <c:v>4.7693516999999998E-2</c:v>
                </c:pt>
                <c:pt idx="66">
                  <c:v>4.4510510000000003E-2</c:v>
                </c:pt>
                <c:pt idx="67">
                  <c:v>4.7154772999999997E-2</c:v>
                </c:pt>
                <c:pt idx="68">
                  <c:v>5.3881592999999998E-2</c:v>
                </c:pt>
                <c:pt idx="69">
                  <c:v>5.6443036000000002E-2</c:v>
                </c:pt>
                <c:pt idx="70">
                  <c:v>4.9209210000000003E-2</c:v>
                </c:pt>
                <c:pt idx="71">
                  <c:v>3.3570669999999997E-2</c:v>
                </c:pt>
                <c:pt idx="72">
                  <c:v>1.6668543000000001E-2</c:v>
                </c:pt>
                <c:pt idx="73">
                  <c:v>4.9928359999999996E-3</c:v>
                </c:pt>
                <c:pt idx="74">
                  <c:v>1.3990256999999999E-3</c:v>
                </c:pt>
                <c:pt idx="75">
                  <c:v>4.5298459999999997E-3</c:v>
                </c:pt>
                <c:pt idx="76">
                  <c:v>1.1146257999999999E-2</c:v>
                </c:pt>
                <c:pt idx="77">
                  <c:v>1.7379109E-2</c:v>
                </c:pt>
                <c:pt idx="78">
                  <c:v>2.1887460000000001E-2</c:v>
                </c:pt>
                <c:pt idx="79">
                  <c:v>2.5097925E-2</c:v>
                </c:pt>
                <c:pt idx="80">
                  <c:v>2.6564257000000001E-2</c:v>
                </c:pt>
                <c:pt idx="81">
                  <c:v>2.4744911000000001E-2</c:v>
                </c:pt>
                <c:pt idx="82">
                  <c:v>1.8234564000000002E-2</c:v>
                </c:pt>
                <c:pt idx="83">
                  <c:v>8.2699599999999998E-3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4.0990879999999999E-3</c:v>
                </c:pt>
                <c:pt idx="88">
                  <c:v>1.4928848E-2</c:v>
                </c:pt>
                <c:pt idx="89">
                  <c:v>2.498763E-2</c:v>
                </c:pt>
                <c:pt idx="90">
                  <c:v>3.2185529999999997E-2</c:v>
                </c:pt>
                <c:pt idx="91">
                  <c:v>3.6011702999999999E-2</c:v>
                </c:pt>
                <c:pt idx="92">
                  <c:v>3.5792295000000002E-2</c:v>
                </c:pt>
                <c:pt idx="93">
                  <c:v>3.4050434999999997E-2</c:v>
                </c:pt>
                <c:pt idx="94">
                  <c:v>3.1780234999999997E-2</c:v>
                </c:pt>
                <c:pt idx="95">
                  <c:v>2.8281786999999999E-2</c:v>
                </c:pt>
                <c:pt idx="96">
                  <c:v>2.7288962E-2</c:v>
                </c:pt>
                <c:pt idx="97">
                  <c:v>2.7540970000000001E-2</c:v>
                </c:pt>
                <c:pt idx="98">
                  <c:v>2.807668E-2</c:v>
                </c:pt>
                <c:pt idx="99">
                  <c:v>2.8824965000000001E-2</c:v>
                </c:pt>
                <c:pt idx="100">
                  <c:v>3.0162709999999999E-2</c:v>
                </c:pt>
                <c:pt idx="101">
                  <c:v>3.0400652E-2</c:v>
                </c:pt>
                <c:pt idx="102">
                  <c:v>2.9827726999999998E-2</c:v>
                </c:pt>
                <c:pt idx="103">
                  <c:v>2.922158E-2</c:v>
                </c:pt>
                <c:pt idx="104">
                  <c:v>2.7651602000000001E-2</c:v>
                </c:pt>
                <c:pt idx="105">
                  <c:v>2.5078705E-2</c:v>
                </c:pt>
                <c:pt idx="106">
                  <c:v>2.1476551999999999E-2</c:v>
                </c:pt>
                <c:pt idx="107">
                  <c:v>1.7191727E-2</c:v>
                </c:pt>
                <c:pt idx="108">
                  <c:v>1.1881259E-2</c:v>
                </c:pt>
                <c:pt idx="109">
                  <c:v>5.8620414000000003E-3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FB71-4205-A1B9-EC238812E51F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[2]Sheet1!$D$952:$DT$952</c:f>
              <c:numCache>
                <c:formatCode>General</c:formatCode>
                <c:ptCount val="121"/>
                <c:pt idx="0">
                  <c:v>1.4356645000000001E-3</c:v>
                </c:pt>
                <c:pt idx="1">
                  <c:v>2.1645732E-3</c:v>
                </c:pt>
                <c:pt idx="2">
                  <c:v>4.0674507999999996E-3</c:v>
                </c:pt>
                <c:pt idx="3">
                  <c:v>5.5784774000000002E-3</c:v>
                </c:pt>
                <c:pt idx="4">
                  <c:v>6.0753270000000002E-3</c:v>
                </c:pt>
                <c:pt idx="5">
                  <c:v>7.2648390000000004E-3</c:v>
                </c:pt>
                <c:pt idx="6">
                  <c:v>9.6515090000000008E-3</c:v>
                </c:pt>
                <c:pt idx="7">
                  <c:v>1.1429149E-2</c:v>
                </c:pt>
                <c:pt idx="8">
                  <c:v>9.9683020000000001E-3</c:v>
                </c:pt>
                <c:pt idx="9">
                  <c:v>4.6945264999999998E-3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1.5331177000000001E-3</c:v>
                </c:pt>
                <c:pt idx="15">
                  <c:v>5.9228199999999996E-3</c:v>
                </c:pt>
                <c:pt idx="16">
                  <c:v>8.4744220000000006E-3</c:v>
                </c:pt>
                <c:pt idx="17">
                  <c:v>7.4713970000000003E-3</c:v>
                </c:pt>
                <c:pt idx="18">
                  <c:v>3.9658250000000001E-3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1.0343338E-3</c:v>
                </c:pt>
                <c:pt idx="26">
                  <c:v>5.5695386E-3</c:v>
                </c:pt>
                <c:pt idx="27">
                  <c:v>9.8805539999999997E-3</c:v>
                </c:pt>
                <c:pt idx="28">
                  <c:v>1.4152578000000001E-2</c:v>
                </c:pt>
                <c:pt idx="29">
                  <c:v>1.8303496999999998E-2</c:v>
                </c:pt>
                <c:pt idx="30">
                  <c:v>2.2472710999999999E-2</c:v>
                </c:pt>
                <c:pt idx="31">
                  <c:v>2.7151082E-2</c:v>
                </c:pt>
                <c:pt idx="32">
                  <c:v>3.2847322999999998E-2</c:v>
                </c:pt>
                <c:pt idx="33">
                  <c:v>4.126349E-2</c:v>
                </c:pt>
                <c:pt idx="34">
                  <c:v>5.1347370000000003E-2</c:v>
                </c:pt>
                <c:pt idx="35">
                  <c:v>6.1073426E-2</c:v>
                </c:pt>
                <c:pt idx="36">
                  <c:v>6.6813189999999995E-2</c:v>
                </c:pt>
                <c:pt idx="37">
                  <c:v>6.6457026000000002E-2</c:v>
                </c:pt>
                <c:pt idx="38">
                  <c:v>6.0896794999999997E-2</c:v>
                </c:pt>
                <c:pt idx="39">
                  <c:v>5.2954837999999997E-2</c:v>
                </c:pt>
                <c:pt idx="40">
                  <c:v>4.4556933999999999E-2</c:v>
                </c:pt>
                <c:pt idx="41">
                  <c:v>3.7207945999999999E-2</c:v>
                </c:pt>
                <c:pt idx="42">
                  <c:v>3.1204131999999999E-2</c:v>
                </c:pt>
                <c:pt idx="43">
                  <c:v>2.7712173999999999E-2</c:v>
                </c:pt>
                <c:pt idx="44">
                  <c:v>2.8237114000000001E-2</c:v>
                </c:pt>
                <c:pt idx="45">
                  <c:v>3.1308549999999997E-2</c:v>
                </c:pt>
                <c:pt idx="46">
                  <c:v>3.3689620000000003E-2</c:v>
                </c:pt>
                <c:pt idx="47">
                  <c:v>3.3497042999999997E-2</c:v>
                </c:pt>
                <c:pt idx="48">
                  <c:v>3.1976350000000001E-2</c:v>
                </c:pt>
                <c:pt idx="49">
                  <c:v>3.1384825999999998E-2</c:v>
                </c:pt>
                <c:pt idx="50">
                  <c:v>3.1944696000000002E-2</c:v>
                </c:pt>
                <c:pt idx="51">
                  <c:v>3.2882300000000003E-2</c:v>
                </c:pt>
                <c:pt idx="52">
                  <c:v>3.345066E-2</c:v>
                </c:pt>
                <c:pt idx="53">
                  <c:v>3.3320740000000001E-2</c:v>
                </c:pt>
                <c:pt idx="54">
                  <c:v>3.308647E-2</c:v>
                </c:pt>
                <c:pt idx="55">
                  <c:v>3.4673978000000001E-2</c:v>
                </c:pt>
                <c:pt idx="56">
                  <c:v>3.827055E-2</c:v>
                </c:pt>
                <c:pt idx="57">
                  <c:v>4.5031340000000003E-2</c:v>
                </c:pt>
                <c:pt idx="58">
                  <c:v>5.3415295000000002E-2</c:v>
                </c:pt>
                <c:pt idx="59">
                  <c:v>5.9882100000000001E-2</c:v>
                </c:pt>
                <c:pt idx="60">
                  <c:v>6.1348659999999999E-2</c:v>
                </c:pt>
                <c:pt idx="61">
                  <c:v>5.9376244000000002E-2</c:v>
                </c:pt>
                <c:pt idx="62">
                  <c:v>5.7016036999999999E-2</c:v>
                </c:pt>
                <c:pt idx="63">
                  <c:v>5.5517400000000001E-2</c:v>
                </c:pt>
                <c:pt idx="64">
                  <c:v>5.2776914000000001E-2</c:v>
                </c:pt>
                <c:pt idx="65">
                  <c:v>4.793861E-2</c:v>
                </c:pt>
                <c:pt idx="66">
                  <c:v>4.4892024000000003E-2</c:v>
                </c:pt>
                <c:pt idx="67">
                  <c:v>4.7638029999999998E-2</c:v>
                </c:pt>
                <c:pt idx="68">
                  <c:v>5.4372557000000002E-2</c:v>
                </c:pt>
                <c:pt idx="69">
                  <c:v>5.6787256000000001E-2</c:v>
                </c:pt>
                <c:pt idx="70">
                  <c:v>4.9267265999999997E-2</c:v>
                </c:pt>
                <c:pt idx="71">
                  <c:v>3.3349487999999997E-2</c:v>
                </c:pt>
                <c:pt idx="72">
                  <c:v>1.6329079999999999E-2</c:v>
                </c:pt>
                <c:pt idx="73">
                  <c:v>4.7194469999999999E-3</c:v>
                </c:pt>
                <c:pt idx="74">
                  <c:v>1.2481719E-3</c:v>
                </c:pt>
                <c:pt idx="75">
                  <c:v>4.4582520000000002E-3</c:v>
                </c:pt>
                <c:pt idx="76">
                  <c:v>1.1126280000000001E-2</c:v>
                </c:pt>
                <c:pt idx="77">
                  <c:v>1.7406903000000001E-2</c:v>
                </c:pt>
                <c:pt idx="78">
                  <c:v>2.1977196000000001E-2</c:v>
                </c:pt>
                <c:pt idx="79">
                  <c:v>2.5258025E-2</c:v>
                </c:pt>
                <c:pt idx="80">
                  <c:v>2.6787789999999999E-2</c:v>
                </c:pt>
                <c:pt idx="81">
                  <c:v>2.5007324000000001E-2</c:v>
                </c:pt>
                <c:pt idx="82">
                  <c:v>1.8472021000000002E-2</c:v>
                </c:pt>
                <c:pt idx="83">
                  <c:v>8.3923039999999997E-3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3.7537294000000001E-3</c:v>
                </c:pt>
                <c:pt idx="88">
                  <c:v>1.4647601E-2</c:v>
                </c:pt>
                <c:pt idx="89">
                  <c:v>2.4803504000000001E-2</c:v>
                </c:pt>
                <c:pt idx="90">
                  <c:v>3.2067377000000001E-2</c:v>
                </c:pt>
                <c:pt idx="91">
                  <c:v>3.5976276000000001E-2</c:v>
                </c:pt>
                <c:pt idx="92">
                  <c:v>3.5810947000000003E-2</c:v>
                </c:pt>
                <c:pt idx="93">
                  <c:v>3.4103784999999998E-2</c:v>
                </c:pt>
                <c:pt idx="94">
                  <c:v>3.1841439999999999E-2</c:v>
                </c:pt>
                <c:pt idx="95">
                  <c:v>2.8314035000000001E-2</c:v>
                </c:pt>
                <c:pt idx="96">
                  <c:v>2.7289549E-2</c:v>
                </c:pt>
                <c:pt idx="97">
                  <c:v>2.7535641999999999E-2</c:v>
                </c:pt>
                <c:pt idx="98">
                  <c:v>2.8104104000000001E-2</c:v>
                </c:pt>
                <c:pt idx="99">
                  <c:v>2.8908784E-2</c:v>
                </c:pt>
                <c:pt idx="100">
                  <c:v>3.0299245999999998E-2</c:v>
                </c:pt>
                <c:pt idx="101">
                  <c:v>3.0524796E-2</c:v>
                </c:pt>
                <c:pt idx="102">
                  <c:v>2.9979799000000001E-2</c:v>
                </c:pt>
                <c:pt idx="103">
                  <c:v>2.9369204999999999E-2</c:v>
                </c:pt>
                <c:pt idx="104">
                  <c:v>2.7773662000000001E-2</c:v>
                </c:pt>
                <c:pt idx="105">
                  <c:v>2.5160163999999999E-2</c:v>
                </c:pt>
                <c:pt idx="106">
                  <c:v>2.1506509E-2</c:v>
                </c:pt>
                <c:pt idx="107">
                  <c:v>1.7181097999999999E-2</c:v>
                </c:pt>
                <c:pt idx="108">
                  <c:v>1.1805124E-2</c:v>
                </c:pt>
                <c:pt idx="109">
                  <c:v>5.7291225999999999E-3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FB71-4205-A1B9-EC238812E51F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[2]Sheet1!$D$953:$DT$953</c:f>
              <c:numCache>
                <c:formatCode>General</c:formatCode>
                <c:ptCount val="121"/>
                <c:pt idx="0">
                  <c:v>1.2559731000000001E-3</c:v>
                </c:pt>
                <c:pt idx="1">
                  <c:v>1.9717743E-3</c:v>
                </c:pt>
                <c:pt idx="2">
                  <c:v>3.8592557E-3</c:v>
                </c:pt>
                <c:pt idx="3">
                  <c:v>5.4925260000000002E-3</c:v>
                </c:pt>
                <c:pt idx="4">
                  <c:v>6.2406600000000003E-3</c:v>
                </c:pt>
                <c:pt idx="5">
                  <c:v>7.6379016999999997E-3</c:v>
                </c:pt>
                <c:pt idx="6">
                  <c:v>1.0078304999999999E-2</c:v>
                </c:pt>
                <c:pt idx="7">
                  <c:v>1.1737097E-2</c:v>
                </c:pt>
                <c:pt idx="8">
                  <c:v>1.0044903500000001E-2</c:v>
                </c:pt>
                <c:pt idx="9">
                  <c:v>4.5646246999999996E-3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1.7687779999999999E-3</c:v>
                </c:pt>
                <c:pt idx="15">
                  <c:v>6.0822256000000003E-3</c:v>
                </c:pt>
                <c:pt idx="16">
                  <c:v>8.5567679999999993E-3</c:v>
                </c:pt>
                <c:pt idx="17">
                  <c:v>7.5205940000000002E-3</c:v>
                </c:pt>
                <c:pt idx="18">
                  <c:v>3.9510457000000001E-3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1.1010856999999999E-3</c:v>
                </c:pt>
                <c:pt idx="26">
                  <c:v>5.6342190000000002E-3</c:v>
                </c:pt>
                <c:pt idx="27">
                  <c:v>9.9278874999999996E-3</c:v>
                </c:pt>
                <c:pt idx="28">
                  <c:v>1.4160163E-2</c:v>
                </c:pt>
                <c:pt idx="29">
                  <c:v>1.8260472999999999E-2</c:v>
                </c:pt>
                <c:pt idx="30">
                  <c:v>2.247973E-2</c:v>
                </c:pt>
                <c:pt idx="31">
                  <c:v>2.7288605000000001E-2</c:v>
                </c:pt>
                <c:pt idx="32">
                  <c:v>3.3124349999999997E-2</c:v>
                </c:pt>
                <c:pt idx="33">
                  <c:v>4.153188E-2</c:v>
                </c:pt>
                <c:pt idx="34">
                  <c:v>5.1522100000000001E-2</c:v>
                </c:pt>
                <c:pt idx="35">
                  <c:v>6.1104230000000002E-2</c:v>
                </c:pt>
                <c:pt idx="36">
                  <c:v>6.6730010000000006E-2</c:v>
                </c:pt>
                <c:pt idx="37">
                  <c:v>6.63469E-2</c:v>
                </c:pt>
                <c:pt idx="38">
                  <c:v>6.0849359999999998E-2</c:v>
                </c:pt>
                <c:pt idx="39">
                  <c:v>5.3014909999999998E-2</c:v>
                </c:pt>
                <c:pt idx="40">
                  <c:v>4.4675592E-2</c:v>
                </c:pt>
                <c:pt idx="41">
                  <c:v>3.7318709999999998E-2</c:v>
                </c:pt>
                <c:pt idx="42">
                  <c:v>3.1259919999999997E-2</c:v>
                </c:pt>
                <c:pt idx="43">
                  <c:v>2.7741423000000001E-2</c:v>
                </c:pt>
                <c:pt idx="44">
                  <c:v>2.8328659999999999E-2</c:v>
                </c:pt>
                <c:pt idx="45">
                  <c:v>3.1508189999999998E-2</c:v>
                </c:pt>
                <c:pt idx="46">
                  <c:v>3.3975285000000001E-2</c:v>
                </c:pt>
                <c:pt idx="47">
                  <c:v>3.3806129999999997E-2</c:v>
                </c:pt>
                <c:pt idx="48">
                  <c:v>3.2220695000000001E-2</c:v>
                </c:pt>
                <c:pt idx="49">
                  <c:v>3.1564195000000003E-2</c:v>
                </c:pt>
                <c:pt idx="50">
                  <c:v>3.2095390000000001E-2</c:v>
                </c:pt>
                <c:pt idx="51">
                  <c:v>3.3004763999999999E-2</c:v>
                </c:pt>
                <c:pt idx="52">
                  <c:v>3.3469893000000001E-2</c:v>
                </c:pt>
                <c:pt idx="53">
                  <c:v>3.3171486E-2</c:v>
                </c:pt>
                <c:pt idx="54">
                  <c:v>3.2808714000000003E-2</c:v>
                </c:pt>
                <c:pt idx="55">
                  <c:v>3.4416966E-2</c:v>
                </c:pt>
                <c:pt idx="56">
                  <c:v>3.8179605999999998E-2</c:v>
                </c:pt>
                <c:pt idx="57">
                  <c:v>4.5135066000000001E-2</c:v>
                </c:pt>
                <c:pt idx="58">
                  <c:v>5.3626331999999999E-2</c:v>
                </c:pt>
                <c:pt idx="59">
                  <c:v>6.0090629999999999E-2</c:v>
                </c:pt>
                <c:pt idx="60">
                  <c:v>6.1502830000000001E-2</c:v>
                </c:pt>
                <c:pt idx="61">
                  <c:v>5.9469380000000002E-2</c:v>
                </c:pt>
                <c:pt idx="62">
                  <c:v>5.7041454999999998E-2</c:v>
                </c:pt>
                <c:pt idx="63">
                  <c:v>5.5457993999999997E-2</c:v>
                </c:pt>
                <c:pt idx="64">
                  <c:v>5.2627436999999999E-2</c:v>
                </c:pt>
                <c:pt idx="65">
                  <c:v>4.7712296000000001E-2</c:v>
                </c:pt>
                <c:pt idx="66">
                  <c:v>4.4598645999999999E-2</c:v>
                </c:pt>
                <c:pt idx="67">
                  <c:v>4.7279987000000002E-2</c:v>
                </c:pt>
                <c:pt idx="68">
                  <c:v>5.3965062000000001E-2</c:v>
                </c:pt>
                <c:pt idx="69">
                  <c:v>5.6404124999999999E-2</c:v>
                </c:pt>
                <c:pt idx="70">
                  <c:v>4.9030703000000002E-2</c:v>
                </c:pt>
                <c:pt idx="71">
                  <c:v>3.3369490000000002E-2</c:v>
                </c:pt>
                <c:pt idx="72">
                  <c:v>1.6640321999999999E-2</c:v>
                </c:pt>
                <c:pt idx="73">
                  <c:v>5.2475374999999998E-3</c:v>
                </c:pt>
                <c:pt idx="74">
                  <c:v>1.8535343999999999E-3</c:v>
                </c:pt>
                <c:pt idx="75">
                  <c:v>4.9989550000000002E-3</c:v>
                </c:pt>
                <c:pt idx="76">
                  <c:v>1.1501424999999999E-2</c:v>
                </c:pt>
                <c:pt idx="77">
                  <c:v>1.7585631000000001E-2</c:v>
                </c:pt>
                <c:pt idx="78">
                  <c:v>2.1949148000000002E-2</c:v>
                </c:pt>
                <c:pt idx="79">
                  <c:v>2.5021376000000001E-2</c:v>
                </c:pt>
                <c:pt idx="80">
                  <c:v>2.6345337E-2</c:v>
                </c:pt>
                <c:pt idx="81">
                  <c:v>2.4403114E-2</c:v>
                </c:pt>
                <c:pt idx="82">
                  <c:v>1.7837077E-2</c:v>
                </c:pt>
                <c:pt idx="83">
                  <c:v>7.88552E-3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4.1607520000000002E-3</c:v>
                </c:pt>
                <c:pt idx="88">
                  <c:v>1.5191313999999999E-2</c:v>
                </c:pt>
                <c:pt idx="89">
                  <c:v>2.5415706E-2</c:v>
                </c:pt>
                <c:pt idx="90">
                  <c:v>3.2669709999999998E-2</c:v>
                </c:pt>
                <c:pt idx="91">
                  <c:v>3.6475234000000002E-2</c:v>
                </c:pt>
                <c:pt idx="92">
                  <c:v>3.6139592999999998E-2</c:v>
                </c:pt>
                <c:pt idx="93">
                  <c:v>3.4253319999999997E-2</c:v>
                </c:pt>
                <c:pt idx="94">
                  <c:v>3.1842704999999999E-2</c:v>
                </c:pt>
                <c:pt idx="95">
                  <c:v>2.8210398000000001E-2</c:v>
                </c:pt>
                <c:pt idx="96">
                  <c:v>2.7163007999999999E-2</c:v>
                </c:pt>
                <c:pt idx="97">
                  <c:v>2.7413738999999999E-2</c:v>
                </c:pt>
                <c:pt idx="98">
                  <c:v>2.7980580000000001E-2</c:v>
                </c:pt>
                <c:pt idx="99">
                  <c:v>2.8765881E-2</c:v>
                </c:pt>
                <c:pt idx="100">
                  <c:v>3.0128807000000001E-2</c:v>
                </c:pt>
                <c:pt idx="101">
                  <c:v>3.0330059999999999E-2</c:v>
                </c:pt>
                <c:pt idx="102">
                  <c:v>2.9762525000000001E-2</c:v>
                </c:pt>
                <c:pt idx="103">
                  <c:v>2.9156014000000001E-2</c:v>
                </c:pt>
                <c:pt idx="104">
                  <c:v>2.7584648E-2</c:v>
                </c:pt>
                <c:pt idx="105">
                  <c:v>2.501544E-2</c:v>
                </c:pt>
                <c:pt idx="106">
                  <c:v>2.1423544999999999E-2</c:v>
                </c:pt>
                <c:pt idx="107">
                  <c:v>1.7184457E-2</c:v>
                </c:pt>
                <c:pt idx="108">
                  <c:v>1.1893076000000001E-2</c:v>
                </c:pt>
                <c:pt idx="109">
                  <c:v>5.9050735999999996E-3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FB71-4205-A1B9-EC238812E51F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[2]Sheet1!$D$954:$DT$954</c:f>
              <c:numCache>
                <c:formatCode>General</c:formatCode>
                <c:ptCount val="121"/>
                <c:pt idx="0">
                  <c:v>1.6853187999999999E-3</c:v>
                </c:pt>
                <c:pt idx="1">
                  <c:v>2.2457056E-3</c:v>
                </c:pt>
                <c:pt idx="2">
                  <c:v>3.9562180000000001E-3</c:v>
                </c:pt>
                <c:pt idx="3">
                  <c:v>5.4205297000000001E-3</c:v>
                </c:pt>
                <c:pt idx="4">
                  <c:v>6.0544055999999999E-3</c:v>
                </c:pt>
                <c:pt idx="5">
                  <c:v>7.3986733000000002E-3</c:v>
                </c:pt>
                <c:pt idx="6">
                  <c:v>9.8189290000000005E-3</c:v>
                </c:pt>
                <c:pt idx="7">
                  <c:v>1.1465018E-2</c:v>
                </c:pt>
                <c:pt idx="8">
                  <c:v>9.8321339999999993E-3</c:v>
                </c:pt>
                <c:pt idx="9">
                  <c:v>4.5117213999999999E-3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1.6934789999999999E-3</c:v>
                </c:pt>
                <c:pt idx="15">
                  <c:v>5.9069400000000003E-3</c:v>
                </c:pt>
                <c:pt idx="16">
                  <c:v>8.3476959999999999E-3</c:v>
                </c:pt>
                <c:pt idx="17">
                  <c:v>7.3205264999999997E-3</c:v>
                </c:pt>
                <c:pt idx="18">
                  <c:v>3.8247872000000001E-3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1.2389814E-3</c:v>
                </c:pt>
                <c:pt idx="26">
                  <c:v>5.9371529999999997E-3</c:v>
                </c:pt>
                <c:pt idx="27">
                  <c:v>1.0229439E-2</c:v>
                </c:pt>
                <c:pt idx="28">
                  <c:v>1.4323747E-2</c:v>
                </c:pt>
                <c:pt idx="29">
                  <c:v>1.8253108000000001E-2</c:v>
                </c:pt>
                <c:pt idx="30">
                  <c:v>2.2294398E-2</c:v>
                </c:pt>
                <c:pt idx="31">
                  <c:v>2.6943676E-2</c:v>
                </c:pt>
                <c:pt idx="32">
                  <c:v>3.2649770000000002E-2</c:v>
                </c:pt>
                <c:pt idx="33">
                  <c:v>4.1036024999999997E-2</c:v>
                </c:pt>
                <c:pt idx="34">
                  <c:v>5.112241E-2</c:v>
                </c:pt>
                <c:pt idx="35">
                  <c:v>6.0928523999999998E-2</c:v>
                </c:pt>
                <c:pt idx="36">
                  <c:v>6.6851969999999997E-2</c:v>
                </c:pt>
                <c:pt idx="37">
                  <c:v>6.6730620000000004E-2</c:v>
                </c:pt>
                <c:pt idx="38">
                  <c:v>6.1377282999999998E-2</c:v>
                </c:pt>
                <c:pt idx="39">
                  <c:v>5.3546857000000003E-2</c:v>
                </c:pt>
                <c:pt idx="40">
                  <c:v>4.5115120000000002E-2</c:v>
                </c:pt>
                <c:pt idx="41">
                  <c:v>3.7620823999999997E-2</c:v>
                </c:pt>
                <c:pt idx="42">
                  <c:v>3.136618E-2</c:v>
                </c:pt>
                <c:pt idx="43">
                  <c:v>2.7568599999999999E-2</c:v>
                </c:pt>
                <c:pt idx="44">
                  <c:v>2.7870327E-2</c:v>
                </c:pt>
                <c:pt idx="45">
                  <c:v>3.0908484E-2</c:v>
                </c:pt>
                <c:pt idx="46">
                  <c:v>3.3457577000000002E-2</c:v>
                </c:pt>
                <c:pt idx="47">
                  <c:v>3.3507530000000001E-2</c:v>
                </c:pt>
                <c:pt idx="48">
                  <c:v>3.2132186E-2</c:v>
                </c:pt>
                <c:pt idx="49">
                  <c:v>3.1562260000000002E-2</c:v>
                </c:pt>
                <c:pt idx="50">
                  <c:v>3.2095086000000002E-2</c:v>
                </c:pt>
                <c:pt idx="51">
                  <c:v>3.3037517000000002E-2</c:v>
                </c:pt>
                <c:pt idx="52">
                  <c:v>3.3629403000000002E-2</c:v>
                </c:pt>
                <c:pt idx="53">
                  <c:v>3.34589E-2</c:v>
                </c:pt>
                <c:pt idx="54">
                  <c:v>3.3105272999999998E-2</c:v>
                </c:pt>
                <c:pt idx="55">
                  <c:v>3.4578326999999999E-2</c:v>
                </c:pt>
                <c:pt idx="56">
                  <c:v>3.8133934000000001E-2</c:v>
                </c:pt>
                <c:pt idx="57">
                  <c:v>4.4962454999999998E-2</c:v>
                </c:pt>
                <c:pt idx="58">
                  <c:v>5.3489401999999998E-2</c:v>
                </c:pt>
                <c:pt idx="59">
                  <c:v>6.010679E-2</c:v>
                </c:pt>
                <c:pt idx="60">
                  <c:v>6.1675753E-2</c:v>
                </c:pt>
                <c:pt idx="61">
                  <c:v>5.9683720000000003E-2</c:v>
                </c:pt>
                <c:pt idx="62">
                  <c:v>5.7183563999999999E-2</c:v>
                </c:pt>
                <c:pt idx="63">
                  <c:v>5.5499207000000002E-2</c:v>
                </c:pt>
                <c:pt idx="64">
                  <c:v>5.2637049999999998E-2</c:v>
                </c:pt>
                <c:pt idx="65">
                  <c:v>4.7740302999999998E-2</c:v>
                </c:pt>
                <c:pt idx="66">
                  <c:v>4.4616465000000001E-2</c:v>
                </c:pt>
                <c:pt idx="67">
                  <c:v>4.7215946000000002E-2</c:v>
                </c:pt>
                <c:pt idx="68">
                  <c:v>5.3815334999999999E-2</c:v>
                </c:pt>
                <c:pt idx="69">
                  <c:v>5.6266073E-2</c:v>
                </c:pt>
                <c:pt idx="70">
                  <c:v>4.9018329999999999E-2</c:v>
                </c:pt>
                <c:pt idx="71">
                  <c:v>3.3494845000000002E-2</c:v>
                </c:pt>
                <c:pt idx="72">
                  <c:v>1.6782893E-2</c:v>
                </c:pt>
                <c:pt idx="73">
                  <c:v>5.2533405999999998E-3</c:v>
                </c:pt>
                <c:pt idx="74">
                  <c:v>1.6760947E-3</c:v>
                </c:pt>
                <c:pt idx="75">
                  <c:v>4.7327899999999997E-3</c:v>
                </c:pt>
                <c:pt idx="76">
                  <c:v>1.1287053999999999E-2</c:v>
                </c:pt>
                <c:pt idx="77">
                  <c:v>1.7491078E-2</c:v>
                </c:pt>
                <c:pt idx="78">
                  <c:v>2.1984335000000001E-2</c:v>
                </c:pt>
                <c:pt idx="79">
                  <c:v>2.5191822999999999E-2</c:v>
                </c:pt>
                <c:pt idx="80">
                  <c:v>2.6662266E-2</c:v>
                </c:pt>
                <c:pt idx="81">
                  <c:v>2.4840999999999998E-2</c:v>
                </c:pt>
                <c:pt idx="82">
                  <c:v>1.8293710000000001E-2</c:v>
                </c:pt>
                <c:pt idx="83">
                  <c:v>8.2306280000000002E-3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3.6435313999999999E-3</c:v>
                </c:pt>
                <c:pt idx="88">
                  <c:v>1.4581501E-2</c:v>
                </c:pt>
                <c:pt idx="89">
                  <c:v>2.4842527E-2</c:v>
                </c:pt>
                <c:pt idx="90">
                  <c:v>3.2229885E-2</c:v>
                </c:pt>
                <c:pt idx="91">
                  <c:v>3.6265156999999999E-2</c:v>
                </c:pt>
                <c:pt idx="92">
                  <c:v>3.6196124000000003E-2</c:v>
                </c:pt>
                <c:pt idx="93">
                  <c:v>3.4537933999999999E-2</c:v>
                </c:pt>
                <c:pt idx="94">
                  <c:v>3.2285533999999998E-2</c:v>
                </c:pt>
                <c:pt idx="95">
                  <c:v>2.8720361999999999E-2</c:v>
                </c:pt>
                <c:pt idx="96">
                  <c:v>2.762363E-2</c:v>
                </c:pt>
                <c:pt idx="97">
                  <c:v>2.7742139999999998E-2</c:v>
                </c:pt>
                <c:pt idx="98">
                  <c:v>2.8154269999999999E-2</c:v>
                </c:pt>
                <c:pt idx="99">
                  <c:v>2.8801808000000002E-2</c:v>
                </c:pt>
                <c:pt idx="100">
                  <c:v>3.0061682999999999E-2</c:v>
                </c:pt>
                <c:pt idx="101">
                  <c:v>3.0211998E-2</c:v>
                </c:pt>
                <c:pt idx="102">
                  <c:v>2.9603790000000001E-2</c:v>
                </c:pt>
                <c:pt idx="103">
                  <c:v>2.8973869999999999E-2</c:v>
                </c:pt>
                <c:pt idx="104">
                  <c:v>2.7396018000000001E-2</c:v>
                </c:pt>
                <c:pt idx="105">
                  <c:v>2.4826204000000001E-2</c:v>
                </c:pt>
                <c:pt idx="106">
                  <c:v>2.124009E-2</c:v>
                </c:pt>
                <c:pt idx="107">
                  <c:v>1.7005572E-2</c:v>
                </c:pt>
                <c:pt idx="108">
                  <c:v>1.1727637000000001E-2</c:v>
                </c:pt>
                <c:pt idx="109">
                  <c:v>5.7539647000000001E-3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FB71-4205-A1B9-EC238812E51F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[2]Sheet1!$D$955:$DT$955</c:f>
              <c:numCache>
                <c:formatCode>General</c:formatCode>
                <c:ptCount val="121"/>
                <c:pt idx="0">
                  <c:v>8.6600000000000002E-4</c:v>
                </c:pt>
                <c:pt idx="1">
                  <c:v>1.7138178999999999E-3</c:v>
                </c:pt>
                <c:pt idx="2">
                  <c:v>3.748571E-3</c:v>
                </c:pt>
                <c:pt idx="3">
                  <c:v>5.3783273000000001E-3</c:v>
                </c:pt>
                <c:pt idx="4">
                  <c:v>6.0686977000000003E-3</c:v>
                </c:pt>
                <c:pt idx="5">
                  <c:v>7.4907335999999996E-3</c:v>
                </c:pt>
                <c:pt idx="6">
                  <c:v>1.0046584000000001E-2</c:v>
                </c:pt>
                <c:pt idx="7">
                  <c:v>1.1770221000000001E-2</c:v>
                </c:pt>
                <c:pt idx="8">
                  <c:v>1.0045429999999999E-2</c:v>
                </c:pt>
                <c:pt idx="9">
                  <c:v>4.4462700000000004E-3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1.6433095999999999E-3</c:v>
                </c:pt>
                <c:pt idx="15">
                  <c:v>5.9357259999999997E-3</c:v>
                </c:pt>
                <c:pt idx="16">
                  <c:v>8.3736999999999995E-3</c:v>
                </c:pt>
                <c:pt idx="17">
                  <c:v>7.3463479999999999E-3</c:v>
                </c:pt>
                <c:pt idx="18">
                  <c:v>3.8623315999999999E-3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9.2100000000000005E-4</c:v>
                </c:pt>
                <c:pt idx="26">
                  <c:v>5.5051780000000003E-3</c:v>
                </c:pt>
                <c:pt idx="27">
                  <c:v>9.889686E-3</c:v>
                </c:pt>
                <c:pt idx="28">
                  <c:v>1.4218632E-2</c:v>
                </c:pt>
                <c:pt idx="29">
                  <c:v>1.8393640999999999E-2</c:v>
                </c:pt>
                <c:pt idx="30">
                  <c:v>2.2572835999999999E-2</c:v>
                </c:pt>
                <c:pt idx="31">
                  <c:v>2.7265849000000002E-2</c:v>
                </c:pt>
                <c:pt idx="32">
                  <c:v>3.3007313000000003E-2</c:v>
                </c:pt>
                <c:pt idx="33">
                  <c:v>4.1457376999999997E-2</c:v>
                </c:pt>
                <c:pt idx="34">
                  <c:v>5.1593408E-2</c:v>
                </c:pt>
                <c:pt idx="35">
                  <c:v>6.1355527E-2</c:v>
                </c:pt>
                <c:pt idx="36">
                  <c:v>6.7121394000000001E-2</c:v>
                </c:pt>
                <c:pt idx="37">
                  <c:v>6.6836759999999995E-2</c:v>
                </c:pt>
                <c:pt idx="38">
                  <c:v>6.1357233999999997E-2</c:v>
                </c:pt>
                <c:pt idx="39">
                  <c:v>5.3447343000000001E-2</c:v>
                </c:pt>
                <c:pt idx="40">
                  <c:v>4.4964614999999999E-2</c:v>
                </c:pt>
                <c:pt idx="41">
                  <c:v>3.7447170000000002E-2</c:v>
                </c:pt>
                <c:pt idx="42">
                  <c:v>3.1303838E-2</c:v>
                </c:pt>
                <c:pt idx="43">
                  <c:v>2.7727815999999999E-2</c:v>
                </c:pt>
                <c:pt idx="44">
                  <c:v>2.819839E-2</c:v>
                </c:pt>
                <c:pt idx="45">
                  <c:v>3.1211287000000001E-2</c:v>
                </c:pt>
                <c:pt idx="46">
                  <c:v>3.3551669999999999E-2</c:v>
                </c:pt>
                <c:pt idx="47">
                  <c:v>3.3369360000000001E-2</c:v>
                </c:pt>
                <c:pt idx="48">
                  <c:v>3.1886763999999998E-2</c:v>
                </c:pt>
                <c:pt idx="49">
                  <c:v>3.1357589999999998E-2</c:v>
                </c:pt>
                <c:pt idx="50">
                  <c:v>3.1975745999999999E-2</c:v>
                </c:pt>
                <c:pt idx="51">
                  <c:v>3.2972809999999998E-2</c:v>
                </c:pt>
                <c:pt idx="52">
                  <c:v>3.3599763999999997E-2</c:v>
                </c:pt>
                <c:pt idx="53">
                  <c:v>3.3514126999999998E-2</c:v>
                </c:pt>
                <c:pt idx="54">
                  <c:v>3.3322334000000002E-2</c:v>
                </c:pt>
                <c:pt idx="55">
                  <c:v>3.4936613999999998E-2</c:v>
                </c:pt>
                <c:pt idx="56">
                  <c:v>3.8507263999999999E-2</c:v>
                </c:pt>
                <c:pt idx="57">
                  <c:v>4.5186820000000003E-2</c:v>
                </c:pt>
                <c:pt idx="58">
                  <c:v>5.3468830000000002E-2</c:v>
                </c:pt>
                <c:pt idx="59">
                  <c:v>5.9869982000000002E-2</c:v>
                </c:pt>
                <c:pt idx="60">
                  <c:v>6.1347449999999998E-2</c:v>
                </c:pt>
                <c:pt idx="61">
                  <c:v>5.9420510000000003E-2</c:v>
                </c:pt>
                <c:pt idx="62">
                  <c:v>5.7093610000000003E-2</c:v>
                </c:pt>
                <c:pt idx="63">
                  <c:v>5.5594354999999998E-2</c:v>
                </c:pt>
                <c:pt idx="64">
                  <c:v>5.2821245000000003E-2</c:v>
                </c:pt>
                <c:pt idx="65">
                  <c:v>4.7912702000000001E-2</c:v>
                </c:pt>
                <c:pt idx="66">
                  <c:v>4.4745065000000001E-2</c:v>
                </c:pt>
                <c:pt idx="67">
                  <c:v>4.7350799999999998E-2</c:v>
                </c:pt>
                <c:pt idx="68">
                  <c:v>5.4009757999999998E-2</c:v>
                </c:pt>
                <c:pt idx="69">
                  <c:v>5.6498375000000003E-2</c:v>
                </c:pt>
                <c:pt idx="70">
                  <c:v>4.9195363999999998E-2</c:v>
                </c:pt>
                <c:pt idx="71">
                  <c:v>3.3507670000000003E-2</c:v>
                </c:pt>
                <c:pt idx="72">
                  <c:v>1.6575198999999999E-2</c:v>
                </c:pt>
                <c:pt idx="73">
                  <c:v>4.8605217999999999E-3</c:v>
                </c:pt>
                <c:pt idx="74">
                  <c:v>1.1946401000000001E-3</c:v>
                </c:pt>
                <c:pt idx="75">
                  <c:v>4.2771822999999997E-3</c:v>
                </c:pt>
                <c:pt idx="76">
                  <c:v>1.0946792E-2</c:v>
                </c:pt>
                <c:pt idx="77">
                  <c:v>1.7307118E-2</c:v>
                </c:pt>
                <c:pt idx="78">
                  <c:v>2.1935553999999999E-2</c:v>
                </c:pt>
                <c:pt idx="79">
                  <c:v>2.5233390000000001E-2</c:v>
                </c:pt>
                <c:pt idx="80">
                  <c:v>2.6787866E-2</c:v>
                </c:pt>
                <c:pt idx="81">
                  <c:v>2.5084426999999999E-2</c:v>
                </c:pt>
                <c:pt idx="82">
                  <c:v>1.8649966E-2</c:v>
                </c:pt>
                <c:pt idx="83">
                  <c:v>8.6160950000000007E-3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3.5525595E-3</c:v>
                </c:pt>
                <c:pt idx="88">
                  <c:v>1.4412816E-2</c:v>
                </c:pt>
                <c:pt idx="89">
                  <c:v>2.4554844999999999E-2</c:v>
                </c:pt>
                <c:pt idx="90">
                  <c:v>3.1824565999999999E-2</c:v>
                </c:pt>
                <c:pt idx="91">
                  <c:v>3.573308E-2</c:v>
                </c:pt>
                <c:pt idx="92">
                  <c:v>3.5600863000000003E-2</c:v>
                </c:pt>
                <c:pt idx="93">
                  <c:v>3.3964794E-2</c:v>
                </c:pt>
                <c:pt idx="94">
                  <c:v>3.1788018000000001E-2</c:v>
                </c:pt>
                <c:pt idx="95">
                  <c:v>2.8357391999999999E-2</c:v>
                </c:pt>
                <c:pt idx="96">
                  <c:v>2.7426046999999999E-2</c:v>
                </c:pt>
                <c:pt idx="97">
                  <c:v>2.7739593999999999E-2</c:v>
                </c:pt>
                <c:pt idx="98">
                  <c:v>2.8315443999999999E-2</c:v>
                </c:pt>
                <c:pt idx="99">
                  <c:v>2.9076668E-2</c:v>
                </c:pt>
                <c:pt idx="100">
                  <c:v>3.0409094000000001E-2</c:v>
                </c:pt>
                <c:pt idx="101">
                  <c:v>3.062349E-2</c:v>
                </c:pt>
                <c:pt idx="102">
                  <c:v>3.0008828000000001E-2</c:v>
                </c:pt>
                <c:pt idx="103">
                  <c:v>2.9372260000000001E-2</c:v>
                </c:pt>
                <c:pt idx="104">
                  <c:v>2.7778062999999999E-2</c:v>
                </c:pt>
                <c:pt idx="105">
                  <c:v>2.5186505000000001E-2</c:v>
                </c:pt>
                <c:pt idx="106">
                  <c:v>2.1572685000000001E-2</c:v>
                </c:pt>
                <c:pt idx="107">
                  <c:v>1.7313458E-2</c:v>
                </c:pt>
                <c:pt idx="108">
                  <c:v>1.1993535E-2</c:v>
                </c:pt>
                <c:pt idx="109">
                  <c:v>5.9719739999999997E-3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FB71-4205-A1B9-EC238812E51F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[2]Sheet1!$D$956:$DT$956</c:f>
              <c:numCache>
                <c:formatCode>General</c:formatCode>
                <c:ptCount val="121"/>
                <c:pt idx="0">
                  <c:v>1.3192245999999999E-3</c:v>
                </c:pt>
                <c:pt idx="1">
                  <c:v>2.0934609E-3</c:v>
                </c:pt>
                <c:pt idx="2">
                  <c:v>4.0490880000000002E-3</c:v>
                </c:pt>
                <c:pt idx="3">
                  <c:v>5.4850840000000003E-3</c:v>
                </c:pt>
                <c:pt idx="4">
                  <c:v>5.9247324000000004E-3</c:v>
                </c:pt>
                <c:pt idx="5">
                  <c:v>7.0918880000000002E-3</c:v>
                </c:pt>
                <c:pt idx="6">
                  <c:v>9.4471320000000004E-3</c:v>
                </c:pt>
                <c:pt idx="7">
                  <c:v>1.1181780000000001E-2</c:v>
                </c:pt>
                <c:pt idx="8">
                  <c:v>9.6748424999999992E-3</c:v>
                </c:pt>
                <c:pt idx="9">
                  <c:v>4.4602770000000003E-3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1.9009065999999999E-3</c:v>
                </c:pt>
                <c:pt idx="15">
                  <c:v>6.1470535999999997E-3</c:v>
                </c:pt>
                <c:pt idx="16">
                  <c:v>8.5493770000000004E-3</c:v>
                </c:pt>
                <c:pt idx="17">
                  <c:v>7.3557524000000003E-3</c:v>
                </c:pt>
                <c:pt idx="18">
                  <c:v>3.6283443E-3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1.2550761E-3</c:v>
                </c:pt>
                <c:pt idx="26">
                  <c:v>5.7633546999999999E-3</c:v>
                </c:pt>
                <c:pt idx="27">
                  <c:v>1.0007888E-2</c:v>
                </c:pt>
                <c:pt idx="28">
                  <c:v>1.4255211E-2</c:v>
                </c:pt>
                <c:pt idx="29">
                  <c:v>1.8401587E-2</c:v>
                </c:pt>
                <c:pt idx="30">
                  <c:v>2.2633363E-2</c:v>
                </c:pt>
                <c:pt idx="31">
                  <c:v>2.7383264000000001E-2</c:v>
                </c:pt>
                <c:pt idx="32">
                  <c:v>3.3133276000000003E-2</c:v>
                </c:pt>
                <c:pt idx="33">
                  <c:v>4.1532498000000001E-2</c:v>
                </c:pt>
                <c:pt idx="34">
                  <c:v>5.1588575999999997E-2</c:v>
                </c:pt>
                <c:pt idx="35">
                  <c:v>6.1282635000000002E-2</c:v>
                </c:pt>
                <c:pt idx="36">
                  <c:v>6.7027630000000005E-2</c:v>
                </c:pt>
                <c:pt idx="37">
                  <c:v>6.6692165999999997E-2</c:v>
                </c:pt>
                <c:pt idx="38">
                  <c:v>6.1161715999999998E-2</c:v>
                </c:pt>
                <c:pt idx="39">
                  <c:v>5.325336E-2</c:v>
                </c:pt>
                <c:pt idx="40">
                  <c:v>4.4786922999999999E-2</c:v>
                </c:pt>
                <c:pt idx="41">
                  <c:v>3.7345059999999999E-2</c:v>
                </c:pt>
                <c:pt idx="42">
                  <c:v>3.1156317999999999E-2</c:v>
                </c:pt>
                <c:pt idx="43">
                  <c:v>2.7466692000000001E-2</c:v>
                </c:pt>
                <c:pt idx="44">
                  <c:v>2.7874405000000001E-2</c:v>
                </c:pt>
                <c:pt idx="45">
                  <c:v>3.0979752999999999E-2</c:v>
                </c:pt>
                <c:pt idx="46">
                  <c:v>3.3530176000000002E-2</c:v>
                </c:pt>
                <c:pt idx="47">
                  <c:v>3.3549078000000003E-2</c:v>
                </c:pt>
                <c:pt idx="48">
                  <c:v>3.2202425999999999E-2</c:v>
                </c:pt>
                <c:pt idx="49">
                  <c:v>3.173695E-2</c:v>
                </c:pt>
                <c:pt idx="50">
                  <c:v>3.244122E-2</c:v>
                </c:pt>
                <c:pt idx="51">
                  <c:v>3.3497430000000002E-2</c:v>
                </c:pt>
                <c:pt idx="52">
                  <c:v>3.4049474000000003E-2</c:v>
                </c:pt>
                <c:pt idx="53">
                  <c:v>3.3715176999999999E-2</c:v>
                </c:pt>
                <c:pt idx="54">
                  <c:v>3.3164177000000003E-2</c:v>
                </c:pt>
                <c:pt idx="55">
                  <c:v>3.4482125000000002E-2</c:v>
                </c:pt>
                <c:pt idx="56">
                  <c:v>3.7961222000000003E-2</c:v>
                </c:pt>
                <c:pt idx="57">
                  <c:v>4.4756990000000003E-2</c:v>
                </c:pt>
                <c:pt idx="58">
                  <c:v>5.3254962000000003E-2</c:v>
                </c:pt>
                <c:pt idx="59">
                  <c:v>5.9858493999999998E-2</c:v>
                </c:pt>
                <c:pt idx="60">
                  <c:v>6.1439359999999998E-2</c:v>
                </c:pt>
                <c:pt idx="61">
                  <c:v>5.9488895999999999E-2</c:v>
                </c:pt>
                <c:pt idx="62">
                  <c:v>5.7039138000000003E-2</c:v>
                </c:pt>
                <c:pt idx="63">
                  <c:v>5.5415514999999999E-2</c:v>
                </c:pt>
                <c:pt idx="64">
                  <c:v>5.2601824999999998E-2</c:v>
                </c:pt>
                <c:pt idx="65">
                  <c:v>4.7771244999999997E-2</c:v>
                </c:pt>
                <c:pt idx="66">
                  <c:v>4.4698389999999998E-2</c:v>
                </c:pt>
                <c:pt idx="67">
                  <c:v>4.7293697000000003E-2</c:v>
                </c:pt>
                <c:pt idx="68">
                  <c:v>5.3807497000000003E-2</c:v>
                </c:pt>
                <c:pt idx="69">
                  <c:v>5.6105299999999997E-2</c:v>
                </c:pt>
                <c:pt idx="70">
                  <c:v>4.8715691999999998E-2</c:v>
                </c:pt>
                <c:pt idx="71">
                  <c:v>3.3167947000000003E-2</c:v>
                </c:pt>
                <c:pt idx="72">
                  <c:v>1.6562276000000001E-2</c:v>
                </c:pt>
                <c:pt idx="73">
                  <c:v>5.1871193999999997E-3</c:v>
                </c:pt>
                <c:pt idx="74">
                  <c:v>1.730938E-3</c:v>
                </c:pt>
                <c:pt idx="75">
                  <c:v>4.8896299999999998E-3</c:v>
                </c:pt>
                <c:pt idx="76">
                  <c:v>1.1592841E-2</c:v>
                </c:pt>
                <c:pt idx="77">
                  <c:v>1.7977739999999999E-2</c:v>
                </c:pt>
                <c:pt idx="78">
                  <c:v>2.2544346999999999E-2</c:v>
                </c:pt>
                <c:pt idx="79">
                  <c:v>2.5614936000000001E-2</c:v>
                </c:pt>
                <c:pt idx="80">
                  <c:v>2.6792590000000002E-2</c:v>
                </c:pt>
                <c:pt idx="81">
                  <c:v>2.4685094000000001E-2</c:v>
                </c:pt>
                <c:pt idx="82">
                  <c:v>1.7974520000000001E-2</c:v>
                </c:pt>
                <c:pt idx="83">
                  <c:v>7.8654829999999995E-3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3.4343372E-3</c:v>
                </c:pt>
                <c:pt idx="88">
                  <c:v>1.4488769E-2</c:v>
                </c:pt>
                <c:pt idx="89">
                  <c:v>2.4808994000000001E-2</c:v>
                </c:pt>
                <c:pt idx="90">
                  <c:v>3.2251439999999999E-2</c:v>
                </c:pt>
                <c:pt idx="91">
                  <c:v>3.6195564999999999E-2</c:v>
                </c:pt>
                <c:pt idx="92">
                  <c:v>3.5947239999999998E-2</c:v>
                </c:pt>
                <c:pt idx="93">
                  <c:v>3.4107063E-2</c:v>
                </c:pt>
                <c:pt idx="94">
                  <c:v>3.1720842999999999E-2</c:v>
                </c:pt>
                <c:pt idx="95">
                  <c:v>2.8142408000000001E-2</c:v>
                </c:pt>
                <c:pt idx="96">
                  <c:v>2.7141972E-2</c:v>
                </c:pt>
                <c:pt idx="97">
                  <c:v>2.7445226999999999E-2</c:v>
                </c:pt>
                <c:pt idx="98">
                  <c:v>2.8064572999999999E-2</c:v>
                </c:pt>
                <c:pt idx="99">
                  <c:v>2.8886490000000001E-2</c:v>
                </c:pt>
                <c:pt idx="100">
                  <c:v>3.0257513999999999E-2</c:v>
                </c:pt>
                <c:pt idx="101">
                  <c:v>3.048754E-2</c:v>
                </c:pt>
                <c:pt idx="102">
                  <c:v>2.9886528999999998E-2</c:v>
                </c:pt>
                <c:pt idx="103">
                  <c:v>2.9218451999999999E-2</c:v>
                </c:pt>
                <c:pt idx="104">
                  <c:v>2.758186E-2</c:v>
                </c:pt>
                <c:pt idx="105">
                  <c:v>2.4947278E-2</c:v>
                </c:pt>
                <c:pt idx="106">
                  <c:v>2.1295937000000001E-2</c:v>
                </c:pt>
                <c:pt idx="107">
                  <c:v>1.6988471000000002E-2</c:v>
                </c:pt>
                <c:pt idx="108">
                  <c:v>1.1672589000000001E-2</c:v>
                </c:pt>
                <c:pt idx="109">
                  <c:v>5.6797130000000003E-3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FB71-4205-A1B9-EC238812E51F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[2]Sheet1!$D$957:$DT$957</c:f>
              <c:numCache>
                <c:formatCode>General</c:formatCode>
                <c:ptCount val="121"/>
                <c:pt idx="0">
                  <c:v>1.0615187E-3</c:v>
                </c:pt>
                <c:pt idx="1">
                  <c:v>1.8085112999999999E-3</c:v>
                </c:pt>
                <c:pt idx="2">
                  <c:v>3.6676333000000001E-3</c:v>
                </c:pt>
                <c:pt idx="3">
                  <c:v>5.2335244E-3</c:v>
                </c:pt>
                <c:pt idx="4">
                  <c:v>5.9104539999999999E-3</c:v>
                </c:pt>
                <c:pt idx="5">
                  <c:v>7.2911167999999997E-3</c:v>
                </c:pt>
                <c:pt idx="6">
                  <c:v>9.782252E-3</c:v>
                </c:pt>
                <c:pt idx="7">
                  <c:v>1.1628148E-2</c:v>
                </c:pt>
                <c:pt idx="8">
                  <c:v>1.0223487999999999E-2</c:v>
                </c:pt>
                <c:pt idx="9">
                  <c:v>4.9720010000000002E-3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1.4700843999999999E-3</c:v>
                </c:pt>
                <c:pt idx="15">
                  <c:v>5.7580797E-3</c:v>
                </c:pt>
                <c:pt idx="16">
                  <c:v>8.3012480000000007E-3</c:v>
                </c:pt>
                <c:pt idx="17">
                  <c:v>7.3159169999999999E-3</c:v>
                </c:pt>
                <c:pt idx="18">
                  <c:v>3.8233545999999999E-3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1.3452475000000001E-3</c:v>
                </c:pt>
                <c:pt idx="26">
                  <c:v>5.8169234999999996E-3</c:v>
                </c:pt>
                <c:pt idx="27">
                  <c:v>1.0022685999999999E-2</c:v>
                </c:pt>
                <c:pt idx="28">
                  <c:v>1.4182231E-2</c:v>
                </c:pt>
                <c:pt idx="29">
                  <c:v>1.8273870000000001E-2</c:v>
                </c:pt>
                <c:pt idx="30">
                  <c:v>2.2416822999999999E-2</c:v>
                </c:pt>
                <c:pt idx="31">
                  <c:v>2.7109614000000001E-2</c:v>
                </c:pt>
                <c:pt idx="32">
                  <c:v>3.2857360000000002E-2</c:v>
                </c:pt>
                <c:pt idx="33">
                  <c:v>4.1365273000000001E-2</c:v>
                </c:pt>
                <c:pt idx="34">
                  <c:v>5.1585313000000001E-2</c:v>
                </c:pt>
                <c:pt idx="35">
                  <c:v>6.1441515000000002E-2</c:v>
                </c:pt>
                <c:pt idx="36">
                  <c:v>6.7289165999999997E-2</c:v>
                </c:pt>
                <c:pt idx="37">
                  <c:v>6.7013929999999999E-2</c:v>
                </c:pt>
                <c:pt idx="38">
                  <c:v>6.1562218000000002E-2</c:v>
                </c:pt>
                <c:pt idx="39">
                  <c:v>5.3727879999999999E-2</c:v>
                </c:pt>
                <c:pt idx="40">
                  <c:v>4.5384220000000003E-2</c:v>
                </c:pt>
                <c:pt idx="41">
                  <c:v>3.7925130000000001E-2</c:v>
                </c:pt>
                <c:pt idx="42">
                  <c:v>3.1660794999999999E-2</c:v>
                </c:pt>
                <c:pt idx="43">
                  <c:v>2.786017E-2</c:v>
                </c:pt>
                <c:pt idx="44">
                  <c:v>2.8172623000000001E-2</c:v>
                </c:pt>
                <c:pt idx="45">
                  <c:v>3.1211933000000001E-2</c:v>
                </c:pt>
                <c:pt idx="46">
                  <c:v>3.3696602999999999E-2</c:v>
                </c:pt>
                <c:pt idx="47">
                  <c:v>3.3638973000000003E-2</c:v>
                </c:pt>
                <c:pt idx="48">
                  <c:v>3.2198083000000002E-2</c:v>
                </c:pt>
                <c:pt idx="49">
                  <c:v>3.1616515999999997E-2</c:v>
                </c:pt>
                <c:pt idx="50">
                  <c:v>3.2161799999999997E-2</c:v>
                </c:pt>
                <c:pt idx="51">
                  <c:v>3.3082448E-2</c:v>
                </c:pt>
                <c:pt idx="52">
                  <c:v>3.3607192000000001E-2</c:v>
                </c:pt>
                <c:pt idx="53">
                  <c:v>3.3366576000000002E-2</c:v>
                </c:pt>
                <c:pt idx="54">
                  <c:v>3.2970869999999999E-2</c:v>
                </c:pt>
                <c:pt idx="55">
                  <c:v>3.4406770000000003E-2</c:v>
                </c:pt>
                <c:pt idx="56">
                  <c:v>3.7935234999999998E-2</c:v>
                </c:pt>
                <c:pt idx="57">
                  <c:v>4.4749326999999998E-2</c:v>
                </c:pt>
                <c:pt idx="58">
                  <c:v>5.3288522999999997E-2</c:v>
                </c:pt>
                <c:pt idx="59">
                  <c:v>5.9956460000000003E-2</c:v>
                </c:pt>
                <c:pt idx="60">
                  <c:v>6.1577703999999997E-2</c:v>
                </c:pt>
                <c:pt idx="61">
                  <c:v>5.9610000000000003E-2</c:v>
                </c:pt>
                <c:pt idx="62">
                  <c:v>5.7085103999999998E-2</c:v>
                </c:pt>
                <c:pt idx="63">
                  <c:v>5.5340394000000001E-2</c:v>
                </c:pt>
                <c:pt idx="64">
                  <c:v>5.2413319999999999E-2</c:v>
                </c:pt>
                <c:pt idx="65">
                  <c:v>4.7523413E-2</c:v>
                </c:pt>
                <c:pt idx="66">
                  <c:v>4.4526297999999999E-2</c:v>
                </c:pt>
                <c:pt idx="67">
                  <c:v>4.734526E-2</c:v>
                </c:pt>
                <c:pt idx="68">
                  <c:v>5.4161932000000003E-2</c:v>
                </c:pt>
                <c:pt idx="69">
                  <c:v>5.668695E-2</c:v>
                </c:pt>
                <c:pt idx="70">
                  <c:v>4.9294129999999999E-2</c:v>
                </c:pt>
                <c:pt idx="71">
                  <c:v>3.3469926999999997E-2</c:v>
                </c:pt>
                <c:pt idx="72">
                  <c:v>1.6462472999999998E-2</c:v>
                </c:pt>
                <c:pt idx="73">
                  <c:v>4.7930647000000003E-3</c:v>
                </c:pt>
                <c:pt idx="74">
                  <c:v>1.2924423999999999E-3</c:v>
                </c:pt>
                <c:pt idx="75">
                  <c:v>4.5591764999999996E-3</c:v>
                </c:pt>
                <c:pt idx="76">
                  <c:v>1.1339452999999999E-2</c:v>
                </c:pt>
                <c:pt idx="77">
                  <c:v>1.7699039E-2</c:v>
                </c:pt>
                <c:pt idx="78">
                  <c:v>2.2255477999999999E-2</c:v>
                </c:pt>
                <c:pt idx="79">
                  <c:v>2.5436190000000001E-2</c:v>
                </c:pt>
                <c:pt idx="80">
                  <c:v>2.6823130000000001E-2</c:v>
                </c:pt>
                <c:pt idx="81">
                  <c:v>2.4892998999999999E-2</c:v>
                </c:pt>
                <c:pt idx="82">
                  <c:v>1.8248739999999999E-2</c:v>
                </c:pt>
                <c:pt idx="83">
                  <c:v>8.1214019999999998E-3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3.6714787E-3</c:v>
                </c:pt>
                <c:pt idx="88">
                  <c:v>1.46842385E-2</c:v>
                </c:pt>
                <c:pt idx="89">
                  <c:v>2.4948014000000001E-2</c:v>
                </c:pt>
                <c:pt idx="90">
                  <c:v>3.2310452000000003E-2</c:v>
                </c:pt>
                <c:pt idx="91">
                  <c:v>3.6264557000000003E-2</c:v>
                </c:pt>
                <c:pt idx="92">
                  <c:v>3.6073767E-2</c:v>
                </c:pt>
                <c:pt idx="93">
                  <c:v>3.4291956999999998E-2</c:v>
                </c:pt>
                <c:pt idx="94">
                  <c:v>3.1917426999999998E-2</c:v>
                </c:pt>
                <c:pt idx="95">
                  <c:v>2.8265022000000001E-2</c:v>
                </c:pt>
                <c:pt idx="96">
                  <c:v>2.7139900000000002E-2</c:v>
                </c:pt>
                <c:pt idx="97">
                  <c:v>2.7296713E-2</c:v>
                </c:pt>
                <c:pt idx="98">
                  <c:v>2.7798937999999999E-2</c:v>
                </c:pt>
                <c:pt idx="99">
                  <c:v>2.8568354000000001E-2</c:v>
                </c:pt>
                <c:pt idx="100">
                  <c:v>2.9968284000000001E-2</c:v>
                </c:pt>
                <c:pt idx="101">
                  <c:v>3.023961E-2</c:v>
                </c:pt>
                <c:pt idx="102">
                  <c:v>2.9746676E-2</c:v>
                </c:pt>
                <c:pt idx="103">
                  <c:v>2.9217337999999999E-2</c:v>
                </c:pt>
                <c:pt idx="104">
                  <c:v>2.7717780000000001E-2</c:v>
                </c:pt>
                <c:pt idx="105">
                  <c:v>2.5202477000000001E-2</c:v>
                </c:pt>
                <c:pt idx="106">
                  <c:v>2.1647453000000001E-2</c:v>
                </c:pt>
                <c:pt idx="107">
                  <c:v>1.7431862999999999E-2</c:v>
                </c:pt>
                <c:pt idx="108">
                  <c:v>1.21373795E-2</c:v>
                </c:pt>
                <c:pt idx="109">
                  <c:v>6.1313393999999997E-3</c:v>
                </c:pt>
                <c:pt idx="110">
                  <c:v>2.8500000000000002E-5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FB71-4205-A1B9-EC238812E51F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[2]Sheet1!$D$958:$DT$958</c:f>
              <c:numCache>
                <c:formatCode>General</c:formatCode>
                <c:ptCount val="121"/>
                <c:pt idx="0">
                  <c:v>1.0881656000000001E-3</c:v>
                </c:pt>
                <c:pt idx="1">
                  <c:v>1.9358063999999999E-3</c:v>
                </c:pt>
                <c:pt idx="2">
                  <c:v>3.8550892E-3</c:v>
                </c:pt>
                <c:pt idx="3">
                  <c:v>5.4585299999999996E-3</c:v>
                </c:pt>
                <c:pt idx="4">
                  <c:v>6.1402786999999997E-3</c:v>
                </c:pt>
                <c:pt idx="5">
                  <c:v>7.4954710000000001E-3</c:v>
                </c:pt>
                <c:pt idx="6">
                  <c:v>9.8817999999999996E-3</c:v>
                </c:pt>
                <c:pt idx="7">
                  <c:v>1.1461048999999999E-2</c:v>
                </c:pt>
                <c:pt idx="8">
                  <c:v>9.8033059999999995E-3</c:v>
                </c:pt>
                <c:pt idx="9">
                  <c:v>4.4821970000000003E-3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1.5748733E-3</c:v>
                </c:pt>
                <c:pt idx="15">
                  <c:v>6.0488909999999998E-3</c:v>
                </c:pt>
                <c:pt idx="16">
                  <c:v>8.6144849999999999E-3</c:v>
                </c:pt>
                <c:pt idx="17">
                  <c:v>7.4711954000000001E-3</c:v>
                </c:pt>
                <c:pt idx="18">
                  <c:v>3.6882124999999999E-3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1.3962709999999999E-3</c:v>
                </c:pt>
                <c:pt idx="26">
                  <c:v>6.1369160000000001E-3</c:v>
                </c:pt>
                <c:pt idx="27">
                  <c:v>1.0433288000000001E-2</c:v>
                </c:pt>
                <c:pt idx="28">
                  <c:v>1.4507676000000001E-2</c:v>
                </c:pt>
                <c:pt idx="29">
                  <c:v>1.8359810000000001E-2</c:v>
                </c:pt>
                <c:pt idx="30">
                  <c:v>2.2321196000000001E-2</c:v>
                </c:pt>
                <c:pt idx="31">
                  <c:v>2.6933004999999999E-2</c:v>
                </c:pt>
                <c:pt idx="32">
                  <c:v>3.2631245000000003E-2</c:v>
                </c:pt>
                <c:pt idx="33">
                  <c:v>4.1052890000000002E-2</c:v>
                </c:pt>
                <c:pt idx="34">
                  <c:v>5.1178349999999997E-2</c:v>
                </c:pt>
                <c:pt idx="35">
                  <c:v>6.1009229999999998E-2</c:v>
                </c:pt>
                <c:pt idx="36">
                  <c:v>6.6915989999999995E-2</c:v>
                </c:pt>
                <c:pt idx="37">
                  <c:v>6.6788874999999998E-2</c:v>
                </c:pt>
                <c:pt idx="38">
                  <c:v>6.1440493999999998E-2</c:v>
                </c:pt>
                <c:pt idx="39">
                  <c:v>5.3621349999999998E-2</c:v>
                </c:pt>
                <c:pt idx="40">
                  <c:v>4.5143219999999998E-2</c:v>
                </c:pt>
                <c:pt idx="41">
                  <c:v>3.7548386000000003E-2</c:v>
                </c:pt>
                <c:pt idx="42">
                  <c:v>3.1297195999999999E-2</c:v>
                </c:pt>
                <c:pt idx="43">
                  <c:v>2.7671695E-2</c:v>
                </c:pt>
                <c:pt idx="44">
                  <c:v>2.8197351999999998E-2</c:v>
                </c:pt>
                <c:pt idx="45">
                  <c:v>3.1360853000000001E-2</c:v>
                </c:pt>
                <c:pt idx="46">
                  <c:v>3.3884725999999997E-2</c:v>
                </c:pt>
                <c:pt idx="47">
                  <c:v>3.3798439999999999E-2</c:v>
                </c:pt>
                <c:pt idx="48">
                  <c:v>3.2307903999999998E-2</c:v>
                </c:pt>
                <c:pt idx="49">
                  <c:v>3.1690937000000002E-2</c:v>
                </c:pt>
                <c:pt idx="50">
                  <c:v>3.2257102000000003E-2</c:v>
                </c:pt>
                <c:pt idx="51">
                  <c:v>3.3288247999999999E-2</c:v>
                </c:pt>
                <c:pt idx="52">
                  <c:v>3.3932004000000002E-2</c:v>
                </c:pt>
                <c:pt idx="53">
                  <c:v>3.3718072000000002E-2</c:v>
                </c:pt>
                <c:pt idx="54">
                  <c:v>3.3217914000000001E-2</c:v>
                </c:pt>
                <c:pt idx="55">
                  <c:v>3.4490075000000002E-2</c:v>
                </c:pt>
                <c:pt idx="56">
                  <c:v>3.7834014999999999E-2</c:v>
                </c:pt>
                <c:pt idx="57">
                  <c:v>4.4462807E-2</c:v>
                </c:pt>
                <c:pt idx="58">
                  <c:v>5.2837104000000003E-2</c:v>
                </c:pt>
                <c:pt idx="59">
                  <c:v>5.9425850000000002E-2</c:v>
                </c:pt>
                <c:pt idx="60">
                  <c:v>6.1147936E-2</c:v>
                </c:pt>
                <c:pt idx="61">
                  <c:v>5.9395249999999997E-2</c:v>
                </c:pt>
                <c:pt idx="62">
                  <c:v>5.7067281999999997E-2</c:v>
                </c:pt>
                <c:pt idx="63">
                  <c:v>5.540018E-2</c:v>
                </c:pt>
                <c:pt idx="64">
                  <c:v>5.2437942000000001E-2</c:v>
                </c:pt>
                <c:pt idx="65">
                  <c:v>4.7477030000000003E-2</c:v>
                </c:pt>
                <c:pt idx="66">
                  <c:v>4.4468183000000001E-2</c:v>
                </c:pt>
                <c:pt idx="67">
                  <c:v>4.7343059999999999E-2</c:v>
                </c:pt>
                <c:pt idx="68">
                  <c:v>5.4176040000000002E-2</c:v>
                </c:pt>
                <c:pt idx="69">
                  <c:v>5.6616729999999997E-2</c:v>
                </c:pt>
                <c:pt idx="70">
                  <c:v>4.9107097000000002E-2</c:v>
                </c:pt>
                <c:pt idx="71">
                  <c:v>3.3291800000000003E-2</c:v>
                </c:pt>
                <c:pt idx="72">
                  <c:v>1.6477205000000002E-2</c:v>
                </c:pt>
                <c:pt idx="73">
                  <c:v>5.0654057000000001E-3</c:v>
                </c:pt>
                <c:pt idx="74">
                  <c:v>1.6988168E-3</c:v>
                </c:pt>
                <c:pt idx="75">
                  <c:v>4.9437680000000003E-3</c:v>
                </c:pt>
                <c:pt idx="76">
                  <c:v>1.1637425E-2</c:v>
                </c:pt>
                <c:pt idx="77">
                  <c:v>1.7927373E-2</c:v>
                </c:pt>
                <c:pt idx="78">
                  <c:v>2.2396572E-2</c:v>
                </c:pt>
                <c:pt idx="79">
                  <c:v>2.5447665000000001E-2</c:v>
                </c:pt>
                <c:pt idx="80">
                  <c:v>2.6688377999999999E-2</c:v>
                </c:pt>
                <c:pt idx="81">
                  <c:v>2.4679799999999998E-2</c:v>
                </c:pt>
                <c:pt idx="82">
                  <c:v>1.8042605E-2</c:v>
                </c:pt>
                <c:pt idx="83">
                  <c:v>7.9584170000000006E-3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3.4460048000000002E-3</c:v>
                </c:pt>
                <c:pt idx="88">
                  <c:v>1.4444754000000001E-2</c:v>
                </c:pt>
                <c:pt idx="89">
                  <c:v>2.4754979999999999E-2</c:v>
                </c:pt>
                <c:pt idx="90">
                  <c:v>3.2180514E-2</c:v>
                </c:pt>
                <c:pt idx="91">
                  <c:v>3.6186445999999997E-2</c:v>
                </c:pt>
                <c:pt idx="92">
                  <c:v>3.6009510000000002E-2</c:v>
                </c:pt>
                <c:pt idx="93">
                  <c:v>3.4222997999999998E-2</c:v>
                </c:pt>
                <c:pt idx="94">
                  <c:v>3.1853810000000003E-2</c:v>
                </c:pt>
                <c:pt idx="95">
                  <c:v>2.8223620000000001E-2</c:v>
                </c:pt>
                <c:pt idx="96">
                  <c:v>2.7135031E-2</c:v>
                </c:pt>
                <c:pt idx="97">
                  <c:v>2.7347720999999998E-2</c:v>
                </c:pt>
                <c:pt idx="98">
                  <c:v>2.7905849999999999E-2</c:v>
                </c:pt>
                <c:pt idx="99">
                  <c:v>2.8711790000000001E-2</c:v>
                </c:pt>
                <c:pt idx="100">
                  <c:v>3.0109229000000001E-2</c:v>
                </c:pt>
                <c:pt idx="101">
                  <c:v>3.0357707000000001E-2</c:v>
                </c:pt>
                <c:pt idx="102">
                  <c:v>2.9822072000000002E-2</c:v>
                </c:pt>
                <c:pt idx="103">
                  <c:v>2.9221047E-2</c:v>
                </c:pt>
                <c:pt idx="104">
                  <c:v>2.7646916000000001E-2</c:v>
                </c:pt>
                <c:pt idx="105">
                  <c:v>2.5066681E-2</c:v>
                </c:pt>
                <c:pt idx="106">
                  <c:v>2.1456731E-2</c:v>
                </c:pt>
                <c:pt idx="107">
                  <c:v>1.7178700000000002E-2</c:v>
                </c:pt>
                <c:pt idx="108">
                  <c:v>1.1861405E-2</c:v>
                </c:pt>
                <c:pt idx="109">
                  <c:v>5.8464179999999999E-3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FB71-4205-A1B9-EC238812E51F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[2]Sheet1!$D$959:$DT$959</c:f>
              <c:numCache>
                <c:formatCode>General</c:formatCode>
                <c:ptCount val="121"/>
                <c:pt idx="0">
                  <c:v>1.4939622E-3</c:v>
                </c:pt>
                <c:pt idx="1">
                  <c:v>2.2614428000000001E-3</c:v>
                </c:pt>
                <c:pt idx="2">
                  <c:v>4.1786953999999998E-3</c:v>
                </c:pt>
                <c:pt idx="3">
                  <c:v>5.7253972999999998E-3</c:v>
                </c:pt>
                <c:pt idx="4">
                  <c:v>6.368538E-3</c:v>
                </c:pt>
                <c:pt idx="5">
                  <c:v>7.6709789999999996E-3</c:v>
                </c:pt>
                <c:pt idx="6">
                  <c:v>9.969393E-3</c:v>
                </c:pt>
                <c:pt idx="7">
                  <c:v>1.1431749E-2</c:v>
                </c:pt>
                <c:pt idx="8">
                  <c:v>9.6034780000000004E-3</c:v>
                </c:pt>
                <c:pt idx="9">
                  <c:v>4.1642883E-3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1.9387946E-3</c:v>
                </c:pt>
                <c:pt idx="15">
                  <c:v>6.4529725000000001E-3</c:v>
                </c:pt>
                <c:pt idx="16">
                  <c:v>9.0365064999999994E-3</c:v>
                </c:pt>
                <c:pt idx="17">
                  <c:v>7.8929210000000007E-3</c:v>
                </c:pt>
                <c:pt idx="18">
                  <c:v>4.1093025000000002E-3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9.810000000000001E-4</c:v>
                </c:pt>
                <c:pt idx="26">
                  <c:v>5.6413593999999996E-3</c:v>
                </c:pt>
                <c:pt idx="27">
                  <c:v>9.9994790000000004E-3</c:v>
                </c:pt>
                <c:pt idx="28">
                  <c:v>1.4236192999999999E-2</c:v>
                </c:pt>
                <c:pt idx="29">
                  <c:v>1.8293462999999999E-2</c:v>
                </c:pt>
                <c:pt idx="30">
                  <c:v>2.2400415E-2</c:v>
                </c:pt>
                <c:pt idx="31">
                  <c:v>2.7080489999999999E-2</c:v>
                </c:pt>
                <c:pt idx="32">
                  <c:v>3.284144E-2</c:v>
                </c:pt>
                <c:pt idx="33">
                  <c:v>4.1379787000000001E-2</c:v>
                </c:pt>
                <c:pt idx="34">
                  <c:v>5.1607599999999997E-2</c:v>
                </c:pt>
                <c:pt idx="35">
                  <c:v>6.1451547000000002E-2</c:v>
                </c:pt>
                <c:pt idx="36">
                  <c:v>6.7280870000000007E-2</c:v>
                </c:pt>
                <c:pt idx="37">
                  <c:v>6.6989699999999999E-2</c:v>
                </c:pt>
                <c:pt idx="38">
                  <c:v>6.1469790000000003E-2</c:v>
                </c:pt>
                <c:pt idx="39">
                  <c:v>5.3492970000000001E-2</c:v>
                </c:pt>
                <c:pt idx="40">
                  <c:v>4.4892990000000001E-2</c:v>
                </c:pt>
                <c:pt idx="41">
                  <c:v>3.7261568000000002E-2</c:v>
                </c:pt>
                <c:pt idx="42">
                  <c:v>3.0977950000000001E-2</c:v>
                </c:pt>
                <c:pt idx="43">
                  <c:v>2.7316462E-2</c:v>
                </c:pt>
                <c:pt idx="44">
                  <c:v>2.7831726000000001E-2</c:v>
                </c:pt>
                <c:pt idx="45">
                  <c:v>3.1070431999999999E-2</c:v>
                </c:pt>
                <c:pt idx="46">
                  <c:v>3.3741515E-2</c:v>
                </c:pt>
                <c:pt idx="47">
                  <c:v>3.3833697000000003E-2</c:v>
                </c:pt>
                <c:pt idx="48">
                  <c:v>3.2481077999999997E-2</c:v>
                </c:pt>
                <c:pt idx="49">
                  <c:v>3.1942796000000002E-2</c:v>
                </c:pt>
                <c:pt idx="50">
                  <c:v>3.2542309999999998E-2</c:v>
                </c:pt>
                <c:pt idx="51">
                  <c:v>3.3534806E-2</c:v>
                </c:pt>
                <c:pt idx="52">
                  <c:v>3.407512E-2</c:v>
                </c:pt>
                <c:pt idx="53">
                  <c:v>3.3717003000000002E-2</c:v>
                </c:pt>
                <c:pt idx="54">
                  <c:v>3.3079959999999999E-2</c:v>
                </c:pt>
                <c:pt idx="55">
                  <c:v>3.4251049999999998E-2</c:v>
                </c:pt>
                <c:pt idx="56">
                  <c:v>3.7543743999999997E-2</c:v>
                </c:pt>
                <c:pt idx="57">
                  <c:v>4.4193240000000002E-2</c:v>
                </c:pt>
                <c:pt idx="58">
                  <c:v>5.2640132999999999E-2</c:v>
                </c:pt>
                <c:pt idx="59">
                  <c:v>5.9313280000000003E-2</c:v>
                </c:pt>
                <c:pt idx="60">
                  <c:v>6.1033549999999999E-2</c:v>
                </c:pt>
                <c:pt idx="61">
                  <c:v>5.9220675E-2</c:v>
                </c:pt>
                <c:pt idx="62">
                  <c:v>5.6885234999999999E-2</c:v>
                </c:pt>
                <c:pt idx="63">
                  <c:v>5.5373640000000002E-2</c:v>
                </c:pt>
                <c:pt idx="64">
                  <c:v>5.2669032999999997E-2</c:v>
                </c:pt>
                <c:pt idx="65">
                  <c:v>4.7913153E-2</c:v>
                </c:pt>
                <c:pt idx="66">
                  <c:v>4.4898420000000001E-2</c:v>
                </c:pt>
                <c:pt idx="67">
                  <c:v>4.758685E-2</c:v>
                </c:pt>
                <c:pt idx="68">
                  <c:v>5.4233799999999999E-2</c:v>
                </c:pt>
                <c:pt idx="69">
                  <c:v>5.6620392999999998E-2</c:v>
                </c:pt>
                <c:pt idx="70">
                  <c:v>4.916562E-2</c:v>
                </c:pt>
                <c:pt idx="71">
                  <c:v>3.3354670000000003E-2</c:v>
                </c:pt>
                <c:pt idx="72">
                  <c:v>1.6383796999999999E-2</c:v>
                </c:pt>
                <c:pt idx="73">
                  <c:v>4.7354249999999997E-3</c:v>
                </c:pt>
                <c:pt idx="74">
                  <c:v>1.2571124E-3</c:v>
                </c:pt>
                <c:pt idx="75">
                  <c:v>4.6322513000000001E-3</c:v>
                </c:pt>
                <c:pt idx="76">
                  <c:v>1.1606111000000001E-2</c:v>
                </c:pt>
                <c:pt idx="77">
                  <c:v>1.8111446999999999E-2</c:v>
                </c:pt>
                <c:pt idx="78">
                  <c:v>2.2655109999999999E-2</c:v>
                </c:pt>
                <c:pt idx="79">
                  <c:v>2.5701826000000001E-2</c:v>
                </c:pt>
                <c:pt idx="80">
                  <c:v>2.6943587000000001E-2</c:v>
                </c:pt>
                <c:pt idx="81">
                  <c:v>2.4941855999999998E-2</c:v>
                </c:pt>
                <c:pt idx="82">
                  <c:v>1.8274715E-2</c:v>
                </c:pt>
                <c:pt idx="83">
                  <c:v>8.1170099999999992E-3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3.2466740000000002E-3</c:v>
                </c:pt>
                <c:pt idx="88">
                  <c:v>1.4217449E-2</c:v>
                </c:pt>
                <c:pt idx="89">
                  <c:v>2.4528416000000001E-2</c:v>
                </c:pt>
                <c:pt idx="90">
                  <c:v>3.2019798000000002E-2</c:v>
                </c:pt>
                <c:pt idx="91">
                  <c:v>3.6140393E-2</c:v>
                </c:pt>
                <c:pt idx="92">
                  <c:v>3.6077685999999998E-2</c:v>
                </c:pt>
                <c:pt idx="93">
                  <c:v>3.4366834999999998E-2</c:v>
                </c:pt>
                <c:pt idx="94">
                  <c:v>3.2026897999999998E-2</c:v>
                </c:pt>
                <c:pt idx="95">
                  <c:v>2.8389347999999998E-2</c:v>
                </c:pt>
                <c:pt idx="96">
                  <c:v>2.7267917999999999E-2</c:v>
                </c:pt>
                <c:pt idx="97">
                  <c:v>2.7448248000000001E-2</c:v>
                </c:pt>
                <c:pt idx="98">
                  <c:v>2.7989074999999999E-2</c:v>
                </c:pt>
                <c:pt idx="99">
                  <c:v>2.8789973E-2</c:v>
                </c:pt>
                <c:pt idx="100">
                  <c:v>3.018819E-2</c:v>
                </c:pt>
                <c:pt idx="101">
                  <c:v>3.0452030000000001E-2</c:v>
                </c:pt>
                <c:pt idx="102">
                  <c:v>2.9918897999999999E-2</c:v>
                </c:pt>
                <c:pt idx="103">
                  <c:v>2.9326136999999999E-2</c:v>
                </c:pt>
                <c:pt idx="104">
                  <c:v>2.7749406000000001E-2</c:v>
                </c:pt>
                <c:pt idx="105">
                  <c:v>2.5152846999999999E-2</c:v>
                </c:pt>
                <c:pt idx="106">
                  <c:v>2.1516440000000001E-2</c:v>
                </c:pt>
                <c:pt idx="107">
                  <c:v>1.7194676999999998E-2</c:v>
                </c:pt>
                <c:pt idx="108">
                  <c:v>1.1837936E-2</c:v>
                </c:pt>
                <c:pt idx="109">
                  <c:v>5.7813200000000004E-3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FB71-4205-A1B9-EC238812E51F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[2]Sheet1!$D$960:$DT$960</c:f>
              <c:numCache>
                <c:formatCode>General</c:formatCode>
                <c:ptCount val="121"/>
                <c:pt idx="0">
                  <c:v>1.6532465999999999E-3</c:v>
                </c:pt>
                <c:pt idx="1">
                  <c:v>2.2571754999999999E-3</c:v>
                </c:pt>
                <c:pt idx="2">
                  <c:v>3.9322840000000003E-3</c:v>
                </c:pt>
                <c:pt idx="3">
                  <c:v>5.1881102999999998E-3</c:v>
                </c:pt>
                <c:pt idx="4">
                  <c:v>5.6486269999999998E-3</c:v>
                </c:pt>
                <c:pt idx="5">
                  <c:v>6.9600649999999997E-3</c:v>
                </c:pt>
                <c:pt idx="6">
                  <c:v>9.4758040000000009E-3</c:v>
                </c:pt>
                <c:pt idx="7">
                  <c:v>1.1312503999999999E-2</c:v>
                </c:pt>
                <c:pt idx="8">
                  <c:v>9.8772400000000007E-3</c:v>
                </c:pt>
                <c:pt idx="9">
                  <c:v>4.6726490000000001E-3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1.5668132000000001E-3</c:v>
                </c:pt>
                <c:pt idx="15">
                  <c:v>5.8318759999999997E-3</c:v>
                </c:pt>
                <c:pt idx="16">
                  <c:v>8.3448419999999999E-3</c:v>
                </c:pt>
                <c:pt idx="17">
                  <c:v>7.3057794999999998E-3</c:v>
                </c:pt>
                <c:pt idx="18">
                  <c:v>3.6637102999999998E-3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1.2658776999999999E-3</c:v>
                </c:pt>
                <c:pt idx="26">
                  <c:v>5.8855354E-3</c:v>
                </c:pt>
                <c:pt idx="27">
                  <c:v>1.0168991E-2</c:v>
                </c:pt>
                <c:pt idx="28">
                  <c:v>1.4320638E-2</c:v>
                </c:pt>
                <c:pt idx="29">
                  <c:v>1.8278882E-2</c:v>
                </c:pt>
                <c:pt idx="30">
                  <c:v>2.2336704999999998E-2</c:v>
                </c:pt>
                <c:pt idx="31">
                  <c:v>2.7027336999999999E-2</c:v>
                </c:pt>
                <c:pt idx="32">
                  <c:v>3.2807785999999999E-2</c:v>
                </c:pt>
                <c:pt idx="33">
                  <c:v>4.1279442999999999E-2</c:v>
                </c:pt>
                <c:pt idx="34">
                  <c:v>5.1375259999999999E-2</c:v>
                </c:pt>
                <c:pt idx="35">
                  <c:v>6.1090029999999997E-2</c:v>
                </c:pt>
                <c:pt idx="36">
                  <c:v>6.6853239999999994E-2</c:v>
                </c:pt>
                <c:pt idx="37">
                  <c:v>6.6577479999999994E-2</c:v>
                </c:pt>
                <c:pt idx="38">
                  <c:v>6.1147953999999997E-2</c:v>
                </c:pt>
                <c:pt idx="39">
                  <c:v>5.3311949999999997E-2</c:v>
                </c:pt>
                <c:pt idx="40">
                  <c:v>4.4944495000000001E-2</c:v>
                </c:pt>
                <c:pt idx="41">
                  <c:v>3.7536655000000002E-2</c:v>
                </c:pt>
                <c:pt idx="42">
                  <c:v>3.1441450000000003E-2</c:v>
                </c:pt>
                <c:pt idx="43">
                  <c:v>2.7877481999999999E-2</c:v>
                </c:pt>
                <c:pt idx="44">
                  <c:v>2.8388730000000001E-2</c:v>
                </c:pt>
                <c:pt idx="45">
                  <c:v>3.1519196999999999E-2</c:v>
                </c:pt>
                <c:pt idx="46">
                  <c:v>3.4003976999999998E-2</c:v>
                </c:pt>
                <c:pt idx="47">
                  <c:v>3.386637E-2</c:v>
                </c:pt>
                <c:pt idx="48">
                  <c:v>3.2298100000000003E-2</c:v>
                </c:pt>
                <c:pt idx="49">
                  <c:v>3.1622959999999999E-2</c:v>
                </c:pt>
                <c:pt idx="50">
                  <c:v>3.2187109999999998E-2</c:v>
                </c:pt>
                <c:pt idx="51">
                  <c:v>3.3209473000000003E-2</c:v>
                </c:pt>
                <c:pt idx="52">
                  <c:v>3.3758021999999999E-2</c:v>
                </c:pt>
                <c:pt idx="53">
                  <c:v>3.338414E-2</c:v>
                </c:pt>
                <c:pt idx="54">
                  <c:v>3.2743353000000003E-2</c:v>
                </c:pt>
                <c:pt idx="55">
                  <c:v>3.399725E-2</c:v>
                </c:pt>
                <c:pt idx="56">
                  <c:v>3.7503425E-2</c:v>
                </c:pt>
                <c:pt idx="57">
                  <c:v>4.4380414999999999E-2</c:v>
                </c:pt>
                <c:pt idx="58">
                  <c:v>5.2934673000000002E-2</c:v>
                </c:pt>
                <c:pt idx="59">
                  <c:v>5.954479E-2</c:v>
                </c:pt>
                <c:pt idx="60">
                  <c:v>6.1139658E-2</c:v>
                </c:pt>
                <c:pt idx="61">
                  <c:v>5.9284023999999998E-2</c:v>
                </c:pt>
                <c:pt idx="62">
                  <c:v>5.7009804999999997E-2</c:v>
                </c:pt>
                <c:pt idx="63">
                  <c:v>5.5565376E-2</c:v>
                </c:pt>
                <c:pt idx="64">
                  <c:v>5.2838231999999999E-2</c:v>
                </c:pt>
                <c:pt idx="65">
                  <c:v>4.7943402000000003E-2</c:v>
                </c:pt>
                <c:pt idx="66">
                  <c:v>4.4743735E-2</c:v>
                </c:pt>
                <c:pt idx="67">
                  <c:v>4.7309358000000003E-2</c:v>
                </c:pt>
                <c:pt idx="68">
                  <c:v>5.3956802999999998E-2</c:v>
                </c:pt>
                <c:pt idx="69">
                  <c:v>5.6481286999999998E-2</c:v>
                </c:pt>
                <c:pt idx="70">
                  <c:v>4.9222460000000003E-2</c:v>
                </c:pt>
                <c:pt idx="71">
                  <c:v>3.3597235000000003E-2</c:v>
                </c:pt>
                <c:pt idx="72">
                  <c:v>1.6768229999999999E-2</c:v>
                </c:pt>
                <c:pt idx="73">
                  <c:v>5.1859794000000004E-3</c:v>
                </c:pt>
                <c:pt idx="74">
                  <c:v>1.6365475000000001E-3</c:v>
                </c:pt>
                <c:pt idx="75">
                  <c:v>4.7796590000000003E-3</c:v>
                </c:pt>
                <c:pt idx="76">
                  <c:v>1.1465496E-2</c:v>
                </c:pt>
                <c:pt idx="77">
                  <c:v>1.7815357E-2</c:v>
                </c:pt>
                <c:pt idx="78">
                  <c:v>2.2385410000000001E-2</c:v>
                </c:pt>
                <c:pt idx="79">
                  <c:v>2.5534306E-2</c:v>
                </c:pt>
                <c:pt idx="80">
                  <c:v>2.6828108E-2</c:v>
                </c:pt>
                <c:pt idx="81">
                  <c:v>2.4798179E-2</c:v>
                </c:pt>
                <c:pt idx="82">
                  <c:v>1.8078667999999999E-2</c:v>
                </c:pt>
                <c:pt idx="83">
                  <c:v>7.8871210000000004E-3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3.3136504000000002E-3</c:v>
                </c:pt>
                <c:pt idx="88">
                  <c:v>1.4380646E-2</c:v>
                </c:pt>
                <c:pt idx="89">
                  <c:v>2.4715362000000001E-2</c:v>
                </c:pt>
                <c:pt idx="90">
                  <c:v>3.2140873E-2</c:v>
                </c:pt>
                <c:pt idx="91">
                  <c:v>3.6125089999999999E-2</c:v>
                </c:pt>
                <c:pt idx="92">
                  <c:v>3.5942370000000001E-2</c:v>
                </c:pt>
                <c:pt idx="93">
                  <c:v>3.4171413999999997E-2</c:v>
                </c:pt>
                <c:pt idx="94">
                  <c:v>3.1839739999999998E-2</c:v>
                </c:pt>
                <c:pt idx="95">
                  <c:v>2.8264605000000002E-2</c:v>
                </c:pt>
                <c:pt idx="96">
                  <c:v>2.7233243000000001E-2</c:v>
                </c:pt>
                <c:pt idx="97">
                  <c:v>2.7497780999999999E-2</c:v>
                </c:pt>
                <c:pt idx="98">
                  <c:v>2.8092349999999999E-2</c:v>
                </c:pt>
                <c:pt idx="99">
                  <c:v>2.8916220999999999E-2</c:v>
                </c:pt>
                <c:pt idx="100">
                  <c:v>3.0315906E-2</c:v>
                </c:pt>
                <c:pt idx="101">
                  <c:v>3.0536991999999999E-2</c:v>
                </c:pt>
                <c:pt idx="102">
                  <c:v>2.9985521000000001E-2</c:v>
                </c:pt>
                <c:pt idx="103">
                  <c:v>2.9371839E-2</c:v>
                </c:pt>
                <c:pt idx="104">
                  <c:v>2.7782753E-2</c:v>
                </c:pt>
                <c:pt idx="105">
                  <c:v>2.5184225000000001E-2</c:v>
                </c:pt>
                <c:pt idx="106">
                  <c:v>2.1555668E-2</c:v>
                </c:pt>
                <c:pt idx="107">
                  <c:v>1.7260823000000002E-2</c:v>
                </c:pt>
                <c:pt idx="108">
                  <c:v>1.1926822E-2</c:v>
                </c:pt>
                <c:pt idx="109">
                  <c:v>5.8983606000000003E-3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FB71-4205-A1B9-EC238812E51F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[2]Sheet1!$D$961:$DT$961</c:f>
              <c:numCache>
                <c:formatCode>General</c:formatCode>
                <c:ptCount val="121"/>
                <c:pt idx="0">
                  <c:v>1.6770839999999999E-3</c:v>
                </c:pt>
                <c:pt idx="1">
                  <c:v>2.3028546000000002E-3</c:v>
                </c:pt>
                <c:pt idx="2">
                  <c:v>4.0615075000000004E-3</c:v>
                </c:pt>
                <c:pt idx="3">
                  <c:v>5.4287329999999998E-3</c:v>
                </c:pt>
                <c:pt idx="4">
                  <c:v>5.9610890000000001E-3</c:v>
                </c:pt>
                <c:pt idx="5">
                  <c:v>7.2545437000000003E-3</c:v>
                </c:pt>
                <c:pt idx="6">
                  <c:v>9.7449500000000005E-3</c:v>
                </c:pt>
                <c:pt idx="7">
                  <c:v>1.1495696999999999E-2</c:v>
                </c:pt>
                <c:pt idx="8">
                  <c:v>9.9202749999999992E-3</c:v>
                </c:pt>
                <c:pt idx="9">
                  <c:v>4.5536079999999998E-3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2.0121639999999999E-3</c:v>
                </c:pt>
                <c:pt idx="15">
                  <c:v>6.1918655000000001E-3</c:v>
                </c:pt>
                <c:pt idx="16">
                  <c:v>8.4992030000000003E-3</c:v>
                </c:pt>
                <c:pt idx="17">
                  <c:v>7.2606425E-3</c:v>
                </c:pt>
                <c:pt idx="18">
                  <c:v>3.5829714E-3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1.0125929E-3</c:v>
                </c:pt>
                <c:pt idx="26">
                  <c:v>5.6921749999999998E-3</c:v>
                </c:pt>
                <c:pt idx="27">
                  <c:v>1.0046744E-2</c:v>
                </c:pt>
                <c:pt idx="28">
                  <c:v>1.4301593E-2</c:v>
                </c:pt>
                <c:pt idx="29">
                  <c:v>1.8440544999999999E-2</c:v>
                </c:pt>
                <c:pt idx="30">
                  <c:v>2.2615900000000001E-2</c:v>
                </c:pt>
                <c:pt idx="31">
                  <c:v>2.7302363999999999E-2</c:v>
                </c:pt>
                <c:pt idx="32">
                  <c:v>3.2996749999999998E-2</c:v>
                </c:pt>
                <c:pt idx="33">
                  <c:v>4.1373849999999997E-2</c:v>
                </c:pt>
                <c:pt idx="34">
                  <c:v>5.1431797000000001E-2</c:v>
                </c:pt>
                <c:pt idx="35">
                  <c:v>6.1130570000000002E-2</c:v>
                </c:pt>
                <c:pt idx="36">
                  <c:v>6.6893935000000002E-2</c:v>
                </c:pt>
                <c:pt idx="37">
                  <c:v>6.6663529999999999E-2</c:v>
                </c:pt>
                <c:pt idx="38">
                  <c:v>6.1299703999999997E-2</c:v>
                </c:pt>
                <c:pt idx="39">
                  <c:v>5.3512573000000001E-2</c:v>
                </c:pt>
                <c:pt idx="40">
                  <c:v>4.5122266000000001E-2</c:v>
                </c:pt>
                <c:pt idx="41">
                  <c:v>3.7680116E-2</c:v>
                </c:pt>
                <c:pt idx="42">
                  <c:v>3.1593575999999998E-2</c:v>
                </c:pt>
                <c:pt idx="43">
                  <c:v>2.8066339999999999E-2</c:v>
                </c:pt>
                <c:pt idx="44">
                  <c:v>2.8576885999999999E-2</c:v>
                </c:pt>
                <c:pt idx="45">
                  <c:v>3.1624607999999998E-2</c:v>
                </c:pt>
                <c:pt idx="46">
                  <c:v>3.4030739999999997E-2</c:v>
                </c:pt>
                <c:pt idx="47">
                  <c:v>3.3933640000000001E-2</c:v>
                </c:pt>
                <c:pt idx="48">
                  <c:v>3.2482415000000001E-2</c:v>
                </c:pt>
                <c:pt idx="49">
                  <c:v>3.1902819999999998E-2</c:v>
                </c:pt>
                <c:pt idx="50">
                  <c:v>3.2407403000000001E-2</c:v>
                </c:pt>
                <c:pt idx="51">
                  <c:v>3.3255859999999998E-2</c:v>
                </c:pt>
                <c:pt idx="52">
                  <c:v>3.3649445E-2</c:v>
                </c:pt>
                <c:pt idx="53">
                  <c:v>3.3211919999999999E-2</c:v>
                </c:pt>
                <c:pt idx="54">
                  <c:v>3.2604128000000003E-2</c:v>
                </c:pt>
                <c:pt idx="55">
                  <c:v>3.3921063000000001E-2</c:v>
                </c:pt>
                <c:pt idx="56">
                  <c:v>3.7478030000000002E-2</c:v>
                </c:pt>
                <c:pt idx="57">
                  <c:v>4.4350260000000002E-2</c:v>
                </c:pt>
                <c:pt idx="58">
                  <c:v>5.2870706000000003E-2</c:v>
                </c:pt>
                <c:pt idx="59">
                  <c:v>5.9463143000000003E-2</c:v>
                </c:pt>
                <c:pt idx="60">
                  <c:v>6.1081867999999997E-2</c:v>
                </c:pt>
                <c:pt idx="61">
                  <c:v>5.9274229999999997E-2</c:v>
                </c:pt>
                <c:pt idx="62">
                  <c:v>5.7040356E-2</c:v>
                </c:pt>
                <c:pt idx="63">
                  <c:v>5.5619549999999997E-2</c:v>
                </c:pt>
                <c:pt idx="64">
                  <c:v>5.2912645000000001E-2</c:v>
                </c:pt>
                <c:pt idx="65">
                  <c:v>4.8069692999999997E-2</c:v>
                </c:pt>
                <c:pt idx="66">
                  <c:v>4.4928875E-2</c:v>
                </c:pt>
                <c:pt idx="67">
                  <c:v>4.7487408000000002E-2</c:v>
                </c:pt>
                <c:pt idx="68">
                  <c:v>5.4043349999999997E-2</c:v>
                </c:pt>
                <c:pt idx="69">
                  <c:v>5.6421331999999998E-2</c:v>
                </c:pt>
                <c:pt idx="70">
                  <c:v>4.903097E-2</c:v>
                </c:pt>
                <c:pt idx="71">
                  <c:v>3.3321509999999999E-2</c:v>
                </c:pt>
                <c:pt idx="72">
                  <c:v>1.6452656999999999E-2</c:v>
                </c:pt>
                <c:pt idx="73">
                  <c:v>4.8980960000000002E-3</c:v>
                </c:pt>
                <c:pt idx="74">
                  <c:v>1.4823738E-3</c:v>
                </c:pt>
                <c:pt idx="75">
                  <c:v>4.8320107000000001E-3</c:v>
                </c:pt>
                <c:pt idx="76">
                  <c:v>1.1671549E-2</c:v>
                </c:pt>
                <c:pt idx="77">
                  <c:v>1.8017907E-2</c:v>
                </c:pt>
                <c:pt idx="78">
                  <c:v>2.2448474999999999E-2</c:v>
                </c:pt>
                <c:pt idx="79">
                  <c:v>2.5419977999999999E-2</c:v>
                </c:pt>
                <c:pt idx="80">
                  <c:v>2.6597038E-2</c:v>
                </c:pt>
                <c:pt idx="81">
                  <c:v>2.4549864000000001E-2</c:v>
                </c:pt>
                <c:pt idx="82">
                  <c:v>1.7915192999999999E-2</c:v>
                </c:pt>
                <c:pt idx="83">
                  <c:v>7.8968684999999993E-3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3.693436E-3</c:v>
                </c:pt>
                <c:pt idx="88">
                  <c:v>1.45871695E-2</c:v>
                </c:pt>
                <c:pt idx="89">
                  <c:v>2.4710711E-2</c:v>
                </c:pt>
                <c:pt idx="90">
                  <c:v>3.1965599999999997E-2</c:v>
                </c:pt>
                <c:pt idx="91">
                  <c:v>3.5871162999999998E-2</c:v>
                </c:pt>
                <c:pt idx="92">
                  <c:v>3.5718686999999999E-2</c:v>
                </c:pt>
                <c:pt idx="93">
                  <c:v>3.4020424E-2</c:v>
                </c:pt>
                <c:pt idx="94">
                  <c:v>3.1775497E-2</c:v>
                </c:pt>
                <c:pt idx="95">
                  <c:v>2.8272307999999999E-2</c:v>
                </c:pt>
                <c:pt idx="96">
                  <c:v>2.7281449999999999E-2</c:v>
                </c:pt>
                <c:pt idx="97">
                  <c:v>2.7544156E-2</c:v>
                </c:pt>
                <c:pt idx="98">
                  <c:v>2.8107759999999999E-2</c:v>
                </c:pt>
                <c:pt idx="99">
                  <c:v>2.8880647999999998E-2</c:v>
                </c:pt>
                <c:pt idx="100">
                  <c:v>3.0224659000000001E-2</c:v>
                </c:pt>
                <c:pt idx="101">
                  <c:v>3.0389141000000001E-2</c:v>
                </c:pt>
                <c:pt idx="102">
                  <c:v>2.9802428999999998E-2</c:v>
                </c:pt>
                <c:pt idx="103">
                  <c:v>2.9160618999999999E-2</c:v>
                </c:pt>
                <c:pt idx="104">
                  <c:v>2.7554736999999999E-2</c:v>
                </c:pt>
                <c:pt idx="105">
                  <c:v>2.4952342999999998E-2</c:v>
                </c:pt>
                <c:pt idx="106">
                  <c:v>2.1329543999999999E-2</c:v>
                </c:pt>
                <c:pt idx="107">
                  <c:v>1.7065641999999999E-2</c:v>
                </c:pt>
                <c:pt idx="108">
                  <c:v>1.1739194E-2</c:v>
                </c:pt>
                <c:pt idx="109">
                  <c:v>5.718852E-3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FB71-4205-A1B9-EC238812E51F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[2]Sheet1!$D$962:$DT$962</c:f>
              <c:numCache>
                <c:formatCode>General</c:formatCode>
                <c:ptCount val="121"/>
                <c:pt idx="0">
                  <c:v>1.8564467999999999E-3</c:v>
                </c:pt>
                <c:pt idx="1">
                  <c:v>2.5723324999999998E-3</c:v>
                </c:pt>
                <c:pt idx="2">
                  <c:v>4.3268050000000004E-3</c:v>
                </c:pt>
                <c:pt idx="3">
                  <c:v>5.6474000000000003E-3</c:v>
                </c:pt>
                <c:pt idx="4">
                  <c:v>6.0831210000000004E-3</c:v>
                </c:pt>
                <c:pt idx="5">
                  <c:v>7.2957226000000003E-3</c:v>
                </c:pt>
                <c:pt idx="6">
                  <c:v>9.7339460000000003E-3</c:v>
                </c:pt>
                <c:pt idx="7">
                  <c:v>1.1534020000000001E-2</c:v>
                </c:pt>
                <c:pt idx="8">
                  <c:v>1.0038152E-2</c:v>
                </c:pt>
                <c:pt idx="9">
                  <c:v>4.68777E-3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1.5927025E-3</c:v>
                </c:pt>
                <c:pt idx="15">
                  <c:v>5.9761090000000003E-3</c:v>
                </c:pt>
                <c:pt idx="16">
                  <c:v>8.4947649999999996E-3</c:v>
                </c:pt>
                <c:pt idx="17">
                  <c:v>7.3657758E-3</c:v>
                </c:pt>
                <c:pt idx="18">
                  <c:v>3.6377347999999999E-3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1.0509783E-3</c:v>
                </c:pt>
                <c:pt idx="26">
                  <c:v>5.5218109999999997E-3</c:v>
                </c:pt>
                <c:pt idx="27">
                  <c:v>9.8197189999999993E-3</c:v>
                </c:pt>
                <c:pt idx="28">
                  <c:v>1.4076322E-2</c:v>
                </c:pt>
                <c:pt idx="29">
                  <c:v>1.8198187000000001E-2</c:v>
                </c:pt>
                <c:pt idx="30">
                  <c:v>2.2353853999999999E-2</c:v>
                </c:pt>
                <c:pt idx="31">
                  <c:v>2.7089816999999999E-2</c:v>
                </c:pt>
                <c:pt idx="32">
                  <c:v>3.2927240000000003E-2</c:v>
                </c:pt>
                <c:pt idx="33">
                  <c:v>4.1481450000000003E-2</c:v>
                </c:pt>
                <c:pt idx="34">
                  <c:v>5.1712613999999997E-2</c:v>
                </c:pt>
                <c:pt idx="35">
                  <c:v>6.1507836000000003E-2</c:v>
                </c:pt>
                <c:pt idx="36">
                  <c:v>6.7218390000000003E-2</c:v>
                </c:pt>
                <c:pt idx="37">
                  <c:v>6.6794560000000003E-2</c:v>
                </c:pt>
                <c:pt idx="38">
                  <c:v>6.1206444999999998E-2</c:v>
                </c:pt>
                <c:pt idx="39">
                  <c:v>5.3315130000000002E-2</c:v>
                </c:pt>
                <c:pt idx="40">
                  <c:v>4.4959605E-2</c:v>
                </c:pt>
                <c:pt idx="41">
                  <c:v>3.761689E-2</c:v>
                </c:pt>
                <c:pt idx="42">
                  <c:v>3.1524219999999999E-2</c:v>
                </c:pt>
                <c:pt idx="43">
                  <c:v>2.7885921000000001E-2</c:v>
                </c:pt>
                <c:pt idx="44">
                  <c:v>2.8326313999999998E-2</c:v>
                </c:pt>
                <c:pt idx="45">
                  <c:v>3.1401900000000003E-2</c:v>
                </c:pt>
                <c:pt idx="46">
                  <c:v>3.392473E-2</c:v>
                </c:pt>
                <c:pt idx="47">
                  <c:v>3.3913800000000001E-2</c:v>
                </c:pt>
                <c:pt idx="48">
                  <c:v>3.2467280000000001E-2</c:v>
                </c:pt>
                <c:pt idx="49">
                  <c:v>3.1871792000000003E-2</c:v>
                </c:pt>
                <c:pt idx="50">
                  <c:v>3.2460193999999998E-2</c:v>
                </c:pt>
                <c:pt idx="51">
                  <c:v>3.3493605000000003E-2</c:v>
                </c:pt>
                <c:pt idx="52">
                  <c:v>3.4065507000000002E-2</c:v>
                </c:pt>
                <c:pt idx="53">
                  <c:v>3.3677550000000001E-2</c:v>
                </c:pt>
                <c:pt idx="54">
                  <c:v>3.2970984000000002E-2</c:v>
                </c:pt>
                <c:pt idx="55">
                  <c:v>3.4124377999999997E-2</c:v>
                </c:pt>
                <c:pt idx="56">
                  <c:v>3.7534095000000003E-2</c:v>
                </c:pt>
                <c:pt idx="57">
                  <c:v>4.4338429999999998E-2</c:v>
                </c:pt>
                <c:pt idx="58">
                  <c:v>5.2889520000000002E-2</c:v>
                </c:pt>
                <c:pt idx="59">
                  <c:v>5.9571895999999999E-2</c:v>
                </c:pt>
                <c:pt idx="60">
                  <c:v>6.1268765000000003E-2</c:v>
                </c:pt>
                <c:pt idx="61">
                  <c:v>5.9415974000000003E-2</c:v>
                </c:pt>
                <c:pt idx="62">
                  <c:v>5.7020201999999999E-2</c:v>
                </c:pt>
                <c:pt idx="63">
                  <c:v>5.5425192999999998E-2</c:v>
                </c:pt>
                <c:pt idx="64">
                  <c:v>5.2646905000000001E-2</c:v>
                </c:pt>
                <c:pt idx="65">
                  <c:v>4.7898787999999998E-2</c:v>
                </c:pt>
                <c:pt idx="66">
                  <c:v>4.4932133999999999E-2</c:v>
                </c:pt>
                <c:pt idx="67">
                  <c:v>4.7585197000000003E-2</c:v>
                </c:pt>
                <c:pt idx="68">
                  <c:v>5.4084119999999999E-2</c:v>
                </c:pt>
                <c:pt idx="69">
                  <c:v>5.631038E-2</c:v>
                </c:pt>
                <c:pt idx="70">
                  <c:v>4.8839500000000001E-2</c:v>
                </c:pt>
                <c:pt idx="71">
                  <c:v>3.3214807999999998E-2</c:v>
                </c:pt>
                <c:pt idx="72">
                  <c:v>1.6510764000000001E-2</c:v>
                </c:pt>
                <c:pt idx="73">
                  <c:v>5.013455E-3</c:v>
                </c:pt>
                <c:pt idx="74">
                  <c:v>1.4475689000000001E-3</c:v>
                </c:pt>
                <c:pt idx="75">
                  <c:v>4.5314146999999999E-3</c:v>
                </c:pt>
                <c:pt idx="76">
                  <c:v>1.1209876000000001E-2</c:v>
                </c:pt>
                <c:pt idx="77">
                  <c:v>1.7625818000000001E-2</c:v>
                </c:pt>
                <c:pt idx="78">
                  <c:v>2.2309117E-2</c:v>
                </c:pt>
                <c:pt idx="79">
                  <c:v>2.5583531999999999E-2</c:v>
                </c:pt>
                <c:pt idx="80">
                  <c:v>2.6996494999999999E-2</c:v>
                </c:pt>
                <c:pt idx="81">
                  <c:v>2.5072236000000001E-2</c:v>
                </c:pt>
                <c:pt idx="82">
                  <c:v>1.843268E-2</c:v>
                </c:pt>
                <c:pt idx="83">
                  <c:v>8.2857429999999999E-3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3.265156E-3</c:v>
                </c:pt>
                <c:pt idx="88">
                  <c:v>1.4200916500000001E-2</c:v>
                </c:pt>
                <c:pt idx="89">
                  <c:v>2.4503694999999999E-2</c:v>
                </c:pt>
                <c:pt idx="90">
                  <c:v>3.1974049999999997E-2</c:v>
                </c:pt>
                <c:pt idx="91">
                  <c:v>3.6075573E-2</c:v>
                </c:pt>
                <c:pt idx="92">
                  <c:v>3.6008246000000001E-2</c:v>
                </c:pt>
                <c:pt idx="93">
                  <c:v>3.4322011999999999E-2</c:v>
                </c:pt>
                <c:pt idx="94">
                  <c:v>3.2041202999999997E-2</c:v>
                </c:pt>
                <c:pt idx="95">
                  <c:v>2.8449269999999999E-2</c:v>
                </c:pt>
                <c:pt idx="96">
                  <c:v>2.737614E-2</c:v>
                </c:pt>
                <c:pt idx="97">
                  <c:v>2.7575655000000001E-2</c:v>
                </c:pt>
                <c:pt idx="98">
                  <c:v>2.8093724E-2</c:v>
                </c:pt>
                <c:pt idx="99">
                  <c:v>2.8837870000000002E-2</c:v>
                </c:pt>
                <c:pt idx="100">
                  <c:v>3.0167058E-2</c:v>
                </c:pt>
                <c:pt idx="101">
                  <c:v>3.0383248000000002E-2</c:v>
                </c:pt>
                <c:pt idx="102">
                  <c:v>2.9778137999999999E-2</c:v>
                </c:pt>
                <c:pt idx="103">
                  <c:v>2.9127382E-2</c:v>
                </c:pt>
                <c:pt idx="104">
                  <c:v>2.7515023999999999E-2</c:v>
                </c:pt>
                <c:pt idx="105">
                  <c:v>2.4906735999999999E-2</c:v>
                </c:pt>
                <c:pt idx="106">
                  <c:v>2.1279389999999999E-2</c:v>
                </c:pt>
                <c:pt idx="107">
                  <c:v>1.6994242999999999E-2</c:v>
                </c:pt>
                <c:pt idx="108">
                  <c:v>1.1678694E-2</c:v>
                </c:pt>
                <c:pt idx="109">
                  <c:v>5.6718699999999999E-3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FB71-4205-A1B9-EC238812E51F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[2]Sheet1!$D$963:$DT$963</c:f>
              <c:numCache>
                <c:formatCode>General</c:formatCode>
                <c:ptCount val="121"/>
                <c:pt idx="0">
                  <c:v>1.5753447E-3</c:v>
                </c:pt>
                <c:pt idx="1">
                  <c:v>2.2671079999999999E-3</c:v>
                </c:pt>
                <c:pt idx="2">
                  <c:v>3.9507379999999996E-3</c:v>
                </c:pt>
                <c:pt idx="3">
                  <c:v>5.3407615E-3</c:v>
                </c:pt>
                <c:pt idx="4">
                  <c:v>5.8516000000000002E-3</c:v>
                </c:pt>
                <c:pt idx="5">
                  <c:v>7.1154629999999998E-3</c:v>
                </c:pt>
                <c:pt idx="6">
                  <c:v>9.5167094999999997E-3</c:v>
                </c:pt>
                <c:pt idx="7">
                  <c:v>1.1238590999999999E-2</c:v>
                </c:pt>
                <c:pt idx="8">
                  <c:v>9.7441530000000002E-3</c:v>
                </c:pt>
                <c:pt idx="9">
                  <c:v>4.5441546999999997E-3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1.9391509E-3</c:v>
                </c:pt>
                <c:pt idx="15">
                  <c:v>6.2992441999999999E-3</c:v>
                </c:pt>
                <c:pt idx="16">
                  <c:v>8.6993620000000004E-3</c:v>
                </c:pt>
                <c:pt idx="17">
                  <c:v>7.4262646999999999E-3</c:v>
                </c:pt>
                <c:pt idx="18">
                  <c:v>3.6493463E-3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1.126033E-3</c:v>
                </c:pt>
                <c:pt idx="26">
                  <c:v>5.5475626E-3</c:v>
                </c:pt>
                <c:pt idx="27">
                  <c:v>9.7460180000000004E-3</c:v>
                </c:pt>
                <c:pt idx="28">
                  <c:v>1.3994549E-2</c:v>
                </c:pt>
                <c:pt idx="29">
                  <c:v>1.8207205000000001E-2</c:v>
                </c:pt>
                <c:pt idx="30">
                  <c:v>2.2528521999999999E-2</c:v>
                </c:pt>
                <c:pt idx="31">
                  <c:v>2.7357979000000001E-2</c:v>
                </c:pt>
                <c:pt idx="32">
                  <c:v>3.3145095999999999E-2</c:v>
                </c:pt>
                <c:pt idx="33">
                  <c:v>4.1598999999999997E-2</c:v>
                </c:pt>
                <c:pt idx="34">
                  <c:v>5.1733185000000001E-2</c:v>
                </c:pt>
                <c:pt idx="35">
                  <c:v>6.1562973999999999E-2</c:v>
                </c:pt>
                <c:pt idx="36">
                  <c:v>6.7460223999999999E-2</c:v>
                </c:pt>
                <c:pt idx="37">
                  <c:v>6.7220890000000005E-2</c:v>
                </c:pt>
                <c:pt idx="38">
                  <c:v>6.1679453000000002E-2</c:v>
                </c:pt>
                <c:pt idx="39">
                  <c:v>5.3610804999999997E-2</c:v>
                </c:pt>
                <c:pt idx="40">
                  <c:v>4.4941697000000003E-2</c:v>
                </c:pt>
                <c:pt idx="41">
                  <c:v>3.731371E-2</c:v>
                </c:pt>
                <c:pt idx="42">
                  <c:v>3.1102529E-2</c:v>
                </c:pt>
                <c:pt idx="43">
                  <c:v>2.7558077E-2</c:v>
                </c:pt>
                <c:pt idx="44">
                  <c:v>2.8177750000000001E-2</c:v>
                </c:pt>
                <c:pt idx="45">
                  <c:v>3.1446950000000001E-2</c:v>
                </c:pt>
                <c:pt idx="46">
                  <c:v>3.4061151999999997E-2</c:v>
                </c:pt>
                <c:pt idx="47">
                  <c:v>3.4030739999999997E-2</c:v>
                </c:pt>
                <c:pt idx="48">
                  <c:v>3.2549425999999999E-2</c:v>
                </c:pt>
                <c:pt idx="49">
                  <c:v>3.1906775999999998E-2</c:v>
                </c:pt>
                <c:pt idx="50">
                  <c:v>3.2417073999999997E-2</c:v>
                </c:pt>
                <c:pt idx="51">
                  <c:v>3.3340737000000002E-2</c:v>
                </c:pt>
                <c:pt idx="52">
                  <c:v>3.3842450000000003E-2</c:v>
                </c:pt>
                <c:pt idx="53">
                  <c:v>3.3503175000000003E-2</c:v>
                </c:pt>
                <c:pt idx="54">
                  <c:v>3.2977399999999997E-2</c:v>
                </c:pt>
                <c:pt idx="55">
                  <c:v>3.4368231999999999E-2</c:v>
                </c:pt>
                <c:pt idx="56">
                  <c:v>3.7938617000000001E-2</c:v>
                </c:pt>
                <c:pt idx="57">
                  <c:v>4.4745762000000001E-2</c:v>
                </c:pt>
                <c:pt idx="58">
                  <c:v>5.3114216999999998E-2</c:v>
                </c:pt>
                <c:pt idx="59">
                  <c:v>5.9515733000000001E-2</c:v>
                </c:pt>
                <c:pt idx="60">
                  <c:v>6.0972326E-2</c:v>
                </c:pt>
                <c:pt idx="61">
                  <c:v>5.9037107999999998E-2</c:v>
                </c:pt>
                <c:pt idx="62">
                  <c:v>5.6704211999999997E-2</c:v>
                </c:pt>
                <c:pt idx="63">
                  <c:v>5.5221739999999998E-2</c:v>
                </c:pt>
                <c:pt idx="64">
                  <c:v>5.2488720000000003E-2</c:v>
                </c:pt>
                <c:pt idx="65">
                  <c:v>4.7669586E-2</c:v>
                </c:pt>
                <c:pt idx="66">
                  <c:v>4.4616665999999999E-2</c:v>
                </c:pt>
                <c:pt idx="67">
                  <c:v>4.7339699999999998E-2</c:v>
                </c:pt>
                <c:pt idx="68">
                  <c:v>5.4084180000000003E-2</c:v>
                </c:pt>
                <c:pt idx="69">
                  <c:v>5.6606904E-2</c:v>
                </c:pt>
                <c:pt idx="70">
                  <c:v>4.9291134E-2</c:v>
                </c:pt>
                <c:pt idx="71">
                  <c:v>3.3598687000000002E-2</c:v>
                </c:pt>
                <c:pt idx="72">
                  <c:v>1.6683025000000001E-2</c:v>
                </c:pt>
                <c:pt idx="73">
                  <c:v>4.9769569999999997E-3</c:v>
                </c:pt>
                <c:pt idx="74">
                  <c:v>1.3109174999999999E-3</c:v>
                </c:pt>
                <c:pt idx="75">
                  <c:v>4.448039E-3</c:v>
                </c:pt>
                <c:pt idx="76">
                  <c:v>1.1255189000000001E-2</c:v>
                </c:pt>
                <c:pt idx="77">
                  <c:v>1.7726082000000001E-2</c:v>
                </c:pt>
                <c:pt idx="78">
                  <c:v>2.2295978000000001E-2</c:v>
                </c:pt>
                <c:pt idx="79">
                  <c:v>2.5336338E-2</c:v>
                </c:pt>
                <c:pt idx="80">
                  <c:v>2.6526013000000001E-2</c:v>
                </c:pt>
                <c:pt idx="81">
                  <c:v>2.4502050000000001E-2</c:v>
                </c:pt>
                <c:pt idx="82">
                  <c:v>1.7922029999999999E-2</c:v>
                </c:pt>
                <c:pt idx="83">
                  <c:v>7.9751419999999993E-3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4.0256759999999997E-3</c:v>
                </c:pt>
                <c:pt idx="88">
                  <c:v>1.4902434000000001E-2</c:v>
                </c:pt>
                <c:pt idx="89">
                  <c:v>2.4970010000000001E-2</c:v>
                </c:pt>
                <c:pt idx="90">
                  <c:v>3.2116782000000003E-2</c:v>
                </c:pt>
                <c:pt idx="91">
                  <c:v>3.5918100000000001E-2</c:v>
                </c:pt>
                <c:pt idx="92">
                  <c:v>3.5664929999999997E-2</c:v>
                </c:pt>
                <c:pt idx="93">
                  <c:v>3.3882186000000002E-2</c:v>
                </c:pt>
                <c:pt idx="94">
                  <c:v>3.1570550000000003E-2</c:v>
                </c:pt>
                <c:pt idx="95">
                  <c:v>2.8017008999999999E-2</c:v>
                </c:pt>
                <c:pt idx="96">
                  <c:v>2.7014547999999999E-2</c:v>
                </c:pt>
                <c:pt idx="97">
                  <c:v>2.7298146999999998E-2</c:v>
                </c:pt>
                <c:pt idx="98">
                  <c:v>2.7902739999999999E-2</c:v>
                </c:pt>
                <c:pt idx="99">
                  <c:v>2.873067E-2</c:v>
                </c:pt>
                <c:pt idx="100">
                  <c:v>3.0133364999999999E-2</c:v>
                </c:pt>
                <c:pt idx="101">
                  <c:v>3.0330573999999999E-2</c:v>
                </c:pt>
                <c:pt idx="102">
                  <c:v>2.9796448E-2</c:v>
                </c:pt>
                <c:pt idx="103">
                  <c:v>2.9204566000000001E-2</c:v>
                </c:pt>
                <c:pt idx="104">
                  <c:v>2.7636628999999999E-2</c:v>
                </c:pt>
                <c:pt idx="105">
                  <c:v>2.5058407000000001E-2</c:v>
                </c:pt>
                <c:pt idx="106">
                  <c:v>2.1449744999999999E-2</c:v>
                </c:pt>
                <c:pt idx="107">
                  <c:v>1.7189309999999999E-2</c:v>
                </c:pt>
                <c:pt idx="108">
                  <c:v>1.1868172999999999E-2</c:v>
                </c:pt>
                <c:pt idx="109">
                  <c:v>5.8540830000000004E-3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FB71-4205-A1B9-EC238812E51F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[2]Sheet1!$D$964:$DT$964</c:f>
              <c:numCache>
                <c:formatCode>General</c:formatCode>
                <c:ptCount val="121"/>
                <c:pt idx="0">
                  <c:v>2.0264803999999999E-3</c:v>
                </c:pt>
                <c:pt idx="1">
                  <c:v>2.7715454E-3</c:v>
                </c:pt>
                <c:pt idx="2">
                  <c:v>4.5864927E-3</c:v>
                </c:pt>
                <c:pt idx="3">
                  <c:v>5.9769109999999997E-3</c:v>
                </c:pt>
                <c:pt idx="4">
                  <c:v>6.3618696000000002E-3</c:v>
                </c:pt>
                <c:pt idx="5">
                  <c:v>7.3541943000000002E-3</c:v>
                </c:pt>
                <c:pt idx="6">
                  <c:v>9.3897649999999996E-3</c:v>
                </c:pt>
                <c:pt idx="7">
                  <c:v>1.0779379E-2</c:v>
                </c:pt>
                <c:pt idx="8">
                  <c:v>9.0869390000000005E-3</c:v>
                </c:pt>
                <c:pt idx="9">
                  <c:v>3.9300085000000002E-3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1.8576300999999999E-3</c:v>
                </c:pt>
                <c:pt idx="15">
                  <c:v>5.9621730000000003E-3</c:v>
                </c:pt>
                <c:pt idx="16">
                  <c:v>8.3466200000000008E-3</c:v>
                </c:pt>
                <c:pt idx="17">
                  <c:v>7.2698240000000003E-3</c:v>
                </c:pt>
                <c:pt idx="18">
                  <c:v>3.7058867000000001E-3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8.1099999999999998E-4</c:v>
                </c:pt>
                <c:pt idx="26">
                  <c:v>5.44196E-3</c:v>
                </c:pt>
                <c:pt idx="27">
                  <c:v>9.8195250000000008E-3</c:v>
                </c:pt>
                <c:pt idx="28">
                  <c:v>1.4150877500000001E-2</c:v>
                </c:pt>
                <c:pt idx="29">
                  <c:v>1.8389010000000001E-2</c:v>
                </c:pt>
                <c:pt idx="30">
                  <c:v>2.2692800999999999E-2</c:v>
                </c:pt>
                <c:pt idx="31">
                  <c:v>2.7510956E-2</c:v>
                </c:pt>
                <c:pt idx="32">
                  <c:v>3.3279818000000003E-2</c:v>
                </c:pt>
                <c:pt idx="33">
                  <c:v>4.16814E-2</c:v>
                </c:pt>
                <c:pt idx="34">
                  <c:v>5.1751650000000003E-2</c:v>
                </c:pt>
                <c:pt idx="35">
                  <c:v>6.1503484999999997E-2</c:v>
                </c:pt>
                <c:pt idx="36">
                  <c:v>6.7336569999999998E-2</c:v>
                </c:pt>
                <c:pt idx="37">
                  <c:v>6.710344E-2</c:v>
                </c:pt>
                <c:pt idx="38">
                  <c:v>6.1694275999999999E-2</c:v>
                </c:pt>
                <c:pt idx="39">
                  <c:v>5.3801380000000003E-2</c:v>
                </c:pt>
                <c:pt idx="40">
                  <c:v>4.5284643999999999E-2</c:v>
                </c:pt>
                <c:pt idx="41">
                  <c:v>3.769923E-2</c:v>
                </c:pt>
                <c:pt idx="42">
                  <c:v>3.1489327999999997E-2</c:v>
                </c:pt>
                <c:pt idx="43">
                  <c:v>2.7904805000000001E-2</c:v>
                </c:pt>
                <c:pt idx="44">
                  <c:v>2.8452238000000001E-2</c:v>
                </c:pt>
                <c:pt idx="45">
                  <c:v>3.1589159999999998E-2</c:v>
                </c:pt>
                <c:pt idx="46">
                  <c:v>3.4066983000000002E-2</c:v>
                </c:pt>
                <c:pt idx="47">
                  <c:v>3.3949569999999998E-2</c:v>
                </c:pt>
                <c:pt idx="48">
                  <c:v>3.2445688E-2</c:v>
                </c:pt>
                <c:pt idx="49">
                  <c:v>3.1820055E-2</c:v>
                </c:pt>
                <c:pt idx="50">
                  <c:v>3.2409253999999998E-2</c:v>
                </c:pt>
                <c:pt idx="51">
                  <c:v>3.3460673000000003E-2</c:v>
                </c:pt>
                <c:pt idx="52">
                  <c:v>3.410009E-2</c:v>
                </c:pt>
                <c:pt idx="53">
                  <c:v>3.3841122000000001E-2</c:v>
                </c:pt>
                <c:pt idx="54">
                  <c:v>3.3268258000000002E-2</c:v>
                </c:pt>
                <c:pt idx="55">
                  <c:v>3.4479637E-2</c:v>
                </c:pt>
                <c:pt idx="56">
                  <c:v>3.7799183E-2</c:v>
                </c:pt>
                <c:pt idx="57">
                  <c:v>4.4418714999999998E-2</c:v>
                </c:pt>
                <c:pt idx="58">
                  <c:v>5.2747525000000003E-2</c:v>
                </c:pt>
                <c:pt idx="59">
                  <c:v>5.9237896999999998E-2</c:v>
                </c:pt>
                <c:pt idx="60">
                  <c:v>6.0816344000000001E-2</c:v>
                </c:pt>
                <c:pt idx="61">
                  <c:v>5.8954399999999997E-2</c:v>
                </c:pt>
                <c:pt idx="62">
                  <c:v>5.6651293999999998E-2</c:v>
                </c:pt>
                <c:pt idx="63">
                  <c:v>5.5187304E-2</c:v>
                </c:pt>
                <c:pt idx="64">
                  <c:v>5.2508973E-2</c:v>
                </c:pt>
                <c:pt idx="65">
                  <c:v>4.7824115E-2</c:v>
                </c:pt>
                <c:pt idx="66">
                  <c:v>4.4946510000000002E-2</c:v>
                </c:pt>
                <c:pt idx="67">
                  <c:v>4.7756965999999998E-2</c:v>
                </c:pt>
                <c:pt idx="68">
                  <c:v>5.4398429999999998E-2</c:v>
                </c:pt>
                <c:pt idx="69">
                  <c:v>5.664135E-2</c:v>
                </c:pt>
                <c:pt idx="70">
                  <c:v>4.9028259999999997E-2</c:v>
                </c:pt>
                <c:pt idx="71">
                  <c:v>3.3156596000000003E-2</c:v>
                </c:pt>
                <c:pt idx="72">
                  <c:v>1.6197033E-2</c:v>
                </c:pt>
                <c:pt idx="73">
                  <c:v>4.5408866999999999E-3</c:v>
                </c:pt>
                <c:pt idx="74">
                  <c:v>1.0057887000000001E-3</c:v>
                </c:pt>
                <c:pt idx="75">
                  <c:v>4.3490864000000004E-3</c:v>
                </c:pt>
                <c:pt idx="76">
                  <c:v>1.1378129000000001E-2</c:v>
                </c:pt>
                <c:pt idx="77">
                  <c:v>1.8018873000000001E-2</c:v>
                </c:pt>
                <c:pt idx="78">
                  <c:v>2.2673452E-2</c:v>
                </c:pt>
                <c:pt idx="79">
                  <c:v>2.5733820000000001E-2</c:v>
                </c:pt>
                <c:pt idx="80">
                  <c:v>2.69059E-2</c:v>
                </c:pt>
                <c:pt idx="81">
                  <c:v>2.4830677999999998E-2</c:v>
                </c:pt>
                <c:pt idx="82">
                  <c:v>1.8174322E-2</c:v>
                </c:pt>
                <c:pt idx="83">
                  <c:v>8.1686769999999992E-3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3.9732320000000002E-3</c:v>
                </c:pt>
                <c:pt idx="88">
                  <c:v>1.4692324999999999E-2</c:v>
                </c:pt>
                <c:pt idx="89">
                  <c:v>2.4647959000000001E-2</c:v>
                </c:pt>
                <c:pt idx="90">
                  <c:v>3.1772441999999998E-2</c:v>
                </c:pt>
                <c:pt idx="91">
                  <c:v>3.5642210000000001E-2</c:v>
                </c:pt>
                <c:pt idx="92">
                  <c:v>3.5511397E-2</c:v>
                </c:pt>
                <c:pt idx="93">
                  <c:v>3.3857749999999999E-2</c:v>
                </c:pt>
                <c:pt idx="94">
                  <c:v>3.1639582999999999E-2</c:v>
                </c:pt>
                <c:pt idx="95">
                  <c:v>2.8134159999999998E-2</c:v>
                </c:pt>
                <c:pt idx="96">
                  <c:v>2.7114012999999999E-2</c:v>
                </c:pt>
                <c:pt idx="97">
                  <c:v>2.7348371E-2</c:v>
                </c:pt>
                <c:pt idx="98">
                  <c:v>2.7900338E-2</c:v>
                </c:pt>
                <c:pt idx="99">
                  <c:v>2.8693627999999999E-2</c:v>
                </c:pt>
                <c:pt idx="100">
                  <c:v>3.0089488000000001E-2</c:v>
                </c:pt>
                <c:pt idx="101">
                  <c:v>3.0322379E-2</c:v>
                </c:pt>
                <c:pt idx="102">
                  <c:v>2.9793480000000001E-2</c:v>
                </c:pt>
                <c:pt idx="103">
                  <c:v>2.9209202E-2</c:v>
                </c:pt>
                <c:pt idx="104">
                  <c:v>2.7645642000000002E-2</c:v>
                </c:pt>
                <c:pt idx="105">
                  <c:v>2.5063042000000001E-2</c:v>
                </c:pt>
                <c:pt idx="106">
                  <c:v>2.1442926000000001E-2</c:v>
                </c:pt>
                <c:pt idx="107">
                  <c:v>1.7148877999999999E-2</c:v>
                </c:pt>
                <c:pt idx="108">
                  <c:v>1.1806198E-2</c:v>
                </c:pt>
                <c:pt idx="109">
                  <c:v>5.7656790000000001E-3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FB71-4205-A1B9-EC238812E51F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[2]Sheet1!$D$965:$DT$965</c:f>
              <c:numCache>
                <c:formatCode>General</c:formatCode>
                <c:ptCount val="121"/>
                <c:pt idx="0">
                  <c:v>1.6176497999999999E-3</c:v>
                </c:pt>
                <c:pt idx="1">
                  <c:v>2.2480238999999999E-3</c:v>
                </c:pt>
                <c:pt idx="2">
                  <c:v>4.0338594E-3</c:v>
                </c:pt>
                <c:pt idx="3">
                  <c:v>5.5078695999999996E-3</c:v>
                </c:pt>
                <c:pt idx="4">
                  <c:v>6.0917013000000002E-3</c:v>
                </c:pt>
                <c:pt idx="5">
                  <c:v>7.3264856E-3</c:v>
                </c:pt>
                <c:pt idx="6">
                  <c:v>9.6154629999999994E-3</c:v>
                </c:pt>
                <c:pt idx="7">
                  <c:v>1.1248021E-2</c:v>
                </c:pt>
                <c:pt idx="8">
                  <c:v>9.7664469999999993E-3</c:v>
                </c:pt>
                <c:pt idx="9">
                  <c:v>4.6516140000000001E-3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1.687453E-3</c:v>
                </c:pt>
                <c:pt idx="15">
                  <c:v>6.1991399999999997E-3</c:v>
                </c:pt>
                <c:pt idx="16">
                  <c:v>8.7790579999999993E-3</c:v>
                </c:pt>
                <c:pt idx="17">
                  <c:v>7.5724119999999997E-3</c:v>
                </c:pt>
                <c:pt idx="18">
                  <c:v>3.7037770000000001E-3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1.4294734E-3</c:v>
                </c:pt>
                <c:pt idx="26">
                  <c:v>6.1107575999999999E-3</c:v>
                </c:pt>
                <c:pt idx="27">
                  <c:v>1.03339655E-2</c:v>
                </c:pt>
                <c:pt idx="28">
                  <c:v>1.4350081000000001E-2</c:v>
                </c:pt>
                <c:pt idx="29">
                  <c:v>1.8206274000000001E-2</c:v>
                </c:pt>
                <c:pt idx="30">
                  <c:v>2.2271229999999999E-2</c:v>
                </c:pt>
                <c:pt idx="31">
                  <c:v>2.7099895999999998E-2</c:v>
                </c:pt>
                <c:pt idx="32">
                  <c:v>3.3074100000000002E-2</c:v>
                </c:pt>
                <c:pt idx="33">
                  <c:v>4.1716464000000002E-2</c:v>
                </c:pt>
                <c:pt idx="34">
                  <c:v>5.1925770000000003E-2</c:v>
                </c:pt>
                <c:pt idx="35">
                  <c:v>6.1708569999999997E-2</c:v>
                </c:pt>
                <c:pt idx="36">
                  <c:v>6.7519695000000005E-2</c:v>
                </c:pt>
                <c:pt idx="37">
                  <c:v>6.7269503999999994E-2</c:v>
                </c:pt>
                <c:pt idx="38">
                  <c:v>6.1837471999999997E-2</c:v>
                </c:pt>
                <c:pt idx="39">
                  <c:v>5.3893927000000001E-2</c:v>
                </c:pt>
                <c:pt idx="40">
                  <c:v>4.5270927000000002E-2</c:v>
                </c:pt>
                <c:pt idx="41">
                  <c:v>3.7553120000000002E-2</c:v>
                </c:pt>
                <c:pt idx="42">
                  <c:v>3.1201263999999999E-2</c:v>
                </c:pt>
                <c:pt idx="43">
                  <c:v>2.7544486999999999E-2</c:v>
                </c:pt>
                <c:pt idx="44">
                  <c:v>2.8144022000000001E-2</c:v>
                </c:pt>
                <c:pt idx="45">
                  <c:v>3.1459924E-2</c:v>
                </c:pt>
                <c:pt idx="46">
                  <c:v>3.4174274999999997E-2</c:v>
                </c:pt>
                <c:pt idx="47">
                  <c:v>3.4235389999999997E-2</c:v>
                </c:pt>
                <c:pt idx="48">
                  <c:v>3.2768022000000001E-2</c:v>
                </c:pt>
                <c:pt idx="49">
                  <c:v>3.2067366E-2</c:v>
                </c:pt>
                <c:pt idx="50">
                  <c:v>3.2513489999999999E-2</c:v>
                </c:pt>
                <c:pt idx="51">
                  <c:v>3.3401605000000001E-2</c:v>
                </c:pt>
                <c:pt idx="52">
                  <c:v>3.3866644000000001E-2</c:v>
                </c:pt>
                <c:pt idx="53">
                  <c:v>3.3461722999999999E-2</c:v>
                </c:pt>
                <c:pt idx="54">
                  <c:v>3.2833099999999997E-2</c:v>
                </c:pt>
                <c:pt idx="55">
                  <c:v>3.4112692E-2</c:v>
                </c:pt>
                <c:pt idx="56">
                  <c:v>3.7584412999999997E-2</c:v>
                </c:pt>
                <c:pt idx="57">
                  <c:v>4.4377588000000003E-2</c:v>
                </c:pt>
                <c:pt idx="58">
                  <c:v>5.2829782999999998E-2</c:v>
                </c:pt>
                <c:pt idx="59">
                  <c:v>5.9375237999999997E-2</c:v>
                </c:pt>
                <c:pt idx="60">
                  <c:v>6.0931674999999998E-2</c:v>
                </c:pt>
                <c:pt idx="61">
                  <c:v>5.8999087999999998E-2</c:v>
                </c:pt>
                <c:pt idx="62">
                  <c:v>5.6619674000000002E-2</c:v>
                </c:pt>
                <c:pt idx="63">
                  <c:v>5.5136576E-2</c:v>
                </c:pt>
                <c:pt idx="64">
                  <c:v>5.2518349999999998E-2</c:v>
                </c:pt>
                <c:pt idx="65">
                  <c:v>4.7890116000000003E-2</c:v>
                </c:pt>
                <c:pt idx="66">
                  <c:v>4.4971655999999999E-2</c:v>
                </c:pt>
                <c:pt idx="67">
                  <c:v>4.7640047999999997E-2</c:v>
                </c:pt>
                <c:pt idx="68">
                  <c:v>5.4153132999999999E-2</c:v>
                </c:pt>
                <c:pt idx="69">
                  <c:v>5.6403532999999999E-2</c:v>
                </c:pt>
                <c:pt idx="70">
                  <c:v>4.892722E-2</c:v>
                </c:pt>
                <c:pt idx="71">
                  <c:v>3.3233598000000003E-2</c:v>
                </c:pt>
                <c:pt idx="72">
                  <c:v>1.6443475999999999E-2</c:v>
                </c:pt>
                <c:pt idx="73">
                  <c:v>4.9410234000000003E-3</c:v>
                </c:pt>
                <c:pt idx="74">
                  <c:v>1.4964383E-3</c:v>
                </c:pt>
                <c:pt idx="75">
                  <c:v>4.7885957000000003E-3</c:v>
                </c:pt>
                <c:pt idx="76">
                  <c:v>1.1606465E-2</c:v>
                </c:pt>
                <c:pt idx="77">
                  <c:v>1.7974417999999999E-2</c:v>
                </c:pt>
                <c:pt idx="78">
                  <c:v>2.2402689E-2</c:v>
                </c:pt>
                <c:pt idx="79">
                  <c:v>2.5355881E-2</c:v>
                </c:pt>
                <c:pt idx="80">
                  <c:v>2.6569262E-2</c:v>
                </c:pt>
                <c:pt idx="81">
                  <c:v>2.4647202E-2</c:v>
                </c:pt>
                <c:pt idx="82">
                  <c:v>1.8145517999999999E-2</c:v>
                </c:pt>
                <c:pt idx="83">
                  <c:v>8.1423959999999997E-3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3.2504135999999999E-3</c:v>
                </c:pt>
                <c:pt idx="88">
                  <c:v>1.4272905000000001E-2</c:v>
                </c:pt>
                <c:pt idx="89">
                  <c:v>2.4671674000000001E-2</c:v>
                </c:pt>
                <c:pt idx="90">
                  <c:v>3.2243352000000003E-2</c:v>
                </c:pt>
                <c:pt idx="91">
                  <c:v>3.6344238000000001E-2</c:v>
                </c:pt>
                <c:pt idx="92">
                  <c:v>3.6151513000000003E-2</c:v>
                </c:pt>
                <c:pt idx="93">
                  <c:v>3.4283229999999998E-2</c:v>
                </c:pt>
                <c:pt idx="94">
                  <c:v>3.1808436000000002E-2</c:v>
                </c:pt>
                <c:pt idx="95">
                  <c:v>2.8095209999999999E-2</c:v>
                </c:pt>
                <c:pt idx="96">
                  <c:v>2.6967491999999999E-2</c:v>
                </c:pt>
                <c:pt idx="97">
                  <c:v>2.7204190999999999E-2</c:v>
                </c:pt>
                <c:pt idx="98">
                  <c:v>2.7808776E-2</c:v>
                </c:pt>
                <c:pt idx="99">
                  <c:v>2.8666654999999999E-2</c:v>
                </c:pt>
                <c:pt idx="100">
                  <c:v>3.0114222E-2</c:v>
                </c:pt>
                <c:pt idx="101">
                  <c:v>3.0433346999999999E-2</c:v>
                </c:pt>
                <c:pt idx="102">
                  <c:v>2.9897225999999999E-2</c:v>
                </c:pt>
                <c:pt idx="103">
                  <c:v>2.9297192E-2</c:v>
                </c:pt>
                <c:pt idx="104">
                  <c:v>2.7714823999999999E-2</c:v>
                </c:pt>
                <c:pt idx="105">
                  <c:v>2.5117853999999998E-2</c:v>
                </c:pt>
                <c:pt idx="106">
                  <c:v>2.1487946000000001E-2</c:v>
                </c:pt>
                <c:pt idx="107">
                  <c:v>1.7169832999999999E-2</c:v>
                </c:pt>
                <c:pt idx="108">
                  <c:v>1.1837207000000001E-2</c:v>
                </c:pt>
                <c:pt idx="109">
                  <c:v>5.8090390000000002E-3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FB71-4205-A1B9-EC238812E51F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[2]Sheet1!$D$966:$DT$966</c:f>
              <c:numCache>
                <c:formatCode>General</c:formatCode>
                <c:ptCount val="121"/>
                <c:pt idx="0">
                  <c:v>1.5664543E-3</c:v>
                </c:pt>
                <c:pt idx="1">
                  <c:v>2.3002600000000002E-3</c:v>
                </c:pt>
                <c:pt idx="2">
                  <c:v>4.0551049999999998E-3</c:v>
                </c:pt>
                <c:pt idx="3">
                  <c:v>5.684171E-3</c:v>
                </c:pt>
                <c:pt idx="4">
                  <c:v>6.2788319999999998E-3</c:v>
                </c:pt>
                <c:pt idx="5">
                  <c:v>7.3892074000000002E-3</c:v>
                </c:pt>
                <c:pt idx="6">
                  <c:v>9.5216180000000008E-3</c:v>
                </c:pt>
                <c:pt idx="7">
                  <c:v>1.1110703E-2</c:v>
                </c:pt>
                <c:pt idx="8">
                  <c:v>9.6615899999999994E-3</c:v>
                </c:pt>
                <c:pt idx="9">
                  <c:v>4.5526022999999999E-3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1.6458264999999999E-3</c:v>
                </c:pt>
                <c:pt idx="15">
                  <c:v>5.9915013000000003E-3</c:v>
                </c:pt>
                <c:pt idx="16">
                  <c:v>8.5829010000000004E-3</c:v>
                </c:pt>
                <c:pt idx="17">
                  <c:v>7.5673049999999999E-3</c:v>
                </c:pt>
                <c:pt idx="18">
                  <c:v>3.8841113000000001E-3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1.2224107E-3</c:v>
                </c:pt>
                <c:pt idx="26">
                  <c:v>5.8365646E-3</c:v>
                </c:pt>
                <c:pt idx="27">
                  <c:v>1.0113629000000001E-2</c:v>
                </c:pt>
                <c:pt idx="28">
                  <c:v>1.4269675000000001E-2</c:v>
                </c:pt>
                <c:pt idx="29">
                  <c:v>1.829105E-2</c:v>
                </c:pt>
                <c:pt idx="30">
                  <c:v>2.2395697999999999E-2</c:v>
                </c:pt>
                <c:pt idx="31">
                  <c:v>2.7125157E-2</c:v>
                </c:pt>
                <c:pt idx="32">
                  <c:v>3.2977926999999997E-2</c:v>
                </c:pt>
                <c:pt idx="33">
                  <c:v>4.155213E-2</c:v>
                </c:pt>
                <c:pt idx="34">
                  <c:v>5.1822864000000003E-2</c:v>
                </c:pt>
                <c:pt idx="35">
                  <c:v>6.1732639999999998E-2</c:v>
                </c:pt>
                <c:pt idx="36">
                  <c:v>6.7667619999999998E-2</c:v>
                </c:pt>
                <c:pt idx="37">
                  <c:v>6.7486599999999994E-2</c:v>
                </c:pt>
                <c:pt idx="38">
                  <c:v>6.2011015000000003E-2</c:v>
                </c:pt>
                <c:pt idx="39">
                  <c:v>5.3998182999999998E-2</c:v>
                </c:pt>
                <c:pt idx="40">
                  <c:v>4.5367303999999997E-2</c:v>
                </c:pt>
                <c:pt idx="41">
                  <c:v>3.7728145999999997E-2</c:v>
                </c:pt>
                <c:pt idx="42">
                  <c:v>3.1492553999999999E-2</c:v>
                </c:pt>
                <c:pt idx="43">
                  <c:v>2.7884167000000001E-2</c:v>
                </c:pt>
                <c:pt idx="44">
                  <c:v>2.8418390000000002E-2</c:v>
                </c:pt>
                <c:pt idx="45">
                  <c:v>3.1611500000000001E-2</c:v>
                </c:pt>
                <c:pt idx="46">
                  <c:v>3.4223259999999998E-2</c:v>
                </c:pt>
                <c:pt idx="47">
                  <c:v>3.4272503000000003E-2</c:v>
                </c:pt>
                <c:pt idx="48">
                  <c:v>3.2849683999999997E-2</c:v>
                </c:pt>
                <c:pt idx="49">
                  <c:v>3.21981E-2</c:v>
                </c:pt>
                <c:pt idx="50">
                  <c:v>3.2594989999999997E-2</c:v>
                </c:pt>
                <c:pt idx="51">
                  <c:v>3.3338E-2</c:v>
                </c:pt>
                <c:pt idx="52">
                  <c:v>3.3643417000000002E-2</c:v>
                </c:pt>
                <c:pt idx="53">
                  <c:v>3.3144236000000001E-2</c:v>
                </c:pt>
                <c:pt idx="54">
                  <c:v>3.2512161999999997E-2</c:v>
                </c:pt>
                <c:pt idx="55">
                  <c:v>3.3866449999999999E-2</c:v>
                </c:pt>
                <c:pt idx="56">
                  <c:v>3.748816E-2</c:v>
                </c:pt>
                <c:pt idx="57">
                  <c:v>4.4447314000000002E-2</c:v>
                </c:pt>
                <c:pt idx="58">
                  <c:v>5.3035446E-2</c:v>
                </c:pt>
                <c:pt idx="59">
                  <c:v>5.9650573999999998E-2</c:v>
                </c:pt>
                <c:pt idx="60">
                  <c:v>6.1198052000000003E-2</c:v>
                </c:pt>
                <c:pt idx="61">
                  <c:v>5.9228940000000001E-2</c:v>
                </c:pt>
                <c:pt idx="62">
                  <c:v>5.6814120000000003E-2</c:v>
                </c:pt>
                <c:pt idx="63">
                  <c:v>5.5306955999999997E-2</c:v>
                </c:pt>
                <c:pt idx="64">
                  <c:v>5.264862E-2</c:v>
                </c:pt>
                <c:pt idx="65">
                  <c:v>4.7943402000000003E-2</c:v>
                </c:pt>
                <c:pt idx="66">
                  <c:v>4.4918145999999999E-2</c:v>
                </c:pt>
                <c:pt idx="67">
                  <c:v>4.7516968E-2</c:v>
                </c:pt>
                <c:pt idx="68">
                  <c:v>5.4055627000000002E-2</c:v>
                </c:pt>
                <c:pt idx="69">
                  <c:v>5.6420053999999997E-2</c:v>
                </c:pt>
                <c:pt idx="70">
                  <c:v>4.9072348000000002E-2</c:v>
                </c:pt>
                <c:pt idx="71">
                  <c:v>3.3453877999999999E-2</c:v>
                </c:pt>
                <c:pt idx="72">
                  <c:v>1.6662402E-2</c:v>
                </c:pt>
                <c:pt idx="73">
                  <c:v>5.1068705999999997E-3</c:v>
                </c:pt>
                <c:pt idx="74">
                  <c:v>1.6104867E-3</c:v>
                </c:pt>
                <c:pt idx="75">
                  <c:v>4.8630195999999999E-3</c:v>
                </c:pt>
                <c:pt idx="76">
                  <c:v>1.1636069000000001E-2</c:v>
                </c:pt>
                <c:pt idx="77">
                  <c:v>1.7935375E-2</c:v>
                </c:pt>
                <c:pt idx="78">
                  <c:v>2.2304904E-2</c:v>
                </c:pt>
                <c:pt idx="79">
                  <c:v>2.5223859000000001E-2</c:v>
                </c:pt>
                <c:pt idx="80">
                  <c:v>2.6393172999999999E-2</c:v>
                </c:pt>
                <c:pt idx="81">
                  <c:v>2.4399528E-2</c:v>
                </c:pt>
                <c:pt idx="82">
                  <c:v>1.7841627999999998E-2</c:v>
                </c:pt>
                <c:pt idx="83">
                  <c:v>7.8736220000000003E-3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3.7486555999999998E-3</c:v>
                </c:pt>
                <c:pt idx="88">
                  <c:v>1.4714626E-2</c:v>
                </c:pt>
                <c:pt idx="89">
                  <c:v>2.4914386E-2</c:v>
                </c:pt>
                <c:pt idx="90">
                  <c:v>3.2174833E-2</c:v>
                </c:pt>
                <c:pt idx="91">
                  <c:v>3.6043800000000001E-2</c:v>
                </c:pt>
                <c:pt idx="92">
                  <c:v>3.5771996E-2</c:v>
                </c:pt>
                <c:pt idx="93">
                  <c:v>3.3931839999999998E-2</c:v>
                </c:pt>
                <c:pt idx="94">
                  <c:v>3.1525669999999999E-2</c:v>
                </c:pt>
                <c:pt idx="95">
                  <c:v>2.7861337999999999E-2</c:v>
                </c:pt>
                <c:pt idx="96">
                  <c:v>2.6759597E-2</c:v>
                </c:pt>
                <c:pt idx="97">
                  <c:v>2.6997657000000001E-2</c:v>
                </c:pt>
                <c:pt idx="98">
                  <c:v>2.7613546999999999E-2</c:v>
                </c:pt>
                <c:pt idx="99">
                  <c:v>2.8499980000000001E-2</c:v>
                </c:pt>
                <c:pt idx="100">
                  <c:v>2.9989307999999999E-2</c:v>
                </c:pt>
                <c:pt idx="101">
                  <c:v>3.0262304E-2</c:v>
                </c:pt>
                <c:pt idx="102">
                  <c:v>2.9804206E-2</c:v>
                </c:pt>
                <c:pt idx="103">
                  <c:v>2.9260913E-2</c:v>
                </c:pt>
                <c:pt idx="104">
                  <c:v>2.7727358000000001E-2</c:v>
                </c:pt>
                <c:pt idx="105">
                  <c:v>2.5169167999999999E-2</c:v>
                </c:pt>
                <c:pt idx="106">
                  <c:v>2.1567962999999999E-2</c:v>
                </c:pt>
                <c:pt idx="107">
                  <c:v>1.729928E-2</c:v>
                </c:pt>
                <c:pt idx="108">
                  <c:v>1.1966276E-2</c:v>
                </c:pt>
                <c:pt idx="109">
                  <c:v>5.9363786000000002E-3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FB71-4205-A1B9-EC238812E51F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[2]Sheet1!$D$967:$DT$967</c:f>
              <c:numCache>
                <c:formatCode>General</c:formatCode>
                <c:ptCount val="121"/>
                <c:pt idx="0">
                  <c:v>1.4519565999999999E-3</c:v>
                </c:pt>
                <c:pt idx="1">
                  <c:v>2.2354279999999998E-3</c:v>
                </c:pt>
                <c:pt idx="2">
                  <c:v>4.1630080000000002E-3</c:v>
                </c:pt>
                <c:pt idx="3">
                  <c:v>5.5700259999999996E-3</c:v>
                </c:pt>
                <c:pt idx="4">
                  <c:v>6.0307434999999996E-3</c:v>
                </c:pt>
                <c:pt idx="5">
                  <c:v>7.2227050000000003E-3</c:v>
                </c:pt>
                <c:pt idx="6">
                  <c:v>9.5485190000000001E-3</c:v>
                </c:pt>
                <c:pt idx="7">
                  <c:v>1.1214315000000001E-2</c:v>
                </c:pt>
                <c:pt idx="8">
                  <c:v>9.680836E-3</c:v>
                </c:pt>
                <c:pt idx="9">
                  <c:v>4.4959793000000003E-3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1.8754092E-3</c:v>
                </c:pt>
                <c:pt idx="15">
                  <c:v>6.1110006999999999E-3</c:v>
                </c:pt>
                <c:pt idx="16">
                  <c:v>8.5447030000000007E-3</c:v>
                </c:pt>
                <c:pt idx="17">
                  <c:v>7.3582847000000003E-3</c:v>
                </c:pt>
                <c:pt idx="18">
                  <c:v>3.5717451999999999E-3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1.2565419E-3</c:v>
                </c:pt>
                <c:pt idx="26">
                  <c:v>5.8357670000000004E-3</c:v>
                </c:pt>
                <c:pt idx="27">
                  <c:v>1.0135375E-2</c:v>
                </c:pt>
                <c:pt idx="28">
                  <c:v>1.4344028E-2</c:v>
                </c:pt>
                <c:pt idx="29">
                  <c:v>1.836747E-2</c:v>
                </c:pt>
                <c:pt idx="30">
                  <c:v>2.2441247000000001E-2</c:v>
                </c:pt>
                <c:pt idx="31">
                  <c:v>2.7113417000000001E-2</c:v>
                </c:pt>
                <c:pt idx="32">
                  <c:v>3.2911820000000001E-2</c:v>
                </c:pt>
                <c:pt idx="33">
                  <c:v>4.1478116000000002E-2</c:v>
                </c:pt>
                <c:pt idx="34">
                  <c:v>5.1775116000000003E-2</c:v>
                </c:pt>
                <c:pt idx="35">
                  <c:v>6.1759118000000002E-2</c:v>
                </c:pt>
                <c:pt idx="36">
                  <c:v>6.7789119999999994E-2</c:v>
                </c:pt>
                <c:pt idx="37">
                  <c:v>6.7682735999999993E-2</c:v>
                </c:pt>
                <c:pt idx="38">
                  <c:v>6.2302330000000003E-2</c:v>
                </c:pt>
                <c:pt idx="39">
                  <c:v>5.4352153E-2</c:v>
                </c:pt>
                <c:pt idx="40">
                  <c:v>4.5721230000000002E-2</c:v>
                </c:pt>
                <c:pt idx="41">
                  <c:v>3.7976940000000001E-2</c:v>
                </c:pt>
                <c:pt idx="42">
                  <c:v>3.1612396000000001E-2</c:v>
                </c:pt>
                <c:pt idx="43">
                  <c:v>2.7946465E-2</c:v>
                </c:pt>
                <c:pt idx="44">
                  <c:v>2.8473891000000001E-2</c:v>
                </c:pt>
                <c:pt idx="45">
                  <c:v>3.1630270000000002E-2</c:v>
                </c:pt>
                <c:pt idx="46">
                  <c:v>3.4091517000000002E-2</c:v>
                </c:pt>
                <c:pt idx="47">
                  <c:v>3.3956859999999998E-2</c:v>
                </c:pt>
                <c:pt idx="48">
                  <c:v>3.2475089999999998E-2</c:v>
                </c:pt>
                <c:pt idx="49">
                  <c:v>3.1923239999999999E-2</c:v>
                </c:pt>
                <c:pt idx="50">
                  <c:v>3.2517313999999999E-2</c:v>
                </c:pt>
                <c:pt idx="51">
                  <c:v>3.3456217000000003E-2</c:v>
                </c:pt>
                <c:pt idx="52">
                  <c:v>3.3925507000000001E-2</c:v>
                </c:pt>
                <c:pt idx="53">
                  <c:v>3.3560609999999998E-2</c:v>
                </c:pt>
                <c:pt idx="54">
                  <c:v>3.301933E-2</c:v>
                </c:pt>
                <c:pt idx="55">
                  <c:v>3.4349307000000003E-2</c:v>
                </c:pt>
                <c:pt idx="56">
                  <c:v>3.7779193000000003E-2</c:v>
                </c:pt>
                <c:pt idx="57">
                  <c:v>4.4442229999999999E-2</c:v>
                </c:pt>
                <c:pt idx="58">
                  <c:v>5.2785343999999998E-2</c:v>
                </c:pt>
                <c:pt idx="59">
                  <c:v>5.9343489999999999E-2</c:v>
                </c:pt>
                <c:pt idx="60">
                  <c:v>6.1039179999999998E-2</c:v>
                </c:pt>
                <c:pt idx="61">
                  <c:v>5.9294584999999997E-2</c:v>
                </c:pt>
                <c:pt idx="62">
                  <c:v>5.7006290000000001E-2</c:v>
                </c:pt>
                <c:pt idx="63">
                  <c:v>5.5428877000000001E-2</c:v>
                </c:pt>
                <c:pt idx="64">
                  <c:v>5.2562350000000001E-2</c:v>
                </c:pt>
                <c:pt idx="65">
                  <c:v>4.7666279999999998E-2</c:v>
                </c:pt>
                <c:pt idx="66">
                  <c:v>4.4639416000000001E-2</c:v>
                </c:pt>
                <c:pt idx="67">
                  <c:v>4.7451843E-2</c:v>
                </c:pt>
                <c:pt idx="68">
                  <c:v>5.4251380000000002E-2</c:v>
                </c:pt>
                <c:pt idx="69">
                  <c:v>5.6715939999999999E-2</c:v>
                </c:pt>
                <c:pt idx="70">
                  <c:v>4.9222660000000001E-2</c:v>
                </c:pt>
                <c:pt idx="71">
                  <c:v>3.3318016999999998E-2</c:v>
                </c:pt>
                <c:pt idx="72">
                  <c:v>1.6270079999999999E-2</c:v>
                </c:pt>
                <c:pt idx="73">
                  <c:v>4.6059940000000004E-3</c:v>
                </c:pt>
                <c:pt idx="74">
                  <c:v>1.1590677E-3</c:v>
                </c:pt>
                <c:pt idx="75">
                  <c:v>4.6077076999999998E-3</c:v>
                </c:pt>
                <c:pt idx="76">
                  <c:v>1.1665975E-2</c:v>
                </c:pt>
                <c:pt idx="77">
                  <c:v>1.8225094000000001E-2</c:v>
                </c:pt>
                <c:pt idx="78">
                  <c:v>2.2686642E-2</c:v>
                </c:pt>
                <c:pt idx="79">
                  <c:v>2.5506333999999999E-2</c:v>
                </c:pt>
                <c:pt idx="80">
                  <c:v>2.6490805999999999E-2</c:v>
                </c:pt>
                <c:pt idx="81">
                  <c:v>2.436398E-2</c:v>
                </c:pt>
                <c:pt idx="82">
                  <c:v>1.7785855E-2</c:v>
                </c:pt>
                <c:pt idx="83">
                  <c:v>7.8866649999999993E-3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3.7396121999999999E-3</c:v>
                </c:pt>
                <c:pt idx="88">
                  <c:v>1.4569406999999999E-2</c:v>
                </c:pt>
                <c:pt idx="89">
                  <c:v>2.4681648E-2</c:v>
                </c:pt>
                <c:pt idx="90">
                  <c:v>3.1955576999999999E-2</c:v>
                </c:pt>
                <c:pt idx="91">
                  <c:v>3.5924553999999997E-2</c:v>
                </c:pt>
                <c:pt idx="92">
                  <c:v>3.581401E-2</c:v>
                </c:pt>
                <c:pt idx="93">
                  <c:v>3.4136217000000003E-2</c:v>
                </c:pt>
                <c:pt idx="94">
                  <c:v>3.1867619999999999E-2</c:v>
                </c:pt>
                <c:pt idx="95">
                  <c:v>2.8281802000000002E-2</c:v>
                </c:pt>
                <c:pt idx="96">
                  <c:v>2.7198770000000001E-2</c:v>
                </c:pt>
                <c:pt idx="97">
                  <c:v>2.7394236999999998E-2</c:v>
                </c:pt>
                <c:pt idx="98">
                  <c:v>2.7918793000000001E-2</c:v>
                </c:pt>
                <c:pt idx="99">
                  <c:v>2.8690516999999999E-2</c:v>
                </c:pt>
                <c:pt idx="100">
                  <c:v>3.0068049999999999E-2</c:v>
                </c:pt>
                <c:pt idx="101">
                  <c:v>3.0267615000000001E-2</c:v>
                </c:pt>
                <c:pt idx="102">
                  <c:v>2.9713208000000001E-2</c:v>
                </c:pt>
                <c:pt idx="103">
                  <c:v>2.9101972E-2</c:v>
                </c:pt>
                <c:pt idx="104">
                  <c:v>2.7521374000000001E-2</c:v>
                </c:pt>
                <c:pt idx="105">
                  <c:v>2.4936069000000002E-2</c:v>
                </c:pt>
                <c:pt idx="106">
                  <c:v>2.1325564000000002E-2</c:v>
                </c:pt>
                <c:pt idx="107">
                  <c:v>1.7061383999999999E-2</c:v>
                </c:pt>
                <c:pt idx="108">
                  <c:v>1.1743109999999999E-2</c:v>
                </c:pt>
                <c:pt idx="109">
                  <c:v>5.7348594999999999E-3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FB71-4205-A1B9-EC238812E51F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[2]Sheet1!$D$968:$DT$968</c:f>
              <c:numCache>
                <c:formatCode>General</c:formatCode>
                <c:ptCount val="121"/>
                <c:pt idx="0">
                  <c:v>1.3149123E-3</c:v>
                </c:pt>
                <c:pt idx="1">
                  <c:v>2.0361276999999998E-3</c:v>
                </c:pt>
                <c:pt idx="2">
                  <c:v>3.9307190000000001E-3</c:v>
                </c:pt>
                <c:pt idx="3">
                  <c:v>5.4778400000000003E-3</c:v>
                </c:pt>
                <c:pt idx="4">
                  <c:v>6.105185E-3</c:v>
                </c:pt>
                <c:pt idx="5">
                  <c:v>7.4004020000000004E-3</c:v>
                </c:pt>
                <c:pt idx="6">
                  <c:v>9.7806549999999992E-3</c:v>
                </c:pt>
                <c:pt idx="7">
                  <c:v>1.1476508999999999E-2</c:v>
                </c:pt>
                <c:pt idx="8">
                  <c:v>9.9316270000000002E-3</c:v>
                </c:pt>
                <c:pt idx="9">
                  <c:v>4.6430207000000001E-3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1.8006897000000001E-3</c:v>
                </c:pt>
                <c:pt idx="15">
                  <c:v>6.0495339999999996E-3</c:v>
                </c:pt>
                <c:pt idx="16">
                  <c:v>8.4357010000000003E-3</c:v>
                </c:pt>
                <c:pt idx="17">
                  <c:v>7.2274202999999997E-3</c:v>
                </c:pt>
                <c:pt idx="18">
                  <c:v>3.5743935000000001E-3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1.3571592E-3</c:v>
                </c:pt>
                <c:pt idx="26">
                  <c:v>5.8810394000000004E-3</c:v>
                </c:pt>
                <c:pt idx="27">
                  <c:v>1.0083371000000001E-2</c:v>
                </c:pt>
                <c:pt idx="28">
                  <c:v>1.4226226999999999E-2</c:v>
                </c:pt>
                <c:pt idx="29">
                  <c:v>1.8310127999999998E-2</c:v>
                </c:pt>
                <c:pt idx="30">
                  <c:v>2.2505093E-2</c:v>
                </c:pt>
                <c:pt idx="31">
                  <c:v>2.7314646000000001E-2</c:v>
                </c:pt>
                <c:pt idx="32">
                  <c:v>3.3201274000000003E-2</c:v>
                </c:pt>
                <c:pt idx="33">
                  <c:v>4.1770358E-2</c:v>
                </c:pt>
                <c:pt idx="34">
                  <c:v>5.1951505000000002E-2</c:v>
                </c:pt>
                <c:pt idx="35">
                  <c:v>6.1714444E-2</c:v>
                </c:pt>
                <c:pt idx="36">
                  <c:v>6.7513760000000006E-2</c:v>
                </c:pt>
                <c:pt idx="37">
                  <c:v>6.7314470000000001E-2</c:v>
                </c:pt>
                <c:pt idx="38">
                  <c:v>6.1997123000000001E-2</c:v>
                </c:pt>
                <c:pt idx="39">
                  <c:v>5.4238025000000002E-2</c:v>
                </c:pt>
                <c:pt idx="40">
                  <c:v>4.5836284999999997E-2</c:v>
                </c:pt>
                <c:pt idx="41">
                  <c:v>3.8252210000000002E-2</c:v>
                </c:pt>
                <c:pt idx="42">
                  <c:v>3.1919766000000002E-2</c:v>
                </c:pt>
                <c:pt idx="43">
                  <c:v>2.8150367999999999E-2</c:v>
                </c:pt>
                <c:pt idx="44">
                  <c:v>2.8544219999999999E-2</c:v>
                </c:pt>
                <c:pt idx="45">
                  <c:v>3.163933E-2</c:v>
                </c:pt>
                <c:pt idx="46">
                  <c:v>3.4171827000000002E-2</c:v>
                </c:pt>
                <c:pt idx="47">
                  <c:v>3.4143890000000003E-2</c:v>
                </c:pt>
                <c:pt idx="48">
                  <c:v>3.2690383000000003E-2</c:v>
                </c:pt>
                <c:pt idx="49">
                  <c:v>3.2063912999999999E-2</c:v>
                </c:pt>
                <c:pt idx="50">
                  <c:v>3.2554407E-2</c:v>
                </c:pt>
                <c:pt idx="51">
                  <c:v>3.3419307000000002E-2</c:v>
                </c:pt>
                <c:pt idx="52">
                  <c:v>3.3859752E-2</c:v>
                </c:pt>
                <c:pt idx="53">
                  <c:v>3.3448329999999998E-2</c:v>
                </c:pt>
                <c:pt idx="54">
                  <c:v>3.2848410000000001E-2</c:v>
                </c:pt>
                <c:pt idx="55">
                  <c:v>3.4145590000000003E-2</c:v>
                </c:pt>
                <c:pt idx="56">
                  <c:v>3.7617717000000002E-2</c:v>
                </c:pt>
                <c:pt idx="57">
                  <c:v>4.4404153000000002E-2</c:v>
                </c:pt>
                <c:pt idx="58">
                  <c:v>5.2905019999999997E-2</c:v>
                </c:pt>
                <c:pt idx="59">
                  <c:v>5.9576496E-2</c:v>
                </c:pt>
                <c:pt idx="60">
                  <c:v>6.1261937000000002E-2</c:v>
                </c:pt>
                <c:pt idx="61">
                  <c:v>5.9366662000000001E-2</c:v>
                </c:pt>
                <c:pt idx="62">
                  <c:v>5.6883360000000001E-2</c:v>
                </c:pt>
                <c:pt idx="63">
                  <c:v>5.5226542000000003E-2</c:v>
                </c:pt>
                <c:pt idx="64">
                  <c:v>5.2440897E-2</c:v>
                </c:pt>
                <c:pt idx="65">
                  <c:v>4.7719926000000003E-2</c:v>
                </c:pt>
                <c:pt idx="66">
                  <c:v>4.4772672999999999E-2</c:v>
                </c:pt>
                <c:pt idx="67">
                  <c:v>4.7462619999999997E-2</c:v>
                </c:pt>
                <c:pt idx="68">
                  <c:v>5.4020381999999999E-2</c:v>
                </c:pt>
                <c:pt idx="69">
                  <c:v>5.6310907E-2</c:v>
                </c:pt>
                <c:pt idx="70">
                  <c:v>4.8894554E-2</c:v>
                </c:pt>
                <c:pt idx="71">
                  <c:v>3.3308471999999999E-2</c:v>
                </c:pt>
                <c:pt idx="72">
                  <c:v>1.6613761000000001E-2</c:v>
                </c:pt>
                <c:pt idx="73">
                  <c:v>5.0761019999999999E-3</c:v>
                </c:pt>
                <c:pt idx="74">
                  <c:v>1.4416585999999999E-3</c:v>
                </c:pt>
                <c:pt idx="75">
                  <c:v>4.5172093E-3</c:v>
                </c:pt>
                <c:pt idx="76">
                  <c:v>1.1253687E-2</c:v>
                </c:pt>
                <c:pt idx="77">
                  <c:v>1.769198E-2</c:v>
                </c:pt>
                <c:pt idx="78">
                  <c:v>2.2267810999999998E-2</c:v>
                </c:pt>
                <c:pt idx="79">
                  <c:v>2.5366632E-2</c:v>
                </c:pt>
                <c:pt idx="80">
                  <c:v>2.665882E-2</c:v>
                </c:pt>
                <c:pt idx="81">
                  <c:v>2.4743369000000001E-2</c:v>
                </c:pt>
                <c:pt idx="82">
                  <c:v>1.8193635999999999E-2</c:v>
                </c:pt>
                <c:pt idx="83">
                  <c:v>8.1335509999999993E-3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3.1772279999999998E-3</c:v>
                </c:pt>
                <c:pt idx="88">
                  <c:v>1.4112667000000001E-2</c:v>
                </c:pt>
                <c:pt idx="89">
                  <c:v>2.4416706999999999E-2</c:v>
                </c:pt>
                <c:pt idx="90">
                  <c:v>3.1953990000000002E-2</c:v>
                </c:pt>
                <c:pt idx="91">
                  <c:v>3.6140073000000002E-2</c:v>
                </c:pt>
                <c:pt idx="92">
                  <c:v>3.6154980000000003E-2</c:v>
                </c:pt>
                <c:pt idx="93">
                  <c:v>3.4517569999999997E-2</c:v>
                </c:pt>
                <c:pt idx="94">
                  <c:v>3.2230992E-2</c:v>
                </c:pt>
                <c:pt idx="95">
                  <c:v>2.8583605000000002E-2</c:v>
                </c:pt>
                <c:pt idx="96">
                  <c:v>2.7422202999999999E-2</c:v>
                </c:pt>
                <c:pt idx="97">
                  <c:v>2.7530717E-2</c:v>
                </c:pt>
                <c:pt idx="98">
                  <c:v>2.7980601000000001E-2</c:v>
                </c:pt>
                <c:pt idx="99">
                  <c:v>2.8701937E-2</c:v>
                </c:pt>
                <c:pt idx="100">
                  <c:v>3.0058413999999999E-2</c:v>
                </c:pt>
                <c:pt idx="101">
                  <c:v>3.0263432999999999E-2</c:v>
                </c:pt>
                <c:pt idx="102">
                  <c:v>2.9735561000000001E-2</c:v>
                </c:pt>
                <c:pt idx="103">
                  <c:v>2.9171816999999999E-2</c:v>
                </c:pt>
                <c:pt idx="104">
                  <c:v>2.7647218000000001E-2</c:v>
                </c:pt>
                <c:pt idx="105">
                  <c:v>2.511584E-2</c:v>
                </c:pt>
                <c:pt idx="106">
                  <c:v>2.1554856000000001E-2</c:v>
                </c:pt>
                <c:pt idx="107">
                  <c:v>1.7322911E-2</c:v>
                </c:pt>
                <c:pt idx="108">
                  <c:v>1.2038518E-2</c:v>
                </c:pt>
                <c:pt idx="109">
                  <c:v>6.0477270000000001E-3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FB71-4205-A1B9-EC238812E5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MWPPG77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[3]Sheet1!$D$257:$DT$257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9.2500000000000004E-4</c:v>
                </c:pt>
                <c:pt idx="5">
                  <c:v>2.3579842000000001E-3</c:v>
                </c:pt>
                <c:pt idx="6">
                  <c:v>4.0552139999999997E-3</c:v>
                </c:pt>
                <c:pt idx="7">
                  <c:v>6.3935983999999996E-3</c:v>
                </c:pt>
                <c:pt idx="8">
                  <c:v>7.1345143999999999E-3</c:v>
                </c:pt>
                <c:pt idx="9">
                  <c:v>4.8212580000000001E-3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1.0900000000000001E-5</c:v>
                </c:pt>
                <c:pt idx="15">
                  <c:v>6.9177615999999999E-3</c:v>
                </c:pt>
                <c:pt idx="16">
                  <c:v>1.2523551500000001E-2</c:v>
                </c:pt>
                <c:pt idx="17">
                  <c:v>1.2847750999999999E-2</c:v>
                </c:pt>
                <c:pt idx="18">
                  <c:v>8.1118140000000002E-3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5.0135780000000003E-3</c:v>
                </c:pt>
                <c:pt idx="27">
                  <c:v>1.1256531E-2</c:v>
                </c:pt>
                <c:pt idx="28">
                  <c:v>1.5771553000000001E-2</c:v>
                </c:pt>
                <c:pt idx="29">
                  <c:v>1.8204155999999999E-2</c:v>
                </c:pt>
                <c:pt idx="30">
                  <c:v>2.0403643999999999E-2</c:v>
                </c:pt>
                <c:pt idx="31">
                  <c:v>2.2419610999999999E-2</c:v>
                </c:pt>
                <c:pt idx="32">
                  <c:v>2.3417765E-2</c:v>
                </c:pt>
                <c:pt idx="33">
                  <c:v>2.5088659999999999E-2</c:v>
                </c:pt>
                <c:pt idx="34">
                  <c:v>2.7199645000000001E-2</c:v>
                </c:pt>
                <c:pt idx="35">
                  <c:v>2.9330537E-2</c:v>
                </c:pt>
                <c:pt idx="36">
                  <c:v>2.9728895000000002E-2</c:v>
                </c:pt>
                <c:pt idx="37">
                  <c:v>2.7425063999999999E-2</c:v>
                </c:pt>
                <c:pt idx="38">
                  <c:v>2.3170280000000001E-2</c:v>
                </c:pt>
                <c:pt idx="39">
                  <c:v>1.8658217000000001E-2</c:v>
                </c:pt>
                <c:pt idx="40">
                  <c:v>1.4288238999999999E-2</c:v>
                </c:pt>
                <c:pt idx="41">
                  <c:v>1.1045028E-2</c:v>
                </c:pt>
                <c:pt idx="42">
                  <c:v>8.9041580000000006E-3</c:v>
                </c:pt>
                <c:pt idx="43">
                  <c:v>1.0212046000000001E-2</c:v>
                </c:pt>
                <c:pt idx="44">
                  <c:v>1.6218599E-2</c:v>
                </c:pt>
                <c:pt idx="45">
                  <c:v>2.4953136000000001E-2</c:v>
                </c:pt>
                <c:pt idx="46">
                  <c:v>3.2489116999999998E-2</c:v>
                </c:pt>
                <c:pt idx="47">
                  <c:v>3.5894519999999999E-2</c:v>
                </c:pt>
                <c:pt idx="48">
                  <c:v>3.5273086000000002E-2</c:v>
                </c:pt>
                <c:pt idx="49">
                  <c:v>3.2462534000000001E-2</c:v>
                </c:pt>
                <c:pt idx="50">
                  <c:v>2.8672755000000001E-2</c:v>
                </c:pt>
                <c:pt idx="51">
                  <c:v>2.6075048E-2</c:v>
                </c:pt>
                <c:pt idx="52">
                  <c:v>2.552774E-2</c:v>
                </c:pt>
                <c:pt idx="53">
                  <c:v>2.5657678E-2</c:v>
                </c:pt>
                <c:pt idx="54">
                  <c:v>2.4077844000000001E-2</c:v>
                </c:pt>
                <c:pt idx="55">
                  <c:v>2.1186114999999998E-2</c:v>
                </c:pt>
                <c:pt idx="56">
                  <c:v>1.9576784E-2</c:v>
                </c:pt>
                <c:pt idx="57">
                  <c:v>2.2162171000000001E-2</c:v>
                </c:pt>
                <c:pt idx="58">
                  <c:v>2.8588984000000001E-2</c:v>
                </c:pt>
                <c:pt idx="59">
                  <c:v>3.5416793000000002E-2</c:v>
                </c:pt>
                <c:pt idx="60">
                  <c:v>3.8808784999999998E-2</c:v>
                </c:pt>
                <c:pt idx="61">
                  <c:v>4.0106688000000001E-2</c:v>
                </c:pt>
                <c:pt idx="62">
                  <c:v>4.0902886999999999E-2</c:v>
                </c:pt>
                <c:pt idx="63">
                  <c:v>4.1463750000000001E-2</c:v>
                </c:pt>
                <c:pt idx="64">
                  <c:v>4.0057599999999999E-2</c:v>
                </c:pt>
                <c:pt idx="65">
                  <c:v>3.7456284999999999E-2</c:v>
                </c:pt>
                <c:pt idx="66">
                  <c:v>3.83545E-2</c:v>
                </c:pt>
                <c:pt idx="67">
                  <c:v>4.6715718000000003E-2</c:v>
                </c:pt>
                <c:pt idx="68">
                  <c:v>5.9404770000000003E-2</c:v>
                </c:pt>
                <c:pt idx="69">
                  <c:v>6.6968449999999999E-2</c:v>
                </c:pt>
                <c:pt idx="70">
                  <c:v>6.2436989999999998E-2</c:v>
                </c:pt>
                <c:pt idx="71">
                  <c:v>4.7148942999999999E-2</c:v>
                </c:pt>
                <c:pt idx="72">
                  <c:v>2.9831574999999999E-2</c:v>
                </c:pt>
                <c:pt idx="73">
                  <c:v>1.81329E-2</c:v>
                </c:pt>
                <c:pt idx="74">
                  <c:v>1.4424531000000001E-2</c:v>
                </c:pt>
                <c:pt idx="75">
                  <c:v>1.4913099000000001E-2</c:v>
                </c:pt>
                <c:pt idx="76">
                  <c:v>1.5956459999999999E-2</c:v>
                </c:pt>
                <c:pt idx="77">
                  <c:v>1.7073135999999999E-2</c:v>
                </c:pt>
                <c:pt idx="78">
                  <c:v>2.0264652000000001E-2</c:v>
                </c:pt>
                <c:pt idx="79">
                  <c:v>2.4943532000000001E-2</c:v>
                </c:pt>
                <c:pt idx="80">
                  <c:v>2.667862E-2</c:v>
                </c:pt>
                <c:pt idx="81">
                  <c:v>2.1711702999999999E-2</c:v>
                </c:pt>
                <c:pt idx="82">
                  <c:v>1.0137843000000001E-2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4.2292372999999999E-3</c:v>
                </c:pt>
                <c:pt idx="89">
                  <c:v>1.3115033E-2</c:v>
                </c:pt>
                <c:pt idx="90">
                  <c:v>2.0128693E-2</c:v>
                </c:pt>
                <c:pt idx="91">
                  <c:v>2.5691886000000001E-2</c:v>
                </c:pt>
                <c:pt idx="92">
                  <c:v>2.9005900000000001E-2</c:v>
                </c:pt>
                <c:pt idx="93">
                  <c:v>3.0563947000000001E-2</c:v>
                </c:pt>
                <c:pt idx="94">
                  <c:v>3.0686910000000001E-2</c:v>
                </c:pt>
                <c:pt idx="95">
                  <c:v>2.9707913999999998E-2</c:v>
                </c:pt>
                <c:pt idx="96">
                  <c:v>2.9704666000000001E-2</c:v>
                </c:pt>
                <c:pt idx="97">
                  <c:v>3.0340130999999999E-2</c:v>
                </c:pt>
                <c:pt idx="98">
                  <c:v>3.1047765000000001E-2</c:v>
                </c:pt>
                <c:pt idx="99">
                  <c:v>3.1437949999999999E-2</c:v>
                </c:pt>
                <c:pt idx="100">
                  <c:v>3.1323995E-2</c:v>
                </c:pt>
                <c:pt idx="101">
                  <c:v>3.1031135000000001E-2</c:v>
                </c:pt>
                <c:pt idx="102">
                  <c:v>3.0708236999999999E-2</c:v>
                </c:pt>
                <c:pt idx="103">
                  <c:v>3.0885952000000001E-2</c:v>
                </c:pt>
                <c:pt idx="104">
                  <c:v>3.0432554000000001E-2</c:v>
                </c:pt>
                <c:pt idx="105">
                  <c:v>2.9387224E-2</c:v>
                </c:pt>
                <c:pt idx="106">
                  <c:v>2.7639107999999999E-2</c:v>
                </c:pt>
                <c:pt idx="107">
                  <c:v>2.5728032000000001E-2</c:v>
                </c:pt>
                <c:pt idx="108">
                  <c:v>2.2514699999999999E-2</c:v>
                </c:pt>
                <c:pt idx="109">
                  <c:v>1.8632280000000001E-2</c:v>
                </c:pt>
                <c:pt idx="110">
                  <c:v>1.4679124E-2</c:v>
                </c:pt>
                <c:pt idx="111">
                  <c:v>1.07664345E-2</c:v>
                </c:pt>
                <c:pt idx="112">
                  <c:v>6.1186649999999997E-3</c:v>
                </c:pt>
                <c:pt idx="113">
                  <c:v>1.6927336000000001E-3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17B-469F-9B58-4845AD0C0CDE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[3]Sheet1!$D$258:$DT$258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1.5799999999999999E-6</c:v>
                </c:pt>
                <c:pt idx="4">
                  <c:v>1.0928944E-3</c:v>
                </c:pt>
                <c:pt idx="5">
                  <c:v>2.3119706000000002E-3</c:v>
                </c:pt>
                <c:pt idx="6">
                  <c:v>3.9258649999999997E-3</c:v>
                </c:pt>
                <c:pt idx="7">
                  <c:v>6.289345E-3</c:v>
                </c:pt>
                <c:pt idx="8">
                  <c:v>7.0230429999999996E-3</c:v>
                </c:pt>
                <c:pt idx="9">
                  <c:v>4.6133880000000004E-3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1.1400000000000001E-4</c:v>
                </c:pt>
                <c:pt idx="15">
                  <c:v>7.0359576E-3</c:v>
                </c:pt>
                <c:pt idx="16">
                  <c:v>1.2703061E-2</c:v>
                </c:pt>
                <c:pt idx="17">
                  <c:v>1.3131579000000001E-2</c:v>
                </c:pt>
                <c:pt idx="18">
                  <c:v>8.3806880000000007E-3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5.0957342999999999E-3</c:v>
                </c:pt>
                <c:pt idx="27">
                  <c:v>1.1421527000000001E-2</c:v>
                </c:pt>
                <c:pt idx="28">
                  <c:v>1.6011775999999998E-2</c:v>
                </c:pt>
                <c:pt idx="29">
                  <c:v>1.8411811E-2</c:v>
                </c:pt>
                <c:pt idx="30">
                  <c:v>2.0517134999999999E-2</c:v>
                </c:pt>
                <c:pt idx="31">
                  <c:v>2.2495000000000001E-2</c:v>
                </c:pt>
                <c:pt idx="32">
                  <c:v>2.3574937000000001E-2</c:v>
                </c:pt>
                <c:pt idx="33">
                  <c:v>2.5378602E-2</c:v>
                </c:pt>
                <c:pt idx="34">
                  <c:v>2.7508620000000001E-2</c:v>
                </c:pt>
                <c:pt idx="35">
                  <c:v>2.9536229000000001E-2</c:v>
                </c:pt>
                <c:pt idx="36">
                  <c:v>2.9777523E-2</c:v>
                </c:pt>
                <c:pt idx="37">
                  <c:v>2.7364004000000001E-2</c:v>
                </c:pt>
                <c:pt idx="38">
                  <c:v>2.3134459E-2</c:v>
                </c:pt>
                <c:pt idx="39">
                  <c:v>1.8732176999999999E-2</c:v>
                </c:pt>
                <c:pt idx="40">
                  <c:v>1.4428150000000001E-2</c:v>
                </c:pt>
                <c:pt idx="41">
                  <c:v>1.123558E-2</c:v>
                </c:pt>
                <c:pt idx="42">
                  <c:v>9.0650739999999994E-3</c:v>
                </c:pt>
                <c:pt idx="43">
                  <c:v>1.0321472E-2</c:v>
                </c:pt>
                <c:pt idx="44">
                  <c:v>1.6308553999999999E-2</c:v>
                </c:pt>
                <c:pt idx="45">
                  <c:v>2.5050221000000001E-2</c:v>
                </c:pt>
                <c:pt idx="46">
                  <c:v>3.2599969999999999E-2</c:v>
                </c:pt>
                <c:pt idx="47">
                  <c:v>3.5969109999999999E-2</c:v>
                </c:pt>
                <c:pt idx="48">
                  <c:v>3.5260882E-2</c:v>
                </c:pt>
                <c:pt idx="49">
                  <c:v>3.2388568E-2</c:v>
                </c:pt>
                <c:pt idx="50">
                  <c:v>2.8656267999999999E-2</c:v>
                </c:pt>
                <c:pt idx="51">
                  <c:v>2.6174731999999999E-2</c:v>
                </c:pt>
                <c:pt idx="52">
                  <c:v>2.5650399000000001E-2</c:v>
                </c:pt>
                <c:pt idx="53">
                  <c:v>2.5624850000000001E-2</c:v>
                </c:pt>
                <c:pt idx="54">
                  <c:v>2.3853632E-2</c:v>
                </c:pt>
                <c:pt idx="55">
                  <c:v>2.0958217000000001E-2</c:v>
                </c:pt>
                <c:pt idx="56">
                  <c:v>1.959149E-2</c:v>
                </c:pt>
                <c:pt idx="57">
                  <c:v>2.2477314000000002E-2</c:v>
                </c:pt>
                <c:pt idx="58">
                  <c:v>2.9017929000000001E-2</c:v>
                </c:pt>
                <c:pt idx="59">
                  <c:v>3.5682995000000002E-2</c:v>
                </c:pt>
                <c:pt idx="60">
                  <c:v>3.8755413000000002E-2</c:v>
                </c:pt>
                <c:pt idx="61">
                  <c:v>3.9772656000000003E-2</c:v>
                </c:pt>
                <c:pt idx="62">
                  <c:v>4.0488757E-2</c:v>
                </c:pt>
                <c:pt idx="63">
                  <c:v>4.1208493999999998E-2</c:v>
                </c:pt>
                <c:pt idx="64">
                  <c:v>4.007935E-2</c:v>
                </c:pt>
                <c:pt idx="65">
                  <c:v>3.7730253999999998E-2</c:v>
                </c:pt>
                <c:pt idx="66">
                  <c:v>3.8695210000000001E-2</c:v>
                </c:pt>
                <c:pt idx="67">
                  <c:v>4.6882022000000002E-2</c:v>
                </c:pt>
                <c:pt idx="68">
                  <c:v>5.9306062999999999E-2</c:v>
                </c:pt>
                <c:pt idx="69">
                  <c:v>6.6707489999999994E-2</c:v>
                </c:pt>
                <c:pt idx="70">
                  <c:v>6.2207001999999997E-2</c:v>
                </c:pt>
                <c:pt idx="71">
                  <c:v>4.7047835000000003E-2</c:v>
                </c:pt>
                <c:pt idx="72">
                  <c:v>2.9831837999999999E-2</c:v>
                </c:pt>
                <c:pt idx="73">
                  <c:v>1.8201845000000001E-2</c:v>
                </c:pt>
                <c:pt idx="74">
                  <c:v>1.4601925E-2</c:v>
                </c:pt>
                <c:pt idx="75">
                  <c:v>1.5217402999999999E-2</c:v>
                </c:pt>
                <c:pt idx="76">
                  <c:v>1.6276555000000002E-2</c:v>
                </c:pt>
                <c:pt idx="77">
                  <c:v>1.7227985000000001E-2</c:v>
                </c:pt>
                <c:pt idx="78">
                  <c:v>2.0149132E-2</c:v>
                </c:pt>
                <c:pt idx="79">
                  <c:v>2.4622320999999999E-2</c:v>
                </c:pt>
                <c:pt idx="80">
                  <c:v>2.6338845E-2</c:v>
                </c:pt>
                <c:pt idx="81">
                  <c:v>2.1474805E-2</c:v>
                </c:pt>
                <c:pt idx="82">
                  <c:v>1.0001926E-2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4.8961895999999998E-3</c:v>
                </c:pt>
                <c:pt idx="89">
                  <c:v>1.3803776E-2</c:v>
                </c:pt>
                <c:pt idx="90">
                  <c:v>2.0654189999999999E-2</c:v>
                </c:pt>
                <c:pt idx="91">
                  <c:v>2.5903216999999999E-2</c:v>
                </c:pt>
                <c:pt idx="92">
                  <c:v>2.8857470999999999E-2</c:v>
                </c:pt>
                <c:pt idx="93">
                  <c:v>3.0111802999999999E-2</c:v>
                </c:pt>
                <c:pt idx="94">
                  <c:v>3.0032504000000002E-2</c:v>
                </c:pt>
                <c:pt idx="95">
                  <c:v>2.8982028E-2</c:v>
                </c:pt>
                <c:pt idx="96">
                  <c:v>2.9049120000000001E-2</c:v>
                </c:pt>
                <c:pt idx="97">
                  <c:v>2.9858384000000002E-2</c:v>
                </c:pt>
                <c:pt idx="98">
                  <c:v>3.0775166999999999E-2</c:v>
                </c:pt>
                <c:pt idx="99">
                  <c:v>3.1354826000000002E-2</c:v>
                </c:pt>
                <c:pt idx="100">
                  <c:v>3.1382762000000002E-2</c:v>
                </c:pt>
                <c:pt idx="101">
                  <c:v>3.1154017999999999E-2</c:v>
                </c:pt>
                <c:pt idx="102">
                  <c:v>3.0900534E-2</c:v>
                </c:pt>
                <c:pt idx="103">
                  <c:v>3.1113267E-2</c:v>
                </c:pt>
                <c:pt idx="104">
                  <c:v>3.0671423E-2</c:v>
                </c:pt>
                <c:pt idx="105">
                  <c:v>2.962161E-2</c:v>
                </c:pt>
                <c:pt idx="106">
                  <c:v>2.7858093E-2</c:v>
                </c:pt>
                <c:pt idx="107">
                  <c:v>2.5938010000000001E-2</c:v>
                </c:pt>
                <c:pt idx="108">
                  <c:v>2.2692509999999999E-2</c:v>
                </c:pt>
                <c:pt idx="109">
                  <c:v>1.8781356999999999E-2</c:v>
                </c:pt>
                <c:pt idx="110">
                  <c:v>1.4805245999999999E-2</c:v>
                </c:pt>
                <c:pt idx="111">
                  <c:v>1.0894993E-2</c:v>
                </c:pt>
                <c:pt idx="112">
                  <c:v>6.2446454999999998E-3</c:v>
                </c:pt>
                <c:pt idx="113">
                  <c:v>1.8220252E-3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417B-469F-9B58-4845AD0C0CDE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[3]Sheet1!$D$259:$DT$259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1.0316179E-3</c:v>
                </c:pt>
                <c:pt idx="5">
                  <c:v>2.2549724999999998E-3</c:v>
                </c:pt>
                <c:pt idx="6">
                  <c:v>3.8076004000000001E-3</c:v>
                </c:pt>
                <c:pt idx="7">
                  <c:v>6.1922814000000001E-3</c:v>
                </c:pt>
                <c:pt idx="8">
                  <c:v>7.1351323000000003E-3</c:v>
                </c:pt>
                <c:pt idx="9">
                  <c:v>5.0071821999999998E-3</c:v>
                </c:pt>
                <c:pt idx="10">
                  <c:v>1.17E-4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6.8115939999999998E-3</c:v>
                </c:pt>
                <c:pt idx="16">
                  <c:v>1.2529366E-2</c:v>
                </c:pt>
                <c:pt idx="17">
                  <c:v>1.2968374E-2</c:v>
                </c:pt>
                <c:pt idx="18">
                  <c:v>8.2313339999999999E-3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5.2434774E-3</c:v>
                </c:pt>
                <c:pt idx="27">
                  <c:v>1.1444508000000001E-2</c:v>
                </c:pt>
                <c:pt idx="28">
                  <c:v>1.5839715000000001E-2</c:v>
                </c:pt>
                <c:pt idx="29">
                  <c:v>1.8035261E-2</c:v>
                </c:pt>
                <c:pt idx="30">
                  <c:v>2.0009783999999999E-2</c:v>
                </c:pt>
                <c:pt idx="31">
                  <c:v>2.1922804000000001E-2</c:v>
                </c:pt>
                <c:pt idx="32">
                  <c:v>2.3001343E-2</c:v>
                </c:pt>
                <c:pt idx="33">
                  <c:v>2.4852695000000001E-2</c:v>
                </c:pt>
                <c:pt idx="34">
                  <c:v>2.7112925E-2</c:v>
                </c:pt>
                <c:pt idx="35">
                  <c:v>2.9355682000000001E-2</c:v>
                </c:pt>
                <c:pt idx="36">
                  <c:v>2.9876485000000001E-2</c:v>
                </c:pt>
                <c:pt idx="37">
                  <c:v>2.7762671999999999E-2</c:v>
                </c:pt>
                <c:pt idx="38">
                  <c:v>2.3652893000000001E-2</c:v>
                </c:pt>
                <c:pt idx="39">
                  <c:v>1.9190103E-2</c:v>
                </c:pt>
                <c:pt idx="40">
                  <c:v>1.4759270499999999E-2</c:v>
                </c:pt>
                <c:pt idx="41">
                  <c:v>1.147305E-2</c:v>
                </c:pt>
                <c:pt idx="42">
                  <c:v>9.2932399999999995E-3</c:v>
                </c:pt>
                <c:pt idx="43">
                  <c:v>1.0490362499999999E-2</c:v>
                </c:pt>
                <c:pt idx="44">
                  <c:v>1.6270854000000001E-2</c:v>
                </c:pt>
                <c:pt idx="45">
                  <c:v>2.4746193999999999E-2</c:v>
                </c:pt>
                <c:pt idx="46">
                  <c:v>3.2100679999999999E-2</c:v>
                </c:pt>
                <c:pt idx="47">
                  <c:v>3.5468479999999997E-2</c:v>
                </c:pt>
                <c:pt idx="48">
                  <c:v>3.4903280000000002E-2</c:v>
                </c:pt>
                <c:pt idx="49">
                  <c:v>3.2195969999999997E-2</c:v>
                </c:pt>
                <c:pt idx="50">
                  <c:v>2.8501586999999998E-2</c:v>
                </c:pt>
                <c:pt idx="51">
                  <c:v>2.5945457000000002E-2</c:v>
                </c:pt>
                <c:pt idx="52">
                  <c:v>2.5371823000000002E-2</c:v>
                </c:pt>
                <c:pt idx="53">
                  <c:v>2.5466815E-2</c:v>
                </c:pt>
                <c:pt idx="54">
                  <c:v>2.3962408000000001E-2</c:v>
                </c:pt>
                <c:pt idx="55">
                  <c:v>2.1276192999999999E-2</c:v>
                </c:pt>
                <c:pt idx="56">
                  <c:v>1.9898934E-2</c:v>
                </c:pt>
                <c:pt idx="57">
                  <c:v>2.2510353E-2</c:v>
                </c:pt>
                <c:pt idx="58">
                  <c:v>2.8677925E-2</c:v>
                </c:pt>
                <c:pt idx="59">
                  <c:v>3.5096853999999997E-2</c:v>
                </c:pt>
                <c:pt idx="60">
                  <c:v>3.8176887E-2</c:v>
                </c:pt>
                <c:pt idx="61">
                  <c:v>3.9423957000000003E-2</c:v>
                </c:pt>
                <c:pt idx="62">
                  <c:v>4.0410741999999999E-2</c:v>
                </c:pt>
                <c:pt idx="63">
                  <c:v>4.12567E-2</c:v>
                </c:pt>
                <c:pt idx="64">
                  <c:v>4.0071945999999997E-2</c:v>
                </c:pt>
                <c:pt idx="65">
                  <c:v>3.7554163000000002E-2</c:v>
                </c:pt>
                <c:pt idx="66">
                  <c:v>3.8321618000000002E-2</c:v>
                </c:pt>
                <c:pt idx="67">
                  <c:v>4.6321823999999998E-2</c:v>
                </c:pt>
                <c:pt idx="68">
                  <c:v>5.8546460000000002E-2</c:v>
                </c:pt>
                <c:pt idx="69">
                  <c:v>6.5839805000000001E-2</c:v>
                </c:pt>
                <c:pt idx="70">
                  <c:v>6.1456480000000001E-2</c:v>
                </c:pt>
                <c:pt idx="71">
                  <c:v>4.6715251999999999E-2</c:v>
                </c:pt>
                <c:pt idx="72">
                  <c:v>3.0065519999999998E-2</c:v>
                </c:pt>
                <c:pt idx="73">
                  <c:v>1.8861790999999999E-2</c:v>
                </c:pt>
                <c:pt idx="74">
                  <c:v>1.53145995E-2</c:v>
                </c:pt>
                <c:pt idx="75">
                  <c:v>1.5627528000000002E-2</c:v>
                </c:pt>
                <c:pt idx="76">
                  <c:v>1.6264372999999999E-2</c:v>
                </c:pt>
                <c:pt idx="77">
                  <c:v>1.6932470000000002E-2</c:v>
                </c:pt>
                <c:pt idx="78">
                  <c:v>1.981979E-2</c:v>
                </c:pt>
                <c:pt idx="79">
                  <c:v>2.4474659999999999E-2</c:v>
                </c:pt>
                <c:pt idx="80">
                  <c:v>2.6454963000000001E-2</c:v>
                </c:pt>
                <c:pt idx="81">
                  <c:v>2.1826117999999999E-2</c:v>
                </c:pt>
                <c:pt idx="82">
                  <c:v>1.0490864000000001E-2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4.4247853000000002E-3</c:v>
                </c:pt>
                <c:pt idx="89">
                  <c:v>1.3118147E-2</c:v>
                </c:pt>
                <c:pt idx="90">
                  <c:v>1.9865491999999998E-2</c:v>
                </c:pt>
                <c:pt idx="91">
                  <c:v>2.5129327999999999E-2</c:v>
                </c:pt>
                <c:pt idx="92">
                  <c:v>2.8199221999999999E-2</c:v>
                </c:pt>
                <c:pt idx="93">
                  <c:v>2.9603224000000001E-2</c:v>
                </c:pt>
                <c:pt idx="94">
                  <c:v>2.9670715E-2</c:v>
                </c:pt>
                <c:pt idx="95">
                  <c:v>2.8766179999999999E-2</c:v>
                </c:pt>
                <c:pt idx="96">
                  <c:v>2.8925294000000001E-2</c:v>
                </c:pt>
                <c:pt idx="97">
                  <c:v>2.9790519000000001E-2</c:v>
                </c:pt>
                <c:pt idx="98">
                  <c:v>3.0747865999999999E-2</c:v>
                </c:pt>
                <c:pt idx="99">
                  <c:v>3.1354713999999999E-2</c:v>
                </c:pt>
                <c:pt idx="100">
                  <c:v>3.1377929999999998E-2</c:v>
                </c:pt>
                <c:pt idx="101">
                  <c:v>3.1156546E-2</c:v>
                </c:pt>
                <c:pt idx="102">
                  <c:v>3.0866154999999999E-2</c:v>
                </c:pt>
                <c:pt idx="103">
                  <c:v>3.1029265E-2</c:v>
                </c:pt>
                <c:pt idx="104">
                  <c:v>3.0526814999999999E-2</c:v>
                </c:pt>
                <c:pt idx="105">
                  <c:v>2.9411593E-2</c:v>
                </c:pt>
                <c:pt idx="106">
                  <c:v>2.7580266999999999E-2</c:v>
                </c:pt>
                <c:pt idx="107">
                  <c:v>2.5584852000000002E-2</c:v>
                </c:pt>
                <c:pt idx="108">
                  <c:v>2.2281142E-2</c:v>
                </c:pt>
                <c:pt idx="109">
                  <c:v>1.8322867999999999E-2</c:v>
                </c:pt>
                <c:pt idx="110">
                  <c:v>1.4315602E-2</c:v>
                </c:pt>
                <c:pt idx="111">
                  <c:v>1.0487465E-2</c:v>
                </c:pt>
                <c:pt idx="112">
                  <c:v>5.8861477000000002E-3</c:v>
                </c:pt>
                <c:pt idx="113">
                  <c:v>1.5230799E-3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17B-469F-9B58-4845AD0C0CDE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[3]Sheet1!$D$260:$DT$260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1.0399999999999999E-4</c:v>
                </c:pt>
                <c:pt idx="4">
                  <c:v>1.5452256999999999E-3</c:v>
                </c:pt>
                <c:pt idx="5">
                  <c:v>2.8557766000000002E-3</c:v>
                </c:pt>
                <c:pt idx="6">
                  <c:v>4.2786402999999999E-3</c:v>
                </c:pt>
                <c:pt idx="7">
                  <c:v>6.3056320000000003E-3</c:v>
                </c:pt>
                <c:pt idx="8">
                  <c:v>6.8064129999999999E-3</c:v>
                </c:pt>
                <c:pt idx="9">
                  <c:v>4.3814876000000001E-3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9.7499999999999998E-5</c:v>
                </c:pt>
                <c:pt idx="15">
                  <c:v>7.0038512000000002E-3</c:v>
                </c:pt>
                <c:pt idx="16">
                  <c:v>1.2629624000000001E-2</c:v>
                </c:pt>
                <c:pt idx="17">
                  <c:v>1.298203E-2</c:v>
                </c:pt>
                <c:pt idx="18">
                  <c:v>8.2463829999999995E-3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5.0964523000000001E-3</c:v>
                </c:pt>
                <c:pt idx="27">
                  <c:v>1.1350041E-2</c:v>
                </c:pt>
                <c:pt idx="28">
                  <c:v>1.5829148000000001E-2</c:v>
                </c:pt>
                <c:pt idx="29">
                  <c:v>1.817413E-2</c:v>
                </c:pt>
                <c:pt idx="30">
                  <c:v>2.0293004999999999E-2</c:v>
                </c:pt>
                <c:pt idx="31">
                  <c:v>2.2313395999999999E-2</c:v>
                </c:pt>
                <c:pt idx="32">
                  <c:v>2.3431627E-2</c:v>
                </c:pt>
                <c:pt idx="33">
                  <c:v>2.5288959999999999E-2</c:v>
                </c:pt>
                <c:pt idx="34">
                  <c:v>2.7549720999999999E-2</c:v>
                </c:pt>
                <c:pt idx="35">
                  <c:v>2.9780198000000001E-2</c:v>
                </c:pt>
                <c:pt idx="36">
                  <c:v>3.0246816999999999E-2</c:v>
                </c:pt>
                <c:pt idx="37">
                  <c:v>2.8038645000000001E-2</c:v>
                </c:pt>
                <c:pt idx="38">
                  <c:v>2.3874876999999999E-2</c:v>
                </c:pt>
                <c:pt idx="39">
                  <c:v>1.9408297000000001E-2</c:v>
                </c:pt>
                <c:pt idx="40">
                  <c:v>1.4978969999999999E-2</c:v>
                </c:pt>
                <c:pt idx="41">
                  <c:v>1.1688679E-2</c:v>
                </c:pt>
                <c:pt idx="42">
                  <c:v>9.4617859999999998E-3</c:v>
                </c:pt>
                <c:pt idx="43">
                  <c:v>1.0654960999999999E-2</c:v>
                </c:pt>
                <c:pt idx="44">
                  <c:v>1.6553941999999999E-2</c:v>
                </c:pt>
                <c:pt idx="45">
                  <c:v>2.5249988000000001E-2</c:v>
                </c:pt>
                <c:pt idx="46">
                  <c:v>3.2785903999999998E-2</c:v>
                </c:pt>
                <c:pt idx="47">
                  <c:v>3.6125813E-2</c:v>
                </c:pt>
                <c:pt idx="48">
                  <c:v>3.5284277000000003E-2</c:v>
                </c:pt>
                <c:pt idx="49">
                  <c:v>3.2244652999999998E-2</c:v>
                </c:pt>
                <c:pt idx="50">
                  <c:v>2.8350127999999999E-2</c:v>
                </c:pt>
                <c:pt idx="51">
                  <c:v>2.5762403E-2</c:v>
                </c:pt>
                <c:pt idx="52">
                  <c:v>2.5234466000000001E-2</c:v>
                </c:pt>
                <c:pt idx="53">
                  <c:v>2.5323096999999999E-2</c:v>
                </c:pt>
                <c:pt idx="54">
                  <c:v>2.3732584000000001E-2</c:v>
                </c:pt>
                <c:pt idx="55">
                  <c:v>2.0984665999999999E-2</c:v>
                </c:pt>
                <c:pt idx="56">
                  <c:v>1.9618900000000002E-2</c:v>
                </c:pt>
                <c:pt idx="57">
                  <c:v>2.2381229999999998E-2</c:v>
                </c:pt>
                <c:pt idx="58">
                  <c:v>2.8799321999999999E-2</c:v>
                </c:pt>
                <c:pt idx="59">
                  <c:v>3.5467826000000001E-2</c:v>
                </c:pt>
                <c:pt idx="60">
                  <c:v>3.8695739999999999E-2</c:v>
                </c:pt>
                <c:pt idx="61">
                  <c:v>3.991306E-2</c:v>
                </c:pt>
                <c:pt idx="62">
                  <c:v>4.0715399999999999E-2</c:v>
                </c:pt>
                <c:pt idx="63">
                  <c:v>4.1303813000000002E-2</c:v>
                </c:pt>
                <c:pt idx="64">
                  <c:v>3.9871549999999999E-2</c:v>
                </c:pt>
                <c:pt idx="65">
                  <c:v>3.7217908000000001E-2</c:v>
                </c:pt>
                <c:pt idx="66">
                  <c:v>3.8028600000000003E-2</c:v>
                </c:pt>
                <c:pt idx="67">
                  <c:v>4.6257409999999999E-2</c:v>
                </c:pt>
                <c:pt idx="68">
                  <c:v>5.8849007000000002E-2</c:v>
                </c:pt>
                <c:pt idx="69">
                  <c:v>6.6463729999999999E-2</c:v>
                </c:pt>
                <c:pt idx="70">
                  <c:v>6.2188359999999998E-2</c:v>
                </c:pt>
                <c:pt idx="71">
                  <c:v>4.7213237999999998E-2</c:v>
                </c:pt>
                <c:pt idx="72">
                  <c:v>3.0081070000000001E-2</c:v>
                </c:pt>
                <c:pt idx="73">
                  <c:v>1.8394269000000001E-2</c:v>
                </c:pt>
                <c:pt idx="74">
                  <c:v>1.4625978E-2</c:v>
                </c:pt>
                <c:pt idx="75">
                  <c:v>1.5066893E-2</c:v>
                </c:pt>
                <c:pt idx="76">
                  <c:v>1.6029162E-2</c:v>
                </c:pt>
                <c:pt idx="77">
                  <c:v>1.6996520000000001E-2</c:v>
                </c:pt>
                <c:pt idx="78">
                  <c:v>2.0068306000000001E-2</c:v>
                </c:pt>
                <c:pt idx="79">
                  <c:v>2.4770342000000001E-2</c:v>
                </c:pt>
                <c:pt idx="80">
                  <c:v>2.6670105999999999E-2</c:v>
                </c:pt>
                <c:pt idx="81">
                  <c:v>2.1874078000000002E-2</c:v>
                </c:pt>
                <c:pt idx="82">
                  <c:v>1.0344858E-2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4.7190749999999997E-3</c:v>
                </c:pt>
                <c:pt idx="89">
                  <c:v>1.36478385E-2</c:v>
                </c:pt>
                <c:pt idx="90">
                  <c:v>2.0615056E-2</c:v>
                </c:pt>
                <c:pt idx="91">
                  <c:v>2.6011579999999999E-2</c:v>
                </c:pt>
                <c:pt idx="92">
                  <c:v>2.9100765000000001E-2</c:v>
                </c:pt>
                <c:pt idx="93">
                  <c:v>3.0437947999999999E-2</c:v>
                </c:pt>
                <c:pt idx="94">
                  <c:v>3.036904E-2</c:v>
                </c:pt>
                <c:pt idx="95">
                  <c:v>2.9260252E-2</c:v>
                </c:pt>
                <c:pt idx="96">
                  <c:v>2.9201660000000001E-2</c:v>
                </c:pt>
                <c:pt idx="97">
                  <c:v>2.9844373E-2</c:v>
                </c:pt>
                <c:pt idx="98">
                  <c:v>3.0596313999999999E-2</c:v>
                </c:pt>
                <c:pt idx="99">
                  <c:v>3.1043898E-2</c:v>
                </c:pt>
                <c:pt idx="100">
                  <c:v>3.099259E-2</c:v>
                </c:pt>
                <c:pt idx="101">
                  <c:v>3.0728633000000002E-2</c:v>
                </c:pt>
                <c:pt idx="102">
                  <c:v>3.0453589999999999E-2</c:v>
                </c:pt>
                <c:pt idx="103">
                  <c:v>3.0687283999999999E-2</c:v>
                </c:pt>
                <c:pt idx="104">
                  <c:v>3.0274477000000001E-2</c:v>
                </c:pt>
                <c:pt idx="105">
                  <c:v>2.9254965000000001E-2</c:v>
                </c:pt>
                <c:pt idx="106">
                  <c:v>2.7514246999999999E-2</c:v>
                </c:pt>
                <c:pt idx="107">
                  <c:v>2.5601618E-2</c:v>
                </c:pt>
                <c:pt idx="108">
                  <c:v>2.2347413E-2</c:v>
                </c:pt>
                <c:pt idx="109">
                  <c:v>1.8403312000000002E-2</c:v>
                </c:pt>
                <c:pt idx="110">
                  <c:v>1.43836355E-2</c:v>
                </c:pt>
                <c:pt idx="111">
                  <c:v>1.0532036999999999E-2</c:v>
                </c:pt>
                <c:pt idx="112">
                  <c:v>5.8433822999999999E-3</c:v>
                </c:pt>
                <c:pt idx="113">
                  <c:v>1.3956825E-3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417B-469F-9B58-4845AD0C0CDE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[3]Sheet1!$D$261:$DT$261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1.0045189999999999E-3</c:v>
                </c:pt>
                <c:pt idx="5">
                  <c:v>2.4393042999999999E-3</c:v>
                </c:pt>
                <c:pt idx="6">
                  <c:v>4.0702893999999996E-3</c:v>
                </c:pt>
                <c:pt idx="7">
                  <c:v>6.3516175999999997E-3</c:v>
                </c:pt>
                <c:pt idx="8">
                  <c:v>7.0926169999999998E-3</c:v>
                </c:pt>
                <c:pt idx="9">
                  <c:v>4.7803298000000001E-3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6.5808146999999997E-3</c:v>
                </c:pt>
                <c:pt idx="16">
                  <c:v>1.2338643999999999E-2</c:v>
                </c:pt>
                <c:pt idx="17">
                  <c:v>1.2915296999999999E-2</c:v>
                </c:pt>
                <c:pt idx="18">
                  <c:v>8.3081079999999998E-3</c:v>
                </c:pt>
                <c:pt idx="19">
                  <c:v>1.5E-5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5.0914530000000001E-3</c:v>
                </c:pt>
                <c:pt idx="27">
                  <c:v>1.1369183E-2</c:v>
                </c:pt>
                <c:pt idx="28">
                  <c:v>1.5906186999999999E-2</c:v>
                </c:pt>
                <c:pt idx="29">
                  <c:v>1.8254597000000001E-2</c:v>
                </c:pt>
                <c:pt idx="30">
                  <c:v>2.0342144999999999E-2</c:v>
                </c:pt>
                <c:pt idx="31">
                  <c:v>2.2302004E-2</c:v>
                </c:pt>
                <c:pt idx="32">
                  <c:v>2.3393420000000002E-2</c:v>
                </c:pt>
                <c:pt idx="33">
                  <c:v>2.5219595000000001E-2</c:v>
                </c:pt>
                <c:pt idx="34">
                  <c:v>2.7479534999999999E-2</c:v>
                </c:pt>
                <c:pt idx="35">
                  <c:v>2.9708588000000001E-2</c:v>
                </c:pt>
                <c:pt idx="36">
                  <c:v>3.0195960000000001E-2</c:v>
                </c:pt>
                <c:pt idx="37">
                  <c:v>2.8008109999999999E-2</c:v>
                </c:pt>
                <c:pt idx="38">
                  <c:v>2.3878202000000001E-2</c:v>
                </c:pt>
                <c:pt idx="39">
                  <c:v>1.9429433999999999E-2</c:v>
                </c:pt>
                <c:pt idx="40">
                  <c:v>1.5023584499999999E-2</c:v>
                </c:pt>
                <c:pt idx="41">
                  <c:v>1.1710412E-2</c:v>
                </c:pt>
                <c:pt idx="42">
                  <c:v>9.3865070000000005E-3</c:v>
                </c:pt>
                <c:pt idx="43">
                  <c:v>1.0464301000000001E-2</c:v>
                </c:pt>
                <c:pt idx="44">
                  <c:v>1.6297948E-2</c:v>
                </c:pt>
                <c:pt idx="45">
                  <c:v>2.5035663999999999E-2</c:v>
                </c:pt>
                <c:pt idx="46">
                  <c:v>3.2712764999999998E-2</c:v>
                </c:pt>
                <c:pt idx="47">
                  <c:v>3.6256080000000003E-2</c:v>
                </c:pt>
                <c:pt idx="48">
                  <c:v>3.5599176000000003E-2</c:v>
                </c:pt>
                <c:pt idx="49">
                  <c:v>3.2641749999999997E-2</c:v>
                </c:pt>
                <c:pt idx="50">
                  <c:v>2.8729985E-2</c:v>
                </c:pt>
                <c:pt idx="51">
                  <c:v>2.6124127E-2</c:v>
                </c:pt>
                <c:pt idx="52">
                  <c:v>2.5606205999999999E-2</c:v>
                </c:pt>
                <c:pt idx="53">
                  <c:v>2.5632012999999999E-2</c:v>
                </c:pt>
                <c:pt idx="54">
                  <c:v>2.3825223999999999E-2</c:v>
                </c:pt>
                <c:pt idx="55">
                  <c:v>2.0743350000000001E-2</c:v>
                </c:pt>
                <c:pt idx="56">
                  <c:v>1.9144695E-2</c:v>
                </c:pt>
                <c:pt idx="57">
                  <c:v>2.1857277000000001E-2</c:v>
                </c:pt>
                <c:pt idx="58">
                  <c:v>2.8425483000000001E-2</c:v>
                </c:pt>
                <c:pt idx="59">
                  <c:v>3.5334497999999999E-2</c:v>
                </c:pt>
                <c:pt idx="60">
                  <c:v>3.8762382999999997E-2</c:v>
                </c:pt>
                <c:pt idx="61">
                  <c:v>4.0016476000000002E-2</c:v>
                </c:pt>
                <c:pt idx="62">
                  <c:v>4.0638566000000001E-2</c:v>
                </c:pt>
                <c:pt idx="63">
                  <c:v>4.0927882999999998E-2</c:v>
                </c:pt>
                <c:pt idx="64">
                  <c:v>3.9268089999999999E-2</c:v>
                </c:pt>
                <c:pt idx="65">
                  <c:v>3.6635620000000001E-2</c:v>
                </c:pt>
                <c:pt idx="66">
                  <c:v>3.7685335E-2</c:v>
                </c:pt>
                <c:pt idx="67">
                  <c:v>4.6160979999999997E-2</c:v>
                </c:pt>
                <c:pt idx="68">
                  <c:v>5.881231E-2</c:v>
                </c:pt>
                <c:pt idx="69">
                  <c:v>6.6297750000000003E-2</c:v>
                </c:pt>
                <c:pt idx="70">
                  <c:v>6.1885750000000003E-2</c:v>
                </c:pt>
                <c:pt idx="71">
                  <c:v>4.6982396000000003E-2</c:v>
                </c:pt>
                <c:pt idx="72">
                  <c:v>3.0113214999999999E-2</c:v>
                </c:pt>
                <c:pt idx="73">
                  <c:v>1.8671485000000002E-2</c:v>
                </c:pt>
                <c:pt idx="74">
                  <c:v>1.4927266E-2</c:v>
                </c:pt>
                <c:pt idx="75">
                  <c:v>1.5151049E-2</c:v>
                </c:pt>
                <c:pt idx="76">
                  <c:v>1.5860388E-2</c:v>
                </c:pt>
                <c:pt idx="77">
                  <c:v>1.6734282999999999E-2</c:v>
                </c:pt>
                <c:pt idx="78">
                  <c:v>1.9899397999999999E-2</c:v>
                </c:pt>
                <c:pt idx="79">
                  <c:v>2.4805296000000001E-2</c:v>
                </c:pt>
                <c:pt idx="80">
                  <c:v>2.6913139999999999E-2</c:v>
                </c:pt>
                <c:pt idx="81">
                  <c:v>2.2223920000000001E-2</c:v>
                </c:pt>
                <c:pt idx="82">
                  <c:v>1.0643583E-2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4.1445372999999999E-3</c:v>
                </c:pt>
                <c:pt idx="89">
                  <c:v>1.3233307999999999E-2</c:v>
                </c:pt>
                <c:pt idx="90">
                  <c:v>2.043056E-2</c:v>
                </c:pt>
                <c:pt idx="91">
                  <c:v>2.6094101000000001E-2</c:v>
                </c:pt>
                <c:pt idx="92">
                  <c:v>2.9380179999999999E-2</c:v>
                </c:pt>
                <c:pt idx="93">
                  <c:v>3.0811348999999998E-2</c:v>
                </c:pt>
                <c:pt idx="94">
                  <c:v>3.0749216999999999E-2</c:v>
                </c:pt>
                <c:pt idx="95">
                  <c:v>2.9567763E-2</c:v>
                </c:pt>
                <c:pt idx="96">
                  <c:v>2.9400498000000001E-2</c:v>
                </c:pt>
                <c:pt idx="97">
                  <c:v>2.9934329999999999E-2</c:v>
                </c:pt>
                <c:pt idx="98">
                  <c:v>3.0611927000000001E-2</c:v>
                </c:pt>
                <c:pt idx="99">
                  <c:v>3.1006088000000001E-2</c:v>
                </c:pt>
                <c:pt idx="100">
                  <c:v>3.0898849999999999E-2</c:v>
                </c:pt>
                <c:pt idx="101">
                  <c:v>3.0597933000000001E-2</c:v>
                </c:pt>
                <c:pt idx="102">
                  <c:v>3.0314691000000001E-2</c:v>
                </c:pt>
                <c:pt idx="103">
                  <c:v>3.0537475000000001E-2</c:v>
                </c:pt>
                <c:pt idx="104">
                  <c:v>3.0117556E-2</c:v>
                </c:pt>
                <c:pt idx="105">
                  <c:v>2.9094925000000001E-2</c:v>
                </c:pt>
                <c:pt idx="106">
                  <c:v>2.7357019999999999E-2</c:v>
                </c:pt>
                <c:pt idx="107">
                  <c:v>2.5442043000000001E-2</c:v>
                </c:pt>
                <c:pt idx="108">
                  <c:v>2.2207232E-2</c:v>
                </c:pt>
                <c:pt idx="109">
                  <c:v>1.8292062000000001E-2</c:v>
                </c:pt>
                <c:pt idx="110">
                  <c:v>1.4307432E-2</c:v>
                </c:pt>
                <c:pt idx="111">
                  <c:v>1.0525067000000001E-2</c:v>
                </c:pt>
                <c:pt idx="112">
                  <c:v>5.8922050000000002E-3</c:v>
                </c:pt>
                <c:pt idx="113">
                  <c:v>1.5108853000000001E-3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417B-469F-9B58-4845AD0C0CDE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[3]Sheet1!$D$262:$DT$262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7.0099999999999996E-5</c:v>
                </c:pt>
                <c:pt idx="4">
                  <c:v>1.3500096999999999E-3</c:v>
                </c:pt>
                <c:pt idx="5">
                  <c:v>2.5950080999999998E-3</c:v>
                </c:pt>
                <c:pt idx="6">
                  <c:v>4.0327682999999996E-3</c:v>
                </c:pt>
                <c:pt idx="7">
                  <c:v>6.1640935000000004E-3</c:v>
                </c:pt>
                <c:pt idx="8">
                  <c:v>6.8619149999999997E-3</c:v>
                </c:pt>
                <c:pt idx="9">
                  <c:v>4.6342737000000002E-3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1.03E-4</c:v>
                </c:pt>
                <c:pt idx="15">
                  <c:v>7.0505710000000003E-3</c:v>
                </c:pt>
                <c:pt idx="16">
                  <c:v>1.2701789999999999E-2</c:v>
                </c:pt>
                <c:pt idx="17">
                  <c:v>1.3034251E-2</c:v>
                </c:pt>
                <c:pt idx="18">
                  <c:v>8.2459639999999997E-3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5.1741850000000004E-3</c:v>
                </c:pt>
                <c:pt idx="27">
                  <c:v>1.1438841999999999E-2</c:v>
                </c:pt>
                <c:pt idx="28">
                  <c:v>1.5932767E-2</c:v>
                </c:pt>
                <c:pt idx="29">
                  <c:v>1.824448E-2</c:v>
                </c:pt>
                <c:pt idx="30">
                  <c:v>2.0277988E-2</c:v>
                </c:pt>
                <c:pt idx="31">
                  <c:v>2.2171488E-2</c:v>
                </c:pt>
                <c:pt idx="32">
                  <c:v>2.3183377000000002E-2</c:v>
                </c:pt>
                <c:pt idx="33">
                  <c:v>2.5000766000000001E-2</c:v>
                </c:pt>
                <c:pt idx="34">
                  <c:v>2.7329625999999999E-2</c:v>
                </c:pt>
                <c:pt idx="35">
                  <c:v>2.972085E-2</c:v>
                </c:pt>
                <c:pt idx="36">
                  <c:v>3.0373793E-2</c:v>
                </c:pt>
                <c:pt idx="37">
                  <c:v>2.8270565000000001E-2</c:v>
                </c:pt>
                <c:pt idx="38">
                  <c:v>2.4103854000000001E-2</c:v>
                </c:pt>
                <c:pt idx="39">
                  <c:v>1.9544028000000001E-2</c:v>
                </c:pt>
                <c:pt idx="40">
                  <c:v>1.5030312000000001E-2</c:v>
                </c:pt>
                <c:pt idx="41">
                  <c:v>1.1660673E-2</c:v>
                </c:pt>
                <c:pt idx="42">
                  <c:v>9.4031989999999992E-3</c:v>
                </c:pt>
                <c:pt idx="43">
                  <c:v>1.0567159E-2</c:v>
                </c:pt>
                <c:pt idx="44">
                  <c:v>1.6372399999999999E-2</c:v>
                </c:pt>
                <c:pt idx="45">
                  <c:v>2.4931682E-2</c:v>
                </c:pt>
                <c:pt idx="46">
                  <c:v>3.2397420000000003E-2</c:v>
                </c:pt>
                <c:pt idx="47">
                  <c:v>3.5865024000000002E-2</c:v>
                </c:pt>
                <c:pt idx="48">
                  <c:v>3.5325844000000002E-2</c:v>
                </c:pt>
                <c:pt idx="49">
                  <c:v>3.2568796999999997E-2</c:v>
                </c:pt>
                <c:pt idx="50">
                  <c:v>2.8786056000000001E-2</c:v>
                </c:pt>
                <c:pt idx="51">
                  <c:v>2.6101872000000002E-2</c:v>
                </c:pt>
                <c:pt idx="52">
                  <c:v>2.5355450000000002E-2</c:v>
                </c:pt>
                <c:pt idx="53">
                  <c:v>2.5238060999999999E-2</c:v>
                </c:pt>
                <c:pt idx="54">
                  <c:v>2.3554730999999999E-2</c:v>
                </c:pt>
                <c:pt idx="55">
                  <c:v>2.0767420000000002E-2</c:v>
                </c:pt>
                <c:pt idx="56">
                  <c:v>1.9373989000000001E-2</c:v>
                </c:pt>
                <c:pt idx="57">
                  <c:v>2.2035642000000001E-2</c:v>
                </c:pt>
                <c:pt idx="58">
                  <c:v>2.8351313E-2</c:v>
                </c:pt>
                <c:pt idx="59">
                  <c:v>3.5040814000000003E-2</c:v>
                </c:pt>
                <c:pt idx="60">
                  <c:v>3.8479819999999998E-2</c:v>
                </c:pt>
                <c:pt idx="61">
                  <c:v>3.9934453000000002E-2</c:v>
                </c:pt>
                <c:pt idx="62">
                  <c:v>4.0813019999999998E-2</c:v>
                </c:pt>
                <c:pt idx="63">
                  <c:v>4.1252848000000002E-2</c:v>
                </c:pt>
                <c:pt idx="64">
                  <c:v>3.9570345999999999E-2</c:v>
                </c:pt>
                <c:pt idx="65">
                  <c:v>3.6744177000000003E-2</c:v>
                </c:pt>
                <c:pt idx="66">
                  <c:v>3.7500005000000003E-2</c:v>
                </c:pt>
                <c:pt idx="67">
                  <c:v>4.5719854999999997E-2</c:v>
                </c:pt>
                <c:pt idx="68">
                  <c:v>5.8329924999999998E-2</c:v>
                </c:pt>
                <c:pt idx="69">
                  <c:v>6.6060300000000002E-2</c:v>
                </c:pt>
                <c:pt idx="70">
                  <c:v>6.2036220000000003E-2</c:v>
                </c:pt>
                <c:pt idx="71">
                  <c:v>4.7374529999999998E-2</c:v>
                </c:pt>
                <c:pt idx="72">
                  <c:v>3.0424353000000001E-2</c:v>
                </c:pt>
                <c:pt idx="73">
                  <c:v>1.8658523999999999E-2</c:v>
                </c:pt>
                <c:pt idx="74">
                  <c:v>1.4623196999999999E-2</c:v>
                </c:pt>
                <c:pt idx="75">
                  <c:v>1.4804251500000001E-2</c:v>
                </c:pt>
                <c:pt idx="76">
                  <c:v>1.5671572000000002E-2</c:v>
                </c:pt>
                <c:pt idx="77">
                  <c:v>1.6741656000000001E-2</c:v>
                </c:pt>
                <c:pt idx="78">
                  <c:v>1.9976460000000001E-2</c:v>
                </c:pt>
                <c:pt idx="79">
                  <c:v>2.4773746999999999E-2</c:v>
                </c:pt>
                <c:pt idx="80">
                  <c:v>2.6687684E-2</c:v>
                </c:pt>
                <c:pt idx="81">
                  <c:v>2.1860322000000001E-2</c:v>
                </c:pt>
                <c:pt idx="82">
                  <c:v>1.0297878999999999E-2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4.3037910000000004E-3</c:v>
                </c:pt>
                <c:pt idx="89">
                  <c:v>1.32413255E-2</c:v>
                </c:pt>
                <c:pt idx="90">
                  <c:v>2.026435E-2</c:v>
                </c:pt>
                <c:pt idx="91">
                  <c:v>2.5779710000000001E-2</c:v>
                </c:pt>
                <c:pt idx="92">
                  <c:v>2.9003317000000001E-2</c:v>
                </c:pt>
                <c:pt idx="93">
                  <c:v>3.0457941999999998E-2</c:v>
                </c:pt>
                <c:pt idx="94">
                  <c:v>3.0476842000000001E-2</c:v>
                </c:pt>
                <c:pt idx="95">
                  <c:v>2.9408664000000001E-2</c:v>
                </c:pt>
                <c:pt idx="96">
                  <c:v>2.9330249999999999E-2</c:v>
                </c:pt>
                <c:pt idx="97">
                  <c:v>2.9915121999999999E-2</c:v>
                </c:pt>
                <c:pt idx="98">
                  <c:v>3.0598673999999999E-2</c:v>
                </c:pt>
                <c:pt idx="99">
                  <c:v>3.0982872000000002E-2</c:v>
                </c:pt>
                <c:pt idx="100">
                  <c:v>3.0872209000000001E-2</c:v>
                </c:pt>
                <c:pt idx="101">
                  <c:v>3.0563259999999998E-2</c:v>
                </c:pt>
                <c:pt idx="102">
                  <c:v>3.0269860999999999E-2</c:v>
                </c:pt>
                <c:pt idx="103">
                  <c:v>3.0488167E-2</c:v>
                </c:pt>
                <c:pt idx="104">
                  <c:v>3.0071242000000001E-2</c:v>
                </c:pt>
                <c:pt idx="105">
                  <c:v>2.9058008E-2</c:v>
                </c:pt>
                <c:pt idx="106">
                  <c:v>2.7331965E-2</c:v>
                </c:pt>
                <c:pt idx="107">
                  <c:v>2.5398464999999999E-2</c:v>
                </c:pt>
                <c:pt idx="108">
                  <c:v>2.2179674E-2</c:v>
                </c:pt>
                <c:pt idx="109">
                  <c:v>1.8271414999999999E-2</c:v>
                </c:pt>
                <c:pt idx="110">
                  <c:v>1.4286106E-2</c:v>
                </c:pt>
                <c:pt idx="111">
                  <c:v>1.0543970999999999E-2</c:v>
                </c:pt>
                <c:pt idx="112">
                  <c:v>5.944675E-3</c:v>
                </c:pt>
                <c:pt idx="113">
                  <c:v>1.5604277000000001E-3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417B-469F-9B58-4845AD0C0CDE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[3]Sheet1!$D$263:$DT$263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1.2E-4</c:v>
                </c:pt>
                <c:pt idx="4">
                  <c:v>1.7084170000000001E-3</c:v>
                </c:pt>
                <c:pt idx="5">
                  <c:v>3.0744078000000002E-3</c:v>
                </c:pt>
                <c:pt idx="6">
                  <c:v>4.4373190000000003E-3</c:v>
                </c:pt>
                <c:pt idx="7">
                  <c:v>6.3396184999999997E-3</c:v>
                </c:pt>
                <c:pt idx="8">
                  <c:v>6.744178E-3</c:v>
                </c:pt>
                <c:pt idx="9">
                  <c:v>4.2717377999999997E-3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3.8500000000000001E-5</c:v>
                </c:pt>
                <c:pt idx="15">
                  <c:v>6.9561120000000004E-3</c:v>
                </c:pt>
                <c:pt idx="16">
                  <c:v>1.2597949000000001E-2</c:v>
                </c:pt>
                <c:pt idx="17">
                  <c:v>1.3040319E-2</c:v>
                </c:pt>
                <c:pt idx="18">
                  <c:v>8.3730990000000002E-3</c:v>
                </c:pt>
                <c:pt idx="19">
                  <c:v>1.22E-4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4.9859233999999999E-3</c:v>
                </c:pt>
                <c:pt idx="27">
                  <c:v>1.13733355E-2</c:v>
                </c:pt>
                <c:pt idx="28">
                  <c:v>1.5998180000000001E-2</c:v>
                </c:pt>
                <c:pt idx="29">
                  <c:v>1.8401297E-2</c:v>
                </c:pt>
                <c:pt idx="30">
                  <c:v>2.0471380000000001E-2</c:v>
                </c:pt>
                <c:pt idx="31">
                  <c:v>2.2355125999999999E-2</c:v>
                </c:pt>
                <c:pt idx="32">
                  <c:v>2.3339123E-2</c:v>
                </c:pt>
                <c:pt idx="33">
                  <c:v>2.5111606000000002E-2</c:v>
                </c:pt>
                <c:pt idx="34">
                  <c:v>2.7368112E-2</c:v>
                </c:pt>
                <c:pt idx="35">
                  <c:v>2.9625753000000001E-2</c:v>
                </c:pt>
                <c:pt idx="36">
                  <c:v>3.0116503999999999E-2</c:v>
                </c:pt>
                <c:pt idx="37">
                  <c:v>2.7937555999999999E-2</c:v>
                </c:pt>
                <c:pt idx="38">
                  <c:v>2.3755935999999998E-2</c:v>
                </c:pt>
                <c:pt idx="39">
                  <c:v>1.9322107000000002E-2</c:v>
                </c:pt>
                <c:pt idx="40">
                  <c:v>1.4985613E-2</c:v>
                </c:pt>
                <c:pt idx="41">
                  <c:v>1.1861653E-2</c:v>
                </c:pt>
                <c:pt idx="42">
                  <c:v>9.7555425000000005E-3</c:v>
                </c:pt>
                <c:pt idx="43">
                  <c:v>1.0937685000000001E-2</c:v>
                </c:pt>
                <c:pt idx="44">
                  <c:v>1.6680954000000001E-2</c:v>
                </c:pt>
                <c:pt idx="45">
                  <c:v>2.5175217999999999E-2</c:v>
                </c:pt>
                <c:pt idx="46">
                  <c:v>3.2574270000000002E-2</c:v>
                </c:pt>
                <c:pt idx="47">
                  <c:v>3.5926136999999997E-2</c:v>
                </c:pt>
                <c:pt idx="48">
                  <c:v>3.5234189999999999E-2</c:v>
                </c:pt>
                <c:pt idx="49">
                  <c:v>3.2414444000000001E-2</c:v>
                </c:pt>
                <c:pt idx="50">
                  <c:v>2.8699076E-2</c:v>
                </c:pt>
                <c:pt idx="51">
                  <c:v>2.6165069999999999E-2</c:v>
                </c:pt>
                <c:pt idx="52">
                  <c:v>2.5517677999999999E-2</c:v>
                </c:pt>
                <c:pt idx="53">
                  <c:v>2.5387308000000001E-2</c:v>
                </c:pt>
                <c:pt idx="54">
                  <c:v>2.3620044999999999E-2</c:v>
                </c:pt>
                <c:pt idx="55">
                  <c:v>2.0826336000000001E-2</c:v>
                </c:pt>
                <c:pt idx="56">
                  <c:v>1.9560213999999999E-2</c:v>
                </c:pt>
                <c:pt idx="57">
                  <c:v>2.2377292E-2</c:v>
                </c:pt>
                <c:pt idx="58">
                  <c:v>2.8723930000000002E-2</c:v>
                </c:pt>
                <c:pt idx="59">
                  <c:v>3.5220875999999998E-2</c:v>
                </c:pt>
                <c:pt idx="60">
                  <c:v>3.8313213999999998E-2</c:v>
                </c:pt>
                <c:pt idx="61">
                  <c:v>3.9452719999999997E-2</c:v>
                </c:pt>
                <c:pt idx="62">
                  <c:v>4.0204030000000002E-2</c:v>
                </c:pt>
                <c:pt idx="63">
                  <c:v>4.0766525999999997E-2</c:v>
                </c:pt>
                <c:pt idx="64">
                  <c:v>3.9403903999999997E-2</c:v>
                </c:pt>
                <c:pt idx="65">
                  <c:v>3.6989759999999997E-2</c:v>
                </c:pt>
                <c:pt idx="66">
                  <c:v>3.8091550000000002E-2</c:v>
                </c:pt>
                <c:pt idx="67">
                  <c:v>4.6446130000000002E-2</c:v>
                </c:pt>
                <c:pt idx="68">
                  <c:v>5.8879633000000001E-2</c:v>
                </c:pt>
                <c:pt idx="69">
                  <c:v>6.6186110000000006E-2</c:v>
                </c:pt>
                <c:pt idx="70">
                  <c:v>6.1727486999999998E-2</c:v>
                </c:pt>
                <c:pt idx="71">
                  <c:v>4.6900240000000003E-2</c:v>
                </c:pt>
                <c:pt idx="72">
                  <c:v>3.0122109000000001E-2</c:v>
                </c:pt>
                <c:pt idx="73">
                  <c:v>1.8685278E-2</c:v>
                </c:pt>
                <c:pt idx="74">
                  <c:v>1.4860369E-2</c:v>
                </c:pt>
                <c:pt idx="75">
                  <c:v>1.5015776999999999E-2</c:v>
                </c:pt>
                <c:pt idx="76">
                  <c:v>1.5740618000000001E-2</c:v>
                </c:pt>
                <c:pt idx="77">
                  <c:v>1.6697152999999999E-2</c:v>
                </c:pt>
                <c:pt idx="78">
                  <c:v>1.9921178000000001E-2</c:v>
                </c:pt>
                <c:pt idx="79">
                  <c:v>2.4786013999999999E-2</c:v>
                </c:pt>
                <c:pt idx="80">
                  <c:v>2.6782349E-2</c:v>
                </c:pt>
                <c:pt idx="81">
                  <c:v>2.2010867E-2</c:v>
                </c:pt>
                <c:pt idx="82">
                  <c:v>1.045625E-2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4.6112829999999999E-3</c:v>
                </c:pt>
                <c:pt idx="89">
                  <c:v>1.3440069000000001E-2</c:v>
                </c:pt>
                <c:pt idx="90">
                  <c:v>2.0297717E-2</c:v>
                </c:pt>
                <c:pt idx="91">
                  <c:v>2.5597078999999998E-2</c:v>
                </c:pt>
                <c:pt idx="92">
                  <c:v>2.8582044000000001E-2</c:v>
                </c:pt>
                <c:pt idx="93">
                  <c:v>2.9827807000000001E-2</c:v>
                </c:pt>
                <c:pt idx="94">
                  <c:v>2.9707588E-2</c:v>
                </c:pt>
                <c:pt idx="95">
                  <c:v>2.8569574E-2</c:v>
                </c:pt>
                <c:pt idx="96">
                  <c:v>2.8509524000000001E-2</c:v>
                </c:pt>
                <c:pt idx="97">
                  <c:v>2.9213967E-2</c:v>
                </c:pt>
                <c:pt idx="98">
                  <c:v>3.009541E-2</c:v>
                </c:pt>
                <c:pt idx="99">
                  <c:v>3.0715039E-2</c:v>
                </c:pt>
                <c:pt idx="100">
                  <c:v>3.0835086000000001E-2</c:v>
                </c:pt>
                <c:pt idx="101">
                  <c:v>3.0752604999999999E-2</c:v>
                </c:pt>
                <c:pt idx="102">
                  <c:v>3.0603097999999999E-2</c:v>
                </c:pt>
                <c:pt idx="103">
                  <c:v>3.0906691999999999E-2</c:v>
                </c:pt>
                <c:pt idx="104">
                  <c:v>3.0531254000000001E-2</c:v>
                </c:pt>
                <c:pt idx="105">
                  <c:v>2.9519825999999999E-2</c:v>
                </c:pt>
                <c:pt idx="106">
                  <c:v>2.7764272E-2</c:v>
                </c:pt>
                <c:pt idx="107">
                  <c:v>2.5793179999999999E-2</c:v>
                </c:pt>
                <c:pt idx="108">
                  <c:v>2.2502222999999998E-2</c:v>
                </c:pt>
                <c:pt idx="109">
                  <c:v>1.8522364999999999E-2</c:v>
                </c:pt>
                <c:pt idx="110">
                  <c:v>1.4477991500000001E-2</c:v>
                </c:pt>
                <c:pt idx="111">
                  <c:v>1.06374E-2</c:v>
                </c:pt>
                <c:pt idx="112">
                  <c:v>5.9877046999999997E-3</c:v>
                </c:pt>
                <c:pt idx="113">
                  <c:v>1.588056E-3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417B-469F-9B58-4845AD0C0CDE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[3]Sheet1!$D$264:$DT$264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9.1299999999999997E-4</c:v>
                </c:pt>
                <c:pt idx="5">
                  <c:v>2.15826E-3</c:v>
                </c:pt>
                <c:pt idx="6">
                  <c:v>3.6566886000000002E-3</c:v>
                </c:pt>
                <c:pt idx="7">
                  <c:v>5.8726580000000002E-3</c:v>
                </c:pt>
                <c:pt idx="8">
                  <c:v>6.6619499999999998E-3</c:v>
                </c:pt>
                <c:pt idx="9">
                  <c:v>4.5639230000000001E-3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2.2599999999999999E-4</c:v>
                </c:pt>
                <c:pt idx="15">
                  <c:v>6.8391826999999999E-3</c:v>
                </c:pt>
                <c:pt idx="16">
                  <c:v>1.2186201000000001E-2</c:v>
                </c:pt>
                <c:pt idx="17">
                  <c:v>1.2427653E-2</c:v>
                </c:pt>
                <c:pt idx="18">
                  <c:v>7.7479243999999999E-3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4.9364250000000004E-3</c:v>
                </c:pt>
                <c:pt idx="27">
                  <c:v>1.1122092E-2</c:v>
                </c:pt>
                <c:pt idx="28">
                  <c:v>1.5558562E-2</c:v>
                </c:pt>
                <c:pt idx="29">
                  <c:v>1.7818812E-2</c:v>
                </c:pt>
                <c:pt idx="30">
                  <c:v>1.9847505000000001E-2</c:v>
                </c:pt>
                <c:pt idx="31">
                  <c:v>2.1843404E-2</c:v>
                </c:pt>
                <c:pt idx="32">
                  <c:v>2.3063932999999998E-2</c:v>
                </c:pt>
                <c:pt idx="33">
                  <c:v>2.5038648E-2</c:v>
                </c:pt>
                <c:pt idx="34">
                  <c:v>2.7383396000000001E-2</c:v>
                </c:pt>
                <c:pt idx="35">
                  <c:v>2.9668595999999998E-2</c:v>
                </c:pt>
                <c:pt idx="36">
                  <c:v>3.0205643000000001E-2</c:v>
                </c:pt>
                <c:pt idx="37">
                  <c:v>2.806819E-2</c:v>
                </c:pt>
                <c:pt idx="38">
                  <c:v>2.3886050999999998E-2</c:v>
                </c:pt>
                <c:pt idx="39">
                  <c:v>1.9337897999999999E-2</c:v>
                </c:pt>
                <c:pt idx="40">
                  <c:v>1.48675265E-2</c:v>
                </c:pt>
                <c:pt idx="41">
                  <c:v>1.1623642E-2</c:v>
                </c:pt>
                <c:pt idx="42">
                  <c:v>9.4286690000000006E-3</c:v>
                </c:pt>
                <c:pt idx="43">
                  <c:v>1.0478711999999999E-2</c:v>
                </c:pt>
                <c:pt idx="44">
                  <c:v>1.6026149999999999E-2</c:v>
                </c:pt>
                <c:pt idx="45">
                  <c:v>2.4397127000000001E-2</c:v>
                </c:pt>
                <c:pt idx="46">
                  <c:v>3.1853930000000003E-2</c:v>
                </c:pt>
                <c:pt idx="47">
                  <c:v>3.5391980000000003E-2</c:v>
                </c:pt>
                <c:pt idx="48">
                  <c:v>3.4837029999999998E-2</c:v>
                </c:pt>
                <c:pt idx="49">
                  <c:v>3.2003094000000003E-2</c:v>
                </c:pt>
                <c:pt idx="50">
                  <c:v>2.8228528999999999E-2</c:v>
                </c:pt>
                <c:pt idx="51">
                  <c:v>2.5711784000000001E-2</c:v>
                </c:pt>
                <c:pt idx="52">
                  <c:v>2.5225757000000001E-2</c:v>
                </c:pt>
                <c:pt idx="53">
                  <c:v>2.5290973000000001E-2</c:v>
                </c:pt>
                <c:pt idx="54">
                  <c:v>2.3657665000000001E-2</c:v>
                </c:pt>
                <c:pt idx="55">
                  <c:v>2.0887123E-2</c:v>
                </c:pt>
                <c:pt idx="56">
                  <c:v>1.9583420000000001E-2</c:v>
                </c:pt>
                <c:pt idx="57">
                  <c:v>2.2365817999999999E-2</c:v>
                </c:pt>
                <c:pt idx="58">
                  <c:v>2.8680548E-2</c:v>
                </c:pt>
                <c:pt idx="59">
                  <c:v>3.5169218000000002E-2</c:v>
                </c:pt>
                <c:pt idx="60">
                  <c:v>3.8217288000000002E-2</c:v>
                </c:pt>
                <c:pt idx="61">
                  <c:v>3.9235185999999998E-2</c:v>
                </c:pt>
                <c:pt idx="62">
                  <c:v>3.9750077000000002E-2</c:v>
                </c:pt>
                <c:pt idx="63">
                  <c:v>4.0038057000000002E-2</c:v>
                </c:pt>
                <c:pt idx="64">
                  <c:v>3.849984E-2</c:v>
                </c:pt>
                <c:pt idx="65">
                  <c:v>3.6125829999999998E-2</c:v>
                </c:pt>
                <c:pt idx="66">
                  <c:v>3.7414442999999999E-2</c:v>
                </c:pt>
                <c:pt idx="67">
                  <c:v>4.5911159999999999E-2</c:v>
                </c:pt>
                <c:pt idx="68">
                  <c:v>5.8325074999999997E-2</c:v>
                </c:pt>
                <c:pt idx="69">
                  <c:v>6.5541409999999994E-2</c:v>
                </c:pt>
                <c:pt idx="70">
                  <c:v>6.1140399999999998E-2</c:v>
                </c:pt>
                <c:pt idx="71">
                  <c:v>4.6659010000000001E-2</c:v>
                </c:pt>
                <c:pt idx="72">
                  <c:v>3.044094E-2</c:v>
                </c:pt>
                <c:pt idx="73">
                  <c:v>1.9498040000000001E-2</c:v>
                </c:pt>
                <c:pt idx="74">
                  <c:v>1.5791828000000001E-2</c:v>
                </c:pt>
                <c:pt idx="75">
                  <c:v>1.5631787000000001E-2</c:v>
                </c:pt>
                <c:pt idx="76">
                  <c:v>1.5844272E-2</c:v>
                </c:pt>
                <c:pt idx="77">
                  <c:v>1.6444461E-2</c:v>
                </c:pt>
                <c:pt idx="78">
                  <c:v>1.9605833999999999E-2</c:v>
                </c:pt>
                <c:pt idx="79">
                  <c:v>2.4619625999999999E-2</c:v>
                </c:pt>
                <c:pt idx="80">
                  <c:v>2.6837368E-2</c:v>
                </c:pt>
                <c:pt idx="81">
                  <c:v>2.2279081999999999E-2</c:v>
                </c:pt>
                <c:pt idx="82">
                  <c:v>1.0860231E-2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3.8564934E-3</c:v>
                </c:pt>
                <c:pt idx="89">
                  <c:v>1.2703420999999999E-2</c:v>
                </c:pt>
                <c:pt idx="90">
                  <c:v>1.9698548999999999E-2</c:v>
                </c:pt>
                <c:pt idx="91">
                  <c:v>2.5198176999999999E-2</c:v>
                </c:pt>
                <c:pt idx="92">
                  <c:v>2.8351791000000001E-2</c:v>
                </c:pt>
                <c:pt idx="93">
                  <c:v>2.9678342999999999E-2</c:v>
                </c:pt>
                <c:pt idx="94">
                  <c:v>2.9563295E-2</c:v>
                </c:pt>
                <c:pt idx="95">
                  <c:v>2.8419564000000001E-2</c:v>
                </c:pt>
                <c:pt idx="96">
                  <c:v>2.8280475999999999E-2</c:v>
                </c:pt>
                <c:pt idx="97">
                  <c:v>2.8889544E-2</c:v>
                </c:pt>
                <c:pt idx="98">
                  <c:v>2.9672092000000001E-2</c:v>
                </c:pt>
                <c:pt idx="99">
                  <c:v>3.0198840000000001E-2</c:v>
                </c:pt>
                <c:pt idx="100">
                  <c:v>3.0246973E-2</c:v>
                </c:pt>
                <c:pt idx="101">
                  <c:v>3.0136144E-2</c:v>
                </c:pt>
                <c:pt idx="102">
                  <c:v>2.9995610999999998E-2</c:v>
                </c:pt>
                <c:pt idx="103">
                  <c:v>3.0335892E-2</c:v>
                </c:pt>
                <c:pt idx="104">
                  <c:v>3.0022344999999999E-2</c:v>
                </c:pt>
                <c:pt idx="105">
                  <c:v>2.9091908E-2</c:v>
                </c:pt>
                <c:pt idx="106">
                  <c:v>2.7439041000000001E-2</c:v>
                </c:pt>
                <c:pt idx="107">
                  <c:v>2.5573825000000001E-2</c:v>
                </c:pt>
                <c:pt idx="108">
                  <c:v>2.2423897000000002E-2</c:v>
                </c:pt>
                <c:pt idx="109">
                  <c:v>1.859384E-2</c:v>
                </c:pt>
                <c:pt idx="110">
                  <c:v>1.4693987E-2</c:v>
                </c:pt>
                <c:pt idx="111">
                  <c:v>1.0956469999999999E-2</c:v>
                </c:pt>
                <c:pt idx="112">
                  <c:v>6.4246850000000003E-3</c:v>
                </c:pt>
                <c:pt idx="113">
                  <c:v>2.1051944E-3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417B-469F-9B58-4845AD0C0CDE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[3]Sheet1!$D$265:$DT$265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8.1800000000000004E-4</c:v>
                </c:pt>
                <c:pt idx="5">
                  <c:v>2.2726126E-3</c:v>
                </c:pt>
                <c:pt idx="6">
                  <c:v>3.9702607000000004E-3</c:v>
                </c:pt>
                <c:pt idx="7">
                  <c:v>6.2861640000000003E-3</c:v>
                </c:pt>
                <c:pt idx="8">
                  <c:v>7.0101549999999997E-3</c:v>
                </c:pt>
                <c:pt idx="9">
                  <c:v>4.7125630000000003E-3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1.4200000000000001E-4</c:v>
                </c:pt>
                <c:pt idx="15">
                  <c:v>6.9194497000000001E-3</c:v>
                </c:pt>
                <c:pt idx="16">
                  <c:v>1.2429546E-2</c:v>
                </c:pt>
                <c:pt idx="17">
                  <c:v>1.2814437999999999E-2</c:v>
                </c:pt>
                <c:pt idx="18">
                  <c:v>8.2201979999999997E-3</c:v>
                </c:pt>
                <c:pt idx="19">
                  <c:v>9.0699999999999996E-5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4.9765679999999998E-3</c:v>
                </c:pt>
                <c:pt idx="27">
                  <c:v>1.1203754999999999E-2</c:v>
                </c:pt>
                <c:pt idx="28">
                  <c:v>1.5706411999999999E-2</c:v>
                </c:pt>
                <c:pt idx="29">
                  <c:v>1.8059589000000001E-2</c:v>
                </c:pt>
                <c:pt idx="30">
                  <c:v>2.0120453E-2</c:v>
                </c:pt>
                <c:pt idx="31">
                  <c:v>2.1993833000000001E-2</c:v>
                </c:pt>
                <c:pt idx="32">
                  <c:v>2.2993811999999999E-2</c:v>
                </c:pt>
                <c:pt idx="33">
                  <c:v>2.4791587E-2</c:v>
                </c:pt>
                <c:pt idx="34">
                  <c:v>2.71197E-2</c:v>
                </c:pt>
                <c:pt idx="35">
                  <c:v>2.9490931000000001E-2</c:v>
                </c:pt>
                <c:pt idx="36">
                  <c:v>3.0141765000000001E-2</c:v>
                </c:pt>
                <c:pt idx="37">
                  <c:v>2.8110866000000002E-2</c:v>
                </c:pt>
                <c:pt idx="38">
                  <c:v>2.3979147999999999E-2</c:v>
                </c:pt>
                <c:pt idx="39">
                  <c:v>1.945065E-2</c:v>
                </c:pt>
                <c:pt idx="40">
                  <c:v>1.5017235E-2</c:v>
                </c:pt>
                <c:pt idx="41">
                  <c:v>1.1780240000000001E-2</c:v>
                </c:pt>
                <c:pt idx="42">
                  <c:v>9.5974029999999991E-3</c:v>
                </c:pt>
                <c:pt idx="43">
                  <c:v>1.0632842999999999E-2</c:v>
                </c:pt>
                <c:pt idx="44">
                  <c:v>1.6117888E-2</c:v>
                </c:pt>
                <c:pt idx="45">
                  <c:v>2.4367013999999999E-2</c:v>
                </c:pt>
                <c:pt idx="46">
                  <c:v>3.1664483E-2</c:v>
                </c:pt>
                <c:pt idx="47">
                  <c:v>3.5048841999999997E-2</c:v>
                </c:pt>
                <c:pt idx="48">
                  <c:v>3.4399875000000003E-2</c:v>
                </c:pt>
                <c:pt idx="49">
                  <c:v>3.1593969999999999E-2</c:v>
                </c:pt>
                <c:pt idx="50">
                  <c:v>2.7910229000000002E-2</c:v>
                </c:pt>
                <c:pt idx="51">
                  <c:v>2.5518479E-2</c:v>
                </c:pt>
                <c:pt idx="52">
                  <c:v>2.5151135000000002E-2</c:v>
                </c:pt>
                <c:pt idx="53">
                  <c:v>2.5318555999999999E-2</c:v>
                </c:pt>
                <c:pt idx="54">
                  <c:v>2.3789734E-2</c:v>
                </c:pt>
                <c:pt idx="55">
                  <c:v>2.1096244E-2</c:v>
                </c:pt>
                <c:pt idx="56">
                  <c:v>1.9821819000000001E-2</c:v>
                </c:pt>
                <c:pt idx="57">
                  <c:v>2.256391E-2</c:v>
                </c:pt>
                <c:pt idx="58">
                  <c:v>2.8814039999999999E-2</c:v>
                </c:pt>
                <c:pt idx="59">
                  <c:v>3.5223315999999998E-2</c:v>
                </c:pt>
                <c:pt idx="60">
                  <c:v>3.8199759999999999E-2</c:v>
                </c:pt>
                <c:pt idx="61">
                  <c:v>3.9151610000000003E-2</c:v>
                </c:pt>
                <c:pt idx="62">
                  <c:v>3.9669982999999999E-2</c:v>
                </c:pt>
                <c:pt idx="63">
                  <c:v>4.0078706999999998E-2</c:v>
                </c:pt>
                <c:pt idx="64">
                  <c:v>3.8766768E-2</c:v>
                </c:pt>
                <c:pt idx="65">
                  <c:v>3.6552444000000003E-2</c:v>
                </c:pt>
                <c:pt idx="66">
                  <c:v>3.7777184999999998E-2</c:v>
                </c:pt>
                <c:pt idx="67">
                  <c:v>4.6000310000000003E-2</c:v>
                </c:pt>
                <c:pt idx="68">
                  <c:v>5.8137540000000001E-2</c:v>
                </c:pt>
                <c:pt idx="69">
                  <c:v>6.5292539999999996E-2</c:v>
                </c:pt>
                <c:pt idx="70">
                  <c:v>6.1038892999999997E-2</c:v>
                </c:pt>
                <c:pt idx="71">
                  <c:v>4.6722945000000002E-2</c:v>
                </c:pt>
                <c:pt idx="72">
                  <c:v>3.0530501000000002E-2</c:v>
                </c:pt>
                <c:pt idx="73">
                  <c:v>1.9484867999999999E-2</c:v>
                </c:pt>
                <c:pt idx="74">
                  <c:v>1.5690545E-2</c:v>
                </c:pt>
                <c:pt idx="75">
                  <c:v>1.5523268E-2</c:v>
                </c:pt>
                <c:pt idx="76">
                  <c:v>1.5736435999999999E-2</c:v>
                </c:pt>
                <c:pt idx="77">
                  <c:v>1.6252237999999999E-2</c:v>
                </c:pt>
                <c:pt idx="78">
                  <c:v>1.9264624000000001E-2</c:v>
                </c:pt>
                <c:pt idx="79">
                  <c:v>2.4185799000000001E-2</c:v>
                </c:pt>
                <c:pt idx="80">
                  <c:v>2.6455679999999999E-2</c:v>
                </c:pt>
                <c:pt idx="81">
                  <c:v>2.2075757000000001E-2</c:v>
                </c:pt>
                <c:pt idx="82">
                  <c:v>1.0895607999999999E-2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3.8613656000000001E-3</c:v>
                </c:pt>
                <c:pt idx="89">
                  <c:v>1.2572351000000001E-2</c:v>
                </c:pt>
                <c:pt idx="90">
                  <c:v>1.9467106000000001E-2</c:v>
                </c:pt>
                <c:pt idx="91">
                  <c:v>2.4881952999999998E-2</c:v>
                </c:pt>
                <c:pt idx="92">
                  <c:v>2.8014520000000001E-2</c:v>
                </c:pt>
                <c:pt idx="93">
                  <c:v>2.9375872000000001E-2</c:v>
                </c:pt>
                <c:pt idx="94">
                  <c:v>2.9329109999999999E-2</c:v>
                </c:pt>
                <c:pt idx="95">
                  <c:v>2.8274906999999998E-2</c:v>
                </c:pt>
                <c:pt idx="96">
                  <c:v>2.823061E-2</c:v>
                </c:pt>
                <c:pt idx="97">
                  <c:v>2.890999E-2</c:v>
                </c:pt>
                <c:pt idx="98">
                  <c:v>2.9737540999999999E-2</c:v>
                </c:pt>
                <c:pt idx="99">
                  <c:v>3.0292643000000001E-2</c:v>
                </c:pt>
                <c:pt idx="100">
                  <c:v>3.0342830000000001E-2</c:v>
                </c:pt>
                <c:pt idx="101">
                  <c:v>3.0189372999999999E-2</c:v>
                </c:pt>
                <c:pt idx="102">
                  <c:v>3.0039618000000001E-2</c:v>
                </c:pt>
                <c:pt idx="103">
                  <c:v>3.0361566999999999E-2</c:v>
                </c:pt>
                <c:pt idx="104">
                  <c:v>3.0035467999999999E-2</c:v>
                </c:pt>
                <c:pt idx="105">
                  <c:v>2.9101930000000002E-2</c:v>
                </c:pt>
                <c:pt idx="106">
                  <c:v>2.7450459999999999E-2</c:v>
                </c:pt>
                <c:pt idx="107">
                  <c:v>2.5587838000000002E-2</c:v>
                </c:pt>
                <c:pt idx="108">
                  <c:v>2.2440722E-2</c:v>
                </c:pt>
                <c:pt idx="109">
                  <c:v>1.8610364000000001E-2</c:v>
                </c:pt>
                <c:pt idx="110">
                  <c:v>1.4705618E-2</c:v>
                </c:pt>
                <c:pt idx="111">
                  <c:v>1.1040576999999999E-2</c:v>
                </c:pt>
                <c:pt idx="112">
                  <c:v>6.5163844000000002E-3</c:v>
                </c:pt>
                <c:pt idx="113">
                  <c:v>2.1991966999999999E-3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417B-469F-9B58-4845AD0C0CDE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[3]Sheet1!$D$266:$DT$266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1.1169070000000001E-3</c:v>
                </c:pt>
                <c:pt idx="5">
                  <c:v>2.3744730000000002E-3</c:v>
                </c:pt>
                <c:pt idx="6">
                  <c:v>3.7997567999999999E-3</c:v>
                </c:pt>
                <c:pt idx="7">
                  <c:v>5.9733090000000004E-3</c:v>
                </c:pt>
                <c:pt idx="8">
                  <c:v>6.8116165000000001E-3</c:v>
                </c:pt>
                <c:pt idx="9">
                  <c:v>4.7668479999999997E-3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2.9200000000000002E-5</c:v>
                </c:pt>
                <c:pt idx="15">
                  <c:v>6.9189094999999997E-3</c:v>
                </c:pt>
                <c:pt idx="16">
                  <c:v>1.2533782E-2</c:v>
                </c:pt>
                <c:pt idx="17">
                  <c:v>1.2903403000000001E-2</c:v>
                </c:pt>
                <c:pt idx="18">
                  <c:v>8.2160089999999998E-3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5.1146754999999997E-3</c:v>
                </c:pt>
                <c:pt idx="27">
                  <c:v>1.12307975E-2</c:v>
                </c:pt>
                <c:pt idx="28">
                  <c:v>1.5527305E-2</c:v>
                </c:pt>
                <c:pt idx="29">
                  <c:v>1.7673095999999999E-2</c:v>
                </c:pt>
                <c:pt idx="30">
                  <c:v>1.9589629000000001E-2</c:v>
                </c:pt>
                <c:pt idx="31">
                  <c:v>2.1475584999999998E-2</c:v>
                </c:pt>
                <c:pt idx="32">
                  <c:v>2.2629855000000001E-2</c:v>
                </c:pt>
                <c:pt idx="33">
                  <c:v>2.4648419000000001E-2</c:v>
                </c:pt>
                <c:pt idx="34">
                  <c:v>2.7188124000000001E-2</c:v>
                </c:pt>
                <c:pt idx="35">
                  <c:v>2.9739583E-2</c:v>
                </c:pt>
                <c:pt idx="36">
                  <c:v>3.0522848000000002E-2</c:v>
                </c:pt>
                <c:pt idx="37">
                  <c:v>2.8592287000000001E-2</c:v>
                </c:pt>
                <c:pt idx="38">
                  <c:v>2.4554468999999999E-2</c:v>
                </c:pt>
                <c:pt idx="39">
                  <c:v>2.0084640000000001E-2</c:v>
                </c:pt>
                <c:pt idx="40">
                  <c:v>1.5636718000000001E-2</c:v>
                </c:pt>
                <c:pt idx="41">
                  <c:v>1.2300927999999999E-2</c:v>
                </c:pt>
                <c:pt idx="42">
                  <c:v>9.9550409999999995E-3</c:v>
                </c:pt>
                <c:pt idx="43">
                  <c:v>1.0826208E-2</c:v>
                </c:pt>
                <c:pt idx="44">
                  <c:v>1.6215092E-2</c:v>
                </c:pt>
                <c:pt idx="45">
                  <c:v>2.4439596000000001E-2</c:v>
                </c:pt>
                <c:pt idx="46">
                  <c:v>3.1784154000000002E-2</c:v>
                </c:pt>
                <c:pt idx="47">
                  <c:v>3.5236525999999997E-2</c:v>
                </c:pt>
                <c:pt idx="48">
                  <c:v>3.4597162000000001E-2</c:v>
                </c:pt>
                <c:pt idx="49">
                  <c:v>3.1689363999999998E-2</c:v>
                </c:pt>
                <c:pt idx="50">
                  <c:v>2.7865496E-2</c:v>
                </c:pt>
                <c:pt idx="51">
                  <c:v>2.5394518000000001E-2</c:v>
                </c:pt>
                <c:pt idx="52">
                  <c:v>2.5057677E-2</c:v>
                </c:pt>
                <c:pt idx="53">
                  <c:v>2.5342489999999999E-2</c:v>
                </c:pt>
                <c:pt idx="54">
                  <c:v>2.3873149999999999E-2</c:v>
                </c:pt>
                <c:pt idx="55">
                  <c:v>2.1076754E-2</c:v>
                </c:pt>
                <c:pt idx="56">
                  <c:v>1.9583412000000001E-2</c:v>
                </c:pt>
                <c:pt idx="57">
                  <c:v>2.2082609999999999E-2</c:v>
                </c:pt>
                <c:pt idx="58">
                  <c:v>2.8244710999999999E-2</c:v>
                </c:pt>
                <c:pt idx="59">
                  <c:v>3.4820784E-2</c:v>
                </c:pt>
                <c:pt idx="60">
                  <c:v>3.8175143000000002E-2</c:v>
                </c:pt>
                <c:pt idx="61">
                  <c:v>3.956134E-2</c:v>
                </c:pt>
                <c:pt idx="62">
                  <c:v>4.0293756999999999E-2</c:v>
                </c:pt>
                <c:pt idx="63">
                  <c:v>4.0492306999999998E-2</c:v>
                </c:pt>
                <c:pt idx="64">
                  <c:v>3.8618010000000001E-2</c:v>
                </c:pt>
                <c:pt idx="65">
                  <c:v>3.5822775000000001E-2</c:v>
                </c:pt>
                <c:pt idx="66">
                  <c:v>3.6809330000000001E-2</c:v>
                </c:pt>
                <c:pt idx="67">
                  <c:v>4.5264136000000003E-2</c:v>
                </c:pt>
                <c:pt idx="68">
                  <c:v>5.7963446000000002E-2</c:v>
                </c:pt>
                <c:pt idx="69">
                  <c:v>6.5686579999999994E-2</c:v>
                </c:pt>
                <c:pt idx="70">
                  <c:v>6.1712027000000003E-2</c:v>
                </c:pt>
                <c:pt idx="71">
                  <c:v>4.7272550000000003E-2</c:v>
                </c:pt>
                <c:pt idx="72">
                  <c:v>3.0646043000000001E-2</c:v>
                </c:pt>
                <c:pt idx="73">
                  <c:v>1.9136637000000001E-2</c:v>
                </c:pt>
                <c:pt idx="74">
                  <c:v>1.5108521E-2</c:v>
                </c:pt>
                <c:pt idx="75">
                  <c:v>1.5005787E-2</c:v>
                </c:pt>
                <c:pt idx="76">
                  <c:v>1.5470391E-2</c:v>
                </c:pt>
                <c:pt idx="77">
                  <c:v>1.6291107999999999E-2</c:v>
                </c:pt>
                <c:pt idx="78">
                  <c:v>1.9563750000000001E-2</c:v>
                </c:pt>
                <c:pt idx="79">
                  <c:v>2.4630018E-2</c:v>
                </c:pt>
                <c:pt idx="80">
                  <c:v>2.6916171999999999E-2</c:v>
                </c:pt>
                <c:pt idx="81">
                  <c:v>2.2443748999999999E-2</c:v>
                </c:pt>
                <c:pt idx="82">
                  <c:v>1.1135343000000001E-2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3.4540344000000001E-3</c:v>
                </c:pt>
                <c:pt idx="89">
                  <c:v>1.21070715E-2</c:v>
                </c:pt>
                <c:pt idx="90">
                  <c:v>1.9066531000000001E-2</c:v>
                </c:pt>
                <c:pt idx="91">
                  <c:v>2.4664180000000001E-2</c:v>
                </c:pt>
                <c:pt idx="92">
                  <c:v>2.8046547000000002E-2</c:v>
                </c:pt>
                <c:pt idx="93">
                  <c:v>2.9642505999999999E-2</c:v>
                </c:pt>
                <c:pt idx="94">
                  <c:v>2.9759936000000001E-2</c:v>
                </c:pt>
                <c:pt idx="95">
                  <c:v>2.8760875000000002E-2</c:v>
                </c:pt>
                <c:pt idx="96">
                  <c:v>2.8658429999999999E-2</c:v>
                </c:pt>
                <c:pt idx="97">
                  <c:v>2.9215580000000001E-2</c:v>
                </c:pt>
                <c:pt idx="98">
                  <c:v>2.9892683E-2</c:v>
                </c:pt>
                <c:pt idx="99">
                  <c:v>3.0308069999999999E-2</c:v>
                </c:pt>
                <c:pt idx="100">
                  <c:v>3.0255520000000001E-2</c:v>
                </c:pt>
                <c:pt idx="101">
                  <c:v>3.0106172E-2</c:v>
                </c:pt>
                <c:pt idx="102">
                  <c:v>2.9931079999999999E-2</c:v>
                </c:pt>
                <c:pt idx="103">
                  <c:v>3.0278625E-2</c:v>
                </c:pt>
                <c:pt idx="104">
                  <c:v>3.0000796999999999E-2</c:v>
                </c:pt>
                <c:pt idx="105">
                  <c:v>2.9127123000000001E-2</c:v>
                </c:pt>
                <c:pt idx="106">
                  <c:v>2.7537081000000001E-2</c:v>
                </c:pt>
                <c:pt idx="107">
                  <c:v>2.5736015000000001E-2</c:v>
                </c:pt>
                <c:pt idx="108">
                  <c:v>2.2620508000000001E-2</c:v>
                </c:pt>
                <c:pt idx="109">
                  <c:v>1.8798954999999999E-2</c:v>
                </c:pt>
                <c:pt idx="110">
                  <c:v>1.487844E-2</c:v>
                </c:pt>
                <c:pt idx="111">
                  <c:v>1.1214577999999999E-2</c:v>
                </c:pt>
                <c:pt idx="112">
                  <c:v>6.6472283000000004E-3</c:v>
                </c:pt>
                <c:pt idx="113">
                  <c:v>2.2807425999999999E-3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417B-469F-9B58-4845AD0C0CDE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[3]Sheet1!$D$267:$DT$267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1.0363124999999999E-3</c:v>
                </c:pt>
                <c:pt idx="5">
                  <c:v>2.2981734999999999E-3</c:v>
                </c:pt>
                <c:pt idx="6">
                  <c:v>3.8717337999999999E-3</c:v>
                </c:pt>
                <c:pt idx="7">
                  <c:v>6.2323105999999998E-3</c:v>
                </c:pt>
                <c:pt idx="8">
                  <c:v>7.1673819999999999E-3</c:v>
                </c:pt>
                <c:pt idx="9">
                  <c:v>5.0806751999999998E-3</c:v>
                </c:pt>
                <c:pt idx="10">
                  <c:v>9.2E-5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6.9943560000000002E-3</c:v>
                </c:pt>
                <c:pt idx="16">
                  <c:v>1.2621118000000001E-2</c:v>
                </c:pt>
                <c:pt idx="17">
                  <c:v>1.29237855E-2</c:v>
                </c:pt>
                <c:pt idx="18">
                  <c:v>8.1446790000000002E-3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5.3122723000000004E-3</c:v>
                </c:pt>
                <c:pt idx="27">
                  <c:v>1.1465922E-2</c:v>
                </c:pt>
                <c:pt idx="28">
                  <c:v>1.5781977999999999E-2</c:v>
                </c:pt>
                <c:pt idx="29">
                  <c:v>1.7861427999999999E-2</c:v>
                </c:pt>
                <c:pt idx="30">
                  <c:v>1.9692166000000001E-2</c:v>
                </c:pt>
                <c:pt idx="31">
                  <c:v>2.1539842999999999E-2</c:v>
                </c:pt>
                <c:pt idx="32">
                  <c:v>2.2718466999999999E-2</c:v>
                </c:pt>
                <c:pt idx="33">
                  <c:v>2.4809563999999999E-2</c:v>
                </c:pt>
                <c:pt idx="34">
                  <c:v>2.7385827000000001E-2</c:v>
                </c:pt>
                <c:pt idx="35">
                  <c:v>2.9934770999999999E-2</c:v>
                </c:pt>
                <c:pt idx="36">
                  <c:v>3.0672582E-2</c:v>
                </c:pt>
                <c:pt idx="37">
                  <c:v>2.8626788E-2</c:v>
                </c:pt>
                <c:pt idx="38">
                  <c:v>2.4423688999999998E-2</c:v>
                </c:pt>
                <c:pt idx="39">
                  <c:v>1.9775306999999999E-2</c:v>
                </c:pt>
                <c:pt idx="40">
                  <c:v>1.5145864E-2</c:v>
                </c:pt>
                <c:pt idx="41">
                  <c:v>1.1712423499999999E-2</c:v>
                </c:pt>
                <c:pt idx="42">
                  <c:v>9.3737950000000007E-3</c:v>
                </c:pt>
                <c:pt idx="43">
                  <c:v>1.0362079999999999E-2</c:v>
                </c:pt>
                <c:pt idx="44">
                  <c:v>1.5929272000000001E-2</c:v>
                </c:pt>
                <c:pt idx="45">
                  <c:v>2.4359373E-2</c:v>
                </c:pt>
                <c:pt idx="46">
                  <c:v>3.1866119999999998E-2</c:v>
                </c:pt>
                <c:pt idx="47">
                  <c:v>3.5437178E-2</c:v>
                </c:pt>
                <c:pt idx="48">
                  <c:v>3.488409E-2</c:v>
                </c:pt>
                <c:pt idx="49">
                  <c:v>3.2014359999999999E-2</c:v>
                </c:pt>
                <c:pt idx="50">
                  <c:v>2.8163217000000001E-2</c:v>
                </c:pt>
                <c:pt idx="51">
                  <c:v>2.5570385000000001E-2</c:v>
                </c:pt>
                <c:pt idx="52">
                  <c:v>2.5070037999999999E-2</c:v>
                </c:pt>
                <c:pt idx="53">
                  <c:v>2.5244404000000002E-2</c:v>
                </c:pt>
                <c:pt idx="54">
                  <c:v>2.3809380000000002E-2</c:v>
                </c:pt>
                <c:pt idx="55">
                  <c:v>2.1175650000000001E-2</c:v>
                </c:pt>
                <c:pt idx="56">
                  <c:v>1.9797238000000002E-2</c:v>
                </c:pt>
                <c:pt idx="57">
                  <c:v>2.2269264E-2</c:v>
                </c:pt>
                <c:pt idx="58">
                  <c:v>2.8273950999999999E-2</c:v>
                </c:pt>
                <c:pt idx="59">
                  <c:v>3.4697804999999998E-2</c:v>
                </c:pt>
                <c:pt idx="60">
                  <c:v>3.8008615000000003E-2</c:v>
                </c:pt>
                <c:pt idx="61">
                  <c:v>3.9423923999999999E-2</c:v>
                </c:pt>
                <c:pt idx="62">
                  <c:v>4.02104E-2</c:v>
                </c:pt>
                <c:pt idx="63">
                  <c:v>4.0475793000000003E-2</c:v>
                </c:pt>
                <c:pt idx="64">
                  <c:v>3.8692160000000003E-2</c:v>
                </c:pt>
                <c:pt idx="65">
                  <c:v>3.5954364000000003E-2</c:v>
                </c:pt>
                <c:pt idx="66">
                  <c:v>3.6890270000000003E-2</c:v>
                </c:pt>
                <c:pt idx="67">
                  <c:v>4.5167036000000001E-2</c:v>
                </c:pt>
                <c:pt idx="68">
                  <c:v>5.7627466000000002E-2</c:v>
                </c:pt>
                <c:pt idx="69">
                  <c:v>6.5200980000000006E-2</c:v>
                </c:pt>
                <c:pt idx="70">
                  <c:v>6.1281269999999999E-2</c:v>
                </c:pt>
                <c:pt idx="71">
                  <c:v>4.7109726999999997E-2</c:v>
                </c:pt>
                <c:pt idx="72">
                  <c:v>3.0858989999999999E-2</c:v>
                </c:pt>
                <c:pt idx="73">
                  <c:v>1.9658417000000001E-2</c:v>
                </c:pt>
                <c:pt idx="74">
                  <c:v>1.5746873000000002E-2</c:v>
                </c:pt>
                <c:pt idx="75">
                  <c:v>1.5562884500000001E-2</c:v>
                </c:pt>
                <c:pt idx="76">
                  <c:v>1.5841794999999999E-2</c:v>
                </c:pt>
                <c:pt idx="77">
                  <c:v>1.6451114999999999E-2</c:v>
                </c:pt>
                <c:pt idx="78">
                  <c:v>1.9493435E-2</c:v>
                </c:pt>
                <c:pt idx="79">
                  <c:v>2.4316979999999998E-2</c:v>
                </c:pt>
                <c:pt idx="80">
                  <c:v>2.6398126000000001E-2</c:v>
                </c:pt>
                <c:pt idx="81">
                  <c:v>2.1830059999999998E-2</c:v>
                </c:pt>
                <c:pt idx="82">
                  <c:v>1.0572992E-2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3.737214E-3</c:v>
                </c:pt>
                <c:pt idx="89">
                  <c:v>1.223394E-2</c:v>
                </c:pt>
                <c:pt idx="90">
                  <c:v>1.8996892000000001E-2</c:v>
                </c:pt>
                <c:pt idx="91">
                  <c:v>2.4383647000000001E-2</c:v>
                </c:pt>
                <c:pt idx="92">
                  <c:v>2.7690145999999999E-2</c:v>
                </c:pt>
                <c:pt idx="93">
                  <c:v>2.9322379999999999E-2</c:v>
                </c:pt>
                <c:pt idx="94">
                  <c:v>2.9567060999999999E-2</c:v>
                </c:pt>
                <c:pt idx="95">
                  <c:v>2.8757015E-2</c:v>
                </c:pt>
                <c:pt idx="96">
                  <c:v>2.8848162E-2</c:v>
                </c:pt>
                <c:pt idx="97">
                  <c:v>2.9538116999999999E-2</c:v>
                </c:pt>
                <c:pt idx="98">
                  <c:v>3.0256601000000001E-2</c:v>
                </c:pt>
                <c:pt idx="99">
                  <c:v>3.0635776E-2</c:v>
                </c:pt>
                <c:pt idx="100">
                  <c:v>3.0507378000000002E-2</c:v>
                </c:pt>
                <c:pt idx="101">
                  <c:v>3.0204752000000001E-2</c:v>
                </c:pt>
                <c:pt idx="102">
                  <c:v>2.9929712000000001E-2</c:v>
                </c:pt>
                <c:pt idx="103">
                  <c:v>3.0190198000000001E-2</c:v>
                </c:pt>
                <c:pt idx="104">
                  <c:v>2.984094E-2</c:v>
                </c:pt>
                <c:pt idx="105">
                  <c:v>2.8915857999999999E-2</c:v>
                </c:pt>
                <c:pt idx="106">
                  <c:v>2.7294043E-2</c:v>
                </c:pt>
                <c:pt idx="107">
                  <c:v>2.5517292E-2</c:v>
                </c:pt>
                <c:pt idx="108">
                  <c:v>2.239884E-2</c:v>
                </c:pt>
                <c:pt idx="109">
                  <c:v>1.8590985000000001E-2</c:v>
                </c:pt>
                <c:pt idx="110">
                  <c:v>1.4698575E-2</c:v>
                </c:pt>
                <c:pt idx="111">
                  <c:v>1.1118210999999999E-2</c:v>
                </c:pt>
                <c:pt idx="112">
                  <c:v>6.6014350000000001E-3</c:v>
                </c:pt>
                <c:pt idx="113">
                  <c:v>2.2903400000000001E-3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417B-469F-9B58-4845AD0C0CDE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[3]Sheet1!$D$268:$DT$268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1.3064214E-3</c:v>
                </c:pt>
                <c:pt idx="5">
                  <c:v>2.5651864999999999E-3</c:v>
                </c:pt>
                <c:pt idx="6">
                  <c:v>4.0299330000000003E-3</c:v>
                </c:pt>
                <c:pt idx="7">
                  <c:v>6.1636770000000002E-3</c:v>
                </c:pt>
                <c:pt idx="8">
                  <c:v>6.816753E-3</c:v>
                </c:pt>
                <c:pt idx="9">
                  <c:v>4.5212237000000002E-3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2.5599999999999999E-5</c:v>
                </c:pt>
                <c:pt idx="15">
                  <c:v>6.8139100000000003E-3</c:v>
                </c:pt>
                <c:pt idx="16">
                  <c:v>1.2343633E-2</c:v>
                </c:pt>
                <c:pt idx="17">
                  <c:v>1.2740309999999999E-2</c:v>
                </c:pt>
                <c:pt idx="18">
                  <c:v>8.108367E-3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4.8397196999999999E-3</c:v>
                </c:pt>
                <c:pt idx="27">
                  <c:v>1.1000759000000001E-2</c:v>
                </c:pt>
                <c:pt idx="28">
                  <c:v>1.5497634999999999E-2</c:v>
                </c:pt>
                <c:pt idx="29">
                  <c:v>1.7879361E-2</c:v>
                </c:pt>
                <c:pt idx="30">
                  <c:v>2.0017050000000002E-2</c:v>
                </c:pt>
                <c:pt idx="31">
                  <c:v>2.2052245000000002E-2</c:v>
                </c:pt>
                <c:pt idx="32">
                  <c:v>2.3243228000000001E-2</c:v>
                </c:pt>
                <c:pt idx="33">
                  <c:v>2.5205505999999999E-2</c:v>
                </c:pt>
                <c:pt idx="34">
                  <c:v>2.7593875E-2</c:v>
                </c:pt>
                <c:pt idx="35">
                  <c:v>2.9972838000000002E-2</c:v>
                </c:pt>
                <c:pt idx="36">
                  <c:v>3.060274E-2</c:v>
                </c:pt>
                <c:pt idx="37">
                  <c:v>2.8545443E-2</c:v>
                </c:pt>
                <c:pt idx="38">
                  <c:v>2.4392158000000001E-2</c:v>
                </c:pt>
                <c:pt idx="39">
                  <c:v>1.9819560999999999E-2</c:v>
                </c:pt>
                <c:pt idx="40">
                  <c:v>1.5301416E-2</c:v>
                </c:pt>
                <c:pt idx="41">
                  <c:v>1.1937474E-2</c:v>
                </c:pt>
                <c:pt idx="42">
                  <c:v>9.6622849999999996E-3</c:v>
                </c:pt>
                <c:pt idx="43">
                  <c:v>1.0658867000000001E-2</c:v>
                </c:pt>
                <c:pt idx="44">
                  <c:v>1.6153164000000001E-2</c:v>
                </c:pt>
                <c:pt idx="45">
                  <c:v>2.4453434999999999E-2</c:v>
                </c:pt>
                <c:pt idx="46">
                  <c:v>3.1832701999999997E-2</c:v>
                </c:pt>
                <c:pt idx="47">
                  <c:v>3.5316482000000003E-2</c:v>
                </c:pt>
                <c:pt idx="48">
                  <c:v>3.4759056000000003E-2</c:v>
                </c:pt>
                <c:pt idx="49">
                  <c:v>3.191766E-2</c:v>
                </c:pt>
                <c:pt idx="50">
                  <c:v>2.8072252999999998E-2</c:v>
                </c:pt>
                <c:pt idx="51">
                  <c:v>2.543345E-2</c:v>
                </c:pt>
                <c:pt idx="52">
                  <c:v>2.4881344E-2</c:v>
                </c:pt>
                <c:pt idx="53">
                  <c:v>2.5011523000000001E-2</c:v>
                </c:pt>
                <c:pt idx="54">
                  <c:v>2.3549960000000002E-2</c:v>
                </c:pt>
                <c:pt idx="55">
                  <c:v>2.0895838999999999E-2</c:v>
                </c:pt>
                <c:pt idx="56">
                  <c:v>1.9551286000000001E-2</c:v>
                </c:pt>
                <c:pt idx="57">
                  <c:v>2.2185073999999999E-2</c:v>
                </c:pt>
                <c:pt idx="58">
                  <c:v>2.8427424E-2</c:v>
                </c:pt>
                <c:pt idx="59">
                  <c:v>3.5007442999999999E-2</c:v>
                </c:pt>
                <c:pt idx="60">
                  <c:v>3.8257239999999998E-2</c:v>
                </c:pt>
                <c:pt idx="61">
                  <c:v>3.9432122999999999E-2</c:v>
                </c:pt>
                <c:pt idx="62">
                  <c:v>3.9973716999999999E-2</c:v>
                </c:pt>
                <c:pt idx="63">
                  <c:v>4.0172673999999998E-2</c:v>
                </c:pt>
                <c:pt idx="64">
                  <c:v>3.8531040000000003E-2</c:v>
                </c:pt>
                <c:pt idx="65">
                  <c:v>3.6079319999999998E-2</c:v>
                </c:pt>
                <c:pt idx="66">
                  <c:v>3.7326228000000003E-2</c:v>
                </c:pt>
                <c:pt idx="67">
                  <c:v>4.5839894999999999E-2</c:v>
                </c:pt>
                <c:pt idx="68">
                  <c:v>5.8359552000000002E-2</c:v>
                </c:pt>
                <c:pt idx="69">
                  <c:v>6.5753989999999998E-2</c:v>
                </c:pt>
                <c:pt idx="70">
                  <c:v>6.1477049999999998E-2</c:v>
                </c:pt>
                <c:pt idx="71">
                  <c:v>4.691559E-2</c:v>
                </c:pt>
                <c:pt idx="72">
                  <c:v>3.0405277000000001E-2</c:v>
                </c:pt>
                <c:pt idx="73">
                  <c:v>1.9164525000000002E-2</c:v>
                </c:pt>
                <c:pt idx="74">
                  <c:v>1.54388575E-2</c:v>
                </c:pt>
                <c:pt idx="75">
                  <c:v>1.5556047999999999E-2</c:v>
                </c:pt>
                <c:pt idx="76">
                  <c:v>1.6036414999999998E-2</c:v>
                </c:pt>
                <c:pt idx="77">
                  <c:v>1.6584346E-2</c:v>
                </c:pt>
                <c:pt idx="78">
                  <c:v>1.9392064000000001E-2</c:v>
                </c:pt>
                <c:pt idx="79">
                  <c:v>2.4054196E-2</c:v>
                </c:pt>
                <c:pt idx="80">
                  <c:v>2.6181998000000001E-2</c:v>
                </c:pt>
                <c:pt idx="81">
                  <c:v>2.1828866999999998E-2</c:v>
                </c:pt>
                <c:pt idx="82">
                  <c:v>1.0803034499999999E-2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3.7115917E-3</c:v>
                </c:pt>
                <c:pt idx="89">
                  <c:v>1.238128E-2</c:v>
                </c:pt>
                <c:pt idx="90">
                  <c:v>1.9339901999999999E-2</c:v>
                </c:pt>
                <c:pt idx="91">
                  <c:v>2.4870109000000001E-2</c:v>
                </c:pt>
                <c:pt idx="92">
                  <c:v>2.8101046000000001E-2</c:v>
                </c:pt>
                <c:pt idx="93">
                  <c:v>2.9529837999999999E-2</c:v>
                </c:pt>
                <c:pt idx="94">
                  <c:v>2.9514253000000001E-2</c:v>
                </c:pt>
                <c:pt idx="95">
                  <c:v>2.8468090000000001E-2</c:v>
                </c:pt>
                <c:pt idx="96">
                  <c:v>2.8429702000000001E-2</c:v>
                </c:pt>
                <c:pt idx="97">
                  <c:v>2.9129017E-2</c:v>
                </c:pt>
                <c:pt idx="98">
                  <c:v>2.9980697000000001E-2</c:v>
                </c:pt>
                <c:pt idx="99">
                  <c:v>3.0549415999999999E-2</c:v>
                </c:pt>
                <c:pt idx="100">
                  <c:v>3.0602237000000001E-2</c:v>
                </c:pt>
                <c:pt idx="101">
                  <c:v>3.0471583999999999E-2</c:v>
                </c:pt>
                <c:pt idx="102">
                  <c:v>3.0278813000000002E-2</c:v>
                </c:pt>
                <c:pt idx="103">
                  <c:v>3.056621E-2</c:v>
                </c:pt>
                <c:pt idx="104">
                  <c:v>3.0192305999999999E-2</c:v>
                </c:pt>
                <c:pt idx="105">
                  <c:v>2.9202032999999999E-2</c:v>
                </c:pt>
                <c:pt idx="106">
                  <c:v>2.7482639999999999E-2</c:v>
                </c:pt>
                <c:pt idx="107">
                  <c:v>2.5537464999999999E-2</c:v>
                </c:pt>
                <c:pt idx="108">
                  <c:v>2.2298206000000001E-2</c:v>
                </c:pt>
                <c:pt idx="109">
                  <c:v>1.8364354999999999E-2</c:v>
                </c:pt>
                <c:pt idx="110">
                  <c:v>1.4343814999999999E-2</c:v>
                </c:pt>
                <c:pt idx="111">
                  <c:v>1.0683173000000001E-2</c:v>
                </c:pt>
                <c:pt idx="112">
                  <c:v>6.0908610000000004E-3</c:v>
                </c:pt>
                <c:pt idx="113">
                  <c:v>1.7231841E-3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417B-469F-9B58-4845AD0C0CDE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[3]Sheet1!$D$269:$DT$269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9.0300000000000005E-4</c:v>
                </c:pt>
                <c:pt idx="5">
                  <c:v>2.2591477999999998E-3</c:v>
                </c:pt>
                <c:pt idx="6">
                  <c:v>3.8477507999999999E-3</c:v>
                </c:pt>
                <c:pt idx="7">
                  <c:v>6.1013639999999997E-3</c:v>
                </c:pt>
                <c:pt idx="8">
                  <c:v>6.8121733999999996E-3</c:v>
                </c:pt>
                <c:pt idx="9">
                  <c:v>4.5356119999999996E-3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2.7099999999999997E-4</c:v>
                </c:pt>
                <c:pt idx="15">
                  <c:v>7.1311732999999999E-3</c:v>
                </c:pt>
                <c:pt idx="16">
                  <c:v>1.2690151E-2</c:v>
                </c:pt>
                <c:pt idx="17">
                  <c:v>1.3074137E-2</c:v>
                </c:pt>
                <c:pt idx="18">
                  <c:v>8.3660750000000006E-3</c:v>
                </c:pt>
                <c:pt idx="19">
                  <c:v>3.3200000000000001E-5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4.8261750000000003E-3</c:v>
                </c:pt>
                <c:pt idx="27">
                  <c:v>1.1082685E-2</c:v>
                </c:pt>
                <c:pt idx="28">
                  <c:v>1.5631995999999999E-2</c:v>
                </c:pt>
                <c:pt idx="29">
                  <c:v>1.7990682000000001E-2</c:v>
                </c:pt>
                <c:pt idx="30">
                  <c:v>2.0042166E-2</c:v>
                </c:pt>
                <c:pt idx="31">
                  <c:v>2.1998059E-2</c:v>
                </c:pt>
                <c:pt idx="32">
                  <c:v>2.3161437E-2</c:v>
                </c:pt>
                <c:pt idx="33">
                  <c:v>2.5108866000000001E-2</c:v>
                </c:pt>
                <c:pt idx="34">
                  <c:v>2.7472311999999999E-2</c:v>
                </c:pt>
                <c:pt idx="35">
                  <c:v>2.9800647999999999E-2</c:v>
                </c:pt>
                <c:pt idx="36">
                  <c:v>3.0405277000000001E-2</c:v>
                </c:pt>
                <c:pt idx="37">
                  <c:v>2.8361196000000002E-2</c:v>
                </c:pt>
                <c:pt idx="38">
                  <c:v>2.4292306999999999E-2</c:v>
                </c:pt>
                <c:pt idx="39">
                  <c:v>1.9829673999999999E-2</c:v>
                </c:pt>
                <c:pt idx="40">
                  <c:v>1.5428345E-2</c:v>
                </c:pt>
                <c:pt idx="41">
                  <c:v>1.2123468E-2</c:v>
                </c:pt>
                <c:pt idx="42">
                  <c:v>9.8369479999999999E-3</c:v>
                </c:pt>
                <c:pt idx="43">
                  <c:v>1.0806277E-2</c:v>
                </c:pt>
                <c:pt idx="44">
                  <c:v>1.6287282E-2</c:v>
                </c:pt>
                <c:pt idx="45">
                  <c:v>2.4565764E-2</c:v>
                </c:pt>
                <c:pt idx="46">
                  <c:v>3.1872129999999999E-2</c:v>
                </c:pt>
                <c:pt idx="47">
                  <c:v>3.5273430000000001E-2</c:v>
                </c:pt>
                <c:pt idx="48">
                  <c:v>3.4638725000000002E-2</c:v>
                </c:pt>
                <c:pt idx="49">
                  <c:v>3.1778019999999997E-2</c:v>
                </c:pt>
                <c:pt idx="50">
                  <c:v>2.7933924999999998E-2</c:v>
                </c:pt>
                <c:pt idx="51">
                  <c:v>2.5327986E-2</c:v>
                </c:pt>
                <c:pt idx="52">
                  <c:v>2.4836915000000001E-2</c:v>
                </c:pt>
                <c:pt idx="53">
                  <c:v>2.5058359999999998E-2</c:v>
                </c:pt>
                <c:pt idx="54">
                  <c:v>2.3648645999999999E-2</c:v>
                </c:pt>
                <c:pt idx="55">
                  <c:v>2.0970605E-2</c:v>
                </c:pt>
                <c:pt idx="56">
                  <c:v>1.9553464E-2</c:v>
                </c:pt>
                <c:pt idx="57">
                  <c:v>2.2074347000000001E-2</c:v>
                </c:pt>
                <c:pt idx="58">
                  <c:v>2.8224874E-2</c:v>
                </c:pt>
                <c:pt idx="59">
                  <c:v>3.4743942E-2</c:v>
                </c:pt>
                <c:pt idx="60">
                  <c:v>3.7979737E-2</c:v>
                </c:pt>
                <c:pt idx="61">
                  <c:v>3.917205E-2</c:v>
                </c:pt>
                <c:pt idx="62">
                  <c:v>3.9716974000000002E-2</c:v>
                </c:pt>
                <c:pt idx="63">
                  <c:v>3.9852615000000001E-2</c:v>
                </c:pt>
                <c:pt idx="64">
                  <c:v>3.8123503000000003E-2</c:v>
                </c:pt>
                <c:pt idx="65">
                  <c:v>3.5647444E-2</c:v>
                </c:pt>
                <c:pt idx="66">
                  <c:v>3.6981146999999999E-2</c:v>
                </c:pt>
                <c:pt idx="67">
                  <c:v>4.5623336E-2</c:v>
                </c:pt>
                <c:pt idx="68">
                  <c:v>5.8191236E-2</c:v>
                </c:pt>
                <c:pt idx="69">
                  <c:v>6.553349E-2</c:v>
                </c:pt>
                <c:pt idx="70">
                  <c:v>6.1188544999999997E-2</c:v>
                </c:pt>
                <c:pt idx="71">
                  <c:v>4.6672686999999997E-2</c:v>
                </c:pt>
                <c:pt idx="72">
                  <c:v>3.033487E-2</c:v>
                </c:pt>
                <c:pt idx="73">
                  <c:v>1.9278478000000002E-2</c:v>
                </c:pt>
                <c:pt idx="74">
                  <c:v>1.5577762E-2</c:v>
                </c:pt>
                <c:pt idx="75">
                  <c:v>1.5515848E-2</c:v>
                </c:pt>
                <c:pt idx="76">
                  <c:v>1.5783397000000001E-2</c:v>
                </c:pt>
                <c:pt idx="77">
                  <c:v>1.6314954E-2</c:v>
                </c:pt>
                <c:pt idx="78">
                  <c:v>1.9357104E-2</c:v>
                </c:pt>
                <c:pt idx="79">
                  <c:v>2.4329516999999998E-2</c:v>
                </c:pt>
                <c:pt idx="80">
                  <c:v>2.6635984000000001E-2</c:v>
                </c:pt>
                <c:pt idx="81">
                  <c:v>2.2246357000000001E-2</c:v>
                </c:pt>
                <c:pt idx="82">
                  <c:v>1.1021905E-2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3.8222188999999999E-3</c:v>
                </c:pt>
                <c:pt idx="89">
                  <c:v>1.2532040499999999E-2</c:v>
                </c:pt>
                <c:pt idx="90">
                  <c:v>1.9459397999999999E-2</c:v>
                </c:pt>
                <c:pt idx="91">
                  <c:v>2.4913444999999999E-2</c:v>
                </c:pt>
                <c:pt idx="92">
                  <c:v>2.8060809999999999E-2</c:v>
                </c:pt>
                <c:pt idx="93">
                  <c:v>2.9415594E-2</c:v>
                </c:pt>
                <c:pt idx="94">
                  <c:v>2.9348888E-2</c:v>
                </c:pt>
                <c:pt idx="95">
                  <c:v>2.8257957E-2</c:v>
                </c:pt>
                <c:pt idx="96">
                  <c:v>2.8183845999999999E-2</c:v>
                </c:pt>
                <c:pt idx="97">
                  <c:v>2.8849050000000001E-2</c:v>
                </c:pt>
                <c:pt idx="98">
                  <c:v>2.9664049000000001E-2</c:v>
                </c:pt>
                <c:pt idx="99">
                  <c:v>3.0192429999999999E-2</c:v>
                </c:pt>
                <c:pt idx="100">
                  <c:v>3.0216452000000001E-2</c:v>
                </c:pt>
                <c:pt idx="101">
                  <c:v>3.0092285999999999E-2</c:v>
                </c:pt>
                <c:pt idx="102">
                  <c:v>2.9929095999999999E-2</c:v>
                </c:pt>
                <c:pt idx="103">
                  <c:v>3.0269645000000001E-2</c:v>
                </c:pt>
                <c:pt idx="104">
                  <c:v>2.9958786000000001E-2</c:v>
                </c:pt>
                <c:pt idx="105">
                  <c:v>2.9039115000000001E-2</c:v>
                </c:pt>
                <c:pt idx="106">
                  <c:v>2.7390923000000001E-2</c:v>
                </c:pt>
                <c:pt idx="107">
                  <c:v>2.5518697E-2</c:v>
                </c:pt>
                <c:pt idx="108">
                  <c:v>2.2339964E-2</c:v>
                </c:pt>
                <c:pt idx="109">
                  <c:v>1.8454057999999999E-2</c:v>
                </c:pt>
                <c:pt idx="110">
                  <c:v>1.4476899999999999E-2</c:v>
                </c:pt>
                <c:pt idx="111">
                  <c:v>1.0896635E-2</c:v>
                </c:pt>
                <c:pt idx="112">
                  <c:v>6.3365664999999998E-3</c:v>
                </c:pt>
                <c:pt idx="113">
                  <c:v>1.9855646000000002E-3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417B-469F-9B58-4845AD0C0CDE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[3]Sheet1!$D$270:$DT$270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1.2874386999999999E-3</c:v>
                </c:pt>
                <c:pt idx="5">
                  <c:v>2.5306425999999998E-3</c:v>
                </c:pt>
                <c:pt idx="6">
                  <c:v>3.8754257999999999E-3</c:v>
                </c:pt>
                <c:pt idx="7">
                  <c:v>5.9487927000000003E-3</c:v>
                </c:pt>
                <c:pt idx="8">
                  <c:v>6.6816549999999999E-3</c:v>
                </c:pt>
                <c:pt idx="9">
                  <c:v>4.5736735000000001E-3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6.8517220000000002E-3</c:v>
                </c:pt>
                <c:pt idx="16">
                  <c:v>1.251844E-2</c:v>
                </c:pt>
                <c:pt idx="17">
                  <c:v>1.2916036000000001E-2</c:v>
                </c:pt>
                <c:pt idx="18">
                  <c:v>8.1830154999999998E-3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5.0900792999999996E-3</c:v>
                </c:pt>
                <c:pt idx="27">
                  <c:v>1.1264708999999999E-2</c:v>
                </c:pt>
                <c:pt idx="28">
                  <c:v>1.5662229999999999E-2</c:v>
                </c:pt>
                <c:pt idx="29">
                  <c:v>1.7861040000000002E-2</c:v>
                </c:pt>
                <c:pt idx="30">
                  <c:v>1.9866499999999999E-2</c:v>
                </c:pt>
                <c:pt idx="31">
                  <c:v>2.1895014000000001E-2</c:v>
                </c:pt>
                <c:pt idx="32">
                  <c:v>2.3212199999999999E-2</c:v>
                </c:pt>
                <c:pt idx="33">
                  <c:v>2.5289947E-2</c:v>
                </c:pt>
                <c:pt idx="34">
                  <c:v>2.7694086999999999E-2</c:v>
                </c:pt>
                <c:pt idx="35">
                  <c:v>3.0002415000000001E-2</c:v>
                </c:pt>
                <c:pt idx="36">
                  <c:v>3.0607677999999999E-2</c:v>
                </c:pt>
                <c:pt idx="37">
                  <c:v>2.8677270000000001E-2</c:v>
                </c:pt>
                <c:pt idx="38">
                  <c:v>2.4718062999999998E-2</c:v>
                </c:pt>
                <c:pt idx="39">
                  <c:v>2.0315196000000001E-2</c:v>
                </c:pt>
                <c:pt idx="40">
                  <c:v>1.5822739999999998E-2</c:v>
                </c:pt>
                <c:pt idx="41">
                  <c:v>1.2417940000000001E-2</c:v>
                </c:pt>
                <c:pt idx="42">
                  <c:v>1.0015968E-2</c:v>
                </c:pt>
                <c:pt idx="43">
                  <c:v>1.0877830999999999E-2</c:v>
                </c:pt>
                <c:pt idx="44">
                  <c:v>1.6310557999999999E-2</c:v>
                </c:pt>
                <c:pt idx="45">
                  <c:v>2.4627435999999999E-2</c:v>
                </c:pt>
                <c:pt idx="46">
                  <c:v>3.2031850000000001E-2</c:v>
                </c:pt>
                <c:pt idx="47">
                  <c:v>3.5504069999999999E-2</c:v>
                </c:pt>
                <c:pt idx="48">
                  <c:v>3.4852132000000001E-2</c:v>
                </c:pt>
                <c:pt idx="49">
                  <c:v>3.1937510000000002E-2</c:v>
                </c:pt>
                <c:pt idx="50">
                  <c:v>2.8085700000000002E-2</c:v>
                </c:pt>
                <c:pt idx="51">
                  <c:v>2.5495486000000001E-2</c:v>
                </c:pt>
                <c:pt idx="52">
                  <c:v>2.4925847000000001E-2</c:v>
                </c:pt>
                <c:pt idx="53">
                  <c:v>2.4927330000000001E-2</c:v>
                </c:pt>
                <c:pt idx="54">
                  <c:v>2.3269791000000001E-2</c:v>
                </c:pt>
                <c:pt idx="55">
                  <c:v>2.0510375000000001E-2</c:v>
                </c:pt>
                <c:pt idx="56">
                  <c:v>1.9251809000000002E-2</c:v>
                </c:pt>
                <c:pt idx="57">
                  <c:v>2.2066327E-2</c:v>
                </c:pt>
                <c:pt idx="58">
                  <c:v>2.8443303E-2</c:v>
                </c:pt>
                <c:pt idx="59">
                  <c:v>3.5056326999999998E-2</c:v>
                </c:pt>
                <c:pt idx="60">
                  <c:v>3.8317360000000002E-2</c:v>
                </c:pt>
                <c:pt idx="61">
                  <c:v>3.957277E-2</c:v>
                </c:pt>
                <c:pt idx="62">
                  <c:v>4.0208710000000002E-2</c:v>
                </c:pt>
                <c:pt idx="63">
                  <c:v>4.0368438E-2</c:v>
                </c:pt>
                <c:pt idx="64">
                  <c:v>3.8485307000000003E-2</c:v>
                </c:pt>
                <c:pt idx="65">
                  <c:v>3.5713250000000002E-2</c:v>
                </c:pt>
                <c:pt idx="66">
                  <c:v>3.6761272999999997E-2</c:v>
                </c:pt>
                <c:pt idx="67">
                  <c:v>4.5281324999999997E-2</c:v>
                </c:pt>
                <c:pt idx="68">
                  <c:v>5.7970319999999999E-2</c:v>
                </c:pt>
                <c:pt idx="69">
                  <c:v>6.5568104000000002E-2</c:v>
                </c:pt>
                <c:pt idx="70">
                  <c:v>6.146165E-2</c:v>
                </c:pt>
                <c:pt idx="71">
                  <c:v>4.7071340000000003E-2</c:v>
                </c:pt>
                <c:pt idx="72">
                  <c:v>3.0728463000000001E-2</c:v>
                </c:pt>
                <c:pt idx="73">
                  <c:v>1.9553781999999999E-2</c:v>
                </c:pt>
                <c:pt idx="74">
                  <c:v>1.5671236000000002E-2</c:v>
                </c:pt>
                <c:pt idx="75">
                  <c:v>1.5438769999999999E-2</c:v>
                </c:pt>
                <c:pt idx="76">
                  <c:v>1.5625188000000002E-2</c:v>
                </c:pt>
                <c:pt idx="77">
                  <c:v>1.6162572E-2</c:v>
                </c:pt>
                <c:pt idx="78">
                  <c:v>1.9213527000000001E-2</c:v>
                </c:pt>
                <c:pt idx="79">
                  <c:v>2.4136119000000001E-2</c:v>
                </c:pt>
                <c:pt idx="80">
                  <c:v>2.6350278000000001E-2</c:v>
                </c:pt>
                <c:pt idx="81">
                  <c:v>2.1863446000000002E-2</c:v>
                </c:pt>
                <c:pt idx="82">
                  <c:v>1.0587594000000001E-2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4.2168605E-3</c:v>
                </c:pt>
                <c:pt idx="89">
                  <c:v>1.2955474E-2</c:v>
                </c:pt>
                <c:pt idx="90">
                  <c:v>1.9826277999999999E-2</c:v>
                </c:pt>
                <c:pt idx="91">
                  <c:v>2.5186521999999999E-2</c:v>
                </c:pt>
                <c:pt idx="92">
                  <c:v>2.8232627999999999E-2</c:v>
                </c:pt>
                <c:pt idx="93">
                  <c:v>2.9528570000000001E-2</c:v>
                </c:pt>
                <c:pt idx="94">
                  <c:v>2.9449493E-2</c:v>
                </c:pt>
                <c:pt idx="95">
                  <c:v>2.8353318999999998E-2</c:v>
                </c:pt>
                <c:pt idx="96">
                  <c:v>2.8316265E-2</c:v>
                </c:pt>
                <c:pt idx="97">
                  <c:v>2.9020299999999999E-2</c:v>
                </c:pt>
                <c:pt idx="98">
                  <c:v>2.9871663E-2</c:v>
                </c:pt>
                <c:pt idx="99">
                  <c:v>3.0427912000000001E-2</c:v>
                </c:pt>
                <c:pt idx="100">
                  <c:v>3.046449E-2</c:v>
                </c:pt>
                <c:pt idx="101">
                  <c:v>3.0295584E-2</c:v>
                </c:pt>
                <c:pt idx="102">
                  <c:v>3.0101195000000001E-2</c:v>
                </c:pt>
                <c:pt idx="103">
                  <c:v>3.0382609000000001E-2</c:v>
                </c:pt>
                <c:pt idx="104">
                  <c:v>3.0012257000000001E-2</c:v>
                </c:pt>
                <c:pt idx="105">
                  <c:v>2.9036148000000001E-2</c:v>
                </c:pt>
                <c:pt idx="106">
                  <c:v>2.7338054000000001E-2</c:v>
                </c:pt>
                <c:pt idx="107">
                  <c:v>2.5418552000000001E-2</c:v>
                </c:pt>
                <c:pt idx="108">
                  <c:v>2.2211281999999999E-2</c:v>
                </c:pt>
                <c:pt idx="109">
                  <c:v>1.8308153000000001E-2</c:v>
                </c:pt>
                <c:pt idx="110">
                  <c:v>1.4321295E-2</c:v>
                </c:pt>
                <c:pt idx="111">
                  <c:v>1.0721753000000001E-2</c:v>
                </c:pt>
                <c:pt idx="112">
                  <c:v>6.1613989999999997E-3</c:v>
                </c:pt>
                <c:pt idx="113">
                  <c:v>1.8131764E-3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417B-469F-9B58-4845AD0C0CDE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[3]Sheet1!$D$271:$DT$271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9.1500000000000001E-4</c:v>
                </c:pt>
                <c:pt idx="5">
                  <c:v>2.5316727999999998E-3</c:v>
                </c:pt>
                <c:pt idx="6">
                  <c:v>4.2452890000000002E-3</c:v>
                </c:pt>
                <c:pt idx="7">
                  <c:v>6.4791785999999997E-3</c:v>
                </c:pt>
                <c:pt idx="8">
                  <c:v>7.1029044000000003E-3</c:v>
                </c:pt>
                <c:pt idx="9">
                  <c:v>4.7237490000000002E-3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6.7296630000000003E-3</c:v>
                </c:pt>
                <c:pt idx="16">
                  <c:v>1.2440682E-2</c:v>
                </c:pt>
                <c:pt idx="17">
                  <c:v>1.2927479E-2</c:v>
                </c:pt>
                <c:pt idx="18">
                  <c:v>8.2825859999999998E-3</c:v>
                </c:pt>
                <c:pt idx="19">
                  <c:v>2.8399999999999999E-5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4.9497509999999996E-3</c:v>
                </c:pt>
                <c:pt idx="27">
                  <c:v>1.1129478999999999E-2</c:v>
                </c:pt>
                <c:pt idx="28">
                  <c:v>1.5550380000000001E-2</c:v>
                </c:pt>
                <c:pt idx="29">
                  <c:v>1.7826185000000001E-2</c:v>
                </c:pt>
                <c:pt idx="30">
                  <c:v>1.9941501E-2</c:v>
                </c:pt>
                <c:pt idx="31">
                  <c:v>2.2092332999999999E-2</c:v>
                </c:pt>
                <c:pt idx="32">
                  <c:v>2.3480529999999999E-2</c:v>
                </c:pt>
                <c:pt idx="33">
                  <c:v>2.5572106000000001E-2</c:v>
                </c:pt>
                <c:pt idx="34">
                  <c:v>2.7956990000000001E-2</c:v>
                </c:pt>
                <c:pt idx="35">
                  <c:v>3.0261427E-2</c:v>
                </c:pt>
                <c:pt idx="36">
                  <c:v>3.0864645E-2</c:v>
                </c:pt>
                <c:pt idx="37">
                  <c:v>2.8832184E-2</c:v>
                </c:pt>
                <c:pt idx="38">
                  <c:v>2.4717093999999998E-2</c:v>
                </c:pt>
                <c:pt idx="39">
                  <c:v>2.0124514E-2</c:v>
                </c:pt>
                <c:pt idx="40">
                  <c:v>1.5544225E-2</c:v>
                </c:pt>
                <c:pt idx="41">
                  <c:v>1.2153110999999999E-2</c:v>
                </c:pt>
                <c:pt idx="42">
                  <c:v>9.8417539999999994E-3</c:v>
                </c:pt>
                <c:pt idx="43">
                  <c:v>1.0824604E-2</c:v>
                </c:pt>
                <c:pt idx="44">
                  <c:v>1.6348100000000001E-2</c:v>
                </c:pt>
                <c:pt idx="45">
                  <c:v>2.4708612000000001E-2</c:v>
                </c:pt>
                <c:pt idx="46">
                  <c:v>3.2130060000000002E-2</c:v>
                </c:pt>
                <c:pt idx="47">
                  <c:v>3.5606566999999999E-2</c:v>
                </c:pt>
                <c:pt idx="48">
                  <c:v>3.4962470000000002E-2</c:v>
                </c:pt>
                <c:pt idx="49">
                  <c:v>3.2030599999999999E-2</c:v>
                </c:pt>
                <c:pt idx="50">
                  <c:v>2.8138844E-2</c:v>
                </c:pt>
                <c:pt idx="51">
                  <c:v>2.5510145000000001E-2</c:v>
                </c:pt>
                <c:pt idx="52">
                  <c:v>2.4979556E-2</c:v>
                </c:pt>
                <c:pt idx="53">
                  <c:v>2.5074506E-2</c:v>
                </c:pt>
                <c:pt idx="54">
                  <c:v>2.3495217999999998E-2</c:v>
                </c:pt>
                <c:pt idx="55">
                  <c:v>2.0716011999999999E-2</c:v>
                </c:pt>
                <c:pt idx="56">
                  <c:v>1.9312599999999999E-2</c:v>
                </c:pt>
                <c:pt idx="57">
                  <c:v>2.1966860000000001E-2</c:v>
                </c:pt>
                <c:pt idx="58">
                  <c:v>2.8256160999999998E-2</c:v>
                </c:pt>
                <c:pt idx="59">
                  <c:v>3.4874192999999998E-2</c:v>
                </c:pt>
                <c:pt idx="60">
                  <c:v>3.8144879999999999E-2</c:v>
                </c:pt>
                <c:pt idx="61">
                  <c:v>3.9323320000000002E-2</c:v>
                </c:pt>
                <c:pt idx="62">
                  <c:v>3.9844659999999997E-2</c:v>
                </c:pt>
                <c:pt idx="63">
                  <c:v>3.9994969999999998E-2</c:v>
                </c:pt>
                <c:pt idx="64">
                  <c:v>3.8286180000000003E-2</c:v>
                </c:pt>
                <c:pt idx="65">
                  <c:v>3.5807739999999998E-2</c:v>
                </c:pt>
                <c:pt idx="66">
                  <c:v>3.7107590000000003E-2</c:v>
                </c:pt>
                <c:pt idx="67">
                  <c:v>4.5699126999999999E-2</c:v>
                </c:pt>
                <c:pt idx="68">
                  <c:v>5.8272347000000002E-2</c:v>
                </c:pt>
                <c:pt idx="69">
                  <c:v>6.5656450000000005E-2</c:v>
                </c:pt>
                <c:pt idx="70">
                  <c:v>6.1356019999999997E-2</c:v>
                </c:pt>
                <c:pt idx="71">
                  <c:v>4.683793E-2</c:v>
                </c:pt>
                <c:pt idx="72">
                  <c:v>3.0454604E-2</c:v>
                </c:pt>
                <c:pt idx="73">
                  <c:v>1.9357514999999999E-2</c:v>
                </c:pt>
                <c:pt idx="74">
                  <c:v>1.5673040999999999E-2</c:v>
                </c:pt>
                <c:pt idx="75">
                  <c:v>1.5713608E-2</c:v>
                </c:pt>
                <c:pt idx="76">
                  <c:v>1.6099740000000001E-2</c:v>
                </c:pt>
                <c:pt idx="77">
                  <c:v>1.6630813000000001E-2</c:v>
                </c:pt>
                <c:pt idx="78">
                  <c:v>1.9489544000000001E-2</c:v>
                </c:pt>
                <c:pt idx="79">
                  <c:v>2.4169698E-2</c:v>
                </c:pt>
                <c:pt idx="80">
                  <c:v>2.6232057999999999E-2</c:v>
                </c:pt>
                <c:pt idx="81">
                  <c:v>2.1742127999999999E-2</c:v>
                </c:pt>
                <c:pt idx="82">
                  <c:v>1.0559208E-2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3.9061870000000002E-3</c:v>
                </c:pt>
                <c:pt idx="89">
                  <c:v>1.2561925999999999E-2</c:v>
                </c:pt>
                <c:pt idx="90">
                  <c:v>1.9434548999999999E-2</c:v>
                </c:pt>
                <c:pt idx="91">
                  <c:v>2.4899580000000001E-2</c:v>
                </c:pt>
                <c:pt idx="92">
                  <c:v>2.810555E-2</c:v>
                </c:pt>
                <c:pt idx="93">
                  <c:v>2.953327E-2</c:v>
                </c:pt>
                <c:pt idx="94">
                  <c:v>2.9512815000000001E-2</c:v>
                </c:pt>
                <c:pt idx="95">
                  <c:v>2.8401405000000001E-2</c:v>
                </c:pt>
                <c:pt idx="96">
                  <c:v>2.825971E-2</c:v>
                </c:pt>
                <c:pt idx="97">
                  <c:v>2.8842640999999999E-2</c:v>
                </c:pt>
                <c:pt idx="98">
                  <c:v>2.9594407999999999E-2</c:v>
                </c:pt>
                <c:pt idx="99">
                  <c:v>3.0107720000000001E-2</c:v>
                </c:pt>
                <c:pt idx="100">
                  <c:v>3.0160762000000001E-2</c:v>
                </c:pt>
                <c:pt idx="101">
                  <c:v>3.0047055E-2</c:v>
                </c:pt>
                <c:pt idx="102">
                  <c:v>2.9927246000000001E-2</c:v>
                </c:pt>
                <c:pt idx="103">
                  <c:v>3.0296397999999999E-2</c:v>
                </c:pt>
                <c:pt idx="104">
                  <c:v>3.0008841000000001E-2</c:v>
                </c:pt>
                <c:pt idx="105">
                  <c:v>2.9099670000000001E-2</c:v>
                </c:pt>
                <c:pt idx="106">
                  <c:v>2.7454783999999999E-2</c:v>
                </c:pt>
                <c:pt idx="107">
                  <c:v>2.5585162000000002E-2</c:v>
                </c:pt>
                <c:pt idx="108">
                  <c:v>2.2395885000000001E-2</c:v>
                </c:pt>
                <c:pt idx="109">
                  <c:v>1.8504680999999999E-2</c:v>
                </c:pt>
                <c:pt idx="110">
                  <c:v>1.4527373999999999E-2</c:v>
                </c:pt>
                <c:pt idx="111">
                  <c:v>1.0831064E-2</c:v>
                </c:pt>
                <c:pt idx="112">
                  <c:v>6.2514709999999998E-3</c:v>
                </c:pt>
                <c:pt idx="113">
                  <c:v>1.8935282999999999E-3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417B-469F-9B58-4845AD0C0CDE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[3]Sheet1!$D$272:$DT$272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8.9700000000000001E-4</c:v>
                </c:pt>
                <c:pt idx="5">
                  <c:v>2.2904586999999998E-3</c:v>
                </c:pt>
                <c:pt idx="6">
                  <c:v>4.0183323E-3</c:v>
                </c:pt>
                <c:pt idx="7">
                  <c:v>6.3926657000000003E-3</c:v>
                </c:pt>
                <c:pt idx="8">
                  <c:v>7.114614E-3</c:v>
                </c:pt>
                <c:pt idx="9">
                  <c:v>4.7140163000000002E-3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6.9100702999999996E-3</c:v>
                </c:pt>
                <c:pt idx="16">
                  <c:v>1.2608427E-2</c:v>
                </c:pt>
                <c:pt idx="17">
                  <c:v>1.3146735999999999E-2</c:v>
                </c:pt>
                <c:pt idx="18">
                  <c:v>8.5650099999999996E-3</c:v>
                </c:pt>
                <c:pt idx="19">
                  <c:v>3.2899999999999997E-4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4.8192115999999997E-3</c:v>
                </c:pt>
                <c:pt idx="27">
                  <c:v>1.1066975999999999E-2</c:v>
                </c:pt>
                <c:pt idx="28">
                  <c:v>1.5578251E-2</c:v>
                </c:pt>
                <c:pt idx="29">
                  <c:v>1.7936580000000001E-2</c:v>
                </c:pt>
                <c:pt idx="30">
                  <c:v>2.0071025999999999E-2</c:v>
                </c:pt>
                <c:pt idx="31">
                  <c:v>2.2173419999999999E-2</c:v>
                </c:pt>
                <c:pt idx="32">
                  <c:v>2.3489373000000001E-2</c:v>
                </c:pt>
                <c:pt idx="33">
                  <c:v>2.5576663999999999E-2</c:v>
                </c:pt>
                <c:pt idx="34">
                  <c:v>2.8070575E-2</c:v>
                </c:pt>
                <c:pt idx="35">
                  <c:v>3.0502135E-2</c:v>
                </c:pt>
                <c:pt idx="36">
                  <c:v>3.1137893E-2</c:v>
                </c:pt>
                <c:pt idx="37">
                  <c:v>2.9077122E-2</c:v>
                </c:pt>
                <c:pt idx="38">
                  <c:v>2.4957838E-2</c:v>
                </c:pt>
                <c:pt idx="39">
                  <c:v>2.0411937000000002E-2</c:v>
                </c:pt>
                <c:pt idx="40">
                  <c:v>1.5824393999999999E-2</c:v>
                </c:pt>
                <c:pt idx="41">
                  <c:v>1.2288696999999999E-2</c:v>
                </c:pt>
                <c:pt idx="42">
                  <c:v>9.8110379999999994E-3</c:v>
                </c:pt>
                <c:pt idx="43">
                  <c:v>1.0707563E-2</c:v>
                </c:pt>
                <c:pt idx="44">
                  <c:v>1.6238809E-2</c:v>
                </c:pt>
                <c:pt idx="45">
                  <c:v>2.4628279999999999E-2</c:v>
                </c:pt>
                <c:pt idx="46">
                  <c:v>3.2060888000000003E-2</c:v>
                </c:pt>
                <c:pt idx="47">
                  <c:v>3.5514753000000003E-2</c:v>
                </c:pt>
                <c:pt idx="48">
                  <c:v>3.4854087999999998E-2</c:v>
                </c:pt>
                <c:pt idx="49">
                  <c:v>3.1915800000000001E-2</c:v>
                </c:pt>
                <c:pt idx="50">
                  <c:v>2.8054273000000001E-2</c:v>
                </c:pt>
                <c:pt idx="51">
                  <c:v>2.5529041999999998E-2</c:v>
                </c:pt>
                <c:pt idx="52">
                  <c:v>2.5123546E-2</c:v>
                </c:pt>
                <c:pt idx="53">
                  <c:v>2.5336246999999999E-2</c:v>
                </c:pt>
                <c:pt idx="54">
                  <c:v>2.3815539E-2</c:v>
                </c:pt>
                <c:pt idx="55">
                  <c:v>2.1041494000000001E-2</c:v>
                </c:pt>
                <c:pt idx="56">
                  <c:v>1.9578284000000001E-2</c:v>
                </c:pt>
                <c:pt idx="57">
                  <c:v>2.2074270999999999E-2</c:v>
                </c:pt>
                <c:pt idx="58">
                  <c:v>2.8148526E-2</c:v>
                </c:pt>
                <c:pt idx="59">
                  <c:v>3.4620433999999999E-2</c:v>
                </c:pt>
                <c:pt idx="60">
                  <c:v>3.7960134E-2</c:v>
                </c:pt>
                <c:pt idx="61">
                  <c:v>3.9374866000000001E-2</c:v>
                </c:pt>
                <c:pt idx="62">
                  <c:v>4.0115789999999998E-2</c:v>
                </c:pt>
                <c:pt idx="63">
                  <c:v>4.0312822999999998E-2</c:v>
                </c:pt>
                <c:pt idx="64">
                  <c:v>3.8480606000000001E-2</c:v>
                </c:pt>
                <c:pt idx="65">
                  <c:v>3.5792360000000002E-2</c:v>
                </c:pt>
                <c:pt idx="66">
                  <c:v>3.6901969999999999E-2</c:v>
                </c:pt>
                <c:pt idx="67">
                  <c:v>4.5421716000000001E-2</c:v>
                </c:pt>
                <c:pt idx="68">
                  <c:v>5.8039144000000001E-2</c:v>
                </c:pt>
                <c:pt idx="69">
                  <c:v>6.5561209999999995E-2</c:v>
                </c:pt>
                <c:pt idx="70">
                  <c:v>6.1358629999999997E-2</c:v>
                </c:pt>
                <c:pt idx="71">
                  <c:v>4.6797569999999997E-2</c:v>
                </c:pt>
                <c:pt idx="72">
                  <c:v>3.0247862E-2</c:v>
                </c:pt>
                <c:pt idx="73">
                  <c:v>1.8977062999999999E-2</c:v>
                </c:pt>
                <c:pt idx="74">
                  <c:v>1.5238214E-2</c:v>
                </c:pt>
                <c:pt idx="75">
                  <c:v>1.5397251000000001E-2</c:v>
                </c:pt>
                <c:pt idx="76">
                  <c:v>1.6034205999999999E-2</c:v>
                </c:pt>
                <c:pt idx="77">
                  <c:v>1.687866E-2</c:v>
                </c:pt>
                <c:pt idx="78">
                  <c:v>1.9983323000000001E-2</c:v>
                </c:pt>
                <c:pt idx="79">
                  <c:v>2.4713708000000001E-2</c:v>
                </c:pt>
                <c:pt idx="80">
                  <c:v>2.6590623000000001E-2</c:v>
                </c:pt>
                <c:pt idx="81">
                  <c:v>2.1803368E-2</c:v>
                </c:pt>
                <c:pt idx="82">
                  <c:v>1.0412645999999999E-2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4.1332119999999998E-3</c:v>
                </c:pt>
                <c:pt idx="89">
                  <c:v>1.2604209999999999E-2</c:v>
                </c:pt>
                <c:pt idx="90">
                  <c:v>1.9322667000000002E-2</c:v>
                </c:pt>
                <c:pt idx="91">
                  <c:v>2.4665316999999999E-2</c:v>
                </c:pt>
                <c:pt idx="92">
                  <c:v>2.7857855000000001E-2</c:v>
                </c:pt>
                <c:pt idx="93">
                  <c:v>2.9340113000000001E-2</c:v>
                </c:pt>
                <c:pt idx="94">
                  <c:v>2.9425303E-2</c:v>
                </c:pt>
                <c:pt idx="95">
                  <c:v>2.8454501E-2</c:v>
                </c:pt>
                <c:pt idx="96">
                  <c:v>2.844559E-2</c:v>
                </c:pt>
                <c:pt idx="97">
                  <c:v>2.9109117E-2</c:v>
                </c:pt>
                <c:pt idx="98">
                  <c:v>2.9887857E-2</c:v>
                </c:pt>
                <c:pt idx="99">
                  <c:v>3.0384577999999999E-2</c:v>
                </c:pt>
                <c:pt idx="100">
                  <c:v>3.0397826999999999E-2</c:v>
                </c:pt>
                <c:pt idx="101">
                  <c:v>3.0207464E-2</c:v>
                </c:pt>
                <c:pt idx="102">
                  <c:v>3.0028628000000002E-2</c:v>
                </c:pt>
                <c:pt idx="103">
                  <c:v>3.0347130999999999E-2</c:v>
                </c:pt>
                <c:pt idx="104">
                  <c:v>3.0012774999999998E-2</c:v>
                </c:pt>
                <c:pt idx="105">
                  <c:v>2.906216E-2</c:v>
                </c:pt>
                <c:pt idx="106">
                  <c:v>2.7377841999999999E-2</c:v>
                </c:pt>
                <c:pt idx="107">
                  <c:v>2.5488951999999999E-2</c:v>
                </c:pt>
                <c:pt idx="108">
                  <c:v>2.2257008000000002E-2</c:v>
                </c:pt>
                <c:pt idx="109">
                  <c:v>1.8321052000000001E-2</c:v>
                </c:pt>
                <c:pt idx="110">
                  <c:v>1.4300435E-2</c:v>
                </c:pt>
                <c:pt idx="111">
                  <c:v>1.0641434E-2</c:v>
                </c:pt>
                <c:pt idx="112">
                  <c:v>6.0444386000000003E-3</c:v>
                </c:pt>
                <c:pt idx="113">
                  <c:v>1.680251E-3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417B-469F-9B58-4845AD0C0CDE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[3]Sheet1!$D$273:$DT$273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1.0906983000000001E-3</c:v>
                </c:pt>
                <c:pt idx="5">
                  <c:v>2.4792097999999999E-3</c:v>
                </c:pt>
                <c:pt idx="6">
                  <c:v>3.9957559999999996E-3</c:v>
                </c:pt>
                <c:pt idx="7">
                  <c:v>6.1379885000000002E-3</c:v>
                </c:pt>
                <c:pt idx="8">
                  <c:v>6.7590894000000004E-3</c:v>
                </c:pt>
                <c:pt idx="9">
                  <c:v>4.4123349999999999E-3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2.3800000000000001E-4</c:v>
                </c:pt>
                <c:pt idx="15">
                  <c:v>7.1080885999999996E-3</c:v>
                </c:pt>
                <c:pt idx="16">
                  <c:v>1.262041E-2</c:v>
                </c:pt>
                <c:pt idx="17">
                  <c:v>1.2929862E-2</c:v>
                </c:pt>
                <c:pt idx="18">
                  <c:v>8.1523954999999995E-3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5.0871079999999999E-3</c:v>
                </c:pt>
                <c:pt idx="27">
                  <c:v>1.1329031E-2</c:v>
                </c:pt>
                <c:pt idx="28">
                  <c:v>1.5779174999999999E-2</c:v>
                </c:pt>
                <c:pt idx="29">
                  <c:v>1.8010915999999998E-2</c:v>
                </c:pt>
                <c:pt idx="30">
                  <c:v>2.0050557E-2</c:v>
                </c:pt>
                <c:pt idx="31">
                  <c:v>2.2117540000000002E-2</c:v>
                </c:pt>
                <c:pt idx="32">
                  <c:v>2.3447949999999999E-2</c:v>
                </c:pt>
                <c:pt idx="33">
                  <c:v>2.5550531000000001E-2</c:v>
                </c:pt>
                <c:pt idx="34">
                  <c:v>2.8050861999999999E-2</c:v>
                </c:pt>
                <c:pt idx="35">
                  <c:v>3.0503366000000001E-2</c:v>
                </c:pt>
                <c:pt idx="36">
                  <c:v>3.1183762E-2</c:v>
                </c:pt>
                <c:pt idx="37">
                  <c:v>2.9124884E-2</c:v>
                </c:pt>
                <c:pt idx="38">
                  <c:v>2.4958853E-2</c:v>
                </c:pt>
                <c:pt idx="39">
                  <c:v>2.036073E-2</c:v>
                </c:pt>
                <c:pt idx="40">
                  <c:v>1.5804898000000001E-2</c:v>
                </c:pt>
                <c:pt idx="41">
                  <c:v>1.2374115999999999E-2</c:v>
                </c:pt>
                <c:pt idx="42">
                  <c:v>1.0003141E-2</c:v>
                </c:pt>
                <c:pt idx="43">
                  <c:v>1.0960204499999999E-2</c:v>
                </c:pt>
                <c:pt idx="44">
                  <c:v>1.6530467E-2</c:v>
                </c:pt>
                <c:pt idx="45">
                  <c:v>2.4932573E-2</c:v>
                </c:pt>
                <c:pt idx="46">
                  <c:v>3.2325774000000002E-2</c:v>
                </c:pt>
                <c:pt idx="47">
                  <c:v>3.5671514000000001E-2</c:v>
                </c:pt>
                <c:pt idx="48">
                  <c:v>3.4887823999999998E-2</c:v>
                </c:pt>
                <c:pt idx="49">
                  <c:v>3.1868804000000001E-2</c:v>
                </c:pt>
                <c:pt idx="50">
                  <c:v>2.8012153000000001E-2</c:v>
                </c:pt>
                <c:pt idx="51">
                  <c:v>2.5537536E-2</c:v>
                </c:pt>
                <c:pt idx="52">
                  <c:v>2.5170195999999999E-2</c:v>
                </c:pt>
                <c:pt idx="53">
                  <c:v>2.5355072999999999E-2</c:v>
                </c:pt>
                <c:pt idx="54">
                  <c:v>2.3771256000000001E-2</c:v>
                </c:pt>
                <c:pt idx="55">
                  <c:v>2.0923631000000002E-2</c:v>
                </c:pt>
                <c:pt idx="56">
                  <c:v>1.9440810999999999E-2</c:v>
                </c:pt>
                <c:pt idx="57">
                  <c:v>2.1981731000000001E-2</c:v>
                </c:pt>
                <c:pt idx="58">
                  <c:v>2.8136853E-2</c:v>
                </c:pt>
                <c:pt idx="59">
                  <c:v>3.4617830000000002E-2</c:v>
                </c:pt>
                <c:pt idx="60">
                  <c:v>3.7859339999999998E-2</c:v>
                </c:pt>
                <c:pt idx="61">
                  <c:v>3.9161250000000002E-2</c:v>
                </c:pt>
                <c:pt idx="62">
                  <c:v>3.9944540000000001E-2</c:v>
                </c:pt>
                <c:pt idx="63">
                  <c:v>4.0389533999999998E-2</c:v>
                </c:pt>
                <c:pt idx="64">
                  <c:v>3.8885629999999997E-2</c:v>
                </c:pt>
                <c:pt idx="65">
                  <c:v>3.6430333000000002E-2</c:v>
                </c:pt>
                <c:pt idx="66">
                  <c:v>3.7565679999999997E-2</c:v>
                </c:pt>
                <c:pt idx="67">
                  <c:v>4.5897386999999998E-2</c:v>
                </c:pt>
                <c:pt idx="68">
                  <c:v>5.8215268000000001E-2</c:v>
                </c:pt>
                <c:pt idx="69">
                  <c:v>6.5442390000000003E-2</c:v>
                </c:pt>
                <c:pt idx="70">
                  <c:v>6.1096989999999997E-2</c:v>
                </c:pt>
                <c:pt idx="71">
                  <c:v>4.6627189999999999E-2</c:v>
                </c:pt>
                <c:pt idx="72">
                  <c:v>3.0330675000000001E-2</c:v>
                </c:pt>
                <c:pt idx="73">
                  <c:v>1.9309208000000001E-2</c:v>
                </c:pt>
                <c:pt idx="74">
                  <c:v>1.5650318999999999E-2</c:v>
                </c:pt>
                <c:pt idx="75">
                  <c:v>1.5666467999999999E-2</c:v>
                </c:pt>
                <c:pt idx="76">
                  <c:v>1.604204E-2</c:v>
                </c:pt>
                <c:pt idx="77">
                  <c:v>1.6650182999999999E-2</c:v>
                </c:pt>
                <c:pt idx="78">
                  <c:v>1.9643778000000001E-2</c:v>
                </c:pt>
                <c:pt idx="79">
                  <c:v>2.4452364000000001E-2</c:v>
                </c:pt>
                <c:pt idx="80">
                  <c:v>2.6585443E-2</c:v>
                </c:pt>
                <c:pt idx="81">
                  <c:v>2.2109026E-2</c:v>
                </c:pt>
                <c:pt idx="82">
                  <c:v>1.0915892999999999E-2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3.905249E-3</c:v>
                </c:pt>
                <c:pt idx="89">
                  <c:v>1.2402731E-2</c:v>
                </c:pt>
                <c:pt idx="90">
                  <c:v>1.9171605000000001E-2</c:v>
                </c:pt>
                <c:pt idx="91">
                  <c:v>2.4548223000000001E-2</c:v>
                </c:pt>
                <c:pt idx="92">
                  <c:v>2.7744623E-2</c:v>
                </c:pt>
                <c:pt idx="93">
                  <c:v>2.9215932E-2</c:v>
                </c:pt>
                <c:pt idx="94">
                  <c:v>2.9292569000000001E-2</c:v>
                </c:pt>
                <c:pt idx="95">
                  <c:v>2.8337741E-2</c:v>
                </c:pt>
                <c:pt idx="96">
                  <c:v>2.8393525999999999E-2</c:v>
                </c:pt>
                <c:pt idx="97">
                  <c:v>2.9168664E-2</c:v>
                </c:pt>
                <c:pt idx="98">
                  <c:v>3.0062787000000001E-2</c:v>
                </c:pt>
                <c:pt idx="99">
                  <c:v>3.0638640000000002E-2</c:v>
                </c:pt>
                <c:pt idx="100">
                  <c:v>3.0681528E-2</c:v>
                </c:pt>
                <c:pt idx="101">
                  <c:v>3.0514797E-2</c:v>
                </c:pt>
                <c:pt idx="102">
                  <c:v>3.0283634E-2</c:v>
                </c:pt>
                <c:pt idx="103">
                  <c:v>3.0525329E-2</c:v>
                </c:pt>
                <c:pt idx="104">
                  <c:v>3.0103990000000001E-2</c:v>
                </c:pt>
                <c:pt idx="105">
                  <c:v>2.9066990000000001E-2</c:v>
                </c:pt>
                <c:pt idx="106">
                  <c:v>2.7304372E-2</c:v>
                </c:pt>
                <c:pt idx="107">
                  <c:v>2.5356813999999998E-2</c:v>
                </c:pt>
                <c:pt idx="108">
                  <c:v>2.207566E-2</c:v>
                </c:pt>
                <c:pt idx="109">
                  <c:v>1.8112788000000001E-2</c:v>
                </c:pt>
                <c:pt idx="110">
                  <c:v>1.4071601E-2</c:v>
                </c:pt>
                <c:pt idx="111">
                  <c:v>1.0393533999999999E-2</c:v>
                </c:pt>
                <c:pt idx="112">
                  <c:v>5.7813409999999997E-3</c:v>
                </c:pt>
                <c:pt idx="113">
                  <c:v>1.4231531E-3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417B-469F-9B58-4845AD0C0CDE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[3]Sheet1!$D$274:$DT$274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1.2435982999999999E-3</c:v>
                </c:pt>
                <c:pt idx="5">
                  <c:v>2.6604267999999999E-3</c:v>
                </c:pt>
                <c:pt idx="6">
                  <c:v>4.1149890000000003E-3</c:v>
                </c:pt>
                <c:pt idx="7">
                  <c:v>6.1699025999999999E-3</c:v>
                </c:pt>
                <c:pt idx="8">
                  <c:v>6.8266005000000001E-3</c:v>
                </c:pt>
                <c:pt idx="9">
                  <c:v>4.6493289999999998E-3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3.5899999999999998E-5</c:v>
                </c:pt>
                <c:pt idx="15">
                  <c:v>6.9202700000000001E-3</c:v>
                </c:pt>
                <c:pt idx="16">
                  <c:v>1.2533104999999999E-2</c:v>
                </c:pt>
                <c:pt idx="17">
                  <c:v>1.2917250999999999E-2</c:v>
                </c:pt>
                <c:pt idx="18">
                  <c:v>8.2104980000000001E-3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5.2368086999999997E-3</c:v>
                </c:pt>
                <c:pt idx="27">
                  <c:v>1.1449211000000001E-2</c:v>
                </c:pt>
                <c:pt idx="28">
                  <c:v>1.5924153999999999E-2</c:v>
                </c:pt>
                <c:pt idx="29">
                  <c:v>1.8259714999999999E-2</c:v>
                </c:pt>
                <c:pt idx="30">
                  <c:v>2.0320465999999999E-2</c:v>
                </c:pt>
                <c:pt idx="31">
                  <c:v>2.2282189000000001E-2</c:v>
                </c:pt>
                <c:pt idx="32">
                  <c:v>2.3455821000000002E-2</c:v>
                </c:pt>
                <c:pt idx="33">
                  <c:v>2.5461472999999998E-2</c:v>
                </c:pt>
                <c:pt idx="34">
                  <c:v>2.7981820000000001E-2</c:v>
                </c:pt>
                <c:pt idx="35">
                  <c:v>3.0540528000000001E-2</c:v>
                </c:pt>
                <c:pt idx="36">
                  <c:v>3.1354062000000002E-2</c:v>
                </c:pt>
                <c:pt idx="37">
                  <c:v>2.9422613E-2</c:v>
                </c:pt>
                <c:pt idx="38">
                  <c:v>2.5317704E-2</c:v>
                </c:pt>
                <c:pt idx="39">
                  <c:v>2.0706829E-2</c:v>
                </c:pt>
                <c:pt idx="40">
                  <c:v>1.6061556000000001E-2</c:v>
                </c:pt>
                <c:pt idx="41">
                  <c:v>1.2478451E-2</c:v>
                </c:pt>
                <c:pt idx="42">
                  <c:v>9.9191809999999991E-3</c:v>
                </c:pt>
                <c:pt idx="43">
                  <c:v>1.068759E-2</c:v>
                </c:pt>
                <c:pt idx="44">
                  <c:v>1.612042E-2</c:v>
                </c:pt>
                <c:pt idx="45">
                  <c:v>2.4505467999999999E-2</c:v>
                </c:pt>
                <c:pt idx="46">
                  <c:v>3.1994373E-2</c:v>
                </c:pt>
                <c:pt idx="47">
                  <c:v>3.5532045999999998E-2</c:v>
                </c:pt>
                <c:pt idx="48">
                  <c:v>3.4970359999999999E-2</c:v>
                </c:pt>
                <c:pt idx="49">
                  <c:v>3.2154303000000002E-2</c:v>
                </c:pt>
                <c:pt idx="50">
                  <c:v>2.8377652E-2</c:v>
                </c:pt>
                <c:pt idx="51">
                  <c:v>2.5826795E-2</c:v>
                </c:pt>
                <c:pt idx="52">
                  <c:v>2.5287001999999999E-2</c:v>
                </c:pt>
                <c:pt idx="53">
                  <c:v>2.5303386000000001E-2</c:v>
                </c:pt>
                <c:pt idx="54">
                  <c:v>2.3636593000000001E-2</c:v>
                </c:pt>
                <c:pt idx="55">
                  <c:v>2.07923E-2</c:v>
                </c:pt>
                <c:pt idx="56">
                  <c:v>1.9311729999999999E-2</c:v>
                </c:pt>
                <c:pt idx="57">
                  <c:v>2.1835202000000001E-2</c:v>
                </c:pt>
                <c:pt idx="58">
                  <c:v>2.7986402000000001E-2</c:v>
                </c:pt>
                <c:pt idx="59">
                  <c:v>3.4531890000000003E-2</c:v>
                </c:pt>
                <c:pt idx="60">
                  <c:v>3.7908107000000003E-2</c:v>
                </c:pt>
                <c:pt idx="61">
                  <c:v>3.9341263000000001E-2</c:v>
                </c:pt>
                <c:pt idx="62">
                  <c:v>4.0169580000000003E-2</c:v>
                </c:pt>
                <c:pt idx="63">
                  <c:v>4.0534479999999998E-2</c:v>
                </c:pt>
                <c:pt idx="64">
                  <c:v>3.8846169999999999E-2</c:v>
                </c:pt>
                <c:pt idx="65">
                  <c:v>3.6144790000000003E-2</c:v>
                </c:pt>
                <c:pt idx="66">
                  <c:v>3.7069045000000002E-2</c:v>
                </c:pt>
                <c:pt idx="67">
                  <c:v>4.536453E-2</c:v>
                </c:pt>
                <c:pt idx="68">
                  <c:v>5.7847780000000001E-2</c:v>
                </c:pt>
                <c:pt idx="69">
                  <c:v>6.5387089999999995E-2</c:v>
                </c:pt>
                <c:pt idx="70">
                  <c:v>6.1348720000000002E-2</c:v>
                </c:pt>
                <c:pt idx="71">
                  <c:v>4.7029245999999997E-2</c:v>
                </c:pt>
                <c:pt idx="72">
                  <c:v>3.0648874E-2</c:v>
                </c:pt>
                <c:pt idx="73">
                  <c:v>1.9336936999999998E-2</c:v>
                </c:pt>
                <c:pt idx="74">
                  <c:v>1.5330362E-2</c:v>
                </c:pt>
                <c:pt idx="75">
                  <c:v>1.5134181E-2</c:v>
                </c:pt>
                <c:pt idx="76">
                  <c:v>1.5537820000000001E-2</c:v>
                </c:pt>
                <c:pt idx="77">
                  <c:v>1.6329966000000001E-2</c:v>
                </c:pt>
                <c:pt idx="78">
                  <c:v>1.9573512000000001E-2</c:v>
                </c:pt>
                <c:pt idx="79">
                  <c:v>2.4630309999999999E-2</c:v>
                </c:pt>
                <c:pt idx="80">
                  <c:v>2.6952420000000001E-2</c:v>
                </c:pt>
                <c:pt idx="81">
                  <c:v>2.2517216999999999E-2</c:v>
                </c:pt>
                <c:pt idx="82">
                  <c:v>1.1169383999999999E-2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3.7254827999999999E-3</c:v>
                </c:pt>
                <c:pt idx="89">
                  <c:v>1.2382850000000001E-2</c:v>
                </c:pt>
                <c:pt idx="90">
                  <c:v>1.9270255999999999E-2</c:v>
                </c:pt>
                <c:pt idx="91">
                  <c:v>2.4786797999999999E-2</c:v>
                </c:pt>
                <c:pt idx="92">
                  <c:v>2.8136633000000001E-2</c:v>
                </c:pt>
                <c:pt idx="93">
                  <c:v>2.9751182000000001E-2</c:v>
                </c:pt>
                <c:pt idx="94">
                  <c:v>2.9929425999999999E-2</c:v>
                </c:pt>
                <c:pt idx="95">
                  <c:v>2.8978650000000002E-2</c:v>
                </c:pt>
                <c:pt idx="96">
                  <c:v>2.8952974999999999E-2</c:v>
                </c:pt>
                <c:pt idx="97">
                  <c:v>2.9552571E-2</c:v>
                </c:pt>
                <c:pt idx="98">
                  <c:v>3.0236313000000001E-2</c:v>
                </c:pt>
                <c:pt idx="99">
                  <c:v>3.0619446000000002E-2</c:v>
                </c:pt>
                <c:pt idx="100">
                  <c:v>3.0503909999999999E-2</c:v>
                </c:pt>
                <c:pt idx="101">
                  <c:v>3.0179845E-2</c:v>
                </c:pt>
                <c:pt idx="102">
                  <c:v>2.9904400000000001E-2</c:v>
                </c:pt>
                <c:pt idx="103">
                  <c:v>3.0141523E-2</c:v>
                </c:pt>
                <c:pt idx="104">
                  <c:v>2.9751422E-2</c:v>
                </c:pt>
                <c:pt idx="105">
                  <c:v>2.8771076E-2</c:v>
                </c:pt>
                <c:pt idx="106">
                  <c:v>2.7081774999999999E-2</c:v>
                </c:pt>
                <c:pt idx="107">
                  <c:v>2.5214286999999998E-2</c:v>
                </c:pt>
                <c:pt idx="108">
                  <c:v>2.2021228E-2</c:v>
                </c:pt>
                <c:pt idx="109">
                  <c:v>1.8140417999999998E-2</c:v>
                </c:pt>
                <c:pt idx="110">
                  <c:v>1.4189321E-2</c:v>
                </c:pt>
                <c:pt idx="111">
                  <c:v>1.0546969E-2</c:v>
                </c:pt>
                <c:pt idx="112">
                  <c:v>5.9848004000000003E-3</c:v>
                </c:pt>
                <c:pt idx="113">
                  <c:v>1.6556978000000001E-3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417B-469F-9B58-4845AD0C0CDE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[3]Sheet1!$D$275:$DT$275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1.1381309000000001E-3</c:v>
                </c:pt>
                <c:pt idx="5">
                  <c:v>2.3068482999999999E-3</c:v>
                </c:pt>
                <c:pt idx="6">
                  <c:v>3.6037385000000002E-3</c:v>
                </c:pt>
                <c:pt idx="7">
                  <c:v>5.6970533999999998E-3</c:v>
                </c:pt>
                <c:pt idx="8">
                  <c:v>6.5582909999999999E-3</c:v>
                </c:pt>
                <c:pt idx="9">
                  <c:v>4.6214825000000003E-3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6.8215330000000003E-3</c:v>
                </c:pt>
                <c:pt idx="16">
                  <c:v>1.2422673E-2</c:v>
                </c:pt>
                <c:pt idx="17">
                  <c:v>1.2784228999999999E-2</c:v>
                </c:pt>
                <c:pt idx="18">
                  <c:v>8.0737469999999992E-3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5.1617269999999996E-3</c:v>
                </c:pt>
                <c:pt idx="27">
                  <c:v>1.1400713E-2</c:v>
                </c:pt>
                <c:pt idx="28">
                  <c:v>1.5789873999999999E-2</c:v>
                </c:pt>
                <c:pt idx="29">
                  <c:v>1.7965937000000001E-2</c:v>
                </c:pt>
                <c:pt idx="30">
                  <c:v>1.9933580999999999E-2</c:v>
                </c:pt>
                <c:pt idx="31">
                  <c:v>2.1899620000000002E-2</c:v>
                </c:pt>
                <c:pt idx="32">
                  <c:v>2.3134426999999999E-2</c:v>
                </c:pt>
                <c:pt idx="33">
                  <c:v>2.5183756000000002E-2</c:v>
                </c:pt>
                <c:pt idx="34">
                  <c:v>2.7759883999999999E-2</c:v>
                </c:pt>
                <c:pt idx="35">
                  <c:v>3.0404576999999999E-2</c:v>
                </c:pt>
                <c:pt idx="36">
                  <c:v>3.1312298000000002E-2</c:v>
                </c:pt>
                <c:pt idx="37">
                  <c:v>2.9426264000000001E-2</c:v>
                </c:pt>
                <c:pt idx="38">
                  <c:v>2.5285825000000001E-2</c:v>
                </c:pt>
                <c:pt idx="39">
                  <c:v>2.0637497000000001E-2</c:v>
                </c:pt>
                <c:pt idx="40">
                  <c:v>1.6008982000000001E-2</c:v>
                </c:pt>
                <c:pt idx="41">
                  <c:v>1.2557846500000001E-2</c:v>
                </c:pt>
                <c:pt idx="42">
                  <c:v>1.0124627000000001E-2</c:v>
                </c:pt>
                <c:pt idx="43">
                  <c:v>1.0893642E-2</c:v>
                </c:pt>
                <c:pt idx="44">
                  <c:v>1.6220603E-2</c:v>
                </c:pt>
                <c:pt idx="45">
                  <c:v>2.4496919999999998E-2</c:v>
                </c:pt>
                <c:pt idx="46">
                  <c:v>3.1979135999999998E-2</c:v>
                </c:pt>
                <c:pt idx="47">
                  <c:v>3.5587870000000001E-2</c:v>
                </c:pt>
                <c:pt idx="48">
                  <c:v>3.5040639999999998E-2</c:v>
                </c:pt>
                <c:pt idx="49">
                  <c:v>3.2096773000000002E-2</c:v>
                </c:pt>
                <c:pt idx="50">
                  <c:v>2.8117994E-2</c:v>
                </c:pt>
                <c:pt idx="51">
                  <c:v>2.5386262999999999E-2</c:v>
                </c:pt>
                <c:pt idx="52">
                  <c:v>2.4757495000000001E-2</c:v>
                </c:pt>
                <c:pt idx="53">
                  <c:v>2.4778847E-2</c:v>
                </c:pt>
                <c:pt idx="54">
                  <c:v>2.3180617000000001E-2</c:v>
                </c:pt>
                <c:pt idx="55">
                  <c:v>2.0451522999999999E-2</c:v>
                </c:pt>
                <c:pt idx="56">
                  <c:v>1.9145083E-2</c:v>
                </c:pt>
                <c:pt idx="57">
                  <c:v>2.1863556999999999E-2</c:v>
                </c:pt>
                <c:pt idx="58">
                  <c:v>2.8150443000000001E-2</c:v>
                </c:pt>
                <c:pt idx="59">
                  <c:v>3.4719512000000001E-2</c:v>
                </c:pt>
                <c:pt idx="60">
                  <c:v>3.8009662E-2</c:v>
                </c:pt>
                <c:pt idx="61">
                  <c:v>3.9363479999999999E-2</c:v>
                </c:pt>
                <c:pt idx="62">
                  <c:v>4.0187106E-2</c:v>
                </c:pt>
                <c:pt idx="63">
                  <c:v>4.0599416999999999E-2</c:v>
                </c:pt>
                <c:pt idx="64">
                  <c:v>3.8936674999999997E-2</c:v>
                </c:pt>
                <c:pt idx="65">
                  <c:v>3.6194074999999999E-2</c:v>
                </c:pt>
                <c:pt idx="66">
                  <c:v>3.7009694000000003E-2</c:v>
                </c:pt>
                <c:pt idx="67">
                  <c:v>4.5146770000000003E-2</c:v>
                </c:pt>
                <c:pt idx="68">
                  <c:v>5.7503714999999997E-2</c:v>
                </c:pt>
                <c:pt idx="69">
                  <c:v>6.5018444999999994E-2</c:v>
                </c:pt>
                <c:pt idx="70">
                  <c:v>6.1112105999999999E-2</c:v>
                </c:pt>
                <c:pt idx="71">
                  <c:v>4.705177E-2</c:v>
                </c:pt>
                <c:pt idx="72">
                  <c:v>3.097163E-2</c:v>
                </c:pt>
                <c:pt idx="73">
                  <c:v>1.990391E-2</c:v>
                </c:pt>
                <c:pt idx="74">
                  <c:v>1.6002857999999998E-2</c:v>
                </c:pt>
                <c:pt idx="75">
                  <c:v>1.5709405999999999E-2</c:v>
                </c:pt>
                <c:pt idx="76">
                  <c:v>1.5817841999999999E-2</c:v>
                </c:pt>
                <c:pt idx="77">
                  <c:v>1.6267903E-2</c:v>
                </c:pt>
                <c:pt idx="78">
                  <c:v>1.9285130000000001E-2</c:v>
                </c:pt>
                <c:pt idx="79">
                  <c:v>2.4307565999999999E-2</c:v>
                </c:pt>
                <c:pt idx="80">
                  <c:v>2.675379E-2</c:v>
                </c:pt>
                <c:pt idx="81">
                  <c:v>2.2519170000000002E-2</c:v>
                </c:pt>
                <c:pt idx="82">
                  <c:v>1.1334613E-2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3.5173702000000002E-3</c:v>
                </c:pt>
                <c:pt idx="89">
                  <c:v>1.2307535E-2</c:v>
                </c:pt>
                <c:pt idx="90">
                  <c:v>1.9272695999999999E-2</c:v>
                </c:pt>
                <c:pt idx="91">
                  <c:v>2.4722907999999998E-2</c:v>
                </c:pt>
                <c:pt idx="92">
                  <c:v>2.7890531E-2</c:v>
                </c:pt>
                <c:pt idx="93">
                  <c:v>2.9313043E-2</c:v>
                </c:pt>
                <c:pt idx="94">
                  <c:v>2.9346885E-2</c:v>
                </c:pt>
                <c:pt idx="95">
                  <c:v>2.8386185000000001E-2</c:v>
                </c:pt>
                <c:pt idx="96">
                  <c:v>2.8453638999999999E-2</c:v>
                </c:pt>
                <c:pt idx="97">
                  <c:v>2.9253870000000001E-2</c:v>
                </c:pt>
                <c:pt idx="98">
                  <c:v>3.0171130000000001E-2</c:v>
                </c:pt>
                <c:pt idx="99">
                  <c:v>3.0767619999999999E-2</c:v>
                </c:pt>
                <c:pt idx="100">
                  <c:v>3.0816104E-2</c:v>
                </c:pt>
                <c:pt idx="101">
                  <c:v>3.0630348000000002E-2</c:v>
                </c:pt>
                <c:pt idx="102">
                  <c:v>3.0391669999999999E-2</c:v>
                </c:pt>
                <c:pt idx="103">
                  <c:v>3.0610798000000002E-2</c:v>
                </c:pt>
                <c:pt idx="104">
                  <c:v>3.0166538E-2</c:v>
                </c:pt>
                <c:pt idx="105">
                  <c:v>2.9109368E-2</c:v>
                </c:pt>
                <c:pt idx="106">
                  <c:v>2.7330159999999999E-2</c:v>
                </c:pt>
                <c:pt idx="107">
                  <c:v>2.5345603000000001E-2</c:v>
                </c:pt>
                <c:pt idx="108">
                  <c:v>2.2074529999999998E-2</c:v>
                </c:pt>
                <c:pt idx="109">
                  <c:v>1.8128796999999999E-2</c:v>
                </c:pt>
                <c:pt idx="110">
                  <c:v>1.4123042000000001E-2</c:v>
                </c:pt>
                <c:pt idx="111">
                  <c:v>1.0500450999999999E-2</c:v>
                </c:pt>
                <c:pt idx="112">
                  <c:v>5.9563945999999996E-3</c:v>
                </c:pt>
                <c:pt idx="113">
                  <c:v>1.6591690000000001E-3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417B-469F-9B58-4845AD0C0CDE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[3]Sheet1!$D$276:$DT$276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9.41E-4</c:v>
                </c:pt>
                <c:pt idx="5">
                  <c:v>2.3012774000000001E-3</c:v>
                </c:pt>
                <c:pt idx="6">
                  <c:v>3.9038117999999999E-3</c:v>
                </c:pt>
                <c:pt idx="7">
                  <c:v>6.1656204000000003E-3</c:v>
                </c:pt>
                <c:pt idx="8">
                  <c:v>6.9061634E-3</c:v>
                </c:pt>
                <c:pt idx="9">
                  <c:v>4.6547300000000002E-3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6.7999999999999999E-5</c:v>
                </c:pt>
                <c:pt idx="15">
                  <c:v>6.9549149999999999E-3</c:v>
                </c:pt>
                <c:pt idx="16">
                  <c:v>1.2564336000000001E-2</c:v>
                </c:pt>
                <c:pt idx="17">
                  <c:v>1.2945699E-2</c:v>
                </c:pt>
                <c:pt idx="18">
                  <c:v>8.2679050000000007E-3</c:v>
                </c:pt>
                <c:pt idx="19">
                  <c:v>6.3100000000000002E-5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4.7111516000000004E-3</c:v>
                </c:pt>
                <c:pt idx="27">
                  <c:v>1.1007994E-2</c:v>
                </c:pt>
                <c:pt idx="28">
                  <c:v>1.5563090999999999E-2</c:v>
                </c:pt>
                <c:pt idx="29">
                  <c:v>1.7945986000000001E-2</c:v>
                </c:pt>
                <c:pt idx="30">
                  <c:v>2.0082623000000001E-2</c:v>
                </c:pt>
                <c:pt idx="31">
                  <c:v>2.2164525000000001E-2</c:v>
                </c:pt>
                <c:pt idx="32">
                  <c:v>2.3473830000000001E-2</c:v>
                </c:pt>
                <c:pt idx="33">
                  <c:v>2.5525470000000001E-2</c:v>
                </c:pt>
                <c:pt idx="34">
                  <c:v>2.7985324999999998E-2</c:v>
                </c:pt>
                <c:pt idx="35">
                  <c:v>3.0408382000000001E-2</c:v>
                </c:pt>
                <c:pt idx="36">
                  <c:v>3.111454E-2</c:v>
                </c:pt>
                <c:pt idx="37">
                  <c:v>2.9163350000000001E-2</c:v>
                </c:pt>
                <c:pt idx="38">
                  <c:v>2.5117323E-2</c:v>
                </c:pt>
                <c:pt idx="39">
                  <c:v>2.0573322000000002E-2</c:v>
                </c:pt>
                <c:pt idx="40">
                  <c:v>1.5919585E-2</c:v>
                </c:pt>
                <c:pt idx="41">
                  <c:v>1.2423419999999999E-2</c:v>
                </c:pt>
                <c:pt idx="42">
                  <c:v>9.995192E-3</c:v>
                </c:pt>
                <c:pt idx="43">
                  <c:v>1.0903879999999999E-2</c:v>
                </c:pt>
                <c:pt idx="44">
                  <c:v>1.6417793999999999E-2</c:v>
                </c:pt>
                <c:pt idx="45">
                  <c:v>2.482674E-2</c:v>
                </c:pt>
                <c:pt idx="46">
                  <c:v>3.2353661999999998E-2</c:v>
                </c:pt>
                <c:pt idx="47">
                  <c:v>3.5905156000000001E-2</c:v>
                </c:pt>
                <c:pt idx="48">
                  <c:v>3.5195667E-2</c:v>
                </c:pt>
                <c:pt idx="49">
                  <c:v>3.2053560000000002E-2</c:v>
                </c:pt>
                <c:pt idx="50">
                  <c:v>2.7968768000000001E-2</c:v>
                </c:pt>
                <c:pt idx="51">
                  <c:v>2.5319805000000001E-2</c:v>
                </c:pt>
                <c:pt idx="52">
                  <c:v>2.4861359999999999E-2</c:v>
                </c:pt>
                <c:pt idx="53">
                  <c:v>2.5003768999999999E-2</c:v>
                </c:pt>
                <c:pt idx="54">
                  <c:v>2.3363100000000001E-2</c:v>
                </c:pt>
                <c:pt idx="55">
                  <c:v>2.0477839000000001E-2</c:v>
                </c:pt>
                <c:pt idx="56">
                  <c:v>1.9003619999999999E-2</c:v>
                </c:pt>
                <c:pt idx="57">
                  <c:v>2.1652594000000001E-2</c:v>
                </c:pt>
                <c:pt idx="58">
                  <c:v>2.7922353E-2</c:v>
                </c:pt>
                <c:pt idx="59">
                  <c:v>3.4475359999999997E-2</c:v>
                </c:pt>
                <c:pt idx="60">
                  <c:v>3.7718586999999998E-2</c:v>
                </c:pt>
                <c:pt idx="61">
                  <c:v>3.9017179999999999E-2</c:v>
                </c:pt>
                <c:pt idx="62">
                  <c:v>3.9854380000000002E-2</c:v>
                </c:pt>
                <c:pt idx="63">
                  <c:v>4.041807E-2</c:v>
                </c:pt>
                <c:pt idx="64">
                  <c:v>3.900472E-2</c:v>
                </c:pt>
                <c:pt idx="65">
                  <c:v>3.6512955999999999E-2</c:v>
                </c:pt>
                <c:pt idx="66">
                  <c:v>3.7458303999999998E-2</c:v>
                </c:pt>
                <c:pt idx="67">
                  <c:v>4.5556224999999999E-2</c:v>
                </c:pt>
                <c:pt idx="68">
                  <c:v>5.7754661999999998E-2</c:v>
                </c:pt>
                <c:pt idx="69">
                  <c:v>6.5100186000000004E-2</c:v>
                </c:pt>
                <c:pt idx="70">
                  <c:v>6.1096930000000001E-2</c:v>
                </c:pt>
                <c:pt idx="71">
                  <c:v>4.6997329999999997E-2</c:v>
                </c:pt>
                <c:pt idx="72">
                  <c:v>3.0867549000000001E-2</c:v>
                </c:pt>
                <c:pt idx="73">
                  <c:v>1.9693342999999999E-2</c:v>
                </c:pt>
                <c:pt idx="74">
                  <c:v>1.566683E-2</c:v>
                </c:pt>
                <c:pt idx="75">
                  <c:v>1.5316606999999999E-2</c:v>
                </c:pt>
                <c:pt idx="76">
                  <c:v>1.5476294999999999E-2</c:v>
                </c:pt>
                <c:pt idx="77">
                  <c:v>1.6057800000000001E-2</c:v>
                </c:pt>
                <c:pt idx="78">
                  <c:v>1.9232896999999999E-2</c:v>
                </c:pt>
                <c:pt idx="79">
                  <c:v>2.4379132000000001E-2</c:v>
                </c:pt>
                <c:pt idx="80">
                  <c:v>2.6862334000000002E-2</c:v>
                </c:pt>
                <c:pt idx="81">
                  <c:v>2.2577554E-2</c:v>
                </c:pt>
                <c:pt idx="82">
                  <c:v>1.1332531999999999E-2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3.5640632000000002E-3</c:v>
                </c:pt>
                <c:pt idx="89">
                  <c:v>1.2293078000000001E-2</c:v>
                </c:pt>
                <c:pt idx="90">
                  <c:v>1.9224359999999999E-2</c:v>
                </c:pt>
                <c:pt idx="91">
                  <c:v>2.4671637E-2</c:v>
                </c:pt>
                <c:pt idx="92">
                  <c:v>2.7854085000000001E-2</c:v>
                </c:pt>
                <c:pt idx="93">
                  <c:v>2.9296577000000001E-2</c:v>
                </c:pt>
                <c:pt idx="94">
                  <c:v>2.9368106000000001E-2</c:v>
                </c:pt>
                <c:pt idx="95">
                  <c:v>2.8425656000000001E-2</c:v>
                </c:pt>
                <c:pt idx="96">
                  <c:v>2.8498982999999999E-2</c:v>
                </c:pt>
                <c:pt idx="97">
                  <c:v>2.9277959999999999E-2</c:v>
                </c:pt>
                <c:pt idx="98">
                  <c:v>3.0168515E-2</c:v>
                </c:pt>
                <c:pt idx="99">
                  <c:v>3.0746610000000001E-2</c:v>
                </c:pt>
                <c:pt idx="100">
                  <c:v>3.0796915000000001E-2</c:v>
                </c:pt>
                <c:pt idx="101">
                  <c:v>3.0659295999999999E-2</c:v>
                </c:pt>
                <c:pt idx="102">
                  <c:v>3.0427774000000001E-2</c:v>
                </c:pt>
                <c:pt idx="103">
                  <c:v>3.0676032999999998E-2</c:v>
                </c:pt>
                <c:pt idx="104">
                  <c:v>3.0259324000000001E-2</c:v>
                </c:pt>
                <c:pt idx="105">
                  <c:v>2.9221177000000001E-2</c:v>
                </c:pt>
                <c:pt idx="106">
                  <c:v>2.7448386000000002E-2</c:v>
                </c:pt>
                <c:pt idx="107">
                  <c:v>2.5445333000000001E-2</c:v>
                </c:pt>
                <c:pt idx="108">
                  <c:v>2.2145284000000001E-2</c:v>
                </c:pt>
                <c:pt idx="109">
                  <c:v>1.8148601E-2</c:v>
                </c:pt>
                <c:pt idx="110">
                  <c:v>1.4077642E-2</c:v>
                </c:pt>
                <c:pt idx="111">
                  <c:v>1.0428213E-2</c:v>
                </c:pt>
                <c:pt idx="112">
                  <c:v>5.8277019999999997E-3</c:v>
                </c:pt>
                <c:pt idx="113">
                  <c:v>1.4607590000000001E-3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417B-469F-9B58-4845AD0C0CDE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[3]Sheet1!$D$277:$DT$277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1.760689E-3</c:v>
                </c:pt>
                <c:pt idx="5">
                  <c:v>3.1903159999999999E-3</c:v>
                </c:pt>
                <c:pt idx="6">
                  <c:v>4.4679376000000002E-3</c:v>
                </c:pt>
                <c:pt idx="7">
                  <c:v>6.1949672999999997E-3</c:v>
                </c:pt>
                <c:pt idx="8">
                  <c:v>6.5812663999999998E-3</c:v>
                </c:pt>
                <c:pt idx="9">
                  <c:v>4.2804135E-3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7.7700000000000005E-5</c:v>
                </c:pt>
                <c:pt idx="15">
                  <c:v>7.0191860000000002E-3</c:v>
                </c:pt>
                <c:pt idx="16">
                  <c:v>1.2621712E-2</c:v>
                </c:pt>
                <c:pt idx="17">
                  <c:v>1.2952488999999999E-2</c:v>
                </c:pt>
                <c:pt idx="18">
                  <c:v>8.2377820000000008E-3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4.6516819999999999E-3</c:v>
                </c:pt>
                <c:pt idx="27">
                  <c:v>1.0828953000000001E-2</c:v>
                </c:pt>
                <c:pt idx="28">
                  <c:v>1.5342062E-2</c:v>
                </c:pt>
                <c:pt idx="29">
                  <c:v>1.772528E-2</c:v>
                </c:pt>
                <c:pt idx="30">
                  <c:v>1.9835597E-2</c:v>
                </c:pt>
                <c:pt idx="31">
                  <c:v>2.185515E-2</c:v>
                </c:pt>
                <c:pt idx="32">
                  <c:v>2.3101027999999999E-2</c:v>
                </c:pt>
                <c:pt idx="33">
                  <c:v>2.5254715E-2</c:v>
                </c:pt>
                <c:pt idx="34">
                  <c:v>2.7972496999999999E-2</c:v>
                </c:pt>
                <c:pt idx="35">
                  <c:v>3.0702383999999999E-2</c:v>
                </c:pt>
                <c:pt idx="36">
                  <c:v>3.1592607000000002E-2</c:v>
                </c:pt>
                <c:pt idx="37">
                  <c:v>2.9621324000000001E-2</c:v>
                </c:pt>
                <c:pt idx="38">
                  <c:v>2.5489950000000001E-2</c:v>
                </c:pt>
                <c:pt idx="39">
                  <c:v>2.089893E-2</c:v>
                </c:pt>
                <c:pt idx="40">
                  <c:v>1.6282039000000002E-2</c:v>
                </c:pt>
                <c:pt idx="41">
                  <c:v>1.2678244999999999E-2</c:v>
                </c:pt>
                <c:pt idx="42">
                  <c:v>1.0056709E-2</c:v>
                </c:pt>
                <c:pt idx="43">
                  <c:v>1.0763188999999999E-2</c:v>
                </c:pt>
                <c:pt idx="44">
                  <c:v>1.6158959000000001E-2</c:v>
                </c:pt>
                <c:pt idx="45">
                  <c:v>2.4529260000000001E-2</c:v>
                </c:pt>
                <c:pt idx="46">
                  <c:v>3.2019122999999997E-2</c:v>
                </c:pt>
                <c:pt idx="47">
                  <c:v>3.5538505999999997E-2</c:v>
                </c:pt>
                <c:pt idx="48">
                  <c:v>3.4890257000000001E-2</c:v>
                </c:pt>
                <c:pt idx="49">
                  <c:v>3.1901962999999998E-2</c:v>
                </c:pt>
                <c:pt idx="50">
                  <c:v>2.7918381999999999E-2</c:v>
                </c:pt>
                <c:pt idx="51">
                  <c:v>2.5193699999999999E-2</c:v>
                </c:pt>
                <c:pt idx="52">
                  <c:v>2.4575314000000001E-2</c:v>
                </c:pt>
                <c:pt idx="53">
                  <c:v>2.4634574999999999E-2</c:v>
                </c:pt>
                <c:pt idx="54">
                  <c:v>2.3110136E-2</c:v>
                </c:pt>
                <c:pt idx="55">
                  <c:v>2.0466100000000001E-2</c:v>
                </c:pt>
                <c:pt idx="56">
                  <c:v>1.9226337E-2</c:v>
                </c:pt>
                <c:pt idx="57">
                  <c:v>2.1948209E-2</c:v>
                </c:pt>
                <c:pt idx="58">
                  <c:v>2.8203433E-2</c:v>
                </c:pt>
                <c:pt idx="59">
                  <c:v>3.4739239999999998E-2</c:v>
                </c:pt>
                <c:pt idx="60">
                  <c:v>3.8028800000000001E-2</c:v>
                </c:pt>
                <c:pt idx="61">
                  <c:v>3.9385910000000003E-2</c:v>
                </c:pt>
                <c:pt idx="62">
                  <c:v>4.014272E-2</c:v>
                </c:pt>
                <c:pt idx="63">
                  <c:v>4.0363933999999997E-2</c:v>
                </c:pt>
                <c:pt idx="64">
                  <c:v>3.8448185000000003E-2</c:v>
                </c:pt>
                <c:pt idx="65">
                  <c:v>3.5542034E-2</c:v>
                </c:pt>
                <c:pt idx="66">
                  <c:v>3.6448844000000001E-2</c:v>
                </c:pt>
                <c:pt idx="67">
                  <c:v>4.4969889999999998E-2</c:v>
                </c:pt>
                <c:pt idx="68">
                  <c:v>5.7875709999999997E-2</c:v>
                </c:pt>
                <c:pt idx="69">
                  <c:v>6.5826200000000001E-2</c:v>
                </c:pt>
                <c:pt idx="70">
                  <c:v>6.1971859999999997E-2</c:v>
                </c:pt>
                <c:pt idx="71">
                  <c:v>4.7521036000000003E-2</c:v>
                </c:pt>
                <c:pt idx="72">
                  <c:v>3.0814451999999999E-2</c:v>
                </c:pt>
                <c:pt idx="73">
                  <c:v>1.9214246000000001E-2</c:v>
                </c:pt>
                <c:pt idx="74">
                  <c:v>1.5113002E-2</c:v>
                </c:pt>
                <c:pt idx="75">
                  <c:v>1.4958839E-2</c:v>
                </c:pt>
                <c:pt idx="76">
                  <c:v>1.540246E-2</c:v>
                </c:pt>
                <c:pt idx="77">
                  <c:v>1.6231775E-2</c:v>
                </c:pt>
                <c:pt idx="78">
                  <c:v>1.9565484000000001E-2</c:v>
                </c:pt>
                <c:pt idx="79">
                  <c:v>2.4771066000000001E-2</c:v>
                </c:pt>
                <c:pt idx="80">
                  <c:v>2.7242268E-2</c:v>
                </c:pt>
                <c:pt idx="81">
                  <c:v>2.2911101999999999E-2</c:v>
                </c:pt>
                <c:pt idx="82">
                  <c:v>1.1568950499999999E-2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3.3957036000000001E-3</c:v>
                </c:pt>
                <c:pt idx="89">
                  <c:v>1.2464373000000001E-2</c:v>
                </c:pt>
                <c:pt idx="90">
                  <c:v>1.9641408999999999E-2</c:v>
                </c:pt>
                <c:pt idx="91">
                  <c:v>2.5228815000000002E-2</c:v>
                </c:pt>
                <c:pt idx="92">
                  <c:v>2.838769E-2</c:v>
                </c:pt>
                <c:pt idx="93">
                  <c:v>2.9705315999999999E-2</c:v>
                </c:pt>
                <c:pt idx="94">
                  <c:v>2.9571746999999999E-2</c:v>
                </c:pt>
                <c:pt idx="95">
                  <c:v>2.8366112999999998E-2</c:v>
                </c:pt>
                <c:pt idx="96">
                  <c:v>2.8168254E-2</c:v>
                </c:pt>
                <c:pt idx="97">
                  <c:v>2.8731923999999999E-2</c:v>
                </c:pt>
                <c:pt idx="98">
                  <c:v>2.948481E-2</c:v>
                </c:pt>
                <c:pt idx="99">
                  <c:v>3.0009119000000001E-2</c:v>
                </c:pt>
                <c:pt idx="100">
                  <c:v>3.0083130999999999E-2</c:v>
                </c:pt>
                <c:pt idx="101">
                  <c:v>2.9968554000000001E-2</c:v>
                </c:pt>
                <c:pt idx="102">
                  <c:v>2.9883968E-2</c:v>
                </c:pt>
                <c:pt idx="103">
                  <c:v>3.0303797E-2</c:v>
                </c:pt>
                <c:pt idx="104">
                  <c:v>3.0062691999999998E-2</c:v>
                </c:pt>
                <c:pt idx="105">
                  <c:v>2.9195196999999999E-2</c:v>
                </c:pt>
                <c:pt idx="106">
                  <c:v>2.7578020000000002E-2</c:v>
                </c:pt>
                <c:pt idx="107">
                  <c:v>2.5708674000000001E-2</c:v>
                </c:pt>
                <c:pt idx="108">
                  <c:v>2.2510035000000001E-2</c:v>
                </c:pt>
                <c:pt idx="109">
                  <c:v>1.8578580000000001E-2</c:v>
                </c:pt>
                <c:pt idx="110">
                  <c:v>1.453635E-2</c:v>
                </c:pt>
                <c:pt idx="111">
                  <c:v>1.0903189000000001E-2</c:v>
                </c:pt>
                <c:pt idx="112">
                  <c:v>6.2790032999999997E-3</c:v>
                </c:pt>
                <c:pt idx="113">
                  <c:v>1.8730817E-3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417B-469F-9B58-4845AD0C0CDE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[3]Sheet1!$D$278:$DT$278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1.8099999999999999E-5</c:v>
                </c:pt>
                <c:pt idx="4">
                  <c:v>1.3854768999999999E-3</c:v>
                </c:pt>
                <c:pt idx="5">
                  <c:v>2.4883180000000002E-3</c:v>
                </c:pt>
                <c:pt idx="6">
                  <c:v>3.7291109999999998E-3</c:v>
                </c:pt>
                <c:pt idx="7">
                  <c:v>5.7591250000000004E-3</c:v>
                </c:pt>
                <c:pt idx="8">
                  <c:v>6.5402009999999998E-3</c:v>
                </c:pt>
                <c:pt idx="9">
                  <c:v>4.5421970000000004E-3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2.3800000000000001E-4</c:v>
                </c:pt>
                <c:pt idx="15">
                  <c:v>7.18755E-3</c:v>
                </c:pt>
                <c:pt idx="16">
                  <c:v>1.2819264E-2</c:v>
                </c:pt>
                <c:pt idx="17">
                  <c:v>1.3129681000000001E-2</c:v>
                </c:pt>
                <c:pt idx="18">
                  <c:v>8.2966259999999997E-3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5.0138524000000002E-3</c:v>
                </c:pt>
                <c:pt idx="27">
                  <c:v>1.1232255999999999E-2</c:v>
                </c:pt>
                <c:pt idx="28">
                  <c:v>1.5705777000000001E-2</c:v>
                </c:pt>
                <c:pt idx="29">
                  <c:v>1.8008893000000002E-2</c:v>
                </c:pt>
                <c:pt idx="30">
                  <c:v>2.0032385E-2</c:v>
                </c:pt>
                <c:pt idx="31">
                  <c:v>2.1970897999999999E-2</c:v>
                </c:pt>
                <c:pt idx="32">
                  <c:v>2.3166032999999999E-2</c:v>
                </c:pt>
                <c:pt idx="33">
                  <c:v>2.5270009999999999E-2</c:v>
                </c:pt>
                <c:pt idx="34">
                  <c:v>2.7913589999999999E-2</c:v>
                </c:pt>
                <c:pt idx="35">
                  <c:v>3.0563988E-2</c:v>
                </c:pt>
                <c:pt idx="36">
                  <c:v>3.1416475999999999E-2</c:v>
                </c:pt>
                <c:pt idx="37">
                  <c:v>2.9482955000000002E-2</c:v>
                </c:pt>
                <c:pt idx="38">
                  <c:v>2.5386907E-2</c:v>
                </c:pt>
                <c:pt idx="39">
                  <c:v>2.0785128999999999E-2</c:v>
                </c:pt>
                <c:pt idx="40">
                  <c:v>1.6132126E-2</c:v>
                </c:pt>
                <c:pt idx="41">
                  <c:v>1.2534998E-2</c:v>
                </c:pt>
                <c:pt idx="42">
                  <c:v>1.0002139E-2</c:v>
                </c:pt>
                <c:pt idx="43">
                  <c:v>1.0849759E-2</c:v>
                </c:pt>
                <c:pt idx="44">
                  <c:v>1.637628E-2</c:v>
                </c:pt>
                <c:pt idx="45">
                  <c:v>2.4813417000000001E-2</c:v>
                </c:pt>
                <c:pt idx="46">
                  <c:v>3.2314309999999999E-2</c:v>
                </c:pt>
                <c:pt idx="47">
                  <c:v>3.5812459999999997E-2</c:v>
                </c:pt>
                <c:pt idx="48">
                  <c:v>3.5141600000000002E-2</c:v>
                </c:pt>
                <c:pt idx="49">
                  <c:v>3.2137266999999997E-2</c:v>
                </c:pt>
                <c:pt idx="50">
                  <c:v>2.8126430000000001E-2</c:v>
                </c:pt>
                <c:pt idx="51">
                  <c:v>2.5344701000000001E-2</c:v>
                </c:pt>
                <c:pt idx="52">
                  <c:v>2.4597873999999999E-2</c:v>
                </c:pt>
                <c:pt idx="53">
                  <c:v>2.447502E-2</c:v>
                </c:pt>
                <c:pt idx="54">
                  <c:v>2.2781136E-2</c:v>
                </c:pt>
                <c:pt idx="55">
                  <c:v>2.0053536E-2</c:v>
                </c:pt>
                <c:pt idx="56">
                  <c:v>1.8844231999999999E-2</c:v>
                </c:pt>
                <c:pt idx="57">
                  <c:v>2.1714719E-2</c:v>
                </c:pt>
                <c:pt idx="58">
                  <c:v>2.8157061000000001E-2</c:v>
                </c:pt>
                <c:pt idx="59">
                  <c:v>3.4841011999999998E-2</c:v>
                </c:pt>
                <c:pt idx="60">
                  <c:v>3.8174970000000003E-2</c:v>
                </c:pt>
                <c:pt idx="61">
                  <c:v>3.9428018000000002E-2</c:v>
                </c:pt>
                <c:pt idx="62">
                  <c:v>3.999349E-2</c:v>
                </c:pt>
                <c:pt idx="63">
                  <c:v>4.0061674999999998E-2</c:v>
                </c:pt>
                <c:pt idx="64">
                  <c:v>3.8131802999999999E-2</c:v>
                </c:pt>
                <c:pt idx="65">
                  <c:v>3.5358834999999998E-2</c:v>
                </c:pt>
                <c:pt idx="66">
                  <c:v>3.6449189999999999E-2</c:v>
                </c:pt>
                <c:pt idx="67">
                  <c:v>4.503969E-2</c:v>
                </c:pt>
                <c:pt idx="68">
                  <c:v>5.7790979999999999E-2</c:v>
                </c:pt>
                <c:pt idx="69">
                  <c:v>6.5431684000000004E-2</c:v>
                </c:pt>
                <c:pt idx="70">
                  <c:v>6.1371154999999997E-2</c:v>
                </c:pt>
                <c:pt idx="71">
                  <c:v>4.7046535E-2</c:v>
                </c:pt>
                <c:pt idx="72">
                  <c:v>3.0814235999999998E-2</c:v>
                </c:pt>
                <c:pt idx="73">
                  <c:v>1.9786885000000001E-2</c:v>
                </c:pt>
                <c:pt idx="74">
                  <c:v>1.6062336E-2</c:v>
                </c:pt>
                <c:pt idx="75">
                  <c:v>1.5938811000000001E-2</c:v>
                </c:pt>
                <c:pt idx="76">
                  <c:v>1.6101089999999998E-2</c:v>
                </c:pt>
                <c:pt idx="77">
                  <c:v>1.6498203999999999E-2</c:v>
                </c:pt>
                <c:pt idx="78">
                  <c:v>1.9407349000000001E-2</c:v>
                </c:pt>
                <c:pt idx="79">
                  <c:v>2.4290180000000001E-2</c:v>
                </c:pt>
                <c:pt idx="80">
                  <c:v>2.6542277999999999E-2</c:v>
                </c:pt>
                <c:pt idx="81">
                  <c:v>2.2080539E-2</c:v>
                </c:pt>
                <c:pt idx="82">
                  <c:v>1.073256E-2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4.0616879999999999E-3</c:v>
                </c:pt>
                <c:pt idx="89">
                  <c:v>1.2954424000000001E-2</c:v>
                </c:pt>
                <c:pt idx="90">
                  <c:v>1.9930473000000001E-2</c:v>
                </c:pt>
                <c:pt idx="91">
                  <c:v>2.5362061000000002E-2</c:v>
                </c:pt>
                <c:pt idx="92">
                  <c:v>2.8454668999999998E-2</c:v>
                </c:pt>
                <c:pt idx="93">
                  <c:v>2.9756593000000001E-2</c:v>
                </c:pt>
                <c:pt idx="94">
                  <c:v>2.9624649999999999E-2</c:v>
                </c:pt>
                <c:pt idx="95">
                  <c:v>2.8462009999999999E-2</c:v>
                </c:pt>
                <c:pt idx="96">
                  <c:v>2.8312457999999999E-2</c:v>
                </c:pt>
                <c:pt idx="97">
                  <c:v>2.89067E-2</c:v>
                </c:pt>
                <c:pt idx="98">
                  <c:v>2.9665455E-2</c:v>
                </c:pt>
                <c:pt idx="99">
                  <c:v>3.0162489000000001E-2</c:v>
                </c:pt>
                <c:pt idx="100">
                  <c:v>3.0174036000000001E-2</c:v>
                </c:pt>
                <c:pt idx="101">
                  <c:v>3.0004445000000001E-2</c:v>
                </c:pt>
                <c:pt idx="102">
                  <c:v>2.9847111999999999E-2</c:v>
                </c:pt>
                <c:pt idx="103">
                  <c:v>3.0179000000000001E-2</c:v>
                </c:pt>
                <c:pt idx="104">
                  <c:v>2.9859466000000001E-2</c:v>
                </c:pt>
                <c:pt idx="105">
                  <c:v>2.8927801E-2</c:v>
                </c:pt>
                <c:pt idx="106">
                  <c:v>2.7268507000000001E-2</c:v>
                </c:pt>
                <c:pt idx="107">
                  <c:v>2.5403937000000001E-2</c:v>
                </c:pt>
                <c:pt idx="108">
                  <c:v>2.2219492E-2</c:v>
                </c:pt>
                <c:pt idx="109">
                  <c:v>1.8338694999999999E-2</c:v>
                </c:pt>
                <c:pt idx="110">
                  <c:v>1.4381372999999999E-2</c:v>
                </c:pt>
                <c:pt idx="111">
                  <c:v>1.0765777000000001E-2</c:v>
                </c:pt>
                <c:pt idx="112">
                  <c:v>6.2270290000000002E-3</c:v>
                </c:pt>
                <c:pt idx="113">
                  <c:v>1.9117638E-3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417B-469F-9B58-4845AD0C0CDE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[3]Sheet1!$D$279:$DT$279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9.5100000000000002E-4</c:v>
                </c:pt>
                <c:pt idx="5">
                  <c:v>2.1643107999999999E-3</c:v>
                </c:pt>
                <c:pt idx="6">
                  <c:v>3.6455699999999999E-3</c:v>
                </c:pt>
                <c:pt idx="7">
                  <c:v>5.8713736999999998E-3</c:v>
                </c:pt>
                <c:pt idx="8">
                  <c:v>6.6874910000000003E-3</c:v>
                </c:pt>
                <c:pt idx="9">
                  <c:v>4.6113090000000001E-3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3.1599999999999998E-4</c:v>
                </c:pt>
                <c:pt idx="15">
                  <c:v>7.0773726000000004E-3</c:v>
                </c:pt>
                <c:pt idx="16">
                  <c:v>1.2564527000000001E-2</c:v>
                </c:pt>
                <c:pt idx="17">
                  <c:v>1.2875083000000001E-2</c:v>
                </c:pt>
                <c:pt idx="18">
                  <c:v>8.1917085000000004E-3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4.9722035999999999E-3</c:v>
                </c:pt>
                <c:pt idx="27">
                  <c:v>1.1246449E-2</c:v>
                </c:pt>
                <c:pt idx="28">
                  <c:v>1.5847705E-2</c:v>
                </c:pt>
                <c:pt idx="29">
                  <c:v>1.8260716E-2</c:v>
                </c:pt>
                <c:pt idx="30">
                  <c:v>2.0370658E-2</c:v>
                </c:pt>
                <c:pt idx="31">
                  <c:v>2.2378118999999998E-2</c:v>
                </c:pt>
                <c:pt idx="32">
                  <c:v>2.3595873E-2</c:v>
                </c:pt>
                <c:pt idx="33">
                  <c:v>2.568109E-2</c:v>
                </c:pt>
                <c:pt idx="34">
                  <c:v>2.8249943999999999E-2</c:v>
                </c:pt>
                <c:pt idx="35">
                  <c:v>3.0829107000000001E-2</c:v>
                </c:pt>
                <c:pt idx="36">
                  <c:v>3.1618345999999999E-2</c:v>
                </c:pt>
                <c:pt idx="37">
                  <c:v>2.9612164999999999E-2</c:v>
                </c:pt>
                <c:pt idx="38">
                  <c:v>2.5438888E-2</c:v>
                </c:pt>
                <c:pt idx="39">
                  <c:v>2.0790690000000001E-2</c:v>
                </c:pt>
                <c:pt idx="40">
                  <c:v>1.6142294000000001E-2</c:v>
                </c:pt>
                <c:pt idx="41">
                  <c:v>1.2651294E-2</c:v>
                </c:pt>
                <c:pt idx="42">
                  <c:v>1.02508385E-2</c:v>
                </c:pt>
                <c:pt idx="43">
                  <c:v>1.1137711999999999E-2</c:v>
                </c:pt>
                <c:pt idx="44">
                  <c:v>1.6523515999999999E-2</c:v>
                </c:pt>
                <c:pt idx="45">
                  <c:v>2.467664E-2</c:v>
                </c:pt>
                <c:pt idx="46">
                  <c:v>3.1927786999999999E-2</c:v>
                </c:pt>
                <c:pt idx="47">
                  <c:v>3.5396133000000003E-2</c:v>
                </c:pt>
                <c:pt idx="48">
                  <c:v>3.4958147000000002E-2</c:v>
                </c:pt>
                <c:pt idx="49">
                  <c:v>3.2263380000000001E-2</c:v>
                </c:pt>
                <c:pt idx="50">
                  <c:v>2.8463926000000001E-2</c:v>
                </c:pt>
                <c:pt idx="51">
                  <c:v>2.5724170000000001E-2</c:v>
                </c:pt>
                <c:pt idx="52">
                  <c:v>2.4931172000000001E-2</c:v>
                </c:pt>
                <c:pt idx="53">
                  <c:v>2.4753297E-2</c:v>
                </c:pt>
                <c:pt idx="54">
                  <c:v>2.3025911E-2</c:v>
                </c:pt>
                <c:pt idx="55">
                  <c:v>2.0261789999999998E-2</c:v>
                </c:pt>
                <c:pt idx="56">
                  <c:v>1.8992648000000001E-2</c:v>
                </c:pt>
                <c:pt idx="57">
                  <c:v>2.1789609000000001E-2</c:v>
                </c:pt>
                <c:pt idx="58">
                  <c:v>2.8163146E-2</c:v>
                </c:pt>
                <c:pt idx="59">
                  <c:v>3.4787516999999997E-2</c:v>
                </c:pt>
                <c:pt idx="60">
                  <c:v>3.8061690000000002E-2</c:v>
                </c:pt>
                <c:pt idx="61">
                  <c:v>3.9252490000000001E-2</c:v>
                </c:pt>
                <c:pt idx="62">
                  <c:v>3.9800130000000003E-2</c:v>
                </c:pt>
                <c:pt idx="63">
                  <c:v>3.9967562999999998E-2</c:v>
                </c:pt>
                <c:pt idx="64">
                  <c:v>3.8258683000000002E-2</c:v>
                </c:pt>
                <c:pt idx="65">
                  <c:v>3.5738843999999999E-2</c:v>
                </c:pt>
                <c:pt idx="66">
                  <c:v>3.6944350000000001E-2</c:v>
                </c:pt>
                <c:pt idx="67">
                  <c:v>4.5451949999999998E-2</c:v>
                </c:pt>
                <c:pt idx="68">
                  <c:v>5.8035225000000003E-2</c:v>
                </c:pt>
                <c:pt idx="69">
                  <c:v>6.5571370000000004E-2</c:v>
                </c:pt>
                <c:pt idx="70">
                  <c:v>6.1457722999999999E-2</c:v>
                </c:pt>
                <c:pt idx="71">
                  <c:v>4.6993576000000002E-2</c:v>
                </c:pt>
                <c:pt idx="72">
                  <c:v>3.0468127000000001E-2</c:v>
                </c:pt>
                <c:pt idx="73">
                  <c:v>1.9163368E-2</c:v>
                </c:pt>
                <c:pt idx="74">
                  <c:v>1.5440526E-2</c:v>
                </c:pt>
                <c:pt idx="75">
                  <c:v>1.566915E-2</c:v>
                </c:pt>
                <c:pt idx="76">
                  <c:v>1.6315779999999998E-2</c:v>
                </c:pt>
                <c:pt idx="77">
                  <c:v>1.7023103000000001E-2</c:v>
                </c:pt>
                <c:pt idx="78">
                  <c:v>1.9914386999999999E-2</c:v>
                </c:pt>
                <c:pt idx="79">
                  <c:v>2.4522634000000001E-2</c:v>
                </c:pt>
                <c:pt idx="80">
                  <c:v>2.6461326E-2</c:v>
                </c:pt>
                <c:pt idx="81">
                  <c:v>2.182429E-2</c:v>
                </c:pt>
                <c:pt idx="82">
                  <c:v>1.0506438E-2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4.2999205000000002E-3</c:v>
                </c:pt>
                <c:pt idx="89">
                  <c:v>1.2981838000000001E-2</c:v>
                </c:pt>
                <c:pt idx="90">
                  <c:v>1.9781440000000001E-2</c:v>
                </c:pt>
                <c:pt idx="91">
                  <c:v>2.5080858000000001E-2</c:v>
                </c:pt>
                <c:pt idx="92">
                  <c:v>2.8079605000000001E-2</c:v>
                </c:pt>
                <c:pt idx="93">
                  <c:v>2.9318779999999999E-2</c:v>
                </c:pt>
                <c:pt idx="94">
                  <c:v>2.916523E-2</c:v>
                </c:pt>
                <c:pt idx="95">
                  <c:v>2.8022874E-2</c:v>
                </c:pt>
                <c:pt idx="96">
                  <c:v>2.7957824999999999E-2</c:v>
                </c:pt>
                <c:pt idx="97">
                  <c:v>2.8703643000000001E-2</c:v>
                </c:pt>
                <c:pt idx="98">
                  <c:v>2.9657026999999999E-2</c:v>
                </c:pt>
                <c:pt idx="99">
                  <c:v>3.0366476999999999E-2</c:v>
                </c:pt>
                <c:pt idx="100">
                  <c:v>3.0574368000000001E-2</c:v>
                </c:pt>
                <c:pt idx="101">
                  <c:v>3.0496570000000001E-2</c:v>
                </c:pt>
                <c:pt idx="102">
                  <c:v>3.0412251000000001E-2</c:v>
                </c:pt>
                <c:pt idx="103">
                  <c:v>3.0751802000000002E-2</c:v>
                </c:pt>
                <c:pt idx="104">
                  <c:v>3.0387066000000001E-2</c:v>
                </c:pt>
                <c:pt idx="105">
                  <c:v>2.9367899999999999E-2</c:v>
                </c:pt>
                <c:pt idx="106">
                  <c:v>2.7588174E-2</c:v>
                </c:pt>
                <c:pt idx="107">
                  <c:v>2.5581159999999999E-2</c:v>
                </c:pt>
                <c:pt idx="108">
                  <c:v>2.2241832999999999E-2</c:v>
                </c:pt>
                <c:pt idx="109">
                  <c:v>1.8213863E-2</c:v>
                </c:pt>
                <c:pt idx="110">
                  <c:v>1.41267665E-2</c:v>
                </c:pt>
                <c:pt idx="111">
                  <c:v>1.0417567000000001E-2</c:v>
                </c:pt>
                <c:pt idx="112">
                  <c:v>5.8225724E-3</c:v>
                </c:pt>
                <c:pt idx="113">
                  <c:v>1.4937033E-3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417B-469F-9B58-4845AD0C0CDE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[3]Sheet1!$D$280:$DT$280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1.0411369999999999E-3</c:v>
                </c:pt>
                <c:pt idx="5">
                  <c:v>2.2344913E-3</c:v>
                </c:pt>
                <c:pt idx="6">
                  <c:v>3.7124789999999999E-3</c:v>
                </c:pt>
                <c:pt idx="7">
                  <c:v>5.9544174000000002E-3</c:v>
                </c:pt>
                <c:pt idx="8">
                  <c:v>6.7763804000000004E-3</c:v>
                </c:pt>
                <c:pt idx="9">
                  <c:v>4.6052189999999998E-3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7.4400000000000006E-5</c:v>
                </c:pt>
                <c:pt idx="15">
                  <c:v>6.9389029999999997E-3</c:v>
                </c:pt>
                <c:pt idx="16">
                  <c:v>1.2535424E-2</c:v>
                </c:pt>
                <c:pt idx="17">
                  <c:v>1.2957695E-2</c:v>
                </c:pt>
                <c:pt idx="18">
                  <c:v>8.3150719999999997E-3</c:v>
                </c:pt>
                <c:pt idx="19">
                  <c:v>8.03E-5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5.1000170000000001E-3</c:v>
                </c:pt>
                <c:pt idx="27">
                  <c:v>1.1236647000000001E-2</c:v>
                </c:pt>
                <c:pt idx="28">
                  <c:v>1.5680082000000001E-2</c:v>
                </c:pt>
                <c:pt idx="29">
                  <c:v>1.8030692000000001E-2</c:v>
                </c:pt>
                <c:pt idx="30">
                  <c:v>2.0154469000000001E-2</c:v>
                </c:pt>
                <c:pt idx="31">
                  <c:v>2.2161825999999999E-2</c:v>
                </c:pt>
                <c:pt idx="32">
                  <c:v>2.3357874000000001E-2</c:v>
                </c:pt>
                <c:pt idx="33">
                  <c:v>2.5364709999999999E-2</c:v>
                </c:pt>
                <c:pt idx="34">
                  <c:v>2.7916197E-2</c:v>
                </c:pt>
                <c:pt idx="35">
                  <c:v>3.0529688999999999E-2</c:v>
                </c:pt>
                <c:pt idx="36">
                  <c:v>3.1459470000000003E-2</c:v>
                </c:pt>
                <c:pt idx="37">
                  <c:v>2.9647082000000002E-2</c:v>
                </c:pt>
                <c:pt idx="38">
                  <c:v>2.5672405999999998E-2</c:v>
                </c:pt>
                <c:pt idx="39">
                  <c:v>2.1076765000000001E-2</c:v>
                </c:pt>
                <c:pt idx="40">
                  <c:v>1.6313989000000001E-2</c:v>
                </c:pt>
                <c:pt idx="41">
                  <c:v>1.2607772E-2</c:v>
                </c:pt>
                <c:pt idx="42">
                  <c:v>1.0020179000000001E-2</c:v>
                </c:pt>
                <c:pt idx="43">
                  <c:v>1.0892304E-2</c:v>
                </c:pt>
                <c:pt idx="44">
                  <c:v>1.6458772E-2</c:v>
                </c:pt>
                <c:pt idx="45">
                  <c:v>2.4917580000000002E-2</c:v>
                </c:pt>
                <c:pt idx="46">
                  <c:v>3.2398164E-2</c:v>
                </c:pt>
                <c:pt idx="47">
                  <c:v>3.5911503999999997E-2</c:v>
                </c:pt>
                <c:pt idx="48">
                  <c:v>3.5316553000000001E-2</c:v>
                </c:pt>
                <c:pt idx="49">
                  <c:v>3.2366079999999998E-2</c:v>
                </c:pt>
                <c:pt idx="50">
                  <c:v>2.8342703E-2</c:v>
                </c:pt>
                <c:pt idx="51">
                  <c:v>2.548661E-2</c:v>
                </c:pt>
                <c:pt idx="52">
                  <c:v>2.4702024E-2</c:v>
                </c:pt>
                <c:pt idx="53">
                  <c:v>2.4632173E-2</c:v>
                </c:pt>
                <c:pt idx="54">
                  <c:v>2.3014852999999998E-2</c:v>
                </c:pt>
                <c:pt idx="55">
                  <c:v>2.0323958E-2</c:v>
                </c:pt>
                <c:pt idx="56">
                  <c:v>1.9082455000000002E-2</c:v>
                </c:pt>
                <c:pt idx="57">
                  <c:v>2.1821752E-2</c:v>
                </c:pt>
                <c:pt idx="58">
                  <c:v>2.8070621E-2</c:v>
                </c:pt>
                <c:pt idx="59">
                  <c:v>3.4561142000000003E-2</c:v>
                </c:pt>
                <c:pt idx="60">
                  <c:v>3.7772220000000002E-2</c:v>
                </c:pt>
                <c:pt idx="61">
                  <c:v>3.9041670000000001E-2</c:v>
                </c:pt>
                <c:pt idx="62">
                  <c:v>3.9730960000000003E-2</c:v>
                </c:pt>
                <c:pt idx="63">
                  <c:v>3.9984696E-2</c:v>
                </c:pt>
                <c:pt idx="64">
                  <c:v>3.8233205999999999E-2</c:v>
                </c:pt>
                <c:pt idx="65">
                  <c:v>3.5621106999999999E-2</c:v>
                </c:pt>
                <c:pt idx="66">
                  <c:v>3.6826487999999998E-2</c:v>
                </c:pt>
                <c:pt idx="67">
                  <c:v>4.5480613000000003E-2</c:v>
                </c:pt>
                <c:pt idx="68">
                  <c:v>5.8239053999999998E-2</c:v>
                </c:pt>
                <c:pt idx="69">
                  <c:v>6.5820970000000006E-2</c:v>
                </c:pt>
                <c:pt idx="70">
                  <c:v>6.1622646000000003E-2</c:v>
                </c:pt>
                <c:pt idx="71">
                  <c:v>4.7115999999999998E-2</c:v>
                </c:pt>
                <c:pt idx="72">
                  <c:v>3.0681897E-2</c:v>
                </c:pt>
                <c:pt idx="73">
                  <c:v>1.9464927E-2</c:v>
                </c:pt>
                <c:pt idx="74">
                  <c:v>1.5602784E-2</c:v>
                </c:pt>
                <c:pt idx="75">
                  <c:v>1.5472098E-2</c:v>
                </c:pt>
                <c:pt idx="76">
                  <c:v>1.5825829999999999E-2</c:v>
                </c:pt>
                <c:pt idx="77">
                  <c:v>1.6510878E-2</c:v>
                </c:pt>
                <c:pt idx="78">
                  <c:v>1.9632664000000001E-2</c:v>
                </c:pt>
                <c:pt idx="79">
                  <c:v>2.4536525999999999E-2</c:v>
                </c:pt>
                <c:pt idx="80">
                  <c:v>2.6661232E-2</c:v>
                </c:pt>
                <c:pt idx="81">
                  <c:v>2.2071756000000001E-2</c:v>
                </c:pt>
                <c:pt idx="82">
                  <c:v>1.0727433499999999E-2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4.2591349999999998E-3</c:v>
                </c:pt>
                <c:pt idx="89">
                  <c:v>1.2815943E-2</c:v>
                </c:pt>
                <c:pt idx="90">
                  <c:v>1.9489808000000001E-2</c:v>
                </c:pt>
                <c:pt idx="91">
                  <c:v>2.4642065000000001E-2</c:v>
                </c:pt>
                <c:pt idx="92">
                  <c:v>2.7588095999999999E-2</c:v>
                </c:pt>
                <c:pt idx="93">
                  <c:v>2.8868778000000001E-2</c:v>
                </c:pt>
                <c:pt idx="94">
                  <c:v>2.8849880000000001E-2</c:v>
                </c:pt>
                <c:pt idx="95">
                  <c:v>2.7914590999999999E-2</c:v>
                </c:pt>
                <c:pt idx="96">
                  <c:v>2.8078803999999999E-2</c:v>
                </c:pt>
                <c:pt idx="97">
                  <c:v>2.8981040999999999E-2</c:v>
                </c:pt>
                <c:pt idx="98">
                  <c:v>3.0002812E-2</c:v>
                </c:pt>
                <c:pt idx="99">
                  <c:v>3.0702450999999999E-2</c:v>
                </c:pt>
                <c:pt idx="100">
                  <c:v>3.0857999000000001E-2</c:v>
                </c:pt>
                <c:pt idx="101">
                  <c:v>3.0765282000000001E-2</c:v>
                </c:pt>
                <c:pt idx="102">
                  <c:v>3.0605499000000001E-2</c:v>
                </c:pt>
                <c:pt idx="103">
                  <c:v>3.0914525000000002E-2</c:v>
                </c:pt>
                <c:pt idx="104">
                  <c:v>3.0539712E-2</c:v>
                </c:pt>
                <c:pt idx="105">
                  <c:v>2.9527663999999999E-2</c:v>
                </c:pt>
                <c:pt idx="106">
                  <c:v>2.7763884999999999E-2</c:v>
                </c:pt>
                <c:pt idx="107">
                  <c:v>2.5781625999999998E-2</c:v>
                </c:pt>
                <c:pt idx="108">
                  <c:v>2.2451705999999998E-2</c:v>
                </c:pt>
                <c:pt idx="109">
                  <c:v>1.841404E-2</c:v>
                </c:pt>
                <c:pt idx="110">
                  <c:v>1.4296685E-2</c:v>
                </c:pt>
                <c:pt idx="111">
                  <c:v>1.0609787000000001E-2</c:v>
                </c:pt>
                <c:pt idx="112">
                  <c:v>5.9594013999999997E-3</c:v>
                </c:pt>
                <c:pt idx="113">
                  <c:v>1.5434088000000001E-3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417B-469F-9B58-4845AD0C0CDE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[3]Sheet1!$D$281:$DT$281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1.2660186E-3</c:v>
                </c:pt>
                <c:pt idx="5">
                  <c:v>2.7979398E-3</c:v>
                </c:pt>
                <c:pt idx="6">
                  <c:v>4.3417964999999999E-3</c:v>
                </c:pt>
                <c:pt idx="7">
                  <c:v>6.3270213999999996E-3</c:v>
                </c:pt>
                <c:pt idx="8">
                  <c:v>6.7906566000000002E-3</c:v>
                </c:pt>
                <c:pt idx="9">
                  <c:v>4.4114664000000003E-3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6.8800000000000005E-5</c:v>
                </c:pt>
                <c:pt idx="15">
                  <c:v>7.0144626999999998E-3</c:v>
                </c:pt>
                <c:pt idx="16">
                  <c:v>1.26273185E-2</c:v>
                </c:pt>
                <c:pt idx="17">
                  <c:v>1.2994039000000001E-2</c:v>
                </c:pt>
                <c:pt idx="18">
                  <c:v>8.2838889999999991E-3</c:v>
                </c:pt>
                <c:pt idx="19">
                  <c:v>3.7100000000000001E-5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5.0291972999999997E-3</c:v>
                </c:pt>
                <c:pt idx="27">
                  <c:v>1.1181785E-2</c:v>
                </c:pt>
                <c:pt idx="28">
                  <c:v>1.5552358000000001E-2</c:v>
                </c:pt>
                <c:pt idx="29">
                  <c:v>1.7804517999999998E-2</c:v>
                </c:pt>
                <c:pt idx="30">
                  <c:v>1.9868402E-2</c:v>
                </c:pt>
                <c:pt idx="31">
                  <c:v>2.1939686E-2</c:v>
                </c:pt>
                <c:pt idx="32">
                  <c:v>2.3291190999999999E-2</c:v>
                </c:pt>
                <c:pt idx="33">
                  <c:v>2.5466954E-2</c:v>
                </c:pt>
                <c:pt idx="34">
                  <c:v>2.8098202999999999E-2</c:v>
                </c:pt>
                <c:pt idx="35">
                  <c:v>3.0724326E-2</c:v>
                </c:pt>
                <c:pt idx="36">
                  <c:v>3.1599160000000001E-2</c:v>
                </c:pt>
                <c:pt idx="37">
                  <c:v>2.9767730999999999E-2</c:v>
                </c:pt>
                <c:pt idx="38">
                  <c:v>2.5779445000000002E-2</c:v>
                </c:pt>
                <c:pt idx="39">
                  <c:v>2.1242937E-2</c:v>
                </c:pt>
                <c:pt idx="40">
                  <c:v>1.6550886000000001E-2</c:v>
                </c:pt>
                <c:pt idx="41">
                  <c:v>1.2925858E-2</c:v>
                </c:pt>
                <c:pt idx="42">
                  <c:v>1.0344135000000001E-2</c:v>
                </c:pt>
                <c:pt idx="43">
                  <c:v>1.1099566999999999E-2</c:v>
                </c:pt>
                <c:pt idx="44">
                  <c:v>1.6474256E-2</c:v>
                </c:pt>
                <c:pt idx="45">
                  <c:v>2.4740425999999999E-2</c:v>
                </c:pt>
                <c:pt idx="46">
                  <c:v>3.2124675999999998E-2</c:v>
                </c:pt>
                <c:pt idx="47">
                  <c:v>3.5625904999999999E-2</c:v>
                </c:pt>
                <c:pt idx="48">
                  <c:v>3.5026519999999998E-2</c:v>
                </c:pt>
                <c:pt idx="49">
                  <c:v>3.2126206999999997E-2</c:v>
                </c:pt>
                <c:pt idx="50">
                  <c:v>2.8218805999999999E-2</c:v>
                </c:pt>
                <c:pt idx="51">
                  <c:v>2.5566123E-2</c:v>
                </c:pt>
                <c:pt idx="52">
                  <c:v>2.4935295999999999E-2</c:v>
                </c:pt>
                <c:pt idx="53">
                  <c:v>2.490446E-2</c:v>
                </c:pt>
                <c:pt idx="54">
                  <c:v>2.3215599999999999E-2</c:v>
                </c:pt>
                <c:pt idx="55">
                  <c:v>2.0419689000000001E-2</c:v>
                </c:pt>
                <c:pt idx="56">
                  <c:v>1.9084371999999999E-2</c:v>
                </c:pt>
                <c:pt idx="57">
                  <c:v>2.1743274999999999E-2</c:v>
                </c:pt>
                <c:pt idx="58">
                  <c:v>2.791627E-2</c:v>
                </c:pt>
                <c:pt idx="59">
                  <c:v>3.4346613999999998E-2</c:v>
                </c:pt>
                <c:pt idx="60">
                  <c:v>3.7557617000000001E-2</c:v>
                </c:pt>
                <c:pt idx="61">
                  <c:v>3.8899209999999997E-2</c:v>
                </c:pt>
                <c:pt idx="62">
                  <c:v>3.9723292E-2</c:v>
                </c:pt>
                <c:pt idx="63">
                  <c:v>4.0130346999999997E-2</c:v>
                </c:pt>
                <c:pt idx="64">
                  <c:v>3.8512369999999997E-2</c:v>
                </c:pt>
                <c:pt idx="65">
                  <c:v>3.592385E-2</c:v>
                </c:pt>
                <c:pt idx="66">
                  <c:v>3.6963603999999997E-2</c:v>
                </c:pt>
                <c:pt idx="67">
                  <c:v>4.5290246999999999E-2</c:v>
                </c:pt>
                <c:pt idx="68">
                  <c:v>5.7727306999999999E-2</c:v>
                </c:pt>
                <c:pt idx="69">
                  <c:v>6.5211839999999993E-2</c:v>
                </c:pt>
                <c:pt idx="70">
                  <c:v>6.1179187000000003E-2</c:v>
                </c:pt>
                <c:pt idx="71">
                  <c:v>4.6935222999999998E-2</c:v>
                </c:pt>
                <c:pt idx="72">
                  <c:v>3.0680398000000001E-2</c:v>
                </c:pt>
                <c:pt idx="73">
                  <c:v>1.9532273999999999E-2</c:v>
                </c:pt>
                <c:pt idx="74">
                  <c:v>1.5708003000000002E-2</c:v>
                </c:pt>
                <c:pt idx="75">
                  <c:v>1.5625427000000001E-2</c:v>
                </c:pt>
                <c:pt idx="76">
                  <c:v>1.5983684000000001E-2</c:v>
                </c:pt>
                <c:pt idx="77">
                  <c:v>1.6604443999999999E-2</c:v>
                </c:pt>
                <c:pt idx="78">
                  <c:v>1.9605332999999999E-2</c:v>
                </c:pt>
                <c:pt idx="79">
                  <c:v>2.4411662000000001E-2</c:v>
                </c:pt>
                <c:pt idx="80">
                  <c:v>2.6544556E-2</c:v>
                </c:pt>
                <c:pt idx="81">
                  <c:v>2.2051907999999999E-2</c:v>
                </c:pt>
                <c:pt idx="82">
                  <c:v>1.0795676000000001E-2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3.9336444000000002E-3</c:v>
                </c:pt>
                <c:pt idx="89">
                  <c:v>1.2503761E-2</c:v>
                </c:pt>
                <c:pt idx="90">
                  <c:v>1.9244699000000001E-2</c:v>
                </c:pt>
                <c:pt idx="91">
                  <c:v>2.4564879000000001E-2</c:v>
                </c:pt>
                <c:pt idx="92">
                  <c:v>2.7669486E-2</c:v>
                </c:pt>
                <c:pt idx="93">
                  <c:v>2.9056495000000002E-2</c:v>
                </c:pt>
                <c:pt idx="94">
                  <c:v>2.9060981999999999E-2</c:v>
                </c:pt>
                <c:pt idx="95">
                  <c:v>2.8084457E-2</c:v>
                </c:pt>
                <c:pt idx="96">
                  <c:v>2.8149996E-2</c:v>
                </c:pt>
                <c:pt idx="97">
                  <c:v>2.8977184E-2</c:v>
                </c:pt>
                <c:pt idx="98">
                  <c:v>2.9945664E-2</c:v>
                </c:pt>
                <c:pt idx="99">
                  <c:v>3.0602429E-2</c:v>
                </c:pt>
                <c:pt idx="100">
                  <c:v>3.0715547999999999E-2</c:v>
                </c:pt>
                <c:pt idx="101">
                  <c:v>3.0601396999999999E-2</c:v>
                </c:pt>
                <c:pt idx="102">
                  <c:v>3.0419627000000001E-2</c:v>
                </c:pt>
                <c:pt idx="103">
                  <c:v>3.0692026000000001E-2</c:v>
                </c:pt>
                <c:pt idx="104">
                  <c:v>3.0286095999999998E-2</c:v>
                </c:pt>
                <c:pt idx="105">
                  <c:v>2.9249069999999999E-2</c:v>
                </c:pt>
                <c:pt idx="106">
                  <c:v>2.7472893000000002E-2</c:v>
                </c:pt>
                <c:pt idx="107">
                  <c:v>2.5477706999999999E-2</c:v>
                </c:pt>
                <c:pt idx="108">
                  <c:v>2.2175526000000001E-2</c:v>
                </c:pt>
                <c:pt idx="109">
                  <c:v>1.8186329000000001E-2</c:v>
                </c:pt>
                <c:pt idx="110">
                  <c:v>1.4137334999999999E-2</c:v>
                </c:pt>
                <c:pt idx="111">
                  <c:v>1.0482181E-2</c:v>
                </c:pt>
                <c:pt idx="112">
                  <c:v>5.8928267000000001E-3</c:v>
                </c:pt>
                <c:pt idx="113">
                  <c:v>1.553904E-3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417B-469F-9B58-4845AD0C0CDE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[3]Sheet1!$D$282:$DT$282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2.8400000000000002E-4</c:v>
                </c:pt>
                <c:pt idx="4">
                  <c:v>1.6565758E-3</c:v>
                </c:pt>
                <c:pt idx="5">
                  <c:v>2.7841379999999998E-3</c:v>
                </c:pt>
                <c:pt idx="6">
                  <c:v>4.0403944000000002E-3</c:v>
                </c:pt>
                <c:pt idx="7">
                  <c:v>6.0448254999999999E-3</c:v>
                </c:pt>
                <c:pt idx="8">
                  <c:v>6.685196E-3</c:v>
                </c:pt>
                <c:pt idx="9">
                  <c:v>4.4215640000000002E-3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2.2900000000000001E-4</c:v>
                </c:pt>
                <c:pt idx="15">
                  <c:v>7.0579780000000003E-3</c:v>
                </c:pt>
                <c:pt idx="16">
                  <c:v>1.2487168E-2</c:v>
                </c:pt>
                <c:pt idx="17">
                  <c:v>1.2715315E-2</c:v>
                </c:pt>
                <c:pt idx="18">
                  <c:v>8.0029339999999997E-3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4.9491244999999998E-3</c:v>
                </c:pt>
                <c:pt idx="27">
                  <c:v>1.10554155E-2</c:v>
                </c:pt>
                <c:pt idx="28">
                  <c:v>1.5433452E-2</c:v>
                </c:pt>
                <c:pt idx="29">
                  <c:v>1.7722053000000001E-2</c:v>
                </c:pt>
                <c:pt idx="30">
                  <c:v>1.9858586000000001E-2</c:v>
                </c:pt>
                <c:pt idx="31">
                  <c:v>2.2021156E-2</c:v>
                </c:pt>
                <c:pt idx="32">
                  <c:v>2.3478031E-2</c:v>
                </c:pt>
                <c:pt idx="33">
                  <c:v>2.5743965000000001E-2</c:v>
                </c:pt>
                <c:pt idx="34">
                  <c:v>2.8429454E-2</c:v>
                </c:pt>
                <c:pt idx="35">
                  <c:v>3.1079326000000001E-2</c:v>
                </c:pt>
                <c:pt idx="36">
                  <c:v>3.2006007000000003E-2</c:v>
                </c:pt>
                <c:pt idx="37">
                  <c:v>3.0225635000000001E-2</c:v>
                </c:pt>
                <c:pt idx="38">
                  <c:v>2.6282982999999999E-2</c:v>
                </c:pt>
                <c:pt idx="39">
                  <c:v>2.1722898000000001E-2</c:v>
                </c:pt>
                <c:pt idx="40">
                  <c:v>1.6961567E-2</c:v>
                </c:pt>
                <c:pt idx="41">
                  <c:v>1.3187429000000001E-2</c:v>
                </c:pt>
                <c:pt idx="42">
                  <c:v>1.0463383999999999E-2</c:v>
                </c:pt>
                <c:pt idx="43">
                  <c:v>1.1147005499999999E-2</c:v>
                </c:pt>
                <c:pt idx="44">
                  <c:v>1.6552656999999998E-2</c:v>
                </c:pt>
                <c:pt idx="45">
                  <c:v>2.4878985999999999E-2</c:v>
                </c:pt>
                <c:pt idx="46">
                  <c:v>3.224631E-2</c:v>
                </c:pt>
                <c:pt idx="47">
                  <c:v>3.5647720000000001E-2</c:v>
                </c:pt>
                <c:pt idx="48">
                  <c:v>3.4985926000000001E-2</c:v>
                </c:pt>
                <c:pt idx="49">
                  <c:v>3.2108801999999999E-2</c:v>
                </c:pt>
                <c:pt idx="50">
                  <c:v>2.8293101000000001E-2</c:v>
                </c:pt>
                <c:pt idx="51">
                  <c:v>2.5658090000000001E-2</c:v>
                </c:pt>
                <c:pt idx="52">
                  <c:v>2.4966822999999999E-2</c:v>
                </c:pt>
                <c:pt idx="53">
                  <c:v>2.484681E-2</c:v>
                </c:pt>
                <c:pt idx="54">
                  <c:v>2.3141579999999998E-2</c:v>
                </c:pt>
                <c:pt idx="55">
                  <c:v>2.0417604999999998E-2</c:v>
                </c:pt>
                <c:pt idx="56">
                  <c:v>1.9208683000000001E-2</c:v>
                </c:pt>
                <c:pt idx="57">
                  <c:v>2.2064263000000001E-2</c:v>
                </c:pt>
                <c:pt idx="58">
                  <c:v>2.8457412000000001E-2</c:v>
                </c:pt>
                <c:pt idx="59">
                  <c:v>3.5049120000000003E-2</c:v>
                </c:pt>
                <c:pt idx="60">
                  <c:v>3.8213181999999998E-2</c:v>
                </c:pt>
                <c:pt idx="61">
                  <c:v>3.9322555000000002E-2</c:v>
                </c:pt>
                <c:pt idx="62">
                  <c:v>3.9884962000000003E-2</c:v>
                </c:pt>
                <c:pt idx="63">
                  <c:v>4.0161632000000003E-2</c:v>
                </c:pt>
                <c:pt idx="64">
                  <c:v>3.8519440000000002E-2</c:v>
                </c:pt>
                <c:pt idx="65">
                  <c:v>3.5904113000000001E-2</c:v>
                </c:pt>
                <c:pt idx="66">
                  <c:v>3.6878932000000003E-2</c:v>
                </c:pt>
                <c:pt idx="67">
                  <c:v>4.5206404999999998E-2</c:v>
                </c:pt>
                <c:pt idx="68">
                  <c:v>5.7782236000000001E-2</c:v>
                </c:pt>
                <c:pt idx="69">
                  <c:v>6.5462590000000001E-2</c:v>
                </c:pt>
                <c:pt idx="70">
                  <c:v>6.1536505999999998E-2</c:v>
                </c:pt>
                <c:pt idx="71">
                  <c:v>4.7212377E-2</c:v>
                </c:pt>
                <c:pt idx="72">
                  <c:v>3.0739121000000001E-2</c:v>
                </c:pt>
                <c:pt idx="73">
                  <c:v>1.9379252999999999E-2</c:v>
                </c:pt>
                <c:pt idx="74">
                  <c:v>1.5513597E-2</c:v>
                </c:pt>
                <c:pt idx="75">
                  <c:v>1.5597794E-2</c:v>
                </c:pt>
                <c:pt idx="76">
                  <c:v>1.6173878999999999E-2</c:v>
                </c:pt>
                <c:pt idx="77">
                  <c:v>1.6833605000000001E-2</c:v>
                </c:pt>
                <c:pt idx="78">
                  <c:v>1.9643549999999999E-2</c:v>
                </c:pt>
                <c:pt idx="79">
                  <c:v>2.4198338E-2</c:v>
                </c:pt>
                <c:pt idx="80">
                  <c:v>2.6217905999999999E-2</c:v>
                </c:pt>
                <c:pt idx="81">
                  <c:v>2.181292E-2</c:v>
                </c:pt>
                <c:pt idx="82">
                  <c:v>1.0732482999999999E-2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4.0448983000000004E-3</c:v>
                </c:pt>
                <c:pt idx="89">
                  <c:v>1.2873935499999999E-2</c:v>
                </c:pt>
                <c:pt idx="90">
                  <c:v>1.9835271000000002E-2</c:v>
                </c:pt>
                <c:pt idx="91">
                  <c:v>2.5259007E-2</c:v>
                </c:pt>
                <c:pt idx="92">
                  <c:v>2.8327214999999999E-2</c:v>
                </c:pt>
                <c:pt idx="93">
                  <c:v>2.9605224999999999E-2</c:v>
                </c:pt>
                <c:pt idx="94">
                  <c:v>2.9471404999999999E-2</c:v>
                </c:pt>
                <c:pt idx="95">
                  <c:v>2.8319186E-2</c:v>
                </c:pt>
                <c:pt idx="96">
                  <c:v>2.8232912999999998E-2</c:v>
                </c:pt>
                <c:pt idx="97">
                  <c:v>2.8943539000000001E-2</c:v>
                </c:pt>
                <c:pt idx="98">
                  <c:v>2.9830122000000001E-2</c:v>
                </c:pt>
                <c:pt idx="99">
                  <c:v>3.0446530999999999E-2</c:v>
                </c:pt>
                <c:pt idx="100">
                  <c:v>3.0548166000000002E-2</c:v>
                </c:pt>
                <c:pt idx="101">
                  <c:v>3.0375355999999999E-2</c:v>
                </c:pt>
                <c:pt idx="102">
                  <c:v>3.0203007E-2</c:v>
                </c:pt>
                <c:pt idx="103">
                  <c:v>3.0477069999999998E-2</c:v>
                </c:pt>
                <c:pt idx="104">
                  <c:v>3.0073458000000001E-2</c:v>
                </c:pt>
                <c:pt idx="105">
                  <c:v>2.9040342E-2</c:v>
                </c:pt>
                <c:pt idx="106">
                  <c:v>2.7268957E-2</c:v>
                </c:pt>
                <c:pt idx="107">
                  <c:v>2.5281499999999998E-2</c:v>
                </c:pt>
                <c:pt idx="108">
                  <c:v>2.1980240000000002E-2</c:v>
                </c:pt>
                <c:pt idx="109">
                  <c:v>1.7991768000000002E-2</c:v>
                </c:pt>
                <c:pt idx="110">
                  <c:v>1.392793E-2</c:v>
                </c:pt>
                <c:pt idx="111">
                  <c:v>1.0259025999999999E-2</c:v>
                </c:pt>
                <c:pt idx="112">
                  <c:v>5.6577436999999996E-3</c:v>
                </c:pt>
                <c:pt idx="113">
                  <c:v>1.3173061999999999E-3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417B-469F-9B58-4845AD0C0CDE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[3]Sheet1!$D$283:$DT$283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1.1442262E-3</c:v>
                </c:pt>
                <c:pt idx="5">
                  <c:v>2.603522E-3</c:v>
                </c:pt>
                <c:pt idx="6">
                  <c:v>4.1095233E-3</c:v>
                </c:pt>
                <c:pt idx="7">
                  <c:v>6.2801580000000001E-3</c:v>
                </c:pt>
                <c:pt idx="8">
                  <c:v>7.0245560000000004E-3</c:v>
                </c:pt>
                <c:pt idx="9">
                  <c:v>4.7870439999999998E-3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6.6373509999999997E-3</c:v>
                </c:pt>
                <c:pt idx="16">
                  <c:v>1.2332641E-2</c:v>
                </c:pt>
                <c:pt idx="17">
                  <c:v>1.2785767E-2</c:v>
                </c:pt>
                <c:pt idx="18">
                  <c:v>8.1568179999999997E-3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5.1413756000000003E-3</c:v>
                </c:pt>
                <c:pt idx="27">
                  <c:v>1.1352855E-2</c:v>
                </c:pt>
                <c:pt idx="28">
                  <c:v>1.5791144E-2</c:v>
                </c:pt>
                <c:pt idx="29">
                  <c:v>1.8011427999999999E-2</c:v>
                </c:pt>
                <c:pt idx="30">
                  <c:v>1.9977427999999998E-2</c:v>
                </c:pt>
                <c:pt idx="31">
                  <c:v>2.1954810000000002E-2</c:v>
                </c:pt>
                <c:pt idx="32">
                  <c:v>2.3309663000000001E-2</c:v>
                </c:pt>
                <c:pt idx="33">
                  <c:v>2.5609072E-2</c:v>
                </c:pt>
                <c:pt idx="34">
                  <c:v>2.8418948999999999E-2</c:v>
                </c:pt>
                <c:pt idx="35">
                  <c:v>3.1177430999999999E-2</c:v>
                </c:pt>
                <c:pt idx="36">
                  <c:v>3.2124244000000003E-2</c:v>
                </c:pt>
                <c:pt idx="37">
                  <c:v>3.032462E-2</c:v>
                </c:pt>
                <c:pt idx="38">
                  <c:v>2.6349620000000001E-2</c:v>
                </c:pt>
                <c:pt idx="39">
                  <c:v>2.1797641999999999E-2</c:v>
                </c:pt>
                <c:pt idx="40">
                  <c:v>1.705914E-2</c:v>
                </c:pt>
                <c:pt idx="41">
                  <c:v>1.3270453E-2</c:v>
                </c:pt>
                <c:pt idx="42">
                  <c:v>1.0462658999999999E-2</c:v>
                </c:pt>
                <c:pt idx="43">
                  <c:v>1.1025385E-2</c:v>
                </c:pt>
                <c:pt idx="44">
                  <c:v>1.6329837999999999E-2</c:v>
                </c:pt>
                <c:pt idx="45">
                  <c:v>2.4682610000000001E-2</c:v>
                </c:pt>
                <c:pt idx="46">
                  <c:v>3.2186645999999999E-2</c:v>
                </c:pt>
                <c:pt idx="47">
                  <c:v>3.5743549999999999E-2</c:v>
                </c:pt>
                <c:pt idx="48">
                  <c:v>3.5153832000000003E-2</c:v>
                </c:pt>
                <c:pt idx="49">
                  <c:v>3.2218910000000003E-2</c:v>
                </c:pt>
                <c:pt idx="50">
                  <c:v>2.8240528000000001E-2</c:v>
                </c:pt>
                <c:pt idx="51">
                  <c:v>2.5469530000000001E-2</c:v>
                </c:pt>
                <c:pt idx="52">
                  <c:v>2.4778445999999999E-2</c:v>
                </c:pt>
                <c:pt idx="53">
                  <c:v>2.4749520000000001E-2</c:v>
                </c:pt>
                <c:pt idx="54">
                  <c:v>2.3116384E-2</c:v>
                </c:pt>
                <c:pt idx="55">
                  <c:v>2.0345981999999999E-2</c:v>
                </c:pt>
                <c:pt idx="56">
                  <c:v>1.8995366999999999E-2</c:v>
                </c:pt>
                <c:pt idx="57">
                  <c:v>2.1723662000000001E-2</c:v>
                </c:pt>
                <c:pt idx="58">
                  <c:v>2.8078380999999999E-2</c:v>
                </c:pt>
                <c:pt idx="59">
                  <c:v>3.4719977999999999E-2</c:v>
                </c:pt>
                <c:pt idx="60">
                  <c:v>3.799251E-2</c:v>
                </c:pt>
                <c:pt idx="61">
                  <c:v>3.9235644E-2</c:v>
                </c:pt>
                <c:pt idx="62">
                  <c:v>3.9928365E-2</c:v>
                </c:pt>
                <c:pt idx="63">
                  <c:v>4.0291399999999998E-2</c:v>
                </c:pt>
                <c:pt idx="64">
                  <c:v>3.8688044999999997E-2</c:v>
                </c:pt>
                <c:pt idx="65">
                  <c:v>3.6066032999999997E-2</c:v>
                </c:pt>
                <c:pt idx="66">
                  <c:v>3.6979392E-2</c:v>
                </c:pt>
                <c:pt idx="67">
                  <c:v>4.5135955999999998E-2</c:v>
                </c:pt>
                <c:pt idx="68">
                  <c:v>5.7467293000000003E-2</c:v>
                </c:pt>
                <c:pt idx="69">
                  <c:v>6.494192E-2</c:v>
                </c:pt>
                <c:pt idx="70">
                  <c:v>6.0990589999999997E-2</c:v>
                </c:pt>
                <c:pt idx="71">
                  <c:v>4.6851973999999998E-2</c:v>
                </c:pt>
                <c:pt idx="72">
                  <c:v>3.0693455000000001E-2</c:v>
                </c:pt>
                <c:pt idx="73">
                  <c:v>1.9627315999999999E-2</c:v>
                </c:pt>
                <c:pt idx="74">
                  <c:v>1.5858714999999999E-2</c:v>
                </c:pt>
                <c:pt idx="75">
                  <c:v>1.5790160000000001E-2</c:v>
                </c:pt>
                <c:pt idx="76">
                  <c:v>1.6124350999999999E-2</c:v>
                </c:pt>
                <c:pt idx="77">
                  <c:v>1.6721256E-2</c:v>
                </c:pt>
                <c:pt idx="78">
                  <c:v>1.9733998999999999E-2</c:v>
                </c:pt>
                <c:pt idx="79">
                  <c:v>2.4574602000000001E-2</c:v>
                </c:pt>
                <c:pt idx="80">
                  <c:v>2.6732272000000001E-2</c:v>
                </c:pt>
                <c:pt idx="81">
                  <c:v>2.2231560000000001E-2</c:v>
                </c:pt>
                <c:pt idx="82">
                  <c:v>1.0930069000000001E-2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4.0849935999999996E-3</c:v>
                </c:pt>
                <c:pt idx="89">
                  <c:v>1.2806425999999999E-2</c:v>
                </c:pt>
                <c:pt idx="90">
                  <c:v>1.9625877999999999E-2</c:v>
                </c:pt>
                <c:pt idx="91">
                  <c:v>2.4899337000000001E-2</c:v>
                </c:pt>
                <c:pt idx="92">
                  <c:v>2.7914727E-2</c:v>
                </c:pt>
                <c:pt idx="93">
                  <c:v>2.9229121E-2</c:v>
                </c:pt>
                <c:pt idx="94">
                  <c:v>2.921315E-2</c:v>
                </c:pt>
                <c:pt idx="95">
                  <c:v>2.8247940999999999E-2</c:v>
                </c:pt>
                <c:pt idx="96">
                  <c:v>2.8358004999999999E-2</c:v>
                </c:pt>
                <c:pt idx="97">
                  <c:v>2.9216819000000002E-2</c:v>
                </c:pt>
                <c:pt idx="98">
                  <c:v>3.0176281999999999E-2</c:v>
                </c:pt>
                <c:pt idx="99">
                  <c:v>3.0790785000000001E-2</c:v>
                </c:pt>
                <c:pt idx="100">
                  <c:v>3.0846668000000001E-2</c:v>
                </c:pt>
                <c:pt idx="101">
                  <c:v>3.0663949999999999E-2</c:v>
                </c:pt>
                <c:pt idx="102">
                  <c:v>3.0388601000000001E-2</c:v>
                </c:pt>
                <c:pt idx="103">
                  <c:v>3.0587110000000001E-2</c:v>
                </c:pt>
                <c:pt idx="104">
                  <c:v>3.0114776999999999E-2</c:v>
                </c:pt>
                <c:pt idx="105">
                  <c:v>2.902033E-2</c:v>
                </c:pt>
                <c:pt idx="106">
                  <c:v>2.7196729999999999E-2</c:v>
                </c:pt>
                <c:pt idx="107">
                  <c:v>2.517581E-2</c:v>
                </c:pt>
                <c:pt idx="108">
                  <c:v>2.1846404E-2</c:v>
                </c:pt>
                <c:pt idx="109">
                  <c:v>1.7839213999999999E-2</c:v>
                </c:pt>
                <c:pt idx="110">
                  <c:v>1.3779668E-2</c:v>
                </c:pt>
                <c:pt idx="111">
                  <c:v>1.0132810000000001E-2</c:v>
                </c:pt>
                <c:pt idx="112">
                  <c:v>5.5576690000000003E-3</c:v>
                </c:pt>
                <c:pt idx="113">
                  <c:v>1.2455388000000001E-3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417B-469F-9B58-4845AD0C0CDE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[3]Sheet1!$D$284:$DT$284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8.6300000000000005E-4</c:v>
                </c:pt>
                <c:pt idx="5">
                  <c:v>2.3647401999999998E-3</c:v>
                </c:pt>
                <c:pt idx="6">
                  <c:v>3.989083E-3</c:v>
                </c:pt>
                <c:pt idx="7">
                  <c:v>6.1694710000000002E-3</c:v>
                </c:pt>
                <c:pt idx="8">
                  <c:v>6.810867E-3</c:v>
                </c:pt>
                <c:pt idx="9">
                  <c:v>4.5419424000000003E-3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6.8228530000000003E-3</c:v>
                </c:pt>
                <c:pt idx="16">
                  <c:v>1.2403539999999999E-2</c:v>
                </c:pt>
                <c:pt idx="17">
                  <c:v>1.27858E-2</c:v>
                </c:pt>
                <c:pt idx="18">
                  <c:v>8.1078290000000004E-3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5.057499E-3</c:v>
                </c:pt>
                <c:pt idx="27">
                  <c:v>1.1173238E-2</c:v>
                </c:pt>
                <c:pt idx="28">
                  <c:v>1.5535530000000001E-2</c:v>
                </c:pt>
                <c:pt idx="29">
                  <c:v>1.7811543999999999E-2</c:v>
                </c:pt>
                <c:pt idx="30">
                  <c:v>1.9902349E-2</c:v>
                </c:pt>
                <c:pt idx="31">
                  <c:v>2.2008772999999999E-2</c:v>
                </c:pt>
                <c:pt idx="32">
                  <c:v>2.3407731000000001E-2</c:v>
                </c:pt>
                <c:pt idx="33">
                  <c:v>2.5679436E-2</c:v>
                </c:pt>
                <c:pt idx="34">
                  <c:v>2.8477454999999999E-2</c:v>
                </c:pt>
                <c:pt idx="35">
                  <c:v>3.1312145E-2</c:v>
                </c:pt>
                <c:pt idx="36">
                  <c:v>3.23687E-2</c:v>
                </c:pt>
                <c:pt idx="37">
                  <c:v>3.0592896000000001E-2</c:v>
                </c:pt>
                <c:pt idx="38">
                  <c:v>2.6517875E-2</c:v>
                </c:pt>
                <c:pt idx="39">
                  <c:v>2.1778787000000001E-2</c:v>
                </c:pt>
                <c:pt idx="40">
                  <c:v>1.6905370999999999E-2</c:v>
                </c:pt>
                <c:pt idx="41">
                  <c:v>1.3070291E-2</c:v>
                </c:pt>
                <c:pt idx="42">
                  <c:v>1.0359167000000001E-2</c:v>
                </c:pt>
                <c:pt idx="43">
                  <c:v>1.1096366999999999E-2</c:v>
                </c:pt>
                <c:pt idx="44">
                  <c:v>1.6595762E-2</c:v>
                </c:pt>
                <c:pt idx="45">
                  <c:v>2.5045841999999999E-2</c:v>
                </c:pt>
                <c:pt idx="46">
                  <c:v>3.2550740000000002E-2</c:v>
                </c:pt>
                <c:pt idx="47">
                  <c:v>3.6039700000000001E-2</c:v>
                </c:pt>
                <c:pt idx="48">
                  <c:v>3.5351496000000003E-2</c:v>
                </c:pt>
                <c:pt idx="49">
                  <c:v>3.2297970000000002E-2</c:v>
                </c:pt>
                <c:pt idx="50">
                  <c:v>2.8189747000000001E-2</c:v>
                </c:pt>
                <c:pt idx="51">
                  <c:v>2.5258835E-2</c:v>
                </c:pt>
                <c:pt idx="52">
                  <c:v>2.4424817000000001E-2</c:v>
                </c:pt>
                <c:pt idx="53">
                  <c:v>2.4370541999999999E-2</c:v>
                </c:pt>
                <c:pt idx="54">
                  <c:v>2.2849767999999999E-2</c:v>
                </c:pt>
                <c:pt idx="55">
                  <c:v>2.0240718000000001E-2</c:v>
                </c:pt>
                <c:pt idx="56">
                  <c:v>1.8979283E-2</c:v>
                </c:pt>
                <c:pt idx="57">
                  <c:v>2.1685900000000001E-2</c:v>
                </c:pt>
                <c:pt idx="58">
                  <c:v>2.8006884999999999E-2</c:v>
                </c:pt>
                <c:pt idx="59">
                  <c:v>3.4699734000000003E-2</c:v>
                </c:pt>
                <c:pt idx="60">
                  <c:v>3.8086740000000001E-2</c:v>
                </c:pt>
                <c:pt idx="61">
                  <c:v>3.944392E-2</c:v>
                </c:pt>
                <c:pt idx="62">
                  <c:v>4.0201015999999999E-2</c:v>
                </c:pt>
                <c:pt idx="63">
                  <c:v>4.056908E-2</c:v>
                </c:pt>
                <c:pt idx="64">
                  <c:v>3.8908135000000003E-2</c:v>
                </c:pt>
                <c:pt idx="65">
                  <c:v>3.6184243999999997E-2</c:v>
                </c:pt>
                <c:pt idx="66">
                  <c:v>3.7001091999999999E-2</c:v>
                </c:pt>
                <c:pt idx="67">
                  <c:v>4.5151999999999998E-2</c:v>
                </c:pt>
                <c:pt idx="68">
                  <c:v>5.7590794000000001E-2</c:v>
                </c:pt>
                <c:pt idx="69">
                  <c:v>6.5187659999999994E-2</c:v>
                </c:pt>
                <c:pt idx="70">
                  <c:v>6.1249985999999999E-2</c:v>
                </c:pt>
                <c:pt idx="71">
                  <c:v>4.6983370000000003E-2</c:v>
                </c:pt>
                <c:pt idx="72">
                  <c:v>3.0626763000000001E-2</c:v>
                </c:pt>
                <c:pt idx="73">
                  <c:v>1.9432649E-2</c:v>
                </c:pt>
                <c:pt idx="74">
                  <c:v>1.5737795999999998E-2</c:v>
                </c:pt>
                <c:pt idx="75">
                  <c:v>1.589581E-2</c:v>
                </c:pt>
                <c:pt idx="76">
                  <c:v>1.6373523000000001E-2</c:v>
                </c:pt>
                <c:pt idx="77">
                  <c:v>1.6797505000000001E-2</c:v>
                </c:pt>
                <c:pt idx="78">
                  <c:v>1.9381221000000001E-2</c:v>
                </c:pt>
                <c:pt idx="79">
                  <c:v>2.3837154999999999E-2</c:v>
                </c:pt>
                <c:pt idx="80">
                  <c:v>2.5899483000000001E-2</c:v>
                </c:pt>
                <c:pt idx="81">
                  <c:v>2.1602303E-2</c:v>
                </c:pt>
                <c:pt idx="82">
                  <c:v>1.0654718000000001E-2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3.9437229999999997E-3</c:v>
                </c:pt>
                <c:pt idx="89">
                  <c:v>1.2652421000000001E-2</c:v>
                </c:pt>
                <c:pt idx="90">
                  <c:v>1.9525278E-2</c:v>
                </c:pt>
                <c:pt idx="91">
                  <c:v>2.49045E-2</c:v>
                </c:pt>
                <c:pt idx="92">
                  <c:v>2.8033977000000002E-2</c:v>
                </c:pt>
                <c:pt idx="93">
                  <c:v>2.9464583999999999E-2</c:v>
                </c:pt>
                <c:pt idx="94">
                  <c:v>2.9548850000000002E-2</c:v>
                </c:pt>
                <c:pt idx="95">
                  <c:v>2.8609903999999999E-2</c:v>
                </c:pt>
                <c:pt idx="96">
                  <c:v>2.8721389999999999E-2</c:v>
                </c:pt>
                <c:pt idx="97">
                  <c:v>2.9530585000000002E-2</c:v>
                </c:pt>
                <c:pt idx="98">
                  <c:v>3.0408045000000002E-2</c:v>
                </c:pt>
                <c:pt idx="99">
                  <c:v>3.0914186E-2</c:v>
                </c:pt>
                <c:pt idx="100">
                  <c:v>3.0857275999999999E-2</c:v>
                </c:pt>
                <c:pt idx="101">
                  <c:v>3.0584977999999999E-2</c:v>
                </c:pt>
                <c:pt idx="102">
                  <c:v>3.021944E-2</c:v>
                </c:pt>
                <c:pt idx="103">
                  <c:v>3.0341033E-2</c:v>
                </c:pt>
                <c:pt idx="104">
                  <c:v>2.9819109E-2</c:v>
                </c:pt>
                <c:pt idx="105">
                  <c:v>2.8705794E-2</c:v>
                </c:pt>
                <c:pt idx="106">
                  <c:v>2.6886070000000001E-2</c:v>
                </c:pt>
                <c:pt idx="107">
                  <c:v>2.4871984E-2</c:v>
                </c:pt>
                <c:pt idx="108">
                  <c:v>2.1575813999999999E-2</c:v>
                </c:pt>
                <c:pt idx="109">
                  <c:v>1.7601374999999999E-2</c:v>
                </c:pt>
                <c:pt idx="110">
                  <c:v>1.35548245E-2</c:v>
                </c:pt>
                <c:pt idx="111">
                  <c:v>1.0008863E-2</c:v>
                </c:pt>
                <c:pt idx="112">
                  <c:v>5.4493620000000001E-3</c:v>
                </c:pt>
                <c:pt idx="113">
                  <c:v>1.1325098999999999E-3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417B-469F-9B58-4845AD0C0CDE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[3]Sheet1!$D$285:$DT$285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1.2605864000000001E-3</c:v>
                </c:pt>
                <c:pt idx="5">
                  <c:v>2.6863997000000001E-3</c:v>
                </c:pt>
                <c:pt idx="6">
                  <c:v>4.146772E-3</c:v>
                </c:pt>
                <c:pt idx="7">
                  <c:v>6.2055840000000001E-3</c:v>
                </c:pt>
                <c:pt idx="8">
                  <c:v>6.852276E-3</c:v>
                </c:pt>
                <c:pt idx="9">
                  <c:v>4.6234885E-3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6.7380590000000002E-3</c:v>
                </c:pt>
                <c:pt idx="16">
                  <c:v>1.2474066000000001E-2</c:v>
                </c:pt>
                <c:pt idx="17">
                  <c:v>1.2976882E-2</c:v>
                </c:pt>
                <c:pt idx="18">
                  <c:v>8.3525790000000006E-3</c:v>
                </c:pt>
                <c:pt idx="19">
                  <c:v>6.6099999999999994E-5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5.1298704999999997E-3</c:v>
                </c:pt>
                <c:pt idx="27">
                  <c:v>1.1471606000000001E-2</c:v>
                </c:pt>
                <c:pt idx="28">
                  <c:v>1.6027512000000001E-2</c:v>
                </c:pt>
                <c:pt idx="29">
                  <c:v>1.8366850000000001E-2</c:v>
                </c:pt>
                <c:pt idx="30">
                  <c:v>2.0394276999999999E-2</c:v>
                </c:pt>
                <c:pt idx="31">
                  <c:v>2.2326895999999999E-2</c:v>
                </c:pt>
                <c:pt idx="32">
                  <c:v>2.3494142999999999E-2</c:v>
                </c:pt>
                <c:pt idx="33">
                  <c:v>2.5618946E-2</c:v>
                </c:pt>
                <c:pt idx="34">
                  <c:v>2.8333000000000001E-2</c:v>
                </c:pt>
                <c:pt idx="35">
                  <c:v>3.1087535999999999E-2</c:v>
                </c:pt>
                <c:pt idx="36">
                  <c:v>3.2001729999999999E-2</c:v>
                </c:pt>
                <c:pt idx="37">
                  <c:v>3.0057252999999999E-2</c:v>
                </c:pt>
                <c:pt idx="38">
                  <c:v>2.5970648999999998E-2</c:v>
                </c:pt>
                <c:pt idx="39">
                  <c:v>2.1411289E-2</c:v>
                </c:pt>
                <c:pt idx="40">
                  <c:v>1.6778588000000001E-2</c:v>
                </c:pt>
                <c:pt idx="41">
                  <c:v>1.3106646E-2</c:v>
                </c:pt>
                <c:pt idx="42">
                  <c:v>1.0473329E-2</c:v>
                </c:pt>
                <c:pt idx="43">
                  <c:v>1.1256699E-2</c:v>
                </c:pt>
                <c:pt idx="44">
                  <c:v>1.6762052E-2</c:v>
                </c:pt>
                <c:pt idx="45">
                  <c:v>2.5169960000000002E-2</c:v>
                </c:pt>
                <c:pt idx="46">
                  <c:v>3.2630390000000002E-2</c:v>
                </c:pt>
                <c:pt idx="47">
                  <c:v>3.6148336000000003E-2</c:v>
                </c:pt>
                <c:pt idx="48">
                  <c:v>3.5609636E-2</c:v>
                </c:pt>
                <c:pt idx="49">
                  <c:v>3.2727078E-2</c:v>
                </c:pt>
                <c:pt idx="50">
                  <c:v>2.8739117000000002E-2</c:v>
                </c:pt>
                <c:pt idx="51">
                  <c:v>2.5879774000000001E-2</c:v>
                </c:pt>
                <c:pt idx="52">
                  <c:v>2.5028555000000001E-2</c:v>
                </c:pt>
                <c:pt idx="53">
                  <c:v>2.4849130000000001E-2</c:v>
                </c:pt>
                <c:pt idx="54">
                  <c:v>2.3111874000000001E-2</c:v>
                </c:pt>
                <c:pt idx="55">
                  <c:v>2.0301552E-2</c:v>
                </c:pt>
                <c:pt idx="56">
                  <c:v>1.895411E-2</c:v>
                </c:pt>
                <c:pt idx="57">
                  <c:v>2.1657076000000001E-2</c:v>
                </c:pt>
                <c:pt idx="58">
                  <c:v>2.7972054E-2</c:v>
                </c:pt>
                <c:pt idx="59">
                  <c:v>3.4606921999999998E-2</c:v>
                </c:pt>
                <c:pt idx="60">
                  <c:v>3.7974269999999997E-2</c:v>
                </c:pt>
                <c:pt idx="61">
                  <c:v>3.9320256999999997E-2</c:v>
                </c:pt>
                <c:pt idx="62">
                  <c:v>4.001586E-2</c:v>
                </c:pt>
                <c:pt idx="63">
                  <c:v>4.0229883000000001E-2</c:v>
                </c:pt>
                <c:pt idx="64">
                  <c:v>3.8402546000000003E-2</c:v>
                </c:pt>
                <c:pt idx="65">
                  <c:v>3.5629846E-2</c:v>
                </c:pt>
                <c:pt idx="66">
                  <c:v>3.6557592E-2</c:v>
                </c:pt>
                <c:pt idx="67">
                  <c:v>4.4913870000000002E-2</c:v>
                </c:pt>
                <c:pt idx="68">
                  <c:v>5.7555016000000001E-2</c:v>
                </c:pt>
                <c:pt idx="69">
                  <c:v>6.5367529999999993E-2</c:v>
                </c:pt>
                <c:pt idx="70">
                  <c:v>6.164625E-2</c:v>
                </c:pt>
                <c:pt idx="71">
                  <c:v>4.7522361999999999E-2</c:v>
                </c:pt>
                <c:pt idx="72">
                  <c:v>3.1100499E-2</c:v>
                </c:pt>
                <c:pt idx="73">
                  <c:v>1.9589318000000001E-2</c:v>
                </c:pt>
                <c:pt idx="74">
                  <c:v>1.5446376E-2</c:v>
                </c:pt>
                <c:pt idx="75">
                  <c:v>1.52730895E-2</c:v>
                </c:pt>
                <c:pt idx="76">
                  <c:v>1.5745334E-2</c:v>
                </c:pt>
                <c:pt idx="77">
                  <c:v>1.6518181E-2</c:v>
                </c:pt>
                <c:pt idx="78">
                  <c:v>1.9628024000000001E-2</c:v>
                </c:pt>
                <c:pt idx="79">
                  <c:v>2.4507856000000001E-2</c:v>
                </c:pt>
                <c:pt idx="80">
                  <c:v>2.6683922999999998E-2</c:v>
                </c:pt>
                <c:pt idx="81">
                  <c:v>2.2181366000000001E-2</c:v>
                </c:pt>
                <c:pt idx="82">
                  <c:v>1.0844439000000001E-2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3.9567277E-3</c:v>
                </c:pt>
                <c:pt idx="89">
                  <c:v>1.2784225E-2</c:v>
                </c:pt>
                <c:pt idx="90">
                  <c:v>1.9761838E-2</c:v>
                </c:pt>
                <c:pt idx="91">
                  <c:v>2.5291775999999998E-2</c:v>
                </c:pt>
                <c:pt idx="92">
                  <c:v>2.8508393E-2</c:v>
                </c:pt>
                <c:pt idx="93">
                  <c:v>2.9918209000000001E-2</c:v>
                </c:pt>
                <c:pt idx="94">
                  <c:v>2.9856049999999999E-2</c:v>
                </c:pt>
                <c:pt idx="95">
                  <c:v>2.86468E-2</c:v>
                </c:pt>
                <c:pt idx="96">
                  <c:v>2.8391998000000002E-2</c:v>
                </c:pt>
                <c:pt idx="97">
                  <c:v>2.8841619999999998E-2</c:v>
                </c:pt>
                <c:pt idx="98">
                  <c:v>2.946915E-2</c:v>
                </c:pt>
                <c:pt idx="99">
                  <c:v>2.9893657000000001E-2</c:v>
                </c:pt>
                <c:pt idx="100">
                  <c:v>2.9906688000000001E-2</c:v>
                </c:pt>
                <c:pt idx="101">
                  <c:v>2.9752580000000001E-2</c:v>
                </c:pt>
                <c:pt idx="102">
                  <c:v>2.9630239999999999E-2</c:v>
                </c:pt>
                <c:pt idx="103">
                  <c:v>3.0009055999999999E-2</c:v>
                </c:pt>
                <c:pt idx="104">
                  <c:v>2.9737756000000001E-2</c:v>
                </c:pt>
                <c:pt idx="105">
                  <c:v>2.8847095999999999E-2</c:v>
                </c:pt>
                <c:pt idx="106">
                  <c:v>2.7215471000000001E-2</c:v>
                </c:pt>
                <c:pt idx="107">
                  <c:v>2.534989E-2</c:v>
                </c:pt>
                <c:pt idx="108">
                  <c:v>2.2145781999999999E-2</c:v>
                </c:pt>
                <c:pt idx="109">
                  <c:v>1.8219269999999999E-2</c:v>
                </c:pt>
                <c:pt idx="110">
                  <c:v>1.4180938000000001E-2</c:v>
                </c:pt>
                <c:pt idx="111">
                  <c:v>1.0558256E-2</c:v>
                </c:pt>
                <c:pt idx="112">
                  <c:v>5.9460796999999998E-3</c:v>
                </c:pt>
                <c:pt idx="113">
                  <c:v>1.5763455E-3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417B-469F-9B58-4845AD0C0CDE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[3]Sheet1!$D$286:$DT$286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1.3900000000000001E-5</c:v>
                </c:pt>
                <c:pt idx="4">
                  <c:v>1.2446044E-3</c:v>
                </c:pt>
                <c:pt idx="5">
                  <c:v>2.4102144000000001E-3</c:v>
                </c:pt>
                <c:pt idx="6">
                  <c:v>3.793561E-3</c:v>
                </c:pt>
                <c:pt idx="7">
                  <c:v>5.9038205000000003E-3</c:v>
                </c:pt>
                <c:pt idx="8">
                  <c:v>6.5469233999999998E-3</c:v>
                </c:pt>
                <c:pt idx="9">
                  <c:v>4.2434630000000003E-3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4.7699999999999999E-4</c:v>
                </c:pt>
                <c:pt idx="15">
                  <c:v>7.3319613000000002E-3</c:v>
                </c:pt>
                <c:pt idx="16">
                  <c:v>1.2795785E-2</c:v>
                </c:pt>
                <c:pt idx="17">
                  <c:v>1.298476E-2</c:v>
                </c:pt>
                <c:pt idx="18">
                  <c:v>8.1384869999999998E-3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4.8204880000000004E-3</c:v>
                </c:pt>
                <c:pt idx="27">
                  <c:v>1.1154414E-2</c:v>
                </c:pt>
                <c:pt idx="28">
                  <c:v>1.5776723999999999E-2</c:v>
                </c:pt>
                <c:pt idx="29">
                  <c:v>1.8238583999999999E-2</c:v>
                </c:pt>
                <c:pt idx="30">
                  <c:v>2.0423815000000001E-2</c:v>
                </c:pt>
                <c:pt idx="31">
                  <c:v>2.2545316999999999E-2</c:v>
                </c:pt>
                <c:pt idx="32">
                  <c:v>2.3921874999999999E-2</c:v>
                </c:pt>
                <c:pt idx="33">
                  <c:v>2.6154050000000002E-2</c:v>
                </c:pt>
                <c:pt idx="34">
                  <c:v>2.8858961999999998E-2</c:v>
                </c:pt>
                <c:pt idx="35">
                  <c:v>3.150381E-2</c:v>
                </c:pt>
                <c:pt idx="36">
                  <c:v>3.2288663000000002E-2</c:v>
                </c:pt>
                <c:pt idx="37">
                  <c:v>3.0226022000000002E-2</c:v>
                </c:pt>
                <c:pt idx="38">
                  <c:v>2.6022614999999999E-2</c:v>
                </c:pt>
                <c:pt idx="39">
                  <c:v>2.1330704999999998E-2</c:v>
                </c:pt>
                <c:pt idx="40">
                  <c:v>1.6560123999999999E-2</c:v>
                </c:pt>
                <c:pt idx="41">
                  <c:v>1.2829998E-2</c:v>
                </c:pt>
                <c:pt idx="42">
                  <c:v>1.0193779E-2</c:v>
                </c:pt>
                <c:pt idx="43">
                  <c:v>1.1028292E-2</c:v>
                </c:pt>
                <c:pt idx="44">
                  <c:v>1.6643577999999999E-2</c:v>
                </c:pt>
                <c:pt idx="45">
                  <c:v>2.5219798000000002E-2</c:v>
                </c:pt>
                <c:pt idx="46">
                  <c:v>3.2836299999999999E-2</c:v>
                </c:pt>
                <c:pt idx="47">
                  <c:v>3.6405630000000001E-2</c:v>
                </c:pt>
                <c:pt idx="48">
                  <c:v>3.572558E-2</c:v>
                </c:pt>
                <c:pt idx="49">
                  <c:v>3.2591973000000003E-2</c:v>
                </c:pt>
                <c:pt idx="50">
                  <c:v>2.8395633999999999E-2</c:v>
                </c:pt>
                <c:pt idx="51">
                  <c:v>2.5495699E-2</c:v>
                </c:pt>
                <c:pt idx="52">
                  <c:v>2.4809923000000001E-2</c:v>
                </c:pt>
                <c:pt idx="53">
                  <c:v>2.4883519999999999E-2</c:v>
                </c:pt>
                <c:pt idx="54">
                  <c:v>2.3311114000000001E-2</c:v>
                </c:pt>
                <c:pt idx="55">
                  <c:v>2.0498216E-2</c:v>
                </c:pt>
                <c:pt idx="56">
                  <c:v>1.9003788000000001E-2</c:v>
                </c:pt>
                <c:pt idx="57">
                  <c:v>2.1557778E-2</c:v>
                </c:pt>
                <c:pt idx="58">
                  <c:v>2.7809104000000001E-2</c:v>
                </c:pt>
                <c:pt idx="59">
                  <c:v>3.4496239999999997E-2</c:v>
                </c:pt>
                <c:pt idx="60">
                  <c:v>3.7933453999999998E-2</c:v>
                </c:pt>
                <c:pt idx="61">
                  <c:v>3.9327286000000003E-2</c:v>
                </c:pt>
                <c:pt idx="62">
                  <c:v>4.0010366999999998E-2</c:v>
                </c:pt>
                <c:pt idx="63">
                  <c:v>4.018998E-2</c:v>
                </c:pt>
                <c:pt idx="64">
                  <c:v>3.8369562000000003E-2</c:v>
                </c:pt>
                <c:pt idx="65">
                  <c:v>3.5670134999999999E-2</c:v>
                </c:pt>
                <c:pt idx="66">
                  <c:v>3.6725819999999999E-2</c:v>
                </c:pt>
                <c:pt idx="67">
                  <c:v>4.5196917000000003E-2</c:v>
                </c:pt>
                <c:pt idx="68">
                  <c:v>5.7826179999999998E-2</c:v>
                </c:pt>
                <c:pt idx="69">
                  <c:v>6.5435770000000004E-2</c:v>
                </c:pt>
                <c:pt idx="70">
                  <c:v>6.1391488000000001E-2</c:v>
                </c:pt>
                <c:pt idx="71">
                  <c:v>4.7026857999999998E-2</c:v>
                </c:pt>
                <c:pt idx="72">
                  <c:v>3.0620778000000001E-2</c:v>
                </c:pt>
                <c:pt idx="73">
                  <c:v>1.9366584999999999E-2</c:v>
                </c:pt>
                <c:pt idx="74">
                  <c:v>1.5511507000000001E-2</c:v>
                </c:pt>
                <c:pt idx="75">
                  <c:v>1.5471334999999999E-2</c:v>
                </c:pt>
                <c:pt idx="76">
                  <c:v>1.5895047999999998E-2</c:v>
                </c:pt>
                <c:pt idx="77">
                  <c:v>1.6552394000000002E-2</c:v>
                </c:pt>
                <c:pt idx="78">
                  <c:v>1.9542212E-2</c:v>
                </c:pt>
                <c:pt idx="79">
                  <c:v>2.4325856999999999E-2</c:v>
                </c:pt>
                <c:pt idx="80">
                  <c:v>2.6455138E-2</c:v>
                </c:pt>
                <c:pt idx="81">
                  <c:v>2.2026420000000001E-2</c:v>
                </c:pt>
                <c:pt idx="82">
                  <c:v>1.08966455E-2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3.6059804000000001E-3</c:v>
                </c:pt>
                <c:pt idx="89">
                  <c:v>1.2312096999999999E-2</c:v>
                </c:pt>
                <c:pt idx="90">
                  <c:v>1.9329072999999999E-2</c:v>
                </c:pt>
                <c:pt idx="91">
                  <c:v>2.4938062E-2</c:v>
                </c:pt>
                <c:pt idx="92">
                  <c:v>2.8292092000000001E-2</c:v>
                </c:pt>
                <c:pt idx="93">
                  <c:v>2.9855084E-2</c:v>
                </c:pt>
                <c:pt idx="94">
                  <c:v>2.9960790000000001E-2</c:v>
                </c:pt>
                <c:pt idx="95">
                  <c:v>2.8943282000000001E-2</c:v>
                </c:pt>
                <c:pt idx="96">
                  <c:v>2.8870247000000002E-2</c:v>
                </c:pt>
                <c:pt idx="97">
                  <c:v>2.9461872E-2</c:v>
                </c:pt>
                <c:pt idx="98">
                  <c:v>3.0141701999999999E-2</c:v>
                </c:pt>
                <c:pt idx="99">
                  <c:v>3.0513967999999999E-2</c:v>
                </c:pt>
                <c:pt idx="100">
                  <c:v>3.0400317E-2</c:v>
                </c:pt>
                <c:pt idx="101">
                  <c:v>3.0110148999999999E-2</c:v>
                </c:pt>
                <c:pt idx="102">
                  <c:v>2.9806651E-2</c:v>
                </c:pt>
                <c:pt idx="103">
                  <c:v>3.0044945E-2</c:v>
                </c:pt>
                <c:pt idx="104">
                  <c:v>2.9654011000000001E-2</c:v>
                </c:pt>
                <c:pt idx="105">
                  <c:v>2.8665414E-2</c:v>
                </c:pt>
                <c:pt idx="106">
                  <c:v>2.6962192999999999E-2</c:v>
                </c:pt>
                <c:pt idx="107">
                  <c:v>2.5042030999999999E-2</c:v>
                </c:pt>
                <c:pt idx="108">
                  <c:v>2.1822358E-2</c:v>
                </c:pt>
                <c:pt idx="109">
                  <c:v>1.7899156999999999E-2</c:v>
                </c:pt>
                <c:pt idx="110">
                  <c:v>1.3878633E-2</c:v>
                </c:pt>
                <c:pt idx="111">
                  <c:v>1.0236419E-2</c:v>
                </c:pt>
                <c:pt idx="112">
                  <c:v>5.6321886E-3</c:v>
                </c:pt>
                <c:pt idx="113">
                  <c:v>1.2589184000000001E-3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417B-469F-9B58-4845AD0C0C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746392207"/>
        <c:axId val="1746393167"/>
      </c:lineChart>
      <c:catAx>
        <c:axId val="1746392207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3167"/>
        <c:crosses val="autoZero"/>
        <c:auto val="1"/>
        <c:lblAlgn val="ctr"/>
        <c:lblOffset val="100"/>
        <c:noMultiLvlLbl val="0"/>
      </c:catAx>
      <c:valAx>
        <c:axId val="17463931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2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MWPPG034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[2]Sheet1!$D$1059:$DT$1059</c:f>
              <c:numCache>
                <c:formatCode>General</c:formatCode>
                <c:ptCount val="121"/>
                <c:pt idx="0">
                  <c:v>3.529173E-3</c:v>
                </c:pt>
                <c:pt idx="1">
                  <c:v>2.9903385000000001E-3</c:v>
                </c:pt>
                <c:pt idx="2">
                  <c:v>3.9810287E-3</c:v>
                </c:pt>
                <c:pt idx="3">
                  <c:v>3.7233959999999999E-3</c:v>
                </c:pt>
                <c:pt idx="4">
                  <c:v>3.4088780000000002E-3</c:v>
                </c:pt>
                <c:pt idx="5">
                  <c:v>4.5172093E-3</c:v>
                </c:pt>
                <c:pt idx="6">
                  <c:v>7.3152670000000003E-3</c:v>
                </c:pt>
                <c:pt idx="7">
                  <c:v>9.9158879999999994E-3</c:v>
                </c:pt>
                <c:pt idx="8">
                  <c:v>9.5107720000000007E-3</c:v>
                </c:pt>
                <c:pt idx="9">
                  <c:v>5.1610003999999999E-3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1.2890289000000001E-3</c:v>
                </c:pt>
                <c:pt idx="15">
                  <c:v>6.1328433999999999E-3</c:v>
                </c:pt>
                <c:pt idx="16">
                  <c:v>9.6220569999999998E-3</c:v>
                </c:pt>
                <c:pt idx="17">
                  <c:v>9.4025010000000006E-3</c:v>
                </c:pt>
                <c:pt idx="18">
                  <c:v>6.0315137000000003E-3</c:v>
                </c:pt>
                <c:pt idx="19">
                  <c:v>9.3279045999999997E-4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1.7616434E-4</c:v>
                </c:pt>
                <c:pt idx="26">
                  <c:v>5.6046912999999999E-3</c:v>
                </c:pt>
                <c:pt idx="27">
                  <c:v>1.0663356000000001E-2</c:v>
                </c:pt>
                <c:pt idx="28">
                  <c:v>1.5530726999999999E-2</c:v>
                </c:pt>
                <c:pt idx="29">
                  <c:v>2.0139871E-2</c:v>
                </c:pt>
                <c:pt idx="30">
                  <c:v>2.4972998E-2</c:v>
                </c:pt>
                <c:pt idx="31">
                  <c:v>3.0142789999999999E-2</c:v>
                </c:pt>
                <c:pt idx="32">
                  <c:v>3.5445961999999998E-2</c:v>
                </c:pt>
                <c:pt idx="33">
                  <c:v>4.2286857999999997E-2</c:v>
                </c:pt>
                <c:pt idx="34">
                  <c:v>4.9800810000000001E-2</c:v>
                </c:pt>
                <c:pt idx="35">
                  <c:v>5.6571179999999999E-2</c:v>
                </c:pt>
                <c:pt idx="36">
                  <c:v>5.9763003000000002E-2</c:v>
                </c:pt>
                <c:pt idx="37">
                  <c:v>5.7805214000000001E-2</c:v>
                </c:pt>
                <c:pt idx="38">
                  <c:v>5.1555614999999999E-2</c:v>
                </c:pt>
                <c:pt idx="39">
                  <c:v>4.3509270000000003E-2</c:v>
                </c:pt>
                <c:pt idx="40">
                  <c:v>3.5321779999999997E-2</c:v>
                </c:pt>
                <c:pt idx="41">
                  <c:v>2.9062236000000002E-2</c:v>
                </c:pt>
                <c:pt idx="42">
                  <c:v>2.4753876000000001E-2</c:v>
                </c:pt>
                <c:pt idx="43">
                  <c:v>2.3341003999999999E-2</c:v>
                </c:pt>
                <c:pt idx="44">
                  <c:v>2.5634879999999999E-2</c:v>
                </c:pt>
                <c:pt idx="45">
                  <c:v>2.9842813999999999E-2</c:v>
                </c:pt>
                <c:pt idx="46">
                  <c:v>3.2936800000000002E-2</c:v>
                </c:pt>
                <c:pt idx="47">
                  <c:v>3.3267024999999999E-2</c:v>
                </c:pt>
                <c:pt idx="48">
                  <c:v>3.2070442999999997E-2</c:v>
                </c:pt>
                <c:pt idx="49">
                  <c:v>3.1809039999999997E-2</c:v>
                </c:pt>
                <c:pt idx="50">
                  <c:v>3.3037945999999999E-2</c:v>
                </c:pt>
                <c:pt idx="51">
                  <c:v>3.5196669999999999E-2</c:v>
                </c:pt>
                <c:pt idx="52">
                  <c:v>3.671986E-2</c:v>
                </c:pt>
                <c:pt idx="53">
                  <c:v>3.5959873000000003E-2</c:v>
                </c:pt>
                <c:pt idx="54">
                  <c:v>3.2991722000000001E-2</c:v>
                </c:pt>
                <c:pt idx="55">
                  <c:v>3.0809294000000001E-2</c:v>
                </c:pt>
                <c:pt idx="56">
                  <c:v>3.1506456000000002E-2</c:v>
                </c:pt>
                <c:pt idx="57">
                  <c:v>3.7391349999999997E-2</c:v>
                </c:pt>
                <c:pt idx="58">
                  <c:v>4.6461992000000001E-2</c:v>
                </c:pt>
                <c:pt idx="59">
                  <c:v>5.4232313999999997E-2</c:v>
                </c:pt>
                <c:pt idx="60">
                  <c:v>5.6844365000000001E-2</c:v>
                </c:pt>
                <c:pt idx="61">
                  <c:v>5.5861767E-2</c:v>
                </c:pt>
                <c:pt idx="62">
                  <c:v>5.4629169999999998E-2</c:v>
                </c:pt>
                <c:pt idx="63">
                  <c:v>5.466816E-2</c:v>
                </c:pt>
                <c:pt idx="64">
                  <c:v>5.3441665999999999E-2</c:v>
                </c:pt>
                <c:pt idx="65">
                  <c:v>4.9614384999999997E-2</c:v>
                </c:pt>
                <c:pt idx="66">
                  <c:v>4.6621453E-2</c:v>
                </c:pt>
                <c:pt idx="67">
                  <c:v>4.8516999999999998E-2</c:v>
                </c:pt>
                <c:pt idx="68">
                  <c:v>5.3912939999999999E-2</c:v>
                </c:pt>
                <c:pt idx="69">
                  <c:v>5.515573E-2</c:v>
                </c:pt>
                <c:pt idx="70">
                  <c:v>4.7188439999999998E-2</c:v>
                </c:pt>
                <c:pt idx="71">
                  <c:v>3.1976709999999998E-2</c:v>
                </c:pt>
                <c:pt idx="72">
                  <c:v>1.7102673999999998E-2</c:v>
                </c:pt>
                <c:pt idx="73">
                  <c:v>8.7641300000000002E-3</c:v>
                </c:pt>
                <c:pt idx="74">
                  <c:v>8.6534769999999997E-3</c:v>
                </c:pt>
                <c:pt idx="75">
                  <c:v>1.36702275E-2</c:v>
                </c:pt>
                <c:pt idx="76">
                  <c:v>1.9624598E-2</c:v>
                </c:pt>
                <c:pt idx="77">
                  <c:v>2.3123069999999999E-2</c:v>
                </c:pt>
                <c:pt idx="78">
                  <c:v>2.4602224999999998E-2</c:v>
                </c:pt>
                <c:pt idx="79">
                  <c:v>2.5711706000000001E-2</c:v>
                </c:pt>
                <c:pt idx="80">
                  <c:v>2.5882129E-2</c:v>
                </c:pt>
                <c:pt idx="81">
                  <c:v>2.293417E-2</c:v>
                </c:pt>
                <c:pt idx="82">
                  <c:v>1.5200406E-2</c:v>
                </c:pt>
                <c:pt idx="83">
                  <c:v>4.1957160000000004E-3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9.0084170000000001E-4</c:v>
                </c:pt>
                <c:pt idx="88">
                  <c:v>1.1859876E-2</c:v>
                </c:pt>
                <c:pt idx="89">
                  <c:v>2.1808260999999999E-2</c:v>
                </c:pt>
                <c:pt idx="90">
                  <c:v>2.8829837000000001E-2</c:v>
                </c:pt>
                <c:pt idx="91">
                  <c:v>3.2774615999999999E-2</c:v>
                </c:pt>
                <c:pt idx="92">
                  <c:v>3.3008280000000001E-2</c:v>
                </c:pt>
                <c:pt idx="93">
                  <c:v>3.1667460000000001E-2</c:v>
                </c:pt>
                <c:pt idx="94">
                  <c:v>2.9747521999999998E-2</c:v>
                </c:pt>
                <c:pt idx="95">
                  <c:v>2.6863030999999999E-2</c:v>
                </c:pt>
                <c:pt idx="96">
                  <c:v>2.6458791999999998E-2</c:v>
                </c:pt>
                <c:pt idx="97">
                  <c:v>2.7246435999999999E-2</c:v>
                </c:pt>
                <c:pt idx="98">
                  <c:v>2.8328754000000001E-2</c:v>
                </c:pt>
                <c:pt idx="99">
                  <c:v>2.9337687000000001E-2</c:v>
                </c:pt>
                <c:pt idx="100">
                  <c:v>3.0323240000000001E-2</c:v>
                </c:pt>
                <c:pt idx="101">
                  <c:v>2.9608307E-2</c:v>
                </c:pt>
                <c:pt idx="102">
                  <c:v>2.8550161000000001E-2</c:v>
                </c:pt>
                <c:pt idx="103">
                  <c:v>2.7277948E-2</c:v>
                </c:pt>
                <c:pt idx="104">
                  <c:v>2.4991347000000001E-2</c:v>
                </c:pt>
                <c:pt idx="105">
                  <c:v>2.1783094999999999E-2</c:v>
                </c:pt>
                <c:pt idx="106">
                  <c:v>1.7658340000000002E-2</c:v>
                </c:pt>
                <c:pt idx="107">
                  <c:v>1.3105521E-2</c:v>
                </c:pt>
                <c:pt idx="108">
                  <c:v>7.5396187999999999E-3</c:v>
                </c:pt>
                <c:pt idx="109">
                  <c:v>1.4782433000000001E-3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41C-4C7A-A202-F8D236C80401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[2]Sheet1!$D$1060:$DT$1060</c:f>
              <c:numCache>
                <c:formatCode>General</c:formatCode>
                <c:ptCount val="121"/>
                <c:pt idx="0">
                  <c:v>3.8454380000000001E-3</c:v>
                </c:pt>
                <c:pt idx="1">
                  <c:v>3.1276639E-3</c:v>
                </c:pt>
                <c:pt idx="2">
                  <c:v>3.9770960000000003E-3</c:v>
                </c:pt>
                <c:pt idx="3">
                  <c:v>3.5683766E-3</c:v>
                </c:pt>
                <c:pt idx="4">
                  <c:v>3.2188804000000001E-3</c:v>
                </c:pt>
                <c:pt idx="5">
                  <c:v>4.3296614000000004E-3</c:v>
                </c:pt>
                <c:pt idx="6">
                  <c:v>7.1195149999999999E-3</c:v>
                </c:pt>
                <c:pt idx="7">
                  <c:v>9.7131430000000005E-3</c:v>
                </c:pt>
                <c:pt idx="8">
                  <c:v>9.2971709999999999E-3</c:v>
                </c:pt>
                <c:pt idx="9">
                  <c:v>4.9688049999999997E-3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1.51285E-3</c:v>
                </c:pt>
                <c:pt idx="15">
                  <c:v>6.3019814E-3</c:v>
                </c:pt>
                <c:pt idx="16">
                  <c:v>9.7352810000000001E-3</c:v>
                </c:pt>
                <c:pt idx="17">
                  <c:v>9.4602964999999997E-3</c:v>
                </c:pt>
                <c:pt idx="18">
                  <c:v>6.0065070000000003E-3</c:v>
                </c:pt>
                <c:pt idx="19">
                  <c:v>8.4105479999999999E-4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5.4676200000000003E-3</c:v>
                </c:pt>
                <c:pt idx="27">
                  <c:v>1.0561302999999999E-2</c:v>
                </c:pt>
                <c:pt idx="28">
                  <c:v>1.5447248E-2</c:v>
                </c:pt>
                <c:pt idx="29">
                  <c:v>2.0074326999999999E-2</c:v>
                </c:pt>
                <c:pt idx="30">
                  <c:v>2.4960495999999999E-2</c:v>
                </c:pt>
                <c:pt idx="31">
                  <c:v>3.0194608000000001E-2</c:v>
                </c:pt>
                <c:pt idx="32">
                  <c:v>3.5517505999999997E-2</c:v>
                </c:pt>
                <c:pt idx="33">
                  <c:v>4.2317557999999998E-2</c:v>
                </c:pt>
                <c:pt idx="34">
                  <c:v>4.9737740000000003E-2</c:v>
                </c:pt>
                <c:pt idx="35">
                  <c:v>5.6391917E-2</c:v>
                </c:pt>
                <c:pt idx="36">
                  <c:v>5.9483679999999997E-2</c:v>
                </c:pt>
                <c:pt idx="37">
                  <c:v>5.7446837000000001E-2</c:v>
                </c:pt>
                <c:pt idx="38">
                  <c:v>5.1141846999999997E-2</c:v>
                </c:pt>
                <c:pt idx="39">
                  <c:v>4.3020530000000001E-2</c:v>
                </c:pt>
                <c:pt idx="40">
                  <c:v>3.4707136E-2</c:v>
                </c:pt>
                <c:pt idx="41">
                  <c:v>2.8389627000000001E-2</c:v>
                </c:pt>
                <c:pt idx="42">
                  <c:v>2.4093341000000001E-2</c:v>
                </c:pt>
                <c:pt idx="43">
                  <c:v>2.2763688000000001E-2</c:v>
                </c:pt>
                <c:pt idx="44">
                  <c:v>2.5166329000000001E-2</c:v>
                </c:pt>
                <c:pt idx="45">
                  <c:v>2.9496072000000002E-2</c:v>
                </c:pt>
                <c:pt idx="46">
                  <c:v>3.2760903000000001E-2</c:v>
                </c:pt>
                <c:pt idx="47">
                  <c:v>3.3281959999999999E-2</c:v>
                </c:pt>
                <c:pt idx="48">
                  <c:v>3.2203495999999998E-2</c:v>
                </c:pt>
                <c:pt idx="49">
                  <c:v>3.1934924000000003E-2</c:v>
                </c:pt>
                <c:pt idx="50">
                  <c:v>3.3111825999999997E-2</c:v>
                </c:pt>
                <c:pt idx="51">
                  <c:v>3.530382E-2</c:v>
                </c:pt>
                <c:pt idx="52">
                  <c:v>3.6921639999999999E-2</c:v>
                </c:pt>
                <c:pt idx="53">
                  <c:v>3.6185755999999999E-2</c:v>
                </c:pt>
                <c:pt idx="54">
                  <c:v>3.3042732999999998E-2</c:v>
                </c:pt>
                <c:pt idx="55">
                  <c:v>3.0542314000000001E-2</c:v>
                </c:pt>
                <c:pt idx="56">
                  <c:v>3.0965132999999999E-2</c:v>
                </c:pt>
                <c:pt idx="57">
                  <c:v>3.6760333999999999E-2</c:v>
                </c:pt>
                <c:pt idx="58">
                  <c:v>4.5859188000000002E-2</c:v>
                </c:pt>
                <c:pt idx="59">
                  <c:v>5.3646760000000002E-2</c:v>
                </c:pt>
                <c:pt idx="60">
                  <c:v>5.6208439999999998E-2</c:v>
                </c:pt>
                <c:pt idx="61">
                  <c:v>5.5193905000000001E-2</c:v>
                </c:pt>
                <c:pt idx="62">
                  <c:v>5.4049180000000002E-2</c:v>
                </c:pt>
                <c:pt idx="63">
                  <c:v>5.4319355999999999E-2</c:v>
                </c:pt>
                <c:pt idx="64">
                  <c:v>5.3370830000000001E-2</c:v>
                </c:pt>
                <c:pt idx="65">
                  <c:v>4.976233E-2</c:v>
                </c:pt>
                <c:pt idx="66">
                  <c:v>4.6876992999999999E-2</c:v>
                </c:pt>
                <c:pt idx="67">
                  <c:v>4.8776216999999997E-2</c:v>
                </c:pt>
                <c:pt idx="68">
                  <c:v>5.4072116000000003E-2</c:v>
                </c:pt>
                <c:pt idx="69">
                  <c:v>5.5151093999999998E-2</c:v>
                </c:pt>
                <c:pt idx="70">
                  <c:v>4.7047964999999997E-2</c:v>
                </c:pt>
                <c:pt idx="71">
                  <c:v>3.1863330000000002E-2</c:v>
                </c:pt>
                <c:pt idx="72">
                  <c:v>1.7249512000000002E-2</c:v>
                </c:pt>
                <c:pt idx="73">
                  <c:v>9.2993490000000002E-3</c:v>
                </c:pt>
                <c:pt idx="74">
                  <c:v>9.4661680000000005E-3</c:v>
                </c:pt>
                <c:pt idx="75">
                  <c:v>1.4461055E-2</c:v>
                </c:pt>
                <c:pt idx="76">
                  <c:v>2.0120297999999998E-2</c:v>
                </c:pt>
                <c:pt idx="77">
                  <c:v>2.3242123E-2</c:v>
                </c:pt>
                <c:pt idx="78">
                  <c:v>2.4484605999999999E-2</c:v>
                </c:pt>
                <c:pt idx="79">
                  <c:v>2.5562944000000001E-2</c:v>
                </c:pt>
                <c:pt idx="80">
                  <c:v>2.5802019999999998E-2</c:v>
                </c:pt>
                <c:pt idx="81">
                  <c:v>2.2894095999999999E-2</c:v>
                </c:pt>
                <c:pt idx="82">
                  <c:v>1.512409E-2</c:v>
                </c:pt>
                <c:pt idx="83">
                  <c:v>4.0598020000000004E-3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7.5271503999999999E-4</c:v>
                </c:pt>
                <c:pt idx="88">
                  <c:v>1.1632007999999999E-2</c:v>
                </c:pt>
                <c:pt idx="89">
                  <c:v>2.1495396E-2</c:v>
                </c:pt>
                <c:pt idx="90">
                  <c:v>2.8466556E-2</c:v>
                </c:pt>
                <c:pt idx="91">
                  <c:v>3.2404642999999997E-2</c:v>
                </c:pt>
                <c:pt idx="92">
                  <c:v>3.2671314E-2</c:v>
                </c:pt>
                <c:pt idx="93">
                  <c:v>3.1376287000000003E-2</c:v>
                </c:pt>
                <c:pt idx="94">
                  <c:v>2.9512073999999999E-2</c:v>
                </c:pt>
                <c:pt idx="95">
                  <c:v>2.6715644E-2</c:v>
                </c:pt>
                <c:pt idx="96">
                  <c:v>2.6410243999999999E-2</c:v>
                </c:pt>
                <c:pt idx="97">
                  <c:v>2.7291866000000001E-2</c:v>
                </c:pt>
                <c:pt idx="98">
                  <c:v>2.8462701999999999E-2</c:v>
                </c:pt>
                <c:pt idx="99">
                  <c:v>2.9525083000000001E-2</c:v>
                </c:pt>
                <c:pt idx="100">
                  <c:v>3.0511770000000001E-2</c:v>
                </c:pt>
                <c:pt idx="101">
                  <c:v>2.9776065000000001E-2</c:v>
                </c:pt>
                <c:pt idx="102">
                  <c:v>2.8694388000000001E-2</c:v>
                </c:pt>
                <c:pt idx="103">
                  <c:v>2.7384037E-2</c:v>
                </c:pt>
                <c:pt idx="104">
                  <c:v>2.5050493E-2</c:v>
                </c:pt>
                <c:pt idx="105">
                  <c:v>2.1796880000000001E-2</c:v>
                </c:pt>
                <c:pt idx="106">
                  <c:v>1.7631672000000001E-2</c:v>
                </c:pt>
                <c:pt idx="107">
                  <c:v>1.3044474E-2</c:v>
                </c:pt>
                <c:pt idx="108">
                  <c:v>7.4602645E-3</c:v>
                </c:pt>
                <c:pt idx="109">
                  <c:v>1.3941467E-3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41C-4C7A-A202-F8D236C80401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[2]Sheet1!$D$1061:$DT$1061</c:f>
              <c:numCache>
                <c:formatCode>General</c:formatCode>
                <c:ptCount val="121"/>
                <c:pt idx="0">
                  <c:v>3.8454380000000001E-3</c:v>
                </c:pt>
                <c:pt idx="1">
                  <c:v>3.1276639E-3</c:v>
                </c:pt>
                <c:pt idx="2">
                  <c:v>3.9770960000000003E-3</c:v>
                </c:pt>
                <c:pt idx="3">
                  <c:v>3.5683766E-3</c:v>
                </c:pt>
                <c:pt idx="4">
                  <c:v>3.2188804000000001E-3</c:v>
                </c:pt>
                <c:pt idx="5">
                  <c:v>4.3296614000000004E-3</c:v>
                </c:pt>
                <c:pt idx="6">
                  <c:v>7.1195149999999999E-3</c:v>
                </c:pt>
                <c:pt idx="7">
                  <c:v>9.7131430000000005E-3</c:v>
                </c:pt>
                <c:pt idx="8">
                  <c:v>9.2971709999999999E-3</c:v>
                </c:pt>
                <c:pt idx="9">
                  <c:v>4.9688049999999997E-3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1.51285E-3</c:v>
                </c:pt>
                <c:pt idx="15">
                  <c:v>6.3019814E-3</c:v>
                </c:pt>
                <c:pt idx="16">
                  <c:v>9.7352810000000001E-3</c:v>
                </c:pt>
                <c:pt idx="17">
                  <c:v>9.4602964999999997E-3</c:v>
                </c:pt>
                <c:pt idx="18">
                  <c:v>6.0065070000000003E-3</c:v>
                </c:pt>
                <c:pt idx="19">
                  <c:v>8.4105479999999999E-4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5.4676200000000003E-3</c:v>
                </c:pt>
                <c:pt idx="27">
                  <c:v>1.0561302999999999E-2</c:v>
                </c:pt>
                <c:pt idx="28">
                  <c:v>1.5447248E-2</c:v>
                </c:pt>
                <c:pt idx="29">
                  <c:v>2.0074326999999999E-2</c:v>
                </c:pt>
                <c:pt idx="30">
                  <c:v>2.4960495999999999E-2</c:v>
                </c:pt>
                <c:pt idx="31">
                  <c:v>3.0194608000000001E-2</c:v>
                </c:pt>
                <c:pt idx="32">
                  <c:v>3.5517505999999997E-2</c:v>
                </c:pt>
                <c:pt idx="33">
                  <c:v>4.2317557999999998E-2</c:v>
                </c:pt>
                <c:pt idx="34">
                  <c:v>4.9737740000000003E-2</c:v>
                </c:pt>
                <c:pt idx="35">
                  <c:v>5.6391917E-2</c:v>
                </c:pt>
                <c:pt idx="36">
                  <c:v>5.9483679999999997E-2</c:v>
                </c:pt>
                <c:pt idx="37">
                  <c:v>5.7446837000000001E-2</c:v>
                </c:pt>
                <c:pt idx="38">
                  <c:v>5.1141846999999997E-2</c:v>
                </c:pt>
                <c:pt idx="39">
                  <c:v>4.3020530000000001E-2</c:v>
                </c:pt>
                <c:pt idx="40">
                  <c:v>3.4707136E-2</c:v>
                </c:pt>
                <c:pt idx="41">
                  <c:v>2.8389627000000001E-2</c:v>
                </c:pt>
                <c:pt idx="42">
                  <c:v>2.4093341000000001E-2</c:v>
                </c:pt>
                <c:pt idx="43">
                  <c:v>2.2763688000000001E-2</c:v>
                </c:pt>
                <c:pt idx="44">
                  <c:v>2.5166329000000001E-2</c:v>
                </c:pt>
                <c:pt idx="45">
                  <c:v>2.9496072000000002E-2</c:v>
                </c:pt>
                <c:pt idx="46">
                  <c:v>3.2760903000000001E-2</c:v>
                </c:pt>
                <c:pt idx="47">
                  <c:v>3.3281959999999999E-2</c:v>
                </c:pt>
                <c:pt idx="48">
                  <c:v>3.2203495999999998E-2</c:v>
                </c:pt>
                <c:pt idx="49">
                  <c:v>3.1934924000000003E-2</c:v>
                </c:pt>
                <c:pt idx="50">
                  <c:v>3.3111825999999997E-2</c:v>
                </c:pt>
                <c:pt idx="51">
                  <c:v>3.530382E-2</c:v>
                </c:pt>
                <c:pt idx="52">
                  <c:v>3.6921639999999999E-2</c:v>
                </c:pt>
                <c:pt idx="53">
                  <c:v>3.6185755999999999E-2</c:v>
                </c:pt>
                <c:pt idx="54">
                  <c:v>3.3042732999999998E-2</c:v>
                </c:pt>
                <c:pt idx="55">
                  <c:v>3.0542314000000001E-2</c:v>
                </c:pt>
                <c:pt idx="56">
                  <c:v>3.0965132999999999E-2</c:v>
                </c:pt>
                <c:pt idx="57">
                  <c:v>3.6760333999999999E-2</c:v>
                </c:pt>
                <c:pt idx="58">
                  <c:v>4.5859188000000002E-2</c:v>
                </c:pt>
                <c:pt idx="59">
                  <c:v>5.3646760000000002E-2</c:v>
                </c:pt>
                <c:pt idx="60">
                  <c:v>5.6208439999999998E-2</c:v>
                </c:pt>
                <c:pt idx="61">
                  <c:v>5.5193905000000001E-2</c:v>
                </c:pt>
                <c:pt idx="62">
                  <c:v>5.4049180000000002E-2</c:v>
                </c:pt>
                <c:pt idx="63">
                  <c:v>5.4319355999999999E-2</c:v>
                </c:pt>
                <c:pt idx="64">
                  <c:v>5.3370830000000001E-2</c:v>
                </c:pt>
                <c:pt idx="65">
                  <c:v>4.976233E-2</c:v>
                </c:pt>
                <c:pt idx="66">
                  <c:v>4.6876992999999999E-2</c:v>
                </c:pt>
                <c:pt idx="67">
                  <c:v>4.8776216999999997E-2</c:v>
                </c:pt>
                <c:pt idx="68">
                  <c:v>5.4072116000000003E-2</c:v>
                </c:pt>
                <c:pt idx="69">
                  <c:v>5.5151093999999998E-2</c:v>
                </c:pt>
                <c:pt idx="70">
                  <c:v>4.7047964999999997E-2</c:v>
                </c:pt>
                <c:pt idx="71">
                  <c:v>3.1863330000000002E-2</c:v>
                </c:pt>
                <c:pt idx="72">
                  <c:v>1.7249512000000002E-2</c:v>
                </c:pt>
                <c:pt idx="73">
                  <c:v>9.2993490000000002E-3</c:v>
                </c:pt>
                <c:pt idx="74">
                  <c:v>9.4661680000000005E-3</c:v>
                </c:pt>
                <c:pt idx="75">
                  <c:v>1.4461055E-2</c:v>
                </c:pt>
                <c:pt idx="76">
                  <c:v>2.0120297999999998E-2</c:v>
                </c:pt>
                <c:pt idx="77">
                  <c:v>2.3242123E-2</c:v>
                </c:pt>
                <c:pt idx="78">
                  <c:v>2.4484605999999999E-2</c:v>
                </c:pt>
                <c:pt idx="79">
                  <c:v>2.5562944000000001E-2</c:v>
                </c:pt>
                <c:pt idx="80">
                  <c:v>2.5802019999999998E-2</c:v>
                </c:pt>
                <c:pt idx="81">
                  <c:v>2.2894095999999999E-2</c:v>
                </c:pt>
                <c:pt idx="82">
                  <c:v>1.512409E-2</c:v>
                </c:pt>
                <c:pt idx="83">
                  <c:v>4.0598020000000004E-3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7.5271503999999999E-4</c:v>
                </c:pt>
                <c:pt idx="88">
                  <c:v>1.1632007999999999E-2</c:v>
                </c:pt>
                <c:pt idx="89">
                  <c:v>2.1495396E-2</c:v>
                </c:pt>
                <c:pt idx="90">
                  <c:v>2.8466556E-2</c:v>
                </c:pt>
                <c:pt idx="91">
                  <c:v>3.2404642999999997E-2</c:v>
                </c:pt>
                <c:pt idx="92">
                  <c:v>3.2671314E-2</c:v>
                </c:pt>
                <c:pt idx="93">
                  <c:v>3.1376287000000003E-2</c:v>
                </c:pt>
                <c:pt idx="94">
                  <c:v>2.9512073999999999E-2</c:v>
                </c:pt>
                <c:pt idx="95">
                  <c:v>2.6715644E-2</c:v>
                </c:pt>
                <c:pt idx="96">
                  <c:v>2.6410243999999999E-2</c:v>
                </c:pt>
                <c:pt idx="97">
                  <c:v>2.7291866000000001E-2</c:v>
                </c:pt>
                <c:pt idx="98">
                  <c:v>2.8462701999999999E-2</c:v>
                </c:pt>
                <c:pt idx="99">
                  <c:v>2.9525083000000001E-2</c:v>
                </c:pt>
                <c:pt idx="100">
                  <c:v>3.0511770000000001E-2</c:v>
                </c:pt>
                <c:pt idx="101">
                  <c:v>2.9776065000000001E-2</c:v>
                </c:pt>
                <c:pt idx="102">
                  <c:v>2.8694388000000001E-2</c:v>
                </c:pt>
                <c:pt idx="103">
                  <c:v>2.7384037E-2</c:v>
                </c:pt>
                <c:pt idx="104">
                  <c:v>2.5050493E-2</c:v>
                </c:pt>
                <c:pt idx="105">
                  <c:v>2.1796880000000001E-2</c:v>
                </c:pt>
                <c:pt idx="106">
                  <c:v>1.7631672000000001E-2</c:v>
                </c:pt>
                <c:pt idx="107">
                  <c:v>1.3044474E-2</c:v>
                </c:pt>
                <c:pt idx="108">
                  <c:v>7.4602645E-3</c:v>
                </c:pt>
                <c:pt idx="109">
                  <c:v>1.3941467E-3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41C-4C7A-A202-F8D236C80401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[2]Sheet1!$D$1062:$DT$1062</c:f>
              <c:numCache>
                <c:formatCode>General</c:formatCode>
                <c:ptCount val="121"/>
                <c:pt idx="0">
                  <c:v>3.8454380000000001E-3</c:v>
                </c:pt>
                <c:pt idx="1">
                  <c:v>3.1276639E-3</c:v>
                </c:pt>
                <c:pt idx="2">
                  <c:v>3.9770960000000003E-3</c:v>
                </c:pt>
                <c:pt idx="3">
                  <c:v>3.5683766E-3</c:v>
                </c:pt>
                <c:pt idx="4">
                  <c:v>3.2188804000000001E-3</c:v>
                </c:pt>
                <c:pt idx="5">
                  <c:v>4.3296614000000004E-3</c:v>
                </c:pt>
                <c:pt idx="6">
                  <c:v>7.1195149999999999E-3</c:v>
                </c:pt>
                <c:pt idx="7">
                  <c:v>9.7131430000000005E-3</c:v>
                </c:pt>
                <c:pt idx="8">
                  <c:v>9.2971709999999999E-3</c:v>
                </c:pt>
                <c:pt idx="9">
                  <c:v>4.9688049999999997E-3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1.51285E-3</c:v>
                </c:pt>
                <c:pt idx="15">
                  <c:v>6.3019814E-3</c:v>
                </c:pt>
                <c:pt idx="16">
                  <c:v>9.7352810000000001E-3</c:v>
                </c:pt>
                <c:pt idx="17">
                  <c:v>9.4602964999999997E-3</c:v>
                </c:pt>
                <c:pt idx="18">
                  <c:v>6.0065070000000003E-3</c:v>
                </c:pt>
                <c:pt idx="19">
                  <c:v>8.4105479999999999E-4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5.4676200000000003E-3</c:v>
                </c:pt>
                <c:pt idx="27">
                  <c:v>1.0561302999999999E-2</c:v>
                </c:pt>
                <c:pt idx="28">
                  <c:v>1.5447248E-2</c:v>
                </c:pt>
                <c:pt idx="29">
                  <c:v>2.0074326999999999E-2</c:v>
                </c:pt>
                <c:pt idx="30">
                  <c:v>2.4960495999999999E-2</c:v>
                </c:pt>
                <c:pt idx="31">
                  <c:v>3.0194608000000001E-2</c:v>
                </c:pt>
                <c:pt idx="32">
                  <c:v>3.5517505999999997E-2</c:v>
                </c:pt>
                <c:pt idx="33">
                  <c:v>4.2317557999999998E-2</c:v>
                </c:pt>
                <c:pt idx="34">
                  <c:v>4.9737740000000003E-2</c:v>
                </c:pt>
                <c:pt idx="35">
                  <c:v>5.6391917E-2</c:v>
                </c:pt>
                <c:pt idx="36">
                  <c:v>5.9483679999999997E-2</c:v>
                </c:pt>
                <c:pt idx="37">
                  <c:v>5.7446837000000001E-2</c:v>
                </c:pt>
                <c:pt idx="38">
                  <c:v>5.1141846999999997E-2</c:v>
                </c:pt>
                <c:pt idx="39">
                  <c:v>4.3020530000000001E-2</c:v>
                </c:pt>
                <c:pt idx="40">
                  <c:v>3.4707136E-2</c:v>
                </c:pt>
                <c:pt idx="41">
                  <c:v>2.8389627000000001E-2</c:v>
                </c:pt>
                <c:pt idx="42">
                  <c:v>2.4093341000000001E-2</c:v>
                </c:pt>
                <c:pt idx="43">
                  <c:v>2.2763688000000001E-2</c:v>
                </c:pt>
                <c:pt idx="44">
                  <c:v>2.5166329000000001E-2</c:v>
                </c:pt>
                <c:pt idx="45">
                  <c:v>2.9496072000000002E-2</c:v>
                </c:pt>
                <c:pt idx="46">
                  <c:v>3.2760903000000001E-2</c:v>
                </c:pt>
                <c:pt idx="47">
                  <c:v>3.3281959999999999E-2</c:v>
                </c:pt>
                <c:pt idx="48">
                  <c:v>3.2203495999999998E-2</c:v>
                </c:pt>
                <c:pt idx="49">
                  <c:v>3.1934924000000003E-2</c:v>
                </c:pt>
                <c:pt idx="50">
                  <c:v>3.3111825999999997E-2</c:v>
                </c:pt>
                <c:pt idx="51">
                  <c:v>3.530382E-2</c:v>
                </c:pt>
                <c:pt idx="52">
                  <c:v>3.6921639999999999E-2</c:v>
                </c:pt>
                <c:pt idx="53">
                  <c:v>3.6185755999999999E-2</c:v>
                </c:pt>
                <c:pt idx="54">
                  <c:v>3.3042732999999998E-2</c:v>
                </c:pt>
                <c:pt idx="55">
                  <c:v>3.0542314000000001E-2</c:v>
                </c:pt>
                <c:pt idx="56">
                  <c:v>3.0965132999999999E-2</c:v>
                </c:pt>
                <c:pt idx="57">
                  <c:v>3.6760333999999999E-2</c:v>
                </c:pt>
                <c:pt idx="58">
                  <c:v>4.5859188000000002E-2</c:v>
                </c:pt>
                <c:pt idx="59">
                  <c:v>5.3646760000000002E-2</c:v>
                </c:pt>
                <c:pt idx="60">
                  <c:v>5.6208439999999998E-2</c:v>
                </c:pt>
                <c:pt idx="61">
                  <c:v>5.5193905000000001E-2</c:v>
                </c:pt>
                <c:pt idx="62">
                  <c:v>5.4049180000000002E-2</c:v>
                </c:pt>
                <c:pt idx="63">
                  <c:v>5.4319355999999999E-2</c:v>
                </c:pt>
                <c:pt idx="64">
                  <c:v>5.3370830000000001E-2</c:v>
                </c:pt>
                <c:pt idx="65">
                  <c:v>4.976233E-2</c:v>
                </c:pt>
                <c:pt idx="66">
                  <c:v>4.6876992999999999E-2</c:v>
                </c:pt>
                <c:pt idx="67">
                  <c:v>4.8776216999999997E-2</c:v>
                </c:pt>
                <c:pt idx="68">
                  <c:v>5.4072116000000003E-2</c:v>
                </c:pt>
                <c:pt idx="69">
                  <c:v>5.5151093999999998E-2</c:v>
                </c:pt>
                <c:pt idx="70">
                  <c:v>4.7047964999999997E-2</c:v>
                </c:pt>
                <c:pt idx="71">
                  <c:v>3.1863330000000002E-2</c:v>
                </c:pt>
                <c:pt idx="72">
                  <c:v>1.7249512000000002E-2</c:v>
                </c:pt>
                <c:pt idx="73">
                  <c:v>9.2993490000000002E-3</c:v>
                </c:pt>
                <c:pt idx="74">
                  <c:v>9.4661680000000005E-3</c:v>
                </c:pt>
                <c:pt idx="75">
                  <c:v>1.4461055E-2</c:v>
                </c:pt>
                <c:pt idx="76">
                  <c:v>2.0120297999999998E-2</c:v>
                </c:pt>
                <c:pt idx="77">
                  <c:v>2.3242123E-2</c:v>
                </c:pt>
                <c:pt idx="78">
                  <c:v>2.4484605999999999E-2</c:v>
                </c:pt>
                <c:pt idx="79">
                  <c:v>2.5562944000000001E-2</c:v>
                </c:pt>
                <c:pt idx="80">
                  <c:v>2.5802019999999998E-2</c:v>
                </c:pt>
                <c:pt idx="81">
                  <c:v>2.2894095999999999E-2</c:v>
                </c:pt>
                <c:pt idx="82">
                  <c:v>1.512409E-2</c:v>
                </c:pt>
                <c:pt idx="83">
                  <c:v>4.0598020000000004E-3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7.5271503999999999E-4</c:v>
                </c:pt>
                <c:pt idx="88">
                  <c:v>1.1632007999999999E-2</c:v>
                </c:pt>
                <c:pt idx="89">
                  <c:v>2.1495396E-2</c:v>
                </c:pt>
                <c:pt idx="90">
                  <c:v>2.8466556E-2</c:v>
                </c:pt>
                <c:pt idx="91">
                  <c:v>3.2404642999999997E-2</c:v>
                </c:pt>
                <c:pt idx="92">
                  <c:v>3.2671314E-2</c:v>
                </c:pt>
                <c:pt idx="93">
                  <c:v>3.1376287000000003E-2</c:v>
                </c:pt>
                <c:pt idx="94">
                  <c:v>2.9512073999999999E-2</c:v>
                </c:pt>
                <c:pt idx="95">
                  <c:v>2.6715644E-2</c:v>
                </c:pt>
                <c:pt idx="96">
                  <c:v>2.6410243999999999E-2</c:v>
                </c:pt>
                <c:pt idx="97">
                  <c:v>2.7291866000000001E-2</c:v>
                </c:pt>
                <c:pt idx="98">
                  <c:v>2.8462701999999999E-2</c:v>
                </c:pt>
                <c:pt idx="99">
                  <c:v>2.9525083000000001E-2</c:v>
                </c:pt>
                <c:pt idx="100">
                  <c:v>3.0511770000000001E-2</c:v>
                </c:pt>
                <c:pt idx="101">
                  <c:v>2.9776065000000001E-2</c:v>
                </c:pt>
                <c:pt idx="102">
                  <c:v>2.8694388000000001E-2</c:v>
                </c:pt>
                <c:pt idx="103">
                  <c:v>2.7384037E-2</c:v>
                </c:pt>
                <c:pt idx="104">
                  <c:v>2.5050493E-2</c:v>
                </c:pt>
                <c:pt idx="105">
                  <c:v>2.1796880000000001E-2</c:v>
                </c:pt>
                <c:pt idx="106">
                  <c:v>1.7631672000000001E-2</c:v>
                </c:pt>
                <c:pt idx="107">
                  <c:v>1.3044474E-2</c:v>
                </c:pt>
                <c:pt idx="108">
                  <c:v>7.4602645E-3</c:v>
                </c:pt>
                <c:pt idx="109">
                  <c:v>1.3941467E-3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41C-4C7A-A202-F8D236C80401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[2]Sheet1!$D$1063:$DT$1063</c:f>
              <c:numCache>
                <c:formatCode>General</c:formatCode>
                <c:ptCount val="121"/>
                <c:pt idx="0">
                  <c:v>4.4811353999999999E-3</c:v>
                </c:pt>
                <c:pt idx="1">
                  <c:v>3.4927304E-3</c:v>
                </c:pt>
                <c:pt idx="2">
                  <c:v>4.3090764000000004E-3</c:v>
                </c:pt>
                <c:pt idx="3">
                  <c:v>3.5538834E-3</c:v>
                </c:pt>
                <c:pt idx="4">
                  <c:v>2.8194294000000002E-3</c:v>
                </c:pt>
                <c:pt idx="5">
                  <c:v>3.5487937E-3</c:v>
                </c:pt>
                <c:pt idx="6">
                  <c:v>6.1191316000000001E-3</c:v>
                </c:pt>
                <c:pt idx="7">
                  <c:v>8.8475029999999996E-3</c:v>
                </c:pt>
                <c:pt idx="8">
                  <c:v>8.8087159999999994E-3</c:v>
                </c:pt>
                <c:pt idx="9">
                  <c:v>4.8950069999999998E-3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1.6232493000000001E-3</c:v>
                </c:pt>
                <c:pt idx="15">
                  <c:v>6.5300604E-3</c:v>
                </c:pt>
                <c:pt idx="16">
                  <c:v>1.0145176000000001E-2</c:v>
                </c:pt>
                <c:pt idx="17">
                  <c:v>9.9493380000000003E-3</c:v>
                </c:pt>
                <c:pt idx="18">
                  <c:v>6.3962910000000001E-3</c:v>
                </c:pt>
                <c:pt idx="19">
                  <c:v>9.1649435000000002E-4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5.2923529999999996E-3</c:v>
                </c:pt>
                <c:pt idx="27">
                  <c:v>1.0460006000000001E-2</c:v>
                </c:pt>
                <c:pt idx="28">
                  <c:v>1.5377068000000001E-2</c:v>
                </c:pt>
                <c:pt idx="29">
                  <c:v>2.0002092999999999E-2</c:v>
                </c:pt>
                <c:pt idx="30">
                  <c:v>2.5002956E-2</c:v>
                </c:pt>
                <c:pt idx="31">
                  <c:v>3.038857E-2</c:v>
                </c:pt>
                <c:pt idx="32">
                  <c:v>3.5737257000000001E-2</c:v>
                </c:pt>
                <c:pt idx="33">
                  <c:v>4.2387170000000002E-2</c:v>
                </c:pt>
                <c:pt idx="34">
                  <c:v>4.9459549999999998E-2</c:v>
                </c:pt>
                <c:pt idx="35">
                  <c:v>5.5662766000000002E-2</c:v>
                </c:pt>
                <c:pt idx="36">
                  <c:v>5.8346406000000003E-2</c:v>
                </c:pt>
                <c:pt idx="37">
                  <c:v>5.6013655000000002E-2</c:v>
                </c:pt>
                <c:pt idx="38">
                  <c:v>4.9587329999999999E-2</c:v>
                </c:pt>
                <c:pt idx="39">
                  <c:v>4.1352537000000002E-2</c:v>
                </c:pt>
                <c:pt idx="40">
                  <c:v>3.2844298000000001E-2</c:v>
                </c:pt>
                <c:pt idx="41">
                  <c:v>2.6443580000000001E-2</c:v>
                </c:pt>
                <c:pt idx="42">
                  <c:v>2.2271840000000001E-2</c:v>
                </c:pt>
                <c:pt idx="43">
                  <c:v>2.1387223E-2</c:v>
                </c:pt>
                <c:pt idx="44">
                  <c:v>2.4350488999999999E-2</c:v>
                </c:pt>
                <c:pt idx="45">
                  <c:v>2.9136227000000001E-2</c:v>
                </c:pt>
                <c:pt idx="46">
                  <c:v>3.2658935E-2</c:v>
                </c:pt>
                <c:pt idx="47">
                  <c:v>3.3286235999999997E-2</c:v>
                </c:pt>
                <c:pt idx="48">
                  <c:v>3.2231830000000003E-2</c:v>
                </c:pt>
                <c:pt idx="49">
                  <c:v>3.1904916999999998E-2</c:v>
                </c:pt>
                <c:pt idx="50">
                  <c:v>3.2950557999999998E-2</c:v>
                </c:pt>
                <c:pt idx="51">
                  <c:v>3.5087715999999998E-2</c:v>
                </c:pt>
                <c:pt idx="52">
                  <c:v>3.6776427E-2</c:v>
                </c:pt>
                <c:pt idx="53">
                  <c:v>3.6095254E-2</c:v>
                </c:pt>
                <c:pt idx="54">
                  <c:v>3.2736174999999999E-2</c:v>
                </c:pt>
                <c:pt idx="55">
                  <c:v>2.9734093999999999E-2</c:v>
                </c:pt>
                <c:pt idx="56">
                  <c:v>2.9618842999999999E-2</c:v>
                </c:pt>
                <c:pt idx="57">
                  <c:v>3.5060536000000003E-2</c:v>
                </c:pt>
                <c:pt idx="58">
                  <c:v>4.4014103999999998E-2</c:v>
                </c:pt>
                <c:pt idx="59">
                  <c:v>5.1782303000000002E-2</c:v>
                </c:pt>
                <c:pt idx="60">
                  <c:v>5.4352860000000003E-2</c:v>
                </c:pt>
                <c:pt idx="61">
                  <c:v>5.3460470000000003E-2</c:v>
                </c:pt>
                <c:pt idx="62">
                  <c:v>5.2621189999999998E-2</c:v>
                </c:pt>
                <c:pt idx="63">
                  <c:v>5.3398233000000003E-2</c:v>
                </c:pt>
                <c:pt idx="64">
                  <c:v>5.3015944000000002E-2</c:v>
                </c:pt>
                <c:pt idx="65">
                  <c:v>4.9868299999999997E-2</c:v>
                </c:pt>
                <c:pt idx="66">
                  <c:v>4.726665E-2</c:v>
                </c:pt>
                <c:pt idx="67">
                  <c:v>4.9346447000000002E-2</c:v>
                </c:pt>
                <c:pt idx="68">
                  <c:v>5.4736915999999997E-2</c:v>
                </c:pt>
                <c:pt idx="69">
                  <c:v>5.5823843999999997E-2</c:v>
                </c:pt>
                <c:pt idx="70">
                  <c:v>4.7614789999999997E-2</c:v>
                </c:pt>
                <c:pt idx="71">
                  <c:v>3.2312196000000001E-2</c:v>
                </c:pt>
                <c:pt idx="72">
                  <c:v>1.7753266E-2</c:v>
                </c:pt>
                <c:pt idx="73">
                  <c:v>1.006453E-2</c:v>
                </c:pt>
                <c:pt idx="74">
                  <c:v>1.0534245500000001E-2</c:v>
                </c:pt>
                <c:pt idx="75">
                  <c:v>1.5624516999999999E-2</c:v>
                </c:pt>
                <c:pt idx="76">
                  <c:v>2.1108110999999999E-2</c:v>
                </c:pt>
                <c:pt idx="77">
                  <c:v>2.3901235E-2</c:v>
                </c:pt>
                <c:pt idx="78">
                  <c:v>2.486149E-2</c:v>
                </c:pt>
                <c:pt idx="79">
                  <c:v>2.5705127000000001E-2</c:v>
                </c:pt>
                <c:pt idx="80">
                  <c:v>2.5600443000000001E-2</c:v>
                </c:pt>
                <c:pt idx="81">
                  <c:v>2.2208108000000001E-2</c:v>
                </c:pt>
                <c:pt idx="82">
                  <c:v>1.4011155000000001E-2</c:v>
                </c:pt>
                <c:pt idx="83">
                  <c:v>2.8470472999999998E-3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1.064527E-3</c:v>
                </c:pt>
                <c:pt idx="88">
                  <c:v>1.1725245E-2</c:v>
                </c:pt>
                <c:pt idx="89">
                  <c:v>2.1141937E-2</c:v>
                </c:pt>
                <c:pt idx="90">
                  <c:v>2.7638356999999999E-2</c:v>
                </c:pt>
                <c:pt idx="91">
                  <c:v>3.129792E-2</c:v>
                </c:pt>
                <c:pt idx="92">
                  <c:v>3.1530228E-2</c:v>
                </c:pt>
                <c:pt idx="93">
                  <c:v>3.0308899E-2</c:v>
                </c:pt>
                <c:pt idx="94">
                  <c:v>2.8561280000000001E-2</c:v>
                </c:pt>
                <c:pt idx="95">
                  <c:v>2.5981000000000001E-2</c:v>
                </c:pt>
                <c:pt idx="96">
                  <c:v>2.5908928000000001E-2</c:v>
                </c:pt>
                <c:pt idx="97">
                  <c:v>2.7013220000000001E-2</c:v>
                </c:pt>
                <c:pt idx="98">
                  <c:v>2.8414905000000001E-2</c:v>
                </c:pt>
                <c:pt idx="99">
                  <c:v>2.9645303000000001E-2</c:v>
                </c:pt>
                <c:pt idx="100">
                  <c:v>3.0665195999999999E-2</c:v>
                </c:pt>
                <c:pt idx="101">
                  <c:v>2.9865492E-2</c:v>
                </c:pt>
                <c:pt idx="102">
                  <c:v>2.8801464999999998E-2</c:v>
                </c:pt>
                <c:pt idx="103">
                  <c:v>2.7482823999999999E-2</c:v>
                </c:pt>
                <c:pt idx="104">
                  <c:v>2.5117494000000001E-2</c:v>
                </c:pt>
                <c:pt idx="105">
                  <c:v>2.1834205999999998E-2</c:v>
                </c:pt>
                <c:pt idx="106">
                  <c:v>1.7643646999999998E-2</c:v>
                </c:pt>
                <c:pt idx="107">
                  <c:v>1.3063429999999999E-2</c:v>
                </c:pt>
                <c:pt idx="108">
                  <c:v>7.4588090000000003E-3</c:v>
                </c:pt>
                <c:pt idx="109">
                  <c:v>1.3881992E-3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741C-4C7A-A202-F8D236C80401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[2]Sheet1!$D$1064:$DT$1064</c:f>
              <c:numCache>
                <c:formatCode>General</c:formatCode>
                <c:ptCount val="121"/>
                <c:pt idx="0">
                  <c:v>4.4811353999999999E-3</c:v>
                </c:pt>
                <c:pt idx="1">
                  <c:v>3.4927304E-3</c:v>
                </c:pt>
                <c:pt idx="2">
                  <c:v>4.3090764000000004E-3</c:v>
                </c:pt>
                <c:pt idx="3">
                  <c:v>3.5538834E-3</c:v>
                </c:pt>
                <c:pt idx="4">
                  <c:v>2.8194294000000002E-3</c:v>
                </c:pt>
                <c:pt idx="5">
                  <c:v>3.5487937E-3</c:v>
                </c:pt>
                <c:pt idx="6">
                  <c:v>6.1191316000000001E-3</c:v>
                </c:pt>
                <c:pt idx="7">
                  <c:v>8.8475029999999996E-3</c:v>
                </c:pt>
                <c:pt idx="8">
                  <c:v>8.8087159999999994E-3</c:v>
                </c:pt>
                <c:pt idx="9">
                  <c:v>4.8950069999999998E-3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1.6232493000000001E-3</c:v>
                </c:pt>
                <c:pt idx="15">
                  <c:v>6.5300604E-3</c:v>
                </c:pt>
                <c:pt idx="16">
                  <c:v>1.0145176000000001E-2</c:v>
                </c:pt>
                <c:pt idx="17">
                  <c:v>9.9493380000000003E-3</c:v>
                </c:pt>
                <c:pt idx="18">
                  <c:v>6.3962910000000001E-3</c:v>
                </c:pt>
                <c:pt idx="19">
                  <c:v>9.1649435000000002E-4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5.2923529999999996E-3</c:v>
                </c:pt>
                <c:pt idx="27">
                  <c:v>1.0460006000000001E-2</c:v>
                </c:pt>
                <c:pt idx="28">
                  <c:v>1.5377068000000001E-2</c:v>
                </c:pt>
                <c:pt idx="29">
                  <c:v>2.0002092999999999E-2</c:v>
                </c:pt>
                <c:pt idx="30">
                  <c:v>2.5002956E-2</c:v>
                </c:pt>
                <c:pt idx="31">
                  <c:v>3.038857E-2</c:v>
                </c:pt>
                <c:pt idx="32">
                  <c:v>3.5737257000000001E-2</c:v>
                </c:pt>
                <c:pt idx="33">
                  <c:v>4.2387170000000002E-2</c:v>
                </c:pt>
                <c:pt idx="34">
                  <c:v>4.9459549999999998E-2</c:v>
                </c:pt>
                <c:pt idx="35">
                  <c:v>5.5662766000000002E-2</c:v>
                </c:pt>
                <c:pt idx="36">
                  <c:v>5.8346406000000003E-2</c:v>
                </c:pt>
                <c:pt idx="37">
                  <c:v>5.6013655000000002E-2</c:v>
                </c:pt>
                <c:pt idx="38">
                  <c:v>4.9587329999999999E-2</c:v>
                </c:pt>
                <c:pt idx="39">
                  <c:v>4.1352537000000002E-2</c:v>
                </c:pt>
                <c:pt idx="40">
                  <c:v>3.2844298000000001E-2</c:v>
                </c:pt>
                <c:pt idx="41">
                  <c:v>2.6443580000000001E-2</c:v>
                </c:pt>
                <c:pt idx="42">
                  <c:v>2.2271840000000001E-2</c:v>
                </c:pt>
                <c:pt idx="43">
                  <c:v>2.1387223E-2</c:v>
                </c:pt>
                <c:pt idx="44">
                  <c:v>2.4350488999999999E-2</c:v>
                </c:pt>
                <c:pt idx="45">
                  <c:v>2.9136227000000001E-2</c:v>
                </c:pt>
                <c:pt idx="46">
                  <c:v>3.2658935E-2</c:v>
                </c:pt>
                <c:pt idx="47">
                  <c:v>3.3286235999999997E-2</c:v>
                </c:pt>
                <c:pt idx="48">
                  <c:v>3.2231830000000003E-2</c:v>
                </c:pt>
                <c:pt idx="49">
                  <c:v>3.1904916999999998E-2</c:v>
                </c:pt>
                <c:pt idx="50">
                  <c:v>3.2950557999999998E-2</c:v>
                </c:pt>
                <c:pt idx="51">
                  <c:v>3.5087715999999998E-2</c:v>
                </c:pt>
                <c:pt idx="52">
                  <c:v>3.6776427E-2</c:v>
                </c:pt>
                <c:pt idx="53">
                  <c:v>3.6095254E-2</c:v>
                </c:pt>
                <c:pt idx="54">
                  <c:v>3.2736174999999999E-2</c:v>
                </c:pt>
                <c:pt idx="55">
                  <c:v>2.9734093999999999E-2</c:v>
                </c:pt>
                <c:pt idx="56">
                  <c:v>2.9618842999999999E-2</c:v>
                </c:pt>
                <c:pt idx="57">
                  <c:v>3.5060536000000003E-2</c:v>
                </c:pt>
                <c:pt idx="58">
                  <c:v>4.4014103999999998E-2</c:v>
                </c:pt>
                <c:pt idx="59">
                  <c:v>5.1782303000000002E-2</c:v>
                </c:pt>
                <c:pt idx="60">
                  <c:v>5.4352860000000003E-2</c:v>
                </c:pt>
                <c:pt idx="61">
                  <c:v>5.3460470000000003E-2</c:v>
                </c:pt>
                <c:pt idx="62">
                  <c:v>5.2621189999999998E-2</c:v>
                </c:pt>
                <c:pt idx="63">
                  <c:v>5.3398233000000003E-2</c:v>
                </c:pt>
                <c:pt idx="64">
                  <c:v>5.3015944000000002E-2</c:v>
                </c:pt>
                <c:pt idx="65">
                  <c:v>4.9868299999999997E-2</c:v>
                </c:pt>
                <c:pt idx="66">
                  <c:v>4.726665E-2</c:v>
                </c:pt>
                <c:pt idx="67">
                  <c:v>4.9346447000000002E-2</c:v>
                </c:pt>
                <c:pt idx="68">
                  <c:v>5.4736915999999997E-2</c:v>
                </c:pt>
                <c:pt idx="69">
                  <c:v>5.5823843999999997E-2</c:v>
                </c:pt>
                <c:pt idx="70">
                  <c:v>4.7614789999999997E-2</c:v>
                </c:pt>
                <c:pt idx="71">
                  <c:v>3.2312196000000001E-2</c:v>
                </c:pt>
                <c:pt idx="72">
                  <c:v>1.7753266E-2</c:v>
                </c:pt>
                <c:pt idx="73">
                  <c:v>1.006453E-2</c:v>
                </c:pt>
                <c:pt idx="74">
                  <c:v>1.0534245500000001E-2</c:v>
                </c:pt>
                <c:pt idx="75">
                  <c:v>1.5624516999999999E-2</c:v>
                </c:pt>
                <c:pt idx="76">
                  <c:v>2.1108110999999999E-2</c:v>
                </c:pt>
                <c:pt idx="77">
                  <c:v>2.3901235E-2</c:v>
                </c:pt>
                <c:pt idx="78">
                  <c:v>2.486149E-2</c:v>
                </c:pt>
                <c:pt idx="79">
                  <c:v>2.5705127000000001E-2</c:v>
                </c:pt>
                <c:pt idx="80">
                  <c:v>2.5600443000000001E-2</c:v>
                </c:pt>
                <c:pt idx="81">
                  <c:v>2.2208108000000001E-2</c:v>
                </c:pt>
                <c:pt idx="82">
                  <c:v>1.4011155000000001E-2</c:v>
                </c:pt>
                <c:pt idx="83">
                  <c:v>2.8470472999999998E-3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1.064527E-3</c:v>
                </c:pt>
                <c:pt idx="88">
                  <c:v>1.1725245E-2</c:v>
                </c:pt>
                <c:pt idx="89">
                  <c:v>2.1141937E-2</c:v>
                </c:pt>
                <c:pt idx="90">
                  <c:v>2.7638356999999999E-2</c:v>
                </c:pt>
                <c:pt idx="91">
                  <c:v>3.129792E-2</c:v>
                </c:pt>
                <c:pt idx="92">
                  <c:v>3.1530228E-2</c:v>
                </c:pt>
                <c:pt idx="93">
                  <c:v>3.0308899E-2</c:v>
                </c:pt>
                <c:pt idx="94">
                  <c:v>2.8561280000000001E-2</c:v>
                </c:pt>
                <c:pt idx="95">
                  <c:v>2.5981000000000001E-2</c:v>
                </c:pt>
                <c:pt idx="96">
                  <c:v>2.5908928000000001E-2</c:v>
                </c:pt>
                <c:pt idx="97">
                  <c:v>2.7013220000000001E-2</c:v>
                </c:pt>
                <c:pt idx="98">
                  <c:v>2.8414905000000001E-2</c:v>
                </c:pt>
                <c:pt idx="99">
                  <c:v>2.9645303000000001E-2</c:v>
                </c:pt>
                <c:pt idx="100">
                  <c:v>3.0665195999999999E-2</c:v>
                </c:pt>
                <c:pt idx="101">
                  <c:v>2.9865492E-2</c:v>
                </c:pt>
                <c:pt idx="102">
                  <c:v>2.8801464999999998E-2</c:v>
                </c:pt>
                <c:pt idx="103">
                  <c:v>2.7482823999999999E-2</c:v>
                </c:pt>
                <c:pt idx="104">
                  <c:v>2.5117494000000001E-2</c:v>
                </c:pt>
                <c:pt idx="105">
                  <c:v>2.1834205999999998E-2</c:v>
                </c:pt>
                <c:pt idx="106">
                  <c:v>1.7643646999999998E-2</c:v>
                </c:pt>
                <c:pt idx="107">
                  <c:v>1.3063429999999999E-2</c:v>
                </c:pt>
                <c:pt idx="108">
                  <c:v>7.4588090000000003E-3</c:v>
                </c:pt>
                <c:pt idx="109">
                  <c:v>1.3881992E-3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741C-4C7A-A202-F8D236C80401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[2]Sheet1!$D$1065:$DT$1065</c:f>
              <c:numCache>
                <c:formatCode>General</c:formatCode>
                <c:ptCount val="121"/>
                <c:pt idx="0">
                  <c:v>4.1904324000000001E-3</c:v>
                </c:pt>
                <c:pt idx="1">
                  <c:v>3.2132263000000001E-3</c:v>
                </c:pt>
                <c:pt idx="2">
                  <c:v>4.1518600000000003E-3</c:v>
                </c:pt>
                <c:pt idx="3">
                  <c:v>3.4547561999999999E-3</c:v>
                </c:pt>
                <c:pt idx="4">
                  <c:v>2.7178562999999999E-3</c:v>
                </c:pt>
                <c:pt idx="5">
                  <c:v>3.3951118E-3</c:v>
                </c:pt>
                <c:pt idx="6">
                  <c:v>5.9349355000000003E-3</c:v>
                </c:pt>
                <c:pt idx="7">
                  <c:v>8.7302960000000002E-3</c:v>
                </c:pt>
                <c:pt idx="8">
                  <c:v>8.8106199999999999E-3</c:v>
                </c:pt>
                <c:pt idx="9">
                  <c:v>4.9834092999999999E-3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1.4697409000000001E-3</c:v>
                </c:pt>
                <c:pt idx="15">
                  <c:v>6.5203120000000003E-3</c:v>
                </c:pt>
                <c:pt idx="16">
                  <c:v>1.0284527E-2</c:v>
                </c:pt>
                <c:pt idx="17">
                  <c:v>1.0177245E-2</c:v>
                </c:pt>
                <c:pt idx="18">
                  <c:v>6.6303930000000001E-3</c:v>
                </c:pt>
                <c:pt idx="19">
                  <c:v>1.0691237E-3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5.0998446999999999E-3</c:v>
                </c:pt>
                <c:pt idx="27">
                  <c:v>1.03396345E-2</c:v>
                </c:pt>
                <c:pt idx="28">
                  <c:v>1.5326635E-2</c:v>
                </c:pt>
                <c:pt idx="29">
                  <c:v>2.0005452E-2</c:v>
                </c:pt>
                <c:pt idx="30">
                  <c:v>2.5066165000000001E-2</c:v>
                </c:pt>
                <c:pt idx="31">
                  <c:v>3.0486498000000001E-2</c:v>
                </c:pt>
                <c:pt idx="32">
                  <c:v>3.5787757000000003E-2</c:v>
                </c:pt>
                <c:pt idx="33">
                  <c:v>4.2329634999999997E-2</c:v>
                </c:pt>
                <c:pt idx="34">
                  <c:v>4.9254871999999998E-2</c:v>
                </c:pt>
                <c:pt idx="35">
                  <c:v>5.5303959999999999E-2</c:v>
                </c:pt>
                <c:pt idx="36">
                  <c:v>5.7821480000000001E-2</c:v>
                </c:pt>
                <c:pt idx="37">
                  <c:v>5.5295218E-2</c:v>
                </c:pt>
                <c:pt idx="38">
                  <c:v>4.8733237999999998E-2</c:v>
                </c:pt>
                <c:pt idx="39">
                  <c:v>4.0418339999999997E-2</c:v>
                </c:pt>
                <c:pt idx="40">
                  <c:v>3.1861340000000002E-2</c:v>
                </c:pt>
                <c:pt idx="41">
                  <c:v>2.5451766000000001E-2</c:v>
                </c:pt>
                <c:pt idx="42">
                  <c:v>2.1354344000000001E-2</c:v>
                </c:pt>
                <c:pt idx="43">
                  <c:v>2.0703941999999999E-2</c:v>
                </c:pt>
                <c:pt idx="44">
                  <c:v>2.3994140000000001E-2</c:v>
                </c:pt>
                <c:pt idx="45">
                  <c:v>2.9057471000000001E-2</c:v>
                </c:pt>
                <c:pt idx="46">
                  <c:v>3.2741777999999999E-2</c:v>
                </c:pt>
                <c:pt idx="47">
                  <c:v>3.3434720000000001E-2</c:v>
                </c:pt>
                <c:pt idx="48">
                  <c:v>3.2411321999999999E-2</c:v>
                </c:pt>
                <c:pt idx="49">
                  <c:v>3.2072227000000002E-2</c:v>
                </c:pt>
                <c:pt idx="50">
                  <c:v>3.3039574000000002E-2</c:v>
                </c:pt>
                <c:pt idx="51">
                  <c:v>3.5090096000000001E-2</c:v>
                </c:pt>
                <c:pt idx="52">
                  <c:v>3.6727738000000003E-2</c:v>
                </c:pt>
                <c:pt idx="53">
                  <c:v>3.6006614999999999E-2</c:v>
                </c:pt>
                <c:pt idx="54">
                  <c:v>3.2530280000000002E-2</c:v>
                </c:pt>
                <c:pt idx="55">
                  <c:v>2.9301994000000001E-2</c:v>
                </c:pt>
                <c:pt idx="56">
                  <c:v>2.8967514999999999E-2</c:v>
                </c:pt>
                <c:pt idx="57">
                  <c:v>3.4308180000000001E-2</c:v>
                </c:pt>
                <c:pt idx="58">
                  <c:v>4.3272257000000001E-2</c:v>
                </c:pt>
                <c:pt idx="59">
                  <c:v>5.1075120000000002E-2</c:v>
                </c:pt>
                <c:pt idx="60">
                  <c:v>5.3628377999999997E-2</c:v>
                </c:pt>
                <c:pt idx="61">
                  <c:v>5.2732559999999998E-2</c:v>
                </c:pt>
                <c:pt idx="62">
                  <c:v>5.1964494999999999E-2</c:v>
                </c:pt>
                <c:pt idx="63">
                  <c:v>5.2884029999999999E-2</c:v>
                </c:pt>
                <c:pt idx="64">
                  <c:v>5.2648130000000001E-2</c:v>
                </c:pt>
                <c:pt idx="65">
                  <c:v>4.9640249999999997E-2</c:v>
                </c:pt>
                <c:pt idx="66">
                  <c:v>4.724213E-2</c:v>
                </c:pt>
                <c:pt idx="67">
                  <c:v>4.9622178000000003E-2</c:v>
                </c:pt>
                <c:pt idx="68">
                  <c:v>5.5301663000000001E-2</c:v>
                </c:pt>
                <c:pt idx="69">
                  <c:v>5.6498643000000001E-2</c:v>
                </c:pt>
                <c:pt idx="70">
                  <c:v>4.8161982999999998E-2</c:v>
                </c:pt>
                <c:pt idx="71">
                  <c:v>3.2615529999999997E-2</c:v>
                </c:pt>
                <c:pt idx="72">
                  <c:v>1.7916660000000001E-2</c:v>
                </c:pt>
                <c:pt idx="73">
                  <c:v>1.0303423000000001E-2</c:v>
                </c:pt>
                <c:pt idx="74">
                  <c:v>1.099261E-2</c:v>
                </c:pt>
                <c:pt idx="75">
                  <c:v>1.6236339999999998E-2</c:v>
                </c:pt>
                <c:pt idx="76">
                  <c:v>2.166301E-2</c:v>
                </c:pt>
                <c:pt idx="77">
                  <c:v>2.422761E-2</c:v>
                </c:pt>
                <c:pt idx="78">
                  <c:v>2.4961728999999998E-2</c:v>
                </c:pt>
                <c:pt idx="79">
                  <c:v>2.5673278000000001E-2</c:v>
                </c:pt>
                <c:pt idx="80">
                  <c:v>2.5470085E-2</c:v>
                </c:pt>
                <c:pt idx="81">
                  <c:v>2.1923270000000002E-2</c:v>
                </c:pt>
                <c:pt idx="82">
                  <c:v>1.3539793E-2</c:v>
                </c:pt>
                <c:pt idx="83">
                  <c:v>2.2779037000000002E-3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1.2817939999999999E-3</c:v>
                </c:pt>
                <c:pt idx="88">
                  <c:v>1.1972187E-2</c:v>
                </c:pt>
                <c:pt idx="89">
                  <c:v>2.1292671999999999E-2</c:v>
                </c:pt>
                <c:pt idx="90">
                  <c:v>2.7618626E-2</c:v>
                </c:pt>
                <c:pt idx="91">
                  <c:v>3.1101416999999999E-2</c:v>
                </c:pt>
                <c:pt idx="92">
                  <c:v>3.1189519999999998E-2</c:v>
                </c:pt>
                <c:pt idx="93">
                  <c:v>2.9856995000000001E-2</c:v>
                </c:pt>
                <c:pt idx="94">
                  <c:v>2.8032491E-2</c:v>
                </c:pt>
                <c:pt idx="95">
                  <c:v>2.547116E-2</c:v>
                </c:pt>
                <c:pt idx="96">
                  <c:v>2.5478938999999999E-2</c:v>
                </c:pt>
                <c:pt idx="97">
                  <c:v>2.6701092999999999E-2</c:v>
                </c:pt>
                <c:pt idx="98">
                  <c:v>2.8251274999999999E-2</c:v>
                </c:pt>
                <c:pt idx="99">
                  <c:v>2.9611431000000001E-2</c:v>
                </c:pt>
                <c:pt idx="100">
                  <c:v>3.0706983E-2</c:v>
                </c:pt>
                <c:pt idx="101">
                  <c:v>2.9952086999999999E-2</c:v>
                </c:pt>
                <c:pt idx="102">
                  <c:v>2.8941728E-2</c:v>
                </c:pt>
                <c:pt idx="103">
                  <c:v>2.7651867E-2</c:v>
                </c:pt>
                <c:pt idx="104">
                  <c:v>2.5294193999999999E-2</c:v>
                </c:pt>
                <c:pt idx="105">
                  <c:v>2.2009684000000002E-2</c:v>
                </c:pt>
                <c:pt idx="106">
                  <c:v>1.7811174999999999E-2</c:v>
                </c:pt>
                <c:pt idx="107">
                  <c:v>1.3221472999999999E-2</c:v>
                </c:pt>
                <c:pt idx="108">
                  <c:v>7.6058026999999999E-3</c:v>
                </c:pt>
                <c:pt idx="109">
                  <c:v>1.5276587999999999E-3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741C-4C7A-A202-F8D236C80401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[2]Sheet1!$D$1066:$DT$1066</c:f>
              <c:numCache>
                <c:formatCode>General</c:formatCode>
                <c:ptCount val="121"/>
                <c:pt idx="0">
                  <c:v>4.1904324000000001E-3</c:v>
                </c:pt>
                <c:pt idx="1">
                  <c:v>3.2132263000000001E-3</c:v>
                </c:pt>
                <c:pt idx="2">
                  <c:v>4.1518600000000003E-3</c:v>
                </c:pt>
                <c:pt idx="3">
                  <c:v>3.4547561999999999E-3</c:v>
                </c:pt>
                <c:pt idx="4">
                  <c:v>2.7178562999999999E-3</c:v>
                </c:pt>
                <c:pt idx="5">
                  <c:v>3.3951118E-3</c:v>
                </c:pt>
                <c:pt idx="6">
                  <c:v>5.9349355000000003E-3</c:v>
                </c:pt>
                <c:pt idx="7">
                  <c:v>8.7302960000000002E-3</c:v>
                </c:pt>
                <c:pt idx="8">
                  <c:v>8.8106199999999999E-3</c:v>
                </c:pt>
                <c:pt idx="9">
                  <c:v>4.9834092999999999E-3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1.4697409000000001E-3</c:v>
                </c:pt>
                <c:pt idx="15">
                  <c:v>6.5203120000000003E-3</c:v>
                </c:pt>
                <c:pt idx="16">
                  <c:v>1.0284527E-2</c:v>
                </c:pt>
                <c:pt idx="17">
                  <c:v>1.0177245E-2</c:v>
                </c:pt>
                <c:pt idx="18">
                  <c:v>6.6303930000000001E-3</c:v>
                </c:pt>
                <c:pt idx="19">
                  <c:v>1.0691237E-3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5.0998446999999999E-3</c:v>
                </c:pt>
                <c:pt idx="27">
                  <c:v>1.03396345E-2</c:v>
                </c:pt>
                <c:pt idx="28">
                  <c:v>1.5326635E-2</c:v>
                </c:pt>
                <c:pt idx="29">
                  <c:v>2.0005452E-2</c:v>
                </c:pt>
                <c:pt idx="30">
                  <c:v>2.5066165000000001E-2</c:v>
                </c:pt>
                <c:pt idx="31">
                  <c:v>3.0486498000000001E-2</c:v>
                </c:pt>
                <c:pt idx="32">
                  <c:v>3.5787757000000003E-2</c:v>
                </c:pt>
                <c:pt idx="33">
                  <c:v>4.2329634999999997E-2</c:v>
                </c:pt>
                <c:pt idx="34">
                  <c:v>4.9254871999999998E-2</c:v>
                </c:pt>
                <c:pt idx="35">
                  <c:v>5.5303959999999999E-2</c:v>
                </c:pt>
                <c:pt idx="36">
                  <c:v>5.7821480000000001E-2</c:v>
                </c:pt>
                <c:pt idx="37">
                  <c:v>5.5295218E-2</c:v>
                </c:pt>
                <c:pt idx="38">
                  <c:v>4.8733237999999998E-2</c:v>
                </c:pt>
                <c:pt idx="39">
                  <c:v>4.0418339999999997E-2</c:v>
                </c:pt>
                <c:pt idx="40">
                  <c:v>3.1861340000000002E-2</c:v>
                </c:pt>
                <c:pt idx="41">
                  <c:v>2.5451766000000001E-2</c:v>
                </c:pt>
                <c:pt idx="42">
                  <c:v>2.1354344000000001E-2</c:v>
                </c:pt>
                <c:pt idx="43">
                  <c:v>2.0703941999999999E-2</c:v>
                </c:pt>
                <c:pt idx="44">
                  <c:v>2.3994140000000001E-2</c:v>
                </c:pt>
                <c:pt idx="45">
                  <c:v>2.9057471000000001E-2</c:v>
                </c:pt>
                <c:pt idx="46">
                  <c:v>3.2741777999999999E-2</c:v>
                </c:pt>
                <c:pt idx="47">
                  <c:v>3.3434720000000001E-2</c:v>
                </c:pt>
                <c:pt idx="48">
                  <c:v>3.2411321999999999E-2</c:v>
                </c:pt>
                <c:pt idx="49">
                  <c:v>3.2072227000000002E-2</c:v>
                </c:pt>
                <c:pt idx="50">
                  <c:v>3.3039574000000002E-2</c:v>
                </c:pt>
                <c:pt idx="51">
                  <c:v>3.5090096000000001E-2</c:v>
                </c:pt>
                <c:pt idx="52">
                  <c:v>3.6727738000000003E-2</c:v>
                </c:pt>
                <c:pt idx="53">
                  <c:v>3.6006614999999999E-2</c:v>
                </c:pt>
                <c:pt idx="54">
                  <c:v>3.2530280000000002E-2</c:v>
                </c:pt>
                <c:pt idx="55">
                  <c:v>2.9301994000000001E-2</c:v>
                </c:pt>
                <c:pt idx="56">
                  <c:v>2.8967514999999999E-2</c:v>
                </c:pt>
                <c:pt idx="57">
                  <c:v>3.4308180000000001E-2</c:v>
                </c:pt>
                <c:pt idx="58">
                  <c:v>4.3272257000000001E-2</c:v>
                </c:pt>
                <c:pt idx="59">
                  <c:v>5.1075120000000002E-2</c:v>
                </c:pt>
                <c:pt idx="60">
                  <c:v>5.3628377999999997E-2</c:v>
                </c:pt>
                <c:pt idx="61">
                  <c:v>5.2732559999999998E-2</c:v>
                </c:pt>
                <c:pt idx="62">
                  <c:v>5.1964494999999999E-2</c:v>
                </c:pt>
                <c:pt idx="63">
                  <c:v>5.2884029999999999E-2</c:v>
                </c:pt>
                <c:pt idx="64">
                  <c:v>5.2648130000000001E-2</c:v>
                </c:pt>
                <c:pt idx="65">
                  <c:v>4.9640249999999997E-2</c:v>
                </c:pt>
                <c:pt idx="66">
                  <c:v>4.724213E-2</c:v>
                </c:pt>
                <c:pt idx="67">
                  <c:v>4.9622178000000003E-2</c:v>
                </c:pt>
                <c:pt idx="68">
                  <c:v>5.5301663000000001E-2</c:v>
                </c:pt>
                <c:pt idx="69">
                  <c:v>5.6498643000000001E-2</c:v>
                </c:pt>
                <c:pt idx="70">
                  <c:v>4.8161982999999998E-2</c:v>
                </c:pt>
                <c:pt idx="71">
                  <c:v>3.2615529999999997E-2</c:v>
                </c:pt>
                <c:pt idx="72">
                  <c:v>1.7916660000000001E-2</c:v>
                </c:pt>
                <c:pt idx="73">
                  <c:v>1.0303423000000001E-2</c:v>
                </c:pt>
                <c:pt idx="74">
                  <c:v>1.099261E-2</c:v>
                </c:pt>
                <c:pt idx="75">
                  <c:v>1.6236339999999998E-2</c:v>
                </c:pt>
                <c:pt idx="76">
                  <c:v>2.166301E-2</c:v>
                </c:pt>
                <c:pt idx="77">
                  <c:v>2.422761E-2</c:v>
                </c:pt>
                <c:pt idx="78">
                  <c:v>2.4961728999999998E-2</c:v>
                </c:pt>
                <c:pt idx="79">
                  <c:v>2.5673278000000001E-2</c:v>
                </c:pt>
                <c:pt idx="80">
                  <c:v>2.5470085E-2</c:v>
                </c:pt>
                <c:pt idx="81">
                  <c:v>2.1923270000000002E-2</c:v>
                </c:pt>
                <c:pt idx="82">
                  <c:v>1.3539793E-2</c:v>
                </c:pt>
                <c:pt idx="83">
                  <c:v>2.2779037000000002E-3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1.2817939999999999E-3</c:v>
                </c:pt>
                <c:pt idx="88">
                  <c:v>1.1972187E-2</c:v>
                </c:pt>
                <c:pt idx="89">
                  <c:v>2.1292671999999999E-2</c:v>
                </c:pt>
                <c:pt idx="90">
                  <c:v>2.7618626E-2</c:v>
                </c:pt>
                <c:pt idx="91">
                  <c:v>3.1101416999999999E-2</c:v>
                </c:pt>
                <c:pt idx="92">
                  <c:v>3.1189519999999998E-2</c:v>
                </c:pt>
                <c:pt idx="93">
                  <c:v>2.9856995000000001E-2</c:v>
                </c:pt>
                <c:pt idx="94">
                  <c:v>2.8032491E-2</c:v>
                </c:pt>
                <c:pt idx="95">
                  <c:v>2.547116E-2</c:v>
                </c:pt>
                <c:pt idx="96">
                  <c:v>2.5478938999999999E-2</c:v>
                </c:pt>
                <c:pt idx="97">
                  <c:v>2.6701092999999999E-2</c:v>
                </c:pt>
                <c:pt idx="98">
                  <c:v>2.8251274999999999E-2</c:v>
                </c:pt>
                <c:pt idx="99">
                  <c:v>2.9611431000000001E-2</c:v>
                </c:pt>
                <c:pt idx="100">
                  <c:v>3.0706983E-2</c:v>
                </c:pt>
                <c:pt idx="101">
                  <c:v>2.9952086999999999E-2</c:v>
                </c:pt>
                <c:pt idx="102">
                  <c:v>2.8941728E-2</c:v>
                </c:pt>
                <c:pt idx="103">
                  <c:v>2.7651867E-2</c:v>
                </c:pt>
                <c:pt idx="104">
                  <c:v>2.5294193999999999E-2</c:v>
                </c:pt>
                <c:pt idx="105">
                  <c:v>2.2009684000000002E-2</c:v>
                </c:pt>
                <c:pt idx="106">
                  <c:v>1.7811174999999999E-2</c:v>
                </c:pt>
                <c:pt idx="107">
                  <c:v>1.3221472999999999E-2</c:v>
                </c:pt>
                <c:pt idx="108">
                  <c:v>7.6058026999999999E-3</c:v>
                </c:pt>
                <c:pt idx="109">
                  <c:v>1.5276587999999999E-3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741C-4C7A-A202-F8D236C80401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[2]Sheet1!$D$1067:$DT$1067</c:f>
              <c:numCache>
                <c:formatCode>General</c:formatCode>
                <c:ptCount val="121"/>
                <c:pt idx="0">
                  <c:v>4.6056309999999998E-3</c:v>
                </c:pt>
                <c:pt idx="1">
                  <c:v>3.4724523000000001E-3</c:v>
                </c:pt>
                <c:pt idx="2">
                  <c:v>4.2013507000000002E-3</c:v>
                </c:pt>
                <c:pt idx="3">
                  <c:v>3.3091497999999998E-3</c:v>
                </c:pt>
                <c:pt idx="4">
                  <c:v>2.4681770999999998E-3</c:v>
                </c:pt>
                <c:pt idx="5">
                  <c:v>3.1116872999999998E-3</c:v>
                </c:pt>
                <c:pt idx="6">
                  <c:v>5.6789945999999999E-3</c:v>
                </c:pt>
                <c:pt idx="7">
                  <c:v>8.5660159999999992E-3</c:v>
                </c:pt>
                <c:pt idx="8">
                  <c:v>8.7976500000000006E-3</c:v>
                </c:pt>
                <c:pt idx="9">
                  <c:v>5.1221213999999996E-3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1.4542296E-3</c:v>
                </c:pt>
                <c:pt idx="15">
                  <c:v>6.5618255E-3</c:v>
                </c:pt>
                <c:pt idx="16">
                  <c:v>1.0395824E-2</c:v>
                </c:pt>
                <c:pt idx="17">
                  <c:v>1.0310138E-2</c:v>
                </c:pt>
                <c:pt idx="18">
                  <c:v>6.6977319999999996E-3</c:v>
                </c:pt>
                <c:pt idx="19">
                  <c:v>1.0156309999999999E-3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5.2108928000000002E-3</c:v>
                </c:pt>
                <c:pt idx="27">
                  <c:v>1.0425653E-2</c:v>
                </c:pt>
                <c:pt idx="28">
                  <c:v>1.5335018000000001E-2</c:v>
                </c:pt>
                <c:pt idx="29">
                  <c:v>1.9940185999999999E-2</c:v>
                </c:pt>
                <c:pt idx="30">
                  <c:v>2.4994295E-2</c:v>
                </c:pt>
                <c:pt idx="31">
                  <c:v>3.0452209000000001E-2</c:v>
                </c:pt>
                <c:pt idx="32">
                  <c:v>3.5787395999999999E-2</c:v>
                </c:pt>
                <c:pt idx="33">
                  <c:v>4.230188E-2</c:v>
                </c:pt>
                <c:pt idx="34">
                  <c:v>4.9134656999999998E-2</c:v>
                </c:pt>
                <c:pt idx="35">
                  <c:v>5.5058290000000003E-2</c:v>
                </c:pt>
                <c:pt idx="36">
                  <c:v>5.7496449999999998E-2</c:v>
                </c:pt>
                <c:pt idx="37">
                  <c:v>5.4956444E-2</c:v>
                </c:pt>
                <c:pt idx="38">
                  <c:v>4.8409359999999999E-2</c:v>
                </c:pt>
                <c:pt idx="39">
                  <c:v>4.006763E-2</c:v>
                </c:pt>
                <c:pt idx="40">
                  <c:v>3.1460772999999997E-2</c:v>
                </c:pt>
                <c:pt idx="41">
                  <c:v>2.5039129E-2</c:v>
                </c:pt>
                <c:pt idx="42">
                  <c:v>2.0974184999999999E-2</c:v>
                </c:pt>
                <c:pt idx="43">
                  <c:v>2.0384355999999999E-2</c:v>
                </c:pt>
                <c:pt idx="44">
                  <c:v>2.3746254000000001E-2</c:v>
                </c:pt>
                <c:pt idx="45">
                  <c:v>2.8912674999999999E-2</c:v>
                </c:pt>
                <c:pt idx="46">
                  <c:v>3.2719011999999999E-2</c:v>
                </c:pt>
                <c:pt idx="47">
                  <c:v>3.3498354000000001E-2</c:v>
                </c:pt>
                <c:pt idx="48">
                  <c:v>3.2467900000000001E-2</c:v>
                </c:pt>
                <c:pt idx="49">
                  <c:v>3.2053110000000003E-2</c:v>
                </c:pt>
                <c:pt idx="50">
                  <c:v>3.2960231999999999E-2</c:v>
                </c:pt>
                <c:pt idx="51">
                  <c:v>3.5034250000000003E-2</c:v>
                </c:pt>
                <c:pt idx="52">
                  <c:v>3.6763116999999998E-2</c:v>
                </c:pt>
                <c:pt idx="53">
                  <c:v>3.6094790000000002E-2</c:v>
                </c:pt>
                <c:pt idx="54">
                  <c:v>3.2551950000000003E-2</c:v>
                </c:pt>
                <c:pt idx="55">
                  <c:v>2.9175633999999999E-2</c:v>
                </c:pt>
                <c:pt idx="56">
                  <c:v>2.8700143000000001E-2</c:v>
                </c:pt>
                <c:pt idx="57">
                  <c:v>3.3979849999999999E-2</c:v>
                </c:pt>
                <c:pt idx="58">
                  <c:v>4.2929710000000003E-2</c:v>
                </c:pt>
                <c:pt idx="59">
                  <c:v>5.0711920000000001E-2</c:v>
                </c:pt>
                <c:pt idx="60">
                  <c:v>5.3224273000000002E-2</c:v>
                </c:pt>
                <c:pt idx="61">
                  <c:v>5.2324562999999998E-2</c:v>
                </c:pt>
                <c:pt idx="62">
                  <c:v>5.1642460000000001E-2</c:v>
                </c:pt>
                <c:pt idx="63">
                  <c:v>5.2733875999999999E-2</c:v>
                </c:pt>
                <c:pt idx="64">
                  <c:v>5.2663635E-2</c:v>
                </c:pt>
                <c:pt idx="65">
                  <c:v>4.9721528000000001E-2</c:v>
                </c:pt>
                <c:pt idx="66">
                  <c:v>4.7278439999999998E-2</c:v>
                </c:pt>
                <c:pt idx="67">
                  <c:v>4.959011E-2</c:v>
                </c:pt>
                <c:pt idx="68">
                  <c:v>5.5268124000000002E-2</c:v>
                </c:pt>
                <c:pt idx="69">
                  <c:v>5.6553553999999999E-2</c:v>
                </c:pt>
                <c:pt idx="70">
                  <c:v>4.835888E-2</c:v>
                </c:pt>
                <c:pt idx="71">
                  <c:v>3.2954882999999997E-2</c:v>
                </c:pt>
                <c:pt idx="72">
                  <c:v>1.8348685E-2</c:v>
                </c:pt>
                <c:pt idx="73">
                  <c:v>1.07136E-2</c:v>
                </c:pt>
                <c:pt idx="74">
                  <c:v>1.12403E-2</c:v>
                </c:pt>
                <c:pt idx="75">
                  <c:v>1.6244950000000001E-2</c:v>
                </c:pt>
                <c:pt idx="76">
                  <c:v>2.1500940999999999E-2</c:v>
                </c:pt>
                <c:pt idx="77">
                  <c:v>2.4059980000000002E-2</c:v>
                </c:pt>
                <c:pt idx="78">
                  <c:v>2.4939890999999999E-2</c:v>
                </c:pt>
                <c:pt idx="79">
                  <c:v>2.5824672E-2</c:v>
                </c:pt>
                <c:pt idx="80">
                  <c:v>2.5680099000000001E-2</c:v>
                </c:pt>
                <c:pt idx="81">
                  <c:v>2.2025531000000001E-2</c:v>
                </c:pt>
                <c:pt idx="82">
                  <c:v>1.3429271E-2</c:v>
                </c:pt>
                <c:pt idx="83">
                  <c:v>1.9784315999999999E-3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1.3113141000000001E-3</c:v>
                </c:pt>
                <c:pt idx="88">
                  <c:v>1.20271575E-2</c:v>
                </c:pt>
                <c:pt idx="89">
                  <c:v>2.1268171999999998E-2</c:v>
                </c:pt>
                <c:pt idx="90">
                  <c:v>2.7462717000000001E-2</c:v>
                </c:pt>
                <c:pt idx="91">
                  <c:v>3.0847840000000001E-2</c:v>
                </c:pt>
                <c:pt idx="92">
                  <c:v>3.0936557999999999E-2</c:v>
                </c:pt>
                <c:pt idx="93">
                  <c:v>2.9658137000000001E-2</c:v>
                </c:pt>
                <c:pt idx="94">
                  <c:v>2.7913796000000001E-2</c:v>
                </c:pt>
                <c:pt idx="95">
                  <c:v>2.543873E-2</c:v>
                </c:pt>
                <c:pt idx="96">
                  <c:v>2.5519061999999999E-2</c:v>
                </c:pt>
                <c:pt idx="97">
                  <c:v>2.6774539999999999E-2</c:v>
                </c:pt>
                <c:pt idx="98">
                  <c:v>2.8331608000000001E-2</c:v>
                </c:pt>
                <c:pt idx="99">
                  <c:v>2.9672666E-2</c:v>
                </c:pt>
                <c:pt idx="100">
                  <c:v>3.0722416999999998E-2</c:v>
                </c:pt>
                <c:pt idx="101">
                  <c:v>2.9879554999999999E-2</c:v>
                </c:pt>
                <c:pt idx="102">
                  <c:v>2.8870165E-2</c:v>
                </c:pt>
                <c:pt idx="103">
                  <c:v>2.759346E-2</c:v>
                </c:pt>
                <c:pt idx="104">
                  <c:v>2.5259607E-2</c:v>
                </c:pt>
                <c:pt idx="105">
                  <c:v>2.2011075000000001E-2</c:v>
                </c:pt>
                <c:pt idx="106">
                  <c:v>1.7857257000000001E-2</c:v>
                </c:pt>
                <c:pt idx="107">
                  <c:v>1.3338147E-2</c:v>
                </c:pt>
                <c:pt idx="108">
                  <c:v>7.7669326999999996E-3</c:v>
                </c:pt>
                <c:pt idx="109">
                  <c:v>1.7329132000000001E-3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741C-4C7A-A202-F8D236C80401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[2]Sheet1!$D$1068:$DT$1068</c:f>
              <c:numCache>
                <c:formatCode>General</c:formatCode>
                <c:ptCount val="121"/>
                <c:pt idx="0">
                  <c:v>4.6056309999999998E-3</c:v>
                </c:pt>
                <c:pt idx="1">
                  <c:v>3.4724523000000001E-3</c:v>
                </c:pt>
                <c:pt idx="2">
                  <c:v>4.2013507000000002E-3</c:v>
                </c:pt>
                <c:pt idx="3">
                  <c:v>3.3091497999999998E-3</c:v>
                </c:pt>
                <c:pt idx="4">
                  <c:v>2.4681770999999998E-3</c:v>
                </c:pt>
                <c:pt idx="5">
                  <c:v>3.1116872999999998E-3</c:v>
                </c:pt>
                <c:pt idx="6">
                  <c:v>5.6789945999999999E-3</c:v>
                </c:pt>
                <c:pt idx="7">
                  <c:v>8.5660159999999992E-3</c:v>
                </c:pt>
                <c:pt idx="8">
                  <c:v>8.7976500000000006E-3</c:v>
                </c:pt>
                <c:pt idx="9">
                  <c:v>5.1221213999999996E-3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1.4542296E-3</c:v>
                </c:pt>
                <c:pt idx="15">
                  <c:v>6.5618255E-3</c:v>
                </c:pt>
                <c:pt idx="16">
                  <c:v>1.0395824E-2</c:v>
                </c:pt>
                <c:pt idx="17">
                  <c:v>1.0310138E-2</c:v>
                </c:pt>
                <c:pt idx="18">
                  <c:v>6.6977319999999996E-3</c:v>
                </c:pt>
                <c:pt idx="19">
                  <c:v>1.0156309999999999E-3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5.2108928000000002E-3</c:v>
                </c:pt>
                <c:pt idx="27">
                  <c:v>1.0425653E-2</c:v>
                </c:pt>
                <c:pt idx="28">
                  <c:v>1.5335018000000001E-2</c:v>
                </c:pt>
                <c:pt idx="29">
                  <c:v>1.9940185999999999E-2</c:v>
                </c:pt>
                <c:pt idx="30">
                  <c:v>2.4994295E-2</c:v>
                </c:pt>
                <c:pt idx="31">
                  <c:v>3.0452209000000001E-2</c:v>
                </c:pt>
                <c:pt idx="32">
                  <c:v>3.5787395999999999E-2</c:v>
                </c:pt>
                <c:pt idx="33">
                  <c:v>4.230188E-2</c:v>
                </c:pt>
                <c:pt idx="34">
                  <c:v>4.9134656999999998E-2</c:v>
                </c:pt>
                <c:pt idx="35">
                  <c:v>5.5058290000000003E-2</c:v>
                </c:pt>
                <c:pt idx="36">
                  <c:v>5.7496449999999998E-2</c:v>
                </c:pt>
                <c:pt idx="37">
                  <c:v>5.4956444E-2</c:v>
                </c:pt>
                <c:pt idx="38">
                  <c:v>4.8409359999999999E-2</c:v>
                </c:pt>
                <c:pt idx="39">
                  <c:v>4.006763E-2</c:v>
                </c:pt>
                <c:pt idx="40">
                  <c:v>3.1460772999999997E-2</c:v>
                </c:pt>
                <c:pt idx="41">
                  <c:v>2.5039129E-2</c:v>
                </c:pt>
                <c:pt idx="42">
                  <c:v>2.0974184999999999E-2</c:v>
                </c:pt>
                <c:pt idx="43">
                  <c:v>2.0384355999999999E-2</c:v>
                </c:pt>
                <c:pt idx="44">
                  <c:v>2.3746254000000001E-2</c:v>
                </c:pt>
                <c:pt idx="45">
                  <c:v>2.8912674999999999E-2</c:v>
                </c:pt>
                <c:pt idx="46">
                  <c:v>3.2719011999999999E-2</c:v>
                </c:pt>
                <c:pt idx="47">
                  <c:v>3.3498354000000001E-2</c:v>
                </c:pt>
                <c:pt idx="48">
                  <c:v>3.2467900000000001E-2</c:v>
                </c:pt>
                <c:pt idx="49">
                  <c:v>3.2053110000000003E-2</c:v>
                </c:pt>
                <c:pt idx="50">
                  <c:v>3.2960231999999999E-2</c:v>
                </c:pt>
                <c:pt idx="51">
                  <c:v>3.5034250000000003E-2</c:v>
                </c:pt>
                <c:pt idx="52">
                  <c:v>3.6763116999999998E-2</c:v>
                </c:pt>
                <c:pt idx="53">
                  <c:v>3.6094790000000002E-2</c:v>
                </c:pt>
                <c:pt idx="54">
                  <c:v>3.2551950000000003E-2</c:v>
                </c:pt>
                <c:pt idx="55">
                  <c:v>2.9175633999999999E-2</c:v>
                </c:pt>
                <c:pt idx="56">
                  <c:v>2.8700143000000001E-2</c:v>
                </c:pt>
                <c:pt idx="57">
                  <c:v>3.3979849999999999E-2</c:v>
                </c:pt>
                <c:pt idx="58">
                  <c:v>4.2929710000000003E-2</c:v>
                </c:pt>
                <c:pt idx="59">
                  <c:v>5.0711920000000001E-2</c:v>
                </c:pt>
                <c:pt idx="60">
                  <c:v>5.3224273000000002E-2</c:v>
                </c:pt>
                <c:pt idx="61">
                  <c:v>5.2324562999999998E-2</c:v>
                </c:pt>
                <c:pt idx="62">
                  <c:v>5.1642460000000001E-2</c:v>
                </c:pt>
                <c:pt idx="63">
                  <c:v>5.2733875999999999E-2</c:v>
                </c:pt>
                <c:pt idx="64">
                  <c:v>5.2663635E-2</c:v>
                </c:pt>
                <c:pt idx="65">
                  <c:v>4.9721528000000001E-2</c:v>
                </c:pt>
                <c:pt idx="66">
                  <c:v>4.7278439999999998E-2</c:v>
                </c:pt>
                <c:pt idx="67">
                  <c:v>4.959011E-2</c:v>
                </c:pt>
                <c:pt idx="68">
                  <c:v>5.5268124000000002E-2</c:v>
                </c:pt>
                <c:pt idx="69">
                  <c:v>5.6553553999999999E-2</c:v>
                </c:pt>
                <c:pt idx="70">
                  <c:v>4.835888E-2</c:v>
                </c:pt>
                <c:pt idx="71">
                  <c:v>3.2954882999999997E-2</c:v>
                </c:pt>
                <c:pt idx="72">
                  <c:v>1.8348685E-2</c:v>
                </c:pt>
                <c:pt idx="73">
                  <c:v>1.07136E-2</c:v>
                </c:pt>
                <c:pt idx="74">
                  <c:v>1.12403E-2</c:v>
                </c:pt>
                <c:pt idx="75">
                  <c:v>1.6244950000000001E-2</c:v>
                </c:pt>
                <c:pt idx="76">
                  <c:v>2.1500940999999999E-2</c:v>
                </c:pt>
                <c:pt idx="77">
                  <c:v>2.4059980000000002E-2</c:v>
                </c:pt>
                <c:pt idx="78">
                  <c:v>2.4939890999999999E-2</c:v>
                </c:pt>
                <c:pt idx="79">
                  <c:v>2.5824672E-2</c:v>
                </c:pt>
                <c:pt idx="80">
                  <c:v>2.5680099000000001E-2</c:v>
                </c:pt>
                <c:pt idx="81">
                  <c:v>2.2025531000000001E-2</c:v>
                </c:pt>
                <c:pt idx="82">
                  <c:v>1.3429271E-2</c:v>
                </c:pt>
                <c:pt idx="83">
                  <c:v>1.9784315999999999E-3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1.3113141000000001E-3</c:v>
                </c:pt>
                <c:pt idx="88">
                  <c:v>1.20271575E-2</c:v>
                </c:pt>
                <c:pt idx="89">
                  <c:v>2.1268171999999998E-2</c:v>
                </c:pt>
                <c:pt idx="90">
                  <c:v>2.7462717000000001E-2</c:v>
                </c:pt>
                <c:pt idx="91">
                  <c:v>3.0847840000000001E-2</c:v>
                </c:pt>
                <c:pt idx="92">
                  <c:v>3.0936557999999999E-2</c:v>
                </c:pt>
                <c:pt idx="93">
                  <c:v>2.9658137000000001E-2</c:v>
                </c:pt>
                <c:pt idx="94">
                  <c:v>2.7913796000000001E-2</c:v>
                </c:pt>
                <c:pt idx="95">
                  <c:v>2.543873E-2</c:v>
                </c:pt>
                <c:pt idx="96">
                  <c:v>2.5519061999999999E-2</c:v>
                </c:pt>
                <c:pt idx="97">
                  <c:v>2.6774539999999999E-2</c:v>
                </c:pt>
                <c:pt idx="98">
                  <c:v>2.8331608000000001E-2</c:v>
                </c:pt>
                <c:pt idx="99">
                  <c:v>2.9672666E-2</c:v>
                </c:pt>
                <c:pt idx="100">
                  <c:v>3.0722416999999998E-2</c:v>
                </c:pt>
                <c:pt idx="101">
                  <c:v>2.9879554999999999E-2</c:v>
                </c:pt>
                <c:pt idx="102">
                  <c:v>2.8870165E-2</c:v>
                </c:pt>
                <c:pt idx="103">
                  <c:v>2.759346E-2</c:v>
                </c:pt>
                <c:pt idx="104">
                  <c:v>2.5259607E-2</c:v>
                </c:pt>
                <c:pt idx="105">
                  <c:v>2.2011075000000001E-2</c:v>
                </c:pt>
                <c:pt idx="106">
                  <c:v>1.7857257000000001E-2</c:v>
                </c:pt>
                <c:pt idx="107">
                  <c:v>1.3338147E-2</c:v>
                </c:pt>
                <c:pt idx="108">
                  <c:v>7.7669326999999996E-3</c:v>
                </c:pt>
                <c:pt idx="109">
                  <c:v>1.7329132000000001E-3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741C-4C7A-A202-F8D236C80401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[2]Sheet1!$D$1069:$DT$1069</c:f>
              <c:numCache>
                <c:formatCode>General</c:formatCode>
                <c:ptCount val="121"/>
                <c:pt idx="0">
                  <c:v>4.2667696000000003E-3</c:v>
                </c:pt>
                <c:pt idx="1">
                  <c:v>3.1511492999999999E-3</c:v>
                </c:pt>
                <c:pt idx="2">
                  <c:v>4.0665859999999996E-3</c:v>
                </c:pt>
                <c:pt idx="3">
                  <c:v>3.2700612E-3</c:v>
                </c:pt>
                <c:pt idx="4">
                  <c:v>2.4523380000000001E-3</c:v>
                </c:pt>
                <c:pt idx="5">
                  <c:v>3.0157114E-3</c:v>
                </c:pt>
                <c:pt idx="6">
                  <c:v>5.4440545E-3</c:v>
                </c:pt>
                <c:pt idx="7">
                  <c:v>8.2810309999999995E-3</c:v>
                </c:pt>
                <c:pt idx="8">
                  <c:v>8.5775529999999999E-3</c:v>
                </c:pt>
                <c:pt idx="9">
                  <c:v>5.0458292999999996E-3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1.5008056E-3</c:v>
                </c:pt>
                <c:pt idx="15">
                  <c:v>6.5557486000000003E-3</c:v>
                </c:pt>
                <c:pt idx="16">
                  <c:v>1.0384038E-2</c:v>
                </c:pt>
                <c:pt idx="17">
                  <c:v>1.0303125999999999E-2</c:v>
                </c:pt>
                <c:pt idx="18">
                  <c:v>6.6972192999999996E-3</c:v>
                </c:pt>
                <c:pt idx="19">
                  <c:v>9.7689629999999999E-4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5.1779113999999996E-3</c:v>
                </c:pt>
                <c:pt idx="27">
                  <c:v>1.0492928E-2</c:v>
                </c:pt>
                <c:pt idx="28">
                  <c:v>1.5486499000000001E-2</c:v>
                </c:pt>
                <c:pt idx="29">
                  <c:v>2.0108330000000001E-2</c:v>
                </c:pt>
                <c:pt idx="30">
                  <c:v>2.5145850000000001E-2</c:v>
                </c:pt>
                <c:pt idx="31">
                  <c:v>3.0544877000000002E-2</c:v>
                </c:pt>
                <c:pt idx="32">
                  <c:v>3.5762402999999998E-2</c:v>
                </c:pt>
                <c:pt idx="33">
                  <c:v>4.2147573000000001E-2</c:v>
                </c:pt>
                <c:pt idx="34">
                  <c:v>4.8851393E-2</c:v>
                </c:pt>
                <c:pt idx="35">
                  <c:v>5.4633077000000002E-2</c:v>
                </c:pt>
                <c:pt idx="36">
                  <c:v>5.6923985000000003E-2</c:v>
                </c:pt>
                <c:pt idx="37">
                  <c:v>5.4272816000000002E-2</c:v>
                </c:pt>
                <c:pt idx="38">
                  <c:v>4.7732160000000003E-2</c:v>
                </c:pt>
                <c:pt idx="39">
                  <c:v>3.9469227000000003E-2</c:v>
                </c:pt>
                <c:pt idx="40">
                  <c:v>3.0898713000000001E-2</c:v>
                </c:pt>
                <c:pt idx="41">
                  <c:v>2.4478291999999999E-2</c:v>
                </c:pt>
                <c:pt idx="42">
                  <c:v>2.0428857000000002E-2</c:v>
                </c:pt>
                <c:pt idx="43">
                  <c:v>1.9981537000000001E-2</c:v>
                </c:pt>
                <c:pt idx="44">
                  <c:v>2.3561921E-2</c:v>
                </c:pt>
                <c:pt idx="45">
                  <c:v>2.8900845000000001E-2</c:v>
                </c:pt>
                <c:pt idx="46">
                  <c:v>3.2761569999999997E-2</c:v>
                </c:pt>
                <c:pt idx="47">
                  <c:v>3.3500567000000002E-2</c:v>
                </c:pt>
                <c:pt idx="48">
                  <c:v>3.2414520000000002E-2</c:v>
                </c:pt>
                <c:pt idx="49">
                  <c:v>3.1959000000000001E-2</c:v>
                </c:pt>
                <c:pt idx="50">
                  <c:v>3.2821610000000001E-2</c:v>
                </c:pt>
                <c:pt idx="51">
                  <c:v>3.4875746999999999E-2</c:v>
                </c:pt>
                <c:pt idx="52">
                  <c:v>3.6608412999999999E-2</c:v>
                </c:pt>
                <c:pt idx="53">
                  <c:v>3.5937610000000002E-2</c:v>
                </c:pt>
                <c:pt idx="54">
                  <c:v>3.2316018000000002E-2</c:v>
                </c:pt>
                <c:pt idx="55">
                  <c:v>2.8785499999999999E-2</c:v>
                </c:pt>
                <c:pt idx="56">
                  <c:v>2.8182815999999999E-2</c:v>
                </c:pt>
                <c:pt idx="57">
                  <c:v>3.3393475999999998E-2</c:v>
                </c:pt>
                <c:pt idx="58">
                  <c:v>4.2340223000000003E-2</c:v>
                </c:pt>
                <c:pt idx="59">
                  <c:v>5.0150633E-2</c:v>
                </c:pt>
                <c:pt idx="60">
                  <c:v>5.2685472999999997E-2</c:v>
                </c:pt>
                <c:pt idx="61">
                  <c:v>5.18051E-2</c:v>
                </c:pt>
                <c:pt idx="62">
                  <c:v>5.1115319999999999E-2</c:v>
                </c:pt>
                <c:pt idx="63">
                  <c:v>5.2178404999999997E-2</c:v>
                </c:pt>
                <c:pt idx="64">
                  <c:v>5.2124990000000003E-2</c:v>
                </c:pt>
                <c:pt idx="65">
                  <c:v>4.9333784999999998E-2</c:v>
                </c:pt>
                <c:pt idx="66">
                  <c:v>4.7220677000000003E-2</c:v>
                </c:pt>
                <c:pt idx="67">
                  <c:v>4.9975943000000002E-2</c:v>
                </c:pt>
                <c:pt idx="68">
                  <c:v>5.6039505000000003E-2</c:v>
                </c:pt>
                <c:pt idx="69">
                  <c:v>5.7488765999999997E-2</c:v>
                </c:pt>
                <c:pt idx="70">
                  <c:v>4.9149577E-2</c:v>
                </c:pt>
                <c:pt idx="71">
                  <c:v>3.3370912000000003E-2</c:v>
                </c:pt>
                <c:pt idx="72">
                  <c:v>1.8355890999999999E-2</c:v>
                </c:pt>
                <c:pt idx="73">
                  <c:v>1.046945E-2</c:v>
                </c:pt>
                <c:pt idx="74">
                  <c:v>1.0983791E-2</c:v>
                </c:pt>
                <c:pt idx="75">
                  <c:v>1.6149353000000002E-2</c:v>
                </c:pt>
                <c:pt idx="76">
                  <c:v>2.1620845E-2</c:v>
                </c:pt>
                <c:pt idx="77">
                  <c:v>2.4363378000000002E-2</c:v>
                </c:pt>
                <c:pt idx="78">
                  <c:v>2.5346028E-2</c:v>
                </c:pt>
                <c:pt idx="79">
                  <c:v>2.6184282999999999E-2</c:v>
                </c:pt>
                <c:pt idx="80">
                  <c:v>2.5802232000000001E-2</c:v>
                </c:pt>
                <c:pt idx="81">
                  <c:v>2.1780547000000001E-2</c:v>
                </c:pt>
                <c:pt idx="82">
                  <c:v>1.2865876E-2</c:v>
                </c:pt>
                <c:pt idx="83">
                  <c:v>1.3187279000000001E-3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1.5807867000000001E-3</c:v>
                </c:pt>
                <c:pt idx="88">
                  <c:v>1.2246009E-2</c:v>
                </c:pt>
                <c:pt idx="89">
                  <c:v>2.1294440000000001E-2</c:v>
                </c:pt>
                <c:pt idx="90">
                  <c:v>2.7261566000000001E-2</c:v>
                </c:pt>
                <c:pt idx="91">
                  <c:v>3.0460864000000001E-2</c:v>
                </c:pt>
                <c:pt idx="92">
                  <c:v>3.0449337999999999E-2</c:v>
                </c:pt>
                <c:pt idx="93">
                  <c:v>2.9122656E-2</c:v>
                </c:pt>
                <c:pt idx="94">
                  <c:v>2.7355325999999999E-2</c:v>
                </c:pt>
                <c:pt idx="95">
                  <c:v>2.4918263999999999E-2</c:v>
                </c:pt>
                <c:pt idx="96">
                  <c:v>2.5052620000000001E-2</c:v>
                </c:pt>
                <c:pt idx="97">
                  <c:v>2.6380382000000001E-2</c:v>
                </c:pt>
                <c:pt idx="98">
                  <c:v>2.8038936E-2</c:v>
                </c:pt>
                <c:pt idx="99">
                  <c:v>2.948564E-2</c:v>
                </c:pt>
                <c:pt idx="100">
                  <c:v>3.061243E-2</c:v>
                </c:pt>
                <c:pt idx="101">
                  <c:v>2.9845439000000001E-2</c:v>
                </c:pt>
                <c:pt idx="102">
                  <c:v>2.8923101999999999E-2</c:v>
                </c:pt>
                <c:pt idx="103">
                  <c:v>2.7729388000000001E-2</c:v>
                </c:pt>
                <c:pt idx="104">
                  <c:v>2.5461999999999999E-2</c:v>
                </c:pt>
                <c:pt idx="105">
                  <c:v>2.2268534E-2</c:v>
                </c:pt>
                <c:pt idx="106">
                  <c:v>1.8156156E-2</c:v>
                </c:pt>
                <c:pt idx="107">
                  <c:v>1.3668928E-2</c:v>
                </c:pt>
                <c:pt idx="108">
                  <c:v>8.102972E-3</c:v>
                </c:pt>
                <c:pt idx="109">
                  <c:v>2.0589851999999998E-3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741C-4C7A-A202-F8D236C80401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[2]Sheet1!$D$1070:$DT$1070</c:f>
              <c:numCache>
                <c:formatCode>General</c:formatCode>
                <c:ptCount val="121"/>
                <c:pt idx="0">
                  <c:v>4.2667696000000003E-3</c:v>
                </c:pt>
                <c:pt idx="1">
                  <c:v>3.1511492999999999E-3</c:v>
                </c:pt>
                <c:pt idx="2">
                  <c:v>4.0665859999999996E-3</c:v>
                </c:pt>
                <c:pt idx="3">
                  <c:v>3.2700612E-3</c:v>
                </c:pt>
                <c:pt idx="4">
                  <c:v>2.4523380000000001E-3</c:v>
                </c:pt>
                <c:pt idx="5">
                  <c:v>3.0157114E-3</c:v>
                </c:pt>
                <c:pt idx="6">
                  <c:v>5.4440545E-3</c:v>
                </c:pt>
                <c:pt idx="7">
                  <c:v>8.2810309999999995E-3</c:v>
                </c:pt>
                <c:pt idx="8">
                  <c:v>8.5775529999999999E-3</c:v>
                </c:pt>
                <c:pt idx="9">
                  <c:v>5.0458292999999996E-3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1.5008056E-3</c:v>
                </c:pt>
                <c:pt idx="15">
                  <c:v>6.5557486000000003E-3</c:v>
                </c:pt>
                <c:pt idx="16">
                  <c:v>1.0384038E-2</c:v>
                </c:pt>
                <c:pt idx="17">
                  <c:v>1.0303125999999999E-2</c:v>
                </c:pt>
                <c:pt idx="18">
                  <c:v>6.6972192999999996E-3</c:v>
                </c:pt>
                <c:pt idx="19">
                  <c:v>9.7689629999999999E-4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5.1779113999999996E-3</c:v>
                </c:pt>
                <c:pt idx="27">
                  <c:v>1.0492928E-2</c:v>
                </c:pt>
                <c:pt idx="28">
                  <c:v>1.5486499000000001E-2</c:v>
                </c:pt>
                <c:pt idx="29">
                  <c:v>2.0108330000000001E-2</c:v>
                </c:pt>
                <c:pt idx="30">
                  <c:v>2.5145850000000001E-2</c:v>
                </c:pt>
                <c:pt idx="31">
                  <c:v>3.0544877000000002E-2</c:v>
                </c:pt>
                <c:pt idx="32">
                  <c:v>3.5762402999999998E-2</c:v>
                </c:pt>
                <c:pt idx="33">
                  <c:v>4.2147573000000001E-2</c:v>
                </c:pt>
                <c:pt idx="34">
                  <c:v>4.8851393E-2</c:v>
                </c:pt>
                <c:pt idx="35">
                  <c:v>5.4633077000000002E-2</c:v>
                </c:pt>
                <c:pt idx="36">
                  <c:v>5.6923985000000003E-2</c:v>
                </c:pt>
                <c:pt idx="37">
                  <c:v>5.4272816000000002E-2</c:v>
                </c:pt>
                <c:pt idx="38">
                  <c:v>4.7732160000000003E-2</c:v>
                </c:pt>
                <c:pt idx="39">
                  <c:v>3.9469227000000003E-2</c:v>
                </c:pt>
                <c:pt idx="40">
                  <c:v>3.0898713000000001E-2</c:v>
                </c:pt>
                <c:pt idx="41">
                  <c:v>2.4478291999999999E-2</c:v>
                </c:pt>
                <c:pt idx="42">
                  <c:v>2.0428857000000002E-2</c:v>
                </c:pt>
                <c:pt idx="43">
                  <c:v>1.9981537000000001E-2</c:v>
                </c:pt>
                <c:pt idx="44">
                  <c:v>2.3561921E-2</c:v>
                </c:pt>
                <c:pt idx="45">
                  <c:v>2.8900845000000001E-2</c:v>
                </c:pt>
                <c:pt idx="46">
                  <c:v>3.2761569999999997E-2</c:v>
                </c:pt>
                <c:pt idx="47">
                  <c:v>3.3500567000000002E-2</c:v>
                </c:pt>
                <c:pt idx="48">
                  <c:v>3.2414520000000002E-2</c:v>
                </c:pt>
                <c:pt idx="49">
                  <c:v>3.1959000000000001E-2</c:v>
                </c:pt>
                <c:pt idx="50">
                  <c:v>3.2821610000000001E-2</c:v>
                </c:pt>
                <c:pt idx="51">
                  <c:v>3.4875746999999999E-2</c:v>
                </c:pt>
                <c:pt idx="52">
                  <c:v>3.6608412999999999E-2</c:v>
                </c:pt>
                <c:pt idx="53">
                  <c:v>3.5937610000000002E-2</c:v>
                </c:pt>
                <c:pt idx="54">
                  <c:v>3.2316018000000002E-2</c:v>
                </c:pt>
                <c:pt idx="55">
                  <c:v>2.8785499999999999E-2</c:v>
                </c:pt>
                <c:pt idx="56">
                  <c:v>2.8182815999999999E-2</c:v>
                </c:pt>
                <c:pt idx="57">
                  <c:v>3.3393475999999998E-2</c:v>
                </c:pt>
                <c:pt idx="58">
                  <c:v>4.2340223000000003E-2</c:v>
                </c:pt>
                <c:pt idx="59">
                  <c:v>5.0150633E-2</c:v>
                </c:pt>
                <c:pt idx="60">
                  <c:v>5.2685472999999997E-2</c:v>
                </c:pt>
                <c:pt idx="61">
                  <c:v>5.18051E-2</c:v>
                </c:pt>
                <c:pt idx="62">
                  <c:v>5.1115319999999999E-2</c:v>
                </c:pt>
                <c:pt idx="63">
                  <c:v>5.2178404999999997E-2</c:v>
                </c:pt>
                <c:pt idx="64">
                  <c:v>5.2124990000000003E-2</c:v>
                </c:pt>
                <c:pt idx="65">
                  <c:v>4.9333784999999998E-2</c:v>
                </c:pt>
                <c:pt idx="66">
                  <c:v>4.7220677000000003E-2</c:v>
                </c:pt>
                <c:pt idx="67">
                  <c:v>4.9975943000000002E-2</c:v>
                </c:pt>
                <c:pt idx="68">
                  <c:v>5.6039505000000003E-2</c:v>
                </c:pt>
                <c:pt idx="69">
                  <c:v>5.7488765999999997E-2</c:v>
                </c:pt>
                <c:pt idx="70">
                  <c:v>4.9149577E-2</c:v>
                </c:pt>
                <c:pt idx="71">
                  <c:v>3.3370912000000003E-2</c:v>
                </c:pt>
                <c:pt idx="72">
                  <c:v>1.8355890999999999E-2</c:v>
                </c:pt>
                <c:pt idx="73">
                  <c:v>1.046945E-2</c:v>
                </c:pt>
                <c:pt idx="74">
                  <c:v>1.0983791E-2</c:v>
                </c:pt>
                <c:pt idx="75">
                  <c:v>1.6149353000000002E-2</c:v>
                </c:pt>
                <c:pt idx="76">
                  <c:v>2.1620845E-2</c:v>
                </c:pt>
                <c:pt idx="77">
                  <c:v>2.4363378000000002E-2</c:v>
                </c:pt>
                <c:pt idx="78">
                  <c:v>2.5346028E-2</c:v>
                </c:pt>
                <c:pt idx="79">
                  <c:v>2.6184282999999999E-2</c:v>
                </c:pt>
                <c:pt idx="80">
                  <c:v>2.5802232000000001E-2</c:v>
                </c:pt>
                <c:pt idx="81">
                  <c:v>2.1780547000000001E-2</c:v>
                </c:pt>
                <c:pt idx="82">
                  <c:v>1.2865876E-2</c:v>
                </c:pt>
                <c:pt idx="83">
                  <c:v>1.3187279000000001E-3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1.5807867000000001E-3</c:v>
                </c:pt>
                <c:pt idx="88">
                  <c:v>1.2246009E-2</c:v>
                </c:pt>
                <c:pt idx="89">
                  <c:v>2.1294440000000001E-2</c:v>
                </c:pt>
                <c:pt idx="90">
                  <c:v>2.7261566000000001E-2</c:v>
                </c:pt>
                <c:pt idx="91">
                  <c:v>3.0460864000000001E-2</c:v>
                </c:pt>
                <c:pt idx="92">
                  <c:v>3.0449337999999999E-2</c:v>
                </c:pt>
                <c:pt idx="93">
                  <c:v>2.9122656E-2</c:v>
                </c:pt>
                <c:pt idx="94">
                  <c:v>2.7355325999999999E-2</c:v>
                </c:pt>
                <c:pt idx="95">
                  <c:v>2.4918263999999999E-2</c:v>
                </c:pt>
                <c:pt idx="96">
                  <c:v>2.5052620000000001E-2</c:v>
                </c:pt>
                <c:pt idx="97">
                  <c:v>2.6380382000000001E-2</c:v>
                </c:pt>
                <c:pt idx="98">
                  <c:v>2.8038936E-2</c:v>
                </c:pt>
                <c:pt idx="99">
                  <c:v>2.948564E-2</c:v>
                </c:pt>
                <c:pt idx="100">
                  <c:v>3.061243E-2</c:v>
                </c:pt>
                <c:pt idx="101">
                  <c:v>2.9845439000000001E-2</c:v>
                </c:pt>
                <c:pt idx="102">
                  <c:v>2.8923101999999999E-2</c:v>
                </c:pt>
                <c:pt idx="103">
                  <c:v>2.7729388000000001E-2</c:v>
                </c:pt>
                <c:pt idx="104">
                  <c:v>2.5461999999999999E-2</c:v>
                </c:pt>
                <c:pt idx="105">
                  <c:v>2.2268534E-2</c:v>
                </c:pt>
                <c:pt idx="106">
                  <c:v>1.8156156E-2</c:v>
                </c:pt>
                <c:pt idx="107">
                  <c:v>1.3668928E-2</c:v>
                </c:pt>
                <c:pt idx="108">
                  <c:v>8.102972E-3</c:v>
                </c:pt>
                <c:pt idx="109">
                  <c:v>2.0589851999999998E-3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741C-4C7A-A202-F8D236C80401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[2]Sheet1!$D$1071:$DT$1071</c:f>
              <c:numCache>
                <c:formatCode>General</c:formatCode>
                <c:ptCount val="121"/>
                <c:pt idx="0">
                  <c:v>4.1604824000000002E-3</c:v>
                </c:pt>
                <c:pt idx="1">
                  <c:v>3.0559744000000001E-3</c:v>
                </c:pt>
                <c:pt idx="2">
                  <c:v>3.9377995000000002E-3</c:v>
                </c:pt>
                <c:pt idx="3">
                  <c:v>3.3086360999999998E-3</c:v>
                </c:pt>
                <c:pt idx="4">
                  <c:v>2.7574138000000001E-3</c:v>
                </c:pt>
                <c:pt idx="5">
                  <c:v>3.5657280000000002E-3</c:v>
                </c:pt>
                <c:pt idx="6">
                  <c:v>6.0743163000000003E-3</c:v>
                </c:pt>
                <c:pt idx="7">
                  <c:v>8.7373710000000007E-3</c:v>
                </c:pt>
                <c:pt idx="8">
                  <c:v>8.7174939999999992E-3</c:v>
                </c:pt>
                <c:pt idx="9">
                  <c:v>4.8887213000000001E-3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1.4814336000000001E-3</c:v>
                </c:pt>
                <c:pt idx="15">
                  <c:v>6.6176630000000002E-3</c:v>
                </c:pt>
                <c:pt idx="16">
                  <c:v>1.0458438E-2</c:v>
                </c:pt>
                <c:pt idx="17">
                  <c:v>1.0355901000000001E-2</c:v>
                </c:pt>
                <c:pt idx="18">
                  <c:v>6.7431414000000004E-3</c:v>
                </c:pt>
                <c:pt idx="19">
                  <c:v>1.0744728E-3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5.1731514000000001E-3</c:v>
                </c:pt>
                <c:pt idx="27">
                  <c:v>1.0406991500000001E-2</c:v>
                </c:pt>
                <c:pt idx="28">
                  <c:v>1.5327235E-2</c:v>
                </c:pt>
                <c:pt idx="29">
                  <c:v>1.9933531000000001E-2</c:v>
                </c:pt>
                <c:pt idx="30">
                  <c:v>2.4976083999999999E-2</c:v>
                </c:pt>
                <c:pt idx="31">
                  <c:v>3.0414218E-2</c:v>
                </c:pt>
                <c:pt idx="32">
                  <c:v>3.5737596000000003E-2</c:v>
                </c:pt>
                <c:pt idx="33">
                  <c:v>4.2274880000000001E-2</c:v>
                </c:pt>
                <c:pt idx="34">
                  <c:v>4.9164913999999997E-2</c:v>
                </c:pt>
                <c:pt idx="35">
                  <c:v>5.513709E-2</c:v>
                </c:pt>
                <c:pt idx="36">
                  <c:v>5.7587187999999997E-2</c:v>
                </c:pt>
                <c:pt idx="37">
                  <c:v>5.5040456000000001E-2</c:v>
                </c:pt>
                <c:pt idx="38">
                  <c:v>4.8510536999999999E-2</c:v>
                </c:pt>
                <c:pt idx="39">
                  <c:v>4.0188359999999999E-2</c:v>
                </c:pt>
                <c:pt idx="40">
                  <c:v>3.1528239999999999E-2</c:v>
                </c:pt>
                <c:pt idx="41">
                  <c:v>2.5009549999999998E-2</c:v>
                </c:pt>
                <c:pt idx="42">
                  <c:v>2.0844366E-2</c:v>
                </c:pt>
                <c:pt idx="43">
                  <c:v>2.0226153E-2</c:v>
                </c:pt>
                <c:pt idx="44">
                  <c:v>2.3620711999999999E-2</c:v>
                </c:pt>
                <c:pt idx="45">
                  <c:v>2.8851689999999999E-2</c:v>
                </c:pt>
                <c:pt idx="46">
                  <c:v>3.2715085999999997E-2</c:v>
                </c:pt>
                <c:pt idx="47">
                  <c:v>3.3527207000000003E-2</c:v>
                </c:pt>
                <c:pt idx="48">
                  <c:v>3.2495077999999997E-2</c:v>
                </c:pt>
                <c:pt idx="49">
                  <c:v>3.2043259999999997E-2</c:v>
                </c:pt>
                <c:pt idx="50">
                  <c:v>3.2915857E-2</c:v>
                </c:pt>
                <c:pt idx="51">
                  <c:v>3.5013540000000003E-2</c:v>
                </c:pt>
                <c:pt idx="52">
                  <c:v>3.6815599999999997E-2</c:v>
                </c:pt>
                <c:pt idx="53">
                  <c:v>3.6213793000000001E-2</c:v>
                </c:pt>
                <c:pt idx="54">
                  <c:v>3.2670557000000003E-2</c:v>
                </c:pt>
                <c:pt idx="55">
                  <c:v>2.922893E-2</c:v>
                </c:pt>
                <c:pt idx="56">
                  <c:v>2.8685289999999999E-2</c:v>
                </c:pt>
                <c:pt idx="57">
                  <c:v>3.3909354000000003E-2</c:v>
                </c:pt>
                <c:pt idx="58">
                  <c:v>4.2822625000000003E-2</c:v>
                </c:pt>
                <c:pt idx="59">
                  <c:v>5.0581242999999998E-2</c:v>
                </c:pt>
                <c:pt idx="60">
                  <c:v>5.3086943999999997E-2</c:v>
                </c:pt>
                <c:pt idx="61">
                  <c:v>5.2180814999999998E-2</c:v>
                </c:pt>
                <c:pt idx="62">
                  <c:v>5.1458473999999997E-2</c:v>
                </c:pt>
                <c:pt idx="63">
                  <c:v>5.246928E-2</c:v>
                </c:pt>
                <c:pt idx="64">
                  <c:v>5.2336484000000003E-2</c:v>
                </c:pt>
                <c:pt idx="65">
                  <c:v>4.9423130000000003E-2</c:v>
                </c:pt>
                <c:pt idx="66">
                  <c:v>4.7119398E-2</c:v>
                </c:pt>
                <c:pt idx="67">
                  <c:v>4.9645160000000001E-2</c:v>
                </c:pt>
                <c:pt idx="68">
                  <c:v>5.5545114E-2</c:v>
                </c:pt>
                <c:pt idx="69">
                  <c:v>5.7009039999999997E-2</c:v>
                </c:pt>
                <c:pt idx="70">
                  <c:v>4.8876849999999999E-2</c:v>
                </c:pt>
                <c:pt idx="71">
                  <c:v>3.3362362999999999E-2</c:v>
                </c:pt>
                <c:pt idx="72">
                  <c:v>1.8483058E-2</c:v>
                </c:pt>
                <c:pt idx="73">
                  <c:v>1.0518273999999999E-2</c:v>
                </c:pt>
                <c:pt idx="74">
                  <c:v>1.0806308000000001E-2</c:v>
                </c:pt>
                <c:pt idx="75">
                  <c:v>1.5752410000000001E-2</c:v>
                </c:pt>
                <c:pt idx="76">
                  <c:v>2.1125577E-2</c:v>
                </c:pt>
                <c:pt idx="77">
                  <c:v>2.3921639000000001E-2</c:v>
                </c:pt>
                <c:pt idx="78">
                  <c:v>2.5055384E-2</c:v>
                </c:pt>
                <c:pt idx="79">
                  <c:v>2.6111314E-2</c:v>
                </c:pt>
                <c:pt idx="80">
                  <c:v>2.6011677E-2</c:v>
                </c:pt>
                <c:pt idx="81">
                  <c:v>2.2286650000000002E-2</c:v>
                </c:pt>
                <c:pt idx="82">
                  <c:v>1.3561490000000001E-2</c:v>
                </c:pt>
                <c:pt idx="83">
                  <c:v>1.9848729999999998E-3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1.1777727999999999E-3</c:v>
                </c:pt>
                <c:pt idx="88">
                  <c:v>1.1911290999999999E-2</c:v>
                </c:pt>
                <c:pt idx="89">
                  <c:v>2.1166460000000002E-2</c:v>
                </c:pt>
                <c:pt idx="90">
                  <c:v>2.7381276999999999E-2</c:v>
                </c:pt>
                <c:pt idx="91">
                  <c:v>3.0757288000000001E-2</c:v>
                </c:pt>
                <c:pt idx="92">
                  <c:v>3.0824987000000002E-2</c:v>
                </c:pt>
                <c:pt idx="93">
                  <c:v>2.9514004E-2</c:v>
                </c:pt>
                <c:pt idx="94">
                  <c:v>2.7729308000000001E-2</c:v>
                </c:pt>
                <c:pt idx="95">
                  <c:v>2.5219400999999999E-2</c:v>
                </c:pt>
                <c:pt idx="96">
                  <c:v>2.5240706000000002E-2</c:v>
                </c:pt>
                <c:pt idx="97">
                  <c:v>2.6442986000000002E-2</c:v>
                </c:pt>
                <c:pt idx="98">
                  <c:v>2.7961327000000001E-2</c:v>
                </c:pt>
                <c:pt idx="99">
                  <c:v>2.9292479999999999E-2</c:v>
                </c:pt>
                <c:pt idx="100">
                  <c:v>3.0360306E-2</c:v>
                </c:pt>
                <c:pt idx="101">
                  <c:v>2.9593159000000001E-2</c:v>
                </c:pt>
                <c:pt idx="102">
                  <c:v>2.8651119999999999E-2</c:v>
                </c:pt>
                <c:pt idx="103">
                  <c:v>2.7465343E-2</c:v>
                </c:pt>
                <c:pt idx="104">
                  <c:v>2.5227875E-2</c:v>
                </c:pt>
                <c:pt idx="105">
                  <c:v>2.2073830999999999E-2</c:v>
                </c:pt>
                <c:pt idx="106">
                  <c:v>1.8006634000000001E-2</c:v>
                </c:pt>
                <c:pt idx="107">
                  <c:v>1.3558957E-2</c:v>
                </c:pt>
                <c:pt idx="108">
                  <c:v>8.0369050000000004E-3</c:v>
                </c:pt>
                <c:pt idx="109">
                  <c:v>2.0266243E-3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741C-4C7A-A202-F8D236C80401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[2]Sheet1!$D$1072:$DT$1072</c:f>
              <c:numCache>
                <c:formatCode>General</c:formatCode>
                <c:ptCount val="121"/>
                <c:pt idx="0">
                  <c:v>4.1604824000000002E-3</c:v>
                </c:pt>
                <c:pt idx="1">
                  <c:v>3.0559744000000001E-3</c:v>
                </c:pt>
                <c:pt idx="2">
                  <c:v>3.9377995000000002E-3</c:v>
                </c:pt>
                <c:pt idx="3">
                  <c:v>3.3086360999999998E-3</c:v>
                </c:pt>
                <c:pt idx="4">
                  <c:v>2.7574138000000001E-3</c:v>
                </c:pt>
                <c:pt idx="5">
                  <c:v>3.5657280000000002E-3</c:v>
                </c:pt>
                <c:pt idx="6">
                  <c:v>6.0743163000000003E-3</c:v>
                </c:pt>
                <c:pt idx="7">
                  <c:v>8.7373710000000007E-3</c:v>
                </c:pt>
                <c:pt idx="8">
                  <c:v>8.7174939999999992E-3</c:v>
                </c:pt>
                <c:pt idx="9">
                  <c:v>4.8887213000000001E-3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1.4814336000000001E-3</c:v>
                </c:pt>
                <c:pt idx="15">
                  <c:v>6.6176630000000002E-3</c:v>
                </c:pt>
                <c:pt idx="16">
                  <c:v>1.0458438E-2</c:v>
                </c:pt>
                <c:pt idx="17">
                  <c:v>1.0355901000000001E-2</c:v>
                </c:pt>
                <c:pt idx="18">
                  <c:v>6.7431414000000004E-3</c:v>
                </c:pt>
                <c:pt idx="19">
                  <c:v>1.0744728E-3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5.1731514000000001E-3</c:v>
                </c:pt>
                <c:pt idx="27">
                  <c:v>1.0406991500000001E-2</c:v>
                </c:pt>
                <c:pt idx="28">
                  <c:v>1.5327235E-2</c:v>
                </c:pt>
                <c:pt idx="29">
                  <c:v>1.9933531000000001E-2</c:v>
                </c:pt>
                <c:pt idx="30">
                  <c:v>2.4976083999999999E-2</c:v>
                </c:pt>
                <c:pt idx="31">
                  <c:v>3.0414218E-2</c:v>
                </c:pt>
                <c:pt idx="32">
                  <c:v>3.5737596000000003E-2</c:v>
                </c:pt>
                <c:pt idx="33">
                  <c:v>4.2274880000000001E-2</c:v>
                </c:pt>
                <c:pt idx="34">
                  <c:v>4.9164913999999997E-2</c:v>
                </c:pt>
                <c:pt idx="35">
                  <c:v>5.513709E-2</c:v>
                </c:pt>
                <c:pt idx="36">
                  <c:v>5.7587187999999997E-2</c:v>
                </c:pt>
                <c:pt idx="37">
                  <c:v>5.5040456000000001E-2</c:v>
                </c:pt>
                <c:pt idx="38">
                  <c:v>4.8510536999999999E-2</c:v>
                </c:pt>
                <c:pt idx="39">
                  <c:v>4.0188359999999999E-2</c:v>
                </c:pt>
                <c:pt idx="40">
                  <c:v>3.1528239999999999E-2</c:v>
                </c:pt>
                <c:pt idx="41">
                  <c:v>2.5009549999999998E-2</c:v>
                </c:pt>
                <c:pt idx="42">
                  <c:v>2.0844366E-2</c:v>
                </c:pt>
                <c:pt idx="43">
                  <c:v>2.0226153E-2</c:v>
                </c:pt>
                <c:pt idx="44">
                  <c:v>2.3620711999999999E-2</c:v>
                </c:pt>
                <c:pt idx="45">
                  <c:v>2.8851689999999999E-2</c:v>
                </c:pt>
                <c:pt idx="46">
                  <c:v>3.2715085999999997E-2</c:v>
                </c:pt>
                <c:pt idx="47">
                  <c:v>3.3527207000000003E-2</c:v>
                </c:pt>
                <c:pt idx="48">
                  <c:v>3.2495077999999997E-2</c:v>
                </c:pt>
                <c:pt idx="49">
                  <c:v>3.2043259999999997E-2</c:v>
                </c:pt>
                <c:pt idx="50">
                  <c:v>3.2915857E-2</c:v>
                </c:pt>
                <c:pt idx="51">
                  <c:v>3.5013540000000003E-2</c:v>
                </c:pt>
                <c:pt idx="52">
                  <c:v>3.6815599999999997E-2</c:v>
                </c:pt>
                <c:pt idx="53">
                  <c:v>3.6213793000000001E-2</c:v>
                </c:pt>
                <c:pt idx="54">
                  <c:v>3.2670557000000003E-2</c:v>
                </c:pt>
                <c:pt idx="55">
                  <c:v>2.922893E-2</c:v>
                </c:pt>
                <c:pt idx="56">
                  <c:v>2.8685289999999999E-2</c:v>
                </c:pt>
                <c:pt idx="57">
                  <c:v>3.3909354000000003E-2</c:v>
                </c:pt>
                <c:pt idx="58">
                  <c:v>4.2822625000000003E-2</c:v>
                </c:pt>
                <c:pt idx="59">
                  <c:v>5.0581242999999998E-2</c:v>
                </c:pt>
                <c:pt idx="60">
                  <c:v>5.3086943999999997E-2</c:v>
                </c:pt>
                <c:pt idx="61">
                  <c:v>5.2180814999999998E-2</c:v>
                </c:pt>
                <c:pt idx="62">
                  <c:v>5.1458473999999997E-2</c:v>
                </c:pt>
                <c:pt idx="63">
                  <c:v>5.246928E-2</c:v>
                </c:pt>
                <c:pt idx="64">
                  <c:v>5.2336484000000003E-2</c:v>
                </c:pt>
                <c:pt idx="65">
                  <c:v>4.9423130000000003E-2</c:v>
                </c:pt>
                <c:pt idx="66">
                  <c:v>4.7119398E-2</c:v>
                </c:pt>
                <c:pt idx="67">
                  <c:v>4.9645160000000001E-2</c:v>
                </c:pt>
                <c:pt idx="68">
                  <c:v>5.5545114E-2</c:v>
                </c:pt>
                <c:pt idx="69">
                  <c:v>5.7009039999999997E-2</c:v>
                </c:pt>
                <c:pt idx="70">
                  <c:v>4.8876849999999999E-2</c:v>
                </c:pt>
                <c:pt idx="71">
                  <c:v>3.3362362999999999E-2</c:v>
                </c:pt>
                <c:pt idx="72">
                  <c:v>1.8483058E-2</c:v>
                </c:pt>
                <c:pt idx="73">
                  <c:v>1.0518273999999999E-2</c:v>
                </c:pt>
                <c:pt idx="74">
                  <c:v>1.0806308000000001E-2</c:v>
                </c:pt>
                <c:pt idx="75">
                  <c:v>1.5752410000000001E-2</c:v>
                </c:pt>
                <c:pt idx="76">
                  <c:v>2.1125577E-2</c:v>
                </c:pt>
                <c:pt idx="77">
                  <c:v>2.3921639000000001E-2</c:v>
                </c:pt>
                <c:pt idx="78">
                  <c:v>2.5055384E-2</c:v>
                </c:pt>
                <c:pt idx="79">
                  <c:v>2.6111314E-2</c:v>
                </c:pt>
                <c:pt idx="80">
                  <c:v>2.6011677E-2</c:v>
                </c:pt>
                <c:pt idx="81">
                  <c:v>2.2286650000000002E-2</c:v>
                </c:pt>
                <c:pt idx="82">
                  <c:v>1.3561490000000001E-2</c:v>
                </c:pt>
                <c:pt idx="83">
                  <c:v>1.9848729999999998E-3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1.1777727999999999E-3</c:v>
                </c:pt>
                <c:pt idx="88">
                  <c:v>1.1911290999999999E-2</c:v>
                </c:pt>
                <c:pt idx="89">
                  <c:v>2.1166460000000002E-2</c:v>
                </c:pt>
                <c:pt idx="90">
                  <c:v>2.7381276999999999E-2</c:v>
                </c:pt>
                <c:pt idx="91">
                  <c:v>3.0757288000000001E-2</c:v>
                </c:pt>
                <c:pt idx="92">
                  <c:v>3.0824987000000002E-2</c:v>
                </c:pt>
                <c:pt idx="93">
                  <c:v>2.9514004E-2</c:v>
                </c:pt>
                <c:pt idx="94">
                  <c:v>2.7729308000000001E-2</c:v>
                </c:pt>
                <c:pt idx="95">
                  <c:v>2.5219400999999999E-2</c:v>
                </c:pt>
                <c:pt idx="96">
                  <c:v>2.5240706000000002E-2</c:v>
                </c:pt>
                <c:pt idx="97">
                  <c:v>2.6442986000000002E-2</c:v>
                </c:pt>
                <c:pt idx="98">
                  <c:v>2.7961327000000001E-2</c:v>
                </c:pt>
                <c:pt idx="99">
                  <c:v>2.9292479999999999E-2</c:v>
                </c:pt>
                <c:pt idx="100">
                  <c:v>3.0360306E-2</c:v>
                </c:pt>
                <c:pt idx="101">
                  <c:v>2.9593159000000001E-2</c:v>
                </c:pt>
                <c:pt idx="102">
                  <c:v>2.8651119999999999E-2</c:v>
                </c:pt>
                <c:pt idx="103">
                  <c:v>2.7465343E-2</c:v>
                </c:pt>
                <c:pt idx="104">
                  <c:v>2.5227875E-2</c:v>
                </c:pt>
                <c:pt idx="105">
                  <c:v>2.2073830999999999E-2</c:v>
                </c:pt>
                <c:pt idx="106">
                  <c:v>1.8006634000000001E-2</c:v>
                </c:pt>
                <c:pt idx="107">
                  <c:v>1.3558957E-2</c:v>
                </c:pt>
                <c:pt idx="108">
                  <c:v>8.0369050000000004E-3</c:v>
                </c:pt>
                <c:pt idx="109">
                  <c:v>2.0266243E-3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741C-4C7A-A202-F8D236C80401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[2]Sheet1!$D$1073:$DT$1073</c:f>
              <c:numCache>
                <c:formatCode>General</c:formatCode>
                <c:ptCount val="121"/>
                <c:pt idx="0">
                  <c:v>4.1604824000000002E-3</c:v>
                </c:pt>
                <c:pt idx="1">
                  <c:v>3.0559744000000001E-3</c:v>
                </c:pt>
                <c:pt idx="2">
                  <c:v>3.9377995000000002E-3</c:v>
                </c:pt>
                <c:pt idx="3">
                  <c:v>3.3086360999999998E-3</c:v>
                </c:pt>
                <c:pt idx="4">
                  <c:v>2.7574138000000001E-3</c:v>
                </c:pt>
                <c:pt idx="5">
                  <c:v>3.5657280000000002E-3</c:v>
                </c:pt>
                <c:pt idx="6">
                  <c:v>6.0743163000000003E-3</c:v>
                </c:pt>
                <c:pt idx="7">
                  <c:v>8.7373710000000007E-3</c:v>
                </c:pt>
                <c:pt idx="8">
                  <c:v>8.7174939999999992E-3</c:v>
                </c:pt>
                <c:pt idx="9">
                  <c:v>4.8887213000000001E-3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1.4814336000000001E-3</c:v>
                </c:pt>
                <c:pt idx="15">
                  <c:v>6.6176630000000002E-3</c:v>
                </c:pt>
                <c:pt idx="16">
                  <c:v>1.0458438E-2</c:v>
                </c:pt>
                <c:pt idx="17">
                  <c:v>1.0355901000000001E-2</c:v>
                </c:pt>
                <c:pt idx="18">
                  <c:v>6.7431414000000004E-3</c:v>
                </c:pt>
                <c:pt idx="19">
                  <c:v>1.0744728E-3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5.1731514000000001E-3</c:v>
                </c:pt>
                <c:pt idx="27">
                  <c:v>1.0406991500000001E-2</c:v>
                </c:pt>
                <c:pt idx="28">
                  <c:v>1.5327235E-2</c:v>
                </c:pt>
                <c:pt idx="29">
                  <c:v>1.9933531000000001E-2</c:v>
                </c:pt>
                <c:pt idx="30">
                  <c:v>2.4976083999999999E-2</c:v>
                </c:pt>
                <c:pt idx="31">
                  <c:v>3.0414218E-2</c:v>
                </c:pt>
                <c:pt idx="32">
                  <c:v>3.5737596000000003E-2</c:v>
                </c:pt>
                <c:pt idx="33">
                  <c:v>4.2274880000000001E-2</c:v>
                </c:pt>
                <c:pt idx="34">
                  <c:v>4.9164913999999997E-2</c:v>
                </c:pt>
                <c:pt idx="35">
                  <c:v>5.513709E-2</c:v>
                </c:pt>
                <c:pt idx="36">
                  <c:v>5.7587187999999997E-2</c:v>
                </c:pt>
                <c:pt idx="37">
                  <c:v>5.5040456000000001E-2</c:v>
                </c:pt>
                <c:pt idx="38">
                  <c:v>4.8510536999999999E-2</c:v>
                </c:pt>
                <c:pt idx="39">
                  <c:v>4.0188359999999999E-2</c:v>
                </c:pt>
                <c:pt idx="40">
                  <c:v>3.1528239999999999E-2</c:v>
                </c:pt>
                <c:pt idx="41">
                  <c:v>2.5009549999999998E-2</c:v>
                </c:pt>
                <c:pt idx="42">
                  <c:v>2.0844366E-2</c:v>
                </c:pt>
                <c:pt idx="43">
                  <c:v>2.0226153E-2</c:v>
                </c:pt>
                <c:pt idx="44">
                  <c:v>2.3620711999999999E-2</c:v>
                </c:pt>
                <c:pt idx="45">
                  <c:v>2.8851689999999999E-2</c:v>
                </c:pt>
                <c:pt idx="46">
                  <c:v>3.2715085999999997E-2</c:v>
                </c:pt>
                <c:pt idx="47">
                  <c:v>3.3527207000000003E-2</c:v>
                </c:pt>
                <c:pt idx="48">
                  <c:v>3.2495077999999997E-2</c:v>
                </c:pt>
                <c:pt idx="49">
                  <c:v>3.2043259999999997E-2</c:v>
                </c:pt>
                <c:pt idx="50">
                  <c:v>3.2915857E-2</c:v>
                </c:pt>
                <c:pt idx="51">
                  <c:v>3.5013540000000003E-2</c:v>
                </c:pt>
                <c:pt idx="52">
                  <c:v>3.6815599999999997E-2</c:v>
                </c:pt>
                <c:pt idx="53">
                  <c:v>3.6213793000000001E-2</c:v>
                </c:pt>
                <c:pt idx="54">
                  <c:v>3.2670557000000003E-2</c:v>
                </c:pt>
                <c:pt idx="55">
                  <c:v>2.922893E-2</c:v>
                </c:pt>
                <c:pt idx="56">
                  <c:v>2.8685289999999999E-2</c:v>
                </c:pt>
                <c:pt idx="57">
                  <c:v>3.3909354000000003E-2</c:v>
                </c:pt>
                <c:pt idx="58">
                  <c:v>4.2822625000000003E-2</c:v>
                </c:pt>
                <c:pt idx="59">
                  <c:v>5.0581242999999998E-2</c:v>
                </c:pt>
                <c:pt idx="60">
                  <c:v>5.3086943999999997E-2</c:v>
                </c:pt>
                <c:pt idx="61">
                  <c:v>5.2180814999999998E-2</c:v>
                </c:pt>
                <c:pt idx="62">
                  <c:v>5.1458473999999997E-2</c:v>
                </c:pt>
                <c:pt idx="63">
                  <c:v>5.246928E-2</c:v>
                </c:pt>
                <c:pt idx="64">
                  <c:v>5.2336484000000003E-2</c:v>
                </c:pt>
                <c:pt idx="65">
                  <c:v>4.9423130000000003E-2</c:v>
                </c:pt>
                <c:pt idx="66">
                  <c:v>4.7119398E-2</c:v>
                </c:pt>
                <c:pt idx="67">
                  <c:v>4.9645160000000001E-2</c:v>
                </c:pt>
                <c:pt idx="68">
                  <c:v>5.5545114E-2</c:v>
                </c:pt>
                <c:pt idx="69">
                  <c:v>5.7009039999999997E-2</c:v>
                </c:pt>
                <c:pt idx="70">
                  <c:v>4.8876849999999999E-2</c:v>
                </c:pt>
                <c:pt idx="71">
                  <c:v>3.3362362999999999E-2</c:v>
                </c:pt>
                <c:pt idx="72">
                  <c:v>1.8483058E-2</c:v>
                </c:pt>
                <c:pt idx="73">
                  <c:v>1.0518273999999999E-2</c:v>
                </c:pt>
                <c:pt idx="74">
                  <c:v>1.0806308000000001E-2</c:v>
                </c:pt>
                <c:pt idx="75">
                  <c:v>1.5752410000000001E-2</c:v>
                </c:pt>
                <c:pt idx="76">
                  <c:v>2.1125577E-2</c:v>
                </c:pt>
                <c:pt idx="77">
                  <c:v>2.3921639000000001E-2</c:v>
                </c:pt>
                <c:pt idx="78">
                  <c:v>2.5055384E-2</c:v>
                </c:pt>
                <c:pt idx="79">
                  <c:v>2.6111314E-2</c:v>
                </c:pt>
                <c:pt idx="80">
                  <c:v>2.6011677E-2</c:v>
                </c:pt>
                <c:pt idx="81">
                  <c:v>2.2286650000000002E-2</c:v>
                </c:pt>
                <c:pt idx="82">
                  <c:v>1.3561490000000001E-2</c:v>
                </c:pt>
                <c:pt idx="83">
                  <c:v>1.9848729999999998E-3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1.1777727999999999E-3</c:v>
                </c:pt>
                <c:pt idx="88">
                  <c:v>1.1911290999999999E-2</c:v>
                </c:pt>
                <c:pt idx="89">
                  <c:v>2.1166460000000002E-2</c:v>
                </c:pt>
                <c:pt idx="90">
                  <c:v>2.7381276999999999E-2</c:v>
                </c:pt>
                <c:pt idx="91">
                  <c:v>3.0757288000000001E-2</c:v>
                </c:pt>
                <c:pt idx="92">
                  <c:v>3.0824987000000002E-2</c:v>
                </c:pt>
                <c:pt idx="93">
                  <c:v>2.9514004E-2</c:v>
                </c:pt>
                <c:pt idx="94">
                  <c:v>2.7729308000000001E-2</c:v>
                </c:pt>
                <c:pt idx="95">
                  <c:v>2.5219400999999999E-2</c:v>
                </c:pt>
                <c:pt idx="96">
                  <c:v>2.5240706000000002E-2</c:v>
                </c:pt>
                <c:pt idx="97">
                  <c:v>2.6442986000000002E-2</c:v>
                </c:pt>
                <c:pt idx="98">
                  <c:v>2.7961327000000001E-2</c:v>
                </c:pt>
                <c:pt idx="99">
                  <c:v>2.9292479999999999E-2</c:v>
                </c:pt>
                <c:pt idx="100">
                  <c:v>3.0360306E-2</c:v>
                </c:pt>
                <c:pt idx="101">
                  <c:v>2.9593159000000001E-2</c:v>
                </c:pt>
                <c:pt idx="102">
                  <c:v>2.8651119999999999E-2</c:v>
                </c:pt>
                <c:pt idx="103">
                  <c:v>2.7465343E-2</c:v>
                </c:pt>
                <c:pt idx="104">
                  <c:v>2.5227875E-2</c:v>
                </c:pt>
                <c:pt idx="105">
                  <c:v>2.2073830999999999E-2</c:v>
                </c:pt>
                <c:pt idx="106">
                  <c:v>1.8006634000000001E-2</c:v>
                </c:pt>
                <c:pt idx="107">
                  <c:v>1.3558957E-2</c:v>
                </c:pt>
                <c:pt idx="108">
                  <c:v>8.0369050000000004E-3</c:v>
                </c:pt>
                <c:pt idx="109">
                  <c:v>2.0266243E-3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741C-4C7A-A202-F8D236C80401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[2]Sheet1!$D$1074:$DT$1074</c:f>
              <c:numCache>
                <c:formatCode>General</c:formatCode>
                <c:ptCount val="121"/>
                <c:pt idx="0">
                  <c:v>4.1604824000000002E-3</c:v>
                </c:pt>
                <c:pt idx="1">
                  <c:v>3.0559744000000001E-3</c:v>
                </c:pt>
                <c:pt idx="2">
                  <c:v>3.9377995000000002E-3</c:v>
                </c:pt>
                <c:pt idx="3">
                  <c:v>3.3086360999999998E-3</c:v>
                </c:pt>
                <c:pt idx="4">
                  <c:v>2.7574138000000001E-3</c:v>
                </c:pt>
                <c:pt idx="5">
                  <c:v>3.5657280000000002E-3</c:v>
                </c:pt>
                <c:pt idx="6">
                  <c:v>6.0743163000000003E-3</c:v>
                </c:pt>
                <c:pt idx="7">
                  <c:v>8.7373710000000007E-3</c:v>
                </c:pt>
                <c:pt idx="8">
                  <c:v>8.7174939999999992E-3</c:v>
                </c:pt>
                <c:pt idx="9">
                  <c:v>4.8887213000000001E-3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1.4814336000000001E-3</c:v>
                </c:pt>
                <c:pt idx="15">
                  <c:v>6.6176630000000002E-3</c:v>
                </c:pt>
                <c:pt idx="16">
                  <c:v>1.0458438E-2</c:v>
                </c:pt>
                <c:pt idx="17">
                  <c:v>1.0355901000000001E-2</c:v>
                </c:pt>
                <c:pt idx="18">
                  <c:v>6.7431414000000004E-3</c:v>
                </c:pt>
                <c:pt idx="19">
                  <c:v>1.0744728E-3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5.1731514000000001E-3</c:v>
                </c:pt>
                <c:pt idx="27">
                  <c:v>1.0406991500000001E-2</c:v>
                </c:pt>
                <c:pt idx="28">
                  <c:v>1.5327235E-2</c:v>
                </c:pt>
                <c:pt idx="29">
                  <c:v>1.9933531000000001E-2</c:v>
                </c:pt>
                <c:pt idx="30">
                  <c:v>2.4976083999999999E-2</c:v>
                </c:pt>
                <c:pt idx="31">
                  <c:v>3.0414218E-2</c:v>
                </c:pt>
                <c:pt idx="32">
                  <c:v>3.5737596000000003E-2</c:v>
                </c:pt>
                <c:pt idx="33">
                  <c:v>4.2274880000000001E-2</c:v>
                </c:pt>
                <c:pt idx="34">
                  <c:v>4.9164913999999997E-2</c:v>
                </c:pt>
                <c:pt idx="35">
                  <c:v>5.513709E-2</c:v>
                </c:pt>
                <c:pt idx="36">
                  <c:v>5.7587187999999997E-2</c:v>
                </c:pt>
                <c:pt idx="37">
                  <c:v>5.5040456000000001E-2</c:v>
                </c:pt>
                <c:pt idx="38">
                  <c:v>4.8510536999999999E-2</c:v>
                </c:pt>
                <c:pt idx="39">
                  <c:v>4.0188359999999999E-2</c:v>
                </c:pt>
                <c:pt idx="40">
                  <c:v>3.1528239999999999E-2</c:v>
                </c:pt>
                <c:pt idx="41">
                  <c:v>2.5009549999999998E-2</c:v>
                </c:pt>
                <c:pt idx="42">
                  <c:v>2.0844366E-2</c:v>
                </c:pt>
                <c:pt idx="43">
                  <c:v>2.0226153E-2</c:v>
                </c:pt>
                <c:pt idx="44">
                  <c:v>2.3620711999999999E-2</c:v>
                </c:pt>
                <c:pt idx="45">
                  <c:v>2.8851689999999999E-2</c:v>
                </c:pt>
                <c:pt idx="46">
                  <c:v>3.2715085999999997E-2</c:v>
                </c:pt>
                <c:pt idx="47">
                  <c:v>3.3527207000000003E-2</c:v>
                </c:pt>
                <c:pt idx="48">
                  <c:v>3.2495077999999997E-2</c:v>
                </c:pt>
                <c:pt idx="49">
                  <c:v>3.2043259999999997E-2</c:v>
                </c:pt>
                <c:pt idx="50">
                  <c:v>3.2915857E-2</c:v>
                </c:pt>
                <c:pt idx="51">
                  <c:v>3.5013540000000003E-2</c:v>
                </c:pt>
                <c:pt idx="52">
                  <c:v>3.6815599999999997E-2</c:v>
                </c:pt>
                <c:pt idx="53">
                  <c:v>3.6213793000000001E-2</c:v>
                </c:pt>
                <c:pt idx="54">
                  <c:v>3.2670557000000003E-2</c:v>
                </c:pt>
                <c:pt idx="55">
                  <c:v>2.922893E-2</c:v>
                </c:pt>
                <c:pt idx="56">
                  <c:v>2.8685289999999999E-2</c:v>
                </c:pt>
                <c:pt idx="57">
                  <c:v>3.3909354000000003E-2</c:v>
                </c:pt>
                <c:pt idx="58">
                  <c:v>4.2822625000000003E-2</c:v>
                </c:pt>
                <c:pt idx="59">
                  <c:v>5.0581242999999998E-2</c:v>
                </c:pt>
                <c:pt idx="60">
                  <c:v>5.3086943999999997E-2</c:v>
                </c:pt>
                <c:pt idx="61">
                  <c:v>5.2180814999999998E-2</c:v>
                </c:pt>
                <c:pt idx="62">
                  <c:v>5.1458473999999997E-2</c:v>
                </c:pt>
                <c:pt idx="63">
                  <c:v>5.246928E-2</c:v>
                </c:pt>
                <c:pt idx="64">
                  <c:v>5.2336484000000003E-2</c:v>
                </c:pt>
                <c:pt idx="65">
                  <c:v>4.9423130000000003E-2</c:v>
                </c:pt>
                <c:pt idx="66">
                  <c:v>4.7119398E-2</c:v>
                </c:pt>
                <c:pt idx="67">
                  <c:v>4.9645160000000001E-2</c:v>
                </c:pt>
                <c:pt idx="68">
                  <c:v>5.5545114E-2</c:v>
                </c:pt>
                <c:pt idx="69">
                  <c:v>5.7009039999999997E-2</c:v>
                </c:pt>
                <c:pt idx="70">
                  <c:v>4.8876849999999999E-2</c:v>
                </c:pt>
                <c:pt idx="71">
                  <c:v>3.3362362999999999E-2</c:v>
                </c:pt>
                <c:pt idx="72">
                  <c:v>1.8483058E-2</c:v>
                </c:pt>
                <c:pt idx="73">
                  <c:v>1.0518273999999999E-2</c:v>
                </c:pt>
                <c:pt idx="74">
                  <c:v>1.0806308000000001E-2</c:v>
                </c:pt>
                <c:pt idx="75">
                  <c:v>1.5752410000000001E-2</c:v>
                </c:pt>
                <c:pt idx="76">
                  <c:v>2.1125577E-2</c:v>
                </c:pt>
                <c:pt idx="77">
                  <c:v>2.3921639000000001E-2</c:v>
                </c:pt>
                <c:pt idx="78">
                  <c:v>2.5055384E-2</c:v>
                </c:pt>
                <c:pt idx="79">
                  <c:v>2.6111314E-2</c:v>
                </c:pt>
                <c:pt idx="80">
                  <c:v>2.6011677E-2</c:v>
                </c:pt>
                <c:pt idx="81">
                  <c:v>2.2286650000000002E-2</c:v>
                </c:pt>
                <c:pt idx="82">
                  <c:v>1.3561490000000001E-2</c:v>
                </c:pt>
                <c:pt idx="83">
                  <c:v>1.9848729999999998E-3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1.1777727999999999E-3</c:v>
                </c:pt>
                <c:pt idx="88">
                  <c:v>1.1911290999999999E-2</c:v>
                </c:pt>
                <c:pt idx="89">
                  <c:v>2.1166460000000002E-2</c:v>
                </c:pt>
                <c:pt idx="90">
                  <c:v>2.7381276999999999E-2</c:v>
                </c:pt>
                <c:pt idx="91">
                  <c:v>3.0757288000000001E-2</c:v>
                </c:pt>
                <c:pt idx="92">
                  <c:v>3.0824987000000002E-2</c:v>
                </c:pt>
                <c:pt idx="93">
                  <c:v>2.9514004E-2</c:v>
                </c:pt>
                <c:pt idx="94">
                  <c:v>2.7729308000000001E-2</c:v>
                </c:pt>
                <c:pt idx="95">
                  <c:v>2.5219400999999999E-2</c:v>
                </c:pt>
                <c:pt idx="96">
                  <c:v>2.5240706000000002E-2</c:v>
                </c:pt>
                <c:pt idx="97">
                  <c:v>2.6442986000000002E-2</c:v>
                </c:pt>
                <c:pt idx="98">
                  <c:v>2.7961327000000001E-2</c:v>
                </c:pt>
                <c:pt idx="99">
                  <c:v>2.9292479999999999E-2</c:v>
                </c:pt>
                <c:pt idx="100">
                  <c:v>3.0360306E-2</c:v>
                </c:pt>
                <c:pt idx="101">
                  <c:v>2.9593159000000001E-2</c:v>
                </c:pt>
                <c:pt idx="102">
                  <c:v>2.8651119999999999E-2</c:v>
                </c:pt>
                <c:pt idx="103">
                  <c:v>2.7465343E-2</c:v>
                </c:pt>
                <c:pt idx="104">
                  <c:v>2.5227875E-2</c:v>
                </c:pt>
                <c:pt idx="105">
                  <c:v>2.2073830999999999E-2</c:v>
                </c:pt>
                <c:pt idx="106">
                  <c:v>1.8006634000000001E-2</c:v>
                </c:pt>
                <c:pt idx="107">
                  <c:v>1.3558957E-2</c:v>
                </c:pt>
                <c:pt idx="108">
                  <c:v>8.0369050000000004E-3</c:v>
                </c:pt>
                <c:pt idx="109">
                  <c:v>2.0266243E-3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741C-4C7A-A202-F8D236C80401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[2]Sheet1!$D$1075:$DT$1075</c:f>
              <c:numCache>
                <c:formatCode>General</c:formatCode>
                <c:ptCount val="121"/>
                <c:pt idx="0">
                  <c:v>4.1604824000000002E-3</c:v>
                </c:pt>
                <c:pt idx="1">
                  <c:v>3.0559744000000001E-3</c:v>
                </c:pt>
                <c:pt idx="2">
                  <c:v>3.9377995000000002E-3</c:v>
                </c:pt>
                <c:pt idx="3">
                  <c:v>3.3086360999999998E-3</c:v>
                </c:pt>
                <c:pt idx="4">
                  <c:v>2.7574138000000001E-3</c:v>
                </c:pt>
                <c:pt idx="5">
                  <c:v>3.5657280000000002E-3</c:v>
                </c:pt>
                <c:pt idx="6">
                  <c:v>6.0743163000000003E-3</c:v>
                </c:pt>
                <c:pt idx="7">
                  <c:v>8.7373710000000007E-3</c:v>
                </c:pt>
                <c:pt idx="8">
                  <c:v>8.7174939999999992E-3</c:v>
                </c:pt>
                <c:pt idx="9">
                  <c:v>4.8887213000000001E-3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1.4814336000000001E-3</c:v>
                </c:pt>
                <c:pt idx="15">
                  <c:v>6.6176630000000002E-3</c:v>
                </c:pt>
                <c:pt idx="16">
                  <c:v>1.0458438E-2</c:v>
                </c:pt>
                <c:pt idx="17">
                  <c:v>1.0355901000000001E-2</c:v>
                </c:pt>
                <c:pt idx="18">
                  <c:v>6.7431414000000004E-3</c:v>
                </c:pt>
                <c:pt idx="19">
                  <c:v>1.0744728E-3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5.1731514000000001E-3</c:v>
                </c:pt>
                <c:pt idx="27">
                  <c:v>1.0406991500000001E-2</c:v>
                </c:pt>
                <c:pt idx="28">
                  <c:v>1.5327235E-2</c:v>
                </c:pt>
                <c:pt idx="29">
                  <c:v>1.9933531000000001E-2</c:v>
                </c:pt>
                <c:pt idx="30">
                  <c:v>2.4976083999999999E-2</c:v>
                </c:pt>
                <c:pt idx="31">
                  <c:v>3.0414218E-2</c:v>
                </c:pt>
                <c:pt idx="32">
                  <c:v>3.5737596000000003E-2</c:v>
                </c:pt>
                <c:pt idx="33">
                  <c:v>4.2274880000000001E-2</c:v>
                </c:pt>
                <c:pt idx="34">
                  <c:v>4.9164913999999997E-2</c:v>
                </c:pt>
                <c:pt idx="35">
                  <c:v>5.513709E-2</c:v>
                </c:pt>
                <c:pt idx="36">
                  <c:v>5.7587187999999997E-2</c:v>
                </c:pt>
                <c:pt idx="37">
                  <c:v>5.5040456000000001E-2</c:v>
                </c:pt>
                <c:pt idx="38">
                  <c:v>4.8510536999999999E-2</c:v>
                </c:pt>
                <c:pt idx="39">
                  <c:v>4.0188359999999999E-2</c:v>
                </c:pt>
                <c:pt idx="40">
                  <c:v>3.1528239999999999E-2</c:v>
                </c:pt>
                <c:pt idx="41">
                  <c:v>2.5009549999999998E-2</c:v>
                </c:pt>
                <c:pt idx="42">
                  <c:v>2.0844366E-2</c:v>
                </c:pt>
                <c:pt idx="43">
                  <c:v>2.0226153E-2</c:v>
                </c:pt>
                <c:pt idx="44">
                  <c:v>2.3620711999999999E-2</c:v>
                </c:pt>
                <c:pt idx="45">
                  <c:v>2.8851689999999999E-2</c:v>
                </c:pt>
                <c:pt idx="46">
                  <c:v>3.2715085999999997E-2</c:v>
                </c:pt>
                <c:pt idx="47">
                  <c:v>3.3527207000000003E-2</c:v>
                </c:pt>
                <c:pt idx="48">
                  <c:v>3.2495077999999997E-2</c:v>
                </c:pt>
                <c:pt idx="49">
                  <c:v>3.2043259999999997E-2</c:v>
                </c:pt>
                <c:pt idx="50">
                  <c:v>3.2915857E-2</c:v>
                </c:pt>
                <c:pt idx="51">
                  <c:v>3.5013540000000003E-2</c:v>
                </c:pt>
                <c:pt idx="52">
                  <c:v>3.6815599999999997E-2</c:v>
                </c:pt>
                <c:pt idx="53">
                  <c:v>3.6213793000000001E-2</c:v>
                </c:pt>
                <c:pt idx="54">
                  <c:v>3.2670557000000003E-2</c:v>
                </c:pt>
                <c:pt idx="55">
                  <c:v>2.922893E-2</c:v>
                </c:pt>
                <c:pt idx="56">
                  <c:v>2.8685289999999999E-2</c:v>
                </c:pt>
                <c:pt idx="57">
                  <c:v>3.3909354000000003E-2</c:v>
                </c:pt>
                <c:pt idx="58">
                  <c:v>4.2822625000000003E-2</c:v>
                </c:pt>
                <c:pt idx="59">
                  <c:v>5.0581242999999998E-2</c:v>
                </c:pt>
                <c:pt idx="60">
                  <c:v>5.3086943999999997E-2</c:v>
                </c:pt>
                <c:pt idx="61">
                  <c:v>5.2180814999999998E-2</c:v>
                </c:pt>
                <c:pt idx="62">
                  <c:v>5.1458473999999997E-2</c:v>
                </c:pt>
                <c:pt idx="63">
                  <c:v>5.246928E-2</c:v>
                </c:pt>
                <c:pt idx="64">
                  <c:v>5.2336484000000003E-2</c:v>
                </c:pt>
                <c:pt idx="65">
                  <c:v>4.9423130000000003E-2</c:v>
                </c:pt>
                <c:pt idx="66">
                  <c:v>4.7119398E-2</c:v>
                </c:pt>
                <c:pt idx="67">
                  <c:v>4.9645160000000001E-2</c:v>
                </c:pt>
                <c:pt idx="68">
                  <c:v>5.5545114E-2</c:v>
                </c:pt>
                <c:pt idx="69">
                  <c:v>5.7009039999999997E-2</c:v>
                </c:pt>
                <c:pt idx="70">
                  <c:v>4.8876849999999999E-2</c:v>
                </c:pt>
                <c:pt idx="71">
                  <c:v>3.3362362999999999E-2</c:v>
                </c:pt>
                <c:pt idx="72">
                  <c:v>1.8483058E-2</c:v>
                </c:pt>
                <c:pt idx="73">
                  <c:v>1.0518273999999999E-2</c:v>
                </c:pt>
                <c:pt idx="74">
                  <c:v>1.0806308000000001E-2</c:v>
                </c:pt>
                <c:pt idx="75">
                  <c:v>1.5752410000000001E-2</c:v>
                </c:pt>
                <c:pt idx="76">
                  <c:v>2.1125577E-2</c:v>
                </c:pt>
                <c:pt idx="77">
                  <c:v>2.3921639000000001E-2</c:v>
                </c:pt>
                <c:pt idx="78">
                  <c:v>2.5055384E-2</c:v>
                </c:pt>
                <c:pt idx="79">
                  <c:v>2.6111314E-2</c:v>
                </c:pt>
                <c:pt idx="80">
                  <c:v>2.6011677E-2</c:v>
                </c:pt>
                <c:pt idx="81">
                  <c:v>2.2286650000000002E-2</c:v>
                </c:pt>
                <c:pt idx="82">
                  <c:v>1.3561490000000001E-2</c:v>
                </c:pt>
                <c:pt idx="83">
                  <c:v>1.9848729999999998E-3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1.1777727999999999E-3</c:v>
                </c:pt>
                <c:pt idx="88">
                  <c:v>1.1911290999999999E-2</c:v>
                </c:pt>
                <c:pt idx="89">
                  <c:v>2.1166460000000002E-2</c:v>
                </c:pt>
                <c:pt idx="90">
                  <c:v>2.7381276999999999E-2</c:v>
                </c:pt>
                <c:pt idx="91">
                  <c:v>3.0757288000000001E-2</c:v>
                </c:pt>
                <c:pt idx="92">
                  <c:v>3.0824987000000002E-2</c:v>
                </c:pt>
                <c:pt idx="93">
                  <c:v>2.9514004E-2</c:v>
                </c:pt>
                <c:pt idx="94">
                  <c:v>2.7729308000000001E-2</c:v>
                </c:pt>
                <c:pt idx="95">
                  <c:v>2.5219400999999999E-2</c:v>
                </c:pt>
                <c:pt idx="96">
                  <c:v>2.5240706000000002E-2</c:v>
                </c:pt>
                <c:pt idx="97">
                  <c:v>2.6442986000000002E-2</c:v>
                </c:pt>
                <c:pt idx="98">
                  <c:v>2.7961327000000001E-2</c:v>
                </c:pt>
                <c:pt idx="99">
                  <c:v>2.9292479999999999E-2</c:v>
                </c:pt>
                <c:pt idx="100">
                  <c:v>3.0360306E-2</c:v>
                </c:pt>
                <c:pt idx="101">
                  <c:v>2.9593159000000001E-2</c:v>
                </c:pt>
                <c:pt idx="102">
                  <c:v>2.8651119999999999E-2</c:v>
                </c:pt>
                <c:pt idx="103">
                  <c:v>2.7465343E-2</c:v>
                </c:pt>
                <c:pt idx="104">
                  <c:v>2.5227875E-2</c:v>
                </c:pt>
                <c:pt idx="105">
                  <c:v>2.2073830999999999E-2</c:v>
                </c:pt>
                <c:pt idx="106">
                  <c:v>1.8006634000000001E-2</c:v>
                </c:pt>
                <c:pt idx="107">
                  <c:v>1.3558957E-2</c:v>
                </c:pt>
                <c:pt idx="108">
                  <c:v>8.0369050000000004E-3</c:v>
                </c:pt>
                <c:pt idx="109">
                  <c:v>2.0266243E-3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741C-4C7A-A202-F8D236C80401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[2]Sheet1!$D$1076:$DT$1076</c:f>
              <c:numCache>
                <c:formatCode>General</c:formatCode>
                <c:ptCount val="121"/>
                <c:pt idx="0">
                  <c:v>4.2612385000000003E-3</c:v>
                </c:pt>
                <c:pt idx="1">
                  <c:v>3.2410376999999998E-3</c:v>
                </c:pt>
                <c:pt idx="2">
                  <c:v>4.1233635999999999E-3</c:v>
                </c:pt>
                <c:pt idx="3">
                  <c:v>3.4125454E-3</c:v>
                </c:pt>
                <c:pt idx="4">
                  <c:v>2.7003273999999999E-3</c:v>
                </c:pt>
                <c:pt idx="5">
                  <c:v>3.3757041999999998E-3</c:v>
                </c:pt>
                <c:pt idx="6">
                  <c:v>5.853993E-3</c:v>
                </c:pt>
                <c:pt idx="7">
                  <c:v>8.5802099999999996E-3</c:v>
                </c:pt>
                <c:pt idx="8">
                  <c:v>8.6628420000000005E-3</c:v>
                </c:pt>
                <c:pt idx="9">
                  <c:v>4.9331174E-3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1.5384257E-3</c:v>
                </c:pt>
                <c:pt idx="15">
                  <c:v>6.4747086999999998E-3</c:v>
                </c:pt>
                <c:pt idx="16">
                  <c:v>1.0165418000000001E-2</c:v>
                </c:pt>
                <c:pt idx="17">
                  <c:v>1.0024633999999999E-2</c:v>
                </c:pt>
                <c:pt idx="18">
                  <c:v>6.481934E-3</c:v>
                </c:pt>
                <c:pt idx="19">
                  <c:v>9.4214844000000005E-4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5.2348109999999998E-3</c:v>
                </c:pt>
                <c:pt idx="27">
                  <c:v>1.0446064E-2</c:v>
                </c:pt>
                <c:pt idx="28">
                  <c:v>1.5388654E-2</c:v>
                </c:pt>
                <c:pt idx="29">
                  <c:v>2.0031994000000001E-2</c:v>
                </c:pt>
                <c:pt idx="30">
                  <c:v>2.5063274E-2</c:v>
                </c:pt>
                <c:pt idx="31">
                  <c:v>3.0450870000000001E-2</c:v>
                </c:pt>
                <c:pt idx="32">
                  <c:v>3.5713944999999997E-2</c:v>
                </c:pt>
                <c:pt idx="33">
                  <c:v>4.2235481999999998E-2</c:v>
                </c:pt>
                <c:pt idx="34">
                  <c:v>4.917759E-2</c:v>
                </c:pt>
                <c:pt idx="35">
                  <c:v>5.528276E-2</c:v>
                </c:pt>
                <c:pt idx="36">
                  <c:v>5.7885084000000003E-2</c:v>
                </c:pt>
                <c:pt idx="37">
                  <c:v>5.5461539999999997E-2</c:v>
                </c:pt>
                <c:pt idx="38">
                  <c:v>4.8965389999999998E-2</c:v>
                </c:pt>
                <c:pt idx="39">
                  <c:v>4.0685593999999999E-2</c:v>
                </c:pt>
                <c:pt idx="40">
                  <c:v>3.2168901999999999E-2</c:v>
                </c:pt>
                <c:pt idx="41">
                  <c:v>2.5769719999999999E-2</c:v>
                </c:pt>
                <c:pt idx="42">
                  <c:v>2.1630488E-2</c:v>
                </c:pt>
                <c:pt idx="43">
                  <c:v>2.0856336E-2</c:v>
                </c:pt>
                <c:pt idx="44">
                  <c:v>2.3981566999999999E-2</c:v>
                </c:pt>
                <c:pt idx="45">
                  <c:v>2.8939960000000001E-2</c:v>
                </c:pt>
                <c:pt idx="46">
                  <c:v>3.261464E-2</c:v>
                </c:pt>
                <c:pt idx="47">
                  <c:v>3.3357776999999998E-2</c:v>
                </c:pt>
                <c:pt idx="48">
                  <c:v>3.2389447000000002E-2</c:v>
                </c:pt>
                <c:pt idx="49">
                  <c:v>3.2104901999999998E-2</c:v>
                </c:pt>
                <c:pt idx="50">
                  <c:v>3.3140782000000001E-2</c:v>
                </c:pt>
                <c:pt idx="51">
                  <c:v>3.5288960000000001E-2</c:v>
                </c:pt>
                <c:pt idx="52">
                  <c:v>3.7015579999999999E-2</c:v>
                </c:pt>
                <c:pt idx="53">
                  <c:v>3.6302899999999999E-2</c:v>
                </c:pt>
                <c:pt idx="54">
                  <c:v>3.2741859999999998E-2</c:v>
                </c:pt>
                <c:pt idx="55">
                  <c:v>2.9400590000000001E-2</c:v>
                </c:pt>
                <c:pt idx="56">
                  <c:v>2.8996620000000001E-2</c:v>
                </c:pt>
                <c:pt idx="57">
                  <c:v>3.4333806000000001E-2</c:v>
                </c:pt>
                <c:pt idx="58">
                  <c:v>4.3333046E-2</c:v>
                </c:pt>
                <c:pt idx="59">
                  <c:v>5.1173410000000003E-2</c:v>
                </c:pt>
                <c:pt idx="60">
                  <c:v>5.3758460000000001E-2</c:v>
                </c:pt>
                <c:pt idx="61">
                  <c:v>5.289601E-2</c:v>
                </c:pt>
                <c:pt idx="62">
                  <c:v>5.2150406000000003E-2</c:v>
                </c:pt>
                <c:pt idx="63">
                  <c:v>5.3060870000000003E-2</c:v>
                </c:pt>
                <c:pt idx="64">
                  <c:v>5.2770129999999998E-2</c:v>
                </c:pt>
                <c:pt idx="65">
                  <c:v>4.9660843000000003E-2</c:v>
                </c:pt>
                <c:pt idx="66">
                  <c:v>4.7139317E-2</c:v>
                </c:pt>
                <c:pt idx="67">
                  <c:v>4.9417500000000003E-2</c:v>
                </c:pt>
                <c:pt idx="68">
                  <c:v>5.5053810000000002E-2</c:v>
                </c:pt>
                <c:pt idx="69">
                  <c:v>5.6296814000000001E-2</c:v>
                </c:pt>
                <c:pt idx="70">
                  <c:v>4.8086820000000002E-2</c:v>
                </c:pt>
                <c:pt idx="71">
                  <c:v>3.270584E-2</c:v>
                </c:pt>
                <c:pt idx="72">
                  <c:v>1.8136142000000001E-2</c:v>
                </c:pt>
                <c:pt idx="73">
                  <c:v>1.0548606E-2</c:v>
                </c:pt>
                <c:pt idx="74">
                  <c:v>1.1139015E-2</c:v>
                </c:pt>
                <c:pt idx="75">
                  <c:v>1.6241470000000001E-2</c:v>
                </c:pt>
                <c:pt idx="76">
                  <c:v>2.161045E-2</c:v>
                </c:pt>
                <c:pt idx="77">
                  <c:v>2.4260440000000001E-2</c:v>
                </c:pt>
                <c:pt idx="78">
                  <c:v>2.5155351999999999E-2</c:v>
                </c:pt>
                <c:pt idx="79">
                  <c:v>2.5990354E-2</c:v>
                </c:pt>
                <c:pt idx="80">
                  <c:v>2.580352E-2</c:v>
                </c:pt>
                <c:pt idx="81">
                  <c:v>2.2169345999999999E-2</c:v>
                </c:pt>
                <c:pt idx="82">
                  <c:v>1.3630801E-2</c:v>
                </c:pt>
                <c:pt idx="83">
                  <c:v>2.1943207999999999E-3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1.0360165E-3</c:v>
                </c:pt>
                <c:pt idx="88">
                  <c:v>1.1824484E-2</c:v>
                </c:pt>
                <c:pt idx="89">
                  <c:v>2.1255031000000001E-2</c:v>
                </c:pt>
                <c:pt idx="90">
                  <c:v>2.7715618000000001E-2</c:v>
                </c:pt>
                <c:pt idx="91">
                  <c:v>3.1333867000000001E-2</c:v>
                </c:pt>
                <c:pt idx="92">
                  <c:v>3.1504676000000002E-2</c:v>
                </c:pt>
                <c:pt idx="93">
                  <c:v>3.0184612E-2</c:v>
                </c:pt>
                <c:pt idx="94">
                  <c:v>2.8316844000000001E-2</c:v>
                </c:pt>
                <c:pt idx="95">
                  <c:v>2.5656511999999999E-2</c:v>
                </c:pt>
                <c:pt idx="96">
                  <c:v>2.554646E-2</c:v>
                </c:pt>
                <c:pt idx="97">
                  <c:v>2.6663058E-2</c:v>
                </c:pt>
                <c:pt idx="98">
                  <c:v>2.8141908E-2</c:v>
                </c:pt>
                <c:pt idx="99">
                  <c:v>2.9472549000000001E-2</c:v>
                </c:pt>
                <c:pt idx="100">
                  <c:v>3.0569700000000002E-2</c:v>
                </c:pt>
                <c:pt idx="101">
                  <c:v>2.9804827999999998E-2</c:v>
                </c:pt>
                <c:pt idx="102">
                  <c:v>2.8835320000000001E-2</c:v>
                </c:pt>
                <c:pt idx="103">
                  <c:v>2.7586346000000001E-2</c:v>
                </c:pt>
                <c:pt idx="104">
                  <c:v>2.5265424000000002E-2</c:v>
                </c:pt>
                <c:pt idx="105">
                  <c:v>2.2010878000000001E-2</c:v>
                </c:pt>
                <c:pt idx="106">
                  <c:v>1.7834136E-2</c:v>
                </c:pt>
                <c:pt idx="107">
                  <c:v>1.3265069000000001E-2</c:v>
                </c:pt>
                <c:pt idx="108">
                  <c:v>7.6471595000000003E-3</c:v>
                </c:pt>
                <c:pt idx="109">
                  <c:v>1.5591960000000001E-3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741C-4C7A-A202-F8D236C80401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[2]Sheet1!$D$1077:$DT$1077</c:f>
              <c:numCache>
                <c:formatCode>General</c:formatCode>
                <c:ptCount val="121"/>
                <c:pt idx="0">
                  <c:v>4.2612385000000003E-3</c:v>
                </c:pt>
                <c:pt idx="1">
                  <c:v>3.2410376999999998E-3</c:v>
                </c:pt>
                <c:pt idx="2">
                  <c:v>4.1233635999999999E-3</c:v>
                </c:pt>
                <c:pt idx="3">
                  <c:v>3.4125454E-3</c:v>
                </c:pt>
                <c:pt idx="4">
                  <c:v>2.7003273999999999E-3</c:v>
                </c:pt>
                <c:pt idx="5">
                  <c:v>3.3757041999999998E-3</c:v>
                </c:pt>
                <c:pt idx="6">
                  <c:v>5.853993E-3</c:v>
                </c:pt>
                <c:pt idx="7">
                  <c:v>8.5802099999999996E-3</c:v>
                </c:pt>
                <c:pt idx="8">
                  <c:v>8.6628420000000005E-3</c:v>
                </c:pt>
                <c:pt idx="9">
                  <c:v>4.9331174E-3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1.5384257E-3</c:v>
                </c:pt>
                <c:pt idx="15">
                  <c:v>6.4747086999999998E-3</c:v>
                </c:pt>
                <c:pt idx="16">
                  <c:v>1.0165418000000001E-2</c:v>
                </c:pt>
                <c:pt idx="17">
                  <c:v>1.0024633999999999E-2</c:v>
                </c:pt>
                <c:pt idx="18">
                  <c:v>6.481934E-3</c:v>
                </c:pt>
                <c:pt idx="19">
                  <c:v>9.4214844000000005E-4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5.2348109999999998E-3</c:v>
                </c:pt>
                <c:pt idx="27">
                  <c:v>1.0446064E-2</c:v>
                </c:pt>
                <c:pt idx="28">
                  <c:v>1.5388654E-2</c:v>
                </c:pt>
                <c:pt idx="29">
                  <c:v>2.0031994000000001E-2</c:v>
                </c:pt>
                <c:pt idx="30">
                  <c:v>2.5063274E-2</c:v>
                </c:pt>
                <c:pt idx="31">
                  <c:v>3.0450870000000001E-2</c:v>
                </c:pt>
                <c:pt idx="32">
                  <c:v>3.5713944999999997E-2</c:v>
                </c:pt>
                <c:pt idx="33">
                  <c:v>4.2235481999999998E-2</c:v>
                </c:pt>
                <c:pt idx="34">
                  <c:v>4.917759E-2</c:v>
                </c:pt>
                <c:pt idx="35">
                  <c:v>5.528276E-2</c:v>
                </c:pt>
                <c:pt idx="36">
                  <c:v>5.7885084000000003E-2</c:v>
                </c:pt>
                <c:pt idx="37">
                  <c:v>5.5461539999999997E-2</c:v>
                </c:pt>
                <c:pt idx="38">
                  <c:v>4.8965389999999998E-2</c:v>
                </c:pt>
                <c:pt idx="39">
                  <c:v>4.0685593999999999E-2</c:v>
                </c:pt>
                <c:pt idx="40">
                  <c:v>3.2168901999999999E-2</c:v>
                </c:pt>
                <c:pt idx="41">
                  <c:v>2.5769719999999999E-2</c:v>
                </c:pt>
                <c:pt idx="42">
                  <c:v>2.1630488E-2</c:v>
                </c:pt>
                <c:pt idx="43">
                  <c:v>2.0856336E-2</c:v>
                </c:pt>
                <c:pt idx="44">
                  <c:v>2.3981566999999999E-2</c:v>
                </c:pt>
                <c:pt idx="45">
                  <c:v>2.8939960000000001E-2</c:v>
                </c:pt>
                <c:pt idx="46">
                  <c:v>3.261464E-2</c:v>
                </c:pt>
                <c:pt idx="47">
                  <c:v>3.3357776999999998E-2</c:v>
                </c:pt>
                <c:pt idx="48">
                  <c:v>3.2389447000000002E-2</c:v>
                </c:pt>
                <c:pt idx="49">
                  <c:v>3.2104901999999998E-2</c:v>
                </c:pt>
                <c:pt idx="50">
                  <c:v>3.3140782000000001E-2</c:v>
                </c:pt>
                <c:pt idx="51">
                  <c:v>3.5288960000000001E-2</c:v>
                </c:pt>
                <c:pt idx="52">
                  <c:v>3.7015579999999999E-2</c:v>
                </c:pt>
                <c:pt idx="53">
                  <c:v>3.6302899999999999E-2</c:v>
                </c:pt>
                <c:pt idx="54">
                  <c:v>3.2741859999999998E-2</c:v>
                </c:pt>
                <c:pt idx="55">
                  <c:v>2.9400590000000001E-2</c:v>
                </c:pt>
                <c:pt idx="56">
                  <c:v>2.8996620000000001E-2</c:v>
                </c:pt>
                <c:pt idx="57">
                  <c:v>3.4333806000000001E-2</c:v>
                </c:pt>
                <c:pt idx="58">
                  <c:v>4.3333046E-2</c:v>
                </c:pt>
                <c:pt idx="59">
                  <c:v>5.1173410000000003E-2</c:v>
                </c:pt>
                <c:pt idx="60">
                  <c:v>5.3758460000000001E-2</c:v>
                </c:pt>
                <c:pt idx="61">
                  <c:v>5.289601E-2</c:v>
                </c:pt>
                <c:pt idx="62">
                  <c:v>5.2150406000000003E-2</c:v>
                </c:pt>
                <c:pt idx="63">
                  <c:v>5.3060870000000003E-2</c:v>
                </c:pt>
                <c:pt idx="64">
                  <c:v>5.2770129999999998E-2</c:v>
                </c:pt>
                <c:pt idx="65">
                  <c:v>4.9660843000000003E-2</c:v>
                </c:pt>
                <c:pt idx="66">
                  <c:v>4.7139317E-2</c:v>
                </c:pt>
                <c:pt idx="67">
                  <c:v>4.9417500000000003E-2</c:v>
                </c:pt>
                <c:pt idx="68">
                  <c:v>5.5053810000000002E-2</c:v>
                </c:pt>
                <c:pt idx="69">
                  <c:v>5.6296814000000001E-2</c:v>
                </c:pt>
                <c:pt idx="70">
                  <c:v>4.8086820000000002E-2</c:v>
                </c:pt>
                <c:pt idx="71">
                  <c:v>3.270584E-2</c:v>
                </c:pt>
                <c:pt idx="72">
                  <c:v>1.8136142000000001E-2</c:v>
                </c:pt>
                <c:pt idx="73">
                  <c:v>1.0548606E-2</c:v>
                </c:pt>
                <c:pt idx="74">
                  <c:v>1.1139015E-2</c:v>
                </c:pt>
                <c:pt idx="75">
                  <c:v>1.6241470000000001E-2</c:v>
                </c:pt>
                <c:pt idx="76">
                  <c:v>2.161045E-2</c:v>
                </c:pt>
                <c:pt idx="77">
                  <c:v>2.4260440000000001E-2</c:v>
                </c:pt>
                <c:pt idx="78">
                  <c:v>2.5155351999999999E-2</c:v>
                </c:pt>
                <c:pt idx="79">
                  <c:v>2.5990354E-2</c:v>
                </c:pt>
                <c:pt idx="80">
                  <c:v>2.580352E-2</c:v>
                </c:pt>
                <c:pt idx="81">
                  <c:v>2.2169345999999999E-2</c:v>
                </c:pt>
                <c:pt idx="82">
                  <c:v>1.3630801E-2</c:v>
                </c:pt>
                <c:pt idx="83">
                  <c:v>2.1943207999999999E-3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1.0360165E-3</c:v>
                </c:pt>
                <c:pt idx="88">
                  <c:v>1.1824484E-2</c:v>
                </c:pt>
                <c:pt idx="89">
                  <c:v>2.1255031000000001E-2</c:v>
                </c:pt>
                <c:pt idx="90">
                  <c:v>2.7715618000000001E-2</c:v>
                </c:pt>
                <c:pt idx="91">
                  <c:v>3.1333867000000001E-2</c:v>
                </c:pt>
                <c:pt idx="92">
                  <c:v>3.1504676000000002E-2</c:v>
                </c:pt>
                <c:pt idx="93">
                  <c:v>3.0184612E-2</c:v>
                </c:pt>
                <c:pt idx="94">
                  <c:v>2.8316844000000001E-2</c:v>
                </c:pt>
                <c:pt idx="95">
                  <c:v>2.5656511999999999E-2</c:v>
                </c:pt>
                <c:pt idx="96">
                  <c:v>2.554646E-2</c:v>
                </c:pt>
                <c:pt idx="97">
                  <c:v>2.6663058E-2</c:v>
                </c:pt>
                <c:pt idx="98">
                  <c:v>2.8141908E-2</c:v>
                </c:pt>
                <c:pt idx="99">
                  <c:v>2.9472549000000001E-2</c:v>
                </c:pt>
                <c:pt idx="100">
                  <c:v>3.0569700000000002E-2</c:v>
                </c:pt>
                <c:pt idx="101">
                  <c:v>2.9804827999999998E-2</c:v>
                </c:pt>
                <c:pt idx="102">
                  <c:v>2.8835320000000001E-2</c:v>
                </c:pt>
                <c:pt idx="103">
                  <c:v>2.7586346000000001E-2</c:v>
                </c:pt>
                <c:pt idx="104">
                  <c:v>2.5265424000000002E-2</c:v>
                </c:pt>
                <c:pt idx="105">
                  <c:v>2.2010878000000001E-2</c:v>
                </c:pt>
                <c:pt idx="106">
                  <c:v>1.7834136E-2</c:v>
                </c:pt>
                <c:pt idx="107">
                  <c:v>1.3265069000000001E-2</c:v>
                </c:pt>
                <c:pt idx="108">
                  <c:v>7.6471595000000003E-3</c:v>
                </c:pt>
                <c:pt idx="109">
                  <c:v>1.5591960000000001E-3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741C-4C7A-A202-F8D236C80401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[2]Sheet1!$D$1078:$DT$1078</c:f>
              <c:numCache>
                <c:formatCode>General</c:formatCode>
                <c:ptCount val="121"/>
                <c:pt idx="0">
                  <c:v>4.4175159999999998E-3</c:v>
                </c:pt>
                <c:pt idx="1">
                  <c:v>3.3394343000000002E-3</c:v>
                </c:pt>
                <c:pt idx="2">
                  <c:v>4.1643464999999999E-3</c:v>
                </c:pt>
                <c:pt idx="3">
                  <c:v>3.3788322000000001E-3</c:v>
                </c:pt>
                <c:pt idx="4">
                  <c:v>2.5849407999999998E-3</c:v>
                </c:pt>
                <c:pt idx="5">
                  <c:v>3.1994528E-3</c:v>
                </c:pt>
                <c:pt idx="6">
                  <c:v>5.6850653999999997E-3</c:v>
                </c:pt>
                <c:pt idx="7">
                  <c:v>8.5017919999999993E-3</c:v>
                </c:pt>
                <c:pt idx="8">
                  <c:v>8.6871394999999997E-3</c:v>
                </c:pt>
                <c:pt idx="9">
                  <c:v>5.0065120000000003E-3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1.5432001E-3</c:v>
                </c:pt>
                <c:pt idx="15">
                  <c:v>6.5329159999999997E-3</c:v>
                </c:pt>
                <c:pt idx="16">
                  <c:v>1.0271982000000001E-2</c:v>
                </c:pt>
                <c:pt idx="17">
                  <c:v>1.0155725000000001E-2</c:v>
                </c:pt>
                <c:pt idx="18">
                  <c:v>6.5904413000000004E-3</c:v>
                </c:pt>
                <c:pt idx="19">
                  <c:v>1.0067114999999999E-3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5.0995117E-3</c:v>
                </c:pt>
                <c:pt idx="27">
                  <c:v>1.0284837999999999E-2</c:v>
                </c:pt>
                <c:pt idx="28">
                  <c:v>1.5202696999999999E-2</c:v>
                </c:pt>
                <c:pt idx="29">
                  <c:v>1.9855655999999999E-2</c:v>
                </c:pt>
                <c:pt idx="30">
                  <c:v>2.4957282000000001E-2</c:v>
                </c:pt>
                <c:pt idx="31">
                  <c:v>3.0440502000000001E-2</c:v>
                </c:pt>
                <c:pt idx="32">
                  <c:v>3.5787276999999999E-2</c:v>
                </c:pt>
                <c:pt idx="33">
                  <c:v>4.2322962999999998E-2</c:v>
                </c:pt>
                <c:pt idx="34">
                  <c:v>4.9227630000000001E-2</c:v>
                </c:pt>
                <c:pt idx="35">
                  <c:v>5.5241182E-2</c:v>
                </c:pt>
                <c:pt idx="36">
                  <c:v>5.7736280000000001E-2</c:v>
                </c:pt>
                <c:pt idx="37">
                  <c:v>5.5188413999999998E-2</c:v>
                </c:pt>
                <c:pt idx="38">
                  <c:v>4.8594730000000003E-2</c:v>
                </c:pt>
                <c:pt idx="39">
                  <c:v>4.0226629999999999E-2</c:v>
                </c:pt>
                <c:pt idx="40">
                  <c:v>3.1617079999999999E-2</c:v>
                </c:pt>
                <c:pt idx="41">
                  <c:v>2.5175006999999999E-2</c:v>
                </c:pt>
                <c:pt idx="42">
                  <c:v>2.1031325999999999E-2</c:v>
                </c:pt>
                <c:pt idx="43">
                  <c:v>2.0318550000000001E-2</c:v>
                </c:pt>
                <c:pt idx="44">
                  <c:v>2.3564173000000001E-2</c:v>
                </c:pt>
                <c:pt idx="45">
                  <c:v>2.8674766000000001E-2</c:v>
                </c:pt>
                <c:pt idx="46">
                  <c:v>3.2495125999999999E-2</c:v>
                </c:pt>
                <c:pt idx="47">
                  <c:v>3.333709E-2</c:v>
                </c:pt>
                <c:pt idx="48">
                  <c:v>3.239645E-2</c:v>
                </c:pt>
                <c:pt idx="49">
                  <c:v>3.2075286000000001E-2</c:v>
                </c:pt>
                <c:pt idx="50">
                  <c:v>3.3074047000000002E-2</c:v>
                </c:pt>
                <c:pt idx="51">
                  <c:v>3.5235412000000001E-2</c:v>
                </c:pt>
                <c:pt idx="52">
                  <c:v>3.7020842999999998E-2</c:v>
                </c:pt>
                <c:pt idx="53">
                  <c:v>3.6356463999999998E-2</c:v>
                </c:pt>
                <c:pt idx="54">
                  <c:v>3.2763448000000001E-2</c:v>
                </c:pt>
                <c:pt idx="55">
                  <c:v>2.9312622E-2</c:v>
                </c:pt>
                <c:pt idx="56">
                  <c:v>2.8803430000000001E-2</c:v>
                </c:pt>
                <c:pt idx="57">
                  <c:v>3.4082960000000002E-2</c:v>
                </c:pt>
                <c:pt idx="58">
                  <c:v>4.3064739999999997E-2</c:v>
                </c:pt>
                <c:pt idx="59">
                  <c:v>5.0903416999999999E-2</c:v>
                </c:pt>
                <c:pt idx="60">
                  <c:v>5.3481112999999997E-2</c:v>
                </c:pt>
                <c:pt idx="61">
                  <c:v>5.2639897999999997E-2</c:v>
                </c:pt>
                <c:pt idx="62">
                  <c:v>5.1936924000000002E-2</c:v>
                </c:pt>
                <c:pt idx="63">
                  <c:v>5.2884899999999999E-2</c:v>
                </c:pt>
                <c:pt idx="64">
                  <c:v>5.2594148E-2</c:v>
                </c:pt>
                <c:pt idx="65">
                  <c:v>4.9461989999999997E-2</c:v>
                </c:pt>
                <c:pt idx="66">
                  <c:v>4.6959071999999998E-2</c:v>
                </c:pt>
                <c:pt idx="67">
                  <c:v>4.9359729999999997E-2</c:v>
                </c:pt>
                <c:pt idx="68">
                  <c:v>5.5211730000000001E-2</c:v>
                </c:pt>
                <c:pt idx="69">
                  <c:v>5.6665677999999997E-2</c:v>
                </c:pt>
                <c:pt idx="70">
                  <c:v>4.8551763999999997E-2</c:v>
                </c:pt>
                <c:pt idx="71">
                  <c:v>3.3131256999999997E-2</c:v>
                </c:pt>
                <c:pt idx="72">
                  <c:v>1.8459195000000001E-2</c:v>
                </c:pt>
                <c:pt idx="73">
                  <c:v>1.0784273E-2</c:v>
                </c:pt>
                <c:pt idx="74">
                  <c:v>1.1328318E-2</c:v>
                </c:pt>
                <c:pt idx="75">
                  <c:v>1.6386205000000001E-2</c:v>
                </c:pt>
                <c:pt idx="76">
                  <c:v>2.1692699999999999E-2</c:v>
                </c:pt>
                <c:pt idx="77">
                  <c:v>2.4276862E-2</c:v>
                </c:pt>
                <c:pt idx="78">
                  <c:v>2.5154045E-2</c:v>
                </c:pt>
                <c:pt idx="79">
                  <c:v>2.6019322000000001E-2</c:v>
                </c:pt>
                <c:pt idx="80">
                  <c:v>2.5856067999999999E-2</c:v>
                </c:pt>
                <c:pt idx="81">
                  <c:v>2.217684E-2</c:v>
                </c:pt>
                <c:pt idx="82">
                  <c:v>1.3538286E-2</c:v>
                </c:pt>
                <c:pt idx="83">
                  <c:v>2.0169124000000002E-3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1.05524E-3</c:v>
                </c:pt>
                <c:pt idx="88">
                  <c:v>1.1852323999999999E-2</c:v>
                </c:pt>
                <c:pt idx="89">
                  <c:v>2.1244964000000002E-2</c:v>
                </c:pt>
                <c:pt idx="90">
                  <c:v>2.7640082E-2</c:v>
                </c:pt>
                <c:pt idx="91">
                  <c:v>3.1191880000000002E-2</c:v>
                </c:pt>
                <c:pt idx="92">
                  <c:v>3.1337347000000002E-2</c:v>
                </c:pt>
                <c:pt idx="93">
                  <c:v>3.0021631999999999E-2</c:v>
                </c:pt>
                <c:pt idx="94">
                  <c:v>2.8169277999999999E-2</c:v>
                </c:pt>
                <c:pt idx="95">
                  <c:v>2.5547883E-2</c:v>
                </c:pt>
                <c:pt idx="96">
                  <c:v>2.5467373000000001E-2</c:v>
                </c:pt>
                <c:pt idx="97">
                  <c:v>2.6588471999999998E-2</c:v>
                </c:pt>
                <c:pt idx="98">
                  <c:v>2.8059877E-2</c:v>
                </c:pt>
                <c:pt idx="99">
                  <c:v>2.9366917999999999E-2</c:v>
                </c:pt>
                <c:pt idx="100">
                  <c:v>3.0431347000000001E-2</c:v>
                </c:pt>
                <c:pt idx="101">
                  <c:v>2.9649439999999999E-2</c:v>
                </c:pt>
                <c:pt idx="102">
                  <c:v>2.8683858E-2</c:v>
                </c:pt>
                <c:pt idx="103">
                  <c:v>2.7456990000000001E-2</c:v>
                </c:pt>
                <c:pt idx="104">
                  <c:v>2.5166862000000002E-2</c:v>
                </c:pt>
                <c:pt idx="105">
                  <c:v>2.1951915999999998E-2</c:v>
                </c:pt>
                <c:pt idx="106">
                  <c:v>1.7820055000000001E-2</c:v>
                </c:pt>
                <c:pt idx="107">
                  <c:v>1.3298739E-2</c:v>
                </c:pt>
                <c:pt idx="108">
                  <c:v>7.7269124E-3</c:v>
                </c:pt>
                <c:pt idx="109">
                  <c:v>1.6789937E-3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741C-4C7A-A202-F8D236C80401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[2]Sheet1!$D$1079:$DT$1079</c:f>
              <c:numCache>
                <c:formatCode>General</c:formatCode>
                <c:ptCount val="121"/>
                <c:pt idx="0">
                  <c:v>4.4175159999999998E-3</c:v>
                </c:pt>
                <c:pt idx="1">
                  <c:v>3.3394343000000002E-3</c:v>
                </c:pt>
                <c:pt idx="2">
                  <c:v>4.1643464999999999E-3</c:v>
                </c:pt>
                <c:pt idx="3">
                  <c:v>3.3788322000000001E-3</c:v>
                </c:pt>
                <c:pt idx="4">
                  <c:v>2.5849407999999998E-3</c:v>
                </c:pt>
                <c:pt idx="5">
                  <c:v>3.1994528E-3</c:v>
                </c:pt>
                <c:pt idx="6">
                  <c:v>5.6850653999999997E-3</c:v>
                </c:pt>
                <c:pt idx="7">
                  <c:v>8.5017919999999993E-3</c:v>
                </c:pt>
                <c:pt idx="8">
                  <c:v>8.6871394999999997E-3</c:v>
                </c:pt>
                <c:pt idx="9">
                  <c:v>5.0065120000000003E-3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1.5432001E-3</c:v>
                </c:pt>
                <c:pt idx="15">
                  <c:v>6.5329159999999997E-3</c:v>
                </c:pt>
                <c:pt idx="16">
                  <c:v>1.0271982000000001E-2</c:v>
                </c:pt>
                <c:pt idx="17">
                  <c:v>1.0155725000000001E-2</c:v>
                </c:pt>
                <c:pt idx="18">
                  <c:v>6.5904413000000004E-3</c:v>
                </c:pt>
                <c:pt idx="19">
                  <c:v>1.0067114999999999E-3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5.0995117E-3</c:v>
                </c:pt>
                <c:pt idx="27">
                  <c:v>1.0284837999999999E-2</c:v>
                </c:pt>
                <c:pt idx="28">
                  <c:v>1.5202696999999999E-2</c:v>
                </c:pt>
                <c:pt idx="29">
                  <c:v>1.9855655999999999E-2</c:v>
                </c:pt>
                <c:pt idx="30">
                  <c:v>2.4957282000000001E-2</c:v>
                </c:pt>
                <c:pt idx="31">
                  <c:v>3.0440502000000001E-2</c:v>
                </c:pt>
                <c:pt idx="32">
                  <c:v>3.5787276999999999E-2</c:v>
                </c:pt>
                <c:pt idx="33">
                  <c:v>4.2322962999999998E-2</c:v>
                </c:pt>
                <c:pt idx="34">
                  <c:v>4.9227630000000001E-2</c:v>
                </c:pt>
                <c:pt idx="35">
                  <c:v>5.5241182E-2</c:v>
                </c:pt>
                <c:pt idx="36">
                  <c:v>5.7736280000000001E-2</c:v>
                </c:pt>
                <c:pt idx="37">
                  <c:v>5.5188413999999998E-2</c:v>
                </c:pt>
                <c:pt idx="38">
                  <c:v>4.8594730000000003E-2</c:v>
                </c:pt>
                <c:pt idx="39">
                  <c:v>4.0226629999999999E-2</c:v>
                </c:pt>
                <c:pt idx="40">
                  <c:v>3.1617079999999999E-2</c:v>
                </c:pt>
                <c:pt idx="41">
                  <c:v>2.5175006999999999E-2</c:v>
                </c:pt>
                <c:pt idx="42">
                  <c:v>2.1031325999999999E-2</c:v>
                </c:pt>
                <c:pt idx="43">
                  <c:v>2.0318550000000001E-2</c:v>
                </c:pt>
                <c:pt idx="44">
                  <c:v>2.3564173000000001E-2</c:v>
                </c:pt>
                <c:pt idx="45">
                  <c:v>2.8674766000000001E-2</c:v>
                </c:pt>
                <c:pt idx="46">
                  <c:v>3.2495125999999999E-2</c:v>
                </c:pt>
                <c:pt idx="47">
                  <c:v>3.333709E-2</c:v>
                </c:pt>
                <c:pt idx="48">
                  <c:v>3.239645E-2</c:v>
                </c:pt>
                <c:pt idx="49">
                  <c:v>3.2075286000000001E-2</c:v>
                </c:pt>
                <c:pt idx="50">
                  <c:v>3.3074047000000002E-2</c:v>
                </c:pt>
                <c:pt idx="51">
                  <c:v>3.5235412000000001E-2</c:v>
                </c:pt>
                <c:pt idx="52">
                  <c:v>3.7020842999999998E-2</c:v>
                </c:pt>
                <c:pt idx="53">
                  <c:v>3.6356463999999998E-2</c:v>
                </c:pt>
                <c:pt idx="54">
                  <c:v>3.2763448000000001E-2</c:v>
                </c:pt>
                <c:pt idx="55">
                  <c:v>2.9312622E-2</c:v>
                </c:pt>
                <c:pt idx="56">
                  <c:v>2.8803430000000001E-2</c:v>
                </c:pt>
                <c:pt idx="57">
                  <c:v>3.4082960000000002E-2</c:v>
                </c:pt>
                <c:pt idx="58">
                  <c:v>4.3064739999999997E-2</c:v>
                </c:pt>
                <c:pt idx="59">
                  <c:v>5.0903416999999999E-2</c:v>
                </c:pt>
                <c:pt idx="60">
                  <c:v>5.3481112999999997E-2</c:v>
                </c:pt>
                <c:pt idx="61">
                  <c:v>5.2639897999999997E-2</c:v>
                </c:pt>
                <c:pt idx="62">
                  <c:v>5.1936924000000002E-2</c:v>
                </c:pt>
                <c:pt idx="63">
                  <c:v>5.2884899999999999E-2</c:v>
                </c:pt>
                <c:pt idx="64">
                  <c:v>5.2594148E-2</c:v>
                </c:pt>
                <c:pt idx="65">
                  <c:v>4.9461989999999997E-2</c:v>
                </c:pt>
                <c:pt idx="66">
                  <c:v>4.6959071999999998E-2</c:v>
                </c:pt>
                <c:pt idx="67">
                  <c:v>4.9359729999999997E-2</c:v>
                </c:pt>
                <c:pt idx="68">
                  <c:v>5.5211730000000001E-2</c:v>
                </c:pt>
                <c:pt idx="69">
                  <c:v>5.6665677999999997E-2</c:v>
                </c:pt>
                <c:pt idx="70">
                  <c:v>4.8551763999999997E-2</c:v>
                </c:pt>
                <c:pt idx="71">
                  <c:v>3.3131256999999997E-2</c:v>
                </c:pt>
                <c:pt idx="72">
                  <c:v>1.8459195000000001E-2</c:v>
                </c:pt>
                <c:pt idx="73">
                  <c:v>1.0784273E-2</c:v>
                </c:pt>
                <c:pt idx="74">
                  <c:v>1.1328318E-2</c:v>
                </c:pt>
                <c:pt idx="75">
                  <c:v>1.6386205000000001E-2</c:v>
                </c:pt>
                <c:pt idx="76">
                  <c:v>2.1692699999999999E-2</c:v>
                </c:pt>
                <c:pt idx="77">
                  <c:v>2.4276862E-2</c:v>
                </c:pt>
                <c:pt idx="78">
                  <c:v>2.5154045E-2</c:v>
                </c:pt>
                <c:pt idx="79">
                  <c:v>2.6019322000000001E-2</c:v>
                </c:pt>
                <c:pt idx="80">
                  <c:v>2.5856067999999999E-2</c:v>
                </c:pt>
                <c:pt idx="81">
                  <c:v>2.217684E-2</c:v>
                </c:pt>
                <c:pt idx="82">
                  <c:v>1.3538286E-2</c:v>
                </c:pt>
                <c:pt idx="83">
                  <c:v>2.0169124000000002E-3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1.05524E-3</c:v>
                </c:pt>
                <c:pt idx="88">
                  <c:v>1.1852323999999999E-2</c:v>
                </c:pt>
                <c:pt idx="89">
                  <c:v>2.1244964000000002E-2</c:v>
                </c:pt>
                <c:pt idx="90">
                  <c:v>2.7640082E-2</c:v>
                </c:pt>
                <c:pt idx="91">
                  <c:v>3.1191880000000002E-2</c:v>
                </c:pt>
                <c:pt idx="92">
                  <c:v>3.1337347000000002E-2</c:v>
                </c:pt>
                <c:pt idx="93">
                  <c:v>3.0021631999999999E-2</c:v>
                </c:pt>
                <c:pt idx="94">
                  <c:v>2.8169277999999999E-2</c:v>
                </c:pt>
                <c:pt idx="95">
                  <c:v>2.5547883E-2</c:v>
                </c:pt>
                <c:pt idx="96">
                  <c:v>2.5467373000000001E-2</c:v>
                </c:pt>
                <c:pt idx="97">
                  <c:v>2.6588471999999998E-2</c:v>
                </c:pt>
                <c:pt idx="98">
                  <c:v>2.8059877E-2</c:v>
                </c:pt>
                <c:pt idx="99">
                  <c:v>2.9366917999999999E-2</c:v>
                </c:pt>
                <c:pt idx="100">
                  <c:v>3.0431347000000001E-2</c:v>
                </c:pt>
                <c:pt idx="101">
                  <c:v>2.9649439999999999E-2</c:v>
                </c:pt>
                <c:pt idx="102">
                  <c:v>2.8683858E-2</c:v>
                </c:pt>
                <c:pt idx="103">
                  <c:v>2.7456990000000001E-2</c:v>
                </c:pt>
                <c:pt idx="104">
                  <c:v>2.5166862000000002E-2</c:v>
                </c:pt>
                <c:pt idx="105">
                  <c:v>2.1951915999999998E-2</c:v>
                </c:pt>
                <c:pt idx="106">
                  <c:v>1.7820055000000001E-2</c:v>
                </c:pt>
                <c:pt idx="107">
                  <c:v>1.3298739E-2</c:v>
                </c:pt>
                <c:pt idx="108">
                  <c:v>7.7269124E-3</c:v>
                </c:pt>
                <c:pt idx="109">
                  <c:v>1.6789937E-3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741C-4C7A-A202-F8D236C80401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[2]Sheet1!$D$1080:$DT$1080</c:f>
              <c:numCache>
                <c:formatCode>General</c:formatCode>
                <c:ptCount val="121"/>
                <c:pt idx="0">
                  <c:v>4.2303480000000001E-3</c:v>
                </c:pt>
                <c:pt idx="1">
                  <c:v>3.0816876999999999E-3</c:v>
                </c:pt>
                <c:pt idx="2">
                  <c:v>4.0173301999999996E-3</c:v>
                </c:pt>
                <c:pt idx="3">
                  <c:v>3.2585606E-3</c:v>
                </c:pt>
                <c:pt idx="4">
                  <c:v>2.4888549999999999E-3</c:v>
                </c:pt>
                <c:pt idx="5">
                  <c:v>3.0617635000000001E-3</c:v>
                </c:pt>
                <c:pt idx="6">
                  <c:v>5.4359760000000003E-3</c:v>
                </c:pt>
                <c:pt idx="7">
                  <c:v>8.1902680000000005E-3</c:v>
                </c:pt>
                <c:pt idx="8">
                  <c:v>8.4334010000000001E-3</c:v>
                </c:pt>
                <c:pt idx="9">
                  <c:v>4.9065389999999997E-3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1.4021563E-3</c:v>
                </c:pt>
                <c:pt idx="15">
                  <c:v>6.5720689999999998E-3</c:v>
                </c:pt>
                <c:pt idx="16">
                  <c:v>1.0532145E-2</c:v>
                </c:pt>
                <c:pt idx="17">
                  <c:v>1.0516050000000001E-2</c:v>
                </c:pt>
                <c:pt idx="18">
                  <c:v>6.9013796999999998E-3</c:v>
                </c:pt>
                <c:pt idx="19">
                  <c:v>1.1298402999999999E-3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5.2451759999999998E-3</c:v>
                </c:pt>
                <c:pt idx="27">
                  <c:v>1.0574826000000001E-2</c:v>
                </c:pt>
                <c:pt idx="28">
                  <c:v>1.5510708999999999E-2</c:v>
                </c:pt>
                <c:pt idx="29">
                  <c:v>2.0063058000000002E-2</c:v>
                </c:pt>
                <c:pt idx="30">
                  <c:v>2.5046809999999999E-2</c:v>
                </c:pt>
                <c:pt idx="31">
                  <c:v>3.0425500000000001E-2</c:v>
                </c:pt>
                <c:pt idx="32">
                  <c:v>3.5633467000000002E-2</c:v>
                </c:pt>
                <c:pt idx="33">
                  <c:v>4.2031477999999997E-2</c:v>
                </c:pt>
                <c:pt idx="34">
                  <c:v>4.8772643999999997E-2</c:v>
                </c:pt>
                <c:pt idx="35">
                  <c:v>5.4618380000000001E-2</c:v>
                </c:pt>
                <c:pt idx="36">
                  <c:v>5.6951533999999998E-2</c:v>
                </c:pt>
                <c:pt idx="37">
                  <c:v>5.4300359999999999E-2</c:v>
                </c:pt>
                <c:pt idx="38">
                  <c:v>4.7704614999999999E-2</c:v>
                </c:pt>
                <c:pt idx="39">
                  <c:v>3.9380837000000002E-2</c:v>
                </c:pt>
                <c:pt idx="40">
                  <c:v>3.077015E-2</c:v>
                </c:pt>
                <c:pt idx="41">
                  <c:v>2.4310182999999999E-2</c:v>
                </c:pt>
                <c:pt idx="42">
                  <c:v>2.0200578E-2</c:v>
                </c:pt>
                <c:pt idx="43">
                  <c:v>1.9659432000000001E-2</c:v>
                </c:pt>
                <c:pt idx="44">
                  <c:v>2.3153166999999999E-2</c:v>
                </c:pt>
                <c:pt idx="45">
                  <c:v>2.8473210999999998E-2</c:v>
                </c:pt>
                <c:pt idx="46">
                  <c:v>3.2414440000000003E-2</c:v>
                </c:pt>
                <c:pt idx="47">
                  <c:v>3.3293936000000003E-2</c:v>
                </c:pt>
                <c:pt idx="48">
                  <c:v>3.2340254999999998E-2</c:v>
                </c:pt>
                <c:pt idx="49">
                  <c:v>3.1954587E-2</c:v>
                </c:pt>
                <c:pt idx="50">
                  <c:v>3.2857160000000003E-2</c:v>
                </c:pt>
                <c:pt idx="51">
                  <c:v>3.4994848000000002E-2</c:v>
                </c:pt>
                <c:pt idx="52">
                  <c:v>3.6858114999999997E-2</c:v>
                </c:pt>
                <c:pt idx="53">
                  <c:v>3.6293880000000001E-2</c:v>
                </c:pt>
                <c:pt idx="54">
                  <c:v>3.2674630000000003E-2</c:v>
                </c:pt>
                <c:pt idx="55">
                  <c:v>2.9019030000000001E-2</c:v>
                </c:pt>
                <c:pt idx="56">
                  <c:v>2.8236356000000001E-2</c:v>
                </c:pt>
                <c:pt idx="57">
                  <c:v>3.3294690000000002E-2</c:v>
                </c:pt>
                <c:pt idx="58">
                  <c:v>4.2150806999999998E-2</c:v>
                </c:pt>
                <c:pt idx="59">
                  <c:v>4.9938139999999999E-2</c:v>
                </c:pt>
                <c:pt idx="60">
                  <c:v>5.2508649999999997E-2</c:v>
                </c:pt>
                <c:pt idx="61">
                  <c:v>5.1741167999999997E-2</c:v>
                </c:pt>
                <c:pt idx="62">
                  <c:v>5.1208969999999999E-2</c:v>
                </c:pt>
                <c:pt idx="63">
                  <c:v>5.2398069999999998E-2</c:v>
                </c:pt>
                <c:pt idx="64">
                  <c:v>5.2352559999999999E-2</c:v>
                </c:pt>
                <c:pt idx="65">
                  <c:v>4.9424607000000002E-2</c:v>
                </c:pt>
                <c:pt idx="66">
                  <c:v>4.7101337E-2</c:v>
                </c:pt>
                <c:pt idx="67">
                  <c:v>4.9699555999999999E-2</c:v>
                </c:pt>
                <c:pt idx="68">
                  <c:v>5.5744883000000002E-2</c:v>
                </c:pt>
                <c:pt idx="69">
                  <c:v>5.7313870000000003E-2</c:v>
                </c:pt>
                <c:pt idx="70">
                  <c:v>4.9174956999999998E-2</c:v>
                </c:pt>
                <c:pt idx="71">
                  <c:v>3.3613298E-2</c:v>
                </c:pt>
                <c:pt idx="72">
                  <c:v>1.8773374999999998E-2</c:v>
                </c:pt>
                <c:pt idx="73">
                  <c:v>1.0960052E-2</c:v>
                </c:pt>
                <c:pt idx="74">
                  <c:v>1.1409499E-2</c:v>
                </c:pt>
                <c:pt idx="75">
                  <c:v>1.6387626999999998E-2</c:v>
                </c:pt>
                <c:pt idx="76">
                  <c:v>2.1636389999999998E-2</c:v>
                </c:pt>
                <c:pt idx="77">
                  <c:v>2.4220930000000002E-2</c:v>
                </c:pt>
                <c:pt idx="78">
                  <c:v>2.5197170000000001E-2</c:v>
                </c:pt>
                <c:pt idx="79">
                  <c:v>2.618533E-2</c:v>
                </c:pt>
                <c:pt idx="80">
                  <c:v>2.6021998000000001E-2</c:v>
                </c:pt>
                <c:pt idx="81">
                  <c:v>2.2164335E-2</c:v>
                </c:pt>
                <c:pt idx="82">
                  <c:v>1.3276378E-2</c:v>
                </c:pt>
                <c:pt idx="83">
                  <c:v>1.6301514E-3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1.3285007000000001E-3</c:v>
                </c:pt>
                <c:pt idx="88">
                  <c:v>1.1967261E-2</c:v>
                </c:pt>
                <c:pt idx="89">
                  <c:v>2.1062028E-2</c:v>
                </c:pt>
                <c:pt idx="90">
                  <c:v>2.7124974999999999E-2</c:v>
                </c:pt>
                <c:pt idx="91">
                  <c:v>3.0462612999999999E-2</c:v>
                </c:pt>
                <c:pt idx="92">
                  <c:v>3.0570567E-2</c:v>
                </c:pt>
                <c:pt idx="93">
                  <c:v>2.9304514E-2</c:v>
                </c:pt>
                <c:pt idx="94">
                  <c:v>2.7544976999999998E-2</c:v>
                </c:pt>
                <c:pt idx="95">
                  <c:v>2.5082119999999999E-2</c:v>
                </c:pt>
                <c:pt idx="96">
                  <c:v>2.5159147999999999E-2</c:v>
                </c:pt>
                <c:pt idx="97">
                  <c:v>2.6423015000000001E-2</c:v>
                </c:pt>
                <c:pt idx="98">
                  <c:v>2.8034763000000001E-2</c:v>
                </c:pt>
                <c:pt idx="99">
                  <c:v>2.9452432000000001E-2</c:v>
                </c:pt>
                <c:pt idx="100">
                  <c:v>3.0560888000000001E-2</c:v>
                </c:pt>
                <c:pt idx="101">
                  <c:v>2.9797092000000001E-2</c:v>
                </c:pt>
                <c:pt idx="102">
                  <c:v>2.8882169999999999E-2</c:v>
                </c:pt>
                <c:pt idx="103">
                  <c:v>2.7692093000000001E-2</c:v>
                </c:pt>
                <c:pt idx="104">
                  <c:v>2.5425845999999998E-2</c:v>
                </c:pt>
                <c:pt idx="105">
                  <c:v>2.2232643999999999E-2</c:v>
                </c:pt>
                <c:pt idx="106">
                  <c:v>1.8117024999999998E-2</c:v>
                </c:pt>
                <c:pt idx="107">
                  <c:v>1.3634076E-2</c:v>
                </c:pt>
                <c:pt idx="108">
                  <c:v>8.0542824999999992E-3</c:v>
                </c:pt>
                <c:pt idx="109">
                  <c:v>1.9936062999999999E-3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741C-4C7A-A202-F8D236C80401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[2]Sheet1!$D$1081:$DT$1081</c:f>
              <c:numCache>
                <c:formatCode>General</c:formatCode>
                <c:ptCount val="121"/>
                <c:pt idx="0">
                  <c:v>4.2303480000000001E-3</c:v>
                </c:pt>
                <c:pt idx="1">
                  <c:v>3.0816876999999999E-3</c:v>
                </c:pt>
                <c:pt idx="2">
                  <c:v>4.0173301999999996E-3</c:v>
                </c:pt>
                <c:pt idx="3">
                  <c:v>3.2585606E-3</c:v>
                </c:pt>
                <c:pt idx="4">
                  <c:v>2.4888549999999999E-3</c:v>
                </c:pt>
                <c:pt idx="5">
                  <c:v>3.0617635000000001E-3</c:v>
                </c:pt>
                <c:pt idx="6">
                  <c:v>5.4359760000000003E-3</c:v>
                </c:pt>
                <c:pt idx="7">
                  <c:v>8.1902680000000005E-3</c:v>
                </c:pt>
                <c:pt idx="8">
                  <c:v>8.4334010000000001E-3</c:v>
                </c:pt>
                <c:pt idx="9">
                  <c:v>4.9065389999999997E-3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1.4021563E-3</c:v>
                </c:pt>
                <c:pt idx="15">
                  <c:v>6.5720689999999998E-3</c:v>
                </c:pt>
                <c:pt idx="16">
                  <c:v>1.0532145E-2</c:v>
                </c:pt>
                <c:pt idx="17">
                  <c:v>1.0516050000000001E-2</c:v>
                </c:pt>
                <c:pt idx="18">
                  <c:v>6.9013796999999998E-3</c:v>
                </c:pt>
                <c:pt idx="19">
                  <c:v>1.1298402999999999E-3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5.2451759999999998E-3</c:v>
                </c:pt>
                <c:pt idx="27">
                  <c:v>1.0574826000000001E-2</c:v>
                </c:pt>
                <c:pt idx="28">
                  <c:v>1.5510708999999999E-2</c:v>
                </c:pt>
                <c:pt idx="29">
                  <c:v>2.0063058000000002E-2</c:v>
                </c:pt>
                <c:pt idx="30">
                  <c:v>2.5046809999999999E-2</c:v>
                </c:pt>
                <c:pt idx="31">
                  <c:v>3.0425500000000001E-2</c:v>
                </c:pt>
                <c:pt idx="32">
                  <c:v>3.5633467000000002E-2</c:v>
                </c:pt>
                <c:pt idx="33">
                  <c:v>4.2031477999999997E-2</c:v>
                </c:pt>
                <c:pt idx="34">
                  <c:v>4.8772643999999997E-2</c:v>
                </c:pt>
                <c:pt idx="35">
                  <c:v>5.4618380000000001E-2</c:v>
                </c:pt>
                <c:pt idx="36">
                  <c:v>5.6951533999999998E-2</c:v>
                </c:pt>
                <c:pt idx="37">
                  <c:v>5.4300359999999999E-2</c:v>
                </c:pt>
                <c:pt idx="38">
                  <c:v>4.7704614999999999E-2</c:v>
                </c:pt>
                <c:pt idx="39">
                  <c:v>3.9380837000000002E-2</c:v>
                </c:pt>
                <c:pt idx="40">
                  <c:v>3.077015E-2</c:v>
                </c:pt>
                <c:pt idx="41">
                  <c:v>2.4310182999999999E-2</c:v>
                </c:pt>
                <c:pt idx="42">
                  <c:v>2.0200578E-2</c:v>
                </c:pt>
                <c:pt idx="43">
                  <c:v>1.9659432000000001E-2</c:v>
                </c:pt>
                <c:pt idx="44">
                  <c:v>2.3153166999999999E-2</c:v>
                </c:pt>
                <c:pt idx="45">
                  <c:v>2.8473210999999998E-2</c:v>
                </c:pt>
                <c:pt idx="46">
                  <c:v>3.2414440000000003E-2</c:v>
                </c:pt>
                <c:pt idx="47">
                  <c:v>3.3293936000000003E-2</c:v>
                </c:pt>
                <c:pt idx="48">
                  <c:v>3.2340254999999998E-2</c:v>
                </c:pt>
                <c:pt idx="49">
                  <c:v>3.1954587E-2</c:v>
                </c:pt>
                <c:pt idx="50">
                  <c:v>3.2857160000000003E-2</c:v>
                </c:pt>
                <c:pt idx="51">
                  <c:v>3.4994848000000002E-2</c:v>
                </c:pt>
                <c:pt idx="52">
                  <c:v>3.6858114999999997E-2</c:v>
                </c:pt>
                <c:pt idx="53">
                  <c:v>3.6293880000000001E-2</c:v>
                </c:pt>
                <c:pt idx="54">
                  <c:v>3.2674630000000003E-2</c:v>
                </c:pt>
                <c:pt idx="55">
                  <c:v>2.9019030000000001E-2</c:v>
                </c:pt>
                <c:pt idx="56">
                  <c:v>2.8236356000000001E-2</c:v>
                </c:pt>
                <c:pt idx="57">
                  <c:v>3.3294690000000002E-2</c:v>
                </c:pt>
                <c:pt idx="58">
                  <c:v>4.2150806999999998E-2</c:v>
                </c:pt>
                <c:pt idx="59">
                  <c:v>4.9938139999999999E-2</c:v>
                </c:pt>
                <c:pt idx="60">
                  <c:v>5.2508649999999997E-2</c:v>
                </c:pt>
                <c:pt idx="61">
                  <c:v>5.1741167999999997E-2</c:v>
                </c:pt>
                <c:pt idx="62">
                  <c:v>5.1208969999999999E-2</c:v>
                </c:pt>
                <c:pt idx="63">
                  <c:v>5.2398069999999998E-2</c:v>
                </c:pt>
                <c:pt idx="64">
                  <c:v>5.2352559999999999E-2</c:v>
                </c:pt>
                <c:pt idx="65">
                  <c:v>4.9424607000000002E-2</c:v>
                </c:pt>
                <c:pt idx="66">
                  <c:v>4.7101337E-2</c:v>
                </c:pt>
                <c:pt idx="67">
                  <c:v>4.9699555999999999E-2</c:v>
                </c:pt>
                <c:pt idx="68">
                  <c:v>5.5744883000000002E-2</c:v>
                </c:pt>
                <c:pt idx="69">
                  <c:v>5.7313870000000003E-2</c:v>
                </c:pt>
                <c:pt idx="70">
                  <c:v>4.9174956999999998E-2</c:v>
                </c:pt>
                <c:pt idx="71">
                  <c:v>3.3613298E-2</c:v>
                </c:pt>
                <c:pt idx="72">
                  <c:v>1.8773374999999998E-2</c:v>
                </c:pt>
                <c:pt idx="73">
                  <c:v>1.0960052E-2</c:v>
                </c:pt>
                <c:pt idx="74">
                  <c:v>1.1409499E-2</c:v>
                </c:pt>
                <c:pt idx="75">
                  <c:v>1.6387626999999998E-2</c:v>
                </c:pt>
                <c:pt idx="76">
                  <c:v>2.1636389999999998E-2</c:v>
                </c:pt>
                <c:pt idx="77">
                  <c:v>2.4220930000000002E-2</c:v>
                </c:pt>
                <c:pt idx="78">
                  <c:v>2.5197170000000001E-2</c:v>
                </c:pt>
                <c:pt idx="79">
                  <c:v>2.618533E-2</c:v>
                </c:pt>
                <c:pt idx="80">
                  <c:v>2.6021998000000001E-2</c:v>
                </c:pt>
                <c:pt idx="81">
                  <c:v>2.2164335E-2</c:v>
                </c:pt>
                <c:pt idx="82">
                  <c:v>1.3276378E-2</c:v>
                </c:pt>
                <c:pt idx="83">
                  <c:v>1.6301514E-3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1.3285007000000001E-3</c:v>
                </c:pt>
                <c:pt idx="88">
                  <c:v>1.1967261E-2</c:v>
                </c:pt>
                <c:pt idx="89">
                  <c:v>2.1062028E-2</c:v>
                </c:pt>
                <c:pt idx="90">
                  <c:v>2.7124974999999999E-2</c:v>
                </c:pt>
                <c:pt idx="91">
                  <c:v>3.0462612999999999E-2</c:v>
                </c:pt>
                <c:pt idx="92">
                  <c:v>3.0570567E-2</c:v>
                </c:pt>
                <c:pt idx="93">
                  <c:v>2.9304514E-2</c:v>
                </c:pt>
                <c:pt idx="94">
                  <c:v>2.7544976999999998E-2</c:v>
                </c:pt>
                <c:pt idx="95">
                  <c:v>2.5082119999999999E-2</c:v>
                </c:pt>
                <c:pt idx="96">
                  <c:v>2.5159147999999999E-2</c:v>
                </c:pt>
                <c:pt idx="97">
                  <c:v>2.6423015000000001E-2</c:v>
                </c:pt>
                <c:pt idx="98">
                  <c:v>2.8034763000000001E-2</c:v>
                </c:pt>
                <c:pt idx="99">
                  <c:v>2.9452432000000001E-2</c:v>
                </c:pt>
                <c:pt idx="100">
                  <c:v>3.0560888000000001E-2</c:v>
                </c:pt>
                <c:pt idx="101">
                  <c:v>2.9797092000000001E-2</c:v>
                </c:pt>
                <c:pt idx="102">
                  <c:v>2.8882169999999999E-2</c:v>
                </c:pt>
                <c:pt idx="103">
                  <c:v>2.7692093000000001E-2</c:v>
                </c:pt>
                <c:pt idx="104">
                  <c:v>2.5425845999999998E-2</c:v>
                </c:pt>
                <c:pt idx="105">
                  <c:v>2.2232643999999999E-2</c:v>
                </c:pt>
                <c:pt idx="106">
                  <c:v>1.8117024999999998E-2</c:v>
                </c:pt>
                <c:pt idx="107">
                  <c:v>1.3634076E-2</c:v>
                </c:pt>
                <c:pt idx="108">
                  <c:v>8.0542824999999992E-3</c:v>
                </c:pt>
                <c:pt idx="109">
                  <c:v>1.9936062999999999E-3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741C-4C7A-A202-F8D236C80401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[2]Sheet1!$D$1082:$DT$1082</c:f>
              <c:numCache>
                <c:formatCode>General</c:formatCode>
                <c:ptCount val="121"/>
                <c:pt idx="0">
                  <c:v>4.2303480000000001E-3</c:v>
                </c:pt>
                <c:pt idx="1">
                  <c:v>3.0816876999999999E-3</c:v>
                </c:pt>
                <c:pt idx="2">
                  <c:v>4.0173301999999996E-3</c:v>
                </c:pt>
                <c:pt idx="3">
                  <c:v>3.2585606E-3</c:v>
                </c:pt>
                <c:pt idx="4">
                  <c:v>2.4888549999999999E-3</c:v>
                </c:pt>
                <c:pt idx="5">
                  <c:v>3.0617635000000001E-3</c:v>
                </c:pt>
                <c:pt idx="6">
                  <c:v>5.4359760000000003E-3</c:v>
                </c:pt>
                <c:pt idx="7">
                  <c:v>8.1902680000000005E-3</c:v>
                </c:pt>
                <c:pt idx="8">
                  <c:v>8.4334010000000001E-3</c:v>
                </c:pt>
                <c:pt idx="9">
                  <c:v>4.9065389999999997E-3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1.4021563E-3</c:v>
                </c:pt>
                <c:pt idx="15">
                  <c:v>6.5720689999999998E-3</c:v>
                </c:pt>
                <c:pt idx="16">
                  <c:v>1.0532145E-2</c:v>
                </c:pt>
                <c:pt idx="17">
                  <c:v>1.0516050000000001E-2</c:v>
                </c:pt>
                <c:pt idx="18">
                  <c:v>6.9013796999999998E-3</c:v>
                </c:pt>
                <c:pt idx="19">
                  <c:v>1.1298402999999999E-3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5.2451759999999998E-3</c:v>
                </c:pt>
                <c:pt idx="27">
                  <c:v>1.0574826000000001E-2</c:v>
                </c:pt>
                <c:pt idx="28">
                  <c:v>1.5510708999999999E-2</c:v>
                </c:pt>
                <c:pt idx="29">
                  <c:v>2.0063058000000002E-2</c:v>
                </c:pt>
                <c:pt idx="30">
                  <c:v>2.5046809999999999E-2</c:v>
                </c:pt>
                <c:pt idx="31">
                  <c:v>3.0425500000000001E-2</c:v>
                </c:pt>
                <c:pt idx="32">
                  <c:v>3.5633467000000002E-2</c:v>
                </c:pt>
                <c:pt idx="33">
                  <c:v>4.2031477999999997E-2</c:v>
                </c:pt>
                <c:pt idx="34">
                  <c:v>4.8772643999999997E-2</c:v>
                </c:pt>
                <c:pt idx="35">
                  <c:v>5.4618380000000001E-2</c:v>
                </c:pt>
                <c:pt idx="36">
                  <c:v>5.6951533999999998E-2</c:v>
                </c:pt>
                <c:pt idx="37">
                  <c:v>5.4300359999999999E-2</c:v>
                </c:pt>
                <c:pt idx="38">
                  <c:v>4.7704614999999999E-2</c:v>
                </c:pt>
                <c:pt idx="39">
                  <c:v>3.9380837000000002E-2</c:v>
                </c:pt>
                <c:pt idx="40">
                  <c:v>3.077015E-2</c:v>
                </c:pt>
                <c:pt idx="41">
                  <c:v>2.4310182999999999E-2</c:v>
                </c:pt>
                <c:pt idx="42">
                  <c:v>2.0200578E-2</c:v>
                </c:pt>
                <c:pt idx="43">
                  <c:v>1.9659432000000001E-2</c:v>
                </c:pt>
                <c:pt idx="44">
                  <c:v>2.3153166999999999E-2</c:v>
                </c:pt>
                <c:pt idx="45">
                  <c:v>2.8473210999999998E-2</c:v>
                </c:pt>
                <c:pt idx="46">
                  <c:v>3.2414440000000003E-2</c:v>
                </c:pt>
                <c:pt idx="47">
                  <c:v>3.3293936000000003E-2</c:v>
                </c:pt>
                <c:pt idx="48">
                  <c:v>3.2340254999999998E-2</c:v>
                </c:pt>
                <c:pt idx="49">
                  <c:v>3.1954587E-2</c:v>
                </c:pt>
                <c:pt idx="50">
                  <c:v>3.2857160000000003E-2</c:v>
                </c:pt>
                <c:pt idx="51">
                  <c:v>3.4994848000000002E-2</c:v>
                </c:pt>
                <c:pt idx="52">
                  <c:v>3.6858114999999997E-2</c:v>
                </c:pt>
                <c:pt idx="53">
                  <c:v>3.6293880000000001E-2</c:v>
                </c:pt>
                <c:pt idx="54">
                  <c:v>3.2674630000000003E-2</c:v>
                </c:pt>
                <c:pt idx="55">
                  <c:v>2.9019030000000001E-2</c:v>
                </c:pt>
                <c:pt idx="56">
                  <c:v>2.8236356000000001E-2</c:v>
                </c:pt>
                <c:pt idx="57">
                  <c:v>3.3294690000000002E-2</c:v>
                </c:pt>
                <c:pt idx="58">
                  <c:v>4.2150806999999998E-2</c:v>
                </c:pt>
                <c:pt idx="59">
                  <c:v>4.9938139999999999E-2</c:v>
                </c:pt>
                <c:pt idx="60">
                  <c:v>5.2508649999999997E-2</c:v>
                </c:pt>
                <c:pt idx="61">
                  <c:v>5.1741167999999997E-2</c:v>
                </c:pt>
                <c:pt idx="62">
                  <c:v>5.1208969999999999E-2</c:v>
                </c:pt>
                <c:pt idx="63">
                  <c:v>5.2398069999999998E-2</c:v>
                </c:pt>
                <c:pt idx="64">
                  <c:v>5.2352559999999999E-2</c:v>
                </c:pt>
                <c:pt idx="65">
                  <c:v>4.9424607000000002E-2</c:v>
                </c:pt>
                <c:pt idx="66">
                  <c:v>4.7101337E-2</c:v>
                </c:pt>
                <c:pt idx="67">
                  <c:v>4.9699555999999999E-2</c:v>
                </c:pt>
                <c:pt idx="68">
                  <c:v>5.5744883000000002E-2</c:v>
                </c:pt>
                <c:pt idx="69">
                  <c:v>5.7313870000000003E-2</c:v>
                </c:pt>
                <c:pt idx="70">
                  <c:v>4.9174956999999998E-2</c:v>
                </c:pt>
                <c:pt idx="71">
                  <c:v>3.3613298E-2</c:v>
                </c:pt>
                <c:pt idx="72">
                  <c:v>1.8773374999999998E-2</c:v>
                </c:pt>
                <c:pt idx="73">
                  <c:v>1.0960052E-2</c:v>
                </c:pt>
                <c:pt idx="74">
                  <c:v>1.1409499E-2</c:v>
                </c:pt>
                <c:pt idx="75">
                  <c:v>1.6387626999999998E-2</c:v>
                </c:pt>
                <c:pt idx="76">
                  <c:v>2.1636389999999998E-2</c:v>
                </c:pt>
                <c:pt idx="77">
                  <c:v>2.4220930000000002E-2</c:v>
                </c:pt>
                <c:pt idx="78">
                  <c:v>2.5197170000000001E-2</c:v>
                </c:pt>
                <c:pt idx="79">
                  <c:v>2.618533E-2</c:v>
                </c:pt>
                <c:pt idx="80">
                  <c:v>2.6021998000000001E-2</c:v>
                </c:pt>
                <c:pt idx="81">
                  <c:v>2.2164335E-2</c:v>
                </c:pt>
                <c:pt idx="82">
                  <c:v>1.3276378E-2</c:v>
                </c:pt>
                <c:pt idx="83">
                  <c:v>1.6301514E-3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1.3285007000000001E-3</c:v>
                </c:pt>
                <c:pt idx="88">
                  <c:v>1.1967261E-2</c:v>
                </c:pt>
                <c:pt idx="89">
                  <c:v>2.1062028E-2</c:v>
                </c:pt>
                <c:pt idx="90">
                  <c:v>2.7124974999999999E-2</c:v>
                </c:pt>
                <c:pt idx="91">
                  <c:v>3.0462612999999999E-2</c:v>
                </c:pt>
                <c:pt idx="92">
                  <c:v>3.0570567E-2</c:v>
                </c:pt>
                <c:pt idx="93">
                  <c:v>2.9304514E-2</c:v>
                </c:pt>
                <c:pt idx="94">
                  <c:v>2.7544976999999998E-2</c:v>
                </c:pt>
                <c:pt idx="95">
                  <c:v>2.5082119999999999E-2</c:v>
                </c:pt>
                <c:pt idx="96">
                  <c:v>2.5159147999999999E-2</c:v>
                </c:pt>
                <c:pt idx="97">
                  <c:v>2.6423015000000001E-2</c:v>
                </c:pt>
                <c:pt idx="98">
                  <c:v>2.8034763000000001E-2</c:v>
                </c:pt>
                <c:pt idx="99">
                  <c:v>2.9452432000000001E-2</c:v>
                </c:pt>
                <c:pt idx="100">
                  <c:v>3.0560888000000001E-2</c:v>
                </c:pt>
                <c:pt idx="101">
                  <c:v>2.9797092000000001E-2</c:v>
                </c:pt>
                <c:pt idx="102">
                  <c:v>2.8882169999999999E-2</c:v>
                </c:pt>
                <c:pt idx="103">
                  <c:v>2.7692093000000001E-2</c:v>
                </c:pt>
                <c:pt idx="104">
                  <c:v>2.5425845999999998E-2</c:v>
                </c:pt>
                <c:pt idx="105">
                  <c:v>2.2232643999999999E-2</c:v>
                </c:pt>
                <c:pt idx="106">
                  <c:v>1.8117024999999998E-2</c:v>
                </c:pt>
                <c:pt idx="107">
                  <c:v>1.3634076E-2</c:v>
                </c:pt>
                <c:pt idx="108">
                  <c:v>8.0542824999999992E-3</c:v>
                </c:pt>
                <c:pt idx="109">
                  <c:v>1.9936062999999999E-3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741C-4C7A-A202-F8D236C80401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[2]Sheet1!$D$1083:$DT$1083</c:f>
              <c:numCache>
                <c:formatCode>General</c:formatCode>
                <c:ptCount val="121"/>
                <c:pt idx="0">
                  <c:v>4.2303480000000001E-3</c:v>
                </c:pt>
                <c:pt idx="1">
                  <c:v>3.0816876999999999E-3</c:v>
                </c:pt>
                <c:pt idx="2">
                  <c:v>4.0173301999999996E-3</c:v>
                </c:pt>
                <c:pt idx="3">
                  <c:v>3.2585606E-3</c:v>
                </c:pt>
                <c:pt idx="4">
                  <c:v>2.4888549999999999E-3</c:v>
                </c:pt>
                <c:pt idx="5">
                  <c:v>3.0617635000000001E-3</c:v>
                </c:pt>
                <c:pt idx="6">
                  <c:v>5.4359760000000003E-3</c:v>
                </c:pt>
                <c:pt idx="7">
                  <c:v>8.1902680000000005E-3</c:v>
                </c:pt>
                <c:pt idx="8">
                  <c:v>8.4334010000000001E-3</c:v>
                </c:pt>
                <c:pt idx="9">
                  <c:v>4.9065389999999997E-3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1.4021563E-3</c:v>
                </c:pt>
                <c:pt idx="15">
                  <c:v>6.5720689999999998E-3</c:v>
                </c:pt>
                <c:pt idx="16">
                  <c:v>1.0532145E-2</c:v>
                </c:pt>
                <c:pt idx="17">
                  <c:v>1.0516050000000001E-2</c:v>
                </c:pt>
                <c:pt idx="18">
                  <c:v>6.9013796999999998E-3</c:v>
                </c:pt>
                <c:pt idx="19">
                  <c:v>1.1298402999999999E-3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5.2451759999999998E-3</c:v>
                </c:pt>
                <c:pt idx="27">
                  <c:v>1.0574826000000001E-2</c:v>
                </c:pt>
                <c:pt idx="28">
                  <c:v>1.5510708999999999E-2</c:v>
                </c:pt>
                <c:pt idx="29">
                  <c:v>2.0063058000000002E-2</c:v>
                </c:pt>
                <c:pt idx="30">
                  <c:v>2.5046809999999999E-2</c:v>
                </c:pt>
                <c:pt idx="31">
                  <c:v>3.0425500000000001E-2</c:v>
                </c:pt>
                <c:pt idx="32">
                  <c:v>3.5633467000000002E-2</c:v>
                </c:pt>
                <c:pt idx="33">
                  <c:v>4.2031477999999997E-2</c:v>
                </c:pt>
                <c:pt idx="34">
                  <c:v>4.8772643999999997E-2</c:v>
                </c:pt>
                <c:pt idx="35">
                  <c:v>5.4618380000000001E-2</c:v>
                </c:pt>
                <c:pt idx="36">
                  <c:v>5.6951533999999998E-2</c:v>
                </c:pt>
                <c:pt idx="37">
                  <c:v>5.4300359999999999E-2</c:v>
                </c:pt>
                <c:pt idx="38">
                  <c:v>4.7704614999999999E-2</c:v>
                </c:pt>
                <c:pt idx="39">
                  <c:v>3.9380837000000002E-2</c:v>
                </c:pt>
                <c:pt idx="40">
                  <c:v>3.077015E-2</c:v>
                </c:pt>
                <c:pt idx="41">
                  <c:v>2.4310182999999999E-2</c:v>
                </c:pt>
                <c:pt idx="42">
                  <c:v>2.0200578E-2</c:v>
                </c:pt>
                <c:pt idx="43">
                  <c:v>1.9659432000000001E-2</c:v>
                </c:pt>
                <c:pt idx="44">
                  <c:v>2.3153166999999999E-2</c:v>
                </c:pt>
                <c:pt idx="45">
                  <c:v>2.8473210999999998E-2</c:v>
                </c:pt>
                <c:pt idx="46">
                  <c:v>3.2414440000000003E-2</c:v>
                </c:pt>
                <c:pt idx="47">
                  <c:v>3.3293936000000003E-2</c:v>
                </c:pt>
                <c:pt idx="48">
                  <c:v>3.2340254999999998E-2</c:v>
                </c:pt>
                <c:pt idx="49">
                  <c:v>3.1954587E-2</c:v>
                </c:pt>
                <c:pt idx="50">
                  <c:v>3.2857160000000003E-2</c:v>
                </c:pt>
                <c:pt idx="51">
                  <c:v>3.4994848000000002E-2</c:v>
                </c:pt>
                <c:pt idx="52">
                  <c:v>3.6858114999999997E-2</c:v>
                </c:pt>
                <c:pt idx="53">
                  <c:v>3.6293880000000001E-2</c:v>
                </c:pt>
                <c:pt idx="54">
                  <c:v>3.2674630000000003E-2</c:v>
                </c:pt>
                <c:pt idx="55">
                  <c:v>2.9019030000000001E-2</c:v>
                </c:pt>
                <c:pt idx="56">
                  <c:v>2.8236356000000001E-2</c:v>
                </c:pt>
                <c:pt idx="57">
                  <c:v>3.3294690000000002E-2</c:v>
                </c:pt>
                <c:pt idx="58">
                  <c:v>4.2150806999999998E-2</c:v>
                </c:pt>
                <c:pt idx="59">
                  <c:v>4.9938139999999999E-2</c:v>
                </c:pt>
                <c:pt idx="60">
                  <c:v>5.2508649999999997E-2</c:v>
                </c:pt>
                <c:pt idx="61">
                  <c:v>5.1741167999999997E-2</c:v>
                </c:pt>
                <c:pt idx="62">
                  <c:v>5.1208969999999999E-2</c:v>
                </c:pt>
                <c:pt idx="63">
                  <c:v>5.2398069999999998E-2</c:v>
                </c:pt>
                <c:pt idx="64">
                  <c:v>5.2352559999999999E-2</c:v>
                </c:pt>
                <c:pt idx="65">
                  <c:v>4.9424607000000002E-2</c:v>
                </c:pt>
                <c:pt idx="66">
                  <c:v>4.7101337E-2</c:v>
                </c:pt>
                <c:pt idx="67">
                  <c:v>4.9699555999999999E-2</c:v>
                </c:pt>
                <c:pt idx="68">
                  <c:v>5.5744883000000002E-2</c:v>
                </c:pt>
                <c:pt idx="69">
                  <c:v>5.7313870000000003E-2</c:v>
                </c:pt>
                <c:pt idx="70">
                  <c:v>4.9174956999999998E-2</c:v>
                </c:pt>
                <c:pt idx="71">
                  <c:v>3.3613298E-2</c:v>
                </c:pt>
                <c:pt idx="72">
                  <c:v>1.8773374999999998E-2</c:v>
                </c:pt>
                <c:pt idx="73">
                  <c:v>1.0960052E-2</c:v>
                </c:pt>
                <c:pt idx="74">
                  <c:v>1.1409499E-2</c:v>
                </c:pt>
                <c:pt idx="75">
                  <c:v>1.6387626999999998E-2</c:v>
                </c:pt>
                <c:pt idx="76">
                  <c:v>2.1636389999999998E-2</c:v>
                </c:pt>
                <c:pt idx="77">
                  <c:v>2.4220930000000002E-2</c:v>
                </c:pt>
                <c:pt idx="78">
                  <c:v>2.5197170000000001E-2</c:v>
                </c:pt>
                <c:pt idx="79">
                  <c:v>2.618533E-2</c:v>
                </c:pt>
                <c:pt idx="80">
                  <c:v>2.6021998000000001E-2</c:v>
                </c:pt>
                <c:pt idx="81">
                  <c:v>2.2164335E-2</c:v>
                </c:pt>
                <c:pt idx="82">
                  <c:v>1.3276378E-2</c:v>
                </c:pt>
                <c:pt idx="83">
                  <c:v>1.6301514E-3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1.3285007000000001E-3</c:v>
                </c:pt>
                <c:pt idx="88">
                  <c:v>1.1967261E-2</c:v>
                </c:pt>
                <c:pt idx="89">
                  <c:v>2.1062028E-2</c:v>
                </c:pt>
                <c:pt idx="90">
                  <c:v>2.7124974999999999E-2</c:v>
                </c:pt>
                <c:pt idx="91">
                  <c:v>3.0462612999999999E-2</c:v>
                </c:pt>
                <c:pt idx="92">
                  <c:v>3.0570567E-2</c:v>
                </c:pt>
                <c:pt idx="93">
                  <c:v>2.9304514E-2</c:v>
                </c:pt>
                <c:pt idx="94">
                  <c:v>2.7544976999999998E-2</c:v>
                </c:pt>
                <c:pt idx="95">
                  <c:v>2.5082119999999999E-2</c:v>
                </c:pt>
                <c:pt idx="96">
                  <c:v>2.5159147999999999E-2</c:v>
                </c:pt>
                <c:pt idx="97">
                  <c:v>2.6423015000000001E-2</c:v>
                </c:pt>
                <c:pt idx="98">
                  <c:v>2.8034763000000001E-2</c:v>
                </c:pt>
                <c:pt idx="99">
                  <c:v>2.9452432000000001E-2</c:v>
                </c:pt>
                <c:pt idx="100">
                  <c:v>3.0560888000000001E-2</c:v>
                </c:pt>
                <c:pt idx="101">
                  <c:v>2.9797092000000001E-2</c:v>
                </c:pt>
                <c:pt idx="102">
                  <c:v>2.8882169999999999E-2</c:v>
                </c:pt>
                <c:pt idx="103">
                  <c:v>2.7692093000000001E-2</c:v>
                </c:pt>
                <c:pt idx="104">
                  <c:v>2.5425845999999998E-2</c:v>
                </c:pt>
                <c:pt idx="105">
                  <c:v>2.2232643999999999E-2</c:v>
                </c:pt>
                <c:pt idx="106">
                  <c:v>1.8117024999999998E-2</c:v>
                </c:pt>
                <c:pt idx="107">
                  <c:v>1.3634076E-2</c:v>
                </c:pt>
                <c:pt idx="108">
                  <c:v>8.0542824999999992E-3</c:v>
                </c:pt>
                <c:pt idx="109">
                  <c:v>1.9936062999999999E-3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741C-4C7A-A202-F8D236C80401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[2]Sheet1!$D$1084:$DT$1084</c:f>
              <c:numCache>
                <c:formatCode>General</c:formatCode>
                <c:ptCount val="121"/>
                <c:pt idx="0">
                  <c:v>4.2303480000000001E-3</c:v>
                </c:pt>
                <c:pt idx="1">
                  <c:v>3.0816876999999999E-3</c:v>
                </c:pt>
                <c:pt idx="2">
                  <c:v>4.0173301999999996E-3</c:v>
                </c:pt>
                <c:pt idx="3">
                  <c:v>3.2585606E-3</c:v>
                </c:pt>
                <c:pt idx="4">
                  <c:v>2.4888549999999999E-3</c:v>
                </c:pt>
                <c:pt idx="5">
                  <c:v>3.0617635000000001E-3</c:v>
                </c:pt>
                <c:pt idx="6">
                  <c:v>5.4359760000000003E-3</c:v>
                </c:pt>
                <c:pt idx="7">
                  <c:v>8.1902680000000005E-3</c:v>
                </c:pt>
                <c:pt idx="8">
                  <c:v>8.4334010000000001E-3</c:v>
                </c:pt>
                <c:pt idx="9">
                  <c:v>4.9065389999999997E-3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1.4021563E-3</c:v>
                </c:pt>
                <c:pt idx="15">
                  <c:v>6.5720689999999998E-3</c:v>
                </c:pt>
                <c:pt idx="16">
                  <c:v>1.0532145E-2</c:v>
                </c:pt>
                <c:pt idx="17">
                  <c:v>1.0516050000000001E-2</c:v>
                </c:pt>
                <c:pt idx="18">
                  <c:v>6.9013796999999998E-3</c:v>
                </c:pt>
                <c:pt idx="19">
                  <c:v>1.1298402999999999E-3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5.2451759999999998E-3</c:v>
                </c:pt>
                <c:pt idx="27">
                  <c:v>1.0574826000000001E-2</c:v>
                </c:pt>
                <c:pt idx="28">
                  <c:v>1.5510708999999999E-2</c:v>
                </c:pt>
                <c:pt idx="29">
                  <c:v>2.0063058000000002E-2</c:v>
                </c:pt>
                <c:pt idx="30">
                  <c:v>2.5046809999999999E-2</c:v>
                </c:pt>
                <c:pt idx="31">
                  <c:v>3.0425500000000001E-2</c:v>
                </c:pt>
                <c:pt idx="32">
                  <c:v>3.5633467000000002E-2</c:v>
                </c:pt>
                <c:pt idx="33">
                  <c:v>4.2031477999999997E-2</c:v>
                </c:pt>
                <c:pt idx="34">
                  <c:v>4.8772643999999997E-2</c:v>
                </c:pt>
                <c:pt idx="35">
                  <c:v>5.4618380000000001E-2</c:v>
                </c:pt>
                <c:pt idx="36">
                  <c:v>5.6951533999999998E-2</c:v>
                </c:pt>
                <c:pt idx="37">
                  <c:v>5.4300359999999999E-2</c:v>
                </c:pt>
                <c:pt idx="38">
                  <c:v>4.7704614999999999E-2</c:v>
                </c:pt>
                <c:pt idx="39">
                  <c:v>3.9380837000000002E-2</c:v>
                </c:pt>
                <c:pt idx="40">
                  <c:v>3.077015E-2</c:v>
                </c:pt>
                <c:pt idx="41">
                  <c:v>2.4310182999999999E-2</c:v>
                </c:pt>
                <c:pt idx="42">
                  <c:v>2.0200578E-2</c:v>
                </c:pt>
                <c:pt idx="43">
                  <c:v>1.9659432000000001E-2</c:v>
                </c:pt>
                <c:pt idx="44">
                  <c:v>2.3153166999999999E-2</c:v>
                </c:pt>
                <c:pt idx="45">
                  <c:v>2.8473210999999998E-2</c:v>
                </c:pt>
                <c:pt idx="46">
                  <c:v>3.2414440000000003E-2</c:v>
                </c:pt>
                <c:pt idx="47">
                  <c:v>3.3293936000000003E-2</c:v>
                </c:pt>
                <c:pt idx="48">
                  <c:v>3.2340254999999998E-2</c:v>
                </c:pt>
                <c:pt idx="49">
                  <c:v>3.1954587E-2</c:v>
                </c:pt>
                <c:pt idx="50">
                  <c:v>3.2857160000000003E-2</c:v>
                </c:pt>
                <c:pt idx="51">
                  <c:v>3.4994848000000002E-2</c:v>
                </c:pt>
                <c:pt idx="52">
                  <c:v>3.6858114999999997E-2</c:v>
                </c:pt>
                <c:pt idx="53">
                  <c:v>3.6293880000000001E-2</c:v>
                </c:pt>
                <c:pt idx="54">
                  <c:v>3.2674630000000003E-2</c:v>
                </c:pt>
                <c:pt idx="55">
                  <c:v>2.9019030000000001E-2</c:v>
                </c:pt>
                <c:pt idx="56">
                  <c:v>2.8236356000000001E-2</c:v>
                </c:pt>
                <c:pt idx="57">
                  <c:v>3.3294690000000002E-2</c:v>
                </c:pt>
                <c:pt idx="58">
                  <c:v>4.2150806999999998E-2</c:v>
                </c:pt>
                <c:pt idx="59">
                  <c:v>4.9938139999999999E-2</c:v>
                </c:pt>
                <c:pt idx="60">
                  <c:v>5.2508649999999997E-2</c:v>
                </c:pt>
                <c:pt idx="61">
                  <c:v>5.1741167999999997E-2</c:v>
                </c:pt>
                <c:pt idx="62">
                  <c:v>5.1208969999999999E-2</c:v>
                </c:pt>
                <c:pt idx="63">
                  <c:v>5.2398069999999998E-2</c:v>
                </c:pt>
                <c:pt idx="64">
                  <c:v>5.2352559999999999E-2</c:v>
                </c:pt>
                <c:pt idx="65">
                  <c:v>4.9424607000000002E-2</c:v>
                </c:pt>
                <c:pt idx="66">
                  <c:v>4.7101337E-2</c:v>
                </c:pt>
                <c:pt idx="67">
                  <c:v>4.9699555999999999E-2</c:v>
                </c:pt>
                <c:pt idx="68">
                  <c:v>5.5744883000000002E-2</c:v>
                </c:pt>
                <c:pt idx="69">
                  <c:v>5.7313870000000003E-2</c:v>
                </c:pt>
                <c:pt idx="70">
                  <c:v>4.9174956999999998E-2</c:v>
                </c:pt>
                <c:pt idx="71">
                  <c:v>3.3613298E-2</c:v>
                </c:pt>
                <c:pt idx="72">
                  <c:v>1.8773374999999998E-2</c:v>
                </c:pt>
                <c:pt idx="73">
                  <c:v>1.0960052E-2</c:v>
                </c:pt>
                <c:pt idx="74">
                  <c:v>1.1409499E-2</c:v>
                </c:pt>
                <c:pt idx="75">
                  <c:v>1.6387626999999998E-2</c:v>
                </c:pt>
                <c:pt idx="76">
                  <c:v>2.1636389999999998E-2</c:v>
                </c:pt>
                <c:pt idx="77">
                  <c:v>2.4220930000000002E-2</c:v>
                </c:pt>
                <c:pt idx="78">
                  <c:v>2.5197170000000001E-2</c:v>
                </c:pt>
                <c:pt idx="79">
                  <c:v>2.618533E-2</c:v>
                </c:pt>
                <c:pt idx="80">
                  <c:v>2.6021998000000001E-2</c:v>
                </c:pt>
                <c:pt idx="81">
                  <c:v>2.2164335E-2</c:v>
                </c:pt>
                <c:pt idx="82">
                  <c:v>1.3276378E-2</c:v>
                </c:pt>
                <c:pt idx="83">
                  <c:v>1.6301514E-3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1.3285007000000001E-3</c:v>
                </c:pt>
                <c:pt idx="88">
                  <c:v>1.1967261E-2</c:v>
                </c:pt>
                <c:pt idx="89">
                  <c:v>2.1062028E-2</c:v>
                </c:pt>
                <c:pt idx="90">
                  <c:v>2.7124974999999999E-2</c:v>
                </c:pt>
                <c:pt idx="91">
                  <c:v>3.0462612999999999E-2</c:v>
                </c:pt>
                <c:pt idx="92">
                  <c:v>3.0570567E-2</c:v>
                </c:pt>
                <c:pt idx="93">
                  <c:v>2.9304514E-2</c:v>
                </c:pt>
                <c:pt idx="94">
                  <c:v>2.7544976999999998E-2</c:v>
                </c:pt>
                <c:pt idx="95">
                  <c:v>2.5082119999999999E-2</c:v>
                </c:pt>
                <c:pt idx="96">
                  <c:v>2.5159147999999999E-2</c:v>
                </c:pt>
                <c:pt idx="97">
                  <c:v>2.6423015000000001E-2</c:v>
                </c:pt>
                <c:pt idx="98">
                  <c:v>2.8034763000000001E-2</c:v>
                </c:pt>
                <c:pt idx="99">
                  <c:v>2.9452432000000001E-2</c:v>
                </c:pt>
                <c:pt idx="100">
                  <c:v>3.0560888000000001E-2</c:v>
                </c:pt>
                <c:pt idx="101">
                  <c:v>2.9797092000000001E-2</c:v>
                </c:pt>
                <c:pt idx="102">
                  <c:v>2.8882169999999999E-2</c:v>
                </c:pt>
                <c:pt idx="103">
                  <c:v>2.7692093000000001E-2</c:v>
                </c:pt>
                <c:pt idx="104">
                  <c:v>2.5425845999999998E-2</c:v>
                </c:pt>
                <c:pt idx="105">
                  <c:v>2.2232643999999999E-2</c:v>
                </c:pt>
                <c:pt idx="106">
                  <c:v>1.8117024999999998E-2</c:v>
                </c:pt>
                <c:pt idx="107">
                  <c:v>1.3634076E-2</c:v>
                </c:pt>
                <c:pt idx="108">
                  <c:v>8.0542824999999992E-3</c:v>
                </c:pt>
                <c:pt idx="109">
                  <c:v>1.9936062999999999E-3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741C-4C7A-A202-F8D236C80401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[2]Sheet1!$D$1085:$DT$1085</c:f>
              <c:numCache>
                <c:formatCode>General</c:formatCode>
                <c:ptCount val="121"/>
                <c:pt idx="0">
                  <c:v>4.2303480000000001E-3</c:v>
                </c:pt>
                <c:pt idx="1">
                  <c:v>3.0816876999999999E-3</c:v>
                </c:pt>
                <c:pt idx="2">
                  <c:v>4.0173301999999996E-3</c:v>
                </c:pt>
                <c:pt idx="3">
                  <c:v>3.2585606E-3</c:v>
                </c:pt>
                <c:pt idx="4">
                  <c:v>2.4888549999999999E-3</c:v>
                </c:pt>
                <c:pt idx="5">
                  <c:v>3.0617635000000001E-3</c:v>
                </c:pt>
                <c:pt idx="6">
                  <c:v>5.4359760000000003E-3</c:v>
                </c:pt>
                <c:pt idx="7">
                  <c:v>8.1902680000000005E-3</c:v>
                </c:pt>
                <c:pt idx="8">
                  <c:v>8.4334010000000001E-3</c:v>
                </c:pt>
                <c:pt idx="9">
                  <c:v>4.9065389999999997E-3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1.4021563E-3</c:v>
                </c:pt>
                <c:pt idx="15">
                  <c:v>6.5720689999999998E-3</c:v>
                </c:pt>
                <c:pt idx="16">
                  <c:v>1.0532145E-2</c:v>
                </c:pt>
                <c:pt idx="17">
                  <c:v>1.0516050000000001E-2</c:v>
                </c:pt>
                <c:pt idx="18">
                  <c:v>6.9013796999999998E-3</c:v>
                </c:pt>
                <c:pt idx="19">
                  <c:v>1.1298402999999999E-3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5.2451759999999998E-3</c:v>
                </c:pt>
                <c:pt idx="27">
                  <c:v>1.0574826000000001E-2</c:v>
                </c:pt>
                <c:pt idx="28">
                  <c:v>1.5510708999999999E-2</c:v>
                </c:pt>
                <c:pt idx="29">
                  <c:v>2.0063058000000002E-2</c:v>
                </c:pt>
                <c:pt idx="30">
                  <c:v>2.5046809999999999E-2</c:v>
                </c:pt>
                <c:pt idx="31">
                  <c:v>3.0425500000000001E-2</c:v>
                </c:pt>
                <c:pt idx="32">
                  <c:v>3.5633467000000002E-2</c:v>
                </c:pt>
                <c:pt idx="33">
                  <c:v>4.2031477999999997E-2</c:v>
                </c:pt>
                <c:pt idx="34">
                  <c:v>4.8772643999999997E-2</c:v>
                </c:pt>
                <c:pt idx="35">
                  <c:v>5.4618380000000001E-2</c:v>
                </c:pt>
                <c:pt idx="36">
                  <c:v>5.6951533999999998E-2</c:v>
                </c:pt>
                <c:pt idx="37">
                  <c:v>5.4300359999999999E-2</c:v>
                </c:pt>
                <c:pt idx="38">
                  <c:v>4.7704614999999999E-2</c:v>
                </c:pt>
                <c:pt idx="39">
                  <c:v>3.9380837000000002E-2</c:v>
                </c:pt>
                <c:pt idx="40">
                  <c:v>3.077015E-2</c:v>
                </c:pt>
                <c:pt idx="41">
                  <c:v>2.4310182999999999E-2</c:v>
                </c:pt>
                <c:pt idx="42">
                  <c:v>2.0200578E-2</c:v>
                </c:pt>
                <c:pt idx="43">
                  <c:v>1.9659432000000001E-2</c:v>
                </c:pt>
                <c:pt idx="44">
                  <c:v>2.3153166999999999E-2</c:v>
                </c:pt>
                <c:pt idx="45">
                  <c:v>2.8473210999999998E-2</c:v>
                </c:pt>
                <c:pt idx="46">
                  <c:v>3.2414440000000003E-2</c:v>
                </c:pt>
                <c:pt idx="47">
                  <c:v>3.3293936000000003E-2</c:v>
                </c:pt>
                <c:pt idx="48">
                  <c:v>3.2340254999999998E-2</c:v>
                </c:pt>
                <c:pt idx="49">
                  <c:v>3.1954587E-2</c:v>
                </c:pt>
                <c:pt idx="50">
                  <c:v>3.2857160000000003E-2</c:v>
                </c:pt>
                <c:pt idx="51">
                  <c:v>3.4994848000000002E-2</c:v>
                </c:pt>
                <c:pt idx="52">
                  <c:v>3.6858114999999997E-2</c:v>
                </c:pt>
                <c:pt idx="53">
                  <c:v>3.6293880000000001E-2</c:v>
                </c:pt>
                <c:pt idx="54">
                  <c:v>3.2674630000000003E-2</c:v>
                </c:pt>
                <c:pt idx="55">
                  <c:v>2.9019030000000001E-2</c:v>
                </c:pt>
                <c:pt idx="56">
                  <c:v>2.8236356000000001E-2</c:v>
                </c:pt>
                <c:pt idx="57">
                  <c:v>3.3294690000000002E-2</c:v>
                </c:pt>
                <c:pt idx="58">
                  <c:v>4.2150806999999998E-2</c:v>
                </c:pt>
                <c:pt idx="59">
                  <c:v>4.9938139999999999E-2</c:v>
                </c:pt>
                <c:pt idx="60">
                  <c:v>5.2508649999999997E-2</c:v>
                </c:pt>
                <c:pt idx="61">
                  <c:v>5.1741167999999997E-2</c:v>
                </c:pt>
                <c:pt idx="62">
                  <c:v>5.1208969999999999E-2</c:v>
                </c:pt>
                <c:pt idx="63">
                  <c:v>5.2398069999999998E-2</c:v>
                </c:pt>
                <c:pt idx="64">
                  <c:v>5.2352559999999999E-2</c:v>
                </c:pt>
                <c:pt idx="65">
                  <c:v>4.9424607000000002E-2</c:v>
                </c:pt>
                <c:pt idx="66">
                  <c:v>4.7101337E-2</c:v>
                </c:pt>
                <c:pt idx="67">
                  <c:v>4.9699555999999999E-2</c:v>
                </c:pt>
                <c:pt idx="68">
                  <c:v>5.5744883000000002E-2</c:v>
                </c:pt>
                <c:pt idx="69">
                  <c:v>5.7313870000000003E-2</c:v>
                </c:pt>
                <c:pt idx="70">
                  <c:v>4.9174956999999998E-2</c:v>
                </c:pt>
                <c:pt idx="71">
                  <c:v>3.3613298E-2</c:v>
                </c:pt>
                <c:pt idx="72">
                  <c:v>1.8773374999999998E-2</c:v>
                </c:pt>
                <c:pt idx="73">
                  <c:v>1.0960052E-2</c:v>
                </c:pt>
                <c:pt idx="74">
                  <c:v>1.1409499E-2</c:v>
                </c:pt>
                <c:pt idx="75">
                  <c:v>1.6387626999999998E-2</c:v>
                </c:pt>
                <c:pt idx="76">
                  <c:v>2.1636389999999998E-2</c:v>
                </c:pt>
                <c:pt idx="77">
                  <c:v>2.4220930000000002E-2</c:v>
                </c:pt>
                <c:pt idx="78">
                  <c:v>2.5197170000000001E-2</c:v>
                </c:pt>
                <c:pt idx="79">
                  <c:v>2.618533E-2</c:v>
                </c:pt>
                <c:pt idx="80">
                  <c:v>2.6021998000000001E-2</c:v>
                </c:pt>
                <c:pt idx="81">
                  <c:v>2.2164335E-2</c:v>
                </c:pt>
                <c:pt idx="82">
                  <c:v>1.3276378E-2</c:v>
                </c:pt>
                <c:pt idx="83">
                  <c:v>1.6301514E-3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1.3285007000000001E-3</c:v>
                </c:pt>
                <c:pt idx="88">
                  <c:v>1.1967261E-2</c:v>
                </c:pt>
                <c:pt idx="89">
                  <c:v>2.1062028E-2</c:v>
                </c:pt>
                <c:pt idx="90">
                  <c:v>2.7124974999999999E-2</c:v>
                </c:pt>
                <c:pt idx="91">
                  <c:v>3.0462612999999999E-2</c:v>
                </c:pt>
                <c:pt idx="92">
                  <c:v>3.0570567E-2</c:v>
                </c:pt>
                <c:pt idx="93">
                  <c:v>2.9304514E-2</c:v>
                </c:pt>
                <c:pt idx="94">
                  <c:v>2.7544976999999998E-2</c:v>
                </c:pt>
                <c:pt idx="95">
                  <c:v>2.5082119999999999E-2</c:v>
                </c:pt>
                <c:pt idx="96">
                  <c:v>2.5159147999999999E-2</c:v>
                </c:pt>
                <c:pt idx="97">
                  <c:v>2.6423015000000001E-2</c:v>
                </c:pt>
                <c:pt idx="98">
                  <c:v>2.8034763000000001E-2</c:v>
                </c:pt>
                <c:pt idx="99">
                  <c:v>2.9452432000000001E-2</c:v>
                </c:pt>
                <c:pt idx="100">
                  <c:v>3.0560888000000001E-2</c:v>
                </c:pt>
                <c:pt idx="101">
                  <c:v>2.9797092000000001E-2</c:v>
                </c:pt>
                <c:pt idx="102">
                  <c:v>2.8882169999999999E-2</c:v>
                </c:pt>
                <c:pt idx="103">
                  <c:v>2.7692093000000001E-2</c:v>
                </c:pt>
                <c:pt idx="104">
                  <c:v>2.5425845999999998E-2</c:v>
                </c:pt>
                <c:pt idx="105">
                  <c:v>2.2232643999999999E-2</c:v>
                </c:pt>
                <c:pt idx="106">
                  <c:v>1.8117024999999998E-2</c:v>
                </c:pt>
                <c:pt idx="107">
                  <c:v>1.3634076E-2</c:v>
                </c:pt>
                <c:pt idx="108">
                  <c:v>8.0542824999999992E-3</c:v>
                </c:pt>
                <c:pt idx="109">
                  <c:v>1.9936062999999999E-3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741C-4C7A-A202-F8D236C80401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[2]Sheet1!$D$1086:$DT$1086</c:f>
              <c:numCache>
                <c:formatCode>General</c:formatCode>
                <c:ptCount val="121"/>
                <c:pt idx="0">
                  <c:v>4.2303480000000001E-3</c:v>
                </c:pt>
                <c:pt idx="1">
                  <c:v>3.0816876999999999E-3</c:v>
                </c:pt>
                <c:pt idx="2">
                  <c:v>4.0173301999999996E-3</c:v>
                </c:pt>
                <c:pt idx="3">
                  <c:v>3.2585606E-3</c:v>
                </c:pt>
                <c:pt idx="4">
                  <c:v>2.4888549999999999E-3</c:v>
                </c:pt>
                <c:pt idx="5">
                  <c:v>3.0617635000000001E-3</c:v>
                </c:pt>
                <c:pt idx="6">
                  <c:v>5.4359760000000003E-3</c:v>
                </c:pt>
                <c:pt idx="7">
                  <c:v>8.1902680000000005E-3</c:v>
                </c:pt>
                <c:pt idx="8">
                  <c:v>8.4334010000000001E-3</c:v>
                </c:pt>
                <c:pt idx="9">
                  <c:v>4.9065389999999997E-3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1.4021563E-3</c:v>
                </c:pt>
                <c:pt idx="15">
                  <c:v>6.5720689999999998E-3</c:v>
                </c:pt>
                <c:pt idx="16">
                  <c:v>1.0532145E-2</c:v>
                </c:pt>
                <c:pt idx="17">
                  <c:v>1.0516050000000001E-2</c:v>
                </c:pt>
                <c:pt idx="18">
                  <c:v>6.9013796999999998E-3</c:v>
                </c:pt>
                <c:pt idx="19">
                  <c:v>1.1298402999999999E-3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5.2451759999999998E-3</c:v>
                </c:pt>
                <c:pt idx="27">
                  <c:v>1.0574826000000001E-2</c:v>
                </c:pt>
                <c:pt idx="28">
                  <c:v>1.5510708999999999E-2</c:v>
                </c:pt>
                <c:pt idx="29">
                  <c:v>2.0063058000000002E-2</c:v>
                </c:pt>
                <c:pt idx="30">
                  <c:v>2.5046809999999999E-2</c:v>
                </c:pt>
                <c:pt idx="31">
                  <c:v>3.0425500000000001E-2</c:v>
                </c:pt>
                <c:pt idx="32">
                  <c:v>3.5633467000000002E-2</c:v>
                </c:pt>
                <c:pt idx="33">
                  <c:v>4.2031477999999997E-2</c:v>
                </c:pt>
                <c:pt idx="34">
                  <c:v>4.8772643999999997E-2</c:v>
                </c:pt>
                <c:pt idx="35">
                  <c:v>5.4618380000000001E-2</c:v>
                </c:pt>
                <c:pt idx="36">
                  <c:v>5.6951533999999998E-2</c:v>
                </c:pt>
                <c:pt idx="37">
                  <c:v>5.4300359999999999E-2</c:v>
                </c:pt>
                <c:pt idx="38">
                  <c:v>4.7704614999999999E-2</c:v>
                </c:pt>
                <c:pt idx="39">
                  <c:v>3.9380837000000002E-2</c:v>
                </c:pt>
                <c:pt idx="40">
                  <c:v>3.077015E-2</c:v>
                </c:pt>
                <c:pt idx="41">
                  <c:v>2.4310182999999999E-2</c:v>
                </c:pt>
                <c:pt idx="42">
                  <c:v>2.0200578E-2</c:v>
                </c:pt>
                <c:pt idx="43">
                  <c:v>1.9659432000000001E-2</c:v>
                </c:pt>
                <c:pt idx="44">
                  <c:v>2.3153166999999999E-2</c:v>
                </c:pt>
                <c:pt idx="45">
                  <c:v>2.8473210999999998E-2</c:v>
                </c:pt>
                <c:pt idx="46">
                  <c:v>3.2414440000000003E-2</c:v>
                </c:pt>
                <c:pt idx="47">
                  <c:v>3.3293936000000003E-2</c:v>
                </c:pt>
                <c:pt idx="48">
                  <c:v>3.2340254999999998E-2</c:v>
                </c:pt>
                <c:pt idx="49">
                  <c:v>3.1954587E-2</c:v>
                </c:pt>
                <c:pt idx="50">
                  <c:v>3.2857160000000003E-2</c:v>
                </c:pt>
                <c:pt idx="51">
                  <c:v>3.4994848000000002E-2</c:v>
                </c:pt>
                <c:pt idx="52">
                  <c:v>3.6858114999999997E-2</c:v>
                </c:pt>
                <c:pt idx="53">
                  <c:v>3.6293880000000001E-2</c:v>
                </c:pt>
                <c:pt idx="54">
                  <c:v>3.2674630000000003E-2</c:v>
                </c:pt>
                <c:pt idx="55">
                  <c:v>2.9019030000000001E-2</c:v>
                </c:pt>
                <c:pt idx="56">
                  <c:v>2.8236356000000001E-2</c:v>
                </c:pt>
                <c:pt idx="57">
                  <c:v>3.3294690000000002E-2</c:v>
                </c:pt>
                <c:pt idx="58">
                  <c:v>4.2150806999999998E-2</c:v>
                </c:pt>
                <c:pt idx="59">
                  <c:v>4.9938139999999999E-2</c:v>
                </c:pt>
                <c:pt idx="60">
                  <c:v>5.2508649999999997E-2</c:v>
                </c:pt>
                <c:pt idx="61">
                  <c:v>5.1741167999999997E-2</c:v>
                </c:pt>
                <c:pt idx="62">
                  <c:v>5.1208969999999999E-2</c:v>
                </c:pt>
                <c:pt idx="63">
                  <c:v>5.2398069999999998E-2</c:v>
                </c:pt>
                <c:pt idx="64">
                  <c:v>5.2352559999999999E-2</c:v>
                </c:pt>
                <c:pt idx="65">
                  <c:v>4.9424607000000002E-2</c:v>
                </c:pt>
                <c:pt idx="66">
                  <c:v>4.7101337E-2</c:v>
                </c:pt>
                <c:pt idx="67">
                  <c:v>4.9699555999999999E-2</c:v>
                </c:pt>
                <c:pt idx="68">
                  <c:v>5.5744883000000002E-2</c:v>
                </c:pt>
                <c:pt idx="69">
                  <c:v>5.7313870000000003E-2</c:v>
                </c:pt>
                <c:pt idx="70">
                  <c:v>4.9174956999999998E-2</c:v>
                </c:pt>
                <c:pt idx="71">
                  <c:v>3.3613298E-2</c:v>
                </c:pt>
                <c:pt idx="72">
                  <c:v>1.8773374999999998E-2</c:v>
                </c:pt>
                <c:pt idx="73">
                  <c:v>1.0960052E-2</c:v>
                </c:pt>
                <c:pt idx="74">
                  <c:v>1.1409499E-2</c:v>
                </c:pt>
                <c:pt idx="75">
                  <c:v>1.6387626999999998E-2</c:v>
                </c:pt>
                <c:pt idx="76">
                  <c:v>2.1636389999999998E-2</c:v>
                </c:pt>
                <c:pt idx="77">
                  <c:v>2.4220930000000002E-2</c:v>
                </c:pt>
                <c:pt idx="78">
                  <c:v>2.5197170000000001E-2</c:v>
                </c:pt>
                <c:pt idx="79">
                  <c:v>2.618533E-2</c:v>
                </c:pt>
                <c:pt idx="80">
                  <c:v>2.6021998000000001E-2</c:v>
                </c:pt>
                <c:pt idx="81">
                  <c:v>2.2164335E-2</c:v>
                </c:pt>
                <c:pt idx="82">
                  <c:v>1.3276378E-2</c:v>
                </c:pt>
                <c:pt idx="83">
                  <c:v>1.6301514E-3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1.3285007000000001E-3</c:v>
                </c:pt>
                <c:pt idx="88">
                  <c:v>1.1967261E-2</c:v>
                </c:pt>
                <c:pt idx="89">
                  <c:v>2.1062028E-2</c:v>
                </c:pt>
                <c:pt idx="90">
                  <c:v>2.7124974999999999E-2</c:v>
                </c:pt>
                <c:pt idx="91">
                  <c:v>3.0462612999999999E-2</c:v>
                </c:pt>
                <c:pt idx="92">
                  <c:v>3.0570567E-2</c:v>
                </c:pt>
                <c:pt idx="93">
                  <c:v>2.9304514E-2</c:v>
                </c:pt>
                <c:pt idx="94">
                  <c:v>2.7544976999999998E-2</c:v>
                </c:pt>
                <c:pt idx="95">
                  <c:v>2.5082119999999999E-2</c:v>
                </c:pt>
                <c:pt idx="96">
                  <c:v>2.5159147999999999E-2</c:v>
                </c:pt>
                <c:pt idx="97">
                  <c:v>2.6423015000000001E-2</c:v>
                </c:pt>
                <c:pt idx="98">
                  <c:v>2.8034763000000001E-2</c:v>
                </c:pt>
                <c:pt idx="99">
                  <c:v>2.9452432000000001E-2</c:v>
                </c:pt>
                <c:pt idx="100">
                  <c:v>3.0560888000000001E-2</c:v>
                </c:pt>
                <c:pt idx="101">
                  <c:v>2.9797092000000001E-2</c:v>
                </c:pt>
                <c:pt idx="102">
                  <c:v>2.8882169999999999E-2</c:v>
                </c:pt>
                <c:pt idx="103">
                  <c:v>2.7692093000000001E-2</c:v>
                </c:pt>
                <c:pt idx="104">
                  <c:v>2.5425845999999998E-2</c:v>
                </c:pt>
                <c:pt idx="105">
                  <c:v>2.2232643999999999E-2</c:v>
                </c:pt>
                <c:pt idx="106">
                  <c:v>1.8117024999999998E-2</c:v>
                </c:pt>
                <c:pt idx="107">
                  <c:v>1.3634076E-2</c:v>
                </c:pt>
                <c:pt idx="108">
                  <c:v>8.0542824999999992E-3</c:v>
                </c:pt>
                <c:pt idx="109">
                  <c:v>1.9936062999999999E-3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741C-4C7A-A202-F8D236C80401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[2]Sheet1!$D$1087:$DT$1087</c:f>
              <c:numCache>
                <c:formatCode>General</c:formatCode>
                <c:ptCount val="121"/>
                <c:pt idx="0">
                  <c:v>4.2303480000000001E-3</c:v>
                </c:pt>
                <c:pt idx="1">
                  <c:v>3.0816876999999999E-3</c:v>
                </c:pt>
                <c:pt idx="2">
                  <c:v>4.0173301999999996E-3</c:v>
                </c:pt>
                <c:pt idx="3">
                  <c:v>3.2585606E-3</c:v>
                </c:pt>
                <c:pt idx="4">
                  <c:v>2.4888549999999999E-3</c:v>
                </c:pt>
                <c:pt idx="5">
                  <c:v>3.0617635000000001E-3</c:v>
                </c:pt>
                <c:pt idx="6">
                  <c:v>5.4359760000000003E-3</c:v>
                </c:pt>
                <c:pt idx="7">
                  <c:v>8.1902680000000005E-3</c:v>
                </c:pt>
                <c:pt idx="8">
                  <c:v>8.4334010000000001E-3</c:v>
                </c:pt>
                <c:pt idx="9">
                  <c:v>4.9065389999999997E-3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1.4021563E-3</c:v>
                </c:pt>
                <c:pt idx="15">
                  <c:v>6.5720689999999998E-3</c:v>
                </c:pt>
                <c:pt idx="16">
                  <c:v>1.0532145E-2</c:v>
                </c:pt>
                <c:pt idx="17">
                  <c:v>1.0516050000000001E-2</c:v>
                </c:pt>
                <c:pt idx="18">
                  <c:v>6.9013796999999998E-3</c:v>
                </c:pt>
                <c:pt idx="19">
                  <c:v>1.1298402999999999E-3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5.2451759999999998E-3</c:v>
                </c:pt>
                <c:pt idx="27">
                  <c:v>1.0574826000000001E-2</c:v>
                </c:pt>
                <c:pt idx="28">
                  <c:v>1.5510708999999999E-2</c:v>
                </c:pt>
                <c:pt idx="29">
                  <c:v>2.0063058000000002E-2</c:v>
                </c:pt>
                <c:pt idx="30">
                  <c:v>2.5046809999999999E-2</c:v>
                </c:pt>
                <c:pt idx="31">
                  <c:v>3.0425500000000001E-2</c:v>
                </c:pt>
                <c:pt idx="32">
                  <c:v>3.5633467000000002E-2</c:v>
                </c:pt>
                <c:pt idx="33">
                  <c:v>4.2031477999999997E-2</c:v>
                </c:pt>
                <c:pt idx="34">
                  <c:v>4.8772643999999997E-2</c:v>
                </c:pt>
                <c:pt idx="35">
                  <c:v>5.4618380000000001E-2</c:v>
                </c:pt>
                <c:pt idx="36">
                  <c:v>5.6951533999999998E-2</c:v>
                </c:pt>
                <c:pt idx="37">
                  <c:v>5.4300359999999999E-2</c:v>
                </c:pt>
                <c:pt idx="38">
                  <c:v>4.7704614999999999E-2</c:v>
                </c:pt>
                <c:pt idx="39">
                  <c:v>3.9380837000000002E-2</c:v>
                </c:pt>
                <c:pt idx="40">
                  <c:v>3.077015E-2</c:v>
                </c:pt>
                <c:pt idx="41">
                  <c:v>2.4310182999999999E-2</c:v>
                </c:pt>
                <c:pt idx="42">
                  <c:v>2.0200578E-2</c:v>
                </c:pt>
                <c:pt idx="43">
                  <c:v>1.9659432000000001E-2</c:v>
                </c:pt>
                <c:pt idx="44">
                  <c:v>2.3153166999999999E-2</c:v>
                </c:pt>
                <c:pt idx="45">
                  <c:v>2.8473210999999998E-2</c:v>
                </c:pt>
                <c:pt idx="46">
                  <c:v>3.2414440000000003E-2</c:v>
                </c:pt>
                <c:pt idx="47">
                  <c:v>3.3293936000000003E-2</c:v>
                </c:pt>
                <c:pt idx="48">
                  <c:v>3.2340254999999998E-2</c:v>
                </c:pt>
                <c:pt idx="49">
                  <c:v>3.1954587E-2</c:v>
                </c:pt>
                <c:pt idx="50">
                  <c:v>3.2857160000000003E-2</c:v>
                </c:pt>
                <c:pt idx="51">
                  <c:v>3.4994848000000002E-2</c:v>
                </c:pt>
                <c:pt idx="52">
                  <c:v>3.6858114999999997E-2</c:v>
                </c:pt>
                <c:pt idx="53">
                  <c:v>3.6293880000000001E-2</c:v>
                </c:pt>
                <c:pt idx="54">
                  <c:v>3.2674630000000003E-2</c:v>
                </c:pt>
                <c:pt idx="55">
                  <c:v>2.9019030000000001E-2</c:v>
                </c:pt>
                <c:pt idx="56">
                  <c:v>2.8236356000000001E-2</c:v>
                </c:pt>
                <c:pt idx="57">
                  <c:v>3.3294690000000002E-2</c:v>
                </c:pt>
                <c:pt idx="58">
                  <c:v>4.2150806999999998E-2</c:v>
                </c:pt>
                <c:pt idx="59">
                  <c:v>4.9938139999999999E-2</c:v>
                </c:pt>
                <c:pt idx="60">
                  <c:v>5.2508649999999997E-2</c:v>
                </c:pt>
                <c:pt idx="61">
                  <c:v>5.1741167999999997E-2</c:v>
                </c:pt>
                <c:pt idx="62">
                  <c:v>5.1208969999999999E-2</c:v>
                </c:pt>
                <c:pt idx="63">
                  <c:v>5.2398069999999998E-2</c:v>
                </c:pt>
                <c:pt idx="64">
                  <c:v>5.2352559999999999E-2</c:v>
                </c:pt>
                <c:pt idx="65">
                  <c:v>4.9424607000000002E-2</c:v>
                </c:pt>
                <c:pt idx="66">
                  <c:v>4.7101337E-2</c:v>
                </c:pt>
                <c:pt idx="67">
                  <c:v>4.9699555999999999E-2</c:v>
                </c:pt>
                <c:pt idx="68">
                  <c:v>5.5744883000000002E-2</c:v>
                </c:pt>
                <c:pt idx="69">
                  <c:v>5.7313870000000003E-2</c:v>
                </c:pt>
                <c:pt idx="70">
                  <c:v>4.9174956999999998E-2</c:v>
                </c:pt>
                <c:pt idx="71">
                  <c:v>3.3613298E-2</c:v>
                </c:pt>
                <c:pt idx="72">
                  <c:v>1.8773374999999998E-2</c:v>
                </c:pt>
                <c:pt idx="73">
                  <c:v>1.0960052E-2</c:v>
                </c:pt>
                <c:pt idx="74">
                  <c:v>1.1409499E-2</c:v>
                </c:pt>
                <c:pt idx="75">
                  <c:v>1.6387626999999998E-2</c:v>
                </c:pt>
                <c:pt idx="76">
                  <c:v>2.1636389999999998E-2</c:v>
                </c:pt>
                <c:pt idx="77">
                  <c:v>2.4220930000000002E-2</c:v>
                </c:pt>
                <c:pt idx="78">
                  <c:v>2.5197170000000001E-2</c:v>
                </c:pt>
                <c:pt idx="79">
                  <c:v>2.618533E-2</c:v>
                </c:pt>
                <c:pt idx="80">
                  <c:v>2.6021998000000001E-2</c:v>
                </c:pt>
                <c:pt idx="81">
                  <c:v>2.2164335E-2</c:v>
                </c:pt>
                <c:pt idx="82">
                  <c:v>1.3276378E-2</c:v>
                </c:pt>
                <c:pt idx="83">
                  <c:v>1.6301514E-3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1.3285007000000001E-3</c:v>
                </c:pt>
                <c:pt idx="88">
                  <c:v>1.1967261E-2</c:v>
                </c:pt>
                <c:pt idx="89">
                  <c:v>2.1062028E-2</c:v>
                </c:pt>
                <c:pt idx="90">
                  <c:v>2.7124974999999999E-2</c:v>
                </c:pt>
                <c:pt idx="91">
                  <c:v>3.0462612999999999E-2</c:v>
                </c:pt>
                <c:pt idx="92">
                  <c:v>3.0570567E-2</c:v>
                </c:pt>
                <c:pt idx="93">
                  <c:v>2.9304514E-2</c:v>
                </c:pt>
                <c:pt idx="94">
                  <c:v>2.7544976999999998E-2</c:v>
                </c:pt>
                <c:pt idx="95">
                  <c:v>2.5082119999999999E-2</c:v>
                </c:pt>
                <c:pt idx="96">
                  <c:v>2.5159147999999999E-2</c:v>
                </c:pt>
                <c:pt idx="97">
                  <c:v>2.6423015000000001E-2</c:v>
                </c:pt>
                <c:pt idx="98">
                  <c:v>2.8034763000000001E-2</c:v>
                </c:pt>
                <c:pt idx="99">
                  <c:v>2.9452432000000001E-2</c:v>
                </c:pt>
                <c:pt idx="100">
                  <c:v>3.0560888000000001E-2</c:v>
                </c:pt>
                <c:pt idx="101">
                  <c:v>2.9797092000000001E-2</c:v>
                </c:pt>
                <c:pt idx="102">
                  <c:v>2.8882169999999999E-2</c:v>
                </c:pt>
                <c:pt idx="103">
                  <c:v>2.7692093000000001E-2</c:v>
                </c:pt>
                <c:pt idx="104">
                  <c:v>2.5425845999999998E-2</c:v>
                </c:pt>
                <c:pt idx="105">
                  <c:v>2.2232643999999999E-2</c:v>
                </c:pt>
                <c:pt idx="106">
                  <c:v>1.8117024999999998E-2</c:v>
                </c:pt>
                <c:pt idx="107">
                  <c:v>1.3634076E-2</c:v>
                </c:pt>
                <c:pt idx="108">
                  <c:v>8.0542824999999992E-3</c:v>
                </c:pt>
                <c:pt idx="109">
                  <c:v>1.9936062999999999E-3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741C-4C7A-A202-F8D236C80401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[2]Sheet1!$D$1088:$DT$1088</c:f>
              <c:numCache>
                <c:formatCode>General</c:formatCode>
                <c:ptCount val="121"/>
                <c:pt idx="0">
                  <c:v>4.2303480000000001E-3</c:v>
                </c:pt>
                <c:pt idx="1">
                  <c:v>3.0816876999999999E-3</c:v>
                </c:pt>
                <c:pt idx="2">
                  <c:v>4.0173301999999996E-3</c:v>
                </c:pt>
                <c:pt idx="3">
                  <c:v>3.2585606E-3</c:v>
                </c:pt>
                <c:pt idx="4">
                  <c:v>2.4888549999999999E-3</c:v>
                </c:pt>
                <c:pt idx="5">
                  <c:v>3.0617635000000001E-3</c:v>
                </c:pt>
                <c:pt idx="6">
                  <c:v>5.4359760000000003E-3</c:v>
                </c:pt>
                <c:pt idx="7">
                  <c:v>8.1902680000000005E-3</c:v>
                </c:pt>
                <c:pt idx="8">
                  <c:v>8.4334010000000001E-3</c:v>
                </c:pt>
                <c:pt idx="9">
                  <c:v>4.9065389999999997E-3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1.4021563E-3</c:v>
                </c:pt>
                <c:pt idx="15">
                  <c:v>6.5720689999999998E-3</c:v>
                </c:pt>
                <c:pt idx="16">
                  <c:v>1.0532145E-2</c:v>
                </c:pt>
                <c:pt idx="17">
                  <c:v>1.0516050000000001E-2</c:v>
                </c:pt>
                <c:pt idx="18">
                  <c:v>6.9013796999999998E-3</c:v>
                </c:pt>
                <c:pt idx="19">
                  <c:v>1.1298402999999999E-3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5.2451759999999998E-3</c:v>
                </c:pt>
                <c:pt idx="27">
                  <c:v>1.0574826000000001E-2</c:v>
                </c:pt>
                <c:pt idx="28">
                  <c:v>1.5510708999999999E-2</c:v>
                </c:pt>
                <c:pt idx="29">
                  <c:v>2.0063058000000002E-2</c:v>
                </c:pt>
                <c:pt idx="30">
                  <c:v>2.5046809999999999E-2</c:v>
                </c:pt>
                <c:pt idx="31">
                  <c:v>3.0425500000000001E-2</c:v>
                </c:pt>
                <c:pt idx="32">
                  <c:v>3.5633467000000002E-2</c:v>
                </c:pt>
                <c:pt idx="33">
                  <c:v>4.2031477999999997E-2</c:v>
                </c:pt>
                <c:pt idx="34">
                  <c:v>4.8772643999999997E-2</c:v>
                </c:pt>
                <c:pt idx="35">
                  <c:v>5.4618380000000001E-2</c:v>
                </c:pt>
                <c:pt idx="36">
                  <c:v>5.6951533999999998E-2</c:v>
                </c:pt>
                <c:pt idx="37">
                  <c:v>5.4300359999999999E-2</c:v>
                </c:pt>
                <c:pt idx="38">
                  <c:v>4.7704614999999999E-2</c:v>
                </c:pt>
                <c:pt idx="39">
                  <c:v>3.9380837000000002E-2</c:v>
                </c:pt>
                <c:pt idx="40">
                  <c:v>3.077015E-2</c:v>
                </c:pt>
                <c:pt idx="41">
                  <c:v>2.4310182999999999E-2</c:v>
                </c:pt>
                <c:pt idx="42">
                  <c:v>2.0200578E-2</c:v>
                </c:pt>
                <c:pt idx="43">
                  <c:v>1.9659432000000001E-2</c:v>
                </c:pt>
                <c:pt idx="44">
                  <c:v>2.3153166999999999E-2</c:v>
                </c:pt>
                <c:pt idx="45">
                  <c:v>2.8473210999999998E-2</c:v>
                </c:pt>
                <c:pt idx="46">
                  <c:v>3.2414440000000003E-2</c:v>
                </c:pt>
                <c:pt idx="47">
                  <c:v>3.3293936000000003E-2</c:v>
                </c:pt>
                <c:pt idx="48">
                  <c:v>3.2340254999999998E-2</c:v>
                </c:pt>
                <c:pt idx="49">
                  <c:v>3.1954587E-2</c:v>
                </c:pt>
                <c:pt idx="50">
                  <c:v>3.2857160000000003E-2</c:v>
                </c:pt>
                <c:pt idx="51">
                  <c:v>3.4994848000000002E-2</c:v>
                </c:pt>
                <c:pt idx="52">
                  <c:v>3.6858114999999997E-2</c:v>
                </c:pt>
                <c:pt idx="53">
                  <c:v>3.6293880000000001E-2</c:v>
                </c:pt>
                <c:pt idx="54">
                  <c:v>3.2674630000000003E-2</c:v>
                </c:pt>
                <c:pt idx="55">
                  <c:v>2.9019030000000001E-2</c:v>
                </c:pt>
                <c:pt idx="56">
                  <c:v>2.8236356000000001E-2</c:v>
                </c:pt>
                <c:pt idx="57">
                  <c:v>3.3294690000000002E-2</c:v>
                </c:pt>
                <c:pt idx="58">
                  <c:v>4.2150806999999998E-2</c:v>
                </c:pt>
                <c:pt idx="59">
                  <c:v>4.9938139999999999E-2</c:v>
                </c:pt>
                <c:pt idx="60">
                  <c:v>5.2508649999999997E-2</c:v>
                </c:pt>
                <c:pt idx="61">
                  <c:v>5.1741167999999997E-2</c:v>
                </c:pt>
                <c:pt idx="62">
                  <c:v>5.1208969999999999E-2</c:v>
                </c:pt>
                <c:pt idx="63">
                  <c:v>5.2398069999999998E-2</c:v>
                </c:pt>
                <c:pt idx="64">
                  <c:v>5.2352559999999999E-2</c:v>
                </c:pt>
                <c:pt idx="65">
                  <c:v>4.9424607000000002E-2</c:v>
                </c:pt>
                <c:pt idx="66">
                  <c:v>4.7101337E-2</c:v>
                </c:pt>
                <c:pt idx="67">
                  <c:v>4.9699555999999999E-2</c:v>
                </c:pt>
                <c:pt idx="68">
                  <c:v>5.5744883000000002E-2</c:v>
                </c:pt>
                <c:pt idx="69">
                  <c:v>5.7313870000000003E-2</c:v>
                </c:pt>
                <c:pt idx="70">
                  <c:v>4.9174956999999998E-2</c:v>
                </c:pt>
                <c:pt idx="71">
                  <c:v>3.3613298E-2</c:v>
                </c:pt>
                <c:pt idx="72">
                  <c:v>1.8773374999999998E-2</c:v>
                </c:pt>
                <c:pt idx="73">
                  <c:v>1.0960052E-2</c:v>
                </c:pt>
                <c:pt idx="74">
                  <c:v>1.1409499E-2</c:v>
                </c:pt>
                <c:pt idx="75">
                  <c:v>1.6387626999999998E-2</c:v>
                </c:pt>
                <c:pt idx="76">
                  <c:v>2.1636389999999998E-2</c:v>
                </c:pt>
                <c:pt idx="77">
                  <c:v>2.4220930000000002E-2</c:v>
                </c:pt>
                <c:pt idx="78">
                  <c:v>2.5197170000000001E-2</c:v>
                </c:pt>
                <c:pt idx="79">
                  <c:v>2.618533E-2</c:v>
                </c:pt>
                <c:pt idx="80">
                  <c:v>2.6021998000000001E-2</c:v>
                </c:pt>
                <c:pt idx="81">
                  <c:v>2.2164335E-2</c:v>
                </c:pt>
                <c:pt idx="82">
                  <c:v>1.3276378E-2</c:v>
                </c:pt>
                <c:pt idx="83">
                  <c:v>1.6301514E-3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1.3285007000000001E-3</c:v>
                </c:pt>
                <c:pt idx="88">
                  <c:v>1.1967261E-2</c:v>
                </c:pt>
                <c:pt idx="89">
                  <c:v>2.1062028E-2</c:v>
                </c:pt>
                <c:pt idx="90">
                  <c:v>2.7124974999999999E-2</c:v>
                </c:pt>
                <c:pt idx="91">
                  <c:v>3.0462612999999999E-2</c:v>
                </c:pt>
                <c:pt idx="92">
                  <c:v>3.0570567E-2</c:v>
                </c:pt>
                <c:pt idx="93">
                  <c:v>2.9304514E-2</c:v>
                </c:pt>
                <c:pt idx="94">
                  <c:v>2.7544976999999998E-2</c:v>
                </c:pt>
                <c:pt idx="95">
                  <c:v>2.5082119999999999E-2</c:v>
                </c:pt>
                <c:pt idx="96">
                  <c:v>2.5159147999999999E-2</c:v>
                </c:pt>
                <c:pt idx="97">
                  <c:v>2.6423015000000001E-2</c:v>
                </c:pt>
                <c:pt idx="98">
                  <c:v>2.8034763000000001E-2</c:v>
                </c:pt>
                <c:pt idx="99">
                  <c:v>2.9452432000000001E-2</c:v>
                </c:pt>
                <c:pt idx="100">
                  <c:v>3.0560888000000001E-2</c:v>
                </c:pt>
                <c:pt idx="101">
                  <c:v>2.9797092000000001E-2</c:v>
                </c:pt>
                <c:pt idx="102">
                  <c:v>2.8882169999999999E-2</c:v>
                </c:pt>
                <c:pt idx="103">
                  <c:v>2.7692093000000001E-2</c:v>
                </c:pt>
                <c:pt idx="104">
                  <c:v>2.5425845999999998E-2</c:v>
                </c:pt>
                <c:pt idx="105">
                  <c:v>2.2232643999999999E-2</c:v>
                </c:pt>
                <c:pt idx="106">
                  <c:v>1.8117024999999998E-2</c:v>
                </c:pt>
                <c:pt idx="107">
                  <c:v>1.3634076E-2</c:v>
                </c:pt>
                <c:pt idx="108">
                  <c:v>8.0542824999999992E-3</c:v>
                </c:pt>
                <c:pt idx="109">
                  <c:v>1.9936062999999999E-3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741C-4C7A-A202-F8D236C8040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solidFill>
            <a:schemeClr val="bg1"/>
          </a:solidFill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MWPPG78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[3]Sheet1!$D$287:$DT$287</c:f>
              <c:numCache>
                <c:formatCode>General</c:formatCode>
                <c:ptCount val="121"/>
                <c:pt idx="0">
                  <c:v>0</c:v>
                </c:pt>
                <c:pt idx="1">
                  <c:v>1.1623510000000001E-3</c:v>
                </c:pt>
                <c:pt idx="2">
                  <c:v>4.1773340000000004E-3</c:v>
                </c:pt>
                <c:pt idx="3">
                  <c:v>7.2696000000000002E-3</c:v>
                </c:pt>
                <c:pt idx="4">
                  <c:v>8.8703029999999995E-3</c:v>
                </c:pt>
                <c:pt idx="5">
                  <c:v>1.0596942999999999E-2</c:v>
                </c:pt>
                <c:pt idx="6">
                  <c:v>1.2990778E-2</c:v>
                </c:pt>
                <c:pt idx="7">
                  <c:v>1.3983414499999999E-2</c:v>
                </c:pt>
                <c:pt idx="8">
                  <c:v>1.1130485000000001E-2</c:v>
                </c:pt>
                <c:pt idx="9">
                  <c:v>4.4969459999999999E-3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1.4070955000000001E-3</c:v>
                </c:pt>
                <c:pt idx="15">
                  <c:v>5.5210600000000004E-3</c:v>
                </c:pt>
                <c:pt idx="16">
                  <c:v>7.429756E-3</c:v>
                </c:pt>
                <c:pt idx="17">
                  <c:v>5.9686582999999996E-3</c:v>
                </c:pt>
                <c:pt idx="18">
                  <c:v>2.5625750000000001E-3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2.0163569999999999E-3</c:v>
                </c:pt>
                <c:pt idx="25">
                  <c:v>4.7852644000000001E-3</c:v>
                </c:pt>
                <c:pt idx="26">
                  <c:v>8.6427610000000005E-3</c:v>
                </c:pt>
                <c:pt idx="27">
                  <c:v>1.2311213E-2</c:v>
                </c:pt>
                <c:pt idx="28">
                  <c:v>1.6003338999999998E-2</c:v>
                </c:pt>
                <c:pt idx="29">
                  <c:v>1.9539081999999999E-2</c:v>
                </c:pt>
                <c:pt idx="30">
                  <c:v>2.270604E-2</c:v>
                </c:pt>
                <c:pt idx="31">
                  <c:v>2.5907726999999998E-2</c:v>
                </c:pt>
                <c:pt idx="32">
                  <c:v>2.9982759000000001E-2</c:v>
                </c:pt>
                <c:pt idx="33">
                  <c:v>3.6869194000000001E-2</c:v>
                </c:pt>
                <c:pt idx="34">
                  <c:v>4.5787903999999997E-2</c:v>
                </c:pt>
                <c:pt idx="35">
                  <c:v>5.5207310000000002E-2</c:v>
                </c:pt>
                <c:pt idx="36">
                  <c:v>6.1795816000000003E-2</c:v>
                </c:pt>
                <c:pt idx="37">
                  <c:v>6.354609E-2</c:v>
                </c:pt>
                <c:pt idx="38">
                  <c:v>6.0760399999999999E-2</c:v>
                </c:pt>
                <c:pt idx="39">
                  <c:v>5.5573462999999997E-2</c:v>
                </c:pt>
                <c:pt idx="40">
                  <c:v>4.9024640000000001E-2</c:v>
                </c:pt>
                <c:pt idx="41">
                  <c:v>4.2075094E-2</c:v>
                </c:pt>
                <c:pt idx="42">
                  <c:v>3.5285036999999998E-2</c:v>
                </c:pt>
                <c:pt idx="43">
                  <c:v>3.0290779E-2</c:v>
                </c:pt>
                <c:pt idx="44">
                  <c:v>2.9521743E-2</c:v>
                </c:pt>
                <c:pt idx="45">
                  <c:v>3.2165605999999999E-2</c:v>
                </c:pt>
                <c:pt idx="46">
                  <c:v>3.5016199999999997E-2</c:v>
                </c:pt>
                <c:pt idx="47">
                  <c:v>3.5497389999999997E-2</c:v>
                </c:pt>
                <c:pt idx="48">
                  <c:v>3.4026912999999999E-2</c:v>
                </c:pt>
                <c:pt idx="49">
                  <c:v>3.2121886000000002E-2</c:v>
                </c:pt>
                <c:pt idx="50">
                  <c:v>3.0044502000000001E-2</c:v>
                </c:pt>
                <c:pt idx="51">
                  <c:v>2.7920362000000001E-2</c:v>
                </c:pt>
                <c:pt idx="52">
                  <c:v>2.6983619E-2</c:v>
                </c:pt>
                <c:pt idx="53">
                  <c:v>2.8442927E-2</c:v>
                </c:pt>
                <c:pt idx="54">
                  <c:v>3.2617937999999999E-2</c:v>
                </c:pt>
                <c:pt idx="55">
                  <c:v>3.9416973000000001E-2</c:v>
                </c:pt>
                <c:pt idx="56">
                  <c:v>4.6789136000000002E-2</c:v>
                </c:pt>
                <c:pt idx="57">
                  <c:v>5.4979559999999997E-2</c:v>
                </c:pt>
                <c:pt idx="58">
                  <c:v>6.3012719999999994E-2</c:v>
                </c:pt>
                <c:pt idx="59">
                  <c:v>6.8052500000000002E-2</c:v>
                </c:pt>
                <c:pt idx="60">
                  <c:v>6.7515610000000004E-2</c:v>
                </c:pt>
                <c:pt idx="61">
                  <c:v>6.3549179999999997E-2</c:v>
                </c:pt>
                <c:pt idx="62">
                  <c:v>5.9317229999999999E-2</c:v>
                </c:pt>
                <c:pt idx="63">
                  <c:v>5.5709509999999997E-2</c:v>
                </c:pt>
                <c:pt idx="64">
                  <c:v>5.0826973999999997E-2</c:v>
                </c:pt>
                <c:pt idx="65">
                  <c:v>4.4206916999999998E-2</c:v>
                </c:pt>
                <c:pt idx="66">
                  <c:v>4.0423779999999999E-2</c:v>
                </c:pt>
                <c:pt idx="67">
                  <c:v>4.3628170000000001E-2</c:v>
                </c:pt>
                <c:pt idx="68">
                  <c:v>5.1812275999999997E-2</c:v>
                </c:pt>
                <c:pt idx="69">
                  <c:v>5.6194863999999997E-2</c:v>
                </c:pt>
                <c:pt idx="70">
                  <c:v>5.0814338000000001E-2</c:v>
                </c:pt>
                <c:pt idx="71">
                  <c:v>3.665678E-2</c:v>
                </c:pt>
                <c:pt idx="72">
                  <c:v>2.0458280999999998E-2</c:v>
                </c:pt>
                <c:pt idx="73">
                  <c:v>8.1119260000000002E-3</c:v>
                </c:pt>
                <c:pt idx="74">
                  <c:v>2.0383988000000001E-3</c:v>
                </c:pt>
                <c:pt idx="75">
                  <c:v>1.4328927999999999E-3</c:v>
                </c:pt>
                <c:pt idx="76">
                  <c:v>4.7669047000000004E-3</c:v>
                </c:pt>
                <c:pt idx="77">
                  <c:v>9.9494920000000008E-3</c:v>
                </c:pt>
                <c:pt idx="78">
                  <c:v>1.5677243E-2</c:v>
                </c:pt>
                <c:pt idx="79">
                  <c:v>2.0895276000000001E-2</c:v>
                </c:pt>
                <c:pt idx="80">
                  <c:v>2.3855712000000001E-2</c:v>
                </c:pt>
                <c:pt idx="81">
                  <c:v>2.3062300000000001E-2</c:v>
                </c:pt>
                <c:pt idx="82">
                  <c:v>1.8199103000000001E-2</c:v>
                </c:pt>
                <c:pt idx="83">
                  <c:v>1.1223376E-2</c:v>
                </c:pt>
                <c:pt idx="84">
                  <c:v>5.3055454000000002E-3</c:v>
                </c:pt>
                <c:pt idx="85">
                  <c:v>3.6638320000000001E-3</c:v>
                </c:pt>
                <c:pt idx="86">
                  <c:v>7.3729785999999999E-3</c:v>
                </c:pt>
                <c:pt idx="87">
                  <c:v>1.4860112999999999E-2</c:v>
                </c:pt>
                <c:pt idx="88">
                  <c:v>2.3550142999999999E-2</c:v>
                </c:pt>
                <c:pt idx="89">
                  <c:v>3.0734014E-2</c:v>
                </c:pt>
                <c:pt idx="90">
                  <c:v>3.4858119999999999E-2</c:v>
                </c:pt>
                <c:pt idx="91">
                  <c:v>3.6452234E-2</c:v>
                </c:pt>
                <c:pt idx="92">
                  <c:v>3.5448970000000003E-2</c:v>
                </c:pt>
                <c:pt idx="93">
                  <c:v>3.3974814999999998E-2</c:v>
                </c:pt>
                <c:pt idx="94">
                  <c:v>3.2389075000000003E-2</c:v>
                </c:pt>
                <c:pt idx="95">
                  <c:v>2.9375381999999998E-2</c:v>
                </c:pt>
                <c:pt idx="96">
                  <c:v>2.8336672E-2</c:v>
                </c:pt>
                <c:pt idx="97">
                  <c:v>2.7688378E-2</c:v>
                </c:pt>
                <c:pt idx="98">
                  <c:v>2.6730146E-2</c:v>
                </c:pt>
                <c:pt idx="99">
                  <c:v>2.5988594E-2</c:v>
                </c:pt>
                <c:pt idx="100">
                  <c:v>2.6542791999999999E-2</c:v>
                </c:pt>
                <c:pt idx="101">
                  <c:v>2.710245E-2</c:v>
                </c:pt>
                <c:pt idx="102">
                  <c:v>2.6699534E-2</c:v>
                </c:pt>
                <c:pt idx="103">
                  <c:v>2.6897580000000001E-2</c:v>
                </c:pt>
                <c:pt idx="104">
                  <c:v>2.6477033000000001E-2</c:v>
                </c:pt>
                <c:pt idx="105">
                  <c:v>2.5193910999999999E-2</c:v>
                </c:pt>
                <c:pt idx="106">
                  <c:v>2.2955848000000001E-2</c:v>
                </c:pt>
                <c:pt idx="107">
                  <c:v>2.0055644000000001E-2</c:v>
                </c:pt>
                <c:pt idx="108">
                  <c:v>1.6052248000000002E-2</c:v>
                </c:pt>
                <c:pt idx="109">
                  <c:v>1.1120626999999999E-2</c:v>
                </c:pt>
                <c:pt idx="110">
                  <c:v>5.8868467000000001E-3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20E-4DC5-A71E-BD90F6414BC7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[3]Sheet1!$D$288:$DT$288</c:f>
              <c:numCache>
                <c:formatCode>General</c:formatCode>
                <c:ptCount val="121"/>
                <c:pt idx="0">
                  <c:v>0</c:v>
                </c:pt>
                <c:pt idx="1">
                  <c:v>9.8099999999999999E-5</c:v>
                </c:pt>
                <c:pt idx="2">
                  <c:v>3.8383985E-3</c:v>
                </c:pt>
                <c:pt idx="3">
                  <c:v>7.7342950000000004E-3</c:v>
                </c:pt>
                <c:pt idx="4">
                  <c:v>9.7263379999999993E-3</c:v>
                </c:pt>
                <c:pt idx="5">
                  <c:v>1.1558997999999999E-2</c:v>
                </c:pt>
                <c:pt idx="6">
                  <c:v>1.3880942E-2</c:v>
                </c:pt>
                <c:pt idx="7">
                  <c:v>1.4620724999999999E-2</c:v>
                </c:pt>
                <c:pt idx="8">
                  <c:v>1.1369447E-2</c:v>
                </c:pt>
                <c:pt idx="9">
                  <c:v>4.3849843000000003E-3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1.6309600000000001E-3</c:v>
                </c:pt>
                <c:pt idx="15">
                  <c:v>5.8550069999999997E-3</c:v>
                </c:pt>
                <c:pt idx="16">
                  <c:v>7.6319203E-3</c:v>
                </c:pt>
                <c:pt idx="17">
                  <c:v>6.0045879999999999E-3</c:v>
                </c:pt>
                <c:pt idx="18">
                  <c:v>2.5148346999999999E-3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7.76E-4</c:v>
                </c:pt>
                <c:pt idx="24">
                  <c:v>3.3345819E-3</c:v>
                </c:pt>
                <c:pt idx="25">
                  <c:v>5.8986754000000001E-3</c:v>
                </c:pt>
                <c:pt idx="26">
                  <c:v>9.5807689999999994E-3</c:v>
                </c:pt>
                <c:pt idx="27">
                  <c:v>1.3065835E-2</c:v>
                </c:pt>
                <c:pt idx="28">
                  <c:v>1.6572762000000001E-2</c:v>
                </c:pt>
                <c:pt idx="29">
                  <c:v>1.992176E-2</c:v>
                </c:pt>
                <c:pt idx="30">
                  <c:v>2.2933166000000001E-2</c:v>
                </c:pt>
                <c:pt idx="31">
                  <c:v>2.5999079000000001E-2</c:v>
                </c:pt>
                <c:pt idx="32">
                  <c:v>3.0022864999999999E-2</c:v>
                </c:pt>
                <c:pt idx="33">
                  <c:v>3.6890449999999998E-2</c:v>
                </c:pt>
                <c:pt idx="34">
                  <c:v>4.5919389999999997E-2</c:v>
                </c:pt>
                <c:pt idx="35">
                  <c:v>5.5579982999999999E-2</c:v>
                </c:pt>
                <c:pt idx="36">
                  <c:v>6.2526553999999998E-2</c:v>
                </c:pt>
                <c:pt idx="37">
                  <c:v>6.4727165000000003E-2</c:v>
                </c:pt>
                <c:pt idx="38">
                  <c:v>6.240474E-2</c:v>
                </c:pt>
                <c:pt idx="39">
                  <c:v>5.7562799999999997E-2</c:v>
                </c:pt>
                <c:pt idx="40">
                  <c:v>5.1010306999999998E-2</c:v>
                </c:pt>
                <c:pt idx="41">
                  <c:v>4.3728889999999999E-2</c:v>
                </c:pt>
                <c:pt idx="42">
                  <c:v>3.6365118000000002E-2</c:v>
                </c:pt>
                <c:pt idx="43">
                  <c:v>3.0737553000000001E-2</c:v>
                </c:pt>
                <c:pt idx="44">
                  <c:v>2.9521863999999998E-2</c:v>
                </c:pt>
                <c:pt idx="45">
                  <c:v>3.2074459999999999E-2</c:v>
                </c:pt>
                <c:pt idx="46">
                  <c:v>3.5174030000000002E-2</c:v>
                </c:pt>
                <c:pt idx="47">
                  <c:v>3.5997853000000003E-2</c:v>
                </c:pt>
                <c:pt idx="48">
                  <c:v>3.4629118E-2</c:v>
                </c:pt>
                <c:pt idx="49">
                  <c:v>3.2440190000000001E-2</c:v>
                </c:pt>
                <c:pt idx="50">
                  <c:v>2.9842608E-2</c:v>
                </c:pt>
                <c:pt idx="51">
                  <c:v>2.7223684000000001E-2</c:v>
                </c:pt>
                <c:pt idx="52">
                  <c:v>2.6200576E-2</c:v>
                </c:pt>
                <c:pt idx="53">
                  <c:v>2.8186914E-2</c:v>
                </c:pt>
                <c:pt idx="54">
                  <c:v>3.3384852E-2</c:v>
                </c:pt>
                <c:pt idx="55">
                  <c:v>4.1159349999999997E-2</c:v>
                </c:pt>
                <c:pt idx="56">
                  <c:v>4.8939669999999998E-2</c:v>
                </c:pt>
                <c:pt idx="57">
                  <c:v>5.6920140000000001E-2</c:v>
                </c:pt>
                <c:pt idx="58">
                  <c:v>6.4449389999999995E-2</c:v>
                </c:pt>
                <c:pt idx="59">
                  <c:v>6.8997080000000002E-2</c:v>
                </c:pt>
                <c:pt idx="60">
                  <c:v>6.8035830000000005E-2</c:v>
                </c:pt>
                <c:pt idx="61">
                  <c:v>6.3641824E-2</c:v>
                </c:pt>
                <c:pt idx="62">
                  <c:v>5.8983149999999998E-2</c:v>
                </c:pt>
                <c:pt idx="63">
                  <c:v>5.4995686000000002E-2</c:v>
                </c:pt>
                <c:pt idx="64">
                  <c:v>4.9955646999999999E-2</c:v>
                </c:pt>
                <c:pt idx="65">
                  <c:v>4.3405995000000003E-2</c:v>
                </c:pt>
                <c:pt idx="66">
                  <c:v>3.9818079999999999E-2</c:v>
                </c:pt>
                <c:pt idx="67">
                  <c:v>4.3160919999999998E-2</c:v>
                </c:pt>
                <c:pt idx="68">
                  <c:v>5.1351577000000002E-2</c:v>
                </c:pt>
                <c:pt idx="69">
                  <c:v>5.5668596000000001E-2</c:v>
                </c:pt>
                <c:pt idx="70">
                  <c:v>5.0291336999999998E-2</c:v>
                </c:pt>
                <c:pt idx="71">
                  <c:v>3.625188E-2</c:v>
                </c:pt>
                <c:pt idx="72">
                  <c:v>2.0204565000000001E-2</c:v>
                </c:pt>
                <c:pt idx="73">
                  <c:v>7.9313769999999999E-3</c:v>
                </c:pt>
                <c:pt idx="74">
                  <c:v>1.7903191000000001E-3</c:v>
                </c:pt>
                <c:pt idx="75">
                  <c:v>9.9500000000000001E-4</c:v>
                </c:pt>
                <c:pt idx="76">
                  <c:v>4.0937539999999998E-3</c:v>
                </c:pt>
                <c:pt idx="77">
                  <c:v>9.1258759999999998E-3</c:v>
                </c:pt>
                <c:pt idx="78">
                  <c:v>1.4784070999999999E-2</c:v>
                </c:pt>
                <c:pt idx="79">
                  <c:v>1.9953080000000002E-2</c:v>
                </c:pt>
                <c:pt idx="80">
                  <c:v>2.289178E-2</c:v>
                </c:pt>
                <c:pt idx="81">
                  <c:v>2.2272318999999999E-2</c:v>
                </c:pt>
                <c:pt idx="82">
                  <c:v>1.7951205000000001E-2</c:v>
                </c:pt>
                <c:pt idx="83">
                  <c:v>1.184874E-2</c:v>
                </c:pt>
                <c:pt idx="84">
                  <c:v>6.8632229999999999E-3</c:v>
                </c:pt>
                <c:pt idx="85">
                  <c:v>5.8163334999999997E-3</c:v>
                </c:pt>
                <c:pt idx="86">
                  <c:v>9.5676530000000006E-3</c:v>
                </c:pt>
                <c:pt idx="87">
                  <c:v>1.6606405000000001E-2</c:v>
                </c:pt>
                <c:pt idx="88">
                  <c:v>2.4594903000000001E-2</c:v>
                </c:pt>
                <c:pt idx="89">
                  <c:v>3.1066425000000002E-2</c:v>
                </c:pt>
                <c:pt idx="90">
                  <c:v>3.4591459999999997E-2</c:v>
                </c:pt>
                <c:pt idx="91">
                  <c:v>3.5837207000000003E-2</c:v>
                </c:pt>
                <c:pt idx="92">
                  <c:v>3.4785367999999997E-2</c:v>
                </c:pt>
                <c:pt idx="93">
                  <c:v>3.3462646999999998E-2</c:v>
                </c:pt>
                <c:pt idx="94">
                  <c:v>3.2113120000000002E-2</c:v>
                </c:pt>
                <c:pt idx="95">
                  <c:v>2.9227847000000001E-2</c:v>
                </c:pt>
                <c:pt idx="96">
                  <c:v>2.8197692999999999E-2</c:v>
                </c:pt>
                <c:pt idx="97">
                  <c:v>2.7397020000000001E-2</c:v>
                </c:pt>
                <c:pt idx="98">
                  <c:v>2.6163342999999999E-2</c:v>
                </c:pt>
                <c:pt idx="99">
                  <c:v>2.5128271000000001E-2</c:v>
                </c:pt>
                <c:pt idx="100">
                  <c:v>2.5509283000000001E-2</c:v>
                </c:pt>
                <c:pt idx="101">
                  <c:v>2.6013415000000002E-2</c:v>
                </c:pt>
                <c:pt idx="102">
                  <c:v>2.555033E-2</c:v>
                </c:pt>
                <c:pt idx="103">
                  <c:v>2.5777975000000002E-2</c:v>
                </c:pt>
                <c:pt idx="104">
                  <c:v>2.5467805999999999E-2</c:v>
                </c:pt>
                <c:pt idx="105">
                  <c:v>2.4332515999999998E-2</c:v>
                </c:pt>
                <c:pt idx="106">
                  <c:v>2.2287566000000002E-2</c:v>
                </c:pt>
                <c:pt idx="107">
                  <c:v>1.9620507999999998E-2</c:v>
                </c:pt>
                <c:pt idx="108">
                  <c:v>1.5882411999999999E-2</c:v>
                </c:pt>
                <c:pt idx="109">
                  <c:v>1.1235194E-2</c:v>
                </c:pt>
                <c:pt idx="110">
                  <c:v>6.3005225E-3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120E-4DC5-A71E-BD90F6414BC7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[3]Sheet1!$D$289:$DT$289</c:f>
              <c:numCache>
                <c:formatCode>General</c:formatCode>
                <c:ptCount val="121"/>
                <c:pt idx="0">
                  <c:v>0</c:v>
                </c:pt>
                <c:pt idx="1">
                  <c:v>4.7899999999999999E-5</c:v>
                </c:pt>
                <c:pt idx="2">
                  <c:v>4.1887573999999997E-3</c:v>
                </c:pt>
                <c:pt idx="3">
                  <c:v>8.1490130000000001E-3</c:v>
                </c:pt>
                <c:pt idx="4">
                  <c:v>9.8442570000000004E-3</c:v>
                </c:pt>
                <c:pt idx="5">
                  <c:v>1.1265996E-2</c:v>
                </c:pt>
                <c:pt idx="6">
                  <c:v>1.3323887E-2</c:v>
                </c:pt>
                <c:pt idx="7">
                  <c:v>1.4114211E-2</c:v>
                </c:pt>
                <c:pt idx="8">
                  <c:v>1.1122109E-2</c:v>
                </c:pt>
                <c:pt idx="9">
                  <c:v>4.408927E-3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1.5322387E-3</c:v>
                </c:pt>
                <c:pt idx="15">
                  <c:v>5.5704989999999996E-3</c:v>
                </c:pt>
                <c:pt idx="16">
                  <c:v>7.293318E-3</c:v>
                </c:pt>
                <c:pt idx="17">
                  <c:v>5.7471880000000003E-3</c:v>
                </c:pt>
                <c:pt idx="18">
                  <c:v>2.4351505999999998E-3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7.0299999999999996E-4</c:v>
                </c:pt>
                <c:pt idx="24">
                  <c:v>3.1458218999999999E-3</c:v>
                </c:pt>
                <c:pt idx="25">
                  <c:v>5.6056986000000003E-3</c:v>
                </c:pt>
                <c:pt idx="26">
                  <c:v>9.2175639999999993E-3</c:v>
                </c:pt>
                <c:pt idx="27">
                  <c:v>1.2776063000000001E-2</c:v>
                </c:pt>
                <c:pt idx="28">
                  <c:v>1.6467354999999999E-2</c:v>
                </c:pt>
                <c:pt idx="29">
                  <c:v>1.9981374999999999E-2</c:v>
                </c:pt>
                <c:pt idx="30">
                  <c:v>2.3040125000000002E-2</c:v>
                </c:pt>
                <c:pt idx="31">
                  <c:v>2.6066572999999999E-2</c:v>
                </c:pt>
                <c:pt idx="32">
                  <c:v>3.0069912000000001E-2</c:v>
                </c:pt>
                <c:pt idx="33">
                  <c:v>3.6972900000000003E-2</c:v>
                </c:pt>
                <c:pt idx="34">
                  <c:v>4.6070742999999997E-2</c:v>
                </c:pt>
                <c:pt idx="35">
                  <c:v>5.5794681999999998E-2</c:v>
                </c:pt>
                <c:pt idx="36">
                  <c:v>6.2789880000000006E-2</c:v>
                </c:pt>
                <c:pt idx="37">
                  <c:v>6.5074170000000001E-2</c:v>
                </c:pt>
                <c:pt idx="38">
                  <c:v>6.281283E-2</c:v>
                </c:pt>
                <c:pt idx="39">
                  <c:v>5.7988033000000001E-2</c:v>
                </c:pt>
                <c:pt idx="40">
                  <c:v>5.1366599999999998E-2</c:v>
                </c:pt>
                <c:pt idx="41">
                  <c:v>4.391685E-2</c:v>
                </c:pt>
                <c:pt idx="42">
                  <c:v>3.636839E-2</c:v>
                </c:pt>
                <c:pt idx="43">
                  <c:v>3.0598836000000001E-2</c:v>
                </c:pt>
                <c:pt idx="44">
                  <c:v>2.9356489999999999E-2</c:v>
                </c:pt>
                <c:pt idx="45">
                  <c:v>3.1940552999999997E-2</c:v>
                </c:pt>
                <c:pt idx="46">
                  <c:v>3.50969E-2</c:v>
                </c:pt>
                <c:pt idx="47">
                  <c:v>3.6002439999999997E-2</c:v>
                </c:pt>
                <c:pt idx="48">
                  <c:v>3.4734078000000002E-2</c:v>
                </c:pt>
                <c:pt idx="49">
                  <c:v>3.2677494000000001E-2</c:v>
                </c:pt>
                <c:pt idx="50">
                  <c:v>3.0162721999999999E-2</c:v>
                </c:pt>
                <c:pt idx="51">
                  <c:v>2.7543682999999999E-2</c:v>
                </c:pt>
                <c:pt idx="52">
                  <c:v>2.6428742000000002E-2</c:v>
                </c:pt>
                <c:pt idx="53">
                  <c:v>2.8281770000000001E-2</c:v>
                </c:pt>
                <c:pt idx="54">
                  <c:v>3.3398480000000001E-2</c:v>
                </c:pt>
                <c:pt idx="55">
                  <c:v>4.1156819999999997E-2</c:v>
                </c:pt>
                <c:pt idx="56">
                  <c:v>4.8961339999999999E-2</c:v>
                </c:pt>
                <c:pt idx="57">
                  <c:v>5.7016417E-2</c:v>
                </c:pt>
                <c:pt idx="58">
                  <c:v>6.4657450000000005E-2</c:v>
                </c:pt>
                <c:pt idx="59">
                  <c:v>6.928745E-2</c:v>
                </c:pt>
                <c:pt idx="60">
                  <c:v>6.8330779999999994E-2</c:v>
                </c:pt>
                <c:pt idx="61">
                  <c:v>6.3828650000000001E-2</c:v>
                </c:pt>
                <c:pt idx="62">
                  <c:v>5.9026080000000002E-2</c:v>
                </c:pt>
                <c:pt idx="63">
                  <c:v>5.4941166E-2</c:v>
                </c:pt>
                <c:pt idx="64">
                  <c:v>4.9890209999999997E-2</c:v>
                </c:pt>
                <c:pt idx="65">
                  <c:v>4.3342862000000003E-2</c:v>
                </c:pt>
                <c:pt idx="66">
                  <c:v>3.9684772E-2</c:v>
                </c:pt>
                <c:pt idx="67">
                  <c:v>4.2885090000000001E-2</c:v>
                </c:pt>
                <c:pt idx="68">
                  <c:v>5.0984763000000002E-2</c:v>
                </c:pt>
                <c:pt idx="69">
                  <c:v>5.5397540000000002E-2</c:v>
                </c:pt>
                <c:pt idx="70">
                  <c:v>5.0325170000000002E-2</c:v>
                </c:pt>
                <c:pt idx="71">
                  <c:v>3.6647239999999998E-2</c:v>
                </c:pt>
                <c:pt idx="72">
                  <c:v>2.0802480000000002E-2</c:v>
                </c:pt>
                <c:pt idx="73">
                  <c:v>8.4561979999999998E-3</c:v>
                </c:pt>
                <c:pt idx="74">
                  <c:v>2.0421976000000001E-3</c:v>
                </c:pt>
                <c:pt idx="75">
                  <c:v>9.8700000000000003E-4</c:v>
                </c:pt>
                <c:pt idx="76">
                  <c:v>3.9808389999999999E-3</c:v>
                </c:pt>
                <c:pt idx="77">
                  <c:v>9.0242884999999998E-3</c:v>
                </c:pt>
                <c:pt idx="78">
                  <c:v>1.4680629000000001E-2</c:v>
                </c:pt>
                <c:pt idx="79">
                  <c:v>1.9790523000000001E-2</c:v>
                </c:pt>
                <c:pt idx="80">
                  <c:v>2.2683958000000001E-2</c:v>
                </c:pt>
                <c:pt idx="81">
                  <c:v>2.2092871E-2</c:v>
                </c:pt>
                <c:pt idx="82">
                  <c:v>1.7840180000000001E-2</c:v>
                </c:pt>
                <c:pt idx="83">
                  <c:v>1.1780661E-2</c:v>
                </c:pt>
                <c:pt idx="84">
                  <c:v>6.7854122999999999E-3</c:v>
                </c:pt>
                <c:pt idx="85">
                  <c:v>5.7192164999999998E-3</c:v>
                </c:pt>
                <c:pt idx="86">
                  <c:v>9.4907540000000006E-3</c:v>
                </c:pt>
                <c:pt idx="87">
                  <c:v>1.6589920000000001E-2</c:v>
                </c:pt>
                <c:pt idx="88">
                  <c:v>2.4663270000000001E-2</c:v>
                </c:pt>
                <c:pt idx="89">
                  <c:v>3.1192207999999999E-2</c:v>
                </c:pt>
                <c:pt idx="90">
                  <c:v>3.4753199999999998E-2</c:v>
                </c:pt>
                <c:pt idx="91">
                  <c:v>3.5989024000000001E-2</c:v>
                </c:pt>
                <c:pt idx="92">
                  <c:v>3.4909862999999999E-2</c:v>
                </c:pt>
                <c:pt idx="93">
                  <c:v>3.3559220000000001E-2</c:v>
                </c:pt>
                <c:pt idx="94">
                  <c:v>3.2182988000000003E-2</c:v>
                </c:pt>
                <c:pt idx="95">
                  <c:v>2.9281321999999999E-2</c:v>
                </c:pt>
                <c:pt idx="96">
                  <c:v>2.8241645999999999E-2</c:v>
                </c:pt>
                <c:pt idx="97">
                  <c:v>2.7426552E-2</c:v>
                </c:pt>
                <c:pt idx="98">
                  <c:v>2.6162049E-2</c:v>
                </c:pt>
                <c:pt idx="99">
                  <c:v>2.5085778999999999E-2</c:v>
                </c:pt>
                <c:pt idx="100">
                  <c:v>2.5436250000000001E-2</c:v>
                </c:pt>
                <c:pt idx="101">
                  <c:v>2.592583E-2</c:v>
                </c:pt>
                <c:pt idx="102">
                  <c:v>2.5451139000000001E-2</c:v>
                </c:pt>
                <c:pt idx="103">
                  <c:v>2.5695510000000001E-2</c:v>
                </c:pt>
                <c:pt idx="104">
                  <c:v>2.5414597000000001E-2</c:v>
                </c:pt>
                <c:pt idx="105">
                  <c:v>2.4315950999999999E-2</c:v>
                </c:pt>
                <c:pt idx="106">
                  <c:v>2.2314793999999999E-2</c:v>
                </c:pt>
                <c:pt idx="107">
                  <c:v>1.9699120000000001E-2</c:v>
                </c:pt>
                <c:pt idx="108">
                  <c:v>1.6014136000000002E-2</c:v>
                </c:pt>
                <c:pt idx="109">
                  <c:v>1.1418938E-2</c:v>
                </c:pt>
                <c:pt idx="110">
                  <c:v>6.5320255000000001E-3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120E-4DC5-A71E-BD90F6414BC7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[3]Sheet1!$D$290:$DT$290</c:f>
              <c:numCache>
                <c:formatCode>General</c:formatCode>
                <c:ptCount val="121"/>
                <c:pt idx="0">
                  <c:v>0</c:v>
                </c:pt>
                <c:pt idx="1">
                  <c:v>7.7899999999999996E-4</c:v>
                </c:pt>
                <c:pt idx="2">
                  <c:v>3.9452296E-3</c:v>
                </c:pt>
                <c:pt idx="3">
                  <c:v>7.2901759999999998E-3</c:v>
                </c:pt>
                <c:pt idx="4">
                  <c:v>8.9336999999999993E-3</c:v>
                </c:pt>
                <c:pt idx="5">
                  <c:v>1.0524446E-2</c:v>
                </c:pt>
                <c:pt idx="6">
                  <c:v>1.2798201E-2</c:v>
                </c:pt>
                <c:pt idx="7">
                  <c:v>1.3857629999999999E-2</c:v>
                </c:pt>
                <c:pt idx="8">
                  <c:v>1.1256054E-2</c:v>
                </c:pt>
                <c:pt idx="9">
                  <c:v>4.8437052999999999E-3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1.1583227000000001E-3</c:v>
                </c:pt>
                <c:pt idx="15">
                  <c:v>5.253415E-3</c:v>
                </c:pt>
                <c:pt idx="16">
                  <c:v>7.1145169999999999E-3</c:v>
                </c:pt>
                <c:pt idx="17">
                  <c:v>5.6248349999999999E-3</c:v>
                </c:pt>
                <c:pt idx="18">
                  <c:v>2.2983233999999998E-3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2.2297616E-3</c:v>
                </c:pt>
                <c:pt idx="25">
                  <c:v>4.8876199999999996E-3</c:v>
                </c:pt>
                <c:pt idx="26">
                  <c:v>8.6631020000000006E-3</c:v>
                </c:pt>
                <c:pt idx="27">
                  <c:v>1.2257379000000001E-2</c:v>
                </c:pt>
                <c:pt idx="28">
                  <c:v>1.5862431E-2</c:v>
                </c:pt>
                <c:pt idx="29">
                  <c:v>1.9321606000000002E-2</c:v>
                </c:pt>
                <c:pt idx="30">
                  <c:v>2.2486605E-2</c:v>
                </c:pt>
                <c:pt idx="31">
                  <c:v>2.5759087999999999E-2</c:v>
                </c:pt>
                <c:pt idx="32">
                  <c:v>2.9956707999999999E-2</c:v>
                </c:pt>
                <c:pt idx="33">
                  <c:v>3.6982359999999999E-2</c:v>
                </c:pt>
                <c:pt idx="34">
                  <c:v>4.6076315999999999E-2</c:v>
                </c:pt>
                <c:pt idx="35">
                  <c:v>5.5676482999999999E-2</c:v>
                </c:pt>
                <c:pt idx="36">
                  <c:v>6.2402184999999999E-2</c:v>
                </c:pt>
                <c:pt idx="37">
                  <c:v>6.4209855999999996E-2</c:v>
                </c:pt>
                <c:pt idx="38">
                  <c:v>6.1412185000000001E-2</c:v>
                </c:pt>
                <c:pt idx="39">
                  <c:v>5.6225303999999997E-2</c:v>
                </c:pt>
                <c:pt idx="40">
                  <c:v>4.9681414E-2</c:v>
                </c:pt>
                <c:pt idx="41">
                  <c:v>4.2702209999999997E-2</c:v>
                </c:pt>
                <c:pt idx="42">
                  <c:v>3.5728200000000002E-2</c:v>
                </c:pt>
                <c:pt idx="43">
                  <c:v>3.0460177000000001E-2</c:v>
                </c:pt>
                <c:pt idx="44">
                  <c:v>2.9487638E-2</c:v>
                </c:pt>
                <c:pt idx="45">
                  <c:v>3.2131699999999999E-2</c:v>
                </c:pt>
                <c:pt idx="46">
                  <c:v>3.5131339999999997E-2</c:v>
                </c:pt>
                <c:pt idx="47">
                  <c:v>3.5757949999999997E-2</c:v>
                </c:pt>
                <c:pt idx="48">
                  <c:v>3.4316310000000003E-2</c:v>
                </c:pt>
                <c:pt idx="49">
                  <c:v>3.2350358000000003E-2</c:v>
                </c:pt>
                <c:pt idx="50">
                  <c:v>3.0195141000000002E-2</c:v>
                </c:pt>
                <c:pt idx="51">
                  <c:v>2.7992290999999999E-2</c:v>
                </c:pt>
                <c:pt idx="52">
                  <c:v>2.6988886E-2</c:v>
                </c:pt>
                <c:pt idx="53">
                  <c:v>2.8458714E-2</c:v>
                </c:pt>
                <c:pt idx="54">
                  <c:v>3.2753877000000001E-2</c:v>
                </c:pt>
                <c:pt idx="55">
                  <c:v>3.9710330000000002E-2</c:v>
                </c:pt>
                <c:pt idx="56">
                  <c:v>4.7148879999999997E-2</c:v>
                </c:pt>
                <c:pt idx="57">
                  <c:v>5.5280857000000003E-2</c:v>
                </c:pt>
                <c:pt idx="58">
                  <c:v>6.3187950000000007E-2</c:v>
                </c:pt>
                <c:pt idx="59">
                  <c:v>6.8126309999999995E-2</c:v>
                </c:pt>
                <c:pt idx="60">
                  <c:v>6.7541026000000004E-2</c:v>
                </c:pt>
                <c:pt idx="61">
                  <c:v>6.3567600000000002E-2</c:v>
                </c:pt>
                <c:pt idx="62">
                  <c:v>5.9378736000000001E-2</c:v>
                </c:pt>
                <c:pt idx="63">
                  <c:v>5.5855243999999998E-2</c:v>
                </c:pt>
                <c:pt idx="64">
                  <c:v>5.1078048000000001E-2</c:v>
                </c:pt>
                <c:pt idx="65">
                  <c:v>4.4488613000000003E-2</c:v>
                </c:pt>
                <c:pt idx="66">
                  <c:v>4.0566699999999997E-2</c:v>
                </c:pt>
                <c:pt idx="67">
                  <c:v>4.3490253E-2</c:v>
                </c:pt>
                <c:pt idx="68">
                  <c:v>5.1421403999999997E-2</c:v>
                </c:pt>
                <c:pt idx="69">
                  <c:v>5.5785827000000003E-2</c:v>
                </c:pt>
                <c:pt idx="70">
                  <c:v>5.0661247E-2</c:v>
                </c:pt>
                <c:pt idx="71">
                  <c:v>3.6836849999999997E-2</c:v>
                </c:pt>
                <c:pt idx="72">
                  <c:v>2.0779935999999999E-2</c:v>
                </c:pt>
                <c:pt idx="73">
                  <c:v>8.2884059999999999E-3</c:v>
                </c:pt>
                <c:pt idx="74">
                  <c:v>1.9063528999999999E-3</c:v>
                </c:pt>
                <c:pt idx="75">
                  <c:v>1.0326262999999999E-3</c:v>
                </c:pt>
                <c:pt idx="76">
                  <c:v>4.249905E-3</c:v>
                </c:pt>
                <c:pt idx="77">
                  <c:v>9.4604340000000002E-3</c:v>
                </c:pt>
                <c:pt idx="78">
                  <c:v>1.5279015E-2</c:v>
                </c:pt>
                <c:pt idx="79">
                  <c:v>2.0600762000000002E-2</c:v>
                </c:pt>
                <c:pt idx="80">
                  <c:v>2.3690573999999999E-2</c:v>
                </c:pt>
                <c:pt idx="81">
                  <c:v>2.307859E-2</c:v>
                </c:pt>
                <c:pt idx="82">
                  <c:v>1.8436327999999998E-2</c:v>
                </c:pt>
                <c:pt idx="83">
                  <c:v>1.1642154E-2</c:v>
                </c:pt>
                <c:pt idx="84">
                  <c:v>5.7718366999999996E-3</c:v>
                </c:pt>
                <c:pt idx="85">
                  <c:v>3.9831290000000002E-3</c:v>
                </c:pt>
                <c:pt idx="86">
                  <c:v>7.4236802999999999E-3</c:v>
                </c:pt>
                <c:pt idx="87">
                  <c:v>1.4610911000000001E-2</c:v>
                </c:pt>
                <c:pt idx="88">
                  <c:v>2.3081942000000001E-2</c:v>
                </c:pt>
                <c:pt idx="89">
                  <c:v>3.020453E-2</c:v>
                </c:pt>
                <c:pt idx="90">
                  <c:v>3.4383543000000003E-2</c:v>
                </c:pt>
                <c:pt idx="91">
                  <c:v>3.6109395000000002E-2</c:v>
                </c:pt>
                <c:pt idx="92">
                  <c:v>3.5283822999999999E-2</c:v>
                </c:pt>
                <c:pt idx="93">
                  <c:v>3.3993545999999999E-2</c:v>
                </c:pt>
                <c:pt idx="94">
                  <c:v>3.2599214000000001E-2</c:v>
                </c:pt>
                <c:pt idx="95">
                  <c:v>2.9701767E-2</c:v>
                </c:pt>
                <c:pt idx="96">
                  <c:v>2.8713473999999999E-2</c:v>
                </c:pt>
                <c:pt idx="97">
                  <c:v>2.8042134E-2</c:v>
                </c:pt>
                <c:pt idx="98">
                  <c:v>2.6989242E-2</c:v>
                </c:pt>
                <c:pt idx="99">
                  <c:v>2.6116391999999999E-2</c:v>
                </c:pt>
                <c:pt idx="100">
                  <c:v>2.6550252E-2</c:v>
                </c:pt>
                <c:pt idx="101">
                  <c:v>2.7042486000000001E-2</c:v>
                </c:pt>
                <c:pt idx="102">
                  <c:v>2.6525013E-2</c:v>
                </c:pt>
                <c:pt idx="103">
                  <c:v>2.6635861E-2</c:v>
                </c:pt>
                <c:pt idx="104">
                  <c:v>2.6164072E-2</c:v>
                </c:pt>
                <c:pt idx="105">
                  <c:v>2.4857094999999999E-2</c:v>
                </c:pt>
                <c:pt idx="106">
                  <c:v>2.2624320999999999E-2</c:v>
                </c:pt>
                <c:pt idx="107">
                  <c:v>1.975932E-2</c:v>
                </c:pt>
                <c:pt idx="108">
                  <c:v>1.5809852999999999E-2</c:v>
                </c:pt>
                <c:pt idx="109">
                  <c:v>1.0950547E-2</c:v>
                </c:pt>
                <c:pt idx="110">
                  <c:v>5.7993369999999999E-3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120E-4DC5-A71E-BD90F6414BC7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[3]Sheet1!$D$291:$DT$291</c:f>
              <c:numCache>
                <c:formatCode>General</c:formatCode>
                <c:ptCount val="121"/>
                <c:pt idx="0">
                  <c:v>0</c:v>
                </c:pt>
                <c:pt idx="1">
                  <c:v>4.2200000000000001E-4</c:v>
                </c:pt>
                <c:pt idx="2">
                  <c:v>3.9971929999999996E-3</c:v>
                </c:pt>
                <c:pt idx="3">
                  <c:v>7.5787820000000001E-3</c:v>
                </c:pt>
                <c:pt idx="4">
                  <c:v>9.2711070000000007E-3</c:v>
                </c:pt>
                <c:pt idx="5">
                  <c:v>1.0885627E-2</c:v>
                </c:pt>
                <c:pt idx="6">
                  <c:v>1.3169026E-2</c:v>
                </c:pt>
                <c:pt idx="7">
                  <c:v>1.4106768E-2</c:v>
                </c:pt>
                <c:pt idx="8">
                  <c:v>1.1207785E-2</c:v>
                </c:pt>
                <c:pt idx="9">
                  <c:v>4.5281705000000004E-3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1.2664989999999999E-3</c:v>
                </c:pt>
                <c:pt idx="15">
                  <c:v>5.3265300000000003E-3</c:v>
                </c:pt>
                <c:pt idx="16">
                  <c:v>7.1665039999999998E-3</c:v>
                </c:pt>
                <c:pt idx="17">
                  <c:v>5.7068800000000001E-3</c:v>
                </c:pt>
                <c:pt idx="18">
                  <c:v>2.3847310000000002E-3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1.55E-4</c:v>
                </c:pt>
                <c:pt idx="24">
                  <c:v>2.5952235E-3</c:v>
                </c:pt>
                <c:pt idx="25">
                  <c:v>5.2525317000000002E-3</c:v>
                </c:pt>
                <c:pt idx="26">
                  <c:v>9.0907969999999994E-3</c:v>
                </c:pt>
                <c:pt idx="27">
                  <c:v>1.2707810999999999E-2</c:v>
                </c:pt>
                <c:pt idx="28">
                  <c:v>1.6300596000000001E-2</c:v>
                </c:pt>
                <c:pt idx="29">
                  <c:v>1.9697927E-2</c:v>
                </c:pt>
                <c:pt idx="30">
                  <c:v>2.277117E-2</c:v>
                </c:pt>
                <c:pt idx="31">
                  <c:v>2.5948424000000001E-2</c:v>
                </c:pt>
                <c:pt idx="32">
                  <c:v>3.0085714999999999E-2</c:v>
                </c:pt>
                <c:pt idx="33">
                  <c:v>3.6988890000000003E-2</c:v>
                </c:pt>
                <c:pt idx="34">
                  <c:v>4.5920968E-2</c:v>
                </c:pt>
                <c:pt idx="35">
                  <c:v>5.53885E-2</c:v>
                </c:pt>
                <c:pt idx="36">
                  <c:v>6.214865E-2</c:v>
                </c:pt>
                <c:pt idx="37">
                  <c:v>6.4244449999999995E-2</c:v>
                </c:pt>
                <c:pt idx="38">
                  <c:v>6.1871674000000002E-2</c:v>
                </c:pt>
                <c:pt idx="39">
                  <c:v>5.6977883E-2</c:v>
                </c:pt>
                <c:pt idx="40">
                  <c:v>5.0416740000000002E-2</c:v>
                </c:pt>
                <c:pt idx="41">
                  <c:v>4.3211510000000002E-2</c:v>
                </c:pt>
                <c:pt idx="42">
                  <c:v>3.6006275999999997E-2</c:v>
                </c:pt>
                <c:pt idx="43">
                  <c:v>3.0591685E-2</c:v>
                </c:pt>
                <c:pt idx="44">
                  <c:v>2.9561786E-2</c:v>
                </c:pt>
                <c:pt idx="45">
                  <c:v>3.2178335000000002E-2</c:v>
                </c:pt>
                <c:pt idx="46">
                  <c:v>3.5193006999999998E-2</c:v>
                </c:pt>
                <c:pt idx="47">
                  <c:v>3.5863932000000001E-2</c:v>
                </c:pt>
                <c:pt idx="48">
                  <c:v>3.4436877999999997E-2</c:v>
                </c:pt>
                <c:pt idx="49">
                  <c:v>3.2383836999999999E-2</c:v>
                </c:pt>
                <c:pt idx="50">
                  <c:v>3.0081601999999999E-2</c:v>
                </c:pt>
                <c:pt idx="51">
                  <c:v>2.7750707999999999E-2</c:v>
                </c:pt>
                <c:pt idx="52">
                  <c:v>2.6765068999999999E-2</c:v>
                </c:pt>
                <c:pt idx="53">
                  <c:v>2.8441185000000001E-2</c:v>
                </c:pt>
                <c:pt idx="54">
                  <c:v>3.3074270000000003E-2</c:v>
                </c:pt>
                <c:pt idx="55">
                  <c:v>4.0305313000000002E-2</c:v>
                </c:pt>
                <c:pt idx="56">
                  <c:v>4.7821727000000001E-2</c:v>
                </c:pt>
                <c:pt idx="57">
                  <c:v>5.5901292999999998E-2</c:v>
                </c:pt>
                <c:pt idx="58">
                  <c:v>6.3750975000000001E-2</c:v>
                </c:pt>
                <c:pt idx="59">
                  <c:v>6.8656140000000004E-2</c:v>
                </c:pt>
                <c:pt idx="60">
                  <c:v>6.7966625000000003E-2</c:v>
                </c:pt>
                <c:pt idx="61">
                  <c:v>6.3748920000000001E-2</c:v>
                </c:pt>
                <c:pt idx="62">
                  <c:v>5.9217042999999997E-2</c:v>
                </c:pt>
                <c:pt idx="63">
                  <c:v>5.5352951999999997E-2</c:v>
                </c:pt>
                <c:pt idx="64">
                  <c:v>5.0377632999999998E-2</c:v>
                </c:pt>
                <c:pt idx="65">
                  <c:v>4.3811063999999997E-2</c:v>
                </c:pt>
                <c:pt idx="66">
                  <c:v>4.0129070000000003E-2</c:v>
                </c:pt>
                <c:pt idx="67">
                  <c:v>4.3376631999999998E-2</c:v>
                </c:pt>
                <c:pt idx="68">
                  <c:v>5.1555400000000001E-2</c:v>
                </c:pt>
                <c:pt idx="69">
                  <c:v>5.5944784999999997E-2</c:v>
                </c:pt>
                <c:pt idx="70">
                  <c:v>5.0648520000000002E-2</c:v>
                </c:pt>
                <c:pt idx="71">
                  <c:v>3.6608599999999998E-2</c:v>
                </c:pt>
                <c:pt idx="72">
                  <c:v>2.0458145E-2</c:v>
                </c:pt>
                <c:pt idx="73">
                  <c:v>8.0620369999999993E-3</c:v>
                </c:pt>
                <c:pt idx="74">
                  <c:v>1.9192656000000001E-3</c:v>
                </c:pt>
                <c:pt idx="75">
                  <c:v>1.3014195E-3</c:v>
                </c:pt>
                <c:pt idx="76">
                  <c:v>4.6466742999999996E-3</c:v>
                </c:pt>
                <c:pt idx="77">
                  <c:v>9.7898970000000005E-3</c:v>
                </c:pt>
                <c:pt idx="78">
                  <c:v>1.5380394E-2</c:v>
                </c:pt>
                <c:pt idx="79">
                  <c:v>2.0420826999999999E-2</c:v>
                </c:pt>
                <c:pt idx="80">
                  <c:v>2.3284790999999999E-2</c:v>
                </c:pt>
                <c:pt idx="81">
                  <c:v>2.2595225E-2</c:v>
                </c:pt>
                <c:pt idx="82">
                  <c:v>1.8062832000000001E-2</c:v>
                </c:pt>
                <c:pt idx="83">
                  <c:v>1.1555562E-2</c:v>
                </c:pt>
                <c:pt idx="84">
                  <c:v>6.0693136999999996E-3</c:v>
                </c:pt>
                <c:pt idx="85">
                  <c:v>4.6404046000000001E-3</c:v>
                </c:pt>
                <c:pt idx="86">
                  <c:v>8.283739E-3</c:v>
                </c:pt>
                <c:pt idx="87">
                  <c:v>1.5494959000000001E-2</c:v>
                </c:pt>
                <c:pt idx="88">
                  <c:v>2.3850856E-2</c:v>
                </c:pt>
                <c:pt idx="89">
                  <c:v>3.0752829999999998E-2</c:v>
                </c:pt>
                <c:pt idx="90">
                  <c:v>3.4698140000000002E-2</c:v>
                </c:pt>
                <c:pt idx="91">
                  <c:v>3.6245609999999998E-2</c:v>
                </c:pt>
                <c:pt idx="92">
                  <c:v>3.5288109999999998E-2</c:v>
                </c:pt>
                <c:pt idx="93">
                  <c:v>3.3901109999999998E-2</c:v>
                </c:pt>
                <c:pt idx="94">
                  <c:v>3.2413570000000003E-2</c:v>
                </c:pt>
                <c:pt idx="95">
                  <c:v>2.9408189000000001E-2</c:v>
                </c:pt>
                <c:pt idx="96">
                  <c:v>2.8319726E-2</c:v>
                </c:pt>
                <c:pt idx="97">
                  <c:v>2.7552956999999999E-2</c:v>
                </c:pt>
                <c:pt idx="98">
                  <c:v>2.64332E-2</c:v>
                </c:pt>
                <c:pt idx="99">
                  <c:v>2.5539572999999999E-2</c:v>
                </c:pt>
                <c:pt idx="100">
                  <c:v>2.6015064000000001E-2</c:v>
                </c:pt>
                <c:pt idx="101">
                  <c:v>2.656159E-2</c:v>
                </c:pt>
                <c:pt idx="102">
                  <c:v>2.613064E-2</c:v>
                </c:pt>
                <c:pt idx="103">
                  <c:v>2.6332067000000001E-2</c:v>
                </c:pt>
                <c:pt idx="104">
                  <c:v>2.5957672000000001E-2</c:v>
                </c:pt>
                <c:pt idx="105">
                  <c:v>2.4741525E-2</c:v>
                </c:pt>
                <c:pt idx="106">
                  <c:v>2.2599195999999998E-2</c:v>
                </c:pt>
                <c:pt idx="107">
                  <c:v>1.9822998000000001E-2</c:v>
                </c:pt>
                <c:pt idx="108">
                  <c:v>1.5975164E-2</c:v>
                </c:pt>
                <c:pt idx="109">
                  <c:v>1.1222187E-2</c:v>
                </c:pt>
                <c:pt idx="110">
                  <c:v>6.1857915000000001E-3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20E-4DC5-A71E-BD90F6414BC7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[3]Sheet1!$D$292:$DT$292</c:f>
              <c:numCache>
                <c:formatCode>General</c:formatCode>
                <c:ptCount val="121"/>
                <c:pt idx="0">
                  <c:v>0</c:v>
                </c:pt>
                <c:pt idx="1">
                  <c:v>3.9899999999999999E-4</c:v>
                </c:pt>
                <c:pt idx="2">
                  <c:v>3.8719033E-3</c:v>
                </c:pt>
                <c:pt idx="3">
                  <c:v>7.541468E-3</c:v>
                </c:pt>
                <c:pt idx="4">
                  <c:v>9.3621950000000002E-3</c:v>
                </c:pt>
                <c:pt idx="5">
                  <c:v>1.1044826000000001E-2</c:v>
                </c:pt>
                <c:pt idx="6">
                  <c:v>1.3240946999999999E-2</c:v>
                </c:pt>
                <c:pt idx="7">
                  <c:v>1.4005795999999999E-2</c:v>
                </c:pt>
                <c:pt idx="8">
                  <c:v>1.0976216E-2</c:v>
                </c:pt>
                <c:pt idx="9">
                  <c:v>4.3640500000000004E-3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1.5712612000000001E-3</c:v>
                </c:pt>
                <c:pt idx="15">
                  <c:v>5.4196664000000002E-3</c:v>
                </c:pt>
                <c:pt idx="16">
                  <c:v>7.1121235000000003E-3</c:v>
                </c:pt>
                <c:pt idx="17">
                  <c:v>5.6562640000000003E-3</c:v>
                </c:pt>
                <c:pt idx="18">
                  <c:v>2.4615403E-3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5.4400000000000001E-5</c:v>
                </c:pt>
                <c:pt idx="24">
                  <c:v>2.4485888000000001E-3</c:v>
                </c:pt>
                <c:pt idx="25">
                  <c:v>5.1400550000000001E-3</c:v>
                </c:pt>
                <c:pt idx="26">
                  <c:v>9.1706089999999997E-3</c:v>
                </c:pt>
                <c:pt idx="27">
                  <c:v>1.3129441E-2</c:v>
                </c:pt>
                <c:pt idx="28">
                  <c:v>1.7043833000000001E-2</c:v>
                </c:pt>
                <c:pt idx="29">
                  <c:v>2.0572953000000001E-2</c:v>
                </c:pt>
                <c:pt idx="30">
                  <c:v>2.3527403999999998E-2</c:v>
                </c:pt>
                <c:pt idx="31">
                  <c:v>2.63555E-2</c:v>
                </c:pt>
                <c:pt idx="32">
                  <c:v>3.0046317999999999E-2</c:v>
                </c:pt>
                <c:pt idx="33">
                  <c:v>3.6583909999999997E-2</c:v>
                </c:pt>
                <c:pt idx="34">
                  <c:v>4.5333291999999997E-2</c:v>
                </c:pt>
                <c:pt idx="35">
                  <c:v>5.4858427000000001E-2</c:v>
                </c:pt>
                <c:pt idx="36">
                  <c:v>6.1846605999999998E-2</c:v>
                </c:pt>
                <c:pt idx="37">
                  <c:v>6.4282430000000002E-2</c:v>
                </c:pt>
                <c:pt idx="38">
                  <c:v>6.2254943E-2</c:v>
                </c:pt>
                <c:pt idx="39">
                  <c:v>5.7666354000000003E-2</c:v>
                </c:pt>
                <c:pt idx="40">
                  <c:v>5.1323502999999999E-2</c:v>
                </c:pt>
                <c:pt idx="41">
                  <c:v>4.4126373000000003E-2</c:v>
                </c:pt>
                <c:pt idx="42">
                  <c:v>3.6800480000000003E-2</c:v>
                </c:pt>
                <c:pt idx="43">
                  <c:v>3.1141012999999999E-2</c:v>
                </c:pt>
                <c:pt idx="44">
                  <c:v>2.9811237000000001E-2</c:v>
                </c:pt>
                <c:pt idx="45">
                  <c:v>3.2195263000000002E-2</c:v>
                </c:pt>
                <c:pt idx="46">
                  <c:v>3.5112200000000003E-2</c:v>
                </c:pt>
                <c:pt idx="47">
                  <c:v>3.5805969999999999E-2</c:v>
                </c:pt>
                <c:pt idx="48">
                  <c:v>3.4431715000000002E-2</c:v>
                </c:pt>
                <c:pt idx="49">
                  <c:v>3.2380775000000001E-2</c:v>
                </c:pt>
                <c:pt idx="50">
                  <c:v>3.0002540000000001E-2</c:v>
                </c:pt>
                <c:pt idx="51">
                  <c:v>2.7613592999999999E-2</c:v>
                </c:pt>
                <c:pt idx="52">
                  <c:v>2.6723586000000001E-2</c:v>
                </c:pt>
                <c:pt idx="53">
                  <c:v>2.8649252E-2</c:v>
                </c:pt>
                <c:pt idx="54">
                  <c:v>3.3618107000000001E-2</c:v>
                </c:pt>
                <c:pt idx="55">
                  <c:v>4.1114807000000003E-2</c:v>
                </c:pt>
                <c:pt idx="56">
                  <c:v>4.8686500000000001E-2</c:v>
                </c:pt>
                <c:pt idx="57">
                  <c:v>5.6601289999999999E-2</c:v>
                </c:pt>
                <c:pt idx="58">
                  <c:v>6.4175159999999995E-2</c:v>
                </c:pt>
                <c:pt idx="59">
                  <c:v>6.8802476000000001E-2</c:v>
                </c:pt>
                <c:pt idx="60">
                  <c:v>6.7910336000000002E-2</c:v>
                </c:pt>
                <c:pt idx="61">
                  <c:v>6.3550400000000007E-2</c:v>
                </c:pt>
                <c:pt idx="62">
                  <c:v>5.894303E-2</c:v>
                </c:pt>
                <c:pt idx="63">
                  <c:v>5.5097908000000001E-2</c:v>
                </c:pt>
                <c:pt idx="64">
                  <c:v>5.0264042000000002E-2</c:v>
                </c:pt>
                <c:pt idx="65">
                  <c:v>4.3861516000000003E-2</c:v>
                </c:pt>
                <c:pt idx="66">
                  <c:v>4.0230299999999997E-2</c:v>
                </c:pt>
                <c:pt idx="67">
                  <c:v>4.3348890000000001E-2</c:v>
                </c:pt>
                <c:pt idx="68">
                  <c:v>5.1282469999999997E-2</c:v>
                </c:pt>
                <c:pt idx="69">
                  <c:v>5.549424E-2</c:v>
                </c:pt>
                <c:pt idx="70">
                  <c:v>5.0237707999999999E-2</c:v>
                </c:pt>
                <c:pt idx="71">
                  <c:v>3.6459683999999999E-2</c:v>
                </c:pt>
                <c:pt idx="72">
                  <c:v>2.0618872999999999E-2</c:v>
                </c:pt>
                <c:pt idx="73">
                  <c:v>8.3364489999999992E-3</c:v>
                </c:pt>
                <c:pt idx="74">
                  <c:v>1.9745014000000002E-3</c:v>
                </c:pt>
                <c:pt idx="75">
                  <c:v>9.4700000000000003E-4</c:v>
                </c:pt>
                <c:pt idx="76">
                  <c:v>3.9965490000000003E-3</c:v>
                </c:pt>
                <c:pt idx="77">
                  <c:v>9.1551094999999996E-3</c:v>
                </c:pt>
                <c:pt idx="78">
                  <c:v>1.4975916000000001E-2</c:v>
                </c:pt>
                <c:pt idx="79">
                  <c:v>2.0255084999999999E-2</c:v>
                </c:pt>
                <c:pt idx="80">
                  <c:v>2.3255109999999999E-2</c:v>
                </c:pt>
                <c:pt idx="81">
                  <c:v>2.2662979E-2</c:v>
                </c:pt>
                <c:pt idx="82">
                  <c:v>1.8290392999999999E-2</c:v>
                </c:pt>
                <c:pt idx="83">
                  <c:v>1.2017332E-2</c:v>
                </c:pt>
                <c:pt idx="84">
                  <c:v>6.7566846999999996E-3</c:v>
                </c:pt>
                <c:pt idx="85">
                  <c:v>5.4237560000000001E-3</c:v>
                </c:pt>
                <c:pt idx="86">
                  <c:v>8.9807045000000005E-3</c:v>
                </c:pt>
                <c:pt idx="87">
                  <c:v>1.5955508E-2</c:v>
                </c:pt>
                <c:pt idx="88">
                  <c:v>2.401437E-2</c:v>
                </c:pt>
                <c:pt idx="89">
                  <c:v>3.0641804000000002E-2</c:v>
                </c:pt>
                <c:pt idx="90">
                  <c:v>3.4369573E-2</c:v>
                </c:pt>
                <c:pt idx="91">
                  <c:v>3.5793733000000001E-2</c:v>
                </c:pt>
                <c:pt idx="92">
                  <c:v>3.48469E-2</c:v>
                </c:pt>
                <c:pt idx="93">
                  <c:v>3.3561713999999999E-2</c:v>
                </c:pt>
                <c:pt idx="94">
                  <c:v>3.2213640000000002E-2</c:v>
                </c:pt>
                <c:pt idx="95">
                  <c:v>2.9317264999999999E-2</c:v>
                </c:pt>
                <c:pt idx="96">
                  <c:v>2.8283292000000002E-2</c:v>
                </c:pt>
                <c:pt idx="97">
                  <c:v>2.7495350000000002E-2</c:v>
                </c:pt>
                <c:pt idx="98">
                  <c:v>2.6298627000000002E-2</c:v>
                </c:pt>
                <c:pt idx="99">
                  <c:v>2.5316090999999999E-2</c:v>
                </c:pt>
                <c:pt idx="100">
                  <c:v>2.5751837E-2</c:v>
                </c:pt>
                <c:pt idx="101">
                  <c:v>2.6305769E-2</c:v>
                </c:pt>
                <c:pt idx="102">
                  <c:v>2.5861322999999999E-2</c:v>
                </c:pt>
                <c:pt idx="103">
                  <c:v>2.6096479999999998E-2</c:v>
                </c:pt>
                <c:pt idx="104">
                  <c:v>2.578101E-2</c:v>
                </c:pt>
                <c:pt idx="105">
                  <c:v>2.4629584E-2</c:v>
                </c:pt>
                <c:pt idx="106">
                  <c:v>2.2558677999999999E-2</c:v>
                </c:pt>
                <c:pt idx="107">
                  <c:v>1.985953E-2</c:v>
                </c:pt>
                <c:pt idx="108">
                  <c:v>1.6081129999999999E-2</c:v>
                </c:pt>
                <c:pt idx="109">
                  <c:v>1.139072E-2</c:v>
                </c:pt>
                <c:pt idx="110">
                  <c:v>6.4136339999999997E-3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120E-4DC5-A71E-BD90F6414BC7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[3]Sheet1!$D$293:$DT$293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3.6739139999999999E-3</c:v>
                </c:pt>
                <c:pt idx="3">
                  <c:v>7.5690480000000001E-3</c:v>
                </c:pt>
                <c:pt idx="4">
                  <c:v>9.4693020000000006E-3</c:v>
                </c:pt>
                <c:pt idx="5">
                  <c:v>1.12305945E-2</c:v>
                </c:pt>
                <c:pt idx="6">
                  <c:v>1.3548434E-2</c:v>
                </c:pt>
                <c:pt idx="7">
                  <c:v>1.4374898000000001E-2</c:v>
                </c:pt>
                <c:pt idx="8">
                  <c:v>1.1256415000000001E-2</c:v>
                </c:pt>
                <c:pt idx="9">
                  <c:v>4.3692560000000002E-3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1.5697155999999999E-3</c:v>
                </c:pt>
                <c:pt idx="15">
                  <c:v>5.4480516999999996E-3</c:v>
                </c:pt>
                <c:pt idx="16">
                  <c:v>7.0140823000000001E-3</c:v>
                </c:pt>
                <c:pt idx="17">
                  <c:v>5.3343981999999998E-3</c:v>
                </c:pt>
                <c:pt idx="18">
                  <c:v>1.9436966E-3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6.6600000000000003E-4</c:v>
                </c:pt>
                <c:pt idx="24">
                  <c:v>3.1842039999999999E-3</c:v>
                </c:pt>
                <c:pt idx="25">
                  <c:v>5.8039412999999996E-3</c:v>
                </c:pt>
                <c:pt idx="26">
                  <c:v>9.5894110000000008E-3</c:v>
                </c:pt>
                <c:pt idx="27">
                  <c:v>1.3180996E-2</c:v>
                </c:pt>
                <c:pt idx="28">
                  <c:v>1.6765855E-2</c:v>
                </c:pt>
                <c:pt idx="29">
                  <c:v>2.0123599999999998E-2</c:v>
                </c:pt>
                <c:pt idx="30">
                  <c:v>2.3127050999999999E-2</c:v>
                </c:pt>
                <c:pt idx="31">
                  <c:v>2.6179642999999999E-2</c:v>
                </c:pt>
                <c:pt idx="32">
                  <c:v>3.0146183E-2</c:v>
                </c:pt>
                <c:pt idx="33">
                  <c:v>3.6882593999999998E-2</c:v>
                </c:pt>
                <c:pt idx="34">
                  <c:v>4.5683703999999999E-2</c:v>
                </c:pt>
                <c:pt idx="35">
                  <c:v>5.5185057000000003E-2</c:v>
                </c:pt>
                <c:pt idx="36">
                  <c:v>6.2172911999999997E-2</c:v>
                </c:pt>
                <c:pt idx="37">
                  <c:v>6.4653723999999996E-2</c:v>
                </c:pt>
                <c:pt idx="38">
                  <c:v>6.2690109999999993E-2</c:v>
                </c:pt>
                <c:pt idx="39">
                  <c:v>5.8114560000000003E-2</c:v>
                </c:pt>
                <c:pt idx="40">
                  <c:v>5.1633383999999997E-2</c:v>
                </c:pt>
                <c:pt idx="41">
                  <c:v>4.4217149999999997E-2</c:v>
                </c:pt>
                <c:pt idx="42">
                  <c:v>3.6612316999999998E-2</c:v>
                </c:pt>
                <c:pt idx="43">
                  <c:v>3.0807082E-2</c:v>
                </c:pt>
                <c:pt idx="44">
                  <c:v>2.9572226E-2</c:v>
                </c:pt>
                <c:pt idx="45">
                  <c:v>3.2247339999999999E-2</c:v>
                </c:pt>
                <c:pt idx="46">
                  <c:v>3.545852E-2</c:v>
                </c:pt>
                <c:pt idx="47">
                  <c:v>3.6288164999999997E-2</c:v>
                </c:pt>
                <c:pt idx="48">
                  <c:v>3.4846309999999998E-2</c:v>
                </c:pt>
                <c:pt idx="49">
                  <c:v>3.2587076999999999E-2</c:v>
                </c:pt>
                <c:pt idx="50">
                  <c:v>2.9941043000000001E-2</c:v>
                </c:pt>
                <c:pt idx="51">
                  <c:v>2.7292964999999999E-2</c:v>
                </c:pt>
                <c:pt idx="52">
                  <c:v>2.6223779999999999E-2</c:v>
                </c:pt>
                <c:pt idx="53">
                  <c:v>2.8146071000000002E-2</c:v>
                </c:pt>
                <c:pt idx="54">
                  <c:v>3.3281863000000002E-2</c:v>
                </c:pt>
                <c:pt idx="55">
                  <c:v>4.1034202999999998E-2</c:v>
                </c:pt>
                <c:pt idx="56">
                  <c:v>4.8836722999999999E-2</c:v>
                </c:pt>
                <c:pt idx="57">
                  <c:v>5.6894418000000002E-2</c:v>
                </c:pt>
                <c:pt idx="58">
                  <c:v>6.4535629999999997E-2</c:v>
                </c:pt>
                <c:pt idx="59">
                  <c:v>6.9184889999999999E-2</c:v>
                </c:pt>
                <c:pt idx="60">
                  <c:v>6.8279214000000005E-2</c:v>
                </c:pt>
                <c:pt idx="61">
                  <c:v>6.3864859999999996E-2</c:v>
                </c:pt>
                <c:pt idx="62">
                  <c:v>5.9141569999999997E-2</c:v>
                </c:pt>
                <c:pt idx="63">
                  <c:v>5.5099595000000001E-2</c:v>
                </c:pt>
                <c:pt idx="64">
                  <c:v>5.0026998000000003E-2</c:v>
                </c:pt>
                <c:pt idx="65">
                  <c:v>4.3434269999999997E-2</c:v>
                </c:pt>
                <c:pt idx="66">
                  <c:v>3.9746697999999997E-2</c:v>
                </c:pt>
                <c:pt idx="67">
                  <c:v>4.296788E-2</c:v>
                </c:pt>
                <c:pt idx="68">
                  <c:v>5.1132068000000003E-2</c:v>
                </c:pt>
                <c:pt idx="69">
                  <c:v>5.5616945000000001E-2</c:v>
                </c:pt>
                <c:pt idx="70">
                  <c:v>5.0582879999999997E-2</c:v>
                </c:pt>
                <c:pt idx="71">
                  <c:v>3.6876923999999998E-2</c:v>
                </c:pt>
                <c:pt idx="72">
                  <c:v>2.0908014999999999E-2</c:v>
                </c:pt>
                <c:pt idx="73">
                  <c:v>8.3778429999999994E-3</c:v>
                </c:pt>
                <c:pt idx="74">
                  <c:v>1.7934252E-3</c:v>
                </c:pt>
                <c:pt idx="75">
                  <c:v>6.9399999999999996E-4</c:v>
                </c:pt>
                <c:pt idx="76">
                  <c:v>3.8061000000000002E-3</c:v>
                </c:pt>
                <c:pt idx="77">
                  <c:v>9.0448990000000003E-3</c:v>
                </c:pt>
                <c:pt idx="78">
                  <c:v>1.4861295E-2</c:v>
                </c:pt>
                <c:pt idx="79">
                  <c:v>2.003477E-2</c:v>
                </c:pt>
                <c:pt idx="80">
                  <c:v>2.2896212999999999E-2</c:v>
                </c:pt>
                <c:pt idx="81">
                  <c:v>2.2223571000000001E-2</c:v>
                </c:pt>
                <c:pt idx="82">
                  <c:v>1.7877569999999999E-2</c:v>
                </c:pt>
                <c:pt idx="83">
                  <c:v>1.1724689999999999E-2</c:v>
                </c:pt>
                <c:pt idx="84">
                  <c:v>6.6306630000000002E-3</c:v>
                </c:pt>
                <c:pt idx="85">
                  <c:v>5.4521765999999998E-3</c:v>
                </c:pt>
                <c:pt idx="86">
                  <c:v>9.1247710000000003E-3</c:v>
                </c:pt>
                <c:pt idx="87">
                  <c:v>1.6166354000000001E-2</c:v>
                </c:pt>
                <c:pt idx="88">
                  <c:v>2.4269644E-2</c:v>
                </c:pt>
                <c:pt idx="89">
                  <c:v>3.0953932999999999E-2</c:v>
                </c:pt>
                <c:pt idx="90">
                  <c:v>3.4761489999999999E-2</c:v>
                </c:pt>
                <c:pt idx="91">
                  <c:v>3.6280571999999997E-2</c:v>
                </c:pt>
                <c:pt idx="92">
                  <c:v>3.5393229999999998E-2</c:v>
                </c:pt>
                <c:pt idx="93">
                  <c:v>3.4113339999999999E-2</c:v>
                </c:pt>
                <c:pt idx="94">
                  <c:v>3.2721373999999998E-2</c:v>
                </c:pt>
                <c:pt idx="95">
                  <c:v>2.9693460000000001E-2</c:v>
                </c:pt>
                <c:pt idx="96">
                  <c:v>2.8476682E-2</c:v>
                </c:pt>
                <c:pt idx="97">
                  <c:v>2.7481642000000001E-2</c:v>
                </c:pt>
                <c:pt idx="98">
                  <c:v>2.6086265000000001E-2</c:v>
                </c:pt>
                <c:pt idx="99">
                  <c:v>2.49413E-2</c:v>
                </c:pt>
                <c:pt idx="100">
                  <c:v>2.526221E-2</c:v>
                </c:pt>
                <c:pt idx="101">
                  <c:v>2.5742382000000001E-2</c:v>
                </c:pt>
                <c:pt idx="102">
                  <c:v>2.5291259999999999E-2</c:v>
                </c:pt>
                <c:pt idx="103">
                  <c:v>2.5551661999999999E-2</c:v>
                </c:pt>
                <c:pt idx="104">
                  <c:v>2.5287757000000001E-2</c:v>
                </c:pt>
                <c:pt idx="105">
                  <c:v>2.420696E-2</c:v>
                </c:pt>
                <c:pt idx="106">
                  <c:v>2.2218853E-2</c:v>
                </c:pt>
                <c:pt idx="107">
                  <c:v>1.9599269999999998E-2</c:v>
                </c:pt>
                <c:pt idx="108">
                  <c:v>1.5912150999999999E-2</c:v>
                </c:pt>
                <c:pt idx="109">
                  <c:v>1.1304533E-2</c:v>
                </c:pt>
                <c:pt idx="110">
                  <c:v>6.3975267000000004E-3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120E-4DC5-A71E-BD90F6414BC7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[3]Sheet1!$D$294:$DT$294</c:f>
              <c:numCache>
                <c:formatCode>General</c:formatCode>
                <c:ptCount val="121"/>
                <c:pt idx="0">
                  <c:v>4.6199999999999998E-5</c:v>
                </c:pt>
                <c:pt idx="1">
                  <c:v>1.2745351000000001E-3</c:v>
                </c:pt>
                <c:pt idx="2">
                  <c:v>4.1086539999999998E-3</c:v>
                </c:pt>
                <c:pt idx="3">
                  <c:v>6.9694070000000004E-3</c:v>
                </c:pt>
                <c:pt idx="4">
                  <c:v>8.4309039999999995E-3</c:v>
                </c:pt>
                <c:pt idx="5">
                  <c:v>1.0141077E-2</c:v>
                </c:pt>
                <c:pt idx="6">
                  <c:v>1.2598108E-2</c:v>
                </c:pt>
                <c:pt idx="7">
                  <c:v>1.3757991000000001E-2</c:v>
                </c:pt>
                <c:pt idx="8">
                  <c:v>1.1117734000000001E-2</c:v>
                </c:pt>
                <c:pt idx="9">
                  <c:v>4.6670319999999998E-3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1.4790185999999999E-3</c:v>
                </c:pt>
                <c:pt idx="15">
                  <c:v>5.4220429999999997E-3</c:v>
                </c:pt>
                <c:pt idx="16">
                  <c:v>7.2401760000000001E-3</c:v>
                </c:pt>
                <c:pt idx="17">
                  <c:v>5.8000265000000004E-3</c:v>
                </c:pt>
                <c:pt idx="18">
                  <c:v>2.513319E-3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1.7797512000000001E-3</c:v>
                </c:pt>
                <c:pt idx="25">
                  <c:v>4.6373500000000002E-3</c:v>
                </c:pt>
                <c:pt idx="26">
                  <c:v>8.5153720000000002E-3</c:v>
                </c:pt>
                <c:pt idx="27">
                  <c:v>1.2196064E-2</c:v>
                </c:pt>
                <c:pt idx="28">
                  <c:v>1.591155E-2</c:v>
                </c:pt>
                <c:pt idx="29">
                  <c:v>1.9491008000000001E-2</c:v>
                </c:pt>
                <c:pt idx="30">
                  <c:v>2.2717107E-2</c:v>
                </c:pt>
                <c:pt idx="31">
                  <c:v>2.5958834E-2</c:v>
                </c:pt>
                <c:pt idx="32">
                  <c:v>3.0041873E-2</c:v>
                </c:pt>
                <c:pt idx="33">
                  <c:v>3.6927342000000002E-2</c:v>
                </c:pt>
                <c:pt idx="34">
                  <c:v>4.5912082999999999E-2</c:v>
                </c:pt>
                <c:pt idx="35">
                  <c:v>5.5436159999999998E-2</c:v>
                </c:pt>
                <c:pt idx="36">
                  <c:v>6.207845E-2</c:v>
                </c:pt>
                <c:pt idx="37">
                  <c:v>6.3794779999999995E-2</c:v>
                </c:pt>
                <c:pt idx="38">
                  <c:v>6.0949290000000003E-2</c:v>
                </c:pt>
                <c:pt idx="39">
                  <c:v>5.5801629999999998E-2</c:v>
                </c:pt>
                <c:pt idx="40">
                  <c:v>4.9380939999999998E-2</c:v>
                </c:pt>
                <c:pt idx="41">
                  <c:v>4.2571083000000003E-2</c:v>
                </c:pt>
                <c:pt idx="42">
                  <c:v>3.5794668000000002E-2</c:v>
                </c:pt>
                <c:pt idx="43">
                  <c:v>3.0683660000000001E-2</c:v>
                </c:pt>
                <c:pt idx="44">
                  <c:v>2.9789510000000002E-2</c:v>
                </c:pt>
                <c:pt idx="45">
                  <c:v>3.2333184000000001E-2</c:v>
                </c:pt>
                <c:pt idx="46">
                  <c:v>3.5134163000000003E-2</c:v>
                </c:pt>
                <c:pt idx="47">
                  <c:v>3.5578985E-2</c:v>
                </c:pt>
                <c:pt idx="48">
                  <c:v>3.405656E-2</c:v>
                </c:pt>
                <c:pt idx="49">
                  <c:v>3.2148620000000003E-2</c:v>
                </c:pt>
                <c:pt idx="50">
                  <c:v>3.0158234999999999E-2</c:v>
                </c:pt>
                <c:pt idx="51">
                  <c:v>2.8159617000000001E-2</c:v>
                </c:pt>
                <c:pt idx="52">
                  <c:v>2.7284493999999999E-2</c:v>
                </c:pt>
                <c:pt idx="53">
                  <c:v>2.8641874000000001E-2</c:v>
                </c:pt>
                <c:pt idx="54">
                  <c:v>3.2603449999999999E-2</c:v>
                </c:pt>
                <c:pt idx="55">
                  <c:v>3.9170693999999999E-2</c:v>
                </c:pt>
                <c:pt idx="56">
                  <c:v>4.6390288000000002E-2</c:v>
                </c:pt>
                <c:pt idx="57">
                  <c:v>5.4565214000000001E-2</c:v>
                </c:pt>
                <c:pt idx="58">
                  <c:v>6.2697290000000003E-2</c:v>
                </c:pt>
                <c:pt idx="59">
                  <c:v>6.7901834999999994E-2</c:v>
                </c:pt>
                <c:pt idx="60">
                  <c:v>6.7515804999999998E-2</c:v>
                </c:pt>
                <c:pt idx="61">
                  <c:v>6.3662010000000005E-2</c:v>
                </c:pt>
                <c:pt idx="62">
                  <c:v>5.9533052000000003E-2</c:v>
                </c:pt>
                <c:pt idx="63">
                  <c:v>5.6046730000000003E-2</c:v>
                </c:pt>
                <c:pt idx="64">
                  <c:v>5.1266298000000002E-2</c:v>
                </c:pt>
                <c:pt idx="65">
                  <c:v>4.4663290000000001E-2</c:v>
                </c:pt>
                <c:pt idx="66">
                  <c:v>4.07509E-2</c:v>
                </c:pt>
                <c:pt idx="67">
                  <c:v>4.3743839999999999E-2</c:v>
                </c:pt>
                <c:pt idx="68">
                  <c:v>5.1802731999999997E-2</c:v>
                </c:pt>
                <c:pt idx="69">
                  <c:v>5.6252035999999998E-2</c:v>
                </c:pt>
                <c:pt idx="70">
                  <c:v>5.104786E-2</c:v>
                </c:pt>
                <c:pt idx="71">
                  <c:v>3.6940704999999997E-2</c:v>
                </c:pt>
                <c:pt idx="72">
                  <c:v>2.0520001999999999E-2</c:v>
                </c:pt>
                <c:pt idx="73">
                  <c:v>7.8034936000000001E-3</c:v>
                </c:pt>
                <c:pt idx="74">
                  <c:v>1.5125517E-3</c:v>
                </c:pt>
                <c:pt idx="75">
                  <c:v>1.0017352E-3</c:v>
                </c:pt>
                <c:pt idx="76">
                  <c:v>4.6125599999999999E-3</c:v>
                </c:pt>
                <c:pt idx="77">
                  <c:v>1.0024707000000001E-2</c:v>
                </c:pt>
                <c:pt idx="78">
                  <c:v>1.5834540000000001E-2</c:v>
                </c:pt>
                <c:pt idx="79">
                  <c:v>2.1068264E-2</c:v>
                </c:pt>
                <c:pt idx="80">
                  <c:v>2.4086145999999999E-2</c:v>
                </c:pt>
                <c:pt idx="81">
                  <c:v>2.3392059E-2</c:v>
                </c:pt>
                <c:pt idx="82">
                  <c:v>1.8580988E-2</c:v>
                </c:pt>
                <c:pt idx="83">
                  <c:v>1.1531301000000001E-2</c:v>
                </c:pt>
                <c:pt idx="84">
                  <c:v>5.399811E-3</c:v>
                </c:pt>
                <c:pt idx="85">
                  <c:v>3.4643130000000001E-3</c:v>
                </c:pt>
                <c:pt idx="86">
                  <c:v>6.9091530000000003E-3</c:v>
                </c:pt>
                <c:pt idx="87">
                  <c:v>1.4238730999999999E-2</c:v>
                </c:pt>
                <c:pt idx="88">
                  <c:v>2.2931523999999998E-2</c:v>
                </c:pt>
                <c:pt idx="89">
                  <c:v>3.0295169E-2</c:v>
                </c:pt>
                <c:pt idx="90">
                  <c:v>3.4684367000000001E-2</c:v>
                </c:pt>
                <c:pt idx="91">
                  <c:v>3.6575763999999997E-2</c:v>
                </c:pt>
                <c:pt idx="92">
                  <c:v>3.5763985999999998E-2</c:v>
                </c:pt>
                <c:pt idx="93">
                  <c:v>3.4371470000000001E-2</c:v>
                </c:pt>
                <c:pt idx="94">
                  <c:v>3.2798264000000001E-2</c:v>
                </c:pt>
                <c:pt idx="95">
                  <c:v>2.9709281000000001E-2</c:v>
                </c:pt>
                <c:pt idx="96">
                  <c:v>2.8574566999999999E-2</c:v>
                </c:pt>
                <c:pt idx="97">
                  <c:v>2.7855232000000001E-2</c:v>
                </c:pt>
                <c:pt idx="98">
                  <c:v>2.6862394000000001E-2</c:v>
                </c:pt>
                <c:pt idx="99">
                  <c:v>2.6116816000000001E-2</c:v>
                </c:pt>
                <c:pt idx="100">
                  <c:v>2.6679985E-2</c:v>
                </c:pt>
                <c:pt idx="101">
                  <c:v>2.7252933E-2</c:v>
                </c:pt>
                <c:pt idx="102">
                  <c:v>2.6843605999999999E-2</c:v>
                </c:pt>
                <c:pt idx="103">
                  <c:v>2.7015730000000002E-2</c:v>
                </c:pt>
                <c:pt idx="104">
                  <c:v>2.6559474E-2</c:v>
                </c:pt>
                <c:pt idx="105">
                  <c:v>2.5232930000000001E-2</c:v>
                </c:pt>
                <c:pt idx="106">
                  <c:v>2.2946584999999999E-2</c:v>
                </c:pt>
                <c:pt idx="107">
                  <c:v>1.9984874999999999E-2</c:v>
                </c:pt>
                <c:pt idx="108">
                  <c:v>1.5932697999999999E-2</c:v>
                </c:pt>
                <c:pt idx="109">
                  <c:v>1.0956349000000001E-2</c:v>
                </c:pt>
                <c:pt idx="110">
                  <c:v>5.6822835000000004E-3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120E-4DC5-A71E-BD90F6414BC7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[3]Sheet1!$D$295:$DT$295</c:f>
              <c:numCache>
                <c:formatCode>General</c:formatCode>
                <c:ptCount val="121"/>
                <c:pt idx="0">
                  <c:v>0</c:v>
                </c:pt>
                <c:pt idx="1">
                  <c:v>6.0099999999999997E-4</c:v>
                </c:pt>
                <c:pt idx="2">
                  <c:v>3.8634937000000002E-3</c:v>
                </c:pt>
                <c:pt idx="3">
                  <c:v>7.1019161999999999E-3</c:v>
                </c:pt>
                <c:pt idx="4">
                  <c:v>8.7509470000000002E-3</c:v>
                </c:pt>
                <c:pt idx="5">
                  <c:v>1.050678E-2</c:v>
                </c:pt>
                <c:pt idx="6">
                  <c:v>1.2983188999999999E-2</c:v>
                </c:pt>
                <c:pt idx="7">
                  <c:v>1.4047501E-2</c:v>
                </c:pt>
                <c:pt idx="8">
                  <c:v>1.1192384E-2</c:v>
                </c:pt>
                <c:pt idx="9">
                  <c:v>4.4802619999999996E-3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1.4887053E-3</c:v>
                </c:pt>
                <c:pt idx="15">
                  <c:v>5.4822843999999997E-3</c:v>
                </c:pt>
                <c:pt idx="16">
                  <c:v>7.2612036000000001E-3</c:v>
                </c:pt>
                <c:pt idx="17">
                  <c:v>5.7837684E-3</c:v>
                </c:pt>
                <c:pt idx="18">
                  <c:v>2.4520045E-3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2.0153462E-3</c:v>
                </c:pt>
                <c:pt idx="25">
                  <c:v>4.6830782999999999E-3</c:v>
                </c:pt>
                <c:pt idx="26">
                  <c:v>8.4950600000000005E-3</c:v>
                </c:pt>
                <c:pt idx="27">
                  <c:v>1.2225316999999999E-2</c:v>
                </c:pt>
                <c:pt idx="28">
                  <c:v>1.6013248000000001E-2</c:v>
                </c:pt>
                <c:pt idx="29">
                  <c:v>1.9600237E-2</c:v>
                </c:pt>
                <c:pt idx="30">
                  <c:v>2.2814359999999999E-2</c:v>
                </c:pt>
                <c:pt idx="31">
                  <c:v>2.6037931E-2</c:v>
                </c:pt>
                <c:pt idx="32">
                  <c:v>3.0089932999999999E-2</c:v>
                </c:pt>
                <c:pt idx="33">
                  <c:v>3.6908705E-2</c:v>
                </c:pt>
                <c:pt idx="34">
                  <c:v>4.5808885000000001E-2</c:v>
                </c:pt>
                <c:pt idx="35">
                  <c:v>5.5307149999999999E-2</c:v>
                </c:pt>
                <c:pt idx="36">
                  <c:v>6.2042706000000003E-2</c:v>
                </c:pt>
                <c:pt idx="37">
                  <c:v>6.3978279999999998E-2</c:v>
                </c:pt>
                <c:pt idx="38">
                  <c:v>6.1347810000000003E-2</c:v>
                </c:pt>
                <c:pt idx="39">
                  <c:v>5.6332145E-2</c:v>
                </c:pt>
                <c:pt idx="40">
                  <c:v>4.9908105000000001E-2</c:v>
                </c:pt>
                <c:pt idx="41">
                  <c:v>4.2967834000000003E-2</c:v>
                </c:pt>
                <c:pt idx="42">
                  <c:v>3.6047243E-2</c:v>
                </c:pt>
                <c:pt idx="43">
                  <c:v>3.0840652E-2</c:v>
                </c:pt>
                <c:pt idx="44">
                  <c:v>2.9918971999999999E-2</c:v>
                </c:pt>
                <c:pt idx="45">
                  <c:v>3.2523337999999999E-2</c:v>
                </c:pt>
                <c:pt idx="46">
                  <c:v>3.5378736000000001E-2</c:v>
                </c:pt>
                <c:pt idx="47">
                  <c:v>3.5819113E-2</c:v>
                </c:pt>
                <c:pt idx="48">
                  <c:v>3.4223120000000003E-2</c:v>
                </c:pt>
                <c:pt idx="49">
                  <c:v>3.2178110000000003E-2</c:v>
                </c:pt>
                <c:pt idx="50">
                  <c:v>3.0050110000000001E-2</c:v>
                </c:pt>
                <c:pt idx="51">
                  <c:v>2.7973464E-2</c:v>
                </c:pt>
                <c:pt idx="52">
                  <c:v>2.7122509E-2</c:v>
                </c:pt>
                <c:pt idx="53">
                  <c:v>2.8686544000000001E-2</c:v>
                </c:pt>
                <c:pt idx="54">
                  <c:v>3.2996323000000001E-2</c:v>
                </c:pt>
                <c:pt idx="55">
                  <c:v>3.9895814000000002E-2</c:v>
                </c:pt>
                <c:pt idx="56">
                  <c:v>4.7257599999999997E-2</c:v>
                </c:pt>
                <c:pt idx="57">
                  <c:v>5.5294602999999998E-2</c:v>
                </c:pt>
                <c:pt idx="58">
                  <c:v>6.3088749999999999E-2</c:v>
                </c:pt>
                <c:pt idx="59">
                  <c:v>6.7903580000000005E-2</c:v>
                </c:pt>
                <c:pt idx="60">
                  <c:v>6.7268240000000007E-2</c:v>
                </c:pt>
                <c:pt idx="61">
                  <c:v>6.3315380000000004E-2</c:v>
                </c:pt>
                <c:pt idx="62">
                  <c:v>5.9169680000000002E-2</c:v>
                </c:pt>
                <c:pt idx="63">
                  <c:v>5.565001E-2</c:v>
                </c:pt>
                <c:pt idx="64">
                  <c:v>5.0852439999999999E-2</c:v>
                </c:pt>
                <c:pt idx="65">
                  <c:v>4.4312364999999999E-2</c:v>
                </c:pt>
                <c:pt idx="66">
                  <c:v>4.0592134000000002E-2</c:v>
                </c:pt>
                <c:pt idx="67">
                  <c:v>4.380204E-2</c:v>
                </c:pt>
                <c:pt idx="68">
                  <c:v>5.1901713000000002E-2</c:v>
                </c:pt>
                <c:pt idx="69">
                  <c:v>5.6164856999999999E-2</c:v>
                </c:pt>
                <c:pt idx="70">
                  <c:v>5.07156E-2</c:v>
                </c:pt>
                <c:pt idx="71">
                  <c:v>3.6593492999999998E-2</c:v>
                </c:pt>
                <c:pt idx="72">
                  <c:v>2.0491285000000001E-2</c:v>
                </c:pt>
                <c:pt idx="73">
                  <c:v>8.2126999999999999E-3</c:v>
                </c:pt>
                <c:pt idx="74">
                  <c:v>2.1132627000000001E-3</c:v>
                </c:pt>
                <c:pt idx="75">
                  <c:v>1.4123822000000001E-3</c:v>
                </c:pt>
                <c:pt idx="76">
                  <c:v>4.6535875000000004E-3</c:v>
                </c:pt>
                <c:pt idx="77">
                  <c:v>9.7990149999999995E-3</c:v>
                </c:pt>
                <c:pt idx="78">
                  <c:v>1.5503302E-2</c:v>
                </c:pt>
                <c:pt idx="79">
                  <c:v>2.0674552999999998E-2</c:v>
                </c:pt>
                <c:pt idx="80">
                  <c:v>2.3585597E-2</c:v>
                </c:pt>
                <c:pt idx="81">
                  <c:v>2.2833385000000001E-2</c:v>
                </c:pt>
                <c:pt idx="82">
                  <c:v>1.8168884999999999E-2</c:v>
                </c:pt>
                <c:pt idx="83">
                  <c:v>1.1506986E-2</c:v>
                </c:pt>
                <c:pt idx="84">
                  <c:v>5.8792580000000001E-3</c:v>
                </c:pt>
                <c:pt idx="85">
                  <c:v>4.3557049999999996E-3</c:v>
                </c:pt>
                <c:pt idx="86">
                  <c:v>7.9766769999999997E-3</c:v>
                </c:pt>
                <c:pt idx="87">
                  <c:v>1.5203668E-2</c:v>
                </c:pt>
                <c:pt idx="88">
                  <c:v>2.3590844E-2</c:v>
                </c:pt>
                <c:pt idx="89">
                  <c:v>3.0551869999999998E-2</c:v>
                </c:pt>
                <c:pt idx="90">
                  <c:v>3.4544541999999998E-2</c:v>
                </c:pt>
                <c:pt idx="91">
                  <c:v>3.6119079999999998E-2</c:v>
                </c:pt>
                <c:pt idx="92">
                  <c:v>3.5145424000000001E-2</c:v>
                </c:pt>
                <c:pt idx="93">
                  <c:v>3.3714500000000001E-2</c:v>
                </c:pt>
                <c:pt idx="94">
                  <c:v>3.2189889999999999E-2</c:v>
                </c:pt>
                <c:pt idx="95">
                  <c:v>2.9209769999999999E-2</c:v>
                </c:pt>
                <c:pt idx="96">
                  <c:v>2.8205899999999999E-2</c:v>
                </c:pt>
                <c:pt idx="97">
                  <c:v>2.7587509999999999E-2</c:v>
                </c:pt>
                <c:pt idx="98">
                  <c:v>2.6656526999999999E-2</c:v>
                </c:pt>
                <c:pt idx="99">
                  <c:v>2.5942735000000001E-2</c:v>
                </c:pt>
                <c:pt idx="100">
                  <c:v>2.6539117000000001E-2</c:v>
                </c:pt>
                <c:pt idx="101">
                  <c:v>2.7157133E-2</c:v>
                </c:pt>
                <c:pt idx="102">
                  <c:v>2.6761718E-2</c:v>
                </c:pt>
                <c:pt idx="103">
                  <c:v>2.6955205999999999E-2</c:v>
                </c:pt>
                <c:pt idx="104">
                  <c:v>2.6529845E-2</c:v>
                </c:pt>
                <c:pt idx="105">
                  <c:v>2.5238225E-2</c:v>
                </c:pt>
                <c:pt idx="106">
                  <c:v>2.2993377999999998E-2</c:v>
                </c:pt>
                <c:pt idx="107">
                  <c:v>2.0098608E-2</c:v>
                </c:pt>
                <c:pt idx="108">
                  <c:v>1.6097014999999999E-2</c:v>
                </c:pt>
                <c:pt idx="109">
                  <c:v>1.1178952000000001E-2</c:v>
                </c:pt>
                <c:pt idx="110">
                  <c:v>5.9675257999999998E-3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120E-4DC5-A71E-BD90F6414BC7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[3]Sheet1!$D$296:$DT$296</c:f>
              <c:numCache>
                <c:formatCode>General</c:formatCode>
                <c:ptCount val="121"/>
                <c:pt idx="0">
                  <c:v>0</c:v>
                </c:pt>
                <c:pt idx="1">
                  <c:v>6.5200000000000002E-4</c:v>
                </c:pt>
                <c:pt idx="2">
                  <c:v>3.9359084000000003E-3</c:v>
                </c:pt>
                <c:pt idx="3">
                  <c:v>7.2282474000000003E-3</c:v>
                </c:pt>
                <c:pt idx="4">
                  <c:v>8.7857579999999994E-3</c:v>
                </c:pt>
                <c:pt idx="5">
                  <c:v>1.0415598999999999E-2</c:v>
                </c:pt>
                <c:pt idx="6">
                  <c:v>1.2825384E-2</c:v>
                </c:pt>
                <c:pt idx="7">
                  <c:v>1.3999601E-2</c:v>
                </c:pt>
                <c:pt idx="8">
                  <c:v>1.132358E-2</c:v>
                </c:pt>
                <c:pt idx="9">
                  <c:v>4.7619906E-3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1.3531658E-3</c:v>
                </c:pt>
                <c:pt idx="15">
                  <c:v>5.3614066000000002E-3</c:v>
                </c:pt>
                <c:pt idx="16">
                  <c:v>7.0927626999999997E-3</c:v>
                </c:pt>
                <c:pt idx="17">
                  <c:v>5.5385436999999997E-3</c:v>
                </c:pt>
                <c:pt idx="18">
                  <c:v>2.1755237000000002E-3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2.34E-4</c:v>
                </c:pt>
                <c:pt idx="24">
                  <c:v>2.7724158000000001E-3</c:v>
                </c:pt>
                <c:pt idx="25">
                  <c:v>5.3145579999999996E-3</c:v>
                </c:pt>
                <c:pt idx="26">
                  <c:v>8.9505044999999995E-3</c:v>
                </c:pt>
                <c:pt idx="27">
                  <c:v>1.2474798E-2</c:v>
                </c:pt>
                <c:pt idx="28">
                  <c:v>1.6106308E-2</c:v>
                </c:pt>
                <c:pt idx="29">
                  <c:v>1.9591987000000002E-2</c:v>
                </c:pt>
                <c:pt idx="30">
                  <c:v>2.2745979999999999E-2</c:v>
                </c:pt>
                <c:pt idx="31">
                  <c:v>2.5936886999999999E-2</c:v>
                </c:pt>
                <c:pt idx="32">
                  <c:v>3.0014848E-2</c:v>
                </c:pt>
                <c:pt idx="33">
                  <c:v>3.6889146999999997E-2</c:v>
                </c:pt>
                <c:pt idx="34">
                  <c:v>4.5868396999999998E-2</c:v>
                </c:pt>
                <c:pt idx="35">
                  <c:v>5.5486593000000001E-2</c:v>
                </c:pt>
                <c:pt idx="36">
                  <c:v>6.2421235999999998E-2</c:v>
                </c:pt>
                <c:pt idx="37">
                  <c:v>6.4616259999999995E-2</c:v>
                </c:pt>
                <c:pt idx="38">
                  <c:v>6.2245019999999998E-2</c:v>
                </c:pt>
                <c:pt idx="39">
                  <c:v>5.730594E-2</c:v>
                </c:pt>
                <c:pt idx="40">
                  <c:v>5.0702709999999998E-2</c:v>
                </c:pt>
                <c:pt idx="41">
                  <c:v>4.3416290000000003E-2</c:v>
                </c:pt>
                <c:pt idx="42">
                  <c:v>3.6098283000000002E-2</c:v>
                </c:pt>
                <c:pt idx="43">
                  <c:v>3.05507E-2</c:v>
                </c:pt>
                <c:pt idx="44">
                  <c:v>2.9415687999999999E-2</c:v>
                </c:pt>
                <c:pt idx="45">
                  <c:v>3.2044290000000003E-2</c:v>
                </c:pt>
                <c:pt idx="46">
                  <c:v>3.5182379999999999E-2</c:v>
                </c:pt>
                <c:pt idx="47">
                  <c:v>3.6024682000000002E-2</c:v>
                </c:pt>
                <c:pt idx="48">
                  <c:v>3.4698773000000002E-2</c:v>
                </c:pt>
                <c:pt idx="49">
                  <c:v>3.2660753000000001E-2</c:v>
                </c:pt>
                <c:pt idx="50">
                  <c:v>3.0322608000000001E-2</c:v>
                </c:pt>
                <c:pt idx="51">
                  <c:v>2.7982684000000001E-2</c:v>
                </c:pt>
                <c:pt idx="52">
                  <c:v>2.700058E-2</c:v>
                </c:pt>
                <c:pt idx="53">
                  <c:v>2.8625850000000001E-2</c:v>
                </c:pt>
                <c:pt idx="54">
                  <c:v>3.3167309999999998E-2</c:v>
                </c:pt>
                <c:pt idx="55">
                  <c:v>4.035337E-2</c:v>
                </c:pt>
                <c:pt idx="56">
                  <c:v>4.7906110000000002E-2</c:v>
                </c:pt>
                <c:pt idx="57">
                  <c:v>5.6022830000000003E-2</c:v>
                </c:pt>
                <c:pt idx="58">
                  <c:v>6.3804879999999994E-2</c:v>
                </c:pt>
                <c:pt idx="59">
                  <c:v>6.8552169999999996E-2</c:v>
                </c:pt>
                <c:pt idx="60">
                  <c:v>6.7748729999999993E-2</c:v>
                </c:pt>
                <c:pt idx="61">
                  <c:v>6.3544409999999996E-2</c:v>
                </c:pt>
                <c:pt idx="62">
                  <c:v>5.9119499999999998E-2</c:v>
                </c:pt>
                <c:pt idx="63">
                  <c:v>5.5378153999999999E-2</c:v>
                </c:pt>
                <c:pt idx="64">
                  <c:v>5.0474215000000003E-2</c:v>
                </c:pt>
                <c:pt idx="65">
                  <c:v>4.3911774000000001E-2</c:v>
                </c:pt>
                <c:pt idx="66">
                  <c:v>4.0160413999999998E-2</c:v>
                </c:pt>
                <c:pt idx="67">
                  <c:v>4.3313644999999998E-2</c:v>
                </c:pt>
                <c:pt idx="68">
                  <c:v>5.1418137000000003E-2</c:v>
                </c:pt>
                <c:pt idx="69">
                  <c:v>5.5869200000000001E-2</c:v>
                </c:pt>
                <c:pt idx="70">
                  <c:v>5.0788543999999998E-2</c:v>
                </c:pt>
                <c:pt idx="71">
                  <c:v>3.7014984000000001E-2</c:v>
                </c:pt>
                <c:pt idx="72">
                  <c:v>2.0994393E-2</c:v>
                </c:pt>
                <c:pt idx="73">
                  <c:v>8.4445920000000008E-3</c:v>
                </c:pt>
                <c:pt idx="74">
                  <c:v>1.8807076999999999E-3</c:v>
                </c:pt>
                <c:pt idx="75">
                  <c:v>7.9299999999999998E-4</c:v>
                </c:pt>
                <c:pt idx="76">
                  <c:v>3.8875474E-3</c:v>
                </c:pt>
                <c:pt idx="77">
                  <c:v>9.1162229999999997E-3</c:v>
                </c:pt>
                <c:pt idx="78">
                  <c:v>1.5023617E-2</c:v>
                </c:pt>
                <c:pt idx="79">
                  <c:v>2.0421229999999999E-2</c:v>
                </c:pt>
                <c:pt idx="80">
                  <c:v>2.3537952000000001E-2</c:v>
                </c:pt>
                <c:pt idx="81">
                  <c:v>2.2956692000000001E-2</c:v>
                </c:pt>
                <c:pt idx="82">
                  <c:v>1.8419544999999999E-2</c:v>
                </c:pt>
                <c:pt idx="83">
                  <c:v>1.1846101E-2</c:v>
                </c:pt>
                <c:pt idx="84">
                  <c:v>6.2702727000000002E-3</c:v>
                </c:pt>
                <c:pt idx="85">
                  <c:v>4.7363974E-3</c:v>
                </c:pt>
                <c:pt idx="86">
                  <c:v>8.2738729999999993E-3</c:v>
                </c:pt>
                <c:pt idx="87">
                  <c:v>1.5388979000000001E-2</c:v>
                </c:pt>
                <c:pt idx="88">
                  <c:v>2.3683796E-2</c:v>
                </c:pt>
                <c:pt idx="89">
                  <c:v>3.0599090999999998E-2</c:v>
                </c:pt>
                <c:pt idx="90">
                  <c:v>3.4598093000000003E-2</c:v>
                </c:pt>
                <c:pt idx="91">
                  <c:v>3.6228966000000001E-2</c:v>
                </c:pt>
                <c:pt idx="92">
                  <c:v>3.5355064999999998E-2</c:v>
                </c:pt>
                <c:pt idx="93">
                  <c:v>3.4046460000000001E-2</c:v>
                </c:pt>
                <c:pt idx="94">
                  <c:v>3.2619253000000001E-2</c:v>
                </c:pt>
                <c:pt idx="95">
                  <c:v>2.9637549999999999E-2</c:v>
                </c:pt>
                <c:pt idx="96">
                  <c:v>2.8557200000000001E-2</c:v>
                </c:pt>
                <c:pt idx="97">
                  <c:v>2.7774581999999999E-2</c:v>
                </c:pt>
                <c:pt idx="98">
                  <c:v>2.6613669999999999E-2</c:v>
                </c:pt>
                <c:pt idx="99">
                  <c:v>2.5662259999999999E-2</c:v>
                </c:pt>
                <c:pt idx="100">
                  <c:v>2.6088037000000001E-2</c:v>
                </c:pt>
                <c:pt idx="101">
                  <c:v>2.6625712999999999E-2</c:v>
                </c:pt>
                <c:pt idx="102">
                  <c:v>2.6161902000000001E-2</c:v>
                </c:pt>
                <c:pt idx="103">
                  <c:v>2.6372799999999998E-2</c:v>
                </c:pt>
                <c:pt idx="104">
                  <c:v>2.6015277999999999E-2</c:v>
                </c:pt>
                <c:pt idx="105">
                  <c:v>2.4818468999999999E-2</c:v>
                </c:pt>
                <c:pt idx="106">
                  <c:v>2.2693587000000001E-2</c:v>
                </c:pt>
                <c:pt idx="107">
                  <c:v>1.9919860000000001E-2</c:v>
                </c:pt>
                <c:pt idx="108">
                  <c:v>1.6069934000000001E-2</c:v>
                </c:pt>
                <c:pt idx="109">
                  <c:v>1.1296462E-2</c:v>
                </c:pt>
                <c:pt idx="110">
                  <c:v>6.212169E-3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120E-4DC5-A71E-BD90F6414BC7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[3]Sheet1!$D$297:$DT$297</c:f>
              <c:numCache>
                <c:formatCode>General</c:formatCode>
                <c:ptCount val="121"/>
                <c:pt idx="0">
                  <c:v>0</c:v>
                </c:pt>
                <c:pt idx="1">
                  <c:v>1.44E-4</c:v>
                </c:pt>
                <c:pt idx="2">
                  <c:v>3.868415E-3</c:v>
                </c:pt>
                <c:pt idx="3">
                  <c:v>7.6834154E-3</c:v>
                </c:pt>
                <c:pt idx="4">
                  <c:v>9.5569959999999999E-3</c:v>
                </c:pt>
                <c:pt idx="5">
                  <c:v>1.1163968999999999E-2</c:v>
                </c:pt>
                <c:pt idx="6">
                  <c:v>1.3257589E-2</c:v>
                </c:pt>
                <c:pt idx="7">
                  <c:v>1.3968672999999999E-2</c:v>
                </c:pt>
                <c:pt idx="8">
                  <c:v>1.0934928999999999E-2</c:v>
                </c:pt>
                <c:pt idx="9">
                  <c:v>4.2591206999999997E-3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1.4670095E-3</c:v>
                </c:pt>
                <c:pt idx="15">
                  <c:v>5.6767906000000003E-3</c:v>
                </c:pt>
                <c:pt idx="16">
                  <c:v>7.6347469999999999E-3</c:v>
                </c:pt>
                <c:pt idx="17">
                  <c:v>6.1789439999999996E-3</c:v>
                </c:pt>
                <c:pt idx="18">
                  <c:v>2.6829240000000002E-3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2.3481837E-3</c:v>
                </c:pt>
                <c:pt idx="25">
                  <c:v>5.0463015000000002E-3</c:v>
                </c:pt>
                <c:pt idx="26">
                  <c:v>8.9492860000000007E-3</c:v>
                </c:pt>
                <c:pt idx="27">
                  <c:v>1.2653243999999999E-2</c:v>
                </c:pt>
                <c:pt idx="28">
                  <c:v>1.632016E-2</c:v>
                </c:pt>
                <c:pt idx="29">
                  <c:v>1.9742079999999999E-2</c:v>
                </c:pt>
                <c:pt idx="30">
                  <c:v>2.2765832E-2</c:v>
                </c:pt>
                <c:pt idx="31">
                  <c:v>2.5825576999999999E-2</c:v>
                </c:pt>
                <c:pt idx="32">
                  <c:v>2.9820802E-2</c:v>
                </c:pt>
                <c:pt idx="33">
                  <c:v>3.6637610000000001E-2</c:v>
                </c:pt>
                <c:pt idx="34">
                  <c:v>4.5607460000000002E-2</c:v>
                </c:pt>
                <c:pt idx="35">
                  <c:v>5.5253944999999999E-2</c:v>
                </c:pt>
                <c:pt idx="36">
                  <c:v>6.2247110000000001E-2</c:v>
                </c:pt>
                <c:pt idx="37">
                  <c:v>6.446694E-2</c:v>
                </c:pt>
                <c:pt idx="38">
                  <c:v>6.2084476999999999E-2</c:v>
                </c:pt>
                <c:pt idx="39">
                  <c:v>5.7115328E-2</c:v>
                </c:pt>
                <c:pt idx="40">
                  <c:v>5.0532304E-2</c:v>
                </c:pt>
                <c:pt idx="41">
                  <c:v>4.3396419999999998E-2</c:v>
                </c:pt>
                <c:pt idx="42">
                  <c:v>3.6281899999999999E-2</c:v>
                </c:pt>
                <c:pt idx="43">
                  <c:v>3.0923598E-2</c:v>
                </c:pt>
                <c:pt idx="44">
                  <c:v>2.991512E-2</c:v>
                </c:pt>
                <c:pt idx="45">
                  <c:v>3.2555754999999999E-2</c:v>
                </c:pt>
                <c:pt idx="46">
                  <c:v>3.5607815000000001E-2</c:v>
                </c:pt>
                <c:pt idx="47">
                  <c:v>3.6330633000000001E-2</c:v>
                </c:pt>
                <c:pt idx="48">
                  <c:v>3.489925E-2</c:v>
                </c:pt>
                <c:pt idx="49">
                  <c:v>3.2742698000000001E-2</c:v>
                </c:pt>
                <c:pt idx="50">
                  <c:v>3.0236827000000001E-2</c:v>
                </c:pt>
                <c:pt idx="51">
                  <c:v>2.7702616999999999E-2</c:v>
                </c:pt>
                <c:pt idx="52">
                  <c:v>2.6620734E-2</c:v>
                </c:pt>
                <c:pt idx="53">
                  <c:v>2.8327834E-2</c:v>
                </c:pt>
                <c:pt idx="54">
                  <c:v>3.3043889999999999E-2</c:v>
                </c:pt>
                <c:pt idx="55">
                  <c:v>4.0342030000000001E-2</c:v>
                </c:pt>
                <c:pt idx="56">
                  <c:v>4.7879193E-2</c:v>
                </c:pt>
                <c:pt idx="57">
                  <c:v>5.5940799999999999E-2</c:v>
                </c:pt>
                <c:pt idx="58">
                  <c:v>6.3734139999999995E-2</c:v>
                </c:pt>
                <c:pt idx="59">
                  <c:v>6.8541759999999993E-2</c:v>
                </c:pt>
                <c:pt idx="60">
                  <c:v>6.7771934000000006E-2</c:v>
                </c:pt>
                <c:pt idx="61">
                  <c:v>6.3530273999999998E-2</c:v>
                </c:pt>
                <c:pt idx="62">
                  <c:v>5.9046402999999997E-2</c:v>
                </c:pt>
                <c:pt idx="63">
                  <c:v>5.5271099999999997E-2</c:v>
                </c:pt>
                <c:pt idx="64">
                  <c:v>5.0402433000000003E-2</c:v>
                </c:pt>
                <c:pt idx="65">
                  <c:v>4.3927717999999998E-2</c:v>
                </c:pt>
                <c:pt idx="66">
                  <c:v>4.0315499999999997E-2</c:v>
                </c:pt>
                <c:pt idx="67">
                  <c:v>4.3614935000000001E-2</c:v>
                </c:pt>
                <c:pt idx="68">
                  <c:v>5.1819160000000003E-2</c:v>
                </c:pt>
                <c:pt idx="69">
                  <c:v>5.623007E-2</c:v>
                </c:pt>
                <c:pt idx="70">
                  <c:v>5.0949607000000001E-2</c:v>
                </c:pt>
                <c:pt idx="71">
                  <c:v>3.6909588E-2</c:v>
                </c:pt>
                <c:pt idx="72">
                  <c:v>2.0735241000000001E-2</c:v>
                </c:pt>
                <c:pt idx="73">
                  <c:v>8.2654890000000009E-3</c:v>
                </c:pt>
                <c:pt idx="74">
                  <c:v>1.9639381000000002E-3</c:v>
                </c:pt>
                <c:pt idx="75">
                  <c:v>1.1242817E-3</c:v>
                </c:pt>
                <c:pt idx="76">
                  <c:v>4.2781440000000002E-3</c:v>
                </c:pt>
                <c:pt idx="77">
                  <c:v>9.3577150000000008E-3</c:v>
                </c:pt>
                <c:pt idx="78">
                  <c:v>1.5009031000000001E-2</c:v>
                </c:pt>
                <c:pt idx="79">
                  <c:v>2.0166710000000001E-2</c:v>
                </c:pt>
                <c:pt idx="80">
                  <c:v>2.3157167999999999E-2</c:v>
                </c:pt>
                <c:pt idx="81">
                  <c:v>2.2611128000000001E-2</c:v>
                </c:pt>
                <c:pt idx="82">
                  <c:v>1.8257862E-2</c:v>
                </c:pt>
                <c:pt idx="83">
                  <c:v>1.1935978999999999E-2</c:v>
                </c:pt>
                <c:pt idx="84">
                  <c:v>6.5788132999999999E-3</c:v>
                </c:pt>
                <c:pt idx="85">
                  <c:v>5.1771873000000003E-3</c:v>
                </c:pt>
                <c:pt idx="86">
                  <c:v>8.7326150000000009E-3</c:v>
                </c:pt>
                <c:pt idx="87">
                  <c:v>1.5773248E-2</c:v>
                </c:pt>
                <c:pt idx="88">
                  <c:v>2.3934095999999998E-2</c:v>
                </c:pt>
                <c:pt idx="89">
                  <c:v>3.0671529999999999E-2</c:v>
                </c:pt>
                <c:pt idx="90">
                  <c:v>3.4506780000000001E-2</c:v>
                </c:pt>
                <c:pt idx="91">
                  <c:v>3.6022345999999997E-2</c:v>
                </c:pt>
                <c:pt idx="92">
                  <c:v>3.5089112999999998E-2</c:v>
                </c:pt>
                <c:pt idx="93">
                  <c:v>3.3742624999999998E-2</c:v>
                </c:pt>
                <c:pt idx="94">
                  <c:v>3.2289683999999999E-2</c:v>
                </c:pt>
                <c:pt idx="95">
                  <c:v>2.9307251999999999E-2</c:v>
                </c:pt>
                <c:pt idx="96">
                  <c:v>2.8224033999999999E-2</c:v>
                </c:pt>
                <c:pt idx="97">
                  <c:v>2.7465677000000001E-2</c:v>
                </c:pt>
                <c:pt idx="98">
                  <c:v>2.6358994E-2</c:v>
                </c:pt>
                <c:pt idx="99">
                  <c:v>2.5487114000000002E-2</c:v>
                </c:pt>
                <c:pt idx="100">
                  <c:v>2.60086E-2</c:v>
                </c:pt>
                <c:pt idx="101">
                  <c:v>2.6611473E-2</c:v>
                </c:pt>
                <c:pt idx="102">
                  <c:v>2.6233948999999999E-2</c:v>
                </c:pt>
                <c:pt idx="103">
                  <c:v>2.6504328000000001E-2</c:v>
                </c:pt>
                <c:pt idx="104">
                  <c:v>2.6188651E-2</c:v>
                </c:pt>
                <c:pt idx="105">
                  <c:v>2.5015404000000001E-2</c:v>
                </c:pt>
                <c:pt idx="106">
                  <c:v>2.2899570000000001E-2</c:v>
                </c:pt>
                <c:pt idx="107">
                  <c:v>2.0122526000000002E-2</c:v>
                </c:pt>
                <c:pt idx="108">
                  <c:v>1.6258292000000001E-2</c:v>
                </c:pt>
                <c:pt idx="109">
                  <c:v>1.1466707E-2</c:v>
                </c:pt>
                <c:pt idx="110">
                  <c:v>6.3642819999999998E-3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120E-4DC5-A71E-BD90F6414BC7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[3]Sheet1!$D$298:$DT$298</c:f>
              <c:numCache>
                <c:formatCode>General</c:formatCode>
                <c:ptCount val="121"/>
                <c:pt idx="0">
                  <c:v>0</c:v>
                </c:pt>
                <c:pt idx="1">
                  <c:v>5.2300000000000003E-4</c:v>
                </c:pt>
                <c:pt idx="2">
                  <c:v>4.0796629999999999E-3</c:v>
                </c:pt>
                <c:pt idx="3">
                  <c:v>7.5034652999999996E-3</c:v>
                </c:pt>
                <c:pt idx="4">
                  <c:v>9.0223690000000006E-3</c:v>
                </c:pt>
                <c:pt idx="5">
                  <c:v>1.0531419E-2</c:v>
                </c:pt>
                <c:pt idx="6">
                  <c:v>1.2810312000000001E-2</c:v>
                </c:pt>
                <c:pt idx="7">
                  <c:v>1.3869461E-2</c:v>
                </c:pt>
                <c:pt idx="8">
                  <c:v>1.1129465E-2</c:v>
                </c:pt>
                <c:pt idx="9">
                  <c:v>4.5984965000000003E-3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1.6151369E-3</c:v>
                </c:pt>
                <c:pt idx="15">
                  <c:v>5.5749876999999998E-3</c:v>
                </c:pt>
                <c:pt idx="16">
                  <c:v>7.2550169999999999E-3</c:v>
                </c:pt>
                <c:pt idx="17">
                  <c:v>5.67915E-3</c:v>
                </c:pt>
                <c:pt idx="18">
                  <c:v>2.3482252999999999E-3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2.5135043999999999E-3</c:v>
                </c:pt>
                <c:pt idx="25">
                  <c:v>5.1866380000000004E-3</c:v>
                </c:pt>
                <c:pt idx="26">
                  <c:v>9.0308925000000002E-3</c:v>
                </c:pt>
                <c:pt idx="27">
                  <c:v>1.2772802999999999E-2</c:v>
                </c:pt>
                <c:pt idx="28">
                  <c:v>1.6563189999999998E-2</c:v>
                </c:pt>
                <c:pt idx="29">
                  <c:v>2.0089230999999999E-2</c:v>
                </c:pt>
                <c:pt idx="30">
                  <c:v>2.3112168999999998E-2</c:v>
                </c:pt>
                <c:pt idx="31">
                  <c:v>2.6055714000000001E-2</c:v>
                </c:pt>
                <c:pt idx="32">
                  <c:v>2.9918073E-2</c:v>
                </c:pt>
                <c:pt idx="33">
                  <c:v>3.6684269999999998E-2</c:v>
                </c:pt>
                <c:pt idx="34">
                  <c:v>4.5598752999999999E-2</c:v>
                </c:pt>
                <c:pt idx="35">
                  <c:v>5.5105939999999999E-2</c:v>
                </c:pt>
                <c:pt idx="36">
                  <c:v>6.1911173E-2</c:v>
                </c:pt>
                <c:pt idx="37">
                  <c:v>6.4085260000000005E-2</c:v>
                </c:pt>
                <c:pt idx="38">
                  <c:v>6.1831940000000002E-2</c:v>
                </c:pt>
                <c:pt idx="39">
                  <c:v>5.7157487E-2</c:v>
                </c:pt>
                <c:pt idx="40">
                  <c:v>5.085928E-2</c:v>
                </c:pt>
                <c:pt idx="41">
                  <c:v>4.3856583999999997E-2</c:v>
                </c:pt>
                <c:pt idx="42">
                  <c:v>3.6683023000000002E-2</c:v>
                </c:pt>
                <c:pt idx="43">
                  <c:v>3.1154747999999999E-2</c:v>
                </c:pt>
                <c:pt idx="44">
                  <c:v>2.9956613E-2</c:v>
                </c:pt>
                <c:pt idx="45">
                  <c:v>3.2518617999999999E-2</c:v>
                </c:pt>
                <c:pt idx="46">
                  <c:v>3.5545750000000001E-2</c:v>
                </c:pt>
                <c:pt idx="47">
                  <c:v>3.6210075000000001E-2</c:v>
                </c:pt>
                <c:pt idx="48">
                  <c:v>3.4685830000000001E-2</c:v>
                </c:pt>
                <c:pt idx="49">
                  <c:v>3.2493754999999999E-2</c:v>
                </c:pt>
                <c:pt idx="50">
                  <c:v>3.0069456000000001E-2</c:v>
                </c:pt>
                <c:pt idx="51">
                  <c:v>2.7705705000000001E-2</c:v>
                </c:pt>
                <c:pt idx="52">
                  <c:v>2.6786043999999998E-2</c:v>
                </c:pt>
                <c:pt idx="53">
                  <c:v>2.8576955000000001E-2</c:v>
                </c:pt>
                <c:pt idx="54">
                  <c:v>3.3300980000000001E-2</c:v>
                </c:pt>
                <c:pt idx="55">
                  <c:v>4.0567590000000001E-2</c:v>
                </c:pt>
                <c:pt idx="56">
                  <c:v>4.8054795999999997E-2</c:v>
                </c:pt>
                <c:pt idx="57">
                  <c:v>5.6022639999999999E-2</c:v>
                </c:pt>
                <c:pt idx="58">
                  <c:v>6.3739450000000003E-2</c:v>
                </c:pt>
                <c:pt idx="59">
                  <c:v>6.8547899999999995E-2</c:v>
                </c:pt>
                <c:pt idx="60">
                  <c:v>6.7875240000000003E-2</c:v>
                </c:pt>
                <c:pt idx="61">
                  <c:v>6.3732624000000002E-2</c:v>
                </c:pt>
                <c:pt idx="62">
                  <c:v>5.926207E-2</c:v>
                </c:pt>
                <c:pt idx="63">
                  <c:v>5.5430710000000001E-2</c:v>
                </c:pt>
                <c:pt idx="64">
                  <c:v>5.0493244E-2</c:v>
                </c:pt>
                <c:pt idx="65">
                  <c:v>4.3969948000000002E-2</c:v>
                </c:pt>
                <c:pt idx="66">
                  <c:v>4.0277964999999999E-2</c:v>
                </c:pt>
                <c:pt idx="67">
                  <c:v>4.3451826999999998E-2</c:v>
                </c:pt>
                <c:pt idx="68">
                  <c:v>5.1535204000000001E-2</c:v>
                </c:pt>
                <c:pt idx="69">
                  <c:v>5.5928539999999999E-2</c:v>
                </c:pt>
                <c:pt idx="70">
                  <c:v>5.0747979999999998E-2</c:v>
                </c:pt>
                <c:pt idx="71">
                  <c:v>3.6852102999999997E-2</c:v>
                </c:pt>
                <c:pt idx="72">
                  <c:v>2.0759099999999999E-2</c:v>
                </c:pt>
                <c:pt idx="73">
                  <c:v>8.2638780000000005E-3</c:v>
                </c:pt>
                <c:pt idx="74">
                  <c:v>1.8655780999999999E-3</c:v>
                </c:pt>
                <c:pt idx="75">
                  <c:v>9.5100000000000002E-4</c:v>
                </c:pt>
                <c:pt idx="76">
                  <c:v>4.1401954000000003E-3</c:v>
                </c:pt>
                <c:pt idx="77">
                  <c:v>9.3675770000000002E-3</c:v>
                </c:pt>
                <c:pt idx="78">
                  <c:v>1.5229885E-2</c:v>
                </c:pt>
                <c:pt idx="79">
                  <c:v>2.0587075999999999E-2</c:v>
                </c:pt>
                <c:pt idx="80">
                  <c:v>2.3690341E-2</c:v>
                </c:pt>
                <c:pt idx="81">
                  <c:v>2.311595E-2</c:v>
                </c:pt>
                <c:pt idx="82">
                  <c:v>1.8574627E-2</c:v>
                </c:pt>
                <c:pt idx="83">
                  <c:v>1.1949174999999999E-2</c:v>
                </c:pt>
                <c:pt idx="84">
                  <c:v>6.2594045999999999E-3</c:v>
                </c:pt>
                <c:pt idx="85">
                  <c:v>4.5942400000000003E-3</c:v>
                </c:pt>
                <c:pt idx="86">
                  <c:v>8.0473650000000008E-3</c:v>
                </c:pt>
                <c:pt idx="87">
                  <c:v>1.5141427000000001E-2</c:v>
                </c:pt>
                <c:pt idx="88">
                  <c:v>2.3489933000000001E-2</c:v>
                </c:pt>
                <c:pt idx="89">
                  <c:v>3.0496591999999999E-2</c:v>
                </c:pt>
                <c:pt idx="90">
                  <c:v>3.463107E-2</c:v>
                </c:pt>
                <c:pt idx="91">
                  <c:v>3.6373056000000001E-2</c:v>
                </c:pt>
                <c:pt idx="92">
                  <c:v>3.5573977999999999E-2</c:v>
                </c:pt>
                <c:pt idx="93">
                  <c:v>3.4280457E-2</c:v>
                </c:pt>
                <c:pt idx="94">
                  <c:v>3.2844304999999997E-2</c:v>
                </c:pt>
                <c:pt idx="95">
                  <c:v>2.9812670999999999E-2</c:v>
                </c:pt>
                <c:pt idx="96">
                  <c:v>2.8646049999999999E-2</c:v>
                </c:pt>
                <c:pt idx="97">
                  <c:v>2.7750572000000001E-2</c:v>
                </c:pt>
                <c:pt idx="98">
                  <c:v>2.6484897E-2</c:v>
                </c:pt>
                <c:pt idx="99">
                  <c:v>2.5466722000000001E-2</c:v>
                </c:pt>
                <c:pt idx="100">
                  <c:v>2.5876986000000001E-2</c:v>
                </c:pt>
                <c:pt idx="101">
                  <c:v>2.6433265000000001E-2</c:v>
                </c:pt>
                <c:pt idx="102">
                  <c:v>2.600125E-2</c:v>
                </c:pt>
                <c:pt idx="103">
                  <c:v>2.6257735000000001E-2</c:v>
                </c:pt>
                <c:pt idx="104">
                  <c:v>2.5956644000000001E-2</c:v>
                </c:pt>
                <c:pt idx="105">
                  <c:v>2.4817519999999999E-2</c:v>
                </c:pt>
                <c:pt idx="106">
                  <c:v>2.2748053000000001E-2</c:v>
                </c:pt>
                <c:pt idx="107">
                  <c:v>2.0038666E-2</c:v>
                </c:pt>
                <c:pt idx="108">
                  <c:v>1.6227977000000001E-2</c:v>
                </c:pt>
                <c:pt idx="109">
                  <c:v>1.14847375E-2</c:v>
                </c:pt>
                <c:pt idx="110">
                  <c:v>6.4379446999999999E-3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120E-4DC5-A71E-BD90F6414BC7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[3]Sheet1!$D$299:$DT$299</c:f>
              <c:numCache>
                <c:formatCode>General</c:formatCode>
                <c:ptCount val="121"/>
                <c:pt idx="0">
                  <c:v>0</c:v>
                </c:pt>
                <c:pt idx="1">
                  <c:v>1.2257561E-3</c:v>
                </c:pt>
                <c:pt idx="2">
                  <c:v>4.1048159999999998E-3</c:v>
                </c:pt>
                <c:pt idx="3">
                  <c:v>7.0554169999999996E-3</c:v>
                </c:pt>
                <c:pt idx="4">
                  <c:v>8.5593939999999997E-3</c:v>
                </c:pt>
                <c:pt idx="5">
                  <c:v>1.0233231000000001E-2</c:v>
                </c:pt>
                <c:pt idx="6">
                  <c:v>1.2628926E-2</c:v>
                </c:pt>
                <c:pt idx="7">
                  <c:v>1.3695428000000001E-2</c:v>
                </c:pt>
                <c:pt idx="8">
                  <c:v>1.1008764000000001E-2</c:v>
                </c:pt>
                <c:pt idx="9">
                  <c:v>4.5896736E-3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1.1516904000000001E-3</c:v>
                </c:pt>
                <c:pt idx="15">
                  <c:v>5.1698415000000003E-3</c:v>
                </c:pt>
                <c:pt idx="16">
                  <c:v>7.1131713000000003E-3</c:v>
                </c:pt>
                <c:pt idx="17">
                  <c:v>5.7918685000000001E-3</c:v>
                </c:pt>
                <c:pt idx="18">
                  <c:v>2.5199947E-3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1.6068171E-3</c:v>
                </c:pt>
                <c:pt idx="25">
                  <c:v>4.3240910000000004E-3</c:v>
                </c:pt>
                <c:pt idx="26">
                  <c:v>8.2601429999999993E-3</c:v>
                </c:pt>
                <c:pt idx="27">
                  <c:v>1.2151652000000001E-2</c:v>
                </c:pt>
                <c:pt idx="28">
                  <c:v>1.6085833000000001E-2</c:v>
                </c:pt>
                <c:pt idx="29">
                  <c:v>1.9743980000000001E-2</c:v>
                </c:pt>
                <c:pt idx="30">
                  <c:v>2.2932192000000001E-2</c:v>
                </c:pt>
                <c:pt idx="31">
                  <c:v>2.6094828E-2</c:v>
                </c:pt>
                <c:pt idx="32">
                  <c:v>3.0097641000000001E-2</c:v>
                </c:pt>
                <c:pt idx="33">
                  <c:v>3.6858700000000001E-2</c:v>
                </c:pt>
                <c:pt idx="34">
                  <c:v>4.5644249999999997E-2</c:v>
                </c:pt>
                <c:pt idx="35">
                  <c:v>5.4968879999999998E-2</c:v>
                </c:pt>
                <c:pt idx="36">
                  <c:v>6.1546990000000003E-2</c:v>
                </c:pt>
                <c:pt idx="37">
                  <c:v>6.3397369999999995E-2</c:v>
                </c:pt>
                <c:pt idx="38">
                  <c:v>6.0774736000000003E-2</c:v>
                </c:pt>
                <c:pt idx="39">
                  <c:v>5.578466E-2</c:v>
                </c:pt>
                <c:pt idx="40">
                  <c:v>4.9411530000000002E-2</c:v>
                </c:pt>
                <c:pt idx="41">
                  <c:v>4.2527240000000001E-2</c:v>
                </c:pt>
                <c:pt idx="42">
                  <c:v>3.56379E-2</c:v>
                </c:pt>
                <c:pt idx="43">
                  <c:v>3.0477857000000001E-2</c:v>
                </c:pt>
                <c:pt idx="44">
                  <c:v>2.960339E-2</c:v>
                </c:pt>
                <c:pt idx="45">
                  <c:v>3.2258056E-2</c:v>
                </c:pt>
                <c:pt idx="46">
                  <c:v>3.5193971999999997E-2</c:v>
                </c:pt>
                <c:pt idx="47">
                  <c:v>3.5754109999999999E-2</c:v>
                </c:pt>
                <c:pt idx="48">
                  <c:v>3.4340303000000003E-2</c:v>
                </c:pt>
                <c:pt idx="49">
                  <c:v>3.2537249999999997E-2</c:v>
                </c:pt>
                <c:pt idx="50">
                  <c:v>3.0595385999999999E-2</c:v>
                </c:pt>
                <c:pt idx="51">
                  <c:v>2.8553950000000002E-2</c:v>
                </c:pt>
                <c:pt idx="52">
                  <c:v>2.7530978000000001E-2</c:v>
                </c:pt>
                <c:pt idx="53">
                  <c:v>2.8735819999999999E-2</c:v>
                </c:pt>
                <c:pt idx="54">
                  <c:v>3.262483E-2</c:v>
                </c:pt>
                <c:pt idx="55">
                  <c:v>3.9216729999999998E-2</c:v>
                </c:pt>
                <c:pt idx="56">
                  <c:v>4.6488189999999999E-2</c:v>
                </c:pt>
                <c:pt idx="57">
                  <c:v>5.4667816000000001E-2</c:v>
                </c:pt>
                <c:pt idx="58">
                  <c:v>6.2719559999999994E-2</c:v>
                </c:pt>
                <c:pt idx="59">
                  <c:v>6.7792500000000006E-2</c:v>
                </c:pt>
                <c:pt idx="60">
                  <c:v>6.7319854999999998E-2</c:v>
                </c:pt>
                <c:pt idx="61">
                  <c:v>6.3464419999999994E-2</c:v>
                </c:pt>
                <c:pt idx="62">
                  <c:v>5.94178E-2</c:v>
                </c:pt>
                <c:pt idx="63">
                  <c:v>5.6034826000000003E-2</c:v>
                </c:pt>
                <c:pt idx="64">
                  <c:v>5.1304806000000001E-2</c:v>
                </c:pt>
                <c:pt idx="65">
                  <c:v>4.4676420000000001E-2</c:v>
                </c:pt>
                <c:pt idx="66">
                  <c:v>4.0703009999999998E-2</c:v>
                </c:pt>
                <c:pt idx="67">
                  <c:v>4.3661743000000003E-2</c:v>
                </c:pt>
                <c:pt idx="68">
                  <c:v>5.1751512999999999E-2</c:v>
                </c:pt>
                <c:pt idx="69">
                  <c:v>5.6294206999999999E-2</c:v>
                </c:pt>
                <c:pt idx="70">
                  <c:v>5.1220535999999997E-2</c:v>
                </c:pt>
                <c:pt idx="71">
                  <c:v>3.724338E-2</c:v>
                </c:pt>
                <c:pt idx="72">
                  <c:v>2.0900142999999999E-2</c:v>
                </c:pt>
                <c:pt idx="73">
                  <c:v>8.1792700000000006E-3</c:v>
                </c:pt>
                <c:pt idx="74">
                  <c:v>1.8110787000000001E-3</c:v>
                </c:pt>
                <c:pt idx="75">
                  <c:v>1.2053589E-3</c:v>
                </c:pt>
                <c:pt idx="76">
                  <c:v>4.7464040000000001E-3</c:v>
                </c:pt>
                <c:pt idx="77">
                  <c:v>1.0093964E-2</c:v>
                </c:pt>
                <c:pt idx="78">
                  <c:v>1.5827954000000002E-2</c:v>
                </c:pt>
                <c:pt idx="79">
                  <c:v>2.0980370000000002E-2</c:v>
                </c:pt>
                <c:pt idx="80">
                  <c:v>2.3941750000000001E-2</c:v>
                </c:pt>
                <c:pt idx="81">
                  <c:v>2.3221973E-2</c:v>
                </c:pt>
                <c:pt idx="82">
                  <c:v>1.8411213999999999E-2</c:v>
                </c:pt>
                <c:pt idx="83">
                  <c:v>1.1393245E-2</c:v>
                </c:pt>
                <c:pt idx="84">
                  <c:v>5.3308302999999996E-3</c:v>
                </c:pt>
                <c:pt idx="85">
                  <c:v>3.4884830000000001E-3</c:v>
                </c:pt>
                <c:pt idx="86">
                  <c:v>7.0273564000000004E-3</c:v>
                </c:pt>
                <c:pt idx="87">
                  <c:v>1.4415234000000001E-2</c:v>
                </c:pt>
                <c:pt idx="88">
                  <c:v>2.3119622999999999E-2</c:v>
                </c:pt>
                <c:pt idx="89">
                  <c:v>3.0460062E-2</c:v>
                </c:pt>
                <c:pt idx="90">
                  <c:v>3.4823726999999999E-2</c:v>
                </c:pt>
                <c:pt idx="91">
                  <c:v>3.6648694000000002E-2</c:v>
                </c:pt>
                <c:pt idx="92">
                  <c:v>3.5772298000000001E-2</c:v>
                </c:pt>
                <c:pt idx="93">
                  <c:v>3.4334082000000002E-2</c:v>
                </c:pt>
                <c:pt idx="94">
                  <c:v>3.2760843999999997E-2</c:v>
                </c:pt>
                <c:pt idx="95">
                  <c:v>2.9713452000000001E-2</c:v>
                </c:pt>
                <c:pt idx="96">
                  <c:v>2.8665531000000001E-2</c:v>
                </c:pt>
                <c:pt idx="97">
                  <c:v>2.8018850000000001E-2</c:v>
                </c:pt>
                <c:pt idx="98">
                  <c:v>2.7061766000000001E-2</c:v>
                </c:pt>
                <c:pt idx="99">
                  <c:v>2.6305571E-2</c:v>
                </c:pt>
                <c:pt idx="100">
                  <c:v>2.6834107999999999E-2</c:v>
                </c:pt>
                <c:pt idx="101">
                  <c:v>2.7398079999999998E-2</c:v>
                </c:pt>
                <c:pt idx="102">
                  <c:v>2.6947354999999999E-2</c:v>
                </c:pt>
                <c:pt idx="103">
                  <c:v>2.7106379999999999E-2</c:v>
                </c:pt>
                <c:pt idx="104">
                  <c:v>2.6647069999999998E-2</c:v>
                </c:pt>
                <c:pt idx="105">
                  <c:v>2.5327480999999999E-2</c:v>
                </c:pt>
                <c:pt idx="106">
                  <c:v>2.3056969E-2</c:v>
                </c:pt>
                <c:pt idx="107">
                  <c:v>2.0114413000000001E-2</c:v>
                </c:pt>
                <c:pt idx="108">
                  <c:v>1.6090133999999999E-2</c:v>
                </c:pt>
                <c:pt idx="109">
                  <c:v>1.1138238999999999E-2</c:v>
                </c:pt>
                <c:pt idx="110">
                  <c:v>5.8730854999999998E-3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120E-4DC5-A71E-BD90F6414BC7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[3]Sheet1!$D$300:$DT$300</c:f>
              <c:numCache>
                <c:formatCode>General</c:formatCode>
                <c:ptCount val="121"/>
                <c:pt idx="0">
                  <c:v>0</c:v>
                </c:pt>
                <c:pt idx="1">
                  <c:v>9.4700000000000003E-4</c:v>
                </c:pt>
                <c:pt idx="2">
                  <c:v>3.9598434000000004E-3</c:v>
                </c:pt>
                <c:pt idx="3">
                  <c:v>7.2273479999999998E-3</c:v>
                </c:pt>
                <c:pt idx="4">
                  <c:v>8.9999699999999995E-3</c:v>
                </c:pt>
                <c:pt idx="5">
                  <c:v>1.0761916E-2</c:v>
                </c:pt>
                <c:pt idx="6">
                  <c:v>1.3044808E-2</c:v>
                </c:pt>
                <c:pt idx="7">
                  <c:v>1.3898517000000001E-2</c:v>
                </c:pt>
                <c:pt idx="8">
                  <c:v>1.0958265E-2</c:v>
                </c:pt>
                <c:pt idx="9">
                  <c:v>4.3174290000000002E-3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1.3445305E-3</c:v>
                </c:pt>
                <c:pt idx="15">
                  <c:v>5.3942803999999997E-3</c:v>
                </c:pt>
                <c:pt idx="16">
                  <c:v>7.3214997999999998E-3</c:v>
                </c:pt>
                <c:pt idx="17">
                  <c:v>5.9610130000000002E-3</c:v>
                </c:pt>
                <c:pt idx="18">
                  <c:v>2.6335976999999999E-3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1.8065231E-3</c:v>
                </c:pt>
                <c:pt idx="25">
                  <c:v>4.5934836E-3</c:v>
                </c:pt>
                <c:pt idx="26">
                  <c:v>8.4816549999999994E-3</c:v>
                </c:pt>
                <c:pt idx="27">
                  <c:v>1.2212766999999999E-2</c:v>
                </c:pt>
                <c:pt idx="28">
                  <c:v>1.5949194999999999E-2</c:v>
                </c:pt>
                <c:pt idx="29">
                  <c:v>1.9433697999999999E-2</c:v>
                </c:pt>
                <c:pt idx="30">
                  <c:v>2.2536047E-2</c:v>
                </c:pt>
                <c:pt idx="31">
                  <c:v>2.5681108000000001E-2</c:v>
                </c:pt>
                <c:pt idx="32">
                  <c:v>2.9711557999999999E-2</c:v>
                </c:pt>
                <c:pt idx="33">
                  <c:v>3.654085E-2</c:v>
                </c:pt>
                <c:pt idx="34">
                  <c:v>4.5443932999999999E-2</c:v>
                </c:pt>
                <c:pt idx="35">
                  <c:v>5.4932630000000003E-2</c:v>
                </c:pt>
                <c:pt idx="36">
                  <c:v>6.1675846999999999E-2</c:v>
                </c:pt>
                <c:pt idx="37">
                  <c:v>6.3656665000000001E-2</c:v>
                </c:pt>
                <c:pt idx="38">
                  <c:v>6.1057260000000002E-2</c:v>
                </c:pt>
                <c:pt idx="39">
                  <c:v>5.6036374999999999E-2</c:v>
                </c:pt>
                <c:pt idx="40">
                  <c:v>4.959707E-2</c:v>
                </c:pt>
                <c:pt idx="41">
                  <c:v>4.2649798000000003E-2</c:v>
                </c:pt>
                <c:pt idx="42">
                  <c:v>3.5681129999999998E-2</c:v>
                </c:pt>
                <c:pt idx="43">
                  <c:v>3.0416927999999999E-2</c:v>
                </c:pt>
                <c:pt idx="44">
                  <c:v>2.9489992E-2</c:v>
                </c:pt>
                <c:pt idx="45">
                  <c:v>3.2211665E-2</c:v>
                </c:pt>
                <c:pt idx="46">
                  <c:v>3.5316899999999998E-2</c:v>
                </c:pt>
                <c:pt idx="47">
                  <c:v>3.6038194000000003E-2</c:v>
                </c:pt>
                <c:pt idx="48">
                  <c:v>3.4689064999999998E-2</c:v>
                </c:pt>
                <c:pt idx="49">
                  <c:v>3.2808386000000002E-2</c:v>
                </c:pt>
                <c:pt idx="50">
                  <c:v>3.0715554999999999E-2</c:v>
                </c:pt>
                <c:pt idx="51">
                  <c:v>2.8559993999999998E-2</c:v>
                </c:pt>
                <c:pt idx="52">
                  <c:v>2.7533175E-2</c:v>
                </c:pt>
                <c:pt idx="53">
                  <c:v>2.8823485999999999E-2</c:v>
                </c:pt>
                <c:pt idx="54">
                  <c:v>3.2805293999999999E-2</c:v>
                </c:pt>
                <c:pt idx="55">
                  <c:v>3.9444607E-2</c:v>
                </c:pt>
                <c:pt idx="56">
                  <c:v>4.669301E-2</c:v>
                </c:pt>
                <c:pt idx="57">
                  <c:v>5.4798573000000003E-2</c:v>
                </c:pt>
                <c:pt idx="58">
                  <c:v>6.2780080000000002E-2</c:v>
                </c:pt>
                <c:pt idx="59">
                  <c:v>6.7838919999999997E-2</c:v>
                </c:pt>
                <c:pt idx="60">
                  <c:v>6.7423759999999999E-2</c:v>
                </c:pt>
                <c:pt idx="61">
                  <c:v>6.3633493999999999E-2</c:v>
                </c:pt>
                <c:pt idx="62">
                  <c:v>5.955005E-2</c:v>
                </c:pt>
                <c:pt idx="63">
                  <c:v>5.6002400000000001E-2</c:v>
                </c:pt>
                <c:pt idx="64">
                  <c:v>5.1101707000000003E-2</c:v>
                </c:pt>
                <c:pt idx="65">
                  <c:v>4.4442389999999998E-2</c:v>
                </c:pt>
                <c:pt idx="66">
                  <c:v>4.0609803E-2</c:v>
                </c:pt>
                <c:pt idx="67">
                  <c:v>4.3771963999999997E-2</c:v>
                </c:pt>
                <c:pt idx="68">
                  <c:v>5.1919963E-2</c:v>
                </c:pt>
                <c:pt idx="69">
                  <c:v>5.6353930000000003E-2</c:v>
                </c:pt>
                <c:pt idx="70">
                  <c:v>5.1132230000000001E-2</c:v>
                </c:pt>
                <c:pt idx="71">
                  <c:v>3.7148426999999998E-2</c:v>
                </c:pt>
                <c:pt idx="72">
                  <c:v>2.0975220999999999E-2</c:v>
                </c:pt>
                <c:pt idx="73">
                  <c:v>8.4306099999999998E-3</c:v>
                </c:pt>
                <c:pt idx="74">
                  <c:v>2.035696E-3</c:v>
                </c:pt>
                <c:pt idx="75">
                  <c:v>1.1752663E-3</c:v>
                </c:pt>
                <c:pt idx="76">
                  <c:v>4.4280930000000001E-3</c:v>
                </c:pt>
                <c:pt idx="77">
                  <c:v>9.6856419999999995E-3</c:v>
                </c:pt>
                <c:pt idx="78">
                  <c:v>1.55547755E-2</c:v>
                </c:pt>
                <c:pt idx="79">
                  <c:v>2.0931996000000001E-2</c:v>
                </c:pt>
                <c:pt idx="80">
                  <c:v>2.4040936999999998E-2</c:v>
                </c:pt>
                <c:pt idx="81">
                  <c:v>2.3384327E-2</c:v>
                </c:pt>
                <c:pt idx="82">
                  <c:v>1.8632669000000001E-2</c:v>
                </c:pt>
                <c:pt idx="83">
                  <c:v>1.1708679E-2</c:v>
                </c:pt>
                <c:pt idx="84">
                  <c:v>5.7163750000000001E-3</c:v>
                </c:pt>
                <c:pt idx="85">
                  <c:v>3.8590855000000001E-3</c:v>
                </c:pt>
                <c:pt idx="86">
                  <c:v>7.2735330000000004E-3</c:v>
                </c:pt>
                <c:pt idx="87">
                  <c:v>1.4470881E-2</c:v>
                </c:pt>
                <c:pt idx="88">
                  <c:v>2.3001289000000001E-2</c:v>
                </c:pt>
                <c:pt idx="89">
                  <c:v>3.0221189999999998E-2</c:v>
                </c:pt>
                <c:pt idx="90">
                  <c:v>3.4564655E-2</c:v>
                </c:pt>
                <c:pt idx="91">
                  <c:v>3.6493893999999999E-2</c:v>
                </c:pt>
                <c:pt idx="92">
                  <c:v>3.5779106999999997E-2</c:v>
                </c:pt>
                <c:pt idx="93">
                  <c:v>3.448002E-2</c:v>
                </c:pt>
                <c:pt idx="94">
                  <c:v>3.2967504000000002E-2</c:v>
                </c:pt>
                <c:pt idx="95">
                  <c:v>2.9887126999999999E-2</c:v>
                </c:pt>
                <c:pt idx="96">
                  <c:v>2.8714104000000001E-2</c:v>
                </c:pt>
                <c:pt idx="97">
                  <c:v>2.7914700000000001E-2</c:v>
                </c:pt>
                <c:pt idx="98">
                  <c:v>2.6823805999999999E-2</c:v>
                </c:pt>
                <c:pt idx="99">
                  <c:v>2.5988913999999998E-2</c:v>
                </c:pt>
                <c:pt idx="100">
                  <c:v>2.6505641999999999E-2</c:v>
                </c:pt>
                <c:pt idx="101">
                  <c:v>2.7092946999999999E-2</c:v>
                </c:pt>
                <c:pt idx="102">
                  <c:v>2.6698059999999999E-2</c:v>
                </c:pt>
                <c:pt idx="103">
                  <c:v>2.6925877000000001E-2</c:v>
                </c:pt>
                <c:pt idx="104">
                  <c:v>2.6538844999999998E-2</c:v>
                </c:pt>
                <c:pt idx="105">
                  <c:v>2.5286676000000001E-2</c:v>
                </c:pt>
                <c:pt idx="106">
                  <c:v>2.3073732999999999E-2</c:v>
                </c:pt>
                <c:pt idx="107">
                  <c:v>2.0184033000000001E-2</c:v>
                </c:pt>
                <c:pt idx="108">
                  <c:v>1.6187641999999999E-2</c:v>
                </c:pt>
                <c:pt idx="109">
                  <c:v>1.1249650999999999E-2</c:v>
                </c:pt>
                <c:pt idx="110">
                  <c:v>5.9942664E-3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120E-4DC5-A71E-BD90F6414BC7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[3]Sheet1!$D$301:$DT$301</c:f>
              <c:numCache>
                <c:formatCode>General</c:formatCode>
                <c:ptCount val="121"/>
                <c:pt idx="0">
                  <c:v>0</c:v>
                </c:pt>
                <c:pt idx="1">
                  <c:v>5.31E-4</c:v>
                </c:pt>
                <c:pt idx="2">
                  <c:v>3.6968405E-3</c:v>
                </c:pt>
                <c:pt idx="3">
                  <c:v>6.9733460000000001E-3</c:v>
                </c:pt>
                <c:pt idx="4">
                  <c:v>8.6719339999999992E-3</c:v>
                </c:pt>
                <c:pt idx="5">
                  <c:v>1.0448580000000001E-2</c:v>
                </c:pt>
                <c:pt idx="6">
                  <c:v>1.29180895E-2</c:v>
                </c:pt>
                <c:pt idx="7">
                  <c:v>1.4027901000000001E-2</c:v>
                </c:pt>
                <c:pt idx="8">
                  <c:v>1.12706395E-2</c:v>
                </c:pt>
                <c:pt idx="9">
                  <c:v>4.6672459999999999E-3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1.1914292E-3</c:v>
                </c:pt>
                <c:pt idx="15">
                  <c:v>5.2481046999999998E-3</c:v>
                </c:pt>
                <c:pt idx="16">
                  <c:v>7.1479539999999998E-3</c:v>
                </c:pt>
                <c:pt idx="17">
                  <c:v>5.7603385999999996E-3</c:v>
                </c:pt>
                <c:pt idx="18">
                  <c:v>2.4736614E-3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1.8784736000000001E-3</c:v>
                </c:pt>
                <c:pt idx="25">
                  <c:v>4.6426059999999996E-3</c:v>
                </c:pt>
                <c:pt idx="26">
                  <c:v>8.5023719999999994E-3</c:v>
                </c:pt>
                <c:pt idx="27">
                  <c:v>1.2168393499999999E-2</c:v>
                </c:pt>
                <c:pt idx="28">
                  <c:v>1.5846463000000002E-2</c:v>
                </c:pt>
                <c:pt idx="29">
                  <c:v>1.9401862999999998E-2</c:v>
                </c:pt>
                <c:pt idx="30">
                  <c:v>2.2674501E-2</c:v>
                </c:pt>
                <c:pt idx="31">
                  <c:v>2.5985535000000001E-2</c:v>
                </c:pt>
                <c:pt idx="32">
                  <c:v>3.0056233000000002E-2</c:v>
                </c:pt>
                <c:pt idx="33">
                  <c:v>3.6786444000000001E-2</c:v>
                </c:pt>
                <c:pt idx="34">
                  <c:v>4.5530754999999999E-2</c:v>
                </c:pt>
                <c:pt idx="35">
                  <c:v>5.4905849999999999E-2</c:v>
                </c:pt>
                <c:pt idx="36">
                  <c:v>6.1634023000000003E-2</c:v>
                </c:pt>
                <c:pt idx="37">
                  <c:v>6.3610399999999998E-2</c:v>
                </c:pt>
                <c:pt idx="38">
                  <c:v>6.1036716999999997E-2</c:v>
                </c:pt>
                <c:pt idx="39">
                  <c:v>5.6002937000000003E-2</c:v>
                </c:pt>
                <c:pt idx="40">
                  <c:v>4.952877E-2</c:v>
                </c:pt>
                <c:pt idx="41">
                  <c:v>4.2560489999999999E-2</c:v>
                </c:pt>
                <c:pt idx="42">
                  <c:v>3.5649963E-2</c:v>
                </c:pt>
                <c:pt idx="43">
                  <c:v>3.0549460000000001E-2</c:v>
                </c:pt>
                <c:pt idx="44">
                  <c:v>2.9818655999999999E-2</c:v>
                </c:pt>
                <c:pt idx="45">
                  <c:v>3.2682330000000002E-2</c:v>
                </c:pt>
                <c:pt idx="46">
                  <c:v>3.5778530000000003E-2</c:v>
                </c:pt>
                <c:pt idx="47">
                  <c:v>3.6389829999999998E-2</c:v>
                </c:pt>
                <c:pt idx="48">
                  <c:v>3.488919E-2</c:v>
                </c:pt>
                <c:pt idx="49">
                  <c:v>3.2880935999999999E-2</c:v>
                </c:pt>
                <c:pt idx="50">
                  <c:v>3.0726159999999999E-2</c:v>
                </c:pt>
                <c:pt idx="51">
                  <c:v>2.8533678999999999E-2</c:v>
                </c:pt>
                <c:pt idx="52">
                  <c:v>2.7499475999999998E-2</c:v>
                </c:pt>
                <c:pt idx="53">
                  <c:v>2.8829198E-2</c:v>
                </c:pt>
                <c:pt idx="54">
                  <c:v>3.2871135000000003E-2</c:v>
                </c:pt>
                <c:pt idx="55">
                  <c:v>3.9531400000000001E-2</c:v>
                </c:pt>
                <c:pt idx="56">
                  <c:v>4.6748497E-2</c:v>
                </c:pt>
                <c:pt idx="57">
                  <c:v>5.4798804E-2</c:v>
                </c:pt>
                <c:pt idx="58">
                  <c:v>6.2736589999999995E-2</c:v>
                </c:pt>
                <c:pt idx="59">
                  <c:v>6.7751839999999994E-2</c:v>
                </c:pt>
                <c:pt idx="60">
                  <c:v>6.7282090000000003E-2</c:v>
                </c:pt>
                <c:pt idx="61">
                  <c:v>6.3438560000000005E-2</c:v>
                </c:pt>
                <c:pt idx="62">
                  <c:v>5.9363211999999999E-2</c:v>
                </c:pt>
                <c:pt idx="63">
                  <c:v>5.5903877999999997E-2</c:v>
                </c:pt>
                <c:pt idx="64">
                  <c:v>5.1151330000000002E-2</c:v>
                </c:pt>
                <c:pt idx="65">
                  <c:v>4.4625256000000002E-2</c:v>
                </c:pt>
                <c:pt idx="66">
                  <c:v>4.0843289999999997E-2</c:v>
                </c:pt>
                <c:pt idx="67">
                  <c:v>4.3928969999999998E-2</c:v>
                </c:pt>
                <c:pt idx="68">
                  <c:v>5.1914889999999998E-2</c:v>
                </c:pt>
                <c:pt idx="69">
                  <c:v>5.618741E-2</c:v>
                </c:pt>
                <c:pt idx="70">
                  <c:v>5.0891514999999998E-2</c:v>
                </c:pt>
                <c:pt idx="71">
                  <c:v>3.6943472999999998E-2</c:v>
                </c:pt>
                <c:pt idx="72">
                  <c:v>2.0866490000000001E-2</c:v>
                </c:pt>
                <c:pt idx="73">
                  <c:v>8.4241070000000001E-3</c:v>
                </c:pt>
                <c:pt idx="74">
                  <c:v>2.0916098999999998E-3</c:v>
                </c:pt>
                <c:pt idx="75">
                  <c:v>1.2407269E-3</c:v>
                </c:pt>
                <c:pt idx="76">
                  <c:v>4.4492437000000001E-3</c:v>
                </c:pt>
                <c:pt idx="77">
                  <c:v>9.6184870000000002E-3</c:v>
                </c:pt>
                <c:pt idx="78">
                  <c:v>1.5409417999999999E-2</c:v>
                </c:pt>
                <c:pt idx="79">
                  <c:v>2.0763238999999999E-2</c:v>
                </c:pt>
                <c:pt idx="80">
                  <c:v>2.3913784E-2</c:v>
                </c:pt>
                <c:pt idx="81">
                  <c:v>2.3309091000000001E-2</c:v>
                </c:pt>
                <c:pt idx="82">
                  <c:v>1.8584672E-2</c:v>
                </c:pt>
                <c:pt idx="83">
                  <c:v>1.1701619999999999E-2</c:v>
                </c:pt>
                <c:pt idx="84">
                  <c:v>5.8185086000000002E-3</c:v>
                </c:pt>
                <c:pt idx="85">
                  <c:v>4.1249357000000004E-3</c:v>
                </c:pt>
                <c:pt idx="86">
                  <c:v>7.6723649999999996E-3</c:v>
                </c:pt>
                <c:pt idx="87">
                  <c:v>1.48825785E-2</c:v>
                </c:pt>
                <c:pt idx="88">
                  <c:v>2.3295238999999999E-2</c:v>
                </c:pt>
                <c:pt idx="89">
                  <c:v>3.0329041000000001E-2</c:v>
                </c:pt>
                <c:pt idx="90">
                  <c:v>3.4458610000000001E-2</c:v>
                </c:pt>
                <c:pt idx="91">
                  <c:v>3.6246855000000001E-2</c:v>
                </c:pt>
                <c:pt idx="92">
                  <c:v>3.5516596999999997E-2</c:v>
                </c:pt>
                <c:pt idx="93">
                  <c:v>3.4293179999999999E-2</c:v>
                </c:pt>
                <c:pt idx="94">
                  <c:v>3.2906745000000001E-2</c:v>
                </c:pt>
                <c:pt idx="95">
                  <c:v>2.9959145999999999E-2</c:v>
                </c:pt>
                <c:pt idx="96">
                  <c:v>2.8917907E-2</c:v>
                </c:pt>
                <c:pt idx="97">
                  <c:v>2.8195967999999998E-2</c:v>
                </c:pt>
                <c:pt idx="98">
                  <c:v>2.7125291999999999E-2</c:v>
                </c:pt>
                <c:pt idx="99">
                  <c:v>2.6255232999999999E-2</c:v>
                </c:pt>
                <c:pt idx="100">
                  <c:v>2.6710662999999999E-2</c:v>
                </c:pt>
                <c:pt idx="101">
                  <c:v>2.7247963E-2</c:v>
                </c:pt>
                <c:pt idx="102">
                  <c:v>2.6778224999999999E-2</c:v>
                </c:pt>
                <c:pt idx="103">
                  <c:v>2.694587E-2</c:v>
                </c:pt>
                <c:pt idx="104">
                  <c:v>2.6510830999999999E-2</c:v>
                </c:pt>
                <c:pt idx="105">
                  <c:v>2.5220985000000001E-2</c:v>
                </c:pt>
                <c:pt idx="106">
                  <c:v>2.2985015000000001E-2</c:v>
                </c:pt>
                <c:pt idx="107">
                  <c:v>2.0096280000000001E-2</c:v>
                </c:pt>
                <c:pt idx="108">
                  <c:v>1.6101385999999999E-2</c:v>
                </c:pt>
                <c:pt idx="109">
                  <c:v>1.117695E-2</c:v>
                </c:pt>
                <c:pt idx="110">
                  <c:v>5.9359690000000001E-3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120E-4DC5-A71E-BD90F6414BC7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[3]Sheet1!$D$302:$DT$302</c:f>
              <c:numCache>
                <c:formatCode>General</c:formatCode>
                <c:ptCount val="121"/>
                <c:pt idx="0">
                  <c:v>0</c:v>
                </c:pt>
                <c:pt idx="1">
                  <c:v>9.68E-4</c:v>
                </c:pt>
                <c:pt idx="2">
                  <c:v>4.0176166000000001E-3</c:v>
                </c:pt>
                <c:pt idx="3">
                  <c:v>7.0993949999999997E-3</c:v>
                </c:pt>
                <c:pt idx="4">
                  <c:v>8.6705380000000002E-3</c:v>
                </c:pt>
                <c:pt idx="5">
                  <c:v>1.0460895499999999E-2</c:v>
                </c:pt>
                <c:pt idx="6">
                  <c:v>1.3016611000000001E-2</c:v>
                </c:pt>
                <c:pt idx="7">
                  <c:v>1.4198664E-2</c:v>
                </c:pt>
                <c:pt idx="8">
                  <c:v>1.14040505E-2</c:v>
                </c:pt>
                <c:pt idx="9">
                  <c:v>4.6939827E-3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1.420475E-3</c:v>
                </c:pt>
                <c:pt idx="15">
                  <c:v>5.4691389999999996E-3</c:v>
                </c:pt>
                <c:pt idx="16">
                  <c:v>7.3245284000000004E-3</c:v>
                </c:pt>
                <c:pt idx="17">
                  <c:v>5.8744466000000004E-3</c:v>
                </c:pt>
                <c:pt idx="18">
                  <c:v>2.5411740000000002E-3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2.1698093000000001E-3</c:v>
                </c:pt>
                <c:pt idx="25">
                  <c:v>4.8408434000000002E-3</c:v>
                </c:pt>
                <c:pt idx="26">
                  <c:v>8.6775700000000008E-3</c:v>
                </c:pt>
                <c:pt idx="27">
                  <c:v>1.2345574999999999E-2</c:v>
                </c:pt>
                <c:pt idx="28">
                  <c:v>1.5999306000000001E-2</c:v>
                </c:pt>
                <c:pt idx="29">
                  <c:v>1.949534E-2</c:v>
                </c:pt>
                <c:pt idx="30">
                  <c:v>2.2667119999999999E-2</c:v>
                </c:pt>
                <c:pt idx="31">
                  <c:v>2.5887503999999999E-2</c:v>
                </c:pt>
                <c:pt idx="32">
                  <c:v>2.9935817999999999E-2</c:v>
                </c:pt>
                <c:pt idx="33">
                  <c:v>3.6717260000000002E-2</c:v>
                </c:pt>
                <c:pt idx="34">
                  <c:v>4.5542794999999997E-2</c:v>
                </c:pt>
                <c:pt idx="35">
                  <c:v>5.5009799999999998E-2</c:v>
                </c:pt>
                <c:pt idx="36">
                  <c:v>6.1824203000000001E-2</c:v>
                </c:pt>
                <c:pt idx="37">
                  <c:v>6.3959859999999993E-2</c:v>
                </c:pt>
                <c:pt idx="38">
                  <c:v>6.1515026E-2</c:v>
                </c:pt>
                <c:pt idx="39">
                  <c:v>5.6557233999999998E-2</c:v>
                </c:pt>
                <c:pt idx="40">
                  <c:v>5.0013189999999999E-2</c:v>
                </c:pt>
                <c:pt idx="41">
                  <c:v>4.2919884999999998E-2</c:v>
                </c:pt>
                <c:pt idx="42">
                  <c:v>3.5867672000000003E-2</c:v>
                </c:pt>
                <c:pt idx="43">
                  <c:v>3.0608891999999999E-2</c:v>
                </c:pt>
                <c:pt idx="44">
                  <c:v>2.9741694999999999E-2</c:v>
                </c:pt>
                <c:pt idx="45">
                  <c:v>3.2541790000000001E-2</c:v>
                </c:pt>
                <c:pt idx="46">
                  <c:v>3.5719939999999999E-2</c:v>
                </c:pt>
                <c:pt idx="47">
                  <c:v>3.6453046000000003E-2</c:v>
                </c:pt>
                <c:pt idx="48">
                  <c:v>3.4980666000000001E-2</c:v>
                </c:pt>
                <c:pt idx="49">
                  <c:v>3.2834639999999998E-2</c:v>
                </c:pt>
                <c:pt idx="50">
                  <c:v>3.0470089999999998E-2</c:v>
                </c:pt>
                <c:pt idx="51">
                  <c:v>2.8198978E-2</c:v>
                </c:pt>
                <c:pt idx="52">
                  <c:v>2.7280103E-2</c:v>
                </c:pt>
                <c:pt idx="53">
                  <c:v>2.8863491000000002E-2</c:v>
                </c:pt>
                <c:pt idx="54">
                  <c:v>3.3191245000000001E-2</c:v>
                </c:pt>
                <c:pt idx="55">
                  <c:v>4.0109150000000003E-2</c:v>
                </c:pt>
                <c:pt idx="56">
                  <c:v>4.7485340000000001E-2</c:v>
                </c:pt>
                <c:pt idx="57">
                  <c:v>5.5566709999999998E-2</c:v>
                </c:pt>
                <c:pt idx="58">
                  <c:v>6.3406765000000004E-2</c:v>
                </c:pt>
                <c:pt idx="59">
                  <c:v>6.8221859999999995E-2</c:v>
                </c:pt>
                <c:pt idx="60">
                  <c:v>6.7473679999999994E-2</c:v>
                </c:pt>
                <c:pt idx="61">
                  <c:v>6.3305249999999993E-2</c:v>
                </c:pt>
                <c:pt idx="62">
                  <c:v>5.8908269999999999E-2</c:v>
                </c:pt>
                <c:pt idx="63">
                  <c:v>5.5231290000000002E-2</c:v>
                </c:pt>
                <c:pt idx="64">
                  <c:v>5.0462194000000002E-2</c:v>
                </c:pt>
                <c:pt idx="65">
                  <c:v>4.4106640000000003E-2</c:v>
                </c:pt>
                <c:pt idx="66">
                  <c:v>4.060018E-2</c:v>
                </c:pt>
                <c:pt idx="67">
                  <c:v>4.3941243999999997E-2</c:v>
                </c:pt>
                <c:pt idx="68">
                  <c:v>5.2060675000000001E-2</c:v>
                </c:pt>
                <c:pt idx="69">
                  <c:v>5.6302022E-2</c:v>
                </c:pt>
                <c:pt idx="70">
                  <c:v>5.0864350000000003E-2</c:v>
                </c:pt>
                <c:pt idx="71">
                  <c:v>3.6808673E-2</c:v>
                </c:pt>
                <c:pt idx="72">
                  <c:v>2.0771826E-2</c:v>
                </c:pt>
                <c:pt idx="73">
                  <c:v>8.4443950000000004E-3</c:v>
                </c:pt>
                <c:pt idx="74">
                  <c:v>2.1188154000000002E-3</c:v>
                </c:pt>
                <c:pt idx="75">
                  <c:v>1.0973790000000001E-3</c:v>
                </c:pt>
                <c:pt idx="76">
                  <c:v>4.1398269999999996E-3</c:v>
                </c:pt>
                <c:pt idx="77">
                  <c:v>9.3639559999999997E-3</c:v>
                </c:pt>
                <c:pt idx="78">
                  <c:v>1.5370702E-2</c:v>
                </c:pt>
                <c:pt idx="79">
                  <c:v>2.0879522000000001E-2</c:v>
                </c:pt>
                <c:pt idx="80">
                  <c:v>2.3999637000000001E-2</c:v>
                </c:pt>
                <c:pt idx="81">
                  <c:v>2.3289284E-2</c:v>
                </c:pt>
                <c:pt idx="82">
                  <c:v>1.8542083000000001E-2</c:v>
                </c:pt>
                <c:pt idx="83">
                  <c:v>1.174797E-2</c:v>
                </c:pt>
                <c:pt idx="84">
                  <c:v>5.9891134E-3</c:v>
                </c:pt>
                <c:pt idx="85">
                  <c:v>4.3529069999999996E-3</c:v>
                </c:pt>
                <c:pt idx="86">
                  <c:v>7.8884320000000008E-3</c:v>
                </c:pt>
                <c:pt idx="87">
                  <c:v>1.5043285999999999E-2</c:v>
                </c:pt>
                <c:pt idx="88">
                  <c:v>2.3412919000000001E-2</c:v>
                </c:pt>
                <c:pt idx="89">
                  <c:v>3.0429636999999999E-2</c:v>
                </c:pt>
                <c:pt idx="90">
                  <c:v>3.4596503000000001E-2</c:v>
                </c:pt>
                <c:pt idx="91">
                  <c:v>3.6398105E-2</c:v>
                </c:pt>
                <c:pt idx="92">
                  <c:v>3.562709E-2</c:v>
                </c:pt>
                <c:pt idx="93">
                  <c:v>3.4322041999999997E-2</c:v>
                </c:pt>
                <c:pt idx="94">
                  <c:v>3.2825377000000003E-2</c:v>
                </c:pt>
                <c:pt idx="95">
                  <c:v>2.9750267E-2</c:v>
                </c:pt>
                <c:pt idx="96">
                  <c:v>2.8566946999999999E-2</c:v>
                </c:pt>
                <c:pt idx="97">
                  <c:v>2.7735360000000001E-2</c:v>
                </c:pt>
                <c:pt idx="98">
                  <c:v>2.6589517999999999E-2</c:v>
                </c:pt>
                <c:pt idx="99">
                  <c:v>2.5703864E-2</c:v>
                </c:pt>
                <c:pt idx="100">
                  <c:v>2.6213130000000001E-2</c:v>
                </c:pt>
                <c:pt idx="101">
                  <c:v>2.6836160000000001E-2</c:v>
                </c:pt>
                <c:pt idx="102">
                  <c:v>2.6463034E-2</c:v>
                </c:pt>
                <c:pt idx="103">
                  <c:v>2.6745649999999999E-2</c:v>
                </c:pt>
                <c:pt idx="104">
                  <c:v>2.6432421000000001E-2</c:v>
                </c:pt>
                <c:pt idx="105">
                  <c:v>2.5256582999999999E-2</c:v>
                </c:pt>
                <c:pt idx="106">
                  <c:v>2.3127445999999999E-2</c:v>
                </c:pt>
                <c:pt idx="107">
                  <c:v>2.0335108000000001E-2</c:v>
                </c:pt>
                <c:pt idx="108">
                  <c:v>1.6429147000000002E-2</c:v>
                </c:pt>
                <c:pt idx="109">
                  <c:v>1.1583066E-2</c:v>
                </c:pt>
                <c:pt idx="110">
                  <c:v>6.4190530000000001E-3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120E-4DC5-A71E-BD90F6414BC7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[3]Sheet1!$D$303:$DT$303</c:f>
              <c:numCache>
                <c:formatCode>General</c:formatCode>
                <c:ptCount val="121"/>
                <c:pt idx="0">
                  <c:v>0</c:v>
                </c:pt>
                <c:pt idx="1">
                  <c:v>6.4400000000000004E-4</c:v>
                </c:pt>
                <c:pt idx="2">
                  <c:v>3.8768792999999998E-3</c:v>
                </c:pt>
                <c:pt idx="3">
                  <c:v>7.1733756999999999E-3</c:v>
                </c:pt>
                <c:pt idx="4">
                  <c:v>8.8055389999999994E-3</c:v>
                </c:pt>
                <c:pt idx="5">
                  <c:v>1.052118E-2</c:v>
                </c:pt>
                <c:pt idx="6">
                  <c:v>1.3028591000000001E-2</c:v>
                </c:pt>
                <c:pt idx="7">
                  <c:v>1.4241433E-2</c:v>
                </c:pt>
                <c:pt idx="8">
                  <c:v>1.1556531E-2</c:v>
                </c:pt>
                <c:pt idx="9">
                  <c:v>4.9106510000000003E-3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1.0614849E-3</c:v>
                </c:pt>
                <c:pt idx="15">
                  <c:v>5.1449140000000004E-3</c:v>
                </c:pt>
                <c:pt idx="16">
                  <c:v>7.0484824999999997E-3</c:v>
                </c:pt>
                <c:pt idx="17">
                  <c:v>5.6717679999999998E-3</c:v>
                </c:pt>
                <c:pt idx="18">
                  <c:v>2.3511286999999999E-3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2.6032500000000001E-3</c:v>
                </c:pt>
                <c:pt idx="25">
                  <c:v>5.3018459999999998E-3</c:v>
                </c:pt>
                <c:pt idx="26">
                  <c:v>9.0630320000000004E-3</c:v>
                </c:pt>
                <c:pt idx="27">
                  <c:v>1.2632005E-2</c:v>
                </c:pt>
                <c:pt idx="28">
                  <c:v>1.6241489000000001E-2</c:v>
                </c:pt>
                <c:pt idx="29">
                  <c:v>1.9668443000000001E-2</c:v>
                </c:pt>
                <c:pt idx="30">
                  <c:v>2.2703669999999999E-2</c:v>
                </c:pt>
                <c:pt idx="31">
                  <c:v>2.5704978E-2</c:v>
                </c:pt>
                <c:pt idx="32">
                  <c:v>2.9585054E-2</c:v>
                </c:pt>
                <c:pt idx="33">
                  <c:v>3.6330130000000002E-2</c:v>
                </c:pt>
                <c:pt idx="34">
                  <c:v>4.5280278E-2</c:v>
                </c:pt>
                <c:pt idx="35">
                  <c:v>5.4915350000000002E-2</c:v>
                </c:pt>
                <c:pt idx="36">
                  <c:v>6.1839356999999998E-2</c:v>
                </c:pt>
                <c:pt idx="37">
                  <c:v>6.3977190000000003E-2</c:v>
                </c:pt>
                <c:pt idx="38">
                  <c:v>6.1547138000000001E-2</c:v>
                </c:pt>
                <c:pt idx="39">
                  <c:v>5.6630153000000003E-2</c:v>
                </c:pt>
                <c:pt idx="40">
                  <c:v>5.0202070000000001E-2</c:v>
                </c:pt>
                <c:pt idx="41">
                  <c:v>4.3188766000000003E-2</c:v>
                </c:pt>
                <c:pt idx="42">
                  <c:v>3.6182247000000001E-2</c:v>
                </c:pt>
                <c:pt idx="43">
                  <c:v>3.0911626000000001E-2</c:v>
                </c:pt>
                <c:pt idx="44">
                  <c:v>2.9970063000000002E-2</c:v>
                </c:pt>
                <c:pt idx="45">
                  <c:v>3.2619096E-2</c:v>
                </c:pt>
                <c:pt idx="46">
                  <c:v>3.5624679999999999E-2</c:v>
                </c:pt>
                <c:pt idx="47">
                  <c:v>3.6287083999999997E-2</c:v>
                </c:pt>
                <c:pt idx="48">
                  <c:v>3.4883841999999998E-2</c:v>
                </c:pt>
                <c:pt idx="49">
                  <c:v>3.2903380000000003E-2</c:v>
                </c:pt>
                <c:pt idx="50">
                  <c:v>3.0620575000000001E-2</c:v>
                </c:pt>
                <c:pt idx="51">
                  <c:v>2.8222036999999998E-2</c:v>
                </c:pt>
                <c:pt idx="52">
                  <c:v>2.7076960000000001E-2</c:v>
                </c:pt>
                <c:pt idx="53">
                  <c:v>2.8511811000000001E-2</c:v>
                </c:pt>
                <c:pt idx="54">
                  <c:v>3.2881394000000001E-2</c:v>
                </c:pt>
                <c:pt idx="55">
                  <c:v>3.9937479999999997E-2</c:v>
                </c:pt>
                <c:pt idx="56">
                  <c:v>4.7432000000000002E-2</c:v>
                </c:pt>
                <c:pt idx="57">
                  <c:v>5.5557925000000001E-2</c:v>
                </c:pt>
                <c:pt idx="58">
                  <c:v>6.3419509999999998E-2</c:v>
                </c:pt>
                <c:pt idx="59">
                  <c:v>6.8310770000000007E-2</c:v>
                </c:pt>
                <c:pt idx="60">
                  <c:v>6.7689200000000005E-2</c:v>
                </c:pt>
                <c:pt idx="61">
                  <c:v>6.3692860000000004E-2</c:v>
                </c:pt>
                <c:pt idx="62">
                  <c:v>5.9443599999999999E-2</c:v>
                </c:pt>
                <c:pt idx="63">
                  <c:v>5.5783310000000003E-2</c:v>
                </c:pt>
                <c:pt idx="64">
                  <c:v>5.0838172000000001E-2</c:v>
                </c:pt>
                <c:pt idx="65">
                  <c:v>4.418192E-2</c:v>
                </c:pt>
                <c:pt idx="66">
                  <c:v>4.0400717000000003E-2</c:v>
                </c:pt>
                <c:pt idx="67">
                  <c:v>4.3591405999999999E-2</c:v>
                </c:pt>
                <c:pt idx="68">
                  <c:v>5.1698170000000002E-2</c:v>
                </c:pt>
                <c:pt idx="69">
                  <c:v>5.5993176999999998E-2</c:v>
                </c:pt>
                <c:pt idx="70">
                  <c:v>5.0655615000000001E-2</c:v>
                </c:pt>
                <c:pt idx="71">
                  <c:v>3.6735906999999998E-2</c:v>
                </c:pt>
                <c:pt idx="72">
                  <c:v>2.0835592999999999E-2</c:v>
                </c:pt>
                <c:pt idx="73">
                  <c:v>8.6121549999999998E-3</c:v>
                </c:pt>
                <c:pt idx="74">
                  <c:v>2.3518577E-3</c:v>
                </c:pt>
                <c:pt idx="75">
                  <c:v>1.3680642000000001E-3</c:v>
                </c:pt>
                <c:pt idx="76">
                  <c:v>4.3965619999999997E-3</c:v>
                </c:pt>
                <c:pt idx="77">
                  <c:v>9.5268660000000002E-3</c:v>
                </c:pt>
                <c:pt idx="78">
                  <c:v>1.5379612000000001E-2</c:v>
                </c:pt>
                <c:pt idx="79">
                  <c:v>2.0726141999999999E-2</c:v>
                </c:pt>
                <c:pt idx="80">
                  <c:v>2.3729094999999999E-2</c:v>
                </c:pt>
                <c:pt idx="81">
                  <c:v>2.2968063E-2</c:v>
                </c:pt>
                <c:pt idx="82">
                  <c:v>1.8240076000000001E-2</c:v>
                </c:pt>
                <c:pt idx="83">
                  <c:v>1.15419375E-2</c:v>
                </c:pt>
                <c:pt idx="84">
                  <c:v>5.9395419999999999E-3</c:v>
                </c:pt>
                <c:pt idx="85">
                  <c:v>4.4979527999999998E-3</c:v>
                </c:pt>
                <c:pt idx="86">
                  <c:v>8.1906914999999997E-3</c:v>
                </c:pt>
                <c:pt idx="87">
                  <c:v>1.5416632E-2</c:v>
                </c:pt>
                <c:pt idx="88">
                  <c:v>2.3744485999999999E-2</c:v>
                </c:pt>
                <c:pt idx="89">
                  <c:v>3.0646184E-2</c:v>
                </c:pt>
                <c:pt idx="90">
                  <c:v>3.4617299999999997E-2</c:v>
                </c:pt>
                <c:pt idx="91">
                  <c:v>3.6271154999999999E-2</c:v>
                </c:pt>
                <c:pt idx="92">
                  <c:v>3.5453999999999999E-2</c:v>
                </c:pt>
                <c:pt idx="93">
                  <c:v>3.4189943E-2</c:v>
                </c:pt>
                <c:pt idx="94">
                  <c:v>3.2795299999999999E-2</c:v>
                </c:pt>
                <c:pt idx="95">
                  <c:v>2.9831265999999999E-2</c:v>
                </c:pt>
                <c:pt idx="96">
                  <c:v>2.8757747E-2</c:v>
                </c:pt>
                <c:pt idx="97">
                  <c:v>2.7988687000000002E-2</c:v>
                </c:pt>
                <c:pt idx="98">
                  <c:v>2.6855219999999999E-2</c:v>
                </c:pt>
                <c:pt idx="99">
                  <c:v>2.5928985000000002E-2</c:v>
                </c:pt>
                <c:pt idx="100">
                  <c:v>2.6363805000000001E-2</c:v>
                </c:pt>
                <c:pt idx="101">
                  <c:v>2.6868613E-2</c:v>
                </c:pt>
                <c:pt idx="102">
                  <c:v>2.6414296E-2</c:v>
                </c:pt>
                <c:pt idx="103">
                  <c:v>2.6612726999999999E-2</c:v>
                </c:pt>
                <c:pt idx="104">
                  <c:v>2.6228682999999999E-2</c:v>
                </c:pt>
                <c:pt idx="105">
                  <c:v>2.4998177E-2</c:v>
                </c:pt>
                <c:pt idx="106">
                  <c:v>2.283367E-2</c:v>
                </c:pt>
                <c:pt idx="107">
                  <c:v>2.0032344000000001E-2</c:v>
                </c:pt>
                <c:pt idx="108">
                  <c:v>1.6134744999999999E-2</c:v>
                </c:pt>
                <c:pt idx="109">
                  <c:v>1.1318183000000001E-2</c:v>
                </c:pt>
                <c:pt idx="110">
                  <c:v>6.1978909999999996E-3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120E-4DC5-A71E-BD90F6414BC7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[3]Sheet1!$D$304:$DT$304</c:f>
              <c:numCache>
                <c:formatCode>General</c:formatCode>
                <c:ptCount val="121"/>
                <c:pt idx="0">
                  <c:v>0</c:v>
                </c:pt>
                <c:pt idx="1">
                  <c:v>1.0863327E-3</c:v>
                </c:pt>
                <c:pt idx="2">
                  <c:v>4.3219384000000001E-3</c:v>
                </c:pt>
                <c:pt idx="3">
                  <c:v>7.5174537000000001E-3</c:v>
                </c:pt>
                <c:pt idx="4">
                  <c:v>8.996067E-3</c:v>
                </c:pt>
                <c:pt idx="5">
                  <c:v>1.0485830999999999E-2</c:v>
                </c:pt>
                <c:pt idx="6">
                  <c:v>1.2715297E-2</c:v>
                </c:pt>
                <c:pt idx="7">
                  <c:v>1.3701499000000001E-2</c:v>
                </c:pt>
                <c:pt idx="8">
                  <c:v>1.0935113E-2</c:v>
                </c:pt>
                <c:pt idx="9">
                  <c:v>4.428146E-3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1.6420351000000001E-3</c:v>
                </c:pt>
                <c:pt idx="15">
                  <c:v>5.7260855000000003E-3</c:v>
                </c:pt>
                <c:pt idx="16">
                  <c:v>7.4814319999999997E-3</c:v>
                </c:pt>
                <c:pt idx="17">
                  <c:v>5.8907389999999999E-3</c:v>
                </c:pt>
                <c:pt idx="18">
                  <c:v>2.4320001000000002E-3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2.2294471999999999E-3</c:v>
                </c:pt>
                <c:pt idx="25">
                  <c:v>4.954445E-3</c:v>
                </c:pt>
                <c:pt idx="26">
                  <c:v>8.8013269999999994E-3</c:v>
                </c:pt>
                <c:pt idx="27">
                  <c:v>1.2465926E-2</c:v>
                </c:pt>
                <c:pt idx="28">
                  <c:v>1.6116649E-2</c:v>
                </c:pt>
                <c:pt idx="29">
                  <c:v>1.9577943E-2</c:v>
                </c:pt>
                <c:pt idx="30">
                  <c:v>2.2657549999999999E-2</c:v>
                </c:pt>
                <c:pt idx="31">
                  <c:v>2.5766209000000002E-2</c:v>
                </c:pt>
                <c:pt idx="32">
                  <c:v>2.9747926000000001E-2</c:v>
                </c:pt>
                <c:pt idx="33">
                  <c:v>3.6494136000000003E-2</c:v>
                </c:pt>
                <c:pt idx="34">
                  <c:v>4.5313302E-2</c:v>
                </c:pt>
                <c:pt idx="35">
                  <c:v>5.4846383999999998E-2</c:v>
                </c:pt>
                <c:pt idx="36">
                  <c:v>6.1827029999999998E-2</c:v>
                </c:pt>
                <c:pt idx="37">
                  <c:v>6.4135659999999997E-2</c:v>
                </c:pt>
                <c:pt idx="38">
                  <c:v>6.1837755000000001E-2</c:v>
                </c:pt>
                <c:pt idx="39">
                  <c:v>5.6940217000000001E-2</c:v>
                </c:pt>
                <c:pt idx="40">
                  <c:v>5.0407592000000001E-2</c:v>
                </c:pt>
                <c:pt idx="41">
                  <c:v>4.3247639999999997E-2</c:v>
                </c:pt>
                <c:pt idx="42">
                  <c:v>3.6042633999999997E-2</c:v>
                </c:pt>
                <c:pt idx="43">
                  <c:v>3.0594590000000001E-2</c:v>
                </c:pt>
                <c:pt idx="44">
                  <c:v>2.9600153000000001E-2</c:v>
                </c:pt>
                <c:pt idx="45">
                  <c:v>3.2362910000000002E-2</c:v>
                </c:pt>
                <c:pt idx="46">
                  <c:v>3.5554639999999998E-2</c:v>
                </c:pt>
                <c:pt idx="47">
                  <c:v>3.6325022999999998E-2</c:v>
                </c:pt>
                <c:pt idx="48">
                  <c:v>3.4895139999999998E-2</c:v>
                </c:pt>
                <c:pt idx="49">
                  <c:v>3.2833524000000003E-2</c:v>
                </c:pt>
                <c:pt idx="50">
                  <c:v>3.0579367999999999E-2</c:v>
                </c:pt>
                <c:pt idx="51">
                  <c:v>2.8339446000000001E-2</c:v>
                </c:pt>
                <c:pt idx="52">
                  <c:v>2.7356450000000001E-2</c:v>
                </c:pt>
                <c:pt idx="53">
                  <c:v>2.8824687000000002E-2</c:v>
                </c:pt>
                <c:pt idx="54">
                  <c:v>3.308084E-2</c:v>
                </c:pt>
                <c:pt idx="55">
                  <c:v>3.9968584000000001E-2</c:v>
                </c:pt>
                <c:pt idx="56">
                  <c:v>4.7333587000000003E-2</c:v>
                </c:pt>
                <c:pt idx="57">
                  <c:v>5.5413610000000002E-2</c:v>
                </c:pt>
                <c:pt idx="58">
                  <c:v>6.328715E-2</c:v>
                </c:pt>
                <c:pt idx="59">
                  <c:v>6.8190600000000004E-2</c:v>
                </c:pt>
                <c:pt idx="60">
                  <c:v>6.7584634000000005E-2</c:v>
                </c:pt>
                <c:pt idx="61">
                  <c:v>6.3591480000000006E-2</c:v>
                </c:pt>
                <c:pt idx="62">
                  <c:v>5.9350930000000003E-2</c:v>
                </c:pt>
                <c:pt idx="63">
                  <c:v>5.5726558000000002E-2</c:v>
                </c:pt>
                <c:pt idx="64">
                  <c:v>5.0841062999999999E-2</c:v>
                </c:pt>
                <c:pt idx="65">
                  <c:v>4.4233545999999999E-2</c:v>
                </c:pt>
                <c:pt idx="66">
                  <c:v>4.0443707000000002E-2</c:v>
                </c:pt>
                <c:pt idx="67">
                  <c:v>4.3600331999999999E-2</c:v>
                </c:pt>
                <c:pt idx="68">
                  <c:v>5.1709209999999999E-2</c:v>
                </c:pt>
                <c:pt idx="69">
                  <c:v>5.6081649999999997E-2</c:v>
                </c:pt>
                <c:pt idx="70">
                  <c:v>5.0815877000000002E-2</c:v>
                </c:pt>
                <c:pt idx="71">
                  <c:v>3.6858602999999997E-2</c:v>
                </c:pt>
                <c:pt idx="72">
                  <c:v>2.0796306000000001E-2</c:v>
                </c:pt>
                <c:pt idx="73">
                  <c:v>8.3974759999999992E-3</c:v>
                </c:pt>
                <c:pt idx="74">
                  <c:v>2.0831767000000002E-3</c:v>
                </c:pt>
                <c:pt idx="75">
                  <c:v>1.2037726999999999E-3</c:v>
                </c:pt>
                <c:pt idx="76">
                  <c:v>4.4003623000000002E-3</c:v>
                </c:pt>
                <c:pt idx="77">
                  <c:v>9.6512649999999992E-3</c:v>
                </c:pt>
                <c:pt idx="78">
                  <c:v>1.5521058000000001E-2</c:v>
                </c:pt>
                <c:pt idx="79">
                  <c:v>2.0816167999999999E-2</c:v>
                </c:pt>
                <c:pt idx="80">
                  <c:v>2.3767566E-2</c:v>
                </c:pt>
                <c:pt idx="81">
                  <c:v>2.3002525999999999E-2</c:v>
                </c:pt>
                <c:pt idx="82">
                  <c:v>1.8311575E-2</c:v>
                </c:pt>
                <c:pt idx="83">
                  <c:v>1.1641395000000001E-2</c:v>
                </c:pt>
                <c:pt idx="84">
                  <c:v>6.0260230000000001E-3</c:v>
                </c:pt>
                <c:pt idx="85">
                  <c:v>4.5150025000000003E-3</c:v>
                </c:pt>
                <c:pt idx="86">
                  <c:v>8.1190419999999999E-3</c:v>
                </c:pt>
                <c:pt idx="87">
                  <c:v>1.5302517E-2</c:v>
                </c:pt>
                <c:pt idx="88">
                  <c:v>2.3652690000000001E-2</c:v>
                </c:pt>
                <c:pt idx="89">
                  <c:v>3.0589350000000001E-2</c:v>
                </c:pt>
                <c:pt idx="90">
                  <c:v>3.4625379999999997E-2</c:v>
                </c:pt>
                <c:pt idx="91">
                  <c:v>3.6299378E-2</c:v>
                </c:pt>
                <c:pt idx="92">
                  <c:v>3.5456455999999997E-2</c:v>
                </c:pt>
                <c:pt idx="93">
                  <c:v>3.4144862999999998E-2</c:v>
                </c:pt>
                <c:pt idx="94">
                  <c:v>3.2698534000000001E-2</c:v>
                </c:pt>
                <c:pt idx="95">
                  <c:v>2.9706265999999999E-2</c:v>
                </c:pt>
                <c:pt idx="96">
                  <c:v>2.8632108E-2</c:v>
                </c:pt>
                <c:pt idx="97">
                  <c:v>2.7892716000000001E-2</c:v>
                </c:pt>
                <c:pt idx="98">
                  <c:v>2.6799249000000001E-2</c:v>
                </c:pt>
                <c:pt idx="99">
                  <c:v>2.5912495000000001E-2</c:v>
                </c:pt>
                <c:pt idx="100">
                  <c:v>2.6383065000000001E-2</c:v>
                </c:pt>
                <c:pt idx="101">
                  <c:v>2.6928081999999999E-2</c:v>
                </c:pt>
                <c:pt idx="102">
                  <c:v>2.6492729999999999E-2</c:v>
                </c:pt>
                <c:pt idx="103">
                  <c:v>2.6710850000000001E-2</c:v>
                </c:pt>
                <c:pt idx="104">
                  <c:v>2.6338766999999999E-2</c:v>
                </c:pt>
                <c:pt idx="105">
                  <c:v>2.5115513999999999E-2</c:v>
                </c:pt>
                <c:pt idx="106">
                  <c:v>2.2950837000000002E-2</c:v>
                </c:pt>
                <c:pt idx="107">
                  <c:v>2.0127643000000001E-2</c:v>
                </c:pt>
                <c:pt idx="108">
                  <c:v>1.6218763000000001E-2</c:v>
                </c:pt>
                <c:pt idx="109">
                  <c:v>1.1380787999999999E-2</c:v>
                </c:pt>
                <c:pt idx="110">
                  <c:v>6.2361669999999999E-3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120E-4DC5-A71E-BD90F6414BC7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[3]Sheet1!$D$305:$DT$305</c:f>
              <c:numCache>
                <c:formatCode>General</c:formatCode>
                <c:ptCount val="121"/>
                <c:pt idx="0">
                  <c:v>0</c:v>
                </c:pt>
                <c:pt idx="1">
                  <c:v>6.3000000000000003E-4</c:v>
                </c:pt>
                <c:pt idx="2">
                  <c:v>3.8041484E-3</c:v>
                </c:pt>
                <c:pt idx="3">
                  <c:v>6.9810669999999997E-3</c:v>
                </c:pt>
                <c:pt idx="4">
                  <c:v>8.4923410000000005E-3</c:v>
                </c:pt>
                <c:pt idx="5">
                  <c:v>1.0049001E-2</c:v>
                </c:pt>
                <c:pt idx="6">
                  <c:v>1.2352986E-2</c:v>
                </c:pt>
                <c:pt idx="7">
                  <c:v>1.3517461E-2</c:v>
                </c:pt>
                <c:pt idx="8">
                  <c:v>1.1023949999999999E-2</c:v>
                </c:pt>
                <c:pt idx="9">
                  <c:v>4.7424253999999999E-3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1.3261812999999999E-3</c:v>
                </c:pt>
                <c:pt idx="15">
                  <c:v>5.5041615999999998E-3</c:v>
                </c:pt>
                <c:pt idx="16">
                  <c:v>7.5639710000000001E-3</c:v>
                </c:pt>
                <c:pt idx="17">
                  <c:v>6.2269246999999998E-3</c:v>
                </c:pt>
                <c:pt idx="18">
                  <c:v>2.8446402999999999E-3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1.7374478999999999E-3</c:v>
                </c:pt>
                <c:pt idx="25">
                  <c:v>4.5667943000000004E-3</c:v>
                </c:pt>
                <c:pt idx="26">
                  <c:v>8.4527709999999995E-3</c:v>
                </c:pt>
                <c:pt idx="27">
                  <c:v>1.2156266000000001E-2</c:v>
                </c:pt>
                <c:pt idx="28">
                  <c:v>1.5828291000000001E-2</c:v>
                </c:pt>
                <c:pt idx="29">
                  <c:v>1.9290485999999999E-2</c:v>
                </c:pt>
                <c:pt idx="30">
                  <c:v>2.2420842E-2</c:v>
                </c:pt>
                <c:pt idx="31">
                  <c:v>2.5647352000000002E-2</c:v>
                </c:pt>
                <c:pt idx="32">
                  <c:v>2.9768664E-2</c:v>
                </c:pt>
                <c:pt idx="33">
                  <c:v>3.6650540000000002E-2</c:v>
                </c:pt>
                <c:pt idx="34">
                  <c:v>4.5614312999999997E-2</c:v>
                </c:pt>
                <c:pt idx="35">
                  <c:v>5.5151545000000003E-2</c:v>
                </c:pt>
                <c:pt idx="36">
                  <c:v>6.1899897000000002E-2</c:v>
                </c:pt>
                <c:pt idx="37">
                  <c:v>6.3763749999999994E-2</c:v>
                </c:pt>
                <c:pt idx="38">
                  <c:v>6.1060150000000001E-2</c:v>
                </c:pt>
                <c:pt idx="39">
                  <c:v>5.5930577000000002E-2</c:v>
                </c:pt>
                <c:pt idx="40">
                  <c:v>4.9447591999999999E-2</c:v>
                </c:pt>
                <c:pt idx="41">
                  <c:v>4.2430967E-2</c:v>
                </c:pt>
                <c:pt idx="42">
                  <c:v>3.5456464E-2</c:v>
                </c:pt>
                <c:pt idx="43">
                  <c:v>3.0304886E-2</c:v>
                </c:pt>
                <c:pt idx="44">
                  <c:v>2.9558232E-2</c:v>
                </c:pt>
                <c:pt idx="45">
                  <c:v>3.2370219999999998E-2</c:v>
                </c:pt>
                <c:pt idx="46">
                  <c:v>3.5387434000000002E-2</c:v>
                </c:pt>
                <c:pt idx="47">
                  <c:v>3.5928122999999999E-2</c:v>
                </c:pt>
                <c:pt idx="48">
                  <c:v>3.4451753000000002E-2</c:v>
                </c:pt>
                <c:pt idx="49">
                  <c:v>3.2588529999999997E-2</c:v>
                </c:pt>
                <c:pt idx="50">
                  <c:v>3.0651396000000001E-2</c:v>
                </c:pt>
                <c:pt idx="51">
                  <c:v>2.8667867E-2</c:v>
                </c:pt>
                <c:pt idx="52">
                  <c:v>2.7744037999999999E-2</c:v>
                </c:pt>
                <c:pt idx="53">
                  <c:v>2.8988086E-2</c:v>
                </c:pt>
                <c:pt idx="54">
                  <c:v>3.2771964000000001E-2</c:v>
                </c:pt>
                <c:pt idx="55">
                  <c:v>3.9126830000000001E-2</c:v>
                </c:pt>
                <c:pt idx="56">
                  <c:v>4.6144490000000003E-2</c:v>
                </c:pt>
                <c:pt idx="57">
                  <c:v>5.4161932000000003E-2</c:v>
                </c:pt>
                <c:pt idx="58">
                  <c:v>6.219827E-2</c:v>
                </c:pt>
                <c:pt idx="59">
                  <c:v>6.740053E-2</c:v>
                </c:pt>
                <c:pt idx="60">
                  <c:v>6.7145004999999994E-2</c:v>
                </c:pt>
                <c:pt idx="61">
                  <c:v>6.3515230000000006E-2</c:v>
                </c:pt>
                <c:pt idx="62">
                  <c:v>5.95995E-2</c:v>
                </c:pt>
                <c:pt idx="63">
                  <c:v>5.6215170000000002E-2</c:v>
                </c:pt>
                <c:pt idx="64">
                  <c:v>5.1398747000000002E-2</c:v>
                </c:pt>
                <c:pt idx="65">
                  <c:v>4.4712796999999999E-2</c:v>
                </c:pt>
                <c:pt idx="66">
                  <c:v>4.0797460000000001E-2</c:v>
                </c:pt>
                <c:pt idx="67">
                  <c:v>4.3891960000000001E-2</c:v>
                </c:pt>
                <c:pt idx="68">
                  <c:v>5.2041665000000001E-2</c:v>
                </c:pt>
                <c:pt idx="69">
                  <c:v>5.645207E-2</c:v>
                </c:pt>
                <c:pt idx="70">
                  <c:v>5.1105782000000002E-2</c:v>
                </c:pt>
                <c:pt idx="71">
                  <c:v>3.6920827000000003E-2</c:v>
                </c:pt>
                <c:pt idx="72">
                  <c:v>2.0617554E-2</c:v>
                </c:pt>
                <c:pt idx="73">
                  <c:v>8.1369660000000007E-3</c:v>
                </c:pt>
                <c:pt idx="74">
                  <c:v>1.9805646E-3</c:v>
                </c:pt>
                <c:pt idx="75">
                  <c:v>1.3667296999999999E-3</c:v>
                </c:pt>
                <c:pt idx="76">
                  <c:v>4.7323223999999999E-3</c:v>
                </c:pt>
                <c:pt idx="77">
                  <c:v>9.9804569999999999E-3</c:v>
                </c:pt>
                <c:pt idx="78">
                  <c:v>1.5824330000000001E-2</c:v>
                </c:pt>
                <c:pt idx="79">
                  <c:v>2.1234425000000001E-2</c:v>
                </c:pt>
                <c:pt idx="80">
                  <c:v>2.4417626000000001E-2</c:v>
                </c:pt>
                <c:pt idx="81">
                  <c:v>2.3773565999999999E-2</c:v>
                </c:pt>
                <c:pt idx="82">
                  <c:v>1.8883133E-2</c:v>
                </c:pt>
                <c:pt idx="83">
                  <c:v>1.1685480999999999E-2</c:v>
                </c:pt>
                <c:pt idx="84">
                  <c:v>5.3823789999999996E-3</c:v>
                </c:pt>
                <c:pt idx="85">
                  <c:v>3.3167240000000001E-3</c:v>
                </c:pt>
                <c:pt idx="86">
                  <c:v>6.6870246E-3</c:v>
                </c:pt>
                <c:pt idx="87">
                  <c:v>1.39530655E-2</c:v>
                </c:pt>
                <c:pt idx="88">
                  <c:v>2.2593793000000001E-2</c:v>
                </c:pt>
                <c:pt idx="89">
                  <c:v>2.9936455000000001E-2</c:v>
                </c:pt>
                <c:pt idx="90">
                  <c:v>3.4384419999999999E-2</c:v>
                </c:pt>
                <c:pt idx="91">
                  <c:v>3.6391015999999998E-2</c:v>
                </c:pt>
                <c:pt idx="92">
                  <c:v>3.5743125000000001E-2</c:v>
                </c:pt>
                <c:pt idx="93">
                  <c:v>3.4494255000000001E-2</c:v>
                </c:pt>
                <c:pt idx="94">
                  <c:v>3.3044900000000002E-2</c:v>
                </c:pt>
                <c:pt idx="95">
                  <c:v>3.0035513999999999E-2</c:v>
                </c:pt>
                <c:pt idx="96">
                  <c:v>2.8938707000000001E-2</c:v>
                </c:pt>
                <c:pt idx="97">
                  <c:v>2.8214308E-2</c:v>
                </c:pt>
                <c:pt idx="98">
                  <c:v>2.7176769999999999E-2</c:v>
                </c:pt>
                <c:pt idx="99">
                  <c:v>2.6363634E-2</c:v>
                </c:pt>
                <c:pt idx="100">
                  <c:v>2.6852977E-2</c:v>
                </c:pt>
                <c:pt idx="101">
                  <c:v>2.7383511999999999E-2</c:v>
                </c:pt>
                <c:pt idx="102">
                  <c:v>2.6939873E-2</c:v>
                </c:pt>
                <c:pt idx="103">
                  <c:v>2.7107565E-2</c:v>
                </c:pt>
                <c:pt idx="104">
                  <c:v>2.6659816999999999E-2</c:v>
                </c:pt>
                <c:pt idx="105">
                  <c:v>2.5354201E-2</c:v>
                </c:pt>
                <c:pt idx="106">
                  <c:v>2.3095652000000001E-2</c:v>
                </c:pt>
                <c:pt idx="107">
                  <c:v>2.0183334000000001E-2</c:v>
                </c:pt>
                <c:pt idx="108">
                  <c:v>1.6154162999999999E-2</c:v>
                </c:pt>
                <c:pt idx="109">
                  <c:v>1.1195238E-2</c:v>
                </c:pt>
                <c:pt idx="110">
                  <c:v>5.9220389999999996E-3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120E-4DC5-A71E-BD90F6414BC7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[3]Sheet1!$D$306:$DT$306</c:f>
              <c:numCache>
                <c:formatCode>General</c:formatCode>
                <c:ptCount val="121"/>
                <c:pt idx="0">
                  <c:v>0</c:v>
                </c:pt>
                <c:pt idx="1">
                  <c:v>6.1700000000000004E-4</c:v>
                </c:pt>
                <c:pt idx="2">
                  <c:v>3.9621780000000002E-3</c:v>
                </c:pt>
                <c:pt idx="3">
                  <c:v>7.3862559999999999E-3</c:v>
                </c:pt>
                <c:pt idx="4">
                  <c:v>9.1323970000000004E-3</c:v>
                </c:pt>
                <c:pt idx="5">
                  <c:v>1.0793296000000001E-2</c:v>
                </c:pt>
                <c:pt idx="6">
                  <c:v>1.3034929000000001E-2</c:v>
                </c:pt>
                <c:pt idx="7">
                  <c:v>1.3906962E-2</c:v>
                </c:pt>
                <c:pt idx="8">
                  <c:v>1.0983362E-2</c:v>
                </c:pt>
                <c:pt idx="9">
                  <c:v>4.3363343000000004E-3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1.5974769000000001E-3</c:v>
                </c:pt>
                <c:pt idx="15">
                  <c:v>5.798531E-3</c:v>
                </c:pt>
                <c:pt idx="16">
                  <c:v>7.7308155999999996E-3</c:v>
                </c:pt>
                <c:pt idx="17">
                  <c:v>6.2939472999999999E-3</c:v>
                </c:pt>
                <c:pt idx="18">
                  <c:v>2.8254017000000002E-3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1.9820973E-3</c:v>
                </c:pt>
                <c:pt idx="25">
                  <c:v>4.8118229999999998E-3</c:v>
                </c:pt>
                <c:pt idx="26">
                  <c:v>8.7712369999999994E-3</c:v>
                </c:pt>
                <c:pt idx="27">
                  <c:v>1.2521768000000001E-2</c:v>
                </c:pt>
                <c:pt idx="28">
                  <c:v>1.6177049999999998E-2</c:v>
                </c:pt>
                <c:pt idx="29">
                  <c:v>1.9544494999999999E-2</c:v>
                </c:pt>
                <c:pt idx="30">
                  <c:v>2.2532817E-2</c:v>
                </c:pt>
                <c:pt idx="31">
                  <c:v>2.5596588999999999E-2</c:v>
                </c:pt>
                <c:pt idx="32">
                  <c:v>2.9578447000000001E-2</c:v>
                </c:pt>
                <c:pt idx="33">
                  <c:v>3.642492E-2</c:v>
                </c:pt>
                <c:pt idx="34">
                  <c:v>4.5458507000000002E-2</c:v>
                </c:pt>
                <c:pt idx="35">
                  <c:v>5.5201158E-2</c:v>
                </c:pt>
                <c:pt idx="36">
                  <c:v>6.2236673999999999E-2</c:v>
                </c:pt>
                <c:pt idx="37">
                  <c:v>6.4453839999999998E-2</c:v>
                </c:pt>
                <c:pt idx="38">
                  <c:v>6.2016673000000001E-2</c:v>
                </c:pt>
                <c:pt idx="39">
                  <c:v>5.7016299999999999E-2</c:v>
                </c:pt>
                <c:pt idx="40">
                  <c:v>5.0421022000000003E-2</c:v>
                </c:pt>
                <c:pt idx="41">
                  <c:v>4.3156274000000001E-2</c:v>
                </c:pt>
                <c:pt idx="42">
                  <c:v>3.5932134999999997E-2</c:v>
                </c:pt>
                <c:pt idx="43">
                  <c:v>3.0589168999999999E-2</c:v>
                </c:pt>
                <c:pt idx="44">
                  <c:v>2.9728676999999998E-2</c:v>
                </c:pt>
                <c:pt idx="45">
                  <c:v>3.2519119999999999E-2</c:v>
                </c:pt>
                <c:pt idx="46">
                  <c:v>3.5626497E-2</c:v>
                </c:pt>
                <c:pt idx="47">
                  <c:v>3.6285379999999999E-2</c:v>
                </c:pt>
                <c:pt idx="48">
                  <c:v>3.4855730000000001E-2</c:v>
                </c:pt>
                <c:pt idx="49">
                  <c:v>3.2884330000000003E-2</c:v>
                </c:pt>
                <c:pt idx="50">
                  <c:v>3.0697564E-2</c:v>
                </c:pt>
                <c:pt idx="51">
                  <c:v>2.8456634000000001E-2</c:v>
                </c:pt>
                <c:pt idx="52">
                  <c:v>2.7402119999999999E-2</c:v>
                </c:pt>
                <c:pt idx="53">
                  <c:v>2.8783135000000001E-2</c:v>
                </c:pt>
                <c:pt idx="54">
                  <c:v>3.2962125000000002E-2</c:v>
                </c:pt>
                <c:pt idx="55">
                  <c:v>3.9782396999999997E-2</c:v>
                </c:pt>
                <c:pt idx="56">
                  <c:v>4.7091494999999997E-2</c:v>
                </c:pt>
                <c:pt idx="57">
                  <c:v>5.5117644E-2</c:v>
                </c:pt>
                <c:pt idx="58">
                  <c:v>6.2970880000000007E-2</c:v>
                </c:pt>
                <c:pt idx="59">
                  <c:v>6.7935850000000006E-2</c:v>
                </c:pt>
                <c:pt idx="60">
                  <c:v>6.7450404000000005E-2</c:v>
                </c:pt>
                <c:pt idx="61">
                  <c:v>6.3571909999999995E-2</c:v>
                </c:pt>
                <c:pt idx="62">
                  <c:v>5.9379566000000002E-2</c:v>
                </c:pt>
                <c:pt idx="63">
                  <c:v>5.5767971999999999E-2</c:v>
                </c:pt>
                <c:pt idx="64">
                  <c:v>5.0922517E-2</c:v>
                </c:pt>
                <c:pt idx="65">
                  <c:v>4.4424230000000002E-2</c:v>
                </c:pt>
                <c:pt idx="66">
                  <c:v>4.0759284E-2</c:v>
                </c:pt>
                <c:pt idx="67">
                  <c:v>4.3980173999999997E-2</c:v>
                </c:pt>
                <c:pt idx="68">
                  <c:v>5.206301E-2</c:v>
                </c:pt>
                <c:pt idx="69">
                  <c:v>5.6331674999999998E-2</c:v>
                </c:pt>
                <c:pt idx="70">
                  <c:v>5.0920855000000001E-2</c:v>
                </c:pt>
                <c:pt idx="71">
                  <c:v>3.6804646000000003E-2</c:v>
                </c:pt>
                <c:pt idx="72">
                  <c:v>2.0607087999999999E-2</c:v>
                </c:pt>
                <c:pt idx="73">
                  <c:v>8.1538280000000001E-3</c:v>
                </c:pt>
                <c:pt idx="74">
                  <c:v>1.9250770000000001E-3</c:v>
                </c:pt>
                <c:pt idx="75">
                  <c:v>1.2405440999999999E-3</c:v>
                </c:pt>
                <c:pt idx="76">
                  <c:v>4.6068050000000003E-3</c:v>
                </c:pt>
                <c:pt idx="77">
                  <c:v>9.8583960000000002E-3</c:v>
                </c:pt>
                <c:pt idx="78">
                  <c:v>1.5587231999999999E-2</c:v>
                </c:pt>
                <c:pt idx="79">
                  <c:v>2.073871E-2</c:v>
                </c:pt>
                <c:pt idx="80">
                  <c:v>2.3645026999999999E-2</c:v>
                </c:pt>
                <c:pt idx="81">
                  <c:v>2.2915080000000001E-2</c:v>
                </c:pt>
                <c:pt idx="82">
                  <c:v>1.8261271999999999E-2</c:v>
                </c:pt>
                <c:pt idx="83">
                  <c:v>1.1577497000000001E-2</c:v>
                </c:pt>
                <c:pt idx="84">
                  <c:v>5.8915900000000004E-3</c:v>
                </c:pt>
                <c:pt idx="85">
                  <c:v>4.2939526000000004E-3</c:v>
                </c:pt>
                <c:pt idx="86">
                  <c:v>7.8392140000000006E-3</c:v>
                </c:pt>
                <c:pt idx="87">
                  <c:v>1.5014080000000001E-2</c:v>
                </c:pt>
                <c:pt idx="88">
                  <c:v>2.3401295999999999E-2</c:v>
                </c:pt>
                <c:pt idx="89">
                  <c:v>3.0430946E-2</c:v>
                </c:pt>
                <c:pt idx="90">
                  <c:v>3.4541997999999997E-2</c:v>
                </c:pt>
                <c:pt idx="91">
                  <c:v>3.6257999999999999E-2</c:v>
                </c:pt>
                <c:pt idx="92">
                  <c:v>3.5407055E-2</c:v>
                </c:pt>
                <c:pt idx="93">
                  <c:v>3.4076101999999997E-2</c:v>
                </c:pt>
                <c:pt idx="94">
                  <c:v>3.2636060000000001E-2</c:v>
                </c:pt>
                <c:pt idx="95">
                  <c:v>2.9698822999999999E-2</c:v>
                </c:pt>
                <c:pt idx="96">
                  <c:v>2.8729965999999999E-2</c:v>
                </c:pt>
                <c:pt idx="97">
                  <c:v>2.8111285E-2</c:v>
                </c:pt>
                <c:pt idx="98">
                  <c:v>2.7132590000000002E-2</c:v>
                </c:pt>
                <c:pt idx="99">
                  <c:v>2.6327379000000001E-2</c:v>
                </c:pt>
                <c:pt idx="100">
                  <c:v>2.682768E-2</c:v>
                </c:pt>
                <c:pt idx="101">
                  <c:v>2.7369694999999999E-2</c:v>
                </c:pt>
                <c:pt idx="102">
                  <c:v>2.6874853000000001E-2</c:v>
                </c:pt>
                <c:pt idx="103">
                  <c:v>2.7002897000000001E-2</c:v>
                </c:pt>
                <c:pt idx="104">
                  <c:v>2.652823E-2</c:v>
                </c:pt>
                <c:pt idx="105">
                  <c:v>2.5199855E-2</c:v>
                </c:pt>
                <c:pt idx="106">
                  <c:v>2.2931393000000001E-2</c:v>
                </c:pt>
                <c:pt idx="107">
                  <c:v>2.001122E-2</c:v>
                </c:pt>
                <c:pt idx="108">
                  <c:v>1.6012262999999999E-2</c:v>
                </c:pt>
                <c:pt idx="109">
                  <c:v>1.1097849E-2</c:v>
                </c:pt>
                <c:pt idx="110">
                  <c:v>5.8881949999999997E-3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120E-4DC5-A71E-BD90F6414BC7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[3]Sheet1!$D$307:$DT$307</c:f>
              <c:numCache>
                <c:formatCode>General</c:formatCode>
                <c:ptCount val="121"/>
                <c:pt idx="0">
                  <c:v>0</c:v>
                </c:pt>
                <c:pt idx="1">
                  <c:v>1.0529947E-3</c:v>
                </c:pt>
                <c:pt idx="2">
                  <c:v>4.0108469999999997E-3</c:v>
                </c:pt>
                <c:pt idx="3">
                  <c:v>7.0795425999999996E-3</c:v>
                </c:pt>
                <c:pt idx="4">
                  <c:v>8.577131E-3</c:v>
                </c:pt>
                <c:pt idx="5">
                  <c:v>1.0274770000000001E-2</c:v>
                </c:pt>
                <c:pt idx="6">
                  <c:v>1.2781717999999999E-2</c:v>
                </c:pt>
                <c:pt idx="7">
                  <c:v>1.4001499000000001E-2</c:v>
                </c:pt>
                <c:pt idx="8">
                  <c:v>1.1321759000000001E-2</c:v>
                </c:pt>
                <c:pt idx="9">
                  <c:v>4.7416244999999996E-3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1.3483792000000001E-3</c:v>
                </c:pt>
                <c:pt idx="15">
                  <c:v>5.3555826000000004E-3</c:v>
                </c:pt>
                <c:pt idx="16">
                  <c:v>7.2127850000000002E-3</c:v>
                </c:pt>
                <c:pt idx="17">
                  <c:v>5.8370239999999997E-3</c:v>
                </c:pt>
                <c:pt idx="18">
                  <c:v>2.5730589999999999E-3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2.123242E-3</c:v>
                </c:pt>
                <c:pt idx="25">
                  <c:v>4.866993E-3</c:v>
                </c:pt>
                <c:pt idx="26">
                  <c:v>8.7126979999999996E-3</c:v>
                </c:pt>
                <c:pt idx="27">
                  <c:v>1.2375194000000001E-2</c:v>
                </c:pt>
                <c:pt idx="28">
                  <c:v>1.6025087E-2</c:v>
                </c:pt>
                <c:pt idx="29">
                  <c:v>1.9470798000000001E-2</c:v>
                </c:pt>
                <c:pt idx="30">
                  <c:v>2.2584848000000001E-2</c:v>
                </c:pt>
                <c:pt idx="31">
                  <c:v>2.5765652E-2</c:v>
                </c:pt>
                <c:pt idx="32">
                  <c:v>2.9843221999999999E-2</c:v>
                </c:pt>
                <c:pt idx="33">
                  <c:v>3.6709315999999999E-2</c:v>
                </c:pt>
                <c:pt idx="34">
                  <c:v>4.5676029999999999E-2</c:v>
                </c:pt>
                <c:pt idx="35">
                  <c:v>5.5278644000000002E-2</c:v>
                </c:pt>
                <c:pt idx="36">
                  <c:v>6.2190186000000001E-2</c:v>
                </c:pt>
                <c:pt idx="37">
                  <c:v>6.4276143999999993E-2</c:v>
                </c:pt>
                <c:pt idx="38">
                  <c:v>6.1776739999999997E-2</c:v>
                </c:pt>
                <c:pt idx="39">
                  <c:v>5.6800193999999998E-2</c:v>
                </c:pt>
                <c:pt idx="40">
                  <c:v>5.0332694999999997E-2</c:v>
                </c:pt>
                <c:pt idx="41">
                  <c:v>4.3343662999999998E-2</c:v>
                </c:pt>
                <c:pt idx="42">
                  <c:v>3.6284164000000001E-2</c:v>
                </c:pt>
                <c:pt idx="43">
                  <c:v>3.0911932E-2</c:v>
                </c:pt>
                <c:pt idx="44">
                  <c:v>2.9885017999999999E-2</c:v>
                </c:pt>
                <c:pt idx="45">
                  <c:v>3.252534E-2</c:v>
                </c:pt>
                <c:pt idx="46">
                  <c:v>3.5566840000000002E-2</c:v>
                </c:pt>
                <c:pt idx="47">
                  <c:v>3.6236280000000003E-2</c:v>
                </c:pt>
                <c:pt idx="48">
                  <c:v>3.4813280000000002E-2</c:v>
                </c:pt>
                <c:pt idx="49">
                  <c:v>3.2784496000000003E-2</c:v>
                </c:pt>
                <c:pt idx="50">
                  <c:v>3.0530956000000001E-2</c:v>
                </c:pt>
                <c:pt idx="51">
                  <c:v>2.8232770000000001E-2</c:v>
                </c:pt>
                <c:pt idx="52">
                  <c:v>2.7200124999999999E-2</c:v>
                </c:pt>
                <c:pt idx="53">
                  <c:v>2.8702792000000001E-2</c:v>
                </c:pt>
                <c:pt idx="54">
                  <c:v>3.3060109999999997E-2</c:v>
                </c:pt>
                <c:pt idx="55">
                  <c:v>4.0042380000000002E-2</c:v>
                </c:pt>
                <c:pt idx="56">
                  <c:v>4.744052E-2</c:v>
                </c:pt>
                <c:pt idx="57">
                  <c:v>5.5522719999999998E-2</c:v>
                </c:pt>
                <c:pt idx="58">
                  <c:v>6.3401979999999997E-2</c:v>
                </c:pt>
                <c:pt idx="59">
                  <c:v>6.8341135999999997E-2</c:v>
                </c:pt>
                <c:pt idx="60">
                  <c:v>6.7732126000000004E-2</c:v>
                </c:pt>
                <c:pt idx="61">
                  <c:v>6.3674069999999999E-2</c:v>
                </c:pt>
                <c:pt idx="62">
                  <c:v>5.9345208000000003E-2</c:v>
                </c:pt>
                <c:pt idx="63">
                  <c:v>5.5685610000000003E-2</c:v>
                </c:pt>
                <c:pt idx="64">
                  <c:v>5.0817597999999999E-2</c:v>
                </c:pt>
                <c:pt idx="65">
                  <c:v>4.423262E-2</c:v>
                </c:pt>
                <c:pt idx="66">
                  <c:v>4.0413048E-2</c:v>
                </c:pt>
                <c:pt idx="67">
                  <c:v>4.351476E-2</c:v>
                </c:pt>
                <c:pt idx="68">
                  <c:v>5.1657043E-2</c:v>
                </c:pt>
                <c:pt idx="69">
                  <c:v>5.6179103000000001E-2</c:v>
                </c:pt>
                <c:pt idx="70">
                  <c:v>5.110381E-2</c:v>
                </c:pt>
                <c:pt idx="71">
                  <c:v>3.7211042E-2</c:v>
                </c:pt>
                <c:pt idx="72">
                  <c:v>2.0997426E-2</c:v>
                </c:pt>
                <c:pt idx="73">
                  <c:v>8.3125479999999995E-3</c:v>
                </c:pt>
                <c:pt idx="74">
                  <c:v>1.784421E-3</c:v>
                </c:pt>
                <c:pt idx="75">
                  <c:v>8.9099999999999997E-4</c:v>
                </c:pt>
                <c:pt idx="76">
                  <c:v>4.2058853E-3</c:v>
                </c:pt>
                <c:pt idx="77">
                  <c:v>9.5541914999999998E-3</c:v>
                </c:pt>
                <c:pt idx="78">
                  <c:v>1.5451869E-2</c:v>
                </c:pt>
                <c:pt idx="79">
                  <c:v>2.0776406000000001E-2</c:v>
                </c:pt>
                <c:pt idx="80">
                  <c:v>2.3827412999999999E-2</c:v>
                </c:pt>
                <c:pt idx="81">
                  <c:v>2.3182843000000002E-2</c:v>
                </c:pt>
                <c:pt idx="82">
                  <c:v>1.8530617999999999E-2</c:v>
                </c:pt>
                <c:pt idx="83">
                  <c:v>1.1768743E-2</c:v>
                </c:pt>
                <c:pt idx="84">
                  <c:v>5.9746173000000003E-3</c:v>
                </c:pt>
                <c:pt idx="85">
                  <c:v>4.2896504E-3</c:v>
                </c:pt>
                <c:pt idx="86">
                  <c:v>7.8049249999999999E-3</c:v>
                </c:pt>
                <c:pt idx="87">
                  <c:v>1.5013498E-2</c:v>
                </c:pt>
                <c:pt idx="88">
                  <c:v>2.3475071E-2</c:v>
                </c:pt>
                <c:pt idx="89">
                  <c:v>3.0552533999999999E-2</c:v>
                </c:pt>
                <c:pt idx="90">
                  <c:v>3.4737270000000001E-2</c:v>
                </c:pt>
                <c:pt idx="91">
                  <c:v>3.6496307999999998E-2</c:v>
                </c:pt>
                <c:pt idx="92">
                  <c:v>3.5661829999999999E-2</c:v>
                </c:pt>
                <c:pt idx="93">
                  <c:v>3.4313614999999999E-2</c:v>
                </c:pt>
                <c:pt idx="94">
                  <c:v>3.2812214999999999E-2</c:v>
                </c:pt>
                <c:pt idx="95">
                  <c:v>2.9754538000000001E-2</c:v>
                </c:pt>
                <c:pt idx="96">
                  <c:v>2.8618444E-2</c:v>
                </c:pt>
                <c:pt idx="97">
                  <c:v>2.7833879999999998E-2</c:v>
                </c:pt>
                <c:pt idx="98">
                  <c:v>2.6716477999999998E-2</c:v>
                </c:pt>
                <c:pt idx="99">
                  <c:v>2.5824700999999999E-2</c:v>
                </c:pt>
                <c:pt idx="100">
                  <c:v>2.6295210999999999E-2</c:v>
                </c:pt>
                <c:pt idx="101">
                  <c:v>2.6845016999999999E-2</c:v>
                </c:pt>
                <c:pt idx="102">
                  <c:v>2.6405258000000001E-2</c:v>
                </c:pt>
                <c:pt idx="103">
                  <c:v>2.6612472000000002E-2</c:v>
                </c:pt>
                <c:pt idx="104">
                  <c:v>2.6230930999999999E-2</c:v>
                </c:pt>
                <c:pt idx="105">
                  <c:v>2.4998004000000001E-2</c:v>
                </c:pt>
                <c:pt idx="106">
                  <c:v>2.2826498000000001E-2</c:v>
                </c:pt>
                <c:pt idx="107">
                  <c:v>1.9995698999999999E-2</c:v>
                </c:pt>
                <c:pt idx="108">
                  <c:v>1.6086368E-2</c:v>
                </c:pt>
                <c:pt idx="109">
                  <c:v>1.1253783999999999E-2</c:v>
                </c:pt>
                <c:pt idx="110">
                  <c:v>6.1127339999999999E-3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120E-4DC5-A71E-BD90F6414BC7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[3]Sheet1!$D$308:$DT$308</c:f>
              <c:numCache>
                <c:formatCode>General</c:formatCode>
                <c:ptCount val="121"/>
                <c:pt idx="0">
                  <c:v>0</c:v>
                </c:pt>
                <c:pt idx="1">
                  <c:v>9.0499999999999999E-4</c:v>
                </c:pt>
                <c:pt idx="2">
                  <c:v>4.3319952999999996E-3</c:v>
                </c:pt>
                <c:pt idx="3">
                  <c:v>7.6793614000000001E-3</c:v>
                </c:pt>
                <c:pt idx="4">
                  <c:v>9.1237520000000006E-3</c:v>
                </c:pt>
                <c:pt idx="5">
                  <c:v>1.0458014E-2</c:v>
                </c:pt>
                <c:pt idx="6">
                  <c:v>1.256755E-2</c:v>
                </c:pt>
                <c:pt idx="7">
                  <c:v>1.3532337E-2</c:v>
                </c:pt>
                <c:pt idx="8">
                  <c:v>1.0839557E-2</c:v>
                </c:pt>
                <c:pt idx="9">
                  <c:v>4.4223303E-3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1.5665920999999999E-3</c:v>
                </c:pt>
                <c:pt idx="15">
                  <c:v>5.5918729999999998E-3</c:v>
                </c:pt>
                <c:pt idx="16">
                  <c:v>7.3164409999999999E-3</c:v>
                </c:pt>
                <c:pt idx="17">
                  <c:v>5.720663E-3</c:v>
                </c:pt>
                <c:pt idx="18">
                  <c:v>2.2523199999999999E-3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2.4923219999999999E-3</c:v>
                </c:pt>
                <c:pt idx="25">
                  <c:v>5.1627490000000003E-3</c:v>
                </c:pt>
                <c:pt idx="26">
                  <c:v>8.8480759999999999E-3</c:v>
                </c:pt>
                <c:pt idx="27">
                  <c:v>1.2358948999999999E-2</c:v>
                </c:pt>
                <c:pt idx="28">
                  <c:v>1.5966536E-2</c:v>
                </c:pt>
                <c:pt idx="29">
                  <c:v>1.9431321000000001E-2</c:v>
                </c:pt>
                <c:pt idx="30">
                  <c:v>2.2561187E-2</c:v>
                </c:pt>
                <c:pt idx="31">
                  <c:v>2.5734803000000001E-2</c:v>
                </c:pt>
                <c:pt idx="32">
                  <c:v>2.9826979999999999E-2</c:v>
                </c:pt>
                <c:pt idx="33">
                  <c:v>3.6768235000000003E-2</c:v>
                </c:pt>
                <c:pt idx="34">
                  <c:v>4.5823675000000001E-2</c:v>
                </c:pt>
                <c:pt idx="35">
                  <c:v>5.5448200000000003E-2</c:v>
                </c:pt>
                <c:pt idx="36">
                  <c:v>6.2302473999999997E-2</c:v>
                </c:pt>
                <c:pt idx="37">
                  <c:v>6.4356570000000002E-2</c:v>
                </c:pt>
                <c:pt idx="38">
                  <c:v>6.187119E-2</c:v>
                </c:pt>
                <c:pt idx="39">
                  <c:v>5.6936542999999999E-2</c:v>
                </c:pt>
                <c:pt idx="40">
                  <c:v>5.0469223000000001E-2</c:v>
                </c:pt>
                <c:pt idx="41">
                  <c:v>4.3419667000000002E-2</c:v>
                </c:pt>
                <c:pt idx="42">
                  <c:v>3.6305215000000002E-2</c:v>
                </c:pt>
                <c:pt idx="43">
                  <c:v>3.0932507000000001E-2</c:v>
                </c:pt>
                <c:pt idx="44">
                  <c:v>2.9989249999999999E-2</c:v>
                </c:pt>
                <c:pt idx="45">
                  <c:v>3.2738186000000002E-2</c:v>
                </c:pt>
                <c:pt idx="46">
                  <c:v>3.5819869999999997E-2</c:v>
                </c:pt>
                <c:pt idx="47">
                  <c:v>3.6412949999999999E-2</c:v>
                </c:pt>
                <c:pt idx="48">
                  <c:v>3.4843322000000003E-2</c:v>
                </c:pt>
                <c:pt idx="49">
                  <c:v>3.2750370000000001E-2</c:v>
                </c:pt>
                <c:pt idx="50">
                  <c:v>3.0558182E-2</c:v>
                </c:pt>
                <c:pt idx="51">
                  <c:v>2.8382537999999999E-2</c:v>
                </c:pt>
                <c:pt idx="52">
                  <c:v>2.7394805000000001E-2</c:v>
                </c:pt>
                <c:pt idx="53">
                  <c:v>2.8796348999999999E-2</c:v>
                </c:pt>
                <c:pt idx="54">
                  <c:v>3.2965044999999998E-2</c:v>
                </c:pt>
                <c:pt idx="55">
                  <c:v>3.9798077000000001E-2</c:v>
                </c:pt>
                <c:pt idx="56">
                  <c:v>4.7125651999999997E-2</c:v>
                </c:pt>
                <c:pt idx="57">
                  <c:v>5.5206186999999997E-2</c:v>
                </c:pt>
                <c:pt idx="58">
                  <c:v>6.3105930000000005E-2</c:v>
                </c:pt>
                <c:pt idx="59">
                  <c:v>6.8056169999999999E-2</c:v>
                </c:pt>
                <c:pt idx="60">
                  <c:v>6.7487939999999996E-2</c:v>
                </c:pt>
                <c:pt idx="61">
                  <c:v>6.3511449999999997E-2</c:v>
                </c:pt>
                <c:pt idx="62">
                  <c:v>5.9312265000000003E-2</c:v>
                </c:pt>
                <c:pt idx="63">
                  <c:v>5.5793200000000001E-2</c:v>
                </c:pt>
                <c:pt idx="64">
                  <c:v>5.1055740000000002E-2</c:v>
                </c:pt>
                <c:pt idx="65">
                  <c:v>4.4549126000000001E-2</c:v>
                </c:pt>
                <c:pt idx="66">
                  <c:v>4.0745016000000002E-2</c:v>
                </c:pt>
                <c:pt idx="67">
                  <c:v>4.3766230000000003E-2</c:v>
                </c:pt>
                <c:pt idx="68">
                  <c:v>5.1709652000000002E-2</c:v>
                </c:pt>
                <c:pt idx="69">
                  <c:v>5.5963001999999998E-2</c:v>
                </c:pt>
                <c:pt idx="70">
                  <c:v>5.0683405000000001E-2</c:v>
                </c:pt>
                <c:pt idx="71">
                  <c:v>3.6813665000000002E-2</c:v>
                </c:pt>
                <c:pt idx="72">
                  <c:v>2.0882351E-2</c:v>
                </c:pt>
                <c:pt idx="73">
                  <c:v>8.5856830000000002E-3</c:v>
                </c:pt>
                <c:pt idx="74">
                  <c:v>2.2951548E-3</c:v>
                </c:pt>
                <c:pt idx="75">
                  <c:v>1.3740922E-3</c:v>
                </c:pt>
                <c:pt idx="76">
                  <c:v>4.5056940000000002E-3</c:v>
                </c:pt>
                <c:pt idx="77">
                  <c:v>9.6844719999999995E-3</c:v>
                </c:pt>
                <c:pt idx="78">
                  <c:v>1.5511883000000001E-2</c:v>
                </c:pt>
                <c:pt idx="79">
                  <c:v>2.0816660000000001E-2</c:v>
                </c:pt>
                <c:pt idx="80">
                  <c:v>2.3829508999999999E-2</c:v>
                </c:pt>
                <c:pt idx="81">
                  <c:v>2.31209E-2</c:v>
                </c:pt>
                <c:pt idx="82">
                  <c:v>1.8399031999999999E-2</c:v>
                </c:pt>
                <c:pt idx="83">
                  <c:v>1.1591710999999999E-2</c:v>
                </c:pt>
                <c:pt idx="84">
                  <c:v>5.7978233999999998E-3</c:v>
                </c:pt>
                <c:pt idx="85">
                  <c:v>4.1433726000000004E-3</c:v>
                </c:pt>
                <c:pt idx="86">
                  <c:v>7.6844210000000003E-3</c:v>
                </c:pt>
                <c:pt idx="87">
                  <c:v>1.4897728000000001E-2</c:v>
                </c:pt>
                <c:pt idx="88">
                  <c:v>2.3336202E-2</c:v>
                </c:pt>
                <c:pt idx="89">
                  <c:v>3.0378696E-2</c:v>
                </c:pt>
                <c:pt idx="90">
                  <c:v>3.4518729999999997E-2</c:v>
                </c:pt>
                <c:pt idx="91">
                  <c:v>3.6243773999999999E-2</c:v>
                </c:pt>
                <c:pt idx="92">
                  <c:v>3.5414040000000001E-2</c:v>
                </c:pt>
                <c:pt idx="93">
                  <c:v>3.4106820000000003E-2</c:v>
                </c:pt>
                <c:pt idx="94">
                  <c:v>3.2684267000000003E-2</c:v>
                </c:pt>
                <c:pt idx="95">
                  <c:v>2.9735250000000001E-2</c:v>
                </c:pt>
                <c:pt idx="96">
                  <c:v>2.8714E-2</c:v>
                </c:pt>
                <c:pt idx="97">
                  <c:v>2.8023254000000001E-2</c:v>
                </c:pt>
                <c:pt idx="98">
                  <c:v>2.6971905000000001E-2</c:v>
                </c:pt>
                <c:pt idx="99">
                  <c:v>2.6121246000000001E-2</c:v>
                </c:pt>
                <c:pt idx="100">
                  <c:v>2.6613274999999999E-2</c:v>
                </c:pt>
                <c:pt idx="101">
                  <c:v>2.7168069E-2</c:v>
                </c:pt>
                <c:pt idx="102">
                  <c:v>2.6705059999999999E-2</c:v>
                </c:pt>
                <c:pt idx="103">
                  <c:v>2.6877109E-2</c:v>
                </c:pt>
                <c:pt idx="104">
                  <c:v>2.6455715000000001E-2</c:v>
                </c:pt>
                <c:pt idx="105">
                  <c:v>2.5181495000000002E-2</c:v>
                </c:pt>
                <c:pt idx="106">
                  <c:v>2.2968100000000002E-2</c:v>
                </c:pt>
                <c:pt idx="107">
                  <c:v>2.0084551999999999E-2</c:v>
                </c:pt>
                <c:pt idx="108">
                  <c:v>1.6140271000000001E-2</c:v>
                </c:pt>
                <c:pt idx="109">
                  <c:v>1.1275523000000001E-2</c:v>
                </c:pt>
                <c:pt idx="110">
                  <c:v>6.1077173E-3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120E-4DC5-A71E-BD90F6414BC7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[3]Sheet1!$D$309:$DT$309</c:f>
              <c:numCache>
                <c:formatCode>General</c:formatCode>
                <c:ptCount val="121"/>
                <c:pt idx="0">
                  <c:v>0</c:v>
                </c:pt>
                <c:pt idx="1">
                  <c:v>7.7300000000000003E-4</c:v>
                </c:pt>
                <c:pt idx="2">
                  <c:v>4.0712044999999999E-3</c:v>
                </c:pt>
                <c:pt idx="3">
                  <c:v>7.3776253999999998E-3</c:v>
                </c:pt>
                <c:pt idx="4">
                  <c:v>8.9812499999999997E-3</c:v>
                </c:pt>
                <c:pt idx="5">
                  <c:v>1.0503746E-2</c:v>
                </c:pt>
                <c:pt idx="6">
                  <c:v>1.2690577E-2</c:v>
                </c:pt>
                <c:pt idx="7">
                  <c:v>1.3614054E-2</c:v>
                </c:pt>
                <c:pt idx="8">
                  <c:v>1.0837413000000001E-2</c:v>
                </c:pt>
                <c:pt idx="9">
                  <c:v>4.3473705000000003E-3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1.2280247000000001E-3</c:v>
                </c:pt>
                <c:pt idx="15">
                  <c:v>5.5191674999999999E-3</c:v>
                </c:pt>
                <c:pt idx="16">
                  <c:v>7.6309736000000003E-3</c:v>
                </c:pt>
                <c:pt idx="17">
                  <c:v>6.3343174E-3</c:v>
                </c:pt>
                <c:pt idx="18">
                  <c:v>2.8971524000000002E-3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1.9605472000000001E-3</c:v>
                </c:pt>
                <c:pt idx="25">
                  <c:v>4.8554875000000001E-3</c:v>
                </c:pt>
                <c:pt idx="26">
                  <c:v>8.8098229999999996E-3</c:v>
                </c:pt>
                <c:pt idx="27">
                  <c:v>1.2532833E-2</c:v>
                </c:pt>
                <c:pt idx="28">
                  <c:v>1.6219226999999999E-2</c:v>
                </c:pt>
                <c:pt idx="29">
                  <c:v>1.9652635000000002E-2</c:v>
                </c:pt>
                <c:pt idx="30">
                  <c:v>2.2703920999999998E-2</c:v>
                </c:pt>
                <c:pt idx="31">
                  <c:v>2.580145E-2</c:v>
                </c:pt>
                <c:pt idx="32">
                  <c:v>2.9804009999999999E-2</c:v>
                </c:pt>
                <c:pt idx="33">
                  <c:v>3.6617230000000001E-2</c:v>
                </c:pt>
                <c:pt idx="34">
                  <c:v>4.552929E-2</c:v>
                </c:pt>
                <c:pt idx="35">
                  <c:v>5.5093348E-2</c:v>
                </c:pt>
                <c:pt idx="36">
                  <c:v>6.2002342000000002E-2</c:v>
                </c:pt>
                <c:pt idx="37">
                  <c:v>6.4167360000000007E-2</c:v>
                </c:pt>
                <c:pt idx="38">
                  <c:v>6.1775459999999997E-2</c:v>
                </c:pt>
                <c:pt idx="39">
                  <c:v>5.6819255999999999E-2</c:v>
                </c:pt>
                <c:pt idx="40">
                  <c:v>5.0279964000000003E-2</c:v>
                </c:pt>
                <c:pt idx="41">
                  <c:v>4.3147970000000001E-2</c:v>
                </c:pt>
                <c:pt idx="42">
                  <c:v>3.6043095999999997E-2</c:v>
                </c:pt>
                <c:pt idx="43">
                  <c:v>3.0749239000000001E-2</c:v>
                </c:pt>
                <c:pt idx="44">
                  <c:v>2.9867304000000001E-2</c:v>
                </c:pt>
                <c:pt idx="45">
                  <c:v>3.2629224999999998E-2</c:v>
                </c:pt>
                <c:pt idx="46">
                  <c:v>3.5732698E-2</c:v>
                </c:pt>
                <c:pt idx="47">
                  <c:v>3.6408965000000001E-2</c:v>
                </c:pt>
                <c:pt idx="48">
                  <c:v>3.4942184000000001E-2</c:v>
                </c:pt>
                <c:pt idx="49">
                  <c:v>3.2896620000000001E-2</c:v>
                </c:pt>
                <c:pt idx="50">
                  <c:v>3.0667959000000002E-2</c:v>
                </c:pt>
                <c:pt idx="51">
                  <c:v>2.8464118E-2</c:v>
                </c:pt>
                <c:pt idx="52">
                  <c:v>2.750174E-2</c:v>
                </c:pt>
                <c:pt idx="53">
                  <c:v>2.8915038000000001E-2</c:v>
                </c:pt>
                <c:pt idx="54">
                  <c:v>3.3025633999999998E-2</c:v>
                </c:pt>
                <c:pt idx="55">
                  <c:v>3.9744370000000001E-2</c:v>
                </c:pt>
                <c:pt idx="56">
                  <c:v>4.6993862999999997E-2</c:v>
                </c:pt>
                <c:pt idx="57">
                  <c:v>5.5059419999999998E-2</c:v>
                </c:pt>
                <c:pt idx="58">
                  <c:v>6.2982163999999993E-2</c:v>
                </c:pt>
                <c:pt idx="59">
                  <c:v>6.7941955999999998E-2</c:v>
                </c:pt>
                <c:pt idx="60">
                  <c:v>6.7361260000000006E-2</c:v>
                </c:pt>
                <c:pt idx="61">
                  <c:v>6.3348760000000004E-2</c:v>
                </c:pt>
                <c:pt idx="62">
                  <c:v>5.9095130000000003E-2</c:v>
                </c:pt>
                <c:pt idx="63">
                  <c:v>5.5550420000000003E-2</c:v>
                </c:pt>
                <c:pt idx="64">
                  <c:v>5.0867700000000002E-2</c:v>
                </c:pt>
                <c:pt idx="65">
                  <c:v>4.4508100000000002E-2</c:v>
                </c:pt>
                <c:pt idx="66">
                  <c:v>4.0863782000000001E-2</c:v>
                </c:pt>
                <c:pt idx="67">
                  <c:v>4.3982599999999997E-2</c:v>
                </c:pt>
                <c:pt idx="68">
                  <c:v>5.1912658E-2</c:v>
                </c:pt>
                <c:pt idx="69">
                  <c:v>5.6110486000000001E-2</c:v>
                </c:pt>
                <c:pt idx="70">
                  <c:v>5.0787529999999997E-2</c:v>
                </c:pt>
                <c:pt idx="71">
                  <c:v>3.6887730000000001E-2</c:v>
                </c:pt>
                <c:pt idx="72">
                  <c:v>2.0923194999999999E-2</c:v>
                </c:pt>
                <c:pt idx="73">
                  <c:v>8.5800879999999996E-3</c:v>
                </c:pt>
                <c:pt idx="74">
                  <c:v>2.2471123E-3</c:v>
                </c:pt>
                <c:pt idx="75">
                  <c:v>1.290928E-3</c:v>
                </c:pt>
                <c:pt idx="76">
                  <c:v>4.3784473000000003E-3</c:v>
                </c:pt>
                <c:pt idx="77">
                  <c:v>9.4914760000000004E-3</c:v>
                </c:pt>
                <c:pt idx="78">
                  <c:v>1.5228993E-2</c:v>
                </c:pt>
                <c:pt idx="79">
                  <c:v>2.046804E-2</c:v>
                </c:pt>
                <c:pt idx="80">
                  <c:v>2.3483625000000001E-2</c:v>
                </c:pt>
                <c:pt idx="81">
                  <c:v>2.2871394E-2</c:v>
                </c:pt>
                <c:pt idx="82">
                  <c:v>1.8333828E-2</c:v>
                </c:pt>
                <c:pt idx="83">
                  <c:v>1.1734883999999999E-2</c:v>
                </c:pt>
                <c:pt idx="84">
                  <c:v>6.076952E-3</c:v>
                </c:pt>
                <c:pt idx="85">
                  <c:v>4.4428699999999998E-3</c:v>
                </c:pt>
                <c:pt idx="86">
                  <c:v>7.9286100000000009E-3</c:v>
                </c:pt>
                <c:pt idx="87">
                  <c:v>1.5059453E-2</c:v>
                </c:pt>
                <c:pt idx="88">
                  <c:v>2.3455078000000001E-2</c:v>
                </c:pt>
                <c:pt idx="89">
                  <c:v>3.0524565E-2</c:v>
                </c:pt>
                <c:pt idx="90">
                  <c:v>3.4724395999999998E-2</c:v>
                </c:pt>
                <c:pt idx="91">
                  <c:v>3.6521184999999998E-2</c:v>
                </c:pt>
                <c:pt idx="92">
                  <c:v>3.5683632E-2</c:v>
                </c:pt>
                <c:pt idx="93">
                  <c:v>3.4294996000000001E-2</c:v>
                </c:pt>
                <c:pt idx="94">
                  <c:v>3.2744530000000001E-2</c:v>
                </c:pt>
                <c:pt idx="95">
                  <c:v>2.9661672E-2</c:v>
                </c:pt>
                <c:pt idx="96">
                  <c:v>2.8535551999999999E-2</c:v>
                </c:pt>
                <c:pt idx="97">
                  <c:v>2.7796224000000001E-2</c:v>
                </c:pt>
                <c:pt idx="98">
                  <c:v>2.6743906000000001E-2</c:v>
                </c:pt>
                <c:pt idx="99">
                  <c:v>2.5923268999999999E-2</c:v>
                </c:pt>
                <c:pt idx="100">
                  <c:v>2.6447155999999999E-2</c:v>
                </c:pt>
                <c:pt idx="101">
                  <c:v>2.7066943999999999E-2</c:v>
                </c:pt>
                <c:pt idx="102">
                  <c:v>2.6640065000000001E-2</c:v>
                </c:pt>
                <c:pt idx="103">
                  <c:v>2.6845012000000001E-2</c:v>
                </c:pt>
                <c:pt idx="104">
                  <c:v>2.6450640000000001E-2</c:v>
                </c:pt>
                <c:pt idx="105">
                  <c:v>2.5200928000000001E-2</c:v>
                </c:pt>
                <c:pt idx="106">
                  <c:v>2.3006966E-2</c:v>
                </c:pt>
                <c:pt idx="107">
                  <c:v>2.0145275000000001E-2</c:v>
                </c:pt>
                <c:pt idx="108">
                  <c:v>1.6199298000000001E-2</c:v>
                </c:pt>
                <c:pt idx="109">
                  <c:v>1.132383E-2</c:v>
                </c:pt>
                <c:pt idx="110">
                  <c:v>6.1283576999999999E-3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120E-4DC5-A71E-BD90F6414BC7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[3]Sheet1!$D$310:$DT$310</c:f>
              <c:numCache>
                <c:formatCode>General</c:formatCode>
                <c:ptCount val="121"/>
                <c:pt idx="0">
                  <c:v>0</c:v>
                </c:pt>
                <c:pt idx="1">
                  <c:v>8.0599999999999997E-4</c:v>
                </c:pt>
                <c:pt idx="2">
                  <c:v>3.8907179E-3</c:v>
                </c:pt>
                <c:pt idx="3">
                  <c:v>7.0263594000000004E-3</c:v>
                </c:pt>
                <c:pt idx="4">
                  <c:v>8.6373579999999995E-3</c:v>
                </c:pt>
                <c:pt idx="5">
                  <c:v>1.0308813E-2</c:v>
                </c:pt>
                <c:pt idx="6">
                  <c:v>1.2698532E-2</c:v>
                </c:pt>
                <c:pt idx="7">
                  <c:v>1.3829645999999999E-2</c:v>
                </c:pt>
                <c:pt idx="8">
                  <c:v>1.1205511E-2</c:v>
                </c:pt>
                <c:pt idx="9">
                  <c:v>4.7546300000000001E-3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1.3650875E-3</c:v>
                </c:pt>
                <c:pt idx="15">
                  <c:v>5.4696155999999999E-3</c:v>
                </c:pt>
                <c:pt idx="16">
                  <c:v>7.4186334000000001E-3</c:v>
                </c:pt>
                <c:pt idx="17">
                  <c:v>6.0460829999999998E-3</c:v>
                </c:pt>
                <c:pt idx="18">
                  <c:v>2.7007132000000001E-3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1.6484056999999999E-3</c:v>
                </c:pt>
                <c:pt idx="25">
                  <c:v>4.6406850000000003E-3</c:v>
                </c:pt>
                <c:pt idx="26">
                  <c:v>8.6640780000000004E-3</c:v>
                </c:pt>
                <c:pt idx="27">
                  <c:v>1.2393866999999999E-2</c:v>
                </c:pt>
                <c:pt idx="28">
                  <c:v>1.6003271999999999E-2</c:v>
                </c:pt>
                <c:pt idx="29">
                  <c:v>1.9372750000000001E-2</c:v>
                </c:pt>
                <c:pt idx="30">
                  <c:v>2.2471308999999998E-2</c:v>
                </c:pt>
                <c:pt idx="31">
                  <c:v>2.5713632E-2</c:v>
                </c:pt>
                <c:pt idx="32">
                  <c:v>2.983974E-2</c:v>
                </c:pt>
                <c:pt idx="33">
                  <c:v>3.6697313000000002E-2</c:v>
                </c:pt>
                <c:pt idx="34">
                  <c:v>4.5575554999999997E-2</c:v>
                </c:pt>
                <c:pt idx="35">
                  <c:v>5.5068433E-2</c:v>
                </c:pt>
                <c:pt idx="36">
                  <c:v>6.1891012000000002E-2</c:v>
                </c:pt>
                <c:pt idx="37">
                  <c:v>6.3992396000000007E-2</c:v>
                </c:pt>
                <c:pt idx="38">
                  <c:v>6.1522220000000002E-2</c:v>
                </c:pt>
                <c:pt idx="39">
                  <c:v>5.6511159999999998E-2</c:v>
                </c:pt>
                <c:pt idx="40">
                  <c:v>4.9880315000000001E-2</c:v>
                </c:pt>
                <c:pt idx="41">
                  <c:v>4.2725533000000003E-2</c:v>
                </c:pt>
                <c:pt idx="42">
                  <c:v>3.5628806999999998E-2</c:v>
                </c:pt>
                <c:pt idx="43">
                  <c:v>3.0372692E-2</c:v>
                </c:pt>
                <c:pt idx="44">
                  <c:v>2.9543739999999999E-2</c:v>
                </c:pt>
                <c:pt idx="45">
                  <c:v>3.2349929999999999E-2</c:v>
                </c:pt>
                <c:pt idx="46">
                  <c:v>3.5478639999999999E-2</c:v>
                </c:pt>
                <c:pt idx="47">
                  <c:v>3.6162112000000003E-2</c:v>
                </c:pt>
                <c:pt idx="48">
                  <c:v>3.4696879999999999E-2</c:v>
                </c:pt>
                <c:pt idx="49">
                  <c:v>3.2717396000000003E-2</c:v>
                </c:pt>
                <c:pt idx="50">
                  <c:v>3.0668504999999999E-2</c:v>
                </c:pt>
                <c:pt idx="51">
                  <c:v>2.8676503999999998E-2</c:v>
                </c:pt>
                <c:pt idx="52">
                  <c:v>2.7816852999999999E-2</c:v>
                </c:pt>
                <c:pt idx="53">
                  <c:v>2.9151964999999998E-2</c:v>
                </c:pt>
                <c:pt idx="54">
                  <c:v>3.3029287999999997E-2</c:v>
                </c:pt>
                <c:pt idx="55">
                  <c:v>3.9473413999999998E-2</c:v>
                </c:pt>
                <c:pt idx="56">
                  <c:v>4.6517238000000002E-2</c:v>
                </c:pt>
                <c:pt idx="57">
                  <c:v>5.4491956000000001E-2</c:v>
                </c:pt>
                <c:pt idx="58">
                  <c:v>6.2447905999999997E-2</c:v>
                </c:pt>
                <c:pt idx="59">
                  <c:v>6.7572389999999996E-2</c:v>
                </c:pt>
                <c:pt idx="60">
                  <c:v>6.7242819999999995E-2</c:v>
                </c:pt>
                <c:pt idx="61">
                  <c:v>6.3519694000000002E-2</c:v>
                </c:pt>
                <c:pt idx="62">
                  <c:v>5.9517929999999997E-2</c:v>
                </c:pt>
                <c:pt idx="63">
                  <c:v>5.6120400000000001E-2</c:v>
                </c:pt>
                <c:pt idx="64">
                  <c:v>5.1404002999999997E-2</c:v>
                </c:pt>
                <c:pt idx="65">
                  <c:v>4.4844408000000002E-2</c:v>
                </c:pt>
                <c:pt idx="66">
                  <c:v>4.0957359999999998E-2</c:v>
                </c:pt>
                <c:pt idx="67">
                  <c:v>4.3939117E-2</c:v>
                </c:pt>
                <c:pt idx="68">
                  <c:v>5.1896375000000002E-2</c:v>
                </c:pt>
                <c:pt idx="69">
                  <c:v>5.6176747999999999E-2</c:v>
                </c:pt>
                <c:pt idx="70">
                  <c:v>5.0864328E-2</c:v>
                </c:pt>
                <c:pt idx="71">
                  <c:v>3.6871675E-2</c:v>
                </c:pt>
                <c:pt idx="72">
                  <c:v>2.0768004999999999E-2</c:v>
                </c:pt>
                <c:pt idx="73">
                  <c:v>8.3379140000000001E-3</c:v>
                </c:pt>
                <c:pt idx="74">
                  <c:v>2.0321975000000001E-3</c:v>
                </c:pt>
                <c:pt idx="75">
                  <c:v>1.2429368999999999E-3</c:v>
                </c:pt>
                <c:pt idx="76">
                  <c:v>4.6051336000000002E-3</c:v>
                </c:pt>
                <c:pt idx="77">
                  <c:v>1.0013026E-2</c:v>
                </c:pt>
                <c:pt idx="78">
                  <c:v>1.5975835000000001E-2</c:v>
                </c:pt>
                <c:pt idx="79">
                  <c:v>2.1309326999999999E-2</c:v>
                </c:pt>
                <c:pt idx="80">
                  <c:v>2.4262718999999999E-2</c:v>
                </c:pt>
                <c:pt idx="81">
                  <c:v>2.3436597999999999E-2</c:v>
                </c:pt>
                <c:pt idx="82">
                  <c:v>1.8562641000000001E-2</c:v>
                </c:pt>
                <c:pt idx="83">
                  <c:v>1.1563397E-2</c:v>
                </c:pt>
                <c:pt idx="84">
                  <c:v>5.5160866999999997E-3</c:v>
                </c:pt>
                <c:pt idx="85">
                  <c:v>3.6224517999999999E-3</c:v>
                </c:pt>
                <c:pt idx="86">
                  <c:v>7.0330402999999996E-3</c:v>
                </c:pt>
                <c:pt idx="87">
                  <c:v>1.422553E-2</c:v>
                </c:pt>
                <c:pt idx="88">
                  <c:v>2.2749515000000001E-2</c:v>
                </c:pt>
                <c:pt idx="89">
                  <c:v>2.9974943E-2</c:v>
                </c:pt>
                <c:pt idx="90">
                  <c:v>3.4333162E-2</c:v>
                </c:pt>
                <c:pt idx="91">
                  <c:v>3.6289267E-2</c:v>
                </c:pt>
                <c:pt idx="92">
                  <c:v>3.5617292000000002E-2</c:v>
                </c:pt>
                <c:pt idx="93">
                  <c:v>3.4366204999999997E-2</c:v>
                </c:pt>
                <c:pt idx="94">
                  <c:v>3.2920579999999998E-2</c:v>
                </c:pt>
                <c:pt idx="95">
                  <c:v>2.9930437000000001E-2</c:v>
                </c:pt>
                <c:pt idx="96">
                  <c:v>2.886793E-2</c:v>
                </c:pt>
                <c:pt idx="97">
                  <c:v>2.8180245E-2</c:v>
                </c:pt>
                <c:pt idx="98">
                  <c:v>2.7169123E-2</c:v>
                </c:pt>
                <c:pt idx="99">
                  <c:v>2.6371814E-2</c:v>
                </c:pt>
                <c:pt idx="100">
                  <c:v>2.6879480000000001E-2</c:v>
                </c:pt>
                <c:pt idx="101">
                  <c:v>2.7407825E-2</c:v>
                </c:pt>
                <c:pt idx="102">
                  <c:v>2.6952897999999999E-2</c:v>
                </c:pt>
                <c:pt idx="103">
                  <c:v>2.7101989999999999E-2</c:v>
                </c:pt>
                <c:pt idx="104">
                  <c:v>2.6639191E-2</c:v>
                </c:pt>
                <c:pt idx="105">
                  <c:v>2.5320552E-2</c:v>
                </c:pt>
                <c:pt idx="106">
                  <c:v>2.3054783999999998E-2</c:v>
                </c:pt>
                <c:pt idx="107">
                  <c:v>2.0142627999999999E-2</c:v>
                </c:pt>
                <c:pt idx="108">
                  <c:v>1.6120776999999999E-2</c:v>
                </c:pt>
                <c:pt idx="109">
                  <c:v>1.1177766E-2</c:v>
                </c:pt>
                <c:pt idx="110">
                  <c:v>5.9248633000000004E-3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120E-4DC5-A71E-BD90F6414BC7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[3]Sheet1!$D$311:$DT$311</c:f>
              <c:numCache>
                <c:formatCode>General</c:formatCode>
                <c:ptCount val="121"/>
                <c:pt idx="0">
                  <c:v>0</c:v>
                </c:pt>
                <c:pt idx="1">
                  <c:v>1.2007752999999999E-3</c:v>
                </c:pt>
                <c:pt idx="2">
                  <c:v>4.1643473999999998E-3</c:v>
                </c:pt>
                <c:pt idx="3">
                  <c:v>7.0161199999999998E-3</c:v>
                </c:pt>
                <c:pt idx="4">
                  <c:v>8.3207630000000001E-3</c:v>
                </c:pt>
                <c:pt idx="5">
                  <c:v>9.9189540000000007E-3</c:v>
                </c:pt>
                <c:pt idx="6">
                  <c:v>1.2437106999999999E-2</c:v>
                </c:pt>
                <c:pt idx="7">
                  <c:v>1.3762506000000001E-2</c:v>
                </c:pt>
                <c:pt idx="8">
                  <c:v>1.1210085999999999E-2</c:v>
                </c:pt>
                <c:pt idx="9">
                  <c:v>4.7136712999999997E-3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1.4744802999999999E-3</c:v>
                </c:pt>
                <c:pt idx="15">
                  <c:v>5.4032174000000002E-3</c:v>
                </c:pt>
                <c:pt idx="16">
                  <c:v>7.1481195999999999E-3</c:v>
                </c:pt>
                <c:pt idx="17">
                  <c:v>5.6867803999999999E-3</c:v>
                </c:pt>
                <c:pt idx="18">
                  <c:v>2.4550167999999998E-3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1.7812542E-3</c:v>
                </c:pt>
                <c:pt idx="25">
                  <c:v>4.578599E-3</c:v>
                </c:pt>
                <c:pt idx="26">
                  <c:v>8.5089090000000003E-3</c:v>
                </c:pt>
                <c:pt idx="27">
                  <c:v>1.2229121000000001E-2</c:v>
                </c:pt>
                <c:pt idx="28">
                  <c:v>1.5925103999999999E-2</c:v>
                </c:pt>
                <c:pt idx="29">
                  <c:v>1.9503538000000001E-2</c:v>
                </c:pt>
                <c:pt idx="30">
                  <c:v>2.2766834E-2</c:v>
                </c:pt>
                <c:pt idx="31">
                  <c:v>2.6006527000000002E-2</c:v>
                </c:pt>
                <c:pt idx="32">
                  <c:v>2.9965438E-2</c:v>
                </c:pt>
                <c:pt idx="33">
                  <c:v>3.6565013E-2</c:v>
                </c:pt>
                <c:pt idx="34">
                  <c:v>4.5231449999999999E-2</c:v>
                </c:pt>
                <c:pt idx="35">
                  <c:v>5.4597802000000001E-2</c:v>
                </c:pt>
                <c:pt idx="36">
                  <c:v>6.1412840000000003E-2</c:v>
                </c:pt>
                <c:pt idx="37">
                  <c:v>6.3606924999999995E-2</c:v>
                </c:pt>
                <c:pt idx="38">
                  <c:v>6.1270270000000002E-2</c:v>
                </c:pt>
                <c:pt idx="39">
                  <c:v>5.6438398000000001E-2</c:v>
                </c:pt>
                <c:pt idx="40">
                  <c:v>5.0049692E-2</c:v>
                </c:pt>
                <c:pt idx="41">
                  <c:v>4.3108825000000003E-2</c:v>
                </c:pt>
                <c:pt idx="42">
                  <c:v>3.6168187999999997E-2</c:v>
                </c:pt>
                <c:pt idx="43">
                  <c:v>3.0968124E-2</c:v>
                </c:pt>
                <c:pt idx="44">
                  <c:v>3.0106253999999999E-2</c:v>
                </c:pt>
                <c:pt idx="45">
                  <c:v>3.2823110000000003E-2</c:v>
                </c:pt>
                <c:pt idx="46">
                  <c:v>3.5844263000000001E-2</c:v>
                </c:pt>
                <c:pt idx="47">
                  <c:v>3.6419050000000001E-2</c:v>
                </c:pt>
                <c:pt idx="48">
                  <c:v>3.4866800000000003E-2</c:v>
                </c:pt>
                <c:pt idx="49">
                  <c:v>3.2815709999999998E-2</c:v>
                </c:pt>
                <c:pt idx="50">
                  <c:v>3.0661685000000001E-2</c:v>
                </c:pt>
                <c:pt idx="51">
                  <c:v>2.8534275000000001E-2</c:v>
                </c:pt>
                <c:pt idx="52">
                  <c:v>2.7561832000000001E-2</c:v>
                </c:pt>
                <c:pt idx="53">
                  <c:v>2.8878678000000001E-2</c:v>
                </c:pt>
                <c:pt idx="54">
                  <c:v>3.2880212999999998E-2</c:v>
                </c:pt>
                <c:pt idx="55">
                  <c:v>3.9533507000000002E-2</c:v>
                </c:pt>
                <c:pt idx="56">
                  <c:v>4.6776739999999997E-2</c:v>
                </c:pt>
                <c:pt idx="57">
                  <c:v>5.4863620000000002E-2</c:v>
                </c:pt>
                <c:pt idx="58">
                  <c:v>6.2828099999999998E-2</c:v>
                </c:pt>
                <c:pt idx="59">
                  <c:v>6.788023E-2</c:v>
                </c:pt>
                <c:pt idx="60">
                  <c:v>6.7422460000000003E-2</c:v>
                </c:pt>
                <c:pt idx="61">
                  <c:v>6.3528630000000003E-2</c:v>
                </c:pt>
                <c:pt idx="62">
                  <c:v>5.9331460000000003E-2</c:v>
                </c:pt>
                <c:pt idx="63">
                  <c:v>5.5753919999999998E-2</c:v>
                </c:pt>
                <c:pt idx="64">
                  <c:v>5.094655E-2</c:v>
                </c:pt>
                <c:pt idx="65">
                  <c:v>4.4443265000000003E-2</c:v>
                </c:pt>
                <c:pt idx="66">
                  <c:v>4.0725008E-2</c:v>
                </c:pt>
                <c:pt idx="67">
                  <c:v>4.3889757000000001E-2</c:v>
                </c:pt>
                <c:pt idx="68">
                  <c:v>5.1990799999999997E-2</c:v>
                </c:pt>
                <c:pt idx="69">
                  <c:v>5.6390035999999998E-2</c:v>
                </c:pt>
                <c:pt idx="70">
                  <c:v>5.1199679999999997E-2</c:v>
                </c:pt>
                <c:pt idx="71">
                  <c:v>3.7287745999999997E-2</c:v>
                </c:pt>
                <c:pt idx="72">
                  <c:v>2.1161683000000001E-2</c:v>
                </c:pt>
                <c:pt idx="73">
                  <c:v>8.6030229999999996E-3</c:v>
                </c:pt>
                <c:pt idx="74">
                  <c:v>2.1497065000000001E-3</c:v>
                </c:pt>
                <c:pt idx="75">
                  <c:v>1.2490312999999999E-3</c:v>
                </c:pt>
                <c:pt idx="76">
                  <c:v>4.5092622999999997E-3</c:v>
                </c:pt>
                <c:pt idx="77">
                  <c:v>9.7771060000000007E-3</c:v>
                </c:pt>
                <c:pt idx="78">
                  <c:v>1.5603741000000001E-2</c:v>
                </c:pt>
                <c:pt idx="79">
                  <c:v>2.0884058E-2</c:v>
                </c:pt>
                <c:pt idx="80">
                  <c:v>2.3897747E-2</c:v>
                </c:pt>
                <c:pt idx="81">
                  <c:v>2.3199424E-2</c:v>
                </c:pt>
                <c:pt idx="82">
                  <c:v>1.8467444999999999E-2</c:v>
                </c:pt>
                <c:pt idx="83">
                  <c:v>1.1614289E-2</c:v>
                </c:pt>
                <c:pt idx="84">
                  <c:v>5.7252759999999996E-3</c:v>
                </c:pt>
                <c:pt idx="85">
                  <c:v>3.959354E-3</c:v>
                </c:pt>
                <c:pt idx="86">
                  <c:v>7.4225719999999997E-3</c:v>
                </c:pt>
                <c:pt idx="87">
                  <c:v>1.4613002999999999E-2</c:v>
                </c:pt>
                <c:pt idx="88">
                  <c:v>2.310622E-2</c:v>
                </c:pt>
                <c:pt idx="89">
                  <c:v>3.0301367999999999E-2</c:v>
                </c:pt>
                <c:pt idx="90">
                  <c:v>3.4619025999999997E-2</c:v>
                </c:pt>
                <c:pt idx="91">
                  <c:v>3.6528952000000003E-2</c:v>
                </c:pt>
                <c:pt idx="92">
                  <c:v>3.5773575000000002E-2</c:v>
                </c:pt>
                <c:pt idx="93">
                  <c:v>3.4434326000000001E-2</c:v>
                </c:pt>
                <c:pt idx="94">
                  <c:v>3.2914760000000001E-2</c:v>
                </c:pt>
                <c:pt idx="95">
                  <c:v>2.9837256E-2</c:v>
                </c:pt>
                <c:pt idx="96">
                  <c:v>2.8711855000000001E-2</c:v>
                </c:pt>
                <c:pt idx="97">
                  <c:v>2.7973022E-2</c:v>
                </c:pt>
                <c:pt idx="98">
                  <c:v>2.6934616000000002E-2</c:v>
                </c:pt>
                <c:pt idx="99">
                  <c:v>2.6127435000000001E-2</c:v>
                </c:pt>
                <c:pt idx="100">
                  <c:v>2.6648748999999999E-2</c:v>
                </c:pt>
                <c:pt idx="101">
                  <c:v>2.7240449999999999E-2</c:v>
                </c:pt>
                <c:pt idx="102">
                  <c:v>2.6801789999999999E-2</c:v>
                </c:pt>
                <c:pt idx="103">
                  <c:v>2.6982375999999999E-2</c:v>
                </c:pt>
                <c:pt idx="104">
                  <c:v>2.6552789E-2</c:v>
                </c:pt>
                <c:pt idx="105">
                  <c:v>2.5262997999999998E-2</c:v>
                </c:pt>
                <c:pt idx="106">
                  <c:v>2.3026512999999998E-2</c:v>
                </c:pt>
                <c:pt idx="107">
                  <c:v>2.0121376999999999E-2</c:v>
                </c:pt>
                <c:pt idx="108">
                  <c:v>1.6141429999999998E-2</c:v>
                </c:pt>
                <c:pt idx="109">
                  <c:v>1.1239967999999999E-2</c:v>
                </c:pt>
                <c:pt idx="110">
                  <c:v>6.0281036000000001E-3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120E-4DC5-A71E-BD90F6414BC7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[3]Sheet1!$D$312:$DT$312</c:f>
              <c:numCache>
                <c:formatCode>General</c:formatCode>
                <c:ptCount val="121"/>
                <c:pt idx="0">
                  <c:v>0</c:v>
                </c:pt>
                <c:pt idx="1">
                  <c:v>8.7000000000000001E-4</c:v>
                </c:pt>
                <c:pt idx="2">
                  <c:v>3.9744610000000003E-3</c:v>
                </c:pt>
                <c:pt idx="3">
                  <c:v>7.1525625000000001E-3</c:v>
                </c:pt>
                <c:pt idx="4">
                  <c:v>8.6843270000000004E-3</c:v>
                </c:pt>
                <c:pt idx="5">
                  <c:v>1.02665555E-2</c:v>
                </c:pt>
                <c:pt idx="6">
                  <c:v>1.2624681E-2</c:v>
                </c:pt>
                <c:pt idx="7">
                  <c:v>1.3737581E-2</c:v>
                </c:pt>
                <c:pt idx="8">
                  <c:v>1.10633625E-2</c:v>
                </c:pt>
                <c:pt idx="9">
                  <c:v>4.5369190000000004E-3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1.5822471E-3</c:v>
                </c:pt>
                <c:pt idx="15">
                  <c:v>5.6777549999999996E-3</c:v>
                </c:pt>
                <c:pt idx="16">
                  <c:v>7.4762120000000003E-3</c:v>
                </c:pt>
                <c:pt idx="17">
                  <c:v>5.9463754000000004E-3</c:v>
                </c:pt>
                <c:pt idx="18">
                  <c:v>2.4879386000000001E-3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1.7370126E-3</c:v>
                </c:pt>
                <c:pt idx="25">
                  <c:v>4.6373220000000001E-3</c:v>
                </c:pt>
                <c:pt idx="26">
                  <c:v>8.6465569999999992E-3</c:v>
                </c:pt>
                <c:pt idx="27">
                  <c:v>1.2358709000000001E-2</c:v>
                </c:pt>
                <c:pt idx="28">
                  <c:v>1.5954633999999999E-2</c:v>
                </c:pt>
                <c:pt idx="29">
                  <c:v>1.9369543999999999E-2</c:v>
                </c:pt>
                <c:pt idx="30">
                  <c:v>2.2504845999999998E-2</c:v>
                </c:pt>
                <c:pt idx="31">
                  <c:v>2.5715549000000001E-2</c:v>
                </c:pt>
                <c:pt idx="32">
                  <c:v>2.9743437000000001E-2</c:v>
                </c:pt>
                <c:pt idx="33">
                  <c:v>3.6481895E-2</c:v>
                </c:pt>
                <c:pt idx="34">
                  <c:v>4.5332762999999998E-2</c:v>
                </c:pt>
                <c:pt idx="35">
                  <c:v>5.4869380000000002E-2</c:v>
                </c:pt>
                <c:pt idx="36">
                  <c:v>6.1775820000000002E-2</c:v>
                </c:pt>
                <c:pt idx="37">
                  <c:v>6.3992664000000005E-2</c:v>
                </c:pt>
                <c:pt idx="38">
                  <c:v>6.1638249999999999E-2</c:v>
                </c:pt>
                <c:pt idx="39">
                  <c:v>5.6733622999999997E-2</c:v>
                </c:pt>
                <c:pt idx="40">
                  <c:v>5.0211289999999999E-2</c:v>
                </c:pt>
                <c:pt idx="41">
                  <c:v>4.3030668000000001E-2</c:v>
                </c:pt>
                <c:pt idx="42">
                  <c:v>3.5864529999999999E-2</c:v>
                </c:pt>
                <c:pt idx="43">
                  <c:v>3.0550127999999999E-2</c:v>
                </c:pt>
                <c:pt idx="44">
                  <c:v>2.9726926000000001E-2</c:v>
                </c:pt>
                <c:pt idx="45">
                  <c:v>3.2621097000000002E-2</c:v>
                </c:pt>
                <c:pt idx="46">
                  <c:v>3.5847379999999998E-2</c:v>
                </c:pt>
                <c:pt idx="47">
                  <c:v>3.6551382E-2</c:v>
                </c:pt>
                <c:pt idx="48">
                  <c:v>3.4977596E-2</c:v>
                </c:pt>
                <c:pt idx="49">
                  <c:v>3.2776352000000002E-2</c:v>
                </c:pt>
                <c:pt idx="50">
                  <c:v>3.0437773000000001E-2</c:v>
                </c:pt>
                <c:pt idx="51">
                  <c:v>2.8233504E-2</c:v>
                </c:pt>
                <c:pt idx="52">
                  <c:v>2.7350767000000002E-2</c:v>
                </c:pt>
                <c:pt idx="53">
                  <c:v>2.885969E-2</c:v>
                </c:pt>
                <c:pt idx="54">
                  <c:v>3.3025116E-2</c:v>
                </c:pt>
                <c:pt idx="55">
                  <c:v>3.9748427000000003E-2</c:v>
                </c:pt>
                <c:pt idx="56">
                  <c:v>4.6950374000000003E-2</c:v>
                </c:pt>
                <c:pt idx="57">
                  <c:v>5.4916567999999999E-2</c:v>
                </c:pt>
                <c:pt idx="58">
                  <c:v>6.2720776000000006E-2</c:v>
                </c:pt>
                <c:pt idx="59">
                  <c:v>6.7623320000000001E-2</c:v>
                </c:pt>
                <c:pt idx="60">
                  <c:v>6.7114880000000002E-2</c:v>
                </c:pt>
                <c:pt idx="61">
                  <c:v>6.3314090000000003E-2</c:v>
                </c:pt>
                <c:pt idx="62">
                  <c:v>5.9332522999999998E-2</c:v>
                </c:pt>
                <c:pt idx="63">
                  <c:v>5.5993050000000003E-2</c:v>
                </c:pt>
                <c:pt idx="64">
                  <c:v>5.13213E-2</c:v>
                </c:pt>
                <c:pt idx="65">
                  <c:v>4.4787649999999998E-2</c:v>
                </c:pt>
                <c:pt idx="66">
                  <c:v>4.0909960000000002E-2</c:v>
                </c:pt>
                <c:pt idx="67">
                  <c:v>4.3902969999999999E-2</c:v>
                </c:pt>
                <c:pt idx="68">
                  <c:v>5.1893648000000001E-2</c:v>
                </c:pt>
                <c:pt idx="69">
                  <c:v>5.6272509999999998E-2</c:v>
                </c:pt>
                <c:pt idx="70">
                  <c:v>5.1129862999999998E-2</c:v>
                </c:pt>
                <c:pt idx="71">
                  <c:v>3.7289030000000001E-2</c:v>
                </c:pt>
                <c:pt idx="72">
                  <c:v>2.1193521E-2</c:v>
                </c:pt>
                <c:pt idx="73">
                  <c:v>8.5504740000000006E-3</c:v>
                </c:pt>
                <c:pt idx="74">
                  <c:v>1.8626859999999999E-3</c:v>
                </c:pt>
                <c:pt idx="75">
                  <c:v>6.8599999999999998E-4</c:v>
                </c:pt>
                <c:pt idx="76">
                  <c:v>3.831976E-3</c:v>
                </c:pt>
                <c:pt idx="77">
                  <c:v>9.2702889999999993E-3</c:v>
                </c:pt>
                <c:pt idx="78">
                  <c:v>1.5475249E-2</c:v>
                </c:pt>
                <c:pt idx="79">
                  <c:v>2.1146235999999999E-2</c:v>
                </c:pt>
                <c:pt idx="80">
                  <c:v>2.440807E-2</c:v>
                </c:pt>
                <c:pt idx="81">
                  <c:v>2.3791585000000001E-2</c:v>
                </c:pt>
                <c:pt idx="82">
                  <c:v>1.9030704999999998E-2</c:v>
                </c:pt>
                <c:pt idx="83">
                  <c:v>1.2098233999999999E-2</c:v>
                </c:pt>
                <c:pt idx="84">
                  <c:v>6.099419E-3</c:v>
                </c:pt>
                <c:pt idx="85">
                  <c:v>4.2330435999999999E-3</c:v>
                </c:pt>
                <c:pt idx="86">
                  <c:v>7.5993359999999999E-3</c:v>
                </c:pt>
                <c:pt idx="87">
                  <c:v>1.4662112E-2</c:v>
                </c:pt>
                <c:pt idx="88">
                  <c:v>2.2979685999999999E-2</c:v>
                </c:pt>
                <c:pt idx="89">
                  <c:v>2.9961476000000001E-2</c:v>
                </c:pt>
                <c:pt idx="90">
                  <c:v>3.4119528000000003E-2</c:v>
                </c:pt>
                <c:pt idx="91">
                  <c:v>3.5944774999999998E-2</c:v>
                </c:pt>
                <c:pt idx="92">
                  <c:v>3.5265930000000001E-2</c:v>
                </c:pt>
                <c:pt idx="93">
                  <c:v>3.4085494000000001E-2</c:v>
                </c:pt>
                <c:pt idx="94">
                  <c:v>3.2758902999999999E-2</c:v>
                </c:pt>
                <c:pt idx="95">
                  <c:v>2.9883334000000001E-2</c:v>
                </c:pt>
                <c:pt idx="96">
                  <c:v>2.8905259999999999E-2</c:v>
                </c:pt>
                <c:pt idx="97">
                  <c:v>2.8239327000000002E-2</c:v>
                </c:pt>
                <c:pt idx="98">
                  <c:v>2.7202458999999998E-2</c:v>
                </c:pt>
                <c:pt idx="99">
                  <c:v>2.6355175000000002E-2</c:v>
                </c:pt>
                <c:pt idx="100">
                  <c:v>2.6829232000000001E-2</c:v>
                </c:pt>
                <c:pt idx="101">
                  <c:v>2.7337232999999999E-2</c:v>
                </c:pt>
                <c:pt idx="102">
                  <c:v>2.6874693000000002E-2</c:v>
                </c:pt>
                <c:pt idx="103">
                  <c:v>2.7056509999999999E-2</c:v>
                </c:pt>
                <c:pt idx="104">
                  <c:v>2.6637333999999999E-2</c:v>
                </c:pt>
                <c:pt idx="105">
                  <c:v>2.536511E-2</c:v>
                </c:pt>
                <c:pt idx="106">
                  <c:v>2.3144544999999999E-2</c:v>
                </c:pt>
                <c:pt idx="107">
                  <c:v>2.0275837000000001E-2</c:v>
                </c:pt>
                <c:pt idx="108">
                  <c:v>1.6281085000000001E-2</c:v>
                </c:pt>
                <c:pt idx="109">
                  <c:v>1.1348764000000001E-2</c:v>
                </c:pt>
                <c:pt idx="110">
                  <c:v>6.0904399999999999E-3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120E-4DC5-A71E-BD90F6414BC7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[3]Sheet1!$D$313:$DT$313</c:f>
              <c:numCache>
                <c:formatCode>General</c:formatCode>
                <c:ptCount val="121"/>
                <c:pt idx="0">
                  <c:v>0</c:v>
                </c:pt>
                <c:pt idx="1">
                  <c:v>6.4300000000000002E-4</c:v>
                </c:pt>
                <c:pt idx="2">
                  <c:v>3.7697332E-3</c:v>
                </c:pt>
                <c:pt idx="3">
                  <c:v>6.9518564000000003E-3</c:v>
                </c:pt>
                <c:pt idx="4">
                  <c:v>8.5173130000000003E-3</c:v>
                </c:pt>
                <c:pt idx="5">
                  <c:v>1.01529155E-2</c:v>
                </c:pt>
                <c:pt idx="6">
                  <c:v>1.248872E-2</c:v>
                </c:pt>
                <c:pt idx="7">
                  <c:v>1.3586394999999999E-2</c:v>
                </c:pt>
                <c:pt idx="8">
                  <c:v>1.0956189E-2</c:v>
                </c:pt>
                <c:pt idx="9">
                  <c:v>4.5539224999999999E-3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1.4055845E-3</c:v>
                </c:pt>
                <c:pt idx="15">
                  <c:v>5.4890260000000001E-3</c:v>
                </c:pt>
                <c:pt idx="16">
                  <c:v>7.4171265999999998E-3</c:v>
                </c:pt>
                <c:pt idx="17">
                  <c:v>5.9985155E-3</c:v>
                </c:pt>
                <c:pt idx="18">
                  <c:v>2.6465923999999998E-3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1.507818E-3</c:v>
                </c:pt>
                <c:pt idx="25">
                  <c:v>4.3205231999999998E-3</c:v>
                </c:pt>
                <c:pt idx="26">
                  <c:v>8.2516880000000001E-3</c:v>
                </c:pt>
                <c:pt idx="27">
                  <c:v>1.1948938500000001E-2</c:v>
                </c:pt>
                <c:pt idx="28">
                  <c:v>1.555523E-2</c:v>
                </c:pt>
                <c:pt idx="29">
                  <c:v>1.8963740999999999E-2</c:v>
                </c:pt>
                <c:pt idx="30">
                  <c:v>2.2129574999999999E-2</c:v>
                </c:pt>
                <c:pt idx="31">
                  <c:v>2.5465432999999999E-2</c:v>
                </c:pt>
                <c:pt idx="32">
                  <c:v>2.9671039999999999E-2</c:v>
                </c:pt>
                <c:pt idx="33">
                  <c:v>3.6606513E-2</c:v>
                </c:pt>
                <c:pt idx="34">
                  <c:v>4.5538884000000002E-2</c:v>
                </c:pt>
                <c:pt idx="35">
                  <c:v>5.5062293999999998E-2</c:v>
                </c:pt>
                <c:pt idx="36">
                  <c:v>6.1884045999999998E-2</c:v>
                </c:pt>
                <c:pt idx="37">
                  <c:v>6.3924246000000004E-2</c:v>
                </c:pt>
                <c:pt idx="38">
                  <c:v>6.1355800000000002E-2</c:v>
                </c:pt>
                <c:pt idx="39">
                  <c:v>5.6264010000000003E-2</c:v>
                </c:pt>
                <c:pt idx="40">
                  <c:v>4.9669873000000003E-2</c:v>
                </c:pt>
                <c:pt idx="41">
                  <c:v>4.262618E-2</c:v>
                </c:pt>
                <c:pt idx="42">
                  <c:v>3.5748507999999998E-2</c:v>
                </c:pt>
                <c:pt idx="43">
                  <c:v>3.0788309999999999E-2</c:v>
                </c:pt>
                <c:pt idx="44">
                  <c:v>3.0207423000000001E-2</c:v>
                </c:pt>
                <c:pt idx="45">
                  <c:v>3.3053100000000002E-2</c:v>
                </c:pt>
                <c:pt idx="46">
                  <c:v>3.5958875000000001E-2</c:v>
                </c:pt>
                <c:pt idx="47">
                  <c:v>3.6280364000000002E-2</c:v>
                </c:pt>
                <c:pt idx="48">
                  <c:v>3.4542955E-2</c:v>
                </c:pt>
                <c:pt idx="49">
                  <c:v>3.2479330000000001E-2</c:v>
                </c:pt>
                <c:pt idx="50">
                  <c:v>3.0462794000000001E-2</c:v>
                </c:pt>
                <c:pt idx="51">
                  <c:v>2.8529639999999998E-2</c:v>
                </c:pt>
                <c:pt idx="52">
                  <c:v>2.7662002000000002E-2</c:v>
                </c:pt>
                <c:pt idx="53">
                  <c:v>2.8912166E-2</c:v>
                </c:pt>
                <c:pt idx="54">
                  <c:v>3.2634023999999998E-2</c:v>
                </c:pt>
                <c:pt idx="55">
                  <c:v>3.8939893000000003E-2</c:v>
                </c:pt>
                <c:pt idx="56">
                  <c:v>4.5950584000000003E-2</c:v>
                </c:pt>
                <c:pt idx="57">
                  <c:v>5.396633E-2</c:v>
                </c:pt>
                <c:pt idx="58">
                  <c:v>6.1977709999999998E-2</c:v>
                </c:pt>
                <c:pt idx="59">
                  <c:v>6.7155469999999995E-2</c:v>
                </c:pt>
                <c:pt idx="60">
                  <c:v>6.6930699999999996E-2</c:v>
                </c:pt>
                <c:pt idx="61">
                  <c:v>6.3341369999999994E-2</c:v>
                </c:pt>
                <c:pt idx="62">
                  <c:v>5.9429515000000002E-2</c:v>
                </c:pt>
                <c:pt idx="63">
                  <c:v>5.6034777000000001E-2</c:v>
                </c:pt>
                <c:pt idx="64">
                  <c:v>5.1281594E-2</c:v>
                </c:pt>
                <c:pt idx="65">
                  <c:v>4.4801055999999999E-2</c:v>
                </c:pt>
                <c:pt idx="66">
                  <c:v>4.1193059999999997E-2</c:v>
                </c:pt>
                <c:pt idx="67">
                  <c:v>4.4549749999999999E-2</c:v>
                </c:pt>
                <c:pt idx="68">
                  <c:v>5.2743215000000003E-2</c:v>
                </c:pt>
                <c:pt idx="69">
                  <c:v>5.6950430000000003E-2</c:v>
                </c:pt>
                <c:pt idx="70">
                  <c:v>5.1275859999999999E-2</c:v>
                </c:pt>
                <c:pt idx="71">
                  <c:v>3.6844639999999998E-2</c:v>
                </c:pt>
                <c:pt idx="72">
                  <c:v>2.0485239999999998E-2</c:v>
                </c:pt>
                <c:pt idx="73">
                  <c:v>8.0971340000000006E-3</c:v>
                </c:pt>
                <c:pt idx="74">
                  <c:v>2.0566368E-3</c:v>
                </c:pt>
                <c:pt idx="75">
                  <c:v>1.5293552999999999E-3</c:v>
                </c:pt>
                <c:pt idx="76">
                  <c:v>4.9526079999999998E-3</c:v>
                </c:pt>
                <c:pt idx="77">
                  <c:v>1.0211387000000001E-2</c:v>
                </c:pt>
                <c:pt idx="78">
                  <c:v>1.5977511E-2</c:v>
                </c:pt>
                <c:pt idx="79">
                  <c:v>2.1227329999999999E-2</c:v>
                </c:pt>
                <c:pt idx="80">
                  <c:v>2.4233082E-2</c:v>
                </c:pt>
                <c:pt idx="81">
                  <c:v>2.3475619999999999E-2</c:v>
                </c:pt>
                <c:pt idx="82">
                  <c:v>1.8583394999999999E-2</c:v>
                </c:pt>
                <c:pt idx="83">
                  <c:v>1.14896735E-2</c:v>
                </c:pt>
                <c:pt idx="84">
                  <c:v>5.3545900000000002E-3</c:v>
                </c:pt>
                <c:pt idx="85">
                  <c:v>3.4814435E-3</c:v>
                </c:pt>
                <c:pt idx="86">
                  <c:v>7.0007066E-3</c:v>
                </c:pt>
                <c:pt idx="87">
                  <c:v>1.4310606999999999E-2</c:v>
                </c:pt>
                <c:pt idx="88">
                  <c:v>2.2885794000000001E-2</c:v>
                </c:pt>
                <c:pt idx="89">
                  <c:v>3.0070198999999999E-2</c:v>
                </c:pt>
                <c:pt idx="90">
                  <c:v>3.4346517E-2</c:v>
                </c:pt>
                <c:pt idx="91">
                  <c:v>3.6196895E-2</c:v>
                </c:pt>
                <c:pt idx="92">
                  <c:v>3.5430107000000002E-2</c:v>
                </c:pt>
                <c:pt idx="93">
                  <c:v>3.4104157000000003E-2</c:v>
                </c:pt>
                <c:pt idx="94">
                  <c:v>3.2617426999999997E-2</c:v>
                </c:pt>
                <c:pt idx="95">
                  <c:v>2.9637419000000002E-2</c:v>
                </c:pt>
                <c:pt idx="96">
                  <c:v>2.8631762000000002E-2</c:v>
                </c:pt>
                <c:pt idx="97">
                  <c:v>2.8054716E-2</c:v>
                </c:pt>
                <c:pt idx="98">
                  <c:v>2.7195583999999998E-2</c:v>
                </c:pt>
                <c:pt idx="99">
                  <c:v>2.6552164999999999E-2</c:v>
                </c:pt>
                <c:pt idx="100">
                  <c:v>2.7179970000000001E-2</c:v>
                </c:pt>
                <c:pt idx="101">
                  <c:v>2.7749271999999998E-2</c:v>
                </c:pt>
                <c:pt idx="102">
                  <c:v>2.7369360999999998E-2</c:v>
                </c:pt>
                <c:pt idx="103">
                  <c:v>2.7557688E-2</c:v>
                </c:pt>
                <c:pt idx="104">
                  <c:v>2.7097098999999999E-2</c:v>
                </c:pt>
                <c:pt idx="105">
                  <c:v>2.5754478000000001E-2</c:v>
                </c:pt>
                <c:pt idx="106">
                  <c:v>2.3438705000000001E-2</c:v>
                </c:pt>
                <c:pt idx="107">
                  <c:v>2.0457756000000001E-2</c:v>
                </c:pt>
                <c:pt idx="108">
                  <c:v>1.6337086000000001E-2</c:v>
                </c:pt>
                <c:pt idx="109">
                  <c:v>1.1282952000000001E-2</c:v>
                </c:pt>
                <c:pt idx="110">
                  <c:v>5.9067069999999998E-3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120E-4DC5-A71E-BD90F6414BC7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[3]Sheet1!$D$314:$DT$314</c:f>
              <c:numCache>
                <c:formatCode>General</c:formatCode>
                <c:ptCount val="121"/>
                <c:pt idx="0">
                  <c:v>0</c:v>
                </c:pt>
                <c:pt idx="1">
                  <c:v>1.1581758000000001E-3</c:v>
                </c:pt>
                <c:pt idx="2">
                  <c:v>4.2640059999999999E-3</c:v>
                </c:pt>
                <c:pt idx="3">
                  <c:v>7.3308833000000004E-3</c:v>
                </c:pt>
                <c:pt idx="4">
                  <c:v>8.7086000000000004E-3</c:v>
                </c:pt>
                <c:pt idx="5">
                  <c:v>1.0182554E-2</c:v>
                </c:pt>
                <c:pt idx="6">
                  <c:v>1.2499819000000001E-2</c:v>
                </c:pt>
                <c:pt idx="7">
                  <c:v>1.3674321999999999E-2</c:v>
                </c:pt>
                <c:pt idx="8">
                  <c:v>1.1107568E-2</c:v>
                </c:pt>
                <c:pt idx="9">
                  <c:v>4.6680580000000001E-3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1.3400248E-3</c:v>
                </c:pt>
                <c:pt idx="15">
                  <c:v>5.4553392999999997E-3</c:v>
                </c:pt>
                <c:pt idx="16">
                  <c:v>7.3639372999999998E-3</c:v>
                </c:pt>
                <c:pt idx="17">
                  <c:v>5.9880795999999997E-3</c:v>
                </c:pt>
                <c:pt idx="18">
                  <c:v>2.6451526000000002E-3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1.8480914E-3</c:v>
                </c:pt>
                <c:pt idx="25">
                  <c:v>4.4805749999999997E-3</c:v>
                </c:pt>
                <c:pt idx="26">
                  <c:v>8.2856649999999993E-3</c:v>
                </c:pt>
                <c:pt idx="27">
                  <c:v>1.2014537E-2</c:v>
                </c:pt>
                <c:pt idx="28">
                  <c:v>1.5750205E-2</c:v>
                </c:pt>
                <c:pt idx="29">
                  <c:v>1.9254908000000001E-2</c:v>
                </c:pt>
                <c:pt idx="30">
                  <c:v>2.2420848E-2</c:v>
                </c:pt>
                <c:pt idx="31">
                  <c:v>2.5701325000000001E-2</c:v>
                </c:pt>
                <c:pt idx="32">
                  <c:v>2.9900844999999999E-2</c:v>
                </c:pt>
                <c:pt idx="33">
                  <c:v>3.6876958000000001E-2</c:v>
                </c:pt>
                <c:pt idx="34">
                  <c:v>4.5905188E-2</c:v>
                </c:pt>
                <c:pt idx="35">
                  <c:v>5.5481072999999999E-2</c:v>
                </c:pt>
                <c:pt idx="36">
                  <c:v>6.2275045000000001E-2</c:v>
                </c:pt>
                <c:pt idx="37">
                  <c:v>6.4279320000000001E-2</c:v>
                </c:pt>
                <c:pt idx="38">
                  <c:v>6.1723605000000001E-2</c:v>
                </c:pt>
                <c:pt idx="39">
                  <c:v>5.6715429999999997E-2</c:v>
                </c:pt>
                <c:pt idx="40">
                  <c:v>5.0236292000000002E-2</c:v>
                </c:pt>
                <c:pt idx="41">
                  <c:v>4.3185613999999997E-2</c:v>
                </c:pt>
                <c:pt idx="42">
                  <c:v>3.6138200000000002E-2</c:v>
                </c:pt>
                <c:pt idx="43">
                  <c:v>3.0865699999999999E-2</c:v>
                </c:pt>
                <c:pt idx="44">
                  <c:v>2.9987956999999999E-2</c:v>
                </c:pt>
                <c:pt idx="45">
                  <c:v>3.2736134E-2</c:v>
                </c:pt>
                <c:pt idx="46">
                  <c:v>3.5788245000000003E-2</c:v>
                </c:pt>
                <c:pt idx="47">
                  <c:v>3.6374636000000002E-2</c:v>
                </c:pt>
                <c:pt idx="48">
                  <c:v>3.4833543000000002E-2</c:v>
                </c:pt>
                <c:pt idx="49">
                  <c:v>3.2784104000000001E-2</c:v>
                </c:pt>
                <c:pt idx="50">
                  <c:v>3.0611171999999999E-2</c:v>
                </c:pt>
                <c:pt idx="51">
                  <c:v>2.8448940999999998E-2</c:v>
                </c:pt>
                <c:pt idx="52">
                  <c:v>2.7440955999999999E-2</c:v>
                </c:pt>
                <c:pt idx="53">
                  <c:v>2.8760942000000001E-2</c:v>
                </c:pt>
                <c:pt idx="54">
                  <c:v>3.2804239999999998E-2</c:v>
                </c:pt>
                <c:pt idx="55">
                  <c:v>3.9519650000000003E-2</c:v>
                </c:pt>
                <c:pt idx="56">
                  <c:v>4.6795997999999998E-2</c:v>
                </c:pt>
                <c:pt idx="57">
                  <c:v>5.4866015999999997E-2</c:v>
                </c:pt>
                <c:pt idx="58">
                  <c:v>6.2773860000000001E-2</c:v>
                </c:pt>
                <c:pt idx="59">
                  <c:v>6.7783444999999998E-2</c:v>
                </c:pt>
                <c:pt idx="60">
                  <c:v>6.7346550000000005E-2</c:v>
                </c:pt>
                <c:pt idx="61">
                  <c:v>6.3540410000000005E-2</c:v>
                </c:pt>
                <c:pt idx="62">
                  <c:v>5.9466212999999997E-2</c:v>
                </c:pt>
                <c:pt idx="63">
                  <c:v>5.6004709999999999E-2</c:v>
                </c:pt>
                <c:pt idx="64">
                  <c:v>5.1260732000000003E-2</c:v>
                </c:pt>
                <c:pt idx="65">
                  <c:v>4.4704716999999998E-2</c:v>
                </c:pt>
                <c:pt idx="66">
                  <c:v>4.0814474000000003E-2</c:v>
                </c:pt>
                <c:pt idx="67">
                  <c:v>4.3792523E-2</c:v>
                </c:pt>
                <c:pt idx="68">
                  <c:v>5.1800350000000002E-2</c:v>
                </c:pt>
                <c:pt idx="69">
                  <c:v>5.6244552000000003E-2</c:v>
                </c:pt>
                <c:pt idx="70">
                  <c:v>5.1154471999999999E-2</c:v>
                </c:pt>
                <c:pt idx="71">
                  <c:v>3.7297476000000003E-2</c:v>
                </c:pt>
                <c:pt idx="72">
                  <c:v>2.1151593E-2</c:v>
                </c:pt>
                <c:pt idx="73">
                  <c:v>8.5307990000000004E-3</c:v>
                </c:pt>
                <c:pt idx="74">
                  <c:v>2.0204245E-3</c:v>
                </c:pt>
                <c:pt idx="75">
                  <c:v>1.0946506E-3</c:v>
                </c:pt>
                <c:pt idx="76">
                  <c:v>4.3628877E-3</c:v>
                </c:pt>
                <c:pt idx="77">
                  <c:v>9.6716684999999993E-3</c:v>
                </c:pt>
                <c:pt idx="78">
                  <c:v>1.5535027E-2</c:v>
                </c:pt>
                <c:pt idx="79">
                  <c:v>2.0833112000000001E-2</c:v>
                </c:pt>
                <c:pt idx="80">
                  <c:v>2.3857356999999999E-2</c:v>
                </c:pt>
                <c:pt idx="81">
                  <c:v>2.3203237000000002E-2</c:v>
                </c:pt>
                <c:pt idx="82">
                  <c:v>1.8555189E-2</c:v>
                </c:pt>
                <c:pt idx="83">
                  <c:v>1.1785581E-2</c:v>
                </c:pt>
                <c:pt idx="84">
                  <c:v>5.9253973999999999E-3</c:v>
                </c:pt>
                <c:pt idx="85">
                  <c:v>4.1369003999999999E-3</c:v>
                </c:pt>
                <c:pt idx="86">
                  <c:v>7.5482702999999998E-3</c:v>
                </c:pt>
                <c:pt idx="87">
                  <c:v>1.4670716E-2</c:v>
                </c:pt>
                <c:pt idx="88">
                  <c:v>2.3088727E-2</c:v>
                </c:pt>
                <c:pt idx="89">
                  <c:v>3.0180017999999999E-2</c:v>
                </c:pt>
                <c:pt idx="90">
                  <c:v>3.4427184999999999E-2</c:v>
                </c:pt>
                <c:pt idx="91">
                  <c:v>3.6294457000000002E-2</c:v>
                </c:pt>
                <c:pt idx="92">
                  <c:v>3.5570632999999997E-2</c:v>
                </c:pt>
                <c:pt idx="93">
                  <c:v>3.4305825999999998E-2</c:v>
                </c:pt>
                <c:pt idx="94">
                  <c:v>3.2876323999999998E-2</c:v>
                </c:pt>
                <c:pt idx="95">
                  <c:v>2.9889163999999999E-2</c:v>
                </c:pt>
                <c:pt idx="96">
                  <c:v>2.8832518000000001E-2</c:v>
                </c:pt>
                <c:pt idx="97">
                  <c:v>2.8128205E-2</c:v>
                </c:pt>
                <c:pt idx="98">
                  <c:v>2.7080786999999999E-2</c:v>
                </c:pt>
                <c:pt idx="99">
                  <c:v>2.6237410999999999E-2</c:v>
                </c:pt>
                <c:pt idx="100">
                  <c:v>2.6727937E-2</c:v>
                </c:pt>
                <c:pt idx="101">
                  <c:v>2.7269121E-2</c:v>
                </c:pt>
                <c:pt idx="102">
                  <c:v>2.6816534E-2</c:v>
                </c:pt>
                <c:pt idx="103">
                  <c:v>2.7004957E-2</c:v>
                </c:pt>
                <c:pt idx="104">
                  <c:v>2.6594624000000001E-2</c:v>
                </c:pt>
                <c:pt idx="105">
                  <c:v>2.5333293E-2</c:v>
                </c:pt>
                <c:pt idx="106">
                  <c:v>2.3126985999999999E-2</c:v>
                </c:pt>
                <c:pt idx="107">
                  <c:v>2.0264958999999999E-2</c:v>
                </c:pt>
                <c:pt idx="108">
                  <c:v>1.6294373000000001E-2</c:v>
                </c:pt>
                <c:pt idx="109">
                  <c:v>1.1388251E-2</c:v>
                </c:pt>
                <c:pt idx="110">
                  <c:v>6.1544813000000004E-3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120E-4DC5-A71E-BD90F6414BC7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[3]Sheet1!$D$315:$DT$315</c:f>
              <c:numCache>
                <c:formatCode>General</c:formatCode>
                <c:ptCount val="121"/>
                <c:pt idx="0">
                  <c:v>0</c:v>
                </c:pt>
                <c:pt idx="1">
                  <c:v>7.0500000000000001E-4</c:v>
                </c:pt>
                <c:pt idx="2">
                  <c:v>4.0936554E-3</c:v>
                </c:pt>
                <c:pt idx="3">
                  <c:v>7.4756839999999998E-3</c:v>
                </c:pt>
                <c:pt idx="4">
                  <c:v>9.0836189999999994E-3</c:v>
                </c:pt>
                <c:pt idx="5">
                  <c:v>1.0572913999999999E-2</c:v>
                </c:pt>
                <c:pt idx="6">
                  <c:v>1.2712239E-2</c:v>
                </c:pt>
                <c:pt idx="7">
                  <c:v>1.363612E-2</c:v>
                </c:pt>
                <c:pt idx="8">
                  <c:v>1.0903886E-2</c:v>
                </c:pt>
                <c:pt idx="9">
                  <c:v>4.5003854000000001E-3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1.3941524E-3</c:v>
                </c:pt>
                <c:pt idx="15">
                  <c:v>5.5740004999999997E-3</c:v>
                </c:pt>
                <c:pt idx="16">
                  <c:v>7.5034189999999999E-3</c:v>
                </c:pt>
                <c:pt idx="17">
                  <c:v>6.0310240000000003E-3</c:v>
                </c:pt>
                <c:pt idx="18">
                  <c:v>2.5977945999999998E-3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1.853616E-3</c:v>
                </c:pt>
                <c:pt idx="25">
                  <c:v>4.5704250000000004E-3</c:v>
                </c:pt>
                <c:pt idx="26">
                  <c:v>8.4093029999999999E-3</c:v>
                </c:pt>
                <c:pt idx="27">
                  <c:v>1.2088639999999999E-2</c:v>
                </c:pt>
                <c:pt idx="28">
                  <c:v>1.579823E-2</c:v>
                </c:pt>
                <c:pt idx="29">
                  <c:v>1.9337809000000001E-2</c:v>
                </c:pt>
                <c:pt idx="30">
                  <c:v>2.2532745999999999E-2</c:v>
                </c:pt>
                <c:pt idx="31">
                  <c:v>2.5786486000000001E-2</c:v>
                </c:pt>
                <c:pt idx="32">
                  <c:v>2.9903975999999999E-2</c:v>
                </c:pt>
                <c:pt idx="33">
                  <c:v>3.6782130000000003E-2</c:v>
                </c:pt>
                <c:pt idx="34">
                  <c:v>4.5740827999999997E-2</c:v>
                </c:pt>
                <c:pt idx="35">
                  <c:v>5.5302669999999998E-2</c:v>
                </c:pt>
                <c:pt idx="36">
                  <c:v>6.2125712999999999E-2</c:v>
                </c:pt>
                <c:pt idx="37">
                  <c:v>6.4144305999999998E-2</c:v>
                </c:pt>
                <c:pt idx="38">
                  <c:v>6.1583961999999999E-2</c:v>
                </c:pt>
                <c:pt idx="39">
                  <c:v>5.6561008000000003E-2</c:v>
                </c:pt>
                <c:pt idx="40">
                  <c:v>5.0088002999999999E-2</c:v>
                </c:pt>
                <c:pt idx="41">
                  <c:v>4.3068897000000002E-2</c:v>
                </c:pt>
                <c:pt idx="42">
                  <c:v>3.6032867000000003E-2</c:v>
                </c:pt>
                <c:pt idx="43">
                  <c:v>3.0776479999999998E-2</c:v>
                </c:pt>
                <c:pt idx="44">
                  <c:v>2.9933082E-2</c:v>
                </c:pt>
                <c:pt idx="45">
                  <c:v>3.2736460000000002E-2</c:v>
                </c:pt>
                <c:pt idx="46">
                  <c:v>3.5856880000000001E-2</c:v>
                </c:pt>
                <c:pt idx="47">
                  <c:v>3.6508569999999997E-2</c:v>
                </c:pt>
                <c:pt idx="48">
                  <c:v>3.5020656999999997E-2</c:v>
                </c:pt>
                <c:pt idx="49">
                  <c:v>3.3004350000000002E-2</c:v>
                </c:pt>
                <c:pt idx="50">
                  <c:v>3.0841764000000001E-2</c:v>
                </c:pt>
                <c:pt idx="51">
                  <c:v>2.8700119E-2</c:v>
                </c:pt>
                <c:pt idx="52">
                  <c:v>2.7717869999999999E-2</c:v>
                </c:pt>
                <c:pt idx="53">
                  <c:v>2.9011589000000001E-2</c:v>
                </c:pt>
                <c:pt idx="54">
                  <c:v>3.2928727999999997E-2</c:v>
                </c:pt>
                <c:pt idx="55">
                  <c:v>3.9434667999999999E-2</c:v>
                </c:pt>
                <c:pt idx="56">
                  <c:v>4.6542779999999999E-2</c:v>
                </c:pt>
                <c:pt idx="57">
                  <c:v>5.4574426000000002E-2</c:v>
                </c:pt>
                <c:pt idx="58">
                  <c:v>6.2581800000000007E-2</c:v>
                </c:pt>
                <c:pt idx="59">
                  <c:v>6.7744299999999993E-2</c:v>
                </c:pt>
                <c:pt idx="60">
                  <c:v>6.7418220000000001E-2</c:v>
                </c:pt>
                <c:pt idx="61">
                  <c:v>6.3638710000000001E-2</c:v>
                </c:pt>
                <c:pt idx="62">
                  <c:v>5.9496537000000002E-2</c:v>
                </c:pt>
                <c:pt idx="63">
                  <c:v>5.5896603000000003E-2</c:v>
                </c:pt>
                <c:pt idx="64">
                  <c:v>5.1021459999999998E-2</c:v>
                </c:pt>
                <c:pt idx="65">
                  <c:v>4.4460149999999997E-2</c:v>
                </c:pt>
                <c:pt idx="66">
                  <c:v>4.0747172999999998E-2</c:v>
                </c:pt>
                <c:pt idx="67">
                  <c:v>4.3974883999999999E-2</c:v>
                </c:pt>
                <c:pt idx="68">
                  <c:v>5.2094164999999998E-2</c:v>
                </c:pt>
                <c:pt idx="69">
                  <c:v>5.6393604999999999E-2</c:v>
                </c:pt>
                <c:pt idx="70">
                  <c:v>5.0997365000000003E-2</c:v>
                </c:pt>
                <c:pt idx="71">
                  <c:v>3.6913317000000001E-2</c:v>
                </c:pt>
                <c:pt idx="72">
                  <c:v>2.0779885000000001E-2</c:v>
                </c:pt>
                <c:pt idx="73">
                  <c:v>8.3750890000000005E-3</c:v>
                </c:pt>
                <c:pt idx="74">
                  <c:v>2.1080277E-3</c:v>
                </c:pt>
                <c:pt idx="75">
                  <c:v>1.3064566999999999E-3</c:v>
                </c:pt>
                <c:pt idx="76">
                  <c:v>4.5751239999999999E-3</c:v>
                </c:pt>
                <c:pt idx="77">
                  <c:v>9.8481049999999994E-3</c:v>
                </c:pt>
                <c:pt idx="78">
                  <c:v>1.5700677E-2</c:v>
                </c:pt>
                <c:pt idx="79">
                  <c:v>2.1017999999999998E-2</c:v>
                </c:pt>
                <c:pt idx="80">
                  <c:v>2.4062838E-2</c:v>
                </c:pt>
                <c:pt idx="81">
                  <c:v>2.3386916000000001E-2</c:v>
                </c:pt>
                <c:pt idx="82">
                  <c:v>1.8643570000000002E-2</c:v>
                </c:pt>
                <c:pt idx="83">
                  <c:v>1.1712093E-2</c:v>
                </c:pt>
                <c:pt idx="84">
                  <c:v>5.6776099999999996E-3</c:v>
                </c:pt>
                <c:pt idx="85">
                  <c:v>3.7567849999999999E-3</c:v>
                </c:pt>
                <c:pt idx="86">
                  <c:v>7.1288100000000002E-3</c:v>
                </c:pt>
                <c:pt idx="87">
                  <c:v>1.4289217999999999E-2</c:v>
                </c:pt>
                <c:pt idx="88">
                  <c:v>2.2810258E-2</c:v>
                </c:pt>
                <c:pt idx="89">
                  <c:v>3.0071130000000001E-2</c:v>
                </c:pt>
                <c:pt idx="90">
                  <c:v>3.4496265999999998E-2</c:v>
                </c:pt>
                <c:pt idx="91">
                  <c:v>3.6521542999999997E-2</c:v>
                </c:pt>
                <c:pt idx="92">
                  <c:v>3.5866097E-2</c:v>
                </c:pt>
                <c:pt idx="93">
                  <c:v>3.4582387999999999E-2</c:v>
                </c:pt>
                <c:pt idx="94">
                  <c:v>3.3071120000000002E-2</c:v>
                </c:pt>
                <c:pt idx="95">
                  <c:v>2.9963762000000001E-2</c:v>
                </c:pt>
                <c:pt idx="96">
                  <c:v>2.8773786999999999E-2</c:v>
                </c:pt>
                <c:pt idx="97">
                  <c:v>2.7975895000000001E-2</c:v>
                </c:pt>
                <c:pt idx="98">
                  <c:v>2.6887958999999999E-2</c:v>
                </c:pt>
                <c:pt idx="99">
                  <c:v>2.6049626999999999E-2</c:v>
                </c:pt>
                <c:pt idx="100">
                  <c:v>2.6560561999999999E-2</c:v>
                </c:pt>
                <c:pt idx="101">
                  <c:v>2.7139110000000001E-2</c:v>
                </c:pt>
                <c:pt idx="102">
                  <c:v>2.6733639E-2</c:v>
                </c:pt>
                <c:pt idx="103">
                  <c:v>2.6953465999999999E-2</c:v>
                </c:pt>
                <c:pt idx="104">
                  <c:v>2.6565470000000001E-2</c:v>
                </c:pt>
                <c:pt idx="105">
                  <c:v>2.5319554000000001E-2</c:v>
                </c:pt>
                <c:pt idx="106">
                  <c:v>2.3119943E-2</c:v>
                </c:pt>
                <c:pt idx="107">
                  <c:v>2.0255322999999999E-2</c:v>
                </c:pt>
                <c:pt idx="108">
                  <c:v>1.6275339999999999E-2</c:v>
                </c:pt>
                <c:pt idx="109">
                  <c:v>1.135535E-2</c:v>
                </c:pt>
                <c:pt idx="110">
                  <c:v>6.1076083000000001E-3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120E-4DC5-A71E-BD90F6414BC7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[3]Sheet1!$D$316:$DT$316</c:f>
              <c:numCache>
                <c:formatCode>General</c:formatCode>
                <c:ptCount val="121"/>
                <c:pt idx="0">
                  <c:v>0</c:v>
                </c:pt>
                <c:pt idx="1">
                  <c:v>8.5899999999999995E-4</c:v>
                </c:pt>
                <c:pt idx="2">
                  <c:v>3.9870740000000002E-3</c:v>
                </c:pt>
                <c:pt idx="3">
                  <c:v>7.2126029999999997E-3</c:v>
                </c:pt>
                <c:pt idx="4">
                  <c:v>8.7621810000000008E-3</c:v>
                </c:pt>
                <c:pt idx="5">
                  <c:v>1.0331219000000001E-2</c:v>
                </c:pt>
                <c:pt idx="6">
                  <c:v>1.2618397999999999E-2</c:v>
                </c:pt>
                <c:pt idx="7">
                  <c:v>1.373544E-2</c:v>
                </c:pt>
                <c:pt idx="8">
                  <c:v>1.1182378999999999E-2</c:v>
                </c:pt>
                <c:pt idx="9">
                  <c:v>4.8483023000000002E-3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1.0560980000000001E-3</c:v>
                </c:pt>
                <c:pt idx="15">
                  <c:v>5.152879E-3</c:v>
                </c:pt>
                <c:pt idx="16">
                  <c:v>7.2598890000000003E-3</c:v>
                </c:pt>
                <c:pt idx="17">
                  <c:v>6.1363703999999996E-3</c:v>
                </c:pt>
                <c:pt idx="18">
                  <c:v>3.0109874999999999E-3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1.6291611000000001E-3</c:v>
                </c:pt>
                <c:pt idx="25">
                  <c:v>4.4533760000000002E-3</c:v>
                </c:pt>
                <c:pt idx="26">
                  <c:v>8.4031220000000007E-3</c:v>
                </c:pt>
                <c:pt idx="27">
                  <c:v>1.2200669000000001E-2</c:v>
                </c:pt>
                <c:pt idx="28">
                  <c:v>1.5965338999999999E-2</c:v>
                </c:pt>
                <c:pt idx="29">
                  <c:v>1.949613E-2</c:v>
                </c:pt>
                <c:pt idx="30">
                  <c:v>2.2596246E-2</c:v>
                </c:pt>
                <c:pt idx="31">
                  <c:v>2.5682507E-2</c:v>
                </c:pt>
                <c:pt idx="32">
                  <c:v>2.9613563999999998E-2</c:v>
                </c:pt>
                <c:pt idx="33">
                  <c:v>3.6362458E-2</c:v>
                </c:pt>
                <c:pt idx="34">
                  <c:v>4.5282996999999998E-2</c:v>
                </c:pt>
                <c:pt idx="35">
                  <c:v>5.4894615000000001E-2</c:v>
                </c:pt>
                <c:pt idx="36">
                  <c:v>6.1837732999999999E-2</c:v>
                </c:pt>
                <c:pt idx="37">
                  <c:v>6.3988699999999996E-2</c:v>
                </c:pt>
                <c:pt idx="38">
                  <c:v>6.1554315999999998E-2</c:v>
                </c:pt>
                <c:pt idx="39">
                  <c:v>5.6627865999999999E-2</c:v>
                </c:pt>
                <c:pt idx="40">
                  <c:v>5.0206225E-2</c:v>
                </c:pt>
                <c:pt idx="41">
                  <c:v>4.3211265999999998E-2</c:v>
                </c:pt>
                <c:pt idx="42">
                  <c:v>3.6223422999999998E-2</c:v>
                </c:pt>
                <c:pt idx="43">
                  <c:v>3.1000927000000001E-2</c:v>
                </c:pt>
                <c:pt idx="44">
                  <c:v>3.0143929999999999E-2</c:v>
                </c:pt>
                <c:pt idx="45">
                  <c:v>3.2873640000000003E-2</c:v>
                </c:pt>
                <c:pt idx="46">
                  <c:v>3.5893068E-2</c:v>
                </c:pt>
                <c:pt idx="47">
                  <c:v>3.6474752999999999E-2</c:v>
                </c:pt>
                <c:pt idx="48">
                  <c:v>3.4955118E-2</c:v>
                </c:pt>
                <c:pt idx="49">
                  <c:v>3.2901973000000001E-2</c:v>
                </c:pt>
                <c:pt idx="50">
                  <c:v>3.0684985000000001E-2</c:v>
                </c:pt>
                <c:pt idx="51">
                  <c:v>2.8466584E-2</c:v>
                </c:pt>
                <c:pt idx="52">
                  <c:v>2.7445626000000001E-2</c:v>
                </c:pt>
                <c:pt idx="53">
                  <c:v>2.8779394999999999E-2</c:v>
                </c:pt>
                <c:pt idx="54">
                  <c:v>3.2808967000000001E-2</c:v>
                </c:pt>
                <c:pt idx="55">
                  <c:v>3.9483382999999997E-2</c:v>
                </c:pt>
                <c:pt idx="56">
                  <c:v>4.6748865000000001E-2</c:v>
                </c:pt>
                <c:pt idx="57">
                  <c:v>5.4850027000000003E-2</c:v>
                </c:pt>
                <c:pt idx="58">
                  <c:v>6.2803999999999999E-2</c:v>
                </c:pt>
                <c:pt idx="59">
                  <c:v>6.780746E-2</c:v>
                </c:pt>
                <c:pt idx="60">
                  <c:v>6.7325330000000003E-2</c:v>
                </c:pt>
                <c:pt idx="61">
                  <c:v>6.3462050000000006E-2</c:v>
                </c:pt>
                <c:pt idx="62">
                  <c:v>5.9345435000000002E-2</c:v>
                </c:pt>
                <c:pt idx="63">
                  <c:v>5.5848952E-2</c:v>
                </c:pt>
                <c:pt idx="64">
                  <c:v>5.1080399999999998E-2</c:v>
                </c:pt>
                <c:pt idx="65">
                  <c:v>4.4598814000000001E-2</c:v>
                </c:pt>
                <c:pt idx="66">
                  <c:v>4.0926829999999997E-2</c:v>
                </c:pt>
                <c:pt idx="67">
                  <c:v>4.4167354999999998E-2</c:v>
                </c:pt>
                <c:pt idx="68">
                  <c:v>5.2292928000000002E-2</c:v>
                </c:pt>
                <c:pt idx="69">
                  <c:v>5.660184E-2</c:v>
                </c:pt>
                <c:pt idx="70">
                  <c:v>5.1194379999999998E-2</c:v>
                </c:pt>
                <c:pt idx="71">
                  <c:v>3.7031950000000001E-2</c:v>
                </c:pt>
                <c:pt idx="72">
                  <c:v>2.0736614E-2</c:v>
                </c:pt>
                <c:pt idx="73">
                  <c:v>8.149903E-3</c:v>
                </c:pt>
                <c:pt idx="74">
                  <c:v>1.7844874000000001E-3</c:v>
                </c:pt>
                <c:pt idx="75">
                  <c:v>1.0129386000000001E-3</c:v>
                </c:pt>
                <c:pt idx="76">
                  <c:v>4.3994817E-3</c:v>
                </c:pt>
                <c:pt idx="77">
                  <c:v>9.7855000000000008E-3</c:v>
                </c:pt>
                <c:pt idx="78">
                  <c:v>1.5718224999999999E-2</c:v>
                </c:pt>
                <c:pt idx="79">
                  <c:v>2.1058074999999999E-2</c:v>
                </c:pt>
                <c:pt idx="80">
                  <c:v>2.4056259999999999E-2</c:v>
                </c:pt>
                <c:pt idx="81">
                  <c:v>2.3277297999999998E-2</c:v>
                </c:pt>
                <c:pt idx="82">
                  <c:v>1.8453019000000001E-2</c:v>
                </c:pt>
                <c:pt idx="83">
                  <c:v>1.1544174500000001E-2</c:v>
                </c:pt>
                <c:pt idx="84">
                  <c:v>5.6563313000000002E-3</c:v>
                </c:pt>
                <c:pt idx="85">
                  <c:v>3.9629386999999999E-3</c:v>
                </c:pt>
                <c:pt idx="86">
                  <c:v>7.5373905999999999E-3</c:v>
                </c:pt>
                <c:pt idx="87">
                  <c:v>1.4835190999999999E-2</c:v>
                </c:pt>
                <c:pt idx="88">
                  <c:v>2.3391299000000001E-2</c:v>
                </c:pt>
                <c:pt idx="89">
                  <c:v>3.0562077E-2</c:v>
                </c:pt>
                <c:pt idx="90">
                  <c:v>3.4825195000000003E-2</c:v>
                </c:pt>
                <c:pt idx="91">
                  <c:v>3.6627997000000002E-2</c:v>
                </c:pt>
                <c:pt idx="92">
                  <c:v>3.5777165999999999E-2</c:v>
                </c:pt>
                <c:pt idx="93">
                  <c:v>3.4370999999999999E-2</c:v>
                </c:pt>
                <c:pt idx="94">
                  <c:v>3.2814009999999998E-2</c:v>
                </c:pt>
                <c:pt idx="95">
                  <c:v>2.9734403E-2</c:v>
                </c:pt>
                <c:pt idx="96">
                  <c:v>2.8631344E-2</c:v>
                </c:pt>
                <c:pt idx="97">
                  <c:v>2.7924158000000001E-2</c:v>
                </c:pt>
                <c:pt idx="98">
                  <c:v>2.6920383999999999E-2</c:v>
                </c:pt>
                <c:pt idx="99">
                  <c:v>2.6154383999999999E-2</c:v>
                </c:pt>
                <c:pt idx="100">
                  <c:v>2.6727928000000001E-2</c:v>
                </c:pt>
                <c:pt idx="101">
                  <c:v>2.7332012999999999E-2</c:v>
                </c:pt>
                <c:pt idx="102">
                  <c:v>2.6943786000000001E-2</c:v>
                </c:pt>
                <c:pt idx="103">
                  <c:v>2.7175202999999998E-2</c:v>
                </c:pt>
                <c:pt idx="104">
                  <c:v>2.6786285E-2</c:v>
                </c:pt>
                <c:pt idx="105">
                  <c:v>2.5524998E-2</c:v>
                </c:pt>
                <c:pt idx="106">
                  <c:v>2.3300330000000001E-2</c:v>
                </c:pt>
                <c:pt idx="107">
                  <c:v>2.0395219999999999E-2</c:v>
                </c:pt>
                <c:pt idx="108">
                  <c:v>1.6378907000000002E-2</c:v>
                </c:pt>
                <c:pt idx="109">
                  <c:v>1.1419452E-2</c:v>
                </c:pt>
                <c:pt idx="110">
                  <c:v>6.1326059999999996E-3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120E-4DC5-A71E-BD90F6414BC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746392207"/>
        <c:axId val="1746393167"/>
      </c:lineChart>
      <c:catAx>
        <c:axId val="1746392207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3167"/>
        <c:crosses val="autoZero"/>
        <c:auto val="1"/>
        <c:lblAlgn val="ctr"/>
        <c:lblOffset val="100"/>
        <c:noMultiLvlLbl val="0"/>
      </c:catAx>
      <c:valAx>
        <c:axId val="17463931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2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MWPPG109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[3]Sheet1!$D$317:$DT$317</c:f>
              <c:numCache>
                <c:formatCode>General</c:formatCode>
                <c:ptCount val="121"/>
                <c:pt idx="0">
                  <c:v>8.0138575000000007E-3</c:v>
                </c:pt>
                <c:pt idx="1">
                  <c:v>1.1853667999999999E-2</c:v>
                </c:pt>
                <c:pt idx="2">
                  <c:v>1.8501004000000001E-2</c:v>
                </c:pt>
                <c:pt idx="3">
                  <c:v>2.4614397E-2</c:v>
                </c:pt>
                <c:pt idx="4">
                  <c:v>2.6922852000000001E-2</c:v>
                </c:pt>
                <c:pt idx="5">
                  <c:v>2.5056933999999999E-2</c:v>
                </c:pt>
                <c:pt idx="6">
                  <c:v>2.0673038000000001E-2</c:v>
                </c:pt>
                <c:pt idx="7">
                  <c:v>1.5744034000000001E-2</c:v>
                </c:pt>
                <c:pt idx="8">
                  <c:v>1.0594226E-2</c:v>
                </c:pt>
                <c:pt idx="9">
                  <c:v>6.3401964000000003E-3</c:v>
                </c:pt>
                <c:pt idx="10">
                  <c:v>2.5083604E-3</c:v>
                </c:pt>
                <c:pt idx="11">
                  <c:v>7.6499999999999995E-4</c:v>
                </c:pt>
                <c:pt idx="12">
                  <c:v>2.7168094999999999E-3</c:v>
                </c:pt>
                <c:pt idx="13">
                  <c:v>7.9454090000000005E-3</c:v>
                </c:pt>
                <c:pt idx="14">
                  <c:v>1.36332065E-2</c:v>
                </c:pt>
                <c:pt idx="15">
                  <c:v>1.6155386000000001E-2</c:v>
                </c:pt>
                <c:pt idx="16">
                  <c:v>1.3612264000000001E-2</c:v>
                </c:pt>
                <c:pt idx="17">
                  <c:v>7.4909855999999997E-3</c:v>
                </c:pt>
                <c:pt idx="18">
                  <c:v>2.5153337E-3</c:v>
                </c:pt>
                <c:pt idx="19">
                  <c:v>0</c:v>
                </c:pt>
                <c:pt idx="20">
                  <c:v>0</c:v>
                </c:pt>
                <c:pt idx="21">
                  <c:v>1.7099145E-3</c:v>
                </c:pt>
                <c:pt idx="22">
                  <c:v>7.8791729999999997E-3</c:v>
                </c:pt>
                <c:pt idx="23">
                  <c:v>1.6421007000000001E-2</c:v>
                </c:pt>
                <c:pt idx="24">
                  <c:v>2.5979584E-2</c:v>
                </c:pt>
                <c:pt idx="25">
                  <c:v>3.2305643000000002E-2</c:v>
                </c:pt>
                <c:pt idx="26">
                  <c:v>3.5757120000000003E-2</c:v>
                </c:pt>
                <c:pt idx="27">
                  <c:v>3.5510673999999999E-2</c:v>
                </c:pt>
                <c:pt idx="28">
                  <c:v>3.4265820000000002E-2</c:v>
                </c:pt>
                <c:pt idx="29">
                  <c:v>3.3065020000000001E-2</c:v>
                </c:pt>
                <c:pt idx="30">
                  <c:v>3.2629249999999999E-2</c:v>
                </c:pt>
                <c:pt idx="31">
                  <c:v>3.3167127999999997E-2</c:v>
                </c:pt>
                <c:pt idx="32">
                  <c:v>3.6296792000000001E-2</c:v>
                </c:pt>
                <c:pt idx="33">
                  <c:v>4.2252913000000003E-2</c:v>
                </c:pt>
                <c:pt idx="34">
                  <c:v>5.0836399999999997E-2</c:v>
                </c:pt>
                <c:pt idx="35">
                  <c:v>6.0315195000000002E-2</c:v>
                </c:pt>
                <c:pt idx="36">
                  <c:v>6.8461610000000006E-2</c:v>
                </c:pt>
                <c:pt idx="37">
                  <c:v>7.3975760000000002E-2</c:v>
                </c:pt>
                <c:pt idx="38">
                  <c:v>7.5122300000000003E-2</c:v>
                </c:pt>
                <c:pt idx="39">
                  <c:v>7.2668709999999997E-2</c:v>
                </c:pt>
                <c:pt idx="40">
                  <c:v>6.7108735000000003E-2</c:v>
                </c:pt>
                <c:pt idx="41">
                  <c:v>6.1019715000000002E-2</c:v>
                </c:pt>
                <c:pt idx="42">
                  <c:v>5.5767733999999999E-2</c:v>
                </c:pt>
                <c:pt idx="43">
                  <c:v>5.1593380000000001E-2</c:v>
                </c:pt>
                <c:pt idx="44">
                  <c:v>4.9646255E-2</c:v>
                </c:pt>
                <c:pt idx="45">
                  <c:v>4.85948E-2</c:v>
                </c:pt>
                <c:pt idx="46">
                  <c:v>4.6372062999999998E-2</c:v>
                </c:pt>
                <c:pt idx="47">
                  <c:v>4.1718369999999998E-2</c:v>
                </c:pt>
                <c:pt idx="48">
                  <c:v>3.5804093000000002E-2</c:v>
                </c:pt>
                <c:pt idx="49">
                  <c:v>3.2592583000000001E-2</c:v>
                </c:pt>
                <c:pt idx="50">
                  <c:v>3.2601980000000003E-2</c:v>
                </c:pt>
                <c:pt idx="51">
                  <c:v>3.4193373999999999E-2</c:v>
                </c:pt>
                <c:pt idx="52">
                  <c:v>3.6525589999999997E-2</c:v>
                </c:pt>
                <c:pt idx="53">
                  <c:v>4.0578547999999999E-2</c:v>
                </c:pt>
                <c:pt idx="54">
                  <c:v>4.8098333E-2</c:v>
                </c:pt>
                <c:pt idx="55">
                  <c:v>5.8285370000000003E-2</c:v>
                </c:pt>
                <c:pt idx="56">
                  <c:v>6.5785800000000005E-2</c:v>
                </c:pt>
                <c:pt idx="57">
                  <c:v>6.9381040000000005E-2</c:v>
                </c:pt>
                <c:pt idx="58">
                  <c:v>6.9068130000000005E-2</c:v>
                </c:pt>
                <c:pt idx="59">
                  <c:v>6.4586270000000001E-2</c:v>
                </c:pt>
                <c:pt idx="60">
                  <c:v>5.7139139999999998E-2</c:v>
                </c:pt>
                <c:pt idx="61">
                  <c:v>4.8524268000000002E-2</c:v>
                </c:pt>
                <c:pt idx="62">
                  <c:v>4.2861477000000002E-2</c:v>
                </c:pt>
                <c:pt idx="63">
                  <c:v>4.1328023999999998E-2</c:v>
                </c:pt>
                <c:pt idx="64">
                  <c:v>4.2657275000000001E-2</c:v>
                </c:pt>
                <c:pt idx="65">
                  <c:v>4.3167810000000001E-2</c:v>
                </c:pt>
                <c:pt idx="66">
                  <c:v>4.1755904000000003E-2</c:v>
                </c:pt>
                <c:pt idx="67">
                  <c:v>3.8342003E-2</c:v>
                </c:pt>
                <c:pt idx="68">
                  <c:v>3.3352769999999997E-2</c:v>
                </c:pt>
                <c:pt idx="69">
                  <c:v>2.7190487999999999E-2</c:v>
                </c:pt>
                <c:pt idx="70">
                  <c:v>2.2033886999999999E-2</c:v>
                </c:pt>
                <c:pt idx="71">
                  <c:v>1.9128969999999999E-2</c:v>
                </c:pt>
                <c:pt idx="72">
                  <c:v>1.826529E-2</c:v>
                </c:pt>
                <c:pt idx="73">
                  <c:v>1.6985426000000001E-2</c:v>
                </c:pt>
                <c:pt idx="74">
                  <c:v>1.2964612E-2</c:v>
                </c:pt>
                <c:pt idx="75">
                  <c:v>6.7610465999999999E-3</c:v>
                </c:pt>
                <c:pt idx="76">
                  <c:v>1.7881495999999999E-3</c:v>
                </c:pt>
                <c:pt idx="77">
                  <c:v>1.6760095E-3</c:v>
                </c:pt>
                <c:pt idx="78">
                  <c:v>6.4745549999999999E-3</c:v>
                </c:pt>
                <c:pt idx="79">
                  <c:v>1.2386315E-2</c:v>
                </c:pt>
                <c:pt idx="80">
                  <c:v>1.4874872000000001E-2</c:v>
                </c:pt>
                <c:pt idx="81">
                  <c:v>1.3188037E-2</c:v>
                </c:pt>
                <c:pt idx="82">
                  <c:v>1.0005764E-2</c:v>
                </c:pt>
                <c:pt idx="83">
                  <c:v>9.0245594999999994E-3</c:v>
                </c:pt>
                <c:pt idx="84">
                  <c:v>1.2265883E-2</c:v>
                </c:pt>
                <c:pt idx="85">
                  <c:v>1.876719E-2</c:v>
                </c:pt>
                <c:pt idx="86">
                  <c:v>2.6090499E-2</c:v>
                </c:pt>
                <c:pt idx="87">
                  <c:v>3.1836540000000003E-2</c:v>
                </c:pt>
                <c:pt idx="88">
                  <c:v>3.4366085999999997E-2</c:v>
                </c:pt>
                <c:pt idx="89">
                  <c:v>3.2197839999999998E-2</c:v>
                </c:pt>
                <c:pt idx="90">
                  <c:v>2.6658413999999998E-2</c:v>
                </c:pt>
                <c:pt idx="91">
                  <c:v>1.9006123999999999E-2</c:v>
                </c:pt>
                <c:pt idx="92">
                  <c:v>1.1536344E-2</c:v>
                </c:pt>
                <c:pt idx="93">
                  <c:v>7.3985379999999996E-3</c:v>
                </c:pt>
                <c:pt idx="94">
                  <c:v>6.2913509999999997E-3</c:v>
                </c:pt>
                <c:pt idx="95">
                  <c:v>5.9745153000000002E-3</c:v>
                </c:pt>
                <c:pt idx="96">
                  <c:v>9.9039100000000001E-3</c:v>
                </c:pt>
                <c:pt idx="97">
                  <c:v>1.430419E-2</c:v>
                </c:pt>
                <c:pt idx="98">
                  <c:v>1.757361E-2</c:v>
                </c:pt>
                <c:pt idx="99">
                  <c:v>2.0147504E-2</c:v>
                </c:pt>
                <c:pt idx="100">
                  <c:v>2.3603349999999999E-2</c:v>
                </c:pt>
                <c:pt idx="101">
                  <c:v>2.5236306999999999E-2</c:v>
                </c:pt>
                <c:pt idx="102">
                  <c:v>2.5083283000000001E-2</c:v>
                </c:pt>
                <c:pt idx="103">
                  <c:v>2.5122453999999999E-2</c:v>
                </c:pt>
                <c:pt idx="104">
                  <c:v>2.4729094E-2</c:v>
                </c:pt>
                <c:pt idx="105">
                  <c:v>2.3516242999999999E-2</c:v>
                </c:pt>
                <c:pt idx="106">
                  <c:v>2.1749676999999999E-2</c:v>
                </c:pt>
                <c:pt idx="107">
                  <c:v>1.9743440000000001E-2</c:v>
                </c:pt>
                <c:pt idx="108">
                  <c:v>1.746263E-2</c:v>
                </c:pt>
                <c:pt idx="109">
                  <c:v>1.5078941E-2</c:v>
                </c:pt>
                <c:pt idx="110">
                  <c:v>1.30843E-2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279-4CD9-A1EA-5AA11E69E4D9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[3]Sheet1!$D$318:$DT$318</c:f>
              <c:numCache>
                <c:formatCode>General</c:formatCode>
                <c:ptCount val="121"/>
                <c:pt idx="0">
                  <c:v>7.145307E-3</c:v>
                </c:pt>
                <c:pt idx="1">
                  <c:v>1.1067530000000001E-2</c:v>
                </c:pt>
                <c:pt idx="2">
                  <c:v>1.7568085000000001E-2</c:v>
                </c:pt>
                <c:pt idx="3">
                  <c:v>2.3418417E-2</c:v>
                </c:pt>
                <c:pt idx="4">
                  <c:v>2.5783205E-2</c:v>
                </c:pt>
                <c:pt idx="5">
                  <c:v>2.447831E-2</c:v>
                </c:pt>
                <c:pt idx="6">
                  <c:v>2.0845572999999999E-2</c:v>
                </c:pt>
                <c:pt idx="7">
                  <c:v>1.6383604999999999E-2</c:v>
                </c:pt>
                <c:pt idx="8">
                  <c:v>1.105535E-2</c:v>
                </c:pt>
                <c:pt idx="9">
                  <c:v>6.1454604999999999E-3</c:v>
                </c:pt>
                <c:pt idx="10">
                  <c:v>1.6343247E-3</c:v>
                </c:pt>
                <c:pt idx="11">
                  <c:v>0</c:v>
                </c:pt>
                <c:pt idx="12">
                  <c:v>1.7875021999999999E-3</c:v>
                </c:pt>
                <c:pt idx="13">
                  <c:v>7.6181833000000003E-3</c:v>
                </c:pt>
                <c:pt idx="14">
                  <c:v>1.3820292E-2</c:v>
                </c:pt>
                <c:pt idx="15">
                  <c:v>1.6434012000000001E-2</c:v>
                </c:pt>
                <c:pt idx="16">
                  <c:v>1.3491731E-2</c:v>
                </c:pt>
                <c:pt idx="17">
                  <c:v>6.8991959999999998E-3</c:v>
                </c:pt>
                <c:pt idx="18">
                  <c:v>1.6021659000000001E-3</c:v>
                </c:pt>
                <c:pt idx="19">
                  <c:v>0</c:v>
                </c:pt>
                <c:pt idx="20">
                  <c:v>0</c:v>
                </c:pt>
                <c:pt idx="21">
                  <c:v>1.2763233000000001E-3</c:v>
                </c:pt>
                <c:pt idx="22">
                  <c:v>7.5441909999999996E-3</c:v>
                </c:pt>
                <c:pt idx="23">
                  <c:v>1.6153997E-2</c:v>
                </c:pt>
                <c:pt idx="24">
                  <c:v>2.5643503000000002E-2</c:v>
                </c:pt>
                <c:pt idx="25">
                  <c:v>3.163009E-2</c:v>
                </c:pt>
                <c:pt idx="26">
                  <c:v>3.4812019999999999E-2</c:v>
                </c:pt>
                <c:pt idx="27">
                  <c:v>3.4684666000000003E-2</c:v>
                </c:pt>
                <c:pt idx="28">
                  <c:v>3.3975999999999999E-2</c:v>
                </c:pt>
                <c:pt idx="29">
                  <c:v>3.3386894E-2</c:v>
                </c:pt>
                <c:pt idx="30">
                  <c:v>3.3296928000000003E-2</c:v>
                </c:pt>
                <c:pt idx="31">
                  <c:v>3.3803175999999997E-2</c:v>
                </c:pt>
                <c:pt idx="32">
                  <c:v>3.6790255000000001E-2</c:v>
                </c:pt>
                <c:pt idx="33">
                  <c:v>4.2741912999999999E-2</c:v>
                </c:pt>
                <c:pt idx="34">
                  <c:v>5.1504840000000003E-2</c:v>
                </c:pt>
                <c:pt idx="35">
                  <c:v>6.1082659999999997E-2</c:v>
                </c:pt>
                <c:pt idx="36">
                  <c:v>6.9087179999999998E-2</c:v>
                </c:pt>
                <c:pt idx="37">
                  <c:v>7.4251234999999999E-2</c:v>
                </c:pt>
                <c:pt idx="38">
                  <c:v>7.5096354000000004E-2</c:v>
                </c:pt>
                <c:pt idx="39">
                  <c:v>7.2436935999999993E-2</c:v>
                </c:pt>
                <c:pt idx="40">
                  <c:v>6.6948140000000003E-2</c:v>
                </c:pt>
                <c:pt idx="41">
                  <c:v>6.1106573999999997E-2</c:v>
                </c:pt>
                <c:pt idx="42">
                  <c:v>5.6123880000000001E-2</c:v>
                </c:pt>
                <c:pt idx="43">
                  <c:v>5.1862829999999999E-2</c:v>
                </c:pt>
                <c:pt idx="44">
                  <c:v>4.9447834000000003E-2</c:v>
                </c:pt>
                <c:pt idx="45">
                  <c:v>4.7726426000000002E-2</c:v>
                </c:pt>
                <c:pt idx="46">
                  <c:v>4.5049055999999997E-2</c:v>
                </c:pt>
                <c:pt idx="47">
                  <c:v>4.0440709999999998E-2</c:v>
                </c:pt>
                <c:pt idx="48">
                  <c:v>3.4883606999999997E-2</c:v>
                </c:pt>
                <c:pt idx="49">
                  <c:v>3.1984593999999998E-2</c:v>
                </c:pt>
                <c:pt idx="50">
                  <c:v>3.2190450000000002E-2</c:v>
                </c:pt>
                <c:pt idx="51">
                  <c:v>3.3973638E-2</c:v>
                </c:pt>
                <c:pt idx="52">
                  <c:v>3.6632194999999999E-2</c:v>
                </c:pt>
                <c:pt idx="53">
                  <c:v>4.1012699999999999E-2</c:v>
                </c:pt>
                <c:pt idx="54">
                  <c:v>4.8694372E-2</c:v>
                </c:pt>
                <c:pt idx="55">
                  <c:v>5.8748867000000003E-2</c:v>
                </c:pt>
                <c:pt idx="56">
                  <c:v>6.5994769999999994E-2</c:v>
                </c:pt>
                <c:pt idx="57">
                  <c:v>6.9483370000000003E-2</c:v>
                </c:pt>
                <c:pt idx="58">
                  <c:v>6.930472E-2</c:v>
                </c:pt>
                <c:pt idx="59">
                  <c:v>6.5037979999999995E-2</c:v>
                </c:pt>
                <c:pt idx="60">
                  <c:v>5.7656134999999997E-2</c:v>
                </c:pt>
                <c:pt idx="61">
                  <c:v>4.8901733000000003E-2</c:v>
                </c:pt>
                <c:pt idx="62">
                  <c:v>4.2991463000000001E-2</c:v>
                </c:pt>
                <c:pt idx="63">
                  <c:v>4.1212502999999998E-2</c:v>
                </c:pt>
                <c:pt idx="64">
                  <c:v>4.235477E-2</c:v>
                </c:pt>
                <c:pt idx="65">
                  <c:v>4.2790636E-2</c:v>
                </c:pt>
                <c:pt idx="66">
                  <c:v>4.1535954999999999E-2</c:v>
                </c:pt>
                <c:pt idx="67">
                  <c:v>3.8481823999999998E-2</c:v>
                </c:pt>
                <c:pt idx="68">
                  <c:v>3.3851933000000001E-2</c:v>
                </c:pt>
                <c:pt idx="69">
                  <c:v>2.7734451E-2</c:v>
                </c:pt>
                <c:pt idx="70">
                  <c:v>2.2284571E-2</c:v>
                </c:pt>
                <c:pt idx="71">
                  <c:v>1.902593E-2</c:v>
                </c:pt>
                <c:pt idx="72">
                  <c:v>1.7993657E-2</c:v>
                </c:pt>
                <c:pt idx="73">
                  <c:v>1.6708467000000001E-2</c:v>
                </c:pt>
                <c:pt idx="74">
                  <c:v>1.2700452500000001E-2</c:v>
                </c:pt>
                <c:pt idx="75">
                  <c:v>6.4940830000000003E-3</c:v>
                </c:pt>
                <c:pt idx="76">
                  <c:v>1.6078583000000001E-3</c:v>
                </c:pt>
                <c:pt idx="77">
                  <c:v>1.6301802E-3</c:v>
                </c:pt>
                <c:pt idx="78">
                  <c:v>6.528173E-3</c:v>
                </c:pt>
                <c:pt idx="79">
                  <c:v>1.2520326E-2</c:v>
                </c:pt>
                <c:pt idx="80">
                  <c:v>1.5160191999999999E-2</c:v>
                </c:pt>
                <c:pt idx="81">
                  <c:v>1.3677397000000001E-2</c:v>
                </c:pt>
                <c:pt idx="82">
                  <c:v>1.0589126500000001E-2</c:v>
                </c:pt>
                <c:pt idx="83">
                  <c:v>9.4698620000000008E-3</c:v>
                </c:pt>
                <c:pt idx="84">
                  <c:v>1.2360443E-2</c:v>
                </c:pt>
                <c:pt idx="85">
                  <c:v>1.8512119E-2</c:v>
                </c:pt>
                <c:pt idx="86">
                  <c:v>2.5656640000000001E-2</c:v>
                </c:pt>
                <c:pt idx="87">
                  <c:v>3.1417015999999999E-2</c:v>
                </c:pt>
                <c:pt idx="88">
                  <c:v>3.4118067000000002E-2</c:v>
                </c:pt>
                <c:pt idx="89">
                  <c:v>3.2190874000000001E-2</c:v>
                </c:pt>
                <c:pt idx="90">
                  <c:v>2.6894379999999999E-2</c:v>
                </c:pt>
                <c:pt idx="91">
                  <c:v>1.9474575000000001E-2</c:v>
                </c:pt>
                <c:pt idx="92">
                  <c:v>1.21426685E-2</c:v>
                </c:pt>
                <c:pt idx="93">
                  <c:v>8.0037990000000007E-3</c:v>
                </c:pt>
                <c:pt idx="94">
                  <c:v>6.7772055000000003E-3</c:v>
                </c:pt>
                <c:pt idx="95">
                  <c:v>6.2408419999999999E-3</c:v>
                </c:pt>
                <c:pt idx="96">
                  <c:v>9.8988549999999998E-3</c:v>
                </c:pt>
                <c:pt idx="97">
                  <c:v>1.4077634E-2</c:v>
                </c:pt>
                <c:pt idx="98">
                  <c:v>1.721261E-2</c:v>
                </c:pt>
                <c:pt idx="99">
                  <c:v>1.9741142E-2</c:v>
                </c:pt>
                <c:pt idx="100">
                  <c:v>2.3208395E-2</c:v>
                </c:pt>
                <c:pt idx="101">
                  <c:v>2.4853947000000001E-2</c:v>
                </c:pt>
                <c:pt idx="102">
                  <c:v>2.4798054E-2</c:v>
                </c:pt>
                <c:pt idx="103">
                  <c:v>2.4917188999999999E-2</c:v>
                </c:pt>
                <c:pt idx="104">
                  <c:v>2.4591917000000001E-2</c:v>
                </c:pt>
                <c:pt idx="105">
                  <c:v>2.3432015E-2</c:v>
                </c:pt>
                <c:pt idx="106">
                  <c:v>2.1695276999999999E-2</c:v>
                </c:pt>
                <c:pt idx="107">
                  <c:v>1.9707282999999999E-2</c:v>
                </c:pt>
                <c:pt idx="108">
                  <c:v>1.7397389999999999E-2</c:v>
                </c:pt>
                <c:pt idx="109">
                  <c:v>1.4960004000000001E-2</c:v>
                </c:pt>
                <c:pt idx="110">
                  <c:v>1.2897720999999999E-2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B279-4CD9-A1EA-5AA11E69E4D9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[3]Sheet1!$D$319:$DT$319</c:f>
              <c:numCache>
                <c:formatCode>General</c:formatCode>
                <c:ptCount val="121"/>
                <c:pt idx="0">
                  <c:v>9.3796260000000003E-3</c:v>
                </c:pt>
                <c:pt idx="1">
                  <c:v>1.2864680999999999E-2</c:v>
                </c:pt>
                <c:pt idx="2">
                  <c:v>1.877976E-2</c:v>
                </c:pt>
                <c:pt idx="3">
                  <c:v>2.4031536999999999E-2</c:v>
                </c:pt>
                <c:pt idx="4">
                  <c:v>2.5755879999999998E-2</c:v>
                </c:pt>
                <c:pt idx="5">
                  <c:v>2.3732415999999999E-2</c:v>
                </c:pt>
                <c:pt idx="6">
                  <c:v>1.9482204999999999E-2</c:v>
                </c:pt>
                <c:pt idx="7">
                  <c:v>1.4960624E-2</c:v>
                </c:pt>
                <c:pt idx="8">
                  <c:v>1.0471019999999999E-2</c:v>
                </c:pt>
                <c:pt idx="9">
                  <c:v>6.9617656999999998E-3</c:v>
                </c:pt>
                <c:pt idx="10">
                  <c:v>3.6891228999999998E-3</c:v>
                </c:pt>
                <c:pt idx="11">
                  <c:v>2.0128266999999999E-3</c:v>
                </c:pt>
                <c:pt idx="12">
                  <c:v>3.5705749999999999E-3</c:v>
                </c:pt>
                <c:pt idx="13">
                  <c:v>8.229798E-3</c:v>
                </c:pt>
                <c:pt idx="14">
                  <c:v>1.3463579E-2</c:v>
                </c:pt>
                <c:pt idx="15">
                  <c:v>1.5727906E-2</c:v>
                </c:pt>
                <c:pt idx="16">
                  <c:v>1.2982918E-2</c:v>
                </c:pt>
                <c:pt idx="17">
                  <c:v>6.6780852999999999E-3</c:v>
                </c:pt>
                <c:pt idx="18">
                  <c:v>1.6380323000000001E-3</c:v>
                </c:pt>
                <c:pt idx="19">
                  <c:v>0</c:v>
                </c:pt>
                <c:pt idx="20">
                  <c:v>0</c:v>
                </c:pt>
                <c:pt idx="21">
                  <c:v>1.4000153E-3</c:v>
                </c:pt>
                <c:pt idx="22">
                  <c:v>7.8629990000000007E-3</c:v>
                </c:pt>
                <c:pt idx="23">
                  <c:v>1.6699973E-2</c:v>
                </c:pt>
                <c:pt idx="24">
                  <c:v>2.6482444000000001E-2</c:v>
                </c:pt>
                <c:pt idx="25">
                  <c:v>3.2923586999999997E-2</c:v>
                </c:pt>
                <c:pt idx="26">
                  <c:v>3.6403286999999999E-2</c:v>
                </c:pt>
                <c:pt idx="27">
                  <c:v>3.6169060000000003E-2</c:v>
                </c:pt>
                <c:pt idx="28">
                  <c:v>3.4905965999999997E-2</c:v>
                </c:pt>
                <c:pt idx="29">
                  <c:v>3.3592209999999997E-2</c:v>
                </c:pt>
                <c:pt idx="30">
                  <c:v>3.2942746000000002E-2</c:v>
                </c:pt>
                <c:pt idx="31">
                  <c:v>3.3189601999999999E-2</c:v>
                </c:pt>
                <c:pt idx="32">
                  <c:v>3.6106157999999999E-2</c:v>
                </c:pt>
                <c:pt idx="33">
                  <c:v>4.2020033999999998E-2</c:v>
                </c:pt>
                <c:pt idx="34">
                  <c:v>5.0785723999999997E-2</c:v>
                </c:pt>
                <c:pt idx="35">
                  <c:v>6.054764E-2</c:v>
                </c:pt>
                <c:pt idx="36">
                  <c:v>6.8914875E-2</c:v>
                </c:pt>
                <c:pt idx="37">
                  <c:v>7.4401765999999994E-2</c:v>
                </c:pt>
                <c:pt idx="38">
                  <c:v>7.5370179999999995E-2</c:v>
                </c:pt>
                <c:pt idx="39">
                  <c:v>7.2788954000000003E-2</c:v>
                </c:pt>
                <c:pt idx="40">
                  <c:v>6.7351820000000007E-2</c:v>
                </c:pt>
                <c:pt idx="41">
                  <c:v>6.1596310000000001E-2</c:v>
                </c:pt>
                <c:pt idx="42">
                  <c:v>5.6584317000000002E-2</c:v>
                </c:pt>
                <c:pt idx="43">
                  <c:v>5.2237525999999999E-2</c:v>
                </c:pt>
                <c:pt idx="44">
                  <c:v>4.9719779999999998E-2</c:v>
                </c:pt>
                <c:pt idx="45">
                  <c:v>4.8017499999999998E-2</c:v>
                </c:pt>
                <c:pt idx="46">
                  <c:v>4.5438625000000003E-2</c:v>
                </c:pt>
                <c:pt idx="47">
                  <c:v>4.0884274999999998E-2</c:v>
                </c:pt>
                <c:pt idx="48">
                  <c:v>3.5373903999999998E-2</c:v>
                </c:pt>
                <c:pt idx="49">
                  <c:v>3.2544464000000002E-2</c:v>
                </c:pt>
                <c:pt idx="50">
                  <c:v>3.2847814000000003E-2</c:v>
                </c:pt>
                <c:pt idx="51">
                  <c:v>3.4658822999999998E-2</c:v>
                </c:pt>
                <c:pt idx="52">
                  <c:v>3.7221356999999997E-2</c:v>
                </c:pt>
                <c:pt idx="53">
                  <c:v>4.1458090000000003E-2</c:v>
                </c:pt>
                <c:pt idx="54">
                  <c:v>4.9066402000000002E-2</c:v>
                </c:pt>
                <c:pt idx="55">
                  <c:v>5.9156694000000003E-2</c:v>
                </c:pt>
                <c:pt idx="56">
                  <c:v>6.6422270000000005E-2</c:v>
                </c:pt>
                <c:pt idx="57">
                  <c:v>6.9775680000000007E-2</c:v>
                </c:pt>
                <c:pt idx="58">
                  <c:v>6.9221279999999996E-2</c:v>
                </c:pt>
                <c:pt idx="59">
                  <c:v>6.4485005999999997E-2</c:v>
                </c:pt>
                <c:pt idx="60">
                  <c:v>5.6800169999999997E-2</c:v>
                </c:pt>
                <c:pt idx="61">
                  <c:v>4.7963735E-2</c:v>
                </c:pt>
                <c:pt idx="62">
                  <c:v>4.2170434999999999E-2</c:v>
                </c:pt>
                <c:pt idx="63">
                  <c:v>4.0632263000000002E-2</c:v>
                </c:pt>
                <c:pt idx="64">
                  <c:v>4.2117910000000001E-2</c:v>
                </c:pt>
                <c:pt idx="65">
                  <c:v>4.2954348000000003E-2</c:v>
                </c:pt>
                <c:pt idx="66">
                  <c:v>4.1915840000000003E-2</c:v>
                </c:pt>
                <c:pt idx="67">
                  <c:v>3.8673654000000002E-2</c:v>
                </c:pt>
                <c:pt idx="68">
                  <c:v>3.3523794000000003E-2</c:v>
                </c:pt>
                <c:pt idx="69">
                  <c:v>2.6975404000000001E-2</c:v>
                </c:pt>
                <c:pt idx="70">
                  <c:v>2.1519057000000001E-2</c:v>
                </c:pt>
                <c:pt idx="71">
                  <c:v>1.8608993000000001E-2</c:v>
                </c:pt>
                <c:pt idx="72">
                  <c:v>1.7999544999999999E-2</c:v>
                </c:pt>
                <c:pt idx="73">
                  <c:v>1.7058311E-2</c:v>
                </c:pt>
                <c:pt idx="74">
                  <c:v>1.3277545E-2</c:v>
                </c:pt>
                <c:pt idx="75">
                  <c:v>7.1315086000000001E-3</c:v>
                </c:pt>
                <c:pt idx="76">
                  <c:v>1.973987E-3</c:v>
                </c:pt>
                <c:pt idx="77">
                  <c:v>1.4605677999999999E-3</c:v>
                </c:pt>
                <c:pt idx="78">
                  <c:v>5.8154888E-3</c:v>
                </c:pt>
                <c:pt idx="79">
                  <c:v>1.1526964000000001E-2</c:v>
                </c:pt>
                <c:pt idx="80">
                  <c:v>1.4240164E-2</c:v>
                </c:pt>
                <c:pt idx="81">
                  <c:v>1.3096418E-2</c:v>
                </c:pt>
                <c:pt idx="82">
                  <c:v>1.0442056E-2</c:v>
                </c:pt>
                <c:pt idx="83">
                  <c:v>9.7108190000000007E-3</c:v>
                </c:pt>
                <c:pt idx="84">
                  <c:v>1.2874007E-2</c:v>
                </c:pt>
                <c:pt idx="85">
                  <c:v>1.9108942E-2</c:v>
                </c:pt>
                <c:pt idx="86">
                  <c:v>2.6136220000000002E-2</c:v>
                </c:pt>
                <c:pt idx="87">
                  <c:v>3.1642745999999999E-2</c:v>
                </c:pt>
                <c:pt idx="88">
                  <c:v>3.4000075999999997E-2</c:v>
                </c:pt>
                <c:pt idx="89">
                  <c:v>3.1685593999999997E-2</c:v>
                </c:pt>
                <c:pt idx="90">
                  <c:v>2.6052669000000001E-2</c:v>
                </c:pt>
                <c:pt idx="91">
                  <c:v>1.8336674000000001E-2</c:v>
                </c:pt>
                <c:pt idx="92">
                  <c:v>1.0844845000000001E-2</c:v>
                </c:pt>
                <c:pt idx="93">
                  <c:v>6.7272545E-3</c:v>
                </c:pt>
                <c:pt idx="94">
                  <c:v>5.6579719999999998E-3</c:v>
                </c:pt>
                <c:pt idx="95">
                  <c:v>5.3878342999999999E-3</c:v>
                </c:pt>
                <c:pt idx="96">
                  <c:v>9.3922755E-3</c:v>
                </c:pt>
                <c:pt idx="97">
                  <c:v>1.3903575E-2</c:v>
                </c:pt>
                <c:pt idx="98">
                  <c:v>1.7279145999999999E-2</c:v>
                </c:pt>
                <c:pt idx="99">
                  <c:v>1.9954138E-2</c:v>
                </c:pt>
                <c:pt idx="100">
                  <c:v>2.3498392E-2</c:v>
                </c:pt>
                <c:pt idx="101">
                  <c:v>2.5206112999999999E-2</c:v>
                </c:pt>
                <c:pt idx="102">
                  <c:v>2.5091954999999999E-2</c:v>
                </c:pt>
                <c:pt idx="103">
                  <c:v>2.5164532999999999E-2</c:v>
                </c:pt>
                <c:pt idx="104">
                  <c:v>2.4812556999999999E-2</c:v>
                </c:pt>
                <c:pt idx="105">
                  <c:v>2.3642047999999999E-2</c:v>
                </c:pt>
                <c:pt idx="106">
                  <c:v>2.1921706999999999E-2</c:v>
                </c:pt>
                <c:pt idx="107">
                  <c:v>1.9962724000000001E-2</c:v>
                </c:pt>
                <c:pt idx="108">
                  <c:v>1.7721438999999999E-2</c:v>
                </c:pt>
                <c:pt idx="109">
                  <c:v>1.5373982E-2</c:v>
                </c:pt>
                <c:pt idx="110">
                  <c:v>1.3402279499999999E-2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B279-4CD9-A1EA-5AA11E69E4D9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[3]Sheet1!$D$320:$DT$320</c:f>
              <c:numCache>
                <c:formatCode>General</c:formatCode>
                <c:ptCount val="121"/>
                <c:pt idx="0">
                  <c:v>9.0353970000000006E-3</c:v>
                </c:pt>
                <c:pt idx="1">
                  <c:v>1.2595696E-2</c:v>
                </c:pt>
                <c:pt idx="2">
                  <c:v>1.9078806E-2</c:v>
                </c:pt>
                <c:pt idx="3">
                  <c:v>2.4669587999999999E-2</c:v>
                </c:pt>
                <c:pt idx="4">
                  <c:v>2.6688479000000001E-2</c:v>
                </c:pt>
                <c:pt idx="5">
                  <c:v>2.4743306999999999E-2</c:v>
                </c:pt>
                <c:pt idx="6">
                  <c:v>2.0303794999999999E-2</c:v>
                </c:pt>
                <c:pt idx="7">
                  <c:v>1.5201332999999999E-2</c:v>
                </c:pt>
                <c:pt idx="8">
                  <c:v>9.9290330000000003E-3</c:v>
                </c:pt>
                <c:pt idx="9">
                  <c:v>5.9060500000000004E-3</c:v>
                </c:pt>
                <c:pt idx="10">
                  <c:v>2.6527815000000001E-3</c:v>
                </c:pt>
                <c:pt idx="11">
                  <c:v>1.6165776000000001E-3</c:v>
                </c:pt>
                <c:pt idx="12">
                  <c:v>4.1320063000000002E-3</c:v>
                </c:pt>
                <c:pt idx="13">
                  <c:v>9.5651190000000004E-3</c:v>
                </c:pt>
                <c:pt idx="14">
                  <c:v>1.4962342999999999E-2</c:v>
                </c:pt>
                <c:pt idx="15">
                  <c:v>1.6777358999999999E-2</c:v>
                </c:pt>
                <c:pt idx="16">
                  <c:v>1.3326655E-2</c:v>
                </c:pt>
                <c:pt idx="17">
                  <c:v>6.4786619999999996E-3</c:v>
                </c:pt>
                <c:pt idx="18">
                  <c:v>1.2018392E-3</c:v>
                </c:pt>
                <c:pt idx="19">
                  <c:v>0</c:v>
                </c:pt>
                <c:pt idx="20">
                  <c:v>0</c:v>
                </c:pt>
                <c:pt idx="21">
                  <c:v>1.1384803E-3</c:v>
                </c:pt>
                <c:pt idx="22">
                  <c:v>7.7643655000000002E-3</c:v>
                </c:pt>
                <c:pt idx="23">
                  <c:v>1.6728617000000001E-2</c:v>
                </c:pt>
                <c:pt idx="24">
                  <c:v>2.6482537E-2</c:v>
                </c:pt>
                <c:pt idx="25">
                  <c:v>3.2639977000000001E-2</c:v>
                </c:pt>
                <c:pt idx="26">
                  <c:v>3.5793810000000002E-2</c:v>
                </c:pt>
                <c:pt idx="27">
                  <c:v>3.5510868000000001E-2</c:v>
                </c:pt>
                <c:pt idx="28">
                  <c:v>3.4609899999999999E-2</c:v>
                </c:pt>
                <c:pt idx="29">
                  <c:v>3.3857643999999999E-2</c:v>
                </c:pt>
                <c:pt idx="30">
                  <c:v>3.3625424000000001E-2</c:v>
                </c:pt>
                <c:pt idx="31">
                  <c:v>3.3975230000000002E-2</c:v>
                </c:pt>
                <c:pt idx="32">
                  <c:v>3.6797854999999997E-2</c:v>
                </c:pt>
                <c:pt idx="33">
                  <c:v>4.2581197000000001E-2</c:v>
                </c:pt>
                <c:pt idx="34">
                  <c:v>5.1336784000000003E-2</c:v>
                </c:pt>
                <c:pt idx="35">
                  <c:v>6.0965244000000002E-2</c:v>
                </c:pt>
                <c:pt idx="36">
                  <c:v>6.898319E-2</c:v>
                </c:pt>
                <c:pt idx="37">
                  <c:v>7.4008210000000005E-2</c:v>
                </c:pt>
                <c:pt idx="38">
                  <c:v>7.4685020000000005E-2</c:v>
                </c:pt>
                <c:pt idx="39">
                  <c:v>7.2071224000000003E-2</c:v>
                </c:pt>
                <c:pt idx="40">
                  <c:v>6.6845044000000006E-2</c:v>
                </c:pt>
                <c:pt idx="41">
                  <c:v>6.1335626999999997E-2</c:v>
                </c:pt>
                <c:pt idx="42">
                  <c:v>5.6543744999999999E-2</c:v>
                </c:pt>
                <c:pt idx="43">
                  <c:v>5.2368876000000002E-2</c:v>
                </c:pt>
                <c:pt idx="44">
                  <c:v>4.9957223000000002E-2</c:v>
                </c:pt>
                <c:pt idx="45">
                  <c:v>4.821193E-2</c:v>
                </c:pt>
                <c:pt idx="46">
                  <c:v>4.5471113000000001E-2</c:v>
                </c:pt>
                <c:pt idx="47">
                  <c:v>4.0822756000000002E-2</c:v>
                </c:pt>
                <c:pt idx="48">
                  <c:v>3.5413604000000001E-2</c:v>
                </c:pt>
                <c:pt idx="49">
                  <c:v>3.2789350000000002E-2</c:v>
                </c:pt>
                <c:pt idx="50">
                  <c:v>3.3195442999999998E-2</c:v>
                </c:pt>
                <c:pt idx="51">
                  <c:v>3.4865104000000001E-2</c:v>
                </c:pt>
                <c:pt idx="52">
                  <c:v>3.7087478E-2</c:v>
                </c:pt>
                <c:pt idx="53">
                  <c:v>4.1013394000000002E-2</c:v>
                </c:pt>
                <c:pt idx="54">
                  <c:v>4.8420287999999999E-2</c:v>
                </c:pt>
                <c:pt idx="55">
                  <c:v>5.8427180000000002E-2</c:v>
                </c:pt>
                <c:pt idx="56">
                  <c:v>6.5732009999999993E-2</c:v>
                </c:pt>
                <c:pt idx="57">
                  <c:v>6.9193270000000001E-2</c:v>
                </c:pt>
                <c:pt idx="58">
                  <c:v>6.8837949999999995E-2</c:v>
                </c:pt>
                <c:pt idx="59">
                  <c:v>6.4394989999999999E-2</c:v>
                </c:pt>
                <c:pt idx="60">
                  <c:v>5.706075E-2</c:v>
                </c:pt>
                <c:pt idx="61">
                  <c:v>4.8561106999999999E-2</c:v>
                </c:pt>
                <c:pt idx="62">
                  <c:v>4.2953013999999998E-2</c:v>
                </c:pt>
                <c:pt idx="63">
                  <c:v>4.1351384999999997E-2</c:v>
                </c:pt>
                <c:pt idx="64">
                  <c:v>4.2521413000000001E-2</c:v>
                </c:pt>
                <c:pt idx="65">
                  <c:v>4.2887643000000003E-2</c:v>
                </c:pt>
                <c:pt idx="66">
                  <c:v>4.1420027999999998E-2</c:v>
                </c:pt>
                <c:pt idx="67">
                  <c:v>3.7956379999999998E-2</c:v>
                </c:pt>
                <c:pt idx="68">
                  <c:v>3.2876726000000002E-2</c:v>
                </c:pt>
                <c:pt idx="69">
                  <c:v>2.6560400000000001E-2</c:v>
                </c:pt>
                <c:pt idx="70">
                  <c:v>2.1325953000000002E-2</c:v>
                </c:pt>
                <c:pt idx="71">
                  <c:v>1.8578216000000002E-2</c:v>
                </c:pt>
                <c:pt idx="72">
                  <c:v>1.8099008E-2</c:v>
                </c:pt>
                <c:pt idx="73">
                  <c:v>1.7251411000000001E-2</c:v>
                </c:pt>
                <c:pt idx="74">
                  <c:v>1.3499133999999999E-2</c:v>
                </c:pt>
                <c:pt idx="75">
                  <c:v>7.3194964999999997E-3</c:v>
                </c:pt>
                <c:pt idx="76">
                  <c:v>2.1877894E-3</c:v>
                </c:pt>
                <c:pt idx="77">
                  <c:v>1.8117381000000001E-3</c:v>
                </c:pt>
                <c:pt idx="78">
                  <c:v>6.3443416999999997E-3</c:v>
                </c:pt>
                <c:pt idx="79">
                  <c:v>1.2093238500000001E-2</c:v>
                </c:pt>
                <c:pt idx="80">
                  <c:v>1.4610743000000001E-2</c:v>
                </c:pt>
                <c:pt idx="81">
                  <c:v>1.3136626E-2</c:v>
                </c:pt>
                <c:pt idx="82">
                  <c:v>1.0206733000000001E-2</c:v>
                </c:pt>
                <c:pt idx="83">
                  <c:v>9.3921879999999992E-3</c:v>
                </c:pt>
                <c:pt idx="84">
                  <c:v>1.2657663E-2</c:v>
                </c:pt>
                <c:pt idx="85">
                  <c:v>1.9054293999999999E-2</c:v>
                </c:pt>
                <c:pt idx="86">
                  <c:v>2.6170727000000001E-2</c:v>
                </c:pt>
                <c:pt idx="87">
                  <c:v>3.1637146999999997E-2</c:v>
                </c:pt>
                <c:pt idx="88">
                  <c:v>3.3889471999999997E-2</c:v>
                </c:pt>
                <c:pt idx="89">
                  <c:v>3.1495580000000002E-2</c:v>
                </c:pt>
                <c:pt idx="90">
                  <c:v>2.5875391000000001E-2</c:v>
                </c:pt>
                <c:pt idx="91">
                  <c:v>1.8290055999999999E-2</c:v>
                </c:pt>
                <c:pt idx="92">
                  <c:v>1.100481E-2</c:v>
                </c:pt>
                <c:pt idx="93">
                  <c:v>7.0905467000000003E-3</c:v>
                </c:pt>
                <c:pt idx="94">
                  <c:v>6.2096479999999999E-3</c:v>
                </c:pt>
                <c:pt idx="95">
                  <c:v>6.0503249999999996E-3</c:v>
                </c:pt>
                <c:pt idx="96">
                  <c:v>1.0087130999999999E-2</c:v>
                </c:pt>
                <c:pt idx="97">
                  <c:v>1.4540597000000001E-2</c:v>
                </c:pt>
                <c:pt idx="98">
                  <c:v>1.7803521999999999E-2</c:v>
                </c:pt>
                <c:pt idx="99">
                  <c:v>2.0335725999999998E-2</c:v>
                </c:pt>
                <c:pt idx="100">
                  <c:v>2.3722707999999999E-2</c:v>
                </c:pt>
                <c:pt idx="101">
                  <c:v>2.5289947E-2</c:v>
                </c:pt>
                <c:pt idx="102">
                  <c:v>2.5033797999999999E-2</c:v>
                </c:pt>
                <c:pt idx="103">
                  <c:v>2.4988360000000001E-2</c:v>
                </c:pt>
                <c:pt idx="104">
                  <c:v>2.4535850000000001E-2</c:v>
                </c:pt>
                <c:pt idx="105">
                  <c:v>2.3284220000000001E-2</c:v>
                </c:pt>
                <c:pt idx="106">
                  <c:v>2.1504538E-2</c:v>
                </c:pt>
                <c:pt idx="107">
                  <c:v>1.9507518000000001E-2</c:v>
                </c:pt>
                <c:pt idx="108">
                  <c:v>1.7268160000000001E-2</c:v>
                </c:pt>
                <c:pt idx="109">
                  <c:v>1.4951565999999999E-2</c:v>
                </c:pt>
                <c:pt idx="110">
                  <c:v>1.3050516999999999E-2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B279-4CD9-A1EA-5AA11E69E4D9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[3]Sheet1!$D$321:$DT$321</c:f>
              <c:numCache>
                <c:formatCode>General</c:formatCode>
                <c:ptCount val="121"/>
                <c:pt idx="0">
                  <c:v>9.1010710000000005E-3</c:v>
                </c:pt>
                <c:pt idx="1">
                  <c:v>1.3070171E-2</c:v>
                </c:pt>
                <c:pt idx="2">
                  <c:v>1.9700667000000002E-2</c:v>
                </c:pt>
                <c:pt idx="3">
                  <c:v>2.5149766E-2</c:v>
                </c:pt>
                <c:pt idx="4">
                  <c:v>2.6747692E-2</c:v>
                </c:pt>
                <c:pt idx="5">
                  <c:v>2.4387506999999999E-2</c:v>
                </c:pt>
                <c:pt idx="6">
                  <c:v>1.9780470000000001E-2</c:v>
                </c:pt>
                <c:pt idx="7">
                  <c:v>1.4846803E-2</c:v>
                </c:pt>
                <c:pt idx="8">
                  <c:v>9.8097724999999993E-3</c:v>
                </c:pt>
                <c:pt idx="9">
                  <c:v>5.7491204000000001E-3</c:v>
                </c:pt>
                <c:pt idx="10">
                  <c:v>2.2293147999999999E-3</c:v>
                </c:pt>
                <c:pt idx="11">
                  <c:v>8.3100000000000003E-4</c:v>
                </c:pt>
                <c:pt idx="12">
                  <c:v>3.0649987E-3</c:v>
                </c:pt>
                <c:pt idx="13">
                  <c:v>8.4864410000000008E-3</c:v>
                </c:pt>
                <c:pt idx="14">
                  <c:v>1.4209695E-2</c:v>
                </c:pt>
                <c:pt idx="15">
                  <c:v>1.6634711999999999E-2</c:v>
                </c:pt>
                <c:pt idx="16">
                  <c:v>1.3811786E-2</c:v>
                </c:pt>
                <c:pt idx="17">
                  <c:v>7.2757945999999997E-3</c:v>
                </c:pt>
                <c:pt idx="18">
                  <c:v>1.8338021999999999E-3</c:v>
                </c:pt>
                <c:pt idx="19">
                  <c:v>0</c:v>
                </c:pt>
                <c:pt idx="20">
                  <c:v>0</c:v>
                </c:pt>
                <c:pt idx="21">
                  <c:v>8.8599999999999996E-4</c:v>
                </c:pt>
                <c:pt idx="22">
                  <c:v>7.5693710000000001E-3</c:v>
                </c:pt>
                <c:pt idx="23">
                  <c:v>1.6635368000000001E-2</c:v>
                </c:pt>
                <c:pt idx="24">
                  <c:v>2.6541628000000001E-2</c:v>
                </c:pt>
                <c:pt idx="25">
                  <c:v>3.2887064000000001E-2</c:v>
                </c:pt>
                <c:pt idx="26">
                  <c:v>3.599024E-2</c:v>
                </c:pt>
                <c:pt idx="27">
                  <c:v>3.5244091999999998E-2</c:v>
                </c:pt>
                <c:pt idx="28">
                  <c:v>3.3749874999999999E-2</c:v>
                </c:pt>
                <c:pt idx="29">
                  <c:v>3.262603E-2</c:v>
                </c:pt>
                <c:pt idx="30">
                  <c:v>3.2542210000000002E-2</c:v>
                </c:pt>
                <c:pt idx="31">
                  <c:v>3.3479780000000001E-2</c:v>
                </c:pt>
                <c:pt idx="32">
                  <c:v>3.7003833999999999E-2</c:v>
                </c:pt>
                <c:pt idx="33">
                  <c:v>4.3197487E-2</c:v>
                </c:pt>
                <c:pt idx="34">
                  <c:v>5.2082952000000002E-2</c:v>
                </c:pt>
                <c:pt idx="35">
                  <c:v>6.1777614000000002E-2</c:v>
                </c:pt>
                <c:pt idx="36">
                  <c:v>6.9915450000000004E-2</c:v>
                </c:pt>
                <c:pt idx="37">
                  <c:v>7.5001540000000005E-2</c:v>
                </c:pt>
                <c:pt idx="38">
                  <c:v>7.5398859999999998E-2</c:v>
                </c:pt>
                <c:pt idx="39">
                  <c:v>7.2122229999999996E-2</c:v>
                </c:pt>
                <c:pt idx="40">
                  <c:v>6.6133834000000002E-2</c:v>
                </c:pt>
                <c:pt idx="41">
                  <c:v>6.0178004E-2</c:v>
                </c:pt>
                <c:pt idx="42">
                  <c:v>5.5238652999999999E-2</c:v>
                </c:pt>
                <c:pt idx="43">
                  <c:v>5.1140070000000003E-2</c:v>
                </c:pt>
                <c:pt idx="44">
                  <c:v>4.9023543000000003E-2</c:v>
                </c:pt>
                <c:pt idx="45">
                  <c:v>4.7786053000000002E-2</c:v>
                </c:pt>
                <c:pt idx="46">
                  <c:v>4.5706770000000001E-2</c:v>
                </c:pt>
                <c:pt idx="47">
                  <c:v>4.1580190000000003E-2</c:v>
                </c:pt>
                <c:pt idx="48">
                  <c:v>3.6253497000000003E-2</c:v>
                </c:pt>
                <c:pt idx="49">
                  <c:v>3.3446459999999997E-2</c:v>
                </c:pt>
                <c:pt idx="50">
                  <c:v>3.3641222999999998E-2</c:v>
                </c:pt>
                <c:pt idx="51">
                  <c:v>3.5311059999999998E-2</c:v>
                </c:pt>
                <c:pt idx="52">
                  <c:v>3.7692740000000002E-2</c:v>
                </c:pt>
                <c:pt idx="53">
                  <c:v>4.166839E-2</c:v>
                </c:pt>
                <c:pt idx="54">
                  <c:v>4.8892785000000001E-2</c:v>
                </c:pt>
                <c:pt idx="55">
                  <c:v>5.862701E-2</c:v>
                </c:pt>
                <c:pt idx="56">
                  <c:v>6.5716090000000005E-2</c:v>
                </c:pt>
                <c:pt idx="57">
                  <c:v>6.9148959999999995E-2</c:v>
                </c:pt>
                <c:pt idx="58">
                  <c:v>6.8907775000000004E-2</c:v>
                </c:pt>
                <c:pt idx="59">
                  <c:v>6.4579109999999995E-2</c:v>
                </c:pt>
                <c:pt idx="60">
                  <c:v>5.7172729999999998E-2</c:v>
                </c:pt>
                <c:pt idx="61">
                  <c:v>4.8444446000000002E-2</c:v>
                </c:pt>
                <c:pt idx="62">
                  <c:v>4.2583655999999998E-2</c:v>
                </c:pt>
                <c:pt idx="63">
                  <c:v>4.0877789999999997E-2</c:v>
                </c:pt>
                <c:pt idx="64">
                  <c:v>4.2136515999999999E-2</c:v>
                </c:pt>
                <c:pt idx="65">
                  <c:v>4.2697154000000001E-2</c:v>
                </c:pt>
                <c:pt idx="66">
                  <c:v>4.1392089999999999E-2</c:v>
                </c:pt>
                <c:pt idx="67">
                  <c:v>3.8008880000000002E-2</c:v>
                </c:pt>
                <c:pt idx="68">
                  <c:v>3.2934344999999997E-2</c:v>
                </c:pt>
                <c:pt idx="69">
                  <c:v>2.6621655000000001E-2</c:v>
                </c:pt>
                <c:pt idx="70">
                  <c:v>2.1457558000000002E-2</c:v>
                </c:pt>
                <c:pt idx="71">
                  <c:v>1.8859006000000001E-2</c:v>
                </c:pt>
                <c:pt idx="72">
                  <c:v>1.8486282E-2</c:v>
                </c:pt>
                <c:pt idx="73">
                  <c:v>1.7536652999999999E-2</c:v>
                </c:pt>
                <c:pt idx="74">
                  <c:v>1.3433132E-2</c:v>
                </c:pt>
                <c:pt idx="75">
                  <c:v>6.8570612999999999E-3</c:v>
                </c:pt>
                <c:pt idx="76">
                  <c:v>1.5904106E-3</c:v>
                </c:pt>
                <c:pt idx="77">
                  <c:v>1.4043721999999999E-3</c:v>
                </c:pt>
                <c:pt idx="78">
                  <c:v>6.2725875000000002E-3</c:v>
                </c:pt>
                <c:pt idx="79">
                  <c:v>1.2309027E-2</c:v>
                </c:pt>
                <c:pt idx="80">
                  <c:v>1.5000093000000001E-2</c:v>
                </c:pt>
                <c:pt idx="81">
                  <c:v>1.3599373999999999E-2</c:v>
                </c:pt>
                <c:pt idx="82">
                  <c:v>1.0641924000000001E-2</c:v>
                </c:pt>
                <c:pt idx="83">
                  <c:v>9.6722349999999995E-3</c:v>
                </c:pt>
                <c:pt idx="84">
                  <c:v>1.26695335E-2</c:v>
                </c:pt>
                <c:pt idx="85">
                  <c:v>1.8743197999999999E-2</c:v>
                </c:pt>
                <c:pt idx="86">
                  <c:v>2.5616435E-2</c:v>
                </c:pt>
                <c:pt idx="87">
                  <c:v>3.0960370000000001E-2</c:v>
                </c:pt>
                <c:pt idx="88">
                  <c:v>3.326262E-2</c:v>
                </c:pt>
                <c:pt idx="89">
                  <c:v>3.1083678999999999E-2</c:v>
                </c:pt>
                <c:pt idx="90">
                  <c:v>2.5759529999999999E-2</c:v>
                </c:pt>
                <c:pt idx="91">
                  <c:v>1.8490844999999999E-2</c:v>
                </c:pt>
                <c:pt idx="92">
                  <c:v>1.1402361E-2</c:v>
                </c:pt>
                <c:pt idx="93">
                  <c:v>7.5469626999999997E-3</c:v>
                </c:pt>
                <c:pt idx="94">
                  <c:v>6.5877232999999999E-3</c:v>
                </c:pt>
                <c:pt idx="95">
                  <c:v>6.2431795999999999E-3</c:v>
                </c:pt>
                <c:pt idx="96">
                  <c:v>1.0045264E-2</c:v>
                </c:pt>
                <c:pt idx="97">
                  <c:v>1.4278749E-2</c:v>
                </c:pt>
                <c:pt idx="98">
                  <c:v>1.739048E-2</c:v>
                </c:pt>
                <c:pt idx="99">
                  <c:v>1.9854696000000002E-2</c:v>
                </c:pt>
                <c:pt idx="100">
                  <c:v>2.3241299999999999E-2</c:v>
                </c:pt>
                <c:pt idx="101">
                  <c:v>2.4869496000000001E-2</c:v>
                </c:pt>
                <c:pt idx="102">
                  <c:v>2.4698751000000001E-2</c:v>
                </c:pt>
                <c:pt idx="103">
                  <c:v>2.4745415999999999E-2</c:v>
                </c:pt>
                <c:pt idx="104">
                  <c:v>2.4389210000000001E-2</c:v>
                </c:pt>
                <c:pt idx="105">
                  <c:v>2.3231893999999999E-2</c:v>
                </c:pt>
                <c:pt idx="106">
                  <c:v>2.1539415999999999E-2</c:v>
                </c:pt>
                <c:pt idx="107">
                  <c:v>1.9626892999999999E-2</c:v>
                </c:pt>
                <c:pt idx="108">
                  <c:v>1.7447979999999998E-2</c:v>
                </c:pt>
                <c:pt idx="109">
                  <c:v>1.5177558000000001E-2</c:v>
                </c:pt>
                <c:pt idx="110">
                  <c:v>1.3308421000000001E-2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B279-4CD9-A1EA-5AA11E69E4D9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[3]Sheet1!$D$322:$DT$322</c:f>
              <c:numCache>
                <c:formatCode>General</c:formatCode>
                <c:ptCount val="121"/>
                <c:pt idx="0">
                  <c:v>7.2171064000000002E-3</c:v>
                </c:pt>
                <c:pt idx="1">
                  <c:v>1.1303183E-2</c:v>
                </c:pt>
                <c:pt idx="2">
                  <c:v>1.785461E-2</c:v>
                </c:pt>
                <c:pt idx="3">
                  <c:v>2.3910265E-2</c:v>
                </c:pt>
                <c:pt idx="4">
                  <c:v>2.6165428000000001E-2</c:v>
                </c:pt>
                <c:pt idx="5">
                  <c:v>2.4355491999999999E-2</c:v>
                </c:pt>
                <c:pt idx="6">
                  <c:v>1.985692E-2</c:v>
                </c:pt>
                <c:pt idx="7">
                  <c:v>1.45746395E-2</c:v>
                </c:pt>
                <c:pt idx="8">
                  <c:v>9.0756250000000004E-3</c:v>
                </c:pt>
                <c:pt idx="9">
                  <c:v>4.8863550000000002E-3</c:v>
                </c:pt>
                <c:pt idx="10">
                  <c:v>1.6098109E-3</c:v>
                </c:pt>
                <c:pt idx="11">
                  <c:v>6.5300000000000004E-4</c:v>
                </c:pt>
                <c:pt idx="12">
                  <c:v>3.2052686E-3</c:v>
                </c:pt>
                <c:pt idx="13">
                  <c:v>8.5528099999999992E-3</c:v>
                </c:pt>
                <c:pt idx="14">
                  <c:v>1.3930405999999999E-2</c:v>
                </c:pt>
                <c:pt idx="15">
                  <c:v>1.5928753E-2</c:v>
                </c:pt>
                <c:pt idx="16">
                  <c:v>1.2927701E-2</c:v>
                </c:pt>
                <c:pt idx="17">
                  <c:v>6.6784927999999997E-3</c:v>
                </c:pt>
                <c:pt idx="18">
                  <c:v>1.8770823000000001E-3</c:v>
                </c:pt>
                <c:pt idx="19">
                  <c:v>0</c:v>
                </c:pt>
                <c:pt idx="20">
                  <c:v>0</c:v>
                </c:pt>
                <c:pt idx="21">
                  <c:v>1.648493E-3</c:v>
                </c:pt>
                <c:pt idx="22">
                  <c:v>7.4057397000000004E-3</c:v>
                </c:pt>
                <c:pt idx="23">
                  <c:v>1.5504916000000001E-2</c:v>
                </c:pt>
                <c:pt idx="24">
                  <c:v>2.4849182000000001E-2</c:v>
                </c:pt>
                <c:pt idx="25">
                  <c:v>3.1158620000000001E-2</c:v>
                </c:pt>
                <c:pt idx="26">
                  <c:v>3.4857477999999997E-2</c:v>
                </c:pt>
                <c:pt idx="27">
                  <c:v>3.4969170000000001E-2</c:v>
                </c:pt>
                <c:pt idx="28">
                  <c:v>3.4251339999999998E-2</c:v>
                </c:pt>
                <c:pt idx="29">
                  <c:v>3.3668455E-2</c:v>
                </c:pt>
                <c:pt idx="30">
                  <c:v>3.3725894999999999E-2</c:v>
                </c:pt>
                <c:pt idx="31">
                  <c:v>3.4381334E-2</c:v>
                </c:pt>
                <c:pt idx="32">
                  <c:v>3.7260706999999997E-2</c:v>
                </c:pt>
                <c:pt idx="33">
                  <c:v>4.2736589999999998E-2</c:v>
                </c:pt>
                <c:pt idx="34">
                  <c:v>5.0932369999999998E-2</c:v>
                </c:pt>
                <c:pt idx="35">
                  <c:v>6.0338832000000002E-2</c:v>
                </c:pt>
                <c:pt idx="36">
                  <c:v>6.8728276000000005E-2</c:v>
                </c:pt>
                <c:pt idx="37">
                  <c:v>7.4535400000000002E-2</c:v>
                </c:pt>
                <c:pt idx="38">
                  <c:v>7.576563E-2</c:v>
                </c:pt>
                <c:pt idx="39">
                  <c:v>7.3103695999999996E-2</c:v>
                </c:pt>
                <c:pt idx="40">
                  <c:v>6.7312449999999996E-2</c:v>
                </c:pt>
                <c:pt idx="41">
                  <c:v>6.1288122E-2</c:v>
                </c:pt>
                <c:pt idx="42">
                  <c:v>5.6333481999999997E-2</c:v>
                </c:pt>
                <c:pt idx="43">
                  <c:v>5.2234136E-2</c:v>
                </c:pt>
                <c:pt idx="44">
                  <c:v>4.9910136000000001E-2</c:v>
                </c:pt>
                <c:pt idx="45">
                  <c:v>4.8164323000000002E-2</c:v>
                </c:pt>
                <c:pt idx="46">
                  <c:v>4.5409900000000003E-2</c:v>
                </c:pt>
                <c:pt idx="47">
                  <c:v>4.0735769999999998E-2</c:v>
                </c:pt>
                <c:pt idx="48">
                  <c:v>3.5216495E-2</c:v>
                </c:pt>
                <c:pt idx="49">
                  <c:v>3.2399595000000003E-2</c:v>
                </c:pt>
                <c:pt idx="50">
                  <c:v>3.2696612E-2</c:v>
                </c:pt>
                <c:pt idx="51">
                  <c:v>3.4560050000000002E-2</c:v>
                </c:pt>
                <c:pt idx="52">
                  <c:v>3.7238254999999998E-2</c:v>
                </c:pt>
                <c:pt idx="53">
                  <c:v>4.1515700000000003E-2</c:v>
                </c:pt>
                <c:pt idx="54">
                  <c:v>4.8915661999999999E-2</c:v>
                </c:pt>
                <c:pt idx="55">
                  <c:v>5.8599569999999997E-2</c:v>
                </c:pt>
                <c:pt idx="56">
                  <c:v>6.5538760000000001E-2</c:v>
                </c:pt>
                <c:pt idx="57">
                  <c:v>6.8881399999999995E-2</c:v>
                </c:pt>
                <c:pt idx="58">
                  <c:v>6.8733364000000005E-2</c:v>
                </c:pt>
                <c:pt idx="59">
                  <c:v>6.4598753999999994E-2</c:v>
                </c:pt>
                <c:pt idx="60">
                  <c:v>5.7421130000000001E-2</c:v>
                </c:pt>
                <c:pt idx="61">
                  <c:v>4.8874099999999997E-2</c:v>
                </c:pt>
                <c:pt idx="62">
                  <c:v>4.3173193999999998E-2</c:v>
                </c:pt>
                <c:pt idx="63">
                  <c:v>4.1577446999999997E-2</c:v>
                </c:pt>
                <c:pt idx="64">
                  <c:v>4.2849600000000002E-2</c:v>
                </c:pt>
                <c:pt idx="65">
                  <c:v>4.3339639999999999E-2</c:v>
                </c:pt>
                <c:pt idx="66">
                  <c:v>4.1990552E-2</c:v>
                </c:pt>
                <c:pt idx="67">
                  <c:v>3.8653831999999999E-2</c:v>
                </c:pt>
                <c:pt idx="68">
                  <c:v>3.3663134999999997E-2</c:v>
                </c:pt>
                <c:pt idx="69">
                  <c:v>2.7286350000000001E-2</c:v>
                </c:pt>
                <c:pt idx="70">
                  <c:v>2.1771316999999998E-2</c:v>
                </c:pt>
                <c:pt idx="71">
                  <c:v>1.8558245000000001E-2</c:v>
                </c:pt>
                <c:pt idx="72">
                  <c:v>1.7550219999999998E-2</c:v>
                </c:pt>
                <c:pt idx="73">
                  <c:v>1.6305083000000001E-2</c:v>
                </c:pt>
                <c:pt idx="74">
                  <c:v>1.2457934E-2</c:v>
                </c:pt>
                <c:pt idx="75">
                  <c:v>6.5570059999999998E-3</c:v>
                </c:pt>
                <c:pt idx="76">
                  <c:v>1.9608672999999999E-3</c:v>
                </c:pt>
                <c:pt idx="77">
                  <c:v>2.1165889999999999E-3</c:v>
                </c:pt>
                <c:pt idx="78">
                  <c:v>6.9836560000000004E-3</c:v>
                </c:pt>
                <c:pt idx="79">
                  <c:v>1.2844423000000001E-2</c:v>
                </c:pt>
                <c:pt idx="80">
                  <c:v>1.5332982E-2</c:v>
                </c:pt>
                <c:pt idx="81">
                  <c:v>1.3713649E-2</c:v>
                </c:pt>
                <c:pt idx="82">
                  <c:v>1.0524985000000001E-2</c:v>
                </c:pt>
                <c:pt idx="83">
                  <c:v>9.3482429999999991E-3</c:v>
                </c:pt>
                <c:pt idx="84">
                  <c:v>1.2214928999999999E-2</c:v>
                </c:pt>
                <c:pt idx="85">
                  <c:v>1.8320387E-2</c:v>
                </c:pt>
                <c:pt idx="86">
                  <c:v>2.5377125E-2</c:v>
                </c:pt>
                <c:pt idx="87">
                  <c:v>3.1019901999999999E-2</c:v>
                </c:pt>
                <c:pt idx="88">
                  <c:v>3.3636342999999999E-2</c:v>
                </c:pt>
                <c:pt idx="89">
                  <c:v>3.1679372999999997E-2</c:v>
                </c:pt>
                <c:pt idx="90">
                  <c:v>2.6454747000000001E-2</c:v>
                </c:pt>
                <c:pt idx="91">
                  <c:v>1.9152062000000001E-2</c:v>
                </c:pt>
                <c:pt idx="92">
                  <c:v>1.1951256E-2</c:v>
                </c:pt>
                <c:pt idx="93">
                  <c:v>7.9607919999999995E-3</c:v>
                </c:pt>
                <c:pt idx="94">
                  <c:v>6.8774437999999999E-3</c:v>
                </c:pt>
                <c:pt idx="95">
                  <c:v>6.4461739999999998E-3</c:v>
                </c:pt>
                <c:pt idx="96">
                  <c:v>1.0197365E-2</c:v>
                </c:pt>
                <c:pt idx="97">
                  <c:v>1.4435916E-2</c:v>
                </c:pt>
                <c:pt idx="98">
                  <c:v>1.7600292E-2</c:v>
                </c:pt>
                <c:pt idx="99">
                  <c:v>2.0139015999999999E-2</c:v>
                </c:pt>
                <c:pt idx="100">
                  <c:v>2.3593064E-2</c:v>
                </c:pt>
                <c:pt idx="101">
                  <c:v>2.5220847000000001E-2</c:v>
                </c:pt>
                <c:pt idx="102">
                  <c:v>2.5085758E-2</c:v>
                </c:pt>
                <c:pt idx="103">
                  <c:v>2.511828E-2</c:v>
                </c:pt>
                <c:pt idx="104">
                  <c:v>2.4709564E-2</c:v>
                </c:pt>
                <c:pt idx="105">
                  <c:v>2.3470174999999999E-2</c:v>
                </c:pt>
                <c:pt idx="106">
                  <c:v>2.1663344000000001E-2</c:v>
                </c:pt>
                <c:pt idx="107">
                  <c:v>1.9614965000000002E-2</c:v>
                </c:pt>
                <c:pt idx="108">
                  <c:v>1.7267913999999999E-2</c:v>
                </c:pt>
                <c:pt idx="109">
                  <c:v>1.4813303999999999E-2</c:v>
                </c:pt>
                <c:pt idx="110">
                  <c:v>1.2760944999999999E-2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B279-4CD9-A1EA-5AA11E69E4D9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[3]Sheet1!$D$323:$DT$323</c:f>
              <c:numCache>
                <c:formatCode>General</c:formatCode>
                <c:ptCount val="121"/>
                <c:pt idx="0">
                  <c:v>8.3913059999999994E-3</c:v>
                </c:pt>
                <c:pt idx="1">
                  <c:v>1.2669306E-2</c:v>
                </c:pt>
                <c:pt idx="2">
                  <c:v>1.9682697999999998E-2</c:v>
                </c:pt>
                <c:pt idx="3">
                  <c:v>2.5467113E-2</c:v>
                </c:pt>
                <c:pt idx="4">
                  <c:v>2.7098184000000001E-2</c:v>
                </c:pt>
                <c:pt idx="5">
                  <c:v>2.4658012999999999E-2</c:v>
                </c:pt>
                <c:pt idx="6">
                  <c:v>1.9973333999999999E-2</c:v>
                </c:pt>
                <c:pt idx="7">
                  <c:v>1.5108131E-2</c:v>
                </c:pt>
                <c:pt idx="8">
                  <c:v>1.0165472E-2</c:v>
                </c:pt>
                <c:pt idx="9">
                  <c:v>6.1052702000000004E-3</c:v>
                </c:pt>
                <c:pt idx="10">
                  <c:v>2.3061511999999998E-3</c:v>
                </c:pt>
                <c:pt idx="11">
                  <c:v>4.64E-4</c:v>
                </c:pt>
                <c:pt idx="12">
                  <c:v>2.4358819999999999E-3</c:v>
                </c:pt>
                <c:pt idx="13">
                  <c:v>7.8963179999999994E-3</c:v>
                </c:pt>
                <c:pt idx="14">
                  <c:v>1.3772853999999999E-2</c:v>
                </c:pt>
                <c:pt idx="15">
                  <c:v>1.6252378000000001E-2</c:v>
                </c:pt>
                <c:pt idx="16">
                  <c:v>1.34999305E-2</c:v>
                </c:pt>
                <c:pt idx="17">
                  <c:v>7.3211965999999996E-3</c:v>
                </c:pt>
                <c:pt idx="18">
                  <c:v>2.5615491999999998E-3</c:v>
                </c:pt>
                <c:pt idx="19">
                  <c:v>0</c:v>
                </c:pt>
                <c:pt idx="20">
                  <c:v>0</c:v>
                </c:pt>
                <c:pt idx="21">
                  <c:v>1.8552064E-3</c:v>
                </c:pt>
                <c:pt idx="22">
                  <c:v>7.7512142999999999E-3</c:v>
                </c:pt>
                <c:pt idx="23">
                  <c:v>1.5985569000000002E-2</c:v>
                </c:pt>
                <c:pt idx="24">
                  <c:v>2.534001E-2</c:v>
                </c:pt>
                <c:pt idx="25">
                  <c:v>3.1516213000000001E-2</c:v>
                </c:pt>
                <c:pt idx="26">
                  <c:v>3.5038706000000003E-2</c:v>
                </c:pt>
                <c:pt idx="27">
                  <c:v>3.5242513000000003E-2</c:v>
                </c:pt>
                <c:pt idx="28">
                  <c:v>3.4688897000000003E-2</c:v>
                </c:pt>
                <c:pt idx="29">
                  <c:v>3.4091886000000002E-2</c:v>
                </c:pt>
                <c:pt idx="30">
                  <c:v>3.3910014000000002E-2</c:v>
                </c:pt>
                <c:pt idx="31">
                  <c:v>3.4309619999999999E-2</c:v>
                </c:pt>
                <c:pt idx="32">
                  <c:v>3.7178820000000001E-2</c:v>
                </c:pt>
                <c:pt idx="33">
                  <c:v>4.2958389999999999E-2</c:v>
                </c:pt>
                <c:pt idx="34">
                  <c:v>5.1497260000000003E-2</c:v>
                </c:pt>
                <c:pt idx="35">
                  <c:v>6.0842970000000003E-2</c:v>
                </c:pt>
                <c:pt idx="36">
                  <c:v>6.861014E-2</c:v>
                </c:pt>
                <c:pt idx="37">
                  <c:v>7.3641010000000007E-2</c:v>
                </c:pt>
                <c:pt idx="38">
                  <c:v>7.4427579999999993E-2</c:v>
                </c:pt>
                <c:pt idx="39">
                  <c:v>7.1963310000000003E-2</c:v>
                </c:pt>
                <c:pt idx="40">
                  <c:v>6.6907770000000005E-2</c:v>
                </c:pt>
                <c:pt idx="41">
                  <c:v>6.1452430000000002E-2</c:v>
                </c:pt>
                <c:pt idx="42">
                  <c:v>5.6644662999999998E-2</c:v>
                </c:pt>
                <c:pt idx="43">
                  <c:v>5.2406504999999999E-2</c:v>
                </c:pt>
                <c:pt idx="44">
                  <c:v>5.0004434E-2</c:v>
                </c:pt>
                <c:pt idx="45">
                  <c:v>4.8385150000000002E-2</c:v>
                </c:pt>
                <c:pt idx="46">
                  <c:v>4.5882300000000001E-2</c:v>
                </c:pt>
                <c:pt idx="47">
                  <c:v>4.1368242E-2</c:v>
                </c:pt>
                <c:pt idx="48">
                  <c:v>3.5890404000000001E-2</c:v>
                </c:pt>
                <c:pt idx="49">
                  <c:v>3.3147573E-2</c:v>
                </c:pt>
                <c:pt idx="50">
                  <c:v>3.3432602999999998E-2</c:v>
                </c:pt>
                <c:pt idx="51">
                  <c:v>3.5140995000000001E-2</c:v>
                </c:pt>
                <c:pt idx="52">
                  <c:v>3.7534262999999998E-2</c:v>
                </c:pt>
                <c:pt idx="53">
                  <c:v>4.1526053E-2</c:v>
                </c:pt>
                <c:pt idx="54">
                  <c:v>4.8869799999999998E-2</c:v>
                </c:pt>
                <c:pt idx="55">
                  <c:v>5.8700337999999998E-2</c:v>
                </c:pt>
                <c:pt idx="56">
                  <c:v>6.5805169999999996E-2</c:v>
                </c:pt>
                <c:pt idx="57">
                  <c:v>6.9104170000000006E-2</c:v>
                </c:pt>
                <c:pt idx="58">
                  <c:v>6.863706E-2</c:v>
                </c:pt>
                <c:pt idx="59">
                  <c:v>6.407409E-2</c:v>
                </c:pt>
                <c:pt idx="60">
                  <c:v>5.6619160000000002E-2</c:v>
                </c:pt>
                <c:pt idx="61">
                  <c:v>4.8047684E-2</c:v>
                </c:pt>
                <c:pt idx="62">
                  <c:v>4.2506527000000002E-2</c:v>
                </c:pt>
                <c:pt idx="63">
                  <c:v>4.111161E-2</c:v>
                </c:pt>
                <c:pt idx="64">
                  <c:v>4.2561013000000002E-2</c:v>
                </c:pt>
                <c:pt idx="65">
                  <c:v>4.318201E-2</c:v>
                </c:pt>
                <c:pt idx="66">
                  <c:v>4.1881109999999999E-2</c:v>
                </c:pt>
                <c:pt idx="67">
                  <c:v>3.8465973000000001E-2</c:v>
                </c:pt>
                <c:pt idx="68">
                  <c:v>3.3324095999999997E-2</c:v>
                </c:pt>
                <c:pt idx="69">
                  <c:v>2.6891111999999998E-2</c:v>
                </c:pt>
                <c:pt idx="70">
                  <c:v>2.1541467000000002E-2</c:v>
                </c:pt>
                <c:pt idx="71">
                  <c:v>1.8657455E-2</c:v>
                </c:pt>
                <c:pt idx="72">
                  <c:v>1.7976216999999999E-2</c:v>
                </c:pt>
                <c:pt idx="73">
                  <c:v>1.6919595999999999E-2</c:v>
                </c:pt>
                <c:pt idx="74">
                  <c:v>1.3093327E-2</c:v>
                </c:pt>
                <c:pt idx="75">
                  <c:v>7.0394812999999999E-3</c:v>
                </c:pt>
                <c:pt idx="76">
                  <c:v>2.1120742999999999E-3</c:v>
                </c:pt>
                <c:pt idx="77">
                  <c:v>1.8196753999999999E-3</c:v>
                </c:pt>
                <c:pt idx="78">
                  <c:v>6.2914136999999998E-3</c:v>
                </c:pt>
                <c:pt idx="79">
                  <c:v>1.1955723E-2</c:v>
                </c:pt>
                <c:pt idx="80">
                  <c:v>1.4477993E-2</c:v>
                </c:pt>
                <c:pt idx="81">
                  <c:v>1.3063221999999999E-2</c:v>
                </c:pt>
                <c:pt idx="82">
                  <c:v>1.0179873000000001E-2</c:v>
                </c:pt>
                <c:pt idx="83">
                  <c:v>9.3687159999999992E-3</c:v>
                </c:pt>
                <c:pt idx="84">
                  <c:v>1.2622896E-2</c:v>
                </c:pt>
                <c:pt idx="85">
                  <c:v>1.9056152999999999E-2</c:v>
                </c:pt>
                <c:pt idx="86">
                  <c:v>2.6258021999999999E-2</c:v>
                </c:pt>
                <c:pt idx="87">
                  <c:v>3.1834080000000001E-2</c:v>
                </c:pt>
                <c:pt idx="88">
                  <c:v>3.415468E-2</c:v>
                </c:pt>
                <c:pt idx="89">
                  <c:v>3.1740079999999997E-2</c:v>
                </c:pt>
                <c:pt idx="90">
                  <c:v>2.6013339E-2</c:v>
                </c:pt>
                <c:pt idx="91">
                  <c:v>1.8257728000000001E-2</c:v>
                </c:pt>
                <c:pt idx="92">
                  <c:v>1.0798966E-2</c:v>
                </c:pt>
                <c:pt idx="93">
                  <c:v>6.7542256000000002E-3</c:v>
                </c:pt>
                <c:pt idx="94">
                  <c:v>5.7677897000000004E-3</c:v>
                </c:pt>
                <c:pt idx="95">
                  <c:v>5.5766410000000002E-3</c:v>
                </c:pt>
                <c:pt idx="96">
                  <c:v>9.657143E-3</c:v>
                </c:pt>
                <c:pt idx="97">
                  <c:v>1.4193126E-2</c:v>
                </c:pt>
                <c:pt idx="98">
                  <c:v>1.758239E-2</c:v>
                </c:pt>
                <c:pt idx="99">
                  <c:v>2.0256242000000001E-2</c:v>
                </c:pt>
                <c:pt idx="100">
                  <c:v>2.3788381000000001E-2</c:v>
                </c:pt>
                <c:pt idx="101">
                  <c:v>2.5420631999999999E-2</c:v>
                </c:pt>
                <c:pt idx="102">
                  <c:v>2.5270574000000001E-2</c:v>
                </c:pt>
                <c:pt idx="103">
                  <c:v>2.5282097999999999E-2</c:v>
                </c:pt>
                <c:pt idx="104">
                  <c:v>2.4861276000000002E-2</c:v>
                </c:pt>
                <c:pt idx="105">
                  <c:v>2.3620576000000001E-2</c:v>
                </c:pt>
                <c:pt idx="106">
                  <c:v>2.1837237999999998E-2</c:v>
                </c:pt>
                <c:pt idx="107">
                  <c:v>1.9834798000000001E-2</c:v>
                </c:pt>
                <c:pt idx="108">
                  <c:v>1.7574538000000001E-2</c:v>
                </c:pt>
                <c:pt idx="109">
                  <c:v>1.5239020000000001E-2</c:v>
                </c:pt>
                <c:pt idx="110">
                  <c:v>1.3312279E-2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B279-4CD9-A1EA-5AA11E69E4D9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[3]Sheet1!$D$324:$DT$324</c:f>
              <c:numCache>
                <c:formatCode>General</c:formatCode>
                <c:ptCount val="121"/>
                <c:pt idx="0">
                  <c:v>8.9501375000000001E-3</c:v>
                </c:pt>
                <c:pt idx="1">
                  <c:v>1.2968363E-2</c:v>
                </c:pt>
                <c:pt idx="2">
                  <c:v>1.9634524E-2</c:v>
                </c:pt>
                <c:pt idx="3">
                  <c:v>2.5384119E-2</c:v>
                </c:pt>
                <c:pt idx="4">
                  <c:v>2.7217673000000001E-2</c:v>
                </c:pt>
                <c:pt idx="5">
                  <c:v>2.4904002000000001E-2</c:v>
                </c:pt>
                <c:pt idx="6">
                  <c:v>2.0188127E-2</c:v>
                </c:pt>
                <c:pt idx="7">
                  <c:v>1.5046898E-2</c:v>
                </c:pt>
                <c:pt idx="8">
                  <c:v>9.72371E-3</c:v>
                </c:pt>
                <c:pt idx="9">
                  <c:v>5.4967849999999997E-3</c:v>
                </c:pt>
                <c:pt idx="10">
                  <c:v>1.9299461999999999E-3</c:v>
                </c:pt>
                <c:pt idx="11">
                  <c:v>7.6300000000000001E-4</c:v>
                </c:pt>
                <c:pt idx="12">
                  <c:v>3.4488456000000001E-3</c:v>
                </c:pt>
                <c:pt idx="13">
                  <c:v>9.2142490000000007E-3</c:v>
                </c:pt>
                <c:pt idx="14">
                  <c:v>1.5012051E-2</c:v>
                </c:pt>
                <c:pt idx="15">
                  <c:v>1.7203172999999999E-2</c:v>
                </c:pt>
                <c:pt idx="16">
                  <c:v>1.40780425E-2</c:v>
                </c:pt>
                <c:pt idx="17">
                  <c:v>7.4279923000000001E-3</c:v>
                </c:pt>
                <c:pt idx="18">
                  <c:v>2.0865662999999999E-3</c:v>
                </c:pt>
                <c:pt idx="19">
                  <c:v>0</c:v>
                </c:pt>
                <c:pt idx="20">
                  <c:v>0</c:v>
                </c:pt>
                <c:pt idx="21">
                  <c:v>1.5512451E-3</c:v>
                </c:pt>
                <c:pt idx="22">
                  <c:v>7.6992972999999996E-3</c:v>
                </c:pt>
                <c:pt idx="23">
                  <c:v>1.6120465E-2</c:v>
                </c:pt>
                <c:pt idx="24">
                  <c:v>2.5541472999999999E-2</c:v>
                </c:pt>
                <c:pt idx="25">
                  <c:v>3.1762168E-2</c:v>
                </c:pt>
                <c:pt idx="26">
                  <c:v>3.5276618000000003E-2</c:v>
                </c:pt>
                <c:pt idx="27">
                  <c:v>3.52226E-2</c:v>
                </c:pt>
                <c:pt idx="28">
                  <c:v>3.4418079999999997E-2</c:v>
                </c:pt>
                <c:pt idx="29">
                  <c:v>3.3748183000000001E-2</c:v>
                </c:pt>
                <c:pt idx="30">
                  <c:v>3.3801455000000001E-2</c:v>
                </c:pt>
                <c:pt idx="31">
                  <c:v>3.4552149999999997E-2</c:v>
                </c:pt>
                <c:pt idx="32">
                  <c:v>3.7651647000000003E-2</c:v>
                </c:pt>
                <c:pt idx="33">
                  <c:v>4.3373780000000001E-2</c:v>
                </c:pt>
                <c:pt idx="34">
                  <c:v>5.1778570000000003E-2</c:v>
                </c:pt>
                <c:pt idx="35">
                  <c:v>6.1078300000000002E-2</c:v>
                </c:pt>
                <c:pt idx="36">
                  <c:v>6.8991620000000003E-2</c:v>
                </c:pt>
                <c:pt idx="37">
                  <c:v>7.4179724000000002E-2</c:v>
                </c:pt>
                <c:pt idx="38">
                  <c:v>7.4942049999999996E-2</c:v>
                </c:pt>
                <c:pt idx="39">
                  <c:v>7.2295079999999998E-2</c:v>
                </c:pt>
                <c:pt idx="40">
                  <c:v>6.7009920000000001E-2</c:v>
                </c:pt>
                <c:pt idx="41">
                  <c:v>6.1447248000000003E-2</c:v>
                </c:pt>
                <c:pt idx="42">
                  <c:v>5.6604660000000001E-2</c:v>
                </c:pt>
                <c:pt idx="43">
                  <c:v>5.2373752000000003E-2</c:v>
                </c:pt>
                <c:pt idx="44">
                  <c:v>5.0001839999999999E-2</c:v>
                </c:pt>
                <c:pt idx="45">
                  <c:v>4.8421266999999997E-2</c:v>
                </c:pt>
                <c:pt idx="46">
                  <c:v>4.5820176999999997E-2</c:v>
                </c:pt>
                <c:pt idx="47">
                  <c:v>4.1069880000000003E-2</c:v>
                </c:pt>
                <c:pt idx="48">
                  <c:v>3.5342610000000003E-2</c:v>
                </c:pt>
                <c:pt idx="49">
                  <c:v>3.247411E-2</c:v>
                </c:pt>
                <c:pt idx="50">
                  <c:v>3.2860647999999999E-2</c:v>
                </c:pt>
                <c:pt idx="51">
                  <c:v>3.4761842000000001E-2</c:v>
                </c:pt>
                <c:pt idx="52">
                  <c:v>3.7302493999999999E-2</c:v>
                </c:pt>
                <c:pt idx="53">
                  <c:v>4.1434664000000003E-2</c:v>
                </c:pt>
                <c:pt idx="54">
                  <c:v>4.8942115000000001E-2</c:v>
                </c:pt>
                <c:pt idx="55">
                  <c:v>5.8965545000000001E-2</c:v>
                </c:pt>
                <c:pt idx="56">
                  <c:v>6.6168130000000006E-2</c:v>
                </c:pt>
                <c:pt idx="57">
                  <c:v>6.9459535000000003E-2</c:v>
                </c:pt>
                <c:pt idx="58">
                  <c:v>6.8911559999999997E-2</c:v>
                </c:pt>
                <c:pt idx="59">
                  <c:v>6.4333589999999996E-2</c:v>
                </c:pt>
                <c:pt idx="60">
                  <c:v>5.6875250000000002E-2</c:v>
                </c:pt>
                <c:pt idx="61">
                  <c:v>4.8250247000000003E-2</c:v>
                </c:pt>
                <c:pt idx="62">
                  <c:v>4.2560708000000003E-2</c:v>
                </c:pt>
                <c:pt idx="63">
                  <c:v>4.1022204E-2</c:v>
                </c:pt>
                <c:pt idx="64">
                  <c:v>4.2407844E-2</c:v>
                </c:pt>
                <c:pt idx="65">
                  <c:v>4.30233E-2</c:v>
                </c:pt>
                <c:pt idx="66">
                  <c:v>4.1718060000000001E-2</c:v>
                </c:pt>
                <c:pt idx="67">
                  <c:v>3.8339414000000002E-2</c:v>
                </c:pt>
                <c:pt idx="68">
                  <c:v>3.3321463000000003E-2</c:v>
                </c:pt>
                <c:pt idx="69">
                  <c:v>2.7087037000000001E-2</c:v>
                </c:pt>
                <c:pt idx="70">
                  <c:v>2.1898078000000001E-2</c:v>
                </c:pt>
                <c:pt idx="71">
                  <c:v>1.9064529E-2</c:v>
                </c:pt>
                <c:pt idx="72">
                  <c:v>1.8289070000000001E-2</c:v>
                </c:pt>
                <c:pt idx="73">
                  <c:v>1.6964383E-2</c:v>
                </c:pt>
                <c:pt idx="74">
                  <c:v>1.2710503999999999E-2</c:v>
                </c:pt>
                <c:pt idx="75">
                  <c:v>6.2487037000000002E-3</c:v>
                </c:pt>
                <c:pt idx="76">
                  <c:v>1.2207400999999999E-3</c:v>
                </c:pt>
                <c:pt idx="77">
                  <c:v>1.264762E-3</c:v>
                </c:pt>
                <c:pt idx="78">
                  <c:v>6.2952655999999997E-3</c:v>
                </c:pt>
                <c:pt idx="79">
                  <c:v>1.2422539E-2</c:v>
                </c:pt>
                <c:pt idx="80">
                  <c:v>1.5132517999999999E-2</c:v>
                </c:pt>
                <c:pt idx="81">
                  <c:v>1.3689064000000001E-2</c:v>
                </c:pt>
                <c:pt idx="82">
                  <c:v>1.0667062E-2</c:v>
                </c:pt>
                <c:pt idx="83">
                  <c:v>9.6461589999999996E-3</c:v>
                </c:pt>
                <c:pt idx="84">
                  <c:v>1.2602735E-2</c:v>
                </c:pt>
                <c:pt idx="85">
                  <c:v>1.8712093999999999E-2</c:v>
                </c:pt>
                <c:pt idx="86">
                  <c:v>2.5693443E-2</c:v>
                </c:pt>
                <c:pt idx="87">
                  <c:v>3.1160614999999999E-2</c:v>
                </c:pt>
                <c:pt idx="88">
                  <c:v>3.3530685999999997E-2</c:v>
                </c:pt>
                <c:pt idx="89">
                  <c:v>3.1328302000000002E-2</c:v>
                </c:pt>
                <c:pt idx="90">
                  <c:v>2.5883539000000001E-2</c:v>
                </c:pt>
                <c:pt idx="91">
                  <c:v>1.8438006E-2</c:v>
                </c:pt>
                <c:pt idx="92">
                  <c:v>1.1206798E-2</c:v>
                </c:pt>
                <c:pt idx="93">
                  <c:v>7.2745570000000001E-3</c:v>
                </c:pt>
                <c:pt idx="94">
                  <c:v>6.2960539999999997E-3</c:v>
                </c:pt>
                <c:pt idx="95">
                  <c:v>5.9927000000000001E-3</c:v>
                </c:pt>
                <c:pt idx="96">
                  <c:v>9.8921010000000004E-3</c:v>
                </c:pt>
                <c:pt idx="97">
                  <c:v>1.426054E-2</c:v>
                </c:pt>
                <c:pt idx="98">
                  <c:v>1.75032E-2</c:v>
                </c:pt>
                <c:pt idx="99">
                  <c:v>2.0080089999999998E-2</c:v>
                </c:pt>
                <c:pt idx="100">
                  <c:v>2.3551757999999999E-2</c:v>
                </c:pt>
                <c:pt idx="101">
                  <c:v>2.5150005E-2</c:v>
                </c:pt>
                <c:pt idx="102">
                  <c:v>2.5008583000000001E-2</c:v>
                </c:pt>
                <c:pt idx="103">
                  <c:v>2.5063479999999999E-2</c:v>
                </c:pt>
                <c:pt idx="104">
                  <c:v>2.4691593000000001E-2</c:v>
                </c:pt>
                <c:pt idx="105">
                  <c:v>2.3500605000000001E-2</c:v>
                </c:pt>
                <c:pt idx="106">
                  <c:v>2.1758581999999999E-2</c:v>
                </c:pt>
                <c:pt idx="107">
                  <c:v>1.9802100999999999E-2</c:v>
                </c:pt>
                <c:pt idx="108">
                  <c:v>1.7539500999999999E-2</c:v>
                </c:pt>
                <c:pt idx="109">
                  <c:v>1.5181719999999999E-2</c:v>
                </c:pt>
                <c:pt idx="110">
                  <c:v>1.3217394E-2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B279-4CD9-A1EA-5AA11E69E4D9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[3]Sheet1!$D$325:$DT$325</c:f>
              <c:numCache>
                <c:formatCode>General</c:formatCode>
                <c:ptCount val="121"/>
                <c:pt idx="0">
                  <c:v>7.4235372999999997E-3</c:v>
                </c:pt>
                <c:pt idx="1">
                  <c:v>1.1423608E-2</c:v>
                </c:pt>
                <c:pt idx="2">
                  <c:v>1.8089786E-2</c:v>
                </c:pt>
                <c:pt idx="3">
                  <c:v>2.3861884999999999E-2</c:v>
                </c:pt>
                <c:pt idx="4">
                  <c:v>2.5963799999999999E-2</c:v>
                </c:pt>
                <c:pt idx="5">
                  <c:v>2.4294835000000001E-2</c:v>
                </c:pt>
                <c:pt idx="6">
                  <c:v>2.0121700999999999E-2</c:v>
                </c:pt>
                <c:pt idx="7">
                  <c:v>1.5239624E-2</c:v>
                </c:pt>
                <c:pt idx="8">
                  <c:v>1.0031544999999999E-2</c:v>
                </c:pt>
                <c:pt idx="9">
                  <c:v>5.9069090000000001E-3</c:v>
                </c:pt>
                <c:pt idx="10">
                  <c:v>2.3515242999999999E-3</c:v>
                </c:pt>
                <c:pt idx="11">
                  <c:v>8.4699999999999999E-4</c:v>
                </c:pt>
                <c:pt idx="12">
                  <c:v>2.9111186000000001E-3</c:v>
                </c:pt>
                <c:pt idx="13">
                  <c:v>8.2255425000000004E-3</c:v>
                </c:pt>
                <c:pt idx="14">
                  <c:v>1.3995877E-2</c:v>
                </c:pt>
                <c:pt idx="15">
                  <c:v>1.6496874000000002E-2</c:v>
                </c:pt>
                <c:pt idx="16">
                  <c:v>1.3763055E-2</c:v>
                </c:pt>
                <c:pt idx="17">
                  <c:v>7.31417E-3</c:v>
                </c:pt>
                <c:pt idx="18">
                  <c:v>2.2370854999999999E-3</c:v>
                </c:pt>
                <c:pt idx="19">
                  <c:v>0</c:v>
                </c:pt>
                <c:pt idx="20">
                  <c:v>0</c:v>
                </c:pt>
                <c:pt idx="21">
                  <c:v>9.859999999999999E-4</c:v>
                </c:pt>
                <c:pt idx="22">
                  <c:v>6.800899E-3</c:v>
                </c:pt>
                <c:pt idx="23">
                  <c:v>1.5212326E-2</c:v>
                </c:pt>
                <c:pt idx="24">
                  <c:v>2.4913246E-2</c:v>
                </c:pt>
                <c:pt idx="25">
                  <c:v>3.1611095999999998E-2</c:v>
                </c:pt>
                <c:pt idx="26">
                  <c:v>3.5546693999999997E-2</c:v>
                </c:pt>
                <c:pt idx="27">
                  <c:v>3.5829183000000001E-2</c:v>
                </c:pt>
                <c:pt idx="28">
                  <c:v>3.4965669999999997E-2</c:v>
                </c:pt>
                <c:pt idx="29">
                  <c:v>3.3888526000000002E-2</c:v>
                </c:pt>
                <c:pt idx="30">
                  <c:v>3.3339053E-2</c:v>
                </c:pt>
                <c:pt idx="31">
                  <c:v>3.3566393E-2</c:v>
                </c:pt>
                <c:pt idx="32">
                  <c:v>3.6295395000000001E-2</c:v>
                </c:pt>
                <c:pt idx="33">
                  <c:v>4.1997845999999998E-2</c:v>
                </c:pt>
                <c:pt idx="34">
                  <c:v>5.0557286E-2</c:v>
                </c:pt>
                <c:pt idx="35">
                  <c:v>6.0336710000000002E-2</c:v>
                </c:pt>
                <c:pt idx="36">
                  <c:v>6.8929389999999993E-2</c:v>
                </c:pt>
                <c:pt idx="37">
                  <c:v>7.4827164000000002E-2</c:v>
                </c:pt>
                <c:pt idx="38">
                  <c:v>7.6107270000000005E-2</c:v>
                </c:pt>
                <c:pt idx="39">
                  <c:v>7.3607370000000005E-2</c:v>
                </c:pt>
                <c:pt idx="40">
                  <c:v>6.8011859999999993E-2</c:v>
                </c:pt>
                <c:pt idx="41">
                  <c:v>6.1981462000000001E-2</c:v>
                </c:pt>
                <c:pt idx="42">
                  <c:v>5.6825924999999999E-2</c:v>
                </c:pt>
                <c:pt idx="43">
                  <c:v>5.2484023999999997E-2</c:v>
                </c:pt>
                <c:pt idx="44">
                  <c:v>4.9964572999999998E-2</c:v>
                </c:pt>
                <c:pt idx="45">
                  <c:v>4.8192989999999998E-2</c:v>
                </c:pt>
                <c:pt idx="46">
                  <c:v>4.5423063999999999E-2</c:v>
                </c:pt>
                <c:pt idx="47">
                  <c:v>4.0645849999999997E-2</c:v>
                </c:pt>
                <c:pt idx="48">
                  <c:v>3.4967671999999998E-2</c:v>
                </c:pt>
                <c:pt idx="49">
                  <c:v>3.2086268000000001E-2</c:v>
                </c:pt>
                <c:pt idx="50">
                  <c:v>3.2450125000000003E-2</c:v>
                </c:pt>
                <c:pt idx="51">
                  <c:v>3.4474745000000001E-2</c:v>
                </c:pt>
                <c:pt idx="52">
                  <c:v>3.7274429999999997E-2</c:v>
                </c:pt>
                <c:pt idx="53">
                  <c:v>4.1559565999999999E-2</c:v>
                </c:pt>
                <c:pt idx="54">
                  <c:v>4.8890456999999998E-2</c:v>
                </c:pt>
                <c:pt idx="55">
                  <c:v>5.8523994000000003E-2</c:v>
                </c:pt>
                <c:pt idx="56">
                  <c:v>6.5453574E-2</c:v>
                </c:pt>
                <c:pt idx="57">
                  <c:v>6.8732775999999995E-2</c:v>
                </c:pt>
                <c:pt idx="58">
                  <c:v>6.8473800000000001E-2</c:v>
                </c:pt>
                <c:pt idx="59">
                  <c:v>6.4292269999999999E-2</c:v>
                </c:pt>
                <c:pt idx="60">
                  <c:v>5.7208920000000003E-2</c:v>
                </c:pt>
                <c:pt idx="61">
                  <c:v>4.8834401999999999E-2</c:v>
                </c:pt>
                <c:pt idx="62">
                  <c:v>4.3271261999999998E-2</c:v>
                </c:pt>
                <c:pt idx="63">
                  <c:v>4.1780579999999998E-2</c:v>
                </c:pt>
                <c:pt idx="64">
                  <c:v>4.3148449999999998E-2</c:v>
                </c:pt>
                <c:pt idx="65">
                  <c:v>4.3694052999999997E-2</c:v>
                </c:pt>
                <c:pt idx="66">
                  <c:v>4.2264929999999999E-2</c:v>
                </c:pt>
                <c:pt idx="67">
                  <c:v>3.8684457999999998E-2</c:v>
                </c:pt>
                <c:pt idx="68">
                  <c:v>3.3405058000000001E-2</c:v>
                </c:pt>
                <c:pt idx="69">
                  <c:v>2.6850868E-2</c:v>
                </c:pt>
                <c:pt idx="70">
                  <c:v>2.1388735999999998E-2</c:v>
                </c:pt>
                <c:pt idx="71">
                  <c:v>1.8495821999999999E-2</c:v>
                </c:pt>
                <c:pt idx="72">
                  <c:v>1.793664E-2</c:v>
                </c:pt>
                <c:pt idx="73">
                  <c:v>1.7007587000000001E-2</c:v>
                </c:pt>
                <c:pt idx="74">
                  <c:v>1.3131565E-2</c:v>
                </c:pt>
                <c:pt idx="75">
                  <c:v>6.8532350000000001E-3</c:v>
                </c:pt>
                <c:pt idx="76">
                  <c:v>1.7946418000000001E-3</c:v>
                </c:pt>
                <c:pt idx="77">
                  <c:v>1.6661301000000001E-3</c:v>
                </c:pt>
                <c:pt idx="78">
                  <c:v>6.5386990000000002E-3</c:v>
                </c:pt>
                <c:pt idx="79">
                  <c:v>1.2624191999999999E-2</c:v>
                </c:pt>
                <c:pt idx="80">
                  <c:v>1.5379622000000001E-2</c:v>
                </c:pt>
                <c:pt idx="81">
                  <c:v>1.3934831E-2</c:v>
                </c:pt>
                <c:pt idx="82">
                  <c:v>1.0765456E-2</c:v>
                </c:pt>
                <c:pt idx="83">
                  <c:v>9.49061E-3</c:v>
                </c:pt>
                <c:pt idx="84">
                  <c:v>1.2211464999999999E-2</c:v>
                </c:pt>
                <c:pt idx="85">
                  <c:v>1.8238890000000001E-2</c:v>
                </c:pt>
                <c:pt idx="86">
                  <c:v>2.529433E-2</c:v>
                </c:pt>
                <c:pt idx="87">
                  <c:v>3.095005E-2</c:v>
                </c:pt>
                <c:pt idx="88">
                  <c:v>3.3524222999999999E-2</c:v>
                </c:pt>
                <c:pt idx="89">
                  <c:v>3.1475524999999997E-2</c:v>
                </c:pt>
                <c:pt idx="90">
                  <c:v>2.6135826000000001E-2</c:v>
                </c:pt>
                <c:pt idx="91">
                  <c:v>1.8765243000000001E-2</c:v>
                </c:pt>
                <c:pt idx="92">
                  <c:v>1.1611066E-2</c:v>
                </c:pt>
                <c:pt idx="93">
                  <c:v>7.7271642999999996E-3</c:v>
                </c:pt>
                <c:pt idx="94">
                  <c:v>6.8198080000000001E-3</c:v>
                </c:pt>
                <c:pt idx="95">
                  <c:v>6.5450164999999996E-3</c:v>
                </c:pt>
                <c:pt idx="96">
                  <c:v>1.0422936000000001E-2</c:v>
                </c:pt>
                <c:pt idx="97">
                  <c:v>1.4709154E-2</c:v>
                </c:pt>
                <c:pt idx="98">
                  <c:v>1.7862651E-2</c:v>
                </c:pt>
                <c:pt idx="99">
                  <c:v>2.0349229999999999E-2</c:v>
                </c:pt>
                <c:pt idx="100">
                  <c:v>2.3749553E-2</c:v>
                </c:pt>
                <c:pt idx="101">
                  <c:v>2.5237096000000001E-2</c:v>
                </c:pt>
                <c:pt idx="102">
                  <c:v>2.5046635000000001E-2</c:v>
                </c:pt>
                <c:pt idx="103">
                  <c:v>2.5026083000000001E-2</c:v>
                </c:pt>
                <c:pt idx="104">
                  <c:v>2.4575552000000001E-2</c:v>
                </c:pt>
                <c:pt idx="105">
                  <c:v>2.3306337999999999E-2</c:v>
                </c:pt>
                <c:pt idx="106">
                  <c:v>2.1489115E-2</c:v>
                </c:pt>
                <c:pt idx="107">
                  <c:v>1.9471467999999999E-2</c:v>
                </c:pt>
                <c:pt idx="108">
                  <c:v>1.7149555E-2</c:v>
                </c:pt>
                <c:pt idx="109">
                  <c:v>1.4744775999999999E-2</c:v>
                </c:pt>
                <c:pt idx="110">
                  <c:v>1.2742598000000001E-2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B279-4CD9-A1EA-5AA11E69E4D9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[3]Sheet1!$D$326:$DT$326</c:f>
              <c:numCache>
                <c:formatCode>General</c:formatCode>
                <c:ptCount val="121"/>
                <c:pt idx="0">
                  <c:v>6.7548499999999997E-3</c:v>
                </c:pt>
                <c:pt idx="1">
                  <c:v>1.0929441999999999E-2</c:v>
                </c:pt>
                <c:pt idx="2">
                  <c:v>1.7568541999999999E-2</c:v>
                </c:pt>
                <c:pt idx="3">
                  <c:v>2.3424667999999999E-2</c:v>
                </c:pt>
                <c:pt idx="4">
                  <c:v>2.536735E-2</c:v>
                </c:pt>
                <c:pt idx="5">
                  <c:v>2.3554032999999999E-2</c:v>
                </c:pt>
                <c:pt idx="6">
                  <c:v>1.9551315999999999E-2</c:v>
                </c:pt>
                <c:pt idx="7">
                  <c:v>1.5070091000000001E-2</c:v>
                </c:pt>
                <c:pt idx="8">
                  <c:v>1.0158972E-2</c:v>
                </c:pt>
                <c:pt idx="9">
                  <c:v>6.0257410000000003E-3</c:v>
                </c:pt>
                <c:pt idx="10">
                  <c:v>2.2573525E-3</c:v>
                </c:pt>
                <c:pt idx="11">
                  <c:v>6.6500000000000001E-4</c:v>
                </c:pt>
                <c:pt idx="12">
                  <c:v>2.8793173999999999E-3</c:v>
                </c:pt>
                <c:pt idx="13">
                  <c:v>8.3741890000000006E-3</c:v>
                </c:pt>
                <c:pt idx="14">
                  <c:v>1.411376E-2</c:v>
                </c:pt>
                <c:pt idx="15">
                  <c:v>1.6380104999999999E-2</c:v>
                </c:pt>
                <c:pt idx="16">
                  <c:v>1.3428324E-2</c:v>
                </c:pt>
                <c:pt idx="17">
                  <c:v>7.0622154000000003E-3</c:v>
                </c:pt>
                <c:pt idx="18">
                  <c:v>2.0236298000000002E-3</c:v>
                </c:pt>
                <c:pt idx="19">
                  <c:v>0</c:v>
                </c:pt>
                <c:pt idx="20">
                  <c:v>0</c:v>
                </c:pt>
                <c:pt idx="21">
                  <c:v>1.4838767999999999E-3</c:v>
                </c:pt>
                <c:pt idx="22">
                  <c:v>7.5900000000000004E-3</c:v>
                </c:pt>
                <c:pt idx="23">
                  <c:v>1.5915437000000001E-2</c:v>
                </c:pt>
                <c:pt idx="24">
                  <c:v>2.5090116999999999E-2</c:v>
                </c:pt>
                <c:pt idx="25">
                  <c:v>3.1082829999999999E-2</c:v>
                </c:pt>
                <c:pt idx="26">
                  <c:v>3.4447751999999998E-2</c:v>
                </c:pt>
                <c:pt idx="27">
                  <c:v>3.452156E-2</c:v>
                </c:pt>
                <c:pt idx="28">
                  <c:v>3.3852559999999997E-2</c:v>
                </c:pt>
                <c:pt idx="29">
                  <c:v>3.3229183000000002E-2</c:v>
                </c:pt>
                <c:pt idx="30">
                  <c:v>3.3225980000000002E-2</c:v>
                </c:pt>
                <c:pt idx="31">
                  <c:v>3.4034410000000001E-2</c:v>
                </c:pt>
                <c:pt idx="32">
                  <c:v>3.7312212999999997E-2</c:v>
                </c:pt>
                <c:pt idx="33">
                  <c:v>4.3376907999999999E-2</c:v>
                </c:pt>
                <c:pt idx="34">
                  <c:v>5.2072899999999998E-2</c:v>
                </c:pt>
                <c:pt idx="35">
                  <c:v>6.1588693E-2</c:v>
                </c:pt>
                <c:pt idx="36">
                  <c:v>6.9614910000000002E-2</c:v>
                </c:pt>
                <c:pt idx="37">
                  <c:v>7.4820449999999997E-2</c:v>
                </c:pt>
                <c:pt idx="38">
                  <c:v>7.5663110000000006E-2</c:v>
                </c:pt>
                <c:pt idx="39">
                  <c:v>7.2863230000000001E-2</c:v>
                </c:pt>
                <c:pt idx="40">
                  <c:v>6.7030870000000006E-2</c:v>
                </c:pt>
                <c:pt idx="41">
                  <c:v>6.0791917000000001E-2</c:v>
                </c:pt>
                <c:pt idx="42">
                  <c:v>5.5536429999999998E-2</c:v>
                </c:pt>
                <c:pt idx="43">
                  <c:v>5.1344239999999999E-2</c:v>
                </c:pt>
                <c:pt idx="44">
                  <c:v>4.9224829999999997E-2</c:v>
                </c:pt>
                <c:pt idx="45">
                  <c:v>4.7799736000000002E-2</c:v>
                </c:pt>
                <c:pt idx="46">
                  <c:v>4.5296802999999997E-2</c:v>
                </c:pt>
                <c:pt idx="47">
                  <c:v>4.0751964000000002E-2</c:v>
                </c:pt>
                <c:pt idx="48">
                  <c:v>3.5309277E-2</c:v>
                </c:pt>
                <c:pt idx="49">
                  <c:v>3.2557274999999997E-2</c:v>
                </c:pt>
                <c:pt idx="50">
                  <c:v>3.2812889999999997E-2</c:v>
                </c:pt>
                <c:pt idx="51">
                  <c:v>3.4521719999999999E-2</c:v>
                </c:pt>
                <c:pt idx="52">
                  <c:v>3.6992453000000002E-2</c:v>
                </c:pt>
                <c:pt idx="53">
                  <c:v>4.1152372999999999E-2</c:v>
                </c:pt>
                <c:pt idx="54">
                  <c:v>4.8615314E-2</c:v>
                </c:pt>
                <c:pt idx="55">
                  <c:v>5.8518510000000003E-2</c:v>
                </c:pt>
                <c:pt idx="56">
                  <c:v>6.5704369999999998E-2</c:v>
                </c:pt>
                <c:pt idx="57">
                  <c:v>6.9198443999999998E-2</c:v>
                </c:pt>
                <c:pt idx="58">
                  <c:v>6.9085339999999995E-2</c:v>
                </c:pt>
                <c:pt idx="59">
                  <c:v>6.4937465E-2</c:v>
                </c:pt>
                <c:pt idx="60">
                  <c:v>5.7702936000000003E-2</c:v>
                </c:pt>
                <c:pt idx="61">
                  <c:v>4.9043535999999999E-2</c:v>
                </c:pt>
                <c:pt idx="62">
                  <c:v>4.3146820000000002E-2</c:v>
                </c:pt>
                <c:pt idx="63">
                  <c:v>4.1348357000000002E-2</c:v>
                </c:pt>
                <c:pt idx="64">
                  <c:v>4.2470668000000003E-2</c:v>
                </c:pt>
                <c:pt idx="65">
                  <c:v>4.2859685000000002E-2</c:v>
                </c:pt>
                <c:pt idx="66">
                  <c:v>4.1450247000000003E-2</c:v>
                </c:pt>
                <c:pt idx="67">
                  <c:v>3.8183223000000002E-2</c:v>
                </c:pt>
                <c:pt idx="68">
                  <c:v>3.3475566999999998E-2</c:v>
                </c:pt>
                <c:pt idx="69">
                  <c:v>2.7545420000000001E-2</c:v>
                </c:pt>
                <c:pt idx="70">
                  <c:v>2.2438103000000001E-2</c:v>
                </c:pt>
                <c:pt idx="71">
                  <c:v>1.9377160000000001E-2</c:v>
                </c:pt>
                <c:pt idx="72">
                  <c:v>1.8192396E-2</c:v>
                </c:pt>
                <c:pt idx="73">
                  <c:v>1.6549153E-2</c:v>
                </c:pt>
                <c:pt idx="74">
                  <c:v>1.2349077999999999E-2</c:v>
                </c:pt>
                <c:pt idx="75">
                  <c:v>6.3363635E-3</c:v>
                </c:pt>
                <c:pt idx="76">
                  <c:v>1.8626954000000001E-3</c:v>
                </c:pt>
                <c:pt idx="77">
                  <c:v>2.1764403000000001E-3</c:v>
                </c:pt>
                <c:pt idx="78">
                  <c:v>7.0800139999999999E-3</c:v>
                </c:pt>
                <c:pt idx="79">
                  <c:v>1.2842516999999999E-2</c:v>
                </c:pt>
                <c:pt idx="80">
                  <c:v>1.517462E-2</c:v>
                </c:pt>
                <c:pt idx="81">
                  <c:v>1.3436357499999999E-2</c:v>
                </c:pt>
                <c:pt idx="82">
                  <c:v>1.0197638E-2</c:v>
                </c:pt>
                <c:pt idx="83">
                  <c:v>9.0433849999999993E-3</c:v>
                </c:pt>
                <c:pt idx="84">
                  <c:v>1.1992256999999999E-2</c:v>
                </c:pt>
                <c:pt idx="85">
                  <c:v>1.8251146999999999E-2</c:v>
                </c:pt>
                <c:pt idx="86">
                  <c:v>2.5519819999999999E-2</c:v>
                </c:pt>
                <c:pt idx="87">
                  <c:v>3.1382380000000001E-2</c:v>
                </c:pt>
                <c:pt idx="88">
                  <c:v>3.4136569999999998E-2</c:v>
                </c:pt>
                <c:pt idx="89">
                  <c:v>3.2197386000000001E-2</c:v>
                </c:pt>
                <c:pt idx="90">
                  <c:v>2.6819796999999999E-2</c:v>
                </c:pt>
                <c:pt idx="91">
                  <c:v>1.9268898E-2</c:v>
                </c:pt>
                <c:pt idx="92">
                  <c:v>1.1836279999999999E-2</c:v>
                </c:pt>
                <c:pt idx="93">
                  <c:v>7.6904245999999997E-3</c:v>
                </c:pt>
                <c:pt idx="94">
                  <c:v>6.5425913999999996E-3</c:v>
                </c:pt>
                <c:pt idx="95">
                  <c:v>6.1680839999999999E-3</c:v>
                </c:pt>
                <c:pt idx="96">
                  <c:v>1.00441305E-2</c:v>
                </c:pt>
                <c:pt idx="97">
                  <c:v>1.4402283E-2</c:v>
                </c:pt>
                <c:pt idx="98">
                  <c:v>1.7638193E-2</c:v>
                </c:pt>
                <c:pt idx="99">
                  <c:v>2.0176478000000001E-2</c:v>
                </c:pt>
                <c:pt idx="100">
                  <c:v>2.3588046000000001E-2</c:v>
                </c:pt>
                <c:pt idx="101">
                  <c:v>2.5154289E-2</c:v>
                </c:pt>
                <c:pt idx="102">
                  <c:v>2.4967056000000001E-2</c:v>
                </c:pt>
                <c:pt idx="103">
                  <c:v>2.4979484999999999E-2</c:v>
                </c:pt>
                <c:pt idx="104">
                  <c:v>2.4565569999999998E-2</c:v>
                </c:pt>
                <c:pt idx="105">
                  <c:v>2.3334341000000001E-2</c:v>
                </c:pt>
                <c:pt idx="106">
                  <c:v>2.1552930000000001E-2</c:v>
                </c:pt>
                <c:pt idx="107">
                  <c:v>1.9551565999999999E-2</c:v>
                </c:pt>
                <c:pt idx="108">
                  <c:v>1.7264642E-2</c:v>
                </c:pt>
                <c:pt idx="109">
                  <c:v>1.4880913000000001E-2</c:v>
                </c:pt>
                <c:pt idx="110">
                  <c:v>1.2908083000000001E-2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B279-4CD9-A1EA-5AA11E69E4D9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[3]Sheet1!$D$327:$DT$327</c:f>
              <c:numCache>
                <c:formatCode>General</c:formatCode>
                <c:ptCount val="121"/>
                <c:pt idx="0">
                  <c:v>7.9300029999999997E-3</c:v>
                </c:pt>
                <c:pt idx="1">
                  <c:v>1.2257064E-2</c:v>
                </c:pt>
                <c:pt idx="2">
                  <c:v>1.9077236000000001E-2</c:v>
                </c:pt>
                <c:pt idx="3">
                  <c:v>2.4901090000000001E-2</c:v>
                </c:pt>
                <c:pt idx="4">
                  <c:v>2.6597742000000001E-2</c:v>
                </c:pt>
                <c:pt idx="5">
                  <c:v>2.4344540000000001E-2</c:v>
                </c:pt>
                <c:pt idx="6">
                  <c:v>1.9952435000000001E-2</c:v>
                </c:pt>
                <c:pt idx="7">
                  <c:v>1.5113107000000001E-2</c:v>
                </c:pt>
                <c:pt idx="8">
                  <c:v>9.9336939999999999E-3</c:v>
                </c:pt>
                <c:pt idx="9">
                  <c:v>5.6574447E-3</c:v>
                </c:pt>
                <c:pt idx="10">
                  <c:v>1.8360544000000001E-3</c:v>
                </c:pt>
                <c:pt idx="11">
                  <c:v>3.59E-4</c:v>
                </c:pt>
                <c:pt idx="12">
                  <c:v>2.7880357000000001E-3</c:v>
                </c:pt>
                <c:pt idx="13">
                  <c:v>8.5668329999999994E-3</c:v>
                </c:pt>
                <c:pt idx="14">
                  <c:v>1.4654276000000001E-2</c:v>
                </c:pt>
                <c:pt idx="15">
                  <c:v>1.7268898000000001E-2</c:v>
                </c:pt>
                <c:pt idx="16">
                  <c:v>1.45052355E-2</c:v>
                </c:pt>
                <c:pt idx="17">
                  <c:v>8.0515129999999997E-3</c:v>
                </c:pt>
                <c:pt idx="18">
                  <c:v>2.6326816999999998E-3</c:v>
                </c:pt>
                <c:pt idx="19">
                  <c:v>0</c:v>
                </c:pt>
                <c:pt idx="20">
                  <c:v>0</c:v>
                </c:pt>
                <c:pt idx="21">
                  <c:v>8.4900000000000004E-4</c:v>
                </c:pt>
                <c:pt idx="22">
                  <c:v>7.0492304000000002E-3</c:v>
                </c:pt>
                <c:pt idx="23">
                  <c:v>1.5943679999999998E-2</c:v>
                </c:pt>
                <c:pt idx="24">
                  <c:v>2.5862386000000001E-2</c:v>
                </c:pt>
                <c:pt idx="25">
                  <c:v>3.2452700000000001E-2</c:v>
                </c:pt>
                <c:pt idx="26">
                  <c:v>3.5999370000000003E-2</c:v>
                </c:pt>
                <c:pt idx="27">
                  <c:v>3.5739075000000002E-2</c:v>
                </c:pt>
                <c:pt idx="28">
                  <c:v>3.4468303999999998E-2</c:v>
                </c:pt>
                <c:pt idx="29">
                  <c:v>3.3215403999999997E-2</c:v>
                </c:pt>
                <c:pt idx="30">
                  <c:v>3.2761390000000001E-2</c:v>
                </c:pt>
                <c:pt idx="31">
                  <c:v>3.3335634000000003E-2</c:v>
                </c:pt>
                <c:pt idx="32">
                  <c:v>3.6610483999999999E-2</c:v>
                </c:pt>
                <c:pt idx="33">
                  <c:v>4.2837866000000002E-2</c:v>
                </c:pt>
                <c:pt idx="34">
                  <c:v>5.1784992000000002E-2</c:v>
                </c:pt>
                <c:pt idx="35">
                  <c:v>6.1650614999999999E-2</c:v>
                </c:pt>
                <c:pt idx="36">
                  <c:v>7.0005510000000007E-2</c:v>
                </c:pt>
                <c:pt idx="37">
                  <c:v>7.5395210000000004E-2</c:v>
                </c:pt>
                <c:pt idx="38">
                  <c:v>7.6031360000000006E-2</c:v>
                </c:pt>
                <c:pt idx="39">
                  <c:v>7.2958140000000005E-2</c:v>
                </c:pt>
                <c:pt idx="40">
                  <c:v>6.7160559999999994E-2</c:v>
                </c:pt>
                <c:pt idx="41">
                  <c:v>6.1197979999999999E-2</c:v>
                </c:pt>
                <c:pt idx="42">
                  <c:v>5.6182469999999998E-2</c:v>
                </c:pt>
                <c:pt idx="43">
                  <c:v>5.1892309999999997E-2</c:v>
                </c:pt>
                <c:pt idx="44">
                  <c:v>4.9444835999999999E-2</c:v>
                </c:pt>
                <c:pt idx="45">
                  <c:v>4.7876816000000003E-2</c:v>
                </c:pt>
                <c:pt idx="46">
                  <c:v>4.5523383000000001E-2</c:v>
                </c:pt>
                <c:pt idx="47">
                  <c:v>4.1206909999999999E-2</c:v>
                </c:pt>
                <c:pt idx="48">
                  <c:v>3.5888374000000001E-2</c:v>
                </c:pt>
                <c:pt idx="49">
                  <c:v>3.3142254000000003E-2</c:v>
                </c:pt>
                <c:pt idx="50">
                  <c:v>3.3348790000000003E-2</c:v>
                </c:pt>
                <c:pt idx="51">
                  <c:v>3.4964334E-2</c:v>
                </c:pt>
                <c:pt idx="52">
                  <c:v>3.7273206000000003E-2</c:v>
                </c:pt>
                <c:pt idx="53">
                  <c:v>4.1172939999999998E-2</c:v>
                </c:pt>
                <c:pt idx="54">
                  <c:v>4.840734E-2</c:v>
                </c:pt>
                <c:pt idx="55">
                  <c:v>5.8206809999999998E-2</c:v>
                </c:pt>
                <c:pt idx="56">
                  <c:v>6.5362039999999996E-2</c:v>
                </c:pt>
                <c:pt idx="57">
                  <c:v>6.8824776000000004E-2</c:v>
                </c:pt>
                <c:pt idx="58">
                  <c:v>6.8652930000000001E-2</c:v>
                </c:pt>
                <c:pt idx="59">
                  <c:v>6.4487450000000002E-2</c:v>
                </c:pt>
                <c:pt idx="60">
                  <c:v>5.7368465E-2</c:v>
                </c:pt>
                <c:pt idx="61">
                  <c:v>4.8864629999999999E-2</c:v>
                </c:pt>
                <c:pt idx="62">
                  <c:v>4.3127492000000003E-2</c:v>
                </c:pt>
                <c:pt idx="63">
                  <c:v>4.1502683999999998E-2</c:v>
                </c:pt>
                <c:pt idx="64">
                  <c:v>4.2826629999999997E-2</c:v>
                </c:pt>
                <c:pt idx="65">
                  <c:v>4.3366577000000003E-2</c:v>
                </c:pt>
                <c:pt idx="66">
                  <c:v>4.1899079999999998E-2</c:v>
                </c:pt>
                <c:pt idx="67">
                  <c:v>3.8273647000000001E-2</c:v>
                </c:pt>
                <c:pt idx="68">
                  <c:v>3.3045980000000003E-2</c:v>
                </c:pt>
                <c:pt idx="69">
                  <c:v>2.6686102E-2</c:v>
                </c:pt>
                <c:pt idx="70">
                  <c:v>2.1462305000000001E-2</c:v>
                </c:pt>
                <c:pt idx="71">
                  <c:v>1.8674498000000001E-2</c:v>
                </c:pt>
                <c:pt idx="72">
                  <c:v>1.8044319999999999E-2</c:v>
                </c:pt>
                <c:pt idx="73">
                  <c:v>1.6989548E-2</c:v>
                </c:pt>
                <c:pt idx="74">
                  <c:v>1.3093471000000001E-2</c:v>
                </c:pt>
                <c:pt idx="75">
                  <c:v>6.9216449999999997E-3</c:v>
                </c:pt>
                <c:pt idx="76">
                  <c:v>1.9381887E-3</c:v>
                </c:pt>
                <c:pt idx="77">
                  <c:v>1.7421873E-3</c:v>
                </c:pt>
                <c:pt idx="78">
                  <c:v>6.4052960000000004E-3</c:v>
                </c:pt>
                <c:pt idx="79">
                  <c:v>1.2252758000000001E-2</c:v>
                </c:pt>
                <c:pt idx="80">
                  <c:v>1.4867969999999999E-2</c:v>
                </c:pt>
                <c:pt idx="81">
                  <c:v>1.3464874999999999E-2</c:v>
                </c:pt>
                <c:pt idx="82">
                  <c:v>1.0512294E-2</c:v>
                </c:pt>
                <c:pt idx="83">
                  <c:v>9.542165E-3</c:v>
                </c:pt>
                <c:pt idx="84">
                  <c:v>1.254123E-2</c:v>
                </c:pt>
                <c:pt idx="85">
                  <c:v>1.8704511E-2</c:v>
                </c:pt>
                <c:pt idx="86">
                  <c:v>2.5717304999999999E-2</c:v>
                </c:pt>
                <c:pt idx="87">
                  <c:v>3.1209745000000001E-2</c:v>
                </c:pt>
                <c:pt idx="88">
                  <c:v>3.3568623999999998E-2</c:v>
                </c:pt>
                <c:pt idx="89">
                  <c:v>3.1315163E-2</c:v>
                </c:pt>
                <c:pt idx="90">
                  <c:v>2.5828245999999999E-2</c:v>
                </c:pt>
                <c:pt idx="91">
                  <c:v>1.8379309999999999E-2</c:v>
                </c:pt>
                <c:pt idx="92">
                  <c:v>1.1244687999999999E-2</c:v>
                </c:pt>
                <c:pt idx="93">
                  <c:v>7.4633720000000002E-3</c:v>
                </c:pt>
                <c:pt idx="94">
                  <c:v>6.6603822999999999E-3</c:v>
                </c:pt>
                <c:pt idx="95">
                  <c:v>6.4938226999999996E-3</c:v>
                </c:pt>
                <c:pt idx="96">
                  <c:v>1.0461789000000001E-2</c:v>
                </c:pt>
                <c:pt idx="97">
                  <c:v>1.4804347000000001E-2</c:v>
                </c:pt>
                <c:pt idx="98">
                  <c:v>1.7962143E-2</c:v>
                </c:pt>
                <c:pt idx="99">
                  <c:v>2.0416217E-2</c:v>
                </c:pt>
                <c:pt idx="100">
                  <c:v>2.3754697000000002E-2</c:v>
                </c:pt>
                <c:pt idx="101">
                  <c:v>2.5212964000000001E-2</c:v>
                </c:pt>
                <c:pt idx="102">
                  <c:v>2.4971116000000002E-2</c:v>
                </c:pt>
                <c:pt idx="103">
                  <c:v>2.4928825000000002E-2</c:v>
                </c:pt>
                <c:pt idx="104">
                  <c:v>2.4481827000000001E-2</c:v>
                </c:pt>
                <c:pt idx="105">
                  <c:v>2.3237170000000001E-2</c:v>
                </c:pt>
                <c:pt idx="106">
                  <c:v>2.1460975E-2</c:v>
                </c:pt>
                <c:pt idx="107">
                  <c:v>1.9486975E-2</c:v>
                </c:pt>
                <c:pt idx="108">
                  <c:v>1.7230716E-2</c:v>
                </c:pt>
                <c:pt idx="109">
                  <c:v>1.4891491999999999E-2</c:v>
                </c:pt>
                <c:pt idx="110">
                  <c:v>1.2960433E-2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B279-4CD9-A1EA-5AA11E69E4D9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[3]Sheet1!$D$328:$DT$328</c:f>
              <c:numCache>
                <c:formatCode>General</c:formatCode>
                <c:ptCount val="121"/>
                <c:pt idx="0">
                  <c:v>6.8691890000000004E-3</c:v>
                </c:pt>
                <c:pt idx="1">
                  <c:v>1.1079499499999999E-2</c:v>
                </c:pt>
                <c:pt idx="2">
                  <c:v>1.7787084000000002E-2</c:v>
                </c:pt>
                <c:pt idx="3">
                  <c:v>2.3773195E-2</c:v>
                </c:pt>
                <c:pt idx="4">
                  <c:v>2.5769324999999999E-2</c:v>
                </c:pt>
                <c:pt idx="5">
                  <c:v>2.3822287000000001E-2</c:v>
                </c:pt>
                <c:pt idx="6">
                  <c:v>1.9506791999999998E-2</c:v>
                </c:pt>
                <c:pt idx="7">
                  <c:v>1.4720789E-2</c:v>
                </c:pt>
                <c:pt idx="8">
                  <c:v>9.6342549999999996E-3</c:v>
                </c:pt>
                <c:pt idx="9">
                  <c:v>5.4877820000000001E-3</c:v>
                </c:pt>
                <c:pt idx="10">
                  <c:v>1.7841174999999999E-3</c:v>
                </c:pt>
                <c:pt idx="11">
                  <c:v>3.0499999999999999E-4</c:v>
                </c:pt>
                <c:pt idx="12">
                  <c:v>2.6844945000000001E-3</c:v>
                </c:pt>
                <c:pt idx="13">
                  <c:v>8.3752199999999992E-3</c:v>
                </c:pt>
                <c:pt idx="14">
                  <c:v>1.435431E-2</c:v>
                </c:pt>
                <c:pt idx="15">
                  <c:v>1.6800039999999999E-2</c:v>
                </c:pt>
                <c:pt idx="16">
                  <c:v>1.3787101E-2</c:v>
                </c:pt>
                <c:pt idx="17">
                  <c:v>7.0310049999999999E-3</c:v>
                </c:pt>
                <c:pt idx="18">
                  <c:v>1.3534813E-3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6.4866990000000003E-3</c:v>
                </c:pt>
                <c:pt idx="23">
                  <c:v>1.5920859999999998E-2</c:v>
                </c:pt>
                <c:pt idx="24">
                  <c:v>2.6132965000000001E-2</c:v>
                </c:pt>
                <c:pt idx="25">
                  <c:v>3.2681780000000001E-2</c:v>
                </c:pt>
                <c:pt idx="26">
                  <c:v>3.5975100000000003E-2</c:v>
                </c:pt>
                <c:pt idx="27">
                  <c:v>3.5358899999999999E-2</c:v>
                </c:pt>
                <c:pt idx="28">
                  <c:v>3.3871736E-2</c:v>
                </c:pt>
                <c:pt idx="29">
                  <c:v>3.2494929999999998E-2</c:v>
                </c:pt>
                <c:pt idx="30">
                  <c:v>3.2059236999999997E-2</c:v>
                </c:pt>
                <c:pt idx="31">
                  <c:v>3.2765745999999998E-2</c:v>
                </c:pt>
                <c:pt idx="32">
                  <c:v>3.6316540000000001E-2</c:v>
                </c:pt>
                <c:pt idx="33">
                  <c:v>4.2855523999999999E-2</c:v>
                </c:pt>
                <c:pt idx="34">
                  <c:v>5.2030366000000002E-2</c:v>
                </c:pt>
                <c:pt idx="35">
                  <c:v>6.1857097E-2</c:v>
                </c:pt>
                <c:pt idx="36">
                  <c:v>7.0001960000000002E-2</c:v>
                </c:pt>
                <c:pt idx="37">
                  <c:v>7.5193560000000007E-2</c:v>
                </c:pt>
                <c:pt idx="38">
                  <c:v>7.5944540000000005E-2</c:v>
                </c:pt>
                <c:pt idx="39">
                  <c:v>7.306754E-2</c:v>
                </c:pt>
                <c:pt idx="40">
                  <c:v>6.7136979999999999E-2</c:v>
                </c:pt>
                <c:pt idx="41">
                  <c:v>6.0931247000000001E-2</c:v>
                </c:pt>
                <c:pt idx="42">
                  <c:v>5.5717404999999998E-2</c:v>
                </c:pt>
                <c:pt idx="43">
                  <c:v>5.1548696999999997E-2</c:v>
                </c:pt>
                <c:pt idx="44">
                  <c:v>4.9475115E-2</c:v>
                </c:pt>
                <c:pt idx="45">
                  <c:v>4.8232820000000003E-2</c:v>
                </c:pt>
                <c:pt idx="46">
                  <c:v>4.5983084E-2</c:v>
                </c:pt>
                <c:pt idx="47">
                  <c:v>4.1602704999999997E-2</c:v>
                </c:pt>
                <c:pt idx="48">
                  <c:v>3.6071815E-2</c:v>
                </c:pt>
                <c:pt idx="49">
                  <c:v>3.3049910000000002E-2</c:v>
                </c:pt>
                <c:pt idx="50">
                  <c:v>3.3064696999999997E-2</c:v>
                </c:pt>
                <c:pt idx="51">
                  <c:v>3.4595475000000001E-2</c:v>
                </c:pt>
                <c:pt idx="52">
                  <c:v>3.6902150000000002E-2</c:v>
                </c:pt>
                <c:pt idx="53">
                  <c:v>4.0860843000000001E-2</c:v>
                </c:pt>
                <c:pt idx="54">
                  <c:v>4.8063130000000003E-2</c:v>
                </c:pt>
                <c:pt idx="55">
                  <c:v>5.7732182999999999E-2</c:v>
                </c:pt>
                <c:pt idx="56">
                  <c:v>6.4802855000000006E-2</c:v>
                </c:pt>
                <c:pt idx="57">
                  <c:v>6.8302689999999999E-2</c:v>
                </c:pt>
                <c:pt idx="58">
                  <c:v>6.8347089999999999E-2</c:v>
                </c:pt>
                <c:pt idx="59">
                  <c:v>6.4523070000000002E-2</c:v>
                </c:pt>
                <c:pt idx="60">
                  <c:v>5.7696524999999999E-2</c:v>
                </c:pt>
                <c:pt idx="61">
                  <c:v>4.9432113999999999E-2</c:v>
                </c:pt>
                <c:pt idx="62">
                  <c:v>4.3813847000000003E-2</c:v>
                </c:pt>
                <c:pt idx="63">
                  <c:v>4.2130000000000001E-2</c:v>
                </c:pt>
                <c:pt idx="64">
                  <c:v>4.3225010000000001E-2</c:v>
                </c:pt>
                <c:pt idx="65">
                  <c:v>4.3567000000000002E-2</c:v>
                </c:pt>
                <c:pt idx="66">
                  <c:v>4.2133257E-2</c:v>
                </c:pt>
                <c:pt idx="67">
                  <c:v>3.8732566000000003E-2</c:v>
                </c:pt>
                <c:pt idx="68">
                  <c:v>3.3709172000000003E-2</c:v>
                </c:pt>
                <c:pt idx="69">
                  <c:v>2.7279411999999999E-2</c:v>
                </c:pt>
                <c:pt idx="70">
                  <c:v>2.1721922000000001E-2</c:v>
                </c:pt>
                <c:pt idx="71">
                  <c:v>1.855269E-2</c:v>
                </c:pt>
                <c:pt idx="72">
                  <c:v>1.7612545E-2</c:v>
                </c:pt>
                <c:pt idx="73">
                  <c:v>1.6376470000000001E-2</c:v>
                </c:pt>
                <c:pt idx="74">
                  <c:v>1.2438922E-2</c:v>
                </c:pt>
                <c:pt idx="75">
                  <c:v>6.4923430000000002E-3</c:v>
                </c:pt>
                <c:pt idx="76">
                  <c:v>2.0579281000000001E-3</c:v>
                </c:pt>
                <c:pt idx="77">
                  <c:v>2.5146058999999999E-3</c:v>
                </c:pt>
                <c:pt idx="78">
                  <c:v>7.5956243000000001E-3</c:v>
                </c:pt>
                <c:pt idx="79">
                  <c:v>1.3429164E-2</c:v>
                </c:pt>
                <c:pt idx="80">
                  <c:v>1.5696416000000001E-2</c:v>
                </c:pt>
                <c:pt idx="81">
                  <c:v>1.3799090999999999E-2</c:v>
                </c:pt>
                <c:pt idx="82">
                  <c:v>1.0338152E-2</c:v>
                </c:pt>
                <c:pt idx="83">
                  <c:v>8.9044385000000004E-3</c:v>
                </c:pt>
                <c:pt idx="84">
                  <c:v>1.1552085E-2</c:v>
                </c:pt>
                <c:pt idx="85">
                  <c:v>1.7517759000000001E-2</c:v>
                </c:pt>
                <c:pt idx="86">
                  <c:v>2.4546864000000002E-2</c:v>
                </c:pt>
                <c:pt idx="87">
                  <c:v>3.0266685000000002E-2</c:v>
                </c:pt>
                <c:pt idx="88">
                  <c:v>3.3050639999999999E-2</c:v>
                </c:pt>
                <c:pt idx="89">
                  <c:v>3.1353499999999999E-2</c:v>
                </c:pt>
                <c:pt idx="90">
                  <c:v>2.6425624000000002E-2</c:v>
                </c:pt>
                <c:pt idx="91">
                  <c:v>1.9447498000000001E-2</c:v>
                </c:pt>
                <c:pt idx="92">
                  <c:v>1.2512173E-2</c:v>
                </c:pt>
                <c:pt idx="93">
                  <c:v>8.6773839999999998E-3</c:v>
                </c:pt>
                <c:pt idx="94">
                  <c:v>7.6670404999999997E-3</c:v>
                </c:pt>
                <c:pt idx="95">
                  <c:v>7.1939289999999999E-3</c:v>
                </c:pt>
                <c:pt idx="96">
                  <c:v>1.08133815E-2</c:v>
                </c:pt>
                <c:pt idx="97">
                  <c:v>1.4862197000000001E-2</c:v>
                </c:pt>
                <c:pt idx="98">
                  <c:v>1.7840609E-2</c:v>
                </c:pt>
                <c:pt idx="99">
                  <c:v>2.0228194000000001E-2</c:v>
                </c:pt>
                <c:pt idx="100">
                  <c:v>2.358122E-2</c:v>
                </c:pt>
                <c:pt idx="101">
                  <c:v>2.5116118E-2</c:v>
                </c:pt>
                <c:pt idx="102">
                  <c:v>2.4928217999999999E-2</c:v>
                </c:pt>
                <c:pt idx="103">
                  <c:v>2.4911231999999998E-2</c:v>
                </c:pt>
                <c:pt idx="104">
                  <c:v>2.446535E-2</c:v>
                </c:pt>
                <c:pt idx="105">
                  <c:v>2.3198737000000001E-2</c:v>
                </c:pt>
                <c:pt idx="106">
                  <c:v>2.1375438E-2</c:v>
                </c:pt>
                <c:pt idx="107">
                  <c:v>1.9307151000000002E-2</c:v>
                </c:pt>
                <c:pt idx="108">
                  <c:v>1.6968612000000001E-2</c:v>
                </c:pt>
                <c:pt idx="109">
                  <c:v>1.4533824000000001E-2</c:v>
                </c:pt>
                <c:pt idx="110">
                  <c:v>1.2513432999999999E-2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B279-4CD9-A1EA-5AA11E69E4D9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[3]Sheet1!$D$329:$DT$329</c:f>
              <c:numCache>
                <c:formatCode>General</c:formatCode>
                <c:ptCount val="121"/>
                <c:pt idx="0">
                  <c:v>7.2629970000000002E-3</c:v>
                </c:pt>
                <c:pt idx="1">
                  <c:v>1.17154075E-2</c:v>
                </c:pt>
                <c:pt idx="2">
                  <c:v>1.9017071999999999E-2</c:v>
                </c:pt>
                <c:pt idx="3">
                  <c:v>2.4628304E-2</c:v>
                </c:pt>
                <c:pt idx="4">
                  <c:v>2.5817143000000001E-2</c:v>
                </c:pt>
                <c:pt idx="5">
                  <c:v>2.3123386999999999E-2</c:v>
                </c:pt>
                <c:pt idx="6">
                  <c:v>1.8578564999999998E-2</c:v>
                </c:pt>
                <c:pt idx="7">
                  <c:v>1.4123785999999999E-2</c:v>
                </c:pt>
                <c:pt idx="8">
                  <c:v>9.5048330000000007E-3</c:v>
                </c:pt>
                <c:pt idx="9">
                  <c:v>5.6832022999999997E-3</c:v>
                </c:pt>
                <c:pt idx="10">
                  <c:v>2.1279366000000002E-3</c:v>
                </c:pt>
                <c:pt idx="11">
                  <c:v>7.6400000000000003E-4</c:v>
                </c:pt>
                <c:pt idx="12">
                  <c:v>3.3033350000000001E-3</c:v>
                </c:pt>
                <c:pt idx="13">
                  <c:v>9.1310750000000006E-3</c:v>
                </c:pt>
                <c:pt idx="14">
                  <c:v>1.5120241E-2</c:v>
                </c:pt>
                <c:pt idx="15">
                  <c:v>1.7446065E-2</c:v>
                </c:pt>
                <c:pt idx="16">
                  <c:v>1.4301975999999999E-2</c:v>
                </c:pt>
                <c:pt idx="17">
                  <c:v>7.4611534E-3</c:v>
                </c:pt>
                <c:pt idx="18">
                  <c:v>1.8577058999999999E-3</c:v>
                </c:pt>
                <c:pt idx="19">
                  <c:v>0</c:v>
                </c:pt>
                <c:pt idx="20">
                  <c:v>0</c:v>
                </c:pt>
                <c:pt idx="21">
                  <c:v>1.9599999999999999E-4</c:v>
                </c:pt>
                <c:pt idx="22">
                  <c:v>6.4800754000000002E-3</c:v>
                </c:pt>
                <c:pt idx="23">
                  <c:v>1.5445887E-2</c:v>
                </c:pt>
                <c:pt idx="24">
                  <c:v>2.5444817000000002E-2</c:v>
                </c:pt>
                <c:pt idx="25">
                  <c:v>3.2037217E-2</c:v>
                </c:pt>
                <c:pt idx="26">
                  <c:v>3.5586365000000002E-2</c:v>
                </c:pt>
                <c:pt idx="27">
                  <c:v>3.5396921999999997E-2</c:v>
                </c:pt>
                <c:pt idx="28">
                  <c:v>3.4312349999999998E-2</c:v>
                </c:pt>
                <c:pt idx="29">
                  <c:v>3.3387939999999998E-2</c:v>
                </c:pt>
                <c:pt idx="30">
                  <c:v>3.3276297000000003E-2</c:v>
                </c:pt>
                <c:pt idx="31">
                  <c:v>3.4054599999999997E-2</c:v>
                </c:pt>
                <c:pt idx="32">
                  <c:v>3.7294010000000002E-2</c:v>
                </c:pt>
                <c:pt idx="33">
                  <c:v>4.3309487000000001E-2</c:v>
                </c:pt>
                <c:pt idx="34">
                  <c:v>5.1900880000000003E-2</c:v>
                </c:pt>
                <c:pt idx="35">
                  <c:v>6.135359E-2</c:v>
                </c:pt>
                <c:pt idx="36">
                  <c:v>6.9382324999999995E-2</c:v>
                </c:pt>
                <c:pt idx="37">
                  <c:v>7.4642910000000007E-2</c:v>
                </c:pt>
                <c:pt idx="38">
                  <c:v>7.5511485000000003E-2</c:v>
                </c:pt>
                <c:pt idx="39">
                  <c:v>7.2850970000000001E-2</c:v>
                </c:pt>
                <c:pt idx="40">
                  <c:v>6.7235569999999995E-2</c:v>
                </c:pt>
                <c:pt idx="41">
                  <c:v>6.1318494000000001E-2</c:v>
                </c:pt>
                <c:pt idx="42">
                  <c:v>5.6248575000000002E-2</c:v>
                </c:pt>
                <c:pt idx="43">
                  <c:v>5.2070409999999998E-2</c:v>
                </c:pt>
                <c:pt idx="44">
                  <c:v>4.9919993000000003E-2</c:v>
                </c:pt>
                <c:pt idx="45">
                  <c:v>4.8615113000000001E-2</c:v>
                </c:pt>
                <c:pt idx="46">
                  <c:v>4.6343996999999998E-2</c:v>
                </c:pt>
                <c:pt idx="47">
                  <c:v>4.1973895999999997E-2</c:v>
                </c:pt>
                <c:pt idx="48">
                  <c:v>3.6521770000000002E-2</c:v>
                </c:pt>
                <c:pt idx="49">
                  <c:v>3.3675343000000003E-2</c:v>
                </c:pt>
                <c:pt idx="50">
                  <c:v>3.3780810000000001E-2</c:v>
                </c:pt>
                <c:pt idx="51">
                  <c:v>3.5218212999999998E-2</c:v>
                </c:pt>
                <c:pt idx="52">
                  <c:v>3.7292678000000003E-2</c:v>
                </c:pt>
                <c:pt idx="53">
                  <c:v>4.0959660000000002E-2</c:v>
                </c:pt>
                <c:pt idx="54">
                  <c:v>4.801855E-2</c:v>
                </c:pt>
                <c:pt idx="55">
                  <c:v>5.7724774E-2</c:v>
                </c:pt>
                <c:pt idx="56">
                  <c:v>6.4900079999999999E-2</c:v>
                </c:pt>
                <c:pt idx="57">
                  <c:v>6.8406759999999997E-2</c:v>
                </c:pt>
                <c:pt idx="58">
                  <c:v>6.8329929999999997E-2</c:v>
                </c:pt>
                <c:pt idx="59">
                  <c:v>6.4344025999999999E-2</c:v>
                </c:pt>
                <c:pt idx="60">
                  <c:v>5.7450424999999999E-2</c:v>
                </c:pt>
                <c:pt idx="61">
                  <c:v>4.9197930000000001E-2</c:v>
                </c:pt>
                <c:pt idx="62">
                  <c:v>4.3645046999999999E-2</c:v>
                </c:pt>
                <c:pt idx="63">
                  <c:v>4.2089380000000003E-2</c:v>
                </c:pt>
                <c:pt idx="64">
                  <c:v>4.3346493999999999E-2</c:v>
                </c:pt>
                <c:pt idx="65">
                  <c:v>4.3802418000000003E-2</c:v>
                </c:pt>
                <c:pt idx="66">
                  <c:v>4.2244133000000003E-2</c:v>
                </c:pt>
                <c:pt idx="67">
                  <c:v>3.8461349999999998E-2</c:v>
                </c:pt>
                <c:pt idx="68">
                  <c:v>3.3026405000000002E-2</c:v>
                </c:pt>
                <c:pt idx="69">
                  <c:v>2.6470420000000001E-2</c:v>
                </c:pt>
                <c:pt idx="70">
                  <c:v>2.1204961000000001E-2</c:v>
                </c:pt>
                <c:pt idx="71">
                  <c:v>1.854039E-2</c:v>
                </c:pt>
                <c:pt idx="72">
                  <c:v>1.7995750000000001E-2</c:v>
                </c:pt>
                <c:pt idx="73">
                  <c:v>1.6886555000000001E-2</c:v>
                </c:pt>
                <c:pt idx="74">
                  <c:v>1.2899225E-2</c:v>
                </c:pt>
                <c:pt idx="75">
                  <c:v>6.8498583999999996E-3</c:v>
                </c:pt>
                <c:pt idx="76">
                  <c:v>2.2530739999999999E-3</c:v>
                </c:pt>
                <c:pt idx="77">
                  <c:v>2.4739102999999998E-3</c:v>
                </c:pt>
                <c:pt idx="78">
                  <c:v>7.3282896000000002E-3</c:v>
                </c:pt>
                <c:pt idx="79">
                  <c:v>1.3043693E-2</c:v>
                </c:pt>
                <c:pt idx="80">
                  <c:v>1.5281694E-2</c:v>
                </c:pt>
                <c:pt idx="81">
                  <c:v>1.3401102999999999E-2</c:v>
                </c:pt>
                <c:pt idx="82">
                  <c:v>1.0019481E-2</c:v>
                </c:pt>
                <c:pt idx="83">
                  <c:v>8.7858485000000004E-3</c:v>
                </c:pt>
                <c:pt idx="84">
                  <c:v>1.1736873E-2</c:v>
                </c:pt>
                <c:pt idx="85">
                  <c:v>1.8014537000000001E-2</c:v>
                </c:pt>
                <c:pt idx="86">
                  <c:v>2.5208784000000001E-2</c:v>
                </c:pt>
                <c:pt idx="87">
                  <c:v>3.0901946E-2</c:v>
                </c:pt>
                <c:pt idx="88">
                  <c:v>3.3456300000000001E-2</c:v>
                </c:pt>
                <c:pt idx="89">
                  <c:v>3.1393148000000003E-2</c:v>
                </c:pt>
                <c:pt idx="90">
                  <c:v>2.6054130000000002E-2</c:v>
                </c:pt>
                <c:pt idx="91">
                  <c:v>1.8751885999999999E-2</c:v>
                </c:pt>
                <c:pt idx="92">
                  <c:v>1.1695314E-2</c:v>
                </c:pt>
                <c:pt idx="93">
                  <c:v>7.9209520000000002E-3</c:v>
                </c:pt>
                <c:pt idx="94">
                  <c:v>7.0998333000000004E-3</c:v>
                </c:pt>
                <c:pt idx="95">
                  <c:v>6.9103845999999997E-3</c:v>
                </c:pt>
                <c:pt idx="96">
                  <c:v>1.0890542499999999E-2</c:v>
                </c:pt>
                <c:pt idx="97">
                  <c:v>1.5235682E-2</c:v>
                </c:pt>
                <c:pt idx="98">
                  <c:v>1.8396698E-2</c:v>
                </c:pt>
                <c:pt idx="99">
                  <c:v>2.0825832999999998E-2</c:v>
                </c:pt>
                <c:pt idx="100">
                  <c:v>2.4128241000000002E-2</c:v>
                </c:pt>
                <c:pt idx="101">
                  <c:v>2.5539780000000002E-2</c:v>
                </c:pt>
                <c:pt idx="102">
                  <c:v>2.5202153000000001E-2</c:v>
                </c:pt>
                <c:pt idx="103">
                  <c:v>2.5055082999999999E-2</c:v>
                </c:pt>
                <c:pt idx="104">
                  <c:v>2.4497385999999999E-2</c:v>
                </c:pt>
                <c:pt idx="105">
                  <c:v>2.3136515E-2</c:v>
                </c:pt>
                <c:pt idx="106">
                  <c:v>2.1253576999999999E-2</c:v>
                </c:pt>
                <c:pt idx="107">
                  <c:v>1.917141E-2</c:v>
                </c:pt>
                <c:pt idx="108">
                  <c:v>1.6857230000000001E-2</c:v>
                </c:pt>
                <c:pt idx="109">
                  <c:v>1.4489281999999999E-2</c:v>
                </c:pt>
                <c:pt idx="110">
                  <c:v>1.2554249999999999E-2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B279-4CD9-A1EA-5AA11E69E4D9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[3]Sheet1!$D$330:$DT$330</c:f>
              <c:numCache>
                <c:formatCode>General</c:formatCode>
                <c:ptCount val="121"/>
                <c:pt idx="0">
                  <c:v>7.6227659999999996E-3</c:v>
                </c:pt>
                <c:pt idx="1">
                  <c:v>1.1364234000000001E-2</c:v>
                </c:pt>
                <c:pt idx="2">
                  <c:v>1.748856E-2</c:v>
                </c:pt>
                <c:pt idx="3">
                  <c:v>2.2754718E-2</c:v>
                </c:pt>
                <c:pt idx="4">
                  <c:v>2.4530625E-2</c:v>
                </c:pt>
                <c:pt idx="5">
                  <c:v>2.3084283000000001E-2</c:v>
                </c:pt>
                <c:pt idx="6">
                  <c:v>1.9776173000000001E-2</c:v>
                </c:pt>
                <c:pt idx="7">
                  <c:v>1.5864875000000001E-2</c:v>
                </c:pt>
                <c:pt idx="8">
                  <c:v>1.1030003E-2</c:v>
                </c:pt>
                <c:pt idx="9">
                  <c:v>6.5453940000000004E-3</c:v>
                </c:pt>
                <c:pt idx="10">
                  <c:v>2.4185552999999999E-3</c:v>
                </c:pt>
                <c:pt idx="11">
                  <c:v>6.78E-4</c:v>
                </c:pt>
                <c:pt idx="12">
                  <c:v>2.818653E-3</c:v>
                </c:pt>
                <c:pt idx="13">
                  <c:v>8.1641430000000004E-3</c:v>
                </c:pt>
                <c:pt idx="14">
                  <c:v>1.3839864E-2</c:v>
                </c:pt>
                <c:pt idx="15">
                  <c:v>1.6232650000000001E-2</c:v>
                </c:pt>
                <c:pt idx="16">
                  <c:v>1.3405792E-2</c:v>
                </c:pt>
                <c:pt idx="17">
                  <c:v>6.9854176E-3</c:v>
                </c:pt>
                <c:pt idx="18">
                  <c:v>1.6642209E-3</c:v>
                </c:pt>
                <c:pt idx="19">
                  <c:v>0</c:v>
                </c:pt>
                <c:pt idx="20">
                  <c:v>0</c:v>
                </c:pt>
                <c:pt idx="21">
                  <c:v>1.4441275999999999E-3</c:v>
                </c:pt>
                <c:pt idx="22">
                  <c:v>8.0240569999999994E-3</c:v>
                </c:pt>
                <c:pt idx="23">
                  <c:v>1.6790789E-2</c:v>
                </c:pt>
                <c:pt idx="24">
                  <c:v>2.6243645999999999E-2</c:v>
                </c:pt>
                <c:pt idx="25">
                  <c:v>3.2260536999999999E-2</c:v>
                </c:pt>
                <c:pt idx="26">
                  <c:v>3.5498380000000003E-2</c:v>
                </c:pt>
                <c:pt idx="27">
                  <c:v>3.5196748E-2</c:v>
                </c:pt>
                <c:pt idx="28">
                  <c:v>3.4120752999999997E-2</c:v>
                </c:pt>
                <c:pt idx="29">
                  <c:v>3.3124644000000002E-2</c:v>
                </c:pt>
                <c:pt idx="30">
                  <c:v>3.2726876000000002E-2</c:v>
                </c:pt>
                <c:pt idx="31">
                  <c:v>3.3174183000000003E-2</c:v>
                </c:pt>
                <c:pt idx="32">
                  <c:v>3.6390442000000002E-2</c:v>
                </c:pt>
                <c:pt idx="33">
                  <c:v>4.2692609999999999E-2</c:v>
                </c:pt>
                <c:pt idx="34">
                  <c:v>5.1748033999999998E-2</c:v>
                </c:pt>
                <c:pt idx="35">
                  <c:v>6.1429810000000001E-2</c:v>
                </c:pt>
                <c:pt idx="36">
                  <c:v>6.9388896000000005E-2</c:v>
                </c:pt>
                <c:pt idx="37">
                  <c:v>7.4472330000000003E-2</c:v>
                </c:pt>
                <c:pt idx="38">
                  <c:v>7.5355340000000007E-2</c:v>
                </c:pt>
                <c:pt idx="39">
                  <c:v>7.2913190000000003E-2</c:v>
                </c:pt>
                <c:pt idx="40">
                  <c:v>6.7608580000000001E-2</c:v>
                </c:pt>
                <c:pt idx="41">
                  <c:v>6.1823897000000003E-2</c:v>
                </c:pt>
                <c:pt idx="42">
                  <c:v>5.6706923999999999E-2</c:v>
                </c:pt>
                <c:pt idx="43">
                  <c:v>5.2409193999999999E-2</c:v>
                </c:pt>
                <c:pt idx="44">
                  <c:v>5.0234529999999999E-2</c:v>
                </c:pt>
                <c:pt idx="45">
                  <c:v>4.8936065000000001E-2</c:v>
                </c:pt>
                <c:pt idx="46">
                  <c:v>4.6605542E-2</c:v>
                </c:pt>
                <c:pt idx="47">
                  <c:v>4.2014137E-2</c:v>
                </c:pt>
                <c:pt idx="48">
                  <c:v>3.6229310000000001E-2</c:v>
                </c:pt>
                <c:pt idx="49">
                  <c:v>3.3008656999999997E-2</c:v>
                </c:pt>
                <c:pt idx="50">
                  <c:v>3.2910875999999999E-2</c:v>
                </c:pt>
                <c:pt idx="51">
                  <c:v>3.4420457000000002E-2</c:v>
                </c:pt>
                <c:pt idx="52">
                  <c:v>3.6677380000000002E-2</c:v>
                </c:pt>
                <c:pt idx="53">
                  <c:v>4.0596189999999997E-2</c:v>
                </c:pt>
                <c:pt idx="54">
                  <c:v>4.7922674999999998E-2</c:v>
                </c:pt>
                <c:pt idx="55">
                  <c:v>5.7930157000000003E-2</c:v>
                </c:pt>
                <c:pt idx="56">
                  <c:v>6.5426044000000003E-2</c:v>
                </c:pt>
                <c:pt idx="57">
                  <c:v>6.9207829999999998E-2</c:v>
                </c:pt>
                <c:pt idx="58">
                  <c:v>6.9154380000000001E-2</c:v>
                </c:pt>
                <c:pt idx="59">
                  <c:v>6.4927029999999997E-2</c:v>
                </c:pt>
                <c:pt idx="60">
                  <c:v>5.7650069999999998E-2</c:v>
                </c:pt>
                <c:pt idx="61">
                  <c:v>4.9041899999999999E-2</c:v>
                </c:pt>
                <c:pt idx="62">
                  <c:v>4.3181575999999999E-2</c:v>
                </c:pt>
                <c:pt idx="63">
                  <c:v>4.1357916000000002E-2</c:v>
                </c:pt>
                <c:pt idx="64">
                  <c:v>4.2465568000000002E-2</c:v>
                </c:pt>
                <c:pt idx="65">
                  <c:v>4.2958282E-2</c:v>
                </c:pt>
                <c:pt idx="66">
                  <c:v>4.1700319999999999E-2</c:v>
                </c:pt>
                <c:pt idx="67">
                  <c:v>3.8490259999999998E-2</c:v>
                </c:pt>
                <c:pt idx="68">
                  <c:v>3.3657464999999998E-2</c:v>
                </c:pt>
                <c:pt idx="69">
                  <c:v>2.7556689999999998E-2</c:v>
                </c:pt>
                <c:pt idx="70">
                  <c:v>2.2377920999999999E-2</c:v>
                </c:pt>
                <c:pt idx="71">
                  <c:v>1.9406435999999999E-2</c:v>
                </c:pt>
                <c:pt idx="72">
                  <c:v>1.8388607000000001E-2</c:v>
                </c:pt>
                <c:pt idx="73">
                  <c:v>1.6807754000000001E-2</c:v>
                </c:pt>
                <c:pt idx="74">
                  <c:v>1.2430998E-2</c:v>
                </c:pt>
                <c:pt idx="75">
                  <c:v>6.059208E-3</c:v>
                </c:pt>
                <c:pt idx="76">
                  <c:v>1.299323E-3</c:v>
                </c:pt>
                <c:pt idx="77">
                  <c:v>1.6488791E-3</c:v>
                </c:pt>
                <c:pt idx="78">
                  <c:v>6.8914527E-3</c:v>
                </c:pt>
                <c:pt idx="79">
                  <c:v>1.2998195000000001E-2</c:v>
                </c:pt>
                <c:pt idx="80">
                  <c:v>1.5378876E-2</c:v>
                </c:pt>
                <c:pt idx="81">
                  <c:v>1.337433E-2</c:v>
                </c:pt>
                <c:pt idx="82">
                  <c:v>9.7659019999999999E-3</c:v>
                </c:pt>
                <c:pt idx="83">
                  <c:v>8.3578160000000006E-3</c:v>
                </c:pt>
                <c:pt idx="84">
                  <c:v>1.1262552E-2</c:v>
                </c:pt>
                <c:pt idx="85">
                  <c:v>1.7613888000000001E-2</c:v>
                </c:pt>
                <c:pt idx="86">
                  <c:v>2.5021861999999999E-2</c:v>
                </c:pt>
                <c:pt idx="87">
                  <c:v>3.1038662000000002E-2</c:v>
                </c:pt>
                <c:pt idx="88">
                  <c:v>3.3972240000000001E-2</c:v>
                </c:pt>
                <c:pt idx="89">
                  <c:v>3.2236226E-2</c:v>
                </c:pt>
                <c:pt idx="90">
                  <c:v>2.7095279E-2</c:v>
                </c:pt>
                <c:pt idx="91">
                  <c:v>1.9772246E-2</c:v>
                </c:pt>
                <c:pt idx="92">
                  <c:v>1.2456685E-2</c:v>
                </c:pt>
                <c:pt idx="93">
                  <c:v>8.3261529999999993E-3</c:v>
                </c:pt>
                <c:pt idx="94">
                  <c:v>7.1153980000000002E-3</c:v>
                </c:pt>
                <c:pt idx="95">
                  <c:v>6.5586124999999999E-3</c:v>
                </c:pt>
                <c:pt idx="96">
                  <c:v>1.0240598E-2</c:v>
                </c:pt>
                <c:pt idx="97">
                  <c:v>1.4412791499999999E-2</c:v>
                </c:pt>
                <c:pt idx="98">
                  <c:v>1.751863E-2</c:v>
                </c:pt>
                <c:pt idx="99">
                  <c:v>2.0005288E-2</c:v>
                </c:pt>
                <c:pt idx="100">
                  <c:v>2.3445943E-2</c:v>
                </c:pt>
                <c:pt idx="101">
                  <c:v>2.5023224E-2</c:v>
                </c:pt>
                <c:pt idx="102">
                  <c:v>2.4877677000000001E-2</c:v>
                </c:pt>
                <c:pt idx="103">
                  <c:v>2.4924493999999998E-2</c:v>
                </c:pt>
                <c:pt idx="104">
                  <c:v>2.4545263000000001E-2</c:v>
                </c:pt>
                <c:pt idx="105">
                  <c:v>2.3349429000000001E-2</c:v>
                </c:pt>
                <c:pt idx="106">
                  <c:v>2.160223E-2</c:v>
                </c:pt>
                <c:pt idx="107">
                  <c:v>1.9615543999999999E-2</c:v>
                </c:pt>
                <c:pt idx="108">
                  <c:v>1.7355604E-2</c:v>
                </c:pt>
                <c:pt idx="109">
                  <c:v>1.4993453E-2</c:v>
                </c:pt>
                <c:pt idx="110">
                  <c:v>1.3017776999999999E-2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B279-4CD9-A1EA-5AA11E69E4D9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[3]Sheet1!$D$331:$DT$331</c:f>
              <c:numCache>
                <c:formatCode>General</c:formatCode>
                <c:ptCount val="121"/>
                <c:pt idx="0">
                  <c:v>9.5891829999999994E-3</c:v>
                </c:pt>
                <c:pt idx="1">
                  <c:v>1.3076627E-2</c:v>
                </c:pt>
                <c:pt idx="2">
                  <c:v>1.8665147999999999E-2</c:v>
                </c:pt>
                <c:pt idx="3">
                  <c:v>2.3790926E-2</c:v>
                </c:pt>
                <c:pt idx="4">
                  <c:v>2.5705189999999999E-2</c:v>
                </c:pt>
                <c:pt idx="5">
                  <c:v>2.4191014E-2</c:v>
                </c:pt>
                <c:pt idx="6">
                  <c:v>2.0287195000000001E-2</c:v>
                </c:pt>
                <c:pt idx="7">
                  <c:v>1.5491464999999999E-2</c:v>
                </c:pt>
                <c:pt idx="8">
                  <c:v>9.9872420000000003E-3</c:v>
                </c:pt>
                <c:pt idx="9">
                  <c:v>5.4702989999999996E-3</c:v>
                </c:pt>
                <c:pt idx="10">
                  <c:v>1.8797152E-3</c:v>
                </c:pt>
                <c:pt idx="11">
                  <c:v>9.5500000000000001E-4</c:v>
                </c:pt>
                <c:pt idx="12">
                  <c:v>3.8752137E-3</c:v>
                </c:pt>
                <c:pt idx="13">
                  <c:v>9.6778590000000005E-3</c:v>
                </c:pt>
                <c:pt idx="14">
                  <c:v>1.5189050000000001E-2</c:v>
                </c:pt>
                <c:pt idx="15">
                  <c:v>1.6910773E-2</c:v>
                </c:pt>
                <c:pt idx="16">
                  <c:v>1.3359670000000001E-2</c:v>
                </c:pt>
                <c:pt idx="17">
                  <c:v>6.6422449999999997E-3</c:v>
                </c:pt>
                <c:pt idx="18">
                  <c:v>1.4657722E-3</c:v>
                </c:pt>
                <c:pt idx="19">
                  <c:v>0</c:v>
                </c:pt>
                <c:pt idx="20">
                  <c:v>0</c:v>
                </c:pt>
                <c:pt idx="21">
                  <c:v>1.1527512000000001E-3</c:v>
                </c:pt>
                <c:pt idx="22">
                  <c:v>7.3359690000000003E-3</c:v>
                </c:pt>
                <c:pt idx="23">
                  <c:v>1.5812105E-2</c:v>
                </c:pt>
                <c:pt idx="24">
                  <c:v>2.5146930000000001E-2</c:v>
                </c:pt>
                <c:pt idx="25">
                  <c:v>3.1178675999999999E-2</c:v>
                </c:pt>
                <c:pt idx="26">
                  <c:v>3.4564770000000002E-2</c:v>
                </c:pt>
                <c:pt idx="27">
                  <c:v>3.4720330000000001E-2</c:v>
                </c:pt>
                <c:pt idx="28">
                  <c:v>3.4335860000000003E-2</c:v>
                </c:pt>
                <c:pt idx="29">
                  <c:v>3.3941407E-2</c:v>
                </c:pt>
                <c:pt idx="30">
                  <c:v>3.3946223999999997E-2</c:v>
                </c:pt>
                <c:pt idx="31">
                  <c:v>3.4431715000000002E-2</c:v>
                </c:pt>
                <c:pt idx="32">
                  <c:v>3.7301979999999998E-2</c:v>
                </c:pt>
                <c:pt idx="33">
                  <c:v>4.3018426999999998E-2</c:v>
                </c:pt>
                <c:pt idx="34">
                  <c:v>5.1531639999999997E-2</c:v>
                </c:pt>
                <c:pt idx="35">
                  <c:v>6.0926866000000003E-2</c:v>
                </c:pt>
                <c:pt idx="36">
                  <c:v>6.8867380000000006E-2</c:v>
                </c:pt>
                <c:pt idx="37">
                  <c:v>7.4160340000000005E-2</c:v>
                </c:pt>
                <c:pt idx="38">
                  <c:v>7.5291276000000004E-2</c:v>
                </c:pt>
                <c:pt idx="39">
                  <c:v>7.3070280000000001E-2</c:v>
                </c:pt>
                <c:pt idx="40">
                  <c:v>6.8021180000000001E-2</c:v>
                </c:pt>
                <c:pt idx="41">
                  <c:v>6.2417387999999997E-2</c:v>
                </c:pt>
                <c:pt idx="42">
                  <c:v>5.7471429999999997E-2</c:v>
                </c:pt>
                <c:pt idx="43">
                  <c:v>5.3161882000000001E-2</c:v>
                </c:pt>
                <c:pt idx="44">
                  <c:v>5.0581912999999999E-2</c:v>
                </c:pt>
                <c:pt idx="45">
                  <c:v>4.8684970000000001E-2</c:v>
                </c:pt>
                <c:pt idx="46">
                  <c:v>4.5813665000000003E-2</c:v>
                </c:pt>
                <c:pt idx="47">
                  <c:v>4.0947914000000002E-2</c:v>
                </c:pt>
                <c:pt idx="48">
                  <c:v>3.5173290000000003E-2</c:v>
                </c:pt>
                <c:pt idx="49">
                  <c:v>3.2214377000000002E-2</c:v>
                </c:pt>
                <c:pt idx="50">
                  <c:v>3.2478887999999997E-2</c:v>
                </c:pt>
                <c:pt idx="51">
                  <c:v>3.4336433E-2</c:v>
                </c:pt>
                <c:pt idx="52">
                  <c:v>3.6927703999999999E-2</c:v>
                </c:pt>
                <c:pt idx="53">
                  <c:v>4.1052364000000001E-2</c:v>
                </c:pt>
                <c:pt idx="54">
                  <c:v>4.8379390000000001E-2</c:v>
                </c:pt>
                <c:pt idx="55">
                  <c:v>5.8194256999999999E-2</c:v>
                </c:pt>
                <c:pt idx="56">
                  <c:v>6.5345550000000002E-2</c:v>
                </c:pt>
                <c:pt idx="57">
                  <c:v>6.8766900000000006E-2</c:v>
                </c:pt>
                <c:pt idx="58">
                  <c:v>6.8530839999999996E-2</c:v>
                </c:pt>
                <c:pt idx="59">
                  <c:v>6.4383469999999998E-2</c:v>
                </c:pt>
                <c:pt idx="60">
                  <c:v>5.7360045999999998E-2</c:v>
                </c:pt>
                <c:pt idx="61">
                  <c:v>4.9055836999999998E-2</c:v>
                </c:pt>
                <c:pt idx="62">
                  <c:v>4.3502760000000001E-2</c:v>
                </c:pt>
                <c:pt idx="63">
                  <c:v>4.2009959999999999E-2</c:v>
                </c:pt>
                <c:pt idx="64">
                  <c:v>4.3384659999999999E-2</c:v>
                </c:pt>
                <c:pt idx="65">
                  <c:v>4.3922103999999997E-2</c:v>
                </c:pt>
                <c:pt idx="66">
                  <c:v>4.2392455000000002E-2</c:v>
                </c:pt>
                <c:pt idx="67">
                  <c:v>3.8665522000000001E-2</c:v>
                </c:pt>
                <c:pt idx="68">
                  <c:v>3.3258683999999997E-2</c:v>
                </c:pt>
                <c:pt idx="69">
                  <c:v>2.6665304000000001E-2</c:v>
                </c:pt>
                <c:pt idx="70">
                  <c:v>2.1250430000000001E-2</c:v>
                </c:pt>
                <c:pt idx="71">
                  <c:v>1.8443033000000001E-2</c:v>
                </c:pt>
                <c:pt idx="72">
                  <c:v>1.7947523E-2</c:v>
                </c:pt>
                <c:pt idx="73">
                  <c:v>1.7039774000000001E-2</c:v>
                </c:pt>
                <c:pt idx="74">
                  <c:v>1.3176676999999999E-2</c:v>
                </c:pt>
                <c:pt idx="75">
                  <c:v>6.9896089999999999E-3</c:v>
                </c:pt>
                <c:pt idx="76">
                  <c:v>2.1094541999999998E-3</c:v>
                </c:pt>
                <c:pt idx="77">
                  <c:v>2.1188526999999999E-3</c:v>
                </c:pt>
                <c:pt idx="78">
                  <c:v>6.986875E-3</c:v>
                </c:pt>
                <c:pt idx="79">
                  <c:v>1.2933500000000001E-2</c:v>
                </c:pt>
                <c:pt idx="80">
                  <c:v>1.55035695E-2</c:v>
                </c:pt>
                <c:pt idx="81">
                  <c:v>1.3885363E-2</c:v>
                </c:pt>
                <c:pt idx="82">
                  <c:v>1.0550789E-2</c:v>
                </c:pt>
                <c:pt idx="83">
                  <c:v>9.1050980000000007E-3</c:v>
                </c:pt>
                <c:pt idx="84">
                  <c:v>1.1698539000000001E-2</c:v>
                </c:pt>
                <c:pt idx="85">
                  <c:v>1.7642975000000002E-2</c:v>
                </c:pt>
                <c:pt idx="86">
                  <c:v>2.4704248000000002E-2</c:v>
                </c:pt>
                <c:pt idx="87">
                  <c:v>3.0468510000000001E-2</c:v>
                </c:pt>
                <c:pt idx="88">
                  <c:v>3.3242643000000002E-2</c:v>
                </c:pt>
                <c:pt idx="89">
                  <c:v>3.1456746000000001E-2</c:v>
                </c:pt>
                <c:pt idx="90">
                  <c:v>2.6353916000000002E-2</c:v>
                </c:pt>
                <c:pt idx="91">
                  <c:v>1.9162603E-2</c:v>
                </c:pt>
                <c:pt idx="92">
                  <c:v>1.2083620999999999E-2</c:v>
                </c:pt>
                <c:pt idx="93">
                  <c:v>8.2373480000000002E-3</c:v>
                </c:pt>
                <c:pt idx="94">
                  <c:v>7.3258895000000001E-3</c:v>
                </c:pt>
                <c:pt idx="95">
                  <c:v>7.0012523999999996E-3</c:v>
                </c:pt>
                <c:pt idx="96">
                  <c:v>1.0847582999999999E-2</c:v>
                </c:pt>
                <c:pt idx="97">
                  <c:v>1.510736E-2</c:v>
                </c:pt>
                <c:pt idx="98">
                  <c:v>1.8241508E-2</c:v>
                </c:pt>
                <c:pt idx="99">
                  <c:v>2.0698169999999998E-2</c:v>
                </c:pt>
                <c:pt idx="100">
                  <c:v>2.4047479E-2</c:v>
                </c:pt>
                <c:pt idx="101">
                  <c:v>2.5510789999999998E-2</c:v>
                </c:pt>
                <c:pt idx="102">
                  <c:v>2.5222060000000001E-2</c:v>
                </c:pt>
                <c:pt idx="103">
                  <c:v>2.5115202999999999E-2</c:v>
                </c:pt>
                <c:pt idx="104">
                  <c:v>2.4581173000000001E-2</c:v>
                </c:pt>
                <c:pt idx="105">
                  <c:v>2.323325E-2</c:v>
                </c:pt>
                <c:pt idx="106">
                  <c:v>2.1341166000000002E-2</c:v>
                </c:pt>
                <c:pt idx="107">
                  <c:v>1.9241665000000002E-2</c:v>
                </c:pt>
                <c:pt idx="108">
                  <c:v>1.6859605999999999E-2</c:v>
                </c:pt>
                <c:pt idx="109">
                  <c:v>1.4398897000000001E-2</c:v>
                </c:pt>
                <c:pt idx="110">
                  <c:v>1.2368221E-2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B279-4CD9-A1EA-5AA11E69E4D9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[3]Sheet1!$D$332:$DT$332</c:f>
              <c:numCache>
                <c:formatCode>General</c:formatCode>
                <c:ptCount val="121"/>
                <c:pt idx="0">
                  <c:v>7.957413E-3</c:v>
                </c:pt>
                <c:pt idx="1">
                  <c:v>1.18945595E-2</c:v>
                </c:pt>
                <c:pt idx="2">
                  <c:v>1.8484974000000001E-2</c:v>
                </c:pt>
                <c:pt idx="3">
                  <c:v>2.4205877000000001E-2</c:v>
                </c:pt>
                <c:pt idx="4">
                  <c:v>2.6086209999999999E-2</c:v>
                </c:pt>
                <c:pt idx="5">
                  <c:v>2.4008738000000002E-2</c:v>
                </c:pt>
                <c:pt idx="6">
                  <c:v>1.9588168999999999E-2</c:v>
                </c:pt>
                <c:pt idx="7">
                  <c:v>1.4670501000000001E-2</c:v>
                </c:pt>
                <c:pt idx="8">
                  <c:v>9.5021029999999996E-3</c:v>
                </c:pt>
                <c:pt idx="9">
                  <c:v>5.4221060000000003E-3</c:v>
                </c:pt>
                <c:pt idx="10">
                  <c:v>1.9740080000000002E-3</c:v>
                </c:pt>
                <c:pt idx="11">
                  <c:v>8.4599999999999996E-4</c:v>
                </c:pt>
                <c:pt idx="12">
                  <c:v>3.4414252999999998E-3</c:v>
                </c:pt>
                <c:pt idx="13">
                  <c:v>9.1261575000000008E-3</c:v>
                </c:pt>
                <c:pt idx="14">
                  <c:v>1.489714E-2</c:v>
                </c:pt>
                <c:pt idx="15">
                  <c:v>1.7090485999999998E-2</c:v>
                </c:pt>
                <c:pt idx="16">
                  <c:v>1.3877686E-2</c:v>
                </c:pt>
                <c:pt idx="17">
                  <c:v>7.1208575000000001E-3</c:v>
                </c:pt>
                <c:pt idx="18">
                  <c:v>1.650833E-3</c:v>
                </c:pt>
                <c:pt idx="19">
                  <c:v>0</c:v>
                </c:pt>
                <c:pt idx="20">
                  <c:v>0</c:v>
                </c:pt>
                <c:pt idx="21">
                  <c:v>1.4282442E-3</c:v>
                </c:pt>
                <c:pt idx="22">
                  <c:v>8.0561850000000004E-3</c:v>
                </c:pt>
                <c:pt idx="23">
                  <c:v>1.6968770000000001E-2</c:v>
                </c:pt>
                <c:pt idx="24">
                  <c:v>2.6509642999999999E-2</c:v>
                </c:pt>
                <c:pt idx="25">
                  <c:v>3.2458458000000003E-2</c:v>
                </c:pt>
                <c:pt idx="26">
                  <c:v>3.5362615999999999E-2</c:v>
                </c:pt>
                <c:pt idx="27">
                  <c:v>3.4664776000000001E-2</c:v>
                </c:pt>
                <c:pt idx="28">
                  <c:v>3.3327005999999999E-2</c:v>
                </c:pt>
                <c:pt idx="29">
                  <c:v>3.2294116999999997E-2</c:v>
                </c:pt>
                <c:pt idx="30">
                  <c:v>3.2288193999999999E-2</c:v>
                </c:pt>
                <c:pt idx="31">
                  <c:v>3.3354215E-2</c:v>
                </c:pt>
                <c:pt idx="32">
                  <c:v>3.7053596000000001E-2</c:v>
                </c:pt>
                <c:pt idx="33">
                  <c:v>4.3575852999999998E-2</c:v>
                </c:pt>
                <c:pt idx="34">
                  <c:v>5.2685052000000003E-2</c:v>
                </c:pt>
                <c:pt idx="35">
                  <c:v>6.2541015000000005E-2</c:v>
                </c:pt>
                <c:pt idx="36">
                  <c:v>7.0687904999999995E-2</c:v>
                </c:pt>
                <c:pt idx="37">
                  <c:v>7.5685459999999996E-2</c:v>
                </c:pt>
                <c:pt idx="38">
                  <c:v>7.6124250000000004E-2</c:v>
                </c:pt>
                <c:pt idx="39">
                  <c:v>7.3127719999999993E-2</c:v>
                </c:pt>
                <c:pt idx="40">
                  <c:v>6.7488893999999994E-2</c:v>
                </c:pt>
                <c:pt idx="41">
                  <c:v>6.1561039999999997E-2</c:v>
                </c:pt>
                <c:pt idx="42">
                  <c:v>5.6464727999999999E-2</c:v>
                </c:pt>
                <c:pt idx="43">
                  <c:v>5.2204449999999999E-2</c:v>
                </c:pt>
                <c:pt idx="44">
                  <c:v>4.9965873000000001E-2</c:v>
                </c:pt>
                <c:pt idx="45">
                  <c:v>4.8561310000000003E-2</c:v>
                </c:pt>
                <c:pt idx="46">
                  <c:v>4.6189554000000001E-2</c:v>
                </c:pt>
                <c:pt idx="47">
                  <c:v>4.1707727999999999E-2</c:v>
                </c:pt>
                <c:pt idx="48">
                  <c:v>3.6251779999999997E-2</c:v>
                </c:pt>
                <c:pt idx="49">
                  <c:v>3.3397379999999997E-2</c:v>
                </c:pt>
                <c:pt idx="50">
                  <c:v>3.3483974999999999E-2</c:v>
                </c:pt>
                <c:pt idx="51">
                  <c:v>3.4971363999999998E-2</c:v>
                </c:pt>
                <c:pt idx="52">
                  <c:v>3.7125844999999998E-2</c:v>
                </c:pt>
                <c:pt idx="53">
                  <c:v>4.0912480000000001E-2</c:v>
                </c:pt>
                <c:pt idx="54">
                  <c:v>4.8059610000000003E-2</c:v>
                </c:pt>
                <c:pt idx="55">
                  <c:v>5.7799074999999998E-2</c:v>
                </c:pt>
                <c:pt idx="56">
                  <c:v>6.501411E-2</c:v>
                </c:pt>
                <c:pt idx="57">
                  <c:v>6.8634689999999998E-2</c:v>
                </c:pt>
                <c:pt idx="58">
                  <c:v>6.8657120000000002E-2</c:v>
                </c:pt>
                <c:pt idx="59">
                  <c:v>6.4732570000000003E-2</c:v>
                </c:pt>
                <c:pt idx="60">
                  <c:v>5.7827589999999998E-2</c:v>
                </c:pt>
                <c:pt idx="61">
                  <c:v>4.9496915000000002E-2</c:v>
                </c:pt>
                <c:pt idx="62">
                  <c:v>4.3761656000000003E-2</c:v>
                </c:pt>
                <c:pt idx="63">
                  <c:v>4.1964996999999997E-2</c:v>
                </c:pt>
                <c:pt idx="64">
                  <c:v>4.3045449999999999E-2</c:v>
                </c:pt>
                <c:pt idx="65">
                  <c:v>4.3404743000000003E-2</c:v>
                </c:pt>
                <c:pt idx="66">
                  <c:v>4.1828579999999997E-2</c:v>
                </c:pt>
                <c:pt idx="67">
                  <c:v>3.8113248000000002E-2</c:v>
                </c:pt>
                <c:pt idx="68">
                  <c:v>3.2832395E-2</c:v>
                </c:pt>
                <c:pt idx="69">
                  <c:v>2.6511417999999998E-2</c:v>
                </c:pt>
                <c:pt idx="70">
                  <c:v>2.1420358E-2</c:v>
                </c:pt>
                <c:pt idx="71">
                  <c:v>1.8810099E-2</c:v>
                </c:pt>
                <c:pt idx="72">
                  <c:v>1.8309122000000001E-2</c:v>
                </c:pt>
                <c:pt idx="73">
                  <c:v>1.7289315999999999E-2</c:v>
                </c:pt>
                <c:pt idx="74">
                  <c:v>1.3353322000000001E-2</c:v>
                </c:pt>
                <c:pt idx="75">
                  <c:v>7.1185906000000004E-3</c:v>
                </c:pt>
                <c:pt idx="76">
                  <c:v>2.0842E-3</c:v>
                </c:pt>
                <c:pt idx="77">
                  <c:v>1.8086145E-3</c:v>
                </c:pt>
                <c:pt idx="78">
                  <c:v>6.3694429999999998E-3</c:v>
                </c:pt>
                <c:pt idx="79">
                  <c:v>1.2134148000000001E-2</c:v>
                </c:pt>
                <c:pt idx="80">
                  <c:v>1.4722538E-2</c:v>
                </c:pt>
                <c:pt idx="81">
                  <c:v>1.3297270999999999E-2</c:v>
                </c:pt>
                <c:pt idx="82">
                  <c:v>1.0262136999999999E-2</c:v>
                </c:pt>
                <c:pt idx="83">
                  <c:v>9.1335110000000004E-3</c:v>
                </c:pt>
                <c:pt idx="84">
                  <c:v>1.1981248E-2</c:v>
                </c:pt>
                <c:pt idx="85">
                  <c:v>1.8061250000000001E-2</c:v>
                </c:pt>
                <c:pt idx="86">
                  <c:v>2.5111662E-2</c:v>
                </c:pt>
                <c:pt idx="87">
                  <c:v>3.0786750000000002E-2</c:v>
                </c:pt>
                <c:pt idx="88">
                  <c:v>3.3448510000000001E-2</c:v>
                </c:pt>
                <c:pt idx="89">
                  <c:v>3.1532536999999999E-2</c:v>
                </c:pt>
                <c:pt idx="90">
                  <c:v>2.6337053999999999E-2</c:v>
                </c:pt>
                <c:pt idx="91">
                  <c:v>1.9090408E-2</c:v>
                </c:pt>
                <c:pt idx="92">
                  <c:v>1.19976895E-2</c:v>
                </c:pt>
                <c:pt idx="93">
                  <c:v>8.1690700000000005E-3</c:v>
                </c:pt>
                <c:pt idx="94">
                  <c:v>7.2767250000000004E-3</c:v>
                </c:pt>
                <c:pt idx="95">
                  <c:v>6.9582969999999996E-3</c:v>
                </c:pt>
                <c:pt idx="96">
                  <c:v>1.0807068E-2</c:v>
                </c:pt>
                <c:pt idx="97">
                  <c:v>1.5037857999999999E-2</c:v>
                </c:pt>
                <c:pt idx="98">
                  <c:v>1.8113486000000002E-2</c:v>
                </c:pt>
                <c:pt idx="99">
                  <c:v>2.0503062999999998E-2</c:v>
                </c:pt>
                <c:pt idx="100">
                  <c:v>2.3802493000000001E-2</c:v>
                </c:pt>
                <c:pt idx="101">
                  <c:v>2.521785E-2</c:v>
                </c:pt>
                <c:pt idx="102">
                  <c:v>2.4931628000000001E-2</c:v>
                </c:pt>
                <c:pt idx="103">
                  <c:v>2.4846729000000001E-2</c:v>
                </c:pt>
                <c:pt idx="104">
                  <c:v>2.4366137E-2</c:v>
                </c:pt>
                <c:pt idx="105">
                  <c:v>2.3092373999999999E-2</c:v>
                </c:pt>
                <c:pt idx="106">
                  <c:v>2.1294948000000001E-2</c:v>
                </c:pt>
                <c:pt idx="107">
                  <c:v>1.9289980000000002E-2</c:v>
                </c:pt>
                <c:pt idx="108">
                  <c:v>1.7024022E-2</c:v>
                </c:pt>
                <c:pt idx="109">
                  <c:v>1.4676562000000001E-2</c:v>
                </c:pt>
                <c:pt idx="110">
                  <c:v>1.2729534000000001E-2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B279-4CD9-A1EA-5AA11E69E4D9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[3]Sheet1!$D$333:$DT$333</c:f>
              <c:numCache>
                <c:formatCode>General</c:formatCode>
                <c:ptCount val="121"/>
                <c:pt idx="0">
                  <c:v>8.2080690000000001E-3</c:v>
                </c:pt>
                <c:pt idx="1">
                  <c:v>1.1975425E-2</c:v>
                </c:pt>
                <c:pt idx="2">
                  <c:v>1.7666088E-2</c:v>
                </c:pt>
                <c:pt idx="3">
                  <c:v>2.2730673E-2</c:v>
                </c:pt>
                <c:pt idx="4">
                  <c:v>2.4488064E-2</c:v>
                </c:pt>
                <c:pt idx="5">
                  <c:v>2.3005637999999998E-2</c:v>
                </c:pt>
                <c:pt idx="6">
                  <c:v>1.9504830000000001E-2</c:v>
                </c:pt>
                <c:pt idx="7">
                  <c:v>1.5397253E-2</c:v>
                </c:pt>
                <c:pt idx="8">
                  <c:v>1.0571881999999999E-2</c:v>
                </c:pt>
                <c:pt idx="9">
                  <c:v>6.4040199999999999E-3</c:v>
                </c:pt>
                <c:pt idx="10">
                  <c:v>2.8369142999999999E-3</c:v>
                </c:pt>
                <c:pt idx="11">
                  <c:v>1.6990416000000001E-3</c:v>
                </c:pt>
                <c:pt idx="12">
                  <c:v>4.2462960000000001E-3</c:v>
                </c:pt>
                <c:pt idx="13">
                  <c:v>9.6169140000000007E-3</c:v>
                </c:pt>
                <c:pt idx="14">
                  <c:v>1.4830299E-2</c:v>
                </c:pt>
                <c:pt idx="15">
                  <c:v>1.6676448E-2</c:v>
                </c:pt>
                <c:pt idx="16">
                  <c:v>1.3726476E-2</c:v>
                </c:pt>
                <c:pt idx="17">
                  <c:v>7.6737690000000004E-3</c:v>
                </c:pt>
                <c:pt idx="18">
                  <c:v>2.6757156000000002E-3</c:v>
                </c:pt>
                <c:pt idx="19">
                  <c:v>0</c:v>
                </c:pt>
                <c:pt idx="20">
                  <c:v>0</c:v>
                </c:pt>
                <c:pt idx="21">
                  <c:v>6.7000000000000002E-4</c:v>
                </c:pt>
                <c:pt idx="22">
                  <c:v>6.9597885000000003E-3</c:v>
                </c:pt>
                <c:pt idx="23">
                  <c:v>1.5891286000000001E-2</c:v>
                </c:pt>
                <c:pt idx="24">
                  <c:v>2.5607489000000001E-2</c:v>
                </c:pt>
                <c:pt idx="25">
                  <c:v>3.1759860000000001E-2</c:v>
                </c:pt>
                <c:pt idx="26">
                  <c:v>3.4953049999999999E-2</c:v>
                </c:pt>
                <c:pt idx="27">
                  <c:v>3.4799539999999997E-2</c:v>
                </c:pt>
                <c:pt idx="28">
                  <c:v>3.4112070000000001E-2</c:v>
                </c:pt>
                <c:pt idx="29">
                  <c:v>3.3512625999999997E-2</c:v>
                </c:pt>
                <c:pt idx="30">
                  <c:v>3.3409845000000001E-2</c:v>
                </c:pt>
                <c:pt idx="31">
                  <c:v>3.3914935E-2</c:v>
                </c:pt>
                <c:pt idx="32">
                  <c:v>3.6949040000000002E-2</c:v>
                </c:pt>
                <c:pt idx="33">
                  <c:v>4.3018925999999999E-2</c:v>
                </c:pt>
                <c:pt idx="34">
                  <c:v>5.2014638000000002E-2</c:v>
                </c:pt>
                <c:pt idx="35">
                  <c:v>6.1974317000000001E-2</c:v>
                </c:pt>
                <c:pt idx="36">
                  <c:v>7.0340360000000005E-2</c:v>
                </c:pt>
                <c:pt idx="37">
                  <c:v>7.5625499999999998E-2</c:v>
                </c:pt>
                <c:pt idx="38">
                  <c:v>7.6204259999999996E-2</c:v>
                </c:pt>
                <c:pt idx="39">
                  <c:v>7.3219759999999995E-2</c:v>
                </c:pt>
                <c:pt idx="40">
                  <c:v>6.7690879999999995E-2</c:v>
                </c:pt>
                <c:pt idx="41">
                  <c:v>6.2116860000000003E-2</c:v>
                </c:pt>
                <c:pt idx="42">
                  <c:v>5.7466492000000001E-2</c:v>
                </c:pt>
                <c:pt idx="43">
                  <c:v>5.3332629999999999E-2</c:v>
                </c:pt>
                <c:pt idx="44">
                  <c:v>5.0754633E-2</c:v>
                </c:pt>
                <c:pt idx="45">
                  <c:v>4.8787374000000001E-2</c:v>
                </c:pt>
                <c:pt idx="46">
                  <c:v>4.6006131999999998E-2</c:v>
                </c:pt>
                <c:pt idx="47">
                  <c:v>4.134877E-2</c:v>
                </c:pt>
                <c:pt idx="48">
                  <c:v>3.5768950000000001E-2</c:v>
                </c:pt>
                <c:pt idx="49">
                  <c:v>3.2746355999999997E-2</c:v>
                </c:pt>
                <c:pt idx="50">
                  <c:v>3.2721889999999997E-2</c:v>
                </c:pt>
                <c:pt idx="51">
                  <c:v>3.4227580000000001E-2</c:v>
                </c:pt>
                <c:pt idx="52">
                  <c:v>3.6594108E-2</c:v>
                </c:pt>
                <c:pt idx="53">
                  <c:v>4.0655322000000001E-2</c:v>
                </c:pt>
                <c:pt idx="54">
                  <c:v>4.7992847999999998E-2</c:v>
                </c:pt>
                <c:pt idx="55">
                  <c:v>5.7798818000000002E-2</c:v>
                </c:pt>
                <c:pt idx="56">
                  <c:v>6.4981280000000002E-2</c:v>
                </c:pt>
                <c:pt idx="57">
                  <c:v>6.8566859999999993E-2</c:v>
                </c:pt>
                <c:pt idx="58">
                  <c:v>6.8601969999999998E-2</c:v>
                </c:pt>
                <c:pt idx="59">
                  <c:v>6.4725169999999999E-2</c:v>
                </c:pt>
                <c:pt idx="60">
                  <c:v>5.7825559999999998E-2</c:v>
                </c:pt>
                <c:pt idx="61">
                  <c:v>4.9469355E-2</c:v>
                </c:pt>
                <c:pt idx="62">
                  <c:v>4.3731133999999998E-2</c:v>
                </c:pt>
                <c:pt idx="63">
                  <c:v>4.2007851999999998E-2</c:v>
                </c:pt>
                <c:pt idx="64">
                  <c:v>4.3160400000000002E-2</c:v>
                </c:pt>
                <c:pt idx="65">
                  <c:v>4.3567635E-2</c:v>
                </c:pt>
                <c:pt idx="66">
                  <c:v>4.2028836999999999E-2</c:v>
                </c:pt>
                <c:pt idx="67">
                  <c:v>3.8401294000000002E-2</c:v>
                </c:pt>
                <c:pt idx="68">
                  <c:v>3.3234302E-2</c:v>
                </c:pt>
                <c:pt idx="69">
                  <c:v>2.6952868000000001E-2</c:v>
                </c:pt>
                <c:pt idx="70">
                  <c:v>2.1744499E-2</c:v>
                </c:pt>
                <c:pt idx="71">
                  <c:v>1.8872363E-2</c:v>
                </c:pt>
                <c:pt idx="72">
                  <c:v>1.8091394E-2</c:v>
                </c:pt>
                <c:pt idx="73">
                  <c:v>1.6908349999999999E-2</c:v>
                </c:pt>
                <c:pt idx="74">
                  <c:v>1.2951036000000001E-2</c:v>
                </c:pt>
                <c:pt idx="75">
                  <c:v>6.7758825999999998E-3</c:v>
                </c:pt>
                <c:pt idx="76">
                  <c:v>1.8272691999999999E-3</c:v>
                </c:pt>
                <c:pt idx="77">
                  <c:v>1.6876236000000001E-3</c:v>
                </c:pt>
                <c:pt idx="78">
                  <c:v>6.4268666E-3</c:v>
                </c:pt>
                <c:pt idx="79">
                  <c:v>1.2348418E-2</c:v>
                </c:pt>
                <c:pt idx="80">
                  <c:v>1.5001419E-2</c:v>
                </c:pt>
                <c:pt idx="81">
                  <c:v>1.3536427E-2</c:v>
                </c:pt>
                <c:pt idx="82">
                  <c:v>1.0410533E-2</c:v>
                </c:pt>
                <c:pt idx="83">
                  <c:v>9.1861809999999999E-3</c:v>
                </c:pt>
                <c:pt idx="84">
                  <c:v>1.1943979E-2</c:v>
                </c:pt>
                <c:pt idx="85">
                  <c:v>1.7958821999999999E-2</c:v>
                </c:pt>
                <c:pt idx="86">
                  <c:v>2.4998804999999999E-2</c:v>
                </c:pt>
                <c:pt idx="87">
                  <c:v>3.0706766999999999E-2</c:v>
                </c:pt>
                <c:pt idx="88">
                  <c:v>3.3440780000000003E-2</c:v>
                </c:pt>
                <c:pt idx="89">
                  <c:v>3.162322E-2</c:v>
                </c:pt>
                <c:pt idx="90">
                  <c:v>2.6479958000000001E-2</c:v>
                </c:pt>
                <c:pt idx="91">
                  <c:v>1.9279957E-2</c:v>
                </c:pt>
                <c:pt idx="92">
                  <c:v>1.2182047E-2</c:v>
                </c:pt>
                <c:pt idx="93">
                  <c:v>8.2988109999999997E-3</c:v>
                </c:pt>
                <c:pt idx="94">
                  <c:v>7.3213502999999996E-3</c:v>
                </c:pt>
                <c:pt idx="95">
                  <c:v>6.8880909999999998E-3</c:v>
                </c:pt>
                <c:pt idx="96">
                  <c:v>1.0589737E-2</c:v>
                </c:pt>
                <c:pt idx="97">
                  <c:v>1.4698638999999999E-2</c:v>
                </c:pt>
                <c:pt idx="98">
                  <c:v>1.7703132999999999E-2</c:v>
                </c:pt>
                <c:pt idx="99">
                  <c:v>2.009621E-2</c:v>
                </c:pt>
                <c:pt idx="100">
                  <c:v>2.3452944999999999E-2</c:v>
                </c:pt>
                <c:pt idx="101">
                  <c:v>2.4931898000000001E-2</c:v>
                </c:pt>
                <c:pt idx="102">
                  <c:v>2.4758432E-2</c:v>
                </c:pt>
                <c:pt idx="103">
                  <c:v>2.4774686000000001E-2</c:v>
                </c:pt>
                <c:pt idx="104">
                  <c:v>2.4381819999999998E-2</c:v>
                </c:pt>
                <c:pt idx="105">
                  <c:v>2.3178793E-2</c:v>
                </c:pt>
                <c:pt idx="106">
                  <c:v>2.1429475E-2</c:v>
                </c:pt>
                <c:pt idx="107">
                  <c:v>1.9449477999999999E-2</c:v>
                </c:pt>
                <c:pt idx="108">
                  <c:v>1.7185493999999999E-2</c:v>
                </c:pt>
                <c:pt idx="109">
                  <c:v>1.4820247E-2</c:v>
                </c:pt>
                <c:pt idx="110">
                  <c:v>1.2852061999999999E-2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B279-4CD9-A1EA-5AA11E69E4D9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[3]Sheet1!$D$334:$DT$334</c:f>
              <c:numCache>
                <c:formatCode>General</c:formatCode>
                <c:ptCount val="121"/>
                <c:pt idx="0">
                  <c:v>9.11585E-3</c:v>
                </c:pt>
                <c:pt idx="1">
                  <c:v>1.2877563999999999E-2</c:v>
                </c:pt>
                <c:pt idx="2">
                  <c:v>1.8868205999999998E-2</c:v>
                </c:pt>
                <c:pt idx="3">
                  <c:v>2.3826478000000002E-2</c:v>
                </c:pt>
                <c:pt idx="4">
                  <c:v>2.5018592999999999E-2</c:v>
                </c:pt>
                <c:pt idx="5">
                  <c:v>2.2645407999999999E-2</c:v>
                </c:pt>
                <c:pt idx="6">
                  <c:v>1.8342622999999999E-2</c:v>
                </c:pt>
                <c:pt idx="7">
                  <c:v>1.4029738E-2</c:v>
                </c:pt>
                <c:pt idx="8">
                  <c:v>9.753378E-3</c:v>
                </c:pt>
                <c:pt idx="9">
                  <c:v>6.4495754999999997E-3</c:v>
                </c:pt>
                <c:pt idx="10">
                  <c:v>3.4357914999999998E-3</c:v>
                </c:pt>
                <c:pt idx="11">
                  <c:v>2.1058938E-3</c:v>
                </c:pt>
                <c:pt idx="12">
                  <c:v>3.9648184999999999E-3</c:v>
                </c:pt>
                <c:pt idx="13">
                  <c:v>8.6029669999999996E-3</c:v>
                </c:pt>
                <c:pt idx="14">
                  <c:v>1.3457919E-2</c:v>
                </c:pt>
                <c:pt idx="15">
                  <c:v>1.5318854999999999E-2</c:v>
                </c:pt>
                <c:pt idx="16">
                  <c:v>1.2639637E-2</c:v>
                </c:pt>
                <c:pt idx="17">
                  <c:v>6.9231846999999996E-3</c:v>
                </c:pt>
                <c:pt idx="18">
                  <c:v>2.4721890000000001E-3</c:v>
                </c:pt>
                <c:pt idx="19">
                  <c:v>0</c:v>
                </c:pt>
                <c:pt idx="20">
                  <c:v>0</c:v>
                </c:pt>
                <c:pt idx="21">
                  <c:v>1.1113033E-3</c:v>
                </c:pt>
                <c:pt idx="22">
                  <c:v>6.8285150000000003E-3</c:v>
                </c:pt>
                <c:pt idx="23">
                  <c:v>1.5189582E-2</c:v>
                </c:pt>
                <c:pt idx="24">
                  <c:v>2.4785794E-2</c:v>
                </c:pt>
                <c:pt idx="25">
                  <c:v>3.1284444000000002E-2</c:v>
                </c:pt>
                <c:pt idx="26">
                  <c:v>3.5018044999999998E-2</c:v>
                </c:pt>
                <c:pt idx="27">
                  <c:v>3.5266723E-2</c:v>
                </c:pt>
                <c:pt idx="28">
                  <c:v>3.462109E-2</c:v>
                </c:pt>
                <c:pt idx="29">
                  <c:v>3.3907957000000002E-2</c:v>
                </c:pt>
                <c:pt idx="30">
                  <c:v>3.3515679999999999E-2</c:v>
                </c:pt>
                <c:pt idx="31">
                  <c:v>3.3676848000000002E-2</c:v>
                </c:pt>
                <c:pt idx="32">
                  <c:v>3.6391760000000002E-2</c:v>
                </c:pt>
                <c:pt idx="33">
                  <c:v>4.2332564000000003E-2</c:v>
                </c:pt>
                <c:pt idx="34">
                  <c:v>5.1396261999999998E-2</c:v>
                </c:pt>
                <c:pt idx="35">
                  <c:v>6.1469343000000003E-2</c:v>
                </c:pt>
                <c:pt idx="36">
                  <c:v>6.9868890000000003E-2</c:v>
                </c:pt>
                <c:pt idx="37">
                  <c:v>7.5152609999999995E-2</c:v>
                </c:pt>
                <c:pt idx="38">
                  <c:v>7.5880975000000003E-2</c:v>
                </c:pt>
                <c:pt idx="39">
                  <c:v>7.3155220000000007E-2</c:v>
                </c:pt>
                <c:pt idx="40">
                  <c:v>6.768478E-2</c:v>
                </c:pt>
                <c:pt idx="41">
                  <c:v>6.1889526E-2</c:v>
                </c:pt>
                <c:pt idx="42">
                  <c:v>5.6808940000000002E-2</c:v>
                </c:pt>
                <c:pt idx="43">
                  <c:v>5.2342189999999997E-2</c:v>
                </c:pt>
                <c:pt idx="44">
                  <c:v>4.9731493000000002E-2</c:v>
                </c:pt>
                <c:pt idx="45">
                  <c:v>4.8024132999999997E-2</c:v>
                </c:pt>
                <c:pt idx="46">
                  <c:v>4.5608759999999998E-2</c:v>
                </c:pt>
                <c:pt idx="47">
                  <c:v>4.1287450000000003E-2</c:v>
                </c:pt>
                <c:pt idx="48">
                  <c:v>3.5895604999999997E-2</c:v>
                </c:pt>
                <c:pt idx="49">
                  <c:v>3.2973215E-2</c:v>
                </c:pt>
                <c:pt idx="50">
                  <c:v>3.3028229999999999E-2</c:v>
                </c:pt>
                <c:pt idx="51">
                  <c:v>3.4623355000000001E-2</c:v>
                </c:pt>
                <c:pt idx="52">
                  <c:v>3.6969423000000001E-2</c:v>
                </c:pt>
                <c:pt idx="53">
                  <c:v>4.0866646999999999E-2</c:v>
                </c:pt>
                <c:pt idx="54">
                  <c:v>4.8006359999999998E-2</c:v>
                </c:pt>
                <c:pt idx="55">
                  <c:v>5.7744402E-2</c:v>
                </c:pt>
                <c:pt idx="56">
                  <c:v>6.5032800000000002E-2</c:v>
                </c:pt>
                <c:pt idx="57">
                  <c:v>6.8777195999999999E-2</c:v>
                </c:pt>
                <c:pt idx="58">
                  <c:v>6.8907999999999997E-2</c:v>
                </c:pt>
                <c:pt idx="59">
                  <c:v>6.5022126E-2</c:v>
                </c:pt>
                <c:pt idx="60">
                  <c:v>5.8073239999999998E-2</c:v>
                </c:pt>
                <c:pt idx="61">
                  <c:v>4.963878E-2</c:v>
                </c:pt>
                <c:pt idx="62">
                  <c:v>4.3763965000000002E-2</c:v>
                </c:pt>
                <c:pt idx="63">
                  <c:v>4.1830644E-2</c:v>
                </c:pt>
                <c:pt idx="64">
                  <c:v>4.2774126000000003E-2</c:v>
                </c:pt>
                <c:pt idx="65">
                  <c:v>4.3026224000000002E-2</c:v>
                </c:pt>
                <c:pt idx="66">
                  <c:v>4.1464116000000002E-2</c:v>
                </c:pt>
                <c:pt idx="67">
                  <c:v>3.7973753999999998E-2</c:v>
                </c:pt>
                <c:pt idx="68">
                  <c:v>3.3051137000000001E-2</c:v>
                </c:pt>
                <c:pt idx="69">
                  <c:v>2.7064620000000001E-2</c:v>
                </c:pt>
                <c:pt idx="70">
                  <c:v>2.2162100000000001E-2</c:v>
                </c:pt>
                <c:pt idx="71">
                  <c:v>1.9573673999999999E-2</c:v>
                </c:pt>
                <c:pt idx="72">
                  <c:v>1.8898366E-2</c:v>
                </c:pt>
                <c:pt idx="73">
                  <c:v>1.7420004999999999E-2</c:v>
                </c:pt>
                <c:pt idx="74">
                  <c:v>1.2758983999999999E-2</c:v>
                </c:pt>
                <c:pt idx="75">
                  <c:v>5.885398E-3</c:v>
                </c:pt>
                <c:pt idx="76">
                  <c:v>7.8899999999999999E-4</c:v>
                </c:pt>
                <c:pt idx="77">
                  <c:v>1.1854374E-3</c:v>
                </c:pt>
                <c:pt idx="78">
                  <c:v>6.7433629999999996E-3</c:v>
                </c:pt>
                <c:pt idx="79">
                  <c:v>1.3233048000000001E-2</c:v>
                </c:pt>
                <c:pt idx="80">
                  <c:v>1.5960091999999999E-2</c:v>
                </c:pt>
                <c:pt idx="81">
                  <c:v>1.4227006E-2</c:v>
                </c:pt>
                <c:pt idx="82">
                  <c:v>1.073319E-2</c:v>
                </c:pt>
                <c:pt idx="83">
                  <c:v>9.1810079999999992E-3</c:v>
                </c:pt>
                <c:pt idx="84">
                  <c:v>1.1672952E-2</c:v>
                </c:pt>
                <c:pt idx="85">
                  <c:v>1.7464409E-2</c:v>
                </c:pt>
                <c:pt idx="86">
                  <c:v>2.435783E-2</c:v>
                </c:pt>
                <c:pt idx="87">
                  <c:v>2.9989109999999999E-2</c:v>
                </c:pt>
                <c:pt idx="88">
                  <c:v>3.2765776000000003E-2</c:v>
                </c:pt>
                <c:pt idx="89">
                  <c:v>3.1135332000000002E-2</c:v>
                </c:pt>
                <c:pt idx="90">
                  <c:v>2.6332436000000001E-2</c:v>
                </c:pt>
                <c:pt idx="91">
                  <c:v>1.9507663000000001E-2</c:v>
                </c:pt>
                <c:pt idx="92">
                  <c:v>1.2719747999999999E-2</c:v>
                </c:pt>
                <c:pt idx="93">
                  <c:v>9.0175680000000001E-3</c:v>
                </c:pt>
                <c:pt idx="94">
                  <c:v>8.0829790000000006E-3</c:v>
                </c:pt>
                <c:pt idx="95">
                  <c:v>7.6088896E-3</c:v>
                </c:pt>
                <c:pt idx="96">
                  <c:v>1.1185257000000001E-2</c:v>
                </c:pt>
                <c:pt idx="97">
                  <c:v>1.5148982E-2</c:v>
                </c:pt>
                <c:pt idx="98">
                  <c:v>1.7999377E-2</c:v>
                </c:pt>
                <c:pt idx="99">
                  <c:v>2.023608E-2</c:v>
                </c:pt>
                <c:pt idx="100">
                  <c:v>2.3449345999999999E-2</c:v>
                </c:pt>
                <c:pt idx="101">
                  <c:v>2.4850903000000001E-2</c:v>
                </c:pt>
                <c:pt idx="102">
                  <c:v>2.4585761000000001E-2</c:v>
                </c:pt>
                <c:pt idx="103">
                  <c:v>2.4549015E-2</c:v>
                </c:pt>
                <c:pt idx="104">
                  <c:v>2.4121933000000002E-2</c:v>
                </c:pt>
                <c:pt idx="105">
                  <c:v>2.290379E-2</c:v>
                </c:pt>
                <c:pt idx="106">
                  <c:v>2.1156016999999999E-2</c:v>
                </c:pt>
                <c:pt idx="107">
                  <c:v>1.9201115000000001E-2</c:v>
                </c:pt>
                <c:pt idx="108">
                  <c:v>1.6966997000000001E-2</c:v>
                </c:pt>
                <c:pt idx="109">
                  <c:v>1.4640772E-2</c:v>
                </c:pt>
                <c:pt idx="110">
                  <c:v>1.2713851E-2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B279-4CD9-A1EA-5AA11E69E4D9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[3]Sheet1!$D$335:$DT$335</c:f>
              <c:numCache>
                <c:formatCode>General</c:formatCode>
                <c:ptCount val="121"/>
                <c:pt idx="0">
                  <c:v>5.83688E-3</c:v>
                </c:pt>
                <c:pt idx="1">
                  <c:v>1.0303349E-2</c:v>
                </c:pt>
                <c:pt idx="2">
                  <c:v>1.7194502E-2</c:v>
                </c:pt>
                <c:pt idx="3">
                  <c:v>2.3282291E-2</c:v>
                </c:pt>
                <c:pt idx="4">
                  <c:v>2.5265983999999998E-2</c:v>
                </c:pt>
                <c:pt idx="5">
                  <c:v>2.3587791E-2</c:v>
                </c:pt>
                <c:pt idx="6">
                  <c:v>1.9814832000000001E-2</c:v>
                </c:pt>
                <c:pt idx="7">
                  <c:v>1.5476627999999999E-2</c:v>
                </c:pt>
                <c:pt idx="8">
                  <c:v>1.0506787E-2</c:v>
                </c:pt>
                <c:pt idx="9">
                  <c:v>6.0670906999999996E-3</c:v>
                </c:pt>
                <c:pt idx="10">
                  <c:v>1.9969103999999999E-3</c:v>
                </c:pt>
                <c:pt idx="11">
                  <c:v>2.2499999999999999E-4</c:v>
                </c:pt>
                <c:pt idx="12">
                  <c:v>2.4466710000000001E-3</c:v>
                </c:pt>
                <c:pt idx="13">
                  <c:v>8.1356420000000002E-3</c:v>
                </c:pt>
                <c:pt idx="14">
                  <c:v>1.4199534999999999E-2</c:v>
                </c:pt>
                <c:pt idx="15">
                  <c:v>1.6878965999999999E-2</c:v>
                </c:pt>
                <c:pt idx="16">
                  <c:v>1.4261612999999999E-2</c:v>
                </c:pt>
                <c:pt idx="17">
                  <c:v>8.0396760000000008E-3</c:v>
                </c:pt>
                <c:pt idx="18">
                  <c:v>2.8733118000000002E-3</c:v>
                </c:pt>
                <c:pt idx="19">
                  <c:v>0</c:v>
                </c:pt>
                <c:pt idx="20">
                  <c:v>0</c:v>
                </c:pt>
                <c:pt idx="21">
                  <c:v>7.1900000000000002E-4</c:v>
                </c:pt>
                <c:pt idx="22">
                  <c:v>6.5977266000000001E-3</c:v>
                </c:pt>
                <c:pt idx="23">
                  <c:v>1.5053899000000001E-2</c:v>
                </c:pt>
                <c:pt idx="24">
                  <c:v>2.4546562000000001E-2</c:v>
                </c:pt>
                <c:pt idx="25">
                  <c:v>3.0749795999999999E-2</c:v>
                </c:pt>
                <c:pt idx="26">
                  <c:v>3.4259666000000001E-2</c:v>
                </c:pt>
                <c:pt idx="27">
                  <c:v>3.4532970000000003E-2</c:v>
                </c:pt>
                <c:pt idx="28">
                  <c:v>3.4165405000000003E-2</c:v>
                </c:pt>
                <c:pt idx="29">
                  <c:v>3.3835339999999998E-2</c:v>
                </c:pt>
                <c:pt idx="30">
                  <c:v>3.4018333999999997E-2</c:v>
                </c:pt>
                <c:pt idx="31">
                  <c:v>3.4792200000000002E-2</c:v>
                </c:pt>
                <c:pt idx="32">
                  <c:v>3.7926327000000003E-2</c:v>
                </c:pt>
                <c:pt idx="33">
                  <c:v>4.3767843000000001E-2</c:v>
                </c:pt>
                <c:pt idx="34">
                  <c:v>5.2239317E-2</c:v>
                </c:pt>
                <c:pt idx="35">
                  <c:v>6.1566163E-2</c:v>
                </c:pt>
                <c:pt idx="36">
                  <c:v>6.9465085999999995E-2</c:v>
                </c:pt>
                <c:pt idx="37">
                  <c:v>7.4626534999999994E-2</c:v>
                </c:pt>
                <c:pt idx="38">
                  <c:v>7.5478404999999998E-2</c:v>
                </c:pt>
                <c:pt idx="39">
                  <c:v>7.2791584000000006E-2</c:v>
                </c:pt>
                <c:pt idx="40">
                  <c:v>6.7190564999999994E-2</c:v>
                </c:pt>
                <c:pt idx="41">
                  <c:v>6.1247792000000002E-2</c:v>
                </c:pt>
                <c:pt idx="42">
                  <c:v>5.6287539999999997E-2</c:v>
                </c:pt>
                <c:pt idx="43">
                  <c:v>5.2376699999999998E-2</c:v>
                </c:pt>
                <c:pt idx="44">
                  <c:v>5.0433236999999999E-2</c:v>
                </c:pt>
                <c:pt idx="45">
                  <c:v>4.9093555999999997E-2</c:v>
                </c:pt>
                <c:pt idx="46">
                  <c:v>4.6491984E-2</c:v>
                </c:pt>
                <c:pt idx="47">
                  <c:v>4.1649079999999998E-2</c:v>
                </c:pt>
                <c:pt idx="48">
                  <c:v>3.5872076000000003E-2</c:v>
                </c:pt>
                <c:pt idx="49">
                  <c:v>3.2915926999999998E-2</c:v>
                </c:pt>
                <c:pt idx="50">
                  <c:v>3.315017E-2</c:v>
                </c:pt>
                <c:pt idx="51">
                  <c:v>3.4866065000000002E-2</c:v>
                </c:pt>
                <c:pt idx="52">
                  <c:v>3.7195649999999997E-2</c:v>
                </c:pt>
                <c:pt idx="53">
                  <c:v>4.1148152E-2</c:v>
                </c:pt>
                <c:pt idx="54">
                  <c:v>4.8432080000000002E-2</c:v>
                </c:pt>
                <c:pt idx="55">
                  <c:v>5.8289617000000002E-2</c:v>
                </c:pt>
                <c:pt idx="56">
                  <c:v>6.5471080000000001E-2</c:v>
                </c:pt>
                <c:pt idx="57">
                  <c:v>6.8861080000000005E-2</c:v>
                </c:pt>
                <c:pt idx="58">
                  <c:v>6.8568699999999996E-2</c:v>
                </c:pt>
                <c:pt idx="59">
                  <c:v>6.4386934000000007E-2</c:v>
                </c:pt>
                <c:pt idx="60">
                  <c:v>5.7333839999999997E-2</c:v>
                </c:pt>
                <c:pt idx="61">
                  <c:v>4.8960015000000003E-2</c:v>
                </c:pt>
                <c:pt idx="62">
                  <c:v>4.3285579999999997E-2</c:v>
                </c:pt>
                <c:pt idx="63">
                  <c:v>4.1678920000000001E-2</c:v>
                </c:pt>
                <c:pt idx="64">
                  <c:v>4.2994007000000001E-2</c:v>
                </c:pt>
                <c:pt idx="65">
                  <c:v>4.3574500000000002E-2</c:v>
                </c:pt>
                <c:pt idx="66">
                  <c:v>4.2216570000000002E-2</c:v>
                </c:pt>
                <c:pt idx="67">
                  <c:v>3.8814429999999997E-2</c:v>
                </c:pt>
                <c:pt idx="68">
                  <c:v>3.3847599999999999E-2</c:v>
                </c:pt>
                <c:pt idx="69">
                  <c:v>2.7661427999999998E-2</c:v>
                </c:pt>
                <c:pt idx="70">
                  <c:v>2.2415114999999999E-2</c:v>
                </c:pt>
                <c:pt idx="71">
                  <c:v>1.9391289999999999E-2</c:v>
                </c:pt>
                <c:pt idx="72">
                  <c:v>1.8313072999999999E-2</c:v>
                </c:pt>
                <c:pt idx="73">
                  <c:v>1.6639451999999999E-2</c:v>
                </c:pt>
                <c:pt idx="74">
                  <c:v>1.2134927E-2</c:v>
                </c:pt>
                <c:pt idx="75">
                  <c:v>5.7165482999999998E-3</c:v>
                </c:pt>
                <c:pt idx="76">
                  <c:v>1.0841157999999999E-3</c:v>
                </c:pt>
                <c:pt idx="77">
                  <c:v>1.6540627E-3</c:v>
                </c:pt>
                <c:pt idx="78">
                  <c:v>7.0786800000000004E-3</c:v>
                </c:pt>
                <c:pt idx="79">
                  <c:v>1.3354807999999999E-2</c:v>
                </c:pt>
                <c:pt idx="80">
                  <c:v>1.5971639999999999E-2</c:v>
                </c:pt>
                <c:pt idx="81">
                  <c:v>1.4238537000000001E-2</c:v>
                </c:pt>
                <c:pt idx="82">
                  <c:v>1.0763976E-2</c:v>
                </c:pt>
                <c:pt idx="83">
                  <c:v>9.2378040000000005E-3</c:v>
                </c:pt>
                <c:pt idx="84">
                  <c:v>1.1790571E-2</c:v>
                </c:pt>
                <c:pt idx="85">
                  <c:v>1.7724685E-2</c:v>
                </c:pt>
                <c:pt idx="86">
                  <c:v>2.4766232999999999E-2</c:v>
                </c:pt>
                <c:pt idx="87">
                  <c:v>3.0500457000000002E-2</c:v>
                </c:pt>
                <c:pt idx="88">
                  <c:v>3.3253044000000002E-2</c:v>
                </c:pt>
                <c:pt idx="89">
                  <c:v>3.1446950000000001E-2</c:v>
                </c:pt>
                <c:pt idx="90">
                  <c:v>2.6368809999999999E-2</c:v>
                </c:pt>
                <c:pt idx="91">
                  <c:v>1.9238884000000001E-2</c:v>
                </c:pt>
                <c:pt idx="92">
                  <c:v>1.2192181999999999E-2</c:v>
                </c:pt>
                <c:pt idx="93">
                  <c:v>8.3028059999999994E-3</c:v>
                </c:pt>
                <c:pt idx="94">
                  <c:v>7.294699E-3</c:v>
                </c:pt>
                <c:pt idx="95">
                  <c:v>6.8724058000000001E-3</c:v>
                </c:pt>
                <c:pt idx="96">
                  <c:v>1.0618327E-2</c:v>
                </c:pt>
                <c:pt idx="97">
                  <c:v>1.4806757E-2</c:v>
                </c:pt>
                <c:pt idx="98">
                  <c:v>1.7905394000000002E-2</c:v>
                </c:pt>
                <c:pt idx="99">
                  <c:v>2.0363163E-2</c:v>
                </c:pt>
                <c:pt idx="100">
                  <c:v>2.3766422999999998E-2</c:v>
                </c:pt>
                <c:pt idx="101">
                  <c:v>2.5298998E-2</c:v>
                </c:pt>
                <c:pt idx="102">
                  <c:v>2.5129087000000001E-2</c:v>
                </c:pt>
                <c:pt idx="103">
                  <c:v>2.5133701000000001E-2</c:v>
                </c:pt>
                <c:pt idx="104">
                  <c:v>2.47046E-2</c:v>
                </c:pt>
                <c:pt idx="105">
                  <c:v>2.3449892E-2</c:v>
                </c:pt>
                <c:pt idx="106">
                  <c:v>2.1637533E-2</c:v>
                </c:pt>
                <c:pt idx="107">
                  <c:v>1.9596026999999999E-2</c:v>
                </c:pt>
                <c:pt idx="108">
                  <c:v>1.7267112000000001E-2</c:v>
                </c:pt>
                <c:pt idx="109">
                  <c:v>1.4843893E-2</c:v>
                </c:pt>
                <c:pt idx="110">
                  <c:v>1.2828325999999999E-2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B279-4CD9-A1EA-5AA11E69E4D9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[3]Sheet1!$D$336:$DT$336</c:f>
              <c:numCache>
                <c:formatCode>General</c:formatCode>
                <c:ptCount val="121"/>
                <c:pt idx="0">
                  <c:v>9.2391220000000007E-3</c:v>
                </c:pt>
                <c:pt idx="1">
                  <c:v>1.2821579E-2</c:v>
                </c:pt>
                <c:pt idx="2">
                  <c:v>1.8458387E-2</c:v>
                </c:pt>
                <c:pt idx="3">
                  <c:v>2.3311987999999999E-2</c:v>
                </c:pt>
                <c:pt idx="4">
                  <c:v>2.5009716000000001E-2</c:v>
                </c:pt>
                <c:pt idx="5">
                  <c:v>2.3524458000000002E-2</c:v>
                </c:pt>
                <c:pt idx="6">
                  <c:v>2.0046692000000001E-2</c:v>
                </c:pt>
                <c:pt idx="7">
                  <c:v>1.5793858000000001E-2</c:v>
                </c:pt>
                <c:pt idx="8">
                  <c:v>1.0558876E-2</c:v>
                </c:pt>
                <c:pt idx="9">
                  <c:v>5.7427585000000003E-3</c:v>
                </c:pt>
                <c:pt idx="10">
                  <c:v>1.5297349999999999E-3</c:v>
                </c:pt>
                <c:pt idx="11">
                  <c:v>0</c:v>
                </c:pt>
                <c:pt idx="12">
                  <c:v>2.6293467000000001E-3</c:v>
                </c:pt>
                <c:pt idx="13">
                  <c:v>8.5548199999999994E-3</c:v>
                </c:pt>
                <c:pt idx="14">
                  <c:v>1.4552552E-2</c:v>
                </c:pt>
                <c:pt idx="15">
                  <c:v>1.6934950000000001E-2</c:v>
                </c:pt>
                <c:pt idx="16">
                  <c:v>1.3939071000000001E-2</c:v>
                </c:pt>
                <c:pt idx="17">
                  <c:v>7.4297570000000004E-3</c:v>
                </c:pt>
                <c:pt idx="18">
                  <c:v>2.1571735999999998E-3</c:v>
                </c:pt>
                <c:pt idx="19">
                  <c:v>0</c:v>
                </c:pt>
                <c:pt idx="20">
                  <c:v>0</c:v>
                </c:pt>
                <c:pt idx="21">
                  <c:v>1.164698E-3</c:v>
                </c:pt>
                <c:pt idx="22">
                  <c:v>7.3010786000000001E-3</c:v>
                </c:pt>
                <c:pt idx="23">
                  <c:v>1.59235E-2</c:v>
                </c:pt>
                <c:pt idx="24">
                  <c:v>2.5515705E-2</c:v>
                </c:pt>
                <c:pt idx="25">
                  <c:v>3.1750680000000003E-2</c:v>
                </c:pt>
                <c:pt idx="26">
                  <c:v>3.5099864000000001E-2</c:v>
                </c:pt>
                <c:pt idx="27">
                  <c:v>3.4972098E-2</c:v>
                </c:pt>
                <c:pt idx="28">
                  <c:v>3.406443E-2</c:v>
                </c:pt>
                <c:pt idx="29">
                  <c:v>3.329447E-2</c:v>
                </c:pt>
                <c:pt idx="30">
                  <c:v>3.3148366999999998E-2</c:v>
                </c:pt>
                <c:pt idx="31">
                  <c:v>3.3812687000000001E-2</c:v>
                </c:pt>
                <c:pt idx="32">
                  <c:v>3.7056475999999998E-2</c:v>
                </c:pt>
                <c:pt idx="33">
                  <c:v>4.3147728000000003E-2</c:v>
                </c:pt>
                <c:pt idx="34">
                  <c:v>5.198262E-2</c:v>
                </c:pt>
                <c:pt idx="35">
                  <c:v>6.1604935999999999E-2</c:v>
                </c:pt>
                <c:pt idx="36">
                  <c:v>6.9639290000000006E-2</c:v>
                </c:pt>
                <c:pt idx="37">
                  <c:v>7.4878774999999995E-2</c:v>
                </c:pt>
                <c:pt idx="38">
                  <c:v>7.5844325000000004E-2</c:v>
                </c:pt>
                <c:pt idx="39">
                  <c:v>7.3403170000000004E-2</c:v>
                </c:pt>
                <c:pt idx="40">
                  <c:v>6.8152055000000003E-2</c:v>
                </c:pt>
                <c:pt idx="41">
                  <c:v>6.2369872E-2</c:v>
                </c:pt>
                <c:pt idx="42">
                  <c:v>5.7344260000000001E-2</c:v>
                </c:pt>
                <c:pt idx="43">
                  <c:v>5.3096774999999999E-2</c:v>
                </c:pt>
                <c:pt idx="44">
                  <c:v>5.0773921999999999E-2</c:v>
                </c:pt>
                <c:pt idx="45">
                  <c:v>4.9102392000000002E-2</c:v>
                </c:pt>
                <c:pt idx="46">
                  <c:v>4.638225E-2</c:v>
                </c:pt>
                <c:pt idx="47">
                  <c:v>4.1636735000000001E-2</c:v>
                </c:pt>
                <c:pt idx="48">
                  <c:v>3.5996242999999997E-2</c:v>
                </c:pt>
                <c:pt idx="49">
                  <c:v>3.3146399999999999E-2</c:v>
                </c:pt>
                <c:pt idx="50">
                  <c:v>3.3400178000000003E-2</c:v>
                </c:pt>
                <c:pt idx="51">
                  <c:v>3.5078708E-2</c:v>
                </c:pt>
                <c:pt idx="52">
                  <c:v>3.7356823999999997E-2</c:v>
                </c:pt>
                <c:pt idx="53">
                  <c:v>4.1165809999999997E-2</c:v>
                </c:pt>
                <c:pt idx="54">
                  <c:v>4.8278019999999998E-2</c:v>
                </c:pt>
                <c:pt idx="55">
                  <c:v>5.7947180000000001E-2</c:v>
                </c:pt>
                <c:pt idx="56">
                  <c:v>6.502674E-2</c:v>
                </c:pt>
                <c:pt idx="57">
                  <c:v>6.8415320000000002E-2</c:v>
                </c:pt>
                <c:pt idx="58">
                  <c:v>6.8193673999999996E-2</c:v>
                </c:pt>
                <c:pt idx="59">
                  <c:v>6.4143779999999997E-2</c:v>
                </c:pt>
                <c:pt idx="60">
                  <c:v>5.7302422999999998E-2</c:v>
                </c:pt>
                <c:pt idx="61">
                  <c:v>4.9195950000000002E-2</c:v>
                </c:pt>
                <c:pt idx="62">
                  <c:v>4.3737285000000001E-2</c:v>
                </c:pt>
                <c:pt idx="63">
                  <c:v>4.2169377000000001E-2</c:v>
                </c:pt>
                <c:pt idx="64">
                  <c:v>4.3360755000000001E-2</c:v>
                </c:pt>
                <c:pt idx="65">
                  <c:v>4.3747152999999997E-2</c:v>
                </c:pt>
                <c:pt idx="66">
                  <c:v>4.2204039999999998E-2</c:v>
                </c:pt>
                <c:pt idx="67">
                  <c:v>3.8586438000000001E-2</c:v>
                </c:pt>
                <c:pt idx="68">
                  <c:v>3.3351815999999999E-2</c:v>
                </c:pt>
                <c:pt idx="69">
                  <c:v>2.6909808E-2</c:v>
                </c:pt>
                <c:pt idx="70">
                  <c:v>2.1530278E-2</c:v>
                </c:pt>
                <c:pt idx="71">
                  <c:v>1.8587511000000001E-2</c:v>
                </c:pt>
                <c:pt idx="72">
                  <c:v>1.7825732E-2</c:v>
                </c:pt>
                <c:pt idx="73">
                  <c:v>1.6602960999999999E-2</c:v>
                </c:pt>
                <c:pt idx="74">
                  <c:v>1.2498514E-2</c:v>
                </c:pt>
                <c:pt idx="75">
                  <c:v>6.2511629999999997E-3</c:v>
                </c:pt>
                <c:pt idx="76">
                  <c:v>1.5420243E-3</c:v>
                </c:pt>
                <c:pt idx="77">
                  <c:v>1.9282842E-3</c:v>
                </c:pt>
                <c:pt idx="78">
                  <c:v>7.1510565E-3</c:v>
                </c:pt>
                <c:pt idx="79">
                  <c:v>1.3203367000000001E-2</c:v>
                </c:pt>
                <c:pt idx="80">
                  <c:v>1.5612175000000001E-2</c:v>
                </c:pt>
                <c:pt idx="81">
                  <c:v>1.3774857E-2</c:v>
                </c:pt>
                <c:pt idx="82">
                  <c:v>1.0376128E-2</c:v>
                </c:pt>
                <c:pt idx="83">
                  <c:v>9.0454279999999995E-3</c:v>
                </c:pt>
                <c:pt idx="84">
                  <c:v>1.1785827E-2</c:v>
                </c:pt>
                <c:pt idx="85">
                  <c:v>1.7749608E-2</c:v>
                </c:pt>
                <c:pt idx="86">
                  <c:v>2.4653293E-2</c:v>
                </c:pt>
                <c:pt idx="87">
                  <c:v>3.0144391999999999E-2</c:v>
                </c:pt>
                <c:pt idx="88">
                  <c:v>3.2663822000000002E-2</c:v>
                </c:pt>
                <c:pt idx="89">
                  <c:v>3.0710624999999998E-2</c:v>
                </c:pt>
                <c:pt idx="90">
                  <c:v>2.564437E-2</c:v>
                </c:pt>
                <c:pt idx="91">
                  <c:v>1.8647360000000002E-2</c:v>
                </c:pt>
                <c:pt idx="92">
                  <c:v>1.1830347E-2</c:v>
                </c:pt>
                <c:pt idx="93">
                  <c:v>8.2159820000000001E-3</c:v>
                </c:pt>
                <c:pt idx="94">
                  <c:v>7.4643907000000002E-3</c:v>
                </c:pt>
                <c:pt idx="95">
                  <c:v>7.224935E-3</c:v>
                </c:pt>
                <c:pt idx="96">
                  <c:v>1.1110722E-2</c:v>
                </c:pt>
                <c:pt idx="97">
                  <c:v>1.53972E-2</c:v>
                </c:pt>
                <c:pt idx="98">
                  <c:v>1.8539835000000001E-2</c:v>
                </c:pt>
                <c:pt idx="99">
                  <c:v>2.0997372E-2</c:v>
                </c:pt>
                <c:pt idx="100">
                  <c:v>2.4344201999999999E-2</c:v>
                </c:pt>
                <c:pt idx="101">
                  <c:v>2.577726E-2</c:v>
                </c:pt>
                <c:pt idx="102">
                  <c:v>2.5462944000000001E-2</c:v>
                </c:pt>
                <c:pt idx="103">
                  <c:v>2.5316763999999999E-2</c:v>
                </c:pt>
                <c:pt idx="104">
                  <c:v>2.4751683999999999E-2</c:v>
                </c:pt>
                <c:pt idx="105">
                  <c:v>2.3383600000000001E-2</c:v>
                </c:pt>
                <c:pt idx="106">
                  <c:v>2.1485872999999999E-2</c:v>
                </c:pt>
                <c:pt idx="107">
                  <c:v>1.9391149999999999E-2</c:v>
                </c:pt>
                <c:pt idx="108">
                  <c:v>1.7037048999999999E-2</c:v>
                </c:pt>
                <c:pt idx="109">
                  <c:v>1.4621527E-2</c:v>
                </c:pt>
                <c:pt idx="110">
                  <c:v>1.2632646000000001E-2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B279-4CD9-A1EA-5AA11E69E4D9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[3]Sheet1!$D$337:$DT$337</c:f>
              <c:numCache>
                <c:formatCode>General</c:formatCode>
                <c:ptCount val="121"/>
                <c:pt idx="0">
                  <c:v>6.9831805E-3</c:v>
                </c:pt>
                <c:pt idx="1">
                  <c:v>1.112724E-2</c:v>
                </c:pt>
                <c:pt idx="2">
                  <c:v>1.7670238000000001E-2</c:v>
                </c:pt>
                <c:pt idx="3">
                  <c:v>2.3242261E-2</c:v>
                </c:pt>
                <c:pt idx="4">
                  <c:v>2.4861397E-2</c:v>
                </c:pt>
                <c:pt idx="5">
                  <c:v>2.2697914E-2</c:v>
                </c:pt>
                <c:pt idx="6">
                  <c:v>1.8564278E-2</c:v>
                </c:pt>
                <c:pt idx="7">
                  <c:v>1.4283562E-2</c:v>
                </c:pt>
                <c:pt idx="8">
                  <c:v>9.7896330000000007E-3</c:v>
                </c:pt>
                <c:pt idx="9">
                  <c:v>6.0617075999999997E-3</c:v>
                </c:pt>
                <c:pt idx="10">
                  <c:v>2.6097289999999999E-3</c:v>
                </c:pt>
                <c:pt idx="11">
                  <c:v>1.2537517E-3</c:v>
                </c:pt>
                <c:pt idx="12">
                  <c:v>3.6247186000000001E-3</c:v>
                </c:pt>
                <c:pt idx="13">
                  <c:v>9.0677740000000007E-3</c:v>
                </c:pt>
                <c:pt idx="14">
                  <c:v>1.4546369E-2</c:v>
                </c:pt>
                <c:pt idx="15">
                  <c:v>1.6471232999999998E-2</c:v>
                </c:pt>
                <c:pt idx="16">
                  <c:v>1.3251191000000001E-2</c:v>
                </c:pt>
                <c:pt idx="17">
                  <c:v>6.7496444000000001E-3</c:v>
                </c:pt>
                <c:pt idx="18">
                  <c:v>1.6281767999999999E-3</c:v>
                </c:pt>
                <c:pt idx="19">
                  <c:v>0</c:v>
                </c:pt>
                <c:pt idx="20">
                  <c:v>0</c:v>
                </c:pt>
                <c:pt idx="21">
                  <c:v>1.0186448E-3</c:v>
                </c:pt>
                <c:pt idx="22">
                  <c:v>6.9742794E-3</c:v>
                </c:pt>
                <c:pt idx="23">
                  <c:v>1.5259227E-2</c:v>
                </c:pt>
                <c:pt idx="24">
                  <c:v>2.4603691E-2</c:v>
                </c:pt>
                <c:pt idx="25">
                  <c:v>3.0861946000000001E-2</c:v>
                </c:pt>
                <c:pt idx="26">
                  <c:v>3.4548759999999998E-2</c:v>
                </c:pt>
                <c:pt idx="27">
                  <c:v>3.4852750000000002E-2</c:v>
                </c:pt>
                <c:pt idx="28">
                  <c:v>3.4374565000000003E-2</c:v>
                </c:pt>
                <c:pt idx="29">
                  <c:v>3.3824804999999999E-2</c:v>
                </c:pt>
                <c:pt idx="30">
                  <c:v>3.3777746999999997E-2</c:v>
                </c:pt>
                <c:pt idx="31">
                  <c:v>3.4408500000000002E-2</c:v>
                </c:pt>
                <c:pt idx="32">
                  <c:v>3.7542383999999998E-2</c:v>
                </c:pt>
                <c:pt idx="33">
                  <c:v>4.3540799999999998E-2</c:v>
                </c:pt>
                <c:pt idx="34">
                  <c:v>5.2235637000000001E-2</c:v>
                </c:pt>
                <c:pt idx="35">
                  <c:v>6.166787E-2</c:v>
                </c:pt>
                <c:pt idx="36">
                  <c:v>6.9517889999999999E-2</c:v>
                </c:pt>
                <c:pt idx="37">
                  <c:v>7.4638049999999997E-2</c:v>
                </c:pt>
                <c:pt idx="38">
                  <c:v>7.5500414000000002E-2</c:v>
                </c:pt>
                <c:pt idx="39">
                  <c:v>7.3119139999999999E-2</c:v>
                </c:pt>
                <c:pt idx="40">
                  <c:v>6.8056749999999999E-2</c:v>
                </c:pt>
                <c:pt idx="41">
                  <c:v>6.2642509999999998E-2</c:v>
                </c:pt>
                <c:pt idx="42">
                  <c:v>5.7754446000000001E-2</c:v>
                </c:pt>
                <c:pt idx="43">
                  <c:v>5.3246040000000001E-2</c:v>
                </c:pt>
                <c:pt idx="44">
                  <c:v>5.0443620000000002E-2</c:v>
                </c:pt>
                <c:pt idx="45">
                  <c:v>4.8479191999999997E-2</c:v>
                </c:pt>
                <c:pt idx="46">
                  <c:v>4.5758430000000003E-2</c:v>
                </c:pt>
                <c:pt idx="47">
                  <c:v>4.1121755000000003E-2</c:v>
                </c:pt>
                <c:pt idx="48">
                  <c:v>3.552255E-2</c:v>
                </c:pt>
                <c:pt idx="49">
                  <c:v>3.2637720000000002E-2</c:v>
                </c:pt>
                <c:pt idx="50">
                  <c:v>3.2926086E-2</c:v>
                </c:pt>
                <c:pt idx="51">
                  <c:v>3.4792280000000002E-2</c:v>
                </c:pt>
                <c:pt idx="52">
                  <c:v>3.7375329999999998E-2</c:v>
                </c:pt>
                <c:pt idx="53">
                  <c:v>4.1428489999999998E-2</c:v>
                </c:pt>
                <c:pt idx="54">
                  <c:v>4.8641317000000003E-2</c:v>
                </c:pt>
                <c:pt idx="55">
                  <c:v>5.8299005000000001E-2</c:v>
                </c:pt>
                <c:pt idx="56">
                  <c:v>6.5300523999999999E-2</c:v>
                </c:pt>
                <c:pt idx="57">
                  <c:v>6.8630725000000004E-2</c:v>
                </c:pt>
                <c:pt idx="58">
                  <c:v>6.8377350000000003E-2</c:v>
                </c:pt>
                <c:pt idx="59">
                  <c:v>6.4314194000000005E-2</c:v>
                </c:pt>
                <c:pt idx="60">
                  <c:v>5.7412344999999997E-2</c:v>
                </c:pt>
                <c:pt idx="61">
                  <c:v>4.9233020000000002E-2</c:v>
                </c:pt>
                <c:pt idx="62">
                  <c:v>4.3741636E-2</c:v>
                </c:pt>
                <c:pt idx="63">
                  <c:v>4.2233076000000001E-2</c:v>
                </c:pt>
                <c:pt idx="64">
                  <c:v>4.3510300000000002E-2</c:v>
                </c:pt>
                <c:pt idx="65">
                  <c:v>4.3904605999999999E-2</c:v>
                </c:pt>
                <c:pt idx="66">
                  <c:v>4.2257242E-2</c:v>
                </c:pt>
                <c:pt idx="67">
                  <c:v>3.8515422000000001E-2</c:v>
                </c:pt>
                <c:pt idx="68">
                  <c:v>3.3237055000000001E-2</c:v>
                </c:pt>
                <c:pt idx="69">
                  <c:v>2.6871330999999998E-2</c:v>
                </c:pt>
                <c:pt idx="70">
                  <c:v>2.1683319E-2</c:v>
                </c:pt>
                <c:pt idx="71">
                  <c:v>1.8983666E-2</c:v>
                </c:pt>
                <c:pt idx="72">
                  <c:v>1.8315370000000001E-2</c:v>
                </c:pt>
                <c:pt idx="73">
                  <c:v>1.6916968000000001E-2</c:v>
                </c:pt>
                <c:pt idx="74">
                  <c:v>1.241841E-2</c:v>
                </c:pt>
                <c:pt idx="75">
                  <c:v>5.8698939999999996E-3</c:v>
                </c:pt>
                <c:pt idx="76">
                  <c:v>1.1770515000000001E-3</c:v>
                </c:pt>
                <c:pt idx="77">
                  <c:v>1.7818026000000001E-3</c:v>
                </c:pt>
                <c:pt idx="78">
                  <c:v>7.1853990000000003E-3</c:v>
                </c:pt>
                <c:pt idx="79">
                  <c:v>1.331953E-2</c:v>
                </c:pt>
                <c:pt idx="80">
                  <c:v>1.5782366999999999E-2</c:v>
                </c:pt>
                <c:pt idx="81">
                  <c:v>1.402318E-2</c:v>
                </c:pt>
                <c:pt idx="82">
                  <c:v>1.0663076E-2</c:v>
                </c:pt>
                <c:pt idx="83">
                  <c:v>9.2493200000000001E-3</c:v>
                </c:pt>
                <c:pt idx="84">
                  <c:v>1.1789308E-2</c:v>
                </c:pt>
                <c:pt idx="85">
                  <c:v>1.7544932999999999E-2</c:v>
                </c:pt>
                <c:pt idx="86">
                  <c:v>2.4332429999999999E-2</c:v>
                </c:pt>
                <c:pt idx="87">
                  <c:v>2.9828934000000001E-2</c:v>
                </c:pt>
                <c:pt idx="88">
                  <c:v>3.244934E-2</c:v>
                </c:pt>
                <c:pt idx="89">
                  <c:v>3.0637629999999999E-2</c:v>
                </c:pt>
                <c:pt idx="90">
                  <c:v>2.5698835E-2</c:v>
                </c:pt>
                <c:pt idx="91">
                  <c:v>1.8777344000000001E-2</c:v>
                </c:pt>
                <c:pt idx="92">
                  <c:v>1.1993581999999999E-2</c:v>
                </c:pt>
                <c:pt idx="93">
                  <c:v>8.3976060000000002E-3</c:v>
                </c:pt>
                <c:pt idx="94">
                  <c:v>7.6549197999999999E-3</c:v>
                </c:pt>
                <c:pt idx="95">
                  <c:v>7.3932846999999998E-3</c:v>
                </c:pt>
                <c:pt idx="96">
                  <c:v>1.1224402E-2</c:v>
                </c:pt>
                <c:pt idx="97">
                  <c:v>1.5432632999999999E-2</c:v>
                </c:pt>
                <c:pt idx="98">
                  <c:v>1.8491036999999998E-2</c:v>
                </c:pt>
                <c:pt idx="99">
                  <c:v>2.0872314999999999E-2</c:v>
                </c:pt>
                <c:pt idx="100">
                  <c:v>2.4162850999999999E-2</c:v>
                </c:pt>
                <c:pt idx="101">
                  <c:v>2.5555913999999999E-2</c:v>
                </c:pt>
                <c:pt idx="102">
                  <c:v>2.5236469000000001E-2</c:v>
                </c:pt>
                <c:pt idx="103">
                  <c:v>2.5104801999999999E-2</c:v>
                </c:pt>
                <c:pt idx="104">
                  <c:v>2.4560075000000001E-2</c:v>
                </c:pt>
                <c:pt idx="105">
                  <c:v>2.3212211E-2</c:v>
                </c:pt>
                <c:pt idx="106">
                  <c:v>2.1332087E-2</c:v>
                </c:pt>
                <c:pt idx="107">
                  <c:v>1.9251889000000001E-2</c:v>
                </c:pt>
                <c:pt idx="108">
                  <c:v>1.6902314000000002E-2</c:v>
                </c:pt>
                <c:pt idx="109">
                  <c:v>1.4482193000000001E-2</c:v>
                </c:pt>
                <c:pt idx="110">
                  <c:v>1.2477452999999999E-2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B279-4CD9-A1EA-5AA11E69E4D9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[3]Sheet1!$D$338:$DT$338</c:f>
              <c:numCache>
                <c:formatCode>General</c:formatCode>
                <c:ptCount val="121"/>
                <c:pt idx="0">
                  <c:v>7.4773959999999999E-3</c:v>
                </c:pt>
                <c:pt idx="1">
                  <c:v>1.1455715999999999E-2</c:v>
                </c:pt>
                <c:pt idx="2">
                  <c:v>1.7968705000000001E-2</c:v>
                </c:pt>
                <c:pt idx="3">
                  <c:v>2.3569812999999998E-2</c:v>
                </c:pt>
                <c:pt idx="4">
                  <c:v>2.5586639000000001E-2</c:v>
                </c:pt>
                <c:pt idx="5">
                  <c:v>2.3822640999999999E-2</c:v>
                </c:pt>
                <c:pt idx="6">
                  <c:v>1.9693260000000001E-2</c:v>
                </c:pt>
                <c:pt idx="7">
                  <c:v>1.4892798E-2</c:v>
                </c:pt>
                <c:pt idx="8">
                  <c:v>9.6519770000000008E-3</c:v>
                </c:pt>
                <c:pt idx="9">
                  <c:v>5.3832799999999998E-3</c:v>
                </c:pt>
                <c:pt idx="10">
                  <c:v>1.8507669999999999E-3</c:v>
                </c:pt>
                <c:pt idx="11">
                  <c:v>6.6699999999999995E-4</c:v>
                </c:pt>
                <c:pt idx="12">
                  <c:v>3.1380656E-3</c:v>
                </c:pt>
                <c:pt idx="13">
                  <c:v>8.5201719999999995E-3</c:v>
                </c:pt>
                <c:pt idx="14">
                  <c:v>1.3910212999999999E-2</c:v>
                </c:pt>
                <c:pt idx="15">
                  <c:v>1.5872074E-2</c:v>
                </c:pt>
                <c:pt idx="16">
                  <c:v>1.2804542E-2</c:v>
                </c:pt>
                <c:pt idx="17">
                  <c:v>6.4504235E-3</c:v>
                </c:pt>
                <c:pt idx="18">
                  <c:v>1.5463021999999999E-3</c:v>
                </c:pt>
                <c:pt idx="19">
                  <c:v>0</c:v>
                </c:pt>
                <c:pt idx="20">
                  <c:v>0</c:v>
                </c:pt>
                <c:pt idx="21">
                  <c:v>1.5331601E-3</c:v>
                </c:pt>
                <c:pt idx="22">
                  <c:v>7.6769786000000003E-3</c:v>
                </c:pt>
                <c:pt idx="23">
                  <c:v>1.6069134999999998E-2</c:v>
                </c:pt>
                <c:pt idx="24">
                  <c:v>2.5342340000000001E-2</c:v>
                </c:pt>
                <c:pt idx="25">
                  <c:v>3.1315200000000001E-2</c:v>
                </c:pt>
                <c:pt idx="26">
                  <c:v>3.4421843000000001E-2</c:v>
                </c:pt>
                <c:pt idx="27">
                  <c:v>3.4052983000000002E-2</c:v>
                </c:pt>
                <c:pt idx="28">
                  <c:v>3.2976261999999999E-2</c:v>
                </c:pt>
                <c:pt idx="29">
                  <c:v>3.2191883999999997E-2</c:v>
                </c:pt>
                <c:pt idx="30">
                  <c:v>3.2291500000000001E-2</c:v>
                </c:pt>
                <c:pt idx="31">
                  <c:v>3.3363953000000002E-2</c:v>
                </c:pt>
                <c:pt idx="32">
                  <c:v>3.6952899999999997E-2</c:v>
                </c:pt>
                <c:pt idx="33">
                  <c:v>4.3309644000000001E-2</c:v>
                </c:pt>
                <c:pt idx="34">
                  <c:v>5.2298589999999999E-2</c:v>
                </c:pt>
                <c:pt idx="35">
                  <c:v>6.2155983999999997E-2</c:v>
                </c:pt>
                <c:pt idx="36">
                  <c:v>7.049047E-2</c:v>
                </c:pt>
                <c:pt idx="37">
                  <c:v>7.5879580000000002E-2</c:v>
                </c:pt>
                <c:pt idx="38">
                  <c:v>7.6673389999999994E-2</c:v>
                </c:pt>
                <c:pt idx="39">
                  <c:v>7.376684E-2</c:v>
                </c:pt>
                <c:pt idx="40">
                  <c:v>6.7916580000000004E-2</c:v>
                </c:pt>
                <c:pt idx="41">
                  <c:v>6.1652890000000002E-2</c:v>
                </c:pt>
                <c:pt idx="42">
                  <c:v>5.6365773000000001E-2</c:v>
                </c:pt>
                <c:pt idx="43">
                  <c:v>5.2063263999999998E-2</c:v>
                </c:pt>
                <c:pt idx="44">
                  <c:v>4.9737450000000002E-2</c:v>
                </c:pt>
                <c:pt idx="45">
                  <c:v>4.8156153E-2</c:v>
                </c:pt>
                <c:pt idx="46">
                  <c:v>4.5604329999999998E-2</c:v>
                </c:pt>
                <c:pt idx="47">
                  <c:v>4.1102896999999999E-2</c:v>
                </c:pt>
                <c:pt idx="48">
                  <c:v>3.5744310000000001E-2</c:v>
                </c:pt>
                <c:pt idx="49">
                  <c:v>3.3034797999999997E-2</c:v>
                </c:pt>
                <c:pt idx="50">
                  <c:v>3.3294335000000001E-2</c:v>
                </c:pt>
                <c:pt idx="51">
                  <c:v>3.5047139999999997E-2</c:v>
                </c:pt>
                <c:pt idx="52">
                  <c:v>3.7539240000000001E-2</c:v>
                </c:pt>
                <c:pt idx="53">
                  <c:v>4.1637137999999997E-2</c:v>
                </c:pt>
                <c:pt idx="54">
                  <c:v>4.8897345000000002E-2</c:v>
                </c:pt>
                <c:pt idx="55">
                  <c:v>5.8473999999999998E-2</c:v>
                </c:pt>
                <c:pt idx="56">
                  <c:v>6.5299099999999999E-2</c:v>
                </c:pt>
                <c:pt idx="57">
                  <c:v>6.8471870000000004E-2</c:v>
                </c:pt>
                <c:pt idx="58">
                  <c:v>6.8167455000000002E-2</c:v>
                </c:pt>
                <c:pt idx="59">
                  <c:v>6.4136304000000005E-2</c:v>
                </c:pt>
                <c:pt idx="60">
                  <c:v>5.7369490000000002E-2</c:v>
                </c:pt>
                <c:pt idx="61">
                  <c:v>4.9328773999999999E-2</c:v>
                </c:pt>
                <c:pt idx="62">
                  <c:v>4.3921700000000001E-2</c:v>
                </c:pt>
                <c:pt idx="63">
                  <c:v>4.2355894999999998E-2</c:v>
                </c:pt>
                <c:pt idx="64">
                  <c:v>4.3496970000000003E-2</c:v>
                </c:pt>
                <c:pt idx="65">
                  <c:v>4.3825219999999998E-2</c:v>
                </c:pt>
                <c:pt idx="66">
                  <c:v>4.2306169999999997E-2</c:v>
                </c:pt>
                <c:pt idx="67">
                  <c:v>3.8812052E-2</c:v>
                </c:pt>
                <c:pt idx="68">
                  <c:v>3.3735439999999998E-2</c:v>
                </c:pt>
                <c:pt idx="69">
                  <c:v>2.7370531E-2</c:v>
                </c:pt>
                <c:pt idx="70">
                  <c:v>2.1899555000000001E-2</c:v>
                </c:pt>
                <c:pt idx="71">
                  <c:v>1.8694934E-2</c:v>
                </c:pt>
                <c:pt idx="72">
                  <c:v>1.7577361E-2</c:v>
                </c:pt>
                <c:pt idx="73">
                  <c:v>1.6126656999999999E-2</c:v>
                </c:pt>
                <c:pt idx="74">
                  <c:v>1.2088625E-2</c:v>
                </c:pt>
                <c:pt idx="75">
                  <c:v>6.212881E-3</c:v>
                </c:pt>
                <c:pt idx="76">
                  <c:v>1.9366890999999999E-3</c:v>
                </c:pt>
                <c:pt idx="77">
                  <c:v>2.5263071999999998E-3</c:v>
                </c:pt>
                <c:pt idx="78">
                  <c:v>7.6052280000000003E-3</c:v>
                </c:pt>
                <c:pt idx="79">
                  <c:v>1.331041E-2</c:v>
                </c:pt>
                <c:pt idx="80">
                  <c:v>1.5431683999999999E-2</c:v>
                </c:pt>
                <c:pt idx="81">
                  <c:v>1.3540577999999999E-2</c:v>
                </c:pt>
                <c:pt idx="82">
                  <c:v>1.0294362E-2</c:v>
                </c:pt>
                <c:pt idx="83">
                  <c:v>9.1590760000000004E-3</c:v>
                </c:pt>
                <c:pt idx="84">
                  <c:v>1.2003473000000001E-2</c:v>
                </c:pt>
                <c:pt idx="85">
                  <c:v>1.7982366E-2</c:v>
                </c:pt>
                <c:pt idx="86">
                  <c:v>2.4867572000000001E-2</c:v>
                </c:pt>
                <c:pt idx="87">
                  <c:v>3.0371014000000002E-2</c:v>
                </c:pt>
                <c:pt idx="88">
                  <c:v>3.2913553999999998E-2</c:v>
                </c:pt>
                <c:pt idx="89">
                  <c:v>3.0958783E-2</c:v>
                </c:pt>
                <c:pt idx="90">
                  <c:v>2.5788249999999999E-2</c:v>
                </c:pt>
                <c:pt idx="91">
                  <c:v>1.8616574E-2</c:v>
                </c:pt>
                <c:pt idx="92">
                  <c:v>1.1637135E-2</c:v>
                </c:pt>
                <c:pt idx="93">
                  <c:v>7.9322460000000004E-3</c:v>
                </c:pt>
                <c:pt idx="94">
                  <c:v>7.1812383999999996E-3</c:v>
                </c:pt>
                <c:pt idx="95">
                  <c:v>7.0181395999999998E-3</c:v>
                </c:pt>
                <c:pt idx="96">
                  <c:v>1.0984101E-2</c:v>
                </c:pt>
                <c:pt idx="97">
                  <c:v>1.53511325E-2</c:v>
                </c:pt>
                <c:pt idx="98">
                  <c:v>1.8540385999999999E-2</c:v>
                </c:pt>
                <c:pt idx="99">
                  <c:v>2.1008941999999999E-2</c:v>
                </c:pt>
                <c:pt idx="100">
                  <c:v>2.4344642E-2</c:v>
                </c:pt>
                <c:pt idx="101">
                  <c:v>2.5783928000000001E-2</c:v>
                </c:pt>
                <c:pt idx="102">
                  <c:v>2.5438957000000002E-2</c:v>
                </c:pt>
                <c:pt idx="103">
                  <c:v>2.5271950000000001E-2</c:v>
                </c:pt>
                <c:pt idx="104">
                  <c:v>2.4685849999999999E-2</c:v>
                </c:pt>
                <c:pt idx="105">
                  <c:v>2.3295610000000001E-2</c:v>
                </c:pt>
                <c:pt idx="106">
                  <c:v>2.1372564E-2</c:v>
                </c:pt>
                <c:pt idx="107">
                  <c:v>1.9252133000000001E-2</c:v>
                </c:pt>
                <c:pt idx="108">
                  <c:v>1.6857205E-2</c:v>
                </c:pt>
                <c:pt idx="109">
                  <c:v>1.4392215999999999E-2</c:v>
                </c:pt>
                <c:pt idx="110">
                  <c:v>1.2340953E-2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B279-4CD9-A1EA-5AA11E69E4D9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[3]Sheet1!$D$339:$DT$339</c:f>
              <c:numCache>
                <c:formatCode>General</c:formatCode>
                <c:ptCount val="121"/>
                <c:pt idx="0">
                  <c:v>8.360625E-3</c:v>
                </c:pt>
                <c:pt idx="1">
                  <c:v>1.2327134999999999E-2</c:v>
                </c:pt>
                <c:pt idx="2">
                  <c:v>1.8797370000000001E-2</c:v>
                </c:pt>
                <c:pt idx="3">
                  <c:v>2.4515815E-2</c:v>
                </c:pt>
                <c:pt idx="4">
                  <c:v>2.6370748999999999E-2</c:v>
                </c:pt>
                <c:pt idx="5">
                  <c:v>2.4179196E-2</c:v>
                </c:pt>
                <c:pt idx="6">
                  <c:v>1.9374064999999999E-2</c:v>
                </c:pt>
                <c:pt idx="7">
                  <c:v>1.4065832E-2</c:v>
                </c:pt>
                <c:pt idx="8">
                  <c:v>8.9524040000000006E-3</c:v>
                </c:pt>
                <c:pt idx="9">
                  <c:v>5.4771769999999997E-3</c:v>
                </c:pt>
                <c:pt idx="10">
                  <c:v>2.8806359999999998E-3</c:v>
                </c:pt>
                <c:pt idx="11">
                  <c:v>2.0989517000000002E-3</c:v>
                </c:pt>
                <c:pt idx="12">
                  <c:v>4.2316313000000001E-3</c:v>
                </c:pt>
                <c:pt idx="13">
                  <c:v>8.9818850000000002E-3</c:v>
                </c:pt>
                <c:pt idx="14">
                  <c:v>1.4011632E-2</c:v>
                </c:pt>
                <c:pt idx="15">
                  <c:v>1.6138572E-2</c:v>
                </c:pt>
                <c:pt idx="16">
                  <c:v>1.3560714999999999E-2</c:v>
                </c:pt>
                <c:pt idx="17">
                  <c:v>7.5341286000000004E-3</c:v>
                </c:pt>
                <c:pt idx="18">
                  <c:v>2.688059E-3</c:v>
                </c:pt>
                <c:pt idx="19">
                  <c:v>0</c:v>
                </c:pt>
                <c:pt idx="20">
                  <c:v>0</c:v>
                </c:pt>
                <c:pt idx="21">
                  <c:v>6.8400000000000004E-4</c:v>
                </c:pt>
                <c:pt idx="22">
                  <c:v>6.4887729999999998E-3</c:v>
                </c:pt>
                <c:pt idx="23">
                  <c:v>1.5141933999999999E-2</c:v>
                </c:pt>
                <c:pt idx="24">
                  <c:v>2.5192955999999999E-2</c:v>
                </c:pt>
                <c:pt idx="25">
                  <c:v>3.2165088000000001E-2</c:v>
                </c:pt>
                <c:pt idx="26">
                  <c:v>3.6181286E-2</c:v>
                </c:pt>
                <c:pt idx="27">
                  <c:v>3.6444232E-2</c:v>
                </c:pt>
                <c:pt idx="28">
                  <c:v>3.5533357000000002E-2</c:v>
                </c:pt>
                <c:pt idx="29">
                  <c:v>3.4347553000000003E-2</c:v>
                </c:pt>
                <c:pt idx="30">
                  <c:v>3.3614329999999998E-2</c:v>
                </c:pt>
                <c:pt idx="31">
                  <c:v>3.3618465E-2</c:v>
                </c:pt>
                <c:pt idx="32">
                  <c:v>3.6244426000000003E-2</c:v>
                </c:pt>
                <c:pt idx="33">
                  <c:v>4.2042969999999999E-2</c:v>
                </c:pt>
                <c:pt idx="34">
                  <c:v>5.0896067000000003E-2</c:v>
                </c:pt>
                <c:pt idx="35">
                  <c:v>6.0911667000000003E-2</c:v>
                </c:pt>
                <c:pt idx="36">
                  <c:v>6.9583629999999994E-2</c:v>
                </c:pt>
                <c:pt idx="37">
                  <c:v>7.5408269999999999E-2</c:v>
                </c:pt>
                <c:pt idx="38">
                  <c:v>7.6678860000000001E-2</c:v>
                </c:pt>
                <c:pt idx="39">
                  <c:v>7.4313180000000006E-2</c:v>
                </c:pt>
                <c:pt idx="40">
                  <c:v>6.8980159999999999E-2</c:v>
                </c:pt>
                <c:pt idx="41">
                  <c:v>6.3068959999999993E-2</c:v>
                </c:pt>
                <c:pt idx="42">
                  <c:v>5.7674665E-2</c:v>
                </c:pt>
                <c:pt idx="43">
                  <c:v>5.2863243999999997E-2</c:v>
                </c:pt>
                <c:pt idx="44">
                  <c:v>4.9968739999999998E-2</c:v>
                </c:pt>
                <c:pt idx="45">
                  <c:v>4.8159976E-2</c:v>
                </c:pt>
                <c:pt idx="46">
                  <c:v>4.5689963E-2</c:v>
                </c:pt>
                <c:pt idx="47">
                  <c:v>4.1343049999999999E-2</c:v>
                </c:pt>
                <c:pt idx="48">
                  <c:v>3.6058392000000002E-2</c:v>
                </c:pt>
                <c:pt idx="49">
                  <c:v>3.3454556000000003E-2</c:v>
                </c:pt>
                <c:pt idx="50">
                  <c:v>3.3852234000000002E-2</c:v>
                </c:pt>
                <c:pt idx="51">
                  <c:v>3.5520889999999999E-2</c:v>
                </c:pt>
                <c:pt idx="52">
                  <c:v>3.76663E-2</c:v>
                </c:pt>
                <c:pt idx="53">
                  <c:v>4.1234060000000003E-2</c:v>
                </c:pt>
                <c:pt idx="54">
                  <c:v>4.8099674000000002E-2</c:v>
                </c:pt>
                <c:pt idx="55">
                  <c:v>5.7619604999999997E-2</c:v>
                </c:pt>
                <c:pt idx="56">
                  <c:v>6.468459E-2</c:v>
                </c:pt>
                <c:pt idx="57">
                  <c:v>6.8132243999999995E-2</c:v>
                </c:pt>
                <c:pt idx="58">
                  <c:v>6.8058125999999997E-2</c:v>
                </c:pt>
                <c:pt idx="59">
                  <c:v>6.421172E-2</c:v>
                </c:pt>
                <c:pt idx="60">
                  <c:v>5.759922E-2</c:v>
                </c:pt>
                <c:pt idx="61">
                  <c:v>4.9641262999999998E-2</c:v>
                </c:pt>
                <c:pt idx="62">
                  <c:v>4.4196619999999999E-2</c:v>
                </c:pt>
                <c:pt idx="63">
                  <c:v>4.2516305999999997E-2</c:v>
                </c:pt>
                <c:pt idx="64">
                  <c:v>4.3513097000000001E-2</c:v>
                </c:pt>
                <c:pt idx="65">
                  <c:v>4.3702085000000002E-2</c:v>
                </c:pt>
                <c:pt idx="66">
                  <c:v>4.1990953999999997E-2</c:v>
                </c:pt>
                <c:pt idx="67">
                  <c:v>3.8220704000000001E-2</c:v>
                </c:pt>
                <c:pt idx="68">
                  <c:v>3.2866284000000003E-2</c:v>
                </c:pt>
                <c:pt idx="69">
                  <c:v>2.6340201000000001E-2</c:v>
                </c:pt>
                <c:pt idx="70">
                  <c:v>2.0976870000000002E-2</c:v>
                </c:pt>
                <c:pt idx="71">
                  <c:v>1.8190603999999999E-2</c:v>
                </c:pt>
                <c:pt idx="72">
                  <c:v>1.765806E-2</c:v>
                </c:pt>
                <c:pt idx="73">
                  <c:v>1.6697020999999999E-2</c:v>
                </c:pt>
                <c:pt idx="74">
                  <c:v>1.2856447E-2</c:v>
                </c:pt>
                <c:pt idx="75">
                  <c:v>6.8505364000000001E-3</c:v>
                </c:pt>
                <c:pt idx="76">
                  <c:v>2.2595797000000001E-3</c:v>
                </c:pt>
                <c:pt idx="77">
                  <c:v>2.5055604000000001E-3</c:v>
                </c:pt>
                <c:pt idx="78">
                  <c:v>7.4183764000000001E-3</c:v>
                </c:pt>
                <c:pt idx="79">
                  <c:v>1.3198898000000001E-2</c:v>
                </c:pt>
                <c:pt idx="80">
                  <c:v>1.5474323999999999E-2</c:v>
                </c:pt>
                <c:pt idx="81">
                  <c:v>1.35679105E-2</c:v>
                </c:pt>
                <c:pt idx="82">
                  <c:v>1.0040489E-2</c:v>
                </c:pt>
                <c:pt idx="83">
                  <c:v>8.5215480000000003E-3</c:v>
                </c:pt>
                <c:pt idx="84">
                  <c:v>1.1137443E-2</c:v>
                </c:pt>
                <c:pt idx="85">
                  <c:v>1.7137498000000001E-2</c:v>
                </c:pt>
                <c:pt idx="86">
                  <c:v>2.4222568E-2</c:v>
                </c:pt>
                <c:pt idx="87">
                  <c:v>2.9991202000000002E-2</c:v>
                </c:pt>
                <c:pt idx="88">
                  <c:v>3.2806750000000003E-2</c:v>
                </c:pt>
                <c:pt idx="89">
                  <c:v>3.1096866000000001E-2</c:v>
                </c:pt>
                <c:pt idx="90">
                  <c:v>2.6222503000000001E-2</c:v>
                </c:pt>
                <c:pt idx="91">
                  <c:v>1.9357564000000001E-2</c:v>
                </c:pt>
                <c:pt idx="92">
                  <c:v>1.2572303E-2</c:v>
                </c:pt>
                <c:pt idx="93">
                  <c:v>8.9284859999999994E-3</c:v>
                </c:pt>
                <c:pt idx="94">
                  <c:v>8.1007879999999994E-3</c:v>
                </c:pt>
                <c:pt idx="95">
                  <c:v>7.6966756000000002E-3</c:v>
                </c:pt>
                <c:pt idx="96">
                  <c:v>1.1420503E-2</c:v>
                </c:pt>
                <c:pt idx="97">
                  <c:v>1.5506389000000001E-2</c:v>
                </c:pt>
                <c:pt idx="98">
                  <c:v>1.8478515000000001E-2</c:v>
                </c:pt>
                <c:pt idx="99">
                  <c:v>2.0809712000000001E-2</c:v>
                </c:pt>
                <c:pt idx="100">
                  <c:v>2.4069624000000001E-2</c:v>
                </c:pt>
                <c:pt idx="101">
                  <c:v>2.5433097000000002E-2</c:v>
                </c:pt>
                <c:pt idx="102">
                  <c:v>2.5092172999999999E-2</c:v>
                </c:pt>
                <c:pt idx="103">
                  <c:v>2.4950963E-2</c:v>
                </c:pt>
                <c:pt idx="104">
                  <c:v>2.4405286000000002E-2</c:v>
                </c:pt>
                <c:pt idx="105">
                  <c:v>2.3062566E-2</c:v>
                </c:pt>
                <c:pt idx="106">
                  <c:v>2.1191482000000001E-2</c:v>
                </c:pt>
                <c:pt idx="107">
                  <c:v>1.9110106000000002E-2</c:v>
                </c:pt>
                <c:pt idx="108">
                  <c:v>1.6780533E-2</c:v>
                </c:pt>
                <c:pt idx="109">
                  <c:v>1.4379045999999999E-2</c:v>
                </c:pt>
                <c:pt idx="110">
                  <c:v>1.2412117E-2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B279-4CD9-A1EA-5AA11E69E4D9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[3]Sheet1!$D$340:$DT$340</c:f>
              <c:numCache>
                <c:formatCode>General</c:formatCode>
                <c:ptCount val="121"/>
                <c:pt idx="0">
                  <c:v>8.360625E-3</c:v>
                </c:pt>
                <c:pt idx="1">
                  <c:v>1.2327134999999999E-2</c:v>
                </c:pt>
                <c:pt idx="2">
                  <c:v>1.8797370000000001E-2</c:v>
                </c:pt>
                <c:pt idx="3">
                  <c:v>2.4515815E-2</c:v>
                </c:pt>
                <c:pt idx="4">
                  <c:v>2.6370748999999999E-2</c:v>
                </c:pt>
                <c:pt idx="5">
                  <c:v>2.4179196E-2</c:v>
                </c:pt>
                <c:pt idx="6">
                  <c:v>1.9374064999999999E-2</c:v>
                </c:pt>
                <c:pt idx="7">
                  <c:v>1.4065832E-2</c:v>
                </c:pt>
                <c:pt idx="8">
                  <c:v>8.9524040000000006E-3</c:v>
                </c:pt>
                <c:pt idx="9">
                  <c:v>5.4771769999999997E-3</c:v>
                </c:pt>
                <c:pt idx="10">
                  <c:v>2.8806359999999998E-3</c:v>
                </c:pt>
                <c:pt idx="11">
                  <c:v>2.0989517000000002E-3</c:v>
                </c:pt>
                <c:pt idx="12">
                  <c:v>4.2316313000000001E-3</c:v>
                </c:pt>
                <c:pt idx="13">
                  <c:v>8.9818850000000002E-3</c:v>
                </c:pt>
                <c:pt idx="14">
                  <c:v>1.4011632E-2</c:v>
                </c:pt>
                <c:pt idx="15">
                  <c:v>1.6138572E-2</c:v>
                </c:pt>
                <c:pt idx="16">
                  <c:v>1.3560714999999999E-2</c:v>
                </c:pt>
                <c:pt idx="17">
                  <c:v>7.5341286000000004E-3</c:v>
                </c:pt>
                <c:pt idx="18">
                  <c:v>2.688059E-3</c:v>
                </c:pt>
                <c:pt idx="19">
                  <c:v>0</c:v>
                </c:pt>
                <c:pt idx="20">
                  <c:v>0</c:v>
                </c:pt>
                <c:pt idx="21">
                  <c:v>6.8400000000000004E-4</c:v>
                </c:pt>
                <c:pt idx="22">
                  <c:v>6.4887729999999998E-3</c:v>
                </c:pt>
                <c:pt idx="23">
                  <c:v>1.5141933999999999E-2</c:v>
                </c:pt>
                <c:pt idx="24">
                  <c:v>2.5192955999999999E-2</c:v>
                </c:pt>
                <c:pt idx="25">
                  <c:v>3.2165088000000001E-2</c:v>
                </c:pt>
                <c:pt idx="26">
                  <c:v>3.6181286E-2</c:v>
                </c:pt>
                <c:pt idx="27">
                  <c:v>3.6444232E-2</c:v>
                </c:pt>
                <c:pt idx="28">
                  <c:v>3.5533357000000002E-2</c:v>
                </c:pt>
                <c:pt idx="29">
                  <c:v>3.4347553000000003E-2</c:v>
                </c:pt>
                <c:pt idx="30">
                  <c:v>3.3614329999999998E-2</c:v>
                </c:pt>
                <c:pt idx="31">
                  <c:v>3.3618465E-2</c:v>
                </c:pt>
                <c:pt idx="32">
                  <c:v>3.6244426000000003E-2</c:v>
                </c:pt>
                <c:pt idx="33">
                  <c:v>4.2042969999999999E-2</c:v>
                </c:pt>
                <c:pt idx="34">
                  <c:v>5.0896067000000003E-2</c:v>
                </c:pt>
                <c:pt idx="35">
                  <c:v>6.0911667000000003E-2</c:v>
                </c:pt>
                <c:pt idx="36">
                  <c:v>6.9583629999999994E-2</c:v>
                </c:pt>
                <c:pt idx="37">
                  <c:v>7.5408269999999999E-2</c:v>
                </c:pt>
                <c:pt idx="38">
                  <c:v>7.6678860000000001E-2</c:v>
                </c:pt>
                <c:pt idx="39">
                  <c:v>7.4313180000000006E-2</c:v>
                </c:pt>
                <c:pt idx="40">
                  <c:v>6.8980159999999999E-2</c:v>
                </c:pt>
                <c:pt idx="41">
                  <c:v>6.3068959999999993E-2</c:v>
                </c:pt>
                <c:pt idx="42">
                  <c:v>5.7674665E-2</c:v>
                </c:pt>
                <c:pt idx="43">
                  <c:v>5.2863243999999997E-2</c:v>
                </c:pt>
                <c:pt idx="44">
                  <c:v>4.9968739999999998E-2</c:v>
                </c:pt>
                <c:pt idx="45">
                  <c:v>4.8159976E-2</c:v>
                </c:pt>
                <c:pt idx="46">
                  <c:v>4.5689963E-2</c:v>
                </c:pt>
                <c:pt idx="47">
                  <c:v>4.1343049999999999E-2</c:v>
                </c:pt>
                <c:pt idx="48">
                  <c:v>3.6058392000000002E-2</c:v>
                </c:pt>
                <c:pt idx="49">
                  <c:v>3.3454556000000003E-2</c:v>
                </c:pt>
                <c:pt idx="50">
                  <c:v>3.3852234000000002E-2</c:v>
                </c:pt>
                <c:pt idx="51">
                  <c:v>3.5520889999999999E-2</c:v>
                </c:pt>
                <c:pt idx="52">
                  <c:v>3.76663E-2</c:v>
                </c:pt>
                <c:pt idx="53">
                  <c:v>4.1234060000000003E-2</c:v>
                </c:pt>
                <c:pt idx="54">
                  <c:v>4.8099674000000002E-2</c:v>
                </c:pt>
                <c:pt idx="55">
                  <c:v>5.7619604999999997E-2</c:v>
                </c:pt>
                <c:pt idx="56">
                  <c:v>6.468459E-2</c:v>
                </c:pt>
                <c:pt idx="57">
                  <c:v>6.8132243999999995E-2</c:v>
                </c:pt>
                <c:pt idx="58">
                  <c:v>6.8058125999999997E-2</c:v>
                </c:pt>
                <c:pt idx="59">
                  <c:v>6.421172E-2</c:v>
                </c:pt>
                <c:pt idx="60">
                  <c:v>5.759922E-2</c:v>
                </c:pt>
                <c:pt idx="61">
                  <c:v>4.9641262999999998E-2</c:v>
                </c:pt>
                <c:pt idx="62">
                  <c:v>4.4196619999999999E-2</c:v>
                </c:pt>
                <c:pt idx="63">
                  <c:v>4.2516305999999997E-2</c:v>
                </c:pt>
                <c:pt idx="64">
                  <c:v>4.3513097000000001E-2</c:v>
                </c:pt>
                <c:pt idx="65">
                  <c:v>4.3702085000000002E-2</c:v>
                </c:pt>
                <c:pt idx="66">
                  <c:v>4.1990953999999997E-2</c:v>
                </c:pt>
                <c:pt idx="67">
                  <c:v>3.8220704000000001E-2</c:v>
                </c:pt>
                <c:pt idx="68">
                  <c:v>3.2866284000000003E-2</c:v>
                </c:pt>
                <c:pt idx="69">
                  <c:v>2.6340201000000001E-2</c:v>
                </c:pt>
                <c:pt idx="70">
                  <c:v>2.0976870000000002E-2</c:v>
                </c:pt>
                <c:pt idx="71">
                  <c:v>1.8190603999999999E-2</c:v>
                </c:pt>
                <c:pt idx="72">
                  <c:v>1.765806E-2</c:v>
                </c:pt>
                <c:pt idx="73">
                  <c:v>1.6697020999999999E-2</c:v>
                </c:pt>
                <c:pt idx="74">
                  <c:v>1.2856447E-2</c:v>
                </c:pt>
                <c:pt idx="75">
                  <c:v>6.8505364000000001E-3</c:v>
                </c:pt>
                <c:pt idx="76">
                  <c:v>2.2595797000000001E-3</c:v>
                </c:pt>
                <c:pt idx="77">
                  <c:v>2.5055604000000001E-3</c:v>
                </c:pt>
                <c:pt idx="78">
                  <c:v>7.4183764000000001E-3</c:v>
                </c:pt>
                <c:pt idx="79">
                  <c:v>1.3198898000000001E-2</c:v>
                </c:pt>
                <c:pt idx="80">
                  <c:v>1.5474323999999999E-2</c:v>
                </c:pt>
                <c:pt idx="81">
                  <c:v>1.35679105E-2</c:v>
                </c:pt>
                <c:pt idx="82">
                  <c:v>1.0040489E-2</c:v>
                </c:pt>
                <c:pt idx="83">
                  <c:v>8.5215480000000003E-3</c:v>
                </c:pt>
                <c:pt idx="84">
                  <c:v>1.1137443E-2</c:v>
                </c:pt>
                <c:pt idx="85">
                  <c:v>1.7137498000000001E-2</c:v>
                </c:pt>
                <c:pt idx="86">
                  <c:v>2.4222568E-2</c:v>
                </c:pt>
                <c:pt idx="87">
                  <c:v>2.9991202000000002E-2</c:v>
                </c:pt>
                <c:pt idx="88">
                  <c:v>3.2806750000000003E-2</c:v>
                </c:pt>
                <c:pt idx="89">
                  <c:v>3.1096866000000001E-2</c:v>
                </c:pt>
                <c:pt idx="90">
                  <c:v>2.6222503000000001E-2</c:v>
                </c:pt>
                <c:pt idx="91">
                  <c:v>1.9357564000000001E-2</c:v>
                </c:pt>
                <c:pt idx="92">
                  <c:v>1.2572303E-2</c:v>
                </c:pt>
                <c:pt idx="93">
                  <c:v>8.9284859999999994E-3</c:v>
                </c:pt>
                <c:pt idx="94">
                  <c:v>8.1007879999999994E-3</c:v>
                </c:pt>
                <c:pt idx="95">
                  <c:v>7.6966756000000002E-3</c:v>
                </c:pt>
                <c:pt idx="96">
                  <c:v>1.1420503E-2</c:v>
                </c:pt>
                <c:pt idx="97">
                  <c:v>1.5506389000000001E-2</c:v>
                </c:pt>
                <c:pt idx="98">
                  <c:v>1.8478515000000001E-2</c:v>
                </c:pt>
                <c:pt idx="99">
                  <c:v>2.0809712000000001E-2</c:v>
                </c:pt>
                <c:pt idx="100">
                  <c:v>2.4069624000000001E-2</c:v>
                </c:pt>
                <c:pt idx="101">
                  <c:v>2.5433097000000002E-2</c:v>
                </c:pt>
                <c:pt idx="102">
                  <c:v>2.5092172999999999E-2</c:v>
                </c:pt>
                <c:pt idx="103">
                  <c:v>2.4950963E-2</c:v>
                </c:pt>
                <c:pt idx="104">
                  <c:v>2.4405286000000002E-2</c:v>
                </c:pt>
                <c:pt idx="105">
                  <c:v>2.3062566E-2</c:v>
                </c:pt>
                <c:pt idx="106">
                  <c:v>2.1191482000000001E-2</c:v>
                </c:pt>
                <c:pt idx="107">
                  <c:v>1.9110106000000002E-2</c:v>
                </c:pt>
                <c:pt idx="108">
                  <c:v>1.6780533E-2</c:v>
                </c:pt>
                <c:pt idx="109">
                  <c:v>1.4379045999999999E-2</c:v>
                </c:pt>
                <c:pt idx="110">
                  <c:v>1.2412117E-2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B279-4CD9-A1EA-5AA11E69E4D9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[3]Sheet1!$D$341:$DT$341</c:f>
              <c:numCache>
                <c:formatCode>General</c:formatCode>
                <c:ptCount val="121"/>
                <c:pt idx="0">
                  <c:v>6.891365E-3</c:v>
                </c:pt>
                <c:pt idx="1">
                  <c:v>1.1107868E-2</c:v>
                </c:pt>
                <c:pt idx="2">
                  <c:v>1.7742312E-2</c:v>
                </c:pt>
                <c:pt idx="3">
                  <c:v>2.3751299999999999E-2</c:v>
                </c:pt>
                <c:pt idx="4">
                  <c:v>2.5819568000000001E-2</c:v>
                </c:pt>
                <c:pt idx="5">
                  <c:v>2.3993779999999999E-2</c:v>
                </c:pt>
                <c:pt idx="6">
                  <c:v>1.978802E-2</c:v>
                </c:pt>
                <c:pt idx="7">
                  <c:v>1.5011049E-2</c:v>
                </c:pt>
                <c:pt idx="8">
                  <c:v>9.8039649999999996E-3</c:v>
                </c:pt>
                <c:pt idx="9">
                  <c:v>5.4947403000000002E-3</c:v>
                </c:pt>
                <c:pt idx="10">
                  <c:v>1.7564258000000001E-3</c:v>
                </c:pt>
                <c:pt idx="11">
                  <c:v>4.26E-4</c:v>
                </c:pt>
                <c:pt idx="12">
                  <c:v>2.9785999000000001E-3</c:v>
                </c:pt>
                <c:pt idx="13">
                  <c:v>8.7379970000000008E-3</c:v>
                </c:pt>
                <c:pt idx="14">
                  <c:v>1.4583931E-2</c:v>
                </c:pt>
                <c:pt idx="15">
                  <c:v>1.6827768E-2</c:v>
                </c:pt>
                <c:pt idx="16">
                  <c:v>1.3700742E-2</c:v>
                </c:pt>
                <c:pt idx="17">
                  <c:v>7.0585910000000003E-3</c:v>
                </c:pt>
                <c:pt idx="18">
                  <c:v>1.6717819999999999E-3</c:v>
                </c:pt>
                <c:pt idx="19">
                  <c:v>0</c:v>
                </c:pt>
                <c:pt idx="20">
                  <c:v>0</c:v>
                </c:pt>
                <c:pt idx="21">
                  <c:v>6.87E-4</c:v>
                </c:pt>
                <c:pt idx="22">
                  <c:v>6.9352286000000001E-3</c:v>
                </c:pt>
                <c:pt idx="23">
                  <c:v>1.5639984999999999E-2</c:v>
                </c:pt>
                <c:pt idx="24">
                  <c:v>2.5234871999999998E-2</c:v>
                </c:pt>
                <c:pt idx="25">
                  <c:v>3.1649806000000003E-2</c:v>
                </c:pt>
                <c:pt idx="26">
                  <c:v>3.5255805000000001E-2</c:v>
                </c:pt>
                <c:pt idx="27">
                  <c:v>3.5283025000000003E-2</c:v>
                </c:pt>
                <c:pt idx="28">
                  <c:v>3.4431886000000002E-2</c:v>
                </c:pt>
                <c:pt idx="29">
                  <c:v>3.3573094999999997E-2</c:v>
                </c:pt>
                <c:pt idx="30">
                  <c:v>3.3437441999999998E-2</c:v>
                </c:pt>
                <c:pt idx="31">
                  <c:v>3.4084009999999998E-2</c:v>
                </c:pt>
                <c:pt idx="32">
                  <c:v>3.7162623999999998E-2</c:v>
                </c:pt>
                <c:pt idx="33">
                  <c:v>4.2981859999999997E-2</c:v>
                </c:pt>
                <c:pt idx="34">
                  <c:v>5.1553509999999997E-2</c:v>
                </c:pt>
                <c:pt idx="35">
                  <c:v>6.1141389999999997E-2</c:v>
                </c:pt>
                <c:pt idx="36">
                  <c:v>6.9358185000000003E-2</c:v>
                </c:pt>
                <c:pt idx="37">
                  <c:v>7.4731610000000004E-2</c:v>
                </c:pt>
                <c:pt idx="38">
                  <c:v>7.5624269999999993E-2</c:v>
                </c:pt>
                <c:pt idx="39">
                  <c:v>7.3044979999999995E-2</c:v>
                </c:pt>
                <c:pt idx="40">
                  <c:v>6.7658250000000003E-2</c:v>
                </c:pt>
                <c:pt idx="41">
                  <c:v>6.2012497E-2</c:v>
                </c:pt>
                <c:pt idx="42">
                  <c:v>5.7155956000000001E-2</c:v>
                </c:pt>
                <c:pt idx="43">
                  <c:v>5.2960979999999998E-2</c:v>
                </c:pt>
                <c:pt idx="44">
                  <c:v>5.0572369999999998E-2</c:v>
                </c:pt>
                <c:pt idx="45">
                  <c:v>4.8956550000000001E-2</c:v>
                </c:pt>
                <c:pt idx="46">
                  <c:v>4.6422694E-2</c:v>
                </c:pt>
                <c:pt idx="47">
                  <c:v>4.1849785E-2</c:v>
                </c:pt>
                <c:pt idx="48">
                  <c:v>3.6199372E-2</c:v>
                </c:pt>
                <c:pt idx="49">
                  <c:v>3.3154320000000001E-2</c:v>
                </c:pt>
                <c:pt idx="50">
                  <c:v>3.3244203999999999E-2</c:v>
                </c:pt>
                <c:pt idx="51">
                  <c:v>3.4902410000000002E-2</c:v>
                </c:pt>
                <c:pt idx="52">
                  <c:v>3.7286439999999997E-2</c:v>
                </c:pt>
                <c:pt idx="53">
                  <c:v>4.1132808E-2</c:v>
                </c:pt>
                <c:pt idx="54">
                  <c:v>4.8122226999999997E-2</c:v>
                </c:pt>
                <c:pt idx="55">
                  <c:v>5.7604809999999999E-2</c:v>
                </c:pt>
                <c:pt idx="56">
                  <c:v>6.4537609999999995E-2</c:v>
                </c:pt>
                <c:pt idx="57">
                  <c:v>6.7896209999999999E-2</c:v>
                </c:pt>
                <c:pt idx="58">
                  <c:v>6.7829299999999995E-2</c:v>
                </c:pt>
                <c:pt idx="59">
                  <c:v>6.4058610000000002E-2</c:v>
                </c:pt>
                <c:pt idx="60">
                  <c:v>5.7513639999999998E-2</c:v>
                </c:pt>
                <c:pt idx="61">
                  <c:v>4.9582686000000001E-2</c:v>
                </c:pt>
                <c:pt idx="62">
                  <c:v>4.4171594000000002E-2</c:v>
                </c:pt>
                <c:pt idx="63">
                  <c:v>4.2592280000000003E-2</c:v>
                </c:pt>
                <c:pt idx="64">
                  <c:v>4.3756299999999998E-2</c:v>
                </c:pt>
                <c:pt idx="65">
                  <c:v>4.4114242999999997E-2</c:v>
                </c:pt>
                <c:pt idx="66">
                  <c:v>4.2478290000000002E-2</c:v>
                </c:pt>
                <c:pt idx="67">
                  <c:v>3.8635610000000001E-2</c:v>
                </c:pt>
                <c:pt idx="68">
                  <c:v>3.3118836999999998E-2</c:v>
                </c:pt>
                <c:pt idx="69">
                  <c:v>2.6470171000000001E-2</c:v>
                </c:pt>
                <c:pt idx="70">
                  <c:v>2.1177964000000001E-2</c:v>
                </c:pt>
                <c:pt idx="71">
                  <c:v>1.8658741999999999E-2</c:v>
                </c:pt>
                <c:pt idx="72">
                  <c:v>1.8370290000000001E-2</c:v>
                </c:pt>
                <c:pt idx="73">
                  <c:v>1.7335514999999999E-2</c:v>
                </c:pt>
                <c:pt idx="74">
                  <c:v>1.3027878E-2</c:v>
                </c:pt>
                <c:pt idx="75">
                  <c:v>6.3744939999999996E-3</c:v>
                </c:pt>
                <c:pt idx="76">
                  <c:v>1.3279037999999999E-3</c:v>
                </c:pt>
                <c:pt idx="77">
                  <c:v>1.5475627E-3</c:v>
                </c:pt>
                <c:pt idx="78">
                  <c:v>6.8145836999999997E-3</c:v>
                </c:pt>
                <c:pt idx="79">
                  <c:v>1.3118115E-2</c:v>
                </c:pt>
                <c:pt idx="80">
                  <c:v>1.5857842E-2</c:v>
                </c:pt>
                <c:pt idx="81">
                  <c:v>1.4214031E-2</c:v>
                </c:pt>
                <c:pt idx="82">
                  <c:v>1.0735025E-2</c:v>
                </c:pt>
                <c:pt idx="83">
                  <c:v>9.1129509999999993E-3</c:v>
                </c:pt>
                <c:pt idx="84">
                  <c:v>1.1514807E-2</c:v>
                </c:pt>
                <c:pt idx="85">
                  <c:v>1.7251207000000001E-2</c:v>
                </c:pt>
                <c:pt idx="86">
                  <c:v>2.4104308000000001E-2</c:v>
                </c:pt>
                <c:pt idx="87">
                  <c:v>2.9701834999999999E-2</c:v>
                </c:pt>
                <c:pt idx="88">
                  <c:v>3.2440886000000002E-2</c:v>
                </c:pt>
                <c:pt idx="89">
                  <c:v>3.0791556000000001E-2</c:v>
                </c:pt>
                <c:pt idx="90">
                  <c:v>2.5985870000000001E-2</c:v>
                </c:pt>
                <c:pt idx="91">
                  <c:v>1.9202493000000001E-2</c:v>
                </c:pt>
                <c:pt idx="92">
                  <c:v>1.2505578999999999E-2</c:v>
                </c:pt>
                <c:pt idx="93">
                  <c:v>8.9289555000000003E-3</c:v>
                </c:pt>
                <c:pt idx="94">
                  <c:v>8.1485419999999999E-3</c:v>
                </c:pt>
                <c:pt idx="95">
                  <c:v>7.8247809999999994E-3</c:v>
                </c:pt>
                <c:pt idx="96">
                  <c:v>1.1563851999999999E-2</c:v>
                </c:pt>
                <c:pt idx="97">
                  <c:v>1.5626675E-2</c:v>
                </c:pt>
                <c:pt idx="98">
                  <c:v>1.8547009999999999E-2</c:v>
                </c:pt>
                <c:pt idx="99">
                  <c:v>2.0827154E-2</c:v>
                </c:pt>
                <c:pt idx="100">
                  <c:v>2.4061995999999999E-2</c:v>
                </c:pt>
                <c:pt idx="101">
                  <c:v>2.5462625999999999E-2</c:v>
                </c:pt>
                <c:pt idx="102">
                  <c:v>2.5112286000000001E-2</c:v>
                </c:pt>
                <c:pt idx="103">
                  <c:v>2.4952933E-2</c:v>
                </c:pt>
                <c:pt idx="104">
                  <c:v>2.4390084999999999E-2</c:v>
                </c:pt>
                <c:pt idx="105">
                  <c:v>2.3028659E-2</c:v>
                </c:pt>
                <c:pt idx="106">
                  <c:v>2.1137018E-2</c:v>
                </c:pt>
                <c:pt idx="107">
                  <c:v>1.9033212000000001E-2</c:v>
                </c:pt>
                <c:pt idx="108">
                  <c:v>1.6672340000000001E-2</c:v>
                </c:pt>
                <c:pt idx="109">
                  <c:v>1.4236393E-2</c:v>
                </c:pt>
                <c:pt idx="110">
                  <c:v>1.2227437000000001E-2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B279-4CD9-A1EA-5AA11E69E4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746392207"/>
        <c:axId val="1746393167"/>
      </c:lineChart>
      <c:catAx>
        <c:axId val="1746392207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3167"/>
        <c:crosses val="autoZero"/>
        <c:auto val="1"/>
        <c:lblAlgn val="ctr"/>
        <c:lblOffset val="100"/>
        <c:noMultiLvlLbl val="0"/>
      </c:catAx>
      <c:valAx>
        <c:axId val="17463931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2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MWPPG119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[3]Sheet1!$D$342:$DT$342</c:f>
              <c:numCache>
                <c:formatCode>General</c:formatCode>
                <c:ptCount val="121"/>
                <c:pt idx="0">
                  <c:v>1.9448308000000001E-3</c:v>
                </c:pt>
                <c:pt idx="1">
                  <c:v>1.4067306999999999E-3</c:v>
                </c:pt>
                <c:pt idx="2">
                  <c:v>3.2706838000000002E-3</c:v>
                </c:pt>
                <c:pt idx="3">
                  <c:v>4.3237283999999999E-3</c:v>
                </c:pt>
                <c:pt idx="4">
                  <c:v>4.6352366999999998E-3</c:v>
                </c:pt>
                <c:pt idx="5">
                  <c:v>5.0803953999999998E-3</c:v>
                </c:pt>
                <c:pt idx="6">
                  <c:v>6.2131486000000001E-3</c:v>
                </c:pt>
                <c:pt idx="7">
                  <c:v>7.5557239999999998E-3</c:v>
                </c:pt>
                <c:pt idx="8">
                  <c:v>6.9249105E-3</c:v>
                </c:pt>
                <c:pt idx="9">
                  <c:v>3.2587969999999999E-3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9.8999999999999999E-4</c:v>
                </c:pt>
                <c:pt idx="15">
                  <c:v>7.0582908000000003E-3</c:v>
                </c:pt>
                <c:pt idx="16">
                  <c:v>1.1514625000000001E-2</c:v>
                </c:pt>
                <c:pt idx="17">
                  <c:v>1.1339121000000001E-2</c:v>
                </c:pt>
                <c:pt idx="18">
                  <c:v>6.8323374999999997E-3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3.4600000000000001E-4</c:v>
                </c:pt>
                <c:pt idx="26">
                  <c:v>6.6835185999999996E-3</c:v>
                </c:pt>
                <c:pt idx="27">
                  <c:v>1.1679182E-2</c:v>
                </c:pt>
                <c:pt idx="28">
                  <c:v>1.5839244999999998E-2</c:v>
                </c:pt>
                <c:pt idx="29">
                  <c:v>1.9293627000000001E-2</c:v>
                </c:pt>
                <c:pt idx="30">
                  <c:v>2.3367450000000001E-2</c:v>
                </c:pt>
                <c:pt idx="31">
                  <c:v>2.8267114999999999E-2</c:v>
                </c:pt>
                <c:pt idx="32">
                  <c:v>3.3573529999999997E-2</c:v>
                </c:pt>
                <c:pt idx="33">
                  <c:v>4.0546737999999999E-2</c:v>
                </c:pt>
                <c:pt idx="34">
                  <c:v>4.8247355999999998E-2</c:v>
                </c:pt>
                <c:pt idx="35">
                  <c:v>5.5300809999999999E-2</c:v>
                </c:pt>
                <c:pt idx="36">
                  <c:v>5.9061932999999997E-2</c:v>
                </c:pt>
                <c:pt idx="37">
                  <c:v>5.7803553000000001E-2</c:v>
                </c:pt>
                <c:pt idx="38">
                  <c:v>5.222044E-2</c:v>
                </c:pt>
                <c:pt idx="39">
                  <c:v>4.3991629999999997E-2</c:v>
                </c:pt>
                <c:pt idx="40">
                  <c:v>3.4510948E-2</c:v>
                </c:pt>
                <c:pt idx="41">
                  <c:v>2.6767320000000001E-2</c:v>
                </c:pt>
                <c:pt idx="42">
                  <c:v>2.1814859999999998E-2</c:v>
                </c:pt>
                <c:pt idx="43">
                  <c:v>2.1451786E-2</c:v>
                </c:pt>
                <c:pt idx="44">
                  <c:v>2.6113833999999999E-2</c:v>
                </c:pt>
                <c:pt idx="45">
                  <c:v>3.3052935999999998E-2</c:v>
                </c:pt>
                <c:pt idx="46">
                  <c:v>3.8229800000000001E-2</c:v>
                </c:pt>
                <c:pt idx="47">
                  <c:v>3.9414762999999998E-2</c:v>
                </c:pt>
                <c:pt idx="48">
                  <c:v>3.7527355999999998E-2</c:v>
                </c:pt>
                <c:pt idx="49">
                  <c:v>3.5171005999999998E-2</c:v>
                </c:pt>
                <c:pt idx="50">
                  <c:v>3.3557136000000001E-2</c:v>
                </c:pt>
                <c:pt idx="51">
                  <c:v>3.3271633000000002E-2</c:v>
                </c:pt>
                <c:pt idx="52">
                  <c:v>3.3441797000000002E-2</c:v>
                </c:pt>
                <c:pt idx="53">
                  <c:v>3.2208170000000001E-2</c:v>
                </c:pt>
                <c:pt idx="54">
                  <c:v>2.8732968000000001E-2</c:v>
                </c:pt>
                <c:pt idx="55">
                  <c:v>2.5762038000000001E-2</c:v>
                </c:pt>
                <c:pt idx="56">
                  <c:v>2.5744665E-2</c:v>
                </c:pt>
                <c:pt idx="57">
                  <c:v>3.1860010000000001E-2</c:v>
                </c:pt>
                <c:pt idx="58">
                  <c:v>4.183949E-2</c:v>
                </c:pt>
                <c:pt idx="59">
                  <c:v>5.0204850000000002E-2</c:v>
                </c:pt>
                <c:pt idx="60">
                  <c:v>5.196228E-2</c:v>
                </c:pt>
                <c:pt idx="61">
                  <c:v>4.9032878000000002E-2</c:v>
                </c:pt>
                <c:pt idx="62">
                  <c:v>4.6208613000000003E-2</c:v>
                </c:pt>
                <c:pt idx="63">
                  <c:v>4.6533916000000002E-2</c:v>
                </c:pt>
                <c:pt idx="64">
                  <c:v>4.762827E-2</c:v>
                </c:pt>
                <c:pt idx="65">
                  <c:v>4.7057845000000001E-2</c:v>
                </c:pt>
                <c:pt idx="66">
                  <c:v>4.7116430000000001E-2</c:v>
                </c:pt>
                <c:pt idx="67">
                  <c:v>5.1672620000000002E-2</c:v>
                </c:pt>
                <c:pt idx="68">
                  <c:v>5.9380163E-2</c:v>
                </c:pt>
                <c:pt idx="69">
                  <c:v>6.2106623999999999E-2</c:v>
                </c:pt>
                <c:pt idx="70">
                  <c:v>5.3767624999999999E-2</c:v>
                </c:pt>
                <c:pt idx="71">
                  <c:v>3.5880964000000001E-2</c:v>
                </c:pt>
                <c:pt idx="72">
                  <c:v>1.7117692E-2</c:v>
                </c:pt>
                <c:pt idx="73">
                  <c:v>5.5171493000000004E-3</c:v>
                </c:pt>
                <c:pt idx="74">
                  <c:v>4.3423804E-3</c:v>
                </c:pt>
                <c:pt idx="75">
                  <c:v>1.0437198E-2</c:v>
                </c:pt>
                <c:pt idx="76">
                  <c:v>1.8151003999999998E-2</c:v>
                </c:pt>
                <c:pt idx="77">
                  <c:v>2.2480374000000001E-2</c:v>
                </c:pt>
                <c:pt idx="78">
                  <c:v>2.3379133999999999E-2</c:v>
                </c:pt>
                <c:pt idx="79">
                  <c:v>2.3070170000000001E-2</c:v>
                </c:pt>
                <c:pt idx="80">
                  <c:v>2.1801193999999999E-2</c:v>
                </c:pt>
                <c:pt idx="81">
                  <c:v>1.7988298E-2</c:v>
                </c:pt>
                <c:pt idx="82">
                  <c:v>1.0247086000000001E-2</c:v>
                </c:pt>
                <c:pt idx="83">
                  <c:v>1.3100000000000001E-4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4.5969723999999997E-3</c:v>
                </c:pt>
                <c:pt idx="88">
                  <c:v>1.6213575000000001E-2</c:v>
                </c:pt>
                <c:pt idx="89">
                  <c:v>2.5646370000000002E-2</c:v>
                </c:pt>
                <c:pt idx="90">
                  <c:v>3.1134268E-2</c:v>
                </c:pt>
                <c:pt idx="91">
                  <c:v>3.2894270000000003E-2</c:v>
                </c:pt>
                <c:pt idx="92">
                  <c:v>3.0895602000000001E-2</c:v>
                </c:pt>
                <c:pt idx="93">
                  <c:v>2.7694733999999999E-2</c:v>
                </c:pt>
                <c:pt idx="94">
                  <c:v>2.4377698E-2</c:v>
                </c:pt>
                <c:pt idx="95">
                  <c:v>2.0930948000000001E-2</c:v>
                </c:pt>
                <c:pt idx="96">
                  <c:v>2.0650174E-2</c:v>
                </c:pt>
                <c:pt idx="97">
                  <c:v>2.2251030000000002E-2</c:v>
                </c:pt>
                <c:pt idx="98">
                  <c:v>2.4585038E-2</c:v>
                </c:pt>
                <c:pt idx="99">
                  <c:v>2.7013978000000001E-2</c:v>
                </c:pt>
                <c:pt idx="100">
                  <c:v>2.9265112999999999E-2</c:v>
                </c:pt>
                <c:pt idx="101">
                  <c:v>2.9647658E-2</c:v>
                </c:pt>
                <c:pt idx="102">
                  <c:v>2.9845078000000001E-2</c:v>
                </c:pt>
                <c:pt idx="103">
                  <c:v>2.9727506000000001E-2</c:v>
                </c:pt>
                <c:pt idx="104">
                  <c:v>2.8423403999999999E-2</c:v>
                </c:pt>
                <c:pt idx="105">
                  <c:v>2.6044587000000001E-2</c:v>
                </c:pt>
                <c:pt idx="106">
                  <c:v>2.2567040999999999E-2</c:v>
                </c:pt>
                <c:pt idx="107">
                  <c:v>1.8485205000000001E-2</c:v>
                </c:pt>
                <c:pt idx="108">
                  <c:v>1.309244E-2</c:v>
                </c:pt>
                <c:pt idx="109">
                  <c:v>6.9938630000000003E-3</c:v>
                </c:pt>
                <c:pt idx="110">
                  <c:v>7.7399999999999995E-4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3C80-4474-8BBC-6790F619E9C4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[3]Sheet1!$D$343:$DT$343</c:f>
              <c:numCache>
                <c:formatCode>General</c:formatCode>
                <c:ptCount val="121"/>
                <c:pt idx="0">
                  <c:v>3.4856100000000001E-3</c:v>
                </c:pt>
                <c:pt idx="1">
                  <c:v>2.5055578000000001E-3</c:v>
                </c:pt>
                <c:pt idx="2">
                  <c:v>3.6765439999999999E-3</c:v>
                </c:pt>
                <c:pt idx="3">
                  <c:v>3.7644326000000001E-3</c:v>
                </c:pt>
                <c:pt idx="4">
                  <c:v>3.4782292999999999E-3</c:v>
                </c:pt>
                <c:pt idx="5">
                  <c:v>3.87463E-3</c:v>
                </c:pt>
                <c:pt idx="6">
                  <c:v>5.5152639999999998E-3</c:v>
                </c:pt>
                <c:pt idx="7">
                  <c:v>7.5456407E-3</c:v>
                </c:pt>
                <c:pt idx="8">
                  <c:v>7.2813644000000004E-3</c:v>
                </c:pt>
                <c:pt idx="9">
                  <c:v>3.5700009000000001E-3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1.3349187000000001E-3</c:v>
                </c:pt>
                <c:pt idx="15">
                  <c:v>6.7208169999999996E-3</c:v>
                </c:pt>
                <c:pt idx="16">
                  <c:v>1.0745031E-2</c:v>
                </c:pt>
                <c:pt idx="17">
                  <c:v>1.0450778000000001E-2</c:v>
                </c:pt>
                <c:pt idx="18">
                  <c:v>6.1168419999999999E-3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1.6699999999999999E-4</c:v>
                </c:pt>
                <c:pt idx="26">
                  <c:v>6.5548669999999998E-3</c:v>
                </c:pt>
                <c:pt idx="27">
                  <c:v>1.1811135E-2</c:v>
                </c:pt>
                <c:pt idx="28">
                  <c:v>1.6282762999999999E-2</c:v>
                </c:pt>
                <c:pt idx="29">
                  <c:v>2.0061720000000002E-2</c:v>
                </c:pt>
                <c:pt idx="30">
                  <c:v>2.4291137000000001E-2</c:v>
                </c:pt>
                <c:pt idx="31">
                  <c:v>2.9158235000000001E-2</c:v>
                </c:pt>
                <c:pt idx="32">
                  <c:v>3.4196923999999997E-2</c:v>
                </c:pt>
                <c:pt idx="33">
                  <c:v>4.0638267999999998E-2</c:v>
                </c:pt>
                <c:pt idx="34">
                  <c:v>4.7741579999999999E-2</c:v>
                </c:pt>
                <c:pt idx="35">
                  <c:v>5.4272993999999998E-2</c:v>
                </c:pt>
                <c:pt idx="36">
                  <c:v>5.7677424999999997E-2</c:v>
                </c:pt>
                <c:pt idx="37">
                  <c:v>5.6316199999999997E-2</c:v>
                </c:pt>
                <c:pt idx="38">
                  <c:v>5.0914213E-2</c:v>
                </c:pt>
                <c:pt idx="39">
                  <c:v>4.3149605000000001E-2</c:v>
                </c:pt>
                <c:pt idx="40">
                  <c:v>3.4373168000000003E-2</c:v>
                </c:pt>
                <c:pt idx="41">
                  <c:v>2.7123814E-2</c:v>
                </c:pt>
                <c:pt idx="42">
                  <c:v>2.2550615999999999E-2</c:v>
                </c:pt>
                <c:pt idx="43">
                  <c:v>2.2478245000000001E-2</c:v>
                </c:pt>
                <c:pt idx="44">
                  <c:v>2.7355345E-2</c:v>
                </c:pt>
                <c:pt idx="45">
                  <c:v>3.4173666999999998E-2</c:v>
                </c:pt>
                <c:pt idx="46">
                  <c:v>3.8891807E-2</c:v>
                </c:pt>
                <c:pt idx="47">
                  <c:v>3.9523009999999997E-2</c:v>
                </c:pt>
                <c:pt idx="48">
                  <c:v>3.7333887000000003E-2</c:v>
                </c:pt>
                <c:pt idx="49">
                  <c:v>3.5019793E-2</c:v>
                </c:pt>
                <c:pt idx="50">
                  <c:v>3.3547050000000002E-2</c:v>
                </c:pt>
                <c:pt idx="51">
                  <c:v>3.3279290000000003E-2</c:v>
                </c:pt>
                <c:pt idx="52">
                  <c:v>3.3306215E-2</c:v>
                </c:pt>
                <c:pt idx="53">
                  <c:v>3.1926534999999999E-2</c:v>
                </c:pt>
                <c:pt idx="54">
                  <c:v>2.8345907E-2</c:v>
                </c:pt>
                <c:pt idx="55">
                  <c:v>2.5256655999999999E-2</c:v>
                </c:pt>
                <c:pt idx="56">
                  <c:v>2.5124473000000001E-2</c:v>
                </c:pt>
                <c:pt idx="57">
                  <c:v>3.1192616999999999E-2</c:v>
                </c:pt>
                <c:pt idx="58">
                  <c:v>4.1183490000000003E-2</c:v>
                </c:pt>
                <c:pt idx="59">
                  <c:v>4.9571893999999998E-2</c:v>
                </c:pt>
                <c:pt idx="60">
                  <c:v>5.1371424999999998E-2</c:v>
                </c:pt>
                <c:pt idx="61">
                  <c:v>4.8515950000000002E-2</c:v>
                </c:pt>
                <c:pt idx="62">
                  <c:v>4.5754317000000003E-2</c:v>
                </c:pt>
                <c:pt idx="63">
                  <c:v>4.6059943999999998E-2</c:v>
                </c:pt>
                <c:pt idx="64">
                  <c:v>4.7112870000000001E-2</c:v>
                </c:pt>
                <c:pt idx="65">
                  <c:v>4.6654582E-2</c:v>
                </c:pt>
                <c:pt idx="66">
                  <c:v>4.7023095000000001E-2</c:v>
                </c:pt>
                <c:pt idx="67">
                  <c:v>5.1857706000000003E-2</c:v>
                </c:pt>
                <c:pt idx="68">
                  <c:v>5.9465450000000003E-2</c:v>
                </c:pt>
                <c:pt idx="69">
                  <c:v>6.1689515E-2</c:v>
                </c:pt>
                <c:pt idx="70">
                  <c:v>5.2833676000000003E-2</c:v>
                </c:pt>
                <c:pt idx="71">
                  <c:v>3.4880599999999998E-2</c:v>
                </c:pt>
                <c:pt idx="72">
                  <c:v>1.665879E-2</c:v>
                </c:pt>
                <c:pt idx="73">
                  <c:v>5.8788922999999998E-3</c:v>
                </c:pt>
                <c:pt idx="74">
                  <c:v>5.2358539999999999E-3</c:v>
                </c:pt>
                <c:pt idx="75">
                  <c:v>1.1238432499999999E-2</c:v>
                </c:pt>
                <c:pt idx="76">
                  <c:v>1.8421762000000001E-2</c:v>
                </c:pt>
                <c:pt idx="77">
                  <c:v>2.2263822999999999E-2</c:v>
                </c:pt>
                <c:pt idx="78">
                  <c:v>2.3086407999999999E-2</c:v>
                </c:pt>
                <c:pt idx="79">
                  <c:v>2.3016544E-2</c:v>
                </c:pt>
                <c:pt idx="80">
                  <c:v>2.1930163999999999E-2</c:v>
                </c:pt>
                <c:pt idx="81">
                  <c:v>1.8019512000000001E-2</c:v>
                </c:pt>
                <c:pt idx="82">
                  <c:v>1.0041342E-2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4.9873455000000004E-3</c:v>
                </c:pt>
                <c:pt idx="88">
                  <c:v>1.6479351999999999E-2</c:v>
                </c:pt>
                <c:pt idx="89">
                  <c:v>2.570977E-2</c:v>
                </c:pt>
                <c:pt idx="90">
                  <c:v>3.1079880000000001E-2</c:v>
                </c:pt>
                <c:pt idx="91">
                  <c:v>3.2785118000000002E-2</c:v>
                </c:pt>
                <c:pt idx="92">
                  <c:v>3.0782182000000002E-2</c:v>
                </c:pt>
                <c:pt idx="93">
                  <c:v>2.7614333000000001E-2</c:v>
                </c:pt>
                <c:pt idx="94">
                  <c:v>2.4352215E-2</c:v>
                </c:pt>
                <c:pt idx="95">
                  <c:v>2.1002877999999999E-2</c:v>
                </c:pt>
                <c:pt idx="96">
                  <c:v>2.0913294999999998E-2</c:v>
                </c:pt>
                <c:pt idx="97">
                  <c:v>2.2690509000000001E-2</c:v>
                </c:pt>
                <c:pt idx="98">
                  <c:v>2.5151052E-2</c:v>
                </c:pt>
                <c:pt idx="99">
                  <c:v>2.7601153E-2</c:v>
                </c:pt>
                <c:pt idx="100">
                  <c:v>2.9765738E-2</c:v>
                </c:pt>
                <c:pt idx="101">
                  <c:v>3.0068560000000001E-2</c:v>
                </c:pt>
                <c:pt idx="102">
                  <c:v>3.0098758999999999E-2</c:v>
                </c:pt>
                <c:pt idx="103">
                  <c:v>2.9835370999999999E-2</c:v>
                </c:pt>
                <c:pt idx="104">
                  <c:v>2.8395353000000002E-2</c:v>
                </c:pt>
                <c:pt idx="105">
                  <c:v>2.591618E-2</c:v>
                </c:pt>
                <c:pt idx="106">
                  <c:v>2.2362897E-2</c:v>
                </c:pt>
                <c:pt idx="107">
                  <c:v>1.8255299999999999E-2</c:v>
                </c:pt>
                <c:pt idx="108">
                  <c:v>1.2817736E-2</c:v>
                </c:pt>
                <c:pt idx="109">
                  <c:v>6.6805939999999998E-3</c:v>
                </c:pt>
                <c:pt idx="110">
                  <c:v>4.15E-4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3C80-4474-8BBC-6790F619E9C4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[3]Sheet1!$D$344:$DT$344</c:f>
              <c:numCache>
                <c:formatCode>General</c:formatCode>
                <c:ptCount val="121"/>
                <c:pt idx="0">
                  <c:v>2.8339432999999999E-3</c:v>
                </c:pt>
                <c:pt idx="1">
                  <c:v>2.1392071999999998E-3</c:v>
                </c:pt>
                <c:pt idx="2">
                  <c:v>3.8453236000000001E-3</c:v>
                </c:pt>
                <c:pt idx="3">
                  <c:v>4.4658854999999999E-3</c:v>
                </c:pt>
                <c:pt idx="4">
                  <c:v>4.5209899999999999E-3</c:v>
                </c:pt>
                <c:pt idx="5">
                  <c:v>4.9380585999999997E-3</c:v>
                </c:pt>
                <c:pt idx="6">
                  <c:v>6.3115599999999999E-3</c:v>
                </c:pt>
                <c:pt idx="7">
                  <c:v>7.8750209999999994E-3</c:v>
                </c:pt>
                <c:pt idx="8">
                  <c:v>7.2108830000000004E-3</c:v>
                </c:pt>
                <c:pt idx="9">
                  <c:v>3.2791053000000001E-3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1.4703415E-3</c:v>
                </c:pt>
                <c:pt idx="15">
                  <c:v>7.3474289999999999E-3</c:v>
                </c:pt>
                <c:pt idx="16">
                  <c:v>1.1549858E-2</c:v>
                </c:pt>
                <c:pt idx="17">
                  <c:v>1.1169503000000001E-2</c:v>
                </c:pt>
                <c:pt idx="18">
                  <c:v>6.5610445999999996E-3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4.1100000000000002E-4</c:v>
                </c:pt>
                <c:pt idx="26">
                  <c:v>6.8554235999999996E-3</c:v>
                </c:pt>
                <c:pt idx="27">
                  <c:v>1.2029912E-2</c:v>
                </c:pt>
                <c:pt idx="28">
                  <c:v>1.638158E-2</c:v>
                </c:pt>
                <c:pt idx="29">
                  <c:v>1.99364E-2</c:v>
                </c:pt>
                <c:pt idx="30">
                  <c:v>2.400157E-2</c:v>
                </c:pt>
                <c:pt idx="31">
                  <c:v>2.8788600000000001E-2</c:v>
                </c:pt>
                <c:pt idx="32">
                  <c:v>3.3829999999999999E-2</c:v>
                </c:pt>
                <c:pt idx="33">
                  <c:v>4.0264606000000001E-2</c:v>
                </c:pt>
                <c:pt idx="34">
                  <c:v>4.7266502000000002E-2</c:v>
                </c:pt>
                <c:pt idx="35">
                  <c:v>5.3686774999999999E-2</c:v>
                </c:pt>
                <c:pt idx="36">
                  <c:v>5.7171997000000002E-2</c:v>
                </c:pt>
                <c:pt idx="37">
                  <c:v>5.6136739999999997E-2</c:v>
                </c:pt>
                <c:pt idx="38">
                  <c:v>5.1007190000000001E-2</c:v>
                </c:pt>
                <c:pt idx="39">
                  <c:v>4.3318637E-2</c:v>
                </c:pt>
                <c:pt idx="40">
                  <c:v>3.4326453E-2</c:v>
                </c:pt>
                <c:pt idx="41">
                  <c:v>2.6999975999999998E-2</c:v>
                </c:pt>
                <c:pt idx="42">
                  <c:v>2.2429164000000001E-2</c:v>
                </c:pt>
                <c:pt idx="43">
                  <c:v>2.2421199999999999E-2</c:v>
                </c:pt>
                <c:pt idx="44">
                  <c:v>2.7337608999999999E-2</c:v>
                </c:pt>
                <c:pt idx="45">
                  <c:v>3.4194460000000003E-2</c:v>
                </c:pt>
                <c:pt idx="46">
                  <c:v>3.8892272999999998E-2</c:v>
                </c:pt>
                <c:pt idx="47">
                  <c:v>3.9390713000000001E-2</c:v>
                </c:pt>
                <c:pt idx="48">
                  <c:v>3.7014270000000002E-2</c:v>
                </c:pt>
                <c:pt idx="49">
                  <c:v>3.4563235999999997E-2</c:v>
                </c:pt>
                <c:pt idx="50">
                  <c:v>3.3109489999999998E-2</c:v>
                </c:pt>
                <c:pt idx="51">
                  <c:v>3.3006128000000003E-2</c:v>
                </c:pt>
                <c:pt idx="52">
                  <c:v>3.3163693000000001E-2</c:v>
                </c:pt>
                <c:pt idx="53">
                  <c:v>3.1723282999999998E-2</c:v>
                </c:pt>
                <c:pt idx="54">
                  <c:v>2.7930192999999999E-2</c:v>
                </c:pt>
                <c:pt idx="55">
                  <c:v>2.4656503E-2</c:v>
                </c:pt>
                <c:pt idx="56">
                  <c:v>2.4514094E-2</c:v>
                </c:pt>
                <c:pt idx="57">
                  <c:v>3.0782937999999999E-2</c:v>
                </c:pt>
                <c:pt idx="58">
                  <c:v>4.1097462000000001E-2</c:v>
                </c:pt>
                <c:pt idx="59">
                  <c:v>4.9779261999999998E-2</c:v>
                </c:pt>
                <c:pt idx="60">
                  <c:v>5.1697396E-2</c:v>
                </c:pt>
                <c:pt idx="61">
                  <c:v>4.8773950000000003E-2</c:v>
                </c:pt>
                <c:pt idx="62">
                  <c:v>4.5880984999999999E-2</c:v>
                </c:pt>
                <c:pt idx="63">
                  <c:v>4.6153317999999999E-2</c:v>
                </c:pt>
                <c:pt idx="64">
                  <c:v>4.7277293999999997E-2</c:v>
                </c:pt>
                <c:pt idx="65">
                  <c:v>4.680964E-2</c:v>
                </c:pt>
                <c:pt idx="66">
                  <c:v>4.702568E-2</c:v>
                </c:pt>
                <c:pt idx="67">
                  <c:v>5.1731657E-2</c:v>
                </c:pt>
                <c:pt idx="68">
                  <c:v>5.9463769999999999E-2</c:v>
                </c:pt>
                <c:pt idx="69">
                  <c:v>6.2021254999999997E-2</c:v>
                </c:pt>
                <c:pt idx="70">
                  <c:v>5.3439528E-2</c:v>
                </c:pt>
                <c:pt idx="71">
                  <c:v>3.5498942999999998E-2</c:v>
                </c:pt>
                <c:pt idx="72">
                  <c:v>1.7060618999999999E-2</c:v>
                </c:pt>
                <c:pt idx="73">
                  <c:v>5.9808366999999996E-3</c:v>
                </c:pt>
                <c:pt idx="74">
                  <c:v>5.0773885999999997E-3</c:v>
                </c:pt>
                <c:pt idx="75">
                  <c:v>1.0902973E-2</c:v>
                </c:pt>
                <c:pt idx="76">
                  <c:v>1.8064608999999999E-2</c:v>
                </c:pt>
                <c:pt idx="77">
                  <c:v>2.2093077999999999E-2</c:v>
                </c:pt>
                <c:pt idx="78">
                  <c:v>2.3269430000000001E-2</c:v>
                </c:pt>
                <c:pt idx="79">
                  <c:v>2.3553237000000001E-2</c:v>
                </c:pt>
                <c:pt idx="80">
                  <c:v>2.2593203999999999E-2</c:v>
                </c:pt>
                <c:pt idx="81">
                  <c:v>1.8551627000000001E-2</c:v>
                </c:pt>
                <c:pt idx="82">
                  <c:v>1.0267154000000001E-2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4.732427E-3</c:v>
                </c:pt>
                <c:pt idx="88">
                  <c:v>1.6323087999999999E-2</c:v>
                </c:pt>
                <c:pt idx="89">
                  <c:v>2.5607463E-2</c:v>
                </c:pt>
                <c:pt idx="90">
                  <c:v>3.0964904000000001E-2</c:v>
                </c:pt>
                <c:pt idx="91">
                  <c:v>3.2674703999999999E-2</c:v>
                </c:pt>
                <c:pt idx="92">
                  <c:v>3.0739775E-2</c:v>
                </c:pt>
                <c:pt idx="93">
                  <c:v>2.7641059999999999E-2</c:v>
                </c:pt>
                <c:pt idx="94">
                  <c:v>2.4418034000000002E-2</c:v>
                </c:pt>
                <c:pt idx="95">
                  <c:v>2.1036473999999999E-2</c:v>
                </c:pt>
                <c:pt idx="96">
                  <c:v>2.0785452999999999E-2</c:v>
                </c:pt>
                <c:pt idx="97">
                  <c:v>2.2324117000000001E-2</c:v>
                </c:pt>
                <c:pt idx="98">
                  <c:v>2.4586589999999998E-2</c:v>
                </c:pt>
                <c:pt idx="99">
                  <c:v>2.6942905E-2</c:v>
                </c:pt>
                <c:pt idx="100">
                  <c:v>2.9140570000000001E-2</c:v>
                </c:pt>
                <c:pt idx="101">
                  <c:v>2.9488087E-2</c:v>
                </c:pt>
                <c:pt idx="102">
                  <c:v>2.9692989999999999E-2</c:v>
                </c:pt>
                <c:pt idx="103">
                  <c:v>2.9628017999999999E-2</c:v>
                </c:pt>
                <c:pt idx="104">
                  <c:v>2.8383156E-2</c:v>
                </c:pt>
                <c:pt idx="105">
                  <c:v>2.6064690000000001E-2</c:v>
                </c:pt>
                <c:pt idx="106">
                  <c:v>2.2640510999999999E-2</c:v>
                </c:pt>
                <c:pt idx="107">
                  <c:v>1.8617285000000001E-2</c:v>
                </c:pt>
                <c:pt idx="108">
                  <c:v>1.3238957000000001E-2</c:v>
                </c:pt>
                <c:pt idx="109">
                  <c:v>7.1275276E-3</c:v>
                </c:pt>
                <c:pt idx="110">
                  <c:v>8.7799999999999998E-4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C80-4474-8BBC-6790F619E9C4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[3]Sheet1!$D$345:$DT$345</c:f>
              <c:numCache>
                <c:formatCode>General</c:formatCode>
                <c:ptCount val="121"/>
                <c:pt idx="0">
                  <c:v>2.1305373000000002E-3</c:v>
                </c:pt>
                <c:pt idx="1">
                  <c:v>1.2554169E-3</c:v>
                </c:pt>
                <c:pt idx="2">
                  <c:v>2.5131372E-3</c:v>
                </c:pt>
                <c:pt idx="3">
                  <c:v>3.0996664000000002E-3</c:v>
                </c:pt>
                <c:pt idx="4">
                  <c:v>3.3533840000000001E-3</c:v>
                </c:pt>
                <c:pt idx="5">
                  <c:v>4.1528976999999998E-3</c:v>
                </c:pt>
                <c:pt idx="6">
                  <c:v>6.0572116999999997E-3</c:v>
                </c:pt>
                <c:pt idx="7">
                  <c:v>8.2554689999999997E-3</c:v>
                </c:pt>
                <c:pt idx="8">
                  <c:v>8.0244900000000004E-3</c:v>
                </c:pt>
                <c:pt idx="9">
                  <c:v>4.0618049999999999E-3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1.1888596E-3</c:v>
                </c:pt>
                <c:pt idx="15">
                  <c:v>6.7816259999999998E-3</c:v>
                </c:pt>
                <c:pt idx="16">
                  <c:v>1.0770777E-2</c:v>
                </c:pt>
                <c:pt idx="17">
                  <c:v>1.0342941E-2</c:v>
                </c:pt>
                <c:pt idx="18">
                  <c:v>5.7594413000000002E-3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1.1140347000000001E-3</c:v>
                </c:pt>
                <c:pt idx="26">
                  <c:v>7.2923787000000002E-3</c:v>
                </c:pt>
                <c:pt idx="27">
                  <c:v>1.2189231999999999E-2</c:v>
                </c:pt>
                <c:pt idx="28">
                  <c:v>1.6363306000000001E-2</c:v>
                </c:pt>
                <c:pt idx="29">
                  <c:v>1.9751009999999999E-2</c:v>
                </c:pt>
                <c:pt idx="30">
                  <c:v>2.3587317999999999E-2</c:v>
                </c:pt>
                <c:pt idx="31">
                  <c:v>2.8152749000000001E-2</c:v>
                </c:pt>
                <c:pt idx="32">
                  <c:v>3.3167504E-2</c:v>
                </c:pt>
                <c:pt idx="33">
                  <c:v>3.9867769999999997E-2</c:v>
                </c:pt>
                <c:pt idx="34">
                  <c:v>4.7295513999999997E-2</c:v>
                </c:pt>
                <c:pt idx="35">
                  <c:v>5.4097798000000002E-2</c:v>
                </c:pt>
                <c:pt idx="36">
                  <c:v>5.7750959999999997E-2</c:v>
                </c:pt>
                <c:pt idx="37">
                  <c:v>5.6701495999999997E-2</c:v>
                </c:pt>
                <c:pt idx="38">
                  <c:v>5.1525204999999998E-2</c:v>
                </c:pt>
                <c:pt idx="39">
                  <c:v>4.3769844000000002E-2</c:v>
                </c:pt>
                <c:pt idx="40">
                  <c:v>3.4775488E-2</c:v>
                </c:pt>
                <c:pt idx="41">
                  <c:v>2.7215204999999999E-2</c:v>
                </c:pt>
                <c:pt idx="42">
                  <c:v>2.235357E-2</c:v>
                </c:pt>
                <c:pt idx="43">
                  <c:v>2.2054514000000001E-2</c:v>
                </c:pt>
                <c:pt idx="44">
                  <c:v>2.6770037E-2</c:v>
                </c:pt>
                <c:pt idx="45">
                  <c:v>3.3625200000000001E-2</c:v>
                </c:pt>
                <c:pt idx="46">
                  <c:v>3.8532826999999999E-2</c:v>
                </c:pt>
                <c:pt idx="47">
                  <c:v>3.9330255000000001E-2</c:v>
                </c:pt>
                <c:pt idx="48">
                  <c:v>3.7174296000000003E-2</c:v>
                </c:pt>
                <c:pt idx="49">
                  <c:v>3.4736070000000001E-2</c:v>
                </c:pt>
                <c:pt idx="50">
                  <c:v>3.3104504999999999E-2</c:v>
                </c:pt>
                <c:pt idx="51">
                  <c:v>3.2817353E-2</c:v>
                </c:pt>
                <c:pt idx="52">
                  <c:v>3.3009839999999999E-2</c:v>
                </c:pt>
                <c:pt idx="53">
                  <c:v>3.1788919999999998E-2</c:v>
                </c:pt>
                <c:pt idx="54">
                  <c:v>2.8256236000000001E-2</c:v>
                </c:pt>
                <c:pt idx="55">
                  <c:v>2.5075159999999999E-2</c:v>
                </c:pt>
                <c:pt idx="56">
                  <c:v>2.484308E-2</c:v>
                </c:pt>
                <c:pt idx="57">
                  <c:v>3.0815645999999999E-2</c:v>
                </c:pt>
                <c:pt idx="58">
                  <c:v>4.0716282999999999E-2</c:v>
                </c:pt>
                <c:pt idx="59">
                  <c:v>4.8978519999999998E-2</c:v>
                </c:pt>
                <c:pt idx="60">
                  <c:v>5.0684800000000002E-2</c:v>
                </c:pt>
                <c:pt idx="61">
                  <c:v>4.7922310000000003E-2</c:v>
                </c:pt>
                <c:pt idx="62">
                  <c:v>4.5489855000000003E-2</c:v>
                </c:pt>
                <c:pt idx="63">
                  <c:v>4.6216488E-2</c:v>
                </c:pt>
                <c:pt idx="64">
                  <c:v>4.7525353999999999E-2</c:v>
                </c:pt>
                <c:pt idx="65">
                  <c:v>4.6972223E-2</c:v>
                </c:pt>
                <c:pt idx="66">
                  <c:v>4.7000233000000002E-2</c:v>
                </c:pt>
                <c:pt idx="67">
                  <c:v>5.1603686000000003E-2</c:v>
                </c:pt>
                <c:pt idx="68">
                  <c:v>5.938409E-2</c:v>
                </c:pt>
                <c:pt idx="69">
                  <c:v>6.2134422000000002E-2</c:v>
                </c:pt>
                <c:pt idx="70">
                  <c:v>5.3739889999999998E-2</c:v>
                </c:pt>
                <c:pt idx="71">
                  <c:v>3.5806223999999998E-2</c:v>
                </c:pt>
                <c:pt idx="72">
                  <c:v>1.710012E-2</c:v>
                </c:pt>
                <c:pt idx="73">
                  <c:v>5.6696148000000002E-3</c:v>
                </c:pt>
                <c:pt idx="74">
                  <c:v>4.628877E-3</c:v>
                </c:pt>
                <c:pt idx="75">
                  <c:v>1.068319E-2</c:v>
                </c:pt>
                <c:pt idx="76">
                  <c:v>1.8260384000000001E-2</c:v>
                </c:pt>
                <c:pt idx="77">
                  <c:v>2.2640780999999999E-2</c:v>
                </c:pt>
                <c:pt idx="78">
                  <c:v>2.3922054000000002E-2</c:v>
                </c:pt>
                <c:pt idx="79">
                  <c:v>2.4071695000000001E-2</c:v>
                </c:pt>
                <c:pt idx="80">
                  <c:v>2.2889831999999999E-2</c:v>
                </c:pt>
                <c:pt idx="81">
                  <c:v>1.8639412000000001E-2</c:v>
                </c:pt>
                <c:pt idx="82">
                  <c:v>1.0188457E-2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4.1263879999999999E-3</c:v>
                </c:pt>
                <c:pt idx="88">
                  <c:v>1.5709935000000001E-2</c:v>
                </c:pt>
                <c:pt idx="89">
                  <c:v>2.5008285000000002E-2</c:v>
                </c:pt>
                <c:pt idx="90">
                  <c:v>3.0370753E-2</c:v>
                </c:pt>
                <c:pt idx="91">
                  <c:v>3.2081447999999999E-2</c:v>
                </c:pt>
                <c:pt idx="92">
                  <c:v>3.0141972E-2</c:v>
                </c:pt>
                <c:pt idx="93">
                  <c:v>2.7050111000000002E-2</c:v>
                </c:pt>
                <c:pt idx="94">
                  <c:v>2.3841669999999999E-2</c:v>
                </c:pt>
                <c:pt idx="95">
                  <c:v>2.0575123000000001E-2</c:v>
                </c:pt>
                <c:pt idx="96">
                  <c:v>2.0475158E-2</c:v>
                </c:pt>
                <c:pt idx="97">
                  <c:v>2.2224765E-2</c:v>
                </c:pt>
                <c:pt idx="98">
                  <c:v>2.4700501999999999E-2</c:v>
                </c:pt>
                <c:pt idx="99">
                  <c:v>2.7234393999999999E-2</c:v>
                </c:pt>
                <c:pt idx="100">
                  <c:v>2.9548860999999999E-2</c:v>
                </c:pt>
                <c:pt idx="101">
                  <c:v>2.9998763000000001E-2</c:v>
                </c:pt>
                <c:pt idx="102">
                  <c:v>3.0221140000000001E-2</c:v>
                </c:pt>
                <c:pt idx="103">
                  <c:v>3.0140779999999999E-2</c:v>
                </c:pt>
                <c:pt idx="104">
                  <c:v>2.8848631E-2</c:v>
                </c:pt>
                <c:pt idx="105">
                  <c:v>2.6465338000000001E-2</c:v>
                </c:pt>
                <c:pt idx="106">
                  <c:v>2.2964545999999999E-2</c:v>
                </c:pt>
                <c:pt idx="107">
                  <c:v>1.8859471999999999E-2</c:v>
                </c:pt>
                <c:pt idx="108">
                  <c:v>1.3398675000000001E-2</c:v>
                </c:pt>
                <c:pt idx="109">
                  <c:v>7.2148769999999997E-3</c:v>
                </c:pt>
                <c:pt idx="110">
                  <c:v>8.9400000000000005E-4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3C80-4474-8BBC-6790F619E9C4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[3]Sheet1!$D$346:$DT$346</c:f>
              <c:numCache>
                <c:formatCode>General</c:formatCode>
                <c:ptCount val="121"/>
                <c:pt idx="0">
                  <c:v>3.0557382999999998E-3</c:v>
                </c:pt>
                <c:pt idx="1">
                  <c:v>1.9167815E-3</c:v>
                </c:pt>
                <c:pt idx="2">
                  <c:v>3.0250774999999999E-3</c:v>
                </c:pt>
                <c:pt idx="3">
                  <c:v>3.4308849999999998E-3</c:v>
                </c:pt>
                <c:pt idx="4">
                  <c:v>3.8155216999999999E-3</c:v>
                </c:pt>
                <c:pt idx="5">
                  <c:v>4.8632095999999996E-3</c:v>
                </c:pt>
                <c:pt idx="6">
                  <c:v>6.7557759999999998E-3</c:v>
                </c:pt>
                <c:pt idx="7">
                  <c:v>8.4955794999999994E-3</c:v>
                </c:pt>
                <c:pt idx="8">
                  <c:v>7.5836376999999996E-3</c:v>
                </c:pt>
                <c:pt idx="9">
                  <c:v>3.1911968000000001E-3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1.5628116999999999E-3</c:v>
                </c:pt>
                <c:pt idx="15">
                  <c:v>7.6272479999999997E-3</c:v>
                </c:pt>
                <c:pt idx="16">
                  <c:v>1.2034726000000001E-2</c:v>
                </c:pt>
                <c:pt idx="17">
                  <c:v>1.175344E-2</c:v>
                </c:pt>
                <c:pt idx="18">
                  <c:v>6.9858845999999997E-3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6.5412600000000001E-3</c:v>
                </c:pt>
                <c:pt idx="27">
                  <c:v>1.1914756E-2</c:v>
                </c:pt>
                <c:pt idx="28">
                  <c:v>1.6419781000000001E-2</c:v>
                </c:pt>
                <c:pt idx="29">
                  <c:v>1.9882170000000001E-2</c:v>
                </c:pt>
                <c:pt idx="30">
                  <c:v>2.3747621E-2</c:v>
                </c:pt>
                <c:pt idx="31">
                  <c:v>2.8434919999999999E-2</c:v>
                </c:pt>
                <c:pt idx="32">
                  <c:v>3.3624771999999997E-2</c:v>
                </c:pt>
                <c:pt idx="33">
                  <c:v>4.0384627999999999E-2</c:v>
                </c:pt>
                <c:pt idx="34">
                  <c:v>4.7650419999999999E-2</c:v>
                </c:pt>
                <c:pt idx="35">
                  <c:v>5.4111417000000002E-2</c:v>
                </c:pt>
                <c:pt idx="36">
                  <c:v>5.7412524E-2</c:v>
                </c:pt>
                <c:pt idx="37">
                  <c:v>5.6094073000000001E-2</c:v>
                </c:pt>
                <c:pt idx="38">
                  <c:v>5.0742376999999998E-2</c:v>
                </c:pt>
                <c:pt idx="39">
                  <c:v>4.2915925000000001E-2</c:v>
                </c:pt>
                <c:pt idx="40">
                  <c:v>3.3958677E-2</c:v>
                </c:pt>
                <c:pt idx="41">
                  <c:v>2.6765587E-2</c:v>
                </c:pt>
                <c:pt idx="42">
                  <c:v>2.2262363E-2</c:v>
                </c:pt>
                <c:pt idx="43">
                  <c:v>2.2199633999999999E-2</c:v>
                </c:pt>
                <c:pt idx="44">
                  <c:v>2.7091628E-2</c:v>
                </c:pt>
                <c:pt idx="45">
                  <c:v>3.4081430000000003E-2</c:v>
                </c:pt>
                <c:pt idx="46">
                  <c:v>3.9065744999999999E-2</c:v>
                </c:pt>
                <c:pt idx="47">
                  <c:v>3.9784572999999997E-2</c:v>
                </c:pt>
                <c:pt idx="48">
                  <c:v>3.7372176E-2</c:v>
                </c:pt>
                <c:pt idx="49">
                  <c:v>3.4685555999999999E-2</c:v>
                </c:pt>
                <c:pt idx="50">
                  <c:v>3.3006750000000001E-2</c:v>
                </c:pt>
                <c:pt idx="51">
                  <c:v>3.2772884000000002E-2</c:v>
                </c:pt>
                <c:pt idx="52">
                  <c:v>3.2937802000000002E-2</c:v>
                </c:pt>
                <c:pt idx="53">
                  <c:v>3.1586459999999997E-2</c:v>
                </c:pt>
                <c:pt idx="54">
                  <c:v>2.7905849999999999E-2</c:v>
                </c:pt>
                <c:pt idx="55">
                  <c:v>2.478207E-2</c:v>
                </c:pt>
                <c:pt idx="56">
                  <c:v>2.4761585999999999E-2</c:v>
                </c:pt>
                <c:pt idx="57">
                  <c:v>3.0951854000000001E-2</c:v>
                </c:pt>
                <c:pt idx="58">
                  <c:v>4.0919516000000003E-2</c:v>
                </c:pt>
                <c:pt idx="59">
                  <c:v>4.9156338000000001E-2</c:v>
                </c:pt>
                <c:pt idx="60">
                  <c:v>5.0752002999999997E-2</c:v>
                </c:pt>
                <c:pt idx="61">
                  <c:v>4.7787070000000001E-2</c:v>
                </c:pt>
                <c:pt idx="62">
                  <c:v>4.5090119999999997E-2</c:v>
                </c:pt>
                <c:pt idx="63">
                  <c:v>4.5722649999999997E-2</c:v>
                </c:pt>
                <c:pt idx="64">
                  <c:v>4.7276642000000001E-2</c:v>
                </c:pt>
                <c:pt idx="65">
                  <c:v>4.7236037000000002E-2</c:v>
                </c:pt>
                <c:pt idx="66">
                  <c:v>4.7656480000000001E-2</c:v>
                </c:pt>
                <c:pt idx="67">
                  <c:v>5.2224489999999998E-2</c:v>
                </c:pt>
                <c:pt idx="68">
                  <c:v>5.9581410000000001E-2</c:v>
                </c:pt>
                <c:pt idx="69">
                  <c:v>6.1906513000000003E-2</c:v>
                </c:pt>
                <c:pt idx="70">
                  <c:v>5.3440349999999998E-2</c:v>
                </c:pt>
                <c:pt idx="71">
                  <c:v>3.5842895999999999E-2</c:v>
                </c:pt>
                <c:pt idx="72">
                  <c:v>1.7655723000000002E-2</c:v>
                </c:pt>
                <c:pt idx="73">
                  <c:v>6.5488359999999997E-3</c:v>
                </c:pt>
                <c:pt idx="74">
                  <c:v>5.3820233000000002E-3</c:v>
                </c:pt>
                <c:pt idx="75">
                  <c:v>1.0905066999999999E-2</c:v>
                </c:pt>
                <c:pt idx="76">
                  <c:v>1.7887639E-2</c:v>
                </c:pt>
                <c:pt idx="77">
                  <c:v>2.1902286E-2</c:v>
                </c:pt>
                <c:pt idx="78">
                  <c:v>2.3141136E-2</c:v>
                </c:pt>
                <c:pt idx="79">
                  <c:v>2.3464840000000001E-2</c:v>
                </c:pt>
                <c:pt idx="80">
                  <c:v>2.2534520999999998E-2</c:v>
                </c:pt>
                <c:pt idx="81">
                  <c:v>1.8548073000000002E-2</c:v>
                </c:pt>
                <c:pt idx="82">
                  <c:v>1.0363849E-2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4.642729E-3</c:v>
                </c:pt>
                <c:pt idx="88">
                  <c:v>1.6181596999999999E-2</c:v>
                </c:pt>
                <c:pt idx="89">
                  <c:v>2.5375126000000001E-2</c:v>
                </c:pt>
                <c:pt idx="90">
                  <c:v>3.0566670000000001E-2</c:v>
                </c:pt>
                <c:pt idx="91">
                  <c:v>3.203044E-2</c:v>
                </c:pt>
                <c:pt idx="92">
                  <c:v>2.9878895999999999E-2</c:v>
                </c:pt>
                <c:pt idx="93">
                  <c:v>2.6629690000000001E-2</c:v>
                </c:pt>
                <c:pt idx="94">
                  <c:v>2.3363627000000001E-2</c:v>
                </c:pt>
                <c:pt idx="95">
                  <c:v>2.0095574000000001E-2</c:v>
                </c:pt>
                <c:pt idx="96">
                  <c:v>2.0022385E-2</c:v>
                </c:pt>
                <c:pt idx="97">
                  <c:v>2.1807813999999998E-2</c:v>
                </c:pt>
                <c:pt idx="98">
                  <c:v>2.4302704000000001E-2</c:v>
                </c:pt>
                <c:pt idx="99">
                  <c:v>2.6854254000000001E-2</c:v>
                </c:pt>
                <c:pt idx="100">
                  <c:v>2.9182449999999999E-2</c:v>
                </c:pt>
                <c:pt idx="101">
                  <c:v>2.9620127999999999E-2</c:v>
                </c:pt>
                <c:pt idx="102">
                  <c:v>2.9878572999999999E-2</c:v>
                </c:pt>
                <c:pt idx="103">
                  <c:v>2.9831170000000001E-2</c:v>
                </c:pt>
                <c:pt idx="104">
                  <c:v>2.8588478000000001E-2</c:v>
                </c:pt>
                <c:pt idx="105">
                  <c:v>2.6270343000000002E-2</c:v>
                </c:pt>
                <c:pt idx="106">
                  <c:v>2.2845909000000001E-2</c:v>
                </c:pt>
                <c:pt idx="107">
                  <c:v>1.885533E-2</c:v>
                </c:pt>
                <c:pt idx="108">
                  <c:v>1.3471696E-2</c:v>
                </c:pt>
                <c:pt idx="109">
                  <c:v>7.3675879999999996E-3</c:v>
                </c:pt>
                <c:pt idx="110">
                  <c:v>1.1344597E-3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3C80-4474-8BBC-6790F619E9C4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[3]Sheet1!$D$347:$DT$347</c:f>
              <c:numCache>
                <c:formatCode>General</c:formatCode>
                <c:ptCount val="121"/>
                <c:pt idx="0">
                  <c:v>2.0412335000000001E-3</c:v>
                </c:pt>
                <c:pt idx="1">
                  <c:v>1.5716858E-3</c:v>
                </c:pt>
                <c:pt idx="2">
                  <c:v>3.6335740000000001E-3</c:v>
                </c:pt>
                <c:pt idx="3">
                  <c:v>4.7467267000000004E-3</c:v>
                </c:pt>
                <c:pt idx="4">
                  <c:v>4.8478445999999998E-3</c:v>
                </c:pt>
                <c:pt idx="5">
                  <c:v>4.8155430000000003E-3</c:v>
                </c:pt>
                <c:pt idx="6">
                  <c:v>5.6009279999999998E-3</c:v>
                </c:pt>
                <c:pt idx="7">
                  <c:v>6.9310099999999996E-3</c:v>
                </c:pt>
                <c:pt idx="8">
                  <c:v>6.4808045999999999E-3</c:v>
                </c:pt>
                <c:pt idx="9">
                  <c:v>2.993566E-3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1.6257607E-3</c:v>
                </c:pt>
                <c:pt idx="15">
                  <c:v>7.6287305E-3</c:v>
                </c:pt>
                <c:pt idx="16">
                  <c:v>1.2062147E-2</c:v>
                </c:pt>
                <c:pt idx="17">
                  <c:v>1.175969E-2</c:v>
                </c:pt>
                <c:pt idx="18">
                  <c:v>6.9193099999999997E-3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2.2800000000000001E-4</c:v>
                </c:pt>
                <c:pt idx="26">
                  <c:v>6.8923320000000001E-3</c:v>
                </c:pt>
                <c:pt idx="27">
                  <c:v>1.2218659E-2</c:v>
                </c:pt>
                <c:pt idx="28">
                  <c:v>1.6618975000000001E-2</c:v>
                </c:pt>
                <c:pt idx="29">
                  <c:v>1.9997705000000001E-2</c:v>
                </c:pt>
                <c:pt idx="30">
                  <c:v>2.3683849999999999E-2</c:v>
                </c:pt>
                <c:pt idx="31">
                  <c:v>2.8086916999999999E-2</c:v>
                </c:pt>
                <c:pt idx="32">
                  <c:v>3.3065148000000003E-2</c:v>
                </c:pt>
                <c:pt idx="33">
                  <c:v>3.9848535999999997E-2</c:v>
                </c:pt>
                <c:pt idx="34">
                  <c:v>4.747084E-2</c:v>
                </c:pt>
                <c:pt idx="35">
                  <c:v>5.4414272E-2</c:v>
                </c:pt>
                <c:pt idx="36">
                  <c:v>5.8055084E-2</c:v>
                </c:pt>
                <c:pt idx="37">
                  <c:v>5.6795369999999998E-2</c:v>
                </c:pt>
                <c:pt idx="38">
                  <c:v>5.1414024000000003E-2</c:v>
                </c:pt>
                <c:pt idx="39">
                  <c:v>4.3547376999999998E-2</c:v>
                </c:pt>
                <c:pt idx="40">
                  <c:v>3.4611537999999997E-2</c:v>
                </c:pt>
                <c:pt idx="41">
                  <c:v>2.7315975999999999E-2</c:v>
                </c:pt>
                <c:pt idx="42">
                  <c:v>2.2633589999999999E-2</c:v>
                </c:pt>
                <c:pt idx="43">
                  <c:v>2.2269770000000001E-2</c:v>
                </c:pt>
                <c:pt idx="44">
                  <c:v>2.6709072E-2</c:v>
                </c:pt>
                <c:pt idx="45">
                  <c:v>3.3262029999999998E-2</c:v>
                </c:pt>
                <c:pt idx="46">
                  <c:v>3.8091052E-2</c:v>
                </c:pt>
                <c:pt idx="47">
                  <c:v>3.9153220000000002E-2</c:v>
                </c:pt>
                <c:pt idx="48">
                  <c:v>3.7388347000000002E-2</c:v>
                </c:pt>
                <c:pt idx="49">
                  <c:v>3.5262910000000001E-2</c:v>
                </c:pt>
                <c:pt idx="50">
                  <c:v>3.3726178000000002E-2</c:v>
                </c:pt>
                <c:pt idx="51">
                  <c:v>3.3202264000000002E-2</c:v>
                </c:pt>
                <c:pt idx="52">
                  <c:v>3.2950286000000002E-2</c:v>
                </c:pt>
                <c:pt idx="53">
                  <c:v>3.1301543000000001E-2</c:v>
                </c:pt>
                <c:pt idx="54">
                  <c:v>2.7590940000000001E-2</c:v>
                </c:pt>
                <c:pt idx="55">
                  <c:v>2.4542293999999999E-2</c:v>
                </c:pt>
                <c:pt idx="56">
                  <c:v>2.4607130000000001E-2</c:v>
                </c:pt>
                <c:pt idx="57">
                  <c:v>3.0846643999999999E-2</c:v>
                </c:pt>
                <c:pt idx="58">
                  <c:v>4.0880434E-2</c:v>
                </c:pt>
                <c:pt idx="59">
                  <c:v>4.9258759999999999E-2</c:v>
                </c:pt>
                <c:pt idx="60">
                  <c:v>5.1033750000000003E-2</c:v>
                </c:pt>
                <c:pt idx="61">
                  <c:v>4.8322181999999998E-2</c:v>
                </c:pt>
                <c:pt idx="62">
                  <c:v>4.5872673000000003E-2</c:v>
                </c:pt>
                <c:pt idx="63">
                  <c:v>4.6535593E-2</c:v>
                </c:pt>
                <c:pt idx="64">
                  <c:v>4.7717889999999999E-2</c:v>
                </c:pt>
                <c:pt idx="65">
                  <c:v>4.7007880000000002E-2</c:v>
                </c:pt>
                <c:pt idx="66">
                  <c:v>4.6920450000000002E-2</c:v>
                </c:pt>
                <c:pt idx="67">
                  <c:v>5.1522789999999999E-2</c:v>
                </c:pt>
                <c:pt idx="68">
                  <c:v>5.9417978000000003E-2</c:v>
                </c:pt>
                <c:pt idx="69">
                  <c:v>6.2253833000000001E-2</c:v>
                </c:pt>
                <c:pt idx="70">
                  <c:v>5.3829648000000001E-2</c:v>
                </c:pt>
                <c:pt idx="71">
                  <c:v>3.5824439999999999E-2</c:v>
                </c:pt>
                <c:pt idx="72">
                  <c:v>1.7131949E-2</c:v>
                </c:pt>
                <c:pt idx="73">
                  <c:v>5.8413767000000004E-3</c:v>
                </c:pt>
                <c:pt idx="74">
                  <c:v>5.0232489999999996E-3</c:v>
                </c:pt>
                <c:pt idx="75">
                  <c:v>1.1276799000000001E-2</c:v>
                </c:pt>
                <c:pt idx="76">
                  <c:v>1.8939925E-2</c:v>
                </c:pt>
                <c:pt idx="77">
                  <c:v>2.3141561000000001E-2</c:v>
                </c:pt>
                <c:pt idx="78">
                  <c:v>2.3967708000000001E-2</c:v>
                </c:pt>
                <c:pt idx="79">
                  <c:v>2.3531976999999999E-2</c:v>
                </c:pt>
                <c:pt idx="80">
                  <c:v>2.1890079999999999E-2</c:v>
                </c:pt>
                <c:pt idx="81">
                  <c:v>1.7486539999999998E-2</c:v>
                </c:pt>
                <c:pt idx="82">
                  <c:v>9.2544020000000001E-3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5.2234422999999997E-3</c:v>
                </c:pt>
                <c:pt idx="88">
                  <c:v>1.6789107000000001E-2</c:v>
                </c:pt>
                <c:pt idx="89">
                  <c:v>2.5920162E-2</c:v>
                </c:pt>
                <c:pt idx="90">
                  <c:v>3.0916577000000001E-2</c:v>
                </c:pt>
                <c:pt idx="91">
                  <c:v>3.2203883000000003E-2</c:v>
                </c:pt>
                <c:pt idx="92">
                  <c:v>2.9922368000000001E-2</c:v>
                </c:pt>
                <c:pt idx="93">
                  <c:v>2.6619830000000001E-2</c:v>
                </c:pt>
                <c:pt idx="94">
                  <c:v>2.3357843999999999E-2</c:v>
                </c:pt>
                <c:pt idx="95">
                  <c:v>2.0183386000000001E-2</c:v>
                </c:pt>
                <c:pt idx="96">
                  <c:v>2.0279177999999998E-2</c:v>
                </c:pt>
                <c:pt idx="97">
                  <c:v>2.2209030000000001E-2</c:v>
                </c:pt>
                <c:pt idx="98">
                  <c:v>2.4793890999999998E-2</c:v>
                </c:pt>
                <c:pt idx="99">
                  <c:v>2.7341371E-2</c:v>
                </c:pt>
                <c:pt idx="100">
                  <c:v>2.9571556999999998E-2</c:v>
                </c:pt>
                <c:pt idx="101">
                  <c:v>2.9888275999999998E-2</c:v>
                </c:pt>
                <c:pt idx="102">
                  <c:v>2.9941872000000001E-2</c:v>
                </c:pt>
                <c:pt idx="103">
                  <c:v>2.9697129999999999E-2</c:v>
                </c:pt>
                <c:pt idx="104">
                  <c:v>2.8264773999999999E-2</c:v>
                </c:pt>
                <c:pt idx="105">
                  <c:v>2.5777551999999999E-2</c:v>
                </c:pt>
                <c:pt idx="106">
                  <c:v>2.2214968000000002E-2</c:v>
                </c:pt>
                <c:pt idx="107">
                  <c:v>1.8136383999999998E-2</c:v>
                </c:pt>
                <c:pt idx="108">
                  <c:v>1.2695876E-2</c:v>
                </c:pt>
                <c:pt idx="109">
                  <c:v>6.5763784E-3</c:v>
                </c:pt>
                <c:pt idx="110">
                  <c:v>3.5100000000000002E-4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3C80-4474-8BBC-6790F619E9C4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[3]Sheet1!$D$348:$DT$348</c:f>
              <c:numCache>
                <c:formatCode>General</c:formatCode>
                <c:ptCount val="121"/>
                <c:pt idx="0">
                  <c:v>2.2132639999999999E-3</c:v>
                </c:pt>
                <c:pt idx="1">
                  <c:v>1.6781935000000001E-3</c:v>
                </c:pt>
                <c:pt idx="2">
                  <c:v>3.6532697E-3</c:v>
                </c:pt>
                <c:pt idx="3">
                  <c:v>4.5068039999999997E-3</c:v>
                </c:pt>
                <c:pt idx="4">
                  <c:v>4.5752394999999998E-3</c:v>
                </c:pt>
                <c:pt idx="5">
                  <c:v>4.7234566999999998E-3</c:v>
                </c:pt>
                <c:pt idx="6">
                  <c:v>5.6631635000000003E-3</c:v>
                </c:pt>
                <c:pt idx="7">
                  <c:v>6.9670460000000002E-3</c:v>
                </c:pt>
                <c:pt idx="8">
                  <c:v>6.2170945999999996E-3</c:v>
                </c:pt>
                <c:pt idx="9">
                  <c:v>2.3696519999999999E-3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1.6793341E-3</c:v>
                </c:pt>
                <c:pt idx="15">
                  <c:v>7.5098179999999997E-3</c:v>
                </c:pt>
                <c:pt idx="16">
                  <c:v>1.1714241E-2</c:v>
                </c:pt>
                <c:pt idx="17">
                  <c:v>1.1374070999999999E-2</c:v>
                </c:pt>
                <c:pt idx="18">
                  <c:v>6.6422260000000002E-3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2.2599999999999999E-4</c:v>
                </c:pt>
                <c:pt idx="26">
                  <c:v>6.7077163000000004E-3</c:v>
                </c:pt>
                <c:pt idx="27">
                  <c:v>1.1883158E-2</c:v>
                </c:pt>
                <c:pt idx="28">
                  <c:v>1.6241321E-2</c:v>
                </c:pt>
                <c:pt idx="29">
                  <c:v>1.9773427E-2</c:v>
                </c:pt>
                <c:pt idx="30">
                  <c:v>2.3751181999999999E-2</c:v>
                </c:pt>
                <c:pt idx="31">
                  <c:v>2.8532464E-2</c:v>
                </c:pt>
                <c:pt idx="32">
                  <c:v>3.3833276000000002E-2</c:v>
                </c:pt>
                <c:pt idx="33">
                  <c:v>4.0721322999999997E-2</c:v>
                </c:pt>
                <c:pt idx="34">
                  <c:v>4.8200174999999998E-2</c:v>
                </c:pt>
                <c:pt idx="35">
                  <c:v>5.4770316999999999E-2</c:v>
                </c:pt>
                <c:pt idx="36">
                  <c:v>5.7957120000000001E-2</c:v>
                </c:pt>
                <c:pt idx="37">
                  <c:v>5.6289934E-2</c:v>
                </c:pt>
                <c:pt idx="38">
                  <c:v>5.066735E-2</c:v>
                </c:pt>
                <c:pt idx="39">
                  <c:v>4.2705737000000001E-2</c:v>
                </c:pt>
                <c:pt idx="40">
                  <c:v>3.3748418000000002E-2</c:v>
                </c:pt>
                <c:pt idx="41">
                  <c:v>2.6420976999999998E-2</c:v>
                </c:pt>
                <c:pt idx="42">
                  <c:v>2.1812188E-2</c:v>
                </c:pt>
                <c:pt idx="43">
                  <c:v>2.1796139999999999E-2</c:v>
                </c:pt>
                <c:pt idx="44">
                  <c:v>2.6854192999999998E-2</c:v>
                </c:pt>
                <c:pt idx="45">
                  <c:v>3.4021873000000001E-2</c:v>
                </c:pt>
                <c:pt idx="46">
                  <c:v>3.9152507000000003E-2</c:v>
                </c:pt>
                <c:pt idx="47">
                  <c:v>4.0078849999999999E-2</c:v>
                </c:pt>
                <c:pt idx="48">
                  <c:v>3.789025E-2</c:v>
                </c:pt>
                <c:pt idx="49">
                  <c:v>3.5301435999999999E-2</c:v>
                </c:pt>
                <c:pt idx="50">
                  <c:v>3.3446345000000002E-2</c:v>
                </c:pt>
                <c:pt idx="51">
                  <c:v>3.2888430000000003E-2</c:v>
                </c:pt>
                <c:pt idx="52">
                  <c:v>3.2809258000000001E-2</c:v>
                </c:pt>
                <c:pt idx="53">
                  <c:v>3.1323910000000003E-2</c:v>
                </c:pt>
                <c:pt idx="54">
                  <c:v>2.7470353999999999E-2</c:v>
                </c:pt>
                <c:pt idx="55">
                  <c:v>2.3972204E-2</c:v>
                </c:pt>
                <c:pt idx="56">
                  <c:v>2.3551188000000001E-2</c:v>
                </c:pt>
                <c:pt idx="57">
                  <c:v>2.9596523999999999E-2</c:v>
                </c:pt>
                <c:pt idx="58">
                  <c:v>3.9851434999999998E-2</c:v>
                </c:pt>
                <c:pt idx="59">
                  <c:v>4.8659444000000003E-2</c:v>
                </c:pt>
                <c:pt idx="60">
                  <c:v>5.0839006999999999E-2</c:v>
                </c:pt>
                <c:pt idx="61">
                  <c:v>4.8261102E-2</c:v>
                </c:pt>
                <c:pt idx="62">
                  <c:v>4.5605680000000003E-2</c:v>
                </c:pt>
                <c:pt idx="63">
                  <c:v>4.5846533000000002E-2</c:v>
                </c:pt>
                <c:pt idx="64">
                  <c:v>4.670473E-2</c:v>
                </c:pt>
                <c:pt idx="65">
                  <c:v>4.605178E-2</c:v>
                </c:pt>
                <c:pt idx="66">
                  <c:v>4.6447786999999997E-2</c:v>
                </c:pt>
                <c:pt idx="67">
                  <c:v>5.1691845E-2</c:v>
                </c:pt>
                <c:pt idx="68">
                  <c:v>6.0005124999999999E-2</c:v>
                </c:pt>
                <c:pt idx="69">
                  <c:v>6.2848230000000005E-2</c:v>
                </c:pt>
                <c:pt idx="70">
                  <c:v>5.4097726999999998E-2</c:v>
                </c:pt>
                <c:pt idx="71">
                  <c:v>3.5665731999999999E-2</c:v>
                </c:pt>
                <c:pt idx="72">
                  <c:v>1.6710777E-2</c:v>
                </c:pt>
                <c:pt idx="73">
                  <c:v>5.4308890000000004E-3</c:v>
                </c:pt>
                <c:pt idx="74">
                  <c:v>4.7918856000000003E-3</c:v>
                </c:pt>
                <c:pt idx="75">
                  <c:v>1.1217975E-2</c:v>
                </c:pt>
                <c:pt idx="76">
                  <c:v>1.8943000000000002E-2</c:v>
                </c:pt>
                <c:pt idx="77">
                  <c:v>2.3188848000000001E-2</c:v>
                </c:pt>
                <c:pt idx="78">
                  <c:v>2.4140676E-2</c:v>
                </c:pt>
                <c:pt idx="79">
                  <c:v>2.3878211E-2</c:v>
                </c:pt>
                <c:pt idx="80">
                  <c:v>2.229453E-2</c:v>
                </c:pt>
                <c:pt idx="81">
                  <c:v>1.7742047E-2</c:v>
                </c:pt>
                <c:pt idx="82">
                  <c:v>9.1711655E-3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4.5038270000000002E-3</c:v>
                </c:pt>
                <c:pt idx="88">
                  <c:v>1.6286490000000001E-2</c:v>
                </c:pt>
                <c:pt idx="89">
                  <c:v>2.5692493E-2</c:v>
                </c:pt>
                <c:pt idx="90">
                  <c:v>3.1132839999999998E-2</c:v>
                </c:pt>
                <c:pt idx="91">
                  <c:v>3.288812E-2</c:v>
                </c:pt>
                <c:pt idx="92">
                  <c:v>3.094005E-2</c:v>
                </c:pt>
                <c:pt idx="93">
                  <c:v>2.7758776999999998E-2</c:v>
                </c:pt>
                <c:pt idx="94">
                  <c:v>2.4414754E-2</c:v>
                </c:pt>
                <c:pt idx="95">
                  <c:v>2.0906101999999999E-2</c:v>
                </c:pt>
                <c:pt idx="96">
                  <c:v>2.0533706999999998E-2</c:v>
                </c:pt>
                <c:pt idx="97">
                  <c:v>2.1992250000000001E-2</c:v>
                </c:pt>
                <c:pt idx="98">
                  <c:v>2.4211237E-2</c:v>
                </c:pt>
                <c:pt idx="99">
                  <c:v>2.6541675000000001E-2</c:v>
                </c:pt>
                <c:pt idx="100">
                  <c:v>2.8693277E-2</c:v>
                </c:pt>
                <c:pt idx="101">
                  <c:v>2.9074676000000001E-2</c:v>
                </c:pt>
                <c:pt idx="102">
                  <c:v>2.9289387E-2</c:v>
                </c:pt>
                <c:pt idx="103">
                  <c:v>2.9240314E-2</c:v>
                </c:pt>
                <c:pt idx="104">
                  <c:v>2.802777E-2</c:v>
                </c:pt>
                <c:pt idx="105">
                  <c:v>2.5766460000000001E-2</c:v>
                </c:pt>
                <c:pt idx="106">
                  <c:v>2.2419999999999999E-2</c:v>
                </c:pt>
                <c:pt idx="107">
                  <c:v>1.8533237000000001E-2</c:v>
                </c:pt>
                <c:pt idx="108">
                  <c:v>1.3250456000000001E-2</c:v>
                </c:pt>
                <c:pt idx="109">
                  <c:v>7.2490159999999996E-3</c:v>
                </c:pt>
                <c:pt idx="110">
                  <c:v>1.1130301999999999E-3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3C80-4474-8BBC-6790F619E9C4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[3]Sheet1!$D$349:$DT$349</c:f>
              <c:numCache>
                <c:formatCode>General</c:formatCode>
                <c:ptCount val="121"/>
                <c:pt idx="0">
                  <c:v>2.0263925999999999E-3</c:v>
                </c:pt>
                <c:pt idx="1">
                  <c:v>1.1340514E-3</c:v>
                </c:pt>
                <c:pt idx="2">
                  <c:v>2.8395473000000001E-3</c:v>
                </c:pt>
                <c:pt idx="3">
                  <c:v>3.9529120000000003E-3</c:v>
                </c:pt>
                <c:pt idx="4">
                  <c:v>4.4185845000000003E-3</c:v>
                </c:pt>
                <c:pt idx="5">
                  <c:v>4.8455935999999998E-3</c:v>
                </c:pt>
                <c:pt idx="6">
                  <c:v>5.8781173999999997E-3</c:v>
                </c:pt>
                <c:pt idx="7">
                  <c:v>7.3336080000000001E-3</c:v>
                </c:pt>
                <c:pt idx="8">
                  <c:v>6.9019887999999998E-3</c:v>
                </c:pt>
                <c:pt idx="9">
                  <c:v>3.3599459999999999E-3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1.2791713000000001E-3</c:v>
                </c:pt>
                <c:pt idx="15">
                  <c:v>7.1598549999999997E-3</c:v>
                </c:pt>
                <c:pt idx="16">
                  <c:v>1.1521445E-2</c:v>
                </c:pt>
                <c:pt idx="17">
                  <c:v>1.1380199000000001E-2</c:v>
                </c:pt>
                <c:pt idx="18">
                  <c:v>6.9559840000000001E-3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2.3499999999999999E-4</c:v>
                </c:pt>
                <c:pt idx="26">
                  <c:v>6.7724630000000003E-3</c:v>
                </c:pt>
                <c:pt idx="27">
                  <c:v>1.2079855E-2</c:v>
                </c:pt>
                <c:pt idx="28">
                  <c:v>1.6509461999999999E-2</c:v>
                </c:pt>
                <c:pt idx="29">
                  <c:v>1.9989762000000001E-2</c:v>
                </c:pt>
                <c:pt idx="30">
                  <c:v>2.3950115000000001E-2</c:v>
                </c:pt>
                <c:pt idx="31">
                  <c:v>2.8760253E-2</c:v>
                </c:pt>
                <c:pt idx="32">
                  <c:v>3.4086786000000001E-2</c:v>
                </c:pt>
                <c:pt idx="33">
                  <c:v>4.1008573E-2</c:v>
                </c:pt>
                <c:pt idx="34">
                  <c:v>4.8320500000000002E-2</c:v>
                </c:pt>
                <c:pt idx="35">
                  <c:v>5.4628073999999999E-2</c:v>
                </c:pt>
                <c:pt idx="36">
                  <c:v>5.7612419999999998E-2</c:v>
                </c:pt>
                <c:pt idx="37">
                  <c:v>5.5997850000000002E-2</c:v>
                </c:pt>
                <c:pt idx="38">
                  <c:v>5.0598985999999999E-2</c:v>
                </c:pt>
                <c:pt idx="39">
                  <c:v>4.2863560000000002E-2</c:v>
                </c:pt>
                <c:pt idx="40">
                  <c:v>3.3910807000000001E-2</c:v>
                </c:pt>
                <c:pt idx="41">
                  <c:v>2.6551700000000001E-2</c:v>
                </c:pt>
                <c:pt idx="42">
                  <c:v>2.1923697999999998E-2</c:v>
                </c:pt>
                <c:pt idx="43">
                  <c:v>2.191682E-2</c:v>
                </c:pt>
                <c:pt idx="44">
                  <c:v>2.6882779999999998E-2</c:v>
                </c:pt>
                <c:pt idx="45">
                  <c:v>3.3899944000000001E-2</c:v>
                </c:pt>
                <c:pt idx="46">
                  <c:v>3.891621E-2</c:v>
                </c:pt>
                <c:pt idx="47">
                  <c:v>3.9778754E-2</c:v>
                </c:pt>
                <c:pt idx="48">
                  <c:v>3.7594392999999997E-2</c:v>
                </c:pt>
                <c:pt idx="49">
                  <c:v>3.5002865000000001E-2</c:v>
                </c:pt>
                <c:pt idx="50">
                  <c:v>3.3167097999999999E-2</c:v>
                </c:pt>
                <c:pt idx="51">
                  <c:v>3.2727603000000001E-2</c:v>
                </c:pt>
                <c:pt idx="52">
                  <c:v>3.2840620000000001E-2</c:v>
                </c:pt>
                <c:pt idx="53">
                  <c:v>3.1555840000000002E-2</c:v>
                </c:pt>
                <c:pt idx="54">
                  <c:v>2.7842057999999999E-2</c:v>
                </c:pt>
                <c:pt idx="55">
                  <c:v>2.4378225E-2</c:v>
                </c:pt>
                <c:pt idx="56">
                  <c:v>2.388755E-2</c:v>
                </c:pt>
                <c:pt idx="57">
                  <c:v>2.9764111999999999E-2</c:v>
                </c:pt>
                <c:pt idx="58">
                  <c:v>3.9716830000000002E-2</c:v>
                </c:pt>
                <c:pt idx="59">
                  <c:v>4.8137720000000002E-2</c:v>
                </c:pt>
                <c:pt idx="60">
                  <c:v>4.9933041999999997E-2</c:v>
                </c:pt>
                <c:pt idx="61">
                  <c:v>4.7131672999999999E-2</c:v>
                </c:pt>
                <c:pt idx="62">
                  <c:v>4.4581123E-2</c:v>
                </c:pt>
                <c:pt idx="63">
                  <c:v>4.5347947999999999E-2</c:v>
                </c:pt>
                <c:pt idx="64">
                  <c:v>4.7079459999999997E-2</c:v>
                </c:pt>
                <c:pt idx="65">
                  <c:v>4.7220495000000001E-2</c:v>
                </c:pt>
                <c:pt idx="66">
                  <c:v>4.787255E-2</c:v>
                </c:pt>
                <c:pt idx="67">
                  <c:v>5.2683305E-2</c:v>
                </c:pt>
                <c:pt idx="68">
                  <c:v>6.0136246999999997E-2</c:v>
                </c:pt>
                <c:pt idx="69">
                  <c:v>6.2218006999999999E-2</c:v>
                </c:pt>
                <c:pt idx="70">
                  <c:v>5.3144414000000001E-2</c:v>
                </c:pt>
                <c:pt idx="71">
                  <c:v>3.4903447999999997E-2</c:v>
                </c:pt>
                <c:pt idx="72">
                  <c:v>1.6511234E-2</c:v>
                </c:pt>
                <c:pt idx="73">
                  <c:v>5.8184609999999996E-3</c:v>
                </c:pt>
                <c:pt idx="74">
                  <c:v>5.4720445000000003E-3</c:v>
                </c:pt>
                <c:pt idx="75">
                  <c:v>1.1700822E-2</c:v>
                </c:pt>
                <c:pt idx="76">
                  <c:v>1.8885369999999999E-2</c:v>
                </c:pt>
                <c:pt idx="77">
                  <c:v>2.2614530000000001E-2</c:v>
                </c:pt>
                <c:pt idx="78">
                  <c:v>2.3332391000000001E-2</c:v>
                </c:pt>
                <c:pt idx="79">
                  <c:v>2.3216331E-2</c:v>
                </c:pt>
                <c:pt idx="80">
                  <c:v>2.2077123000000001E-2</c:v>
                </c:pt>
                <c:pt idx="81">
                  <c:v>1.8094652999999999E-2</c:v>
                </c:pt>
                <c:pt idx="82">
                  <c:v>1.0014240000000001E-2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4.0916629999999997E-3</c:v>
                </c:pt>
                <c:pt idx="88">
                  <c:v>1.5483073999999999E-2</c:v>
                </c:pt>
                <c:pt idx="89">
                  <c:v>2.4735521999999999E-2</c:v>
                </c:pt>
                <c:pt idx="90">
                  <c:v>3.0060757E-2</c:v>
                </c:pt>
                <c:pt idx="91">
                  <c:v>3.1771569999999999E-2</c:v>
                </c:pt>
                <c:pt idx="92">
                  <c:v>2.974282E-2</c:v>
                </c:pt>
                <c:pt idx="93">
                  <c:v>2.6518107999999999E-2</c:v>
                </c:pt>
                <c:pt idx="94">
                  <c:v>2.3187134000000002E-2</c:v>
                </c:pt>
                <c:pt idx="95">
                  <c:v>1.9847996999999999E-2</c:v>
                </c:pt>
                <c:pt idx="96">
                  <c:v>1.9784037000000001E-2</c:v>
                </c:pt>
                <c:pt idx="97">
                  <c:v>2.1710828000000001E-2</c:v>
                </c:pt>
                <c:pt idx="98">
                  <c:v>2.4460368E-2</c:v>
                </c:pt>
                <c:pt idx="99">
                  <c:v>2.7292813999999999E-2</c:v>
                </c:pt>
                <c:pt idx="100">
                  <c:v>2.9831554999999999E-2</c:v>
                </c:pt>
                <c:pt idx="101">
                  <c:v>3.0502616999999999E-2</c:v>
                </c:pt>
                <c:pt idx="102">
                  <c:v>3.0827212999999999E-2</c:v>
                </c:pt>
                <c:pt idx="103">
                  <c:v>3.0767636000000001E-2</c:v>
                </c:pt>
                <c:pt idx="104">
                  <c:v>2.9453328000000001E-2</c:v>
                </c:pt>
                <c:pt idx="105">
                  <c:v>2.7023579999999998E-2</c:v>
                </c:pt>
                <c:pt idx="106">
                  <c:v>2.3454886000000001E-2</c:v>
                </c:pt>
                <c:pt idx="107">
                  <c:v>1.9286672000000001E-2</c:v>
                </c:pt>
                <c:pt idx="108">
                  <c:v>1.3729420500000001E-2</c:v>
                </c:pt>
                <c:pt idx="109">
                  <c:v>7.457282E-3</c:v>
                </c:pt>
                <c:pt idx="110">
                  <c:v>1.0673454000000001E-3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3C80-4474-8BBC-6790F619E9C4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[3]Sheet1!$D$350:$DT$350</c:f>
              <c:numCache>
                <c:formatCode>General</c:formatCode>
                <c:ptCount val="121"/>
                <c:pt idx="0">
                  <c:v>2.127501E-3</c:v>
                </c:pt>
                <c:pt idx="1">
                  <c:v>1.4348548E-3</c:v>
                </c:pt>
                <c:pt idx="2">
                  <c:v>3.4750076000000002E-3</c:v>
                </c:pt>
                <c:pt idx="3">
                  <c:v>4.3584723000000001E-3</c:v>
                </c:pt>
                <c:pt idx="4">
                  <c:v>4.5964266E-3</c:v>
                </c:pt>
                <c:pt idx="5">
                  <c:v>4.9385449999999999E-3</c:v>
                </c:pt>
                <c:pt idx="6">
                  <c:v>5.9871849999999999E-3</c:v>
                </c:pt>
                <c:pt idx="7">
                  <c:v>7.3034023000000002E-3</c:v>
                </c:pt>
                <c:pt idx="8">
                  <c:v>6.5836845999999996E-3</c:v>
                </c:pt>
                <c:pt idx="9">
                  <c:v>2.8086130000000002E-3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1.3811019999999999E-3</c:v>
                </c:pt>
                <c:pt idx="15">
                  <c:v>7.1703699999999997E-3</c:v>
                </c:pt>
                <c:pt idx="16">
                  <c:v>1.1532435000000001E-2</c:v>
                </c:pt>
                <c:pt idx="17">
                  <c:v>1.1352004000000001E-2</c:v>
                </c:pt>
                <c:pt idx="18">
                  <c:v>6.8359730000000004E-3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3.86E-4</c:v>
                </c:pt>
                <c:pt idx="26">
                  <c:v>7.1152610000000003E-3</c:v>
                </c:pt>
                <c:pt idx="27">
                  <c:v>1.2402478E-2</c:v>
                </c:pt>
                <c:pt idx="28">
                  <c:v>1.6588874E-2</c:v>
                </c:pt>
                <c:pt idx="29">
                  <c:v>1.9841379999999999E-2</c:v>
                </c:pt>
                <c:pt idx="30">
                  <c:v>2.3486798999999999E-2</c:v>
                </c:pt>
                <c:pt idx="31">
                  <c:v>2.792857E-2</c:v>
                </c:pt>
                <c:pt idx="32">
                  <c:v>3.2862633000000002E-2</c:v>
                </c:pt>
                <c:pt idx="33">
                  <c:v>3.9568547000000003E-2</c:v>
                </c:pt>
                <c:pt idx="34">
                  <c:v>4.7124680000000002E-2</c:v>
                </c:pt>
                <c:pt idx="35">
                  <c:v>5.4105322999999997E-2</c:v>
                </c:pt>
                <c:pt idx="36">
                  <c:v>5.7899970000000002E-2</c:v>
                </c:pt>
                <c:pt idx="37">
                  <c:v>5.6840130000000003E-2</c:v>
                </c:pt>
                <c:pt idx="38">
                  <c:v>5.1544316E-2</c:v>
                </c:pt>
                <c:pt idx="39">
                  <c:v>4.3514002000000003E-2</c:v>
                </c:pt>
                <c:pt idx="40">
                  <c:v>3.418231E-2</c:v>
                </c:pt>
                <c:pt idx="41">
                  <c:v>2.6453236000000001E-2</c:v>
                </c:pt>
                <c:pt idx="42">
                  <c:v>2.1692336E-2</c:v>
                </c:pt>
                <c:pt idx="43">
                  <c:v>2.1730183E-2</c:v>
                </c:pt>
                <c:pt idx="44">
                  <c:v>2.6868401E-2</c:v>
                </c:pt>
                <c:pt idx="45">
                  <c:v>3.3943991999999999E-2</c:v>
                </c:pt>
                <c:pt idx="46">
                  <c:v>3.8834960000000002E-2</c:v>
                </c:pt>
                <c:pt idx="47">
                  <c:v>3.9525833000000003E-2</c:v>
                </c:pt>
                <c:pt idx="48">
                  <c:v>3.7308920000000002E-2</c:v>
                </c:pt>
                <c:pt idx="49">
                  <c:v>3.4903320000000002E-2</c:v>
                </c:pt>
                <c:pt idx="50">
                  <c:v>3.3301829999999998E-2</c:v>
                </c:pt>
                <c:pt idx="51">
                  <c:v>3.2804460000000001E-2</c:v>
                </c:pt>
                <c:pt idx="52">
                  <c:v>3.2518115E-2</c:v>
                </c:pt>
                <c:pt idx="53">
                  <c:v>3.0819527999999999E-2</c:v>
                </c:pt>
                <c:pt idx="54">
                  <c:v>2.7052449999999999E-2</c:v>
                </c:pt>
                <c:pt idx="55">
                  <c:v>2.3984166000000001E-2</c:v>
                </c:pt>
                <c:pt idx="56">
                  <c:v>2.4021252999999999E-2</c:v>
                </c:pt>
                <c:pt idx="57">
                  <c:v>3.0238538999999998E-2</c:v>
                </c:pt>
                <c:pt idx="58">
                  <c:v>4.0210339999999997E-2</c:v>
                </c:pt>
                <c:pt idx="59">
                  <c:v>4.8449541999999998E-2</c:v>
                </c:pt>
                <c:pt idx="60">
                  <c:v>5.0076700000000002E-2</c:v>
                </c:pt>
                <c:pt idx="61">
                  <c:v>4.7327609999999999E-2</c:v>
                </c:pt>
                <c:pt idx="62">
                  <c:v>4.5035653000000002E-2</c:v>
                </c:pt>
                <c:pt idx="63">
                  <c:v>4.5994470000000003E-2</c:v>
                </c:pt>
                <c:pt idx="64">
                  <c:v>4.7458116000000002E-2</c:v>
                </c:pt>
                <c:pt idx="65">
                  <c:v>4.696732E-2</c:v>
                </c:pt>
                <c:pt idx="66">
                  <c:v>4.7039203000000002E-2</c:v>
                </c:pt>
                <c:pt idx="67">
                  <c:v>5.175474E-2</c:v>
                </c:pt>
                <c:pt idx="68">
                  <c:v>5.9669733000000003E-2</c:v>
                </c:pt>
                <c:pt idx="69">
                  <c:v>6.2427035999999998E-2</c:v>
                </c:pt>
                <c:pt idx="70">
                  <c:v>5.3898834E-2</c:v>
                </c:pt>
                <c:pt idx="71">
                  <c:v>3.5794206000000002E-2</c:v>
                </c:pt>
                <c:pt idx="72">
                  <c:v>1.7067298000000002E-2</c:v>
                </c:pt>
                <c:pt idx="73">
                  <c:v>5.8286329999999997E-3</c:v>
                </c:pt>
                <c:pt idx="74">
                  <c:v>5.1168854999999996E-3</c:v>
                </c:pt>
                <c:pt idx="75">
                  <c:v>1.1427410000000001E-2</c:v>
                </c:pt>
                <c:pt idx="76">
                  <c:v>1.8987529999999999E-2</c:v>
                </c:pt>
                <c:pt idx="77">
                  <c:v>2.3024643000000001E-2</c:v>
                </c:pt>
                <c:pt idx="78">
                  <c:v>2.381583E-2</c:v>
                </c:pt>
                <c:pt idx="79">
                  <c:v>2.3545277999999999E-2</c:v>
                </c:pt>
                <c:pt idx="80">
                  <c:v>2.208974E-2</c:v>
                </c:pt>
                <c:pt idx="81">
                  <c:v>1.7694930000000001E-2</c:v>
                </c:pt>
                <c:pt idx="82">
                  <c:v>9.2457340000000002E-3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5.1538540000000002E-3</c:v>
                </c:pt>
                <c:pt idx="88">
                  <c:v>1.6763281000000001E-2</c:v>
                </c:pt>
                <c:pt idx="89">
                  <c:v>2.5713086E-2</c:v>
                </c:pt>
                <c:pt idx="90">
                  <c:v>3.0441657E-2</c:v>
                </c:pt>
                <c:pt idx="91">
                  <c:v>3.1425439999999999E-2</c:v>
                </c:pt>
                <c:pt idx="92">
                  <c:v>2.9004887E-2</c:v>
                </c:pt>
                <c:pt idx="93">
                  <c:v>2.572665E-2</c:v>
                </c:pt>
                <c:pt idx="94">
                  <c:v>2.2589560000000002E-2</c:v>
                </c:pt>
                <c:pt idx="95">
                  <c:v>1.9637430000000001E-2</c:v>
                </c:pt>
                <c:pt idx="96">
                  <c:v>1.9960286000000001E-2</c:v>
                </c:pt>
                <c:pt idx="97">
                  <c:v>2.2092856000000001E-2</c:v>
                </c:pt>
                <c:pt idx="98">
                  <c:v>2.4831783E-2</c:v>
                </c:pt>
                <c:pt idx="99">
                  <c:v>2.7468242E-2</c:v>
                </c:pt>
                <c:pt idx="100">
                  <c:v>2.9715973999999999E-2</c:v>
                </c:pt>
                <c:pt idx="101">
                  <c:v>2.9991718000000001E-2</c:v>
                </c:pt>
                <c:pt idx="102">
                  <c:v>3.0103503E-2</c:v>
                </c:pt>
                <c:pt idx="103">
                  <c:v>2.9914992000000001E-2</c:v>
                </c:pt>
                <c:pt idx="104">
                  <c:v>2.8534029999999998E-2</c:v>
                </c:pt>
                <c:pt idx="105">
                  <c:v>2.6094050000000001E-2</c:v>
                </c:pt>
                <c:pt idx="106">
                  <c:v>2.2571709999999998E-2</c:v>
                </c:pt>
                <c:pt idx="107">
                  <c:v>1.8484177000000001E-2</c:v>
                </c:pt>
                <c:pt idx="108">
                  <c:v>1.3069170999999999E-2</c:v>
                </c:pt>
                <c:pt idx="109">
                  <c:v>6.9581935999999999E-3</c:v>
                </c:pt>
                <c:pt idx="110">
                  <c:v>7.3099999999999999E-4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3C80-4474-8BBC-6790F619E9C4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[3]Sheet1!$D$351:$DT$351</c:f>
              <c:numCache>
                <c:formatCode>General</c:formatCode>
                <c:ptCount val="121"/>
                <c:pt idx="0">
                  <c:v>2.9780703999999999E-3</c:v>
                </c:pt>
                <c:pt idx="1">
                  <c:v>2.0683059999999998E-3</c:v>
                </c:pt>
                <c:pt idx="2">
                  <c:v>3.6554072999999999E-3</c:v>
                </c:pt>
                <c:pt idx="3">
                  <c:v>4.5446334000000003E-3</c:v>
                </c:pt>
                <c:pt idx="4">
                  <c:v>5.0815223000000003E-3</c:v>
                </c:pt>
                <c:pt idx="5">
                  <c:v>5.6061623999999997E-3</c:v>
                </c:pt>
                <c:pt idx="6">
                  <c:v>6.5334076E-3</c:v>
                </c:pt>
                <c:pt idx="7">
                  <c:v>7.4406610000000003E-3</c:v>
                </c:pt>
                <c:pt idx="8">
                  <c:v>6.4076030000000004E-3</c:v>
                </c:pt>
                <c:pt idx="9">
                  <c:v>2.5999454999999999E-3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1.1029871E-3</c:v>
                </c:pt>
                <c:pt idx="15">
                  <c:v>7.0309600000000002E-3</c:v>
                </c:pt>
                <c:pt idx="16">
                  <c:v>1.1531069999999999E-2</c:v>
                </c:pt>
                <c:pt idx="17">
                  <c:v>1.1405063E-2</c:v>
                </c:pt>
                <c:pt idx="18">
                  <c:v>6.8057975999999999E-3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2.1599999999999999E-4</c:v>
                </c:pt>
                <c:pt idx="26">
                  <c:v>6.5435157000000004E-3</c:v>
                </c:pt>
                <c:pt idx="27">
                  <c:v>1.1634379E-2</c:v>
                </c:pt>
                <c:pt idx="28">
                  <c:v>1.598805E-2</c:v>
                </c:pt>
                <c:pt idx="29">
                  <c:v>1.9618137000000001E-2</c:v>
                </c:pt>
                <c:pt idx="30">
                  <c:v>2.3695132000000001E-2</c:v>
                </c:pt>
                <c:pt idx="31">
                  <c:v>2.8448382000000001E-2</c:v>
                </c:pt>
                <c:pt idx="32">
                  <c:v>3.3568430000000003E-2</c:v>
                </c:pt>
                <c:pt idx="33">
                  <c:v>4.026122E-2</c:v>
                </c:pt>
                <c:pt idx="34">
                  <c:v>4.7648862E-2</c:v>
                </c:pt>
                <c:pt idx="35">
                  <c:v>5.4346516999999997E-2</c:v>
                </c:pt>
                <c:pt idx="36">
                  <c:v>5.7867705999999998E-2</c:v>
                </c:pt>
                <c:pt idx="37">
                  <c:v>5.6677896999999998E-2</c:v>
                </c:pt>
                <c:pt idx="38">
                  <c:v>5.1398600000000003E-2</c:v>
                </c:pt>
                <c:pt idx="39">
                  <c:v>4.3533623E-2</c:v>
                </c:pt>
                <c:pt idx="40">
                  <c:v>3.4469119999999999E-2</c:v>
                </c:pt>
                <c:pt idx="41">
                  <c:v>2.7078923000000001E-2</c:v>
                </c:pt>
                <c:pt idx="42">
                  <c:v>2.2510143E-2</c:v>
                </c:pt>
                <c:pt idx="43">
                  <c:v>2.2454623E-2</c:v>
                </c:pt>
                <c:pt idx="44">
                  <c:v>2.7158677999999999E-2</c:v>
                </c:pt>
                <c:pt idx="45">
                  <c:v>3.3738129999999998E-2</c:v>
                </c:pt>
                <c:pt idx="46">
                  <c:v>3.8317204000000001E-2</c:v>
                </c:pt>
                <c:pt idx="47">
                  <c:v>3.8932130000000002E-2</c:v>
                </c:pt>
                <c:pt idx="48">
                  <c:v>3.6728792000000003E-2</c:v>
                </c:pt>
                <c:pt idx="49">
                  <c:v>3.4385659999999998E-2</c:v>
                </c:pt>
                <c:pt idx="50">
                  <c:v>3.2921279999999997E-2</c:v>
                </c:pt>
                <c:pt idx="51">
                  <c:v>3.2770823999999997E-2</c:v>
                </c:pt>
                <c:pt idx="52">
                  <c:v>3.2962249999999998E-2</c:v>
                </c:pt>
                <c:pt idx="53">
                  <c:v>3.1604624999999997E-2</c:v>
                </c:pt>
                <c:pt idx="54">
                  <c:v>2.7837884E-2</c:v>
                </c:pt>
                <c:pt idx="55">
                  <c:v>2.4456616E-2</c:v>
                </c:pt>
                <c:pt idx="56">
                  <c:v>2.4095219000000001E-2</c:v>
                </c:pt>
                <c:pt idx="57">
                  <c:v>2.9937496000000001E-2</c:v>
                </c:pt>
                <c:pt idx="58">
                  <c:v>3.9650860000000003E-2</c:v>
                </c:pt>
                <c:pt idx="59">
                  <c:v>4.7807620000000002E-2</c:v>
                </c:pt>
                <c:pt idx="60">
                  <c:v>4.9601673999999998E-2</c:v>
                </c:pt>
                <c:pt idx="61">
                  <c:v>4.7160729999999998E-2</c:v>
                </c:pt>
                <c:pt idx="62">
                  <c:v>4.5136299999999997E-2</c:v>
                </c:pt>
                <c:pt idx="63">
                  <c:v>4.6250757000000003E-2</c:v>
                </c:pt>
                <c:pt idx="64">
                  <c:v>4.7884006E-2</c:v>
                </c:pt>
                <c:pt idx="65">
                  <c:v>4.7563759999999997E-2</c:v>
                </c:pt>
                <c:pt idx="66">
                  <c:v>4.7672454000000003E-2</c:v>
                </c:pt>
                <c:pt idx="67">
                  <c:v>5.2165280000000001E-2</c:v>
                </c:pt>
                <c:pt idx="68">
                  <c:v>5.9670947000000002E-2</c:v>
                </c:pt>
                <c:pt idx="69">
                  <c:v>6.2057649999999999E-2</c:v>
                </c:pt>
                <c:pt idx="70">
                  <c:v>5.325767E-2</c:v>
                </c:pt>
                <c:pt idx="71">
                  <c:v>3.5004687E-2</c:v>
                </c:pt>
                <c:pt idx="72">
                  <c:v>1.6274158E-2</c:v>
                </c:pt>
                <c:pt idx="73">
                  <c:v>5.1968186E-3</c:v>
                </c:pt>
                <c:pt idx="74">
                  <c:v>4.7438139999999998E-3</c:v>
                </c:pt>
                <c:pt idx="75">
                  <c:v>1.1293236E-2</c:v>
                </c:pt>
                <c:pt idx="76">
                  <c:v>1.9067504999999998E-2</c:v>
                </c:pt>
                <c:pt idx="77">
                  <c:v>2.3371942E-2</c:v>
                </c:pt>
                <c:pt idx="78">
                  <c:v>2.4388742000000001E-2</c:v>
                </c:pt>
                <c:pt idx="79">
                  <c:v>2.4113512E-2</c:v>
                </c:pt>
                <c:pt idx="80">
                  <c:v>2.2377669999999999E-2</c:v>
                </c:pt>
                <c:pt idx="81">
                  <c:v>1.7617725000000001E-2</c:v>
                </c:pt>
                <c:pt idx="82">
                  <c:v>8.9125449999999991E-3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4.7660860000000001E-3</c:v>
                </c:pt>
                <c:pt idx="88">
                  <c:v>1.6355188999999999E-2</c:v>
                </c:pt>
                <c:pt idx="89">
                  <c:v>2.5438035000000001E-2</c:v>
                </c:pt>
                <c:pt idx="90">
                  <c:v>3.038167E-2</c:v>
                </c:pt>
                <c:pt idx="91">
                  <c:v>3.1598213999999999E-2</c:v>
                </c:pt>
                <c:pt idx="92">
                  <c:v>2.9290357999999999E-2</c:v>
                </c:pt>
                <c:pt idx="93">
                  <c:v>2.6034495000000001E-2</c:v>
                </c:pt>
                <c:pt idx="94">
                  <c:v>2.288316E-2</c:v>
                </c:pt>
                <c:pt idx="95">
                  <c:v>1.9844117000000001E-2</c:v>
                </c:pt>
                <c:pt idx="96">
                  <c:v>2.0088213000000001E-2</c:v>
                </c:pt>
                <c:pt idx="97">
                  <c:v>2.2207484E-2</c:v>
                </c:pt>
                <c:pt idx="98">
                  <c:v>2.5002731E-2</c:v>
                </c:pt>
                <c:pt idx="99">
                  <c:v>2.7741720000000001E-2</c:v>
                </c:pt>
                <c:pt idx="100">
                  <c:v>3.0108125999999999E-2</c:v>
                </c:pt>
                <c:pt idx="101">
                  <c:v>3.0498622E-2</c:v>
                </c:pt>
                <c:pt idx="102">
                  <c:v>3.0635947E-2</c:v>
                </c:pt>
                <c:pt idx="103">
                  <c:v>3.0415066000000001E-2</c:v>
                </c:pt>
                <c:pt idx="104">
                  <c:v>2.8963828E-2</c:v>
                </c:pt>
                <c:pt idx="105">
                  <c:v>2.6426024999999999E-2</c:v>
                </c:pt>
                <c:pt idx="106">
                  <c:v>2.2780541000000001E-2</c:v>
                </c:pt>
                <c:pt idx="107">
                  <c:v>1.8518835000000001E-2</c:v>
                </c:pt>
                <c:pt idx="108">
                  <c:v>1.2953905999999999E-2</c:v>
                </c:pt>
                <c:pt idx="109">
                  <c:v>6.6914517E-3</c:v>
                </c:pt>
                <c:pt idx="110">
                  <c:v>3.1300000000000002E-4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3C80-4474-8BBC-6790F619E9C4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[3]Sheet1!$D$352:$DT$352</c:f>
              <c:numCache>
                <c:formatCode>General</c:formatCode>
                <c:ptCount val="121"/>
                <c:pt idx="0">
                  <c:v>2.1198982999999999E-3</c:v>
                </c:pt>
                <c:pt idx="1">
                  <c:v>1.1877838E-3</c:v>
                </c:pt>
                <c:pt idx="2">
                  <c:v>3.0284742999999999E-3</c:v>
                </c:pt>
                <c:pt idx="3">
                  <c:v>3.7257986E-3</c:v>
                </c:pt>
                <c:pt idx="4">
                  <c:v>4.0282425000000002E-3</c:v>
                </c:pt>
                <c:pt idx="5">
                  <c:v>4.6628640000000001E-3</c:v>
                </c:pt>
                <c:pt idx="6">
                  <c:v>6.2485459999999998E-3</c:v>
                </c:pt>
                <c:pt idx="7">
                  <c:v>8.0500569999999994E-3</c:v>
                </c:pt>
                <c:pt idx="8">
                  <c:v>7.4625899999999998E-3</c:v>
                </c:pt>
                <c:pt idx="9">
                  <c:v>3.4239729999999999E-3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1.331835E-3</c:v>
                </c:pt>
                <c:pt idx="15">
                  <c:v>7.1946685000000002E-3</c:v>
                </c:pt>
                <c:pt idx="16">
                  <c:v>1.1456368999999999E-2</c:v>
                </c:pt>
                <c:pt idx="17">
                  <c:v>1.1220834000000001E-2</c:v>
                </c:pt>
                <c:pt idx="18">
                  <c:v>6.6868600000000002E-3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1.7000000000000001E-4</c:v>
                </c:pt>
                <c:pt idx="26">
                  <c:v>6.8423883000000001E-3</c:v>
                </c:pt>
                <c:pt idx="27">
                  <c:v>1.2275144E-2</c:v>
                </c:pt>
                <c:pt idx="28">
                  <c:v>1.6909739999999999E-2</c:v>
                </c:pt>
                <c:pt idx="29">
                  <c:v>2.0551836E-2</c:v>
                </c:pt>
                <c:pt idx="30">
                  <c:v>2.4430085000000001E-2</c:v>
                </c:pt>
                <c:pt idx="31">
                  <c:v>2.8782187000000001E-2</c:v>
                </c:pt>
                <c:pt idx="32">
                  <c:v>3.3386298000000002E-2</c:v>
                </c:pt>
                <c:pt idx="33">
                  <c:v>3.9705575E-2</c:v>
                </c:pt>
                <c:pt idx="34">
                  <c:v>4.6939727000000001E-2</c:v>
                </c:pt>
                <c:pt idx="35">
                  <c:v>5.3659159999999997E-2</c:v>
                </c:pt>
                <c:pt idx="36">
                  <c:v>5.7175579999999997E-2</c:v>
                </c:pt>
                <c:pt idx="37">
                  <c:v>5.5842545E-2</c:v>
                </c:pt>
                <c:pt idx="38">
                  <c:v>5.0529280000000003E-2</c:v>
                </c:pt>
                <c:pt idx="39">
                  <c:v>4.2868000000000003E-2</c:v>
                </c:pt>
                <c:pt idx="40">
                  <c:v>3.4138389999999998E-2</c:v>
                </c:pt>
                <c:pt idx="41">
                  <c:v>2.6907635999999999E-2</c:v>
                </c:pt>
                <c:pt idx="42">
                  <c:v>2.2366222000000002E-2</c:v>
                </c:pt>
                <c:pt idx="43">
                  <c:v>2.2409877000000002E-2</c:v>
                </c:pt>
                <c:pt idx="44">
                  <c:v>2.7444911999999998E-2</c:v>
                </c:pt>
                <c:pt idx="45">
                  <c:v>3.4454364000000001E-2</c:v>
                </c:pt>
                <c:pt idx="46">
                  <c:v>3.9370479999999999E-2</c:v>
                </c:pt>
                <c:pt idx="47">
                  <c:v>4.0057137999999999E-2</c:v>
                </c:pt>
                <c:pt idx="48">
                  <c:v>3.7710298000000003E-2</c:v>
                </c:pt>
                <c:pt idx="49">
                  <c:v>3.4985202999999999E-2</c:v>
                </c:pt>
                <c:pt idx="50">
                  <c:v>3.3043009999999998E-2</c:v>
                </c:pt>
                <c:pt idx="51">
                  <c:v>3.2521673000000001E-2</c:v>
                </c:pt>
                <c:pt idx="52">
                  <c:v>3.2613089999999997E-2</c:v>
                </c:pt>
                <c:pt idx="53">
                  <c:v>3.1320263000000001E-2</c:v>
                </c:pt>
                <c:pt idx="54">
                  <c:v>2.754324E-2</c:v>
                </c:pt>
                <c:pt idx="55">
                  <c:v>2.3985770999999999E-2</c:v>
                </c:pt>
                <c:pt idx="56">
                  <c:v>2.3450924000000001E-2</c:v>
                </c:pt>
                <c:pt idx="57">
                  <c:v>2.9337365000000001E-2</c:v>
                </c:pt>
                <c:pt idx="58">
                  <c:v>3.9323526999999997E-2</c:v>
                </c:pt>
                <c:pt idx="59">
                  <c:v>4.7785766E-2</c:v>
                </c:pt>
                <c:pt idx="60">
                  <c:v>4.9672935000000001E-2</c:v>
                </c:pt>
                <c:pt idx="61">
                  <c:v>4.7092963000000002E-2</c:v>
                </c:pt>
                <c:pt idx="62">
                  <c:v>4.4752844E-2</c:v>
                </c:pt>
                <c:pt idx="63">
                  <c:v>4.5448330000000002E-2</c:v>
                </c:pt>
                <c:pt idx="64">
                  <c:v>4.6639430000000003E-2</c:v>
                </c:pt>
                <c:pt idx="65">
                  <c:v>4.6122804000000003E-2</c:v>
                </c:pt>
                <c:pt idx="66">
                  <c:v>4.6529673000000001E-2</c:v>
                </c:pt>
                <c:pt idx="67">
                  <c:v>5.1806927000000003E-2</c:v>
                </c:pt>
                <c:pt idx="68">
                  <c:v>6.0245003999999998E-2</c:v>
                </c:pt>
                <c:pt idx="69">
                  <c:v>6.3286930000000005E-2</c:v>
                </c:pt>
                <c:pt idx="70">
                  <c:v>5.4706409999999997E-2</c:v>
                </c:pt>
                <c:pt idx="71">
                  <c:v>3.6293563000000001E-2</c:v>
                </c:pt>
                <c:pt idx="72">
                  <c:v>1.7145436E-2</c:v>
                </c:pt>
                <c:pt idx="73">
                  <c:v>5.5272122999999998E-3</c:v>
                </c:pt>
                <c:pt idx="74">
                  <c:v>4.5178600000000003E-3</c:v>
                </c:pt>
                <c:pt idx="75">
                  <c:v>1.0637677999999999E-2</c:v>
                </c:pt>
                <c:pt idx="76">
                  <c:v>1.821658E-2</c:v>
                </c:pt>
                <c:pt idx="77">
                  <c:v>2.2561564999999999E-2</c:v>
                </c:pt>
                <c:pt idx="78">
                  <c:v>2.3901444000000001E-2</c:v>
                </c:pt>
                <c:pt idx="79">
                  <c:v>2.4222746E-2</c:v>
                </c:pt>
                <c:pt idx="80">
                  <c:v>2.3194438000000001E-2</c:v>
                </c:pt>
                <c:pt idx="81">
                  <c:v>1.890437E-2</c:v>
                </c:pt>
                <c:pt idx="82">
                  <c:v>1.0170833000000001E-2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3.1989577999999999E-3</c:v>
                </c:pt>
                <c:pt idx="88">
                  <c:v>1.5110606E-2</c:v>
                </c:pt>
                <c:pt idx="89">
                  <c:v>2.4847496E-2</c:v>
                </c:pt>
                <c:pt idx="90">
                  <c:v>3.0666527999999998E-2</c:v>
                </c:pt>
                <c:pt idx="91">
                  <c:v>3.2790742999999997E-2</c:v>
                </c:pt>
                <c:pt idx="92">
                  <c:v>3.1010697E-2</c:v>
                </c:pt>
                <c:pt idx="93">
                  <c:v>2.7818547999999998E-2</c:v>
                </c:pt>
                <c:pt idx="94">
                  <c:v>2.4325585E-2</c:v>
                </c:pt>
                <c:pt idx="95">
                  <c:v>2.0617837E-2</c:v>
                </c:pt>
                <c:pt idx="96">
                  <c:v>2.0053392E-2</c:v>
                </c:pt>
                <c:pt idx="97">
                  <c:v>2.1422703000000001E-2</c:v>
                </c:pt>
                <c:pt idx="98">
                  <c:v>2.3681302000000001E-2</c:v>
                </c:pt>
                <c:pt idx="99">
                  <c:v>2.6163797999999999E-2</c:v>
                </c:pt>
                <c:pt idx="100">
                  <c:v>2.8533633999999999E-2</c:v>
                </c:pt>
                <c:pt idx="101">
                  <c:v>2.9176967000000002E-2</c:v>
                </c:pt>
                <c:pt idx="102">
                  <c:v>2.9632776999999999E-2</c:v>
                </c:pt>
                <c:pt idx="103">
                  <c:v>2.9815113000000001E-2</c:v>
                </c:pt>
                <c:pt idx="104">
                  <c:v>2.8788542E-2</c:v>
                </c:pt>
                <c:pt idx="105">
                  <c:v>2.6662508000000001E-2</c:v>
                </c:pt>
                <c:pt idx="106">
                  <c:v>2.3398608000000001E-2</c:v>
                </c:pt>
                <c:pt idx="107">
                  <c:v>1.9514289000000001E-2</c:v>
                </c:pt>
                <c:pt idx="108">
                  <c:v>1.4195098E-2</c:v>
                </c:pt>
                <c:pt idx="109">
                  <c:v>8.1043150000000008E-3</c:v>
                </c:pt>
                <c:pt idx="110">
                  <c:v>1.8206539000000001E-3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3C80-4474-8BBC-6790F619E9C4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[3]Sheet1!$D$353:$DT$353</c:f>
              <c:numCache>
                <c:formatCode>General</c:formatCode>
                <c:ptCount val="121"/>
                <c:pt idx="0">
                  <c:v>3.4407071999999999E-3</c:v>
                </c:pt>
                <c:pt idx="1">
                  <c:v>2.3999526000000001E-3</c:v>
                </c:pt>
                <c:pt idx="2">
                  <c:v>3.7026216999999999E-3</c:v>
                </c:pt>
                <c:pt idx="3">
                  <c:v>4.1173090000000004E-3</c:v>
                </c:pt>
                <c:pt idx="4">
                  <c:v>4.1337622999999997E-3</c:v>
                </c:pt>
                <c:pt idx="5">
                  <c:v>4.3612529999999998E-3</c:v>
                </c:pt>
                <c:pt idx="6">
                  <c:v>5.3711775999999998E-3</c:v>
                </c:pt>
                <c:pt idx="7">
                  <c:v>6.6801250000000003E-3</c:v>
                </c:pt>
                <c:pt idx="8">
                  <c:v>6.0600884999999997E-3</c:v>
                </c:pt>
                <c:pt idx="9">
                  <c:v>2.5082005000000001E-3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1.871796E-3</c:v>
                </c:pt>
                <c:pt idx="15">
                  <c:v>7.7953333999999999E-3</c:v>
                </c:pt>
                <c:pt idx="16">
                  <c:v>1.2038569000000001E-2</c:v>
                </c:pt>
                <c:pt idx="17">
                  <c:v>1.1396883E-2</c:v>
                </c:pt>
                <c:pt idx="18">
                  <c:v>6.2292637000000003E-3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4.6799999999999999E-4</c:v>
                </c:pt>
                <c:pt idx="26">
                  <c:v>7.0315734000000003E-3</c:v>
                </c:pt>
                <c:pt idx="27">
                  <c:v>1.213058E-2</c:v>
                </c:pt>
                <c:pt idx="28">
                  <c:v>1.6453725999999998E-2</c:v>
                </c:pt>
                <c:pt idx="29">
                  <c:v>2.0002108000000001E-2</c:v>
                </c:pt>
                <c:pt idx="30">
                  <c:v>2.4040052999999999E-2</c:v>
                </c:pt>
                <c:pt idx="31">
                  <c:v>2.8733333999999999E-2</c:v>
                </c:pt>
                <c:pt idx="32">
                  <c:v>3.3682539999999997E-2</c:v>
                </c:pt>
                <c:pt idx="33">
                  <c:v>4.0235359999999998E-2</c:v>
                </c:pt>
                <c:pt idx="34">
                  <c:v>4.7597630000000002E-2</c:v>
                </c:pt>
                <c:pt idx="35">
                  <c:v>5.4382651999999997E-2</c:v>
                </c:pt>
                <c:pt idx="36">
                  <c:v>5.7883990000000003E-2</c:v>
                </c:pt>
                <c:pt idx="37">
                  <c:v>5.6340855000000002E-2</c:v>
                </c:pt>
                <c:pt idx="38">
                  <c:v>5.051841E-2</c:v>
                </c:pt>
                <c:pt idx="39">
                  <c:v>4.2191327000000001E-2</c:v>
                </c:pt>
                <c:pt idx="40">
                  <c:v>3.2895649999999999E-2</c:v>
                </c:pt>
                <c:pt idx="41">
                  <c:v>2.5532780000000001E-2</c:v>
                </c:pt>
                <c:pt idx="42">
                  <c:v>2.1196376999999999E-2</c:v>
                </c:pt>
                <c:pt idx="43">
                  <c:v>2.1617043999999998E-2</c:v>
                </c:pt>
                <c:pt idx="44">
                  <c:v>2.6935310000000001E-2</c:v>
                </c:pt>
                <c:pt idx="45">
                  <c:v>3.4071209999999998E-2</c:v>
                </c:pt>
                <c:pt idx="46">
                  <c:v>3.8987819999999999E-2</c:v>
                </c:pt>
                <c:pt idx="47">
                  <c:v>3.9698980000000002E-2</c:v>
                </c:pt>
                <c:pt idx="48">
                  <c:v>3.7488529999999999E-2</c:v>
                </c:pt>
                <c:pt idx="49">
                  <c:v>3.5047731999999998E-2</c:v>
                </c:pt>
                <c:pt idx="50">
                  <c:v>3.333796E-2</c:v>
                </c:pt>
                <c:pt idx="51">
                  <c:v>3.2847439999999999E-2</c:v>
                </c:pt>
                <c:pt idx="52">
                  <c:v>3.27461E-2</c:v>
                </c:pt>
                <c:pt idx="53">
                  <c:v>3.1199602E-2</c:v>
                </c:pt>
                <c:pt idx="54">
                  <c:v>2.7315935E-2</c:v>
                </c:pt>
                <c:pt idx="55">
                  <c:v>2.3826191E-2</c:v>
                </c:pt>
                <c:pt idx="56">
                  <c:v>2.3368692E-2</c:v>
                </c:pt>
                <c:pt idx="57">
                  <c:v>2.9151907000000001E-2</c:v>
                </c:pt>
                <c:pt idx="58">
                  <c:v>3.8898118000000002E-2</c:v>
                </c:pt>
                <c:pt idx="59">
                  <c:v>4.7184276999999997E-2</c:v>
                </c:pt>
                <c:pt idx="60">
                  <c:v>4.9165856000000001E-2</c:v>
                </c:pt>
                <c:pt idx="61">
                  <c:v>4.6838530000000003E-2</c:v>
                </c:pt>
                <c:pt idx="62">
                  <c:v>4.4794180000000003E-2</c:v>
                </c:pt>
                <c:pt idx="63">
                  <c:v>4.5818699999999997E-2</c:v>
                </c:pt>
                <c:pt idx="64">
                  <c:v>4.7453710000000003E-2</c:v>
                </c:pt>
                <c:pt idx="65">
                  <c:v>4.7320389999999997E-2</c:v>
                </c:pt>
                <c:pt idx="66">
                  <c:v>4.7691892999999999E-2</c:v>
                </c:pt>
                <c:pt idx="67">
                  <c:v>5.2361008000000001E-2</c:v>
                </c:pt>
                <c:pt idx="68">
                  <c:v>5.9854685999999997E-2</c:v>
                </c:pt>
                <c:pt idx="69">
                  <c:v>6.2181779999999999E-2</c:v>
                </c:pt>
                <c:pt idx="70">
                  <c:v>5.3465705000000002E-2</c:v>
                </c:pt>
                <c:pt idx="71">
                  <c:v>3.5481292999999997E-2</c:v>
                </c:pt>
                <c:pt idx="72">
                  <c:v>1.7034909000000001E-2</c:v>
                </c:pt>
                <c:pt idx="73">
                  <c:v>6.0565330000000002E-3</c:v>
                </c:pt>
                <c:pt idx="74">
                  <c:v>5.4524125999999996E-3</c:v>
                </c:pt>
                <c:pt idx="75">
                  <c:v>1.17573785E-2</c:v>
                </c:pt>
                <c:pt idx="76">
                  <c:v>1.9365354000000001E-2</c:v>
                </c:pt>
                <c:pt idx="77">
                  <c:v>2.3618574999999999E-2</c:v>
                </c:pt>
                <c:pt idx="78">
                  <c:v>2.4619499999999999E-2</c:v>
                </c:pt>
                <c:pt idx="79">
                  <c:v>2.4275148E-2</c:v>
                </c:pt>
                <c:pt idx="80">
                  <c:v>2.2387833999999999E-2</c:v>
                </c:pt>
                <c:pt idx="81">
                  <c:v>1.7438084E-2</c:v>
                </c:pt>
                <c:pt idx="82">
                  <c:v>8.6066019999999997E-3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4.4007682999999999E-3</c:v>
                </c:pt>
                <c:pt idx="88">
                  <c:v>1.6034244E-2</c:v>
                </c:pt>
                <c:pt idx="89">
                  <c:v>2.5201020000000001E-2</c:v>
                </c:pt>
                <c:pt idx="90">
                  <c:v>3.0194126000000002E-2</c:v>
                </c:pt>
                <c:pt idx="91">
                  <c:v>3.1472686999999999E-2</c:v>
                </c:pt>
                <c:pt idx="92">
                  <c:v>2.9179905999999999E-2</c:v>
                </c:pt>
                <c:pt idx="93">
                  <c:v>2.5860997E-2</c:v>
                </c:pt>
                <c:pt idx="94">
                  <c:v>2.2586810999999998E-2</c:v>
                </c:pt>
                <c:pt idx="95">
                  <c:v>1.9441423999999999E-2</c:v>
                </c:pt>
                <c:pt idx="96">
                  <c:v>1.9577206999999999E-2</c:v>
                </c:pt>
                <c:pt idx="97">
                  <c:v>2.1620958999999999E-2</c:v>
                </c:pt>
                <c:pt idx="98">
                  <c:v>2.4406870000000001E-2</c:v>
                </c:pt>
                <c:pt idx="99">
                  <c:v>2.7198719999999999E-2</c:v>
                </c:pt>
                <c:pt idx="100">
                  <c:v>2.9629421999999999E-2</c:v>
                </c:pt>
                <c:pt idx="101">
                  <c:v>3.0068460000000002E-2</c:v>
                </c:pt>
                <c:pt idx="102">
                  <c:v>3.0317159999999999E-2</c:v>
                </c:pt>
                <c:pt idx="103">
                  <c:v>3.0171644000000001E-2</c:v>
                </c:pt>
                <c:pt idx="104">
                  <c:v>2.8802523E-2</c:v>
                </c:pt>
                <c:pt idx="105">
                  <c:v>2.6357934E-2</c:v>
                </c:pt>
                <c:pt idx="106">
                  <c:v>2.2821569999999999E-2</c:v>
                </c:pt>
                <c:pt idx="107">
                  <c:v>1.8749066000000002E-2</c:v>
                </c:pt>
                <c:pt idx="108">
                  <c:v>1.3326095E-2</c:v>
                </c:pt>
                <c:pt idx="109">
                  <c:v>7.2396192999999998E-3</c:v>
                </c:pt>
                <c:pt idx="110">
                  <c:v>1.0794114999999999E-3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3C80-4474-8BBC-6790F619E9C4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[3]Sheet1!$D$354:$DT$354</c:f>
              <c:numCache>
                <c:formatCode>General</c:formatCode>
                <c:ptCount val="121"/>
                <c:pt idx="0">
                  <c:v>2.7094516000000001E-3</c:v>
                </c:pt>
                <c:pt idx="1">
                  <c:v>2.0159240000000001E-3</c:v>
                </c:pt>
                <c:pt idx="2">
                  <c:v>3.72106E-3</c:v>
                </c:pt>
                <c:pt idx="3">
                  <c:v>4.3610832999999996E-3</c:v>
                </c:pt>
                <c:pt idx="4">
                  <c:v>4.3608453E-3</c:v>
                </c:pt>
                <c:pt idx="5">
                  <c:v>4.4912347E-3</c:v>
                </c:pt>
                <c:pt idx="6">
                  <c:v>5.3650266000000004E-3</c:v>
                </c:pt>
                <c:pt idx="7">
                  <c:v>6.6533820000000002E-3</c:v>
                </c:pt>
                <c:pt idx="8">
                  <c:v>6.0602410000000001E-3</c:v>
                </c:pt>
                <c:pt idx="9">
                  <c:v>2.4986751000000001E-3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1.6757293E-3</c:v>
                </c:pt>
                <c:pt idx="15">
                  <c:v>7.6707729999999997E-3</c:v>
                </c:pt>
                <c:pt idx="16">
                  <c:v>1.2150281000000001E-2</c:v>
                </c:pt>
                <c:pt idx="17">
                  <c:v>1.198185E-2</c:v>
                </c:pt>
                <c:pt idx="18">
                  <c:v>7.2233477000000004E-3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9.4199999999999999E-5</c:v>
                </c:pt>
                <c:pt idx="26">
                  <c:v>7.0307086999999999E-3</c:v>
                </c:pt>
                <c:pt idx="27">
                  <c:v>1.25869E-2</c:v>
                </c:pt>
                <c:pt idx="28">
                  <c:v>1.7085735000000001E-2</c:v>
                </c:pt>
                <c:pt idx="29">
                  <c:v>2.038529E-2</c:v>
                </c:pt>
                <c:pt idx="30">
                  <c:v>2.3972545000000001E-2</c:v>
                </c:pt>
                <c:pt idx="31">
                  <c:v>2.8246341000000001E-2</c:v>
                </c:pt>
                <c:pt idx="32">
                  <c:v>3.2977850000000003E-2</c:v>
                </c:pt>
                <c:pt idx="33">
                  <c:v>3.9413879999999998E-2</c:v>
                </c:pt>
                <c:pt idx="34">
                  <c:v>4.6722340000000001E-2</c:v>
                </c:pt>
                <c:pt idx="35">
                  <c:v>5.3499416000000001E-2</c:v>
                </c:pt>
                <c:pt idx="36">
                  <c:v>5.7162105999999997E-2</c:v>
                </c:pt>
                <c:pt idx="37">
                  <c:v>5.6132354000000002E-2</c:v>
                </c:pt>
                <c:pt idx="38">
                  <c:v>5.0968054999999998E-2</c:v>
                </c:pt>
                <c:pt idx="39">
                  <c:v>4.3267420000000001E-2</c:v>
                </c:pt>
                <c:pt idx="40">
                  <c:v>3.4321174000000003E-2</c:v>
                </c:pt>
                <c:pt idx="41">
                  <c:v>2.6913313000000001E-2</c:v>
                </c:pt>
                <c:pt idx="42">
                  <c:v>2.2203662999999998E-2</c:v>
                </c:pt>
                <c:pt idx="43">
                  <c:v>2.2015252999999999E-2</c:v>
                </c:pt>
                <c:pt idx="44">
                  <c:v>2.6755463E-2</c:v>
                </c:pt>
                <c:pt idx="45">
                  <c:v>3.3555229999999998E-2</c:v>
                </c:pt>
                <c:pt idx="46">
                  <c:v>3.8402352000000001E-2</c:v>
                </c:pt>
                <c:pt idx="47">
                  <c:v>3.9161003999999999E-2</c:v>
                </c:pt>
                <c:pt idx="48">
                  <c:v>3.6976630000000003E-2</c:v>
                </c:pt>
                <c:pt idx="49">
                  <c:v>3.4561227999999999E-2</c:v>
                </c:pt>
                <c:pt idx="50">
                  <c:v>3.2996619999999997E-2</c:v>
                </c:pt>
                <c:pt idx="51">
                  <c:v>3.2753058000000002E-2</c:v>
                </c:pt>
                <c:pt idx="52">
                  <c:v>3.2854862999999998E-2</c:v>
                </c:pt>
                <c:pt idx="53">
                  <c:v>3.1334969999999997E-2</c:v>
                </c:pt>
                <c:pt idx="54">
                  <c:v>2.7355595E-2</c:v>
                </c:pt>
                <c:pt idx="55">
                  <c:v>2.3788500000000001E-2</c:v>
                </c:pt>
                <c:pt idx="56">
                  <c:v>2.3367145999999998E-2</c:v>
                </c:pt>
                <c:pt idx="57">
                  <c:v>2.9241534E-2</c:v>
                </c:pt>
                <c:pt idx="58">
                  <c:v>3.9079910000000002E-2</c:v>
                </c:pt>
                <c:pt idx="59">
                  <c:v>4.7427822000000001E-2</c:v>
                </c:pt>
                <c:pt idx="60">
                  <c:v>4.9467160000000003E-2</c:v>
                </c:pt>
                <c:pt idx="61">
                  <c:v>4.7251349999999998E-2</c:v>
                </c:pt>
                <c:pt idx="62">
                  <c:v>4.5318440000000001E-2</c:v>
                </c:pt>
                <c:pt idx="63">
                  <c:v>4.6317730000000001E-2</c:v>
                </c:pt>
                <c:pt idx="64">
                  <c:v>4.7613349999999999E-2</c:v>
                </c:pt>
                <c:pt idx="65">
                  <c:v>4.6874720000000002E-2</c:v>
                </c:pt>
                <c:pt idx="66">
                  <c:v>4.6658832999999997E-2</c:v>
                </c:pt>
                <c:pt idx="67">
                  <c:v>5.1100060000000003E-2</c:v>
                </c:pt>
                <c:pt idx="68">
                  <c:v>5.8896860000000002E-2</c:v>
                </c:pt>
                <c:pt idx="69">
                  <c:v>6.1860032000000002E-2</c:v>
                </c:pt>
                <c:pt idx="70">
                  <c:v>5.3772296999999997E-2</c:v>
                </c:pt>
                <c:pt idx="71">
                  <c:v>3.6148197999999999E-2</c:v>
                </c:pt>
                <c:pt idx="72">
                  <c:v>1.7734593E-2</c:v>
                </c:pt>
                <c:pt idx="73">
                  <c:v>6.5611389999999997E-3</c:v>
                </c:pt>
                <c:pt idx="74">
                  <c:v>5.6827333999999998E-3</c:v>
                </c:pt>
                <c:pt idx="75">
                  <c:v>1.1699573E-2</c:v>
                </c:pt>
                <c:pt idx="76">
                  <c:v>1.9045436999999998E-2</c:v>
                </c:pt>
                <c:pt idx="77">
                  <c:v>2.3081786999999999E-2</c:v>
                </c:pt>
                <c:pt idx="78">
                  <c:v>2.4045547E-2</c:v>
                </c:pt>
                <c:pt idx="79">
                  <c:v>2.3910689999999998E-2</c:v>
                </c:pt>
                <c:pt idx="80">
                  <c:v>2.2403914E-2</c:v>
                </c:pt>
                <c:pt idx="81">
                  <c:v>1.7800478000000002E-2</c:v>
                </c:pt>
                <c:pt idx="82">
                  <c:v>9.0699460000000006E-3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3.9920104E-3</c:v>
                </c:pt>
                <c:pt idx="88">
                  <c:v>1.5909350999999999E-2</c:v>
                </c:pt>
                <c:pt idx="89">
                  <c:v>2.539303E-2</c:v>
                </c:pt>
                <c:pt idx="90">
                  <c:v>3.0687856999999999E-2</c:v>
                </c:pt>
                <c:pt idx="91">
                  <c:v>3.2217268E-2</c:v>
                </c:pt>
                <c:pt idx="92">
                  <c:v>3.0048720000000001E-2</c:v>
                </c:pt>
                <c:pt idx="93">
                  <c:v>2.6755799E-2</c:v>
                </c:pt>
                <c:pt idx="94">
                  <c:v>2.3404953999999999E-2</c:v>
                </c:pt>
                <c:pt idx="95">
                  <c:v>2.0037558E-2</c:v>
                </c:pt>
                <c:pt idx="96">
                  <c:v>1.990834E-2</c:v>
                </c:pt>
                <c:pt idx="97">
                  <c:v>2.1693895000000001E-2</c:v>
                </c:pt>
                <c:pt idx="98">
                  <c:v>2.4243839999999999E-2</c:v>
                </c:pt>
                <c:pt idx="99">
                  <c:v>2.6824336000000001E-2</c:v>
                </c:pt>
                <c:pt idx="100">
                  <c:v>2.9082819999999999E-2</c:v>
                </c:pt>
                <c:pt idx="101">
                  <c:v>2.9429598000000001E-2</c:v>
                </c:pt>
                <c:pt idx="102">
                  <c:v>2.9662500000000001E-2</c:v>
                </c:pt>
                <c:pt idx="103">
                  <c:v>2.957425E-2</c:v>
                </c:pt>
                <c:pt idx="104">
                  <c:v>2.829949E-2</c:v>
                </c:pt>
                <c:pt idx="105">
                  <c:v>2.5976415999999999E-2</c:v>
                </c:pt>
                <c:pt idx="106">
                  <c:v>2.2575914999999998E-2</c:v>
                </c:pt>
                <c:pt idx="107">
                  <c:v>1.8639062000000001E-2</c:v>
                </c:pt>
                <c:pt idx="108">
                  <c:v>1.3338595999999999E-2</c:v>
                </c:pt>
                <c:pt idx="109">
                  <c:v>7.3469829999999996E-3</c:v>
                </c:pt>
                <c:pt idx="110">
                  <c:v>1.2377216E-3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3C80-4474-8BBC-6790F619E9C4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[3]Sheet1!$D$355:$DT$355</c:f>
              <c:numCache>
                <c:formatCode>General</c:formatCode>
                <c:ptCount val="121"/>
                <c:pt idx="0">
                  <c:v>2.5754035000000002E-3</c:v>
                </c:pt>
                <c:pt idx="1">
                  <c:v>1.6844894000000001E-3</c:v>
                </c:pt>
                <c:pt idx="2">
                  <c:v>3.3122145000000001E-3</c:v>
                </c:pt>
                <c:pt idx="3">
                  <c:v>3.9784284000000001E-3</c:v>
                </c:pt>
                <c:pt idx="4">
                  <c:v>4.0704332999999997E-3</c:v>
                </c:pt>
                <c:pt idx="5">
                  <c:v>4.3674973000000002E-3</c:v>
                </c:pt>
                <c:pt idx="6">
                  <c:v>5.5133277E-3</c:v>
                </c:pt>
                <c:pt idx="7">
                  <c:v>7.0934129999999998E-3</c:v>
                </c:pt>
                <c:pt idx="8">
                  <c:v>6.5642282999999997E-3</c:v>
                </c:pt>
                <c:pt idx="9">
                  <c:v>2.7776786999999998E-3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1.7909247E-3</c:v>
                </c:pt>
                <c:pt idx="15">
                  <c:v>7.7110785000000003E-3</c:v>
                </c:pt>
                <c:pt idx="16">
                  <c:v>1.1890871000000001E-2</c:v>
                </c:pt>
                <c:pt idx="17">
                  <c:v>1.1331057E-2</c:v>
                </c:pt>
                <c:pt idx="18">
                  <c:v>6.3905840000000004E-3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7.9299999999999998E-4</c:v>
                </c:pt>
                <c:pt idx="26">
                  <c:v>7.342533E-3</c:v>
                </c:pt>
                <c:pt idx="27">
                  <c:v>1.2324254999999999E-2</c:v>
                </c:pt>
                <c:pt idx="28">
                  <c:v>1.6460115000000001E-2</c:v>
                </c:pt>
                <c:pt idx="29">
                  <c:v>1.9883405E-2</c:v>
                </c:pt>
                <c:pt idx="30">
                  <c:v>2.3921828999999999E-2</c:v>
                </c:pt>
                <c:pt idx="31">
                  <c:v>2.8660109999999999E-2</c:v>
                </c:pt>
                <c:pt idx="32">
                  <c:v>3.3593018000000002E-2</c:v>
                </c:pt>
                <c:pt idx="33">
                  <c:v>3.9964996000000003E-2</c:v>
                </c:pt>
                <c:pt idx="34">
                  <c:v>4.6989467E-2</c:v>
                </c:pt>
                <c:pt idx="35">
                  <c:v>5.3441282E-2</c:v>
                </c:pt>
                <c:pt idx="36">
                  <c:v>5.6897863999999999E-2</c:v>
                </c:pt>
                <c:pt idx="37">
                  <c:v>5.5792519999999998E-2</c:v>
                </c:pt>
                <c:pt idx="38">
                  <c:v>5.0664875999999998E-2</c:v>
                </c:pt>
                <c:pt idx="39">
                  <c:v>4.2944903999999999E-2</c:v>
                </c:pt>
                <c:pt idx="40">
                  <c:v>3.3896311999999998E-2</c:v>
                </c:pt>
                <c:pt idx="41">
                  <c:v>2.6425774999999999E-2</c:v>
                </c:pt>
                <c:pt idx="42">
                  <c:v>2.1797601E-2</c:v>
                </c:pt>
                <c:pt idx="43">
                  <c:v>2.1928900000000001E-2</c:v>
                </c:pt>
                <c:pt idx="44">
                  <c:v>2.7106918000000001E-2</c:v>
                </c:pt>
                <c:pt idx="45">
                  <c:v>3.4242715999999999E-2</c:v>
                </c:pt>
                <c:pt idx="46">
                  <c:v>3.922403E-2</c:v>
                </c:pt>
                <c:pt idx="47">
                  <c:v>3.9956940000000003E-2</c:v>
                </c:pt>
                <c:pt idx="48">
                  <c:v>3.7637575999999999E-2</c:v>
                </c:pt>
                <c:pt idx="49">
                  <c:v>3.4907349999999997E-2</c:v>
                </c:pt>
                <c:pt idx="50">
                  <c:v>3.2788984E-2</c:v>
                </c:pt>
                <c:pt idx="51">
                  <c:v>3.1965510000000003E-2</c:v>
                </c:pt>
                <c:pt idx="52">
                  <c:v>3.1723358E-2</c:v>
                </c:pt>
                <c:pt idx="53">
                  <c:v>3.0227164000000001E-2</c:v>
                </c:pt>
                <c:pt idx="54">
                  <c:v>2.6447343000000002E-2</c:v>
                </c:pt>
                <c:pt idx="55">
                  <c:v>2.3050101E-2</c:v>
                </c:pt>
                <c:pt idx="56">
                  <c:v>2.2740168000000002E-2</c:v>
                </c:pt>
                <c:pt idx="57">
                  <c:v>2.8791726E-2</c:v>
                </c:pt>
                <c:pt idx="58">
                  <c:v>3.8878235999999997E-2</c:v>
                </c:pt>
                <c:pt idx="59">
                  <c:v>4.7442815999999999E-2</c:v>
                </c:pt>
                <c:pt idx="60">
                  <c:v>4.9504439999999997E-2</c:v>
                </c:pt>
                <c:pt idx="61">
                  <c:v>4.7156624000000001E-2</c:v>
                </c:pt>
                <c:pt idx="62">
                  <c:v>4.5005112999999999E-2</c:v>
                </c:pt>
                <c:pt idx="63">
                  <c:v>4.5789268000000001E-2</c:v>
                </c:pt>
                <c:pt idx="64">
                  <c:v>4.6932509999999997E-2</c:v>
                </c:pt>
                <c:pt idx="65">
                  <c:v>4.6209739999999999E-2</c:v>
                </c:pt>
                <c:pt idx="66">
                  <c:v>4.6232506999999999E-2</c:v>
                </c:pt>
                <c:pt idx="67">
                  <c:v>5.1084607999999997E-2</c:v>
                </c:pt>
                <c:pt idx="68">
                  <c:v>5.9280566999999999E-2</c:v>
                </c:pt>
                <c:pt idx="69">
                  <c:v>6.2396284000000003E-2</c:v>
                </c:pt>
                <c:pt idx="70">
                  <c:v>5.4188559999999997E-2</c:v>
                </c:pt>
                <c:pt idx="71">
                  <c:v>3.6359164999999999E-2</c:v>
                </c:pt>
                <c:pt idx="72">
                  <c:v>1.7902449000000001E-2</c:v>
                </c:pt>
                <c:pt idx="73">
                  <c:v>6.8448307000000003E-3</c:v>
                </c:pt>
                <c:pt idx="74">
                  <c:v>5.9852567999999998E-3</c:v>
                </c:pt>
                <c:pt idx="75">
                  <c:v>1.1716432000000001E-2</c:v>
                </c:pt>
                <c:pt idx="76">
                  <c:v>1.8580019999999999E-2</c:v>
                </c:pt>
                <c:pt idx="77">
                  <c:v>2.2299783E-2</c:v>
                </c:pt>
                <c:pt idx="78">
                  <c:v>2.3328531999999999E-2</c:v>
                </c:pt>
                <c:pt idx="79">
                  <c:v>2.3563713E-2</c:v>
                </c:pt>
                <c:pt idx="80">
                  <c:v>2.244179E-2</c:v>
                </c:pt>
                <c:pt idx="81">
                  <c:v>1.8034430000000001E-2</c:v>
                </c:pt>
                <c:pt idx="82">
                  <c:v>9.2602810000000004E-3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3.6094165E-3</c:v>
                </c:pt>
                <c:pt idx="88">
                  <c:v>1.5563545E-2</c:v>
                </c:pt>
                <c:pt idx="89">
                  <c:v>2.5059620000000001E-2</c:v>
                </c:pt>
                <c:pt idx="90">
                  <c:v>3.0508611000000001E-2</c:v>
                </c:pt>
                <c:pt idx="91">
                  <c:v>3.2222821999999998E-2</c:v>
                </c:pt>
                <c:pt idx="92">
                  <c:v>3.0281598E-2</c:v>
                </c:pt>
                <c:pt idx="93">
                  <c:v>2.7163362E-2</c:v>
                </c:pt>
                <c:pt idx="94">
                  <c:v>2.3898875E-2</c:v>
                </c:pt>
                <c:pt idx="95">
                  <c:v>2.0526398000000001E-2</c:v>
                </c:pt>
                <c:pt idx="96">
                  <c:v>2.0266064E-2</c:v>
                </c:pt>
                <c:pt idx="97">
                  <c:v>2.1864063999999999E-2</c:v>
                </c:pt>
                <c:pt idx="98">
                  <c:v>2.4228540999999999E-2</c:v>
                </c:pt>
                <c:pt idx="99">
                  <c:v>2.6678002999999999E-2</c:v>
                </c:pt>
                <c:pt idx="100">
                  <c:v>2.8866724999999999E-2</c:v>
                </c:pt>
                <c:pt idx="101">
                  <c:v>2.9100595E-2</c:v>
                </c:pt>
                <c:pt idx="102">
                  <c:v>2.9380864999999999E-2</c:v>
                </c:pt>
                <c:pt idx="103">
                  <c:v>2.9374786E-2</c:v>
                </c:pt>
                <c:pt idx="104">
                  <c:v>2.8198899999999999E-2</c:v>
                </c:pt>
                <c:pt idx="105">
                  <c:v>2.5979430000000001E-2</c:v>
                </c:pt>
                <c:pt idx="106">
                  <c:v>2.2672965999999999E-2</c:v>
                </c:pt>
                <c:pt idx="107">
                  <c:v>1.8812223999999999E-2</c:v>
                </c:pt>
                <c:pt idx="108">
                  <c:v>1.3544522999999999E-2</c:v>
                </c:pt>
                <c:pt idx="109">
                  <c:v>7.5462376999999997E-3</c:v>
                </c:pt>
                <c:pt idx="110">
                  <c:v>1.4080453E-3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3C80-4474-8BBC-6790F619E9C4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[3]Sheet1!$D$356:$DT$356</c:f>
              <c:numCache>
                <c:formatCode>General</c:formatCode>
                <c:ptCount val="121"/>
                <c:pt idx="0">
                  <c:v>2.41976E-3</c:v>
                </c:pt>
                <c:pt idx="1">
                  <c:v>1.2602471E-3</c:v>
                </c:pt>
                <c:pt idx="2">
                  <c:v>2.7317690000000002E-3</c:v>
                </c:pt>
                <c:pt idx="3">
                  <c:v>3.5983251999999999E-3</c:v>
                </c:pt>
                <c:pt idx="4">
                  <c:v>4.1696946E-3</c:v>
                </c:pt>
                <c:pt idx="5">
                  <c:v>4.8385477000000001E-3</c:v>
                </c:pt>
                <c:pt idx="6">
                  <c:v>6.0344149999999996E-3</c:v>
                </c:pt>
                <c:pt idx="7">
                  <c:v>7.4005453000000002E-3</c:v>
                </c:pt>
                <c:pt idx="8">
                  <c:v>6.7277973999999999E-3</c:v>
                </c:pt>
                <c:pt idx="9">
                  <c:v>3.017755E-3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1.6879410999999999E-3</c:v>
                </c:pt>
                <c:pt idx="15">
                  <c:v>7.5703519999999998E-3</c:v>
                </c:pt>
                <c:pt idx="16">
                  <c:v>1.1778073999999999E-2</c:v>
                </c:pt>
                <c:pt idx="17">
                  <c:v>1.130801E-2</c:v>
                </c:pt>
                <c:pt idx="18">
                  <c:v>6.4827720000000004E-3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6.0499999999999996E-4</c:v>
                </c:pt>
                <c:pt idx="26">
                  <c:v>7.3052259999999997E-3</c:v>
                </c:pt>
                <c:pt idx="27">
                  <c:v>1.2455565E-2</c:v>
                </c:pt>
                <c:pt idx="28">
                  <c:v>1.6582085E-2</c:v>
                </c:pt>
                <c:pt idx="29">
                  <c:v>1.9743182000000001E-2</c:v>
                </c:pt>
                <c:pt idx="30">
                  <c:v>2.3521844E-2</c:v>
                </c:pt>
                <c:pt idx="31">
                  <c:v>2.8222771000000001E-2</c:v>
                </c:pt>
                <c:pt idx="32">
                  <c:v>3.3360854000000002E-2</c:v>
                </c:pt>
                <c:pt idx="33">
                  <c:v>4.0041555E-2</c:v>
                </c:pt>
                <c:pt idx="34">
                  <c:v>4.7297510000000001E-2</c:v>
                </c:pt>
                <c:pt idx="35">
                  <c:v>5.3858469999999999E-2</c:v>
                </c:pt>
                <c:pt idx="36">
                  <c:v>5.7302541999999998E-2</c:v>
                </c:pt>
                <c:pt idx="37">
                  <c:v>5.6130614000000002E-2</c:v>
                </c:pt>
                <c:pt idx="38">
                  <c:v>5.0974070000000003E-2</c:v>
                </c:pt>
                <c:pt idx="39">
                  <c:v>4.3225883999999999E-2</c:v>
                </c:pt>
                <c:pt idx="40">
                  <c:v>3.4008928000000001E-2</c:v>
                </c:pt>
                <c:pt idx="41">
                  <c:v>2.630147E-2</c:v>
                </c:pt>
                <c:pt idx="42">
                  <c:v>2.137795E-2</c:v>
                </c:pt>
                <c:pt idx="43">
                  <c:v>2.1265974E-2</c:v>
                </c:pt>
                <c:pt idx="44">
                  <c:v>2.6371373E-2</c:v>
                </c:pt>
                <c:pt idx="45">
                  <c:v>3.3637103000000002E-2</c:v>
                </c:pt>
                <c:pt idx="46">
                  <c:v>3.8878580000000003E-2</c:v>
                </c:pt>
                <c:pt idx="47">
                  <c:v>3.9889916999999997E-2</c:v>
                </c:pt>
                <c:pt idx="48">
                  <c:v>3.7695380000000001E-2</c:v>
                </c:pt>
                <c:pt idx="49">
                  <c:v>3.4975052E-2</c:v>
                </c:pt>
                <c:pt idx="50">
                  <c:v>3.2868847E-2</c:v>
                </c:pt>
                <c:pt idx="51">
                  <c:v>3.2113074999999998E-2</c:v>
                </c:pt>
                <c:pt idx="52">
                  <c:v>3.1940110000000001E-2</c:v>
                </c:pt>
                <c:pt idx="53">
                  <c:v>3.0537452999999999E-2</c:v>
                </c:pt>
                <c:pt idx="54">
                  <c:v>2.6853342999999998E-2</c:v>
                </c:pt>
                <c:pt idx="55">
                  <c:v>2.3544559999999999E-2</c:v>
                </c:pt>
                <c:pt idx="56">
                  <c:v>2.3233106E-2</c:v>
                </c:pt>
                <c:pt idx="57">
                  <c:v>2.9085501999999999E-2</c:v>
                </c:pt>
                <c:pt idx="58">
                  <c:v>3.8830765000000003E-2</c:v>
                </c:pt>
                <c:pt idx="59">
                  <c:v>4.7042630000000002E-2</c:v>
                </c:pt>
                <c:pt idx="60">
                  <c:v>4.8885030000000003E-2</c:v>
                </c:pt>
                <c:pt idx="61">
                  <c:v>4.6477697999999998E-2</c:v>
                </c:pt>
                <c:pt idx="62">
                  <c:v>4.4399407000000002E-2</c:v>
                </c:pt>
                <c:pt idx="63">
                  <c:v>4.5358981999999999E-2</c:v>
                </c:pt>
                <c:pt idx="64">
                  <c:v>4.6871773999999998E-2</c:v>
                </c:pt>
                <c:pt idx="65">
                  <c:v>4.6555787000000001E-2</c:v>
                </c:pt>
                <c:pt idx="66">
                  <c:v>4.6834380000000002E-2</c:v>
                </c:pt>
                <c:pt idx="67">
                  <c:v>5.1716472999999999E-2</c:v>
                </c:pt>
                <c:pt idx="68">
                  <c:v>5.9826906999999999E-2</c:v>
                </c:pt>
                <c:pt idx="69">
                  <c:v>6.2951480000000004E-2</c:v>
                </c:pt>
                <c:pt idx="70">
                  <c:v>5.4799479999999998E-2</c:v>
                </c:pt>
                <c:pt idx="71">
                  <c:v>3.6888905E-2</c:v>
                </c:pt>
                <c:pt idx="72">
                  <c:v>1.8120540000000001E-2</c:v>
                </c:pt>
                <c:pt idx="73">
                  <c:v>6.6359490000000004E-3</c:v>
                </c:pt>
                <c:pt idx="74">
                  <c:v>5.448675E-3</c:v>
                </c:pt>
                <c:pt idx="75">
                  <c:v>1.1081822E-2</c:v>
                </c:pt>
                <c:pt idx="76">
                  <c:v>1.8089546000000001E-2</c:v>
                </c:pt>
                <c:pt idx="77">
                  <c:v>2.2075204000000001E-2</c:v>
                </c:pt>
                <c:pt idx="78">
                  <c:v>2.3359094E-2</c:v>
                </c:pt>
                <c:pt idx="79">
                  <c:v>2.3750117000000001E-2</c:v>
                </c:pt>
                <c:pt idx="80">
                  <c:v>2.2654217000000001E-2</c:v>
                </c:pt>
                <c:pt idx="81">
                  <c:v>1.8153848E-2</c:v>
                </c:pt>
                <c:pt idx="82">
                  <c:v>9.2492489999999993E-3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4.2387283999999999E-3</c:v>
                </c:pt>
                <c:pt idx="88">
                  <c:v>1.6096949999999999E-2</c:v>
                </c:pt>
                <c:pt idx="89">
                  <c:v>2.5320332000000001E-2</c:v>
                </c:pt>
                <c:pt idx="90">
                  <c:v>3.0245432999999999E-2</c:v>
                </c:pt>
                <c:pt idx="91">
                  <c:v>3.1377487000000003E-2</c:v>
                </c:pt>
                <c:pt idx="92">
                  <c:v>2.8995736000000001E-2</c:v>
                </c:pt>
                <c:pt idx="93">
                  <c:v>2.5650526999999999E-2</c:v>
                </c:pt>
                <c:pt idx="94">
                  <c:v>2.2374623E-2</c:v>
                </c:pt>
                <c:pt idx="95">
                  <c:v>1.9243827000000002E-2</c:v>
                </c:pt>
                <c:pt idx="96">
                  <c:v>1.9396503999999998E-2</c:v>
                </c:pt>
                <c:pt idx="97">
                  <c:v>2.139864E-2</c:v>
                </c:pt>
                <c:pt idx="98">
                  <c:v>2.4108758000000001E-2</c:v>
                </c:pt>
                <c:pt idx="99">
                  <c:v>2.6808253000000001E-2</c:v>
                </c:pt>
                <c:pt idx="100">
                  <c:v>2.9163398E-2</c:v>
                </c:pt>
                <c:pt idx="101">
                  <c:v>2.9639337000000002E-2</c:v>
                </c:pt>
                <c:pt idx="102">
                  <c:v>2.9919392999999999E-2</c:v>
                </c:pt>
                <c:pt idx="103">
                  <c:v>2.9911730000000001E-2</c:v>
                </c:pt>
                <c:pt idx="104">
                  <c:v>2.8710682000000001E-2</c:v>
                </c:pt>
                <c:pt idx="105">
                  <c:v>2.6443775999999999E-2</c:v>
                </c:pt>
                <c:pt idx="106">
                  <c:v>2.3082691999999998E-2</c:v>
                </c:pt>
                <c:pt idx="107">
                  <c:v>1.9200834999999999E-2</c:v>
                </c:pt>
                <c:pt idx="108">
                  <c:v>1.3877941E-2</c:v>
                </c:pt>
                <c:pt idx="109">
                  <c:v>7.8383789999999995E-3</c:v>
                </c:pt>
                <c:pt idx="110">
                  <c:v>1.6621947999999999E-3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3C80-4474-8BBC-6790F619E9C4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[3]Sheet1!$D$357:$DT$357</c:f>
              <c:numCache>
                <c:formatCode>General</c:formatCode>
                <c:ptCount val="121"/>
                <c:pt idx="0">
                  <c:v>2.1792932000000002E-3</c:v>
                </c:pt>
                <c:pt idx="1">
                  <c:v>1.1678126E-3</c:v>
                </c:pt>
                <c:pt idx="2">
                  <c:v>2.8981604E-3</c:v>
                </c:pt>
                <c:pt idx="3">
                  <c:v>3.7388503999999999E-3</c:v>
                </c:pt>
                <c:pt idx="4">
                  <c:v>4.150857E-3</c:v>
                </c:pt>
                <c:pt idx="5">
                  <c:v>4.6234830000000003E-3</c:v>
                </c:pt>
                <c:pt idx="6">
                  <c:v>5.7137739999999996E-3</c:v>
                </c:pt>
                <c:pt idx="7">
                  <c:v>7.0023680000000001E-3</c:v>
                </c:pt>
                <c:pt idx="8">
                  <c:v>6.27723E-3</c:v>
                </c:pt>
                <c:pt idx="9">
                  <c:v>2.5459012999999998E-3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1.0901963E-3</c:v>
                </c:pt>
                <c:pt idx="15">
                  <c:v>7.3991865E-3</c:v>
                </c:pt>
                <c:pt idx="16">
                  <c:v>1.2088408E-2</c:v>
                </c:pt>
                <c:pt idx="17">
                  <c:v>1.1904857E-2</c:v>
                </c:pt>
                <c:pt idx="18">
                  <c:v>6.9808049999999996E-3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3.88E-4</c:v>
                </c:pt>
                <c:pt idx="26">
                  <c:v>7.2987718000000002E-3</c:v>
                </c:pt>
                <c:pt idx="27">
                  <c:v>1.2546900999999999E-2</c:v>
                </c:pt>
                <c:pt idx="28">
                  <c:v>1.6734734000000001E-2</c:v>
                </c:pt>
                <c:pt idx="29">
                  <c:v>1.9910455000000001E-2</c:v>
                </c:pt>
                <c:pt idx="30">
                  <c:v>2.3597402E-2</c:v>
                </c:pt>
                <c:pt idx="31">
                  <c:v>2.8148774000000001E-2</c:v>
                </c:pt>
                <c:pt idx="32">
                  <c:v>3.3207245000000003E-2</c:v>
                </c:pt>
                <c:pt idx="33">
                  <c:v>3.9959855000000002E-2</c:v>
                </c:pt>
                <c:pt idx="34">
                  <c:v>4.7404755E-2</c:v>
                </c:pt>
                <c:pt idx="35">
                  <c:v>5.4077340000000002E-2</c:v>
                </c:pt>
                <c:pt idx="36">
                  <c:v>5.7465351999999997E-2</c:v>
                </c:pt>
                <c:pt idx="37">
                  <c:v>5.6089353000000002E-2</c:v>
                </c:pt>
                <c:pt idx="38">
                  <c:v>5.0782647E-2</c:v>
                </c:pt>
                <c:pt idx="39">
                  <c:v>4.3039090000000002E-2</c:v>
                </c:pt>
                <c:pt idx="40">
                  <c:v>3.4037337000000001E-2</c:v>
                </c:pt>
                <c:pt idx="41">
                  <c:v>2.6430921999999999E-2</c:v>
                </c:pt>
                <c:pt idx="42">
                  <c:v>2.1580582000000001E-2</c:v>
                </c:pt>
                <c:pt idx="43">
                  <c:v>2.1515820000000001E-2</c:v>
                </c:pt>
                <c:pt idx="44">
                  <c:v>2.6673136E-2</c:v>
                </c:pt>
                <c:pt idx="45">
                  <c:v>3.3926874000000003E-2</c:v>
                </c:pt>
                <c:pt idx="46">
                  <c:v>3.9112176999999998E-2</c:v>
                </c:pt>
                <c:pt idx="47">
                  <c:v>4.003259E-2</c:v>
                </c:pt>
                <c:pt idx="48">
                  <c:v>3.7806882999999999E-2</c:v>
                </c:pt>
                <c:pt idx="49">
                  <c:v>3.5110302000000003E-2</c:v>
                </c:pt>
                <c:pt idx="50">
                  <c:v>3.3049426999999999E-2</c:v>
                </c:pt>
                <c:pt idx="51">
                  <c:v>3.2312065000000001E-2</c:v>
                </c:pt>
                <c:pt idx="52">
                  <c:v>3.2164419999999999E-2</c:v>
                </c:pt>
                <c:pt idx="53">
                  <c:v>3.0702186999999999E-2</c:v>
                </c:pt>
                <c:pt idx="54">
                  <c:v>2.6896797E-2</c:v>
                </c:pt>
                <c:pt idx="55">
                  <c:v>2.3404088E-2</c:v>
                </c:pt>
                <c:pt idx="56">
                  <c:v>2.2990072E-2</c:v>
                </c:pt>
                <c:pt idx="57">
                  <c:v>2.8851528000000001E-2</c:v>
                </c:pt>
                <c:pt idx="58">
                  <c:v>3.8657035999999999E-2</c:v>
                </c:pt>
                <c:pt idx="59">
                  <c:v>4.6922419999999999E-2</c:v>
                </c:pt>
                <c:pt idx="60">
                  <c:v>4.8792059999999998E-2</c:v>
                </c:pt>
                <c:pt idx="61">
                  <c:v>4.6386376E-2</c:v>
                </c:pt>
                <c:pt idx="62">
                  <c:v>4.4248956999999998E-2</c:v>
                </c:pt>
                <c:pt idx="63">
                  <c:v>4.5091779999999998E-2</c:v>
                </c:pt>
                <c:pt idx="64">
                  <c:v>4.6480386999999998E-2</c:v>
                </c:pt>
                <c:pt idx="65">
                  <c:v>4.627771E-2</c:v>
                </c:pt>
                <c:pt idx="66">
                  <c:v>4.6946399999999999E-2</c:v>
                </c:pt>
                <c:pt idx="67">
                  <c:v>5.2232116000000002E-2</c:v>
                </c:pt>
                <c:pt idx="68">
                  <c:v>6.0388699999999997E-2</c:v>
                </c:pt>
                <c:pt idx="69">
                  <c:v>6.3087000000000004E-2</c:v>
                </c:pt>
                <c:pt idx="70">
                  <c:v>5.4299519999999997E-2</c:v>
                </c:pt>
                <c:pt idx="71">
                  <c:v>3.5921972000000003E-2</c:v>
                </c:pt>
                <c:pt idx="72">
                  <c:v>1.7019309999999999E-2</c:v>
                </c:pt>
                <c:pt idx="73">
                  <c:v>5.7043754000000004E-3</c:v>
                </c:pt>
                <c:pt idx="74">
                  <c:v>4.9524149999999999E-3</c:v>
                </c:pt>
                <c:pt idx="75">
                  <c:v>1.1183238E-2</c:v>
                </c:pt>
                <c:pt idx="76">
                  <c:v>1.8740214000000002E-2</c:v>
                </c:pt>
                <c:pt idx="77">
                  <c:v>2.3031983999999998E-2</c:v>
                </c:pt>
                <c:pt idx="78">
                  <c:v>2.4277600999999999E-2</c:v>
                </c:pt>
                <c:pt idx="79">
                  <c:v>2.4348330000000001E-2</c:v>
                </c:pt>
                <c:pt idx="80">
                  <c:v>2.2817793999999999E-2</c:v>
                </c:pt>
                <c:pt idx="81">
                  <c:v>1.7998915000000001E-2</c:v>
                </c:pt>
                <c:pt idx="82">
                  <c:v>9.0039969999999997E-3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3.9652013000000003E-3</c:v>
                </c:pt>
                <c:pt idx="88">
                  <c:v>1.5809192999999999E-2</c:v>
                </c:pt>
                <c:pt idx="89">
                  <c:v>2.5086995000000001E-2</c:v>
                </c:pt>
                <c:pt idx="90">
                  <c:v>3.0169445999999999E-2</c:v>
                </c:pt>
                <c:pt idx="91">
                  <c:v>3.1499930000000002E-2</c:v>
                </c:pt>
                <c:pt idx="92">
                  <c:v>2.9241072E-2</c:v>
                </c:pt>
                <c:pt idx="93">
                  <c:v>2.5885198000000002E-2</c:v>
                </c:pt>
                <c:pt idx="94">
                  <c:v>2.249893E-2</c:v>
                </c:pt>
                <c:pt idx="95">
                  <c:v>1.9248843000000002E-2</c:v>
                </c:pt>
                <c:pt idx="96">
                  <c:v>1.9271577000000002E-2</c:v>
                </c:pt>
                <c:pt idx="97">
                  <c:v>2.1242863000000001E-2</c:v>
                </c:pt>
                <c:pt idx="98">
                  <c:v>2.399751E-2</c:v>
                </c:pt>
                <c:pt idx="99">
                  <c:v>2.6795520999999999E-2</c:v>
                </c:pt>
                <c:pt idx="100">
                  <c:v>2.9260359999999999E-2</c:v>
                </c:pt>
                <c:pt idx="101">
                  <c:v>2.9704970000000001E-2</c:v>
                </c:pt>
                <c:pt idx="102">
                  <c:v>3.0102963999999999E-2</c:v>
                </c:pt>
                <c:pt idx="103">
                  <c:v>3.0160685999999999E-2</c:v>
                </c:pt>
                <c:pt idx="104">
                  <c:v>2.8988343E-2</c:v>
                </c:pt>
                <c:pt idx="105">
                  <c:v>2.6718756E-2</c:v>
                </c:pt>
                <c:pt idx="106">
                  <c:v>2.3328809999999998E-2</c:v>
                </c:pt>
                <c:pt idx="107">
                  <c:v>1.9395193000000002E-2</c:v>
                </c:pt>
                <c:pt idx="108">
                  <c:v>1.4016043000000001E-2</c:v>
                </c:pt>
                <c:pt idx="109">
                  <c:v>7.9231240000000001E-3</c:v>
                </c:pt>
                <c:pt idx="110">
                  <c:v>1.7128432E-3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3C80-4474-8BBC-6790F619E9C4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[3]Sheet1!$D$358:$DT$358</c:f>
              <c:numCache>
                <c:formatCode>General</c:formatCode>
                <c:ptCount val="121"/>
                <c:pt idx="0">
                  <c:v>2.1176515000000001E-3</c:v>
                </c:pt>
                <c:pt idx="1">
                  <c:v>1.3481153000000001E-3</c:v>
                </c:pt>
                <c:pt idx="2">
                  <c:v>3.2022344000000001E-3</c:v>
                </c:pt>
                <c:pt idx="3">
                  <c:v>4.1248704999999998E-3</c:v>
                </c:pt>
                <c:pt idx="4">
                  <c:v>4.3352180000000001E-3</c:v>
                </c:pt>
                <c:pt idx="5">
                  <c:v>4.4857007000000003E-3</c:v>
                </c:pt>
                <c:pt idx="6">
                  <c:v>5.3790019999999999E-3</c:v>
                </c:pt>
                <c:pt idx="7">
                  <c:v>6.7361340000000004E-3</c:v>
                </c:pt>
                <c:pt idx="8">
                  <c:v>6.2829050000000001E-3</c:v>
                </c:pt>
                <c:pt idx="9">
                  <c:v>2.8622749E-3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8.5800000000000004E-4</c:v>
                </c:pt>
                <c:pt idx="15">
                  <c:v>6.6845276999999998E-3</c:v>
                </c:pt>
                <c:pt idx="16">
                  <c:v>1.1356483000000001E-2</c:v>
                </c:pt>
                <c:pt idx="17">
                  <c:v>1.1675166000000001E-2</c:v>
                </c:pt>
                <c:pt idx="18">
                  <c:v>7.4215215000000001E-3</c:v>
                </c:pt>
                <c:pt idx="19">
                  <c:v>2.1900000000000001E-4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6.3982303000000001E-3</c:v>
                </c:pt>
                <c:pt idx="27">
                  <c:v>1.1982349999999999E-2</c:v>
                </c:pt>
                <c:pt idx="28">
                  <c:v>1.6621159999999999E-2</c:v>
                </c:pt>
                <c:pt idx="29">
                  <c:v>2.0193104E-2</c:v>
                </c:pt>
                <c:pt idx="30">
                  <c:v>2.4089538000000001E-2</c:v>
                </c:pt>
                <c:pt idx="31">
                  <c:v>2.8628882000000001E-2</c:v>
                </c:pt>
                <c:pt idx="32">
                  <c:v>3.3513352000000003E-2</c:v>
                </c:pt>
                <c:pt idx="33">
                  <c:v>4.0053143999999999E-2</c:v>
                </c:pt>
                <c:pt idx="34">
                  <c:v>4.7293500000000002E-2</c:v>
                </c:pt>
                <c:pt idx="35">
                  <c:v>5.3807913999999998E-2</c:v>
                </c:pt>
                <c:pt idx="36">
                  <c:v>5.7035326999999997E-2</c:v>
                </c:pt>
                <c:pt idx="37">
                  <c:v>5.5434751999999997E-2</c:v>
                </c:pt>
                <c:pt idx="38">
                  <c:v>4.9998767999999999E-2</c:v>
                </c:pt>
                <c:pt idx="39">
                  <c:v>4.2366497000000003E-2</c:v>
                </c:pt>
                <c:pt idx="40">
                  <c:v>3.3718894999999999E-2</c:v>
                </c:pt>
                <c:pt idx="41">
                  <c:v>2.6619868000000001E-2</c:v>
                </c:pt>
                <c:pt idx="42">
                  <c:v>2.2074038000000001E-2</c:v>
                </c:pt>
                <c:pt idx="43">
                  <c:v>2.2005047999999999E-2</c:v>
                </c:pt>
                <c:pt idx="44">
                  <c:v>2.6893047999999999E-2</c:v>
                </c:pt>
                <c:pt idx="45">
                  <c:v>3.3888288000000003E-2</c:v>
                </c:pt>
                <c:pt idx="46">
                  <c:v>3.8901489999999997E-2</c:v>
                </c:pt>
                <c:pt idx="47">
                  <c:v>3.973024E-2</c:v>
                </c:pt>
                <c:pt idx="48">
                  <c:v>3.7464829999999998E-2</c:v>
                </c:pt>
                <c:pt idx="49">
                  <c:v>3.4732579999999999E-2</c:v>
                </c:pt>
                <c:pt idx="50">
                  <c:v>3.2775007000000002E-2</c:v>
                </c:pt>
                <c:pt idx="51">
                  <c:v>3.2273162000000001E-2</c:v>
                </c:pt>
                <c:pt idx="52">
                  <c:v>3.2357222999999997E-2</c:v>
                </c:pt>
                <c:pt idx="53">
                  <c:v>3.0976139999999999E-2</c:v>
                </c:pt>
                <c:pt idx="54">
                  <c:v>2.7042316E-2</c:v>
                </c:pt>
                <c:pt idx="55">
                  <c:v>2.3348631000000002E-2</c:v>
                </c:pt>
                <c:pt idx="56">
                  <c:v>2.2808496000000001E-2</c:v>
                </c:pt>
                <c:pt idx="57">
                  <c:v>2.8718870000000001E-2</c:v>
                </c:pt>
                <c:pt idx="58">
                  <c:v>3.8637354999999998E-2</c:v>
                </c:pt>
                <c:pt idx="59">
                  <c:v>4.6897000000000001E-2</c:v>
                </c:pt>
                <c:pt idx="60">
                  <c:v>4.8589582999999999E-2</c:v>
                </c:pt>
                <c:pt idx="61">
                  <c:v>4.6002939999999999E-2</c:v>
                </c:pt>
                <c:pt idx="62">
                  <c:v>4.3954720000000003E-2</c:v>
                </c:pt>
                <c:pt idx="63">
                  <c:v>4.5206330000000003E-2</c:v>
                </c:pt>
                <c:pt idx="64">
                  <c:v>4.7031841999999997E-2</c:v>
                </c:pt>
                <c:pt idx="65">
                  <c:v>4.6956956000000001E-2</c:v>
                </c:pt>
                <c:pt idx="66">
                  <c:v>4.7396276000000001E-2</c:v>
                </c:pt>
                <c:pt idx="67">
                  <c:v>5.2291817999999997E-2</c:v>
                </c:pt>
                <c:pt idx="68">
                  <c:v>6.0170896000000001E-2</c:v>
                </c:pt>
                <c:pt idx="69">
                  <c:v>6.2807390000000005E-2</c:v>
                </c:pt>
                <c:pt idx="70">
                  <c:v>5.4191749999999997E-2</c:v>
                </c:pt>
                <c:pt idx="71">
                  <c:v>3.6116040000000002E-2</c:v>
                </c:pt>
                <c:pt idx="72">
                  <c:v>1.7529909E-2</c:v>
                </c:pt>
                <c:pt idx="73">
                  <c:v>6.4462367E-3</c:v>
                </c:pt>
                <c:pt idx="74">
                  <c:v>5.7147224000000003E-3</c:v>
                </c:pt>
                <c:pt idx="75">
                  <c:v>1.17088305E-2</c:v>
                </c:pt>
                <c:pt idx="76">
                  <c:v>1.8866049999999999E-2</c:v>
                </c:pt>
                <c:pt idx="77">
                  <c:v>2.2815412E-2</c:v>
                </c:pt>
                <c:pt idx="78">
                  <c:v>2.4016882999999999E-2</c:v>
                </c:pt>
                <c:pt idx="79">
                  <c:v>2.4364858999999999E-2</c:v>
                </c:pt>
                <c:pt idx="80">
                  <c:v>2.3225490000000001E-2</c:v>
                </c:pt>
                <c:pt idx="81">
                  <c:v>1.8543374000000001E-2</c:v>
                </c:pt>
                <c:pt idx="82">
                  <c:v>9.3020480000000003E-3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3.559497E-3</c:v>
                </c:pt>
                <c:pt idx="88">
                  <c:v>1.578684E-2</c:v>
                </c:pt>
                <c:pt idx="89">
                  <c:v>2.5430729999999999E-2</c:v>
                </c:pt>
                <c:pt idx="90">
                  <c:v>3.0732518E-2</c:v>
                </c:pt>
                <c:pt idx="91">
                  <c:v>3.2132069999999999E-2</c:v>
                </c:pt>
                <c:pt idx="92">
                  <c:v>2.9809821E-2</c:v>
                </c:pt>
                <c:pt idx="93">
                  <c:v>2.6358260000000001E-2</c:v>
                </c:pt>
                <c:pt idx="94">
                  <c:v>2.2881096E-2</c:v>
                </c:pt>
                <c:pt idx="95">
                  <c:v>1.9516636E-2</c:v>
                </c:pt>
                <c:pt idx="96">
                  <c:v>1.94387E-2</c:v>
                </c:pt>
                <c:pt idx="97">
                  <c:v>2.1279573E-2</c:v>
                </c:pt>
                <c:pt idx="98">
                  <c:v>2.3916463999999998E-2</c:v>
                </c:pt>
                <c:pt idx="99">
                  <c:v>2.6603234999999999E-2</c:v>
                </c:pt>
                <c:pt idx="100">
                  <c:v>2.8960145999999999E-2</c:v>
                </c:pt>
                <c:pt idx="101">
                  <c:v>2.9345302E-2</c:v>
                </c:pt>
                <c:pt idx="102">
                  <c:v>2.9604276999999998E-2</c:v>
                </c:pt>
                <c:pt idx="103">
                  <c:v>2.9516421000000001E-2</c:v>
                </c:pt>
                <c:pt idx="104">
                  <c:v>2.8214070000000001E-2</c:v>
                </c:pt>
                <c:pt idx="105">
                  <c:v>2.5836363000000001E-2</c:v>
                </c:pt>
                <c:pt idx="106">
                  <c:v>2.2366798E-2</c:v>
                </c:pt>
                <c:pt idx="107">
                  <c:v>1.8392065999999999E-2</c:v>
                </c:pt>
                <c:pt idx="108">
                  <c:v>1.2999841E-2</c:v>
                </c:pt>
                <c:pt idx="109">
                  <c:v>6.9314446000000004E-3</c:v>
                </c:pt>
                <c:pt idx="110">
                  <c:v>7.7700000000000002E-4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3C80-4474-8BBC-6790F619E9C4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[3]Sheet1!$D$359:$DT$359</c:f>
              <c:numCache>
                <c:formatCode>General</c:formatCode>
                <c:ptCount val="121"/>
                <c:pt idx="0">
                  <c:v>3.5547628000000002E-3</c:v>
                </c:pt>
                <c:pt idx="1">
                  <c:v>2.2522182999999999E-3</c:v>
                </c:pt>
                <c:pt idx="2">
                  <c:v>3.490651E-3</c:v>
                </c:pt>
                <c:pt idx="3">
                  <c:v>3.7893340000000001E-3</c:v>
                </c:pt>
                <c:pt idx="4">
                  <c:v>3.7591848999999999E-3</c:v>
                </c:pt>
                <c:pt idx="5">
                  <c:v>3.9537549999999998E-3</c:v>
                </c:pt>
                <c:pt idx="6">
                  <c:v>5.0372704999999997E-3</c:v>
                </c:pt>
                <c:pt idx="7">
                  <c:v>6.6762499999999999E-3</c:v>
                </c:pt>
                <c:pt idx="8">
                  <c:v>6.4393124000000001E-3</c:v>
                </c:pt>
                <c:pt idx="9">
                  <c:v>3.1082105999999999E-3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2.0501566999999998E-3</c:v>
                </c:pt>
                <c:pt idx="15">
                  <c:v>7.9345189999999993E-3</c:v>
                </c:pt>
                <c:pt idx="16">
                  <c:v>1.2160557000000001E-2</c:v>
                </c:pt>
                <c:pt idx="17">
                  <c:v>1.1656577E-2</c:v>
                </c:pt>
                <c:pt idx="18">
                  <c:v>6.6943265999999998E-3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6.9194953E-3</c:v>
                </c:pt>
                <c:pt idx="27">
                  <c:v>1.2442392E-2</c:v>
                </c:pt>
                <c:pt idx="28">
                  <c:v>1.6959667000000001E-2</c:v>
                </c:pt>
                <c:pt idx="29">
                  <c:v>2.040788E-2</c:v>
                </c:pt>
                <c:pt idx="30">
                  <c:v>2.4208013E-2</c:v>
                </c:pt>
                <c:pt idx="31">
                  <c:v>2.8725898E-2</c:v>
                </c:pt>
                <c:pt idx="32">
                  <c:v>3.3613270000000001E-2</c:v>
                </c:pt>
                <c:pt idx="33">
                  <c:v>4.0077160000000001E-2</c:v>
                </c:pt>
                <c:pt idx="34">
                  <c:v>4.7231200000000001E-2</c:v>
                </c:pt>
                <c:pt idx="35">
                  <c:v>5.3700264999999997E-2</c:v>
                </c:pt>
                <c:pt idx="36">
                  <c:v>5.6973500000000003E-2</c:v>
                </c:pt>
                <c:pt idx="37">
                  <c:v>5.5492646999999999E-2</c:v>
                </c:pt>
                <c:pt idx="38">
                  <c:v>5.0056240000000002E-2</c:v>
                </c:pt>
                <c:pt idx="39">
                  <c:v>4.2275989999999999E-2</c:v>
                </c:pt>
                <c:pt idx="40">
                  <c:v>3.3418986999999997E-2</c:v>
                </c:pt>
                <c:pt idx="41">
                  <c:v>2.6238155999999999E-2</c:v>
                </c:pt>
                <c:pt idx="42">
                  <c:v>2.1734067999999999E-2</c:v>
                </c:pt>
                <c:pt idx="43">
                  <c:v>2.1769933000000002E-2</c:v>
                </c:pt>
                <c:pt idx="44">
                  <c:v>2.6774392000000001E-2</c:v>
                </c:pt>
                <c:pt idx="45">
                  <c:v>3.3847235000000003E-2</c:v>
                </c:pt>
                <c:pt idx="46">
                  <c:v>3.9038718E-2</c:v>
                </c:pt>
                <c:pt idx="47">
                  <c:v>4.0204945999999998E-2</c:v>
                </c:pt>
                <c:pt idx="48">
                  <c:v>3.8271411999999998E-2</c:v>
                </c:pt>
                <c:pt idx="49">
                  <c:v>3.5703263999999998E-2</c:v>
                </c:pt>
                <c:pt idx="50">
                  <c:v>3.3514634000000001E-2</c:v>
                </c:pt>
                <c:pt idx="51">
                  <c:v>3.2466147000000001E-2</c:v>
                </c:pt>
                <c:pt idx="52">
                  <c:v>3.1983065999999997E-2</c:v>
                </c:pt>
                <c:pt idx="53">
                  <c:v>3.0302137E-2</c:v>
                </c:pt>
                <c:pt idx="54">
                  <c:v>2.6433794E-2</c:v>
                </c:pt>
                <c:pt idx="55">
                  <c:v>2.2992236999999999E-2</c:v>
                </c:pt>
                <c:pt idx="56">
                  <c:v>2.2722196E-2</c:v>
                </c:pt>
                <c:pt idx="57">
                  <c:v>2.8763850000000001E-2</c:v>
                </c:pt>
                <c:pt idx="58">
                  <c:v>3.8736899999999998E-2</c:v>
                </c:pt>
                <c:pt idx="59">
                  <c:v>4.7064394000000002E-2</c:v>
                </c:pt>
                <c:pt idx="60">
                  <c:v>4.8824649999999997E-2</c:v>
                </c:pt>
                <c:pt idx="61">
                  <c:v>4.6240687000000003E-2</c:v>
                </c:pt>
                <c:pt idx="62">
                  <c:v>4.4038790000000001E-2</c:v>
                </c:pt>
                <c:pt idx="63">
                  <c:v>4.4999222999999998E-2</c:v>
                </c:pt>
                <c:pt idx="64">
                  <c:v>4.6493325000000002E-2</c:v>
                </c:pt>
                <c:pt idx="65">
                  <c:v>4.6210576000000003E-2</c:v>
                </c:pt>
                <c:pt idx="66">
                  <c:v>4.6565785999999998E-2</c:v>
                </c:pt>
                <c:pt idx="67">
                  <c:v>5.1486749999999998E-2</c:v>
                </c:pt>
                <c:pt idx="68">
                  <c:v>5.9524473000000001E-2</c:v>
                </c:pt>
                <c:pt idx="69">
                  <c:v>6.2457785000000002E-2</c:v>
                </c:pt>
                <c:pt idx="70">
                  <c:v>5.4219940000000001E-2</c:v>
                </c:pt>
                <c:pt idx="71">
                  <c:v>3.6485190000000001E-2</c:v>
                </c:pt>
                <c:pt idx="72">
                  <c:v>1.8073812000000002E-2</c:v>
                </c:pt>
                <c:pt idx="73">
                  <c:v>6.979425E-3</c:v>
                </c:pt>
                <c:pt idx="74">
                  <c:v>6.1482450000000001E-3</c:v>
                </c:pt>
                <c:pt idx="75">
                  <c:v>1.1993266000000001E-2</c:v>
                </c:pt>
                <c:pt idx="76">
                  <c:v>1.8882026999999999E-2</c:v>
                </c:pt>
                <c:pt idx="77">
                  <c:v>2.2391336000000001E-2</c:v>
                </c:pt>
                <c:pt idx="78">
                  <c:v>2.3142099999999999E-2</c:v>
                </c:pt>
                <c:pt idx="79">
                  <c:v>2.3285493000000001E-2</c:v>
                </c:pt>
                <c:pt idx="80">
                  <c:v>2.2306164999999999E-2</c:v>
                </c:pt>
                <c:pt idx="81">
                  <c:v>1.8109892999999998E-2</c:v>
                </c:pt>
                <c:pt idx="82">
                  <c:v>9.4630990000000009E-3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3.5889223000000001E-3</c:v>
                </c:pt>
                <c:pt idx="88">
                  <c:v>1.5413535000000001E-2</c:v>
                </c:pt>
                <c:pt idx="89">
                  <c:v>2.4780823E-2</c:v>
                </c:pt>
                <c:pt idx="90">
                  <c:v>3.0017054000000001E-2</c:v>
                </c:pt>
                <c:pt idx="91">
                  <c:v>3.1524393999999997E-2</c:v>
                </c:pt>
                <c:pt idx="92">
                  <c:v>2.9434835999999999E-2</c:v>
                </c:pt>
                <c:pt idx="93">
                  <c:v>2.6219672999999999E-2</c:v>
                </c:pt>
                <c:pt idx="94">
                  <c:v>2.2937541999999998E-2</c:v>
                </c:pt>
                <c:pt idx="95">
                  <c:v>1.9720140000000001E-2</c:v>
                </c:pt>
                <c:pt idx="96">
                  <c:v>1.9739989999999999E-2</c:v>
                </c:pt>
                <c:pt idx="97">
                  <c:v>2.1601094000000001E-2</c:v>
                </c:pt>
                <c:pt idx="98">
                  <c:v>2.4178333999999999E-2</c:v>
                </c:pt>
                <c:pt idx="99">
                  <c:v>2.6737606000000001E-2</c:v>
                </c:pt>
                <c:pt idx="100">
                  <c:v>2.8946079999999999E-2</c:v>
                </c:pt>
                <c:pt idx="101">
                  <c:v>2.9300440000000001E-2</c:v>
                </c:pt>
                <c:pt idx="102">
                  <c:v>2.9498224999999999E-2</c:v>
                </c:pt>
                <c:pt idx="103">
                  <c:v>2.9451910000000001E-2</c:v>
                </c:pt>
                <c:pt idx="104">
                  <c:v>2.8237484E-2</c:v>
                </c:pt>
                <c:pt idx="105">
                  <c:v>2.5980486000000001E-2</c:v>
                </c:pt>
                <c:pt idx="106">
                  <c:v>2.2642657E-2</c:v>
                </c:pt>
                <c:pt idx="107">
                  <c:v>1.8775641999999999E-2</c:v>
                </c:pt>
                <c:pt idx="108">
                  <c:v>1.3482568E-2</c:v>
                </c:pt>
                <c:pt idx="109">
                  <c:v>7.4593117000000004E-3</c:v>
                </c:pt>
                <c:pt idx="110">
                  <c:v>1.2980996E-3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3C80-4474-8BBC-6790F619E9C4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[3]Sheet1!$D$360:$DT$360</c:f>
              <c:numCache>
                <c:formatCode>General</c:formatCode>
                <c:ptCount val="121"/>
                <c:pt idx="0">
                  <c:v>2.0046765000000001E-3</c:v>
                </c:pt>
                <c:pt idx="1">
                  <c:v>1.1670783999999999E-3</c:v>
                </c:pt>
                <c:pt idx="2">
                  <c:v>2.8159537000000002E-3</c:v>
                </c:pt>
                <c:pt idx="3">
                  <c:v>3.7326992E-3</c:v>
                </c:pt>
                <c:pt idx="4">
                  <c:v>4.3341797000000003E-3</c:v>
                </c:pt>
                <c:pt idx="5">
                  <c:v>5.1155323000000004E-3</c:v>
                </c:pt>
                <c:pt idx="6">
                  <c:v>6.4288336000000003E-3</c:v>
                </c:pt>
                <c:pt idx="7">
                  <c:v>7.7704284000000004E-3</c:v>
                </c:pt>
                <c:pt idx="8">
                  <c:v>6.8379594000000004E-3</c:v>
                </c:pt>
                <c:pt idx="9">
                  <c:v>2.7808136999999998E-3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1.8373503000000001E-3</c:v>
                </c:pt>
                <c:pt idx="15">
                  <c:v>7.8194340000000001E-3</c:v>
                </c:pt>
                <c:pt idx="16">
                  <c:v>1.2167525E-2</c:v>
                </c:pt>
                <c:pt idx="17">
                  <c:v>1.1744714999999999E-2</c:v>
                </c:pt>
                <c:pt idx="18">
                  <c:v>6.8651950000000002E-3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6.6698E-3</c:v>
                </c:pt>
                <c:pt idx="27">
                  <c:v>1.2067995999999999E-2</c:v>
                </c:pt>
                <c:pt idx="28">
                  <c:v>1.6603125E-2</c:v>
                </c:pt>
                <c:pt idx="29">
                  <c:v>2.0188202999999998E-2</c:v>
                </c:pt>
                <c:pt idx="30">
                  <c:v>2.416981E-2</c:v>
                </c:pt>
                <c:pt idx="31">
                  <c:v>2.8867469999999999E-2</c:v>
                </c:pt>
                <c:pt idx="32">
                  <c:v>3.3966980000000001E-2</c:v>
                </c:pt>
                <c:pt idx="33">
                  <c:v>4.06643E-2</c:v>
                </c:pt>
                <c:pt idx="34">
                  <c:v>4.7870500000000003E-2</c:v>
                </c:pt>
                <c:pt idx="35">
                  <c:v>5.412587E-2</c:v>
                </c:pt>
                <c:pt idx="36">
                  <c:v>5.7044237999999997E-2</c:v>
                </c:pt>
                <c:pt idx="37">
                  <c:v>5.5327899999999999E-2</c:v>
                </c:pt>
                <c:pt idx="38">
                  <c:v>4.9885850000000002E-2</c:v>
                </c:pt>
                <c:pt idx="39">
                  <c:v>4.2153219999999998E-2</c:v>
                </c:pt>
                <c:pt idx="40">
                  <c:v>3.3242777000000001E-2</c:v>
                </c:pt>
                <c:pt idx="41">
                  <c:v>2.5948174000000001E-2</c:v>
                </c:pt>
                <c:pt idx="42">
                  <c:v>2.1413319E-2</c:v>
                </c:pt>
                <c:pt idx="43">
                  <c:v>2.1599343E-2</c:v>
                </c:pt>
                <c:pt idx="44">
                  <c:v>2.6808443000000001E-2</c:v>
                </c:pt>
                <c:pt idx="45">
                  <c:v>3.4071125000000001E-2</c:v>
                </c:pt>
                <c:pt idx="46">
                  <c:v>3.9380013999999998E-2</c:v>
                </c:pt>
                <c:pt idx="47">
                  <c:v>4.0574480000000003E-2</c:v>
                </c:pt>
                <c:pt idx="48">
                  <c:v>3.8598899999999998E-2</c:v>
                </c:pt>
                <c:pt idx="49">
                  <c:v>3.5861200000000003E-2</c:v>
                </c:pt>
                <c:pt idx="50">
                  <c:v>3.3412919999999999E-2</c:v>
                </c:pt>
                <c:pt idx="51">
                  <c:v>3.2139186E-2</c:v>
                </c:pt>
                <c:pt idx="52">
                  <c:v>3.1602239999999997E-2</c:v>
                </c:pt>
                <c:pt idx="53">
                  <c:v>3.0086453999999999E-2</c:v>
                </c:pt>
                <c:pt idx="54">
                  <c:v>2.6465055000000001E-2</c:v>
                </c:pt>
                <c:pt idx="55">
                  <c:v>2.3156552E-2</c:v>
                </c:pt>
                <c:pt idx="56">
                  <c:v>2.2753204999999999E-2</c:v>
                </c:pt>
                <c:pt idx="57">
                  <c:v>2.8459406999999999E-2</c:v>
                </c:pt>
                <c:pt idx="58">
                  <c:v>3.8132715999999997E-2</c:v>
                </c:pt>
                <c:pt idx="59">
                  <c:v>4.6453700000000001E-2</c:v>
                </c:pt>
                <c:pt idx="60">
                  <c:v>4.8506750000000001E-2</c:v>
                </c:pt>
                <c:pt idx="61">
                  <c:v>4.6286217999999997E-2</c:v>
                </c:pt>
                <c:pt idx="62">
                  <c:v>4.4299789999999999E-2</c:v>
                </c:pt>
                <c:pt idx="63">
                  <c:v>4.5308292E-2</c:v>
                </c:pt>
                <c:pt idx="64">
                  <c:v>4.6856979999999999E-2</c:v>
                </c:pt>
                <c:pt idx="65">
                  <c:v>4.6656504000000001E-2</c:v>
                </c:pt>
                <c:pt idx="66">
                  <c:v>4.6992615000000001E-2</c:v>
                </c:pt>
                <c:pt idx="67">
                  <c:v>5.1685479999999999E-2</c:v>
                </c:pt>
                <c:pt idx="68">
                  <c:v>5.9402835000000001E-2</c:v>
                </c:pt>
                <c:pt idx="69">
                  <c:v>6.2175576000000003E-2</c:v>
                </c:pt>
                <c:pt idx="70">
                  <c:v>5.4002284999999997E-2</c:v>
                </c:pt>
                <c:pt idx="71">
                  <c:v>3.6413769999999998E-2</c:v>
                </c:pt>
                <c:pt idx="72">
                  <c:v>1.8058569999999999E-2</c:v>
                </c:pt>
                <c:pt idx="73">
                  <c:v>6.9494320000000002E-3</c:v>
                </c:pt>
                <c:pt idx="74">
                  <c:v>6.1416079999999998E-3</c:v>
                </c:pt>
                <c:pt idx="75">
                  <c:v>1.2155523E-2</c:v>
                </c:pt>
                <c:pt idx="76">
                  <c:v>1.9320265999999999E-2</c:v>
                </c:pt>
                <c:pt idx="77">
                  <c:v>2.3070865999999999E-2</c:v>
                </c:pt>
                <c:pt idx="78">
                  <c:v>2.3802199999999999E-2</c:v>
                </c:pt>
                <c:pt idx="79">
                  <c:v>2.3510987000000001E-2</c:v>
                </c:pt>
                <c:pt idx="80">
                  <c:v>2.1841989999999999E-2</c:v>
                </c:pt>
                <c:pt idx="81">
                  <c:v>1.7007464999999999E-2</c:v>
                </c:pt>
                <c:pt idx="82">
                  <c:v>8.1299349999999996E-3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4.1400450000000002E-3</c:v>
                </c:pt>
                <c:pt idx="88">
                  <c:v>1.5762504E-2</c:v>
                </c:pt>
                <c:pt idx="89">
                  <c:v>2.4891320000000001E-2</c:v>
                </c:pt>
                <c:pt idx="90">
                  <c:v>3.0001791E-2</c:v>
                </c:pt>
                <c:pt idx="91">
                  <c:v>3.1519900000000003E-2</c:v>
                </c:pt>
                <c:pt idx="92">
                  <c:v>2.9557687999999999E-2</c:v>
                </c:pt>
                <c:pt idx="93">
                  <c:v>2.6501150000000001E-2</c:v>
                </c:pt>
                <c:pt idx="94">
                  <c:v>2.3356168E-2</c:v>
                </c:pt>
                <c:pt idx="95">
                  <c:v>2.0165260000000001E-2</c:v>
                </c:pt>
                <c:pt idx="96">
                  <c:v>2.0067044999999999E-2</c:v>
                </c:pt>
                <c:pt idx="97">
                  <c:v>2.1742778000000001E-2</c:v>
                </c:pt>
                <c:pt idx="98">
                  <c:v>2.4133780000000001E-2</c:v>
                </c:pt>
                <c:pt idx="99">
                  <c:v>2.6572239000000001E-2</c:v>
                </c:pt>
                <c:pt idx="100">
                  <c:v>2.8731943999999999E-2</c:v>
                </c:pt>
                <c:pt idx="101">
                  <c:v>2.9115682E-2</c:v>
                </c:pt>
                <c:pt idx="102">
                  <c:v>2.9334909999999999E-2</c:v>
                </c:pt>
                <c:pt idx="103">
                  <c:v>2.9298701999999999E-2</c:v>
                </c:pt>
                <c:pt idx="104">
                  <c:v>2.8107211E-2</c:v>
                </c:pt>
                <c:pt idx="105">
                  <c:v>2.5880477999999998E-2</c:v>
                </c:pt>
                <c:pt idx="106">
                  <c:v>2.2581667E-2</c:v>
                </c:pt>
                <c:pt idx="107">
                  <c:v>1.8753346000000001E-2</c:v>
                </c:pt>
                <c:pt idx="108">
                  <c:v>1.3518258999999999E-2</c:v>
                </c:pt>
                <c:pt idx="109">
                  <c:v>7.5659035000000003E-3</c:v>
                </c:pt>
                <c:pt idx="110">
                  <c:v>1.4873929E-3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3C80-4474-8BBC-6790F619E9C4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[3]Sheet1!$D$361:$DT$361</c:f>
              <c:numCache>
                <c:formatCode>General</c:formatCode>
                <c:ptCount val="121"/>
                <c:pt idx="0">
                  <c:v>9.9599999999999992E-4</c:v>
                </c:pt>
                <c:pt idx="1">
                  <c:v>6.4499999999999996E-4</c:v>
                </c:pt>
                <c:pt idx="2">
                  <c:v>3.0605958E-3</c:v>
                </c:pt>
                <c:pt idx="3">
                  <c:v>4.4781059999999999E-3</c:v>
                </c:pt>
                <c:pt idx="4">
                  <c:v>4.9494710000000004E-3</c:v>
                </c:pt>
                <c:pt idx="5">
                  <c:v>5.1137743999999999E-3</c:v>
                </c:pt>
                <c:pt idx="6">
                  <c:v>5.8073550000000002E-3</c:v>
                </c:pt>
                <c:pt idx="7">
                  <c:v>6.9038924000000002E-3</c:v>
                </c:pt>
                <c:pt idx="8">
                  <c:v>6.1590120000000002E-3</c:v>
                </c:pt>
                <c:pt idx="9">
                  <c:v>2.4515803000000002E-3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1.2324326000000001E-3</c:v>
                </c:pt>
                <c:pt idx="15">
                  <c:v>7.5496844999999998E-3</c:v>
                </c:pt>
                <c:pt idx="16">
                  <c:v>1.2211074000000001E-2</c:v>
                </c:pt>
                <c:pt idx="17">
                  <c:v>1.1985061999999999E-2</c:v>
                </c:pt>
                <c:pt idx="18">
                  <c:v>7.0090787E-3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8.0500000000000005E-4</c:v>
                </c:pt>
                <c:pt idx="26">
                  <c:v>7.4861077999999999E-3</c:v>
                </c:pt>
                <c:pt idx="27">
                  <c:v>1.251414E-2</c:v>
                </c:pt>
                <c:pt idx="28">
                  <c:v>1.6627456999999998E-2</c:v>
                </c:pt>
                <c:pt idx="29">
                  <c:v>1.9919202E-2</c:v>
                </c:pt>
                <c:pt idx="30">
                  <c:v>2.3842025999999999E-2</c:v>
                </c:pt>
                <c:pt idx="31">
                  <c:v>2.8458979999999998E-2</c:v>
                </c:pt>
                <c:pt idx="32">
                  <c:v>3.3271883000000002E-2</c:v>
                </c:pt>
                <c:pt idx="33">
                  <c:v>3.9518989999999997E-2</c:v>
                </c:pt>
                <c:pt idx="34">
                  <c:v>4.6600441999999999E-2</c:v>
                </c:pt>
                <c:pt idx="35">
                  <c:v>5.3254765000000003E-2</c:v>
                </c:pt>
                <c:pt idx="36">
                  <c:v>5.6943583999999998E-2</c:v>
                </c:pt>
                <c:pt idx="37">
                  <c:v>5.5893518000000003E-2</c:v>
                </c:pt>
                <c:pt idx="38">
                  <c:v>5.0705840000000002E-2</c:v>
                </c:pt>
                <c:pt idx="39">
                  <c:v>4.2868080000000003E-2</c:v>
                </c:pt>
                <c:pt idx="40">
                  <c:v>3.3757526000000003E-2</c:v>
                </c:pt>
                <c:pt idx="41">
                  <c:v>2.6220098000000001E-2</c:v>
                </c:pt>
                <c:pt idx="42">
                  <c:v>2.1522434E-2</c:v>
                </c:pt>
                <c:pt idx="43">
                  <c:v>2.1692682000000001E-2</c:v>
                </c:pt>
                <c:pt idx="44">
                  <c:v>2.7052534999999999E-2</c:v>
                </c:pt>
                <c:pt idx="45">
                  <c:v>3.4475430000000001E-2</c:v>
                </c:pt>
                <c:pt idx="46">
                  <c:v>3.9651062000000001E-2</c:v>
                </c:pt>
                <c:pt idx="47">
                  <c:v>4.0374744999999997E-2</c:v>
                </c:pt>
                <c:pt idx="48">
                  <c:v>3.7819936999999998E-2</c:v>
                </c:pt>
                <c:pt idx="49">
                  <c:v>3.4878958000000002E-2</c:v>
                </c:pt>
                <c:pt idx="50">
                  <c:v>3.2711912000000003E-2</c:v>
                </c:pt>
                <c:pt idx="51">
                  <c:v>3.1963907E-2</c:v>
                </c:pt>
                <c:pt idx="52">
                  <c:v>3.179891E-2</c:v>
                </c:pt>
                <c:pt idx="53">
                  <c:v>3.0239852000000001E-2</c:v>
                </c:pt>
                <c:pt idx="54">
                  <c:v>2.6325278000000001E-2</c:v>
                </c:pt>
                <c:pt idx="55">
                  <c:v>2.2867406E-2</c:v>
                </c:pt>
                <c:pt idx="56">
                  <c:v>2.2712342E-2</c:v>
                </c:pt>
                <c:pt idx="57">
                  <c:v>2.8851997000000001E-2</c:v>
                </c:pt>
                <c:pt idx="58">
                  <c:v>3.8688651999999997E-2</c:v>
                </c:pt>
                <c:pt idx="59">
                  <c:v>4.661063E-2</c:v>
                </c:pt>
                <c:pt idx="60">
                  <c:v>4.7970886999999997E-2</c:v>
                </c:pt>
                <c:pt idx="61">
                  <c:v>4.5331515000000003E-2</c:v>
                </c:pt>
                <c:pt idx="62">
                  <c:v>4.3460812000000001E-2</c:v>
                </c:pt>
                <c:pt idx="63">
                  <c:v>4.4858634000000001E-2</c:v>
                </c:pt>
                <c:pt idx="64">
                  <c:v>4.6603712999999998E-2</c:v>
                </c:pt>
                <c:pt idx="65">
                  <c:v>4.6313383E-2</c:v>
                </c:pt>
                <c:pt idx="66">
                  <c:v>4.6628653999999999E-2</c:v>
                </c:pt>
                <c:pt idx="67">
                  <c:v>5.1680280000000002E-2</c:v>
                </c:pt>
                <c:pt idx="68">
                  <c:v>5.9973102E-2</c:v>
                </c:pt>
                <c:pt idx="69">
                  <c:v>6.3087840000000006E-2</c:v>
                </c:pt>
                <c:pt idx="70">
                  <c:v>5.478189E-2</c:v>
                </c:pt>
                <c:pt idx="71">
                  <c:v>3.6738004999999997E-2</c:v>
                </c:pt>
                <c:pt idx="72">
                  <c:v>1.7968830000000002E-2</c:v>
                </c:pt>
                <c:pt idx="73">
                  <c:v>6.6197110000000003E-3</c:v>
                </c:pt>
                <c:pt idx="74">
                  <c:v>5.6177110000000001E-3</c:v>
                </c:pt>
                <c:pt idx="75">
                  <c:v>1.1339398000000001E-2</c:v>
                </c:pt>
                <c:pt idx="76">
                  <c:v>1.8272190000000001E-2</c:v>
                </c:pt>
                <c:pt idx="77">
                  <c:v>2.2142423000000001E-2</c:v>
                </c:pt>
                <c:pt idx="78">
                  <c:v>2.3462415E-2</c:v>
                </c:pt>
                <c:pt idx="79">
                  <c:v>2.4025352999999999E-2</c:v>
                </c:pt>
                <c:pt idx="80">
                  <c:v>2.3037012999999999E-2</c:v>
                </c:pt>
                <c:pt idx="81">
                  <c:v>1.8418311999999999E-2</c:v>
                </c:pt>
                <c:pt idx="82">
                  <c:v>9.2024889999999995E-3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4.3514874000000004E-3</c:v>
                </c:pt>
                <c:pt idx="88">
                  <c:v>1.6378328000000001E-2</c:v>
                </c:pt>
                <c:pt idx="89">
                  <c:v>2.5608188E-2</c:v>
                </c:pt>
                <c:pt idx="90">
                  <c:v>3.0397845E-2</c:v>
                </c:pt>
                <c:pt idx="91">
                  <c:v>3.1333655000000002E-2</c:v>
                </c:pt>
                <c:pt idx="92">
                  <c:v>2.8815467000000001E-2</c:v>
                </c:pt>
                <c:pt idx="93">
                  <c:v>2.539309E-2</c:v>
                </c:pt>
                <c:pt idx="94">
                  <c:v>2.2077998000000001E-2</c:v>
                </c:pt>
                <c:pt idx="95">
                  <c:v>1.8934297999999999E-2</c:v>
                </c:pt>
                <c:pt idx="96">
                  <c:v>1.9028893000000002E-2</c:v>
                </c:pt>
                <c:pt idx="97">
                  <c:v>2.0971502999999999E-2</c:v>
                </c:pt>
                <c:pt idx="98">
                  <c:v>2.3633300999999999E-2</c:v>
                </c:pt>
                <c:pt idx="99">
                  <c:v>2.6315488000000001E-2</c:v>
                </c:pt>
                <c:pt idx="100">
                  <c:v>2.8672614999999999E-2</c:v>
                </c:pt>
                <c:pt idx="101">
                  <c:v>2.9007293E-2</c:v>
                </c:pt>
                <c:pt idx="102">
                  <c:v>2.9398286999999999E-2</c:v>
                </c:pt>
                <c:pt idx="103">
                  <c:v>2.949307E-2</c:v>
                </c:pt>
                <c:pt idx="104">
                  <c:v>2.8396739000000001E-2</c:v>
                </c:pt>
                <c:pt idx="105">
                  <c:v>2.623433E-2</c:v>
                </c:pt>
                <c:pt idx="106">
                  <c:v>2.2976138E-2</c:v>
                </c:pt>
                <c:pt idx="107">
                  <c:v>1.9176496000000001E-2</c:v>
                </c:pt>
                <c:pt idx="108">
                  <c:v>1.3946083999999999E-2</c:v>
                </c:pt>
                <c:pt idx="109">
                  <c:v>7.9954180000000007E-3</c:v>
                </c:pt>
                <c:pt idx="110">
                  <c:v>1.9122252999999999E-3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3C80-4474-8BBC-6790F619E9C4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[3]Sheet1!$D$362:$DT$362</c:f>
              <c:numCache>
                <c:formatCode>General</c:formatCode>
                <c:ptCount val="121"/>
                <c:pt idx="0">
                  <c:v>1.8710173999999999E-3</c:v>
                </c:pt>
                <c:pt idx="1">
                  <c:v>1.0998009E-3</c:v>
                </c:pt>
                <c:pt idx="2">
                  <c:v>3.1197326999999999E-3</c:v>
                </c:pt>
                <c:pt idx="3">
                  <c:v>4.2375232999999997E-3</c:v>
                </c:pt>
                <c:pt idx="4">
                  <c:v>4.6617812000000003E-3</c:v>
                </c:pt>
                <c:pt idx="5">
                  <c:v>4.9211560000000003E-3</c:v>
                </c:pt>
                <c:pt idx="6">
                  <c:v>5.7072722999999999E-3</c:v>
                </c:pt>
                <c:pt idx="7">
                  <c:v>6.9336946999999996E-3</c:v>
                </c:pt>
                <c:pt idx="8">
                  <c:v>6.3948887000000003E-3</c:v>
                </c:pt>
                <c:pt idx="9">
                  <c:v>2.9564653999999998E-3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1.2957998999999999E-3</c:v>
                </c:pt>
                <c:pt idx="15">
                  <c:v>7.3920440000000004E-3</c:v>
                </c:pt>
                <c:pt idx="16">
                  <c:v>1.1985361999999999E-2</c:v>
                </c:pt>
                <c:pt idx="17">
                  <c:v>1.1729073E-2</c:v>
                </c:pt>
                <c:pt idx="18">
                  <c:v>6.9146347E-3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4.6700000000000002E-4</c:v>
                </c:pt>
                <c:pt idx="26">
                  <c:v>7.4897549999999999E-3</c:v>
                </c:pt>
                <c:pt idx="27">
                  <c:v>1.2828295E-2</c:v>
                </c:pt>
                <c:pt idx="28">
                  <c:v>1.7007756999999998E-2</c:v>
                </c:pt>
                <c:pt idx="29">
                  <c:v>2.0080774999999999E-2</c:v>
                </c:pt>
                <c:pt idx="30">
                  <c:v>2.3670911999999999E-2</c:v>
                </c:pt>
                <c:pt idx="31">
                  <c:v>2.8166771E-2</c:v>
                </c:pt>
                <c:pt idx="32">
                  <c:v>3.3175523999999998E-2</c:v>
                </c:pt>
                <c:pt idx="33">
                  <c:v>3.978197E-2</c:v>
                </c:pt>
                <c:pt idx="34">
                  <c:v>4.6951577000000001E-2</c:v>
                </c:pt>
                <c:pt idx="35">
                  <c:v>5.3315643000000003E-2</c:v>
                </c:pt>
                <c:pt idx="36">
                  <c:v>5.6593742000000002E-2</c:v>
                </c:pt>
                <c:pt idx="37">
                  <c:v>5.5425636E-2</c:v>
                </c:pt>
                <c:pt idx="38">
                  <c:v>5.0612445999999998E-2</c:v>
                </c:pt>
                <c:pt idx="39">
                  <c:v>4.3350595999999998E-2</c:v>
                </c:pt>
                <c:pt idx="40">
                  <c:v>3.4588642000000003E-2</c:v>
                </c:pt>
                <c:pt idx="41">
                  <c:v>2.6885079999999999E-2</c:v>
                </c:pt>
                <c:pt idx="42">
                  <c:v>2.1752581E-2</c:v>
                </c:pt>
                <c:pt idx="43">
                  <c:v>2.1504124999999999E-2</c:v>
                </c:pt>
                <c:pt idx="44">
                  <c:v>2.6573446000000001E-2</c:v>
                </c:pt>
                <c:pt idx="45">
                  <c:v>3.3800967000000001E-2</c:v>
                </c:pt>
                <c:pt idx="46">
                  <c:v>3.8932793E-2</c:v>
                </c:pt>
                <c:pt idx="47">
                  <c:v>3.9842530000000001E-2</c:v>
                </c:pt>
                <c:pt idx="48">
                  <c:v>3.7783577999999998E-2</c:v>
                </c:pt>
                <c:pt idx="49">
                  <c:v>3.5254824999999997E-2</c:v>
                </c:pt>
                <c:pt idx="50">
                  <c:v>3.3098303000000003E-2</c:v>
                </c:pt>
                <c:pt idx="51">
                  <c:v>3.1995308E-2</c:v>
                </c:pt>
                <c:pt idx="52">
                  <c:v>3.1485042999999997E-2</c:v>
                </c:pt>
                <c:pt idx="53">
                  <c:v>2.9923186000000001E-2</c:v>
                </c:pt>
                <c:pt idx="54">
                  <c:v>2.6267253000000001E-2</c:v>
                </c:pt>
                <c:pt idx="55">
                  <c:v>2.2955388E-2</c:v>
                </c:pt>
                <c:pt idx="56">
                  <c:v>2.2694180000000001E-2</c:v>
                </c:pt>
                <c:pt idx="57">
                  <c:v>2.8635500000000001E-2</c:v>
                </c:pt>
                <c:pt idx="58">
                  <c:v>3.8528547000000003E-2</c:v>
                </c:pt>
                <c:pt idx="59">
                  <c:v>4.686862E-2</c:v>
                </c:pt>
                <c:pt idx="60">
                  <c:v>4.8658114000000002E-2</c:v>
                </c:pt>
                <c:pt idx="61">
                  <c:v>4.6082593999999998E-2</c:v>
                </c:pt>
                <c:pt idx="62">
                  <c:v>4.379243E-2</c:v>
                </c:pt>
                <c:pt idx="63">
                  <c:v>4.4617080000000003E-2</c:v>
                </c:pt>
                <c:pt idx="64">
                  <c:v>4.6091597999999998E-2</c:v>
                </c:pt>
                <c:pt idx="65">
                  <c:v>4.5926283999999998E-2</c:v>
                </c:pt>
                <c:pt idx="66">
                  <c:v>4.6532183999999997E-2</c:v>
                </c:pt>
                <c:pt idx="67">
                  <c:v>5.1801550000000002E-2</c:v>
                </c:pt>
                <c:pt idx="68">
                  <c:v>6.0190246000000003E-2</c:v>
                </c:pt>
                <c:pt idx="69">
                  <c:v>6.3281660000000003E-2</c:v>
                </c:pt>
                <c:pt idx="70">
                  <c:v>5.4830975999999997E-2</c:v>
                </c:pt>
                <c:pt idx="71">
                  <c:v>3.6610413000000001E-2</c:v>
                </c:pt>
                <c:pt idx="72">
                  <c:v>1.7754102000000001E-2</c:v>
                </c:pt>
                <c:pt idx="73">
                  <c:v>6.4960605999999999E-3</c:v>
                </c:pt>
                <c:pt idx="74">
                  <c:v>5.784923E-3</c:v>
                </c:pt>
                <c:pt idx="75">
                  <c:v>1.1913217E-2</c:v>
                </c:pt>
                <c:pt idx="76">
                  <c:v>1.9203167E-2</c:v>
                </c:pt>
                <c:pt idx="77">
                  <c:v>2.3163473E-2</c:v>
                </c:pt>
                <c:pt idx="78">
                  <c:v>2.4149545000000001E-2</c:v>
                </c:pt>
                <c:pt idx="79">
                  <c:v>2.3979282000000001E-2</c:v>
                </c:pt>
                <c:pt idx="80">
                  <c:v>2.2109833999999998E-2</c:v>
                </c:pt>
                <c:pt idx="81">
                  <c:v>1.6845145999999998E-2</c:v>
                </c:pt>
                <c:pt idx="82">
                  <c:v>7.4913235999999996E-3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5.3761679999999997E-3</c:v>
                </c:pt>
                <c:pt idx="88">
                  <c:v>1.7276778999999999E-2</c:v>
                </c:pt>
                <c:pt idx="89">
                  <c:v>2.6125716E-2</c:v>
                </c:pt>
                <c:pt idx="90">
                  <c:v>3.0482061000000001E-2</c:v>
                </c:pt>
                <c:pt idx="91">
                  <c:v>3.1112205E-2</c:v>
                </c:pt>
                <c:pt idx="92">
                  <c:v>2.8472305999999999E-2</c:v>
                </c:pt>
                <c:pt idx="93">
                  <c:v>2.5052693000000001E-2</c:v>
                </c:pt>
                <c:pt idx="94">
                  <c:v>2.1756224000000001E-2</c:v>
                </c:pt>
                <c:pt idx="95">
                  <c:v>1.862666E-2</c:v>
                </c:pt>
                <c:pt idx="96">
                  <c:v>1.8723479000000001E-2</c:v>
                </c:pt>
                <c:pt idx="97">
                  <c:v>2.0672103000000001E-2</c:v>
                </c:pt>
                <c:pt idx="98">
                  <c:v>2.3367466E-2</c:v>
                </c:pt>
                <c:pt idx="99">
                  <c:v>2.6108238999999998E-2</c:v>
                </c:pt>
                <c:pt idx="100">
                  <c:v>2.8545469E-2</c:v>
                </c:pt>
                <c:pt idx="101">
                  <c:v>2.8949715000000001E-2</c:v>
                </c:pt>
                <c:pt idx="102">
                  <c:v>2.9453496999999999E-2</c:v>
                </c:pt>
                <c:pt idx="103">
                  <c:v>2.9666081E-2</c:v>
                </c:pt>
                <c:pt idx="104">
                  <c:v>2.8668452000000001E-2</c:v>
                </c:pt>
                <c:pt idx="105">
                  <c:v>2.6582079000000002E-2</c:v>
                </c:pt>
                <c:pt idx="106">
                  <c:v>2.3367132999999998E-2</c:v>
                </c:pt>
                <c:pt idx="107">
                  <c:v>1.9601282000000001E-2</c:v>
                </c:pt>
                <c:pt idx="108">
                  <c:v>1.4322596999999999E-2</c:v>
                </c:pt>
                <c:pt idx="109">
                  <c:v>8.2833149999999994E-3</c:v>
                </c:pt>
                <c:pt idx="110">
                  <c:v>2.0833758E-3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3C80-4474-8BBC-6790F619E9C4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[3]Sheet1!$D$363:$DT$363</c:f>
              <c:numCache>
                <c:formatCode>General</c:formatCode>
                <c:ptCount val="121"/>
                <c:pt idx="0">
                  <c:v>2.4131577999999998E-3</c:v>
                </c:pt>
                <c:pt idx="1">
                  <c:v>1.5333650000000001E-3</c:v>
                </c:pt>
                <c:pt idx="2">
                  <c:v>3.2670703000000001E-3</c:v>
                </c:pt>
                <c:pt idx="3">
                  <c:v>4.3053455000000001E-3</c:v>
                </c:pt>
                <c:pt idx="4">
                  <c:v>4.8288764000000003E-3</c:v>
                </c:pt>
                <c:pt idx="5">
                  <c:v>5.1867229999999999E-3</c:v>
                </c:pt>
                <c:pt idx="6">
                  <c:v>6.0214350000000003E-3</c:v>
                </c:pt>
                <c:pt idx="7">
                  <c:v>7.0728989999999997E-3</c:v>
                </c:pt>
                <c:pt idx="8">
                  <c:v>6.2998109999999998E-3</c:v>
                </c:pt>
                <c:pt idx="9">
                  <c:v>2.6395490000000001E-3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7.9900000000000001E-4</c:v>
                </c:pt>
                <c:pt idx="15">
                  <c:v>7.3165664999999998E-3</c:v>
                </c:pt>
                <c:pt idx="16">
                  <c:v>1.2330786E-2</c:v>
                </c:pt>
                <c:pt idx="17">
                  <c:v>1.2466720000000001E-2</c:v>
                </c:pt>
                <c:pt idx="18">
                  <c:v>7.8289424999999999E-3</c:v>
                </c:pt>
                <c:pt idx="19">
                  <c:v>2.3900000000000001E-4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6.6711684E-3</c:v>
                </c:pt>
                <c:pt idx="27">
                  <c:v>1.2078798999999999E-2</c:v>
                </c:pt>
                <c:pt idx="28">
                  <c:v>1.656643E-2</c:v>
                </c:pt>
                <c:pt idx="29">
                  <c:v>2.0083742000000002E-2</c:v>
                </c:pt>
                <c:pt idx="30">
                  <c:v>2.4022859000000001E-2</c:v>
                </c:pt>
                <c:pt idx="31">
                  <c:v>2.8592622000000002E-2</c:v>
                </c:pt>
                <c:pt idx="32">
                  <c:v>3.3400547000000003E-2</c:v>
                </c:pt>
                <c:pt idx="33">
                  <c:v>3.982368E-2</c:v>
                </c:pt>
                <c:pt idx="34">
                  <c:v>4.6863074999999997E-2</c:v>
                </c:pt>
                <c:pt idx="35">
                  <c:v>5.3207549999999999E-2</c:v>
                </c:pt>
                <c:pt idx="36">
                  <c:v>5.6484702999999997E-2</c:v>
                </c:pt>
                <c:pt idx="37">
                  <c:v>5.5242497000000002E-2</c:v>
                </c:pt>
                <c:pt idx="38">
                  <c:v>5.0298336999999999E-2</c:v>
                </c:pt>
                <c:pt idx="39">
                  <c:v>4.2919329999999999E-2</c:v>
                </c:pt>
                <c:pt idx="40">
                  <c:v>3.4074180000000003E-2</c:v>
                </c:pt>
                <c:pt idx="41">
                  <c:v>2.6520688000000001E-2</c:v>
                </c:pt>
                <c:pt idx="42">
                  <c:v>2.1580648000000001E-2</c:v>
                </c:pt>
                <c:pt idx="43">
                  <c:v>2.1478054999999999E-2</c:v>
                </c:pt>
                <c:pt idx="44">
                  <c:v>2.6650487E-2</c:v>
                </c:pt>
                <c:pt idx="45">
                  <c:v>3.4006886E-2</c:v>
                </c:pt>
                <c:pt idx="46">
                  <c:v>3.9286934000000003E-2</c:v>
                </c:pt>
                <c:pt idx="47">
                  <c:v>4.0223144000000002E-2</c:v>
                </c:pt>
                <c:pt idx="48">
                  <c:v>3.7962243E-2</c:v>
                </c:pt>
                <c:pt idx="49">
                  <c:v>3.5098764999999997E-2</c:v>
                </c:pt>
                <c:pt idx="50">
                  <c:v>3.2746776999999998E-2</c:v>
                </c:pt>
                <c:pt idx="51">
                  <c:v>3.1680460000000001E-2</c:v>
                </c:pt>
                <c:pt idx="52">
                  <c:v>3.1327818E-2</c:v>
                </c:pt>
                <c:pt idx="53">
                  <c:v>2.9853364E-2</c:v>
                </c:pt>
                <c:pt idx="54">
                  <c:v>2.6054915000000001E-2</c:v>
                </c:pt>
                <c:pt idx="55">
                  <c:v>2.2517079999999998E-2</c:v>
                </c:pt>
                <c:pt idx="56">
                  <c:v>2.2039874000000001E-2</c:v>
                </c:pt>
                <c:pt idx="57">
                  <c:v>2.7926255000000001E-2</c:v>
                </c:pt>
                <c:pt idx="58">
                  <c:v>3.7890890000000003E-2</c:v>
                </c:pt>
                <c:pt idx="59">
                  <c:v>4.6354952999999997E-2</c:v>
                </c:pt>
                <c:pt idx="60">
                  <c:v>4.8287705E-2</c:v>
                </c:pt>
                <c:pt idx="61">
                  <c:v>4.5818581999999997E-2</c:v>
                </c:pt>
                <c:pt idx="62">
                  <c:v>4.359644E-2</c:v>
                </c:pt>
                <c:pt idx="63">
                  <c:v>4.4448636E-2</c:v>
                </c:pt>
                <c:pt idx="64">
                  <c:v>4.5898583E-2</c:v>
                </c:pt>
                <c:pt idx="65">
                  <c:v>4.5717250000000001E-2</c:v>
                </c:pt>
                <c:pt idx="66">
                  <c:v>4.6393726000000003E-2</c:v>
                </c:pt>
                <c:pt idx="67">
                  <c:v>5.1820546000000002E-2</c:v>
                </c:pt>
                <c:pt idx="68">
                  <c:v>6.0366916999999999E-2</c:v>
                </c:pt>
                <c:pt idx="69">
                  <c:v>6.3572965999999995E-2</c:v>
                </c:pt>
                <c:pt idx="70">
                  <c:v>5.5188099999999997E-2</c:v>
                </c:pt>
                <c:pt idx="71">
                  <c:v>3.6958640000000001E-2</c:v>
                </c:pt>
                <c:pt idx="72">
                  <c:v>1.8011236999999999E-2</c:v>
                </c:pt>
                <c:pt idx="73">
                  <c:v>6.5795747000000002E-3</c:v>
                </c:pt>
                <c:pt idx="74">
                  <c:v>5.6317859999999997E-3</c:v>
                </c:pt>
                <c:pt idx="75">
                  <c:v>1.1494673E-2</c:v>
                </c:pt>
                <c:pt idx="76">
                  <c:v>1.8558656999999999E-2</c:v>
                </c:pt>
                <c:pt idx="77">
                  <c:v>2.2477380000000002E-2</c:v>
                </c:pt>
                <c:pt idx="78">
                  <c:v>2.3698484999999998E-2</c:v>
                </c:pt>
                <c:pt idx="79">
                  <c:v>2.4014166999999999E-2</c:v>
                </c:pt>
                <c:pt idx="80">
                  <c:v>2.2721898000000001E-2</c:v>
                </c:pt>
                <c:pt idx="81">
                  <c:v>1.785482E-2</c:v>
                </c:pt>
                <c:pt idx="82">
                  <c:v>8.5446350000000001E-3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3.6002460000000001E-3</c:v>
                </c:pt>
                <c:pt idx="88">
                  <c:v>1.5737846E-2</c:v>
                </c:pt>
                <c:pt idx="89">
                  <c:v>2.5257437000000001E-2</c:v>
                </c:pt>
                <c:pt idx="90">
                  <c:v>3.0505379999999999E-2</c:v>
                </c:pt>
                <c:pt idx="91">
                  <c:v>3.1941249999999997E-2</c:v>
                </c:pt>
                <c:pt idx="92">
                  <c:v>2.9748416999999999E-2</c:v>
                </c:pt>
                <c:pt idx="93">
                  <c:v>2.6418256000000001E-2</c:v>
                </c:pt>
                <c:pt idx="94">
                  <c:v>2.3015507000000001E-2</c:v>
                </c:pt>
                <c:pt idx="95">
                  <c:v>1.9619592000000002E-2</c:v>
                </c:pt>
                <c:pt idx="96">
                  <c:v>1.9359674E-2</c:v>
                </c:pt>
                <c:pt idx="97">
                  <c:v>2.0969491E-2</c:v>
                </c:pt>
                <c:pt idx="98">
                  <c:v>2.3380747E-2</c:v>
                </c:pt>
                <c:pt idx="99">
                  <c:v>2.5900906000000001E-2</c:v>
                </c:pt>
                <c:pt idx="100">
                  <c:v>2.8155322999999999E-2</c:v>
                </c:pt>
                <c:pt idx="101">
                  <c:v>2.859482E-2</c:v>
                </c:pt>
                <c:pt idx="102">
                  <c:v>2.8998464000000002E-2</c:v>
                </c:pt>
                <c:pt idx="103">
                  <c:v>2.9159813999999999E-2</c:v>
                </c:pt>
                <c:pt idx="104">
                  <c:v>2.8149615999999999E-2</c:v>
                </c:pt>
                <c:pt idx="105">
                  <c:v>2.6083153000000001E-2</c:v>
                </c:pt>
                <c:pt idx="106">
                  <c:v>2.2917528E-2</c:v>
                </c:pt>
                <c:pt idx="107">
                  <c:v>1.9194985000000001E-2</c:v>
                </c:pt>
                <c:pt idx="108">
                  <c:v>1.4015257E-2</c:v>
                </c:pt>
                <c:pt idx="109">
                  <c:v>8.0792469999999995E-3</c:v>
                </c:pt>
                <c:pt idx="110">
                  <c:v>1.9749540000000001E-3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3C80-4474-8BBC-6790F619E9C4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[3]Sheet1!$D$364:$DT$364</c:f>
              <c:numCache>
                <c:formatCode>General</c:formatCode>
                <c:ptCount val="121"/>
                <c:pt idx="0">
                  <c:v>2.9605312999999999E-3</c:v>
                </c:pt>
                <c:pt idx="1">
                  <c:v>1.8362275999999999E-3</c:v>
                </c:pt>
                <c:pt idx="2">
                  <c:v>3.1081630000000002E-3</c:v>
                </c:pt>
                <c:pt idx="3">
                  <c:v>3.9883319999999998E-3</c:v>
                </c:pt>
                <c:pt idx="4">
                  <c:v>4.5340047000000001E-3</c:v>
                </c:pt>
                <c:pt idx="5">
                  <c:v>5.0253924000000002E-3</c:v>
                </c:pt>
                <c:pt idx="6">
                  <c:v>5.8924206999999996E-3</c:v>
                </c:pt>
                <c:pt idx="7">
                  <c:v>7.0105656000000001E-3</c:v>
                </c:pt>
                <c:pt idx="8">
                  <c:v>6.2761229999999998E-3</c:v>
                </c:pt>
                <c:pt idx="9">
                  <c:v>2.6343067000000001E-3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1.3920151E-3</c:v>
                </c:pt>
                <c:pt idx="15">
                  <c:v>7.7486819999999998E-3</c:v>
                </c:pt>
                <c:pt idx="16">
                  <c:v>1.2504135E-2</c:v>
                </c:pt>
                <c:pt idx="17">
                  <c:v>1.2335550000000001E-2</c:v>
                </c:pt>
                <c:pt idx="18">
                  <c:v>7.3477723999999999E-3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2.41E-4</c:v>
                </c:pt>
                <c:pt idx="26">
                  <c:v>7.132635E-3</c:v>
                </c:pt>
                <c:pt idx="27">
                  <c:v>1.248807E-2</c:v>
                </c:pt>
                <c:pt idx="28">
                  <c:v>1.6907733000000001E-2</c:v>
                </c:pt>
                <c:pt idx="29">
                  <c:v>2.0308171999999999E-2</c:v>
                </c:pt>
                <c:pt idx="30">
                  <c:v>2.403253E-2</c:v>
                </c:pt>
                <c:pt idx="31">
                  <c:v>2.8324625999999999E-2</c:v>
                </c:pt>
                <c:pt idx="32">
                  <c:v>3.2938097E-2</c:v>
                </c:pt>
                <c:pt idx="33">
                  <c:v>3.9314455999999998E-2</c:v>
                </c:pt>
                <c:pt idx="34">
                  <c:v>4.6638880000000001E-2</c:v>
                </c:pt>
                <c:pt idx="35">
                  <c:v>5.3419469999999997E-2</c:v>
                </c:pt>
                <c:pt idx="36">
                  <c:v>5.7057783000000001E-2</c:v>
                </c:pt>
                <c:pt idx="37">
                  <c:v>5.5906230000000001E-2</c:v>
                </c:pt>
                <c:pt idx="38">
                  <c:v>5.0747319999999999E-2</c:v>
                </c:pt>
                <c:pt idx="39">
                  <c:v>4.3049461999999997E-2</c:v>
                </c:pt>
                <c:pt idx="40">
                  <c:v>3.4034509999999997E-2</c:v>
                </c:pt>
                <c:pt idx="41">
                  <c:v>2.6419198000000001E-2</c:v>
                </c:pt>
                <c:pt idx="42">
                  <c:v>2.1563992000000001E-2</c:v>
                </c:pt>
                <c:pt idx="43">
                  <c:v>2.1605099999999999E-2</c:v>
                </c:pt>
                <c:pt idx="44">
                  <c:v>2.6905163999999999E-2</c:v>
                </c:pt>
                <c:pt idx="45">
                  <c:v>3.4328579999999997E-2</c:v>
                </c:pt>
                <c:pt idx="46">
                  <c:v>3.9541050000000001E-2</c:v>
                </c:pt>
                <c:pt idx="47">
                  <c:v>4.0382556999999999E-2</c:v>
                </c:pt>
                <c:pt idx="48">
                  <c:v>3.8092576000000003E-2</c:v>
                </c:pt>
                <c:pt idx="49">
                  <c:v>3.5353806000000002E-2</c:v>
                </c:pt>
                <c:pt idx="50">
                  <c:v>3.3192310000000003E-2</c:v>
                </c:pt>
                <c:pt idx="51">
                  <c:v>3.2200462999999999E-2</c:v>
                </c:pt>
                <c:pt idx="52">
                  <c:v>3.1713337000000001E-2</c:v>
                </c:pt>
                <c:pt idx="53">
                  <c:v>3.0040078000000001E-2</c:v>
                </c:pt>
                <c:pt idx="54">
                  <c:v>2.6133027E-2</c:v>
                </c:pt>
                <c:pt idx="55">
                  <c:v>2.2519957E-2</c:v>
                </c:pt>
                <c:pt idx="56">
                  <c:v>2.1925706E-2</c:v>
                </c:pt>
                <c:pt idx="57">
                  <c:v>2.7608797000000001E-2</c:v>
                </c:pt>
                <c:pt idx="58">
                  <c:v>3.750444E-2</c:v>
                </c:pt>
                <c:pt idx="59">
                  <c:v>4.6256233000000001E-2</c:v>
                </c:pt>
                <c:pt idx="60">
                  <c:v>4.8855120000000002E-2</c:v>
                </c:pt>
                <c:pt idx="61">
                  <c:v>4.7077529999999999E-2</c:v>
                </c:pt>
                <c:pt idx="62">
                  <c:v>4.5110419999999998E-2</c:v>
                </c:pt>
                <c:pt idx="63">
                  <c:v>4.5528222E-2</c:v>
                </c:pt>
                <c:pt idx="64">
                  <c:v>4.6055690000000003E-2</c:v>
                </c:pt>
                <c:pt idx="65">
                  <c:v>4.4995476E-2</c:v>
                </c:pt>
                <c:pt idx="66">
                  <c:v>4.5192654999999998E-2</c:v>
                </c:pt>
                <c:pt idx="67">
                  <c:v>5.0580559999999997E-2</c:v>
                </c:pt>
                <c:pt idx="68">
                  <c:v>5.9433196000000001E-2</c:v>
                </c:pt>
                <c:pt idx="69">
                  <c:v>6.3139589999999995E-2</c:v>
                </c:pt>
                <c:pt idx="70">
                  <c:v>5.5296138000000002E-2</c:v>
                </c:pt>
                <c:pt idx="71">
                  <c:v>3.7441370000000002E-2</c:v>
                </c:pt>
                <c:pt idx="72">
                  <c:v>1.8567124000000001E-2</c:v>
                </c:pt>
                <c:pt idx="73">
                  <c:v>7.0162285E-3</c:v>
                </c:pt>
                <c:pt idx="74">
                  <c:v>6.0205003000000003E-3</c:v>
                </c:pt>
                <c:pt idx="75">
                  <c:v>1.19782975E-2</c:v>
                </c:pt>
                <c:pt idx="76">
                  <c:v>1.9042546E-2</c:v>
                </c:pt>
                <c:pt idx="77">
                  <c:v>2.2686657999999998E-2</c:v>
                </c:pt>
                <c:pt idx="78">
                  <c:v>2.3464453999999999E-2</c:v>
                </c:pt>
                <c:pt idx="79">
                  <c:v>2.3428151000000001E-2</c:v>
                </c:pt>
                <c:pt idx="80">
                  <c:v>2.2055984000000001E-2</c:v>
                </c:pt>
                <c:pt idx="81">
                  <c:v>1.7355470000000001E-2</c:v>
                </c:pt>
                <c:pt idx="82">
                  <c:v>8.2939720000000001E-3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3.4416807000000002E-3</c:v>
                </c:pt>
                <c:pt idx="88">
                  <c:v>1.5632017000000002E-2</c:v>
                </c:pt>
                <c:pt idx="89">
                  <c:v>2.5389083E-2</c:v>
                </c:pt>
                <c:pt idx="90">
                  <c:v>3.0964407999999999E-2</c:v>
                </c:pt>
                <c:pt idx="91">
                  <c:v>3.2798389999999997E-2</c:v>
                </c:pt>
                <c:pt idx="92">
                  <c:v>3.0872613E-2</c:v>
                </c:pt>
                <c:pt idx="93">
                  <c:v>2.7649775000000001E-2</c:v>
                </c:pt>
                <c:pt idx="94">
                  <c:v>2.4193679999999999E-2</c:v>
                </c:pt>
                <c:pt idx="95">
                  <c:v>2.0573817000000001E-2</c:v>
                </c:pt>
                <c:pt idx="96">
                  <c:v>1.9991328999999999E-2</c:v>
                </c:pt>
                <c:pt idx="97">
                  <c:v>2.1225938999999999E-2</c:v>
                </c:pt>
                <c:pt idx="98">
                  <c:v>2.3270552999999999E-2</c:v>
                </c:pt>
                <c:pt idx="99">
                  <c:v>2.5475017999999999E-2</c:v>
                </c:pt>
                <c:pt idx="100">
                  <c:v>2.7516222999999999E-2</c:v>
                </c:pt>
                <c:pt idx="101">
                  <c:v>2.7807554000000002E-2</c:v>
                </c:pt>
                <c:pt idx="102">
                  <c:v>2.8124204E-2</c:v>
                </c:pt>
                <c:pt idx="103">
                  <c:v>2.8267153999999999E-2</c:v>
                </c:pt>
                <c:pt idx="104">
                  <c:v>2.728096E-2</c:v>
                </c:pt>
                <c:pt idx="105">
                  <c:v>2.5266737000000001E-2</c:v>
                </c:pt>
                <c:pt idx="106">
                  <c:v>2.2170051999999999E-2</c:v>
                </c:pt>
                <c:pt idx="107">
                  <c:v>1.8505756000000002E-2</c:v>
                </c:pt>
                <c:pt idx="108">
                  <c:v>1.34018175E-2</c:v>
                </c:pt>
                <c:pt idx="109">
                  <c:v>7.5214486999999998E-3</c:v>
                </c:pt>
                <c:pt idx="110">
                  <c:v>1.461843E-3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3C80-4474-8BBC-6790F619E9C4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[3]Sheet1!$D$365:$DT$365</c:f>
              <c:numCache>
                <c:formatCode>General</c:formatCode>
                <c:ptCount val="121"/>
                <c:pt idx="0">
                  <c:v>1.5096415000000001E-3</c:v>
                </c:pt>
                <c:pt idx="1">
                  <c:v>7.1299999999999998E-4</c:v>
                </c:pt>
                <c:pt idx="2">
                  <c:v>2.6854333000000002E-3</c:v>
                </c:pt>
                <c:pt idx="3">
                  <c:v>4.0458949999999999E-3</c:v>
                </c:pt>
                <c:pt idx="4">
                  <c:v>4.5844843000000003E-3</c:v>
                </c:pt>
                <c:pt idx="5">
                  <c:v>4.7814759999999998E-3</c:v>
                </c:pt>
                <c:pt idx="6">
                  <c:v>5.4015102999999997E-3</c:v>
                </c:pt>
                <c:pt idx="7">
                  <c:v>6.4975064999999999E-3</c:v>
                </c:pt>
                <c:pt idx="8">
                  <c:v>5.9349894999999996E-3</c:v>
                </c:pt>
                <c:pt idx="9">
                  <c:v>2.5359110000000001E-3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1.0202958999999999E-3</c:v>
                </c:pt>
                <c:pt idx="15">
                  <c:v>7.2079550000000003E-3</c:v>
                </c:pt>
                <c:pt idx="16">
                  <c:v>1.2065290500000001E-2</c:v>
                </c:pt>
                <c:pt idx="17">
                  <c:v>1.2163271E-2</c:v>
                </c:pt>
                <c:pt idx="18">
                  <c:v>7.4147199999999996E-3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5.8E-4</c:v>
                </c:pt>
                <c:pt idx="26">
                  <c:v>7.7059944E-3</c:v>
                </c:pt>
                <c:pt idx="27">
                  <c:v>1.3133835E-2</c:v>
                </c:pt>
                <c:pt idx="28">
                  <c:v>1.7296947999999999E-2</c:v>
                </c:pt>
                <c:pt idx="29">
                  <c:v>2.0199861E-2</c:v>
                </c:pt>
                <c:pt idx="30">
                  <c:v>2.3524804E-2</c:v>
                </c:pt>
                <c:pt idx="31">
                  <c:v>2.7699560000000002E-2</c:v>
                </c:pt>
                <c:pt idx="32">
                  <c:v>3.2345949999999998E-2</c:v>
                </c:pt>
                <c:pt idx="33">
                  <c:v>3.8642580000000003E-2</c:v>
                </c:pt>
                <c:pt idx="34">
                  <c:v>4.5720709999999998E-2</c:v>
                </c:pt>
                <c:pt idx="35">
                  <c:v>5.2386637999999999E-2</c:v>
                </c:pt>
                <c:pt idx="36">
                  <c:v>5.625761E-2</c:v>
                </c:pt>
                <c:pt idx="37">
                  <c:v>5.5676125E-2</c:v>
                </c:pt>
                <c:pt idx="38">
                  <c:v>5.1115969999999997E-2</c:v>
                </c:pt>
                <c:pt idx="39">
                  <c:v>4.3715025999999997E-2</c:v>
                </c:pt>
                <c:pt idx="40">
                  <c:v>3.4640855999999998E-2</c:v>
                </c:pt>
                <c:pt idx="41">
                  <c:v>2.6759317000000001E-2</c:v>
                </c:pt>
                <c:pt idx="42">
                  <c:v>2.1596733E-2</c:v>
                </c:pt>
                <c:pt idx="43">
                  <c:v>2.1315515E-2</c:v>
                </c:pt>
                <c:pt idx="44">
                  <c:v>2.6309358000000001E-2</c:v>
                </c:pt>
                <c:pt idx="45">
                  <c:v>3.3576193999999997E-2</c:v>
                </c:pt>
                <c:pt idx="46">
                  <c:v>3.8925613999999997E-2</c:v>
                </c:pt>
                <c:pt idx="47">
                  <c:v>4.0067396999999998E-2</c:v>
                </c:pt>
                <c:pt idx="48">
                  <c:v>3.7979077999999999E-2</c:v>
                </c:pt>
                <c:pt idx="49">
                  <c:v>3.514391E-2</c:v>
                </c:pt>
                <c:pt idx="50">
                  <c:v>3.2704980000000002E-2</c:v>
                </c:pt>
                <c:pt idx="51">
                  <c:v>3.1544193999999998E-2</c:v>
                </c:pt>
                <c:pt idx="52">
                  <c:v>3.1194797E-2</c:v>
                </c:pt>
                <c:pt idx="53">
                  <c:v>2.9859472000000001E-2</c:v>
                </c:pt>
                <c:pt idx="54">
                  <c:v>2.6362851E-2</c:v>
                </c:pt>
                <c:pt idx="55">
                  <c:v>2.3083862E-2</c:v>
                </c:pt>
                <c:pt idx="56">
                  <c:v>2.2653902E-2</c:v>
                </c:pt>
                <c:pt idx="57">
                  <c:v>2.816915E-2</c:v>
                </c:pt>
                <c:pt idx="58">
                  <c:v>3.7558175999999999E-2</c:v>
                </c:pt>
                <c:pt idx="59">
                  <c:v>4.5555169999999999E-2</c:v>
                </c:pt>
                <c:pt idx="60">
                  <c:v>4.7473772999999997E-2</c:v>
                </c:pt>
                <c:pt idx="61">
                  <c:v>4.5457496999999999E-2</c:v>
                </c:pt>
                <c:pt idx="62">
                  <c:v>4.3849956000000002E-2</c:v>
                </c:pt>
                <c:pt idx="63">
                  <c:v>4.5021947E-2</c:v>
                </c:pt>
                <c:pt idx="64">
                  <c:v>4.6312674999999998E-2</c:v>
                </c:pt>
                <c:pt idx="65">
                  <c:v>4.5675047000000003E-2</c:v>
                </c:pt>
                <c:pt idx="66">
                  <c:v>4.5974939999999999E-2</c:v>
                </c:pt>
                <c:pt idx="67">
                  <c:v>5.1359219999999997E-2</c:v>
                </c:pt>
                <c:pt idx="68">
                  <c:v>6.0148640000000003E-2</c:v>
                </c:pt>
                <c:pt idx="69">
                  <c:v>6.3657770000000002E-2</c:v>
                </c:pt>
                <c:pt idx="70">
                  <c:v>5.5453528000000002E-2</c:v>
                </c:pt>
                <c:pt idx="71">
                  <c:v>3.7260969999999997E-2</c:v>
                </c:pt>
                <c:pt idx="72">
                  <c:v>1.8229685999999998E-2</c:v>
                </c:pt>
                <c:pt idx="73">
                  <c:v>6.6977412999999998E-3</c:v>
                </c:pt>
                <c:pt idx="74">
                  <c:v>5.7143960000000001E-3</c:v>
                </c:pt>
                <c:pt idx="75">
                  <c:v>1.1619963000000001E-2</c:v>
                </c:pt>
                <c:pt idx="76">
                  <c:v>1.8701348E-2</c:v>
                </c:pt>
                <c:pt idx="77">
                  <c:v>2.2493418000000001E-2</c:v>
                </c:pt>
                <c:pt idx="78">
                  <c:v>2.3513477000000001E-2</c:v>
                </c:pt>
                <c:pt idx="79">
                  <c:v>2.3728035000000001E-2</c:v>
                </c:pt>
                <c:pt idx="80">
                  <c:v>2.2517144999999999E-2</c:v>
                </c:pt>
                <c:pt idx="81">
                  <c:v>1.7832932999999999E-2</c:v>
                </c:pt>
                <c:pt idx="82">
                  <c:v>8.6821569999999994E-3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4.4590393000000002E-3</c:v>
                </c:pt>
                <c:pt idx="88">
                  <c:v>1.6400709999999999E-2</c:v>
                </c:pt>
                <c:pt idx="89">
                  <c:v>2.5486715E-2</c:v>
                </c:pt>
                <c:pt idx="90">
                  <c:v>3.0147891E-2</c:v>
                </c:pt>
                <c:pt idx="91">
                  <c:v>3.1046015999999999E-2</c:v>
                </c:pt>
                <c:pt idx="92">
                  <c:v>2.856655E-2</c:v>
                </c:pt>
                <c:pt idx="93">
                  <c:v>2.5211377E-2</c:v>
                </c:pt>
                <c:pt idx="94">
                  <c:v>2.1962445000000001E-2</c:v>
                </c:pt>
                <c:pt idx="95">
                  <c:v>1.8921072000000001E-2</c:v>
                </c:pt>
                <c:pt idx="96">
                  <c:v>1.9139825999999999E-2</c:v>
                </c:pt>
                <c:pt idx="97">
                  <c:v>2.1209505999999999E-2</c:v>
                </c:pt>
                <c:pt idx="98">
                  <c:v>2.3982119E-2</c:v>
                </c:pt>
                <c:pt idx="99">
                  <c:v>2.6706869000000001E-2</c:v>
                </c:pt>
                <c:pt idx="100">
                  <c:v>2.9030904E-2</c:v>
                </c:pt>
                <c:pt idx="101">
                  <c:v>2.9408053E-2</c:v>
                </c:pt>
                <c:pt idx="102">
                  <c:v>2.9692343E-2</c:v>
                </c:pt>
                <c:pt idx="103">
                  <c:v>2.9692626E-2</c:v>
                </c:pt>
                <c:pt idx="104">
                  <c:v>2.8492019E-2</c:v>
                </c:pt>
                <c:pt idx="105">
                  <c:v>2.6226475999999999E-2</c:v>
                </c:pt>
                <c:pt idx="106">
                  <c:v>2.2867744999999998E-2</c:v>
                </c:pt>
                <c:pt idx="107">
                  <c:v>1.8989145999999998E-2</c:v>
                </c:pt>
                <c:pt idx="108">
                  <c:v>1.3680242E-2</c:v>
                </c:pt>
                <c:pt idx="109">
                  <c:v>7.6620200000000003E-3</c:v>
                </c:pt>
                <c:pt idx="110">
                  <c:v>1.5382457E-3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3C80-4474-8BBC-6790F619E9C4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[3]Sheet1!$D$366:$DT$366</c:f>
              <c:numCache>
                <c:formatCode>General</c:formatCode>
                <c:ptCount val="121"/>
                <c:pt idx="0">
                  <c:v>3.1333528000000001E-3</c:v>
                </c:pt>
                <c:pt idx="1">
                  <c:v>1.8726814000000001E-3</c:v>
                </c:pt>
                <c:pt idx="2">
                  <c:v>3.2202327000000002E-3</c:v>
                </c:pt>
                <c:pt idx="3">
                  <c:v>3.935175E-3</c:v>
                </c:pt>
                <c:pt idx="4">
                  <c:v>4.3131895E-3</c:v>
                </c:pt>
                <c:pt idx="5">
                  <c:v>4.7549823999999997E-3</c:v>
                </c:pt>
                <c:pt idx="6">
                  <c:v>5.7365823999999998E-3</c:v>
                </c:pt>
                <c:pt idx="7">
                  <c:v>7.0348256E-3</c:v>
                </c:pt>
                <c:pt idx="8">
                  <c:v>6.4512924000000001E-3</c:v>
                </c:pt>
                <c:pt idx="9">
                  <c:v>2.8759653E-3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1.1871271000000001E-3</c:v>
                </c:pt>
                <c:pt idx="15">
                  <c:v>7.4123239999999996E-3</c:v>
                </c:pt>
                <c:pt idx="16">
                  <c:v>1.2168338500000001E-2</c:v>
                </c:pt>
                <c:pt idx="17">
                  <c:v>1.2023653E-2</c:v>
                </c:pt>
                <c:pt idx="18">
                  <c:v>7.1446080000000002E-3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5.8200000000000005E-4</c:v>
                </c:pt>
                <c:pt idx="26">
                  <c:v>7.6732066999999999E-3</c:v>
                </c:pt>
                <c:pt idx="27">
                  <c:v>1.3098591999999999E-2</c:v>
                </c:pt>
                <c:pt idx="28">
                  <c:v>1.7366647999999998E-2</c:v>
                </c:pt>
                <c:pt idx="29">
                  <c:v>2.0443616000000001E-2</c:v>
                </c:pt>
                <c:pt idx="30">
                  <c:v>2.3898313000000001E-2</c:v>
                </c:pt>
                <c:pt idx="31">
                  <c:v>2.8119873E-2</c:v>
                </c:pt>
                <c:pt idx="32">
                  <c:v>3.274001E-2</c:v>
                </c:pt>
                <c:pt idx="33">
                  <c:v>3.9115414000000001E-2</c:v>
                </c:pt>
                <c:pt idx="34">
                  <c:v>4.6326939999999997E-2</c:v>
                </c:pt>
                <c:pt idx="35">
                  <c:v>5.3046796E-2</c:v>
                </c:pt>
                <c:pt idx="36">
                  <c:v>5.6739718000000001E-2</c:v>
                </c:pt>
                <c:pt idx="37">
                  <c:v>5.5809791999999997E-2</c:v>
                </c:pt>
                <c:pt idx="38">
                  <c:v>5.0871868000000001E-2</c:v>
                </c:pt>
                <c:pt idx="39">
                  <c:v>4.3310965999999999E-2</c:v>
                </c:pt>
                <c:pt idx="40">
                  <c:v>3.4363624000000002E-2</c:v>
                </c:pt>
                <c:pt idx="41">
                  <c:v>2.6755428000000001E-2</c:v>
                </c:pt>
                <c:pt idx="42">
                  <c:v>2.1797216000000001E-2</c:v>
                </c:pt>
                <c:pt idx="43">
                  <c:v>2.1590432E-2</c:v>
                </c:pt>
                <c:pt idx="44">
                  <c:v>2.6642747000000001E-2</c:v>
                </c:pt>
                <c:pt idx="45">
                  <c:v>3.3969495000000002E-2</c:v>
                </c:pt>
                <c:pt idx="46">
                  <c:v>3.9322592000000003E-2</c:v>
                </c:pt>
                <c:pt idx="47">
                  <c:v>4.0319830000000001E-2</c:v>
                </c:pt>
                <c:pt idx="48">
                  <c:v>3.7974514000000001E-2</c:v>
                </c:pt>
                <c:pt idx="49">
                  <c:v>3.5033639999999998E-2</c:v>
                </c:pt>
                <c:pt idx="50">
                  <c:v>3.2688722000000003E-2</c:v>
                </c:pt>
                <c:pt idx="51">
                  <c:v>3.1681330000000001E-2</c:v>
                </c:pt>
                <c:pt idx="52">
                  <c:v>3.1303539999999998E-2</c:v>
                </c:pt>
                <c:pt idx="53">
                  <c:v>2.9677235E-2</c:v>
                </c:pt>
                <c:pt idx="54">
                  <c:v>2.5834315E-2</c:v>
                </c:pt>
                <c:pt idx="55">
                  <c:v>2.2446934000000002E-2</c:v>
                </c:pt>
                <c:pt idx="56">
                  <c:v>2.2179283000000001E-2</c:v>
                </c:pt>
                <c:pt idx="57">
                  <c:v>2.7994717999999998E-2</c:v>
                </c:pt>
                <c:pt idx="58">
                  <c:v>3.7589520000000001E-2</c:v>
                </c:pt>
                <c:pt idx="59">
                  <c:v>4.5721610000000003E-2</c:v>
                </c:pt>
                <c:pt idx="60">
                  <c:v>4.7788669999999998E-2</c:v>
                </c:pt>
                <c:pt idx="61">
                  <c:v>4.5972154000000001E-2</c:v>
                </c:pt>
                <c:pt idx="62">
                  <c:v>4.4475645000000001E-2</c:v>
                </c:pt>
                <c:pt idx="63">
                  <c:v>4.5575425000000003E-2</c:v>
                </c:pt>
                <c:pt idx="64">
                  <c:v>4.6598664999999997E-2</c:v>
                </c:pt>
                <c:pt idx="65">
                  <c:v>4.5587032999999999E-2</c:v>
                </c:pt>
                <c:pt idx="66">
                  <c:v>4.5484584000000002E-2</c:v>
                </c:pt>
                <c:pt idx="67">
                  <c:v>5.0532374999999997E-2</c:v>
                </c:pt>
                <c:pt idx="68">
                  <c:v>5.919932E-2</c:v>
                </c:pt>
                <c:pt idx="69">
                  <c:v>6.2968545000000001E-2</c:v>
                </c:pt>
                <c:pt idx="70">
                  <c:v>5.5426374E-2</c:v>
                </c:pt>
                <c:pt idx="71">
                  <c:v>3.8065676E-2</c:v>
                </c:pt>
                <c:pt idx="72">
                  <c:v>1.9660931E-2</c:v>
                </c:pt>
                <c:pt idx="73">
                  <c:v>8.1450419999999999E-3</c:v>
                </c:pt>
                <c:pt idx="74">
                  <c:v>6.4452490000000001E-3</c:v>
                </c:pt>
                <c:pt idx="75">
                  <c:v>1.1188706E-2</c:v>
                </c:pt>
                <c:pt idx="76">
                  <c:v>1.7295917000000001E-2</c:v>
                </c:pt>
                <c:pt idx="77">
                  <c:v>2.0832023000000002E-2</c:v>
                </c:pt>
                <c:pt idx="78">
                  <c:v>2.2368540999999999E-2</c:v>
                </c:pt>
                <c:pt idx="79">
                  <c:v>2.3455132E-2</c:v>
                </c:pt>
                <c:pt idx="80">
                  <c:v>2.2954817999999998E-2</c:v>
                </c:pt>
                <c:pt idx="81">
                  <c:v>1.8595172E-2</c:v>
                </c:pt>
                <c:pt idx="82">
                  <c:v>9.4295430000000003E-3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3.1573724E-3</c:v>
                </c:pt>
                <c:pt idx="88">
                  <c:v>1.5127575000000001E-2</c:v>
                </c:pt>
                <c:pt idx="89">
                  <c:v>2.4596858999999999E-2</c:v>
                </c:pt>
                <c:pt idx="90">
                  <c:v>2.9839938999999999E-2</c:v>
                </c:pt>
                <c:pt idx="91">
                  <c:v>3.1320202999999998E-2</c:v>
                </c:pt>
                <c:pt idx="92">
                  <c:v>2.9307824999999999E-2</c:v>
                </c:pt>
                <c:pt idx="93">
                  <c:v>2.6247751E-2</c:v>
                </c:pt>
                <c:pt idx="94">
                  <c:v>2.3140524999999999E-2</c:v>
                </c:pt>
                <c:pt idx="95">
                  <c:v>2.0053175999999999E-2</c:v>
                </c:pt>
                <c:pt idx="96">
                  <c:v>2.0040443000000002E-2</c:v>
                </c:pt>
                <c:pt idx="97">
                  <c:v>2.1730090000000001E-2</c:v>
                </c:pt>
                <c:pt idx="98">
                  <c:v>2.4056403000000001E-2</c:v>
                </c:pt>
                <c:pt idx="99">
                  <c:v>2.6381021000000001E-2</c:v>
                </c:pt>
                <c:pt idx="100">
                  <c:v>2.8421222999999999E-2</c:v>
                </c:pt>
                <c:pt idx="101">
                  <c:v>2.8670602999999999E-2</c:v>
                </c:pt>
                <c:pt idx="102">
                  <c:v>2.8867494E-2</c:v>
                </c:pt>
                <c:pt idx="103">
                  <c:v>2.8910080000000001E-2</c:v>
                </c:pt>
                <c:pt idx="104">
                  <c:v>2.7832468999999999E-2</c:v>
                </c:pt>
                <c:pt idx="105">
                  <c:v>2.5742562E-2</c:v>
                </c:pt>
                <c:pt idx="106">
                  <c:v>2.2588363E-2</c:v>
                </c:pt>
                <c:pt idx="107">
                  <c:v>1.8926510000000001E-2</c:v>
                </c:pt>
                <c:pt idx="108">
                  <c:v>1.3796688E-2</c:v>
                </c:pt>
                <c:pt idx="109">
                  <c:v>7.9123739999999998E-3</c:v>
                </c:pt>
                <c:pt idx="110">
                  <c:v>1.8689765E-3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3C80-4474-8BBC-6790F619E9C4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[3]Sheet1!$D$367:$DT$367</c:f>
              <c:numCache>
                <c:formatCode>General</c:formatCode>
                <c:ptCount val="121"/>
                <c:pt idx="0">
                  <c:v>1.1219547999999999E-3</c:v>
                </c:pt>
                <c:pt idx="1">
                  <c:v>3.57E-4</c:v>
                </c:pt>
                <c:pt idx="2">
                  <c:v>2.2694809999999998E-3</c:v>
                </c:pt>
                <c:pt idx="3">
                  <c:v>3.5474603000000002E-3</c:v>
                </c:pt>
                <c:pt idx="4">
                  <c:v>4.2960689999999996E-3</c:v>
                </c:pt>
                <c:pt idx="5">
                  <c:v>4.8809884999999999E-3</c:v>
                </c:pt>
                <c:pt idx="6">
                  <c:v>5.8442205000000004E-3</c:v>
                </c:pt>
                <c:pt idx="7">
                  <c:v>7.0811379999999998E-3</c:v>
                </c:pt>
                <c:pt idx="8">
                  <c:v>6.388337E-3</c:v>
                </c:pt>
                <c:pt idx="9">
                  <c:v>2.7438662999999999E-3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1.3848109999999999E-3</c:v>
                </c:pt>
                <c:pt idx="15">
                  <c:v>7.3334380000000003E-3</c:v>
                </c:pt>
                <c:pt idx="16">
                  <c:v>1.1719113999999999E-2</c:v>
                </c:pt>
                <c:pt idx="17">
                  <c:v>1.1463426000000001E-2</c:v>
                </c:pt>
                <c:pt idx="18">
                  <c:v>6.8141920000000002E-3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4.7199999999999998E-4</c:v>
                </c:pt>
                <c:pt idx="26">
                  <c:v>7.4673216000000001E-3</c:v>
                </c:pt>
                <c:pt idx="27">
                  <c:v>1.2834023999999999E-2</c:v>
                </c:pt>
                <c:pt idx="28">
                  <c:v>1.7143868E-2</c:v>
                </c:pt>
                <c:pt idx="29">
                  <c:v>2.0368984E-2</c:v>
                </c:pt>
                <c:pt idx="30">
                  <c:v>2.4002138999999999E-2</c:v>
                </c:pt>
                <c:pt idx="31">
                  <c:v>2.8329081999999998E-2</c:v>
                </c:pt>
                <c:pt idx="32">
                  <c:v>3.2973679999999998E-2</c:v>
                </c:pt>
                <c:pt idx="33">
                  <c:v>3.9185982000000001E-2</c:v>
                </c:pt>
                <c:pt idx="34">
                  <c:v>4.6082098000000002E-2</c:v>
                </c:pt>
                <c:pt idx="35">
                  <c:v>5.2412763000000001E-2</c:v>
                </c:pt>
                <c:pt idx="36">
                  <c:v>5.5883362999999998E-2</c:v>
                </c:pt>
                <c:pt idx="37">
                  <c:v>5.5010419999999997E-2</c:v>
                </c:pt>
                <c:pt idx="38">
                  <c:v>5.0400317E-2</c:v>
                </c:pt>
                <c:pt idx="39">
                  <c:v>4.3194976000000003E-2</c:v>
                </c:pt>
                <c:pt idx="40">
                  <c:v>3.4467749999999998E-2</c:v>
                </c:pt>
                <c:pt idx="41">
                  <c:v>2.6920050000000001E-2</c:v>
                </c:pt>
                <c:pt idx="42">
                  <c:v>2.2018867000000001E-2</c:v>
                </c:pt>
                <c:pt idx="43">
                  <c:v>2.1926933999999999E-2</c:v>
                </c:pt>
                <c:pt idx="44">
                  <c:v>2.7072671999999999E-2</c:v>
                </c:pt>
                <c:pt idx="45">
                  <c:v>3.4351594999999999E-2</c:v>
                </c:pt>
                <c:pt idx="46">
                  <c:v>3.9507373999999998E-2</c:v>
                </c:pt>
                <c:pt idx="47">
                  <c:v>4.0336610000000002E-2</c:v>
                </c:pt>
                <c:pt idx="48">
                  <c:v>3.7957682999999999E-2</c:v>
                </c:pt>
                <c:pt idx="49">
                  <c:v>3.4997564000000002E-2</c:v>
                </c:pt>
                <c:pt idx="50">
                  <c:v>3.2594442000000001E-2</c:v>
                </c:pt>
                <c:pt idx="51">
                  <c:v>3.1586471999999997E-2</c:v>
                </c:pt>
                <c:pt idx="52">
                  <c:v>3.1350377999999998E-2</c:v>
                </c:pt>
                <c:pt idx="53">
                  <c:v>2.9891398E-2</c:v>
                </c:pt>
                <c:pt idx="54">
                  <c:v>2.5987138999999999E-2</c:v>
                </c:pt>
                <c:pt idx="55">
                  <c:v>2.2176907999999999E-2</c:v>
                </c:pt>
                <c:pt idx="56">
                  <c:v>2.143873E-2</c:v>
                </c:pt>
                <c:pt idx="57">
                  <c:v>2.7141912000000001E-2</c:v>
                </c:pt>
                <c:pt idx="58">
                  <c:v>3.7118659999999998E-2</c:v>
                </c:pt>
                <c:pt idx="59">
                  <c:v>4.5763104999999998E-2</c:v>
                </c:pt>
                <c:pt idx="60">
                  <c:v>4.8056815000000003E-2</c:v>
                </c:pt>
                <c:pt idx="61">
                  <c:v>4.5938590000000001E-2</c:v>
                </c:pt>
                <c:pt idx="62">
                  <c:v>4.3864782999999997E-2</c:v>
                </c:pt>
                <c:pt idx="63">
                  <c:v>4.4539049999999997E-2</c:v>
                </c:pt>
                <c:pt idx="64">
                  <c:v>4.565462E-2</c:v>
                </c:pt>
                <c:pt idx="65">
                  <c:v>4.5237199999999998E-2</c:v>
                </c:pt>
                <c:pt idx="66">
                  <c:v>4.5807573999999997E-2</c:v>
                </c:pt>
                <c:pt idx="67">
                  <c:v>5.1142946000000002E-2</c:v>
                </c:pt>
                <c:pt idx="68">
                  <c:v>5.9657197000000002E-2</c:v>
                </c:pt>
                <c:pt idx="69">
                  <c:v>6.3080310000000001E-2</c:v>
                </c:pt>
                <c:pt idx="70">
                  <c:v>5.51858E-2</c:v>
                </c:pt>
                <c:pt idx="71">
                  <c:v>3.7422165E-2</c:v>
                </c:pt>
                <c:pt idx="72">
                  <c:v>1.8660409999999999E-2</c:v>
                </c:pt>
                <c:pt idx="73">
                  <c:v>7.1760545999999996E-3</c:v>
                </c:pt>
                <c:pt idx="74">
                  <c:v>6.1516339999999996E-3</c:v>
                </c:pt>
                <c:pt idx="75">
                  <c:v>1.1912648E-2</c:v>
                </c:pt>
                <c:pt idx="76">
                  <c:v>1.8680898000000001E-2</c:v>
                </c:pt>
                <c:pt idx="77">
                  <c:v>2.2176945999999999E-2</c:v>
                </c:pt>
                <c:pt idx="78">
                  <c:v>2.3148656E-2</c:v>
                </c:pt>
                <c:pt idx="79">
                  <c:v>2.3508586000000001E-2</c:v>
                </c:pt>
                <c:pt idx="80">
                  <c:v>2.2414957999999999E-2</c:v>
                </c:pt>
                <c:pt idx="81">
                  <c:v>1.7688649000000001E-2</c:v>
                </c:pt>
                <c:pt idx="82">
                  <c:v>8.3932039999999996E-3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3.6361487999999999E-3</c:v>
                </c:pt>
                <c:pt idx="88">
                  <c:v>1.5766499999999999E-2</c:v>
                </c:pt>
                <c:pt idx="89">
                  <c:v>2.5201866E-2</c:v>
                </c:pt>
                <c:pt idx="90">
                  <c:v>3.0315887E-2</c:v>
                </c:pt>
                <c:pt idx="91">
                  <c:v>3.1611133E-2</c:v>
                </c:pt>
                <c:pt idx="92">
                  <c:v>2.9402144000000002E-2</c:v>
                </c:pt>
                <c:pt idx="93">
                  <c:v>2.6155167999999999E-2</c:v>
                </c:pt>
                <c:pt idx="94">
                  <c:v>2.2873014000000001E-2</c:v>
                </c:pt>
                <c:pt idx="95">
                  <c:v>1.960692E-2</c:v>
                </c:pt>
                <c:pt idx="96">
                  <c:v>1.9434243E-2</c:v>
                </c:pt>
                <c:pt idx="97">
                  <c:v>2.1040403999999999E-2</c:v>
                </c:pt>
                <c:pt idx="98">
                  <c:v>2.3367084999999999E-2</c:v>
                </c:pt>
                <c:pt idx="99">
                  <c:v>2.5743967E-2</c:v>
                </c:pt>
                <c:pt idx="100">
                  <c:v>2.7853309999999999E-2</c:v>
                </c:pt>
                <c:pt idx="101">
                  <c:v>2.8121920000000002E-2</c:v>
                </c:pt>
                <c:pt idx="102">
                  <c:v>2.8484710999999999E-2</c:v>
                </c:pt>
                <c:pt idx="103">
                  <c:v>2.8658453E-2</c:v>
                </c:pt>
                <c:pt idx="104">
                  <c:v>2.7711486E-2</c:v>
                </c:pt>
                <c:pt idx="105">
                  <c:v>2.5749562E-2</c:v>
                </c:pt>
                <c:pt idx="106">
                  <c:v>2.2724764000000001E-2</c:v>
                </c:pt>
                <c:pt idx="107">
                  <c:v>1.9193476000000001E-2</c:v>
                </c:pt>
                <c:pt idx="108">
                  <c:v>1.4198252999999999E-2</c:v>
                </c:pt>
                <c:pt idx="109">
                  <c:v>8.4539139999999999E-3</c:v>
                </c:pt>
                <c:pt idx="110">
                  <c:v>2.5508140000000002E-3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3C80-4474-8BBC-6790F619E9C4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[3]Sheet1!$D$368:$DT$368</c:f>
              <c:numCache>
                <c:formatCode>General</c:formatCode>
                <c:ptCount val="121"/>
                <c:pt idx="0">
                  <c:v>2.1743679999999999E-3</c:v>
                </c:pt>
                <c:pt idx="1">
                  <c:v>1.2143449999999999E-3</c:v>
                </c:pt>
                <c:pt idx="2">
                  <c:v>3.1781022E-3</c:v>
                </c:pt>
                <c:pt idx="3">
                  <c:v>4.3306584000000004E-3</c:v>
                </c:pt>
                <c:pt idx="4">
                  <c:v>4.8269799999999998E-3</c:v>
                </c:pt>
                <c:pt idx="5">
                  <c:v>4.9735669999999999E-3</c:v>
                </c:pt>
                <c:pt idx="6">
                  <c:v>5.4861913000000002E-3</c:v>
                </c:pt>
                <c:pt idx="7">
                  <c:v>6.3860519999999997E-3</c:v>
                </c:pt>
                <c:pt idx="8">
                  <c:v>5.6974900000000004E-3</c:v>
                </c:pt>
                <c:pt idx="9">
                  <c:v>2.2816435E-3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1.3786762E-3</c:v>
                </c:pt>
                <c:pt idx="15">
                  <c:v>7.6171164000000003E-3</c:v>
                </c:pt>
                <c:pt idx="16">
                  <c:v>1.2172561E-2</c:v>
                </c:pt>
                <c:pt idx="17">
                  <c:v>1.1847163000000001E-2</c:v>
                </c:pt>
                <c:pt idx="18">
                  <c:v>6.8022272999999998E-3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9.5500000000000001E-4</c:v>
                </c:pt>
                <c:pt idx="26">
                  <c:v>8.0388170000000002E-3</c:v>
                </c:pt>
                <c:pt idx="27">
                  <c:v>1.3338885E-2</c:v>
                </c:pt>
                <c:pt idx="28">
                  <c:v>1.7474024000000001E-2</c:v>
                </c:pt>
                <c:pt idx="29">
                  <c:v>2.0397825000000001E-2</c:v>
                </c:pt>
                <c:pt idx="30">
                  <c:v>2.3765735E-2</c:v>
                </c:pt>
                <c:pt idx="31">
                  <c:v>2.7899085000000001E-2</c:v>
                </c:pt>
                <c:pt idx="32">
                  <c:v>3.2490123000000003E-2</c:v>
                </c:pt>
                <c:pt idx="33">
                  <c:v>3.8877349999999998E-2</c:v>
                </c:pt>
                <c:pt idx="34">
                  <c:v>4.6152736999999999E-2</c:v>
                </c:pt>
                <c:pt idx="35">
                  <c:v>5.2887549999999998E-2</c:v>
                </c:pt>
                <c:pt idx="36">
                  <c:v>5.6542963000000002E-2</c:v>
                </c:pt>
                <c:pt idx="37">
                  <c:v>5.5515426999999999E-2</c:v>
                </c:pt>
                <c:pt idx="38">
                  <c:v>5.0593480000000003E-2</c:v>
                </c:pt>
                <c:pt idx="39">
                  <c:v>4.3179333E-2</c:v>
                </c:pt>
                <c:pt idx="40">
                  <c:v>3.4430005E-2</c:v>
                </c:pt>
                <c:pt idx="41">
                  <c:v>2.6935885E-2</c:v>
                </c:pt>
                <c:pt idx="42">
                  <c:v>2.1971917000000001E-2</c:v>
                </c:pt>
                <c:pt idx="43">
                  <c:v>2.1719867E-2</c:v>
                </c:pt>
                <c:pt idx="44">
                  <c:v>2.6705298999999998E-2</c:v>
                </c:pt>
                <c:pt idx="45">
                  <c:v>3.3929902999999997E-2</c:v>
                </c:pt>
                <c:pt idx="46">
                  <c:v>3.9095562E-2</c:v>
                </c:pt>
                <c:pt idx="47">
                  <c:v>3.9923653000000003E-2</c:v>
                </c:pt>
                <c:pt idx="48">
                  <c:v>3.7611886999999997E-2</c:v>
                </c:pt>
                <c:pt idx="49">
                  <c:v>3.4824624999999998E-2</c:v>
                </c:pt>
                <c:pt idx="50">
                  <c:v>3.2674010000000003E-2</c:v>
                </c:pt>
                <c:pt idx="51">
                  <c:v>3.1825161999999997E-2</c:v>
                </c:pt>
                <c:pt idx="52">
                  <c:v>3.1522269999999998E-2</c:v>
                </c:pt>
                <c:pt idx="53">
                  <c:v>2.9931678E-2</c:v>
                </c:pt>
                <c:pt idx="54">
                  <c:v>2.6018718E-2</c:v>
                </c:pt>
                <c:pt idx="55">
                  <c:v>2.2354084999999999E-2</c:v>
                </c:pt>
                <c:pt idx="56">
                  <c:v>2.1789722000000001E-2</c:v>
                </c:pt>
                <c:pt idx="57">
                  <c:v>2.7435991999999999E-2</c:v>
                </c:pt>
                <c:pt idx="58">
                  <c:v>3.7012410000000003E-2</c:v>
                </c:pt>
                <c:pt idx="59">
                  <c:v>4.5115426E-2</c:v>
                </c:pt>
                <c:pt idx="60">
                  <c:v>4.7076597999999997E-2</c:v>
                </c:pt>
                <c:pt idx="61">
                  <c:v>4.5200526999999997E-2</c:v>
                </c:pt>
                <c:pt idx="62">
                  <c:v>4.3835661999999997E-2</c:v>
                </c:pt>
                <c:pt idx="63">
                  <c:v>4.5215063E-2</c:v>
                </c:pt>
                <c:pt idx="64">
                  <c:v>4.6539200000000003E-2</c:v>
                </c:pt>
                <c:pt idx="65">
                  <c:v>4.5724947000000002E-2</c:v>
                </c:pt>
                <c:pt idx="66">
                  <c:v>4.5649505999999999E-2</c:v>
                </c:pt>
                <c:pt idx="67">
                  <c:v>5.0584912000000003E-2</c:v>
                </c:pt>
                <c:pt idx="68">
                  <c:v>5.9075344000000002E-2</c:v>
                </c:pt>
                <c:pt idx="69">
                  <c:v>6.2673144E-2</c:v>
                </c:pt>
                <c:pt idx="70">
                  <c:v>5.4916482000000003E-2</c:v>
                </c:pt>
                <c:pt idx="71">
                  <c:v>3.723775E-2</c:v>
                </c:pt>
                <c:pt idx="72">
                  <c:v>1.8538821E-2</c:v>
                </c:pt>
                <c:pt idx="73">
                  <c:v>7.0826780000000002E-3</c:v>
                </c:pt>
                <c:pt idx="74">
                  <c:v>6.0540969999999996E-3</c:v>
                </c:pt>
                <c:pt idx="75">
                  <c:v>1.1876075999999999E-2</c:v>
                </c:pt>
                <c:pt idx="76">
                  <c:v>1.8900093E-2</c:v>
                </c:pt>
                <c:pt idx="77">
                  <c:v>2.2724332E-2</c:v>
                </c:pt>
                <c:pt idx="78">
                  <c:v>2.3897627000000001E-2</c:v>
                </c:pt>
                <c:pt idx="79">
                  <c:v>2.4291942E-2</c:v>
                </c:pt>
                <c:pt idx="80">
                  <c:v>2.3133270000000001E-2</c:v>
                </c:pt>
                <c:pt idx="81">
                  <c:v>1.8265782000000001E-2</c:v>
                </c:pt>
                <c:pt idx="82">
                  <c:v>8.6727430000000001E-3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2.3690565000000002E-3</c:v>
                </c:pt>
                <c:pt idx="88">
                  <c:v>1.4804655999999999E-2</c:v>
                </c:pt>
                <c:pt idx="89">
                  <c:v>2.471013E-2</c:v>
                </c:pt>
                <c:pt idx="90">
                  <c:v>3.0311973999999998E-2</c:v>
                </c:pt>
                <c:pt idx="91">
                  <c:v>3.1997907999999999E-2</c:v>
                </c:pt>
                <c:pt idx="92">
                  <c:v>2.9978189999999998E-2</c:v>
                </c:pt>
                <c:pt idx="93">
                  <c:v>2.6794466999999999E-2</c:v>
                </c:pt>
                <c:pt idx="94">
                  <c:v>2.3511041E-2</c:v>
                </c:pt>
                <c:pt idx="95">
                  <c:v>2.025014E-2</c:v>
                </c:pt>
                <c:pt idx="96">
                  <c:v>2.0130302999999999E-2</c:v>
                </c:pt>
                <c:pt idx="97">
                  <c:v>2.1795889999999998E-2</c:v>
                </c:pt>
                <c:pt idx="98">
                  <c:v>2.4153290000000001E-2</c:v>
                </c:pt>
                <c:pt idx="99">
                  <c:v>2.6503898000000001E-2</c:v>
                </c:pt>
                <c:pt idx="100">
                  <c:v>2.8534555999999999E-2</c:v>
                </c:pt>
                <c:pt idx="101">
                  <c:v>2.8778417000000001E-2</c:v>
                </c:pt>
                <c:pt idx="102">
                  <c:v>2.8944757000000002E-2</c:v>
                </c:pt>
                <c:pt idx="103">
                  <c:v>2.8923977E-2</c:v>
                </c:pt>
                <c:pt idx="104">
                  <c:v>2.7771194999999999E-2</c:v>
                </c:pt>
                <c:pt idx="105">
                  <c:v>2.5607029E-2</c:v>
                </c:pt>
                <c:pt idx="106">
                  <c:v>2.2386204E-2</c:v>
                </c:pt>
                <c:pt idx="107">
                  <c:v>1.8635575000000001E-2</c:v>
                </c:pt>
                <c:pt idx="108">
                  <c:v>1.3486078E-2</c:v>
                </c:pt>
                <c:pt idx="109">
                  <c:v>7.6059224000000003E-3</c:v>
                </c:pt>
                <c:pt idx="110">
                  <c:v>1.5876550000000001E-3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3C80-4474-8BBC-6790F619E9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746392207"/>
        <c:axId val="1746393167"/>
      </c:lineChart>
      <c:catAx>
        <c:axId val="1746392207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3167"/>
        <c:crosses val="autoZero"/>
        <c:auto val="1"/>
        <c:lblAlgn val="ctr"/>
        <c:lblOffset val="100"/>
        <c:noMultiLvlLbl val="0"/>
      </c:catAx>
      <c:valAx>
        <c:axId val="17463931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2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MWPPG123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[3]Sheet1!$D$369:$DT$369</c:f>
              <c:numCache>
                <c:formatCode>General</c:formatCode>
                <c:ptCount val="121"/>
                <c:pt idx="0">
                  <c:v>3.5008470000000001E-3</c:v>
                </c:pt>
                <c:pt idx="1">
                  <c:v>3.2272625E-3</c:v>
                </c:pt>
                <c:pt idx="2">
                  <c:v>4.338766E-3</c:v>
                </c:pt>
                <c:pt idx="3">
                  <c:v>4.7286940000000003E-3</c:v>
                </c:pt>
                <c:pt idx="4">
                  <c:v>5.0026070000000001E-3</c:v>
                </c:pt>
                <c:pt idx="5">
                  <c:v>6.3998476000000004E-3</c:v>
                </c:pt>
                <c:pt idx="6">
                  <c:v>9.0377019999999999E-3</c:v>
                </c:pt>
                <c:pt idx="7">
                  <c:v>1.0944015E-2</c:v>
                </c:pt>
                <c:pt idx="8">
                  <c:v>9.4838119999999995E-3</c:v>
                </c:pt>
                <c:pt idx="9">
                  <c:v>4.1088065999999998E-3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1.4118914999999999E-3</c:v>
                </c:pt>
                <c:pt idx="15">
                  <c:v>6.2865037000000004E-3</c:v>
                </c:pt>
                <c:pt idx="16">
                  <c:v>9.3907130000000002E-3</c:v>
                </c:pt>
                <c:pt idx="17">
                  <c:v>8.6624839999999998E-3</c:v>
                </c:pt>
                <c:pt idx="18">
                  <c:v>4.7620809999999996E-3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1.07E-4</c:v>
                </c:pt>
                <c:pt idx="26">
                  <c:v>5.6435736E-3</c:v>
                </c:pt>
                <c:pt idx="27">
                  <c:v>1.0624292E-2</c:v>
                </c:pt>
                <c:pt idx="28">
                  <c:v>1.5236441E-2</c:v>
                </c:pt>
                <c:pt idx="29">
                  <c:v>1.9332553999999998E-2</c:v>
                </c:pt>
                <c:pt idx="30">
                  <c:v>2.3515766E-2</c:v>
                </c:pt>
                <c:pt idx="31">
                  <c:v>2.8170783000000001E-2</c:v>
                </c:pt>
                <c:pt idx="32">
                  <c:v>3.3373192000000003E-2</c:v>
                </c:pt>
                <c:pt idx="33">
                  <c:v>4.0600806000000003E-2</c:v>
                </c:pt>
                <c:pt idx="34">
                  <c:v>4.8901603000000002E-2</c:v>
                </c:pt>
                <c:pt idx="35">
                  <c:v>5.6673814000000003E-2</c:v>
                </c:pt>
                <c:pt idx="36">
                  <c:v>6.0867913000000003E-2</c:v>
                </c:pt>
                <c:pt idx="37">
                  <c:v>5.9790347000000001E-2</c:v>
                </c:pt>
                <c:pt idx="38">
                  <c:v>5.4163530000000001E-2</c:v>
                </c:pt>
                <c:pt idx="39">
                  <c:v>4.6350382000000002E-2</c:v>
                </c:pt>
                <c:pt idx="40">
                  <c:v>3.7903335000000003E-2</c:v>
                </c:pt>
                <c:pt idx="41">
                  <c:v>3.0807205000000001E-2</c:v>
                </c:pt>
                <c:pt idx="42">
                  <c:v>2.5555484E-2</c:v>
                </c:pt>
                <c:pt idx="43">
                  <c:v>2.3507835000000001E-2</c:v>
                </c:pt>
                <c:pt idx="44">
                  <c:v>2.5777007000000001E-2</c:v>
                </c:pt>
                <c:pt idx="45">
                  <c:v>3.0381439999999999E-2</c:v>
                </c:pt>
                <c:pt idx="46">
                  <c:v>3.3977617000000002E-2</c:v>
                </c:pt>
                <c:pt idx="47">
                  <c:v>3.4666173000000002E-2</c:v>
                </c:pt>
                <c:pt idx="48">
                  <c:v>3.3648629999999999E-2</c:v>
                </c:pt>
                <c:pt idx="49">
                  <c:v>3.3293415E-2</c:v>
                </c:pt>
                <c:pt idx="50">
                  <c:v>3.4086270000000002E-2</c:v>
                </c:pt>
                <c:pt idx="51">
                  <c:v>3.5496764E-2</c:v>
                </c:pt>
                <c:pt idx="52">
                  <c:v>3.6287899999999998E-2</c:v>
                </c:pt>
                <c:pt idx="53">
                  <c:v>3.5303473000000002E-2</c:v>
                </c:pt>
                <c:pt idx="54">
                  <c:v>3.2813545E-2</c:v>
                </c:pt>
                <c:pt idx="55">
                  <c:v>3.1531660000000003E-2</c:v>
                </c:pt>
                <c:pt idx="56">
                  <c:v>3.2979300000000003E-2</c:v>
                </c:pt>
                <c:pt idx="57">
                  <c:v>3.9376274000000003E-2</c:v>
                </c:pt>
                <c:pt idx="58">
                  <c:v>4.8761524000000001E-2</c:v>
                </c:pt>
                <c:pt idx="59">
                  <c:v>5.6606469999999999E-2</c:v>
                </c:pt>
                <c:pt idx="60">
                  <c:v>5.8826315999999997E-2</c:v>
                </c:pt>
                <c:pt idx="61">
                  <c:v>5.6855681999999998E-2</c:v>
                </c:pt>
                <c:pt idx="62">
                  <c:v>5.4349620000000001E-2</c:v>
                </c:pt>
                <c:pt idx="63">
                  <c:v>5.3360477000000003E-2</c:v>
                </c:pt>
                <c:pt idx="64">
                  <c:v>5.1826715000000002E-2</c:v>
                </c:pt>
                <c:pt idx="65">
                  <c:v>4.8384767000000002E-2</c:v>
                </c:pt>
                <c:pt idx="66">
                  <c:v>4.6238954999999998E-2</c:v>
                </c:pt>
                <c:pt idx="67">
                  <c:v>4.9200939999999999E-2</c:v>
                </c:pt>
                <c:pt idx="68">
                  <c:v>5.5611689999999998E-2</c:v>
                </c:pt>
                <c:pt idx="69">
                  <c:v>5.744076E-2</c:v>
                </c:pt>
                <c:pt idx="70">
                  <c:v>4.9256142000000003E-2</c:v>
                </c:pt>
                <c:pt idx="71">
                  <c:v>3.2898932999999998E-2</c:v>
                </c:pt>
                <c:pt idx="72">
                  <c:v>1.6276092999999998E-2</c:v>
                </c:pt>
                <c:pt idx="73">
                  <c:v>6.2322970000000004E-3</c:v>
                </c:pt>
                <c:pt idx="74">
                  <c:v>5.1788169999999996E-3</c:v>
                </c:pt>
                <c:pt idx="75">
                  <c:v>1.0460830000000001E-2</c:v>
                </c:pt>
                <c:pt idx="76">
                  <c:v>1.7643452E-2</c:v>
                </c:pt>
                <c:pt idx="77">
                  <c:v>2.2565825000000001E-2</c:v>
                </c:pt>
                <c:pt idx="78">
                  <c:v>2.4746952999999999E-2</c:v>
                </c:pt>
                <c:pt idx="79">
                  <c:v>2.5638811000000001E-2</c:v>
                </c:pt>
                <c:pt idx="80">
                  <c:v>2.5246289000000002E-2</c:v>
                </c:pt>
                <c:pt idx="81">
                  <c:v>2.2127911E-2</c:v>
                </c:pt>
                <c:pt idx="82">
                  <c:v>1.4862304999999999E-2</c:v>
                </c:pt>
                <c:pt idx="83">
                  <c:v>4.646074E-3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2.9124989999999998E-3</c:v>
                </c:pt>
                <c:pt idx="88">
                  <c:v>1.425033E-2</c:v>
                </c:pt>
                <c:pt idx="89">
                  <c:v>2.4483255999999998E-2</c:v>
                </c:pt>
                <c:pt idx="90">
                  <c:v>3.1578846000000001E-2</c:v>
                </c:pt>
                <c:pt idx="91">
                  <c:v>3.5266902000000003E-2</c:v>
                </c:pt>
                <c:pt idx="92">
                  <c:v>3.4829385999999997E-2</c:v>
                </c:pt>
                <c:pt idx="93">
                  <c:v>3.2668002000000002E-2</c:v>
                </c:pt>
                <c:pt idx="94">
                  <c:v>2.9865223999999999E-2</c:v>
                </c:pt>
                <c:pt idx="95">
                  <c:v>2.6211794E-2</c:v>
                </c:pt>
                <c:pt idx="96">
                  <c:v>2.5316783999999998E-2</c:v>
                </c:pt>
                <c:pt idx="97">
                  <c:v>2.6056372000000001E-2</c:v>
                </c:pt>
                <c:pt idx="98">
                  <c:v>2.7389739E-2</c:v>
                </c:pt>
                <c:pt idx="99">
                  <c:v>2.8919719999999999E-2</c:v>
                </c:pt>
                <c:pt idx="100">
                  <c:v>3.0662156999999999E-2</c:v>
                </c:pt>
                <c:pt idx="101">
                  <c:v>3.0790178000000001E-2</c:v>
                </c:pt>
                <c:pt idx="102">
                  <c:v>3.0464249999999998E-2</c:v>
                </c:pt>
                <c:pt idx="103">
                  <c:v>2.9836919999999999E-2</c:v>
                </c:pt>
                <c:pt idx="104">
                  <c:v>2.8088458E-2</c:v>
                </c:pt>
                <c:pt idx="105">
                  <c:v>2.5276935E-2</c:v>
                </c:pt>
                <c:pt idx="106">
                  <c:v>2.1411224999999999E-2</c:v>
                </c:pt>
                <c:pt idx="107">
                  <c:v>1.6994764999999998E-2</c:v>
                </c:pt>
                <c:pt idx="108">
                  <c:v>1.1445762E-2</c:v>
                </c:pt>
                <c:pt idx="109">
                  <c:v>5.3048497000000002E-3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6CB-4115-8D59-C7AD15370489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[3]Sheet1!$D$370:$DT$370</c:f>
              <c:numCache>
                <c:formatCode>General</c:formatCode>
                <c:ptCount val="121"/>
                <c:pt idx="0">
                  <c:v>2.8842397000000001E-3</c:v>
                </c:pt>
                <c:pt idx="1">
                  <c:v>2.6087800000000002E-3</c:v>
                </c:pt>
                <c:pt idx="2">
                  <c:v>3.9181440000000001E-3</c:v>
                </c:pt>
                <c:pt idx="3">
                  <c:v>4.1609634999999999E-3</c:v>
                </c:pt>
                <c:pt idx="4">
                  <c:v>4.3053889999999997E-3</c:v>
                </c:pt>
                <c:pt idx="5">
                  <c:v>5.6968710000000001E-3</c:v>
                </c:pt>
                <c:pt idx="6">
                  <c:v>8.4700160000000004E-3</c:v>
                </c:pt>
                <c:pt idx="7">
                  <c:v>1.0797408E-2</c:v>
                </c:pt>
                <c:pt idx="8">
                  <c:v>9.9156969999999994E-3</c:v>
                </c:pt>
                <c:pt idx="9">
                  <c:v>5.0132642999999996E-3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9.3099999999999997E-4</c:v>
                </c:pt>
                <c:pt idx="15">
                  <c:v>6.0070419999999998E-3</c:v>
                </c:pt>
                <c:pt idx="16">
                  <c:v>9.5752879999999995E-3</c:v>
                </c:pt>
                <c:pt idx="17">
                  <c:v>9.3000689999999994E-3</c:v>
                </c:pt>
                <c:pt idx="18">
                  <c:v>5.8074105000000004E-3</c:v>
                </c:pt>
                <c:pt idx="19">
                  <c:v>5.22E-4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5.2027343999999998E-3</c:v>
                </c:pt>
                <c:pt idx="27">
                  <c:v>1.0328678000000001E-2</c:v>
                </c:pt>
                <c:pt idx="28">
                  <c:v>1.4997853E-2</c:v>
                </c:pt>
                <c:pt idx="29">
                  <c:v>1.9233133999999999E-2</c:v>
                </c:pt>
                <c:pt idx="30">
                  <c:v>2.3652313000000001E-2</c:v>
                </c:pt>
                <c:pt idx="31">
                  <c:v>2.8414946E-2</c:v>
                </c:pt>
                <c:pt idx="32">
                  <c:v>3.3428869999999999E-2</c:v>
                </c:pt>
                <c:pt idx="33">
                  <c:v>4.022862E-2</c:v>
                </c:pt>
                <c:pt idx="34">
                  <c:v>4.8173220000000003E-2</c:v>
                </c:pt>
                <c:pt idx="35">
                  <c:v>5.5796212999999997E-2</c:v>
                </c:pt>
                <c:pt idx="36">
                  <c:v>6.0106149999999997E-2</c:v>
                </c:pt>
                <c:pt idx="37">
                  <c:v>5.9292150000000002E-2</c:v>
                </c:pt>
                <c:pt idx="38">
                  <c:v>5.3922499999999998E-2</c:v>
                </c:pt>
                <c:pt idx="39">
                  <c:v>4.6303384000000003E-2</c:v>
                </c:pt>
                <c:pt idx="40">
                  <c:v>3.7906534999999998E-2</c:v>
                </c:pt>
                <c:pt idx="41">
                  <c:v>3.0878968999999999E-2</c:v>
                </c:pt>
                <c:pt idx="42">
                  <c:v>2.5682861000000001E-2</c:v>
                </c:pt>
                <c:pt idx="43">
                  <c:v>2.3700315999999999E-2</c:v>
                </c:pt>
                <c:pt idx="44">
                  <c:v>2.5946286999999998E-2</c:v>
                </c:pt>
                <c:pt idx="45">
                  <c:v>3.0483900000000001E-2</c:v>
                </c:pt>
                <c:pt idx="46">
                  <c:v>3.3887624999999998E-2</c:v>
                </c:pt>
                <c:pt idx="47">
                  <c:v>3.4305673000000002E-2</c:v>
                </c:pt>
                <c:pt idx="48">
                  <c:v>3.3035601999999997E-2</c:v>
                </c:pt>
                <c:pt idx="49">
                  <c:v>3.2604859999999999E-2</c:v>
                </c:pt>
                <c:pt idx="50">
                  <c:v>3.3521549999999997E-2</c:v>
                </c:pt>
                <c:pt idx="51">
                  <c:v>3.5203251999999997E-2</c:v>
                </c:pt>
                <c:pt idx="52">
                  <c:v>3.6333784000000001E-2</c:v>
                </c:pt>
                <c:pt idx="53">
                  <c:v>3.5588401999999998E-2</c:v>
                </c:pt>
                <c:pt idx="54">
                  <c:v>3.3099740000000002E-2</c:v>
                </c:pt>
                <c:pt idx="55">
                  <c:v>3.1632878000000003E-2</c:v>
                </c:pt>
                <c:pt idx="56">
                  <c:v>3.2793349999999999E-2</c:v>
                </c:pt>
                <c:pt idx="57">
                  <c:v>3.8725395000000003E-2</c:v>
                </c:pt>
                <c:pt idx="58">
                  <c:v>4.7573986999999998E-2</c:v>
                </c:pt>
                <c:pt idx="59">
                  <c:v>5.501023E-2</c:v>
                </c:pt>
                <c:pt idx="60">
                  <c:v>5.7235534999999997E-2</c:v>
                </c:pt>
                <c:pt idx="61">
                  <c:v>5.5784896E-2</c:v>
                </c:pt>
                <c:pt idx="62">
                  <c:v>5.4077594999999999E-2</c:v>
                </c:pt>
                <c:pt idx="63">
                  <c:v>5.3763030000000003E-2</c:v>
                </c:pt>
                <c:pt idx="64">
                  <c:v>5.2444923999999997E-2</c:v>
                </c:pt>
                <c:pt idx="65">
                  <c:v>4.8821445999999998E-2</c:v>
                </c:pt>
                <c:pt idx="66">
                  <c:v>4.6385963000000002E-2</c:v>
                </c:pt>
                <c:pt idx="67">
                  <c:v>4.9226508000000002E-2</c:v>
                </c:pt>
                <c:pt idx="68">
                  <c:v>5.5729173E-2</c:v>
                </c:pt>
                <c:pt idx="69">
                  <c:v>5.7727933000000002E-2</c:v>
                </c:pt>
                <c:pt idx="70">
                  <c:v>4.9683805999999997E-2</c:v>
                </c:pt>
                <c:pt idx="71">
                  <c:v>3.3426686999999997E-2</c:v>
                </c:pt>
                <c:pt idx="72">
                  <c:v>1.6883355999999999E-2</c:v>
                </c:pt>
                <c:pt idx="73">
                  <c:v>6.8696034000000003E-3</c:v>
                </c:pt>
                <c:pt idx="74">
                  <c:v>5.6912372999999997E-3</c:v>
                </c:pt>
                <c:pt idx="75">
                  <c:v>1.0617592E-2</c:v>
                </c:pt>
                <c:pt idx="76">
                  <c:v>1.7352123000000001E-2</c:v>
                </c:pt>
                <c:pt idx="77">
                  <c:v>2.2003769999999999E-2</c:v>
                </c:pt>
                <c:pt idx="78">
                  <c:v>2.4383584E-2</c:v>
                </c:pt>
                <c:pt idx="79">
                  <c:v>2.5849553000000001E-2</c:v>
                </c:pt>
                <c:pt idx="80">
                  <c:v>2.5976365000000001E-2</c:v>
                </c:pt>
                <c:pt idx="81">
                  <c:v>2.2931969999999999E-2</c:v>
                </c:pt>
                <c:pt idx="82">
                  <c:v>1.5339109E-2</c:v>
                </c:pt>
                <c:pt idx="83">
                  <c:v>4.784422E-3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3.1154703000000001E-3</c:v>
                </c:pt>
                <c:pt idx="88">
                  <c:v>1.3957023000000001E-2</c:v>
                </c:pt>
                <c:pt idx="89">
                  <c:v>2.3577147999999999E-2</c:v>
                </c:pt>
                <c:pt idx="90">
                  <c:v>3.0190135999999999E-2</c:v>
                </c:pt>
                <c:pt idx="91">
                  <c:v>3.3655646999999997E-2</c:v>
                </c:pt>
                <c:pt idx="92">
                  <c:v>3.3448406E-2</c:v>
                </c:pt>
                <c:pt idx="93">
                  <c:v>3.1769763999999999E-2</c:v>
                </c:pt>
                <c:pt idx="94">
                  <c:v>2.9617879999999999E-2</c:v>
                </c:pt>
                <c:pt idx="95">
                  <c:v>2.6584089000000002E-2</c:v>
                </c:pt>
                <c:pt idx="96">
                  <c:v>2.6155299E-2</c:v>
                </c:pt>
                <c:pt idx="97">
                  <c:v>2.7046779999999999E-2</c:v>
                </c:pt>
                <c:pt idx="98">
                  <c:v>2.8303459999999999E-2</c:v>
                </c:pt>
                <c:pt idx="99">
                  <c:v>2.95635E-2</c:v>
                </c:pt>
                <c:pt idx="100">
                  <c:v>3.0909082000000001E-2</c:v>
                </c:pt>
                <c:pt idx="101">
                  <c:v>3.0715829E-2</c:v>
                </c:pt>
                <c:pt idx="102">
                  <c:v>3.0002841999999998E-2</c:v>
                </c:pt>
                <c:pt idx="103">
                  <c:v>2.9060137999999999E-2</c:v>
                </c:pt>
                <c:pt idx="104">
                  <c:v>2.7060455000000001E-2</c:v>
                </c:pt>
                <c:pt idx="105">
                  <c:v>2.4072654999999998E-2</c:v>
                </c:pt>
                <c:pt idx="106">
                  <c:v>2.0102292000000001E-2</c:v>
                </c:pt>
                <c:pt idx="107">
                  <c:v>1.5685215999999998E-2</c:v>
                </c:pt>
                <c:pt idx="108">
                  <c:v>1.0145741999999999E-2</c:v>
                </c:pt>
                <c:pt idx="109">
                  <c:v>4.0598229999999997E-3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6CB-4115-8D59-C7AD15370489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[3]Sheet1!$D$371:$DT$371</c:f>
              <c:numCache>
                <c:formatCode>General</c:formatCode>
                <c:ptCount val="121"/>
                <c:pt idx="0">
                  <c:v>4.2335754E-3</c:v>
                </c:pt>
                <c:pt idx="1">
                  <c:v>3.4719012E-3</c:v>
                </c:pt>
                <c:pt idx="2">
                  <c:v>4.0648159999999997E-3</c:v>
                </c:pt>
                <c:pt idx="3">
                  <c:v>3.4837919999999999E-3</c:v>
                </c:pt>
                <c:pt idx="4">
                  <c:v>3.0952200000000001E-3</c:v>
                </c:pt>
                <c:pt idx="5">
                  <c:v>4.2864030000000003E-3</c:v>
                </c:pt>
                <c:pt idx="6">
                  <c:v>7.2671035000000002E-3</c:v>
                </c:pt>
                <c:pt idx="7">
                  <c:v>1.0069158E-2</c:v>
                </c:pt>
                <c:pt idx="8">
                  <c:v>9.6876529999999992E-3</c:v>
                </c:pt>
                <c:pt idx="9">
                  <c:v>5.1408586999999997E-3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1.3613007E-3</c:v>
                </c:pt>
                <c:pt idx="15">
                  <c:v>6.0297459999999999E-3</c:v>
                </c:pt>
                <c:pt idx="16">
                  <c:v>9.2708189999999996E-3</c:v>
                </c:pt>
                <c:pt idx="17">
                  <c:v>8.8424230000000003E-3</c:v>
                </c:pt>
                <c:pt idx="18">
                  <c:v>5.2465130000000004E-3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4.7919275000000002E-3</c:v>
                </c:pt>
                <c:pt idx="27">
                  <c:v>9.8361820000000006E-3</c:v>
                </c:pt>
                <c:pt idx="28">
                  <c:v>1.4611236999999999E-2</c:v>
                </c:pt>
                <c:pt idx="29">
                  <c:v>1.8960048E-2</c:v>
                </c:pt>
                <c:pt idx="30">
                  <c:v>2.3378744999999999E-2</c:v>
                </c:pt>
                <c:pt idx="31">
                  <c:v>2.8124811E-2</c:v>
                </c:pt>
                <c:pt idx="32">
                  <c:v>3.3255007000000003E-2</c:v>
                </c:pt>
                <c:pt idx="33">
                  <c:v>4.0370419999999997E-2</c:v>
                </c:pt>
                <c:pt idx="34">
                  <c:v>4.8670110000000003E-2</c:v>
                </c:pt>
                <c:pt idx="35">
                  <c:v>5.6521315000000003E-2</c:v>
                </c:pt>
                <c:pt idx="36">
                  <c:v>6.0773500000000001E-2</c:v>
                </c:pt>
                <c:pt idx="37">
                  <c:v>5.9556144999999998E-2</c:v>
                </c:pt>
                <c:pt idx="38">
                  <c:v>5.3570630000000001E-2</c:v>
                </c:pt>
                <c:pt idx="39">
                  <c:v>4.5278230000000003E-2</c:v>
                </c:pt>
                <c:pt idx="40">
                  <c:v>3.6432836000000003E-2</c:v>
                </c:pt>
                <c:pt idx="41">
                  <c:v>2.9393949999999999E-2</c:v>
                </c:pt>
                <c:pt idx="42">
                  <c:v>2.4460013999999999E-2</c:v>
                </c:pt>
                <c:pt idx="43">
                  <c:v>2.2764240000000002E-2</c:v>
                </c:pt>
                <c:pt idx="44">
                  <c:v>2.5107813999999999E-2</c:v>
                </c:pt>
                <c:pt idx="45">
                  <c:v>2.9590157999999998E-2</c:v>
                </c:pt>
                <c:pt idx="46">
                  <c:v>3.2935600000000002E-2</c:v>
                </c:pt>
                <c:pt idx="47">
                  <c:v>3.3392165000000001E-2</c:v>
                </c:pt>
                <c:pt idx="48">
                  <c:v>3.223529E-2</c:v>
                </c:pt>
                <c:pt idx="49">
                  <c:v>3.2071620000000002E-2</c:v>
                </c:pt>
                <c:pt idx="50">
                  <c:v>3.3508459999999997E-2</c:v>
                </c:pt>
                <c:pt idx="51">
                  <c:v>3.5865876999999997E-2</c:v>
                </c:pt>
                <c:pt idx="52">
                  <c:v>3.7479539999999999E-2</c:v>
                </c:pt>
                <c:pt idx="53">
                  <c:v>3.6652776999999997E-2</c:v>
                </c:pt>
                <c:pt idx="54">
                  <c:v>3.3579881999999998E-2</c:v>
                </c:pt>
                <c:pt idx="55">
                  <c:v>3.1356014000000001E-2</c:v>
                </c:pt>
                <c:pt idx="56">
                  <c:v>3.2001950000000001E-2</c:v>
                </c:pt>
                <c:pt idx="57">
                  <c:v>3.7811298E-2</c:v>
                </c:pt>
                <c:pt idx="58">
                  <c:v>4.6798047000000002E-2</c:v>
                </c:pt>
                <c:pt idx="59">
                  <c:v>5.4422073000000001E-2</c:v>
                </c:pt>
                <c:pt idx="60">
                  <c:v>5.6807780000000002E-2</c:v>
                </c:pt>
                <c:pt idx="61">
                  <c:v>5.543555E-2</c:v>
                </c:pt>
                <c:pt idx="62">
                  <c:v>5.3794443999999997E-2</c:v>
                </c:pt>
                <c:pt idx="63">
                  <c:v>5.3637084000000002E-2</c:v>
                </c:pt>
                <c:pt idx="64">
                  <c:v>5.2581219999999998E-2</c:v>
                </c:pt>
                <c:pt idx="65">
                  <c:v>4.9218499999999998E-2</c:v>
                </c:pt>
                <c:pt idx="66">
                  <c:v>4.6890840000000003E-2</c:v>
                </c:pt>
                <c:pt idx="67">
                  <c:v>4.9545128000000001E-2</c:v>
                </c:pt>
                <c:pt idx="68">
                  <c:v>5.5620120000000002E-2</c:v>
                </c:pt>
                <c:pt idx="69">
                  <c:v>5.7114265999999997E-2</c:v>
                </c:pt>
                <c:pt idx="70">
                  <c:v>4.8710341999999997E-2</c:v>
                </c:pt>
                <c:pt idx="71">
                  <c:v>3.2492060000000003E-2</c:v>
                </c:pt>
                <c:pt idx="72">
                  <c:v>1.6501122999999999E-2</c:v>
                </c:pt>
                <c:pt idx="73">
                  <c:v>7.4130979999999999E-3</c:v>
                </c:pt>
                <c:pt idx="74">
                  <c:v>7.1360095999999998E-3</c:v>
                </c:pt>
                <c:pt idx="75">
                  <c:v>1.2526623000000001E-2</c:v>
                </c:pt>
                <c:pt idx="76">
                  <c:v>1.9185951E-2</c:v>
                </c:pt>
                <c:pt idx="77">
                  <c:v>2.3414923000000001E-2</c:v>
                </c:pt>
                <c:pt idx="78">
                  <c:v>2.5304825999999999E-2</c:v>
                </c:pt>
                <c:pt idx="79">
                  <c:v>2.6344745999999999E-2</c:v>
                </c:pt>
                <c:pt idx="80">
                  <c:v>2.6106711000000001E-2</c:v>
                </c:pt>
                <c:pt idx="81">
                  <c:v>2.2754656000000002E-2</c:v>
                </c:pt>
                <c:pt idx="82">
                  <c:v>1.4874607E-2</c:v>
                </c:pt>
                <c:pt idx="83">
                  <c:v>4.0209972999999998E-3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2.210395E-3</c:v>
                </c:pt>
                <c:pt idx="88">
                  <c:v>1.3323600999999999E-2</c:v>
                </c:pt>
                <c:pt idx="89">
                  <c:v>2.3207816999999999E-2</c:v>
                </c:pt>
                <c:pt idx="90">
                  <c:v>2.9985347999999998E-2</c:v>
                </c:pt>
                <c:pt idx="91">
                  <c:v>3.3560346999999997E-2</c:v>
                </c:pt>
                <c:pt idx="92">
                  <c:v>3.3345779999999998E-2</c:v>
                </c:pt>
                <c:pt idx="93">
                  <c:v>3.157799E-2</c:v>
                </c:pt>
                <c:pt idx="94">
                  <c:v>2.9282948E-2</c:v>
                </c:pt>
                <c:pt idx="95">
                  <c:v>2.6126982999999999E-2</c:v>
                </c:pt>
                <c:pt idx="96">
                  <c:v>2.5619505000000001E-2</c:v>
                </c:pt>
                <c:pt idx="97">
                  <c:v>2.6493948E-2</c:v>
                </c:pt>
                <c:pt idx="98">
                  <c:v>2.7788527E-2</c:v>
                </c:pt>
                <c:pt idx="99">
                  <c:v>2.9088066999999999E-2</c:v>
                </c:pt>
                <c:pt idx="100">
                  <c:v>3.0410125999999999E-2</c:v>
                </c:pt>
                <c:pt idx="101">
                  <c:v>3.0019667E-2</c:v>
                </c:pt>
                <c:pt idx="102">
                  <c:v>2.9247736999999999E-2</c:v>
                </c:pt>
                <c:pt idx="103">
                  <c:v>2.8210646999999998E-2</c:v>
                </c:pt>
                <c:pt idx="104">
                  <c:v>2.6096919999999999E-2</c:v>
                </c:pt>
                <c:pt idx="105">
                  <c:v>2.2999307E-2</c:v>
                </c:pt>
                <c:pt idx="106">
                  <c:v>1.8931119999999999E-2</c:v>
                </c:pt>
                <c:pt idx="107">
                  <c:v>1.4428154E-2</c:v>
                </c:pt>
                <c:pt idx="108">
                  <c:v>8.835519E-3</c:v>
                </c:pt>
                <c:pt idx="109">
                  <c:v>2.7302025999999999E-3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6CB-4115-8D59-C7AD15370489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[3]Sheet1!$D$372:$DT$372</c:f>
              <c:numCache>
                <c:formatCode>General</c:formatCode>
                <c:ptCount val="121"/>
                <c:pt idx="0">
                  <c:v>3.6814259999999998E-3</c:v>
                </c:pt>
                <c:pt idx="1">
                  <c:v>3.1548976E-3</c:v>
                </c:pt>
                <c:pt idx="2">
                  <c:v>4.1381120000000002E-3</c:v>
                </c:pt>
                <c:pt idx="3">
                  <c:v>3.8463682999999999E-3</c:v>
                </c:pt>
                <c:pt idx="4">
                  <c:v>3.4440732999999999E-3</c:v>
                </c:pt>
                <c:pt idx="5">
                  <c:v>4.4097053000000004E-3</c:v>
                </c:pt>
                <c:pt idx="6">
                  <c:v>7.0615443E-3</c:v>
                </c:pt>
                <c:pt idx="7">
                  <c:v>9.6183615000000004E-3</c:v>
                </c:pt>
                <c:pt idx="8">
                  <c:v>9.1897669999999997E-3</c:v>
                </c:pt>
                <c:pt idx="9">
                  <c:v>4.8611599999999998E-3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1.8086649000000001E-3</c:v>
                </c:pt>
                <c:pt idx="15">
                  <c:v>6.5555283999999998E-3</c:v>
                </c:pt>
                <c:pt idx="16">
                  <c:v>9.7373219999999996E-3</c:v>
                </c:pt>
                <c:pt idx="17">
                  <c:v>9.0623960000000003E-3</c:v>
                </c:pt>
                <c:pt idx="18">
                  <c:v>5.1508057000000003E-3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5.5241817999999998E-3</c:v>
                </c:pt>
                <c:pt idx="27">
                  <c:v>1.0448121499999999E-2</c:v>
                </c:pt>
                <c:pt idx="28">
                  <c:v>1.4957481E-2</c:v>
                </c:pt>
                <c:pt idx="29">
                  <c:v>1.9121072999999999E-2</c:v>
                </c:pt>
                <c:pt idx="30">
                  <c:v>2.3587191E-2</c:v>
                </c:pt>
                <c:pt idx="31">
                  <c:v>2.8464545000000001E-2</c:v>
                </c:pt>
                <c:pt idx="32">
                  <c:v>3.3600032000000002E-2</c:v>
                </c:pt>
                <c:pt idx="33">
                  <c:v>4.0498751999999999E-2</c:v>
                </c:pt>
                <c:pt idx="34">
                  <c:v>4.8510200000000003E-2</c:v>
                </c:pt>
                <c:pt idx="35">
                  <c:v>5.6198940000000003E-2</c:v>
                </c:pt>
                <c:pt idx="36">
                  <c:v>6.0559000000000002E-2</c:v>
                </c:pt>
                <c:pt idx="37">
                  <c:v>5.9630420000000003E-2</c:v>
                </c:pt>
                <c:pt idx="38">
                  <c:v>5.3978751999999998E-2</c:v>
                </c:pt>
                <c:pt idx="39">
                  <c:v>4.5824375000000001E-2</c:v>
                </c:pt>
                <c:pt idx="40">
                  <c:v>3.6846354999999997E-2</c:v>
                </c:pt>
                <c:pt idx="41">
                  <c:v>2.9435894000000001E-2</c:v>
                </c:pt>
                <c:pt idx="42">
                  <c:v>2.4163416E-2</c:v>
                </c:pt>
                <c:pt idx="43">
                  <c:v>2.2352420000000001E-2</c:v>
                </c:pt>
                <c:pt idx="44">
                  <c:v>2.4890142000000001E-2</c:v>
                </c:pt>
                <c:pt idx="45">
                  <c:v>2.9769823000000001E-2</c:v>
                </c:pt>
                <c:pt idx="46">
                  <c:v>3.3618750000000003E-2</c:v>
                </c:pt>
                <c:pt idx="47">
                  <c:v>3.4504075000000002E-2</c:v>
                </c:pt>
                <c:pt idx="48">
                  <c:v>3.3503762999999999E-2</c:v>
                </c:pt>
                <c:pt idx="49">
                  <c:v>3.3061165000000003E-2</c:v>
                </c:pt>
                <c:pt idx="50">
                  <c:v>3.3874362999999998E-2</c:v>
                </c:pt>
                <c:pt idx="51">
                  <c:v>3.5627079999999998E-2</c:v>
                </c:pt>
                <c:pt idx="52">
                  <c:v>3.6936370000000003E-2</c:v>
                </c:pt>
                <c:pt idx="53">
                  <c:v>3.6156210000000001E-2</c:v>
                </c:pt>
                <c:pt idx="54">
                  <c:v>3.3254664000000003E-2</c:v>
                </c:pt>
                <c:pt idx="55">
                  <c:v>3.1112694999999999E-2</c:v>
                </c:pt>
                <c:pt idx="56">
                  <c:v>3.1709569999999999E-2</c:v>
                </c:pt>
                <c:pt idx="57">
                  <c:v>3.7445831999999998E-2</c:v>
                </c:pt>
                <c:pt idx="58">
                  <c:v>4.6425323999999997E-2</c:v>
                </c:pt>
                <c:pt idx="59">
                  <c:v>5.4156995999999999E-2</c:v>
                </c:pt>
                <c:pt idx="60">
                  <c:v>5.6732308000000002E-2</c:v>
                </c:pt>
                <c:pt idx="61">
                  <c:v>5.5563920000000003E-2</c:v>
                </c:pt>
                <c:pt idx="62">
                  <c:v>5.4028477999999998E-2</c:v>
                </c:pt>
                <c:pt idx="63">
                  <c:v>5.3796940000000001E-2</c:v>
                </c:pt>
                <c:pt idx="64">
                  <c:v>5.251728E-2</c:v>
                </c:pt>
                <c:pt idx="65">
                  <c:v>4.8812117000000002E-2</c:v>
                </c:pt>
                <c:pt idx="66">
                  <c:v>4.605981E-2</c:v>
                </c:pt>
                <c:pt idx="67">
                  <c:v>4.8357076999999998E-2</c:v>
                </c:pt>
                <c:pt idx="68">
                  <c:v>5.4317656999999998E-2</c:v>
                </c:pt>
                <c:pt idx="69">
                  <c:v>5.6165329999999999E-2</c:v>
                </c:pt>
                <c:pt idx="70">
                  <c:v>4.8549123E-2</c:v>
                </c:pt>
                <c:pt idx="71">
                  <c:v>3.3259459999999998E-2</c:v>
                </c:pt>
                <c:pt idx="72">
                  <c:v>1.7928510000000002E-2</c:v>
                </c:pt>
                <c:pt idx="73">
                  <c:v>8.9584179999999992E-3</c:v>
                </c:pt>
                <c:pt idx="74">
                  <c:v>8.2604029999999995E-3</c:v>
                </c:pt>
                <c:pt idx="75">
                  <c:v>1.294004E-2</c:v>
                </c:pt>
                <c:pt idx="76">
                  <c:v>1.8862013E-2</c:v>
                </c:pt>
                <c:pt idx="77">
                  <c:v>2.2482342999999998E-2</c:v>
                </c:pt>
                <c:pt idx="78">
                  <c:v>2.4018833E-2</c:v>
                </c:pt>
                <c:pt idx="79">
                  <c:v>2.5052433999999998E-2</c:v>
                </c:pt>
                <c:pt idx="80">
                  <c:v>2.5117359999999998E-2</c:v>
                </c:pt>
                <c:pt idx="81">
                  <c:v>2.2210864E-2</c:v>
                </c:pt>
                <c:pt idx="82">
                  <c:v>1.4741634E-2</c:v>
                </c:pt>
                <c:pt idx="83">
                  <c:v>4.169664E-3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2.3818961000000001E-3</c:v>
                </c:pt>
                <c:pt idx="88">
                  <c:v>1.3455231999999999E-2</c:v>
                </c:pt>
                <c:pt idx="89">
                  <c:v>2.3377526999999999E-2</c:v>
                </c:pt>
                <c:pt idx="90">
                  <c:v>3.0255522999999999E-2</c:v>
                </c:pt>
                <c:pt idx="91">
                  <c:v>3.3888236000000002E-2</c:v>
                </c:pt>
                <c:pt idx="92">
                  <c:v>3.3680710000000003E-2</c:v>
                </c:pt>
                <c:pt idx="93">
                  <c:v>3.1894770000000003E-2</c:v>
                </c:pt>
                <c:pt idx="94">
                  <c:v>2.9639246000000001E-2</c:v>
                </c:pt>
                <c:pt idx="95">
                  <c:v>2.6572493999999999E-2</c:v>
                </c:pt>
                <c:pt idx="96">
                  <c:v>2.6204782999999999E-2</c:v>
                </c:pt>
                <c:pt idx="97">
                  <c:v>2.7152580999999999E-2</c:v>
                </c:pt>
                <c:pt idx="98">
                  <c:v>2.8425489000000002E-2</c:v>
                </c:pt>
                <c:pt idx="99">
                  <c:v>2.9591679999999999E-2</c:v>
                </c:pt>
                <c:pt idx="100">
                  <c:v>3.0685296000000001E-2</c:v>
                </c:pt>
                <c:pt idx="101">
                  <c:v>3.0050585000000001E-2</c:v>
                </c:pt>
                <c:pt idx="102">
                  <c:v>2.9024865E-2</c:v>
                </c:pt>
                <c:pt idx="103">
                  <c:v>2.7776489000000001E-2</c:v>
                </c:pt>
                <c:pt idx="104">
                  <c:v>2.5501139999999999E-2</c:v>
                </c:pt>
                <c:pt idx="105">
                  <c:v>2.2300477999999999E-2</c:v>
                </c:pt>
                <c:pt idx="106">
                  <c:v>1.8186682999999999E-2</c:v>
                </c:pt>
                <c:pt idx="107">
                  <c:v>1.3654813999999999E-2</c:v>
                </c:pt>
                <c:pt idx="108">
                  <c:v>8.1292780000000002E-3</c:v>
                </c:pt>
                <c:pt idx="109">
                  <c:v>2.1217204999999999E-3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6CB-4115-8D59-C7AD15370489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[3]Sheet1!$D$373:$DT$373</c:f>
              <c:numCache>
                <c:formatCode>General</c:formatCode>
                <c:ptCount val="121"/>
                <c:pt idx="0">
                  <c:v>2.0653168E-3</c:v>
                </c:pt>
                <c:pt idx="1">
                  <c:v>2.2578996E-3</c:v>
                </c:pt>
                <c:pt idx="2">
                  <c:v>3.8494137000000001E-3</c:v>
                </c:pt>
                <c:pt idx="3">
                  <c:v>4.6802500000000004E-3</c:v>
                </c:pt>
                <c:pt idx="4">
                  <c:v>5.0456930000000004E-3</c:v>
                </c:pt>
                <c:pt idx="5">
                  <c:v>6.4353476999999999E-3</c:v>
                </c:pt>
                <c:pt idx="6">
                  <c:v>8.9588970000000004E-3</c:v>
                </c:pt>
                <c:pt idx="7">
                  <c:v>1.0743495E-2</c:v>
                </c:pt>
                <c:pt idx="8">
                  <c:v>9.1924039999999995E-3</c:v>
                </c:pt>
                <c:pt idx="9">
                  <c:v>3.866604E-3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1.3574525E-3</c:v>
                </c:pt>
                <c:pt idx="15">
                  <c:v>5.9587056999999997E-3</c:v>
                </c:pt>
                <c:pt idx="16">
                  <c:v>8.9975139999999999E-3</c:v>
                </c:pt>
                <c:pt idx="17">
                  <c:v>8.3599304999999995E-3</c:v>
                </c:pt>
                <c:pt idx="18">
                  <c:v>4.7023133000000002E-3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4.1999999999999996E-6</c:v>
                </c:pt>
                <c:pt idx="26">
                  <c:v>5.5926420000000001E-3</c:v>
                </c:pt>
                <c:pt idx="27">
                  <c:v>1.0802834000000001E-2</c:v>
                </c:pt>
                <c:pt idx="28">
                  <c:v>1.5621967E-2</c:v>
                </c:pt>
                <c:pt idx="29">
                  <c:v>1.9767333000000002E-2</c:v>
                </c:pt>
                <c:pt idx="30">
                  <c:v>2.3740150000000002E-2</c:v>
                </c:pt>
                <c:pt idx="31">
                  <c:v>2.7999970999999998E-2</c:v>
                </c:pt>
                <c:pt idx="32">
                  <c:v>3.2840031999999998E-2</c:v>
                </c:pt>
                <c:pt idx="33">
                  <c:v>3.988423E-2</c:v>
                </c:pt>
                <c:pt idx="34">
                  <c:v>4.8265975000000003E-2</c:v>
                </c:pt>
                <c:pt idx="35">
                  <c:v>5.6299637999999999E-2</c:v>
                </c:pt>
                <c:pt idx="36">
                  <c:v>6.0842074000000003E-2</c:v>
                </c:pt>
                <c:pt idx="37">
                  <c:v>6.0142186E-2</c:v>
                </c:pt>
                <c:pt idx="38">
                  <c:v>5.4846890000000002E-2</c:v>
                </c:pt>
                <c:pt idx="39">
                  <c:v>4.7397429999999997E-2</c:v>
                </c:pt>
                <c:pt idx="40">
                  <c:v>3.9397486000000002E-2</c:v>
                </c:pt>
                <c:pt idx="41">
                  <c:v>3.2727054999999998E-2</c:v>
                </c:pt>
                <c:pt idx="42">
                  <c:v>2.7677072E-2</c:v>
                </c:pt>
                <c:pt idx="43">
                  <c:v>2.5465888999999998E-2</c:v>
                </c:pt>
                <c:pt idx="44">
                  <c:v>2.7306014999999999E-2</c:v>
                </c:pt>
                <c:pt idx="45">
                  <c:v>3.1423E-2</c:v>
                </c:pt>
                <c:pt idx="46">
                  <c:v>3.4560439999999998E-2</c:v>
                </c:pt>
                <c:pt idx="47">
                  <c:v>3.487254E-2</c:v>
                </c:pt>
                <c:pt idx="48">
                  <c:v>3.3540525000000002E-2</c:v>
                </c:pt>
                <c:pt idx="49">
                  <c:v>3.297858E-2</c:v>
                </c:pt>
                <c:pt idx="50">
                  <c:v>3.3552088000000001E-2</c:v>
                </c:pt>
                <c:pt idx="51">
                  <c:v>3.4633916000000001E-2</c:v>
                </c:pt>
                <c:pt idx="52">
                  <c:v>3.5190794999999997E-2</c:v>
                </c:pt>
                <c:pt idx="53">
                  <c:v>3.4241362999999997E-2</c:v>
                </c:pt>
                <c:pt idx="54">
                  <c:v>3.2204673000000003E-2</c:v>
                </c:pt>
                <c:pt idx="55">
                  <c:v>3.1648549999999998E-2</c:v>
                </c:pt>
                <c:pt idx="56">
                  <c:v>3.3736243999999999E-2</c:v>
                </c:pt>
                <c:pt idx="57">
                  <c:v>4.0297877000000003E-2</c:v>
                </c:pt>
                <c:pt idx="58">
                  <c:v>4.9453395999999997E-2</c:v>
                </c:pt>
                <c:pt idx="59">
                  <c:v>5.7008616999999998E-2</c:v>
                </c:pt>
                <c:pt idx="60">
                  <c:v>5.9211380000000001E-2</c:v>
                </c:pt>
                <c:pt idx="61">
                  <c:v>5.7539622999999998E-2</c:v>
                </c:pt>
                <c:pt idx="62">
                  <c:v>5.5344119999999997E-2</c:v>
                </c:pt>
                <c:pt idx="63">
                  <c:v>5.4316316000000003E-2</c:v>
                </c:pt>
                <c:pt idx="64">
                  <c:v>5.2273794999999998E-2</c:v>
                </c:pt>
                <c:pt idx="65">
                  <c:v>4.8173266999999999E-2</c:v>
                </c:pt>
                <c:pt idx="66">
                  <c:v>4.5707523999999999E-2</c:v>
                </c:pt>
                <c:pt idx="67">
                  <c:v>4.8922066E-2</c:v>
                </c:pt>
                <c:pt idx="68">
                  <c:v>5.6013069999999998E-2</c:v>
                </c:pt>
                <c:pt idx="69">
                  <c:v>5.8446857999999997E-2</c:v>
                </c:pt>
                <c:pt idx="70">
                  <c:v>5.0437990000000002E-2</c:v>
                </c:pt>
                <c:pt idx="71">
                  <c:v>3.3761411999999998E-2</c:v>
                </c:pt>
                <c:pt idx="72">
                  <c:v>1.6410302000000002E-2</c:v>
                </c:pt>
                <c:pt idx="73">
                  <c:v>5.4233475E-3</c:v>
                </c:pt>
                <c:pt idx="74">
                  <c:v>3.4616756999999998E-3</c:v>
                </c:pt>
                <c:pt idx="75">
                  <c:v>8.2285580000000004E-3</c:v>
                </c:pt>
                <c:pt idx="76">
                  <c:v>1.5581783E-2</c:v>
                </c:pt>
                <c:pt idx="77">
                  <c:v>2.1313222E-2</c:v>
                </c:pt>
                <c:pt idx="78">
                  <c:v>2.4552323000000001E-2</c:v>
                </c:pt>
                <c:pt idx="79">
                  <c:v>2.6224939999999999E-2</c:v>
                </c:pt>
                <c:pt idx="80">
                  <c:v>2.6057952999999998E-2</c:v>
                </c:pt>
                <c:pt idx="81">
                  <c:v>2.2681232999999999E-2</c:v>
                </c:pt>
                <c:pt idx="82">
                  <c:v>1.4991001E-2</c:v>
                </c:pt>
                <c:pt idx="83">
                  <c:v>4.5373914999999997E-3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3.6852887999999999E-3</c:v>
                </c:pt>
                <c:pt idx="88">
                  <c:v>1.5008673E-2</c:v>
                </c:pt>
                <c:pt idx="89">
                  <c:v>2.5126174000000001E-2</c:v>
                </c:pt>
                <c:pt idx="90">
                  <c:v>3.2141389999999999E-2</c:v>
                </c:pt>
                <c:pt idx="91">
                  <c:v>3.5800899999999997E-2</c:v>
                </c:pt>
                <c:pt idx="92">
                  <c:v>3.5424116999999998E-2</c:v>
                </c:pt>
                <c:pt idx="93">
                  <c:v>3.3372182E-2</c:v>
                </c:pt>
                <c:pt idx="94">
                  <c:v>3.0703564999999999E-2</c:v>
                </c:pt>
                <c:pt idx="95">
                  <c:v>2.7052972000000002E-2</c:v>
                </c:pt>
                <c:pt idx="96">
                  <c:v>2.6069563E-2</c:v>
                </c:pt>
                <c:pt idx="97">
                  <c:v>2.6607668000000001E-2</c:v>
                </c:pt>
                <c:pt idx="98">
                  <c:v>2.7715737000000001E-2</c:v>
                </c:pt>
                <c:pt idx="99">
                  <c:v>2.9106035999999998E-2</c:v>
                </c:pt>
                <c:pt idx="100">
                  <c:v>3.0860032999999999E-2</c:v>
                </c:pt>
                <c:pt idx="101">
                  <c:v>3.1189563E-2</c:v>
                </c:pt>
                <c:pt idx="102">
                  <c:v>3.0951478000000001E-2</c:v>
                </c:pt>
                <c:pt idx="103">
                  <c:v>3.0441644E-2</c:v>
                </c:pt>
                <c:pt idx="104">
                  <c:v>2.8819533000000001E-2</c:v>
                </c:pt>
                <c:pt idx="105">
                  <c:v>2.6117997E-2</c:v>
                </c:pt>
                <c:pt idx="106">
                  <c:v>2.2334572E-2</c:v>
                </c:pt>
                <c:pt idx="107">
                  <c:v>1.7955995999999998E-2</c:v>
                </c:pt>
                <c:pt idx="108">
                  <c:v>1.2409672E-2</c:v>
                </c:pt>
                <c:pt idx="109">
                  <c:v>6.2213440000000002E-3</c:v>
                </c:pt>
                <c:pt idx="110">
                  <c:v>6.7900000000000002E-6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56CB-4115-8D59-C7AD15370489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[3]Sheet1!$D$374:$DT$374</c:f>
              <c:numCache>
                <c:formatCode>General</c:formatCode>
                <c:ptCount val="121"/>
                <c:pt idx="0">
                  <c:v>3.6579552000000001E-3</c:v>
                </c:pt>
                <c:pt idx="1">
                  <c:v>3.112348E-3</c:v>
                </c:pt>
                <c:pt idx="2">
                  <c:v>4.057115E-3</c:v>
                </c:pt>
                <c:pt idx="3">
                  <c:v>3.9331983000000003E-3</c:v>
                </c:pt>
                <c:pt idx="4">
                  <c:v>3.8190634999999999E-3</c:v>
                </c:pt>
                <c:pt idx="5">
                  <c:v>5.1310790000000002E-3</c:v>
                </c:pt>
                <c:pt idx="6">
                  <c:v>7.9314079999999992E-3</c:v>
                </c:pt>
                <c:pt idx="7">
                  <c:v>1.0203881E-2</c:v>
                </c:pt>
                <c:pt idx="8">
                  <c:v>9.1976820000000004E-3</c:v>
                </c:pt>
                <c:pt idx="9">
                  <c:v>4.2718872000000003E-3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1.3422818999999999E-3</c:v>
                </c:pt>
                <c:pt idx="15">
                  <c:v>5.9863416999999999E-3</c:v>
                </c:pt>
                <c:pt idx="16">
                  <c:v>9.1772179999999991E-3</c:v>
                </c:pt>
                <c:pt idx="17">
                  <c:v>8.7417080000000008E-3</c:v>
                </c:pt>
                <c:pt idx="18">
                  <c:v>5.2072380000000003E-3</c:v>
                </c:pt>
                <c:pt idx="19">
                  <c:v>6.7000000000000002E-5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4.7418647E-3</c:v>
                </c:pt>
                <c:pt idx="27">
                  <c:v>9.8764990000000004E-3</c:v>
                </c:pt>
                <c:pt idx="28">
                  <c:v>1.4660327000000001E-2</c:v>
                </c:pt>
                <c:pt idx="29">
                  <c:v>1.9058835E-2</c:v>
                </c:pt>
                <c:pt idx="30">
                  <c:v>2.3588937000000001E-2</c:v>
                </c:pt>
                <c:pt idx="31">
                  <c:v>2.8497160000000001E-2</c:v>
                </c:pt>
                <c:pt idx="32">
                  <c:v>3.3768504999999997E-2</c:v>
                </c:pt>
                <c:pt idx="33">
                  <c:v>4.0933754000000003E-2</c:v>
                </c:pt>
                <c:pt idx="34">
                  <c:v>4.9153799999999997E-2</c:v>
                </c:pt>
                <c:pt idx="35">
                  <c:v>5.6884369999999997E-2</c:v>
                </c:pt>
                <c:pt idx="36">
                  <c:v>6.1091426999999997E-2</c:v>
                </c:pt>
                <c:pt idx="37">
                  <c:v>6.0018424000000001E-2</c:v>
                </c:pt>
                <c:pt idx="38">
                  <c:v>5.4325155999999999E-2</c:v>
                </c:pt>
                <c:pt idx="39">
                  <c:v>4.624669E-2</c:v>
                </c:pt>
                <c:pt idx="40">
                  <c:v>3.7352736999999997E-2</c:v>
                </c:pt>
                <c:pt idx="41">
                  <c:v>3.0043883E-2</c:v>
                </c:pt>
                <c:pt idx="42">
                  <c:v>2.4918485000000001E-2</c:v>
                </c:pt>
                <c:pt idx="43">
                  <c:v>2.323136E-2</c:v>
                </c:pt>
                <c:pt idx="44">
                  <c:v>2.5708633000000002E-2</c:v>
                </c:pt>
                <c:pt idx="45">
                  <c:v>3.0208873000000001E-2</c:v>
                </c:pt>
                <c:pt idx="46">
                  <c:v>3.3511520000000003E-2</c:v>
                </c:pt>
                <c:pt idx="47">
                  <c:v>3.3946286999999999E-2</c:v>
                </c:pt>
                <c:pt idx="48">
                  <c:v>3.2781680000000001E-2</c:v>
                </c:pt>
                <c:pt idx="49">
                  <c:v>3.2410040000000001E-2</c:v>
                </c:pt>
                <c:pt idx="50">
                  <c:v>3.3376549999999998E-2</c:v>
                </c:pt>
                <c:pt idx="51">
                  <c:v>3.5294157E-2</c:v>
                </c:pt>
                <c:pt idx="52">
                  <c:v>3.67923E-2</c:v>
                </c:pt>
                <c:pt idx="53">
                  <c:v>3.6261969999999998E-2</c:v>
                </c:pt>
                <c:pt idx="54">
                  <c:v>3.3541939999999999E-2</c:v>
                </c:pt>
                <c:pt idx="55">
                  <c:v>3.1425084999999998E-2</c:v>
                </c:pt>
                <c:pt idx="56">
                  <c:v>3.1932887E-2</c:v>
                </c:pt>
                <c:pt idx="57">
                  <c:v>3.7588577999999997E-2</c:v>
                </c:pt>
                <c:pt idx="58">
                  <c:v>4.6523790000000002E-2</c:v>
                </c:pt>
                <c:pt idx="59">
                  <c:v>5.4187699999999998E-2</c:v>
                </c:pt>
                <c:pt idx="60">
                  <c:v>5.6549599999999998E-2</c:v>
                </c:pt>
                <c:pt idx="61">
                  <c:v>5.5084492999999998E-2</c:v>
                </c:pt>
                <c:pt idx="62">
                  <c:v>5.3343367000000003E-2</c:v>
                </c:pt>
                <c:pt idx="63">
                  <c:v>5.3175747000000002E-2</c:v>
                </c:pt>
                <c:pt idx="64">
                  <c:v>5.2260708000000003E-2</c:v>
                </c:pt>
                <c:pt idx="65">
                  <c:v>4.9108032000000003E-2</c:v>
                </c:pt>
                <c:pt idx="66">
                  <c:v>4.6931800000000003E-2</c:v>
                </c:pt>
                <c:pt idx="67">
                  <c:v>4.9596075000000003E-2</c:v>
                </c:pt>
                <c:pt idx="68">
                  <c:v>5.5522202999999999E-2</c:v>
                </c:pt>
                <c:pt idx="69">
                  <c:v>5.6871615E-2</c:v>
                </c:pt>
                <c:pt idx="70">
                  <c:v>4.8481572000000001E-2</c:v>
                </c:pt>
                <c:pt idx="71">
                  <c:v>3.2483810000000002E-2</c:v>
                </c:pt>
                <c:pt idx="72">
                  <c:v>1.6845967999999999E-2</c:v>
                </c:pt>
                <c:pt idx="73">
                  <c:v>8.0247329999999992E-3</c:v>
                </c:pt>
                <c:pt idx="74">
                  <c:v>7.6836533999999996E-3</c:v>
                </c:pt>
                <c:pt idx="75">
                  <c:v>1.2637404E-2</c:v>
                </c:pt>
                <c:pt idx="76">
                  <c:v>1.8696991999999999E-2</c:v>
                </c:pt>
                <c:pt idx="77">
                  <c:v>2.2498975000000001E-2</c:v>
                </c:pt>
                <c:pt idx="78">
                  <c:v>2.4324728E-2</c:v>
                </c:pt>
                <c:pt idx="79">
                  <c:v>2.5652890000000001E-2</c:v>
                </c:pt>
                <c:pt idx="80">
                  <c:v>2.5907017000000001E-2</c:v>
                </c:pt>
                <c:pt idx="81">
                  <c:v>2.3048546E-2</c:v>
                </c:pt>
                <c:pt idx="82">
                  <c:v>1.5496371E-2</c:v>
                </c:pt>
                <c:pt idx="83">
                  <c:v>4.7246019999999996E-3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2.0577492999999999E-3</c:v>
                </c:pt>
                <c:pt idx="88">
                  <c:v>1.3051808E-2</c:v>
                </c:pt>
                <c:pt idx="89">
                  <c:v>2.2910058000000001E-2</c:v>
                </c:pt>
                <c:pt idx="90">
                  <c:v>2.9718043E-2</c:v>
                </c:pt>
                <c:pt idx="91">
                  <c:v>3.3402047999999997E-2</c:v>
                </c:pt>
                <c:pt idx="92">
                  <c:v>3.3257432000000003E-2</c:v>
                </c:pt>
                <c:pt idx="93">
                  <c:v>3.1457550000000001E-2</c:v>
                </c:pt>
                <c:pt idx="94">
                  <c:v>2.9063083E-2</c:v>
                </c:pt>
                <c:pt idx="95">
                  <c:v>2.5823970000000002E-2</c:v>
                </c:pt>
                <c:pt idx="96">
                  <c:v>2.5205312000000001E-2</c:v>
                </c:pt>
                <c:pt idx="97">
                  <c:v>2.6018161000000001E-2</c:v>
                </c:pt>
                <c:pt idx="98">
                  <c:v>2.731184E-2</c:v>
                </c:pt>
                <c:pt idx="99">
                  <c:v>2.8669799999999999E-2</c:v>
                </c:pt>
                <c:pt idx="100">
                  <c:v>3.0093245000000001E-2</c:v>
                </c:pt>
                <c:pt idx="101">
                  <c:v>2.9785369999999999E-2</c:v>
                </c:pt>
                <c:pt idx="102">
                  <c:v>2.912698E-2</c:v>
                </c:pt>
                <c:pt idx="103">
                  <c:v>2.8165381E-2</c:v>
                </c:pt>
                <c:pt idx="104">
                  <c:v>2.6111097999999999E-2</c:v>
                </c:pt>
                <c:pt idx="105">
                  <c:v>2.3054132000000001E-2</c:v>
                </c:pt>
                <c:pt idx="106">
                  <c:v>1.9009808E-2</c:v>
                </c:pt>
                <c:pt idx="107">
                  <c:v>1.4505977E-2</c:v>
                </c:pt>
                <c:pt idx="108">
                  <c:v>8.9062110000000007E-3</c:v>
                </c:pt>
                <c:pt idx="109">
                  <c:v>2.7858545000000001E-3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56CB-4115-8D59-C7AD15370489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[3]Sheet1!$D$375:$DT$375</c:f>
              <c:numCache>
                <c:formatCode>General</c:formatCode>
                <c:ptCount val="121"/>
                <c:pt idx="0">
                  <c:v>2.7848475000000002E-3</c:v>
                </c:pt>
                <c:pt idx="1">
                  <c:v>2.6533749999999999E-3</c:v>
                </c:pt>
                <c:pt idx="2">
                  <c:v>4.3350009999999998E-3</c:v>
                </c:pt>
                <c:pt idx="3">
                  <c:v>4.4613409999999997E-3</c:v>
                </c:pt>
                <c:pt idx="4">
                  <c:v>4.2268004999999999E-3</c:v>
                </c:pt>
                <c:pt idx="5">
                  <c:v>5.0795985999999996E-3</c:v>
                </c:pt>
                <c:pt idx="6">
                  <c:v>7.4323723000000001E-3</c:v>
                </c:pt>
                <c:pt idx="7">
                  <c:v>9.4844560000000005E-3</c:v>
                </c:pt>
                <c:pt idx="8">
                  <c:v>8.4959760000000006E-3</c:v>
                </c:pt>
                <c:pt idx="9">
                  <c:v>3.7611527000000001E-3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1.1762757000000001E-3</c:v>
                </c:pt>
                <c:pt idx="15">
                  <c:v>5.7498150000000001E-3</c:v>
                </c:pt>
                <c:pt idx="16">
                  <c:v>9.1474020000000007E-3</c:v>
                </c:pt>
                <c:pt idx="17">
                  <c:v>9.0164000000000008E-3</c:v>
                </c:pt>
                <c:pt idx="18">
                  <c:v>5.5993088000000002E-3</c:v>
                </c:pt>
                <c:pt idx="19">
                  <c:v>3.2600000000000001E-4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4.6009626000000003E-3</c:v>
                </c:pt>
                <c:pt idx="27">
                  <c:v>9.6978229999999995E-3</c:v>
                </c:pt>
                <c:pt idx="28">
                  <c:v>1.4510894E-2</c:v>
                </c:pt>
                <c:pt idx="29">
                  <c:v>1.9055173000000002E-2</c:v>
                </c:pt>
                <c:pt idx="30">
                  <c:v>2.3872627E-2</c:v>
                </c:pt>
                <c:pt idx="31">
                  <c:v>2.9116311999999998E-2</c:v>
                </c:pt>
                <c:pt idx="32">
                  <c:v>3.4637750000000002E-2</c:v>
                </c:pt>
                <c:pt idx="33">
                  <c:v>4.1811979999999999E-2</c:v>
                </c:pt>
                <c:pt idx="34">
                  <c:v>4.984715E-2</c:v>
                </c:pt>
                <c:pt idx="35">
                  <c:v>5.7264637E-2</c:v>
                </c:pt>
                <c:pt idx="36">
                  <c:v>6.1115610000000001E-2</c:v>
                </c:pt>
                <c:pt idx="37">
                  <c:v>5.9621939999999998E-2</c:v>
                </c:pt>
                <c:pt idx="38">
                  <c:v>5.349748E-2</c:v>
                </c:pt>
                <c:pt idx="39">
                  <c:v>4.5181992999999997E-2</c:v>
                </c:pt>
                <c:pt idx="40">
                  <c:v>3.6458329999999997E-2</c:v>
                </c:pt>
                <c:pt idx="41">
                  <c:v>2.9494096000000001E-2</c:v>
                </c:pt>
                <c:pt idx="42">
                  <c:v>2.4521224000000001E-2</c:v>
                </c:pt>
                <c:pt idx="43">
                  <c:v>2.2755494000000001E-2</c:v>
                </c:pt>
                <c:pt idx="44">
                  <c:v>2.5201358E-2</c:v>
                </c:pt>
                <c:pt idx="45">
                  <c:v>3.0098376999999999E-2</c:v>
                </c:pt>
                <c:pt idx="46">
                  <c:v>3.4038569999999997E-2</c:v>
                </c:pt>
                <c:pt idx="47">
                  <c:v>3.495794E-2</c:v>
                </c:pt>
                <c:pt idx="48">
                  <c:v>3.3893473E-2</c:v>
                </c:pt>
                <c:pt idx="49">
                  <c:v>3.3425264000000003E-2</c:v>
                </c:pt>
                <c:pt idx="50">
                  <c:v>3.4276887999999998E-2</c:v>
                </c:pt>
                <c:pt idx="51">
                  <c:v>3.6021407999999998E-2</c:v>
                </c:pt>
                <c:pt idx="52">
                  <c:v>3.7216779999999998E-2</c:v>
                </c:pt>
                <c:pt idx="53">
                  <c:v>3.6215086E-2</c:v>
                </c:pt>
                <c:pt idx="54">
                  <c:v>3.3105410000000002E-2</c:v>
                </c:pt>
                <c:pt idx="55">
                  <c:v>3.090826E-2</c:v>
                </c:pt>
                <c:pt idx="56">
                  <c:v>3.1610180000000002E-2</c:v>
                </c:pt>
                <c:pt idx="57">
                  <c:v>3.7556350000000002E-2</c:v>
                </c:pt>
                <c:pt idx="58">
                  <c:v>4.6656669999999997E-2</c:v>
                </c:pt>
                <c:pt idx="59">
                  <c:v>5.4289717000000001E-2</c:v>
                </c:pt>
                <c:pt idx="60">
                  <c:v>5.6554399999999998E-2</c:v>
                </c:pt>
                <c:pt idx="61">
                  <c:v>5.5102058000000002E-2</c:v>
                </c:pt>
                <c:pt idx="62">
                  <c:v>5.3582244000000001E-2</c:v>
                </c:pt>
                <c:pt idx="63">
                  <c:v>5.3742777999999998E-2</c:v>
                </c:pt>
                <c:pt idx="64">
                  <c:v>5.2996260000000003E-2</c:v>
                </c:pt>
                <c:pt idx="65">
                  <c:v>4.9627850000000001E-2</c:v>
                </c:pt>
                <c:pt idx="66">
                  <c:v>4.6812609999999998E-2</c:v>
                </c:pt>
                <c:pt idx="67">
                  <c:v>4.8715654999999997E-2</c:v>
                </c:pt>
                <c:pt idx="68">
                  <c:v>5.4251827000000002E-2</c:v>
                </c:pt>
                <c:pt idx="69">
                  <c:v>5.5917109999999999E-2</c:v>
                </c:pt>
                <c:pt idx="70">
                  <c:v>4.8436633999999999E-2</c:v>
                </c:pt>
                <c:pt idx="71">
                  <c:v>3.3377780000000003E-2</c:v>
                </c:pt>
                <c:pt idx="72">
                  <c:v>1.8128044999999999E-2</c:v>
                </c:pt>
                <c:pt idx="73">
                  <c:v>9.0067099999999994E-3</c:v>
                </c:pt>
                <c:pt idx="74">
                  <c:v>8.0286279999999995E-3</c:v>
                </c:pt>
                <c:pt idx="75">
                  <c:v>1.2451855E-2</c:v>
                </c:pt>
                <c:pt idx="76">
                  <c:v>1.8215181E-2</c:v>
                </c:pt>
                <c:pt idx="77">
                  <c:v>2.1821348000000001E-2</c:v>
                </c:pt>
                <c:pt idx="78">
                  <c:v>2.3493436999999999E-2</c:v>
                </c:pt>
                <c:pt idx="79">
                  <c:v>2.4810276999999999E-2</c:v>
                </c:pt>
                <c:pt idx="80">
                  <c:v>2.5277925999999999E-2</c:v>
                </c:pt>
                <c:pt idx="81">
                  <c:v>2.2738853E-2</c:v>
                </c:pt>
                <c:pt idx="82">
                  <c:v>1.5440669000000001E-2</c:v>
                </c:pt>
                <c:pt idx="83">
                  <c:v>4.802303E-3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2.1671542999999998E-3</c:v>
                </c:pt>
                <c:pt idx="88">
                  <c:v>1.3160375E-2</c:v>
                </c:pt>
                <c:pt idx="89">
                  <c:v>2.3027727000000001E-2</c:v>
                </c:pt>
                <c:pt idx="90">
                  <c:v>2.9835375000000001E-2</c:v>
                </c:pt>
                <c:pt idx="91">
                  <c:v>3.3358329999999999E-2</c:v>
                </c:pt>
                <c:pt idx="92">
                  <c:v>3.3107690000000002E-2</c:v>
                </c:pt>
                <c:pt idx="93">
                  <c:v>3.1385365999999998E-2</c:v>
                </c:pt>
                <c:pt idx="94">
                  <c:v>2.9235122999999998E-2</c:v>
                </c:pt>
                <c:pt idx="95">
                  <c:v>2.6289594999999999E-2</c:v>
                </c:pt>
                <c:pt idx="96">
                  <c:v>2.6021287000000001E-2</c:v>
                </c:pt>
                <c:pt idx="97">
                  <c:v>2.7045133999999998E-2</c:v>
                </c:pt>
                <c:pt idx="98">
                  <c:v>2.8352433999999999E-2</c:v>
                </c:pt>
                <c:pt idx="99">
                  <c:v>2.9551226999999999E-2</c:v>
                </c:pt>
                <c:pt idx="100">
                  <c:v>3.07341E-2</c:v>
                </c:pt>
                <c:pt idx="101">
                  <c:v>3.0273189999999998E-2</c:v>
                </c:pt>
                <c:pt idx="102">
                  <c:v>2.9344134000000001E-2</c:v>
                </c:pt>
                <c:pt idx="103">
                  <c:v>2.8209069999999999E-2</c:v>
                </c:pt>
                <c:pt idx="104">
                  <c:v>2.6045840000000001E-2</c:v>
                </c:pt>
                <c:pt idx="105">
                  <c:v>2.2945518000000002E-2</c:v>
                </c:pt>
                <c:pt idx="106">
                  <c:v>1.8906781000000001E-2</c:v>
                </c:pt>
                <c:pt idx="107">
                  <c:v>1.4395232000000001E-2</c:v>
                </c:pt>
                <c:pt idx="108">
                  <c:v>8.8692479999999997E-3</c:v>
                </c:pt>
                <c:pt idx="109">
                  <c:v>2.8090435E-3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56CB-4115-8D59-C7AD15370489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[3]Sheet1!$D$376:$DT$376</c:f>
              <c:numCache>
                <c:formatCode>General</c:formatCode>
                <c:ptCount val="121"/>
                <c:pt idx="0">
                  <c:v>3.1089513000000001E-3</c:v>
                </c:pt>
                <c:pt idx="1">
                  <c:v>2.7364160000000002E-3</c:v>
                </c:pt>
                <c:pt idx="2">
                  <c:v>4.0049719999999999E-3</c:v>
                </c:pt>
                <c:pt idx="3">
                  <c:v>4.1657984000000002E-3</c:v>
                </c:pt>
                <c:pt idx="4">
                  <c:v>4.0786596999999999E-3</c:v>
                </c:pt>
                <c:pt idx="5">
                  <c:v>5.0479319999999998E-3</c:v>
                </c:pt>
                <c:pt idx="6">
                  <c:v>7.4335983999999997E-3</c:v>
                </c:pt>
                <c:pt idx="7">
                  <c:v>9.5788699999999997E-3</c:v>
                </c:pt>
                <c:pt idx="8">
                  <c:v>8.8811879999999999E-3</c:v>
                </c:pt>
                <c:pt idx="9">
                  <c:v>4.4954516999999999E-3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1.6793242999999999E-3</c:v>
                </c:pt>
                <c:pt idx="15">
                  <c:v>6.8055675E-3</c:v>
                </c:pt>
                <c:pt idx="16">
                  <c:v>1.0277825000000001E-2</c:v>
                </c:pt>
                <c:pt idx="17">
                  <c:v>9.6621889999999998E-3</c:v>
                </c:pt>
                <c:pt idx="18">
                  <c:v>5.601544E-3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5.4363090000000003E-3</c:v>
                </c:pt>
                <c:pt idx="27">
                  <c:v>1.0617353E-2</c:v>
                </c:pt>
                <c:pt idx="28">
                  <c:v>1.5392611E-2</c:v>
                </c:pt>
                <c:pt idx="29">
                  <c:v>1.9575240000000001E-2</c:v>
                </c:pt>
                <c:pt idx="30">
                  <c:v>2.3882515999999999E-2</c:v>
                </c:pt>
                <c:pt idx="31">
                  <c:v>2.8593714999999999E-2</c:v>
                </c:pt>
                <c:pt idx="32">
                  <c:v>3.3704940000000003E-2</c:v>
                </c:pt>
                <c:pt idx="33">
                  <c:v>4.0704039999999997E-2</c:v>
                </c:pt>
                <c:pt idx="34">
                  <c:v>4.8727835999999997E-2</c:v>
                </c:pt>
                <c:pt idx="35">
                  <c:v>5.6296814000000001E-2</c:v>
                </c:pt>
                <c:pt idx="36">
                  <c:v>6.0451723999999998E-2</c:v>
                </c:pt>
                <c:pt idx="37">
                  <c:v>5.9377649999999997E-2</c:v>
                </c:pt>
                <c:pt idx="38">
                  <c:v>5.3643855999999997E-2</c:v>
                </c:pt>
                <c:pt idx="39">
                  <c:v>4.5612215999999997E-2</c:v>
                </c:pt>
                <c:pt idx="40">
                  <c:v>3.6973751999999999E-2</c:v>
                </c:pt>
                <c:pt idx="41">
                  <c:v>3.0054853999999999E-2</c:v>
                </c:pt>
                <c:pt idx="42">
                  <c:v>2.5079139E-2</c:v>
                </c:pt>
                <c:pt idx="43">
                  <c:v>2.3281557000000001E-2</c:v>
                </c:pt>
                <c:pt idx="44">
                  <c:v>2.5644599000000001E-2</c:v>
                </c:pt>
                <c:pt idx="45">
                  <c:v>3.0296980000000001E-2</c:v>
                </c:pt>
                <c:pt idx="46">
                  <c:v>3.3837773000000002E-2</c:v>
                </c:pt>
                <c:pt idx="47">
                  <c:v>3.4320139999999999E-2</c:v>
                </c:pt>
                <c:pt idx="48">
                  <c:v>3.3053029999999997E-2</c:v>
                </c:pt>
                <c:pt idx="49">
                  <c:v>3.2750845000000001E-2</c:v>
                </c:pt>
                <c:pt idx="50">
                  <c:v>3.4074477999999998E-2</c:v>
                </c:pt>
                <c:pt idx="51">
                  <c:v>3.6297313999999997E-2</c:v>
                </c:pt>
                <c:pt idx="52">
                  <c:v>3.7680089999999999E-2</c:v>
                </c:pt>
                <c:pt idx="53">
                  <c:v>3.658612E-2</c:v>
                </c:pt>
                <c:pt idx="54">
                  <c:v>3.3249239999999999E-2</c:v>
                </c:pt>
                <c:pt idx="55">
                  <c:v>3.0864342999999999E-2</c:v>
                </c:pt>
                <c:pt idx="56">
                  <c:v>3.1421255000000002E-2</c:v>
                </c:pt>
                <c:pt idx="57">
                  <c:v>3.7191000000000002E-2</c:v>
                </c:pt>
                <c:pt idx="58">
                  <c:v>4.6118319999999997E-2</c:v>
                </c:pt>
                <c:pt idx="59">
                  <c:v>5.3721517000000003E-2</c:v>
                </c:pt>
                <c:pt idx="60">
                  <c:v>5.6155956999999999E-2</c:v>
                </c:pt>
                <c:pt idx="61">
                  <c:v>5.4998079999999998E-2</c:v>
                </c:pt>
                <c:pt idx="62">
                  <c:v>5.3679774999999999E-2</c:v>
                </c:pt>
                <c:pt idx="63">
                  <c:v>5.382961E-2</c:v>
                </c:pt>
                <c:pt idx="64">
                  <c:v>5.2885170000000002E-2</c:v>
                </c:pt>
                <c:pt idx="65">
                  <c:v>4.9385369999999998E-2</c:v>
                </c:pt>
                <c:pt idx="66">
                  <c:v>4.6759731999999998E-2</c:v>
                </c:pt>
                <c:pt idx="67">
                  <c:v>4.9150970000000002E-2</c:v>
                </c:pt>
                <c:pt idx="68">
                  <c:v>5.5048424999999998E-2</c:v>
                </c:pt>
                <c:pt idx="69">
                  <c:v>5.6499522000000003E-2</c:v>
                </c:pt>
                <c:pt idx="70">
                  <c:v>4.8233308000000003E-2</c:v>
                </c:pt>
                <c:pt idx="71">
                  <c:v>3.235909E-2</c:v>
                </c:pt>
                <c:pt idx="72">
                  <c:v>1.6794759999999999E-2</c:v>
                </c:pt>
                <c:pt idx="73">
                  <c:v>7.9694080000000007E-3</c:v>
                </c:pt>
                <c:pt idx="74">
                  <c:v>7.6051755000000002E-3</c:v>
                </c:pt>
                <c:pt idx="75">
                  <c:v>1.267341E-2</c:v>
                </c:pt>
                <c:pt idx="76">
                  <c:v>1.9025989E-2</c:v>
                </c:pt>
                <c:pt idx="77">
                  <c:v>2.3108206999999999E-2</c:v>
                </c:pt>
                <c:pt idx="78">
                  <c:v>2.4958752000000001E-2</c:v>
                </c:pt>
                <c:pt idx="79">
                  <c:v>2.5984742000000002E-2</c:v>
                </c:pt>
                <c:pt idx="80">
                  <c:v>2.5714671000000001E-2</c:v>
                </c:pt>
                <c:pt idx="81">
                  <c:v>2.2343423000000001E-2</c:v>
                </c:pt>
                <c:pt idx="82">
                  <c:v>1.4498967E-2</c:v>
                </c:pt>
                <c:pt idx="83">
                  <c:v>3.7468171E-3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2.2634259999999998E-3</c:v>
                </c:pt>
                <c:pt idx="88">
                  <c:v>1.3273001E-2</c:v>
                </c:pt>
                <c:pt idx="89">
                  <c:v>2.3058254E-2</c:v>
                </c:pt>
                <c:pt idx="90">
                  <c:v>2.9721438999999999E-2</c:v>
                </c:pt>
                <c:pt idx="91">
                  <c:v>3.3231552999999997E-2</c:v>
                </c:pt>
                <c:pt idx="92">
                  <c:v>3.2984167000000002E-2</c:v>
                </c:pt>
                <c:pt idx="93">
                  <c:v>3.1213766E-2</c:v>
                </c:pt>
                <c:pt idx="94">
                  <c:v>2.8952037999999999E-2</c:v>
                </c:pt>
                <c:pt idx="95">
                  <c:v>2.5913611E-2</c:v>
                </c:pt>
                <c:pt idx="96">
                  <c:v>2.5577533999999999E-2</c:v>
                </c:pt>
                <c:pt idx="97">
                  <c:v>2.6655246E-2</c:v>
                </c:pt>
                <c:pt idx="98">
                  <c:v>2.8135588E-2</c:v>
                </c:pt>
                <c:pt idx="99">
                  <c:v>2.9566045999999999E-2</c:v>
                </c:pt>
                <c:pt idx="100">
                  <c:v>3.0939787999999999E-2</c:v>
                </c:pt>
                <c:pt idx="101">
                  <c:v>3.0456245E-2</c:v>
                </c:pt>
                <c:pt idx="102">
                  <c:v>2.9646324000000002E-2</c:v>
                </c:pt>
                <c:pt idx="103">
                  <c:v>2.8522816999999999E-2</c:v>
                </c:pt>
                <c:pt idx="104">
                  <c:v>2.6312234E-2</c:v>
                </c:pt>
                <c:pt idx="105">
                  <c:v>2.3116421000000002E-2</c:v>
                </c:pt>
                <c:pt idx="106">
                  <c:v>1.8962252999999998E-2</c:v>
                </c:pt>
                <c:pt idx="107">
                  <c:v>1.4368031999999999E-2</c:v>
                </c:pt>
                <c:pt idx="108">
                  <c:v>8.7444099999999993E-3</c:v>
                </c:pt>
                <c:pt idx="109">
                  <c:v>2.6454069000000002E-3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56CB-4115-8D59-C7AD15370489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[3]Sheet1!$D$377:$DT$377</c:f>
              <c:numCache>
                <c:formatCode>General</c:formatCode>
                <c:ptCount val="121"/>
                <c:pt idx="0">
                  <c:v>3.3130206000000001E-3</c:v>
                </c:pt>
                <c:pt idx="1">
                  <c:v>2.6106709000000001E-3</c:v>
                </c:pt>
                <c:pt idx="2">
                  <c:v>3.9226202999999996E-3</c:v>
                </c:pt>
                <c:pt idx="3">
                  <c:v>3.7523600000000002E-3</c:v>
                </c:pt>
                <c:pt idx="4">
                  <c:v>3.5787627999999999E-3</c:v>
                </c:pt>
                <c:pt idx="5">
                  <c:v>4.7064702999999996E-3</c:v>
                </c:pt>
                <c:pt idx="6">
                  <c:v>7.3968031999999996E-3</c:v>
                </c:pt>
                <c:pt idx="7">
                  <c:v>9.7800279999999996E-3</c:v>
                </c:pt>
                <c:pt idx="8">
                  <c:v>9.0725730000000004E-3</c:v>
                </c:pt>
                <c:pt idx="9">
                  <c:v>4.4352870000000004E-3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1.1489047999999999E-3</c:v>
                </c:pt>
                <c:pt idx="15">
                  <c:v>6.0158223000000002E-3</c:v>
                </c:pt>
                <c:pt idx="16">
                  <c:v>9.4542759999999993E-3</c:v>
                </c:pt>
                <c:pt idx="17">
                  <c:v>9.0964870000000003E-3</c:v>
                </c:pt>
                <c:pt idx="18">
                  <c:v>5.4395529999999997E-3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4.754538E-3</c:v>
                </c:pt>
                <c:pt idx="27">
                  <c:v>9.9021625000000005E-3</c:v>
                </c:pt>
                <c:pt idx="28">
                  <c:v>1.4777604499999999E-2</c:v>
                </c:pt>
                <c:pt idx="29">
                  <c:v>1.9317694E-2</c:v>
                </c:pt>
                <c:pt idx="30">
                  <c:v>2.4007479000000002E-2</c:v>
                </c:pt>
                <c:pt idx="31">
                  <c:v>2.8975648999999999E-2</c:v>
                </c:pt>
                <c:pt idx="32">
                  <c:v>3.4122611999999997E-2</c:v>
                </c:pt>
                <c:pt idx="33">
                  <c:v>4.1017560000000002E-2</c:v>
                </c:pt>
                <c:pt idx="34">
                  <c:v>4.8936866000000002E-2</c:v>
                </c:pt>
                <c:pt idx="35">
                  <c:v>5.6411345000000002E-2</c:v>
                </c:pt>
                <c:pt idx="36">
                  <c:v>6.0420386E-2</c:v>
                </c:pt>
                <c:pt idx="37">
                  <c:v>5.9161357999999997E-2</c:v>
                </c:pt>
                <c:pt idx="38">
                  <c:v>5.3264562000000001E-2</c:v>
                </c:pt>
                <c:pt idx="39">
                  <c:v>4.5065069999999999E-2</c:v>
                </c:pt>
                <c:pt idx="40">
                  <c:v>3.6238874999999997E-2</c:v>
                </c:pt>
                <c:pt idx="41">
                  <c:v>2.926405E-2</c:v>
                </c:pt>
                <c:pt idx="42">
                  <c:v>2.4478408E-2</c:v>
                </c:pt>
                <c:pt idx="43">
                  <c:v>2.2920638E-2</c:v>
                </c:pt>
                <c:pt idx="44">
                  <c:v>2.5295657999999999E-2</c:v>
                </c:pt>
                <c:pt idx="45">
                  <c:v>2.9636349999999999E-2</c:v>
                </c:pt>
                <c:pt idx="46">
                  <c:v>3.2893042999999997E-2</c:v>
                </c:pt>
                <c:pt idx="47">
                  <c:v>3.3394130000000001E-2</c:v>
                </c:pt>
                <c:pt idx="48">
                  <c:v>3.2335099999999999E-2</c:v>
                </c:pt>
                <c:pt idx="49">
                  <c:v>3.2163072000000001E-2</c:v>
                </c:pt>
                <c:pt idx="50">
                  <c:v>3.3503565999999999E-2</c:v>
                </c:pt>
                <c:pt idx="51">
                  <c:v>3.5889709999999998E-2</c:v>
                </c:pt>
                <c:pt idx="52">
                  <c:v>3.7716093999999999E-2</c:v>
                </c:pt>
                <c:pt idx="53">
                  <c:v>3.7085183000000001E-2</c:v>
                </c:pt>
                <c:pt idx="54">
                  <c:v>3.3908769999999998E-2</c:v>
                </c:pt>
                <c:pt idx="55">
                  <c:v>3.1252053000000002E-2</c:v>
                </c:pt>
                <c:pt idx="56">
                  <c:v>3.1350978000000002E-2</c:v>
                </c:pt>
                <c:pt idx="57">
                  <c:v>3.6738010000000001E-2</c:v>
                </c:pt>
                <c:pt idx="58">
                  <c:v>4.5412349999999997E-2</c:v>
                </c:pt>
                <c:pt idx="59">
                  <c:v>5.2787140000000003E-2</c:v>
                </c:pt>
                <c:pt idx="60">
                  <c:v>5.5051296999999999E-2</c:v>
                </c:pt>
                <c:pt idx="61">
                  <c:v>5.382849E-2</c:v>
                </c:pt>
                <c:pt idx="62">
                  <c:v>5.2678198000000002E-2</c:v>
                </c:pt>
                <c:pt idx="63">
                  <c:v>5.3231704999999997E-2</c:v>
                </c:pt>
                <c:pt idx="64">
                  <c:v>5.2860721999999999E-2</c:v>
                </c:pt>
                <c:pt idx="65">
                  <c:v>4.9909145000000002E-2</c:v>
                </c:pt>
                <c:pt idx="66">
                  <c:v>4.7578316000000002E-2</c:v>
                </c:pt>
                <c:pt idx="67">
                  <c:v>4.9830026999999999E-2</c:v>
                </c:pt>
                <c:pt idx="68">
                  <c:v>5.524304E-2</c:v>
                </c:pt>
                <c:pt idx="69">
                  <c:v>5.6171359999999997E-2</c:v>
                </c:pt>
                <c:pt idx="70">
                  <c:v>4.7592215E-2</c:v>
                </c:pt>
                <c:pt idx="71">
                  <c:v>3.1693390000000002E-2</c:v>
                </c:pt>
                <c:pt idx="72">
                  <c:v>1.6453985000000001E-2</c:v>
                </c:pt>
                <c:pt idx="73">
                  <c:v>8.2803949999999994E-3</c:v>
                </c:pt>
                <c:pt idx="74">
                  <c:v>8.6808700000000003E-3</c:v>
                </c:pt>
                <c:pt idx="75">
                  <c:v>1.4143941E-2</c:v>
                </c:pt>
                <c:pt idx="76">
                  <c:v>2.0215884E-2</c:v>
                </c:pt>
                <c:pt idx="77">
                  <c:v>2.3586719999999999E-2</c:v>
                </c:pt>
                <c:pt idx="78">
                  <c:v>2.4870086E-2</c:v>
                </c:pt>
                <c:pt idx="79">
                  <c:v>2.5823789999999999E-2</c:v>
                </c:pt>
                <c:pt idx="80">
                  <c:v>2.5870541E-2</c:v>
                </c:pt>
                <c:pt idx="81">
                  <c:v>2.2855562999999999E-2</c:v>
                </c:pt>
                <c:pt idx="82">
                  <c:v>1.5135526E-2</c:v>
                </c:pt>
                <c:pt idx="83">
                  <c:v>4.2332936999999998E-3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1.7900701E-3</c:v>
                </c:pt>
                <c:pt idx="88">
                  <c:v>1.26396315E-2</c:v>
                </c:pt>
                <c:pt idx="89">
                  <c:v>2.2246414999999999E-2</c:v>
                </c:pt>
                <c:pt idx="90">
                  <c:v>2.8781978E-2</c:v>
                </c:pt>
                <c:pt idx="91">
                  <c:v>3.2244842000000003E-2</c:v>
                </c:pt>
                <c:pt idx="92">
                  <c:v>3.2052875000000002E-2</c:v>
                </c:pt>
                <c:pt idx="93">
                  <c:v>3.0380968000000001E-2</c:v>
                </c:pt>
                <c:pt idx="94">
                  <c:v>2.8247107E-2</c:v>
                </c:pt>
                <c:pt idx="95">
                  <c:v>2.5372025999999999E-2</c:v>
                </c:pt>
                <c:pt idx="96">
                  <c:v>2.517927E-2</c:v>
                </c:pt>
                <c:pt idx="97">
                  <c:v>2.635357E-2</c:v>
                </c:pt>
                <c:pt idx="98">
                  <c:v>2.7886344E-2</c:v>
                </c:pt>
                <c:pt idx="99">
                  <c:v>2.9296273000000001E-2</c:v>
                </c:pt>
                <c:pt idx="100">
                  <c:v>3.058075E-2</c:v>
                </c:pt>
                <c:pt idx="101">
                  <c:v>3.0001512000000001E-2</c:v>
                </c:pt>
                <c:pt idx="102">
                  <c:v>2.909142E-2</c:v>
                </c:pt>
                <c:pt idx="103">
                  <c:v>2.7883938E-2</c:v>
                </c:pt>
                <c:pt idx="104">
                  <c:v>2.5589935000000001E-2</c:v>
                </c:pt>
                <c:pt idx="105">
                  <c:v>2.2329044999999999E-2</c:v>
                </c:pt>
                <c:pt idx="106">
                  <c:v>1.812575E-2</c:v>
                </c:pt>
                <c:pt idx="107">
                  <c:v>1.3496594000000001E-2</c:v>
                </c:pt>
                <c:pt idx="108">
                  <c:v>7.8478899999999997E-3</c:v>
                </c:pt>
                <c:pt idx="109">
                  <c:v>1.7286771999999999E-3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56CB-4115-8D59-C7AD15370489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[3]Sheet1!$D$378:$DT$378</c:f>
              <c:numCache>
                <c:formatCode>General</c:formatCode>
                <c:ptCount val="121"/>
                <c:pt idx="0">
                  <c:v>2.8020705E-3</c:v>
                </c:pt>
                <c:pt idx="1">
                  <c:v>2.5597419999999998E-3</c:v>
                </c:pt>
                <c:pt idx="2">
                  <c:v>3.9775180000000002E-3</c:v>
                </c:pt>
                <c:pt idx="3">
                  <c:v>3.9997306000000002E-3</c:v>
                </c:pt>
                <c:pt idx="4">
                  <c:v>3.6170186999999999E-3</c:v>
                </c:pt>
                <c:pt idx="5">
                  <c:v>4.4797930000000001E-3</c:v>
                </c:pt>
                <c:pt idx="6">
                  <c:v>7.010924E-3</c:v>
                </c:pt>
                <c:pt idx="7">
                  <c:v>9.4770419999999998E-3</c:v>
                </c:pt>
                <c:pt idx="8">
                  <c:v>9.0100979999999994E-3</c:v>
                </c:pt>
                <c:pt idx="9">
                  <c:v>4.6508303000000004E-3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1.2845447999999999E-3</c:v>
                </c:pt>
                <c:pt idx="15">
                  <c:v>6.0546089999999999E-3</c:v>
                </c:pt>
                <c:pt idx="16">
                  <c:v>9.3517979999999997E-3</c:v>
                </c:pt>
                <c:pt idx="17">
                  <c:v>8.8493470000000005E-3</c:v>
                </c:pt>
                <c:pt idx="18">
                  <c:v>5.153866E-3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4.7220923000000003E-3</c:v>
                </c:pt>
                <c:pt idx="27">
                  <c:v>9.4954589999999995E-3</c:v>
                </c:pt>
                <c:pt idx="28">
                  <c:v>1.4004474500000001E-2</c:v>
                </c:pt>
                <c:pt idx="29">
                  <c:v>1.8387000000000001E-2</c:v>
                </c:pt>
                <c:pt idx="30">
                  <c:v>2.3225058E-2</c:v>
                </c:pt>
                <c:pt idx="31">
                  <c:v>2.8566856000000002E-2</c:v>
                </c:pt>
                <c:pt idx="32">
                  <c:v>3.417303E-2</c:v>
                </c:pt>
                <c:pt idx="33">
                  <c:v>4.1347849999999998E-2</c:v>
                </c:pt>
                <c:pt idx="34">
                  <c:v>4.937188E-2</c:v>
                </c:pt>
                <c:pt idx="35">
                  <c:v>5.6841246999999998E-2</c:v>
                </c:pt>
                <c:pt idx="36">
                  <c:v>6.0903605E-2</c:v>
                </c:pt>
                <c:pt idx="37">
                  <c:v>5.9731085000000003E-2</c:v>
                </c:pt>
                <c:pt idx="38">
                  <c:v>5.3981005999999998E-2</c:v>
                </c:pt>
                <c:pt idx="39">
                  <c:v>4.5776730000000002E-2</c:v>
                </c:pt>
                <c:pt idx="40">
                  <c:v>3.6737980000000003E-2</c:v>
                </c:pt>
                <c:pt idx="41">
                  <c:v>2.9387033E-2</c:v>
                </c:pt>
                <c:pt idx="42">
                  <c:v>2.4195496E-2</c:v>
                </c:pt>
                <c:pt idx="43">
                  <c:v>2.2448630000000001E-2</c:v>
                </c:pt>
                <c:pt idx="44">
                  <c:v>2.495259E-2</c:v>
                </c:pt>
                <c:pt idx="45">
                  <c:v>2.9687155E-2</c:v>
                </c:pt>
                <c:pt idx="46">
                  <c:v>3.3369742000000001E-2</c:v>
                </c:pt>
                <c:pt idx="47">
                  <c:v>3.4144685000000001E-2</c:v>
                </c:pt>
                <c:pt idx="48">
                  <c:v>3.3173969999999997E-2</c:v>
                </c:pt>
                <c:pt idx="49">
                  <c:v>3.2908022000000002E-2</c:v>
                </c:pt>
                <c:pt idx="50">
                  <c:v>3.3991553000000001E-2</c:v>
                </c:pt>
                <c:pt idx="51">
                  <c:v>3.5927000000000001E-2</c:v>
                </c:pt>
                <c:pt idx="52">
                  <c:v>3.7231161999999998E-2</c:v>
                </c:pt>
                <c:pt idx="53">
                  <c:v>3.6251575000000001E-2</c:v>
                </c:pt>
                <c:pt idx="54">
                  <c:v>3.3062424999999999E-2</c:v>
                </c:pt>
                <c:pt idx="55">
                  <c:v>3.0727552000000002E-2</c:v>
                </c:pt>
                <c:pt idx="56">
                  <c:v>3.1298122999999997E-2</c:v>
                </c:pt>
                <c:pt idx="57">
                  <c:v>3.7170168000000003E-2</c:v>
                </c:pt>
                <c:pt idx="58">
                  <c:v>4.6247142999999998E-2</c:v>
                </c:pt>
                <c:pt idx="59">
                  <c:v>5.3895980000000003E-2</c:v>
                </c:pt>
                <c:pt idx="60">
                  <c:v>5.6158054999999998E-2</c:v>
                </c:pt>
                <c:pt idx="61">
                  <c:v>5.4667199999999999E-2</c:v>
                </c:pt>
                <c:pt idx="62">
                  <c:v>5.3088490000000002E-2</c:v>
                </c:pt>
                <c:pt idx="63">
                  <c:v>5.3261634000000002E-2</c:v>
                </c:pt>
                <c:pt idx="64">
                  <c:v>5.2612744000000003E-2</c:v>
                </c:pt>
                <c:pt idx="65">
                  <c:v>4.9397721999999998E-2</c:v>
                </c:pt>
                <c:pt idx="66">
                  <c:v>4.6759910000000002E-2</c:v>
                </c:pt>
                <c:pt idx="67">
                  <c:v>4.8845418000000002E-2</c:v>
                </c:pt>
                <c:pt idx="68">
                  <c:v>5.4509795999999999E-2</c:v>
                </c:pt>
                <c:pt idx="69">
                  <c:v>5.61269E-2</c:v>
                </c:pt>
                <c:pt idx="70">
                  <c:v>4.843393E-2</c:v>
                </c:pt>
                <c:pt idx="71">
                  <c:v>3.3212602000000001E-2</c:v>
                </c:pt>
                <c:pt idx="72">
                  <c:v>1.8103035E-2</c:v>
                </c:pt>
                <c:pt idx="73">
                  <c:v>9.4172609999999997E-3</c:v>
                </c:pt>
                <c:pt idx="74">
                  <c:v>8.8988479999999991E-3</c:v>
                </c:pt>
                <c:pt idx="75">
                  <c:v>1.3541723E-2</c:v>
                </c:pt>
                <c:pt idx="76">
                  <c:v>1.9259429000000002E-2</c:v>
                </c:pt>
                <c:pt idx="77">
                  <c:v>2.2644576E-2</c:v>
                </c:pt>
                <c:pt idx="78">
                  <c:v>2.4003027E-2</c:v>
                </c:pt>
                <c:pt idx="79">
                  <c:v>2.4912788000000002E-2</c:v>
                </c:pt>
                <c:pt idx="80">
                  <c:v>2.4875314999999999E-2</c:v>
                </c:pt>
                <c:pt idx="81">
                  <c:v>2.1880863E-2</c:v>
                </c:pt>
                <c:pt idx="82">
                  <c:v>1.4335877E-2</c:v>
                </c:pt>
                <c:pt idx="83">
                  <c:v>3.7228606999999999E-3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2.5040420000000002E-3</c:v>
                </c:pt>
                <c:pt idx="88">
                  <c:v>1.3493204E-2</c:v>
                </c:pt>
                <c:pt idx="89">
                  <c:v>2.3121228000000001E-2</c:v>
                </c:pt>
                <c:pt idx="90">
                  <c:v>2.9610761999999999E-2</c:v>
                </c:pt>
                <c:pt idx="91">
                  <c:v>3.2894804999999999E-2</c:v>
                </c:pt>
                <c:pt idx="92">
                  <c:v>3.2533883999999999E-2</c:v>
                </c:pt>
                <c:pt idx="93">
                  <c:v>3.0748513000000002E-2</c:v>
                </c:pt>
                <c:pt idx="94">
                  <c:v>2.8572720999999999E-2</c:v>
                </c:pt>
                <c:pt idx="95">
                  <c:v>2.5683427000000002E-2</c:v>
                </c:pt>
                <c:pt idx="96">
                  <c:v>2.5490202E-2</c:v>
                </c:pt>
                <c:pt idx="97">
                  <c:v>2.6632974E-2</c:v>
                </c:pt>
                <c:pt idx="98">
                  <c:v>2.8102707000000001E-2</c:v>
                </c:pt>
                <c:pt idx="99">
                  <c:v>2.9436836000000001E-2</c:v>
                </c:pt>
                <c:pt idx="100">
                  <c:v>3.0666858000000002E-2</c:v>
                </c:pt>
                <c:pt idx="101">
                  <c:v>3.0037522000000001E-2</c:v>
                </c:pt>
                <c:pt idx="102">
                  <c:v>2.9137409999999999E-2</c:v>
                </c:pt>
                <c:pt idx="103">
                  <c:v>2.7963760000000001E-2</c:v>
                </c:pt>
                <c:pt idx="104">
                  <c:v>2.5742174999999999E-2</c:v>
                </c:pt>
                <c:pt idx="105">
                  <c:v>2.2578718000000001E-2</c:v>
                </c:pt>
                <c:pt idx="106">
                  <c:v>1.8489499E-2</c:v>
                </c:pt>
                <c:pt idx="107">
                  <c:v>1.3992418E-2</c:v>
                </c:pt>
                <c:pt idx="108">
                  <c:v>8.4630160000000003E-3</c:v>
                </c:pt>
                <c:pt idx="109">
                  <c:v>2.4535754000000001E-3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56CB-4115-8D59-C7AD15370489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[3]Sheet1!$D$379:$DT$379</c:f>
              <c:numCache>
                <c:formatCode>General</c:formatCode>
                <c:ptCount val="121"/>
                <c:pt idx="0">
                  <c:v>3.7772692999999999E-3</c:v>
                </c:pt>
                <c:pt idx="1">
                  <c:v>3.0962237999999998E-3</c:v>
                </c:pt>
                <c:pt idx="2">
                  <c:v>4.0665856000000004E-3</c:v>
                </c:pt>
                <c:pt idx="3">
                  <c:v>3.6247654E-3</c:v>
                </c:pt>
                <c:pt idx="4">
                  <c:v>3.2522430000000001E-3</c:v>
                </c:pt>
                <c:pt idx="5">
                  <c:v>4.3299649999999999E-3</c:v>
                </c:pt>
                <c:pt idx="6">
                  <c:v>7.009899E-3</c:v>
                </c:pt>
                <c:pt idx="7">
                  <c:v>9.3568339999999996E-3</c:v>
                </c:pt>
                <c:pt idx="8">
                  <c:v>8.5280310000000002E-3</c:v>
                </c:pt>
                <c:pt idx="9">
                  <c:v>3.8847702000000001E-3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1.8731399000000001E-3</c:v>
                </c:pt>
                <c:pt idx="15">
                  <c:v>6.3867773999999999E-3</c:v>
                </c:pt>
                <c:pt idx="16">
                  <c:v>9.4576599999999997E-3</c:v>
                </c:pt>
                <c:pt idx="17">
                  <c:v>8.9117669999999993E-3</c:v>
                </c:pt>
                <c:pt idx="18">
                  <c:v>5.2533069999999996E-3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4.9697417000000004E-3</c:v>
                </c:pt>
                <c:pt idx="27">
                  <c:v>9.9813079999999995E-3</c:v>
                </c:pt>
                <c:pt idx="28">
                  <c:v>1.4607468E-2</c:v>
                </c:pt>
                <c:pt idx="29">
                  <c:v>1.8770854999999999E-2</c:v>
                </c:pt>
                <c:pt idx="30">
                  <c:v>2.3159683E-2</c:v>
                </c:pt>
                <c:pt idx="31">
                  <c:v>2.8143399999999999E-2</c:v>
                </c:pt>
                <c:pt idx="32">
                  <c:v>3.3653040000000002E-2</c:v>
                </c:pt>
                <c:pt idx="33">
                  <c:v>4.1035666999999998E-2</c:v>
                </c:pt>
                <c:pt idx="34">
                  <c:v>4.9219390000000002E-2</c:v>
                </c:pt>
                <c:pt idx="35">
                  <c:v>5.6710374000000001E-2</c:v>
                </c:pt>
                <c:pt idx="36">
                  <c:v>6.0628294999999999E-2</c:v>
                </c:pt>
                <c:pt idx="37">
                  <c:v>5.9301069999999997E-2</c:v>
                </c:pt>
                <c:pt idx="38">
                  <c:v>5.3397246000000002E-2</c:v>
                </c:pt>
                <c:pt idx="39">
                  <c:v>4.5166650000000003E-2</c:v>
                </c:pt>
                <c:pt idx="40">
                  <c:v>3.6241163E-2</c:v>
                </c:pt>
                <c:pt idx="41">
                  <c:v>2.9027500000000001E-2</c:v>
                </c:pt>
                <c:pt idx="42">
                  <c:v>2.3992474999999999E-2</c:v>
                </c:pt>
                <c:pt idx="43">
                  <c:v>2.2384037999999998E-2</c:v>
                </c:pt>
                <c:pt idx="44">
                  <c:v>2.495963E-2</c:v>
                </c:pt>
                <c:pt idx="45">
                  <c:v>2.9604920999999999E-2</c:v>
                </c:pt>
                <c:pt idx="46">
                  <c:v>3.3055197000000001E-2</c:v>
                </c:pt>
                <c:pt idx="47">
                  <c:v>3.3602733000000003E-2</c:v>
                </c:pt>
                <c:pt idx="48">
                  <c:v>3.2637840000000001E-2</c:v>
                </c:pt>
                <c:pt idx="49">
                  <c:v>3.2667913E-2</c:v>
                </c:pt>
                <c:pt idx="50">
                  <c:v>3.4136004999999997E-2</c:v>
                </c:pt>
                <c:pt idx="51">
                  <c:v>3.6359629999999997E-2</c:v>
                </c:pt>
                <c:pt idx="52">
                  <c:v>3.7706339999999998E-2</c:v>
                </c:pt>
                <c:pt idx="53">
                  <c:v>3.6619466000000003E-2</c:v>
                </c:pt>
                <c:pt idx="54">
                  <c:v>3.3272915E-2</c:v>
                </c:pt>
                <c:pt idx="55">
                  <c:v>3.073816E-2</c:v>
                </c:pt>
                <c:pt idx="56">
                  <c:v>3.1038960000000001E-2</c:v>
                </c:pt>
                <c:pt idx="57">
                  <c:v>3.6599840000000002E-2</c:v>
                </c:pt>
                <c:pt idx="58">
                  <c:v>4.5346320000000002E-2</c:v>
                </c:pt>
                <c:pt idx="59">
                  <c:v>5.2748363E-2</c:v>
                </c:pt>
                <c:pt idx="60">
                  <c:v>5.4957300000000001E-2</c:v>
                </c:pt>
                <c:pt idx="61">
                  <c:v>5.3638793999999997E-2</c:v>
                </c:pt>
                <c:pt idx="62">
                  <c:v>5.2408837E-2</c:v>
                </c:pt>
                <c:pt idx="63">
                  <c:v>5.2971542000000003E-2</c:v>
                </c:pt>
                <c:pt idx="64">
                  <c:v>5.2680902000000002E-2</c:v>
                </c:pt>
                <c:pt idx="65">
                  <c:v>4.9858693000000003E-2</c:v>
                </c:pt>
                <c:pt idx="66">
                  <c:v>4.7640175E-2</c:v>
                </c:pt>
                <c:pt idx="67">
                  <c:v>4.9978809999999999E-2</c:v>
                </c:pt>
                <c:pt idx="68">
                  <c:v>5.5405356000000003E-2</c:v>
                </c:pt>
                <c:pt idx="69">
                  <c:v>5.628901E-2</c:v>
                </c:pt>
                <c:pt idx="70">
                  <c:v>4.7692883999999998E-2</c:v>
                </c:pt>
                <c:pt idx="71">
                  <c:v>3.1843804000000003E-2</c:v>
                </c:pt>
                <c:pt idx="72">
                  <c:v>1.6641896E-2</c:v>
                </c:pt>
                <c:pt idx="73">
                  <c:v>8.4401389999999993E-3</c:v>
                </c:pt>
                <c:pt idx="74">
                  <c:v>8.8071999999999994E-3</c:v>
                </c:pt>
                <c:pt idx="75">
                  <c:v>1.4389310000000001E-2</c:v>
                </c:pt>
                <c:pt idx="76">
                  <c:v>2.0677626000000001E-2</c:v>
                </c:pt>
                <c:pt idx="77">
                  <c:v>2.4074886E-2</c:v>
                </c:pt>
                <c:pt idx="78">
                  <c:v>2.502333E-2</c:v>
                </c:pt>
                <c:pt idx="79">
                  <c:v>2.5385996000000001E-2</c:v>
                </c:pt>
                <c:pt idx="80">
                  <c:v>2.4830294999999999E-2</c:v>
                </c:pt>
                <c:pt idx="81">
                  <c:v>2.1471059000000001E-2</c:v>
                </c:pt>
                <c:pt idx="82">
                  <c:v>1.3845157E-2</c:v>
                </c:pt>
                <c:pt idx="83">
                  <c:v>3.4683114000000001E-3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2.4425994999999999E-3</c:v>
                </c:pt>
                <c:pt idx="88">
                  <c:v>1.3108892E-2</c:v>
                </c:pt>
                <c:pt idx="89">
                  <c:v>2.2585350000000001E-2</c:v>
                </c:pt>
                <c:pt idx="90">
                  <c:v>2.9097010999999999E-2</c:v>
                </c:pt>
                <c:pt idx="91">
                  <c:v>3.2535776000000002E-2</c:v>
                </c:pt>
                <c:pt idx="92">
                  <c:v>3.2263546999999997E-2</c:v>
                </c:pt>
                <c:pt idx="93">
                  <c:v>3.049526E-2</c:v>
                </c:pt>
                <c:pt idx="94">
                  <c:v>2.8309423E-2</c:v>
                </c:pt>
                <c:pt idx="95">
                  <c:v>2.5417538E-2</c:v>
                </c:pt>
                <c:pt idx="96">
                  <c:v>2.529292E-2</c:v>
                </c:pt>
                <c:pt idx="97">
                  <c:v>2.6558977000000001E-2</c:v>
                </c:pt>
                <c:pt idx="98">
                  <c:v>2.8203295999999999E-2</c:v>
                </c:pt>
                <c:pt idx="99">
                  <c:v>2.9681483000000002E-2</c:v>
                </c:pt>
                <c:pt idx="100">
                  <c:v>3.0951039999999999E-2</c:v>
                </c:pt>
                <c:pt idx="101">
                  <c:v>3.0362915000000001E-2</c:v>
                </c:pt>
                <c:pt idx="102">
                  <c:v>2.9334300000000001E-2</c:v>
                </c:pt>
                <c:pt idx="103">
                  <c:v>2.7964461999999999E-2</c:v>
                </c:pt>
                <c:pt idx="104">
                  <c:v>2.5500247E-2</c:v>
                </c:pt>
                <c:pt idx="105">
                  <c:v>2.20758E-2</c:v>
                </c:pt>
                <c:pt idx="106">
                  <c:v>1.7726843999999999E-2</c:v>
                </c:pt>
                <c:pt idx="107">
                  <c:v>1.2963017E-2</c:v>
                </c:pt>
                <c:pt idx="108">
                  <c:v>7.2470544999999999E-3</c:v>
                </c:pt>
                <c:pt idx="109">
                  <c:v>1.1064709999999999E-3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56CB-4115-8D59-C7AD15370489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[3]Sheet1!$D$380:$DT$380</c:f>
              <c:numCache>
                <c:formatCode>General</c:formatCode>
                <c:ptCount val="121"/>
                <c:pt idx="0">
                  <c:v>3.4971936000000002E-3</c:v>
                </c:pt>
                <c:pt idx="1">
                  <c:v>2.9607400999999999E-3</c:v>
                </c:pt>
                <c:pt idx="2">
                  <c:v>4.170651E-3</c:v>
                </c:pt>
                <c:pt idx="3">
                  <c:v>3.6130159000000001E-3</c:v>
                </c:pt>
                <c:pt idx="4">
                  <c:v>2.9697653000000002E-3</c:v>
                </c:pt>
                <c:pt idx="5">
                  <c:v>3.9072437000000002E-3</c:v>
                </c:pt>
                <c:pt idx="6">
                  <c:v>6.7715583999999997E-3</c:v>
                </c:pt>
                <c:pt idx="7">
                  <c:v>9.6134219999999999E-3</c:v>
                </c:pt>
                <c:pt idx="8">
                  <c:v>9.4117100000000002E-3</c:v>
                </c:pt>
                <c:pt idx="9">
                  <c:v>5.1010530000000004E-3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1.1709865999999999E-3</c:v>
                </c:pt>
                <c:pt idx="15">
                  <c:v>6.3055133999999997E-3</c:v>
                </c:pt>
                <c:pt idx="16">
                  <c:v>9.8938159999999997E-3</c:v>
                </c:pt>
                <c:pt idx="17">
                  <c:v>9.4746164999999997E-3</c:v>
                </c:pt>
                <c:pt idx="18">
                  <c:v>5.7114343999999997E-3</c:v>
                </c:pt>
                <c:pt idx="19">
                  <c:v>2.02E-4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4.6583884000000004E-3</c:v>
                </c:pt>
                <c:pt idx="27">
                  <c:v>9.4813870000000008E-3</c:v>
                </c:pt>
                <c:pt idx="28">
                  <c:v>1.4157024000000001E-2</c:v>
                </c:pt>
                <c:pt idx="29">
                  <c:v>1.8614536000000001E-2</c:v>
                </c:pt>
                <c:pt idx="30">
                  <c:v>2.3407109999999998E-2</c:v>
                </c:pt>
                <c:pt idx="31">
                  <c:v>2.8617081999999999E-2</c:v>
                </c:pt>
                <c:pt idx="32">
                  <c:v>3.4075517E-2</c:v>
                </c:pt>
                <c:pt idx="33">
                  <c:v>4.1290479999999997E-2</c:v>
                </c:pt>
                <c:pt idx="34">
                  <c:v>4.9413550000000001E-2</c:v>
                </c:pt>
                <c:pt idx="35">
                  <c:v>5.6964084999999998E-2</c:v>
                </c:pt>
                <c:pt idx="36">
                  <c:v>6.0938680000000002E-2</c:v>
                </c:pt>
                <c:pt idx="37">
                  <c:v>5.9506677000000001E-2</c:v>
                </c:pt>
                <c:pt idx="38">
                  <c:v>5.3317133000000003E-2</c:v>
                </c:pt>
                <c:pt idx="39">
                  <c:v>4.476861E-2</c:v>
                </c:pt>
                <c:pt idx="40">
                  <c:v>3.564374E-2</c:v>
                </c:pt>
                <c:pt idx="41">
                  <c:v>2.8474052999999999E-2</c:v>
                </c:pt>
                <c:pt idx="42">
                  <c:v>2.349882E-2</c:v>
                </c:pt>
                <c:pt idx="43">
                  <c:v>2.1903021000000002E-2</c:v>
                </c:pt>
                <c:pt idx="44">
                  <c:v>2.4487972E-2</c:v>
                </c:pt>
                <c:pt idx="45">
                  <c:v>2.9343417E-2</c:v>
                </c:pt>
                <c:pt idx="46">
                  <c:v>3.3215830000000002E-2</c:v>
                </c:pt>
                <c:pt idx="47">
                  <c:v>3.4182902000000001E-2</c:v>
                </c:pt>
                <c:pt idx="48">
                  <c:v>3.3356959999999998E-2</c:v>
                </c:pt>
                <c:pt idx="49">
                  <c:v>3.3163039999999998E-2</c:v>
                </c:pt>
                <c:pt idx="50">
                  <c:v>3.4232042999999997E-2</c:v>
                </c:pt>
                <c:pt idx="51">
                  <c:v>3.6196872999999997E-2</c:v>
                </c:pt>
                <c:pt idx="52">
                  <c:v>3.7577644E-2</c:v>
                </c:pt>
                <c:pt idx="53">
                  <c:v>3.6654859999999997E-2</c:v>
                </c:pt>
                <c:pt idx="54">
                  <c:v>3.333117E-2</c:v>
                </c:pt>
                <c:pt idx="55">
                  <c:v>3.0638684999999999E-2</c:v>
                </c:pt>
                <c:pt idx="56">
                  <c:v>3.0832484E-2</c:v>
                </c:pt>
                <c:pt idx="57">
                  <c:v>3.6425027999999998E-2</c:v>
                </c:pt>
                <c:pt idx="58">
                  <c:v>4.5353810000000001E-2</c:v>
                </c:pt>
                <c:pt idx="59">
                  <c:v>5.2912229999999998E-2</c:v>
                </c:pt>
                <c:pt idx="60">
                  <c:v>5.506813E-2</c:v>
                </c:pt>
                <c:pt idx="61">
                  <c:v>5.3501840000000002E-2</c:v>
                </c:pt>
                <c:pt idx="62">
                  <c:v>5.1929652999999999E-2</c:v>
                </c:pt>
                <c:pt idx="63">
                  <c:v>5.2247269999999998E-2</c:v>
                </c:pt>
                <c:pt idx="64">
                  <c:v>5.1970919999999997E-2</c:v>
                </c:pt>
                <c:pt idx="65">
                  <c:v>4.9356303999999997E-2</c:v>
                </c:pt>
                <c:pt idx="66">
                  <c:v>4.7365564999999998E-2</c:v>
                </c:pt>
                <c:pt idx="67">
                  <c:v>4.9827984999999998E-2</c:v>
                </c:pt>
                <c:pt idx="68">
                  <c:v>5.5332758000000003E-2</c:v>
                </c:pt>
                <c:pt idx="69">
                  <c:v>5.6372195E-2</c:v>
                </c:pt>
                <c:pt idx="70">
                  <c:v>4.7994035999999997E-2</c:v>
                </c:pt>
                <c:pt idx="71">
                  <c:v>3.2376472000000003E-2</c:v>
                </c:pt>
                <c:pt idx="72">
                  <c:v>1.7374002999999999E-2</c:v>
                </c:pt>
                <c:pt idx="73">
                  <c:v>9.2385550000000007E-3</c:v>
                </c:pt>
                <c:pt idx="74">
                  <c:v>9.4322169999999997E-3</c:v>
                </c:pt>
                <c:pt idx="75">
                  <c:v>1.4510619000000001E-2</c:v>
                </c:pt>
                <c:pt idx="76">
                  <c:v>2.0177474000000001E-2</c:v>
                </c:pt>
                <c:pt idx="77">
                  <c:v>2.3200074000000001E-2</c:v>
                </c:pt>
                <c:pt idx="78">
                  <c:v>2.4255654000000001E-2</c:v>
                </c:pt>
                <c:pt idx="79">
                  <c:v>2.5102355E-2</c:v>
                </c:pt>
                <c:pt idx="80">
                  <c:v>2.5136950000000002E-2</c:v>
                </c:pt>
                <c:pt idx="81">
                  <c:v>2.2203252E-2</c:v>
                </c:pt>
                <c:pt idx="82">
                  <c:v>1.4684824000000001E-2</c:v>
                </c:pt>
                <c:pt idx="83">
                  <c:v>4.1204835E-3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2.011522E-3</c:v>
                </c:pt>
                <c:pt idx="88">
                  <c:v>1.2588146E-2</c:v>
                </c:pt>
                <c:pt idx="89">
                  <c:v>2.2039916E-2</c:v>
                </c:pt>
                <c:pt idx="90">
                  <c:v>2.8623676000000001E-2</c:v>
                </c:pt>
                <c:pt idx="91">
                  <c:v>3.2216392000000003E-2</c:v>
                </c:pt>
                <c:pt idx="92">
                  <c:v>3.2139019999999997E-2</c:v>
                </c:pt>
                <c:pt idx="93">
                  <c:v>3.0509491999999999E-2</c:v>
                </c:pt>
                <c:pt idx="94">
                  <c:v>2.8373558E-2</c:v>
                </c:pt>
                <c:pt idx="95">
                  <c:v>2.5428856E-2</c:v>
                </c:pt>
                <c:pt idx="96">
                  <c:v>2.5106476999999999E-2</c:v>
                </c:pt>
                <c:pt idx="97">
                  <c:v>2.6112067999999999E-2</c:v>
                </c:pt>
                <c:pt idx="98">
                  <c:v>2.7497502E-2</c:v>
                </c:pt>
                <c:pt idx="99">
                  <c:v>2.8791319999999999E-2</c:v>
                </c:pt>
                <c:pt idx="100">
                  <c:v>2.9992606000000002E-2</c:v>
                </c:pt>
                <c:pt idx="101">
                  <c:v>2.9459227000000001E-2</c:v>
                </c:pt>
                <c:pt idx="102">
                  <c:v>2.8544561999999999E-2</c:v>
                </c:pt>
                <c:pt idx="103">
                  <c:v>2.7367341999999999E-2</c:v>
                </c:pt>
                <c:pt idx="104">
                  <c:v>2.5130204999999999E-2</c:v>
                </c:pt>
                <c:pt idx="105">
                  <c:v>2.1944571E-2</c:v>
                </c:pt>
                <c:pt idx="106">
                  <c:v>1.7830974999999999E-2</c:v>
                </c:pt>
                <c:pt idx="107">
                  <c:v>1.3261943E-2</c:v>
                </c:pt>
                <c:pt idx="108">
                  <c:v>7.7199573E-3</c:v>
                </c:pt>
                <c:pt idx="109">
                  <c:v>1.6988864000000001E-3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56CB-4115-8D59-C7AD15370489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[3]Sheet1!$D$381:$DT$381</c:f>
              <c:numCache>
                <c:formatCode>General</c:formatCode>
                <c:ptCount val="121"/>
                <c:pt idx="0">
                  <c:v>4.0700129999999999E-3</c:v>
                </c:pt>
                <c:pt idx="1">
                  <c:v>2.9296887E-3</c:v>
                </c:pt>
                <c:pt idx="2">
                  <c:v>3.4960003000000001E-3</c:v>
                </c:pt>
                <c:pt idx="3">
                  <c:v>2.5857916999999998E-3</c:v>
                </c:pt>
                <c:pt idx="4">
                  <c:v>1.9565342999999999E-3</c:v>
                </c:pt>
                <c:pt idx="5">
                  <c:v>2.9744771000000001E-3</c:v>
                </c:pt>
                <c:pt idx="6">
                  <c:v>5.8714630000000004E-3</c:v>
                </c:pt>
                <c:pt idx="7">
                  <c:v>8.9148519999999992E-3</c:v>
                </c:pt>
                <c:pt idx="8">
                  <c:v>9.1502939999999998E-3</c:v>
                </c:pt>
                <c:pt idx="9">
                  <c:v>5.4064635E-3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1.3062116E-3</c:v>
                </c:pt>
                <c:pt idx="15">
                  <c:v>6.1036492999999997E-3</c:v>
                </c:pt>
                <c:pt idx="16">
                  <c:v>9.7376719999999993E-3</c:v>
                </c:pt>
                <c:pt idx="17">
                  <c:v>9.6145740000000007E-3</c:v>
                </c:pt>
                <c:pt idx="18">
                  <c:v>6.1716065000000002E-3</c:v>
                </c:pt>
                <c:pt idx="19">
                  <c:v>6.87E-4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4.1776592999999999E-3</c:v>
                </c:pt>
                <c:pt idx="27">
                  <c:v>9.2187959999999996E-3</c:v>
                </c:pt>
                <c:pt idx="28">
                  <c:v>1.4000669E-2</c:v>
                </c:pt>
                <c:pt idx="29">
                  <c:v>1.868469E-2</c:v>
                </c:pt>
                <c:pt idx="30">
                  <c:v>2.3824831000000001E-2</c:v>
                </c:pt>
                <c:pt idx="31">
                  <c:v>2.9411737E-2</c:v>
                </c:pt>
                <c:pt idx="32">
                  <c:v>3.5016365000000001E-2</c:v>
                </c:pt>
                <c:pt idx="33">
                  <c:v>4.2057919999999999E-2</c:v>
                </c:pt>
                <c:pt idx="34">
                  <c:v>4.9872371999999998E-2</c:v>
                </c:pt>
                <c:pt idx="35">
                  <c:v>5.7109359999999998E-2</c:v>
                </c:pt>
                <c:pt idx="36">
                  <c:v>6.0877290000000001E-2</c:v>
                </c:pt>
                <c:pt idx="37">
                  <c:v>5.9252991999999997E-2</c:v>
                </c:pt>
                <c:pt idx="38">
                  <c:v>5.2947769999999998E-2</c:v>
                </c:pt>
                <c:pt idx="39">
                  <c:v>4.4106103000000001E-2</c:v>
                </c:pt>
                <c:pt idx="40">
                  <c:v>3.4525104000000001E-2</c:v>
                </c:pt>
                <c:pt idx="41">
                  <c:v>2.692748E-2</c:v>
                </c:pt>
                <c:pt idx="42">
                  <c:v>2.1915145E-2</c:v>
                </c:pt>
                <c:pt idx="43">
                  <c:v>2.0685209999999999E-2</c:v>
                </c:pt>
                <c:pt idx="44">
                  <c:v>2.370889E-2</c:v>
                </c:pt>
                <c:pt idx="45">
                  <c:v>2.8768713000000001E-2</c:v>
                </c:pt>
                <c:pt idx="46">
                  <c:v>3.2670017000000003E-2</c:v>
                </c:pt>
                <c:pt idx="47">
                  <c:v>3.3708676999999999E-2</c:v>
                </c:pt>
                <c:pt idx="48">
                  <c:v>3.3015177E-2</c:v>
                </c:pt>
                <c:pt idx="49">
                  <c:v>3.2944569999999999E-2</c:v>
                </c:pt>
                <c:pt idx="50">
                  <c:v>3.4118857000000002E-2</c:v>
                </c:pt>
                <c:pt idx="51">
                  <c:v>3.6302503E-2</c:v>
                </c:pt>
                <c:pt idx="52">
                  <c:v>3.8024123999999999E-2</c:v>
                </c:pt>
                <c:pt idx="53">
                  <c:v>3.7398804000000001E-2</c:v>
                </c:pt>
                <c:pt idx="54">
                  <c:v>3.4038875000000003E-2</c:v>
                </c:pt>
                <c:pt idx="55">
                  <c:v>3.0895272000000001E-2</c:v>
                </c:pt>
                <c:pt idx="56">
                  <c:v>3.0392542000000002E-2</c:v>
                </c:pt>
                <c:pt idx="57">
                  <c:v>3.5415365999999997E-2</c:v>
                </c:pt>
                <c:pt idx="58">
                  <c:v>4.3970364999999997E-2</c:v>
                </c:pt>
                <c:pt idx="59">
                  <c:v>5.1327146999999997E-2</c:v>
                </c:pt>
                <c:pt idx="60">
                  <c:v>5.3334627000000003E-2</c:v>
                </c:pt>
                <c:pt idx="61">
                  <c:v>5.1757492000000002E-2</c:v>
                </c:pt>
                <c:pt idx="62">
                  <c:v>5.0431937000000003E-2</c:v>
                </c:pt>
                <c:pt idx="63">
                  <c:v>5.1299552999999998E-2</c:v>
                </c:pt>
                <c:pt idx="64">
                  <c:v>5.1698330000000001E-2</c:v>
                </c:pt>
                <c:pt idx="65">
                  <c:v>4.9606143999999998E-2</c:v>
                </c:pt>
                <c:pt idx="66">
                  <c:v>4.7776658E-2</c:v>
                </c:pt>
                <c:pt idx="67">
                  <c:v>5.0065953000000003E-2</c:v>
                </c:pt>
                <c:pt idx="68">
                  <c:v>5.5211120000000002E-2</c:v>
                </c:pt>
                <c:pt idx="69">
                  <c:v>5.5979487000000001E-2</c:v>
                </c:pt>
                <c:pt idx="70">
                  <c:v>4.7627790000000003E-2</c:v>
                </c:pt>
                <c:pt idx="71">
                  <c:v>3.2379996000000001E-2</c:v>
                </c:pt>
                <c:pt idx="72">
                  <c:v>1.8037904E-2</c:v>
                </c:pt>
                <c:pt idx="73">
                  <c:v>1.0623785E-2</c:v>
                </c:pt>
                <c:pt idx="74">
                  <c:v>1.1309082E-2</c:v>
                </c:pt>
                <c:pt idx="75">
                  <c:v>1.6404076E-2</c:v>
                </c:pt>
                <c:pt idx="76">
                  <c:v>2.1556514999999998E-2</c:v>
                </c:pt>
                <c:pt idx="77">
                  <c:v>2.3740936000000001E-2</c:v>
                </c:pt>
                <c:pt idx="78">
                  <c:v>2.4038104000000001E-2</c:v>
                </c:pt>
                <c:pt idx="79">
                  <c:v>2.4495328E-2</c:v>
                </c:pt>
                <c:pt idx="80">
                  <c:v>2.4471572E-2</c:v>
                </c:pt>
                <c:pt idx="81">
                  <c:v>2.1590067000000001E-2</c:v>
                </c:pt>
                <c:pt idx="82">
                  <c:v>1.4099568999999999E-2</c:v>
                </c:pt>
                <c:pt idx="83">
                  <c:v>3.5462873000000001E-3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2.0476747E-3</c:v>
                </c:pt>
                <c:pt idx="88">
                  <c:v>1.2539695E-2</c:v>
                </c:pt>
                <c:pt idx="89">
                  <c:v>2.1733578E-2</c:v>
                </c:pt>
                <c:pt idx="90">
                  <c:v>2.7922932000000001E-2</c:v>
                </c:pt>
                <c:pt idx="91">
                  <c:v>3.1141825000000001E-2</c:v>
                </c:pt>
                <c:pt idx="92">
                  <c:v>3.0841650000000002E-2</c:v>
                </c:pt>
                <c:pt idx="93">
                  <c:v>2.9128945E-2</c:v>
                </c:pt>
                <c:pt idx="94">
                  <c:v>2.7028276E-2</c:v>
                </c:pt>
                <c:pt idx="95">
                  <c:v>2.4302974000000001E-2</c:v>
                </c:pt>
                <c:pt idx="96">
                  <c:v>2.4296136999999999E-2</c:v>
                </c:pt>
                <c:pt idx="97">
                  <c:v>2.5595580999999999E-2</c:v>
                </c:pt>
                <c:pt idx="98">
                  <c:v>2.720434E-2</c:v>
                </c:pt>
                <c:pt idx="99">
                  <c:v>2.8578030000000001E-2</c:v>
                </c:pt>
                <c:pt idx="100">
                  <c:v>2.9681848E-2</c:v>
                </c:pt>
                <c:pt idx="101">
                  <c:v>2.8875511E-2</c:v>
                </c:pt>
                <c:pt idx="102">
                  <c:v>2.7809475E-2</c:v>
                </c:pt>
                <c:pt idx="103">
                  <c:v>2.6482385000000001E-2</c:v>
                </c:pt>
                <c:pt idx="104">
                  <c:v>2.4110096000000001E-2</c:v>
                </c:pt>
                <c:pt idx="105">
                  <c:v>2.0834832000000001E-2</c:v>
                </c:pt>
                <c:pt idx="106">
                  <c:v>1.6678575000000001E-2</c:v>
                </c:pt>
                <c:pt idx="107">
                  <c:v>1.2152408999999999E-2</c:v>
                </c:pt>
                <c:pt idx="108">
                  <c:v>6.6545865999999999E-3</c:v>
                </c:pt>
                <c:pt idx="109">
                  <c:v>7.2499999999999995E-4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56CB-4115-8D59-C7AD15370489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[3]Sheet1!$D$382:$DT$382</c:f>
              <c:numCache>
                <c:formatCode>General</c:formatCode>
                <c:ptCount val="121"/>
                <c:pt idx="0">
                  <c:v>3.7584459999999999E-3</c:v>
                </c:pt>
                <c:pt idx="1">
                  <c:v>3.1453024000000001E-3</c:v>
                </c:pt>
                <c:pt idx="2">
                  <c:v>4.0668203000000002E-3</c:v>
                </c:pt>
                <c:pt idx="3">
                  <c:v>3.5028415999999998E-3</c:v>
                </c:pt>
                <c:pt idx="4">
                  <c:v>3.0815349999999998E-3</c:v>
                </c:pt>
                <c:pt idx="5">
                  <c:v>4.3592583000000001E-3</c:v>
                </c:pt>
                <c:pt idx="6">
                  <c:v>7.3834256999999997E-3</c:v>
                </c:pt>
                <c:pt idx="7">
                  <c:v>9.9898604999999994E-3</c:v>
                </c:pt>
                <c:pt idx="8">
                  <c:v>9.3233670000000008E-3</c:v>
                </c:pt>
                <c:pt idx="9">
                  <c:v>4.6597547000000001E-3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8.0599999999999997E-4</c:v>
                </c:pt>
                <c:pt idx="15">
                  <c:v>5.44022E-3</c:v>
                </c:pt>
                <c:pt idx="16">
                  <c:v>8.8527810000000005E-3</c:v>
                </c:pt>
                <c:pt idx="17">
                  <c:v>8.6861160000000007E-3</c:v>
                </c:pt>
                <c:pt idx="18">
                  <c:v>5.3250679999999996E-3</c:v>
                </c:pt>
                <c:pt idx="19">
                  <c:v>1.56E-4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4.5860666E-3</c:v>
                </c:pt>
                <c:pt idx="27">
                  <c:v>9.5034630000000002E-3</c:v>
                </c:pt>
                <c:pt idx="28">
                  <c:v>1.4320718E-2</c:v>
                </c:pt>
                <c:pt idx="29">
                  <c:v>1.8935266999999999E-2</c:v>
                </c:pt>
                <c:pt idx="30">
                  <c:v>2.3779761E-2</c:v>
                </c:pt>
                <c:pt idx="31">
                  <c:v>2.8914894999999999E-2</c:v>
                </c:pt>
                <c:pt idx="32">
                  <c:v>3.4230832000000003E-2</c:v>
                </c:pt>
                <c:pt idx="33">
                  <c:v>4.1263269999999998E-2</c:v>
                </c:pt>
                <c:pt idx="34">
                  <c:v>4.9260918000000001E-2</c:v>
                </c:pt>
                <c:pt idx="35">
                  <c:v>5.6802336000000002E-2</c:v>
                </c:pt>
                <c:pt idx="36">
                  <c:v>6.0910686999999998E-2</c:v>
                </c:pt>
                <c:pt idx="37">
                  <c:v>5.9750997E-2</c:v>
                </c:pt>
                <c:pt idx="38">
                  <c:v>5.3873890000000001E-2</c:v>
                </c:pt>
                <c:pt idx="39">
                  <c:v>4.5588932999999998E-2</c:v>
                </c:pt>
                <c:pt idx="40">
                  <c:v>3.6618511999999999E-2</c:v>
                </c:pt>
                <c:pt idx="41">
                  <c:v>2.9465953E-2</c:v>
                </c:pt>
                <c:pt idx="42">
                  <c:v>2.4570321999999999E-2</c:v>
                </c:pt>
                <c:pt idx="43">
                  <c:v>2.3072579999999999E-2</c:v>
                </c:pt>
                <c:pt idx="44">
                  <c:v>2.5682304E-2</c:v>
                </c:pt>
                <c:pt idx="45">
                  <c:v>3.0437510000000001E-2</c:v>
                </c:pt>
                <c:pt idx="46">
                  <c:v>3.4015986999999998E-2</c:v>
                </c:pt>
                <c:pt idx="47">
                  <c:v>3.4548624999999999E-2</c:v>
                </c:pt>
                <c:pt idx="48">
                  <c:v>3.3225205000000001E-2</c:v>
                </c:pt>
                <c:pt idx="49">
                  <c:v>3.2647862999999999E-2</c:v>
                </c:pt>
                <c:pt idx="50">
                  <c:v>3.3615834999999997E-2</c:v>
                </c:pt>
                <c:pt idx="51">
                  <c:v>3.5736690000000002E-2</c:v>
                </c:pt>
                <c:pt idx="52">
                  <c:v>3.7393924000000002E-2</c:v>
                </c:pt>
                <c:pt idx="53">
                  <c:v>3.6720000000000003E-2</c:v>
                </c:pt>
                <c:pt idx="54">
                  <c:v>3.3663622999999997E-2</c:v>
                </c:pt>
                <c:pt idx="55">
                  <c:v>3.1321549999999997E-2</c:v>
                </c:pt>
                <c:pt idx="56">
                  <c:v>3.1800493999999999E-2</c:v>
                </c:pt>
                <c:pt idx="57">
                  <c:v>3.749545E-2</c:v>
                </c:pt>
                <c:pt idx="58">
                  <c:v>4.6310120000000003E-2</c:v>
                </c:pt>
                <c:pt idx="59">
                  <c:v>5.3659387000000003E-2</c:v>
                </c:pt>
                <c:pt idx="60">
                  <c:v>5.572585E-2</c:v>
                </c:pt>
                <c:pt idx="61">
                  <c:v>5.4195902999999997E-2</c:v>
                </c:pt>
                <c:pt idx="62">
                  <c:v>5.2685940000000001E-2</c:v>
                </c:pt>
                <c:pt idx="63">
                  <c:v>5.2958987999999999E-2</c:v>
                </c:pt>
                <c:pt idx="64">
                  <c:v>5.2450716000000001E-2</c:v>
                </c:pt>
                <c:pt idx="65">
                  <c:v>4.9507305000000001E-2</c:v>
                </c:pt>
                <c:pt idx="66">
                  <c:v>4.7242199999999998E-2</c:v>
                </c:pt>
                <c:pt idx="67">
                  <c:v>4.9594987E-2</c:v>
                </c:pt>
                <c:pt idx="68">
                  <c:v>5.5130459999999999E-2</c:v>
                </c:pt>
                <c:pt idx="69">
                  <c:v>5.6261736999999999E-2</c:v>
                </c:pt>
                <c:pt idx="70">
                  <c:v>4.8053637000000003E-2</c:v>
                </c:pt>
                <c:pt idx="71">
                  <c:v>3.2625433000000002E-2</c:v>
                </c:pt>
                <c:pt idx="72">
                  <c:v>1.7639259000000001E-2</c:v>
                </c:pt>
                <c:pt idx="73">
                  <c:v>9.1300589999999994E-3</c:v>
                </c:pt>
                <c:pt idx="74">
                  <c:v>8.5896529999999992E-3</c:v>
                </c:pt>
                <c:pt idx="75">
                  <c:v>1.2980736E-2</c:v>
                </c:pt>
                <c:pt idx="76">
                  <c:v>1.8444695000000001E-2</c:v>
                </c:pt>
                <c:pt idx="77">
                  <c:v>2.1860573000000001E-2</c:v>
                </c:pt>
                <c:pt idx="78">
                  <c:v>2.3585333999999999E-2</c:v>
                </c:pt>
                <c:pt idx="79">
                  <c:v>2.5058352999999998E-2</c:v>
                </c:pt>
                <c:pt idx="80">
                  <c:v>2.554818E-2</c:v>
                </c:pt>
                <c:pt idx="81">
                  <c:v>2.2881081000000001E-2</c:v>
                </c:pt>
                <c:pt idx="82">
                  <c:v>1.5457367499999999E-2</c:v>
                </c:pt>
                <c:pt idx="83">
                  <c:v>4.842631E-3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2.5638411999999999E-3</c:v>
                </c:pt>
                <c:pt idx="88">
                  <c:v>1.3265516999999999E-2</c:v>
                </c:pt>
                <c:pt idx="89">
                  <c:v>2.2827719999999999E-2</c:v>
                </c:pt>
                <c:pt idx="90">
                  <c:v>2.9385792000000001E-2</c:v>
                </c:pt>
                <c:pt idx="91">
                  <c:v>3.2897129999999997E-2</c:v>
                </c:pt>
                <c:pt idx="92">
                  <c:v>3.2704428000000001E-2</c:v>
                </c:pt>
                <c:pt idx="93">
                  <c:v>3.1002007000000002E-2</c:v>
                </c:pt>
                <c:pt idx="94">
                  <c:v>2.8816655E-2</c:v>
                </c:pt>
                <c:pt idx="95">
                  <c:v>2.5781109999999999E-2</c:v>
                </c:pt>
                <c:pt idx="96">
                  <c:v>2.5389168E-2</c:v>
                </c:pt>
                <c:pt idx="97">
                  <c:v>2.636322E-2</c:v>
                </c:pt>
                <c:pt idx="98">
                  <c:v>2.7718058E-2</c:v>
                </c:pt>
                <c:pt idx="99">
                  <c:v>2.9027259E-2</c:v>
                </c:pt>
                <c:pt idx="100">
                  <c:v>3.0301373E-2</c:v>
                </c:pt>
                <c:pt idx="101">
                  <c:v>2.9873378999999999E-2</c:v>
                </c:pt>
                <c:pt idx="102">
                  <c:v>2.9012078E-2</c:v>
                </c:pt>
                <c:pt idx="103">
                  <c:v>2.7887503000000001E-2</c:v>
                </c:pt>
                <c:pt idx="104">
                  <c:v>2.5698889999999999E-2</c:v>
                </c:pt>
                <c:pt idx="105">
                  <c:v>2.2547734999999999E-2</c:v>
                </c:pt>
                <c:pt idx="106">
                  <c:v>1.8450819E-2</c:v>
                </c:pt>
                <c:pt idx="107">
                  <c:v>1.3905278E-2</c:v>
                </c:pt>
                <c:pt idx="108">
                  <c:v>8.3339439999999994E-3</c:v>
                </c:pt>
                <c:pt idx="109">
                  <c:v>2.2670247000000001E-3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56CB-4115-8D59-C7AD15370489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[3]Sheet1!$D$383:$DT$383</c:f>
              <c:numCache>
                <c:formatCode>General</c:formatCode>
                <c:ptCount val="121"/>
                <c:pt idx="0">
                  <c:v>4.2197835000000001E-3</c:v>
                </c:pt>
                <c:pt idx="1">
                  <c:v>3.6250217999999998E-3</c:v>
                </c:pt>
                <c:pt idx="2">
                  <c:v>4.2925695999999998E-3</c:v>
                </c:pt>
                <c:pt idx="3">
                  <c:v>3.5502464000000001E-3</c:v>
                </c:pt>
                <c:pt idx="4">
                  <c:v>2.7307886999999999E-3</c:v>
                </c:pt>
                <c:pt idx="5">
                  <c:v>3.6280216000000001E-3</c:v>
                </c:pt>
                <c:pt idx="6">
                  <c:v>6.5859454000000003E-3</c:v>
                </c:pt>
                <c:pt idx="7">
                  <c:v>9.5519160000000006E-3</c:v>
                </c:pt>
                <c:pt idx="8">
                  <c:v>9.3579370000000002E-3</c:v>
                </c:pt>
                <c:pt idx="9">
                  <c:v>4.9296584999999997E-3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1.4669297000000001E-3</c:v>
                </c:pt>
                <c:pt idx="15">
                  <c:v>6.1010276000000004E-3</c:v>
                </c:pt>
                <c:pt idx="16">
                  <c:v>9.1987900000000001E-3</c:v>
                </c:pt>
                <c:pt idx="17">
                  <c:v>8.7218279999999992E-3</c:v>
                </c:pt>
                <c:pt idx="18">
                  <c:v>5.1960900000000004E-3</c:v>
                </c:pt>
                <c:pt idx="19">
                  <c:v>4.3699999999999998E-5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4.9078790000000004E-3</c:v>
                </c:pt>
                <c:pt idx="27">
                  <c:v>1.0101687999999999E-2</c:v>
                </c:pt>
                <c:pt idx="28">
                  <c:v>1.5038582E-2</c:v>
                </c:pt>
                <c:pt idx="29">
                  <c:v>1.9459753999999999E-2</c:v>
                </c:pt>
                <c:pt idx="30">
                  <c:v>2.3905105999999999E-2</c:v>
                </c:pt>
                <c:pt idx="31">
                  <c:v>2.8650828E-2</c:v>
                </c:pt>
                <c:pt idx="32">
                  <c:v>3.3768701999999998E-2</c:v>
                </c:pt>
                <c:pt idx="33">
                  <c:v>4.0801815999999998E-2</c:v>
                </c:pt>
                <c:pt idx="34">
                  <c:v>4.8877377E-2</c:v>
                </c:pt>
                <c:pt idx="35">
                  <c:v>5.6407067999999998E-2</c:v>
                </c:pt>
                <c:pt idx="36">
                  <c:v>6.0393534999999998E-2</c:v>
                </c:pt>
                <c:pt idx="37">
                  <c:v>5.9104263999999997E-2</c:v>
                </c:pt>
                <c:pt idx="38">
                  <c:v>5.3261269999999999E-2</c:v>
                </c:pt>
                <c:pt idx="39">
                  <c:v>4.5176685000000001E-2</c:v>
                </c:pt>
                <c:pt idx="40">
                  <c:v>3.6519106000000003E-2</c:v>
                </c:pt>
                <c:pt idx="41">
                  <c:v>2.9544806E-2</c:v>
                </c:pt>
                <c:pt idx="42">
                  <c:v>2.4554105E-2</c:v>
                </c:pt>
                <c:pt idx="43">
                  <c:v>2.2773334999999999E-2</c:v>
                </c:pt>
                <c:pt idx="44">
                  <c:v>2.5168909999999999E-2</c:v>
                </c:pt>
                <c:pt idx="45">
                  <c:v>2.9856212E-2</c:v>
                </c:pt>
                <c:pt idx="46">
                  <c:v>3.3528280000000001E-2</c:v>
                </c:pt>
                <c:pt idx="47">
                  <c:v>3.4231405999999999E-2</c:v>
                </c:pt>
                <c:pt idx="48">
                  <c:v>3.3126259999999998E-2</c:v>
                </c:pt>
                <c:pt idx="49">
                  <c:v>3.2754409999999998E-2</c:v>
                </c:pt>
                <c:pt idx="50">
                  <c:v>3.3821568000000003E-2</c:v>
                </c:pt>
                <c:pt idx="51">
                  <c:v>3.5881563999999998E-2</c:v>
                </c:pt>
                <c:pt idx="52">
                  <c:v>3.737944E-2</c:v>
                </c:pt>
                <c:pt idx="53">
                  <c:v>3.6591360000000003E-2</c:v>
                </c:pt>
                <c:pt idx="54">
                  <c:v>3.3565708E-2</c:v>
                </c:pt>
                <c:pt idx="55">
                  <c:v>3.1339590000000001E-2</c:v>
                </c:pt>
                <c:pt idx="56">
                  <c:v>3.1906810000000001E-2</c:v>
                </c:pt>
                <c:pt idx="57">
                  <c:v>3.7617843999999998E-2</c:v>
                </c:pt>
                <c:pt idx="58">
                  <c:v>4.6434089999999997E-2</c:v>
                </c:pt>
                <c:pt idx="59">
                  <c:v>5.3815015000000001E-2</c:v>
                </c:pt>
                <c:pt idx="60">
                  <c:v>5.5882525000000002E-2</c:v>
                </c:pt>
                <c:pt idx="61">
                  <c:v>5.4271817E-2</c:v>
                </c:pt>
                <c:pt idx="62">
                  <c:v>5.2622040000000002E-2</c:v>
                </c:pt>
                <c:pt idx="63">
                  <c:v>5.2788157000000002E-2</c:v>
                </c:pt>
                <c:pt idx="64">
                  <c:v>5.2296802000000003E-2</c:v>
                </c:pt>
                <c:pt idx="65">
                  <c:v>4.9439266000000003E-2</c:v>
                </c:pt>
                <c:pt idx="66">
                  <c:v>4.7274135000000002E-2</c:v>
                </c:pt>
                <c:pt idx="67">
                  <c:v>4.97598E-2</c:v>
                </c:pt>
                <c:pt idx="68">
                  <c:v>5.5453732999999998E-2</c:v>
                </c:pt>
                <c:pt idx="69">
                  <c:v>5.6690763999999998E-2</c:v>
                </c:pt>
                <c:pt idx="70">
                  <c:v>4.8355702E-2</c:v>
                </c:pt>
                <c:pt idx="71">
                  <c:v>3.2543546999999999E-2</c:v>
                </c:pt>
                <c:pt idx="72">
                  <c:v>1.7075842000000001E-2</c:v>
                </c:pt>
                <c:pt idx="73">
                  <c:v>8.2629165000000001E-3</c:v>
                </c:pt>
                <c:pt idx="74">
                  <c:v>7.8203609999999996E-3</c:v>
                </c:pt>
                <c:pt idx="75">
                  <c:v>1.2726660000000001E-2</c:v>
                </c:pt>
                <c:pt idx="76">
                  <c:v>1.890536E-2</c:v>
                </c:pt>
                <c:pt idx="77">
                  <c:v>2.2839011999999999E-2</c:v>
                </c:pt>
                <c:pt idx="78">
                  <c:v>2.4671909999999998E-2</c:v>
                </c:pt>
                <c:pt idx="79">
                  <c:v>2.5886117E-2</c:v>
                </c:pt>
                <c:pt idx="80">
                  <c:v>2.5970941000000001E-2</c:v>
                </c:pt>
                <c:pt idx="81">
                  <c:v>2.2954972000000001E-2</c:v>
                </c:pt>
                <c:pt idx="82">
                  <c:v>1.5305572E-2</c:v>
                </c:pt>
                <c:pt idx="83">
                  <c:v>4.5157204999999997E-3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1.6603399999999999E-3</c:v>
                </c:pt>
                <c:pt idx="88">
                  <c:v>1.2610938E-2</c:v>
                </c:pt>
                <c:pt idx="89">
                  <c:v>2.2541769E-2</c:v>
                </c:pt>
                <c:pt idx="90">
                  <c:v>2.9455094000000001E-2</c:v>
                </c:pt>
                <c:pt idx="91">
                  <c:v>3.3170164000000002E-2</c:v>
                </c:pt>
                <c:pt idx="92">
                  <c:v>3.296702E-2</c:v>
                </c:pt>
                <c:pt idx="93">
                  <c:v>3.1117507999999999E-2</c:v>
                </c:pt>
                <c:pt idx="94">
                  <c:v>2.8729326999999999E-2</c:v>
                </c:pt>
                <c:pt idx="95">
                  <c:v>2.5582601999999999E-2</c:v>
                </c:pt>
                <c:pt idx="96">
                  <c:v>2.5193851E-2</c:v>
                </c:pt>
                <c:pt idx="97">
                  <c:v>2.6272565000000001E-2</c:v>
                </c:pt>
                <c:pt idx="98">
                  <c:v>2.7811064999999999E-2</c:v>
                </c:pt>
                <c:pt idx="99">
                  <c:v>2.9317154000000002E-2</c:v>
                </c:pt>
                <c:pt idx="100">
                  <c:v>3.0765362000000001E-2</c:v>
                </c:pt>
                <c:pt idx="101">
                  <c:v>3.0440569000000001E-2</c:v>
                </c:pt>
                <c:pt idx="102">
                  <c:v>2.9673537E-2</c:v>
                </c:pt>
                <c:pt idx="103">
                  <c:v>2.8607428000000001E-2</c:v>
                </c:pt>
                <c:pt idx="104">
                  <c:v>2.6435832999999999E-2</c:v>
                </c:pt>
                <c:pt idx="105">
                  <c:v>2.3263015000000001E-2</c:v>
                </c:pt>
                <c:pt idx="106">
                  <c:v>1.9114144E-2</c:v>
                </c:pt>
                <c:pt idx="107">
                  <c:v>1.4490817E-2</c:v>
                </c:pt>
                <c:pt idx="108">
                  <c:v>8.837447E-3</c:v>
                </c:pt>
                <c:pt idx="109">
                  <c:v>2.6862759E-3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56CB-4115-8D59-C7AD15370489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[3]Sheet1!$D$384:$DT$384</c:f>
              <c:numCache>
                <c:formatCode>General</c:formatCode>
                <c:ptCount val="121"/>
                <c:pt idx="0">
                  <c:v>3.1843527999999999E-3</c:v>
                </c:pt>
                <c:pt idx="1">
                  <c:v>2.6912735999999999E-3</c:v>
                </c:pt>
                <c:pt idx="2">
                  <c:v>3.8948192E-3</c:v>
                </c:pt>
                <c:pt idx="3">
                  <c:v>3.8648555000000001E-3</c:v>
                </c:pt>
                <c:pt idx="4">
                  <c:v>3.5864457E-3</c:v>
                </c:pt>
                <c:pt idx="5">
                  <c:v>4.4795204999999996E-3</c:v>
                </c:pt>
                <c:pt idx="6">
                  <c:v>6.8902746000000003E-3</c:v>
                </c:pt>
                <c:pt idx="7">
                  <c:v>9.1471160000000003E-3</c:v>
                </c:pt>
                <c:pt idx="8">
                  <c:v>8.5753400000000007E-3</c:v>
                </c:pt>
                <c:pt idx="9">
                  <c:v>4.3324610000000001E-3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1.5577199E-3</c:v>
                </c:pt>
                <c:pt idx="15">
                  <c:v>6.3435812000000001E-3</c:v>
                </c:pt>
                <c:pt idx="16">
                  <c:v>9.8074379999999999E-3</c:v>
                </c:pt>
                <c:pt idx="17">
                  <c:v>9.5015220000000001E-3</c:v>
                </c:pt>
                <c:pt idx="18">
                  <c:v>5.8268520000000004E-3</c:v>
                </c:pt>
                <c:pt idx="19">
                  <c:v>2.0000000000000001E-4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5.0151930000000003E-3</c:v>
                </c:pt>
                <c:pt idx="27">
                  <c:v>1.0157579E-2</c:v>
                </c:pt>
                <c:pt idx="28">
                  <c:v>1.470262E-2</c:v>
                </c:pt>
                <c:pt idx="29">
                  <c:v>1.8677940000000001E-2</c:v>
                </c:pt>
                <c:pt idx="30">
                  <c:v>2.2977577999999999E-2</c:v>
                </c:pt>
                <c:pt idx="31">
                  <c:v>2.7987990000000001E-2</c:v>
                </c:pt>
                <c:pt idx="32">
                  <c:v>3.3503409999999997E-2</c:v>
                </c:pt>
                <c:pt idx="33">
                  <c:v>4.080752E-2</c:v>
                </c:pt>
                <c:pt idx="34">
                  <c:v>4.8871744000000002E-2</c:v>
                </c:pt>
                <c:pt idx="35">
                  <c:v>5.6287101999999999E-2</c:v>
                </c:pt>
                <c:pt idx="36">
                  <c:v>6.0228693999999999E-2</c:v>
                </c:pt>
                <c:pt idx="37">
                  <c:v>5.9100479999999997E-2</c:v>
                </c:pt>
                <c:pt idx="38">
                  <c:v>5.3465805999999998E-2</c:v>
                </c:pt>
                <c:pt idx="39">
                  <c:v>4.5479484000000001E-2</c:v>
                </c:pt>
                <c:pt idx="40">
                  <c:v>3.6688600000000002E-2</c:v>
                </c:pt>
                <c:pt idx="41">
                  <c:v>2.9452342999999999E-2</c:v>
                </c:pt>
                <c:pt idx="42">
                  <c:v>2.4266836999999999E-2</c:v>
                </c:pt>
                <c:pt idx="43">
                  <c:v>2.2406697E-2</c:v>
                </c:pt>
                <c:pt idx="44">
                  <c:v>2.4796967999999999E-2</c:v>
                </c:pt>
                <c:pt idx="45">
                  <c:v>2.9489234E-2</c:v>
                </c:pt>
                <c:pt idx="46">
                  <c:v>3.325467E-2</c:v>
                </c:pt>
                <c:pt idx="47">
                  <c:v>3.4158500000000001E-2</c:v>
                </c:pt>
                <c:pt idx="48">
                  <c:v>3.3283590000000002E-2</c:v>
                </c:pt>
                <c:pt idx="49">
                  <c:v>3.3063000000000002E-2</c:v>
                </c:pt>
                <c:pt idx="50">
                  <c:v>3.4196770000000001E-2</c:v>
                </c:pt>
                <c:pt idx="51">
                  <c:v>3.6311309999999999E-2</c:v>
                </c:pt>
                <c:pt idx="52">
                  <c:v>3.7822210000000002E-2</c:v>
                </c:pt>
                <c:pt idx="53">
                  <c:v>3.6904803999999999E-2</c:v>
                </c:pt>
                <c:pt idx="54">
                  <c:v>3.3494703000000001E-2</c:v>
                </c:pt>
                <c:pt idx="55">
                  <c:v>3.0695288000000001E-2</c:v>
                </c:pt>
                <c:pt idx="56">
                  <c:v>3.0772844000000001E-2</c:v>
                </c:pt>
                <c:pt idx="57">
                  <c:v>3.6302567000000001E-2</c:v>
                </c:pt>
                <c:pt idx="58">
                  <c:v>4.5211504999999999E-2</c:v>
                </c:pt>
                <c:pt idx="59">
                  <c:v>5.2854903000000002E-2</c:v>
                </c:pt>
                <c:pt idx="60">
                  <c:v>5.5286195000000003E-2</c:v>
                </c:pt>
                <c:pt idx="61">
                  <c:v>5.4138699999999998E-2</c:v>
                </c:pt>
                <c:pt idx="62">
                  <c:v>5.2970886000000002E-2</c:v>
                </c:pt>
                <c:pt idx="63">
                  <c:v>5.3475544E-2</c:v>
                </c:pt>
                <c:pt idx="64">
                  <c:v>5.3020696999999999E-2</c:v>
                </c:pt>
                <c:pt idx="65">
                  <c:v>4.9983718000000003E-2</c:v>
                </c:pt>
                <c:pt idx="66">
                  <c:v>4.7562245000000003E-2</c:v>
                </c:pt>
                <c:pt idx="67">
                  <c:v>4.9780263999999998E-2</c:v>
                </c:pt>
                <c:pt idx="68">
                  <c:v>5.5238333000000001E-2</c:v>
                </c:pt>
                <c:pt idx="69">
                  <c:v>5.6263840000000002E-2</c:v>
                </c:pt>
                <c:pt idx="70">
                  <c:v>4.7792207000000003E-2</c:v>
                </c:pt>
                <c:pt idx="71">
                  <c:v>3.2019020000000002E-2</c:v>
                </c:pt>
                <c:pt idx="72">
                  <c:v>1.6946231999999999E-2</c:v>
                </c:pt>
                <c:pt idx="73">
                  <c:v>8.951021E-3</c:v>
                </c:pt>
                <c:pt idx="74">
                  <c:v>9.5025500000000002E-3</c:v>
                </c:pt>
                <c:pt idx="75">
                  <c:v>1.5021503E-2</c:v>
                </c:pt>
                <c:pt idx="76">
                  <c:v>2.0979472999999998E-2</c:v>
                </c:pt>
                <c:pt idx="77">
                  <c:v>2.3981354999999999E-2</c:v>
                </c:pt>
                <c:pt idx="78">
                  <c:v>2.4736332E-2</c:v>
                </c:pt>
                <c:pt idx="79">
                  <c:v>2.5221238E-2</c:v>
                </c:pt>
                <c:pt idx="80">
                  <c:v>2.5061274000000001E-2</c:v>
                </c:pt>
                <c:pt idx="81">
                  <c:v>2.21318E-2</c:v>
                </c:pt>
                <c:pt idx="82">
                  <c:v>1.4693415E-2</c:v>
                </c:pt>
                <c:pt idx="83">
                  <c:v>4.1246959999999997E-3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1.8122208999999999E-3</c:v>
                </c:pt>
                <c:pt idx="88">
                  <c:v>1.2626376999999999E-2</c:v>
                </c:pt>
                <c:pt idx="89">
                  <c:v>2.2276437E-2</c:v>
                </c:pt>
                <c:pt idx="90">
                  <c:v>2.8983383000000001E-2</c:v>
                </c:pt>
                <c:pt idx="91">
                  <c:v>3.2585703000000001E-2</c:v>
                </c:pt>
                <c:pt idx="92">
                  <c:v>3.2441909999999997E-2</c:v>
                </c:pt>
                <c:pt idx="93">
                  <c:v>3.0734528000000001E-2</c:v>
                </c:pt>
                <c:pt idx="94">
                  <c:v>2.8585849999999999E-2</c:v>
                </c:pt>
                <c:pt idx="95">
                  <c:v>2.5697885E-2</c:v>
                </c:pt>
                <c:pt idx="96">
                  <c:v>2.5534135999999999E-2</c:v>
                </c:pt>
                <c:pt idx="97">
                  <c:v>2.6747980000000001E-2</c:v>
                </c:pt>
                <c:pt idx="98">
                  <c:v>2.8323764000000001E-2</c:v>
                </c:pt>
                <c:pt idx="99">
                  <c:v>2.9737037000000001E-2</c:v>
                </c:pt>
                <c:pt idx="100">
                  <c:v>3.0955521E-2</c:v>
                </c:pt>
                <c:pt idx="101">
                  <c:v>3.0285606E-2</c:v>
                </c:pt>
                <c:pt idx="102">
                  <c:v>2.9214372999999998E-2</c:v>
                </c:pt>
                <c:pt idx="103">
                  <c:v>2.7789311000000001E-2</c:v>
                </c:pt>
                <c:pt idx="104">
                  <c:v>2.5290000999999999E-2</c:v>
                </c:pt>
                <c:pt idx="105">
                  <c:v>2.1856153E-2</c:v>
                </c:pt>
                <c:pt idx="106">
                  <c:v>1.7522011000000001E-2</c:v>
                </c:pt>
                <c:pt idx="107">
                  <c:v>1.2830731E-2</c:v>
                </c:pt>
                <c:pt idx="108">
                  <c:v>7.1729408000000003E-3</c:v>
                </c:pt>
                <c:pt idx="109">
                  <c:v>1.1143227000000001E-3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56CB-4115-8D59-C7AD15370489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[3]Sheet1!$D$385:$DT$385</c:f>
              <c:numCache>
                <c:formatCode>General</c:formatCode>
                <c:ptCount val="121"/>
                <c:pt idx="0">
                  <c:v>3.3097088E-3</c:v>
                </c:pt>
                <c:pt idx="1">
                  <c:v>2.7141500999999998E-3</c:v>
                </c:pt>
                <c:pt idx="2">
                  <c:v>3.7372152E-3</c:v>
                </c:pt>
                <c:pt idx="3">
                  <c:v>3.4372501999999998E-3</c:v>
                </c:pt>
                <c:pt idx="4">
                  <c:v>3.2435758000000001E-3</c:v>
                </c:pt>
                <c:pt idx="5">
                  <c:v>4.5122640000000002E-3</c:v>
                </c:pt>
                <c:pt idx="6">
                  <c:v>7.4400435999999997E-3</c:v>
                </c:pt>
                <c:pt idx="7">
                  <c:v>1.0163192999999999E-2</c:v>
                </c:pt>
                <c:pt idx="8">
                  <c:v>9.8754059999999998E-3</c:v>
                </c:pt>
                <c:pt idx="9">
                  <c:v>5.5171350000000003E-3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3.8400000000000001E-4</c:v>
                </c:pt>
                <c:pt idx="15">
                  <c:v>5.253349E-3</c:v>
                </c:pt>
                <c:pt idx="16">
                  <c:v>8.8096879999999995E-3</c:v>
                </c:pt>
                <c:pt idx="17">
                  <c:v>8.6260509999999992E-3</c:v>
                </c:pt>
                <c:pt idx="18">
                  <c:v>5.2436510000000002E-3</c:v>
                </c:pt>
                <c:pt idx="19">
                  <c:v>3.8999999999999999E-5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4.9815555000000001E-3</c:v>
                </c:pt>
                <c:pt idx="27">
                  <c:v>9.8992290000000007E-3</c:v>
                </c:pt>
                <c:pt idx="28">
                  <c:v>1.4494912E-2</c:v>
                </c:pt>
                <c:pt idx="29">
                  <c:v>1.8740880000000001E-2</c:v>
                </c:pt>
                <c:pt idx="30">
                  <c:v>2.3254833999999999E-2</c:v>
                </c:pt>
                <c:pt idx="31">
                  <c:v>2.8289295999999998E-2</c:v>
                </c:pt>
                <c:pt idx="32">
                  <c:v>3.3728386999999999E-2</c:v>
                </c:pt>
                <c:pt idx="33">
                  <c:v>4.1036120000000002E-2</c:v>
                </c:pt>
                <c:pt idx="34">
                  <c:v>4.9285647000000002E-2</c:v>
                </c:pt>
                <c:pt idx="35">
                  <c:v>5.7005010000000002E-2</c:v>
                </c:pt>
                <c:pt idx="36">
                  <c:v>6.1171099999999999E-2</c:v>
                </c:pt>
                <c:pt idx="37">
                  <c:v>6.0026589999999998E-2</c:v>
                </c:pt>
                <c:pt idx="38">
                  <c:v>5.4090465999999997E-2</c:v>
                </c:pt>
                <c:pt idx="39">
                  <c:v>4.5717563000000003E-2</c:v>
                </c:pt>
                <c:pt idx="40">
                  <c:v>3.6611940000000003E-2</c:v>
                </c:pt>
                <c:pt idx="41">
                  <c:v>2.9326954999999998E-2</c:v>
                </c:pt>
                <c:pt idx="42">
                  <c:v>2.4345790999999999E-2</c:v>
                </c:pt>
                <c:pt idx="43">
                  <c:v>2.2803984999999999E-2</c:v>
                </c:pt>
                <c:pt idx="44">
                  <c:v>2.5404171999999999E-2</c:v>
                </c:pt>
                <c:pt idx="45">
                  <c:v>3.0091735000000001E-2</c:v>
                </c:pt>
                <c:pt idx="46">
                  <c:v>3.3605247999999997E-2</c:v>
                </c:pt>
                <c:pt idx="47">
                  <c:v>3.4120306000000003E-2</c:v>
                </c:pt>
                <c:pt idx="48">
                  <c:v>3.2916643000000002E-2</c:v>
                </c:pt>
                <c:pt idx="49">
                  <c:v>3.2520710000000001E-2</c:v>
                </c:pt>
                <c:pt idx="50">
                  <c:v>3.3615310000000002E-2</c:v>
                </c:pt>
                <c:pt idx="51">
                  <c:v>3.5751182999999999E-2</c:v>
                </c:pt>
                <c:pt idx="52">
                  <c:v>3.7355526999999999E-2</c:v>
                </c:pt>
                <c:pt idx="53">
                  <c:v>3.6682576000000001E-2</c:v>
                </c:pt>
                <c:pt idx="54">
                  <c:v>3.3650449999999998E-2</c:v>
                </c:pt>
                <c:pt idx="55">
                  <c:v>3.1249229999999999E-2</c:v>
                </c:pt>
                <c:pt idx="56">
                  <c:v>3.1565660000000002E-2</c:v>
                </c:pt>
                <c:pt idx="57">
                  <c:v>3.7189364000000003E-2</c:v>
                </c:pt>
                <c:pt idx="58">
                  <c:v>4.6138529999999997E-2</c:v>
                </c:pt>
                <c:pt idx="59">
                  <c:v>5.3762763999999998E-2</c:v>
                </c:pt>
                <c:pt idx="60">
                  <c:v>5.6012041999999998E-2</c:v>
                </c:pt>
                <c:pt idx="61">
                  <c:v>5.4412152999999998E-2</c:v>
                </c:pt>
                <c:pt idx="62">
                  <c:v>5.2670214E-2</c:v>
                </c:pt>
                <c:pt idx="63">
                  <c:v>5.2735894999999998E-2</c:v>
                </c:pt>
                <c:pt idx="64">
                  <c:v>5.2230609999999997E-2</c:v>
                </c:pt>
                <c:pt idx="65">
                  <c:v>4.9530949999999997E-2</c:v>
                </c:pt>
                <c:pt idx="66">
                  <c:v>4.7659706000000003E-2</c:v>
                </c:pt>
                <c:pt idx="67">
                  <c:v>5.0342894999999999E-2</c:v>
                </c:pt>
                <c:pt idx="68">
                  <c:v>5.6003205E-2</c:v>
                </c:pt>
                <c:pt idx="69">
                  <c:v>5.6967629999999998E-2</c:v>
                </c:pt>
                <c:pt idx="70">
                  <c:v>4.8264290000000001E-2</c:v>
                </c:pt>
                <c:pt idx="71">
                  <c:v>3.2076872999999999E-2</c:v>
                </c:pt>
                <c:pt idx="72">
                  <c:v>1.6372679000000001E-2</c:v>
                </c:pt>
                <c:pt idx="73">
                  <c:v>7.6965769999999996E-3</c:v>
                </c:pt>
                <c:pt idx="74">
                  <c:v>7.8378200000000006E-3</c:v>
                </c:pt>
                <c:pt idx="75">
                  <c:v>1.3506822999999999E-2</c:v>
                </c:pt>
                <c:pt idx="76">
                  <c:v>2.0090863E-2</c:v>
                </c:pt>
                <c:pt idx="77">
                  <c:v>2.3854664000000001E-2</c:v>
                </c:pt>
                <c:pt idx="78">
                  <c:v>2.5165346000000002E-2</c:v>
                </c:pt>
                <c:pt idx="79">
                  <c:v>2.5875084E-2</c:v>
                </c:pt>
                <c:pt idx="80">
                  <c:v>2.5697683999999998E-2</c:v>
                </c:pt>
                <c:pt idx="81">
                  <c:v>2.2650522999999999E-2</c:v>
                </c:pt>
                <c:pt idx="82">
                  <c:v>1.5078139000000001E-2</c:v>
                </c:pt>
                <c:pt idx="83">
                  <c:v>4.3521514000000004E-3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1.7293491000000001E-3</c:v>
                </c:pt>
                <c:pt idx="88">
                  <c:v>1.2751059E-2</c:v>
                </c:pt>
                <c:pt idx="89">
                  <c:v>2.2620587000000001E-2</c:v>
                </c:pt>
                <c:pt idx="90">
                  <c:v>2.9425666E-2</c:v>
                </c:pt>
                <c:pt idx="91">
                  <c:v>3.2935612000000003E-2</c:v>
                </c:pt>
                <c:pt idx="92">
                  <c:v>3.2575809999999997E-2</c:v>
                </c:pt>
                <c:pt idx="93">
                  <c:v>3.0628603000000001E-2</c:v>
                </c:pt>
                <c:pt idx="94">
                  <c:v>2.8239453000000001E-2</c:v>
                </c:pt>
                <c:pt idx="95">
                  <c:v>2.5166306999999999E-2</c:v>
                </c:pt>
                <c:pt idx="96">
                  <c:v>2.482732E-2</c:v>
                </c:pt>
                <c:pt idx="97">
                  <c:v>2.5923100000000001E-2</c:v>
                </c:pt>
                <c:pt idx="98">
                  <c:v>2.7444026E-2</c:v>
                </c:pt>
                <c:pt idx="99">
                  <c:v>2.8923643999999998E-2</c:v>
                </c:pt>
                <c:pt idx="100">
                  <c:v>3.0348000999999999E-2</c:v>
                </c:pt>
                <c:pt idx="101">
                  <c:v>3.0009784000000001E-2</c:v>
                </c:pt>
                <c:pt idx="102">
                  <c:v>2.9219491E-2</c:v>
                </c:pt>
                <c:pt idx="103">
                  <c:v>2.8121699999999999E-2</c:v>
                </c:pt>
                <c:pt idx="104">
                  <c:v>2.5929707999999999E-2</c:v>
                </c:pt>
                <c:pt idx="105">
                  <c:v>2.2743666999999999E-2</c:v>
                </c:pt>
                <c:pt idx="106">
                  <c:v>1.8595481000000001E-2</c:v>
                </c:pt>
                <c:pt idx="107">
                  <c:v>1.4008351E-2</c:v>
                </c:pt>
                <c:pt idx="108">
                  <c:v>8.3802870000000002E-3</c:v>
                </c:pt>
                <c:pt idx="109">
                  <c:v>2.2721447000000001E-3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56CB-4115-8D59-C7AD15370489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[3]Sheet1!$D$386:$DT$386</c:f>
              <c:numCache>
                <c:formatCode>General</c:formatCode>
                <c:ptCount val="121"/>
                <c:pt idx="0">
                  <c:v>4.1559769999999999E-3</c:v>
                </c:pt>
                <c:pt idx="1">
                  <c:v>3.5425397000000002E-3</c:v>
                </c:pt>
                <c:pt idx="2">
                  <c:v>4.4303470000000003E-3</c:v>
                </c:pt>
                <c:pt idx="3">
                  <c:v>3.7482290000000001E-3</c:v>
                </c:pt>
                <c:pt idx="4">
                  <c:v>3.1252734000000002E-3</c:v>
                </c:pt>
                <c:pt idx="5">
                  <c:v>4.0306876999999996E-3</c:v>
                </c:pt>
                <c:pt idx="6">
                  <c:v>6.6407819999999996E-3</c:v>
                </c:pt>
                <c:pt idx="7">
                  <c:v>9.0610889999999996E-3</c:v>
                </c:pt>
                <c:pt idx="8">
                  <c:v>8.382413E-3</c:v>
                </c:pt>
                <c:pt idx="9">
                  <c:v>3.8597097E-3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1.932359E-3</c:v>
                </c:pt>
                <c:pt idx="15">
                  <c:v>6.6557904000000001E-3</c:v>
                </c:pt>
                <c:pt idx="16">
                  <c:v>9.9935140000000002E-3</c:v>
                </c:pt>
                <c:pt idx="17">
                  <c:v>9.6132979999999993E-3</c:v>
                </c:pt>
                <c:pt idx="18">
                  <c:v>5.937365E-3</c:v>
                </c:pt>
                <c:pt idx="19">
                  <c:v>3.6699999999999998E-4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4.1195353999999998E-3</c:v>
                </c:pt>
                <c:pt idx="27">
                  <c:v>9.3435900000000006E-3</c:v>
                </c:pt>
                <c:pt idx="28">
                  <c:v>1.4458277E-2</c:v>
                </c:pt>
                <c:pt idx="29">
                  <c:v>1.9221976000000002E-2</c:v>
                </c:pt>
                <c:pt idx="30">
                  <c:v>2.4119611999999999E-2</c:v>
                </c:pt>
                <c:pt idx="31">
                  <c:v>2.9298617999999998E-2</c:v>
                </c:pt>
                <c:pt idx="32">
                  <c:v>3.4699793999999999E-2</c:v>
                </c:pt>
                <c:pt idx="33">
                  <c:v>4.1884203000000002E-2</c:v>
                </c:pt>
                <c:pt idx="34">
                  <c:v>4.9925602999999999E-2</c:v>
                </c:pt>
                <c:pt idx="35">
                  <c:v>5.7266783000000002E-2</c:v>
                </c:pt>
                <c:pt idx="36">
                  <c:v>6.0943812E-2</c:v>
                </c:pt>
                <c:pt idx="37">
                  <c:v>5.9278685999999997E-2</c:v>
                </c:pt>
                <c:pt idx="38">
                  <c:v>5.3065716999999998E-2</c:v>
                </c:pt>
                <c:pt idx="39">
                  <c:v>4.4554262999999997E-2</c:v>
                </c:pt>
                <c:pt idx="40">
                  <c:v>3.5387389999999998E-2</c:v>
                </c:pt>
                <c:pt idx="41">
                  <c:v>2.8201513000000001E-2</c:v>
                </c:pt>
                <c:pt idx="42">
                  <c:v>2.3314232000000001E-2</c:v>
                </c:pt>
                <c:pt idx="43">
                  <c:v>2.1839821999999998E-2</c:v>
                </c:pt>
                <c:pt idx="44">
                  <c:v>2.4402099E-2</c:v>
                </c:pt>
                <c:pt idx="45">
                  <c:v>2.8990782999999999E-2</c:v>
                </c:pt>
                <c:pt idx="46">
                  <c:v>3.2536429999999998E-2</c:v>
                </c:pt>
                <c:pt idx="47">
                  <c:v>3.3332710000000002E-2</c:v>
                </c:pt>
                <c:pt idx="48">
                  <c:v>3.2567526999999999E-2</c:v>
                </c:pt>
                <c:pt idx="49">
                  <c:v>3.2654379999999997E-2</c:v>
                </c:pt>
                <c:pt idx="50">
                  <c:v>3.4258200000000003E-2</c:v>
                </c:pt>
                <c:pt idx="51">
                  <c:v>3.6939850000000003E-2</c:v>
                </c:pt>
                <c:pt idx="52">
                  <c:v>3.8923115000000001E-2</c:v>
                </c:pt>
                <c:pt idx="53">
                  <c:v>3.8162842000000002E-2</c:v>
                </c:pt>
                <c:pt idx="54">
                  <c:v>3.4515783000000001E-2</c:v>
                </c:pt>
                <c:pt idx="55">
                  <c:v>3.1225102000000001E-2</c:v>
                </c:pt>
                <c:pt idx="56">
                  <c:v>3.0778369999999999E-2</c:v>
                </c:pt>
                <c:pt idx="57">
                  <c:v>3.5858385E-2</c:v>
                </c:pt>
                <c:pt idx="58">
                  <c:v>4.4373598E-2</c:v>
                </c:pt>
                <c:pt idx="59">
                  <c:v>5.1673221999999998E-2</c:v>
                </c:pt>
                <c:pt idx="60">
                  <c:v>5.3852033000000001E-2</c:v>
                </c:pt>
                <c:pt idx="61">
                  <c:v>5.2614269999999998E-2</c:v>
                </c:pt>
                <c:pt idx="62">
                  <c:v>5.1567535999999997E-2</c:v>
                </c:pt>
                <c:pt idx="63">
                  <c:v>5.2422009999999998E-2</c:v>
                </c:pt>
                <c:pt idx="64">
                  <c:v>5.2495666000000003E-2</c:v>
                </c:pt>
                <c:pt idx="65">
                  <c:v>4.9974629999999999E-2</c:v>
                </c:pt>
                <c:pt idx="66">
                  <c:v>4.7856103999999997E-2</c:v>
                </c:pt>
                <c:pt idx="67">
                  <c:v>5.0072007000000002E-2</c:v>
                </c:pt>
                <c:pt idx="68">
                  <c:v>5.5246062999999998E-2</c:v>
                </c:pt>
                <c:pt idx="69">
                  <c:v>5.5945004999999999E-2</c:v>
                </c:pt>
                <c:pt idx="70">
                  <c:v>4.7332249999999999E-2</c:v>
                </c:pt>
                <c:pt idx="71">
                  <c:v>3.1730982999999997E-2</c:v>
                </c:pt>
                <c:pt idx="72">
                  <c:v>1.7000172000000001E-2</c:v>
                </c:pt>
                <c:pt idx="73">
                  <c:v>9.2576510000000004E-3</c:v>
                </c:pt>
                <c:pt idx="74">
                  <c:v>9.7930240000000009E-3</c:v>
                </c:pt>
                <c:pt idx="75">
                  <c:v>1.51539715E-2</c:v>
                </c:pt>
                <c:pt idx="76">
                  <c:v>2.1101205000000001E-2</c:v>
                </c:pt>
                <c:pt idx="77">
                  <c:v>2.4336915000000001E-2</c:v>
                </c:pt>
                <c:pt idx="78">
                  <c:v>2.5427551999999999E-2</c:v>
                </c:pt>
                <c:pt idx="79">
                  <c:v>2.613234E-2</c:v>
                </c:pt>
                <c:pt idx="80">
                  <c:v>2.5935566E-2</c:v>
                </c:pt>
                <c:pt idx="81">
                  <c:v>2.2716276000000001E-2</c:v>
                </c:pt>
                <c:pt idx="82">
                  <c:v>1.4835900000000001E-2</c:v>
                </c:pt>
                <c:pt idx="83">
                  <c:v>3.8241742000000001E-3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9.3700000000000001E-4</c:v>
                </c:pt>
                <c:pt idx="88">
                  <c:v>1.1680324000000001E-2</c:v>
                </c:pt>
                <c:pt idx="89">
                  <c:v>2.1249058000000001E-2</c:v>
                </c:pt>
                <c:pt idx="90">
                  <c:v>2.7890963000000001E-2</c:v>
                </c:pt>
                <c:pt idx="91">
                  <c:v>3.1451649999999998E-2</c:v>
                </c:pt>
                <c:pt idx="92">
                  <c:v>3.1295120000000003E-2</c:v>
                </c:pt>
                <c:pt idx="93">
                  <c:v>2.9598128000000001E-2</c:v>
                </c:pt>
                <c:pt idx="94">
                  <c:v>2.7468776E-2</c:v>
                </c:pt>
                <c:pt idx="95">
                  <c:v>2.4691998999999999E-2</c:v>
                </c:pt>
                <c:pt idx="96">
                  <c:v>2.4677936000000001E-2</c:v>
                </c:pt>
                <c:pt idx="97">
                  <c:v>2.6056679999999999E-2</c:v>
                </c:pt>
                <c:pt idx="98">
                  <c:v>2.7796641E-2</c:v>
                </c:pt>
                <c:pt idx="99">
                  <c:v>2.9346839E-2</c:v>
                </c:pt>
                <c:pt idx="100">
                  <c:v>3.0651217000000001E-2</c:v>
                </c:pt>
                <c:pt idx="101">
                  <c:v>3.0044127E-2</c:v>
                </c:pt>
                <c:pt idx="102">
                  <c:v>2.9022386000000001E-2</c:v>
                </c:pt>
                <c:pt idx="103">
                  <c:v>2.7658434999999999E-2</c:v>
                </c:pt>
                <c:pt idx="104">
                  <c:v>2.520211E-2</c:v>
                </c:pt>
                <c:pt idx="105">
                  <c:v>2.1794138000000001E-2</c:v>
                </c:pt>
                <c:pt idx="106">
                  <c:v>1.7473638E-2</c:v>
                </c:pt>
                <c:pt idx="107">
                  <c:v>1.2745780999999999E-2</c:v>
                </c:pt>
                <c:pt idx="108">
                  <c:v>7.0803369999999999E-3</c:v>
                </c:pt>
                <c:pt idx="109">
                  <c:v>1.0015918000000001E-3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56CB-4115-8D59-C7AD15370489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[3]Sheet1!$D$387:$DT$387</c:f>
              <c:numCache>
                <c:formatCode>General</c:formatCode>
                <c:ptCount val="121"/>
                <c:pt idx="0">
                  <c:v>4.1358439999999996E-3</c:v>
                </c:pt>
                <c:pt idx="1">
                  <c:v>3.5604637000000001E-3</c:v>
                </c:pt>
                <c:pt idx="2">
                  <c:v>4.5582755000000003E-3</c:v>
                </c:pt>
                <c:pt idx="3">
                  <c:v>3.9243167000000004E-3</c:v>
                </c:pt>
                <c:pt idx="4">
                  <c:v>3.1147464E-3</c:v>
                </c:pt>
                <c:pt idx="5">
                  <c:v>3.7900914999999999E-3</c:v>
                </c:pt>
                <c:pt idx="6">
                  <c:v>6.3735349999999996E-3</c:v>
                </c:pt>
                <c:pt idx="7">
                  <c:v>9.0382870000000008E-3</c:v>
                </c:pt>
                <c:pt idx="8">
                  <c:v>8.9068329999999994E-3</c:v>
                </c:pt>
                <c:pt idx="9">
                  <c:v>4.8748035999999998E-3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1.5149161999999999E-3</c:v>
                </c:pt>
                <c:pt idx="15">
                  <c:v>6.3271050000000004E-3</c:v>
                </c:pt>
                <c:pt idx="16">
                  <c:v>9.7125275E-3</c:v>
                </c:pt>
                <c:pt idx="17">
                  <c:v>9.2770755000000007E-3</c:v>
                </c:pt>
                <c:pt idx="18">
                  <c:v>5.5824239999999999E-3</c:v>
                </c:pt>
                <c:pt idx="19">
                  <c:v>3.8800000000000001E-5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5.2778492999999999E-3</c:v>
                </c:pt>
                <c:pt idx="27">
                  <c:v>1.0158614999999999E-2</c:v>
                </c:pt>
                <c:pt idx="28">
                  <c:v>1.45760905E-2</c:v>
                </c:pt>
                <c:pt idx="29">
                  <c:v>1.8653596000000001E-2</c:v>
                </c:pt>
                <c:pt idx="30">
                  <c:v>2.3125952000000002E-2</c:v>
                </c:pt>
                <c:pt idx="31">
                  <c:v>2.8194949E-2</c:v>
                </c:pt>
                <c:pt idx="32">
                  <c:v>3.3697102E-2</c:v>
                </c:pt>
                <c:pt idx="33">
                  <c:v>4.110101E-2</c:v>
                </c:pt>
                <c:pt idx="34">
                  <c:v>4.9540265999999999E-2</c:v>
                </c:pt>
                <c:pt idx="35">
                  <c:v>5.7406190000000003E-2</c:v>
                </c:pt>
                <c:pt idx="36">
                  <c:v>6.1565875999999999E-2</c:v>
                </c:pt>
                <c:pt idx="37">
                  <c:v>6.0153487999999998E-2</c:v>
                </c:pt>
                <c:pt idx="38">
                  <c:v>5.3926072999999998E-2</c:v>
                </c:pt>
                <c:pt idx="39">
                  <c:v>4.5386787999999997E-2</c:v>
                </c:pt>
                <c:pt idx="40">
                  <c:v>3.6289589999999997E-2</c:v>
                </c:pt>
                <c:pt idx="41">
                  <c:v>2.9057599999999999E-2</c:v>
                </c:pt>
                <c:pt idx="42">
                  <c:v>2.3978187000000001E-2</c:v>
                </c:pt>
                <c:pt idx="43">
                  <c:v>2.2259833E-2</c:v>
                </c:pt>
                <c:pt idx="44">
                  <c:v>2.4746355000000001E-2</c:v>
                </c:pt>
                <c:pt idx="45">
                  <c:v>2.9445381999999999E-2</c:v>
                </c:pt>
                <c:pt idx="46">
                  <c:v>3.3116925999999998E-2</c:v>
                </c:pt>
                <c:pt idx="47">
                  <c:v>3.3847973000000003E-2</c:v>
                </c:pt>
                <c:pt idx="48">
                  <c:v>3.2887895E-2</c:v>
                </c:pt>
                <c:pt idx="49">
                  <c:v>3.2721569999999998E-2</c:v>
                </c:pt>
                <c:pt idx="50">
                  <c:v>3.4037285E-2</c:v>
                </c:pt>
                <c:pt idx="51">
                  <c:v>3.640732E-2</c:v>
                </c:pt>
                <c:pt idx="52">
                  <c:v>3.8161889999999997E-2</c:v>
                </c:pt>
                <c:pt idx="53">
                  <c:v>3.7463113999999999E-2</c:v>
                </c:pt>
                <c:pt idx="54">
                  <c:v>3.4157130000000001E-2</c:v>
                </c:pt>
                <c:pt idx="55">
                  <c:v>3.1325529999999997E-2</c:v>
                </c:pt>
                <c:pt idx="56">
                  <c:v>3.1246085E-2</c:v>
                </c:pt>
                <c:pt idx="57">
                  <c:v>3.6525830000000002E-2</c:v>
                </c:pt>
                <c:pt idx="58">
                  <c:v>4.5128845000000001E-2</c:v>
                </c:pt>
                <c:pt idx="59">
                  <c:v>5.250312E-2</c:v>
                </c:pt>
                <c:pt idx="60">
                  <c:v>5.4775707E-2</c:v>
                </c:pt>
                <c:pt idx="61">
                  <c:v>5.3621693999999998E-2</c:v>
                </c:pt>
                <c:pt idx="62">
                  <c:v>5.2564594999999999E-2</c:v>
                </c:pt>
                <c:pt idx="63">
                  <c:v>5.3221020000000001E-2</c:v>
                </c:pt>
                <c:pt idx="64">
                  <c:v>5.2896430000000001E-2</c:v>
                </c:pt>
                <c:pt idx="65">
                  <c:v>4.9862063999999998E-2</c:v>
                </c:pt>
                <c:pt idx="66">
                  <c:v>4.7307469999999997E-2</c:v>
                </c:pt>
                <c:pt idx="67">
                  <c:v>4.9326222000000003E-2</c:v>
                </c:pt>
                <c:pt idx="68">
                  <c:v>5.4639854000000002E-2</c:v>
                </c:pt>
                <c:pt idx="69">
                  <c:v>5.570452E-2</c:v>
                </c:pt>
                <c:pt idx="70">
                  <c:v>4.7467652999999999E-2</c:v>
                </c:pt>
                <c:pt idx="71">
                  <c:v>3.1975667999999999E-2</c:v>
                </c:pt>
                <c:pt idx="72">
                  <c:v>1.6996781999999998E-2</c:v>
                </c:pt>
                <c:pt idx="73">
                  <c:v>8.7936179999999996E-3</c:v>
                </c:pt>
                <c:pt idx="74">
                  <c:v>8.9267849999999996E-3</c:v>
                </c:pt>
                <c:pt idx="75">
                  <c:v>1.4163146E-2</c:v>
                </c:pt>
                <c:pt idx="76">
                  <c:v>2.0279697999999999E-2</c:v>
                </c:pt>
                <c:pt idx="77">
                  <c:v>2.3906218E-2</c:v>
                </c:pt>
                <c:pt idx="78">
                  <c:v>2.5428151999999999E-2</c:v>
                </c:pt>
                <c:pt idx="79">
                  <c:v>2.6415483999999999E-2</c:v>
                </c:pt>
                <c:pt idx="80">
                  <c:v>2.6268046E-2</c:v>
                </c:pt>
                <c:pt idx="81">
                  <c:v>2.2918005000000002E-2</c:v>
                </c:pt>
                <c:pt idx="82">
                  <c:v>1.4899740999999999E-2</c:v>
                </c:pt>
                <c:pt idx="83">
                  <c:v>3.8936918000000002E-3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1.5138860000000001E-3</c:v>
                </c:pt>
                <c:pt idx="88">
                  <c:v>1.2143591E-2</c:v>
                </c:pt>
                <c:pt idx="89">
                  <c:v>2.1593795999999998E-2</c:v>
                </c:pt>
                <c:pt idx="90">
                  <c:v>2.8167655999999999E-2</c:v>
                </c:pt>
                <c:pt idx="91">
                  <c:v>3.1818762E-2</c:v>
                </c:pt>
                <c:pt idx="92">
                  <c:v>3.1924504999999999E-2</c:v>
                </c:pt>
                <c:pt idx="93">
                  <c:v>3.0527393999999999E-2</c:v>
                </c:pt>
                <c:pt idx="94">
                  <c:v>2.8648762000000001E-2</c:v>
                </c:pt>
                <c:pt idx="95">
                  <c:v>2.5926827999999999E-2</c:v>
                </c:pt>
                <c:pt idx="96">
                  <c:v>2.5766589999999999E-2</c:v>
                </c:pt>
                <c:pt idx="97">
                  <c:v>2.6830976999999999E-2</c:v>
                </c:pt>
                <c:pt idx="98">
                  <c:v>2.8175682000000001E-2</c:v>
                </c:pt>
                <c:pt idx="99">
                  <c:v>2.9360879999999999E-2</c:v>
                </c:pt>
                <c:pt idx="100">
                  <c:v>3.0396616000000001E-2</c:v>
                </c:pt>
                <c:pt idx="101">
                  <c:v>2.9638972E-2</c:v>
                </c:pt>
                <c:pt idx="102">
                  <c:v>2.8488513E-2</c:v>
                </c:pt>
                <c:pt idx="103">
                  <c:v>2.7079742E-2</c:v>
                </c:pt>
                <c:pt idx="104">
                  <c:v>2.4631500000000001E-2</c:v>
                </c:pt>
                <c:pt idx="105">
                  <c:v>2.1259697000000001E-2</c:v>
                </c:pt>
                <c:pt idx="106">
                  <c:v>1.6994998000000001E-2</c:v>
                </c:pt>
                <c:pt idx="107">
                  <c:v>1.2369901000000001E-2</c:v>
                </c:pt>
                <c:pt idx="108">
                  <c:v>6.7509413000000004E-3</c:v>
                </c:pt>
                <c:pt idx="109">
                  <c:v>7.0799999999999997E-4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56CB-4115-8D59-C7AD15370489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[3]Sheet1!$D$388:$DT$388</c:f>
              <c:numCache>
                <c:formatCode>General</c:formatCode>
                <c:ptCount val="121"/>
                <c:pt idx="0">
                  <c:v>4.1534616999999996E-3</c:v>
                </c:pt>
                <c:pt idx="1">
                  <c:v>3.2314487999999999E-3</c:v>
                </c:pt>
                <c:pt idx="2">
                  <c:v>3.8697491000000001E-3</c:v>
                </c:pt>
                <c:pt idx="3">
                  <c:v>3.1105222000000002E-3</c:v>
                </c:pt>
                <c:pt idx="4">
                  <c:v>2.5214159999999998E-3</c:v>
                </c:pt>
                <c:pt idx="5">
                  <c:v>3.4387100000000002E-3</c:v>
                </c:pt>
                <c:pt idx="6">
                  <c:v>6.061355E-3</c:v>
                </c:pt>
                <c:pt idx="7">
                  <c:v>8.6685770000000002E-3</c:v>
                </c:pt>
                <c:pt idx="8">
                  <c:v>8.4651429999999996E-3</c:v>
                </c:pt>
                <c:pt idx="9">
                  <c:v>4.4914665999999997E-3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1.5802286999999999E-3</c:v>
                </c:pt>
                <c:pt idx="15">
                  <c:v>6.1097136000000003E-3</c:v>
                </c:pt>
                <c:pt idx="16">
                  <c:v>9.3935930000000004E-3</c:v>
                </c:pt>
                <c:pt idx="17">
                  <c:v>9.0277310000000006E-3</c:v>
                </c:pt>
                <c:pt idx="18">
                  <c:v>5.3549799999999996E-3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5.1752888000000004E-3</c:v>
                </c:pt>
                <c:pt idx="27">
                  <c:v>1.0097531E-2</c:v>
                </c:pt>
                <c:pt idx="28">
                  <c:v>1.4643209000000001E-2</c:v>
                </c:pt>
                <c:pt idx="29">
                  <c:v>1.8923657E-2</c:v>
                </c:pt>
                <c:pt idx="30">
                  <c:v>2.3641902999999999E-2</c:v>
                </c:pt>
                <c:pt idx="31">
                  <c:v>2.8881529999999999E-2</c:v>
                </c:pt>
                <c:pt idx="32">
                  <c:v>3.4330844999999999E-2</c:v>
                </c:pt>
                <c:pt idx="33">
                  <c:v>4.1363709999999998E-2</c:v>
                </c:pt>
                <c:pt idx="34">
                  <c:v>4.9219616000000001E-2</c:v>
                </c:pt>
                <c:pt idx="35">
                  <c:v>5.6583595E-2</c:v>
                </c:pt>
                <c:pt idx="36">
                  <c:v>6.0571953999999997E-2</c:v>
                </c:pt>
                <c:pt idx="37">
                  <c:v>5.9351585999999998E-2</c:v>
                </c:pt>
                <c:pt idx="38">
                  <c:v>5.3421116999999997E-2</c:v>
                </c:pt>
                <c:pt idx="39">
                  <c:v>4.5031032999999998E-2</c:v>
                </c:pt>
                <c:pt idx="40">
                  <c:v>3.5951259999999999E-2</c:v>
                </c:pt>
                <c:pt idx="41">
                  <c:v>2.8821415999999999E-2</c:v>
                </c:pt>
                <c:pt idx="42">
                  <c:v>2.4029149E-2</c:v>
                </c:pt>
                <c:pt idx="43">
                  <c:v>2.2578972999999999E-2</c:v>
                </c:pt>
                <c:pt idx="44">
                  <c:v>2.5062689999999999E-2</c:v>
                </c:pt>
                <c:pt idx="45">
                  <c:v>2.9497774000000001E-2</c:v>
                </c:pt>
                <c:pt idx="46">
                  <c:v>3.2892108000000003E-2</c:v>
                </c:pt>
                <c:pt idx="47">
                  <c:v>3.3585373000000002E-2</c:v>
                </c:pt>
                <c:pt idx="48">
                  <c:v>3.2747845999999997E-2</c:v>
                </c:pt>
                <c:pt idx="49">
                  <c:v>3.2752695999999998E-2</c:v>
                </c:pt>
                <c:pt idx="50">
                  <c:v>3.4190760000000001E-2</c:v>
                </c:pt>
                <c:pt idx="51">
                  <c:v>3.6668859999999998E-2</c:v>
                </c:pt>
                <c:pt idx="52">
                  <c:v>3.8482814999999997E-2</c:v>
                </c:pt>
                <c:pt idx="53">
                  <c:v>3.7665735999999998E-2</c:v>
                </c:pt>
                <c:pt idx="54">
                  <c:v>3.4056089999999997E-2</c:v>
                </c:pt>
                <c:pt idx="55">
                  <c:v>3.0820548999999999E-2</c:v>
                </c:pt>
                <c:pt idx="56">
                  <c:v>3.043796E-2</c:v>
                </c:pt>
                <c:pt idx="57">
                  <c:v>3.5543169999999999E-2</c:v>
                </c:pt>
                <c:pt idx="58">
                  <c:v>4.4116963000000002E-2</c:v>
                </c:pt>
                <c:pt idx="59">
                  <c:v>5.1560976000000001E-2</c:v>
                </c:pt>
                <c:pt idx="60">
                  <c:v>5.4003416999999998E-2</c:v>
                </c:pt>
                <c:pt idx="61">
                  <c:v>5.3057927999999997E-2</c:v>
                </c:pt>
                <c:pt idx="62">
                  <c:v>5.2184693999999997E-2</c:v>
                </c:pt>
                <c:pt idx="63">
                  <c:v>5.2973236999999999E-2</c:v>
                </c:pt>
                <c:pt idx="64">
                  <c:v>5.2782875E-2</c:v>
                </c:pt>
                <c:pt idx="65">
                  <c:v>4.9947093999999997E-2</c:v>
                </c:pt>
                <c:pt idx="66">
                  <c:v>4.7593860000000002E-2</c:v>
                </c:pt>
                <c:pt idx="67">
                  <c:v>4.9674129999999997E-2</c:v>
                </c:pt>
                <c:pt idx="68">
                  <c:v>5.4816299999999998E-2</c:v>
                </c:pt>
                <c:pt idx="69">
                  <c:v>5.5626652999999998E-2</c:v>
                </c:pt>
                <c:pt idx="70">
                  <c:v>4.7273926000000001E-2</c:v>
                </c:pt>
                <c:pt idx="71">
                  <c:v>3.2021373999999998E-2</c:v>
                </c:pt>
                <c:pt idx="72">
                  <c:v>1.7589599000000001E-2</c:v>
                </c:pt>
                <c:pt idx="73">
                  <c:v>9.9575710000000001E-3</c:v>
                </c:pt>
                <c:pt idx="74">
                  <c:v>1.0302098000000001E-2</c:v>
                </c:pt>
                <c:pt idx="75">
                  <c:v>1.5214204E-2</c:v>
                </c:pt>
                <c:pt idx="76">
                  <c:v>2.0677866E-2</c:v>
                </c:pt>
                <c:pt idx="77">
                  <c:v>2.3658645999999998E-2</c:v>
                </c:pt>
                <c:pt idx="78">
                  <c:v>2.4805289000000001E-2</c:v>
                </c:pt>
                <c:pt idx="79">
                  <c:v>2.5701964000000001E-2</c:v>
                </c:pt>
                <c:pt idx="80">
                  <c:v>2.5630288000000001E-2</c:v>
                </c:pt>
                <c:pt idx="81">
                  <c:v>2.2449613E-2</c:v>
                </c:pt>
                <c:pt idx="82">
                  <c:v>1.4661211E-2</c:v>
                </c:pt>
                <c:pt idx="83">
                  <c:v>3.9115325000000003E-3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1.6892321E-3</c:v>
                </c:pt>
                <c:pt idx="88">
                  <c:v>1.2095722999999999E-2</c:v>
                </c:pt>
                <c:pt idx="89">
                  <c:v>2.1326402000000001E-2</c:v>
                </c:pt>
                <c:pt idx="90">
                  <c:v>2.7644945000000001E-2</c:v>
                </c:pt>
                <c:pt idx="91">
                  <c:v>3.1067206E-2</c:v>
                </c:pt>
                <c:pt idx="92">
                  <c:v>3.0968117E-2</c:v>
                </c:pt>
                <c:pt idx="93">
                  <c:v>2.9446264999999999E-2</c:v>
                </c:pt>
                <c:pt idx="94">
                  <c:v>2.7546571999999998E-2</c:v>
                </c:pt>
                <c:pt idx="95">
                  <c:v>2.4906436000000001E-2</c:v>
                </c:pt>
                <c:pt idx="96">
                  <c:v>2.4921194000000001E-2</c:v>
                </c:pt>
                <c:pt idx="97">
                  <c:v>2.6176745000000001E-2</c:v>
                </c:pt>
                <c:pt idx="98">
                  <c:v>2.7708732E-2</c:v>
                </c:pt>
                <c:pt idx="99">
                  <c:v>2.9022701000000001E-2</c:v>
                </c:pt>
                <c:pt idx="100">
                  <c:v>3.0120632000000001E-2</c:v>
                </c:pt>
                <c:pt idx="101">
                  <c:v>2.9365664E-2</c:v>
                </c:pt>
                <c:pt idx="102">
                  <c:v>2.8211007E-2</c:v>
                </c:pt>
                <c:pt idx="103">
                  <c:v>2.6788284999999998E-2</c:v>
                </c:pt>
                <c:pt idx="104">
                  <c:v>2.4326745E-2</c:v>
                </c:pt>
                <c:pt idx="105">
                  <c:v>2.0955648E-2</c:v>
                </c:pt>
                <c:pt idx="106">
                  <c:v>1.6708119E-2</c:v>
                </c:pt>
                <c:pt idx="107">
                  <c:v>1.2067381E-2</c:v>
                </c:pt>
                <c:pt idx="108">
                  <c:v>6.5088593000000002E-3</c:v>
                </c:pt>
                <c:pt idx="109">
                  <c:v>5.3399999999999997E-4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56CB-4115-8D59-C7AD15370489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[3]Sheet1!$D$389:$DT$389</c:f>
              <c:numCache>
                <c:formatCode>General</c:formatCode>
                <c:ptCount val="121"/>
                <c:pt idx="0">
                  <c:v>4.5893033999999996E-3</c:v>
                </c:pt>
                <c:pt idx="1">
                  <c:v>3.6397525000000002E-3</c:v>
                </c:pt>
                <c:pt idx="2">
                  <c:v>4.333852E-3</c:v>
                </c:pt>
                <c:pt idx="3">
                  <c:v>3.5049821999999999E-3</c:v>
                </c:pt>
                <c:pt idx="4">
                  <c:v>2.7945069999999999E-3</c:v>
                </c:pt>
                <c:pt idx="5">
                  <c:v>3.6237271999999998E-3</c:v>
                </c:pt>
                <c:pt idx="6">
                  <c:v>6.2376604999999996E-3</c:v>
                </c:pt>
                <c:pt idx="7">
                  <c:v>8.8853985000000007E-3</c:v>
                </c:pt>
                <c:pt idx="8">
                  <c:v>8.6262644999999995E-3</c:v>
                </c:pt>
                <c:pt idx="9">
                  <c:v>4.5504400000000002E-3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1.8307318E-3</c:v>
                </c:pt>
                <c:pt idx="15">
                  <c:v>6.3600656999999996E-3</c:v>
                </c:pt>
                <c:pt idx="16">
                  <c:v>9.5865150000000003E-3</c:v>
                </c:pt>
                <c:pt idx="17">
                  <c:v>9.1965780000000004E-3</c:v>
                </c:pt>
                <c:pt idx="18">
                  <c:v>5.6265109999999998E-3</c:v>
                </c:pt>
                <c:pt idx="19">
                  <c:v>2.0000000000000001E-4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4.3307889999999998E-3</c:v>
                </c:pt>
                <c:pt idx="27">
                  <c:v>9.1955885000000008E-3</c:v>
                </c:pt>
                <c:pt idx="28">
                  <c:v>1.3845278000000001E-2</c:v>
                </c:pt>
                <c:pt idx="29">
                  <c:v>1.8326889999999998E-2</c:v>
                </c:pt>
                <c:pt idx="30">
                  <c:v>2.329465E-2</c:v>
                </c:pt>
                <c:pt idx="31">
                  <c:v>2.8872667000000001E-2</c:v>
                </c:pt>
                <c:pt idx="32">
                  <c:v>3.4768726999999999E-2</c:v>
                </c:pt>
                <c:pt idx="33">
                  <c:v>4.2235438E-2</c:v>
                </c:pt>
                <c:pt idx="34">
                  <c:v>5.038948E-2</c:v>
                </c:pt>
                <c:pt idx="35">
                  <c:v>5.7783104000000002E-2</c:v>
                </c:pt>
                <c:pt idx="36">
                  <c:v>6.1549569999999998E-2</c:v>
                </c:pt>
                <c:pt idx="37">
                  <c:v>5.9917263999999998E-2</c:v>
                </c:pt>
                <c:pt idx="38">
                  <c:v>5.3614914E-2</c:v>
                </c:pt>
                <c:pt idx="39">
                  <c:v>4.4811762999999998E-2</c:v>
                </c:pt>
                <c:pt idx="40">
                  <c:v>3.5237927000000002E-2</c:v>
                </c:pt>
                <c:pt idx="41">
                  <c:v>2.762651E-2</c:v>
                </c:pt>
                <c:pt idx="42">
                  <c:v>2.2541821E-2</c:v>
                </c:pt>
                <c:pt idx="43">
                  <c:v>2.1224E-2</c:v>
                </c:pt>
                <c:pt idx="44">
                  <c:v>2.4220400999999999E-2</c:v>
                </c:pt>
                <c:pt idx="45">
                  <c:v>2.9290164E-2</c:v>
                </c:pt>
                <c:pt idx="46">
                  <c:v>3.3152540000000001E-2</c:v>
                </c:pt>
                <c:pt idx="47">
                  <c:v>3.4007876999999999E-2</c:v>
                </c:pt>
                <c:pt idx="48">
                  <c:v>3.3057376999999999E-2</c:v>
                </c:pt>
                <c:pt idx="49">
                  <c:v>3.2802958E-2</c:v>
                </c:pt>
                <c:pt idx="50">
                  <c:v>3.3999750000000002E-2</c:v>
                </c:pt>
                <c:pt idx="51">
                  <c:v>3.6332763999999997E-2</c:v>
                </c:pt>
                <c:pt idx="52">
                  <c:v>3.8158777999999997E-2</c:v>
                </c:pt>
                <c:pt idx="53">
                  <c:v>3.7556859999999997E-2</c:v>
                </c:pt>
                <c:pt idx="54">
                  <c:v>3.4273985999999999E-2</c:v>
                </c:pt>
                <c:pt idx="55">
                  <c:v>3.1334832E-2</c:v>
                </c:pt>
                <c:pt idx="56">
                  <c:v>3.1027045E-2</c:v>
                </c:pt>
                <c:pt idx="57">
                  <c:v>3.6056295000000002E-2</c:v>
                </c:pt>
                <c:pt idx="58">
                  <c:v>4.4466037E-2</c:v>
                </c:pt>
                <c:pt idx="59">
                  <c:v>5.1737387000000003E-2</c:v>
                </c:pt>
                <c:pt idx="60">
                  <c:v>5.3952492999999997E-2</c:v>
                </c:pt>
                <c:pt idx="61">
                  <c:v>5.2728734999999999E-2</c:v>
                </c:pt>
                <c:pt idx="62">
                  <c:v>5.1622267999999999E-2</c:v>
                </c:pt>
                <c:pt idx="63">
                  <c:v>5.2375499999999998E-2</c:v>
                </c:pt>
                <c:pt idx="64">
                  <c:v>5.2357074000000003E-2</c:v>
                </c:pt>
                <c:pt idx="65">
                  <c:v>4.9754686999999999E-2</c:v>
                </c:pt>
                <c:pt idx="66">
                  <c:v>4.7520112000000003E-2</c:v>
                </c:pt>
                <c:pt idx="67">
                  <c:v>4.962399E-2</c:v>
                </c:pt>
                <c:pt idx="68">
                  <c:v>5.4816364999999999E-2</c:v>
                </c:pt>
                <c:pt idx="69">
                  <c:v>5.5783926999999997E-2</c:v>
                </c:pt>
                <c:pt idx="70">
                  <c:v>4.7605332E-2</c:v>
                </c:pt>
                <c:pt idx="71">
                  <c:v>3.2316780000000003E-2</c:v>
                </c:pt>
                <c:pt idx="72">
                  <c:v>1.7603190000000001E-2</c:v>
                </c:pt>
                <c:pt idx="73">
                  <c:v>9.6366860000000002E-3</c:v>
                </c:pt>
                <c:pt idx="74">
                  <c:v>9.8720930000000002E-3</c:v>
                </c:pt>
                <c:pt idx="75">
                  <c:v>1.49920555E-2</c:v>
                </c:pt>
                <c:pt idx="76">
                  <c:v>2.0771535000000001E-2</c:v>
                </c:pt>
                <c:pt idx="77">
                  <c:v>2.3969376000000001E-2</c:v>
                </c:pt>
                <c:pt idx="78">
                  <c:v>2.5131245999999999E-2</c:v>
                </c:pt>
                <c:pt idx="79">
                  <c:v>2.5949259999999998E-2</c:v>
                </c:pt>
                <c:pt idx="80">
                  <c:v>2.5822418E-2</c:v>
                </c:pt>
                <c:pt idx="81">
                  <c:v>2.2639962E-2</c:v>
                </c:pt>
                <c:pt idx="82">
                  <c:v>1.4836896E-2</c:v>
                </c:pt>
                <c:pt idx="83">
                  <c:v>3.9437752999999997E-3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1.089118E-3</c:v>
                </c:pt>
                <c:pt idx="88">
                  <c:v>1.17310565E-2</c:v>
                </c:pt>
                <c:pt idx="89">
                  <c:v>2.1173359999999999E-2</c:v>
                </c:pt>
                <c:pt idx="90">
                  <c:v>2.7707059999999999E-2</c:v>
                </c:pt>
                <c:pt idx="91">
                  <c:v>3.1218086999999999E-2</c:v>
                </c:pt>
                <c:pt idx="92">
                  <c:v>3.1137709E-2</c:v>
                </c:pt>
                <c:pt idx="93">
                  <c:v>2.9589757000000001E-2</c:v>
                </c:pt>
                <c:pt idx="94">
                  <c:v>2.7588471999999999E-2</c:v>
                </c:pt>
                <c:pt idx="95">
                  <c:v>2.4833913999999999E-2</c:v>
                </c:pt>
                <c:pt idx="96">
                  <c:v>2.4709992E-2</c:v>
                </c:pt>
                <c:pt idx="97">
                  <c:v>2.5879940000000001E-2</c:v>
                </c:pt>
                <c:pt idx="98">
                  <c:v>2.7362216000000002E-2</c:v>
                </c:pt>
                <c:pt idx="99">
                  <c:v>2.8647955999999999E-2</c:v>
                </c:pt>
                <c:pt idx="100">
                  <c:v>2.9727331999999999E-2</c:v>
                </c:pt>
                <c:pt idx="101">
                  <c:v>2.8907242999999999E-2</c:v>
                </c:pt>
                <c:pt idx="102">
                  <c:v>2.7839141000000001E-2</c:v>
                </c:pt>
                <c:pt idx="103">
                  <c:v>2.6505712000000001E-2</c:v>
                </c:pt>
                <c:pt idx="104">
                  <c:v>2.4139267999999998E-2</c:v>
                </c:pt>
                <c:pt idx="105">
                  <c:v>2.0868646000000001E-2</c:v>
                </c:pt>
                <c:pt idx="106">
                  <c:v>1.6719307999999999E-2</c:v>
                </c:pt>
                <c:pt idx="107">
                  <c:v>1.2197286E-2</c:v>
                </c:pt>
                <c:pt idx="108">
                  <c:v>6.7168990000000001E-3</c:v>
                </c:pt>
                <c:pt idx="109">
                  <c:v>8.0900000000000004E-4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56CB-4115-8D59-C7AD15370489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[3]Sheet1!$D$390:$DT$390</c:f>
              <c:numCache>
                <c:formatCode>General</c:formatCode>
                <c:ptCount val="121"/>
                <c:pt idx="0">
                  <c:v>2.6825306E-3</c:v>
                </c:pt>
                <c:pt idx="1">
                  <c:v>2.6010650000000001E-3</c:v>
                </c:pt>
                <c:pt idx="2">
                  <c:v>4.1263573999999999E-3</c:v>
                </c:pt>
                <c:pt idx="3">
                  <c:v>4.8878044000000001E-3</c:v>
                </c:pt>
                <c:pt idx="4">
                  <c:v>5.1924720000000001E-3</c:v>
                </c:pt>
                <c:pt idx="5">
                  <c:v>6.2315290000000004E-3</c:v>
                </c:pt>
                <c:pt idx="6">
                  <c:v>8.3971770000000005E-3</c:v>
                </c:pt>
                <c:pt idx="7">
                  <c:v>1.0191883000000001E-2</c:v>
                </c:pt>
                <c:pt idx="8">
                  <c:v>9.1025010000000007E-3</c:v>
                </c:pt>
                <c:pt idx="9">
                  <c:v>4.4062985000000001E-3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1.3493003E-3</c:v>
                </c:pt>
                <c:pt idx="15">
                  <c:v>5.9914887000000003E-3</c:v>
                </c:pt>
                <c:pt idx="16">
                  <c:v>9.2414520000000007E-3</c:v>
                </c:pt>
                <c:pt idx="17">
                  <c:v>8.7929730000000008E-3</c:v>
                </c:pt>
                <c:pt idx="18">
                  <c:v>5.1937066000000004E-3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1.75E-4</c:v>
                </c:pt>
                <c:pt idx="26">
                  <c:v>5.9302132999999998E-3</c:v>
                </c:pt>
                <c:pt idx="27">
                  <c:v>1.1108233E-2</c:v>
                </c:pt>
                <c:pt idx="28">
                  <c:v>1.5829238999999998E-2</c:v>
                </c:pt>
                <c:pt idx="29">
                  <c:v>1.9970866E-2</c:v>
                </c:pt>
                <c:pt idx="30">
                  <c:v>2.4114013E-2</c:v>
                </c:pt>
                <c:pt idx="31">
                  <c:v>2.857697E-2</c:v>
                </c:pt>
                <c:pt idx="32">
                  <c:v>3.3444467999999998E-2</c:v>
                </c:pt>
                <c:pt idx="33">
                  <c:v>4.0358896999999998E-2</c:v>
                </c:pt>
                <c:pt idx="34">
                  <c:v>4.8479695000000003E-2</c:v>
                </c:pt>
                <c:pt idx="35">
                  <c:v>5.6308615999999999E-2</c:v>
                </c:pt>
                <c:pt idx="36">
                  <c:v>6.0792454000000003E-2</c:v>
                </c:pt>
                <c:pt idx="37">
                  <c:v>6.0150492999999999E-2</c:v>
                </c:pt>
                <c:pt idx="38">
                  <c:v>5.4978196E-2</c:v>
                </c:pt>
                <c:pt idx="39">
                  <c:v>4.7581180000000001E-2</c:v>
                </c:pt>
                <c:pt idx="40">
                  <c:v>3.9392490000000002E-2</c:v>
                </c:pt>
                <c:pt idx="41">
                  <c:v>3.2376368000000003E-2</c:v>
                </c:pt>
                <c:pt idx="42">
                  <c:v>2.6941916E-2</c:v>
                </c:pt>
                <c:pt idx="43">
                  <c:v>2.463798E-2</c:v>
                </c:pt>
                <c:pt idx="44">
                  <c:v>2.6736842E-2</c:v>
                </c:pt>
                <c:pt idx="45">
                  <c:v>3.138204E-2</c:v>
                </c:pt>
                <c:pt idx="46">
                  <c:v>3.4986700000000003E-2</c:v>
                </c:pt>
                <c:pt idx="47">
                  <c:v>3.5437938000000002E-2</c:v>
                </c:pt>
                <c:pt idx="48">
                  <c:v>3.4005553000000001E-2</c:v>
                </c:pt>
                <c:pt idx="49">
                  <c:v>3.333465E-2</c:v>
                </c:pt>
                <c:pt idx="50">
                  <c:v>3.4043070000000002E-2</c:v>
                </c:pt>
                <c:pt idx="51">
                  <c:v>3.5492747999999998E-2</c:v>
                </c:pt>
                <c:pt idx="52">
                  <c:v>3.6309224000000001E-2</c:v>
                </c:pt>
                <c:pt idx="53">
                  <c:v>3.5169743000000003E-2</c:v>
                </c:pt>
                <c:pt idx="54">
                  <c:v>3.240121E-2</c:v>
                </c:pt>
                <c:pt idx="55">
                  <c:v>3.0931244E-2</c:v>
                </c:pt>
                <c:pt idx="56">
                  <c:v>3.2359775E-2</c:v>
                </c:pt>
                <c:pt idx="57">
                  <c:v>3.8771838000000003E-2</c:v>
                </c:pt>
                <c:pt idx="58">
                  <c:v>4.8160132000000001E-2</c:v>
                </c:pt>
                <c:pt idx="59">
                  <c:v>5.6049768E-2</c:v>
                </c:pt>
                <c:pt idx="60">
                  <c:v>5.8447356999999998E-2</c:v>
                </c:pt>
                <c:pt idx="61">
                  <c:v>5.6780629999999999E-2</c:v>
                </c:pt>
                <c:pt idx="62">
                  <c:v>5.4563899999999999E-2</c:v>
                </c:pt>
                <c:pt idx="63">
                  <c:v>5.3720990000000003E-2</c:v>
                </c:pt>
                <c:pt idx="64">
                  <c:v>5.2112526999999999E-2</c:v>
                </c:pt>
                <c:pt idx="65">
                  <c:v>4.8505489999999998E-2</c:v>
                </c:pt>
                <c:pt idx="66">
                  <c:v>4.6258226E-2</c:v>
                </c:pt>
                <c:pt idx="67">
                  <c:v>4.9186529999999999E-2</c:v>
                </c:pt>
                <c:pt idx="68">
                  <c:v>5.5537950000000003E-2</c:v>
                </c:pt>
                <c:pt idx="69">
                  <c:v>5.7120297E-2</c:v>
                </c:pt>
                <c:pt idx="70">
                  <c:v>4.8634459999999997E-2</c:v>
                </c:pt>
                <c:pt idx="71">
                  <c:v>3.2214550000000002E-2</c:v>
                </c:pt>
                <c:pt idx="72">
                  <c:v>1.5832162E-2</c:v>
                </c:pt>
                <c:pt idx="73">
                  <c:v>6.1200736000000004E-3</c:v>
                </c:pt>
                <c:pt idx="74">
                  <c:v>5.1885406000000004E-3</c:v>
                </c:pt>
                <c:pt idx="75">
                  <c:v>1.0382574E-2</c:v>
                </c:pt>
                <c:pt idx="76">
                  <c:v>1.7546609000000001E-2</c:v>
                </c:pt>
                <c:pt idx="77">
                  <c:v>2.2709218999999999E-2</c:v>
                </c:pt>
                <c:pt idx="78">
                  <c:v>2.5271976000000002E-2</c:v>
                </c:pt>
                <c:pt idx="79">
                  <c:v>2.6354473E-2</c:v>
                </c:pt>
                <c:pt idx="80">
                  <c:v>2.5738997E-2</c:v>
                </c:pt>
                <c:pt idx="81">
                  <c:v>2.2057555999999999E-2</c:v>
                </c:pt>
                <c:pt idx="82">
                  <c:v>1.4219511000000001E-2</c:v>
                </c:pt>
                <c:pt idx="83">
                  <c:v>3.7732648E-3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3.2850115000000002E-3</c:v>
                </c:pt>
                <c:pt idx="88">
                  <c:v>1.460496E-2</c:v>
                </c:pt>
                <c:pt idx="89">
                  <c:v>2.4783729000000001E-2</c:v>
                </c:pt>
                <c:pt idx="90">
                  <c:v>3.1875763000000001E-2</c:v>
                </c:pt>
                <c:pt idx="91">
                  <c:v>3.5660587000000001E-2</c:v>
                </c:pt>
                <c:pt idx="92">
                  <c:v>3.5322007000000002E-2</c:v>
                </c:pt>
                <c:pt idx="93">
                  <c:v>3.3230483999999998E-2</c:v>
                </c:pt>
                <c:pt idx="94">
                  <c:v>3.0499129999999999E-2</c:v>
                </c:pt>
                <c:pt idx="95">
                  <c:v>2.6781678E-2</c:v>
                </c:pt>
                <c:pt idx="96">
                  <c:v>2.5778809999999999E-2</c:v>
                </c:pt>
                <c:pt idx="97">
                  <c:v>2.6340608000000001E-2</c:v>
                </c:pt>
                <c:pt idx="98">
                  <c:v>2.7501734E-2</c:v>
                </c:pt>
                <c:pt idx="99">
                  <c:v>2.8884646999999999E-2</c:v>
                </c:pt>
                <c:pt idx="100">
                  <c:v>3.0498740999999999E-2</c:v>
                </c:pt>
                <c:pt idx="101">
                  <c:v>3.0482850999999998E-2</c:v>
                </c:pt>
                <c:pt idx="102">
                  <c:v>3.0073012999999999E-2</c:v>
                </c:pt>
                <c:pt idx="103">
                  <c:v>2.9351525E-2</c:v>
                </c:pt>
                <c:pt idx="104">
                  <c:v>2.7524949999999999E-2</c:v>
                </c:pt>
                <c:pt idx="105">
                  <c:v>2.4659857E-2</c:v>
                </c:pt>
                <c:pt idx="106">
                  <c:v>2.0759125999999999E-2</c:v>
                </c:pt>
                <c:pt idx="107">
                  <c:v>1.6303286E-2</c:v>
                </c:pt>
                <c:pt idx="108">
                  <c:v>1.0755686E-2</c:v>
                </c:pt>
                <c:pt idx="109">
                  <c:v>4.6289037E-3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56CB-4115-8D59-C7AD15370489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[3]Sheet1!$D$391:$DT$391</c:f>
              <c:numCache>
                <c:formatCode>General</c:formatCode>
                <c:ptCount val="121"/>
                <c:pt idx="0">
                  <c:v>5.3138650000000001E-3</c:v>
                </c:pt>
                <c:pt idx="1">
                  <c:v>4.2646313000000002E-3</c:v>
                </c:pt>
                <c:pt idx="2">
                  <c:v>4.7563001999999998E-3</c:v>
                </c:pt>
                <c:pt idx="3">
                  <c:v>3.6421932999999998E-3</c:v>
                </c:pt>
                <c:pt idx="4">
                  <c:v>2.4061515000000002E-3</c:v>
                </c:pt>
                <c:pt idx="5">
                  <c:v>2.7111742999999999E-3</c:v>
                </c:pt>
                <c:pt idx="6">
                  <c:v>5.1380280000000002E-3</c:v>
                </c:pt>
                <c:pt idx="7">
                  <c:v>8.1294709999999992E-3</c:v>
                </c:pt>
                <c:pt idx="8">
                  <c:v>8.5277249999999999E-3</c:v>
                </c:pt>
                <c:pt idx="9">
                  <c:v>4.9468389999999998E-3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1.6966294E-3</c:v>
                </c:pt>
                <c:pt idx="15">
                  <c:v>6.4719445E-3</c:v>
                </c:pt>
                <c:pt idx="16">
                  <c:v>9.8493609999999992E-3</c:v>
                </c:pt>
                <c:pt idx="17">
                  <c:v>9.4339200000000002E-3</c:v>
                </c:pt>
                <c:pt idx="18">
                  <c:v>5.6431570000000002E-3</c:v>
                </c:pt>
                <c:pt idx="19">
                  <c:v>3.8700000000000002E-8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5.5765099999999998E-3</c:v>
                </c:pt>
                <c:pt idx="27">
                  <c:v>1.0499207999999999E-2</c:v>
                </c:pt>
                <c:pt idx="28">
                  <c:v>1.4725845E-2</c:v>
                </c:pt>
                <c:pt idx="29">
                  <c:v>1.8423651999999999E-2</c:v>
                </c:pt>
                <c:pt idx="30">
                  <c:v>2.2528876999999999E-2</c:v>
                </c:pt>
                <c:pt idx="31">
                  <c:v>2.7508813999999999E-2</c:v>
                </c:pt>
                <c:pt idx="32">
                  <c:v>3.3231049999999998E-2</c:v>
                </c:pt>
                <c:pt idx="33">
                  <c:v>4.0818013E-2</c:v>
                </c:pt>
                <c:pt idx="34">
                  <c:v>4.9243644000000003E-2</c:v>
                </c:pt>
                <c:pt idx="35">
                  <c:v>5.6960656999999998E-2</c:v>
                </c:pt>
                <c:pt idx="36">
                  <c:v>6.1175279999999999E-2</c:v>
                </c:pt>
                <c:pt idx="37">
                  <c:v>6.0189753999999998E-2</c:v>
                </c:pt>
                <c:pt idx="38">
                  <c:v>5.4607097E-2</c:v>
                </c:pt>
                <c:pt idx="39">
                  <c:v>4.6363359999999999E-2</c:v>
                </c:pt>
                <c:pt idx="40">
                  <c:v>3.7028287E-2</c:v>
                </c:pt>
                <c:pt idx="41">
                  <c:v>2.9133606999999999E-2</c:v>
                </c:pt>
                <c:pt idx="42">
                  <c:v>2.3470918E-2</c:v>
                </c:pt>
                <c:pt idx="43">
                  <c:v>2.1529191999999999E-2</c:v>
                </c:pt>
                <c:pt idx="44">
                  <c:v>2.4145204999999999E-2</c:v>
                </c:pt>
                <c:pt idx="45">
                  <c:v>2.9084716E-2</c:v>
                </c:pt>
                <c:pt idx="46">
                  <c:v>3.2964779999999999E-2</c:v>
                </c:pt>
                <c:pt idx="47">
                  <c:v>3.3894005999999997E-2</c:v>
                </c:pt>
                <c:pt idx="48">
                  <c:v>3.306684E-2</c:v>
                </c:pt>
                <c:pt idx="49">
                  <c:v>3.291939E-2</c:v>
                </c:pt>
                <c:pt idx="50">
                  <c:v>3.4111827999999997E-2</c:v>
                </c:pt>
                <c:pt idx="51">
                  <c:v>3.6272543999999997E-2</c:v>
                </c:pt>
                <c:pt idx="52">
                  <c:v>3.7879527000000003E-2</c:v>
                </c:pt>
                <c:pt idx="53">
                  <c:v>3.7170775000000003E-2</c:v>
                </c:pt>
                <c:pt idx="54">
                  <c:v>3.3998776000000001E-2</c:v>
                </c:pt>
                <c:pt idx="55">
                  <c:v>3.1290613000000002E-2</c:v>
                </c:pt>
                <c:pt idx="56">
                  <c:v>3.1239813000000002E-2</c:v>
                </c:pt>
                <c:pt idx="57">
                  <c:v>3.6467183E-2</c:v>
                </c:pt>
                <c:pt idx="58">
                  <c:v>4.4975974000000002E-2</c:v>
                </c:pt>
                <c:pt idx="59">
                  <c:v>5.2225611999999998E-2</c:v>
                </c:pt>
                <c:pt idx="60">
                  <c:v>5.4315040000000002E-2</c:v>
                </c:pt>
                <c:pt idx="61">
                  <c:v>5.3007829999999999E-2</c:v>
                </c:pt>
                <c:pt idx="62">
                  <c:v>5.191631E-2</c:v>
                </c:pt>
                <c:pt idx="63">
                  <c:v>5.2684000000000002E-2</c:v>
                </c:pt>
                <c:pt idx="64">
                  <c:v>5.2548874000000002E-2</c:v>
                </c:pt>
                <c:pt idx="65">
                  <c:v>4.9708783999999999E-2</c:v>
                </c:pt>
                <c:pt idx="66">
                  <c:v>4.7308019999999999E-2</c:v>
                </c:pt>
                <c:pt idx="67">
                  <c:v>4.9512095999999998E-2</c:v>
                </c:pt>
                <c:pt idx="68">
                  <c:v>5.4994762000000003E-2</c:v>
                </c:pt>
                <c:pt idx="69">
                  <c:v>5.6182580000000003E-2</c:v>
                </c:pt>
                <c:pt idx="70">
                  <c:v>4.7959599999999998E-2</c:v>
                </c:pt>
                <c:pt idx="71">
                  <c:v>3.2373260000000001E-2</c:v>
                </c:pt>
                <c:pt idx="72">
                  <c:v>1.7267036999999999E-2</c:v>
                </c:pt>
                <c:pt idx="73">
                  <c:v>8.9235210000000002E-3</c:v>
                </c:pt>
                <c:pt idx="74">
                  <c:v>8.9515589999999996E-3</c:v>
                </c:pt>
                <c:pt idx="75">
                  <c:v>1.4095E-2</c:v>
                </c:pt>
                <c:pt idx="76">
                  <c:v>2.0126287E-2</c:v>
                </c:pt>
                <c:pt idx="77">
                  <c:v>2.3664760999999999E-2</c:v>
                </c:pt>
                <c:pt idx="78">
                  <c:v>2.5113301000000001E-2</c:v>
                </c:pt>
                <c:pt idx="79">
                  <c:v>2.6112172999999999E-2</c:v>
                </c:pt>
                <c:pt idx="80">
                  <c:v>2.6104097999999999E-2</c:v>
                </c:pt>
                <c:pt idx="81">
                  <c:v>2.3018645000000001E-2</c:v>
                </c:pt>
                <c:pt idx="82">
                  <c:v>1.5265685500000001E-2</c:v>
                </c:pt>
                <c:pt idx="83">
                  <c:v>4.3816245000000004E-3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1.4813169E-3</c:v>
                </c:pt>
                <c:pt idx="88">
                  <c:v>1.2134943E-2</c:v>
                </c:pt>
                <c:pt idx="89">
                  <c:v>2.1632181E-2</c:v>
                </c:pt>
                <c:pt idx="90">
                  <c:v>2.8221471000000001E-2</c:v>
                </c:pt>
                <c:pt idx="91">
                  <c:v>3.1736724000000001E-2</c:v>
                </c:pt>
                <c:pt idx="92">
                  <c:v>3.1587842999999997E-2</c:v>
                </c:pt>
                <c:pt idx="93">
                  <c:v>2.9943928000000002E-2</c:v>
                </c:pt>
                <c:pt idx="94">
                  <c:v>2.7881537000000001E-2</c:v>
                </c:pt>
                <c:pt idx="95">
                  <c:v>2.5106027999999999E-2</c:v>
                </c:pt>
                <c:pt idx="96">
                  <c:v>2.5009509999999999E-2</c:v>
                </c:pt>
                <c:pt idx="97">
                  <c:v>2.6256159000000001E-2</c:v>
                </c:pt>
                <c:pt idx="98">
                  <c:v>2.7808012E-2</c:v>
                </c:pt>
                <c:pt idx="99">
                  <c:v>2.9147975E-2</c:v>
                </c:pt>
                <c:pt idx="100">
                  <c:v>3.0302691999999999E-2</c:v>
                </c:pt>
                <c:pt idx="101">
                  <c:v>2.9647112E-2</c:v>
                </c:pt>
                <c:pt idx="102">
                  <c:v>2.857318E-2</c:v>
                </c:pt>
                <c:pt idx="103">
                  <c:v>2.7250620999999999E-2</c:v>
                </c:pt>
                <c:pt idx="104">
                  <c:v>2.4860429E-2</c:v>
                </c:pt>
                <c:pt idx="105">
                  <c:v>2.1530352999999999E-2</c:v>
                </c:pt>
                <c:pt idx="106">
                  <c:v>1.7282347999999999E-2</c:v>
                </c:pt>
                <c:pt idx="107">
                  <c:v>1.2601378999999999E-2</c:v>
                </c:pt>
                <c:pt idx="108">
                  <c:v>6.9533368000000003E-3</c:v>
                </c:pt>
                <c:pt idx="109">
                  <c:v>8.43E-4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56CB-4115-8D59-C7AD15370489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[3]Sheet1!$D$392:$DT$392</c:f>
              <c:numCache>
                <c:formatCode>General</c:formatCode>
                <c:ptCount val="121"/>
                <c:pt idx="0">
                  <c:v>2.5752634000000001E-3</c:v>
                </c:pt>
                <c:pt idx="1">
                  <c:v>1.9310472E-3</c:v>
                </c:pt>
                <c:pt idx="2">
                  <c:v>3.2165318000000002E-3</c:v>
                </c:pt>
                <c:pt idx="3">
                  <c:v>3.1145945999999998E-3</c:v>
                </c:pt>
                <c:pt idx="4">
                  <c:v>2.9193112E-3</c:v>
                </c:pt>
                <c:pt idx="5">
                  <c:v>3.9885579999999997E-3</c:v>
                </c:pt>
                <c:pt idx="6">
                  <c:v>6.5979072999999997E-3</c:v>
                </c:pt>
                <c:pt idx="7">
                  <c:v>9.0292289999999997E-3</c:v>
                </c:pt>
                <c:pt idx="8">
                  <c:v>8.5137579999999997E-3</c:v>
                </c:pt>
                <c:pt idx="9">
                  <c:v>4.1944670000000003E-3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1.4943205999999999E-3</c:v>
                </c:pt>
                <c:pt idx="15">
                  <c:v>6.5516510000000003E-3</c:v>
                </c:pt>
                <c:pt idx="16">
                  <c:v>1.0153428000000001E-2</c:v>
                </c:pt>
                <c:pt idx="17">
                  <c:v>9.8512419999999996E-3</c:v>
                </c:pt>
                <c:pt idx="18">
                  <c:v>6.1495769999999998E-3</c:v>
                </c:pt>
                <c:pt idx="19">
                  <c:v>5.9599999999999996E-4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4.2540844999999997E-3</c:v>
                </c:pt>
                <c:pt idx="27">
                  <c:v>9.4151259999999994E-3</c:v>
                </c:pt>
                <c:pt idx="28">
                  <c:v>1.4290135000000001E-2</c:v>
                </c:pt>
                <c:pt idx="29">
                  <c:v>1.9019167999999999E-2</c:v>
                </c:pt>
                <c:pt idx="30">
                  <c:v>2.4241729E-2</c:v>
                </c:pt>
                <c:pt idx="31">
                  <c:v>2.9859575999999999E-2</c:v>
                </c:pt>
                <c:pt idx="32">
                  <c:v>3.5398963999999998E-2</c:v>
                </c:pt>
                <c:pt idx="33">
                  <c:v>4.2195589999999998E-2</c:v>
                </c:pt>
                <c:pt idx="34">
                  <c:v>4.969146E-2</c:v>
                </c:pt>
                <c:pt idx="35">
                  <c:v>5.6690108000000003E-2</c:v>
                </c:pt>
                <c:pt idx="36">
                  <c:v>6.042703E-2</c:v>
                </c:pt>
                <c:pt idx="37">
                  <c:v>5.8972509999999999E-2</c:v>
                </c:pt>
                <c:pt idx="38">
                  <c:v>5.2917487999999999E-2</c:v>
                </c:pt>
                <c:pt idx="39">
                  <c:v>4.4357609999999999E-2</c:v>
                </c:pt>
                <c:pt idx="40">
                  <c:v>3.5013719999999998E-2</c:v>
                </c:pt>
                <c:pt idx="41">
                  <c:v>2.763169E-2</c:v>
                </c:pt>
                <c:pt idx="42">
                  <c:v>2.2713971999999999E-2</c:v>
                </c:pt>
                <c:pt idx="43">
                  <c:v>2.1474679999999999E-2</c:v>
                </c:pt>
                <c:pt idx="44">
                  <c:v>2.4428307999999999E-2</c:v>
                </c:pt>
                <c:pt idx="45">
                  <c:v>2.9428326000000001E-2</c:v>
                </c:pt>
                <c:pt idx="46">
                  <c:v>3.3180434000000002E-2</c:v>
                </c:pt>
                <c:pt idx="47">
                  <c:v>3.3913117E-2</c:v>
                </c:pt>
                <c:pt idx="48">
                  <c:v>3.2853239999999999E-2</c:v>
                </c:pt>
                <c:pt idx="49">
                  <c:v>3.2581069999999997E-2</c:v>
                </c:pt>
                <c:pt idx="50">
                  <c:v>3.3898850000000001E-2</c:v>
                </c:pt>
                <c:pt idx="51">
                  <c:v>3.6444865E-2</c:v>
                </c:pt>
                <c:pt idx="52">
                  <c:v>3.8457463999999997E-2</c:v>
                </c:pt>
                <c:pt idx="53">
                  <c:v>3.7833459999999999E-2</c:v>
                </c:pt>
                <c:pt idx="54">
                  <c:v>3.4229197000000003E-2</c:v>
                </c:pt>
                <c:pt idx="55">
                  <c:v>3.0772205E-2</c:v>
                </c:pt>
                <c:pt idx="56">
                  <c:v>3.0031959E-2</c:v>
                </c:pt>
                <c:pt idx="57">
                  <c:v>3.4913310000000003E-2</c:v>
                </c:pt>
                <c:pt idx="58">
                  <c:v>4.3449559999999998E-2</c:v>
                </c:pt>
                <c:pt idx="59">
                  <c:v>5.0881830000000003E-2</c:v>
                </c:pt>
                <c:pt idx="60">
                  <c:v>5.3101229999999999E-2</c:v>
                </c:pt>
                <c:pt idx="61">
                  <c:v>5.1736612000000001E-2</c:v>
                </c:pt>
                <c:pt idx="62">
                  <c:v>5.0625707999999998E-2</c:v>
                </c:pt>
                <c:pt idx="63">
                  <c:v>5.1774470000000003E-2</c:v>
                </c:pt>
                <c:pt idx="64">
                  <c:v>5.2542377000000001E-2</c:v>
                </c:pt>
                <c:pt idx="65">
                  <c:v>5.0793542999999997E-2</c:v>
                </c:pt>
                <c:pt idx="66">
                  <c:v>4.9078866999999998E-2</c:v>
                </c:pt>
                <c:pt idx="67">
                  <c:v>5.108919E-2</c:v>
                </c:pt>
                <c:pt idx="68">
                  <c:v>5.5616319999999997E-2</c:v>
                </c:pt>
                <c:pt idx="69">
                  <c:v>5.5665439999999997E-2</c:v>
                </c:pt>
                <c:pt idx="70">
                  <c:v>4.6794330000000002E-2</c:v>
                </c:pt>
                <c:pt idx="71">
                  <c:v>3.1421930000000001E-2</c:v>
                </c:pt>
                <c:pt idx="72">
                  <c:v>1.7291048999999999E-2</c:v>
                </c:pt>
                <c:pt idx="73">
                  <c:v>1.0207894E-2</c:v>
                </c:pt>
                <c:pt idx="74">
                  <c:v>1.1173450999999999E-2</c:v>
                </c:pt>
                <c:pt idx="75">
                  <c:v>1.6487140000000001E-2</c:v>
                </c:pt>
                <c:pt idx="76">
                  <c:v>2.1893386000000001E-2</c:v>
                </c:pt>
                <c:pt idx="77">
                  <c:v>2.4361853999999999E-2</c:v>
                </c:pt>
                <c:pt idx="78">
                  <c:v>2.4895685000000001E-2</c:v>
                </c:pt>
                <c:pt idx="79">
                  <c:v>2.5463546E-2</c:v>
                </c:pt>
                <c:pt idx="80">
                  <c:v>2.5430365999999999E-2</c:v>
                </c:pt>
                <c:pt idx="81">
                  <c:v>2.2436279999999999E-2</c:v>
                </c:pt>
                <c:pt idx="82">
                  <c:v>1.4723195999999999E-2</c:v>
                </c:pt>
                <c:pt idx="83">
                  <c:v>3.8559664999999999E-3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1.3897292E-3</c:v>
                </c:pt>
                <c:pt idx="88">
                  <c:v>1.18133575E-2</c:v>
                </c:pt>
                <c:pt idx="89">
                  <c:v>2.0917571999999999E-2</c:v>
                </c:pt>
                <c:pt idx="90">
                  <c:v>2.6991266999999999E-2</c:v>
                </c:pt>
                <c:pt idx="91">
                  <c:v>3.0113159E-2</c:v>
                </c:pt>
                <c:pt idx="92">
                  <c:v>2.9862535999999999E-2</c:v>
                </c:pt>
                <c:pt idx="93">
                  <c:v>2.8365627000000001E-2</c:v>
                </c:pt>
                <c:pt idx="94">
                  <c:v>2.662192E-2</c:v>
                </c:pt>
                <c:pt idx="95">
                  <c:v>2.4241657999999999E-2</c:v>
                </c:pt>
                <c:pt idx="96">
                  <c:v>2.4555919999999998E-2</c:v>
                </c:pt>
                <c:pt idx="97">
                  <c:v>2.6086995000000002E-2</c:v>
                </c:pt>
                <c:pt idx="98">
                  <c:v>2.7813945E-2</c:v>
                </c:pt>
                <c:pt idx="99">
                  <c:v>2.9205602000000001E-2</c:v>
                </c:pt>
                <c:pt idx="100">
                  <c:v>3.0264686999999998E-2</c:v>
                </c:pt>
                <c:pt idx="101">
                  <c:v>2.9407580999999999E-2</c:v>
                </c:pt>
                <c:pt idx="102">
                  <c:v>2.8168162E-2</c:v>
                </c:pt>
                <c:pt idx="103">
                  <c:v>2.6665657999999998E-2</c:v>
                </c:pt>
                <c:pt idx="104">
                  <c:v>2.4121384999999999E-2</c:v>
                </c:pt>
                <c:pt idx="105">
                  <c:v>2.0679344999999998E-2</c:v>
                </c:pt>
                <c:pt idx="106">
                  <c:v>1.6376076E-2</c:v>
                </c:pt>
                <c:pt idx="107">
                  <c:v>1.1720721E-2</c:v>
                </c:pt>
                <c:pt idx="108">
                  <c:v>6.1387079999999997E-3</c:v>
                </c:pt>
                <c:pt idx="109">
                  <c:v>1.5899999999999999E-4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56CB-4115-8D59-C7AD15370489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[3]Sheet1!$D$393:$DT$393</c:f>
              <c:numCache>
                <c:formatCode>General</c:formatCode>
                <c:ptCount val="121"/>
                <c:pt idx="0">
                  <c:v>2.412146E-3</c:v>
                </c:pt>
                <c:pt idx="1">
                  <c:v>2.4144639999999998E-3</c:v>
                </c:pt>
                <c:pt idx="2">
                  <c:v>3.8843801999999998E-3</c:v>
                </c:pt>
                <c:pt idx="3">
                  <c:v>4.17645E-3</c:v>
                </c:pt>
                <c:pt idx="4">
                  <c:v>3.9045130000000001E-3</c:v>
                </c:pt>
                <c:pt idx="5">
                  <c:v>4.7658654000000003E-3</c:v>
                </c:pt>
                <c:pt idx="6">
                  <c:v>7.2745136E-3</c:v>
                </c:pt>
                <c:pt idx="7">
                  <c:v>9.7029879999999992E-3</c:v>
                </c:pt>
                <c:pt idx="8">
                  <c:v>9.1730419999999993E-3</c:v>
                </c:pt>
                <c:pt idx="9">
                  <c:v>4.7149130000000003E-3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1.0246649999999999E-3</c:v>
                </c:pt>
                <c:pt idx="15">
                  <c:v>5.7451506000000003E-3</c:v>
                </c:pt>
                <c:pt idx="16">
                  <c:v>9.1064690000000007E-3</c:v>
                </c:pt>
                <c:pt idx="17">
                  <c:v>8.8467630000000005E-3</c:v>
                </c:pt>
                <c:pt idx="18">
                  <c:v>5.4179303999999998E-3</c:v>
                </c:pt>
                <c:pt idx="19">
                  <c:v>2.31E-4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5.0496450000000002E-3</c:v>
                </c:pt>
                <c:pt idx="27">
                  <c:v>1.0216286999999999E-2</c:v>
                </c:pt>
                <c:pt idx="28">
                  <c:v>1.5113995999999999E-2</c:v>
                </c:pt>
                <c:pt idx="29">
                  <c:v>1.9575080000000002E-2</c:v>
                </c:pt>
                <c:pt idx="30">
                  <c:v>2.408559E-2</c:v>
                </c:pt>
                <c:pt idx="31">
                  <c:v>2.8887232999999998E-2</c:v>
                </c:pt>
                <c:pt idx="32">
                  <c:v>3.4051430000000001E-2</c:v>
                </c:pt>
                <c:pt idx="33">
                  <c:v>4.1119250000000003E-2</c:v>
                </c:pt>
                <c:pt idx="34">
                  <c:v>4.935457E-2</c:v>
                </c:pt>
                <c:pt idx="35">
                  <c:v>5.7107023999999999E-2</c:v>
                </c:pt>
                <c:pt idx="36">
                  <c:v>6.1252855000000002E-2</c:v>
                </c:pt>
                <c:pt idx="37">
                  <c:v>5.9945279999999997E-2</c:v>
                </c:pt>
                <c:pt idx="38">
                  <c:v>5.3958939999999997E-2</c:v>
                </c:pt>
                <c:pt idx="39">
                  <c:v>4.5740858000000002E-2</c:v>
                </c:pt>
                <c:pt idx="40">
                  <c:v>3.7045479999999999E-2</c:v>
                </c:pt>
                <c:pt idx="41">
                  <c:v>3.0062363000000002E-2</c:v>
                </c:pt>
                <c:pt idx="42">
                  <c:v>2.5118715999999999E-2</c:v>
                </c:pt>
                <c:pt idx="43">
                  <c:v>2.3456210000000002E-2</c:v>
                </c:pt>
                <c:pt idx="44">
                  <c:v>2.5979413E-2</c:v>
                </c:pt>
                <c:pt idx="45">
                  <c:v>3.0737418999999998E-2</c:v>
                </c:pt>
                <c:pt idx="46">
                  <c:v>3.4350064E-2</c:v>
                </c:pt>
                <c:pt idx="47">
                  <c:v>3.4951925000000002E-2</c:v>
                </c:pt>
                <c:pt idx="48">
                  <c:v>3.3699213999999998E-2</c:v>
                </c:pt>
                <c:pt idx="49">
                  <c:v>3.3208475000000001E-2</c:v>
                </c:pt>
                <c:pt idx="50">
                  <c:v>3.4107070000000003E-2</c:v>
                </c:pt>
                <c:pt idx="51">
                  <c:v>3.5880160000000001E-2</c:v>
                </c:pt>
                <c:pt idx="52">
                  <c:v>3.7068232999999999E-2</c:v>
                </c:pt>
                <c:pt idx="53">
                  <c:v>3.6128529999999999E-2</c:v>
                </c:pt>
                <c:pt idx="54">
                  <c:v>3.3186519999999997E-2</c:v>
                </c:pt>
                <c:pt idx="55">
                  <c:v>3.1187125E-2</c:v>
                </c:pt>
                <c:pt idx="56">
                  <c:v>3.1959769999999998E-2</c:v>
                </c:pt>
                <c:pt idx="57">
                  <c:v>3.776848E-2</c:v>
                </c:pt>
                <c:pt idx="58">
                  <c:v>4.6608478000000002E-2</c:v>
                </c:pt>
                <c:pt idx="59">
                  <c:v>5.4042953999999997E-2</c:v>
                </c:pt>
                <c:pt idx="60">
                  <c:v>5.6213982000000003E-2</c:v>
                </c:pt>
                <c:pt idx="61">
                  <c:v>5.4725334E-2</c:v>
                </c:pt>
                <c:pt idx="62">
                  <c:v>5.3130129999999998E-2</c:v>
                </c:pt>
                <c:pt idx="63">
                  <c:v>5.3208098000000002E-2</c:v>
                </c:pt>
                <c:pt idx="64">
                  <c:v>5.2464179999999999E-2</c:v>
                </c:pt>
                <c:pt idx="65">
                  <c:v>4.9292660000000002E-2</c:v>
                </c:pt>
                <c:pt idx="66">
                  <c:v>4.6893603999999998E-2</c:v>
                </c:pt>
                <c:pt idx="67">
                  <c:v>4.9291253E-2</c:v>
                </c:pt>
                <c:pt idx="68">
                  <c:v>5.5121644999999997E-2</c:v>
                </c:pt>
                <c:pt idx="69">
                  <c:v>5.6626856000000003E-2</c:v>
                </c:pt>
                <c:pt idx="70">
                  <c:v>4.8600814999999999E-2</c:v>
                </c:pt>
                <c:pt idx="71">
                  <c:v>3.2976642E-2</c:v>
                </c:pt>
                <c:pt idx="72">
                  <c:v>1.7480945000000001E-2</c:v>
                </c:pt>
                <c:pt idx="73">
                  <c:v>8.4857219999999994E-3</c:v>
                </c:pt>
                <c:pt idx="74">
                  <c:v>7.8300404999999997E-3</c:v>
                </c:pt>
                <c:pt idx="75">
                  <c:v>1.2577433000000001E-2</c:v>
                </c:pt>
                <c:pt idx="76">
                  <c:v>1.857263E-2</c:v>
                </c:pt>
                <c:pt idx="77">
                  <c:v>2.2256552999999998E-2</c:v>
                </c:pt>
                <c:pt idx="78">
                  <c:v>2.3810076999999999E-2</c:v>
                </c:pt>
                <c:pt idx="79">
                  <c:v>2.487091E-2</c:v>
                </c:pt>
                <c:pt idx="80">
                  <c:v>2.5080063999999999E-2</c:v>
                </c:pt>
                <c:pt idx="81">
                  <c:v>2.2472816E-2</c:v>
                </c:pt>
                <c:pt idx="82">
                  <c:v>1.5320699E-2</c:v>
                </c:pt>
                <c:pt idx="83">
                  <c:v>4.9061410000000001E-3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2.2348657000000002E-3</c:v>
                </c:pt>
                <c:pt idx="88">
                  <c:v>1.3182954E-2</c:v>
                </c:pt>
                <c:pt idx="89">
                  <c:v>2.3040156999999999E-2</c:v>
                </c:pt>
                <c:pt idx="90">
                  <c:v>2.9850561000000001E-2</c:v>
                </c:pt>
                <c:pt idx="91">
                  <c:v>3.3406153000000001E-2</c:v>
                </c:pt>
                <c:pt idx="92">
                  <c:v>3.3055287000000003E-2</c:v>
                </c:pt>
                <c:pt idx="93">
                  <c:v>3.1139811999999999E-2</c:v>
                </c:pt>
                <c:pt idx="94">
                  <c:v>2.8766718E-2</c:v>
                </c:pt>
                <c:pt idx="95">
                  <c:v>2.5591665999999999E-2</c:v>
                </c:pt>
                <c:pt idx="96">
                  <c:v>2.5178566999999999E-2</c:v>
                </c:pt>
                <c:pt idx="97">
                  <c:v>2.6234204000000001E-2</c:v>
                </c:pt>
                <c:pt idx="98">
                  <c:v>2.7694715000000002E-2</c:v>
                </c:pt>
                <c:pt idx="99">
                  <c:v>2.909662E-2</c:v>
                </c:pt>
                <c:pt idx="100">
                  <c:v>3.0454209999999999E-2</c:v>
                </c:pt>
                <c:pt idx="101">
                  <c:v>3.009123E-2</c:v>
                </c:pt>
                <c:pt idx="102">
                  <c:v>2.9276406000000001E-2</c:v>
                </c:pt>
                <c:pt idx="103">
                  <c:v>2.8189331000000001E-2</c:v>
                </c:pt>
                <c:pt idx="104">
                  <c:v>2.6046306000000002E-2</c:v>
                </c:pt>
                <c:pt idx="105">
                  <c:v>2.2949506000000001E-2</c:v>
                </c:pt>
                <c:pt idx="106">
                  <c:v>1.891048E-2</c:v>
                </c:pt>
                <c:pt idx="107">
                  <c:v>1.4420795E-2</c:v>
                </c:pt>
                <c:pt idx="108">
                  <c:v>8.9084060000000007E-3</c:v>
                </c:pt>
                <c:pt idx="109">
                  <c:v>2.8903955000000002E-3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56CB-4115-8D59-C7AD153704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746392207"/>
        <c:axId val="1746393167"/>
      </c:lineChart>
      <c:catAx>
        <c:axId val="1746392207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3167"/>
        <c:crosses val="autoZero"/>
        <c:auto val="1"/>
        <c:lblAlgn val="ctr"/>
        <c:lblOffset val="100"/>
        <c:noMultiLvlLbl val="0"/>
      </c:catAx>
      <c:valAx>
        <c:axId val="17463931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2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MWPPG126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[3]Sheet1!$D$394:$DT$394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7.2000000000000005E-4</c:v>
                </c:pt>
                <c:pt idx="3">
                  <c:v>9.7300000000000002E-4</c:v>
                </c:pt>
                <c:pt idx="4">
                  <c:v>3.3500000000000001E-4</c:v>
                </c:pt>
                <c:pt idx="5">
                  <c:v>0</c:v>
                </c:pt>
                <c:pt idx="6">
                  <c:v>0</c:v>
                </c:pt>
                <c:pt idx="7">
                  <c:v>1.2768898000000001E-3</c:v>
                </c:pt>
                <c:pt idx="8">
                  <c:v>2.4613590999999998E-3</c:v>
                </c:pt>
                <c:pt idx="9">
                  <c:v>2.1244201000000002E-3</c:v>
                </c:pt>
                <c:pt idx="10">
                  <c:v>2.5099999999999998E-4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3.0979546999999998E-3</c:v>
                </c:pt>
                <c:pt idx="15">
                  <c:v>6.5435893000000004E-3</c:v>
                </c:pt>
                <c:pt idx="16">
                  <c:v>8.9898100000000009E-3</c:v>
                </c:pt>
                <c:pt idx="17">
                  <c:v>8.6810889999999995E-3</c:v>
                </c:pt>
                <c:pt idx="18">
                  <c:v>6.1775342999999998E-3</c:v>
                </c:pt>
                <c:pt idx="19">
                  <c:v>2.1639787999999998E-3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3.1670320000000002E-3</c:v>
                </c:pt>
                <c:pt idx="27">
                  <c:v>6.7719420000000004E-3</c:v>
                </c:pt>
                <c:pt idx="28">
                  <c:v>1.0408038E-2</c:v>
                </c:pt>
                <c:pt idx="29">
                  <c:v>1.4372348E-2</c:v>
                </c:pt>
                <c:pt idx="30">
                  <c:v>1.9571359999999999E-2</c:v>
                </c:pt>
                <c:pt idx="31">
                  <c:v>2.5948987999999999E-2</c:v>
                </c:pt>
                <c:pt idx="32">
                  <c:v>3.2847290000000001E-2</c:v>
                </c:pt>
                <c:pt idx="33">
                  <c:v>4.0732185999999997E-2</c:v>
                </c:pt>
                <c:pt idx="34">
                  <c:v>4.845037E-2</c:v>
                </c:pt>
                <c:pt idx="35">
                  <c:v>5.4412929999999998E-2</c:v>
                </c:pt>
                <c:pt idx="36">
                  <c:v>5.6210596000000002E-2</c:v>
                </c:pt>
                <c:pt idx="37">
                  <c:v>5.2369967000000003E-2</c:v>
                </c:pt>
                <c:pt idx="38">
                  <c:v>4.417749E-2</c:v>
                </c:pt>
                <c:pt idx="39">
                  <c:v>3.4185443000000003E-2</c:v>
                </c:pt>
                <c:pt idx="40">
                  <c:v>2.4511132000000001E-2</c:v>
                </c:pt>
                <c:pt idx="41">
                  <c:v>1.7717894000000001E-2</c:v>
                </c:pt>
                <c:pt idx="42">
                  <c:v>1.3616334000000001E-2</c:v>
                </c:pt>
                <c:pt idx="43">
                  <c:v>1.2693134999999999E-2</c:v>
                </c:pt>
                <c:pt idx="44">
                  <c:v>1.4829281999999999E-2</c:v>
                </c:pt>
                <c:pt idx="45">
                  <c:v>1.8793948000000001E-2</c:v>
                </c:pt>
                <c:pt idx="46">
                  <c:v>2.2372567999999999E-2</c:v>
                </c:pt>
                <c:pt idx="47">
                  <c:v>2.4060241999999999E-2</c:v>
                </c:pt>
                <c:pt idx="48">
                  <c:v>2.4634546E-2</c:v>
                </c:pt>
                <c:pt idx="49">
                  <c:v>2.5562080000000001E-2</c:v>
                </c:pt>
                <c:pt idx="50">
                  <c:v>2.7963676E-2</c:v>
                </c:pt>
                <c:pt idx="51">
                  <c:v>3.2081287E-2</c:v>
                </c:pt>
                <c:pt idx="52">
                  <c:v>3.7171575999999998E-2</c:v>
                </c:pt>
                <c:pt idx="53">
                  <c:v>4.1460400000000001E-2</c:v>
                </c:pt>
                <c:pt idx="54">
                  <c:v>4.3455694000000003E-2</c:v>
                </c:pt>
                <c:pt idx="55">
                  <c:v>4.3251461999999997E-2</c:v>
                </c:pt>
                <c:pt idx="56">
                  <c:v>4.2001043000000002E-2</c:v>
                </c:pt>
                <c:pt idx="57">
                  <c:v>4.1543912000000002E-2</c:v>
                </c:pt>
                <c:pt idx="58">
                  <c:v>4.2357866000000001E-2</c:v>
                </c:pt>
                <c:pt idx="59">
                  <c:v>4.4077136000000003E-2</c:v>
                </c:pt>
                <c:pt idx="60">
                  <c:v>4.5230306999999997E-2</c:v>
                </c:pt>
                <c:pt idx="61">
                  <c:v>4.6571210000000002E-2</c:v>
                </c:pt>
                <c:pt idx="62">
                  <c:v>4.805297E-2</c:v>
                </c:pt>
                <c:pt idx="63">
                  <c:v>4.8949562000000002E-2</c:v>
                </c:pt>
                <c:pt idx="64">
                  <c:v>4.7602659999999998E-2</c:v>
                </c:pt>
                <c:pt idx="65">
                  <c:v>4.4458292000000003E-2</c:v>
                </c:pt>
                <c:pt idx="66">
                  <c:v>4.2668867999999999E-2</c:v>
                </c:pt>
                <c:pt idx="67">
                  <c:v>4.4695035000000001E-2</c:v>
                </c:pt>
                <c:pt idx="68">
                  <c:v>4.8736345E-2</c:v>
                </c:pt>
                <c:pt idx="69">
                  <c:v>4.9312572999999998E-2</c:v>
                </c:pt>
                <c:pt idx="70">
                  <c:v>4.3354835000000001E-2</c:v>
                </c:pt>
                <c:pt idx="71">
                  <c:v>3.3147164E-2</c:v>
                </c:pt>
                <c:pt idx="72">
                  <c:v>2.4089085E-2</c:v>
                </c:pt>
                <c:pt idx="73">
                  <c:v>1.9508273999999999E-2</c:v>
                </c:pt>
                <c:pt idx="74">
                  <c:v>1.9263458000000001E-2</c:v>
                </c:pt>
                <c:pt idx="75">
                  <c:v>2.0518465E-2</c:v>
                </c:pt>
                <c:pt idx="76">
                  <c:v>2.1213202E-2</c:v>
                </c:pt>
                <c:pt idx="77">
                  <c:v>2.0867516999999999E-2</c:v>
                </c:pt>
                <c:pt idx="78">
                  <c:v>2.0712247E-2</c:v>
                </c:pt>
                <c:pt idx="79">
                  <c:v>2.1315965999999999E-2</c:v>
                </c:pt>
                <c:pt idx="80">
                  <c:v>2.1157202999999999E-2</c:v>
                </c:pt>
                <c:pt idx="81">
                  <c:v>1.8375572E-2</c:v>
                </c:pt>
                <c:pt idx="82">
                  <c:v>1.2371111000000001E-2</c:v>
                </c:pt>
                <c:pt idx="83">
                  <c:v>4.8619728000000003E-3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1.1646409000000001E-3</c:v>
                </c:pt>
                <c:pt idx="89">
                  <c:v>4.2689038000000004E-3</c:v>
                </c:pt>
                <c:pt idx="90">
                  <c:v>7.1793915999999996E-3</c:v>
                </c:pt>
                <c:pt idx="91">
                  <c:v>1.0661258999999999E-2</c:v>
                </c:pt>
                <c:pt idx="92">
                  <c:v>1.3639671000000001E-2</c:v>
                </c:pt>
                <c:pt idx="93">
                  <c:v>1.5895428E-2</c:v>
                </c:pt>
                <c:pt idx="94">
                  <c:v>1.7434189999999999E-2</c:v>
                </c:pt>
                <c:pt idx="95">
                  <c:v>1.6994820000000001E-2</c:v>
                </c:pt>
                <c:pt idx="96">
                  <c:v>1.6611844000000001E-2</c:v>
                </c:pt>
                <c:pt idx="97">
                  <c:v>1.5796483E-2</c:v>
                </c:pt>
                <c:pt idx="98">
                  <c:v>1.4481841000000001E-2</c:v>
                </c:pt>
                <c:pt idx="99">
                  <c:v>1.2909593E-2</c:v>
                </c:pt>
                <c:pt idx="100">
                  <c:v>1.1676752E-2</c:v>
                </c:pt>
                <c:pt idx="101">
                  <c:v>9.9912620000000008E-3</c:v>
                </c:pt>
                <c:pt idx="102">
                  <c:v>8.6189019999999995E-3</c:v>
                </c:pt>
                <c:pt idx="103">
                  <c:v>8.0973160000000002E-3</c:v>
                </c:pt>
                <c:pt idx="104">
                  <c:v>7.3447223000000002E-3</c:v>
                </c:pt>
                <c:pt idx="105">
                  <c:v>6.2999533999999998E-3</c:v>
                </c:pt>
                <c:pt idx="106">
                  <c:v>4.8583588000000004E-3</c:v>
                </c:pt>
                <c:pt idx="107">
                  <c:v>3.2054926000000001E-3</c:v>
                </c:pt>
                <c:pt idx="108">
                  <c:v>6.8300000000000001E-4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5AD-40B9-9582-9F8A4C25E8BC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[3]Sheet1!$D$395:$DT$395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4.2299999999999998E-4</c:v>
                </c:pt>
                <c:pt idx="4">
                  <c:v>6.2E-4</c:v>
                </c:pt>
                <c:pt idx="5">
                  <c:v>6.2799999999999998E-4</c:v>
                </c:pt>
                <c:pt idx="6">
                  <c:v>1.1423061000000001E-3</c:v>
                </c:pt>
                <c:pt idx="7">
                  <c:v>2.3865541E-3</c:v>
                </c:pt>
                <c:pt idx="8">
                  <c:v>2.9511406999999999E-3</c:v>
                </c:pt>
                <c:pt idx="9">
                  <c:v>1.9755198000000001E-3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3.0580109999999998E-3</c:v>
                </c:pt>
                <c:pt idx="15">
                  <c:v>6.4892266000000001E-3</c:v>
                </c:pt>
                <c:pt idx="16">
                  <c:v>8.9575260000000004E-3</c:v>
                </c:pt>
                <c:pt idx="17">
                  <c:v>8.800525E-3</c:v>
                </c:pt>
                <c:pt idx="18">
                  <c:v>6.4749745999999999E-3</c:v>
                </c:pt>
                <c:pt idx="19">
                  <c:v>2.4782407999999999E-3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3.0474790000000001E-3</c:v>
                </c:pt>
                <c:pt idx="27">
                  <c:v>6.7412560000000002E-3</c:v>
                </c:pt>
                <c:pt idx="28">
                  <c:v>1.0440105999999999E-2</c:v>
                </c:pt>
                <c:pt idx="29">
                  <c:v>1.4261772000000001E-2</c:v>
                </c:pt>
                <c:pt idx="30">
                  <c:v>1.9177768000000001E-2</c:v>
                </c:pt>
                <c:pt idx="31">
                  <c:v>2.5347016999999999E-2</c:v>
                </c:pt>
                <c:pt idx="32">
                  <c:v>3.2190903999999999E-2</c:v>
                </c:pt>
                <c:pt idx="33">
                  <c:v>4.0066782000000002E-2</c:v>
                </c:pt>
                <c:pt idx="34">
                  <c:v>4.7688212000000001E-2</c:v>
                </c:pt>
                <c:pt idx="35">
                  <c:v>5.3610075E-2</c:v>
                </c:pt>
                <c:pt idx="36">
                  <c:v>5.5510416999999999E-2</c:v>
                </c:pt>
                <c:pt idx="37">
                  <c:v>5.1892727999999999E-2</c:v>
                </c:pt>
                <c:pt idx="38">
                  <c:v>4.3879380000000003E-2</c:v>
                </c:pt>
                <c:pt idx="39">
                  <c:v>3.3949914999999997E-2</c:v>
                </c:pt>
                <c:pt idx="40">
                  <c:v>2.4300525E-2</c:v>
                </c:pt>
                <c:pt idx="41">
                  <c:v>1.7479459999999999E-2</c:v>
                </c:pt>
                <c:pt idx="42">
                  <c:v>1.3526905000000001E-2</c:v>
                </c:pt>
                <c:pt idx="43">
                  <c:v>1.2883637999999999E-2</c:v>
                </c:pt>
                <c:pt idx="44">
                  <c:v>1.5341415000000001E-2</c:v>
                </c:pt>
                <c:pt idx="45">
                  <c:v>1.9517032E-2</c:v>
                </c:pt>
                <c:pt idx="46">
                  <c:v>2.3191976999999999E-2</c:v>
                </c:pt>
                <c:pt idx="47">
                  <c:v>2.4902173999999999E-2</c:v>
                </c:pt>
                <c:pt idx="48">
                  <c:v>2.5340815999999999E-2</c:v>
                </c:pt>
                <c:pt idx="49">
                  <c:v>2.5957648E-2</c:v>
                </c:pt>
                <c:pt idx="50">
                  <c:v>2.7975094999999998E-2</c:v>
                </c:pt>
                <c:pt idx="51">
                  <c:v>3.1926299999999998E-2</c:v>
                </c:pt>
                <c:pt idx="52">
                  <c:v>3.7173614000000001E-2</c:v>
                </c:pt>
                <c:pt idx="53">
                  <c:v>4.1608765999999998E-2</c:v>
                </c:pt>
                <c:pt idx="54">
                  <c:v>4.3502998000000001E-2</c:v>
                </c:pt>
                <c:pt idx="55">
                  <c:v>4.2931598000000001E-2</c:v>
                </c:pt>
                <c:pt idx="56">
                  <c:v>4.1404459999999997E-2</c:v>
                </c:pt>
                <c:pt idx="57">
                  <c:v>4.0943871999999999E-2</c:v>
                </c:pt>
                <c:pt idx="58">
                  <c:v>4.1965883000000002E-2</c:v>
                </c:pt>
                <c:pt idx="59">
                  <c:v>4.3888814999999998E-2</c:v>
                </c:pt>
                <c:pt idx="60">
                  <c:v>4.5094914999999999E-2</c:v>
                </c:pt>
                <c:pt idx="61">
                  <c:v>4.6287111999999998E-2</c:v>
                </c:pt>
                <c:pt idx="62">
                  <c:v>4.7432777000000002E-2</c:v>
                </c:pt>
                <c:pt idx="63">
                  <c:v>4.7927707E-2</c:v>
                </c:pt>
                <c:pt idx="64">
                  <c:v>4.6412777000000002E-2</c:v>
                </c:pt>
                <c:pt idx="65">
                  <c:v>4.3609420000000003E-2</c:v>
                </c:pt>
                <c:pt idx="66">
                  <c:v>4.2606150000000002E-2</c:v>
                </c:pt>
                <c:pt idx="67">
                  <c:v>4.5353631999999998E-2</c:v>
                </c:pt>
                <c:pt idx="68">
                  <c:v>4.959185E-2</c:v>
                </c:pt>
                <c:pt idx="69">
                  <c:v>4.9735766000000001E-2</c:v>
                </c:pt>
                <c:pt idx="70">
                  <c:v>4.3087390000000003E-2</c:v>
                </c:pt>
                <c:pt idx="71">
                  <c:v>3.240059E-2</c:v>
                </c:pt>
                <c:pt idx="72">
                  <c:v>2.327982E-2</c:v>
                </c:pt>
                <c:pt idx="73">
                  <c:v>1.8934796E-2</c:v>
                </c:pt>
                <c:pt idx="74">
                  <c:v>1.8981808999999999E-2</c:v>
                </c:pt>
                <c:pt idx="75">
                  <c:v>2.0333163000000001E-2</c:v>
                </c:pt>
                <c:pt idx="76">
                  <c:v>2.0906241999999998E-2</c:v>
                </c:pt>
                <c:pt idx="77">
                  <c:v>2.0421391000000001E-2</c:v>
                </c:pt>
                <c:pt idx="78">
                  <c:v>2.0348502000000001E-2</c:v>
                </c:pt>
                <c:pt idx="79">
                  <c:v>2.1276300000000001E-2</c:v>
                </c:pt>
                <c:pt idx="80">
                  <c:v>2.1521330000000002E-2</c:v>
                </c:pt>
                <c:pt idx="81">
                  <c:v>1.9005159000000001E-2</c:v>
                </c:pt>
                <c:pt idx="82">
                  <c:v>1.3026215000000001E-2</c:v>
                </c:pt>
                <c:pt idx="83">
                  <c:v>5.3268513000000002E-3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7.9200000000000001E-5</c:v>
                </c:pt>
                <c:pt idx="89">
                  <c:v>3.2916417999999999E-3</c:v>
                </c:pt>
                <c:pt idx="90">
                  <c:v>6.5302644000000002E-3</c:v>
                </c:pt>
                <c:pt idx="91">
                  <c:v>1.0435035E-2</c:v>
                </c:pt>
                <c:pt idx="92">
                  <c:v>1.3722392E-2</c:v>
                </c:pt>
                <c:pt idx="93">
                  <c:v>1.6095066000000002E-2</c:v>
                </c:pt>
                <c:pt idx="94">
                  <c:v>1.7567757999999999E-2</c:v>
                </c:pt>
                <c:pt idx="95">
                  <c:v>1.6973309999999998E-2</c:v>
                </c:pt>
                <c:pt idx="96">
                  <c:v>1.6374489999999998E-2</c:v>
                </c:pt>
                <c:pt idx="97">
                  <c:v>1.5405060999999999E-2</c:v>
                </c:pt>
                <c:pt idx="98">
                  <c:v>1.4037304E-2</c:v>
                </c:pt>
                <c:pt idx="99">
                  <c:v>1.2519901E-2</c:v>
                </c:pt>
                <c:pt idx="100">
                  <c:v>1.1413876E-2</c:v>
                </c:pt>
                <c:pt idx="101">
                  <c:v>9.9808694999999996E-3</c:v>
                </c:pt>
                <c:pt idx="102">
                  <c:v>8.7883960000000004E-3</c:v>
                </c:pt>
                <c:pt idx="103">
                  <c:v>8.4245229999999997E-3</c:v>
                </c:pt>
                <c:pt idx="104">
                  <c:v>7.8108120000000003E-3</c:v>
                </c:pt>
                <c:pt idx="105">
                  <c:v>6.8782549999999998E-3</c:v>
                </c:pt>
                <c:pt idx="106">
                  <c:v>5.5231545000000003E-3</c:v>
                </c:pt>
                <c:pt idx="107">
                  <c:v>3.9347119999999999E-3</c:v>
                </c:pt>
                <c:pt idx="108">
                  <c:v>1.4566446E-3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5AD-40B9-9582-9F8A4C25E8BC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[3]Sheet1!$D$396:$DT$396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9.7799999999999992E-4</c:v>
                </c:pt>
                <c:pt idx="4">
                  <c:v>9.68E-4</c:v>
                </c:pt>
                <c:pt idx="5">
                  <c:v>5.7600000000000001E-4</c:v>
                </c:pt>
                <c:pt idx="6">
                  <c:v>8.2299999999999995E-4</c:v>
                </c:pt>
                <c:pt idx="7">
                  <c:v>2.027652E-3</c:v>
                </c:pt>
                <c:pt idx="8">
                  <c:v>2.7034848000000002E-3</c:v>
                </c:pt>
                <c:pt idx="9">
                  <c:v>1.844114E-3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3.3542386E-3</c:v>
                </c:pt>
                <c:pt idx="15">
                  <c:v>6.8877119999999998E-3</c:v>
                </c:pt>
                <c:pt idx="16">
                  <c:v>9.2239220000000007E-3</c:v>
                </c:pt>
                <c:pt idx="17">
                  <c:v>8.6898549999999998E-3</c:v>
                </c:pt>
                <c:pt idx="18">
                  <c:v>5.96015E-3</c:v>
                </c:pt>
                <c:pt idx="19">
                  <c:v>1.8736325E-3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3.0726210000000002E-3</c:v>
                </c:pt>
                <c:pt idx="27">
                  <c:v>6.4563868E-3</c:v>
                </c:pt>
                <c:pt idx="28">
                  <c:v>9.7733760000000003E-3</c:v>
                </c:pt>
                <c:pt idx="29">
                  <c:v>1.3362476999999999E-2</c:v>
                </c:pt>
                <c:pt idx="30">
                  <c:v>1.8274796999999999E-2</c:v>
                </c:pt>
                <c:pt idx="31">
                  <c:v>2.4633459999999999E-2</c:v>
                </c:pt>
                <c:pt idx="32">
                  <c:v>3.1694109999999998E-2</c:v>
                </c:pt>
                <c:pt idx="33">
                  <c:v>3.9725304000000003E-2</c:v>
                </c:pt>
                <c:pt idx="34">
                  <c:v>4.7391484999999997E-2</c:v>
                </c:pt>
                <c:pt idx="35">
                  <c:v>5.3292300000000001E-2</c:v>
                </c:pt>
                <c:pt idx="36">
                  <c:v>5.5190990000000002E-2</c:v>
                </c:pt>
                <c:pt idx="37">
                  <c:v>5.1662230000000003E-2</c:v>
                </c:pt>
                <c:pt idx="38">
                  <c:v>4.3762293000000001E-2</c:v>
                </c:pt>
                <c:pt idx="39">
                  <c:v>3.3866894000000002E-2</c:v>
                </c:pt>
                <c:pt idx="40">
                  <c:v>2.4155932000000001E-2</c:v>
                </c:pt>
                <c:pt idx="41">
                  <c:v>1.7118277000000001E-2</c:v>
                </c:pt>
                <c:pt idx="42">
                  <c:v>1.2818105999999999E-2</c:v>
                </c:pt>
                <c:pt idx="43">
                  <c:v>1.1831075E-2</c:v>
                </c:pt>
                <c:pt idx="44">
                  <c:v>1.4124281000000001E-2</c:v>
                </c:pt>
                <c:pt idx="45">
                  <c:v>1.8461432E-2</c:v>
                </c:pt>
                <c:pt idx="46">
                  <c:v>2.2490082000000002E-2</c:v>
                </c:pt>
                <c:pt idx="47">
                  <c:v>2.4462225000000001E-2</c:v>
                </c:pt>
                <c:pt idx="48">
                  <c:v>2.4900028000000001E-2</c:v>
                </c:pt>
                <c:pt idx="49">
                  <c:v>2.5332944E-2</c:v>
                </c:pt>
                <c:pt idx="50">
                  <c:v>2.7184617000000001E-2</c:v>
                </c:pt>
                <c:pt idx="51">
                  <c:v>3.108037E-2</c:v>
                </c:pt>
                <c:pt idx="52">
                  <c:v>3.6378050000000002E-2</c:v>
                </c:pt>
                <c:pt idx="53">
                  <c:v>4.0980242E-2</c:v>
                </c:pt>
                <c:pt idx="54">
                  <c:v>4.3244999999999999E-2</c:v>
                </c:pt>
                <c:pt idx="55">
                  <c:v>4.3225013E-2</c:v>
                </c:pt>
                <c:pt idx="56">
                  <c:v>4.2322489999999997E-2</c:v>
                </c:pt>
                <c:pt idx="57">
                  <c:v>4.2236280000000001E-2</c:v>
                </c:pt>
                <c:pt idx="58">
                  <c:v>4.3218109999999997E-2</c:v>
                </c:pt>
                <c:pt idx="59">
                  <c:v>4.4680879999999999E-2</c:v>
                </c:pt>
                <c:pt idx="60">
                  <c:v>4.5229625000000002E-2</c:v>
                </c:pt>
                <c:pt idx="61">
                  <c:v>4.5892738000000002E-2</c:v>
                </c:pt>
                <c:pt idx="62">
                  <c:v>4.68504E-2</c:v>
                </c:pt>
                <c:pt idx="63">
                  <c:v>4.7481330000000002E-2</c:v>
                </c:pt>
                <c:pt idx="64">
                  <c:v>4.6150047E-2</c:v>
                </c:pt>
                <c:pt idx="65">
                  <c:v>4.3359549999999997E-2</c:v>
                </c:pt>
                <c:pt idx="66">
                  <c:v>4.2059800000000001E-2</c:v>
                </c:pt>
                <c:pt idx="67">
                  <c:v>4.4332231999999999E-2</c:v>
                </c:pt>
                <c:pt idx="68">
                  <c:v>4.8212190000000002E-2</c:v>
                </c:pt>
                <c:pt idx="69">
                  <c:v>4.8439643999999997E-2</c:v>
                </c:pt>
                <c:pt idx="70">
                  <c:v>4.2472243E-2</c:v>
                </c:pt>
                <c:pt idx="71">
                  <c:v>3.2901276E-2</c:v>
                </c:pt>
                <c:pt idx="72">
                  <c:v>2.4840049999999999E-2</c:v>
                </c:pt>
                <c:pt idx="73">
                  <c:v>2.099705E-2</c:v>
                </c:pt>
                <c:pt idx="74">
                  <c:v>2.0765908E-2</c:v>
                </c:pt>
                <c:pt idx="75">
                  <c:v>2.1231303E-2</c:v>
                </c:pt>
                <c:pt idx="76">
                  <c:v>2.0721159999999999E-2</c:v>
                </c:pt>
                <c:pt idx="77">
                  <c:v>1.9346678999999999E-2</c:v>
                </c:pt>
                <c:pt idx="78">
                  <c:v>1.8802235E-2</c:v>
                </c:pt>
                <c:pt idx="79">
                  <c:v>1.9759951000000001E-2</c:v>
                </c:pt>
                <c:pt idx="80">
                  <c:v>2.0470174000000001E-2</c:v>
                </c:pt>
                <c:pt idx="81">
                  <c:v>1.8635335999999999E-2</c:v>
                </c:pt>
                <c:pt idx="82">
                  <c:v>1.3220641999999999E-2</c:v>
                </c:pt>
                <c:pt idx="83">
                  <c:v>5.7488903000000001E-3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1.2899999999999999E-4</c:v>
                </c:pt>
                <c:pt idx="89">
                  <c:v>3.3663641999999998E-3</c:v>
                </c:pt>
                <c:pt idx="90">
                  <c:v>6.5549943000000003E-3</c:v>
                </c:pt>
                <c:pt idx="91">
                  <c:v>1.0290929000000001E-2</c:v>
                </c:pt>
                <c:pt idx="92">
                  <c:v>1.3431469E-2</c:v>
                </c:pt>
                <c:pt idx="93">
                  <c:v>1.5739047999999999E-2</c:v>
                </c:pt>
                <c:pt idx="94">
                  <c:v>1.7220724E-2</c:v>
                </c:pt>
                <c:pt idx="95">
                  <c:v>1.6707340000000001E-2</c:v>
                </c:pt>
                <c:pt idx="96">
                  <c:v>1.6167084000000002E-2</c:v>
                </c:pt>
                <c:pt idx="97">
                  <c:v>1.5250906E-2</c:v>
                </c:pt>
                <c:pt idx="98">
                  <c:v>1.3886377E-2</c:v>
                </c:pt>
                <c:pt idx="99">
                  <c:v>1.2328550000000001E-2</c:v>
                </c:pt>
                <c:pt idx="100">
                  <c:v>1.1169747000000001E-2</c:v>
                </c:pt>
                <c:pt idx="101">
                  <c:v>9.7275309999999993E-3</c:v>
                </c:pt>
                <c:pt idx="102">
                  <c:v>8.5195659999999993E-3</c:v>
                </c:pt>
                <c:pt idx="103">
                  <c:v>8.1580095000000005E-3</c:v>
                </c:pt>
                <c:pt idx="104">
                  <c:v>7.5792702999999996E-3</c:v>
                </c:pt>
                <c:pt idx="105">
                  <c:v>6.7140079999999996E-3</c:v>
                </c:pt>
                <c:pt idx="106">
                  <c:v>5.4493896E-3</c:v>
                </c:pt>
                <c:pt idx="107">
                  <c:v>3.9660423E-3</c:v>
                </c:pt>
                <c:pt idx="108">
                  <c:v>1.6035608E-3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5AD-40B9-9582-9F8A4C25E8BC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[3]Sheet1!$D$397:$DT$397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3.68E-4</c:v>
                </c:pt>
                <c:pt idx="3">
                  <c:v>1.2911362999999999E-3</c:v>
                </c:pt>
                <c:pt idx="4">
                  <c:v>1.4196832E-3</c:v>
                </c:pt>
                <c:pt idx="5">
                  <c:v>1.3014335E-3</c:v>
                </c:pt>
                <c:pt idx="6">
                  <c:v>1.6948498000000001E-3</c:v>
                </c:pt>
                <c:pt idx="7">
                  <c:v>2.7545996000000001E-3</c:v>
                </c:pt>
                <c:pt idx="8">
                  <c:v>3.0525432000000001E-3</c:v>
                </c:pt>
                <c:pt idx="9">
                  <c:v>1.8717063E-3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2.9966517000000002E-3</c:v>
                </c:pt>
                <c:pt idx="15">
                  <c:v>6.5603880000000003E-3</c:v>
                </c:pt>
                <c:pt idx="16">
                  <c:v>9.1168110000000007E-3</c:v>
                </c:pt>
                <c:pt idx="17">
                  <c:v>9.0293735E-3</c:v>
                </c:pt>
                <c:pt idx="18">
                  <c:v>6.7672059999999996E-3</c:v>
                </c:pt>
                <c:pt idx="19">
                  <c:v>3.0220262999999998E-3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2.7725578E-3</c:v>
                </c:pt>
                <c:pt idx="27">
                  <c:v>6.3799466000000003E-3</c:v>
                </c:pt>
                <c:pt idx="28">
                  <c:v>1.0008168E-2</c:v>
                </c:pt>
                <c:pt idx="29">
                  <c:v>1.3911435999999999E-2</c:v>
                </c:pt>
                <c:pt idx="30">
                  <c:v>1.8972103000000001E-2</c:v>
                </c:pt>
                <c:pt idx="31">
                  <c:v>2.5247226000000001E-2</c:v>
                </c:pt>
                <c:pt idx="32">
                  <c:v>3.2100120000000003E-2</c:v>
                </c:pt>
                <c:pt idx="33">
                  <c:v>3.9998840000000001E-2</c:v>
                </c:pt>
                <c:pt idx="34">
                  <c:v>4.7714920000000001E-2</c:v>
                </c:pt>
                <c:pt idx="35">
                  <c:v>5.3841640000000003E-2</c:v>
                </c:pt>
                <c:pt idx="36">
                  <c:v>5.5958380000000002E-2</c:v>
                </c:pt>
                <c:pt idx="37">
                  <c:v>5.2543560000000003E-2</c:v>
                </c:pt>
                <c:pt idx="38">
                  <c:v>4.4665200000000002E-2</c:v>
                </c:pt>
                <c:pt idx="39">
                  <c:v>3.4804790000000002E-2</c:v>
                </c:pt>
                <c:pt idx="40">
                  <c:v>2.5131125000000001E-2</c:v>
                </c:pt>
                <c:pt idx="41">
                  <c:v>1.8045532E-2</c:v>
                </c:pt>
                <c:pt idx="42">
                  <c:v>1.3645769E-2</c:v>
                </c:pt>
                <c:pt idx="43">
                  <c:v>1.250368E-2</c:v>
                </c:pt>
                <c:pt idx="44">
                  <c:v>1.4523950000000001E-2</c:v>
                </c:pt>
                <c:pt idx="45">
                  <c:v>1.8516069999999999E-2</c:v>
                </c:pt>
                <c:pt idx="46">
                  <c:v>2.2169245000000001E-2</c:v>
                </c:pt>
                <c:pt idx="47">
                  <c:v>2.3880322999999998E-2</c:v>
                </c:pt>
                <c:pt idx="48">
                  <c:v>2.429951E-2</c:v>
                </c:pt>
                <c:pt idx="49">
                  <c:v>2.4867403999999999E-2</c:v>
                </c:pt>
                <c:pt idx="50">
                  <c:v>2.6828808999999999E-2</c:v>
                </c:pt>
                <c:pt idx="51">
                  <c:v>3.0706965999999999E-2</c:v>
                </c:pt>
                <c:pt idx="52">
                  <c:v>3.5966600000000001E-2</c:v>
                </c:pt>
                <c:pt idx="53">
                  <c:v>4.0630654000000002E-2</c:v>
                </c:pt>
                <c:pt idx="54">
                  <c:v>4.2993900000000002E-2</c:v>
                </c:pt>
                <c:pt idx="55">
                  <c:v>4.2991216999999998E-2</c:v>
                </c:pt>
                <c:pt idx="56">
                  <c:v>4.1960295000000002E-2</c:v>
                </c:pt>
                <c:pt idx="57">
                  <c:v>4.1701811999999998E-2</c:v>
                </c:pt>
                <c:pt idx="58">
                  <c:v>4.2712297000000003E-2</c:v>
                </c:pt>
                <c:pt idx="59">
                  <c:v>4.4549770000000002E-2</c:v>
                </c:pt>
                <c:pt idx="60">
                  <c:v>4.5595539999999997E-2</c:v>
                </c:pt>
                <c:pt idx="61">
                  <c:v>4.6552072999999999E-2</c:v>
                </c:pt>
                <c:pt idx="62">
                  <c:v>4.735905E-2</c:v>
                </c:pt>
                <c:pt idx="63">
                  <c:v>4.7533430000000002E-2</c:v>
                </c:pt>
                <c:pt idx="64">
                  <c:v>4.5811169999999998E-2</c:v>
                </c:pt>
                <c:pt idx="65">
                  <c:v>4.2865157000000001E-2</c:v>
                </c:pt>
                <c:pt idx="66">
                  <c:v>4.1679849999999997E-2</c:v>
                </c:pt>
                <c:pt idx="67">
                  <c:v>4.4333886000000003E-2</c:v>
                </c:pt>
                <c:pt idx="68">
                  <c:v>4.8873775000000001E-2</c:v>
                </c:pt>
                <c:pt idx="69">
                  <c:v>4.9767640000000002E-2</c:v>
                </c:pt>
                <c:pt idx="70">
                  <c:v>4.3927107E-2</c:v>
                </c:pt>
                <c:pt idx="71">
                  <c:v>3.3613144999999997E-2</c:v>
                </c:pt>
                <c:pt idx="72">
                  <c:v>2.4264688E-2</c:v>
                </c:pt>
                <c:pt idx="73">
                  <c:v>1.9350686999999998E-2</c:v>
                </c:pt>
                <c:pt idx="74">
                  <c:v>1.8918935000000001E-2</c:v>
                </c:pt>
                <c:pt idx="75">
                  <c:v>2.0038256000000001E-2</c:v>
                </c:pt>
                <c:pt idx="76">
                  <c:v>2.0474749E-2</c:v>
                </c:pt>
                <c:pt idx="77">
                  <c:v>1.9749315E-2</c:v>
                </c:pt>
                <c:pt idx="78">
                  <c:v>1.9346289999999999E-2</c:v>
                </c:pt>
                <c:pt idx="79">
                  <c:v>2.0097176000000001E-2</c:v>
                </c:pt>
                <c:pt idx="80">
                  <c:v>2.0537634999999999E-2</c:v>
                </c:pt>
                <c:pt idx="81">
                  <c:v>1.8557282000000001E-2</c:v>
                </c:pt>
                <c:pt idx="82">
                  <c:v>1.3154809999999999E-2</c:v>
                </c:pt>
                <c:pt idx="83">
                  <c:v>5.7821636999999997E-3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2.4000000000000001E-4</c:v>
                </c:pt>
                <c:pt idx="89">
                  <c:v>3.4116288000000002E-3</c:v>
                </c:pt>
                <c:pt idx="90">
                  <c:v>6.506001E-3</c:v>
                </c:pt>
                <c:pt idx="91">
                  <c:v>1.0139479E-2</c:v>
                </c:pt>
                <c:pt idx="92">
                  <c:v>1.3175232E-2</c:v>
                </c:pt>
                <c:pt idx="93">
                  <c:v>1.5393329000000001E-2</c:v>
                </c:pt>
                <c:pt idx="94">
                  <c:v>1.6800777999999999E-2</c:v>
                </c:pt>
                <c:pt idx="95">
                  <c:v>1.6246650000000001E-2</c:v>
                </c:pt>
                <c:pt idx="96">
                  <c:v>1.5709549999999999E-2</c:v>
                </c:pt>
                <c:pt idx="97">
                  <c:v>1.4841801999999999E-2</c:v>
                </c:pt>
                <c:pt idx="98">
                  <c:v>1.3566955E-2</c:v>
                </c:pt>
                <c:pt idx="99">
                  <c:v>1.2129525E-2</c:v>
                </c:pt>
                <c:pt idx="100">
                  <c:v>1.1101842000000001E-2</c:v>
                </c:pt>
                <c:pt idx="101">
                  <c:v>9.8072365000000002E-3</c:v>
                </c:pt>
                <c:pt idx="102">
                  <c:v>8.6883570000000007E-3</c:v>
                </c:pt>
                <c:pt idx="103">
                  <c:v>8.4007040000000002E-3</c:v>
                </c:pt>
                <c:pt idx="104">
                  <c:v>7.8738439999999996E-3</c:v>
                </c:pt>
                <c:pt idx="105">
                  <c:v>7.0356526000000001E-3</c:v>
                </c:pt>
                <c:pt idx="106">
                  <c:v>5.7761603999999999E-3</c:v>
                </c:pt>
                <c:pt idx="107">
                  <c:v>4.2874617999999996E-3</c:v>
                </c:pt>
                <c:pt idx="108">
                  <c:v>1.8819545000000001E-3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65AD-40B9-9582-9F8A4C25E8BC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[3]Sheet1!$D$398:$DT$398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7.9799999999999999E-4</c:v>
                </c:pt>
                <c:pt idx="4">
                  <c:v>7.3800000000000005E-4</c:v>
                </c:pt>
                <c:pt idx="5">
                  <c:v>2.4800000000000001E-4</c:v>
                </c:pt>
                <c:pt idx="6">
                  <c:v>3.19E-4</c:v>
                </c:pt>
                <c:pt idx="7">
                  <c:v>1.5687508000000001E-3</c:v>
                </c:pt>
                <c:pt idx="8">
                  <c:v>2.5751567000000001E-3</c:v>
                </c:pt>
                <c:pt idx="9">
                  <c:v>2.2187106999999998E-3</c:v>
                </c:pt>
                <c:pt idx="10">
                  <c:v>3.3300000000000002E-4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2.6890211999999998E-3</c:v>
                </c:pt>
                <c:pt idx="15">
                  <c:v>6.179899E-3</c:v>
                </c:pt>
                <c:pt idx="16">
                  <c:v>8.7790179999999995E-3</c:v>
                </c:pt>
                <c:pt idx="17">
                  <c:v>8.6490330000000004E-3</c:v>
                </c:pt>
                <c:pt idx="18">
                  <c:v>6.2844357000000003E-3</c:v>
                </c:pt>
                <c:pt idx="19">
                  <c:v>2.3464337E-3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2.9780268999999998E-3</c:v>
                </c:pt>
                <c:pt idx="27">
                  <c:v>6.2817777999999999E-3</c:v>
                </c:pt>
                <c:pt idx="28">
                  <c:v>9.631344E-3</c:v>
                </c:pt>
                <c:pt idx="29">
                  <c:v>1.3419141000000001E-2</c:v>
                </c:pt>
                <c:pt idx="30">
                  <c:v>1.857493E-2</c:v>
                </c:pt>
                <c:pt idx="31">
                  <c:v>2.5101525999999999E-2</c:v>
                </c:pt>
                <c:pt idx="32">
                  <c:v>3.2204796000000001E-2</c:v>
                </c:pt>
                <c:pt idx="33">
                  <c:v>4.0177282000000002E-2</c:v>
                </c:pt>
                <c:pt idx="34">
                  <c:v>4.7770239999999999E-2</c:v>
                </c:pt>
                <c:pt idx="35">
                  <c:v>5.3644467000000001E-2</c:v>
                </c:pt>
                <c:pt idx="36">
                  <c:v>5.5491112000000002E-2</c:v>
                </c:pt>
                <c:pt idx="37">
                  <c:v>5.1745288E-2</c:v>
                </c:pt>
                <c:pt idx="38">
                  <c:v>4.3486252000000003E-2</c:v>
                </c:pt>
                <c:pt idx="39">
                  <c:v>3.3298216999999998E-2</c:v>
                </c:pt>
                <c:pt idx="40">
                  <c:v>2.3574613000000001E-2</c:v>
                </c:pt>
                <c:pt idx="41">
                  <c:v>1.6703389999999999E-2</c:v>
                </c:pt>
                <c:pt idx="42">
                  <c:v>1.2682473E-2</c:v>
                </c:pt>
                <c:pt idx="43">
                  <c:v>1.1963039E-2</c:v>
                </c:pt>
                <c:pt idx="44">
                  <c:v>1.4308405999999999E-2</c:v>
                </c:pt>
                <c:pt idx="45">
                  <c:v>1.8479613999999998E-2</c:v>
                </c:pt>
                <c:pt idx="46">
                  <c:v>2.2160346000000001E-2</c:v>
                </c:pt>
                <c:pt idx="47">
                  <c:v>2.3869352E-2</c:v>
                </c:pt>
                <c:pt idx="48">
                  <c:v>2.4437635999999999E-2</c:v>
                </c:pt>
                <c:pt idx="49">
                  <c:v>2.524444E-2</c:v>
                </c:pt>
                <c:pt idx="50">
                  <c:v>2.7350712999999999E-2</c:v>
                </c:pt>
                <c:pt idx="51">
                  <c:v>3.1165946E-2</c:v>
                </c:pt>
                <c:pt idx="52">
                  <c:v>3.620222E-2</c:v>
                </c:pt>
                <c:pt idx="53">
                  <c:v>4.0746079999999997E-2</c:v>
                </c:pt>
                <c:pt idx="54">
                  <c:v>4.3183234000000001E-2</c:v>
                </c:pt>
                <c:pt idx="55">
                  <c:v>4.3299954000000002E-2</c:v>
                </c:pt>
                <c:pt idx="56">
                  <c:v>4.2228130000000003E-2</c:v>
                </c:pt>
                <c:pt idx="57">
                  <c:v>4.1781711999999999E-2</c:v>
                </c:pt>
                <c:pt idx="58">
                  <c:v>4.2524274000000001E-2</c:v>
                </c:pt>
                <c:pt idx="59">
                  <c:v>4.4143702999999999E-2</c:v>
                </c:pt>
                <c:pt idx="60">
                  <c:v>4.5118394999999999E-2</c:v>
                </c:pt>
                <c:pt idx="61">
                  <c:v>4.6251516999999999E-2</c:v>
                </c:pt>
                <c:pt idx="62">
                  <c:v>4.7513769999999997E-2</c:v>
                </c:pt>
                <c:pt idx="63">
                  <c:v>4.8221479999999997E-2</c:v>
                </c:pt>
                <c:pt idx="64">
                  <c:v>4.6783336000000002E-2</c:v>
                </c:pt>
                <c:pt idx="65">
                  <c:v>4.3694972999999998E-2</c:v>
                </c:pt>
                <c:pt idx="66">
                  <c:v>4.2050156999999998E-2</c:v>
                </c:pt>
                <c:pt idx="67">
                  <c:v>4.4181418E-2</c:v>
                </c:pt>
                <c:pt idx="68">
                  <c:v>4.8270380000000002E-2</c:v>
                </c:pt>
                <c:pt idx="69">
                  <c:v>4.8917595000000001E-2</c:v>
                </c:pt>
                <c:pt idx="70">
                  <c:v>4.3152864999999999E-2</c:v>
                </c:pt>
                <c:pt idx="71">
                  <c:v>3.3261425999999997E-2</c:v>
                </c:pt>
                <c:pt idx="72">
                  <c:v>2.4518287E-2</c:v>
                </c:pt>
                <c:pt idx="73">
                  <c:v>2.0138153999999998E-2</c:v>
                </c:pt>
                <c:pt idx="74">
                  <c:v>1.9966899999999999E-2</c:v>
                </c:pt>
                <c:pt idx="75">
                  <c:v>2.1153803999999998E-2</c:v>
                </c:pt>
                <c:pt idx="76">
                  <c:v>2.1594780000000001E-2</c:v>
                </c:pt>
                <c:pt idx="77">
                  <c:v>2.0787949E-2</c:v>
                </c:pt>
                <c:pt idx="78">
                  <c:v>2.0074400999999999E-2</c:v>
                </c:pt>
                <c:pt idx="79">
                  <c:v>2.0238036000000001E-2</c:v>
                </c:pt>
                <c:pt idx="80">
                  <c:v>2.0012506999999999E-2</c:v>
                </c:pt>
                <c:pt idx="81">
                  <c:v>1.7580442000000002E-2</c:v>
                </c:pt>
                <c:pt idx="82">
                  <c:v>1.2103496E-2</c:v>
                </c:pt>
                <c:pt idx="83">
                  <c:v>4.9816304999999996E-3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3.4699999999999998E-4</c:v>
                </c:pt>
                <c:pt idx="89">
                  <c:v>3.3403344000000001E-3</c:v>
                </c:pt>
                <c:pt idx="90">
                  <c:v>6.2434506000000004E-3</c:v>
                </c:pt>
                <c:pt idx="91">
                  <c:v>9.8110509999999995E-3</c:v>
                </c:pt>
                <c:pt idx="92">
                  <c:v>1.2959027E-2</c:v>
                </c:pt>
                <c:pt idx="93">
                  <c:v>1.5379425E-2</c:v>
                </c:pt>
                <c:pt idx="94">
                  <c:v>1.7037129000000002E-2</c:v>
                </c:pt>
                <c:pt idx="95">
                  <c:v>1.6689783E-2</c:v>
                </c:pt>
                <c:pt idx="96">
                  <c:v>1.6293187000000001E-2</c:v>
                </c:pt>
                <c:pt idx="97">
                  <c:v>1.5474016E-2</c:v>
                </c:pt>
                <c:pt idx="98">
                  <c:v>1.4153304E-2</c:v>
                </c:pt>
                <c:pt idx="99">
                  <c:v>1.2588187000000001E-2</c:v>
                </c:pt>
                <c:pt idx="100">
                  <c:v>1.1375290999999999E-2</c:v>
                </c:pt>
                <c:pt idx="101">
                  <c:v>9.8382929999999997E-3</c:v>
                </c:pt>
                <c:pt idx="102">
                  <c:v>8.5566949999999996E-3</c:v>
                </c:pt>
                <c:pt idx="103">
                  <c:v>8.1433689999999993E-3</c:v>
                </c:pt>
                <c:pt idx="104">
                  <c:v>7.5215055000000001E-3</c:v>
                </c:pt>
                <c:pt idx="105">
                  <c:v>6.6170604000000003E-3</c:v>
                </c:pt>
                <c:pt idx="106">
                  <c:v>5.3285034000000002E-3</c:v>
                </c:pt>
                <c:pt idx="107">
                  <c:v>3.8629900000000002E-3</c:v>
                </c:pt>
                <c:pt idx="108">
                  <c:v>1.5061414E-3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65AD-40B9-9582-9F8A4C25E8BC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[3]Sheet1!$D$399:$DT$399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4.5600000000000003E-4</c:v>
                </c:pt>
                <c:pt idx="4">
                  <c:v>4.3800000000000002E-4</c:v>
                </c:pt>
                <c:pt idx="5">
                  <c:v>2.5900000000000001E-4</c:v>
                </c:pt>
                <c:pt idx="6">
                  <c:v>6.4000000000000005E-4</c:v>
                </c:pt>
                <c:pt idx="7">
                  <c:v>1.9543210000000002E-3</c:v>
                </c:pt>
                <c:pt idx="8">
                  <c:v>2.7488909999999998E-3</c:v>
                </c:pt>
                <c:pt idx="9">
                  <c:v>2.0754390000000001E-3</c:v>
                </c:pt>
                <c:pt idx="10">
                  <c:v>1.34E-4</c:v>
                </c:pt>
                <c:pt idx="11">
                  <c:v>0</c:v>
                </c:pt>
                <c:pt idx="12">
                  <c:v>0</c:v>
                </c:pt>
                <c:pt idx="13">
                  <c:v>7.0300000000000001E-5</c:v>
                </c:pt>
                <c:pt idx="14">
                  <c:v>3.032065E-3</c:v>
                </c:pt>
                <c:pt idx="15">
                  <c:v>6.2769534999999998E-3</c:v>
                </c:pt>
                <c:pt idx="16">
                  <c:v>8.6109415000000002E-3</c:v>
                </c:pt>
                <c:pt idx="17">
                  <c:v>8.3710634999999995E-3</c:v>
                </c:pt>
                <c:pt idx="18">
                  <c:v>6.1320649999999999E-3</c:v>
                </c:pt>
                <c:pt idx="19">
                  <c:v>2.3768320000000002E-3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2.7089850000000001E-3</c:v>
                </c:pt>
                <c:pt idx="27">
                  <c:v>6.2479624000000003E-3</c:v>
                </c:pt>
                <c:pt idx="28">
                  <c:v>9.9656139999999994E-3</c:v>
                </c:pt>
                <c:pt idx="29">
                  <c:v>1.3997542E-2</c:v>
                </c:pt>
                <c:pt idx="30">
                  <c:v>1.9132831999999999E-2</c:v>
                </c:pt>
                <c:pt idx="31">
                  <c:v>2.5332871999999999E-2</c:v>
                </c:pt>
                <c:pt idx="32">
                  <c:v>3.205707E-2</c:v>
                </c:pt>
                <c:pt idx="33">
                  <c:v>3.9772519999999999E-2</c:v>
                </c:pt>
                <c:pt idx="34">
                  <c:v>4.7301089999999997E-2</c:v>
                </c:pt>
                <c:pt idx="35">
                  <c:v>5.3192046E-2</c:v>
                </c:pt>
                <c:pt idx="36">
                  <c:v>5.5105787000000003E-2</c:v>
                </c:pt>
                <c:pt idx="37">
                  <c:v>5.1602049999999997E-2</c:v>
                </c:pt>
                <c:pt idx="38">
                  <c:v>4.3669227999999997E-2</c:v>
                </c:pt>
                <c:pt idx="39">
                  <c:v>3.3758773999999998E-2</c:v>
                </c:pt>
                <c:pt idx="40">
                  <c:v>2.4106786000000002E-2</c:v>
                </c:pt>
                <c:pt idx="41">
                  <c:v>1.7297320000000001E-2</c:v>
                </c:pt>
                <c:pt idx="42">
                  <c:v>1.3240866E-2</c:v>
                </c:pt>
                <c:pt idx="43">
                  <c:v>1.2256529E-2</c:v>
                </c:pt>
                <c:pt idx="44">
                  <c:v>1.420722E-2</c:v>
                </c:pt>
                <c:pt idx="45">
                  <c:v>1.7972436000000001E-2</c:v>
                </c:pt>
                <c:pt idx="46">
                  <c:v>2.1473952000000001E-2</c:v>
                </c:pt>
                <c:pt idx="47">
                  <c:v>2.3179214E-2</c:v>
                </c:pt>
                <c:pt idx="48">
                  <c:v>2.3644986999999999E-2</c:v>
                </c:pt>
                <c:pt idx="49">
                  <c:v>2.4304235E-2</c:v>
                </c:pt>
                <c:pt idx="50">
                  <c:v>2.6456034E-2</c:v>
                </c:pt>
                <c:pt idx="51">
                  <c:v>3.0696210000000002E-2</c:v>
                </c:pt>
                <c:pt idx="52">
                  <c:v>3.6387965000000001E-2</c:v>
                </c:pt>
                <c:pt idx="53">
                  <c:v>4.1413989999999998E-2</c:v>
                </c:pt>
                <c:pt idx="54">
                  <c:v>4.3990574999999997E-2</c:v>
                </c:pt>
                <c:pt idx="55">
                  <c:v>4.3992990000000003E-2</c:v>
                </c:pt>
                <c:pt idx="56">
                  <c:v>4.2660426000000001E-2</c:v>
                </c:pt>
                <c:pt idx="57">
                  <c:v>4.1895010000000003E-2</c:v>
                </c:pt>
                <c:pt idx="58">
                  <c:v>4.2338964E-2</c:v>
                </c:pt>
                <c:pt idx="59">
                  <c:v>4.3793350000000002E-2</c:v>
                </c:pt>
                <c:pt idx="60">
                  <c:v>4.4859062999999998E-2</c:v>
                </c:pt>
                <c:pt idx="61">
                  <c:v>4.6213917E-2</c:v>
                </c:pt>
                <c:pt idx="62">
                  <c:v>4.7607124000000001E-2</c:v>
                </c:pt>
                <c:pt idx="63">
                  <c:v>4.8238290000000003E-2</c:v>
                </c:pt>
                <c:pt idx="64">
                  <c:v>4.6628725000000003E-2</c:v>
                </c:pt>
                <c:pt idx="65">
                  <c:v>4.3498351999999997E-2</c:v>
                </c:pt>
                <c:pt idx="66">
                  <c:v>4.1989565E-2</c:v>
                </c:pt>
                <c:pt idx="67">
                  <c:v>4.4241429999999998E-2</c:v>
                </c:pt>
                <c:pt idx="68">
                  <c:v>4.8204219999999999E-2</c:v>
                </c:pt>
                <c:pt idx="69">
                  <c:v>4.8459639999999998E-2</c:v>
                </c:pt>
                <c:pt idx="70">
                  <c:v>4.2259734E-2</c:v>
                </c:pt>
                <c:pt idx="71">
                  <c:v>3.2176647000000003E-2</c:v>
                </c:pt>
                <c:pt idx="72">
                  <c:v>2.361624E-2</c:v>
                </c:pt>
                <c:pt idx="73">
                  <c:v>1.9727169999999999E-2</c:v>
                </c:pt>
                <c:pt idx="74">
                  <c:v>2.0050249999999999E-2</c:v>
                </c:pt>
                <c:pt idx="75">
                  <c:v>2.1409708999999999E-2</c:v>
                </c:pt>
                <c:pt idx="76">
                  <c:v>2.1616839999999998E-2</c:v>
                </c:pt>
                <c:pt idx="77">
                  <c:v>2.0410511999999999E-2</c:v>
                </c:pt>
                <c:pt idx="78">
                  <c:v>1.9492262999999999E-2</c:v>
                </c:pt>
                <c:pt idx="79">
                  <c:v>1.9852709E-2</c:v>
                </c:pt>
                <c:pt idx="80">
                  <c:v>2.0137546999999999E-2</c:v>
                </c:pt>
                <c:pt idx="81">
                  <c:v>1.8289618000000001E-2</c:v>
                </c:pt>
                <c:pt idx="82">
                  <c:v>1.3261370999999999E-2</c:v>
                </c:pt>
                <c:pt idx="83">
                  <c:v>6.3212136999999998E-3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2.3133173000000002E-3</c:v>
                </c:pt>
                <c:pt idx="90">
                  <c:v>5.3501180000000001E-3</c:v>
                </c:pt>
                <c:pt idx="91">
                  <c:v>9.1504329999999995E-3</c:v>
                </c:pt>
                <c:pt idx="92">
                  <c:v>1.2499964000000001E-2</c:v>
                </c:pt>
                <c:pt idx="93">
                  <c:v>1.5084115E-2</c:v>
                </c:pt>
                <c:pt idx="94">
                  <c:v>1.6878793E-2</c:v>
                </c:pt>
                <c:pt idx="95">
                  <c:v>1.6682774000000001E-2</c:v>
                </c:pt>
                <c:pt idx="96">
                  <c:v>1.6464784999999999E-2</c:v>
                </c:pt>
                <c:pt idx="97">
                  <c:v>1.5827376000000001E-2</c:v>
                </c:pt>
                <c:pt idx="98">
                  <c:v>1.4650562000000001E-2</c:v>
                </c:pt>
                <c:pt idx="99">
                  <c:v>1.3149803E-2</c:v>
                </c:pt>
                <c:pt idx="100">
                  <c:v>1.1907225E-2</c:v>
                </c:pt>
                <c:pt idx="101">
                  <c:v>1.0353227E-2</c:v>
                </c:pt>
                <c:pt idx="102">
                  <c:v>8.8752099999999997E-3</c:v>
                </c:pt>
                <c:pt idx="103">
                  <c:v>8.2416629999999998E-3</c:v>
                </c:pt>
                <c:pt idx="104">
                  <c:v>7.3939823E-3</c:v>
                </c:pt>
                <c:pt idx="105">
                  <c:v>6.2789769999999998E-3</c:v>
                </c:pt>
                <c:pt idx="106">
                  <c:v>4.8000313999999999E-3</c:v>
                </c:pt>
                <c:pt idx="107">
                  <c:v>3.1565132000000002E-3</c:v>
                </c:pt>
                <c:pt idx="108">
                  <c:v>6.7299999999999999E-4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65AD-40B9-9582-9F8A4C25E8BC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[3]Sheet1!$D$400:$DT$400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4.8999999999999998E-4</c:v>
                </c:pt>
                <c:pt idx="4">
                  <c:v>7.2800000000000002E-4</c:v>
                </c:pt>
                <c:pt idx="5">
                  <c:v>6.38E-4</c:v>
                </c:pt>
                <c:pt idx="6">
                  <c:v>1.0109229999999999E-3</c:v>
                </c:pt>
                <c:pt idx="7">
                  <c:v>2.2046966000000001E-3</c:v>
                </c:pt>
                <c:pt idx="8">
                  <c:v>2.8105471000000001E-3</c:v>
                </c:pt>
                <c:pt idx="9">
                  <c:v>1.8778193999999999E-3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2.944987E-3</c:v>
                </c:pt>
                <c:pt idx="15">
                  <c:v>6.6458280000000003E-3</c:v>
                </c:pt>
                <c:pt idx="16">
                  <c:v>9.1804109999999994E-3</c:v>
                </c:pt>
                <c:pt idx="17">
                  <c:v>8.8745495000000004E-3</c:v>
                </c:pt>
                <c:pt idx="18">
                  <c:v>6.4366739999999999E-3</c:v>
                </c:pt>
                <c:pt idx="19">
                  <c:v>2.5307664E-3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2.7731648000000001E-3</c:v>
                </c:pt>
                <c:pt idx="27">
                  <c:v>6.0880487000000002E-3</c:v>
                </c:pt>
                <c:pt idx="28">
                  <c:v>9.4335059999999995E-3</c:v>
                </c:pt>
                <c:pt idx="29">
                  <c:v>1.3127415999999999E-2</c:v>
                </c:pt>
                <c:pt idx="30">
                  <c:v>1.8103747E-2</c:v>
                </c:pt>
                <c:pt idx="31">
                  <c:v>2.4327569E-2</c:v>
                </c:pt>
                <c:pt idx="32">
                  <c:v>3.1056042999999998E-2</c:v>
                </c:pt>
                <c:pt idx="33">
                  <c:v>3.8593496999999997E-2</c:v>
                </c:pt>
                <c:pt idx="34">
                  <c:v>4.5787309999999998E-2</c:v>
                </c:pt>
                <c:pt idx="35">
                  <c:v>5.1353186000000002E-2</c:v>
                </c:pt>
                <c:pt idx="36">
                  <c:v>5.3101253000000001E-2</c:v>
                </c:pt>
                <c:pt idx="37">
                  <c:v>4.9589372999999999E-2</c:v>
                </c:pt>
                <c:pt idx="38">
                  <c:v>4.1814459999999998E-2</c:v>
                </c:pt>
                <c:pt idx="39">
                  <c:v>3.2117109999999997E-2</c:v>
                </c:pt>
                <c:pt idx="40">
                  <c:v>2.2584555999999999E-2</c:v>
                </c:pt>
                <c:pt idx="41">
                  <c:v>1.5728447999999999E-2</c:v>
                </c:pt>
                <c:pt idx="42">
                  <c:v>1.1681115000000001E-2</c:v>
                </c:pt>
                <c:pt idx="43">
                  <c:v>1.1036993E-2</c:v>
                </c:pt>
                <c:pt idx="44">
                  <c:v>1.3656522000000001E-2</c:v>
                </c:pt>
                <c:pt idx="45">
                  <c:v>1.8123928000000001E-2</c:v>
                </c:pt>
                <c:pt idx="46">
                  <c:v>2.20424E-2</c:v>
                </c:pt>
                <c:pt idx="47">
                  <c:v>2.3734583E-2</c:v>
                </c:pt>
                <c:pt idx="48">
                  <c:v>2.3857870999999999E-2</c:v>
                </c:pt>
                <c:pt idx="49">
                  <c:v>2.4079861000000001E-2</c:v>
                </c:pt>
                <c:pt idx="50">
                  <c:v>2.5863146E-2</c:v>
                </c:pt>
                <c:pt idx="51">
                  <c:v>2.9779440000000001E-2</c:v>
                </c:pt>
                <c:pt idx="52">
                  <c:v>3.5263070000000001E-2</c:v>
                </c:pt>
                <c:pt idx="53">
                  <c:v>4.0302966000000003E-2</c:v>
                </c:pt>
                <c:pt idx="54">
                  <c:v>4.3255481999999998E-2</c:v>
                </c:pt>
                <c:pt idx="55">
                  <c:v>4.3863132999999999E-2</c:v>
                </c:pt>
                <c:pt idx="56">
                  <c:v>4.3229982E-2</c:v>
                </c:pt>
                <c:pt idx="57">
                  <c:v>4.282884E-2</c:v>
                </c:pt>
                <c:pt idx="58">
                  <c:v>4.3248806000000001E-2</c:v>
                </c:pt>
                <c:pt idx="59">
                  <c:v>4.4379056E-2</c:v>
                </c:pt>
                <c:pt idx="60">
                  <c:v>4.4992339999999999E-2</c:v>
                </c:pt>
                <c:pt idx="61">
                  <c:v>4.5862529999999999E-2</c:v>
                </c:pt>
                <c:pt idx="62">
                  <c:v>4.6746490000000002E-2</c:v>
                </c:pt>
                <c:pt idx="63">
                  <c:v>4.6878259999999998E-2</c:v>
                </c:pt>
                <c:pt idx="64">
                  <c:v>4.4965517000000003E-2</c:v>
                </c:pt>
                <c:pt idx="65">
                  <c:v>4.1984676999999998E-2</c:v>
                </c:pt>
                <c:pt idx="66">
                  <c:v>4.1031033000000001E-2</c:v>
                </c:pt>
                <c:pt idx="67">
                  <c:v>4.3878133999999999E-2</c:v>
                </c:pt>
                <c:pt idx="68">
                  <c:v>4.8191986999999999E-2</c:v>
                </c:pt>
                <c:pt idx="69">
                  <c:v>4.8518802999999999E-2</c:v>
                </c:pt>
                <c:pt idx="70">
                  <c:v>4.2423255999999999E-2</c:v>
                </c:pt>
                <c:pt idx="71">
                  <c:v>3.2710574999999999E-2</c:v>
                </c:pt>
                <c:pt idx="72">
                  <c:v>2.4597408000000001E-2</c:v>
                </c:pt>
                <c:pt idx="73">
                  <c:v>2.0818165E-2</c:v>
                </c:pt>
                <c:pt idx="74">
                  <c:v>2.0725147999999999E-2</c:v>
                </c:pt>
                <c:pt idx="75">
                  <c:v>2.1276914000000001E-2</c:v>
                </c:pt>
                <c:pt idx="76">
                  <c:v>2.0645387000000001E-2</c:v>
                </c:pt>
                <c:pt idx="77">
                  <c:v>1.8910704E-2</c:v>
                </c:pt>
                <c:pt idx="78">
                  <c:v>1.7928444000000002E-2</c:v>
                </c:pt>
                <c:pt idx="79">
                  <c:v>1.8623021999999999E-2</c:v>
                </c:pt>
                <c:pt idx="80">
                  <c:v>1.9422374999999999E-2</c:v>
                </c:pt>
                <c:pt idx="81">
                  <c:v>1.8053353000000001E-2</c:v>
                </c:pt>
                <c:pt idx="82">
                  <c:v>1.3317875999999999E-2</c:v>
                </c:pt>
                <c:pt idx="83">
                  <c:v>6.4862940000000001E-3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2.8024234000000002E-3</c:v>
                </c:pt>
                <c:pt idx="90">
                  <c:v>5.6925190000000001E-3</c:v>
                </c:pt>
                <c:pt idx="91">
                  <c:v>9.2203679999999996E-3</c:v>
                </c:pt>
                <c:pt idx="92">
                  <c:v>1.217039E-2</c:v>
                </c:pt>
                <c:pt idx="93">
                  <c:v>1.4303566E-2</c:v>
                </c:pt>
                <c:pt idx="94">
                  <c:v>1.5646442999999999E-2</c:v>
                </c:pt>
                <c:pt idx="95">
                  <c:v>1.5140829999999999E-2</c:v>
                </c:pt>
                <c:pt idx="96">
                  <c:v>1.473268E-2</c:v>
                </c:pt>
                <c:pt idx="97">
                  <c:v>1.4107362E-2</c:v>
                </c:pt>
                <c:pt idx="98">
                  <c:v>1.313316E-2</c:v>
                </c:pt>
                <c:pt idx="99">
                  <c:v>1.1981104500000001E-2</c:v>
                </c:pt>
                <c:pt idx="100">
                  <c:v>1.1142469E-2</c:v>
                </c:pt>
                <c:pt idx="101">
                  <c:v>1.0002163E-2</c:v>
                </c:pt>
                <c:pt idx="102">
                  <c:v>9.0064740000000004E-3</c:v>
                </c:pt>
                <c:pt idx="103">
                  <c:v>8.7886370000000002E-3</c:v>
                </c:pt>
                <c:pt idx="104">
                  <c:v>8.3120109999999994E-3</c:v>
                </c:pt>
                <c:pt idx="105">
                  <c:v>7.525955E-3</c:v>
                </c:pt>
                <c:pt idx="106">
                  <c:v>6.3239248000000001E-3</c:v>
                </c:pt>
                <c:pt idx="107">
                  <c:v>4.8928786999999996E-3</c:v>
                </c:pt>
                <c:pt idx="108">
                  <c:v>2.5673533999999998E-3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65AD-40B9-9582-9F8A4C25E8BC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[3]Sheet1!$D$401:$DT$401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8.0099999999999995E-4</c:v>
                </c:pt>
                <c:pt idx="4">
                  <c:v>1.1227902000000001E-3</c:v>
                </c:pt>
                <c:pt idx="5">
                  <c:v>9.1600000000000004E-4</c:v>
                </c:pt>
                <c:pt idx="6">
                  <c:v>1.1195061E-3</c:v>
                </c:pt>
                <c:pt idx="7">
                  <c:v>2.1528732000000001E-3</c:v>
                </c:pt>
                <c:pt idx="8">
                  <c:v>2.666154E-3</c:v>
                </c:pt>
                <c:pt idx="9">
                  <c:v>1.7868287000000001E-3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3.1656615999999999E-3</c:v>
                </c:pt>
                <c:pt idx="15">
                  <c:v>6.3788396999999997E-3</c:v>
                </c:pt>
                <c:pt idx="16">
                  <c:v>8.4670430000000005E-3</c:v>
                </c:pt>
                <c:pt idx="17">
                  <c:v>8.0148300000000006E-3</c:v>
                </c:pt>
                <c:pt idx="18">
                  <c:v>5.6785819999999997E-3</c:v>
                </c:pt>
                <c:pt idx="19">
                  <c:v>2.1265233000000001E-3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2.6393015999999999E-3</c:v>
                </c:pt>
                <c:pt idx="27">
                  <c:v>5.8059349999999999E-3</c:v>
                </c:pt>
                <c:pt idx="28">
                  <c:v>9.1835440000000001E-3</c:v>
                </c:pt>
                <c:pt idx="29">
                  <c:v>1.285305E-2</c:v>
                </c:pt>
                <c:pt idx="30">
                  <c:v>1.7598514999999999E-2</c:v>
                </c:pt>
                <c:pt idx="31">
                  <c:v>2.3518695999999999E-2</c:v>
                </c:pt>
                <c:pt idx="32">
                  <c:v>3.0119065E-2</c:v>
                </c:pt>
                <c:pt idx="33">
                  <c:v>3.7756237999999998E-2</c:v>
                </c:pt>
                <c:pt idx="34">
                  <c:v>4.5043795999999997E-2</c:v>
                </c:pt>
                <c:pt idx="35">
                  <c:v>5.050661E-2</c:v>
                </c:pt>
                <c:pt idx="36">
                  <c:v>5.2018806000000001E-2</c:v>
                </c:pt>
                <c:pt idx="37">
                  <c:v>4.8306435000000002E-2</c:v>
                </c:pt>
                <c:pt idx="38">
                  <c:v>4.0582210000000001E-2</c:v>
                </c:pt>
                <c:pt idx="39">
                  <c:v>3.1314786999999997E-2</c:v>
                </c:pt>
                <c:pt idx="40">
                  <c:v>2.2463575E-2</c:v>
                </c:pt>
                <c:pt idx="41">
                  <c:v>1.6177163000000001E-2</c:v>
                </c:pt>
                <c:pt idx="42">
                  <c:v>1.2305671000000001E-2</c:v>
                </c:pt>
                <c:pt idx="43">
                  <c:v>1.1428618999999999E-2</c:v>
                </c:pt>
                <c:pt idx="44">
                  <c:v>1.3606722E-2</c:v>
                </c:pt>
                <c:pt idx="45">
                  <c:v>1.7726929999999998E-2</c:v>
                </c:pt>
                <c:pt idx="46">
                  <c:v>2.1498852999999998E-2</c:v>
                </c:pt>
                <c:pt idx="47">
                  <c:v>2.3313403E-2</c:v>
                </c:pt>
                <c:pt idx="48">
                  <c:v>2.3790703999999999E-2</c:v>
                </c:pt>
                <c:pt idx="49">
                  <c:v>2.4261734E-2</c:v>
                </c:pt>
                <c:pt idx="50">
                  <c:v>2.5994880000000001E-2</c:v>
                </c:pt>
                <c:pt idx="51">
                  <c:v>2.9565072000000001E-2</c:v>
                </c:pt>
                <c:pt idx="52">
                  <c:v>3.4622873999999998E-2</c:v>
                </c:pt>
                <c:pt idx="53">
                  <c:v>3.9452910000000001E-2</c:v>
                </c:pt>
                <c:pt idx="54">
                  <c:v>4.2455909999999999E-2</c:v>
                </c:pt>
                <c:pt idx="55">
                  <c:v>4.3256342000000003E-2</c:v>
                </c:pt>
                <c:pt idx="56">
                  <c:v>4.2870480000000002E-2</c:v>
                </c:pt>
                <c:pt idx="57">
                  <c:v>4.2693485000000003E-2</c:v>
                </c:pt>
                <c:pt idx="58">
                  <c:v>4.3341721999999999E-2</c:v>
                </c:pt>
                <c:pt idx="59">
                  <c:v>4.4815689999999998E-2</c:v>
                </c:pt>
                <c:pt idx="60">
                  <c:v>4.5843250000000002E-2</c:v>
                </c:pt>
                <c:pt idx="61">
                  <c:v>4.6972840000000002E-2</c:v>
                </c:pt>
                <c:pt idx="62">
                  <c:v>4.7693670000000001E-2</c:v>
                </c:pt>
                <c:pt idx="63">
                  <c:v>4.7262265999999997E-2</c:v>
                </c:pt>
                <c:pt idx="64">
                  <c:v>4.4728240000000002E-2</c:v>
                </c:pt>
                <c:pt idx="65">
                  <c:v>4.1378709999999999E-2</c:v>
                </c:pt>
                <c:pt idx="66">
                  <c:v>4.0228545999999997E-2</c:v>
                </c:pt>
                <c:pt idx="67">
                  <c:v>4.2866040000000001E-2</c:v>
                </c:pt>
                <c:pt idx="68">
                  <c:v>4.7010589999999998E-2</c:v>
                </c:pt>
                <c:pt idx="69">
                  <c:v>4.7505587000000002E-2</c:v>
                </c:pt>
                <c:pt idx="70">
                  <c:v>4.1937294999999999E-2</c:v>
                </c:pt>
                <c:pt idx="71">
                  <c:v>3.2762920000000001E-2</c:v>
                </c:pt>
                <c:pt idx="72">
                  <c:v>2.487578E-2</c:v>
                </c:pt>
                <c:pt idx="73">
                  <c:v>2.1044597000000002E-2</c:v>
                </c:pt>
                <c:pt idx="74">
                  <c:v>2.0891966000000001E-2</c:v>
                </c:pt>
                <c:pt idx="75">
                  <c:v>2.1532382999999999E-2</c:v>
                </c:pt>
                <c:pt idx="76">
                  <c:v>2.1012638E-2</c:v>
                </c:pt>
                <c:pt idx="77">
                  <c:v>1.9270045999999999E-2</c:v>
                </c:pt>
                <c:pt idx="78">
                  <c:v>1.8117173E-2</c:v>
                </c:pt>
                <c:pt idx="79">
                  <c:v>1.8531868E-2</c:v>
                </c:pt>
                <c:pt idx="80">
                  <c:v>1.9060045000000001E-2</c:v>
                </c:pt>
                <c:pt idx="81">
                  <c:v>1.7481545000000001E-2</c:v>
                </c:pt>
                <c:pt idx="82">
                  <c:v>1.2669817999999999E-2</c:v>
                </c:pt>
                <c:pt idx="83">
                  <c:v>5.911716E-3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2.5184207999999998E-3</c:v>
                </c:pt>
                <c:pt idx="90">
                  <c:v>5.1308559999999996E-3</c:v>
                </c:pt>
                <c:pt idx="91">
                  <c:v>8.2623160000000005E-3</c:v>
                </c:pt>
                <c:pt idx="92">
                  <c:v>1.0974704E-2</c:v>
                </c:pt>
                <c:pt idx="93">
                  <c:v>1.3076127999999999E-2</c:v>
                </c:pt>
                <c:pt idx="94">
                  <c:v>1.4617152499999999E-2</c:v>
                </c:pt>
                <c:pt idx="95">
                  <c:v>1.4505703999999999E-2</c:v>
                </c:pt>
                <c:pt idx="96">
                  <c:v>1.4561044E-2</c:v>
                </c:pt>
                <c:pt idx="97">
                  <c:v>1.4328573000000001E-2</c:v>
                </c:pt>
                <c:pt idx="98">
                  <c:v>1.3619027000000001E-2</c:v>
                </c:pt>
                <c:pt idx="99">
                  <c:v>1.2570885E-2</c:v>
                </c:pt>
                <c:pt idx="100">
                  <c:v>1.1691201999999999E-2</c:v>
                </c:pt>
                <c:pt idx="101">
                  <c:v>1.0465491E-2</c:v>
                </c:pt>
                <c:pt idx="102">
                  <c:v>9.3339819999999993E-3</c:v>
                </c:pt>
                <c:pt idx="103">
                  <c:v>8.9636200000000003E-3</c:v>
                </c:pt>
                <c:pt idx="104">
                  <c:v>8.3608970000000008E-3</c:v>
                </c:pt>
                <c:pt idx="105">
                  <c:v>7.4815163000000002E-3</c:v>
                </c:pt>
                <c:pt idx="106">
                  <c:v>6.2281890000000003E-3</c:v>
                </c:pt>
                <c:pt idx="107">
                  <c:v>4.7845939999999997E-3</c:v>
                </c:pt>
                <c:pt idx="108">
                  <c:v>2.5124514999999999E-3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65AD-40B9-9582-9F8A4C25E8BC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[3]Sheet1!$D$402:$DT$402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1.0083568E-3</c:v>
                </c:pt>
                <c:pt idx="4">
                  <c:v>1.4865709999999999E-3</c:v>
                </c:pt>
                <c:pt idx="5">
                  <c:v>1.3381886999999999E-3</c:v>
                </c:pt>
                <c:pt idx="6">
                  <c:v>1.2432658E-3</c:v>
                </c:pt>
                <c:pt idx="7">
                  <c:v>1.8011723999999999E-3</c:v>
                </c:pt>
                <c:pt idx="8">
                  <c:v>2.0648602E-3</c:v>
                </c:pt>
                <c:pt idx="9">
                  <c:v>1.3768929000000001E-3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3.2330865999999998E-3</c:v>
                </c:pt>
                <c:pt idx="15">
                  <c:v>6.8885107000000003E-3</c:v>
                </c:pt>
                <c:pt idx="16">
                  <c:v>9.4702750000000002E-3</c:v>
                </c:pt>
                <c:pt idx="17">
                  <c:v>9.1518980000000003E-3</c:v>
                </c:pt>
                <c:pt idx="18">
                  <c:v>6.4605829999999998E-3</c:v>
                </c:pt>
                <c:pt idx="19">
                  <c:v>2.2099160000000001E-3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2.5355984000000002E-3</c:v>
                </c:pt>
                <c:pt idx="27">
                  <c:v>5.9753790000000003E-3</c:v>
                </c:pt>
                <c:pt idx="28">
                  <c:v>9.3511659999999993E-3</c:v>
                </c:pt>
                <c:pt idx="29">
                  <c:v>1.2960121E-2</c:v>
                </c:pt>
                <c:pt idx="30">
                  <c:v>1.7823774000000001E-2</c:v>
                </c:pt>
                <c:pt idx="31">
                  <c:v>2.3999280000000001E-2</c:v>
                </c:pt>
                <c:pt idx="32">
                  <c:v>3.0815368999999999E-2</c:v>
                </c:pt>
                <c:pt idx="33">
                  <c:v>3.8607164999999999E-2</c:v>
                </c:pt>
                <c:pt idx="34">
                  <c:v>4.6198285999999998E-2</c:v>
                </c:pt>
                <c:pt idx="35">
                  <c:v>5.2147190000000003E-2</c:v>
                </c:pt>
                <c:pt idx="36">
                  <c:v>5.4157431999999998E-2</c:v>
                </c:pt>
                <c:pt idx="37">
                  <c:v>5.0771475000000003E-2</c:v>
                </c:pt>
                <c:pt idx="38">
                  <c:v>4.2977623999999999E-2</c:v>
                </c:pt>
                <c:pt idx="39">
                  <c:v>3.3095640000000003E-2</c:v>
                </c:pt>
                <c:pt idx="40">
                  <c:v>2.3329598999999999E-2</c:v>
                </c:pt>
                <c:pt idx="41">
                  <c:v>1.6155362E-2</c:v>
                </c:pt>
                <c:pt idx="42">
                  <c:v>1.1827763999999999E-2</c:v>
                </c:pt>
                <c:pt idx="43">
                  <c:v>1.0886066E-2</c:v>
                </c:pt>
                <c:pt idx="44">
                  <c:v>1.3198428E-2</c:v>
                </c:pt>
                <c:pt idx="45">
                  <c:v>1.7462114000000001E-2</c:v>
                </c:pt>
                <c:pt idx="46">
                  <c:v>2.1384083000000002E-2</c:v>
                </c:pt>
                <c:pt idx="47">
                  <c:v>2.3296757000000001E-2</c:v>
                </c:pt>
                <c:pt idx="48">
                  <c:v>2.3693800000000001E-2</c:v>
                </c:pt>
                <c:pt idx="49">
                  <c:v>2.4131646E-2</c:v>
                </c:pt>
                <c:pt idx="50">
                  <c:v>2.6005608999999999E-2</c:v>
                </c:pt>
                <c:pt idx="51">
                  <c:v>2.9892227E-2</c:v>
                </c:pt>
                <c:pt idx="52">
                  <c:v>3.5262219999999997E-2</c:v>
                </c:pt>
                <c:pt idx="53">
                  <c:v>4.0205825000000001E-2</c:v>
                </c:pt>
                <c:pt idx="54">
                  <c:v>4.3144469999999997E-2</c:v>
                </c:pt>
                <c:pt idx="55">
                  <c:v>4.3834810000000002E-2</c:v>
                </c:pt>
                <c:pt idx="56">
                  <c:v>4.3209385000000003E-2</c:v>
                </c:pt>
                <c:pt idx="57">
                  <c:v>4.2717073000000001E-2</c:v>
                </c:pt>
                <c:pt idx="58">
                  <c:v>4.3038152000000003E-2</c:v>
                </c:pt>
                <c:pt idx="59">
                  <c:v>4.4288217999999997E-2</c:v>
                </c:pt>
                <c:pt idx="60">
                  <c:v>4.5231334999999998E-2</c:v>
                </c:pt>
                <c:pt idx="61">
                  <c:v>4.643887E-2</c:v>
                </c:pt>
                <c:pt idx="62">
                  <c:v>4.7467780000000001E-2</c:v>
                </c:pt>
                <c:pt idx="63">
                  <c:v>4.7619313000000003E-2</c:v>
                </c:pt>
                <c:pt idx="64">
                  <c:v>4.5711473000000002E-2</c:v>
                </c:pt>
                <c:pt idx="65">
                  <c:v>4.2703286E-2</c:v>
                </c:pt>
                <c:pt idx="66">
                  <c:v>4.1450605000000001E-2</c:v>
                </c:pt>
                <c:pt idx="67">
                  <c:v>4.3755240000000001E-2</c:v>
                </c:pt>
                <c:pt idx="68">
                  <c:v>4.7638510000000002E-2</c:v>
                </c:pt>
                <c:pt idx="69">
                  <c:v>4.806465E-2</c:v>
                </c:pt>
                <c:pt idx="70">
                  <c:v>4.2444687000000002E-2</c:v>
                </c:pt>
                <c:pt idx="71">
                  <c:v>3.3015481999999999E-2</c:v>
                </c:pt>
                <c:pt idx="72">
                  <c:v>2.4644820000000001E-2</c:v>
                </c:pt>
                <c:pt idx="73">
                  <c:v>2.0268275999999998E-2</c:v>
                </c:pt>
                <c:pt idx="74">
                  <c:v>1.9799074E-2</c:v>
                </c:pt>
                <c:pt idx="75">
                  <c:v>2.0538247999999999E-2</c:v>
                </c:pt>
                <c:pt idx="76">
                  <c:v>2.0495955E-2</c:v>
                </c:pt>
                <c:pt idx="77">
                  <c:v>1.9329788000000001E-2</c:v>
                </c:pt>
                <c:pt idx="78">
                  <c:v>1.8487641999999999E-2</c:v>
                </c:pt>
                <c:pt idx="79">
                  <c:v>1.882439E-2</c:v>
                </c:pt>
                <c:pt idx="80">
                  <c:v>1.9073484000000002E-2</c:v>
                </c:pt>
                <c:pt idx="81">
                  <c:v>1.7312695999999999E-2</c:v>
                </c:pt>
                <c:pt idx="82">
                  <c:v>1.2558112E-2</c:v>
                </c:pt>
                <c:pt idx="83">
                  <c:v>6.0442050000000004E-3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2.0000000000000001E-4</c:v>
                </c:pt>
                <c:pt idx="89">
                  <c:v>2.5728058999999999E-3</c:v>
                </c:pt>
                <c:pt idx="90">
                  <c:v>4.9872620000000001E-3</c:v>
                </c:pt>
                <c:pt idx="91">
                  <c:v>8.0721834999999999E-3</c:v>
                </c:pt>
                <c:pt idx="92">
                  <c:v>1.0937583000000001E-2</c:v>
                </c:pt>
                <c:pt idx="93">
                  <c:v>1.3298847000000001E-2</c:v>
                </c:pt>
                <c:pt idx="94">
                  <c:v>1.5123985E-2</c:v>
                </c:pt>
                <c:pt idx="95">
                  <c:v>1.5203832E-2</c:v>
                </c:pt>
                <c:pt idx="96">
                  <c:v>1.5319559999999999E-2</c:v>
                </c:pt>
                <c:pt idx="97">
                  <c:v>1.5031361E-2</c:v>
                </c:pt>
                <c:pt idx="98">
                  <c:v>1.41491955E-2</c:v>
                </c:pt>
                <c:pt idx="99">
                  <c:v>1.2887688E-2</c:v>
                </c:pt>
                <c:pt idx="100">
                  <c:v>1.1849452E-2</c:v>
                </c:pt>
                <c:pt idx="101">
                  <c:v>1.0544289E-2</c:v>
                </c:pt>
                <c:pt idx="102">
                  <c:v>9.2962459999999993E-3</c:v>
                </c:pt>
                <c:pt idx="103">
                  <c:v>8.8966619999999996E-3</c:v>
                </c:pt>
                <c:pt idx="104">
                  <c:v>8.2885839999999999E-3</c:v>
                </c:pt>
                <c:pt idx="105">
                  <c:v>7.4136076000000002E-3</c:v>
                </c:pt>
                <c:pt idx="106">
                  <c:v>6.1614974000000003E-3</c:v>
                </c:pt>
                <c:pt idx="107">
                  <c:v>4.6987900000000004E-3</c:v>
                </c:pt>
                <c:pt idx="108">
                  <c:v>2.3872404999999998E-3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65AD-40B9-9582-9F8A4C25E8BC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[3]Sheet1!$D$403:$DT$403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1.3131351E-3</c:v>
                </c:pt>
                <c:pt idx="4">
                  <c:v>1.4471233999999999E-3</c:v>
                </c:pt>
                <c:pt idx="5">
                  <c:v>7.7399999999999995E-4</c:v>
                </c:pt>
                <c:pt idx="6">
                  <c:v>4.1599999999999997E-4</c:v>
                </c:pt>
                <c:pt idx="7">
                  <c:v>1.1696045E-3</c:v>
                </c:pt>
                <c:pt idx="8">
                  <c:v>1.8521296000000001E-3</c:v>
                </c:pt>
                <c:pt idx="9">
                  <c:v>1.4194768999999999E-3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3.156645E-3</c:v>
                </c:pt>
                <c:pt idx="15">
                  <c:v>6.4004385000000002E-3</c:v>
                </c:pt>
                <c:pt idx="16">
                  <c:v>8.4644509999999996E-3</c:v>
                </c:pt>
                <c:pt idx="17">
                  <c:v>7.9974629999999998E-3</c:v>
                </c:pt>
                <c:pt idx="18">
                  <c:v>5.6322697000000003E-3</c:v>
                </c:pt>
                <c:pt idx="19">
                  <c:v>2.0952108E-3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2.3543145999999999E-3</c:v>
                </c:pt>
                <c:pt idx="27">
                  <c:v>5.3571705000000002E-3</c:v>
                </c:pt>
                <c:pt idx="28">
                  <c:v>8.5986780000000002E-3</c:v>
                </c:pt>
                <c:pt idx="29">
                  <c:v>1.2306904E-2</c:v>
                </c:pt>
                <c:pt idx="30">
                  <c:v>1.7383610000000001E-2</c:v>
                </c:pt>
                <c:pt idx="31">
                  <c:v>2.3747655999999999E-2</c:v>
                </c:pt>
                <c:pt idx="32">
                  <c:v>3.0623555E-2</c:v>
                </c:pt>
                <c:pt idx="33">
                  <c:v>3.8290676000000003E-2</c:v>
                </c:pt>
                <c:pt idx="34">
                  <c:v>4.5524895000000003E-2</c:v>
                </c:pt>
                <c:pt idx="35">
                  <c:v>5.1070949999999997E-2</c:v>
                </c:pt>
                <c:pt idx="36">
                  <c:v>5.2748854999999997E-2</c:v>
                </c:pt>
                <c:pt idx="37">
                  <c:v>4.9072919999999999E-2</c:v>
                </c:pt>
                <c:pt idx="38">
                  <c:v>4.1082524000000002E-2</c:v>
                </c:pt>
                <c:pt idx="39">
                  <c:v>3.1146963999999999E-2</c:v>
                </c:pt>
                <c:pt idx="40">
                  <c:v>2.1435010000000001E-2</c:v>
                </c:pt>
                <c:pt idx="41">
                  <c:v>1.4615328E-2</c:v>
                </c:pt>
                <c:pt idx="42">
                  <c:v>1.07565345E-2</c:v>
                </c:pt>
                <c:pt idx="43">
                  <c:v>1.0294786E-2</c:v>
                </c:pt>
                <c:pt idx="44">
                  <c:v>1.2901487999999999E-2</c:v>
                </c:pt>
                <c:pt idx="45">
                  <c:v>1.7312316000000001E-2</c:v>
                </c:pt>
                <c:pt idx="46">
                  <c:v>2.1380252999999998E-2</c:v>
                </c:pt>
                <c:pt idx="47">
                  <c:v>2.3539398E-2</c:v>
                </c:pt>
                <c:pt idx="48">
                  <c:v>2.4254810000000002E-2</c:v>
                </c:pt>
                <c:pt idx="49">
                  <c:v>2.4741266000000001E-2</c:v>
                </c:pt>
                <c:pt idx="50">
                  <c:v>2.6389877999999999E-2</c:v>
                </c:pt>
                <c:pt idx="51">
                  <c:v>3.0066855E-2</c:v>
                </c:pt>
                <c:pt idx="52">
                  <c:v>3.5448304999999999E-2</c:v>
                </c:pt>
                <c:pt idx="53">
                  <c:v>4.0603567E-2</c:v>
                </c:pt>
                <c:pt idx="54">
                  <c:v>4.3705698000000001E-2</c:v>
                </c:pt>
                <c:pt idx="55">
                  <c:v>4.4396717000000002E-2</c:v>
                </c:pt>
                <c:pt idx="56">
                  <c:v>4.37204E-2</c:v>
                </c:pt>
                <c:pt idx="57">
                  <c:v>4.3203400000000003E-2</c:v>
                </c:pt>
                <c:pt idx="58">
                  <c:v>4.3373056E-2</c:v>
                </c:pt>
                <c:pt idx="59">
                  <c:v>4.4245555999999998E-2</c:v>
                </c:pt>
                <c:pt idx="60">
                  <c:v>4.4705737000000002E-2</c:v>
                </c:pt>
                <c:pt idx="61">
                  <c:v>4.5604903000000002E-2</c:v>
                </c:pt>
                <c:pt idx="62">
                  <c:v>4.6611313000000001E-2</c:v>
                </c:pt>
                <c:pt idx="63">
                  <c:v>4.6876475000000001E-2</c:v>
                </c:pt>
                <c:pt idx="64">
                  <c:v>4.5026463000000003E-2</c:v>
                </c:pt>
                <c:pt idx="65">
                  <c:v>4.2003515999999998E-2</c:v>
                </c:pt>
                <c:pt idx="66">
                  <c:v>4.0777861999999998E-2</c:v>
                </c:pt>
                <c:pt idx="67">
                  <c:v>4.3158736000000003E-2</c:v>
                </c:pt>
                <c:pt idx="68">
                  <c:v>4.6993279999999998E-2</c:v>
                </c:pt>
                <c:pt idx="69">
                  <c:v>4.7219551999999998E-2</c:v>
                </c:pt>
                <c:pt idx="70">
                  <c:v>4.153871E-2</c:v>
                </c:pt>
                <c:pt idx="71">
                  <c:v>3.2553047000000002E-2</c:v>
                </c:pt>
                <c:pt idx="72">
                  <c:v>2.511888E-2</c:v>
                </c:pt>
                <c:pt idx="73">
                  <c:v>2.1705484000000001E-2</c:v>
                </c:pt>
                <c:pt idx="74">
                  <c:v>2.1599200999999998E-2</c:v>
                </c:pt>
                <c:pt idx="75">
                  <c:v>2.1840815E-2</c:v>
                </c:pt>
                <c:pt idx="76">
                  <c:v>2.0715569999999999E-2</c:v>
                </c:pt>
                <c:pt idx="77">
                  <c:v>1.8432978999999999E-2</c:v>
                </c:pt>
                <c:pt idx="78">
                  <c:v>1.7035914999999999E-2</c:v>
                </c:pt>
                <c:pt idx="79">
                  <c:v>1.7678389999999999E-2</c:v>
                </c:pt>
                <c:pt idx="80">
                  <c:v>1.8893447000000001E-2</c:v>
                </c:pt>
                <c:pt idx="81">
                  <c:v>1.8234564000000002E-2</c:v>
                </c:pt>
                <c:pt idx="82">
                  <c:v>1.4135897999999999E-2</c:v>
                </c:pt>
                <c:pt idx="83">
                  <c:v>7.5708996000000001E-3</c:v>
                </c:pt>
                <c:pt idx="84">
                  <c:v>7.3499999999999998E-4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1.4005929000000001E-3</c:v>
                </c:pt>
                <c:pt idx="90">
                  <c:v>4.1322694000000002E-3</c:v>
                </c:pt>
                <c:pt idx="91">
                  <c:v>7.5056595000000002E-3</c:v>
                </c:pt>
                <c:pt idx="92">
                  <c:v>1.0494102999999999E-2</c:v>
                </c:pt>
                <c:pt idx="93">
                  <c:v>1.2849955999999999E-2</c:v>
                </c:pt>
                <c:pt idx="94">
                  <c:v>1.4612027E-2</c:v>
                </c:pt>
                <c:pt idx="95">
                  <c:v>1.4689916000000001E-2</c:v>
                </c:pt>
                <c:pt idx="96">
                  <c:v>1.4899330000000001E-2</c:v>
                </c:pt>
                <c:pt idx="97">
                  <c:v>1.4814107E-2</c:v>
                </c:pt>
                <c:pt idx="98">
                  <c:v>1.416778E-2</c:v>
                </c:pt>
                <c:pt idx="99">
                  <c:v>1.30825015E-2</c:v>
                </c:pt>
                <c:pt idx="100">
                  <c:v>1.212192E-2</c:v>
                </c:pt>
                <c:pt idx="101">
                  <c:v>1.0774938E-2</c:v>
                </c:pt>
                <c:pt idx="102">
                  <c:v>9.5330420000000003E-3</c:v>
                </c:pt>
                <c:pt idx="103">
                  <c:v>9.0561219999999998E-3</c:v>
                </c:pt>
                <c:pt idx="104">
                  <c:v>8.3660864999999997E-3</c:v>
                </c:pt>
                <c:pt idx="105">
                  <c:v>7.4291886E-3</c:v>
                </c:pt>
                <c:pt idx="106">
                  <c:v>6.1419140000000001E-3</c:v>
                </c:pt>
                <c:pt idx="107">
                  <c:v>4.6720149999999998E-3</c:v>
                </c:pt>
                <c:pt idx="108">
                  <c:v>2.4091296000000001E-3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65AD-40B9-9582-9F8A4C25E8BC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[3]Sheet1!$D$404:$DT$404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1.2220148000000001E-3</c:v>
                </c:pt>
                <c:pt idx="4">
                  <c:v>1.5407557E-3</c:v>
                </c:pt>
                <c:pt idx="5">
                  <c:v>1.0898978000000001E-3</c:v>
                </c:pt>
                <c:pt idx="6">
                  <c:v>9.3999999999999997E-4</c:v>
                </c:pt>
                <c:pt idx="7">
                  <c:v>1.7280785E-3</c:v>
                </c:pt>
                <c:pt idx="8">
                  <c:v>2.2357698000000001E-3</c:v>
                </c:pt>
                <c:pt idx="9">
                  <c:v>1.4955117E-3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3.1687886999999999E-3</c:v>
                </c:pt>
                <c:pt idx="15">
                  <c:v>6.5799467000000004E-3</c:v>
                </c:pt>
                <c:pt idx="16">
                  <c:v>8.8122400000000007E-3</c:v>
                </c:pt>
                <c:pt idx="17">
                  <c:v>8.4753529999999997E-3</c:v>
                </c:pt>
                <c:pt idx="18">
                  <c:v>6.1600070000000003E-3</c:v>
                </c:pt>
                <c:pt idx="19">
                  <c:v>2.5637659999999999E-3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1.9862687E-3</c:v>
                </c:pt>
                <c:pt idx="27">
                  <c:v>5.3469716E-3</c:v>
                </c:pt>
                <c:pt idx="28">
                  <c:v>8.9042380000000001E-3</c:v>
                </c:pt>
                <c:pt idx="29">
                  <c:v>1.2709514999999999E-2</c:v>
                </c:pt>
                <c:pt idx="30">
                  <c:v>1.7619573999999999E-2</c:v>
                </c:pt>
                <c:pt idx="31">
                  <c:v>2.3683801000000001E-2</c:v>
                </c:pt>
                <c:pt idx="32">
                  <c:v>3.0312736E-2</c:v>
                </c:pt>
                <c:pt idx="33">
                  <c:v>3.7818864000000001E-2</c:v>
                </c:pt>
                <c:pt idx="34">
                  <c:v>4.5035026999999998E-2</c:v>
                </c:pt>
                <c:pt idx="35">
                  <c:v>5.0558212999999998E-2</c:v>
                </c:pt>
                <c:pt idx="36">
                  <c:v>5.2188333000000003E-2</c:v>
                </c:pt>
                <c:pt idx="37">
                  <c:v>4.8484538000000001E-2</c:v>
                </c:pt>
                <c:pt idx="38">
                  <c:v>4.0588119999999998E-2</c:v>
                </c:pt>
                <c:pt idx="39">
                  <c:v>3.083497E-2</c:v>
                </c:pt>
                <c:pt idx="40">
                  <c:v>2.142933E-2</c:v>
                </c:pt>
                <c:pt idx="41">
                  <c:v>1.4811127E-2</c:v>
                </c:pt>
                <c:pt idx="42">
                  <c:v>1.1064236E-2</c:v>
                </c:pt>
                <c:pt idx="43">
                  <c:v>1.0594651E-2</c:v>
                </c:pt>
                <c:pt idx="44">
                  <c:v>1.3118919999999999E-2</c:v>
                </c:pt>
                <c:pt idx="45">
                  <c:v>1.7466575000000002E-2</c:v>
                </c:pt>
                <c:pt idx="46">
                  <c:v>2.1489471E-2</c:v>
                </c:pt>
                <c:pt idx="47">
                  <c:v>2.3585977000000001E-2</c:v>
                </c:pt>
                <c:pt idx="48">
                  <c:v>2.4146006000000001E-2</c:v>
                </c:pt>
                <c:pt idx="49">
                  <c:v>2.4461618000000001E-2</c:v>
                </c:pt>
                <c:pt idx="50">
                  <c:v>2.6017875999999999E-2</c:v>
                </c:pt>
                <c:pt idx="51">
                  <c:v>2.9686483999999999E-2</c:v>
                </c:pt>
                <c:pt idx="52">
                  <c:v>3.5071909999999998E-2</c:v>
                </c:pt>
                <c:pt idx="53">
                  <c:v>4.0082670000000001E-2</c:v>
                </c:pt>
                <c:pt idx="54">
                  <c:v>4.2978860000000001E-2</c:v>
                </c:pt>
                <c:pt idx="55">
                  <c:v>4.3609135E-2</c:v>
                </c:pt>
                <c:pt idx="56">
                  <c:v>4.3211109999999997E-2</c:v>
                </c:pt>
                <c:pt idx="57">
                  <c:v>4.3199304000000001E-2</c:v>
                </c:pt>
                <c:pt idx="58">
                  <c:v>4.3844370000000001E-2</c:v>
                </c:pt>
                <c:pt idx="59">
                  <c:v>4.4858466999999999E-2</c:v>
                </c:pt>
                <c:pt idx="60">
                  <c:v>4.5079864999999997E-2</c:v>
                </c:pt>
                <c:pt idx="61">
                  <c:v>4.5503620000000002E-2</c:v>
                </c:pt>
                <c:pt idx="62">
                  <c:v>4.6131051999999999E-2</c:v>
                </c:pt>
                <c:pt idx="63">
                  <c:v>4.6382606E-2</c:v>
                </c:pt>
                <c:pt idx="64">
                  <c:v>4.4918615000000002E-2</c:v>
                </c:pt>
                <c:pt idx="65">
                  <c:v>4.2472650000000001E-2</c:v>
                </c:pt>
                <c:pt idx="66">
                  <c:v>4.1625929999999998E-2</c:v>
                </c:pt>
                <c:pt idx="67">
                  <c:v>4.3901059999999999E-2</c:v>
                </c:pt>
                <c:pt idx="68">
                  <c:v>4.7240659999999997E-2</c:v>
                </c:pt>
                <c:pt idx="69">
                  <c:v>4.6905648000000001E-2</c:v>
                </c:pt>
                <c:pt idx="70">
                  <c:v>4.0934357999999997E-2</c:v>
                </c:pt>
                <c:pt idx="71">
                  <c:v>3.2026607999999998E-2</c:v>
                </c:pt>
                <c:pt idx="72">
                  <c:v>2.4937533000000001E-2</c:v>
                </c:pt>
                <c:pt idx="73">
                  <c:v>2.1947709999999999E-2</c:v>
                </c:pt>
                <c:pt idx="74">
                  <c:v>2.2145491E-2</c:v>
                </c:pt>
                <c:pt idx="75">
                  <c:v>2.2429094E-2</c:v>
                </c:pt>
                <c:pt idx="76">
                  <c:v>2.107034E-2</c:v>
                </c:pt>
                <c:pt idx="77">
                  <c:v>1.8459865999999998E-2</c:v>
                </c:pt>
                <c:pt idx="78">
                  <c:v>1.6788730000000002E-2</c:v>
                </c:pt>
                <c:pt idx="79">
                  <c:v>1.7229754E-2</c:v>
                </c:pt>
                <c:pt idx="80">
                  <c:v>1.8289683000000001E-2</c:v>
                </c:pt>
                <c:pt idx="81">
                  <c:v>1.7521199000000001E-2</c:v>
                </c:pt>
                <c:pt idx="82">
                  <c:v>1.3473967E-2</c:v>
                </c:pt>
                <c:pt idx="83">
                  <c:v>7.1915774999999999E-3</c:v>
                </c:pt>
                <c:pt idx="84">
                  <c:v>7.8700000000000005E-4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1.8869399999999999E-3</c:v>
                </c:pt>
                <c:pt idx="90">
                  <c:v>4.4711515999999998E-3</c:v>
                </c:pt>
                <c:pt idx="91">
                  <c:v>7.7934379999999998E-3</c:v>
                </c:pt>
                <c:pt idx="92">
                  <c:v>1.074512E-2</c:v>
                </c:pt>
                <c:pt idx="93">
                  <c:v>1.3068335E-2</c:v>
                </c:pt>
                <c:pt idx="94">
                  <c:v>1.47640025E-2</c:v>
                </c:pt>
                <c:pt idx="95">
                  <c:v>1.4706007E-2</c:v>
                </c:pt>
                <c:pt idx="96">
                  <c:v>1.4751121000000001E-2</c:v>
                </c:pt>
                <c:pt idx="97">
                  <c:v>1.4496432E-2</c:v>
                </c:pt>
                <c:pt idx="98">
                  <c:v>1.373978E-2</c:v>
                </c:pt>
                <c:pt idx="99">
                  <c:v>1.2629654000000001E-2</c:v>
                </c:pt>
                <c:pt idx="100">
                  <c:v>1.1701757E-2</c:v>
                </c:pt>
                <c:pt idx="101">
                  <c:v>1.0434814000000001E-2</c:v>
                </c:pt>
                <c:pt idx="102">
                  <c:v>9.2455839999999994E-3</c:v>
                </c:pt>
                <c:pt idx="103">
                  <c:v>8.8274010000000003E-3</c:v>
                </c:pt>
                <c:pt idx="104">
                  <c:v>8.1893690000000002E-3</c:v>
                </c:pt>
                <c:pt idx="105">
                  <c:v>7.2963213999999998E-3</c:v>
                </c:pt>
                <c:pt idx="106">
                  <c:v>6.0469423999999997E-3</c:v>
                </c:pt>
                <c:pt idx="107">
                  <c:v>4.6129129999999997E-3</c:v>
                </c:pt>
                <c:pt idx="108">
                  <c:v>2.3836323999999998E-3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65AD-40B9-9582-9F8A4C25E8BC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[3]Sheet1!$D$405:$DT$405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3.6099999999999999E-4</c:v>
                </c:pt>
                <c:pt idx="4">
                  <c:v>6.2299999999999996E-4</c:v>
                </c:pt>
                <c:pt idx="5">
                  <c:v>3.48E-4</c:v>
                </c:pt>
                <c:pt idx="6">
                  <c:v>4.5300000000000001E-4</c:v>
                </c:pt>
                <c:pt idx="7">
                  <c:v>1.4612360000000001E-3</c:v>
                </c:pt>
                <c:pt idx="8">
                  <c:v>2.1506940999999999E-3</c:v>
                </c:pt>
                <c:pt idx="9">
                  <c:v>1.643884E-3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6.6000000000000003E-6</c:v>
                </c:pt>
                <c:pt idx="14">
                  <c:v>2.9592008999999998E-3</c:v>
                </c:pt>
                <c:pt idx="15">
                  <c:v>6.1933630000000003E-3</c:v>
                </c:pt>
                <c:pt idx="16">
                  <c:v>8.471704E-3</c:v>
                </c:pt>
                <c:pt idx="17">
                  <c:v>8.1660139999999992E-3</c:v>
                </c:pt>
                <c:pt idx="18">
                  <c:v>5.7800910000000002E-3</c:v>
                </c:pt>
                <c:pt idx="19">
                  <c:v>2.0263703000000001E-3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2.4616604000000002E-3</c:v>
                </c:pt>
                <c:pt idx="27">
                  <c:v>5.4466369999999998E-3</c:v>
                </c:pt>
                <c:pt idx="28">
                  <c:v>8.6855530000000004E-3</c:v>
                </c:pt>
                <c:pt idx="29">
                  <c:v>1.2291201999999999E-2</c:v>
                </c:pt>
                <c:pt idx="30">
                  <c:v>1.7031350000000001E-2</c:v>
                </c:pt>
                <c:pt idx="31">
                  <c:v>2.2948527999999999E-2</c:v>
                </c:pt>
                <c:pt idx="32">
                  <c:v>2.9557532000000001E-2</c:v>
                </c:pt>
                <c:pt idx="33">
                  <c:v>3.7266962000000001E-2</c:v>
                </c:pt>
                <c:pt idx="34">
                  <c:v>4.4782434000000003E-2</c:v>
                </c:pt>
                <c:pt idx="35">
                  <c:v>5.0514969999999999E-2</c:v>
                </c:pt>
                <c:pt idx="36">
                  <c:v>5.2174344999999997E-2</c:v>
                </c:pt>
                <c:pt idx="37">
                  <c:v>4.8453139999999999E-2</c:v>
                </c:pt>
                <c:pt idx="38">
                  <c:v>4.0524381999999998E-2</c:v>
                </c:pt>
                <c:pt idx="39">
                  <c:v>3.0844202000000001E-2</c:v>
                </c:pt>
                <c:pt idx="40">
                  <c:v>2.160608E-2</c:v>
                </c:pt>
                <c:pt idx="41">
                  <c:v>1.5144606E-2</c:v>
                </c:pt>
                <c:pt idx="42">
                  <c:v>1.15074115E-2</c:v>
                </c:pt>
                <c:pt idx="43">
                  <c:v>1.0957104E-2</c:v>
                </c:pt>
                <c:pt idx="44">
                  <c:v>1.321455E-2</c:v>
                </c:pt>
                <c:pt idx="45">
                  <c:v>1.7159462E-2</c:v>
                </c:pt>
                <c:pt idx="46">
                  <c:v>2.0933421000000001E-2</c:v>
                </c:pt>
                <c:pt idx="47">
                  <c:v>2.3117345000000001E-2</c:v>
                </c:pt>
                <c:pt idx="48">
                  <c:v>2.4053504999999999E-2</c:v>
                </c:pt>
                <c:pt idx="49">
                  <c:v>2.4790075000000002E-2</c:v>
                </c:pt>
                <c:pt idx="50">
                  <c:v>2.6487884999999999E-2</c:v>
                </c:pt>
                <c:pt idx="51">
                  <c:v>3.0005035999999999E-2</c:v>
                </c:pt>
                <c:pt idx="52">
                  <c:v>3.5168603E-2</c:v>
                </c:pt>
                <c:pt idx="53">
                  <c:v>4.0129427000000002E-2</c:v>
                </c:pt>
                <c:pt idx="54">
                  <c:v>4.3164108E-2</c:v>
                </c:pt>
                <c:pt idx="55">
                  <c:v>4.3867499999999997E-2</c:v>
                </c:pt>
                <c:pt idx="56">
                  <c:v>4.3386470000000003E-2</c:v>
                </c:pt>
                <c:pt idx="57">
                  <c:v>4.3143875999999998E-2</c:v>
                </c:pt>
                <c:pt idx="58">
                  <c:v>4.3688852E-2</c:v>
                </c:pt>
                <c:pt idx="59">
                  <c:v>4.4900294E-2</c:v>
                </c:pt>
                <c:pt idx="60">
                  <c:v>4.5510995999999998E-2</c:v>
                </c:pt>
                <c:pt idx="61">
                  <c:v>4.6212204E-2</c:v>
                </c:pt>
                <c:pt idx="62">
                  <c:v>4.6704664999999999E-2</c:v>
                </c:pt>
                <c:pt idx="63">
                  <c:v>4.6380523999999999E-2</c:v>
                </c:pt>
                <c:pt idx="64">
                  <c:v>4.4257640000000001E-2</c:v>
                </c:pt>
                <c:pt idx="65">
                  <c:v>4.1456368E-2</c:v>
                </c:pt>
                <c:pt idx="66">
                  <c:v>4.0713753999999998E-2</c:v>
                </c:pt>
                <c:pt idx="67">
                  <c:v>4.3366026000000002E-2</c:v>
                </c:pt>
                <c:pt idx="68">
                  <c:v>4.7093216E-2</c:v>
                </c:pt>
                <c:pt idx="69">
                  <c:v>4.6980523000000003E-2</c:v>
                </c:pt>
                <c:pt idx="70">
                  <c:v>4.1063596000000001E-2</c:v>
                </c:pt>
                <c:pt idx="71">
                  <c:v>3.215196E-2</c:v>
                </c:pt>
                <c:pt idx="72">
                  <c:v>2.5034287999999998E-2</c:v>
                </c:pt>
                <c:pt idx="73">
                  <c:v>2.1978285E-2</c:v>
                </c:pt>
                <c:pt idx="74">
                  <c:v>2.2079224000000001E-2</c:v>
                </c:pt>
                <c:pt idx="75">
                  <c:v>2.2306264999999999E-2</c:v>
                </c:pt>
                <c:pt idx="76">
                  <c:v>2.1035076999999999E-2</c:v>
                </c:pt>
                <c:pt idx="77">
                  <c:v>1.8651891E-2</c:v>
                </c:pt>
                <c:pt idx="78">
                  <c:v>1.7195720000000001E-2</c:v>
                </c:pt>
                <c:pt idx="79">
                  <c:v>1.7664175000000001E-2</c:v>
                </c:pt>
                <c:pt idx="80">
                  <c:v>1.8523231000000001E-2</c:v>
                </c:pt>
                <c:pt idx="81">
                  <c:v>1.7449671E-2</c:v>
                </c:pt>
                <c:pt idx="82">
                  <c:v>1.3105347E-2</c:v>
                </c:pt>
                <c:pt idx="83">
                  <c:v>6.615241E-3</c:v>
                </c:pt>
                <c:pt idx="84">
                  <c:v>1.7699999999999999E-4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1.8235387E-3</c:v>
                </c:pt>
                <c:pt idx="90">
                  <c:v>4.1682840000000004E-3</c:v>
                </c:pt>
                <c:pt idx="91">
                  <c:v>7.2293119999999999E-3</c:v>
                </c:pt>
                <c:pt idx="92">
                  <c:v>1.0111184E-2</c:v>
                </c:pt>
                <c:pt idx="93">
                  <c:v>1.2515049E-2</c:v>
                </c:pt>
                <c:pt idx="94">
                  <c:v>1.4408996E-2</c:v>
                </c:pt>
                <c:pt idx="95">
                  <c:v>1.4583296000000001E-2</c:v>
                </c:pt>
                <c:pt idx="96">
                  <c:v>1.4832059E-2</c:v>
                </c:pt>
                <c:pt idx="97">
                  <c:v>1.4702445999999999E-2</c:v>
                </c:pt>
                <c:pt idx="98">
                  <c:v>1.3979096E-2</c:v>
                </c:pt>
                <c:pt idx="99">
                  <c:v>1.2838749999999999E-2</c:v>
                </c:pt>
                <c:pt idx="100">
                  <c:v>1.1857080000000001E-2</c:v>
                </c:pt>
                <c:pt idx="101">
                  <c:v>1.0528812E-2</c:v>
                </c:pt>
                <c:pt idx="102">
                  <c:v>9.35683E-3</c:v>
                </c:pt>
                <c:pt idx="103">
                  <c:v>8.9809850000000004E-3</c:v>
                </c:pt>
                <c:pt idx="104">
                  <c:v>8.4124860000000003E-3</c:v>
                </c:pt>
                <c:pt idx="105">
                  <c:v>7.6076349999999997E-3</c:v>
                </c:pt>
                <c:pt idx="106">
                  <c:v>6.4512147000000001E-3</c:v>
                </c:pt>
                <c:pt idx="107">
                  <c:v>5.1261457000000002E-3</c:v>
                </c:pt>
                <c:pt idx="108">
                  <c:v>2.9513638000000001E-3</c:v>
                </c:pt>
                <c:pt idx="109">
                  <c:v>1.7699999999999999E-4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65AD-40B9-9582-9F8A4C25E8BC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[3]Sheet1!$D$406:$DT$406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9.9299999999999996E-4</c:v>
                </c:pt>
                <c:pt idx="4">
                  <c:v>1.2133362E-3</c:v>
                </c:pt>
                <c:pt idx="5">
                  <c:v>7.2900000000000005E-4</c:v>
                </c:pt>
                <c:pt idx="6">
                  <c:v>5.3200000000000003E-4</c:v>
                </c:pt>
                <c:pt idx="7">
                  <c:v>1.2719551E-3</c:v>
                </c:pt>
                <c:pt idx="8">
                  <c:v>1.8007743999999999E-3</c:v>
                </c:pt>
                <c:pt idx="9">
                  <c:v>1.3459328E-3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2.9635127E-3</c:v>
                </c:pt>
                <c:pt idx="15">
                  <c:v>6.3685783999999999E-3</c:v>
                </c:pt>
                <c:pt idx="16">
                  <c:v>8.7528459999999999E-3</c:v>
                </c:pt>
                <c:pt idx="17">
                  <c:v>8.4618809999999992E-3</c:v>
                </c:pt>
                <c:pt idx="18">
                  <c:v>6.0471550000000002E-3</c:v>
                </c:pt>
                <c:pt idx="19">
                  <c:v>2.1983506000000002E-3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2.7750148E-3</c:v>
                </c:pt>
                <c:pt idx="27">
                  <c:v>5.9143870000000001E-3</c:v>
                </c:pt>
                <c:pt idx="28">
                  <c:v>9.1806749999999993E-3</c:v>
                </c:pt>
                <c:pt idx="29">
                  <c:v>1.2702081E-2</c:v>
                </c:pt>
                <c:pt idx="30">
                  <c:v>1.7354352E-2</c:v>
                </c:pt>
                <c:pt idx="31">
                  <c:v>2.3206326999999999E-2</c:v>
                </c:pt>
                <c:pt idx="32">
                  <c:v>2.9731112000000001E-2</c:v>
                </c:pt>
                <c:pt idx="33">
                  <c:v>3.7263807000000003E-2</c:v>
                </c:pt>
                <c:pt idx="34">
                  <c:v>4.4451640000000001E-2</c:v>
                </c:pt>
                <c:pt idx="35">
                  <c:v>4.984123E-2</c:v>
                </c:pt>
                <c:pt idx="36">
                  <c:v>5.1313230000000001E-2</c:v>
                </c:pt>
                <c:pt idx="37">
                  <c:v>4.7635904999999999E-2</c:v>
                </c:pt>
                <c:pt idx="38">
                  <c:v>3.9958609999999999E-2</c:v>
                </c:pt>
                <c:pt idx="39">
                  <c:v>3.0542224999999999E-2</c:v>
                </c:pt>
                <c:pt idx="40">
                  <c:v>2.1341998000000001E-2</c:v>
                </c:pt>
                <c:pt idx="41">
                  <c:v>1.4804967E-2</c:v>
                </c:pt>
                <c:pt idx="42">
                  <c:v>1.1064167E-2</c:v>
                </c:pt>
                <c:pt idx="43">
                  <c:v>1.0600092E-2</c:v>
                </c:pt>
                <c:pt idx="44">
                  <c:v>1.3176650999999999E-2</c:v>
                </c:pt>
                <c:pt idx="45">
                  <c:v>1.7521900999999999E-2</c:v>
                </c:pt>
                <c:pt idx="46">
                  <c:v>2.1552869999999998E-2</c:v>
                </c:pt>
                <c:pt idx="47">
                  <c:v>2.375675E-2</c:v>
                </c:pt>
                <c:pt idx="48">
                  <c:v>2.4546848999999999E-2</c:v>
                </c:pt>
                <c:pt idx="49">
                  <c:v>2.5017279999999999E-2</c:v>
                </c:pt>
                <c:pt idx="50">
                  <c:v>2.6430938000000001E-2</c:v>
                </c:pt>
                <c:pt idx="51">
                  <c:v>2.9714711000000001E-2</c:v>
                </c:pt>
                <c:pt idx="52">
                  <c:v>3.4739826000000001E-2</c:v>
                </c:pt>
                <c:pt idx="53">
                  <c:v>3.9686892000000001E-2</c:v>
                </c:pt>
                <c:pt idx="54">
                  <c:v>4.2731743000000003E-2</c:v>
                </c:pt>
                <c:pt idx="55">
                  <c:v>4.3449722000000003E-2</c:v>
                </c:pt>
                <c:pt idx="56">
                  <c:v>4.2964120000000001E-2</c:v>
                </c:pt>
                <c:pt idx="57">
                  <c:v>4.2774874999999997E-2</c:v>
                </c:pt>
                <c:pt idx="58">
                  <c:v>4.3474239999999997E-2</c:v>
                </c:pt>
                <c:pt idx="59">
                  <c:v>4.4901785E-2</c:v>
                </c:pt>
                <c:pt idx="60">
                  <c:v>4.5657467E-2</c:v>
                </c:pt>
                <c:pt idx="61">
                  <c:v>4.6333470000000002E-2</c:v>
                </c:pt>
                <c:pt idx="62">
                  <c:v>4.6622030000000002E-2</c:v>
                </c:pt>
                <c:pt idx="63">
                  <c:v>4.6037160000000001E-2</c:v>
                </c:pt>
                <c:pt idx="64">
                  <c:v>4.3762259999999997E-2</c:v>
                </c:pt>
                <c:pt idx="65">
                  <c:v>4.0999189999999998E-2</c:v>
                </c:pt>
                <c:pt idx="66">
                  <c:v>4.0488127999999998E-2</c:v>
                </c:pt>
                <c:pt idx="67">
                  <c:v>4.3522499999999999E-2</c:v>
                </c:pt>
                <c:pt idx="68">
                  <c:v>4.7683265000000002E-2</c:v>
                </c:pt>
                <c:pt idx="69">
                  <c:v>4.795468E-2</c:v>
                </c:pt>
                <c:pt idx="70">
                  <c:v>4.2149356999999998E-2</c:v>
                </c:pt>
                <c:pt idx="71">
                  <c:v>3.2895545999999998E-2</c:v>
                </c:pt>
                <c:pt idx="72">
                  <c:v>2.5054669000000002E-2</c:v>
                </c:pt>
                <c:pt idx="73">
                  <c:v>2.1229551999999999E-2</c:v>
                </c:pt>
                <c:pt idx="74">
                  <c:v>2.0929561999999999E-2</c:v>
                </c:pt>
                <c:pt idx="75">
                  <c:v>2.132131E-2</c:v>
                </c:pt>
                <c:pt idx="76">
                  <c:v>2.0599884999999998E-2</c:v>
                </c:pt>
                <c:pt idx="77">
                  <c:v>1.8748279999999999E-2</c:v>
                </c:pt>
                <c:pt idx="78">
                  <c:v>1.7475488000000001E-2</c:v>
                </c:pt>
                <c:pt idx="79">
                  <c:v>1.7718876000000001E-2</c:v>
                </c:pt>
                <c:pt idx="80">
                  <c:v>1.8168674999999999E-2</c:v>
                </c:pt>
                <c:pt idx="81">
                  <c:v>1.6761020000000001E-2</c:v>
                </c:pt>
                <c:pt idx="82">
                  <c:v>1.2382943E-2</c:v>
                </c:pt>
                <c:pt idx="83">
                  <c:v>6.1727459999999998E-3</c:v>
                </c:pt>
                <c:pt idx="84">
                  <c:v>1.8100000000000001E-4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6.0000000000000002E-5</c:v>
                </c:pt>
                <c:pt idx="89">
                  <c:v>2.4820891999999999E-3</c:v>
                </c:pt>
                <c:pt idx="90">
                  <c:v>5.0405724999999998E-3</c:v>
                </c:pt>
                <c:pt idx="91">
                  <c:v>8.2389899999999999E-3</c:v>
                </c:pt>
                <c:pt idx="92">
                  <c:v>1.0896487E-2</c:v>
                </c:pt>
                <c:pt idx="93">
                  <c:v>1.2850392E-2</c:v>
                </c:pt>
                <c:pt idx="94">
                  <c:v>1.4165448000000001E-2</c:v>
                </c:pt>
                <c:pt idx="95">
                  <c:v>1.3771166E-2</c:v>
                </c:pt>
                <c:pt idx="96">
                  <c:v>1.3570306000000001E-2</c:v>
                </c:pt>
                <c:pt idx="97">
                  <c:v>1.3212352E-2</c:v>
                </c:pt>
                <c:pt idx="98">
                  <c:v>1.252235E-2</c:v>
                </c:pt>
                <c:pt idx="99">
                  <c:v>1.1625065E-2</c:v>
                </c:pt>
                <c:pt idx="100">
                  <c:v>1.1001304999999999E-2</c:v>
                </c:pt>
                <c:pt idx="101">
                  <c:v>1.0086543999999999E-2</c:v>
                </c:pt>
                <c:pt idx="102">
                  <c:v>9.2604309999999995E-3</c:v>
                </c:pt>
                <c:pt idx="103">
                  <c:v>9.1553280000000008E-3</c:v>
                </c:pt>
                <c:pt idx="104">
                  <c:v>8.7879929999999992E-3</c:v>
                </c:pt>
                <c:pt idx="105">
                  <c:v>8.1177379999999993E-3</c:v>
                </c:pt>
                <c:pt idx="106">
                  <c:v>7.0354705999999996E-3</c:v>
                </c:pt>
                <c:pt idx="107">
                  <c:v>5.6558944999999996E-3</c:v>
                </c:pt>
                <c:pt idx="108">
                  <c:v>3.4788265000000001E-3</c:v>
                </c:pt>
                <c:pt idx="109">
                  <c:v>6.7199999999999996E-4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65AD-40B9-9582-9F8A4C25E8BC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[3]Sheet1!$D$407:$DT$407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4.7399999999999997E-4</c:v>
                </c:pt>
                <c:pt idx="4">
                  <c:v>8.1400000000000005E-4</c:v>
                </c:pt>
                <c:pt idx="5">
                  <c:v>5.4299999999999997E-4</c:v>
                </c:pt>
                <c:pt idx="6">
                  <c:v>7.0100000000000002E-4</c:v>
                </c:pt>
                <c:pt idx="7">
                  <c:v>1.8342051E-3</c:v>
                </c:pt>
                <c:pt idx="8">
                  <c:v>2.4546165999999999E-3</c:v>
                </c:pt>
                <c:pt idx="9">
                  <c:v>1.6274918000000001E-3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3.4392976999999998E-3</c:v>
                </c:pt>
                <c:pt idx="15">
                  <c:v>6.9680940000000002E-3</c:v>
                </c:pt>
                <c:pt idx="16">
                  <c:v>9.0302430000000003E-3</c:v>
                </c:pt>
                <c:pt idx="17">
                  <c:v>8.1797390000000001E-3</c:v>
                </c:pt>
                <c:pt idx="18">
                  <c:v>5.3809349999999999E-3</c:v>
                </c:pt>
                <c:pt idx="19">
                  <c:v>1.5559247E-3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2.6923881E-3</c:v>
                </c:pt>
                <c:pt idx="27">
                  <c:v>5.5607499999999997E-3</c:v>
                </c:pt>
                <c:pt idx="28">
                  <c:v>8.5427609999999994E-3</c:v>
                </c:pt>
                <c:pt idx="29">
                  <c:v>1.1982915E-2</c:v>
                </c:pt>
                <c:pt idx="30">
                  <c:v>1.681947E-2</c:v>
                </c:pt>
                <c:pt idx="31">
                  <c:v>2.3059093999999999E-2</c:v>
                </c:pt>
                <c:pt idx="32">
                  <c:v>2.9918408000000001E-2</c:v>
                </c:pt>
                <c:pt idx="33">
                  <c:v>3.7708464999999997E-2</c:v>
                </c:pt>
                <c:pt idx="34">
                  <c:v>4.5088009999999998E-2</c:v>
                </c:pt>
                <c:pt idx="35">
                  <c:v>5.0672877999999998E-2</c:v>
                </c:pt>
                <c:pt idx="36">
                  <c:v>5.2278619999999998E-2</c:v>
                </c:pt>
                <c:pt idx="37">
                  <c:v>4.8527684000000001E-2</c:v>
                </c:pt>
                <c:pt idx="38">
                  <c:v>4.0519300000000001E-2</c:v>
                </c:pt>
                <c:pt idx="39">
                  <c:v>3.0636935000000001E-2</c:v>
                </c:pt>
                <c:pt idx="40">
                  <c:v>2.1043020999999999E-2</c:v>
                </c:pt>
                <c:pt idx="41">
                  <c:v>1.42985275E-2</c:v>
                </c:pt>
                <c:pt idx="42">
                  <c:v>1.0529167000000001E-2</c:v>
                </c:pt>
                <c:pt idx="43">
                  <c:v>1.0159345E-2</c:v>
                </c:pt>
                <c:pt idx="44">
                  <c:v>1.2888215E-2</c:v>
                </c:pt>
                <c:pt idx="45">
                  <c:v>1.7397481999999999E-2</c:v>
                </c:pt>
                <c:pt idx="46">
                  <c:v>2.1482880999999999E-2</c:v>
                </c:pt>
                <c:pt idx="47">
                  <c:v>2.3571526999999998E-2</c:v>
                </c:pt>
                <c:pt idx="48">
                  <c:v>2.4200546999999999E-2</c:v>
                </c:pt>
                <c:pt idx="49">
                  <c:v>2.4649467000000001E-2</c:v>
                </c:pt>
                <c:pt idx="50">
                  <c:v>2.6276976E-2</c:v>
                </c:pt>
                <c:pt idx="51">
                  <c:v>2.9749244000000001E-2</c:v>
                </c:pt>
                <c:pt idx="52">
                  <c:v>3.4754790000000001E-2</c:v>
                </c:pt>
                <c:pt idx="53">
                  <c:v>3.9483204000000001E-2</c:v>
                </c:pt>
                <c:pt idx="54">
                  <c:v>4.2404782000000002E-2</c:v>
                </c:pt>
                <c:pt idx="55">
                  <c:v>4.3253154000000002E-2</c:v>
                </c:pt>
                <c:pt idx="56">
                  <c:v>4.3048203E-2</c:v>
                </c:pt>
                <c:pt idx="57">
                  <c:v>4.3059029999999998E-2</c:v>
                </c:pt>
                <c:pt idx="58">
                  <c:v>4.3679293000000001E-2</c:v>
                </c:pt>
                <c:pt idx="59">
                  <c:v>4.4808349999999997E-2</c:v>
                </c:pt>
                <c:pt idx="60">
                  <c:v>4.5313544999999997E-2</c:v>
                </c:pt>
                <c:pt idx="61">
                  <c:v>4.6069520000000003E-2</c:v>
                </c:pt>
                <c:pt idx="62">
                  <c:v>4.6859476999999997E-2</c:v>
                </c:pt>
                <c:pt idx="63">
                  <c:v>4.6954549999999998E-2</c:v>
                </c:pt>
                <c:pt idx="64">
                  <c:v>4.5037134999999999E-2</c:v>
                </c:pt>
                <c:pt idx="65">
                  <c:v>4.2000160000000002E-2</c:v>
                </c:pt>
                <c:pt idx="66">
                  <c:v>4.0708504999999999E-2</c:v>
                </c:pt>
                <c:pt idx="67">
                  <c:v>4.2913965999999998E-2</c:v>
                </c:pt>
                <c:pt idx="68">
                  <c:v>4.6656765000000003E-2</c:v>
                </c:pt>
                <c:pt idx="69">
                  <c:v>4.6999920000000001E-2</c:v>
                </c:pt>
                <c:pt idx="70">
                  <c:v>4.1600539999999998E-2</c:v>
                </c:pt>
                <c:pt idx="71">
                  <c:v>3.2843709999999998E-2</c:v>
                </c:pt>
                <c:pt idx="72">
                  <c:v>2.5379146000000002E-2</c:v>
                </c:pt>
                <c:pt idx="73">
                  <c:v>2.1704358999999999E-2</c:v>
                </c:pt>
                <c:pt idx="74">
                  <c:v>2.1345342E-2</c:v>
                </c:pt>
                <c:pt idx="75">
                  <c:v>2.1573868E-2</c:v>
                </c:pt>
                <c:pt idx="76">
                  <c:v>2.0712742999999999E-2</c:v>
                </c:pt>
                <c:pt idx="77">
                  <c:v>1.8760143E-2</c:v>
                </c:pt>
                <c:pt idx="78">
                  <c:v>1.7509650000000002E-2</c:v>
                </c:pt>
                <c:pt idx="79">
                  <c:v>1.7939579000000001E-2</c:v>
                </c:pt>
                <c:pt idx="80">
                  <c:v>1.8662340999999999E-2</c:v>
                </c:pt>
                <c:pt idx="81">
                  <c:v>1.7442300000000001E-2</c:v>
                </c:pt>
                <c:pt idx="82">
                  <c:v>1.2999662E-2</c:v>
                </c:pt>
                <c:pt idx="83">
                  <c:v>6.4819055000000002E-3</c:v>
                </c:pt>
                <c:pt idx="84">
                  <c:v>9.3700000000000001E-5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1.7563565999999999E-3</c:v>
                </c:pt>
                <c:pt idx="90">
                  <c:v>4.2148823999999998E-3</c:v>
                </c:pt>
                <c:pt idx="91">
                  <c:v>7.3471902999999996E-3</c:v>
                </c:pt>
                <c:pt idx="92">
                  <c:v>1.0194030999999999E-2</c:v>
                </c:pt>
                <c:pt idx="93">
                  <c:v>1.2504734E-2</c:v>
                </c:pt>
                <c:pt idx="94">
                  <c:v>1.4281680999999999E-2</c:v>
                </c:pt>
                <c:pt idx="95">
                  <c:v>1.4358932E-2</c:v>
                </c:pt>
                <c:pt idx="96">
                  <c:v>1.4559020000000001E-2</c:v>
                </c:pt>
                <c:pt idx="97">
                  <c:v>1.441081E-2</c:v>
                </c:pt>
                <c:pt idx="98">
                  <c:v>1.3728842999999999E-2</c:v>
                </c:pt>
                <c:pt idx="99">
                  <c:v>1.2686288E-2</c:v>
                </c:pt>
                <c:pt idx="100">
                  <c:v>1.1835257E-2</c:v>
                </c:pt>
                <c:pt idx="101">
                  <c:v>1.080761E-2</c:v>
                </c:pt>
                <c:pt idx="102">
                  <c:v>9.6864229999999996E-3</c:v>
                </c:pt>
                <c:pt idx="103">
                  <c:v>9.3643170000000005E-3</c:v>
                </c:pt>
                <c:pt idx="104">
                  <c:v>8.8190769999999998E-3</c:v>
                </c:pt>
                <c:pt idx="105">
                  <c:v>8.0010859999999993E-3</c:v>
                </c:pt>
                <c:pt idx="106">
                  <c:v>6.8010730000000004E-3</c:v>
                </c:pt>
                <c:pt idx="107">
                  <c:v>5.4040533000000003E-3</c:v>
                </c:pt>
                <c:pt idx="108">
                  <c:v>3.1416819999999998E-3</c:v>
                </c:pt>
                <c:pt idx="109">
                  <c:v>2.6499999999999999E-4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65AD-40B9-9582-9F8A4C25E8BC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[3]Sheet1!$D$408:$DT$408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1.3714873999999999E-3</c:v>
                </c:pt>
                <c:pt idx="4">
                  <c:v>2.1009978000000001E-3</c:v>
                </c:pt>
                <c:pt idx="5">
                  <c:v>1.6018108E-3</c:v>
                </c:pt>
                <c:pt idx="6">
                  <c:v>9.1299999999999997E-4</c:v>
                </c:pt>
                <c:pt idx="7">
                  <c:v>1.1459840000000001E-3</c:v>
                </c:pt>
                <c:pt idx="8">
                  <c:v>1.4524382E-3</c:v>
                </c:pt>
                <c:pt idx="9">
                  <c:v>1.0455961E-3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2.8767886000000001E-3</c:v>
                </c:pt>
                <c:pt idx="15">
                  <c:v>6.417954E-3</c:v>
                </c:pt>
                <c:pt idx="16">
                  <c:v>8.9475019999999995E-3</c:v>
                </c:pt>
                <c:pt idx="17">
                  <c:v>8.7603839999999995E-3</c:v>
                </c:pt>
                <c:pt idx="18">
                  <c:v>6.3018956999999999E-3</c:v>
                </c:pt>
                <c:pt idx="19">
                  <c:v>2.3292249999999999E-3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2.8209593000000002E-3</c:v>
                </c:pt>
                <c:pt idx="27">
                  <c:v>5.6548429999999997E-3</c:v>
                </c:pt>
                <c:pt idx="28">
                  <c:v>8.7493910000000005E-3</c:v>
                </c:pt>
                <c:pt idx="29">
                  <c:v>1.2210883000000001E-2</c:v>
                </c:pt>
                <c:pt idx="30">
                  <c:v>1.691728E-2</c:v>
                </c:pt>
                <c:pt idx="31">
                  <c:v>2.2795847000000001E-2</c:v>
                </c:pt>
                <c:pt idx="32">
                  <c:v>2.9235094999999999E-2</c:v>
                </c:pt>
                <c:pt idx="33">
                  <c:v>3.65469E-2</c:v>
                </c:pt>
                <c:pt idx="34">
                  <c:v>4.3521865999999999E-2</c:v>
                </c:pt>
                <c:pt idx="35">
                  <c:v>4.8815264999999997E-2</c:v>
                </c:pt>
                <c:pt idx="36">
                  <c:v>5.0352104000000002E-2</c:v>
                </c:pt>
                <c:pt idx="37">
                  <c:v>4.6704219999999998E-2</c:v>
                </c:pt>
                <c:pt idx="38">
                  <c:v>3.8971855999999999E-2</c:v>
                </c:pt>
                <c:pt idx="39">
                  <c:v>2.9355553999999999E-2</c:v>
                </c:pt>
                <c:pt idx="40">
                  <c:v>2.0049000000000001E-2</c:v>
                </c:pt>
                <c:pt idx="41">
                  <c:v>1.3578954000000001E-2</c:v>
                </c:pt>
                <c:pt idx="42">
                  <c:v>1.0046444999999999E-2</c:v>
                </c:pt>
                <c:pt idx="43">
                  <c:v>9.8208940000000002E-3</c:v>
                </c:pt>
                <c:pt idx="44">
                  <c:v>1.2533628999999999E-2</c:v>
                </c:pt>
                <c:pt idx="45">
                  <c:v>1.6938043999999999E-2</c:v>
                </c:pt>
                <c:pt idx="46">
                  <c:v>2.1018043E-2</c:v>
                </c:pt>
                <c:pt idx="47">
                  <c:v>2.3310829000000002E-2</c:v>
                </c:pt>
                <c:pt idx="48">
                  <c:v>2.418242E-2</c:v>
                </c:pt>
                <c:pt idx="49">
                  <c:v>2.4716387999999999E-2</c:v>
                </c:pt>
                <c:pt idx="50">
                  <c:v>2.6157388E-2</c:v>
                </c:pt>
                <c:pt idx="51">
                  <c:v>2.9366362999999999E-2</c:v>
                </c:pt>
                <c:pt idx="52">
                  <c:v>3.4275275000000001E-2</c:v>
                </c:pt>
                <c:pt idx="53">
                  <c:v>3.9198015000000003E-2</c:v>
                </c:pt>
                <c:pt idx="54">
                  <c:v>4.2544609999999997E-2</c:v>
                </c:pt>
                <c:pt idx="55">
                  <c:v>4.3843242999999997E-2</c:v>
                </c:pt>
                <c:pt idx="56">
                  <c:v>4.3958115999999998E-2</c:v>
                </c:pt>
                <c:pt idx="57">
                  <c:v>4.3998524999999997E-2</c:v>
                </c:pt>
                <c:pt idx="58">
                  <c:v>4.4401801999999997E-2</c:v>
                </c:pt>
                <c:pt idx="59">
                  <c:v>4.5225937000000001E-2</c:v>
                </c:pt>
                <c:pt idx="60">
                  <c:v>4.5490651999999999E-2</c:v>
                </c:pt>
                <c:pt idx="61">
                  <c:v>4.6022794999999998E-2</c:v>
                </c:pt>
                <c:pt idx="62">
                  <c:v>4.6452220000000002E-2</c:v>
                </c:pt>
                <c:pt idx="63">
                  <c:v>4.6018910000000003E-2</c:v>
                </c:pt>
                <c:pt idx="64">
                  <c:v>4.3678537000000003E-2</c:v>
                </c:pt>
                <c:pt idx="65">
                  <c:v>4.0611255999999998E-2</c:v>
                </c:pt>
                <c:pt idx="66">
                  <c:v>3.9718397000000003E-2</c:v>
                </c:pt>
                <c:pt idx="67">
                  <c:v>4.2490004999999997E-2</c:v>
                </c:pt>
                <c:pt idx="68">
                  <c:v>4.6598542E-2</c:v>
                </c:pt>
                <c:pt idx="69">
                  <c:v>4.7033301999999999E-2</c:v>
                </c:pt>
                <c:pt idx="70">
                  <c:v>4.1640807000000002E-2</c:v>
                </c:pt>
                <c:pt idx="71">
                  <c:v>3.3065400000000002E-2</c:v>
                </c:pt>
                <c:pt idx="72">
                  <c:v>2.5943592000000001E-2</c:v>
                </c:pt>
                <c:pt idx="73">
                  <c:v>2.2487956999999999E-2</c:v>
                </c:pt>
                <c:pt idx="74">
                  <c:v>2.1910776999999999E-2</c:v>
                </c:pt>
                <c:pt idx="75">
                  <c:v>2.1492522E-2</c:v>
                </c:pt>
                <c:pt idx="76">
                  <c:v>1.9915225000000002E-2</c:v>
                </c:pt>
                <c:pt idx="77">
                  <c:v>1.7564733999999999E-2</c:v>
                </c:pt>
                <c:pt idx="78">
                  <c:v>1.6322466000000001E-2</c:v>
                </c:pt>
                <c:pt idx="79">
                  <c:v>1.6996366999999998E-2</c:v>
                </c:pt>
                <c:pt idx="80">
                  <c:v>1.7998703000000001E-2</c:v>
                </c:pt>
                <c:pt idx="81">
                  <c:v>1.7005592999999999E-2</c:v>
                </c:pt>
                <c:pt idx="82">
                  <c:v>1.2726418999999999E-2</c:v>
                </c:pt>
                <c:pt idx="83">
                  <c:v>6.3811857E-3</c:v>
                </c:pt>
                <c:pt idx="84">
                  <c:v>2.7300000000000002E-4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8.0800000000000002E-4</c:v>
                </c:pt>
                <c:pt idx="89">
                  <c:v>2.7254056E-3</c:v>
                </c:pt>
                <c:pt idx="90">
                  <c:v>4.6403594000000003E-3</c:v>
                </c:pt>
                <c:pt idx="91">
                  <c:v>7.1263295000000004E-3</c:v>
                </c:pt>
                <c:pt idx="92">
                  <c:v>9.4440364999999991E-3</c:v>
                </c:pt>
                <c:pt idx="93">
                  <c:v>1.13823125E-2</c:v>
                </c:pt>
                <c:pt idx="94">
                  <c:v>1.2929895E-2</c:v>
                </c:pt>
                <c:pt idx="95">
                  <c:v>1.2966526000000001E-2</c:v>
                </c:pt>
                <c:pt idx="96">
                  <c:v>1.3219392E-2</c:v>
                </c:pt>
                <c:pt idx="97">
                  <c:v>1.3230230000000001E-2</c:v>
                </c:pt>
                <c:pt idx="98">
                  <c:v>1.2778523999999999E-2</c:v>
                </c:pt>
                <c:pt idx="99">
                  <c:v>1.1990344999999999E-2</c:v>
                </c:pt>
                <c:pt idx="100">
                  <c:v>1.1385673000000001E-2</c:v>
                </c:pt>
                <c:pt idx="101">
                  <c:v>1.0349923E-2</c:v>
                </c:pt>
                <c:pt idx="102">
                  <c:v>9.5343049999999999E-3</c:v>
                </c:pt>
                <c:pt idx="103">
                  <c:v>9.4332389999999995E-3</c:v>
                </c:pt>
                <c:pt idx="104">
                  <c:v>9.0794759999999995E-3</c:v>
                </c:pt>
                <c:pt idx="105">
                  <c:v>8.4382569999999994E-3</c:v>
                </c:pt>
                <c:pt idx="106">
                  <c:v>7.3941229999999998E-3</c:v>
                </c:pt>
                <c:pt idx="107">
                  <c:v>6.1126970000000003E-3</c:v>
                </c:pt>
                <c:pt idx="108">
                  <c:v>3.9665910000000002E-3</c:v>
                </c:pt>
                <c:pt idx="109">
                  <c:v>1.1925504E-3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65AD-40B9-9582-9F8A4C25E8BC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[3]Sheet1!$D$409:$DT$409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1.1344504000000001E-3</c:v>
                </c:pt>
                <c:pt idx="4">
                  <c:v>1.2406079E-3</c:v>
                </c:pt>
                <c:pt idx="5">
                  <c:v>6.4300000000000002E-4</c:v>
                </c:pt>
                <c:pt idx="6">
                  <c:v>3.4400000000000001E-4</c:v>
                </c:pt>
                <c:pt idx="7">
                  <c:v>1.1262774000000001E-3</c:v>
                </c:pt>
                <c:pt idx="8">
                  <c:v>1.7778404000000001E-3</c:v>
                </c:pt>
                <c:pt idx="9">
                  <c:v>1.4427890000000001E-3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1.5200000000000001E-4</c:v>
                </c:pt>
                <c:pt idx="14">
                  <c:v>2.9808970000000001E-3</c:v>
                </c:pt>
                <c:pt idx="15">
                  <c:v>6.1305374999999999E-3</c:v>
                </c:pt>
                <c:pt idx="16">
                  <c:v>8.35697E-3</c:v>
                </c:pt>
                <c:pt idx="17">
                  <c:v>8.0381519999999998E-3</c:v>
                </c:pt>
                <c:pt idx="18">
                  <c:v>5.7080626000000001E-3</c:v>
                </c:pt>
                <c:pt idx="19">
                  <c:v>2.0585854000000001E-3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2.7621053E-3</c:v>
                </c:pt>
                <c:pt idx="27">
                  <c:v>5.6734430000000002E-3</c:v>
                </c:pt>
                <c:pt idx="28">
                  <c:v>8.7251729999999993E-3</c:v>
                </c:pt>
                <c:pt idx="29">
                  <c:v>1.2178713000000001E-2</c:v>
                </c:pt>
                <c:pt idx="30">
                  <c:v>1.6954661999999999E-2</c:v>
                </c:pt>
                <c:pt idx="31">
                  <c:v>2.2968542000000002E-2</c:v>
                </c:pt>
                <c:pt idx="32">
                  <c:v>2.9542934E-2</c:v>
                </c:pt>
                <c:pt idx="33">
                  <c:v>3.6931414000000003E-2</c:v>
                </c:pt>
                <c:pt idx="34">
                  <c:v>4.3895262999999997E-2</c:v>
                </c:pt>
                <c:pt idx="35">
                  <c:v>4.9075752E-2</c:v>
                </c:pt>
                <c:pt idx="36">
                  <c:v>5.0405237999999998E-2</c:v>
                </c:pt>
                <c:pt idx="37">
                  <c:v>4.6692013999999997E-2</c:v>
                </c:pt>
                <c:pt idx="38">
                  <c:v>3.8938585999999997E-2</c:v>
                </c:pt>
                <c:pt idx="39">
                  <c:v>2.9408785999999999E-2</c:v>
                </c:pt>
                <c:pt idx="40">
                  <c:v>2.0165441999999999E-2</c:v>
                </c:pt>
                <c:pt idx="41">
                  <c:v>1.3605076000000001E-2</c:v>
                </c:pt>
                <c:pt idx="42">
                  <c:v>1.0050415E-2</c:v>
                </c:pt>
                <c:pt idx="43">
                  <c:v>9.9392579999999994E-3</c:v>
                </c:pt>
                <c:pt idx="44">
                  <c:v>1.284131E-2</c:v>
                </c:pt>
                <c:pt idx="45">
                  <c:v>1.7308998999999999E-2</c:v>
                </c:pt>
                <c:pt idx="46">
                  <c:v>2.1208459999999998E-2</c:v>
                </c:pt>
                <c:pt idx="47">
                  <c:v>2.3211124999999999E-2</c:v>
                </c:pt>
                <c:pt idx="48">
                  <c:v>2.39819E-2</c:v>
                </c:pt>
                <c:pt idx="49">
                  <c:v>2.4688485999999999E-2</c:v>
                </c:pt>
                <c:pt idx="50">
                  <c:v>2.6393525000000001E-2</c:v>
                </c:pt>
                <c:pt idx="51">
                  <c:v>2.9790219E-2</c:v>
                </c:pt>
                <c:pt idx="52">
                  <c:v>3.4699703999999998E-2</c:v>
                </c:pt>
                <c:pt idx="53">
                  <c:v>3.9474721999999997E-2</c:v>
                </c:pt>
                <c:pt idx="54">
                  <c:v>4.2627230000000002E-2</c:v>
                </c:pt>
                <c:pt idx="55">
                  <c:v>4.3808623999999997E-2</c:v>
                </c:pt>
                <c:pt idx="56">
                  <c:v>4.3936749999999997E-2</c:v>
                </c:pt>
                <c:pt idx="57">
                  <c:v>4.4030514E-2</c:v>
                </c:pt>
                <c:pt idx="58">
                  <c:v>4.4454425999999998E-2</c:v>
                </c:pt>
                <c:pt idx="59">
                  <c:v>4.5251149999999997E-2</c:v>
                </c:pt>
                <c:pt idx="60">
                  <c:v>4.553488E-2</c:v>
                </c:pt>
                <c:pt idx="61">
                  <c:v>4.6139593999999999E-2</c:v>
                </c:pt>
                <c:pt idx="62">
                  <c:v>4.6643707999999999E-2</c:v>
                </c:pt>
                <c:pt idx="63">
                  <c:v>4.620734E-2</c:v>
                </c:pt>
                <c:pt idx="64">
                  <c:v>4.3733936000000001E-2</c:v>
                </c:pt>
                <c:pt idx="65">
                  <c:v>4.0512319999999997E-2</c:v>
                </c:pt>
                <c:pt idx="66">
                  <c:v>3.9603609999999997E-2</c:v>
                </c:pt>
                <c:pt idx="67">
                  <c:v>4.2531166000000002E-2</c:v>
                </c:pt>
                <c:pt idx="68">
                  <c:v>4.68738E-2</c:v>
                </c:pt>
                <c:pt idx="69">
                  <c:v>4.7407563999999999E-2</c:v>
                </c:pt>
                <c:pt idx="70">
                  <c:v>4.1880979999999998E-2</c:v>
                </c:pt>
                <c:pt idx="71">
                  <c:v>3.29956E-2</c:v>
                </c:pt>
                <c:pt idx="72">
                  <c:v>2.5582546000000001E-2</c:v>
                </c:pt>
                <c:pt idx="73">
                  <c:v>2.2048298000000001E-2</c:v>
                </c:pt>
                <c:pt idx="74">
                  <c:v>2.1649543E-2</c:v>
                </c:pt>
                <c:pt idx="75">
                  <c:v>2.1593767999999999E-2</c:v>
                </c:pt>
                <c:pt idx="76">
                  <c:v>2.0366031999999999E-2</c:v>
                </c:pt>
                <c:pt idx="77">
                  <c:v>1.821188E-2</c:v>
                </c:pt>
                <c:pt idx="78">
                  <c:v>1.6904888999999999E-2</c:v>
                </c:pt>
                <c:pt idx="79">
                  <c:v>1.726132E-2</c:v>
                </c:pt>
                <c:pt idx="80">
                  <c:v>1.7850483E-2</c:v>
                </c:pt>
                <c:pt idx="81">
                  <c:v>1.6581558E-2</c:v>
                </c:pt>
                <c:pt idx="82">
                  <c:v>1.2355984E-2</c:v>
                </c:pt>
                <c:pt idx="83">
                  <c:v>6.3419310000000003E-3</c:v>
                </c:pt>
                <c:pt idx="84">
                  <c:v>5.4299999999999997E-4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4.57E-4</c:v>
                </c:pt>
                <c:pt idx="89">
                  <c:v>2.2993672000000001E-3</c:v>
                </c:pt>
                <c:pt idx="90">
                  <c:v>4.2161289999999999E-3</c:v>
                </c:pt>
                <c:pt idx="91">
                  <c:v>6.9425837000000002E-3</c:v>
                </c:pt>
                <c:pt idx="92">
                  <c:v>9.4987270000000002E-3</c:v>
                </c:pt>
                <c:pt idx="93">
                  <c:v>1.1596168E-2</c:v>
                </c:pt>
                <c:pt idx="94">
                  <c:v>1.3139577E-2</c:v>
                </c:pt>
                <c:pt idx="95">
                  <c:v>1.2988372E-2</c:v>
                </c:pt>
                <c:pt idx="96">
                  <c:v>1.2975954E-2</c:v>
                </c:pt>
                <c:pt idx="97">
                  <c:v>1.2773447E-2</c:v>
                </c:pt>
                <c:pt idx="98">
                  <c:v>1.220718E-2</c:v>
                </c:pt>
                <c:pt idx="99">
                  <c:v>1.1407644E-2</c:v>
                </c:pt>
                <c:pt idx="100">
                  <c:v>1.0855841999999999E-2</c:v>
                </c:pt>
                <c:pt idx="101">
                  <c:v>9.9158179999999999E-3</c:v>
                </c:pt>
                <c:pt idx="102">
                  <c:v>9.2007889999999991E-3</c:v>
                </c:pt>
                <c:pt idx="103">
                  <c:v>9.1904629999999994E-3</c:v>
                </c:pt>
                <c:pt idx="104">
                  <c:v>8.9245520000000005E-3</c:v>
                </c:pt>
                <c:pt idx="105">
                  <c:v>8.3578980000000008E-3</c:v>
                </c:pt>
                <c:pt idx="106">
                  <c:v>7.3823192999999997E-3</c:v>
                </c:pt>
                <c:pt idx="107">
                  <c:v>6.2173306999999999E-3</c:v>
                </c:pt>
                <c:pt idx="108">
                  <c:v>4.125414E-3</c:v>
                </c:pt>
                <c:pt idx="109">
                  <c:v>1.4203004999999999E-3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65AD-40B9-9582-9F8A4C25E8BC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[3]Sheet1!$D$410:$DT$410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6.4199999999999999E-4</c:v>
                </c:pt>
                <c:pt idx="4">
                  <c:v>6.0499999999999996E-4</c:v>
                </c:pt>
                <c:pt idx="5">
                  <c:v>1.9100000000000001E-4</c:v>
                </c:pt>
                <c:pt idx="6">
                  <c:v>3.9399999999999998E-4</c:v>
                </c:pt>
                <c:pt idx="7">
                  <c:v>1.7325786E-3</c:v>
                </c:pt>
                <c:pt idx="8">
                  <c:v>2.8217193E-3</c:v>
                </c:pt>
                <c:pt idx="9">
                  <c:v>2.5457623000000001E-3</c:v>
                </c:pt>
                <c:pt idx="10">
                  <c:v>6.6E-4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2.8914133999999999E-3</c:v>
                </c:pt>
                <c:pt idx="15">
                  <c:v>6.1532897E-3</c:v>
                </c:pt>
                <c:pt idx="16">
                  <c:v>8.3351109999999992E-3</c:v>
                </c:pt>
                <c:pt idx="17">
                  <c:v>7.8783585E-3</c:v>
                </c:pt>
                <c:pt idx="18">
                  <c:v>5.4671110000000002E-3</c:v>
                </c:pt>
                <c:pt idx="19">
                  <c:v>1.7467992999999999E-3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2.9645867000000002E-3</c:v>
                </c:pt>
                <c:pt idx="27">
                  <c:v>5.9354289999999999E-3</c:v>
                </c:pt>
                <c:pt idx="28">
                  <c:v>9.007213E-3</c:v>
                </c:pt>
                <c:pt idx="29">
                  <c:v>1.236053E-2</c:v>
                </c:pt>
                <c:pt idx="30">
                  <c:v>1.6967671E-2</c:v>
                </c:pt>
                <c:pt idx="31">
                  <c:v>2.2907081999999999E-2</c:v>
                </c:pt>
                <c:pt idx="32">
                  <c:v>2.9573441999999998E-2</c:v>
                </c:pt>
                <c:pt idx="33">
                  <c:v>3.7216909999999999E-2</c:v>
                </c:pt>
                <c:pt idx="34">
                  <c:v>4.450117E-2</c:v>
                </c:pt>
                <c:pt idx="35">
                  <c:v>4.9928029999999998E-2</c:v>
                </c:pt>
                <c:pt idx="36">
                  <c:v>5.1342413000000003E-2</c:v>
                </c:pt>
                <c:pt idx="37">
                  <c:v>4.7458069999999998E-2</c:v>
                </c:pt>
                <c:pt idx="38">
                  <c:v>3.9451750000000001E-2</c:v>
                </c:pt>
                <c:pt idx="39">
                  <c:v>2.9766082999999999E-2</c:v>
                </c:pt>
                <c:pt idx="40">
                  <c:v>2.0637928E-2</c:v>
                </c:pt>
                <c:pt idx="41">
                  <c:v>1.4353904000000001E-2</c:v>
                </c:pt>
                <c:pt idx="42">
                  <c:v>1.0859435000000001E-2</c:v>
                </c:pt>
                <c:pt idx="43">
                  <c:v>1.0540806E-2</c:v>
                </c:pt>
                <c:pt idx="44">
                  <c:v>1.3192483E-2</c:v>
                </c:pt>
                <c:pt idx="45">
                  <c:v>1.7628689999999999E-2</c:v>
                </c:pt>
                <c:pt idx="46">
                  <c:v>2.1622965000000001E-2</c:v>
                </c:pt>
                <c:pt idx="47">
                  <c:v>2.3560830000000001E-2</c:v>
                </c:pt>
                <c:pt idx="48">
                  <c:v>2.3973313999999999E-2</c:v>
                </c:pt>
                <c:pt idx="49">
                  <c:v>2.4341538999999999E-2</c:v>
                </c:pt>
                <c:pt idx="50">
                  <c:v>2.6114373999999999E-2</c:v>
                </c:pt>
                <c:pt idx="51">
                  <c:v>2.9906800000000001E-2</c:v>
                </c:pt>
                <c:pt idx="52">
                  <c:v>3.5303983999999997E-2</c:v>
                </c:pt>
                <c:pt idx="53">
                  <c:v>4.0346816000000001E-2</c:v>
                </c:pt>
                <c:pt idx="54">
                  <c:v>4.3461426999999997E-2</c:v>
                </c:pt>
                <c:pt idx="55">
                  <c:v>4.4338851999999998E-2</c:v>
                </c:pt>
                <c:pt idx="56">
                  <c:v>4.3962263000000001E-2</c:v>
                </c:pt>
                <c:pt idx="57">
                  <c:v>4.3616389999999998E-2</c:v>
                </c:pt>
                <c:pt idx="58">
                  <c:v>4.3822057999999997E-2</c:v>
                </c:pt>
                <c:pt idx="59">
                  <c:v>4.4684500000000002E-2</c:v>
                </c:pt>
                <c:pt idx="60">
                  <c:v>4.5169755999999998E-2</c:v>
                </c:pt>
                <c:pt idx="61">
                  <c:v>4.6040515999999997E-2</c:v>
                </c:pt>
                <c:pt idx="62">
                  <c:v>4.6849229999999999E-2</c:v>
                </c:pt>
                <c:pt idx="63">
                  <c:v>4.6715687999999998E-2</c:v>
                </c:pt>
                <c:pt idx="64">
                  <c:v>4.4380045999999999E-2</c:v>
                </c:pt>
                <c:pt idx="65">
                  <c:v>4.1064993000000001E-2</c:v>
                </c:pt>
                <c:pt idx="66">
                  <c:v>3.9910625999999998E-2</c:v>
                </c:pt>
                <c:pt idx="67">
                  <c:v>4.2685899999999999E-2</c:v>
                </c:pt>
                <c:pt idx="68">
                  <c:v>4.7170232999999999E-2</c:v>
                </c:pt>
                <c:pt idx="69">
                  <c:v>4.8048273000000002E-2</c:v>
                </c:pt>
                <c:pt idx="70">
                  <c:v>4.2802013E-2</c:v>
                </c:pt>
                <c:pt idx="71">
                  <c:v>3.3730472999999997E-2</c:v>
                </c:pt>
                <c:pt idx="72">
                  <c:v>2.5543126999999999E-2</c:v>
                </c:pt>
                <c:pt idx="73">
                  <c:v>2.0975939999999998E-2</c:v>
                </c:pt>
                <c:pt idx="74">
                  <c:v>1.9911539999999998E-2</c:v>
                </c:pt>
                <c:pt idx="75">
                  <c:v>1.9950843999999999E-2</c:v>
                </c:pt>
                <c:pt idx="76">
                  <c:v>1.9473850000000001E-2</c:v>
                </c:pt>
                <c:pt idx="77">
                  <c:v>1.8314865999999999E-2</c:v>
                </c:pt>
                <c:pt idx="78">
                  <c:v>1.7930249999999998E-2</c:v>
                </c:pt>
                <c:pt idx="79">
                  <c:v>1.8957982000000002E-2</c:v>
                </c:pt>
                <c:pt idx="80">
                  <c:v>1.9842624999999999E-2</c:v>
                </c:pt>
                <c:pt idx="81">
                  <c:v>1.8393815000000001E-2</c:v>
                </c:pt>
                <c:pt idx="82">
                  <c:v>1.3522386000000001E-2</c:v>
                </c:pt>
                <c:pt idx="83">
                  <c:v>6.5802787E-3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1.7882321999999999E-3</c:v>
                </c:pt>
                <c:pt idx="90">
                  <c:v>4.2915163000000001E-3</c:v>
                </c:pt>
                <c:pt idx="91">
                  <c:v>7.4377306999999998E-3</c:v>
                </c:pt>
                <c:pt idx="92">
                  <c:v>1.0293264999999999E-2</c:v>
                </c:pt>
                <c:pt idx="93">
                  <c:v>1.2571432E-2</c:v>
                </c:pt>
                <c:pt idx="94">
                  <c:v>1.42528955E-2</c:v>
                </c:pt>
                <c:pt idx="95">
                  <c:v>1.4240703E-2</c:v>
                </c:pt>
                <c:pt idx="96">
                  <c:v>1.4319708E-2</c:v>
                </c:pt>
                <c:pt idx="97">
                  <c:v>1.4098055E-2</c:v>
                </c:pt>
                <c:pt idx="98">
                  <c:v>1.3383284E-2</c:v>
                </c:pt>
                <c:pt idx="99">
                  <c:v>1.2332546999999999E-2</c:v>
                </c:pt>
                <c:pt idx="100">
                  <c:v>1.1492376E-2</c:v>
                </c:pt>
                <c:pt idx="101">
                  <c:v>1.0383164E-2</c:v>
                </c:pt>
                <c:pt idx="102">
                  <c:v>9.3542490000000002E-3</c:v>
                </c:pt>
                <c:pt idx="103">
                  <c:v>9.1380539999999996E-3</c:v>
                </c:pt>
                <c:pt idx="104">
                  <c:v>8.6994599999999991E-3</c:v>
                </c:pt>
                <c:pt idx="105">
                  <c:v>7.9863220000000006E-3</c:v>
                </c:pt>
                <c:pt idx="106">
                  <c:v>6.8898969999999999E-3</c:v>
                </c:pt>
                <c:pt idx="107">
                  <c:v>5.5822212999999997E-3</c:v>
                </c:pt>
                <c:pt idx="108">
                  <c:v>3.4077780000000002E-3</c:v>
                </c:pt>
                <c:pt idx="109">
                  <c:v>6.1200000000000002E-4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65AD-40B9-9582-9F8A4C25E8BC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[3]Sheet1!$D$411:$DT$411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7.5299999999999998E-4</c:v>
                </c:pt>
                <c:pt idx="4">
                  <c:v>1.1534545000000001E-3</c:v>
                </c:pt>
                <c:pt idx="5">
                  <c:v>8.0000000000000004E-4</c:v>
                </c:pt>
                <c:pt idx="6">
                  <c:v>6.78E-4</c:v>
                </c:pt>
                <c:pt idx="7">
                  <c:v>1.5064394E-3</c:v>
                </c:pt>
                <c:pt idx="8">
                  <c:v>2.1025415E-3</c:v>
                </c:pt>
                <c:pt idx="9">
                  <c:v>1.6140289000000001E-3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4.9700000000000002E-5</c:v>
                </c:pt>
                <c:pt idx="14">
                  <c:v>3.1081957E-3</c:v>
                </c:pt>
                <c:pt idx="15">
                  <c:v>6.4145640000000002E-3</c:v>
                </c:pt>
                <c:pt idx="16">
                  <c:v>8.672272E-3</c:v>
                </c:pt>
                <c:pt idx="17">
                  <c:v>8.2881080000000006E-3</c:v>
                </c:pt>
                <c:pt idx="18">
                  <c:v>5.8068954000000004E-3</c:v>
                </c:pt>
                <c:pt idx="19">
                  <c:v>1.9967117999999998E-3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3.0164160000000001E-3</c:v>
                </c:pt>
                <c:pt idx="27">
                  <c:v>6.0297236999999997E-3</c:v>
                </c:pt>
                <c:pt idx="28">
                  <c:v>9.1173269999999997E-3</c:v>
                </c:pt>
                <c:pt idx="29">
                  <c:v>1.2530283999999999E-2</c:v>
                </c:pt>
                <c:pt idx="30">
                  <c:v>1.7201616999999999E-2</c:v>
                </c:pt>
                <c:pt idx="31">
                  <c:v>2.3190828E-2</c:v>
                </c:pt>
                <c:pt idx="32">
                  <c:v>2.9893528999999999E-2</c:v>
                </c:pt>
                <c:pt idx="33">
                  <c:v>3.7612416000000003E-2</c:v>
                </c:pt>
                <c:pt idx="34">
                  <c:v>4.5137654999999999E-2</c:v>
                </c:pt>
                <c:pt idx="35">
                  <c:v>5.1037762E-2</c:v>
                </c:pt>
                <c:pt idx="36">
                  <c:v>5.3087223000000003E-2</c:v>
                </c:pt>
                <c:pt idx="37">
                  <c:v>4.9861107000000002E-2</c:v>
                </c:pt>
                <c:pt idx="38">
                  <c:v>4.2257021999999998E-2</c:v>
                </c:pt>
                <c:pt idx="39">
                  <c:v>3.2580666000000001E-2</c:v>
                </c:pt>
                <c:pt idx="40">
                  <c:v>2.3081451999999999E-2</c:v>
                </c:pt>
                <c:pt idx="41">
                  <c:v>1.630436E-2</c:v>
                </c:pt>
                <c:pt idx="42">
                  <c:v>1.2259298E-2</c:v>
                </c:pt>
                <c:pt idx="43">
                  <c:v>1.1261828999999999E-2</c:v>
                </c:pt>
                <c:pt idx="44">
                  <c:v>1.3159894E-2</c:v>
                </c:pt>
                <c:pt idx="45">
                  <c:v>1.6908276999999999E-2</c:v>
                </c:pt>
                <c:pt idx="46">
                  <c:v>2.0488587999999999E-2</c:v>
                </c:pt>
                <c:pt idx="47">
                  <c:v>2.2336107000000001E-2</c:v>
                </c:pt>
                <c:pt idx="48">
                  <c:v>2.2891313E-2</c:v>
                </c:pt>
                <c:pt idx="49">
                  <c:v>2.3533986999999999E-2</c:v>
                </c:pt>
                <c:pt idx="50">
                  <c:v>2.5635854999999999E-2</c:v>
                </c:pt>
                <c:pt idx="51">
                  <c:v>2.9833188E-2</c:v>
                </c:pt>
                <c:pt idx="52">
                  <c:v>3.5635254999999998E-2</c:v>
                </c:pt>
                <c:pt idx="53">
                  <c:v>4.0974262999999997E-2</c:v>
                </c:pt>
                <c:pt idx="54">
                  <c:v>4.4043377000000002E-2</c:v>
                </c:pt>
                <c:pt idx="55">
                  <c:v>4.4477139999999998E-2</c:v>
                </c:pt>
                <c:pt idx="56">
                  <c:v>4.3417387000000002E-2</c:v>
                </c:pt>
                <c:pt idx="57">
                  <c:v>4.2646818000000003E-2</c:v>
                </c:pt>
                <c:pt idx="58">
                  <c:v>4.3006269999999999E-2</c:v>
                </c:pt>
                <c:pt idx="59">
                  <c:v>4.4429115999999998E-2</c:v>
                </c:pt>
                <c:pt idx="60">
                  <c:v>4.5494332999999998E-2</c:v>
                </c:pt>
                <c:pt idx="61">
                  <c:v>4.6695757999999997E-2</c:v>
                </c:pt>
                <c:pt idx="62">
                  <c:v>4.7666640000000003E-2</c:v>
                </c:pt>
                <c:pt idx="63">
                  <c:v>4.769851E-2</c:v>
                </c:pt>
                <c:pt idx="64">
                  <c:v>4.5613016999999999E-2</c:v>
                </c:pt>
                <c:pt idx="65">
                  <c:v>4.2347856000000003E-2</c:v>
                </c:pt>
                <c:pt idx="66">
                  <c:v>4.0951774000000003E-2</c:v>
                </c:pt>
                <c:pt idx="67">
                  <c:v>4.3357167000000002E-2</c:v>
                </c:pt>
                <c:pt idx="68">
                  <c:v>4.7496601999999999E-2</c:v>
                </c:pt>
                <c:pt idx="69">
                  <c:v>4.8058654999999999E-2</c:v>
                </c:pt>
                <c:pt idx="70">
                  <c:v>4.2307999999999998E-2</c:v>
                </c:pt>
                <c:pt idx="71">
                  <c:v>3.2623917000000002E-2</c:v>
                </c:pt>
                <c:pt idx="72">
                  <c:v>2.4181325E-2</c:v>
                </c:pt>
                <c:pt idx="73">
                  <c:v>2.0134242E-2</c:v>
                </c:pt>
                <c:pt idx="74">
                  <c:v>2.0249197E-2</c:v>
                </c:pt>
                <c:pt idx="75">
                  <c:v>2.1488631000000001E-2</c:v>
                </c:pt>
                <c:pt idx="76">
                  <c:v>2.1510168999999999E-2</c:v>
                </c:pt>
                <c:pt idx="77">
                  <c:v>1.9827150000000002E-2</c:v>
                </c:pt>
                <c:pt idx="78">
                  <c:v>1.8178025E-2</c:v>
                </c:pt>
                <c:pt idx="79">
                  <c:v>1.7917315E-2</c:v>
                </c:pt>
                <c:pt idx="80">
                  <c:v>1.8115948999999999E-2</c:v>
                </c:pt>
                <c:pt idx="81">
                  <c:v>1.6872771000000002E-2</c:v>
                </c:pt>
                <c:pt idx="82">
                  <c:v>1.293981E-2</c:v>
                </c:pt>
                <c:pt idx="83">
                  <c:v>7.1647046000000002E-3</c:v>
                </c:pt>
                <c:pt idx="84">
                  <c:v>1.2214375000000001E-3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1.2401064000000001E-3</c:v>
                </c:pt>
                <c:pt idx="90">
                  <c:v>3.7840604999999999E-3</c:v>
                </c:pt>
                <c:pt idx="91">
                  <c:v>7.3540335999999996E-3</c:v>
                </c:pt>
                <c:pt idx="92">
                  <c:v>1.0715608499999999E-2</c:v>
                </c:pt>
                <c:pt idx="93">
                  <c:v>1.3419589000000001E-2</c:v>
                </c:pt>
                <c:pt idx="94">
                  <c:v>1.5410359E-2</c:v>
                </c:pt>
                <c:pt idx="95">
                  <c:v>1.5476533000000001E-2</c:v>
                </c:pt>
                <c:pt idx="96">
                  <c:v>1.5518521E-2</c:v>
                </c:pt>
                <c:pt idx="97">
                  <c:v>1.5163879999999999E-2</c:v>
                </c:pt>
                <c:pt idx="98">
                  <c:v>1.4288225E-2</c:v>
                </c:pt>
                <c:pt idx="99">
                  <c:v>1.3102160999999999E-2</c:v>
                </c:pt>
                <c:pt idx="100">
                  <c:v>1.2152345E-2</c:v>
                </c:pt>
                <c:pt idx="101">
                  <c:v>1.0926583E-2</c:v>
                </c:pt>
                <c:pt idx="102">
                  <c:v>9.7080840000000005E-3</c:v>
                </c:pt>
                <c:pt idx="103">
                  <c:v>9.2763359999999996E-3</c:v>
                </c:pt>
                <c:pt idx="104">
                  <c:v>8.6073309999999993E-3</c:v>
                </c:pt>
                <c:pt idx="105">
                  <c:v>7.6532249999999996E-3</c:v>
                </c:pt>
                <c:pt idx="106">
                  <c:v>6.3077760000000002E-3</c:v>
                </c:pt>
                <c:pt idx="107">
                  <c:v>4.7907443000000001E-3</c:v>
                </c:pt>
                <c:pt idx="108">
                  <c:v>2.3674529999999998E-3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65AD-40B9-9582-9F8A4C25E8BC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[3]Sheet1!$D$412:$DT$412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1.5029139999999999E-3</c:v>
                </c:pt>
                <c:pt idx="4">
                  <c:v>1.5757212E-3</c:v>
                </c:pt>
                <c:pt idx="5">
                  <c:v>5.6899999999999995E-4</c:v>
                </c:pt>
                <c:pt idx="6">
                  <c:v>0</c:v>
                </c:pt>
                <c:pt idx="7">
                  <c:v>5.1400000000000003E-4</c:v>
                </c:pt>
                <c:pt idx="8">
                  <c:v>1.4980519999999999E-3</c:v>
                </c:pt>
                <c:pt idx="9">
                  <c:v>1.5907113E-3</c:v>
                </c:pt>
                <c:pt idx="10">
                  <c:v>2.7599999999999999E-4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2.653397E-3</c:v>
                </c:pt>
                <c:pt idx="15">
                  <c:v>6.0864559999999996E-3</c:v>
                </c:pt>
                <c:pt idx="16">
                  <c:v>8.6347400000000001E-3</c:v>
                </c:pt>
                <c:pt idx="17">
                  <c:v>8.4966460000000001E-3</c:v>
                </c:pt>
                <c:pt idx="18">
                  <c:v>6.1326530000000001E-3</c:v>
                </c:pt>
                <c:pt idx="19">
                  <c:v>2.2519017E-3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2.7859439999999998E-3</c:v>
                </c:pt>
                <c:pt idx="27">
                  <c:v>5.9227765999999996E-3</c:v>
                </c:pt>
                <c:pt idx="28">
                  <c:v>9.1391560000000007E-3</c:v>
                </c:pt>
                <c:pt idx="29">
                  <c:v>1.2591392999999999E-2</c:v>
                </c:pt>
                <c:pt idx="30">
                  <c:v>1.7265862E-2</c:v>
                </c:pt>
                <c:pt idx="31">
                  <c:v>2.3228908E-2</c:v>
                </c:pt>
                <c:pt idx="32">
                  <c:v>2.9881327999999999E-2</c:v>
                </c:pt>
                <c:pt idx="33">
                  <c:v>3.7518505000000001E-2</c:v>
                </c:pt>
                <c:pt idx="34">
                  <c:v>4.4851189999999999E-2</c:v>
                </c:pt>
                <c:pt idx="35">
                  <c:v>5.0450500000000002E-2</c:v>
                </c:pt>
                <c:pt idx="36">
                  <c:v>5.2187663000000002E-2</c:v>
                </c:pt>
                <c:pt idx="37">
                  <c:v>4.8740970000000002E-2</c:v>
                </c:pt>
                <c:pt idx="38">
                  <c:v>4.1144790000000001E-2</c:v>
                </c:pt>
                <c:pt idx="39">
                  <c:v>3.1655356000000003E-2</c:v>
                </c:pt>
                <c:pt idx="40">
                  <c:v>2.2264856999999999E-2</c:v>
                </c:pt>
                <c:pt idx="41">
                  <c:v>1.5528965E-2</c:v>
                </c:pt>
                <c:pt idx="42">
                  <c:v>1.1540853E-2</c:v>
                </c:pt>
                <c:pt idx="43">
                  <c:v>1.0853267E-2</c:v>
                </c:pt>
                <c:pt idx="44">
                  <c:v>1.3316143000000001E-2</c:v>
                </c:pt>
                <c:pt idx="45">
                  <c:v>1.7626215000000001E-2</c:v>
                </c:pt>
                <c:pt idx="46">
                  <c:v>2.1498429999999999E-2</c:v>
                </c:pt>
                <c:pt idx="47">
                  <c:v>2.3369055E-2</c:v>
                </c:pt>
                <c:pt idx="48">
                  <c:v>2.3809087999999999E-2</c:v>
                </c:pt>
                <c:pt idx="49">
                  <c:v>2.43149E-2</c:v>
                </c:pt>
                <c:pt idx="50">
                  <c:v>2.6186243000000001E-2</c:v>
                </c:pt>
                <c:pt idx="51">
                  <c:v>2.9912475000000001E-2</c:v>
                </c:pt>
                <c:pt idx="52">
                  <c:v>3.5047545999999999E-2</c:v>
                </c:pt>
                <c:pt idx="53">
                  <c:v>3.986729E-2</c:v>
                </c:pt>
                <c:pt idx="54">
                  <c:v>4.2870127000000001E-2</c:v>
                </c:pt>
                <c:pt idx="55">
                  <c:v>4.3769189999999999E-2</c:v>
                </c:pt>
                <c:pt idx="56">
                  <c:v>4.3434146999999999E-2</c:v>
                </c:pt>
                <c:pt idx="57">
                  <c:v>4.3286230000000002E-2</c:v>
                </c:pt>
                <c:pt idx="58">
                  <c:v>4.3921745999999998E-2</c:v>
                </c:pt>
                <c:pt idx="59">
                  <c:v>4.532684E-2</c:v>
                </c:pt>
                <c:pt idx="60">
                  <c:v>4.6202199999999999E-2</c:v>
                </c:pt>
                <c:pt idx="61">
                  <c:v>4.713461E-2</c:v>
                </c:pt>
                <c:pt idx="62">
                  <c:v>4.7802173000000003E-2</c:v>
                </c:pt>
                <c:pt idx="63">
                  <c:v>4.7572150000000001E-2</c:v>
                </c:pt>
                <c:pt idx="64">
                  <c:v>4.5350343000000001E-2</c:v>
                </c:pt>
                <c:pt idx="65">
                  <c:v>4.2142943000000002E-2</c:v>
                </c:pt>
                <c:pt idx="66">
                  <c:v>4.0816753999999997E-2</c:v>
                </c:pt>
                <c:pt idx="67">
                  <c:v>4.3082862999999999E-2</c:v>
                </c:pt>
                <c:pt idx="68">
                  <c:v>4.6932254E-2</c:v>
                </c:pt>
                <c:pt idx="69">
                  <c:v>4.7358683999999998E-2</c:v>
                </c:pt>
                <c:pt idx="70">
                  <c:v>4.1882634000000002E-2</c:v>
                </c:pt>
                <c:pt idx="71">
                  <c:v>3.2758905999999997E-2</c:v>
                </c:pt>
                <c:pt idx="72">
                  <c:v>2.4769532E-2</c:v>
                </c:pt>
                <c:pt idx="73">
                  <c:v>2.0739915000000001E-2</c:v>
                </c:pt>
                <c:pt idx="74">
                  <c:v>2.0448017999999998E-2</c:v>
                </c:pt>
                <c:pt idx="75">
                  <c:v>2.1145008999999999E-2</c:v>
                </c:pt>
                <c:pt idx="76">
                  <c:v>2.0858597E-2</c:v>
                </c:pt>
                <c:pt idx="77">
                  <c:v>1.9363499999999999E-2</c:v>
                </c:pt>
                <c:pt idx="78">
                  <c:v>1.8319225000000001E-2</c:v>
                </c:pt>
                <c:pt idx="79">
                  <c:v>1.8688234000000001E-2</c:v>
                </c:pt>
                <c:pt idx="80">
                  <c:v>1.9159916999999999E-2</c:v>
                </c:pt>
                <c:pt idx="81">
                  <c:v>1.759703E-2</c:v>
                </c:pt>
                <c:pt idx="82">
                  <c:v>1.2835740999999999E-2</c:v>
                </c:pt>
                <c:pt idx="83">
                  <c:v>6.0960794999999996E-3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2.5231049999999999E-3</c:v>
                </c:pt>
                <c:pt idx="90">
                  <c:v>5.3210339999999997E-3</c:v>
                </c:pt>
                <c:pt idx="91">
                  <c:v>8.8149519999999992E-3</c:v>
                </c:pt>
                <c:pt idx="92">
                  <c:v>1.1849958000000001E-2</c:v>
                </c:pt>
                <c:pt idx="93">
                  <c:v>1.4148697E-2</c:v>
                </c:pt>
                <c:pt idx="94">
                  <c:v>1.5672136E-2</c:v>
                </c:pt>
                <c:pt idx="95">
                  <c:v>1.5304553E-2</c:v>
                </c:pt>
                <c:pt idx="96">
                  <c:v>1.4943114E-2</c:v>
                </c:pt>
                <c:pt idx="97">
                  <c:v>1.4284445999999999E-2</c:v>
                </c:pt>
                <c:pt idx="98">
                  <c:v>1.3224167E-2</c:v>
                </c:pt>
                <c:pt idx="99">
                  <c:v>1.1951503E-2</c:v>
                </c:pt>
                <c:pt idx="100">
                  <c:v>1.099091E-2</c:v>
                </c:pt>
                <c:pt idx="101">
                  <c:v>9.8051360000000008E-3</c:v>
                </c:pt>
                <c:pt idx="102">
                  <c:v>8.7570630000000007E-3</c:v>
                </c:pt>
                <c:pt idx="103">
                  <c:v>8.5255369999999997E-3</c:v>
                </c:pt>
                <c:pt idx="104">
                  <c:v>8.068825E-3</c:v>
                </c:pt>
                <c:pt idx="105">
                  <c:v>7.3302539999999996E-3</c:v>
                </c:pt>
                <c:pt idx="106">
                  <c:v>6.1904229999999996E-3</c:v>
                </c:pt>
                <c:pt idx="107">
                  <c:v>4.8183159999999996E-3</c:v>
                </c:pt>
                <c:pt idx="108">
                  <c:v>2.5554701999999999E-3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65AD-40B9-9582-9F8A4C25E8BC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[3]Sheet1!$D$413:$DT$413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4.08E-4</c:v>
                </c:pt>
                <c:pt idx="4">
                  <c:v>7.5699999999999997E-4</c:v>
                </c:pt>
                <c:pt idx="5">
                  <c:v>6.0499999999999996E-4</c:v>
                </c:pt>
                <c:pt idx="6">
                  <c:v>7.7300000000000003E-4</c:v>
                </c:pt>
                <c:pt idx="7">
                  <c:v>1.8356048000000001E-3</c:v>
                </c:pt>
                <c:pt idx="8">
                  <c:v>2.4500065E-3</c:v>
                </c:pt>
                <c:pt idx="9">
                  <c:v>1.7387039E-3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3.2012106000000001E-3</c:v>
                </c:pt>
                <c:pt idx="15">
                  <c:v>6.7361825999999996E-3</c:v>
                </c:pt>
                <c:pt idx="16">
                  <c:v>9.0613559999999996E-3</c:v>
                </c:pt>
                <c:pt idx="17">
                  <c:v>8.6080329999999993E-3</c:v>
                </c:pt>
                <c:pt idx="18">
                  <c:v>6.0720059999999996E-3</c:v>
                </c:pt>
                <c:pt idx="19">
                  <c:v>2.1735019999999999E-3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2.7289770000000001E-3</c:v>
                </c:pt>
                <c:pt idx="27">
                  <c:v>5.7852696999999998E-3</c:v>
                </c:pt>
                <c:pt idx="28">
                  <c:v>8.9428690000000009E-3</c:v>
                </c:pt>
                <c:pt idx="29">
                  <c:v>1.2407603999999999E-2</c:v>
                </c:pt>
                <c:pt idx="30">
                  <c:v>1.7029705999999999E-2</c:v>
                </c:pt>
                <c:pt idx="31">
                  <c:v>2.2877524E-2</c:v>
                </c:pt>
                <c:pt idx="32">
                  <c:v>2.9377637000000002E-2</c:v>
                </c:pt>
                <c:pt idx="33">
                  <c:v>3.6892265E-2</c:v>
                </c:pt>
                <c:pt idx="34">
                  <c:v>4.4197578000000001E-2</c:v>
                </c:pt>
                <c:pt idx="35">
                  <c:v>4.9776967999999998E-2</c:v>
                </c:pt>
                <c:pt idx="36">
                  <c:v>5.1400803000000002E-2</c:v>
                </c:pt>
                <c:pt idx="37">
                  <c:v>4.7640894000000003E-2</c:v>
                </c:pt>
                <c:pt idx="38">
                  <c:v>3.9691694E-2</c:v>
                </c:pt>
                <c:pt idx="39">
                  <c:v>2.9886307000000001E-2</c:v>
                </c:pt>
                <c:pt idx="40">
                  <c:v>2.0455471999999999E-2</c:v>
                </c:pt>
                <c:pt idx="41">
                  <c:v>1.3851356E-2</c:v>
                </c:pt>
                <c:pt idx="42">
                  <c:v>1.0233653000000001E-2</c:v>
                </c:pt>
                <c:pt idx="43">
                  <c:v>9.9849915000000001E-3</c:v>
                </c:pt>
                <c:pt idx="44">
                  <c:v>1.2775112E-2</c:v>
                </c:pt>
                <c:pt idx="45">
                  <c:v>1.7254479999999999E-2</c:v>
                </c:pt>
                <c:pt idx="46">
                  <c:v>2.1317684999999999E-2</c:v>
                </c:pt>
                <c:pt idx="47">
                  <c:v>2.3448821000000002E-2</c:v>
                </c:pt>
                <c:pt idx="48">
                  <c:v>2.4161544E-2</c:v>
                </c:pt>
                <c:pt idx="49">
                  <c:v>2.4627072999999999E-2</c:v>
                </c:pt>
                <c:pt idx="50">
                  <c:v>2.6258323E-2</c:v>
                </c:pt>
                <c:pt idx="51">
                  <c:v>2.9845877999999999E-2</c:v>
                </c:pt>
                <c:pt idx="52">
                  <c:v>3.5109229999999998E-2</c:v>
                </c:pt>
                <c:pt idx="53">
                  <c:v>4.0069676999999998E-2</c:v>
                </c:pt>
                <c:pt idx="54">
                  <c:v>4.2966627E-2</c:v>
                </c:pt>
                <c:pt idx="55">
                  <c:v>4.3589342000000003E-2</c:v>
                </c:pt>
                <c:pt idx="56">
                  <c:v>4.3120563000000001E-2</c:v>
                </c:pt>
                <c:pt idx="57">
                  <c:v>4.3018847999999998E-2</c:v>
                </c:pt>
                <c:pt idx="58">
                  <c:v>4.3647904000000001E-2</c:v>
                </c:pt>
                <c:pt idx="59">
                  <c:v>4.482767E-2</c:v>
                </c:pt>
                <c:pt idx="60">
                  <c:v>4.5326735999999999E-2</c:v>
                </c:pt>
                <c:pt idx="61">
                  <c:v>4.5928665E-2</c:v>
                </c:pt>
                <c:pt idx="62">
                  <c:v>4.6393137000000001E-2</c:v>
                </c:pt>
                <c:pt idx="63">
                  <c:v>4.6139456000000002E-2</c:v>
                </c:pt>
                <c:pt idx="64">
                  <c:v>4.4067441999999998E-2</c:v>
                </c:pt>
                <c:pt idx="65">
                  <c:v>4.1297417000000003E-2</c:v>
                </c:pt>
                <c:pt idx="66">
                  <c:v>4.0593575999999999E-2</c:v>
                </c:pt>
                <c:pt idx="67">
                  <c:v>4.3375097000000001E-2</c:v>
                </c:pt>
                <c:pt idx="68">
                  <c:v>4.7287475000000002E-2</c:v>
                </c:pt>
                <c:pt idx="69">
                  <c:v>4.7346464999999997E-2</c:v>
                </c:pt>
                <c:pt idx="70">
                  <c:v>4.1467983E-2</c:v>
                </c:pt>
                <c:pt idx="71">
                  <c:v>3.2366086000000002E-2</c:v>
                </c:pt>
                <c:pt idx="72">
                  <c:v>2.4886709999999999E-2</c:v>
                </c:pt>
                <c:pt idx="73">
                  <c:v>2.1465903000000001E-2</c:v>
                </c:pt>
                <c:pt idx="74">
                  <c:v>2.1314656000000001E-2</c:v>
                </c:pt>
                <c:pt idx="75">
                  <c:v>2.1499854999999998E-2</c:v>
                </c:pt>
                <c:pt idx="76">
                  <c:v>2.0394009000000001E-2</c:v>
                </c:pt>
                <c:pt idx="77">
                  <c:v>1.8276702999999998E-2</c:v>
                </c:pt>
                <c:pt idx="78">
                  <c:v>1.7098909999999998E-2</c:v>
                </c:pt>
                <c:pt idx="79">
                  <c:v>1.778072E-2</c:v>
                </c:pt>
                <c:pt idx="80">
                  <c:v>1.8781591E-2</c:v>
                </c:pt>
                <c:pt idx="81">
                  <c:v>1.7789961999999999E-2</c:v>
                </c:pt>
                <c:pt idx="82">
                  <c:v>1.3514382E-2</c:v>
                </c:pt>
                <c:pt idx="83">
                  <c:v>7.0854192999999996E-3</c:v>
                </c:pt>
                <c:pt idx="84">
                  <c:v>6.4000000000000005E-4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1.4390656E-3</c:v>
                </c:pt>
                <c:pt idx="90">
                  <c:v>4.1783615E-3</c:v>
                </c:pt>
                <c:pt idx="91">
                  <c:v>7.7497777999999996E-3</c:v>
                </c:pt>
                <c:pt idx="92">
                  <c:v>1.0856295E-2</c:v>
                </c:pt>
                <c:pt idx="93">
                  <c:v>1.3216865E-2</c:v>
                </c:pt>
                <c:pt idx="94">
                  <c:v>1.4804584000000001E-2</c:v>
                </c:pt>
                <c:pt idx="95">
                  <c:v>1.45108765E-2</c:v>
                </c:pt>
                <c:pt idx="96">
                  <c:v>1.4240018E-2</c:v>
                </c:pt>
                <c:pt idx="97">
                  <c:v>1.3726876000000001E-2</c:v>
                </c:pt>
                <c:pt idx="98">
                  <c:v>1.2854292E-2</c:v>
                </c:pt>
                <c:pt idx="99">
                  <c:v>1.1779965E-2</c:v>
                </c:pt>
                <c:pt idx="100">
                  <c:v>1.1017730999999999E-2</c:v>
                </c:pt>
                <c:pt idx="101">
                  <c:v>1.0088038000000001E-2</c:v>
                </c:pt>
                <c:pt idx="102">
                  <c:v>9.1563259999999994E-3</c:v>
                </c:pt>
                <c:pt idx="103">
                  <c:v>8.9808240000000001E-3</c:v>
                </c:pt>
                <c:pt idx="104">
                  <c:v>8.5638190000000003E-3</c:v>
                </c:pt>
                <c:pt idx="105">
                  <c:v>7.8549999999999991E-3</c:v>
                </c:pt>
                <c:pt idx="106">
                  <c:v>6.7473380000000003E-3</c:v>
                </c:pt>
                <c:pt idx="107">
                  <c:v>5.3652209999999999E-3</c:v>
                </c:pt>
                <c:pt idx="108">
                  <c:v>3.1791906999999999E-3</c:v>
                </c:pt>
                <c:pt idx="109">
                  <c:v>3.7500000000000001E-4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65AD-40B9-9582-9F8A4C25E8BC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[3]Sheet1!$D$414:$DT$414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2.8800000000000001E-4</c:v>
                </c:pt>
                <c:pt idx="4">
                  <c:v>5.6599999999999999E-4</c:v>
                </c:pt>
                <c:pt idx="5">
                  <c:v>3.48E-4</c:v>
                </c:pt>
                <c:pt idx="6">
                  <c:v>5.2400000000000005E-4</c:v>
                </c:pt>
                <c:pt idx="7">
                  <c:v>1.5841707E-3</c:v>
                </c:pt>
                <c:pt idx="8">
                  <c:v>2.2388782999999998E-3</c:v>
                </c:pt>
                <c:pt idx="9">
                  <c:v>1.6724091E-3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1.08E-5</c:v>
                </c:pt>
                <c:pt idx="14">
                  <c:v>2.883502E-3</c:v>
                </c:pt>
                <c:pt idx="15">
                  <c:v>6.1228172999999997E-3</c:v>
                </c:pt>
                <c:pt idx="16">
                  <c:v>8.5856219999999994E-3</c:v>
                </c:pt>
                <c:pt idx="17">
                  <c:v>8.5549860000000005E-3</c:v>
                </c:pt>
                <c:pt idx="18">
                  <c:v>6.4018690000000001E-3</c:v>
                </c:pt>
                <c:pt idx="19">
                  <c:v>2.6352124000000002E-3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2.7493115000000001E-3</c:v>
                </c:pt>
                <c:pt idx="27">
                  <c:v>6.042235E-3</c:v>
                </c:pt>
                <c:pt idx="28">
                  <c:v>9.3788750000000001E-3</c:v>
                </c:pt>
                <c:pt idx="29">
                  <c:v>1.2979632E-2</c:v>
                </c:pt>
                <c:pt idx="30">
                  <c:v>1.7665686E-2</c:v>
                </c:pt>
                <c:pt idx="31">
                  <c:v>2.3424054999999999E-2</c:v>
                </c:pt>
                <c:pt idx="32">
                  <c:v>2.9680930000000001E-2</c:v>
                </c:pt>
                <c:pt idx="33">
                  <c:v>3.6902155999999998E-2</c:v>
                </c:pt>
                <c:pt idx="34">
                  <c:v>4.403104E-2</c:v>
                </c:pt>
                <c:pt idx="35">
                  <c:v>4.9658183000000002E-2</c:v>
                </c:pt>
                <c:pt idx="36">
                  <c:v>5.1552605000000001E-2</c:v>
                </c:pt>
                <c:pt idx="37">
                  <c:v>4.8258200000000001E-2</c:v>
                </c:pt>
                <c:pt idx="38">
                  <c:v>4.0825866000000002E-2</c:v>
                </c:pt>
                <c:pt idx="39">
                  <c:v>3.1521842000000001E-2</c:v>
                </c:pt>
                <c:pt idx="40">
                  <c:v>2.2390854000000002E-2</c:v>
                </c:pt>
                <c:pt idx="41">
                  <c:v>1.5677929E-2</c:v>
                </c:pt>
                <c:pt idx="42">
                  <c:v>1.16160745E-2</c:v>
                </c:pt>
                <c:pt idx="43">
                  <c:v>1.0795963E-2</c:v>
                </c:pt>
                <c:pt idx="44">
                  <c:v>1.3116732000000001E-2</c:v>
                </c:pt>
                <c:pt idx="45">
                  <c:v>1.7309361999999998E-2</c:v>
                </c:pt>
                <c:pt idx="46">
                  <c:v>2.1166092000000001E-2</c:v>
                </c:pt>
                <c:pt idx="47">
                  <c:v>2.3137499999999998E-2</c:v>
                </c:pt>
                <c:pt idx="48">
                  <c:v>2.3752807000000001E-2</c:v>
                </c:pt>
                <c:pt idx="49">
                  <c:v>2.4301678E-2</c:v>
                </c:pt>
                <c:pt idx="50">
                  <c:v>2.6007124999999999E-2</c:v>
                </c:pt>
                <c:pt idx="51">
                  <c:v>2.9526622999999998E-2</c:v>
                </c:pt>
                <c:pt idx="52">
                  <c:v>3.461964E-2</c:v>
                </c:pt>
                <c:pt idx="53">
                  <c:v>3.9543953E-2</c:v>
                </c:pt>
                <c:pt idx="54">
                  <c:v>4.2712606E-2</c:v>
                </c:pt>
                <c:pt idx="55">
                  <c:v>4.3764360000000002E-2</c:v>
                </c:pt>
                <c:pt idx="56">
                  <c:v>4.36683E-2</c:v>
                </c:pt>
                <c:pt idx="57">
                  <c:v>4.3725504999999998E-2</c:v>
                </c:pt>
                <c:pt idx="58">
                  <c:v>4.4393156000000003E-2</c:v>
                </c:pt>
                <c:pt idx="59">
                  <c:v>4.5538580000000002E-2</c:v>
                </c:pt>
                <c:pt idx="60">
                  <c:v>4.5912594000000001E-2</c:v>
                </c:pt>
                <c:pt idx="61">
                  <c:v>4.6300170000000002E-2</c:v>
                </c:pt>
                <c:pt idx="62">
                  <c:v>4.6567770000000001E-2</c:v>
                </c:pt>
                <c:pt idx="63">
                  <c:v>4.6221814999999999E-2</c:v>
                </c:pt>
                <c:pt idx="64">
                  <c:v>4.4222369999999997E-2</c:v>
                </c:pt>
                <c:pt idx="65">
                  <c:v>4.1485634E-2</c:v>
                </c:pt>
                <c:pt idx="66">
                  <c:v>4.0669136000000002E-2</c:v>
                </c:pt>
                <c:pt idx="67">
                  <c:v>4.3321986E-2</c:v>
                </c:pt>
                <c:pt idx="68">
                  <c:v>4.7384210000000003E-2</c:v>
                </c:pt>
                <c:pt idx="69">
                  <c:v>4.7946296999999999E-2</c:v>
                </c:pt>
                <c:pt idx="70">
                  <c:v>4.2575889999999998E-2</c:v>
                </c:pt>
                <c:pt idx="71">
                  <c:v>3.3495978000000003E-2</c:v>
                </c:pt>
                <c:pt idx="72">
                  <c:v>2.5384826999999999E-2</c:v>
                </c:pt>
                <c:pt idx="73">
                  <c:v>2.101188E-2</c:v>
                </c:pt>
                <c:pt idx="74">
                  <c:v>2.0228183E-2</c:v>
                </c:pt>
                <c:pt idx="75">
                  <c:v>2.0426737E-2</c:v>
                </c:pt>
                <c:pt idx="76">
                  <c:v>1.981747E-2</c:v>
                </c:pt>
                <c:pt idx="77">
                  <c:v>1.8345129000000002E-2</c:v>
                </c:pt>
                <c:pt idx="78">
                  <c:v>1.7636909999999999E-2</c:v>
                </c:pt>
                <c:pt idx="79">
                  <c:v>1.8469399000000001E-2</c:v>
                </c:pt>
                <c:pt idx="80">
                  <c:v>1.928566E-2</c:v>
                </c:pt>
                <c:pt idx="81">
                  <c:v>1.7845639999999999E-2</c:v>
                </c:pt>
                <c:pt idx="82">
                  <c:v>1.3034568E-2</c:v>
                </c:pt>
                <c:pt idx="83">
                  <c:v>6.1661049999999998E-3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4.6299999999999998E-4</c:v>
                </c:pt>
                <c:pt idx="89">
                  <c:v>3.2019035E-3</c:v>
                </c:pt>
                <c:pt idx="90">
                  <c:v>5.7268273E-3</c:v>
                </c:pt>
                <c:pt idx="91">
                  <c:v>8.5326310000000006E-3</c:v>
                </c:pt>
                <c:pt idx="92">
                  <c:v>1.0778718E-2</c:v>
                </c:pt>
                <c:pt idx="93">
                  <c:v>1.2454839000000001E-2</c:v>
                </c:pt>
                <c:pt idx="94">
                  <c:v>1.3657631999999999E-2</c:v>
                </c:pt>
                <c:pt idx="95">
                  <c:v>1.3348156E-2</c:v>
                </c:pt>
                <c:pt idx="96">
                  <c:v>1.3341944E-2</c:v>
                </c:pt>
                <c:pt idx="97">
                  <c:v>1.3193086999999999E-2</c:v>
                </c:pt>
                <c:pt idx="98">
                  <c:v>1.266202E-2</c:v>
                </c:pt>
                <c:pt idx="99">
                  <c:v>1.1853852999999999E-2</c:v>
                </c:pt>
                <c:pt idx="100">
                  <c:v>1.1270316000000001E-2</c:v>
                </c:pt>
                <c:pt idx="101">
                  <c:v>1.0240611E-2</c:v>
                </c:pt>
                <c:pt idx="102">
                  <c:v>9.3954339999999994E-3</c:v>
                </c:pt>
                <c:pt idx="103">
                  <c:v>9.2856180000000007E-3</c:v>
                </c:pt>
                <c:pt idx="104">
                  <c:v>8.9032020000000007E-3</c:v>
                </c:pt>
                <c:pt idx="105">
                  <c:v>8.204912E-3</c:v>
                </c:pt>
                <c:pt idx="106">
                  <c:v>7.0796306000000002E-3</c:v>
                </c:pt>
                <c:pt idx="107">
                  <c:v>5.6750769999999997E-3</c:v>
                </c:pt>
                <c:pt idx="108">
                  <c:v>3.4051193E-3</c:v>
                </c:pt>
                <c:pt idx="109">
                  <c:v>4.8799999999999999E-4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65AD-40B9-9582-9F8A4C25E8BC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[3]Sheet1!$D$415:$DT$415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1.3086078000000001E-3</c:v>
                </c:pt>
                <c:pt idx="4">
                  <c:v>1.4726964E-3</c:v>
                </c:pt>
                <c:pt idx="5">
                  <c:v>7.5299999999999998E-4</c:v>
                </c:pt>
                <c:pt idx="6">
                  <c:v>4.4299999999999998E-4</c:v>
                </c:pt>
                <c:pt idx="7">
                  <c:v>1.3921832E-3</c:v>
                </c:pt>
                <c:pt idx="8">
                  <c:v>2.2764688000000001E-3</c:v>
                </c:pt>
                <c:pt idx="9">
                  <c:v>1.8544064E-3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3.2119441E-3</c:v>
                </c:pt>
                <c:pt idx="15">
                  <c:v>6.965733E-3</c:v>
                </c:pt>
                <c:pt idx="16">
                  <c:v>9.4641359999999997E-3</c:v>
                </c:pt>
                <c:pt idx="17">
                  <c:v>9.0272430000000008E-3</c:v>
                </c:pt>
                <c:pt idx="18">
                  <c:v>6.3287370000000001E-3</c:v>
                </c:pt>
                <c:pt idx="19">
                  <c:v>2.2084520000000001E-3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3.2045239999999998E-3</c:v>
                </c:pt>
                <c:pt idx="27">
                  <c:v>6.3585450000000002E-3</c:v>
                </c:pt>
                <c:pt idx="28">
                  <c:v>9.4040889999999992E-3</c:v>
                </c:pt>
                <c:pt idx="29">
                  <c:v>1.2748607E-2</c:v>
                </c:pt>
                <c:pt idx="30">
                  <c:v>1.7393797999999999E-2</c:v>
                </c:pt>
                <c:pt idx="31">
                  <c:v>2.3377037E-2</c:v>
                </c:pt>
                <c:pt idx="32">
                  <c:v>3.0006748E-2</c:v>
                </c:pt>
                <c:pt idx="33">
                  <c:v>3.7541970000000001E-2</c:v>
                </c:pt>
                <c:pt idx="34">
                  <c:v>4.4797679999999999E-2</c:v>
                </c:pt>
                <c:pt idx="35">
                  <c:v>5.0366920000000003E-2</c:v>
                </c:pt>
                <c:pt idx="36">
                  <c:v>5.2143500000000002E-2</c:v>
                </c:pt>
                <c:pt idx="37">
                  <c:v>4.8768680000000002E-2</c:v>
                </c:pt>
                <c:pt idx="38">
                  <c:v>4.1262854000000002E-2</c:v>
                </c:pt>
                <c:pt idx="39">
                  <c:v>3.1763E-2</c:v>
                </c:pt>
                <c:pt idx="40">
                  <c:v>2.2312721000000001E-2</c:v>
                </c:pt>
                <c:pt idx="41">
                  <c:v>1.5360016000000001E-2</c:v>
                </c:pt>
                <c:pt idx="42">
                  <c:v>1.1174593E-2</c:v>
                </c:pt>
                <c:pt idx="43">
                  <c:v>1.0422857000000001E-2</c:v>
                </c:pt>
                <c:pt idx="44">
                  <c:v>1.3010829999999999E-2</c:v>
                </c:pt>
                <c:pt idx="45">
                  <c:v>1.7616725E-2</c:v>
                </c:pt>
                <c:pt idx="46">
                  <c:v>2.1864486999999998E-2</c:v>
                </c:pt>
                <c:pt idx="47">
                  <c:v>2.4005858000000001E-2</c:v>
                </c:pt>
                <c:pt idx="48">
                  <c:v>2.4479252999999999E-2</c:v>
                </c:pt>
                <c:pt idx="49">
                  <c:v>2.4730189E-2</c:v>
                </c:pt>
                <c:pt idx="50">
                  <c:v>2.6257873000000001E-2</c:v>
                </c:pt>
                <c:pt idx="51">
                  <c:v>2.9827908E-2</c:v>
                </c:pt>
                <c:pt idx="52">
                  <c:v>3.5082042000000001E-2</c:v>
                </c:pt>
                <c:pt idx="53">
                  <c:v>4.0135086E-2</c:v>
                </c:pt>
                <c:pt idx="54">
                  <c:v>4.3283429999999998E-2</c:v>
                </c:pt>
                <c:pt idx="55">
                  <c:v>4.4113251999999999E-2</c:v>
                </c:pt>
                <c:pt idx="56">
                  <c:v>4.3564736999999999E-2</c:v>
                </c:pt>
                <c:pt idx="57">
                  <c:v>4.3002701999999997E-2</c:v>
                </c:pt>
                <c:pt idx="58">
                  <c:v>4.3171796999999998E-2</c:v>
                </c:pt>
                <c:pt idx="59">
                  <c:v>4.4301603000000002E-2</c:v>
                </c:pt>
                <c:pt idx="60">
                  <c:v>4.5241410000000003E-2</c:v>
                </c:pt>
                <c:pt idx="61">
                  <c:v>4.6472494000000003E-2</c:v>
                </c:pt>
                <c:pt idx="62">
                  <c:v>4.7315070000000001E-2</c:v>
                </c:pt>
                <c:pt idx="63">
                  <c:v>4.6974674000000001E-2</c:v>
                </c:pt>
                <c:pt idx="64">
                  <c:v>4.4547709999999997E-2</c:v>
                </c:pt>
                <c:pt idx="65">
                  <c:v>4.1379816999999999E-2</c:v>
                </c:pt>
                <c:pt idx="66">
                  <c:v>4.0472279999999999E-2</c:v>
                </c:pt>
                <c:pt idx="67">
                  <c:v>4.3351974000000001E-2</c:v>
                </c:pt>
                <c:pt idx="68">
                  <c:v>4.7641469999999998E-2</c:v>
                </c:pt>
                <c:pt idx="69">
                  <c:v>4.8099276000000003E-2</c:v>
                </c:pt>
                <c:pt idx="70">
                  <c:v>4.2309869999999999E-2</c:v>
                </c:pt>
                <c:pt idx="71">
                  <c:v>3.2903490000000001E-2</c:v>
                </c:pt>
                <c:pt idx="72">
                  <c:v>2.4866705999999999E-2</c:v>
                </c:pt>
                <c:pt idx="73">
                  <c:v>2.0844189999999999E-2</c:v>
                </c:pt>
                <c:pt idx="74">
                  <c:v>2.0319315000000001E-2</c:v>
                </c:pt>
                <c:pt idx="75">
                  <c:v>2.0522049000000001E-2</c:v>
                </c:pt>
                <c:pt idx="76">
                  <c:v>1.9907303000000001E-2</c:v>
                </c:pt>
                <c:pt idx="77">
                  <c:v>1.8572425E-2</c:v>
                </c:pt>
                <c:pt idx="78">
                  <c:v>1.8032719999999999E-2</c:v>
                </c:pt>
                <c:pt idx="79">
                  <c:v>1.8849067000000001E-2</c:v>
                </c:pt>
                <c:pt idx="80">
                  <c:v>1.9427247000000002E-2</c:v>
                </c:pt>
                <c:pt idx="81">
                  <c:v>1.7737249E-2</c:v>
                </c:pt>
                <c:pt idx="82">
                  <c:v>1.2877936E-2</c:v>
                </c:pt>
                <c:pt idx="83">
                  <c:v>6.2376929999999999E-3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2.1347929999999998E-3</c:v>
                </c:pt>
                <c:pt idx="90">
                  <c:v>4.7241957000000003E-3</c:v>
                </c:pt>
                <c:pt idx="91">
                  <c:v>8.0824429999999999E-3</c:v>
                </c:pt>
                <c:pt idx="92">
                  <c:v>1.1076094E-2</c:v>
                </c:pt>
                <c:pt idx="93">
                  <c:v>1.3399035E-2</c:v>
                </c:pt>
                <c:pt idx="94">
                  <c:v>1.5047303999999999E-2</c:v>
                </c:pt>
                <c:pt idx="95">
                  <c:v>1.4923627E-2</c:v>
                </c:pt>
                <c:pt idx="96">
                  <c:v>1.4906658E-2</c:v>
                </c:pt>
                <c:pt idx="97">
                  <c:v>1.457322E-2</c:v>
                </c:pt>
                <c:pt idx="98">
                  <c:v>1.3754031E-2</c:v>
                </c:pt>
                <c:pt idx="99">
                  <c:v>1.2605849000000001E-2</c:v>
                </c:pt>
                <c:pt idx="100">
                  <c:v>1.1686454000000001E-2</c:v>
                </c:pt>
                <c:pt idx="101">
                  <c:v>1.0547413E-2</c:v>
                </c:pt>
                <c:pt idx="102">
                  <c:v>9.4100109999999994E-3</c:v>
                </c:pt>
                <c:pt idx="103">
                  <c:v>9.0939550000000008E-3</c:v>
                </c:pt>
                <c:pt idx="104">
                  <c:v>8.5496140000000005E-3</c:v>
                </c:pt>
                <c:pt idx="105">
                  <c:v>7.7269269999999998E-3</c:v>
                </c:pt>
                <c:pt idx="106">
                  <c:v>6.5135495000000002E-3</c:v>
                </c:pt>
                <c:pt idx="107">
                  <c:v>5.0568534000000002E-3</c:v>
                </c:pt>
                <c:pt idx="108">
                  <c:v>2.7612794999999999E-3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65AD-40B9-9582-9F8A4C25E8BC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[3]Sheet1!$D$416:$DT$416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8.1400000000000005E-4</c:v>
                </c:pt>
                <c:pt idx="4">
                  <c:v>1.0084744E-3</c:v>
                </c:pt>
                <c:pt idx="5">
                  <c:v>4.6999999999999999E-4</c:v>
                </c:pt>
                <c:pt idx="6">
                  <c:v>4.8999999999999998E-4</c:v>
                </c:pt>
                <c:pt idx="7">
                  <c:v>1.7267491999999999E-3</c:v>
                </c:pt>
                <c:pt idx="8">
                  <c:v>2.6484275999999998E-3</c:v>
                </c:pt>
                <c:pt idx="9">
                  <c:v>2.0973216999999999E-3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2.5937400000000002E-3</c:v>
                </c:pt>
                <c:pt idx="15">
                  <c:v>6.1339200000000002E-3</c:v>
                </c:pt>
                <c:pt idx="16">
                  <c:v>8.6190669999999994E-3</c:v>
                </c:pt>
                <c:pt idx="17">
                  <c:v>8.4085400000000008E-3</c:v>
                </c:pt>
                <c:pt idx="18">
                  <c:v>6.0525112999999997E-3</c:v>
                </c:pt>
                <c:pt idx="19">
                  <c:v>2.2816592999999998E-3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2.5423631999999998E-3</c:v>
                </c:pt>
                <c:pt idx="27">
                  <c:v>5.4156324000000002E-3</c:v>
                </c:pt>
                <c:pt idx="28">
                  <c:v>8.4255890000000007E-3</c:v>
                </c:pt>
                <c:pt idx="29">
                  <c:v>1.1816764E-2</c:v>
                </c:pt>
                <c:pt idx="30">
                  <c:v>1.6553430000000001E-2</c:v>
                </c:pt>
                <c:pt idx="31">
                  <c:v>2.2726426000000001E-2</c:v>
                </c:pt>
                <c:pt idx="32">
                  <c:v>2.9687689999999999E-2</c:v>
                </c:pt>
                <c:pt idx="33">
                  <c:v>3.7627470000000003E-2</c:v>
                </c:pt>
                <c:pt idx="34">
                  <c:v>4.519227E-2</c:v>
                </c:pt>
                <c:pt idx="35">
                  <c:v>5.0865736000000002E-2</c:v>
                </c:pt>
                <c:pt idx="36">
                  <c:v>5.2458584000000003E-2</c:v>
                </c:pt>
                <c:pt idx="37">
                  <c:v>4.8675068000000002E-2</c:v>
                </c:pt>
                <c:pt idx="38">
                  <c:v>4.0757875999999998E-2</c:v>
                </c:pt>
                <c:pt idx="39">
                  <c:v>3.1053127999999999E-2</c:v>
                </c:pt>
                <c:pt idx="40">
                  <c:v>2.1604069E-2</c:v>
                </c:pt>
                <c:pt idx="41">
                  <c:v>1.4740117E-2</c:v>
                </c:pt>
                <c:pt idx="42">
                  <c:v>1.0550435E-2</c:v>
                </c:pt>
                <c:pt idx="43">
                  <c:v>9.6551655E-3</c:v>
                </c:pt>
                <c:pt idx="44">
                  <c:v>1.2090649E-2</c:v>
                </c:pt>
                <c:pt idx="45">
                  <c:v>1.6704396999999999E-2</c:v>
                </c:pt>
                <c:pt idx="46">
                  <c:v>2.1246734999999999E-2</c:v>
                </c:pt>
                <c:pt idx="47">
                  <c:v>2.3850538000000001E-2</c:v>
                </c:pt>
                <c:pt idx="48">
                  <c:v>2.4695783999999998E-2</c:v>
                </c:pt>
                <c:pt idx="49">
                  <c:v>2.5031153E-2</c:v>
                </c:pt>
                <c:pt idx="50">
                  <c:v>2.6333691999999999E-2</c:v>
                </c:pt>
                <c:pt idx="51">
                  <c:v>2.9551879E-2</c:v>
                </c:pt>
                <c:pt idx="52">
                  <c:v>3.4522562999999999E-2</c:v>
                </c:pt>
                <c:pt idx="53">
                  <c:v>3.9468787999999998E-2</c:v>
                </c:pt>
                <c:pt idx="54">
                  <c:v>4.2749363999999998E-2</c:v>
                </c:pt>
                <c:pt idx="55">
                  <c:v>4.3925613000000002E-2</c:v>
                </c:pt>
                <c:pt idx="56">
                  <c:v>4.3851069999999999E-2</c:v>
                </c:pt>
                <c:pt idx="57">
                  <c:v>4.3810632000000002E-2</c:v>
                </c:pt>
                <c:pt idx="58">
                  <c:v>4.4285489999999997E-2</c:v>
                </c:pt>
                <c:pt idx="59">
                  <c:v>4.5259114000000003E-2</c:v>
                </c:pt>
                <c:pt idx="60">
                  <c:v>4.5600399999999999E-2</c:v>
                </c:pt>
                <c:pt idx="61">
                  <c:v>4.6186062999999999E-2</c:v>
                </c:pt>
                <c:pt idx="62">
                  <c:v>4.6798306999999997E-2</c:v>
                </c:pt>
                <c:pt idx="63">
                  <c:v>4.6710353000000003E-2</c:v>
                </c:pt>
                <c:pt idx="64">
                  <c:v>4.4642029999999999E-2</c:v>
                </c:pt>
                <c:pt idx="65">
                  <c:v>4.1440293000000003E-2</c:v>
                </c:pt>
                <c:pt idx="66">
                  <c:v>4.0005992999999997E-2</c:v>
                </c:pt>
                <c:pt idx="67">
                  <c:v>4.222323E-2</c:v>
                </c:pt>
                <c:pt idx="68">
                  <c:v>4.6185539999999997E-2</c:v>
                </c:pt>
                <c:pt idx="69">
                  <c:v>4.697523E-2</c:v>
                </c:pt>
                <c:pt idx="70">
                  <c:v>4.2144886999999999E-2</c:v>
                </c:pt>
                <c:pt idx="71">
                  <c:v>3.3885747000000001E-2</c:v>
                </c:pt>
                <c:pt idx="72">
                  <c:v>2.6641984E-2</c:v>
                </c:pt>
                <c:pt idx="73">
                  <c:v>2.2771936E-2</c:v>
                </c:pt>
                <c:pt idx="74">
                  <c:v>2.1835653E-2</c:v>
                </c:pt>
                <c:pt idx="75">
                  <c:v>2.1377215000000001E-2</c:v>
                </c:pt>
                <c:pt idx="76">
                  <c:v>1.9994909000000002E-2</c:v>
                </c:pt>
                <c:pt idx="77">
                  <c:v>1.784577E-2</c:v>
                </c:pt>
                <c:pt idx="78">
                  <c:v>1.6635733E-2</c:v>
                </c:pt>
                <c:pt idx="79">
                  <c:v>1.722988E-2</c:v>
                </c:pt>
                <c:pt idx="80">
                  <c:v>1.8159821999999999E-2</c:v>
                </c:pt>
                <c:pt idx="81">
                  <c:v>1.7169594999999999E-2</c:v>
                </c:pt>
                <c:pt idx="82">
                  <c:v>1.2974417E-2</c:v>
                </c:pt>
                <c:pt idx="83">
                  <c:v>6.7063914999999997E-3</c:v>
                </c:pt>
                <c:pt idx="84">
                  <c:v>5.1199999999999998E-4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1.7699999999999999E-4</c:v>
                </c:pt>
                <c:pt idx="89">
                  <c:v>2.3537835000000001E-3</c:v>
                </c:pt>
                <c:pt idx="90">
                  <c:v>4.6083189999999996E-3</c:v>
                </c:pt>
                <c:pt idx="91">
                  <c:v>7.5871636999999999E-3</c:v>
                </c:pt>
                <c:pt idx="92">
                  <c:v>1.0379347000000001E-2</c:v>
                </c:pt>
                <c:pt idx="93">
                  <c:v>1.2664475499999999E-2</c:v>
                </c:pt>
                <c:pt idx="94">
                  <c:v>1.4389371E-2</c:v>
                </c:pt>
                <c:pt idx="95">
                  <c:v>1.4360062E-2</c:v>
                </c:pt>
                <c:pt idx="96">
                  <c:v>1.434349E-2</c:v>
                </c:pt>
                <c:pt idx="97">
                  <c:v>1.3978134999999999E-2</c:v>
                </c:pt>
                <c:pt idx="98">
                  <c:v>1.3119799E-2</c:v>
                </c:pt>
                <c:pt idx="99">
                  <c:v>1.1961106000000001E-2</c:v>
                </c:pt>
                <c:pt idx="100">
                  <c:v>1.102652E-2</c:v>
                </c:pt>
                <c:pt idx="101">
                  <c:v>9.7871320000000005E-3</c:v>
                </c:pt>
                <c:pt idx="102">
                  <c:v>8.7551669999999995E-3</c:v>
                </c:pt>
                <c:pt idx="103">
                  <c:v>8.5068750000000005E-3</c:v>
                </c:pt>
                <c:pt idx="104">
                  <c:v>8.0494290000000003E-3</c:v>
                </c:pt>
                <c:pt idx="105">
                  <c:v>7.326941E-3</c:v>
                </c:pt>
                <c:pt idx="106">
                  <c:v>6.2304344000000001E-3</c:v>
                </c:pt>
                <c:pt idx="107">
                  <c:v>4.9556449999999998E-3</c:v>
                </c:pt>
                <c:pt idx="108">
                  <c:v>2.8014006000000001E-3</c:v>
                </c:pt>
                <c:pt idx="109">
                  <c:v>4.3699999999999998E-5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65AD-40B9-9582-9F8A4C25E8BC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[3]Sheet1!$D$417:$DT$417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1.2315013E-3</c:v>
                </c:pt>
                <c:pt idx="4">
                  <c:v>1.2112499000000001E-3</c:v>
                </c:pt>
                <c:pt idx="5">
                  <c:v>5.7700000000000004E-4</c:v>
                </c:pt>
                <c:pt idx="6">
                  <c:v>3.0600000000000001E-4</c:v>
                </c:pt>
                <c:pt idx="7">
                  <c:v>1.2628368999999999E-3</c:v>
                </c:pt>
                <c:pt idx="8">
                  <c:v>2.1110389999999999E-3</c:v>
                </c:pt>
                <c:pt idx="9">
                  <c:v>1.7097429000000001E-3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3.1801069000000001E-3</c:v>
                </c:pt>
                <c:pt idx="15">
                  <c:v>6.9786236E-3</c:v>
                </c:pt>
                <c:pt idx="16">
                  <c:v>9.5291890000000004E-3</c:v>
                </c:pt>
                <c:pt idx="17">
                  <c:v>9.0171499999999998E-3</c:v>
                </c:pt>
                <c:pt idx="18">
                  <c:v>6.1142439999999996E-3</c:v>
                </c:pt>
                <c:pt idx="19">
                  <c:v>1.6897768000000001E-3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3.1158712000000002E-3</c:v>
                </c:pt>
                <c:pt idx="27">
                  <c:v>6.4315385999999999E-3</c:v>
                </c:pt>
                <c:pt idx="28">
                  <c:v>9.5847750000000002E-3</c:v>
                </c:pt>
                <c:pt idx="29">
                  <c:v>1.2957066999999999E-2</c:v>
                </c:pt>
                <c:pt idx="30">
                  <c:v>1.7633050000000001E-2</c:v>
                </c:pt>
                <c:pt idx="31">
                  <c:v>2.3772933E-2</c:v>
                </c:pt>
                <c:pt idx="32">
                  <c:v>3.0641917000000001E-2</c:v>
                </c:pt>
                <c:pt idx="33">
                  <c:v>3.8401928000000002E-2</c:v>
                </c:pt>
                <c:pt idx="34">
                  <c:v>4.5760206999999997E-2</c:v>
                </c:pt>
                <c:pt idx="35">
                  <c:v>5.1329560000000003E-2</c:v>
                </c:pt>
                <c:pt idx="36">
                  <c:v>5.2997638E-2</c:v>
                </c:pt>
                <c:pt idx="37">
                  <c:v>4.9389552000000003E-2</c:v>
                </c:pt>
                <c:pt idx="38">
                  <c:v>4.1726555999999998E-2</c:v>
                </c:pt>
                <c:pt idx="39">
                  <c:v>3.2266133000000002E-2</c:v>
                </c:pt>
                <c:pt idx="40">
                  <c:v>2.3064243000000002E-2</c:v>
                </c:pt>
                <c:pt idx="41">
                  <c:v>1.6298897999999999E-2</c:v>
                </c:pt>
                <c:pt idx="42">
                  <c:v>1.2179669000000001E-2</c:v>
                </c:pt>
                <c:pt idx="43">
                  <c:v>1.1433239E-2</c:v>
                </c:pt>
                <c:pt idx="44">
                  <c:v>1.4062105E-2</c:v>
                </c:pt>
                <c:pt idx="45">
                  <c:v>1.8556874000000001E-2</c:v>
                </c:pt>
                <c:pt idx="46">
                  <c:v>2.2452923999999999E-2</c:v>
                </c:pt>
                <c:pt idx="47">
                  <c:v>2.4076922000000001E-2</c:v>
                </c:pt>
                <c:pt idx="48">
                  <c:v>2.4220177999999998E-2</c:v>
                </c:pt>
                <c:pt idx="49">
                  <c:v>2.4506643000000002E-2</c:v>
                </c:pt>
                <c:pt idx="50">
                  <c:v>2.6366456999999999E-2</c:v>
                </c:pt>
                <c:pt idx="51">
                  <c:v>3.0269396E-2</c:v>
                </c:pt>
                <c:pt idx="52">
                  <c:v>3.5618940000000002E-2</c:v>
                </c:pt>
                <c:pt idx="53">
                  <c:v>4.0491052E-2</c:v>
                </c:pt>
                <c:pt idx="54">
                  <c:v>4.3318179999999998E-2</c:v>
                </c:pt>
                <c:pt idx="55">
                  <c:v>4.3924079999999997E-2</c:v>
                </c:pt>
                <c:pt idx="56">
                  <c:v>4.330498E-2</c:v>
                </c:pt>
                <c:pt idx="57">
                  <c:v>4.2733062000000002E-2</c:v>
                </c:pt>
                <c:pt idx="58">
                  <c:v>4.2757098E-2</c:v>
                </c:pt>
                <c:pt idx="59">
                  <c:v>4.3604105999999997E-2</c:v>
                </c:pt>
                <c:pt idx="60">
                  <c:v>4.4350269999999997E-2</c:v>
                </c:pt>
                <c:pt idx="61">
                  <c:v>4.5821055999999999E-2</c:v>
                </c:pt>
                <c:pt idx="62">
                  <c:v>4.7437069999999998E-2</c:v>
                </c:pt>
                <c:pt idx="63">
                  <c:v>4.8109137000000003E-2</c:v>
                </c:pt>
                <c:pt idx="64">
                  <c:v>4.6374440000000003E-2</c:v>
                </c:pt>
                <c:pt idx="65">
                  <c:v>4.3247037000000002E-2</c:v>
                </c:pt>
                <c:pt idx="66">
                  <c:v>4.1855823E-2</c:v>
                </c:pt>
                <c:pt idx="67">
                  <c:v>4.4069490000000003E-2</c:v>
                </c:pt>
                <c:pt idx="68">
                  <c:v>4.7729134999999999E-2</c:v>
                </c:pt>
                <c:pt idx="69">
                  <c:v>4.7697431999999998E-2</c:v>
                </c:pt>
                <c:pt idx="70">
                  <c:v>4.1641490000000003E-2</c:v>
                </c:pt>
                <c:pt idx="71">
                  <c:v>3.2225246999999999E-2</c:v>
                </c:pt>
                <c:pt idx="72">
                  <c:v>2.4371062999999998E-2</c:v>
                </c:pt>
                <c:pt idx="73">
                  <c:v>2.0606486E-2</c:v>
                </c:pt>
                <c:pt idx="74">
                  <c:v>2.0311943999999998E-2</c:v>
                </c:pt>
                <c:pt idx="75">
                  <c:v>2.0677501000000001E-2</c:v>
                </c:pt>
                <c:pt idx="76">
                  <c:v>2.0122089999999999E-2</c:v>
                </c:pt>
                <c:pt idx="77">
                  <c:v>1.8771717E-2</c:v>
                </c:pt>
                <c:pt idx="78">
                  <c:v>1.8208169999999999E-2</c:v>
                </c:pt>
                <c:pt idx="79">
                  <c:v>1.9090662000000001E-2</c:v>
                </c:pt>
                <c:pt idx="80">
                  <c:v>1.9836096000000001E-2</c:v>
                </c:pt>
                <c:pt idx="81">
                  <c:v>1.8292444000000001E-2</c:v>
                </c:pt>
                <c:pt idx="82">
                  <c:v>1.3417441E-2</c:v>
                </c:pt>
                <c:pt idx="83">
                  <c:v>6.5599713E-3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1.7858056000000001E-3</c:v>
                </c:pt>
                <c:pt idx="90">
                  <c:v>4.1217613000000004E-3</c:v>
                </c:pt>
                <c:pt idx="91">
                  <c:v>7.2671890000000003E-3</c:v>
                </c:pt>
                <c:pt idx="92">
                  <c:v>1.0296211E-2</c:v>
                </c:pt>
                <c:pt idx="93">
                  <c:v>1.2863147E-2</c:v>
                </c:pt>
                <c:pt idx="94">
                  <c:v>1.4896773E-2</c:v>
                </c:pt>
                <c:pt idx="95">
                  <c:v>1.5146038000000001E-2</c:v>
                </c:pt>
                <c:pt idx="96">
                  <c:v>1.5418311000000001E-2</c:v>
                </c:pt>
                <c:pt idx="97">
                  <c:v>1.5304495E-2</c:v>
                </c:pt>
                <c:pt idx="98">
                  <c:v>1.459909E-2</c:v>
                </c:pt>
                <c:pt idx="99">
                  <c:v>1.3479938E-2</c:v>
                </c:pt>
                <c:pt idx="100">
                  <c:v>1.2524492E-2</c:v>
                </c:pt>
                <c:pt idx="101">
                  <c:v>1.1075915E-2</c:v>
                </c:pt>
                <c:pt idx="102">
                  <c:v>9.7915499999999996E-3</c:v>
                </c:pt>
                <c:pt idx="103">
                  <c:v>9.2399979999999993E-3</c:v>
                </c:pt>
                <c:pt idx="104">
                  <c:v>8.4447350000000001E-3</c:v>
                </c:pt>
                <c:pt idx="105">
                  <c:v>7.3748277999999999E-3</c:v>
                </c:pt>
                <c:pt idx="106">
                  <c:v>5.9316107000000002E-3</c:v>
                </c:pt>
                <c:pt idx="107">
                  <c:v>4.3423906999999996E-3</c:v>
                </c:pt>
                <c:pt idx="108">
                  <c:v>1.8803405E-3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65AD-40B9-9582-9F8A4C25E8BC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[3]Sheet1!$D$418:$DT$418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6.02E-4</c:v>
                </c:pt>
                <c:pt idx="4">
                  <c:v>5.9800000000000001E-4</c:v>
                </c:pt>
                <c:pt idx="5">
                  <c:v>3.1799999999999998E-4</c:v>
                </c:pt>
                <c:pt idx="6">
                  <c:v>7.0500000000000001E-4</c:v>
                </c:pt>
                <c:pt idx="7">
                  <c:v>2.017806E-3</c:v>
                </c:pt>
                <c:pt idx="8">
                  <c:v>2.7354622999999998E-3</c:v>
                </c:pt>
                <c:pt idx="9">
                  <c:v>1.9267500999999999E-3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3.0445546999999999E-3</c:v>
                </c:pt>
                <c:pt idx="15">
                  <c:v>6.6193487000000004E-3</c:v>
                </c:pt>
                <c:pt idx="16">
                  <c:v>9.0504109999999995E-3</c:v>
                </c:pt>
                <c:pt idx="17">
                  <c:v>8.7667890000000005E-3</c:v>
                </c:pt>
                <c:pt idx="18">
                  <c:v>6.4038825000000002E-3</c:v>
                </c:pt>
                <c:pt idx="19">
                  <c:v>2.6105552000000001E-3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2.2268316000000001E-3</c:v>
                </c:pt>
                <c:pt idx="27">
                  <c:v>5.7953900000000001E-3</c:v>
                </c:pt>
                <c:pt idx="28">
                  <c:v>9.4164209999999995E-3</c:v>
                </c:pt>
                <c:pt idx="29">
                  <c:v>1.3182984999999999E-2</c:v>
                </c:pt>
                <c:pt idx="30">
                  <c:v>1.7946670000000001E-2</c:v>
                </c:pt>
                <c:pt idx="31">
                  <c:v>2.3854243000000001E-2</c:v>
                </c:pt>
                <c:pt idx="32">
                  <c:v>3.0377281999999999E-2</c:v>
                </c:pt>
                <c:pt idx="33">
                  <c:v>3.7869899999999998E-2</c:v>
                </c:pt>
                <c:pt idx="34">
                  <c:v>4.5125850000000002E-2</c:v>
                </c:pt>
                <c:pt idx="35">
                  <c:v>5.0686984999999997E-2</c:v>
                </c:pt>
                <c:pt idx="36">
                  <c:v>5.2360885000000003E-2</c:v>
                </c:pt>
                <c:pt idx="37">
                  <c:v>4.8747529999999997E-2</c:v>
                </c:pt>
                <c:pt idx="38">
                  <c:v>4.0932804000000003E-2</c:v>
                </c:pt>
                <c:pt idx="39">
                  <c:v>3.1313806999999999E-2</c:v>
                </c:pt>
                <c:pt idx="40">
                  <c:v>2.2011755000000001E-2</c:v>
                </c:pt>
                <c:pt idx="41">
                  <c:v>1.5467392E-2</c:v>
                </c:pt>
                <c:pt idx="42">
                  <c:v>1.1568811999999999E-2</c:v>
                </c:pt>
                <c:pt idx="43">
                  <c:v>1.0855772499999999E-2</c:v>
                </c:pt>
                <c:pt idx="44">
                  <c:v>1.3315123E-2</c:v>
                </c:pt>
                <c:pt idx="45">
                  <c:v>1.7792193000000001E-2</c:v>
                </c:pt>
                <c:pt idx="46">
                  <c:v>2.1991143000000001E-2</c:v>
                </c:pt>
                <c:pt idx="47">
                  <c:v>2.4121864E-2</c:v>
                </c:pt>
                <c:pt idx="48">
                  <c:v>2.4613337999999998E-2</c:v>
                </c:pt>
                <c:pt idx="49">
                  <c:v>2.4911096000000001E-2</c:v>
                </c:pt>
                <c:pt idx="50">
                  <c:v>2.6477636999999998E-2</c:v>
                </c:pt>
                <c:pt idx="51">
                  <c:v>3.0009775999999998E-2</c:v>
                </c:pt>
                <c:pt idx="52">
                  <c:v>3.5130034999999997E-2</c:v>
                </c:pt>
                <c:pt idx="53">
                  <c:v>4.0011287E-2</c:v>
                </c:pt>
                <c:pt idx="54">
                  <c:v>4.3015108000000003E-2</c:v>
                </c:pt>
                <c:pt idx="55">
                  <c:v>4.3863364000000002E-2</c:v>
                </c:pt>
                <c:pt idx="56">
                  <c:v>4.3485900000000001E-2</c:v>
                </c:pt>
                <c:pt idx="57">
                  <c:v>4.3286905000000001E-2</c:v>
                </c:pt>
                <c:pt idx="58">
                  <c:v>4.3804396000000002E-2</c:v>
                </c:pt>
                <c:pt idx="59">
                  <c:v>4.4984926000000001E-2</c:v>
                </c:pt>
                <c:pt idx="60">
                  <c:v>4.556412E-2</c:v>
                </c:pt>
                <c:pt idx="61">
                  <c:v>4.6335346999999999E-2</c:v>
                </c:pt>
                <c:pt idx="62">
                  <c:v>4.7043834E-2</c:v>
                </c:pt>
                <c:pt idx="63">
                  <c:v>4.6985537000000001E-2</c:v>
                </c:pt>
                <c:pt idx="64">
                  <c:v>4.4864893000000003E-2</c:v>
                </c:pt>
                <c:pt idx="65">
                  <c:v>4.1653436000000002E-2</c:v>
                </c:pt>
                <c:pt idx="66">
                  <c:v>4.0411950000000002E-2</c:v>
                </c:pt>
                <c:pt idx="67">
                  <c:v>4.3079606999999999E-2</c:v>
                </c:pt>
                <c:pt idx="68">
                  <c:v>4.7511379999999999E-2</c:v>
                </c:pt>
                <c:pt idx="69">
                  <c:v>4.8365555999999997E-2</c:v>
                </c:pt>
                <c:pt idx="70">
                  <c:v>4.2993244E-2</c:v>
                </c:pt>
                <c:pt idx="71">
                  <c:v>3.3823103E-2</c:v>
                </c:pt>
                <c:pt idx="72">
                  <c:v>2.5764242E-2</c:v>
                </c:pt>
                <c:pt idx="73">
                  <c:v>2.1518433E-2</c:v>
                </c:pt>
                <c:pt idx="74">
                  <c:v>2.0719464999999999E-2</c:v>
                </c:pt>
                <c:pt idx="75">
                  <c:v>2.0756612000000001E-2</c:v>
                </c:pt>
                <c:pt idx="76">
                  <c:v>2.0067945E-2</c:v>
                </c:pt>
                <c:pt idx="77">
                  <c:v>1.8605756000000001E-2</c:v>
                </c:pt>
                <c:pt idx="78">
                  <c:v>1.78631E-2</c:v>
                </c:pt>
                <c:pt idx="79">
                  <c:v>1.8531175E-2</c:v>
                </c:pt>
                <c:pt idx="80">
                  <c:v>1.91244E-2</c:v>
                </c:pt>
                <c:pt idx="81">
                  <c:v>1.7582139E-2</c:v>
                </c:pt>
                <c:pt idx="82">
                  <c:v>1.2844717E-2</c:v>
                </c:pt>
                <c:pt idx="83">
                  <c:v>6.1989929999999999E-3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3.9400000000000002E-5</c:v>
                </c:pt>
                <c:pt idx="89">
                  <c:v>2.5920017999999999E-3</c:v>
                </c:pt>
                <c:pt idx="90">
                  <c:v>5.2726785999999996E-3</c:v>
                </c:pt>
                <c:pt idx="91">
                  <c:v>8.6874719999999999E-3</c:v>
                </c:pt>
                <c:pt idx="92">
                  <c:v>1.1762335E-2</c:v>
                </c:pt>
                <c:pt idx="93">
                  <c:v>1.4132723999999999E-2</c:v>
                </c:pt>
                <c:pt idx="94">
                  <c:v>1.5788052E-2</c:v>
                </c:pt>
                <c:pt idx="95">
                  <c:v>1.5580790000000001E-2</c:v>
                </c:pt>
                <c:pt idx="96">
                  <c:v>1.5328245000000001E-2</c:v>
                </c:pt>
                <c:pt idx="97">
                  <c:v>1.46890115E-2</c:v>
                </c:pt>
                <c:pt idx="98">
                  <c:v>1.3554017E-2</c:v>
                </c:pt>
                <c:pt idx="99">
                  <c:v>1.2162025E-2</c:v>
                </c:pt>
                <c:pt idx="100">
                  <c:v>1.1110854999999999E-2</c:v>
                </c:pt>
                <c:pt idx="101">
                  <c:v>9.8944770000000005E-3</c:v>
                </c:pt>
                <c:pt idx="102">
                  <c:v>8.8002600000000007E-3</c:v>
                </c:pt>
                <c:pt idx="103">
                  <c:v>8.5637279999999996E-3</c:v>
                </c:pt>
                <c:pt idx="104">
                  <c:v>8.1263029999999997E-3</c:v>
                </c:pt>
                <c:pt idx="105">
                  <c:v>7.4191442999999996E-3</c:v>
                </c:pt>
                <c:pt idx="106">
                  <c:v>6.3225970000000001E-3</c:v>
                </c:pt>
                <c:pt idx="107">
                  <c:v>5.0269262999999998E-3</c:v>
                </c:pt>
                <c:pt idx="108">
                  <c:v>2.8317731000000001E-3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65AD-40B9-9582-9F8A4C25E8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746392207"/>
        <c:axId val="1746393167"/>
      </c:lineChart>
      <c:catAx>
        <c:axId val="1746392207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3167"/>
        <c:crosses val="autoZero"/>
        <c:auto val="1"/>
        <c:lblAlgn val="ctr"/>
        <c:lblOffset val="100"/>
        <c:noMultiLvlLbl val="0"/>
      </c:catAx>
      <c:valAx>
        <c:axId val="17463931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2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MWPPG022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[4]Sheet1!$D$627:$DT$627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7.7200000000000001E-4</c:v>
                </c:pt>
                <c:pt idx="6">
                  <c:v>1.9299539E-3</c:v>
                </c:pt>
                <c:pt idx="7">
                  <c:v>3.9670397999999997E-3</c:v>
                </c:pt>
                <c:pt idx="8">
                  <c:v>5.2729943000000001E-3</c:v>
                </c:pt>
                <c:pt idx="9">
                  <c:v>4.4775735999999997E-3</c:v>
                </c:pt>
                <c:pt idx="10">
                  <c:v>1.2081631E-3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1.235019E-3</c:v>
                </c:pt>
                <c:pt idx="15">
                  <c:v>6.5215165000000004E-3</c:v>
                </c:pt>
                <c:pt idx="16">
                  <c:v>1.0588741E-2</c:v>
                </c:pt>
                <c:pt idx="17">
                  <c:v>1.0411072E-2</c:v>
                </c:pt>
                <c:pt idx="18">
                  <c:v>6.3881930000000003E-3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5.1805805000000003E-3</c:v>
                </c:pt>
                <c:pt idx="27">
                  <c:v>9.8441880000000002E-3</c:v>
                </c:pt>
                <c:pt idx="28">
                  <c:v>1.3172863999999999E-2</c:v>
                </c:pt>
                <c:pt idx="29">
                  <c:v>1.4957524E-2</c:v>
                </c:pt>
                <c:pt idx="30">
                  <c:v>1.6841676E-2</c:v>
                </c:pt>
                <c:pt idx="31">
                  <c:v>1.9110106000000002E-2</c:v>
                </c:pt>
                <c:pt idx="32">
                  <c:v>2.114748E-2</c:v>
                </c:pt>
                <c:pt idx="33">
                  <c:v>2.4065758999999999E-2</c:v>
                </c:pt>
                <c:pt idx="34">
                  <c:v>2.7258472999999998E-2</c:v>
                </c:pt>
                <c:pt idx="35">
                  <c:v>3.0065957000000001E-2</c:v>
                </c:pt>
                <c:pt idx="36">
                  <c:v>3.0816374000000001E-2</c:v>
                </c:pt>
                <c:pt idx="37">
                  <c:v>2.8679297999999999E-2</c:v>
                </c:pt>
                <c:pt idx="38">
                  <c:v>2.4096603000000001E-2</c:v>
                </c:pt>
                <c:pt idx="39">
                  <c:v>1.8961702E-2</c:v>
                </c:pt>
                <c:pt idx="40">
                  <c:v>1.43694915E-2</c:v>
                </c:pt>
                <c:pt idx="41">
                  <c:v>1.1470282E-2</c:v>
                </c:pt>
                <c:pt idx="42">
                  <c:v>1.0121049E-2</c:v>
                </c:pt>
                <c:pt idx="43">
                  <c:v>1.1572160999999999E-2</c:v>
                </c:pt>
                <c:pt idx="44">
                  <c:v>1.6310004999999999E-2</c:v>
                </c:pt>
                <c:pt idx="45">
                  <c:v>2.2905866E-2</c:v>
                </c:pt>
                <c:pt idx="46">
                  <c:v>2.8564688000000001E-2</c:v>
                </c:pt>
                <c:pt idx="47">
                  <c:v>3.0890020000000001E-2</c:v>
                </c:pt>
                <c:pt idx="48">
                  <c:v>2.9812938000000001E-2</c:v>
                </c:pt>
                <c:pt idx="49">
                  <c:v>2.7099418E-2</c:v>
                </c:pt>
                <c:pt idx="50">
                  <c:v>2.4119293E-2</c:v>
                </c:pt>
                <c:pt idx="51">
                  <c:v>2.2834173999999999E-2</c:v>
                </c:pt>
                <c:pt idx="52">
                  <c:v>2.3760621999999999E-2</c:v>
                </c:pt>
                <c:pt idx="53">
                  <c:v>2.5265620999999999E-2</c:v>
                </c:pt>
                <c:pt idx="54">
                  <c:v>2.5364366999999999E-2</c:v>
                </c:pt>
                <c:pt idx="55">
                  <c:v>2.4353111E-2</c:v>
                </c:pt>
                <c:pt idx="56">
                  <c:v>2.4357393000000001E-2</c:v>
                </c:pt>
                <c:pt idx="57">
                  <c:v>2.6994051000000002E-2</c:v>
                </c:pt>
                <c:pt idx="58">
                  <c:v>3.1762252999999997E-2</c:v>
                </c:pt>
                <c:pt idx="59">
                  <c:v>3.6566645000000002E-2</c:v>
                </c:pt>
                <c:pt idx="60">
                  <c:v>3.8864065000000003E-2</c:v>
                </c:pt>
                <c:pt idx="61">
                  <c:v>3.9773024999999997E-2</c:v>
                </c:pt>
                <c:pt idx="62">
                  <c:v>3.979307E-2</c:v>
                </c:pt>
                <c:pt idx="63">
                  <c:v>3.884833E-2</c:v>
                </c:pt>
                <c:pt idx="64">
                  <c:v>3.6185063000000003E-2</c:v>
                </c:pt>
                <c:pt idx="65">
                  <c:v>3.3810403000000003E-2</c:v>
                </c:pt>
                <c:pt idx="66">
                  <c:v>3.5561482999999998E-2</c:v>
                </c:pt>
                <c:pt idx="67">
                  <c:v>4.3392600000000003E-2</c:v>
                </c:pt>
                <c:pt idx="68">
                  <c:v>5.3626377000000003E-2</c:v>
                </c:pt>
                <c:pt idx="69">
                  <c:v>5.8793350000000001E-2</c:v>
                </c:pt>
                <c:pt idx="70">
                  <c:v>5.4479220000000002E-2</c:v>
                </c:pt>
                <c:pt idx="71">
                  <c:v>4.2622849999999997E-2</c:v>
                </c:pt>
                <c:pt idx="72">
                  <c:v>2.9647894000000001E-2</c:v>
                </c:pt>
                <c:pt idx="73">
                  <c:v>2.0310773000000001E-2</c:v>
                </c:pt>
                <c:pt idx="74">
                  <c:v>1.5657170000000002E-2</c:v>
                </c:pt>
                <c:pt idx="75">
                  <c:v>1.3071892E-2</c:v>
                </c:pt>
                <c:pt idx="76">
                  <c:v>1.1189186E-2</c:v>
                </c:pt>
                <c:pt idx="77">
                  <c:v>1.1168251000000001E-2</c:v>
                </c:pt>
                <c:pt idx="78">
                  <c:v>1.502005E-2</c:v>
                </c:pt>
                <c:pt idx="79">
                  <c:v>2.1156402000000001E-2</c:v>
                </c:pt>
                <c:pt idx="80">
                  <c:v>2.4451305999999999E-2</c:v>
                </c:pt>
                <c:pt idx="81">
                  <c:v>2.0953883999999999E-2</c:v>
                </c:pt>
                <c:pt idx="82">
                  <c:v>1.0805809E-2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1.9111493999999999E-3</c:v>
                </c:pt>
                <c:pt idx="89">
                  <c:v>8.3856160000000003E-3</c:v>
                </c:pt>
                <c:pt idx="90">
                  <c:v>1.3513176999999999E-2</c:v>
                </c:pt>
                <c:pt idx="91">
                  <c:v>1.7682050000000001E-2</c:v>
                </c:pt>
                <c:pt idx="92">
                  <c:v>2.0331213000000001E-2</c:v>
                </c:pt>
                <c:pt idx="93">
                  <c:v>2.178008E-2</c:v>
                </c:pt>
                <c:pt idx="94">
                  <c:v>2.2244693999999999E-2</c:v>
                </c:pt>
                <c:pt idx="95">
                  <c:v>2.2056610000000001E-2</c:v>
                </c:pt>
                <c:pt idx="96">
                  <c:v>2.2747366000000002E-2</c:v>
                </c:pt>
                <c:pt idx="97">
                  <c:v>2.3994250000000002E-2</c:v>
                </c:pt>
                <c:pt idx="98">
                  <c:v>2.5265613999999999E-2</c:v>
                </c:pt>
                <c:pt idx="99">
                  <c:v>2.6146326000000001E-2</c:v>
                </c:pt>
                <c:pt idx="100">
                  <c:v>2.6468001000000001E-2</c:v>
                </c:pt>
                <c:pt idx="101">
                  <c:v>2.6568930000000001E-2</c:v>
                </c:pt>
                <c:pt idx="102">
                  <c:v>2.6541842E-2</c:v>
                </c:pt>
                <c:pt idx="103">
                  <c:v>2.6956262000000002E-2</c:v>
                </c:pt>
                <c:pt idx="104">
                  <c:v>2.6765312999999999E-2</c:v>
                </c:pt>
                <c:pt idx="105">
                  <c:v>2.6025812999999998E-2</c:v>
                </c:pt>
                <c:pt idx="106">
                  <c:v>2.4617584000000001E-2</c:v>
                </c:pt>
                <c:pt idx="107">
                  <c:v>2.2935143000000002E-2</c:v>
                </c:pt>
                <c:pt idx="108">
                  <c:v>2.0069766999999999E-2</c:v>
                </c:pt>
                <c:pt idx="109">
                  <c:v>1.6520038000000001E-2</c:v>
                </c:pt>
                <c:pt idx="110">
                  <c:v>1.282871E-2</c:v>
                </c:pt>
                <c:pt idx="111">
                  <c:v>9.7910584999999998E-3</c:v>
                </c:pt>
                <c:pt idx="112">
                  <c:v>5.6419764000000001E-3</c:v>
                </c:pt>
                <c:pt idx="113">
                  <c:v>1.5358978000000001E-3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0CD-4A3B-BD66-F1B84173F38D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[4]Sheet1!$D$628:$DT$628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7.3200000000000001E-4</c:v>
                </c:pt>
                <c:pt idx="6">
                  <c:v>1.9084471E-3</c:v>
                </c:pt>
                <c:pt idx="7">
                  <c:v>4.009037E-3</c:v>
                </c:pt>
                <c:pt idx="8">
                  <c:v>5.392282E-3</c:v>
                </c:pt>
                <c:pt idx="9">
                  <c:v>4.634254E-3</c:v>
                </c:pt>
                <c:pt idx="10">
                  <c:v>1.3337332E-3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1.1950645E-3</c:v>
                </c:pt>
                <c:pt idx="15">
                  <c:v>6.5258199999999999E-3</c:v>
                </c:pt>
                <c:pt idx="16">
                  <c:v>1.0619877E-2</c:v>
                </c:pt>
                <c:pt idx="17">
                  <c:v>1.0426672999999999E-2</c:v>
                </c:pt>
                <c:pt idx="18">
                  <c:v>6.3664502999999997E-3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5.3453724999999999E-3</c:v>
                </c:pt>
                <c:pt idx="27">
                  <c:v>9.983614E-3</c:v>
                </c:pt>
                <c:pt idx="28">
                  <c:v>1.3278734E-2</c:v>
                </c:pt>
                <c:pt idx="29">
                  <c:v>1.5003849E-2</c:v>
                </c:pt>
                <c:pt idx="30">
                  <c:v>1.6823746000000001E-2</c:v>
                </c:pt>
                <c:pt idx="31">
                  <c:v>1.9067959999999998E-2</c:v>
                </c:pt>
                <c:pt idx="32">
                  <c:v>2.1153933999999999E-2</c:v>
                </c:pt>
                <c:pt idx="33">
                  <c:v>2.417041E-2</c:v>
                </c:pt>
                <c:pt idx="34">
                  <c:v>2.7464405000000001E-2</c:v>
                </c:pt>
                <c:pt idx="35">
                  <c:v>3.034007E-2</c:v>
                </c:pt>
                <c:pt idx="36">
                  <c:v>3.1108054999999999E-2</c:v>
                </c:pt>
                <c:pt idx="37">
                  <c:v>2.8971233999999998E-2</c:v>
                </c:pt>
                <c:pt idx="38">
                  <c:v>2.4364529999999999E-2</c:v>
                </c:pt>
                <c:pt idx="39">
                  <c:v>1.9183544E-2</c:v>
                </c:pt>
                <c:pt idx="40">
                  <c:v>1.4493226999999999E-2</c:v>
                </c:pt>
                <c:pt idx="41">
                  <c:v>1.1459474000000001E-2</c:v>
                </c:pt>
                <c:pt idx="42">
                  <c:v>9.9745330000000007E-3</c:v>
                </c:pt>
                <c:pt idx="43">
                  <c:v>1.1336979000000001E-2</c:v>
                </c:pt>
                <c:pt idx="44">
                  <c:v>1.6063718000000001E-2</c:v>
                </c:pt>
                <c:pt idx="45">
                  <c:v>2.2737701999999999E-2</c:v>
                </c:pt>
                <c:pt idx="46">
                  <c:v>2.8523415E-2</c:v>
                </c:pt>
                <c:pt idx="47">
                  <c:v>3.0938732E-2</c:v>
                </c:pt>
                <c:pt idx="48">
                  <c:v>2.9864506999999998E-2</c:v>
                </c:pt>
                <c:pt idx="49">
                  <c:v>2.7115215000000002E-2</c:v>
                </c:pt>
                <c:pt idx="50">
                  <c:v>2.4139318999999999E-2</c:v>
                </c:pt>
                <c:pt idx="51">
                  <c:v>2.2935041999999999E-2</c:v>
                </c:pt>
                <c:pt idx="52">
                  <c:v>2.3949293E-2</c:v>
                </c:pt>
                <c:pt idx="53">
                  <c:v>2.5437189999999998E-2</c:v>
                </c:pt>
                <c:pt idx="54">
                  <c:v>2.54057E-2</c:v>
                </c:pt>
                <c:pt idx="55">
                  <c:v>2.4249056000000001E-2</c:v>
                </c:pt>
                <c:pt idx="56">
                  <c:v>2.4184938999999999E-2</c:v>
                </c:pt>
                <c:pt idx="57">
                  <c:v>2.6875157E-2</c:v>
                </c:pt>
                <c:pt idx="58">
                  <c:v>3.177282E-2</c:v>
                </c:pt>
                <c:pt idx="59">
                  <c:v>3.6691893000000003E-2</c:v>
                </c:pt>
                <c:pt idx="60">
                  <c:v>3.9015319999999999E-2</c:v>
                </c:pt>
                <c:pt idx="61">
                  <c:v>3.9814523999999997E-2</c:v>
                </c:pt>
                <c:pt idx="62">
                  <c:v>3.9649724999999997E-2</c:v>
                </c:pt>
                <c:pt idx="63">
                  <c:v>3.8581494000000001E-2</c:v>
                </c:pt>
                <c:pt idx="64">
                  <c:v>3.5948819999999999E-2</c:v>
                </c:pt>
                <c:pt idx="65">
                  <c:v>3.3710129999999998E-2</c:v>
                </c:pt>
                <c:pt idx="66">
                  <c:v>3.5537395999999999E-2</c:v>
                </c:pt>
                <c:pt idx="67">
                  <c:v>4.3279324000000001E-2</c:v>
                </c:pt>
                <c:pt idx="68">
                  <c:v>5.3324759999999999E-2</c:v>
                </c:pt>
                <c:pt idx="69">
                  <c:v>5.8391134999999997E-2</c:v>
                </c:pt>
                <c:pt idx="70">
                  <c:v>5.4176162999999999E-2</c:v>
                </c:pt>
                <c:pt idx="71">
                  <c:v>4.2557299999999999E-2</c:v>
                </c:pt>
                <c:pt idx="72">
                  <c:v>2.9791479999999999E-2</c:v>
                </c:pt>
                <c:pt idx="73">
                  <c:v>2.0488474999999999E-2</c:v>
                </c:pt>
                <c:pt idx="74">
                  <c:v>1.5684208000000002E-2</c:v>
                </c:pt>
                <c:pt idx="75">
                  <c:v>1.2881892000000001E-2</c:v>
                </c:pt>
                <c:pt idx="76">
                  <c:v>1.0879342E-2</c:v>
                </c:pt>
                <c:pt idx="77">
                  <c:v>1.0926903E-2</c:v>
                </c:pt>
                <c:pt idx="78">
                  <c:v>1.4982891999999999E-2</c:v>
                </c:pt>
                <c:pt idx="79">
                  <c:v>2.1320147000000001E-2</c:v>
                </c:pt>
                <c:pt idx="80">
                  <c:v>2.4706392000000001E-2</c:v>
                </c:pt>
                <c:pt idx="81">
                  <c:v>2.1175020999999999E-2</c:v>
                </c:pt>
                <c:pt idx="82">
                  <c:v>1.0917662E-2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1.8802637999999999E-3</c:v>
                </c:pt>
                <c:pt idx="89">
                  <c:v>8.3823849999999991E-3</c:v>
                </c:pt>
                <c:pt idx="90">
                  <c:v>1.3523583E-2</c:v>
                </c:pt>
                <c:pt idx="91">
                  <c:v>1.7680343000000001E-2</c:v>
                </c:pt>
                <c:pt idx="92">
                  <c:v>2.0293164999999998E-2</c:v>
                </c:pt>
                <c:pt idx="93">
                  <c:v>2.1709874000000001E-2</c:v>
                </c:pt>
                <c:pt idx="94">
                  <c:v>2.2143966000000001E-2</c:v>
                </c:pt>
                <c:pt idx="95">
                  <c:v>2.1926299999999999E-2</c:v>
                </c:pt>
                <c:pt idx="96">
                  <c:v>2.2592826E-2</c:v>
                </c:pt>
                <c:pt idx="97">
                  <c:v>2.3822544000000001E-2</c:v>
                </c:pt>
                <c:pt idx="98">
                  <c:v>2.5084479E-2</c:v>
                </c:pt>
                <c:pt idx="99">
                  <c:v>2.5956719999999999E-2</c:v>
                </c:pt>
                <c:pt idx="100">
                  <c:v>2.6270542000000001E-2</c:v>
                </c:pt>
                <c:pt idx="101">
                  <c:v>2.6380035999999999E-2</c:v>
                </c:pt>
                <c:pt idx="102">
                  <c:v>2.6347687000000002E-2</c:v>
                </c:pt>
                <c:pt idx="103">
                  <c:v>2.6757357999999998E-2</c:v>
                </c:pt>
                <c:pt idx="104">
                  <c:v>2.6564042999999999E-2</c:v>
                </c:pt>
                <c:pt idx="105">
                  <c:v>2.5825974000000002E-2</c:v>
                </c:pt>
                <c:pt idx="106">
                  <c:v>2.4422118E-2</c:v>
                </c:pt>
                <c:pt idx="107">
                  <c:v>2.2731370000000001E-2</c:v>
                </c:pt>
                <c:pt idx="108">
                  <c:v>1.9879655999999999E-2</c:v>
                </c:pt>
                <c:pt idx="109">
                  <c:v>1.6342949999999998E-2</c:v>
                </c:pt>
                <c:pt idx="110">
                  <c:v>1.2659742E-2</c:v>
                </c:pt>
                <c:pt idx="111">
                  <c:v>9.6875710000000007E-3</c:v>
                </c:pt>
                <c:pt idx="112">
                  <c:v>5.570055E-3</c:v>
                </c:pt>
                <c:pt idx="113">
                  <c:v>1.4932896000000001E-3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0CD-4A3B-BD66-F1B84173F38D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[4]Sheet1!$D$629:$DT$629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7.3200000000000001E-4</c:v>
                </c:pt>
                <c:pt idx="6">
                  <c:v>1.9084471E-3</c:v>
                </c:pt>
                <c:pt idx="7">
                  <c:v>4.009037E-3</c:v>
                </c:pt>
                <c:pt idx="8">
                  <c:v>5.392282E-3</c:v>
                </c:pt>
                <c:pt idx="9">
                  <c:v>4.634254E-3</c:v>
                </c:pt>
                <c:pt idx="10">
                  <c:v>1.3337332E-3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1.1950645E-3</c:v>
                </c:pt>
                <c:pt idx="15">
                  <c:v>6.5258199999999999E-3</c:v>
                </c:pt>
                <c:pt idx="16">
                  <c:v>1.0619877E-2</c:v>
                </c:pt>
                <c:pt idx="17">
                  <c:v>1.0426672999999999E-2</c:v>
                </c:pt>
                <c:pt idx="18">
                  <c:v>6.3664502999999997E-3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5.3453724999999999E-3</c:v>
                </c:pt>
                <c:pt idx="27">
                  <c:v>9.983614E-3</c:v>
                </c:pt>
                <c:pt idx="28">
                  <c:v>1.3278734E-2</c:v>
                </c:pt>
                <c:pt idx="29">
                  <c:v>1.5003849E-2</c:v>
                </c:pt>
                <c:pt idx="30">
                  <c:v>1.6823746000000001E-2</c:v>
                </c:pt>
                <c:pt idx="31">
                  <c:v>1.9067959999999998E-2</c:v>
                </c:pt>
                <c:pt idx="32">
                  <c:v>2.1153933999999999E-2</c:v>
                </c:pt>
                <c:pt idx="33">
                  <c:v>2.417041E-2</c:v>
                </c:pt>
                <c:pt idx="34">
                  <c:v>2.7464405000000001E-2</c:v>
                </c:pt>
                <c:pt idx="35">
                  <c:v>3.034007E-2</c:v>
                </c:pt>
                <c:pt idx="36">
                  <c:v>3.1108054999999999E-2</c:v>
                </c:pt>
                <c:pt idx="37">
                  <c:v>2.8971233999999998E-2</c:v>
                </c:pt>
                <c:pt idx="38">
                  <c:v>2.4364529999999999E-2</c:v>
                </c:pt>
                <c:pt idx="39">
                  <c:v>1.9183544E-2</c:v>
                </c:pt>
                <c:pt idx="40">
                  <c:v>1.4493226999999999E-2</c:v>
                </c:pt>
                <c:pt idx="41">
                  <c:v>1.1459474000000001E-2</c:v>
                </c:pt>
                <c:pt idx="42">
                  <c:v>9.9745330000000007E-3</c:v>
                </c:pt>
                <c:pt idx="43">
                  <c:v>1.1336979000000001E-2</c:v>
                </c:pt>
                <c:pt idx="44">
                  <c:v>1.6063718000000001E-2</c:v>
                </c:pt>
                <c:pt idx="45">
                  <c:v>2.2737701999999999E-2</c:v>
                </c:pt>
                <c:pt idx="46">
                  <c:v>2.8523415E-2</c:v>
                </c:pt>
                <c:pt idx="47">
                  <c:v>3.0938732E-2</c:v>
                </c:pt>
                <c:pt idx="48">
                  <c:v>2.9864506999999998E-2</c:v>
                </c:pt>
                <c:pt idx="49">
                  <c:v>2.7115215000000002E-2</c:v>
                </c:pt>
                <c:pt idx="50">
                  <c:v>2.4139318999999999E-2</c:v>
                </c:pt>
                <c:pt idx="51">
                  <c:v>2.2935041999999999E-2</c:v>
                </c:pt>
                <c:pt idx="52">
                  <c:v>2.3949293E-2</c:v>
                </c:pt>
                <c:pt idx="53">
                  <c:v>2.5437189999999998E-2</c:v>
                </c:pt>
                <c:pt idx="54">
                  <c:v>2.54057E-2</c:v>
                </c:pt>
                <c:pt idx="55">
                  <c:v>2.4249056000000001E-2</c:v>
                </c:pt>
                <c:pt idx="56">
                  <c:v>2.4184938999999999E-2</c:v>
                </c:pt>
                <c:pt idx="57">
                  <c:v>2.6875157E-2</c:v>
                </c:pt>
                <c:pt idx="58">
                  <c:v>3.177282E-2</c:v>
                </c:pt>
                <c:pt idx="59">
                  <c:v>3.6691893000000003E-2</c:v>
                </c:pt>
                <c:pt idx="60">
                  <c:v>3.9015319999999999E-2</c:v>
                </c:pt>
                <c:pt idx="61">
                  <c:v>3.9814523999999997E-2</c:v>
                </c:pt>
                <c:pt idx="62">
                  <c:v>3.9649724999999997E-2</c:v>
                </c:pt>
                <c:pt idx="63">
                  <c:v>3.8581494000000001E-2</c:v>
                </c:pt>
                <c:pt idx="64">
                  <c:v>3.5948819999999999E-2</c:v>
                </c:pt>
                <c:pt idx="65">
                  <c:v>3.3710129999999998E-2</c:v>
                </c:pt>
                <c:pt idx="66">
                  <c:v>3.5537395999999999E-2</c:v>
                </c:pt>
                <c:pt idx="67">
                  <c:v>4.3279324000000001E-2</c:v>
                </c:pt>
                <c:pt idx="68">
                  <c:v>5.3324759999999999E-2</c:v>
                </c:pt>
                <c:pt idx="69">
                  <c:v>5.8391134999999997E-2</c:v>
                </c:pt>
                <c:pt idx="70">
                  <c:v>5.4176162999999999E-2</c:v>
                </c:pt>
                <c:pt idx="71">
                  <c:v>4.2557299999999999E-2</c:v>
                </c:pt>
                <c:pt idx="72">
                  <c:v>2.9791479999999999E-2</c:v>
                </c:pt>
                <c:pt idx="73">
                  <c:v>2.0488474999999999E-2</c:v>
                </c:pt>
                <c:pt idx="74">
                  <c:v>1.5684208000000002E-2</c:v>
                </c:pt>
                <c:pt idx="75">
                  <c:v>1.2881892000000001E-2</c:v>
                </c:pt>
                <c:pt idx="76">
                  <c:v>1.0879342E-2</c:v>
                </c:pt>
                <c:pt idx="77">
                  <c:v>1.0926903E-2</c:v>
                </c:pt>
                <c:pt idx="78">
                  <c:v>1.4982891999999999E-2</c:v>
                </c:pt>
                <c:pt idx="79">
                  <c:v>2.1320147000000001E-2</c:v>
                </c:pt>
                <c:pt idx="80">
                  <c:v>2.4706392000000001E-2</c:v>
                </c:pt>
                <c:pt idx="81">
                  <c:v>2.1175020999999999E-2</c:v>
                </c:pt>
                <c:pt idx="82">
                  <c:v>1.0917662E-2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1.8802637999999999E-3</c:v>
                </c:pt>
                <c:pt idx="89">
                  <c:v>8.3823849999999991E-3</c:v>
                </c:pt>
                <c:pt idx="90">
                  <c:v>1.3523583E-2</c:v>
                </c:pt>
                <c:pt idx="91">
                  <c:v>1.7680343000000001E-2</c:v>
                </c:pt>
                <c:pt idx="92">
                  <c:v>2.0293164999999998E-2</c:v>
                </c:pt>
                <c:pt idx="93">
                  <c:v>2.1709874000000001E-2</c:v>
                </c:pt>
                <c:pt idx="94">
                  <c:v>2.2143966000000001E-2</c:v>
                </c:pt>
                <c:pt idx="95">
                  <c:v>2.1926299999999999E-2</c:v>
                </c:pt>
                <c:pt idx="96">
                  <c:v>2.2592826E-2</c:v>
                </c:pt>
                <c:pt idx="97">
                  <c:v>2.3822544000000001E-2</c:v>
                </c:pt>
                <c:pt idx="98">
                  <c:v>2.5084479E-2</c:v>
                </c:pt>
                <c:pt idx="99">
                  <c:v>2.5956719999999999E-2</c:v>
                </c:pt>
                <c:pt idx="100">
                  <c:v>2.6270542000000001E-2</c:v>
                </c:pt>
                <c:pt idx="101">
                  <c:v>2.6380035999999999E-2</c:v>
                </c:pt>
                <c:pt idx="102">
                  <c:v>2.6347687000000002E-2</c:v>
                </c:pt>
                <c:pt idx="103">
                  <c:v>2.6757357999999998E-2</c:v>
                </c:pt>
                <c:pt idx="104">
                  <c:v>2.6564042999999999E-2</c:v>
                </c:pt>
                <c:pt idx="105">
                  <c:v>2.5825974000000002E-2</c:v>
                </c:pt>
                <c:pt idx="106">
                  <c:v>2.4422118E-2</c:v>
                </c:pt>
                <c:pt idx="107">
                  <c:v>2.2731370000000001E-2</c:v>
                </c:pt>
                <c:pt idx="108">
                  <c:v>1.9879655999999999E-2</c:v>
                </c:pt>
                <c:pt idx="109">
                  <c:v>1.6342949999999998E-2</c:v>
                </c:pt>
                <c:pt idx="110">
                  <c:v>1.2659742E-2</c:v>
                </c:pt>
                <c:pt idx="111">
                  <c:v>9.6875710000000007E-3</c:v>
                </c:pt>
                <c:pt idx="112">
                  <c:v>5.570055E-3</c:v>
                </c:pt>
                <c:pt idx="113">
                  <c:v>1.4932896000000001E-3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0CD-4A3B-BD66-F1B84173F38D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[4]Sheet1!$D$630:$DT$630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7.2999999999999996E-4</c:v>
                </c:pt>
                <c:pt idx="6">
                  <c:v>1.8817082E-3</c:v>
                </c:pt>
                <c:pt idx="7">
                  <c:v>3.9626723000000001E-3</c:v>
                </c:pt>
                <c:pt idx="8">
                  <c:v>5.3532279999999998E-3</c:v>
                </c:pt>
                <c:pt idx="9">
                  <c:v>4.6352800000000003E-3</c:v>
                </c:pt>
                <c:pt idx="10">
                  <c:v>1.390297E-3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1.1712720999999999E-3</c:v>
                </c:pt>
                <c:pt idx="15">
                  <c:v>6.3481070000000004E-3</c:v>
                </c:pt>
                <c:pt idx="16">
                  <c:v>1.033414E-2</c:v>
                </c:pt>
                <c:pt idx="17">
                  <c:v>1.0165796E-2</c:v>
                </c:pt>
                <c:pt idx="18">
                  <c:v>6.264108E-3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5.2544135E-3</c:v>
                </c:pt>
                <c:pt idx="27">
                  <c:v>9.8017409999999992E-3</c:v>
                </c:pt>
                <c:pt idx="28">
                  <c:v>1.3028761999999999E-2</c:v>
                </c:pt>
                <c:pt idx="29">
                  <c:v>1.4741297E-2</c:v>
                </c:pt>
                <c:pt idx="30">
                  <c:v>1.6551223E-2</c:v>
                </c:pt>
                <c:pt idx="31">
                  <c:v>1.8778425000000001E-2</c:v>
                </c:pt>
                <c:pt idx="32">
                  <c:v>2.0819403E-2</c:v>
                </c:pt>
                <c:pt idx="33">
                  <c:v>2.3799777000000001E-2</c:v>
                </c:pt>
                <c:pt idx="34">
                  <c:v>2.706213E-2</c:v>
                </c:pt>
                <c:pt idx="35">
                  <c:v>2.9931073999999998E-2</c:v>
                </c:pt>
                <c:pt idx="36">
                  <c:v>3.0712849E-2</c:v>
                </c:pt>
                <c:pt idx="37">
                  <c:v>2.8588245000000002E-2</c:v>
                </c:pt>
                <c:pt idx="38">
                  <c:v>2.3985386000000001E-2</c:v>
                </c:pt>
                <c:pt idx="39">
                  <c:v>1.8800569999999999E-2</c:v>
                </c:pt>
                <c:pt idx="40">
                  <c:v>1.4150803E-2</c:v>
                </c:pt>
                <c:pt idx="41">
                  <c:v>1.1163546E-2</c:v>
                </c:pt>
                <c:pt idx="42">
                  <c:v>9.786945E-3</c:v>
                </c:pt>
                <c:pt idx="43">
                  <c:v>1.1260268E-2</c:v>
                </c:pt>
                <c:pt idx="44">
                  <c:v>1.6025782999999998E-2</c:v>
                </c:pt>
                <c:pt idx="45">
                  <c:v>2.2646376999999999E-2</c:v>
                </c:pt>
                <c:pt idx="46">
                  <c:v>2.8348801999999999E-2</c:v>
                </c:pt>
                <c:pt idx="47">
                  <c:v>3.071931E-2</c:v>
                </c:pt>
                <c:pt idx="48">
                  <c:v>2.9676734999999999E-2</c:v>
                </c:pt>
                <c:pt idx="49">
                  <c:v>2.6946993999999998E-2</c:v>
                </c:pt>
                <c:pt idx="50">
                  <c:v>2.3938312999999999E-2</c:v>
                </c:pt>
                <c:pt idx="51">
                  <c:v>2.2653283999999999E-2</c:v>
                </c:pt>
                <c:pt idx="52">
                  <c:v>2.3612948000000002E-2</c:v>
                </c:pt>
                <c:pt idx="53">
                  <c:v>2.5151798999999999E-2</c:v>
                </c:pt>
                <c:pt idx="54">
                  <c:v>2.5286676000000001E-2</c:v>
                </c:pt>
                <c:pt idx="55">
                  <c:v>2.4326517999999998E-2</c:v>
                </c:pt>
                <c:pt idx="56">
                  <c:v>2.4401965000000001E-2</c:v>
                </c:pt>
                <c:pt idx="57">
                  <c:v>2.7092732000000001E-2</c:v>
                </c:pt>
                <c:pt idx="58">
                  <c:v>3.1855627999999997E-2</c:v>
                </c:pt>
                <c:pt idx="59">
                  <c:v>3.6616849999999999E-2</c:v>
                </c:pt>
                <c:pt idx="60">
                  <c:v>3.8863294E-2</c:v>
                </c:pt>
                <c:pt idx="61">
                  <c:v>3.9660322999999997E-2</c:v>
                </c:pt>
                <c:pt idx="62">
                  <c:v>3.9471745000000003E-2</c:v>
                </c:pt>
                <c:pt idx="63">
                  <c:v>3.8270928000000003E-2</c:v>
                </c:pt>
                <c:pt idx="64">
                  <c:v>3.5432205000000001E-2</c:v>
                </c:pt>
                <c:pt idx="65">
                  <c:v>3.3053714999999997E-2</c:v>
                </c:pt>
                <c:pt idx="66">
                  <c:v>3.4886399999999998E-2</c:v>
                </c:pt>
                <c:pt idx="67">
                  <c:v>4.2744150000000002E-2</c:v>
                </c:pt>
                <c:pt idx="68">
                  <c:v>5.2961412999999999E-2</c:v>
                </c:pt>
                <c:pt idx="69">
                  <c:v>5.8228962000000002E-2</c:v>
                </c:pt>
                <c:pt idx="70">
                  <c:v>5.4228995000000002E-2</c:v>
                </c:pt>
                <c:pt idx="71">
                  <c:v>4.2789599999999997E-2</c:v>
                </c:pt>
                <c:pt idx="72">
                  <c:v>3.0086007000000001E-2</c:v>
                </c:pt>
                <c:pt idx="73">
                  <c:v>2.0699240000000001E-2</c:v>
                </c:pt>
                <c:pt idx="74">
                  <c:v>1.5698012000000001E-2</c:v>
                </c:pt>
                <c:pt idx="75">
                  <c:v>1.2675657999999999E-2</c:v>
                </c:pt>
                <c:pt idx="76">
                  <c:v>1.0509655999999999E-2</c:v>
                </c:pt>
                <c:pt idx="77">
                  <c:v>1.0515918000000001E-2</c:v>
                </c:pt>
                <c:pt idx="78">
                  <c:v>1.4643817999999999E-2</c:v>
                </c:pt>
                <c:pt idx="79">
                  <c:v>2.1101926E-2</c:v>
                </c:pt>
                <c:pt idx="80">
                  <c:v>2.4610916E-2</c:v>
                </c:pt>
                <c:pt idx="81">
                  <c:v>2.1175090000000001E-2</c:v>
                </c:pt>
                <c:pt idx="82">
                  <c:v>1.0986638E-2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1.7935659000000001E-3</c:v>
                </c:pt>
                <c:pt idx="89">
                  <c:v>8.1030519999999995E-3</c:v>
                </c:pt>
                <c:pt idx="90">
                  <c:v>1.3071486E-2</c:v>
                </c:pt>
                <c:pt idx="91">
                  <c:v>1.7090821999999999E-2</c:v>
                </c:pt>
                <c:pt idx="92">
                  <c:v>1.9665210999999998E-2</c:v>
                </c:pt>
                <c:pt idx="93">
                  <c:v>2.1115156E-2</c:v>
                </c:pt>
                <c:pt idx="94">
                  <c:v>2.1634417E-2</c:v>
                </c:pt>
                <c:pt idx="95">
                  <c:v>2.1545181E-2</c:v>
                </c:pt>
                <c:pt idx="96">
                  <c:v>2.2328443999999999E-2</c:v>
                </c:pt>
                <c:pt idx="97">
                  <c:v>2.3649245999999999E-2</c:v>
                </c:pt>
                <c:pt idx="98">
                  <c:v>2.496574E-2</c:v>
                </c:pt>
                <c:pt idx="99">
                  <c:v>2.5855768000000001E-2</c:v>
                </c:pt>
                <c:pt idx="100">
                  <c:v>2.6160612999999999E-2</c:v>
                </c:pt>
                <c:pt idx="101">
                  <c:v>2.6255561E-2</c:v>
                </c:pt>
                <c:pt idx="102">
                  <c:v>2.6229479999999999E-2</c:v>
                </c:pt>
                <c:pt idx="103">
                  <c:v>2.6654833999999999E-2</c:v>
                </c:pt>
                <c:pt idx="104">
                  <c:v>2.6492538E-2</c:v>
                </c:pt>
                <c:pt idx="105">
                  <c:v>2.5801925E-2</c:v>
                </c:pt>
                <c:pt idx="106">
                  <c:v>2.4458648999999999E-2</c:v>
                </c:pt>
                <c:pt idx="107">
                  <c:v>2.2841770000000001E-2</c:v>
                </c:pt>
                <c:pt idx="108">
                  <c:v>2.0064496000000001E-2</c:v>
                </c:pt>
                <c:pt idx="109">
                  <c:v>1.6604240999999999E-2</c:v>
                </c:pt>
                <c:pt idx="110">
                  <c:v>1.2995445E-2</c:v>
                </c:pt>
                <c:pt idx="111">
                  <c:v>1.0134938E-2</c:v>
                </c:pt>
                <c:pt idx="112">
                  <c:v>6.0911057999999997E-3</c:v>
                </c:pt>
                <c:pt idx="113">
                  <c:v>2.0614874E-3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F0CD-4A3B-BD66-F1B84173F38D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[4]Sheet1!$D$631:$DT$631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7.2999999999999996E-4</c:v>
                </c:pt>
                <c:pt idx="6">
                  <c:v>1.8817082E-3</c:v>
                </c:pt>
                <c:pt idx="7">
                  <c:v>3.9626723000000001E-3</c:v>
                </c:pt>
                <c:pt idx="8">
                  <c:v>5.3532279999999998E-3</c:v>
                </c:pt>
                <c:pt idx="9">
                  <c:v>4.6352800000000003E-3</c:v>
                </c:pt>
                <c:pt idx="10">
                  <c:v>1.390297E-3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1.1712720999999999E-3</c:v>
                </c:pt>
                <c:pt idx="15">
                  <c:v>6.3481070000000004E-3</c:v>
                </c:pt>
                <c:pt idx="16">
                  <c:v>1.033414E-2</c:v>
                </c:pt>
                <c:pt idx="17">
                  <c:v>1.0165796E-2</c:v>
                </c:pt>
                <c:pt idx="18">
                  <c:v>6.264108E-3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5.2544135E-3</c:v>
                </c:pt>
                <c:pt idx="27">
                  <c:v>9.8017409999999992E-3</c:v>
                </c:pt>
                <c:pt idx="28">
                  <c:v>1.3028761999999999E-2</c:v>
                </c:pt>
                <c:pt idx="29">
                  <c:v>1.4741297E-2</c:v>
                </c:pt>
                <c:pt idx="30">
                  <c:v>1.6551223E-2</c:v>
                </c:pt>
                <c:pt idx="31">
                  <c:v>1.8778425000000001E-2</c:v>
                </c:pt>
                <c:pt idx="32">
                  <c:v>2.0819403E-2</c:v>
                </c:pt>
                <c:pt idx="33">
                  <c:v>2.3799777000000001E-2</c:v>
                </c:pt>
                <c:pt idx="34">
                  <c:v>2.706213E-2</c:v>
                </c:pt>
                <c:pt idx="35">
                  <c:v>2.9931073999999998E-2</c:v>
                </c:pt>
                <c:pt idx="36">
                  <c:v>3.0712849E-2</c:v>
                </c:pt>
                <c:pt idx="37">
                  <c:v>2.8588245000000002E-2</c:v>
                </c:pt>
                <c:pt idx="38">
                  <c:v>2.3985386000000001E-2</c:v>
                </c:pt>
                <c:pt idx="39">
                  <c:v>1.8800569999999999E-2</c:v>
                </c:pt>
                <c:pt idx="40">
                  <c:v>1.4150803E-2</c:v>
                </c:pt>
                <c:pt idx="41">
                  <c:v>1.1163546E-2</c:v>
                </c:pt>
                <c:pt idx="42">
                  <c:v>9.786945E-3</c:v>
                </c:pt>
                <c:pt idx="43">
                  <c:v>1.1260268E-2</c:v>
                </c:pt>
                <c:pt idx="44">
                  <c:v>1.6025782999999998E-2</c:v>
                </c:pt>
                <c:pt idx="45">
                  <c:v>2.2646376999999999E-2</c:v>
                </c:pt>
                <c:pt idx="46">
                  <c:v>2.8348801999999999E-2</c:v>
                </c:pt>
                <c:pt idx="47">
                  <c:v>3.071931E-2</c:v>
                </c:pt>
                <c:pt idx="48">
                  <c:v>2.9676734999999999E-2</c:v>
                </c:pt>
                <c:pt idx="49">
                  <c:v>2.6946993999999998E-2</c:v>
                </c:pt>
                <c:pt idx="50">
                  <c:v>2.3938312999999999E-2</c:v>
                </c:pt>
                <c:pt idx="51">
                  <c:v>2.2653283999999999E-2</c:v>
                </c:pt>
                <c:pt idx="52">
                  <c:v>2.3612948000000002E-2</c:v>
                </c:pt>
                <c:pt idx="53">
                  <c:v>2.5151798999999999E-2</c:v>
                </c:pt>
                <c:pt idx="54">
                  <c:v>2.5286676000000001E-2</c:v>
                </c:pt>
                <c:pt idx="55">
                  <c:v>2.4326517999999998E-2</c:v>
                </c:pt>
                <c:pt idx="56">
                  <c:v>2.4401965000000001E-2</c:v>
                </c:pt>
                <c:pt idx="57">
                  <c:v>2.7092732000000001E-2</c:v>
                </c:pt>
                <c:pt idx="58">
                  <c:v>3.1855627999999997E-2</c:v>
                </c:pt>
                <c:pt idx="59">
                  <c:v>3.6616849999999999E-2</c:v>
                </c:pt>
                <c:pt idx="60">
                  <c:v>3.8863294E-2</c:v>
                </c:pt>
                <c:pt idx="61">
                  <c:v>3.9660322999999997E-2</c:v>
                </c:pt>
                <c:pt idx="62">
                  <c:v>3.9471745000000003E-2</c:v>
                </c:pt>
                <c:pt idx="63">
                  <c:v>3.8270928000000003E-2</c:v>
                </c:pt>
                <c:pt idx="64">
                  <c:v>3.5432205000000001E-2</c:v>
                </c:pt>
                <c:pt idx="65">
                  <c:v>3.3053714999999997E-2</c:v>
                </c:pt>
                <c:pt idx="66">
                  <c:v>3.4886399999999998E-2</c:v>
                </c:pt>
                <c:pt idx="67">
                  <c:v>4.2744150000000002E-2</c:v>
                </c:pt>
                <c:pt idx="68">
                  <c:v>5.2961412999999999E-2</c:v>
                </c:pt>
                <c:pt idx="69">
                  <c:v>5.8228962000000002E-2</c:v>
                </c:pt>
                <c:pt idx="70">
                  <c:v>5.4228995000000002E-2</c:v>
                </c:pt>
                <c:pt idx="71">
                  <c:v>4.2789599999999997E-2</c:v>
                </c:pt>
                <c:pt idx="72">
                  <c:v>3.0086007000000001E-2</c:v>
                </c:pt>
                <c:pt idx="73">
                  <c:v>2.0699240000000001E-2</c:v>
                </c:pt>
                <c:pt idx="74">
                  <c:v>1.5698012000000001E-2</c:v>
                </c:pt>
                <c:pt idx="75">
                  <c:v>1.2675657999999999E-2</c:v>
                </c:pt>
                <c:pt idx="76">
                  <c:v>1.0509655999999999E-2</c:v>
                </c:pt>
                <c:pt idx="77">
                  <c:v>1.0515918000000001E-2</c:v>
                </c:pt>
                <c:pt idx="78">
                  <c:v>1.4643817999999999E-2</c:v>
                </c:pt>
                <c:pt idx="79">
                  <c:v>2.1101926E-2</c:v>
                </c:pt>
                <c:pt idx="80">
                  <c:v>2.4610916E-2</c:v>
                </c:pt>
                <c:pt idx="81">
                  <c:v>2.1175090000000001E-2</c:v>
                </c:pt>
                <c:pt idx="82">
                  <c:v>1.0986638E-2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1.7935659000000001E-3</c:v>
                </c:pt>
                <c:pt idx="89">
                  <c:v>8.1030519999999995E-3</c:v>
                </c:pt>
                <c:pt idx="90">
                  <c:v>1.3071486E-2</c:v>
                </c:pt>
                <c:pt idx="91">
                  <c:v>1.7090821999999999E-2</c:v>
                </c:pt>
                <c:pt idx="92">
                  <c:v>1.9665210999999998E-2</c:v>
                </c:pt>
                <c:pt idx="93">
                  <c:v>2.1115156E-2</c:v>
                </c:pt>
                <c:pt idx="94">
                  <c:v>2.1634417E-2</c:v>
                </c:pt>
                <c:pt idx="95">
                  <c:v>2.1545181E-2</c:v>
                </c:pt>
                <c:pt idx="96">
                  <c:v>2.2328443999999999E-2</c:v>
                </c:pt>
                <c:pt idx="97">
                  <c:v>2.3649245999999999E-2</c:v>
                </c:pt>
                <c:pt idx="98">
                  <c:v>2.496574E-2</c:v>
                </c:pt>
                <c:pt idx="99">
                  <c:v>2.5855768000000001E-2</c:v>
                </c:pt>
                <c:pt idx="100">
                  <c:v>2.6160612999999999E-2</c:v>
                </c:pt>
                <c:pt idx="101">
                  <c:v>2.6255561E-2</c:v>
                </c:pt>
                <c:pt idx="102">
                  <c:v>2.6229479999999999E-2</c:v>
                </c:pt>
                <c:pt idx="103">
                  <c:v>2.6654833999999999E-2</c:v>
                </c:pt>
                <c:pt idx="104">
                  <c:v>2.6492538E-2</c:v>
                </c:pt>
                <c:pt idx="105">
                  <c:v>2.5801925E-2</c:v>
                </c:pt>
                <c:pt idx="106">
                  <c:v>2.4458648999999999E-2</c:v>
                </c:pt>
                <c:pt idx="107">
                  <c:v>2.2841770000000001E-2</c:v>
                </c:pt>
                <c:pt idx="108">
                  <c:v>2.0064496000000001E-2</c:v>
                </c:pt>
                <c:pt idx="109">
                  <c:v>1.6604240999999999E-2</c:v>
                </c:pt>
                <c:pt idx="110">
                  <c:v>1.2995445E-2</c:v>
                </c:pt>
                <c:pt idx="111">
                  <c:v>1.0134938E-2</c:v>
                </c:pt>
                <c:pt idx="112">
                  <c:v>6.0911057999999997E-3</c:v>
                </c:pt>
                <c:pt idx="113">
                  <c:v>2.0614874E-3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F0CD-4A3B-BD66-F1B84173F38D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[4]Sheet1!$D$632:$DT$632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7.2999999999999996E-4</c:v>
                </c:pt>
                <c:pt idx="6">
                  <c:v>1.8817082E-3</c:v>
                </c:pt>
                <c:pt idx="7">
                  <c:v>3.9626723000000001E-3</c:v>
                </c:pt>
                <c:pt idx="8">
                  <c:v>5.3532279999999998E-3</c:v>
                </c:pt>
                <c:pt idx="9">
                  <c:v>4.6352800000000003E-3</c:v>
                </c:pt>
                <c:pt idx="10">
                  <c:v>1.390297E-3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1.1712720999999999E-3</c:v>
                </c:pt>
                <c:pt idx="15">
                  <c:v>6.3481070000000004E-3</c:v>
                </c:pt>
                <c:pt idx="16">
                  <c:v>1.033414E-2</c:v>
                </c:pt>
                <c:pt idx="17">
                  <c:v>1.0165796E-2</c:v>
                </c:pt>
                <c:pt idx="18">
                  <c:v>6.264108E-3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5.2544135E-3</c:v>
                </c:pt>
                <c:pt idx="27">
                  <c:v>9.8017409999999992E-3</c:v>
                </c:pt>
                <c:pt idx="28">
                  <c:v>1.3028761999999999E-2</c:v>
                </c:pt>
                <c:pt idx="29">
                  <c:v>1.4741297E-2</c:v>
                </c:pt>
                <c:pt idx="30">
                  <c:v>1.6551223E-2</c:v>
                </c:pt>
                <c:pt idx="31">
                  <c:v>1.8778425000000001E-2</c:v>
                </c:pt>
                <c:pt idx="32">
                  <c:v>2.0819403E-2</c:v>
                </c:pt>
                <c:pt idx="33">
                  <c:v>2.3799777000000001E-2</c:v>
                </c:pt>
                <c:pt idx="34">
                  <c:v>2.706213E-2</c:v>
                </c:pt>
                <c:pt idx="35">
                  <c:v>2.9931073999999998E-2</c:v>
                </c:pt>
                <c:pt idx="36">
                  <c:v>3.0712849E-2</c:v>
                </c:pt>
                <c:pt idx="37">
                  <c:v>2.8588245000000002E-2</c:v>
                </c:pt>
                <c:pt idx="38">
                  <c:v>2.3985386000000001E-2</c:v>
                </c:pt>
                <c:pt idx="39">
                  <c:v>1.8800569999999999E-2</c:v>
                </c:pt>
                <c:pt idx="40">
                  <c:v>1.4150803E-2</c:v>
                </c:pt>
                <c:pt idx="41">
                  <c:v>1.1163546E-2</c:v>
                </c:pt>
                <c:pt idx="42">
                  <c:v>9.786945E-3</c:v>
                </c:pt>
                <c:pt idx="43">
                  <c:v>1.1260268E-2</c:v>
                </c:pt>
                <c:pt idx="44">
                  <c:v>1.6025782999999998E-2</c:v>
                </c:pt>
                <c:pt idx="45">
                  <c:v>2.2646376999999999E-2</c:v>
                </c:pt>
                <c:pt idx="46">
                  <c:v>2.8348801999999999E-2</c:v>
                </c:pt>
                <c:pt idx="47">
                  <c:v>3.071931E-2</c:v>
                </c:pt>
                <c:pt idx="48">
                  <c:v>2.9676734999999999E-2</c:v>
                </c:pt>
                <c:pt idx="49">
                  <c:v>2.6946993999999998E-2</c:v>
                </c:pt>
                <c:pt idx="50">
                  <c:v>2.3938312999999999E-2</c:v>
                </c:pt>
                <c:pt idx="51">
                  <c:v>2.2653283999999999E-2</c:v>
                </c:pt>
                <c:pt idx="52">
                  <c:v>2.3612948000000002E-2</c:v>
                </c:pt>
                <c:pt idx="53">
                  <c:v>2.5151798999999999E-2</c:v>
                </c:pt>
                <c:pt idx="54">
                  <c:v>2.5286676000000001E-2</c:v>
                </c:pt>
                <c:pt idx="55">
                  <c:v>2.4326517999999998E-2</c:v>
                </c:pt>
                <c:pt idx="56">
                  <c:v>2.4401965000000001E-2</c:v>
                </c:pt>
                <c:pt idx="57">
                  <c:v>2.7092732000000001E-2</c:v>
                </c:pt>
                <c:pt idx="58">
                  <c:v>3.1855627999999997E-2</c:v>
                </c:pt>
                <c:pt idx="59">
                  <c:v>3.6616849999999999E-2</c:v>
                </c:pt>
                <c:pt idx="60">
                  <c:v>3.8863294E-2</c:v>
                </c:pt>
                <c:pt idx="61">
                  <c:v>3.9660322999999997E-2</c:v>
                </c:pt>
                <c:pt idx="62">
                  <c:v>3.9471745000000003E-2</c:v>
                </c:pt>
                <c:pt idx="63">
                  <c:v>3.8270928000000003E-2</c:v>
                </c:pt>
                <c:pt idx="64">
                  <c:v>3.5432205000000001E-2</c:v>
                </c:pt>
                <c:pt idx="65">
                  <c:v>3.3053714999999997E-2</c:v>
                </c:pt>
                <c:pt idx="66">
                  <c:v>3.4886399999999998E-2</c:v>
                </c:pt>
                <c:pt idx="67">
                  <c:v>4.2744150000000002E-2</c:v>
                </c:pt>
                <c:pt idx="68">
                  <c:v>5.2961412999999999E-2</c:v>
                </c:pt>
                <c:pt idx="69">
                  <c:v>5.8228962000000002E-2</c:v>
                </c:pt>
                <c:pt idx="70">
                  <c:v>5.4228995000000002E-2</c:v>
                </c:pt>
                <c:pt idx="71">
                  <c:v>4.2789599999999997E-2</c:v>
                </c:pt>
                <c:pt idx="72">
                  <c:v>3.0086007000000001E-2</c:v>
                </c:pt>
                <c:pt idx="73">
                  <c:v>2.0699240000000001E-2</c:v>
                </c:pt>
                <c:pt idx="74">
                  <c:v>1.5698012000000001E-2</c:v>
                </c:pt>
                <c:pt idx="75">
                  <c:v>1.2675657999999999E-2</c:v>
                </c:pt>
                <c:pt idx="76">
                  <c:v>1.0509655999999999E-2</c:v>
                </c:pt>
                <c:pt idx="77">
                  <c:v>1.0515918000000001E-2</c:v>
                </c:pt>
                <c:pt idx="78">
                  <c:v>1.4643817999999999E-2</c:v>
                </c:pt>
                <c:pt idx="79">
                  <c:v>2.1101926E-2</c:v>
                </c:pt>
                <c:pt idx="80">
                  <c:v>2.4610916E-2</c:v>
                </c:pt>
                <c:pt idx="81">
                  <c:v>2.1175090000000001E-2</c:v>
                </c:pt>
                <c:pt idx="82">
                  <c:v>1.0986638E-2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1.7935659000000001E-3</c:v>
                </c:pt>
                <c:pt idx="89">
                  <c:v>8.1030519999999995E-3</c:v>
                </c:pt>
                <c:pt idx="90">
                  <c:v>1.3071486E-2</c:v>
                </c:pt>
                <c:pt idx="91">
                  <c:v>1.7090821999999999E-2</c:v>
                </c:pt>
                <c:pt idx="92">
                  <c:v>1.9665210999999998E-2</c:v>
                </c:pt>
                <c:pt idx="93">
                  <c:v>2.1115156E-2</c:v>
                </c:pt>
                <c:pt idx="94">
                  <c:v>2.1634417E-2</c:v>
                </c:pt>
                <c:pt idx="95">
                  <c:v>2.1545181E-2</c:v>
                </c:pt>
                <c:pt idx="96">
                  <c:v>2.2328443999999999E-2</c:v>
                </c:pt>
                <c:pt idx="97">
                  <c:v>2.3649245999999999E-2</c:v>
                </c:pt>
                <c:pt idx="98">
                  <c:v>2.496574E-2</c:v>
                </c:pt>
                <c:pt idx="99">
                  <c:v>2.5855768000000001E-2</c:v>
                </c:pt>
                <c:pt idx="100">
                  <c:v>2.6160612999999999E-2</c:v>
                </c:pt>
                <c:pt idx="101">
                  <c:v>2.6255561E-2</c:v>
                </c:pt>
                <c:pt idx="102">
                  <c:v>2.6229479999999999E-2</c:v>
                </c:pt>
                <c:pt idx="103">
                  <c:v>2.6654833999999999E-2</c:v>
                </c:pt>
                <c:pt idx="104">
                  <c:v>2.6492538E-2</c:v>
                </c:pt>
                <c:pt idx="105">
                  <c:v>2.5801925E-2</c:v>
                </c:pt>
                <c:pt idx="106">
                  <c:v>2.4458648999999999E-2</c:v>
                </c:pt>
                <c:pt idx="107">
                  <c:v>2.2841770000000001E-2</c:v>
                </c:pt>
                <c:pt idx="108">
                  <c:v>2.0064496000000001E-2</c:v>
                </c:pt>
                <c:pt idx="109">
                  <c:v>1.6604240999999999E-2</c:v>
                </c:pt>
                <c:pt idx="110">
                  <c:v>1.2995445E-2</c:v>
                </c:pt>
                <c:pt idx="111">
                  <c:v>1.0134938E-2</c:v>
                </c:pt>
                <c:pt idx="112">
                  <c:v>6.0911057999999997E-3</c:v>
                </c:pt>
                <c:pt idx="113">
                  <c:v>2.0614874E-3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F0CD-4A3B-BD66-F1B84173F38D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[4]Sheet1!$D$633:$DT$633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7.2999999999999996E-4</c:v>
                </c:pt>
                <c:pt idx="6">
                  <c:v>1.8817082E-3</c:v>
                </c:pt>
                <c:pt idx="7">
                  <c:v>3.9626723000000001E-3</c:v>
                </c:pt>
                <c:pt idx="8">
                  <c:v>5.3532279999999998E-3</c:v>
                </c:pt>
                <c:pt idx="9">
                  <c:v>4.6352800000000003E-3</c:v>
                </c:pt>
                <c:pt idx="10">
                  <c:v>1.390297E-3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1.1712720999999999E-3</c:v>
                </c:pt>
                <c:pt idx="15">
                  <c:v>6.3481070000000004E-3</c:v>
                </c:pt>
                <c:pt idx="16">
                  <c:v>1.033414E-2</c:v>
                </c:pt>
                <c:pt idx="17">
                  <c:v>1.0165796E-2</c:v>
                </c:pt>
                <c:pt idx="18">
                  <c:v>6.264108E-3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5.2544135E-3</c:v>
                </c:pt>
                <c:pt idx="27">
                  <c:v>9.8017409999999992E-3</c:v>
                </c:pt>
                <c:pt idx="28">
                  <c:v>1.3028761999999999E-2</c:v>
                </c:pt>
                <c:pt idx="29">
                  <c:v>1.4741297E-2</c:v>
                </c:pt>
                <c:pt idx="30">
                  <c:v>1.6551223E-2</c:v>
                </c:pt>
                <c:pt idx="31">
                  <c:v>1.8778425000000001E-2</c:v>
                </c:pt>
                <c:pt idx="32">
                  <c:v>2.0819403E-2</c:v>
                </c:pt>
                <c:pt idx="33">
                  <c:v>2.3799777000000001E-2</c:v>
                </c:pt>
                <c:pt idx="34">
                  <c:v>2.706213E-2</c:v>
                </c:pt>
                <c:pt idx="35">
                  <c:v>2.9931073999999998E-2</c:v>
                </c:pt>
                <c:pt idx="36">
                  <c:v>3.0712849E-2</c:v>
                </c:pt>
                <c:pt idx="37">
                  <c:v>2.8588245000000002E-2</c:v>
                </c:pt>
                <c:pt idx="38">
                  <c:v>2.3985386000000001E-2</c:v>
                </c:pt>
                <c:pt idx="39">
                  <c:v>1.8800569999999999E-2</c:v>
                </c:pt>
                <c:pt idx="40">
                  <c:v>1.4150803E-2</c:v>
                </c:pt>
                <c:pt idx="41">
                  <c:v>1.1163546E-2</c:v>
                </c:pt>
                <c:pt idx="42">
                  <c:v>9.786945E-3</c:v>
                </c:pt>
                <c:pt idx="43">
                  <c:v>1.1260268E-2</c:v>
                </c:pt>
                <c:pt idx="44">
                  <c:v>1.6025782999999998E-2</c:v>
                </c:pt>
                <c:pt idx="45">
                  <c:v>2.2646376999999999E-2</c:v>
                </c:pt>
                <c:pt idx="46">
                  <c:v>2.8348801999999999E-2</c:v>
                </c:pt>
                <c:pt idx="47">
                  <c:v>3.071931E-2</c:v>
                </c:pt>
                <c:pt idx="48">
                  <c:v>2.9676734999999999E-2</c:v>
                </c:pt>
                <c:pt idx="49">
                  <c:v>2.6946993999999998E-2</c:v>
                </c:pt>
                <c:pt idx="50">
                  <c:v>2.3938312999999999E-2</c:v>
                </c:pt>
                <c:pt idx="51">
                  <c:v>2.2653283999999999E-2</c:v>
                </c:pt>
                <c:pt idx="52">
                  <c:v>2.3612948000000002E-2</c:v>
                </c:pt>
                <c:pt idx="53">
                  <c:v>2.5151798999999999E-2</c:v>
                </c:pt>
                <c:pt idx="54">
                  <c:v>2.5286676000000001E-2</c:v>
                </c:pt>
                <c:pt idx="55">
                  <c:v>2.4326517999999998E-2</c:v>
                </c:pt>
                <c:pt idx="56">
                  <c:v>2.4401965000000001E-2</c:v>
                </c:pt>
                <c:pt idx="57">
                  <c:v>2.7092732000000001E-2</c:v>
                </c:pt>
                <c:pt idx="58">
                  <c:v>3.1855627999999997E-2</c:v>
                </c:pt>
                <c:pt idx="59">
                  <c:v>3.6616849999999999E-2</c:v>
                </c:pt>
                <c:pt idx="60">
                  <c:v>3.8863294E-2</c:v>
                </c:pt>
                <c:pt idx="61">
                  <c:v>3.9660322999999997E-2</c:v>
                </c:pt>
                <c:pt idx="62">
                  <c:v>3.9471745000000003E-2</c:v>
                </c:pt>
                <c:pt idx="63">
                  <c:v>3.8270928000000003E-2</c:v>
                </c:pt>
                <c:pt idx="64">
                  <c:v>3.5432205000000001E-2</c:v>
                </c:pt>
                <c:pt idx="65">
                  <c:v>3.3053714999999997E-2</c:v>
                </c:pt>
                <c:pt idx="66">
                  <c:v>3.4886399999999998E-2</c:v>
                </c:pt>
                <c:pt idx="67">
                  <c:v>4.2744150000000002E-2</c:v>
                </c:pt>
                <c:pt idx="68">
                  <c:v>5.2961412999999999E-2</c:v>
                </c:pt>
                <c:pt idx="69">
                  <c:v>5.8228962000000002E-2</c:v>
                </c:pt>
                <c:pt idx="70">
                  <c:v>5.4228995000000002E-2</c:v>
                </c:pt>
                <c:pt idx="71">
                  <c:v>4.2789599999999997E-2</c:v>
                </c:pt>
                <c:pt idx="72">
                  <c:v>3.0086007000000001E-2</c:v>
                </c:pt>
                <c:pt idx="73">
                  <c:v>2.0699240000000001E-2</c:v>
                </c:pt>
                <c:pt idx="74">
                  <c:v>1.5698012000000001E-2</c:v>
                </c:pt>
                <c:pt idx="75">
                  <c:v>1.2675657999999999E-2</c:v>
                </c:pt>
                <c:pt idx="76">
                  <c:v>1.0509655999999999E-2</c:v>
                </c:pt>
                <c:pt idx="77">
                  <c:v>1.0515918000000001E-2</c:v>
                </c:pt>
                <c:pt idx="78">
                  <c:v>1.4643817999999999E-2</c:v>
                </c:pt>
                <c:pt idx="79">
                  <c:v>2.1101926E-2</c:v>
                </c:pt>
                <c:pt idx="80">
                  <c:v>2.4610916E-2</c:v>
                </c:pt>
                <c:pt idx="81">
                  <c:v>2.1175090000000001E-2</c:v>
                </c:pt>
                <c:pt idx="82">
                  <c:v>1.0986638E-2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1.7935659000000001E-3</c:v>
                </c:pt>
                <c:pt idx="89">
                  <c:v>8.1030519999999995E-3</c:v>
                </c:pt>
                <c:pt idx="90">
                  <c:v>1.3071486E-2</c:v>
                </c:pt>
                <c:pt idx="91">
                  <c:v>1.7090821999999999E-2</c:v>
                </c:pt>
                <c:pt idx="92">
                  <c:v>1.9665210999999998E-2</c:v>
                </c:pt>
                <c:pt idx="93">
                  <c:v>2.1115156E-2</c:v>
                </c:pt>
                <c:pt idx="94">
                  <c:v>2.1634417E-2</c:v>
                </c:pt>
                <c:pt idx="95">
                  <c:v>2.1545181E-2</c:v>
                </c:pt>
                <c:pt idx="96">
                  <c:v>2.2328443999999999E-2</c:v>
                </c:pt>
                <c:pt idx="97">
                  <c:v>2.3649245999999999E-2</c:v>
                </c:pt>
                <c:pt idx="98">
                  <c:v>2.496574E-2</c:v>
                </c:pt>
                <c:pt idx="99">
                  <c:v>2.5855768000000001E-2</c:v>
                </c:pt>
                <c:pt idx="100">
                  <c:v>2.6160612999999999E-2</c:v>
                </c:pt>
                <c:pt idx="101">
                  <c:v>2.6255561E-2</c:v>
                </c:pt>
                <c:pt idx="102">
                  <c:v>2.6229479999999999E-2</c:v>
                </c:pt>
                <c:pt idx="103">
                  <c:v>2.6654833999999999E-2</c:v>
                </c:pt>
                <c:pt idx="104">
                  <c:v>2.6492538E-2</c:v>
                </c:pt>
                <c:pt idx="105">
                  <c:v>2.5801925E-2</c:v>
                </c:pt>
                <c:pt idx="106">
                  <c:v>2.4458648999999999E-2</c:v>
                </c:pt>
                <c:pt idx="107">
                  <c:v>2.2841770000000001E-2</c:v>
                </c:pt>
                <c:pt idx="108">
                  <c:v>2.0064496000000001E-2</c:v>
                </c:pt>
                <c:pt idx="109">
                  <c:v>1.6604240999999999E-2</c:v>
                </c:pt>
                <c:pt idx="110">
                  <c:v>1.2995445E-2</c:v>
                </c:pt>
                <c:pt idx="111">
                  <c:v>1.0134938E-2</c:v>
                </c:pt>
                <c:pt idx="112">
                  <c:v>6.0911057999999997E-3</c:v>
                </c:pt>
                <c:pt idx="113">
                  <c:v>2.0614874E-3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F0CD-4A3B-BD66-F1B84173F38D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[4]Sheet1!$D$634:$DT$634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7.2999999999999996E-4</c:v>
                </c:pt>
                <c:pt idx="6">
                  <c:v>1.8817082E-3</c:v>
                </c:pt>
                <c:pt idx="7">
                  <c:v>3.9626723000000001E-3</c:v>
                </c:pt>
                <c:pt idx="8">
                  <c:v>5.3532279999999998E-3</c:v>
                </c:pt>
                <c:pt idx="9">
                  <c:v>4.6352800000000003E-3</c:v>
                </c:pt>
                <c:pt idx="10">
                  <c:v>1.390297E-3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1.1712720999999999E-3</c:v>
                </c:pt>
                <c:pt idx="15">
                  <c:v>6.3481070000000004E-3</c:v>
                </c:pt>
                <c:pt idx="16">
                  <c:v>1.033414E-2</c:v>
                </c:pt>
                <c:pt idx="17">
                  <c:v>1.0165796E-2</c:v>
                </c:pt>
                <c:pt idx="18">
                  <c:v>6.264108E-3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5.2544135E-3</c:v>
                </c:pt>
                <c:pt idx="27">
                  <c:v>9.8017409999999992E-3</c:v>
                </c:pt>
                <c:pt idx="28">
                  <c:v>1.3028761999999999E-2</c:v>
                </c:pt>
                <c:pt idx="29">
                  <c:v>1.4741297E-2</c:v>
                </c:pt>
                <c:pt idx="30">
                  <c:v>1.6551223E-2</c:v>
                </c:pt>
                <c:pt idx="31">
                  <c:v>1.8778425000000001E-2</c:v>
                </c:pt>
                <c:pt idx="32">
                  <c:v>2.0819403E-2</c:v>
                </c:pt>
                <c:pt idx="33">
                  <c:v>2.3799777000000001E-2</c:v>
                </c:pt>
                <c:pt idx="34">
                  <c:v>2.706213E-2</c:v>
                </c:pt>
                <c:pt idx="35">
                  <c:v>2.9931073999999998E-2</c:v>
                </c:pt>
                <c:pt idx="36">
                  <c:v>3.0712849E-2</c:v>
                </c:pt>
                <c:pt idx="37">
                  <c:v>2.8588245000000002E-2</c:v>
                </c:pt>
                <c:pt idx="38">
                  <c:v>2.3985386000000001E-2</c:v>
                </c:pt>
                <c:pt idx="39">
                  <c:v>1.8800569999999999E-2</c:v>
                </c:pt>
                <c:pt idx="40">
                  <c:v>1.4150803E-2</c:v>
                </c:pt>
                <c:pt idx="41">
                  <c:v>1.1163546E-2</c:v>
                </c:pt>
                <c:pt idx="42">
                  <c:v>9.786945E-3</c:v>
                </c:pt>
                <c:pt idx="43">
                  <c:v>1.1260268E-2</c:v>
                </c:pt>
                <c:pt idx="44">
                  <c:v>1.6025782999999998E-2</c:v>
                </c:pt>
                <c:pt idx="45">
                  <c:v>2.2646376999999999E-2</c:v>
                </c:pt>
                <c:pt idx="46">
                  <c:v>2.8348801999999999E-2</c:v>
                </c:pt>
                <c:pt idx="47">
                  <c:v>3.071931E-2</c:v>
                </c:pt>
                <c:pt idx="48">
                  <c:v>2.9676734999999999E-2</c:v>
                </c:pt>
                <c:pt idx="49">
                  <c:v>2.6946993999999998E-2</c:v>
                </c:pt>
                <c:pt idx="50">
                  <c:v>2.3938312999999999E-2</c:v>
                </c:pt>
                <c:pt idx="51">
                  <c:v>2.2653283999999999E-2</c:v>
                </c:pt>
                <c:pt idx="52">
                  <c:v>2.3612948000000002E-2</c:v>
                </c:pt>
                <c:pt idx="53">
                  <c:v>2.5151798999999999E-2</c:v>
                </c:pt>
                <c:pt idx="54">
                  <c:v>2.5286676000000001E-2</c:v>
                </c:pt>
                <c:pt idx="55">
                  <c:v>2.4326517999999998E-2</c:v>
                </c:pt>
                <c:pt idx="56">
                  <c:v>2.4401965000000001E-2</c:v>
                </c:pt>
                <c:pt idx="57">
                  <c:v>2.7092732000000001E-2</c:v>
                </c:pt>
                <c:pt idx="58">
                  <c:v>3.1855627999999997E-2</c:v>
                </c:pt>
                <c:pt idx="59">
                  <c:v>3.6616849999999999E-2</c:v>
                </c:pt>
                <c:pt idx="60">
                  <c:v>3.8863294E-2</c:v>
                </c:pt>
                <c:pt idx="61">
                  <c:v>3.9660322999999997E-2</c:v>
                </c:pt>
                <c:pt idx="62">
                  <c:v>3.9471745000000003E-2</c:v>
                </c:pt>
                <c:pt idx="63">
                  <c:v>3.8270928000000003E-2</c:v>
                </c:pt>
                <c:pt idx="64">
                  <c:v>3.5432205000000001E-2</c:v>
                </c:pt>
                <c:pt idx="65">
                  <c:v>3.3053714999999997E-2</c:v>
                </c:pt>
                <c:pt idx="66">
                  <c:v>3.4886399999999998E-2</c:v>
                </c:pt>
                <c:pt idx="67">
                  <c:v>4.2744150000000002E-2</c:v>
                </c:pt>
                <c:pt idx="68">
                  <c:v>5.2961412999999999E-2</c:v>
                </c:pt>
                <c:pt idx="69">
                  <c:v>5.8228962000000002E-2</c:v>
                </c:pt>
                <c:pt idx="70">
                  <c:v>5.4228995000000002E-2</c:v>
                </c:pt>
                <c:pt idx="71">
                  <c:v>4.2789599999999997E-2</c:v>
                </c:pt>
                <c:pt idx="72">
                  <c:v>3.0086007000000001E-2</c:v>
                </c:pt>
                <c:pt idx="73">
                  <c:v>2.0699240000000001E-2</c:v>
                </c:pt>
                <c:pt idx="74">
                  <c:v>1.5698012000000001E-2</c:v>
                </c:pt>
                <c:pt idx="75">
                  <c:v>1.2675657999999999E-2</c:v>
                </c:pt>
                <c:pt idx="76">
                  <c:v>1.0509655999999999E-2</c:v>
                </c:pt>
                <c:pt idx="77">
                  <c:v>1.0515918000000001E-2</c:v>
                </c:pt>
                <c:pt idx="78">
                  <c:v>1.4643817999999999E-2</c:v>
                </c:pt>
                <c:pt idx="79">
                  <c:v>2.1101926E-2</c:v>
                </c:pt>
                <c:pt idx="80">
                  <c:v>2.4610916E-2</c:v>
                </c:pt>
                <c:pt idx="81">
                  <c:v>2.1175090000000001E-2</c:v>
                </c:pt>
                <c:pt idx="82">
                  <c:v>1.0986638E-2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1.7935659000000001E-3</c:v>
                </c:pt>
                <c:pt idx="89">
                  <c:v>8.1030519999999995E-3</c:v>
                </c:pt>
                <c:pt idx="90">
                  <c:v>1.3071486E-2</c:v>
                </c:pt>
                <c:pt idx="91">
                  <c:v>1.7090821999999999E-2</c:v>
                </c:pt>
                <c:pt idx="92">
                  <c:v>1.9665210999999998E-2</c:v>
                </c:pt>
                <c:pt idx="93">
                  <c:v>2.1115156E-2</c:v>
                </c:pt>
                <c:pt idx="94">
                  <c:v>2.1634417E-2</c:v>
                </c:pt>
                <c:pt idx="95">
                  <c:v>2.1545181E-2</c:v>
                </c:pt>
                <c:pt idx="96">
                  <c:v>2.2328443999999999E-2</c:v>
                </c:pt>
                <c:pt idx="97">
                  <c:v>2.3649245999999999E-2</c:v>
                </c:pt>
                <c:pt idx="98">
                  <c:v>2.496574E-2</c:v>
                </c:pt>
                <c:pt idx="99">
                  <c:v>2.5855768000000001E-2</c:v>
                </c:pt>
                <c:pt idx="100">
                  <c:v>2.6160612999999999E-2</c:v>
                </c:pt>
                <c:pt idx="101">
                  <c:v>2.6255561E-2</c:v>
                </c:pt>
                <c:pt idx="102">
                  <c:v>2.6229479999999999E-2</c:v>
                </c:pt>
                <c:pt idx="103">
                  <c:v>2.6654833999999999E-2</c:v>
                </c:pt>
                <c:pt idx="104">
                  <c:v>2.6492538E-2</c:v>
                </c:pt>
                <c:pt idx="105">
                  <c:v>2.5801925E-2</c:v>
                </c:pt>
                <c:pt idx="106">
                  <c:v>2.4458648999999999E-2</c:v>
                </c:pt>
                <c:pt idx="107">
                  <c:v>2.2841770000000001E-2</c:v>
                </c:pt>
                <c:pt idx="108">
                  <c:v>2.0064496000000001E-2</c:v>
                </c:pt>
                <c:pt idx="109">
                  <c:v>1.6604240999999999E-2</c:v>
                </c:pt>
                <c:pt idx="110">
                  <c:v>1.2995445E-2</c:v>
                </c:pt>
                <c:pt idx="111">
                  <c:v>1.0134938E-2</c:v>
                </c:pt>
                <c:pt idx="112">
                  <c:v>6.0911057999999997E-3</c:v>
                </c:pt>
                <c:pt idx="113">
                  <c:v>2.0614874E-3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F0CD-4A3B-BD66-F1B84173F38D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[4]Sheet1!$D$635:$DT$635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7.1400000000000001E-4</c:v>
                </c:pt>
                <c:pt idx="6">
                  <c:v>1.7225357000000001E-3</c:v>
                </c:pt>
                <c:pt idx="7">
                  <c:v>3.6031802000000002E-3</c:v>
                </c:pt>
                <c:pt idx="8">
                  <c:v>4.9401727000000003E-3</c:v>
                </c:pt>
                <c:pt idx="9">
                  <c:v>4.4105189999999999E-3</c:v>
                </c:pt>
                <c:pt idx="10">
                  <c:v>1.4610358999999999E-3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1.2296815E-3</c:v>
                </c:pt>
                <c:pt idx="15">
                  <c:v>6.2226466999999999E-3</c:v>
                </c:pt>
                <c:pt idx="16">
                  <c:v>1.0035347E-2</c:v>
                </c:pt>
                <c:pt idx="17">
                  <c:v>9.7979474999999993E-3</c:v>
                </c:pt>
                <c:pt idx="18">
                  <c:v>5.9555420000000003E-3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5.1023965000000001E-3</c:v>
                </c:pt>
                <c:pt idx="27">
                  <c:v>9.3554780000000004E-3</c:v>
                </c:pt>
                <c:pt idx="28">
                  <c:v>1.2344714E-2</c:v>
                </c:pt>
                <c:pt idx="29">
                  <c:v>1.3897947000000001E-2</c:v>
                </c:pt>
                <c:pt idx="30">
                  <c:v>1.5573705E-2</c:v>
                </c:pt>
                <c:pt idx="31">
                  <c:v>1.7711279999999999E-2</c:v>
                </c:pt>
                <c:pt idx="32">
                  <c:v>1.9750962E-2</c:v>
                </c:pt>
                <c:pt idx="33">
                  <c:v>2.2735752000000001E-2</c:v>
                </c:pt>
                <c:pt idx="34">
                  <c:v>2.5984894000000001E-2</c:v>
                </c:pt>
                <c:pt idx="35">
                  <c:v>2.8775755E-2</c:v>
                </c:pt>
                <c:pt idx="36">
                  <c:v>2.9446462E-2</c:v>
                </c:pt>
                <c:pt idx="37">
                  <c:v>2.7233819999999999E-2</c:v>
                </c:pt>
                <c:pt idx="38">
                  <c:v>2.2612688999999998E-2</c:v>
                </c:pt>
                <c:pt idx="39">
                  <c:v>1.7469340999999999E-2</c:v>
                </c:pt>
                <c:pt idx="40">
                  <c:v>1.2979707E-2</c:v>
                </c:pt>
                <c:pt idx="41">
                  <c:v>1.0142273E-2</c:v>
                </c:pt>
                <c:pt idx="42">
                  <c:v>8.9989549999999995E-3</c:v>
                </c:pt>
                <c:pt idx="43">
                  <c:v>1.0692368000000001E-2</c:v>
                </c:pt>
                <c:pt idx="44">
                  <c:v>1.5573811999999999E-2</c:v>
                </c:pt>
                <c:pt idx="45">
                  <c:v>2.2214266999999999E-2</c:v>
                </c:pt>
                <c:pt idx="46">
                  <c:v>2.7970116999999999E-2</c:v>
                </c:pt>
                <c:pt idx="47">
                  <c:v>3.0500894000000001E-2</c:v>
                </c:pt>
                <c:pt idx="48">
                  <c:v>2.9630546000000001E-2</c:v>
                </c:pt>
                <c:pt idx="49">
                  <c:v>2.6951091E-2</c:v>
                </c:pt>
                <c:pt idx="50">
                  <c:v>2.3865702999999999E-2</c:v>
                </c:pt>
                <c:pt idx="51">
                  <c:v>2.2463849000000001E-2</c:v>
                </c:pt>
                <c:pt idx="52">
                  <c:v>2.3356192000000001E-2</c:v>
                </c:pt>
                <c:pt idx="53">
                  <c:v>2.4869672999999998E-2</c:v>
                </c:pt>
                <c:pt idx="54">
                  <c:v>2.5062564999999998E-2</c:v>
                </c:pt>
                <c:pt idx="55">
                  <c:v>2.4272753000000001E-2</c:v>
                </c:pt>
                <c:pt idx="56">
                  <c:v>2.4627177E-2</c:v>
                </c:pt>
                <c:pt idx="57">
                  <c:v>2.7543701E-2</c:v>
                </c:pt>
                <c:pt idx="58">
                  <c:v>3.2273761999999998E-2</c:v>
                </c:pt>
                <c:pt idx="59">
                  <c:v>3.6755825999999998E-2</c:v>
                </c:pt>
                <c:pt idx="60">
                  <c:v>3.8618960000000001E-2</c:v>
                </c:pt>
                <c:pt idx="61">
                  <c:v>3.9040506000000003E-2</c:v>
                </c:pt>
                <c:pt idx="62">
                  <c:v>3.8526730000000002E-2</c:v>
                </c:pt>
                <c:pt idx="63">
                  <c:v>3.7113739999999999E-2</c:v>
                </c:pt>
                <c:pt idx="64">
                  <c:v>3.4251469999999999E-2</c:v>
                </c:pt>
                <c:pt idx="65">
                  <c:v>3.2117930000000003E-2</c:v>
                </c:pt>
                <c:pt idx="66">
                  <c:v>3.4226819999999998E-2</c:v>
                </c:pt>
                <c:pt idx="67">
                  <c:v>4.2075324999999997E-2</c:v>
                </c:pt>
                <c:pt idx="68">
                  <c:v>5.1915966000000001E-2</c:v>
                </c:pt>
                <c:pt idx="69">
                  <c:v>5.6823548000000002E-2</c:v>
                </c:pt>
                <c:pt idx="70">
                  <c:v>5.2947323999999997E-2</c:v>
                </c:pt>
                <c:pt idx="71">
                  <c:v>4.2210119999999997E-2</c:v>
                </c:pt>
                <c:pt idx="72">
                  <c:v>3.0342687E-2</c:v>
                </c:pt>
                <c:pt idx="73">
                  <c:v>2.1342006E-2</c:v>
                </c:pt>
                <c:pt idx="74">
                  <c:v>1.6031506000000001E-2</c:v>
                </c:pt>
                <c:pt idx="75">
                  <c:v>1.2319625000000001E-2</c:v>
                </c:pt>
                <c:pt idx="76">
                  <c:v>9.611929E-3</c:v>
                </c:pt>
                <c:pt idx="77">
                  <c:v>9.5308949999999993E-3</c:v>
                </c:pt>
                <c:pt idx="78">
                  <c:v>1.3898555E-2</c:v>
                </c:pt>
                <c:pt idx="79">
                  <c:v>2.0625985999999999E-2</c:v>
                </c:pt>
                <c:pt idx="80">
                  <c:v>2.4283880000000001E-2</c:v>
                </c:pt>
                <c:pt idx="81">
                  <c:v>2.0931674000000001E-2</c:v>
                </c:pt>
                <c:pt idx="82">
                  <c:v>1.0915757E-2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1.5008720000000001E-3</c:v>
                </c:pt>
                <c:pt idx="89">
                  <c:v>7.2766202999999998E-3</c:v>
                </c:pt>
                <c:pt idx="90">
                  <c:v>1.192475E-2</c:v>
                </c:pt>
                <c:pt idx="91">
                  <c:v>1.5787974E-2</c:v>
                </c:pt>
                <c:pt idx="92">
                  <c:v>1.8337622000000001E-2</c:v>
                </c:pt>
                <c:pt idx="93">
                  <c:v>1.984387E-2</c:v>
                </c:pt>
                <c:pt idx="94">
                  <c:v>2.0484861E-2</c:v>
                </c:pt>
                <c:pt idx="95">
                  <c:v>2.0606686999999999E-2</c:v>
                </c:pt>
                <c:pt idx="96">
                  <c:v>2.1643059999999999E-2</c:v>
                </c:pt>
                <c:pt idx="97">
                  <c:v>2.3229260000000002E-2</c:v>
                </c:pt>
                <c:pt idx="98">
                  <c:v>2.4803650999999999E-2</c:v>
                </c:pt>
                <c:pt idx="99">
                  <c:v>2.5881937000000001E-2</c:v>
                </c:pt>
                <c:pt idx="100">
                  <c:v>2.6274327E-2</c:v>
                </c:pt>
                <c:pt idx="101">
                  <c:v>2.6473812999999999E-2</c:v>
                </c:pt>
                <c:pt idx="102">
                  <c:v>2.6448619E-2</c:v>
                </c:pt>
                <c:pt idx="103">
                  <c:v>2.6831686E-2</c:v>
                </c:pt>
                <c:pt idx="104">
                  <c:v>2.6618902E-2</c:v>
                </c:pt>
                <c:pt idx="105">
                  <c:v>2.5891852999999999E-2</c:v>
                </c:pt>
                <c:pt idx="106">
                  <c:v>2.4525822999999999E-2</c:v>
                </c:pt>
                <c:pt idx="107">
                  <c:v>2.28744E-2</c:v>
                </c:pt>
                <c:pt idx="108">
                  <c:v>2.0123813000000001E-2</c:v>
                </c:pt>
                <c:pt idx="109">
                  <c:v>1.6710685999999999E-2</c:v>
                </c:pt>
                <c:pt idx="110">
                  <c:v>1.3166272999999999E-2</c:v>
                </c:pt>
                <c:pt idx="111">
                  <c:v>1.0614273E-2</c:v>
                </c:pt>
                <c:pt idx="112">
                  <c:v>6.7301067000000003E-3</c:v>
                </c:pt>
                <c:pt idx="113">
                  <c:v>2.8475000000000002E-3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F0CD-4A3B-BD66-F1B84173F38D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[4]Sheet1!$D$636:$DT$636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7.1400000000000001E-4</c:v>
                </c:pt>
                <c:pt idx="6">
                  <c:v>1.7225357000000001E-3</c:v>
                </c:pt>
                <c:pt idx="7">
                  <c:v>3.6031802000000002E-3</c:v>
                </c:pt>
                <c:pt idx="8">
                  <c:v>4.9401727000000003E-3</c:v>
                </c:pt>
                <c:pt idx="9">
                  <c:v>4.4105189999999999E-3</c:v>
                </c:pt>
                <c:pt idx="10">
                  <c:v>1.4610358999999999E-3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1.2296815E-3</c:v>
                </c:pt>
                <c:pt idx="15">
                  <c:v>6.2226466999999999E-3</c:v>
                </c:pt>
                <c:pt idx="16">
                  <c:v>1.0035347E-2</c:v>
                </c:pt>
                <c:pt idx="17">
                  <c:v>9.7979474999999993E-3</c:v>
                </c:pt>
                <c:pt idx="18">
                  <c:v>5.9555420000000003E-3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5.1023965000000001E-3</c:v>
                </c:pt>
                <c:pt idx="27">
                  <c:v>9.3554780000000004E-3</c:v>
                </c:pt>
                <c:pt idx="28">
                  <c:v>1.2344714E-2</c:v>
                </c:pt>
                <c:pt idx="29">
                  <c:v>1.3897947000000001E-2</c:v>
                </c:pt>
                <c:pt idx="30">
                  <c:v>1.5573705E-2</c:v>
                </c:pt>
                <c:pt idx="31">
                  <c:v>1.7711279999999999E-2</c:v>
                </c:pt>
                <c:pt idx="32">
                  <c:v>1.9750962E-2</c:v>
                </c:pt>
                <c:pt idx="33">
                  <c:v>2.2735752000000001E-2</c:v>
                </c:pt>
                <c:pt idx="34">
                  <c:v>2.5984894000000001E-2</c:v>
                </c:pt>
                <c:pt idx="35">
                  <c:v>2.8775755E-2</c:v>
                </c:pt>
                <c:pt idx="36">
                  <c:v>2.9446462E-2</c:v>
                </c:pt>
                <c:pt idx="37">
                  <c:v>2.7233819999999999E-2</c:v>
                </c:pt>
                <c:pt idx="38">
                  <c:v>2.2612688999999998E-2</c:v>
                </c:pt>
                <c:pt idx="39">
                  <c:v>1.7469340999999999E-2</c:v>
                </c:pt>
                <c:pt idx="40">
                  <c:v>1.2979707E-2</c:v>
                </c:pt>
                <c:pt idx="41">
                  <c:v>1.0142273E-2</c:v>
                </c:pt>
                <c:pt idx="42">
                  <c:v>8.9989549999999995E-3</c:v>
                </c:pt>
                <c:pt idx="43">
                  <c:v>1.0692368000000001E-2</c:v>
                </c:pt>
                <c:pt idx="44">
                  <c:v>1.5573811999999999E-2</c:v>
                </c:pt>
                <c:pt idx="45">
                  <c:v>2.2214266999999999E-2</c:v>
                </c:pt>
                <c:pt idx="46">
                  <c:v>2.7970116999999999E-2</c:v>
                </c:pt>
                <c:pt idx="47">
                  <c:v>3.0500894000000001E-2</c:v>
                </c:pt>
                <c:pt idx="48">
                  <c:v>2.9630546000000001E-2</c:v>
                </c:pt>
                <c:pt idx="49">
                  <c:v>2.6951091E-2</c:v>
                </c:pt>
                <c:pt idx="50">
                  <c:v>2.3865702999999999E-2</c:v>
                </c:pt>
                <c:pt idx="51">
                  <c:v>2.2463849000000001E-2</c:v>
                </c:pt>
                <c:pt idx="52">
                  <c:v>2.3356192000000001E-2</c:v>
                </c:pt>
                <c:pt idx="53">
                  <c:v>2.4869672999999998E-2</c:v>
                </c:pt>
                <c:pt idx="54">
                  <c:v>2.5062564999999998E-2</c:v>
                </c:pt>
                <c:pt idx="55">
                  <c:v>2.4272753000000001E-2</c:v>
                </c:pt>
                <c:pt idx="56">
                  <c:v>2.4627177E-2</c:v>
                </c:pt>
                <c:pt idx="57">
                  <c:v>2.7543701E-2</c:v>
                </c:pt>
                <c:pt idx="58">
                  <c:v>3.2273761999999998E-2</c:v>
                </c:pt>
                <c:pt idx="59">
                  <c:v>3.6755825999999998E-2</c:v>
                </c:pt>
                <c:pt idx="60">
                  <c:v>3.8618960000000001E-2</c:v>
                </c:pt>
                <c:pt idx="61">
                  <c:v>3.9040506000000003E-2</c:v>
                </c:pt>
                <c:pt idx="62">
                  <c:v>3.8526730000000002E-2</c:v>
                </c:pt>
                <c:pt idx="63">
                  <c:v>3.7113739999999999E-2</c:v>
                </c:pt>
                <c:pt idx="64">
                  <c:v>3.4251469999999999E-2</c:v>
                </c:pt>
                <c:pt idx="65">
                  <c:v>3.2117930000000003E-2</c:v>
                </c:pt>
                <c:pt idx="66">
                  <c:v>3.4226819999999998E-2</c:v>
                </c:pt>
                <c:pt idx="67">
                  <c:v>4.2075324999999997E-2</c:v>
                </c:pt>
                <c:pt idx="68">
                  <c:v>5.1915966000000001E-2</c:v>
                </c:pt>
                <c:pt idx="69">
                  <c:v>5.6823548000000002E-2</c:v>
                </c:pt>
                <c:pt idx="70">
                  <c:v>5.2947323999999997E-2</c:v>
                </c:pt>
                <c:pt idx="71">
                  <c:v>4.2210119999999997E-2</c:v>
                </c:pt>
                <c:pt idx="72">
                  <c:v>3.0342687E-2</c:v>
                </c:pt>
                <c:pt idx="73">
                  <c:v>2.1342006E-2</c:v>
                </c:pt>
                <c:pt idx="74">
                  <c:v>1.6031506000000001E-2</c:v>
                </c:pt>
                <c:pt idx="75">
                  <c:v>1.2319625000000001E-2</c:v>
                </c:pt>
                <c:pt idx="76">
                  <c:v>9.611929E-3</c:v>
                </c:pt>
                <c:pt idx="77">
                  <c:v>9.5308949999999993E-3</c:v>
                </c:pt>
                <c:pt idx="78">
                  <c:v>1.3898555E-2</c:v>
                </c:pt>
                <c:pt idx="79">
                  <c:v>2.0625985999999999E-2</c:v>
                </c:pt>
                <c:pt idx="80">
                  <c:v>2.4283880000000001E-2</c:v>
                </c:pt>
                <c:pt idx="81">
                  <c:v>2.0931674000000001E-2</c:v>
                </c:pt>
                <c:pt idx="82">
                  <c:v>1.0915757E-2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1.5008720000000001E-3</c:v>
                </c:pt>
                <c:pt idx="89">
                  <c:v>7.2766202999999998E-3</c:v>
                </c:pt>
                <c:pt idx="90">
                  <c:v>1.192475E-2</c:v>
                </c:pt>
                <c:pt idx="91">
                  <c:v>1.5787974E-2</c:v>
                </c:pt>
                <c:pt idx="92">
                  <c:v>1.8337622000000001E-2</c:v>
                </c:pt>
                <c:pt idx="93">
                  <c:v>1.984387E-2</c:v>
                </c:pt>
                <c:pt idx="94">
                  <c:v>2.0484861E-2</c:v>
                </c:pt>
                <c:pt idx="95">
                  <c:v>2.0606686999999999E-2</c:v>
                </c:pt>
                <c:pt idx="96">
                  <c:v>2.1643059999999999E-2</c:v>
                </c:pt>
                <c:pt idx="97">
                  <c:v>2.3229260000000002E-2</c:v>
                </c:pt>
                <c:pt idx="98">
                  <c:v>2.4803650999999999E-2</c:v>
                </c:pt>
                <c:pt idx="99">
                  <c:v>2.5881937000000001E-2</c:v>
                </c:pt>
                <c:pt idx="100">
                  <c:v>2.6274327E-2</c:v>
                </c:pt>
                <c:pt idx="101">
                  <c:v>2.6473812999999999E-2</c:v>
                </c:pt>
                <c:pt idx="102">
                  <c:v>2.6448619E-2</c:v>
                </c:pt>
                <c:pt idx="103">
                  <c:v>2.6831686E-2</c:v>
                </c:pt>
                <c:pt idx="104">
                  <c:v>2.6618902E-2</c:v>
                </c:pt>
                <c:pt idx="105">
                  <c:v>2.5891852999999999E-2</c:v>
                </c:pt>
                <c:pt idx="106">
                  <c:v>2.4525822999999999E-2</c:v>
                </c:pt>
                <c:pt idx="107">
                  <c:v>2.28744E-2</c:v>
                </c:pt>
                <c:pt idx="108">
                  <c:v>2.0123813000000001E-2</c:v>
                </c:pt>
                <c:pt idx="109">
                  <c:v>1.6710685999999999E-2</c:v>
                </c:pt>
                <c:pt idx="110">
                  <c:v>1.3166272999999999E-2</c:v>
                </c:pt>
                <c:pt idx="111">
                  <c:v>1.0614273E-2</c:v>
                </c:pt>
                <c:pt idx="112">
                  <c:v>6.7301067000000003E-3</c:v>
                </c:pt>
                <c:pt idx="113">
                  <c:v>2.8475000000000002E-3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F0CD-4A3B-BD66-F1B84173F38D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[4]Sheet1!$D$637:$DT$637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4.8000000000000001E-4</c:v>
                </c:pt>
                <c:pt idx="6">
                  <c:v>1.3693767999999999E-3</c:v>
                </c:pt>
                <c:pt idx="7">
                  <c:v>3.2410386000000001E-3</c:v>
                </c:pt>
                <c:pt idx="8">
                  <c:v>4.7699819999999999E-3</c:v>
                </c:pt>
                <c:pt idx="9">
                  <c:v>4.5715879999999997E-3</c:v>
                </c:pt>
                <c:pt idx="10">
                  <c:v>1.9198633000000001E-3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1.1700632999999999E-3</c:v>
                </c:pt>
                <c:pt idx="15">
                  <c:v>5.9620793999999996E-3</c:v>
                </c:pt>
                <c:pt idx="16">
                  <c:v>9.6221080000000007E-3</c:v>
                </c:pt>
                <c:pt idx="17">
                  <c:v>9.3260600000000006E-3</c:v>
                </c:pt>
                <c:pt idx="18">
                  <c:v>5.6088079999999998E-3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5.0743254999999999E-3</c:v>
                </c:pt>
                <c:pt idx="27">
                  <c:v>9.0869950000000005E-3</c:v>
                </c:pt>
                <c:pt idx="28">
                  <c:v>1.1870553000000001E-2</c:v>
                </c:pt>
                <c:pt idx="29">
                  <c:v>1.3271414E-2</c:v>
                </c:pt>
                <c:pt idx="30">
                  <c:v>1.48463E-2</c:v>
                </c:pt>
                <c:pt idx="31">
                  <c:v>1.6941454000000002E-2</c:v>
                </c:pt>
                <c:pt idx="32">
                  <c:v>1.8985491E-2</c:v>
                </c:pt>
                <c:pt idx="33">
                  <c:v>2.1956867000000001E-2</c:v>
                </c:pt>
                <c:pt idx="34">
                  <c:v>2.5132195999999999E-2</c:v>
                </c:pt>
                <c:pt idx="35">
                  <c:v>2.7826816000000001E-2</c:v>
                </c:pt>
                <c:pt idx="36">
                  <c:v>2.846808E-2</c:v>
                </c:pt>
                <c:pt idx="37">
                  <c:v>2.6339472999999999E-2</c:v>
                </c:pt>
                <c:pt idx="38">
                  <c:v>2.1878854999999999E-2</c:v>
                </c:pt>
                <c:pt idx="39">
                  <c:v>1.6880773000000002E-2</c:v>
                </c:pt>
                <c:pt idx="40">
                  <c:v>1.2477564E-2</c:v>
                </c:pt>
                <c:pt idx="41">
                  <c:v>9.6089599999999997E-3</c:v>
                </c:pt>
                <c:pt idx="42">
                  <c:v>8.4456010000000005E-3</c:v>
                </c:pt>
                <c:pt idx="43">
                  <c:v>1.0179555E-2</c:v>
                </c:pt>
                <c:pt idx="44">
                  <c:v>1.5134412E-2</c:v>
                </c:pt>
                <c:pt idx="45">
                  <c:v>2.1845179999999999E-2</c:v>
                </c:pt>
                <c:pt idx="46">
                  <c:v>2.7663453000000001E-2</c:v>
                </c:pt>
                <c:pt idx="47">
                  <c:v>3.0252933999999999E-2</c:v>
                </c:pt>
                <c:pt idx="48">
                  <c:v>2.943438E-2</c:v>
                </c:pt>
                <c:pt idx="49">
                  <c:v>2.6726663000000001E-2</c:v>
                </c:pt>
                <c:pt idx="50">
                  <c:v>2.3549601E-2</c:v>
                </c:pt>
                <c:pt idx="51">
                  <c:v>2.2050110000000001E-2</c:v>
                </c:pt>
                <c:pt idx="52">
                  <c:v>2.2889105999999999E-2</c:v>
                </c:pt>
                <c:pt idx="53">
                  <c:v>2.4423317999999999E-2</c:v>
                </c:pt>
                <c:pt idx="54">
                  <c:v>2.4749688999999998E-2</c:v>
                </c:pt>
                <c:pt idx="55">
                  <c:v>2.4199321999999999E-2</c:v>
                </c:pt>
                <c:pt idx="56">
                  <c:v>2.4874633E-2</c:v>
                </c:pt>
                <c:pt idx="57">
                  <c:v>2.804216E-2</c:v>
                </c:pt>
                <c:pt idx="58">
                  <c:v>3.2795329999999998E-2</c:v>
                </c:pt>
                <c:pt idx="59">
                  <c:v>3.7089046000000001E-2</c:v>
                </c:pt>
                <c:pt idx="60">
                  <c:v>3.8653720000000003E-2</c:v>
                </c:pt>
                <c:pt idx="61">
                  <c:v>3.8725816000000003E-2</c:v>
                </c:pt>
                <c:pt idx="62">
                  <c:v>3.7824463000000003E-2</c:v>
                </c:pt>
                <c:pt idx="63">
                  <c:v>3.6054290000000003E-2</c:v>
                </c:pt>
                <c:pt idx="64">
                  <c:v>3.3021223000000002E-2</c:v>
                </c:pt>
                <c:pt idx="65">
                  <c:v>3.1018434000000001E-2</c:v>
                </c:pt>
                <c:pt idx="66">
                  <c:v>3.3422712E-2</c:v>
                </c:pt>
                <c:pt idx="67">
                  <c:v>4.1474372000000002E-2</c:v>
                </c:pt>
                <c:pt idx="68">
                  <c:v>5.1331103000000003E-2</c:v>
                </c:pt>
                <c:pt idx="69">
                  <c:v>5.6242146E-2</c:v>
                </c:pt>
                <c:pt idx="70">
                  <c:v>5.2552383000000001E-2</c:v>
                </c:pt>
                <c:pt idx="71">
                  <c:v>4.2175440000000002E-2</c:v>
                </c:pt>
                <c:pt idx="72">
                  <c:v>3.0589253E-2</c:v>
                </c:pt>
                <c:pt idx="73">
                  <c:v>2.1540997999999999E-2</c:v>
                </c:pt>
                <c:pt idx="74">
                  <c:v>1.5834630999999998E-2</c:v>
                </c:pt>
                <c:pt idx="75">
                  <c:v>1.1639348000000001E-2</c:v>
                </c:pt>
                <c:pt idx="76">
                  <c:v>8.6804650000000001E-3</c:v>
                </c:pt>
                <c:pt idx="77">
                  <c:v>8.7258695000000004E-3</c:v>
                </c:pt>
                <c:pt idx="78">
                  <c:v>1.3419351E-2</c:v>
                </c:pt>
                <c:pt idx="79">
                  <c:v>2.0398601999999998E-2</c:v>
                </c:pt>
                <c:pt idx="80">
                  <c:v>2.41351E-2</c:v>
                </c:pt>
                <c:pt idx="81">
                  <c:v>2.0774352999999999E-2</c:v>
                </c:pt>
                <c:pt idx="82">
                  <c:v>1.0822218E-2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1.3944877E-3</c:v>
                </c:pt>
                <c:pt idx="89">
                  <c:v>6.7758095000000004E-3</c:v>
                </c:pt>
                <c:pt idx="90">
                  <c:v>1.1129098E-2</c:v>
                </c:pt>
                <c:pt idx="91">
                  <c:v>1.4799342E-2</c:v>
                </c:pt>
                <c:pt idx="92">
                  <c:v>1.7290730000000001E-2</c:v>
                </c:pt>
                <c:pt idx="93">
                  <c:v>1.8833822E-2</c:v>
                </c:pt>
                <c:pt idx="94">
                  <c:v>1.9583442999999999E-2</c:v>
                </c:pt>
                <c:pt idx="95">
                  <c:v>1.989513E-2</c:v>
                </c:pt>
                <c:pt idx="96">
                  <c:v>2.1131855000000001E-2</c:v>
                </c:pt>
                <c:pt idx="97">
                  <c:v>2.2895828E-2</c:v>
                </c:pt>
                <c:pt idx="98">
                  <c:v>2.4608115E-2</c:v>
                </c:pt>
                <c:pt idx="99">
                  <c:v>2.575875E-2</c:v>
                </c:pt>
                <c:pt idx="100">
                  <c:v>2.616566E-2</c:v>
                </c:pt>
                <c:pt idx="101">
                  <c:v>2.6400527E-2</c:v>
                </c:pt>
                <c:pt idx="102">
                  <c:v>2.6359051000000001E-2</c:v>
                </c:pt>
                <c:pt idx="103">
                  <c:v>2.6729828000000001E-2</c:v>
                </c:pt>
                <c:pt idx="104">
                  <c:v>2.6520127000000001E-2</c:v>
                </c:pt>
                <c:pt idx="105">
                  <c:v>2.5820256999999999E-2</c:v>
                </c:pt>
                <c:pt idx="106">
                  <c:v>2.4502426000000001E-2</c:v>
                </c:pt>
                <c:pt idx="107">
                  <c:v>2.2895113000000002E-2</c:v>
                </c:pt>
                <c:pt idx="108">
                  <c:v>2.0235752999999999E-2</c:v>
                </c:pt>
                <c:pt idx="109">
                  <c:v>1.6923342000000001E-2</c:v>
                </c:pt>
                <c:pt idx="110">
                  <c:v>1.3482121E-2</c:v>
                </c:pt>
                <c:pt idx="111">
                  <c:v>1.11547755E-2</c:v>
                </c:pt>
                <c:pt idx="112">
                  <c:v>7.4048024000000004E-3</c:v>
                </c:pt>
                <c:pt idx="113">
                  <c:v>3.6222710999999999E-3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F0CD-4A3B-BD66-F1B84173F38D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[4]Sheet1!$D$638:$DT$638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4.8000000000000001E-4</c:v>
                </c:pt>
                <c:pt idx="6">
                  <c:v>1.3693767999999999E-3</c:v>
                </c:pt>
                <c:pt idx="7">
                  <c:v>3.2410386000000001E-3</c:v>
                </c:pt>
                <c:pt idx="8">
                  <c:v>4.7699819999999999E-3</c:v>
                </c:pt>
                <c:pt idx="9">
                  <c:v>4.5715879999999997E-3</c:v>
                </c:pt>
                <c:pt idx="10">
                  <c:v>1.9198633000000001E-3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1.1700632999999999E-3</c:v>
                </c:pt>
                <c:pt idx="15">
                  <c:v>5.9620793999999996E-3</c:v>
                </c:pt>
                <c:pt idx="16">
                  <c:v>9.6221080000000007E-3</c:v>
                </c:pt>
                <c:pt idx="17">
                  <c:v>9.3260600000000006E-3</c:v>
                </c:pt>
                <c:pt idx="18">
                  <c:v>5.6088079999999998E-3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5.0743254999999999E-3</c:v>
                </c:pt>
                <c:pt idx="27">
                  <c:v>9.0869950000000005E-3</c:v>
                </c:pt>
                <c:pt idx="28">
                  <c:v>1.1870553000000001E-2</c:v>
                </c:pt>
                <c:pt idx="29">
                  <c:v>1.3271414E-2</c:v>
                </c:pt>
                <c:pt idx="30">
                  <c:v>1.48463E-2</c:v>
                </c:pt>
                <c:pt idx="31">
                  <c:v>1.6941454000000002E-2</c:v>
                </c:pt>
                <c:pt idx="32">
                  <c:v>1.8985491E-2</c:v>
                </c:pt>
                <c:pt idx="33">
                  <c:v>2.1956867000000001E-2</c:v>
                </c:pt>
                <c:pt idx="34">
                  <c:v>2.5132195999999999E-2</c:v>
                </c:pt>
                <c:pt idx="35">
                  <c:v>2.7826816000000001E-2</c:v>
                </c:pt>
                <c:pt idx="36">
                  <c:v>2.846808E-2</c:v>
                </c:pt>
                <c:pt idx="37">
                  <c:v>2.6339472999999999E-2</c:v>
                </c:pt>
                <c:pt idx="38">
                  <c:v>2.1878854999999999E-2</c:v>
                </c:pt>
                <c:pt idx="39">
                  <c:v>1.6880773000000002E-2</c:v>
                </c:pt>
                <c:pt idx="40">
                  <c:v>1.2477564E-2</c:v>
                </c:pt>
                <c:pt idx="41">
                  <c:v>9.6089599999999997E-3</c:v>
                </c:pt>
                <c:pt idx="42">
                  <c:v>8.4456010000000005E-3</c:v>
                </c:pt>
                <c:pt idx="43">
                  <c:v>1.0179555E-2</c:v>
                </c:pt>
                <c:pt idx="44">
                  <c:v>1.5134412E-2</c:v>
                </c:pt>
                <c:pt idx="45">
                  <c:v>2.1845179999999999E-2</c:v>
                </c:pt>
                <c:pt idx="46">
                  <c:v>2.7663453000000001E-2</c:v>
                </c:pt>
                <c:pt idx="47">
                  <c:v>3.0252933999999999E-2</c:v>
                </c:pt>
                <c:pt idx="48">
                  <c:v>2.943438E-2</c:v>
                </c:pt>
                <c:pt idx="49">
                  <c:v>2.6726663000000001E-2</c:v>
                </c:pt>
                <c:pt idx="50">
                  <c:v>2.3549601E-2</c:v>
                </c:pt>
                <c:pt idx="51">
                  <c:v>2.2050110000000001E-2</c:v>
                </c:pt>
                <c:pt idx="52">
                  <c:v>2.2889105999999999E-2</c:v>
                </c:pt>
                <c:pt idx="53">
                  <c:v>2.4423317999999999E-2</c:v>
                </c:pt>
                <c:pt idx="54">
                  <c:v>2.4749688999999998E-2</c:v>
                </c:pt>
                <c:pt idx="55">
                  <c:v>2.4199321999999999E-2</c:v>
                </c:pt>
                <c:pt idx="56">
                  <c:v>2.4874633E-2</c:v>
                </c:pt>
                <c:pt idx="57">
                  <c:v>2.804216E-2</c:v>
                </c:pt>
                <c:pt idx="58">
                  <c:v>3.2795329999999998E-2</c:v>
                </c:pt>
                <c:pt idx="59">
                  <c:v>3.7089046000000001E-2</c:v>
                </c:pt>
                <c:pt idx="60">
                  <c:v>3.8653720000000003E-2</c:v>
                </c:pt>
                <c:pt idx="61">
                  <c:v>3.8725816000000003E-2</c:v>
                </c:pt>
                <c:pt idx="62">
                  <c:v>3.7824463000000003E-2</c:v>
                </c:pt>
                <c:pt idx="63">
                  <c:v>3.6054290000000003E-2</c:v>
                </c:pt>
                <c:pt idx="64">
                  <c:v>3.3021223000000002E-2</c:v>
                </c:pt>
                <c:pt idx="65">
                  <c:v>3.1018434000000001E-2</c:v>
                </c:pt>
                <c:pt idx="66">
                  <c:v>3.3422712E-2</c:v>
                </c:pt>
                <c:pt idx="67">
                  <c:v>4.1474372000000002E-2</c:v>
                </c:pt>
                <c:pt idx="68">
                  <c:v>5.1331103000000003E-2</c:v>
                </c:pt>
                <c:pt idx="69">
                  <c:v>5.6242146E-2</c:v>
                </c:pt>
                <c:pt idx="70">
                  <c:v>5.2552383000000001E-2</c:v>
                </c:pt>
                <c:pt idx="71">
                  <c:v>4.2175440000000002E-2</c:v>
                </c:pt>
                <c:pt idx="72">
                  <c:v>3.0589253E-2</c:v>
                </c:pt>
                <c:pt idx="73">
                  <c:v>2.1540997999999999E-2</c:v>
                </c:pt>
                <c:pt idx="74">
                  <c:v>1.5834630999999998E-2</c:v>
                </c:pt>
                <c:pt idx="75">
                  <c:v>1.1639348000000001E-2</c:v>
                </c:pt>
                <c:pt idx="76">
                  <c:v>8.6804650000000001E-3</c:v>
                </c:pt>
                <c:pt idx="77">
                  <c:v>8.7258695000000004E-3</c:v>
                </c:pt>
                <c:pt idx="78">
                  <c:v>1.3419351E-2</c:v>
                </c:pt>
                <c:pt idx="79">
                  <c:v>2.0398601999999998E-2</c:v>
                </c:pt>
                <c:pt idx="80">
                  <c:v>2.41351E-2</c:v>
                </c:pt>
                <c:pt idx="81">
                  <c:v>2.0774352999999999E-2</c:v>
                </c:pt>
                <c:pt idx="82">
                  <c:v>1.0822218E-2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1.3944877E-3</c:v>
                </c:pt>
                <c:pt idx="89">
                  <c:v>6.7758095000000004E-3</c:v>
                </c:pt>
                <c:pt idx="90">
                  <c:v>1.1129098E-2</c:v>
                </c:pt>
                <c:pt idx="91">
                  <c:v>1.4799342E-2</c:v>
                </c:pt>
                <c:pt idx="92">
                  <c:v>1.7290730000000001E-2</c:v>
                </c:pt>
                <c:pt idx="93">
                  <c:v>1.8833822E-2</c:v>
                </c:pt>
                <c:pt idx="94">
                  <c:v>1.9583442999999999E-2</c:v>
                </c:pt>
                <c:pt idx="95">
                  <c:v>1.989513E-2</c:v>
                </c:pt>
                <c:pt idx="96">
                  <c:v>2.1131855000000001E-2</c:v>
                </c:pt>
                <c:pt idx="97">
                  <c:v>2.2895828E-2</c:v>
                </c:pt>
                <c:pt idx="98">
                  <c:v>2.4608115E-2</c:v>
                </c:pt>
                <c:pt idx="99">
                  <c:v>2.575875E-2</c:v>
                </c:pt>
                <c:pt idx="100">
                  <c:v>2.616566E-2</c:v>
                </c:pt>
                <c:pt idx="101">
                  <c:v>2.6400527E-2</c:v>
                </c:pt>
                <c:pt idx="102">
                  <c:v>2.6359051000000001E-2</c:v>
                </c:pt>
                <c:pt idx="103">
                  <c:v>2.6729828000000001E-2</c:v>
                </c:pt>
                <c:pt idx="104">
                  <c:v>2.6520127000000001E-2</c:v>
                </c:pt>
                <c:pt idx="105">
                  <c:v>2.5820256999999999E-2</c:v>
                </c:pt>
                <c:pt idx="106">
                  <c:v>2.4502426000000001E-2</c:v>
                </c:pt>
                <c:pt idx="107">
                  <c:v>2.2895113000000002E-2</c:v>
                </c:pt>
                <c:pt idx="108">
                  <c:v>2.0235752999999999E-2</c:v>
                </c:pt>
                <c:pt idx="109">
                  <c:v>1.6923342000000001E-2</c:v>
                </c:pt>
                <c:pt idx="110">
                  <c:v>1.3482121E-2</c:v>
                </c:pt>
                <c:pt idx="111">
                  <c:v>1.11547755E-2</c:v>
                </c:pt>
                <c:pt idx="112">
                  <c:v>7.4048024000000004E-3</c:v>
                </c:pt>
                <c:pt idx="113">
                  <c:v>3.6222710999999999E-3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F0CD-4A3B-BD66-F1B84173F38D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[4]Sheet1!$D$639:$DT$639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4.8000000000000001E-4</c:v>
                </c:pt>
                <c:pt idx="6">
                  <c:v>1.3693767999999999E-3</c:v>
                </c:pt>
                <c:pt idx="7">
                  <c:v>3.2410386000000001E-3</c:v>
                </c:pt>
                <c:pt idx="8">
                  <c:v>4.7699819999999999E-3</c:v>
                </c:pt>
                <c:pt idx="9">
                  <c:v>4.5715879999999997E-3</c:v>
                </c:pt>
                <c:pt idx="10">
                  <c:v>1.9198633000000001E-3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1.1700632999999999E-3</c:v>
                </c:pt>
                <c:pt idx="15">
                  <c:v>5.9620793999999996E-3</c:v>
                </c:pt>
                <c:pt idx="16">
                  <c:v>9.6221080000000007E-3</c:v>
                </c:pt>
                <c:pt idx="17">
                  <c:v>9.3260600000000006E-3</c:v>
                </c:pt>
                <c:pt idx="18">
                  <c:v>5.6088079999999998E-3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5.0743254999999999E-3</c:v>
                </c:pt>
                <c:pt idx="27">
                  <c:v>9.0869950000000005E-3</c:v>
                </c:pt>
                <c:pt idx="28">
                  <c:v>1.1870553000000001E-2</c:v>
                </c:pt>
                <c:pt idx="29">
                  <c:v>1.3271414E-2</c:v>
                </c:pt>
                <c:pt idx="30">
                  <c:v>1.48463E-2</c:v>
                </c:pt>
                <c:pt idx="31">
                  <c:v>1.6941454000000002E-2</c:v>
                </c:pt>
                <c:pt idx="32">
                  <c:v>1.8985491E-2</c:v>
                </c:pt>
                <c:pt idx="33">
                  <c:v>2.1956867000000001E-2</c:v>
                </c:pt>
                <c:pt idx="34">
                  <c:v>2.5132195999999999E-2</c:v>
                </c:pt>
                <c:pt idx="35">
                  <c:v>2.7826816000000001E-2</c:v>
                </c:pt>
                <c:pt idx="36">
                  <c:v>2.846808E-2</c:v>
                </c:pt>
                <c:pt idx="37">
                  <c:v>2.6339472999999999E-2</c:v>
                </c:pt>
                <c:pt idx="38">
                  <c:v>2.1878854999999999E-2</c:v>
                </c:pt>
                <c:pt idx="39">
                  <c:v>1.6880773000000002E-2</c:v>
                </c:pt>
                <c:pt idx="40">
                  <c:v>1.2477564E-2</c:v>
                </c:pt>
                <c:pt idx="41">
                  <c:v>9.6089599999999997E-3</c:v>
                </c:pt>
                <c:pt idx="42">
                  <c:v>8.4456010000000005E-3</c:v>
                </c:pt>
                <c:pt idx="43">
                  <c:v>1.0179555E-2</c:v>
                </c:pt>
                <c:pt idx="44">
                  <c:v>1.5134412E-2</c:v>
                </c:pt>
                <c:pt idx="45">
                  <c:v>2.1845179999999999E-2</c:v>
                </c:pt>
                <c:pt idx="46">
                  <c:v>2.7663453000000001E-2</c:v>
                </c:pt>
                <c:pt idx="47">
                  <c:v>3.0252933999999999E-2</c:v>
                </c:pt>
                <c:pt idx="48">
                  <c:v>2.943438E-2</c:v>
                </c:pt>
                <c:pt idx="49">
                  <c:v>2.6726663000000001E-2</c:v>
                </c:pt>
                <c:pt idx="50">
                  <c:v>2.3549601E-2</c:v>
                </c:pt>
                <c:pt idx="51">
                  <c:v>2.2050110000000001E-2</c:v>
                </c:pt>
                <c:pt idx="52">
                  <c:v>2.2889105999999999E-2</c:v>
                </c:pt>
                <c:pt idx="53">
                  <c:v>2.4423317999999999E-2</c:v>
                </c:pt>
                <c:pt idx="54">
                  <c:v>2.4749688999999998E-2</c:v>
                </c:pt>
                <c:pt idx="55">
                  <c:v>2.4199321999999999E-2</c:v>
                </c:pt>
                <c:pt idx="56">
                  <c:v>2.4874633E-2</c:v>
                </c:pt>
                <c:pt idx="57">
                  <c:v>2.804216E-2</c:v>
                </c:pt>
                <c:pt idx="58">
                  <c:v>3.2795329999999998E-2</c:v>
                </c:pt>
                <c:pt idx="59">
                  <c:v>3.7089046000000001E-2</c:v>
                </c:pt>
                <c:pt idx="60">
                  <c:v>3.8653720000000003E-2</c:v>
                </c:pt>
                <c:pt idx="61">
                  <c:v>3.8725816000000003E-2</c:v>
                </c:pt>
                <c:pt idx="62">
                  <c:v>3.7824463000000003E-2</c:v>
                </c:pt>
                <c:pt idx="63">
                  <c:v>3.6054290000000003E-2</c:v>
                </c:pt>
                <c:pt idx="64">
                  <c:v>3.3021223000000002E-2</c:v>
                </c:pt>
                <c:pt idx="65">
                  <c:v>3.1018434000000001E-2</c:v>
                </c:pt>
                <c:pt idx="66">
                  <c:v>3.3422712E-2</c:v>
                </c:pt>
                <c:pt idx="67">
                  <c:v>4.1474372000000002E-2</c:v>
                </c:pt>
                <c:pt idx="68">
                  <c:v>5.1331103000000003E-2</c:v>
                </c:pt>
                <c:pt idx="69">
                  <c:v>5.6242146E-2</c:v>
                </c:pt>
                <c:pt idx="70">
                  <c:v>5.2552383000000001E-2</c:v>
                </c:pt>
                <c:pt idx="71">
                  <c:v>4.2175440000000002E-2</c:v>
                </c:pt>
                <c:pt idx="72">
                  <c:v>3.0589253E-2</c:v>
                </c:pt>
                <c:pt idx="73">
                  <c:v>2.1540997999999999E-2</c:v>
                </c:pt>
                <c:pt idx="74">
                  <c:v>1.5834630999999998E-2</c:v>
                </c:pt>
                <c:pt idx="75">
                  <c:v>1.1639348000000001E-2</c:v>
                </c:pt>
                <c:pt idx="76">
                  <c:v>8.6804650000000001E-3</c:v>
                </c:pt>
                <c:pt idx="77">
                  <c:v>8.7258695000000004E-3</c:v>
                </c:pt>
                <c:pt idx="78">
                  <c:v>1.3419351E-2</c:v>
                </c:pt>
                <c:pt idx="79">
                  <c:v>2.0398601999999998E-2</c:v>
                </c:pt>
                <c:pt idx="80">
                  <c:v>2.41351E-2</c:v>
                </c:pt>
                <c:pt idx="81">
                  <c:v>2.0774352999999999E-2</c:v>
                </c:pt>
                <c:pt idx="82">
                  <c:v>1.0822218E-2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1.3944877E-3</c:v>
                </c:pt>
                <c:pt idx="89">
                  <c:v>6.7758095000000004E-3</c:v>
                </c:pt>
                <c:pt idx="90">
                  <c:v>1.1129098E-2</c:v>
                </c:pt>
                <c:pt idx="91">
                  <c:v>1.4799342E-2</c:v>
                </c:pt>
                <c:pt idx="92">
                  <c:v>1.7290730000000001E-2</c:v>
                </c:pt>
                <c:pt idx="93">
                  <c:v>1.8833822E-2</c:v>
                </c:pt>
                <c:pt idx="94">
                  <c:v>1.9583442999999999E-2</c:v>
                </c:pt>
                <c:pt idx="95">
                  <c:v>1.989513E-2</c:v>
                </c:pt>
                <c:pt idx="96">
                  <c:v>2.1131855000000001E-2</c:v>
                </c:pt>
                <c:pt idx="97">
                  <c:v>2.2895828E-2</c:v>
                </c:pt>
                <c:pt idx="98">
                  <c:v>2.4608115E-2</c:v>
                </c:pt>
                <c:pt idx="99">
                  <c:v>2.575875E-2</c:v>
                </c:pt>
                <c:pt idx="100">
                  <c:v>2.616566E-2</c:v>
                </c:pt>
                <c:pt idx="101">
                  <c:v>2.6400527E-2</c:v>
                </c:pt>
                <c:pt idx="102">
                  <c:v>2.6359051000000001E-2</c:v>
                </c:pt>
                <c:pt idx="103">
                  <c:v>2.6729828000000001E-2</c:v>
                </c:pt>
                <c:pt idx="104">
                  <c:v>2.6520127000000001E-2</c:v>
                </c:pt>
                <c:pt idx="105">
                  <c:v>2.5820256999999999E-2</c:v>
                </c:pt>
                <c:pt idx="106">
                  <c:v>2.4502426000000001E-2</c:v>
                </c:pt>
                <c:pt idx="107">
                  <c:v>2.2895113000000002E-2</c:v>
                </c:pt>
                <c:pt idx="108">
                  <c:v>2.0235752999999999E-2</c:v>
                </c:pt>
                <c:pt idx="109">
                  <c:v>1.6923342000000001E-2</c:v>
                </c:pt>
                <c:pt idx="110">
                  <c:v>1.3482121E-2</c:v>
                </c:pt>
                <c:pt idx="111">
                  <c:v>1.11547755E-2</c:v>
                </c:pt>
                <c:pt idx="112">
                  <c:v>7.4048024000000004E-3</c:v>
                </c:pt>
                <c:pt idx="113">
                  <c:v>3.6222710999999999E-3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F0CD-4A3B-BD66-F1B84173F38D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[4]Sheet1!$D$640:$DT$640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4.8000000000000001E-4</c:v>
                </c:pt>
                <c:pt idx="6">
                  <c:v>1.3693767999999999E-3</c:v>
                </c:pt>
                <c:pt idx="7">
                  <c:v>3.2410386000000001E-3</c:v>
                </c:pt>
                <c:pt idx="8">
                  <c:v>4.7699819999999999E-3</c:v>
                </c:pt>
                <c:pt idx="9">
                  <c:v>4.5715879999999997E-3</c:v>
                </c:pt>
                <c:pt idx="10">
                  <c:v>1.9198633000000001E-3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1.1700632999999999E-3</c:v>
                </c:pt>
                <c:pt idx="15">
                  <c:v>5.9620793999999996E-3</c:v>
                </c:pt>
                <c:pt idx="16">
                  <c:v>9.6221080000000007E-3</c:v>
                </c:pt>
                <c:pt idx="17">
                  <c:v>9.3260600000000006E-3</c:v>
                </c:pt>
                <c:pt idx="18">
                  <c:v>5.6088079999999998E-3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5.0743254999999999E-3</c:v>
                </c:pt>
                <c:pt idx="27">
                  <c:v>9.0869950000000005E-3</c:v>
                </c:pt>
                <c:pt idx="28">
                  <c:v>1.1870553000000001E-2</c:v>
                </c:pt>
                <c:pt idx="29">
                  <c:v>1.3271414E-2</c:v>
                </c:pt>
                <c:pt idx="30">
                  <c:v>1.48463E-2</c:v>
                </c:pt>
                <c:pt idx="31">
                  <c:v>1.6941454000000002E-2</c:v>
                </c:pt>
                <c:pt idx="32">
                  <c:v>1.8985491E-2</c:v>
                </c:pt>
                <c:pt idx="33">
                  <c:v>2.1956867000000001E-2</c:v>
                </c:pt>
                <c:pt idx="34">
                  <c:v>2.5132195999999999E-2</c:v>
                </c:pt>
                <c:pt idx="35">
                  <c:v>2.7826816000000001E-2</c:v>
                </c:pt>
                <c:pt idx="36">
                  <c:v>2.846808E-2</c:v>
                </c:pt>
                <c:pt idx="37">
                  <c:v>2.6339472999999999E-2</c:v>
                </c:pt>
                <c:pt idx="38">
                  <c:v>2.1878854999999999E-2</c:v>
                </c:pt>
                <c:pt idx="39">
                  <c:v>1.6880773000000002E-2</c:v>
                </c:pt>
                <c:pt idx="40">
                  <c:v>1.2477564E-2</c:v>
                </c:pt>
                <c:pt idx="41">
                  <c:v>9.6089599999999997E-3</c:v>
                </c:pt>
                <c:pt idx="42">
                  <c:v>8.4456010000000005E-3</c:v>
                </c:pt>
                <c:pt idx="43">
                  <c:v>1.0179555E-2</c:v>
                </c:pt>
                <c:pt idx="44">
                  <c:v>1.5134412E-2</c:v>
                </c:pt>
                <c:pt idx="45">
                  <c:v>2.1845179999999999E-2</c:v>
                </c:pt>
                <c:pt idx="46">
                  <c:v>2.7663453000000001E-2</c:v>
                </c:pt>
                <c:pt idx="47">
                  <c:v>3.0252933999999999E-2</c:v>
                </c:pt>
                <c:pt idx="48">
                  <c:v>2.943438E-2</c:v>
                </c:pt>
                <c:pt idx="49">
                  <c:v>2.6726663000000001E-2</c:v>
                </c:pt>
                <c:pt idx="50">
                  <c:v>2.3549601E-2</c:v>
                </c:pt>
                <c:pt idx="51">
                  <c:v>2.2050110000000001E-2</c:v>
                </c:pt>
                <c:pt idx="52">
                  <c:v>2.2889105999999999E-2</c:v>
                </c:pt>
                <c:pt idx="53">
                  <c:v>2.4423317999999999E-2</c:v>
                </c:pt>
                <c:pt idx="54">
                  <c:v>2.4749688999999998E-2</c:v>
                </c:pt>
                <c:pt idx="55">
                  <c:v>2.4199321999999999E-2</c:v>
                </c:pt>
                <c:pt idx="56">
                  <c:v>2.4874633E-2</c:v>
                </c:pt>
                <c:pt idx="57">
                  <c:v>2.804216E-2</c:v>
                </c:pt>
                <c:pt idx="58">
                  <c:v>3.2795329999999998E-2</c:v>
                </c:pt>
                <c:pt idx="59">
                  <c:v>3.7089046000000001E-2</c:v>
                </c:pt>
                <c:pt idx="60">
                  <c:v>3.8653720000000003E-2</c:v>
                </c:pt>
                <c:pt idx="61">
                  <c:v>3.8725816000000003E-2</c:v>
                </c:pt>
                <c:pt idx="62">
                  <c:v>3.7824463000000003E-2</c:v>
                </c:pt>
                <c:pt idx="63">
                  <c:v>3.6054290000000003E-2</c:v>
                </c:pt>
                <c:pt idx="64">
                  <c:v>3.3021223000000002E-2</c:v>
                </c:pt>
                <c:pt idx="65">
                  <c:v>3.1018434000000001E-2</c:v>
                </c:pt>
                <c:pt idx="66">
                  <c:v>3.3422712E-2</c:v>
                </c:pt>
                <c:pt idx="67">
                  <c:v>4.1474372000000002E-2</c:v>
                </c:pt>
                <c:pt idx="68">
                  <c:v>5.1331103000000003E-2</c:v>
                </c:pt>
                <c:pt idx="69">
                  <c:v>5.6242146E-2</c:v>
                </c:pt>
                <c:pt idx="70">
                  <c:v>5.2552383000000001E-2</c:v>
                </c:pt>
                <c:pt idx="71">
                  <c:v>4.2175440000000002E-2</c:v>
                </c:pt>
                <c:pt idx="72">
                  <c:v>3.0589253E-2</c:v>
                </c:pt>
                <c:pt idx="73">
                  <c:v>2.1540997999999999E-2</c:v>
                </c:pt>
                <c:pt idx="74">
                  <c:v>1.5834630999999998E-2</c:v>
                </c:pt>
                <c:pt idx="75">
                  <c:v>1.1639348000000001E-2</c:v>
                </c:pt>
                <c:pt idx="76">
                  <c:v>8.6804650000000001E-3</c:v>
                </c:pt>
                <c:pt idx="77">
                  <c:v>8.7258695000000004E-3</c:v>
                </c:pt>
                <c:pt idx="78">
                  <c:v>1.3419351E-2</c:v>
                </c:pt>
                <c:pt idx="79">
                  <c:v>2.0398601999999998E-2</c:v>
                </c:pt>
                <c:pt idx="80">
                  <c:v>2.41351E-2</c:v>
                </c:pt>
                <c:pt idx="81">
                  <c:v>2.0774352999999999E-2</c:v>
                </c:pt>
                <c:pt idx="82">
                  <c:v>1.0822218E-2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1.3944877E-3</c:v>
                </c:pt>
                <c:pt idx="89">
                  <c:v>6.7758095000000004E-3</c:v>
                </c:pt>
                <c:pt idx="90">
                  <c:v>1.1129098E-2</c:v>
                </c:pt>
                <c:pt idx="91">
                  <c:v>1.4799342E-2</c:v>
                </c:pt>
                <c:pt idx="92">
                  <c:v>1.7290730000000001E-2</c:v>
                </c:pt>
                <c:pt idx="93">
                  <c:v>1.8833822E-2</c:v>
                </c:pt>
                <c:pt idx="94">
                  <c:v>1.9583442999999999E-2</c:v>
                </c:pt>
                <c:pt idx="95">
                  <c:v>1.989513E-2</c:v>
                </c:pt>
                <c:pt idx="96">
                  <c:v>2.1131855000000001E-2</c:v>
                </c:pt>
                <c:pt idx="97">
                  <c:v>2.2895828E-2</c:v>
                </c:pt>
                <c:pt idx="98">
                  <c:v>2.4608115E-2</c:v>
                </c:pt>
                <c:pt idx="99">
                  <c:v>2.575875E-2</c:v>
                </c:pt>
                <c:pt idx="100">
                  <c:v>2.616566E-2</c:v>
                </c:pt>
                <c:pt idx="101">
                  <c:v>2.6400527E-2</c:v>
                </c:pt>
                <c:pt idx="102">
                  <c:v>2.6359051000000001E-2</c:v>
                </c:pt>
                <c:pt idx="103">
                  <c:v>2.6729828000000001E-2</c:v>
                </c:pt>
                <c:pt idx="104">
                  <c:v>2.6520127000000001E-2</c:v>
                </c:pt>
                <c:pt idx="105">
                  <c:v>2.5820256999999999E-2</c:v>
                </c:pt>
                <c:pt idx="106">
                  <c:v>2.4502426000000001E-2</c:v>
                </c:pt>
                <c:pt idx="107">
                  <c:v>2.2895113000000002E-2</c:v>
                </c:pt>
                <c:pt idx="108">
                  <c:v>2.0235752999999999E-2</c:v>
                </c:pt>
                <c:pt idx="109">
                  <c:v>1.6923342000000001E-2</c:v>
                </c:pt>
                <c:pt idx="110">
                  <c:v>1.3482121E-2</c:v>
                </c:pt>
                <c:pt idx="111">
                  <c:v>1.11547755E-2</c:v>
                </c:pt>
                <c:pt idx="112">
                  <c:v>7.4048024000000004E-3</c:v>
                </c:pt>
                <c:pt idx="113">
                  <c:v>3.6222710999999999E-3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F0CD-4A3B-BD66-F1B84173F38D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[4]Sheet1!$D$641:$DT$641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4.8000000000000001E-4</c:v>
                </c:pt>
                <c:pt idx="6">
                  <c:v>1.3693767999999999E-3</c:v>
                </c:pt>
                <c:pt idx="7">
                  <c:v>3.2410386000000001E-3</c:v>
                </c:pt>
                <c:pt idx="8">
                  <c:v>4.7699819999999999E-3</c:v>
                </c:pt>
                <c:pt idx="9">
                  <c:v>4.5715879999999997E-3</c:v>
                </c:pt>
                <c:pt idx="10">
                  <c:v>1.9198633000000001E-3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1.1700632999999999E-3</c:v>
                </c:pt>
                <c:pt idx="15">
                  <c:v>5.9620793999999996E-3</c:v>
                </c:pt>
                <c:pt idx="16">
                  <c:v>9.6221080000000007E-3</c:v>
                </c:pt>
                <c:pt idx="17">
                  <c:v>9.3260600000000006E-3</c:v>
                </c:pt>
                <c:pt idx="18">
                  <c:v>5.6088079999999998E-3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5.0743254999999999E-3</c:v>
                </c:pt>
                <c:pt idx="27">
                  <c:v>9.0869950000000005E-3</c:v>
                </c:pt>
                <c:pt idx="28">
                  <c:v>1.1870553000000001E-2</c:v>
                </c:pt>
                <c:pt idx="29">
                  <c:v>1.3271414E-2</c:v>
                </c:pt>
                <c:pt idx="30">
                  <c:v>1.48463E-2</c:v>
                </c:pt>
                <c:pt idx="31">
                  <c:v>1.6941454000000002E-2</c:v>
                </c:pt>
                <c:pt idx="32">
                  <c:v>1.8985491E-2</c:v>
                </c:pt>
                <c:pt idx="33">
                  <c:v>2.1956867000000001E-2</c:v>
                </c:pt>
                <c:pt idx="34">
                  <c:v>2.5132195999999999E-2</c:v>
                </c:pt>
                <c:pt idx="35">
                  <c:v>2.7826816000000001E-2</c:v>
                </c:pt>
                <c:pt idx="36">
                  <c:v>2.846808E-2</c:v>
                </c:pt>
                <c:pt idx="37">
                  <c:v>2.6339472999999999E-2</c:v>
                </c:pt>
                <c:pt idx="38">
                  <c:v>2.1878854999999999E-2</c:v>
                </c:pt>
                <c:pt idx="39">
                  <c:v>1.6880773000000002E-2</c:v>
                </c:pt>
                <c:pt idx="40">
                  <c:v>1.2477564E-2</c:v>
                </c:pt>
                <c:pt idx="41">
                  <c:v>9.6089599999999997E-3</c:v>
                </c:pt>
                <c:pt idx="42">
                  <c:v>8.4456010000000005E-3</c:v>
                </c:pt>
                <c:pt idx="43">
                  <c:v>1.0179555E-2</c:v>
                </c:pt>
                <c:pt idx="44">
                  <c:v>1.5134412E-2</c:v>
                </c:pt>
                <c:pt idx="45">
                  <c:v>2.1845179999999999E-2</c:v>
                </c:pt>
                <c:pt idx="46">
                  <c:v>2.7663453000000001E-2</c:v>
                </c:pt>
                <c:pt idx="47">
                  <c:v>3.0252933999999999E-2</c:v>
                </c:pt>
                <c:pt idx="48">
                  <c:v>2.943438E-2</c:v>
                </c:pt>
                <c:pt idx="49">
                  <c:v>2.6726663000000001E-2</c:v>
                </c:pt>
                <c:pt idx="50">
                  <c:v>2.3549601E-2</c:v>
                </c:pt>
                <c:pt idx="51">
                  <c:v>2.2050110000000001E-2</c:v>
                </c:pt>
                <c:pt idx="52">
                  <c:v>2.2889105999999999E-2</c:v>
                </c:pt>
                <c:pt idx="53">
                  <c:v>2.4423317999999999E-2</c:v>
                </c:pt>
                <c:pt idx="54">
                  <c:v>2.4749688999999998E-2</c:v>
                </c:pt>
                <c:pt idx="55">
                  <c:v>2.4199321999999999E-2</c:v>
                </c:pt>
                <c:pt idx="56">
                  <c:v>2.4874633E-2</c:v>
                </c:pt>
                <c:pt idx="57">
                  <c:v>2.804216E-2</c:v>
                </c:pt>
                <c:pt idx="58">
                  <c:v>3.2795329999999998E-2</c:v>
                </c:pt>
                <c:pt idx="59">
                  <c:v>3.7089046000000001E-2</c:v>
                </c:pt>
                <c:pt idx="60">
                  <c:v>3.8653720000000003E-2</c:v>
                </c:pt>
                <c:pt idx="61">
                  <c:v>3.8725816000000003E-2</c:v>
                </c:pt>
                <c:pt idx="62">
                  <c:v>3.7824463000000003E-2</c:v>
                </c:pt>
                <c:pt idx="63">
                  <c:v>3.6054290000000003E-2</c:v>
                </c:pt>
                <c:pt idx="64">
                  <c:v>3.3021223000000002E-2</c:v>
                </c:pt>
                <c:pt idx="65">
                  <c:v>3.1018434000000001E-2</c:v>
                </c:pt>
                <c:pt idx="66">
                  <c:v>3.3422712E-2</c:v>
                </c:pt>
                <c:pt idx="67">
                  <c:v>4.1474372000000002E-2</c:v>
                </c:pt>
                <c:pt idx="68">
                  <c:v>5.1331103000000003E-2</c:v>
                </c:pt>
                <c:pt idx="69">
                  <c:v>5.6242146E-2</c:v>
                </c:pt>
                <c:pt idx="70">
                  <c:v>5.2552383000000001E-2</c:v>
                </c:pt>
                <c:pt idx="71">
                  <c:v>4.2175440000000002E-2</c:v>
                </c:pt>
                <c:pt idx="72">
                  <c:v>3.0589253E-2</c:v>
                </c:pt>
                <c:pt idx="73">
                  <c:v>2.1540997999999999E-2</c:v>
                </c:pt>
                <c:pt idx="74">
                  <c:v>1.5834630999999998E-2</c:v>
                </c:pt>
                <c:pt idx="75">
                  <c:v>1.1639348000000001E-2</c:v>
                </c:pt>
                <c:pt idx="76">
                  <c:v>8.6804650000000001E-3</c:v>
                </c:pt>
                <c:pt idx="77">
                  <c:v>8.7258695000000004E-3</c:v>
                </c:pt>
                <c:pt idx="78">
                  <c:v>1.3419351E-2</c:v>
                </c:pt>
                <c:pt idx="79">
                  <c:v>2.0398601999999998E-2</c:v>
                </c:pt>
                <c:pt idx="80">
                  <c:v>2.41351E-2</c:v>
                </c:pt>
                <c:pt idx="81">
                  <c:v>2.0774352999999999E-2</c:v>
                </c:pt>
                <c:pt idx="82">
                  <c:v>1.0822218E-2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1.3944877E-3</c:v>
                </c:pt>
                <c:pt idx="89">
                  <c:v>6.7758095000000004E-3</c:v>
                </c:pt>
                <c:pt idx="90">
                  <c:v>1.1129098E-2</c:v>
                </c:pt>
                <c:pt idx="91">
                  <c:v>1.4799342E-2</c:v>
                </c:pt>
                <c:pt idx="92">
                  <c:v>1.7290730000000001E-2</c:v>
                </c:pt>
                <c:pt idx="93">
                  <c:v>1.8833822E-2</c:v>
                </c:pt>
                <c:pt idx="94">
                  <c:v>1.9583442999999999E-2</c:v>
                </c:pt>
                <c:pt idx="95">
                  <c:v>1.989513E-2</c:v>
                </c:pt>
                <c:pt idx="96">
                  <c:v>2.1131855000000001E-2</c:v>
                </c:pt>
                <c:pt idx="97">
                  <c:v>2.2895828E-2</c:v>
                </c:pt>
                <c:pt idx="98">
                  <c:v>2.4608115E-2</c:v>
                </c:pt>
                <c:pt idx="99">
                  <c:v>2.575875E-2</c:v>
                </c:pt>
                <c:pt idx="100">
                  <c:v>2.616566E-2</c:v>
                </c:pt>
                <c:pt idx="101">
                  <c:v>2.6400527E-2</c:v>
                </c:pt>
                <c:pt idx="102">
                  <c:v>2.6359051000000001E-2</c:v>
                </c:pt>
                <c:pt idx="103">
                  <c:v>2.6729828000000001E-2</c:v>
                </c:pt>
                <c:pt idx="104">
                  <c:v>2.6520127000000001E-2</c:v>
                </c:pt>
                <c:pt idx="105">
                  <c:v>2.5820256999999999E-2</c:v>
                </c:pt>
                <c:pt idx="106">
                  <c:v>2.4502426000000001E-2</c:v>
                </c:pt>
                <c:pt idx="107">
                  <c:v>2.2895113000000002E-2</c:v>
                </c:pt>
                <c:pt idx="108">
                  <c:v>2.0235752999999999E-2</c:v>
                </c:pt>
                <c:pt idx="109">
                  <c:v>1.6923342000000001E-2</c:v>
                </c:pt>
                <c:pt idx="110">
                  <c:v>1.3482121E-2</c:v>
                </c:pt>
                <c:pt idx="111">
                  <c:v>1.11547755E-2</c:v>
                </c:pt>
                <c:pt idx="112">
                  <c:v>7.4048024000000004E-3</c:v>
                </c:pt>
                <c:pt idx="113">
                  <c:v>3.6222710999999999E-3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F0CD-4A3B-BD66-F1B84173F38D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[4]Sheet1!$D$642:$DT$642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4.8000000000000001E-4</c:v>
                </c:pt>
                <c:pt idx="6">
                  <c:v>1.3693767999999999E-3</c:v>
                </c:pt>
                <c:pt idx="7">
                  <c:v>3.2410386000000001E-3</c:v>
                </c:pt>
                <c:pt idx="8">
                  <c:v>4.7699819999999999E-3</c:v>
                </c:pt>
                <c:pt idx="9">
                  <c:v>4.5715879999999997E-3</c:v>
                </c:pt>
                <c:pt idx="10">
                  <c:v>1.9198633000000001E-3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1.1700632999999999E-3</c:v>
                </c:pt>
                <c:pt idx="15">
                  <c:v>5.9620793999999996E-3</c:v>
                </c:pt>
                <c:pt idx="16">
                  <c:v>9.6221080000000007E-3</c:v>
                </c:pt>
                <c:pt idx="17">
                  <c:v>9.3260600000000006E-3</c:v>
                </c:pt>
                <c:pt idx="18">
                  <c:v>5.6088079999999998E-3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5.0743254999999999E-3</c:v>
                </c:pt>
                <c:pt idx="27">
                  <c:v>9.0869950000000005E-3</c:v>
                </c:pt>
                <c:pt idx="28">
                  <c:v>1.1870553000000001E-2</c:v>
                </c:pt>
                <c:pt idx="29">
                  <c:v>1.3271414E-2</c:v>
                </c:pt>
                <c:pt idx="30">
                  <c:v>1.48463E-2</c:v>
                </c:pt>
                <c:pt idx="31">
                  <c:v>1.6941454000000002E-2</c:v>
                </c:pt>
                <c:pt idx="32">
                  <c:v>1.8985491E-2</c:v>
                </c:pt>
                <c:pt idx="33">
                  <c:v>2.1956867000000001E-2</c:v>
                </c:pt>
                <c:pt idx="34">
                  <c:v>2.5132195999999999E-2</c:v>
                </c:pt>
                <c:pt idx="35">
                  <c:v>2.7826816000000001E-2</c:v>
                </c:pt>
                <c:pt idx="36">
                  <c:v>2.846808E-2</c:v>
                </c:pt>
                <c:pt idx="37">
                  <c:v>2.6339472999999999E-2</c:v>
                </c:pt>
                <c:pt idx="38">
                  <c:v>2.1878854999999999E-2</c:v>
                </c:pt>
                <c:pt idx="39">
                  <c:v>1.6880773000000002E-2</c:v>
                </c:pt>
                <c:pt idx="40">
                  <c:v>1.2477564E-2</c:v>
                </c:pt>
                <c:pt idx="41">
                  <c:v>9.6089599999999997E-3</c:v>
                </c:pt>
                <c:pt idx="42">
                  <c:v>8.4456010000000005E-3</c:v>
                </c:pt>
                <c:pt idx="43">
                  <c:v>1.0179555E-2</c:v>
                </c:pt>
                <c:pt idx="44">
                  <c:v>1.5134412E-2</c:v>
                </c:pt>
                <c:pt idx="45">
                  <c:v>2.1845179999999999E-2</c:v>
                </c:pt>
                <c:pt idx="46">
                  <c:v>2.7663453000000001E-2</c:v>
                </c:pt>
                <c:pt idx="47">
                  <c:v>3.0252933999999999E-2</c:v>
                </c:pt>
                <c:pt idx="48">
                  <c:v>2.943438E-2</c:v>
                </c:pt>
                <c:pt idx="49">
                  <c:v>2.6726663000000001E-2</c:v>
                </c:pt>
                <c:pt idx="50">
                  <c:v>2.3549601E-2</c:v>
                </c:pt>
                <c:pt idx="51">
                  <c:v>2.2050110000000001E-2</c:v>
                </c:pt>
                <c:pt idx="52">
                  <c:v>2.2889105999999999E-2</c:v>
                </c:pt>
                <c:pt idx="53">
                  <c:v>2.4423317999999999E-2</c:v>
                </c:pt>
                <c:pt idx="54">
                  <c:v>2.4749688999999998E-2</c:v>
                </c:pt>
                <c:pt idx="55">
                  <c:v>2.4199321999999999E-2</c:v>
                </c:pt>
                <c:pt idx="56">
                  <c:v>2.4874633E-2</c:v>
                </c:pt>
                <c:pt idx="57">
                  <c:v>2.804216E-2</c:v>
                </c:pt>
                <c:pt idx="58">
                  <c:v>3.2795329999999998E-2</c:v>
                </c:pt>
                <c:pt idx="59">
                  <c:v>3.7089046000000001E-2</c:v>
                </c:pt>
                <c:pt idx="60">
                  <c:v>3.8653720000000003E-2</c:v>
                </c:pt>
                <c:pt idx="61">
                  <c:v>3.8725816000000003E-2</c:v>
                </c:pt>
                <c:pt idx="62">
                  <c:v>3.7824463000000003E-2</c:v>
                </c:pt>
                <c:pt idx="63">
                  <c:v>3.6054290000000003E-2</c:v>
                </c:pt>
                <c:pt idx="64">
                  <c:v>3.3021223000000002E-2</c:v>
                </c:pt>
                <c:pt idx="65">
                  <c:v>3.1018434000000001E-2</c:v>
                </c:pt>
                <c:pt idx="66">
                  <c:v>3.3422712E-2</c:v>
                </c:pt>
                <c:pt idx="67">
                  <c:v>4.1474372000000002E-2</c:v>
                </c:pt>
                <c:pt idx="68">
                  <c:v>5.1331103000000003E-2</c:v>
                </c:pt>
                <c:pt idx="69">
                  <c:v>5.6242146E-2</c:v>
                </c:pt>
                <c:pt idx="70">
                  <c:v>5.2552383000000001E-2</c:v>
                </c:pt>
                <c:pt idx="71">
                  <c:v>4.2175440000000002E-2</c:v>
                </c:pt>
                <c:pt idx="72">
                  <c:v>3.0589253E-2</c:v>
                </c:pt>
                <c:pt idx="73">
                  <c:v>2.1540997999999999E-2</c:v>
                </c:pt>
                <c:pt idx="74">
                  <c:v>1.5834630999999998E-2</c:v>
                </c:pt>
                <c:pt idx="75">
                  <c:v>1.1639348000000001E-2</c:v>
                </c:pt>
                <c:pt idx="76">
                  <c:v>8.6804650000000001E-3</c:v>
                </c:pt>
                <c:pt idx="77">
                  <c:v>8.7258695000000004E-3</c:v>
                </c:pt>
                <c:pt idx="78">
                  <c:v>1.3419351E-2</c:v>
                </c:pt>
                <c:pt idx="79">
                  <c:v>2.0398601999999998E-2</c:v>
                </c:pt>
                <c:pt idx="80">
                  <c:v>2.41351E-2</c:v>
                </c:pt>
                <c:pt idx="81">
                  <c:v>2.0774352999999999E-2</c:v>
                </c:pt>
                <c:pt idx="82">
                  <c:v>1.0822218E-2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1.3944877E-3</c:v>
                </c:pt>
                <c:pt idx="89">
                  <c:v>6.7758095000000004E-3</c:v>
                </c:pt>
                <c:pt idx="90">
                  <c:v>1.1129098E-2</c:v>
                </c:pt>
                <c:pt idx="91">
                  <c:v>1.4799342E-2</c:v>
                </c:pt>
                <c:pt idx="92">
                  <c:v>1.7290730000000001E-2</c:v>
                </c:pt>
                <c:pt idx="93">
                  <c:v>1.8833822E-2</c:v>
                </c:pt>
                <c:pt idx="94">
                  <c:v>1.9583442999999999E-2</c:v>
                </c:pt>
                <c:pt idx="95">
                  <c:v>1.989513E-2</c:v>
                </c:pt>
                <c:pt idx="96">
                  <c:v>2.1131855000000001E-2</c:v>
                </c:pt>
                <c:pt idx="97">
                  <c:v>2.2895828E-2</c:v>
                </c:pt>
                <c:pt idx="98">
                  <c:v>2.4608115E-2</c:v>
                </c:pt>
                <c:pt idx="99">
                  <c:v>2.575875E-2</c:v>
                </c:pt>
                <c:pt idx="100">
                  <c:v>2.616566E-2</c:v>
                </c:pt>
                <c:pt idx="101">
                  <c:v>2.6400527E-2</c:v>
                </c:pt>
                <c:pt idx="102">
                  <c:v>2.6359051000000001E-2</c:v>
                </c:pt>
                <c:pt idx="103">
                  <c:v>2.6729828000000001E-2</c:v>
                </c:pt>
                <c:pt idx="104">
                  <c:v>2.6520127000000001E-2</c:v>
                </c:pt>
                <c:pt idx="105">
                  <c:v>2.5820256999999999E-2</c:v>
                </c:pt>
                <c:pt idx="106">
                  <c:v>2.4502426000000001E-2</c:v>
                </c:pt>
                <c:pt idx="107">
                  <c:v>2.2895113000000002E-2</c:v>
                </c:pt>
                <c:pt idx="108">
                  <c:v>2.0235752999999999E-2</c:v>
                </c:pt>
                <c:pt idx="109">
                  <c:v>1.6923342000000001E-2</c:v>
                </c:pt>
                <c:pt idx="110">
                  <c:v>1.3482121E-2</c:v>
                </c:pt>
                <c:pt idx="111">
                  <c:v>1.11547755E-2</c:v>
                </c:pt>
                <c:pt idx="112">
                  <c:v>7.4048024000000004E-3</c:v>
                </c:pt>
                <c:pt idx="113">
                  <c:v>3.6222710999999999E-3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F0CD-4A3B-BD66-F1B84173F38D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[4]Sheet1!$D$643:$DT$643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4.8000000000000001E-4</c:v>
                </c:pt>
                <c:pt idx="6">
                  <c:v>1.3693767999999999E-3</c:v>
                </c:pt>
                <c:pt idx="7">
                  <c:v>3.2410386000000001E-3</c:v>
                </c:pt>
                <c:pt idx="8">
                  <c:v>4.7699819999999999E-3</c:v>
                </c:pt>
                <c:pt idx="9">
                  <c:v>4.5715879999999997E-3</c:v>
                </c:pt>
                <c:pt idx="10">
                  <c:v>1.9198633000000001E-3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1.1700632999999999E-3</c:v>
                </c:pt>
                <c:pt idx="15">
                  <c:v>5.9620793999999996E-3</c:v>
                </c:pt>
                <c:pt idx="16">
                  <c:v>9.6221080000000007E-3</c:v>
                </c:pt>
                <c:pt idx="17">
                  <c:v>9.3260600000000006E-3</c:v>
                </c:pt>
                <c:pt idx="18">
                  <c:v>5.6088079999999998E-3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5.0743254999999999E-3</c:v>
                </c:pt>
                <c:pt idx="27">
                  <c:v>9.0869950000000005E-3</c:v>
                </c:pt>
                <c:pt idx="28">
                  <c:v>1.1870553000000001E-2</c:v>
                </c:pt>
                <c:pt idx="29">
                  <c:v>1.3271414E-2</c:v>
                </c:pt>
                <c:pt idx="30">
                  <c:v>1.48463E-2</c:v>
                </c:pt>
                <c:pt idx="31">
                  <c:v>1.6941454000000002E-2</c:v>
                </c:pt>
                <c:pt idx="32">
                  <c:v>1.8985491E-2</c:v>
                </c:pt>
                <c:pt idx="33">
                  <c:v>2.1956867000000001E-2</c:v>
                </c:pt>
                <c:pt idx="34">
                  <c:v>2.5132195999999999E-2</c:v>
                </c:pt>
                <c:pt idx="35">
                  <c:v>2.7826816000000001E-2</c:v>
                </c:pt>
                <c:pt idx="36">
                  <c:v>2.846808E-2</c:v>
                </c:pt>
                <c:pt idx="37">
                  <c:v>2.6339472999999999E-2</c:v>
                </c:pt>
                <c:pt idx="38">
                  <c:v>2.1878854999999999E-2</c:v>
                </c:pt>
                <c:pt idx="39">
                  <c:v>1.6880773000000002E-2</c:v>
                </c:pt>
                <c:pt idx="40">
                  <c:v>1.2477564E-2</c:v>
                </c:pt>
                <c:pt idx="41">
                  <c:v>9.6089599999999997E-3</c:v>
                </c:pt>
                <c:pt idx="42">
                  <c:v>8.4456010000000005E-3</c:v>
                </c:pt>
                <c:pt idx="43">
                  <c:v>1.0179555E-2</c:v>
                </c:pt>
                <c:pt idx="44">
                  <c:v>1.5134412E-2</c:v>
                </c:pt>
                <c:pt idx="45">
                  <c:v>2.1845179999999999E-2</c:v>
                </c:pt>
                <c:pt idx="46">
                  <c:v>2.7663453000000001E-2</c:v>
                </c:pt>
                <c:pt idx="47">
                  <c:v>3.0252933999999999E-2</c:v>
                </c:pt>
                <c:pt idx="48">
                  <c:v>2.943438E-2</c:v>
                </c:pt>
                <c:pt idx="49">
                  <c:v>2.6726663000000001E-2</c:v>
                </c:pt>
                <c:pt idx="50">
                  <c:v>2.3549601E-2</c:v>
                </c:pt>
                <c:pt idx="51">
                  <c:v>2.2050110000000001E-2</c:v>
                </c:pt>
                <c:pt idx="52">
                  <c:v>2.2889105999999999E-2</c:v>
                </c:pt>
                <c:pt idx="53">
                  <c:v>2.4423317999999999E-2</c:v>
                </c:pt>
                <c:pt idx="54">
                  <c:v>2.4749688999999998E-2</c:v>
                </c:pt>
                <c:pt idx="55">
                  <c:v>2.4199321999999999E-2</c:v>
                </c:pt>
                <c:pt idx="56">
                  <c:v>2.4874633E-2</c:v>
                </c:pt>
                <c:pt idx="57">
                  <c:v>2.804216E-2</c:v>
                </c:pt>
                <c:pt idx="58">
                  <c:v>3.2795329999999998E-2</c:v>
                </c:pt>
                <c:pt idx="59">
                  <c:v>3.7089046000000001E-2</c:v>
                </c:pt>
                <c:pt idx="60">
                  <c:v>3.8653720000000003E-2</c:v>
                </c:pt>
                <c:pt idx="61">
                  <c:v>3.8725816000000003E-2</c:v>
                </c:pt>
                <c:pt idx="62">
                  <c:v>3.7824463000000003E-2</c:v>
                </c:pt>
                <c:pt idx="63">
                  <c:v>3.6054290000000003E-2</c:v>
                </c:pt>
                <c:pt idx="64">
                  <c:v>3.3021223000000002E-2</c:v>
                </c:pt>
                <c:pt idx="65">
                  <c:v>3.1018434000000001E-2</c:v>
                </c:pt>
                <c:pt idx="66">
                  <c:v>3.3422712E-2</c:v>
                </c:pt>
                <c:pt idx="67">
                  <c:v>4.1474372000000002E-2</c:v>
                </c:pt>
                <c:pt idx="68">
                  <c:v>5.1331103000000003E-2</c:v>
                </c:pt>
                <c:pt idx="69">
                  <c:v>5.6242146E-2</c:v>
                </c:pt>
                <c:pt idx="70">
                  <c:v>5.2552383000000001E-2</c:v>
                </c:pt>
                <c:pt idx="71">
                  <c:v>4.2175440000000002E-2</c:v>
                </c:pt>
                <c:pt idx="72">
                  <c:v>3.0589253E-2</c:v>
                </c:pt>
                <c:pt idx="73">
                  <c:v>2.1540997999999999E-2</c:v>
                </c:pt>
                <c:pt idx="74">
                  <c:v>1.5834630999999998E-2</c:v>
                </c:pt>
                <c:pt idx="75">
                  <c:v>1.1639348000000001E-2</c:v>
                </c:pt>
                <c:pt idx="76">
                  <c:v>8.6804650000000001E-3</c:v>
                </c:pt>
                <c:pt idx="77">
                  <c:v>8.7258695000000004E-3</c:v>
                </c:pt>
                <c:pt idx="78">
                  <c:v>1.3419351E-2</c:v>
                </c:pt>
                <c:pt idx="79">
                  <c:v>2.0398601999999998E-2</c:v>
                </c:pt>
                <c:pt idx="80">
                  <c:v>2.41351E-2</c:v>
                </c:pt>
                <c:pt idx="81">
                  <c:v>2.0774352999999999E-2</c:v>
                </c:pt>
                <c:pt idx="82">
                  <c:v>1.0822218E-2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1.3944877E-3</c:v>
                </c:pt>
                <c:pt idx="89">
                  <c:v>6.7758095000000004E-3</c:v>
                </c:pt>
                <c:pt idx="90">
                  <c:v>1.1129098E-2</c:v>
                </c:pt>
                <c:pt idx="91">
                  <c:v>1.4799342E-2</c:v>
                </c:pt>
                <c:pt idx="92">
                  <c:v>1.7290730000000001E-2</c:v>
                </c:pt>
                <c:pt idx="93">
                  <c:v>1.8833822E-2</c:v>
                </c:pt>
                <c:pt idx="94">
                  <c:v>1.9583442999999999E-2</c:v>
                </c:pt>
                <c:pt idx="95">
                  <c:v>1.989513E-2</c:v>
                </c:pt>
                <c:pt idx="96">
                  <c:v>2.1131855000000001E-2</c:v>
                </c:pt>
                <c:pt idx="97">
                  <c:v>2.2895828E-2</c:v>
                </c:pt>
                <c:pt idx="98">
                  <c:v>2.4608115E-2</c:v>
                </c:pt>
                <c:pt idx="99">
                  <c:v>2.575875E-2</c:v>
                </c:pt>
                <c:pt idx="100">
                  <c:v>2.616566E-2</c:v>
                </c:pt>
                <c:pt idx="101">
                  <c:v>2.6400527E-2</c:v>
                </c:pt>
                <c:pt idx="102">
                  <c:v>2.6359051000000001E-2</c:v>
                </c:pt>
                <c:pt idx="103">
                  <c:v>2.6729828000000001E-2</c:v>
                </c:pt>
                <c:pt idx="104">
                  <c:v>2.6520127000000001E-2</c:v>
                </c:pt>
                <c:pt idx="105">
                  <c:v>2.5820256999999999E-2</c:v>
                </c:pt>
                <c:pt idx="106">
                  <c:v>2.4502426000000001E-2</c:v>
                </c:pt>
                <c:pt idx="107">
                  <c:v>2.2895113000000002E-2</c:v>
                </c:pt>
                <c:pt idx="108">
                  <c:v>2.0235752999999999E-2</c:v>
                </c:pt>
                <c:pt idx="109">
                  <c:v>1.6923342000000001E-2</c:v>
                </c:pt>
                <c:pt idx="110">
                  <c:v>1.3482121E-2</c:v>
                </c:pt>
                <c:pt idx="111">
                  <c:v>1.11547755E-2</c:v>
                </c:pt>
                <c:pt idx="112">
                  <c:v>7.4048024000000004E-3</c:v>
                </c:pt>
                <c:pt idx="113">
                  <c:v>3.6222710999999999E-3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F0CD-4A3B-BD66-F1B84173F38D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[4]Sheet1!$D$644:$DT$644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4.8000000000000001E-4</c:v>
                </c:pt>
                <c:pt idx="6">
                  <c:v>1.3693767999999999E-3</c:v>
                </c:pt>
                <c:pt idx="7">
                  <c:v>3.2410386000000001E-3</c:v>
                </c:pt>
                <c:pt idx="8">
                  <c:v>4.7699819999999999E-3</c:v>
                </c:pt>
                <c:pt idx="9">
                  <c:v>4.5715879999999997E-3</c:v>
                </c:pt>
                <c:pt idx="10">
                  <c:v>1.9198633000000001E-3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1.1700632999999999E-3</c:v>
                </c:pt>
                <c:pt idx="15">
                  <c:v>5.9620793999999996E-3</c:v>
                </c:pt>
                <c:pt idx="16">
                  <c:v>9.6221080000000007E-3</c:v>
                </c:pt>
                <c:pt idx="17">
                  <c:v>9.3260600000000006E-3</c:v>
                </c:pt>
                <c:pt idx="18">
                  <c:v>5.6088079999999998E-3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5.0743254999999999E-3</c:v>
                </c:pt>
                <c:pt idx="27">
                  <c:v>9.0869950000000005E-3</c:v>
                </c:pt>
                <c:pt idx="28">
                  <c:v>1.1870553000000001E-2</c:v>
                </c:pt>
                <c:pt idx="29">
                  <c:v>1.3271414E-2</c:v>
                </c:pt>
                <c:pt idx="30">
                  <c:v>1.48463E-2</c:v>
                </c:pt>
                <c:pt idx="31">
                  <c:v>1.6941454000000002E-2</c:v>
                </c:pt>
                <c:pt idx="32">
                  <c:v>1.8985491E-2</c:v>
                </c:pt>
                <c:pt idx="33">
                  <c:v>2.1956867000000001E-2</c:v>
                </c:pt>
                <c:pt idx="34">
                  <c:v>2.5132195999999999E-2</c:v>
                </c:pt>
                <c:pt idx="35">
                  <c:v>2.7826816000000001E-2</c:v>
                </c:pt>
                <c:pt idx="36">
                  <c:v>2.846808E-2</c:v>
                </c:pt>
                <c:pt idx="37">
                  <c:v>2.6339472999999999E-2</c:v>
                </c:pt>
                <c:pt idx="38">
                  <c:v>2.1878854999999999E-2</c:v>
                </c:pt>
                <c:pt idx="39">
                  <c:v>1.6880773000000002E-2</c:v>
                </c:pt>
                <c:pt idx="40">
                  <c:v>1.2477564E-2</c:v>
                </c:pt>
                <c:pt idx="41">
                  <c:v>9.6089599999999997E-3</c:v>
                </c:pt>
                <c:pt idx="42">
                  <c:v>8.4456010000000005E-3</c:v>
                </c:pt>
                <c:pt idx="43">
                  <c:v>1.0179555E-2</c:v>
                </c:pt>
                <c:pt idx="44">
                  <c:v>1.5134412E-2</c:v>
                </c:pt>
                <c:pt idx="45">
                  <c:v>2.1845179999999999E-2</c:v>
                </c:pt>
                <c:pt idx="46">
                  <c:v>2.7663453000000001E-2</c:v>
                </c:pt>
                <c:pt idx="47">
                  <c:v>3.0252933999999999E-2</c:v>
                </c:pt>
                <c:pt idx="48">
                  <c:v>2.943438E-2</c:v>
                </c:pt>
                <c:pt idx="49">
                  <c:v>2.6726663000000001E-2</c:v>
                </c:pt>
                <c:pt idx="50">
                  <c:v>2.3549601E-2</c:v>
                </c:pt>
                <c:pt idx="51">
                  <c:v>2.2050110000000001E-2</c:v>
                </c:pt>
                <c:pt idx="52">
                  <c:v>2.2889105999999999E-2</c:v>
                </c:pt>
                <c:pt idx="53">
                  <c:v>2.4423317999999999E-2</c:v>
                </c:pt>
                <c:pt idx="54">
                  <c:v>2.4749688999999998E-2</c:v>
                </c:pt>
                <c:pt idx="55">
                  <c:v>2.4199321999999999E-2</c:v>
                </c:pt>
                <c:pt idx="56">
                  <c:v>2.4874633E-2</c:v>
                </c:pt>
                <c:pt idx="57">
                  <c:v>2.804216E-2</c:v>
                </c:pt>
                <c:pt idx="58">
                  <c:v>3.2795329999999998E-2</c:v>
                </c:pt>
                <c:pt idx="59">
                  <c:v>3.7089046000000001E-2</c:v>
                </c:pt>
                <c:pt idx="60">
                  <c:v>3.8653720000000003E-2</c:v>
                </c:pt>
                <c:pt idx="61">
                  <c:v>3.8725816000000003E-2</c:v>
                </c:pt>
                <c:pt idx="62">
                  <c:v>3.7824463000000003E-2</c:v>
                </c:pt>
                <c:pt idx="63">
                  <c:v>3.6054290000000003E-2</c:v>
                </c:pt>
                <c:pt idx="64">
                  <c:v>3.3021223000000002E-2</c:v>
                </c:pt>
                <c:pt idx="65">
                  <c:v>3.1018434000000001E-2</c:v>
                </c:pt>
                <c:pt idx="66">
                  <c:v>3.3422712E-2</c:v>
                </c:pt>
                <c:pt idx="67">
                  <c:v>4.1474372000000002E-2</c:v>
                </c:pt>
                <c:pt idx="68">
                  <c:v>5.1331103000000003E-2</c:v>
                </c:pt>
                <c:pt idx="69">
                  <c:v>5.6242146E-2</c:v>
                </c:pt>
                <c:pt idx="70">
                  <c:v>5.2552383000000001E-2</c:v>
                </c:pt>
                <c:pt idx="71">
                  <c:v>4.2175440000000002E-2</c:v>
                </c:pt>
                <c:pt idx="72">
                  <c:v>3.0589253E-2</c:v>
                </c:pt>
                <c:pt idx="73">
                  <c:v>2.1540997999999999E-2</c:v>
                </c:pt>
                <c:pt idx="74">
                  <c:v>1.5834630999999998E-2</c:v>
                </c:pt>
                <c:pt idx="75">
                  <c:v>1.1639348000000001E-2</c:v>
                </c:pt>
                <c:pt idx="76">
                  <c:v>8.6804650000000001E-3</c:v>
                </c:pt>
                <c:pt idx="77">
                  <c:v>8.7258695000000004E-3</c:v>
                </c:pt>
                <c:pt idx="78">
                  <c:v>1.3419351E-2</c:v>
                </c:pt>
                <c:pt idx="79">
                  <c:v>2.0398601999999998E-2</c:v>
                </c:pt>
                <c:pt idx="80">
                  <c:v>2.41351E-2</c:v>
                </c:pt>
                <c:pt idx="81">
                  <c:v>2.0774352999999999E-2</c:v>
                </c:pt>
                <c:pt idx="82">
                  <c:v>1.0822218E-2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1.3944877E-3</c:v>
                </c:pt>
                <c:pt idx="89">
                  <c:v>6.7758095000000004E-3</c:v>
                </c:pt>
                <c:pt idx="90">
                  <c:v>1.1129098E-2</c:v>
                </c:pt>
                <c:pt idx="91">
                  <c:v>1.4799342E-2</c:v>
                </c:pt>
                <c:pt idx="92">
                  <c:v>1.7290730000000001E-2</c:v>
                </c:pt>
                <c:pt idx="93">
                  <c:v>1.8833822E-2</c:v>
                </c:pt>
                <c:pt idx="94">
                  <c:v>1.9583442999999999E-2</c:v>
                </c:pt>
                <c:pt idx="95">
                  <c:v>1.989513E-2</c:v>
                </c:pt>
                <c:pt idx="96">
                  <c:v>2.1131855000000001E-2</c:v>
                </c:pt>
                <c:pt idx="97">
                  <c:v>2.2895828E-2</c:v>
                </c:pt>
                <c:pt idx="98">
                  <c:v>2.4608115E-2</c:v>
                </c:pt>
                <c:pt idx="99">
                  <c:v>2.575875E-2</c:v>
                </c:pt>
                <c:pt idx="100">
                  <c:v>2.616566E-2</c:v>
                </c:pt>
                <c:pt idx="101">
                  <c:v>2.6400527E-2</c:v>
                </c:pt>
                <c:pt idx="102">
                  <c:v>2.6359051000000001E-2</c:v>
                </c:pt>
                <c:pt idx="103">
                  <c:v>2.6729828000000001E-2</c:v>
                </c:pt>
                <c:pt idx="104">
                  <c:v>2.6520127000000001E-2</c:v>
                </c:pt>
                <c:pt idx="105">
                  <c:v>2.5820256999999999E-2</c:v>
                </c:pt>
                <c:pt idx="106">
                  <c:v>2.4502426000000001E-2</c:v>
                </c:pt>
                <c:pt idx="107">
                  <c:v>2.2895113000000002E-2</c:v>
                </c:pt>
                <c:pt idx="108">
                  <c:v>2.0235752999999999E-2</c:v>
                </c:pt>
                <c:pt idx="109">
                  <c:v>1.6923342000000001E-2</c:v>
                </c:pt>
                <c:pt idx="110">
                  <c:v>1.3482121E-2</c:v>
                </c:pt>
                <c:pt idx="111">
                  <c:v>1.11547755E-2</c:v>
                </c:pt>
                <c:pt idx="112">
                  <c:v>7.4048024000000004E-3</c:v>
                </c:pt>
                <c:pt idx="113">
                  <c:v>3.6222710999999999E-3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F0CD-4A3B-BD66-F1B84173F38D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[4]Sheet1!$D$645:$DT$645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4.8000000000000001E-4</c:v>
                </c:pt>
                <c:pt idx="6">
                  <c:v>1.3693767999999999E-3</c:v>
                </c:pt>
                <c:pt idx="7">
                  <c:v>3.2410386000000001E-3</c:v>
                </c:pt>
                <c:pt idx="8">
                  <c:v>4.7699819999999999E-3</c:v>
                </c:pt>
                <c:pt idx="9">
                  <c:v>4.5715879999999997E-3</c:v>
                </c:pt>
                <c:pt idx="10">
                  <c:v>1.9198633000000001E-3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1.1700632999999999E-3</c:v>
                </c:pt>
                <c:pt idx="15">
                  <c:v>5.9620793999999996E-3</c:v>
                </c:pt>
                <c:pt idx="16">
                  <c:v>9.6221080000000007E-3</c:v>
                </c:pt>
                <c:pt idx="17">
                  <c:v>9.3260600000000006E-3</c:v>
                </c:pt>
                <c:pt idx="18">
                  <c:v>5.6088079999999998E-3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5.0743254999999999E-3</c:v>
                </c:pt>
                <c:pt idx="27">
                  <c:v>9.0869950000000005E-3</c:v>
                </c:pt>
                <c:pt idx="28">
                  <c:v>1.1870553000000001E-2</c:v>
                </c:pt>
                <c:pt idx="29">
                  <c:v>1.3271414E-2</c:v>
                </c:pt>
                <c:pt idx="30">
                  <c:v>1.48463E-2</c:v>
                </c:pt>
                <c:pt idx="31">
                  <c:v>1.6941454000000002E-2</c:v>
                </c:pt>
                <c:pt idx="32">
                  <c:v>1.8985491E-2</c:v>
                </c:pt>
                <c:pt idx="33">
                  <c:v>2.1956867000000001E-2</c:v>
                </c:pt>
                <c:pt idx="34">
                  <c:v>2.5132195999999999E-2</c:v>
                </c:pt>
                <c:pt idx="35">
                  <c:v>2.7826816000000001E-2</c:v>
                </c:pt>
                <c:pt idx="36">
                  <c:v>2.846808E-2</c:v>
                </c:pt>
                <c:pt idx="37">
                  <c:v>2.6339472999999999E-2</c:v>
                </c:pt>
                <c:pt idx="38">
                  <c:v>2.1878854999999999E-2</c:v>
                </c:pt>
                <c:pt idx="39">
                  <c:v>1.6880773000000002E-2</c:v>
                </c:pt>
                <c:pt idx="40">
                  <c:v>1.2477564E-2</c:v>
                </c:pt>
                <c:pt idx="41">
                  <c:v>9.6089599999999997E-3</c:v>
                </c:pt>
                <c:pt idx="42">
                  <c:v>8.4456010000000005E-3</c:v>
                </c:pt>
                <c:pt idx="43">
                  <c:v>1.0179555E-2</c:v>
                </c:pt>
                <c:pt idx="44">
                  <c:v>1.5134412E-2</c:v>
                </c:pt>
                <c:pt idx="45">
                  <c:v>2.1845179999999999E-2</c:v>
                </c:pt>
                <c:pt idx="46">
                  <c:v>2.7663453000000001E-2</c:v>
                </c:pt>
                <c:pt idx="47">
                  <c:v>3.0252933999999999E-2</c:v>
                </c:pt>
                <c:pt idx="48">
                  <c:v>2.943438E-2</c:v>
                </c:pt>
                <c:pt idx="49">
                  <c:v>2.6726663000000001E-2</c:v>
                </c:pt>
                <c:pt idx="50">
                  <c:v>2.3549601E-2</c:v>
                </c:pt>
                <c:pt idx="51">
                  <c:v>2.2050110000000001E-2</c:v>
                </c:pt>
                <c:pt idx="52">
                  <c:v>2.2889105999999999E-2</c:v>
                </c:pt>
                <c:pt idx="53">
                  <c:v>2.4423317999999999E-2</c:v>
                </c:pt>
                <c:pt idx="54">
                  <c:v>2.4749688999999998E-2</c:v>
                </c:pt>
                <c:pt idx="55">
                  <c:v>2.4199321999999999E-2</c:v>
                </c:pt>
                <c:pt idx="56">
                  <c:v>2.4874633E-2</c:v>
                </c:pt>
                <c:pt idx="57">
                  <c:v>2.804216E-2</c:v>
                </c:pt>
                <c:pt idx="58">
                  <c:v>3.2795329999999998E-2</c:v>
                </c:pt>
                <c:pt idx="59">
                  <c:v>3.7089046000000001E-2</c:v>
                </c:pt>
                <c:pt idx="60">
                  <c:v>3.8653720000000003E-2</c:v>
                </c:pt>
                <c:pt idx="61">
                  <c:v>3.8725816000000003E-2</c:v>
                </c:pt>
                <c:pt idx="62">
                  <c:v>3.7824463000000003E-2</c:v>
                </c:pt>
                <c:pt idx="63">
                  <c:v>3.6054290000000003E-2</c:v>
                </c:pt>
                <c:pt idx="64">
                  <c:v>3.3021223000000002E-2</c:v>
                </c:pt>
                <c:pt idx="65">
                  <c:v>3.1018434000000001E-2</c:v>
                </c:pt>
                <c:pt idx="66">
                  <c:v>3.3422712E-2</c:v>
                </c:pt>
                <c:pt idx="67">
                  <c:v>4.1474372000000002E-2</c:v>
                </c:pt>
                <c:pt idx="68">
                  <c:v>5.1331103000000003E-2</c:v>
                </c:pt>
                <c:pt idx="69">
                  <c:v>5.6242146E-2</c:v>
                </c:pt>
                <c:pt idx="70">
                  <c:v>5.2552383000000001E-2</c:v>
                </c:pt>
                <c:pt idx="71">
                  <c:v>4.2175440000000002E-2</c:v>
                </c:pt>
                <c:pt idx="72">
                  <c:v>3.0589253E-2</c:v>
                </c:pt>
                <c:pt idx="73">
                  <c:v>2.1540997999999999E-2</c:v>
                </c:pt>
                <c:pt idx="74">
                  <c:v>1.5834630999999998E-2</c:v>
                </c:pt>
                <c:pt idx="75">
                  <c:v>1.1639348000000001E-2</c:v>
                </c:pt>
                <c:pt idx="76">
                  <c:v>8.6804650000000001E-3</c:v>
                </c:pt>
                <c:pt idx="77">
                  <c:v>8.7258695000000004E-3</c:v>
                </c:pt>
                <c:pt idx="78">
                  <c:v>1.3419351E-2</c:v>
                </c:pt>
                <c:pt idx="79">
                  <c:v>2.0398601999999998E-2</c:v>
                </c:pt>
                <c:pt idx="80">
                  <c:v>2.41351E-2</c:v>
                </c:pt>
                <c:pt idx="81">
                  <c:v>2.0774352999999999E-2</c:v>
                </c:pt>
                <c:pt idx="82">
                  <c:v>1.0822218E-2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1.3944877E-3</c:v>
                </c:pt>
                <c:pt idx="89">
                  <c:v>6.7758095000000004E-3</c:v>
                </c:pt>
                <c:pt idx="90">
                  <c:v>1.1129098E-2</c:v>
                </c:pt>
                <c:pt idx="91">
                  <c:v>1.4799342E-2</c:v>
                </c:pt>
                <c:pt idx="92">
                  <c:v>1.7290730000000001E-2</c:v>
                </c:pt>
                <c:pt idx="93">
                  <c:v>1.8833822E-2</c:v>
                </c:pt>
                <c:pt idx="94">
                  <c:v>1.9583442999999999E-2</c:v>
                </c:pt>
                <c:pt idx="95">
                  <c:v>1.989513E-2</c:v>
                </c:pt>
                <c:pt idx="96">
                  <c:v>2.1131855000000001E-2</c:v>
                </c:pt>
                <c:pt idx="97">
                  <c:v>2.2895828E-2</c:v>
                </c:pt>
                <c:pt idx="98">
                  <c:v>2.4608115E-2</c:v>
                </c:pt>
                <c:pt idx="99">
                  <c:v>2.575875E-2</c:v>
                </c:pt>
                <c:pt idx="100">
                  <c:v>2.616566E-2</c:v>
                </c:pt>
                <c:pt idx="101">
                  <c:v>2.6400527E-2</c:v>
                </c:pt>
                <c:pt idx="102">
                  <c:v>2.6359051000000001E-2</c:v>
                </c:pt>
                <c:pt idx="103">
                  <c:v>2.6729828000000001E-2</c:v>
                </c:pt>
                <c:pt idx="104">
                  <c:v>2.6520127000000001E-2</c:v>
                </c:pt>
                <c:pt idx="105">
                  <c:v>2.5820256999999999E-2</c:v>
                </c:pt>
                <c:pt idx="106">
                  <c:v>2.4502426000000001E-2</c:v>
                </c:pt>
                <c:pt idx="107">
                  <c:v>2.2895113000000002E-2</c:v>
                </c:pt>
                <c:pt idx="108">
                  <c:v>2.0235752999999999E-2</c:v>
                </c:pt>
                <c:pt idx="109">
                  <c:v>1.6923342000000001E-2</c:v>
                </c:pt>
                <c:pt idx="110">
                  <c:v>1.3482121E-2</c:v>
                </c:pt>
                <c:pt idx="111">
                  <c:v>1.11547755E-2</c:v>
                </c:pt>
                <c:pt idx="112">
                  <c:v>7.4048024000000004E-3</c:v>
                </c:pt>
                <c:pt idx="113">
                  <c:v>3.6222710999999999E-3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F0CD-4A3B-BD66-F1B84173F38D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[4]Sheet1!$D$646:$DT$646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4.8000000000000001E-4</c:v>
                </c:pt>
                <c:pt idx="6">
                  <c:v>1.3693767999999999E-3</c:v>
                </c:pt>
                <c:pt idx="7">
                  <c:v>3.2410386000000001E-3</c:v>
                </c:pt>
                <c:pt idx="8">
                  <c:v>4.7699819999999999E-3</c:v>
                </c:pt>
                <c:pt idx="9">
                  <c:v>4.5715879999999997E-3</c:v>
                </c:pt>
                <c:pt idx="10">
                  <c:v>1.9198633000000001E-3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1.1700632999999999E-3</c:v>
                </c:pt>
                <c:pt idx="15">
                  <c:v>5.9620793999999996E-3</c:v>
                </c:pt>
                <c:pt idx="16">
                  <c:v>9.6221080000000007E-3</c:v>
                </c:pt>
                <c:pt idx="17">
                  <c:v>9.3260600000000006E-3</c:v>
                </c:pt>
                <c:pt idx="18">
                  <c:v>5.6088079999999998E-3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5.0743254999999999E-3</c:v>
                </c:pt>
                <c:pt idx="27">
                  <c:v>9.0869950000000005E-3</c:v>
                </c:pt>
                <c:pt idx="28">
                  <c:v>1.1870553000000001E-2</c:v>
                </c:pt>
                <c:pt idx="29">
                  <c:v>1.3271414E-2</c:v>
                </c:pt>
                <c:pt idx="30">
                  <c:v>1.48463E-2</c:v>
                </c:pt>
                <c:pt idx="31">
                  <c:v>1.6941454000000002E-2</c:v>
                </c:pt>
                <c:pt idx="32">
                  <c:v>1.8985491E-2</c:v>
                </c:pt>
                <c:pt idx="33">
                  <c:v>2.1956867000000001E-2</c:v>
                </c:pt>
                <c:pt idx="34">
                  <c:v>2.5132195999999999E-2</c:v>
                </c:pt>
                <c:pt idx="35">
                  <c:v>2.7826816000000001E-2</c:v>
                </c:pt>
                <c:pt idx="36">
                  <c:v>2.846808E-2</c:v>
                </c:pt>
                <c:pt idx="37">
                  <c:v>2.6339472999999999E-2</c:v>
                </c:pt>
                <c:pt idx="38">
                  <c:v>2.1878854999999999E-2</c:v>
                </c:pt>
                <c:pt idx="39">
                  <c:v>1.6880773000000002E-2</c:v>
                </c:pt>
                <c:pt idx="40">
                  <c:v>1.2477564E-2</c:v>
                </c:pt>
                <c:pt idx="41">
                  <c:v>9.6089599999999997E-3</c:v>
                </c:pt>
                <c:pt idx="42">
                  <c:v>8.4456010000000005E-3</c:v>
                </c:pt>
                <c:pt idx="43">
                  <c:v>1.0179555E-2</c:v>
                </c:pt>
                <c:pt idx="44">
                  <c:v>1.5134412E-2</c:v>
                </c:pt>
                <c:pt idx="45">
                  <c:v>2.1845179999999999E-2</c:v>
                </c:pt>
                <c:pt idx="46">
                  <c:v>2.7663453000000001E-2</c:v>
                </c:pt>
                <c:pt idx="47">
                  <c:v>3.0252933999999999E-2</c:v>
                </c:pt>
                <c:pt idx="48">
                  <c:v>2.943438E-2</c:v>
                </c:pt>
                <c:pt idx="49">
                  <c:v>2.6726663000000001E-2</c:v>
                </c:pt>
                <c:pt idx="50">
                  <c:v>2.3549601E-2</c:v>
                </c:pt>
                <c:pt idx="51">
                  <c:v>2.2050110000000001E-2</c:v>
                </c:pt>
                <c:pt idx="52">
                  <c:v>2.2889105999999999E-2</c:v>
                </c:pt>
                <c:pt idx="53">
                  <c:v>2.4423317999999999E-2</c:v>
                </c:pt>
                <c:pt idx="54">
                  <c:v>2.4749688999999998E-2</c:v>
                </c:pt>
                <c:pt idx="55">
                  <c:v>2.4199321999999999E-2</c:v>
                </c:pt>
                <c:pt idx="56">
                  <c:v>2.4874633E-2</c:v>
                </c:pt>
                <c:pt idx="57">
                  <c:v>2.804216E-2</c:v>
                </c:pt>
                <c:pt idx="58">
                  <c:v>3.2795329999999998E-2</c:v>
                </c:pt>
                <c:pt idx="59">
                  <c:v>3.7089046000000001E-2</c:v>
                </c:pt>
                <c:pt idx="60">
                  <c:v>3.8653720000000003E-2</c:v>
                </c:pt>
                <c:pt idx="61">
                  <c:v>3.8725816000000003E-2</c:v>
                </c:pt>
                <c:pt idx="62">
                  <c:v>3.7824463000000003E-2</c:v>
                </c:pt>
                <c:pt idx="63">
                  <c:v>3.6054290000000003E-2</c:v>
                </c:pt>
                <c:pt idx="64">
                  <c:v>3.3021223000000002E-2</c:v>
                </c:pt>
                <c:pt idx="65">
                  <c:v>3.1018434000000001E-2</c:v>
                </c:pt>
                <c:pt idx="66">
                  <c:v>3.3422712E-2</c:v>
                </c:pt>
                <c:pt idx="67">
                  <c:v>4.1474372000000002E-2</c:v>
                </c:pt>
                <c:pt idx="68">
                  <c:v>5.1331103000000003E-2</c:v>
                </c:pt>
                <c:pt idx="69">
                  <c:v>5.6242146E-2</c:v>
                </c:pt>
                <c:pt idx="70">
                  <c:v>5.2552383000000001E-2</c:v>
                </c:pt>
                <c:pt idx="71">
                  <c:v>4.2175440000000002E-2</c:v>
                </c:pt>
                <c:pt idx="72">
                  <c:v>3.0589253E-2</c:v>
                </c:pt>
                <c:pt idx="73">
                  <c:v>2.1540997999999999E-2</c:v>
                </c:pt>
                <c:pt idx="74">
                  <c:v>1.5834630999999998E-2</c:v>
                </c:pt>
                <c:pt idx="75">
                  <c:v>1.1639348000000001E-2</c:v>
                </c:pt>
                <c:pt idx="76">
                  <c:v>8.6804650000000001E-3</c:v>
                </c:pt>
                <c:pt idx="77">
                  <c:v>8.7258695000000004E-3</c:v>
                </c:pt>
                <c:pt idx="78">
                  <c:v>1.3419351E-2</c:v>
                </c:pt>
                <c:pt idx="79">
                  <c:v>2.0398601999999998E-2</c:v>
                </c:pt>
                <c:pt idx="80">
                  <c:v>2.41351E-2</c:v>
                </c:pt>
                <c:pt idx="81">
                  <c:v>2.0774352999999999E-2</c:v>
                </c:pt>
                <c:pt idx="82">
                  <c:v>1.0822218E-2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1.3944877E-3</c:v>
                </c:pt>
                <c:pt idx="89">
                  <c:v>6.7758095000000004E-3</c:v>
                </c:pt>
                <c:pt idx="90">
                  <c:v>1.1129098E-2</c:v>
                </c:pt>
                <c:pt idx="91">
                  <c:v>1.4799342E-2</c:v>
                </c:pt>
                <c:pt idx="92">
                  <c:v>1.7290730000000001E-2</c:v>
                </c:pt>
                <c:pt idx="93">
                  <c:v>1.8833822E-2</c:v>
                </c:pt>
                <c:pt idx="94">
                  <c:v>1.9583442999999999E-2</c:v>
                </c:pt>
                <c:pt idx="95">
                  <c:v>1.989513E-2</c:v>
                </c:pt>
                <c:pt idx="96">
                  <c:v>2.1131855000000001E-2</c:v>
                </c:pt>
                <c:pt idx="97">
                  <c:v>2.2895828E-2</c:v>
                </c:pt>
                <c:pt idx="98">
                  <c:v>2.4608115E-2</c:v>
                </c:pt>
                <c:pt idx="99">
                  <c:v>2.575875E-2</c:v>
                </c:pt>
                <c:pt idx="100">
                  <c:v>2.616566E-2</c:v>
                </c:pt>
                <c:pt idx="101">
                  <c:v>2.6400527E-2</c:v>
                </c:pt>
                <c:pt idx="102">
                  <c:v>2.6359051000000001E-2</c:v>
                </c:pt>
                <c:pt idx="103">
                  <c:v>2.6729828000000001E-2</c:v>
                </c:pt>
                <c:pt idx="104">
                  <c:v>2.6520127000000001E-2</c:v>
                </c:pt>
                <c:pt idx="105">
                  <c:v>2.5820256999999999E-2</c:v>
                </c:pt>
                <c:pt idx="106">
                  <c:v>2.4502426000000001E-2</c:v>
                </c:pt>
                <c:pt idx="107">
                  <c:v>2.2895113000000002E-2</c:v>
                </c:pt>
                <c:pt idx="108">
                  <c:v>2.0235752999999999E-2</c:v>
                </c:pt>
                <c:pt idx="109">
                  <c:v>1.6923342000000001E-2</c:v>
                </c:pt>
                <c:pt idx="110">
                  <c:v>1.3482121E-2</c:v>
                </c:pt>
                <c:pt idx="111">
                  <c:v>1.11547755E-2</c:v>
                </c:pt>
                <c:pt idx="112">
                  <c:v>7.4048024000000004E-3</c:v>
                </c:pt>
                <c:pt idx="113">
                  <c:v>3.6222710999999999E-3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F0CD-4A3B-BD66-F1B84173F38D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[4]Sheet1!$D$647:$DT$647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4.8000000000000001E-4</c:v>
                </c:pt>
                <c:pt idx="6">
                  <c:v>1.3693767999999999E-3</c:v>
                </c:pt>
                <c:pt idx="7">
                  <c:v>3.2410386000000001E-3</c:v>
                </c:pt>
                <c:pt idx="8">
                  <c:v>4.7699819999999999E-3</c:v>
                </c:pt>
                <c:pt idx="9">
                  <c:v>4.5715879999999997E-3</c:v>
                </c:pt>
                <c:pt idx="10">
                  <c:v>1.9198633000000001E-3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1.1700632999999999E-3</c:v>
                </c:pt>
                <c:pt idx="15">
                  <c:v>5.9620793999999996E-3</c:v>
                </c:pt>
                <c:pt idx="16">
                  <c:v>9.6221080000000007E-3</c:v>
                </c:pt>
                <c:pt idx="17">
                  <c:v>9.3260600000000006E-3</c:v>
                </c:pt>
                <c:pt idx="18">
                  <c:v>5.6088079999999998E-3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5.0743254999999999E-3</c:v>
                </c:pt>
                <c:pt idx="27">
                  <c:v>9.0869950000000005E-3</c:v>
                </c:pt>
                <c:pt idx="28">
                  <c:v>1.1870553000000001E-2</c:v>
                </c:pt>
                <c:pt idx="29">
                  <c:v>1.3271414E-2</c:v>
                </c:pt>
                <c:pt idx="30">
                  <c:v>1.48463E-2</c:v>
                </c:pt>
                <c:pt idx="31">
                  <c:v>1.6941454000000002E-2</c:v>
                </c:pt>
                <c:pt idx="32">
                  <c:v>1.8985491E-2</c:v>
                </c:pt>
                <c:pt idx="33">
                  <c:v>2.1956867000000001E-2</c:v>
                </c:pt>
                <c:pt idx="34">
                  <c:v>2.5132195999999999E-2</c:v>
                </c:pt>
                <c:pt idx="35">
                  <c:v>2.7826816000000001E-2</c:v>
                </c:pt>
                <c:pt idx="36">
                  <c:v>2.846808E-2</c:v>
                </c:pt>
                <c:pt idx="37">
                  <c:v>2.6339472999999999E-2</c:v>
                </c:pt>
                <c:pt idx="38">
                  <c:v>2.1878854999999999E-2</c:v>
                </c:pt>
                <c:pt idx="39">
                  <c:v>1.6880773000000002E-2</c:v>
                </c:pt>
                <c:pt idx="40">
                  <c:v>1.2477564E-2</c:v>
                </c:pt>
                <c:pt idx="41">
                  <c:v>9.6089599999999997E-3</c:v>
                </c:pt>
                <c:pt idx="42">
                  <c:v>8.4456010000000005E-3</c:v>
                </c:pt>
                <c:pt idx="43">
                  <c:v>1.0179555E-2</c:v>
                </c:pt>
                <c:pt idx="44">
                  <c:v>1.5134412E-2</c:v>
                </c:pt>
                <c:pt idx="45">
                  <c:v>2.1845179999999999E-2</c:v>
                </c:pt>
                <c:pt idx="46">
                  <c:v>2.7663453000000001E-2</c:v>
                </c:pt>
                <c:pt idx="47">
                  <c:v>3.0252933999999999E-2</c:v>
                </c:pt>
                <c:pt idx="48">
                  <c:v>2.943438E-2</c:v>
                </c:pt>
                <c:pt idx="49">
                  <c:v>2.6726663000000001E-2</c:v>
                </c:pt>
                <c:pt idx="50">
                  <c:v>2.3549601E-2</c:v>
                </c:pt>
                <c:pt idx="51">
                  <c:v>2.2050110000000001E-2</c:v>
                </c:pt>
                <c:pt idx="52">
                  <c:v>2.2889105999999999E-2</c:v>
                </c:pt>
                <c:pt idx="53">
                  <c:v>2.4423317999999999E-2</c:v>
                </c:pt>
                <c:pt idx="54">
                  <c:v>2.4749688999999998E-2</c:v>
                </c:pt>
                <c:pt idx="55">
                  <c:v>2.4199321999999999E-2</c:v>
                </c:pt>
                <c:pt idx="56">
                  <c:v>2.4874633E-2</c:v>
                </c:pt>
                <c:pt idx="57">
                  <c:v>2.804216E-2</c:v>
                </c:pt>
                <c:pt idx="58">
                  <c:v>3.2795329999999998E-2</c:v>
                </c:pt>
                <c:pt idx="59">
                  <c:v>3.7089046000000001E-2</c:v>
                </c:pt>
                <c:pt idx="60">
                  <c:v>3.8653720000000003E-2</c:v>
                </c:pt>
                <c:pt idx="61">
                  <c:v>3.8725816000000003E-2</c:v>
                </c:pt>
                <c:pt idx="62">
                  <c:v>3.7824463000000003E-2</c:v>
                </c:pt>
                <c:pt idx="63">
                  <c:v>3.6054290000000003E-2</c:v>
                </c:pt>
                <c:pt idx="64">
                  <c:v>3.3021223000000002E-2</c:v>
                </c:pt>
                <c:pt idx="65">
                  <c:v>3.1018434000000001E-2</c:v>
                </c:pt>
                <c:pt idx="66">
                  <c:v>3.3422712E-2</c:v>
                </c:pt>
                <c:pt idx="67">
                  <c:v>4.1474372000000002E-2</c:v>
                </c:pt>
                <c:pt idx="68">
                  <c:v>5.1331103000000003E-2</c:v>
                </c:pt>
                <c:pt idx="69">
                  <c:v>5.6242146E-2</c:v>
                </c:pt>
                <c:pt idx="70">
                  <c:v>5.2552383000000001E-2</c:v>
                </c:pt>
                <c:pt idx="71">
                  <c:v>4.2175440000000002E-2</c:v>
                </c:pt>
                <c:pt idx="72">
                  <c:v>3.0589253E-2</c:v>
                </c:pt>
                <c:pt idx="73">
                  <c:v>2.1540997999999999E-2</c:v>
                </c:pt>
                <c:pt idx="74">
                  <c:v>1.5834630999999998E-2</c:v>
                </c:pt>
                <c:pt idx="75">
                  <c:v>1.1639348000000001E-2</c:v>
                </c:pt>
                <c:pt idx="76">
                  <c:v>8.6804650000000001E-3</c:v>
                </c:pt>
                <c:pt idx="77">
                  <c:v>8.7258695000000004E-3</c:v>
                </c:pt>
                <c:pt idx="78">
                  <c:v>1.3419351E-2</c:v>
                </c:pt>
                <c:pt idx="79">
                  <c:v>2.0398601999999998E-2</c:v>
                </c:pt>
                <c:pt idx="80">
                  <c:v>2.41351E-2</c:v>
                </c:pt>
                <c:pt idx="81">
                  <c:v>2.0774352999999999E-2</c:v>
                </c:pt>
                <c:pt idx="82">
                  <c:v>1.0822218E-2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1.3944877E-3</c:v>
                </c:pt>
                <c:pt idx="89">
                  <c:v>6.7758095000000004E-3</c:v>
                </c:pt>
                <c:pt idx="90">
                  <c:v>1.1129098E-2</c:v>
                </c:pt>
                <c:pt idx="91">
                  <c:v>1.4799342E-2</c:v>
                </c:pt>
                <c:pt idx="92">
                  <c:v>1.7290730000000001E-2</c:v>
                </c:pt>
                <c:pt idx="93">
                  <c:v>1.8833822E-2</c:v>
                </c:pt>
                <c:pt idx="94">
                  <c:v>1.9583442999999999E-2</c:v>
                </c:pt>
                <c:pt idx="95">
                  <c:v>1.989513E-2</c:v>
                </c:pt>
                <c:pt idx="96">
                  <c:v>2.1131855000000001E-2</c:v>
                </c:pt>
                <c:pt idx="97">
                  <c:v>2.2895828E-2</c:v>
                </c:pt>
                <c:pt idx="98">
                  <c:v>2.4608115E-2</c:v>
                </c:pt>
                <c:pt idx="99">
                  <c:v>2.575875E-2</c:v>
                </c:pt>
                <c:pt idx="100">
                  <c:v>2.616566E-2</c:v>
                </c:pt>
                <c:pt idx="101">
                  <c:v>2.6400527E-2</c:v>
                </c:pt>
                <c:pt idx="102">
                  <c:v>2.6359051000000001E-2</c:v>
                </c:pt>
                <c:pt idx="103">
                  <c:v>2.6729828000000001E-2</c:v>
                </c:pt>
                <c:pt idx="104">
                  <c:v>2.6520127000000001E-2</c:v>
                </c:pt>
                <c:pt idx="105">
                  <c:v>2.5820256999999999E-2</c:v>
                </c:pt>
                <c:pt idx="106">
                  <c:v>2.4502426000000001E-2</c:v>
                </c:pt>
                <c:pt idx="107">
                  <c:v>2.2895113000000002E-2</c:v>
                </c:pt>
                <c:pt idx="108">
                  <c:v>2.0235752999999999E-2</c:v>
                </c:pt>
                <c:pt idx="109">
                  <c:v>1.6923342000000001E-2</c:v>
                </c:pt>
                <c:pt idx="110">
                  <c:v>1.3482121E-2</c:v>
                </c:pt>
                <c:pt idx="111">
                  <c:v>1.11547755E-2</c:v>
                </c:pt>
                <c:pt idx="112">
                  <c:v>7.4048024000000004E-3</c:v>
                </c:pt>
                <c:pt idx="113">
                  <c:v>3.6222710999999999E-3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F0CD-4A3B-BD66-F1B84173F38D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[4]Sheet1!$D$648:$DT$648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4.8000000000000001E-4</c:v>
                </c:pt>
                <c:pt idx="6">
                  <c:v>1.3693767999999999E-3</c:v>
                </c:pt>
                <c:pt idx="7">
                  <c:v>3.2410386000000001E-3</c:v>
                </c:pt>
                <c:pt idx="8">
                  <c:v>4.7699819999999999E-3</c:v>
                </c:pt>
                <c:pt idx="9">
                  <c:v>4.5715879999999997E-3</c:v>
                </c:pt>
                <c:pt idx="10">
                  <c:v>1.9198633000000001E-3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1.1700632999999999E-3</c:v>
                </c:pt>
                <c:pt idx="15">
                  <c:v>5.9620793999999996E-3</c:v>
                </c:pt>
                <c:pt idx="16">
                  <c:v>9.6221080000000007E-3</c:v>
                </c:pt>
                <c:pt idx="17">
                  <c:v>9.3260600000000006E-3</c:v>
                </c:pt>
                <c:pt idx="18">
                  <c:v>5.6088079999999998E-3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5.0743254999999999E-3</c:v>
                </c:pt>
                <c:pt idx="27">
                  <c:v>9.0869950000000005E-3</c:v>
                </c:pt>
                <c:pt idx="28">
                  <c:v>1.1870553000000001E-2</c:v>
                </c:pt>
                <c:pt idx="29">
                  <c:v>1.3271414E-2</c:v>
                </c:pt>
                <c:pt idx="30">
                  <c:v>1.48463E-2</c:v>
                </c:pt>
                <c:pt idx="31">
                  <c:v>1.6941454000000002E-2</c:v>
                </c:pt>
                <c:pt idx="32">
                  <c:v>1.8985491E-2</c:v>
                </c:pt>
                <c:pt idx="33">
                  <c:v>2.1956867000000001E-2</c:v>
                </c:pt>
                <c:pt idx="34">
                  <c:v>2.5132195999999999E-2</c:v>
                </c:pt>
                <c:pt idx="35">
                  <c:v>2.7826816000000001E-2</c:v>
                </c:pt>
                <c:pt idx="36">
                  <c:v>2.846808E-2</c:v>
                </c:pt>
                <c:pt idx="37">
                  <c:v>2.6339472999999999E-2</c:v>
                </c:pt>
                <c:pt idx="38">
                  <c:v>2.1878854999999999E-2</c:v>
                </c:pt>
                <c:pt idx="39">
                  <c:v>1.6880773000000002E-2</c:v>
                </c:pt>
                <c:pt idx="40">
                  <c:v>1.2477564E-2</c:v>
                </c:pt>
                <c:pt idx="41">
                  <c:v>9.6089599999999997E-3</c:v>
                </c:pt>
                <c:pt idx="42">
                  <c:v>8.4456010000000005E-3</c:v>
                </c:pt>
                <c:pt idx="43">
                  <c:v>1.0179555E-2</c:v>
                </c:pt>
                <c:pt idx="44">
                  <c:v>1.5134412E-2</c:v>
                </c:pt>
                <c:pt idx="45">
                  <c:v>2.1845179999999999E-2</c:v>
                </c:pt>
                <c:pt idx="46">
                  <c:v>2.7663453000000001E-2</c:v>
                </c:pt>
                <c:pt idx="47">
                  <c:v>3.0252933999999999E-2</c:v>
                </c:pt>
                <c:pt idx="48">
                  <c:v>2.943438E-2</c:v>
                </c:pt>
                <c:pt idx="49">
                  <c:v>2.6726663000000001E-2</c:v>
                </c:pt>
                <c:pt idx="50">
                  <c:v>2.3549601E-2</c:v>
                </c:pt>
                <c:pt idx="51">
                  <c:v>2.2050110000000001E-2</c:v>
                </c:pt>
                <c:pt idx="52">
                  <c:v>2.2889105999999999E-2</c:v>
                </c:pt>
                <c:pt idx="53">
                  <c:v>2.4423317999999999E-2</c:v>
                </c:pt>
                <c:pt idx="54">
                  <c:v>2.4749688999999998E-2</c:v>
                </c:pt>
                <c:pt idx="55">
                  <c:v>2.4199321999999999E-2</c:v>
                </c:pt>
                <c:pt idx="56">
                  <c:v>2.4874633E-2</c:v>
                </c:pt>
                <c:pt idx="57">
                  <c:v>2.804216E-2</c:v>
                </c:pt>
                <c:pt idx="58">
                  <c:v>3.2795329999999998E-2</c:v>
                </c:pt>
                <c:pt idx="59">
                  <c:v>3.7089046000000001E-2</c:v>
                </c:pt>
                <c:pt idx="60">
                  <c:v>3.8653720000000003E-2</c:v>
                </c:pt>
                <c:pt idx="61">
                  <c:v>3.8725816000000003E-2</c:v>
                </c:pt>
                <c:pt idx="62">
                  <c:v>3.7824463000000003E-2</c:v>
                </c:pt>
                <c:pt idx="63">
                  <c:v>3.6054290000000003E-2</c:v>
                </c:pt>
                <c:pt idx="64">
                  <c:v>3.3021223000000002E-2</c:v>
                </c:pt>
                <c:pt idx="65">
                  <c:v>3.1018434000000001E-2</c:v>
                </c:pt>
                <c:pt idx="66">
                  <c:v>3.3422712E-2</c:v>
                </c:pt>
                <c:pt idx="67">
                  <c:v>4.1474372000000002E-2</c:v>
                </c:pt>
                <c:pt idx="68">
                  <c:v>5.1331103000000003E-2</c:v>
                </c:pt>
                <c:pt idx="69">
                  <c:v>5.6242146E-2</c:v>
                </c:pt>
                <c:pt idx="70">
                  <c:v>5.2552383000000001E-2</c:v>
                </c:pt>
                <c:pt idx="71">
                  <c:v>4.2175440000000002E-2</c:v>
                </c:pt>
                <c:pt idx="72">
                  <c:v>3.0589253E-2</c:v>
                </c:pt>
                <c:pt idx="73">
                  <c:v>2.1540997999999999E-2</c:v>
                </c:pt>
                <c:pt idx="74">
                  <c:v>1.5834630999999998E-2</c:v>
                </c:pt>
                <c:pt idx="75">
                  <c:v>1.1639348000000001E-2</c:v>
                </c:pt>
                <c:pt idx="76">
                  <c:v>8.6804650000000001E-3</c:v>
                </c:pt>
                <c:pt idx="77">
                  <c:v>8.7258695000000004E-3</c:v>
                </c:pt>
                <c:pt idx="78">
                  <c:v>1.3419351E-2</c:v>
                </c:pt>
                <c:pt idx="79">
                  <c:v>2.0398601999999998E-2</c:v>
                </c:pt>
                <c:pt idx="80">
                  <c:v>2.41351E-2</c:v>
                </c:pt>
                <c:pt idx="81">
                  <c:v>2.0774352999999999E-2</c:v>
                </c:pt>
                <c:pt idx="82">
                  <c:v>1.0822218E-2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1.3944877E-3</c:v>
                </c:pt>
                <c:pt idx="89">
                  <c:v>6.7758095000000004E-3</c:v>
                </c:pt>
                <c:pt idx="90">
                  <c:v>1.1129098E-2</c:v>
                </c:pt>
                <c:pt idx="91">
                  <c:v>1.4799342E-2</c:v>
                </c:pt>
                <c:pt idx="92">
                  <c:v>1.7290730000000001E-2</c:v>
                </c:pt>
                <c:pt idx="93">
                  <c:v>1.8833822E-2</c:v>
                </c:pt>
                <c:pt idx="94">
                  <c:v>1.9583442999999999E-2</c:v>
                </c:pt>
                <c:pt idx="95">
                  <c:v>1.989513E-2</c:v>
                </c:pt>
                <c:pt idx="96">
                  <c:v>2.1131855000000001E-2</c:v>
                </c:pt>
                <c:pt idx="97">
                  <c:v>2.2895828E-2</c:v>
                </c:pt>
                <c:pt idx="98">
                  <c:v>2.4608115E-2</c:v>
                </c:pt>
                <c:pt idx="99">
                  <c:v>2.575875E-2</c:v>
                </c:pt>
                <c:pt idx="100">
                  <c:v>2.616566E-2</c:v>
                </c:pt>
                <c:pt idx="101">
                  <c:v>2.6400527E-2</c:v>
                </c:pt>
                <c:pt idx="102">
                  <c:v>2.6359051000000001E-2</c:v>
                </c:pt>
                <c:pt idx="103">
                  <c:v>2.6729828000000001E-2</c:v>
                </c:pt>
                <c:pt idx="104">
                  <c:v>2.6520127000000001E-2</c:v>
                </c:pt>
                <c:pt idx="105">
                  <c:v>2.5820256999999999E-2</c:v>
                </c:pt>
                <c:pt idx="106">
                  <c:v>2.4502426000000001E-2</c:v>
                </c:pt>
                <c:pt idx="107">
                  <c:v>2.2895113000000002E-2</c:v>
                </c:pt>
                <c:pt idx="108">
                  <c:v>2.0235752999999999E-2</c:v>
                </c:pt>
                <c:pt idx="109">
                  <c:v>1.6923342000000001E-2</c:v>
                </c:pt>
                <c:pt idx="110">
                  <c:v>1.3482121E-2</c:v>
                </c:pt>
                <c:pt idx="111">
                  <c:v>1.11547755E-2</c:v>
                </c:pt>
                <c:pt idx="112">
                  <c:v>7.4048024000000004E-3</c:v>
                </c:pt>
                <c:pt idx="113">
                  <c:v>3.6222710999999999E-3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F0CD-4A3B-BD66-F1B84173F38D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[4]Sheet1!$D$649:$DT$649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4.8000000000000001E-4</c:v>
                </c:pt>
                <c:pt idx="6">
                  <c:v>1.3693767999999999E-3</c:v>
                </c:pt>
                <c:pt idx="7">
                  <c:v>3.2410386000000001E-3</c:v>
                </c:pt>
                <c:pt idx="8">
                  <c:v>4.7699819999999999E-3</c:v>
                </c:pt>
                <c:pt idx="9">
                  <c:v>4.5715879999999997E-3</c:v>
                </c:pt>
                <c:pt idx="10">
                  <c:v>1.9198633000000001E-3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1.1700632999999999E-3</c:v>
                </c:pt>
                <c:pt idx="15">
                  <c:v>5.9620793999999996E-3</c:v>
                </c:pt>
                <c:pt idx="16">
                  <c:v>9.6221080000000007E-3</c:v>
                </c:pt>
                <c:pt idx="17">
                  <c:v>9.3260600000000006E-3</c:v>
                </c:pt>
                <c:pt idx="18">
                  <c:v>5.6088079999999998E-3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5.0743254999999999E-3</c:v>
                </c:pt>
                <c:pt idx="27">
                  <c:v>9.0869950000000005E-3</c:v>
                </c:pt>
                <c:pt idx="28">
                  <c:v>1.1870553000000001E-2</c:v>
                </c:pt>
                <c:pt idx="29">
                  <c:v>1.3271414E-2</c:v>
                </c:pt>
                <c:pt idx="30">
                  <c:v>1.48463E-2</c:v>
                </c:pt>
                <c:pt idx="31">
                  <c:v>1.6941454000000002E-2</c:v>
                </c:pt>
                <c:pt idx="32">
                  <c:v>1.8985491E-2</c:v>
                </c:pt>
                <c:pt idx="33">
                  <c:v>2.1956867000000001E-2</c:v>
                </c:pt>
                <c:pt idx="34">
                  <c:v>2.5132195999999999E-2</c:v>
                </c:pt>
                <c:pt idx="35">
                  <c:v>2.7826816000000001E-2</c:v>
                </c:pt>
                <c:pt idx="36">
                  <c:v>2.846808E-2</c:v>
                </c:pt>
                <c:pt idx="37">
                  <c:v>2.6339472999999999E-2</c:v>
                </c:pt>
                <c:pt idx="38">
                  <c:v>2.1878854999999999E-2</c:v>
                </c:pt>
                <c:pt idx="39">
                  <c:v>1.6880773000000002E-2</c:v>
                </c:pt>
                <c:pt idx="40">
                  <c:v>1.2477564E-2</c:v>
                </c:pt>
                <c:pt idx="41">
                  <c:v>9.6089599999999997E-3</c:v>
                </c:pt>
                <c:pt idx="42">
                  <c:v>8.4456010000000005E-3</c:v>
                </c:pt>
                <c:pt idx="43">
                  <c:v>1.0179555E-2</c:v>
                </c:pt>
                <c:pt idx="44">
                  <c:v>1.5134412E-2</c:v>
                </c:pt>
                <c:pt idx="45">
                  <c:v>2.1845179999999999E-2</c:v>
                </c:pt>
                <c:pt idx="46">
                  <c:v>2.7663453000000001E-2</c:v>
                </c:pt>
                <c:pt idx="47">
                  <c:v>3.0252933999999999E-2</c:v>
                </c:pt>
                <c:pt idx="48">
                  <c:v>2.943438E-2</c:v>
                </c:pt>
                <c:pt idx="49">
                  <c:v>2.6726663000000001E-2</c:v>
                </c:pt>
                <c:pt idx="50">
                  <c:v>2.3549601E-2</c:v>
                </c:pt>
                <c:pt idx="51">
                  <c:v>2.2050110000000001E-2</c:v>
                </c:pt>
                <c:pt idx="52">
                  <c:v>2.2889105999999999E-2</c:v>
                </c:pt>
                <c:pt idx="53">
                  <c:v>2.4423317999999999E-2</c:v>
                </c:pt>
                <c:pt idx="54">
                  <c:v>2.4749688999999998E-2</c:v>
                </c:pt>
                <c:pt idx="55">
                  <c:v>2.4199321999999999E-2</c:v>
                </c:pt>
                <c:pt idx="56">
                  <c:v>2.4874633E-2</c:v>
                </c:pt>
                <c:pt idx="57">
                  <c:v>2.804216E-2</c:v>
                </c:pt>
                <c:pt idx="58">
                  <c:v>3.2795329999999998E-2</c:v>
                </c:pt>
                <c:pt idx="59">
                  <c:v>3.7089046000000001E-2</c:v>
                </c:pt>
                <c:pt idx="60">
                  <c:v>3.8653720000000003E-2</c:v>
                </c:pt>
                <c:pt idx="61">
                  <c:v>3.8725816000000003E-2</c:v>
                </c:pt>
                <c:pt idx="62">
                  <c:v>3.7824463000000003E-2</c:v>
                </c:pt>
                <c:pt idx="63">
                  <c:v>3.6054290000000003E-2</c:v>
                </c:pt>
                <c:pt idx="64">
                  <c:v>3.3021223000000002E-2</c:v>
                </c:pt>
                <c:pt idx="65">
                  <c:v>3.1018434000000001E-2</c:v>
                </c:pt>
                <c:pt idx="66">
                  <c:v>3.3422712E-2</c:v>
                </c:pt>
                <c:pt idx="67">
                  <c:v>4.1474372000000002E-2</c:v>
                </c:pt>
                <c:pt idx="68">
                  <c:v>5.1331103000000003E-2</c:v>
                </c:pt>
                <c:pt idx="69">
                  <c:v>5.6242146E-2</c:v>
                </c:pt>
                <c:pt idx="70">
                  <c:v>5.2552383000000001E-2</c:v>
                </c:pt>
                <c:pt idx="71">
                  <c:v>4.2175440000000002E-2</c:v>
                </c:pt>
                <c:pt idx="72">
                  <c:v>3.0589253E-2</c:v>
                </c:pt>
                <c:pt idx="73">
                  <c:v>2.1540997999999999E-2</c:v>
                </c:pt>
                <c:pt idx="74">
                  <c:v>1.5834630999999998E-2</c:v>
                </c:pt>
                <c:pt idx="75">
                  <c:v>1.1639348000000001E-2</c:v>
                </c:pt>
                <c:pt idx="76">
                  <c:v>8.6804650000000001E-3</c:v>
                </c:pt>
                <c:pt idx="77">
                  <c:v>8.7258695000000004E-3</c:v>
                </c:pt>
                <c:pt idx="78">
                  <c:v>1.3419351E-2</c:v>
                </c:pt>
                <c:pt idx="79">
                  <c:v>2.0398601999999998E-2</c:v>
                </c:pt>
                <c:pt idx="80">
                  <c:v>2.41351E-2</c:v>
                </c:pt>
                <c:pt idx="81">
                  <c:v>2.0774352999999999E-2</c:v>
                </c:pt>
                <c:pt idx="82">
                  <c:v>1.0822218E-2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1.3944877E-3</c:v>
                </c:pt>
                <c:pt idx="89">
                  <c:v>6.7758095000000004E-3</c:v>
                </c:pt>
                <c:pt idx="90">
                  <c:v>1.1129098E-2</c:v>
                </c:pt>
                <c:pt idx="91">
                  <c:v>1.4799342E-2</c:v>
                </c:pt>
                <c:pt idx="92">
                  <c:v>1.7290730000000001E-2</c:v>
                </c:pt>
                <c:pt idx="93">
                  <c:v>1.8833822E-2</c:v>
                </c:pt>
                <c:pt idx="94">
                  <c:v>1.9583442999999999E-2</c:v>
                </c:pt>
                <c:pt idx="95">
                  <c:v>1.989513E-2</c:v>
                </c:pt>
                <c:pt idx="96">
                  <c:v>2.1131855000000001E-2</c:v>
                </c:pt>
                <c:pt idx="97">
                  <c:v>2.2895828E-2</c:v>
                </c:pt>
                <c:pt idx="98">
                  <c:v>2.4608115E-2</c:v>
                </c:pt>
                <c:pt idx="99">
                  <c:v>2.575875E-2</c:v>
                </c:pt>
                <c:pt idx="100">
                  <c:v>2.616566E-2</c:v>
                </c:pt>
                <c:pt idx="101">
                  <c:v>2.6400527E-2</c:v>
                </c:pt>
                <c:pt idx="102">
                  <c:v>2.6359051000000001E-2</c:v>
                </c:pt>
                <c:pt idx="103">
                  <c:v>2.6729828000000001E-2</c:v>
                </c:pt>
                <c:pt idx="104">
                  <c:v>2.6520127000000001E-2</c:v>
                </c:pt>
                <c:pt idx="105">
                  <c:v>2.5820256999999999E-2</c:v>
                </c:pt>
                <c:pt idx="106">
                  <c:v>2.4502426000000001E-2</c:v>
                </c:pt>
                <c:pt idx="107">
                  <c:v>2.2895113000000002E-2</c:v>
                </c:pt>
                <c:pt idx="108">
                  <c:v>2.0235752999999999E-2</c:v>
                </c:pt>
                <c:pt idx="109">
                  <c:v>1.6923342000000001E-2</c:v>
                </c:pt>
                <c:pt idx="110">
                  <c:v>1.3482121E-2</c:v>
                </c:pt>
                <c:pt idx="111">
                  <c:v>1.11547755E-2</c:v>
                </c:pt>
                <c:pt idx="112">
                  <c:v>7.4048024000000004E-3</c:v>
                </c:pt>
                <c:pt idx="113">
                  <c:v>3.6222710999999999E-3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F0CD-4A3B-BD66-F1B84173F38D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[4]Sheet1!$D$650:$DT$650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4.8000000000000001E-4</c:v>
                </c:pt>
                <c:pt idx="6">
                  <c:v>1.3693767999999999E-3</c:v>
                </c:pt>
                <c:pt idx="7">
                  <c:v>3.2410386000000001E-3</c:v>
                </c:pt>
                <c:pt idx="8">
                  <c:v>4.7699819999999999E-3</c:v>
                </c:pt>
                <c:pt idx="9">
                  <c:v>4.5715879999999997E-3</c:v>
                </c:pt>
                <c:pt idx="10">
                  <c:v>1.9198633000000001E-3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1.1700632999999999E-3</c:v>
                </c:pt>
                <c:pt idx="15">
                  <c:v>5.9620793999999996E-3</c:v>
                </c:pt>
                <c:pt idx="16">
                  <c:v>9.6221080000000007E-3</c:v>
                </c:pt>
                <c:pt idx="17">
                  <c:v>9.3260600000000006E-3</c:v>
                </c:pt>
                <c:pt idx="18">
                  <c:v>5.6088079999999998E-3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5.0743254999999999E-3</c:v>
                </c:pt>
                <c:pt idx="27">
                  <c:v>9.0869950000000005E-3</c:v>
                </c:pt>
                <c:pt idx="28">
                  <c:v>1.1870553000000001E-2</c:v>
                </c:pt>
                <c:pt idx="29">
                  <c:v>1.3271414E-2</c:v>
                </c:pt>
                <c:pt idx="30">
                  <c:v>1.48463E-2</c:v>
                </c:pt>
                <c:pt idx="31">
                  <c:v>1.6941454000000002E-2</c:v>
                </c:pt>
                <c:pt idx="32">
                  <c:v>1.8985491E-2</c:v>
                </c:pt>
                <c:pt idx="33">
                  <c:v>2.1956867000000001E-2</c:v>
                </c:pt>
                <c:pt idx="34">
                  <c:v>2.5132195999999999E-2</c:v>
                </c:pt>
                <c:pt idx="35">
                  <c:v>2.7826816000000001E-2</c:v>
                </c:pt>
                <c:pt idx="36">
                  <c:v>2.846808E-2</c:v>
                </c:pt>
                <c:pt idx="37">
                  <c:v>2.6339472999999999E-2</c:v>
                </c:pt>
                <c:pt idx="38">
                  <c:v>2.1878854999999999E-2</c:v>
                </c:pt>
                <c:pt idx="39">
                  <c:v>1.6880773000000002E-2</c:v>
                </c:pt>
                <c:pt idx="40">
                  <c:v>1.2477564E-2</c:v>
                </c:pt>
                <c:pt idx="41">
                  <c:v>9.6089599999999997E-3</c:v>
                </c:pt>
                <c:pt idx="42">
                  <c:v>8.4456010000000005E-3</c:v>
                </c:pt>
                <c:pt idx="43">
                  <c:v>1.0179555E-2</c:v>
                </c:pt>
                <c:pt idx="44">
                  <c:v>1.5134412E-2</c:v>
                </c:pt>
                <c:pt idx="45">
                  <c:v>2.1845179999999999E-2</c:v>
                </c:pt>
                <c:pt idx="46">
                  <c:v>2.7663453000000001E-2</c:v>
                </c:pt>
                <c:pt idx="47">
                  <c:v>3.0252933999999999E-2</c:v>
                </c:pt>
                <c:pt idx="48">
                  <c:v>2.943438E-2</c:v>
                </c:pt>
                <c:pt idx="49">
                  <c:v>2.6726663000000001E-2</c:v>
                </c:pt>
                <c:pt idx="50">
                  <c:v>2.3549601E-2</c:v>
                </c:pt>
                <c:pt idx="51">
                  <c:v>2.2050110000000001E-2</c:v>
                </c:pt>
                <c:pt idx="52">
                  <c:v>2.2889105999999999E-2</c:v>
                </c:pt>
                <c:pt idx="53">
                  <c:v>2.4423317999999999E-2</c:v>
                </c:pt>
                <c:pt idx="54">
                  <c:v>2.4749688999999998E-2</c:v>
                </c:pt>
                <c:pt idx="55">
                  <c:v>2.4199321999999999E-2</c:v>
                </c:pt>
                <c:pt idx="56">
                  <c:v>2.4874633E-2</c:v>
                </c:pt>
                <c:pt idx="57">
                  <c:v>2.804216E-2</c:v>
                </c:pt>
                <c:pt idx="58">
                  <c:v>3.2795329999999998E-2</c:v>
                </c:pt>
                <c:pt idx="59">
                  <c:v>3.7089046000000001E-2</c:v>
                </c:pt>
                <c:pt idx="60">
                  <c:v>3.8653720000000003E-2</c:v>
                </c:pt>
                <c:pt idx="61">
                  <c:v>3.8725816000000003E-2</c:v>
                </c:pt>
                <c:pt idx="62">
                  <c:v>3.7824463000000003E-2</c:v>
                </c:pt>
                <c:pt idx="63">
                  <c:v>3.6054290000000003E-2</c:v>
                </c:pt>
                <c:pt idx="64">
                  <c:v>3.3021223000000002E-2</c:v>
                </c:pt>
                <c:pt idx="65">
                  <c:v>3.1018434000000001E-2</c:v>
                </c:pt>
                <c:pt idx="66">
                  <c:v>3.3422712E-2</c:v>
                </c:pt>
                <c:pt idx="67">
                  <c:v>4.1474372000000002E-2</c:v>
                </c:pt>
                <c:pt idx="68">
                  <c:v>5.1331103000000003E-2</c:v>
                </c:pt>
                <c:pt idx="69">
                  <c:v>5.6242146E-2</c:v>
                </c:pt>
                <c:pt idx="70">
                  <c:v>5.2552383000000001E-2</c:v>
                </c:pt>
                <c:pt idx="71">
                  <c:v>4.2175440000000002E-2</c:v>
                </c:pt>
                <c:pt idx="72">
                  <c:v>3.0589253E-2</c:v>
                </c:pt>
                <c:pt idx="73">
                  <c:v>2.1540997999999999E-2</c:v>
                </c:pt>
                <c:pt idx="74">
                  <c:v>1.5834630999999998E-2</c:v>
                </c:pt>
                <c:pt idx="75">
                  <c:v>1.1639348000000001E-2</c:v>
                </c:pt>
                <c:pt idx="76">
                  <c:v>8.6804650000000001E-3</c:v>
                </c:pt>
                <c:pt idx="77">
                  <c:v>8.7258695000000004E-3</c:v>
                </c:pt>
                <c:pt idx="78">
                  <c:v>1.3419351E-2</c:v>
                </c:pt>
                <c:pt idx="79">
                  <c:v>2.0398601999999998E-2</c:v>
                </c:pt>
                <c:pt idx="80">
                  <c:v>2.41351E-2</c:v>
                </c:pt>
                <c:pt idx="81">
                  <c:v>2.0774352999999999E-2</c:v>
                </c:pt>
                <c:pt idx="82">
                  <c:v>1.0822218E-2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1.3944877E-3</c:v>
                </c:pt>
                <c:pt idx="89">
                  <c:v>6.7758095000000004E-3</c:v>
                </c:pt>
                <c:pt idx="90">
                  <c:v>1.1129098E-2</c:v>
                </c:pt>
                <c:pt idx="91">
                  <c:v>1.4799342E-2</c:v>
                </c:pt>
                <c:pt idx="92">
                  <c:v>1.7290730000000001E-2</c:v>
                </c:pt>
                <c:pt idx="93">
                  <c:v>1.8833822E-2</c:v>
                </c:pt>
                <c:pt idx="94">
                  <c:v>1.9583442999999999E-2</c:v>
                </c:pt>
                <c:pt idx="95">
                  <c:v>1.989513E-2</c:v>
                </c:pt>
                <c:pt idx="96">
                  <c:v>2.1131855000000001E-2</c:v>
                </c:pt>
                <c:pt idx="97">
                  <c:v>2.2895828E-2</c:v>
                </c:pt>
                <c:pt idx="98">
                  <c:v>2.4608115E-2</c:v>
                </c:pt>
                <c:pt idx="99">
                  <c:v>2.575875E-2</c:v>
                </c:pt>
                <c:pt idx="100">
                  <c:v>2.616566E-2</c:v>
                </c:pt>
                <c:pt idx="101">
                  <c:v>2.6400527E-2</c:v>
                </c:pt>
                <c:pt idx="102">
                  <c:v>2.6359051000000001E-2</c:v>
                </c:pt>
                <c:pt idx="103">
                  <c:v>2.6729828000000001E-2</c:v>
                </c:pt>
                <c:pt idx="104">
                  <c:v>2.6520127000000001E-2</c:v>
                </c:pt>
                <c:pt idx="105">
                  <c:v>2.5820256999999999E-2</c:v>
                </c:pt>
                <c:pt idx="106">
                  <c:v>2.4502426000000001E-2</c:v>
                </c:pt>
                <c:pt idx="107">
                  <c:v>2.2895113000000002E-2</c:v>
                </c:pt>
                <c:pt idx="108">
                  <c:v>2.0235752999999999E-2</c:v>
                </c:pt>
                <c:pt idx="109">
                  <c:v>1.6923342000000001E-2</c:v>
                </c:pt>
                <c:pt idx="110">
                  <c:v>1.3482121E-2</c:v>
                </c:pt>
                <c:pt idx="111">
                  <c:v>1.11547755E-2</c:v>
                </c:pt>
                <c:pt idx="112">
                  <c:v>7.4048024000000004E-3</c:v>
                </c:pt>
                <c:pt idx="113">
                  <c:v>3.6222710999999999E-3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F0CD-4A3B-BD66-F1B84173F38D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[4]Sheet1!$D$651:$DT$651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4.8000000000000001E-4</c:v>
                </c:pt>
                <c:pt idx="6">
                  <c:v>1.3693767999999999E-3</c:v>
                </c:pt>
                <c:pt idx="7">
                  <c:v>3.2410386000000001E-3</c:v>
                </c:pt>
                <c:pt idx="8">
                  <c:v>4.7699819999999999E-3</c:v>
                </c:pt>
                <c:pt idx="9">
                  <c:v>4.5715879999999997E-3</c:v>
                </c:pt>
                <c:pt idx="10">
                  <c:v>1.9198633000000001E-3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1.1700632999999999E-3</c:v>
                </c:pt>
                <c:pt idx="15">
                  <c:v>5.9620793999999996E-3</c:v>
                </c:pt>
                <c:pt idx="16">
                  <c:v>9.6221080000000007E-3</c:v>
                </c:pt>
                <c:pt idx="17">
                  <c:v>9.3260600000000006E-3</c:v>
                </c:pt>
                <c:pt idx="18">
                  <c:v>5.6088079999999998E-3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5.0743254999999999E-3</c:v>
                </c:pt>
                <c:pt idx="27">
                  <c:v>9.0869950000000005E-3</c:v>
                </c:pt>
                <c:pt idx="28">
                  <c:v>1.1870553000000001E-2</c:v>
                </c:pt>
                <c:pt idx="29">
                  <c:v>1.3271414E-2</c:v>
                </c:pt>
                <c:pt idx="30">
                  <c:v>1.48463E-2</c:v>
                </c:pt>
                <c:pt idx="31">
                  <c:v>1.6941454000000002E-2</c:v>
                </c:pt>
                <c:pt idx="32">
                  <c:v>1.8985491E-2</c:v>
                </c:pt>
                <c:pt idx="33">
                  <c:v>2.1956867000000001E-2</c:v>
                </c:pt>
                <c:pt idx="34">
                  <c:v>2.5132195999999999E-2</c:v>
                </c:pt>
                <c:pt idx="35">
                  <c:v>2.7826816000000001E-2</c:v>
                </c:pt>
                <c:pt idx="36">
                  <c:v>2.846808E-2</c:v>
                </c:pt>
                <c:pt idx="37">
                  <c:v>2.6339472999999999E-2</c:v>
                </c:pt>
                <c:pt idx="38">
                  <c:v>2.1878854999999999E-2</c:v>
                </c:pt>
                <c:pt idx="39">
                  <c:v>1.6880773000000002E-2</c:v>
                </c:pt>
                <c:pt idx="40">
                  <c:v>1.2477564E-2</c:v>
                </c:pt>
                <c:pt idx="41">
                  <c:v>9.6089599999999997E-3</c:v>
                </c:pt>
                <c:pt idx="42">
                  <c:v>8.4456010000000005E-3</c:v>
                </c:pt>
                <c:pt idx="43">
                  <c:v>1.0179555E-2</c:v>
                </c:pt>
                <c:pt idx="44">
                  <c:v>1.5134412E-2</c:v>
                </c:pt>
                <c:pt idx="45">
                  <c:v>2.1845179999999999E-2</c:v>
                </c:pt>
                <c:pt idx="46">
                  <c:v>2.7663453000000001E-2</c:v>
                </c:pt>
                <c:pt idx="47">
                  <c:v>3.0252933999999999E-2</c:v>
                </c:pt>
                <c:pt idx="48">
                  <c:v>2.943438E-2</c:v>
                </c:pt>
                <c:pt idx="49">
                  <c:v>2.6726663000000001E-2</c:v>
                </c:pt>
                <c:pt idx="50">
                  <c:v>2.3549601E-2</c:v>
                </c:pt>
                <c:pt idx="51">
                  <c:v>2.2050110000000001E-2</c:v>
                </c:pt>
                <c:pt idx="52">
                  <c:v>2.2889105999999999E-2</c:v>
                </c:pt>
                <c:pt idx="53">
                  <c:v>2.4423317999999999E-2</c:v>
                </c:pt>
                <c:pt idx="54">
                  <c:v>2.4749688999999998E-2</c:v>
                </c:pt>
                <c:pt idx="55">
                  <c:v>2.4199321999999999E-2</c:v>
                </c:pt>
                <c:pt idx="56">
                  <c:v>2.4874633E-2</c:v>
                </c:pt>
                <c:pt idx="57">
                  <c:v>2.804216E-2</c:v>
                </c:pt>
                <c:pt idx="58">
                  <c:v>3.2795329999999998E-2</c:v>
                </c:pt>
                <c:pt idx="59">
                  <c:v>3.7089046000000001E-2</c:v>
                </c:pt>
                <c:pt idx="60">
                  <c:v>3.8653720000000003E-2</c:v>
                </c:pt>
                <c:pt idx="61">
                  <c:v>3.8725816000000003E-2</c:v>
                </c:pt>
                <c:pt idx="62">
                  <c:v>3.7824463000000003E-2</c:v>
                </c:pt>
                <c:pt idx="63">
                  <c:v>3.6054290000000003E-2</c:v>
                </c:pt>
                <c:pt idx="64">
                  <c:v>3.3021223000000002E-2</c:v>
                </c:pt>
                <c:pt idx="65">
                  <c:v>3.1018434000000001E-2</c:v>
                </c:pt>
                <c:pt idx="66">
                  <c:v>3.3422712E-2</c:v>
                </c:pt>
                <c:pt idx="67">
                  <c:v>4.1474372000000002E-2</c:v>
                </c:pt>
                <c:pt idx="68">
                  <c:v>5.1331103000000003E-2</c:v>
                </c:pt>
                <c:pt idx="69">
                  <c:v>5.6242146E-2</c:v>
                </c:pt>
                <c:pt idx="70">
                  <c:v>5.2552383000000001E-2</c:v>
                </c:pt>
                <c:pt idx="71">
                  <c:v>4.2175440000000002E-2</c:v>
                </c:pt>
                <c:pt idx="72">
                  <c:v>3.0589253E-2</c:v>
                </c:pt>
                <c:pt idx="73">
                  <c:v>2.1540997999999999E-2</c:v>
                </c:pt>
                <c:pt idx="74">
                  <c:v>1.5834630999999998E-2</c:v>
                </c:pt>
                <c:pt idx="75">
                  <c:v>1.1639348000000001E-2</c:v>
                </c:pt>
                <c:pt idx="76">
                  <c:v>8.6804650000000001E-3</c:v>
                </c:pt>
                <c:pt idx="77">
                  <c:v>8.7258695000000004E-3</c:v>
                </c:pt>
                <c:pt idx="78">
                  <c:v>1.3419351E-2</c:v>
                </c:pt>
                <c:pt idx="79">
                  <c:v>2.0398601999999998E-2</c:v>
                </c:pt>
                <c:pt idx="80">
                  <c:v>2.41351E-2</c:v>
                </c:pt>
                <c:pt idx="81">
                  <c:v>2.0774352999999999E-2</c:v>
                </c:pt>
                <c:pt idx="82">
                  <c:v>1.0822218E-2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1.3944877E-3</c:v>
                </c:pt>
                <c:pt idx="89">
                  <c:v>6.7758095000000004E-3</c:v>
                </c:pt>
                <c:pt idx="90">
                  <c:v>1.1129098E-2</c:v>
                </c:pt>
                <c:pt idx="91">
                  <c:v>1.4799342E-2</c:v>
                </c:pt>
                <c:pt idx="92">
                  <c:v>1.7290730000000001E-2</c:v>
                </c:pt>
                <c:pt idx="93">
                  <c:v>1.8833822E-2</c:v>
                </c:pt>
                <c:pt idx="94">
                  <c:v>1.9583442999999999E-2</c:v>
                </c:pt>
                <c:pt idx="95">
                  <c:v>1.989513E-2</c:v>
                </c:pt>
                <c:pt idx="96">
                  <c:v>2.1131855000000001E-2</c:v>
                </c:pt>
                <c:pt idx="97">
                  <c:v>2.2895828E-2</c:v>
                </c:pt>
                <c:pt idx="98">
                  <c:v>2.4608115E-2</c:v>
                </c:pt>
                <c:pt idx="99">
                  <c:v>2.575875E-2</c:v>
                </c:pt>
                <c:pt idx="100">
                  <c:v>2.616566E-2</c:v>
                </c:pt>
                <c:pt idx="101">
                  <c:v>2.6400527E-2</c:v>
                </c:pt>
                <c:pt idx="102">
                  <c:v>2.6359051000000001E-2</c:v>
                </c:pt>
                <c:pt idx="103">
                  <c:v>2.6729828000000001E-2</c:v>
                </c:pt>
                <c:pt idx="104">
                  <c:v>2.6520127000000001E-2</c:v>
                </c:pt>
                <c:pt idx="105">
                  <c:v>2.5820256999999999E-2</c:v>
                </c:pt>
                <c:pt idx="106">
                  <c:v>2.4502426000000001E-2</c:v>
                </c:pt>
                <c:pt idx="107">
                  <c:v>2.2895113000000002E-2</c:v>
                </c:pt>
                <c:pt idx="108">
                  <c:v>2.0235752999999999E-2</c:v>
                </c:pt>
                <c:pt idx="109">
                  <c:v>1.6923342000000001E-2</c:v>
                </c:pt>
                <c:pt idx="110">
                  <c:v>1.3482121E-2</c:v>
                </c:pt>
                <c:pt idx="111">
                  <c:v>1.11547755E-2</c:v>
                </c:pt>
                <c:pt idx="112">
                  <c:v>7.4048024000000004E-3</c:v>
                </c:pt>
                <c:pt idx="113">
                  <c:v>3.6222710999999999E-3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F0CD-4A3B-BD66-F1B84173F38D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[4]Sheet1!$D$652:$DT$652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4.8000000000000001E-4</c:v>
                </c:pt>
                <c:pt idx="6">
                  <c:v>1.3693767999999999E-3</c:v>
                </c:pt>
                <c:pt idx="7">
                  <c:v>3.2410386000000001E-3</c:v>
                </c:pt>
                <c:pt idx="8">
                  <c:v>4.7699819999999999E-3</c:v>
                </c:pt>
                <c:pt idx="9">
                  <c:v>4.5715879999999997E-3</c:v>
                </c:pt>
                <c:pt idx="10">
                  <c:v>1.9198633000000001E-3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1.1700632999999999E-3</c:v>
                </c:pt>
                <c:pt idx="15">
                  <c:v>5.9620793999999996E-3</c:v>
                </c:pt>
                <c:pt idx="16">
                  <c:v>9.6221080000000007E-3</c:v>
                </c:pt>
                <c:pt idx="17">
                  <c:v>9.3260600000000006E-3</c:v>
                </c:pt>
                <c:pt idx="18">
                  <c:v>5.6088079999999998E-3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5.0743254999999999E-3</c:v>
                </c:pt>
                <c:pt idx="27">
                  <c:v>9.0869950000000005E-3</c:v>
                </c:pt>
                <c:pt idx="28">
                  <c:v>1.1870553000000001E-2</c:v>
                </c:pt>
                <c:pt idx="29">
                  <c:v>1.3271414E-2</c:v>
                </c:pt>
                <c:pt idx="30">
                  <c:v>1.48463E-2</c:v>
                </c:pt>
                <c:pt idx="31">
                  <c:v>1.6941454000000002E-2</c:v>
                </c:pt>
                <c:pt idx="32">
                  <c:v>1.8985491E-2</c:v>
                </c:pt>
                <c:pt idx="33">
                  <c:v>2.1956867000000001E-2</c:v>
                </c:pt>
                <c:pt idx="34">
                  <c:v>2.5132195999999999E-2</c:v>
                </c:pt>
                <c:pt idx="35">
                  <c:v>2.7826816000000001E-2</c:v>
                </c:pt>
                <c:pt idx="36">
                  <c:v>2.846808E-2</c:v>
                </c:pt>
                <c:pt idx="37">
                  <c:v>2.6339472999999999E-2</c:v>
                </c:pt>
                <c:pt idx="38">
                  <c:v>2.1878854999999999E-2</c:v>
                </c:pt>
                <c:pt idx="39">
                  <c:v>1.6880773000000002E-2</c:v>
                </c:pt>
                <c:pt idx="40">
                  <c:v>1.2477564E-2</c:v>
                </c:pt>
                <c:pt idx="41">
                  <c:v>9.6089599999999997E-3</c:v>
                </c:pt>
                <c:pt idx="42">
                  <c:v>8.4456010000000005E-3</c:v>
                </c:pt>
                <c:pt idx="43">
                  <c:v>1.0179555E-2</c:v>
                </c:pt>
                <c:pt idx="44">
                  <c:v>1.5134412E-2</c:v>
                </c:pt>
                <c:pt idx="45">
                  <c:v>2.1845179999999999E-2</c:v>
                </c:pt>
                <c:pt idx="46">
                  <c:v>2.7663453000000001E-2</c:v>
                </c:pt>
                <c:pt idx="47">
                  <c:v>3.0252933999999999E-2</c:v>
                </c:pt>
                <c:pt idx="48">
                  <c:v>2.943438E-2</c:v>
                </c:pt>
                <c:pt idx="49">
                  <c:v>2.6726663000000001E-2</c:v>
                </c:pt>
                <c:pt idx="50">
                  <c:v>2.3549601E-2</c:v>
                </c:pt>
                <c:pt idx="51">
                  <c:v>2.2050110000000001E-2</c:v>
                </c:pt>
                <c:pt idx="52">
                  <c:v>2.2889105999999999E-2</c:v>
                </c:pt>
                <c:pt idx="53">
                  <c:v>2.4423317999999999E-2</c:v>
                </c:pt>
                <c:pt idx="54">
                  <c:v>2.4749688999999998E-2</c:v>
                </c:pt>
                <c:pt idx="55">
                  <c:v>2.4199321999999999E-2</c:v>
                </c:pt>
                <c:pt idx="56">
                  <c:v>2.4874633E-2</c:v>
                </c:pt>
                <c:pt idx="57">
                  <c:v>2.804216E-2</c:v>
                </c:pt>
                <c:pt idx="58">
                  <c:v>3.2795329999999998E-2</c:v>
                </c:pt>
                <c:pt idx="59">
                  <c:v>3.7089046000000001E-2</c:v>
                </c:pt>
                <c:pt idx="60">
                  <c:v>3.8653720000000003E-2</c:v>
                </c:pt>
                <c:pt idx="61">
                  <c:v>3.8725816000000003E-2</c:v>
                </c:pt>
                <c:pt idx="62">
                  <c:v>3.7824463000000003E-2</c:v>
                </c:pt>
                <c:pt idx="63">
                  <c:v>3.6054290000000003E-2</c:v>
                </c:pt>
                <c:pt idx="64">
                  <c:v>3.3021223000000002E-2</c:v>
                </c:pt>
                <c:pt idx="65">
                  <c:v>3.1018434000000001E-2</c:v>
                </c:pt>
                <c:pt idx="66">
                  <c:v>3.3422712E-2</c:v>
                </c:pt>
                <c:pt idx="67">
                  <c:v>4.1474372000000002E-2</c:v>
                </c:pt>
                <c:pt idx="68">
                  <c:v>5.1331103000000003E-2</c:v>
                </c:pt>
                <c:pt idx="69">
                  <c:v>5.6242146E-2</c:v>
                </c:pt>
                <c:pt idx="70">
                  <c:v>5.2552383000000001E-2</c:v>
                </c:pt>
                <c:pt idx="71">
                  <c:v>4.2175440000000002E-2</c:v>
                </c:pt>
                <c:pt idx="72">
                  <c:v>3.0589253E-2</c:v>
                </c:pt>
                <c:pt idx="73">
                  <c:v>2.1540997999999999E-2</c:v>
                </c:pt>
                <c:pt idx="74">
                  <c:v>1.5834630999999998E-2</c:v>
                </c:pt>
                <c:pt idx="75">
                  <c:v>1.1639348000000001E-2</c:v>
                </c:pt>
                <c:pt idx="76">
                  <c:v>8.6804650000000001E-3</c:v>
                </c:pt>
                <c:pt idx="77">
                  <c:v>8.7258695000000004E-3</c:v>
                </c:pt>
                <c:pt idx="78">
                  <c:v>1.3419351E-2</c:v>
                </c:pt>
                <c:pt idx="79">
                  <c:v>2.0398601999999998E-2</c:v>
                </c:pt>
                <c:pt idx="80">
                  <c:v>2.41351E-2</c:v>
                </c:pt>
                <c:pt idx="81">
                  <c:v>2.0774352999999999E-2</c:v>
                </c:pt>
                <c:pt idx="82">
                  <c:v>1.0822218E-2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1.3944877E-3</c:v>
                </c:pt>
                <c:pt idx="89">
                  <c:v>6.7758095000000004E-3</c:v>
                </c:pt>
                <c:pt idx="90">
                  <c:v>1.1129098E-2</c:v>
                </c:pt>
                <c:pt idx="91">
                  <c:v>1.4799342E-2</c:v>
                </c:pt>
                <c:pt idx="92">
                  <c:v>1.7290730000000001E-2</c:v>
                </c:pt>
                <c:pt idx="93">
                  <c:v>1.8833822E-2</c:v>
                </c:pt>
                <c:pt idx="94">
                  <c:v>1.9583442999999999E-2</c:v>
                </c:pt>
                <c:pt idx="95">
                  <c:v>1.989513E-2</c:v>
                </c:pt>
                <c:pt idx="96">
                  <c:v>2.1131855000000001E-2</c:v>
                </c:pt>
                <c:pt idx="97">
                  <c:v>2.2895828E-2</c:v>
                </c:pt>
                <c:pt idx="98">
                  <c:v>2.4608115E-2</c:v>
                </c:pt>
                <c:pt idx="99">
                  <c:v>2.575875E-2</c:v>
                </c:pt>
                <c:pt idx="100">
                  <c:v>2.616566E-2</c:v>
                </c:pt>
                <c:pt idx="101">
                  <c:v>2.6400527E-2</c:v>
                </c:pt>
                <c:pt idx="102">
                  <c:v>2.6359051000000001E-2</c:v>
                </c:pt>
                <c:pt idx="103">
                  <c:v>2.6729828000000001E-2</c:v>
                </c:pt>
                <c:pt idx="104">
                  <c:v>2.6520127000000001E-2</c:v>
                </c:pt>
                <c:pt idx="105">
                  <c:v>2.5820256999999999E-2</c:v>
                </c:pt>
                <c:pt idx="106">
                  <c:v>2.4502426000000001E-2</c:v>
                </c:pt>
                <c:pt idx="107">
                  <c:v>2.2895113000000002E-2</c:v>
                </c:pt>
                <c:pt idx="108">
                  <c:v>2.0235752999999999E-2</c:v>
                </c:pt>
                <c:pt idx="109">
                  <c:v>1.6923342000000001E-2</c:v>
                </c:pt>
                <c:pt idx="110">
                  <c:v>1.3482121E-2</c:v>
                </c:pt>
                <c:pt idx="111">
                  <c:v>1.11547755E-2</c:v>
                </c:pt>
                <c:pt idx="112">
                  <c:v>7.4048024000000004E-3</c:v>
                </c:pt>
                <c:pt idx="113">
                  <c:v>3.6222710999999999E-3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F0CD-4A3B-BD66-F1B84173F38D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[4]Sheet1!$D$653:$DT$653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7.4599999999999997E-5</c:v>
                </c:pt>
                <c:pt idx="6">
                  <c:v>6.2100000000000002E-4</c:v>
                </c:pt>
                <c:pt idx="7">
                  <c:v>2.3527600000000002E-3</c:v>
                </c:pt>
                <c:pt idx="8">
                  <c:v>4.08838E-3</c:v>
                </c:pt>
                <c:pt idx="9">
                  <c:v>4.3842546E-3</c:v>
                </c:pt>
                <c:pt idx="10">
                  <c:v>2.2584882E-3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1.3939568000000001E-3</c:v>
                </c:pt>
                <c:pt idx="15">
                  <c:v>5.6179026000000003E-3</c:v>
                </c:pt>
                <c:pt idx="16">
                  <c:v>8.6915440000000007E-3</c:v>
                </c:pt>
                <c:pt idx="17">
                  <c:v>8.1110030000000003E-3</c:v>
                </c:pt>
                <c:pt idx="18">
                  <c:v>4.5187639999999998E-3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4.3300000000000001E-4</c:v>
                </c:pt>
                <c:pt idx="26">
                  <c:v>5.2111739999999998E-3</c:v>
                </c:pt>
                <c:pt idx="27">
                  <c:v>8.6082199999999998E-3</c:v>
                </c:pt>
                <c:pt idx="28">
                  <c:v>1.0902536000000001E-2</c:v>
                </c:pt>
                <c:pt idx="29">
                  <c:v>1.1956295E-2</c:v>
                </c:pt>
                <c:pt idx="30">
                  <c:v>1.3244119E-2</c:v>
                </c:pt>
                <c:pt idx="31">
                  <c:v>1.5163283E-2</c:v>
                </c:pt>
                <c:pt idx="32">
                  <c:v>1.7260093000000001E-2</c:v>
                </c:pt>
                <c:pt idx="33">
                  <c:v>2.0370109000000001E-2</c:v>
                </c:pt>
                <c:pt idx="34">
                  <c:v>2.3673449999999999E-2</c:v>
                </c:pt>
                <c:pt idx="35">
                  <c:v>2.6411427000000001E-2</c:v>
                </c:pt>
                <c:pt idx="36">
                  <c:v>2.7107885000000002E-2</c:v>
                </c:pt>
                <c:pt idx="37">
                  <c:v>2.5150565E-2</c:v>
                </c:pt>
                <c:pt idx="38">
                  <c:v>2.0993443000000001E-2</c:v>
                </c:pt>
                <c:pt idx="39">
                  <c:v>1.6252367E-2</c:v>
                </c:pt>
                <c:pt idx="40">
                  <c:v>1.2003577E-2</c:v>
                </c:pt>
                <c:pt idx="41">
                  <c:v>9.1203570000000008E-3</c:v>
                </c:pt>
                <c:pt idx="42">
                  <c:v>8.0891179999999993E-3</c:v>
                </c:pt>
                <c:pt idx="43">
                  <c:v>1.0040888E-2</c:v>
                </c:pt>
                <c:pt idx="44">
                  <c:v>1.5087323999999999E-2</c:v>
                </c:pt>
                <c:pt idx="45">
                  <c:v>2.1626128000000001E-2</c:v>
                </c:pt>
                <c:pt idx="46">
                  <c:v>2.7166315999999999E-2</c:v>
                </c:pt>
                <c:pt idx="47">
                  <c:v>2.9598122000000001E-2</c:v>
                </c:pt>
                <c:pt idx="48">
                  <c:v>2.8787364999999999E-2</c:v>
                </c:pt>
                <c:pt idx="49">
                  <c:v>2.6037335000000002E-2</c:v>
                </c:pt>
                <c:pt idx="50">
                  <c:v>2.2693226E-2</c:v>
                </c:pt>
                <c:pt idx="51">
                  <c:v>2.0978081999999999E-2</c:v>
                </c:pt>
                <c:pt idx="52">
                  <c:v>2.1650998000000001E-2</c:v>
                </c:pt>
                <c:pt idx="53">
                  <c:v>2.3162885000000001E-2</c:v>
                </c:pt>
                <c:pt idx="54">
                  <c:v>2.3673039E-2</c:v>
                </c:pt>
                <c:pt idx="55">
                  <c:v>2.3503933000000001E-2</c:v>
                </c:pt>
                <c:pt idx="56">
                  <c:v>2.4752732E-2</c:v>
                </c:pt>
                <c:pt idx="57">
                  <c:v>2.8487781E-2</c:v>
                </c:pt>
                <c:pt idx="58">
                  <c:v>3.3528059999999998E-2</c:v>
                </c:pt>
                <c:pt idx="59">
                  <c:v>3.7707980000000002E-2</c:v>
                </c:pt>
                <c:pt idx="60">
                  <c:v>3.8857879999999997E-2</c:v>
                </c:pt>
                <c:pt idx="61">
                  <c:v>3.8303700000000003E-2</c:v>
                </c:pt>
                <c:pt idx="62">
                  <c:v>3.6720942999999999E-2</c:v>
                </c:pt>
                <c:pt idx="63">
                  <c:v>3.4356563999999999E-2</c:v>
                </c:pt>
                <c:pt idx="64">
                  <c:v>3.0989165999999999E-2</c:v>
                </c:pt>
                <c:pt idx="65">
                  <c:v>2.9006754999999999E-2</c:v>
                </c:pt>
                <c:pt idx="66">
                  <c:v>3.1548776000000001E-2</c:v>
                </c:pt>
                <c:pt idx="67">
                  <c:v>3.9474342000000003E-2</c:v>
                </c:pt>
                <c:pt idx="68">
                  <c:v>4.8957332999999999E-2</c:v>
                </c:pt>
                <c:pt idx="69">
                  <c:v>5.3700070000000003E-2</c:v>
                </c:pt>
                <c:pt idx="70">
                  <c:v>5.0528931999999999E-2</c:v>
                </c:pt>
                <c:pt idx="71">
                  <c:v>4.130259E-2</c:v>
                </c:pt>
                <c:pt idx="72">
                  <c:v>3.0860459999999999E-2</c:v>
                </c:pt>
                <c:pt idx="73">
                  <c:v>2.2312220000000001E-2</c:v>
                </c:pt>
                <c:pt idx="74">
                  <c:v>1.6204041999999998E-2</c:v>
                </c:pt>
                <c:pt idx="75">
                  <c:v>1.1086301999999999E-2</c:v>
                </c:pt>
                <c:pt idx="76">
                  <c:v>7.2720049999999998E-3</c:v>
                </c:pt>
                <c:pt idx="77">
                  <c:v>6.9611960000000002E-3</c:v>
                </c:pt>
                <c:pt idx="78">
                  <c:v>1.17054125E-2</c:v>
                </c:pt>
                <c:pt idx="79">
                  <c:v>1.8883548999999999E-2</c:v>
                </c:pt>
                <c:pt idx="80">
                  <c:v>2.2903098E-2</c:v>
                </c:pt>
                <c:pt idx="81">
                  <c:v>1.999018E-2</c:v>
                </c:pt>
                <c:pt idx="82">
                  <c:v>1.0702473000000001E-2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9.9400000000000009E-4</c:v>
                </c:pt>
                <c:pt idx="89">
                  <c:v>5.593499E-3</c:v>
                </c:pt>
                <c:pt idx="90">
                  <c:v>9.4207525000000007E-3</c:v>
                </c:pt>
                <c:pt idx="91">
                  <c:v>1.2812448000000001E-2</c:v>
                </c:pt>
                <c:pt idx="92">
                  <c:v>1.5293431E-2</c:v>
                </c:pt>
                <c:pt idx="93">
                  <c:v>1.6998363999999998E-2</c:v>
                </c:pt>
                <c:pt idx="94">
                  <c:v>1.8005999000000002E-2</c:v>
                </c:pt>
                <c:pt idx="95">
                  <c:v>1.8598203000000001E-2</c:v>
                </c:pt>
                <c:pt idx="96">
                  <c:v>2.0059767999999999E-2</c:v>
                </c:pt>
                <c:pt idx="97">
                  <c:v>2.1984608999999999E-2</c:v>
                </c:pt>
                <c:pt idx="98">
                  <c:v>2.3772523E-2</c:v>
                </c:pt>
                <c:pt idx="99">
                  <c:v>2.4888178E-2</c:v>
                </c:pt>
                <c:pt idx="100">
                  <c:v>2.5165947000000001E-2</c:v>
                </c:pt>
                <c:pt idx="101">
                  <c:v>2.5298033000000001E-2</c:v>
                </c:pt>
                <c:pt idx="102">
                  <c:v>2.5177360999999999E-2</c:v>
                </c:pt>
                <c:pt idx="103">
                  <c:v>2.5457202000000002E-2</c:v>
                </c:pt>
                <c:pt idx="104">
                  <c:v>2.5234092E-2</c:v>
                </c:pt>
                <c:pt idx="105">
                  <c:v>2.4622224000000002E-2</c:v>
                </c:pt>
                <c:pt idx="106">
                  <c:v>2.3478250999999999E-2</c:v>
                </c:pt>
                <c:pt idx="107">
                  <c:v>2.2107709999999999E-2</c:v>
                </c:pt>
                <c:pt idx="108">
                  <c:v>1.9764245999999999E-2</c:v>
                </c:pt>
                <c:pt idx="109">
                  <c:v>1.6810756E-2</c:v>
                </c:pt>
                <c:pt idx="110">
                  <c:v>1.3733365000000001E-2</c:v>
                </c:pt>
                <c:pt idx="111">
                  <c:v>1.2190247E-2</c:v>
                </c:pt>
                <c:pt idx="112">
                  <c:v>8.9095790000000008E-3</c:v>
                </c:pt>
                <c:pt idx="113">
                  <c:v>5.5361179999999996E-3</c:v>
                </c:pt>
                <c:pt idx="114">
                  <c:v>1.754895E-3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F0CD-4A3B-BD66-F1B84173F38D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[4]Sheet1!$D$654:$DT$654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7.4599999999999997E-5</c:v>
                </c:pt>
                <c:pt idx="6">
                  <c:v>6.2100000000000002E-4</c:v>
                </c:pt>
                <c:pt idx="7">
                  <c:v>2.3527600000000002E-3</c:v>
                </c:pt>
                <c:pt idx="8">
                  <c:v>4.08838E-3</c:v>
                </c:pt>
                <c:pt idx="9">
                  <c:v>4.3842546E-3</c:v>
                </c:pt>
                <c:pt idx="10">
                  <c:v>2.2584882E-3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1.3939568000000001E-3</c:v>
                </c:pt>
                <c:pt idx="15">
                  <c:v>5.6179026000000003E-3</c:v>
                </c:pt>
                <c:pt idx="16">
                  <c:v>8.6915440000000007E-3</c:v>
                </c:pt>
                <c:pt idx="17">
                  <c:v>8.1110030000000003E-3</c:v>
                </c:pt>
                <c:pt idx="18">
                  <c:v>4.5187639999999998E-3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4.3300000000000001E-4</c:v>
                </c:pt>
                <c:pt idx="26">
                  <c:v>5.2111739999999998E-3</c:v>
                </c:pt>
                <c:pt idx="27">
                  <c:v>8.6082199999999998E-3</c:v>
                </c:pt>
                <c:pt idx="28">
                  <c:v>1.0902536000000001E-2</c:v>
                </c:pt>
                <c:pt idx="29">
                  <c:v>1.1956295E-2</c:v>
                </c:pt>
                <c:pt idx="30">
                  <c:v>1.3244119E-2</c:v>
                </c:pt>
                <c:pt idx="31">
                  <c:v>1.5163283E-2</c:v>
                </c:pt>
                <c:pt idx="32">
                  <c:v>1.7260093000000001E-2</c:v>
                </c:pt>
                <c:pt idx="33">
                  <c:v>2.0370109000000001E-2</c:v>
                </c:pt>
                <c:pt idx="34">
                  <c:v>2.3673449999999999E-2</c:v>
                </c:pt>
                <c:pt idx="35">
                  <c:v>2.6411427000000001E-2</c:v>
                </c:pt>
                <c:pt idx="36">
                  <c:v>2.7107885000000002E-2</c:v>
                </c:pt>
                <c:pt idx="37">
                  <c:v>2.5150565E-2</c:v>
                </c:pt>
                <c:pt idx="38">
                  <c:v>2.0993443000000001E-2</c:v>
                </c:pt>
                <c:pt idx="39">
                  <c:v>1.6252367E-2</c:v>
                </c:pt>
                <c:pt idx="40">
                  <c:v>1.2003577E-2</c:v>
                </c:pt>
                <c:pt idx="41">
                  <c:v>9.1203570000000008E-3</c:v>
                </c:pt>
                <c:pt idx="42">
                  <c:v>8.0891179999999993E-3</c:v>
                </c:pt>
                <c:pt idx="43">
                  <c:v>1.0040888E-2</c:v>
                </c:pt>
                <c:pt idx="44">
                  <c:v>1.5087323999999999E-2</c:v>
                </c:pt>
                <c:pt idx="45">
                  <c:v>2.1626128000000001E-2</c:v>
                </c:pt>
                <c:pt idx="46">
                  <c:v>2.7166315999999999E-2</c:v>
                </c:pt>
                <c:pt idx="47">
                  <c:v>2.9598122000000001E-2</c:v>
                </c:pt>
                <c:pt idx="48">
                  <c:v>2.8787364999999999E-2</c:v>
                </c:pt>
                <c:pt idx="49">
                  <c:v>2.6037335000000002E-2</c:v>
                </c:pt>
                <c:pt idx="50">
                  <c:v>2.2693226E-2</c:v>
                </c:pt>
                <c:pt idx="51">
                  <c:v>2.0978081999999999E-2</c:v>
                </c:pt>
                <c:pt idx="52">
                  <c:v>2.1650998000000001E-2</c:v>
                </c:pt>
                <c:pt idx="53">
                  <c:v>2.3162885000000001E-2</c:v>
                </c:pt>
                <c:pt idx="54">
                  <c:v>2.3673039E-2</c:v>
                </c:pt>
                <c:pt idx="55">
                  <c:v>2.3503933000000001E-2</c:v>
                </c:pt>
                <c:pt idx="56">
                  <c:v>2.4752732E-2</c:v>
                </c:pt>
                <c:pt idx="57">
                  <c:v>2.8487781E-2</c:v>
                </c:pt>
                <c:pt idx="58">
                  <c:v>3.3528059999999998E-2</c:v>
                </c:pt>
                <c:pt idx="59">
                  <c:v>3.7707980000000002E-2</c:v>
                </c:pt>
                <c:pt idx="60">
                  <c:v>3.8857879999999997E-2</c:v>
                </c:pt>
                <c:pt idx="61">
                  <c:v>3.8303700000000003E-2</c:v>
                </c:pt>
                <c:pt idx="62">
                  <c:v>3.6720942999999999E-2</c:v>
                </c:pt>
                <c:pt idx="63">
                  <c:v>3.4356563999999999E-2</c:v>
                </c:pt>
                <c:pt idx="64">
                  <c:v>3.0989165999999999E-2</c:v>
                </c:pt>
                <c:pt idx="65">
                  <c:v>2.9006754999999999E-2</c:v>
                </c:pt>
                <c:pt idx="66">
                  <c:v>3.1548776000000001E-2</c:v>
                </c:pt>
                <c:pt idx="67">
                  <c:v>3.9474342000000003E-2</c:v>
                </c:pt>
                <c:pt idx="68">
                  <c:v>4.8957332999999999E-2</c:v>
                </c:pt>
                <c:pt idx="69">
                  <c:v>5.3700070000000003E-2</c:v>
                </c:pt>
                <c:pt idx="70">
                  <c:v>5.0528931999999999E-2</c:v>
                </c:pt>
                <c:pt idx="71">
                  <c:v>4.130259E-2</c:v>
                </c:pt>
                <c:pt idx="72">
                  <c:v>3.0860459999999999E-2</c:v>
                </c:pt>
                <c:pt idx="73">
                  <c:v>2.2312220000000001E-2</c:v>
                </c:pt>
                <c:pt idx="74">
                  <c:v>1.6204041999999998E-2</c:v>
                </c:pt>
                <c:pt idx="75">
                  <c:v>1.1086301999999999E-2</c:v>
                </c:pt>
                <c:pt idx="76">
                  <c:v>7.2720049999999998E-3</c:v>
                </c:pt>
                <c:pt idx="77">
                  <c:v>6.9611960000000002E-3</c:v>
                </c:pt>
                <c:pt idx="78">
                  <c:v>1.17054125E-2</c:v>
                </c:pt>
                <c:pt idx="79">
                  <c:v>1.8883548999999999E-2</c:v>
                </c:pt>
                <c:pt idx="80">
                  <c:v>2.2903098E-2</c:v>
                </c:pt>
                <c:pt idx="81">
                  <c:v>1.999018E-2</c:v>
                </c:pt>
                <c:pt idx="82">
                  <c:v>1.0702473000000001E-2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9.9400000000000009E-4</c:v>
                </c:pt>
                <c:pt idx="89">
                  <c:v>5.593499E-3</c:v>
                </c:pt>
                <c:pt idx="90">
                  <c:v>9.4207525000000007E-3</c:v>
                </c:pt>
                <c:pt idx="91">
                  <c:v>1.2812448000000001E-2</c:v>
                </c:pt>
                <c:pt idx="92">
                  <c:v>1.5293431E-2</c:v>
                </c:pt>
                <c:pt idx="93">
                  <c:v>1.6998363999999998E-2</c:v>
                </c:pt>
                <c:pt idx="94">
                  <c:v>1.8005999000000002E-2</c:v>
                </c:pt>
                <c:pt idx="95">
                  <c:v>1.8598203000000001E-2</c:v>
                </c:pt>
                <c:pt idx="96">
                  <c:v>2.0059767999999999E-2</c:v>
                </c:pt>
                <c:pt idx="97">
                  <c:v>2.1984608999999999E-2</c:v>
                </c:pt>
                <c:pt idx="98">
                  <c:v>2.3772523E-2</c:v>
                </c:pt>
                <c:pt idx="99">
                  <c:v>2.4888178E-2</c:v>
                </c:pt>
                <c:pt idx="100">
                  <c:v>2.5165947000000001E-2</c:v>
                </c:pt>
                <c:pt idx="101">
                  <c:v>2.5298033000000001E-2</c:v>
                </c:pt>
                <c:pt idx="102">
                  <c:v>2.5177360999999999E-2</c:v>
                </c:pt>
                <c:pt idx="103">
                  <c:v>2.5457202000000002E-2</c:v>
                </c:pt>
                <c:pt idx="104">
                  <c:v>2.5234092E-2</c:v>
                </c:pt>
                <c:pt idx="105">
                  <c:v>2.4622224000000002E-2</c:v>
                </c:pt>
                <c:pt idx="106">
                  <c:v>2.3478250999999999E-2</c:v>
                </c:pt>
                <c:pt idx="107">
                  <c:v>2.2107709999999999E-2</c:v>
                </c:pt>
                <c:pt idx="108">
                  <c:v>1.9764245999999999E-2</c:v>
                </c:pt>
                <c:pt idx="109">
                  <c:v>1.6810756E-2</c:v>
                </c:pt>
                <c:pt idx="110">
                  <c:v>1.3733365000000001E-2</c:v>
                </c:pt>
                <c:pt idx="111">
                  <c:v>1.2190247E-2</c:v>
                </c:pt>
                <c:pt idx="112">
                  <c:v>8.9095790000000008E-3</c:v>
                </c:pt>
                <c:pt idx="113">
                  <c:v>5.5361179999999996E-3</c:v>
                </c:pt>
                <c:pt idx="114">
                  <c:v>1.754895E-3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F0CD-4A3B-BD66-F1B84173F38D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[4]Sheet1!$D$655:$DT$655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4.1899999999999999E-4</c:v>
                </c:pt>
                <c:pt idx="6">
                  <c:v>1.0352194999999999E-3</c:v>
                </c:pt>
                <c:pt idx="7">
                  <c:v>2.628834E-3</c:v>
                </c:pt>
                <c:pt idx="8">
                  <c:v>4.1180219999999998E-3</c:v>
                </c:pt>
                <c:pt idx="9">
                  <c:v>4.2203919999999999E-3</c:v>
                </c:pt>
                <c:pt idx="10">
                  <c:v>2.0486717E-3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1.2195285000000001E-3</c:v>
                </c:pt>
                <c:pt idx="15">
                  <c:v>5.4688606999999997E-3</c:v>
                </c:pt>
                <c:pt idx="16">
                  <c:v>8.6557865000000001E-3</c:v>
                </c:pt>
                <c:pt idx="17">
                  <c:v>8.2289389999999994E-3</c:v>
                </c:pt>
                <c:pt idx="18">
                  <c:v>4.7489144E-3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3.8000000000000002E-4</c:v>
                </c:pt>
                <c:pt idx="26">
                  <c:v>5.2146544000000001E-3</c:v>
                </c:pt>
                <c:pt idx="27">
                  <c:v>8.6384760000000008E-3</c:v>
                </c:pt>
                <c:pt idx="28">
                  <c:v>1.0906094999999999E-2</c:v>
                </c:pt>
                <c:pt idx="29">
                  <c:v>1.1914822E-2</c:v>
                </c:pt>
                <c:pt idx="30">
                  <c:v>1.3152742E-2</c:v>
                </c:pt>
                <c:pt idx="31">
                  <c:v>1.5056622E-2</c:v>
                </c:pt>
                <c:pt idx="32">
                  <c:v>1.7171572999999999E-2</c:v>
                </c:pt>
                <c:pt idx="33">
                  <c:v>2.0309480000000001E-2</c:v>
                </c:pt>
                <c:pt idx="34">
                  <c:v>2.3647765000000001E-2</c:v>
                </c:pt>
                <c:pt idx="35">
                  <c:v>2.6429702999999999E-2</c:v>
                </c:pt>
                <c:pt idx="36">
                  <c:v>2.7182600000000001E-2</c:v>
                </c:pt>
                <c:pt idx="37">
                  <c:v>2.5294077000000002E-2</c:v>
                </c:pt>
                <c:pt idx="38">
                  <c:v>2.1192925000000001E-2</c:v>
                </c:pt>
                <c:pt idx="39">
                  <c:v>1.6448564999999998E-2</c:v>
                </c:pt>
                <c:pt idx="40">
                  <c:v>1.2144837E-2</c:v>
                </c:pt>
                <c:pt idx="41">
                  <c:v>9.1606459999999997E-3</c:v>
                </c:pt>
                <c:pt idx="42">
                  <c:v>8.0748150000000008E-3</c:v>
                </c:pt>
                <c:pt idx="43">
                  <c:v>1.0026873E-2</c:v>
                </c:pt>
                <c:pt idx="44">
                  <c:v>1.5090591E-2</c:v>
                </c:pt>
                <c:pt idx="45">
                  <c:v>2.1606369E-2</c:v>
                </c:pt>
                <c:pt idx="46">
                  <c:v>2.7084975000000001E-2</c:v>
                </c:pt>
                <c:pt idx="47">
                  <c:v>2.9470746999999999E-2</c:v>
                </c:pt>
                <c:pt idx="48">
                  <c:v>2.8675745999999998E-2</c:v>
                </c:pt>
                <c:pt idx="49">
                  <c:v>2.6022218E-2</c:v>
                </c:pt>
                <c:pt idx="50">
                  <c:v>2.2818606000000002E-2</c:v>
                </c:pt>
                <c:pt idx="51">
                  <c:v>2.1204889000000001E-2</c:v>
                </c:pt>
                <c:pt idx="52">
                  <c:v>2.1888876000000002E-2</c:v>
                </c:pt>
                <c:pt idx="53">
                  <c:v>2.3325628000000001E-2</c:v>
                </c:pt>
                <c:pt idx="54">
                  <c:v>2.375354E-2</c:v>
                </c:pt>
                <c:pt idx="55">
                  <c:v>2.3563194999999999E-2</c:v>
                </c:pt>
                <c:pt idx="56">
                  <c:v>2.486294E-2</c:v>
                </c:pt>
                <c:pt idx="57">
                  <c:v>2.8654941999999999E-2</c:v>
                </c:pt>
                <c:pt idx="58">
                  <c:v>3.3668086E-2</c:v>
                </c:pt>
                <c:pt idx="59">
                  <c:v>3.7723960000000001E-2</c:v>
                </c:pt>
                <c:pt idx="60">
                  <c:v>3.8717045999999998E-2</c:v>
                </c:pt>
                <c:pt idx="61">
                  <c:v>3.8074645999999997E-2</c:v>
                </c:pt>
                <c:pt idx="62">
                  <c:v>3.6532290000000002E-2</c:v>
                </c:pt>
                <c:pt idx="63">
                  <c:v>3.4316359999999997E-2</c:v>
                </c:pt>
                <c:pt idx="64">
                  <c:v>3.1108589999999998E-2</c:v>
                </c:pt>
                <c:pt idx="65">
                  <c:v>2.9224658000000001E-2</c:v>
                </c:pt>
                <c:pt idx="66">
                  <c:v>3.178081E-2</c:v>
                </c:pt>
                <c:pt idx="67">
                  <c:v>3.9660208000000002E-2</c:v>
                </c:pt>
                <c:pt idx="68">
                  <c:v>4.9072754000000003E-2</c:v>
                </c:pt>
                <c:pt idx="69">
                  <c:v>5.3731170000000002E-2</c:v>
                </c:pt>
                <c:pt idx="70">
                  <c:v>5.0461884999999998E-2</c:v>
                </c:pt>
                <c:pt idx="71">
                  <c:v>4.1138355000000001E-2</c:v>
                </c:pt>
                <c:pt idx="72">
                  <c:v>3.0642169E-2</c:v>
                </c:pt>
                <c:pt idx="73">
                  <c:v>2.2132506999999999E-2</c:v>
                </c:pt>
                <c:pt idx="74">
                  <c:v>1.6167181999999999E-2</c:v>
                </c:pt>
                <c:pt idx="75">
                  <c:v>1.1252791999999999E-2</c:v>
                </c:pt>
                <c:pt idx="76">
                  <c:v>7.6170509999999997E-3</c:v>
                </c:pt>
                <c:pt idx="77">
                  <c:v>7.3900340000000002E-3</c:v>
                </c:pt>
                <c:pt idx="78">
                  <c:v>1.2083415E-2</c:v>
                </c:pt>
                <c:pt idx="79">
                  <c:v>1.9080079999999999E-2</c:v>
                </c:pt>
                <c:pt idx="80">
                  <c:v>2.2855192E-2</c:v>
                </c:pt>
                <c:pt idx="81">
                  <c:v>1.9731661000000001E-2</c:v>
                </c:pt>
                <c:pt idx="82">
                  <c:v>1.0348527999999999E-2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1.1870016E-3</c:v>
                </c:pt>
                <c:pt idx="89">
                  <c:v>5.7776629999999997E-3</c:v>
                </c:pt>
                <c:pt idx="90">
                  <c:v>9.5597319999999996E-3</c:v>
                </c:pt>
                <c:pt idx="91">
                  <c:v>1.2892934E-2</c:v>
                </c:pt>
                <c:pt idx="92">
                  <c:v>1.5314866E-2</c:v>
                </c:pt>
                <c:pt idx="93">
                  <c:v>1.6970135000000001E-2</c:v>
                </c:pt>
                <c:pt idx="94">
                  <c:v>1.7946713E-2</c:v>
                </c:pt>
                <c:pt idx="95">
                  <c:v>1.8516273999999999E-2</c:v>
                </c:pt>
                <c:pt idx="96">
                  <c:v>1.9975796000000001E-2</c:v>
                </c:pt>
                <c:pt idx="97">
                  <c:v>2.1914655000000002E-2</c:v>
                </c:pt>
                <c:pt idx="98">
                  <c:v>2.3726657000000002E-2</c:v>
                </c:pt>
                <c:pt idx="99">
                  <c:v>2.4870362E-2</c:v>
                </c:pt>
                <c:pt idx="100">
                  <c:v>2.5181273000000001E-2</c:v>
                </c:pt>
                <c:pt idx="101">
                  <c:v>2.5309669999999999E-2</c:v>
                </c:pt>
                <c:pt idx="102">
                  <c:v>2.5206198999999999E-2</c:v>
                </c:pt>
                <c:pt idx="103">
                  <c:v>2.5496102999999999E-2</c:v>
                </c:pt>
                <c:pt idx="104">
                  <c:v>2.5274598999999998E-2</c:v>
                </c:pt>
                <c:pt idx="105">
                  <c:v>2.4656036999999999E-2</c:v>
                </c:pt>
                <c:pt idx="106">
                  <c:v>2.3499144E-2</c:v>
                </c:pt>
                <c:pt idx="107">
                  <c:v>2.2117574000000001E-2</c:v>
                </c:pt>
                <c:pt idx="108">
                  <c:v>1.9753426000000001E-2</c:v>
                </c:pt>
                <c:pt idx="109">
                  <c:v>1.6780037000000001E-2</c:v>
                </c:pt>
                <c:pt idx="110">
                  <c:v>1.3690503E-2</c:v>
                </c:pt>
                <c:pt idx="111">
                  <c:v>1.2121694000000001E-2</c:v>
                </c:pt>
                <c:pt idx="112">
                  <c:v>8.8316720000000005E-3</c:v>
                </c:pt>
                <c:pt idx="113">
                  <c:v>5.458035E-3</c:v>
                </c:pt>
                <c:pt idx="114">
                  <c:v>1.6810813E-3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F0CD-4A3B-BD66-F1B84173F38D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[4]Sheet1!$D$656:$DT$656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1.4300000000000001E-4</c:v>
                </c:pt>
                <c:pt idx="6">
                  <c:v>6.8900000000000005E-4</c:v>
                </c:pt>
                <c:pt idx="7">
                  <c:v>2.350703E-3</c:v>
                </c:pt>
                <c:pt idx="8">
                  <c:v>4.0151164999999997E-3</c:v>
                </c:pt>
                <c:pt idx="9">
                  <c:v>4.309223E-3</c:v>
                </c:pt>
                <c:pt idx="10">
                  <c:v>2.2476683000000001E-3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1.3576148000000001E-3</c:v>
                </c:pt>
                <c:pt idx="15">
                  <c:v>5.4903850000000004E-3</c:v>
                </c:pt>
                <c:pt idx="16">
                  <c:v>8.4853004999999992E-3</c:v>
                </c:pt>
                <c:pt idx="17">
                  <c:v>7.8842010000000004E-3</c:v>
                </c:pt>
                <c:pt idx="18">
                  <c:v>4.3565375000000003E-3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5.9699999999999998E-4</c:v>
                </c:pt>
                <c:pt idx="26">
                  <c:v>5.2184750000000002E-3</c:v>
                </c:pt>
                <c:pt idx="27">
                  <c:v>8.4823409999999991E-3</c:v>
                </c:pt>
                <c:pt idx="28">
                  <c:v>1.0710559E-2</c:v>
                </c:pt>
                <c:pt idx="29">
                  <c:v>1.1757017E-2</c:v>
                </c:pt>
                <c:pt idx="30">
                  <c:v>1.302801E-2</c:v>
                </c:pt>
                <c:pt idx="31">
                  <c:v>1.4895204E-2</c:v>
                </c:pt>
                <c:pt idx="32">
                  <c:v>1.6952028000000001E-2</c:v>
                </c:pt>
                <c:pt idx="33">
                  <c:v>2.0065645E-2</c:v>
                </c:pt>
                <c:pt idx="34">
                  <c:v>2.3422595000000001E-2</c:v>
                </c:pt>
                <c:pt idx="35">
                  <c:v>2.6238073000000001E-2</c:v>
                </c:pt>
                <c:pt idx="36">
                  <c:v>2.7017498000000001E-2</c:v>
                </c:pt>
                <c:pt idx="37">
                  <c:v>2.5147729000000001E-2</c:v>
                </c:pt>
                <c:pt idx="38">
                  <c:v>2.1064775000000001E-2</c:v>
                </c:pt>
                <c:pt idx="39">
                  <c:v>1.6346165999999999E-2</c:v>
                </c:pt>
                <c:pt idx="40">
                  <c:v>1.2046342999999999E-2</c:v>
                </c:pt>
                <c:pt idx="41">
                  <c:v>9.0782109999999992E-3</c:v>
                </c:pt>
                <c:pt idx="42">
                  <c:v>8.0321530000000002E-3</c:v>
                </c:pt>
                <c:pt idx="43">
                  <c:v>1.0023410999999999E-2</c:v>
                </c:pt>
                <c:pt idx="44">
                  <c:v>1.5086578E-2</c:v>
                </c:pt>
                <c:pt idx="45">
                  <c:v>2.1565681E-2</c:v>
                </c:pt>
                <c:pt idx="46">
                  <c:v>2.7006246000000001E-2</c:v>
                </c:pt>
                <c:pt idx="47">
                  <c:v>2.9396709E-2</c:v>
                </c:pt>
                <c:pt idx="48">
                  <c:v>2.8641186999999999E-2</c:v>
                </c:pt>
                <c:pt idx="49">
                  <c:v>2.5977231999999999E-2</c:v>
                </c:pt>
                <c:pt idx="50">
                  <c:v>2.2695933000000001E-2</c:v>
                </c:pt>
                <c:pt idx="51">
                  <c:v>2.0990517E-2</c:v>
                </c:pt>
                <c:pt idx="52">
                  <c:v>2.1629704E-2</c:v>
                </c:pt>
                <c:pt idx="53">
                  <c:v>2.3093147000000001E-2</c:v>
                </c:pt>
                <c:pt idx="54">
                  <c:v>2.3582423000000002E-2</c:v>
                </c:pt>
                <c:pt idx="55">
                  <c:v>2.3435890000000001E-2</c:v>
                </c:pt>
                <c:pt idx="56">
                  <c:v>2.4776936999999999E-2</c:v>
                </c:pt>
                <c:pt idx="57">
                  <c:v>2.8633080000000002E-2</c:v>
                </c:pt>
                <c:pt idx="58">
                  <c:v>3.3752687000000003E-2</c:v>
                </c:pt>
                <c:pt idx="59">
                  <c:v>3.7911176999999997E-2</c:v>
                </c:pt>
                <c:pt idx="60">
                  <c:v>3.8956820000000003E-2</c:v>
                </c:pt>
                <c:pt idx="61">
                  <c:v>3.8261312999999998E-2</c:v>
                </c:pt>
                <c:pt idx="62">
                  <c:v>3.6568734999999998E-2</c:v>
                </c:pt>
                <c:pt idx="63">
                  <c:v>3.4143960000000001E-2</c:v>
                </c:pt>
                <c:pt idx="64">
                  <c:v>3.0754790000000001E-2</c:v>
                </c:pt>
                <c:pt idx="65">
                  <c:v>2.8766509999999999E-2</c:v>
                </c:pt>
                <c:pt idx="66">
                  <c:v>3.1293195000000003E-2</c:v>
                </c:pt>
                <c:pt idx="67">
                  <c:v>3.9154712000000001E-2</c:v>
                </c:pt>
                <c:pt idx="68">
                  <c:v>4.8548750000000002E-2</c:v>
                </c:pt>
                <c:pt idx="69">
                  <c:v>5.3235511999999999E-2</c:v>
                </c:pt>
                <c:pt idx="70">
                  <c:v>5.0115284000000003E-2</c:v>
                </c:pt>
                <c:pt idx="71">
                  <c:v>4.1060190000000003E-2</c:v>
                </c:pt>
                <c:pt idx="72">
                  <c:v>3.0836077E-2</c:v>
                </c:pt>
                <c:pt idx="73">
                  <c:v>2.2464408000000002E-2</c:v>
                </c:pt>
                <c:pt idx="74">
                  <c:v>1.6429929999999999E-2</c:v>
                </c:pt>
                <c:pt idx="75">
                  <c:v>1.1294060999999999E-2</c:v>
                </c:pt>
                <c:pt idx="76">
                  <c:v>7.4045513999999998E-3</c:v>
                </c:pt>
                <c:pt idx="77">
                  <c:v>6.9921356999999998E-3</c:v>
                </c:pt>
                <c:pt idx="78">
                  <c:v>1.1607612999999999E-2</c:v>
                </c:pt>
                <c:pt idx="79">
                  <c:v>1.864685E-2</c:v>
                </c:pt>
                <c:pt idx="80">
                  <c:v>2.2580060999999998E-2</c:v>
                </c:pt>
                <c:pt idx="81">
                  <c:v>1.9681947000000002E-2</c:v>
                </c:pt>
                <c:pt idx="82">
                  <c:v>1.05039105E-2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8.9499999999999996E-4</c:v>
                </c:pt>
                <c:pt idx="89">
                  <c:v>5.5103820000000003E-3</c:v>
                </c:pt>
                <c:pt idx="90">
                  <c:v>9.3905580000000002E-3</c:v>
                </c:pt>
                <c:pt idx="91">
                  <c:v>1.2836024999999999E-2</c:v>
                </c:pt>
                <c:pt idx="92">
                  <c:v>1.5346502999999999E-2</c:v>
                </c:pt>
                <c:pt idx="93">
                  <c:v>1.7060505E-2</c:v>
                </c:pt>
                <c:pt idx="94">
                  <c:v>1.8062780000000001E-2</c:v>
                </c:pt>
                <c:pt idx="95">
                  <c:v>1.8615497000000002E-2</c:v>
                </c:pt>
                <c:pt idx="96">
                  <c:v>2.001783E-2</c:v>
                </c:pt>
                <c:pt idx="97">
                  <c:v>2.1877125000000001E-2</c:v>
                </c:pt>
                <c:pt idx="98">
                  <c:v>2.3594850000000001E-2</c:v>
                </c:pt>
                <c:pt idx="99">
                  <c:v>2.4637363999999998E-2</c:v>
                </c:pt>
                <c:pt idx="100">
                  <c:v>2.4850283000000001E-2</c:v>
                </c:pt>
                <c:pt idx="101">
                  <c:v>2.4914743E-2</c:v>
                </c:pt>
                <c:pt idx="102">
                  <c:v>2.4771977000000001E-2</c:v>
                </c:pt>
                <c:pt idx="103">
                  <c:v>2.5042148E-2</c:v>
                </c:pt>
                <c:pt idx="104">
                  <c:v>2.4832002999999998E-2</c:v>
                </c:pt>
                <c:pt idx="105">
                  <c:v>2.4256531000000001E-2</c:v>
                </c:pt>
                <c:pt idx="106">
                  <c:v>2.3166257999999999E-2</c:v>
                </c:pt>
                <c:pt idx="107">
                  <c:v>2.1849391999999999E-2</c:v>
                </c:pt>
                <c:pt idx="108">
                  <c:v>1.9582713000000002E-2</c:v>
                </c:pt>
                <c:pt idx="109">
                  <c:v>1.6706171999999998E-2</c:v>
                </c:pt>
                <c:pt idx="110">
                  <c:v>1.3699705E-2</c:v>
                </c:pt>
                <c:pt idx="111">
                  <c:v>1.231372E-2</c:v>
                </c:pt>
                <c:pt idx="112">
                  <c:v>9.1166340000000002E-3</c:v>
                </c:pt>
                <c:pt idx="113">
                  <c:v>5.8129052999999998E-3</c:v>
                </c:pt>
                <c:pt idx="114">
                  <c:v>2.0906925000000001E-3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F0CD-4A3B-BD66-F1B84173F3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MWPPG040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[4]Sheet1!$D$657:$DT$657</c:f>
              <c:numCache>
                <c:formatCode>General</c:formatCode>
                <c:ptCount val="121"/>
                <c:pt idx="0">
                  <c:v>6.2271630000000004E-4</c:v>
                </c:pt>
                <c:pt idx="1">
                  <c:v>0</c:v>
                </c:pt>
                <c:pt idx="2">
                  <c:v>2.2792059999999999E-4</c:v>
                </c:pt>
                <c:pt idx="3">
                  <c:v>7.1101135000000001E-4</c:v>
                </c:pt>
                <c:pt idx="4">
                  <c:v>1.172473E-3</c:v>
                </c:pt>
                <c:pt idx="5">
                  <c:v>2.0342582999999998E-3</c:v>
                </c:pt>
                <c:pt idx="6">
                  <c:v>3.5466553999999998E-3</c:v>
                </c:pt>
                <c:pt idx="7">
                  <c:v>5.8351024000000001E-3</c:v>
                </c:pt>
                <c:pt idx="8">
                  <c:v>6.4779049999999999E-3</c:v>
                </c:pt>
                <c:pt idx="9">
                  <c:v>4.0900097000000002E-3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1.3611350000000001E-3</c:v>
                </c:pt>
                <c:pt idx="15">
                  <c:v>7.8274839999999991E-3</c:v>
                </c:pt>
                <c:pt idx="16">
                  <c:v>1.2911863000000001E-2</c:v>
                </c:pt>
                <c:pt idx="17">
                  <c:v>1.2960582E-2</c:v>
                </c:pt>
                <c:pt idx="18">
                  <c:v>8.3414860000000004E-3</c:v>
                </c:pt>
                <c:pt idx="19">
                  <c:v>5.4260790000000005E-4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4.1193289999999997E-3</c:v>
                </c:pt>
                <c:pt idx="27">
                  <c:v>1.0354867E-2</c:v>
                </c:pt>
                <c:pt idx="28">
                  <c:v>1.5187592999999999E-2</c:v>
                </c:pt>
                <c:pt idx="29">
                  <c:v>1.8386748000000001E-2</c:v>
                </c:pt>
                <c:pt idx="30">
                  <c:v>2.1728916000000001E-2</c:v>
                </c:pt>
                <c:pt idx="31">
                  <c:v>2.5259605000000001E-2</c:v>
                </c:pt>
                <c:pt idx="32">
                  <c:v>2.806442E-2</c:v>
                </c:pt>
                <c:pt idx="33">
                  <c:v>3.1654413999999999E-2</c:v>
                </c:pt>
                <c:pt idx="34">
                  <c:v>3.5394757999999998E-2</c:v>
                </c:pt>
                <c:pt idx="35">
                  <c:v>3.8536164999999997E-2</c:v>
                </c:pt>
                <c:pt idx="36">
                  <c:v>3.9002490000000001E-2</c:v>
                </c:pt>
                <c:pt idx="37">
                  <c:v>3.5648869999999999E-2</c:v>
                </c:pt>
                <c:pt idx="38">
                  <c:v>2.9515263E-2</c:v>
                </c:pt>
                <c:pt idx="39">
                  <c:v>2.2767391000000001E-2</c:v>
                </c:pt>
                <c:pt idx="40">
                  <c:v>1.6295858E-2</c:v>
                </c:pt>
                <c:pt idx="41">
                  <c:v>1.1804055000000001E-2</c:v>
                </c:pt>
                <c:pt idx="42">
                  <c:v>9.1237025000000006E-3</c:v>
                </c:pt>
                <c:pt idx="43">
                  <c:v>1.0164841000000001E-2</c:v>
                </c:pt>
                <c:pt idx="44">
                  <c:v>1.5588983000000001E-2</c:v>
                </c:pt>
                <c:pt idx="45">
                  <c:v>2.3200575000000001E-2</c:v>
                </c:pt>
                <c:pt idx="46">
                  <c:v>2.9244172999999998E-2</c:v>
                </c:pt>
                <c:pt idx="47">
                  <c:v>3.1396817E-2</c:v>
                </c:pt>
                <c:pt idx="48">
                  <c:v>3.052442E-2</c:v>
                </c:pt>
                <c:pt idx="49">
                  <c:v>2.8708087E-2</c:v>
                </c:pt>
                <c:pt idx="50">
                  <c:v>2.6862721999999999E-2</c:v>
                </c:pt>
                <c:pt idx="51">
                  <c:v>2.6306461999999999E-2</c:v>
                </c:pt>
                <c:pt idx="52">
                  <c:v>2.7209114E-2</c:v>
                </c:pt>
                <c:pt idx="53">
                  <c:v>2.8068046999999999E-2</c:v>
                </c:pt>
                <c:pt idx="54">
                  <c:v>2.6847045999999999E-2</c:v>
                </c:pt>
                <c:pt idx="55">
                  <c:v>2.4346676000000001E-2</c:v>
                </c:pt>
                <c:pt idx="56">
                  <c:v>2.30951E-2</c:v>
                </c:pt>
                <c:pt idx="57">
                  <c:v>2.5841393000000001E-2</c:v>
                </c:pt>
                <c:pt idx="58">
                  <c:v>3.2044086999999999E-2</c:v>
                </c:pt>
                <c:pt idx="59">
                  <c:v>3.8457855999999999E-2</c:v>
                </c:pt>
                <c:pt idx="60">
                  <c:v>4.1635459999999999E-2</c:v>
                </c:pt>
                <c:pt idx="61">
                  <c:v>4.3205515E-2</c:v>
                </c:pt>
                <c:pt idx="62">
                  <c:v>4.4886759999999998E-2</c:v>
                </c:pt>
                <c:pt idx="63">
                  <c:v>4.6659034000000002E-2</c:v>
                </c:pt>
                <c:pt idx="64">
                  <c:v>4.6044189999999999E-2</c:v>
                </c:pt>
                <c:pt idx="65">
                  <c:v>4.3278786999999999E-2</c:v>
                </c:pt>
                <c:pt idx="66">
                  <c:v>4.3075613999999998E-2</c:v>
                </c:pt>
                <c:pt idx="67">
                  <c:v>4.9678809999999997E-2</c:v>
                </c:pt>
                <c:pt idx="68">
                  <c:v>6.0327616000000001E-2</c:v>
                </c:pt>
                <c:pt idx="69">
                  <c:v>6.5779790000000005E-2</c:v>
                </c:pt>
                <c:pt idx="70">
                  <c:v>5.9577797000000002E-2</c:v>
                </c:pt>
                <c:pt idx="71">
                  <c:v>4.3644200000000001E-2</c:v>
                </c:pt>
                <c:pt idx="72">
                  <c:v>2.6833304999999998E-2</c:v>
                </c:pt>
                <c:pt idx="73">
                  <c:v>1.6517601999999999E-2</c:v>
                </c:pt>
                <c:pt idx="74">
                  <c:v>1.46303205E-2</c:v>
                </c:pt>
                <c:pt idx="75">
                  <c:v>1.7145642999999999E-2</c:v>
                </c:pt>
                <c:pt idx="76">
                  <c:v>1.9989705E-2</c:v>
                </c:pt>
                <c:pt idx="77">
                  <c:v>2.1844227000000001E-2</c:v>
                </c:pt>
                <c:pt idx="78">
                  <c:v>2.4322534E-2</c:v>
                </c:pt>
                <c:pt idx="79">
                  <c:v>2.7331293E-2</c:v>
                </c:pt>
                <c:pt idx="80">
                  <c:v>2.7356504E-2</c:v>
                </c:pt>
                <c:pt idx="81">
                  <c:v>2.1378884000000001E-2</c:v>
                </c:pt>
                <c:pt idx="82">
                  <c:v>9.6996159999999994E-3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5.9587703999999997E-3</c:v>
                </c:pt>
                <c:pt idx="89">
                  <c:v>1.3829500999999999E-2</c:v>
                </c:pt>
                <c:pt idx="90">
                  <c:v>1.9793221999999999E-2</c:v>
                </c:pt>
                <c:pt idx="91">
                  <c:v>2.4554433000000001E-2</c:v>
                </c:pt>
                <c:pt idx="92">
                  <c:v>2.7502940999999999E-2</c:v>
                </c:pt>
                <c:pt idx="93">
                  <c:v>2.9099274000000001E-2</c:v>
                </c:pt>
                <c:pt idx="94">
                  <c:v>2.9599389E-2</c:v>
                </c:pt>
                <c:pt idx="95">
                  <c:v>2.8936964999999999E-2</c:v>
                </c:pt>
                <c:pt idx="96">
                  <c:v>2.9410327E-2</c:v>
                </c:pt>
                <c:pt idx="97">
                  <c:v>3.031035E-2</c:v>
                </c:pt>
                <c:pt idx="98">
                  <c:v>3.1096417000000001E-2</c:v>
                </c:pt>
                <c:pt idx="99">
                  <c:v>3.1385370000000003E-2</c:v>
                </c:pt>
                <c:pt idx="100">
                  <c:v>3.1114540999999999E-2</c:v>
                </c:pt>
                <c:pt idx="101">
                  <c:v>3.0122375E-2</c:v>
                </c:pt>
                <c:pt idx="102">
                  <c:v>2.9285496000000001E-2</c:v>
                </c:pt>
                <c:pt idx="103">
                  <c:v>2.8860767999999998E-2</c:v>
                </c:pt>
                <c:pt idx="104">
                  <c:v>2.7762822999999999E-2</c:v>
                </c:pt>
                <c:pt idx="105">
                  <c:v>2.6070042000000002E-2</c:v>
                </c:pt>
                <c:pt idx="106">
                  <c:v>2.3690277999999999E-2</c:v>
                </c:pt>
                <c:pt idx="107">
                  <c:v>2.1222237000000001E-2</c:v>
                </c:pt>
                <c:pt idx="108">
                  <c:v>1.7466789999999999E-2</c:v>
                </c:pt>
                <c:pt idx="109">
                  <c:v>1.311525E-2</c:v>
                </c:pt>
                <c:pt idx="110">
                  <c:v>8.7293449999999995E-3</c:v>
                </c:pt>
                <c:pt idx="111">
                  <c:v>4.3444362999999998E-3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3B18-46CE-BE78-72379854433C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[4]Sheet1!$D$658:$DT$658</c:f>
              <c:numCache>
                <c:formatCode>General</c:formatCode>
                <c:ptCount val="121"/>
                <c:pt idx="0">
                  <c:v>6.2271630000000004E-4</c:v>
                </c:pt>
                <c:pt idx="1">
                  <c:v>0</c:v>
                </c:pt>
                <c:pt idx="2">
                  <c:v>2.2792059999999999E-4</c:v>
                </c:pt>
                <c:pt idx="3">
                  <c:v>7.1101135000000001E-4</c:v>
                </c:pt>
                <c:pt idx="4">
                  <c:v>1.172473E-3</c:v>
                </c:pt>
                <c:pt idx="5">
                  <c:v>2.0342582999999998E-3</c:v>
                </c:pt>
                <c:pt idx="6">
                  <c:v>3.5466553999999998E-3</c:v>
                </c:pt>
                <c:pt idx="7">
                  <c:v>5.8351024000000001E-3</c:v>
                </c:pt>
                <c:pt idx="8">
                  <c:v>6.4779049999999999E-3</c:v>
                </c:pt>
                <c:pt idx="9">
                  <c:v>4.0900097000000002E-3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1.3611350000000001E-3</c:v>
                </c:pt>
                <c:pt idx="15">
                  <c:v>7.8274839999999991E-3</c:v>
                </c:pt>
                <c:pt idx="16">
                  <c:v>1.2911863000000001E-2</c:v>
                </c:pt>
                <c:pt idx="17">
                  <c:v>1.2960582E-2</c:v>
                </c:pt>
                <c:pt idx="18">
                  <c:v>8.3414860000000004E-3</c:v>
                </c:pt>
                <c:pt idx="19">
                  <c:v>5.4260790000000005E-4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4.1193289999999997E-3</c:v>
                </c:pt>
                <c:pt idx="27">
                  <c:v>1.0354867E-2</c:v>
                </c:pt>
                <c:pt idx="28">
                  <c:v>1.5187592999999999E-2</c:v>
                </c:pt>
                <c:pt idx="29">
                  <c:v>1.8386748000000001E-2</c:v>
                </c:pt>
                <c:pt idx="30">
                  <c:v>2.1728916000000001E-2</c:v>
                </c:pt>
                <c:pt idx="31">
                  <c:v>2.5259605000000001E-2</c:v>
                </c:pt>
                <c:pt idx="32">
                  <c:v>2.806442E-2</c:v>
                </c:pt>
                <c:pt idx="33">
                  <c:v>3.1654413999999999E-2</c:v>
                </c:pt>
                <c:pt idx="34">
                  <c:v>3.5394757999999998E-2</c:v>
                </c:pt>
                <c:pt idx="35">
                  <c:v>3.8536164999999997E-2</c:v>
                </c:pt>
                <c:pt idx="36">
                  <c:v>3.9002490000000001E-2</c:v>
                </c:pt>
                <c:pt idx="37">
                  <c:v>3.5648869999999999E-2</c:v>
                </c:pt>
                <c:pt idx="38">
                  <c:v>2.9515263E-2</c:v>
                </c:pt>
                <c:pt idx="39">
                  <c:v>2.2767391000000001E-2</c:v>
                </c:pt>
                <c:pt idx="40">
                  <c:v>1.6295858E-2</c:v>
                </c:pt>
                <c:pt idx="41">
                  <c:v>1.1804055000000001E-2</c:v>
                </c:pt>
                <c:pt idx="42">
                  <c:v>9.1237025000000006E-3</c:v>
                </c:pt>
                <c:pt idx="43">
                  <c:v>1.0164841000000001E-2</c:v>
                </c:pt>
                <c:pt idx="44">
                  <c:v>1.5588983000000001E-2</c:v>
                </c:pt>
                <c:pt idx="45">
                  <c:v>2.3200575000000001E-2</c:v>
                </c:pt>
                <c:pt idx="46">
                  <c:v>2.9244172999999998E-2</c:v>
                </c:pt>
                <c:pt idx="47">
                  <c:v>3.1396817E-2</c:v>
                </c:pt>
                <c:pt idx="48">
                  <c:v>3.052442E-2</c:v>
                </c:pt>
                <c:pt idx="49">
                  <c:v>2.8708087E-2</c:v>
                </c:pt>
                <c:pt idx="50">
                  <c:v>2.6862721999999999E-2</c:v>
                </c:pt>
                <c:pt idx="51">
                  <c:v>2.6306461999999999E-2</c:v>
                </c:pt>
                <c:pt idx="52">
                  <c:v>2.7209114E-2</c:v>
                </c:pt>
                <c:pt idx="53">
                  <c:v>2.8068046999999999E-2</c:v>
                </c:pt>
                <c:pt idx="54">
                  <c:v>2.6847045999999999E-2</c:v>
                </c:pt>
                <c:pt idx="55">
                  <c:v>2.4346676000000001E-2</c:v>
                </c:pt>
                <c:pt idx="56">
                  <c:v>2.30951E-2</c:v>
                </c:pt>
                <c:pt idx="57">
                  <c:v>2.5841393000000001E-2</c:v>
                </c:pt>
                <c:pt idx="58">
                  <c:v>3.2044086999999999E-2</c:v>
                </c:pt>
                <c:pt idx="59">
                  <c:v>3.8457855999999999E-2</c:v>
                </c:pt>
                <c:pt idx="60">
                  <c:v>4.1635459999999999E-2</c:v>
                </c:pt>
                <c:pt idx="61">
                  <c:v>4.3205515E-2</c:v>
                </c:pt>
                <c:pt idx="62">
                  <c:v>4.4886759999999998E-2</c:v>
                </c:pt>
                <c:pt idx="63">
                  <c:v>4.6659034000000002E-2</c:v>
                </c:pt>
                <c:pt idx="64">
                  <c:v>4.6044189999999999E-2</c:v>
                </c:pt>
                <c:pt idx="65">
                  <c:v>4.3278786999999999E-2</c:v>
                </c:pt>
                <c:pt idx="66">
                  <c:v>4.3075613999999998E-2</c:v>
                </c:pt>
                <c:pt idx="67">
                  <c:v>4.9678809999999997E-2</c:v>
                </c:pt>
                <c:pt idx="68">
                  <c:v>6.0327616000000001E-2</c:v>
                </c:pt>
                <c:pt idx="69">
                  <c:v>6.5779790000000005E-2</c:v>
                </c:pt>
                <c:pt idx="70">
                  <c:v>5.9577797000000002E-2</c:v>
                </c:pt>
                <c:pt idx="71">
                  <c:v>4.3644200000000001E-2</c:v>
                </c:pt>
                <c:pt idx="72">
                  <c:v>2.6833304999999998E-2</c:v>
                </c:pt>
                <c:pt idx="73">
                  <c:v>1.6517601999999999E-2</c:v>
                </c:pt>
                <c:pt idx="74">
                  <c:v>1.46303205E-2</c:v>
                </c:pt>
                <c:pt idx="75">
                  <c:v>1.7145642999999999E-2</c:v>
                </c:pt>
                <c:pt idx="76">
                  <c:v>1.9989705E-2</c:v>
                </c:pt>
                <c:pt idx="77">
                  <c:v>2.1844227000000001E-2</c:v>
                </c:pt>
                <c:pt idx="78">
                  <c:v>2.4322534E-2</c:v>
                </c:pt>
                <c:pt idx="79">
                  <c:v>2.7331293E-2</c:v>
                </c:pt>
                <c:pt idx="80">
                  <c:v>2.7356504E-2</c:v>
                </c:pt>
                <c:pt idx="81">
                  <c:v>2.1378884000000001E-2</c:v>
                </c:pt>
                <c:pt idx="82">
                  <c:v>9.6996159999999994E-3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5.9587703999999997E-3</c:v>
                </c:pt>
                <c:pt idx="89">
                  <c:v>1.3829500999999999E-2</c:v>
                </c:pt>
                <c:pt idx="90">
                  <c:v>1.9793221999999999E-2</c:v>
                </c:pt>
                <c:pt idx="91">
                  <c:v>2.4554433000000001E-2</c:v>
                </c:pt>
                <c:pt idx="92">
                  <c:v>2.7502940999999999E-2</c:v>
                </c:pt>
                <c:pt idx="93">
                  <c:v>2.9099274000000001E-2</c:v>
                </c:pt>
                <c:pt idx="94">
                  <c:v>2.9599389E-2</c:v>
                </c:pt>
                <c:pt idx="95">
                  <c:v>2.8936964999999999E-2</c:v>
                </c:pt>
                <c:pt idx="96">
                  <c:v>2.9410327E-2</c:v>
                </c:pt>
                <c:pt idx="97">
                  <c:v>3.031035E-2</c:v>
                </c:pt>
                <c:pt idx="98">
                  <c:v>3.1096417000000001E-2</c:v>
                </c:pt>
                <c:pt idx="99">
                  <c:v>3.1385370000000003E-2</c:v>
                </c:pt>
                <c:pt idx="100">
                  <c:v>3.1114540999999999E-2</c:v>
                </c:pt>
                <c:pt idx="101">
                  <c:v>3.0122375E-2</c:v>
                </c:pt>
                <c:pt idx="102">
                  <c:v>2.9285496000000001E-2</c:v>
                </c:pt>
                <c:pt idx="103">
                  <c:v>2.8860767999999998E-2</c:v>
                </c:pt>
                <c:pt idx="104">
                  <c:v>2.7762822999999999E-2</c:v>
                </c:pt>
                <c:pt idx="105">
                  <c:v>2.6070042000000002E-2</c:v>
                </c:pt>
                <c:pt idx="106">
                  <c:v>2.3690277999999999E-2</c:v>
                </c:pt>
                <c:pt idx="107">
                  <c:v>2.1222237000000001E-2</c:v>
                </c:pt>
                <c:pt idx="108">
                  <c:v>1.7466789999999999E-2</c:v>
                </c:pt>
                <c:pt idx="109">
                  <c:v>1.311525E-2</c:v>
                </c:pt>
                <c:pt idx="110">
                  <c:v>8.7293449999999995E-3</c:v>
                </c:pt>
                <c:pt idx="111">
                  <c:v>4.3444362999999998E-3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3B18-46CE-BE78-72379854433C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[4]Sheet1!$D$659:$DT$659</c:f>
              <c:numCache>
                <c:formatCode>General</c:formatCode>
                <c:ptCount val="121"/>
                <c:pt idx="0">
                  <c:v>1.9671574999999999E-3</c:v>
                </c:pt>
                <c:pt idx="1">
                  <c:v>2.5156795000000001E-4</c:v>
                </c:pt>
                <c:pt idx="2">
                  <c:v>1.1365737999999999E-3</c:v>
                </c:pt>
                <c:pt idx="3">
                  <c:v>1.1891339000000001E-3</c:v>
                </c:pt>
                <c:pt idx="4">
                  <c:v>1.4530993999999999E-3</c:v>
                </c:pt>
                <c:pt idx="5">
                  <c:v>2.4608694999999998E-3</c:v>
                </c:pt>
                <c:pt idx="6">
                  <c:v>4.2914269999999996E-3</c:v>
                </c:pt>
                <c:pt idx="7">
                  <c:v>6.6029289999999996E-3</c:v>
                </c:pt>
                <c:pt idx="8">
                  <c:v>6.8868436000000003E-3</c:v>
                </c:pt>
                <c:pt idx="9">
                  <c:v>3.9527900000000003E-3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1.4778491999999999E-3</c:v>
                </c:pt>
                <c:pt idx="15">
                  <c:v>7.8910569999999999E-3</c:v>
                </c:pt>
                <c:pt idx="16">
                  <c:v>1.2971734E-2</c:v>
                </c:pt>
                <c:pt idx="17">
                  <c:v>1.3112965000000001E-2</c:v>
                </c:pt>
                <c:pt idx="18">
                  <c:v>8.6065880000000001E-3</c:v>
                </c:pt>
                <c:pt idx="19">
                  <c:v>9.1289989999999998E-4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3.8857227000000001E-3</c:v>
                </c:pt>
                <c:pt idx="27">
                  <c:v>1.0355688E-2</c:v>
                </c:pt>
                <c:pt idx="28">
                  <c:v>1.5558149E-2</c:v>
                </c:pt>
                <c:pt idx="29">
                  <c:v>1.9203775999999999E-2</c:v>
                </c:pt>
                <c:pt idx="30">
                  <c:v>2.2923441999999999E-2</c:v>
                </c:pt>
                <c:pt idx="31">
                  <c:v>2.6705572E-2</c:v>
                </c:pt>
                <c:pt idx="32">
                  <c:v>2.9727122000000002E-2</c:v>
                </c:pt>
                <c:pt idx="33">
                  <c:v>3.3647873000000002E-2</c:v>
                </c:pt>
                <c:pt idx="34">
                  <c:v>3.7877645000000001E-2</c:v>
                </c:pt>
                <c:pt idx="35">
                  <c:v>4.1504487E-2</c:v>
                </c:pt>
                <c:pt idx="36">
                  <c:v>4.2250343000000003E-2</c:v>
                </c:pt>
                <c:pt idx="37">
                  <c:v>3.8820042999999999E-2</c:v>
                </c:pt>
                <c:pt idx="38">
                  <c:v>3.2447736999999997E-2</c:v>
                </c:pt>
                <c:pt idx="39">
                  <c:v>2.5321416999999999E-2</c:v>
                </c:pt>
                <c:pt idx="40">
                  <c:v>1.829602E-2</c:v>
                </c:pt>
                <c:pt idx="41">
                  <c:v>1.3274433E-2</c:v>
                </c:pt>
                <c:pt idx="42">
                  <c:v>1.0221127999999999E-2</c:v>
                </c:pt>
                <c:pt idx="43">
                  <c:v>1.1098869000000001E-2</c:v>
                </c:pt>
                <c:pt idx="44">
                  <c:v>1.648577E-2</c:v>
                </c:pt>
                <c:pt idx="45">
                  <c:v>2.3919683000000001E-2</c:v>
                </c:pt>
                <c:pt idx="46">
                  <c:v>2.9602759999999999E-2</c:v>
                </c:pt>
                <c:pt idx="47">
                  <c:v>3.1461515000000002E-2</c:v>
                </c:pt>
                <c:pt idx="48">
                  <c:v>3.0684429999999999E-2</c:v>
                </c:pt>
                <c:pt idx="49">
                  <c:v>2.94034E-2</c:v>
                </c:pt>
                <c:pt idx="50">
                  <c:v>2.8361196000000002E-2</c:v>
                </c:pt>
                <c:pt idx="51">
                  <c:v>2.8497376000000001E-2</c:v>
                </c:pt>
                <c:pt idx="52">
                  <c:v>2.9599275000000001E-2</c:v>
                </c:pt>
                <c:pt idx="53">
                  <c:v>2.9997671E-2</c:v>
                </c:pt>
                <c:pt idx="54">
                  <c:v>2.7863177999999999E-2</c:v>
                </c:pt>
                <c:pt idx="55">
                  <c:v>2.4561629000000001E-2</c:v>
                </c:pt>
                <c:pt idx="56">
                  <c:v>2.2987146E-2</c:v>
                </c:pt>
                <c:pt idx="57">
                  <c:v>2.6166456000000001E-2</c:v>
                </c:pt>
                <c:pt idx="58">
                  <c:v>3.3107190000000002E-2</c:v>
                </c:pt>
                <c:pt idx="59">
                  <c:v>3.9931109999999999E-2</c:v>
                </c:pt>
                <c:pt idx="60">
                  <c:v>4.2919748000000001E-2</c:v>
                </c:pt>
                <c:pt idx="61">
                  <c:v>4.4022415000000002E-2</c:v>
                </c:pt>
                <c:pt idx="62">
                  <c:v>4.5610289999999998E-2</c:v>
                </c:pt>
                <c:pt idx="63">
                  <c:v>4.7932833000000001E-2</c:v>
                </c:pt>
                <c:pt idx="64">
                  <c:v>4.8055593000000001E-2</c:v>
                </c:pt>
                <c:pt idx="65">
                  <c:v>4.549806E-2</c:v>
                </c:pt>
                <c:pt idx="66">
                  <c:v>4.4886410000000002E-2</c:v>
                </c:pt>
                <c:pt idx="67">
                  <c:v>5.08879E-2</c:v>
                </c:pt>
                <c:pt idx="68">
                  <c:v>6.1099823999999997E-2</c:v>
                </c:pt>
                <c:pt idx="69">
                  <c:v>6.6117380000000003E-2</c:v>
                </c:pt>
                <c:pt idx="70">
                  <c:v>5.9241389999999998E-2</c:v>
                </c:pt>
                <c:pt idx="71">
                  <c:v>4.2449687E-2</c:v>
                </c:pt>
                <c:pt idx="72">
                  <c:v>2.4982672000000001E-2</c:v>
                </c:pt>
                <c:pt idx="73">
                  <c:v>1.4577989E-2</c:v>
                </c:pt>
                <c:pt idx="74">
                  <c:v>1.3244153999999999E-2</c:v>
                </c:pt>
                <c:pt idx="75">
                  <c:v>1.6813129999999999E-2</c:v>
                </c:pt>
                <c:pt idx="76">
                  <c:v>2.0841340999999999E-2</c:v>
                </c:pt>
                <c:pt idx="77">
                  <c:v>2.3350650000000001E-2</c:v>
                </c:pt>
                <c:pt idx="78">
                  <c:v>2.5726921999999999E-2</c:v>
                </c:pt>
                <c:pt idx="79">
                  <c:v>2.8204178E-2</c:v>
                </c:pt>
                <c:pt idx="80">
                  <c:v>2.7746333000000001E-2</c:v>
                </c:pt>
                <c:pt idx="81">
                  <c:v>2.1524374999999998E-2</c:v>
                </c:pt>
                <c:pt idx="82">
                  <c:v>9.7453980000000006E-3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7.6793264999999999E-3</c:v>
                </c:pt>
                <c:pt idx="89">
                  <c:v>1.5748233E-2</c:v>
                </c:pt>
                <c:pt idx="90">
                  <c:v>2.1598848E-2</c:v>
                </c:pt>
                <c:pt idx="91">
                  <c:v>2.6001828000000001E-2</c:v>
                </c:pt>
                <c:pt idx="92">
                  <c:v>2.8402871999999999E-2</c:v>
                </c:pt>
                <c:pt idx="93">
                  <c:v>2.9490815E-2</c:v>
                </c:pt>
                <c:pt idx="94">
                  <c:v>2.9631398999999999E-2</c:v>
                </c:pt>
                <c:pt idx="95">
                  <c:v>2.872535E-2</c:v>
                </c:pt>
                <c:pt idx="96">
                  <c:v>2.9310289999999999E-2</c:v>
                </c:pt>
                <c:pt idx="97">
                  <c:v>3.0451099999999998E-2</c:v>
                </c:pt>
                <c:pt idx="98">
                  <c:v>3.1568873999999997E-2</c:v>
                </c:pt>
                <c:pt idx="99">
                  <c:v>3.2195493999999998E-2</c:v>
                </c:pt>
                <c:pt idx="100">
                  <c:v>3.2229220000000003E-2</c:v>
                </c:pt>
                <c:pt idx="101">
                  <c:v>3.1236719999999999E-2</c:v>
                </c:pt>
                <c:pt idx="102">
                  <c:v>3.0348503999999998E-2</c:v>
                </c:pt>
                <c:pt idx="103">
                  <c:v>2.9689027E-2</c:v>
                </c:pt>
                <c:pt idx="104">
                  <c:v>2.8240873999999999E-2</c:v>
                </c:pt>
                <c:pt idx="105">
                  <c:v>2.6118527999999998E-2</c:v>
                </c:pt>
                <c:pt idx="106">
                  <c:v>2.3253231999999999E-2</c:v>
                </c:pt>
                <c:pt idx="107">
                  <c:v>2.0283610000000001E-2</c:v>
                </c:pt>
                <c:pt idx="108">
                  <c:v>1.6024126E-2</c:v>
                </c:pt>
                <c:pt idx="109">
                  <c:v>1.1206314E-2</c:v>
                </c:pt>
                <c:pt idx="110">
                  <c:v>6.3820053000000002E-3</c:v>
                </c:pt>
                <c:pt idx="111">
                  <c:v>1.4495691E-3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B18-46CE-BE78-72379854433C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[4]Sheet1!$D$660:$DT$660</c:f>
              <c:numCache>
                <c:formatCode>General</c:formatCode>
                <c:ptCount val="121"/>
                <c:pt idx="0">
                  <c:v>1.9671574999999999E-3</c:v>
                </c:pt>
                <c:pt idx="1">
                  <c:v>2.5156795000000001E-4</c:v>
                </c:pt>
                <c:pt idx="2">
                  <c:v>1.1365737999999999E-3</c:v>
                </c:pt>
                <c:pt idx="3">
                  <c:v>1.1891339000000001E-3</c:v>
                </c:pt>
                <c:pt idx="4">
                  <c:v>1.4530993999999999E-3</c:v>
                </c:pt>
                <c:pt idx="5">
                  <c:v>2.4608694999999998E-3</c:v>
                </c:pt>
                <c:pt idx="6">
                  <c:v>4.2914269999999996E-3</c:v>
                </c:pt>
                <c:pt idx="7">
                  <c:v>6.6029289999999996E-3</c:v>
                </c:pt>
                <c:pt idx="8">
                  <c:v>6.8868436000000003E-3</c:v>
                </c:pt>
                <c:pt idx="9">
                  <c:v>3.9527900000000003E-3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1.4778491999999999E-3</c:v>
                </c:pt>
                <c:pt idx="15">
                  <c:v>7.8910569999999999E-3</c:v>
                </c:pt>
                <c:pt idx="16">
                  <c:v>1.2971734E-2</c:v>
                </c:pt>
                <c:pt idx="17">
                  <c:v>1.3112965000000001E-2</c:v>
                </c:pt>
                <c:pt idx="18">
                  <c:v>8.6065880000000001E-3</c:v>
                </c:pt>
                <c:pt idx="19">
                  <c:v>9.1289989999999998E-4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3.8857227000000001E-3</c:v>
                </c:pt>
                <c:pt idx="27">
                  <c:v>1.0355688E-2</c:v>
                </c:pt>
                <c:pt idx="28">
                  <c:v>1.5558149E-2</c:v>
                </c:pt>
                <c:pt idx="29">
                  <c:v>1.9203775999999999E-2</c:v>
                </c:pt>
                <c:pt idx="30">
                  <c:v>2.2923441999999999E-2</c:v>
                </c:pt>
                <c:pt idx="31">
                  <c:v>2.6705572E-2</c:v>
                </c:pt>
                <c:pt idx="32">
                  <c:v>2.9727122000000002E-2</c:v>
                </c:pt>
                <c:pt idx="33">
                  <c:v>3.3647873000000002E-2</c:v>
                </c:pt>
                <c:pt idx="34">
                  <c:v>3.7877645000000001E-2</c:v>
                </c:pt>
                <c:pt idx="35">
                  <c:v>4.1504487E-2</c:v>
                </c:pt>
                <c:pt idx="36">
                  <c:v>4.2250343000000003E-2</c:v>
                </c:pt>
                <c:pt idx="37">
                  <c:v>3.8820042999999999E-2</c:v>
                </c:pt>
                <c:pt idx="38">
                  <c:v>3.2447736999999997E-2</c:v>
                </c:pt>
                <c:pt idx="39">
                  <c:v>2.5321416999999999E-2</c:v>
                </c:pt>
                <c:pt idx="40">
                  <c:v>1.829602E-2</c:v>
                </c:pt>
                <c:pt idx="41">
                  <c:v>1.3274433E-2</c:v>
                </c:pt>
                <c:pt idx="42">
                  <c:v>1.0221127999999999E-2</c:v>
                </c:pt>
                <c:pt idx="43">
                  <c:v>1.1098869000000001E-2</c:v>
                </c:pt>
                <c:pt idx="44">
                  <c:v>1.648577E-2</c:v>
                </c:pt>
                <c:pt idx="45">
                  <c:v>2.3919683000000001E-2</c:v>
                </c:pt>
                <c:pt idx="46">
                  <c:v>2.9602759999999999E-2</c:v>
                </c:pt>
                <c:pt idx="47">
                  <c:v>3.1461515000000002E-2</c:v>
                </c:pt>
                <c:pt idx="48">
                  <c:v>3.0684429999999999E-2</c:v>
                </c:pt>
                <c:pt idx="49">
                  <c:v>2.94034E-2</c:v>
                </c:pt>
                <c:pt idx="50">
                  <c:v>2.8361196000000002E-2</c:v>
                </c:pt>
                <c:pt idx="51">
                  <c:v>2.8497376000000001E-2</c:v>
                </c:pt>
                <c:pt idx="52">
                  <c:v>2.9599275000000001E-2</c:v>
                </c:pt>
                <c:pt idx="53">
                  <c:v>2.9997671E-2</c:v>
                </c:pt>
                <c:pt idx="54">
                  <c:v>2.7863177999999999E-2</c:v>
                </c:pt>
                <c:pt idx="55">
                  <c:v>2.4561629000000001E-2</c:v>
                </c:pt>
                <c:pt idx="56">
                  <c:v>2.2987146E-2</c:v>
                </c:pt>
                <c:pt idx="57">
                  <c:v>2.6166456000000001E-2</c:v>
                </c:pt>
                <c:pt idx="58">
                  <c:v>3.3107190000000002E-2</c:v>
                </c:pt>
                <c:pt idx="59">
                  <c:v>3.9931109999999999E-2</c:v>
                </c:pt>
                <c:pt idx="60">
                  <c:v>4.2919748000000001E-2</c:v>
                </c:pt>
                <c:pt idx="61">
                  <c:v>4.4022415000000002E-2</c:v>
                </c:pt>
                <c:pt idx="62">
                  <c:v>4.5610289999999998E-2</c:v>
                </c:pt>
                <c:pt idx="63">
                  <c:v>4.7932833000000001E-2</c:v>
                </c:pt>
                <c:pt idx="64">
                  <c:v>4.8055593000000001E-2</c:v>
                </c:pt>
                <c:pt idx="65">
                  <c:v>4.549806E-2</c:v>
                </c:pt>
                <c:pt idx="66">
                  <c:v>4.4886410000000002E-2</c:v>
                </c:pt>
                <c:pt idx="67">
                  <c:v>5.08879E-2</c:v>
                </c:pt>
                <c:pt idx="68">
                  <c:v>6.1099823999999997E-2</c:v>
                </c:pt>
                <c:pt idx="69">
                  <c:v>6.6117380000000003E-2</c:v>
                </c:pt>
                <c:pt idx="70">
                  <c:v>5.9241389999999998E-2</c:v>
                </c:pt>
                <c:pt idx="71">
                  <c:v>4.2449687E-2</c:v>
                </c:pt>
                <c:pt idx="72">
                  <c:v>2.4982672000000001E-2</c:v>
                </c:pt>
                <c:pt idx="73">
                  <c:v>1.4577989E-2</c:v>
                </c:pt>
                <c:pt idx="74">
                  <c:v>1.3244153999999999E-2</c:v>
                </c:pt>
                <c:pt idx="75">
                  <c:v>1.6813129999999999E-2</c:v>
                </c:pt>
                <c:pt idx="76">
                  <c:v>2.0841340999999999E-2</c:v>
                </c:pt>
                <c:pt idx="77">
                  <c:v>2.3350650000000001E-2</c:v>
                </c:pt>
                <c:pt idx="78">
                  <c:v>2.5726921999999999E-2</c:v>
                </c:pt>
                <c:pt idx="79">
                  <c:v>2.8204178E-2</c:v>
                </c:pt>
                <c:pt idx="80">
                  <c:v>2.7746333000000001E-2</c:v>
                </c:pt>
                <c:pt idx="81">
                  <c:v>2.1524374999999998E-2</c:v>
                </c:pt>
                <c:pt idx="82">
                  <c:v>9.7453980000000006E-3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7.6793264999999999E-3</c:v>
                </c:pt>
                <c:pt idx="89">
                  <c:v>1.5748233E-2</c:v>
                </c:pt>
                <c:pt idx="90">
                  <c:v>2.1598848E-2</c:v>
                </c:pt>
                <c:pt idx="91">
                  <c:v>2.6001828000000001E-2</c:v>
                </c:pt>
                <c:pt idx="92">
                  <c:v>2.8402871999999999E-2</c:v>
                </c:pt>
                <c:pt idx="93">
                  <c:v>2.9490815E-2</c:v>
                </c:pt>
                <c:pt idx="94">
                  <c:v>2.9631398999999999E-2</c:v>
                </c:pt>
                <c:pt idx="95">
                  <c:v>2.872535E-2</c:v>
                </c:pt>
                <c:pt idx="96">
                  <c:v>2.9310289999999999E-2</c:v>
                </c:pt>
                <c:pt idx="97">
                  <c:v>3.0451099999999998E-2</c:v>
                </c:pt>
                <c:pt idx="98">
                  <c:v>3.1568873999999997E-2</c:v>
                </c:pt>
                <c:pt idx="99">
                  <c:v>3.2195493999999998E-2</c:v>
                </c:pt>
                <c:pt idx="100">
                  <c:v>3.2229220000000003E-2</c:v>
                </c:pt>
                <c:pt idx="101">
                  <c:v>3.1236719999999999E-2</c:v>
                </c:pt>
                <c:pt idx="102">
                  <c:v>3.0348503999999998E-2</c:v>
                </c:pt>
                <c:pt idx="103">
                  <c:v>2.9689027E-2</c:v>
                </c:pt>
                <c:pt idx="104">
                  <c:v>2.8240873999999999E-2</c:v>
                </c:pt>
                <c:pt idx="105">
                  <c:v>2.6118527999999998E-2</c:v>
                </c:pt>
                <c:pt idx="106">
                  <c:v>2.3253231999999999E-2</c:v>
                </c:pt>
                <c:pt idx="107">
                  <c:v>2.0283610000000001E-2</c:v>
                </c:pt>
                <c:pt idx="108">
                  <c:v>1.6024126E-2</c:v>
                </c:pt>
                <c:pt idx="109">
                  <c:v>1.1206314E-2</c:v>
                </c:pt>
                <c:pt idx="110">
                  <c:v>6.3820053000000002E-3</c:v>
                </c:pt>
                <c:pt idx="111">
                  <c:v>1.4495691E-3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3B18-46CE-BE78-72379854433C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[4]Sheet1!$D$661:$DT$661</c:f>
              <c:numCache>
                <c:formatCode>General</c:formatCode>
                <c:ptCount val="121"/>
                <c:pt idx="0">
                  <c:v>1.3194787E-3</c:v>
                </c:pt>
                <c:pt idx="1">
                  <c:v>0</c:v>
                </c:pt>
                <c:pt idx="2">
                  <c:v>8.0141719999999997E-4</c:v>
                </c:pt>
                <c:pt idx="3">
                  <c:v>1.0090803E-3</c:v>
                </c:pt>
                <c:pt idx="4">
                  <c:v>1.2724964000000001E-3</c:v>
                </c:pt>
                <c:pt idx="5">
                  <c:v>2.1504466000000001E-3</c:v>
                </c:pt>
                <c:pt idx="6">
                  <c:v>3.8367773000000001E-3</c:v>
                </c:pt>
                <c:pt idx="7">
                  <c:v>6.1953260000000001E-3</c:v>
                </c:pt>
                <c:pt idx="8">
                  <c:v>6.7172144000000001E-3</c:v>
                </c:pt>
                <c:pt idx="9">
                  <c:v>4.0903551999999996E-3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1.3615527000000001E-3</c:v>
                </c:pt>
                <c:pt idx="15">
                  <c:v>7.6969539999999998E-3</c:v>
                </c:pt>
                <c:pt idx="16">
                  <c:v>1.2738368E-2</c:v>
                </c:pt>
                <c:pt idx="17">
                  <c:v>1.2883985000000001E-2</c:v>
                </c:pt>
                <c:pt idx="18">
                  <c:v>8.4234270000000007E-3</c:v>
                </c:pt>
                <c:pt idx="19">
                  <c:v>7.7001100000000002E-4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3.8854001999999999E-3</c:v>
                </c:pt>
                <c:pt idx="27">
                  <c:v>1.0255454000000001E-2</c:v>
                </c:pt>
                <c:pt idx="28">
                  <c:v>1.5368781E-2</c:v>
                </c:pt>
                <c:pt idx="29">
                  <c:v>1.8907696000000002E-2</c:v>
                </c:pt>
                <c:pt idx="30">
                  <c:v>2.2555377000000001E-2</c:v>
                </c:pt>
                <c:pt idx="31">
                  <c:v>2.6292056000000001E-2</c:v>
                </c:pt>
                <c:pt idx="32">
                  <c:v>2.9258170999999999E-2</c:v>
                </c:pt>
                <c:pt idx="33">
                  <c:v>3.3045526999999998E-2</c:v>
                </c:pt>
                <c:pt idx="34">
                  <c:v>3.7052694999999997E-2</c:v>
                </c:pt>
                <c:pt idx="35">
                  <c:v>4.0443152000000003E-2</c:v>
                </c:pt>
                <c:pt idx="36">
                  <c:v>4.1025556999999997E-2</c:v>
                </c:pt>
                <c:pt idx="37">
                  <c:v>3.7595660000000003E-2</c:v>
                </c:pt>
                <c:pt idx="38">
                  <c:v>3.1259780000000001E-2</c:v>
                </c:pt>
                <c:pt idx="39">
                  <c:v>2.4228792999999998E-2</c:v>
                </c:pt>
                <c:pt idx="40">
                  <c:v>1.7403385E-2</c:v>
                </c:pt>
                <c:pt idx="41">
                  <c:v>1.26192635E-2</c:v>
                </c:pt>
                <c:pt idx="42">
                  <c:v>9.7829479999999996E-3</c:v>
                </c:pt>
                <c:pt idx="43">
                  <c:v>1.0771273E-2</c:v>
                </c:pt>
                <c:pt idx="44">
                  <c:v>1.6148875E-2</c:v>
                </c:pt>
                <c:pt idx="45">
                  <c:v>2.3616894999999999E-2</c:v>
                </c:pt>
                <c:pt idx="46">
                  <c:v>2.9445438000000001E-2</c:v>
                </c:pt>
                <c:pt idx="47">
                  <c:v>3.1476665000000001E-2</c:v>
                </c:pt>
                <c:pt idx="48">
                  <c:v>3.0723556999999999E-2</c:v>
                </c:pt>
                <c:pt idx="49">
                  <c:v>2.9241178E-2</c:v>
                </c:pt>
                <c:pt idx="50">
                  <c:v>2.7827028E-2</c:v>
                </c:pt>
                <c:pt idx="51">
                  <c:v>2.7651029000000001E-2</c:v>
                </c:pt>
                <c:pt idx="52">
                  <c:v>2.8690218999999999E-2</c:v>
                </c:pt>
                <c:pt idx="53">
                  <c:v>2.9312709999999999E-2</c:v>
                </c:pt>
                <c:pt idx="54">
                  <c:v>2.7560627000000001E-2</c:v>
                </c:pt>
                <c:pt idx="55">
                  <c:v>2.4551650000000001E-2</c:v>
                </c:pt>
                <c:pt idx="56">
                  <c:v>2.3068048000000001E-2</c:v>
                </c:pt>
                <c:pt idx="57">
                  <c:v>2.6037568000000001E-2</c:v>
                </c:pt>
                <c:pt idx="58">
                  <c:v>3.2641580000000003E-2</c:v>
                </c:pt>
                <c:pt idx="59">
                  <c:v>3.9244670000000002E-2</c:v>
                </c:pt>
                <c:pt idx="60">
                  <c:v>4.2252699999999997E-2</c:v>
                </c:pt>
                <c:pt idx="61">
                  <c:v>4.3473188000000003E-2</c:v>
                </c:pt>
                <c:pt idx="62">
                  <c:v>4.4998209999999997E-2</c:v>
                </c:pt>
                <c:pt idx="63">
                  <c:v>4.6982914000000001E-2</c:v>
                </c:pt>
                <c:pt idx="64">
                  <c:v>4.6750180000000002E-2</c:v>
                </c:pt>
                <c:pt idx="65">
                  <c:v>4.4179585E-2</c:v>
                </c:pt>
                <c:pt idx="66">
                  <c:v>4.3916177000000001E-2</c:v>
                </c:pt>
                <c:pt idx="67">
                  <c:v>5.0358479999999997E-2</c:v>
                </c:pt>
                <c:pt idx="68">
                  <c:v>6.0853783000000002E-2</c:v>
                </c:pt>
                <c:pt idx="69">
                  <c:v>6.6049419999999998E-2</c:v>
                </c:pt>
                <c:pt idx="70">
                  <c:v>5.9399189999999998E-2</c:v>
                </c:pt>
                <c:pt idx="71">
                  <c:v>4.2943931999999997E-2</c:v>
                </c:pt>
                <c:pt idx="72">
                  <c:v>2.5814989999999999E-2</c:v>
                </c:pt>
                <c:pt idx="73">
                  <c:v>1.5583158499999999E-2</c:v>
                </c:pt>
                <c:pt idx="74">
                  <c:v>1.4154345E-2</c:v>
                </c:pt>
                <c:pt idx="75">
                  <c:v>1.7332007999999999E-2</c:v>
                </c:pt>
                <c:pt idx="76">
                  <c:v>2.0776731999999999E-2</c:v>
                </c:pt>
                <c:pt idx="77">
                  <c:v>2.2818478E-2</c:v>
                </c:pt>
                <c:pt idx="78">
                  <c:v>2.5008695000000001E-2</c:v>
                </c:pt>
                <c:pt idx="79">
                  <c:v>2.7530944000000002E-2</c:v>
                </c:pt>
                <c:pt idx="80">
                  <c:v>2.7212127999999999E-2</c:v>
                </c:pt>
                <c:pt idx="81">
                  <c:v>2.1167182999999999E-2</c:v>
                </c:pt>
                <c:pt idx="82">
                  <c:v>9.6086299999999999E-3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6.8526925000000002E-3</c:v>
                </c:pt>
                <c:pt idx="89">
                  <c:v>1.47585105E-2</c:v>
                </c:pt>
                <c:pt idx="90">
                  <c:v>2.0624883E-2</c:v>
                </c:pt>
                <c:pt idx="91">
                  <c:v>2.5176585000000001E-2</c:v>
                </c:pt>
                <c:pt idx="92">
                  <c:v>2.782198E-2</c:v>
                </c:pt>
                <c:pt idx="93">
                  <c:v>2.9145382000000001E-2</c:v>
                </c:pt>
                <c:pt idx="94">
                  <c:v>2.9466365000000001E-2</c:v>
                </c:pt>
                <c:pt idx="95">
                  <c:v>2.8687074999999999E-2</c:v>
                </c:pt>
                <c:pt idx="96">
                  <c:v>2.9240523000000001E-2</c:v>
                </c:pt>
                <c:pt idx="97">
                  <c:v>3.0289913000000002E-2</c:v>
                </c:pt>
                <c:pt idx="98">
                  <c:v>3.1262875000000002E-2</c:v>
                </c:pt>
                <c:pt idx="99">
                  <c:v>3.172581E-2</c:v>
                </c:pt>
                <c:pt idx="100">
                  <c:v>3.1605527000000001E-2</c:v>
                </c:pt>
                <c:pt idx="101">
                  <c:v>3.0610188999999999E-2</c:v>
                </c:pt>
                <c:pt idx="102">
                  <c:v>2.9714217000000001E-2</c:v>
                </c:pt>
                <c:pt idx="103">
                  <c:v>2.9141980000000001E-2</c:v>
                </c:pt>
                <c:pt idx="104">
                  <c:v>2.7839092999999999E-2</c:v>
                </c:pt>
                <c:pt idx="105">
                  <c:v>2.5903006999999999E-2</c:v>
                </c:pt>
                <c:pt idx="106">
                  <c:v>2.3253670000000001E-2</c:v>
                </c:pt>
                <c:pt idx="107">
                  <c:v>2.050635E-2</c:v>
                </c:pt>
                <c:pt idx="108">
                  <c:v>1.6475647999999999E-2</c:v>
                </c:pt>
                <c:pt idx="109">
                  <c:v>1.1867829999999999E-2</c:v>
                </c:pt>
                <c:pt idx="110">
                  <c:v>7.2372720000000003E-3</c:v>
                </c:pt>
                <c:pt idx="111">
                  <c:v>2.6088282000000002E-3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3B18-46CE-BE78-72379854433C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[4]Sheet1!$D$662:$DT$662</c:f>
              <c:numCache>
                <c:formatCode>General</c:formatCode>
                <c:ptCount val="121"/>
                <c:pt idx="0">
                  <c:v>1.3194787E-3</c:v>
                </c:pt>
                <c:pt idx="1">
                  <c:v>0</c:v>
                </c:pt>
                <c:pt idx="2">
                  <c:v>8.0141719999999997E-4</c:v>
                </c:pt>
                <c:pt idx="3">
                  <c:v>1.0090803E-3</c:v>
                </c:pt>
                <c:pt idx="4">
                  <c:v>1.2724964000000001E-3</c:v>
                </c:pt>
                <c:pt idx="5">
                  <c:v>2.1504466000000001E-3</c:v>
                </c:pt>
                <c:pt idx="6">
                  <c:v>3.8367773000000001E-3</c:v>
                </c:pt>
                <c:pt idx="7">
                  <c:v>6.1953260000000001E-3</c:v>
                </c:pt>
                <c:pt idx="8">
                  <c:v>6.7172144000000001E-3</c:v>
                </c:pt>
                <c:pt idx="9">
                  <c:v>4.0903551999999996E-3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1.3615527000000001E-3</c:v>
                </c:pt>
                <c:pt idx="15">
                  <c:v>7.6969539999999998E-3</c:v>
                </c:pt>
                <c:pt idx="16">
                  <c:v>1.2738368E-2</c:v>
                </c:pt>
                <c:pt idx="17">
                  <c:v>1.2883985000000001E-2</c:v>
                </c:pt>
                <c:pt idx="18">
                  <c:v>8.4234270000000007E-3</c:v>
                </c:pt>
                <c:pt idx="19">
                  <c:v>7.7001100000000002E-4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3.8854001999999999E-3</c:v>
                </c:pt>
                <c:pt idx="27">
                  <c:v>1.0255454000000001E-2</c:v>
                </c:pt>
                <c:pt idx="28">
                  <c:v>1.5368781E-2</c:v>
                </c:pt>
                <c:pt idx="29">
                  <c:v>1.8907696000000002E-2</c:v>
                </c:pt>
                <c:pt idx="30">
                  <c:v>2.2555377000000001E-2</c:v>
                </c:pt>
                <c:pt idx="31">
                  <c:v>2.6292056000000001E-2</c:v>
                </c:pt>
                <c:pt idx="32">
                  <c:v>2.9258170999999999E-2</c:v>
                </c:pt>
                <c:pt idx="33">
                  <c:v>3.3045526999999998E-2</c:v>
                </c:pt>
                <c:pt idx="34">
                  <c:v>3.7052694999999997E-2</c:v>
                </c:pt>
                <c:pt idx="35">
                  <c:v>4.0443152000000003E-2</c:v>
                </c:pt>
                <c:pt idx="36">
                  <c:v>4.1025556999999997E-2</c:v>
                </c:pt>
                <c:pt idx="37">
                  <c:v>3.7595660000000003E-2</c:v>
                </c:pt>
                <c:pt idx="38">
                  <c:v>3.1259780000000001E-2</c:v>
                </c:pt>
                <c:pt idx="39">
                  <c:v>2.4228792999999998E-2</c:v>
                </c:pt>
                <c:pt idx="40">
                  <c:v>1.7403385E-2</c:v>
                </c:pt>
                <c:pt idx="41">
                  <c:v>1.26192635E-2</c:v>
                </c:pt>
                <c:pt idx="42">
                  <c:v>9.7829479999999996E-3</c:v>
                </c:pt>
                <c:pt idx="43">
                  <c:v>1.0771273E-2</c:v>
                </c:pt>
                <c:pt idx="44">
                  <c:v>1.6148875E-2</c:v>
                </c:pt>
                <c:pt idx="45">
                  <c:v>2.3616894999999999E-2</c:v>
                </c:pt>
                <c:pt idx="46">
                  <c:v>2.9445438000000001E-2</c:v>
                </c:pt>
                <c:pt idx="47">
                  <c:v>3.1476665000000001E-2</c:v>
                </c:pt>
                <c:pt idx="48">
                  <c:v>3.0723556999999999E-2</c:v>
                </c:pt>
                <c:pt idx="49">
                  <c:v>2.9241178E-2</c:v>
                </c:pt>
                <c:pt idx="50">
                  <c:v>2.7827028E-2</c:v>
                </c:pt>
                <c:pt idx="51">
                  <c:v>2.7651029000000001E-2</c:v>
                </c:pt>
                <c:pt idx="52">
                  <c:v>2.8690218999999999E-2</c:v>
                </c:pt>
                <c:pt idx="53">
                  <c:v>2.9312709999999999E-2</c:v>
                </c:pt>
                <c:pt idx="54">
                  <c:v>2.7560627000000001E-2</c:v>
                </c:pt>
                <c:pt idx="55">
                  <c:v>2.4551650000000001E-2</c:v>
                </c:pt>
                <c:pt idx="56">
                  <c:v>2.3068048000000001E-2</c:v>
                </c:pt>
                <c:pt idx="57">
                  <c:v>2.6037568000000001E-2</c:v>
                </c:pt>
                <c:pt idx="58">
                  <c:v>3.2641580000000003E-2</c:v>
                </c:pt>
                <c:pt idx="59">
                  <c:v>3.9244670000000002E-2</c:v>
                </c:pt>
                <c:pt idx="60">
                  <c:v>4.2252699999999997E-2</c:v>
                </c:pt>
                <c:pt idx="61">
                  <c:v>4.3473188000000003E-2</c:v>
                </c:pt>
                <c:pt idx="62">
                  <c:v>4.4998209999999997E-2</c:v>
                </c:pt>
                <c:pt idx="63">
                  <c:v>4.6982914000000001E-2</c:v>
                </c:pt>
                <c:pt idx="64">
                  <c:v>4.6750180000000002E-2</c:v>
                </c:pt>
                <c:pt idx="65">
                  <c:v>4.4179585E-2</c:v>
                </c:pt>
                <c:pt idx="66">
                  <c:v>4.3916177000000001E-2</c:v>
                </c:pt>
                <c:pt idx="67">
                  <c:v>5.0358479999999997E-2</c:v>
                </c:pt>
                <c:pt idx="68">
                  <c:v>6.0853783000000002E-2</c:v>
                </c:pt>
                <c:pt idx="69">
                  <c:v>6.6049419999999998E-2</c:v>
                </c:pt>
                <c:pt idx="70">
                  <c:v>5.9399189999999998E-2</c:v>
                </c:pt>
                <c:pt idx="71">
                  <c:v>4.2943931999999997E-2</c:v>
                </c:pt>
                <c:pt idx="72">
                  <c:v>2.5814989999999999E-2</c:v>
                </c:pt>
                <c:pt idx="73">
                  <c:v>1.5583158499999999E-2</c:v>
                </c:pt>
                <c:pt idx="74">
                  <c:v>1.4154345E-2</c:v>
                </c:pt>
                <c:pt idx="75">
                  <c:v>1.7332007999999999E-2</c:v>
                </c:pt>
                <c:pt idx="76">
                  <c:v>2.0776731999999999E-2</c:v>
                </c:pt>
                <c:pt idx="77">
                  <c:v>2.2818478E-2</c:v>
                </c:pt>
                <c:pt idx="78">
                  <c:v>2.5008695000000001E-2</c:v>
                </c:pt>
                <c:pt idx="79">
                  <c:v>2.7530944000000002E-2</c:v>
                </c:pt>
                <c:pt idx="80">
                  <c:v>2.7212127999999999E-2</c:v>
                </c:pt>
                <c:pt idx="81">
                  <c:v>2.1167182999999999E-2</c:v>
                </c:pt>
                <c:pt idx="82">
                  <c:v>9.6086299999999999E-3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6.8526925000000002E-3</c:v>
                </c:pt>
                <c:pt idx="89">
                  <c:v>1.47585105E-2</c:v>
                </c:pt>
                <c:pt idx="90">
                  <c:v>2.0624883E-2</c:v>
                </c:pt>
                <c:pt idx="91">
                  <c:v>2.5176585000000001E-2</c:v>
                </c:pt>
                <c:pt idx="92">
                  <c:v>2.782198E-2</c:v>
                </c:pt>
                <c:pt idx="93">
                  <c:v>2.9145382000000001E-2</c:v>
                </c:pt>
                <c:pt idx="94">
                  <c:v>2.9466365000000001E-2</c:v>
                </c:pt>
                <c:pt idx="95">
                  <c:v>2.8687074999999999E-2</c:v>
                </c:pt>
                <c:pt idx="96">
                  <c:v>2.9240523000000001E-2</c:v>
                </c:pt>
                <c:pt idx="97">
                  <c:v>3.0289913000000002E-2</c:v>
                </c:pt>
                <c:pt idx="98">
                  <c:v>3.1262875000000002E-2</c:v>
                </c:pt>
                <c:pt idx="99">
                  <c:v>3.172581E-2</c:v>
                </c:pt>
                <c:pt idx="100">
                  <c:v>3.1605527000000001E-2</c:v>
                </c:pt>
                <c:pt idx="101">
                  <c:v>3.0610188999999999E-2</c:v>
                </c:pt>
                <c:pt idx="102">
                  <c:v>2.9714217000000001E-2</c:v>
                </c:pt>
                <c:pt idx="103">
                  <c:v>2.9141980000000001E-2</c:v>
                </c:pt>
                <c:pt idx="104">
                  <c:v>2.7839092999999999E-2</c:v>
                </c:pt>
                <c:pt idx="105">
                  <c:v>2.5903006999999999E-2</c:v>
                </c:pt>
                <c:pt idx="106">
                  <c:v>2.3253670000000001E-2</c:v>
                </c:pt>
                <c:pt idx="107">
                  <c:v>2.050635E-2</c:v>
                </c:pt>
                <c:pt idx="108">
                  <c:v>1.6475647999999999E-2</c:v>
                </c:pt>
                <c:pt idx="109">
                  <c:v>1.1867829999999999E-2</c:v>
                </c:pt>
                <c:pt idx="110">
                  <c:v>7.2372720000000003E-3</c:v>
                </c:pt>
                <c:pt idx="111">
                  <c:v>2.6088282000000002E-3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3B18-46CE-BE78-72379854433C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[4]Sheet1!$D$663:$DT$663</c:f>
              <c:numCache>
                <c:formatCode>General</c:formatCode>
                <c:ptCount val="121"/>
                <c:pt idx="0">
                  <c:v>8.5923429999999995E-4</c:v>
                </c:pt>
                <c:pt idx="1">
                  <c:v>0</c:v>
                </c:pt>
                <c:pt idx="2">
                  <c:v>3.2651936999999998E-4</c:v>
                </c:pt>
                <c:pt idx="3">
                  <c:v>7.5308310000000002E-4</c:v>
                </c:pt>
                <c:pt idx="4">
                  <c:v>1.2078065E-3</c:v>
                </c:pt>
                <c:pt idx="5">
                  <c:v>2.086016E-3</c:v>
                </c:pt>
                <c:pt idx="6">
                  <c:v>3.6154818000000001E-3</c:v>
                </c:pt>
                <c:pt idx="7">
                  <c:v>5.912802E-3</c:v>
                </c:pt>
                <c:pt idx="8">
                  <c:v>6.5875007000000003E-3</c:v>
                </c:pt>
                <c:pt idx="9">
                  <c:v>4.2460426000000004E-3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1.2526869999999999E-3</c:v>
                </c:pt>
                <c:pt idx="15">
                  <c:v>7.6760882999999999E-3</c:v>
                </c:pt>
                <c:pt idx="16">
                  <c:v>1.2849944E-2</c:v>
                </c:pt>
                <c:pt idx="17">
                  <c:v>1.3068138E-2</c:v>
                </c:pt>
                <c:pt idx="18">
                  <c:v>8.5762459999999992E-3</c:v>
                </c:pt>
                <c:pt idx="19">
                  <c:v>7.9820065999999996E-4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4.0163504999999999E-3</c:v>
                </c:pt>
                <c:pt idx="27">
                  <c:v>1.0407675999999999E-2</c:v>
                </c:pt>
                <c:pt idx="28">
                  <c:v>1.5433476E-2</c:v>
                </c:pt>
                <c:pt idx="29">
                  <c:v>1.8794043E-2</c:v>
                </c:pt>
                <c:pt idx="30">
                  <c:v>2.2215486E-2</c:v>
                </c:pt>
                <c:pt idx="31">
                  <c:v>2.5720874000000001E-2</c:v>
                </c:pt>
                <c:pt idx="32">
                  <c:v>2.8457735000000001E-2</c:v>
                </c:pt>
                <c:pt idx="33">
                  <c:v>3.2009874000000001E-2</c:v>
                </c:pt>
                <c:pt idx="34">
                  <c:v>3.5792026999999997E-2</c:v>
                </c:pt>
                <c:pt idx="35">
                  <c:v>3.9012272000000001E-2</c:v>
                </c:pt>
                <c:pt idx="36">
                  <c:v>3.9523139999999998E-2</c:v>
                </c:pt>
                <c:pt idx="37">
                  <c:v>3.6125440000000002E-2</c:v>
                </c:pt>
                <c:pt idx="38">
                  <c:v>2.9870529E-2</c:v>
                </c:pt>
                <c:pt idx="39">
                  <c:v>2.2982465000000001E-2</c:v>
                </c:pt>
                <c:pt idx="40">
                  <c:v>1.6390032999999998E-2</c:v>
                </c:pt>
                <c:pt idx="41">
                  <c:v>1.1840297E-2</c:v>
                </c:pt>
                <c:pt idx="42">
                  <c:v>9.1391790000000007E-3</c:v>
                </c:pt>
                <c:pt idx="43">
                  <c:v>1.01587E-2</c:v>
                </c:pt>
                <c:pt idx="44">
                  <c:v>1.5552626999999999E-2</c:v>
                </c:pt>
                <c:pt idx="45">
                  <c:v>2.3140880999999999E-2</c:v>
                </c:pt>
                <c:pt idx="46">
                  <c:v>2.9202998000000001E-2</c:v>
                </c:pt>
                <c:pt idx="47">
                  <c:v>3.1437670000000001E-2</c:v>
                </c:pt>
                <c:pt idx="48">
                  <c:v>3.0719856E-2</c:v>
                </c:pt>
                <c:pt idx="49">
                  <c:v>2.9104648E-2</c:v>
                </c:pt>
                <c:pt idx="50">
                  <c:v>2.749155E-2</c:v>
                </c:pt>
                <c:pt idx="51">
                  <c:v>2.7157440000000001E-2</c:v>
                </c:pt>
                <c:pt idx="52">
                  <c:v>2.8181893999999999E-2</c:v>
                </c:pt>
                <c:pt idx="53">
                  <c:v>2.8951702999999999E-2</c:v>
                </c:pt>
                <c:pt idx="54">
                  <c:v>2.7445872999999999E-2</c:v>
                </c:pt>
                <c:pt idx="55">
                  <c:v>2.4593888000000001E-2</c:v>
                </c:pt>
                <c:pt idx="56">
                  <c:v>2.3083309E-2</c:v>
                </c:pt>
                <c:pt idx="57">
                  <c:v>2.5774686000000002E-2</c:v>
                </c:pt>
                <c:pt idx="58">
                  <c:v>3.2050203999999999E-2</c:v>
                </c:pt>
                <c:pt idx="59">
                  <c:v>3.8518324E-2</c:v>
                </c:pt>
                <c:pt idx="60">
                  <c:v>4.1667460000000003E-2</c:v>
                </c:pt>
                <c:pt idx="61">
                  <c:v>4.3155520000000003E-2</c:v>
                </c:pt>
                <c:pt idx="62">
                  <c:v>4.4798101999999999E-2</c:v>
                </c:pt>
                <c:pt idx="63">
                  <c:v>4.6605606000000001E-2</c:v>
                </c:pt>
                <c:pt idx="64">
                  <c:v>4.6034668000000001E-2</c:v>
                </c:pt>
                <c:pt idx="65">
                  <c:v>4.3248314000000003E-2</c:v>
                </c:pt>
                <c:pt idx="66">
                  <c:v>4.3002474999999998E-2</c:v>
                </c:pt>
                <c:pt idx="67">
                  <c:v>4.9604910000000002E-2</c:v>
                </c:pt>
                <c:pt idx="68">
                  <c:v>6.0301065000000001E-2</c:v>
                </c:pt>
                <c:pt idx="69">
                  <c:v>6.5749050000000003E-2</c:v>
                </c:pt>
                <c:pt idx="70">
                  <c:v>5.9454123999999997E-2</c:v>
                </c:pt>
                <c:pt idx="71">
                  <c:v>4.3409042000000002E-2</c:v>
                </c:pt>
                <c:pt idx="72">
                  <c:v>2.6569619999999999E-2</c:v>
                </c:pt>
                <c:pt idx="73">
                  <c:v>1.6350223000000001E-2</c:v>
                </c:pt>
                <c:pt idx="74">
                  <c:v>1.46318525E-2</c:v>
                </c:pt>
                <c:pt idx="75">
                  <c:v>1.7330278000000001E-2</c:v>
                </c:pt>
                <c:pt idx="76">
                  <c:v>2.0332883999999999E-2</c:v>
                </c:pt>
                <c:pt idx="77">
                  <c:v>2.2261485000000001E-2</c:v>
                </c:pt>
                <c:pt idx="78">
                  <c:v>2.4709162999999999E-2</c:v>
                </c:pt>
                <c:pt idx="79">
                  <c:v>2.7627361999999999E-2</c:v>
                </c:pt>
                <c:pt idx="80">
                  <c:v>2.7566474000000001E-2</c:v>
                </c:pt>
                <c:pt idx="81">
                  <c:v>2.1539620999999998E-2</c:v>
                </c:pt>
                <c:pt idx="82">
                  <c:v>9.8305749999999994E-3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5.786579E-3</c:v>
                </c:pt>
                <c:pt idx="89">
                  <c:v>1.3753138E-2</c:v>
                </c:pt>
                <c:pt idx="90">
                  <c:v>1.9885276E-2</c:v>
                </c:pt>
                <c:pt idx="91">
                  <c:v>2.4825548999999999E-2</c:v>
                </c:pt>
                <c:pt idx="92">
                  <c:v>2.7850238999999999E-2</c:v>
                </c:pt>
                <c:pt idx="93">
                  <c:v>2.9423156999999998E-2</c:v>
                </c:pt>
                <c:pt idx="94">
                  <c:v>2.983044E-2</c:v>
                </c:pt>
                <c:pt idx="95">
                  <c:v>2.9028166000000001E-2</c:v>
                </c:pt>
                <c:pt idx="96">
                  <c:v>2.9388162999999998E-2</c:v>
                </c:pt>
                <c:pt idx="97">
                  <c:v>3.0214086000000001E-2</c:v>
                </c:pt>
                <c:pt idx="98">
                  <c:v>3.098134E-2</c:v>
                </c:pt>
                <c:pt idx="99">
                  <c:v>3.1298086000000003E-2</c:v>
                </c:pt>
                <c:pt idx="100">
                  <c:v>3.1084914000000002E-2</c:v>
                </c:pt>
                <c:pt idx="101">
                  <c:v>3.0151343000000001E-2</c:v>
                </c:pt>
                <c:pt idx="102">
                  <c:v>2.9334546999999999E-2</c:v>
                </c:pt>
                <c:pt idx="103">
                  <c:v>2.8907680000000002E-2</c:v>
                </c:pt>
                <c:pt idx="104">
                  <c:v>2.7785072000000001E-2</c:v>
                </c:pt>
                <c:pt idx="105">
                  <c:v>2.6047509999999999E-2</c:v>
                </c:pt>
                <c:pt idx="106">
                  <c:v>2.3604026E-2</c:v>
                </c:pt>
                <c:pt idx="107">
                  <c:v>2.1055096999999998E-2</c:v>
                </c:pt>
                <c:pt idx="108">
                  <c:v>1.7207146E-2</c:v>
                </c:pt>
                <c:pt idx="109">
                  <c:v>1.2756529000000001E-2</c:v>
                </c:pt>
                <c:pt idx="110">
                  <c:v>8.268091E-3</c:v>
                </c:pt>
                <c:pt idx="111">
                  <c:v>3.8457569E-3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3B18-46CE-BE78-72379854433C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[4]Sheet1!$D$664:$DT$664</c:f>
              <c:numCache>
                <c:formatCode>General</c:formatCode>
                <c:ptCount val="121"/>
                <c:pt idx="0">
                  <c:v>8.5923429999999995E-4</c:v>
                </c:pt>
                <c:pt idx="1">
                  <c:v>0</c:v>
                </c:pt>
                <c:pt idx="2">
                  <c:v>3.2651936999999998E-4</c:v>
                </c:pt>
                <c:pt idx="3">
                  <c:v>7.5308310000000002E-4</c:v>
                </c:pt>
                <c:pt idx="4">
                  <c:v>1.2078065E-3</c:v>
                </c:pt>
                <c:pt idx="5">
                  <c:v>2.086016E-3</c:v>
                </c:pt>
                <c:pt idx="6">
                  <c:v>3.6154818000000001E-3</c:v>
                </c:pt>
                <c:pt idx="7">
                  <c:v>5.912802E-3</c:v>
                </c:pt>
                <c:pt idx="8">
                  <c:v>6.5875007000000003E-3</c:v>
                </c:pt>
                <c:pt idx="9">
                  <c:v>4.2460426000000004E-3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1.2526869999999999E-3</c:v>
                </c:pt>
                <c:pt idx="15">
                  <c:v>7.6760882999999999E-3</c:v>
                </c:pt>
                <c:pt idx="16">
                  <c:v>1.2849944E-2</c:v>
                </c:pt>
                <c:pt idx="17">
                  <c:v>1.3068138E-2</c:v>
                </c:pt>
                <c:pt idx="18">
                  <c:v>8.5762459999999992E-3</c:v>
                </c:pt>
                <c:pt idx="19">
                  <c:v>7.9820065999999996E-4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4.0163504999999999E-3</c:v>
                </c:pt>
                <c:pt idx="27">
                  <c:v>1.0407675999999999E-2</c:v>
                </c:pt>
                <c:pt idx="28">
                  <c:v>1.5433476E-2</c:v>
                </c:pt>
                <c:pt idx="29">
                  <c:v>1.8794043E-2</c:v>
                </c:pt>
                <c:pt idx="30">
                  <c:v>2.2215486E-2</c:v>
                </c:pt>
                <c:pt idx="31">
                  <c:v>2.5720874000000001E-2</c:v>
                </c:pt>
                <c:pt idx="32">
                  <c:v>2.8457735000000001E-2</c:v>
                </c:pt>
                <c:pt idx="33">
                  <c:v>3.2009874000000001E-2</c:v>
                </c:pt>
                <c:pt idx="34">
                  <c:v>3.5792026999999997E-2</c:v>
                </c:pt>
                <c:pt idx="35">
                  <c:v>3.9012272000000001E-2</c:v>
                </c:pt>
                <c:pt idx="36">
                  <c:v>3.9523139999999998E-2</c:v>
                </c:pt>
                <c:pt idx="37">
                  <c:v>3.6125440000000002E-2</c:v>
                </c:pt>
                <c:pt idx="38">
                  <c:v>2.9870529E-2</c:v>
                </c:pt>
                <c:pt idx="39">
                  <c:v>2.2982465000000001E-2</c:v>
                </c:pt>
                <c:pt idx="40">
                  <c:v>1.6390032999999998E-2</c:v>
                </c:pt>
                <c:pt idx="41">
                  <c:v>1.1840297E-2</c:v>
                </c:pt>
                <c:pt idx="42">
                  <c:v>9.1391790000000007E-3</c:v>
                </c:pt>
                <c:pt idx="43">
                  <c:v>1.01587E-2</c:v>
                </c:pt>
                <c:pt idx="44">
                  <c:v>1.5552626999999999E-2</c:v>
                </c:pt>
                <c:pt idx="45">
                  <c:v>2.3140880999999999E-2</c:v>
                </c:pt>
                <c:pt idx="46">
                  <c:v>2.9202998000000001E-2</c:v>
                </c:pt>
                <c:pt idx="47">
                  <c:v>3.1437670000000001E-2</c:v>
                </c:pt>
                <c:pt idx="48">
                  <c:v>3.0719856E-2</c:v>
                </c:pt>
                <c:pt idx="49">
                  <c:v>2.9104648E-2</c:v>
                </c:pt>
                <c:pt idx="50">
                  <c:v>2.749155E-2</c:v>
                </c:pt>
                <c:pt idx="51">
                  <c:v>2.7157440000000001E-2</c:v>
                </c:pt>
                <c:pt idx="52">
                  <c:v>2.8181893999999999E-2</c:v>
                </c:pt>
                <c:pt idx="53">
                  <c:v>2.8951702999999999E-2</c:v>
                </c:pt>
                <c:pt idx="54">
                  <c:v>2.7445872999999999E-2</c:v>
                </c:pt>
                <c:pt idx="55">
                  <c:v>2.4593888000000001E-2</c:v>
                </c:pt>
                <c:pt idx="56">
                  <c:v>2.3083309E-2</c:v>
                </c:pt>
                <c:pt idx="57">
                  <c:v>2.5774686000000002E-2</c:v>
                </c:pt>
                <c:pt idx="58">
                  <c:v>3.2050203999999999E-2</c:v>
                </c:pt>
                <c:pt idx="59">
                  <c:v>3.8518324E-2</c:v>
                </c:pt>
                <c:pt idx="60">
                  <c:v>4.1667460000000003E-2</c:v>
                </c:pt>
                <c:pt idx="61">
                  <c:v>4.3155520000000003E-2</c:v>
                </c:pt>
                <c:pt idx="62">
                  <c:v>4.4798101999999999E-2</c:v>
                </c:pt>
                <c:pt idx="63">
                  <c:v>4.6605606000000001E-2</c:v>
                </c:pt>
                <c:pt idx="64">
                  <c:v>4.6034668000000001E-2</c:v>
                </c:pt>
                <c:pt idx="65">
                  <c:v>4.3248314000000003E-2</c:v>
                </c:pt>
                <c:pt idx="66">
                  <c:v>4.3002474999999998E-2</c:v>
                </c:pt>
                <c:pt idx="67">
                  <c:v>4.9604910000000002E-2</c:v>
                </c:pt>
                <c:pt idx="68">
                  <c:v>6.0301065000000001E-2</c:v>
                </c:pt>
                <c:pt idx="69">
                  <c:v>6.5749050000000003E-2</c:v>
                </c:pt>
                <c:pt idx="70">
                  <c:v>5.9454123999999997E-2</c:v>
                </c:pt>
                <c:pt idx="71">
                  <c:v>4.3409042000000002E-2</c:v>
                </c:pt>
                <c:pt idx="72">
                  <c:v>2.6569619999999999E-2</c:v>
                </c:pt>
                <c:pt idx="73">
                  <c:v>1.6350223000000001E-2</c:v>
                </c:pt>
                <c:pt idx="74">
                  <c:v>1.46318525E-2</c:v>
                </c:pt>
                <c:pt idx="75">
                  <c:v>1.7330278000000001E-2</c:v>
                </c:pt>
                <c:pt idx="76">
                  <c:v>2.0332883999999999E-2</c:v>
                </c:pt>
                <c:pt idx="77">
                  <c:v>2.2261485000000001E-2</c:v>
                </c:pt>
                <c:pt idx="78">
                  <c:v>2.4709162999999999E-2</c:v>
                </c:pt>
                <c:pt idx="79">
                  <c:v>2.7627361999999999E-2</c:v>
                </c:pt>
                <c:pt idx="80">
                  <c:v>2.7566474000000001E-2</c:v>
                </c:pt>
                <c:pt idx="81">
                  <c:v>2.1539620999999998E-2</c:v>
                </c:pt>
                <c:pt idx="82">
                  <c:v>9.8305749999999994E-3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5.786579E-3</c:v>
                </c:pt>
                <c:pt idx="89">
                  <c:v>1.3753138E-2</c:v>
                </c:pt>
                <c:pt idx="90">
                  <c:v>1.9885276E-2</c:v>
                </c:pt>
                <c:pt idx="91">
                  <c:v>2.4825548999999999E-2</c:v>
                </c:pt>
                <c:pt idx="92">
                  <c:v>2.7850238999999999E-2</c:v>
                </c:pt>
                <c:pt idx="93">
                  <c:v>2.9423156999999998E-2</c:v>
                </c:pt>
                <c:pt idx="94">
                  <c:v>2.983044E-2</c:v>
                </c:pt>
                <c:pt idx="95">
                  <c:v>2.9028166000000001E-2</c:v>
                </c:pt>
                <c:pt idx="96">
                  <c:v>2.9388162999999998E-2</c:v>
                </c:pt>
                <c:pt idx="97">
                  <c:v>3.0214086000000001E-2</c:v>
                </c:pt>
                <c:pt idx="98">
                  <c:v>3.098134E-2</c:v>
                </c:pt>
                <c:pt idx="99">
                  <c:v>3.1298086000000003E-2</c:v>
                </c:pt>
                <c:pt idx="100">
                  <c:v>3.1084914000000002E-2</c:v>
                </c:pt>
                <c:pt idx="101">
                  <c:v>3.0151343000000001E-2</c:v>
                </c:pt>
                <c:pt idx="102">
                  <c:v>2.9334546999999999E-2</c:v>
                </c:pt>
                <c:pt idx="103">
                  <c:v>2.8907680000000002E-2</c:v>
                </c:pt>
                <c:pt idx="104">
                  <c:v>2.7785072000000001E-2</c:v>
                </c:pt>
                <c:pt idx="105">
                  <c:v>2.6047509999999999E-2</c:v>
                </c:pt>
                <c:pt idx="106">
                  <c:v>2.3604026E-2</c:v>
                </c:pt>
                <c:pt idx="107">
                  <c:v>2.1055096999999998E-2</c:v>
                </c:pt>
                <c:pt idx="108">
                  <c:v>1.7207146E-2</c:v>
                </c:pt>
                <c:pt idx="109">
                  <c:v>1.2756529000000001E-2</c:v>
                </c:pt>
                <c:pt idx="110">
                  <c:v>8.268091E-3</c:v>
                </c:pt>
                <c:pt idx="111">
                  <c:v>3.8457569E-3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3B18-46CE-BE78-72379854433C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[4]Sheet1!$D$665:$DT$665</c:f>
              <c:numCache>
                <c:formatCode>General</c:formatCode>
                <c:ptCount val="121"/>
                <c:pt idx="0">
                  <c:v>8.5923429999999995E-4</c:v>
                </c:pt>
                <c:pt idx="1">
                  <c:v>0</c:v>
                </c:pt>
                <c:pt idx="2">
                  <c:v>3.2651936999999998E-4</c:v>
                </c:pt>
                <c:pt idx="3">
                  <c:v>7.5308310000000002E-4</c:v>
                </c:pt>
                <c:pt idx="4">
                  <c:v>1.2078065E-3</c:v>
                </c:pt>
                <c:pt idx="5">
                  <c:v>2.086016E-3</c:v>
                </c:pt>
                <c:pt idx="6">
                  <c:v>3.6154818000000001E-3</c:v>
                </c:pt>
                <c:pt idx="7">
                  <c:v>5.912802E-3</c:v>
                </c:pt>
                <c:pt idx="8">
                  <c:v>6.5875007000000003E-3</c:v>
                </c:pt>
                <c:pt idx="9">
                  <c:v>4.2460426000000004E-3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1.2526869999999999E-3</c:v>
                </c:pt>
                <c:pt idx="15">
                  <c:v>7.6760882999999999E-3</c:v>
                </c:pt>
                <c:pt idx="16">
                  <c:v>1.2849944E-2</c:v>
                </c:pt>
                <c:pt idx="17">
                  <c:v>1.3068138E-2</c:v>
                </c:pt>
                <c:pt idx="18">
                  <c:v>8.5762459999999992E-3</c:v>
                </c:pt>
                <c:pt idx="19">
                  <c:v>7.9820065999999996E-4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4.0163504999999999E-3</c:v>
                </c:pt>
                <c:pt idx="27">
                  <c:v>1.0407675999999999E-2</c:v>
                </c:pt>
                <c:pt idx="28">
                  <c:v>1.5433476E-2</c:v>
                </c:pt>
                <c:pt idx="29">
                  <c:v>1.8794043E-2</c:v>
                </c:pt>
                <c:pt idx="30">
                  <c:v>2.2215486E-2</c:v>
                </c:pt>
                <c:pt idx="31">
                  <c:v>2.5720874000000001E-2</c:v>
                </c:pt>
                <c:pt idx="32">
                  <c:v>2.8457735000000001E-2</c:v>
                </c:pt>
                <c:pt idx="33">
                  <c:v>3.2009874000000001E-2</c:v>
                </c:pt>
                <c:pt idx="34">
                  <c:v>3.5792026999999997E-2</c:v>
                </c:pt>
                <c:pt idx="35">
                  <c:v>3.9012272000000001E-2</c:v>
                </c:pt>
                <c:pt idx="36">
                  <c:v>3.9523139999999998E-2</c:v>
                </c:pt>
                <c:pt idx="37">
                  <c:v>3.6125440000000002E-2</c:v>
                </c:pt>
                <c:pt idx="38">
                  <c:v>2.9870529E-2</c:v>
                </c:pt>
                <c:pt idx="39">
                  <c:v>2.2982465000000001E-2</c:v>
                </c:pt>
                <c:pt idx="40">
                  <c:v>1.6390032999999998E-2</c:v>
                </c:pt>
                <c:pt idx="41">
                  <c:v>1.1840297E-2</c:v>
                </c:pt>
                <c:pt idx="42">
                  <c:v>9.1391790000000007E-3</c:v>
                </c:pt>
                <c:pt idx="43">
                  <c:v>1.01587E-2</c:v>
                </c:pt>
                <c:pt idx="44">
                  <c:v>1.5552626999999999E-2</c:v>
                </c:pt>
                <c:pt idx="45">
                  <c:v>2.3140880999999999E-2</c:v>
                </c:pt>
                <c:pt idx="46">
                  <c:v>2.9202998000000001E-2</c:v>
                </c:pt>
                <c:pt idx="47">
                  <c:v>3.1437670000000001E-2</c:v>
                </c:pt>
                <c:pt idx="48">
                  <c:v>3.0719856E-2</c:v>
                </c:pt>
                <c:pt idx="49">
                  <c:v>2.9104648E-2</c:v>
                </c:pt>
                <c:pt idx="50">
                  <c:v>2.749155E-2</c:v>
                </c:pt>
                <c:pt idx="51">
                  <c:v>2.7157440000000001E-2</c:v>
                </c:pt>
                <c:pt idx="52">
                  <c:v>2.8181893999999999E-2</c:v>
                </c:pt>
                <c:pt idx="53">
                  <c:v>2.8951702999999999E-2</c:v>
                </c:pt>
                <c:pt idx="54">
                  <c:v>2.7445872999999999E-2</c:v>
                </c:pt>
                <c:pt idx="55">
                  <c:v>2.4593888000000001E-2</c:v>
                </c:pt>
                <c:pt idx="56">
                  <c:v>2.3083309E-2</c:v>
                </c:pt>
                <c:pt idx="57">
                  <c:v>2.5774686000000002E-2</c:v>
                </c:pt>
                <c:pt idx="58">
                  <c:v>3.2050203999999999E-2</c:v>
                </c:pt>
                <c:pt idx="59">
                  <c:v>3.8518324E-2</c:v>
                </c:pt>
                <c:pt idx="60">
                  <c:v>4.1667460000000003E-2</c:v>
                </c:pt>
                <c:pt idx="61">
                  <c:v>4.3155520000000003E-2</c:v>
                </c:pt>
                <c:pt idx="62">
                  <c:v>4.4798101999999999E-2</c:v>
                </c:pt>
                <c:pt idx="63">
                  <c:v>4.6605606000000001E-2</c:v>
                </c:pt>
                <c:pt idx="64">
                  <c:v>4.6034668000000001E-2</c:v>
                </c:pt>
                <c:pt idx="65">
                  <c:v>4.3248314000000003E-2</c:v>
                </c:pt>
                <c:pt idx="66">
                  <c:v>4.3002474999999998E-2</c:v>
                </c:pt>
                <c:pt idx="67">
                  <c:v>4.9604910000000002E-2</c:v>
                </c:pt>
                <c:pt idx="68">
                  <c:v>6.0301065000000001E-2</c:v>
                </c:pt>
                <c:pt idx="69">
                  <c:v>6.5749050000000003E-2</c:v>
                </c:pt>
                <c:pt idx="70">
                  <c:v>5.9454123999999997E-2</c:v>
                </c:pt>
                <c:pt idx="71">
                  <c:v>4.3409042000000002E-2</c:v>
                </c:pt>
                <c:pt idx="72">
                  <c:v>2.6569619999999999E-2</c:v>
                </c:pt>
                <c:pt idx="73">
                  <c:v>1.6350223000000001E-2</c:v>
                </c:pt>
                <c:pt idx="74">
                  <c:v>1.46318525E-2</c:v>
                </c:pt>
                <c:pt idx="75">
                  <c:v>1.7330278000000001E-2</c:v>
                </c:pt>
                <c:pt idx="76">
                  <c:v>2.0332883999999999E-2</c:v>
                </c:pt>
                <c:pt idx="77">
                  <c:v>2.2261485000000001E-2</c:v>
                </c:pt>
                <c:pt idx="78">
                  <c:v>2.4709162999999999E-2</c:v>
                </c:pt>
                <c:pt idx="79">
                  <c:v>2.7627361999999999E-2</c:v>
                </c:pt>
                <c:pt idx="80">
                  <c:v>2.7566474000000001E-2</c:v>
                </c:pt>
                <c:pt idx="81">
                  <c:v>2.1539620999999998E-2</c:v>
                </c:pt>
                <c:pt idx="82">
                  <c:v>9.8305749999999994E-3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5.786579E-3</c:v>
                </c:pt>
                <c:pt idx="89">
                  <c:v>1.3753138E-2</c:v>
                </c:pt>
                <c:pt idx="90">
                  <c:v>1.9885276E-2</c:v>
                </c:pt>
                <c:pt idx="91">
                  <c:v>2.4825548999999999E-2</c:v>
                </c:pt>
                <c:pt idx="92">
                  <c:v>2.7850238999999999E-2</c:v>
                </c:pt>
                <c:pt idx="93">
                  <c:v>2.9423156999999998E-2</c:v>
                </c:pt>
                <c:pt idx="94">
                  <c:v>2.983044E-2</c:v>
                </c:pt>
                <c:pt idx="95">
                  <c:v>2.9028166000000001E-2</c:v>
                </c:pt>
                <c:pt idx="96">
                  <c:v>2.9388162999999998E-2</c:v>
                </c:pt>
                <c:pt idx="97">
                  <c:v>3.0214086000000001E-2</c:v>
                </c:pt>
                <c:pt idx="98">
                  <c:v>3.098134E-2</c:v>
                </c:pt>
                <c:pt idx="99">
                  <c:v>3.1298086000000003E-2</c:v>
                </c:pt>
                <c:pt idx="100">
                  <c:v>3.1084914000000002E-2</c:v>
                </c:pt>
                <c:pt idx="101">
                  <c:v>3.0151343000000001E-2</c:v>
                </c:pt>
                <c:pt idx="102">
                  <c:v>2.9334546999999999E-2</c:v>
                </c:pt>
                <c:pt idx="103">
                  <c:v>2.8907680000000002E-2</c:v>
                </c:pt>
                <c:pt idx="104">
                  <c:v>2.7785072000000001E-2</c:v>
                </c:pt>
                <c:pt idx="105">
                  <c:v>2.6047509999999999E-2</c:v>
                </c:pt>
                <c:pt idx="106">
                  <c:v>2.3604026E-2</c:v>
                </c:pt>
                <c:pt idx="107">
                  <c:v>2.1055096999999998E-2</c:v>
                </c:pt>
                <c:pt idx="108">
                  <c:v>1.7207146E-2</c:v>
                </c:pt>
                <c:pt idx="109">
                  <c:v>1.2756529000000001E-2</c:v>
                </c:pt>
                <c:pt idx="110">
                  <c:v>8.268091E-3</c:v>
                </c:pt>
                <c:pt idx="111">
                  <c:v>3.8457569E-3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3B18-46CE-BE78-72379854433C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[4]Sheet1!$D$666:$DT$666</c:f>
              <c:numCache>
                <c:formatCode>General</c:formatCode>
                <c:ptCount val="121"/>
                <c:pt idx="0">
                  <c:v>8.5923429999999995E-4</c:v>
                </c:pt>
                <c:pt idx="1">
                  <c:v>0</c:v>
                </c:pt>
                <c:pt idx="2">
                  <c:v>3.2651936999999998E-4</c:v>
                </c:pt>
                <c:pt idx="3">
                  <c:v>7.5308310000000002E-4</c:v>
                </c:pt>
                <c:pt idx="4">
                  <c:v>1.2078065E-3</c:v>
                </c:pt>
                <c:pt idx="5">
                  <c:v>2.086016E-3</c:v>
                </c:pt>
                <c:pt idx="6">
                  <c:v>3.6154818000000001E-3</c:v>
                </c:pt>
                <c:pt idx="7">
                  <c:v>5.912802E-3</c:v>
                </c:pt>
                <c:pt idx="8">
                  <c:v>6.5875007000000003E-3</c:v>
                </c:pt>
                <c:pt idx="9">
                  <c:v>4.2460426000000004E-3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1.2526869999999999E-3</c:v>
                </c:pt>
                <c:pt idx="15">
                  <c:v>7.6760882999999999E-3</c:v>
                </c:pt>
                <c:pt idx="16">
                  <c:v>1.2849944E-2</c:v>
                </c:pt>
                <c:pt idx="17">
                  <c:v>1.3068138E-2</c:v>
                </c:pt>
                <c:pt idx="18">
                  <c:v>8.5762459999999992E-3</c:v>
                </c:pt>
                <c:pt idx="19">
                  <c:v>7.9820065999999996E-4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4.0163504999999999E-3</c:v>
                </c:pt>
                <c:pt idx="27">
                  <c:v>1.0407675999999999E-2</c:v>
                </c:pt>
                <c:pt idx="28">
                  <c:v>1.5433476E-2</c:v>
                </c:pt>
                <c:pt idx="29">
                  <c:v>1.8794043E-2</c:v>
                </c:pt>
                <c:pt idx="30">
                  <c:v>2.2215486E-2</c:v>
                </c:pt>
                <c:pt idx="31">
                  <c:v>2.5720874000000001E-2</c:v>
                </c:pt>
                <c:pt idx="32">
                  <c:v>2.8457735000000001E-2</c:v>
                </c:pt>
                <c:pt idx="33">
                  <c:v>3.2009874000000001E-2</c:v>
                </c:pt>
                <c:pt idx="34">
                  <c:v>3.5792026999999997E-2</c:v>
                </c:pt>
                <c:pt idx="35">
                  <c:v>3.9012272000000001E-2</c:v>
                </c:pt>
                <c:pt idx="36">
                  <c:v>3.9523139999999998E-2</c:v>
                </c:pt>
                <c:pt idx="37">
                  <c:v>3.6125440000000002E-2</c:v>
                </c:pt>
                <c:pt idx="38">
                  <c:v>2.9870529E-2</c:v>
                </c:pt>
                <c:pt idx="39">
                  <c:v>2.2982465000000001E-2</c:v>
                </c:pt>
                <c:pt idx="40">
                  <c:v>1.6390032999999998E-2</c:v>
                </c:pt>
                <c:pt idx="41">
                  <c:v>1.1840297E-2</c:v>
                </c:pt>
                <c:pt idx="42">
                  <c:v>9.1391790000000007E-3</c:v>
                </c:pt>
                <c:pt idx="43">
                  <c:v>1.01587E-2</c:v>
                </c:pt>
                <c:pt idx="44">
                  <c:v>1.5552626999999999E-2</c:v>
                </c:pt>
                <c:pt idx="45">
                  <c:v>2.3140880999999999E-2</c:v>
                </c:pt>
                <c:pt idx="46">
                  <c:v>2.9202998000000001E-2</c:v>
                </c:pt>
                <c:pt idx="47">
                  <c:v>3.1437670000000001E-2</c:v>
                </c:pt>
                <c:pt idx="48">
                  <c:v>3.0719856E-2</c:v>
                </c:pt>
                <c:pt idx="49">
                  <c:v>2.9104648E-2</c:v>
                </c:pt>
                <c:pt idx="50">
                  <c:v>2.749155E-2</c:v>
                </c:pt>
                <c:pt idx="51">
                  <c:v>2.7157440000000001E-2</c:v>
                </c:pt>
                <c:pt idx="52">
                  <c:v>2.8181893999999999E-2</c:v>
                </c:pt>
                <c:pt idx="53">
                  <c:v>2.8951702999999999E-2</c:v>
                </c:pt>
                <c:pt idx="54">
                  <c:v>2.7445872999999999E-2</c:v>
                </c:pt>
                <c:pt idx="55">
                  <c:v>2.4593888000000001E-2</c:v>
                </c:pt>
                <c:pt idx="56">
                  <c:v>2.3083309E-2</c:v>
                </c:pt>
                <c:pt idx="57">
                  <c:v>2.5774686000000002E-2</c:v>
                </c:pt>
                <c:pt idx="58">
                  <c:v>3.2050203999999999E-2</c:v>
                </c:pt>
                <c:pt idx="59">
                  <c:v>3.8518324E-2</c:v>
                </c:pt>
                <c:pt idx="60">
                  <c:v>4.1667460000000003E-2</c:v>
                </c:pt>
                <c:pt idx="61">
                  <c:v>4.3155520000000003E-2</c:v>
                </c:pt>
                <c:pt idx="62">
                  <c:v>4.4798101999999999E-2</c:v>
                </c:pt>
                <c:pt idx="63">
                  <c:v>4.6605606000000001E-2</c:v>
                </c:pt>
                <c:pt idx="64">
                  <c:v>4.6034668000000001E-2</c:v>
                </c:pt>
                <c:pt idx="65">
                  <c:v>4.3248314000000003E-2</c:v>
                </c:pt>
                <c:pt idx="66">
                  <c:v>4.3002474999999998E-2</c:v>
                </c:pt>
                <c:pt idx="67">
                  <c:v>4.9604910000000002E-2</c:v>
                </c:pt>
                <c:pt idx="68">
                  <c:v>6.0301065000000001E-2</c:v>
                </c:pt>
                <c:pt idx="69">
                  <c:v>6.5749050000000003E-2</c:v>
                </c:pt>
                <c:pt idx="70">
                  <c:v>5.9454123999999997E-2</c:v>
                </c:pt>
                <c:pt idx="71">
                  <c:v>4.3409042000000002E-2</c:v>
                </c:pt>
                <c:pt idx="72">
                  <c:v>2.6569619999999999E-2</c:v>
                </c:pt>
                <c:pt idx="73">
                  <c:v>1.6350223000000001E-2</c:v>
                </c:pt>
                <c:pt idx="74">
                  <c:v>1.46318525E-2</c:v>
                </c:pt>
                <c:pt idx="75">
                  <c:v>1.7330278000000001E-2</c:v>
                </c:pt>
                <c:pt idx="76">
                  <c:v>2.0332883999999999E-2</c:v>
                </c:pt>
                <c:pt idx="77">
                  <c:v>2.2261485000000001E-2</c:v>
                </c:pt>
                <c:pt idx="78">
                  <c:v>2.4709162999999999E-2</c:v>
                </c:pt>
                <c:pt idx="79">
                  <c:v>2.7627361999999999E-2</c:v>
                </c:pt>
                <c:pt idx="80">
                  <c:v>2.7566474000000001E-2</c:v>
                </c:pt>
                <c:pt idx="81">
                  <c:v>2.1539620999999998E-2</c:v>
                </c:pt>
                <c:pt idx="82">
                  <c:v>9.8305749999999994E-3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5.786579E-3</c:v>
                </c:pt>
                <c:pt idx="89">
                  <c:v>1.3753138E-2</c:v>
                </c:pt>
                <c:pt idx="90">
                  <c:v>1.9885276E-2</c:v>
                </c:pt>
                <c:pt idx="91">
                  <c:v>2.4825548999999999E-2</c:v>
                </c:pt>
                <c:pt idx="92">
                  <c:v>2.7850238999999999E-2</c:v>
                </c:pt>
                <c:pt idx="93">
                  <c:v>2.9423156999999998E-2</c:v>
                </c:pt>
                <c:pt idx="94">
                  <c:v>2.983044E-2</c:v>
                </c:pt>
                <c:pt idx="95">
                  <c:v>2.9028166000000001E-2</c:v>
                </c:pt>
                <c:pt idx="96">
                  <c:v>2.9388162999999998E-2</c:v>
                </c:pt>
                <c:pt idx="97">
                  <c:v>3.0214086000000001E-2</c:v>
                </c:pt>
                <c:pt idx="98">
                  <c:v>3.098134E-2</c:v>
                </c:pt>
                <c:pt idx="99">
                  <c:v>3.1298086000000003E-2</c:v>
                </c:pt>
                <c:pt idx="100">
                  <c:v>3.1084914000000002E-2</c:v>
                </c:pt>
                <c:pt idx="101">
                  <c:v>3.0151343000000001E-2</c:v>
                </c:pt>
                <c:pt idx="102">
                  <c:v>2.9334546999999999E-2</c:v>
                </c:pt>
                <c:pt idx="103">
                  <c:v>2.8907680000000002E-2</c:v>
                </c:pt>
                <c:pt idx="104">
                  <c:v>2.7785072000000001E-2</c:v>
                </c:pt>
                <c:pt idx="105">
                  <c:v>2.6047509999999999E-2</c:v>
                </c:pt>
                <c:pt idx="106">
                  <c:v>2.3604026E-2</c:v>
                </c:pt>
                <c:pt idx="107">
                  <c:v>2.1055096999999998E-2</c:v>
                </c:pt>
                <c:pt idx="108">
                  <c:v>1.7207146E-2</c:v>
                </c:pt>
                <c:pt idx="109">
                  <c:v>1.2756529000000001E-2</c:v>
                </c:pt>
                <c:pt idx="110">
                  <c:v>8.268091E-3</c:v>
                </c:pt>
                <c:pt idx="111">
                  <c:v>3.8457569E-3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3B18-46CE-BE78-72379854433C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[4]Sheet1!$D$667:$DT$667</c:f>
              <c:numCache>
                <c:formatCode>General</c:formatCode>
                <c:ptCount val="121"/>
                <c:pt idx="0">
                  <c:v>8.5923429999999995E-4</c:v>
                </c:pt>
                <c:pt idx="1">
                  <c:v>0</c:v>
                </c:pt>
                <c:pt idx="2">
                  <c:v>3.2651936999999998E-4</c:v>
                </c:pt>
                <c:pt idx="3">
                  <c:v>7.5308310000000002E-4</c:v>
                </c:pt>
                <c:pt idx="4">
                  <c:v>1.2078065E-3</c:v>
                </c:pt>
                <c:pt idx="5">
                  <c:v>2.086016E-3</c:v>
                </c:pt>
                <c:pt idx="6">
                  <c:v>3.6154818000000001E-3</c:v>
                </c:pt>
                <c:pt idx="7">
                  <c:v>5.912802E-3</c:v>
                </c:pt>
                <c:pt idx="8">
                  <c:v>6.5875007000000003E-3</c:v>
                </c:pt>
                <c:pt idx="9">
                  <c:v>4.2460426000000004E-3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1.2526869999999999E-3</c:v>
                </c:pt>
                <c:pt idx="15">
                  <c:v>7.6760882999999999E-3</c:v>
                </c:pt>
                <c:pt idx="16">
                  <c:v>1.2849944E-2</c:v>
                </c:pt>
                <c:pt idx="17">
                  <c:v>1.3068138E-2</c:v>
                </c:pt>
                <c:pt idx="18">
                  <c:v>8.5762459999999992E-3</c:v>
                </c:pt>
                <c:pt idx="19">
                  <c:v>7.9820065999999996E-4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4.0163504999999999E-3</c:v>
                </c:pt>
                <c:pt idx="27">
                  <c:v>1.0407675999999999E-2</c:v>
                </c:pt>
                <c:pt idx="28">
                  <c:v>1.5433476E-2</c:v>
                </c:pt>
                <c:pt idx="29">
                  <c:v>1.8794043E-2</c:v>
                </c:pt>
                <c:pt idx="30">
                  <c:v>2.2215486E-2</c:v>
                </c:pt>
                <c:pt idx="31">
                  <c:v>2.5720874000000001E-2</c:v>
                </c:pt>
                <c:pt idx="32">
                  <c:v>2.8457735000000001E-2</c:v>
                </c:pt>
                <c:pt idx="33">
                  <c:v>3.2009874000000001E-2</c:v>
                </c:pt>
                <c:pt idx="34">
                  <c:v>3.5792026999999997E-2</c:v>
                </c:pt>
                <c:pt idx="35">
                  <c:v>3.9012272000000001E-2</c:v>
                </c:pt>
                <c:pt idx="36">
                  <c:v>3.9523139999999998E-2</c:v>
                </c:pt>
                <c:pt idx="37">
                  <c:v>3.6125440000000002E-2</c:v>
                </c:pt>
                <c:pt idx="38">
                  <c:v>2.9870529E-2</c:v>
                </c:pt>
                <c:pt idx="39">
                  <c:v>2.2982465000000001E-2</c:v>
                </c:pt>
                <c:pt idx="40">
                  <c:v>1.6390032999999998E-2</c:v>
                </c:pt>
                <c:pt idx="41">
                  <c:v>1.1840297E-2</c:v>
                </c:pt>
                <c:pt idx="42">
                  <c:v>9.1391790000000007E-3</c:v>
                </c:pt>
                <c:pt idx="43">
                  <c:v>1.01587E-2</c:v>
                </c:pt>
                <c:pt idx="44">
                  <c:v>1.5552626999999999E-2</c:v>
                </c:pt>
                <c:pt idx="45">
                  <c:v>2.3140880999999999E-2</c:v>
                </c:pt>
                <c:pt idx="46">
                  <c:v>2.9202998000000001E-2</c:v>
                </c:pt>
                <c:pt idx="47">
                  <c:v>3.1437670000000001E-2</c:v>
                </c:pt>
                <c:pt idx="48">
                  <c:v>3.0719856E-2</c:v>
                </c:pt>
                <c:pt idx="49">
                  <c:v>2.9104648E-2</c:v>
                </c:pt>
                <c:pt idx="50">
                  <c:v>2.749155E-2</c:v>
                </c:pt>
                <c:pt idx="51">
                  <c:v>2.7157440000000001E-2</c:v>
                </c:pt>
                <c:pt idx="52">
                  <c:v>2.8181893999999999E-2</c:v>
                </c:pt>
                <c:pt idx="53">
                  <c:v>2.8951702999999999E-2</c:v>
                </c:pt>
                <c:pt idx="54">
                  <c:v>2.7445872999999999E-2</c:v>
                </c:pt>
                <c:pt idx="55">
                  <c:v>2.4593888000000001E-2</c:v>
                </c:pt>
                <c:pt idx="56">
                  <c:v>2.3083309E-2</c:v>
                </c:pt>
                <c:pt idx="57">
                  <c:v>2.5774686000000002E-2</c:v>
                </c:pt>
                <c:pt idx="58">
                  <c:v>3.2050203999999999E-2</c:v>
                </c:pt>
                <c:pt idx="59">
                  <c:v>3.8518324E-2</c:v>
                </c:pt>
                <c:pt idx="60">
                  <c:v>4.1667460000000003E-2</c:v>
                </c:pt>
                <c:pt idx="61">
                  <c:v>4.3155520000000003E-2</c:v>
                </c:pt>
                <c:pt idx="62">
                  <c:v>4.4798101999999999E-2</c:v>
                </c:pt>
                <c:pt idx="63">
                  <c:v>4.6605606000000001E-2</c:v>
                </c:pt>
                <c:pt idx="64">
                  <c:v>4.6034668000000001E-2</c:v>
                </c:pt>
                <c:pt idx="65">
                  <c:v>4.3248314000000003E-2</c:v>
                </c:pt>
                <c:pt idx="66">
                  <c:v>4.3002474999999998E-2</c:v>
                </c:pt>
                <c:pt idx="67">
                  <c:v>4.9604910000000002E-2</c:v>
                </c:pt>
                <c:pt idx="68">
                  <c:v>6.0301065000000001E-2</c:v>
                </c:pt>
                <c:pt idx="69">
                  <c:v>6.5749050000000003E-2</c:v>
                </c:pt>
                <c:pt idx="70">
                  <c:v>5.9454123999999997E-2</c:v>
                </c:pt>
                <c:pt idx="71">
                  <c:v>4.3409042000000002E-2</c:v>
                </c:pt>
                <c:pt idx="72">
                  <c:v>2.6569619999999999E-2</c:v>
                </c:pt>
                <c:pt idx="73">
                  <c:v>1.6350223000000001E-2</c:v>
                </c:pt>
                <c:pt idx="74">
                  <c:v>1.46318525E-2</c:v>
                </c:pt>
                <c:pt idx="75">
                  <c:v>1.7330278000000001E-2</c:v>
                </c:pt>
                <c:pt idx="76">
                  <c:v>2.0332883999999999E-2</c:v>
                </c:pt>
                <c:pt idx="77">
                  <c:v>2.2261485000000001E-2</c:v>
                </c:pt>
                <c:pt idx="78">
                  <c:v>2.4709162999999999E-2</c:v>
                </c:pt>
                <c:pt idx="79">
                  <c:v>2.7627361999999999E-2</c:v>
                </c:pt>
                <c:pt idx="80">
                  <c:v>2.7566474000000001E-2</c:v>
                </c:pt>
                <c:pt idx="81">
                  <c:v>2.1539620999999998E-2</c:v>
                </c:pt>
                <c:pt idx="82">
                  <c:v>9.8305749999999994E-3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5.786579E-3</c:v>
                </c:pt>
                <c:pt idx="89">
                  <c:v>1.3753138E-2</c:v>
                </c:pt>
                <c:pt idx="90">
                  <c:v>1.9885276E-2</c:v>
                </c:pt>
                <c:pt idx="91">
                  <c:v>2.4825548999999999E-2</c:v>
                </c:pt>
                <c:pt idx="92">
                  <c:v>2.7850238999999999E-2</c:v>
                </c:pt>
                <c:pt idx="93">
                  <c:v>2.9423156999999998E-2</c:v>
                </c:pt>
                <c:pt idx="94">
                  <c:v>2.983044E-2</c:v>
                </c:pt>
                <c:pt idx="95">
                  <c:v>2.9028166000000001E-2</c:v>
                </c:pt>
                <c:pt idx="96">
                  <c:v>2.9388162999999998E-2</c:v>
                </c:pt>
                <c:pt idx="97">
                  <c:v>3.0214086000000001E-2</c:v>
                </c:pt>
                <c:pt idx="98">
                  <c:v>3.098134E-2</c:v>
                </c:pt>
                <c:pt idx="99">
                  <c:v>3.1298086000000003E-2</c:v>
                </c:pt>
                <c:pt idx="100">
                  <c:v>3.1084914000000002E-2</c:v>
                </c:pt>
                <c:pt idx="101">
                  <c:v>3.0151343000000001E-2</c:v>
                </c:pt>
                <c:pt idx="102">
                  <c:v>2.9334546999999999E-2</c:v>
                </c:pt>
                <c:pt idx="103">
                  <c:v>2.8907680000000002E-2</c:v>
                </c:pt>
                <c:pt idx="104">
                  <c:v>2.7785072000000001E-2</c:v>
                </c:pt>
                <c:pt idx="105">
                  <c:v>2.6047509999999999E-2</c:v>
                </c:pt>
                <c:pt idx="106">
                  <c:v>2.3604026E-2</c:v>
                </c:pt>
                <c:pt idx="107">
                  <c:v>2.1055096999999998E-2</c:v>
                </c:pt>
                <c:pt idx="108">
                  <c:v>1.7207146E-2</c:v>
                </c:pt>
                <c:pt idx="109">
                  <c:v>1.2756529000000001E-2</c:v>
                </c:pt>
                <c:pt idx="110">
                  <c:v>8.268091E-3</c:v>
                </c:pt>
                <c:pt idx="111">
                  <c:v>3.8457569E-3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3B18-46CE-BE78-72379854433C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[4]Sheet1!$D$668:$DT$668</c:f>
              <c:numCache>
                <c:formatCode>General</c:formatCode>
                <c:ptCount val="121"/>
                <c:pt idx="0">
                  <c:v>1.4816383000000001E-3</c:v>
                </c:pt>
                <c:pt idx="1">
                  <c:v>0</c:v>
                </c:pt>
                <c:pt idx="2">
                  <c:v>7.8052250000000003E-4</c:v>
                </c:pt>
                <c:pt idx="3">
                  <c:v>1.0147026999999999E-3</c:v>
                </c:pt>
                <c:pt idx="4">
                  <c:v>1.3809993E-3</c:v>
                </c:pt>
                <c:pt idx="5">
                  <c:v>2.3120914000000002E-3</c:v>
                </c:pt>
                <c:pt idx="6">
                  <c:v>3.9341575000000004E-3</c:v>
                </c:pt>
                <c:pt idx="7">
                  <c:v>6.1595723999999996E-3</c:v>
                </c:pt>
                <c:pt idx="8">
                  <c:v>6.5877065000000002E-3</c:v>
                </c:pt>
                <c:pt idx="9">
                  <c:v>3.9700170000000002E-3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1.370659E-3</c:v>
                </c:pt>
                <c:pt idx="15">
                  <c:v>7.7414904000000003E-3</c:v>
                </c:pt>
                <c:pt idx="16">
                  <c:v>1.2853524E-2</c:v>
                </c:pt>
                <c:pt idx="17">
                  <c:v>1.3055419E-2</c:v>
                </c:pt>
                <c:pt idx="18">
                  <c:v>8.6105409999999993E-3</c:v>
                </c:pt>
                <c:pt idx="19">
                  <c:v>9.0664999999999995E-4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3.9992810000000004E-3</c:v>
                </c:pt>
                <c:pt idx="27">
                  <c:v>1.0453947999999999E-2</c:v>
                </c:pt>
                <c:pt idx="28">
                  <c:v>1.5580264999999999E-2</c:v>
                </c:pt>
                <c:pt idx="29">
                  <c:v>1.9070249000000001E-2</c:v>
                </c:pt>
                <c:pt idx="30">
                  <c:v>2.2605717000000001E-2</c:v>
                </c:pt>
                <c:pt idx="31">
                  <c:v>2.6199891999999999E-2</c:v>
                </c:pt>
                <c:pt idx="32">
                  <c:v>2.9035120000000001E-2</c:v>
                </c:pt>
                <c:pt idx="33">
                  <c:v>3.2758652999999999E-2</c:v>
                </c:pt>
                <c:pt idx="34">
                  <c:v>3.6789707999999997E-2</c:v>
                </c:pt>
                <c:pt idx="35">
                  <c:v>4.0260869999999997E-2</c:v>
                </c:pt>
                <c:pt idx="36">
                  <c:v>4.0926694999999999E-2</c:v>
                </c:pt>
                <c:pt idx="37">
                  <c:v>3.7529427999999997E-2</c:v>
                </c:pt>
                <c:pt idx="38">
                  <c:v>3.1222468E-2</c:v>
                </c:pt>
                <c:pt idx="39">
                  <c:v>2.4248265000000001E-2</c:v>
                </c:pt>
                <c:pt idx="40">
                  <c:v>1.7510089999999999E-2</c:v>
                </c:pt>
                <c:pt idx="41">
                  <c:v>1.2760423E-2</c:v>
                </c:pt>
                <c:pt idx="42">
                  <c:v>9.8830069999999992E-3</c:v>
                </c:pt>
                <c:pt idx="43">
                  <c:v>1.0783221000000001E-2</c:v>
                </c:pt>
                <c:pt idx="44">
                  <c:v>1.6090279999999998E-2</c:v>
                </c:pt>
                <c:pt idx="45">
                  <c:v>2.3520429999999998E-2</c:v>
                </c:pt>
                <c:pt idx="46">
                  <c:v>2.9346456999999999E-2</c:v>
                </c:pt>
                <c:pt idx="47">
                  <c:v>3.1406753000000003E-2</c:v>
                </c:pt>
                <c:pt idx="48">
                  <c:v>3.0732445000000001E-2</c:v>
                </c:pt>
                <c:pt idx="49">
                  <c:v>2.9366195000000001E-2</c:v>
                </c:pt>
                <c:pt idx="50">
                  <c:v>2.8077741999999999E-2</c:v>
                </c:pt>
                <c:pt idx="51">
                  <c:v>2.7964592E-2</c:v>
                </c:pt>
                <c:pt idx="52">
                  <c:v>2.8993411E-2</c:v>
                </c:pt>
                <c:pt idx="53">
                  <c:v>2.9542671999999999E-2</c:v>
                </c:pt>
                <c:pt idx="54">
                  <c:v>2.7697228000000001E-2</c:v>
                </c:pt>
                <c:pt idx="55">
                  <c:v>2.4597709999999998E-2</c:v>
                </c:pt>
                <c:pt idx="56">
                  <c:v>2.3067025000000001E-2</c:v>
                </c:pt>
                <c:pt idx="57">
                  <c:v>2.6022575999999999E-2</c:v>
                </c:pt>
                <c:pt idx="58">
                  <c:v>3.2653074999999997E-2</c:v>
                </c:pt>
                <c:pt idx="59">
                  <c:v>3.9307824999999998E-2</c:v>
                </c:pt>
                <c:pt idx="60">
                  <c:v>4.2370430000000001E-2</c:v>
                </c:pt>
                <c:pt idx="61">
                  <c:v>4.3625570000000002E-2</c:v>
                </c:pt>
                <c:pt idx="62">
                  <c:v>4.5141840000000003E-2</c:v>
                </c:pt>
                <c:pt idx="63">
                  <c:v>4.7062956000000003E-2</c:v>
                </c:pt>
                <c:pt idx="64">
                  <c:v>4.6723984000000003E-2</c:v>
                </c:pt>
                <c:pt idx="65">
                  <c:v>4.4050473999999999E-2</c:v>
                </c:pt>
                <c:pt idx="66">
                  <c:v>4.3727160000000001E-2</c:v>
                </c:pt>
                <c:pt idx="67">
                  <c:v>5.0154980000000002E-2</c:v>
                </c:pt>
                <c:pt idx="68">
                  <c:v>6.0667477999999997E-2</c:v>
                </c:pt>
                <c:pt idx="69">
                  <c:v>6.5881700000000001E-2</c:v>
                </c:pt>
                <c:pt idx="70">
                  <c:v>5.9247065000000002E-2</c:v>
                </c:pt>
                <c:pt idx="71">
                  <c:v>4.2816060000000003E-2</c:v>
                </c:pt>
                <c:pt idx="72">
                  <c:v>2.5723428E-2</c:v>
                </c:pt>
                <c:pt idx="73">
                  <c:v>1.5541612E-2</c:v>
                </c:pt>
                <c:pt idx="74">
                  <c:v>1.4170349E-2</c:v>
                </c:pt>
                <c:pt idx="75">
                  <c:v>1.739812E-2</c:v>
                </c:pt>
                <c:pt idx="76">
                  <c:v>2.0893604E-2</c:v>
                </c:pt>
                <c:pt idx="77">
                  <c:v>2.3015135999999999E-2</c:v>
                </c:pt>
                <c:pt idx="78">
                  <c:v>2.5326198000000001E-2</c:v>
                </c:pt>
                <c:pt idx="79">
                  <c:v>2.7953466E-2</c:v>
                </c:pt>
                <c:pt idx="80">
                  <c:v>2.7646786E-2</c:v>
                </c:pt>
                <c:pt idx="81">
                  <c:v>2.1482709999999999E-2</c:v>
                </c:pt>
                <c:pt idx="82">
                  <c:v>9.7126030000000002E-3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6.6990900000000004E-3</c:v>
                </c:pt>
                <c:pt idx="89">
                  <c:v>1.4705505000000001E-2</c:v>
                </c:pt>
                <c:pt idx="90">
                  <c:v>2.0692474999999998E-2</c:v>
                </c:pt>
                <c:pt idx="91">
                  <c:v>2.5368398E-2</c:v>
                </c:pt>
                <c:pt idx="92">
                  <c:v>2.8098544E-2</c:v>
                </c:pt>
                <c:pt idx="93">
                  <c:v>2.9446719999999999E-2</c:v>
                </c:pt>
                <c:pt idx="94">
                  <c:v>2.9728319999999999E-2</c:v>
                </c:pt>
                <c:pt idx="95">
                  <c:v>2.8854412999999999E-2</c:v>
                </c:pt>
                <c:pt idx="96">
                  <c:v>2.9274788E-2</c:v>
                </c:pt>
                <c:pt idx="97">
                  <c:v>3.0195381E-2</c:v>
                </c:pt>
                <c:pt idx="98">
                  <c:v>3.1074696999999998E-2</c:v>
                </c:pt>
                <c:pt idx="99">
                  <c:v>3.1494464999999999E-2</c:v>
                </c:pt>
                <c:pt idx="100">
                  <c:v>3.1369175999999999E-2</c:v>
                </c:pt>
                <c:pt idx="101">
                  <c:v>3.0373068999999999E-2</c:v>
                </c:pt>
                <c:pt idx="102">
                  <c:v>2.9524293E-2</c:v>
                </c:pt>
                <c:pt idx="103">
                  <c:v>2.9001677E-2</c:v>
                </c:pt>
                <c:pt idx="104">
                  <c:v>2.7743619000000001E-2</c:v>
                </c:pt>
                <c:pt idx="105">
                  <c:v>2.5844336999999998E-2</c:v>
                </c:pt>
                <c:pt idx="106">
                  <c:v>2.3220518999999998E-2</c:v>
                </c:pt>
                <c:pt idx="107">
                  <c:v>2.0487300999999999E-2</c:v>
                </c:pt>
                <c:pt idx="108">
                  <c:v>1.6450228000000001E-2</c:v>
                </c:pt>
                <c:pt idx="109">
                  <c:v>1.1823013E-2</c:v>
                </c:pt>
                <c:pt idx="110">
                  <c:v>7.1631009999999998E-3</c:v>
                </c:pt>
                <c:pt idx="111">
                  <c:v>2.5589384999999999E-3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3B18-46CE-BE78-72379854433C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[4]Sheet1!$D$669:$DT$669</c:f>
              <c:numCache>
                <c:formatCode>General</c:formatCode>
                <c:ptCount val="121"/>
                <c:pt idx="0">
                  <c:v>1.4816383000000001E-3</c:v>
                </c:pt>
                <c:pt idx="1">
                  <c:v>0</c:v>
                </c:pt>
                <c:pt idx="2">
                  <c:v>7.8052250000000003E-4</c:v>
                </c:pt>
                <c:pt idx="3">
                  <c:v>1.0147026999999999E-3</c:v>
                </c:pt>
                <c:pt idx="4">
                  <c:v>1.3809993E-3</c:v>
                </c:pt>
                <c:pt idx="5">
                  <c:v>2.3120914000000002E-3</c:v>
                </c:pt>
                <c:pt idx="6">
                  <c:v>3.9341575000000004E-3</c:v>
                </c:pt>
                <c:pt idx="7">
                  <c:v>6.1595723999999996E-3</c:v>
                </c:pt>
                <c:pt idx="8">
                  <c:v>6.5877065000000002E-3</c:v>
                </c:pt>
                <c:pt idx="9">
                  <c:v>3.9700170000000002E-3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1.370659E-3</c:v>
                </c:pt>
                <c:pt idx="15">
                  <c:v>7.7414904000000003E-3</c:v>
                </c:pt>
                <c:pt idx="16">
                  <c:v>1.2853524E-2</c:v>
                </c:pt>
                <c:pt idx="17">
                  <c:v>1.3055419E-2</c:v>
                </c:pt>
                <c:pt idx="18">
                  <c:v>8.6105409999999993E-3</c:v>
                </c:pt>
                <c:pt idx="19">
                  <c:v>9.0664999999999995E-4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3.9992810000000004E-3</c:v>
                </c:pt>
                <c:pt idx="27">
                  <c:v>1.0453947999999999E-2</c:v>
                </c:pt>
                <c:pt idx="28">
                  <c:v>1.5580264999999999E-2</c:v>
                </c:pt>
                <c:pt idx="29">
                  <c:v>1.9070249000000001E-2</c:v>
                </c:pt>
                <c:pt idx="30">
                  <c:v>2.2605717000000001E-2</c:v>
                </c:pt>
                <c:pt idx="31">
                  <c:v>2.6199891999999999E-2</c:v>
                </c:pt>
                <c:pt idx="32">
                  <c:v>2.9035120000000001E-2</c:v>
                </c:pt>
                <c:pt idx="33">
                  <c:v>3.2758652999999999E-2</c:v>
                </c:pt>
                <c:pt idx="34">
                  <c:v>3.6789707999999997E-2</c:v>
                </c:pt>
                <c:pt idx="35">
                  <c:v>4.0260869999999997E-2</c:v>
                </c:pt>
                <c:pt idx="36">
                  <c:v>4.0926694999999999E-2</c:v>
                </c:pt>
                <c:pt idx="37">
                  <c:v>3.7529427999999997E-2</c:v>
                </c:pt>
                <c:pt idx="38">
                  <c:v>3.1222468E-2</c:v>
                </c:pt>
                <c:pt idx="39">
                  <c:v>2.4248265000000001E-2</c:v>
                </c:pt>
                <c:pt idx="40">
                  <c:v>1.7510089999999999E-2</c:v>
                </c:pt>
                <c:pt idx="41">
                  <c:v>1.2760423E-2</c:v>
                </c:pt>
                <c:pt idx="42">
                  <c:v>9.8830069999999992E-3</c:v>
                </c:pt>
                <c:pt idx="43">
                  <c:v>1.0783221000000001E-2</c:v>
                </c:pt>
                <c:pt idx="44">
                  <c:v>1.6090279999999998E-2</c:v>
                </c:pt>
                <c:pt idx="45">
                  <c:v>2.3520429999999998E-2</c:v>
                </c:pt>
                <c:pt idx="46">
                  <c:v>2.9346456999999999E-2</c:v>
                </c:pt>
                <c:pt idx="47">
                  <c:v>3.1406753000000003E-2</c:v>
                </c:pt>
                <c:pt idx="48">
                  <c:v>3.0732445000000001E-2</c:v>
                </c:pt>
                <c:pt idx="49">
                  <c:v>2.9366195000000001E-2</c:v>
                </c:pt>
                <c:pt idx="50">
                  <c:v>2.8077741999999999E-2</c:v>
                </c:pt>
                <c:pt idx="51">
                  <c:v>2.7964592E-2</c:v>
                </c:pt>
                <c:pt idx="52">
                  <c:v>2.8993411E-2</c:v>
                </c:pt>
                <c:pt idx="53">
                  <c:v>2.9542671999999999E-2</c:v>
                </c:pt>
                <c:pt idx="54">
                  <c:v>2.7697228000000001E-2</c:v>
                </c:pt>
                <c:pt idx="55">
                  <c:v>2.4597709999999998E-2</c:v>
                </c:pt>
                <c:pt idx="56">
                  <c:v>2.3067025000000001E-2</c:v>
                </c:pt>
                <c:pt idx="57">
                  <c:v>2.6022575999999999E-2</c:v>
                </c:pt>
                <c:pt idx="58">
                  <c:v>3.2653074999999997E-2</c:v>
                </c:pt>
                <c:pt idx="59">
                  <c:v>3.9307824999999998E-2</c:v>
                </c:pt>
                <c:pt idx="60">
                  <c:v>4.2370430000000001E-2</c:v>
                </c:pt>
                <c:pt idx="61">
                  <c:v>4.3625570000000002E-2</c:v>
                </c:pt>
                <c:pt idx="62">
                  <c:v>4.5141840000000003E-2</c:v>
                </c:pt>
                <c:pt idx="63">
                  <c:v>4.7062956000000003E-2</c:v>
                </c:pt>
                <c:pt idx="64">
                  <c:v>4.6723984000000003E-2</c:v>
                </c:pt>
                <c:pt idx="65">
                  <c:v>4.4050473999999999E-2</c:v>
                </c:pt>
                <c:pt idx="66">
                  <c:v>4.3727160000000001E-2</c:v>
                </c:pt>
                <c:pt idx="67">
                  <c:v>5.0154980000000002E-2</c:v>
                </c:pt>
                <c:pt idx="68">
                  <c:v>6.0667477999999997E-2</c:v>
                </c:pt>
                <c:pt idx="69">
                  <c:v>6.5881700000000001E-2</c:v>
                </c:pt>
                <c:pt idx="70">
                  <c:v>5.9247065000000002E-2</c:v>
                </c:pt>
                <c:pt idx="71">
                  <c:v>4.2816060000000003E-2</c:v>
                </c:pt>
                <c:pt idx="72">
                  <c:v>2.5723428E-2</c:v>
                </c:pt>
                <c:pt idx="73">
                  <c:v>1.5541612E-2</c:v>
                </c:pt>
                <c:pt idx="74">
                  <c:v>1.4170349E-2</c:v>
                </c:pt>
                <c:pt idx="75">
                  <c:v>1.739812E-2</c:v>
                </c:pt>
                <c:pt idx="76">
                  <c:v>2.0893604E-2</c:v>
                </c:pt>
                <c:pt idx="77">
                  <c:v>2.3015135999999999E-2</c:v>
                </c:pt>
                <c:pt idx="78">
                  <c:v>2.5326198000000001E-2</c:v>
                </c:pt>
                <c:pt idx="79">
                  <c:v>2.7953466E-2</c:v>
                </c:pt>
                <c:pt idx="80">
                  <c:v>2.7646786E-2</c:v>
                </c:pt>
                <c:pt idx="81">
                  <c:v>2.1482709999999999E-2</c:v>
                </c:pt>
                <c:pt idx="82">
                  <c:v>9.7126030000000002E-3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6.6990900000000004E-3</c:v>
                </c:pt>
                <c:pt idx="89">
                  <c:v>1.4705505000000001E-2</c:v>
                </c:pt>
                <c:pt idx="90">
                  <c:v>2.0692474999999998E-2</c:v>
                </c:pt>
                <c:pt idx="91">
                  <c:v>2.5368398E-2</c:v>
                </c:pt>
                <c:pt idx="92">
                  <c:v>2.8098544E-2</c:v>
                </c:pt>
                <c:pt idx="93">
                  <c:v>2.9446719999999999E-2</c:v>
                </c:pt>
                <c:pt idx="94">
                  <c:v>2.9728319999999999E-2</c:v>
                </c:pt>
                <c:pt idx="95">
                  <c:v>2.8854412999999999E-2</c:v>
                </c:pt>
                <c:pt idx="96">
                  <c:v>2.9274788E-2</c:v>
                </c:pt>
                <c:pt idx="97">
                  <c:v>3.0195381E-2</c:v>
                </c:pt>
                <c:pt idx="98">
                  <c:v>3.1074696999999998E-2</c:v>
                </c:pt>
                <c:pt idx="99">
                  <c:v>3.1494464999999999E-2</c:v>
                </c:pt>
                <c:pt idx="100">
                  <c:v>3.1369175999999999E-2</c:v>
                </c:pt>
                <c:pt idx="101">
                  <c:v>3.0373068999999999E-2</c:v>
                </c:pt>
                <c:pt idx="102">
                  <c:v>2.9524293E-2</c:v>
                </c:pt>
                <c:pt idx="103">
                  <c:v>2.9001677E-2</c:v>
                </c:pt>
                <c:pt idx="104">
                  <c:v>2.7743619000000001E-2</c:v>
                </c:pt>
                <c:pt idx="105">
                  <c:v>2.5844336999999998E-2</c:v>
                </c:pt>
                <c:pt idx="106">
                  <c:v>2.3220518999999998E-2</c:v>
                </c:pt>
                <c:pt idx="107">
                  <c:v>2.0487300999999999E-2</c:v>
                </c:pt>
                <c:pt idx="108">
                  <c:v>1.6450228000000001E-2</c:v>
                </c:pt>
                <c:pt idx="109">
                  <c:v>1.1823013E-2</c:v>
                </c:pt>
                <c:pt idx="110">
                  <c:v>7.1631009999999998E-3</c:v>
                </c:pt>
                <c:pt idx="111">
                  <c:v>2.5589384999999999E-3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3B18-46CE-BE78-72379854433C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[4]Sheet1!$D$670:$DT$670</c:f>
              <c:numCache>
                <c:formatCode>General</c:formatCode>
                <c:ptCount val="121"/>
                <c:pt idx="0">
                  <c:v>6.2526675000000001E-4</c:v>
                </c:pt>
                <c:pt idx="1">
                  <c:v>0</c:v>
                </c:pt>
                <c:pt idx="2">
                  <c:v>1.9626507000000001E-4</c:v>
                </c:pt>
                <c:pt idx="3">
                  <c:v>6.4238656000000004E-4</c:v>
                </c:pt>
                <c:pt idx="4">
                  <c:v>1.0912516999999999E-3</c:v>
                </c:pt>
                <c:pt idx="5">
                  <c:v>1.9793486999999999E-3</c:v>
                </c:pt>
                <c:pt idx="6">
                  <c:v>3.5418696000000002E-3</c:v>
                </c:pt>
                <c:pt idx="7">
                  <c:v>5.8794216999999999E-3</c:v>
                </c:pt>
                <c:pt idx="8">
                  <c:v>6.5706109999999996E-3</c:v>
                </c:pt>
                <c:pt idx="9">
                  <c:v>4.2186226000000002E-3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1.2186415999999999E-3</c:v>
                </c:pt>
                <c:pt idx="15">
                  <c:v>7.6540727000000003E-3</c:v>
                </c:pt>
                <c:pt idx="16">
                  <c:v>1.2821693E-2</c:v>
                </c:pt>
                <c:pt idx="17">
                  <c:v>1.3044498E-2</c:v>
                </c:pt>
                <c:pt idx="18">
                  <c:v>8.5862349999999994E-3</c:v>
                </c:pt>
                <c:pt idx="19">
                  <c:v>8.7799340000000001E-4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3.9146449999999996E-3</c:v>
                </c:pt>
                <c:pt idx="27">
                  <c:v>1.0339961999999999E-2</c:v>
                </c:pt>
                <c:pt idx="28">
                  <c:v>1.5388185E-2</c:v>
                </c:pt>
                <c:pt idx="29">
                  <c:v>1.8759024999999999E-2</c:v>
                </c:pt>
                <c:pt idx="30">
                  <c:v>2.2218142E-2</c:v>
                </c:pt>
                <c:pt idx="31">
                  <c:v>2.5772641999999998E-2</c:v>
                </c:pt>
                <c:pt idx="32">
                  <c:v>2.8535942000000002E-2</c:v>
                </c:pt>
                <c:pt idx="33">
                  <c:v>3.2076646E-2</c:v>
                </c:pt>
                <c:pt idx="34">
                  <c:v>3.5817414999999998E-2</c:v>
                </c:pt>
                <c:pt idx="35">
                  <c:v>3.9006159999999998E-2</c:v>
                </c:pt>
                <c:pt idx="36">
                  <c:v>3.9511619999999997E-2</c:v>
                </c:pt>
                <c:pt idx="37">
                  <c:v>3.6133230000000002E-2</c:v>
                </c:pt>
                <c:pt idx="38">
                  <c:v>2.9887699E-2</c:v>
                </c:pt>
                <c:pt idx="39">
                  <c:v>2.3011218999999999E-2</c:v>
                </c:pt>
                <c:pt idx="40">
                  <c:v>1.6449317000000001E-2</c:v>
                </c:pt>
                <c:pt idx="41">
                  <c:v>1.194629E-2</c:v>
                </c:pt>
                <c:pt idx="42">
                  <c:v>9.286107E-3</c:v>
                </c:pt>
                <c:pt idx="43">
                  <c:v>1.0317788E-2</c:v>
                </c:pt>
                <c:pt idx="44">
                  <c:v>1.5687961E-2</c:v>
                </c:pt>
                <c:pt idx="45">
                  <c:v>2.3239936999999999E-2</c:v>
                </c:pt>
                <c:pt idx="46">
                  <c:v>2.9261539999999999E-2</c:v>
                </c:pt>
                <c:pt idx="47">
                  <c:v>3.1474050000000003E-2</c:v>
                </c:pt>
                <c:pt idx="48">
                  <c:v>3.0757560999999999E-2</c:v>
                </c:pt>
                <c:pt idx="49">
                  <c:v>2.9165182000000001E-2</c:v>
                </c:pt>
                <c:pt idx="50">
                  <c:v>2.7554038999999999E-2</c:v>
                </c:pt>
                <c:pt idx="51">
                  <c:v>2.7188512000000001E-2</c:v>
                </c:pt>
                <c:pt idx="52">
                  <c:v>2.8183660999999999E-2</c:v>
                </c:pt>
                <c:pt idx="53">
                  <c:v>2.8981277999999999E-2</c:v>
                </c:pt>
                <c:pt idx="54">
                  <c:v>2.7578132000000002E-2</c:v>
                </c:pt>
                <c:pt idx="55">
                  <c:v>2.4843130000000001E-2</c:v>
                </c:pt>
                <c:pt idx="56">
                  <c:v>2.3386981000000001E-2</c:v>
                </c:pt>
                <c:pt idx="57">
                  <c:v>2.6005572000000001E-2</c:v>
                </c:pt>
                <c:pt idx="58">
                  <c:v>3.2146863999999997E-2</c:v>
                </c:pt>
                <c:pt idx="59">
                  <c:v>3.8515855000000002E-2</c:v>
                </c:pt>
                <c:pt idx="60">
                  <c:v>4.1655009999999999E-2</c:v>
                </c:pt>
                <c:pt idx="61">
                  <c:v>4.3183774000000001E-2</c:v>
                </c:pt>
                <c:pt idx="62">
                  <c:v>4.4837420000000003E-2</c:v>
                </c:pt>
                <c:pt idx="63">
                  <c:v>4.6594816999999997E-2</c:v>
                </c:pt>
                <c:pt idx="64">
                  <c:v>4.5957616999999999E-2</c:v>
                </c:pt>
                <c:pt idx="65">
                  <c:v>4.313347E-2</c:v>
                </c:pt>
                <c:pt idx="66">
                  <c:v>4.2850655000000001E-2</c:v>
                </c:pt>
                <c:pt idx="67">
                  <c:v>4.9390517000000002E-2</c:v>
                </c:pt>
                <c:pt idx="68">
                  <c:v>6.0028895999999998E-2</c:v>
                </c:pt>
                <c:pt idx="69">
                  <c:v>6.5516050000000006E-2</c:v>
                </c:pt>
                <c:pt idx="70">
                  <c:v>5.937928E-2</c:v>
                </c:pt>
                <c:pt idx="71">
                  <c:v>4.3523159999999998E-2</c:v>
                </c:pt>
                <c:pt idx="72">
                  <c:v>2.6776063999999999E-2</c:v>
                </c:pt>
                <c:pt idx="73">
                  <c:v>1.6504774E-2</c:v>
                </c:pt>
                <c:pt idx="74">
                  <c:v>1.4668113E-2</c:v>
                </c:pt>
                <c:pt idx="75">
                  <c:v>1.7292974999999999E-2</c:v>
                </c:pt>
                <c:pt idx="76">
                  <c:v>2.0305427000000001E-2</c:v>
                </c:pt>
                <c:pt idx="77">
                  <c:v>2.2295564E-2</c:v>
                </c:pt>
                <c:pt idx="78">
                  <c:v>2.4774797000000001E-2</c:v>
                </c:pt>
                <c:pt idx="79">
                  <c:v>2.7640866E-2</c:v>
                </c:pt>
                <c:pt idx="80">
                  <c:v>2.7460728E-2</c:v>
                </c:pt>
                <c:pt idx="81">
                  <c:v>2.1319524999999999E-2</c:v>
                </c:pt>
                <c:pt idx="82">
                  <c:v>9.5848840000000001E-3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5.9865609999999996E-3</c:v>
                </c:pt>
                <c:pt idx="89">
                  <c:v>1.3759248E-2</c:v>
                </c:pt>
                <c:pt idx="90">
                  <c:v>1.9659718E-2</c:v>
                </c:pt>
                <c:pt idx="91">
                  <c:v>2.4429029000000001E-2</c:v>
                </c:pt>
                <c:pt idx="92">
                  <c:v>2.7410837E-2</c:v>
                </c:pt>
                <c:pt idx="93">
                  <c:v>2.9040428E-2</c:v>
                </c:pt>
                <c:pt idx="94">
                  <c:v>2.9555142E-2</c:v>
                </c:pt>
                <c:pt idx="95">
                  <c:v>2.8862550000000001E-2</c:v>
                </c:pt>
                <c:pt idx="96">
                  <c:v>2.9304354000000001E-2</c:v>
                </c:pt>
                <c:pt idx="97">
                  <c:v>3.0167869999999999E-2</c:v>
                </c:pt>
                <c:pt idx="98">
                  <c:v>3.0930497000000001E-2</c:v>
                </c:pt>
                <c:pt idx="99">
                  <c:v>3.1215570000000002E-2</c:v>
                </c:pt>
                <c:pt idx="100">
                  <c:v>3.0963615E-2</c:v>
                </c:pt>
                <c:pt idx="101">
                  <c:v>2.9961409000000001E-2</c:v>
                </c:pt>
                <c:pt idx="102">
                  <c:v>2.912723E-2</c:v>
                </c:pt>
                <c:pt idx="103">
                  <c:v>2.8700880000000002E-2</c:v>
                </c:pt>
                <c:pt idx="104">
                  <c:v>2.7592531999999999E-2</c:v>
                </c:pt>
                <c:pt idx="105">
                  <c:v>2.5878841E-2</c:v>
                </c:pt>
                <c:pt idx="106">
                  <c:v>2.3466305999999999E-2</c:v>
                </c:pt>
                <c:pt idx="107">
                  <c:v>2.0955083999999999E-2</c:v>
                </c:pt>
                <c:pt idx="108">
                  <c:v>1.7137260000000001E-2</c:v>
                </c:pt>
                <c:pt idx="109">
                  <c:v>1.2712528000000001E-2</c:v>
                </c:pt>
                <c:pt idx="110">
                  <c:v>8.2443949999999998E-3</c:v>
                </c:pt>
                <c:pt idx="111">
                  <c:v>3.8657729999999999E-3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3B18-46CE-BE78-72379854433C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[4]Sheet1!$D$671:$DT$671</c:f>
              <c:numCache>
                <c:formatCode>General</c:formatCode>
                <c:ptCount val="121"/>
                <c:pt idx="0">
                  <c:v>6.2526675000000001E-4</c:v>
                </c:pt>
                <c:pt idx="1">
                  <c:v>0</c:v>
                </c:pt>
                <c:pt idx="2">
                  <c:v>1.9626507000000001E-4</c:v>
                </c:pt>
                <c:pt idx="3">
                  <c:v>6.4238656000000004E-4</c:v>
                </c:pt>
                <c:pt idx="4">
                  <c:v>1.0912516999999999E-3</c:v>
                </c:pt>
                <c:pt idx="5">
                  <c:v>1.9793486999999999E-3</c:v>
                </c:pt>
                <c:pt idx="6">
                  <c:v>3.5418696000000002E-3</c:v>
                </c:pt>
                <c:pt idx="7">
                  <c:v>5.8794216999999999E-3</c:v>
                </c:pt>
                <c:pt idx="8">
                  <c:v>6.5706109999999996E-3</c:v>
                </c:pt>
                <c:pt idx="9">
                  <c:v>4.2186226000000002E-3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1.2186415999999999E-3</c:v>
                </c:pt>
                <c:pt idx="15">
                  <c:v>7.6540727000000003E-3</c:v>
                </c:pt>
                <c:pt idx="16">
                  <c:v>1.2821693E-2</c:v>
                </c:pt>
                <c:pt idx="17">
                  <c:v>1.3044498E-2</c:v>
                </c:pt>
                <c:pt idx="18">
                  <c:v>8.5862349999999994E-3</c:v>
                </c:pt>
                <c:pt idx="19">
                  <c:v>8.7799340000000001E-4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3.9146449999999996E-3</c:v>
                </c:pt>
                <c:pt idx="27">
                  <c:v>1.0339961999999999E-2</c:v>
                </c:pt>
                <c:pt idx="28">
                  <c:v>1.5388185E-2</c:v>
                </c:pt>
                <c:pt idx="29">
                  <c:v>1.8759024999999999E-2</c:v>
                </c:pt>
                <c:pt idx="30">
                  <c:v>2.2218142E-2</c:v>
                </c:pt>
                <c:pt idx="31">
                  <c:v>2.5772641999999998E-2</c:v>
                </c:pt>
                <c:pt idx="32">
                  <c:v>2.8535942000000002E-2</c:v>
                </c:pt>
                <c:pt idx="33">
                  <c:v>3.2076646E-2</c:v>
                </c:pt>
                <c:pt idx="34">
                  <c:v>3.5817414999999998E-2</c:v>
                </c:pt>
                <c:pt idx="35">
                  <c:v>3.9006159999999998E-2</c:v>
                </c:pt>
                <c:pt idx="36">
                  <c:v>3.9511619999999997E-2</c:v>
                </c:pt>
                <c:pt idx="37">
                  <c:v>3.6133230000000002E-2</c:v>
                </c:pt>
                <c:pt idx="38">
                  <c:v>2.9887699E-2</c:v>
                </c:pt>
                <c:pt idx="39">
                  <c:v>2.3011218999999999E-2</c:v>
                </c:pt>
                <c:pt idx="40">
                  <c:v>1.6449317000000001E-2</c:v>
                </c:pt>
                <c:pt idx="41">
                  <c:v>1.194629E-2</c:v>
                </c:pt>
                <c:pt idx="42">
                  <c:v>9.286107E-3</c:v>
                </c:pt>
                <c:pt idx="43">
                  <c:v>1.0317788E-2</c:v>
                </c:pt>
                <c:pt idx="44">
                  <c:v>1.5687961E-2</c:v>
                </c:pt>
                <c:pt idx="45">
                  <c:v>2.3239936999999999E-2</c:v>
                </c:pt>
                <c:pt idx="46">
                  <c:v>2.9261539999999999E-2</c:v>
                </c:pt>
                <c:pt idx="47">
                  <c:v>3.1474050000000003E-2</c:v>
                </c:pt>
                <c:pt idx="48">
                  <c:v>3.0757560999999999E-2</c:v>
                </c:pt>
                <c:pt idx="49">
                  <c:v>2.9165182000000001E-2</c:v>
                </c:pt>
                <c:pt idx="50">
                  <c:v>2.7554038999999999E-2</c:v>
                </c:pt>
                <c:pt idx="51">
                  <c:v>2.7188512000000001E-2</c:v>
                </c:pt>
                <c:pt idx="52">
                  <c:v>2.8183660999999999E-2</c:v>
                </c:pt>
                <c:pt idx="53">
                  <c:v>2.8981277999999999E-2</c:v>
                </c:pt>
                <c:pt idx="54">
                  <c:v>2.7578132000000002E-2</c:v>
                </c:pt>
                <c:pt idx="55">
                  <c:v>2.4843130000000001E-2</c:v>
                </c:pt>
                <c:pt idx="56">
                  <c:v>2.3386981000000001E-2</c:v>
                </c:pt>
                <c:pt idx="57">
                  <c:v>2.6005572000000001E-2</c:v>
                </c:pt>
                <c:pt idx="58">
                  <c:v>3.2146863999999997E-2</c:v>
                </c:pt>
                <c:pt idx="59">
                  <c:v>3.8515855000000002E-2</c:v>
                </c:pt>
                <c:pt idx="60">
                  <c:v>4.1655009999999999E-2</c:v>
                </c:pt>
                <c:pt idx="61">
                  <c:v>4.3183774000000001E-2</c:v>
                </c:pt>
                <c:pt idx="62">
                  <c:v>4.4837420000000003E-2</c:v>
                </c:pt>
                <c:pt idx="63">
                  <c:v>4.6594816999999997E-2</c:v>
                </c:pt>
                <c:pt idx="64">
                  <c:v>4.5957616999999999E-2</c:v>
                </c:pt>
                <c:pt idx="65">
                  <c:v>4.313347E-2</c:v>
                </c:pt>
                <c:pt idx="66">
                  <c:v>4.2850655000000001E-2</c:v>
                </c:pt>
                <c:pt idx="67">
                  <c:v>4.9390517000000002E-2</c:v>
                </c:pt>
                <c:pt idx="68">
                  <c:v>6.0028895999999998E-2</c:v>
                </c:pt>
                <c:pt idx="69">
                  <c:v>6.5516050000000006E-2</c:v>
                </c:pt>
                <c:pt idx="70">
                  <c:v>5.937928E-2</c:v>
                </c:pt>
                <c:pt idx="71">
                  <c:v>4.3523159999999998E-2</c:v>
                </c:pt>
                <c:pt idx="72">
                  <c:v>2.6776063999999999E-2</c:v>
                </c:pt>
                <c:pt idx="73">
                  <c:v>1.6504774E-2</c:v>
                </c:pt>
                <c:pt idx="74">
                  <c:v>1.4668113E-2</c:v>
                </c:pt>
                <c:pt idx="75">
                  <c:v>1.7292974999999999E-2</c:v>
                </c:pt>
                <c:pt idx="76">
                  <c:v>2.0305427000000001E-2</c:v>
                </c:pt>
                <c:pt idx="77">
                  <c:v>2.2295564E-2</c:v>
                </c:pt>
                <c:pt idx="78">
                  <c:v>2.4774797000000001E-2</c:v>
                </c:pt>
                <c:pt idx="79">
                  <c:v>2.7640866E-2</c:v>
                </c:pt>
                <c:pt idx="80">
                  <c:v>2.7460728E-2</c:v>
                </c:pt>
                <c:pt idx="81">
                  <c:v>2.1319524999999999E-2</c:v>
                </c:pt>
                <c:pt idx="82">
                  <c:v>9.5848840000000001E-3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5.9865609999999996E-3</c:v>
                </c:pt>
                <c:pt idx="89">
                  <c:v>1.3759248E-2</c:v>
                </c:pt>
                <c:pt idx="90">
                  <c:v>1.9659718E-2</c:v>
                </c:pt>
                <c:pt idx="91">
                  <c:v>2.4429029000000001E-2</c:v>
                </c:pt>
                <c:pt idx="92">
                  <c:v>2.7410837E-2</c:v>
                </c:pt>
                <c:pt idx="93">
                  <c:v>2.9040428E-2</c:v>
                </c:pt>
                <c:pt idx="94">
                  <c:v>2.9555142E-2</c:v>
                </c:pt>
                <c:pt idx="95">
                  <c:v>2.8862550000000001E-2</c:v>
                </c:pt>
                <c:pt idx="96">
                  <c:v>2.9304354000000001E-2</c:v>
                </c:pt>
                <c:pt idx="97">
                  <c:v>3.0167869999999999E-2</c:v>
                </c:pt>
                <c:pt idx="98">
                  <c:v>3.0930497000000001E-2</c:v>
                </c:pt>
                <c:pt idx="99">
                  <c:v>3.1215570000000002E-2</c:v>
                </c:pt>
                <c:pt idx="100">
                  <c:v>3.0963615E-2</c:v>
                </c:pt>
                <c:pt idx="101">
                  <c:v>2.9961409000000001E-2</c:v>
                </c:pt>
                <c:pt idx="102">
                  <c:v>2.912723E-2</c:v>
                </c:pt>
                <c:pt idx="103">
                  <c:v>2.8700880000000002E-2</c:v>
                </c:pt>
                <c:pt idx="104">
                  <c:v>2.7592531999999999E-2</c:v>
                </c:pt>
                <c:pt idx="105">
                  <c:v>2.5878841E-2</c:v>
                </c:pt>
                <c:pt idx="106">
                  <c:v>2.3466305999999999E-2</c:v>
                </c:pt>
                <c:pt idx="107">
                  <c:v>2.0955083999999999E-2</c:v>
                </c:pt>
                <c:pt idx="108">
                  <c:v>1.7137260000000001E-2</c:v>
                </c:pt>
                <c:pt idx="109">
                  <c:v>1.2712528000000001E-2</c:v>
                </c:pt>
                <c:pt idx="110">
                  <c:v>8.2443949999999998E-3</c:v>
                </c:pt>
                <c:pt idx="111">
                  <c:v>3.8657729999999999E-3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3B18-46CE-BE78-72379854433C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[4]Sheet1!$D$672:$DT$672</c:f>
              <c:numCache>
                <c:formatCode>General</c:formatCode>
                <c:ptCount val="121"/>
                <c:pt idx="0">
                  <c:v>6.2526675000000001E-4</c:v>
                </c:pt>
                <c:pt idx="1">
                  <c:v>0</c:v>
                </c:pt>
                <c:pt idx="2">
                  <c:v>1.9626507000000001E-4</c:v>
                </c:pt>
                <c:pt idx="3">
                  <c:v>6.4238656000000004E-4</c:v>
                </c:pt>
                <c:pt idx="4">
                  <c:v>1.0912516999999999E-3</c:v>
                </c:pt>
                <c:pt idx="5">
                  <c:v>1.9793486999999999E-3</c:v>
                </c:pt>
                <c:pt idx="6">
                  <c:v>3.5418696000000002E-3</c:v>
                </c:pt>
                <c:pt idx="7">
                  <c:v>5.8794216999999999E-3</c:v>
                </c:pt>
                <c:pt idx="8">
                  <c:v>6.5706109999999996E-3</c:v>
                </c:pt>
                <c:pt idx="9">
                  <c:v>4.2186226000000002E-3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1.2186415999999999E-3</c:v>
                </c:pt>
                <c:pt idx="15">
                  <c:v>7.6540727000000003E-3</c:v>
                </c:pt>
                <c:pt idx="16">
                  <c:v>1.2821693E-2</c:v>
                </c:pt>
                <c:pt idx="17">
                  <c:v>1.3044498E-2</c:v>
                </c:pt>
                <c:pt idx="18">
                  <c:v>8.5862349999999994E-3</c:v>
                </c:pt>
                <c:pt idx="19">
                  <c:v>8.7799340000000001E-4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3.9146449999999996E-3</c:v>
                </c:pt>
                <c:pt idx="27">
                  <c:v>1.0339961999999999E-2</c:v>
                </c:pt>
                <c:pt idx="28">
                  <c:v>1.5388185E-2</c:v>
                </c:pt>
                <c:pt idx="29">
                  <c:v>1.8759024999999999E-2</c:v>
                </c:pt>
                <c:pt idx="30">
                  <c:v>2.2218142E-2</c:v>
                </c:pt>
                <c:pt idx="31">
                  <c:v>2.5772641999999998E-2</c:v>
                </c:pt>
                <c:pt idx="32">
                  <c:v>2.8535942000000002E-2</c:v>
                </c:pt>
                <c:pt idx="33">
                  <c:v>3.2076646E-2</c:v>
                </c:pt>
                <c:pt idx="34">
                  <c:v>3.5817414999999998E-2</c:v>
                </c:pt>
                <c:pt idx="35">
                  <c:v>3.9006159999999998E-2</c:v>
                </c:pt>
                <c:pt idx="36">
                  <c:v>3.9511619999999997E-2</c:v>
                </c:pt>
                <c:pt idx="37">
                  <c:v>3.6133230000000002E-2</c:v>
                </c:pt>
                <c:pt idx="38">
                  <c:v>2.9887699E-2</c:v>
                </c:pt>
                <c:pt idx="39">
                  <c:v>2.3011218999999999E-2</c:v>
                </c:pt>
                <c:pt idx="40">
                  <c:v>1.6449317000000001E-2</c:v>
                </c:pt>
                <c:pt idx="41">
                  <c:v>1.194629E-2</c:v>
                </c:pt>
                <c:pt idx="42">
                  <c:v>9.286107E-3</c:v>
                </c:pt>
                <c:pt idx="43">
                  <c:v>1.0317788E-2</c:v>
                </c:pt>
                <c:pt idx="44">
                  <c:v>1.5687961E-2</c:v>
                </c:pt>
                <c:pt idx="45">
                  <c:v>2.3239936999999999E-2</c:v>
                </c:pt>
                <c:pt idx="46">
                  <c:v>2.9261539999999999E-2</c:v>
                </c:pt>
                <c:pt idx="47">
                  <c:v>3.1474050000000003E-2</c:v>
                </c:pt>
                <c:pt idx="48">
                  <c:v>3.0757560999999999E-2</c:v>
                </c:pt>
                <c:pt idx="49">
                  <c:v>2.9165182000000001E-2</c:v>
                </c:pt>
                <c:pt idx="50">
                  <c:v>2.7554038999999999E-2</c:v>
                </c:pt>
                <c:pt idx="51">
                  <c:v>2.7188512000000001E-2</c:v>
                </c:pt>
                <c:pt idx="52">
                  <c:v>2.8183660999999999E-2</c:v>
                </c:pt>
                <c:pt idx="53">
                  <c:v>2.8981277999999999E-2</c:v>
                </c:pt>
                <c:pt idx="54">
                  <c:v>2.7578132000000002E-2</c:v>
                </c:pt>
                <c:pt idx="55">
                  <c:v>2.4843130000000001E-2</c:v>
                </c:pt>
                <c:pt idx="56">
                  <c:v>2.3386981000000001E-2</c:v>
                </c:pt>
                <c:pt idx="57">
                  <c:v>2.6005572000000001E-2</c:v>
                </c:pt>
                <c:pt idx="58">
                  <c:v>3.2146863999999997E-2</c:v>
                </c:pt>
                <c:pt idx="59">
                  <c:v>3.8515855000000002E-2</c:v>
                </c:pt>
                <c:pt idx="60">
                  <c:v>4.1655009999999999E-2</c:v>
                </c:pt>
                <c:pt idx="61">
                  <c:v>4.3183774000000001E-2</c:v>
                </c:pt>
                <c:pt idx="62">
                  <c:v>4.4837420000000003E-2</c:v>
                </c:pt>
                <c:pt idx="63">
                  <c:v>4.6594816999999997E-2</c:v>
                </c:pt>
                <c:pt idx="64">
                  <c:v>4.5957616999999999E-2</c:v>
                </c:pt>
                <c:pt idx="65">
                  <c:v>4.313347E-2</c:v>
                </c:pt>
                <c:pt idx="66">
                  <c:v>4.2850655000000001E-2</c:v>
                </c:pt>
                <c:pt idx="67">
                  <c:v>4.9390517000000002E-2</c:v>
                </c:pt>
                <c:pt idx="68">
                  <c:v>6.0028895999999998E-2</c:v>
                </c:pt>
                <c:pt idx="69">
                  <c:v>6.5516050000000006E-2</c:v>
                </c:pt>
                <c:pt idx="70">
                  <c:v>5.937928E-2</c:v>
                </c:pt>
                <c:pt idx="71">
                  <c:v>4.3523159999999998E-2</c:v>
                </c:pt>
                <c:pt idx="72">
                  <c:v>2.6776063999999999E-2</c:v>
                </c:pt>
                <c:pt idx="73">
                  <c:v>1.6504774E-2</c:v>
                </c:pt>
                <c:pt idx="74">
                  <c:v>1.4668113E-2</c:v>
                </c:pt>
                <c:pt idx="75">
                  <c:v>1.7292974999999999E-2</c:v>
                </c:pt>
                <c:pt idx="76">
                  <c:v>2.0305427000000001E-2</c:v>
                </c:pt>
                <c:pt idx="77">
                  <c:v>2.2295564E-2</c:v>
                </c:pt>
                <c:pt idx="78">
                  <c:v>2.4774797000000001E-2</c:v>
                </c:pt>
                <c:pt idx="79">
                  <c:v>2.7640866E-2</c:v>
                </c:pt>
                <c:pt idx="80">
                  <c:v>2.7460728E-2</c:v>
                </c:pt>
                <c:pt idx="81">
                  <c:v>2.1319524999999999E-2</c:v>
                </c:pt>
                <c:pt idx="82">
                  <c:v>9.5848840000000001E-3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5.9865609999999996E-3</c:v>
                </c:pt>
                <c:pt idx="89">
                  <c:v>1.3759248E-2</c:v>
                </c:pt>
                <c:pt idx="90">
                  <c:v>1.9659718E-2</c:v>
                </c:pt>
                <c:pt idx="91">
                  <c:v>2.4429029000000001E-2</c:v>
                </c:pt>
                <c:pt idx="92">
                  <c:v>2.7410837E-2</c:v>
                </c:pt>
                <c:pt idx="93">
                  <c:v>2.9040428E-2</c:v>
                </c:pt>
                <c:pt idx="94">
                  <c:v>2.9555142E-2</c:v>
                </c:pt>
                <c:pt idx="95">
                  <c:v>2.8862550000000001E-2</c:v>
                </c:pt>
                <c:pt idx="96">
                  <c:v>2.9304354000000001E-2</c:v>
                </c:pt>
                <c:pt idx="97">
                  <c:v>3.0167869999999999E-2</c:v>
                </c:pt>
                <c:pt idx="98">
                  <c:v>3.0930497000000001E-2</c:v>
                </c:pt>
                <c:pt idx="99">
                  <c:v>3.1215570000000002E-2</c:v>
                </c:pt>
                <c:pt idx="100">
                  <c:v>3.0963615E-2</c:v>
                </c:pt>
                <c:pt idx="101">
                  <c:v>2.9961409000000001E-2</c:v>
                </c:pt>
                <c:pt idx="102">
                  <c:v>2.912723E-2</c:v>
                </c:pt>
                <c:pt idx="103">
                  <c:v>2.8700880000000002E-2</c:v>
                </c:pt>
                <c:pt idx="104">
                  <c:v>2.7592531999999999E-2</c:v>
                </c:pt>
                <c:pt idx="105">
                  <c:v>2.5878841E-2</c:v>
                </c:pt>
                <c:pt idx="106">
                  <c:v>2.3466305999999999E-2</c:v>
                </c:pt>
                <c:pt idx="107">
                  <c:v>2.0955083999999999E-2</c:v>
                </c:pt>
                <c:pt idx="108">
                  <c:v>1.7137260000000001E-2</c:v>
                </c:pt>
                <c:pt idx="109">
                  <c:v>1.2712528000000001E-2</c:v>
                </c:pt>
                <c:pt idx="110">
                  <c:v>8.2443949999999998E-3</c:v>
                </c:pt>
                <c:pt idx="111">
                  <c:v>3.8657729999999999E-3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3B18-46CE-BE78-72379854433C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[4]Sheet1!$D$673:$DT$673</c:f>
              <c:numCache>
                <c:formatCode>General</c:formatCode>
                <c:ptCount val="121"/>
                <c:pt idx="0">
                  <c:v>6.2526675000000001E-4</c:v>
                </c:pt>
                <c:pt idx="1">
                  <c:v>0</c:v>
                </c:pt>
                <c:pt idx="2">
                  <c:v>1.9626507000000001E-4</c:v>
                </c:pt>
                <c:pt idx="3">
                  <c:v>6.4238656000000004E-4</c:v>
                </c:pt>
                <c:pt idx="4">
                  <c:v>1.0912516999999999E-3</c:v>
                </c:pt>
                <c:pt idx="5">
                  <c:v>1.9793486999999999E-3</c:v>
                </c:pt>
                <c:pt idx="6">
                  <c:v>3.5418696000000002E-3</c:v>
                </c:pt>
                <c:pt idx="7">
                  <c:v>5.8794216999999999E-3</c:v>
                </c:pt>
                <c:pt idx="8">
                  <c:v>6.5706109999999996E-3</c:v>
                </c:pt>
                <c:pt idx="9">
                  <c:v>4.2186226000000002E-3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1.2186415999999999E-3</c:v>
                </c:pt>
                <c:pt idx="15">
                  <c:v>7.6540727000000003E-3</c:v>
                </c:pt>
                <c:pt idx="16">
                  <c:v>1.2821693E-2</c:v>
                </c:pt>
                <c:pt idx="17">
                  <c:v>1.3044498E-2</c:v>
                </c:pt>
                <c:pt idx="18">
                  <c:v>8.5862349999999994E-3</c:v>
                </c:pt>
                <c:pt idx="19">
                  <c:v>8.7799340000000001E-4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3.9146449999999996E-3</c:v>
                </c:pt>
                <c:pt idx="27">
                  <c:v>1.0339961999999999E-2</c:v>
                </c:pt>
                <c:pt idx="28">
                  <c:v>1.5388185E-2</c:v>
                </c:pt>
                <c:pt idx="29">
                  <c:v>1.8759024999999999E-2</c:v>
                </c:pt>
                <c:pt idx="30">
                  <c:v>2.2218142E-2</c:v>
                </c:pt>
                <c:pt idx="31">
                  <c:v>2.5772641999999998E-2</c:v>
                </c:pt>
                <c:pt idx="32">
                  <c:v>2.8535942000000002E-2</c:v>
                </c:pt>
                <c:pt idx="33">
                  <c:v>3.2076646E-2</c:v>
                </c:pt>
                <c:pt idx="34">
                  <c:v>3.5817414999999998E-2</c:v>
                </c:pt>
                <c:pt idx="35">
                  <c:v>3.9006159999999998E-2</c:v>
                </c:pt>
                <c:pt idx="36">
                  <c:v>3.9511619999999997E-2</c:v>
                </c:pt>
                <c:pt idx="37">
                  <c:v>3.6133230000000002E-2</c:v>
                </c:pt>
                <c:pt idx="38">
                  <c:v>2.9887699E-2</c:v>
                </c:pt>
                <c:pt idx="39">
                  <c:v>2.3011218999999999E-2</c:v>
                </c:pt>
                <c:pt idx="40">
                  <c:v>1.6449317000000001E-2</c:v>
                </c:pt>
                <c:pt idx="41">
                  <c:v>1.194629E-2</c:v>
                </c:pt>
                <c:pt idx="42">
                  <c:v>9.286107E-3</c:v>
                </c:pt>
                <c:pt idx="43">
                  <c:v>1.0317788E-2</c:v>
                </c:pt>
                <c:pt idx="44">
                  <c:v>1.5687961E-2</c:v>
                </c:pt>
                <c:pt idx="45">
                  <c:v>2.3239936999999999E-2</c:v>
                </c:pt>
                <c:pt idx="46">
                  <c:v>2.9261539999999999E-2</c:v>
                </c:pt>
                <c:pt idx="47">
                  <c:v>3.1474050000000003E-2</c:v>
                </c:pt>
                <c:pt idx="48">
                  <c:v>3.0757560999999999E-2</c:v>
                </c:pt>
                <c:pt idx="49">
                  <c:v>2.9165182000000001E-2</c:v>
                </c:pt>
                <c:pt idx="50">
                  <c:v>2.7554038999999999E-2</c:v>
                </c:pt>
                <c:pt idx="51">
                  <c:v>2.7188512000000001E-2</c:v>
                </c:pt>
                <c:pt idx="52">
                  <c:v>2.8183660999999999E-2</c:v>
                </c:pt>
                <c:pt idx="53">
                  <c:v>2.8981277999999999E-2</c:v>
                </c:pt>
                <c:pt idx="54">
                  <c:v>2.7578132000000002E-2</c:v>
                </c:pt>
                <c:pt idx="55">
                  <c:v>2.4843130000000001E-2</c:v>
                </c:pt>
                <c:pt idx="56">
                  <c:v>2.3386981000000001E-2</c:v>
                </c:pt>
                <c:pt idx="57">
                  <c:v>2.6005572000000001E-2</c:v>
                </c:pt>
                <c:pt idx="58">
                  <c:v>3.2146863999999997E-2</c:v>
                </c:pt>
                <c:pt idx="59">
                  <c:v>3.8515855000000002E-2</c:v>
                </c:pt>
                <c:pt idx="60">
                  <c:v>4.1655009999999999E-2</c:v>
                </c:pt>
                <c:pt idx="61">
                  <c:v>4.3183774000000001E-2</c:v>
                </c:pt>
                <c:pt idx="62">
                  <c:v>4.4837420000000003E-2</c:v>
                </c:pt>
                <c:pt idx="63">
                  <c:v>4.6594816999999997E-2</c:v>
                </c:pt>
                <c:pt idx="64">
                  <c:v>4.5957616999999999E-2</c:v>
                </c:pt>
                <c:pt idx="65">
                  <c:v>4.313347E-2</c:v>
                </c:pt>
                <c:pt idx="66">
                  <c:v>4.2850655000000001E-2</c:v>
                </c:pt>
                <c:pt idx="67">
                  <c:v>4.9390517000000002E-2</c:v>
                </c:pt>
                <c:pt idx="68">
                  <c:v>6.0028895999999998E-2</c:v>
                </c:pt>
                <c:pt idx="69">
                  <c:v>6.5516050000000006E-2</c:v>
                </c:pt>
                <c:pt idx="70">
                  <c:v>5.937928E-2</c:v>
                </c:pt>
                <c:pt idx="71">
                  <c:v>4.3523159999999998E-2</c:v>
                </c:pt>
                <c:pt idx="72">
                  <c:v>2.6776063999999999E-2</c:v>
                </c:pt>
                <c:pt idx="73">
                  <c:v>1.6504774E-2</c:v>
                </c:pt>
                <c:pt idx="74">
                  <c:v>1.4668113E-2</c:v>
                </c:pt>
                <c:pt idx="75">
                  <c:v>1.7292974999999999E-2</c:v>
                </c:pt>
                <c:pt idx="76">
                  <c:v>2.0305427000000001E-2</c:v>
                </c:pt>
                <c:pt idx="77">
                  <c:v>2.2295564E-2</c:v>
                </c:pt>
                <c:pt idx="78">
                  <c:v>2.4774797000000001E-2</c:v>
                </c:pt>
                <c:pt idx="79">
                  <c:v>2.7640866E-2</c:v>
                </c:pt>
                <c:pt idx="80">
                  <c:v>2.7460728E-2</c:v>
                </c:pt>
                <c:pt idx="81">
                  <c:v>2.1319524999999999E-2</c:v>
                </c:pt>
                <c:pt idx="82">
                  <c:v>9.5848840000000001E-3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5.9865609999999996E-3</c:v>
                </c:pt>
                <c:pt idx="89">
                  <c:v>1.3759248E-2</c:v>
                </c:pt>
                <c:pt idx="90">
                  <c:v>1.9659718E-2</c:v>
                </c:pt>
                <c:pt idx="91">
                  <c:v>2.4429029000000001E-2</c:v>
                </c:pt>
                <c:pt idx="92">
                  <c:v>2.7410837E-2</c:v>
                </c:pt>
                <c:pt idx="93">
                  <c:v>2.9040428E-2</c:v>
                </c:pt>
                <c:pt idx="94">
                  <c:v>2.9555142E-2</c:v>
                </c:pt>
                <c:pt idx="95">
                  <c:v>2.8862550000000001E-2</c:v>
                </c:pt>
                <c:pt idx="96">
                  <c:v>2.9304354000000001E-2</c:v>
                </c:pt>
                <c:pt idx="97">
                  <c:v>3.0167869999999999E-2</c:v>
                </c:pt>
                <c:pt idx="98">
                  <c:v>3.0930497000000001E-2</c:v>
                </c:pt>
                <c:pt idx="99">
                  <c:v>3.1215570000000002E-2</c:v>
                </c:pt>
                <c:pt idx="100">
                  <c:v>3.0963615E-2</c:v>
                </c:pt>
                <c:pt idx="101">
                  <c:v>2.9961409000000001E-2</c:v>
                </c:pt>
                <c:pt idx="102">
                  <c:v>2.912723E-2</c:v>
                </c:pt>
                <c:pt idx="103">
                  <c:v>2.8700880000000002E-2</c:v>
                </c:pt>
                <c:pt idx="104">
                  <c:v>2.7592531999999999E-2</c:v>
                </c:pt>
                <c:pt idx="105">
                  <c:v>2.5878841E-2</c:v>
                </c:pt>
                <c:pt idx="106">
                  <c:v>2.3466305999999999E-2</c:v>
                </c:pt>
                <c:pt idx="107">
                  <c:v>2.0955083999999999E-2</c:v>
                </c:pt>
                <c:pt idx="108">
                  <c:v>1.7137260000000001E-2</c:v>
                </c:pt>
                <c:pt idx="109">
                  <c:v>1.2712528000000001E-2</c:v>
                </c:pt>
                <c:pt idx="110">
                  <c:v>8.2443949999999998E-3</c:v>
                </c:pt>
                <c:pt idx="111">
                  <c:v>3.8657729999999999E-3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3B18-46CE-BE78-72379854433C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[4]Sheet1!$D$674:$DT$674</c:f>
              <c:numCache>
                <c:formatCode>General</c:formatCode>
                <c:ptCount val="121"/>
                <c:pt idx="0">
                  <c:v>6.2526675000000001E-4</c:v>
                </c:pt>
                <c:pt idx="1">
                  <c:v>0</c:v>
                </c:pt>
                <c:pt idx="2">
                  <c:v>1.9626507000000001E-4</c:v>
                </c:pt>
                <c:pt idx="3">
                  <c:v>6.4238656000000004E-4</c:v>
                </c:pt>
                <c:pt idx="4">
                  <c:v>1.0912516999999999E-3</c:v>
                </c:pt>
                <c:pt idx="5">
                  <c:v>1.9793486999999999E-3</c:v>
                </c:pt>
                <c:pt idx="6">
                  <c:v>3.5418696000000002E-3</c:v>
                </c:pt>
                <c:pt idx="7">
                  <c:v>5.8794216999999999E-3</c:v>
                </c:pt>
                <c:pt idx="8">
                  <c:v>6.5706109999999996E-3</c:v>
                </c:pt>
                <c:pt idx="9">
                  <c:v>4.2186226000000002E-3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1.2186415999999999E-3</c:v>
                </c:pt>
                <c:pt idx="15">
                  <c:v>7.6540727000000003E-3</c:v>
                </c:pt>
                <c:pt idx="16">
                  <c:v>1.2821693E-2</c:v>
                </c:pt>
                <c:pt idx="17">
                  <c:v>1.3044498E-2</c:v>
                </c:pt>
                <c:pt idx="18">
                  <c:v>8.5862349999999994E-3</c:v>
                </c:pt>
                <c:pt idx="19">
                  <c:v>8.7799340000000001E-4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3.9146449999999996E-3</c:v>
                </c:pt>
                <c:pt idx="27">
                  <c:v>1.0339961999999999E-2</c:v>
                </c:pt>
                <c:pt idx="28">
                  <c:v>1.5388185E-2</c:v>
                </c:pt>
                <c:pt idx="29">
                  <c:v>1.8759024999999999E-2</c:v>
                </c:pt>
                <c:pt idx="30">
                  <c:v>2.2218142E-2</c:v>
                </c:pt>
                <c:pt idx="31">
                  <c:v>2.5772641999999998E-2</c:v>
                </c:pt>
                <c:pt idx="32">
                  <c:v>2.8535942000000002E-2</c:v>
                </c:pt>
                <c:pt idx="33">
                  <c:v>3.2076646E-2</c:v>
                </c:pt>
                <c:pt idx="34">
                  <c:v>3.5817414999999998E-2</c:v>
                </c:pt>
                <c:pt idx="35">
                  <c:v>3.9006159999999998E-2</c:v>
                </c:pt>
                <c:pt idx="36">
                  <c:v>3.9511619999999997E-2</c:v>
                </c:pt>
                <c:pt idx="37">
                  <c:v>3.6133230000000002E-2</c:v>
                </c:pt>
                <c:pt idx="38">
                  <c:v>2.9887699E-2</c:v>
                </c:pt>
                <c:pt idx="39">
                  <c:v>2.3011218999999999E-2</c:v>
                </c:pt>
                <c:pt idx="40">
                  <c:v>1.6449317000000001E-2</c:v>
                </c:pt>
                <c:pt idx="41">
                  <c:v>1.194629E-2</c:v>
                </c:pt>
                <c:pt idx="42">
                  <c:v>9.286107E-3</c:v>
                </c:pt>
                <c:pt idx="43">
                  <c:v>1.0317788E-2</c:v>
                </c:pt>
                <c:pt idx="44">
                  <c:v>1.5687961E-2</c:v>
                </c:pt>
                <c:pt idx="45">
                  <c:v>2.3239936999999999E-2</c:v>
                </c:pt>
                <c:pt idx="46">
                  <c:v>2.9261539999999999E-2</c:v>
                </c:pt>
                <c:pt idx="47">
                  <c:v>3.1474050000000003E-2</c:v>
                </c:pt>
                <c:pt idx="48">
                  <c:v>3.0757560999999999E-2</c:v>
                </c:pt>
                <c:pt idx="49">
                  <c:v>2.9165182000000001E-2</c:v>
                </c:pt>
                <c:pt idx="50">
                  <c:v>2.7554038999999999E-2</c:v>
                </c:pt>
                <c:pt idx="51">
                  <c:v>2.7188512000000001E-2</c:v>
                </c:pt>
                <c:pt idx="52">
                  <c:v>2.8183660999999999E-2</c:v>
                </c:pt>
                <c:pt idx="53">
                  <c:v>2.8981277999999999E-2</c:v>
                </c:pt>
                <c:pt idx="54">
                  <c:v>2.7578132000000002E-2</c:v>
                </c:pt>
                <c:pt idx="55">
                  <c:v>2.4843130000000001E-2</c:v>
                </c:pt>
                <c:pt idx="56">
                  <c:v>2.3386981000000001E-2</c:v>
                </c:pt>
                <c:pt idx="57">
                  <c:v>2.6005572000000001E-2</c:v>
                </c:pt>
                <c:pt idx="58">
                  <c:v>3.2146863999999997E-2</c:v>
                </c:pt>
                <c:pt idx="59">
                  <c:v>3.8515855000000002E-2</c:v>
                </c:pt>
                <c:pt idx="60">
                  <c:v>4.1655009999999999E-2</c:v>
                </c:pt>
                <c:pt idx="61">
                  <c:v>4.3183774000000001E-2</c:v>
                </c:pt>
                <c:pt idx="62">
                  <c:v>4.4837420000000003E-2</c:v>
                </c:pt>
                <c:pt idx="63">
                  <c:v>4.6594816999999997E-2</c:v>
                </c:pt>
                <c:pt idx="64">
                  <c:v>4.5957616999999999E-2</c:v>
                </c:pt>
                <c:pt idx="65">
                  <c:v>4.313347E-2</c:v>
                </c:pt>
                <c:pt idx="66">
                  <c:v>4.2850655000000001E-2</c:v>
                </c:pt>
                <c:pt idx="67">
                  <c:v>4.9390517000000002E-2</c:v>
                </c:pt>
                <c:pt idx="68">
                  <c:v>6.0028895999999998E-2</c:v>
                </c:pt>
                <c:pt idx="69">
                  <c:v>6.5516050000000006E-2</c:v>
                </c:pt>
                <c:pt idx="70">
                  <c:v>5.937928E-2</c:v>
                </c:pt>
                <c:pt idx="71">
                  <c:v>4.3523159999999998E-2</c:v>
                </c:pt>
                <c:pt idx="72">
                  <c:v>2.6776063999999999E-2</c:v>
                </c:pt>
                <c:pt idx="73">
                  <c:v>1.6504774E-2</c:v>
                </c:pt>
                <c:pt idx="74">
                  <c:v>1.4668113E-2</c:v>
                </c:pt>
                <c:pt idx="75">
                  <c:v>1.7292974999999999E-2</c:v>
                </c:pt>
                <c:pt idx="76">
                  <c:v>2.0305427000000001E-2</c:v>
                </c:pt>
                <c:pt idx="77">
                  <c:v>2.2295564E-2</c:v>
                </c:pt>
                <c:pt idx="78">
                  <c:v>2.4774797000000001E-2</c:v>
                </c:pt>
                <c:pt idx="79">
                  <c:v>2.7640866E-2</c:v>
                </c:pt>
                <c:pt idx="80">
                  <c:v>2.7460728E-2</c:v>
                </c:pt>
                <c:pt idx="81">
                  <c:v>2.1319524999999999E-2</c:v>
                </c:pt>
                <c:pt idx="82">
                  <c:v>9.5848840000000001E-3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5.9865609999999996E-3</c:v>
                </c:pt>
                <c:pt idx="89">
                  <c:v>1.3759248E-2</c:v>
                </c:pt>
                <c:pt idx="90">
                  <c:v>1.9659718E-2</c:v>
                </c:pt>
                <c:pt idx="91">
                  <c:v>2.4429029000000001E-2</c:v>
                </c:pt>
                <c:pt idx="92">
                  <c:v>2.7410837E-2</c:v>
                </c:pt>
                <c:pt idx="93">
                  <c:v>2.9040428E-2</c:v>
                </c:pt>
                <c:pt idx="94">
                  <c:v>2.9555142E-2</c:v>
                </c:pt>
                <c:pt idx="95">
                  <c:v>2.8862550000000001E-2</c:v>
                </c:pt>
                <c:pt idx="96">
                  <c:v>2.9304354000000001E-2</c:v>
                </c:pt>
                <c:pt idx="97">
                  <c:v>3.0167869999999999E-2</c:v>
                </c:pt>
                <c:pt idx="98">
                  <c:v>3.0930497000000001E-2</c:v>
                </c:pt>
                <c:pt idx="99">
                  <c:v>3.1215570000000002E-2</c:v>
                </c:pt>
                <c:pt idx="100">
                  <c:v>3.0963615E-2</c:v>
                </c:pt>
                <c:pt idx="101">
                  <c:v>2.9961409000000001E-2</c:v>
                </c:pt>
                <c:pt idx="102">
                  <c:v>2.912723E-2</c:v>
                </c:pt>
                <c:pt idx="103">
                  <c:v>2.8700880000000002E-2</c:v>
                </c:pt>
                <c:pt idx="104">
                  <c:v>2.7592531999999999E-2</c:v>
                </c:pt>
                <c:pt idx="105">
                  <c:v>2.5878841E-2</c:v>
                </c:pt>
                <c:pt idx="106">
                  <c:v>2.3466305999999999E-2</c:v>
                </c:pt>
                <c:pt idx="107">
                  <c:v>2.0955083999999999E-2</c:v>
                </c:pt>
                <c:pt idx="108">
                  <c:v>1.7137260000000001E-2</c:v>
                </c:pt>
                <c:pt idx="109">
                  <c:v>1.2712528000000001E-2</c:v>
                </c:pt>
                <c:pt idx="110">
                  <c:v>8.2443949999999998E-3</c:v>
                </c:pt>
                <c:pt idx="111">
                  <c:v>3.8657729999999999E-3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3B18-46CE-BE78-72379854433C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[4]Sheet1!$D$675:$DT$675</c:f>
              <c:numCache>
                <c:formatCode>General</c:formatCode>
                <c:ptCount val="121"/>
                <c:pt idx="0">
                  <c:v>3.9843430000000002E-4</c:v>
                </c:pt>
                <c:pt idx="1">
                  <c:v>0</c:v>
                </c:pt>
                <c:pt idx="2">
                  <c:v>0</c:v>
                </c:pt>
                <c:pt idx="3">
                  <c:v>5.1561200000000004E-4</c:v>
                </c:pt>
                <c:pt idx="4">
                  <c:v>1.0322427000000001E-3</c:v>
                </c:pt>
                <c:pt idx="5">
                  <c:v>1.9025658E-3</c:v>
                </c:pt>
                <c:pt idx="6">
                  <c:v>3.4041775000000002E-3</c:v>
                </c:pt>
                <c:pt idx="7">
                  <c:v>5.743733E-3</c:v>
                </c:pt>
                <c:pt idx="8">
                  <c:v>6.5321713000000003E-3</c:v>
                </c:pt>
                <c:pt idx="9">
                  <c:v>4.3129090000000002E-3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1.2106892999999999E-3</c:v>
                </c:pt>
                <c:pt idx="15">
                  <c:v>7.6489415999999996E-3</c:v>
                </c:pt>
                <c:pt idx="16">
                  <c:v>1.2793081E-2</c:v>
                </c:pt>
                <c:pt idx="17">
                  <c:v>1.295814E-2</c:v>
                </c:pt>
                <c:pt idx="18">
                  <c:v>8.4525710000000007E-3</c:v>
                </c:pt>
                <c:pt idx="19">
                  <c:v>7.1811070000000002E-4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3.97519E-3</c:v>
                </c:pt>
                <c:pt idx="27">
                  <c:v>1.0284071000000001E-2</c:v>
                </c:pt>
                <c:pt idx="28">
                  <c:v>1.5182019999999999E-2</c:v>
                </c:pt>
                <c:pt idx="29">
                  <c:v>1.8400379000000001E-2</c:v>
                </c:pt>
                <c:pt idx="30">
                  <c:v>2.1722602000000001E-2</c:v>
                </c:pt>
                <c:pt idx="31">
                  <c:v>2.5199417000000002E-2</c:v>
                </c:pt>
                <c:pt idx="32">
                  <c:v>2.7945338E-2</c:v>
                </c:pt>
                <c:pt idx="33">
                  <c:v>3.1469117999999997E-2</c:v>
                </c:pt>
                <c:pt idx="34">
                  <c:v>3.5170185999999999E-2</c:v>
                </c:pt>
                <c:pt idx="35">
                  <c:v>3.8301124999999998E-2</c:v>
                </c:pt>
                <c:pt idx="36">
                  <c:v>3.8766330000000002E-2</c:v>
                </c:pt>
                <c:pt idx="37">
                  <c:v>3.5402678E-2</c:v>
                </c:pt>
                <c:pt idx="38">
                  <c:v>2.9197411999999999E-2</c:v>
                </c:pt>
                <c:pt idx="39">
                  <c:v>2.2395379999999999E-2</c:v>
                </c:pt>
                <c:pt idx="40">
                  <c:v>1.5957923999999998E-2</c:v>
                </c:pt>
                <c:pt idx="41">
                  <c:v>1.1559972999999999E-2</c:v>
                </c:pt>
                <c:pt idx="42">
                  <c:v>8.9194640000000002E-3</c:v>
                </c:pt>
                <c:pt idx="43">
                  <c:v>9.8611989999999993E-3</c:v>
                </c:pt>
                <c:pt idx="44">
                  <c:v>1.5110726499999999E-2</c:v>
                </c:pt>
                <c:pt idx="45">
                  <c:v>2.2660929999999999E-2</c:v>
                </c:pt>
                <c:pt idx="46">
                  <c:v>2.8858990000000001E-2</c:v>
                </c:pt>
                <c:pt idx="47">
                  <c:v>3.1324517000000003E-2</c:v>
                </c:pt>
                <c:pt idx="48">
                  <c:v>3.0742569000000001E-2</c:v>
                </c:pt>
                <c:pt idx="49">
                  <c:v>2.9099285999999999E-2</c:v>
                </c:pt>
                <c:pt idx="50">
                  <c:v>2.7342180000000001E-2</c:v>
                </c:pt>
                <c:pt idx="51">
                  <c:v>2.6885549000000002E-2</c:v>
                </c:pt>
                <c:pt idx="52">
                  <c:v>2.7941389000000001E-2</c:v>
                </c:pt>
                <c:pt idx="53">
                  <c:v>2.8908904999999999E-2</c:v>
                </c:pt>
                <c:pt idx="54">
                  <c:v>2.7689887E-2</c:v>
                </c:pt>
                <c:pt idx="55">
                  <c:v>2.5035025999999998E-2</c:v>
                </c:pt>
                <c:pt idx="56">
                  <c:v>2.3546165000000001E-2</c:v>
                </c:pt>
                <c:pt idx="57">
                  <c:v>2.6033972999999998E-2</c:v>
                </c:pt>
                <c:pt idx="58">
                  <c:v>3.2028942999999997E-2</c:v>
                </c:pt>
                <c:pt idx="59">
                  <c:v>3.8317219999999999E-2</c:v>
                </c:pt>
                <c:pt idx="60">
                  <c:v>4.1436605000000001E-2</c:v>
                </c:pt>
                <c:pt idx="61">
                  <c:v>4.2920340000000001E-2</c:v>
                </c:pt>
                <c:pt idx="62">
                  <c:v>4.4401365999999998E-2</c:v>
                </c:pt>
                <c:pt idx="63">
                  <c:v>4.5884415999999997E-2</c:v>
                </c:pt>
                <c:pt idx="64">
                  <c:v>4.5046309999999999E-2</c:v>
                </c:pt>
                <c:pt idx="65">
                  <c:v>4.2267422999999998E-2</c:v>
                </c:pt>
                <c:pt idx="66">
                  <c:v>4.2237505000000002E-2</c:v>
                </c:pt>
                <c:pt idx="67">
                  <c:v>4.9052194E-2</c:v>
                </c:pt>
                <c:pt idx="68">
                  <c:v>5.9844974000000002E-2</c:v>
                </c:pt>
                <c:pt idx="69">
                  <c:v>6.5402895000000003E-2</c:v>
                </c:pt>
                <c:pt idx="70">
                  <c:v>5.9370007000000002E-2</c:v>
                </c:pt>
                <c:pt idx="71">
                  <c:v>4.3717424999999997E-2</c:v>
                </c:pt>
                <c:pt idx="72">
                  <c:v>2.7225085E-2</c:v>
                </c:pt>
                <c:pt idx="73">
                  <c:v>1.7117173999999999E-2</c:v>
                </c:pt>
                <c:pt idx="74">
                  <c:v>1.5220974E-2</c:v>
                </c:pt>
                <c:pt idx="75">
                  <c:v>1.7530621999999999E-2</c:v>
                </c:pt>
                <c:pt idx="76">
                  <c:v>2.0112181E-2</c:v>
                </c:pt>
                <c:pt idx="77">
                  <c:v>2.1814140999999999E-2</c:v>
                </c:pt>
                <c:pt idx="78">
                  <c:v>2.4272690999999999E-2</c:v>
                </c:pt>
                <c:pt idx="79">
                  <c:v>2.7318139000000002E-2</c:v>
                </c:pt>
                <c:pt idx="80">
                  <c:v>2.7381735000000001E-2</c:v>
                </c:pt>
                <c:pt idx="81">
                  <c:v>2.1452124999999999E-2</c:v>
                </c:pt>
                <c:pt idx="82">
                  <c:v>9.8523559999999996E-3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5.3095855000000001E-3</c:v>
                </c:pt>
                <c:pt idx="89">
                  <c:v>1.3113292E-2</c:v>
                </c:pt>
                <c:pt idx="90">
                  <c:v>1.9210736999999999E-2</c:v>
                </c:pt>
                <c:pt idx="91">
                  <c:v>2.4233935000000002E-2</c:v>
                </c:pt>
                <c:pt idx="92">
                  <c:v>2.7414830000000001E-2</c:v>
                </c:pt>
                <c:pt idx="93">
                  <c:v>2.9129399E-2</c:v>
                </c:pt>
                <c:pt idx="94">
                  <c:v>2.9626713999999998E-2</c:v>
                </c:pt>
                <c:pt idx="95">
                  <c:v>2.8874977E-2</c:v>
                </c:pt>
                <c:pt idx="96">
                  <c:v>2.9175145999999999E-2</c:v>
                </c:pt>
                <c:pt idx="97">
                  <c:v>2.9907841000000001E-2</c:v>
                </c:pt>
                <c:pt idx="98">
                  <c:v>3.0566179999999998E-2</c:v>
                </c:pt>
                <c:pt idx="99">
                  <c:v>3.0790254E-2</c:v>
                </c:pt>
                <c:pt idx="100">
                  <c:v>3.0518908000000001E-2</c:v>
                </c:pt>
                <c:pt idx="101">
                  <c:v>2.9619148000000001E-2</c:v>
                </c:pt>
                <c:pt idx="102">
                  <c:v>2.8856639999999999E-2</c:v>
                </c:pt>
                <c:pt idx="103">
                  <c:v>2.8540464000000001E-2</c:v>
                </c:pt>
                <c:pt idx="104">
                  <c:v>2.7557725000000002E-2</c:v>
                </c:pt>
                <c:pt idx="105">
                  <c:v>2.5975244000000001E-2</c:v>
                </c:pt>
                <c:pt idx="106">
                  <c:v>2.3692978999999999E-2</c:v>
                </c:pt>
                <c:pt idx="107">
                  <c:v>2.1293506E-2</c:v>
                </c:pt>
                <c:pt idx="108">
                  <c:v>1.7583035E-2</c:v>
                </c:pt>
                <c:pt idx="109">
                  <c:v>1.3243181999999999E-2</c:v>
                </c:pt>
                <c:pt idx="110">
                  <c:v>8.8410050000000007E-3</c:v>
                </c:pt>
                <c:pt idx="111">
                  <c:v>4.5981887000000003E-3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3B18-46CE-BE78-72379854433C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[4]Sheet1!$D$676:$DT$676</c:f>
              <c:numCache>
                <c:formatCode>General</c:formatCode>
                <c:ptCount val="121"/>
                <c:pt idx="0">
                  <c:v>3.9843430000000002E-4</c:v>
                </c:pt>
                <c:pt idx="1">
                  <c:v>0</c:v>
                </c:pt>
                <c:pt idx="2">
                  <c:v>0</c:v>
                </c:pt>
                <c:pt idx="3">
                  <c:v>5.1561200000000004E-4</c:v>
                </c:pt>
                <c:pt idx="4">
                  <c:v>1.0322427000000001E-3</c:v>
                </c:pt>
                <c:pt idx="5">
                  <c:v>1.9025658E-3</c:v>
                </c:pt>
                <c:pt idx="6">
                  <c:v>3.4041775000000002E-3</c:v>
                </c:pt>
                <c:pt idx="7">
                  <c:v>5.743733E-3</c:v>
                </c:pt>
                <c:pt idx="8">
                  <c:v>6.5321713000000003E-3</c:v>
                </c:pt>
                <c:pt idx="9">
                  <c:v>4.3129090000000002E-3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1.2106892999999999E-3</c:v>
                </c:pt>
                <c:pt idx="15">
                  <c:v>7.6489415999999996E-3</c:v>
                </c:pt>
                <c:pt idx="16">
                  <c:v>1.2793081E-2</c:v>
                </c:pt>
                <c:pt idx="17">
                  <c:v>1.295814E-2</c:v>
                </c:pt>
                <c:pt idx="18">
                  <c:v>8.4525710000000007E-3</c:v>
                </c:pt>
                <c:pt idx="19">
                  <c:v>7.1811070000000002E-4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3.97519E-3</c:v>
                </c:pt>
                <c:pt idx="27">
                  <c:v>1.0284071000000001E-2</c:v>
                </c:pt>
                <c:pt idx="28">
                  <c:v>1.5182019999999999E-2</c:v>
                </c:pt>
                <c:pt idx="29">
                  <c:v>1.8400379000000001E-2</c:v>
                </c:pt>
                <c:pt idx="30">
                  <c:v>2.1722602000000001E-2</c:v>
                </c:pt>
                <c:pt idx="31">
                  <c:v>2.5199417000000002E-2</c:v>
                </c:pt>
                <c:pt idx="32">
                  <c:v>2.7945338E-2</c:v>
                </c:pt>
                <c:pt idx="33">
                  <c:v>3.1469117999999997E-2</c:v>
                </c:pt>
                <c:pt idx="34">
                  <c:v>3.5170185999999999E-2</c:v>
                </c:pt>
                <c:pt idx="35">
                  <c:v>3.8301124999999998E-2</c:v>
                </c:pt>
                <c:pt idx="36">
                  <c:v>3.8766330000000002E-2</c:v>
                </c:pt>
                <c:pt idx="37">
                  <c:v>3.5402678E-2</c:v>
                </c:pt>
                <c:pt idx="38">
                  <c:v>2.9197411999999999E-2</c:v>
                </c:pt>
                <c:pt idx="39">
                  <c:v>2.2395379999999999E-2</c:v>
                </c:pt>
                <c:pt idx="40">
                  <c:v>1.5957923999999998E-2</c:v>
                </c:pt>
                <c:pt idx="41">
                  <c:v>1.1559972999999999E-2</c:v>
                </c:pt>
                <c:pt idx="42">
                  <c:v>8.9194640000000002E-3</c:v>
                </c:pt>
                <c:pt idx="43">
                  <c:v>9.8611989999999993E-3</c:v>
                </c:pt>
                <c:pt idx="44">
                  <c:v>1.5110726499999999E-2</c:v>
                </c:pt>
                <c:pt idx="45">
                  <c:v>2.2660929999999999E-2</c:v>
                </c:pt>
                <c:pt idx="46">
                  <c:v>2.8858990000000001E-2</c:v>
                </c:pt>
                <c:pt idx="47">
                  <c:v>3.1324517000000003E-2</c:v>
                </c:pt>
                <c:pt idx="48">
                  <c:v>3.0742569000000001E-2</c:v>
                </c:pt>
                <c:pt idx="49">
                  <c:v>2.9099285999999999E-2</c:v>
                </c:pt>
                <c:pt idx="50">
                  <c:v>2.7342180000000001E-2</c:v>
                </c:pt>
                <c:pt idx="51">
                  <c:v>2.6885549000000002E-2</c:v>
                </c:pt>
                <c:pt idx="52">
                  <c:v>2.7941389000000001E-2</c:v>
                </c:pt>
                <c:pt idx="53">
                  <c:v>2.8908904999999999E-2</c:v>
                </c:pt>
                <c:pt idx="54">
                  <c:v>2.7689887E-2</c:v>
                </c:pt>
                <c:pt idx="55">
                  <c:v>2.5035025999999998E-2</c:v>
                </c:pt>
                <c:pt idx="56">
                  <c:v>2.3546165000000001E-2</c:v>
                </c:pt>
                <c:pt idx="57">
                  <c:v>2.6033972999999998E-2</c:v>
                </c:pt>
                <c:pt idx="58">
                  <c:v>3.2028942999999997E-2</c:v>
                </c:pt>
                <c:pt idx="59">
                  <c:v>3.8317219999999999E-2</c:v>
                </c:pt>
                <c:pt idx="60">
                  <c:v>4.1436605000000001E-2</c:v>
                </c:pt>
                <c:pt idx="61">
                  <c:v>4.2920340000000001E-2</c:v>
                </c:pt>
                <c:pt idx="62">
                  <c:v>4.4401365999999998E-2</c:v>
                </c:pt>
                <c:pt idx="63">
                  <c:v>4.5884415999999997E-2</c:v>
                </c:pt>
                <c:pt idx="64">
                  <c:v>4.5046309999999999E-2</c:v>
                </c:pt>
                <c:pt idx="65">
                  <c:v>4.2267422999999998E-2</c:v>
                </c:pt>
                <c:pt idx="66">
                  <c:v>4.2237505000000002E-2</c:v>
                </c:pt>
                <c:pt idx="67">
                  <c:v>4.9052194E-2</c:v>
                </c:pt>
                <c:pt idx="68">
                  <c:v>5.9844974000000002E-2</c:v>
                </c:pt>
                <c:pt idx="69">
                  <c:v>6.5402895000000003E-2</c:v>
                </c:pt>
                <c:pt idx="70">
                  <c:v>5.9370007000000002E-2</c:v>
                </c:pt>
                <c:pt idx="71">
                  <c:v>4.3717424999999997E-2</c:v>
                </c:pt>
                <c:pt idx="72">
                  <c:v>2.7225085E-2</c:v>
                </c:pt>
                <c:pt idx="73">
                  <c:v>1.7117173999999999E-2</c:v>
                </c:pt>
                <c:pt idx="74">
                  <c:v>1.5220974E-2</c:v>
                </c:pt>
                <c:pt idx="75">
                  <c:v>1.7530621999999999E-2</c:v>
                </c:pt>
                <c:pt idx="76">
                  <c:v>2.0112181E-2</c:v>
                </c:pt>
                <c:pt idx="77">
                  <c:v>2.1814140999999999E-2</c:v>
                </c:pt>
                <c:pt idx="78">
                  <c:v>2.4272690999999999E-2</c:v>
                </c:pt>
                <c:pt idx="79">
                  <c:v>2.7318139000000002E-2</c:v>
                </c:pt>
                <c:pt idx="80">
                  <c:v>2.7381735000000001E-2</c:v>
                </c:pt>
                <c:pt idx="81">
                  <c:v>2.1452124999999999E-2</c:v>
                </c:pt>
                <c:pt idx="82">
                  <c:v>9.8523559999999996E-3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5.3095855000000001E-3</c:v>
                </c:pt>
                <c:pt idx="89">
                  <c:v>1.3113292E-2</c:v>
                </c:pt>
                <c:pt idx="90">
                  <c:v>1.9210736999999999E-2</c:v>
                </c:pt>
                <c:pt idx="91">
                  <c:v>2.4233935000000002E-2</c:v>
                </c:pt>
                <c:pt idx="92">
                  <c:v>2.7414830000000001E-2</c:v>
                </c:pt>
                <c:pt idx="93">
                  <c:v>2.9129399E-2</c:v>
                </c:pt>
                <c:pt idx="94">
                  <c:v>2.9626713999999998E-2</c:v>
                </c:pt>
                <c:pt idx="95">
                  <c:v>2.8874977E-2</c:v>
                </c:pt>
                <c:pt idx="96">
                  <c:v>2.9175145999999999E-2</c:v>
                </c:pt>
                <c:pt idx="97">
                  <c:v>2.9907841000000001E-2</c:v>
                </c:pt>
                <c:pt idx="98">
                  <c:v>3.0566179999999998E-2</c:v>
                </c:pt>
                <c:pt idx="99">
                  <c:v>3.0790254E-2</c:v>
                </c:pt>
                <c:pt idx="100">
                  <c:v>3.0518908000000001E-2</c:v>
                </c:pt>
                <c:pt idx="101">
                  <c:v>2.9619148000000001E-2</c:v>
                </c:pt>
                <c:pt idx="102">
                  <c:v>2.8856639999999999E-2</c:v>
                </c:pt>
                <c:pt idx="103">
                  <c:v>2.8540464000000001E-2</c:v>
                </c:pt>
                <c:pt idx="104">
                  <c:v>2.7557725000000002E-2</c:v>
                </c:pt>
                <c:pt idx="105">
                  <c:v>2.5975244000000001E-2</c:v>
                </c:pt>
                <c:pt idx="106">
                  <c:v>2.3692978999999999E-2</c:v>
                </c:pt>
                <c:pt idx="107">
                  <c:v>2.1293506E-2</c:v>
                </c:pt>
                <c:pt idx="108">
                  <c:v>1.7583035E-2</c:v>
                </c:pt>
                <c:pt idx="109">
                  <c:v>1.3243181999999999E-2</c:v>
                </c:pt>
                <c:pt idx="110">
                  <c:v>8.8410050000000007E-3</c:v>
                </c:pt>
                <c:pt idx="111">
                  <c:v>4.5981887000000003E-3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3B18-46CE-BE78-72379854433C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[4]Sheet1!$D$677:$DT$677</c:f>
              <c:numCache>
                <c:formatCode>General</c:formatCode>
                <c:ptCount val="121"/>
                <c:pt idx="0">
                  <c:v>8.5058849999999995E-4</c:v>
                </c:pt>
                <c:pt idx="1">
                  <c:v>0</c:v>
                </c:pt>
                <c:pt idx="2">
                  <c:v>5.187061E-4</c:v>
                </c:pt>
                <c:pt idx="3">
                  <c:v>9.630897E-4</c:v>
                </c:pt>
                <c:pt idx="4">
                  <c:v>1.3605853E-3</c:v>
                </c:pt>
                <c:pt idx="5">
                  <c:v>2.1723203999999999E-3</c:v>
                </c:pt>
                <c:pt idx="6">
                  <c:v>3.6486036E-3</c:v>
                </c:pt>
                <c:pt idx="7">
                  <c:v>5.8700777999999999E-3</c:v>
                </c:pt>
                <c:pt idx="8">
                  <c:v>6.4370770000000003E-3</c:v>
                </c:pt>
                <c:pt idx="9">
                  <c:v>4.003576E-3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1.3361416000000001E-3</c:v>
                </c:pt>
                <c:pt idx="15">
                  <c:v>7.703026E-3</c:v>
                </c:pt>
                <c:pt idx="16">
                  <c:v>1.2792672999999999E-2</c:v>
                </c:pt>
                <c:pt idx="17">
                  <c:v>1.2975723999999999E-2</c:v>
                </c:pt>
                <c:pt idx="18">
                  <c:v>8.511434E-3</c:v>
                </c:pt>
                <c:pt idx="19">
                  <c:v>8.1669993000000002E-4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3.9294040000000001E-3</c:v>
                </c:pt>
                <c:pt idx="27">
                  <c:v>1.0284265500000001E-2</c:v>
                </c:pt>
                <c:pt idx="28">
                  <c:v>1.5327164000000001E-2</c:v>
                </c:pt>
                <c:pt idx="29">
                  <c:v>1.8747772999999999E-2</c:v>
                </c:pt>
                <c:pt idx="30">
                  <c:v>2.2252876000000001E-2</c:v>
                </c:pt>
                <c:pt idx="31">
                  <c:v>2.582974E-2</c:v>
                </c:pt>
                <c:pt idx="32">
                  <c:v>2.8612047000000002E-2</c:v>
                </c:pt>
                <c:pt idx="33">
                  <c:v>3.2193933000000001E-2</c:v>
                </c:pt>
                <c:pt idx="34">
                  <c:v>3.6004398E-2</c:v>
                </c:pt>
                <c:pt idx="35">
                  <c:v>3.9258447000000002E-2</c:v>
                </c:pt>
                <c:pt idx="36">
                  <c:v>3.9797264999999998E-2</c:v>
                </c:pt>
                <c:pt idx="37">
                  <c:v>3.6397890000000002E-2</c:v>
                </c:pt>
                <c:pt idx="38">
                  <c:v>3.0106178000000001E-2</c:v>
                </c:pt>
                <c:pt idx="39">
                  <c:v>2.3180903999999999E-2</c:v>
                </c:pt>
                <c:pt idx="40">
                  <c:v>1.6578704E-2</c:v>
                </c:pt>
                <c:pt idx="41">
                  <c:v>1.20462105E-2</c:v>
                </c:pt>
                <c:pt idx="42">
                  <c:v>9.3363270000000002E-3</c:v>
                </c:pt>
                <c:pt idx="43">
                  <c:v>1.0321756E-2</c:v>
                </c:pt>
                <c:pt idx="44">
                  <c:v>1.5680785999999999E-2</c:v>
                </c:pt>
                <c:pt idx="45">
                  <c:v>2.3278875000000001E-2</c:v>
                </c:pt>
                <c:pt idx="46">
                  <c:v>2.9358367E-2</c:v>
                </c:pt>
                <c:pt idx="47">
                  <c:v>3.1598710000000002E-2</c:v>
                </c:pt>
                <c:pt idx="48">
                  <c:v>3.0887610999999999E-2</c:v>
                </c:pt>
                <c:pt idx="49">
                  <c:v>2.9334857999999998E-2</c:v>
                </c:pt>
                <c:pt idx="50">
                  <c:v>2.7834846E-2</c:v>
                </c:pt>
                <c:pt idx="51">
                  <c:v>2.7589312000000001E-2</c:v>
                </c:pt>
                <c:pt idx="52">
                  <c:v>2.8617296E-2</c:v>
                </c:pt>
                <c:pt idx="53">
                  <c:v>2.9325541E-2</c:v>
                </c:pt>
                <c:pt idx="54">
                  <c:v>2.7777929E-2</c:v>
                </c:pt>
                <c:pt idx="55">
                  <c:v>2.4964876E-2</c:v>
                </c:pt>
                <c:pt idx="56">
                  <c:v>2.3543105000000002E-2</c:v>
                </c:pt>
                <c:pt idx="57">
                  <c:v>2.6275153999999998E-2</c:v>
                </c:pt>
                <c:pt idx="58">
                  <c:v>3.2491553999999999E-2</c:v>
                </c:pt>
                <c:pt idx="59">
                  <c:v>3.8812970000000002E-2</c:v>
                </c:pt>
                <c:pt idx="60">
                  <c:v>4.1819519999999999E-2</c:v>
                </c:pt>
                <c:pt idx="61">
                  <c:v>4.3244682E-2</c:v>
                </c:pt>
                <c:pt idx="62">
                  <c:v>4.491469E-2</c:v>
                </c:pt>
                <c:pt idx="63">
                  <c:v>4.6782075999999999E-2</c:v>
                </c:pt>
                <c:pt idx="64">
                  <c:v>4.6221459999999999E-2</c:v>
                </c:pt>
                <c:pt idx="65">
                  <c:v>4.3352769999999999E-2</c:v>
                </c:pt>
                <c:pt idx="66">
                  <c:v>4.2956762000000002E-2</c:v>
                </c:pt>
                <c:pt idx="67">
                  <c:v>4.9432363E-2</c:v>
                </c:pt>
                <c:pt idx="68">
                  <c:v>6.0099949999999999E-2</c:v>
                </c:pt>
                <c:pt idx="69">
                  <c:v>6.5640790000000004E-2</c:v>
                </c:pt>
                <c:pt idx="70">
                  <c:v>5.9511059999999998E-2</c:v>
                </c:pt>
                <c:pt idx="71">
                  <c:v>4.3619085000000002E-2</c:v>
                </c:pt>
                <c:pt idx="72">
                  <c:v>2.6843137999999999E-2</c:v>
                </c:pt>
                <c:pt idx="73">
                  <c:v>1.6563378E-2</c:v>
                </c:pt>
                <c:pt idx="74">
                  <c:v>1.4700266E-2</c:v>
                </c:pt>
                <c:pt idx="75">
                  <c:v>1.7249291999999999E-2</c:v>
                </c:pt>
                <c:pt idx="76">
                  <c:v>2.0179017E-2</c:v>
                </c:pt>
                <c:pt idx="77">
                  <c:v>2.2135707000000001E-2</c:v>
                </c:pt>
                <c:pt idx="78">
                  <c:v>2.4681998E-2</c:v>
                </c:pt>
                <c:pt idx="79">
                  <c:v>2.7716989000000001E-2</c:v>
                </c:pt>
                <c:pt idx="80">
                  <c:v>2.7738065999999999E-2</c:v>
                </c:pt>
                <c:pt idx="81">
                  <c:v>2.1731084000000001E-2</c:v>
                </c:pt>
                <c:pt idx="82">
                  <c:v>1.0001603499999999E-2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6.0160025000000001E-3</c:v>
                </c:pt>
                <c:pt idx="89">
                  <c:v>1.3844637E-2</c:v>
                </c:pt>
                <c:pt idx="90">
                  <c:v>1.9821162999999999E-2</c:v>
                </c:pt>
                <c:pt idx="91">
                  <c:v>2.4649609999999999E-2</c:v>
                </c:pt>
                <c:pt idx="92">
                  <c:v>2.7648796999999999E-2</c:v>
                </c:pt>
                <c:pt idx="93">
                  <c:v>2.9261071E-2</c:v>
                </c:pt>
                <c:pt idx="94">
                  <c:v>2.9745583999999999E-2</c:v>
                </c:pt>
                <c:pt idx="95">
                  <c:v>2.9003068999999999E-2</c:v>
                </c:pt>
                <c:pt idx="96">
                  <c:v>2.9408752999999999E-2</c:v>
                </c:pt>
                <c:pt idx="97">
                  <c:v>3.0236131999999999E-2</c:v>
                </c:pt>
                <c:pt idx="98">
                  <c:v>3.0970009E-2</c:v>
                </c:pt>
                <c:pt idx="99">
                  <c:v>3.1235033999999998E-2</c:v>
                </c:pt>
                <c:pt idx="100">
                  <c:v>3.0976844999999999E-2</c:v>
                </c:pt>
                <c:pt idx="101">
                  <c:v>2.9977469999999999E-2</c:v>
                </c:pt>
                <c:pt idx="102">
                  <c:v>2.91258E-2</c:v>
                </c:pt>
                <c:pt idx="103">
                  <c:v>2.8680071000000001E-2</c:v>
                </c:pt>
                <c:pt idx="104">
                  <c:v>2.7545666E-2</c:v>
                </c:pt>
                <c:pt idx="105">
                  <c:v>2.5801419999999999E-2</c:v>
                </c:pt>
                <c:pt idx="106">
                  <c:v>2.33528E-2</c:v>
                </c:pt>
                <c:pt idx="107">
                  <c:v>2.0797241000000001E-2</c:v>
                </c:pt>
                <c:pt idx="108">
                  <c:v>1.6935054000000001E-2</c:v>
                </c:pt>
                <c:pt idx="109">
                  <c:v>1.2460475E-2</c:v>
                </c:pt>
                <c:pt idx="110">
                  <c:v>7.931713E-3</c:v>
                </c:pt>
                <c:pt idx="111">
                  <c:v>3.5165544E-3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3B18-46CE-BE78-72379854433C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[4]Sheet1!$D$678:$DT$678</c:f>
              <c:numCache>
                <c:formatCode>General</c:formatCode>
                <c:ptCount val="121"/>
                <c:pt idx="0">
                  <c:v>8.5058849999999995E-4</c:v>
                </c:pt>
                <c:pt idx="1">
                  <c:v>0</c:v>
                </c:pt>
                <c:pt idx="2">
                  <c:v>5.187061E-4</c:v>
                </c:pt>
                <c:pt idx="3">
                  <c:v>9.630897E-4</c:v>
                </c:pt>
                <c:pt idx="4">
                  <c:v>1.3605853E-3</c:v>
                </c:pt>
                <c:pt idx="5">
                  <c:v>2.1723203999999999E-3</c:v>
                </c:pt>
                <c:pt idx="6">
                  <c:v>3.6486036E-3</c:v>
                </c:pt>
                <c:pt idx="7">
                  <c:v>5.8700777999999999E-3</c:v>
                </c:pt>
                <c:pt idx="8">
                  <c:v>6.4370770000000003E-3</c:v>
                </c:pt>
                <c:pt idx="9">
                  <c:v>4.003576E-3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1.3361416000000001E-3</c:v>
                </c:pt>
                <c:pt idx="15">
                  <c:v>7.703026E-3</c:v>
                </c:pt>
                <c:pt idx="16">
                  <c:v>1.2792672999999999E-2</c:v>
                </c:pt>
                <c:pt idx="17">
                  <c:v>1.2975723999999999E-2</c:v>
                </c:pt>
                <c:pt idx="18">
                  <c:v>8.511434E-3</c:v>
                </c:pt>
                <c:pt idx="19">
                  <c:v>8.1669993000000002E-4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3.9294040000000001E-3</c:v>
                </c:pt>
                <c:pt idx="27">
                  <c:v>1.0284265500000001E-2</c:v>
                </c:pt>
                <c:pt idx="28">
                  <c:v>1.5327164000000001E-2</c:v>
                </c:pt>
                <c:pt idx="29">
                  <c:v>1.8747772999999999E-2</c:v>
                </c:pt>
                <c:pt idx="30">
                  <c:v>2.2252876000000001E-2</c:v>
                </c:pt>
                <c:pt idx="31">
                  <c:v>2.582974E-2</c:v>
                </c:pt>
                <c:pt idx="32">
                  <c:v>2.8612047000000002E-2</c:v>
                </c:pt>
                <c:pt idx="33">
                  <c:v>3.2193933000000001E-2</c:v>
                </c:pt>
                <c:pt idx="34">
                  <c:v>3.6004398E-2</c:v>
                </c:pt>
                <c:pt idx="35">
                  <c:v>3.9258447000000002E-2</c:v>
                </c:pt>
                <c:pt idx="36">
                  <c:v>3.9797264999999998E-2</c:v>
                </c:pt>
                <c:pt idx="37">
                  <c:v>3.6397890000000002E-2</c:v>
                </c:pt>
                <c:pt idx="38">
                  <c:v>3.0106178000000001E-2</c:v>
                </c:pt>
                <c:pt idx="39">
                  <c:v>2.3180903999999999E-2</c:v>
                </c:pt>
                <c:pt idx="40">
                  <c:v>1.6578704E-2</c:v>
                </c:pt>
                <c:pt idx="41">
                  <c:v>1.20462105E-2</c:v>
                </c:pt>
                <c:pt idx="42">
                  <c:v>9.3363270000000002E-3</c:v>
                </c:pt>
                <c:pt idx="43">
                  <c:v>1.0321756E-2</c:v>
                </c:pt>
                <c:pt idx="44">
                  <c:v>1.5680785999999999E-2</c:v>
                </c:pt>
                <c:pt idx="45">
                  <c:v>2.3278875000000001E-2</c:v>
                </c:pt>
                <c:pt idx="46">
                  <c:v>2.9358367E-2</c:v>
                </c:pt>
                <c:pt idx="47">
                  <c:v>3.1598710000000002E-2</c:v>
                </c:pt>
                <c:pt idx="48">
                  <c:v>3.0887610999999999E-2</c:v>
                </c:pt>
                <c:pt idx="49">
                  <c:v>2.9334857999999998E-2</c:v>
                </c:pt>
                <c:pt idx="50">
                  <c:v>2.7834846E-2</c:v>
                </c:pt>
                <c:pt idx="51">
                  <c:v>2.7589312000000001E-2</c:v>
                </c:pt>
                <c:pt idx="52">
                  <c:v>2.8617296E-2</c:v>
                </c:pt>
                <c:pt idx="53">
                  <c:v>2.9325541E-2</c:v>
                </c:pt>
                <c:pt idx="54">
                  <c:v>2.7777929E-2</c:v>
                </c:pt>
                <c:pt idx="55">
                  <c:v>2.4964876E-2</c:v>
                </c:pt>
                <c:pt idx="56">
                  <c:v>2.3543105000000002E-2</c:v>
                </c:pt>
                <c:pt idx="57">
                  <c:v>2.6275153999999998E-2</c:v>
                </c:pt>
                <c:pt idx="58">
                  <c:v>3.2491553999999999E-2</c:v>
                </c:pt>
                <c:pt idx="59">
                  <c:v>3.8812970000000002E-2</c:v>
                </c:pt>
                <c:pt idx="60">
                  <c:v>4.1819519999999999E-2</c:v>
                </c:pt>
                <c:pt idx="61">
                  <c:v>4.3244682E-2</c:v>
                </c:pt>
                <c:pt idx="62">
                  <c:v>4.491469E-2</c:v>
                </c:pt>
                <c:pt idx="63">
                  <c:v>4.6782075999999999E-2</c:v>
                </c:pt>
                <c:pt idx="64">
                  <c:v>4.6221459999999999E-2</c:v>
                </c:pt>
                <c:pt idx="65">
                  <c:v>4.3352769999999999E-2</c:v>
                </c:pt>
                <c:pt idx="66">
                  <c:v>4.2956762000000002E-2</c:v>
                </c:pt>
                <c:pt idx="67">
                  <c:v>4.9432363E-2</c:v>
                </c:pt>
                <c:pt idx="68">
                  <c:v>6.0099949999999999E-2</c:v>
                </c:pt>
                <c:pt idx="69">
                  <c:v>6.5640790000000004E-2</c:v>
                </c:pt>
                <c:pt idx="70">
                  <c:v>5.9511059999999998E-2</c:v>
                </c:pt>
                <c:pt idx="71">
                  <c:v>4.3619085000000002E-2</c:v>
                </c:pt>
                <c:pt idx="72">
                  <c:v>2.6843137999999999E-2</c:v>
                </c:pt>
                <c:pt idx="73">
                  <c:v>1.6563378E-2</c:v>
                </c:pt>
                <c:pt idx="74">
                  <c:v>1.4700266E-2</c:v>
                </c:pt>
                <c:pt idx="75">
                  <c:v>1.7249291999999999E-2</c:v>
                </c:pt>
                <c:pt idx="76">
                  <c:v>2.0179017E-2</c:v>
                </c:pt>
                <c:pt idx="77">
                  <c:v>2.2135707000000001E-2</c:v>
                </c:pt>
                <c:pt idx="78">
                  <c:v>2.4681998E-2</c:v>
                </c:pt>
                <c:pt idx="79">
                  <c:v>2.7716989000000001E-2</c:v>
                </c:pt>
                <c:pt idx="80">
                  <c:v>2.7738065999999999E-2</c:v>
                </c:pt>
                <c:pt idx="81">
                  <c:v>2.1731084000000001E-2</c:v>
                </c:pt>
                <c:pt idx="82">
                  <c:v>1.0001603499999999E-2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6.0160025000000001E-3</c:v>
                </c:pt>
                <c:pt idx="89">
                  <c:v>1.3844637E-2</c:v>
                </c:pt>
                <c:pt idx="90">
                  <c:v>1.9821162999999999E-2</c:v>
                </c:pt>
                <c:pt idx="91">
                  <c:v>2.4649609999999999E-2</c:v>
                </c:pt>
                <c:pt idx="92">
                  <c:v>2.7648796999999999E-2</c:v>
                </c:pt>
                <c:pt idx="93">
                  <c:v>2.9261071E-2</c:v>
                </c:pt>
                <c:pt idx="94">
                  <c:v>2.9745583999999999E-2</c:v>
                </c:pt>
                <c:pt idx="95">
                  <c:v>2.9003068999999999E-2</c:v>
                </c:pt>
                <c:pt idx="96">
                  <c:v>2.9408752999999999E-2</c:v>
                </c:pt>
                <c:pt idx="97">
                  <c:v>3.0236131999999999E-2</c:v>
                </c:pt>
                <c:pt idx="98">
                  <c:v>3.0970009E-2</c:v>
                </c:pt>
                <c:pt idx="99">
                  <c:v>3.1235033999999998E-2</c:v>
                </c:pt>
                <c:pt idx="100">
                  <c:v>3.0976844999999999E-2</c:v>
                </c:pt>
                <c:pt idx="101">
                  <c:v>2.9977469999999999E-2</c:v>
                </c:pt>
                <c:pt idx="102">
                  <c:v>2.91258E-2</c:v>
                </c:pt>
                <c:pt idx="103">
                  <c:v>2.8680071000000001E-2</c:v>
                </c:pt>
                <c:pt idx="104">
                  <c:v>2.7545666E-2</c:v>
                </c:pt>
                <c:pt idx="105">
                  <c:v>2.5801419999999999E-2</c:v>
                </c:pt>
                <c:pt idx="106">
                  <c:v>2.33528E-2</c:v>
                </c:pt>
                <c:pt idx="107">
                  <c:v>2.0797241000000001E-2</c:v>
                </c:pt>
                <c:pt idx="108">
                  <c:v>1.6935054000000001E-2</c:v>
                </c:pt>
                <c:pt idx="109">
                  <c:v>1.2460475E-2</c:v>
                </c:pt>
                <c:pt idx="110">
                  <c:v>7.931713E-3</c:v>
                </c:pt>
                <c:pt idx="111">
                  <c:v>3.5165544E-3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3B18-46CE-BE78-72379854433C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[4]Sheet1!$D$679:$DT$679</c:f>
              <c:numCache>
                <c:formatCode>General</c:formatCode>
                <c:ptCount val="121"/>
                <c:pt idx="0">
                  <c:v>8.5058849999999995E-4</c:v>
                </c:pt>
                <c:pt idx="1">
                  <c:v>0</c:v>
                </c:pt>
                <c:pt idx="2">
                  <c:v>5.187061E-4</c:v>
                </c:pt>
                <c:pt idx="3">
                  <c:v>9.630897E-4</c:v>
                </c:pt>
                <c:pt idx="4">
                  <c:v>1.3605853E-3</c:v>
                </c:pt>
                <c:pt idx="5">
                  <c:v>2.1723203999999999E-3</c:v>
                </c:pt>
                <c:pt idx="6">
                  <c:v>3.6486036E-3</c:v>
                </c:pt>
                <c:pt idx="7">
                  <c:v>5.8700777999999999E-3</c:v>
                </c:pt>
                <c:pt idx="8">
                  <c:v>6.4370770000000003E-3</c:v>
                </c:pt>
                <c:pt idx="9">
                  <c:v>4.003576E-3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1.3361416000000001E-3</c:v>
                </c:pt>
                <c:pt idx="15">
                  <c:v>7.703026E-3</c:v>
                </c:pt>
                <c:pt idx="16">
                  <c:v>1.2792672999999999E-2</c:v>
                </c:pt>
                <c:pt idx="17">
                  <c:v>1.2975723999999999E-2</c:v>
                </c:pt>
                <c:pt idx="18">
                  <c:v>8.511434E-3</c:v>
                </c:pt>
                <c:pt idx="19">
                  <c:v>8.1669993000000002E-4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3.9294040000000001E-3</c:v>
                </c:pt>
                <c:pt idx="27">
                  <c:v>1.0284265500000001E-2</c:v>
                </c:pt>
                <c:pt idx="28">
                  <c:v>1.5327164000000001E-2</c:v>
                </c:pt>
                <c:pt idx="29">
                  <c:v>1.8747772999999999E-2</c:v>
                </c:pt>
                <c:pt idx="30">
                  <c:v>2.2252876000000001E-2</c:v>
                </c:pt>
                <c:pt idx="31">
                  <c:v>2.582974E-2</c:v>
                </c:pt>
                <c:pt idx="32">
                  <c:v>2.8612047000000002E-2</c:v>
                </c:pt>
                <c:pt idx="33">
                  <c:v>3.2193933000000001E-2</c:v>
                </c:pt>
                <c:pt idx="34">
                  <c:v>3.6004398E-2</c:v>
                </c:pt>
                <c:pt idx="35">
                  <c:v>3.9258447000000002E-2</c:v>
                </c:pt>
                <c:pt idx="36">
                  <c:v>3.9797264999999998E-2</c:v>
                </c:pt>
                <c:pt idx="37">
                  <c:v>3.6397890000000002E-2</c:v>
                </c:pt>
                <c:pt idx="38">
                  <c:v>3.0106178000000001E-2</c:v>
                </c:pt>
                <c:pt idx="39">
                  <c:v>2.3180903999999999E-2</c:v>
                </c:pt>
                <c:pt idx="40">
                  <c:v>1.6578704E-2</c:v>
                </c:pt>
                <c:pt idx="41">
                  <c:v>1.20462105E-2</c:v>
                </c:pt>
                <c:pt idx="42">
                  <c:v>9.3363270000000002E-3</c:v>
                </c:pt>
                <c:pt idx="43">
                  <c:v>1.0321756E-2</c:v>
                </c:pt>
                <c:pt idx="44">
                  <c:v>1.5680785999999999E-2</c:v>
                </c:pt>
                <c:pt idx="45">
                  <c:v>2.3278875000000001E-2</c:v>
                </c:pt>
                <c:pt idx="46">
                  <c:v>2.9358367E-2</c:v>
                </c:pt>
                <c:pt idx="47">
                  <c:v>3.1598710000000002E-2</c:v>
                </c:pt>
                <c:pt idx="48">
                  <c:v>3.0887610999999999E-2</c:v>
                </c:pt>
                <c:pt idx="49">
                  <c:v>2.9334857999999998E-2</c:v>
                </c:pt>
                <c:pt idx="50">
                  <c:v>2.7834846E-2</c:v>
                </c:pt>
                <c:pt idx="51">
                  <c:v>2.7589312000000001E-2</c:v>
                </c:pt>
                <c:pt idx="52">
                  <c:v>2.8617296E-2</c:v>
                </c:pt>
                <c:pt idx="53">
                  <c:v>2.9325541E-2</c:v>
                </c:pt>
                <c:pt idx="54">
                  <c:v>2.7777929E-2</c:v>
                </c:pt>
                <c:pt idx="55">
                  <c:v>2.4964876E-2</c:v>
                </c:pt>
                <c:pt idx="56">
                  <c:v>2.3543105000000002E-2</c:v>
                </c:pt>
                <c:pt idx="57">
                  <c:v>2.6275153999999998E-2</c:v>
                </c:pt>
                <c:pt idx="58">
                  <c:v>3.2491553999999999E-2</c:v>
                </c:pt>
                <c:pt idx="59">
                  <c:v>3.8812970000000002E-2</c:v>
                </c:pt>
                <c:pt idx="60">
                  <c:v>4.1819519999999999E-2</c:v>
                </c:pt>
                <c:pt idx="61">
                  <c:v>4.3244682E-2</c:v>
                </c:pt>
                <c:pt idx="62">
                  <c:v>4.491469E-2</c:v>
                </c:pt>
                <c:pt idx="63">
                  <c:v>4.6782075999999999E-2</c:v>
                </c:pt>
                <c:pt idx="64">
                  <c:v>4.6221459999999999E-2</c:v>
                </c:pt>
                <c:pt idx="65">
                  <c:v>4.3352769999999999E-2</c:v>
                </c:pt>
                <c:pt idx="66">
                  <c:v>4.2956762000000002E-2</c:v>
                </c:pt>
                <c:pt idx="67">
                  <c:v>4.9432363E-2</c:v>
                </c:pt>
                <c:pt idx="68">
                  <c:v>6.0099949999999999E-2</c:v>
                </c:pt>
                <c:pt idx="69">
                  <c:v>6.5640790000000004E-2</c:v>
                </c:pt>
                <c:pt idx="70">
                  <c:v>5.9511059999999998E-2</c:v>
                </c:pt>
                <c:pt idx="71">
                  <c:v>4.3619085000000002E-2</c:v>
                </c:pt>
                <c:pt idx="72">
                  <c:v>2.6843137999999999E-2</c:v>
                </c:pt>
                <c:pt idx="73">
                  <c:v>1.6563378E-2</c:v>
                </c:pt>
                <c:pt idx="74">
                  <c:v>1.4700266E-2</c:v>
                </c:pt>
                <c:pt idx="75">
                  <c:v>1.7249291999999999E-2</c:v>
                </c:pt>
                <c:pt idx="76">
                  <c:v>2.0179017E-2</c:v>
                </c:pt>
                <c:pt idx="77">
                  <c:v>2.2135707000000001E-2</c:v>
                </c:pt>
                <c:pt idx="78">
                  <c:v>2.4681998E-2</c:v>
                </c:pt>
                <c:pt idx="79">
                  <c:v>2.7716989000000001E-2</c:v>
                </c:pt>
                <c:pt idx="80">
                  <c:v>2.7738065999999999E-2</c:v>
                </c:pt>
                <c:pt idx="81">
                  <c:v>2.1731084000000001E-2</c:v>
                </c:pt>
                <c:pt idx="82">
                  <c:v>1.0001603499999999E-2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6.0160025000000001E-3</c:v>
                </c:pt>
                <c:pt idx="89">
                  <c:v>1.3844637E-2</c:v>
                </c:pt>
                <c:pt idx="90">
                  <c:v>1.9821162999999999E-2</c:v>
                </c:pt>
                <c:pt idx="91">
                  <c:v>2.4649609999999999E-2</c:v>
                </c:pt>
                <c:pt idx="92">
                  <c:v>2.7648796999999999E-2</c:v>
                </c:pt>
                <c:pt idx="93">
                  <c:v>2.9261071E-2</c:v>
                </c:pt>
                <c:pt idx="94">
                  <c:v>2.9745583999999999E-2</c:v>
                </c:pt>
                <c:pt idx="95">
                  <c:v>2.9003068999999999E-2</c:v>
                </c:pt>
                <c:pt idx="96">
                  <c:v>2.9408752999999999E-2</c:v>
                </c:pt>
                <c:pt idx="97">
                  <c:v>3.0236131999999999E-2</c:v>
                </c:pt>
                <c:pt idx="98">
                  <c:v>3.0970009E-2</c:v>
                </c:pt>
                <c:pt idx="99">
                  <c:v>3.1235033999999998E-2</c:v>
                </c:pt>
                <c:pt idx="100">
                  <c:v>3.0976844999999999E-2</c:v>
                </c:pt>
                <c:pt idx="101">
                  <c:v>2.9977469999999999E-2</c:v>
                </c:pt>
                <c:pt idx="102">
                  <c:v>2.91258E-2</c:v>
                </c:pt>
                <c:pt idx="103">
                  <c:v>2.8680071000000001E-2</c:v>
                </c:pt>
                <c:pt idx="104">
                  <c:v>2.7545666E-2</c:v>
                </c:pt>
                <c:pt idx="105">
                  <c:v>2.5801419999999999E-2</c:v>
                </c:pt>
                <c:pt idx="106">
                  <c:v>2.33528E-2</c:v>
                </c:pt>
                <c:pt idx="107">
                  <c:v>2.0797241000000001E-2</c:v>
                </c:pt>
                <c:pt idx="108">
                  <c:v>1.6935054000000001E-2</c:v>
                </c:pt>
                <c:pt idx="109">
                  <c:v>1.2460475E-2</c:v>
                </c:pt>
                <c:pt idx="110">
                  <c:v>7.931713E-3</c:v>
                </c:pt>
                <c:pt idx="111">
                  <c:v>3.5165544E-3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3B18-46CE-BE78-72379854433C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[4]Sheet1!$D$680:$DT$680</c:f>
              <c:numCache>
                <c:formatCode>General</c:formatCode>
                <c:ptCount val="121"/>
                <c:pt idx="0">
                  <c:v>8.5058849999999995E-4</c:v>
                </c:pt>
                <c:pt idx="1">
                  <c:v>0</c:v>
                </c:pt>
                <c:pt idx="2">
                  <c:v>5.187061E-4</c:v>
                </c:pt>
                <c:pt idx="3">
                  <c:v>9.630897E-4</c:v>
                </c:pt>
                <c:pt idx="4">
                  <c:v>1.3605853E-3</c:v>
                </c:pt>
                <c:pt idx="5">
                  <c:v>2.1723203999999999E-3</c:v>
                </c:pt>
                <c:pt idx="6">
                  <c:v>3.6486036E-3</c:v>
                </c:pt>
                <c:pt idx="7">
                  <c:v>5.8700777999999999E-3</c:v>
                </c:pt>
                <c:pt idx="8">
                  <c:v>6.4370770000000003E-3</c:v>
                </c:pt>
                <c:pt idx="9">
                  <c:v>4.003576E-3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1.3361416000000001E-3</c:v>
                </c:pt>
                <c:pt idx="15">
                  <c:v>7.703026E-3</c:v>
                </c:pt>
                <c:pt idx="16">
                  <c:v>1.2792672999999999E-2</c:v>
                </c:pt>
                <c:pt idx="17">
                  <c:v>1.2975723999999999E-2</c:v>
                </c:pt>
                <c:pt idx="18">
                  <c:v>8.511434E-3</c:v>
                </c:pt>
                <c:pt idx="19">
                  <c:v>8.1669993000000002E-4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3.9294040000000001E-3</c:v>
                </c:pt>
                <c:pt idx="27">
                  <c:v>1.0284265500000001E-2</c:v>
                </c:pt>
                <c:pt idx="28">
                  <c:v>1.5327164000000001E-2</c:v>
                </c:pt>
                <c:pt idx="29">
                  <c:v>1.8747772999999999E-2</c:v>
                </c:pt>
                <c:pt idx="30">
                  <c:v>2.2252876000000001E-2</c:v>
                </c:pt>
                <c:pt idx="31">
                  <c:v>2.582974E-2</c:v>
                </c:pt>
                <c:pt idx="32">
                  <c:v>2.8612047000000002E-2</c:v>
                </c:pt>
                <c:pt idx="33">
                  <c:v>3.2193933000000001E-2</c:v>
                </c:pt>
                <c:pt idx="34">
                  <c:v>3.6004398E-2</c:v>
                </c:pt>
                <c:pt idx="35">
                  <c:v>3.9258447000000002E-2</c:v>
                </c:pt>
                <c:pt idx="36">
                  <c:v>3.9797264999999998E-2</c:v>
                </c:pt>
                <c:pt idx="37">
                  <c:v>3.6397890000000002E-2</c:v>
                </c:pt>
                <c:pt idx="38">
                  <c:v>3.0106178000000001E-2</c:v>
                </c:pt>
                <c:pt idx="39">
                  <c:v>2.3180903999999999E-2</c:v>
                </c:pt>
                <c:pt idx="40">
                  <c:v>1.6578704E-2</c:v>
                </c:pt>
                <c:pt idx="41">
                  <c:v>1.20462105E-2</c:v>
                </c:pt>
                <c:pt idx="42">
                  <c:v>9.3363270000000002E-3</c:v>
                </c:pt>
                <c:pt idx="43">
                  <c:v>1.0321756E-2</c:v>
                </c:pt>
                <c:pt idx="44">
                  <c:v>1.5680785999999999E-2</c:v>
                </c:pt>
                <c:pt idx="45">
                  <c:v>2.3278875000000001E-2</c:v>
                </c:pt>
                <c:pt idx="46">
                  <c:v>2.9358367E-2</c:v>
                </c:pt>
                <c:pt idx="47">
                  <c:v>3.1598710000000002E-2</c:v>
                </c:pt>
                <c:pt idx="48">
                  <c:v>3.0887610999999999E-2</c:v>
                </c:pt>
                <c:pt idx="49">
                  <c:v>2.9334857999999998E-2</c:v>
                </c:pt>
                <c:pt idx="50">
                  <c:v>2.7834846E-2</c:v>
                </c:pt>
                <c:pt idx="51">
                  <c:v>2.7589312000000001E-2</c:v>
                </c:pt>
                <c:pt idx="52">
                  <c:v>2.8617296E-2</c:v>
                </c:pt>
                <c:pt idx="53">
                  <c:v>2.9325541E-2</c:v>
                </c:pt>
                <c:pt idx="54">
                  <c:v>2.7777929E-2</c:v>
                </c:pt>
                <c:pt idx="55">
                  <c:v>2.4964876E-2</c:v>
                </c:pt>
                <c:pt idx="56">
                  <c:v>2.3543105000000002E-2</c:v>
                </c:pt>
                <c:pt idx="57">
                  <c:v>2.6275153999999998E-2</c:v>
                </c:pt>
                <c:pt idx="58">
                  <c:v>3.2491553999999999E-2</c:v>
                </c:pt>
                <c:pt idx="59">
                  <c:v>3.8812970000000002E-2</c:v>
                </c:pt>
                <c:pt idx="60">
                  <c:v>4.1819519999999999E-2</c:v>
                </c:pt>
                <c:pt idx="61">
                  <c:v>4.3244682E-2</c:v>
                </c:pt>
                <c:pt idx="62">
                  <c:v>4.491469E-2</c:v>
                </c:pt>
                <c:pt idx="63">
                  <c:v>4.6782075999999999E-2</c:v>
                </c:pt>
                <c:pt idx="64">
                  <c:v>4.6221459999999999E-2</c:v>
                </c:pt>
                <c:pt idx="65">
                  <c:v>4.3352769999999999E-2</c:v>
                </c:pt>
                <c:pt idx="66">
                  <c:v>4.2956762000000002E-2</c:v>
                </c:pt>
                <c:pt idx="67">
                  <c:v>4.9432363E-2</c:v>
                </c:pt>
                <c:pt idx="68">
                  <c:v>6.0099949999999999E-2</c:v>
                </c:pt>
                <c:pt idx="69">
                  <c:v>6.5640790000000004E-2</c:v>
                </c:pt>
                <c:pt idx="70">
                  <c:v>5.9511059999999998E-2</c:v>
                </c:pt>
                <c:pt idx="71">
                  <c:v>4.3619085000000002E-2</c:v>
                </c:pt>
                <c:pt idx="72">
                  <c:v>2.6843137999999999E-2</c:v>
                </c:pt>
                <c:pt idx="73">
                  <c:v>1.6563378E-2</c:v>
                </c:pt>
                <c:pt idx="74">
                  <c:v>1.4700266E-2</c:v>
                </c:pt>
                <c:pt idx="75">
                  <c:v>1.7249291999999999E-2</c:v>
                </c:pt>
                <c:pt idx="76">
                  <c:v>2.0179017E-2</c:v>
                </c:pt>
                <c:pt idx="77">
                  <c:v>2.2135707000000001E-2</c:v>
                </c:pt>
                <c:pt idx="78">
                  <c:v>2.4681998E-2</c:v>
                </c:pt>
                <c:pt idx="79">
                  <c:v>2.7716989000000001E-2</c:v>
                </c:pt>
                <c:pt idx="80">
                  <c:v>2.7738065999999999E-2</c:v>
                </c:pt>
                <c:pt idx="81">
                  <c:v>2.1731084000000001E-2</c:v>
                </c:pt>
                <c:pt idx="82">
                  <c:v>1.0001603499999999E-2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6.0160025000000001E-3</c:v>
                </c:pt>
                <c:pt idx="89">
                  <c:v>1.3844637E-2</c:v>
                </c:pt>
                <c:pt idx="90">
                  <c:v>1.9821162999999999E-2</c:v>
                </c:pt>
                <c:pt idx="91">
                  <c:v>2.4649609999999999E-2</c:v>
                </c:pt>
                <c:pt idx="92">
                  <c:v>2.7648796999999999E-2</c:v>
                </c:pt>
                <c:pt idx="93">
                  <c:v>2.9261071E-2</c:v>
                </c:pt>
                <c:pt idx="94">
                  <c:v>2.9745583999999999E-2</c:v>
                </c:pt>
                <c:pt idx="95">
                  <c:v>2.9003068999999999E-2</c:v>
                </c:pt>
                <c:pt idx="96">
                  <c:v>2.9408752999999999E-2</c:v>
                </c:pt>
                <c:pt idx="97">
                  <c:v>3.0236131999999999E-2</c:v>
                </c:pt>
                <c:pt idx="98">
                  <c:v>3.0970009E-2</c:v>
                </c:pt>
                <c:pt idx="99">
                  <c:v>3.1235033999999998E-2</c:v>
                </c:pt>
                <c:pt idx="100">
                  <c:v>3.0976844999999999E-2</c:v>
                </c:pt>
                <c:pt idx="101">
                  <c:v>2.9977469999999999E-2</c:v>
                </c:pt>
                <c:pt idx="102">
                  <c:v>2.91258E-2</c:v>
                </c:pt>
                <c:pt idx="103">
                  <c:v>2.8680071000000001E-2</c:v>
                </c:pt>
                <c:pt idx="104">
                  <c:v>2.7545666E-2</c:v>
                </c:pt>
                <c:pt idx="105">
                  <c:v>2.5801419999999999E-2</c:v>
                </c:pt>
                <c:pt idx="106">
                  <c:v>2.33528E-2</c:v>
                </c:pt>
                <c:pt idx="107">
                  <c:v>2.0797241000000001E-2</c:v>
                </c:pt>
                <c:pt idx="108">
                  <c:v>1.6935054000000001E-2</c:v>
                </c:pt>
                <c:pt idx="109">
                  <c:v>1.2460475E-2</c:v>
                </c:pt>
                <c:pt idx="110">
                  <c:v>7.931713E-3</c:v>
                </c:pt>
                <c:pt idx="111">
                  <c:v>3.5165544E-3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3B18-46CE-BE78-72379854433C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[4]Sheet1!$D$681:$DT$681</c:f>
              <c:numCache>
                <c:formatCode>General</c:formatCode>
                <c:ptCount val="121"/>
                <c:pt idx="0">
                  <c:v>8.5058849999999995E-4</c:v>
                </c:pt>
                <c:pt idx="1">
                  <c:v>0</c:v>
                </c:pt>
                <c:pt idx="2">
                  <c:v>5.187061E-4</c:v>
                </c:pt>
                <c:pt idx="3">
                  <c:v>9.630897E-4</c:v>
                </c:pt>
                <c:pt idx="4">
                  <c:v>1.3605853E-3</c:v>
                </c:pt>
                <c:pt idx="5">
                  <c:v>2.1723203999999999E-3</c:v>
                </c:pt>
                <c:pt idx="6">
                  <c:v>3.6486036E-3</c:v>
                </c:pt>
                <c:pt idx="7">
                  <c:v>5.8700777999999999E-3</c:v>
                </c:pt>
                <c:pt idx="8">
                  <c:v>6.4370770000000003E-3</c:v>
                </c:pt>
                <c:pt idx="9">
                  <c:v>4.003576E-3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1.3361416000000001E-3</c:v>
                </c:pt>
                <c:pt idx="15">
                  <c:v>7.703026E-3</c:v>
                </c:pt>
                <c:pt idx="16">
                  <c:v>1.2792672999999999E-2</c:v>
                </c:pt>
                <c:pt idx="17">
                  <c:v>1.2975723999999999E-2</c:v>
                </c:pt>
                <c:pt idx="18">
                  <c:v>8.511434E-3</c:v>
                </c:pt>
                <c:pt idx="19">
                  <c:v>8.1669993000000002E-4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3.9294040000000001E-3</c:v>
                </c:pt>
                <c:pt idx="27">
                  <c:v>1.0284265500000001E-2</c:v>
                </c:pt>
                <c:pt idx="28">
                  <c:v>1.5327164000000001E-2</c:v>
                </c:pt>
                <c:pt idx="29">
                  <c:v>1.8747772999999999E-2</c:v>
                </c:pt>
                <c:pt idx="30">
                  <c:v>2.2252876000000001E-2</c:v>
                </c:pt>
                <c:pt idx="31">
                  <c:v>2.582974E-2</c:v>
                </c:pt>
                <c:pt idx="32">
                  <c:v>2.8612047000000002E-2</c:v>
                </c:pt>
                <c:pt idx="33">
                  <c:v>3.2193933000000001E-2</c:v>
                </c:pt>
                <c:pt idx="34">
                  <c:v>3.6004398E-2</c:v>
                </c:pt>
                <c:pt idx="35">
                  <c:v>3.9258447000000002E-2</c:v>
                </c:pt>
                <c:pt idx="36">
                  <c:v>3.9797264999999998E-2</c:v>
                </c:pt>
                <c:pt idx="37">
                  <c:v>3.6397890000000002E-2</c:v>
                </c:pt>
                <c:pt idx="38">
                  <c:v>3.0106178000000001E-2</c:v>
                </c:pt>
                <c:pt idx="39">
                  <c:v>2.3180903999999999E-2</c:v>
                </c:pt>
                <c:pt idx="40">
                  <c:v>1.6578704E-2</c:v>
                </c:pt>
                <c:pt idx="41">
                  <c:v>1.20462105E-2</c:v>
                </c:pt>
                <c:pt idx="42">
                  <c:v>9.3363270000000002E-3</c:v>
                </c:pt>
                <c:pt idx="43">
                  <c:v>1.0321756E-2</c:v>
                </c:pt>
                <c:pt idx="44">
                  <c:v>1.5680785999999999E-2</c:v>
                </c:pt>
                <c:pt idx="45">
                  <c:v>2.3278875000000001E-2</c:v>
                </c:pt>
                <c:pt idx="46">
                  <c:v>2.9358367E-2</c:v>
                </c:pt>
                <c:pt idx="47">
                  <c:v>3.1598710000000002E-2</c:v>
                </c:pt>
                <c:pt idx="48">
                  <c:v>3.0887610999999999E-2</c:v>
                </c:pt>
                <c:pt idx="49">
                  <c:v>2.9334857999999998E-2</c:v>
                </c:pt>
                <c:pt idx="50">
                  <c:v>2.7834846E-2</c:v>
                </c:pt>
                <c:pt idx="51">
                  <c:v>2.7589312000000001E-2</c:v>
                </c:pt>
                <c:pt idx="52">
                  <c:v>2.8617296E-2</c:v>
                </c:pt>
                <c:pt idx="53">
                  <c:v>2.9325541E-2</c:v>
                </c:pt>
                <c:pt idx="54">
                  <c:v>2.7777929E-2</c:v>
                </c:pt>
                <c:pt idx="55">
                  <c:v>2.4964876E-2</c:v>
                </c:pt>
                <c:pt idx="56">
                  <c:v>2.3543105000000002E-2</c:v>
                </c:pt>
                <c:pt idx="57">
                  <c:v>2.6275153999999998E-2</c:v>
                </c:pt>
                <c:pt idx="58">
                  <c:v>3.2491553999999999E-2</c:v>
                </c:pt>
                <c:pt idx="59">
                  <c:v>3.8812970000000002E-2</c:v>
                </c:pt>
                <c:pt idx="60">
                  <c:v>4.1819519999999999E-2</c:v>
                </c:pt>
                <c:pt idx="61">
                  <c:v>4.3244682E-2</c:v>
                </c:pt>
                <c:pt idx="62">
                  <c:v>4.491469E-2</c:v>
                </c:pt>
                <c:pt idx="63">
                  <c:v>4.6782075999999999E-2</c:v>
                </c:pt>
                <c:pt idx="64">
                  <c:v>4.6221459999999999E-2</c:v>
                </c:pt>
                <c:pt idx="65">
                  <c:v>4.3352769999999999E-2</c:v>
                </c:pt>
                <c:pt idx="66">
                  <c:v>4.2956762000000002E-2</c:v>
                </c:pt>
                <c:pt idx="67">
                  <c:v>4.9432363E-2</c:v>
                </c:pt>
                <c:pt idx="68">
                  <c:v>6.0099949999999999E-2</c:v>
                </c:pt>
                <c:pt idx="69">
                  <c:v>6.5640790000000004E-2</c:v>
                </c:pt>
                <c:pt idx="70">
                  <c:v>5.9511059999999998E-2</c:v>
                </c:pt>
                <c:pt idx="71">
                  <c:v>4.3619085000000002E-2</c:v>
                </c:pt>
                <c:pt idx="72">
                  <c:v>2.6843137999999999E-2</c:v>
                </c:pt>
                <c:pt idx="73">
                  <c:v>1.6563378E-2</c:v>
                </c:pt>
                <c:pt idx="74">
                  <c:v>1.4700266E-2</c:v>
                </c:pt>
                <c:pt idx="75">
                  <c:v>1.7249291999999999E-2</c:v>
                </c:pt>
                <c:pt idx="76">
                  <c:v>2.0179017E-2</c:v>
                </c:pt>
                <c:pt idx="77">
                  <c:v>2.2135707000000001E-2</c:v>
                </c:pt>
                <c:pt idx="78">
                  <c:v>2.4681998E-2</c:v>
                </c:pt>
                <c:pt idx="79">
                  <c:v>2.7716989000000001E-2</c:v>
                </c:pt>
                <c:pt idx="80">
                  <c:v>2.7738065999999999E-2</c:v>
                </c:pt>
                <c:pt idx="81">
                  <c:v>2.1731084000000001E-2</c:v>
                </c:pt>
                <c:pt idx="82">
                  <c:v>1.0001603499999999E-2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6.0160025000000001E-3</c:v>
                </c:pt>
                <c:pt idx="89">
                  <c:v>1.3844637E-2</c:v>
                </c:pt>
                <c:pt idx="90">
                  <c:v>1.9821162999999999E-2</c:v>
                </c:pt>
                <c:pt idx="91">
                  <c:v>2.4649609999999999E-2</c:v>
                </c:pt>
                <c:pt idx="92">
                  <c:v>2.7648796999999999E-2</c:v>
                </c:pt>
                <c:pt idx="93">
                  <c:v>2.9261071E-2</c:v>
                </c:pt>
                <c:pt idx="94">
                  <c:v>2.9745583999999999E-2</c:v>
                </c:pt>
                <c:pt idx="95">
                  <c:v>2.9003068999999999E-2</c:v>
                </c:pt>
                <c:pt idx="96">
                  <c:v>2.9408752999999999E-2</c:v>
                </c:pt>
                <c:pt idx="97">
                  <c:v>3.0236131999999999E-2</c:v>
                </c:pt>
                <c:pt idx="98">
                  <c:v>3.0970009E-2</c:v>
                </c:pt>
                <c:pt idx="99">
                  <c:v>3.1235033999999998E-2</c:v>
                </c:pt>
                <c:pt idx="100">
                  <c:v>3.0976844999999999E-2</c:v>
                </c:pt>
                <c:pt idx="101">
                  <c:v>2.9977469999999999E-2</c:v>
                </c:pt>
                <c:pt idx="102">
                  <c:v>2.91258E-2</c:v>
                </c:pt>
                <c:pt idx="103">
                  <c:v>2.8680071000000001E-2</c:v>
                </c:pt>
                <c:pt idx="104">
                  <c:v>2.7545666E-2</c:v>
                </c:pt>
                <c:pt idx="105">
                  <c:v>2.5801419999999999E-2</c:v>
                </c:pt>
                <c:pt idx="106">
                  <c:v>2.33528E-2</c:v>
                </c:pt>
                <c:pt idx="107">
                  <c:v>2.0797241000000001E-2</c:v>
                </c:pt>
                <c:pt idx="108">
                  <c:v>1.6935054000000001E-2</c:v>
                </c:pt>
                <c:pt idx="109">
                  <c:v>1.2460475E-2</c:v>
                </c:pt>
                <c:pt idx="110">
                  <c:v>7.931713E-3</c:v>
                </c:pt>
                <c:pt idx="111">
                  <c:v>3.5165544E-3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3B18-46CE-BE78-72379854433C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[4]Sheet1!$D$682:$DT$682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2.4133567E-4</c:v>
                </c:pt>
                <c:pt idx="4">
                  <c:v>9.1872806999999999E-4</c:v>
                </c:pt>
                <c:pt idx="5">
                  <c:v>1.7695153E-3</c:v>
                </c:pt>
                <c:pt idx="6">
                  <c:v>3.1605422999999998E-3</c:v>
                </c:pt>
                <c:pt idx="7">
                  <c:v>5.4869139999999999E-3</c:v>
                </c:pt>
                <c:pt idx="8">
                  <c:v>6.3990712999999998E-3</c:v>
                </c:pt>
                <c:pt idx="9">
                  <c:v>4.3697199999999997E-3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1.2695548000000001E-3</c:v>
                </c:pt>
                <c:pt idx="15">
                  <c:v>7.6576079999999998E-3</c:v>
                </c:pt>
                <c:pt idx="16">
                  <c:v>1.2713521E-2</c:v>
                </c:pt>
                <c:pt idx="17">
                  <c:v>1.2810174000000001E-2</c:v>
                </c:pt>
                <c:pt idx="18">
                  <c:v>8.2545085000000004E-3</c:v>
                </c:pt>
                <c:pt idx="19">
                  <c:v>4.9240190000000004E-4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3.9920015E-3</c:v>
                </c:pt>
                <c:pt idx="27">
                  <c:v>1.01953605E-2</c:v>
                </c:pt>
                <c:pt idx="28">
                  <c:v>1.4976886E-2</c:v>
                </c:pt>
                <c:pt idx="29">
                  <c:v>1.8048030999999999E-2</c:v>
                </c:pt>
                <c:pt idx="30">
                  <c:v>2.1213869999999999E-2</c:v>
                </c:pt>
                <c:pt idx="31">
                  <c:v>2.4546437000000001E-2</c:v>
                </c:pt>
                <c:pt idx="32">
                  <c:v>2.7149802000000001E-2</c:v>
                </c:pt>
                <c:pt idx="33">
                  <c:v>3.0504719999999999E-2</c:v>
                </c:pt>
                <c:pt idx="34">
                  <c:v>3.4004121999999998E-2</c:v>
                </c:pt>
                <c:pt idx="35">
                  <c:v>3.6962149999999999E-2</c:v>
                </c:pt>
                <c:pt idx="36">
                  <c:v>3.7348800000000001E-2</c:v>
                </c:pt>
                <c:pt idx="37">
                  <c:v>3.4064404999999999E-2</c:v>
                </c:pt>
                <c:pt idx="38">
                  <c:v>2.7974783E-2</c:v>
                </c:pt>
                <c:pt idx="39">
                  <c:v>2.1331584000000001E-2</c:v>
                </c:pt>
                <c:pt idx="40">
                  <c:v>1.5117307999999999E-2</c:v>
                </c:pt>
                <c:pt idx="41">
                  <c:v>1.0945654000000001E-2</c:v>
                </c:pt>
                <c:pt idx="42">
                  <c:v>8.4513620000000005E-3</c:v>
                </c:pt>
                <c:pt idx="43">
                  <c:v>9.4166289999999993E-3</c:v>
                </c:pt>
                <c:pt idx="44">
                  <c:v>1.4638356999999999E-2</c:v>
                </c:pt>
                <c:pt idx="45">
                  <c:v>2.2257796999999999E-2</c:v>
                </c:pt>
                <c:pt idx="46">
                  <c:v>2.8678664999999999E-2</c:v>
                </c:pt>
                <c:pt idx="47">
                  <c:v>3.1381803999999999E-2</c:v>
                </c:pt>
                <c:pt idx="48">
                  <c:v>3.0867823999999999E-2</c:v>
                </c:pt>
                <c:pt idx="49">
                  <c:v>2.9111439999999999E-2</c:v>
                </c:pt>
                <c:pt idx="50">
                  <c:v>2.7138855E-2</c:v>
                </c:pt>
                <c:pt idx="51">
                  <c:v>2.6478990000000001E-2</c:v>
                </c:pt>
                <c:pt idx="52">
                  <c:v>2.7420982999999999E-2</c:v>
                </c:pt>
                <c:pt idx="53">
                  <c:v>2.8404828E-2</c:v>
                </c:pt>
                <c:pt idx="54">
                  <c:v>2.735839E-2</c:v>
                </c:pt>
                <c:pt idx="55">
                  <c:v>2.4924515000000001E-2</c:v>
                </c:pt>
                <c:pt idx="56">
                  <c:v>2.3603900000000001E-2</c:v>
                </c:pt>
                <c:pt idx="57">
                  <c:v>2.6033173999999999E-2</c:v>
                </c:pt>
                <c:pt idx="58">
                  <c:v>3.1832300000000001E-2</c:v>
                </c:pt>
                <c:pt idx="59">
                  <c:v>3.7989564000000003E-2</c:v>
                </c:pt>
                <c:pt idx="60">
                  <c:v>4.1151992999999998E-2</c:v>
                </c:pt>
                <c:pt idx="61">
                  <c:v>4.2736280000000001E-2</c:v>
                </c:pt>
                <c:pt idx="62">
                  <c:v>4.4131927000000001E-2</c:v>
                </c:pt>
                <c:pt idx="63">
                  <c:v>4.5261096000000001E-2</c:v>
                </c:pt>
                <c:pt idx="64">
                  <c:v>4.4005160000000001E-2</c:v>
                </c:pt>
                <c:pt idx="65">
                  <c:v>4.1044325E-2</c:v>
                </c:pt>
                <c:pt idx="66">
                  <c:v>4.1087150000000003E-2</c:v>
                </c:pt>
                <c:pt idx="67">
                  <c:v>4.8051882999999997E-2</c:v>
                </c:pt>
                <c:pt idx="68">
                  <c:v>5.8985575999999998E-2</c:v>
                </c:pt>
                <c:pt idx="69">
                  <c:v>6.4824186000000006E-2</c:v>
                </c:pt>
                <c:pt idx="70">
                  <c:v>5.9371762000000002E-2</c:v>
                </c:pt>
                <c:pt idx="71">
                  <c:v>4.4508178000000002E-2</c:v>
                </c:pt>
                <c:pt idx="72">
                  <c:v>2.8646353999999999E-2</c:v>
                </c:pt>
                <c:pt idx="73">
                  <c:v>1.8636628999999998E-2</c:v>
                </c:pt>
                <c:pt idx="74">
                  <c:v>1.6219233999999999E-2</c:v>
                </c:pt>
                <c:pt idx="75">
                  <c:v>1.7614482000000001E-2</c:v>
                </c:pt>
                <c:pt idx="76">
                  <c:v>1.9304044999999999E-2</c:v>
                </c:pt>
                <c:pt idx="77">
                  <c:v>2.057134E-2</c:v>
                </c:pt>
                <c:pt idx="78">
                  <c:v>2.3158795999999999E-2</c:v>
                </c:pt>
                <c:pt idx="79">
                  <c:v>2.6688360000000001E-2</c:v>
                </c:pt>
                <c:pt idx="80">
                  <c:v>2.7286227999999999E-2</c:v>
                </c:pt>
                <c:pt idx="81">
                  <c:v>2.1744702000000001E-2</c:v>
                </c:pt>
                <c:pt idx="82">
                  <c:v>1.0312702E-2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4.2198340000000004E-3</c:v>
                </c:pt>
                <c:pt idx="89">
                  <c:v>1.2166392999999999E-2</c:v>
                </c:pt>
                <c:pt idx="90">
                  <c:v>1.8631579999999998E-2</c:v>
                </c:pt>
                <c:pt idx="91">
                  <c:v>2.4126842999999999E-2</c:v>
                </c:pt>
                <c:pt idx="92">
                  <c:v>2.768311E-2</c:v>
                </c:pt>
                <c:pt idx="93">
                  <c:v>2.9582560000000001E-2</c:v>
                </c:pt>
                <c:pt idx="94">
                  <c:v>3.0070455999999999E-2</c:v>
                </c:pt>
                <c:pt idx="95">
                  <c:v>2.9171754000000001E-2</c:v>
                </c:pt>
                <c:pt idx="96">
                  <c:v>2.915746E-2</c:v>
                </c:pt>
                <c:pt idx="97">
                  <c:v>2.9578535E-2</c:v>
                </c:pt>
                <c:pt idx="98">
                  <c:v>2.9972674000000001E-2</c:v>
                </c:pt>
                <c:pt idx="99">
                  <c:v>3.0016383000000001E-2</c:v>
                </c:pt>
                <c:pt idx="100">
                  <c:v>2.9641377E-2</c:v>
                </c:pt>
                <c:pt idx="101">
                  <c:v>2.8847009E-2</c:v>
                </c:pt>
                <c:pt idx="102">
                  <c:v>2.817919E-2</c:v>
                </c:pt>
                <c:pt idx="103">
                  <c:v>2.8032003E-2</c:v>
                </c:pt>
                <c:pt idx="104">
                  <c:v>2.7262722999999999E-2</c:v>
                </c:pt>
                <c:pt idx="105">
                  <c:v>2.5918190000000001E-2</c:v>
                </c:pt>
                <c:pt idx="106">
                  <c:v>2.388672E-2</c:v>
                </c:pt>
                <c:pt idx="107">
                  <c:v>2.1714967000000002E-2</c:v>
                </c:pt>
                <c:pt idx="108">
                  <c:v>1.8240202E-2</c:v>
                </c:pt>
                <c:pt idx="109">
                  <c:v>1.4106153999999999E-2</c:v>
                </c:pt>
                <c:pt idx="110">
                  <c:v>9.8801059999999996E-3</c:v>
                </c:pt>
                <c:pt idx="111">
                  <c:v>5.8477753999999996E-3</c:v>
                </c:pt>
                <c:pt idx="112">
                  <c:v>9.9588629999999997E-4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3B18-46CE-BE78-72379854433C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[4]Sheet1!$D$683:$DT$683</c:f>
              <c:numCache>
                <c:formatCode>General</c:formatCode>
                <c:ptCount val="121"/>
                <c:pt idx="0">
                  <c:v>1.1902265999999999E-3</c:v>
                </c:pt>
                <c:pt idx="1">
                  <c:v>0</c:v>
                </c:pt>
                <c:pt idx="2">
                  <c:v>5.6816444999999995E-4</c:v>
                </c:pt>
                <c:pt idx="3">
                  <c:v>8.7179369999999996E-4</c:v>
                </c:pt>
                <c:pt idx="4">
                  <c:v>1.2274218000000001E-3</c:v>
                </c:pt>
                <c:pt idx="5">
                  <c:v>2.101576E-3</c:v>
                </c:pt>
                <c:pt idx="6">
                  <c:v>3.6902227000000002E-3</c:v>
                </c:pt>
                <c:pt idx="7">
                  <c:v>5.9958850000000003E-3</c:v>
                </c:pt>
                <c:pt idx="8">
                  <c:v>6.5880492000000004E-3</c:v>
                </c:pt>
                <c:pt idx="9">
                  <c:v>4.1244602999999996E-3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1.2164542999999999E-3</c:v>
                </c:pt>
                <c:pt idx="15">
                  <c:v>7.6266570000000002E-3</c:v>
                </c:pt>
                <c:pt idx="16">
                  <c:v>1.280627E-2</c:v>
                </c:pt>
                <c:pt idx="17">
                  <c:v>1.3056391000000001E-2</c:v>
                </c:pt>
                <c:pt idx="18">
                  <c:v>8.6198860000000002E-3</c:v>
                </c:pt>
                <c:pt idx="19">
                  <c:v>9.2092615999999998E-4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3.8460581999999999E-3</c:v>
                </c:pt>
                <c:pt idx="27">
                  <c:v>1.035823E-2</c:v>
                </c:pt>
                <c:pt idx="28">
                  <c:v>1.5490726999999999E-2</c:v>
                </c:pt>
                <c:pt idx="29">
                  <c:v>1.8935107E-2</c:v>
                </c:pt>
                <c:pt idx="30">
                  <c:v>2.2431019999999999E-2</c:v>
                </c:pt>
                <c:pt idx="31">
                  <c:v>2.6014120000000002E-2</c:v>
                </c:pt>
                <c:pt idx="32">
                  <c:v>2.882001E-2</c:v>
                </c:pt>
                <c:pt idx="33">
                  <c:v>3.2442756000000003E-2</c:v>
                </c:pt>
                <c:pt idx="34">
                  <c:v>3.6299378E-2</c:v>
                </c:pt>
                <c:pt idx="35">
                  <c:v>3.9609946E-2</c:v>
                </c:pt>
                <c:pt idx="36">
                  <c:v>4.0215134999999999E-2</c:v>
                </c:pt>
                <c:pt idx="37">
                  <c:v>3.6899608E-2</c:v>
                </c:pt>
                <c:pt idx="38">
                  <c:v>3.0718592999999999E-2</c:v>
                </c:pt>
                <c:pt idx="39">
                  <c:v>2.3852175E-2</c:v>
                </c:pt>
                <c:pt idx="40">
                  <c:v>1.7168955999999999E-2</c:v>
                </c:pt>
                <c:pt idx="41">
                  <c:v>1.2457176E-2</c:v>
                </c:pt>
                <c:pt idx="42">
                  <c:v>9.5868724999999995E-3</c:v>
                </c:pt>
                <c:pt idx="43">
                  <c:v>1.0497411999999999E-2</c:v>
                </c:pt>
                <c:pt idx="44">
                  <c:v>1.586299E-2</c:v>
                </c:pt>
                <c:pt idx="45">
                  <c:v>2.344887E-2</c:v>
                </c:pt>
                <c:pt idx="46">
                  <c:v>2.9504543000000001E-2</c:v>
                </c:pt>
                <c:pt idx="47">
                  <c:v>3.1751804000000002E-2</c:v>
                </c:pt>
                <c:pt idx="48">
                  <c:v>3.1117658999999999E-2</c:v>
                </c:pt>
                <c:pt idx="49">
                  <c:v>2.9657273000000001E-2</c:v>
                </c:pt>
                <c:pt idx="50">
                  <c:v>2.82448E-2</c:v>
                </c:pt>
                <c:pt idx="51">
                  <c:v>2.8091662999999999E-2</c:v>
                </c:pt>
                <c:pt idx="52">
                  <c:v>2.9188728000000001E-2</c:v>
                </c:pt>
                <c:pt idx="53">
                  <c:v>2.9859521999999999E-2</c:v>
                </c:pt>
                <c:pt idx="54">
                  <c:v>2.8120458000000001E-2</c:v>
                </c:pt>
                <c:pt idx="55">
                  <c:v>2.5053117E-2</c:v>
                </c:pt>
                <c:pt idx="56">
                  <c:v>2.3464715000000001E-2</c:v>
                </c:pt>
                <c:pt idx="57">
                  <c:v>2.6275016000000002E-2</c:v>
                </c:pt>
                <c:pt idx="58">
                  <c:v>3.2724749999999997E-2</c:v>
                </c:pt>
                <c:pt idx="59">
                  <c:v>3.9232272999999998E-2</c:v>
                </c:pt>
                <c:pt idx="60">
                  <c:v>4.2224865E-2</c:v>
                </c:pt>
                <c:pt idx="61">
                  <c:v>4.3460055999999997E-2</c:v>
                </c:pt>
                <c:pt idx="62">
                  <c:v>4.4925246000000002E-2</c:v>
                </c:pt>
                <c:pt idx="63">
                  <c:v>4.6716097999999998E-2</c:v>
                </c:pt>
                <c:pt idx="64">
                  <c:v>4.6212404999999998E-2</c:v>
                </c:pt>
                <c:pt idx="65">
                  <c:v>4.3439228000000003E-2</c:v>
                </c:pt>
                <c:pt idx="66">
                  <c:v>4.3128315E-2</c:v>
                </c:pt>
                <c:pt idx="67">
                  <c:v>4.9662504000000003E-2</c:v>
                </c:pt>
                <c:pt idx="68">
                  <c:v>6.0343540000000001E-2</c:v>
                </c:pt>
                <c:pt idx="69">
                  <c:v>6.5793619999999997E-2</c:v>
                </c:pt>
                <c:pt idx="70">
                  <c:v>5.9472560000000001E-2</c:v>
                </c:pt>
                <c:pt idx="71">
                  <c:v>4.3376713999999997E-2</c:v>
                </c:pt>
                <c:pt idx="72">
                  <c:v>2.6506972E-2</c:v>
                </c:pt>
                <c:pt idx="73">
                  <c:v>1.629512E-2</c:v>
                </c:pt>
                <c:pt idx="74">
                  <c:v>1.4620828000000001E-2</c:v>
                </c:pt>
                <c:pt idx="75">
                  <c:v>1.7394509999999998E-2</c:v>
                </c:pt>
                <c:pt idx="76">
                  <c:v>2.048674E-2</c:v>
                </c:pt>
                <c:pt idx="77">
                  <c:v>2.2444230999999999E-2</c:v>
                </c:pt>
                <c:pt idx="78">
                  <c:v>2.4843143000000002E-2</c:v>
                </c:pt>
                <c:pt idx="79">
                  <c:v>2.7699346E-2</c:v>
                </c:pt>
                <c:pt idx="80">
                  <c:v>2.7622158000000001E-2</c:v>
                </c:pt>
                <c:pt idx="81">
                  <c:v>2.1612717E-2</c:v>
                </c:pt>
                <c:pt idx="82">
                  <c:v>9.9156660000000001E-3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6.3527775999999998E-3</c:v>
                </c:pt>
                <c:pt idx="89">
                  <c:v>1.4340944E-2</c:v>
                </c:pt>
                <c:pt idx="90">
                  <c:v>2.0404097E-2</c:v>
                </c:pt>
                <c:pt idx="91">
                  <c:v>2.520215E-2</c:v>
                </c:pt>
                <c:pt idx="92">
                  <c:v>2.8064812000000001E-2</c:v>
                </c:pt>
                <c:pt idx="93">
                  <c:v>2.9508614999999998E-2</c:v>
                </c:pt>
                <c:pt idx="94">
                  <c:v>2.9834697E-2</c:v>
                </c:pt>
                <c:pt idx="95">
                  <c:v>2.8955992E-2</c:v>
                </c:pt>
                <c:pt idx="96">
                  <c:v>2.9301259999999999E-2</c:v>
                </c:pt>
                <c:pt idx="97">
                  <c:v>3.0116337999999999E-2</c:v>
                </c:pt>
                <c:pt idx="98">
                  <c:v>3.08756E-2</c:v>
                </c:pt>
                <c:pt idx="99">
                  <c:v>3.1190610000000001E-2</c:v>
                </c:pt>
                <c:pt idx="100">
                  <c:v>3.0999498E-2</c:v>
                </c:pt>
                <c:pt idx="101">
                  <c:v>3.0026047E-2</c:v>
                </c:pt>
                <c:pt idx="102">
                  <c:v>2.9201701E-2</c:v>
                </c:pt>
                <c:pt idx="103">
                  <c:v>2.8761614000000001E-2</c:v>
                </c:pt>
                <c:pt idx="104">
                  <c:v>2.7612714E-2</c:v>
                </c:pt>
                <c:pt idx="105">
                  <c:v>2.5836906999999999E-2</c:v>
                </c:pt>
                <c:pt idx="106">
                  <c:v>2.3340590000000001E-2</c:v>
                </c:pt>
                <c:pt idx="107">
                  <c:v>2.0733587000000001E-2</c:v>
                </c:pt>
                <c:pt idx="108">
                  <c:v>1.6797129000000001E-2</c:v>
                </c:pt>
                <c:pt idx="109">
                  <c:v>1.2242237E-2</c:v>
                </c:pt>
                <c:pt idx="110">
                  <c:v>7.6279006999999998E-3</c:v>
                </c:pt>
                <c:pt idx="111">
                  <c:v>3.1194604999999999E-3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3B18-46CE-BE78-72379854433C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[4]Sheet1!$D$684:$DT$684</c:f>
              <c:numCache>
                <c:formatCode>General</c:formatCode>
                <c:ptCount val="121"/>
                <c:pt idx="0">
                  <c:v>4.1763341999999999E-4</c:v>
                </c:pt>
                <c:pt idx="1">
                  <c:v>0</c:v>
                </c:pt>
                <c:pt idx="2">
                  <c:v>1.9662237000000001E-5</c:v>
                </c:pt>
                <c:pt idx="3">
                  <c:v>6.2753189999999995E-4</c:v>
                </c:pt>
                <c:pt idx="4">
                  <c:v>1.1964536000000001E-3</c:v>
                </c:pt>
                <c:pt idx="5">
                  <c:v>2.0575518999999998E-3</c:v>
                </c:pt>
                <c:pt idx="6">
                  <c:v>3.5047786999999999E-3</c:v>
                </c:pt>
                <c:pt idx="7">
                  <c:v>5.7579679999999996E-3</c:v>
                </c:pt>
                <c:pt idx="8">
                  <c:v>6.4282940000000002E-3</c:v>
                </c:pt>
                <c:pt idx="9">
                  <c:v>4.0956875000000004E-3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1.3023472E-3</c:v>
                </c:pt>
                <c:pt idx="15">
                  <c:v>7.788672E-3</c:v>
                </c:pt>
                <c:pt idx="16">
                  <c:v>1.2934345E-2</c:v>
                </c:pt>
                <c:pt idx="17">
                  <c:v>1.3079141000000001E-2</c:v>
                </c:pt>
                <c:pt idx="18">
                  <c:v>8.5029570000000002E-3</c:v>
                </c:pt>
                <c:pt idx="19">
                  <c:v>6.8577410000000003E-4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3.9399279999999997E-3</c:v>
                </c:pt>
                <c:pt idx="27">
                  <c:v>1.0224777000000001E-2</c:v>
                </c:pt>
                <c:pt idx="28">
                  <c:v>1.5159442E-2</c:v>
                </c:pt>
                <c:pt idx="29">
                  <c:v>1.8444439999999999E-2</c:v>
                </c:pt>
                <c:pt idx="30">
                  <c:v>2.1833390000000001E-2</c:v>
                </c:pt>
                <c:pt idx="31">
                  <c:v>2.533939E-2</c:v>
                </c:pt>
                <c:pt idx="32">
                  <c:v>2.8089770999999999E-2</c:v>
                </c:pt>
                <c:pt idx="33">
                  <c:v>3.1644027999999998E-2</c:v>
                </c:pt>
                <c:pt idx="34">
                  <c:v>3.5428394000000002E-2</c:v>
                </c:pt>
                <c:pt idx="35">
                  <c:v>3.8691070000000001E-2</c:v>
                </c:pt>
                <c:pt idx="36">
                  <c:v>3.9286304000000001E-2</c:v>
                </c:pt>
                <c:pt idx="37">
                  <c:v>3.5994350000000001E-2</c:v>
                </c:pt>
                <c:pt idx="38">
                  <c:v>2.9774904000000001E-2</c:v>
                </c:pt>
                <c:pt idx="39">
                  <c:v>2.2881899000000001E-2</c:v>
                </c:pt>
                <c:pt idx="40">
                  <c:v>1.6317031999999999E-2</c:v>
                </c:pt>
                <c:pt idx="41">
                  <c:v>1.1816050999999999E-2</c:v>
                </c:pt>
                <c:pt idx="42">
                  <c:v>9.1141680000000006E-3</c:v>
                </c:pt>
                <c:pt idx="43">
                  <c:v>1.0045676999999999E-2</c:v>
                </c:pt>
                <c:pt idx="44">
                  <c:v>1.5325831E-2</c:v>
                </c:pt>
                <c:pt idx="45">
                  <c:v>2.2918908000000002E-2</c:v>
                </c:pt>
                <c:pt idx="46">
                  <c:v>2.9149245000000001E-2</c:v>
                </c:pt>
                <c:pt idx="47">
                  <c:v>3.1628165E-2</c:v>
                </c:pt>
                <c:pt idx="48">
                  <c:v>3.1070396E-2</c:v>
                </c:pt>
                <c:pt idx="49">
                  <c:v>2.9483776999999999E-2</c:v>
                </c:pt>
                <c:pt idx="50">
                  <c:v>2.7787728000000001E-2</c:v>
                </c:pt>
                <c:pt idx="51">
                  <c:v>2.7352373999999999E-2</c:v>
                </c:pt>
                <c:pt idx="52">
                  <c:v>2.8332969999999999E-2</c:v>
                </c:pt>
                <c:pt idx="53">
                  <c:v>2.9155266999999999E-2</c:v>
                </c:pt>
                <c:pt idx="54">
                  <c:v>2.7803442000000001E-2</c:v>
                </c:pt>
                <c:pt idx="55">
                  <c:v>2.5121886E-2</c:v>
                </c:pt>
                <c:pt idx="56">
                  <c:v>2.3707867000000001E-2</c:v>
                </c:pt>
                <c:pt idx="57">
                  <c:v>2.6302096000000001E-2</c:v>
                </c:pt>
                <c:pt idx="58">
                  <c:v>3.2346986000000001E-2</c:v>
                </c:pt>
                <c:pt idx="59">
                  <c:v>3.8591201999999998E-2</c:v>
                </c:pt>
                <c:pt idx="60">
                  <c:v>4.1631664999999998E-2</c:v>
                </c:pt>
                <c:pt idx="61">
                  <c:v>4.3073338000000003E-2</c:v>
                </c:pt>
                <c:pt idx="62">
                  <c:v>4.4581585E-2</c:v>
                </c:pt>
                <c:pt idx="63">
                  <c:v>4.6110674999999997E-2</c:v>
                </c:pt>
                <c:pt idx="64">
                  <c:v>4.5239772999999997E-2</c:v>
                </c:pt>
                <c:pt idx="65">
                  <c:v>4.2300839999999999E-2</c:v>
                </c:pt>
                <c:pt idx="66">
                  <c:v>4.2029789999999997E-2</c:v>
                </c:pt>
                <c:pt idx="67">
                  <c:v>4.8637617000000001E-2</c:v>
                </c:pt>
                <c:pt idx="68">
                  <c:v>5.9369903000000002E-2</c:v>
                </c:pt>
                <c:pt idx="69">
                  <c:v>6.5058400000000002E-2</c:v>
                </c:pt>
                <c:pt idx="70">
                  <c:v>5.9306434999999998E-2</c:v>
                </c:pt>
                <c:pt idx="71">
                  <c:v>4.3963157000000003E-2</c:v>
                </c:pt>
                <c:pt idx="72">
                  <c:v>2.7666296999999999E-2</c:v>
                </c:pt>
                <c:pt idx="73">
                  <c:v>1.7560255E-2</c:v>
                </c:pt>
                <c:pt idx="74">
                  <c:v>1.5488272500000001E-2</c:v>
                </c:pt>
                <c:pt idx="75">
                  <c:v>1.7546697E-2</c:v>
                </c:pt>
                <c:pt idx="76">
                  <c:v>1.9911438E-2</c:v>
                </c:pt>
                <c:pt idx="77">
                  <c:v>2.1493970000000001E-2</c:v>
                </c:pt>
                <c:pt idx="78">
                  <c:v>2.395862E-2</c:v>
                </c:pt>
                <c:pt idx="79">
                  <c:v>2.7131209999999999E-2</c:v>
                </c:pt>
                <c:pt idx="80">
                  <c:v>2.7382730000000001E-2</c:v>
                </c:pt>
                <c:pt idx="81">
                  <c:v>2.1621825000000001E-2</c:v>
                </c:pt>
                <c:pt idx="82">
                  <c:v>1.0101789999999999E-2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5.4628565E-3</c:v>
                </c:pt>
                <c:pt idx="89">
                  <c:v>1.3302899E-2</c:v>
                </c:pt>
                <c:pt idx="90">
                  <c:v>1.9409452000000001E-2</c:v>
                </c:pt>
                <c:pt idx="91">
                  <c:v>2.4432166000000002E-2</c:v>
                </c:pt>
                <c:pt idx="92">
                  <c:v>2.7602290000000002E-2</c:v>
                </c:pt>
                <c:pt idx="93">
                  <c:v>2.9310346000000001E-2</c:v>
                </c:pt>
                <c:pt idx="94">
                  <c:v>2.9794626000000001E-2</c:v>
                </c:pt>
                <c:pt idx="95">
                  <c:v>2.8990544E-2</c:v>
                </c:pt>
                <c:pt idx="96">
                  <c:v>2.9234530000000002E-2</c:v>
                </c:pt>
                <c:pt idx="97">
                  <c:v>2.9895005999999998E-2</c:v>
                </c:pt>
                <c:pt idx="98">
                  <c:v>3.0471139000000001E-2</c:v>
                </c:pt>
                <c:pt idx="99">
                  <c:v>3.0614260000000001E-2</c:v>
                </c:pt>
                <c:pt idx="100">
                  <c:v>3.0273942000000002E-2</c:v>
                </c:pt>
                <c:pt idx="101">
                  <c:v>2.9296816999999999E-2</c:v>
                </c:pt>
                <c:pt idx="102">
                  <c:v>2.8489067999999999E-2</c:v>
                </c:pt>
                <c:pt idx="103">
                  <c:v>2.8145663000000001E-2</c:v>
                </c:pt>
                <c:pt idx="104">
                  <c:v>2.7147317000000001E-2</c:v>
                </c:pt>
                <c:pt idx="105">
                  <c:v>2.5559780000000001E-2</c:v>
                </c:pt>
                <c:pt idx="106">
                  <c:v>2.3279023999999999E-2</c:v>
                </c:pt>
                <c:pt idx="107">
                  <c:v>2.0883222999999999E-2</c:v>
                </c:pt>
                <c:pt idx="108">
                  <c:v>1.7180557999999999E-2</c:v>
                </c:pt>
                <c:pt idx="109">
                  <c:v>1.2845397999999999E-2</c:v>
                </c:pt>
                <c:pt idx="110">
                  <c:v>8.4431839999999994E-3</c:v>
                </c:pt>
                <c:pt idx="111">
                  <c:v>4.2037919999999996E-3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3B18-46CE-BE78-72379854433C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[4]Sheet1!$D$685:$DT$685</c:f>
              <c:numCache>
                <c:formatCode>General</c:formatCode>
                <c:ptCount val="121"/>
                <c:pt idx="0">
                  <c:v>6.4559190000000003E-5</c:v>
                </c:pt>
                <c:pt idx="1">
                  <c:v>0</c:v>
                </c:pt>
                <c:pt idx="2">
                  <c:v>0</c:v>
                </c:pt>
                <c:pt idx="3">
                  <c:v>2.0687145000000001E-4</c:v>
                </c:pt>
                <c:pt idx="4">
                  <c:v>8.5233979999999997E-4</c:v>
                </c:pt>
                <c:pt idx="5">
                  <c:v>1.7509132000000001E-3</c:v>
                </c:pt>
                <c:pt idx="6">
                  <c:v>3.2008751000000002E-3</c:v>
                </c:pt>
                <c:pt idx="7">
                  <c:v>5.5395349999999999E-3</c:v>
                </c:pt>
                <c:pt idx="8">
                  <c:v>6.4228117000000003E-3</c:v>
                </c:pt>
                <c:pt idx="9">
                  <c:v>4.3724402999999997E-3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1.370631E-3</c:v>
                </c:pt>
                <c:pt idx="15">
                  <c:v>7.7786273000000003E-3</c:v>
                </c:pt>
                <c:pt idx="16">
                  <c:v>1.2829561999999999E-2</c:v>
                </c:pt>
                <c:pt idx="17">
                  <c:v>1.2890707E-2</c:v>
                </c:pt>
                <c:pt idx="18">
                  <c:v>8.3255840000000005E-3</c:v>
                </c:pt>
                <c:pt idx="19">
                  <c:v>5.5718610000000002E-4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3.9779237000000002E-3</c:v>
                </c:pt>
                <c:pt idx="27">
                  <c:v>1.0153842999999999E-2</c:v>
                </c:pt>
                <c:pt idx="28">
                  <c:v>1.4919564E-2</c:v>
                </c:pt>
                <c:pt idx="29">
                  <c:v>1.8017513999999998E-2</c:v>
                </c:pt>
                <c:pt idx="30">
                  <c:v>2.1253978999999999E-2</c:v>
                </c:pt>
                <c:pt idx="31">
                  <c:v>2.4667773E-2</c:v>
                </c:pt>
                <c:pt idx="32">
                  <c:v>2.7325898000000001E-2</c:v>
                </c:pt>
                <c:pt idx="33">
                  <c:v>3.0693010999999999E-2</c:v>
                </c:pt>
                <c:pt idx="34">
                  <c:v>3.4176536E-2</c:v>
                </c:pt>
                <c:pt idx="35">
                  <c:v>3.7124810000000001E-2</c:v>
                </c:pt>
                <c:pt idx="36">
                  <c:v>3.7528816999999999E-2</c:v>
                </c:pt>
                <c:pt idx="37">
                  <c:v>3.427786E-2</c:v>
                </c:pt>
                <c:pt idx="38">
                  <c:v>2.8207612999999999E-2</c:v>
                </c:pt>
                <c:pt idx="39">
                  <c:v>2.1555303000000001E-2</c:v>
                </c:pt>
                <c:pt idx="40">
                  <c:v>1.5321209000000001E-2</c:v>
                </c:pt>
                <c:pt idx="41">
                  <c:v>1.1137035E-2</c:v>
                </c:pt>
                <c:pt idx="42">
                  <c:v>8.6492659999999992E-3</c:v>
                </c:pt>
                <c:pt idx="43">
                  <c:v>9.6104980000000003E-3</c:v>
                </c:pt>
                <c:pt idx="44">
                  <c:v>1.479419E-2</c:v>
                </c:pt>
                <c:pt idx="45">
                  <c:v>2.2375215E-2</c:v>
                </c:pt>
                <c:pt idx="46">
                  <c:v>2.8780238999999999E-2</c:v>
                </c:pt>
                <c:pt idx="47">
                  <c:v>3.1479581999999999E-2</c:v>
                </c:pt>
                <c:pt idx="48">
                  <c:v>3.0939016E-2</c:v>
                </c:pt>
                <c:pt idx="49">
                  <c:v>2.9134322000000001E-2</c:v>
                </c:pt>
                <c:pt idx="50">
                  <c:v>2.7126316000000001E-2</c:v>
                </c:pt>
                <c:pt idx="51">
                  <c:v>2.64719E-2</c:v>
                </c:pt>
                <c:pt idx="52">
                  <c:v>2.7468162000000001E-2</c:v>
                </c:pt>
                <c:pt idx="53">
                  <c:v>2.8508024E-2</c:v>
                </c:pt>
                <c:pt idx="54">
                  <c:v>2.7473237000000001E-2</c:v>
                </c:pt>
                <c:pt idx="55">
                  <c:v>2.4987242999999999E-2</c:v>
                </c:pt>
                <c:pt idx="56">
                  <c:v>2.3569018000000001E-2</c:v>
                </c:pt>
                <c:pt idx="57">
                  <c:v>2.5901347000000002E-2</c:v>
                </c:pt>
                <c:pt idx="58">
                  <c:v>3.1661495999999997E-2</c:v>
                </c:pt>
                <c:pt idx="59">
                  <c:v>3.7841145E-2</c:v>
                </c:pt>
                <c:pt idx="60">
                  <c:v>4.1049614999999998E-2</c:v>
                </c:pt>
                <c:pt idx="61">
                  <c:v>4.2651790000000002E-2</c:v>
                </c:pt>
                <c:pt idx="62">
                  <c:v>4.4024486000000002E-2</c:v>
                </c:pt>
                <c:pt idx="63">
                  <c:v>4.5113843000000001E-2</c:v>
                </c:pt>
                <c:pt idx="64">
                  <c:v>4.3829135999999998E-2</c:v>
                </c:pt>
                <c:pt idx="65">
                  <c:v>4.0862950000000002E-2</c:v>
                </c:pt>
                <c:pt idx="66">
                  <c:v>4.0925607000000003E-2</c:v>
                </c:pt>
                <c:pt idx="67">
                  <c:v>4.7937321999999997E-2</c:v>
                </c:pt>
                <c:pt idx="68">
                  <c:v>5.8937604999999997E-2</c:v>
                </c:pt>
                <c:pt idx="69">
                  <c:v>6.4826443999999997E-2</c:v>
                </c:pt>
                <c:pt idx="70">
                  <c:v>5.9370899999999997E-2</c:v>
                </c:pt>
                <c:pt idx="71">
                  <c:v>4.4434540000000002E-2</c:v>
                </c:pt>
                <c:pt idx="72">
                  <c:v>2.8466519999999999E-2</c:v>
                </c:pt>
                <c:pt idx="73">
                  <c:v>1.8394291E-2</c:v>
                </c:pt>
                <c:pt idx="74">
                  <c:v>1.6025810000000001E-2</c:v>
                </c:pt>
                <c:pt idx="75">
                  <c:v>1.7574042000000002E-2</c:v>
                </c:pt>
                <c:pt idx="76">
                  <c:v>1.9425606000000002E-2</c:v>
                </c:pt>
                <c:pt idx="77">
                  <c:v>2.0751577E-2</c:v>
                </c:pt>
                <c:pt idx="78">
                  <c:v>2.3282731000000001E-2</c:v>
                </c:pt>
                <c:pt idx="79">
                  <c:v>2.6717978E-2</c:v>
                </c:pt>
                <c:pt idx="80">
                  <c:v>2.7271581999999999E-2</c:v>
                </c:pt>
                <c:pt idx="81">
                  <c:v>2.174924E-2</c:v>
                </c:pt>
                <c:pt idx="82">
                  <c:v>1.0356514000000001E-2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3.9420540000000004E-3</c:v>
                </c:pt>
                <c:pt idx="89">
                  <c:v>1.1870313E-2</c:v>
                </c:pt>
                <c:pt idx="90">
                  <c:v>1.8365909999999999E-2</c:v>
                </c:pt>
                <c:pt idx="91">
                  <c:v>2.3918637999999999E-2</c:v>
                </c:pt>
                <c:pt idx="92">
                  <c:v>2.7550156999999999E-2</c:v>
                </c:pt>
                <c:pt idx="93">
                  <c:v>2.9536680999999999E-2</c:v>
                </c:pt>
                <c:pt idx="94">
                  <c:v>3.0111015000000001E-2</c:v>
                </c:pt>
                <c:pt idx="95">
                  <c:v>2.9273618000000001E-2</c:v>
                </c:pt>
                <c:pt idx="96">
                  <c:v>2.9296339000000001E-2</c:v>
                </c:pt>
                <c:pt idx="97">
                  <c:v>2.9719621000000002E-2</c:v>
                </c:pt>
                <c:pt idx="98">
                  <c:v>3.0084030000000001E-2</c:v>
                </c:pt>
                <c:pt idx="99">
                  <c:v>3.0076855999999999E-2</c:v>
                </c:pt>
                <c:pt idx="100">
                  <c:v>2.9648503E-2</c:v>
                </c:pt>
                <c:pt idx="101">
                  <c:v>2.8819122999999999E-2</c:v>
                </c:pt>
                <c:pt idx="102">
                  <c:v>2.8098735999999999E-2</c:v>
                </c:pt>
                <c:pt idx="103">
                  <c:v>2.7917199E-2</c:v>
                </c:pt>
                <c:pt idx="104">
                  <c:v>2.7122796000000001E-2</c:v>
                </c:pt>
                <c:pt idx="105">
                  <c:v>2.5762E-2</c:v>
                </c:pt>
                <c:pt idx="106">
                  <c:v>2.3719704000000001E-2</c:v>
                </c:pt>
                <c:pt idx="107">
                  <c:v>2.1529451000000002E-2</c:v>
                </c:pt>
                <c:pt idx="108">
                  <c:v>1.8052829999999999E-2</c:v>
                </c:pt>
                <c:pt idx="109">
                  <c:v>1.3913882000000001E-2</c:v>
                </c:pt>
                <c:pt idx="110">
                  <c:v>9.6856800000000003E-3</c:v>
                </c:pt>
                <c:pt idx="111">
                  <c:v>5.6803697E-3</c:v>
                </c:pt>
                <c:pt idx="112">
                  <c:v>8.3553953999999995E-4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3B18-46CE-BE78-72379854433C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[4]Sheet1!$D$686:$DT$686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1.5500069000000001E-4</c:v>
                </c:pt>
                <c:pt idx="4">
                  <c:v>8.0876009999999998E-4</c:v>
                </c:pt>
                <c:pt idx="5">
                  <c:v>1.6993513999999999E-3</c:v>
                </c:pt>
                <c:pt idx="6">
                  <c:v>3.1592871999999998E-3</c:v>
                </c:pt>
                <c:pt idx="7">
                  <c:v>5.5369030000000001E-3</c:v>
                </c:pt>
                <c:pt idx="8">
                  <c:v>6.464605E-3</c:v>
                </c:pt>
                <c:pt idx="9">
                  <c:v>4.4243370000000004E-3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1.1610158000000001E-3</c:v>
                </c:pt>
                <c:pt idx="15">
                  <c:v>7.6166269999999999E-3</c:v>
                </c:pt>
                <c:pt idx="16">
                  <c:v>1.2732332000000001E-2</c:v>
                </c:pt>
                <c:pt idx="17">
                  <c:v>1.2842124E-2</c:v>
                </c:pt>
                <c:pt idx="18">
                  <c:v>8.2958089999999995E-3</c:v>
                </c:pt>
                <c:pt idx="19">
                  <c:v>5.2278535000000001E-4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4.0013030000000003E-3</c:v>
                </c:pt>
                <c:pt idx="27">
                  <c:v>1.0209486E-2</c:v>
                </c:pt>
                <c:pt idx="28">
                  <c:v>1.4977851E-2</c:v>
                </c:pt>
                <c:pt idx="29">
                  <c:v>1.803774E-2</c:v>
                </c:pt>
                <c:pt idx="30">
                  <c:v>2.1160148E-2</c:v>
                </c:pt>
                <c:pt idx="31">
                  <c:v>2.4438662E-2</c:v>
                </c:pt>
                <c:pt idx="32">
                  <c:v>2.7012054000000001E-2</c:v>
                </c:pt>
                <c:pt idx="33">
                  <c:v>3.0398926E-2</c:v>
                </c:pt>
                <c:pt idx="34">
                  <c:v>3.3987780000000002E-2</c:v>
                </c:pt>
                <c:pt idx="35">
                  <c:v>3.7055603999999999E-2</c:v>
                </c:pt>
                <c:pt idx="36">
                  <c:v>3.7533219999999999E-2</c:v>
                </c:pt>
                <c:pt idx="37">
                  <c:v>3.4320360000000001E-2</c:v>
                </c:pt>
                <c:pt idx="38">
                  <c:v>2.8297175000000001E-2</c:v>
                </c:pt>
                <c:pt idx="39">
                  <c:v>2.1723238999999998E-2</c:v>
                </c:pt>
                <c:pt idx="40">
                  <c:v>1.5579974999999999E-2</c:v>
                </c:pt>
                <c:pt idx="41">
                  <c:v>1.139547E-2</c:v>
                </c:pt>
                <c:pt idx="42">
                  <c:v>8.8224189999999997E-3</c:v>
                </c:pt>
                <c:pt idx="43">
                  <c:v>9.6622180000000002E-3</c:v>
                </c:pt>
                <c:pt idx="44">
                  <c:v>1.4773125E-2</c:v>
                </c:pt>
                <c:pt idx="45">
                  <c:v>2.2353033000000001E-2</c:v>
                </c:pt>
                <c:pt idx="46">
                  <c:v>2.87923E-2</c:v>
                </c:pt>
                <c:pt idx="47">
                  <c:v>3.1503654999999998E-2</c:v>
                </c:pt>
                <c:pt idx="48">
                  <c:v>3.0943640000000001E-2</c:v>
                </c:pt>
                <c:pt idx="49">
                  <c:v>2.9126313000000001E-2</c:v>
                </c:pt>
                <c:pt idx="50">
                  <c:v>2.7160639E-2</c:v>
                </c:pt>
                <c:pt idx="51">
                  <c:v>2.660566E-2</c:v>
                </c:pt>
                <c:pt idx="52">
                  <c:v>2.7683006999999999E-2</c:v>
                </c:pt>
                <c:pt idx="53">
                  <c:v>2.8711939999999998E-2</c:v>
                </c:pt>
                <c:pt idx="54">
                  <c:v>2.7569015999999998E-2</c:v>
                </c:pt>
                <c:pt idx="55">
                  <c:v>2.4948634000000001E-2</c:v>
                </c:pt>
                <c:pt idx="56">
                  <c:v>2.3462190000000001E-2</c:v>
                </c:pt>
                <c:pt idx="57">
                  <c:v>2.5820368999999999E-2</c:v>
                </c:pt>
                <c:pt idx="58">
                  <c:v>3.1645590000000001E-2</c:v>
                </c:pt>
                <c:pt idx="59">
                  <c:v>3.787103E-2</c:v>
                </c:pt>
                <c:pt idx="60">
                  <c:v>4.1096285000000003E-2</c:v>
                </c:pt>
                <c:pt idx="61">
                  <c:v>4.2708534999999999E-2</c:v>
                </c:pt>
                <c:pt idx="62">
                  <c:v>4.4078156E-2</c:v>
                </c:pt>
                <c:pt idx="63">
                  <c:v>4.5118633999999998E-2</c:v>
                </c:pt>
                <c:pt idx="64">
                  <c:v>4.3732989999999999E-2</c:v>
                </c:pt>
                <c:pt idx="65">
                  <c:v>4.0670144999999998E-2</c:v>
                </c:pt>
                <c:pt idx="66">
                  <c:v>4.070124E-2</c:v>
                </c:pt>
                <c:pt idx="67">
                  <c:v>4.7758876999999998E-2</c:v>
                </c:pt>
                <c:pt idx="68">
                  <c:v>5.8844753E-2</c:v>
                </c:pt>
                <c:pt idx="69">
                  <c:v>6.482889E-2</c:v>
                </c:pt>
                <c:pt idx="70">
                  <c:v>5.9457045E-2</c:v>
                </c:pt>
                <c:pt idx="71">
                  <c:v>4.4585809999999997E-2</c:v>
                </c:pt>
                <c:pt idx="72">
                  <c:v>2.8632802999999998E-2</c:v>
                </c:pt>
                <c:pt idx="73">
                  <c:v>1.8497428E-2</c:v>
                </c:pt>
                <c:pt idx="74">
                  <c:v>1.5973122999999999E-2</c:v>
                </c:pt>
                <c:pt idx="75">
                  <c:v>1.7333878E-2</c:v>
                </c:pt>
                <c:pt idx="76">
                  <c:v>1.9081857000000001E-2</c:v>
                </c:pt>
                <c:pt idx="77">
                  <c:v>2.0469757000000002E-2</c:v>
                </c:pt>
                <c:pt idx="78">
                  <c:v>2.3202237000000001E-2</c:v>
                </c:pt>
                <c:pt idx="79">
                  <c:v>2.6863087000000001E-2</c:v>
                </c:pt>
                <c:pt idx="80">
                  <c:v>2.7557353999999999E-2</c:v>
                </c:pt>
                <c:pt idx="81">
                  <c:v>2.2029654999999999E-2</c:v>
                </c:pt>
                <c:pt idx="82">
                  <c:v>1.0496520000000001E-2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3.9223516000000003E-3</c:v>
                </c:pt>
                <c:pt idx="89">
                  <c:v>1.2018941999999999E-2</c:v>
                </c:pt>
                <c:pt idx="90">
                  <c:v>1.8622436999999999E-2</c:v>
                </c:pt>
                <c:pt idx="91">
                  <c:v>2.4216233E-2</c:v>
                </c:pt>
                <c:pt idx="92">
                  <c:v>2.7808739999999998E-2</c:v>
                </c:pt>
                <c:pt idx="93">
                  <c:v>2.9714039000000001E-2</c:v>
                </c:pt>
                <c:pt idx="94">
                  <c:v>3.0183445999999999E-2</c:v>
                </c:pt>
                <c:pt idx="95">
                  <c:v>2.9237881E-2</c:v>
                </c:pt>
                <c:pt idx="96">
                  <c:v>2.9167426999999999E-2</c:v>
                </c:pt>
                <c:pt idx="97">
                  <c:v>2.9522223E-2</c:v>
                </c:pt>
                <c:pt idx="98">
                  <c:v>2.9855442999999999E-2</c:v>
                </c:pt>
                <c:pt idx="99">
                  <c:v>2.9855145E-2</c:v>
                </c:pt>
                <c:pt idx="100">
                  <c:v>2.9461620000000001E-2</c:v>
                </c:pt>
                <c:pt idx="101">
                  <c:v>2.8677680000000001E-2</c:v>
                </c:pt>
                <c:pt idx="102">
                  <c:v>2.8009003000000001E-2</c:v>
                </c:pt>
                <c:pt idx="103">
                  <c:v>2.7878351999999999E-2</c:v>
                </c:pt>
                <c:pt idx="104">
                  <c:v>2.7129354000000001E-2</c:v>
                </c:pt>
                <c:pt idx="105">
                  <c:v>2.5805551999999999E-2</c:v>
                </c:pt>
                <c:pt idx="106">
                  <c:v>2.3790905000000001E-2</c:v>
                </c:pt>
                <c:pt idx="107">
                  <c:v>2.1613406000000002E-2</c:v>
                </c:pt>
                <c:pt idx="108">
                  <c:v>1.8139608000000002E-2</c:v>
                </c:pt>
                <c:pt idx="109">
                  <c:v>1.3991862000000001E-2</c:v>
                </c:pt>
                <c:pt idx="110">
                  <c:v>9.7409579999999992E-3</c:v>
                </c:pt>
                <c:pt idx="111">
                  <c:v>5.7449173000000001E-3</c:v>
                </c:pt>
                <c:pt idx="112">
                  <c:v>8.8072167000000003E-4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3B18-46CE-BE78-72379854433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MWPPG042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[4]Sheet1!$D$687:$DT$687</c:f>
              <c:numCache>
                <c:formatCode>General</c:formatCode>
                <c:ptCount val="121"/>
                <c:pt idx="0">
                  <c:v>4.4628074000000002E-3</c:v>
                </c:pt>
                <c:pt idx="1">
                  <c:v>2.4115292E-3</c:v>
                </c:pt>
                <c:pt idx="2">
                  <c:v>2.7468143999999999E-3</c:v>
                </c:pt>
                <c:pt idx="3">
                  <c:v>1.7327063E-3</c:v>
                </c:pt>
                <c:pt idx="4">
                  <c:v>1.1359762E-3</c:v>
                </c:pt>
                <c:pt idx="5">
                  <c:v>1.7774339E-3</c:v>
                </c:pt>
                <c:pt idx="6">
                  <c:v>3.8637258E-3</c:v>
                </c:pt>
                <c:pt idx="7">
                  <c:v>6.6720260000000002E-3</c:v>
                </c:pt>
                <c:pt idx="8">
                  <c:v>7.3955679999999999E-3</c:v>
                </c:pt>
                <c:pt idx="9">
                  <c:v>4.6740000000000002E-3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1.8136826E-3</c:v>
                </c:pt>
                <c:pt idx="15">
                  <c:v>8.0974600000000008E-3</c:v>
                </c:pt>
                <c:pt idx="16">
                  <c:v>1.3175361E-2</c:v>
                </c:pt>
                <c:pt idx="17">
                  <c:v>1.359836E-2</c:v>
                </c:pt>
                <c:pt idx="18">
                  <c:v>9.5826809999999991E-3</c:v>
                </c:pt>
                <c:pt idx="19">
                  <c:v>2.4559484E-3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2.0621686999999999E-3</c:v>
                </c:pt>
                <c:pt idx="27">
                  <c:v>8.5294299999999993E-3</c:v>
                </c:pt>
                <c:pt idx="28">
                  <c:v>1.4028116E-2</c:v>
                </c:pt>
                <c:pt idx="29">
                  <c:v>1.8130546000000001E-2</c:v>
                </c:pt>
                <c:pt idx="30">
                  <c:v>2.2068124000000001E-2</c:v>
                </c:pt>
                <c:pt idx="31">
                  <c:v>2.5538155999999999E-2</c:v>
                </c:pt>
                <c:pt idx="32">
                  <c:v>2.7612540000000001E-2</c:v>
                </c:pt>
                <c:pt idx="33">
                  <c:v>3.0174907000000001E-2</c:v>
                </c:pt>
                <c:pt idx="34">
                  <c:v>3.2937481999999997E-2</c:v>
                </c:pt>
                <c:pt idx="35">
                  <c:v>3.5426190000000003E-2</c:v>
                </c:pt>
                <c:pt idx="36">
                  <c:v>3.5550730000000003E-2</c:v>
                </c:pt>
                <c:pt idx="37">
                  <c:v>3.2112345E-2</c:v>
                </c:pt>
                <c:pt idx="38">
                  <c:v>2.6069136E-2</c:v>
                </c:pt>
                <c:pt idx="39">
                  <c:v>1.9673405000000001E-2</c:v>
                </c:pt>
                <c:pt idx="40">
                  <c:v>1.3715183000000001E-2</c:v>
                </c:pt>
                <c:pt idx="41">
                  <c:v>9.9376819999999998E-3</c:v>
                </c:pt>
                <c:pt idx="42">
                  <c:v>7.8179630000000007E-3</c:v>
                </c:pt>
                <c:pt idx="43">
                  <c:v>9.0544860000000005E-3</c:v>
                </c:pt>
                <c:pt idx="44">
                  <c:v>1.4364918000000001E-2</c:v>
                </c:pt>
                <c:pt idx="45">
                  <c:v>2.1734143000000001E-2</c:v>
                </c:pt>
                <c:pt idx="46">
                  <c:v>2.7712990999999999E-2</c:v>
                </c:pt>
                <c:pt idx="47">
                  <c:v>3.0178041999999999E-2</c:v>
                </c:pt>
                <c:pt idx="48">
                  <c:v>3.0232453999999999E-2</c:v>
                </c:pt>
                <c:pt idx="49">
                  <c:v>3.0046198999999999E-2</c:v>
                </c:pt>
                <c:pt idx="50">
                  <c:v>3.0426264000000001E-2</c:v>
                </c:pt>
                <c:pt idx="51">
                  <c:v>3.2026142E-2</c:v>
                </c:pt>
                <c:pt idx="52">
                  <c:v>3.4263160000000001E-2</c:v>
                </c:pt>
                <c:pt idx="53">
                  <c:v>3.5122693000000003E-2</c:v>
                </c:pt>
                <c:pt idx="54">
                  <c:v>3.2858209999999999E-2</c:v>
                </c:pt>
                <c:pt idx="55">
                  <c:v>2.9033981E-2</c:v>
                </c:pt>
                <c:pt idx="56">
                  <c:v>2.6702419000000002E-2</c:v>
                </c:pt>
                <c:pt idx="57">
                  <c:v>2.910314E-2</c:v>
                </c:pt>
                <c:pt idx="58">
                  <c:v>3.5407322999999997E-2</c:v>
                </c:pt>
                <c:pt idx="59">
                  <c:v>4.2002913000000003E-2</c:v>
                </c:pt>
                <c:pt idx="60">
                  <c:v>4.5144837E-2</c:v>
                </c:pt>
                <c:pt idx="61">
                  <c:v>4.6514649999999998E-2</c:v>
                </c:pt>
                <c:pt idx="62">
                  <c:v>4.8033970000000002E-2</c:v>
                </c:pt>
                <c:pt idx="63">
                  <c:v>4.9796822999999997E-2</c:v>
                </c:pt>
                <c:pt idx="64">
                  <c:v>4.9120129999999998E-2</c:v>
                </c:pt>
                <c:pt idx="65">
                  <c:v>4.5912716999999999E-2</c:v>
                </c:pt>
                <c:pt idx="66">
                  <c:v>4.5100505999999999E-2</c:v>
                </c:pt>
                <c:pt idx="67">
                  <c:v>5.1186725000000002E-2</c:v>
                </c:pt>
                <c:pt idx="68">
                  <c:v>6.1308358E-2</c:v>
                </c:pt>
                <c:pt idx="69">
                  <c:v>6.5848699999999996E-2</c:v>
                </c:pt>
                <c:pt idx="70">
                  <c:v>5.8484845000000001E-2</c:v>
                </c:pt>
                <c:pt idx="71">
                  <c:v>4.1967030000000002E-2</c:v>
                </c:pt>
                <c:pt idx="72">
                  <c:v>2.5860626000000001E-2</c:v>
                </c:pt>
                <c:pt idx="73">
                  <c:v>1.7193409E-2</c:v>
                </c:pt>
                <c:pt idx="74">
                  <c:v>1.674513E-2</c:v>
                </c:pt>
                <c:pt idx="75">
                  <c:v>1.9913904E-2</c:v>
                </c:pt>
                <c:pt idx="76">
                  <c:v>2.3044829999999999E-2</c:v>
                </c:pt>
                <c:pt idx="77">
                  <c:v>2.5262546E-2</c:v>
                </c:pt>
                <c:pt idx="78">
                  <c:v>2.7989512000000001E-2</c:v>
                </c:pt>
                <c:pt idx="79">
                  <c:v>3.0690273000000001E-2</c:v>
                </c:pt>
                <c:pt idx="80">
                  <c:v>2.9790708999999999E-2</c:v>
                </c:pt>
                <c:pt idx="81">
                  <c:v>2.2773321999999999E-2</c:v>
                </c:pt>
                <c:pt idx="82">
                  <c:v>1.0569903E-2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6.3519897000000004E-3</c:v>
                </c:pt>
                <c:pt idx="89">
                  <c:v>1.3756330000000001E-2</c:v>
                </c:pt>
                <c:pt idx="90">
                  <c:v>2.0056559000000002E-2</c:v>
                </c:pt>
                <c:pt idx="91">
                  <c:v>2.5730495999999999E-2</c:v>
                </c:pt>
                <c:pt idx="92">
                  <c:v>2.9500337000000001E-2</c:v>
                </c:pt>
                <c:pt idx="93">
                  <c:v>3.1573005000000001E-2</c:v>
                </c:pt>
                <c:pt idx="94">
                  <c:v>3.2318993999999997E-2</c:v>
                </c:pt>
                <c:pt idx="95">
                  <c:v>3.1607613E-2</c:v>
                </c:pt>
                <c:pt idx="96">
                  <c:v>3.2100499999999997E-2</c:v>
                </c:pt>
                <c:pt idx="97">
                  <c:v>3.2914560000000002E-2</c:v>
                </c:pt>
                <c:pt idx="98">
                  <c:v>3.3564307000000002E-2</c:v>
                </c:pt>
                <c:pt idx="99">
                  <c:v>3.3597488000000002E-2</c:v>
                </c:pt>
                <c:pt idx="100">
                  <c:v>3.3022246999999998E-2</c:v>
                </c:pt>
                <c:pt idx="101">
                  <c:v>3.1721833999999997E-2</c:v>
                </c:pt>
                <c:pt idx="102">
                  <c:v>3.0282989999999999E-2</c:v>
                </c:pt>
                <c:pt idx="103">
                  <c:v>2.9127771E-2</c:v>
                </c:pt>
                <c:pt idx="104">
                  <c:v>2.7261764000000001E-2</c:v>
                </c:pt>
                <c:pt idx="105">
                  <c:v>2.4822054E-2</c:v>
                </c:pt>
                <c:pt idx="106">
                  <c:v>2.1761184999999999E-2</c:v>
                </c:pt>
                <c:pt idx="107">
                  <c:v>1.8709595999999998E-2</c:v>
                </c:pt>
                <c:pt idx="108">
                  <c:v>1.4589189000000001E-2</c:v>
                </c:pt>
                <c:pt idx="109">
                  <c:v>1.0044189E-2</c:v>
                </c:pt>
                <c:pt idx="110">
                  <c:v>5.5549299999999996E-3</c:v>
                </c:pt>
                <c:pt idx="111">
                  <c:v>5.62E-4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E7E-41CE-B354-96A79401ECC7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[4]Sheet1!$D$688:$DT$688</c:f>
              <c:numCache>
                <c:formatCode>General</c:formatCode>
                <c:ptCount val="121"/>
                <c:pt idx="0">
                  <c:v>4.4628074000000002E-3</c:v>
                </c:pt>
                <c:pt idx="1">
                  <c:v>2.4115292E-3</c:v>
                </c:pt>
                <c:pt idx="2">
                  <c:v>2.7468143999999999E-3</c:v>
                </c:pt>
                <c:pt idx="3">
                  <c:v>1.7327063E-3</c:v>
                </c:pt>
                <c:pt idx="4">
                  <c:v>1.1359762E-3</c:v>
                </c:pt>
                <c:pt idx="5">
                  <c:v>1.7774339E-3</c:v>
                </c:pt>
                <c:pt idx="6">
                  <c:v>3.8637258E-3</c:v>
                </c:pt>
                <c:pt idx="7">
                  <c:v>6.6720260000000002E-3</c:v>
                </c:pt>
                <c:pt idx="8">
                  <c:v>7.3955679999999999E-3</c:v>
                </c:pt>
                <c:pt idx="9">
                  <c:v>4.6740000000000002E-3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1.8136826E-3</c:v>
                </c:pt>
                <c:pt idx="15">
                  <c:v>8.0974600000000008E-3</c:v>
                </c:pt>
                <c:pt idx="16">
                  <c:v>1.3175361E-2</c:v>
                </c:pt>
                <c:pt idx="17">
                  <c:v>1.359836E-2</c:v>
                </c:pt>
                <c:pt idx="18">
                  <c:v>9.5826809999999991E-3</c:v>
                </c:pt>
                <c:pt idx="19">
                  <c:v>2.4559484E-3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2.0621686999999999E-3</c:v>
                </c:pt>
                <c:pt idx="27">
                  <c:v>8.5294299999999993E-3</c:v>
                </c:pt>
                <c:pt idx="28">
                  <c:v>1.4028116E-2</c:v>
                </c:pt>
                <c:pt idx="29">
                  <c:v>1.8130546000000001E-2</c:v>
                </c:pt>
                <c:pt idx="30">
                  <c:v>2.2068124000000001E-2</c:v>
                </c:pt>
                <c:pt idx="31">
                  <c:v>2.5538155999999999E-2</c:v>
                </c:pt>
                <c:pt idx="32">
                  <c:v>2.7612540000000001E-2</c:v>
                </c:pt>
                <c:pt idx="33">
                  <c:v>3.0174907000000001E-2</c:v>
                </c:pt>
                <c:pt idx="34">
                  <c:v>3.2937481999999997E-2</c:v>
                </c:pt>
                <c:pt idx="35">
                  <c:v>3.5426190000000003E-2</c:v>
                </c:pt>
                <c:pt idx="36">
                  <c:v>3.5550730000000003E-2</c:v>
                </c:pt>
                <c:pt idx="37">
                  <c:v>3.2112345E-2</c:v>
                </c:pt>
                <c:pt idx="38">
                  <c:v>2.6069136E-2</c:v>
                </c:pt>
                <c:pt idx="39">
                  <c:v>1.9673405000000001E-2</c:v>
                </c:pt>
                <c:pt idx="40">
                  <c:v>1.3715183000000001E-2</c:v>
                </c:pt>
                <c:pt idx="41">
                  <c:v>9.9376819999999998E-3</c:v>
                </c:pt>
                <c:pt idx="42">
                  <c:v>7.8179630000000007E-3</c:v>
                </c:pt>
                <c:pt idx="43">
                  <c:v>9.0544860000000005E-3</c:v>
                </c:pt>
                <c:pt idx="44">
                  <c:v>1.4364918000000001E-2</c:v>
                </c:pt>
                <c:pt idx="45">
                  <c:v>2.1734143000000001E-2</c:v>
                </c:pt>
                <c:pt idx="46">
                  <c:v>2.7712990999999999E-2</c:v>
                </c:pt>
                <c:pt idx="47">
                  <c:v>3.0178041999999999E-2</c:v>
                </c:pt>
                <c:pt idx="48">
                  <c:v>3.0232453999999999E-2</c:v>
                </c:pt>
                <c:pt idx="49">
                  <c:v>3.0046198999999999E-2</c:v>
                </c:pt>
                <c:pt idx="50">
                  <c:v>3.0426264000000001E-2</c:v>
                </c:pt>
                <c:pt idx="51">
                  <c:v>3.2026142E-2</c:v>
                </c:pt>
                <c:pt idx="52">
                  <c:v>3.4263160000000001E-2</c:v>
                </c:pt>
                <c:pt idx="53">
                  <c:v>3.5122693000000003E-2</c:v>
                </c:pt>
                <c:pt idx="54">
                  <c:v>3.2858209999999999E-2</c:v>
                </c:pt>
                <c:pt idx="55">
                  <c:v>2.9033981E-2</c:v>
                </c:pt>
                <c:pt idx="56">
                  <c:v>2.6702419000000002E-2</c:v>
                </c:pt>
                <c:pt idx="57">
                  <c:v>2.910314E-2</c:v>
                </c:pt>
                <c:pt idx="58">
                  <c:v>3.5407322999999997E-2</c:v>
                </c:pt>
                <c:pt idx="59">
                  <c:v>4.2002913000000003E-2</c:v>
                </c:pt>
                <c:pt idx="60">
                  <c:v>4.5144837E-2</c:v>
                </c:pt>
                <c:pt idx="61">
                  <c:v>4.6514649999999998E-2</c:v>
                </c:pt>
                <c:pt idx="62">
                  <c:v>4.8033970000000002E-2</c:v>
                </c:pt>
                <c:pt idx="63">
                  <c:v>4.9796822999999997E-2</c:v>
                </c:pt>
                <c:pt idx="64">
                  <c:v>4.9120129999999998E-2</c:v>
                </c:pt>
                <c:pt idx="65">
                  <c:v>4.5912716999999999E-2</c:v>
                </c:pt>
                <c:pt idx="66">
                  <c:v>4.5100505999999999E-2</c:v>
                </c:pt>
                <c:pt idx="67">
                  <c:v>5.1186725000000002E-2</c:v>
                </c:pt>
                <c:pt idx="68">
                  <c:v>6.1308358E-2</c:v>
                </c:pt>
                <c:pt idx="69">
                  <c:v>6.5848699999999996E-2</c:v>
                </c:pt>
                <c:pt idx="70">
                  <c:v>5.8484845000000001E-2</c:v>
                </c:pt>
                <c:pt idx="71">
                  <c:v>4.1967030000000002E-2</c:v>
                </c:pt>
                <c:pt idx="72">
                  <c:v>2.5860626000000001E-2</c:v>
                </c:pt>
                <c:pt idx="73">
                  <c:v>1.7193409E-2</c:v>
                </c:pt>
                <c:pt idx="74">
                  <c:v>1.674513E-2</c:v>
                </c:pt>
                <c:pt idx="75">
                  <c:v>1.9913904E-2</c:v>
                </c:pt>
                <c:pt idx="76">
                  <c:v>2.3044829999999999E-2</c:v>
                </c:pt>
                <c:pt idx="77">
                  <c:v>2.5262546E-2</c:v>
                </c:pt>
                <c:pt idx="78">
                  <c:v>2.7989512000000001E-2</c:v>
                </c:pt>
                <c:pt idx="79">
                  <c:v>3.0690273000000001E-2</c:v>
                </c:pt>
                <c:pt idx="80">
                  <c:v>2.9790708999999999E-2</c:v>
                </c:pt>
                <c:pt idx="81">
                  <c:v>2.2773321999999999E-2</c:v>
                </c:pt>
                <c:pt idx="82">
                  <c:v>1.0569903E-2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6.3519897000000004E-3</c:v>
                </c:pt>
                <c:pt idx="89">
                  <c:v>1.3756330000000001E-2</c:v>
                </c:pt>
                <c:pt idx="90">
                  <c:v>2.0056559000000002E-2</c:v>
                </c:pt>
                <c:pt idx="91">
                  <c:v>2.5730495999999999E-2</c:v>
                </c:pt>
                <c:pt idx="92">
                  <c:v>2.9500337000000001E-2</c:v>
                </c:pt>
                <c:pt idx="93">
                  <c:v>3.1573005000000001E-2</c:v>
                </c:pt>
                <c:pt idx="94">
                  <c:v>3.2318993999999997E-2</c:v>
                </c:pt>
                <c:pt idx="95">
                  <c:v>3.1607613E-2</c:v>
                </c:pt>
                <c:pt idx="96">
                  <c:v>3.2100499999999997E-2</c:v>
                </c:pt>
                <c:pt idx="97">
                  <c:v>3.2914560000000002E-2</c:v>
                </c:pt>
                <c:pt idx="98">
                  <c:v>3.3564307000000002E-2</c:v>
                </c:pt>
                <c:pt idx="99">
                  <c:v>3.3597488000000002E-2</c:v>
                </c:pt>
                <c:pt idx="100">
                  <c:v>3.3022246999999998E-2</c:v>
                </c:pt>
                <c:pt idx="101">
                  <c:v>3.1721833999999997E-2</c:v>
                </c:pt>
                <c:pt idx="102">
                  <c:v>3.0282989999999999E-2</c:v>
                </c:pt>
                <c:pt idx="103">
                  <c:v>2.9127771E-2</c:v>
                </c:pt>
                <c:pt idx="104">
                  <c:v>2.7261764000000001E-2</c:v>
                </c:pt>
                <c:pt idx="105">
                  <c:v>2.4822054E-2</c:v>
                </c:pt>
                <c:pt idx="106">
                  <c:v>2.1761184999999999E-2</c:v>
                </c:pt>
                <c:pt idx="107">
                  <c:v>1.8709595999999998E-2</c:v>
                </c:pt>
                <c:pt idx="108">
                  <c:v>1.4589189000000001E-2</c:v>
                </c:pt>
                <c:pt idx="109">
                  <c:v>1.0044189E-2</c:v>
                </c:pt>
                <c:pt idx="110">
                  <c:v>5.5549299999999996E-3</c:v>
                </c:pt>
                <c:pt idx="111">
                  <c:v>5.62E-4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E7E-41CE-B354-96A79401ECC7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[4]Sheet1!$D$689:$DT$689</c:f>
              <c:numCache>
                <c:formatCode>General</c:formatCode>
                <c:ptCount val="121"/>
                <c:pt idx="0">
                  <c:v>4.4628074000000002E-3</c:v>
                </c:pt>
                <c:pt idx="1">
                  <c:v>2.4115292E-3</c:v>
                </c:pt>
                <c:pt idx="2">
                  <c:v>2.7468143999999999E-3</c:v>
                </c:pt>
                <c:pt idx="3">
                  <c:v>1.7327063E-3</c:v>
                </c:pt>
                <c:pt idx="4">
                  <c:v>1.1359762E-3</c:v>
                </c:pt>
                <c:pt idx="5">
                  <c:v>1.7774339E-3</c:v>
                </c:pt>
                <c:pt idx="6">
                  <c:v>3.8637258E-3</c:v>
                </c:pt>
                <c:pt idx="7">
                  <c:v>6.6720260000000002E-3</c:v>
                </c:pt>
                <c:pt idx="8">
                  <c:v>7.3955679999999999E-3</c:v>
                </c:pt>
                <c:pt idx="9">
                  <c:v>4.6740000000000002E-3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1.8136826E-3</c:v>
                </c:pt>
                <c:pt idx="15">
                  <c:v>8.0974600000000008E-3</c:v>
                </c:pt>
                <c:pt idx="16">
                  <c:v>1.3175361E-2</c:v>
                </c:pt>
                <c:pt idx="17">
                  <c:v>1.359836E-2</c:v>
                </c:pt>
                <c:pt idx="18">
                  <c:v>9.5826809999999991E-3</c:v>
                </c:pt>
                <c:pt idx="19">
                  <c:v>2.4559484E-3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2.0621686999999999E-3</c:v>
                </c:pt>
                <c:pt idx="27">
                  <c:v>8.5294299999999993E-3</c:v>
                </c:pt>
                <c:pt idx="28">
                  <c:v>1.4028116E-2</c:v>
                </c:pt>
                <c:pt idx="29">
                  <c:v>1.8130546000000001E-2</c:v>
                </c:pt>
                <c:pt idx="30">
                  <c:v>2.2068124000000001E-2</c:v>
                </c:pt>
                <c:pt idx="31">
                  <c:v>2.5538155999999999E-2</c:v>
                </c:pt>
                <c:pt idx="32">
                  <c:v>2.7612540000000001E-2</c:v>
                </c:pt>
                <c:pt idx="33">
                  <c:v>3.0174907000000001E-2</c:v>
                </c:pt>
                <c:pt idx="34">
                  <c:v>3.2937481999999997E-2</c:v>
                </c:pt>
                <c:pt idx="35">
                  <c:v>3.5426190000000003E-2</c:v>
                </c:pt>
                <c:pt idx="36">
                  <c:v>3.5550730000000003E-2</c:v>
                </c:pt>
                <c:pt idx="37">
                  <c:v>3.2112345E-2</c:v>
                </c:pt>
                <c:pt idx="38">
                  <c:v>2.6069136E-2</c:v>
                </c:pt>
                <c:pt idx="39">
                  <c:v>1.9673405000000001E-2</c:v>
                </c:pt>
                <c:pt idx="40">
                  <c:v>1.3715183000000001E-2</c:v>
                </c:pt>
                <c:pt idx="41">
                  <c:v>9.9376819999999998E-3</c:v>
                </c:pt>
                <c:pt idx="42">
                  <c:v>7.8179630000000007E-3</c:v>
                </c:pt>
                <c:pt idx="43">
                  <c:v>9.0544860000000005E-3</c:v>
                </c:pt>
                <c:pt idx="44">
                  <c:v>1.4364918000000001E-2</c:v>
                </c:pt>
                <c:pt idx="45">
                  <c:v>2.1734143000000001E-2</c:v>
                </c:pt>
                <c:pt idx="46">
                  <c:v>2.7712990999999999E-2</c:v>
                </c:pt>
                <c:pt idx="47">
                  <c:v>3.0178041999999999E-2</c:v>
                </c:pt>
                <c:pt idx="48">
                  <c:v>3.0232453999999999E-2</c:v>
                </c:pt>
                <c:pt idx="49">
                  <c:v>3.0046198999999999E-2</c:v>
                </c:pt>
                <c:pt idx="50">
                  <c:v>3.0426264000000001E-2</c:v>
                </c:pt>
                <c:pt idx="51">
                  <c:v>3.2026142E-2</c:v>
                </c:pt>
                <c:pt idx="52">
                  <c:v>3.4263160000000001E-2</c:v>
                </c:pt>
                <c:pt idx="53">
                  <c:v>3.5122693000000003E-2</c:v>
                </c:pt>
                <c:pt idx="54">
                  <c:v>3.2858209999999999E-2</c:v>
                </c:pt>
                <c:pt idx="55">
                  <c:v>2.9033981E-2</c:v>
                </c:pt>
                <c:pt idx="56">
                  <c:v>2.6702419000000002E-2</c:v>
                </c:pt>
                <c:pt idx="57">
                  <c:v>2.910314E-2</c:v>
                </c:pt>
                <c:pt idx="58">
                  <c:v>3.5407322999999997E-2</c:v>
                </c:pt>
                <c:pt idx="59">
                  <c:v>4.2002913000000003E-2</c:v>
                </c:pt>
                <c:pt idx="60">
                  <c:v>4.5144837E-2</c:v>
                </c:pt>
                <c:pt idx="61">
                  <c:v>4.6514649999999998E-2</c:v>
                </c:pt>
                <c:pt idx="62">
                  <c:v>4.8033970000000002E-2</c:v>
                </c:pt>
                <c:pt idx="63">
                  <c:v>4.9796822999999997E-2</c:v>
                </c:pt>
                <c:pt idx="64">
                  <c:v>4.9120129999999998E-2</c:v>
                </c:pt>
                <c:pt idx="65">
                  <c:v>4.5912716999999999E-2</c:v>
                </c:pt>
                <c:pt idx="66">
                  <c:v>4.5100505999999999E-2</c:v>
                </c:pt>
                <c:pt idx="67">
                  <c:v>5.1186725000000002E-2</c:v>
                </c:pt>
                <c:pt idx="68">
                  <c:v>6.1308358E-2</c:v>
                </c:pt>
                <c:pt idx="69">
                  <c:v>6.5848699999999996E-2</c:v>
                </c:pt>
                <c:pt idx="70">
                  <c:v>5.8484845000000001E-2</c:v>
                </c:pt>
                <c:pt idx="71">
                  <c:v>4.1967030000000002E-2</c:v>
                </c:pt>
                <c:pt idx="72">
                  <c:v>2.5860626000000001E-2</c:v>
                </c:pt>
                <c:pt idx="73">
                  <c:v>1.7193409E-2</c:v>
                </c:pt>
                <c:pt idx="74">
                  <c:v>1.674513E-2</c:v>
                </c:pt>
                <c:pt idx="75">
                  <c:v>1.9913904E-2</c:v>
                </c:pt>
                <c:pt idx="76">
                  <c:v>2.3044829999999999E-2</c:v>
                </c:pt>
                <c:pt idx="77">
                  <c:v>2.5262546E-2</c:v>
                </c:pt>
                <c:pt idx="78">
                  <c:v>2.7989512000000001E-2</c:v>
                </c:pt>
                <c:pt idx="79">
                  <c:v>3.0690273000000001E-2</c:v>
                </c:pt>
                <c:pt idx="80">
                  <c:v>2.9790708999999999E-2</c:v>
                </c:pt>
                <c:pt idx="81">
                  <c:v>2.2773321999999999E-2</c:v>
                </c:pt>
                <c:pt idx="82">
                  <c:v>1.0569903E-2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6.3519897000000004E-3</c:v>
                </c:pt>
                <c:pt idx="89">
                  <c:v>1.3756330000000001E-2</c:v>
                </c:pt>
                <c:pt idx="90">
                  <c:v>2.0056559000000002E-2</c:v>
                </c:pt>
                <c:pt idx="91">
                  <c:v>2.5730495999999999E-2</c:v>
                </c:pt>
                <c:pt idx="92">
                  <c:v>2.9500337000000001E-2</c:v>
                </c:pt>
                <c:pt idx="93">
                  <c:v>3.1573005000000001E-2</c:v>
                </c:pt>
                <c:pt idx="94">
                  <c:v>3.2318993999999997E-2</c:v>
                </c:pt>
                <c:pt idx="95">
                  <c:v>3.1607613E-2</c:v>
                </c:pt>
                <c:pt idx="96">
                  <c:v>3.2100499999999997E-2</c:v>
                </c:pt>
                <c:pt idx="97">
                  <c:v>3.2914560000000002E-2</c:v>
                </c:pt>
                <c:pt idx="98">
                  <c:v>3.3564307000000002E-2</c:v>
                </c:pt>
                <c:pt idx="99">
                  <c:v>3.3597488000000002E-2</c:v>
                </c:pt>
                <c:pt idx="100">
                  <c:v>3.3022246999999998E-2</c:v>
                </c:pt>
                <c:pt idx="101">
                  <c:v>3.1721833999999997E-2</c:v>
                </c:pt>
                <c:pt idx="102">
                  <c:v>3.0282989999999999E-2</c:v>
                </c:pt>
                <c:pt idx="103">
                  <c:v>2.9127771E-2</c:v>
                </c:pt>
                <c:pt idx="104">
                  <c:v>2.7261764000000001E-2</c:v>
                </c:pt>
                <c:pt idx="105">
                  <c:v>2.4822054E-2</c:v>
                </c:pt>
                <c:pt idx="106">
                  <c:v>2.1761184999999999E-2</c:v>
                </c:pt>
                <c:pt idx="107">
                  <c:v>1.8709595999999998E-2</c:v>
                </c:pt>
                <c:pt idx="108">
                  <c:v>1.4589189000000001E-2</c:v>
                </c:pt>
                <c:pt idx="109">
                  <c:v>1.0044189E-2</c:v>
                </c:pt>
                <c:pt idx="110">
                  <c:v>5.5549299999999996E-3</c:v>
                </c:pt>
                <c:pt idx="111">
                  <c:v>5.62E-4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E7E-41CE-B354-96A79401ECC7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[4]Sheet1!$D$690:$DT$690</c:f>
              <c:numCache>
                <c:formatCode>General</c:formatCode>
                <c:ptCount val="121"/>
                <c:pt idx="0">
                  <c:v>5.6046736000000003E-3</c:v>
                </c:pt>
                <c:pt idx="1">
                  <c:v>3.8638085E-3</c:v>
                </c:pt>
                <c:pt idx="2">
                  <c:v>4.2350683000000004E-3</c:v>
                </c:pt>
                <c:pt idx="3">
                  <c:v>3.5631778000000001E-3</c:v>
                </c:pt>
                <c:pt idx="4">
                  <c:v>3.6865876000000001E-3</c:v>
                </c:pt>
                <c:pt idx="5">
                  <c:v>5.7852149999999998E-3</c:v>
                </c:pt>
                <c:pt idx="6">
                  <c:v>9.4246280000000009E-3</c:v>
                </c:pt>
                <c:pt idx="7">
                  <c:v>1.2181255E-2</c:v>
                </c:pt>
                <c:pt idx="8">
                  <c:v>1.1139428E-2</c:v>
                </c:pt>
                <c:pt idx="9">
                  <c:v>5.8073984000000002E-3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9.6900000000000003E-4</c:v>
                </c:pt>
                <c:pt idx="15">
                  <c:v>6.3654439999999996E-3</c:v>
                </c:pt>
                <c:pt idx="16">
                  <c:v>1.0462254000000001E-2</c:v>
                </c:pt>
                <c:pt idx="17">
                  <c:v>1.0481792E-2</c:v>
                </c:pt>
                <c:pt idx="18">
                  <c:v>7.1069896000000004E-3</c:v>
                </c:pt>
                <c:pt idx="19">
                  <c:v>1.5579134000000001E-3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5.1196050000000002E-3</c:v>
                </c:pt>
                <c:pt idx="27">
                  <c:v>1.1006564E-2</c:v>
                </c:pt>
                <c:pt idx="28">
                  <c:v>1.6272562000000001E-2</c:v>
                </c:pt>
                <c:pt idx="29">
                  <c:v>2.0518939999999999E-2</c:v>
                </c:pt>
                <c:pt idx="30">
                  <c:v>2.4120523000000001E-2</c:v>
                </c:pt>
                <c:pt idx="31">
                  <c:v>2.6484981000000001E-2</c:v>
                </c:pt>
                <c:pt idx="32">
                  <c:v>2.6978614000000001E-2</c:v>
                </c:pt>
                <c:pt idx="33">
                  <c:v>2.8113882999999999E-2</c:v>
                </c:pt>
                <c:pt idx="34">
                  <c:v>2.9983003000000001E-2</c:v>
                </c:pt>
                <c:pt idx="35">
                  <c:v>3.2277063000000002E-2</c:v>
                </c:pt>
                <c:pt idx="36">
                  <c:v>3.2745167999999998E-2</c:v>
                </c:pt>
                <c:pt idx="37">
                  <c:v>3.0302024E-2</c:v>
                </c:pt>
                <c:pt idx="38">
                  <c:v>2.5666070999999999E-2</c:v>
                </c:pt>
                <c:pt idx="39">
                  <c:v>2.1285466999999999E-2</c:v>
                </c:pt>
                <c:pt idx="40">
                  <c:v>1.7328521E-2</c:v>
                </c:pt>
                <c:pt idx="41">
                  <c:v>1.500634E-2</c:v>
                </c:pt>
                <c:pt idx="42">
                  <c:v>1.3434437E-2</c:v>
                </c:pt>
                <c:pt idx="43">
                  <c:v>1.4177614999999999E-2</c:v>
                </c:pt>
                <c:pt idx="44">
                  <c:v>1.8563868000000001E-2</c:v>
                </c:pt>
                <c:pt idx="45">
                  <c:v>2.4601848999999999E-2</c:v>
                </c:pt>
                <c:pt idx="46">
                  <c:v>2.8912166E-2</c:v>
                </c:pt>
                <c:pt idx="47">
                  <c:v>2.9655324E-2</c:v>
                </c:pt>
                <c:pt idx="48">
                  <c:v>2.8962890000000002E-2</c:v>
                </c:pt>
                <c:pt idx="49">
                  <c:v>2.9739661000000001E-2</c:v>
                </c:pt>
                <c:pt idx="50">
                  <c:v>3.2381550000000002E-2</c:v>
                </c:pt>
                <c:pt idx="51">
                  <c:v>3.6125865E-2</c:v>
                </c:pt>
                <c:pt idx="52">
                  <c:v>3.9082760000000001E-2</c:v>
                </c:pt>
                <c:pt idx="53">
                  <c:v>3.9477159999999997E-2</c:v>
                </c:pt>
                <c:pt idx="54">
                  <c:v>3.6964814999999998E-2</c:v>
                </c:pt>
                <c:pt idx="55">
                  <c:v>3.4519260000000003E-2</c:v>
                </c:pt>
                <c:pt idx="56">
                  <c:v>3.4788523000000002E-2</c:v>
                </c:pt>
                <c:pt idx="57">
                  <c:v>3.9851936999999997E-2</c:v>
                </c:pt>
                <c:pt idx="58">
                  <c:v>4.7709809999999998E-2</c:v>
                </c:pt>
                <c:pt idx="59">
                  <c:v>5.4076555999999998E-2</c:v>
                </c:pt>
                <c:pt idx="60">
                  <c:v>5.6539605999999999E-2</c:v>
                </c:pt>
                <c:pt idx="61">
                  <c:v>5.7726560000000003E-2</c:v>
                </c:pt>
                <c:pt idx="62">
                  <c:v>5.9562612000000001E-2</c:v>
                </c:pt>
                <c:pt idx="63">
                  <c:v>6.0454189999999998E-2</c:v>
                </c:pt>
                <c:pt idx="64">
                  <c:v>5.6558035E-2</c:v>
                </c:pt>
                <c:pt idx="65">
                  <c:v>4.8376203E-2</c:v>
                </c:pt>
                <c:pt idx="66">
                  <c:v>4.3394540000000002E-2</c:v>
                </c:pt>
                <c:pt idx="67">
                  <c:v>4.7818415000000003E-2</c:v>
                </c:pt>
                <c:pt idx="68">
                  <c:v>5.8383024999999998E-2</c:v>
                </c:pt>
                <c:pt idx="69">
                  <c:v>6.3873289999999999E-2</c:v>
                </c:pt>
                <c:pt idx="70">
                  <c:v>5.6866559999999997E-2</c:v>
                </c:pt>
                <c:pt idx="71">
                  <c:v>3.9978076000000001E-2</c:v>
                </c:pt>
                <c:pt idx="72">
                  <c:v>2.3272078000000002E-2</c:v>
                </c:pt>
                <c:pt idx="73">
                  <c:v>1.4070291E-2</c:v>
                </c:pt>
                <c:pt idx="74">
                  <c:v>1.2729675500000001E-2</c:v>
                </c:pt>
                <c:pt idx="75">
                  <c:v>1.4734061999999999E-2</c:v>
                </c:pt>
                <c:pt idx="76">
                  <c:v>1.7475286E-2</c:v>
                </c:pt>
                <c:pt idx="77">
                  <c:v>2.1064129000000001E-2</c:v>
                </c:pt>
                <c:pt idx="78">
                  <c:v>2.7093181000000001E-2</c:v>
                </c:pt>
                <c:pt idx="79">
                  <c:v>3.3682190000000001E-2</c:v>
                </c:pt>
                <c:pt idx="80">
                  <c:v>3.5562339999999998E-2</c:v>
                </c:pt>
                <c:pt idx="81">
                  <c:v>2.9091724999999999E-2</c:v>
                </c:pt>
                <c:pt idx="82">
                  <c:v>1.5393601E-2</c:v>
                </c:pt>
                <c:pt idx="83">
                  <c:v>1.76E-4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3.1905180999999999E-3</c:v>
                </c:pt>
                <c:pt idx="88">
                  <c:v>1.41321E-2</c:v>
                </c:pt>
                <c:pt idx="89">
                  <c:v>2.3413643000000001E-2</c:v>
                </c:pt>
                <c:pt idx="90">
                  <c:v>3.0223317E-2</c:v>
                </c:pt>
                <c:pt idx="91">
                  <c:v>3.4980329999999997E-2</c:v>
                </c:pt>
                <c:pt idx="92">
                  <c:v>3.6831862999999999E-2</c:v>
                </c:pt>
                <c:pt idx="93">
                  <c:v>3.6911520000000003E-2</c:v>
                </c:pt>
                <c:pt idx="94">
                  <c:v>3.6007247999999999E-2</c:v>
                </c:pt>
                <c:pt idx="95">
                  <c:v>3.423474E-2</c:v>
                </c:pt>
                <c:pt idx="96">
                  <c:v>3.4689162000000003E-2</c:v>
                </c:pt>
                <c:pt idx="97">
                  <c:v>3.592161E-2</c:v>
                </c:pt>
                <c:pt idx="98">
                  <c:v>3.7282620000000002E-2</c:v>
                </c:pt>
                <c:pt idx="99">
                  <c:v>3.8295946999999997E-2</c:v>
                </c:pt>
                <c:pt idx="100">
                  <c:v>3.9068329999999998E-2</c:v>
                </c:pt>
                <c:pt idx="101">
                  <c:v>3.9109881999999999E-2</c:v>
                </c:pt>
                <c:pt idx="102">
                  <c:v>3.813602E-2</c:v>
                </c:pt>
                <c:pt idx="103">
                  <c:v>3.7041129999999999E-2</c:v>
                </c:pt>
                <c:pt idx="104">
                  <c:v>3.4769353000000003E-2</c:v>
                </c:pt>
                <c:pt idx="105">
                  <c:v>3.1450640000000002E-2</c:v>
                </c:pt>
                <c:pt idx="106">
                  <c:v>2.7098186E-2</c:v>
                </c:pt>
                <c:pt idx="107">
                  <c:v>2.2513350000000001E-2</c:v>
                </c:pt>
                <c:pt idx="108">
                  <c:v>1.6683962E-2</c:v>
                </c:pt>
                <c:pt idx="109">
                  <c:v>1.0365338E-2</c:v>
                </c:pt>
                <c:pt idx="110">
                  <c:v>4.2646330000000003E-3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DE7E-41CE-B354-96A79401ECC7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[4]Sheet1!$D$691:$DT$691</c:f>
              <c:numCache>
                <c:formatCode>General</c:formatCode>
                <c:ptCount val="121"/>
                <c:pt idx="0">
                  <c:v>5.6046736000000003E-3</c:v>
                </c:pt>
                <c:pt idx="1">
                  <c:v>3.8638085E-3</c:v>
                </c:pt>
                <c:pt idx="2">
                  <c:v>4.2350683000000004E-3</c:v>
                </c:pt>
                <c:pt idx="3">
                  <c:v>3.5631778000000001E-3</c:v>
                </c:pt>
                <c:pt idx="4">
                  <c:v>3.6865876000000001E-3</c:v>
                </c:pt>
                <c:pt idx="5">
                  <c:v>5.7852149999999998E-3</c:v>
                </c:pt>
                <c:pt idx="6">
                  <c:v>9.4246280000000009E-3</c:v>
                </c:pt>
                <c:pt idx="7">
                  <c:v>1.2181255E-2</c:v>
                </c:pt>
                <c:pt idx="8">
                  <c:v>1.1139428E-2</c:v>
                </c:pt>
                <c:pt idx="9">
                  <c:v>5.8073984000000002E-3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9.6900000000000003E-4</c:v>
                </c:pt>
                <c:pt idx="15">
                  <c:v>6.3654439999999996E-3</c:v>
                </c:pt>
                <c:pt idx="16">
                  <c:v>1.0462254000000001E-2</c:v>
                </c:pt>
                <c:pt idx="17">
                  <c:v>1.0481792E-2</c:v>
                </c:pt>
                <c:pt idx="18">
                  <c:v>7.1069896000000004E-3</c:v>
                </c:pt>
                <c:pt idx="19">
                  <c:v>1.5579134000000001E-3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5.1196050000000002E-3</c:v>
                </c:pt>
                <c:pt idx="27">
                  <c:v>1.1006564E-2</c:v>
                </c:pt>
                <c:pt idx="28">
                  <c:v>1.6272562000000001E-2</c:v>
                </c:pt>
                <c:pt idx="29">
                  <c:v>2.0518939999999999E-2</c:v>
                </c:pt>
                <c:pt idx="30">
                  <c:v>2.4120523000000001E-2</c:v>
                </c:pt>
                <c:pt idx="31">
                  <c:v>2.6484981000000001E-2</c:v>
                </c:pt>
                <c:pt idx="32">
                  <c:v>2.6978614000000001E-2</c:v>
                </c:pt>
                <c:pt idx="33">
                  <c:v>2.8113882999999999E-2</c:v>
                </c:pt>
                <c:pt idx="34">
                  <c:v>2.9983003000000001E-2</c:v>
                </c:pt>
                <c:pt idx="35">
                  <c:v>3.2277063000000002E-2</c:v>
                </c:pt>
                <c:pt idx="36">
                  <c:v>3.2745167999999998E-2</c:v>
                </c:pt>
                <c:pt idx="37">
                  <c:v>3.0302024E-2</c:v>
                </c:pt>
                <c:pt idx="38">
                  <c:v>2.5666070999999999E-2</c:v>
                </c:pt>
                <c:pt idx="39">
                  <c:v>2.1285466999999999E-2</c:v>
                </c:pt>
                <c:pt idx="40">
                  <c:v>1.7328521E-2</c:v>
                </c:pt>
                <c:pt idx="41">
                  <c:v>1.500634E-2</c:v>
                </c:pt>
                <c:pt idx="42">
                  <c:v>1.3434437E-2</c:v>
                </c:pt>
                <c:pt idx="43">
                  <c:v>1.4177614999999999E-2</c:v>
                </c:pt>
                <c:pt idx="44">
                  <c:v>1.8563868000000001E-2</c:v>
                </c:pt>
                <c:pt idx="45">
                  <c:v>2.4601848999999999E-2</c:v>
                </c:pt>
                <c:pt idx="46">
                  <c:v>2.8912166E-2</c:v>
                </c:pt>
                <c:pt idx="47">
                  <c:v>2.9655324E-2</c:v>
                </c:pt>
                <c:pt idx="48">
                  <c:v>2.8962890000000002E-2</c:v>
                </c:pt>
                <c:pt idx="49">
                  <c:v>2.9739661000000001E-2</c:v>
                </c:pt>
                <c:pt idx="50">
                  <c:v>3.2381550000000002E-2</c:v>
                </c:pt>
                <c:pt idx="51">
                  <c:v>3.6125865E-2</c:v>
                </c:pt>
                <c:pt idx="52">
                  <c:v>3.9082760000000001E-2</c:v>
                </c:pt>
                <c:pt idx="53">
                  <c:v>3.9477159999999997E-2</c:v>
                </c:pt>
                <c:pt idx="54">
                  <c:v>3.6964814999999998E-2</c:v>
                </c:pt>
                <c:pt idx="55">
                  <c:v>3.4519260000000003E-2</c:v>
                </c:pt>
                <c:pt idx="56">
                  <c:v>3.4788523000000002E-2</c:v>
                </c:pt>
                <c:pt idx="57">
                  <c:v>3.9851936999999997E-2</c:v>
                </c:pt>
                <c:pt idx="58">
                  <c:v>4.7709809999999998E-2</c:v>
                </c:pt>
                <c:pt idx="59">
                  <c:v>5.4076555999999998E-2</c:v>
                </c:pt>
                <c:pt idx="60">
                  <c:v>5.6539605999999999E-2</c:v>
                </c:pt>
                <c:pt idx="61">
                  <c:v>5.7726560000000003E-2</c:v>
                </c:pt>
                <c:pt idx="62">
                  <c:v>5.9562612000000001E-2</c:v>
                </c:pt>
                <c:pt idx="63">
                  <c:v>6.0454189999999998E-2</c:v>
                </c:pt>
                <c:pt idx="64">
                  <c:v>5.6558035E-2</c:v>
                </c:pt>
                <c:pt idx="65">
                  <c:v>4.8376203E-2</c:v>
                </c:pt>
                <c:pt idx="66">
                  <c:v>4.3394540000000002E-2</c:v>
                </c:pt>
                <c:pt idx="67">
                  <c:v>4.7818415000000003E-2</c:v>
                </c:pt>
                <c:pt idx="68">
                  <c:v>5.8383024999999998E-2</c:v>
                </c:pt>
                <c:pt idx="69">
                  <c:v>6.3873289999999999E-2</c:v>
                </c:pt>
                <c:pt idx="70">
                  <c:v>5.6866559999999997E-2</c:v>
                </c:pt>
                <c:pt idx="71">
                  <c:v>3.9978076000000001E-2</c:v>
                </c:pt>
                <c:pt idx="72">
                  <c:v>2.3272078000000002E-2</c:v>
                </c:pt>
                <c:pt idx="73">
                  <c:v>1.4070291E-2</c:v>
                </c:pt>
                <c:pt idx="74">
                  <c:v>1.2729675500000001E-2</c:v>
                </c:pt>
                <c:pt idx="75">
                  <c:v>1.4734061999999999E-2</c:v>
                </c:pt>
                <c:pt idx="76">
                  <c:v>1.7475286E-2</c:v>
                </c:pt>
                <c:pt idx="77">
                  <c:v>2.1064129000000001E-2</c:v>
                </c:pt>
                <c:pt idx="78">
                  <c:v>2.7093181000000001E-2</c:v>
                </c:pt>
                <c:pt idx="79">
                  <c:v>3.3682190000000001E-2</c:v>
                </c:pt>
                <c:pt idx="80">
                  <c:v>3.5562339999999998E-2</c:v>
                </c:pt>
                <c:pt idx="81">
                  <c:v>2.9091724999999999E-2</c:v>
                </c:pt>
                <c:pt idx="82">
                  <c:v>1.5393601E-2</c:v>
                </c:pt>
                <c:pt idx="83">
                  <c:v>1.76E-4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3.1905180999999999E-3</c:v>
                </c:pt>
                <c:pt idx="88">
                  <c:v>1.41321E-2</c:v>
                </c:pt>
                <c:pt idx="89">
                  <c:v>2.3413643000000001E-2</c:v>
                </c:pt>
                <c:pt idx="90">
                  <c:v>3.0223317E-2</c:v>
                </c:pt>
                <c:pt idx="91">
                  <c:v>3.4980329999999997E-2</c:v>
                </c:pt>
                <c:pt idx="92">
                  <c:v>3.6831862999999999E-2</c:v>
                </c:pt>
                <c:pt idx="93">
                  <c:v>3.6911520000000003E-2</c:v>
                </c:pt>
                <c:pt idx="94">
                  <c:v>3.6007247999999999E-2</c:v>
                </c:pt>
                <c:pt idx="95">
                  <c:v>3.423474E-2</c:v>
                </c:pt>
                <c:pt idx="96">
                  <c:v>3.4689162000000003E-2</c:v>
                </c:pt>
                <c:pt idx="97">
                  <c:v>3.592161E-2</c:v>
                </c:pt>
                <c:pt idx="98">
                  <c:v>3.7282620000000002E-2</c:v>
                </c:pt>
                <c:pt idx="99">
                  <c:v>3.8295946999999997E-2</c:v>
                </c:pt>
                <c:pt idx="100">
                  <c:v>3.9068329999999998E-2</c:v>
                </c:pt>
                <c:pt idx="101">
                  <c:v>3.9109881999999999E-2</c:v>
                </c:pt>
                <c:pt idx="102">
                  <c:v>3.813602E-2</c:v>
                </c:pt>
                <c:pt idx="103">
                  <c:v>3.7041129999999999E-2</c:v>
                </c:pt>
                <c:pt idx="104">
                  <c:v>3.4769353000000003E-2</c:v>
                </c:pt>
                <c:pt idx="105">
                  <c:v>3.1450640000000002E-2</c:v>
                </c:pt>
                <c:pt idx="106">
                  <c:v>2.7098186E-2</c:v>
                </c:pt>
                <c:pt idx="107">
                  <c:v>2.2513350000000001E-2</c:v>
                </c:pt>
                <c:pt idx="108">
                  <c:v>1.6683962E-2</c:v>
                </c:pt>
                <c:pt idx="109">
                  <c:v>1.0365338E-2</c:v>
                </c:pt>
                <c:pt idx="110">
                  <c:v>4.2646330000000003E-3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DE7E-41CE-B354-96A79401ECC7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[4]Sheet1!$D$692:$DT$692</c:f>
              <c:numCache>
                <c:formatCode>General</c:formatCode>
                <c:ptCount val="121"/>
                <c:pt idx="0">
                  <c:v>5.6046736000000003E-3</c:v>
                </c:pt>
                <c:pt idx="1">
                  <c:v>3.8638085E-3</c:v>
                </c:pt>
                <c:pt idx="2">
                  <c:v>4.2350683000000004E-3</c:v>
                </c:pt>
                <c:pt idx="3">
                  <c:v>3.5631778000000001E-3</c:v>
                </c:pt>
                <c:pt idx="4">
                  <c:v>3.6865876000000001E-3</c:v>
                </c:pt>
                <c:pt idx="5">
                  <c:v>5.7852149999999998E-3</c:v>
                </c:pt>
                <c:pt idx="6">
                  <c:v>9.4246280000000009E-3</c:v>
                </c:pt>
                <c:pt idx="7">
                  <c:v>1.2181255E-2</c:v>
                </c:pt>
                <c:pt idx="8">
                  <c:v>1.1139428E-2</c:v>
                </c:pt>
                <c:pt idx="9">
                  <c:v>5.8073984000000002E-3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9.6900000000000003E-4</c:v>
                </c:pt>
                <c:pt idx="15">
                  <c:v>6.3654439999999996E-3</c:v>
                </c:pt>
                <c:pt idx="16">
                  <c:v>1.0462254000000001E-2</c:v>
                </c:pt>
                <c:pt idx="17">
                  <c:v>1.0481792E-2</c:v>
                </c:pt>
                <c:pt idx="18">
                  <c:v>7.1069896000000004E-3</c:v>
                </c:pt>
                <c:pt idx="19">
                  <c:v>1.5579134000000001E-3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5.1196050000000002E-3</c:v>
                </c:pt>
                <c:pt idx="27">
                  <c:v>1.1006564E-2</c:v>
                </c:pt>
                <c:pt idx="28">
                  <c:v>1.6272562000000001E-2</c:v>
                </c:pt>
                <c:pt idx="29">
                  <c:v>2.0518939999999999E-2</c:v>
                </c:pt>
                <c:pt idx="30">
                  <c:v>2.4120523000000001E-2</c:v>
                </c:pt>
                <c:pt idx="31">
                  <c:v>2.6484981000000001E-2</c:v>
                </c:pt>
                <c:pt idx="32">
                  <c:v>2.6978614000000001E-2</c:v>
                </c:pt>
                <c:pt idx="33">
                  <c:v>2.8113882999999999E-2</c:v>
                </c:pt>
                <c:pt idx="34">
                  <c:v>2.9983003000000001E-2</c:v>
                </c:pt>
                <c:pt idx="35">
                  <c:v>3.2277063000000002E-2</c:v>
                </c:pt>
                <c:pt idx="36">
                  <c:v>3.2745167999999998E-2</c:v>
                </c:pt>
                <c:pt idx="37">
                  <c:v>3.0302024E-2</c:v>
                </c:pt>
                <c:pt idx="38">
                  <c:v>2.5666070999999999E-2</c:v>
                </c:pt>
                <c:pt idx="39">
                  <c:v>2.1285466999999999E-2</c:v>
                </c:pt>
                <c:pt idx="40">
                  <c:v>1.7328521E-2</c:v>
                </c:pt>
                <c:pt idx="41">
                  <c:v>1.500634E-2</c:v>
                </c:pt>
                <c:pt idx="42">
                  <c:v>1.3434437E-2</c:v>
                </c:pt>
                <c:pt idx="43">
                  <c:v>1.4177614999999999E-2</c:v>
                </c:pt>
                <c:pt idx="44">
                  <c:v>1.8563868000000001E-2</c:v>
                </c:pt>
                <c:pt idx="45">
                  <c:v>2.4601848999999999E-2</c:v>
                </c:pt>
                <c:pt idx="46">
                  <c:v>2.8912166E-2</c:v>
                </c:pt>
                <c:pt idx="47">
                  <c:v>2.9655324E-2</c:v>
                </c:pt>
                <c:pt idx="48">
                  <c:v>2.8962890000000002E-2</c:v>
                </c:pt>
                <c:pt idx="49">
                  <c:v>2.9739661000000001E-2</c:v>
                </c:pt>
                <c:pt idx="50">
                  <c:v>3.2381550000000002E-2</c:v>
                </c:pt>
                <c:pt idx="51">
                  <c:v>3.6125865E-2</c:v>
                </c:pt>
                <c:pt idx="52">
                  <c:v>3.9082760000000001E-2</c:v>
                </c:pt>
                <c:pt idx="53">
                  <c:v>3.9477159999999997E-2</c:v>
                </c:pt>
                <c:pt idx="54">
                  <c:v>3.6964814999999998E-2</c:v>
                </c:pt>
                <c:pt idx="55">
                  <c:v>3.4519260000000003E-2</c:v>
                </c:pt>
                <c:pt idx="56">
                  <c:v>3.4788523000000002E-2</c:v>
                </c:pt>
                <c:pt idx="57">
                  <c:v>3.9851936999999997E-2</c:v>
                </c:pt>
                <c:pt idx="58">
                  <c:v>4.7709809999999998E-2</c:v>
                </c:pt>
                <c:pt idx="59">
                  <c:v>5.4076555999999998E-2</c:v>
                </c:pt>
                <c:pt idx="60">
                  <c:v>5.6539605999999999E-2</c:v>
                </c:pt>
                <c:pt idx="61">
                  <c:v>5.7726560000000003E-2</c:v>
                </c:pt>
                <c:pt idx="62">
                  <c:v>5.9562612000000001E-2</c:v>
                </c:pt>
                <c:pt idx="63">
                  <c:v>6.0454189999999998E-2</c:v>
                </c:pt>
                <c:pt idx="64">
                  <c:v>5.6558035E-2</c:v>
                </c:pt>
                <c:pt idx="65">
                  <c:v>4.8376203E-2</c:v>
                </c:pt>
                <c:pt idx="66">
                  <c:v>4.3394540000000002E-2</c:v>
                </c:pt>
                <c:pt idx="67">
                  <c:v>4.7818415000000003E-2</c:v>
                </c:pt>
                <c:pt idx="68">
                  <c:v>5.8383024999999998E-2</c:v>
                </c:pt>
                <c:pt idx="69">
                  <c:v>6.3873289999999999E-2</c:v>
                </c:pt>
                <c:pt idx="70">
                  <c:v>5.6866559999999997E-2</c:v>
                </c:pt>
                <c:pt idx="71">
                  <c:v>3.9978076000000001E-2</c:v>
                </c:pt>
                <c:pt idx="72">
                  <c:v>2.3272078000000002E-2</c:v>
                </c:pt>
                <c:pt idx="73">
                  <c:v>1.4070291E-2</c:v>
                </c:pt>
                <c:pt idx="74">
                  <c:v>1.2729675500000001E-2</c:v>
                </c:pt>
                <c:pt idx="75">
                  <c:v>1.4734061999999999E-2</c:v>
                </c:pt>
                <c:pt idx="76">
                  <c:v>1.7475286E-2</c:v>
                </c:pt>
                <c:pt idx="77">
                  <c:v>2.1064129000000001E-2</c:v>
                </c:pt>
                <c:pt idx="78">
                  <c:v>2.7093181000000001E-2</c:v>
                </c:pt>
                <c:pt idx="79">
                  <c:v>3.3682190000000001E-2</c:v>
                </c:pt>
                <c:pt idx="80">
                  <c:v>3.5562339999999998E-2</c:v>
                </c:pt>
                <c:pt idx="81">
                  <c:v>2.9091724999999999E-2</c:v>
                </c:pt>
                <c:pt idx="82">
                  <c:v>1.5393601E-2</c:v>
                </c:pt>
                <c:pt idx="83">
                  <c:v>1.76E-4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3.1905180999999999E-3</c:v>
                </c:pt>
                <c:pt idx="88">
                  <c:v>1.41321E-2</c:v>
                </c:pt>
                <c:pt idx="89">
                  <c:v>2.3413643000000001E-2</c:v>
                </c:pt>
                <c:pt idx="90">
                  <c:v>3.0223317E-2</c:v>
                </c:pt>
                <c:pt idx="91">
                  <c:v>3.4980329999999997E-2</c:v>
                </c:pt>
                <c:pt idx="92">
                  <c:v>3.6831862999999999E-2</c:v>
                </c:pt>
                <c:pt idx="93">
                  <c:v>3.6911520000000003E-2</c:v>
                </c:pt>
                <c:pt idx="94">
                  <c:v>3.6007247999999999E-2</c:v>
                </c:pt>
                <c:pt idx="95">
                  <c:v>3.423474E-2</c:v>
                </c:pt>
                <c:pt idx="96">
                  <c:v>3.4689162000000003E-2</c:v>
                </c:pt>
                <c:pt idx="97">
                  <c:v>3.592161E-2</c:v>
                </c:pt>
                <c:pt idx="98">
                  <c:v>3.7282620000000002E-2</c:v>
                </c:pt>
                <c:pt idx="99">
                  <c:v>3.8295946999999997E-2</c:v>
                </c:pt>
                <c:pt idx="100">
                  <c:v>3.9068329999999998E-2</c:v>
                </c:pt>
                <c:pt idx="101">
                  <c:v>3.9109881999999999E-2</c:v>
                </c:pt>
                <c:pt idx="102">
                  <c:v>3.813602E-2</c:v>
                </c:pt>
                <c:pt idx="103">
                  <c:v>3.7041129999999999E-2</c:v>
                </c:pt>
                <c:pt idx="104">
                  <c:v>3.4769353000000003E-2</c:v>
                </c:pt>
                <c:pt idx="105">
                  <c:v>3.1450640000000002E-2</c:v>
                </c:pt>
                <c:pt idx="106">
                  <c:v>2.7098186E-2</c:v>
                </c:pt>
                <c:pt idx="107">
                  <c:v>2.2513350000000001E-2</c:v>
                </c:pt>
                <c:pt idx="108">
                  <c:v>1.6683962E-2</c:v>
                </c:pt>
                <c:pt idx="109">
                  <c:v>1.0365338E-2</c:v>
                </c:pt>
                <c:pt idx="110">
                  <c:v>4.2646330000000003E-3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DE7E-41CE-B354-96A79401ECC7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[4]Sheet1!$D$693:$DT$693</c:f>
              <c:numCache>
                <c:formatCode>General</c:formatCode>
                <c:ptCount val="121"/>
                <c:pt idx="0">
                  <c:v>5.6046736000000003E-3</c:v>
                </c:pt>
                <c:pt idx="1">
                  <c:v>3.8638085E-3</c:v>
                </c:pt>
                <c:pt idx="2">
                  <c:v>4.2350683000000004E-3</c:v>
                </c:pt>
                <c:pt idx="3">
                  <c:v>3.5631778000000001E-3</c:v>
                </c:pt>
                <c:pt idx="4">
                  <c:v>3.6865876000000001E-3</c:v>
                </c:pt>
                <c:pt idx="5">
                  <c:v>5.7852149999999998E-3</c:v>
                </c:pt>
                <c:pt idx="6">
                  <c:v>9.4246280000000009E-3</c:v>
                </c:pt>
                <c:pt idx="7">
                  <c:v>1.2181255E-2</c:v>
                </c:pt>
                <c:pt idx="8">
                  <c:v>1.1139428E-2</c:v>
                </c:pt>
                <c:pt idx="9">
                  <c:v>5.8073984000000002E-3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9.6900000000000003E-4</c:v>
                </c:pt>
                <c:pt idx="15">
                  <c:v>6.3654439999999996E-3</c:v>
                </c:pt>
                <c:pt idx="16">
                  <c:v>1.0462254000000001E-2</c:v>
                </c:pt>
                <c:pt idx="17">
                  <c:v>1.0481792E-2</c:v>
                </c:pt>
                <c:pt idx="18">
                  <c:v>7.1069896000000004E-3</c:v>
                </c:pt>
                <c:pt idx="19">
                  <c:v>1.5579134000000001E-3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5.1196050000000002E-3</c:v>
                </c:pt>
                <c:pt idx="27">
                  <c:v>1.1006564E-2</c:v>
                </c:pt>
                <c:pt idx="28">
                  <c:v>1.6272562000000001E-2</c:v>
                </c:pt>
                <c:pt idx="29">
                  <c:v>2.0518939999999999E-2</c:v>
                </c:pt>
                <c:pt idx="30">
                  <c:v>2.4120523000000001E-2</c:v>
                </c:pt>
                <c:pt idx="31">
                  <c:v>2.6484981000000001E-2</c:v>
                </c:pt>
                <c:pt idx="32">
                  <c:v>2.6978614000000001E-2</c:v>
                </c:pt>
                <c:pt idx="33">
                  <c:v>2.8113882999999999E-2</c:v>
                </c:pt>
                <c:pt idx="34">
                  <c:v>2.9983003000000001E-2</c:v>
                </c:pt>
                <c:pt idx="35">
                  <c:v>3.2277063000000002E-2</c:v>
                </c:pt>
                <c:pt idx="36">
                  <c:v>3.2745167999999998E-2</c:v>
                </c:pt>
                <c:pt idx="37">
                  <c:v>3.0302024E-2</c:v>
                </c:pt>
                <c:pt idx="38">
                  <c:v>2.5666070999999999E-2</c:v>
                </c:pt>
                <c:pt idx="39">
                  <c:v>2.1285466999999999E-2</c:v>
                </c:pt>
                <c:pt idx="40">
                  <c:v>1.7328521E-2</c:v>
                </c:pt>
                <c:pt idx="41">
                  <c:v>1.500634E-2</c:v>
                </c:pt>
                <c:pt idx="42">
                  <c:v>1.3434437E-2</c:v>
                </c:pt>
                <c:pt idx="43">
                  <c:v>1.4177614999999999E-2</c:v>
                </c:pt>
                <c:pt idx="44">
                  <c:v>1.8563868000000001E-2</c:v>
                </c:pt>
                <c:pt idx="45">
                  <c:v>2.4601848999999999E-2</c:v>
                </c:pt>
                <c:pt idx="46">
                  <c:v>2.8912166E-2</c:v>
                </c:pt>
                <c:pt idx="47">
                  <c:v>2.9655324E-2</c:v>
                </c:pt>
                <c:pt idx="48">
                  <c:v>2.8962890000000002E-2</c:v>
                </c:pt>
                <c:pt idx="49">
                  <c:v>2.9739661000000001E-2</c:v>
                </c:pt>
                <c:pt idx="50">
                  <c:v>3.2381550000000002E-2</c:v>
                </c:pt>
                <c:pt idx="51">
                  <c:v>3.6125865E-2</c:v>
                </c:pt>
                <c:pt idx="52">
                  <c:v>3.9082760000000001E-2</c:v>
                </c:pt>
                <c:pt idx="53">
                  <c:v>3.9477159999999997E-2</c:v>
                </c:pt>
                <c:pt idx="54">
                  <c:v>3.6964814999999998E-2</c:v>
                </c:pt>
                <c:pt idx="55">
                  <c:v>3.4519260000000003E-2</c:v>
                </c:pt>
                <c:pt idx="56">
                  <c:v>3.4788523000000002E-2</c:v>
                </c:pt>
                <c:pt idx="57">
                  <c:v>3.9851936999999997E-2</c:v>
                </c:pt>
                <c:pt idx="58">
                  <c:v>4.7709809999999998E-2</c:v>
                </c:pt>
                <c:pt idx="59">
                  <c:v>5.4076555999999998E-2</c:v>
                </c:pt>
                <c:pt idx="60">
                  <c:v>5.6539605999999999E-2</c:v>
                </c:pt>
                <c:pt idx="61">
                  <c:v>5.7726560000000003E-2</c:v>
                </c:pt>
                <c:pt idx="62">
                  <c:v>5.9562612000000001E-2</c:v>
                </c:pt>
                <c:pt idx="63">
                  <c:v>6.0454189999999998E-2</c:v>
                </c:pt>
                <c:pt idx="64">
                  <c:v>5.6558035E-2</c:v>
                </c:pt>
                <c:pt idx="65">
                  <c:v>4.8376203E-2</c:v>
                </c:pt>
                <c:pt idx="66">
                  <c:v>4.3394540000000002E-2</c:v>
                </c:pt>
                <c:pt idx="67">
                  <c:v>4.7818415000000003E-2</c:v>
                </c:pt>
                <c:pt idx="68">
                  <c:v>5.8383024999999998E-2</c:v>
                </c:pt>
                <c:pt idx="69">
                  <c:v>6.3873289999999999E-2</c:v>
                </c:pt>
                <c:pt idx="70">
                  <c:v>5.6866559999999997E-2</c:v>
                </c:pt>
                <c:pt idx="71">
                  <c:v>3.9978076000000001E-2</c:v>
                </c:pt>
                <c:pt idx="72">
                  <c:v>2.3272078000000002E-2</c:v>
                </c:pt>
                <c:pt idx="73">
                  <c:v>1.4070291E-2</c:v>
                </c:pt>
                <c:pt idx="74">
                  <c:v>1.2729675500000001E-2</c:v>
                </c:pt>
                <c:pt idx="75">
                  <c:v>1.4734061999999999E-2</c:v>
                </c:pt>
                <c:pt idx="76">
                  <c:v>1.7475286E-2</c:v>
                </c:pt>
                <c:pt idx="77">
                  <c:v>2.1064129000000001E-2</c:v>
                </c:pt>
                <c:pt idx="78">
                  <c:v>2.7093181000000001E-2</c:v>
                </c:pt>
                <c:pt idx="79">
                  <c:v>3.3682190000000001E-2</c:v>
                </c:pt>
                <c:pt idx="80">
                  <c:v>3.5562339999999998E-2</c:v>
                </c:pt>
                <c:pt idx="81">
                  <c:v>2.9091724999999999E-2</c:v>
                </c:pt>
                <c:pt idx="82">
                  <c:v>1.5393601E-2</c:v>
                </c:pt>
                <c:pt idx="83">
                  <c:v>1.76E-4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3.1905180999999999E-3</c:v>
                </c:pt>
                <c:pt idx="88">
                  <c:v>1.41321E-2</c:v>
                </c:pt>
                <c:pt idx="89">
                  <c:v>2.3413643000000001E-2</c:v>
                </c:pt>
                <c:pt idx="90">
                  <c:v>3.0223317E-2</c:v>
                </c:pt>
                <c:pt idx="91">
                  <c:v>3.4980329999999997E-2</c:v>
                </c:pt>
                <c:pt idx="92">
                  <c:v>3.6831862999999999E-2</c:v>
                </c:pt>
                <c:pt idx="93">
                  <c:v>3.6911520000000003E-2</c:v>
                </c:pt>
                <c:pt idx="94">
                  <c:v>3.6007247999999999E-2</c:v>
                </c:pt>
                <c:pt idx="95">
                  <c:v>3.423474E-2</c:v>
                </c:pt>
                <c:pt idx="96">
                  <c:v>3.4689162000000003E-2</c:v>
                </c:pt>
                <c:pt idx="97">
                  <c:v>3.592161E-2</c:v>
                </c:pt>
                <c:pt idx="98">
                  <c:v>3.7282620000000002E-2</c:v>
                </c:pt>
                <c:pt idx="99">
                  <c:v>3.8295946999999997E-2</c:v>
                </c:pt>
                <c:pt idx="100">
                  <c:v>3.9068329999999998E-2</c:v>
                </c:pt>
                <c:pt idx="101">
                  <c:v>3.9109881999999999E-2</c:v>
                </c:pt>
                <c:pt idx="102">
                  <c:v>3.813602E-2</c:v>
                </c:pt>
                <c:pt idx="103">
                  <c:v>3.7041129999999999E-2</c:v>
                </c:pt>
                <c:pt idx="104">
                  <c:v>3.4769353000000003E-2</c:v>
                </c:pt>
                <c:pt idx="105">
                  <c:v>3.1450640000000002E-2</c:v>
                </c:pt>
                <c:pt idx="106">
                  <c:v>2.7098186E-2</c:v>
                </c:pt>
                <c:pt idx="107">
                  <c:v>2.2513350000000001E-2</c:v>
                </c:pt>
                <c:pt idx="108">
                  <c:v>1.6683962E-2</c:v>
                </c:pt>
                <c:pt idx="109">
                  <c:v>1.0365338E-2</c:v>
                </c:pt>
                <c:pt idx="110">
                  <c:v>4.2646330000000003E-3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DE7E-41CE-B354-96A79401ECC7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[4]Sheet1!$D$694:$DT$694</c:f>
              <c:numCache>
                <c:formatCode>General</c:formatCode>
                <c:ptCount val="121"/>
                <c:pt idx="0">
                  <c:v>6.6813660000000002E-3</c:v>
                </c:pt>
                <c:pt idx="1">
                  <c:v>4.6000574000000004E-3</c:v>
                </c:pt>
                <c:pt idx="2">
                  <c:v>4.5810180000000001E-3</c:v>
                </c:pt>
                <c:pt idx="3">
                  <c:v>3.1826421999999999E-3</c:v>
                </c:pt>
                <c:pt idx="4">
                  <c:v>2.8319508E-3</c:v>
                </c:pt>
                <c:pt idx="5">
                  <c:v>4.7710030000000002E-3</c:v>
                </c:pt>
                <c:pt idx="6">
                  <c:v>8.4550460000000008E-3</c:v>
                </c:pt>
                <c:pt idx="7">
                  <c:v>1.1451060000000001E-2</c:v>
                </c:pt>
                <c:pt idx="8">
                  <c:v>1.0714641E-2</c:v>
                </c:pt>
                <c:pt idx="9">
                  <c:v>5.72778E-3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1.2589083000000001E-3</c:v>
                </c:pt>
                <c:pt idx="15">
                  <c:v>6.7186015999999996E-3</c:v>
                </c:pt>
                <c:pt idx="16">
                  <c:v>1.0950019E-2</c:v>
                </c:pt>
                <c:pt idx="17">
                  <c:v>1.1077287999999999E-2</c:v>
                </c:pt>
                <c:pt idx="18">
                  <c:v>7.6403907000000002E-3</c:v>
                </c:pt>
                <c:pt idx="19">
                  <c:v>1.8455511E-3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4.2393520000000001E-3</c:v>
                </c:pt>
                <c:pt idx="27">
                  <c:v>1.0436536E-2</c:v>
                </c:pt>
                <c:pt idx="28">
                  <c:v>1.6023407E-2</c:v>
                </c:pt>
                <c:pt idx="29">
                  <c:v>2.0493653000000001E-2</c:v>
                </c:pt>
                <c:pt idx="30">
                  <c:v>2.4319589999999999E-2</c:v>
                </c:pt>
                <c:pt idx="31">
                  <c:v>2.6864240000000001E-2</c:v>
                </c:pt>
                <c:pt idx="32">
                  <c:v>2.7375779999999999E-2</c:v>
                </c:pt>
                <c:pt idx="33">
                  <c:v>2.8310958000000001E-2</c:v>
                </c:pt>
                <c:pt idx="34">
                  <c:v>2.9789586999999999E-2</c:v>
                </c:pt>
                <c:pt idx="35">
                  <c:v>3.1585009999999997E-2</c:v>
                </c:pt>
                <c:pt idx="36">
                  <c:v>3.1526777999999998E-2</c:v>
                </c:pt>
                <c:pt idx="37">
                  <c:v>2.8547136000000001E-2</c:v>
                </c:pt>
                <c:pt idx="38">
                  <c:v>2.3458284999999999E-2</c:v>
                </c:pt>
                <c:pt idx="39">
                  <c:v>1.8787194E-2</c:v>
                </c:pt>
                <c:pt idx="40">
                  <c:v>1.4742381000000001E-2</c:v>
                </c:pt>
                <c:pt idx="41">
                  <c:v>1.2606114E-2</c:v>
                </c:pt>
                <c:pt idx="42">
                  <c:v>1.1340354E-2</c:v>
                </c:pt>
                <c:pt idx="43">
                  <c:v>1.2465619000000001E-2</c:v>
                </c:pt>
                <c:pt idx="44">
                  <c:v>1.7186077000000001E-2</c:v>
                </c:pt>
                <c:pt idx="45">
                  <c:v>2.3498774E-2</c:v>
                </c:pt>
                <c:pt idx="46">
                  <c:v>2.8054267000000001E-2</c:v>
                </c:pt>
                <c:pt idx="47">
                  <c:v>2.9054565000000001E-2</c:v>
                </c:pt>
                <c:pt idx="48">
                  <c:v>2.8593543999999999E-2</c:v>
                </c:pt>
                <c:pt idx="49">
                  <c:v>2.9556898000000002E-2</c:v>
                </c:pt>
                <c:pt idx="50">
                  <c:v>3.2364372000000002E-2</c:v>
                </c:pt>
                <c:pt idx="51">
                  <c:v>3.6321350000000002E-2</c:v>
                </c:pt>
                <c:pt idx="52">
                  <c:v>3.9577309999999997E-2</c:v>
                </c:pt>
                <c:pt idx="53">
                  <c:v>4.0210478000000001E-2</c:v>
                </c:pt>
                <c:pt idx="54">
                  <c:v>3.7659023E-2</c:v>
                </c:pt>
                <c:pt idx="55">
                  <c:v>3.4765154E-2</c:v>
                </c:pt>
                <c:pt idx="56">
                  <c:v>3.4258135000000002E-2</c:v>
                </c:pt>
                <c:pt idx="57">
                  <c:v>3.8403988E-2</c:v>
                </c:pt>
                <c:pt idx="58">
                  <c:v>4.5489386E-2</c:v>
                </c:pt>
                <c:pt idx="59">
                  <c:v>5.1595990000000001E-2</c:v>
                </c:pt>
                <c:pt idx="60">
                  <c:v>5.4311383999999997E-2</c:v>
                </c:pt>
                <c:pt idx="61">
                  <c:v>5.6081159999999998E-2</c:v>
                </c:pt>
                <c:pt idx="62">
                  <c:v>5.8523989999999998E-2</c:v>
                </c:pt>
                <c:pt idx="63">
                  <c:v>5.9982814000000002E-2</c:v>
                </c:pt>
                <c:pt idx="64">
                  <c:v>5.6635062999999999E-2</c:v>
                </c:pt>
                <c:pt idx="65">
                  <c:v>4.8960469999999999E-2</c:v>
                </c:pt>
                <c:pt idx="66">
                  <c:v>4.4289130000000003E-2</c:v>
                </c:pt>
                <c:pt idx="67">
                  <c:v>4.8755325000000002E-2</c:v>
                </c:pt>
                <c:pt idx="68">
                  <c:v>5.9144246999999997E-2</c:v>
                </c:pt>
                <c:pt idx="69">
                  <c:v>6.4366489999999998E-2</c:v>
                </c:pt>
                <c:pt idx="70">
                  <c:v>5.7103692999999997E-2</c:v>
                </c:pt>
                <c:pt idx="71">
                  <c:v>4.011083E-2</c:v>
                </c:pt>
                <c:pt idx="72">
                  <c:v>2.3524426000000001E-2</c:v>
                </c:pt>
                <c:pt idx="73">
                  <c:v>1.4639882E-2</c:v>
                </c:pt>
                <c:pt idx="74">
                  <c:v>1.3704450999999999E-2</c:v>
                </c:pt>
                <c:pt idx="75">
                  <c:v>1.6074452999999999E-2</c:v>
                </c:pt>
                <c:pt idx="76">
                  <c:v>1.9022002999999999E-2</c:v>
                </c:pt>
                <c:pt idx="77">
                  <c:v>2.2545797999999999E-2</c:v>
                </c:pt>
                <c:pt idx="78">
                  <c:v>2.8148863E-2</c:v>
                </c:pt>
                <c:pt idx="79">
                  <c:v>3.4044739999999997E-2</c:v>
                </c:pt>
                <c:pt idx="80">
                  <c:v>3.5202829999999997E-2</c:v>
                </c:pt>
                <c:pt idx="81">
                  <c:v>2.8294587999999999E-2</c:v>
                </c:pt>
                <c:pt idx="82">
                  <c:v>1.4623420999999999E-2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2.4362506999999999E-3</c:v>
                </c:pt>
                <c:pt idx="88">
                  <c:v>1.2423214E-2</c:v>
                </c:pt>
                <c:pt idx="89">
                  <c:v>2.0908479000000001E-2</c:v>
                </c:pt>
                <c:pt idx="90">
                  <c:v>2.7447922E-2</c:v>
                </c:pt>
                <c:pt idx="91">
                  <c:v>3.2473112999999998E-2</c:v>
                </c:pt>
                <c:pt idx="92">
                  <c:v>3.4992646000000002E-2</c:v>
                </c:pt>
                <c:pt idx="93">
                  <c:v>3.5775670000000002E-2</c:v>
                </c:pt>
                <c:pt idx="94">
                  <c:v>3.5515245000000001E-2</c:v>
                </c:pt>
                <c:pt idx="95">
                  <c:v>3.4338012000000001E-2</c:v>
                </c:pt>
                <c:pt idx="96">
                  <c:v>3.5241309999999998E-2</c:v>
                </c:pt>
                <c:pt idx="97">
                  <c:v>3.6810596000000001E-2</c:v>
                </c:pt>
                <c:pt idx="98">
                  <c:v>3.8381360000000003E-2</c:v>
                </c:pt>
                <c:pt idx="99">
                  <c:v>3.9409403000000003E-2</c:v>
                </c:pt>
                <c:pt idx="100">
                  <c:v>3.9965122999999998E-2</c:v>
                </c:pt>
                <c:pt idx="101">
                  <c:v>3.9720344999999997E-2</c:v>
                </c:pt>
                <c:pt idx="102">
                  <c:v>3.8432380000000002E-2</c:v>
                </c:pt>
                <c:pt idx="103">
                  <c:v>3.7000746000000001E-2</c:v>
                </c:pt>
                <c:pt idx="104">
                  <c:v>3.4420135999999997E-2</c:v>
                </c:pt>
                <c:pt idx="105">
                  <c:v>3.0858225999999999E-2</c:v>
                </c:pt>
                <c:pt idx="106">
                  <c:v>2.6341975E-2</c:v>
                </c:pt>
                <c:pt idx="107">
                  <c:v>2.1729683999999999E-2</c:v>
                </c:pt>
                <c:pt idx="108">
                  <c:v>1.5896915000000001E-2</c:v>
                </c:pt>
                <c:pt idx="109">
                  <c:v>9.6716760000000006E-3</c:v>
                </c:pt>
                <c:pt idx="110">
                  <c:v>3.7222228000000001E-3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DE7E-41CE-B354-96A79401ECC7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[4]Sheet1!$D$695:$DT$695</c:f>
              <c:numCache>
                <c:formatCode>General</c:formatCode>
                <c:ptCount val="121"/>
                <c:pt idx="0">
                  <c:v>6.6813660000000002E-3</c:v>
                </c:pt>
                <c:pt idx="1">
                  <c:v>4.6000574000000004E-3</c:v>
                </c:pt>
                <c:pt idx="2">
                  <c:v>4.5810180000000001E-3</c:v>
                </c:pt>
                <c:pt idx="3">
                  <c:v>3.1826421999999999E-3</c:v>
                </c:pt>
                <c:pt idx="4">
                  <c:v>2.8319508E-3</c:v>
                </c:pt>
                <c:pt idx="5">
                  <c:v>4.7710030000000002E-3</c:v>
                </c:pt>
                <c:pt idx="6">
                  <c:v>8.4550460000000008E-3</c:v>
                </c:pt>
                <c:pt idx="7">
                  <c:v>1.1451060000000001E-2</c:v>
                </c:pt>
                <c:pt idx="8">
                  <c:v>1.0714641E-2</c:v>
                </c:pt>
                <c:pt idx="9">
                  <c:v>5.72778E-3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1.2589083000000001E-3</c:v>
                </c:pt>
                <c:pt idx="15">
                  <c:v>6.7186015999999996E-3</c:v>
                </c:pt>
                <c:pt idx="16">
                  <c:v>1.0950019E-2</c:v>
                </c:pt>
                <c:pt idx="17">
                  <c:v>1.1077287999999999E-2</c:v>
                </c:pt>
                <c:pt idx="18">
                  <c:v>7.6403907000000002E-3</c:v>
                </c:pt>
                <c:pt idx="19">
                  <c:v>1.8455511E-3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4.2393520000000001E-3</c:v>
                </c:pt>
                <c:pt idx="27">
                  <c:v>1.0436536E-2</c:v>
                </c:pt>
                <c:pt idx="28">
                  <c:v>1.6023407E-2</c:v>
                </c:pt>
                <c:pt idx="29">
                  <c:v>2.0493653000000001E-2</c:v>
                </c:pt>
                <c:pt idx="30">
                  <c:v>2.4319589999999999E-2</c:v>
                </c:pt>
                <c:pt idx="31">
                  <c:v>2.6864240000000001E-2</c:v>
                </c:pt>
                <c:pt idx="32">
                  <c:v>2.7375779999999999E-2</c:v>
                </c:pt>
                <c:pt idx="33">
                  <c:v>2.8310958000000001E-2</c:v>
                </c:pt>
                <c:pt idx="34">
                  <c:v>2.9789586999999999E-2</c:v>
                </c:pt>
                <c:pt idx="35">
                  <c:v>3.1585009999999997E-2</c:v>
                </c:pt>
                <c:pt idx="36">
                  <c:v>3.1526777999999998E-2</c:v>
                </c:pt>
                <c:pt idx="37">
                  <c:v>2.8547136000000001E-2</c:v>
                </c:pt>
                <c:pt idx="38">
                  <c:v>2.3458284999999999E-2</c:v>
                </c:pt>
                <c:pt idx="39">
                  <c:v>1.8787194E-2</c:v>
                </c:pt>
                <c:pt idx="40">
                  <c:v>1.4742381000000001E-2</c:v>
                </c:pt>
                <c:pt idx="41">
                  <c:v>1.2606114E-2</c:v>
                </c:pt>
                <c:pt idx="42">
                  <c:v>1.1340354E-2</c:v>
                </c:pt>
                <c:pt idx="43">
                  <c:v>1.2465619000000001E-2</c:v>
                </c:pt>
                <c:pt idx="44">
                  <c:v>1.7186077000000001E-2</c:v>
                </c:pt>
                <c:pt idx="45">
                  <c:v>2.3498774E-2</c:v>
                </c:pt>
                <c:pt idx="46">
                  <c:v>2.8054267000000001E-2</c:v>
                </c:pt>
                <c:pt idx="47">
                  <c:v>2.9054565000000001E-2</c:v>
                </c:pt>
                <c:pt idx="48">
                  <c:v>2.8593543999999999E-2</c:v>
                </c:pt>
                <c:pt idx="49">
                  <c:v>2.9556898000000002E-2</c:v>
                </c:pt>
                <c:pt idx="50">
                  <c:v>3.2364372000000002E-2</c:v>
                </c:pt>
                <c:pt idx="51">
                  <c:v>3.6321350000000002E-2</c:v>
                </c:pt>
                <c:pt idx="52">
                  <c:v>3.9577309999999997E-2</c:v>
                </c:pt>
                <c:pt idx="53">
                  <c:v>4.0210478000000001E-2</c:v>
                </c:pt>
                <c:pt idx="54">
                  <c:v>3.7659023E-2</c:v>
                </c:pt>
                <c:pt idx="55">
                  <c:v>3.4765154E-2</c:v>
                </c:pt>
                <c:pt idx="56">
                  <c:v>3.4258135000000002E-2</c:v>
                </c:pt>
                <c:pt idx="57">
                  <c:v>3.8403988E-2</c:v>
                </c:pt>
                <c:pt idx="58">
                  <c:v>4.5489386E-2</c:v>
                </c:pt>
                <c:pt idx="59">
                  <c:v>5.1595990000000001E-2</c:v>
                </c:pt>
                <c:pt idx="60">
                  <c:v>5.4311383999999997E-2</c:v>
                </c:pt>
                <c:pt idx="61">
                  <c:v>5.6081159999999998E-2</c:v>
                </c:pt>
                <c:pt idx="62">
                  <c:v>5.8523989999999998E-2</c:v>
                </c:pt>
                <c:pt idx="63">
                  <c:v>5.9982814000000002E-2</c:v>
                </c:pt>
                <c:pt idx="64">
                  <c:v>5.6635062999999999E-2</c:v>
                </c:pt>
                <c:pt idx="65">
                  <c:v>4.8960469999999999E-2</c:v>
                </c:pt>
                <c:pt idx="66">
                  <c:v>4.4289130000000003E-2</c:v>
                </c:pt>
                <c:pt idx="67">
                  <c:v>4.8755325000000002E-2</c:v>
                </c:pt>
                <c:pt idx="68">
                  <c:v>5.9144246999999997E-2</c:v>
                </c:pt>
                <c:pt idx="69">
                  <c:v>6.4366489999999998E-2</c:v>
                </c:pt>
                <c:pt idx="70">
                  <c:v>5.7103692999999997E-2</c:v>
                </c:pt>
                <c:pt idx="71">
                  <c:v>4.011083E-2</c:v>
                </c:pt>
                <c:pt idx="72">
                  <c:v>2.3524426000000001E-2</c:v>
                </c:pt>
                <c:pt idx="73">
                  <c:v>1.4639882E-2</c:v>
                </c:pt>
                <c:pt idx="74">
                  <c:v>1.3704450999999999E-2</c:v>
                </c:pt>
                <c:pt idx="75">
                  <c:v>1.6074452999999999E-2</c:v>
                </c:pt>
                <c:pt idx="76">
                  <c:v>1.9022002999999999E-2</c:v>
                </c:pt>
                <c:pt idx="77">
                  <c:v>2.2545797999999999E-2</c:v>
                </c:pt>
                <c:pt idx="78">
                  <c:v>2.8148863E-2</c:v>
                </c:pt>
                <c:pt idx="79">
                  <c:v>3.4044739999999997E-2</c:v>
                </c:pt>
                <c:pt idx="80">
                  <c:v>3.5202829999999997E-2</c:v>
                </c:pt>
                <c:pt idx="81">
                  <c:v>2.8294587999999999E-2</c:v>
                </c:pt>
                <c:pt idx="82">
                  <c:v>1.4623420999999999E-2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2.4362506999999999E-3</c:v>
                </c:pt>
                <c:pt idx="88">
                  <c:v>1.2423214E-2</c:v>
                </c:pt>
                <c:pt idx="89">
                  <c:v>2.0908479000000001E-2</c:v>
                </c:pt>
                <c:pt idx="90">
                  <c:v>2.7447922E-2</c:v>
                </c:pt>
                <c:pt idx="91">
                  <c:v>3.2473112999999998E-2</c:v>
                </c:pt>
                <c:pt idx="92">
                  <c:v>3.4992646000000002E-2</c:v>
                </c:pt>
                <c:pt idx="93">
                  <c:v>3.5775670000000002E-2</c:v>
                </c:pt>
                <c:pt idx="94">
                  <c:v>3.5515245000000001E-2</c:v>
                </c:pt>
                <c:pt idx="95">
                  <c:v>3.4338012000000001E-2</c:v>
                </c:pt>
                <c:pt idx="96">
                  <c:v>3.5241309999999998E-2</c:v>
                </c:pt>
                <c:pt idx="97">
                  <c:v>3.6810596000000001E-2</c:v>
                </c:pt>
                <c:pt idx="98">
                  <c:v>3.8381360000000003E-2</c:v>
                </c:pt>
                <c:pt idx="99">
                  <c:v>3.9409403000000003E-2</c:v>
                </c:pt>
                <c:pt idx="100">
                  <c:v>3.9965122999999998E-2</c:v>
                </c:pt>
                <c:pt idx="101">
                  <c:v>3.9720344999999997E-2</c:v>
                </c:pt>
                <c:pt idx="102">
                  <c:v>3.8432380000000002E-2</c:v>
                </c:pt>
                <c:pt idx="103">
                  <c:v>3.7000746000000001E-2</c:v>
                </c:pt>
                <c:pt idx="104">
                  <c:v>3.4420135999999997E-2</c:v>
                </c:pt>
                <c:pt idx="105">
                  <c:v>3.0858225999999999E-2</c:v>
                </c:pt>
                <c:pt idx="106">
                  <c:v>2.6341975E-2</c:v>
                </c:pt>
                <c:pt idx="107">
                  <c:v>2.1729683999999999E-2</c:v>
                </c:pt>
                <c:pt idx="108">
                  <c:v>1.5896915000000001E-2</c:v>
                </c:pt>
                <c:pt idx="109">
                  <c:v>9.6716760000000006E-3</c:v>
                </c:pt>
                <c:pt idx="110">
                  <c:v>3.7222228000000001E-3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DE7E-41CE-B354-96A79401ECC7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[4]Sheet1!$D$696:$DT$696</c:f>
              <c:numCache>
                <c:formatCode>General</c:formatCode>
                <c:ptCount val="121"/>
                <c:pt idx="0">
                  <c:v>6.6813660000000002E-3</c:v>
                </c:pt>
                <c:pt idx="1">
                  <c:v>4.6000574000000004E-3</c:v>
                </c:pt>
                <c:pt idx="2">
                  <c:v>4.5810180000000001E-3</c:v>
                </c:pt>
                <c:pt idx="3">
                  <c:v>3.1826421999999999E-3</c:v>
                </c:pt>
                <c:pt idx="4">
                  <c:v>2.8319508E-3</c:v>
                </c:pt>
                <c:pt idx="5">
                  <c:v>4.7710030000000002E-3</c:v>
                </c:pt>
                <c:pt idx="6">
                  <c:v>8.4550460000000008E-3</c:v>
                </c:pt>
                <c:pt idx="7">
                  <c:v>1.1451060000000001E-2</c:v>
                </c:pt>
                <c:pt idx="8">
                  <c:v>1.0714641E-2</c:v>
                </c:pt>
                <c:pt idx="9">
                  <c:v>5.72778E-3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1.2589083000000001E-3</c:v>
                </c:pt>
                <c:pt idx="15">
                  <c:v>6.7186015999999996E-3</c:v>
                </c:pt>
                <c:pt idx="16">
                  <c:v>1.0950019E-2</c:v>
                </c:pt>
                <c:pt idx="17">
                  <c:v>1.1077287999999999E-2</c:v>
                </c:pt>
                <c:pt idx="18">
                  <c:v>7.6403907000000002E-3</c:v>
                </c:pt>
                <c:pt idx="19">
                  <c:v>1.8455511E-3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4.2393520000000001E-3</c:v>
                </c:pt>
                <c:pt idx="27">
                  <c:v>1.0436536E-2</c:v>
                </c:pt>
                <c:pt idx="28">
                  <c:v>1.6023407E-2</c:v>
                </c:pt>
                <c:pt idx="29">
                  <c:v>2.0493653000000001E-2</c:v>
                </c:pt>
                <c:pt idx="30">
                  <c:v>2.4319589999999999E-2</c:v>
                </c:pt>
                <c:pt idx="31">
                  <c:v>2.6864240000000001E-2</c:v>
                </c:pt>
                <c:pt idx="32">
                  <c:v>2.7375779999999999E-2</c:v>
                </c:pt>
                <c:pt idx="33">
                  <c:v>2.8310958000000001E-2</c:v>
                </c:pt>
                <c:pt idx="34">
                  <c:v>2.9789586999999999E-2</c:v>
                </c:pt>
                <c:pt idx="35">
                  <c:v>3.1585009999999997E-2</c:v>
                </c:pt>
                <c:pt idx="36">
                  <c:v>3.1526777999999998E-2</c:v>
                </c:pt>
                <c:pt idx="37">
                  <c:v>2.8547136000000001E-2</c:v>
                </c:pt>
                <c:pt idx="38">
                  <c:v>2.3458284999999999E-2</c:v>
                </c:pt>
                <c:pt idx="39">
                  <c:v>1.8787194E-2</c:v>
                </c:pt>
                <c:pt idx="40">
                  <c:v>1.4742381000000001E-2</c:v>
                </c:pt>
                <c:pt idx="41">
                  <c:v>1.2606114E-2</c:v>
                </c:pt>
                <c:pt idx="42">
                  <c:v>1.1340354E-2</c:v>
                </c:pt>
                <c:pt idx="43">
                  <c:v>1.2465619000000001E-2</c:v>
                </c:pt>
                <c:pt idx="44">
                  <c:v>1.7186077000000001E-2</c:v>
                </c:pt>
                <c:pt idx="45">
                  <c:v>2.3498774E-2</c:v>
                </c:pt>
                <c:pt idx="46">
                  <c:v>2.8054267000000001E-2</c:v>
                </c:pt>
                <c:pt idx="47">
                  <c:v>2.9054565000000001E-2</c:v>
                </c:pt>
                <c:pt idx="48">
                  <c:v>2.8593543999999999E-2</c:v>
                </c:pt>
                <c:pt idx="49">
                  <c:v>2.9556898000000002E-2</c:v>
                </c:pt>
                <c:pt idx="50">
                  <c:v>3.2364372000000002E-2</c:v>
                </c:pt>
                <c:pt idx="51">
                  <c:v>3.6321350000000002E-2</c:v>
                </c:pt>
                <c:pt idx="52">
                  <c:v>3.9577309999999997E-2</c:v>
                </c:pt>
                <c:pt idx="53">
                  <c:v>4.0210478000000001E-2</c:v>
                </c:pt>
                <c:pt idx="54">
                  <c:v>3.7659023E-2</c:v>
                </c:pt>
                <c:pt idx="55">
                  <c:v>3.4765154E-2</c:v>
                </c:pt>
                <c:pt idx="56">
                  <c:v>3.4258135000000002E-2</c:v>
                </c:pt>
                <c:pt idx="57">
                  <c:v>3.8403988E-2</c:v>
                </c:pt>
                <c:pt idx="58">
                  <c:v>4.5489386E-2</c:v>
                </c:pt>
                <c:pt idx="59">
                  <c:v>5.1595990000000001E-2</c:v>
                </c:pt>
                <c:pt idx="60">
                  <c:v>5.4311383999999997E-2</c:v>
                </c:pt>
                <c:pt idx="61">
                  <c:v>5.6081159999999998E-2</c:v>
                </c:pt>
                <c:pt idx="62">
                  <c:v>5.8523989999999998E-2</c:v>
                </c:pt>
                <c:pt idx="63">
                  <c:v>5.9982814000000002E-2</c:v>
                </c:pt>
                <c:pt idx="64">
                  <c:v>5.6635062999999999E-2</c:v>
                </c:pt>
                <c:pt idx="65">
                  <c:v>4.8960469999999999E-2</c:v>
                </c:pt>
                <c:pt idx="66">
                  <c:v>4.4289130000000003E-2</c:v>
                </c:pt>
                <c:pt idx="67">
                  <c:v>4.8755325000000002E-2</c:v>
                </c:pt>
                <c:pt idx="68">
                  <c:v>5.9144246999999997E-2</c:v>
                </c:pt>
                <c:pt idx="69">
                  <c:v>6.4366489999999998E-2</c:v>
                </c:pt>
                <c:pt idx="70">
                  <c:v>5.7103692999999997E-2</c:v>
                </c:pt>
                <c:pt idx="71">
                  <c:v>4.011083E-2</c:v>
                </c:pt>
                <c:pt idx="72">
                  <c:v>2.3524426000000001E-2</c:v>
                </c:pt>
                <c:pt idx="73">
                  <c:v>1.4639882E-2</c:v>
                </c:pt>
                <c:pt idx="74">
                  <c:v>1.3704450999999999E-2</c:v>
                </c:pt>
                <c:pt idx="75">
                  <c:v>1.6074452999999999E-2</c:v>
                </c:pt>
                <c:pt idx="76">
                  <c:v>1.9022002999999999E-2</c:v>
                </c:pt>
                <c:pt idx="77">
                  <c:v>2.2545797999999999E-2</c:v>
                </c:pt>
                <c:pt idx="78">
                  <c:v>2.8148863E-2</c:v>
                </c:pt>
                <c:pt idx="79">
                  <c:v>3.4044739999999997E-2</c:v>
                </c:pt>
                <c:pt idx="80">
                  <c:v>3.5202829999999997E-2</c:v>
                </c:pt>
                <c:pt idx="81">
                  <c:v>2.8294587999999999E-2</c:v>
                </c:pt>
                <c:pt idx="82">
                  <c:v>1.4623420999999999E-2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2.4362506999999999E-3</c:v>
                </c:pt>
                <c:pt idx="88">
                  <c:v>1.2423214E-2</c:v>
                </c:pt>
                <c:pt idx="89">
                  <c:v>2.0908479000000001E-2</c:v>
                </c:pt>
                <c:pt idx="90">
                  <c:v>2.7447922E-2</c:v>
                </c:pt>
                <c:pt idx="91">
                  <c:v>3.2473112999999998E-2</c:v>
                </c:pt>
                <c:pt idx="92">
                  <c:v>3.4992646000000002E-2</c:v>
                </c:pt>
                <c:pt idx="93">
                  <c:v>3.5775670000000002E-2</c:v>
                </c:pt>
                <c:pt idx="94">
                  <c:v>3.5515245000000001E-2</c:v>
                </c:pt>
                <c:pt idx="95">
                  <c:v>3.4338012000000001E-2</c:v>
                </c:pt>
                <c:pt idx="96">
                  <c:v>3.5241309999999998E-2</c:v>
                </c:pt>
                <c:pt idx="97">
                  <c:v>3.6810596000000001E-2</c:v>
                </c:pt>
                <c:pt idx="98">
                  <c:v>3.8381360000000003E-2</c:v>
                </c:pt>
                <c:pt idx="99">
                  <c:v>3.9409403000000003E-2</c:v>
                </c:pt>
                <c:pt idx="100">
                  <c:v>3.9965122999999998E-2</c:v>
                </c:pt>
                <c:pt idx="101">
                  <c:v>3.9720344999999997E-2</c:v>
                </c:pt>
                <c:pt idx="102">
                  <c:v>3.8432380000000002E-2</c:v>
                </c:pt>
                <c:pt idx="103">
                  <c:v>3.7000746000000001E-2</c:v>
                </c:pt>
                <c:pt idx="104">
                  <c:v>3.4420135999999997E-2</c:v>
                </c:pt>
                <c:pt idx="105">
                  <c:v>3.0858225999999999E-2</c:v>
                </c:pt>
                <c:pt idx="106">
                  <c:v>2.6341975E-2</c:v>
                </c:pt>
                <c:pt idx="107">
                  <c:v>2.1729683999999999E-2</c:v>
                </c:pt>
                <c:pt idx="108">
                  <c:v>1.5896915000000001E-2</c:v>
                </c:pt>
                <c:pt idx="109">
                  <c:v>9.6716760000000006E-3</c:v>
                </c:pt>
                <c:pt idx="110">
                  <c:v>3.7222228000000001E-3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DE7E-41CE-B354-96A79401ECC7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[4]Sheet1!$D$697:$DT$697</c:f>
              <c:numCache>
                <c:formatCode>General</c:formatCode>
                <c:ptCount val="121"/>
                <c:pt idx="0">
                  <c:v>6.6813660000000002E-3</c:v>
                </c:pt>
                <c:pt idx="1">
                  <c:v>4.6000574000000004E-3</c:v>
                </c:pt>
                <c:pt idx="2">
                  <c:v>4.5810180000000001E-3</c:v>
                </c:pt>
                <c:pt idx="3">
                  <c:v>3.1826421999999999E-3</c:v>
                </c:pt>
                <c:pt idx="4">
                  <c:v>2.8319508E-3</c:v>
                </c:pt>
                <c:pt idx="5">
                  <c:v>4.7710030000000002E-3</c:v>
                </c:pt>
                <c:pt idx="6">
                  <c:v>8.4550460000000008E-3</c:v>
                </c:pt>
                <c:pt idx="7">
                  <c:v>1.1451060000000001E-2</c:v>
                </c:pt>
                <c:pt idx="8">
                  <c:v>1.0714641E-2</c:v>
                </c:pt>
                <c:pt idx="9">
                  <c:v>5.72778E-3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1.2589083000000001E-3</c:v>
                </c:pt>
                <c:pt idx="15">
                  <c:v>6.7186015999999996E-3</c:v>
                </c:pt>
                <c:pt idx="16">
                  <c:v>1.0950019E-2</c:v>
                </c:pt>
                <c:pt idx="17">
                  <c:v>1.1077287999999999E-2</c:v>
                </c:pt>
                <c:pt idx="18">
                  <c:v>7.6403907000000002E-3</c:v>
                </c:pt>
                <c:pt idx="19">
                  <c:v>1.8455511E-3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4.2393520000000001E-3</c:v>
                </c:pt>
                <c:pt idx="27">
                  <c:v>1.0436536E-2</c:v>
                </c:pt>
                <c:pt idx="28">
                  <c:v>1.6023407E-2</c:v>
                </c:pt>
                <c:pt idx="29">
                  <c:v>2.0493653000000001E-2</c:v>
                </c:pt>
                <c:pt idx="30">
                  <c:v>2.4319589999999999E-2</c:v>
                </c:pt>
                <c:pt idx="31">
                  <c:v>2.6864240000000001E-2</c:v>
                </c:pt>
                <c:pt idx="32">
                  <c:v>2.7375779999999999E-2</c:v>
                </c:pt>
                <c:pt idx="33">
                  <c:v>2.8310958000000001E-2</c:v>
                </c:pt>
                <c:pt idx="34">
                  <c:v>2.9789586999999999E-2</c:v>
                </c:pt>
                <c:pt idx="35">
                  <c:v>3.1585009999999997E-2</c:v>
                </c:pt>
                <c:pt idx="36">
                  <c:v>3.1526777999999998E-2</c:v>
                </c:pt>
                <c:pt idx="37">
                  <c:v>2.8547136000000001E-2</c:v>
                </c:pt>
                <c:pt idx="38">
                  <c:v>2.3458284999999999E-2</c:v>
                </c:pt>
                <c:pt idx="39">
                  <c:v>1.8787194E-2</c:v>
                </c:pt>
                <c:pt idx="40">
                  <c:v>1.4742381000000001E-2</c:v>
                </c:pt>
                <c:pt idx="41">
                  <c:v>1.2606114E-2</c:v>
                </c:pt>
                <c:pt idx="42">
                  <c:v>1.1340354E-2</c:v>
                </c:pt>
                <c:pt idx="43">
                  <c:v>1.2465619000000001E-2</c:v>
                </c:pt>
                <c:pt idx="44">
                  <c:v>1.7186077000000001E-2</c:v>
                </c:pt>
                <c:pt idx="45">
                  <c:v>2.3498774E-2</c:v>
                </c:pt>
                <c:pt idx="46">
                  <c:v>2.8054267000000001E-2</c:v>
                </c:pt>
                <c:pt idx="47">
                  <c:v>2.9054565000000001E-2</c:v>
                </c:pt>
                <c:pt idx="48">
                  <c:v>2.8593543999999999E-2</c:v>
                </c:pt>
                <c:pt idx="49">
                  <c:v>2.9556898000000002E-2</c:v>
                </c:pt>
                <c:pt idx="50">
                  <c:v>3.2364372000000002E-2</c:v>
                </c:pt>
                <c:pt idx="51">
                  <c:v>3.6321350000000002E-2</c:v>
                </c:pt>
                <c:pt idx="52">
                  <c:v>3.9577309999999997E-2</c:v>
                </c:pt>
                <c:pt idx="53">
                  <c:v>4.0210478000000001E-2</c:v>
                </c:pt>
                <c:pt idx="54">
                  <c:v>3.7659023E-2</c:v>
                </c:pt>
                <c:pt idx="55">
                  <c:v>3.4765154E-2</c:v>
                </c:pt>
                <c:pt idx="56">
                  <c:v>3.4258135000000002E-2</c:v>
                </c:pt>
                <c:pt idx="57">
                  <c:v>3.8403988E-2</c:v>
                </c:pt>
                <c:pt idx="58">
                  <c:v>4.5489386E-2</c:v>
                </c:pt>
                <c:pt idx="59">
                  <c:v>5.1595990000000001E-2</c:v>
                </c:pt>
                <c:pt idx="60">
                  <c:v>5.4311383999999997E-2</c:v>
                </c:pt>
                <c:pt idx="61">
                  <c:v>5.6081159999999998E-2</c:v>
                </c:pt>
                <c:pt idx="62">
                  <c:v>5.8523989999999998E-2</c:v>
                </c:pt>
                <c:pt idx="63">
                  <c:v>5.9982814000000002E-2</c:v>
                </c:pt>
                <c:pt idx="64">
                  <c:v>5.6635062999999999E-2</c:v>
                </c:pt>
                <c:pt idx="65">
                  <c:v>4.8960469999999999E-2</c:v>
                </c:pt>
                <c:pt idx="66">
                  <c:v>4.4289130000000003E-2</c:v>
                </c:pt>
                <c:pt idx="67">
                  <c:v>4.8755325000000002E-2</c:v>
                </c:pt>
                <c:pt idx="68">
                  <c:v>5.9144246999999997E-2</c:v>
                </c:pt>
                <c:pt idx="69">
                  <c:v>6.4366489999999998E-2</c:v>
                </c:pt>
                <c:pt idx="70">
                  <c:v>5.7103692999999997E-2</c:v>
                </c:pt>
                <c:pt idx="71">
                  <c:v>4.011083E-2</c:v>
                </c:pt>
                <c:pt idx="72">
                  <c:v>2.3524426000000001E-2</c:v>
                </c:pt>
                <c:pt idx="73">
                  <c:v>1.4639882E-2</c:v>
                </c:pt>
                <c:pt idx="74">
                  <c:v>1.3704450999999999E-2</c:v>
                </c:pt>
                <c:pt idx="75">
                  <c:v>1.6074452999999999E-2</c:v>
                </c:pt>
                <c:pt idx="76">
                  <c:v>1.9022002999999999E-2</c:v>
                </c:pt>
                <c:pt idx="77">
                  <c:v>2.2545797999999999E-2</c:v>
                </c:pt>
                <c:pt idx="78">
                  <c:v>2.8148863E-2</c:v>
                </c:pt>
                <c:pt idx="79">
                  <c:v>3.4044739999999997E-2</c:v>
                </c:pt>
                <c:pt idx="80">
                  <c:v>3.5202829999999997E-2</c:v>
                </c:pt>
                <c:pt idx="81">
                  <c:v>2.8294587999999999E-2</c:v>
                </c:pt>
                <c:pt idx="82">
                  <c:v>1.4623420999999999E-2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2.4362506999999999E-3</c:v>
                </c:pt>
                <c:pt idx="88">
                  <c:v>1.2423214E-2</c:v>
                </c:pt>
                <c:pt idx="89">
                  <c:v>2.0908479000000001E-2</c:v>
                </c:pt>
                <c:pt idx="90">
                  <c:v>2.7447922E-2</c:v>
                </c:pt>
                <c:pt idx="91">
                  <c:v>3.2473112999999998E-2</c:v>
                </c:pt>
                <c:pt idx="92">
                  <c:v>3.4992646000000002E-2</c:v>
                </c:pt>
                <c:pt idx="93">
                  <c:v>3.5775670000000002E-2</c:v>
                </c:pt>
                <c:pt idx="94">
                  <c:v>3.5515245000000001E-2</c:v>
                </c:pt>
                <c:pt idx="95">
                  <c:v>3.4338012000000001E-2</c:v>
                </c:pt>
                <c:pt idx="96">
                  <c:v>3.5241309999999998E-2</c:v>
                </c:pt>
                <c:pt idx="97">
                  <c:v>3.6810596000000001E-2</c:v>
                </c:pt>
                <c:pt idx="98">
                  <c:v>3.8381360000000003E-2</c:v>
                </c:pt>
                <c:pt idx="99">
                  <c:v>3.9409403000000003E-2</c:v>
                </c:pt>
                <c:pt idx="100">
                  <c:v>3.9965122999999998E-2</c:v>
                </c:pt>
                <c:pt idx="101">
                  <c:v>3.9720344999999997E-2</c:v>
                </c:pt>
                <c:pt idx="102">
                  <c:v>3.8432380000000002E-2</c:v>
                </c:pt>
                <c:pt idx="103">
                  <c:v>3.7000746000000001E-2</c:v>
                </c:pt>
                <c:pt idx="104">
                  <c:v>3.4420135999999997E-2</c:v>
                </c:pt>
                <c:pt idx="105">
                  <c:v>3.0858225999999999E-2</c:v>
                </c:pt>
                <c:pt idx="106">
                  <c:v>2.6341975E-2</c:v>
                </c:pt>
                <c:pt idx="107">
                  <c:v>2.1729683999999999E-2</c:v>
                </c:pt>
                <c:pt idx="108">
                  <c:v>1.5896915000000001E-2</c:v>
                </c:pt>
                <c:pt idx="109">
                  <c:v>9.6716760000000006E-3</c:v>
                </c:pt>
                <c:pt idx="110">
                  <c:v>3.7222228000000001E-3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DE7E-41CE-B354-96A79401ECC7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[4]Sheet1!$D$698:$DT$698</c:f>
              <c:numCache>
                <c:formatCode>General</c:formatCode>
                <c:ptCount val="121"/>
                <c:pt idx="0">
                  <c:v>7.1062464000000002E-3</c:v>
                </c:pt>
                <c:pt idx="1">
                  <c:v>4.9409459999999999E-3</c:v>
                </c:pt>
                <c:pt idx="2">
                  <c:v>4.8561795000000001E-3</c:v>
                </c:pt>
                <c:pt idx="3">
                  <c:v>3.1533139999999999E-3</c:v>
                </c:pt>
                <c:pt idx="4">
                  <c:v>2.5442847999999998E-3</c:v>
                </c:pt>
                <c:pt idx="5">
                  <c:v>4.3149929999999996E-3</c:v>
                </c:pt>
                <c:pt idx="6">
                  <c:v>7.9625609999999999E-3</c:v>
                </c:pt>
                <c:pt idx="7">
                  <c:v>1.1098241999999999E-2</c:v>
                </c:pt>
                <c:pt idx="8">
                  <c:v>1.0576356E-2</c:v>
                </c:pt>
                <c:pt idx="9">
                  <c:v>5.7782233000000004E-3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1.4686438E-3</c:v>
                </c:pt>
                <c:pt idx="15">
                  <c:v>7.0378280000000003E-3</c:v>
                </c:pt>
                <c:pt idx="16">
                  <c:v>1.1300752000000001E-2</c:v>
                </c:pt>
                <c:pt idx="17">
                  <c:v>1.1352419000000001E-2</c:v>
                </c:pt>
                <c:pt idx="18">
                  <c:v>7.7594207000000002E-3</c:v>
                </c:pt>
                <c:pt idx="19">
                  <c:v>1.7659428E-3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4.1697593E-3</c:v>
                </c:pt>
                <c:pt idx="27">
                  <c:v>1.0415292E-2</c:v>
                </c:pt>
                <c:pt idx="28">
                  <c:v>1.6031316E-2</c:v>
                </c:pt>
                <c:pt idx="29">
                  <c:v>2.0523563000000002E-2</c:v>
                </c:pt>
                <c:pt idx="30">
                  <c:v>2.4415989999999999E-2</c:v>
                </c:pt>
                <c:pt idx="31">
                  <c:v>2.7032190000000001E-2</c:v>
                </c:pt>
                <c:pt idx="32">
                  <c:v>2.7574242999999998E-2</c:v>
                </c:pt>
                <c:pt idx="33">
                  <c:v>2.8491200000000001E-2</c:v>
                </c:pt>
                <c:pt idx="34">
                  <c:v>2.9919403000000001E-2</c:v>
                </c:pt>
                <c:pt idx="35">
                  <c:v>3.1641519999999999E-2</c:v>
                </c:pt>
                <c:pt idx="36">
                  <c:v>3.1476129999999998E-2</c:v>
                </c:pt>
                <c:pt idx="37">
                  <c:v>2.8336133999999999E-2</c:v>
                </c:pt>
                <c:pt idx="38">
                  <c:v>2.3042528E-2</c:v>
                </c:pt>
                <c:pt idx="39">
                  <c:v>1.8155774E-2</c:v>
                </c:pt>
                <c:pt idx="40">
                  <c:v>1.3945788000000001E-2</c:v>
                </c:pt>
                <c:pt idx="41">
                  <c:v>1.1768575E-2</c:v>
                </c:pt>
                <c:pt idx="42">
                  <c:v>1.0600042E-2</c:v>
                </c:pt>
                <c:pt idx="43">
                  <c:v>1.1934388000000001E-2</c:v>
                </c:pt>
                <c:pt idx="44">
                  <c:v>1.6859644999999999E-2</c:v>
                </c:pt>
                <c:pt idx="45">
                  <c:v>2.3314406999999999E-2</c:v>
                </c:pt>
                <c:pt idx="46">
                  <c:v>2.7935076999999999E-2</c:v>
                </c:pt>
                <c:pt idx="47">
                  <c:v>2.8967315E-2</c:v>
                </c:pt>
                <c:pt idx="48">
                  <c:v>2.8527943E-2</c:v>
                </c:pt>
                <c:pt idx="49">
                  <c:v>2.9527000000000001E-2</c:v>
                </c:pt>
                <c:pt idx="50">
                  <c:v>3.2382506999999998E-2</c:v>
                </c:pt>
                <c:pt idx="51">
                  <c:v>3.6417673999999997E-2</c:v>
                </c:pt>
                <c:pt idx="52">
                  <c:v>3.980218E-2</c:v>
                </c:pt>
                <c:pt idx="53">
                  <c:v>4.0544483999999999E-2</c:v>
                </c:pt>
                <c:pt idx="54">
                  <c:v>3.7983593000000003E-2</c:v>
                </c:pt>
                <c:pt idx="55">
                  <c:v>3.4886177999999997E-2</c:v>
                </c:pt>
                <c:pt idx="56">
                  <c:v>3.4020618000000002E-2</c:v>
                </c:pt>
                <c:pt idx="57">
                  <c:v>3.7780594000000001E-2</c:v>
                </c:pt>
                <c:pt idx="58">
                  <c:v>4.4620458000000002E-2</c:v>
                </c:pt>
                <c:pt idx="59">
                  <c:v>5.0739224999999999E-2</c:v>
                </c:pt>
                <c:pt idx="60">
                  <c:v>5.3614509999999997E-2</c:v>
                </c:pt>
                <c:pt idx="61">
                  <c:v>5.5521272000000003E-2</c:v>
                </c:pt>
                <c:pt idx="62">
                  <c:v>5.7987039999999997E-2</c:v>
                </c:pt>
                <c:pt idx="63">
                  <c:v>5.9474587000000002E-2</c:v>
                </c:pt>
                <c:pt idx="64">
                  <c:v>5.6310296000000003E-2</c:v>
                </c:pt>
                <c:pt idx="65">
                  <c:v>4.8976987999999999E-2</c:v>
                </c:pt>
                <c:pt idx="66">
                  <c:v>4.4614319999999999E-2</c:v>
                </c:pt>
                <c:pt idx="67">
                  <c:v>4.9185593E-2</c:v>
                </c:pt>
                <c:pt idx="68">
                  <c:v>5.9467115000000001E-2</c:v>
                </c:pt>
                <c:pt idx="69">
                  <c:v>6.449502E-2</c:v>
                </c:pt>
                <c:pt idx="70">
                  <c:v>5.7077612999999999E-2</c:v>
                </c:pt>
                <c:pt idx="71">
                  <c:v>4.0030879999999998E-2</c:v>
                </c:pt>
                <c:pt idx="72">
                  <c:v>2.3488233000000001E-2</c:v>
                </c:pt>
                <c:pt idx="73">
                  <c:v>1.4740524E-2</c:v>
                </c:pt>
                <c:pt idx="74">
                  <c:v>1.4040098000000001E-2</c:v>
                </c:pt>
                <c:pt idx="75">
                  <c:v>1.6707914000000001E-2</c:v>
                </c:pt>
                <c:pt idx="76">
                  <c:v>1.9877767000000001E-2</c:v>
                </c:pt>
                <c:pt idx="77">
                  <c:v>2.3398018E-2</c:v>
                </c:pt>
                <c:pt idx="78">
                  <c:v>2.8675086999999998E-2</c:v>
                </c:pt>
                <c:pt idx="79">
                  <c:v>3.4031074000000001E-2</c:v>
                </c:pt>
                <c:pt idx="80">
                  <c:v>3.4675480000000002E-2</c:v>
                </c:pt>
                <c:pt idx="81">
                  <c:v>2.7520478000000001E-2</c:v>
                </c:pt>
                <c:pt idx="82">
                  <c:v>1.3960325000000001E-2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2.1987574000000001E-3</c:v>
                </c:pt>
                <c:pt idx="88">
                  <c:v>1.1830521E-2</c:v>
                </c:pt>
                <c:pt idx="89">
                  <c:v>2.0032194999999999E-2</c:v>
                </c:pt>
                <c:pt idx="90">
                  <c:v>2.6522322000000001E-2</c:v>
                </c:pt>
                <c:pt idx="91">
                  <c:v>3.1683598E-2</c:v>
                </c:pt>
                <c:pt idx="92">
                  <c:v>3.4436557E-2</c:v>
                </c:pt>
                <c:pt idx="93">
                  <c:v>3.5403560000000001E-2</c:v>
                </c:pt>
                <c:pt idx="94">
                  <c:v>3.5257841999999998E-2</c:v>
                </c:pt>
                <c:pt idx="95">
                  <c:v>3.4152272999999997E-2</c:v>
                </c:pt>
                <c:pt idx="96">
                  <c:v>3.5057873000000003E-2</c:v>
                </c:pt>
                <c:pt idx="97">
                  <c:v>3.6632764999999998E-2</c:v>
                </c:pt>
                <c:pt idx="98">
                  <c:v>3.8219496999999998E-2</c:v>
                </c:pt>
                <c:pt idx="99">
                  <c:v>3.9255650000000003E-2</c:v>
                </c:pt>
                <c:pt idx="100">
                  <c:v>3.9779413E-2</c:v>
                </c:pt>
                <c:pt idx="101">
                  <c:v>3.9451136999999997E-2</c:v>
                </c:pt>
                <c:pt idx="102">
                  <c:v>3.815201E-2</c:v>
                </c:pt>
                <c:pt idx="103">
                  <c:v>3.6694360000000002E-2</c:v>
                </c:pt>
                <c:pt idx="104">
                  <c:v>3.4095704999999997E-2</c:v>
                </c:pt>
                <c:pt idx="105">
                  <c:v>3.0532485000000002E-2</c:v>
                </c:pt>
                <c:pt idx="106">
                  <c:v>2.6034966E-2</c:v>
                </c:pt>
                <c:pt idx="107">
                  <c:v>2.1487629000000001E-2</c:v>
                </c:pt>
                <c:pt idx="108">
                  <c:v>1.5699929000000001E-2</c:v>
                </c:pt>
                <c:pt idx="109">
                  <c:v>9.5447810000000004E-3</c:v>
                </c:pt>
                <c:pt idx="110">
                  <c:v>3.6737369999999998E-3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DE7E-41CE-B354-96A79401ECC7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[4]Sheet1!$D$699:$DT$699</c:f>
              <c:numCache>
                <c:formatCode>General</c:formatCode>
                <c:ptCount val="121"/>
                <c:pt idx="0">
                  <c:v>7.1062464000000002E-3</c:v>
                </c:pt>
                <c:pt idx="1">
                  <c:v>4.9409459999999999E-3</c:v>
                </c:pt>
                <c:pt idx="2">
                  <c:v>4.8561795000000001E-3</c:v>
                </c:pt>
                <c:pt idx="3">
                  <c:v>3.1533139999999999E-3</c:v>
                </c:pt>
                <c:pt idx="4">
                  <c:v>2.5442847999999998E-3</c:v>
                </c:pt>
                <c:pt idx="5">
                  <c:v>4.3149929999999996E-3</c:v>
                </c:pt>
                <c:pt idx="6">
                  <c:v>7.9625609999999999E-3</c:v>
                </c:pt>
                <c:pt idx="7">
                  <c:v>1.1098241999999999E-2</c:v>
                </c:pt>
                <c:pt idx="8">
                  <c:v>1.0576356E-2</c:v>
                </c:pt>
                <c:pt idx="9">
                  <c:v>5.7782233000000004E-3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1.4686438E-3</c:v>
                </c:pt>
                <c:pt idx="15">
                  <c:v>7.0378280000000003E-3</c:v>
                </c:pt>
                <c:pt idx="16">
                  <c:v>1.1300752000000001E-2</c:v>
                </c:pt>
                <c:pt idx="17">
                  <c:v>1.1352419000000001E-2</c:v>
                </c:pt>
                <c:pt idx="18">
                  <c:v>7.7594207000000002E-3</c:v>
                </c:pt>
                <c:pt idx="19">
                  <c:v>1.7659428E-3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4.1697593E-3</c:v>
                </c:pt>
                <c:pt idx="27">
                  <c:v>1.0415292E-2</c:v>
                </c:pt>
                <c:pt idx="28">
                  <c:v>1.6031316E-2</c:v>
                </c:pt>
                <c:pt idx="29">
                  <c:v>2.0523563000000002E-2</c:v>
                </c:pt>
                <c:pt idx="30">
                  <c:v>2.4415989999999999E-2</c:v>
                </c:pt>
                <c:pt idx="31">
                  <c:v>2.7032190000000001E-2</c:v>
                </c:pt>
                <c:pt idx="32">
                  <c:v>2.7574242999999998E-2</c:v>
                </c:pt>
                <c:pt idx="33">
                  <c:v>2.8491200000000001E-2</c:v>
                </c:pt>
                <c:pt idx="34">
                  <c:v>2.9919403000000001E-2</c:v>
                </c:pt>
                <c:pt idx="35">
                  <c:v>3.1641519999999999E-2</c:v>
                </c:pt>
                <c:pt idx="36">
                  <c:v>3.1476129999999998E-2</c:v>
                </c:pt>
                <c:pt idx="37">
                  <c:v>2.8336133999999999E-2</c:v>
                </c:pt>
                <c:pt idx="38">
                  <c:v>2.3042528E-2</c:v>
                </c:pt>
                <c:pt idx="39">
                  <c:v>1.8155774E-2</c:v>
                </c:pt>
                <c:pt idx="40">
                  <c:v>1.3945788000000001E-2</c:v>
                </c:pt>
                <c:pt idx="41">
                  <c:v>1.1768575E-2</c:v>
                </c:pt>
                <c:pt idx="42">
                  <c:v>1.0600042E-2</c:v>
                </c:pt>
                <c:pt idx="43">
                  <c:v>1.1934388000000001E-2</c:v>
                </c:pt>
                <c:pt idx="44">
                  <c:v>1.6859644999999999E-2</c:v>
                </c:pt>
                <c:pt idx="45">
                  <c:v>2.3314406999999999E-2</c:v>
                </c:pt>
                <c:pt idx="46">
                  <c:v>2.7935076999999999E-2</c:v>
                </c:pt>
                <c:pt idx="47">
                  <c:v>2.8967315E-2</c:v>
                </c:pt>
                <c:pt idx="48">
                  <c:v>2.8527943E-2</c:v>
                </c:pt>
                <c:pt idx="49">
                  <c:v>2.9527000000000001E-2</c:v>
                </c:pt>
                <c:pt idx="50">
                  <c:v>3.2382506999999998E-2</c:v>
                </c:pt>
                <c:pt idx="51">
                  <c:v>3.6417673999999997E-2</c:v>
                </c:pt>
                <c:pt idx="52">
                  <c:v>3.980218E-2</c:v>
                </c:pt>
                <c:pt idx="53">
                  <c:v>4.0544483999999999E-2</c:v>
                </c:pt>
                <c:pt idx="54">
                  <c:v>3.7983593000000003E-2</c:v>
                </c:pt>
                <c:pt idx="55">
                  <c:v>3.4886177999999997E-2</c:v>
                </c:pt>
                <c:pt idx="56">
                  <c:v>3.4020618000000002E-2</c:v>
                </c:pt>
                <c:pt idx="57">
                  <c:v>3.7780594000000001E-2</c:v>
                </c:pt>
                <c:pt idx="58">
                  <c:v>4.4620458000000002E-2</c:v>
                </c:pt>
                <c:pt idx="59">
                  <c:v>5.0739224999999999E-2</c:v>
                </c:pt>
                <c:pt idx="60">
                  <c:v>5.3614509999999997E-2</c:v>
                </c:pt>
                <c:pt idx="61">
                  <c:v>5.5521272000000003E-2</c:v>
                </c:pt>
                <c:pt idx="62">
                  <c:v>5.7987039999999997E-2</c:v>
                </c:pt>
                <c:pt idx="63">
                  <c:v>5.9474587000000002E-2</c:v>
                </c:pt>
                <c:pt idx="64">
                  <c:v>5.6310296000000003E-2</c:v>
                </c:pt>
                <c:pt idx="65">
                  <c:v>4.8976987999999999E-2</c:v>
                </c:pt>
                <c:pt idx="66">
                  <c:v>4.4614319999999999E-2</c:v>
                </c:pt>
                <c:pt idx="67">
                  <c:v>4.9185593E-2</c:v>
                </c:pt>
                <c:pt idx="68">
                  <c:v>5.9467115000000001E-2</c:v>
                </c:pt>
                <c:pt idx="69">
                  <c:v>6.449502E-2</c:v>
                </c:pt>
                <c:pt idx="70">
                  <c:v>5.7077612999999999E-2</c:v>
                </c:pt>
                <c:pt idx="71">
                  <c:v>4.0030879999999998E-2</c:v>
                </c:pt>
                <c:pt idx="72">
                  <c:v>2.3488233000000001E-2</c:v>
                </c:pt>
                <c:pt idx="73">
                  <c:v>1.4740524E-2</c:v>
                </c:pt>
                <c:pt idx="74">
                  <c:v>1.4040098000000001E-2</c:v>
                </c:pt>
                <c:pt idx="75">
                  <c:v>1.6707914000000001E-2</c:v>
                </c:pt>
                <c:pt idx="76">
                  <c:v>1.9877767000000001E-2</c:v>
                </c:pt>
                <c:pt idx="77">
                  <c:v>2.3398018E-2</c:v>
                </c:pt>
                <c:pt idx="78">
                  <c:v>2.8675086999999998E-2</c:v>
                </c:pt>
                <c:pt idx="79">
                  <c:v>3.4031074000000001E-2</c:v>
                </c:pt>
                <c:pt idx="80">
                  <c:v>3.4675480000000002E-2</c:v>
                </c:pt>
                <c:pt idx="81">
                  <c:v>2.7520478000000001E-2</c:v>
                </c:pt>
                <c:pt idx="82">
                  <c:v>1.3960325000000001E-2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2.1987574000000001E-3</c:v>
                </c:pt>
                <c:pt idx="88">
                  <c:v>1.1830521E-2</c:v>
                </c:pt>
                <c:pt idx="89">
                  <c:v>2.0032194999999999E-2</c:v>
                </c:pt>
                <c:pt idx="90">
                  <c:v>2.6522322000000001E-2</c:v>
                </c:pt>
                <c:pt idx="91">
                  <c:v>3.1683598E-2</c:v>
                </c:pt>
                <c:pt idx="92">
                  <c:v>3.4436557E-2</c:v>
                </c:pt>
                <c:pt idx="93">
                  <c:v>3.5403560000000001E-2</c:v>
                </c:pt>
                <c:pt idx="94">
                  <c:v>3.5257841999999998E-2</c:v>
                </c:pt>
                <c:pt idx="95">
                  <c:v>3.4152272999999997E-2</c:v>
                </c:pt>
                <c:pt idx="96">
                  <c:v>3.5057873000000003E-2</c:v>
                </c:pt>
                <c:pt idx="97">
                  <c:v>3.6632764999999998E-2</c:v>
                </c:pt>
                <c:pt idx="98">
                  <c:v>3.8219496999999998E-2</c:v>
                </c:pt>
                <c:pt idx="99">
                  <c:v>3.9255650000000003E-2</c:v>
                </c:pt>
                <c:pt idx="100">
                  <c:v>3.9779413E-2</c:v>
                </c:pt>
                <c:pt idx="101">
                  <c:v>3.9451136999999997E-2</c:v>
                </c:pt>
                <c:pt idx="102">
                  <c:v>3.815201E-2</c:v>
                </c:pt>
                <c:pt idx="103">
                  <c:v>3.6694360000000002E-2</c:v>
                </c:pt>
                <c:pt idx="104">
                  <c:v>3.4095704999999997E-2</c:v>
                </c:pt>
                <c:pt idx="105">
                  <c:v>3.0532485000000002E-2</c:v>
                </c:pt>
                <c:pt idx="106">
                  <c:v>2.6034966E-2</c:v>
                </c:pt>
                <c:pt idx="107">
                  <c:v>2.1487629000000001E-2</c:v>
                </c:pt>
                <c:pt idx="108">
                  <c:v>1.5699929000000001E-2</c:v>
                </c:pt>
                <c:pt idx="109">
                  <c:v>9.5447810000000004E-3</c:v>
                </c:pt>
                <c:pt idx="110">
                  <c:v>3.6737369999999998E-3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DE7E-41CE-B354-96A79401ECC7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[4]Sheet1!$D$700:$DT$700</c:f>
              <c:numCache>
                <c:formatCode>General</c:formatCode>
                <c:ptCount val="121"/>
                <c:pt idx="0">
                  <c:v>7.1062464000000002E-3</c:v>
                </c:pt>
                <c:pt idx="1">
                  <c:v>4.9409459999999999E-3</c:v>
                </c:pt>
                <c:pt idx="2">
                  <c:v>4.8561795000000001E-3</c:v>
                </c:pt>
                <c:pt idx="3">
                  <c:v>3.1533139999999999E-3</c:v>
                </c:pt>
                <c:pt idx="4">
                  <c:v>2.5442847999999998E-3</c:v>
                </c:pt>
                <c:pt idx="5">
                  <c:v>4.3149929999999996E-3</c:v>
                </c:pt>
                <c:pt idx="6">
                  <c:v>7.9625609999999999E-3</c:v>
                </c:pt>
                <c:pt idx="7">
                  <c:v>1.1098241999999999E-2</c:v>
                </c:pt>
                <c:pt idx="8">
                  <c:v>1.0576356E-2</c:v>
                </c:pt>
                <c:pt idx="9">
                  <c:v>5.7782233000000004E-3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1.4686438E-3</c:v>
                </c:pt>
                <c:pt idx="15">
                  <c:v>7.0378280000000003E-3</c:v>
                </c:pt>
                <c:pt idx="16">
                  <c:v>1.1300752000000001E-2</c:v>
                </c:pt>
                <c:pt idx="17">
                  <c:v>1.1352419000000001E-2</c:v>
                </c:pt>
                <c:pt idx="18">
                  <c:v>7.7594207000000002E-3</c:v>
                </c:pt>
                <c:pt idx="19">
                  <c:v>1.7659428E-3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4.1697593E-3</c:v>
                </c:pt>
                <c:pt idx="27">
                  <c:v>1.0415292E-2</c:v>
                </c:pt>
                <c:pt idx="28">
                  <c:v>1.6031316E-2</c:v>
                </c:pt>
                <c:pt idx="29">
                  <c:v>2.0523563000000002E-2</c:v>
                </c:pt>
                <c:pt idx="30">
                  <c:v>2.4415989999999999E-2</c:v>
                </c:pt>
                <c:pt idx="31">
                  <c:v>2.7032190000000001E-2</c:v>
                </c:pt>
                <c:pt idx="32">
                  <c:v>2.7574242999999998E-2</c:v>
                </c:pt>
                <c:pt idx="33">
                  <c:v>2.8491200000000001E-2</c:v>
                </c:pt>
                <c:pt idx="34">
                  <c:v>2.9919403000000001E-2</c:v>
                </c:pt>
                <c:pt idx="35">
                  <c:v>3.1641519999999999E-2</c:v>
                </c:pt>
                <c:pt idx="36">
                  <c:v>3.1476129999999998E-2</c:v>
                </c:pt>
                <c:pt idx="37">
                  <c:v>2.8336133999999999E-2</c:v>
                </c:pt>
                <c:pt idx="38">
                  <c:v>2.3042528E-2</c:v>
                </c:pt>
                <c:pt idx="39">
                  <c:v>1.8155774E-2</c:v>
                </c:pt>
                <c:pt idx="40">
                  <c:v>1.3945788000000001E-2</c:v>
                </c:pt>
                <c:pt idx="41">
                  <c:v>1.1768575E-2</c:v>
                </c:pt>
                <c:pt idx="42">
                  <c:v>1.0600042E-2</c:v>
                </c:pt>
                <c:pt idx="43">
                  <c:v>1.1934388000000001E-2</c:v>
                </c:pt>
                <c:pt idx="44">
                  <c:v>1.6859644999999999E-2</c:v>
                </c:pt>
                <c:pt idx="45">
                  <c:v>2.3314406999999999E-2</c:v>
                </c:pt>
                <c:pt idx="46">
                  <c:v>2.7935076999999999E-2</c:v>
                </c:pt>
                <c:pt idx="47">
                  <c:v>2.8967315E-2</c:v>
                </c:pt>
                <c:pt idx="48">
                  <c:v>2.8527943E-2</c:v>
                </c:pt>
                <c:pt idx="49">
                  <c:v>2.9527000000000001E-2</c:v>
                </c:pt>
                <c:pt idx="50">
                  <c:v>3.2382506999999998E-2</c:v>
                </c:pt>
                <c:pt idx="51">
                  <c:v>3.6417673999999997E-2</c:v>
                </c:pt>
                <c:pt idx="52">
                  <c:v>3.980218E-2</c:v>
                </c:pt>
                <c:pt idx="53">
                  <c:v>4.0544483999999999E-2</c:v>
                </c:pt>
                <c:pt idx="54">
                  <c:v>3.7983593000000003E-2</c:v>
                </c:pt>
                <c:pt idx="55">
                  <c:v>3.4886177999999997E-2</c:v>
                </c:pt>
                <c:pt idx="56">
                  <c:v>3.4020618000000002E-2</c:v>
                </c:pt>
                <c:pt idx="57">
                  <c:v>3.7780594000000001E-2</c:v>
                </c:pt>
                <c:pt idx="58">
                  <c:v>4.4620458000000002E-2</c:v>
                </c:pt>
                <c:pt idx="59">
                  <c:v>5.0739224999999999E-2</c:v>
                </c:pt>
                <c:pt idx="60">
                  <c:v>5.3614509999999997E-2</c:v>
                </c:pt>
                <c:pt idx="61">
                  <c:v>5.5521272000000003E-2</c:v>
                </c:pt>
                <c:pt idx="62">
                  <c:v>5.7987039999999997E-2</c:v>
                </c:pt>
                <c:pt idx="63">
                  <c:v>5.9474587000000002E-2</c:v>
                </c:pt>
                <c:pt idx="64">
                  <c:v>5.6310296000000003E-2</c:v>
                </c:pt>
                <c:pt idx="65">
                  <c:v>4.8976987999999999E-2</c:v>
                </c:pt>
                <c:pt idx="66">
                  <c:v>4.4614319999999999E-2</c:v>
                </c:pt>
                <c:pt idx="67">
                  <c:v>4.9185593E-2</c:v>
                </c:pt>
                <c:pt idx="68">
                  <c:v>5.9467115000000001E-2</c:v>
                </c:pt>
                <c:pt idx="69">
                  <c:v>6.449502E-2</c:v>
                </c:pt>
                <c:pt idx="70">
                  <c:v>5.7077612999999999E-2</c:v>
                </c:pt>
                <c:pt idx="71">
                  <c:v>4.0030879999999998E-2</c:v>
                </c:pt>
                <c:pt idx="72">
                  <c:v>2.3488233000000001E-2</c:v>
                </c:pt>
                <c:pt idx="73">
                  <c:v>1.4740524E-2</c:v>
                </c:pt>
                <c:pt idx="74">
                  <c:v>1.4040098000000001E-2</c:v>
                </c:pt>
                <c:pt idx="75">
                  <c:v>1.6707914000000001E-2</c:v>
                </c:pt>
                <c:pt idx="76">
                  <c:v>1.9877767000000001E-2</c:v>
                </c:pt>
                <c:pt idx="77">
                  <c:v>2.3398018E-2</c:v>
                </c:pt>
                <c:pt idx="78">
                  <c:v>2.8675086999999998E-2</c:v>
                </c:pt>
                <c:pt idx="79">
                  <c:v>3.4031074000000001E-2</c:v>
                </c:pt>
                <c:pt idx="80">
                  <c:v>3.4675480000000002E-2</c:v>
                </c:pt>
                <c:pt idx="81">
                  <c:v>2.7520478000000001E-2</c:v>
                </c:pt>
                <c:pt idx="82">
                  <c:v>1.3960325000000001E-2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2.1987574000000001E-3</c:v>
                </c:pt>
                <c:pt idx="88">
                  <c:v>1.1830521E-2</c:v>
                </c:pt>
                <c:pt idx="89">
                  <c:v>2.0032194999999999E-2</c:v>
                </c:pt>
                <c:pt idx="90">
                  <c:v>2.6522322000000001E-2</c:v>
                </c:pt>
                <c:pt idx="91">
                  <c:v>3.1683598E-2</c:v>
                </c:pt>
                <c:pt idx="92">
                  <c:v>3.4436557E-2</c:v>
                </c:pt>
                <c:pt idx="93">
                  <c:v>3.5403560000000001E-2</c:v>
                </c:pt>
                <c:pt idx="94">
                  <c:v>3.5257841999999998E-2</c:v>
                </c:pt>
                <c:pt idx="95">
                  <c:v>3.4152272999999997E-2</c:v>
                </c:pt>
                <c:pt idx="96">
                  <c:v>3.5057873000000003E-2</c:v>
                </c:pt>
                <c:pt idx="97">
                  <c:v>3.6632764999999998E-2</c:v>
                </c:pt>
                <c:pt idx="98">
                  <c:v>3.8219496999999998E-2</c:v>
                </c:pt>
                <c:pt idx="99">
                  <c:v>3.9255650000000003E-2</c:v>
                </c:pt>
                <c:pt idx="100">
                  <c:v>3.9779413E-2</c:v>
                </c:pt>
                <c:pt idx="101">
                  <c:v>3.9451136999999997E-2</c:v>
                </c:pt>
                <c:pt idx="102">
                  <c:v>3.815201E-2</c:v>
                </c:pt>
                <c:pt idx="103">
                  <c:v>3.6694360000000002E-2</c:v>
                </c:pt>
                <c:pt idx="104">
                  <c:v>3.4095704999999997E-2</c:v>
                </c:pt>
                <c:pt idx="105">
                  <c:v>3.0532485000000002E-2</c:v>
                </c:pt>
                <c:pt idx="106">
                  <c:v>2.6034966E-2</c:v>
                </c:pt>
                <c:pt idx="107">
                  <c:v>2.1487629000000001E-2</c:v>
                </c:pt>
                <c:pt idx="108">
                  <c:v>1.5699929000000001E-2</c:v>
                </c:pt>
                <c:pt idx="109">
                  <c:v>9.5447810000000004E-3</c:v>
                </c:pt>
                <c:pt idx="110">
                  <c:v>3.6737369999999998E-3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DE7E-41CE-B354-96A79401ECC7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[4]Sheet1!$D$701:$DT$701</c:f>
              <c:numCache>
                <c:formatCode>General</c:formatCode>
                <c:ptCount val="121"/>
                <c:pt idx="0">
                  <c:v>7.1062464000000002E-3</c:v>
                </c:pt>
                <c:pt idx="1">
                  <c:v>4.9409459999999999E-3</c:v>
                </c:pt>
                <c:pt idx="2">
                  <c:v>4.8561795000000001E-3</c:v>
                </c:pt>
                <c:pt idx="3">
                  <c:v>3.1533139999999999E-3</c:v>
                </c:pt>
                <c:pt idx="4">
                  <c:v>2.5442847999999998E-3</c:v>
                </c:pt>
                <c:pt idx="5">
                  <c:v>4.3149929999999996E-3</c:v>
                </c:pt>
                <c:pt idx="6">
                  <c:v>7.9625609999999999E-3</c:v>
                </c:pt>
                <c:pt idx="7">
                  <c:v>1.1098241999999999E-2</c:v>
                </c:pt>
                <c:pt idx="8">
                  <c:v>1.0576356E-2</c:v>
                </c:pt>
                <c:pt idx="9">
                  <c:v>5.7782233000000004E-3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1.4686438E-3</c:v>
                </c:pt>
                <c:pt idx="15">
                  <c:v>7.0378280000000003E-3</c:v>
                </c:pt>
                <c:pt idx="16">
                  <c:v>1.1300752000000001E-2</c:v>
                </c:pt>
                <c:pt idx="17">
                  <c:v>1.1352419000000001E-2</c:v>
                </c:pt>
                <c:pt idx="18">
                  <c:v>7.7594207000000002E-3</c:v>
                </c:pt>
                <c:pt idx="19">
                  <c:v>1.7659428E-3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4.1697593E-3</c:v>
                </c:pt>
                <c:pt idx="27">
                  <c:v>1.0415292E-2</c:v>
                </c:pt>
                <c:pt idx="28">
                  <c:v>1.6031316E-2</c:v>
                </c:pt>
                <c:pt idx="29">
                  <c:v>2.0523563000000002E-2</c:v>
                </c:pt>
                <c:pt idx="30">
                  <c:v>2.4415989999999999E-2</c:v>
                </c:pt>
                <c:pt idx="31">
                  <c:v>2.7032190000000001E-2</c:v>
                </c:pt>
                <c:pt idx="32">
                  <c:v>2.7574242999999998E-2</c:v>
                </c:pt>
                <c:pt idx="33">
                  <c:v>2.8491200000000001E-2</c:v>
                </c:pt>
                <c:pt idx="34">
                  <c:v>2.9919403000000001E-2</c:v>
                </c:pt>
                <c:pt idx="35">
                  <c:v>3.1641519999999999E-2</c:v>
                </c:pt>
                <c:pt idx="36">
                  <c:v>3.1476129999999998E-2</c:v>
                </c:pt>
                <c:pt idx="37">
                  <c:v>2.8336133999999999E-2</c:v>
                </c:pt>
                <c:pt idx="38">
                  <c:v>2.3042528E-2</c:v>
                </c:pt>
                <c:pt idx="39">
                  <c:v>1.8155774E-2</c:v>
                </c:pt>
                <c:pt idx="40">
                  <c:v>1.3945788000000001E-2</c:v>
                </c:pt>
                <c:pt idx="41">
                  <c:v>1.1768575E-2</c:v>
                </c:pt>
                <c:pt idx="42">
                  <c:v>1.0600042E-2</c:v>
                </c:pt>
                <c:pt idx="43">
                  <c:v>1.1934388000000001E-2</c:v>
                </c:pt>
                <c:pt idx="44">
                  <c:v>1.6859644999999999E-2</c:v>
                </c:pt>
                <c:pt idx="45">
                  <c:v>2.3314406999999999E-2</c:v>
                </c:pt>
                <c:pt idx="46">
                  <c:v>2.7935076999999999E-2</c:v>
                </c:pt>
                <c:pt idx="47">
                  <c:v>2.8967315E-2</c:v>
                </c:pt>
                <c:pt idx="48">
                  <c:v>2.8527943E-2</c:v>
                </c:pt>
                <c:pt idx="49">
                  <c:v>2.9527000000000001E-2</c:v>
                </c:pt>
                <c:pt idx="50">
                  <c:v>3.2382506999999998E-2</c:v>
                </c:pt>
                <c:pt idx="51">
                  <c:v>3.6417673999999997E-2</c:v>
                </c:pt>
                <c:pt idx="52">
                  <c:v>3.980218E-2</c:v>
                </c:pt>
                <c:pt idx="53">
                  <c:v>4.0544483999999999E-2</c:v>
                </c:pt>
                <c:pt idx="54">
                  <c:v>3.7983593000000003E-2</c:v>
                </c:pt>
                <c:pt idx="55">
                  <c:v>3.4886177999999997E-2</c:v>
                </c:pt>
                <c:pt idx="56">
                  <c:v>3.4020618000000002E-2</c:v>
                </c:pt>
                <c:pt idx="57">
                  <c:v>3.7780594000000001E-2</c:v>
                </c:pt>
                <c:pt idx="58">
                  <c:v>4.4620458000000002E-2</c:v>
                </c:pt>
                <c:pt idx="59">
                  <c:v>5.0739224999999999E-2</c:v>
                </c:pt>
                <c:pt idx="60">
                  <c:v>5.3614509999999997E-2</c:v>
                </c:pt>
                <c:pt idx="61">
                  <c:v>5.5521272000000003E-2</c:v>
                </c:pt>
                <c:pt idx="62">
                  <c:v>5.7987039999999997E-2</c:v>
                </c:pt>
                <c:pt idx="63">
                  <c:v>5.9474587000000002E-2</c:v>
                </c:pt>
                <c:pt idx="64">
                  <c:v>5.6310296000000003E-2</c:v>
                </c:pt>
                <c:pt idx="65">
                  <c:v>4.8976987999999999E-2</c:v>
                </c:pt>
                <c:pt idx="66">
                  <c:v>4.4614319999999999E-2</c:v>
                </c:pt>
                <c:pt idx="67">
                  <c:v>4.9185593E-2</c:v>
                </c:pt>
                <c:pt idx="68">
                  <c:v>5.9467115000000001E-2</c:v>
                </c:pt>
                <c:pt idx="69">
                  <c:v>6.449502E-2</c:v>
                </c:pt>
                <c:pt idx="70">
                  <c:v>5.7077612999999999E-2</c:v>
                </c:pt>
                <c:pt idx="71">
                  <c:v>4.0030879999999998E-2</c:v>
                </c:pt>
                <c:pt idx="72">
                  <c:v>2.3488233000000001E-2</c:v>
                </c:pt>
                <c:pt idx="73">
                  <c:v>1.4740524E-2</c:v>
                </c:pt>
                <c:pt idx="74">
                  <c:v>1.4040098000000001E-2</c:v>
                </c:pt>
                <c:pt idx="75">
                  <c:v>1.6707914000000001E-2</c:v>
                </c:pt>
                <c:pt idx="76">
                  <c:v>1.9877767000000001E-2</c:v>
                </c:pt>
                <c:pt idx="77">
                  <c:v>2.3398018E-2</c:v>
                </c:pt>
                <c:pt idx="78">
                  <c:v>2.8675086999999998E-2</c:v>
                </c:pt>
                <c:pt idx="79">
                  <c:v>3.4031074000000001E-2</c:v>
                </c:pt>
                <c:pt idx="80">
                  <c:v>3.4675480000000002E-2</c:v>
                </c:pt>
                <c:pt idx="81">
                  <c:v>2.7520478000000001E-2</c:v>
                </c:pt>
                <c:pt idx="82">
                  <c:v>1.3960325000000001E-2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2.1987574000000001E-3</c:v>
                </c:pt>
                <c:pt idx="88">
                  <c:v>1.1830521E-2</c:v>
                </c:pt>
                <c:pt idx="89">
                  <c:v>2.0032194999999999E-2</c:v>
                </c:pt>
                <c:pt idx="90">
                  <c:v>2.6522322000000001E-2</c:v>
                </c:pt>
                <c:pt idx="91">
                  <c:v>3.1683598E-2</c:v>
                </c:pt>
                <c:pt idx="92">
                  <c:v>3.4436557E-2</c:v>
                </c:pt>
                <c:pt idx="93">
                  <c:v>3.5403560000000001E-2</c:v>
                </c:pt>
                <c:pt idx="94">
                  <c:v>3.5257841999999998E-2</c:v>
                </c:pt>
                <c:pt idx="95">
                  <c:v>3.4152272999999997E-2</c:v>
                </c:pt>
                <c:pt idx="96">
                  <c:v>3.5057873000000003E-2</c:v>
                </c:pt>
                <c:pt idx="97">
                  <c:v>3.6632764999999998E-2</c:v>
                </c:pt>
                <c:pt idx="98">
                  <c:v>3.8219496999999998E-2</c:v>
                </c:pt>
                <c:pt idx="99">
                  <c:v>3.9255650000000003E-2</c:v>
                </c:pt>
                <c:pt idx="100">
                  <c:v>3.9779413E-2</c:v>
                </c:pt>
                <c:pt idx="101">
                  <c:v>3.9451136999999997E-2</c:v>
                </c:pt>
                <c:pt idx="102">
                  <c:v>3.815201E-2</c:v>
                </c:pt>
                <c:pt idx="103">
                  <c:v>3.6694360000000002E-2</c:v>
                </c:pt>
                <c:pt idx="104">
                  <c:v>3.4095704999999997E-2</c:v>
                </c:pt>
                <c:pt idx="105">
                  <c:v>3.0532485000000002E-2</c:v>
                </c:pt>
                <c:pt idx="106">
                  <c:v>2.6034966E-2</c:v>
                </c:pt>
                <c:pt idx="107">
                  <c:v>2.1487629000000001E-2</c:v>
                </c:pt>
                <c:pt idx="108">
                  <c:v>1.5699929000000001E-2</c:v>
                </c:pt>
                <c:pt idx="109">
                  <c:v>9.5447810000000004E-3</c:v>
                </c:pt>
                <c:pt idx="110">
                  <c:v>3.6737369999999998E-3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DE7E-41CE-B354-96A79401ECC7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[4]Sheet1!$D$702:$DT$702</c:f>
              <c:numCache>
                <c:formatCode>General</c:formatCode>
                <c:ptCount val="121"/>
                <c:pt idx="0">
                  <c:v>6.7160437000000003E-3</c:v>
                </c:pt>
                <c:pt idx="1">
                  <c:v>4.6273903E-3</c:v>
                </c:pt>
                <c:pt idx="2">
                  <c:v>4.6077749999999997E-3</c:v>
                </c:pt>
                <c:pt idx="3">
                  <c:v>3.3029588000000002E-3</c:v>
                </c:pt>
                <c:pt idx="4">
                  <c:v>3.0470652999999999E-3</c:v>
                </c:pt>
                <c:pt idx="5">
                  <c:v>4.972911E-3</c:v>
                </c:pt>
                <c:pt idx="6">
                  <c:v>8.5509550000000007E-3</c:v>
                </c:pt>
                <c:pt idx="7">
                  <c:v>1.1407621999999999E-2</c:v>
                </c:pt>
                <c:pt idx="8">
                  <c:v>1.0569673E-2</c:v>
                </c:pt>
                <c:pt idx="9">
                  <c:v>5.5406266000000001E-3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1.3007254999999999E-3</c:v>
                </c:pt>
                <c:pt idx="15">
                  <c:v>6.7854956999999997E-3</c:v>
                </c:pt>
                <c:pt idx="16">
                  <c:v>1.10323075E-2</c:v>
                </c:pt>
                <c:pt idx="17">
                  <c:v>1.1185919000000001E-2</c:v>
                </c:pt>
                <c:pt idx="18">
                  <c:v>7.7403556000000002E-3</c:v>
                </c:pt>
                <c:pt idx="19">
                  <c:v>1.9128304E-3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4.3097157000000002E-3</c:v>
                </c:pt>
                <c:pt idx="27">
                  <c:v>1.0573169E-2</c:v>
                </c:pt>
                <c:pt idx="28">
                  <c:v>1.619553E-2</c:v>
                </c:pt>
                <c:pt idx="29">
                  <c:v>2.0675533999999999E-2</c:v>
                </c:pt>
                <c:pt idx="30">
                  <c:v>2.4505628000000002E-2</c:v>
                </c:pt>
                <c:pt idx="31">
                  <c:v>2.7061168E-2</c:v>
                </c:pt>
                <c:pt idx="32">
                  <c:v>2.7613065999999999E-2</c:v>
                </c:pt>
                <c:pt idx="33">
                  <c:v>2.8639238000000001E-2</c:v>
                </c:pt>
                <c:pt idx="34">
                  <c:v>3.0240953000000001E-2</c:v>
                </c:pt>
                <c:pt idx="35">
                  <c:v>3.2161202E-2</c:v>
                </c:pt>
                <c:pt idx="36">
                  <c:v>3.2194313000000002E-2</c:v>
                </c:pt>
                <c:pt idx="37">
                  <c:v>2.9246746000000001E-2</c:v>
                </c:pt>
                <c:pt idx="38">
                  <c:v>2.413854E-2</c:v>
                </c:pt>
                <c:pt idx="39">
                  <c:v>1.93733E-2</c:v>
                </c:pt>
                <c:pt idx="40">
                  <c:v>1.51679395E-2</c:v>
                </c:pt>
                <c:pt idx="41">
                  <c:v>1.2881357E-2</c:v>
                </c:pt>
                <c:pt idx="42">
                  <c:v>1.1541983E-2</c:v>
                </c:pt>
                <c:pt idx="43">
                  <c:v>1.2669402E-2</c:v>
                </c:pt>
                <c:pt idx="44">
                  <c:v>1.7412301000000002E-2</c:v>
                </c:pt>
                <c:pt idx="45">
                  <c:v>2.3718718E-2</c:v>
                </c:pt>
                <c:pt idx="46">
                  <c:v>2.8242083000000001E-2</c:v>
                </c:pt>
                <c:pt idx="47">
                  <c:v>2.9229618999999998E-2</c:v>
                </c:pt>
                <c:pt idx="48">
                  <c:v>2.8811513E-2</c:v>
                </c:pt>
                <c:pt idx="49">
                  <c:v>2.9857532999999999E-2</c:v>
                </c:pt>
                <c:pt idx="50">
                  <c:v>3.2768371999999997E-2</c:v>
                </c:pt>
                <c:pt idx="51">
                  <c:v>3.6806605999999999E-2</c:v>
                </c:pt>
                <c:pt idx="52">
                  <c:v>4.0080089999999999E-2</c:v>
                </c:pt>
                <c:pt idx="53">
                  <c:v>4.0638517999999998E-2</c:v>
                </c:pt>
                <c:pt idx="54">
                  <c:v>3.7929433999999998E-2</c:v>
                </c:pt>
                <c:pt idx="55">
                  <c:v>3.4856442000000001E-2</c:v>
                </c:pt>
                <c:pt idx="56">
                  <c:v>3.4199714999999999E-2</c:v>
                </c:pt>
                <c:pt idx="57">
                  <c:v>3.8262850000000001E-2</c:v>
                </c:pt>
                <c:pt idx="58">
                  <c:v>4.5325487999999997E-2</c:v>
                </c:pt>
                <c:pt idx="59">
                  <c:v>5.1457923000000003E-2</c:v>
                </c:pt>
                <c:pt idx="60">
                  <c:v>5.4214159999999997E-2</c:v>
                </c:pt>
                <c:pt idx="61">
                  <c:v>5.5998270000000003E-2</c:v>
                </c:pt>
                <c:pt idx="62">
                  <c:v>5.8412690000000003E-2</c:v>
                </c:pt>
                <c:pt idx="63">
                  <c:v>5.9839677000000001E-2</c:v>
                </c:pt>
                <c:pt idx="64">
                  <c:v>5.6488009999999998E-2</c:v>
                </c:pt>
                <c:pt idx="65">
                  <c:v>4.8845300000000001E-2</c:v>
                </c:pt>
                <c:pt idx="66">
                  <c:v>4.4196949999999999E-2</c:v>
                </c:pt>
                <c:pt idx="67">
                  <c:v>4.8637270000000003E-2</c:v>
                </c:pt>
                <c:pt idx="68">
                  <c:v>5.8945644999999998E-2</c:v>
                </c:pt>
                <c:pt idx="69">
                  <c:v>6.4083029999999999E-2</c:v>
                </c:pt>
                <c:pt idx="70">
                  <c:v>5.6789566E-2</c:v>
                </c:pt>
                <c:pt idx="71">
                  <c:v>3.9841540000000002E-2</c:v>
                </c:pt>
                <c:pt idx="72">
                  <c:v>2.3345734999999999E-2</c:v>
                </c:pt>
                <c:pt idx="73">
                  <c:v>1.4560106999999999E-2</c:v>
                </c:pt>
                <c:pt idx="74">
                  <c:v>1.3718922E-2</c:v>
                </c:pt>
                <c:pt idx="75">
                  <c:v>1.6201498000000002E-2</c:v>
                </c:pt>
                <c:pt idx="76">
                  <c:v>1.9272742999999998E-2</c:v>
                </c:pt>
                <c:pt idx="77">
                  <c:v>2.2868240000000001E-2</c:v>
                </c:pt>
                <c:pt idx="78">
                  <c:v>2.8426755000000001E-2</c:v>
                </c:pt>
                <c:pt idx="79">
                  <c:v>3.4175972999999998E-2</c:v>
                </c:pt>
                <c:pt idx="80">
                  <c:v>3.5157920000000002E-2</c:v>
                </c:pt>
                <c:pt idx="81">
                  <c:v>2.8116286000000001E-2</c:v>
                </c:pt>
                <c:pt idx="82">
                  <c:v>1.4379433E-2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2.3435668999999999E-3</c:v>
                </c:pt>
                <c:pt idx="88">
                  <c:v>1.2455366000000001E-2</c:v>
                </c:pt>
                <c:pt idx="89">
                  <c:v>2.1052313999999999E-2</c:v>
                </c:pt>
                <c:pt idx="90">
                  <c:v>2.7696293E-2</c:v>
                </c:pt>
                <c:pt idx="91">
                  <c:v>3.2771964000000001E-2</c:v>
                </c:pt>
                <c:pt idx="92">
                  <c:v>3.5245011999999999E-2</c:v>
                </c:pt>
                <c:pt idx="93">
                  <c:v>3.5905781999999997E-2</c:v>
                </c:pt>
                <c:pt idx="94">
                  <c:v>3.5478500000000003E-2</c:v>
                </c:pt>
                <c:pt idx="95">
                  <c:v>3.4121126000000002E-2</c:v>
                </c:pt>
                <c:pt idx="96">
                  <c:v>3.4869242000000002E-2</c:v>
                </c:pt>
                <c:pt idx="97">
                  <c:v>3.6337227E-2</c:v>
                </c:pt>
                <c:pt idx="98">
                  <c:v>3.7868230000000003E-2</c:v>
                </c:pt>
                <c:pt idx="99">
                  <c:v>3.8908789999999999E-2</c:v>
                </c:pt>
                <c:pt idx="100">
                  <c:v>3.9507519999999997E-2</c:v>
                </c:pt>
                <c:pt idx="101">
                  <c:v>3.925816E-2</c:v>
                </c:pt>
                <c:pt idx="102">
                  <c:v>3.802556E-2</c:v>
                </c:pt>
                <c:pt idx="103">
                  <c:v>3.6632903000000001E-2</c:v>
                </c:pt>
                <c:pt idx="104">
                  <c:v>3.4080654000000002E-2</c:v>
                </c:pt>
                <c:pt idx="105">
                  <c:v>3.0537419999999999E-2</c:v>
                </c:pt>
                <c:pt idx="106">
                  <c:v>2.6030054E-2</c:v>
                </c:pt>
                <c:pt idx="107">
                  <c:v>2.1421649000000001E-2</c:v>
                </c:pt>
                <c:pt idx="108">
                  <c:v>1.5572081E-2</c:v>
                </c:pt>
                <c:pt idx="109">
                  <c:v>9.3254280000000002E-3</c:v>
                </c:pt>
                <c:pt idx="110">
                  <c:v>3.3488400000000001E-3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DE7E-41CE-B354-96A79401ECC7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[4]Sheet1!$D$703:$DT$703</c:f>
              <c:numCache>
                <c:formatCode>General</c:formatCode>
                <c:ptCount val="121"/>
                <c:pt idx="0">
                  <c:v>6.7160437000000003E-3</c:v>
                </c:pt>
                <c:pt idx="1">
                  <c:v>4.6273903E-3</c:v>
                </c:pt>
                <c:pt idx="2">
                  <c:v>4.6077749999999997E-3</c:v>
                </c:pt>
                <c:pt idx="3">
                  <c:v>3.3029588000000002E-3</c:v>
                </c:pt>
                <c:pt idx="4">
                  <c:v>3.0470652999999999E-3</c:v>
                </c:pt>
                <c:pt idx="5">
                  <c:v>4.972911E-3</c:v>
                </c:pt>
                <c:pt idx="6">
                  <c:v>8.5509550000000007E-3</c:v>
                </c:pt>
                <c:pt idx="7">
                  <c:v>1.1407621999999999E-2</c:v>
                </c:pt>
                <c:pt idx="8">
                  <c:v>1.0569673E-2</c:v>
                </c:pt>
                <c:pt idx="9">
                  <c:v>5.5406266000000001E-3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1.3007254999999999E-3</c:v>
                </c:pt>
                <c:pt idx="15">
                  <c:v>6.7854956999999997E-3</c:v>
                </c:pt>
                <c:pt idx="16">
                  <c:v>1.10323075E-2</c:v>
                </c:pt>
                <c:pt idx="17">
                  <c:v>1.1185919000000001E-2</c:v>
                </c:pt>
                <c:pt idx="18">
                  <c:v>7.7403556000000002E-3</c:v>
                </c:pt>
                <c:pt idx="19">
                  <c:v>1.9128304E-3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4.3097157000000002E-3</c:v>
                </c:pt>
                <c:pt idx="27">
                  <c:v>1.0573169E-2</c:v>
                </c:pt>
                <c:pt idx="28">
                  <c:v>1.619553E-2</c:v>
                </c:pt>
                <c:pt idx="29">
                  <c:v>2.0675533999999999E-2</c:v>
                </c:pt>
                <c:pt idx="30">
                  <c:v>2.4505628000000002E-2</c:v>
                </c:pt>
                <c:pt idx="31">
                  <c:v>2.7061168E-2</c:v>
                </c:pt>
                <c:pt idx="32">
                  <c:v>2.7613065999999999E-2</c:v>
                </c:pt>
                <c:pt idx="33">
                  <c:v>2.8639238000000001E-2</c:v>
                </c:pt>
                <c:pt idx="34">
                  <c:v>3.0240953000000001E-2</c:v>
                </c:pt>
                <c:pt idx="35">
                  <c:v>3.2161202E-2</c:v>
                </c:pt>
                <c:pt idx="36">
                  <c:v>3.2194313000000002E-2</c:v>
                </c:pt>
                <c:pt idx="37">
                  <c:v>2.9246746000000001E-2</c:v>
                </c:pt>
                <c:pt idx="38">
                  <c:v>2.413854E-2</c:v>
                </c:pt>
                <c:pt idx="39">
                  <c:v>1.93733E-2</c:v>
                </c:pt>
                <c:pt idx="40">
                  <c:v>1.51679395E-2</c:v>
                </c:pt>
                <c:pt idx="41">
                  <c:v>1.2881357E-2</c:v>
                </c:pt>
                <c:pt idx="42">
                  <c:v>1.1541983E-2</c:v>
                </c:pt>
                <c:pt idx="43">
                  <c:v>1.2669402E-2</c:v>
                </c:pt>
                <c:pt idx="44">
                  <c:v>1.7412301000000002E-2</c:v>
                </c:pt>
                <c:pt idx="45">
                  <c:v>2.3718718E-2</c:v>
                </c:pt>
                <c:pt idx="46">
                  <c:v>2.8242083000000001E-2</c:v>
                </c:pt>
                <c:pt idx="47">
                  <c:v>2.9229618999999998E-2</c:v>
                </c:pt>
                <c:pt idx="48">
                  <c:v>2.8811513E-2</c:v>
                </c:pt>
                <c:pt idx="49">
                  <c:v>2.9857532999999999E-2</c:v>
                </c:pt>
                <c:pt idx="50">
                  <c:v>3.2768371999999997E-2</c:v>
                </c:pt>
                <c:pt idx="51">
                  <c:v>3.6806605999999999E-2</c:v>
                </c:pt>
                <c:pt idx="52">
                  <c:v>4.0080089999999999E-2</c:v>
                </c:pt>
                <c:pt idx="53">
                  <c:v>4.0638517999999998E-2</c:v>
                </c:pt>
                <c:pt idx="54">
                  <c:v>3.7929433999999998E-2</c:v>
                </c:pt>
                <c:pt idx="55">
                  <c:v>3.4856442000000001E-2</c:v>
                </c:pt>
                <c:pt idx="56">
                  <c:v>3.4199714999999999E-2</c:v>
                </c:pt>
                <c:pt idx="57">
                  <c:v>3.8262850000000001E-2</c:v>
                </c:pt>
                <c:pt idx="58">
                  <c:v>4.5325487999999997E-2</c:v>
                </c:pt>
                <c:pt idx="59">
                  <c:v>5.1457923000000003E-2</c:v>
                </c:pt>
                <c:pt idx="60">
                  <c:v>5.4214159999999997E-2</c:v>
                </c:pt>
                <c:pt idx="61">
                  <c:v>5.5998270000000003E-2</c:v>
                </c:pt>
                <c:pt idx="62">
                  <c:v>5.8412690000000003E-2</c:v>
                </c:pt>
                <c:pt idx="63">
                  <c:v>5.9839677000000001E-2</c:v>
                </c:pt>
                <c:pt idx="64">
                  <c:v>5.6488009999999998E-2</c:v>
                </c:pt>
                <c:pt idx="65">
                  <c:v>4.8845300000000001E-2</c:v>
                </c:pt>
                <c:pt idx="66">
                  <c:v>4.4196949999999999E-2</c:v>
                </c:pt>
                <c:pt idx="67">
                  <c:v>4.8637270000000003E-2</c:v>
                </c:pt>
                <c:pt idx="68">
                  <c:v>5.8945644999999998E-2</c:v>
                </c:pt>
                <c:pt idx="69">
                  <c:v>6.4083029999999999E-2</c:v>
                </c:pt>
                <c:pt idx="70">
                  <c:v>5.6789566E-2</c:v>
                </c:pt>
                <c:pt idx="71">
                  <c:v>3.9841540000000002E-2</c:v>
                </c:pt>
                <c:pt idx="72">
                  <c:v>2.3345734999999999E-2</c:v>
                </c:pt>
                <c:pt idx="73">
                  <c:v>1.4560106999999999E-2</c:v>
                </c:pt>
                <c:pt idx="74">
                  <c:v>1.3718922E-2</c:v>
                </c:pt>
                <c:pt idx="75">
                  <c:v>1.6201498000000002E-2</c:v>
                </c:pt>
                <c:pt idx="76">
                  <c:v>1.9272742999999998E-2</c:v>
                </c:pt>
                <c:pt idx="77">
                  <c:v>2.2868240000000001E-2</c:v>
                </c:pt>
                <c:pt idx="78">
                  <c:v>2.8426755000000001E-2</c:v>
                </c:pt>
                <c:pt idx="79">
                  <c:v>3.4175972999999998E-2</c:v>
                </c:pt>
                <c:pt idx="80">
                  <c:v>3.5157920000000002E-2</c:v>
                </c:pt>
                <c:pt idx="81">
                  <c:v>2.8116286000000001E-2</c:v>
                </c:pt>
                <c:pt idx="82">
                  <c:v>1.4379433E-2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2.3435668999999999E-3</c:v>
                </c:pt>
                <c:pt idx="88">
                  <c:v>1.2455366000000001E-2</c:v>
                </c:pt>
                <c:pt idx="89">
                  <c:v>2.1052313999999999E-2</c:v>
                </c:pt>
                <c:pt idx="90">
                  <c:v>2.7696293E-2</c:v>
                </c:pt>
                <c:pt idx="91">
                  <c:v>3.2771964000000001E-2</c:v>
                </c:pt>
                <c:pt idx="92">
                  <c:v>3.5245011999999999E-2</c:v>
                </c:pt>
                <c:pt idx="93">
                  <c:v>3.5905781999999997E-2</c:v>
                </c:pt>
                <c:pt idx="94">
                  <c:v>3.5478500000000003E-2</c:v>
                </c:pt>
                <c:pt idx="95">
                  <c:v>3.4121126000000002E-2</c:v>
                </c:pt>
                <c:pt idx="96">
                  <c:v>3.4869242000000002E-2</c:v>
                </c:pt>
                <c:pt idx="97">
                  <c:v>3.6337227E-2</c:v>
                </c:pt>
                <c:pt idx="98">
                  <c:v>3.7868230000000003E-2</c:v>
                </c:pt>
                <c:pt idx="99">
                  <c:v>3.8908789999999999E-2</c:v>
                </c:pt>
                <c:pt idx="100">
                  <c:v>3.9507519999999997E-2</c:v>
                </c:pt>
                <c:pt idx="101">
                  <c:v>3.925816E-2</c:v>
                </c:pt>
                <c:pt idx="102">
                  <c:v>3.802556E-2</c:v>
                </c:pt>
                <c:pt idx="103">
                  <c:v>3.6632903000000001E-2</c:v>
                </c:pt>
                <c:pt idx="104">
                  <c:v>3.4080654000000002E-2</c:v>
                </c:pt>
                <c:pt idx="105">
                  <c:v>3.0537419999999999E-2</c:v>
                </c:pt>
                <c:pt idx="106">
                  <c:v>2.6030054E-2</c:v>
                </c:pt>
                <c:pt idx="107">
                  <c:v>2.1421649000000001E-2</c:v>
                </c:pt>
                <c:pt idx="108">
                  <c:v>1.5572081E-2</c:v>
                </c:pt>
                <c:pt idx="109">
                  <c:v>9.3254280000000002E-3</c:v>
                </c:pt>
                <c:pt idx="110">
                  <c:v>3.3488400000000001E-3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DE7E-41CE-B354-96A79401ECC7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[4]Sheet1!$D$704:$DT$704</c:f>
              <c:numCache>
                <c:formatCode>General</c:formatCode>
                <c:ptCount val="121"/>
                <c:pt idx="0">
                  <c:v>6.7160437000000003E-3</c:v>
                </c:pt>
                <c:pt idx="1">
                  <c:v>4.6273903E-3</c:v>
                </c:pt>
                <c:pt idx="2">
                  <c:v>4.6077749999999997E-3</c:v>
                </c:pt>
                <c:pt idx="3">
                  <c:v>3.3029588000000002E-3</c:v>
                </c:pt>
                <c:pt idx="4">
                  <c:v>3.0470652999999999E-3</c:v>
                </c:pt>
                <c:pt idx="5">
                  <c:v>4.972911E-3</c:v>
                </c:pt>
                <c:pt idx="6">
                  <c:v>8.5509550000000007E-3</c:v>
                </c:pt>
                <c:pt idx="7">
                  <c:v>1.1407621999999999E-2</c:v>
                </c:pt>
                <c:pt idx="8">
                  <c:v>1.0569673E-2</c:v>
                </c:pt>
                <c:pt idx="9">
                  <c:v>5.5406266000000001E-3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1.3007254999999999E-3</c:v>
                </c:pt>
                <c:pt idx="15">
                  <c:v>6.7854956999999997E-3</c:v>
                </c:pt>
                <c:pt idx="16">
                  <c:v>1.10323075E-2</c:v>
                </c:pt>
                <c:pt idx="17">
                  <c:v>1.1185919000000001E-2</c:v>
                </c:pt>
                <c:pt idx="18">
                  <c:v>7.7403556000000002E-3</c:v>
                </c:pt>
                <c:pt idx="19">
                  <c:v>1.9128304E-3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4.3097157000000002E-3</c:v>
                </c:pt>
                <c:pt idx="27">
                  <c:v>1.0573169E-2</c:v>
                </c:pt>
                <c:pt idx="28">
                  <c:v>1.619553E-2</c:v>
                </c:pt>
                <c:pt idx="29">
                  <c:v>2.0675533999999999E-2</c:v>
                </c:pt>
                <c:pt idx="30">
                  <c:v>2.4505628000000002E-2</c:v>
                </c:pt>
                <c:pt idx="31">
                  <c:v>2.7061168E-2</c:v>
                </c:pt>
                <c:pt idx="32">
                  <c:v>2.7613065999999999E-2</c:v>
                </c:pt>
                <c:pt idx="33">
                  <c:v>2.8639238000000001E-2</c:v>
                </c:pt>
                <c:pt idx="34">
                  <c:v>3.0240953000000001E-2</c:v>
                </c:pt>
                <c:pt idx="35">
                  <c:v>3.2161202E-2</c:v>
                </c:pt>
                <c:pt idx="36">
                  <c:v>3.2194313000000002E-2</c:v>
                </c:pt>
                <c:pt idx="37">
                  <c:v>2.9246746000000001E-2</c:v>
                </c:pt>
                <c:pt idx="38">
                  <c:v>2.413854E-2</c:v>
                </c:pt>
                <c:pt idx="39">
                  <c:v>1.93733E-2</c:v>
                </c:pt>
                <c:pt idx="40">
                  <c:v>1.51679395E-2</c:v>
                </c:pt>
                <c:pt idx="41">
                  <c:v>1.2881357E-2</c:v>
                </c:pt>
                <c:pt idx="42">
                  <c:v>1.1541983E-2</c:v>
                </c:pt>
                <c:pt idx="43">
                  <c:v>1.2669402E-2</c:v>
                </c:pt>
                <c:pt idx="44">
                  <c:v>1.7412301000000002E-2</c:v>
                </c:pt>
                <c:pt idx="45">
                  <c:v>2.3718718E-2</c:v>
                </c:pt>
                <c:pt idx="46">
                  <c:v>2.8242083000000001E-2</c:v>
                </c:pt>
                <c:pt idx="47">
                  <c:v>2.9229618999999998E-2</c:v>
                </c:pt>
                <c:pt idx="48">
                  <c:v>2.8811513E-2</c:v>
                </c:pt>
                <c:pt idx="49">
                  <c:v>2.9857532999999999E-2</c:v>
                </c:pt>
                <c:pt idx="50">
                  <c:v>3.2768371999999997E-2</c:v>
                </c:pt>
                <c:pt idx="51">
                  <c:v>3.6806605999999999E-2</c:v>
                </c:pt>
                <c:pt idx="52">
                  <c:v>4.0080089999999999E-2</c:v>
                </c:pt>
                <c:pt idx="53">
                  <c:v>4.0638517999999998E-2</c:v>
                </c:pt>
                <c:pt idx="54">
                  <c:v>3.7929433999999998E-2</c:v>
                </c:pt>
                <c:pt idx="55">
                  <c:v>3.4856442000000001E-2</c:v>
                </c:pt>
                <c:pt idx="56">
                  <c:v>3.4199714999999999E-2</c:v>
                </c:pt>
                <c:pt idx="57">
                  <c:v>3.8262850000000001E-2</c:v>
                </c:pt>
                <c:pt idx="58">
                  <c:v>4.5325487999999997E-2</c:v>
                </c:pt>
                <c:pt idx="59">
                  <c:v>5.1457923000000003E-2</c:v>
                </c:pt>
                <c:pt idx="60">
                  <c:v>5.4214159999999997E-2</c:v>
                </c:pt>
                <c:pt idx="61">
                  <c:v>5.5998270000000003E-2</c:v>
                </c:pt>
                <c:pt idx="62">
                  <c:v>5.8412690000000003E-2</c:v>
                </c:pt>
                <c:pt idx="63">
                  <c:v>5.9839677000000001E-2</c:v>
                </c:pt>
                <c:pt idx="64">
                  <c:v>5.6488009999999998E-2</c:v>
                </c:pt>
                <c:pt idx="65">
                  <c:v>4.8845300000000001E-2</c:v>
                </c:pt>
                <c:pt idx="66">
                  <c:v>4.4196949999999999E-2</c:v>
                </c:pt>
                <c:pt idx="67">
                  <c:v>4.8637270000000003E-2</c:v>
                </c:pt>
                <c:pt idx="68">
                  <c:v>5.8945644999999998E-2</c:v>
                </c:pt>
                <c:pt idx="69">
                  <c:v>6.4083029999999999E-2</c:v>
                </c:pt>
                <c:pt idx="70">
                  <c:v>5.6789566E-2</c:v>
                </c:pt>
                <c:pt idx="71">
                  <c:v>3.9841540000000002E-2</c:v>
                </c:pt>
                <c:pt idx="72">
                  <c:v>2.3345734999999999E-2</c:v>
                </c:pt>
                <c:pt idx="73">
                  <c:v>1.4560106999999999E-2</c:v>
                </c:pt>
                <c:pt idx="74">
                  <c:v>1.3718922E-2</c:v>
                </c:pt>
                <c:pt idx="75">
                  <c:v>1.6201498000000002E-2</c:v>
                </c:pt>
                <c:pt idx="76">
                  <c:v>1.9272742999999998E-2</c:v>
                </c:pt>
                <c:pt idx="77">
                  <c:v>2.2868240000000001E-2</c:v>
                </c:pt>
                <c:pt idx="78">
                  <c:v>2.8426755000000001E-2</c:v>
                </c:pt>
                <c:pt idx="79">
                  <c:v>3.4175972999999998E-2</c:v>
                </c:pt>
                <c:pt idx="80">
                  <c:v>3.5157920000000002E-2</c:v>
                </c:pt>
                <c:pt idx="81">
                  <c:v>2.8116286000000001E-2</c:v>
                </c:pt>
                <c:pt idx="82">
                  <c:v>1.4379433E-2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2.3435668999999999E-3</c:v>
                </c:pt>
                <c:pt idx="88">
                  <c:v>1.2455366000000001E-2</c:v>
                </c:pt>
                <c:pt idx="89">
                  <c:v>2.1052313999999999E-2</c:v>
                </c:pt>
                <c:pt idx="90">
                  <c:v>2.7696293E-2</c:v>
                </c:pt>
                <c:pt idx="91">
                  <c:v>3.2771964000000001E-2</c:v>
                </c:pt>
                <c:pt idx="92">
                  <c:v>3.5245011999999999E-2</c:v>
                </c:pt>
                <c:pt idx="93">
                  <c:v>3.5905781999999997E-2</c:v>
                </c:pt>
                <c:pt idx="94">
                  <c:v>3.5478500000000003E-2</c:v>
                </c:pt>
                <c:pt idx="95">
                  <c:v>3.4121126000000002E-2</c:v>
                </c:pt>
                <c:pt idx="96">
                  <c:v>3.4869242000000002E-2</c:v>
                </c:pt>
                <c:pt idx="97">
                  <c:v>3.6337227E-2</c:v>
                </c:pt>
                <c:pt idx="98">
                  <c:v>3.7868230000000003E-2</c:v>
                </c:pt>
                <c:pt idx="99">
                  <c:v>3.8908789999999999E-2</c:v>
                </c:pt>
                <c:pt idx="100">
                  <c:v>3.9507519999999997E-2</c:v>
                </c:pt>
                <c:pt idx="101">
                  <c:v>3.925816E-2</c:v>
                </c:pt>
                <c:pt idx="102">
                  <c:v>3.802556E-2</c:v>
                </c:pt>
                <c:pt idx="103">
                  <c:v>3.6632903000000001E-2</c:v>
                </c:pt>
                <c:pt idx="104">
                  <c:v>3.4080654000000002E-2</c:v>
                </c:pt>
                <c:pt idx="105">
                  <c:v>3.0537419999999999E-2</c:v>
                </c:pt>
                <c:pt idx="106">
                  <c:v>2.6030054E-2</c:v>
                </c:pt>
                <c:pt idx="107">
                  <c:v>2.1421649000000001E-2</c:v>
                </c:pt>
                <c:pt idx="108">
                  <c:v>1.5572081E-2</c:v>
                </c:pt>
                <c:pt idx="109">
                  <c:v>9.3254280000000002E-3</c:v>
                </c:pt>
                <c:pt idx="110">
                  <c:v>3.3488400000000001E-3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DE7E-41CE-B354-96A79401ECC7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[4]Sheet1!$D$705:$DT$705</c:f>
              <c:numCache>
                <c:formatCode>General</c:formatCode>
                <c:ptCount val="121"/>
                <c:pt idx="0">
                  <c:v>6.7160437000000003E-3</c:v>
                </c:pt>
                <c:pt idx="1">
                  <c:v>4.6273903E-3</c:v>
                </c:pt>
                <c:pt idx="2">
                  <c:v>4.6077749999999997E-3</c:v>
                </c:pt>
                <c:pt idx="3">
                  <c:v>3.3029588000000002E-3</c:v>
                </c:pt>
                <c:pt idx="4">
                  <c:v>3.0470652999999999E-3</c:v>
                </c:pt>
                <c:pt idx="5">
                  <c:v>4.972911E-3</c:v>
                </c:pt>
                <c:pt idx="6">
                  <c:v>8.5509550000000007E-3</c:v>
                </c:pt>
                <c:pt idx="7">
                  <c:v>1.1407621999999999E-2</c:v>
                </c:pt>
                <c:pt idx="8">
                  <c:v>1.0569673E-2</c:v>
                </c:pt>
                <c:pt idx="9">
                  <c:v>5.5406266000000001E-3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1.3007254999999999E-3</c:v>
                </c:pt>
                <c:pt idx="15">
                  <c:v>6.7854956999999997E-3</c:v>
                </c:pt>
                <c:pt idx="16">
                  <c:v>1.10323075E-2</c:v>
                </c:pt>
                <c:pt idx="17">
                  <c:v>1.1185919000000001E-2</c:v>
                </c:pt>
                <c:pt idx="18">
                  <c:v>7.7403556000000002E-3</c:v>
                </c:pt>
                <c:pt idx="19">
                  <c:v>1.9128304E-3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4.3097157000000002E-3</c:v>
                </c:pt>
                <c:pt idx="27">
                  <c:v>1.0573169E-2</c:v>
                </c:pt>
                <c:pt idx="28">
                  <c:v>1.619553E-2</c:v>
                </c:pt>
                <c:pt idx="29">
                  <c:v>2.0675533999999999E-2</c:v>
                </c:pt>
                <c:pt idx="30">
                  <c:v>2.4505628000000002E-2</c:v>
                </c:pt>
                <c:pt idx="31">
                  <c:v>2.7061168E-2</c:v>
                </c:pt>
                <c:pt idx="32">
                  <c:v>2.7613065999999999E-2</c:v>
                </c:pt>
                <c:pt idx="33">
                  <c:v>2.8639238000000001E-2</c:v>
                </c:pt>
                <c:pt idx="34">
                  <c:v>3.0240953000000001E-2</c:v>
                </c:pt>
                <c:pt idx="35">
                  <c:v>3.2161202E-2</c:v>
                </c:pt>
                <c:pt idx="36">
                  <c:v>3.2194313000000002E-2</c:v>
                </c:pt>
                <c:pt idx="37">
                  <c:v>2.9246746000000001E-2</c:v>
                </c:pt>
                <c:pt idx="38">
                  <c:v>2.413854E-2</c:v>
                </c:pt>
                <c:pt idx="39">
                  <c:v>1.93733E-2</c:v>
                </c:pt>
                <c:pt idx="40">
                  <c:v>1.51679395E-2</c:v>
                </c:pt>
                <c:pt idx="41">
                  <c:v>1.2881357E-2</c:v>
                </c:pt>
                <c:pt idx="42">
                  <c:v>1.1541983E-2</c:v>
                </c:pt>
                <c:pt idx="43">
                  <c:v>1.2669402E-2</c:v>
                </c:pt>
                <c:pt idx="44">
                  <c:v>1.7412301000000002E-2</c:v>
                </c:pt>
                <c:pt idx="45">
                  <c:v>2.3718718E-2</c:v>
                </c:pt>
                <c:pt idx="46">
                  <c:v>2.8242083000000001E-2</c:v>
                </c:pt>
                <c:pt idx="47">
                  <c:v>2.9229618999999998E-2</c:v>
                </c:pt>
                <c:pt idx="48">
                  <c:v>2.8811513E-2</c:v>
                </c:pt>
                <c:pt idx="49">
                  <c:v>2.9857532999999999E-2</c:v>
                </c:pt>
                <c:pt idx="50">
                  <c:v>3.2768371999999997E-2</c:v>
                </c:pt>
                <c:pt idx="51">
                  <c:v>3.6806605999999999E-2</c:v>
                </c:pt>
                <c:pt idx="52">
                  <c:v>4.0080089999999999E-2</c:v>
                </c:pt>
                <c:pt idx="53">
                  <c:v>4.0638517999999998E-2</c:v>
                </c:pt>
                <c:pt idx="54">
                  <c:v>3.7929433999999998E-2</c:v>
                </c:pt>
                <c:pt idx="55">
                  <c:v>3.4856442000000001E-2</c:v>
                </c:pt>
                <c:pt idx="56">
                  <c:v>3.4199714999999999E-2</c:v>
                </c:pt>
                <c:pt idx="57">
                  <c:v>3.8262850000000001E-2</c:v>
                </c:pt>
                <c:pt idx="58">
                  <c:v>4.5325487999999997E-2</c:v>
                </c:pt>
                <c:pt idx="59">
                  <c:v>5.1457923000000003E-2</c:v>
                </c:pt>
                <c:pt idx="60">
                  <c:v>5.4214159999999997E-2</c:v>
                </c:pt>
                <c:pt idx="61">
                  <c:v>5.5998270000000003E-2</c:v>
                </c:pt>
                <c:pt idx="62">
                  <c:v>5.8412690000000003E-2</c:v>
                </c:pt>
                <c:pt idx="63">
                  <c:v>5.9839677000000001E-2</c:v>
                </c:pt>
                <c:pt idx="64">
                  <c:v>5.6488009999999998E-2</c:v>
                </c:pt>
                <c:pt idx="65">
                  <c:v>4.8845300000000001E-2</c:v>
                </c:pt>
                <c:pt idx="66">
                  <c:v>4.4196949999999999E-2</c:v>
                </c:pt>
                <c:pt idx="67">
                  <c:v>4.8637270000000003E-2</c:v>
                </c:pt>
                <c:pt idx="68">
                  <c:v>5.8945644999999998E-2</c:v>
                </c:pt>
                <c:pt idx="69">
                  <c:v>6.4083029999999999E-2</c:v>
                </c:pt>
                <c:pt idx="70">
                  <c:v>5.6789566E-2</c:v>
                </c:pt>
                <c:pt idx="71">
                  <c:v>3.9841540000000002E-2</c:v>
                </c:pt>
                <c:pt idx="72">
                  <c:v>2.3345734999999999E-2</c:v>
                </c:pt>
                <c:pt idx="73">
                  <c:v>1.4560106999999999E-2</c:v>
                </c:pt>
                <c:pt idx="74">
                  <c:v>1.3718922E-2</c:v>
                </c:pt>
                <c:pt idx="75">
                  <c:v>1.6201498000000002E-2</c:v>
                </c:pt>
                <c:pt idx="76">
                  <c:v>1.9272742999999998E-2</c:v>
                </c:pt>
                <c:pt idx="77">
                  <c:v>2.2868240000000001E-2</c:v>
                </c:pt>
                <c:pt idx="78">
                  <c:v>2.8426755000000001E-2</c:v>
                </c:pt>
                <c:pt idx="79">
                  <c:v>3.4175972999999998E-2</c:v>
                </c:pt>
                <c:pt idx="80">
                  <c:v>3.5157920000000002E-2</c:v>
                </c:pt>
                <c:pt idx="81">
                  <c:v>2.8116286000000001E-2</c:v>
                </c:pt>
                <c:pt idx="82">
                  <c:v>1.4379433E-2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2.3435668999999999E-3</c:v>
                </c:pt>
                <c:pt idx="88">
                  <c:v>1.2455366000000001E-2</c:v>
                </c:pt>
                <c:pt idx="89">
                  <c:v>2.1052313999999999E-2</c:v>
                </c:pt>
                <c:pt idx="90">
                  <c:v>2.7696293E-2</c:v>
                </c:pt>
                <c:pt idx="91">
                  <c:v>3.2771964000000001E-2</c:v>
                </c:pt>
                <c:pt idx="92">
                  <c:v>3.5245011999999999E-2</c:v>
                </c:pt>
                <c:pt idx="93">
                  <c:v>3.5905781999999997E-2</c:v>
                </c:pt>
                <c:pt idx="94">
                  <c:v>3.5478500000000003E-2</c:v>
                </c:pt>
                <c:pt idx="95">
                  <c:v>3.4121126000000002E-2</c:v>
                </c:pt>
                <c:pt idx="96">
                  <c:v>3.4869242000000002E-2</c:v>
                </c:pt>
                <c:pt idx="97">
                  <c:v>3.6337227E-2</c:v>
                </c:pt>
                <c:pt idx="98">
                  <c:v>3.7868230000000003E-2</c:v>
                </c:pt>
                <c:pt idx="99">
                  <c:v>3.8908789999999999E-2</c:v>
                </c:pt>
                <c:pt idx="100">
                  <c:v>3.9507519999999997E-2</c:v>
                </c:pt>
                <c:pt idx="101">
                  <c:v>3.925816E-2</c:v>
                </c:pt>
                <c:pt idx="102">
                  <c:v>3.802556E-2</c:v>
                </c:pt>
                <c:pt idx="103">
                  <c:v>3.6632903000000001E-2</c:v>
                </c:pt>
                <c:pt idx="104">
                  <c:v>3.4080654000000002E-2</c:v>
                </c:pt>
                <c:pt idx="105">
                  <c:v>3.0537419999999999E-2</c:v>
                </c:pt>
                <c:pt idx="106">
                  <c:v>2.6030054E-2</c:v>
                </c:pt>
                <c:pt idx="107">
                  <c:v>2.1421649000000001E-2</c:v>
                </c:pt>
                <c:pt idx="108">
                  <c:v>1.5572081E-2</c:v>
                </c:pt>
                <c:pt idx="109">
                  <c:v>9.3254280000000002E-3</c:v>
                </c:pt>
                <c:pt idx="110">
                  <c:v>3.3488400000000001E-3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DE7E-41CE-B354-96A79401ECC7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[4]Sheet1!$D$706:$DT$706</c:f>
              <c:numCache>
                <c:formatCode>General</c:formatCode>
                <c:ptCount val="121"/>
                <c:pt idx="0">
                  <c:v>6.7160437000000003E-3</c:v>
                </c:pt>
                <c:pt idx="1">
                  <c:v>4.6273903E-3</c:v>
                </c:pt>
                <c:pt idx="2">
                  <c:v>4.6077749999999997E-3</c:v>
                </c:pt>
                <c:pt idx="3">
                  <c:v>3.3029588000000002E-3</c:v>
                </c:pt>
                <c:pt idx="4">
                  <c:v>3.0470652999999999E-3</c:v>
                </c:pt>
                <c:pt idx="5">
                  <c:v>4.972911E-3</c:v>
                </c:pt>
                <c:pt idx="6">
                  <c:v>8.5509550000000007E-3</c:v>
                </c:pt>
                <c:pt idx="7">
                  <c:v>1.1407621999999999E-2</c:v>
                </c:pt>
                <c:pt idx="8">
                  <c:v>1.0569673E-2</c:v>
                </c:pt>
                <c:pt idx="9">
                  <c:v>5.5406266000000001E-3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1.3007254999999999E-3</c:v>
                </c:pt>
                <c:pt idx="15">
                  <c:v>6.7854956999999997E-3</c:v>
                </c:pt>
                <c:pt idx="16">
                  <c:v>1.10323075E-2</c:v>
                </c:pt>
                <c:pt idx="17">
                  <c:v>1.1185919000000001E-2</c:v>
                </c:pt>
                <c:pt idx="18">
                  <c:v>7.7403556000000002E-3</c:v>
                </c:pt>
                <c:pt idx="19">
                  <c:v>1.9128304E-3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4.3097157000000002E-3</c:v>
                </c:pt>
                <c:pt idx="27">
                  <c:v>1.0573169E-2</c:v>
                </c:pt>
                <c:pt idx="28">
                  <c:v>1.619553E-2</c:v>
                </c:pt>
                <c:pt idx="29">
                  <c:v>2.0675533999999999E-2</c:v>
                </c:pt>
                <c:pt idx="30">
                  <c:v>2.4505628000000002E-2</c:v>
                </c:pt>
                <c:pt idx="31">
                  <c:v>2.7061168E-2</c:v>
                </c:pt>
                <c:pt idx="32">
                  <c:v>2.7613065999999999E-2</c:v>
                </c:pt>
                <c:pt idx="33">
                  <c:v>2.8639238000000001E-2</c:v>
                </c:pt>
                <c:pt idx="34">
                  <c:v>3.0240953000000001E-2</c:v>
                </c:pt>
                <c:pt idx="35">
                  <c:v>3.2161202E-2</c:v>
                </c:pt>
                <c:pt idx="36">
                  <c:v>3.2194313000000002E-2</c:v>
                </c:pt>
                <c:pt idx="37">
                  <c:v>2.9246746000000001E-2</c:v>
                </c:pt>
                <c:pt idx="38">
                  <c:v>2.413854E-2</c:v>
                </c:pt>
                <c:pt idx="39">
                  <c:v>1.93733E-2</c:v>
                </c:pt>
                <c:pt idx="40">
                  <c:v>1.51679395E-2</c:v>
                </c:pt>
                <c:pt idx="41">
                  <c:v>1.2881357E-2</c:v>
                </c:pt>
                <c:pt idx="42">
                  <c:v>1.1541983E-2</c:v>
                </c:pt>
                <c:pt idx="43">
                  <c:v>1.2669402E-2</c:v>
                </c:pt>
                <c:pt idx="44">
                  <c:v>1.7412301000000002E-2</c:v>
                </c:pt>
                <c:pt idx="45">
                  <c:v>2.3718718E-2</c:v>
                </c:pt>
                <c:pt idx="46">
                  <c:v>2.8242083000000001E-2</c:v>
                </c:pt>
                <c:pt idx="47">
                  <c:v>2.9229618999999998E-2</c:v>
                </c:pt>
                <c:pt idx="48">
                  <c:v>2.8811513E-2</c:v>
                </c:pt>
                <c:pt idx="49">
                  <c:v>2.9857532999999999E-2</c:v>
                </c:pt>
                <c:pt idx="50">
                  <c:v>3.2768371999999997E-2</c:v>
                </c:pt>
                <c:pt idx="51">
                  <c:v>3.6806605999999999E-2</c:v>
                </c:pt>
                <c:pt idx="52">
                  <c:v>4.0080089999999999E-2</c:v>
                </c:pt>
                <c:pt idx="53">
                  <c:v>4.0638517999999998E-2</c:v>
                </c:pt>
                <c:pt idx="54">
                  <c:v>3.7929433999999998E-2</c:v>
                </c:pt>
                <c:pt idx="55">
                  <c:v>3.4856442000000001E-2</c:v>
                </c:pt>
                <c:pt idx="56">
                  <c:v>3.4199714999999999E-2</c:v>
                </c:pt>
                <c:pt idx="57">
                  <c:v>3.8262850000000001E-2</c:v>
                </c:pt>
                <c:pt idx="58">
                  <c:v>4.5325487999999997E-2</c:v>
                </c:pt>
                <c:pt idx="59">
                  <c:v>5.1457923000000003E-2</c:v>
                </c:pt>
                <c:pt idx="60">
                  <c:v>5.4214159999999997E-2</c:v>
                </c:pt>
                <c:pt idx="61">
                  <c:v>5.5998270000000003E-2</c:v>
                </c:pt>
                <c:pt idx="62">
                  <c:v>5.8412690000000003E-2</c:v>
                </c:pt>
                <c:pt idx="63">
                  <c:v>5.9839677000000001E-2</c:v>
                </c:pt>
                <c:pt idx="64">
                  <c:v>5.6488009999999998E-2</c:v>
                </c:pt>
                <c:pt idx="65">
                  <c:v>4.8845300000000001E-2</c:v>
                </c:pt>
                <c:pt idx="66">
                  <c:v>4.4196949999999999E-2</c:v>
                </c:pt>
                <c:pt idx="67">
                  <c:v>4.8637270000000003E-2</c:v>
                </c:pt>
                <c:pt idx="68">
                  <c:v>5.8945644999999998E-2</c:v>
                </c:pt>
                <c:pt idx="69">
                  <c:v>6.4083029999999999E-2</c:v>
                </c:pt>
                <c:pt idx="70">
                  <c:v>5.6789566E-2</c:v>
                </c:pt>
                <c:pt idx="71">
                  <c:v>3.9841540000000002E-2</c:v>
                </c:pt>
                <c:pt idx="72">
                  <c:v>2.3345734999999999E-2</c:v>
                </c:pt>
                <c:pt idx="73">
                  <c:v>1.4560106999999999E-2</c:v>
                </c:pt>
                <c:pt idx="74">
                  <c:v>1.3718922E-2</c:v>
                </c:pt>
                <c:pt idx="75">
                  <c:v>1.6201498000000002E-2</c:v>
                </c:pt>
                <c:pt idx="76">
                  <c:v>1.9272742999999998E-2</c:v>
                </c:pt>
                <c:pt idx="77">
                  <c:v>2.2868240000000001E-2</c:v>
                </c:pt>
                <c:pt idx="78">
                  <c:v>2.8426755000000001E-2</c:v>
                </c:pt>
                <c:pt idx="79">
                  <c:v>3.4175972999999998E-2</c:v>
                </c:pt>
                <c:pt idx="80">
                  <c:v>3.5157920000000002E-2</c:v>
                </c:pt>
                <c:pt idx="81">
                  <c:v>2.8116286000000001E-2</c:v>
                </c:pt>
                <c:pt idx="82">
                  <c:v>1.4379433E-2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2.3435668999999999E-3</c:v>
                </c:pt>
                <c:pt idx="88">
                  <c:v>1.2455366000000001E-2</c:v>
                </c:pt>
                <c:pt idx="89">
                  <c:v>2.1052313999999999E-2</c:v>
                </c:pt>
                <c:pt idx="90">
                  <c:v>2.7696293E-2</c:v>
                </c:pt>
                <c:pt idx="91">
                  <c:v>3.2771964000000001E-2</c:v>
                </c:pt>
                <c:pt idx="92">
                  <c:v>3.5245011999999999E-2</c:v>
                </c:pt>
                <c:pt idx="93">
                  <c:v>3.5905781999999997E-2</c:v>
                </c:pt>
                <c:pt idx="94">
                  <c:v>3.5478500000000003E-2</c:v>
                </c:pt>
                <c:pt idx="95">
                  <c:v>3.4121126000000002E-2</c:v>
                </c:pt>
                <c:pt idx="96">
                  <c:v>3.4869242000000002E-2</c:v>
                </c:pt>
                <c:pt idx="97">
                  <c:v>3.6337227E-2</c:v>
                </c:pt>
                <c:pt idx="98">
                  <c:v>3.7868230000000003E-2</c:v>
                </c:pt>
                <c:pt idx="99">
                  <c:v>3.8908789999999999E-2</c:v>
                </c:pt>
                <c:pt idx="100">
                  <c:v>3.9507519999999997E-2</c:v>
                </c:pt>
                <c:pt idx="101">
                  <c:v>3.925816E-2</c:v>
                </c:pt>
                <c:pt idx="102">
                  <c:v>3.802556E-2</c:v>
                </c:pt>
                <c:pt idx="103">
                  <c:v>3.6632903000000001E-2</c:v>
                </c:pt>
                <c:pt idx="104">
                  <c:v>3.4080654000000002E-2</c:v>
                </c:pt>
                <c:pt idx="105">
                  <c:v>3.0537419999999999E-2</c:v>
                </c:pt>
                <c:pt idx="106">
                  <c:v>2.6030054E-2</c:v>
                </c:pt>
                <c:pt idx="107">
                  <c:v>2.1421649000000001E-2</c:v>
                </c:pt>
                <c:pt idx="108">
                  <c:v>1.5572081E-2</c:v>
                </c:pt>
                <c:pt idx="109">
                  <c:v>9.3254280000000002E-3</c:v>
                </c:pt>
                <c:pt idx="110">
                  <c:v>3.3488400000000001E-3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DE7E-41CE-B354-96A79401ECC7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[4]Sheet1!$D$707:$DT$707</c:f>
              <c:numCache>
                <c:formatCode>General</c:formatCode>
                <c:ptCount val="121"/>
                <c:pt idx="0">
                  <c:v>6.7160437000000003E-3</c:v>
                </c:pt>
                <c:pt idx="1">
                  <c:v>4.6273903E-3</c:v>
                </c:pt>
                <c:pt idx="2">
                  <c:v>4.6077749999999997E-3</c:v>
                </c:pt>
                <c:pt idx="3">
                  <c:v>3.3029588000000002E-3</c:v>
                </c:pt>
                <c:pt idx="4">
                  <c:v>3.0470652999999999E-3</c:v>
                </c:pt>
                <c:pt idx="5">
                  <c:v>4.972911E-3</c:v>
                </c:pt>
                <c:pt idx="6">
                  <c:v>8.5509550000000007E-3</c:v>
                </c:pt>
                <c:pt idx="7">
                  <c:v>1.1407621999999999E-2</c:v>
                </c:pt>
                <c:pt idx="8">
                  <c:v>1.0569673E-2</c:v>
                </c:pt>
                <c:pt idx="9">
                  <c:v>5.5406266000000001E-3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1.3007254999999999E-3</c:v>
                </c:pt>
                <c:pt idx="15">
                  <c:v>6.7854956999999997E-3</c:v>
                </c:pt>
                <c:pt idx="16">
                  <c:v>1.10323075E-2</c:v>
                </c:pt>
                <c:pt idx="17">
                  <c:v>1.1185919000000001E-2</c:v>
                </c:pt>
                <c:pt idx="18">
                  <c:v>7.7403556000000002E-3</c:v>
                </c:pt>
                <c:pt idx="19">
                  <c:v>1.9128304E-3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4.3097157000000002E-3</c:v>
                </c:pt>
                <c:pt idx="27">
                  <c:v>1.0573169E-2</c:v>
                </c:pt>
                <c:pt idx="28">
                  <c:v>1.619553E-2</c:v>
                </c:pt>
                <c:pt idx="29">
                  <c:v>2.0675533999999999E-2</c:v>
                </c:pt>
                <c:pt idx="30">
                  <c:v>2.4505628000000002E-2</c:v>
                </c:pt>
                <c:pt idx="31">
                  <c:v>2.7061168E-2</c:v>
                </c:pt>
                <c:pt idx="32">
                  <c:v>2.7613065999999999E-2</c:v>
                </c:pt>
                <c:pt idx="33">
                  <c:v>2.8639238000000001E-2</c:v>
                </c:pt>
                <c:pt idx="34">
                  <c:v>3.0240953000000001E-2</c:v>
                </c:pt>
                <c:pt idx="35">
                  <c:v>3.2161202E-2</c:v>
                </c:pt>
                <c:pt idx="36">
                  <c:v>3.2194313000000002E-2</c:v>
                </c:pt>
                <c:pt idx="37">
                  <c:v>2.9246746000000001E-2</c:v>
                </c:pt>
                <c:pt idx="38">
                  <c:v>2.413854E-2</c:v>
                </c:pt>
                <c:pt idx="39">
                  <c:v>1.93733E-2</c:v>
                </c:pt>
                <c:pt idx="40">
                  <c:v>1.51679395E-2</c:v>
                </c:pt>
                <c:pt idx="41">
                  <c:v>1.2881357E-2</c:v>
                </c:pt>
                <c:pt idx="42">
                  <c:v>1.1541983E-2</c:v>
                </c:pt>
                <c:pt idx="43">
                  <c:v>1.2669402E-2</c:v>
                </c:pt>
                <c:pt idx="44">
                  <c:v>1.7412301000000002E-2</c:v>
                </c:pt>
                <c:pt idx="45">
                  <c:v>2.3718718E-2</c:v>
                </c:pt>
                <c:pt idx="46">
                  <c:v>2.8242083000000001E-2</c:v>
                </c:pt>
                <c:pt idx="47">
                  <c:v>2.9229618999999998E-2</c:v>
                </c:pt>
                <c:pt idx="48">
                  <c:v>2.8811513E-2</c:v>
                </c:pt>
                <c:pt idx="49">
                  <c:v>2.9857532999999999E-2</c:v>
                </c:pt>
                <c:pt idx="50">
                  <c:v>3.2768371999999997E-2</c:v>
                </c:pt>
                <c:pt idx="51">
                  <c:v>3.6806605999999999E-2</c:v>
                </c:pt>
                <c:pt idx="52">
                  <c:v>4.0080089999999999E-2</c:v>
                </c:pt>
                <c:pt idx="53">
                  <c:v>4.0638517999999998E-2</c:v>
                </c:pt>
                <c:pt idx="54">
                  <c:v>3.7929433999999998E-2</c:v>
                </c:pt>
                <c:pt idx="55">
                  <c:v>3.4856442000000001E-2</c:v>
                </c:pt>
                <c:pt idx="56">
                  <c:v>3.4199714999999999E-2</c:v>
                </c:pt>
                <c:pt idx="57">
                  <c:v>3.8262850000000001E-2</c:v>
                </c:pt>
                <c:pt idx="58">
                  <c:v>4.5325487999999997E-2</c:v>
                </c:pt>
                <c:pt idx="59">
                  <c:v>5.1457923000000003E-2</c:v>
                </c:pt>
                <c:pt idx="60">
                  <c:v>5.4214159999999997E-2</c:v>
                </c:pt>
                <c:pt idx="61">
                  <c:v>5.5998270000000003E-2</c:v>
                </c:pt>
                <c:pt idx="62">
                  <c:v>5.8412690000000003E-2</c:v>
                </c:pt>
                <c:pt idx="63">
                  <c:v>5.9839677000000001E-2</c:v>
                </c:pt>
                <c:pt idx="64">
                  <c:v>5.6488009999999998E-2</c:v>
                </c:pt>
                <c:pt idx="65">
                  <c:v>4.8845300000000001E-2</c:v>
                </c:pt>
                <c:pt idx="66">
                  <c:v>4.4196949999999999E-2</c:v>
                </c:pt>
                <c:pt idx="67">
                  <c:v>4.8637270000000003E-2</c:v>
                </c:pt>
                <c:pt idx="68">
                  <c:v>5.8945644999999998E-2</c:v>
                </c:pt>
                <c:pt idx="69">
                  <c:v>6.4083029999999999E-2</c:v>
                </c:pt>
                <c:pt idx="70">
                  <c:v>5.6789566E-2</c:v>
                </c:pt>
                <c:pt idx="71">
                  <c:v>3.9841540000000002E-2</c:v>
                </c:pt>
                <c:pt idx="72">
                  <c:v>2.3345734999999999E-2</c:v>
                </c:pt>
                <c:pt idx="73">
                  <c:v>1.4560106999999999E-2</c:v>
                </c:pt>
                <c:pt idx="74">
                  <c:v>1.3718922E-2</c:v>
                </c:pt>
                <c:pt idx="75">
                  <c:v>1.6201498000000002E-2</c:v>
                </c:pt>
                <c:pt idx="76">
                  <c:v>1.9272742999999998E-2</c:v>
                </c:pt>
                <c:pt idx="77">
                  <c:v>2.2868240000000001E-2</c:v>
                </c:pt>
                <c:pt idx="78">
                  <c:v>2.8426755000000001E-2</c:v>
                </c:pt>
                <c:pt idx="79">
                  <c:v>3.4175972999999998E-2</c:v>
                </c:pt>
                <c:pt idx="80">
                  <c:v>3.5157920000000002E-2</c:v>
                </c:pt>
                <c:pt idx="81">
                  <c:v>2.8116286000000001E-2</c:v>
                </c:pt>
                <c:pt idx="82">
                  <c:v>1.4379433E-2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2.3435668999999999E-3</c:v>
                </c:pt>
                <c:pt idx="88">
                  <c:v>1.2455366000000001E-2</c:v>
                </c:pt>
                <c:pt idx="89">
                  <c:v>2.1052313999999999E-2</c:v>
                </c:pt>
                <c:pt idx="90">
                  <c:v>2.7696293E-2</c:v>
                </c:pt>
                <c:pt idx="91">
                  <c:v>3.2771964000000001E-2</c:v>
                </c:pt>
                <c:pt idx="92">
                  <c:v>3.5245011999999999E-2</c:v>
                </c:pt>
                <c:pt idx="93">
                  <c:v>3.5905781999999997E-2</c:v>
                </c:pt>
                <c:pt idx="94">
                  <c:v>3.5478500000000003E-2</c:v>
                </c:pt>
                <c:pt idx="95">
                  <c:v>3.4121126000000002E-2</c:v>
                </c:pt>
                <c:pt idx="96">
                  <c:v>3.4869242000000002E-2</c:v>
                </c:pt>
                <c:pt idx="97">
                  <c:v>3.6337227E-2</c:v>
                </c:pt>
                <c:pt idx="98">
                  <c:v>3.7868230000000003E-2</c:v>
                </c:pt>
                <c:pt idx="99">
                  <c:v>3.8908789999999999E-2</c:v>
                </c:pt>
                <c:pt idx="100">
                  <c:v>3.9507519999999997E-2</c:v>
                </c:pt>
                <c:pt idx="101">
                  <c:v>3.925816E-2</c:v>
                </c:pt>
                <c:pt idx="102">
                  <c:v>3.802556E-2</c:v>
                </c:pt>
                <c:pt idx="103">
                  <c:v>3.6632903000000001E-2</c:v>
                </c:pt>
                <c:pt idx="104">
                  <c:v>3.4080654000000002E-2</c:v>
                </c:pt>
                <c:pt idx="105">
                  <c:v>3.0537419999999999E-2</c:v>
                </c:pt>
                <c:pt idx="106">
                  <c:v>2.6030054E-2</c:v>
                </c:pt>
                <c:pt idx="107">
                  <c:v>2.1421649000000001E-2</c:v>
                </c:pt>
                <c:pt idx="108">
                  <c:v>1.5572081E-2</c:v>
                </c:pt>
                <c:pt idx="109">
                  <c:v>9.3254280000000002E-3</c:v>
                </c:pt>
                <c:pt idx="110">
                  <c:v>3.3488400000000001E-3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DE7E-41CE-B354-96A79401ECC7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[4]Sheet1!$D$708:$DT$708</c:f>
              <c:numCache>
                <c:formatCode>General</c:formatCode>
                <c:ptCount val="121"/>
                <c:pt idx="0">
                  <c:v>6.7160437000000003E-3</c:v>
                </c:pt>
                <c:pt idx="1">
                  <c:v>4.6273903E-3</c:v>
                </c:pt>
                <c:pt idx="2">
                  <c:v>4.6077749999999997E-3</c:v>
                </c:pt>
                <c:pt idx="3">
                  <c:v>3.3029588000000002E-3</c:v>
                </c:pt>
                <c:pt idx="4">
                  <c:v>3.0470652999999999E-3</c:v>
                </c:pt>
                <c:pt idx="5">
                  <c:v>4.972911E-3</c:v>
                </c:pt>
                <c:pt idx="6">
                  <c:v>8.5509550000000007E-3</c:v>
                </c:pt>
                <c:pt idx="7">
                  <c:v>1.1407621999999999E-2</c:v>
                </c:pt>
                <c:pt idx="8">
                  <c:v>1.0569673E-2</c:v>
                </c:pt>
                <c:pt idx="9">
                  <c:v>5.5406266000000001E-3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1.3007254999999999E-3</c:v>
                </c:pt>
                <c:pt idx="15">
                  <c:v>6.7854956999999997E-3</c:v>
                </c:pt>
                <c:pt idx="16">
                  <c:v>1.10323075E-2</c:v>
                </c:pt>
                <c:pt idx="17">
                  <c:v>1.1185919000000001E-2</c:v>
                </c:pt>
                <c:pt idx="18">
                  <c:v>7.7403556000000002E-3</c:v>
                </c:pt>
                <c:pt idx="19">
                  <c:v>1.9128304E-3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4.3097157000000002E-3</c:v>
                </c:pt>
                <c:pt idx="27">
                  <c:v>1.0573169E-2</c:v>
                </c:pt>
                <c:pt idx="28">
                  <c:v>1.619553E-2</c:v>
                </c:pt>
                <c:pt idx="29">
                  <c:v>2.0675533999999999E-2</c:v>
                </c:pt>
                <c:pt idx="30">
                  <c:v>2.4505628000000002E-2</c:v>
                </c:pt>
                <c:pt idx="31">
                  <c:v>2.7061168E-2</c:v>
                </c:pt>
                <c:pt idx="32">
                  <c:v>2.7613065999999999E-2</c:v>
                </c:pt>
                <c:pt idx="33">
                  <c:v>2.8639238000000001E-2</c:v>
                </c:pt>
                <c:pt idx="34">
                  <c:v>3.0240953000000001E-2</c:v>
                </c:pt>
                <c:pt idx="35">
                  <c:v>3.2161202E-2</c:v>
                </c:pt>
                <c:pt idx="36">
                  <c:v>3.2194313000000002E-2</c:v>
                </c:pt>
                <c:pt idx="37">
                  <c:v>2.9246746000000001E-2</c:v>
                </c:pt>
                <c:pt idx="38">
                  <c:v>2.413854E-2</c:v>
                </c:pt>
                <c:pt idx="39">
                  <c:v>1.93733E-2</c:v>
                </c:pt>
                <c:pt idx="40">
                  <c:v>1.51679395E-2</c:v>
                </c:pt>
                <c:pt idx="41">
                  <c:v>1.2881357E-2</c:v>
                </c:pt>
                <c:pt idx="42">
                  <c:v>1.1541983E-2</c:v>
                </c:pt>
                <c:pt idx="43">
                  <c:v>1.2669402E-2</c:v>
                </c:pt>
                <c:pt idx="44">
                  <c:v>1.7412301000000002E-2</c:v>
                </c:pt>
                <c:pt idx="45">
                  <c:v>2.3718718E-2</c:v>
                </c:pt>
                <c:pt idx="46">
                  <c:v>2.8242083000000001E-2</c:v>
                </c:pt>
                <c:pt idx="47">
                  <c:v>2.9229618999999998E-2</c:v>
                </c:pt>
                <c:pt idx="48">
                  <c:v>2.8811513E-2</c:v>
                </c:pt>
                <c:pt idx="49">
                  <c:v>2.9857532999999999E-2</c:v>
                </c:pt>
                <c:pt idx="50">
                  <c:v>3.2768371999999997E-2</c:v>
                </c:pt>
                <c:pt idx="51">
                  <c:v>3.6806605999999999E-2</c:v>
                </c:pt>
                <c:pt idx="52">
                  <c:v>4.0080089999999999E-2</c:v>
                </c:pt>
                <c:pt idx="53">
                  <c:v>4.0638517999999998E-2</c:v>
                </c:pt>
                <c:pt idx="54">
                  <c:v>3.7929433999999998E-2</c:v>
                </c:pt>
                <c:pt idx="55">
                  <c:v>3.4856442000000001E-2</c:v>
                </c:pt>
                <c:pt idx="56">
                  <c:v>3.4199714999999999E-2</c:v>
                </c:pt>
                <c:pt idx="57">
                  <c:v>3.8262850000000001E-2</c:v>
                </c:pt>
                <c:pt idx="58">
                  <c:v>4.5325487999999997E-2</c:v>
                </c:pt>
                <c:pt idx="59">
                  <c:v>5.1457923000000003E-2</c:v>
                </c:pt>
                <c:pt idx="60">
                  <c:v>5.4214159999999997E-2</c:v>
                </c:pt>
                <c:pt idx="61">
                  <c:v>5.5998270000000003E-2</c:v>
                </c:pt>
                <c:pt idx="62">
                  <c:v>5.8412690000000003E-2</c:v>
                </c:pt>
                <c:pt idx="63">
                  <c:v>5.9839677000000001E-2</c:v>
                </c:pt>
                <c:pt idx="64">
                  <c:v>5.6488009999999998E-2</c:v>
                </c:pt>
                <c:pt idx="65">
                  <c:v>4.8845300000000001E-2</c:v>
                </c:pt>
                <c:pt idx="66">
                  <c:v>4.4196949999999999E-2</c:v>
                </c:pt>
                <c:pt idx="67">
                  <c:v>4.8637270000000003E-2</c:v>
                </c:pt>
                <c:pt idx="68">
                  <c:v>5.8945644999999998E-2</c:v>
                </c:pt>
                <c:pt idx="69">
                  <c:v>6.4083029999999999E-2</c:v>
                </c:pt>
                <c:pt idx="70">
                  <c:v>5.6789566E-2</c:v>
                </c:pt>
                <c:pt idx="71">
                  <c:v>3.9841540000000002E-2</c:v>
                </c:pt>
                <c:pt idx="72">
                  <c:v>2.3345734999999999E-2</c:v>
                </c:pt>
                <c:pt idx="73">
                  <c:v>1.4560106999999999E-2</c:v>
                </c:pt>
                <c:pt idx="74">
                  <c:v>1.3718922E-2</c:v>
                </c:pt>
                <c:pt idx="75">
                  <c:v>1.6201498000000002E-2</c:v>
                </c:pt>
                <c:pt idx="76">
                  <c:v>1.9272742999999998E-2</c:v>
                </c:pt>
                <c:pt idx="77">
                  <c:v>2.2868240000000001E-2</c:v>
                </c:pt>
                <c:pt idx="78">
                  <c:v>2.8426755000000001E-2</c:v>
                </c:pt>
                <c:pt idx="79">
                  <c:v>3.4175972999999998E-2</c:v>
                </c:pt>
                <c:pt idx="80">
                  <c:v>3.5157920000000002E-2</c:v>
                </c:pt>
                <c:pt idx="81">
                  <c:v>2.8116286000000001E-2</c:v>
                </c:pt>
                <c:pt idx="82">
                  <c:v>1.4379433E-2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2.3435668999999999E-3</c:v>
                </c:pt>
                <c:pt idx="88">
                  <c:v>1.2455366000000001E-2</c:v>
                </c:pt>
                <c:pt idx="89">
                  <c:v>2.1052313999999999E-2</c:v>
                </c:pt>
                <c:pt idx="90">
                  <c:v>2.7696293E-2</c:v>
                </c:pt>
                <c:pt idx="91">
                  <c:v>3.2771964000000001E-2</c:v>
                </c:pt>
                <c:pt idx="92">
                  <c:v>3.5245011999999999E-2</c:v>
                </c:pt>
                <c:pt idx="93">
                  <c:v>3.5905781999999997E-2</c:v>
                </c:pt>
                <c:pt idx="94">
                  <c:v>3.5478500000000003E-2</c:v>
                </c:pt>
                <c:pt idx="95">
                  <c:v>3.4121126000000002E-2</c:v>
                </c:pt>
                <c:pt idx="96">
                  <c:v>3.4869242000000002E-2</c:v>
                </c:pt>
                <c:pt idx="97">
                  <c:v>3.6337227E-2</c:v>
                </c:pt>
                <c:pt idx="98">
                  <c:v>3.7868230000000003E-2</c:v>
                </c:pt>
                <c:pt idx="99">
                  <c:v>3.8908789999999999E-2</c:v>
                </c:pt>
                <c:pt idx="100">
                  <c:v>3.9507519999999997E-2</c:v>
                </c:pt>
                <c:pt idx="101">
                  <c:v>3.925816E-2</c:v>
                </c:pt>
                <c:pt idx="102">
                  <c:v>3.802556E-2</c:v>
                </c:pt>
                <c:pt idx="103">
                  <c:v>3.6632903000000001E-2</c:v>
                </c:pt>
                <c:pt idx="104">
                  <c:v>3.4080654000000002E-2</c:v>
                </c:pt>
                <c:pt idx="105">
                  <c:v>3.0537419999999999E-2</c:v>
                </c:pt>
                <c:pt idx="106">
                  <c:v>2.6030054E-2</c:v>
                </c:pt>
                <c:pt idx="107">
                  <c:v>2.1421649000000001E-2</c:v>
                </c:pt>
                <c:pt idx="108">
                  <c:v>1.5572081E-2</c:v>
                </c:pt>
                <c:pt idx="109">
                  <c:v>9.3254280000000002E-3</c:v>
                </c:pt>
                <c:pt idx="110">
                  <c:v>3.3488400000000001E-3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DE7E-41CE-B354-96A79401ECC7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[4]Sheet1!$D$709:$DT$709</c:f>
              <c:numCache>
                <c:formatCode>General</c:formatCode>
                <c:ptCount val="121"/>
                <c:pt idx="0">
                  <c:v>6.7160437000000003E-3</c:v>
                </c:pt>
                <c:pt idx="1">
                  <c:v>4.6273903E-3</c:v>
                </c:pt>
                <c:pt idx="2">
                  <c:v>4.6077749999999997E-3</c:v>
                </c:pt>
                <c:pt idx="3">
                  <c:v>3.3029588000000002E-3</c:v>
                </c:pt>
                <c:pt idx="4">
                  <c:v>3.0470652999999999E-3</c:v>
                </c:pt>
                <c:pt idx="5">
                  <c:v>4.972911E-3</c:v>
                </c:pt>
                <c:pt idx="6">
                  <c:v>8.5509550000000007E-3</c:v>
                </c:pt>
                <c:pt idx="7">
                  <c:v>1.1407621999999999E-2</c:v>
                </c:pt>
                <c:pt idx="8">
                  <c:v>1.0569673E-2</c:v>
                </c:pt>
                <c:pt idx="9">
                  <c:v>5.5406266000000001E-3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1.3007254999999999E-3</c:v>
                </c:pt>
                <c:pt idx="15">
                  <c:v>6.7854956999999997E-3</c:v>
                </c:pt>
                <c:pt idx="16">
                  <c:v>1.10323075E-2</c:v>
                </c:pt>
                <c:pt idx="17">
                  <c:v>1.1185919000000001E-2</c:v>
                </c:pt>
                <c:pt idx="18">
                  <c:v>7.7403556000000002E-3</c:v>
                </c:pt>
                <c:pt idx="19">
                  <c:v>1.9128304E-3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4.3097157000000002E-3</c:v>
                </c:pt>
                <c:pt idx="27">
                  <c:v>1.0573169E-2</c:v>
                </c:pt>
                <c:pt idx="28">
                  <c:v>1.619553E-2</c:v>
                </c:pt>
                <c:pt idx="29">
                  <c:v>2.0675533999999999E-2</c:v>
                </c:pt>
                <c:pt idx="30">
                  <c:v>2.4505628000000002E-2</c:v>
                </c:pt>
                <c:pt idx="31">
                  <c:v>2.7061168E-2</c:v>
                </c:pt>
                <c:pt idx="32">
                  <c:v>2.7613065999999999E-2</c:v>
                </c:pt>
                <c:pt idx="33">
                  <c:v>2.8639238000000001E-2</c:v>
                </c:pt>
                <c:pt idx="34">
                  <c:v>3.0240953000000001E-2</c:v>
                </c:pt>
                <c:pt idx="35">
                  <c:v>3.2161202E-2</c:v>
                </c:pt>
                <c:pt idx="36">
                  <c:v>3.2194313000000002E-2</c:v>
                </c:pt>
                <c:pt idx="37">
                  <c:v>2.9246746000000001E-2</c:v>
                </c:pt>
                <c:pt idx="38">
                  <c:v>2.413854E-2</c:v>
                </c:pt>
                <c:pt idx="39">
                  <c:v>1.93733E-2</c:v>
                </c:pt>
                <c:pt idx="40">
                  <c:v>1.51679395E-2</c:v>
                </c:pt>
                <c:pt idx="41">
                  <c:v>1.2881357E-2</c:v>
                </c:pt>
                <c:pt idx="42">
                  <c:v>1.1541983E-2</c:v>
                </c:pt>
                <c:pt idx="43">
                  <c:v>1.2669402E-2</c:v>
                </c:pt>
                <c:pt idx="44">
                  <c:v>1.7412301000000002E-2</c:v>
                </c:pt>
                <c:pt idx="45">
                  <c:v>2.3718718E-2</c:v>
                </c:pt>
                <c:pt idx="46">
                  <c:v>2.8242083000000001E-2</c:v>
                </c:pt>
                <c:pt idx="47">
                  <c:v>2.9229618999999998E-2</c:v>
                </c:pt>
                <c:pt idx="48">
                  <c:v>2.8811513E-2</c:v>
                </c:pt>
                <c:pt idx="49">
                  <c:v>2.9857532999999999E-2</c:v>
                </c:pt>
                <c:pt idx="50">
                  <c:v>3.2768371999999997E-2</c:v>
                </c:pt>
                <c:pt idx="51">
                  <c:v>3.6806605999999999E-2</c:v>
                </c:pt>
                <c:pt idx="52">
                  <c:v>4.0080089999999999E-2</c:v>
                </c:pt>
                <c:pt idx="53">
                  <c:v>4.0638517999999998E-2</c:v>
                </c:pt>
                <c:pt idx="54">
                  <c:v>3.7929433999999998E-2</c:v>
                </c:pt>
                <c:pt idx="55">
                  <c:v>3.4856442000000001E-2</c:v>
                </c:pt>
                <c:pt idx="56">
                  <c:v>3.4199714999999999E-2</c:v>
                </c:pt>
                <c:pt idx="57">
                  <c:v>3.8262850000000001E-2</c:v>
                </c:pt>
                <c:pt idx="58">
                  <c:v>4.5325487999999997E-2</c:v>
                </c:pt>
                <c:pt idx="59">
                  <c:v>5.1457923000000003E-2</c:v>
                </c:pt>
                <c:pt idx="60">
                  <c:v>5.4214159999999997E-2</c:v>
                </c:pt>
                <c:pt idx="61">
                  <c:v>5.5998270000000003E-2</c:v>
                </c:pt>
                <c:pt idx="62">
                  <c:v>5.8412690000000003E-2</c:v>
                </c:pt>
                <c:pt idx="63">
                  <c:v>5.9839677000000001E-2</c:v>
                </c:pt>
                <c:pt idx="64">
                  <c:v>5.6488009999999998E-2</c:v>
                </c:pt>
                <c:pt idx="65">
                  <c:v>4.8845300000000001E-2</c:v>
                </c:pt>
                <c:pt idx="66">
                  <c:v>4.4196949999999999E-2</c:v>
                </c:pt>
                <c:pt idx="67">
                  <c:v>4.8637270000000003E-2</c:v>
                </c:pt>
                <c:pt idx="68">
                  <c:v>5.8945644999999998E-2</c:v>
                </c:pt>
                <c:pt idx="69">
                  <c:v>6.4083029999999999E-2</c:v>
                </c:pt>
                <c:pt idx="70">
                  <c:v>5.6789566E-2</c:v>
                </c:pt>
                <c:pt idx="71">
                  <c:v>3.9841540000000002E-2</c:v>
                </c:pt>
                <c:pt idx="72">
                  <c:v>2.3345734999999999E-2</c:v>
                </c:pt>
                <c:pt idx="73">
                  <c:v>1.4560106999999999E-2</c:v>
                </c:pt>
                <c:pt idx="74">
                  <c:v>1.3718922E-2</c:v>
                </c:pt>
                <c:pt idx="75">
                  <c:v>1.6201498000000002E-2</c:v>
                </c:pt>
                <c:pt idx="76">
                  <c:v>1.9272742999999998E-2</c:v>
                </c:pt>
                <c:pt idx="77">
                  <c:v>2.2868240000000001E-2</c:v>
                </c:pt>
                <c:pt idx="78">
                  <c:v>2.8426755000000001E-2</c:v>
                </c:pt>
                <c:pt idx="79">
                  <c:v>3.4175972999999998E-2</c:v>
                </c:pt>
                <c:pt idx="80">
                  <c:v>3.5157920000000002E-2</c:v>
                </c:pt>
                <c:pt idx="81">
                  <c:v>2.8116286000000001E-2</c:v>
                </c:pt>
                <c:pt idx="82">
                  <c:v>1.4379433E-2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2.3435668999999999E-3</c:v>
                </c:pt>
                <c:pt idx="88">
                  <c:v>1.2455366000000001E-2</c:v>
                </c:pt>
                <c:pt idx="89">
                  <c:v>2.1052313999999999E-2</c:v>
                </c:pt>
                <c:pt idx="90">
                  <c:v>2.7696293E-2</c:v>
                </c:pt>
                <c:pt idx="91">
                  <c:v>3.2771964000000001E-2</c:v>
                </c:pt>
                <c:pt idx="92">
                  <c:v>3.5245011999999999E-2</c:v>
                </c:pt>
                <c:pt idx="93">
                  <c:v>3.5905781999999997E-2</c:v>
                </c:pt>
                <c:pt idx="94">
                  <c:v>3.5478500000000003E-2</c:v>
                </c:pt>
                <c:pt idx="95">
                  <c:v>3.4121126000000002E-2</c:v>
                </c:pt>
                <c:pt idx="96">
                  <c:v>3.4869242000000002E-2</c:v>
                </c:pt>
                <c:pt idx="97">
                  <c:v>3.6337227E-2</c:v>
                </c:pt>
                <c:pt idx="98">
                  <c:v>3.7868230000000003E-2</c:v>
                </c:pt>
                <c:pt idx="99">
                  <c:v>3.8908789999999999E-2</c:v>
                </c:pt>
                <c:pt idx="100">
                  <c:v>3.9507519999999997E-2</c:v>
                </c:pt>
                <c:pt idx="101">
                  <c:v>3.925816E-2</c:v>
                </c:pt>
                <c:pt idx="102">
                  <c:v>3.802556E-2</c:v>
                </c:pt>
                <c:pt idx="103">
                  <c:v>3.6632903000000001E-2</c:v>
                </c:pt>
                <c:pt idx="104">
                  <c:v>3.4080654000000002E-2</c:v>
                </c:pt>
                <c:pt idx="105">
                  <c:v>3.0537419999999999E-2</c:v>
                </c:pt>
                <c:pt idx="106">
                  <c:v>2.6030054E-2</c:v>
                </c:pt>
                <c:pt idx="107">
                  <c:v>2.1421649000000001E-2</c:v>
                </c:pt>
                <c:pt idx="108">
                  <c:v>1.5572081E-2</c:v>
                </c:pt>
                <c:pt idx="109">
                  <c:v>9.3254280000000002E-3</c:v>
                </c:pt>
                <c:pt idx="110">
                  <c:v>3.3488400000000001E-3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DE7E-41CE-B354-96A79401ECC7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[4]Sheet1!$D$710:$DT$710</c:f>
              <c:numCache>
                <c:formatCode>General</c:formatCode>
                <c:ptCount val="121"/>
                <c:pt idx="0">
                  <c:v>7.8934469999999996E-3</c:v>
                </c:pt>
                <c:pt idx="1">
                  <c:v>5.5283475999999996E-3</c:v>
                </c:pt>
                <c:pt idx="2">
                  <c:v>5.3442623000000003E-3</c:v>
                </c:pt>
                <c:pt idx="3">
                  <c:v>3.1419992E-3</c:v>
                </c:pt>
                <c:pt idx="4">
                  <c:v>1.988213E-3</c:v>
                </c:pt>
                <c:pt idx="5">
                  <c:v>3.2101355E-3</c:v>
                </c:pt>
                <c:pt idx="6">
                  <c:v>6.4674529999999997E-3</c:v>
                </c:pt>
                <c:pt idx="7">
                  <c:v>9.6674469999999992E-3</c:v>
                </c:pt>
                <c:pt idx="8">
                  <c:v>9.5965519999999995E-3</c:v>
                </c:pt>
                <c:pt idx="9">
                  <c:v>5.4184133000000001E-3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1.8023994E-3</c:v>
                </c:pt>
                <c:pt idx="15">
                  <c:v>7.6338346000000001E-3</c:v>
                </c:pt>
                <c:pt idx="16">
                  <c:v>1.2223056499999999E-2</c:v>
                </c:pt>
                <c:pt idx="17">
                  <c:v>1.2458009000000001E-2</c:v>
                </c:pt>
                <c:pt idx="18">
                  <c:v>8.7223690000000006E-3</c:v>
                </c:pt>
                <c:pt idx="19">
                  <c:v>2.2816797999999998E-3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3.1502856999999999E-3</c:v>
                </c:pt>
                <c:pt idx="27">
                  <c:v>9.6993735000000005E-3</c:v>
                </c:pt>
                <c:pt idx="28">
                  <c:v>1.5514132999999999E-2</c:v>
                </c:pt>
                <c:pt idx="29">
                  <c:v>2.0097812999999999E-2</c:v>
                </c:pt>
                <c:pt idx="30">
                  <c:v>2.4192832000000001E-2</c:v>
                </c:pt>
                <c:pt idx="31">
                  <c:v>2.7101924999999999E-2</c:v>
                </c:pt>
                <c:pt idx="32">
                  <c:v>2.7832866000000001E-2</c:v>
                </c:pt>
                <c:pt idx="33">
                  <c:v>2.8717530000000002E-2</c:v>
                </c:pt>
                <c:pt idx="34">
                  <c:v>2.9854681000000001E-2</c:v>
                </c:pt>
                <c:pt idx="35">
                  <c:v>3.1109491E-2</c:v>
                </c:pt>
                <c:pt idx="36">
                  <c:v>3.0389863999999999E-2</c:v>
                </c:pt>
                <c:pt idx="37">
                  <c:v>2.6624347999999999E-2</c:v>
                </c:pt>
                <c:pt idx="38">
                  <c:v>2.0746444999999999E-2</c:v>
                </c:pt>
                <c:pt idx="39">
                  <c:v>1.5335734E-2</c:v>
                </c:pt>
                <c:pt idx="40">
                  <c:v>1.0747096500000001E-2</c:v>
                </c:pt>
                <c:pt idx="41">
                  <c:v>8.4608960000000007E-3</c:v>
                </c:pt>
                <c:pt idx="42">
                  <c:v>7.4360199999999998E-3</c:v>
                </c:pt>
                <c:pt idx="43">
                  <c:v>9.1644359999999998E-3</c:v>
                </c:pt>
                <c:pt idx="44">
                  <c:v>1.4510519E-2</c:v>
                </c:pt>
                <c:pt idx="45">
                  <c:v>2.1439086999999999E-2</c:v>
                </c:pt>
                <c:pt idx="46">
                  <c:v>2.6675535E-2</c:v>
                </c:pt>
                <c:pt idx="47">
                  <c:v>2.8469919999999999E-2</c:v>
                </c:pt>
                <c:pt idx="48">
                  <c:v>2.8669963E-2</c:v>
                </c:pt>
                <c:pt idx="49">
                  <c:v>2.9814159999999999E-2</c:v>
                </c:pt>
                <c:pt idx="50">
                  <c:v>3.2339743999999997E-2</c:v>
                </c:pt>
                <c:pt idx="51">
                  <c:v>3.6021266000000003E-2</c:v>
                </c:pt>
                <c:pt idx="52">
                  <c:v>3.9504499999999998E-2</c:v>
                </c:pt>
                <c:pt idx="53">
                  <c:v>4.0728975000000001E-2</c:v>
                </c:pt>
                <c:pt idx="54">
                  <c:v>3.8468752000000002E-2</c:v>
                </c:pt>
                <c:pt idx="55">
                  <c:v>3.4925967000000002E-2</c:v>
                </c:pt>
                <c:pt idx="56">
                  <c:v>3.2942579999999999E-2</c:v>
                </c:pt>
                <c:pt idx="57">
                  <c:v>3.547285E-2</c:v>
                </c:pt>
                <c:pt idx="58">
                  <c:v>4.1522454E-2</c:v>
                </c:pt>
                <c:pt idx="59">
                  <c:v>4.7661122E-2</c:v>
                </c:pt>
                <c:pt idx="60">
                  <c:v>5.0969854000000002E-2</c:v>
                </c:pt>
                <c:pt idx="61">
                  <c:v>5.3305164000000002E-2</c:v>
                </c:pt>
                <c:pt idx="62">
                  <c:v>5.5951845E-2</c:v>
                </c:pt>
                <c:pt idx="63">
                  <c:v>5.7696579999999997E-2</c:v>
                </c:pt>
                <c:pt idx="64">
                  <c:v>5.523256E-2</c:v>
                </c:pt>
                <c:pt idx="65">
                  <c:v>4.8962987999999999E-2</c:v>
                </c:pt>
                <c:pt idx="66">
                  <c:v>4.5508575000000002E-2</c:v>
                </c:pt>
                <c:pt idx="67">
                  <c:v>5.0464526000000003E-2</c:v>
                </c:pt>
                <c:pt idx="68">
                  <c:v>6.0598239999999998E-2</c:v>
                </c:pt>
                <c:pt idx="69">
                  <c:v>6.5240049999999994E-2</c:v>
                </c:pt>
                <c:pt idx="70">
                  <c:v>5.7459286999999998E-2</c:v>
                </c:pt>
                <c:pt idx="71">
                  <c:v>4.0340737000000002E-2</c:v>
                </c:pt>
                <c:pt idx="72">
                  <c:v>2.4199822999999999E-2</c:v>
                </c:pt>
                <c:pt idx="73">
                  <c:v>1.6245177E-2</c:v>
                </c:pt>
                <c:pt idx="74">
                  <c:v>1.6416058000000001E-2</c:v>
                </c:pt>
                <c:pt idx="75">
                  <c:v>1.9617654000000002E-2</c:v>
                </c:pt>
                <c:pt idx="76">
                  <c:v>2.2654414000000001E-2</c:v>
                </c:pt>
                <c:pt idx="77">
                  <c:v>2.5350464999999999E-2</c:v>
                </c:pt>
                <c:pt idx="78">
                  <c:v>2.9218622E-2</c:v>
                </c:pt>
                <c:pt idx="79">
                  <c:v>3.2983456000000001E-2</c:v>
                </c:pt>
                <c:pt idx="80">
                  <c:v>3.2386333000000003E-2</c:v>
                </c:pt>
                <c:pt idx="81">
                  <c:v>2.485712E-2</c:v>
                </c:pt>
                <c:pt idx="82">
                  <c:v>1.1929848999999999E-2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1.8027417999999999E-3</c:v>
                </c:pt>
                <c:pt idx="88">
                  <c:v>1.0123286E-2</c:v>
                </c:pt>
                <c:pt idx="89">
                  <c:v>1.7241975E-2</c:v>
                </c:pt>
                <c:pt idx="90">
                  <c:v>2.3297831000000001E-2</c:v>
                </c:pt>
                <c:pt idx="91">
                  <c:v>2.8667709999999999E-2</c:v>
                </c:pt>
                <c:pt idx="92">
                  <c:v>3.2114793000000003E-2</c:v>
                </c:pt>
                <c:pt idx="93">
                  <c:v>3.3846606000000001E-2</c:v>
                </c:pt>
                <c:pt idx="94">
                  <c:v>3.4411236999999997E-2</c:v>
                </c:pt>
                <c:pt idx="95">
                  <c:v>3.3950172000000001E-2</c:v>
                </c:pt>
                <c:pt idx="96">
                  <c:v>3.5281344999999999E-2</c:v>
                </c:pt>
                <c:pt idx="97">
                  <c:v>3.7158940000000001E-2</c:v>
                </c:pt>
                <c:pt idx="98">
                  <c:v>3.8891380000000003E-2</c:v>
                </c:pt>
                <c:pt idx="99">
                  <c:v>3.9847279999999999E-2</c:v>
                </c:pt>
                <c:pt idx="100">
                  <c:v>4.0025446999999999E-2</c:v>
                </c:pt>
                <c:pt idx="101">
                  <c:v>3.9246339999999998E-2</c:v>
                </c:pt>
                <c:pt idx="102">
                  <c:v>3.7630009999999998E-2</c:v>
                </c:pt>
                <c:pt idx="103">
                  <c:v>3.5887506E-2</c:v>
                </c:pt>
                <c:pt idx="104">
                  <c:v>3.3083003E-2</c:v>
                </c:pt>
                <c:pt idx="105">
                  <c:v>2.9427816999999998E-2</c:v>
                </c:pt>
                <c:pt idx="106">
                  <c:v>2.4958174999999999E-2</c:v>
                </c:pt>
                <c:pt idx="107">
                  <c:v>2.0568585E-2</c:v>
                </c:pt>
                <c:pt idx="108">
                  <c:v>1.5011656E-2</c:v>
                </c:pt>
                <c:pt idx="109">
                  <c:v>9.1787050000000005E-3</c:v>
                </c:pt>
                <c:pt idx="110">
                  <c:v>3.6568161999999999E-3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DE7E-41CE-B354-96A79401ECC7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[4]Sheet1!$D$711:$DT$711</c:f>
              <c:numCache>
                <c:formatCode>General</c:formatCode>
                <c:ptCount val="121"/>
                <c:pt idx="0">
                  <c:v>7.9448829999999998E-3</c:v>
                </c:pt>
                <c:pt idx="1">
                  <c:v>5.5315397000000001E-3</c:v>
                </c:pt>
                <c:pt idx="2">
                  <c:v>5.2764200000000004E-3</c:v>
                </c:pt>
                <c:pt idx="3">
                  <c:v>3.1596262000000001E-3</c:v>
                </c:pt>
                <c:pt idx="4">
                  <c:v>2.1178360000000001E-3</c:v>
                </c:pt>
                <c:pt idx="5">
                  <c:v>3.3704804000000001E-3</c:v>
                </c:pt>
                <c:pt idx="6">
                  <c:v>6.5517600000000002E-3</c:v>
                </c:pt>
                <c:pt idx="7">
                  <c:v>9.6299709999999993E-3</c:v>
                </c:pt>
                <c:pt idx="8">
                  <c:v>9.4987230000000006E-3</c:v>
                </c:pt>
                <c:pt idx="9">
                  <c:v>5.3509619999999999E-3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1.6746615E-3</c:v>
                </c:pt>
                <c:pt idx="15">
                  <c:v>7.4987739999999997E-3</c:v>
                </c:pt>
                <c:pt idx="16">
                  <c:v>1.2180533E-2</c:v>
                </c:pt>
                <c:pt idx="17">
                  <c:v>1.2544978E-2</c:v>
                </c:pt>
                <c:pt idx="18">
                  <c:v>8.9161009999999992E-3</c:v>
                </c:pt>
                <c:pt idx="19">
                  <c:v>2.5283153999999999E-3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3.0184626000000002E-3</c:v>
                </c:pt>
                <c:pt idx="27">
                  <c:v>9.6202930000000002E-3</c:v>
                </c:pt>
                <c:pt idx="28">
                  <c:v>1.5477202000000001E-2</c:v>
                </c:pt>
                <c:pt idx="29">
                  <c:v>2.0085182E-2</c:v>
                </c:pt>
                <c:pt idx="30">
                  <c:v>2.4203470000000001E-2</c:v>
                </c:pt>
                <c:pt idx="31">
                  <c:v>2.7145144E-2</c:v>
                </c:pt>
                <c:pt idx="32">
                  <c:v>2.7906925999999999E-2</c:v>
                </c:pt>
                <c:pt idx="33">
                  <c:v>2.8805718000000001E-2</c:v>
                </c:pt>
                <c:pt idx="34">
                  <c:v>2.9962473999999999E-2</c:v>
                </c:pt>
                <c:pt idx="35">
                  <c:v>3.1245530000000001E-2</c:v>
                </c:pt>
                <c:pt idx="36">
                  <c:v>3.0569859000000001E-2</c:v>
                </c:pt>
                <c:pt idx="37">
                  <c:v>2.68329E-2</c:v>
                </c:pt>
                <c:pt idx="38">
                  <c:v>2.0954285E-2</c:v>
                </c:pt>
                <c:pt idx="39">
                  <c:v>1.5496421999999999E-2</c:v>
                </c:pt>
                <c:pt idx="40">
                  <c:v>1.0847683E-2</c:v>
                </c:pt>
                <c:pt idx="41">
                  <c:v>8.5025629999999994E-3</c:v>
                </c:pt>
                <c:pt idx="42">
                  <c:v>7.4011012999999999E-3</c:v>
                </c:pt>
                <c:pt idx="43">
                  <c:v>9.0334749999999991E-3</c:v>
                </c:pt>
                <c:pt idx="44">
                  <c:v>1.4304748000000001E-2</c:v>
                </c:pt>
                <c:pt idx="45">
                  <c:v>2.1222943000000001E-2</c:v>
                </c:pt>
                <c:pt idx="46">
                  <c:v>2.6499302999999998E-2</c:v>
                </c:pt>
                <c:pt idx="47">
                  <c:v>2.8361299999999999E-2</c:v>
                </c:pt>
                <c:pt idx="48">
                  <c:v>2.8621506000000001E-2</c:v>
                </c:pt>
                <c:pt idx="49">
                  <c:v>2.9832609E-2</c:v>
                </c:pt>
                <c:pt idx="50">
                  <c:v>3.2439448000000003E-2</c:v>
                </c:pt>
                <c:pt idx="51">
                  <c:v>3.6165357000000002E-2</c:v>
                </c:pt>
                <c:pt idx="52">
                  <c:v>3.9632764000000001E-2</c:v>
                </c:pt>
                <c:pt idx="53">
                  <c:v>4.0789569999999997E-2</c:v>
                </c:pt>
                <c:pt idx="54">
                  <c:v>3.8467187E-2</c:v>
                </c:pt>
                <c:pt idx="55">
                  <c:v>3.4915715E-2</c:v>
                </c:pt>
                <c:pt idx="56">
                  <c:v>3.2971161999999998E-2</c:v>
                </c:pt>
                <c:pt idx="57">
                  <c:v>3.5547799999999997E-2</c:v>
                </c:pt>
                <c:pt idx="58">
                  <c:v>4.1628584000000003E-2</c:v>
                </c:pt>
                <c:pt idx="59">
                  <c:v>4.7772954999999999E-2</c:v>
                </c:pt>
                <c:pt idx="60">
                  <c:v>5.1051225999999998E-2</c:v>
                </c:pt>
                <c:pt idx="61">
                  <c:v>5.3330015000000001E-2</c:v>
                </c:pt>
                <c:pt idx="62">
                  <c:v>5.5911879999999997E-2</c:v>
                </c:pt>
                <c:pt idx="63">
                  <c:v>5.7612869999999997E-2</c:v>
                </c:pt>
                <c:pt idx="64">
                  <c:v>5.5125140000000003E-2</c:v>
                </c:pt>
                <c:pt idx="65">
                  <c:v>4.8834401999999999E-2</c:v>
                </c:pt>
                <c:pt idx="66">
                  <c:v>4.5335545999999997E-2</c:v>
                </c:pt>
                <c:pt idx="67">
                  <c:v>5.0239902000000003E-2</c:v>
                </c:pt>
                <c:pt idx="68">
                  <c:v>6.0376174999999997E-2</c:v>
                </c:pt>
                <c:pt idx="69">
                  <c:v>6.5098379999999997E-2</c:v>
                </c:pt>
                <c:pt idx="70">
                  <c:v>5.7453085000000001E-2</c:v>
                </c:pt>
                <c:pt idx="71">
                  <c:v>4.0458065000000001E-2</c:v>
                </c:pt>
                <c:pt idx="72">
                  <c:v>2.4365181E-2</c:v>
                </c:pt>
                <c:pt idx="73">
                  <c:v>1.6370043000000001E-2</c:v>
                </c:pt>
                <c:pt idx="74">
                  <c:v>1.6465272999999999E-2</c:v>
                </c:pt>
                <c:pt idx="75">
                  <c:v>1.9614499000000001E-2</c:v>
                </c:pt>
                <c:pt idx="76">
                  <c:v>2.2642208E-2</c:v>
                </c:pt>
                <c:pt idx="77">
                  <c:v>2.5334849999999999E-2</c:v>
                </c:pt>
                <c:pt idx="78">
                  <c:v>2.9174452999999999E-2</c:v>
                </c:pt>
                <c:pt idx="79">
                  <c:v>3.2882429999999997E-2</c:v>
                </c:pt>
                <c:pt idx="80">
                  <c:v>3.2219129999999999E-2</c:v>
                </c:pt>
                <c:pt idx="81">
                  <c:v>2.4645134999999999E-2</c:v>
                </c:pt>
                <c:pt idx="82">
                  <c:v>1.1718141E-2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1.8790619000000001E-3</c:v>
                </c:pt>
                <c:pt idx="88">
                  <c:v>1.0244118E-2</c:v>
                </c:pt>
                <c:pt idx="89">
                  <c:v>1.7429317999999999E-2</c:v>
                </c:pt>
                <c:pt idx="90">
                  <c:v>2.3567083999999999E-2</c:v>
                </c:pt>
                <c:pt idx="91">
                  <c:v>2.9011671999999999E-2</c:v>
                </c:pt>
                <c:pt idx="92">
                  <c:v>3.2475860000000002E-2</c:v>
                </c:pt>
                <c:pt idx="93">
                  <c:v>3.4171767999999998E-2</c:v>
                </c:pt>
                <c:pt idx="94">
                  <c:v>3.4661102999999999E-2</c:v>
                </c:pt>
                <c:pt idx="95">
                  <c:v>3.4094850000000003E-2</c:v>
                </c:pt>
                <c:pt idx="96">
                  <c:v>3.5321999999999999E-2</c:v>
                </c:pt>
                <c:pt idx="97">
                  <c:v>3.7103799999999999E-2</c:v>
                </c:pt>
                <c:pt idx="98">
                  <c:v>3.8768780000000003E-2</c:v>
                </c:pt>
                <c:pt idx="99">
                  <c:v>3.9684682999999998E-2</c:v>
                </c:pt>
                <c:pt idx="100">
                  <c:v>3.9836129999999997E-2</c:v>
                </c:pt>
                <c:pt idx="101">
                  <c:v>3.9045117999999997E-2</c:v>
                </c:pt>
                <c:pt idx="102">
                  <c:v>3.7422820000000002E-2</c:v>
                </c:pt>
                <c:pt idx="103">
                  <c:v>3.5672496999999997E-2</c:v>
                </c:pt>
                <c:pt idx="104">
                  <c:v>3.286451E-2</c:v>
                </c:pt>
                <c:pt idx="105">
                  <c:v>2.9210156000000001E-2</c:v>
                </c:pt>
                <c:pt idx="106">
                  <c:v>2.4745171999999999E-2</c:v>
                </c:pt>
                <c:pt idx="107">
                  <c:v>2.0361904E-2</c:v>
                </c:pt>
                <c:pt idx="108">
                  <c:v>1.4818230999999999E-2</c:v>
                </c:pt>
                <c:pt idx="109">
                  <c:v>9.0030079999999998E-3</c:v>
                </c:pt>
                <c:pt idx="110">
                  <c:v>3.505074E-3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DE7E-41CE-B354-96A79401ECC7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[4]Sheet1!$D$712:$DT$712</c:f>
              <c:numCache>
                <c:formatCode>General</c:formatCode>
                <c:ptCount val="121"/>
                <c:pt idx="0">
                  <c:v>7.9448829999999998E-3</c:v>
                </c:pt>
                <c:pt idx="1">
                  <c:v>5.5315397000000001E-3</c:v>
                </c:pt>
                <c:pt idx="2">
                  <c:v>5.2764200000000004E-3</c:v>
                </c:pt>
                <c:pt idx="3">
                  <c:v>3.1596262000000001E-3</c:v>
                </c:pt>
                <c:pt idx="4">
                  <c:v>2.1178360000000001E-3</c:v>
                </c:pt>
                <c:pt idx="5">
                  <c:v>3.3704804000000001E-3</c:v>
                </c:pt>
                <c:pt idx="6">
                  <c:v>6.5517600000000002E-3</c:v>
                </c:pt>
                <c:pt idx="7">
                  <c:v>9.6299709999999993E-3</c:v>
                </c:pt>
                <c:pt idx="8">
                  <c:v>9.4987230000000006E-3</c:v>
                </c:pt>
                <c:pt idx="9">
                  <c:v>5.3509619999999999E-3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1.6746615E-3</c:v>
                </c:pt>
                <c:pt idx="15">
                  <c:v>7.4987739999999997E-3</c:v>
                </c:pt>
                <c:pt idx="16">
                  <c:v>1.2180533E-2</c:v>
                </c:pt>
                <c:pt idx="17">
                  <c:v>1.2544978E-2</c:v>
                </c:pt>
                <c:pt idx="18">
                  <c:v>8.9161009999999992E-3</c:v>
                </c:pt>
                <c:pt idx="19">
                  <c:v>2.5283153999999999E-3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3.0184626000000002E-3</c:v>
                </c:pt>
                <c:pt idx="27">
                  <c:v>9.6202930000000002E-3</c:v>
                </c:pt>
                <c:pt idx="28">
                  <c:v>1.5477202000000001E-2</c:v>
                </c:pt>
                <c:pt idx="29">
                  <c:v>2.0085182E-2</c:v>
                </c:pt>
                <c:pt idx="30">
                  <c:v>2.4203470000000001E-2</c:v>
                </c:pt>
                <c:pt idx="31">
                  <c:v>2.7145144E-2</c:v>
                </c:pt>
                <c:pt idx="32">
                  <c:v>2.7906925999999999E-2</c:v>
                </c:pt>
                <c:pt idx="33">
                  <c:v>2.8805718000000001E-2</c:v>
                </c:pt>
                <c:pt idx="34">
                  <c:v>2.9962473999999999E-2</c:v>
                </c:pt>
                <c:pt idx="35">
                  <c:v>3.1245530000000001E-2</c:v>
                </c:pt>
                <c:pt idx="36">
                  <c:v>3.0569859000000001E-2</c:v>
                </c:pt>
                <c:pt idx="37">
                  <c:v>2.68329E-2</c:v>
                </c:pt>
                <c:pt idx="38">
                  <c:v>2.0954285E-2</c:v>
                </c:pt>
                <c:pt idx="39">
                  <c:v>1.5496421999999999E-2</c:v>
                </c:pt>
                <c:pt idx="40">
                  <c:v>1.0847683E-2</c:v>
                </c:pt>
                <c:pt idx="41">
                  <c:v>8.5025629999999994E-3</c:v>
                </c:pt>
                <c:pt idx="42">
                  <c:v>7.4011012999999999E-3</c:v>
                </c:pt>
                <c:pt idx="43">
                  <c:v>9.0334749999999991E-3</c:v>
                </c:pt>
                <c:pt idx="44">
                  <c:v>1.4304748000000001E-2</c:v>
                </c:pt>
                <c:pt idx="45">
                  <c:v>2.1222943000000001E-2</c:v>
                </c:pt>
                <c:pt idx="46">
                  <c:v>2.6499302999999998E-2</c:v>
                </c:pt>
                <c:pt idx="47">
                  <c:v>2.8361299999999999E-2</c:v>
                </c:pt>
                <c:pt idx="48">
                  <c:v>2.8621506000000001E-2</c:v>
                </c:pt>
                <c:pt idx="49">
                  <c:v>2.9832609E-2</c:v>
                </c:pt>
                <c:pt idx="50">
                  <c:v>3.2439448000000003E-2</c:v>
                </c:pt>
                <c:pt idx="51">
                  <c:v>3.6165357000000002E-2</c:v>
                </c:pt>
                <c:pt idx="52">
                  <c:v>3.9632764000000001E-2</c:v>
                </c:pt>
                <c:pt idx="53">
                  <c:v>4.0789569999999997E-2</c:v>
                </c:pt>
                <c:pt idx="54">
                  <c:v>3.8467187E-2</c:v>
                </c:pt>
                <c:pt idx="55">
                  <c:v>3.4915715E-2</c:v>
                </c:pt>
                <c:pt idx="56">
                  <c:v>3.2971161999999998E-2</c:v>
                </c:pt>
                <c:pt idx="57">
                  <c:v>3.5547799999999997E-2</c:v>
                </c:pt>
                <c:pt idx="58">
                  <c:v>4.1628584000000003E-2</c:v>
                </c:pt>
                <c:pt idx="59">
                  <c:v>4.7772954999999999E-2</c:v>
                </c:pt>
                <c:pt idx="60">
                  <c:v>5.1051225999999998E-2</c:v>
                </c:pt>
                <c:pt idx="61">
                  <c:v>5.3330015000000001E-2</c:v>
                </c:pt>
                <c:pt idx="62">
                  <c:v>5.5911879999999997E-2</c:v>
                </c:pt>
                <c:pt idx="63">
                  <c:v>5.7612869999999997E-2</c:v>
                </c:pt>
                <c:pt idx="64">
                  <c:v>5.5125140000000003E-2</c:v>
                </c:pt>
                <c:pt idx="65">
                  <c:v>4.8834401999999999E-2</c:v>
                </c:pt>
                <c:pt idx="66">
                  <c:v>4.5335545999999997E-2</c:v>
                </c:pt>
                <c:pt idx="67">
                  <c:v>5.0239902000000003E-2</c:v>
                </c:pt>
                <c:pt idx="68">
                  <c:v>6.0376174999999997E-2</c:v>
                </c:pt>
                <c:pt idx="69">
                  <c:v>6.5098379999999997E-2</c:v>
                </c:pt>
                <c:pt idx="70">
                  <c:v>5.7453085000000001E-2</c:v>
                </c:pt>
                <c:pt idx="71">
                  <c:v>4.0458065000000001E-2</c:v>
                </c:pt>
                <c:pt idx="72">
                  <c:v>2.4365181E-2</c:v>
                </c:pt>
                <c:pt idx="73">
                  <c:v>1.6370043000000001E-2</c:v>
                </c:pt>
                <c:pt idx="74">
                  <c:v>1.6465272999999999E-2</c:v>
                </c:pt>
                <c:pt idx="75">
                  <c:v>1.9614499000000001E-2</c:v>
                </c:pt>
                <c:pt idx="76">
                  <c:v>2.2642208E-2</c:v>
                </c:pt>
                <c:pt idx="77">
                  <c:v>2.5334849999999999E-2</c:v>
                </c:pt>
                <c:pt idx="78">
                  <c:v>2.9174452999999999E-2</c:v>
                </c:pt>
                <c:pt idx="79">
                  <c:v>3.2882429999999997E-2</c:v>
                </c:pt>
                <c:pt idx="80">
                  <c:v>3.2219129999999999E-2</c:v>
                </c:pt>
                <c:pt idx="81">
                  <c:v>2.4645134999999999E-2</c:v>
                </c:pt>
                <c:pt idx="82">
                  <c:v>1.1718141E-2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1.8790619000000001E-3</c:v>
                </c:pt>
                <c:pt idx="88">
                  <c:v>1.0244118E-2</c:v>
                </c:pt>
                <c:pt idx="89">
                  <c:v>1.7429317999999999E-2</c:v>
                </c:pt>
                <c:pt idx="90">
                  <c:v>2.3567083999999999E-2</c:v>
                </c:pt>
                <c:pt idx="91">
                  <c:v>2.9011671999999999E-2</c:v>
                </c:pt>
                <c:pt idx="92">
                  <c:v>3.2475860000000002E-2</c:v>
                </c:pt>
                <c:pt idx="93">
                  <c:v>3.4171767999999998E-2</c:v>
                </c:pt>
                <c:pt idx="94">
                  <c:v>3.4661102999999999E-2</c:v>
                </c:pt>
                <c:pt idx="95">
                  <c:v>3.4094850000000003E-2</c:v>
                </c:pt>
                <c:pt idx="96">
                  <c:v>3.5321999999999999E-2</c:v>
                </c:pt>
                <c:pt idx="97">
                  <c:v>3.7103799999999999E-2</c:v>
                </c:pt>
                <c:pt idx="98">
                  <c:v>3.8768780000000003E-2</c:v>
                </c:pt>
                <c:pt idx="99">
                  <c:v>3.9684682999999998E-2</c:v>
                </c:pt>
                <c:pt idx="100">
                  <c:v>3.9836129999999997E-2</c:v>
                </c:pt>
                <c:pt idx="101">
                  <c:v>3.9045117999999997E-2</c:v>
                </c:pt>
                <c:pt idx="102">
                  <c:v>3.7422820000000002E-2</c:v>
                </c:pt>
                <c:pt idx="103">
                  <c:v>3.5672496999999997E-2</c:v>
                </c:pt>
                <c:pt idx="104">
                  <c:v>3.286451E-2</c:v>
                </c:pt>
                <c:pt idx="105">
                  <c:v>2.9210156000000001E-2</c:v>
                </c:pt>
                <c:pt idx="106">
                  <c:v>2.4745171999999999E-2</c:v>
                </c:pt>
                <c:pt idx="107">
                  <c:v>2.0361904E-2</c:v>
                </c:pt>
                <c:pt idx="108">
                  <c:v>1.4818230999999999E-2</c:v>
                </c:pt>
                <c:pt idx="109">
                  <c:v>9.0030079999999998E-3</c:v>
                </c:pt>
                <c:pt idx="110">
                  <c:v>3.505074E-3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DE7E-41CE-B354-96A79401ECC7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[4]Sheet1!$D$713:$DT$713</c:f>
              <c:numCache>
                <c:formatCode>General</c:formatCode>
                <c:ptCount val="121"/>
                <c:pt idx="0">
                  <c:v>7.9448829999999998E-3</c:v>
                </c:pt>
                <c:pt idx="1">
                  <c:v>5.5315397000000001E-3</c:v>
                </c:pt>
                <c:pt idx="2">
                  <c:v>5.2764200000000004E-3</c:v>
                </c:pt>
                <c:pt idx="3">
                  <c:v>3.1596262000000001E-3</c:v>
                </c:pt>
                <c:pt idx="4">
                  <c:v>2.1178360000000001E-3</c:v>
                </c:pt>
                <c:pt idx="5">
                  <c:v>3.3704804000000001E-3</c:v>
                </c:pt>
                <c:pt idx="6">
                  <c:v>6.5517600000000002E-3</c:v>
                </c:pt>
                <c:pt idx="7">
                  <c:v>9.6299709999999993E-3</c:v>
                </c:pt>
                <c:pt idx="8">
                  <c:v>9.4987230000000006E-3</c:v>
                </c:pt>
                <c:pt idx="9">
                  <c:v>5.3509619999999999E-3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1.6746615E-3</c:v>
                </c:pt>
                <c:pt idx="15">
                  <c:v>7.4987739999999997E-3</c:v>
                </c:pt>
                <c:pt idx="16">
                  <c:v>1.2180533E-2</c:v>
                </c:pt>
                <c:pt idx="17">
                  <c:v>1.2544978E-2</c:v>
                </c:pt>
                <c:pt idx="18">
                  <c:v>8.9161009999999992E-3</c:v>
                </c:pt>
                <c:pt idx="19">
                  <c:v>2.5283153999999999E-3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3.0184626000000002E-3</c:v>
                </c:pt>
                <c:pt idx="27">
                  <c:v>9.6202930000000002E-3</c:v>
                </c:pt>
                <c:pt idx="28">
                  <c:v>1.5477202000000001E-2</c:v>
                </c:pt>
                <c:pt idx="29">
                  <c:v>2.0085182E-2</c:v>
                </c:pt>
                <c:pt idx="30">
                  <c:v>2.4203470000000001E-2</c:v>
                </c:pt>
                <c:pt idx="31">
                  <c:v>2.7145144E-2</c:v>
                </c:pt>
                <c:pt idx="32">
                  <c:v>2.7906925999999999E-2</c:v>
                </c:pt>
                <c:pt idx="33">
                  <c:v>2.8805718000000001E-2</c:v>
                </c:pt>
                <c:pt idx="34">
                  <c:v>2.9962473999999999E-2</c:v>
                </c:pt>
                <c:pt idx="35">
                  <c:v>3.1245530000000001E-2</c:v>
                </c:pt>
                <c:pt idx="36">
                  <c:v>3.0569859000000001E-2</c:v>
                </c:pt>
                <c:pt idx="37">
                  <c:v>2.68329E-2</c:v>
                </c:pt>
                <c:pt idx="38">
                  <c:v>2.0954285E-2</c:v>
                </c:pt>
                <c:pt idx="39">
                  <c:v>1.5496421999999999E-2</c:v>
                </c:pt>
                <c:pt idx="40">
                  <c:v>1.0847683E-2</c:v>
                </c:pt>
                <c:pt idx="41">
                  <c:v>8.5025629999999994E-3</c:v>
                </c:pt>
                <c:pt idx="42">
                  <c:v>7.4011012999999999E-3</c:v>
                </c:pt>
                <c:pt idx="43">
                  <c:v>9.0334749999999991E-3</c:v>
                </c:pt>
                <c:pt idx="44">
                  <c:v>1.4304748000000001E-2</c:v>
                </c:pt>
                <c:pt idx="45">
                  <c:v>2.1222943000000001E-2</c:v>
                </c:pt>
                <c:pt idx="46">
                  <c:v>2.6499302999999998E-2</c:v>
                </c:pt>
                <c:pt idx="47">
                  <c:v>2.8361299999999999E-2</c:v>
                </c:pt>
                <c:pt idx="48">
                  <c:v>2.8621506000000001E-2</c:v>
                </c:pt>
                <c:pt idx="49">
                  <c:v>2.9832609E-2</c:v>
                </c:pt>
                <c:pt idx="50">
                  <c:v>3.2439448000000003E-2</c:v>
                </c:pt>
                <c:pt idx="51">
                  <c:v>3.6165357000000002E-2</c:v>
                </c:pt>
                <c:pt idx="52">
                  <c:v>3.9632764000000001E-2</c:v>
                </c:pt>
                <c:pt idx="53">
                  <c:v>4.0789569999999997E-2</c:v>
                </c:pt>
                <c:pt idx="54">
                  <c:v>3.8467187E-2</c:v>
                </c:pt>
                <c:pt idx="55">
                  <c:v>3.4915715E-2</c:v>
                </c:pt>
                <c:pt idx="56">
                  <c:v>3.2971161999999998E-2</c:v>
                </c:pt>
                <c:pt idx="57">
                  <c:v>3.5547799999999997E-2</c:v>
                </c:pt>
                <c:pt idx="58">
                  <c:v>4.1628584000000003E-2</c:v>
                </c:pt>
                <c:pt idx="59">
                  <c:v>4.7772954999999999E-2</c:v>
                </c:pt>
                <c:pt idx="60">
                  <c:v>5.1051225999999998E-2</c:v>
                </c:pt>
                <c:pt idx="61">
                  <c:v>5.3330015000000001E-2</c:v>
                </c:pt>
                <c:pt idx="62">
                  <c:v>5.5911879999999997E-2</c:v>
                </c:pt>
                <c:pt idx="63">
                  <c:v>5.7612869999999997E-2</c:v>
                </c:pt>
                <c:pt idx="64">
                  <c:v>5.5125140000000003E-2</c:v>
                </c:pt>
                <c:pt idx="65">
                  <c:v>4.8834401999999999E-2</c:v>
                </c:pt>
                <c:pt idx="66">
                  <c:v>4.5335545999999997E-2</c:v>
                </c:pt>
                <c:pt idx="67">
                  <c:v>5.0239902000000003E-2</c:v>
                </c:pt>
                <c:pt idx="68">
                  <c:v>6.0376174999999997E-2</c:v>
                </c:pt>
                <c:pt idx="69">
                  <c:v>6.5098379999999997E-2</c:v>
                </c:pt>
                <c:pt idx="70">
                  <c:v>5.7453085000000001E-2</c:v>
                </c:pt>
                <c:pt idx="71">
                  <c:v>4.0458065000000001E-2</c:v>
                </c:pt>
                <c:pt idx="72">
                  <c:v>2.4365181E-2</c:v>
                </c:pt>
                <c:pt idx="73">
                  <c:v>1.6370043000000001E-2</c:v>
                </c:pt>
                <c:pt idx="74">
                  <c:v>1.6465272999999999E-2</c:v>
                </c:pt>
                <c:pt idx="75">
                  <c:v>1.9614499000000001E-2</c:v>
                </c:pt>
                <c:pt idx="76">
                  <c:v>2.2642208E-2</c:v>
                </c:pt>
                <c:pt idx="77">
                  <c:v>2.5334849999999999E-2</c:v>
                </c:pt>
                <c:pt idx="78">
                  <c:v>2.9174452999999999E-2</c:v>
                </c:pt>
                <c:pt idx="79">
                  <c:v>3.2882429999999997E-2</c:v>
                </c:pt>
                <c:pt idx="80">
                  <c:v>3.2219129999999999E-2</c:v>
                </c:pt>
                <c:pt idx="81">
                  <c:v>2.4645134999999999E-2</c:v>
                </c:pt>
                <c:pt idx="82">
                  <c:v>1.1718141E-2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1.8790619000000001E-3</c:v>
                </c:pt>
                <c:pt idx="88">
                  <c:v>1.0244118E-2</c:v>
                </c:pt>
                <c:pt idx="89">
                  <c:v>1.7429317999999999E-2</c:v>
                </c:pt>
                <c:pt idx="90">
                  <c:v>2.3567083999999999E-2</c:v>
                </c:pt>
                <c:pt idx="91">
                  <c:v>2.9011671999999999E-2</c:v>
                </c:pt>
                <c:pt idx="92">
                  <c:v>3.2475860000000002E-2</c:v>
                </c:pt>
                <c:pt idx="93">
                  <c:v>3.4171767999999998E-2</c:v>
                </c:pt>
                <c:pt idx="94">
                  <c:v>3.4661102999999999E-2</c:v>
                </c:pt>
                <c:pt idx="95">
                  <c:v>3.4094850000000003E-2</c:v>
                </c:pt>
                <c:pt idx="96">
                  <c:v>3.5321999999999999E-2</c:v>
                </c:pt>
                <c:pt idx="97">
                  <c:v>3.7103799999999999E-2</c:v>
                </c:pt>
                <c:pt idx="98">
                  <c:v>3.8768780000000003E-2</c:v>
                </c:pt>
                <c:pt idx="99">
                  <c:v>3.9684682999999998E-2</c:v>
                </c:pt>
                <c:pt idx="100">
                  <c:v>3.9836129999999997E-2</c:v>
                </c:pt>
                <c:pt idx="101">
                  <c:v>3.9045117999999997E-2</c:v>
                </c:pt>
                <c:pt idx="102">
                  <c:v>3.7422820000000002E-2</c:v>
                </c:pt>
                <c:pt idx="103">
                  <c:v>3.5672496999999997E-2</c:v>
                </c:pt>
                <c:pt idx="104">
                  <c:v>3.286451E-2</c:v>
                </c:pt>
                <c:pt idx="105">
                  <c:v>2.9210156000000001E-2</c:v>
                </c:pt>
                <c:pt idx="106">
                  <c:v>2.4745171999999999E-2</c:v>
                </c:pt>
                <c:pt idx="107">
                  <c:v>2.0361904E-2</c:v>
                </c:pt>
                <c:pt idx="108">
                  <c:v>1.4818230999999999E-2</c:v>
                </c:pt>
                <c:pt idx="109">
                  <c:v>9.0030079999999998E-3</c:v>
                </c:pt>
                <c:pt idx="110">
                  <c:v>3.505074E-3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DE7E-41CE-B354-96A79401ECC7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[4]Sheet1!$D$714:$DT$714</c:f>
              <c:numCache>
                <c:formatCode>General</c:formatCode>
                <c:ptCount val="121"/>
                <c:pt idx="0">
                  <c:v>7.9448829999999998E-3</c:v>
                </c:pt>
                <c:pt idx="1">
                  <c:v>5.5315397000000001E-3</c:v>
                </c:pt>
                <c:pt idx="2">
                  <c:v>5.2764200000000004E-3</c:v>
                </c:pt>
                <c:pt idx="3">
                  <c:v>3.1596262000000001E-3</c:v>
                </c:pt>
                <c:pt idx="4">
                  <c:v>2.1178360000000001E-3</c:v>
                </c:pt>
                <c:pt idx="5">
                  <c:v>3.3704804000000001E-3</c:v>
                </c:pt>
                <c:pt idx="6">
                  <c:v>6.5517600000000002E-3</c:v>
                </c:pt>
                <c:pt idx="7">
                  <c:v>9.6299709999999993E-3</c:v>
                </c:pt>
                <c:pt idx="8">
                  <c:v>9.4987230000000006E-3</c:v>
                </c:pt>
                <c:pt idx="9">
                  <c:v>5.3509619999999999E-3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1.6746615E-3</c:v>
                </c:pt>
                <c:pt idx="15">
                  <c:v>7.4987739999999997E-3</c:v>
                </c:pt>
                <c:pt idx="16">
                  <c:v>1.2180533E-2</c:v>
                </c:pt>
                <c:pt idx="17">
                  <c:v>1.2544978E-2</c:v>
                </c:pt>
                <c:pt idx="18">
                  <c:v>8.9161009999999992E-3</c:v>
                </c:pt>
                <c:pt idx="19">
                  <c:v>2.5283153999999999E-3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3.0184626000000002E-3</c:v>
                </c:pt>
                <c:pt idx="27">
                  <c:v>9.6202930000000002E-3</c:v>
                </c:pt>
                <c:pt idx="28">
                  <c:v>1.5477202000000001E-2</c:v>
                </c:pt>
                <c:pt idx="29">
                  <c:v>2.0085182E-2</c:v>
                </c:pt>
                <c:pt idx="30">
                  <c:v>2.4203470000000001E-2</c:v>
                </c:pt>
                <c:pt idx="31">
                  <c:v>2.7145144E-2</c:v>
                </c:pt>
                <c:pt idx="32">
                  <c:v>2.7906925999999999E-2</c:v>
                </c:pt>
                <c:pt idx="33">
                  <c:v>2.8805718000000001E-2</c:v>
                </c:pt>
                <c:pt idx="34">
                  <c:v>2.9962473999999999E-2</c:v>
                </c:pt>
                <c:pt idx="35">
                  <c:v>3.1245530000000001E-2</c:v>
                </c:pt>
                <c:pt idx="36">
                  <c:v>3.0569859000000001E-2</c:v>
                </c:pt>
                <c:pt idx="37">
                  <c:v>2.68329E-2</c:v>
                </c:pt>
                <c:pt idx="38">
                  <c:v>2.0954285E-2</c:v>
                </c:pt>
                <c:pt idx="39">
                  <c:v>1.5496421999999999E-2</c:v>
                </c:pt>
                <c:pt idx="40">
                  <c:v>1.0847683E-2</c:v>
                </c:pt>
                <c:pt idx="41">
                  <c:v>8.5025629999999994E-3</c:v>
                </c:pt>
                <c:pt idx="42">
                  <c:v>7.4011012999999999E-3</c:v>
                </c:pt>
                <c:pt idx="43">
                  <c:v>9.0334749999999991E-3</c:v>
                </c:pt>
                <c:pt idx="44">
                  <c:v>1.4304748000000001E-2</c:v>
                </c:pt>
                <c:pt idx="45">
                  <c:v>2.1222943000000001E-2</c:v>
                </c:pt>
                <c:pt idx="46">
                  <c:v>2.6499302999999998E-2</c:v>
                </c:pt>
                <c:pt idx="47">
                  <c:v>2.8361299999999999E-2</c:v>
                </c:pt>
                <c:pt idx="48">
                  <c:v>2.8621506000000001E-2</c:v>
                </c:pt>
                <c:pt idx="49">
                  <c:v>2.9832609E-2</c:v>
                </c:pt>
                <c:pt idx="50">
                  <c:v>3.2439448000000003E-2</c:v>
                </c:pt>
                <c:pt idx="51">
                  <c:v>3.6165357000000002E-2</c:v>
                </c:pt>
                <c:pt idx="52">
                  <c:v>3.9632764000000001E-2</c:v>
                </c:pt>
                <c:pt idx="53">
                  <c:v>4.0789569999999997E-2</c:v>
                </c:pt>
                <c:pt idx="54">
                  <c:v>3.8467187E-2</c:v>
                </c:pt>
                <c:pt idx="55">
                  <c:v>3.4915715E-2</c:v>
                </c:pt>
                <c:pt idx="56">
                  <c:v>3.2971161999999998E-2</c:v>
                </c:pt>
                <c:pt idx="57">
                  <c:v>3.5547799999999997E-2</c:v>
                </c:pt>
                <c:pt idx="58">
                  <c:v>4.1628584000000003E-2</c:v>
                </c:pt>
                <c:pt idx="59">
                  <c:v>4.7772954999999999E-2</c:v>
                </c:pt>
                <c:pt idx="60">
                  <c:v>5.1051225999999998E-2</c:v>
                </c:pt>
                <c:pt idx="61">
                  <c:v>5.3330015000000001E-2</c:v>
                </c:pt>
                <c:pt idx="62">
                  <c:v>5.5911879999999997E-2</c:v>
                </c:pt>
                <c:pt idx="63">
                  <c:v>5.7612869999999997E-2</c:v>
                </c:pt>
                <c:pt idx="64">
                  <c:v>5.5125140000000003E-2</c:v>
                </c:pt>
                <c:pt idx="65">
                  <c:v>4.8834401999999999E-2</c:v>
                </c:pt>
                <c:pt idx="66">
                  <c:v>4.5335545999999997E-2</c:v>
                </c:pt>
                <c:pt idx="67">
                  <c:v>5.0239902000000003E-2</c:v>
                </c:pt>
                <c:pt idx="68">
                  <c:v>6.0376174999999997E-2</c:v>
                </c:pt>
                <c:pt idx="69">
                  <c:v>6.5098379999999997E-2</c:v>
                </c:pt>
                <c:pt idx="70">
                  <c:v>5.7453085000000001E-2</c:v>
                </c:pt>
                <c:pt idx="71">
                  <c:v>4.0458065000000001E-2</c:v>
                </c:pt>
                <c:pt idx="72">
                  <c:v>2.4365181E-2</c:v>
                </c:pt>
                <c:pt idx="73">
                  <c:v>1.6370043000000001E-2</c:v>
                </c:pt>
                <c:pt idx="74">
                  <c:v>1.6465272999999999E-2</c:v>
                </c:pt>
                <c:pt idx="75">
                  <c:v>1.9614499000000001E-2</c:v>
                </c:pt>
                <c:pt idx="76">
                  <c:v>2.2642208E-2</c:v>
                </c:pt>
                <c:pt idx="77">
                  <c:v>2.5334849999999999E-2</c:v>
                </c:pt>
                <c:pt idx="78">
                  <c:v>2.9174452999999999E-2</c:v>
                </c:pt>
                <c:pt idx="79">
                  <c:v>3.2882429999999997E-2</c:v>
                </c:pt>
                <c:pt idx="80">
                  <c:v>3.2219129999999999E-2</c:v>
                </c:pt>
                <c:pt idx="81">
                  <c:v>2.4645134999999999E-2</c:v>
                </c:pt>
                <c:pt idx="82">
                  <c:v>1.1718141E-2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1.8790619000000001E-3</c:v>
                </c:pt>
                <c:pt idx="88">
                  <c:v>1.0244118E-2</c:v>
                </c:pt>
                <c:pt idx="89">
                  <c:v>1.7429317999999999E-2</c:v>
                </c:pt>
                <c:pt idx="90">
                  <c:v>2.3567083999999999E-2</c:v>
                </c:pt>
                <c:pt idx="91">
                  <c:v>2.9011671999999999E-2</c:v>
                </c:pt>
                <c:pt idx="92">
                  <c:v>3.2475860000000002E-2</c:v>
                </c:pt>
                <c:pt idx="93">
                  <c:v>3.4171767999999998E-2</c:v>
                </c:pt>
                <c:pt idx="94">
                  <c:v>3.4661102999999999E-2</c:v>
                </c:pt>
                <c:pt idx="95">
                  <c:v>3.4094850000000003E-2</c:v>
                </c:pt>
                <c:pt idx="96">
                  <c:v>3.5321999999999999E-2</c:v>
                </c:pt>
                <c:pt idx="97">
                  <c:v>3.7103799999999999E-2</c:v>
                </c:pt>
                <c:pt idx="98">
                  <c:v>3.8768780000000003E-2</c:v>
                </c:pt>
                <c:pt idx="99">
                  <c:v>3.9684682999999998E-2</c:v>
                </c:pt>
                <c:pt idx="100">
                  <c:v>3.9836129999999997E-2</c:v>
                </c:pt>
                <c:pt idx="101">
                  <c:v>3.9045117999999997E-2</c:v>
                </c:pt>
                <c:pt idx="102">
                  <c:v>3.7422820000000002E-2</c:v>
                </c:pt>
                <c:pt idx="103">
                  <c:v>3.5672496999999997E-2</c:v>
                </c:pt>
                <c:pt idx="104">
                  <c:v>3.286451E-2</c:v>
                </c:pt>
                <c:pt idx="105">
                  <c:v>2.9210156000000001E-2</c:v>
                </c:pt>
                <c:pt idx="106">
                  <c:v>2.4745171999999999E-2</c:v>
                </c:pt>
                <c:pt idx="107">
                  <c:v>2.0361904E-2</c:v>
                </c:pt>
                <c:pt idx="108">
                  <c:v>1.4818230999999999E-2</c:v>
                </c:pt>
                <c:pt idx="109">
                  <c:v>9.0030079999999998E-3</c:v>
                </c:pt>
                <c:pt idx="110">
                  <c:v>3.505074E-3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DE7E-41CE-B354-96A79401ECC7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[4]Sheet1!$D$715:$DT$715</c:f>
              <c:numCache>
                <c:formatCode>General</c:formatCode>
                <c:ptCount val="121"/>
                <c:pt idx="0">
                  <c:v>7.9448829999999998E-3</c:v>
                </c:pt>
                <c:pt idx="1">
                  <c:v>5.5315397000000001E-3</c:v>
                </c:pt>
                <c:pt idx="2">
                  <c:v>5.2764200000000004E-3</c:v>
                </c:pt>
                <c:pt idx="3">
                  <c:v>3.1596262000000001E-3</c:v>
                </c:pt>
                <c:pt idx="4">
                  <c:v>2.1178360000000001E-3</c:v>
                </c:pt>
                <c:pt idx="5">
                  <c:v>3.3704804000000001E-3</c:v>
                </c:pt>
                <c:pt idx="6">
                  <c:v>6.5517600000000002E-3</c:v>
                </c:pt>
                <c:pt idx="7">
                  <c:v>9.6299709999999993E-3</c:v>
                </c:pt>
                <c:pt idx="8">
                  <c:v>9.4987230000000006E-3</c:v>
                </c:pt>
                <c:pt idx="9">
                  <c:v>5.3509619999999999E-3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1.6746615E-3</c:v>
                </c:pt>
                <c:pt idx="15">
                  <c:v>7.4987739999999997E-3</c:v>
                </c:pt>
                <c:pt idx="16">
                  <c:v>1.2180533E-2</c:v>
                </c:pt>
                <c:pt idx="17">
                  <c:v>1.2544978E-2</c:v>
                </c:pt>
                <c:pt idx="18">
                  <c:v>8.9161009999999992E-3</c:v>
                </c:pt>
                <c:pt idx="19">
                  <c:v>2.5283153999999999E-3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3.0184626000000002E-3</c:v>
                </c:pt>
                <c:pt idx="27">
                  <c:v>9.6202930000000002E-3</c:v>
                </c:pt>
                <c:pt idx="28">
                  <c:v>1.5477202000000001E-2</c:v>
                </c:pt>
                <c:pt idx="29">
                  <c:v>2.0085182E-2</c:v>
                </c:pt>
                <c:pt idx="30">
                  <c:v>2.4203470000000001E-2</c:v>
                </c:pt>
                <c:pt idx="31">
                  <c:v>2.7145144E-2</c:v>
                </c:pt>
                <c:pt idx="32">
                  <c:v>2.7906925999999999E-2</c:v>
                </c:pt>
                <c:pt idx="33">
                  <c:v>2.8805718000000001E-2</c:v>
                </c:pt>
                <c:pt idx="34">
                  <c:v>2.9962473999999999E-2</c:v>
                </c:pt>
                <c:pt idx="35">
                  <c:v>3.1245530000000001E-2</c:v>
                </c:pt>
                <c:pt idx="36">
                  <c:v>3.0569859000000001E-2</c:v>
                </c:pt>
                <c:pt idx="37">
                  <c:v>2.68329E-2</c:v>
                </c:pt>
                <c:pt idx="38">
                  <c:v>2.0954285E-2</c:v>
                </c:pt>
                <c:pt idx="39">
                  <c:v>1.5496421999999999E-2</c:v>
                </c:pt>
                <c:pt idx="40">
                  <c:v>1.0847683E-2</c:v>
                </c:pt>
                <c:pt idx="41">
                  <c:v>8.5025629999999994E-3</c:v>
                </c:pt>
                <c:pt idx="42">
                  <c:v>7.4011012999999999E-3</c:v>
                </c:pt>
                <c:pt idx="43">
                  <c:v>9.0334749999999991E-3</c:v>
                </c:pt>
                <c:pt idx="44">
                  <c:v>1.4304748000000001E-2</c:v>
                </c:pt>
                <c:pt idx="45">
                  <c:v>2.1222943000000001E-2</c:v>
                </c:pt>
                <c:pt idx="46">
                  <c:v>2.6499302999999998E-2</c:v>
                </c:pt>
                <c:pt idx="47">
                  <c:v>2.8361299999999999E-2</c:v>
                </c:pt>
                <c:pt idx="48">
                  <c:v>2.8621506000000001E-2</c:v>
                </c:pt>
                <c:pt idx="49">
                  <c:v>2.9832609E-2</c:v>
                </c:pt>
                <c:pt idx="50">
                  <c:v>3.2439448000000003E-2</c:v>
                </c:pt>
                <c:pt idx="51">
                  <c:v>3.6165357000000002E-2</c:v>
                </c:pt>
                <c:pt idx="52">
                  <c:v>3.9632764000000001E-2</c:v>
                </c:pt>
                <c:pt idx="53">
                  <c:v>4.0789569999999997E-2</c:v>
                </c:pt>
                <c:pt idx="54">
                  <c:v>3.8467187E-2</c:v>
                </c:pt>
                <c:pt idx="55">
                  <c:v>3.4915715E-2</c:v>
                </c:pt>
                <c:pt idx="56">
                  <c:v>3.2971161999999998E-2</c:v>
                </c:pt>
                <c:pt idx="57">
                  <c:v>3.5547799999999997E-2</c:v>
                </c:pt>
                <c:pt idx="58">
                  <c:v>4.1628584000000003E-2</c:v>
                </c:pt>
                <c:pt idx="59">
                  <c:v>4.7772954999999999E-2</c:v>
                </c:pt>
                <c:pt idx="60">
                  <c:v>5.1051225999999998E-2</c:v>
                </c:pt>
                <c:pt idx="61">
                  <c:v>5.3330015000000001E-2</c:v>
                </c:pt>
                <c:pt idx="62">
                  <c:v>5.5911879999999997E-2</c:v>
                </c:pt>
                <c:pt idx="63">
                  <c:v>5.7612869999999997E-2</c:v>
                </c:pt>
                <c:pt idx="64">
                  <c:v>5.5125140000000003E-2</c:v>
                </c:pt>
                <c:pt idx="65">
                  <c:v>4.8834401999999999E-2</c:v>
                </c:pt>
                <c:pt idx="66">
                  <c:v>4.5335545999999997E-2</c:v>
                </c:pt>
                <c:pt idx="67">
                  <c:v>5.0239902000000003E-2</c:v>
                </c:pt>
                <c:pt idx="68">
                  <c:v>6.0376174999999997E-2</c:v>
                </c:pt>
                <c:pt idx="69">
                  <c:v>6.5098379999999997E-2</c:v>
                </c:pt>
                <c:pt idx="70">
                  <c:v>5.7453085000000001E-2</c:v>
                </c:pt>
                <c:pt idx="71">
                  <c:v>4.0458065000000001E-2</c:v>
                </c:pt>
                <c:pt idx="72">
                  <c:v>2.4365181E-2</c:v>
                </c:pt>
                <c:pt idx="73">
                  <c:v>1.6370043000000001E-2</c:v>
                </c:pt>
                <c:pt idx="74">
                  <c:v>1.6465272999999999E-2</c:v>
                </c:pt>
                <c:pt idx="75">
                  <c:v>1.9614499000000001E-2</c:v>
                </c:pt>
                <c:pt idx="76">
                  <c:v>2.2642208E-2</c:v>
                </c:pt>
                <c:pt idx="77">
                  <c:v>2.5334849999999999E-2</c:v>
                </c:pt>
                <c:pt idx="78">
                  <c:v>2.9174452999999999E-2</c:v>
                </c:pt>
                <c:pt idx="79">
                  <c:v>3.2882429999999997E-2</c:v>
                </c:pt>
                <c:pt idx="80">
                  <c:v>3.2219129999999999E-2</c:v>
                </c:pt>
                <c:pt idx="81">
                  <c:v>2.4645134999999999E-2</c:v>
                </c:pt>
                <c:pt idx="82">
                  <c:v>1.1718141E-2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1.8790619000000001E-3</c:v>
                </c:pt>
                <c:pt idx="88">
                  <c:v>1.0244118E-2</c:v>
                </c:pt>
                <c:pt idx="89">
                  <c:v>1.7429317999999999E-2</c:v>
                </c:pt>
                <c:pt idx="90">
                  <c:v>2.3567083999999999E-2</c:v>
                </c:pt>
                <c:pt idx="91">
                  <c:v>2.9011671999999999E-2</c:v>
                </c:pt>
                <c:pt idx="92">
                  <c:v>3.2475860000000002E-2</c:v>
                </c:pt>
                <c:pt idx="93">
                  <c:v>3.4171767999999998E-2</c:v>
                </c:pt>
                <c:pt idx="94">
                  <c:v>3.4661102999999999E-2</c:v>
                </c:pt>
                <c:pt idx="95">
                  <c:v>3.4094850000000003E-2</c:v>
                </c:pt>
                <c:pt idx="96">
                  <c:v>3.5321999999999999E-2</c:v>
                </c:pt>
                <c:pt idx="97">
                  <c:v>3.7103799999999999E-2</c:v>
                </c:pt>
                <c:pt idx="98">
                  <c:v>3.8768780000000003E-2</c:v>
                </c:pt>
                <c:pt idx="99">
                  <c:v>3.9684682999999998E-2</c:v>
                </c:pt>
                <c:pt idx="100">
                  <c:v>3.9836129999999997E-2</c:v>
                </c:pt>
                <c:pt idx="101">
                  <c:v>3.9045117999999997E-2</c:v>
                </c:pt>
                <c:pt idx="102">
                  <c:v>3.7422820000000002E-2</c:v>
                </c:pt>
                <c:pt idx="103">
                  <c:v>3.5672496999999997E-2</c:v>
                </c:pt>
                <c:pt idx="104">
                  <c:v>3.286451E-2</c:v>
                </c:pt>
                <c:pt idx="105">
                  <c:v>2.9210156000000001E-2</c:v>
                </c:pt>
                <c:pt idx="106">
                  <c:v>2.4745171999999999E-2</c:v>
                </c:pt>
                <c:pt idx="107">
                  <c:v>2.0361904E-2</c:v>
                </c:pt>
                <c:pt idx="108">
                  <c:v>1.4818230999999999E-2</c:v>
                </c:pt>
                <c:pt idx="109">
                  <c:v>9.0030079999999998E-3</c:v>
                </c:pt>
                <c:pt idx="110">
                  <c:v>3.505074E-3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DE7E-41CE-B354-96A79401ECC7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[4]Sheet1!$D$716:$DT$716</c:f>
              <c:numCache>
                <c:formatCode>General</c:formatCode>
                <c:ptCount val="121"/>
                <c:pt idx="0">
                  <c:v>7.7255014000000002E-3</c:v>
                </c:pt>
                <c:pt idx="1">
                  <c:v>5.390293E-3</c:v>
                </c:pt>
                <c:pt idx="2">
                  <c:v>5.2422730000000004E-3</c:v>
                </c:pt>
                <c:pt idx="3">
                  <c:v>3.0975088E-3</c:v>
                </c:pt>
                <c:pt idx="4">
                  <c:v>1.9989647E-3</c:v>
                </c:pt>
                <c:pt idx="5">
                  <c:v>3.2859250999999999E-3</c:v>
                </c:pt>
                <c:pt idx="6">
                  <c:v>6.6035499999999997E-3</c:v>
                </c:pt>
                <c:pt idx="7">
                  <c:v>9.8083279999999998E-3</c:v>
                </c:pt>
                <c:pt idx="8">
                  <c:v>9.6793020000000007E-3</c:v>
                </c:pt>
                <c:pt idx="9">
                  <c:v>5.4252780000000004E-3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1.897904E-3</c:v>
                </c:pt>
                <c:pt idx="15">
                  <c:v>7.6688197000000001E-3</c:v>
                </c:pt>
                <c:pt idx="16">
                  <c:v>1.2186700999999999E-2</c:v>
                </c:pt>
                <c:pt idx="17">
                  <c:v>1.238364E-2</c:v>
                </c:pt>
                <c:pt idx="18">
                  <c:v>8.6685770000000002E-3</c:v>
                </c:pt>
                <c:pt idx="19">
                  <c:v>2.2993627999999999E-3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3.1395239999999999E-3</c:v>
                </c:pt>
                <c:pt idx="27">
                  <c:v>9.6970010000000002E-3</c:v>
                </c:pt>
                <c:pt idx="28">
                  <c:v>1.5574571000000001E-2</c:v>
                </c:pt>
                <c:pt idx="29">
                  <c:v>2.0216126000000001E-2</c:v>
                </c:pt>
                <c:pt idx="30">
                  <c:v>2.4330191000000001E-2</c:v>
                </c:pt>
                <c:pt idx="31">
                  <c:v>2.7236646E-2</c:v>
                </c:pt>
                <c:pt idx="32">
                  <c:v>2.7997803000000002E-2</c:v>
                </c:pt>
                <c:pt idx="33">
                  <c:v>2.8937953999999998E-2</c:v>
                </c:pt>
                <c:pt idx="34">
                  <c:v>3.016477E-2</c:v>
                </c:pt>
                <c:pt idx="35">
                  <c:v>3.1508095999999999E-2</c:v>
                </c:pt>
                <c:pt idx="36">
                  <c:v>3.0863888999999999E-2</c:v>
                </c:pt>
                <c:pt idx="37">
                  <c:v>2.7134624999999999E-2</c:v>
                </c:pt>
                <c:pt idx="38">
                  <c:v>2.1263760999999999E-2</c:v>
                </c:pt>
                <c:pt idx="39">
                  <c:v>1.5829501999999999E-2</c:v>
                </c:pt>
                <c:pt idx="40">
                  <c:v>1.1232491000000001E-2</c:v>
                </c:pt>
                <c:pt idx="41">
                  <c:v>8.9165270000000005E-3</c:v>
                </c:pt>
                <c:pt idx="42">
                  <c:v>7.8163060000000003E-3</c:v>
                </c:pt>
                <c:pt idx="43">
                  <c:v>9.4236900000000002E-3</c:v>
                </c:pt>
                <c:pt idx="44">
                  <c:v>1.4677881E-2</c:v>
                </c:pt>
                <c:pt idx="45">
                  <c:v>2.1594727000000001E-2</c:v>
                </c:pt>
                <c:pt idx="46">
                  <c:v>2.687179E-2</c:v>
                </c:pt>
                <c:pt idx="47">
                  <c:v>2.8708520000000001E-2</c:v>
                </c:pt>
                <c:pt idx="48">
                  <c:v>2.8915217E-2</c:v>
                </c:pt>
                <c:pt idx="49">
                  <c:v>3.0071618000000001E-2</c:v>
                </c:pt>
                <c:pt idx="50">
                  <c:v>3.2651840000000001E-2</c:v>
                </c:pt>
                <c:pt idx="51">
                  <c:v>3.6386617000000003E-2</c:v>
                </c:pt>
                <c:pt idx="52">
                  <c:v>3.9861906000000003E-2</c:v>
                </c:pt>
                <c:pt idx="53">
                  <c:v>4.0998198E-2</c:v>
                </c:pt>
                <c:pt idx="54">
                  <c:v>3.8629256000000001E-2</c:v>
                </c:pt>
                <c:pt idx="55">
                  <c:v>3.5048432999999997E-2</c:v>
                </c:pt>
                <c:pt idx="56">
                  <c:v>3.3113163000000001E-2</c:v>
                </c:pt>
                <c:pt idx="57">
                  <c:v>3.5711605E-2</c:v>
                </c:pt>
                <c:pt idx="58">
                  <c:v>4.1774005000000003E-2</c:v>
                </c:pt>
                <c:pt idx="59">
                  <c:v>4.7840279999999999E-2</c:v>
                </c:pt>
                <c:pt idx="60">
                  <c:v>5.1035320000000002E-2</c:v>
                </c:pt>
                <c:pt idx="61">
                  <c:v>5.3287655000000003E-2</c:v>
                </c:pt>
                <c:pt idx="62">
                  <c:v>5.5916109999999998E-2</c:v>
                </c:pt>
                <c:pt idx="63">
                  <c:v>5.7691876000000003E-2</c:v>
                </c:pt>
                <c:pt idx="64">
                  <c:v>5.5241923999999998E-2</c:v>
                </c:pt>
                <c:pt idx="65">
                  <c:v>4.8926695999999999E-2</c:v>
                </c:pt>
                <c:pt idx="66">
                  <c:v>4.5359462000000003E-2</c:v>
                </c:pt>
                <c:pt idx="67">
                  <c:v>5.0184953999999997E-2</c:v>
                </c:pt>
                <c:pt idx="68">
                  <c:v>6.0247271999999998E-2</c:v>
                </c:pt>
                <c:pt idx="69">
                  <c:v>6.4919190000000002E-2</c:v>
                </c:pt>
                <c:pt idx="70">
                  <c:v>5.7257026000000003E-2</c:v>
                </c:pt>
                <c:pt idx="71">
                  <c:v>4.0289252999999997E-2</c:v>
                </c:pt>
                <c:pt idx="72">
                  <c:v>2.4266195000000001E-2</c:v>
                </c:pt>
                <c:pt idx="73">
                  <c:v>1.6364765999999999E-2</c:v>
                </c:pt>
                <c:pt idx="74">
                  <c:v>1.6532449000000001E-2</c:v>
                </c:pt>
                <c:pt idx="75">
                  <c:v>1.9688087E-2</c:v>
                </c:pt>
                <c:pt idx="76">
                  <c:v>2.2652416000000002E-2</c:v>
                </c:pt>
                <c:pt idx="77">
                  <c:v>2.5255116000000001E-2</c:v>
                </c:pt>
                <c:pt idx="78">
                  <c:v>2.9035209999999999E-2</c:v>
                </c:pt>
                <c:pt idx="79">
                  <c:v>3.2760209999999998E-2</c:v>
                </c:pt>
                <c:pt idx="80">
                  <c:v>3.2197874000000001E-2</c:v>
                </c:pt>
                <c:pt idx="81">
                  <c:v>2.4757296000000002E-2</c:v>
                </c:pt>
                <c:pt idx="82">
                  <c:v>1.1916713000000001E-2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1.8582767000000001E-3</c:v>
                </c:pt>
                <c:pt idx="88">
                  <c:v>1.0289405E-2</c:v>
                </c:pt>
                <c:pt idx="89">
                  <c:v>1.7533557000000002E-2</c:v>
                </c:pt>
                <c:pt idx="90">
                  <c:v>2.3699181E-2</c:v>
                </c:pt>
                <c:pt idx="91">
                  <c:v>2.9119831999999998E-2</c:v>
                </c:pt>
                <c:pt idx="92">
                  <c:v>3.2512605E-2</c:v>
                </c:pt>
                <c:pt idx="93">
                  <c:v>3.4130186E-2</c:v>
                </c:pt>
                <c:pt idx="94">
                  <c:v>3.4550487999999997E-2</c:v>
                </c:pt>
                <c:pt idx="95">
                  <c:v>3.3931687000000002E-2</c:v>
                </c:pt>
                <c:pt idx="96">
                  <c:v>3.514229E-2</c:v>
                </c:pt>
                <c:pt idx="97">
                  <c:v>3.6940515E-2</c:v>
                </c:pt>
                <c:pt idx="98">
                  <c:v>3.8633599999999997E-2</c:v>
                </c:pt>
                <c:pt idx="99">
                  <c:v>3.9584130000000002E-2</c:v>
                </c:pt>
                <c:pt idx="100">
                  <c:v>3.9777624999999997E-2</c:v>
                </c:pt>
                <c:pt idx="101">
                  <c:v>3.901073E-2</c:v>
                </c:pt>
                <c:pt idx="102">
                  <c:v>3.7406611999999999E-2</c:v>
                </c:pt>
                <c:pt idx="103">
                  <c:v>3.5664256999999998E-2</c:v>
                </c:pt>
                <c:pt idx="104">
                  <c:v>3.2857463000000003E-2</c:v>
                </c:pt>
                <c:pt idx="105">
                  <c:v>2.919824E-2</c:v>
                </c:pt>
                <c:pt idx="106">
                  <c:v>2.4723617E-2</c:v>
                </c:pt>
                <c:pt idx="107">
                  <c:v>2.0326701999999999E-2</c:v>
                </c:pt>
                <c:pt idx="108">
                  <c:v>1.476594E-2</c:v>
                </c:pt>
                <c:pt idx="109">
                  <c:v>8.9326739999999998E-3</c:v>
                </c:pt>
                <c:pt idx="110">
                  <c:v>3.4121735999999999E-3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DE7E-41CE-B354-96A79401ECC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MWPPG046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[4]Sheet1!$D$717:$DT$717</c:f>
              <c:numCache>
                <c:formatCode>General</c:formatCode>
                <c:ptCount val="121"/>
                <c:pt idx="0">
                  <c:v>0</c:v>
                </c:pt>
                <c:pt idx="1">
                  <c:v>1.21E-4</c:v>
                </c:pt>
                <c:pt idx="2">
                  <c:v>2.3279811999999999E-3</c:v>
                </c:pt>
                <c:pt idx="3">
                  <c:v>5.1458099999999998E-3</c:v>
                </c:pt>
                <c:pt idx="4">
                  <c:v>7.3117334000000001E-3</c:v>
                </c:pt>
                <c:pt idx="5">
                  <c:v>1.0048006999999999E-2</c:v>
                </c:pt>
                <c:pt idx="6">
                  <c:v>1.3393543000000001E-2</c:v>
                </c:pt>
                <c:pt idx="7">
                  <c:v>1.4954118000000001E-2</c:v>
                </c:pt>
                <c:pt idx="8">
                  <c:v>1.2311837000000001E-2</c:v>
                </c:pt>
                <c:pt idx="9">
                  <c:v>5.5063860000000003E-3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3.9599999999999998E-4</c:v>
                </c:pt>
                <c:pt idx="15">
                  <c:v>4.5590255999999997E-3</c:v>
                </c:pt>
                <c:pt idx="16">
                  <c:v>6.9164309999999998E-3</c:v>
                </c:pt>
                <c:pt idx="17">
                  <c:v>6.1447380000000003E-3</c:v>
                </c:pt>
                <c:pt idx="18">
                  <c:v>3.4695768000000001E-3</c:v>
                </c:pt>
                <c:pt idx="19">
                  <c:v>3.21E-4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1.6348974999999999E-3</c:v>
                </c:pt>
                <c:pt idx="25">
                  <c:v>4.5829844000000002E-3</c:v>
                </c:pt>
                <c:pt idx="26">
                  <c:v>8.7666410000000004E-3</c:v>
                </c:pt>
                <c:pt idx="27">
                  <c:v>1.2921049E-2</c:v>
                </c:pt>
                <c:pt idx="28">
                  <c:v>1.6998920000000001E-2</c:v>
                </c:pt>
                <c:pt idx="29">
                  <c:v>2.0561557000000001E-2</c:v>
                </c:pt>
                <c:pt idx="30">
                  <c:v>2.3456030999999999E-2</c:v>
                </c:pt>
                <c:pt idx="31">
                  <c:v>2.6004764999999999E-2</c:v>
                </c:pt>
                <c:pt idx="32">
                  <c:v>2.8905205E-2</c:v>
                </c:pt>
                <c:pt idx="33">
                  <c:v>3.4309935E-2</c:v>
                </c:pt>
                <c:pt idx="34">
                  <c:v>4.157831E-2</c:v>
                </c:pt>
                <c:pt idx="35">
                  <c:v>4.9451290000000002E-2</c:v>
                </c:pt>
                <c:pt idx="36">
                  <c:v>5.4809629999999998E-2</c:v>
                </c:pt>
                <c:pt idx="37">
                  <c:v>5.5994898000000001E-2</c:v>
                </c:pt>
                <c:pt idx="38">
                  <c:v>5.3064859999999998E-2</c:v>
                </c:pt>
                <c:pt idx="39">
                  <c:v>4.8347399999999999E-2</c:v>
                </c:pt>
                <c:pt idx="40">
                  <c:v>4.2778187000000002E-2</c:v>
                </c:pt>
                <c:pt idx="41">
                  <c:v>3.7238243999999997E-2</c:v>
                </c:pt>
                <c:pt idx="42">
                  <c:v>3.1901724999999999E-2</c:v>
                </c:pt>
                <c:pt idx="43">
                  <c:v>2.812549E-2</c:v>
                </c:pt>
                <c:pt idx="44">
                  <c:v>2.8162178E-2</c:v>
                </c:pt>
                <c:pt idx="45">
                  <c:v>3.1120136E-2</c:v>
                </c:pt>
                <c:pt idx="46">
                  <c:v>3.3874099999999997E-2</c:v>
                </c:pt>
                <c:pt idx="47">
                  <c:v>3.4094951999999998E-2</c:v>
                </c:pt>
                <c:pt idx="48">
                  <c:v>3.2641567000000003E-2</c:v>
                </c:pt>
                <c:pt idx="49">
                  <c:v>3.1334106E-2</c:v>
                </c:pt>
                <c:pt idx="50">
                  <c:v>3.0293448000000001E-2</c:v>
                </c:pt>
                <c:pt idx="51">
                  <c:v>2.9301384E-2</c:v>
                </c:pt>
                <c:pt idx="52">
                  <c:v>2.8971422E-2</c:v>
                </c:pt>
                <c:pt idx="53">
                  <c:v>3.0033441000000001E-2</c:v>
                </c:pt>
                <c:pt idx="54">
                  <c:v>3.2829209999999998E-2</c:v>
                </c:pt>
                <c:pt idx="55">
                  <c:v>3.7934250000000003E-2</c:v>
                </c:pt>
                <c:pt idx="56">
                  <c:v>4.4437070000000002E-2</c:v>
                </c:pt>
                <c:pt idx="57">
                  <c:v>5.2917850000000002E-2</c:v>
                </c:pt>
                <c:pt idx="58">
                  <c:v>6.1953540000000001E-2</c:v>
                </c:pt>
                <c:pt idx="59">
                  <c:v>6.7884479999999997E-2</c:v>
                </c:pt>
                <c:pt idx="60">
                  <c:v>6.7865380000000003E-2</c:v>
                </c:pt>
                <c:pt idx="61">
                  <c:v>6.4337500000000006E-2</c:v>
                </c:pt>
                <c:pt idx="62">
                  <c:v>6.0526236999999997E-2</c:v>
                </c:pt>
                <c:pt idx="63">
                  <c:v>5.6919254000000002E-2</c:v>
                </c:pt>
                <c:pt idx="64">
                  <c:v>5.1382116999999998E-2</c:v>
                </c:pt>
                <c:pt idx="65">
                  <c:v>4.3942634000000001E-2</c:v>
                </c:pt>
                <c:pt idx="66">
                  <c:v>3.9986874999999998E-2</c:v>
                </c:pt>
                <c:pt idx="67">
                  <c:v>4.3903935999999998E-2</c:v>
                </c:pt>
                <c:pt idx="68">
                  <c:v>5.3068570000000002E-2</c:v>
                </c:pt>
                <c:pt idx="69">
                  <c:v>5.7908460000000002E-2</c:v>
                </c:pt>
                <c:pt idx="70">
                  <c:v>5.210832E-2</c:v>
                </c:pt>
                <c:pt idx="71">
                  <c:v>3.7057100000000003E-2</c:v>
                </c:pt>
                <c:pt idx="72">
                  <c:v>2.0332387E-2</c:v>
                </c:pt>
                <c:pt idx="73">
                  <c:v>8.4116420000000004E-3</c:v>
                </c:pt>
                <c:pt idx="74">
                  <c:v>3.5417879000000001E-3</c:v>
                </c:pt>
                <c:pt idx="75">
                  <c:v>3.9895675E-3</c:v>
                </c:pt>
                <c:pt idx="76">
                  <c:v>7.6111816000000001E-3</c:v>
                </c:pt>
                <c:pt idx="77">
                  <c:v>1.2683717000000001E-2</c:v>
                </c:pt>
                <c:pt idx="78">
                  <c:v>1.8731280999999999E-2</c:v>
                </c:pt>
                <c:pt idx="79">
                  <c:v>2.4624366000000002E-2</c:v>
                </c:pt>
                <c:pt idx="80">
                  <c:v>2.7680743000000001E-2</c:v>
                </c:pt>
                <c:pt idx="81">
                  <c:v>2.5579477E-2</c:v>
                </c:pt>
                <c:pt idx="82">
                  <c:v>1.8172104000000001E-2</c:v>
                </c:pt>
                <c:pt idx="83">
                  <c:v>8.4251559999999996E-3</c:v>
                </c:pt>
                <c:pt idx="84">
                  <c:v>5.4000000000000001E-4</c:v>
                </c:pt>
                <c:pt idx="85">
                  <c:v>0</c:v>
                </c:pt>
                <c:pt idx="86">
                  <c:v>2.8969389999999999E-3</c:v>
                </c:pt>
                <c:pt idx="87">
                  <c:v>1.1954598E-2</c:v>
                </c:pt>
                <c:pt idx="88">
                  <c:v>2.2402715E-2</c:v>
                </c:pt>
                <c:pt idx="89">
                  <c:v>3.1294269999999999E-2</c:v>
                </c:pt>
                <c:pt idx="90">
                  <c:v>3.6772701999999997E-2</c:v>
                </c:pt>
                <c:pt idx="91">
                  <c:v>3.9356004E-2</c:v>
                </c:pt>
                <c:pt idx="92">
                  <c:v>3.8593389999999998E-2</c:v>
                </c:pt>
                <c:pt idx="93">
                  <c:v>3.6656163999999998E-2</c:v>
                </c:pt>
                <c:pt idx="94">
                  <c:v>3.4152913999999999E-2</c:v>
                </c:pt>
                <c:pt idx="95">
                  <c:v>3.0213203000000001E-2</c:v>
                </c:pt>
                <c:pt idx="96">
                  <c:v>2.8343034999999999E-2</c:v>
                </c:pt>
                <c:pt idx="97">
                  <c:v>2.7233497999999998E-2</c:v>
                </c:pt>
                <c:pt idx="98">
                  <c:v>2.6291512E-2</c:v>
                </c:pt>
                <c:pt idx="99">
                  <c:v>2.5859777E-2</c:v>
                </c:pt>
                <c:pt idx="100">
                  <c:v>2.6714750999999998E-2</c:v>
                </c:pt>
                <c:pt idx="101">
                  <c:v>2.7468955E-2</c:v>
                </c:pt>
                <c:pt idx="102">
                  <c:v>2.7486469999999999E-2</c:v>
                </c:pt>
                <c:pt idx="103">
                  <c:v>2.792451E-2</c:v>
                </c:pt>
                <c:pt idx="104">
                  <c:v>2.7555406000000001E-2</c:v>
                </c:pt>
                <c:pt idx="105">
                  <c:v>2.6191921999999999E-2</c:v>
                </c:pt>
                <c:pt idx="106">
                  <c:v>2.3744857000000001E-2</c:v>
                </c:pt>
                <c:pt idx="107">
                  <c:v>2.0608088E-2</c:v>
                </c:pt>
                <c:pt idx="108">
                  <c:v>1.6207196E-2</c:v>
                </c:pt>
                <c:pt idx="109">
                  <c:v>1.0860896E-2</c:v>
                </c:pt>
                <c:pt idx="110">
                  <c:v>5.2397301999999998E-3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7F3-4E02-AD9F-246DC2A516BD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[4]Sheet1!$D$718:$DT$718</c:f>
              <c:numCache>
                <c:formatCode>General</c:formatCode>
                <c:ptCount val="121"/>
                <c:pt idx="0">
                  <c:v>1.5873403999999999E-3</c:v>
                </c:pt>
                <c:pt idx="1">
                  <c:v>9.1699999999999995E-4</c:v>
                </c:pt>
                <c:pt idx="2">
                  <c:v>2.2400084000000001E-3</c:v>
                </c:pt>
                <c:pt idx="3">
                  <c:v>3.6961407999999999E-3</c:v>
                </c:pt>
                <c:pt idx="4">
                  <c:v>5.2247969999999998E-3</c:v>
                </c:pt>
                <c:pt idx="5">
                  <c:v>8.0604449999999994E-3</c:v>
                </c:pt>
                <c:pt idx="6">
                  <c:v>1.2005775999999999E-2</c:v>
                </c:pt>
                <c:pt idx="7">
                  <c:v>1.4463642000000001E-2</c:v>
                </c:pt>
                <c:pt idx="8">
                  <c:v>1.2686902E-2</c:v>
                </c:pt>
                <c:pt idx="9">
                  <c:v>6.4186063E-3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4.4018034999999999E-3</c:v>
                </c:pt>
                <c:pt idx="16">
                  <c:v>7.603248E-3</c:v>
                </c:pt>
                <c:pt idx="17">
                  <c:v>7.3826144999999998E-3</c:v>
                </c:pt>
                <c:pt idx="18">
                  <c:v>4.7454265999999998E-3</c:v>
                </c:pt>
                <c:pt idx="19">
                  <c:v>8.4800000000000001E-4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2.537521E-3</c:v>
                </c:pt>
                <c:pt idx="26">
                  <c:v>7.7031994999999997E-3</c:v>
                </c:pt>
                <c:pt idx="27">
                  <c:v>1.2394271E-2</c:v>
                </c:pt>
                <c:pt idx="28">
                  <c:v>1.6639382000000001E-2</c:v>
                </c:pt>
                <c:pt idx="29">
                  <c:v>2.0110734000000002E-2</c:v>
                </c:pt>
                <c:pt idx="30">
                  <c:v>2.2875481999999999E-2</c:v>
                </c:pt>
                <c:pt idx="31">
                  <c:v>2.4840109999999999E-2</c:v>
                </c:pt>
                <c:pt idx="32">
                  <c:v>2.6054476999999999E-2</c:v>
                </c:pt>
                <c:pt idx="33">
                  <c:v>2.8899085000000001E-2</c:v>
                </c:pt>
                <c:pt idx="34">
                  <c:v>3.3088390000000002E-2</c:v>
                </c:pt>
                <c:pt idx="35">
                  <c:v>3.8055558000000003E-2</c:v>
                </c:pt>
                <c:pt idx="36">
                  <c:v>4.1272837999999999E-2</c:v>
                </c:pt>
                <c:pt idx="37">
                  <c:v>4.1522219999999999E-2</c:v>
                </c:pt>
                <c:pt idx="38">
                  <c:v>3.8787924000000001E-2</c:v>
                </c:pt>
                <c:pt idx="39">
                  <c:v>3.5187740000000002E-2</c:v>
                </c:pt>
                <c:pt idx="40">
                  <c:v>3.1037907999999999E-2</c:v>
                </c:pt>
                <c:pt idx="41">
                  <c:v>2.7369276000000001E-2</c:v>
                </c:pt>
                <c:pt idx="42">
                  <c:v>2.3937650000000001E-2</c:v>
                </c:pt>
                <c:pt idx="43">
                  <c:v>2.2211350000000001E-2</c:v>
                </c:pt>
                <c:pt idx="44">
                  <c:v>2.4180586E-2</c:v>
                </c:pt>
                <c:pt idx="45">
                  <c:v>2.8556911000000001E-2</c:v>
                </c:pt>
                <c:pt idx="46">
                  <c:v>3.2139264000000001E-2</c:v>
                </c:pt>
                <c:pt idx="47">
                  <c:v>3.2692216000000003E-2</c:v>
                </c:pt>
                <c:pt idx="48">
                  <c:v>3.1584024000000002E-2</c:v>
                </c:pt>
                <c:pt idx="49">
                  <c:v>3.1176501999999998E-2</c:v>
                </c:pt>
                <c:pt idx="50">
                  <c:v>3.1721140000000002E-2</c:v>
                </c:pt>
                <c:pt idx="51">
                  <c:v>3.2748583999999997E-2</c:v>
                </c:pt>
                <c:pt idx="52">
                  <c:v>3.3702610000000001E-2</c:v>
                </c:pt>
                <c:pt idx="53">
                  <c:v>3.4248639999999997E-2</c:v>
                </c:pt>
                <c:pt idx="54">
                  <c:v>3.4590601999999998E-2</c:v>
                </c:pt>
                <c:pt idx="55">
                  <c:v>3.6581601999999998E-2</c:v>
                </c:pt>
                <c:pt idx="56">
                  <c:v>4.0918969999999999E-2</c:v>
                </c:pt>
                <c:pt idx="57">
                  <c:v>4.8700053E-2</c:v>
                </c:pt>
                <c:pt idx="58">
                  <c:v>5.7893686E-2</c:v>
                </c:pt>
                <c:pt idx="59">
                  <c:v>6.409484E-2</c:v>
                </c:pt>
                <c:pt idx="60">
                  <c:v>6.4645610000000006E-2</c:v>
                </c:pt>
                <c:pt idx="61">
                  <c:v>6.2373955000000002E-2</c:v>
                </c:pt>
                <c:pt idx="62">
                  <c:v>6.0234226000000002E-2</c:v>
                </c:pt>
                <c:pt idx="63">
                  <c:v>5.7810809999999997E-2</c:v>
                </c:pt>
                <c:pt idx="64">
                  <c:v>5.2348720000000001E-2</c:v>
                </c:pt>
                <c:pt idx="65">
                  <c:v>4.4262561999999998E-2</c:v>
                </c:pt>
                <c:pt idx="66">
                  <c:v>4.0163839999999999E-2</c:v>
                </c:pt>
                <c:pt idx="67">
                  <c:v>4.5139252999999997E-2</c:v>
                </c:pt>
                <c:pt idx="68">
                  <c:v>5.5833420000000002E-2</c:v>
                </c:pt>
                <c:pt idx="69">
                  <c:v>6.1502174E-2</c:v>
                </c:pt>
                <c:pt idx="70">
                  <c:v>5.522291E-2</c:v>
                </c:pt>
                <c:pt idx="71">
                  <c:v>3.9133414999999998E-2</c:v>
                </c:pt>
                <c:pt idx="72">
                  <c:v>2.2351064E-2</c:v>
                </c:pt>
                <c:pt idx="73">
                  <c:v>1.1832265E-2</c:v>
                </c:pt>
                <c:pt idx="74">
                  <c:v>8.580664E-3</c:v>
                </c:pt>
                <c:pt idx="75">
                  <c:v>9.1806270000000002E-3</c:v>
                </c:pt>
                <c:pt idx="76">
                  <c:v>1.1453901000000001E-2</c:v>
                </c:pt>
                <c:pt idx="77">
                  <c:v>1.5310136E-2</c:v>
                </c:pt>
                <c:pt idx="78">
                  <c:v>2.1677841999999999E-2</c:v>
                </c:pt>
                <c:pt idx="79">
                  <c:v>2.8670317000000001E-2</c:v>
                </c:pt>
                <c:pt idx="80">
                  <c:v>3.1694062000000002E-2</c:v>
                </c:pt>
                <c:pt idx="81">
                  <c:v>2.7548316999999999E-2</c:v>
                </c:pt>
                <c:pt idx="82">
                  <c:v>1.6995098E-2</c:v>
                </c:pt>
                <c:pt idx="83">
                  <c:v>4.7394459999999996E-3</c:v>
                </c:pt>
                <c:pt idx="84">
                  <c:v>0</c:v>
                </c:pt>
                <c:pt idx="85">
                  <c:v>0</c:v>
                </c:pt>
                <c:pt idx="86">
                  <c:v>6.3100000000000005E-4</c:v>
                </c:pt>
                <c:pt idx="87">
                  <c:v>1.1004718E-2</c:v>
                </c:pt>
                <c:pt idx="88">
                  <c:v>2.2121172000000001E-2</c:v>
                </c:pt>
                <c:pt idx="89">
                  <c:v>3.1265646000000001E-2</c:v>
                </c:pt>
                <c:pt idx="90">
                  <c:v>3.6986295000000002E-2</c:v>
                </c:pt>
                <c:pt idx="91">
                  <c:v>3.9908859999999997E-2</c:v>
                </c:pt>
                <c:pt idx="92">
                  <c:v>3.9424237000000001E-2</c:v>
                </c:pt>
                <c:pt idx="93">
                  <c:v>3.737683E-2</c:v>
                </c:pt>
                <c:pt idx="94">
                  <c:v>3.4591406999999998E-2</c:v>
                </c:pt>
                <c:pt idx="95">
                  <c:v>3.0819780000000001E-2</c:v>
                </c:pt>
                <c:pt idx="96">
                  <c:v>2.9361776999999999E-2</c:v>
                </c:pt>
                <c:pt idx="97">
                  <c:v>2.8961536E-2</c:v>
                </c:pt>
                <c:pt idx="98">
                  <c:v>2.899871E-2</c:v>
                </c:pt>
                <c:pt idx="99">
                  <c:v>2.9420433999999999E-2</c:v>
                </c:pt>
                <c:pt idx="100">
                  <c:v>3.0659308999999999E-2</c:v>
                </c:pt>
                <c:pt idx="101">
                  <c:v>3.1606506999999999E-2</c:v>
                </c:pt>
                <c:pt idx="102">
                  <c:v>3.1825161999999997E-2</c:v>
                </c:pt>
                <c:pt idx="103">
                  <c:v>3.2191783000000002E-2</c:v>
                </c:pt>
                <c:pt idx="104">
                  <c:v>3.1487572999999998E-2</c:v>
                </c:pt>
                <c:pt idx="105">
                  <c:v>2.9657444000000002E-2</c:v>
                </c:pt>
                <c:pt idx="106">
                  <c:v>2.6637955000000001E-2</c:v>
                </c:pt>
                <c:pt idx="107">
                  <c:v>2.3014153999999998E-2</c:v>
                </c:pt>
                <c:pt idx="108">
                  <c:v>1.8005047E-2</c:v>
                </c:pt>
                <c:pt idx="109">
                  <c:v>1.2134126E-2</c:v>
                </c:pt>
                <c:pt idx="110">
                  <c:v>6.131648E-3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7F3-4E02-AD9F-246DC2A516BD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[4]Sheet1!$D$719:$DT$719</c:f>
              <c:numCache>
                <c:formatCode>General</c:formatCode>
                <c:ptCount val="121"/>
                <c:pt idx="0">
                  <c:v>1.5873403999999999E-3</c:v>
                </c:pt>
                <c:pt idx="1">
                  <c:v>9.1699999999999995E-4</c:v>
                </c:pt>
                <c:pt idx="2">
                  <c:v>2.2400084000000001E-3</c:v>
                </c:pt>
                <c:pt idx="3">
                  <c:v>3.6961407999999999E-3</c:v>
                </c:pt>
                <c:pt idx="4">
                  <c:v>5.2247969999999998E-3</c:v>
                </c:pt>
                <c:pt idx="5">
                  <c:v>8.0604449999999994E-3</c:v>
                </c:pt>
                <c:pt idx="6">
                  <c:v>1.2005775999999999E-2</c:v>
                </c:pt>
                <c:pt idx="7">
                  <c:v>1.4463642000000001E-2</c:v>
                </c:pt>
                <c:pt idx="8">
                  <c:v>1.2686902E-2</c:v>
                </c:pt>
                <c:pt idx="9">
                  <c:v>6.4186063E-3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4.4018034999999999E-3</c:v>
                </c:pt>
                <c:pt idx="16">
                  <c:v>7.603248E-3</c:v>
                </c:pt>
                <c:pt idx="17">
                  <c:v>7.3826144999999998E-3</c:v>
                </c:pt>
                <c:pt idx="18">
                  <c:v>4.7454265999999998E-3</c:v>
                </c:pt>
                <c:pt idx="19">
                  <c:v>8.4800000000000001E-4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2.537521E-3</c:v>
                </c:pt>
                <c:pt idx="26">
                  <c:v>7.7031994999999997E-3</c:v>
                </c:pt>
                <c:pt idx="27">
                  <c:v>1.2394271E-2</c:v>
                </c:pt>
                <c:pt idx="28">
                  <c:v>1.6639382000000001E-2</c:v>
                </c:pt>
                <c:pt idx="29">
                  <c:v>2.0110734000000002E-2</c:v>
                </c:pt>
                <c:pt idx="30">
                  <c:v>2.2875481999999999E-2</c:v>
                </c:pt>
                <c:pt idx="31">
                  <c:v>2.4840109999999999E-2</c:v>
                </c:pt>
                <c:pt idx="32">
                  <c:v>2.6054476999999999E-2</c:v>
                </c:pt>
                <c:pt idx="33">
                  <c:v>2.8899085000000001E-2</c:v>
                </c:pt>
                <c:pt idx="34">
                  <c:v>3.3088390000000002E-2</c:v>
                </c:pt>
                <c:pt idx="35">
                  <c:v>3.8055558000000003E-2</c:v>
                </c:pt>
                <c:pt idx="36">
                  <c:v>4.1272837999999999E-2</c:v>
                </c:pt>
                <c:pt idx="37">
                  <c:v>4.1522219999999999E-2</c:v>
                </c:pt>
                <c:pt idx="38">
                  <c:v>3.8787924000000001E-2</c:v>
                </c:pt>
                <c:pt idx="39">
                  <c:v>3.5187740000000002E-2</c:v>
                </c:pt>
                <c:pt idx="40">
                  <c:v>3.1037907999999999E-2</c:v>
                </c:pt>
                <c:pt idx="41">
                  <c:v>2.7369276000000001E-2</c:v>
                </c:pt>
                <c:pt idx="42">
                  <c:v>2.3937650000000001E-2</c:v>
                </c:pt>
                <c:pt idx="43">
                  <c:v>2.2211350000000001E-2</c:v>
                </c:pt>
                <c:pt idx="44">
                  <c:v>2.4180586E-2</c:v>
                </c:pt>
                <c:pt idx="45">
                  <c:v>2.8556911000000001E-2</c:v>
                </c:pt>
                <c:pt idx="46">
                  <c:v>3.2139264000000001E-2</c:v>
                </c:pt>
                <c:pt idx="47">
                  <c:v>3.2692216000000003E-2</c:v>
                </c:pt>
                <c:pt idx="48">
                  <c:v>3.1584024000000002E-2</c:v>
                </c:pt>
                <c:pt idx="49">
                  <c:v>3.1176501999999998E-2</c:v>
                </c:pt>
                <c:pt idx="50">
                  <c:v>3.1721140000000002E-2</c:v>
                </c:pt>
                <c:pt idx="51">
                  <c:v>3.2748583999999997E-2</c:v>
                </c:pt>
                <c:pt idx="52">
                  <c:v>3.3702610000000001E-2</c:v>
                </c:pt>
                <c:pt idx="53">
                  <c:v>3.4248639999999997E-2</c:v>
                </c:pt>
                <c:pt idx="54">
                  <c:v>3.4590601999999998E-2</c:v>
                </c:pt>
                <c:pt idx="55">
                  <c:v>3.6581601999999998E-2</c:v>
                </c:pt>
                <c:pt idx="56">
                  <c:v>4.0918969999999999E-2</c:v>
                </c:pt>
                <c:pt idx="57">
                  <c:v>4.8700053E-2</c:v>
                </c:pt>
                <c:pt idx="58">
                  <c:v>5.7893686E-2</c:v>
                </c:pt>
                <c:pt idx="59">
                  <c:v>6.409484E-2</c:v>
                </c:pt>
                <c:pt idx="60">
                  <c:v>6.4645610000000006E-2</c:v>
                </c:pt>
                <c:pt idx="61">
                  <c:v>6.2373955000000002E-2</c:v>
                </c:pt>
                <c:pt idx="62">
                  <c:v>6.0234226000000002E-2</c:v>
                </c:pt>
                <c:pt idx="63">
                  <c:v>5.7810809999999997E-2</c:v>
                </c:pt>
                <c:pt idx="64">
                  <c:v>5.2348720000000001E-2</c:v>
                </c:pt>
                <c:pt idx="65">
                  <c:v>4.4262561999999998E-2</c:v>
                </c:pt>
                <c:pt idx="66">
                  <c:v>4.0163839999999999E-2</c:v>
                </c:pt>
                <c:pt idx="67">
                  <c:v>4.5139252999999997E-2</c:v>
                </c:pt>
                <c:pt idx="68">
                  <c:v>5.5833420000000002E-2</c:v>
                </c:pt>
                <c:pt idx="69">
                  <c:v>6.1502174E-2</c:v>
                </c:pt>
                <c:pt idx="70">
                  <c:v>5.522291E-2</c:v>
                </c:pt>
                <c:pt idx="71">
                  <c:v>3.9133414999999998E-2</c:v>
                </c:pt>
                <c:pt idx="72">
                  <c:v>2.2351064E-2</c:v>
                </c:pt>
                <c:pt idx="73">
                  <c:v>1.1832265E-2</c:v>
                </c:pt>
                <c:pt idx="74">
                  <c:v>8.580664E-3</c:v>
                </c:pt>
                <c:pt idx="75">
                  <c:v>9.1806270000000002E-3</c:v>
                </c:pt>
                <c:pt idx="76">
                  <c:v>1.1453901000000001E-2</c:v>
                </c:pt>
                <c:pt idx="77">
                  <c:v>1.5310136E-2</c:v>
                </c:pt>
                <c:pt idx="78">
                  <c:v>2.1677841999999999E-2</c:v>
                </c:pt>
                <c:pt idx="79">
                  <c:v>2.8670317000000001E-2</c:v>
                </c:pt>
                <c:pt idx="80">
                  <c:v>3.1694062000000002E-2</c:v>
                </c:pt>
                <c:pt idx="81">
                  <c:v>2.7548316999999999E-2</c:v>
                </c:pt>
                <c:pt idx="82">
                  <c:v>1.6995098E-2</c:v>
                </c:pt>
                <c:pt idx="83">
                  <c:v>4.7394459999999996E-3</c:v>
                </c:pt>
                <c:pt idx="84">
                  <c:v>0</c:v>
                </c:pt>
                <c:pt idx="85">
                  <c:v>0</c:v>
                </c:pt>
                <c:pt idx="86">
                  <c:v>6.3100000000000005E-4</c:v>
                </c:pt>
                <c:pt idx="87">
                  <c:v>1.1004718E-2</c:v>
                </c:pt>
                <c:pt idx="88">
                  <c:v>2.2121172000000001E-2</c:v>
                </c:pt>
                <c:pt idx="89">
                  <c:v>3.1265646000000001E-2</c:v>
                </c:pt>
                <c:pt idx="90">
                  <c:v>3.6986295000000002E-2</c:v>
                </c:pt>
                <c:pt idx="91">
                  <c:v>3.9908859999999997E-2</c:v>
                </c:pt>
                <c:pt idx="92">
                  <c:v>3.9424237000000001E-2</c:v>
                </c:pt>
                <c:pt idx="93">
                  <c:v>3.737683E-2</c:v>
                </c:pt>
                <c:pt idx="94">
                  <c:v>3.4591406999999998E-2</c:v>
                </c:pt>
                <c:pt idx="95">
                  <c:v>3.0819780000000001E-2</c:v>
                </c:pt>
                <c:pt idx="96">
                  <c:v>2.9361776999999999E-2</c:v>
                </c:pt>
                <c:pt idx="97">
                  <c:v>2.8961536E-2</c:v>
                </c:pt>
                <c:pt idx="98">
                  <c:v>2.899871E-2</c:v>
                </c:pt>
                <c:pt idx="99">
                  <c:v>2.9420433999999999E-2</c:v>
                </c:pt>
                <c:pt idx="100">
                  <c:v>3.0659308999999999E-2</c:v>
                </c:pt>
                <c:pt idx="101">
                  <c:v>3.1606506999999999E-2</c:v>
                </c:pt>
                <c:pt idx="102">
                  <c:v>3.1825161999999997E-2</c:v>
                </c:pt>
                <c:pt idx="103">
                  <c:v>3.2191783000000002E-2</c:v>
                </c:pt>
                <c:pt idx="104">
                  <c:v>3.1487572999999998E-2</c:v>
                </c:pt>
                <c:pt idx="105">
                  <c:v>2.9657444000000002E-2</c:v>
                </c:pt>
                <c:pt idx="106">
                  <c:v>2.6637955000000001E-2</c:v>
                </c:pt>
                <c:pt idx="107">
                  <c:v>2.3014153999999998E-2</c:v>
                </c:pt>
                <c:pt idx="108">
                  <c:v>1.8005047E-2</c:v>
                </c:pt>
                <c:pt idx="109">
                  <c:v>1.2134126E-2</c:v>
                </c:pt>
                <c:pt idx="110">
                  <c:v>6.131648E-3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7F3-4E02-AD9F-246DC2A516BD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[4]Sheet1!$D$720:$DT$720</c:f>
              <c:numCache>
                <c:formatCode>General</c:formatCode>
                <c:ptCount val="121"/>
                <c:pt idx="0">
                  <c:v>1.5873403999999999E-3</c:v>
                </c:pt>
                <c:pt idx="1">
                  <c:v>9.1699999999999995E-4</c:v>
                </c:pt>
                <c:pt idx="2">
                  <c:v>2.2400084000000001E-3</c:v>
                </c:pt>
                <c:pt idx="3">
                  <c:v>3.6961407999999999E-3</c:v>
                </c:pt>
                <c:pt idx="4">
                  <c:v>5.2247969999999998E-3</c:v>
                </c:pt>
                <c:pt idx="5">
                  <c:v>8.0604449999999994E-3</c:v>
                </c:pt>
                <c:pt idx="6">
                  <c:v>1.2005775999999999E-2</c:v>
                </c:pt>
                <c:pt idx="7">
                  <c:v>1.4463642000000001E-2</c:v>
                </c:pt>
                <c:pt idx="8">
                  <c:v>1.2686902E-2</c:v>
                </c:pt>
                <c:pt idx="9">
                  <c:v>6.4186063E-3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4.4018034999999999E-3</c:v>
                </c:pt>
                <c:pt idx="16">
                  <c:v>7.603248E-3</c:v>
                </c:pt>
                <c:pt idx="17">
                  <c:v>7.3826144999999998E-3</c:v>
                </c:pt>
                <c:pt idx="18">
                  <c:v>4.7454265999999998E-3</c:v>
                </c:pt>
                <c:pt idx="19">
                  <c:v>8.4800000000000001E-4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2.537521E-3</c:v>
                </c:pt>
                <c:pt idx="26">
                  <c:v>7.7031994999999997E-3</c:v>
                </c:pt>
                <c:pt idx="27">
                  <c:v>1.2394271E-2</c:v>
                </c:pt>
                <c:pt idx="28">
                  <c:v>1.6639382000000001E-2</c:v>
                </c:pt>
                <c:pt idx="29">
                  <c:v>2.0110734000000002E-2</c:v>
                </c:pt>
                <c:pt idx="30">
                  <c:v>2.2875481999999999E-2</c:v>
                </c:pt>
                <c:pt idx="31">
                  <c:v>2.4840109999999999E-2</c:v>
                </c:pt>
                <c:pt idx="32">
                  <c:v>2.6054476999999999E-2</c:v>
                </c:pt>
                <c:pt idx="33">
                  <c:v>2.8899085000000001E-2</c:v>
                </c:pt>
                <c:pt idx="34">
                  <c:v>3.3088390000000002E-2</c:v>
                </c:pt>
                <c:pt idx="35">
                  <c:v>3.8055558000000003E-2</c:v>
                </c:pt>
                <c:pt idx="36">
                  <c:v>4.1272837999999999E-2</c:v>
                </c:pt>
                <c:pt idx="37">
                  <c:v>4.1522219999999999E-2</c:v>
                </c:pt>
                <c:pt idx="38">
                  <c:v>3.8787924000000001E-2</c:v>
                </c:pt>
                <c:pt idx="39">
                  <c:v>3.5187740000000002E-2</c:v>
                </c:pt>
                <c:pt idx="40">
                  <c:v>3.1037907999999999E-2</c:v>
                </c:pt>
                <c:pt idx="41">
                  <c:v>2.7369276000000001E-2</c:v>
                </c:pt>
                <c:pt idx="42">
                  <c:v>2.3937650000000001E-2</c:v>
                </c:pt>
                <c:pt idx="43">
                  <c:v>2.2211350000000001E-2</c:v>
                </c:pt>
                <c:pt idx="44">
                  <c:v>2.4180586E-2</c:v>
                </c:pt>
                <c:pt idx="45">
                  <c:v>2.8556911000000001E-2</c:v>
                </c:pt>
                <c:pt idx="46">
                  <c:v>3.2139264000000001E-2</c:v>
                </c:pt>
                <c:pt idx="47">
                  <c:v>3.2692216000000003E-2</c:v>
                </c:pt>
                <c:pt idx="48">
                  <c:v>3.1584024000000002E-2</c:v>
                </c:pt>
                <c:pt idx="49">
                  <c:v>3.1176501999999998E-2</c:v>
                </c:pt>
                <c:pt idx="50">
                  <c:v>3.1721140000000002E-2</c:v>
                </c:pt>
                <c:pt idx="51">
                  <c:v>3.2748583999999997E-2</c:v>
                </c:pt>
                <c:pt idx="52">
                  <c:v>3.3702610000000001E-2</c:v>
                </c:pt>
                <c:pt idx="53">
                  <c:v>3.4248639999999997E-2</c:v>
                </c:pt>
                <c:pt idx="54">
                  <c:v>3.4590601999999998E-2</c:v>
                </c:pt>
                <c:pt idx="55">
                  <c:v>3.6581601999999998E-2</c:v>
                </c:pt>
                <c:pt idx="56">
                  <c:v>4.0918969999999999E-2</c:v>
                </c:pt>
                <c:pt idx="57">
                  <c:v>4.8700053E-2</c:v>
                </c:pt>
                <c:pt idx="58">
                  <c:v>5.7893686E-2</c:v>
                </c:pt>
                <c:pt idx="59">
                  <c:v>6.409484E-2</c:v>
                </c:pt>
                <c:pt idx="60">
                  <c:v>6.4645610000000006E-2</c:v>
                </c:pt>
                <c:pt idx="61">
                  <c:v>6.2373955000000002E-2</c:v>
                </c:pt>
                <c:pt idx="62">
                  <c:v>6.0234226000000002E-2</c:v>
                </c:pt>
                <c:pt idx="63">
                  <c:v>5.7810809999999997E-2</c:v>
                </c:pt>
                <c:pt idx="64">
                  <c:v>5.2348720000000001E-2</c:v>
                </c:pt>
                <c:pt idx="65">
                  <c:v>4.4262561999999998E-2</c:v>
                </c:pt>
                <c:pt idx="66">
                  <c:v>4.0163839999999999E-2</c:v>
                </c:pt>
                <c:pt idx="67">
                  <c:v>4.5139252999999997E-2</c:v>
                </c:pt>
                <c:pt idx="68">
                  <c:v>5.5833420000000002E-2</c:v>
                </c:pt>
                <c:pt idx="69">
                  <c:v>6.1502174E-2</c:v>
                </c:pt>
                <c:pt idx="70">
                  <c:v>5.522291E-2</c:v>
                </c:pt>
                <c:pt idx="71">
                  <c:v>3.9133414999999998E-2</c:v>
                </c:pt>
                <c:pt idx="72">
                  <c:v>2.2351064E-2</c:v>
                </c:pt>
                <c:pt idx="73">
                  <c:v>1.1832265E-2</c:v>
                </c:pt>
                <c:pt idx="74">
                  <c:v>8.580664E-3</c:v>
                </c:pt>
                <c:pt idx="75">
                  <c:v>9.1806270000000002E-3</c:v>
                </c:pt>
                <c:pt idx="76">
                  <c:v>1.1453901000000001E-2</c:v>
                </c:pt>
                <c:pt idx="77">
                  <c:v>1.5310136E-2</c:v>
                </c:pt>
                <c:pt idx="78">
                  <c:v>2.1677841999999999E-2</c:v>
                </c:pt>
                <c:pt idx="79">
                  <c:v>2.8670317000000001E-2</c:v>
                </c:pt>
                <c:pt idx="80">
                  <c:v>3.1694062000000002E-2</c:v>
                </c:pt>
                <c:pt idx="81">
                  <c:v>2.7548316999999999E-2</c:v>
                </c:pt>
                <c:pt idx="82">
                  <c:v>1.6995098E-2</c:v>
                </c:pt>
                <c:pt idx="83">
                  <c:v>4.7394459999999996E-3</c:v>
                </c:pt>
                <c:pt idx="84">
                  <c:v>0</c:v>
                </c:pt>
                <c:pt idx="85">
                  <c:v>0</c:v>
                </c:pt>
                <c:pt idx="86">
                  <c:v>6.3100000000000005E-4</c:v>
                </c:pt>
                <c:pt idx="87">
                  <c:v>1.1004718E-2</c:v>
                </c:pt>
                <c:pt idx="88">
                  <c:v>2.2121172000000001E-2</c:v>
                </c:pt>
                <c:pt idx="89">
                  <c:v>3.1265646000000001E-2</c:v>
                </c:pt>
                <c:pt idx="90">
                  <c:v>3.6986295000000002E-2</c:v>
                </c:pt>
                <c:pt idx="91">
                  <c:v>3.9908859999999997E-2</c:v>
                </c:pt>
                <c:pt idx="92">
                  <c:v>3.9424237000000001E-2</c:v>
                </c:pt>
                <c:pt idx="93">
                  <c:v>3.737683E-2</c:v>
                </c:pt>
                <c:pt idx="94">
                  <c:v>3.4591406999999998E-2</c:v>
                </c:pt>
                <c:pt idx="95">
                  <c:v>3.0819780000000001E-2</c:v>
                </c:pt>
                <c:pt idx="96">
                  <c:v>2.9361776999999999E-2</c:v>
                </c:pt>
                <c:pt idx="97">
                  <c:v>2.8961536E-2</c:v>
                </c:pt>
                <c:pt idx="98">
                  <c:v>2.899871E-2</c:v>
                </c:pt>
                <c:pt idx="99">
                  <c:v>2.9420433999999999E-2</c:v>
                </c:pt>
                <c:pt idx="100">
                  <c:v>3.0659308999999999E-2</c:v>
                </c:pt>
                <c:pt idx="101">
                  <c:v>3.1606506999999999E-2</c:v>
                </c:pt>
                <c:pt idx="102">
                  <c:v>3.1825161999999997E-2</c:v>
                </c:pt>
                <c:pt idx="103">
                  <c:v>3.2191783000000002E-2</c:v>
                </c:pt>
                <c:pt idx="104">
                  <c:v>3.1487572999999998E-2</c:v>
                </c:pt>
                <c:pt idx="105">
                  <c:v>2.9657444000000002E-2</c:v>
                </c:pt>
                <c:pt idx="106">
                  <c:v>2.6637955000000001E-2</c:v>
                </c:pt>
                <c:pt idx="107">
                  <c:v>2.3014153999999998E-2</c:v>
                </c:pt>
                <c:pt idx="108">
                  <c:v>1.8005047E-2</c:v>
                </c:pt>
                <c:pt idx="109">
                  <c:v>1.2134126E-2</c:v>
                </c:pt>
                <c:pt idx="110">
                  <c:v>6.131648E-3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A7F3-4E02-AD9F-246DC2A516BD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[4]Sheet1!$D$721:$DT$721</c:f>
              <c:numCache>
                <c:formatCode>General</c:formatCode>
                <c:ptCount val="121"/>
                <c:pt idx="0">
                  <c:v>1.5873403999999999E-3</c:v>
                </c:pt>
                <c:pt idx="1">
                  <c:v>9.1699999999999995E-4</c:v>
                </c:pt>
                <c:pt idx="2">
                  <c:v>2.2400084000000001E-3</c:v>
                </c:pt>
                <c:pt idx="3">
                  <c:v>3.6961407999999999E-3</c:v>
                </c:pt>
                <c:pt idx="4">
                  <c:v>5.2247969999999998E-3</c:v>
                </c:pt>
                <c:pt idx="5">
                  <c:v>8.0604449999999994E-3</c:v>
                </c:pt>
                <c:pt idx="6">
                  <c:v>1.2005775999999999E-2</c:v>
                </c:pt>
                <c:pt idx="7">
                  <c:v>1.4463642000000001E-2</c:v>
                </c:pt>
                <c:pt idx="8">
                  <c:v>1.2686902E-2</c:v>
                </c:pt>
                <c:pt idx="9">
                  <c:v>6.4186063E-3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4.4018034999999999E-3</c:v>
                </c:pt>
                <c:pt idx="16">
                  <c:v>7.603248E-3</c:v>
                </c:pt>
                <c:pt idx="17">
                  <c:v>7.3826144999999998E-3</c:v>
                </c:pt>
                <c:pt idx="18">
                  <c:v>4.7454265999999998E-3</c:v>
                </c:pt>
                <c:pt idx="19">
                  <c:v>8.4800000000000001E-4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2.537521E-3</c:v>
                </c:pt>
                <c:pt idx="26">
                  <c:v>7.7031994999999997E-3</c:v>
                </c:pt>
                <c:pt idx="27">
                  <c:v>1.2394271E-2</c:v>
                </c:pt>
                <c:pt idx="28">
                  <c:v>1.6639382000000001E-2</c:v>
                </c:pt>
                <c:pt idx="29">
                  <c:v>2.0110734000000002E-2</c:v>
                </c:pt>
                <c:pt idx="30">
                  <c:v>2.2875481999999999E-2</c:v>
                </c:pt>
                <c:pt idx="31">
                  <c:v>2.4840109999999999E-2</c:v>
                </c:pt>
                <c:pt idx="32">
                  <c:v>2.6054476999999999E-2</c:v>
                </c:pt>
                <c:pt idx="33">
                  <c:v>2.8899085000000001E-2</c:v>
                </c:pt>
                <c:pt idx="34">
                  <c:v>3.3088390000000002E-2</c:v>
                </c:pt>
                <c:pt idx="35">
                  <c:v>3.8055558000000003E-2</c:v>
                </c:pt>
                <c:pt idx="36">
                  <c:v>4.1272837999999999E-2</c:v>
                </c:pt>
                <c:pt idx="37">
                  <c:v>4.1522219999999999E-2</c:v>
                </c:pt>
                <c:pt idx="38">
                  <c:v>3.8787924000000001E-2</c:v>
                </c:pt>
                <c:pt idx="39">
                  <c:v>3.5187740000000002E-2</c:v>
                </c:pt>
                <c:pt idx="40">
                  <c:v>3.1037907999999999E-2</c:v>
                </c:pt>
                <c:pt idx="41">
                  <c:v>2.7369276000000001E-2</c:v>
                </c:pt>
                <c:pt idx="42">
                  <c:v>2.3937650000000001E-2</c:v>
                </c:pt>
                <c:pt idx="43">
                  <c:v>2.2211350000000001E-2</c:v>
                </c:pt>
                <c:pt idx="44">
                  <c:v>2.4180586E-2</c:v>
                </c:pt>
                <c:pt idx="45">
                  <c:v>2.8556911000000001E-2</c:v>
                </c:pt>
                <c:pt idx="46">
                  <c:v>3.2139264000000001E-2</c:v>
                </c:pt>
                <c:pt idx="47">
                  <c:v>3.2692216000000003E-2</c:v>
                </c:pt>
                <c:pt idx="48">
                  <c:v>3.1584024000000002E-2</c:v>
                </c:pt>
                <c:pt idx="49">
                  <c:v>3.1176501999999998E-2</c:v>
                </c:pt>
                <c:pt idx="50">
                  <c:v>3.1721140000000002E-2</c:v>
                </c:pt>
                <c:pt idx="51">
                  <c:v>3.2748583999999997E-2</c:v>
                </c:pt>
                <c:pt idx="52">
                  <c:v>3.3702610000000001E-2</c:v>
                </c:pt>
                <c:pt idx="53">
                  <c:v>3.4248639999999997E-2</c:v>
                </c:pt>
                <c:pt idx="54">
                  <c:v>3.4590601999999998E-2</c:v>
                </c:pt>
                <c:pt idx="55">
                  <c:v>3.6581601999999998E-2</c:v>
                </c:pt>
                <c:pt idx="56">
                  <c:v>4.0918969999999999E-2</c:v>
                </c:pt>
                <c:pt idx="57">
                  <c:v>4.8700053E-2</c:v>
                </c:pt>
                <c:pt idx="58">
                  <c:v>5.7893686E-2</c:v>
                </c:pt>
                <c:pt idx="59">
                  <c:v>6.409484E-2</c:v>
                </c:pt>
                <c:pt idx="60">
                  <c:v>6.4645610000000006E-2</c:v>
                </c:pt>
                <c:pt idx="61">
                  <c:v>6.2373955000000002E-2</c:v>
                </c:pt>
                <c:pt idx="62">
                  <c:v>6.0234226000000002E-2</c:v>
                </c:pt>
                <c:pt idx="63">
                  <c:v>5.7810809999999997E-2</c:v>
                </c:pt>
                <c:pt idx="64">
                  <c:v>5.2348720000000001E-2</c:v>
                </c:pt>
                <c:pt idx="65">
                  <c:v>4.4262561999999998E-2</c:v>
                </c:pt>
                <c:pt idx="66">
                  <c:v>4.0163839999999999E-2</c:v>
                </c:pt>
                <c:pt idx="67">
                  <c:v>4.5139252999999997E-2</c:v>
                </c:pt>
                <c:pt idx="68">
                  <c:v>5.5833420000000002E-2</c:v>
                </c:pt>
                <c:pt idx="69">
                  <c:v>6.1502174E-2</c:v>
                </c:pt>
                <c:pt idx="70">
                  <c:v>5.522291E-2</c:v>
                </c:pt>
                <c:pt idx="71">
                  <c:v>3.9133414999999998E-2</c:v>
                </c:pt>
                <c:pt idx="72">
                  <c:v>2.2351064E-2</c:v>
                </c:pt>
                <c:pt idx="73">
                  <c:v>1.1832265E-2</c:v>
                </c:pt>
                <c:pt idx="74">
                  <c:v>8.580664E-3</c:v>
                </c:pt>
                <c:pt idx="75">
                  <c:v>9.1806270000000002E-3</c:v>
                </c:pt>
                <c:pt idx="76">
                  <c:v>1.1453901000000001E-2</c:v>
                </c:pt>
                <c:pt idx="77">
                  <c:v>1.5310136E-2</c:v>
                </c:pt>
                <c:pt idx="78">
                  <c:v>2.1677841999999999E-2</c:v>
                </c:pt>
                <c:pt idx="79">
                  <c:v>2.8670317000000001E-2</c:v>
                </c:pt>
                <c:pt idx="80">
                  <c:v>3.1694062000000002E-2</c:v>
                </c:pt>
                <c:pt idx="81">
                  <c:v>2.7548316999999999E-2</c:v>
                </c:pt>
                <c:pt idx="82">
                  <c:v>1.6995098E-2</c:v>
                </c:pt>
                <c:pt idx="83">
                  <c:v>4.7394459999999996E-3</c:v>
                </c:pt>
                <c:pt idx="84">
                  <c:v>0</c:v>
                </c:pt>
                <c:pt idx="85">
                  <c:v>0</c:v>
                </c:pt>
                <c:pt idx="86">
                  <c:v>6.3100000000000005E-4</c:v>
                </c:pt>
                <c:pt idx="87">
                  <c:v>1.1004718E-2</c:v>
                </c:pt>
                <c:pt idx="88">
                  <c:v>2.2121172000000001E-2</c:v>
                </c:pt>
                <c:pt idx="89">
                  <c:v>3.1265646000000001E-2</c:v>
                </c:pt>
                <c:pt idx="90">
                  <c:v>3.6986295000000002E-2</c:v>
                </c:pt>
                <c:pt idx="91">
                  <c:v>3.9908859999999997E-2</c:v>
                </c:pt>
                <c:pt idx="92">
                  <c:v>3.9424237000000001E-2</c:v>
                </c:pt>
                <c:pt idx="93">
                  <c:v>3.737683E-2</c:v>
                </c:pt>
                <c:pt idx="94">
                  <c:v>3.4591406999999998E-2</c:v>
                </c:pt>
                <c:pt idx="95">
                  <c:v>3.0819780000000001E-2</c:v>
                </c:pt>
                <c:pt idx="96">
                  <c:v>2.9361776999999999E-2</c:v>
                </c:pt>
                <c:pt idx="97">
                  <c:v>2.8961536E-2</c:v>
                </c:pt>
                <c:pt idx="98">
                  <c:v>2.899871E-2</c:v>
                </c:pt>
                <c:pt idx="99">
                  <c:v>2.9420433999999999E-2</c:v>
                </c:pt>
                <c:pt idx="100">
                  <c:v>3.0659308999999999E-2</c:v>
                </c:pt>
                <c:pt idx="101">
                  <c:v>3.1606506999999999E-2</c:v>
                </c:pt>
                <c:pt idx="102">
                  <c:v>3.1825161999999997E-2</c:v>
                </c:pt>
                <c:pt idx="103">
                  <c:v>3.2191783000000002E-2</c:v>
                </c:pt>
                <c:pt idx="104">
                  <c:v>3.1487572999999998E-2</c:v>
                </c:pt>
                <c:pt idx="105">
                  <c:v>2.9657444000000002E-2</c:v>
                </c:pt>
                <c:pt idx="106">
                  <c:v>2.6637955000000001E-2</c:v>
                </c:pt>
                <c:pt idx="107">
                  <c:v>2.3014153999999998E-2</c:v>
                </c:pt>
                <c:pt idx="108">
                  <c:v>1.8005047E-2</c:v>
                </c:pt>
                <c:pt idx="109">
                  <c:v>1.2134126E-2</c:v>
                </c:pt>
                <c:pt idx="110">
                  <c:v>6.131648E-3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A7F3-4E02-AD9F-246DC2A516BD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[4]Sheet1!$D$722:$DT$722</c:f>
              <c:numCache>
                <c:formatCode>General</c:formatCode>
                <c:ptCount val="121"/>
                <c:pt idx="0">
                  <c:v>1.3942942E-3</c:v>
                </c:pt>
                <c:pt idx="1">
                  <c:v>8.0599999999999997E-4</c:v>
                </c:pt>
                <c:pt idx="2">
                  <c:v>2.2051695E-3</c:v>
                </c:pt>
                <c:pt idx="3">
                  <c:v>3.8661961000000002E-3</c:v>
                </c:pt>
                <c:pt idx="4">
                  <c:v>5.5620143999999998E-3</c:v>
                </c:pt>
                <c:pt idx="5">
                  <c:v>8.4557910000000007E-3</c:v>
                </c:pt>
                <c:pt idx="6">
                  <c:v>1.2337514000000001E-2</c:v>
                </c:pt>
                <c:pt idx="7">
                  <c:v>1.4638946E-2</c:v>
                </c:pt>
                <c:pt idx="8">
                  <c:v>1.2715974E-2</c:v>
                </c:pt>
                <c:pt idx="9">
                  <c:v>6.3572632999999998E-3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4.2243684000000002E-3</c:v>
                </c:pt>
                <c:pt idx="16">
                  <c:v>7.5143479999999997E-3</c:v>
                </c:pt>
                <c:pt idx="17">
                  <c:v>7.478447E-3</c:v>
                </c:pt>
                <c:pt idx="18">
                  <c:v>5.0211754000000003E-3</c:v>
                </c:pt>
                <c:pt idx="19">
                  <c:v>1.2566607E-3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2.5982195999999999E-3</c:v>
                </c:pt>
                <c:pt idx="26">
                  <c:v>7.7108460000000004E-3</c:v>
                </c:pt>
                <c:pt idx="27">
                  <c:v>1.2412631E-2</c:v>
                </c:pt>
                <c:pt idx="28">
                  <c:v>1.6701694999999999E-2</c:v>
                </c:pt>
                <c:pt idx="29">
                  <c:v>2.0210426E-2</c:v>
                </c:pt>
                <c:pt idx="30">
                  <c:v>2.2977099000000001E-2</c:v>
                </c:pt>
                <c:pt idx="31">
                  <c:v>2.4922759999999999E-2</c:v>
                </c:pt>
                <c:pt idx="32">
                  <c:v>2.6166645999999998E-2</c:v>
                </c:pt>
                <c:pt idx="33">
                  <c:v>2.9110853999999999E-2</c:v>
                </c:pt>
                <c:pt idx="34">
                  <c:v>3.3479262000000003E-2</c:v>
                </c:pt>
                <c:pt idx="35">
                  <c:v>3.8664610000000002E-2</c:v>
                </c:pt>
                <c:pt idx="36">
                  <c:v>4.2081304E-2</c:v>
                </c:pt>
                <c:pt idx="37">
                  <c:v>4.2460105999999997E-2</c:v>
                </c:pt>
                <c:pt idx="38">
                  <c:v>3.9737455999999997E-2</c:v>
                </c:pt>
                <c:pt idx="39">
                  <c:v>3.6050428000000002E-2</c:v>
                </c:pt>
                <c:pt idx="40">
                  <c:v>3.1792752000000001E-2</c:v>
                </c:pt>
                <c:pt idx="41">
                  <c:v>2.8014365999999999E-2</c:v>
                </c:pt>
                <c:pt idx="42">
                  <c:v>2.4495834000000001E-2</c:v>
                </c:pt>
                <c:pt idx="43">
                  <c:v>2.2652545999999999E-2</c:v>
                </c:pt>
                <c:pt idx="44">
                  <c:v>2.4476702999999999E-2</c:v>
                </c:pt>
                <c:pt idx="45">
                  <c:v>2.8735515E-2</c:v>
                </c:pt>
                <c:pt idx="46">
                  <c:v>3.2284617000000002E-2</c:v>
                </c:pt>
                <c:pt idx="47">
                  <c:v>3.2909229999999998E-2</c:v>
                </c:pt>
                <c:pt idx="48">
                  <c:v>3.1923084999999997E-2</c:v>
                </c:pt>
                <c:pt idx="49">
                  <c:v>3.1594120000000003E-2</c:v>
                </c:pt>
                <c:pt idx="50">
                  <c:v>3.2114326999999998E-2</c:v>
                </c:pt>
                <c:pt idx="51">
                  <c:v>3.3022116999999997E-2</c:v>
                </c:pt>
                <c:pt idx="52">
                  <c:v>3.3840417999999997E-2</c:v>
                </c:pt>
                <c:pt idx="53">
                  <c:v>3.4308249999999998E-2</c:v>
                </c:pt>
                <c:pt idx="54">
                  <c:v>3.4661985999999999E-2</c:v>
                </c:pt>
                <c:pt idx="55">
                  <c:v>3.6714363999999999E-2</c:v>
                </c:pt>
                <c:pt idx="56">
                  <c:v>4.1118229999999999E-2</c:v>
                </c:pt>
                <c:pt idx="57">
                  <c:v>4.8955154000000001E-2</c:v>
                </c:pt>
                <c:pt idx="58">
                  <c:v>5.8181822000000001E-2</c:v>
                </c:pt>
                <c:pt idx="59">
                  <c:v>6.4383133999999995E-2</c:v>
                </c:pt>
                <c:pt idx="60">
                  <c:v>6.4861310000000005E-2</c:v>
                </c:pt>
                <c:pt idx="61">
                  <c:v>6.2451859999999998E-2</c:v>
                </c:pt>
                <c:pt idx="62">
                  <c:v>6.0161463999999998E-2</c:v>
                </c:pt>
                <c:pt idx="63">
                  <c:v>5.7655998E-2</c:v>
                </c:pt>
                <c:pt idx="64">
                  <c:v>5.2212849999999998E-2</c:v>
                </c:pt>
                <c:pt idx="65">
                  <c:v>4.4180450000000003E-2</c:v>
                </c:pt>
                <c:pt idx="66">
                  <c:v>4.0050547999999998E-2</c:v>
                </c:pt>
                <c:pt idx="67">
                  <c:v>4.4876248000000001E-2</c:v>
                </c:pt>
                <c:pt idx="68">
                  <c:v>5.5395703999999997E-2</c:v>
                </c:pt>
                <c:pt idx="69">
                  <c:v>6.1009130000000002E-2</c:v>
                </c:pt>
                <c:pt idx="70">
                  <c:v>5.4853554999999998E-2</c:v>
                </c:pt>
                <c:pt idx="71">
                  <c:v>3.8991075E-2</c:v>
                </c:pt>
                <c:pt idx="72">
                  <c:v>2.2383276000000001E-2</c:v>
                </c:pt>
                <c:pt idx="73">
                  <c:v>1.18726995E-2</c:v>
                </c:pt>
                <c:pt idx="74">
                  <c:v>8.4834369999999999E-3</c:v>
                </c:pt>
                <c:pt idx="75">
                  <c:v>8.9160520000000007E-3</c:v>
                </c:pt>
                <c:pt idx="76">
                  <c:v>1.1096035000000001E-2</c:v>
                </c:pt>
                <c:pt idx="77">
                  <c:v>1.4964104000000001E-2</c:v>
                </c:pt>
                <c:pt idx="78">
                  <c:v>2.1393687000000002E-2</c:v>
                </c:pt>
                <c:pt idx="79">
                  <c:v>2.846827E-2</c:v>
                </c:pt>
                <c:pt idx="80">
                  <c:v>3.1603012E-2</c:v>
                </c:pt>
                <c:pt idx="81">
                  <c:v>2.7599973999999999E-2</c:v>
                </c:pt>
                <c:pt idx="82">
                  <c:v>1.7184818000000001E-2</c:v>
                </c:pt>
                <c:pt idx="83">
                  <c:v>5.0083790000000003E-3</c:v>
                </c:pt>
                <c:pt idx="84">
                  <c:v>0</c:v>
                </c:pt>
                <c:pt idx="85">
                  <c:v>0</c:v>
                </c:pt>
                <c:pt idx="86">
                  <c:v>6.7599999999999995E-4</c:v>
                </c:pt>
                <c:pt idx="87">
                  <c:v>1.0960177E-2</c:v>
                </c:pt>
                <c:pt idx="88">
                  <c:v>2.2077287000000001E-2</c:v>
                </c:pt>
                <c:pt idx="89">
                  <c:v>3.1299109999999998E-2</c:v>
                </c:pt>
                <c:pt idx="90">
                  <c:v>3.7137813999999998E-2</c:v>
                </c:pt>
                <c:pt idx="91">
                  <c:v>4.0177445999999999E-2</c:v>
                </c:pt>
                <c:pt idx="92">
                  <c:v>3.9723769999999999E-2</c:v>
                </c:pt>
                <c:pt idx="93">
                  <c:v>3.7643525999999997E-2</c:v>
                </c:pt>
                <c:pt idx="94">
                  <c:v>3.4774855E-2</c:v>
                </c:pt>
                <c:pt idx="95">
                  <c:v>3.0841263000000001E-2</c:v>
                </c:pt>
                <c:pt idx="96">
                  <c:v>2.920596E-2</c:v>
                </c:pt>
                <c:pt idx="97">
                  <c:v>2.8645165E-2</c:v>
                </c:pt>
                <c:pt idx="98">
                  <c:v>2.8555496E-2</c:v>
                </c:pt>
                <c:pt idx="99">
                  <c:v>2.8904119999999998E-2</c:v>
                </c:pt>
                <c:pt idx="100">
                  <c:v>3.0131172000000001E-2</c:v>
                </c:pt>
                <c:pt idx="101">
                  <c:v>3.1100769E-2</c:v>
                </c:pt>
                <c:pt idx="102">
                  <c:v>3.1339987999999999E-2</c:v>
                </c:pt>
                <c:pt idx="103">
                  <c:v>3.1744253E-2</c:v>
                </c:pt>
                <c:pt idx="104">
                  <c:v>3.1091819999999999E-2</c:v>
                </c:pt>
                <c:pt idx="105">
                  <c:v>2.9317816999999999E-2</c:v>
                </c:pt>
                <c:pt idx="106">
                  <c:v>2.6356298E-2</c:v>
                </c:pt>
                <c:pt idx="107">
                  <c:v>2.2772669999999998E-2</c:v>
                </c:pt>
                <c:pt idx="108">
                  <c:v>1.7816452E-2</c:v>
                </c:pt>
                <c:pt idx="109">
                  <c:v>1.1988616000000001E-2</c:v>
                </c:pt>
                <c:pt idx="110">
                  <c:v>6.0192155999999998E-3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A7F3-4E02-AD9F-246DC2A516BD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[4]Sheet1!$D$723:$DT$723</c:f>
              <c:numCache>
                <c:formatCode>General</c:formatCode>
                <c:ptCount val="121"/>
                <c:pt idx="0">
                  <c:v>1.3942942E-3</c:v>
                </c:pt>
                <c:pt idx="1">
                  <c:v>8.0599999999999997E-4</c:v>
                </c:pt>
                <c:pt idx="2">
                  <c:v>2.2051695E-3</c:v>
                </c:pt>
                <c:pt idx="3">
                  <c:v>3.8661961000000002E-3</c:v>
                </c:pt>
                <c:pt idx="4">
                  <c:v>5.5620143999999998E-3</c:v>
                </c:pt>
                <c:pt idx="5">
                  <c:v>8.4557910000000007E-3</c:v>
                </c:pt>
                <c:pt idx="6">
                  <c:v>1.2337514000000001E-2</c:v>
                </c:pt>
                <c:pt idx="7">
                  <c:v>1.4638946E-2</c:v>
                </c:pt>
                <c:pt idx="8">
                  <c:v>1.2715974E-2</c:v>
                </c:pt>
                <c:pt idx="9">
                  <c:v>6.3572632999999998E-3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4.2243684000000002E-3</c:v>
                </c:pt>
                <c:pt idx="16">
                  <c:v>7.5143479999999997E-3</c:v>
                </c:pt>
                <c:pt idx="17">
                  <c:v>7.478447E-3</c:v>
                </c:pt>
                <c:pt idx="18">
                  <c:v>5.0211754000000003E-3</c:v>
                </c:pt>
                <c:pt idx="19">
                  <c:v>1.2566607E-3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2.5982195999999999E-3</c:v>
                </c:pt>
                <c:pt idx="26">
                  <c:v>7.7108460000000004E-3</c:v>
                </c:pt>
                <c:pt idx="27">
                  <c:v>1.2412631E-2</c:v>
                </c:pt>
                <c:pt idx="28">
                  <c:v>1.6701694999999999E-2</c:v>
                </c:pt>
                <c:pt idx="29">
                  <c:v>2.0210426E-2</c:v>
                </c:pt>
                <c:pt idx="30">
                  <c:v>2.2977099000000001E-2</c:v>
                </c:pt>
                <c:pt idx="31">
                  <c:v>2.4922759999999999E-2</c:v>
                </c:pt>
                <c:pt idx="32">
                  <c:v>2.6166645999999998E-2</c:v>
                </c:pt>
                <c:pt idx="33">
                  <c:v>2.9110853999999999E-2</c:v>
                </c:pt>
                <c:pt idx="34">
                  <c:v>3.3479262000000003E-2</c:v>
                </c:pt>
                <c:pt idx="35">
                  <c:v>3.8664610000000002E-2</c:v>
                </c:pt>
                <c:pt idx="36">
                  <c:v>4.2081304E-2</c:v>
                </c:pt>
                <c:pt idx="37">
                  <c:v>4.2460105999999997E-2</c:v>
                </c:pt>
                <c:pt idx="38">
                  <c:v>3.9737455999999997E-2</c:v>
                </c:pt>
                <c:pt idx="39">
                  <c:v>3.6050428000000002E-2</c:v>
                </c:pt>
                <c:pt idx="40">
                  <c:v>3.1792752000000001E-2</c:v>
                </c:pt>
                <c:pt idx="41">
                  <c:v>2.8014365999999999E-2</c:v>
                </c:pt>
                <c:pt idx="42">
                  <c:v>2.4495834000000001E-2</c:v>
                </c:pt>
                <c:pt idx="43">
                  <c:v>2.2652545999999999E-2</c:v>
                </c:pt>
                <c:pt idx="44">
                  <c:v>2.4476702999999999E-2</c:v>
                </c:pt>
                <c:pt idx="45">
                  <c:v>2.8735515E-2</c:v>
                </c:pt>
                <c:pt idx="46">
                  <c:v>3.2284617000000002E-2</c:v>
                </c:pt>
                <c:pt idx="47">
                  <c:v>3.2909229999999998E-2</c:v>
                </c:pt>
                <c:pt idx="48">
                  <c:v>3.1923084999999997E-2</c:v>
                </c:pt>
                <c:pt idx="49">
                  <c:v>3.1594120000000003E-2</c:v>
                </c:pt>
                <c:pt idx="50">
                  <c:v>3.2114326999999998E-2</c:v>
                </c:pt>
                <c:pt idx="51">
                  <c:v>3.3022116999999997E-2</c:v>
                </c:pt>
                <c:pt idx="52">
                  <c:v>3.3840417999999997E-2</c:v>
                </c:pt>
                <c:pt idx="53">
                  <c:v>3.4308249999999998E-2</c:v>
                </c:pt>
                <c:pt idx="54">
                  <c:v>3.4661985999999999E-2</c:v>
                </c:pt>
                <c:pt idx="55">
                  <c:v>3.6714363999999999E-2</c:v>
                </c:pt>
                <c:pt idx="56">
                  <c:v>4.1118229999999999E-2</c:v>
                </c:pt>
                <c:pt idx="57">
                  <c:v>4.8955154000000001E-2</c:v>
                </c:pt>
                <c:pt idx="58">
                  <c:v>5.8181822000000001E-2</c:v>
                </c:pt>
                <c:pt idx="59">
                  <c:v>6.4383133999999995E-2</c:v>
                </c:pt>
                <c:pt idx="60">
                  <c:v>6.4861310000000005E-2</c:v>
                </c:pt>
                <c:pt idx="61">
                  <c:v>6.2451859999999998E-2</c:v>
                </c:pt>
                <c:pt idx="62">
                  <c:v>6.0161463999999998E-2</c:v>
                </c:pt>
                <c:pt idx="63">
                  <c:v>5.7655998E-2</c:v>
                </c:pt>
                <c:pt idx="64">
                  <c:v>5.2212849999999998E-2</c:v>
                </c:pt>
                <c:pt idx="65">
                  <c:v>4.4180450000000003E-2</c:v>
                </c:pt>
                <c:pt idx="66">
                  <c:v>4.0050547999999998E-2</c:v>
                </c:pt>
                <c:pt idx="67">
                  <c:v>4.4876248000000001E-2</c:v>
                </c:pt>
                <c:pt idx="68">
                  <c:v>5.5395703999999997E-2</c:v>
                </c:pt>
                <c:pt idx="69">
                  <c:v>6.1009130000000002E-2</c:v>
                </c:pt>
                <c:pt idx="70">
                  <c:v>5.4853554999999998E-2</c:v>
                </c:pt>
                <c:pt idx="71">
                  <c:v>3.8991075E-2</c:v>
                </c:pt>
                <c:pt idx="72">
                  <c:v>2.2383276000000001E-2</c:v>
                </c:pt>
                <c:pt idx="73">
                  <c:v>1.18726995E-2</c:v>
                </c:pt>
                <c:pt idx="74">
                  <c:v>8.4834369999999999E-3</c:v>
                </c:pt>
                <c:pt idx="75">
                  <c:v>8.9160520000000007E-3</c:v>
                </c:pt>
                <c:pt idx="76">
                  <c:v>1.1096035000000001E-2</c:v>
                </c:pt>
                <c:pt idx="77">
                  <c:v>1.4964104000000001E-2</c:v>
                </c:pt>
                <c:pt idx="78">
                  <c:v>2.1393687000000002E-2</c:v>
                </c:pt>
                <c:pt idx="79">
                  <c:v>2.846827E-2</c:v>
                </c:pt>
                <c:pt idx="80">
                  <c:v>3.1603012E-2</c:v>
                </c:pt>
                <c:pt idx="81">
                  <c:v>2.7599973999999999E-2</c:v>
                </c:pt>
                <c:pt idx="82">
                  <c:v>1.7184818000000001E-2</c:v>
                </c:pt>
                <c:pt idx="83">
                  <c:v>5.0083790000000003E-3</c:v>
                </c:pt>
                <c:pt idx="84">
                  <c:v>0</c:v>
                </c:pt>
                <c:pt idx="85">
                  <c:v>0</c:v>
                </c:pt>
                <c:pt idx="86">
                  <c:v>6.7599999999999995E-4</c:v>
                </c:pt>
                <c:pt idx="87">
                  <c:v>1.0960177E-2</c:v>
                </c:pt>
                <c:pt idx="88">
                  <c:v>2.2077287000000001E-2</c:v>
                </c:pt>
                <c:pt idx="89">
                  <c:v>3.1299109999999998E-2</c:v>
                </c:pt>
                <c:pt idx="90">
                  <c:v>3.7137813999999998E-2</c:v>
                </c:pt>
                <c:pt idx="91">
                  <c:v>4.0177445999999999E-2</c:v>
                </c:pt>
                <c:pt idx="92">
                  <c:v>3.9723769999999999E-2</c:v>
                </c:pt>
                <c:pt idx="93">
                  <c:v>3.7643525999999997E-2</c:v>
                </c:pt>
                <c:pt idx="94">
                  <c:v>3.4774855E-2</c:v>
                </c:pt>
                <c:pt idx="95">
                  <c:v>3.0841263000000001E-2</c:v>
                </c:pt>
                <c:pt idx="96">
                  <c:v>2.920596E-2</c:v>
                </c:pt>
                <c:pt idx="97">
                  <c:v>2.8645165E-2</c:v>
                </c:pt>
                <c:pt idx="98">
                  <c:v>2.8555496E-2</c:v>
                </c:pt>
                <c:pt idx="99">
                  <c:v>2.8904119999999998E-2</c:v>
                </c:pt>
                <c:pt idx="100">
                  <c:v>3.0131172000000001E-2</c:v>
                </c:pt>
                <c:pt idx="101">
                  <c:v>3.1100769E-2</c:v>
                </c:pt>
                <c:pt idx="102">
                  <c:v>3.1339987999999999E-2</c:v>
                </c:pt>
                <c:pt idx="103">
                  <c:v>3.1744253E-2</c:v>
                </c:pt>
                <c:pt idx="104">
                  <c:v>3.1091819999999999E-2</c:v>
                </c:pt>
                <c:pt idx="105">
                  <c:v>2.9317816999999999E-2</c:v>
                </c:pt>
                <c:pt idx="106">
                  <c:v>2.6356298E-2</c:v>
                </c:pt>
                <c:pt idx="107">
                  <c:v>2.2772669999999998E-2</c:v>
                </c:pt>
                <c:pt idx="108">
                  <c:v>1.7816452E-2</c:v>
                </c:pt>
                <c:pt idx="109">
                  <c:v>1.1988616000000001E-2</c:v>
                </c:pt>
                <c:pt idx="110">
                  <c:v>6.0192155999999998E-3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A7F3-4E02-AD9F-246DC2A516BD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[4]Sheet1!$D$724:$DT$724</c:f>
              <c:numCache>
                <c:formatCode>General</c:formatCode>
                <c:ptCount val="121"/>
                <c:pt idx="0">
                  <c:v>1.3942942E-3</c:v>
                </c:pt>
                <c:pt idx="1">
                  <c:v>8.0599999999999997E-4</c:v>
                </c:pt>
                <c:pt idx="2">
                  <c:v>2.2051695E-3</c:v>
                </c:pt>
                <c:pt idx="3">
                  <c:v>3.8661961000000002E-3</c:v>
                </c:pt>
                <c:pt idx="4">
                  <c:v>5.5620143999999998E-3</c:v>
                </c:pt>
                <c:pt idx="5">
                  <c:v>8.4557910000000007E-3</c:v>
                </c:pt>
                <c:pt idx="6">
                  <c:v>1.2337514000000001E-2</c:v>
                </c:pt>
                <c:pt idx="7">
                  <c:v>1.4638946E-2</c:v>
                </c:pt>
                <c:pt idx="8">
                  <c:v>1.2715974E-2</c:v>
                </c:pt>
                <c:pt idx="9">
                  <c:v>6.3572632999999998E-3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4.2243684000000002E-3</c:v>
                </c:pt>
                <c:pt idx="16">
                  <c:v>7.5143479999999997E-3</c:v>
                </c:pt>
                <c:pt idx="17">
                  <c:v>7.478447E-3</c:v>
                </c:pt>
                <c:pt idx="18">
                  <c:v>5.0211754000000003E-3</c:v>
                </c:pt>
                <c:pt idx="19">
                  <c:v>1.2566607E-3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2.5982195999999999E-3</c:v>
                </c:pt>
                <c:pt idx="26">
                  <c:v>7.7108460000000004E-3</c:v>
                </c:pt>
                <c:pt idx="27">
                  <c:v>1.2412631E-2</c:v>
                </c:pt>
                <c:pt idx="28">
                  <c:v>1.6701694999999999E-2</c:v>
                </c:pt>
                <c:pt idx="29">
                  <c:v>2.0210426E-2</c:v>
                </c:pt>
                <c:pt idx="30">
                  <c:v>2.2977099000000001E-2</c:v>
                </c:pt>
                <c:pt idx="31">
                  <c:v>2.4922759999999999E-2</c:v>
                </c:pt>
                <c:pt idx="32">
                  <c:v>2.6166645999999998E-2</c:v>
                </c:pt>
                <c:pt idx="33">
                  <c:v>2.9110853999999999E-2</c:v>
                </c:pt>
                <c:pt idx="34">
                  <c:v>3.3479262000000003E-2</c:v>
                </c:pt>
                <c:pt idx="35">
                  <c:v>3.8664610000000002E-2</c:v>
                </c:pt>
                <c:pt idx="36">
                  <c:v>4.2081304E-2</c:v>
                </c:pt>
                <c:pt idx="37">
                  <c:v>4.2460105999999997E-2</c:v>
                </c:pt>
                <c:pt idx="38">
                  <c:v>3.9737455999999997E-2</c:v>
                </c:pt>
                <c:pt idx="39">
                  <c:v>3.6050428000000002E-2</c:v>
                </c:pt>
                <c:pt idx="40">
                  <c:v>3.1792752000000001E-2</c:v>
                </c:pt>
                <c:pt idx="41">
                  <c:v>2.8014365999999999E-2</c:v>
                </c:pt>
                <c:pt idx="42">
                  <c:v>2.4495834000000001E-2</c:v>
                </c:pt>
                <c:pt idx="43">
                  <c:v>2.2652545999999999E-2</c:v>
                </c:pt>
                <c:pt idx="44">
                  <c:v>2.4476702999999999E-2</c:v>
                </c:pt>
                <c:pt idx="45">
                  <c:v>2.8735515E-2</c:v>
                </c:pt>
                <c:pt idx="46">
                  <c:v>3.2284617000000002E-2</c:v>
                </c:pt>
                <c:pt idx="47">
                  <c:v>3.2909229999999998E-2</c:v>
                </c:pt>
                <c:pt idx="48">
                  <c:v>3.1923084999999997E-2</c:v>
                </c:pt>
                <c:pt idx="49">
                  <c:v>3.1594120000000003E-2</c:v>
                </c:pt>
                <c:pt idx="50">
                  <c:v>3.2114326999999998E-2</c:v>
                </c:pt>
                <c:pt idx="51">
                  <c:v>3.3022116999999997E-2</c:v>
                </c:pt>
                <c:pt idx="52">
                  <c:v>3.3840417999999997E-2</c:v>
                </c:pt>
                <c:pt idx="53">
                  <c:v>3.4308249999999998E-2</c:v>
                </c:pt>
                <c:pt idx="54">
                  <c:v>3.4661985999999999E-2</c:v>
                </c:pt>
                <c:pt idx="55">
                  <c:v>3.6714363999999999E-2</c:v>
                </c:pt>
                <c:pt idx="56">
                  <c:v>4.1118229999999999E-2</c:v>
                </c:pt>
                <c:pt idx="57">
                  <c:v>4.8955154000000001E-2</c:v>
                </c:pt>
                <c:pt idx="58">
                  <c:v>5.8181822000000001E-2</c:v>
                </c:pt>
                <c:pt idx="59">
                  <c:v>6.4383133999999995E-2</c:v>
                </c:pt>
                <c:pt idx="60">
                  <c:v>6.4861310000000005E-2</c:v>
                </c:pt>
                <c:pt idx="61">
                  <c:v>6.2451859999999998E-2</c:v>
                </c:pt>
                <c:pt idx="62">
                  <c:v>6.0161463999999998E-2</c:v>
                </c:pt>
                <c:pt idx="63">
                  <c:v>5.7655998E-2</c:v>
                </c:pt>
                <c:pt idx="64">
                  <c:v>5.2212849999999998E-2</c:v>
                </c:pt>
                <c:pt idx="65">
                  <c:v>4.4180450000000003E-2</c:v>
                </c:pt>
                <c:pt idx="66">
                  <c:v>4.0050547999999998E-2</c:v>
                </c:pt>
                <c:pt idx="67">
                  <c:v>4.4876248000000001E-2</c:v>
                </c:pt>
                <c:pt idx="68">
                  <c:v>5.5395703999999997E-2</c:v>
                </c:pt>
                <c:pt idx="69">
                  <c:v>6.1009130000000002E-2</c:v>
                </c:pt>
                <c:pt idx="70">
                  <c:v>5.4853554999999998E-2</c:v>
                </c:pt>
                <c:pt idx="71">
                  <c:v>3.8991075E-2</c:v>
                </c:pt>
                <c:pt idx="72">
                  <c:v>2.2383276000000001E-2</c:v>
                </c:pt>
                <c:pt idx="73">
                  <c:v>1.18726995E-2</c:v>
                </c:pt>
                <c:pt idx="74">
                  <c:v>8.4834369999999999E-3</c:v>
                </c:pt>
                <c:pt idx="75">
                  <c:v>8.9160520000000007E-3</c:v>
                </c:pt>
                <c:pt idx="76">
                  <c:v>1.1096035000000001E-2</c:v>
                </c:pt>
                <c:pt idx="77">
                  <c:v>1.4964104000000001E-2</c:v>
                </c:pt>
                <c:pt idx="78">
                  <c:v>2.1393687000000002E-2</c:v>
                </c:pt>
                <c:pt idx="79">
                  <c:v>2.846827E-2</c:v>
                </c:pt>
                <c:pt idx="80">
                  <c:v>3.1603012E-2</c:v>
                </c:pt>
                <c:pt idx="81">
                  <c:v>2.7599973999999999E-2</c:v>
                </c:pt>
                <c:pt idx="82">
                  <c:v>1.7184818000000001E-2</c:v>
                </c:pt>
                <c:pt idx="83">
                  <c:v>5.0083790000000003E-3</c:v>
                </c:pt>
                <c:pt idx="84">
                  <c:v>0</c:v>
                </c:pt>
                <c:pt idx="85">
                  <c:v>0</c:v>
                </c:pt>
                <c:pt idx="86">
                  <c:v>6.7599999999999995E-4</c:v>
                </c:pt>
                <c:pt idx="87">
                  <c:v>1.0960177E-2</c:v>
                </c:pt>
                <c:pt idx="88">
                  <c:v>2.2077287000000001E-2</c:v>
                </c:pt>
                <c:pt idx="89">
                  <c:v>3.1299109999999998E-2</c:v>
                </c:pt>
                <c:pt idx="90">
                  <c:v>3.7137813999999998E-2</c:v>
                </c:pt>
                <c:pt idx="91">
                  <c:v>4.0177445999999999E-2</c:v>
                </c:pt>
                <c:pt idx="92">
                  <c:v>3.9723769999999999E-2</c:v>
                </c:pt>
                <c:pt idx="93">
                  <c:v>3.7643525999999997E-2</c:v>
                </c:pt>
                <c:pt idx="94">
                  <c:v>3.4774855E-2</c:v>
                </c:pt>
                <c:pt idx="95">
                  <c:v>3.0841263000000001E-2</c:v>
                </c:pt>
                <c:pt idx="96">
                  <c:v>2.920596E-2</c:v>
                </c:pt>
                <c:pt idx="97">
                  <c:v>2.8645165E-2</c:v>
                </c:pt>
                <c:pt idx="98">
                  <c:v>2.8555496E-2</c:v>
                </c:pt>
                <c:pt idx="99">
                  <c:v>2.8904119999999998E-2</c:v>
                </c:pt>
                <c:pt idx="100">
                  <c:v>3.0131172000000001E-2</c:v>
                </c:pt>
                <c:pt idx="101">
                  <c:v>3.1100769E-2</c:v>
                </c:pt>
                <c:pt idx="102">
                  <c:v>3.1339987999999999E-2</c:v>
                </c:pt>
                <c:pt idx="103">
                  <c:v>3.1744253E-2</c:v>
                </c:pt>
                <c:pt idx="104">
                  <c:v>3.1091819999999999E-2</c:v>
                </c:pt>
                <c:pt idx="105">
                  <c:v>2.9317816999999999E-2</c:v>
                </c:pt>
                <c:pt idx="106">
                  <c:v>2.6356298E-2</c:v>
                </c:pt>
                <c:pt idx="107">
                  <c:v>2.2772669999999998E-2</c:v>
                </c:pt>
                <c:pt idx="108">
                  <c:v>1.7816452E-2</c:v>
                </c:pt>
                <c:pt idx="109">
                  <c:v>1.1988616000000001E-2</c:v>
                </c:pt>
                <c:pt idx="110">
                  <c:v>6.0192155999999998E-3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A7F3-4E02-AD9F-246DC2A516BD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[4]Sheet1!$D$725:$DT$725</c:f>
              <c:numCache>
                <c:formatCode>General</c:formatCode>
                <c:ptCount val="121"/>
                <c:pt idx="0">
                  <c:v>9.3700000000000001E-4</c:v>
                </c:pt>
                <c:pt idx="1">
                  <c:v>4.8999999999999998E-4</c:v>
                </c:pt>
                <c:pt idx="2">
                  <c:v>2.1024953999999999E-3</c:v>
                </c:pt>
                <c:pt idx="3">
                  <c:v>4.0349536999999998E-3</c:v>
                </c:pt>
                <c:pt idx="4">
                  <c:v>5.9187993999999999E-3</c:v>
                </c:pt>
                <c:pt idx="5">
                  <c:v>8.8647599999999993E-3</c:v>
                </c:pt>
                <c:pt idx="6">
                  <c:v>1.2693131E-2</c:v>
                </c:pt>
                <c:pt idx="7">
                  <c:v>1.4852805E-2</c:v>
                </c:pt>
                <c:pt idx="8">
                  <c:v>1.2735247E-2</c:v>
                </c:pt>
                <c:pt idx="9">
                  <c:v>6.213306E-3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4.1220835000000001E-3</c:v>
                </c:pt>
                <c:pt idx="16">
                  <c:v>7.3294320000000003E-3</c:v>
                </c:pt>
                <c:pt idx="17">
                  <c:v>7.2830636000000004E-3</c:v>
                </c:pt>
                <c:pt idx="18">
                  <c:v>4.8680160000000002E-3</c:v>
                </c:pt>
                <c:pt idx="19">
                  <c:v>1.2168419000000001E-3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3.0464374000000001E-3</c:v>
                </c:pt>
                <c:pt idx="26">
                  <c:v>8.0962010000000008E-3</c:v>
                </c:pt>
                <c:pt idx="27">
                  <c:v>1.278778E-2</c:v>
                </c:pt>
                <c:pt idx="28">
                  <c:v>1.7015623000000001E-2</c:v>
                </c:pt>
                <c:pt idx="29">
                  <c:v>2.0335453E-2</c:v>
                </c:pt>
                <c:pt idx="30">
                  <c:v>2.2828319999999999E-2</c:v>
                </c:pt>
                <c:pt idx="31">
                  <c:v>2.4569402000000001E-2</c:v>
                </c:pt>
                <c:pt idx="32">
                  <c:v>2.5818068999999999E-2</c:v>
                </c:pt>
                <c:pt idx="33">
                  <c:v>2.8911259000000002E-2</c:v>
                </c:pt>
                <c:pt idx="34">
                  <c:v>3.3484489999999999E-2</c:v>
                </c:pt>
                <c:pt idx="35">
                  <c:v>3.8913388E-2</c:v>
                </c:pt>
                <c:pt idx="36">
                  <c:v>4.2616580000000001E-2</c:v>
                </c:pt>
                <c:pt idx="37">
                  <c:v>4.3346929999999999E-2</c:v>
                </c:pt>
                <c:pt idx="38">
                  <c:v>4.0945929999999998E-2</c:v>
                </c:pt>
                <c:pt idx="39">
                  <c:v>3.7482895000000002E-2</c:v>
                </c:pt>
                <c:pt idx="40">
                  <c:v>3.3318889999999997E-2</c:v>
                </c:pt>
                <c:pt idx="41">
                  <c:v>2.9411073999999999E-2</c:v>
                </c:pt>
                <c:pt idx="42">
                  <c:v>2.5626050000000001E-2</c:v>
                </c:pt>
                <c:pt idx="43">
                  <c:v>2.3432643999999999E-2</c:v>
                </c:pt>
                <c:pt idx="44">
                  <c:v>2.4951536E-2</c:v>
                </c:pt>
                <c:pt idx="45">
                  <c:v>2.9059753000000001E-2</c:v>
                </c:pt>
                <c:pt idx="46">
                  <c:v>3.2576639999999997E-2</c:v>
                </c:pt>
                <c:pt idx="47">
                  <c:v>3.3213362000000003E-2</c:v>
                </c:pt>
                <c:pt idx="48">
                  <c:v>3.2196290000000002E-2</c:v>
                </c:pt>
                <c:pt idx="49">
                  <c:v>3.1708587000000003E-2</c:v>
                </c:pt>
                <c:pt idx="50">
                  <c:v>3.1909703999999997E-2</c:v>
                </c:pt>
                <c:pt idx="51">
                  <c:v>3.2384727000000002E-2</c:v>
                </c:pt>
                <c:pt idx="52">
                  <c:v>3.2925570000000001E-2</c:v>
                </c:pt>
                <c:pt idx="53">
                  <c:v>3.3533572999999997E-2</c:v>
                </c:pt>
                <c:pt idx="54">
                  <c:v>3.444929E-2</c:v>
                </c:pt>
                <c:pt idx="55">
                  <c:v>3.7208788E-2</c:v>
                </c:pt>
                <c:pt idx="56">
                  <c:v>4.2147346000000002E-2</c:v>
                </c:pt>
                <c:pt idx="57">
                  <c:v>5.0248109999999999E-2</c:v>
                </c:pt>
                <c:pt idx="58">
                  <c:v>5.953932E-2</c:v>
                </c:pt>
                <c:pt idx="59">
                  <c:v>6.565261E-2</c:v>
                </c:pt>
                <c:pt idx="60">
                  <c:v>6.5842020000000001E-2</c:v>
                </c:pt>
                <c:pt idx="61">
                  <c:v>6.3002699999999995E-2</c:v>
                </c:pt>
                <c:pt idx="62">
                  <c:v>6.0245464999999998E-2</c:v>
                </c:pt>
                <c:pt idx="63">
                  <c:v>5.7335213000000003E-2</c:v>
                </c:pt>
                <c:pt idx="64">
                  <c:v>5.1652110000000001E-2</c:v>
                </c:pt>
                <c:pt idx="65">
                  <c:v>4.3571749999999999E-2</c:v>
                </c:pt>
                <c:pt idx="66">
                  <c:v>3.9552329999999997E-2</c:v>
                </c:pt>
                <c:pt idx="67">
                  <c:v>4.4557706000000002E-2</c:v>
                </c:pt>
                <c:pt idx="68">
                  <c:v>5.5255459999999999E-2</c:v>
                </c:pt>
                <c:pt idx="69">
                  <c:v>6.0987963999999999E-2</c:v>
                </c:pt>
                <c:pt idx="70">
                  <c:v>5.487773E-2</c:v>
                </c:pt>
                <c:pt idx="71">
                  <c:v>3.8961228000000001E-2</c:v>
                </c:pt>
                <c:pt idx="72">
                  <c:v>2.2187700000000001E-2</c:v>
                </c:pt>
                <c:pt idx="73">
                  <c:v>1.1451721999999999E-2</c:v>
                </c:pt>
                <c:pt idx="74">
                  <c:v>7.8854819999999992E-3</c:v>
                </c:pt>
                <c:pt idx="75">
                  <c:v>8.2515660000000001E-3</c:v>
                </c:pt>
                <c:pt idx="76">
                  <c:v>1.0439333E-2</c:v>
                </c:pt>
                <c:pt idx="77">
                  <c:v>1.433446E-2</c:v>
                </c:pt>
                <c:pt idx="78">
                  <c:v>2.076308E-2</c:v>
                </c:pt>
                <c:pt idx="79">
                  <c:v>2.7842140000000001E-2</c:v>
                </c:pt>
                <c:pt idx="80">
                  <c:v>3.1055313000000001E-2</c:v>
                </c:pt>
                <c:pt idx="81">
                  <c:v>2.7266905000000001E-2</c:v>
                </c:pt>
                <c:pt idx="82">
                  <c:v>1.7204652000000001E-2</c:v>
                </c:pt>
                <c:pt idx="83">
                  <c:v>5.4473747000000003E-3</c:v>
                </c:pt>
                <c:pt idx="84">
                  <c:v>0</c:v>
                </c:pt>
                <c:pt idx="85">
                  <c:v>0</c:v>
                </c:pt>
                <c:pt idx="86">
                  <c:v>1.9447404000000001E-3</c:v>
                </c:pt>
                <c:pt idx="87">
                  <c:v>1.2243029000000001E-2</c:v>
                </c:pt>
                <c:pt idx="88">
                  <c:v>2.3278862000000001E-2</c:v>
                </c:pt>
                <c:pt idx="89">
                  <c:v>3.2324100000000001E-2</c:v>
                </c:pt>
                <c:pt idx="90">
                  <c:v>3.7877639999999997E-2</c:v>
                </c:pt>
                <c:pt idx="91">
                  <c:v>4.0615115E-2</c:v>
                </c:pt>
                <c:pt idx="92">
                  <c:v>3.9916913999999998E-2</c:v>
                </c:pt>
                <c:pt idx="93">
                  <c:v>3.7685797E-2</c:v>
                </c:pt>
                <c:pt idx="94">
                  <c:v>3.4715269999999999E-2</c:v>
                </c:pt>
                <c:pt idx="95">
                  <c:v>3.0653126999999999E-2</c:v>
                </c:pt>
                <c:pt idx="96">
                  <c:v>2.88589E-2</c:v>
                </c:pt>
                <c:pt idx="97">
                  <c:v>2.8107969999999999E-2</c:v>
                </c:pt>
                <c:pt idx="98">
                  <c:v>2.7807143999999999E-2</c:v>
                </c:pt>
                <c:pt idx="99">
                  <c:v>2.7989047E-2</c:v>
                </c:pt>
                <c:pt idx="100">
                  <c:v>2.915268E-2</c:v>
                </c:pt>
                <c:pt idx="101">
                  <c:v>3.0139415999999999E-2</c:v>
                </c:pt>
                <c:pt idx="102">
                  <c:v>3.0433312000000001E-2</c:v>
                </c:pt>
                <c:pt idx="103">
                  <c:v>3.0960115E-2</c:v>
                </c:pt>
                <c:pt idx="104">
                  <c:v>3.046519E-2</c:v>
                </c:pt>
                <c:pt idx="105">
                  <c:v>2.8858716E-2</c:v>
                </c:pt>
                <c:pt idx="106">
                  <c:v>2.6065404E-2</c:v>
                </c:pt>
                <c:pt idx="107">
                  <c:v>2.2626262000000001E-2</c:v>
                </c:pt>
                <c:pt idx="108">
                  <c:v>1.7808411E-2</c:v>
                </c:pt>
                <c:pt idx="109">
                  <c:v>1.2082221000000001E-2</c:v>
                </c:pt>
                <c:pt idx="110">
                  <c:v>6.1793593000000003E-3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A7F3-4E02-AD9F-246DC2A516BD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[4]Sheet1!$D$726:$DT$726</c:f>
              <c:numCache>
                <c:formatCode>General</c:formatCode>
                <c:ptCount val="121"/>
                <c:pt idx="0">
                  <c:v>9.3700000000000001E-4</c:v>
                </c:pt>
                <c:pt idx="1">
                  <c:v>4.8999999999999998E-4</c:v>
                </c:pt>
                <c:pt idx="2">
                  <c:v>2.1024953999999999E-3</c:v>
                </c:pt>
                <c:pt idx="3">
                  <c:v>4.0349536999999998E-3</c:v>
                </c:pt>
                <c:pt idx="4">
                  <c:v>5.9187993999999999E-3</c:v>
                </c:pt>
                <c:pt idx="5">
                  <c:v>8.8647599999999993E-3</c:v>
                </c:pt>
                <c:pt idx="6">
                  <c:v>1.2693131E-2</c:v>
                </c:pt>
                <c:pt idx="7">
                  <c:v>1.4852805E-2</c:v>
                </c:pt>
                <c:pt idx="8">
                  <c:v>1.2735247E-2</c:v>
                </c:pt>
                <c:pt idx="9">
                  <c:v>6.213306E-3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4.1220835000000001E-3</c:v>
                </c:pt>
                <c:pt idx="16">
                  <c:v>7.3294320000000003E-3</c:v>
                </c:pt>
                <c:pt idx="17">
                  <c:v>7.2830636000000004E-3</c:v>
                </c:pt>
                <c:pt idx="18">
                  <c:v>4.8680160000000002E-3</c:v>
                </c:pt>
                <c:pt idx="19">
                  <c:v>1.2168419000000001E-3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3.0464374000000001E-3</c:v>
                </c:pt>
                <c:pt idx="26">
                  <c:v>8.0962010000000008E-3</c:v>
                </c:pt>
                <c:pt idx="27">
                  <c:v>1.278778E-2</c:v>
                </c:pt>
                <c:pt idx="28">
                  <c:v>1.7015623000000001E-2</c:v>
                </c:pt>
                <c:pt idx="29">
                  <c:v>2.0335453E-2</c:v>
                </c:pt>
                <c:pt idx="30">
                  <c:v>2.2828319999999999E-2</c:v>
                </c:pt>
                <c:pt idx="31">
                  <c:v>2.4569402000000001E-2</c:v>
                </c:pt>
                <c:pt idx="32">
                  <c:v>2.5818068999999999E-2</c:v>
                </c:pt>
                <c:pt idx="33">
                  <c:v>2.8911259000000002E-2</c:v>
                </c:pt>
                <c:pt idx="34">
                  <c:v>3.3484489999999999E-2</c:v>
                </c:pt>
                <c:pt idx="35">
                  <c:v>3.8913388E-2</c:v>
                </c:pt>
                <c:pt idx="36">
                  <c:v>4.2616580000000001E-2</c:v>
                </c:pt>
                <c:pt idx="37">
                  <c:v>4.3346929999999999E-2</c:v>
                </c:pt>
                <c:pt idx="38">
                  <c:v>4.0945929999999998E-2</c:v>
                </c:pt>
                <c:pt idx="39">
                  <c:v>3.7482895000000002E-2</c:v>
                </c:pt>
                <c:pt idx="40">
                  <c:v>3.3318889999999997E-2</c:v>
                </c:pt>
                <c:pt idx="41">
                  <c:v>2.9411073999999999E-2</c:v>
                </c:pt>
                <c:pt idx="42">
                  <c:v>2.5626050000000001E-2</c:v>
                </c:pt>
                <c:pt idx="43">
                  <c:v>2.3432643999999999E-2</c:v>
                </c:pt>
                <c:pt idx="44">
                  <c:v>2.4951536E-2</c:v>
                </c:pt>
                <c:pt idx="45">
                  <c:v>2.9059753000000001E-2</c:v>
                </c:pt>
                <c:pt idx="46">
                  <c:v>3.2576639999999997E-2</c:v>
                </c:pt>
                <c:pt idx="47">
                  <c:v>3.3213362000000003E-2</c:v>
                </c:pt>
                <c:pt idx="48">
                  <c:v>3.2196290000000002E-2</c:v>
                </c:pt>
                <c:pt idx="49">
                  <c:v>3.1708587000000003E-2</c:v>
                </c:pt>
                <c:pt idx="50">
                  <c:v>3.1909703999999997E-2</c:v>
                </c:pt>
                <c:pt idx="51">
                  <c:v>3.2384727000000002E-2</c:v>
                </c:pt>
                <c:pt idx="52">
                  <c:v>3.2925570000000001E-2</c:v>
                </c:pt>
                <c:pt idx="53">
                  <c:v>3.3533572999999997E-2</c:v>
                </c:pt>
                <c:pt idx="54">
                  <c:v>3.444929E-2</c:v>
                </c:pt>
                <c:pt idx="55">
                  <c:v>3.7208788E-2</c:v>
                </c:pt>
                <c:pt idx="56">
                  <c:v>4.2147346000000002E-2</c:v>
                </c:pt>
                <c:pt idx="57">
                  <c:v>5.0248109999999999E-2</c:v>
                </c:pt>
                <c:pt idx="58">
                  <c:v>5.953932E-2</c:v>
                </c:pt>
                <c:pt idx="59">
                  <c:v>6.565261E-2</c:v>
                </c:pt>
                <c:pt idx="60">
                  <c:v>6.5842020000000001E-2</c:v>
                </c:pt>
                <c:pt idx="61">
                  <c:v>6.3002699999999995E-2</c:v>
                </c:pt>
                <c:pt idx="62">
                  <c:v>6.0245464999999998E-2</c:v>
                </c:pt>
                <c:pt idx="63">
                  <c:v>5.7335213000000003E-2</c:v>
                </c:pt>
                <c:pt idx="64">
                  <c:v>5.1652110000000001E-2</c:v>
                </c:pt>
                <c:pt idx="65">
                  <c:v>4.3571749999999999E-2</c:v>
                </c:pt>
                <c:pt idx="66">
                  <c:v>3.9552329999999997E-2</c:v>
                </c:pt>
                <c:pt idx="67">
                  <c:v>4.4557706000000002E-2</c:v>
                </c:pt>
                <c:pt idx="68">
                  <c:v>5.5255459999999999E-2</c:v>
                </c:pt>
                <c:pt idx="69">
                  <c:v>6.0987963999999999E-2</c:v>
                </c:pt>
                <c:pt idx="70">
                  <c:v>5.487773E-2</c:v>
                </c:pt>
                <c:pt idx="71">
                  <c:v>3.8961228000000001E-2</c:v>
                </c:pt>
                <c:pt idx="72">
                  <c:v>2.2187700000000001E-2</c:v>
                </c:pt>
                <c:pt idx="73">
                  <c:v>1.1451721999999999E-2</c:v>
                </c:pt>
                <c:pt idx="74">
                  <c:v>7.8854819999999992E-3</c:v>
                </c:pt>
                <c:pt idx="75">
                  <c:v>8.2515660000000001E-3</c:v>
                </c:pt>
                <c:pt idx="76">
                  <c:v>1.0439333E-2</c:v>
                </c:pt>
                <c:pt idx="77">
                  <c:v>1.433446E-2</c:v>
                </c:pt>
                <c:pt idx="78">
                  <c:v>2.076308E-2</c:v>
                </c:pt>
                <c:pt idx="79">
                  <c:v>2.7842140000000001E-2</c:v>
                </c:pt>
                <c:pt idx="80">
                  <c:v>3.1055313000000001E-2</c:v>
                </c:pt>
                <c:pt idx="81">
                  <c:v>2.7266905000000001E-2</c:v>
                </c:pt>
                <c:pt idx="82">
                  <c:v>1.7204652000000001E-2</c:v>
                </c:pt>
                <c:pt idx="83">
                  <c:v>5.4473747000000003E-3</c:v>
                </c:pt>
                <c:pt idx="84">
                  <c:v>0</c:v>
                </c:pt>
                <c:pt idx="85">
                  <c:v>0</c:v>
                </c:pt>
                <c:pt idx="86">
                  <c:v>1.9447404000000001E-3</c:v>
                </c:pt>
                <c:pt idx="87">
                  <c:v>1.2243029000000001E-2</c:v>
                </c:pt>
                <c:pt idx="88">
                  <c:v>2.3278862000000001E-2</c:v>
                </c:pt>
                <c:pt idx="89">
                  <c:v>3.2324100000000001E-2</c:v>
                </c:pt>
                <c:pt idx="90">
                  <c:v>3.7877639999999997E-2</c:v>
                </c:pt>
                <c:pt idx="91">
                  <c:v>4.0615115E-2</c:v>
                </c:pt>
                <c:pt idx="92">
                  <c:v>3.9916913999999998E-2</c:v>
                </c:pt>
                <c:pt idx="93">
                  <c:v>3.7685797E-2</c:v>
                </c:pt>
                <c:pt idx="94">
                  <c:v>3.4715269999999999E-2</c:v>
                </c:pt>
                <c:pt idx="95">
                  <c:v>3.0653126999999999E-2</c:v>
                </c:pt>
                <c:pt idx="96">
                  <c:v>2.88589E-2</c:v>
                </c:pt>
                <c:pt idx="97">
                  <c:v>2.8107969999999999E-2</c:v>
                </c:pt>
                <c:pt idx="98">
                  <c:v>2.7807143999999999E-2</c:v>
                </c:pt>
                <c:pt idx="99">
                  <c:v>2.7989047E-2</c:v>
                </c:pt>
                <c:pt idx="100">
                  <c:v>2.915268E-2</c:v>
                </c:pt>
                <c:pt idx="101">
                  <c:v>3.0139415999999999E-2</c:v>
                </c:pt>
                <c:pt idx="102">
                  <c:v>3.0433312000000001E-2</c:v>
                </c:pt>
                <c:pt idx="103">
                  <c:v>3.0960115E-2</c:v>
                </c:pt>
                <c:pt idx="104">
                  <c:v>3.046519E-2</c:v>
                </c:pt>
                <c:pt idx="105">
                  <c:v>2.8858716E-2</c:v>
                </c:pt>
                <c:pt idx="106">
                  <c:v>2.6065404E-2</c:v>
                </c:pt>
                <c:pt idx="107">
                  <c:v>2.2626262000000001E-2</c:v>
                </c:pt>
                <c:pt idx="108">
                  <c:v>1.7808411E-2</c:v>
                </c:pt>
                <c:pt idx="109">
                  <c:v>1.2082221000000001E-2</c:v>
                </c:pt>
                <c:pt idx="110">
                  <c:v>6.1793593000000003E-3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A7F3-4E02-AD9F-246DC2A516BD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[4]Sheet1!$D$727:$DT$727</c:f>
              <c:numCache>
                <c:formatCode>General</c:formatCode>
                <c:ptCount val="121"/>
                <c:pt idx="0">
                  <c:v>1.1522571000000001E-3</c:v>
                </c:pt>
                <c:pt idx="1">
                  <c:v>5.7499999999999999E-4</c:v>
                </c:pt>
                <c:pt idx="2">
                  <c:v>2.0241037E-3</c:v>
                </c:pt>
                <c:pt idx="3">
                  <c:v>3.9230157E-3</c:v>
                </c:pt>
                <c:pt idx="4">
                  <c:v>5.8271929999999996E-3</c:v>
                </c:pt>
                <c:pt idx="5">
                  <c:v>8.8123969999999996E-3</c:v>
                </c:pt>
                <c:pt idx="6">
                  <c:v>1.2669987000000001E-2</c:v>
                </c:pt>
                <c:pt idx="7">
                  <c:v>1.4845082000000001E-2</c:v>
                </c:pt>
                <c:pt idx="8">
                  <c:v>1.2779594E-2</c:v>
                </c:pt>
                <c:pt idx="9">
                  <c:v>6.3408609999999997E-3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4.0673944000000004E-3</c:v>
                </c:pt>
                <c:pt idx="16">
                  <c:v>7.2516569999999999E-3</c:v>
                </c:pt>
                <c:pt idx="17">
                  <c:v>7.1376193999999997E-3</c:v>
                </c:pt>
                <c:pt idx="18">
                  <c:v>4.6702037000000002E-3</c:v>
                </c:pt>
                <c:pt idx="19">
                  <c:v>1.0274511E-3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3.2381474E-3</c:v>
                </c:pt>
                <c:pt idx="26">
                  <c:v>8.2959650000000006E-3</c:v>
                </c:pt>
                <c:pt idx="27">
                  <c:v>1.2936764E-2</c:v>
                </c:pt>
                <c:pt idx="28">
                  <c:v>1.7071650000000001E-2</c:v>
                </c:pt>
                <c:pt idx="29">
                  <c:v>2.0316638000000001E-2</c:v>
                </c:pt>
                <c:pt idx="30">
                  <c:v>2.2765621999999999E-2</c:v>
                </c:pt>
                <c:pt idx="31">
                  <c:v>2.4494591999999999E-2</c:v>
                </c:pt>
                <c:pt idx="32">
                  <c:v>2.5767361999999999E-2</c:v>
                </c:pt>
                <c:pt idx="33">
                  <c:v>2.8921906000000001E-2</c:v>
                </c:pt>
                <c:pt idx="34">
                  <c:v>3.3569016E-2</c:v>
                </c:pt>
                <c:pt idx="35">
                  <c:v>3.9055175999999997E-2</c:v>
                </c:pt>
                <c:pt idx="36">
                  <c:v>4.2788430000000002E-2</c:v>
                </c:pt>
                <c:pt idx="37">
                  <c:v>4.3539964E-2</c:v>
                </c:pt>
                <c:pt idx="38">
                  <c:v>4.114843E-2</c:v>
                </c:pt>
                <c:pt idx="39">
                  <c:v>3.7707473999999998E-2</c:v>
                </c:pt>
                <c:pt idx="40">
                  <c:v>3.3566675999999997E-2</c:v>
                </c:pt>
                <c:pt idx="41">
                  <c:v>2.9676601E-2</c:v>
                </c:pt>
                <c:pt idx="42">
                  <c:v>2.5855478000000001E-2</c:v>
                </c:pt>
                <c:pt idx="43">
                  <c:v>2.3545472000000001E-2</c:v>
                </c:pt>
                <c:pt idx="44">
                  <c:v>2.4927873E-2</c:v>
                </c:pt>
                <c:pt idx="45">
                  <c:v>2.8937762999999998E-2</c:v>
                </c:pt>
                <c:pt idx="46">
                  <c:v>3.2449406E-2</c:v>
                </c:pt>
                <c:pt idx="47">
                  <c:v>3.3150583999999997E-2</c:v>
                </c:pt>
                <c:pt idx="48">
                  <c:v>3.2222665999999997E-2</c:v>
                </c:pt>
                <c:pt idx="49">
                  <c:v>3.1784640000000003E-2</c:v>
                </c:pt>
                <c:pt idx="50">
                  <c:v>3.1971279999999998E-2</c:v>
                </c:pt>
                <c:pt idx="51">
                  <c:v>3.2392631999999998E-2</c:v>
                </c:pt>
                <c:pt idx="52">
                  <c:v>3.288982E-2</c:v>
                </c:pt>
                <c:pt idx="53">
                  <c:v>3.3504337000000002E-2</c:v>
                </c:pt>
                <c:pt idx="54">
                  <c:v>3.4487641999999999E-2</c:v>
                </c:pt>
                <c:pt idx="55">
                  <c:v>3.7341077E-2</c:v>
                </c:pt>
                <c:pt idx="56">
                  <c:v>4.2368013000000003E-2</c:v>
                </c:pt>
                <c:pt idx="57">
                  <c:v>5.0530694000000001E-2</c:v>
                </c:pt>
                <c:pt idx="58">
                  <c:v>5.9848749999999999E-2</c:v>
                </c:pt>
                <c:pt idx="59">
                  <c:v>6.5947240000000004E-2</c:v>
                </c:pt>
                <c:pt idx="60">
                  <c:v>6.6088530000000006E-2</c:v>
                </c:pt>
                <c:pt idx="61">
                  <c:v>6.3212679999999993E-2</c:v>
                </c:pt>
                <c:pt idx="62">
                  <c:v>6.0450642999999998E-2</c:v>
                </c:pt>
                <c:pt idx="63">
                  <c:v>5.7528614999999998E-2</c:v>
                </c:pt>
                <c:pt idx="64">
                  <c:v>5.1776549999999998E-2</c:v>
                </c:pt>
                <c:pt idx="65">
                  <c:v>4.3558605E-2</c:v>
                </c:pt>
                <c:pt idx="66">
                  <c:v>3.9389357E-2</c:v>
                </c:pt>
                <c:pt idx="67">
                  <c:v>4.4297410000000002E-2</c:v>
                </c:pt>
                <c:pt idx="68">
                  <c:v>5.4996429999999999E-2</c:v>
                </c:pt>
                <c:pt idx="69">
                  <c:v>6.0805722999999999E-2</c:v>
                </c:pt>
                <c:pt idx="70">
                  <c:v>5.4792359999999998E-2</c:v>
                </c:pt>
                <c:pt idx="71">
                  <c:v>3.8935270000000001E-2</c:v>
                </c:pt>
                <c:pt idx="72">
                  <c:v>2.2154544000000002E-2</c:v>
                </c:pt>
                <c:pt idx="73">
                  <c:v>1.1373472000000001E-2</c:v>
                </c:pt>
                <c:pt idx="74">
                  <c:v>7.7688423999999999E-3</c:v>
                </c:pt>
                <c:pt idx="75">
                  <c:v>8.140909E-3</c:v>
                </c:pt>
                <c:pt idx="76">
                  <c:v>1.0373969E-2</c:v>
                </c:pt>
                <c:pt idx="77">
                  <c:v>1.4327779000000001E-2</c:v>
                </c:pt>
                <c:pt idx="78">
                  <c:v>2.0791694999999999E-2</c:v>
                </c:pt>
                <c:pt idx="79">
                  <c:v>2.7869830000000002E-2</c:v>
                </c:pt>
                <c:pt idx="80">
                  <c:v>3.1080894000000001E-2</c:v>
                </c:pt>
                <c:pt idx="81">
                  <c:v>2.7308320000000001E-2</c:v>
                </c:pt>
                <c:pt idx="82">
                  <c:v>1.7277323000000001E-2</c:v>
                </c:pt>
                <c:pt idx="83">
                  <c:v>5.5556115999999996E-3</c:v>
                </c:pt>
                <c:pt idx="84">
                  <c:v>0</c:v>
                </c:pt>
                <c:pt idx="85">
                  <c:v>0</c:v>
                </c:pt>
                <c:pt idx="86">
                  <c:v>2.0966322999999999E-3</c:v>
                </c:pt>
                <c:pt idx="87">
                  <c:v>1.2375626000000001E-2</c:v>
                </c:pt>
                <c:pt idx="88">
                  <c:v>2.3390313999999999E-2</c:v>
                </c:pt>
                <c:pt idx="89">
                  <c:v>3.2416279999999999E-2</c:v>
                </c:pt>
                <c:pt idx="90">
                  <c:v>3.7951720000000001E-2</c:v>
                </c:pt>
                <c:pt idx="91">
                  <c:v>4.0710139999999999E-2</c:v>
                </c:pt>
                <c:pt idx="92">
                  <c:v>4.0051740000000002E-2</c:v>
                </c:pt>
                <c:pt idx="93">
                  <c:v>3.7849538000000002E-2</c:v>
                </c:pt>
                <c:pt idx="94">
                  <c:v>3.487875E-2</c:v>
                </c:pt>
                <c:pt idx="95">
                  <c:v>3.0785954000000001E-2</c:v>
                </c:pt>
                <c:pt idx="96">
                  <c:v>2.8922658E-2</c:v>
                </c:pt>
                <c:pt idx="97">
                  <c:v>2.8086396E-2</c:v>
                </c:pt>
                <c:pt idx="98">
                  <c:v>2.7698416E-2</c:v>
                </c:pt>
                <c:pt idx="99">
                  <c:v>2.7818409999999998E-2</c:v>
                </c:pt>
                <c:pt idx="100">
                  <c:v>2.8962169999999999E-2</c:v>
                </c:pt>
                <c:pt idx="101">
                  <c:v>2.9966254000000001E-2</c:v>
                </c:pt>
                <c:pt idx="102">
                  <c:v>3.0279583999999998E-2</c:v>
                </c:pt>
                <c:pt idx="103">
                  <c:v>3.0843077E-2</c:v>
                </c:pt>
                <c:pt idx="104">
                  <c:v>3.0392990000000002E-2</c:v>
                </c:pt>
                <c:pt idx="105">
                  <c:v>2.8831055000000001E-2</c:v>
                </c:pt>
                <c:pt idx="106">
                  <c:v>2.6080096000000001E-2</c:v>
                </c:pt>
                <c:pt idx="107">
                  <c:v>2.267599E-2</c:v>
                </c:pt>
                <c:pt idx="108">
                  <c:v>1.7891014E-2</c:v>
                </c:pt>
                <c:pt idx="109">
                  <c:v>1.2188935999999999E-2</c:v>
                </c:pt>
                <c:pt idx="110">
                  <c:v>6.3043906999999998E-3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A7F3-4E02-AD9F-246DC2A516BD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[4]Sheet1!$D$728:$DT$728</c:f>
              <c:numCache>
                <c:formatCode>General</c:formatCode>
                <c:ptCount val="121"/>
                <c:pt idx="0">
                  <c:v>1.1522571000000001E-3</c:v>
                </c:pt>
                <c:pt idx="1">
                  <c:v>5.7499999999999999E-4</c:v>
                </c:pt>
                <c:pt idx="2">
                  <c:v>2.0241037E-3</c:v>
                </c:pt>
                <c:pt idx="3">
                  <c:v>3.9230157E-3</c:v>
                </c:pt>
                <c:pt idx="4">
                  <c:v>5.8271929999999996E-3</c:v>
                </c:pt>
                <c:pt idx="5">
                  <c:v>8.8123969999999996E-3</c:v>
                </c:pt>
                <c:pt idx="6">
                  <c:v>1.2669987000000001E-2</c:v>
                </c:pt>
                <c:pt idx="7">
                  <c:v>1.4845082000000001E-2</c:v>
                </c:pt>
                <c:pt idx="8">
                  <c:v>1.2779594E-2</c:v>
                </c:pt>
                <c:pt idx="9">
                  <c:v>6.3408609999999997E-3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4.0673944000000004E-3</c:v>
                </c:pt>
                <c:pt idx="16">
                  <c:v>7.2516569999999999E-3</c:v>
                </c:pt>
                <c:pt idx="17">
                  <c:v>7.1376193999999997E-3</c:v>
                </c:pt>
                <c:pt idx="18">
                  <c:v>4.6702037000000002E-3</c:v>
                </c:pt>
                <c:pt idx="19">
                  <c:v>1.0274511E-3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3.2381474E-3</c:v>
                </c:pt>
                <c:pt idx="26">
                  <c:v>8.2959650000000006E-3</c:v>
                </c:pt>
                <c:pt idx="27">
                  <c:v>1.2936764E-2</c:v>
                </c:pt>
                <c:pt idx="28">
                  <c:v>1.7071650000000001E-2</c:v>
                </c:pt>
                <c:pt idx="29">
                  <c:v>2.0316638000000001E-2</c:v>
                </c:pt>
                <c:pt idx="30">
                  <c:v>2.2765621999999999E-2</c:v>
                </c:pt>
                <c:pt idx="31">
                  <c:v>2.4494591999999999E-2</c:v>
                </c:pt>
                <c:pt idx="32">
                  <c:v>2.5767361999999999E-2</c:v>
                </c:pt>
                <c:pt idx="33">
                  <c:v>2.8921906000000001E-2</c:v>
                </c:pt>
                <c:pt idx="34">
                  <c:v>3.3569016E-2</c:v>
                </c:pt>
                <c:pt idx="35">
                  <c:v>3.9055175999999997E-2</c:v>
                </c:pt>
                <c:pt idx="36">
                  <c:v>4.2788430000000002E-2</c:v>
                </c:pt>
                <c:pt idx="37">
                  <c:v>4.3539964E-2</c:v>
                </c:pt>
                <c:pt idx="38">
                  <c:v>4.114843E-2</c:v>
                </c:pt>
                <c:pt idx="39">
                  <c:v>3.7707473999999998E-2</c:v>
                </c:pt>
                <c:pt idx="40">
                  <c:v>3.3566675999999997E-2</c:v>
                </c:pt>
                <c:pt idx="41">
                  <c:v>2.9676601E-2</c:v>
                </c:pt>
                <c:pt idx="42">
                  <c:v>2.5855478000000001E-2</c:v>
                </c:pt>
                <c:pt idx="43">
                  <c:v>2.3545472000000001E-2</c:v>
                </c:pt>
                <c:pt idx="44">
                  <c:v>2.4927873E-2</c:v>
                </c:pt>
                <c:pt idx="45">
                  <c:v>2.8937762999999998E-2</c:v>
                </c:pt>
                <c:pt idx="46">
                  <c:v>3.2449406E-2</c:v>
                </c:pt>
                <c:pt idx="47">
                  <c:v>3.3150583999999997E-2</c:v>
                </c:pt>
                <c:pt idx="48">
                  <c:v>3.2222665999999997E-2</c:v>
                </c:pt>
                <c:pt idx="49">
                  <c:v>3.1784640000000003E-2</c:v>
                </c:pt>
                <c:pt idx="50">
                  <c:v>3.1971279999999998E-2</c:v>
                </c:pt>
                <c:pt idx="51">
                  <c:v>3.2392631999999998E-2</c:v>
                </c:pt>
                <c:pt idx="52">
                  <c:v>3.288982E-2</c:v>
                </c:pt>
                <c:pt idx="53">
                  <c:v>3.3504337000000002E-2</c:v>
                </c:pt>
                <c:pt idx="54">
                  <c:v>3.4487641999999999E-2</c:v>
                </c:pt>
                <c:pt idx="55">
                  <c:v>3.7341077E-2</c:v>
                </c:pt>
                <c:pt idx="56">
                  <c:v>4.2368013000000003E-2</c:v>
                </c:pt>
                <c:pt idx="57">
                  <c:v>5.0530694000000001E-2</c:v>
                </c:pt>
                <c:pt idx="58">
                  <c:v>5.9848749999999999E-2</c:v>
                </c:pt>
                <c:pt idx="59">
                  <c:v>6.5947240000000004E-2</c:v>
                </c:pt>
                <c:pt idx="60">
                  <c:v>6.6088530000000006E-2</c:v>
                </c:pt>
                <c:pt idx="61">
                  <c:v>6.3212679999999993E-2</c:v>
                </c:pt>
                <c:pt idx="62">
                  <c:v>6.0450642999999998E-2</c:v>
                </c:pt>
                <c:pt idx="63">
                  <c:v>5.7528614999999998E-2</c:v>
                </c:pt>
                <c:pt idx="64">
                  <c:v>5.1776549999999998E-2</c:v>
                </c:pt>
                <c:pt idx="65">
                  <c:v>4.3558605E-2</c:v>
                </c:pt>
                <c:pt idx="66">
                  <c:v>3.9389357E-2</c:v>
                </c:pt>
                <c:pt idx="67">
                  <c:v>4.4297410000000002E-2</c:v>
                </c:pt>
                <c:pt idx="68">
                  <c:v>5.4996429999999999E-2</c:v>
                </c:pt>
                <c:pt idx="69">
                  <c:v>6.0805722999999999E-2</c:v>
                </c:pt>
                <c:pt idx="70">
                  <c:v>5.4792359999999998E-2</c:v>
                </c:pt>
                <c:pt idx="71">
                  <c:v>3.8935270000000001E-2</c:v>
                </c:pt>
                <c:pt idx="72">
                  <c:v>2.2154544000000002E-2</c:v>
                </c:pt>
                <c:pt idx="73">
                  <c:v>1.1373472000000001E-2</c:v>
                </c:pt>
                <c:pt idx="74">
                  <c:v>7.7688423999999999E-3</c:v>
                </c:pt>
                <c:pt idx="75">
                  <c:v>8.140909E-3</c:v>
                </c:pt>
                <c:pt idx="76">
                  <c:v>1.0373969E-2</c:v>
                </c:pt>
                <c:pt idx="77">
                  <c:v>1.4327779000000001E-2</c:v>
                </c:pt>
                <c:pt idx="78">
                  <c:v>2.0791694999999999E-2</c:v>
                </c:pt>
                <c:pt idx="79">
                  <c:v>2.7869830000000002E-2</c:v>
                </c:pt>
                <c:pt idx="80">
                  <c:v>3.1080894000000001E-2</c:v>
                </c:pt>
                <c:pt idx="81">
                  <c:v>2.7308320000000001E-2</c:v>
                </c:pt>
                <c:pt idx="82">
                  <c:v>1.7277323000000001E-2</c:v>
                </c:pt>
                <c:pt idx="83">
                  <c:v>5.5556115999999996E-3</c:v>
                </c:pt>
                <c:pt idx="84">
                  <c:v>0</c:v>
                </c:pt>
                <c:pt idx="85">
                  <c:v>0</c:v>
                </c:pt>
                <c:pt idx="86">
                  <c:v>2.0966322999999999E-3</c:v>
                </c:pt>
                <c:pt idx="87">
                  <c:v>1.2375626000000001E-2</c:v>
                </c:pt>
                <c:pt idx="88">
                  <c:v>2.3390313999999999E-2</c:v>
                </c:pt>
                <c:pt idx="89">
                  <c:v>3.2416279999999999E-2</c:v>
                </c:pt>
                <c:pt idx="90">
                  <c:v>3.7951720000000001E-2</c:v>
                </c:pt>
                <c:pt idx="91">
                  <c:v>4.0710139999999999E-2</c:v>
                </c:pt>
                <c:pt idx="92">
                  <c:v>4.0051740000000002E-2</c:v>
                </c:pt>
                <c:pt idx="93">
                  <c:v>3.7849538000000002E-2</c:v>
                </c:pt>
                <c:pt idx="94">
                  <c:v>3.487875E-2</c:v>
                </c:pt>
                <c:pt idx="95">
                  <c:v>3.0785954000000001E-2</c:v>
                </c:pt>
                <c:pt idx="96">
                  <c:v>2.8922658E-2</c:v>
                </c:pt>
                <c:pt idx="97">
                  <c:v>2.8086396E-2</c:v>
                </c:pt>
                <c:pt idx="98">
                  <c:v>2.7698416E-2</c:v>
                </c:pt>
                <c:pt idx="99">
                  <c:v>2.7818409999999998E-2</c:v>
                </c:pt>
                <c:pt idx="100">
                  <c:v>2.8962169999999999E-2</c:v>
                </c:pt>
                <c:pt idx="101">
                  <c:v>2.9966254000000001E-2</c:v>
                </c:pt>
                <c:pt idx="102">
                  <c:v>3.0279583999999998E-2</c:v>
                </c:pt>
                <c:pt idx="103">
                  <c:v>3.0843077E-2</c:v>
                </c:pt>
                <c:pt idx="104">
                  <c:v>3.0392990000000002E-2</c:v>
                </c:pt>
                <c:pt idx="105">
                  <c:v>2.8831055000000001E-2</c:v>
                </c:pt>
                <c:pt idx="106">
                  <c:v>2.6080096000000001E-2</c:v>
                </c:pt>
                <c:pt idx="107">
                  <c:v>2.267599E-2</c:v>
                </c:pt>
                <c:pt idx="108">
                  <c:v>1.7891014E-2</c:v>
                </c:pt>
                <c:pt idx="109">
                  <c:v>1.2188935999999999E-2</c:v>
                </c:pt>
                <c:pt idx="110">
                  <c:v>6.3043906999999998E-3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A7F3-4E02-AD9F-246DC2A516BD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[4]Sheet1!$D$729:$DT$729</c:f>
              <c:numCache>
                <c:formatCode>General</c:formatCode>
                <c:ptCount val="121"/>
                <c:pt idx="0">
                  <c:v>1.1522571000000001E-3</c:v>
                </c:pt>
                <c:pt idx="1">
                  <c:v>5.7499999999999999E-4</c:v>
                </c:pt>
                <c:pt idx="2">
                  <c:v>2.0241037E-3</c:v>
                </c:pt>
                <c:pt idx="3">
                  <c:v>3.9230157E-3</c:v>
                </c:pt>
                <c:pt idx="4">
                  <c:v>5.8271929999999996E-3</c:v>
                </c:pt>
                <c:pt idx="5">
                  <c:v>8.8123969999999996E-3</c:v>
                </c:pt>
                <c:pt idx="6">
                  <c:v>1.2669987000000001E-2</c:v>
                </c:pt>
                <c:pt idx="7">
                  <c:v>1.4845082000000001E-2</c:v>
                </c:pt>
                <c:pt idx="8">
                  <c:v>1.2779594E-2</c:v>
                </c:pt>
                <c:pt idx="9">
                  <c:v>6.3408609999999997E-3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4.0673944000000004E-3</c:v>
                </c:pt>
                <c:pt idx="16">
                  <c:v>7.2516569999999999E-3</c:v>
                </c:pt>
                <c:pt idx="17">
                  <c:v>7.1376193999999997E-3</c:v>
                </c:pt>
                <c:pt idx="18">
                  <c:v>4.6702037000000002E-3</c:v>
                </c:pt>
                <c:pt idx="19">
                  <c:v>1.0274511E-3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3.2381474E-3</c:v>
                </c:pt>
                <c:pt idx="26">
                  <c:v>8.2959650000000006E-3</c:v>
                </c:pt>
                <c:pt idx="27">
                  <c:v>1.2936764E-2</c:v>
                </c:pt>
                <c:pt idx="28">
                  <c:v>1.7071650000000001E-2</c:v>
                </c:pt>
                <c:pt idx="29">
                  <c:v>2.0316638000000001E-2</c:v>
                </c:pt>
                <c:pt idx="30">
                  <c:v>2.2765621999999999E-2</c:v>
                </c:pt>
                <c:pt idx="31">
                  <c:v>2.4494591999999999E-2</c:v>
                </c:pt>
                <c:pt idx="32">
                  <c:v>2.5767361999999999E-2</c:v>
                </c:pt>
                <c:pt idx="33">
                  <c:v>2.8921906000000001E-2</c:v>
                </c:pt>
                <c:pt idx="34">
                  <c:v>3.3569016E-2</c:v>
                </c:pt>
                <c:pt idx="35">
                  <c:v>3.9055175999999997E-2</c:v>
                </c:pt>
                <c:pt idx="36">
                  <c:v>4.2788430000000002E-2</c:v>
                </c:pt>
                <c:pt idx="37">
                  <c:v>4.3539964E-2</c:v>
                </c:pt>
                <c:pt idx="38">
                  <c:v>4.114843E-2</c:v>
                </c:pt>
                <c:pt idx="39">
                  <c:v>3.7707473999999998E-2</c:v>
                </c:pt>
                <c:pt idx="40">
                  <c:v>3.3566675999999997E-2</c:v>
                </c:pt>
                <c:pt idx="41">
                  <c:v>2.9676601E-2</c:v>
                </c:pt>
                <c:pt idx="42">
                  <c:v>2.5855478000000001E-2</c:v>
                </c:pt>
                <c:pt idx="43">
                  <c:v>2.3545472000000001E-2</c:v>
                </c:pt>
                <c:pt idx="44">
                  <c:v>2.4927873E-2</c:v>
                </c:pt>
                <c:pt idx="45">
                  <c:v>2.8937762999999998E-2</c:v>
                </c:pt>
                <c:pt idx="46">
                  <c:v>3.2449406E-2</c:v>
                </c:pt>
                <c:pt idx="47">
                  <c:v>3.3150583999999997E-2</c:v>
                </c:pt>
                <c:pt idx="48">
                  <c:v>3.2222665999999997E-2</c:v>
                </c:pt>
                <c:pt idx="49">
                  <c:v>3.1784640000000003E-2</c:v>
                </c:pt>
                <c:pt idx="50">
                  <c:v>3.1971279999999998E-2</c:v>
                </c:pt>
                <c:pt idx="51">
                  <c:v>3.2392631999999998E-2</c:v>
                </c:pt>
                <c:pt idx="52">
                  <c:v>3.288982E-2</c:v>
                </c:pt>
                <c:pt idx="53">
                  <c:v>3.3504337000000002E-2</c:v>
                </c:pt>
                <c:pt idx="54">
                  <c:v>3.4487641999999999E-2</c:v>
                </c:pt>
                <c:pt idx="55">
                  <c:v>3.7341077E-2</c:v>
                </c:pt>
                <c:pt idx="56">
                  <c:v>4.2368013000000003E-2</c:v>
                </c:pt>
                <c:pt idx="57">
                  <c:v>5.0530694000000001E-2</c:v>
                </c:pt>
                <c:pt idx="58">
                  <c:v>5.9848749999999999E-2</c:v>
                </c:pt>
                <c:pt idx="59">
                  <c:v>6.5947240000000004E-2</c:v>
                </c:pt>
                <c:pt idx="60">
                  <c:v>6.6088530000000006E-2</c:v>
                </c:pt>
                <c:pt idx="61">
                  <c:v>6.3212679999999993E-2</c:v>
                </c:pt>
                <c:pt idx="62">
                  <c:v>6.0450642999999998E-2</c:v>
                </c:pt>
                <c:pt idx="63">
                  <c:v>5.7528614999999998E-2</c:v>
                </c:pt>
                <c:pt idx="64">
                  <c:v>5.1776549999999998E-2</c:v>
                </c:pt>
                <c:pt idx="65">
                  <c:v>4.3558605E-2</c:v>
                </c:pt>
                <c:pt idx="66">
                  <c:v>3.9389357E-2</c:v>
                </c:pt>
                <c:pt idx="67">
                  <c:v>4.4297410000000002E-2</c:v>
                </c:pt>
                <c:pt idx="68">
                  <c:v>5.4996429999999999E-2</c:v>
                </c:pt>
                <c:pt idx="69">
                  <c:v>6.0805722999999999E-2</c:v>
                </c:pt>
                <c:pt idx="70">
                  <c:v>5.4792359999999998E-2</c:v>
                </c:pt>
                <c:pt idx="71">
                  <c:v>3.8935270000000001E-2</c:v>
                </c:pt>
                <c:pt idx="72">
                  <c:v>2.2154544000000002E-2</c:v>
                </c:pt>
                <c:pt idx="73">
                  <c:v>1.1373472000000001E-2</c:v>
                </c:pt>
                <c:pt idx="74">
                  <c:v>7.7688423999999999E-3</c:v>
                </c:pt>
                <c:pt idx="75">
                  <c:v>8.140909E-3</c:v>
                </c:pt>
                <c:pt idx="76">
                  <c:v>1.0373969E-2</c:v>
                </c:pt>
                <c:pt idx="77">
                  <c:v>1.4327779000000001E-2</c:v>
                </c:pt>
                <c:pt idx="78">
                  <c:v>2.0791694999999999E-2</c:v>
                </c:pt>
                <c:pt idx="79">
                  <c:v>2.7869830000000002E-2</c:v>
                </c:pt>
                <c:pt idx="80">
                  <c:v>3.1080894000000001E-2</c:v>
                </c:pt>
                <c:pt idx="81">
                  <c:v>2.7308320000000001E-2</c:v>
                </c:pt>
                <c:pt idx="82">
                  <c:v>1.7277323000000001E-2</c:v>
                </c:pt>
                <c:pt idx="83">
                  <c:v>5.5556115999999996E-3</c:v>
                </c:pt>
                <c:pt idx="84">
                  <c:v>0</c:v>
                </c:pt>
                <c:pt idx="85">
                  <c:v>0</c:v>
                </c:pt>
                <c:pt idx="86">
                  <c:v>2.0966322999999999E-3</c:v>
                </c:pt>
                <c:pt idx="87">
                  <c:v>1.2375626000000001E-2</c:v>
                </c:pt>
                <c:pt idx="88">
                  <c:v>2.3390313999999999E-2</c:v>
                </c:pt>
                <c:pt idx="89">
                  <c:v>3.2416279999999999E-2</c:v>
                </c:pt>
                <c:pt idx="90">
                  <c:v>3.7951720000000001E-2</c:v>
                </c:pt>
                <c:pt idx="91">
                  <c:v>4.0710139999999999E-2</c:v>
                </c:pt>
                <c:pt idx="92">
                  <c:v>4.0051740000000002E-2</c:v>
                </c:pt>
                <c:pt idx="93">
                  <c:v>3.7849538000000002E-2</c:v>
                </c:pt>
                <c:pt idx="94">
                  <c:v>3.487875E-2</c:v>
                </c:pt>
                <c:pt idx="95">
                  <c:v>3.0785954000000001E-2</c:v>
                </c:pt>
                <c:pt idx="96">
                  <c:v>2.8922658E-2</c:v>
                </c:pt>
                <c:pt idx="97">
                  <c:v>2.8086396E-2</c:v>
                </c:pt>
                <c:pt idx="98">
                  <c:v>2.7698416E-2</c:v>
                </c:pt>
                <c:pt idx="99">
                  <c:v>2.7818409999999998E-2</c:v>
                </c:pt>
                <c:pt idx="100">
                  <c:v>2.8962169999999999E-2</c:v>
                </c:pt>
                <c:pt idx="101">
                  <c:v>2.9966254000000001E-2</c:v>
                </c:pt>
                <c:pt idx="102">
                  <c:v>3.0279583999999998E-2</c:v>
                </c:pt>
                <c:pt idx="103">
                  <c:v>3.0843077E-2</c:v>
                </c:pt>
                <c:pt idx="104">
                  <c:v>3.0392990000000002E-2</c:v>
                </c:pt>
                <c:pt idx="105">
                  <c:v>2.8831055000000001E-2</c:v>
                </c:pt>
                <c:pt idx="106">
                  <c:v>2.6080096000000001E-2</c:v>
                </c:pt>
                <c:pt idx="107">
                  <c:v>2.267599E-2</c:v>
                </c:pt>
                <c:pt idx="108">
                  <c:v>1.7891014E-2</c:v>
                </c:pt>
                <c:pt idx="109">
                  <c:v>1.2188935999999999E-2</c:v>
                </c:pt>
                <c:pt idx="110">
                  <c:v>6.3043906999999998E-3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A7F3-4E02-AD9F-246DC2A516BD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[4]Sheet1!$D$730:$DT$730</c:f>
              <c:numCache>
                <c:formatCode>General</c:formatCode>
                <c:ptCount val="121"/>
                <c:pt idx="0">
                  <c:v>2.4910408999999998E-3</c:v>
                </c:pt>
                <c:pt idx="1">
                  <c:v>1.6357696E-3</c:v>
                </c:pt>
                <c:pt idx="2">
                  <c:v>2.7138812000000001E-3</c:v>
                </c:pt>
                <c:pt idx="3">
                  <c:v>3.7653427999999999E-3</c:v>
                </c:pt>
                <c:pt idx="4">
                  <c:v>5.0313286E-3</c:v>
                </c:pt>
                <c:pt idx="5">
                  <c:v>7.6187039999999996E-3</c:v>
                </c:pt>
                <c:pt idx="6">
                  <c:v>1.1345799E-2</c:v>
                </c:pt>
                <c:pt idx="7">
                  <c:v>1.3762279000000001E-2</c:v>
                </c:pt>
                <c:pt idx="8">
                  <c:v>1.2195044E-2</c:v>
                </c:pt>
                <c:pt idx="9">
                  <c:v>6.2854749999999996E-3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4.7892569999999999E-3</c:v>
                </c:pt>
                <c:pt idx="16">
                  <c:v>8.2662680000000002E-3</c:v>
                </c:pt>
                <c:pt idx="17">
                  <c:v>8.1991170000000006E-3</c:v>
                </c:pt>
                <c:pt idx="18">
                  <c:v>5.4517122999999997E-3</c:v>
                </c:pt>
                <c:pt idx="19">
                  <c:v>1.1863819999999999E-3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1.7301649000000001E-3</c:v>
                </c:pt>
                <c:pt idx="26">
                  <c:v>7.2181850000000002E-3</c:v>
                </c:pt>
                <c:pt idx="27">
                  <c:v>1.2138128E-2</c:v>
                </c:pt>
                <c:pt idx="28">
                  <c:v>1.6555167999999999E-2</c:v>
                </c:pt>
                <c:pt idx="29">
                  <c:v>2.0160919999999999E-2</c:v>
                </c:pt>
                <c:pt idx="30">
                  <c:v>2.3102681999999999E-2</c:v>
                </c:pt>
                <c:pt idx="31">
                  <c:v>2.5226543000000001E-2</c:v>
                </c:pt>
                <c:pt idx="32">
                  <c:v>2.6462435999999999E-2</c:v>
                </c:pt>
                <c:pt idx="33">
                  <c:v>2.9181309999999999E-2</c:v>
                </c:pt>
                <c:pt idx="34">
                  <c:v>3.3134249999999997E-2</c:v>
                </c:pt>
                <c:pt idx="35">
                  <c:v>3.7751680000000003E-2</c:v>
                </c:pt>
                <c:pt idx="36">
                  <c:v>4.0568783999999997E-2</c:v>
                </c:pt>
                <c:pt idx="37">
                  <c:v>4.0390006999999999E-2</c:v>
                </c:pt>
                <c:pt idx="38">
                  <c:v>3.73601E-2</c:v>
                </c:pt>
                <c:pt idx="39">
                  <c:v>3.3581479999999997E-2</c:v>
                </c:pt>
                <c:pt idx="40">
                  <c:v>2.9339362000000001E-2</c:v>
                </c:pt>
                <c:pt idx="41">
                  <c:v>2.5751050000000001E-2</c:v>
                </c:pt>
                <c:pt idx="42">
                  <c:v>2.2507269999999999E-2</c:v>
                </c:pt>
                <c:pt idx="43">
                  <c:v>2.1129328999999999E-2</c:v>
                </c:pt>
                <c:pt idx="44">
                  <c:v>2.3474930000000001E-2</c:v>
                </c:pt>
                <c:pt idx="45">
                  <c:v>2.8114746999999999E-2</c:v>
                </c:pt>
                <c:pt idx="46">
                  <c:v>3.1830959999999998E-2</c:v>
                </c:pt>
                <c:pt idx="47">
                  <c:v>3.2450125000000003E-2</c:v>
                </c:pt>
                <c:pt idx="48">
                  <c:v>3.1476650000000002E-2</c:v>
                </c:pt>
                <c:pt idx="49">
                  <c:v>3.1397021999999997E-2</c:v>
                </c:pt>
                <c:pt idx="50">
                  <c:v>3.2561116000000001E-2</c:v>
                </c:pt>
                <c:pt idx="51">
                  <c:v>3.4403852999999998E-2</c:v>
                </c:pt>
                <c:pt idx="52">
                  <c:v>3.5896114999999999E-2</c:v>
                </c:pt>
                <c:pt idx="53">
                  <c:v>3.6164146000000001E-2</c:v>
                </c:pt>
                <c:pt idx="54">
                  <c:v>3.5305990000000002E-2</c:v>
                </c:pt>
                <c:pt idx="55">
                  <c:v>3.5652946999999997E-2</c:v>
                </c:pt>
                <c:pt idx="56">
                  <c:v>3.8600231999999998E-2</c:v>
                </c:pt>
                <c:pt idx="57">
                  <c:v>4.5651549999999999E-2</c:v>
                </c:pt>
                <c:pt idx="58">
                  <c:v>5.4750939999999998E-2</c:v>
                </c:pt>
                <c:pt idx="59">
                  <c:v>6.1380282000000001E-2</c:v>
                </c:pt>
                <c:pt idx="60">
                  <c:v>6.2734224000000005E-2</c:v>
                </c:pt>
                <c:pt idx="61">
                  <c:v>6.1377517999999999E-2</c:v>
                </c:pt>
                <c:pt idx="62">
                  <c:v>5.9999187000000002E-2</c:v>
                </c:pt>
                <c:pt idx="63">
                  <c:v>5.8106169999999999E-2</c:v>
                </c:pt>
                <c:pt idx="64">
                  <c:v>5.2897884999999999E-2</c:v>
                </c:pt>
                <c:pt idx="65">
                  <c:v>4.4889826000000001E-2</c:v>
                </c:pt>
                <c:pt idx="66">
                  <c:v>4.0774440000000002E-2</c:v>
                </c:pt>
                <c:pt idx="67">
                  <c:v>4.5732219999999997E-2</c:v>
                </c:pt>
                <c:pt idx="68">
                  <c:v>5.6330904000000001E-2</c:v>
                </c:pt>
                <c:pt idx="69">
                  <c:v>6.1753075999999997E-2</c:v>
                </c:pt>
                <c:pt idx="70">
                  <c:v>5.507575E-2</c:v>
                </c:pt>
                <c:pt idx="71">
                  <c:v>3.8673427000000003E-2</c:v>
                </c:pt>
                <c:pt idx="72">
                  <c:v>2.1913119000000002E-2</c:v>
                </c:pt>
                <c:pt idx="73">
                  <c:v>1.1767672E-2</c:v>
                </c:pt>
                <c:pt idx="74">
                  <c:v>9.0653639999999994E-3</c:v>
                </c:pt>
                <c:pt idx="75">
                  <c:v>1.0192316E-2</c:v>
                </c:pt>
                <c:pt idx="76">
                  <c:v>1.2915207999999999E-2</c:v>
                </c:pt>
                <c:pt idx="77">
                  <c:v>1.7109085E-2</c:v>
                </c:pt>
                <c:pt idx="78">
                  <c:v>2.3675506999999998E-2</c:v>
                </c:pt>
                <c:pt idx="79">
                  <c:v>3.064909E-2</c:v>
                </c:pt>
                <c:pt idx="80">
                  <c:v>3.332094E-2</c:v>
                </c:pt>
                <c:pt idx="81">
                  <c:v>2.8483449000000001E-2</c:v>
                </c:pt>
                <c:pt idx="82">
                  <c:v>1.6980268E-2</c:v>
                </c:pt>
                <c:pt idx="83">
                  <c:v>3.6765143999999998E-3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7.7845253999999997E-3</c:v>
                </c:pt>
                <c:pt idx="88">
                  <c:v>1.9227366999999999E-2</c:v>
                </c:pt>
                <c:pt idx="89">
                  <c:v>2.9026566E-2</c:v>
                </c:pt>
                <c:pt idx="90">
                  <c:v>3.5716165000000001E-2</c:v>
                </c:pt>
                <c:pt idx="91">
                  <c:v>3.9616252999999997E-2</c:v>
                </c:pt>
                <c:pt idx="92">
                  <c:v>3.979332E-2</c:v>
                </c:pt>
                <c:pt idx="93">
                  <c:v>3.8056270000000003E-2</c:v>
                </c:pt>
                <c:pt idx="94">
                  <c:v>3.5361222999999997E-2</c:v>
                </c:pt>
                <c:pt idx="95">
                  <c:v>3.1547997000000001E-2</c:v>
                </c:pt>
                <c:pt idx="96">
                  <c:v>3.0066941E-2</c:v>
                </c:pt>
                <c:pt idx="97">
                  <c:v>2.9743100000000001E-2</c:v>
                </c:pt>
                <c:pt idx="98">
                  <c:v>2.9979144999999999E-2</c:v>
                </c:pt>
                <c:pt idx="99">
                  <c:v>3.0594481E-2</c:v>
                </c:pt>
                <c:pt idx="100">
                  <c:v>3.1876519999999998E-2</c:v>
                </c:pt>
                <c:pt idx="101">
                  <c:v>3.2738059999999999E-2</c:v>
                </c:pt>
                <c:pt idx="102">
                  <c:v>3.2823417000000001E-2</c:v>
                </c:pt>
                <c:pt idx="103">
                  <c:v>3.2948230000000002E-2</c:v>
                </c:pt>
                <c:pt idx="104">
                  <c:v>3.1950003999999997E-2</c:v>
                </c:pt>
                <c:pt idx="105">
                  <c:v>2.9816391000000001E-2</c:v>
                </c:pt>
                <c:pt idx="106">
                  <c:v>2.6502332E-2</c:v>
                </c:pt>
                <c:pt idx="107">
                  <c:v>2.2618540999999999E-2</c:v>
                </c:pt>
                <c:pt idx="108">
                  <c:v>1.7379361999999999E-2</c:v>
                </c:pt>
                <c:pt idx="109">
                  <c:v>1.1350407E-2</c:v>
                </c:pt>
                <c:pt idx="110">
                  <c:v>5.2539244999999998E-3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A7F3-4E02-AD9F-246DC2A516BD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[4]Sheet1!$D$731:$DT$731</c:f>
              <c:numCache>
                <c:formatCode>General</c:formatCode>
                <c:ptCount val="121"/>
                <c:pt idx="0">
                  <c:v>2.4910408999999998E-3</c:v>
                </c:pt>
                <c:pt idx="1">
                  <c:v>1.6357696E-3</c:v>
                </c:pt>
                <c:pt idx="2">
                  <c:v>2.7138812000000001E-3</c:v>
                </c:pt>
                <c:pt idx="3">
                  <c:v>3.7653427999999999E-3</c:v>
                </c:pt>
                <c:pt idx="4">
                  <c:v>5.0313286E-3</c:v>
                </c:pt>
                <c:pt idx="5">
                  <c:v>7.6187039999999996E-3</c:v>
                </c:pt>
                <c:pt idx="6">
                  <c:v>1.1345799E-2</c:v>
                </c:pt>
                <c:pt idx="7">
                  <c:v>1.3762279000000001E-2</c:v>
                </c:pt>
                <c:pt idx="8">
                  <c:v>1.2195044E-2</c:v>
                </c:pt>
                <c:pt idx="9">
                  <c:v>6.2854749999999996E-3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4.7892569999999999E-3</c:v>
                </c:pt>
                <c:pt idx="16">
                  <c:v>8.2662680000000002E-3</c:v>
                </c:pt>
                <c:pt idx="17">
                  <c:v>8.1991170000000006E-3</c:v>
                </c:pt>
                <c:pt idx="18">
                  <c:v>5.4517122999999997E-3</c:v>
                </c:pt>
                <c:pt idx="19">
                  <c:v>1.1863819999999999E-3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1.7301649000000001E-3</c:v>
                </c:pt>
                <c:pt idx="26">
                  <c:v>7.2181850000000002E-3</c:v>
                </c:pt>
                <c:pt idx="27">
                  <c:v>1.2138128E-2</c:v>
                </c:pt>
                <c:pt idx="28">
                  <c:v>1.6555167999999999E-2</c:v>
                </c:pt>
                <c:pt idx="29">
                  <c:v>2.0160919999999999E-2</c:v>
                </c:pt>
                <c:pt idx="30">
                  <c:v>2.3102681999999999E-2</c:v>
                </c:pt>
                <c:pt idx="31">
                  <c:v>2.5226543000000001E-2</c:v>
                </c:pt>
                <c:pt idx="32">
                  <c:v>2.6462435999999999E-2</c:v>
                </c:pt>
                <c:pt idx="33">
                  <c:v>2.9181309999999999E-2</c:v>
                </c:pt>
                <c:pt idx="34">
                  <c:v>3.3134249999999997E-2</c:v>
                </c:pt>
                <c:pt idx="35">
                  <c:v>3.7751680000000003E-2</c:v>
                </c:pt>
                <c:pt idx="36">
                  <c:v>4.0568783999999997E-2</c:v>
                </c:pt>
                <c:pt idx="37">
                  <c:v>4.0390006999999999E-2</c:v>
                </c:pt>
                <c:pt idx="38">
                  <c:v>3.73601E-2</c:v>
                </c:pt>
                <c:pt idx="39">
                  <c:v>3.3581479999999997E-2</c:v>
                </c:pt>
                <c:pt idx="40">
                  <c:v>2.9339362000000001E-2</c:v>
                </c:pt>
                <c:pt idx="41">
                  <c:v>2.5751050000000001E-2</c:v>
                </c:pt>
                <c:pt idx="42">
                  <c:v>2.2507269999999999E-2</c:v>
                </c:pt>
                <c:pt idx="43">
                  <c:v>2.1129328999999999E-2</c:v>
                </c:pt>
                <c:pt idx="44">
                  <c:v>2.3474930000000001E-2</c:v>
                </c:pt>
                <c:pt idx="45">
                  <c:v>2.8114746999999999E-2</c:v>
                </c:pt>
                <c:pt idx="46">
                  <c:v>3.1830959999999998E-2</c:v>
                </c:pt>
                <c:pt idx="47">
                  <c:v>3.2450125000000003E-2</c:v>
                </c:pt>
                <c:pt idx="48">
                  <c:v>3.1476650000000002E-2</c:v>
                </c:pt>
                <c:pt idx="49">
                  <c:v>3.1397021999999997E-2</c:v>
                </c:pt>
                <c:pt idx="50">
                  <c:v>3.2561116000000001E-2</c:v>
                </c:pt>
                <c:pt idx="51">
                  <c:v>3.4403852999999998E-2</c:v>
                </c:pt>
                <c:pt idx="52">
                  <c:v>3.5896114999999999E-2</c:v>
                </c:pt>
                <c:pt idx="53">
                  <c:v>3.6164146000000001E-2</c:v>
                </c:pt>
                <c:pt idx="54">
                  <c:v>3.5305990000000002E-2</c:v>
                </c:pt>
                <c:pt idx="55">
                  <c:v>3.5652946999999997E-2</c:v>
                </c:pt>
                <c:pt idx="56">
                  <c:v>3.8600231999999998E-2</c:v>
                </c:pt>
                <c:pt idx="57">
                  <c:v>4.5651549999999999E-2</c:v>
                </c:pt>
                <c:pt idx="58">
                  <c:v>5.4750939999999998E-2</c:v>
                </c:pt>
                <c:pt idx="59">
                  <c:v>6.1380282000000001E-2</c:v>
                </c:pt>
                <c:pt idx="60">
                  <c:v>6.2734224000000005E-2</c:v>
                </c:pt>
                <c:pt idx="61">
                  <c:v>6.1377517999999999E-2</c:v>
                </c:pt>
                <c:pt idx="62">
                  <c:v>5.9999187000000002E-2</c:v>
                </c:pt>
                <c:pt idx="63">
                  <c:v>5.8106169999999999E-2</c:v>
                </c:pt>
                <c:pt idx="64">
                  <c:v>5.2897884999999999E-2</c:v>
                </c:pt>
                <c:pt idx="65">
                  <c:v>4.4889826000000001E-2</c:v>
                </c:pt>
                <c:pt idx="66">
                  <c:v>4.0774440000000002E-2</c:v>
                </c:pt>
                <c:pt idx="67">
                  <c:v>4.5732219999999997E-2</c:v>
                </c:pt>
                <c:pt idx="68">
                  <c:v>5.6330904000000001E-2</c:v>
                </c:pt>
                <c:pt idx="69">
                  <c:v>6.1753075999999997E-2</c:v>
                </c:pt>
                <c:pt idx="70">
                  <c:v>5.507575E-2</c:v>
                </c:pt>
                <c:pt idx="71">
                  <c:v>3.8673427000000003E-2</c:v>
                </c:pt>
                <c:pt idx="72">
                  <c:v>2.1913119000000002E-2</c:v>
                </c:pt>
                <c:pt idx="73">
                  <c:v>1.1767672E-2</c:v>
                </c:pt>
                <c:pt idx="74">
                  <c:v>9.0653639999999994E-3</c:v>
                </c:pt>
                <c:pt idx="75">
                  <c:v>1.0192316E-2</c:v>
                </c:pt>
                <c:pt idx="76">
                  <c:v>1.2915207999999999E-2</c:v>
                </c:pt>
                <c:pt idx="77">
                  <c:v>1.7109085E-2</c:v>
                </c:pt>
                <c:pt idx="78">
                  <c:v>2.3675506999999998E-2</c:v>
                </c:pt>
                <c:pt idx="79">
                  <c:v>3.064909E-2</c:v>
                </c:pt>
                <c:pt idx="80">
                  <c:v>3.332094E-2</c:v>
                </c:pt>
                <c:pt idx="81">
                  <c:v>2.8483449000000001E-2</c:v>
                </c:pt>
                <c:pt idx="82">
                  <c:v>1.6980268E-2</c:v>
                </c:pt>
                <c:pt idx="83">
                  <c:v>3.6765143999999998E-3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7.7845253999999997E-3</c:v>
                </c:pt>
                <c:pt idx="88">
                  <c:v>1.9227366999999999E-2</c:v>
                </c:pt>
                <c:pt idx="89">
                  <c:v>2.9026566E-2</c:v>
                </c:pt>
                <c:pt idx="90">
                  <c:v>3.5716165000000001E-2</c:v>
                </c:pt>
                <c:pt idx="91">
                  <c:v>3.9616252999999997E-2</c:v>
                </c:pt>
                <c:pt idx="92">
                  <c:v>3.979332E-2</c:v>
                </c:pt>
                <c:pt idx="93">
                  <c:v>3.8056270000000003E-2</c:v>
                </c:pt>
                <c:pt idx="94">
                  <c:v>3.5361222999999997E-2</c:v>
                </c:pt>
                <c:pt idx="95">
                  <c:v>3.1547997000000001E-2</c:v>
                </c:pt>
                <c:pt idx="96">
                  <c:v>3.0066941E-2</c:v>
                </c:pt>
                <c:pt idx="97">
                  <c:v>2.9743100000000001E-2</c:v>
                </c:pt>
                <c:pt idx="98">
                  <c:v>2.9979144999999999E-2</c:v>
                </c:pt>
                <c:pt idx="99">
                  <c:v>3.0594481E-2</c:v>
                </c:pt>
                <c:pt idx="100">
                  <c:v>3.1876519999999998E-2</c:v>
                </c:pt>
                <c:pt idx="101">
                  <c:v>3.2738059999999999E-2</c:v>
                </c:pt>
                <c:pt idx="102">
                  <c:v>3.2823417000000001E-2</c:v>
                </c:pt>
                <c:pt idx="103">
                  <c:v>3.2948230000000002E-2</c:v>
                </c:pt>
                <c:pt idx="104">
                  <c:v>3.1950003999999997E-2</c:v>
                </c:pt>
                <c:pt idx="105">
                  <c:v>2.9816391000000001E-2</c:v>
                </c:pt>
                <c:pt idx="106">
                  <c:v>2.6502332E-2</c:v>
                </c:pt>
                <c:pt idx="107">
                  <c:v>2.2618540999999999E-2</c:v>
                </c:pt>
                <c:pt idx="108">
                  <c:v>1.7379361999999999E-2</c:v>
                </c:pt>
                <c:pt idx="109">
                  <c:v>1.1350407E-2</c:v>
                </c:pt>
                <c:pt idx="110">
                  <c:v>5.2539244999999998E-3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A7F3-4E02-AD9F-246DC2A516BD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[4]Sheet1!$D$732:$DT$732</c:f>
              <c:numCache>
                <c:formatCode>General</c:formatCode>
                <c:ptCount val="121"/>
                <c:pt idx="0">
                  <c:v>2.4910408999999998E-3</c:v>
                </c:pt>
                <c:pt idx="1">
                  <c:v>1.6357696E-3</c:v>
                </c:pt>
                <c:pt idx="2">
                  <c:v>2.7138812000000001E-3</c:v>
                </c:pt>
                <c:pt idx="3">
                  <c:v>3.7653427999999999E-3</c:v>
                </c:pt>
                <c:pt idx="4">
                  <c:v>5.0313286E-3</c:v>
                </c:pt>
                <c:pt idx="5">
                  <c:v>7.6187039999999996E-3</c:v>
                </c:pt>
                <c:pt idx="6">
                  <c:v>1.1345799E-2</c:v>
                </c:pt>
                <c:pt idx="7">
                  <c:v>1.3762279000000001E-2</c:v>
                </c:pt>
                <c:pt idx="8">
                  <c:v>1.2195044E-2</c:v>
                </c:pt>
                <c:pt idx="9">
                  <c:v>6.2854749999999996E-3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4.7892569999999999E-3</c:v>
                </c:pt>
                <c:pt idx="16">
                  <c:v>8.2662680000000002E-3</c:v>
                </c:pt>
                <c:pt idx="17">
                  <c:v>8.1991170000000006E-3</c:v>
                </c:pt>
                <c:pt idx="18">
                  <c:v>5.4517122999999997E-3</c:v>
                </c:pt>
                <c:pt idx="19">
                  <c:v>1.1863819999999999E-3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1.7301649000000001E-3</c:v>
                </c:pt>
                <c:pt idx="26">
                  <c:v>7.2181850000000002E-3</c:v>
                </c:pt>
                <c:pt idx="27">
                  <c:v>1.2138128E-2</c:v>
                </c:pt>
                <c:pt idx="28">
                  <c:v>1.6555167999999999E-2</c:v>
                </c:pt>
                <c:pt idx="29">
                  <c:v>2.0160919999999999E-2</c:v>
                </c:pt>
                <c:pt idx="30">
                  <c:v>2.3102681999999999E-2</c:v>
                </c:pt>
                <c:pt idx="31">
                  <c:v>2.5226543000000001E-2</c:v>
                </c:pt>
                <c:pt idx="32">
                  <c:v>2.6462435999999999E-2</c:v>
                </c:pt>
                <c:pt idx="33">
                  <c:v>2.9181309999999999E-2</c:v>
                </c:pt>
                <c:pt idx="34">
                  <c:v>3.3134249999999997E-2</c:v>
                </c:pt>
                <c:pt idx="35">
                  <c:v>3.7751680000000003E-2</c:v>
                </c:pt>
                <c:pt idx="36">
                  <c:v>4.0568783999999997E-2</c:v>
                </c:pt>
                <c:pt idx="37">
                  <c:v>4.0390006999999999E-2</c:v>
                </c:pt>
                <c:pt idx="38">
                  <c:v>3.73601E-2</c:v>
                </c:pt>
                <c:pt idx="39">
                  <c:v>3.3581479999999997E-2</c:v>
                </c:pt>
                <c:pt idx="40">
                  <c:v>2.9339362000000001E-2</c:v>
                </c:pt>
                <c:pt idx="41">
                  <c:v>2.5751050000000001E-2</c:v>
                </c:pt>
                <c:pt idx="42">
                  <c:v>2.2507269999999999E-2</c:v>
                </c:pt>
                <c:pt idx="43">
                  <c:v>2.1129328999999999E-2</c:v>
                </c:pt>
                <c:pt idx="44">
                  <c:v>2.3474930000000001E-2</c:v>
                </c:pt>
                <c:pt idx="45">
                  <c:v>2.8114746999999999E-2</c:v>
                </c:pt>
                <c:pt idx="46">
                  <c:v>3.1830959999999998E-2</c:v>
                </c:pt>
                <c:pt idx="47">
                  <c:v>3.2450125000000003E-2</c:v>
                </c:pt>
                <c:pt idx="48">
                  <c:v>3.1476650000000002E-2</c:v>
                </c:pt>
                <c:pt idx="49">
                  <c:v>3.1397021999999997E-2</c:v>
                </c:pt>
                <c:pt idx="50">
                  <c:v>3.2561116000000001E-2</c:v>
                </c:pt>
                <c:pt idx="51">
                  <c:v>3.4403852999999998E-2</c:v>
                </c:pt>
                <c:pt idx="52">
                  <c:v>3.5896114999999999E-2</c:v>
                </c:pt>
                <c:pt idx="53">
                  <c:v>3.6164146000000001E-2</c:v>
                </c:pt>
                <c:pt idx="54">
                  <c:v>3.5305990000000002E-2</c:v>
                </c:pt>
                <c:pt idx="55">
                  <c:v>3.5652946999999997E-2</c:v>
                </c:pt>
                <c:pt idx="56">
                  <c:v>3.8600231999999998E-2</c:v>
                </c:pt>
                <c:pt idx="57">
                  <c:v>4.5651549999999999E-2</c:v>
                </c:pt>
                <c:pt idx="58">
                  <c:v>5.4750939999999998E-2</c:v>
                </c:pt>
                <c:pt idx="59">
                  <c:v>6.1380282000000001E-2</c:v>
                </c:pt>
                <c:pt idx="60">
                  <c:v>6.2734224000000005E-2</c:v>
                </c:pt>
                <c:pt idx="61">
                  <c:v>6.1377517999999999E-2</c:v>
                </c:pt>
                <c:pt idx="62">
                  <c:v>5.9999187000000002E-2</c:v>
                </c:pt>
                <c:pt idx="63">
                  <c:v>5.8106169999999999E-2</c:v>
                </c:pt>
                <c:pt idx="64">
                  <c:v>5.2897884999999999E-2</c:v>
                </c:pt>
                <c:pt idx="65">
                  <c:v>4.4889826000000001E-2</c:v>
                </c:pt>
                <c:pt idx="66">
                  <c:v>4.0774440000000002E-2</c:v>
                </c:pt>
                <c:pt idx="67">
                  <c:v>4.5732219999999997E-2</c:v>
                </c:pt>
                <c:pt idx="68">
                  <c:v>5.6330904000000001E-2</c:v>
                </c:pt>
                <c:pt idx="69">
                  <c:v>6.1753075999999997E-2</c:v>
                </c:pt>
                <c:pt idx="70">
                  <c:v>5.507575E-2</c:v>
                </c:pt>
                <c:pt idx="71">
                  <c:v>3.8673427000000003E-2</c:v>
                </c:pt>
                <c:pt idx="72">
                  <c:v>2.1913119000000002E-2</c:v>
                </c:pt>
                <c:pt idx="73">
                  <c:v>1.1767672E-2</c:v>
                </c:pt>
                <c:pt idx="74">
                  <c:v>9.0653639999999994E-3</c:v>
                </c:pt>
                <c:pt idx="75">
                  <c:v>1.0192316E-2</c:v>
                </c:pt>
                <c:pt idx="76">
                  <c:v>1.2915207999999999E-2</c:v>
                </c:pt>
                <c:pt idx="77">
                  <c:v>1.7109085E-2</c:v>
                </c:pt>
                <c:pt idx="78">
                  <c:v>2.3675506999999998E-2</c:v>
                </c:pt>
                <c:pt idx="79">
                  <c:v>3.064909E-2</c:v>
                </c:pt>
                <c:pt idx="80">
                  <c:v>3.332094E-2</c:v>
                </c:pt>
                <c:pt idx="81">
                  <c:v>2.8483449000000001E-2</c:v>
                </c:pt>
                <c:pt idx="82">
                  <c:v>1.6980268E-2</c:v>
                </c:pt>
                <c:pt idx="83">
                  <c:v>3.6765143999999998E-3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7.7845253999999997E-3</c:v>
                </c:pt>
                <c:pt idx="88">
                  <c:v>1.9227366999999999E-2</c:v>
                </c:pt>
                <c:pt idx="89">
                  <c:v>2.9026566E-2</c:v>
                </c:pt>
                <c:pt idx="90">
                  <c:v>3.5716165000000001E-2</c:v>
                </c:pt>
                <c:pt idx="91">
                  <c:v>3.9616252999999997E-2</c:v>
                </c:pt>
                <c:pt idx="92">
                  <c:v>3.979332E-2</c:v>
                </c:pt>
                <c:pt idx="93">
                  <c:v>3.8056270000000003E-2</c:v>
                </c:pt>
                <c:pt idx="94">
                  <c:v>3.5361222999999997E-2</c:v>
                </c:pt>
                <c:pt idx="95">
                  <c:v>3.1547997000000001E-2</c:v>
                </c:pt>
                <c:pt idx="96">
                  <c:v>3.0066941E-2</c:v>
                </c:pt>
                <c:pt idx="97">
                  <c:v>2.9743100000000001E-2</c:v>
                </c:pt>
                <c:pt idx="98">
                  <c:v>2.9979144999999999E-2</c:v>
                </c:pt>
                <c:pt idx="99">
                  <c:v>3.0594481E-2</c:v>
                </c:pt>
                <c:pt idx="100">
                  <c:v>3.1876519999999998E-2</c:v>
                </c:pt>
                <c:pt idx="101">
                  <c:v>3.2738059999999999E-2</c:v>
                </c:pt>
                <c:pt idx="102">
                  <c:v>3.2823417000000001E-2</c:v>
                </c:pt>
                <c:pt idx="103">
                  <c:v>3.2948230000000002E-2</c:v>
                </c:pt>
                <c:pt idx="104">
                  <c:v>3.1950003999999997E-2</c:v>
                </c:pt>
                <c:pt idx="105">
                  <c:v>2.9816391000000001E-2</c:v>
                </c:pt>
                <c:pt idx="106">
                  <c:v>2.6502332E-2</c:v>
                </c:pt>
                <c:pt idx="107">
                  <c:v>2.2618540999999999E-2</c:v>
                </c:pt>
                <c:pt idx="108">
                  <c:v>1.7379361999999999E-2</c:v>
                </c:pt>
                <c:pt idx="109">
                  <c:v>1.1350407E-2</c:v>
                </c:pt>
                <c:pt idx="110">
                  <c:v>5.2539244999999998E-3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A7F3-4E02-AD9F-246DC2A516BD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[4]Sheet1!$D$733:$DT$733</c:f>
              <c:numCache>
                <c:formatCode>General</c:formatCode>
                <c:ptCount val="121"/>
                <c:pt idx="0">
                  <c:v>2.4910408999999998E-3</c:v>
                </c:pt>
                <c:pt idx="1">
                  <c:v>1.6357696E-3</c:v>
                </c:pt>
                <c:pt idx="2">
                  <c:v>2.7138812000000001E-3</c:v>
                </c:pt>
                <c:pt idx="3">
                  <c:v>3.7653427999999999E-3</c:v>
                </c:pt>
                <c:pt idx="4">
                  <c:v>5.0313286E-3</c:v>
                </c:pt>
                <c:pt idx="5">
                  <c:v>7.6187039999999996E-3</c:v>
                </c:pt>
                <c:pt idx="6">
                  <c:v>1.1345799E-2</c:v>
                </c:pt>
                <c:pt idx="7">
                  <c:v>1.3762279000000001E-2</c:v>
                </c:pt>
                <c:pt idx="8">
                  <c:v>1.2195044E-2</c:v>
                </c:pt>
                <c:pt idx="9">
                  <c:v>6.2854749999999996E-3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4.7892569999999999E-3</c:v>
                </c:pt>
                <c:pt idx="16">
                  <c:v>8.2662680000000002E-3</c:v>
                </c:pt>
                <c:pt idx="17">
                  <c:v>8.1991170000000006E-3</c:v>
                </c:pt>
                <c:pt idx="18">
                  <c:v>5.4517122999999997E-3</c:v>
                </c:pt>
                <c:pt idx="19">
                  <c:v>1.1863819999999999E-3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1.7301649000000001E-3</c:v>
                </c:pt>
                <c:pt idx="26">
                  <c:v>7.2181850000000002E-3</c:v>
                </c:pt>
                <c:pt idx="27">
                  <c:v>1.2138128E-2</c:v>
                </c:pt>
                <c:pt idx="28">
                  <c:v>1.6555167999999999E-2</c:v>
                </c:pt>
                <c:pt idx="29">
                  <c:v>2.0160919999999999E-2</c:v>
                </c:pt>
                <c:pt idx="30">
                  <c:v>2.3102681999999999E-2</c:v>
                </c:pt>
                <c:pt idx="31">
                  <c:v>2.5226543000000001E-2</c:v>
                </c:pt>
                <c:pt idx="32">
                  <c:v>2.6462435999999999E-2</c:v>
                </c:pt>
                <c:pt idx="33">
                  <c:v>2.9181309999999999E-2</c:v>
                </c:pt>
                <c:pt idx="34">
                  <c:v>3.3134249999999997E-2</c:v>
                </c:pt>
                <c:pt idx="35">
                  <c:v>3.7751680000000003E-2</c:v>
                </c:pt>
                <c:pt idx="36">
                  <c:v>4.0568783999999997E-2</c:v>
                </c:pt>
                <c:pt idx="37">
                  <c:v>4.0390006999999999E-2</c:v>
                </c:pt>
                <c:pt idx="38">
                  <c:v>3.73601E-2</c:v>
                </c:pt>
                <c:pt idx="39">
                  <c:v>3.3581479999999997E-2</c:v>
                </c:pt>
                <c:pt idx="40">
                  <c:v>2.9339362000000001E-2</c:v>
                </c:pt>
                <c:pt idx="41">
                  <c:v>2.5751050000000001E-2</c:v>
                </c:pt>
                <c:pt idx="42">
                  <c:v>2.2507269999999999E-2</c:v>
                </c:pt>
                <c:pt idx="43">
                  <c:v>2.1129328999999999E-2</c:v>
                </c:pt>
                <c:pt idx="44">
                  <c:v>2.3474930000000001E-2</c:v>
                </c:pt>
                <c:pt idx="45">
                  <c:v>2.8114746999999999E-2</c:v>
                </c:pt>
                <c:pt idx="46">
                  <c:v>3.1830959999999998E-2</c:v>
                </c:pt>
                <c:pt idx="47">
                  <c:v>3.2450125000000003E-2</c:v>
                </c:pt>
                <c:pt idx="48">
                  <c:v>3.1476650000000002E-2</c:v>
                </c:pt>
                <c:pt idx="49">
                  <c:v>3.1397021999999997E-2</c:v>
                </c:pt>
                <c:pt idx="50">
                  <c:v>3.2561116000000001E-2</c:v>
                </c:pt>
                <c:pt idx="51">
                  <c:v>3.4403852999999998E-2</c:v>
                </c:pt>
                <c:pt idx="52">
                  <c:v>3.5896114999999999E-2</c:v>
                </c:pt>
                <c:pt idx="53">
                  <c:v>3.6164146000000001E-2</c:v>
                </c:pt>
                <c:pt idx="54">
                  <c:v>3.5305990000000002E-2</c:v>
                </c:pt>
                <c:pt idx="55">
                  <c:v>3.5652946999999997E-2</c:v>
                </c:pt>
                <c:pt idx="56">
                  <c:v>3.8600231999999998E-2</c:v>
                </c:pt>
                <c:pt idx="57">
                  <c:v>4.5651549999999999E-2</c:v>
                </c:pt>
                <c:pt idx="58">
                  <c:v>5.4750939999999998E-2</c:v>
                </c:pt>
                <c:pt idx="59">
                  <c:v>6.1380282000000001E-2</c:v>
                </c:pt>
                <c:pt idx="60">
                  <c:v>6.2734224000000005E-2</c:v>
                </c:pt>
                <c:pt idx="61">
                  <c:v>6.1377517999999999E-2</c:v>
                </c:pt>
                <c:pt idx="62">
                  <c:v>5.9999187000000002E-2</c:v>
                </c:pt>
                <c:pt idx="63">
                  <c:v>5.8106169999999999E-2</c:v>
                </c:pt>
                <c:pt idx="64">
                  <c:v>5.2897884999999999E-2</c:v>
                </c:pt>
                <c:pt idx="65">
                  <c:v>4.4889826000000001E-2</c:v>
                </c:pt>
                <c:pt idx="66">
                  <c:v>4.0774440000000002E-2</c:v>
                </c:pt>
                <c:pt idx="67">
                  <c:v>4.5732219999999997E-2</c:v>
                </c:pt>
                <c:pt idx="68">
                  <c:v>5.6330904000000001E-2</c:v>
                </c:pt>
                <c:pt idx="69">
                  <c:v>6.1753075999999997E-2</c:v>
                </c:pt>
                <c:pt idx="70">
                  <c:v>5.507575E-2</c:v>
                </c:pt>
                <c:pt idx="71">
                  <c:v>3.8673427000000003E-2</c:v>
                </c:pt>
                <c:pt idx="72">
                  <c:v>2.1913119000000002E-2</c:v>
                </c:pt>
                <c:pt idx="73">
                  <c:v>1.1767672E-2</c:v>
                </c:pt>
                <c:pt idx="74">
                  <c:v>9.0653639999999994E-3</c:v>
                </c:pt>
                <c:pt idx="75">
                  <c:v>1.0192316E-2</c:v>
                </c:pt>
                <c:pt idx="76">
                  <c:v>1.2915207999999999E-2</c:v>
                </c:pt>
                <c:pt idx="77">
                  <c:v>1.7109085E-2</c:v>
                </c:pt>
                <c:pt idx="78">
                  <c:v>2.3675506999999998E-2</c:v>
                </c:pt>
                <c:pt idx="79">
                  <c:v>3.064909E-2</c:v>
                </c:pt>
                <c:pt idx="80">
                  <c:v>3.332094E-2</c:v>
                </c:pt>
                <c:pt idx="81">
                  <c:v>2.8483449000000001E-2</c:v>
                </c:pt>
                <c:pt idx="82">
                  <c:v>1.6980268E-2</c:v>
                </c:pt>
                <c:pt idx="83">
                  <c:v>3.6765143999999998E-3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7.7845253999999997E-3</c:v>
                </c:pt>
                <c:pt idx="88">
                  <c:v>1.9227366999999999E-2</c:v>
                </c:pt>
                <c:pt idx="89">
                  <c:v>2.9026566E-2</c:v>
                </c:pt>
                <c:pt idx="90">
                  <c:v>3.5716165000000001E-2</c:v>
                </c:pt>
                <c:pt idx="91">
                  <c:v>3.9616252999999997E-2</c:v>
                </c:pt>
                <c:pt idx="92">
                  <c:v>3.979332E-2</c:v>
                </c:pt>
                <c:pt idx="93">
                  <c:v>3.8056270000000003E-2</c:v>
                </c:pt>
                <c:pt idx="94">
                  <c:v>3.5361222999999997E-2</c:v>
                </c:pt>
                <c:pt idx="95">
                  <c:v>3.1547997000000001E-2</c:v>
                </c:pt>
                <c:pt idx="96">
                  <c:v>3.0066941E-2</c:v>
                </c:pt>
                <c:pt idx="97">
                  <c:v>2.9743100000000001E-2</c:v>
                </c:pt>
                <c:pt idx="98">
                  <c:v>2.9979144999999999E-2</c:v>
                </c:pt>
                <c:pt idx="99">
                  <c:v>3.0594481E-2</c:v>
                </c:pt>
                <c:pt idx="100">
                  <c:v>3.1876519999999998E-2</c:v>
                </c:pt>
                <c:pt idx="101">
                  <c:v>3.2738059999999999E-2</c:v>
                </c:pt>
                <c:pt idx="102">
                  <c:v>3.2823417000000001E-2</c:v>
                </c:pt>
                <c:pt idx="103">
                  <c:v>3.2948230000000002E-2</c:v>
                </c:pt>
                <c:pt idx="104">
                  <c:v>3.1950003999999997E-2</c:v>
                </c:pt>
                <c:pt idx="105">
                  <c:v>2.9816391000000001E-2</c:v>
                </c:pt>
                <c:pt idx="106">
                  <c:v>2.6502332E-2</c:v>
                </c:pt>
                <c:pt idx="107">
                  <c:v>2.2618540999999999E-2</c:v>
                </c:pt>
                <c:pt idx="108">
                  <c:v>1.7379361999999999E-2</c:v>
                </c:pt>
                <c:pt idx="109">
                  <c:v>1.1350407E-2</c:v>
                </c:pt>
                <c:pt idx="110">
                  <c:v>5.2539244999999998E-3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A7F3-4E02-AD9F-246DC2A516BD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[4]Sheet1!$D$734:$DT$734</c:f>
              <c:numCache>
                <c:formatCode>General</c:formatCode>
                <c:ptCount val="121"/>
                <c:pt idx="0">
                  <c:v>2.4000002999999999E-3</c:v>
                </c:pt>
                <c:pt idx="1">
                  <c:v>1.5719616E-3</c:v>
                </c:pt>
                <c:pt idx="2">
                  <c:v>2.7026157E-3</c:v>
                </c:pt>
                <c:pt idx="3">
                  <c:v>3.8318862000000001E-3</c:v>
                </c:pt>
                <c:pt idx="4">
                  <c:v>5.1972503000000001E-3</c:v>
                </c:pt>
                <c:pt idx="5">
                  <c:v>7.8895419999999994E-3</c:v>
                </c:pt>
                <c:pt idx="6">
                  <c:v>1.1657584E-2</c:v>
                </c:pt>
                <c:pt idx="7">
                  <c:v>1.399567E-2</c:v>
                </c:pt>
                <c:pt idx="8">
                  <c:v>1.2260798E-2</c:v>
                </c:pt>
                <c:pt idx="9">
                  <c:v>6.1956983999999996E-3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1.6900000000000001E-5</c:v>
                </c:pt>
                <c:pt idx="15">
                  <c:v>4.7394220000000001E-3</c:v>
                </c:pt>
                <c:pt idx="16">
                  <c:v>8.1094540000000003E-3</c:v>
                </c:pt>
                <c:pt idx="17">
                  <c:v>8.0129569999999994E-3</c:v>
                </c:pt>
                <c:pt idx="18">
                  <c:v>5.3370240000000001E-3</c:v>
                </c:pt>
                <c:pt idx="19">
                  <c:v>1.2414408E-3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1.7756930000000001E-3</c:v>
                </c:pt>
                <c:pt idx="26">
                  <c:v>7.1545050000000002E-3</c:v>
                </c:pt>
                <c:pt idx="27">
                  <c:v>1.2037183E-2</c:v>
                </c:pt>
                <c:pt idx="28">
                  <c:v>1.6462283000000001E-2</c:v>
                </c:pt>
                <c:pt idx="29">
                  <c:v>2.0117110000000001E-2</c:v>
                </c:pt>
                <c:pt idx="30">
                  <c:v>2.3114481999999999E-2</c:v>
                </c:pt>
                <c:pt idx="31">
                  <c:v>2.5298290000000001E-2</c:v>
                </c:pt>
                <c:pt idx="32">
                  <c:v>2.659601E-2</c:v>
                </c:pt>
                <c:pt idx="33">
                  <c:v>2.9377434000000001E-2</c:v>
                </c:pt>
                <c:pt idx="34">
                  <c:v>3.338149E-2</c:v>
                </c:pt>
                <c:pt idx="35">
                  <c:v>3.8068324000000001E-2</c:v>
                </c:pt>
                <c:pt idx="36">
                  <c:v>4.0961549999999999E-2</c:v>
                </c:pt>
                <c:pt idx="37">
                  <c:v>4.0864593999999997E-2</c:v>
                </c:pt>
                <c:pt idx="38">
                  <c:v>3.7865803000000003E-2</c:v>
                </c:pt>
                <c:pt idx="39">
                  <c:v>3.4068104000000002E-2</c:v>
                </c:pt>
                <c:pt idx="40">
                  <c:v>2.9803293000000002E-2</c:v>
                </c:pt>
                <c:pt idx="41">
                  <c:v>2.6186972999999999E-2</c:v>
                </c:pt>
                <c:pt idx="42">
                  <c:v>2.2939006000000001E-2</c:v>
                </c:pt>
                <c:pt idx="43">
                  <c:v>2.1517359E-2</c:v>
                </c:pt>
                <c:pt idx="44">
                  <c:v>2.3766577000000001E-2</c:v>
                </c:pt>
                <c:pt idx="45">
                  <c:v>2.8312942000000001E-2</c:v>
                </c:pt>
                <c:pt idx="46">
                  <c:v>3.1974975000000003E-2</c:v>
                </c:pt>
                <c:pt idx="47">
                  <c:v>3.2569806999999999E-2</c:v>
                </c:pt>
                <c:pt idx="48">
                  <c:v>3.1573379999999998E-2</c:v>
                </c:pt>
                <c:pt idx="49">
                  <c:v>3.144694E-2</c:v>
                </c:pt>
                <c:pt idx="50">
                  <c:v>3.2534790000000001E-2</c:v>
                </c:pt>
                <c:pt idx="51">
                  <c:v>3.4276622999999999E-2</c:v>
                </c:pt>
                <c:pt idx="52">
                  <c:v>3.5692203999999998E-2</c:v>
                </c:pt>
                <c:pt idx="53">
                  <c:v>3.5991963000000002E-2</c:v>
                </c:pt>
                <c:pt idx="54">
                  <c:v>3.5326234999999997E-2</c:v>
                </c:pt>
                <c:pt idx="55">
                  <c:v>3.5984002000000001E-2</c:v>
                </c:pt>
                <c:pt idx="56">
                  <c:v>3.9229274000000001E-2</c:v>
                </c:pt>
                <c:pt idx="57">
                  <c:v>4.6451350000000002E-2</c:v>
                </c:pt>
                <c:pt idx="58">
                  <c:v>5.5539533000000002E-2</c:v>
                </c:pt>
                <c:pt idx="59">
                  <c:v>6.1987970000000003E-2</c:v>
                </c:pt>
                <c:pt idx="60">
                  <c:v>6.3050434000000002E-2</c:v>
                </c:pt>
                <c:pt idx="61">
                  <c:v>6.1401892E-2</c:v>
                </c:pt>
                <c:pt idx="62">
                  <c:v>5.9832360000000001E-2</c:v>
                </c:pt>
                <c:pt idx="63">
                  <c:v>5.7894296999999997E-2</c:v>
                </c:pt>
                <c:pt idx="64">
                  <c:v>5.2765100000000002E-2</c:v>
                </c:pt>
                <c:pt idx="65">
                  <c:v>4.4842637999999997E-2</c:v>
                </c:pt>
                <c:pt idx="66">
                  <c:v>4.0699825000000002E-2</c:v>
                </c:pt>
                <c:pt idx="67">
                  <c:v>4.5509620000000001E-2</c:v>
                </c:pt>
                <c:pt idx="68">
                  <c:v>5.5975329999999997E-2</c:v>
                </c:pt>
                <c:pt idx="69">
                  <c:v>6.1431545999999997E-2</c:v>
                </c:pt>
                <c:pt idx="70">
                  <c:v>5.4965470000000002E-2</c:v>
                </c:pt>
                <c:pt idx="71">
                  <c:v>3.8804576E-2</c:v>
                </c:pt>
                <c:pt idx="72">
                  <c:v>2.2157733999999998E-2</c:v>
                </c:pt>
                <c:pt idx="73">
                  <c:v>1.1955255E-2</c:v>
                </c:pt>
                <c:pt idx="74">
                  <c:v>9.0939100000000002E-3</c:v>
                </c:pt>
                <c:pt idx="75">
                  <c:v>1.0062494999999999E-2</c:v>
                </c:pt>
                <c:pt idx="76">
                  <c:v>1.2673043E-2</c:v>
                </c:pt>
                <c:pt idx="77">
                  <c:v>1.6803599999999998E-2</c:v>
                </c:pt>
                <c:pt idx="78">
                  <c:v>2.3308635000000001E-2</c:v>
                </c:pt>
                <c:pt idx="79">
                  <c:v>3.0209739999999999E-2</c:v>
                </c:pt>
                <c:pt idx="80">
                  <c:v>3.2859802E-2</c:v>
                </c:pt>
                <c:pt idx="81">
                  <c:v>2.8115423E-2</c:v>
                </c:pt>
                <c:pt idx="82">
                  <c:v>1.6829529999999999E-2</c:v>
                </c:pt>
                <c:pt idx="83">
                  <c:v>3.8103997000000001E-3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8.4988119999999997E-3</c:v>
                </c:pt>
                <c:pt idx="88">
                  <c:v>1.9890403000000001E-2</c:v>
                </c:pt>
                <c:pt idx="89">
                  <c:v>2.9584656000000001E-2</c:v>
                </c:pt>
                <c:pt idx="90">
                  <c:v>3.6112565999999999E-2</c:v>
                </c:pt>
                <c:pt idx="91">
                  <c:v>3.9823155999999998E-2</c:v>
                </c:pt>
                <c:pt idx="92">
                  <c:v>3.9808676000000001E-2</c:v>
                </c:pt>
                <c:pt idx="93">
                  <c:v>3.7913284999999998E-2</c:v>
                </c:pt>
                <c:pt idx="94">
                  <c:v>3.5099376000000002E-2</c:v>
                </c:pt>
                <c:pt idx="95">
                  <c:v>3.1209595999999999E-2</c:v>
                </c:pt>
                <c:pt idx="96">
                  <c:v>2.9682176000000001E-2</c:v>
                </c:pt>
                <c:pt idx="97">
                  <c:v>2.9344288999999999E-2</c:v>
                </c:pt>
                <c:pt idx="98">
                  <c:v>2.9573616E-2</c:v>
                </c:pt>
                <c:pt idx="99">
                  <c:v>3.0203675999999999E-2</c:v>
                </c:pt>
                <c:pt idx="100">
                  <c:v>3.1535939999999998E-2</c:v>
                </c:pt>
                <c:pt idx="101">
                  <c:v>3.2472479999999998E-2</c:v>
                </c:pt>
                <c:pt idx="102">
                  <c:v>3.2615166000000001E-2</c:v>
                </c:pt>
                <c:pt idx="103">
                  <c:v>3.2803777999999999E-2</c:v>
                </c:pt>
                <c:pt idx="104">
                  <c:v>3.1870875999999999E-2</c:v>
                </c:pt>
                <c:pt idx="105">
                  <c:v>2.9797325E-2</c:v>
                </c:pt>
                <c:pt idx="106">
                  <c:v>2.6536396E-2</c:v>
                </c:pt>
                <c:pt idx="107">
                  <c:v>2.2678127999999999E-2</c:v>
                </c:pt>
                <c:pt idx="108">
                  <c:v>1.7477900000000001E-2</c:v>
                </c:pt>
                <c:pt idx="109">
                  <c:v>1.1474033999999999E-2</c:v>
                </c:pt>
                <c:pt idx="110">
                  <c:v>5.3897759999999998E-3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A7F3-4E02-AD9F-246DC2A516BD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[4]Sheet1!$D$735:$DT$735</c:f>
              <c:numCache>
                <c:formatCode>General</c:formatCode>
                <c:ptCount val="121"/>
                <c:pt idx="0">
                  <c:v>2.4000002999999999E-3</c:v>
                </c:pt>
                <c:pt idx="1">
                  <c:v>1.5719616E-3</c:v>
                </c:pt>
                <c:pt idx="2">
                  <c:v>2.7026157E-3</c:v>
                </c:pt>
                <c:pt idx="3">
                  <c:v>3.8318862000000001E-3</c:v>
                </c:pt>
                <c:pt idx="4">
                  <c:v>5.1972503000000001E-3</c:v>
                </c:pt>
                <c:pt idx="5">
                  <c:v>7.8895419999999994E-3</c:v>
                </c:pt>
                <c:pt idx="6">
                  <c:v>1.1657584E-2</c:v>
                </c:pt>
                <c:pt idx="7">
                  <c:v>1.399567E-2</c:v>
                </c:pt>
                <c:pt idx="8">
                  <c:v>1.2260798E-2</c:v>
                </c:pt>
                <c:pt idx="9">
                  <c:v>6.1956983999999996E-3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1.6900000000000001E-5</c:v>
                </c:pt>
                <c:pt idx="15">
                  <c:v>4.7394220000000001E-3</c:v>
                </c:pt>
                <c:pt idx="16">
                  <c:v>8.1094540000000003E-3</c:v>
                </c:pt>
                <c:pt idx="17">
                  <c:v>8.0129569999999994E-3</c:v>
                </c:pt>
                <c:pt idx="18">
                  <c:v>5.3370240000000001E-3</c:v>
                </c:pt>
                <c:pt idx="19">
                  <c:v>1.2414408E-3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1.7756930000000001E-3</c:v>
                </c:pt>
                <c:pt idx="26">
                  <c:v>7.1545050000000002E-3</c:v>
                </c:pt>
                <c:pt idx="27">
                  <c:v>1.2037183E-2</c:v>
                </c:pt>
                <c:pt idx="28">
                  <c:v>1.6462283000000001E-2</c:v>
                </c:pt>
                <c:pt idx="29">
                  <c:v>2.0117110000000001E-2</c:v>
                </c:pt>
                <c:pt idx="30">
                  <c:v>2.3114481999999999E-2</c:v>
                </c:pt>
                <c:pt idx="31">
                  <c:v>2.5298290000000001E-2</c:v>
                </c:pt>
                <c:pt idx="32">
                  <c:v>2.659601E-2</c:v>
                </c:pt>
                <c:pt idx="33">
                  <c:v>2.9377434000000001E-2</c:v>
                </c:pt>
                <c:pt idx="34">
                  <c:v>3.338149E-2</c:v>
                </c:pt>
                <c:pt idx="35">
                  <c:v>3.8068324000000001E-2</c:v>
                </c:pt>
                <c:pt idx="36">
                  <c:v>4.0961549999999999E-2</c:v>
                </c:pt>
                <c:pt idx="37">
                  <c:v>4.0864593999999997E-2</c:v>
                </c:pt>
                <c:pt idx="38">
                  <c:v>3.7865803000000003E-2</c:v>
                </c:pt>
                <c:pt idx="39">
                  <c:v>3.4068104000000002E-2</c:v>
                </c:pt>
                <c:pt idx="40">
                  <c:v>2.9803293000000002E-2</c:v>
                </c:pt>
                <c:pt idx="41">
                  <c:v>2.6186972999999999E-2</c:v>
                </c:pt>
                <c:pt idx="42">
                  <c:v>2.2939006000000001E-2</c:v>
                </c:pt>
                <c:pt idx="43">
                  <c:v>2.1517359E-2</c:v>
                </c:pt>
                <c:pt idx="44">
                  <c:v>2.3766577000000001E-2</c:v>
                </c:pt>
                <c:pt idx="45">
                  <c:v>2.8312942000000001E-2</c:v>
                </c:pt>
                <c:pt idx="46">
                  <c:v>3.1974975000000003E-2</c:v>
                </c:pt>
                <c:pt idx="47">
                  <c:v>3.2569806999999999E-2</c:v>
                </c:pt>
                <c:pt idx="48">
                  <c:v>3.1573379999999998E-2</c:v>
                </c:pt>
                <c:pt idx="49">
                  <c:v>3.144694E-2</c:v>
                </c:pt>
                <c:pt idx="50">
                  <c:v>3.2534790000000001E-2</c:v>
                </c:pt>
                <c:pt idx="51">
                  <c:v>3.4276622999999999E-2</c:v>
                </c:pt>
                <c:pt idx="52">
                  <c:v>3.5692203999999998E-2</c:v>
                </c:pt>
                <c:pt idx="53">
                  <c:v>3.5991963000000002E-2</c:v>
                </c:pt>
                <c:pt idx="54">
                  <c:v>3.5326234999999997E-2</c:v>
                </c:pt>
                <c:pt idx="55">
                  <c:v>3.5984002000000001E-2</c:v>
                </c:pt>
                <c:pt idx="56">
                  <c:v>3.9229274000000001E-2</c:v>
                </c:pt>
                <c:pt idx="57">
                  <c:v>4.6451350000000002E-2</c:v>
                </c:pt>
                <c:pt idx="58">
                  <c:v>5.5539533000000002E-2</c:v>
                </c:pt>
                <c:pt idx="59">
                  <c:v>6.1987970000000003E-2</c:v>
                </c:pt>
                <c:pt idx="60">
                  <c:v>6.3050434000000002E-2</c:v>
                </c:pt>
                <c:pt idx="61">
                  <c:v>6.1401892E-2</c:v>
                </c:pt>
                <c:pt idx="62">
                  <c:v>5.9832360000000001E-2</c:v>
                </c:pt>
                <c:pt idx="63">
                  <c:v>5.7894296999999997E-2</c:v>
                </c:pt>
                <c:pt idx="64">
                  <c:v>5.2765100000000002E-2</c:v>
                </c:pt>
                <c:pt idx="65">
                  <c:v>4.4842637999999997E-2</c:v>
                </c:pt>
                <c:pt idx="66">
                  <c:v>4.0699825000000002E-2</c:v>
                </c:pt>
                <c:pt idx="67">
                  <c:v>4.5509620000000001E-2</c:v>
                </c:pt>
                <c:pt idx="68">
                  <c:v>5.5975329999999997E-2</c:v>
                </c:pt>
                <c:pt idx="69">
                  <c:v>6.1431545999999997E-2</c:v>
                </c:pt>
                <c:pt idx="70">
                  <c:v>5.4965470000000002E-2</c:v>
                </c:pt>
                <c:pt idx="71">
                  <c:v>3.8804576E-2</c:v>
                </c:pt>
                <c:pt idx="72">
                  <c:v>2.2157733999999998E-2</c:v>
                </c:pt>
                <c:pt idx="73">
                  <c:v>1.1955255E-2</c:v>
                </c:pt>
                <c:pt idx="74">
                  <c:v>9.0939100000000002E-3</c:v>
                </c:pt>
                <c:pt idx="75">
                  <c:v>1.0062494999999999E-2</c:v>
                </c:pt>
                <c:pt idx="76">
                  <c:v>1.2673043E-2</c:v>
                </c:pt>
                <c:pt idx="77">
                  <c:v>1.6803599999999998E-2</c:v>
                </c:pt>
                <c:pt idx="78">
                  <c:v>2.3308635000000001E-2</c:v>
                </c:pt>
                <c:pt idx="79">
                  <c:v>3.0209739999999999E-2</c:v>
                </c:pt>
                <c:pt idx="80">
                  <c:v>3.2859802E-2</c:v>
                </c:pt>
                <c:pt idx="81">
                  <c:v>2.8115423E-2</c:v>
                </c:pt>
                <c:pt idx="82">
                  <c:v>1.6829529999999999E-2</c:v>
                </c:pt>
                <c:pt idx="83">
                  <c:v>3.8103997000000001E-3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8.4988119999999997E-3</c:v>
                </c:pt>
                <c:pt idx="88">
                  <c:v>1.9890403000000001E-2</c:v>
                </c:pt>
                <c:pt idx="89">
                  <c:v>2.9584656000000001E-2</c:v>
                </c:pt>
                <c:pt idx="90">
                  <c:v>3.6112565999999999E-2</c:v>
                </c:pt>
                <c:pt idx="91">
                  <c:v>3.9823155999999998E-2</c:v>
                </c:pt>
                <c:pt idx="92">
                  <c:v>3.9808676000000001E-2</c:v>
                </c:pt>
                <c:pt idx="93">
                  <c:v>3.7913284999999998E-2</c:v>
                </c:pt>
                <c:pt idx="94">
                  <c:v>3.5099376000000002E-2</c:v>
                </c:pt>
                <c:pt idx="95">
                  <c:v>3.1209595999999999E-2</c:v>
                </c:pt>
                <c:pt idx="96">
                  <c:v>2.9682176000000001E-2</c:v>
                </c:pt>
                <c:pt idx="97">
                  <c:v>2.9344288999999999E-2</c:v>
                </c:pt>
                <c:pt idx="98">
                  <c:v>2.9573616E-2</c:v>
                </c:pt>
                <c:pt idx="99">
                  <c:v>3.0203675999999999E-2</c:v>
                </c:pt>
                <c:pt idx="100">
                  <c:v>3.1535939999999998E-2</c:v>
                </c:pt>
                <c:pt idx="101">
                  <c:v>3.2472479999999998E-2</c:v>
                </c:pt>
                <c:pt idx="102">
                  <c:v>3.2615166000000001E-2</c:v>
                </c:pt>
                <c:pt idx="103">
                  <c:v>3.2803777999999999E-2</c:v>
                </c:pt>
                <c:pt idx="104">
                  <c:v>3.1870875999999999E-2</c:v>
                </c:pt>
                <c:pt idx="105">
                  <c:v>2.9797325E-2</c:v>
                </c:pt>
                <c:pt idx="106">
                  <c:v>2.6536396E-2</c:v>
                </c:pt>
                <c:pt idx="107">
                  <c:v>2.2678127999999999E-2</c:v>
                </c:pt>
                <c:pt idx="108">
                  <c:v>1.7477900000000001E-2</c:v>
                </c:pt>
                <c:pt idx="109">
                  <c:v>1.1474033999999999E-2</c:v>
                </c:pt>
                <c:pt idx="110">
                  <c:v>5.3897759999999998E-3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A7F3-4E02-AD9F-246DC2A516BD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[4]Sheet1!$D$736:$DT$736</c:f>
              <c:numCache>
                <c:formatCode>General</c:formatCode>
                <c:ptCount val="121"/>
                <c:pt idx="0">
                  <c:v>2.4000002999999999E-3</c:v>
                </c:pt>
                <c:pt idx="1">
                  <c:v>1.5719616E-3</c:v>
                </c:pt>
                <c:pt idx="2">
                  <c:v>2.7026157E-3</c:v>
                </c:pt>
                <c:pt idx="3">
                  <c:v>3.8318862000000001E-3</c:v>
                </c:pt>
                <c:pt idx="4">
                  <c:v>5.1972503000000001E-3</c:v>
                </c:pt>
                <c:pt idx="5">
                  <c:v>7.8895419999999994E-3</c:v>
                </c:pt>
                <c:pt idx="6">
                  <c:v>1.1657584E-2</c:v>
                </c:pt>
                <c:pt idx="7">
                  <c:v>1.399567E-2</c:v>
                </c:pt>
                <c:pt idx="8">
                  <c:v>1.2260798E-2</c:v>
                </c:pt>
                <c:pt idx="9">
                  <c:v>6.1956983999999996E-3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1.6900000000000001E-5</c:v>
                </c:pt>
                <c:pt idx="15">
                  <c:v>4.7394220000000001E-3</c:v>
                </c:pt>
                <c:pt idx="16">
                  <c:v>8.1094540000000003E-3</c:v>
                </c:pt>
                <c:pt idx="17">
                  <c:v>8.0129569999999994E-3</c:v>
                </c:pt>
                <c:pt idx="18">
                  <c:v>5.3370240000000001E-3</c:v>
                </c:pt>
                <c:pt idx="19">
                  <c:v>1.2414408E-3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1.7756930000000001E-3</c:v>
                </c:pt>
                <c:pt idx="26">
                  <c:v>7.1545050000000002E-3</c:v>
                </c:pt>
                <c:pt idx="27">
                  <c:v>1.2037183E-2</c:v>
                </c:pt>
                <c:pt idx="28">
                  <c:v>1.6462283000000001E-2</c:v>
                </c:pt>
                <c:pt idx="29">
                  <c:v>2.0117110000000001E-2</c:v>
                </c:pt>
                <c:pt idx="30">
                  <c:v>2.3114481999999999E-2</c:v>
                </c:pt>
                <c:pt idx="31">
                  <c:v>2.5298290000000001E-2</c:v>
                </c:pt>
                <c:pt idx="32">
                  <c:v>2.659601E-2</c:v>
                </c:pt>
                <c:pt idx="33">
                  <c:v>2.9377434000000001E-2</c:v>
                </c:pt>
                <c:pt idx="34">
                  <c:v>3.338149E-2</c:v>
                </c:pt>
                <c:pt idx="35">
                  <c:v>3.8068324000000001E-2</c:v>
                </c:pt>
                <c:pt idx="36">
                  <c:v>4.0961549999999999E-2</c:v>
                </c:pt>
                <c:pt idx="37">
                  <c:v>4.0864593999999997E-2</c:v>
                </c:pt>
                <c:pt idx="38">
                  <c:v>3.7865803000000003E-2</c:v>
                </c:pt>
                <c:pt idx="39">
                  <c:v>3.4068104000000002E-2</c:v>
                </c:pt>
                <c:pt idx="40">
                  <c:v>2.9803293000000002E-2</c:v>
                </c:pt>
                <c:pt idx="41">
                  <c:v>2.6186972999999999E-2</c:v>
                </c:pt>
                <c:pt idx="42">
                  <c:v>2.2939006000000001E-2</c:v>
                </c:pt>
                <c:pt idx="43">
                  <c:v>2.1517359E-2</c:v>
                </c:pt>
                <c:pt idx="44">
                  <c:v>2.3766577000000001E-2</c:v>
                </c:pt>
                <c:pt idx="45">
                  <c:v>2.8312942000000001E-2</c:v>
                </c:pt>
                <c:pt idx="46">
                  <c:v>3.1974975000000003E-2</c:v>
                </c:pt>
                <c:pt idx="47">
                  <c:v>3.2569806999999999E-2</c:v>
                </c:pt>
                <c:pt idx="48">
                  <c:v>3.1573379999999998E-2</c:v>
                </c:pt>
                <c:pt idx="49">
                  <c:v>3.144694E-2</c:v>
                </c:pt>
                <c:pt idx="50">
                  <c:v>3.2534790000000001E-2</c:v>
                </c:pt>
                <c:pt idx="51">
                  <c:v>3.4276622999999999E-2</c:v>
                </c:pt>
                <c:pt idx="52">
                  <c:v>3.5692203999999998E-2</c:v>
                </c:pt>
                <c:pt idx="53">
                  <c:v>3.5991963000000002E-2</c:v>
                </c:pt>
                <c:pt idx="54">
                  <c:v>3.5326234999999997E-2</c:v>
                </c:pt>
                <c:pt idx="55">
                  <c:v>3.5984002000000001E-2</c:v>
                </c:pt>
                <c:pt idx="56">
                  <c:v>3.9229274000000001E-2</c:v>
                </c:pt>
                <c:pt idx="57">
                  <c:v>4.6451350000000002E-2</c:v>
                </c:pt>
                <c:pt idx="58">
                  <c:v>5.5539533000000002E-2</c:v>
                </c:pt>
                <c:pt idx="59">
                  <c:v>6.1987970000000003E-2</c:v>
                </c:pt>
                <c:pt idx="60">
                  <c:v>6.3050434000000002E-2</c:v>
                </c:pt>
                <c:pt idx="61">
                  <c:v>6.1401892E-2</c:v>
                </c:pt>
                <c:pt idx="62">
                  <c:v>5.9832360000000001E-2</c:v>
                </c:pt>
                <c:pt idx="63">
                  <c:v>5.7894296999999997E-2</c:v>
                </c:pt>
                <c:pt idx="64">
                  <c:v>5.2765100000000002E-2</c:v>
                </c:pt>
                <c:pt idx="65">
                  <c:v>4.4842637999999997E-2</c:v>
                </c:pt>
                <c:pt idx="66">
                  <c:v>4.0699825000000002E-2</c:v>
                </c:pt>
                <c:pt idx="67">
                  <c:v>4.5509620000000001E-2</c:v>
                </c:pt>
                <c:pt idx="68">
                  <c:v>5.5975329999999997E-2</c:v>
                </c:pt>
                <c:pt idx="69">
                  <c:v>6.1431545999999997E-2</c:v>
                </c:pt>
                <c:pt idx="70">
                  <c:v>5.4965470000000002E-2</c:v>
                </c:pt>
                <c:pt idx="71">
                  <c:v>3.8804576E-2</c:v>
                </c:pt>
                <c:pt idx="72">
                  <c:v>2.2157733999999998E-2</c:v>
                </c:pt>
                <c:pt idx="73">
                  <c:v>1.1955255E-2</c:v>
                </c:pt>
                <c:pt idx="74">
                  <c:v>9.0939100000000002E-3</c:v>
                </c:pt>
                <c:pt idx="75">
                  <c:v>1.0062494999999999E-2</c:v>
                </c:pt>
                <c:pt idx="76">
                  <c:v>1.2673043E-2</c:v>
                </c:pt>
                <c:pt idx="77">
                  <c:v>1.6803599999999998E-2</c:v>
                </c:pt>
                <c:pt idx="78">
                  <c:v>2.3308635000000001E-2</c:v>
                </c:pt>
                <c:pt idx="79">
                  <c:v>3.0209739999999999E-2</c:v>
                </c:pt>
                <c:pt idx="80">
                  <c:v>3.2859802E-2</c:v>
                </c:pt>
                <c:pt idx="81">
                  <c:v>2.8115423E-2</c:v>
                </c:pt>
                <c:pt idx="82">
                  <c:v>1.6829529999999999E-2</c:v>
                </c:pt>
                <c:pt idx="83">
                  <c:v>3.8103997000000001E-3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8.4988119999999997E-3</c:v>
                </c:pt>
                <c:pt idx="88">
                  <c:v>1.9890403000000001E-2</c:v>
                </c:pt>
                <c:pt idx="89">
                  <c:v>2.9584656000000001E-2</c:v>
                </c:pt>
                <c:pt idx="90">
                  <c:v>3.6112565999999999E-2</c:v>
                </c:pt>
                <c:pt idx="91">
                  <c:v>3.9823155999999998E-2</c:v>
                </c:pt>
                <c:pt idx="92">
                  <c:v>3.9808676000000001E-2</c:v>
                </c:pt>
                <c:pt idx="93">
                  <c:v>3.7913284999999998E-2</c:v>
                </c:pt>
                <c:pt idx="94">
                  <c:v>3.5099376000000002E-2</c:v>
                </c:pt>
                <c:pt idx="95">
                  <c:v>3.1209595999999999E-2</c:v>
                </c:pt>
                <c:pt idx="96">
                  <c:v>2.9682176000000001E-2</c:v>
                </c:pt>
                <c:pt idx="97">
                  <c:v>2.9344288999999999E-2</c:v>
                </c:pt>
                <c:pt idx="98">
                  <c:v>2.9573616E-2</c:v>
                </c:pt>
                <c:pt idx="99">
                  <c:v>3.0203675999999999E-2</c:v>
                </c:pt>
                <c:pt idx="100">
                  <c:v>3.1535939999999998E-2</c:v>
                </c:pt>
                <c:pt idx="101">
                  <c:v>3.2472479999999998E-2</c:v>
                </c:pt>
                <c:pt idx="102">
                  <c:v>3.2615166000000001E-2</c:v>
                </c:pt>
                <c:pt idx="103">
                  <c:v>3.2803777999999999E-2</c:v>
                </c:pt>
                <c:pt idx="104">
                  <c:v>3.1870875999999999E-2</c:v>
                </c:pt>
                <c:pt idx="105">
                  <c:v>2.9797325E-2</c:v>
                </c:pt>
                <c:pt idx="106">
                  <c:v>2.6536396E-2</c:v>
                </c:pt>
                <c:pt idx="107">
                  <c:v>2.2678127999999999E-2</c:v>
                </c:pt>
                <c:pt idx="108">
                  <c:v>1.7477900000000001E-2</c:v>
                </c:pt>
                <c:pt idx="109">
                  <c:v>1.1474033999999999E-2</c:v>
                </c:pt>
                <c:pt idx="110">
                  <c:v>5.3897759999999998E-3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A7F3-4E02-AD9F-246DC2A516BD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[4]Sheet1!$D$737:$DT$737</c:f>
              <c:numCache>
                <c:formatCode>General</c:formatCode>
                <c:ptCount val="121"/>
                <c:pt idx="0">
                  <c:v>3.2641037999999998E-3</c:v>
                </c:pt>
                <c:pt idx="1">
                  <c:v>2.2754749999999999E-3</c:v>
                </c:pt>
                <c:pt idx="2">
                  <c:v>3.2379164000000001E-3</c:v>
                </c:pt>
                <c:pt idx="3">
                  <c:v>3.8561625E-3</c:v>
                </c:pt>
                <c:pt idx="4">
                  <c:v>4.7512689999999998E-3</c:v>
                </c:pt>
                <c:pt idx="5">
                  <c:v>7.1025059999999998E-3</c:v>
                </c:pt>
                <c:pt idx="6">
                  <c:v>1.0728481999999999E-2</c:v>
                </c:pt>
                <c:pt idx="7">
                  <c:v>1.323208E-2</c:v>
                </c:pt>
                <c:pt idx="8">
                  <c:v>1.1867539E-2</c:v>
                </c:pt>
                <c:pt idx="9">
                  <c:v>6.1964346E-3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2.7599999999999999E-4</c:v>
                </c:pt>
                <c:pt idx="15">
                  <c:v>5.1819136999999996E-3</c:v>
                </c:pt>
                <c:pt idx="16">
                  <c:v>8.7875750000000006E-3</c:v>
                </c:pt>
                <c:pt idx="17">
                  <c:v>8.7594749999999992E-3</c:v>
                </c:pt>
                <c:pt idx="18">
                  <c:v>5.9086065999999996E-3</c:v>
                </c:pt>
                <c:pt idx="19">
                  <c:v>1.398907E-3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9.3199999999999999E-4</c:v>
                </c:pt>
                <c:pt idx="26">
                  <c:v>6.5745665000000002E-3</c:v>
                </c:pt>
                <c:pt idx="27">
                  <c:v>1.1666173E-2</c:v>
                </c:pt>
                <c:pt idx="28">
                  <c:v>1.6318895E-2</c:v>
                </c:pt>
                <c:pt idx="29">
                  <c:v>2.0209992E-2</c:v>
                </c:pt>
                <c:pt idx="30">
                  <c:v>2.3441577000000002E-2</c:v>
                </c:pt>
                <c:pt idx="31">
                  <c:v>2.5720064000000001E-2</c:v>
                </c:pt>
                <c:pt idx="32">
                  <c:v>2.6857526999999999E-2</c:v>
                </c:pt>
                <c:pt idx="33">
                  <c:v>2.9299727000000001E-2</c:v>
                </c:pt>
                <c:pt idx="34">
                  <c:v>3.2918124999999999E-2</c:v>
                </c:pt>
                <c:pt idx="35">
                  <c:v>3.7175840000000002E-2</c:v>
                </c:pt>
                <c:pt idx="36">
                  <c:v>3.9603303999999999E-2</c:v>
                </c:pt>
                <c:pt idx="37">
                  <c:v>3.9004028000000003E-2</c:v>
                </c:pt>
                <c:pt idx="38">
                  <c:v>3.5643566000000002E-2</c:v>
                </c:pt>
                <c:pt idx="39">
                  <c:v>3.1691602999999999E-2</c:v>
                </c:pt>
                <c:pt idx="40">
                  <c:v>2.7462974000000001E-2</c:v>
                </c:pt>
                <c:pt idx="41">
                  <c:v>2.4092975999999999E-2</c:v>
                </c:pt>
                <c:pt idx="42">
                  <c:v>2.1195550000000001E-2</c:v>
                </c:pt>
                <c:pt idx="43">
                  <c:v>2.026992E-2</c:v>
                </c:pt>
                <c:pt idx="44">
                  <c:v>2.3026959999999999E-2</c:v>
                </c:pt>
                <c:pt idx="45">
                  <c:v>2.7900482000000001E-2</c:v>
                </c:pt>
                <c:pt idx="46">
                  <c:v>3.1642360000000001E-2</c:v>
                </c:pt>
                <c:pt idx="47">
                  <c:v>3.2165706000000002E-2</c:v>
                </c:pt>
                <c:pt idx="48">
                  <c:v>3.1142824999999999E-2</c:v>
                </c:pt>
                <c:pt idx="49">
                  <c:v>3.1232348E-2</c:v>
                </c:pt>
                <c:pt idx="50">
                  <c:v>3.2834009999999997E-2</c:v>
                </c:pt>
                <c:pt idx="51">
                  <c:v>3.5273656E-2</c:v>
                </c:pt>
                <c:pt idx="52">
                  <c:v>3.7155016999999999E-2</c:v>
                </c:pt>
                <c:pt idx="53">
                  <c:v>3.7262696999999997E-2</c:v>
                </c:pt>
                <c:pt idx="54">
                  <c:v>3.5654872999999997E-2</c:v>
                </c:pt>
                <c:pt idx="55">
                  <c:v>3.5009749999999999E-2</c:v>
                </c:pt>
                <c:pt idx="56">
                  <c:v>3.7167567999999998E-2</c:v>
                </c:pt>
                <c:pt idx="57">
                  <c:v>4.3842810000000003E-2</c:v>
                </c:pt>
                <c:pt idx="58">
                  <c:v>5.2891189999999998E-2</c:v>
                </c:pt>
                <c:pt idx="59">
                  <c:v>5.9688125000000002E-2</c:v>
                </c:pt>
                <c:pt idx="60">
                  <c:v>6.1387964000000003E-2</c:v>
                </c:pt>
                <c:pt idx="61">
                  <c:v>6.0492039999999997E-2</c:v>
                </c:pt>
                <c:pt idx="62">
                  <c:v>5.9615330000000001E-2</c:v>
                </c:pt>
                <c:pt idx="63">
                  <c:v>5.8222125999999999E-2</c:v>
                </c:pt>
                <c:pt idx="64">
                  <c:v>5.3395471999999999E-2</c:v>
                </c:pt>
                <c:pt idx="65">
                  <c:v>4.5584760000000002E-2</c:v>
                </c:pt>
                <c:pt idx="66">
                  <c:v>4.1468374000000002E-2</c:v>
                </c:pt>
                <c:pt idx="67">
                  <c:v>4.6321887999999999E-2</c:v>
                </c:pt>
                <c:pt idx="68">
                  <c:v>5.6775480000000003E-2</c:v>
                </c:pt>
                <c:pt idx="69">
                  <c:v>6.2046184999999997E-2</c:v>
                </c:pt>
                <c:pt idx="70">
                  <c:v>5.5197580000000003E-2</c:v>
                </c:pt>
                <c:pt idx="71">
                  <c:v>3.8663793000000002E-2</c:v>
                </c:pt>
                <c:pt idx="72">
                  <c:v>2.1931196E-2</c:v>
                </c:pt>
                <c:pt idx="73">
                  <c:v>1.2018910000000001E-2</c:v>
                </c:pt>
                <c:pt idx="74">
                  <c:v>9.6856660000000008E-3</c:v>
                </c:pt>
                <c:pt idx="75">
                  <c:v>1.1169633999999999E-2</c:v>
                </c:pt>
                <c:pt idx="76">
                  <c:v>1.4129944E-2</c:v>
                </c:pt>
                <c:pt idx="77">
                  <c:v>1.8374729999999999E-2</c:v>
                </c:pt>
                <c:pt idx="78">
                  <c:v>2.4860304E-2</c:v>
                </c:pt>
                <c:pt idx="79">
                  <c:v>3.1653969999999997E-2</c:v>
                </c:pt>
                <c:pt idx="80">
                  <c:v>3.4025791999999999E-2</c:v>
                </c:pt>
                <c:pt idx="81">
                  <c:v>2.8752077000000001E-2</c:v>
                </c:pt>
                <c:pt idx="82">
                  <c:v>1.6709671999999998E-2</c:v>
                </c:pt>
                <c:pt idx="83">
                  <c:v>2.8567442000000001E-3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6.1493529999999998E-3</c:v>
                </c:pt>
                <c:pt idx="88">
                  <c:v>1.7783685E-2</c:v>
                </c:pt>
                <c:pt idx="89">
                  <c:v>2.7892513000000001E-2</c:v>
                </c:pt>
                <c:pt idx="90">
                  <c:v>3.5011113000000003E-2</c:v>
                </c:pt>
                <c:pt idx="91">
                  <c:v>3.9311536000000001E-2</c:v>
                </c:pt>
                <c:pt idx="92">
                  <c:v>3.9735390000000002E-2</c:v>
                </c:pt>
                <c:pt idx="93">
                  <c:v>3.8089413000000003E-2</c:v>
                </c:pt>
                <c:pt idx="94">
                  <c:v>3.5425022E-2</c:v>
                </c:pt>
                <c:pt idx="95">
                  <c:v>3.1692427000000002E-2</c:v>
                </c:pt>
                <c:pt idx="96">
                  <c:v>3.0374028000000001E-2</c:v>
                </c:pt>
                <c:pt idx="97">
                  <c:v>3.0288975999999999E-2</c:v>
                </c:pt>
                <c:pt idx="98">
                  <c:v>3.0810473000000001E-2</c:v>
                </c:pt>
                <c:pt idx="99">
                  <c:v>3.1645454000000003E-2</c:v>
                </c:pt>
                <c:pt idx="100">
                  <c:v>3.2985612999999997E-2</c:v>
                </c:pt>
                <c:pt idx="101">
                  <c:v>3.3810380000000001E-2</c:v>
                </c:pt>
                <c:pt idx="102">
                  <c:v>3.3787046000000001E-2</c:v>
                </c:pt>
                <c:pt idx="103">
                  <c:v>3.3723033999999999E-2</c:v>
                </c:pt>
                <c:pt idx="104">
                  <c:v>3.2495283E-2</c:v>
                </c:pt>
                <c:pt idx="105">
                  <c:v>3.0126188000000002E-2</c:v>
                </c:pt>
                <c:pt idx="106">
                  <c:v>2.6586568000000001E-2</c:v>
                </c:pt>
                <c:pt idx="107">
                  <c:v>2.2497104E-2</c:v>
                </c:pt>
                <c:pt idx="108">
                  <c:v>1.7099591000000001E-2</c:v>
                </c:pt>
                <c:pt idx="109">
                  <c:v>1.0968459E-2</c:v>
                </c:pt>
                <c:pt idx="110">
                  <c:v>4.8232847000000004E-3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A7F3-4E02-AD9F-246DC2A516BD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[4]Sheet1!$D$738:$DT$738</c:f>
              <c:numCache>
                <c:formatCode>General</c:formatCode>
                <c:ptCount val="121"/>
                <c:pt idx="0">
                  <c:v>3.2641037999999998E-3</c:v>
                </c:pt>
                <c:pt idx="1">
                  <c:v>2.2754749999999999E-3</c:v>
                </c:pt>
                <c:pt idx="2">
                  <c:v>3.2379164000000001E-3</c:v>
                </c:pt>
                <c:pt idx="3">
                  <c:v>3.8561625E-3</c:v>
                </c:pt>
                <c:pt idx="4">
                  <c:v>4.7512689999999998E-3</c:v>
                </c:pt>
                <c:pt idx="5">
                  <c:v>7.1025059999999998E-3</c:v>
                </c:pt>
                <c:pt idx="6">
                  <c:v>1.0728481999999999E-2</c:v>
                </c:pt>
                <c:pt idx="7">
                  <c:v>1.323208E-2</c:v>
                </c:pt>
                <c:pt idx="8">
                  <c:v>1.1867539E-2</c:v>
                </c:pt>
                <c:pt idx="9">
                  <c:v>6.1964346E-3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2.7599999999999999E-4</c:v>
                </c:pt>
                <c:pt idx="15">
                  <c:v>5.1819136999999996E-3</c:v>
                </c:pt>
                <c:pt idx="16">
                  <c:v>8.7875750000000006E-3</c:v>
                </c:pt>
                <c:pt idx="17">
                  <c:v>8.7594749999999992E-3</c:v>
                </c:pt>
                <c:pt idx="18">
                  <c:v>5.9086065999999996E-3</c:v>
                </c:pt>
                <c:pt idx="19">
                  <c:v>1.398907E-3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9.3199999999999999E-4</c:v>
                </c:pt>
                <c:pt idx="26">
                  <c:v>6.5745665000000002E-3</c:v>
                </c:pt>
                <c:pt idx="27">
                  <c:v>1.1666173E-2</c:v>
                </c:pt>
                <c:pt idx="28">
                  <c:v>1.6318895E-2</c:v>
                </c:pt>
                <c:pt idx="29">
                  <c:v>2.0209992E-2</c:v>
                </c:pt>
                <c:pt idx="30">
                  <c:v>2.3441577000000002E-2</c:v>
                </c:pt>
                <c:pt idx="31">
                  <c:v>2.5720064000000001E-2</c:v>
                </c:pt>
                <c:pt idx="32">
                  <c:v>2.6857526999999999E-2</c:v>
                </c:pt>
                <c:pt idx="33">
                  <c:v>2.9299727000000001E-2</c:v>
                </c:pt>
                <c:pt idx="34">
                  <c:v>3.2918124999999999E-2</c:v>
                </c:pt>
                <c:pt idx="35">
                  <c:v>3.7175840000000002E-2</c:v>
                </c:pt>
                <c:pt idx="36">
                  <c:v>3.9603303999999999E-2</c:v>
                </c:pt>
                <c:pt idx="37">
                  <c:v>3.9004028000000003E-2</c:v>
                </c:pt>
                <c:pt idx="38">
                  <c:v>3.5643566000000002E-2</c:v>
                </c:pt>
                <c:pt idx="39">
                  <c:v>3.1691602999999999E-2</c:v>
                </c:pt>
                <c:pt idx="40">
                  <c:v>2.7462974000000001E-2</c:v>
                </c:pt>
                <c:pt idx="41">
                  <c:v>2.4092975999999999E-2</c:v>
                </c:pt>
                <c:pt idx="42">
                  <c:v>2.1195550000000001E-2</c:v>
                </c:pt>
                <c:pt idx="43">
                  <c:v>2.026992E-2</c:v>
                </c:pt>
                <c:pt idx="44">
                  <c:v>2.3026959999999999E-2</c:v>
                </c:pt>
                <c:pt idx="45">
                  <c:v>2.7900482000000001E-2</c:v>
                </c:pt>
                <c:pt idx="46">
                  <c:v>3.1642360000000001E-2</c:v>
                </c:pt>
                <c:pt idx="47">
                  <c:v>3.2165706000000002E-2</c:v>
                </c:pt>
                <c:pt idx="48">
                  <c:v>3.1142824999999999E-2</c:v>
                </c:pt>
                <c:pt idx="49">
                  <c:v>3.1232348E-2</c:v>
                </c:pt>
                <c:pt idx="50">
                  <c:v>3.2834009999999997E-2</c:v>
                </c:pt>
                <c:pt idx="51">
                  <c:v>3.5273656E-2</c:v>
                </c:pt>
                <c:pt idx="52">
                  <c:v>3.7155016999999999E-2</c:v>
                </c:pt>
                <c:pt idx="53">
                  <c:v>3.7262696999999997E-2</c:v>
                </c:pt>
                <c:pt idx="54">
                  <c:v>3.5654872999999997E-2</c:v>
                </c:pt>
                <c:pt idx="55">
                  <c:v>3.5009749999999999E-2</c:v>
                </c:pt>
                <c:pt idx="56">
                  <c:v>3.7167567999999998E-2</c:v>
                </c:pt>
                <c:pt idx="57">
                  <c:v>4.3842810000000003E-2</c:v>
                </c:pt>
                <c:pt idx="58">
                  <c:v>5.2891189999999998E-2</c:v>
                </c:pt>
                <c:pt idx="59">
                  <c:v>5.9688125000000002E-2</c:v>
                </c:pt>
                <c:pt idx="60">
                  <c:v>6.1387964000000003E-2</c:v>
                </c:pt>
                <c:pt idx="61">
                  <c:v>6.0492039999999997E-2</c:v>
                </c:pt>
                <c:pt idx="62">
                  <c:v>5.9615330000000001E-2</c:v>
                </c:pt>
                <c:pt idx="63">
                  <c:v>5.8222125999999999E-2</c:v>
                </c:pt>
                <c:pt idx="64">
                  <c:v>5.3395471999999999E-2</c:v>
                </c:pt>
                <c:pt idx="65">
                  <c:v>4.5584760000000002E-2</c:v>
                </c:pt>
                <c:pt idx="66">
                  <c:v>4.1468374000000002E-2</c:v>
                </c:pt>
                <c:pt idx="67">
                  <c:v>4.6321887999999999E-2</c:v>
                </c:pt>
                <c:pt idx="68">
                  <c:v>5.6775480000000003E-2</c:v>
                </c:pt>
                <c:pt idx="69">
                  <c:v>6.2046184999999997E-2</c:v>
                </c:pt>
                <c:pt idx="70">
                  <c:v>5.5197580000000003E-2</c:v>
                </c:pt>
                <c:pt idx="71">
                  <c:v>3.8663793000000002E-2</c:v>
                </c:pt>
                <c:pt idx="72">
                  <c:v>2.1931196E-2</c:v>
                </c:pt>
                <c:pt idx="73">
                  <c:v>1.2018910000000001E-2</c:v>
                </c:pt>
                <c:pt idx="74">
                  <c:v>9.6856660000000008E-3</c:v>
                </c:pt>
                <c:pt idx="75">
                  <c:v>1.1169633999999999E-2</c:v>
                </c:pt>
                <c:pt idx="76">
                  <c:v>1.4129944E-2</c:v>
                </c:pt>
                <c:pt idx="77">
                  <c:v>1.8374729999999999E-2</c:v>
                </c:pt>
                <c:pt idx="78">
                  <c:v>2.4860304E-2</c:v>
                </c:pt>
                <c:pt idx="79">
                  <c:v>3.1653969999999997E-2</c:v>
                </c:pt>
                <c:pt idx="80">
                  <c:v>3.4025791999999999E-2</c:v>
                </c:pt>
                <c:pt idx="81">
                  <c:v>2.8752077000000001E-2</c:v>
                </c:pt>
                <c:pt idx="82">
                  <c:v>1.6709671999999998E-2</c:v>
                </c:pt>
                <c:pt idx="83">
                  <c:v>2.8567442000000001E-3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6.1493529999999998E-3</c:v>
                </c:pt>
                <c:pt idx="88">
                  <c:v>1.7783685E-2</c:v>
                </c:pt>
                <c:pt idx="89">
                  <c:v>2.7892513000000001E-2</c:v>
                </c:pt>
                <c:pt idx="90">
                  <c:v>3.5011113000000003E-2</c:v>
                </c:pt>
                <c:pt idx="91">
                  <c:v>3.9311536000000001E-2</c:v>
                </c:pt>
                <c:pt idx="92">
                  <c:v>3.9735390000000002E-2</c:v>
                </c:pt>
                <c:pt idx="93">
                  <c:v>3.8089413000000003E-2</c:v>
                </c:pt>
                <c:pt idx="94">
                  <c:v>3.5425022E-2</c:v>
                </c:pt>
                <c:pt idx="95">
                  <c:v>3.1692427000000002E-2</c:v>
                </c:pt>
                <c:pt idx="96">
                  <c:v>3.0374028000000001E-2</c:v>
                </c:pt>
                <c:pt idx="97">
                  <c:v>3.0288975999999999E-2</c:v>
                </c:pt>
                <c:pt idx="98">
                  <c:v>3.0810473000000001E-2</c:v>
                </c:pt>
                <c:pt idx="99">
                  <c:v>3.1645454000000003E-2</c:v>
                </c:pt>
                <c:pt idx="100">
                  <c:v>3.2985612999999997E-2</c:v>
                </c:pt>
                <c:pt idx="101">
                  <c:v>3.3810380000000001E-2</c:v>
                </c:pt>
                <c:pt idx="102">
                  <c:v>3.3787046000000001E-2</c:v>
                </c:pt>
                <c:pt idx="103">
                  <c:v>3.3723033999999999E-2</c:v>
                </c:pt>
                <c:pt idx="104">
                  <c:v>3.2495283E-2</c:v>
                </c:pt>
                <c:pt idx="105">
                  <c:v>3.0126188000000002E-2</c:v>
                </c:pt>
                <c:pt idx="106">
                  <c:v>2.6586568000000001E-2</c:v>
                </c:pt>
                <c:pt idx="107">
                  <c:v>2.2497104E-2</c:v>
                </c:pt>
                <c:pt idx="108">
                  <c:v>1.7099591000000001E-2</c:v>
                </c:pt>
                <c:pt idx="109">
                  <c:v>1.0968459E-2</c:v>
                </c:pt>
                <c:pt idx="110">
                  <c:v>4.8232847000000004E-3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A7F3-4E02-AD9F-246DC2A516BD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[4]Sheet1!$D$739:$DT$739</c:f>
              <c:numCache>
                <c:formatCode>General</c:formatCode>
                <c:ptCount val="121"/>
                <c:pt idx="0">
                  <c:v>3.2641037999999998E-3</c:v>
                </c:pt>
                <c:pt idx="1">
                  <c:v>2.2754749999999999E-3</c:v>
                </c:pt>
                <c:pt idx="2">
                  <c:v>3.2379164000000001E-3</c:v>
                </c:pt>
                <c:pt idx="3">
                  <c:v>3.8561625E-3</c:v>
                </c:pt>
                <c:pt idx="4">
                  <c:v>4.7512689999999998E-3</c:v>
                </c:pt>
                <c:pt idx="5">
                  <c:v>7.1025059999999998E-3</c:v>
                </c:pt>
                <c:pt idx="6">
                  <c:v>1.0728481999999999E-2</c:v>
                </c:pt>
                <c:pt idx="7">
                  <c:v>1.323208E-2</c:v>
                </c:pt>
                <c:pt idx="8">
                  <c:v>1.1867539E-2</c:v>
                </c:pt>
                <c:pt idx="9">
                  <c:v>6.1964346E-3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2.7599999999999999E-4</c:v>
                </c:pt>
                <c:pt idx="15">
                  <c:v>5.1819136999999996E-3</c:v>
                </c:pt>
                <c:pt idx="16">
                  <c:v>8.7875750000000006E-3</c:v>
                </c:pt>
                <c:pt idx="17">
                  <c:v>8.7594749999999992E-3</c:v>
                </c:pt>
                <c:pt idx="18">
                  <c:v>5.9086065999999996E-3</c:v>
                </c:pt>
                <c:pt idx="19">
                  <c:v>1.398907E-3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9.3199999999999999E-4</c:v>
                </c:pt>
                <c:pt idx="26">
                  <c:v>6.5745665000000002E-3</c:v>
                </c:pt>
                <c:pt idx="27">
                  <c:v>1.1666173E-2</c:v>
                </c:pt>
                <c:pt idx="28">
                  <c:v>1.6318895E-2</c:v>
                </c:pt>
                <c:pt idx="29">
                  <c:v>2.0209992E-2</c:v>
                </c:pt>
                <c:pt idx="30">
                  <c:v>2.3441577000000002E-2</c:v>
                </c:pt>
                <c:pt idx="31">
                  <c:v>2.5720064000000001E-2</c:v>
                </c:pt>
                <c:pt idx="32">
                  <c:v>2.6857526999999999E-2</c:v>
                </c:pt>
                <c:pt idx="33">
                  <c:v>2.9299727000000001E-2</c:v>
                </c:pt>
                <c:pt idx="34">
                  <c:v>3.2918124999999999E-2</c:v>
                </c:pt>
                <c:pt idx="35">
                  <c:v>3.7175840000000002E-2</c:v>
                </c:pt>
                <c:pt idx="36">
                  <c:v>3.9603303999999999E-2</c:v>
                </c:pt>
                <c:pt idx="37">
                  <c:v>3.9004028000000003E-2</c:v>
                </c:pt>
                <c:pt idx="38">
                  <c:v>3.5643566000000002E-2</c:v>
                </c:pt>
                <c:pt idx="39">
                  <c:v>3.1691602999999999E-2</c:v>
                </c:pt>
                <c:pt idx="40">
                  <c:v>2.7462974000000001E-2</c:v>
                </c:pt>
                <c:pt idx="41">
                  <c:v>2.4092975999999999E-2</c:v>
                </c:pt>
                <c:pt idx="42">
                  <c:v>2.1195550000000001E-2</c:v>
                </c:pt>
                <c:pt idx="43">
                  <c:v>2.026992E-2</c:v>
                </c:pt>
                <c:pt idx="44">
                  <c:v>2.3026959999999999E-2</c:v>
                </c:pt>
                <c:pt idx="45">
                  <c:v>2.7900482000000001E-2</c:v>
                </c:pt>
                <c:pt idx="46">
                  <c:v>3.1642360000000001E-2</c:v>
                </c:pt>
                <c:pt idx="47">
                  <c:v>3.2165706000000002E-2</c:v>
                </c:pt>
                <c:pt idx="48">
                  <c:v>3.1142824999999999E-2</c:v>
                </c:pt>
                <c:pt idx="49">
                  <c:v>3.1232348E-2</c:v>
                </c:pt>
                <c:pt idx="50">
                  <c:v>3.2834009999999997E-2</c:v>
                </c:pt>
                <c:pt idx="51">
                  <c:v>3.5273656E-2</c:v>
                </c:pt>
                <c:pt idx="52">
                  <c:v>3.7155016999999999E-2</c:v>
                </c:pt>
                <c:pt idx="53">
                  <c:v>3.7262696999999997E-2</c:v>
                </c:pt>
                <c:pt idx="54">
                  <c:v>3.5654872999999997E-2</c:v>
                </c:pt>
                <c:pt idx="55">
                  <c:v>3.5009749999999999E-2</c:v>
                </c:pt>
                <c:pt idx="56">
                  <c:v>3.7167567999999998E-2</c:v>
                </c:pt>
                <c:pt idx="57">
                  <c:v>4.3842810000000003E-2</c:v>
                </c:pt>
                <c:pt idx="58">
                  <c:v>5.2891189999999998E-2</c:v>
                </c:pt>
                <c:pt idx="59">
                  <c:v>5.9688125000000002E-2</c:v>
                </c:pt>
                <c:pt idx="60">
                  <c:v>6.1387964000000003E-2</c:v>
                </c:pt>
                <c:pt idx="61">
                  <c:v>6.0492039999999997E-2</c:v>
                </c:pt>
                <c:pt idx="62">
                  <c:v>5.9615330000000001E-2</c:v>
                </c:pt>
                <c:pt idx="63">
                  <c:v>5.8222125999999999E-2</c:v>
                </c:pt>
                <c:pt idx="64">
                  <c:v>5.3395471999999999E-2</c:v>
                </c:pt>
                <c:pt idx="65">
                  <c:v>4.5584760000000002E-2</c:v>
                </c:pt>
                <c:pt idx="66">
                  <c:v>4.1468374000000002E-2</c:v>
                </c:pt>
                <c:pt idx="67">
                  <c:v>4.6321887999999999E-2</c:v>
                </c:pt>
                <c:pt idx="68">
                  <c:v>5.6775480000000003E-2</c:v>
                </c:pt>
                <c:pt idx="69">
                  <c:v>6.2046184999999997E-2</c:v>
                </c:pt>
                <c:pt idx="70">
                  <c:v>5.5197580000000003E-2</c:v>
                </c:pt>
                <c:pt idx="71">
                  <c:v>3.8663793000000002E-2</c:v>
                </c:pt>
                <c:pt idx="72">
                  <c:v>2.1931196E-2</c:v>
                </c:pt>
                <c:pt idx="73">
                  <c:v>1.2018910000000001E-2</c:v>
                </c:pt>
                <c:pt idx="74">
                  <c:v>9.6856660000000008E-3</c:v>
                </c:pt>
                <c:pt idx="75">
                  <c:v>1.1169633999999999E-2</c:v>
                </c:pt>
                <c:pt idx="76">
                  <c:v>1.4129944E-2</c:v>
                </c:pt>
                <c:pt idx="77">
                  <c:v>1.8374729999999999E-2</c:v>
                </c:pt>
                <c:pt idx="78">
                  <c:v>2.4860304E-2</c:v>
                </c:pt>
                <c:pt idx="79">
                  <c:v>3.1653969999999997E-2</c:v>
                </c:pt>
                <c:pt idx="80">
                  <c:v>3.4025791999999999E-2</c:v>
                </c:pt>
                <c:pt idx="81">
                  <c:v>2.8752077000000001E-2</c:v>
                </c:pt>
                <c:pt idx="82">
                  <c:v>1.6709671999999998E-2</c:v>
                </c:pt>
                <c:pt idx="83">
                  <c:v>2.8567442000000001E-3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6.1493529999999998E-3</c:v>
                </c:pt>
                <c:pt idx="88">
                  <c:v>1.7783685E-2</c:v>
                </c:pt>
                <c:pt idx="89">
                  <c:v>2.7892513000000001E-2</c:v>
                </c:pt>
                <c:pt idx="90">
                  <c:v>3.5011113000000003E-2</c:v>
                </c:pt>
                <c:pt idx="91">
                  <c:v>3.9311536000000001E-2</c:v>
                </c:pt>
                <c:pt idx="92">
                  <c:v>3.9735390000000002E-2</c:v>
                </c:pt>
                <c:pt idx="93">
                  <c:v>3.8089413000000003E-2</c:v>
                </c:pt>
                <c:pt idx="94">
                  <c:v>3.5425022E-2</c:v>
                </c:pt>
                <c:pt idx="95">
                  <c:v>3.1692427000000002E-2</c:v>
                </c:pt>
                <c:pt idx="96">
                  <c:v>3.0374028000000001E-2</c:v>
                </c:pt>
                <c:pt idx="97">
                  <c:v>3.0288975999999999E-2</c:v>
                </c:pt>
                <c:pt idx="98">
                  <c:v>3.0810473000000001E-2</c:v>
                </c:pt>
                <c:pt idx="99">
                  <c:v>3.1645454000000003E-2</c:v>
                </c:pt>
                <c:pt idx="100">
                  <c:v>3.2985612999999997E-2</c:v>
                </c:pt>
                <c:pt idx="101">
                  <c:v>3.3810380000000001E-2</c:v>
                </c:pt>
                <c:pt idx="102">
                  <c:v>3.3787046000000001E-2</c:v>
                </c:pt>
                <c:pt idx="103">
                  <c:v>3.3723033999999999E-2</c:v>
                </c:pt>
                <c:pt idx="104">
                  <c:v>3.2495283E-2</c:v>
                </c:pt>
                <c:pt idx="105">
                  <c:v>3.0126188000000002E-2</c:v>
                </c:pt>
                <c:pt idx="106">
                  <c:v>2.6586568000000001E-2</c:v>
                </c:pt>
                <c:pt idx="107">
                  <c:v>2.2497104E-2</c:v>
                </c:pt>
                <c:pt idx="108">
                  <c:v>1.7099591000000001E-2</c:v>
                </c:pt>
                <c:pt idx="109">
                  <c:v>1.0968459E-2</c:v>
                </c:pt>
                <c:pt idx="110">
                  <c:v>4.8232847000000004E-3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A7F3-4E02-AD9F-246DC2A516BD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[4]Sheet1!$D$740:$DT$740</c:f>
              <c:numCache>
                <c:formatCode>General</c:formatCode>
                <c:ptCount val="121"/>
                <c:pt idx="0">
                  <c:v>3.2641037999999998E-3</c:v>
                </c:pt>
                <c:pt idx="1">
                  <c:v>2.2754749999999999E-3</c:v>
                </c:pt>
                <c:pt idx="2">
                  <c:v>3.2379164000000001E-3</c:v>
                </c:pt>
                <c:pt idx="3">
                  <c:v>3.8561625E-3</c:v>
                </c:pt>
                <c:pt idx="4">
                  <c:v>4.7512689999999998E-3</c:v>
                </c:pt>
                <c:pt idx="5">
                  <c:v>7.1025059999999998E-3</c:v>
                </c:pt>
                <c:pt idx="6">
                  <c:v>1.0728481999999999E-2</c:v>
                </c:pt>
                <c:pt idx="7">
                  <c:v>1.323208E-2</c:v>
                </c:pt>
                <c:pt idx="8">
                  <c:v>1.1867539E-2</c:v>
                </c:pt>
                <c:pt idx="9">
                  <c:v>6.1964346E-3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2.7599999999999999E-4</c:v>
                </c:pt>
                <c:pt idx="15">
                  <c:v>5.1819136999999996E-3</c:v>
                </c:pt>
                <c:pt idx="16">
                  <c:v>8.7875750000000006E-3</c:v>
                </c:pt>
                <c:pt idx="17">
                  <c:v>8.7594749999999992E-3</c:v>
                </c:pt>
                <c:pt idx="18">
                  <c:v>5.9086065999999996E-3</c:v>
                </c:pt>
                <c:pt idx="19">
                  <c:v>1.398907E-3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9.3199999999999999E-4</c:v>
                </c:pt>
                <c:pt idx="26">
                  <c:v>6.5745665000000002E-3</c:v>
                </c:pt>
                <c:pt idx="27">
                  <c:v>1.1666173E-2</c:v>
                </c:pt>
                <c:pt idx="28">
                  <c:v>1.6318895E-2</c:v>
                </c:pt>
                <c:pt idx="29">
                  <c:v>2.0209992E-2</c:v>
                </c:pt>
                <c:pt idx="30">
                  <c:v>2.3441577000000002E-2</c:v>
                </c:pt>
                <c:pt idx="31">
                  <c:v>2.5720064000000001E-2</c:v>
                </c:pt>
                <c:pt idx="32">
                  <c:v>2.6857526999999999E-2</c:v>
                </c:pt>
                <c:pt idx="33">
                  <c:v>2.9299727000000001E-2</c:v>
                </c:pt>
                <c:pt idx="34">
                  <c:v>3.2918124999999999E-2</c:v>
                </c:pt>
                <c:pt idx="35">
                  <c:v>3.7175840000000002E-2</c:v>
                </c:pt>
                <c:pt idx="36">
                  <c:v>3.9603303999999999E-2</c:v>
                </c:pt>
                <c:pt idx="37">
                  <c:v>3.9004028000000003E-2</c:v>
                </c:pt>
                <c:pt idx="38">
                  <c:v>3.5643566000000002E-2</c:v>
                </c:pt>
                <c:pt idx="39">
                  <c:v>3.1691602999999999E-2</c:v>
                </c:pt>
                <c:pt idx="40">
                  <c:v>2.7462974000000001E-2</c:v>
                </c:pt>
                <c:pt idx="41">
                  <c:v>2.4092975999999999E-2</c:v>
                </c:pt>
                <c:pt idx="42">
                  <c:v>2.1195550000000001E-2</c:v>
                </c:pt>
                <c:pt idx="43">
                  <c:v>2.026992E-2</c:v>
                </c:pt>
                <c:pt idx="44">
                  <c:v>2.3026959999999999E-2</c:v>
                </c:pt>
                <c:pt idx="45">
                  <c:v>2.7900482000000001E-2</c:v>
                </c:pt>
                <c:pt idx="46">
                  <c:v>3.1642360000000001E-2</c:v>
                </c:pt>
                <c:pt idx="47">
                  <c:v>3.2165706000000002E-2</c:v>
                </c:pt>
                <c:pt idx="48">
                  <c:v>3.1142824999999999E-2</c:v>
                </c:pt>
                <c:pt idx="49">
                  <c:v>3.1232348E-2</c:v>
                </c:pt>
                <c:pt idx="50">
                  <c:v>3.2834009999999997E-2</c:v>
                </c:pt>
                <c:pt idx="51">
                  <c:v>3.5273656E-2</c:v>
                </c:pt>
                <c:pt idx="52">
                  <c:v>3.7155016999999999E-2</c:v>
                </c:pt>
                <c:pt idx="53">
                  <c:v>3.7262696999999997E-2</c:v>
                </c:pt>
                <c:pt idx="54">
                  <c:v>3.5654872999999997E-2</c:v>
                </c:pt>
                <c:pt idx="55">
                  <c:v>3.5009749999999999E-2</c:v>
                </c:pt>
                <c:pt idx="56">
                  <c:v>3.7167567999999998E-2</c:v>
                </c:pt>
                <c:pt idx="57">
                  <c:v>4.3842810000000003E-2</c:v>
                </c:pt>
                <c:pt idx="58">
                  <c:v>5.2891189999999998E-2</c:v>
                </c:pt>
                <c:pt idx="59">
                  <c:v>5.9688125000000002E-2</c:v>
                </c:pt>
                <c:pt idx="60">
                  <c:v>6.1387964000000003E-2</c:v>
                </c:pt>
                <c:pt idx="61">
                  <c:v>6.0492039999999997E-2</c:v>
                </c:pt>
                <c:pt idx="62">
                  <c:v>5.9615330000000001E-2</c:v>
                </c:pt>
                <c:pt idx="63">
                  <c:v>5.8222125999999999E-2</c:v>
                </c:pt>
                <c:pt idx="64">
                  <c:v>5.3395471999999999E-2</c:v>
                </c:pt>
                <c:pt idx="65">
                  <c:v>4.5584760000000002E-2</c:v>
                </c:pt>
                <c:pt idx="66">
                  <c:v>4.1468374000000002E-2</c:v>
                </c:pt>
                <c:pt idx="67">
                  <c:v>4.6321887999999999E-2</c:v>
                </c:pt>
                <c:pt idx="68">
                  <c:v>5.6775480000000003E-2</c:v>
                </c:pt>
                <c:pt idx="69">
                  <c:v>6.2046184999999997E-2</c:v>
                </c:pt>
                <c:pt idx="70">
                  <c:v>5.5197580000000003E-2</c:v>
                </c:pt>
                <c:pt idx="71">
                  <c:v>3.8663793000000002E-2</c:v>
                </c:pt>
                <c:pt idx="72">
                  <c:v>2.1931196E-2</c:v>
                </c:pt>
                <c:pt idx="73">
                  <c:v>1.2018910000000001E-2</c:v>
                </c:pt>
                <c:pt idx="74">
                  <c:v>9.6856660000000008E-3</c:v>
                </c:pt>
                <c:pt idx="75">
                  <c:v>1.1169633999999999E-2</c:v>
                </c:pt>
                <c:pt idx="76">
                  <c:v>1.4129944E-2</c:v>
                </c:pt>
                <c:pt idx="77">
                  <c:v>1.8374729999999999E-2</c:v>
                </c:pt>
                <c:pt idx="78">
                  <c:v>2.4860304E-2</c:v>
                </c:pt>
                <c:pt idx="79">
                  <c:v>3.1653969999999997E-2</c:v>
                </c:pt>
                <c:pt idx="80">
                  <c:v>3.4025791999999999E-2</c:v>
                </c:pt>
                <c:pt idx="81">
                  <c:v>2.8752077000000001E-2</c:v>
                </c:pt>
                <c:pt idx="82">
                  <c:v>1.6709671999999998E-2</c:v>
                </c:pt>
                <c:pt idx="83">
                  <c:v>2.8567442000000001E-3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6.1493529999999998E-3</c:v>
                </c:pt>
                <c:pt idx="88">
                  <c:v>1.7783685E-2</c:v>
                </c:pt>
                <c:pt idx="89">
                  <c:v>2.7892513000000001E-2</c:v>
                </c:pt>
                <c:pt idx="90">
                  <c:v>3.5011113000000003E-2</c:v>
                </c:pt>
                <c:pt idx="91">
                  <c:v>3.9311536000000001E-2</c:v>
                </c:pt>
                <c:pt idx="92">
                  <c:v>3.9735390000000002E-2</c:v>
                </c:pt>
                <c:pt idx="93">
                  <c:v>3.8089413000000003E-2</c:v>
                </c:pt>
                <c:pt idx="94">
                  <c:v>3.5425022E-2</c:v>
                </c:pt>
                <c:pt idx="95">
                  <c:v>3.1692427000000002E-2</c:v>
                </c:pt>
                <c:pt idx="96">
                  <c:v>3.0374028000000001E-2</c:v>
                </c:pt>
                <c:pt idx="97">
                  <c:v>3.0288975999999999E-2</c:v>
                </c:pt>
                <c:pt idx="98">
                  <c:v>3.0810473000000001E-2</c:v>
                </c:pt>
                <c:pt idx="99">
                  <c:v>3.1645454000000003E-2</c:v>
                </c:pt>
                <c:pt idx="100">
                  <c:v>3.2985612999999997E-2</c:v>
                </c:pt>
                <c:pt idx="101">
                  <c:v>3.3810380000000001E-2</c:v>
                </c:pt>
                <c:pt idx="102">
                  <c:v>3.3787046000000001E-2</c:v>
                </c:pt>
                <c:pt idx="103">
                  <c:v>3.3723033999999999E-2</c:v>
                </c:pt>
                <c:pt idx="104">
                  <c:v>3.2495283E-2</c:v>
                </c:pt>
                <c:pt idx="105">
                  <c:v>3.0126188000000002E-2</c:v>
                </c:pt>
                <c:pt idx="106">
                  <c:v>2.6586568000000001E-2</c:v>
                </c:pt>
                <c:pt idx="107">
                  <c:v>2.2497104E-2</c:v>
                </c:pt>
                <c:pt idx="108">
                  <c:v>1.7099591000000001E-2</c:v>
                </c:pt>
                <c:pt idx="109">
                  <c:v>1.0968459E-2</c:v>
                </c:pt>
                <c:pt idx="110">
                  <c:v>4.8232847000000004E-3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A7F3-4E02-AD9F-246DC2A516BD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[4]Sheet1!$D$741:$DT$741</c:f>
              <c:numCache>
                <c:formatCode>General</c:formatCode>
                <c:ptCount val="121"/>
                <c:pt idx="0">
                  <c:v>4.3896622999999996E-3</c:v>
                </c:pt>
                <c:pt idx="1">
                  <c:v>3.1119923000000002E-3</c:v>
                </c:pt>
                <c:pt idx="2">
                  <c:v>3.7331188E-3</c:v>
                </c:pt>
                <c:pt idx="3">
                  <c:v>3.7009717999999998E-3</c:v>
                </c:pt>
                <c:pt idx="4">
                  <c:v>4.125302E-3</c:v>
                </c:pt>
                <c:pt idx="5">
                  <c:v>6.2319849999999998E-3</c:v>
                </c:pt>
                <c:pt idx="6">
                  <c:v>9.7696710000000006E-3</c:v>
                </c:pt>
                <c:pt idx="7">
                  <c:v>1.2389679000000001E-2</c:v>
                </c:pt>
                <c:pt idx="8">
                  <c:v>1.1298177E-2</c:v>
                </c:pt>
                <c:pt idx="9">
                  <c:v>6.0121560000000003E-3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8.4000000000000003E-4</c:v>
                </c:pt>
                <c:pt idx="15">
                  <c:v>5.6743719999999996E-3</c:v>
                </c:pt>
                <c:pt idx="16">
                  <c:v>9.2248269999999997E-3</c:v>
                </c:pt>
                <c:pt idx="17">
                  <c:v>9.0762459999999996E-3</c:v>
                </c:pt>
                <c:pt idx="18">
                  <c:v>6.0305343999999999E-3</c:v>
                </c:pt>
                <c:pt idx="19">
                  <c:v>1.2347128000000001E-3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2.2599999999999999E-4</c:v>
                </c:pt>
                <c:pt idx="26">
                  <c:v>6.0330111999999997E-3</c:v>
                </c:pt>
                <c:pt idx="27">
                  <c:v>1.1273314E-2</c:v>
                </c:pt>
                <c:pt idx="28">
                  <c:v>1.6103006999999999E-2</c:v>
                </c:pt>
                <c:pt idx="29">
                  <c:v>2.0157635E-2</c:v>
                </c:pt>
                <c:pt idx="30">
                  <c:v>2.3599143999999999E-2</c:v>
                </c:pt>
                <c:pt idx="31">
                  <c:v>2.6029026E-2</c:v>
                </c:pt>
                <c:pt idx="32">
                  <c:v>2.713376E-2</c:v>
                </c:pt>
                <c:pt idx="33">
                  <c:v>2.9366823E-2</c:v>
                </c:pt>
                <c:pt idx="34">
                  <c:v>3.2648727000000002E-2</c:v>
                </c:pt>
                <c:pt idx="35">
                  <c:v>3.6486622000000003E-2</c:v>
                </c:pt>
                <c:pt idx="36">
                  <c:v>3.8464524E-2</c:v>
                </c:pt>
                <c:pt idx="37">
                  <c:v>3.7397180000000002E-2</c:v>
                </c:pt>
                <c:pt idx="38">
                  <c:v>3.3668431999999998E-2</c:v>
                </c:pt>
                <c:pt idx="39">
                  <c:v>2.9457535999999999E-2</c:v>
                </c:pt>
                <c:pt idx="40">
                  <c:v>2.5067253000000001E-2</c:v>
                </c:pt>
                <c:pt idx="41">
                  <c:v>2.177022E-2</c:v>
                </c:pt>
                <c:pt idx="42">
                  <c:v>1.9140397999999999E-2</c:v>
                </c:pt>
                <c:pt idx="43">
                  <c:v>1.8715734000000001E-2</c:v>
                </c:pt>
                <c:pt idx="44">
                  <c:v>2.2038048000000001E-2</c:v>
                </c:pt>
                <c:pt idx="45">
                  <c:v>2.7359319999999999E-2</c:v>
                </c:pt>
                <c:pt idx="46">
                  <c:v>3.1374592E-2</c:v>
                </c:pt>
                <c:pt idx="47">
                  <c:v>3.2029114999999997E-2</c:v>
                </c:pt>
                <c:pt idx="48">
                  <c:v>3.1058987999999999E-2</c:v>
                </c:pt>
                <c:pt idx="49">
                  <c:v>3.1239686999999999E-2</c:v>
                </c:pt>
                <c:pt idx="50">
                  <c:v>3.3082550000000002E-2</c:v>
                </c:pt>
                <c:pt idx="51">
                  <c:v>3.5964112999999999E-2</c:v>
                </c:pt>
                <c:pt idx="52">
                  <c:v>3.8218429999999998E-2</c:v>
                </c:pt>
                <c:pt idx="53">
                  <c:v>3.826073E-2</c:v>
                </c:pt>
                <c:pt idx="54">
                  <c:v>3.5992358000000002E-2</c:v>
                </c:pt>
                <c:pt idx="55">
                  <c:v>3.4363634999999997E-2</c:v>
                </c:pt>
                <c:pt idx="56">
                  <c:v>3.5652436000000003E-2</c:v>
                </c:pt>
                <c:pt idx="57">
                  <c:v>4.1740283000000003E-2</c:v>
                </c:pt>
                <c:pt idx="58">
                  <c:v>5.0440646999999998E-2</c:v>
                </c:pt>
                <c:pt idx="59">
                  <c:v>5.7185866000000002E-2</c:v>
                </c:pt>
                <c:pt idx="60">
                  <c:v>5.9215166E-2</c:v>
                </c:pt>
                <c:pt idx="61">
                  <c:v>5.9029280000000003E-2</c:v>
                </c:pt>
                <c:pt idx="62">
                  <c:v>5.9015895999999998E-2</c:v>
                </c:pt>
                <c:pt idx="63">
                  <c:v>5.8409273999999997E-2</c:v>
                </c:pt>
                <c:pt idx="64">
                  <c:v>5.4053839999999999E-2</c:v>
                </c:pt>
                <c:pt idx="65">
                  <c:v>4.6398050000000003E-2</c:v>
                </c:pt>
                <c:pt idx="66">
                  <c:v>4.2209219999999999E-2</c:v>
                </c:pt>
                <c:pt idx="67">
                  <c:v>4.69218E-2</c:v>
                </c:pt>
                <c:pt idx="68">
                  <c:v>5.7171760000000002E-2</c:v>
                </c:pt>
                <c:pt idx="69">
                  <c:v>6.218738E-2</c:v>
                </c:pt>
                <c:pt idx="70">
                  <c:v>5.5091236000000002E-2</c:v>
                </c:pt>
                <c:pt idx="71">
                  <c:v>3.8528144E-2</c:v>
                </c:pt>
                <c:pt idx="72">
                  <c:v>2.2111518E-2</c:v>
                </c:pt>
                <c:pt idx="73">
                  <c:v>1.2756307E-2</c:v>
                </c:pt>
                <c:pt idx="74">
                  <c:v>1.094111E-2</c:v>
                </c:pt>
                <c:pt idx="75">
                  <c:v>1.2669873E-2</c:v>
                </c:pt>
                <c:pt idx="76">
                  <c:v>1.5608100999999999E-2</c:v>
                </c:pt>
                <c:pt idx="77">
                  <c:v>1.9678172000000001E-2</c:v>
                </c:pt>
                <c:pt idx="78">
                  <c:v>2.6015302000000001E-2</c:v>
                </c:pt>
                <c:pt idx="79">
                  <c:v>3.2728076000000002E-2</c:v>
                </c:pt>
                <c:pt idx="80">
                  <c:v>3.4941779999999999E-2</c:v>
                </c:pt>
                <c:pt idx="81">
                  <c:v>2.9293469999999999E-2</c:v>
                </c:pt>
                <c:pt idx="82">
                  <c:v>1.6660575E-2</c:v>
                </c:pt>
                <c:pt idx="83">
                  <c:v>2.1721383000000002E-3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4.3824635999999998E-3</c:v>
                </c:pt>
                <c:pt idx="88">
                  <c:v>1.5896525000000002E-2</c:v>
                </c:pt>
                <c:pt idx="89">
                  <c:v>2.5943028E-2</c:v>
                </c:pt>
                <c:pt idx="90">
                  <c:v>3.3236623E-2</c:v>
                </c:pt>
                <c:pt idx="91">
                  <c:v>3.7879205999999999E-2</c:v>
                </c:pt>
                <c:pt idx="92">
                  <c:v>3.8786010000000003E-2</c:v>
                </c:pt>
                <c:pt idx="93">
                  <c:v>3.7594914E-2</c:v>
                </c:pt>
                <c:pt idx="94">
                  <c:v>3.5346466999999999E-2</c:v>
                </c:pt>
                <c:pt idx="95">
                  <c:v>3.2073486999999998E-2</c:v>
                </c:pt>
                <c:pt idx="96">
                  <c:v>3.1195219999999999E-2</c:v>
                </c:pt>
                <c:pt idx="97">
                  <c:v>3.1477887000000003E-2</c:v>
                </c:pt>
                <c:pt idx="98">
                  <c:v>3.2277899999999998E-2</c:v>
                </c:pt>
                <c:pt idx="99">
                  <c:v>3.3211507000000001E-2</c:v>
                </c:pt>
                <c:pt idx="100">
                  <c:v>3.4406266999999997E-2</c:v>
                </c:pt>
                <c:pt idx="101">
                  <c:v>3.4981343999999998E-2</c:v>
                </c:pt>
                <c:pt idx="102">
                  <c:v>3.4648224999999998E-2</c:v>
                </c:pt>
                <c:pt idx="103">
                  <c:v>3.4239244000000002E-2</c:v>
                </c:pt>
                <c:pt idx="104">
                  <c:v>3.2654120000000002E-2</c:v>
                </c:pt>
                <c:pt idx="105">
                  <c:v>2.9954463000000001E-2</c:v>
                </c:pt>
                <c:pt idx="106">
                  <c:v>2.6128517E-2</c:v>
                </c:pt>
                <c:pt idx="107">
                  <c:v>2.1840727000000001E-2</c:v>
                </c:pt>
                <c:pt idx="108">
                  <c:v>1.6274428000000001E-2</c:v>
                </c:pt>
                <c:pt idx="109">
                  <c:v>1.0055723000000001E-2</c:v>
                </c:pt>
                <c:pt idx="110">
                  <c:v>3.8881103999999999E-3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A7F3-4E02-AD9F-246DC2A516BD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[4]Sheet1!$D$742:$DT$742</c:f>
              <c:numCache>
                <c:formatCode>General</c:formatCode>
                <c:ptCount val="121"/>
                <c:pt idx="0">
                  <c:v>4.3896622999999996E-3</c:v>
                </c:pt>
                <c:pt idx="1">
                  <c:v>3.1119923000000002E-3</c:v>
                </c:pt>
                <c:pt idx="2">
                  <c:v>3.7331188E-3</c:v>
                </c:pt>
                <c:pt idx="3">
                  <c:v>3.7009717999999998E-3</c:v>
                </c:pt>
                <c:pt idx="4">
                  <c:v>4.125302E-3</c:v>
                </c:pt>
                <c:pt idx="5">
                  <c:v>6.2319849999999998E-3</c:v>
                </c:pt>
                <c:pt idx="6">
                  <c:v>9.7696710000000006E-3</c:v>
                </c:pt>
                <c:pt idx="7">
                  <c:v>1.2389679000000001E-2</c:v>
                </c:pt>
                <c:pt idx="8">
                  <c:v>1.1298177E-2</c:v>
                </c:pt>
                <c:pt idx="9">
                  <c:v>6.0121560000000003E-3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8.4000000000000003E-4</c:v>
                </c:pt>
                <c:pt idx="15">
                  <c:v>5.6743719999999996E-3</c:v>
                </c:pt>
                <c:pt idx="16">
                  <c:v>9.2248269999999997E-3</c:v>
                </c:pt>
                <c:pt idx="17">
                  <c:v>9.0762459999999996E-3</c:v>
                </c:pt>
                <c:pt idx="18">
                  <c:v>6.0305343999999999E-3</c:v>
                </c:pt>
                <c:pt idx="19">
                  <c:v>1.2347128000000001E-3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2.2599999999999999E-4</c:v>
                </c:pt>
                <c:pt idx="26">
                  <c:v>6.0330111999999997E-3</c:v>
                </c:pt>
                <c:pt idx="27">
                  <c:v>1.1273314E-2</c:v>
                </c:pt>
                <c:pt idx="28">
                  <c:v>1.6103006999999999E-2</c:v>
                </c:pt>
                <c:pt idx="29">
                  <c:v>2.0157635E-2</c:v>
                </c:pt>
                <c:pt idx="30">
                  <c:v>2.3599143999999999E-2</c:v>
                </c:pt>
                <c:pt idx="31">
                  <c:v>2.6029026E-2</c:v>
                </c:pt>
                <c:pt idx="32">
                  <c:v>2.713376E-2</c:v>
                </c:pt>
                <c:pt idx="33">
                  <c:v>2.9366823E-2</c:v>
                </c:pt>
                <c:pt idx="34">
                  <c:v>3.2648727000000002E-2</c:v>
                </c:pt>
                <c:pt idx="35">
                  <c:v>3.6486622000000003E-2</c:v>
                </c:pt>
                <c:pt idx="36">
                  <c:v>3.8464524E-2</c:v>
                </c:pt>
                <c:pt idx="37">
                  <c:v>3.7397180000000002E-2</c:v>
                </c:pt>
                <c:pt idx="38">
                  <c:v>3.3668431999999998E-2</c:v>
                </c:pt>
                <c:pt idx="39">
                  <c:v>2.9457535999999999E-2</c:v>
                </c:pt>
                <c:pt idx="40">
                  <c:v>2.5067253000000001E-2</c:v>
                </c:pt>
                <c:pt idx="41">
                  <c:v>2.177022E-2</c:v>
                </c:pt>
                <c:pt idx="42">
                  <c:v>1.9140397999999999E-2</c:v>
                </c:pt>
                <c:pt idx="43">
                  <c:v>1.8715734000000001E-2</c:v>
                </c:pt>
                <c:pt idx="44">
                  <c:v>2.2038048000000001E-2</c:v>
                </c:pt>
                <c:pt idx="45">
                  <c:v>2.7359319999999999E-2</c:v>
                </c:pt>
                <c:pt idx="46">
                  <c:v>3.1374592E-2</c:v>
                </c:pt>
                <c:pt idx="47">
                  <c:v>3.2029114999999997E-2</c:v>
                </c:pt>
                <c:pt idx="48">
                  <c:v>3.1058987999999999E-2</c:v>
                </c:pt>
                <c:pt idx="49">
                  <c:v>3.1239686999999999E-2</c:v>
                </c:pt>
                <c:pt idx="50">
                  <c:v>3.3082550000000002E-2</c:v>
                </c:pt>
                <c:pt idx="51">
                  <c:v>3.5964112999999999E-2</c:v>
                </c:pt>
                <c:pt idx="52">
                  <c:v>3.8218429999999998E-2</c:v>
                </c:pt>
                <c:pt idx="53">
                  <c:v>3.826073E-2</c:v>
                </c:pt>
                <c:pt idx="54">
                  <c:v>3.5992358000000002E-2</c:v>
                </c:pt>
                <c:pt idx="55">
                  <c:v>3.4363634999999997E-2</c:v>
                </c:pt>
                <c:pt idx="56">
                  <c:v>3.5652436000000003E-2</c:v>
                </c:pt>
                <c:pt idx="57">
                  <c:v>4.1740283000000003E-2</c:v>
                </c:pt>
                <c:pt idx="58">
                  <c:v>5.0440646999999998E-2</c:v>
                </c:pt>
                <c:pt idx="59">
                  <c:v>5.7185866000000002E-2</c:v>
                </c:pt>
                <c:pt idx="60">
                  <c:v>5.9215166E-2</c:v>
                </c:pt>
                <c:pt idx="61">
                  <c:v>5.9029280000000003E-2</c:v>
                </c:pt>
                <c:pt idx="62">
                  <c:v>5.9015895999999998E-2</c:v>
                </c:pt>
                <c:pt idx="63">
                  <c:v>5.8409273999999997E-2</c:v>
                </c:pt>
                <c:pt idx="64">
                  <c:v>5.4053839999999999E-2</c:v>
                </c:pt>
                <c:pt idx="65">
                  <c:v>4.6398050000000003E-2</c:v>
                </c:pt>
                <c:pt idx="66">
                  <c:v>4.2209219999999999E-2</c:v>
                </c:pt>
                <c:pt idx="67">
                  <c:v>4.69218E-2</c:v>
                </c:pt>
                <c:pt idx="68">
                  <c:v>5.7171760000000002E-2</c:v>
                </c:pt>
                <c:pt idx="69">
                  <c:v>6.218738E-2</c:v>
                </c:pt>
                <c:pt idx="70">
                  <c:v>5.5091236000000002E-2</c:v>
                </c:pt>
                <c:pt idx="71">
                  <c:v>3.8528144E-2</c:v>
                </c:pt>
                <c:pt idx="72">
                  <c:v>2.2111518E-2</c:v>
                </c:pt>
                <c:pt idx="73">
                  <c:v>1.2756307E-2</c:v>
                </c:pt>
                <c:pt idx="74">
                  <c:v>1.094111E-2</c:v>
                </c:pt>
                <c:pt idx="75">
                  <c:v>1.2669873E-2</c:v>
                </c:pt>
                <c:pt idx="76">
                  <c:v>1.5608100999999999E-2</c:v>
                </c:pt>
                <c:pt idx="77">
                  <c:v>1.9678172000000001E-2</c:v>
                </c:pt>
                <c:pt idx="78">
                  <c:v>2.6015302000000001E-2</c:v>
                </c:pt>
                <c:pt idx="79">
                  <c:v>3.2728076000000002E-2</c:v>
                </c:pt>
                <c:pt idx="80">
                  <c:v>3.4941779999999999E-2</c:v>
                </c:pt>
                <c:pt idx="81">
                  <c:v>2.9293469999999999E-2</c:v>
                </c:pt>
                <c:pt idx="82">
                  <c:v>1.6660575E-2</c:v>
                </c:pt>
                <c:pt idx="83">
                  <c:v>2.1721383000000002E-3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4.3824635999999998E-3</c:v>
                </c:pt>
                <c:pt idx="88">
                  <c:v>1.5896525000000002E-2</c:v>
                </c:pt>
                <c:pt idx="89">
                  <c:v>2.5943028E-2</c:v>
                </c:pt>
                <c:pt idx="90">
                  <c:v>3.3236623E-2</c:v>
                </c:pt>
                <c:pt idx="91">
                  <c:v>3.7879205999999999E-2</c:v>
                </c:pt>
                <c:pt idx="92">
                  <c:v>3.8786010000000003E-2</c:v>
                </c:pt>
                <c:pt idx="93">
                  <c:v>3.7594914E-2</c:v>
                </c:pt>
                <c:pt idx="94">
                  <c:v>3.5346466999999999E-2</c:v>
                </c:pt>
                <c:pt idx="95">
                  <c:v>3.2073486999999998E-2</c:v>
                </c:pt>
                <c:pt idx="96">
                  <c:v>3.1195219999999999E-2</c:v>
                </c:pt>
                <c:pt idx="97">
                  <c:v>3.1477887000000003E-2</c:v>
                </c:pt>
                <c:pt idx="98">
                  <c:v>3.2277899999999998E-2</c:v>
                </c:pt>
                <c:pt idx="99">
                  <c:v>3.3211507000000001E-2</c:v>
                </c:pt>
                <c:pt idx="100">
                  <c:v>3.4406266999999997E-2</c:v>
                </c:pt>
                <c:pt idx="101">
                  <c:v>3.4981343999999998E-2</c:v>
                </c:pt>
                <c:pt idx="102">
                  <c:v>3.4648224999999998E-2</c:v>
                </c:pt>
                <c:pt idx="103">
                  <c:v>3.4239244000000002E-2</c:v>
                </c:pt>
                <c:pt idx="104">
                  <c:v>3.2654120000000002E-2</c:v>
                </c:pt>
                <c:pt idx="105">
                  <c:v>2.9954463000000001E-2</c:v>
                </c:pt>
                <c:pt idx="106">
                  <c:v>2.6128517E-2</c:v>
                </c:pt>
                <c:pt idx="107">
                  <c:v>2.1840727000000001E-2</c:v>
                </c:pt>
                <c:pt idx="108">
                  <c:v>1.6274428000000001E-2</c:v>
                </c:pt>
                <c:pt idx="109">
                  <c:v>1.0055723000000001E-2</c:v>
                </c:pt>
                <c:pt idx="110">
                  <c:v>3.8881103999999999E-3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A7F3-4E02-AD9F-246DC2A516BD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[4]Sheet1!$D$743:$DT$743</c:f>
              <c:numCache>
                <c:formatCode>General</c:formatCode>
                <c:ptCount val="121"/>
                <c:pt idx="0">
                  <c:v>4.3896622999999996E-3</c:v>
                </c:pt>
                <c:pt idx="1">
                  <c:v>3.1119923000000002E-3</c:v>
                </c:pt>
                <c:pt idx="2">
                  <c:v>3.7331188E-3</c:v>
                </c:pt>
                <c:pt idx="3">
                  <c:v>3.7009717999999998E-3</c:v>
                </c:pt>
                <c:pt idx="4">
                  <c:v>4.125302E-3</c:v>
                </c:pt>
                <c:pt idx="5">
                  <c:v>6.2319849999999998E-3</c:v>
                </c:pt>
                <c:pt idx="6">
                  <c:v>9.7696710000000006E-3</c:v>
                </c:pt>
                <c:pt idx="7">
                  <c:v>1.2389679000000001E-2</c:v>
                </c:pt>
                <c:pt idx="8">
                  <c:v>1.1298177E-2</c:v>
                </c:pt>
                <c:pt idx="9">
                  <c:v>6.0121560000000003E-3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8.4000000000000003E-4</c:v>
                </c:pt>
                <c:pt idx="15">
                  <c:v>5.6743719999999996E-3</c:v>
                </c:pt>
                <c:pt idx="16">
                  <c:v>9.2248269999999997E-3</c:v>
                </c:pt>
                <c:pt idx="17">
                  <c:v>9.0762459999999996E-3</c:v>
                </c:pt>
                <c:pt idx="18">
                  <c:v>6.0305343999999999E-3</c:v>
                </c:pt>
                <c:pt idx="19">
                  <c:v>1.2347128000000001E-3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2.2599999999999999E-4</c:v>
                </c:pt>
                <c:pt idx="26">
                  <c:v>6.0330111999999997E-3</c:v>
                </c:pt>
                <c:pt idx="27">
                  <c:v>1.1273314E-2</c:v>
                </c:pt>
                <c:pt idx="28">
                  <c:v>1.6103006999999999E-2</c:v>
                </c:pt>
                <c:pt idx="29">
                  <c:v>2.0157635E-2</c:v>
                </c:pt>
                <c:pt idx="30">
                  <c:v>2.3599143999999999E-2</c:v>
                </c:pt>
                <c:pt idx="31">
                  <c:v>2.6029026E-2</c:v>
                </c:pt>
                <c:pt idx="32">
                  <c:v>2.713376E-2</c:v>
                </c:pt>
                <c:pt idx="33">
                  <c:v>2.9366823E-2</c:v>
                </c:pt>
                <c:pt idx="34">
                  <c:v>3.2648727000000002E-2</c:v>
                </c:pt>
                <c:pt idx="35">
                  <c:v>3.6486622000000003E-2</c:v>
                </c:pt>
                <c:pt idx="36">
                  <c:v>3.8464524E-2</c:v>
                </c:pt>
                <c:pt idx="37">
                  <c:v>3.7397180000000002E-2</c:v>
                </c:pt>
                <c:pt idx="38">
                  <c:v>3.3668431999999998E-2</c:v>
                </c:pt>
                <c:pt idx="39">
                  <c:v>2.9457535999999999E-2</c:v>
                </c:pt>
                <c:pt idx="40">
                  <c:v>2.5067253000000001E-2</c:v>
                </c:pt>
                <c:pt idx="41">
                  <c:v>2.177022E-2</c:v>
                </c:pt>
                <c:pt idx="42">
                  <c:v>1.9140397999999999E-2</c:v>
                </c:pt>
                <c:pt idx="43">
                  <c:v>1.8715734000000001E-2</c:v>
                </c:pt>
                <c:pt idx="44">
                  <c:v>2.2038048000000001E-2</c:v>
                </c:pt>
                <c:pt idx="45">
                  <c:v>2.7359319999999999E-2</c:v>
                </c:pt>
                <c:pt idx="46">
                  <c:v>3.1374592E-2</c:v>
                </c:pt>
                <c:pt idx="47">
                  <c:v>3.2029114999999997E-2</c:v>
                </c:pt>
                <c:pt idx="48">
                  <c:v>3.1058987999999999E-2</c:v>
                </c:pt>
                <c:pt idx="49">
                  <c:v>3.1239686999999999E-2</c:v>
                </c:pt>
                <c:pt idx="50">
                  <c:v>3.3082550000000002E-2</c:v>
                </c:pt>
                <c:pt idx="51">
                  <c:v>3.5964112999999999E-2</c:v>
                </c:pt>
                <c:pt idx="52">
                  <c:v>3.8218429999999998E-2</c:v>
                </c:pt>
                <c:pt idx="53">
                  <c:v>3.826073E-2</c:v>
                </c:pt>
                <c:pt idx="54">
                  <c:v>3.5992358000000002E-2</c:v>
                </c:pt>
                <c:pt idx="55">
                  <c:v>3.4363634999999997E-2</c:v>
                </c:pt>
                <c:pt idx="56">
                  <c:v>3.5652436000000003E-2</c:v>
                </c:pt>
                <c:pt idx="57">
                  <c:v>4.1740283000000003E-2</c:v>
                </c:pt>
                <c:pt idx="58">
                  <c:v>5.0440646999999998E-2</c:v>
                </c:pt>
                <c:pt idx="59">
                  <c:v>5.7185866000000002E-2</c:v>
                </c:pt>
                <c:pt idx="60">
                  <c:v>5.9215166E-2</c:v>
                </c:pt>
                <c:pt idx="61">
                  <c:v>5.9029280000000003E-2</c:v>
                </c:pt>
                <c:pt idx="62">
                  <c:v>5.9015895999999998E-2</c:v>
                </c:pt>
                <c:pt idx="63">
                  <c:v>5.8409273999999997E-2</c:v>
                </c:pt>
                <c:pt idx="64">
                  <c:v>5.4053839999999999E-2</c:v>
                </c:pt>
                <c:pt idx="65">
                  <c:v>4.6398050000000003E-2</c:v>
                </c:pt>
                <c:pt idx="66">
                  <c:v>4.2209219999999999E-2</c:v>
                </c:pt>
                <c:pt idx="67">
                  <c:v>4.69218E-2</c:v>
                </c:pt>
                <c:pt idx="68">
                  <c:v>5.7171760000000002E-2</c:v>
                </c:pt>
                <c:pt idx="69">
                  <c:v>6.218738E-2</c:v>
                </c:pt>
                <c:pt idx="70">
                  <c:v>5.5091236000000002E-2</c:v>
                </c:pt>
                <c:pt idx="71">
                  <c:v>3.8528144E-2</c:v>
                </c:pt>
                <c:pt idx="72">
                  <c:v>2.2111518E-2</c:v>
                </c:pt>
                <c:pt idx="73">
                  <c:v>1.2756307E-2</c:v>
                </c:pt>
                <c:pt idx="74">
                  <c:v>1.094111E-2</c:v>
                </c:pt>
                <c:pt idx="75">
                  <c:v>1.2669873E-2</c:v>
                </c:pt>
                <c:pt idx="76">
                  <c:v>1.5608100999999999E-2</c:v>
                </c:pt>
                <c:pt idx="77">
                  <c:v>1.9678172000000001E-2</c:v>
                </c:pt>
                <c:pt idx="78">
                  <c:v>2.6015302000000001E-2</c:v>
                </c:pt>
                <c:pt idx="79">
                  <c:v>3.2728076000000002E-2</c:v>
                </c:pt>
                <c:pt idx="80">
                  <c:v>3.4941779999999999E-2</c:v>
                </c:pt>
                <c:pt idx="81">
                  <c:v>2.9293469999999999E-2</c:v>
                </c:pt>
                <c:pt idx="82">
                  <c:v>1.6660575E-2</c:v>
                </c:pt>
                <c:pt idx="83">
                  <c:v>2.1721383000000002E-3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4.3824635999999998E-3</c:v>
                </c:pt>
                <c:pt idx="88">
                  <c:v>1.5896525000000002E-2</c:v>
                </c:pt>
                <c:pt idx="89">
                  <c:v>2.5943028E-2</c:v>
                </c:pt>
                <c:pt idx="90">
                  <c:v>3.3236623E-2</c:v>
                </c:pt>
                <c:pt idx="91">
                  <c:v>3.7879205999999999E-2</c:v>
                </c:pt>
                <c:pt idx="92">
                  <c:v>3.8786010000000003E-2</c:v>
                </c:pt>
                <c:pt idx="93">
                  <c:v>3.7594914E-2</c:v>
                </c:pt>
                <c:pt idx="94">
                  <c:v>3.5346466999999999E-2</c:v>
                </c:pt>
                <c:pt idx="95">
                  <c:v>3.2073486999999998E-2</c:v>
                </c:pt>
                <c:pt idx="96">
                  <c:v>3.1195219999999999E-2</c:v>
                </c:pt>
                <c:pt idx="97">
                  <c:v>3.1477887000000003E-2</c:v>
                </c:pt>
                <c:pt idx="98">
                  <c:v>3.2277899999999998E-2</c:v>
                </c:pt>
                <c:pt idx="99">
                  <c:v>3.3211507000000001E-2</c:v>
                </c:pt>
                <c:pt idx="100">
                  <c:v>3.4406266999999997E-2</c:v>
                </c:pt>
                <c:pt idx="101">
                  <c:v>3.4981343999999998E-2</c:v>
                </c:pt>
                <c:pt idx="102">
                  <c:v>3.4648224999999998E-2</c:v>
                </c:pt>
                <c:pt idx="103">
                  <c:v>3.4239244000000002E-2</c:v>
                </c:pt>
                <c:pt idx="104">
                  <c:v>3.2654120000000002E-2</c:v>
                </c:pt>
                <c:pt idx="105">
                  <c:v>2.9954463000000001E-2</c:v>
                </c:pt>
                <c:pt idx="106">
                  <c:v>2.6128517E-2</c:v>
                </c:pt>
                <c:pt idx="107">
                  <c:v>2.1840727000000001E-2</c:v>
                </c:pt>
                <c:pt idx="108">
                  <c:v>1.6274428000000001E-2</c:v>
                </c:pt>
                <c:pt idx="109">
                  <c:v>1.0055723000000001E-2</c:v>
                </c:pt>
                <c:pt idx="110">
                  <c:v>3.8881103999999999E-3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A7F3-4E02-AD9F-246DC2A516BD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[4]Sheet1!$D$744:$DT$744</c:f>
              <c:numCache>
                <c:formatCode>General</c:formatCode>
                <c:ptCount val="121"/>
                <c:pt idx="0">
                  <c:v>4.3896622999999996E-3</c:v>
                </c:pt>
                <c:pt idx="1">
                  <c:v>3.1119923000000002E-3</c:v>
                </c:pt>
                <c:pt idx="2">
                  <c:v>3.7331188E-3</c:v>
                </c:pt>
                <c:pt idx="3">
                  <c:v>3.7009717999999998E-3</c:v>
                </c:pt>
                <c:pt idx="4">
                  <c:v>4.125302E-3</c:v>
                </c:pt>
                <c:pt idx="5">
                  <c:v>6.2319849999999998E-3</c:v>
                </c:pt>
                <c:pt idx="6">
                  <c:v>9.7696710000000006E-3</c:v>
                </c:pt>
                <c:pt idx="7">
                  <c:v>1.2389679000000001E-2</c:v>
                </c:pt>
                <c:pt idx="8">
                  <c:v>1.1298177E-2</c:v>
                </c:pt>
                <c:pt idx="9">
                  <c:v>6.0121560000000003E-3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8.4000000000000003E-4</c:v>
                </c:pt>
                <c:pt idx="15">
                  <c:v>5.6743719999999996E-3</c:v>
                </c:pt>
                <c:pt idx="16">
                  <c:v>9.2248269999999997E-3</c:v>
                </c:pt>
                <c:pt idx="17">
                  <c:v>9.0762459999999996E-3</c:v>
                </c:pt>
                <c:pt idx="18">
                  <c:v>6.0305343999999999E-3</c:v>
                </c:pt>
                <c:pt idx="19">
                  <c:v>1.2347128000000001E-3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2.2599999999999999E-4</c:v>
                </c:pt>
                <c:pt idx="26">
                  <c:v>6.0330111999999997E-3</c:v>
                </c:pt>
                <c:pt idx="27">
                  <c:v>1.1273314E-2</c:v>
                </c:pt>
                <c:pt idx="28">
                  <c:v>1.6103006999999999E-2</c:v>
                </c:pt>
                <c:pt idx="29">
                  <c:v>2.0157635E-2</c:v>
                </c:pt>
                <c:pt idx="30">
                  <c:v>2.3599143999999999E-2</c:v>
                </c:pt>
                <c:pt idx="31">
                  <c:v>2.6029026E-2</c:v>
                </c:pt>
                <c:pt idx="32">
                  <c:v>2.713376E-2</c:v>
                </c:pt>
                <c:pt idx="33">
                  <c:v>2.9366823E-2</c:v>
                </c:pt>
                <c:pt idx="34">
                  <c:v>3.2648727000000002E-2</c:v>
                </c:pt>
                <c:pt idx="35">
                  <c:v>3.6486622000000003E-2</c:v>
                </c:pt>
                <c:pt idx="36">
                  <c:v>3.8464524E-2</c:v>
                </c:pt>
                <c:pt idx="37">
                  <c:v>3.7397180000000002E-2</c:v>
                </c:pt>
                <c:pt idx="38">
                  <c:v>3.3668431999999998E-2</c:v>
                </c:pt>
                <c:pt idx="39">
                  <c:v>2.9457535999999999E-2</c:v>
                </c:pt>
                <c:pt idx="40">
                  <c:v>2.5067253000000001E-2</c:v>
                </c:pt>
                <c:pt idx="41">
                  <c:v>2.177022E-2</c:v>
                </c:pt>
                <c:pt idx="42">
                  <c:v>1.9140397999999999E-2</c:v>
                </c:pt>
                <c:pt idx="43">
                  <c:v>1.8715734000000001E-2</c:v>
                </c:pt>
                <c:pt idx="44">
                  <c:v>2.2038048000000001E-2</c:v>
                </c:pt>
                <c:pt idx="45">
                  <c:v>2.7359319999999999E-2</c:v>
                </c:pt>
                <c:pt idx="46">
                  <c:v>3.1374592E-2</c:v>
                </c:pt>
                <c:pt idx="47">
                  <c:v>3.2029114999999997E-2</c:v>
                </c:pt>
                <c:pt idx="48">
                  <c:v>3.1058987999999999E-2</c:v>
                </c:pt>
                <c:pt idx="49">
                  <c:v>3.1239686999999999E-2</c:v>
                </c:pt>
                <c:pt idx="50">
                  <c:v>3.3082550000000002E-2</c:v>
                </c:pt>
                <c:pt idx="51">
                  <c:v>3.5964112999999999E-2</c:v>
                </c:pt>
                <c:pt idx="52">
                  <c:v>3.8218429999999998E-2</c:v>
                </c:pt>
                <c:pt idx="53">
                  <c:v>3.826073E-2</c:v>
                </c:pt>
                <c:pt idx="54">
                  <c:v>3.5992358000000002E-2</c:v>
                </c:pt>
                <c:pt idx="55">
                  <c:v>3.4363634999999997E-2</c:v>
                </c:pt>
                <c:pt idx="56">
                  <c:v>3.5652436000000003E-2</c:v>
                </c:pt>
                <c:pt idx="57">
                  <c:v>4.1740283000000003E-2</c:v>
                </c:pt>
                <c:pt idx="58">
                  <c:v>5.0440646999999998E-2</c:v>
                </c:pt>
                <c:pt idx="59">
                  <c:v>5.7185866000000002E-2</c:v>
                </c:pt>
                <c:pt idx="60">
                  <c:v>5.9215166E-2</c:v>
                </c:pt>
                <c:pt idx="61">
                  <c:v>5.9029280000000003E-2</c:v>
                </c:pt>
                <c:pt idx="62">
                  <c:v>5.9015895999999998E-2</c:v>
                </c:pt>
                <c:pt idx="63">
                  <c:v>5.8409273999999997E-2</c:v>
                </c:pt>
                <c:pt idx="64">
                  <c:v>5.4053839999999999E-2</c:v>
                </c:pt>
                <c:pt idx="65">
                  <c:v>4.6398050000000003E-2</c:v>
                </c:pt>
                <c:pt idx="66">
                  <c:v>4.2209219999999999E-2</c:v>
                </c:pt>
                <c:pt idx="67">
                  <c:v>4.69218E-2</c:v>
                </c:pt>
                <c:pt idx="68">
                  <c:v>5.7171760000000002E-2</c:v>
                </c:pt>
                <c:pt idx="69">
                  <c:v>6.218738E-2</c:v>
                </c:pt>
                <c:pt idx="70">
                  <c:v>5.5091236000000002E-2</c:v>
                </c:pt>
                <c:pt idx="71">
                  <c:v>3.8528144E-2</c:v>
                </c:pt>
                <c:pt idx="72">
                  <c:v>2.2111518E-2</c:v>
                </c:pt>
                <c:pt idx="73">
                  <c:v>1.2756307E-2</c:v>
                </c:pt>
                <c:pt idx="74">
                  <c:v>1.094111E-2</c:v>
                </c:pt>
                <c:pt idx="75">
                  <c:v>1.2669873E-2</c:v>
                </c:pt>
                <c:pt idx="76">
                  <c:v>1.5608100999999999E-2</c:v>
                </c:pt>
                <c:pt idx="77">
                  <c:v>1.9678172000000001E-2</c:v>
                </c:pt>
                <c:pt idx="78">
                  <c:v>2.6015302000000001E-2</c:v>
                </c:pt>
                <c:pt idx="79">
                  <c:v>3.2728076000000002E-2</c:v>
                </c:pt>
                <c:pt idx="80">
                  <c:v>3.4941779999999999E-2</c:v>
                </c:pt>
                <c:pt idx="81">
                  <c:v>2.9293469999999999E-2</c:v>
                </c:pt>
                <c:pt idx="82">
                  <c:v>1.6660575E-2</c:v>
                </c:pt>
                <c:pt idx="83">
                  <c:v>2.1721383000000002E-3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4.3824635999999998E-3</c:v>
                </c:pt>
                <c:pt idx="88">
                  <c:v>1.5896525000000002E-2</c:v>
                </c:pt>
                <c:pt idx="89">
                  <c:v>2.5943028E-2</c:v>
                </c:pt>
                <c:pt idx="90">
                  <c:v>3.3236623E-2</c:v>
                </c:pt>
                <c:pt idx="91">
                  <c:v>3.7879205999999999E-2</c:v>
                </c:pt>
                <c:pt idx="92">
                  <c:v>3.8786010000000003E-2</c:v>
                </c:pt>
                <c:pt idx="93">
                  <c:v>3.7594914E-2</c:v>
                </c:pt>
                <c:pt idx="94">
                  <c:v>3.5346466999999999E-2</c:v>
                </c:pt>
                <c:pt idx="95">
                  <c:v>3.2073486999999998E-2</c:v>
                </c:pt>
                <c:pt idx="96">
                  <c:v>3.1195219999999999E-2</c:v>
                </c:pt>
                <c:pt idx="97">
                  <c:v>3.1477887000000003E-2</c:v>
                </c:pt>
                <c:pt idx="98">
                  <c:v>3.2277899999999998E-2</c:v>
                </c:pt>
                <c:pt idx="99">
                  <c:v>3.3211507000000001E-2</c:v>
                </c:pt>
                <c:pt idx="100">
                  <c:v>3.4406266999999997E-2</c:v>
                </c:pt>
                <c:pt idx="101">
                  <c:v>3.4981343999999998E-2</c:v>
                </c:pt>
                <c:pt idx="102">
                  <c:v>3.4648224999999998E-2</c:v>
                </c:pt>
                <c:pt idx="103">
                  <c:v>3.4239244000000002E-2</c:v>
                </c:pt>
                <c:pt idx="104">
                  <c:v>3.2654120000000002E-2</c:v>
                </c:pt>
                <c:pt idx="105">
                  <c:v>2.9954463000000001E-2</c:v>
                </c:pt>
                <c:pt idx="106">
                  <c:v>2.6128517E-2</c:v>
                </c:pt>
                <c:pt idx="107">
                  <c:v>2.1840727000000001E-2</c:v>
                </c:pt>
                <c:pt idx="108">
                  <c:v>1.6274428000000001E-2</c:v>
                </c:pt>
                <c:pt idx="109">
                  <c:v>1.0055723000000001E-2</c:v>
                </c:pt>
                <c:pt idx="110">
                  <c:v>3.8881103999999999E-3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A7F3-4E02-AD9F-246DC2A516BD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[4]Sheet1!$D$745:$DT$745</c:f>
              <c:numCache>
                <c:formatCode>General</c:formatCode>
                <c:ptCount val="121"/>
                <c:pt idx="0">
                  <c:v>5.374584E-3</c:v>
                </c:pt>
                <c:pt idx="1">
                  <c:v>3.9191499999999997E-3</c:v>
                </c:pt>
                <c:pt idx="2">
                  <c:v>4.4254760000000002E-3</c:v>
                </c:pt>
                <c:pt idx="3">
                  <c:v>3.8447934000000001E-3</c:v>
                </c:pt>
                <c:pt idx="4">
                  <c:v>3.7449304999999998E-3</c:v>
                </c:pt>
                <c:pt idx="5">
                  <c:v>5.4504634000000001E-3</c:v>
                </c:pt>
                <c:pt idx="6">
                  <c:v>8.8169440000000002E-3</c:v>
                </c:pt>
                <c:pt idx="7">
                  <c:v>1.1580241999999999E-2</c:v>
                </c:pt>
                <c:pt idx="8">
                  <c:v>1.0837166000000001E-2</c:v>
                </c:pt>
                <c:pt idx="9">
                  <c:v>5.9376730000000001E-3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1.0830601999999999E-3</c:v>
                </c:pt>
                <c:pt idx="15">
                  <c:v>6.0992696999999998E-3</c:v>
                </c:pt>
                <c:pt idx="16">
                  <c:v>9.8522855000000003E-3</c:v>
                </c:pt>
                <c:pt idx="17">
                  <c:v>9.7654179999999997E-3</c:v>
                </c:pt>
                <c:pt idx="18">
                  <c:v>6.5600937000000002E-3</c:v>
                </c:pt>
                <c:pt idx="19">
                  <c:v>1.4260125999999999E-3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5.3953435000000001E-3</c:v>
                </c:pt>
                <c:pt idx="27">
                  <c:v>1.0881429999999999E-2</c:v>
                </c:pt>
                <c:pt idx="28">
                  <c:v>1.5930928E-2</c:v>
                </c:pt>
                <c:pt idx="29">
                  <c:v>2.0177246999999999E-2</c:v>
                </c:pt>
                <c:pt idx="30">
                  <c:v>2.3864748000000002E-2</c:v>
                </c:pt>
                <c:pt idx="31">
                  <c:v>2.6490244999999999E-2</c:v>
                </c:pt>
                <c:pt idx="32">
                  <c:v>2.7573851999999999E-2</c:v>
                </c:pt>
                <c:pt idx="33">
                  <c:v>2.9546220000000002E-2</c:v>
                </c:pt>
                <c:pt idx="34">
                  <c:v>3.2391675000000002E-2</c:v>
                </c:pt>
                <c:pt idx="35">
                  <c:v>3.5712941999999998E-2</c:v>
                </c:pt>
                <c:pt idx="36">
                  <c:v>3.718751E-2</c:v>
                </c:pt>
                <c:pt idx="37">
                  <c:v>3.5643972000000003E-2</c:v>
                </c:pt>
                <c:pt idx="38">
                  <c:v>3.1568628000000001E-2</c:v>
                </c:pt>
                <c:pt idx="39">
                  <c:v>2.7174213999999999E-2</c:v>
                </c:pt>
                <c:pt idx="40">
                  <c:v>2.2729994999999999E-2</c:v>
                </c:pt>
                <c:pt idx="41">
                  <c:v>1.9589512E-2</c:v>
                </c:pt>
                <c:pt idx="42">
                  <c:v>1.7230261E-2</c:v>
                </c:pt>
                <c:pt idx="43">
                  <c:v>1.7239546000000001E-2</c:v>
                </c:pt>
                <c:pt idx="44">
                  <c:v>2.1026422999999999E-2</c:v>
                </c:pt>
                <c:pt idx="45">
                  <c:v>2.6737822000000001E-2</c:v>
                </c:pt>
                <c:pt idx="46">
                  <c:v>3.1006385000000001E-2</c:v>
                </c:pt>
                <c:pt idx="47">
                  <c:v>3.1806084999999998E-2</c:v>
                </c:pt>
                <c:pt idx="48">
                  <c:v>3.0957127000000001E-2</c:v>
                </c:pt>
                <c:pt idx="49">
                  <c:v>3.1292464999999998E-2</c:v>
                </c:pt>
                <c:pt idx="50">
                  <c:v>3.3387939999999998E-2</c:v>
                </c:pt>
                <c:pt idx="51">
                  <c:v>3.6637313999999997E-2</c:v>
                </c:pt>
                <c:pt idx="52">
                  <c:v>3.9190522999999998E-2</c:v>
                </c:pt>
                <c:pt idx="53">
                  <c:v>3.9243013E-2</c:v>
                </c:pt>
                <c:pt idx="54">
                  <c:v>3.6559444000000003E-2</c:v>
                </c:pt>
                <c:pt idx="55">
                  <c:v>3.4223467E-2</c:v>
                </c:pt>
                <c:pt idx="56">
                  <c:v>3.4779917E-2</c:v>
                </c:pt>
                <c:pt idx="57">
                  <c:v>4.0245794000000001E-2</c:v>
                </c:pt>
                <c:pt idx="58">
                  <c:v>4.8459318000000001E-2</c:v>
                </c:pt>
                <c:pt idx="59">
                  <c:v>5.5011039999999997E-2</c:v>
                </c:pt>
                <c:pt idx="60">
                  <c:v>5.725827E-2</c:v>
                </c:pt>
                <c:pt idx="61">
                  <c:v>5.7694796E-2</c:v>
                </c:pt>
                <c:pt idx="62">
                  <c:v>5.8483622999999998E-2</c:v>
                </c:pt>
                <c:pt idx="63">
                  <c:v>5.8637413999999999E-2</c:v>
                </c:pt>
                <c:pt idx="64">
                  <c:v>5.4755267000000003E-2</c:v>
                </c:pt>
                <c:pt idx="65">
                  <c:v>4.7228329999999999E-2</c:v>
                </c:pt>
                <c:pt idx="66">
                  <c:v>4.2868514000000003E-2</c:v>
                </c:pt>
                <c:pt idx="67">
                  <c:v>4.7318369999999998E-2</c:v>
                </c:pt>
                <c:pt idx="68">
                  <c:v>5.7333074999999997E-2</c:v>
                </c:pt>
                <c:pt idx="69">
                  <c:v>6.2223582999999999E-2</c:v>
                </c:pt>
                <c:pt idx="70">
                  <c:v>5.5115855999999998E-2</c:v>
                </c:pt>
                <c:pt idx="71">
                  <c:v>3.8690437000000001E-2</c:v>
                </c:pt>
                <c:pt idx="72">
                  <c:v>2.2546192999999999E-2</c:v>
                </c:pt>
                <c:pt idx="73">
                  <c:v>1.3485960999999999E-2</c:v>
                </c:pt>
                <c:pt idx="74">
                  <c:v>1.1834594E-2</c:v>
                </c:pt>
                <c:pt idx="75">
                  <c:v>1.3562714E-2</c:v>
                </c:pt>
                <c:pt idx="76">
                  <c:v>1.6466495000000001E-2</c:v>
                </c:pt>
                <c:pt idx="77">
                  <c:v>2.0557944000000002E-2</c:v>
                </c:pt>
                <c:pt idx="78">
                  <c:v>2.6984323000000001E-2</c:v>
                </c:pt>
                <c:pt idx="79">
                  <c:v>3.3728655000000003E-2</c:v>
                </c:pt>
                <c:pt idx="80">
                  <c:v>3.5754833E-2</c:v>
                </c:pt>
                <c:pt idx="81">
                  <c:v>2.9694163999999999E-2</c:v>
                </c:pt>
                <c:pt idx="82">
                  <c:v>1.6562299999999999E-2</c:v>
                </c:pt>
                <c:pt idx="83">
                  <c:v>1.6719689999999999E-3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3.1537074000000001E-3</c:v>
                </c:pt>
                <c:pt idx="88">
                  <c:v>1.4401313000000001E-2</c:v>
                </c:pt>
                <c:pt idx="89">
                  <c:v>2.425573E-2</c:v>
                </c:pt>
                <c:pt idx="90">
                  <c:v>3.1612407000000002E-2</c:v>
                </c:pt>
                <c:pt idx="91">
                  <c:v>3.654259E-2</c:v>
                </c:pt>
                <c:pt idx="92">
                  <c:v>3.7910525E-2</c:v>
                </c:pt>
                <c:pt idx="93">
                  <c:v>3.7169599999999997E-2</c:v>
                </c:pt>
                <c:pt idx="94">
                  <c:v>3.5321534000000002E-2</c:v>
                </c:pt>
                <c:pt idx="95">
                  <c:v>3.2494809999999999E-2</c:v>
                </c:pt>
                <c:pt idx="96">
                  <c:v>3.2029660000000001E-2</c:v>
                </c:pt>
                <c:pt idx="97">
                  <c:v>3.2645321999999997E-2</c:v>
                </c:pt>
                <c:pt idx="98">
                  <c:v>3.3681374E-2</c:v>
                </c:pt>
                <c:pt idx="99">
                  <c:v>3.4676496000000001E-2</c:v>
                </c:pt>
                <c:pt idx="100">
                  <c:v>3.5707925000000001E-2</c:v>
                </c:pt>
                <c:pt idx="101">
                  <c:v>3.6034610000000002E-2</c:v>
                </c:pt>
                <c:pt idx="102">
                  <c:v>3.5381547999999999E-2</c:v>
                </c:pt>
                <c:pt idx="103">
                  <c:v>3.462283E-2</c:v>
                </c:pt>
                <c:pt idx="104">
                  <c:v>3.2684440000000002E-2</c:v>
                </c:pt>
                <c:pt idx="105">
                  <c:v>2.9665647E-2</c:v>
                </c:pt>
                <c:pt idx="106">
                  <c:v>2.5569007000000001E-2</c:v>
                </c:pt>
                <c:pt idx="107">
                  <c:v>2.1100957E-2</c:v>
                </c:pt>
                <c:pt idx="108">
                  <c:v>1.5388763499999999E-2</c:v>
                </c:pt>
                <c:pt idx="109">
                  <c:v>9.1039250000000006E-3</c:v>
                </c:pt>
                <c:pt idx="110">
                  <c:v>2.9405933000000001E-3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A7F3-4E02-AD9F-246DC2A516BD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[4]Sheet1!$D$746:$DT$746</c:f>
              <c:numCache>
                <c:formatCode>General</c:formatCode>
                <c:ptCount val="121"/>
                <c:pt idx="0">
                  <c:v>6.1752980000000001E-3</c:v>
                </c:pt>
                <c:pt idx="1">
                  <c:v>4.4544570000000002E-3</c:v>
                </c:pt>
                <c:pt idx="2">
                  <c:v>4.6640659999999997E-3</c:v>
                </c:pt>
                <c:pt idx="3">
                  <c:v>3.7643374000000001E-3</c:v>
                </c:pt>
                <c:pt idx="4">
                  <c:v>3.5429826999999999E-3</c:v>
                </c:pt>
                <c:pt idx="5">
                  <c:v>5.2432557999999999E-3</c:v>
                </c:pt>
                <c:pt idx="6">
                  <c:v>8.5873089999999996E-3</c:v>
                </c:pt>
                <c:pt idx="7">
                  <c:v>1.1321582E-2</c:v>
                </c:pt>
                <c:pt idx="8">
                  <c:v>1.0531385000000001E-2</c:v>
                </c:pt>
                <c:pt idx="9">
                  <c:v>5.6506315999999999E-3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1.4742406999999999E-3</c:v>
                </c:pt>
                <c:pt idx="15">
                  <c:v>6.5452110000000004E-3</c:v>
                </c:pt>
                <c:pt idx="16">
                  <c:v>1.0300348500000001E-2</c:v>
                </c:pt>
                <c:pt idx="17">
                  <c:v>1.0133148999999999E-2</c:v>
                </c:pt>
                <c:pt idx="18">
                  <c:v>6.7320126000000001E-3</c:v>
                </c:pt>
                <c:pt idx="19">
                  <c:v>1.3327933E-3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5.3538787000000001E-3</c:v>
                </c:pt>
                <c:pt idx="27">
                  <c:v>1.0920136E-2</c:v>
                </c:pt>
                <c:pt idx="28">
                  <c:v>1.6009723999999999E-2</c:v>
                </c:pt>
                <c:pt idx="29">
                  <c:v>2.0229100999999999E-2</c:v>
                </c:pt>
                <c:pt idx="30">
                  <c:v>2.3898303999999999E-2</c:v>
                </c:pt>
                <c:pt idx="31">
                  <c:v>2.6518822000000001E-2</c:v>
                </c:pt>
                <c:pt idx="32">
                  <c:v>2.7594578000000002E-2</c:v>
                </c:pt>
                <c:pt idx="33">
                  <c:v>2.9542793000000001E-2</c:v>
                </c:pt>
                <c:pt idx="34">
                  <c:v>3.2338142E-2</c:v>
                </c:pt>
                <c:pt idx="35">
                  <c:v>3.5548205999999999E-2</c:v>
                </c:pt>
                <c:pt idx="36">
                  <c:v>3.6842287000000001E-2</c:v>
                </c:pt>
                <c:pt idx="37">
                  <c:v>3.5057484999999999E-2</c:v>
                </c:pt>
                <c:pt idx="38">
                  <c:v>3.0751605000000001E-2</c:v>
                </c:pt>
                <c:pt idx="39">
                  <c:v>2.6189169000000002E-2</c:v>
                </c:pt>
                <c:pt idx="40">
                  <c:v>2.1657597000000001E-2</c:v>
                </c:pt>
                <c:pt idx="41">
                  <c:v>1.8565958E-2</c:v>
                </c:pt>
                <c:pt idx="42">
                  <c:v>1.6360271999999999E-2</c:v>
                </c:pt>
                <c:pt idx="43">
                  <c:v>1.661431E-2</c:v>
                </c:pt>
                <c:pt idx="44">
                  <c:v>2.0658031E-2</c:v>
                </c:pt>
                <c:pt idx="45">
                  <c:v>2.652939E-2</c:v>
                </c:pt>
                <c:pt idx="46">
                  <c:v>3.0841179999999999E-2</c:v>
                </c:pt>
                <c:pt idx="47">
                  <c:v>3.1615299999999999E-2</c:v>
                </c:pt>
                <c:pt idx="48">
                  <c:v>3.0745051999999998E-2</c:v>
                </c:pt>
                <c:pt idx="49">
                  <c:v>3.1141941999999999E-2</c:v>
                </c:pt>
                <c:pt idx="50">
                  <c:v>3.3386777999999999E-2</c:v>
                </c:pt>
                <c:pt idx="51">
                  <c:v>3.6836260000000003E-2</c:v>
                </c:pt>
                <c:pt idx="52">
                  <c:v>3.9539400000000002E-2</c:v>
                </c:pt>
                <c:pt idx="53">
                  <c:v>3.9598050000000003E-2</c:v>
                </c:pt>
                <c:pt idx="54">
                  <c:v>3.6742959999999998E-2</c:v>
                </c:pt>
                <c:pt idx="55">
                  <c:v>3.4113070000000002E-2</c:v>
                </c:pt>
                <c:pt idx="56">
                  <c:v>3.4338004999999998E-2</c:v>
                </c:pt>
                <c:pt idx="57">
                  <c:v>3.9457436999999998E-2</c:v>
                </c:pt>
                <c:pt idx="58">
                  <c:v>4.7342009999999997E-2</c:v>
                </c:pt>
                <c:pt idx="59">
                  <c:v>5.3697135E-2</c:v>
                </c:pt>
                <c:pt idx="60">
                  <c:v>5.5973782999999999E-2</c:v>
                </c:pt>
                <c:pt idx="61">
                  <c:v>5.6694105000000002E-2</c:v>
                </c:pt>
                <c:pt idx="62">
                  <c:v>5.7921614000000003E-2</c:v>
                </c:pt>
                <c:pt idx="63">
                  <c:v>5.8536943000000001E-2</c:v>
                </c:pt>
                <c:pt idx="64">
                  <c:v>5.5005475999999998E-2</c:v>
                </c:pt>
                <c:pt idx="65">
                  <c:v>4.764032E-2</c:v>
                </c:pt>
                <c:pt idx="66">
                  <c:v>4.3273150000000003E-2</c:v>
                </c:pt>
                <c:pt idx="67">
                  <c:v>4.7621719999999999E-2</c:v>
                </c:pt>
                <c:pt idx="68">
                  <c:v>5.7497390000000002E-2</c:v>
                </c:pt>
                <c:pt idx="69">
                  <c:v>6.2235600000000002E-2</c:v>
                </c:pt>
                <c:pt idx="70">
                  <c:v>5.4975209999999997E-2</c:v>
                </c:pt>
                <c:pt idx="71">
                  <c:v>3.8485604999999999E-2</c:v>
                </c:pt>
                <c:pt idx="72">
                  <c:v>2.2446105000000001E-2</c:v>
                </c:pt>
                <c:pt idx="73">
                  <c:v>1.3668428999999999E-2</c:v>
                </c:pt>
                <c:pt idx="74">
                  <c:v>1.2357407000000001E-2</c:v>
                </c:pt>
                <c:pt idx="75">
                  <c:v>1.4332934E-2</c:v>
                </c:pt>
                <c:pt idx="76">
                  <c:v>1.7316557E-2</c:v>
                </c:pt>
                <c:pt idx="77">
                  <c:v>2.1308964E-2</c:v>
                </c:pt>
                <c:pt idx="78">
                  <c:v>2.752218E-2</c:v>
                </c:pt>
                <c:pt idx="79">
                  <c:v>3.4011092E-2</c:v>
                </c:pt>
                <c:pt idx="80">
                  <c:v>3.5780015999999998E-2</c:v>
                </c:pt>
                <c:pt idx="81">
                  <c:v>2.9490092999999998E-2</c:v>
                </c:pt>
                <c:pt idx="82">
                  <c:v>1.6206656E-2</c:v>
                </c:pt>
                <c:pt idx="83">
                  <c:v>1.2962183999999999E-3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3.0260533E-3</c:v>
                </c:pt>
                <c:pt idx="88">
                  <c:v>1.4004157999999999E-2</c:v>
                </c:pt>
                <c:pt idx="89">
                  <c:v>2.3523003000000001E-2</c:v>
                </c:pt>
                <c:pt idx="90">
                  <c:v>3.0669373999999999E-2</c:v>
                </c:pt>
                <c:pt idx="91">
                  <c:v>3.5543089999999999E-2</c:v>
                </c:pt>
                <c:pt idx="92">
                  <c:v>3.7036303E-2</c:v>
                </c:pt>
                <c:pt idx="93">
                  <c:v>3.6476504E-2</c:v>
                </c:pt>
                <c:pt idx="94">
                  <c:v>3.4843712999999998E-2</c:v>
                </c:pt>
                <c:pt idx="95">
                  <c:v>3.2290988E-2</c:v>
                </c:pt>
                <c:pt idx="96">
                  <c:v>3.2101404E-2</c:v>
                </c:pt>
                <c:pt idx="97">
                  <c:v>3.2957981999999997E-2</c:v>
                </c:pt>
                <c:pt idx="98">
                  <c:v>3.4188061999999998E-2</c:v>
                </c:pt>
                <c:pt idx="99">
                  <c:v>3.5285457999999999E-2</c:v>
                </c:pt>
                <c:pt idx="100">
                  <c:v>3.6293693000000002E-2</c:v>
                </c:pt>
                <c:pt idx="101">
                  <c:v>3.6502502999999999E-2</c:v>
                </c:pt>
                <c:pt idx="102">
                  <c:v>3.5747516999999999E-2</c:v>
                </c:pt>
                <c:pt idx="103">
                  <c:v>3.4844595999999999E-2</c:v>
                </c:pt>
                <c:pt idx="104">
                  <c:v>3.2750874999999999E-2</c:v>
                </c:pt>
                <c:pt idx="105">
                  <c:v>2.9588672999999999E-2</c:v>
                </c:pt>
                <c:pt idx="106">
                  <c:v>2.5368585999999999E-2</c:v>
                </c:pt>
                <c:pt idx="107">
                  <c:v>2.0829033E-2</c:v>
                </c:pt>
                <c:pt idx="108">
                  <c:v>1.5047046999999999E-2</c:v>
                </c:pt>
                <c:pt idx="109">
                  <c:v>8.735329E-3</c:v>
                </c:pt>
                <c:pt idx="110">
                  <c:v>2.5782790000000002E-3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A7F3-4E02-AD9F-246DC2A516B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MWPPG070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[4]Sheet1!$D$747:$DT$747</c:f>
              <c:numCache>
                <c:formatCode>General</c:formatCode>
                <c:ptCount val="121"/>
                <c:pt idx="0">
                  <c:v>6.7158180000000001E-3</c:v>
                </c:pt>
                <c:pt idx="1">
                  <c:v>4.6817394999999996E-3</c:v>
                </c:pt>
                <c:pt idx="2">
                  <c:v>4.8527116999999998E-3</c:v>
                </c:pt>
                <c:pt idx="3">
                  <c:v>3.1662650000000001E-3</c:v>
                </c:pt>
                <c:pt idx="4">
                  <c:v>2.3765232999999998E-3</c:v>
                </c:pt>
                <c:pt idx="5">
                  <c:v>3.9262053999999996E-3</c:v>
                </c:pt>
                <c:pt idx="6">
                  <c:v>7.5240656999999997E-3</c:v>
                </c:pt>
                <c:pt idx="7">
                  <c:v>1.0796172E-2</c:v>
                </c:pt>
                <c:pt idx="8">
                  <c:v>1.0399551999999999E-2</c:v>
                </c:pt>
                <c:pt idx="9">
                  <c:v>5.5981054999999997E-3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1.7583118000000001E-3</c:v>
                </c:pt>
                <c:pt idx="15">
                  <c:v>7.2673214999999999E-3</c:v>
                </c:pt>
                <c:pt idx="16">
                  <c:v>1.1344269000000001E-2</c:v>
                </c:pt>
                <c:pt idx="17">
                  <c:v>1.1222439000000001E-2</c:v>
                </c:pt>
                <c:pt idx="18">
                  <c:v>7.5181689999999999E-3</c:v>
                </c:pt>
                <c:pt idx="19">
                  <c:v>1.5524396000000001E-3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3.8865216000000002E-3</c:v>
                </c:pt>
                <c:pt idx="27">
                  <c:v>9.9169770000000004E-3</c:v>
                </c:pt>
                <c:pt idx="28">
                  <c:v>1.5377471E-2</c:v>
                </c:pt>
                <c:pt idx="29">
                  <c:v>1.9864049000000002E-2</c:v>
                </c:pt>
                <c:pt idx="30">
                  <c:v>2.3897432E-2</c:v>
                </c:pt>
                <c:pt idx="31">
                  <c:v>2.6842069E-2</c:v>
                </c:pt>
                <c:pt idx="32">
                  <c:v>2.7909745E-2</c:v>
                </c:pt>
                <c:pt idx="33">
                  <c:v>2.9476518E-2</c:v>
                </c:pt>
                <c:pt idx="34">
                  <c:v>3.1578083E-2</c:v>
                </c:pt>
                <c:pt idx="35">
                  <c:v>3.3906980000000003E-2</c:v>
                </c:pt>
                <c:pt idx="36">
                  <c:v>3.4153080000000002E-2</c:v>
                </c:pt>
                <c:pt idx="37">
                  <c:v>3.1146259999999999E-2</c:v>
                </c:pt>
                <c:pt idx="38">
                  <c:v>2.5725713000000001E-2</c:v>
                </c:pt>
                <c:pt idx="39">
                  <c:v>2.0393350000000001E-2</c:v>
                </c:pt>
                <c:pt idx="40">
                  <c:v>1.5534153E-2</c:v>
                </c:pt>
                <c:pt idx="41">
                  <c:v>1.2751732999999999E-2</c:v>
                </c:pt>
                <c:pt idx="42">
                  <c:v>1.1176311E-2</c:v>
                </c:pt>
                <c:pt idx="43">
                  <c:v>1.2252463E-2</c:v>
                </c:pt>
                <c:pt idx="44">
                  <c:v>1.6979858E-2</c:v>
                </c:pt>
                <c:pt idx="45">
                  <c:v>2.3277208000000001E-2</c:v>
                </c:pt>
                <c:pt idx="46">
                  <c:v>2.7891595000000002E-2</c:v>
                </c:pt>
                <c:pt idx="47">
                  <c:v>2.9051257E-2</c:v>
                </c:pt>
                <c:pt idx="48">
                  <c:v>2.8697982E-2</c:v>
                </c:pt>
                <c:pt idx="49">
                  <c:v>2.9593877000000001E-2</c:v>
                </c:pt>
                <c:pt idx="50">
                  <c:v>3.2298571999999998E-2</c:v>
                </c:pt>
                <c:pt idx="51">
                  <c:v>3.6341949999999998E-2</c:v>
                </c:pt>
                <c:pt idx="52">
                  <c:v>3.9911050000000003E-2</c:v>
                </c:pt>
                <c:pt idx="53">
                  <c:v>4.0860936E-2</c:v>
                </c:pt>
                <c:pt idx="54">
                  <c:v>3.8350189999999999E-2</c:v>
                </c:pt>
                <c:pt idx="55">
                  <c:v>3.5067151999999997E-2</c:v>
                </c:pt>
                <c:pt idx="56">
                  <c:v>3.3880126000000003E-2</c:v>
                </c:pt>
                <c:pt idx="57">
                  <c:v>3.7387499999999997E-2</c:v>
                </c:pt>
                <c:pt idx="58">
                  <c:v>4.4079149999999998E-2</c:v>
                </c:pt>
                <c:pt idx="59">
                  <c:v>5.0130830000000001E-2</c:v>
                </c:pt>
                <c:pt idx="60">
                  <c:v>5.2834563000000001E-2</c:v>
                </c:pt>
                <c:pt idx="61">
                  <c:v>5.4492354E-2</c:v>
                </c:pt>
                <c:pt idx="62">
                  <c:v>5.6825485000000002E-2</c:v>
                </c:pt>
                <c:pt idx="63">
                  <c:v>5.8559590000000002E-2</c:v>
                </c:pt>
                <c:pt idx="64">
                  <c:v>5.6042130000000002E-2</c:v>
                </c:pt>
                <c:pt idx="65">
                  <c:v>4.9424696999999997E-2</c:v>
                </c:pt>
                <c:pt idx="66">
                  <c:v>4.5386188000000001E-2</c:v>
                </c:pt>
                <c:pt idx="67">
                  <c:v>4.9677853000000001E-2</c:v>
                </c:pt>
                <c:pt idx="68">
                  <c:v>5.9285459999999998E-2</c:v>
                </c:pt>
                <c:pt idx="69">
                  <c:v>6.3646729999999999E-2</c:v>
                </c:pt>
                <c:pt idx="70">
                  <c:v>5.5919143999999997E-2</c:v>
                </c:pt>
                <c:pt idx="71">
                  <c:v>3.9066709999999998E-2</c:v>
                </c:pt>
                <c:pt idx="72">
                  <c:v>2.3062800000000001E-2</c:v>
                </c:pt>
                <c:pt idx="73">
                  <c:v>1.4882678E-2</c:v>
                </c:pt>
                <c:pt idx="74">
                  <c:v>1.452261E-2</c:v>
                </c:pt>
                <c:pt idx="75">
                  <c:v>1.7229876000000002E-2</c:v>
                </c:pt>
                <c:pt idx="76">
                  <c:v>2.01783E-2</c:v>
                </c:pt>
                <c:pt idx="77">
                  <c:v>2.3231976000000001E-2</c:v>
                </c:pt>
                <c:pt idx="78">
                  <c:v>2.7899650000000002E-2</c:v>
                </c:pt>
                <c:pt idx="79">
                  <c:v>3.28735E-2</c:v>
                </c:pt>
                <c:pt idx="80">
                  <c:v>3.3712606999999999E-2</c:v>
                </c:pt>
                <c:pt idx="81">
                  <c:v>2.7319970999999998E-2</c:v>
                </c:pt>
                <c:pt idx="82">
                  <c:v>1.4688860999999999E-2</c:v>
                </c:pt>
                <c:pt idx="83">
                  <c:v>8.5300000000000003E-4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1.9648516999999999E-3</c:v>
                </c:pt>
                <c:pt idx="88">
                  <c:v>1.1091177000000001E-2</c:v>
                </c:pt>
                <c:pt idx="89">
                  <c:v>1.8901773E-2</c:v>
                </c:pt>
                <c:pt idx="90">
                  <c:v>2.5092845999999999E-2</c:v>
                </c:pt>
                <c:pt idx="91">
                  <c:v>3.0066566999999999E-2</c:v>
                </c:pt>
                <c:pt idx="92">
                  <c:v>3.2811300000000002E-2</c:v>
                </c:pt>
                <c:pt idx="93">
                  <c:v>3.3904780000000002E-2</c:v>
                </c:pt>
                <c:pt idx="94">
                  <c:v>3.3965311999999998E-2</c:v>
                </c:pt>
                <c:pt idx="95">
                  <c:v>3.3066354999999999E-2</c:v>
                </c:pt>
                <c:pt idx="96">
                  <c:v>3.4104179999999998E-2</c:v>
                </c:pt>
                <c:pt idx="97">
                  <c:v>3.5749080000000003E-2</c:v>
                </c:pt>
                <c:pt idx="98">
                  <c:v>3.7337045999999999E-2</c:v>
                </c:pt>
                <c:pt idx="99">
                  <c:v>3.8321290000000001E-2</c:v>
                </c:pt>
                <c:pt idx="100">
                  <c:v>3.8746151999999999E-2</c:v>
                </c:pt>
                <c:pt idx="101">
                  <c:v>3.8187924999999998E-2</c:v>
                </c:pt>
                <c:pt idx="102">
                  <c:v>3.6765135999999997E-2</c:v>
                </c:pt>
                <c:pt idx="103">
                  <c:v>3.5186085999999998E-2</c:v>
                </c:pt>
                <c:pt idx="104">
                  <c:v>3.2507118000000002E-2</c:v>
                </c:pt>
                <c:pt idx="105">
                  <c:v>2.8906359999999999E-2</c:v>
                </c:pt>
                <c:pt idx="106">
                  <c:v>2.4417830000000001E-2</c:v>
                </c:pt>
                <c:pt idx="107">
                  <c:v>1.9911043E-2</c:v>
                </c:pt>
                <c:pt idx="108">
                  <c:v>1.419776E-2</c:v>
                </c:pt>
                <c:pt idx="109">
                  <c:v>8.1481269999999998E-3</c:v>
                </c:pt>
                <c:pt idx="110">
                  <c:v>2.3770345999999999E-3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7FE-4FB7-9E2E-8A30FD852F70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[4]Sheet1!$D$748:$DT$748</c:f>
              <c:numCache>
                <c:formatCode>General</c:formatCode>
                <c:ptCount val="121"/>
                <c:pt idx="0">
                  <c:v>7.5986133999999999E-3</c:v>
                </c:pt>
                <c:pt idx="1">
                  <c:v>5.2718840000000001E-3</c:v>
                </c:pt>
                <c:pt idx="2">
                  <c:v>5.0460933999999999E-3</c:v>
                </c:pt>
                <c:pt idx="3">
                  <c:v>2.8897678E-3</c:v>
                </c:pt>
                <c:pt idx="4">
                  <c:v>1.8666666000000001E-3</c:v>
                </c:pt>
                <c:pt idx="5">
                  <c:v>3.3045243000000002E-3</c:v>
                </c:pt>
                <c:pt idx="6">
                  <c:v>6.7743016000000001E-3</c:v>
                </c:pt>
                <c:pt idx="7">
                  <c:v>9.9965750000000006E-3</c:v>
                </c:pt>
                <c:pt idx="8">
                  <c:v>9.7788909999999996E-3</c:v>
                </c:pt>
                <c:pt idx="9">
                  <c:v>5.4161707000000003E-3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1.9546101999999999E-3</c:v>
                </c:pt>
                <c:pt idx="15">
                  <c:v>7.5359449999999996E-3</c:v>
                </c:pt>
                <c:pt idx="16">
                  <c:v>1.1799205E-2</c:v>
                </c:pt>
                <c:pt idx="17">
                  <c:v>1.1854458999999999E-2</c:v>
                </c:pt>
                <c:pt idx="18">
                  <c:v>8.1866130000000006E-3</c:v>
                </c:pt>
                <c:pt idx="19">
                  <c:v>2.0828024000000001E-3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3.2558853000000001E-3</c:v>
                </c:pt>
                <c:pt idx="27">
                  <c:v>9.4307330000000002E-3</c:v>
                </c:pt>
                <c:pt idx="28">
                  <c:v>1.5046261E-2</c:v>
                </c:pt>
                <c:pt idx="29">
                  <c:v>1.9658228E-2</c:v>
                </c:pt>
                <c:pt idx="30">
                  <c:v>2.3871079999999999E-2</c:v>
                </c:pt>
                <c:pt idx="31">
                  <c:v>2.6989429999999998E-2</c:v>
                </c:pt>
                <c:pt idx="32">
                  <c:v>2.8115125000000001E-2</c:v>
                </c:pt>
                <c:pt idx="33">
                  <c:v>2.9575601E-2</c:v>
                </c:pt>
                <c:pt idx="34">
                  <c:v>3.1422856999999998E-2</c:v>
                </c:pt>
                <c:pt idx="35">
                  <c:v>3.3369139999999999E-2</c:v>
                </c:pt>
                <c:pt idx="36">
                  <c:v>3.3186775000000002E-2</c:v>
                </c:pt>
                <c:pt idx="37">
                  <c:v>2.9718924000000001E-2</c:v>
                </c:pt>
                <c:pt idx="38">
                  <c:v>2.3885502999999999E-2</c:v>
                </c:pt>
                <c:pt idx="39">
                  <c:v>1.8287694E-2</c:v>
                </c:pt>
                <c:pt idx="40">
                  <c:v>1.3439883499999999E-2</c:v>
                </c:pt>
                <c:pt idx="41">
                  <c:v>1.0873120999999999E-2</c:v>
                </c:pt>
                <c:pt idx="42">
                  <c:v>9.6276629999999998E-3</c:v>
                </c:pt>
                <c:pt idx="43">
                  <c:v>1.1058823000000001E-2</c:v>
                </c:pt>
                <c:pt idx="44">
                  <c:v>1.6017916E-2</c:v>
                </c:pt>
                <c:pt idx="45">
                  <c:v>2.2514353000000001E-2</c:v>
                </c:pt>
                <c:pt idx="46">
                  <c:v>2.7297591999999999E-2</c:v>
                </c:pt>
                <c:pt idx="47">
                  <c:v>2.8639589E-2</c:v>
                </c:pt>
                <c:pt idx="48">
                  <c:v>2.8440349E-2</c:v>
                </c:pt>
                <c:pt idx="49">
                  <c:v>2.9351909999999998E-2</c:v>
                </c:pt>
                <c:pt idx="50">
                  <c:v>3.1931963000000001E-2</c:v>
                </c:pt>
                <c:pt idx="51">
                  <c:v>3.5808183E-2</c:v>
                </c:pt>
                <c:pt idx="52">
                  <c:v>3.941265E-2</c:v>
                </c:pt>
                <c:pt idx="53">
                  <c:v>4.0649129999999999E-2</c:v>
                </c:pt>
                <c:pt idx="54">
                  <c:v>3.8450542999999997E-2</c:v>
                </c:pt>
                <c:pt idx="55">
                  <c:v>3.5139557000000002E-2</c:v>
                </c:pt>
                <c:pt idx="56">
                  <c:v>3.3453554000000003E-2</c:v>
                </c:pt>
                <c:pt idx="57">
                  <c:v>3.6202974999999998E-2</c:v>
                </c:pt>
                <c:pt idx="58">
                  <c:v>4.2263504E-2</c:v>
                </c:pt>
                <c:pt idx="59">
                  <c:v>4.8194630000000002E-2</c:v>
                </c:pt>
                <c:pt idx="60">
                  <c:v>5.1222707999999999E-2</c:v>
                </c:pt>
                <c:pt idx="61">
                  <c:v>5.3391147E-2</c:v>
                </c:pt>
                <c:pt idx="62">
                  <c:v>5.6146238000000001E-2</c:v>
                </c:pt>
                <c:pt idx="63">
                  <c:v>5.8200090000000003E-2</c:v>
                </c:pt>
                <c:pt idx="64">
                  <c:v>5.5987097E-2</c:v>
                </c:pt>
                <c:pt idx="65">
                  <c:v>4.9638767E-2</c:v>
                </c:pt>
                <c:pt idx="66">
                  <c:v>4.5722459999999999E-2</c:v>
                </c:pt>
                <c:pt idx="67">
                  <c:v>4.9985719999999997E-2</c:v>
                </c:pt>
                <c:pt idx="68">
                  <c:v>5.9546266E-2</c:v>
                </c:pt>
                <c:pt idx="69">
                  <c:v>6.396636E-2</c:v>
                </c:pt>
                <c:pt idx="70">
                  <c:v>5.6370480000000001E-2</c:v>
                </c:pt>
                <c:pt idx="71">
                  <c:v>3.964198E-2</c:v>
                </c:pt>
                <c:pt idx="72">
                  <c:v>2.3757929000000001E-2</c:v>
                </c:pt>
                <c:pt idx="73">
                  <c:v>1.5754483999999999E-2</c:v>
                </c:pt>
                <c:pt idx="74">
                  <c:v>1.5632610000000002E-2</c:v>
                </c:pt>
                <c:pt idx="75">
                  <c:v>1.8543039000000001E-2</c:v>
                </c:pt>
                <c:pt idx="76">
                  <c:v>2.1486165000000002E-2</c:v>
                </c:pt>
                <c:pt idx="77">
                  <c:v>2.4235601999999998E-2</c:v>
                </c:pt>
                <c:pt idx="78">
                  <c:v>2.8287277999999999E-2</c:v>
                </c:pt>
                <c:pt idx="79">
                  <c:v>3.2478314000000001E-2</c:v>
                </c:pt>
                <c:pt idx="80">
                  <c:v>3.2649695999999999E-2</c:v>
                </c:pt>
                <c:pt idx="81">
                  <c:v>2.6000634000000002E-2</c:v>
                </c:pt>
                <c:pt idx="82">
                  <c:v>1.3636549E-2</c:v>
                </c:pt>
                <c:pt idx="83">
                  <c:v>4.28E-4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1.8557389999999999E-3</c:v>
                </c:pt>
                <c:pt idx="88">
                  <c:v>1.02233095E-2</c:v>
                </c:pt>
                <c:pt idx="89">
                  <c:v>1.7377203000000001E-2</c:v>
                </c:pt>
                <c:pt idx="90">
                  <c:v>2.3253867000000001E-2</c:v>
                </c:pt>
                <c:pt idx="91">
                  <c:v>2.8293042000000001E-2</c:v>
                </c:pt>
                <c:pt idx="92">
                  <c:v>3.1428499999999998E-2</c:v>
                </c:pt>
                <c:pt idx="93">
                  <c:v>3.2990104999999999E-2</c:v>
                </c:pt>
                <c:pt idx="94">
                  <c:v>3.3528349999999998E-2</c:v>
                </c:pt>
                <c:pt idx="95">
                  <c:v>3.3121534000000001E-2</c:v>
                </c:pt>
                <c:pt idx="96">
                  <c:v>3.4538183E-2</c:v>
                </c:pt>
                <c:pt idx="97">
                  <c:v>3.6458447999999997E-2</c:v>
                </c:pt>
                <c:pt idx="98">
                  <c:v>3.818473E-2</c:v>
                </c:pt>
                <c:pt idx="99">
                  <c:v>3.9126880000000003E-2</c:v>
                </c:pt>
                <c:pt idx="100">
                  <c:v>3.9310127E-2</c:v>
                </c:pt>
                <c:pt idx="101">
                  <c:v>3.8428370000000003E-2</c:v>
                </c:pt>
                <c:pt idx="102">
                  <c:v>3.6717109999999997E-2</c:v>
                </c:pt>
                <c:pt idx="103">
                  <c:v>3.4856434999999998E-2</c:v>
                </c:pt>
                <c:pt idx="104">
                  <c:v>3.193911E-2</c:v>
                </c:pt>
                <c:pt idx="105">
                  <c:v>2.8172414999999999E-2</c:v>
                </c:pt>
                <c:pt idx="106">
                  <c:v>2.3596473E-2</c:v>
                </c:pt>
                <c:pt idx="107">
                  <c:v>1.908897E-2</c:v>
                </c:pt>
                <c:pt idx="108">
                  <c:v>1.3441447E-2</c:v>
                </c:pt>
                <c:pt idx="109">
                  <c:v>7.5289514E-3</c:v>
                </c:pt>
                <c:pt idx="110">
                  <c:v>1.9323414000000001E-3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7FE-4FB7-9E2E-8A30FD852F70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[4]Sheet1!$D$749:$DT$749</c:f>
              <c:numCache>
                <c:formatCode>General</c:formatCode>
                <c:ptCount val="121"/>
                <c:pt idx="0">
                  <c:v>6.9434665999999999E-3</c:v>
                </c:pt>
                <c:pt idx="1">
                  <c:v>4.6984297000000003E-3</c:v>
                </c:pt>
                <c:pt idx="2">
                  <c:v>4.607201E-3</c:v>
                </c:pt>
                <c:pt idx="3">
                  <c:v>2.6487735999999999E-3</c:v>
                </c:pt>
                <c:pt idx="4">
                  <c:v>1.7881391E-3</c:v>
                </c:pt>
                <c:pt idx="5">
                  <c:v>3.1969289999999998E-3</c:v>
                </c:pt>
                <c:pt idx="6">
                  <c:v>6.4590610000000003E-3</c:v>
                </c:pt>
                <c:pt idx="7">
                  <c:v>9.5121549999999996E-3</c:v>
                </c:pt>
                <c:pt idx="8">
                  <c:v>9.3023910000000001E-3</c:v>
                </c:pt>
                <c:pt idx="9">
                  <c:v>5.1203079999999996E-3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1.8243877E-3</c:v>
                </c:pt>
                <c:pt idx="15">
                  <c:v>7.4285150000000001E-3</c:v>
                </c:pt>
                <c:pt idx="16">
                  <c:v>1.1851885E-2</c:v>
                </c:pt>
                <c:pt idx="17">
                  <c:v>1.2076005000000001E-2</c:v>
                </c:pt>
                <c:pt idx="18">
                  <c:v>8.4486960000000003E-3</c:v>
                </c:pt>
                <c:pt idx="19">
                  <c:v>2.2696870999999999E-3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2.5674608E-3</c:v>
                </c:pt>
                <c:pt idx="27">
                  <c:v>8.9718620000000006E-3</c:v>
                </c:pt>
                <c:pt idx="28">
                  <c:v>1.4763757000000001E-2</c:v>
                </c:pt>
                <c:pt idx="29">
                  <c:v>1.9470946999999999E-2</c:v>
                </c:pt>
                <c:pt idx="30">
                  <c:v>2.3789109999999999E-2</c:v>
                </c:pt>
                <c:pt idx="31">
                  <c:v>2.7027361E-2</c:v>
                </c:pt>
                <c:pt idx="32">
                  <c:v>2.8197930999999999E-2</c:v>
                </c:pt>
                <c:pt idx="33">
                  <c:v>2.9458974999999998E-2</c:v>
                </c:pt>
                <c:pt idx="34">
                  <c:v>3.0915341999999998E-2</c:v>
                </c:pt>
                <c:pt idx="35">
                  <c:v>3.2424691999999998E-2</c:v>
                </c:pt>
                <c:pt idx="36">
                  <c:v>3.1921844999999997E-2</c:v>
                </c:pt>
                <c:pt idx="37">
                  <c:v>2.8273449999999999E-2</c:v>
                </c:pt>
                <c:pt idx="38">
                  <c:v>2.2409979999999999E-2</c:v>
                </c:pt>
                <c:pt idx="39">
                  <c:v>1.6788552000000002E-2</c:v>
                </c:pt>
                <c:pt idx="40">
                  <c:v>1.1903574E-2</c:v>
                </c:pt>
                <c:pt idx="41">
                  <c:v>9.2352330000000007E-3</c:v>
                </c:pt>
                <c:pt idx="42">
                  <c:v>7.9601580000000002E-3</c:v>
                </c:pt>
                <c:pt idx="43">
                  <c:v>9.5857849999999994E-3</c:v>
                </c:pt>
                <c:pt idx="44">
                  <c:v>1.4895139E-2</c:v>
                </c:pt>
                <c:pt idx="45">
                  <c:v>2.1766948000000001E-2</c:v>
                </c:pt>
                <c:pt idx="46">
                  <c:v>2.6879673999999999E-2</c:v>
                </c:pt>
                <c:pt idx="47">
                  <c:v>2.8545149999999998E-2</c:v>
                </c:pt>
                <c:pt idx="48">
                  <c:v>2.8601725000000001E-2</c:v>
                </c:pt>
                <c:pt idx="49">
                  <c:v>2.9511107000000002E-2</c:v>
                </c:pt>
                <c:pt idx="50">
                  <c:v>3.1749867000000001E-2</c:v>
                </c:pt>
                <c:pt idx="51">
                  <c:v>3.5194702000000001E-2</c:v>
                </c:pt>
                <c:pt idx="52">
                  <c:v>3.8639899999999998E-2</c:v>
                </c:pt>
                <c:pt idx="53">
                  <c:v>4.0065005000000001E-2</c:v>
                </c:pt>
                <c:pt idx="54">
                  <c:v>3.8092702999999999E-2</c:v>
                </c:pt>
                <c:pt idx="55">
                  <c:v>3.4675813999999999E-2</c:v>
                </c:pt>
                <c:pt idx="56">
                  <c:v>3.2587256000000002E-2</c:v>
                </c:pt>
                <c:pt idx="57">
                  <c:v>3.4877155E-2</c:v>
                </c:pt>
                <c:pt idx="58">
                  <c:v>4.0715179999999997E-2</c:v>
                </c:pt>
                <c:pt idx="59">
                  <c:v>4.6793220000000003E-2</c:v>
                </c:pt>
                <c:pt idx="60">
                  <c:v>5.0089057999999999E-2</c:v>
                </c:pt>
                <c:pt idx="61">
                  <c:v>5.2424065999999998E-2</c:v>
                </c:pt>
                <c:pt idx="62">
                  <c:v>5.5092032999999999E-2</c:v>
                </c:pt>
                <c:pt idx="63">
                  <c:v>5.6979797999999998E-2</c:v>
                </c:pt>
                <c:pt idx="64">
                  <c:v>5.4819136999999997E-2</c:v>
                </c:pt>
                <c:pt idx="65">
                  <c:v>4.8912767000000003E-2</c:v>
                </c:pt>
                <c:pt idx="66">
                  <c:v>4.5672013999999997E-2</c:v>
                </c:pt>
                <c:pt idx="67">
                  <c:v>5.0556051999999997E-2</c:v>
                </c:pt>
                <c:pt idx="68">
                  <c:v>6.0416587000000001E-2</c:v>
                </c:pt>
                <c:pt idx="69">
                  <c:v>6.4758986000000004E-2</c:v>
                </c:pt>
                <c:pt idx="70">
                  <c:v>5.6837092999999998E-2</c:v>
                </c:pt>
                <c:pt idx="71">
                  <c:v>3.9833269999999997E-2</c:v>
                </c:pt>
                <c:pt idx="72">
                  <c:v>2.4005353E-2</c:v>
                </c:pt>
                <c:pt idx="73">
                  <c:v>1.6443513E-2</c:v>
                </c:pt>
                <c:pt idx="74">
                  <c:v>1.695793E-2</c:v>
                </c:pt>
                <c:pt idx="75">
                  <c:v>2.0331432999999999E-2</c:v>
                </c:pt>
                <c:pt idx="76">
                  <c:v>2.3247647999999999E-2</c:v>
                </c:pt>
                <c:pt idx="77">
                  <c:v>2.5501317999999999E-2</c:v>
                </c:pt>
                <c:pt idx="78">
                  <c:v>2.8715595999999999E-2</c:v>
                </c:pt>
                <c:pt idx="79">
                  <c:v>3.1944014E-2</c:v>
                </c:pt>
                <c:pt idx="80">
                  <c:v>3.124909E-2</c:v>
                </c:pt>
                <c:pt idx="81">
                  <c:v>2.414707E-2</c:v>
                </c:pt>
                <c:pt idx="82">
                  <c:v>1.1953505E-2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1.9719652000000001E-3</c:v>
                </c:pt>
                <c:pt idx="88">
                  <c:v>9.8650439999999999E-3</c:v>
                </c:pt>
                <c:pt idx="89">
                  <c:v>1.6574074000000001E-2</c:v>
                </c:pt>
                <c:pt idx="90">
                  <c:v>2.2235230000000002E-2</c:v>
                </c:pt>
                <c:pt idx="91">
                  <c:v>2.7294974999999999E-2</c:v>
                </c:pt>
                <c:pt idx="92">
                  <c:v>3.0657342000000001E-2</c:v>
                </c:pt>
                <c:pt idx="93">
                  <c:v>3.2472946000000003E-2</c:v>
                </c:pt>
                <c:pt idx="94">
                  <c:v>3.3214210000000001E-2</c:v>
                </c:pt>
                <c:pt idx="95">
                  <c:v>3.2942012E-2</c:v>
                </c:pt>
                <c:pt idx="96">
                  <c:v>3.4332910000000001E-2</c:v>
                </c:pt>
                <c:pt idx="97">
                  <c:v>3.6166914000000001E-2</c:v>
                </c:pt>
                <c:pt idx="98">
                  <c:v>3.776711E-2</c:v>
                </c:pt>
                <c:pt idx="99">
                  <c:v>3.8544453999999999E-2</c:v>
                </c:pt>
                <c:pt idx="100">
                  <c:v>3.8512922999999998E-2</c:v>
                </c:pt>
                <c:pt idx="101">
                  <c:v>3.7450770000000001E-2</c:v>
                </c:pt>
                <c:pt idx="102">
                  <c:v>3.5712260000000003E-2</c:v>
                </c:pt>
                <c:pt idx="103">
                  <c:v>3.3907554999999999E-2</c:v>
                </c:pt>
                <c:pt idx="104">
                  <c:v>3.1121119999999999E-2</c:v>
                </c:pt>
                <c:pt idx="105">
                  <c:v>2.7556619000000001E-2</c:v>
                </c:pt>
                <c:pt idx="106">
                  <c:v>2.3245367999999999E-2</c:v>
                </c:pt>
                <c:pt idx="107">
                  <c:v>1.9085292E-2</c:v>
                </c:pt>
                <c:pt idx="108">
                  <c:v>1.3757241E-2</c:v>
                </c:pt>
                <c:pt idx="109">
                  <c:v>8.1758820000000006E-3</c:v>
                </c:pt>
                <c:pt idx="110">
                  <c:v>2.8913799999999998E-3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7FE-4FB7-9E2E-8A30FD852F70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[4]Sheet1!$D$750:$DT$750</c:f>
              <c:numCache>
                <c:formatCode>General</c:formatCode>
                <c:ptCount val="121"/>
                <c:pt idx="0">
                  <c:v>7.6477400000000001E-3</c:v>
                </c:pt>
                <c:pt idx="1">
                  <c:v>5.3539015000000001E-3</c:v>
                </c:pt>
                <c:pt idx="2">
                  <c:v>5.043708E-3</c:v>
                </c:pt>
                <c:pt idx="3">
                  <c:v>2.8179528000000001E-3</c:v>
                </c:pt>
                <c:pt idx="4">
                  <c:v>1.6162466E-3</c:v>
                </c:pt>
                <c:pt idx="5">
                  <c:v>2.7522689999999999E-3</c:v>
                </c:pt>
                <c:pt idx="6">
                  <c:v>5.9288335000000003E-3</c:v>
                </c:pt>
                <c:pt idx="7">
                  <c:v>9.1204040000000004E-3</c:v>
                </c:pt>
                <c:pt idx="8">
                  <c:v>9.2076009999999993E-3</c:v>
                </c:pt>
                <c:pt idx="9">
                  <c:v>5.2962800000000004E-3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1.7908987E-3</c:v>
                </c:pt>
                <c:pt idx="15">
                  <c:v>7.5751864000000004E-3</c:v>
                </c:pt>
                <c:pt idx="16">
                  <c:v>1.2172489E-2</c:v>
                </c:pt>
                <c:pt idx="17">
                  <c:v>1.2480102E-2</c:v>
                </c:pt>
                <c:pt idx="18">
                  <c:v>8.782771E-3</c:v>
                </c:pt>
                <c:pt idx="19">
                  <c:v>2.3789293999999998E-3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2.7341001999999998E-3</c:v>
                </c:pt>
                <c:pt idx="27">
                  <c:v>9.0853740000000002E-3</c:v>
                </c:pt>
                <c:pt idx="28">
                  <c:v>1.4745444999999999E-2</c:v>
                </c:pt>
                <c:pt idx="29">
                  <c:v>1.9276680000000001E-2</c:v>
                </c:pt>
                <c:pt idx="30">
                  <c:v>2.3500387000000001E-2</c:v>
                </c:pt>
                <c:pt idx="31">
                  <c:v>2.674325E-2</c:v>
                </c:pt>
                <c:pt idx="32">
                  <c:v>2.7995369999999999E-2</c:v>
                </c:pt>
                <c:pt idx="33">
                  <c:v>2.9399982000000002E-2</c:v>
                </c:pt>
                <c:pt idx="34">
                  <c:v>3.0995789999999999E-2</c:v>
                </c:pt>
                <c:pt idx="35">
                  <c:v>3.2556679999999998E-2</c:v>
                </c:pt>
                <c:pt idx="36">
                  <c:v>3.2006804E-2</c:v>
                </c:pt>
                <c:pt idx="37">
                  <c:v>2.825387E-2</c:v>
                </c:pt>
                <c:pt idx="38">
                  <c:v>2.2300394000000001E-2</c:v>
                </c:pt>
                <c:pt idx="39">
                  <c:v>1.6630417000000002E-2</c:v>
                </c:pt>
                <c:pt idx="40">
                  <c:v>1.1725639E-2</c:v>
                </c:pt>
                <c:pt idx="41">
                  <c:v>9.0744169999999996E-3</c:v>
                </c:pt>
                <c:pt idx="42">
                  <c:v>7.7543300000000003E-3</c:v>
                </c:pt>
                <c:pt idx="43">
                  <c:v>9.2798519999999999E-3</c:v>
                </c:pt>
                <c:pt idx="44">
                  <c:v>1.449843E-2</c:v>
                </c:pt>
                <c:pt idx="45">
                  <c:v>2.1382984000000001E-2</c:v>
                </c:pt>
                <c:pt idx="46">
                  <c:v>2.6598118E-2</c:v>
                </c:pt>
                <c:pt idx="47">
                  <c:v>2.8348897000000001E-2</c:v>
                </c:pt>
                <c:pt idx="48">
                  <c:v>2.8380430000000002E-2</c:v>
                </c:pt>
                <c:pt idx="49">
                  <c:v>2.9202756E-2</c:v>
                </c:pt>
                <c:pt idx="50">
                  <c:v>3.1422810000000002E-2</c:v>
                </c:pt>
                <c:pt idx="51">
                  <c:v>3.4963969999999997E-2</c:v>
                </c:pt>
                <c:pt idx="52">
                  <c:v>3.8541560000000002E-2</c:v>
                </c:pt>
                <c:pt idx="53">
                  <c:v>4.0041210000000001E-2</c:v>
                </c:pt>
                <c:pt idx="54">
                  <c:v>3.8026534000000001E-2</c:v>
                </c:pt>
                <c:pt idx="55">
                  <c:v>3.4492229999999999E-2</c:v>
                </c:pt>
                <c:pt idx="56">
                  <c:v>3.2300264000000002E-2</c:v>
                </c:pt>
                <c:pt idx="57">
                  <c:v>3.4568895000000002E-2</c:v>
                </c:pt>
                <c:pt idx="58">
                  <c:v>4.0443417000000002E-2</c:v>
                </c:pt>
                <c:pt idx="59">
                  <c:v>4.6587422000000003E-2</c:v>
                </c:pt>
                <c:pt idx="60">
                  <c:v>4.9924290000000003E-2</c:v>
                </c:pt>
                <c:pt idx="61">
                  <c:v>5.2301250000000001E-2</c:v>
                </c:pt>
                <c:pt idx="62">
                  <c:v>5.5050454999999998E-2</c:v>
                </c:pt>
                <c:pt idx="63">
                  <c:v>5.7097624999999999E-2</c:v>
                </c:pt>
                <c:pt idx="64">
                  <c:v>5.5112769999999998E-2</c:v>
                </c:pt>
                <c:pt idx="65">
                  <c:v>4.9289334999999997E-2</c:v>
                </c:pt>
                <c:pt idx="66">
                  <c:v>4.5953628000000003E-2</c:v>
                </c:pt>
                <c:pt idx="67">
                  <c:v>5.0632120000000003E-2</c:v>
                </c:pt>
                <c:pt idx="68">
                  <c:v>6.0356800000000002E-2</c:v>
                </c:pt>
                <c:pt idx="69">
                  <c:v>6.4743560000000006E-2</c:v>
                </c:pt>
                <c:pt idx="70">
                  <c:v>5.6970163999999997E-2</c:v>
                </c:pt>
                <c:pt idx="71">
                  <c:v>4.0072877E-2</c:v>
                </c:pt>
                <c:pt idx="72">
                  <c:v>2.4229605000000001E-2</c:v>
                </c:pt>
                <c:pt idx="73">
                  <c:v>1.655332E-2</c:v>
                </c:pt>
                <c:pt idx="74">
                  <c:v>1.6944298999999999E-2</c:v>
                </c:pt>
                <c:pt idx="75">
                  <c:v>2.0232163000000001E-2</c:v>
                </c:pt>
                <c:pt idx="76">
                  <c:v>2.31186E-2</c:v>
                </c:pt>
                <c:pt idx="77">
                  <c:v>2.5390105E-2</c:v>
                </c:pt>
                <c:pt idx="78">
                  <c:v>2.8653232000000001E-2</c:v>
                </c:pt>
                <c:pt idx="79">
                  <c:v>3.1945974000000002E-2</c:v>
                </c:pt>
                <c:pt idx="80">
                  <c:v>3.1330360000000002E-2</c:v>
                </c:pt>
                <c:pt idx="81">
                  <c:v>2.4320463E-2</c:v>
                </c:pt>
                <c:pt idx="82">
                  <c:v>1.2195408E-2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1.3163215E-3</c:v>
                </c:pt>
                <c:pt idx="88">
                  <c:v>9.0983499999999998E-3</c:v>
                </c:pt>
                <c:pt idx="89">
                  <c:v>1.5882706E-2</c:v>
                </c:pt>
                <c:pt idx="90">
                  <c:v>2.1740556000000001E-2</c:v>
                </c:pt>
                <c:pt idx="91">
                  <c:v>2.7087423999999999E-2</c:v>
                </c:pt>
                <c:pt idx="92">
                  <c:v>3.0689375000000001E-2</c:v>
                </c:pt>
                <c:pt idx="93">
                  <c:v>3.26631E-2</c:v>
                </c:pt>
                <c:pt idx="94">
                  <c:v>3.3485603000000003E-2</c:v>
                </c:pt>
                <c:pt idx="95">
                  <c:v>3.319122E-2</c:v>
                </c:pt>
                <c:pt idx="96">
                  <c:v>3.4495659999999997E-2</c:v>
                </c:pt>
                <c:pt idx="97">
                  <c:v>3.6249913000000002E-2</c:v>
                </c:pt>
                <c:pt idx="98">
                  <c:v>3.7809229999999999E-2</c:v>
                </c:pt>
                <c:pt idx="99">
                  <c:v>3.8581878E-2</c:v>
                </c:pt>
                <c:pt idx="100">
                  <c:v>3.8548789999999999E-2</c:v>
                </c:pt>
                <c:pt idx="101">
                  <c:v>3.7485725999999997E-2</c:v>
                </c:pt>
                <c:pt idx="102">
                  <c:v>3.5754750000000002E-2</c:v>
                </c:pt>
                <c:pt idx="103">
                  <c:v>3.3918205999999999E-2</c:v>
                </c:pt>
                <c:pt idx="104">
                  <c:v>3.1093211999999999E-2</c:v>
                </c:pt>
                <c:pt idx="105">
                  <c:v>2.7490840999999999E-2</c:v>
                </c:pt>
                <c:pt idx="106">
                  <c:v>2.3142906000000001E-2</c:v>
                </c:pt>
                <c:pt idx="107">
                  <c:v>1.8923381E-2</c:v>
                </c:pt>
                <c:pt idx="108">
                  <c:v>1.3578241E-2</c:v>
                </c:pt>
                <c:pt idx="109">
                  <c:v>7.9908070000000008E-3</c:v>
                </c:pt>
                <c:pt idx="110">
                  <c:v>2.7124359999999999E-3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7FE-4FB7-9E2E-8A30FD852F70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[4]Sheet1!$D$751:$DT$751</c:f>
              <c:numCache>
                <c:formatCode>General</c:formatCode>
                <c:ptCount val="121"/>
                <c:pt idx="0">
                  <c:v>7.1573879999999998E-3</c:v>
                </c:pt>
                <c:pt idx="1">
                  <c:v>4.8961250000000003E-3</c:v>
                </c:pt>
                <c:pt idx="2">
                  <c:v>4.9852934000000002E-3</c:v>
                </c:pt>
                <c:pt idx="3">
                  <c:v>2.9197286000000001E-3</c:v>
                </c:pt>
                <c:pt idx="4">
                  <c:v>1.6256987999999999E-3</c:v>
                </c:pt>
                <c:pt idx="5">
                  <c:v>2.4513425000000002E-3</c:v>
                </c:pt>
                <c:pt idx="6">
                  <c:v>5.33477E-3</c:v>
                </c:pt>
                <c:pt idx="7">
                  <c:v>8.5744489999999996E-3</c:v>
                </c:pt>
                <c:pt idx="8">
                  <c:v>8.9921224999999997E-3</c:v>
                </c:pt>
                <c:pt idx="9">
                  <c:v>5.4601909999999997E-3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1.7618644000000001E-3</c:v>
                </c:pt>
                <c:pt idx="15">
                  <c:v>7.6432265000000001E-3</c:v>
                </c:pt>
                <c:pt idx="16">
                  <c:v>1.2385007E-2</c:v>
                </c:pt>
                <c:pt idx="17">
                  <c:v>1.2772581E-2</c:v>
                </c:pt>
                <c:pt idx="18">
                  <c:v>9.1174719999999997E-3</c:v>
                </c:pt>
                <c:pt idx="19">
                  <c:v>2.6621507000000001E-3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2.383006E-3</c:v>
                </c:pt>
                <c:pt idx="27">
                  <c:v>8.8704960000000003E-3</c:v>
                </c:pt>
                <c:pt idx="28">
                  <c:v>1.4669748999999999E-2</c:v>
                </c:pt>
                <c:pt idx="29">
                  <c:v>1.9300172000000001E-2</c:v>
                </c:pt>
                <c:pt idx="30">
                  <c:v>2.3543933E-2</c:v>
                </c:pt>
                <c:pt idx="31">
                  <c:v>2.6758784000000001E-2</c:v>
                </c:pt>
                <c:pt idx="32">
                  <c:v>2.7984823999999998E-2</c:v>
                </c:pt>
                <c:pt idx="33">
                  <c:v>2.9419859999999999E-2</c:v>
                </c:pt>
                <c:pt idx="34">
                  <c:v>3.1045347000000001E-2</c:v>
                </c:pt>
                <c:pt idx="35">
                  <c:v>3.2587457E-2</c:v>
                </c:pt>
                <c:pt idx="36">
                  <c:v>3.1948036999999999E-2</c:v>
                </c:pt>
                <c:pt idx="37">
                  <c:v>2.8008284000000001E-2</c:v>
                </c:pt>
                <c:pt idx="38">
                  <c:v>2.1819452E-2</c:v>
                </c:pt>
                <c:pt idx="39">
                  <c:v>1.5894594000000001E-2</c:v>
                </c:pt>
                <c:pt idx="40">
                  <c:v>1.0771454999999999E-2</c:v>
                </c:pt>
                <c:pt idx="41">
                  <c:v>8.0426960000000002E-3</c:v>
                </c:pt>
                <c:pt idx="42">
                  <c:v>6.6613582999999997E-3</c:v>
                </c:pt>
                <c:pt idx="43">
                  <c:v>8.1152970000000005E-3</c:v>
                </c:pt>
                <c:pt idx="44">
                  <c:v>1.3268338500000001E-2</c:v>
                </c:pt>
                <c:pt idx="45">
                  <c:v>2.0251699000000001E-2</c:v>
                </c:pt>
                <c:pt idx="46">
                  <c:v>2.5813088000000001E-2</c:v>
                </c:pt>
                <c:pt idx="47">
                  <c:v>2.8069622999999998E-2</c:v>
                </c:pt>
                <c:pt idx="48">
                  <c:v>2.8536312000000001E-2</c:v>
                </c:pt>
                <c:pt idx="49">
                  <c:v>2.9554845999999999E-2</c:v>
                </c:pt>
                <c:pt idx="50">
                  <c:v>3.1771294999999998E-2</c:v>
                </c:pt>
                <c:pt idx="51">
                  <c:v>3.5226893000000002E-2</c:v>
                </c:pt>
                <c:pt idx="52">
                  <c:v>3.8754374000000001E-2</c:v>
                </c:pt>
                <c:pt idx="53">
                  <c:v>4.0181204999999998E-2</c:v>
                </c:pt>
                <c:pt idx="54">
                  <c:v>3.7991445999999998E-2</c:v>
                </c:pt>
                <c:pt idx="55">
                  <c:v>3.4145099999999998E-2</c:v>
                </c:pt>
                <c:pt idx="56">
                  <c:v>3.1670234999999998E-2</c:v>
                </c:pt>
                <c:pt idx="57">
                  <c:v>3.3802178000000002E-2</c:v>
                </c:pt>
                <c:pt idx="58">
                  <c:v>3.9711755000000001E-2</c:v>
                </c:pt>
                <c:pt idx="59">
                  <c:v>4.5993636999999997E-2</c:v>
                </c:pt>
                <c:pt idx="60">
                  <c:v>4.935664E-2</c:v>
                </c:pt>
                <c:pt idx="61">
                  <c:v>5.1606920000000001E-2</c:v>
                </c:pt>
                <c:pt idx="62">
                  <c:v>5.41646E-2</c:v>
                </c:pt>
                <c:pt idx="63">
                  <c:v>5.6189860000000001E-2</c:v>
                </c:pt>
                <c:pt idx="64">
                  <c:v>5.4459939999999998E-2</c:v>
                </c:pt>
                <c:pt idx="65">
                  <c:v>4.9071860000000002E-2</c:v>
                </c:pt>
                <c:pt idx="66">
                  <c:v>4.60746E-2</c:v>
                </c:pt>
                <c:pt idx="67">
                  <c:v>5.082449E-2</c:v>
                </c:pt>
                <c:pt idx="68">
                  <c:v>6.0399555000000001E-2</c:v>
                </c:pt>
                <c:pt idx="69">
                  <c:v>6.4593256000000002E-2</c:v>
                </c:pt>
                <c:pt idx="70">
                  <c:v>5.6774579999999998E-2</c:v>
                </c:pt>
                <c:pt idx="71">
                  <c:v>4.007057E-2</c:v>
                </c:pt>
                <c:pt idx="72">
                  <c:v>2.4602177999999999E-2</c:v>
                </c:pt>
                <c:pt idx="73">
                  <c:v>1.7304678E-2</c:v>
                </c:pt>
                <c:pt idx="74">
                  <c:v>1.7936108999999999E-2</c:v>
                </c:pt>
                <c:pt idx="75">
                  <c:v>2.1233719000000002E-2</c:v>
                </c:pt>
                <c:pt idx="76">
                  <c:v>2.3884295E-2</c:v>
                </c:pt>
                <c:pt idx="77">
                  <c:v>2.5753485E-2</c:v>
                </c:pt>
                <c:pt idx="78">
                  <c:v>2.8550513E-2</c:v>
                </c:pt>
                <c:pt idx="79">
                  <c:v>3.1448315999999997E-2</c:v>
                </c:pt>
                <c:pt idx="80">
                  <c:v>3.059688E-2</c:v>
                </c:pt>
                <c:pt idx="81">
                  <c:v>2.3561807000000001E-2</c:v>
                </c:pt>
                <c:pt idx="82">
                  <c:v>1.1591740999999999E-2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6.7199999999999996E-4</c:v>
                </c:pt>
                <c:pt idx="88">
                  <c:v>8.2565280000000008E-3</c:v>
                </c:pt>
                <c:pt idx="89">
                  <c:v>1.5013242E-2</c:v>
                </c:pt>
                <c:pt idx="90">
                  <c:v>2.1068166999999999E-2</c:v>
                </c:pt>
                <c:pt idx="91">
                  <c:v>2.6732744999999999E-2</c:v>
                </c:pt>
                <c:pt idx="92">
                  <c:v>3.0655513999999998E-2</c:v>
                </c:pt>
                <c:pt idx="93">
                  <c:v>3.2887560000000003E-2</c:v>
                </c:pt>
                <c:pt idx="94">
                  <c:v>3.3874504E-2</c:v>
                </c:pt>
                <c:pt idx="95">
                  <c:v>3.3660809999999999E-2</c:v>
                </c:pt>
                <c:pt idx="96">
                  <c:v>3.4952749999999998E-2</c:v>
                </c:pt>
                <c:pt idx="97">
                  <c:v>3.6628537000000003E-2</c:v>
                </c:pt>
                <c:pt idx="98">
                  <c:v>3.8057067E-2</c:v>
                </c:pt>
                <c:pt idx="99">
                  <c:v>3.8644935999999998E-2</c:v>
                </c:pt>
                <c:pt idx="100">
                  <c:v>3.8376952999999998E-2</c:v>
                </c:pt>
                <c:pt idx="101">
                  <c:v>3.71825E-2</c:v>
                </c:pt>
                <c:pt idx="102">
                  <c:v>3.527947E-2</c:v>
                </c:pt>
                <c:pt idx="103">
                  <c:v>3.3344640000000002E-2</c:v>
                </c:pt>
                <c:pt idx="104">
                  <c:v>3.0482987E-2</c:v>
                </c:pt>
                <c:pt idx="105">
                  <c:v>2.6901629E-2</c:v>
                </c:pt>
                <c:pt idx="106">
                  <c:v>2.2634147E-2</c:v>
                </c:pt>
                <c:pt idx="107">
                  <c:v>1.8496912000000001E-2</c:v>
                </c:pt>
                <c:pt idx="108">
                  <c:v>1.333585E-2</c:v>
                </c:pt>
                <c:pt idx="109">
                  <c:v>7.9571420000000004E-3</c:v>
                </c:pt>
                <c:pt idx="110">
                  <c:v>2.8866297000000002E-3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77FE-4FB7-9E2E-8A30FD852F70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[4]Sheet1!$D$752:$DT$752</c:f>
              <c:numCache>
                <c:formatCode>General</c:formatCode>
                <c:ptCount val="121"/>
                <c:pt idx="0">
                  <c:v>7.0606089999999998E-3</c:v>
                </c:pt>
                <c:pt idx="1">
                  <c:v>4.7917430000000002E-3</c:v>
                </c:pt>
                <c:pt idx="2">
                  <c:v>4.6790177000000004E-3</c:v>
                </c:pt>
                <c:pt idx="3">
                  <c:v>2.6038855E-3</c:v>
                </c:pt>
                <c:pt idx="4">
                  <c:v>1.4636778999999999E-3</c:v>
                </c:pt>
                <c:pt idx="5">
                  <c:v>2.5007848000000001E-3</c:v>
                </c:pt>
                <c:pt idx="6">
                  <c:v>5.4560527000000001E-3</c:v>
                </c:pt>
                <c:pt idx="7">
                  <c:v>8.5699049999999992E-3</c:v>
                </c:pt>
                <c:pt idx="8">
                  <c:v>8.7586450000000007E-3</c:v>
                </c:pt>
                <c:pt idx="9">
                  <c:v>5.0916490000000002E-3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1.8545234E-3</c:v>
                </c:pt>
                <c:pt idx="15">
                  <c:v>7.7339940000000001E-3</c:v>
                </c:pt>
                <c:pt idx="16">
                  <c:v>1.2501663999999999E-2</c:v>
                </c:pt>
                <c:pt idx="17">
                  <c:v>1.2938475E-2</c:v>
                </c:pt>
                <c:pt idx="18">
                  <c:v>9.2752589999999992E-3</c:v>
                </c:pt>
                <c:pt idx="19">
                  <c:v>2.6961106E-3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2.3279232E-3</c:v>
                </c:pt>
                <c:pt idx="27">
                  <c:v>8.9433034999999994E-3</c:v>
                </c:pt>
                <c:pt idx="28">
                  <c:v>1.4771528000000001E-2</c:v>
                </c:pt>
                <c:pt idx="29">
                  <c:v>1.932832E-2</c:v>
                </c:pt>
                <c:pt idx="30">
                  <c:v>2.3494203000000002E-2</c:v>
                </c:pt>
                <c:pt idx="31">
                  <c:v>2.6671569999999999E-2</c:v>
                </c:pt>
                <c:pt idx="32">
                  <c:v>2.7852419999999999E-2</c:v>
                </c:pt>
                <c:pt idx="33">
                  <c:v>2.9191623999999999E-2</c:v>
                </c:pt>
                <c:pt idx="34">
                  <c:v>3.0641317000000001E-2</c:v>
                </c:pt>
                <c:pt idx="35">
                  <c:v>3.2030533999999999E-2</c:v>
                </c:pt>
                <c:pt idx="36">
                  <c:v>3.1310237999999997E-2</c:v>
                </c:pt>
                <c:pt idx="37">
                  <c:v>2.7388642000000001E-2</c:v>
                </c:pt>
                <c:pt idx="38">
                  <c:v>2.1234743E-2</c:v>
                </c:pt>
                <c:pt idx="39">
                  <c:v>1.5386985000000001E-2</c:v>
                </c:pt>
                <c:pt idx="40">
                  <c:v>1.0427918E-2</c:v>
                </c:pt>
                <c:pt idx="41">
                  <c:v>7.8944340000000005E-3</c:v>
                </c:pt>
                <c:pt idx="42">
                  <c:v>6.7159280000000003E-3</c:v>
                </c:pt>
                <c:pt idx="43">
                  <c:v>8.2875380000000005E-3</c:v>
                </c:pt>
                <c:pt idx="44">
                  <c:v>1.3408042E-2</c:v>
                </c:pt>
                <c:pt idx="45">
                  <c:v>2.0219173E-2</c:v>
                </c:pt>
                <c:pt idx="46">
                  <c:v>2.5532427999999999E-2</c:v>
                </c:pt>
                <c:pt idx="47">
                  <c:v>2.757157E-2</c:v>
                </c:pt>
                <c:pt idx="48">
                  <c:v>2.7950470000000002E-2</c:v>
                </c:pt>
                <c:pt idx="49">
                  <c:v>2.9009110000000001E-2</c:v>
                </c:pt>
                <c:pt idx="50">
                  <c:v>3.1308915E-2</c:v>
                </c:pt>
                <c:pt idx="51">
                  <c:v>3.4820377999999999E-2</c:v>
                </c:pt>
                <c:pt idx="52">
                  <c:v>3.8404613999999997E-2</c:v>
                </c:pt>
                <c:pt idx="53">
                  <c:v>3.9923425999999998E-2</c:v>
                </c:pt>
                <c:pt idx="54">
                  <c:v>3.7862147999999998E-2</c:v>
                </c:pt>
                <c:pt idx="55">
                  <c:v>3.4074060000000003E-2</c:v>
                </c:pt>
                <c:pt idx="56">
                  <c:v>3.1551472999999997E-2</c:v>
                </c:pt>
                <c:pt idx="57">
                  <c:v>3.3549210000000003E-2</c:v>
                </c:pt>
                <c:pt idx="58">
                  <c:v>3.9339411999999997E-2</c:v>
                </c:pt>
                <c:pt idx="59">
                  <c:v>4.5636366999999997E-2</c:v>
                </c:pt>
                <c:pt idx="60">
                  <c:v>4.9090557E-2</c:v>
                </c:pt>
                <c:pt idx="61">
                  <c:v>5.1442667999999997E-2</c:v>
                </c:pt>
                <c:pt idx="62">
                  <c:v>5.4010358000000001E-2</c:v>
                </c:pt>
                <c:pt idx="63">
                  <c:v>5.5964153000000003E-2</c:v>
                </c:pt>
                <c:pt idx="64">
                  <c:v>5.4152757000000003E-2</c:v>
                </c:pt>
                <c:pt idx="65">
                  <c:v>4.8748996000000003E-2</c:v>
                </c:pt>
                <c:pt idx="66">
                  <c:v>4.5844395000000003E-2</c:v>
                </c:pt>
                <c:pt idx="67">
                  <c:v>5.0796979999999999E-2</c:v>
                </c:pt>
                <c:pt idx="68">
                  <c:v>6.0659584000000003E-2</c:v>
                </c:pt>
                <c:pt idx="69">
                  <c:v>6.5081990000000006E-2</c:v>
                </c:pt>
                <c:pt idx="70">
                  <c:v>5.7302619999999999E-2</c:v>
                </c:pt>
                <c:pt idx="71">
                  <c:v>4.0457952999999998E-2</c:v>
                </c:pt>
                <c:pt idx="72">
                  <c:v>2.4815103000000002E-2</c:v>
                </c:pt>
                <c:pt idx="73">
                  <c:v>1.7441970000000001E-2</c:v>
                </c:pt>
                <c:pt idx="74">
                  <c:v>1.8130819999999999E-2</c:v>
                </c:pt>
                <c:pt idx="75">
                  <c:v>2.1521690999999999E-2</c:v>
                </c:pt>
                <c:pt idx="76">
                  <c:v>2.4186121000000001E-2</c:v>
                </c:pt>
                <c:pt idx="77">
                  <c:v>2.5995672000000001E-2</c:v>
                </c:pt>
                <c:pt idx="78">
                  <c:v>2.8652744000000001E-2</c:v>
                </c:pt>
                <c:pt idx="79">
                  <c:v>3.1369693999999997E-2</c:v>
                </c:pt>
                <c:pt idx="80">
                  <c:v>3.0378499999999999E-2</c:v>
                </c:pt>
                <c:pt idx="81">
                  <c:v>2.3349215999999999E-2</c:v>
                </c:pt>
                <c:pt idx="82">
                  <c:v>1.15275495E-2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2.24E-4</c:v>
                </c:pt>
                <c:pt idx="88">
                  <c:v>7.5777470000000001E-3</c:v>
                </c:pt>
                <c:pt idx="89">
                  <c:v>1.4207173999999999E-2</c:v>
                </c:pt>
                <c:pt idx="90">
                  <c:v>2.0209477999999999E-2</c:v>
                </c:pt>
                <c:pt idx="91">
                  <c:v>2.5958406E-2</c:v>
                </c:pt>
                <c:pt idx="92">
                  <c:v>3.0078355000000001E-2</c:v>
                </c:pt>
                <c:pt idx="93">
                  <c:v>3.2513359999999998E-2</c:v>
                </c:pt>
                <c:pt idx="94">
                  <c:v>3.3662543000000003E-2</c:v>
                </c:pt>
                <c:pt idx="95">
                  <c:v>3.3575352000000003E-2</c:v>
                </c:pt>
                <c:pt idx="96">
                  <c:v>3.4860469999999998E-2</c:v>
                </c:pt>
                <c:pt idx="97">
                  <c:v>3.6484107000000002E-2</c:v>
                </c:pt>
                <c:pt idx="98">
                  <c:v>3.7835470000000003E-2</c:v>
                </c:pt>
                <c:pt idx="99">
                  <c:v>3.8353696E-2</c:v>
                </c:pt>
                <c:pt idx="100">
                  <c:v>3.8029293999999998E-2</c:v>
                </c:pt>
                <c:pt idx="101">
                  <c:v>3.6784094000000003E-2</c:v>
                </c:pt>
                <c:pt idx="102">
                  <c:v>3.4902049999999997E-2</c:v>
                </c:pt>
                <c:pt idx="103">
                  <c:v>3.3009976000000003E-2</c:v>
                </c:pt>
                <c:pt idx="104">
                  <c:v>3.0217910000000001E-2</c:v>
                </c:pt>
                <c:pt idx="105">
                  <c:v>2.6727522E-2</c:v>
                </c:pt>
                <c:pt idx="106">
                  <c:v>2.2567364999999999E-2</c:v>
                </c:pt>
                <c:pt idx="107">
                  <c:v>1.8571491999999998E-2</c:v>
                </c:pt>
                <c:pt idx="108">
                  <c:v>1.3523479E-2</c:v>
                </c:pt>
                <c:pt idx="109">
                  <c:v>8.2593719999999992E-3</c:v>
                </c:pt>
                <c:pt idx="110">
                  <c:v>3.3040399999999998E-3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77FE-4FB7-9E2E-8A30FD852F70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[4]Sheet1!$D$753:$DT$753</c:f>
              <c:numCache>
                <c:formatCode>General</c:formatCode>
                <c:ptCount val="121"/>
                <c:pt idx="0">
                  <c:v>7.7559342999999996E-3</c:v>
                </c:pt>
                <c:pt idx="1">
                  <c:v>5.4509379999999998E-3</c:v>
                </c:pt>
                <c:pt idx="2">
                  <c:v>5.3132335000000003E-3</c:v>
                </c:pt>
                <c:pt idx="3">
                  <c:v>2.9850912000000001E-3</c:v>
                </c:pt>
                <c:pt idx="4">
                  <c:v>1.5759775000000001E-3</c:v>
                </c:pt>
                <c:pt idx="5">
                  <c:v>2.3949733E-3</c:v>
                </c:pt>
                <c:pt idx="6">
                  <c:v>5.2526710000000004E-3</c:v>
                </c:pt>
                <c:pt idx="7">
                  <c:v>8.44636E-3</c:v>
                </c:pt>
                <c:pt idx="8">
                  <c:v>8.8616860000000006E-3</c:v>
                </c:pt>
                <c:pt idx="9">
                  <c:v>5.4455010000000002E-3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1.6975865E-3</c:v>
                </c:pt>
                <c:pt idx="15">
                  <c:v>7.5753729999999998E-3</c:v>
                </c:pt>
                <c:pt idx="16">
                  <c:v>1.231638E-2</c:v>
                </c:pt>
                <c:pt idx="17">
                  <c:v>1.2649393E-2</c:v>
                </c:pt>
                <c:pt idx="18">
                  <c:v>8.8781339999999993E-3</c:v>
                </c:pt>
                <c:pt idx="19">
                  <c:v>2.3349156000000001E-3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2.3155042E-3</c:v>
                </c:pt>
                <c:pt idx="27">
                  <c:v>8.8465890000000002E-3</c:v>
                </c:pt>
                <c:pt idx="28">
                  <c:v>1.4678297E-2</c:v>
                </c:pt>
                <c:pt idx="29">
                  <c:v>1.9230924999999999E-2</c:v>
                </c:pt>
                <c:pt idx="30">
                  <c:v>2.3407672000000001E-2</c:v>
                </c:pt>
                <c:pt idx="31">
                  <c:v>2.6655963000000001E-2</c:v>
                </c:pt>
                <c:pt idx="32">
                  <c:v>2.7997748999999999E-2</c:v>
                </c:pt>
                <c:pt idx="33">
                  <c:v>2.9519706999999999E-2</c:v>
                </c:pt>
                <c:pt idx="34">
                  <c:v>3.1045597000000001E-2</c:v>
                </c:pt>
                <c:pt idx="35">
                  <c:v>3.2384373000000001E-2</c:v>
                </c:pt>
                <c:pt idx="36">
                  <c:v>3.1582183999999999E-2</c:v>
                </c:pt>
                <c:pt idx="37">
                  <c:v>2.7674664000000002E-2</c:v>
                </c:pt>
                <c:pt idx="38">
                  <c:v>2.1665798999999999E-2</c:v>
                </c:pt>
                <c:pt idx="39">
                  <c:v>1.5964538E-2</c:v>
                </c:pt>
                <c:pt idx="40">
                  <c:v>1.102092E-2</c:v>
                </c:pt>
                <c:pt idx="41">
                  <c:v>8.3696440000000007E-3</c:v>
                </c:pt>
                <c:pt idx="42">
                  <c:v>7.0015275999999998E-3</c:v>
                </c:pt>
                <c:pt idx="43">
                  <c:v>8.4106370000000003E-3</c:v>
                </c:pt>
                <c:pt idx="44">
                  <c:v>1.3436165999999999E-2</c:v>
                </c:pt>
                <c:pt idx="45">
                  <c:v>2.0237603999999999E-2</c:v>
                </c:pt>
                <c:pt idx="46">
                  <c:v>2.5591732999999998E-2</c:v>
                </c:pt>
                <c:pt idx="47">
                  <c:v>2.7659280000000001E-2</c:v>
                </c:pt>
                <c:pt idx="48">
                  <c:v>2.8054895E-2</c:v>
                </c:pt>
                <c:pt idx="49">
                  <c:v>2.9116085E-2</c:v>
                </c:pt>
                <c:pt idx="50">
                  <c:v>3.1406152999999999E-2</c:v>
                </c:pt>
                <c:pt idx="51">
                  <c:v>3.4903946999999998E-2</c:v>
                </c:pt>
                <c:pt idx="52">
                  <c:v>3.8454674000000001E-2</c:v>
                </c:pt>
                <c:pt idx="53">
                  <c:v>3.994201E-2</c:v>
                </c:pt>
                <c:pt idx="54">
                  <c:v>3.7891872E-2</c:v>
                </c:pt>
                <c:pt idx="55">
                  <c:v>3.4228729999999999E-2</c:v>
                </c:pt>
                <c:pt idx="56">
                  <c:v>3.1889380000000002E-2</c:v>
                </c:pt>
                <c:pt idx="57">
                  <c:v>3.4079682E-2</c:v>
                </c:pt>
                <c:pt idx="58">
                  <c:v>3.9997070000000003E-2</c:v>
                </c:pt>
                <c:pt idx="59">
                  <c:v>4.6284180000000001E-2</c:v>
                </c:pt>
                <c:pt idx="60">
                  <c:v>4.9612417999999998E-2</c:v>
                </c:pt>
                <c:pt idx="61">
                  <c:v>5.1762870000000002E-2</c:v>
                </c:pt>
                <c:pt idx="62">
                  <c:v>5.4142627999999998E-2</c:v>
                </c:pt>
                <c:pt idx="63">
                  <c:v>5.5959466999999999E-2</c:v>
                </c:pt>
                <c:pt idx="64">
                  <c:v>5.4062510000000001E-2</c:v>
                </c:pt>
                <c:pt idx="65">
                  <c:v>4.8616260000000001E-2</c:v>
                </c:pt>
                <c:pt idx="66">
                  <c:v>4.5723054999999999E-2</c:v>
                </c:pt>
                <c:pt idx="67">
                  <c:v>5.0717745000000002E-2</c:v>
                </c:pt>
                <c:pt idx="68">
                  <c:v>6.0575484999999998E-2</c:v>
                </c:pt>
                <c:pt idx="69">
                  <c:v>6.4921389999999995E-2</c:v>
                </c:pt>
                <c:pt idx="70">
                  <c:v>5.7058770000000002E-2</c:v>
                </c:pt>
                <c:pt idx="71">
                  <c:v>4.0206800000000001E-2</c:v>
                </c:pt>
                <c:pt idx="72">
                  <c:v>2.4627129000000001E-2</c:v>
                </c:pt>
                <c:pt idx="73">
                  <c:v>1.7319451999999999E-2</c:v>
                </c:pt>
                <c:pt idx="74">
                  <c:v>1.7996163999999999E-2</c:v>
                </c:pt>
                <c:pt idx="75">
                  <c:v>2.1356376E-2</c:v>
                </c:pt>
                <c:pt idx="76">
                  <c:v>2.4082362999999999E-2</c:v>
                </c:pt>
                <c:pt idx="77">
                  <c:v>2.6050009999999998E-2</c:v>
                </c:pt>
                <c:pt idx="78">
                  <c:v>2.8903109999999999E-2</c:v>
                </c:pt>
                <c:pt idx="79">
                  <c:v>3.1767003000000002E-2</c:v>
                </c:pt>
                <c:pt idx="80">
                  <c:v>3.0807719000000001E-2</c:v>
                </c:pt>
                <c:pt idx="81">
                  <c:v>2.3658604999999999E-2</c:v>
                </c:pt>
                <c:pt idx="82">
                  <c:v>1.1586793E-2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4.44E-4</c:v>
                </c:pt>
                <c:pt idx="88">
                  <c:v>8.2721329999999992E-3</c:v>
                </c:pt>
                <c:pt idx="89">
                  <c:v>1.5234330000000001E-2</c:v>
                </c:pt>
                <c:pt idx="90">
                  <c:v>2.1357497E-2</c:v>
                </c:pt>
                <c:pt idx="91">
                  <c:v>2.6961522000000002E-2</c:v>
                </c:pt>
                <c:pt idx="92">
                  <c:v>3.0730875000000001E-2</c:v>
                </c:pt>
                <c:pt idx="93">
                  <c:v>3.2769779999999998E-2</c:v>
                </c:pt>
                <c:pt idx="94">
                  <c:v>3.3561199999999999E-2</c:v>
                </c:pt>
                <c:pt idx="95">
                  <c:v>3.3207720000000003E-2</c:v>
                </c:pt>
                <c:pt idx="96">
                  <c:v>3.4388469999999997E-2</c:v>
                </c:pt>
                <c:pt idx="97">
                  <c:v>3.6024584999999998E-2</c:v>
                </c:pt>
                <c:pt idx="98">
                  <c:v>3.7468439999999999E-2</c:v>
                </c:pt>
                <c:pt idx="99">
                  <c:v>3.8122833000000002E-2</c:v>
                </c:pt>
                <c:pt idx="100">
                  <c:v>3.7955679999999999E-2</c:v>
                </c:pt>
                <c:pt idx="101">
                  <c:v>3.6830463000000001E-2</c:v>
                </c:pt>
                <c:pt idx="102">
                  <c:v>3.506956E-2</c:v>
                </c:pt>
                <c:pt idx="103">
                  <c:v>3.3269905000000002E-2</c:v>
                </c:pt>
                <c:pt idx="104">
                  <c:v>3.0533965999999999E-2</c:v>
                </c:pt>
                <c:pt idx="105">
                  <c:v>2.7063991999999999E-2</c:v>
                </c:pt>
                <c:pt idx="106">
                  <c:v>2.2891719000000001E-2</c:v>
                </c:pt>
                <c:pt idx="107">
                  <c:v>1.8858066E-2</c:v>
                </c:pt>
                <c:pt idx="108">
                  <c:v>1.3748072E-2</c:v>
                </c:pt>
                <c:pt idx="109">
                  <c:v>8.4050640000000003E-3</c:v>
                </c:pt>
                <c:pt idx="110">
                  <c:v>3.3582681999999998E-3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77FE-4FB7-9E2E-8A30FD852F70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[4]Sheet1!$D$754:$DT$754</c:f>
              <c:numCache>
                <c:formatCode>General</c:formatCode>
                <c:ptCount val="121"/>
                <c:pt idx="0">
                  <c:v>7.3758829999999997E-3</c:v>
                </c:pt>
                <c:pt idx="1">
                  <c:v>5.1118769999999999E-3</c:v>
                </c:pt>
                <c:pt idx="2">
                  <c:v>4.998522E-3</c:v>
                </c:pt>
                <c:pt idx="3">
                  <c:v>2.8221473999999998E-3</c:v>
                </c:pt>
                <c:pt idx="4">
                  <c:v>1.4670620000000001E-3</c:v>
                </c:pt>
                <c:pt idx="5">
                  <c:v>2.3421037000000001E-3</c:v>
                </c:pt>
                <c:pt idx="6">
                  <c:v>5.3991806000000002E-3</c:v>
                </c:pt>
                <c:pt idx="7">
                  <c:v>8.7960120000000006E-3</c:v>
                </c:pt>
                <c:pt idx="8">
                  <c:v>9.2316489999999998E-3</c:v>
                </c:pt>
                <c:pt idx="9">
                  <c:v>5.5887890000000003E-3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1.8191387999999999E-3</c:v>
                </c:pt>
                <c:pt idx="15">
                  <c:v>7.6785150000000003E-3</c:v>
                </c:pt>
                <c:pt idx="16">
                  <c:v>1.2392051499999999E-2</c:v>
                </c:pt>
                <c:pt idx="17">
                  <c:v>1.2795872999999999E-2</c:v>
                </c:pt>
                <c:pt idx="18">
                  <c:v>9.1267429999999997E-3</c:v>
                </c:pt>
                <c:pt idx="19">
                  <c:v>2.6326359999999998E-3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2.4037105E-3</c:v>
                </c:pt>
                <c:pt idx="27">
                  <c:v>8.7241260000000004E-3</c:v>
                </c:pt>
                <c:pt idx="28">
                  <c:v>1.4436289999999999E-2</c:v>
                </c:pt>
                <c:pt idx="29">
                  <c:v>1.9032226999999999E-2</c:v>
                </c:pt>
                <c:pt idx="30">
                  <c:v>2.3287843999999999E-2</c:v>
                </c:pt>
                <c:pt idx="31">
                  <c:v>2.6541120000000001E-2</c:v>
                </c:pt>
                <c:pt idx="32">
                  <c:v>2.7808691999999999E-2</c:v>
                </c:pt>
                <c:pt idx="33">
                  <c:v>2.9294243000000001E-2</c:v>
                </c:pt>
                <c:pt idx="34">
                  <c:v>3.1008595999999999E-2</c:v>
                </c:pt>
                <c:pt idx="35">
                  <c:v>3.2708109999999999E-2</c:v>
                </c:pt>
                <c:pt idx="36">
                  <c:v>3.2213713999999997E-2</c:v>
                </c:pt>
                <c:pt idx="37">
                  <c:v>2.8356025E-2</c:v>
                </c:pt>
                <c:pt idx="38">
                  <c:v>2.2122005E-2</c:v>
                </c:pt>
                <c:pt idx="39">
                  <c:v>1.6120767000000001E-2</c:v>
                </c:pt>
                <c:pt idx="40">
                  <c:v>1.0950609E-2</c:v>
                </c:pt>
                <c:pt idx="41">
                  <c:v>8.2161630000000003E-3</c:v>
                </c:pt>
                <c:pt idx="42">
                  <c:v>6.9275292999999996E-3</c:v>
                </c:pt>
                <c:pt idx="43">
                  <c:v>8.5096749999999995E-3</c:v>
                </c:pt>
                <c:pt idx="44">
                  <c:v>1.3722926E-2</c:v>
                </c:pt>
                <c:pt idx="45">
                  <c:v>2.0608006000000002E-2</c:v>
                </c:pt>
                <c:pt idx="46">
                  <c:v>2.5939920000000002E-2</c:v>
                </c:pt>
                <c:pt idx="47">
                  <c:v>2.7931964E-2</c:v>
                </c:pt>
                <c:pt idx="48">
                  <c:v>2.8225885999999999E-2</c:v>
                </c:pt>
                <c:pt idx="49">
                  <c:v>2.9182179999999999E-2</c:v>
                </c:pt>
                <c:pt idx="50">
                  <c:v>3.1413376E-2</c:v>
                </c:pt>
                <c:pt idx="51">
                  <c:v>3.4940342999999999E-2</c:v>
                </c:pt>
                <c:pt idx="52">
                  <c:v>3.8551383000000002E-2</c:v>
                </c:pt>
                <c:pt idx="53">
                  <c:v>4.0060569999999997E-2</c:v>
                </c:pt>
                <c:pt idx="54">
                  <c:v>3.7945843999999999E-2</c:v>
                </c:pt>
                <c:pt idx="55">
                  <c:v>3.4189110000000002E-2</c:v>
                </c:pt>
                <c:pt idx="56">
                  <c:v>3.1837813999999999E-2</c:v>
                </c:pt>
                <c:pt idx="57">
                  <c:v>3.4126950000000003E-2</c:v>
                </c:pt>
                <c:pt idx="58">
                  <c:v>4.0144800000000001E-2</c:v>
                </c:pt>
                <c:pt idx="59">
                  <c:v>4.6409205000000002E-2</c:v>
                </c:pt>
                <c:pt idx="60">
                  <c:v>4.9605829999999997E-2</c:v>
                </c:pt>
                <c:pt idx="61">
                  <c:v>5.1604959999999998E-2</c:v>
                </c:pt>
                <c:pt idx="62">
                  <c:v>5.3913040000000002E-2</c:v>
                </c:pt>
                <c:pt idx="63">
                  <c:v>5.5753733999999999E-2</c:v>
                </c:pt>
                <c:pt idx="64">
                  <c:v>5.3923529999999997E-2</c:v>
                </c:pt>
                <c:pt idx="65">
                  <c:v>4.8556090000000003E-2</c:v>
                </c:pt>
                <c:pt idx="66">
                  <c:v>4.5736194000000001E-2</c:v>
                </c:pt>
                <c:pt idx="67">
                  <c:v>5.0789109999999998E-2</c:v>
                </c:pt>
                <c:pt idx="68">
                  <c:v>6.0689220000000002E-2</c:v>
                </c:pt>
                <c:pt idx="69">
                  <c:v>6.5066970000000002E-2</c:v>
                </c:pt>
                <c:pt idx="70">
                  <c:v>5.7201099999999998E-2</c:v>
                </c:pt>
                <c:pt idx="71">
                  <c:v>4.0281493000000002E-2</c:v>
                </c:pt>
                <c:pt idx="72">
                  <c:v>2.4590081999999999E-2</c:v>
                </c:pt>
                <c:pt idx="73">
                  <c:v>1.7194484999999999E-2</c:v>
                </c:pt>
                <c:pt idx="74">
                  <c:v>1.7846285999999999E-2</c:v>
                </c:pt>
                <c:pt idx="75">
                  <c:v>2.1205205000000001E-2</c:v>
                </c:pt>
                <c:pt idx="76">
                  <c:v>2.3891289999999999E-2</c:v>
                </c:pt>
                <c:pt idx="77">
                  <c:v>2.5770230000000002E-2</c:v>
                </c:pt>
                <c:pt idx="78">
                  <c:v>2.8559511999999999E-2</c:v>
                </c:pt>
                <c:pt idx="79">
                  <c:v>3.1438163999999998E-2</c:v>
                </c:pt>
                <c:pt idx="80">
                  <c:v>3.0577427000000001E-2</c:v>
                </c:pt>
                <c:pt idx="81">
                  <c:v>2.3557036999999999E-2</c:v>
                </c:pt>
                <c:pt idx="82">
                  <c:v>1.1614947E-2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1.107972E-3</c:v>
                </c:pt>
                <c:pt idx="88">
                  <c:v>8.8528489999999994E-3</c:v>
                </c:pt>
                <c:pt idx="89">
                  <c:v>1.5681436E-2</c:v>
                </c:pt>
                <c:pt idx="90">
                  <c:v>2.1658258999999999E-2</c:v>
                </c:pt>
                <c:pt idx="91">
                  <c:v>2.7107470000000002E-2</c:v>
                </c:pt>
                <c:pt idx="92">
                  <c:v>3.0723522999999999E-2</c:v>
                </c:pt>
                <c:pt idx="93">
                  <c:v>3.2627586E-2</c:v>
                </c:pt>
                <c:pt idx="94">
                  <c:v>3.3317252999999998E-2</c:v>
                </c:pt>
                <c:pt idx="95">
                  <c:v>3.2916653999999997E-2</c:v>
                </c:pt>
                <c:pt idx="96">
                  <c:v>3.4100190000000002E-2</c:v>
                </c:pt>
                <c:pt idx="97">
                  <c:v>3.5763280000000001E-2</c:v>
                </c:pt>
                <c:pt idx="98">
                  <c:v>3.7254191999999998E-2</c:v>
                </c:pt>
                <c:pt idx="99">
                  <c:v>3.7969135000000001E-2</c:v>
                </c:pt>
                <c:pt idx="100">
                  <c:v>3.7871750000000003E-2</c:v>
                </c:pt>
                <c:pt idx="101">
                  <c:v>3.6810809999999999E-2</c:v>
                </c:pt>
                <c:pt idx="102">
                  <c:v>3.5092222999999999E-2</c:v>
                </c:pt>
                <c:pt idx="103">
                  <c:v>3.3329837000000001E-2</c:v>
                </c:pt>
                <c:pt idx="104">
                  <c:v>3.0612469E-2</c:v>
                </c:pt>
                <c:pt idx="105">
                  <c:v>2.7144163999999998E-2</c:v>
                </c:pt>
                <c:pt idx="106">
                  <c:v>2.2954272000000001E-2</c:v>
                </c:pt>
                <c:pt idx="107">
                  <c:v>1.8865006E-2</c:v>
                </c:pt>
                <c:pt idx="108">
                  <c:v>1.3700485E-2</c:v>
                </c:pt>
                <c:pt idx="109">
                  <c:v>8.2830999999999998E-3</c:v>
                </c:pt>
                <c:pt idx="110">
                  <c:v>3.1460358E-3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77FE-4FB7-9E2E-8A30FD852F70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[4]Sheet1!$D$755:$DT$755</c:f>
              <c:numCache>
                <c:formatCode>General</c:formatCode>
                <c:ptCount val="121"/>
                <c:pt idx="0">
                  <c:v>7.6271969999999996E-3</c:v>
                </c:pt>
                <c:pt idx="1">
                  <c:v>5.3847386000000002E-3</c:v>
                </c:pt>
                <c:pt idx="2">
                  <c:v>5.3096710000000002E-3</c:v>
                </c:pt>
                <c:pt idx="3">
                  <c:v>3.1519566999999998E-3</c:v>
                </c:pt>
                <c:pt idx="4">
                  <c:v>1.8440186E-3</c:v>
                </c:pt>
                <c:pt idx="5">
                  <c:v>2.7260778000000002E-3</c:v>
                </c:pt>
                <c:pt idx="6">
                  <c:v>5.6140690000000002E-3</c:v>
                </c:pt>
                <c:pt idx="7">
                  <c:v>8.7210080000000006E-3</c:v>
                </c:pt>
                <c:pt idx="8">
                  <c:v>8.9097329999999995E-3</c:v>
                </c:pt>
                <c:pt idx="9">
                  <c:v>5.1958085999999999E-3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1.6834013000000001E-3</c:v>
                </c:pt>
                <c:pt idx="15">
                  <c:v>7.463842E-3</c:v>
                </c:pt>
                <c:pt idx="16">
                  <c:v>1.2189144000000001E-2</c:v>
                </c:pt>
                <c:pt idx="17">
                  <c:v>1.2666772E-2</c:v>
                </c:pt>
                <c:pt idx="18">
                  <c:v>9.1549600000000002E-3</c:v>
                </c:pt>
                <c:pt idx="19">
                  <c:v>2.8896916E-3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2.3254727000000001E-3</c:v>
                </c:pt>
                <c:pt idx="27">
                  <c:v>8.9519839999999996E-3</c:v>
                </c:pt>
                <c:pt idx="28">
                  <c:v>1.4842331E-2</c:v>
                </c:pt>
                <c:pt idx="29">
                  <c:v>1.9493883E-2</c:v>
                </c:pt>
                <c:pt idx="30">
                  <c:v>2.3722656000000002E-2</c:v>
                </c:pt>
                <c:pt idx="31">
                  <c:v>2.6978644E-2</c:v>
                </c:pt>
                <c:pt idx="32">
                  <c:v>2.8339176000000001E-2</c:v>
                </c:pt>
                <c:pt idx="33">
                  <c:v>2.9939832E-2</c:v>
                </c:pt>
                <c:pt idx="34">
                  <c:v>3.1722855000000001E-2</c:v>
                </c:pt>
                <c:pt idx="35">
                  <c:v>3.3423197000000002E-2</c:v>
                </c:pt>
                <c:pt idx="36">
                  <c:v>3.2917790000000002E-2</c:v>
                </c:pt>
                <c:pt idx="37">
                  <c:v>2.9092231999999999E-2</c:v>
                </c:pt>
                <c:pt idx="38">
                  <c:v>2.2972316999999999E-2</c:v>
                </c:pt>
                <c:pt idx="39">
                  <c:v>1.7089437999999998E-2</c:v>
                </c:pt>
                <c:pt idx="40">
                  <c:v>1.1957796E-2</c:v>
                </c:pt>
                <c:pt idx="41">
                  <c:v>9.0854885000000007E-3</c:v>
                </c:pt>
                <c:pt idx="42">
                  <c:v>7.5546624000000003E-3</c:v>
                </c:pt>
                <c:pt idx="43">
                  <c:v>8.8921769999999994E-3</c:v>
                </c:pt>
                <c:pt idx="44">
                  <c:v>1.3991198999999999E-2</c:v>
                </c:pt>
                <c:pt idx="45">
                  <c:v>2.0877834000000001E-2</c:v>
                </c:pt>
                <c:pt idx="46">
                  <c:v>2.6193561000000001E-2</c:v>
                </c:pt>
                <c:pt idx="47">
                  <c:v>2.8096406000000001E-2</c:v>
                </c:pt>
                <c:pt idx="48">
                  <c:v>2.8314661000000001E-2</c:v>
                </c:pt>
                <c:pt idx="49">
                  <c:v>2.9360667E-2</c:v>
                </c:pt>
                <c:pt idx="50">
                  <c:v>3.1816610000000002E-2</c:v>
                </c:pt>
                <c:pt idx="51">
                  <c:v>3.5507083000000002E-2</c:v>
                </c:pt>
                <c:pt idx="52">
                  <c:v>3.9086889999999999E-2</c:v>
                </c:pt>
                <c:pt idx="53">
                  <c:v>4.0475860000000002E-2</c:v>
                </c:pt>
                <c:pt idx="54">
                  <c:v>3.8357756999999999E-2</c:v>
                </c:pt>
                <c:pt idx="55">
                  <c:v>3.4819494999999999E-2</c:v>
                </c:pt>
                <c:pt idx="56">
                  <c:v>3.2671664000000003E-2</c:v>
                </c:pt>
                <c:pt idx="57">
                  <c:v>3.4939339999999999E-2</c:v>
                </c:pt>
                <c:pt idx="58">
                  <c:v>4.0688729999999999E-2</c:v>
                </c:pt>
                <c:pt idx="59">
                  <c:v>4.6614394000000003E-2</c:v>
                </c:pt>
                <c:pt idx="60">
                  <c:v>4.9712997000000002E-2</c:v>
                </c:pt>
                <c:pt idx="61">
                  <c:v>5.1898020000000003E-2</c:v>
                </c:pt>
                <c:pt idx="62">
                  <c:v>5.4557260000000003E-2</c:v>
                </c:pt>
                <c:pt idx="63">
                  <c:v>5.6643291999999998E-2</c:v>
                </c:pt>
                <c:pt idx="64">
                  <c:v>5.4790015999999997E-2</c:v>
                </c:pt>
                <c:pt idx="65">
                  <c:v>4.9094909999999999E-2</c:v>
                </c:pt>
                <c:pt idx="66">
                  <c:v>4.5823929999999999E-2</c:v>
                </c:pt>
                <c:pt idx="67">
                  <c:v>5.0520799999999998E-2</c:v>
                </c:pt>
                <c:pt idx="68">
                  <c:v>6.0279886999999997E-2</c:v>
                </c:pt>
                <c:pt idx="69">
                  <c:v>6.4743235999999996E-2</c:v>
                </c:pt>
                <c:pt idx="70">
                  <c:v>5.7038817999999998E-2</c:v>
                </c:pt>
                <c:pt idx="71">
                  <c:v>4.012665E-2</c:v>
                </c:pt>
                <c:pt idx="72">
                  <c:v>2.4155479000000001E-2</c:v>
                </c:pt>
                <c:pt idx="73">
                  <c:v>1.6306350000000001E-2</c:v>
                </c:pt>
                <c:pt idx="74">
                  <c:v>1.6604899999999999E-2</c:v>
                </c:pt>
                <c:pt idx="75">
                  <c:v>1.9986242000000001E-2</c:v>
                </c:pt>
                <c:pt idx="76">
                  <c:v>2.3112766E-2</c:v>
                </c:pt>
                <c:pt idx="77">
                  <c:v>2.5617344E-2</c:v>
                </c:pt>
                <c:pt idx="78">
                  <c:v>2.8966557E-2</c:v>
                </c:pt>
                <c:pt idx="79">
                  <c:v>3.22116E-2</c:v>
                </c:pt>
                <c:pt idx="80">
                  <c:v>3.1528781999999998E-2</c:v>
                </c:pt>
                <c:pt idx="81">
                  <c:v>2.4471852999999998E-2</c:v>
                </c:pt>
                <c:pt idx="82">
                  <c:v>1.2284145999999999E-2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1.2755793000000001E-3</c:v>
                </c:pt>
                <c:pt idx="88">
                  <c:v>9.1642019999999998E-3</c:v>
                </c:pt>
                <c:pt idx="89">
                  <c:v>1.5968014999999999E-2</c:v>
                </c:pt>
                <c:pt idx="90">
                  <c:v>2.179393E-2</c:v>
                </c:pt>
                <c:pt idx="91">
                  <c:v>2.7025396E-2</c:v>
                </c:pt>
                <c:pt idx="92">
                  <c:v>3.0512111000000001E-2</c:v>
                </c:pt>
                <c:pt idx="93">
                  <c:v>3.2409609999999998E-2</c:v>
                </c:pt>
                <c:pt idx="94">
                  <c:v>3.3179210000000001E-2</c:v>
                </c:pt>
                <c:pt idx="95">
                  <c:v>3.2913959999999999E-2</c:v>
                </c:pt>
                <c:pt idx="96">
                  <c:v>3.4296640000000003E-2</c:v>
                </c:pt>
                <c:pt idx="97">
                  <c:v>3.6138400000000001E-2</c:v>
                </c:pt>
                <c:pt idx="98">
                  <c:v>3.7753040000000002E-2</c:v>
                </c:pt>
                <c:pt idx="99">
                  <c:v>3.8537769999999999E-2</c:v>
                </c:pt>
                <c:pt idx="100">
                  <c:v>3.8494773000000003E-2</c:v>
                </c:pt>
                <c:pt idx="101">
                  <c:v>3.7415219999999999E-2</c:v>
                </c:pt>
                <c:pt idx="102">
                  <c:v>3.5651865999999997E-2</c:v>
                </c:pt>
                <c:pt idx="103">
                  <c:v>3.3819626999999998E-2</c:v>
                </c:pt>
                <c:pt idx="104">
                  <c:v>3.1003800000000001E-2</c:v>
                </c:pt>
                <c:pt idx="105">
                  <c:v>2.7409402999999999E-2</c:v>
                </c:pt>
                <c:pt idx="106">
                  <c:v>2.3069564000000001E-2</c:v>
                </c:pt>
                <c:pt idx="107">
                  <c:v>1.8849767999999999E-2</c:v>
                </c:pt>
                <c:pt idx="108">
                  <c:v>1.3502126E-2</c:v>
                </c:pt>
                <c:pt idx="109">
                  <c:v>7.9002629999999994E-3</c:v>
                </c:pt>
                <c:pt idx="110">
                  <c:v>2.5949154999999999E-3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77FE-4FB7-9E2E-8A30FD852F70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[4]Sheet1!$D$756:$DT$756</c:f>
              <c:numCache>
                <c:formatCode>General</c:formatCode>
                <c:ptCount val="121"/>
                <c:pt idx="0">
                  <c:v>7.3269783000000002E-3</c:v>
                </c:pt>
                <c:pt idx="1">
                  <c:v>4.9699540000000004E-3</c:v>
                </c:pt>
                <c:pt idx="2">
                  <c:v>4.8279289999999999E-3</c:v>
                </c:pt>
                <c:pt idx="3">
                  <c:v>2.6776552999999998E-3</c:v>
                </c:pt>
                <c:pt idx="4">
                  <c:v>1.4962913E-3</c:v>
                </c:pt>
                <c:pt idx="5">
                  <c:v>2.6178040000000001E-3</c:v>
                </c:pt>
                <c:pt idx="6">
                  <c:v>5.8541449999999998E-3</c:v>
                </c:pt>
                <c:pt idx="7">
                  <c:v>9.2418810000000004E-3</c:v>
                </c:pt>
                <c:pt idx="8">
                  <c:v>9.4737209999999992E-3</c:v>
                </c:pt>
                <c:pt idx="9">
                  <c:v>5.5158404000000003E-3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1.8576313000000001E-3</c:v>
                </c:pt>
                <c:pt idx="15">
                  <c:v>7.8323720000000006E-3</c:v>
                </c:pt>
                <c:pt idx="16">
                  <c:v>1.2487164E-2</c:v>
                </c:pt>
                <c:pt idx="17">
                  <c:v>1.2717779E-2</c:v>
                </c:pt>
                <c:pt idx="18">
                  <c:v>8.900547E-3</c:v>
                </c:pt>
                <c:pt idx="19">
                  <c:v>2.3895296999999999E-3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2.6636098000000002E-3</c:v>
                </c:pt>
                <c:pt idx="27">
                  <c:v>8.9464609999999993E-3</c:v>
                </c:pt>
                <c:pt idx="28">
                  <c:v>1.4560949E-2</c:v>
                </c:pt>
                <c:pt idx="29">
                  <c:v>1.9055315999999999E-2</c:v>
                </c:pt>
                <c:pt idx="30">
                  <c:v>2.3236617000000001E-2</c:v>
                </c:pt>
                <c:pt idx="31">
                  <c:v>2.6513361999999999E-2</c:v>
                </c:pt>
                <c:pt idx="32">
                  <c:v>2.7925816999999999E-2</c:v>
                </c:pt>
                <c:pt idx="33">
                  <c:v>2.9595053E-2</c:v>
                </c:pt>
                <c:pt idx="34">
                  <c:v>3.1478119999999998E-2</c:v>
                </c:pt>
                <c:pt idx="35">
                  <c:v>3.322601E-2</c:v>
                </c:pt>
                <c:pt idx="36">
                  <c:v>3.2668334E-2</c:v>
                </c:pt>
                <c:pt idx="37">
                  <c:v>2.8681556E-2</c:v>
                </c:pt>
                <c:pt idx="38">
                  <c:v>2.2385294999999999E-2</c:v>
                </c:pt>
                <c:pt idx="39">
                  <c:v>1.6369433999999999E-2</c:v>
                </c:pt>
                <c:pt idx="40">
                  <c:v>1.1218758000000001E-2</c:v>
                </c:pt>
                <c:pt idx="41">
                  <c:v>8.4789770000000004E-3</c:v>
                </c:pt>
                <c:pt idx="42">
                  <c:v>7.1685819999999997E-3</c:v>
                </c:pt>
                <c:pt idx="43">
                  <c:v>8.721833E-3</c:v>
                </c:pt>
                <c:pt idx="44">
                  <c:v>1.3915456999999999E-2</c:v>
                </c:pt>
                <c:pt idx="45">
                  <c:v>2.076954E-2</c:v>
                </c:pt>
                <c:pt idx="46">
                  <c:v>2.6067963E-2</c:v>
                </c:pt>
                <c:pt idx="47">
                  <c:v>2.8031059000000001E-2</c:v>
                </c:pt>
                <c:pt idx="48">
                  <c:v>2.8303302999999998E-2</c:v>
                </c:pt>
                <c:pt idx="49">
                  <c:v>2.9253187E-2</c:v>
                </c:pt>
                <c:pt idx="50">
                  <c:v>3.1489080000000003E-2</c:v>
                </c:pt>
                <c:pt idx="51">
                  <c:v>3.5007370000000003E-2</c:v>
                </c:pt>
                <c:pt idx="52">
                  <c:v>3.8631350000000002E-2</c:v>
                </c:pt>
                <c:pt idx="53">
                  <c:v>4.0184837000000001E-2</c:v>
                </c:pt>
                <c:pt idx="54">
                  <c:v>3.8144770000000001E-2</c:v>
                </c:pt>
                <c:pt idx="55">
                  <c:v>3.4436981999999998E-2</c:v>
                </c:pt>
                <c:pt idx="56">
                  <c:v>3.2032600000000001E-2</c:v>
                </c:pt>
                <c:pt idx="57">
                  <c:v>3.4134919999999999E-2</c:v>
                </c:pt>
                <c:pt idx="58">
                  <c:v>3.9950375000000003E-2</c:v>
                </c:pt>
                <c:pt idx="59">
                  <c:v>4.6134590000000003E-2</c:v>
                </c:pt>
                <c:pt idx="60">
                  <c:v>4.9462712999999998E-2</c:v>
                </c:pt>
                <c:pt idx="61">
                  <c:v>5.1742035999999998E-2</c:v>
                </c:pt>
                <c:pt idx="62">
                  <c:v>5.4341830000000001E-2</c:v>
                </c:pt>
                <c:pt idx="63">
                  <c:v>5.6336160000000003E-2</c:v>
                </c:pt>
                <c:pt idx="64">
                  <c:v>5.4499372999999997E-2</c:v>
                </c:pt>
                <c:pt idx="65">
                  <c:v>4.8972825999999997E-2</c:v>
                </c:pt>
                <c:pt idx="66">
                  <c:v>4.5905776000000002E-2</c:v>
                </c:pt>
                <c:pt idx="67">
                  <c:v>5.0673169999999997E-2</c:v>
                </c:pt>
                <c:pt idx="68">
                  <c:v>6.0328020000000003E-2</c:v>
                </c:pt>
                <c:pt idx="69">
                  <c:v>6.4569130000000002E-2</c:v>
                </c:pt>
                <c:pt idx="70">
                  <c:v>5.6726415000000002E-2</c:v>
                </c:pt>
                <c:pt idx="71">
                  <c:v>3.9962604999999998E-2</c:v>
                </c:pt>
                <c:pt idx="72">
                  <c:v>2.4478784E-2</c:v>
                </c:pt>
                <c:pt idx="73">
                  <c:v>1.725293E-2</c:v>
                </c:pt>
                <c:pt idx="74">
                  <c:v>1.7969746000000002E-2</c:v>
                </c:pt>
                <c:pt idx="75">
                  <c:v>2.1277009999999999E-2</c:v>
                </c:pt>
                <c:pt idx="76">
                  <c:v>2.3848053000000001E-2</c:v>
                </c:pt>
                <c:pt idx="77">
                  <c:v>2.5645668E-2</c:v>
                </c:pt>
                <c:pt idx="78">
                  <c:v>2.8439606999999999E-2</c:v>
                </c:pt>
                <c:pt idx="79">
                  <c:v>3.1417012000000001E-2</c:v>
                </c:pt>
                <c:pt idx="80">
                  <c:v>3.0712047999999999E-2</c:v>
                </c:pt>
                <c:pt idx="81">
                  <c:v>2.3839816E-2</c:v>
                </c:pt>
                <c:pt idx="82">
                  <c:v>1.1996132E-2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1.0907175999999999E-3</c:v>
                </c:pt>
                <c:pt idx="88">
                  <c:v>8.5855870000000004E-3</c:v>
                </c:pt>
                <c:pt idx="89">
                  <c:v>1.5170124E-2</c:v>
                </c:pt>
                <c:pt idx="90">
                  <c:v>2.0947045000000001E-2</c:v>
                </c:pt>
                <c:pt idx="91">
                  <c:v>2.6333474999999999E-2</c:v>
                </c:pt>
                <c:pt idx="92">
                  <c:v>3.0068891E-2</c:v>
                </c:pt>
                <c:pt idx="93">
                  <c:v>3.2203227000000001E-2</c:v>
                </c:pt>
                <c:pt idx="94">
                  <c:v>3.3172506999999997E-2</c:v>
                </c:pt>
                <c:pt idx="95">
                  <c:v>3.3038936999999997E-2</c:v>
                </c:pt>
                <c:pt idx="96">
                  <c:v>3.4458987000000003E-2</c:v>
                </c:pt>
                <c:pt idx="97">
                  <c:v>3.6286055999999997E-2</c:v>
                </c:pt>
                <c:pt idx="98">
                  <c:v>3.785111E-2</c:v>
                </c:pt>
                <c:pt idx="99">
                  <c:v>3.8558960000000003E-2</c:v>
                </c:pt>
                <c:pt idx="100">
                  <c:v>3.8395245000000001E-2</c:v>
                </c:pt>
                <c:pt idx="101">
                  <c:v>3.7223340000000001E-2</c:v>
                </c:pt>
                <c:pt idx="102">
                  <c:v>3.53732E-2</c:v>
                </c:pt>
                <c:pt idx="103">
                  <c:v>3.3467386000000002E-2</c:v>
                </c:pt>
                <c:pt idx="104">
                  <c:v>3.0613573000000002E-2</c:v>
                </c:pt>
                <c:pt idx="105">
                  <c:v>2.7024240000000001E-2</c:v>
                </c:pt>
                <c:pt idx="106">
                  <c:v>2.2731628E-2</c:v>
                </c:pt>
                <c:pt idx="107">
                  <c:v>1.8593327999999999E-2</c:v>
                </c:pt>
                <c:pt idx="108">
                  <c:v>1.3370196000000001E-2</c:v>
                </c:pt>
                <c:pt idx="109">
                  <c:v>7.9239059999999997E-3</c:v>
                </c:pt>
                <c:pt idx="110">
                  <c:v>2.7871558000000002E-3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77FE-4FB7-9E2E-8A30FD852F70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[4]Sheet1!$D$757:$DT$757</c:f>
              <c:numCache>
                <c:formatCode>General</c:formatCode>
                <c:ptCount val="121"/>
                <c:pt idx="0">
                  <c:v>7.6604849999999999E-3</c:v>
                </c:pt>
                <c:pt idx="1">
                  <c:v>5.2894168000000002E-3</c:v>
                </c:pt>
                <c:pt idx="2">
                  <c:v>5.1437732999999996E-3</c:v>
                </c:pt>
                <c:pt idx="3">
                  <c:v>2.6667686000000001E-3</c:v>
                </c:pt>
                <c:pt idx="4">
                  <c:v>1.1777895E-3</c:v>
                </c:pt>
                <c:pt idx="5">
                  <c:v>2.1251427999999998E-3</c:v>
                </c:pt>
                <c:pt idx="6">
                  <c:v>5.3633083999999999E-3</c:v>
                </c:pt>
                <c:pt idx="7">
                  <c:v>8.9413749999999997E-3</c:v>
                </c:pt>
                <c:pt idx="8">
                  <c:v>9.4464030000000008E-3</c:v>
                </c:pt>
                <c:pt idx="9">
                  <c:v>5.7491786E-3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1.8449433E-3</c:v>
                </c:pt>
                <c:pt idx="15">
                  <c:v>7.6726097999999998E-3</c:v>
                </c:pt>
                <c:pt idx="16">
                  <c:v>1.2234263E-2</c:v>
                </c:pt>
                <c:pt idx="17">
                  <c:v>1.2467898999999999E-2</c:v>
                </c:pt>
                <c:pt idx="18">
                  <c:v>8.7895720000000007E-3</c:v>
                </c:pt>
                <c:pt idx="19">
                  <c:v>2.4764829999999998E-3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2.3479239999999999E-3</c:v>
                </c:pt>
                <c:pt idx="27">
                  <c:v>8.7486769999999998E-3</c:v>
                </c:pt>
                <c:pt idx="28">
                  <c:v>1.4511707E-2</c:v>
                </c:pt>
                <c:pt idx="29">
                  <c:v>1.9143440000000001E-2</c:v>
                </c:pt>
                <c:pt idx="30">
                  <c:v>2.3430808000000001E-2</c:v>
                </c:pt>
                <c:pt idx="31">
                  <c:v>2.6773749999999999E-2</c:v>
                </c:pt>
                <c:pt idx="32">
                  <c:v>2.8192298000000001E-2</c:v>
                </c:pt>
                <c:pt idx="33">
                  <c:v>2.9832633000000001E-2</c:v>
                </c:pt>
                <c:pt idx="34">
                  <c:v>3.1602310000000002E-2</c:v>
                </c:pt>
                <c:pt idx="35">
                  <c:v>3.3235814000000002E-2</c:v>
                </c:pt>
                <c:pt idx="36">
                  <c:v>3.2622829999999998E-2</c:v>
                </c:pt>
                <c:pt idx="37">
                  <c:v>2.8677728E-2</c:v>
                </c:pt>
                <c:pt idx="38">
                  <c:v>2.2452324999999999E-2</c:v>
                </c:pt>
                <c:pt idx="39">
                  <c:v>1.6485547999999999E-2</c:v>
                </c:pt>
                <c:pt idx="40">
                  <c:v>1.1357961999999999E-2</c:v>
                </c:pt>
                <c:pt idx="41">
                  <c:v>8.6085520000000002E-3</c:v>
                </c:pt>
                <c:pt idx="42">
                  <c:v>7.2560539999999996E-3</c:v>
                </c:pt>
                <c:pt idx="43">
                  <c:v>8.7162990000000003E-3</c:v>
                </c:pt>
                <c:pt idx="44">
                  <c:v>1.3816304999999999E-2</c:v>
                </c:pt>
                <c:pt idx="45">
                  <c:v>2.0645061999999999E-2</c:v>
                </c:pt>
                <c:pt idx="46">
                  <c:v>2.5986407E-2</c:v>
                </c:pt>
                <c:pt idx="47">
                  <c:v>2.8025659000000001E-2</c:v>
                </c:pt>
                <c:pt idx="48">
                  <c:v>2.8352770999999999E-2</c:v>
                </c:pt>
                <c:pt idx="49">
                  <c:v>2.934384E-2</c:v>
                </c:pt>
                <c:pt idx="50">
                  <c:v>3.1608234999999998E-2</c:v>
                </c:pt>
                <c:pt idx="51">
                  <c:v>3.5118009999999998E-2</c:v>
                </c:pt>
                <c:pt idx="52">
                  <c:v>3.8677330000000003E-2</c:v>
                </c:pt>
                <c:pt idx="53">
                  <c:v>4.0160495999999997E-2</c:v>
                </c:pt>
                <c:pt idx="54">
                  <c:v>3.8146230000000003E-2</c:v>
                </c:pt>
                <c:pt idx="55">
                  <c:v>3.4593354999999999E-2</c:v>
                </c:pt>
                <c:pt idx="56">
                  <c:v>3.2377347000000001E-2</c:v>
                </c:pt>
                <c:pt idx="57">
                  <c:v>3.4585852E-2</c:v>
                </c:pt>
                <c:pt idx="58">
                  <c:v>4.0348719999999998E-2</c:v>
                </c:pt>
                <c:pt idx="59">
                  <c:v>4.6369689999999998E-2</c:v>
                </c:pt>
                <c:pt idx="60">
                  <c:v>4.9520771999999998E-2</c:v>
                </c:pt>
                <c:pt idx="61">
                  <c:v>5.1690649999999998E-2</c:v>
                </c:pt>
                <c:pt idx="62">
                  <c:v>5.422656E-2</c:v>
                </c:pt>
                <c:pt idx="63">
                  <c:v>5.6134135000000002E-2</c:v>
                </c:pt>
                <c:pt idx="64">
                  <c:v>5.4138996000000002E-2</c:v>
                </c:pt>
                <c:pt idx="65">
                  <c:v>4.847659E-2</c:v>
                </c:pt>
                <c:pt idx="66">
                  <c:v>4.5429320000000002E-2</c:v>
                </c:pt>
                <c:pt idx="67">
                  <c:v>5.0417653999999999E-2</c:v>
                </c:pt>
                <c:pt idx="68">
                  <c:v>6.0342923E-2</c:v>
                </c:pt>
                <c:pt idx="69">
                  <c:v>6.4732744999999994E-2</c:v>
                </c:pt>
                <c:pt idx="70">
                  <c:v>5.6851800000000001E-2</c:v>
                </c:pt>
                <c:pt idx="71">
                  <c:v>3.9960490000000001E-2</c:v>
                </c:pt>
                <c:pt idx="72">
                  <c:v>2.4358497999999999E-2</c:v>
                </c:pt>
                <c:pt idx="73">
                  <c:v>1.7072904999999999E-2</c:v>
                </c:pt>
                <c:pt idx="74">
                  <c:v>1.7770735999999999E-2</c:v>
                </c:pt>
                <c:pt idx="75">
                  <c:v>2.1110522E-2</c:v>
                </c:pt>
                <c:pt idx="76">
                  <c:v>2.3787257999999999E-2</c:v>
                </c:pt>
                <c:pt idx="77">
                  <c:v>2.5686667999999999E-2</c:v>
                </c:pt>
                <c:pt idx="78">
                  <c:v>2.8522504000000001E-2</c:v>
                </c:pt>
                <c:pt idx="79">
                  <c:v>3.1470383999999997E-2</c:v>
                </c:pt>
                <c:pt idx="80">
                  <c:v>3.0684847000000001E-2</c:v>
                </c:pt>
                <c:pt idx="81">
                  <c:v>2.3705276000000001E-2</c:v>
                </c:pt>
                <c:pt idx="82">
                  <c:v>1.1749819E-2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1.4808242E-3</c:v>
                </c:pt>
                <c:pt idx="88">
                  <c:v>9.0865119999999997E-3</c:v>
                </c:pt>
                <c:pt idx="89">
                  <c:v>1.5658667000000001E-2</c:v>
                </c:pt>
                <c:pt idx="90">
                  <c:v>2.1408541E-2</c:v>
                </c:pt>
                <c:pt idx="91">
                  <c:v>2.6737947000000001E-2</c:v>
                </c:pt>
                <c:pt idx="92">
                  <c:v>3.0428001999999999E-2</c:v>
                </c:pt>
                <c:pt idx="93">
                  <c:v>3.2522425000000001E-2</c:v>
                </c:pt>
                <c:pt idx="94">
                  <c:v>3.3427812000000001E-2</c:v>
                </c:pt>
                <c:pt idx="95">
                  <c:v>3.3223227000000001E-2</c:v>
                </c:pt>
                <c:pt idx="96">
                  <c:v>3.4570400000000001E-2</c:v>
                </c:pt>
                <c:pt idx="97">
                  <c:v>3.6302796999999998E-2</c:v>
                </c:pt>
                <c:pt idx="98">
                  <c:v>3.7774004E-2</c:v>
                </c:pt>
                <c:pt idx="99">
                  <c:v>3.8394644999999998E-2</c:v>
                </c:pt>
                <c:pt idx="100">
                  <c:v>3.8163820000000001E-2</c:v>
                </c:pt>
                <c:pt idx="101">
                  <c:v>3.6933466999999998E-2</c:v>
                </c:pt>
                <c:pt idx="102">
                  <c:v>3.507623E-2</c:v>
                </c:pt>
                <c:pt idx="103">
                  <c:v>3.3206123999999997E-2</c:v>
                </c:pt>
                <c:pt idx="104">
                  <c:v>3.0394088E-2</c:v>
                </c:pt>
                <c:pt idx="105">
                  <c:v>2.684551E-2</c:v>
                </c:pt>
                <c:pt idx="106">
                  <c:v>2.2585245E-2</c:v>
                </c:pt>
                <c:pt idx="107">
                  <c:v>1.8465674000000001E-2</c:v>
                </c:pt>
                <c:pt idx="108">
                  <c:v>1.3233218E-2</c:v>
                </c:pt>
                <c:pt idx="109">
                  <c:v>7.7482825000000002E-3</c:v>
                </c:pt>
                <c:pt idx="110">
                  <c:v>2.5450690000000001E-3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77FE-4FB7-9E2E-8A30FD852F70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[4]Sheet1!$D$758:$DT$758</c:f>
              <c:numCache>
                <c:formatCode>General</c:formatCode>
                <c:ptCount val="121"/>
                <c:pt idx="0">
                  <c:v>7.1708889999999997E-3</c:v>
                </c:pt>
                <c:pt idx="1">
                  <c:v>4.8662126000000002E-3</c:v>
                </c:pt>
                <c:pt idx="2">
                  <c:v>4.6883009999999998E-3</c:v>
                </c:pt>
                <c:pt idx="3">
                  <c:v>2.4899576999999999E-3</c:v>
                </c:pt>
                <c:pt idx="4">
                  <c:v>1.1954333E-3</c:v>
                </c:pt>
                <c:pt idx="5">
                  <c:v>2.1482846000000001E-3</c:v>
                </c:pt>
                <c:pt idx="6">
                  <c:v>5.2354825000000002E-3</c:v>
                </c:pt>
                <c:pt idx="7">
                  <c:v>8.5982614999999991E-3</c:v>
                </c:pt>
                <c:pt idx="8">
                  <c:v>8.9814969999999997E-3</c:v>
                </c:pt>
                <c:pt idx="9">
                  <c:v>5.3269397E-3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2.1370398000000001E-3</c:v>
                </c:pt>
                <c:pt idx="15">
                  <c:v>7.9299629999999999E-3</c:v>
                </c:pt>
                <c:pt idx="16">
                  <c:v>1.2482508999999999E-2</c:v>
                </c:pt>
                <c:pt idx="17">
                  <c:v>1.2744236000000001E-2</c:v>
                </c:pt>
                <c:pt idx="18">
                  <c:v>9.0370079999999992E-3</c:v>
                </c:pt>
                <c:pt idx="19">
                  <c:v>2.6478922999999999E-3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1.9988190000000002E-3</c:v>
                </c:pt>
                <c:pt idx="27">
                  <c:v>8.473141E-3</c:v>
                </c:pt>
                <c:pt idx="28">
                  <c:v>1.4292042E-2</c:v>
                </c:pt>
                <c:pt idx="29">
                  <c:v>1.8905269999999998E-2</c:v>
                </c:pt>
                <c:pt idx="30">
                  <c:v>2.3182645000000002E-2</c:v>
                </c:pt>
                <c:pt idx="31">
                  <c:v>2.6578668999999999E-2</c:v>
                </c:pt>
                <c:pt idx="32">
                  <c:v>2.8105013000000002E-2</c:v>
                </c:pt>
                <c:pt idx="33">
                  <c:v>2.9816100000000002E-2</c:v>
                </c:pt>
                <c:pt idx="34">
                  <c:v>3.1546603999999999E-2</c:v>
                </c:pt>
                <c:pt idx="35">
                  <c:v>3.3055279999999999E-2</c:v>
                </c:pt>
                <c:pt idx="36">
                  <c:v>3.2327509999999997E-2</c:v>
                </c:pt>
                <c:pt idx="37">
                  <c:v>2.8331220000000001E-2</c:v>
                </c:pt>
                <c:pt idx="38">
                  <c:v>2.2070248000000001E-2</c:v>
                </c:pt>
                <c:pt idx="39">
                  <c:v>1.6031007999999999E-2</c:v>
                </c:pt>
                <c:pt idx="40">
                  <c:v>1.0801968E-2</c:v>
                </c:pt>
                <c:pt idx="41">
                  <c:v>7.9634900000000002E-3</c:v>
                </c:pt>
                <c:pt idx="42">
                  <c:v>6.5472320000000001E-3</c:v>
                </c:pt>
                <c:pt idx="43">
                  <c:v>8.0321100000000003E-3</c:v>
                </c:pt>
                <c:pt idx="44">
                  <c:v>1.3233668000000001E-2</c:v>
                </c:pt>
                <c:pt idx="45">
                  <c:v>2.0275554000000001E-2</c:v>
                </c:pt>
                <c:pt idx="46">
                  <c:v>2.5876757E-2</c:v>
                </c:pt>
                <c:pt idx="47">
                  <c:v>2.8120954E-2</c:v>
                </c:pt>
                <c:pt idx="48">
                  <c:v>2.8522788E-2</c:v>
                </c:pt>
                <c:pt idx="49">
                  <c:v>2.9424196E-2</c:v>
                </c:pt>
                <c:pt idx="50">
                  <c:v>3.1523045E-2</c:v>
                </c:pt>
                <c:pt idx="51">
                  <c:v>3.4966940000000002E-2</c:v>
                </c:pt>
                <c:pt idx="52">
                  <c:v>3.8604426999999997E-2</c:v>
                </c:pt>
                <c:pt idx="53">
                  <c:v>4.0180380000000002E-2</c:v>
                </c:pt>
                <c:pt idx="54">
                  <c:v>3.8070886999999998E-2</c:v>
                </c:pt>
                <c:pt idx="55">
                  <c:v>3.4183252999999997E-2</c:v>
                </c:pt>
                <c:pt idx="56">
                  <c:v>3.1607030000000001E-2</c:v>
                </c:pt>
                <c:pt idx="57">
                  <c:v>3.3682916E-2</c:v>
                </c:pt>
                <c:pt idx="58">
                  <c:v>3.9558759999999998E-2</c:v>
                </c:pt>
                <c:pt idx="59">
                  <c:v>4.5777444E-2</c:v>
                </c:pt>
                <c:pt idx="60">
                  <c:v>4.8956513E-2</c:v>
                </c:pt>
                <c:pt idx="61">
                  <c:v>5.0962889999999997E-2</c:v>
                </c:pt>
                <c:pt idx="62">
                  <c:v>5.3317829999999997E-2</c:v>
                </c:pt>
                <c:pt idx="63">
                  <c:v>5.5291800000000002E-2</c:v>
                </c:pt>
                <c:pt idx="64">
                  <c:v>5.3659470000000001E-2</c:v>
                </c:pt>
                <c:pt idx="65">
                  <c:v>4.8487756E-2</c:v>
                </c:pt>
                <c:pt idx="66">
                  <c:v>4.5769252000000003E-2</c:v>
                </c:pt>
                <c:pt idx="67">
                  <c:v>5.0819740000000002E-2</c:v>
                </c:pt>
                <c:pt idx="68">
                  <c:v>6.064655E-2</c:v>
                </c:pt>
                <c:pt idx="69">
                  <c:v>6.4933985E-2</c:v>
                </c:pt>
                <c:pt idx="70">
                  <c:v>5.7023160000000003E-2</c:v>
                </c:pt>
                <c:pt idx="71">
                  <c:v>4.0146276000000002E-2</c:v>
                </c:pt>
                <c:pt idx="72">
                  <c:v>2.4574974999999999E-2</c:v>
                </c:pt>
                <c:pt idx="73">
                  <c:v>1.7331785999999998E-2</c:v>
                </c:pt>
                <c:pt idx="74">
                  <c:v>1.8172348000000001E-2</c:v>
                </c:pt>
                <c:pt idx="75">
                  <c:v>2.1712059999999998E-2</c:v>
                </c:pt>
                <c:pt idx="76">
                  <c:v>2.4485423999999999E-2</c:v>
                </c:pt>
                <c:pt idx="77">
                  <c:v>2.6313086999999999E-2</c:v>
                </c:pt>
                <c:pt idx="78">
                  <c:v>2.8955694000000001E-2</c:v>
                </c:pt>
                <c:pt idx="79">
                  <c:v>3.1692690000000003E-2</c:v>
                </c:pt>
                <c:pt idx="80">
                  <c:v>3.0726324999999999E-2</c:v>
                </c:pt>
                <c:pt idx="81">
                  <c:v>2.3603111999999999E-2</c:v>
                </c:pt>
                <c:pt idx="82">
                  <c:v>1.1514025000000001E-2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3.7100000000000002E-4</c:v>
                </c:pt>
                <c:pt idx="88">
                  <c:v>8.0597399999999993E-3</c:v>
                </c:pt>
                <c:pt idx="89">
                  <c:v>1.4905862000000001E-2</c:v>
                </c:pt>
                <c:pt idx="90">
                  <c:v>2.0998619999999999E-2</c:v>
                </c:pt>
                <c:pt idx="91">
                  <c:v>2.6696623999999999E-2</c:v>
                </c:pt>
                <c:pt idx="92">
                  <c:v>3.0633773999999999E-2</c:v>
                </c:pt>
                <c:pt idx="93">
                  <c:v>3.280756E-2</c:v>
                </c:pt>
                <c:pt idx="94">
                  <c:v>3.3657423999999998E-2</c:v>
                </c:pt>
                <c:pt idx="95">
                  <c:v>3.3287039999999997E-2</c:v>
                </c:pt>
                <c:pt idx="96">
                  <c:v>3.4344643000000001E-2</c:v>
                </c:pt>
                <c:pt idx="97">
                  <c:v>3.5810086999999997E-2</c:v>
                </c:pt>
                <c:pt idx="98">
                  <c:v>3.709552E-2</c:v>
                </c:pt>
                <c:pt idx="99">
                  <c:v>3.7631842999999998E-2</c:v>
                </c:pt>
                <c:pt idx="100">
                  <c:v>3.7385300000000003E-2</c:v>
                </c:pt>
                <c:pt idx="101">
                  <c:v>3.6221179999999999E-2</c:v>
                </c:pt>
                <c:pt idx="102">
                  <c:v>3.4474316999999997E-2</c:v>
                </c:pt>
                <c:pt idx="103">
                  <c:v>3.2701872E-2</c:v>
                </c:pt>
                <c:pt idx="104">
                  <c:v>3.0004784E-2</c:v>
                </c:pt>
                <c:pt idx="105">
                  <c:v>2.6581411999999999E-2</c:v>
                </c:pt>
                <c:pt idx="106">
                  <c:v>2.2457395000000002E-2</c:v>
                </c:pt>
                <c:pt idx="107">
                  <c:v>1.8467793E-2</c:v>
                </c:pt>
                <c:pt idx="108">
                  <c:v>1.3387227999999999E-2</c:v>
                </c:pt>
                <c:pt idx="109">
                  <c:v>8.0637529999999999E-3</c:v>
                </c:pt>
                <c:pt idx="110">
                  <c:v>3.0275813999999998E-3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77FE-4FB7-9E2E-8A30FD852F70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[4]Sheet1!$D$759:$DT$759</c:f>
              <c:numCache>
                <c:formatCode>General</c:formatCode>
                <c:ptCount val="121"/>
                <c:pt idx="0">
                  <c:v>7.8173754999999994E-3</c:v>
                </c:pt>
                <c:pt idx="1">
                  <c:v>5.4627909999999998E-3</c:v>
                </c:pt>
                <c:pt idx="2">
                  <c:v>5.2624719999999998E-3</c:v>
                </c:pt>
                <c:pt idx="3">
                  <c:v>2.8606640000000002E-3</c:v>
                </c:pt>
                <c:pt idx="4">
                  <c:v>1.5003654E-3</c:v>
                </c:pt>
                <c:pt idx="5">
                  <c:v>2.5433275999999999E-3</c:v>
                </c:pt>
                <c:pt idx="6">
                  <c:v>5.7718934999999999E-3</c:v>
                </c:pt>
                <c:pt idx="7">
                  <c:v>9.1691185000000001E-3</c:v>
                </c:pt>
                <c:pt idx="8">
                  <c:v>9.4786139999999998E-3</c:v>
                </c:pt>
                <c:pt idx="9">
                  <c:v>5.6753736000000003E-3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1.6213395E-3</c:v>
                </c:pt>
                <c:pt idx="15">
                  <c:v>7.3294559999999998E-3</c:v>
                </c:pt>
                <c:pt idx="16">
                  <c:v>1.1929627E-2</c:v>
                </c:pt>
                <c:pt idx="17">
                  <c:v>1.2319235E-2</c:v>
                </c:pt>
                <c:pt idx="18">
                  <c:v>8.786248E-3</c:v>
                </c:pt>
                <c:pt idx="19">
                  <c:v>2.5717597000000001E-3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2.574687E-3</c:v>
                </c:pt>
                <c:pt idx="27">
                  <c:v>8.9615900000000002E-3</c:v>
                </c:pt>
                <c:pt idx="28">
                  <c:v>1.4681076E-2</c:v>
                </c:pt>
                <c:pt idx="29">
                  <c:v>1.9302006999999999E-2</c:v>
                </c:pt>
                <c:pt idx="30">
                  <c:v>2.3632258E-2</c:v>
                </c:pt>
                <c:pt idx="31">
                  <c:v>2.6986418000000002E-2</c:v>
                </c:pt>
                <c:pt idx="32">
                  <c:v>2.8342553999999999E-2</c:v>
                </c:pt>
                <c:pt idx="33">
                  <c:v>2.9836694E-2</c:v>
                </c:pt>
                <c:pt idx="34">
                  <c:v>3.1559843999999997E-2</c:v>
                </c:pt>
                <c:pt idx="35">
                  <c:v>3.3286702000000001E-2</c:v>
                </c:pt>
                <c:pt idx="36">
                  <c:v>3.285209E-2</c:v>
                </c:pt>
                <c:pt idx="37">
                  <c:v>2.9053267000000001E-2</c:v>
                </c:pt>
                <c:pt idx="38">
                  <c:v>2.2887217000000001E-2</c:v>
                </c:pt>
                <c:pt idx="39">
                  <c:v>1.6939590000000001E-2</c:v>
                </c:pt>
                <c:pt idx="40">
                  <c:v>1.1762903E-2</c:v>
                </c:pt>
                <c:pt idx="41">
                  <c:v>8.8869489999999999E-3</c:v>
                </c:pt>
                <c:pt idx="42">
                  <c:v>7.3861609999999996E-3</c:v>
                </c:pt>
                <c:pt idx="43">
                  <c:v>8.7783099999999992E-3</c:v>
                </c:pt>
                <c:pt idx="44">
                  <c:v>1.3942368E-2</c:v>
                </c:pt>
                <c:pt idx="45">
                  <c:v>2.0923460000000001E-2</c:v>
                </c:pt>
                <c:pt idx="46">
                  <c:v>2.6390213999999999E-2</c:v>
                </c:pt>
                <c:pt idx="47">
                  <c:v>2.8477018999999999E-2</c:v>
                </c:pt>
                <c:pt idx="48">
                  <c:v>2.8814213000000002E-2</c:v>
                </c:pt>
                <c:pt idx="49">
                  <c:v>2.9816134000000001E-2</c:v>
                </c:pt>
                <c:pt idx="50">
                  <c:v>3.2072080000000003E-2</c:v>
                </c:pt>
                <c:pt idx="51">
                  <c:v>3.5558060000000002E-2</c:v>
                </c:pt>
                <c:pt idx="52">
                  <c:v>3.9043783999999998E-2</c:v>
                </c:pt>
                <c:pt idx="53">
                  <c:v>4.0406294000000002E-2</c:v>
                </c:pt>
                <c:pt idx="54">
                  <c:v>3.8250394E-2</c:v>
                </c:pt>
                <c:pt idx="55">
                  <c:v>3.4640256000000001E-2</c:v>
                </c:pt>
                <c:pt idx="56">
                  <c:v>3.2473347999999999E-2</c:v>
                </c:pt>
                <c:pt idx="57">
                  <c:v>3.4814846000000003E-2</c:v>
                </c:pt>
                <c:pt idx="58">
                  <c:v>4.0710095000000002E-2</c:v>
                </c:pt>
                <c:pt idx="59">
                  <c:v>4.6773389999999998E-2</c:v>
                </c:pt>
                <c:pt idx="60">
                  <c:v>4.9947224999999998E-2</c:v>
                </c:pt>
                <c:pt idx="61">
                  <c:v>5.2112760000000001E-2</c:v>
                </c:pt>
                <c:pt idx="62">
                  <c:v>5.4632420000000001E-2</c:v>
                </c:pt>
                <c:pt idx="63">
                  <c:v>5.6487917999999998E-2</c:v>
                </c:pt>
                <c:pt idx="64">
                  <c:v>5.4398469999999997E-2</c:v>
                </c:pt>
                <c:pt idx="65">
                  <c:v>4.8610291999999999E-2</c:v>
                </c:pt>
                <c:pt idx="66">
                  <c:v>4.5435004000000001E-2</c:v>
                </c:pt>
                <c:pt idx="67">
                  <c:v>5.0344213999999998E-2</c:v>
                </c:pt>
                <c:pt idx="68">
                  <c:v>6.0274977E-2</c:v>
                </c:pt>
                <c:pt idx="69">
                  <c:v>6.4798969999999997E-2</c:v>
                </c:pt>
                <c:pt idx="70">
                  <c:v>5.7120297E-2</c:v>
                </c:pt>
                <c:pt idx="71">
                  <c:v>4.0316619999999997E-2</c:v>
                </c:pt>
                <c:pt idx="72">
                  <c:v>2.4561051E-2</c:v>
                </c:pt>
                <c:pt idx="73">
                  <c:v>1.6900525999999999E-2</c:v>
                </c:pt>
                <c:pt idx="74">
                  <c:v>1.7193440000000001E-2</c:v>
                </c:pt>
                <c:pt idx="75">
                  <c:v>2.0325419000000001E-2</c:v>
                </c:pt>
                <c:pt idx="76">
                  <c:v>2.3093866000000001E-2</c:v>
                </c:pt>
                <c:pt idx="77">
                  <c:v>2.5328625E-2</c:v>
                </c:pt>
                <c:pt idx="78">
                  <c:v>2.8625610999999999E-2</c:v>
                </c:pt>
                <c:pt idx="79">
                  <c:v>3.1986300000000002E-2</c:v>
                </c:pt>
                <c:pt idx="80">
                  <c:v>3.1411145000000001E-2</c:v>
                </c:pt>
                <c:pt idx="81">
                  <c:v>2.4372337000000001E-2</c:v>
                </c:pt>
                <c:pt idx="82">
                  <c:v>1.2150803999999999E-2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1.492864E-3</c:v>
                </c:pt>
                <c:pt idx="88">
                  <c:v>9.3348589999999992E-3</c:v>
                </c:pt>
                <c:pt idx="89">
                  <c:v>1.6075162E-2</c:v>
                </c:pt>
                <c:pt idx="90">
                  <c:v>2.1851523000000001E-2</c:v>
                </c:pt>
                <c:pt idx="91">
                  <c:v>2.7118105E-2</c:v>
                </c:pt>
                <c:pt idx="92">
                  <c:v>3.067522E-2</c:v>
                </c:pt>
                <c:pt idx="93">
                  <c:v>3.2608936999999998E-2</c:v>
                </c:pt>
                <c:pt idx="94">
                  <c:v>3.3370839999999999E-2</c:v>
                </c:pt>
                <c:pt idx="95">
                  <c:v>3.3021253E-2</c:v>
                </c:pt>
                <c:pt idx="96">
                  <c:v>3.4271836E-2</c:v>
                </c:pt>
                <c:pt idx="97">
                  <c:v>3.5955634E-2</c:v>
                </c:pt>
                <c:pt idx="98">
                  <c:v>3.7447731999999997E-2</c:v>
                </c:pt>
                <c:pt idx="99">
                  <c:v>3.8169689999999999E-2</c:v>
                </c:pt>
                <c:pt idx="100">
                  <c:v>3.8118247000000001E-2</c:v>
                </c:pt>
                <c:pt idx="101">
                  <c:v>3.7020407999999998E-2</c:v>
                </c:pt>
                <c:pt idx="102">
                  <c:v>3.5322234000000001E-2</c:v>
                </c:pt>
                <c:pt idx="103">
                  <c:v>3.3560189999999997E-2</c:v>
                </c:pt>
                <c:pt idx="104">
                  <c:v>3.0815061000000001E-2</c:v>
                </c:pt>
                <c:pt idx="105">
                  <c:v>2.7284530000000001E-2</c:v>
                </c:pt>
                <c:pt idx="106">
                  <c:v>2.3001542E-2</c:v>
                </c:pt>
                <c:pt idx="107">
                  <c:v>1.8842009999999999E-2</c:v>
                </c:pt>
                <c:pt idx="108">
                  <c:v>1.3526020999999999E-2</c:v>
                </c:pt>
                <c:pt idx="109">
                  <c:v>7.9505930000000006E-3</c:v>
                </c:pt>
                <c:pt idx="110">
                  <c:v>2.6659581E-3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77FE-4FB7-9E2E-8A30FD852F70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[4]Sheet1!$D$760:$DT$760</c:f>
              <c:numCache>
                <c:formatCode>General</c:formatCode>
                <c:ptCount val="121"/>
                <c:pt idx="0">
                  <c:v>7.5371787000000001E-3</c:v>
                </c:pt>
                <c:pt idx="1">
                  <c:v>5.2113860000000001E-3</c:v>
                </c:pt>
                <c:pt idx="2">
                  <c:v>5.1506420000000004E-3</c:v>
                </c:pt>
                <c:pt idx="3">
                  <c:v>3.0142225000000002E-3</c:v>
                </c:pt>
                <c:pt idx="4">
                  <c:v>1.8009860000000001E-3</c:v>
                </c:pt>
                <c:pt idx="5">
                  <c:v>2.7198854000000001E-3</c:v>
                </c:pt>
                <c:pt idx="6">
                  <c:v>5.6764943999999999E-3</c:v>
                </c:pt>
                <c:pt idx="7">
                  <c:v>8.8333149999999996E-3</c:v>
                </c:pt>
                <c:pt idx="8">
                  <c:v>9.0274910000000003E-3</c:v>
                </c:pt>
                <c:pt idx="9">
                  <c:v>5.254763E-3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1.9293353E-3</c:v>
                </c:pt>
                <c:pt idx="15">
                  <c:v>7.7169659999999996E-3</c:v>
                </c:pt>
                <c:pt idx="16">
                  <c:v>1.2325813999999999E-2</c:v>
                </c:pt>
                <c:pt idx="17">
                  <c:v>1.2644839E-2</c:v>
                </c:pt>
                <c:pt idx="18">
                  <c:v>8.9579580000000002E-3</c:v>
                </c:pt>
                <c:pt idx="19">
                  <c:v>2.5531150999999999E-3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2.3385646999999998E-3</c:v>
                </c:pt>
                <c:pt idx="27">
                  <c:v>8.6921050000000003E-3</c:v>
                </c:pt>
                <c:pt idx="28">
                  <c:v>1.4403061999999999E-2</c:v>
                </c:pt>
                <c:pt idx="29">
                  <c:v>1.8994675999999999E-2</c:v>
                </c:pt>
                <c:pt idx="30">
                  <c:v>2.3323486000000001E-2</c:v>
                </c:pt>
                <c:pt idx="31">
                  <c:v>2.6749833000000001E-2</c:v>
                </c:pt>
                <c:pt idx="32">
                  <c:v>2.8232137000000001E-2</c:v>
                </c:pt>
                <c:pt idx="33">
                  <c:v>2.9832826999999999E-2</c:v>
                </c:pt>
                <c:pt idx="34">
                  <c:v>3.1509053000000002E-2</c:v>
                </c:pt>
                <c:pt idx="35">
                  <c:v>3.3099253000000002E-2</c:v>
                </c:pt>
                <c:pt idx="36">
                  <c:v>3.2568279999999998E-2</c:v>
                </c:pt>
                <c:pt idx="37">
                  <c:v>2.8793888E-2</c:v>
                </c:pt>
                <c:pt idx="38">
                  <c:v>2.2683376000000002E-2</c:v>
                </c:pt>
                <c:pt idx="39">
                  <c:v>1.6692228999999999E-2</c:v>
                </c:pt>
                <c:pt idx="40">
                  <c:v>1.1370254999999999E-2</c:v>
                </c:pt>
                <c:pt idx="41">
                  <c:v>8.393958E-3</c:v>
                </c:pt>
                <c:pt idx="42">
                  <c:v>6.8732137000000002E-3</c:v>
                </c:pt>
                <c:pt idx="43">
                  <c:v>8.2986190000000001E-3</c:v>
                </c:pt>
                <c:pt idx="44">
                  <c:v>1.3461509999999999E-2</c:v>
                </c:pt>
                <c:pt idx="45">
                  <c:v>2.0449196999999999E-2</c:v>
                </c:pt>
                <c:pt idx="46">
                  <c:v>2.6003432999999999E-2</c:v>
                </c:pt>
                <c:pt idx="47">
                  <c:v>2.8241424000000001E-2</c:v>
                </c:pt>
                <c:pt idx="48">
                  <c:v>2.8680813999999999E-2</c:v>
                </c:pt>
                <c:pt idx="49">
                  <c:v>2.962911E-2</c:v>
                </c:pt>
                <c:pt idx="50">
                  <c:v>3.1737644000000002E-2</c:v>
                </c:pt>
                <c:pt idx="51">
                  <c:v>3.5127239999999997E-2</c:v>
                </c:pt>
                <c:pt idx="52">
                  <c:v>3.8641580000000002E-2</c:v>
                </c:pt>
                <c:pt idx="53">
                  <c:v>4.0091719999999997E-2</c:v>
                </c:pt>
                <c:pt idx="54">
                  <c:v>3.7923083000000003E-2</c:v>
                </c:pt>
                <c:pt idx="55">
                  <c:v>3.4105320000000001E-2</c:v>
                </c:pt>
                <c:pt idx="56">
                  <c:v>3.1652619999999999E-2</c:v>
                </c:pt>
                <c:pt idx="57">
                  <c:v>3.3857169999999999E-2</c:v>
                </c:pt>
                <c:pt idx="58">
                  <c:v>3.985677E-2</c:v>
                </c:pt>
                <c:pt idx="59">
                  <c:v>4.6188824000000003E-2</c:v>
                </c:pt>
                <c:pt idx="60">
                  <c:v>4.9525224E-2</c:v>
                </c:pt>
                <c:pt idx="61">
                  <c:v>5.1650714E-2</c:v>
                </c:pt>
                <c:pt idx="62">
                  <c:v>5.4020550000000001E-2</c:v>
                </c:pt>
                <c:pt idx="63">
                  <c:v>5.5836335000000001E-2</c:v>
                </c:pt>
                <c:pt idx="64">
                  <c:v>5.3914222999999997E-2</c:v>
                </c:pt>
                <c:pt idx="65">
                  <c:v>4.8404655999999997E-2</c:v>
                </c:pt>
                <c:pt idx="66">
                  <c:v>4.5453724000000001E-2</c:v>
                </c:pt>
                <c:pt idx="67">
                  <c:v>5.0449557999999999E-2</c:v>
                </c:pt>
                <c:pt idx="68">
                  <c:v>6.0375749999999999E-2</c:v>
                </c:pt>
                <c:pt idx="69">
                  <c:v>6.4832909999999994E-2</c:v>
                </c:pt>
                <c:pt idx="70">
                  <c:v>5.7072980000000002E-2</c:v>
                </c:pt>
                <c:pt idx="71">
                  <c:v>4.0252123000000001E-2</c:v>
                </c:pt>
                <c:pt idx="72">
                  <c:v>2.4623651E-2</c:v>
                </c:pt>
                <c:pt idx="73">
                  <c:v>1.7257604999999999E-2</c:v>
                </c:pt>
                <c:pt idx="74">
                  <c:v>1.7957830000000001E-2</c:v>
                </c:pt>
                <c:pt idx="75">
                  <c:v>2.1434356000000002E-2</c:v>
                </c:pt>
                <c:pt idx="76">
                  <c:v>2.4243275000000002E-2</c:v>
                </c:pt>
                <c:pt idx="77">
                  <c:v>2.6120775999999998E-2</c:v>
                </c:pt>
                <c:pt idx="78">
                  <c:v>2.8782014000000002E-2</c:v>
                </c:pt>
                <c:pt idx="79">
                  <c:v>3.1517453000000001E-2</c:v>
                </c:pt>
                <c:pt idx="80">
                  <c:v>3.0570297999999999E-2</c:v>
                </c:pt>
                <c:pt idx="81">
                  <c:v>2.3487734E-2</c:v>
                </c:pt>
                <c:pt idx="82">
                  <c:v>1.1455256E-2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8.9499999999999996E-4</c:v>
                </c:pt>
                <c:pt idx="88">
                  <c:v>8.6868275000000009E-3</c:v>
                </c:pt>
                <c:pt idx="89">
                  <c:v>1.5573460000000001E-2</c:v>
                </c:pt>
                <c:pt idx="90">
                  <c:v>2.1616664000000001E-2</c:v>
                </c:pt>
                <c:pt idx="91">
                  <c:v>2.7227467000000002E-2</c:v>
                </c:pt>
                <c:pt idx="92">
                  <c:v>3.1032784000000001E-2</c:v>
                </c:pt>
                <c:pt idx="93">
                  <c:v>3.3085242000000001E-2</c:v>
                </c:pt>
                <c:pt idx="94">
                  <c:v>3.3836626000000002E-2</c:v>
                </c:pt>
                <c:pt idx="95">
                  <c:v>3.3374210000000001E-2</c:v>
                </c:pt>
                <c:pt idx="96">
                  <c:v>3.4415889999999998E-2</c:v>
                </c:pt>
                <c:pt idx="97">
                  <c:v>3.5887763000000003E-2</c:v>
                </c:pt>
                <c:pt idx="98">
                  <c:v>3.7194584000000003E-2</c:v>
                </c:pt>
                <c:pt idx="99">
                  <c:v>3.7756382999999998E-2</c:v>
                </c:pt>
                <c:pt idx="100">
                  <c:v>3.7546499999999997E-2</c:v>
                </c:pt>
                <c:pt idx="101">
                  <c:v>3.6379415999999998E-2</c:v>
                </c:pt>
                <c:pt idx="102">
                  <c:v>3.4637491999999999E-2</c:v>
                </c:pt>
                <c:pt idx="103">
                  <c:v>3.2859146999999998E-2</c:v>
                </c:pt>
                <c:pt idx="104">
                  <c:v>3.0142581000000002E-2</c:v>
                </c:pt>
                <c:pt idx="105">
                  <c:v>2.6689193999999999E-2</c:v>
                </c:pt>
                <c:pt idx="106">
                  <c:v>2.2521079999999999E-2</c:v>
                </c:pt>
                <c:pt idx="107">
                  <c:v>1.8478634000000001E-2</c:v>
                </c:pt>
                <c:pt idx="108">
                  <c:v>1.3327731000000001E-2</c:v>
                </c:pt>
                <c:pt idx="109">
                  <c:v>7.9197090000000005E-3</c:v>
                </c:pt>
                <c:pt idx="110">
                  <c:v>2.7894017000000002E-3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77FE-4FB7-9E2E-8A30FD852F70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[4]Sheet1!$D$761:$DT$761</c:f>
              <c:numCache>
                <c:formatCode>General</c:formatCode>
                <c:ptCount val="121"/>
                <c:pt idx="0">
                  <c:v>7.4077476999999999E-3</c:v>
                </c:pt>
                <c:pt idx="1">
                  <c:v>4.9295789999999999E-3</c:v>
                </c:pt>
                <c:pt idx="2">
                  <c:v>4.5607714000000001E-3</c:v>
                </c:pt>
                <c:pt idx="3">
                  <c:v>2.3551459999999998E-3</c:v>
                </c:pt>
                <c:pt idx="4">
                  <c:v>1.033621E-3</c:v>
                </c:pt>
                <c:pt idx="5">
                  <c:v>1.8162632000000001E-3</c:v>
                </c:pt>
                <c:pt idx="6">
                  <c:v>4.5998640000000004E-3</c:v>
                </c:pt>
                <c:pt idx="7">
                  <c:v>7.893667E-3</c:v>
                </c:pt>
                <c:pt idx="8">
                  <c:v>8.5265050000000002E-3</c:v>
                </c:pt>
                <c:pt idx="9">
                  <c:v>5.3235590000000003E-3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2.1419289999999999E-3</c:v>
                </c:pt>
                <c:pt idx="15">
                  <c:v>8.1939860000000003E-3</c:v>
                </c:pt>
                <c:pt idx="16">
                  <c:v>1.3056439E-2</c:v>
                </c:pt>
                <c:pt idx="17">
                  <c:v>1.3432102E-2</c:v>
                </c:pt>
                <c:pt idx="18">
                  <c:v>9.588971E-3</c:v>
                </c:pt>
                <c:pt idx="19">
                  <c:v>2.8356520000000001E-3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2.2086810000000001E-3</c:v>
                </c:pt>
                <c:pt idx="27">
                  <c:v>8.6039089999999999E-3</c:v>
                </c:pt>
                <c:pt idx="28">
                  <c:v>1.4224814000000001E-2</c:v>
                </c:pt>
                <c:pt idx="29">
                  <c:v>1.8708538E-2</c:v>
                </c:pt>
                <c:pt idx="30">
                  <c:v>2.2960020000000001E-2</c:v>
                </c:pt>
                <c:pt idx="31">
                  <c:v>2.6363734E-2</c:v>
                </c:pt>
                <c:pt idx="32">
                  <c:v>2.7815102000000001E-2</c:v>
                </c:pt>
                <c:pt idx="33">
                  <c:v>2.9359027999999999E-2</c:v>
                </c:pt>
                <c:pt idx="34">
                  <c:v>3.0941534999999999E-2</c:v>
                </c:pt>
                <c:pt idx="35">
                  <c:v>3.2380350000000002E-2</c:v>
                </c:pt>
                <c:pt idx="36">
                  <c:v>3.1640417999999997E-2</c:v>
                </c:pt>
                <c:pt idx="37">
                  <c:v>2.7646634999999999E-2</c:v>
                </c:pt>
                <c:pt idx="38">
                  <c:v>2.1324787000000001E-2</c:v>
                </c:pt>
                <c:pt idx="39">
                  <c:v>1.5181518E-2</c:v>
                </c:pt>
                <c:pt idx="40">
                  <c:v>9.8776790000000003E-3</c:v>
                </c:pt>
                <c:pt idx="41">
                  <c:v>7.0281079999999999E-3</c:v>
                </c:pt>
                <c:pt idx="42">
                  <c:v>5.6205270000000002E-3</c:v>
                </c:pt>
                <c:pt idx="43">
                  <c:v>7.1004652000000003E-3</c:v>
                </c:pt>
                <c:pt idx="44">
                  <c:v>1.2297577000000001E-2</c:v>
                </c:pt>
                <c:pt idx="45">
                  <c:v>1.9425852E-2</c:v>
                </c:pt>
                <c:pt idx="46">
                  <c:v>2.5248412000000001E-2</c:v>
                </c:pt>
                <c:pt idx="47">
                  <c:v>2.7755769E-2</c:v>
                </c:pt>
                <c:pt idx="48">
                  <c:v>2.8302534000000001E-2</c:v>
                </c:pt>
                <c:pt idx="49">
                  <c:v>2.9223283999999999E-2</c:v>
                </c:pt>
                <c:pt idx="50">
                  <c:v>3.127282E-2</c:v>
                </c:pt>
                <c:pt idx="51">
                  <c:v>3.4656316E-2</c:v>
                </c:pt>
                <c:pt idx="52">
                  <c:v>3.8250405000000001E-2</c:v>
                </c:pt>
                <c:pt idx="53">
                  <c:v>3.9753450000000003E-2</c:v>
                </c:pt>
                <c:pt idx="54">
                  <c:v>3.7533722999999998E-2</c:v>
                </c:pt>
                <c:pt idx="55">
                  <c:v>3.34956E-2</c:v>
                </c:pt>
                <c:pt idx="56">
                  <c:v>3.0791276999999999E-2</c:v>
                </c:pt>
                <c:pt idx="57">
                  <c:v>3.2826964E-2</c:v>
                </c:pt>
                <c:pt idx="58">
                  <c:v>3.8802459999999997E-2</c:v>
                </c:pt>
                <c:pt idx="59">
                  <c:v>4.5246771999999998E-2</c:v>
                </c:pt>
                <c:pt idx="60">
                  <c:v>4.8578101999999998E-2</c:v>
                </c:pt>
                <c:pt idx="61">
                  <c:v>5.0535339999999998E-2</c:v>
                </c:pt>
                <c:pt idx="62">
                  <c:v>5.2656679999999997E-2</c:v>
                </c:pt>
                <c:pt idx="63">
                  <c:v>5.4420839999999998E-2</c:v>
                </c:pt>
                <c:pt idx="64">
                  <c:v>5.2777786E-2</c:v>
                </c:pt>
                <c:pt idx="65">
                  <c:v>4.7830946999999999E-2</c:v>
                </c:pt>
                <c:pt idx="66">
                  <c:v>4.5393005E-2</c:v>
                </c:pt>
                <c:pt idx="67">
                  <c:v>5.0626053999999997E-2</c:v>
                </c:pt>
                <c:pt idx="68">
                  <c:v>6.0566228E-2</c:v>
                </c:pt>
                <c:pt idx="69">
                  <c:v>6.5017073999999994E-2</c:v>
                </c:pt>
                <c:pt idx="70">
                  <c:v>5.7382620000000002E-2</c:v>
                </c:pt>
                <c:pt idx="71">
                  <c:v>4.0813595000000001E-2</c:v>
                </c:pt>
                <c:pt idx="72">
                  <c:v>2.5447931E-2</c:v>
                </c:pt>
                <c:pt idx="73">
                  <c:v>1.8192653E-2</c:v>
                </c:pt>
                <c:pt idx="74">
                  <c:v>1.881124E-2</c:v>
                </c:pt>
                <c:pt idx="75">
                  <c:v>2.1977192E-2</c:v>
                </c:pt>
                <c:pt idx="76">
                  <c:v>2.4333697000000001E-2</c:v>
                </c:pt>
                <c:pt idx="77">
                  <c:v>2.5846518999999998E-2</c:v>
                </c:pt>
                <c:pt idx="78">
                  <c:v>2.8374992000000002E-2</c:v>
                </c:pt>
                <c:pt idx="79">
                  <c:v>3.1204180000000001E-2</c:v>
                </c:pt>
                <c:pt idx="80">
                  <c:v>3.0470061999999999E-2</c:v>
                </c:pt>
                <c:pt idx="81">
                  <c:v>2.3636356000000001E-2</c:v>
                </c:pt>
                <c:pt idx="82">
                  <c:v>1.1777546999999999E-2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6.7825587E-3</c:v>
                </c:pt>
                <c:pt idx="89">
                  <c:v>1.3897184E-2</c:v>
                </c:pt>
                <c:pt idx="90">
                  <c:v>2.0480470000000001E-2</c:v>
                </c:pt>
                <c:pt idx="91">
                  <c:v>2.6752621000000001E-2</c:v>
                </c:pt>
                <c:pt idx="92">
                  <c:v>3.1104565000000001E-2</c:v>
                </c:pt>
                <c:pt idx="93">
                  <c:v>3.3521756999999999E-2</c:v>
                </c:pt>
                <c:pt idx="94">
                  <c:v>3.4436087999999997E-2</c:v>
                </c:pt>
                <c:pt idx="95">
                  <c:v>3.3948697E-2</c:v>
                </c:pt>
                <c:pt idx="96">
                  <c:v>3.4757900000000001E-2</c:v>
                </c:pt>
                <c:pt idx="97">
                  <c:v>3.591958E-2</c:v>
                </c:pt>
                <c:pt idx="98">
                  <c:v>3.6870316E-2</c:v>
                </c:pt>
                <c:pt idx="99">
                  <c:v>3.7067837999999999E-2</c:v>
                </c:pt>
                <c:pt idx="100">
                  <c:v>3.6497469999999997E-2</c:v>
                </c:pt>
                <c:pt idx="101">
                  <c:v>3.5225092999999999E-2</c:v>
                </c:pt>
                <c:pt idx="102">
                  <c:v>3.3374593000000001E-2</c:v>
                </c:pt>
                <c:pt idx="103">
                  <c:v>3.1649664000000001E-2</c:v>
                </c:pt>
                <c:pt idx="104">
                  <c:v>2.9101053000000002E-2</c:v>
                </c:pt>
                <c:pt idx="105">
                  <c:v>2.5913019999999998E-2</c:v>
                </c:pt>
                <c:pt idx="106">
                  <c:v>2.2086063E-2</c:v>
                </c:pt>
                <c:pt idx="107">
                  <c:v>1.8358240000000001E-2</c:v>
                </c:pt>
                <c:pt idx="108">
                  <c:v>1.3630418E-2</c:v>
                </c:pt>
                <c:pt idx="109">
                  <c:v>8.6222915000000004E-3</c:v>
                </c:pt>
                <c:pt idx="110">
                  <c:v>3.8399529000000001E-3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77FE-4FB7-9E2E-8A30FD852F70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[4]Sheet1!$D$762:$DT$762</c:f>
              <c:numCache>
                <c:formatCode>General</c:formatCode>
                <c:ptCount val="121"/>
                <c:pt idx="0">
                  <c:v>7.3731522999999997E-3</c:v>
                </c:pt>
                <c:pt idx="1">
                  <c:v>4.9294652000000001E-3</c:v>
                </c:pt>
                <c:pt idx="2">
                  <c:v>4.4666879999999999E-3</c:v>
                </c:pt>
                <c:pt idx="3">
                  <c:v>2.1820507999999999E-3</c:v>
                </c:pt>
                <c:pt idx="4">
                  <c:v>8.8199999999999997E-4</c:v>
                </c:pt>
                <c:pt idx="5">
                  <c:v>1.7779554E-3</c:v>
                </c:pt>
                <c:pt idx="6">
                  <c:v>4.7675963000000003E-3</c:v>
                </c:pt>
                <c:pt idx="7">
                  <c:v>8.1581529999999996E-3</c:v>
                </c:pt>
                <c:pt idx="8">
                  <c:v>8.8052219999999997E-3</c:v>
                </c:pt>
                <c:pt idx="9">
                  <c:v>5.5128512999999997E-3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1.7641110000000001E-3</c:v>
                </c:pt>
                <c:pt idx="15">
                  <c:v>7.8154799999999996E-3</c:v>
                </c:pt>
                <c:pt idx="16">
                  <c:v>1.2758136E-2</c:v>
                </c:pt>
                <c:pt idx="17">
                  <c:v>1.3308591999999999E-2</c:v>
                </c:pt>
                <c:pt idx="18">
                  <c:v>9.566649E-3</c:v>
                </c:pt>
                <c:pt idx="19">
                  <c:v>2.7921156000000002E-3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2.1845656000000001E-3</c:v>
                </c:pt>
                <c:pt idx="27">
                  <c:v>8.7282690000000003E-3</c:v>
                </c:pt>
                <c:pt idx="28">
                  <c:v>1.44892605E-2</c:v>
                </c:pt>
                <c:pt idx="29">
                  <c:v>1.8941011000000001E-2</c:v>
                </c:pt>
                <c:pt idx="30">
                  <c:v>2.3051485E-2</c:v>
                </c:pt>
                <c:pt idx="31">
                  <c:v>2.6316124999999999E-2</c:v>
                </c:pt>
                <c:pt idx="32">
                  <c:v>2.7742653999999999E-2</c:v>
                </c:pt>
                <c:pt idx="33">
                  <c:v>2.9340499999999999E-2</c:v>
                </c:pt>
                <c:pt idx="34">
                  <c:v>3.0986799999999998E-2</c:v>
                </c:pt>
                <c:pt idx="35">
                  <c:v>3.2439320000000001E-2</c:v>
                </c:pt>
                <c:pt idx="36">
                  <c:v>3.1683615999999998E-2</c:v>
                </c:pt>
                <c:pt idx="37">
                  <c:v>2.7678410000000001E-2</c:v>
                </c:pt>
                <c:pt idx="38">
                  <c:v>2.1467514E-2</c:v>
                </c:pt>
                <c:pt idx="39">
                  <c:v>1.5470968999999999E-2</c:v>
                </c:pt>
                <c:pt idx="40">
                  <c:v>1.0318196E-2</c:v>
                </c:pt>
                <c:pt idx="41">
                  <c:v>7.4663194999999996E-3</c:v>
                </c:pt>
                <c:pt idx="42">
                  <c:v>5.9523066000000003E-3</c:v>
                </c:pt>
                <c:pt idx="43">
                  <c:v>7.2803353000000003E-3</c:v>
                </c:pt>
                <c:pt idx="44">
                  <c:v>1.2331353E-2</c:v>
                </c:pt>
                <c:pt idx="45">
                  <c:v>1.9315909999999999E-2</c:v>
                </c:pt>
                <c:pt idx="46">
                  <c:v>2.5041975000000001E-2</c:v>
                </c:pt>
                <c:pt idx="47">
                  <c:v>2.7570055999999999E-2</c:v>
                </c:pt>
                <c:pt idx="48">
                  <c:v>2.8277099999999999E-2</c:v>
                </c:pt>
                <c:pt idx="49">
                  <c:v>2.9353826999999999E-2</c:v>
                </c:pt>
                <c:pt idx="50">
                  <c:v>3.1452793999999999E-2</c:v>
                </c:pt>
                <c:pt idx="51">
                  <c:v>3.4777187000000001E-2</c:v>
                </c:pt>
                <c:pt idx="52">
                  <c:v>3.8313996000000003E-2</c:v>
                </c:pt>
                <c:pt idx="53">
                  <c:v>3.9865480000000002E-2</c:v>
                </c:pt>
                <c:pt idx="54">
                  <c:v>3.7792314E-2</c:v>
                </c:pt>
                <c:pt idx="55">
                  <c:v>3.3890530000000002E-2</c:v>
                </c:pt>
                <c:pt idx="56">
                  <c:v>3.1255875000000002E-2</c:v>
                </c:pt>
                <c:pt idx="57">
                  <c:v>3.3238530000000002E-2</c:v>
                </c:pt>
                <c:pt idx="58">
                  <c:v>3.9064496999999997E-2</c:v>
                </c:pt>
                <c:pt idx="59">
                  <c:v>4.5351559999999999E-2</c:v>
                </c:pt>
                <c:pt idx="60">
                  <c:v>4.8634579999999997E-2</c:v>
                </c:pt>
                <c:pt idx="61">
                  <c:v>5.0687033999999999E-2</c:v>
                </c:pt>
                <c:pt idx="62">
                  <c:v>5.292372E-2</c:v>
                </c:pt>
                <c:pt idx="63">
                  <c:v>5.4682790000000002E-2</c:v>
                </c:pt>
                <c:pt idx="64">
                  <c:v>5.2913200000000001E-2</c:v>
                </c:pt>
                <c:pt idx="65">
                  <c:v>4.7828900000000001E-2</c:v>
                </c:pt>
                <c:pt idx="66">
                  <c:v>4.5375886999999997E-2</c:v>
                </c:pt>
                <c:pt idx="67">
                  <c:v>5.0729293000000002E-2</c:v>
                </c:pt>
                <c:pt idx="68">
                  <c:v>6.0786850000000003E-2</c:v>
                </c:pt>
                <c:pt idx="69">
                  <c:v>6.5209439999999994E-2</c:v>
                </c:pt>
                <c:pt idx="70">
                  <c:v>5.7358574000000002E-2</c:v>
                </c:pt>
                <c:pt idx="71">
                  <c:v>4.0546103999999999E-2</c:v>
                </c:pt>
                <c:pt idx="72">
                  <c:v>2.5096549999999999E-2</c:v>
                </c:pt>
                <c:pt idx="73">
                  <c:v>1.7967925999999999E-2</c:v>
                </c:pt>
                <c:pt idx="74">
                  <c:v>1.8804276000000002E-2</c:v>
                </c:pt>
                <c:pt idx="75">
                  <c:v>2.2138723999999999E-2</c:v>
                </c:pt>
                <c:pt idx="76">
                  <c:v>2.4576972999999998E-2</c:v>
                </c:pt>
                <c:pt idx="77">
                  <c:v>2.6115960000000001E-2</c:v>
                </c:pt>
                <c:pt idx="78">
                  <c:v>2.8586627999999999E-2</c:v>
                </c:pt>
                <c:pt idx="79">
                  <c:v>3.1262696E-2</c:v>
                </c:pt>
                <c:pt idx="80">
                  <c:v>3.0319842E-2</c:v>
                </c:pt>
                <c:pt idx="81">
                  <c:v>2.333706E-2</c:v>
                </c:pt>
                <c:pt idx="82">
                  <c:v>1.1483989999999999E-2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7.1431547000000003E-3</c:v>
                </c:pt>
                <c:pt idx="89">
                  <c:v>1.4053733000000001E-2</c:v>
                </c:pt>
                <c:pt idx="90">
                  <c:v>2.0430212999999999E-2</c:v>
                </c:pt>
                <c:pt idx="91">
                  <c:v>2.6527748E-2</c:v>
                </c:pt>
                <c:pt idx="92">
                  <c:v>3.0789454000000001E-2</c:v>
                </c:pt>
                <c:pt idx="93">
                  <c:v>3.3181484999999997E-2</c:v>
                </c:pt>
                <c:pt idx="94">
                  <c:v>3.4123674E-2</c:v>
                </c:pt>
                <c:pt idx="95">
                  <c:v>3.3711850000000002E-2</c:v>
                </c:pt>
                <c:pt idx="96">
                  <c:v>3.464188E-2</c:v>
                </c:pt>
                <c:pt idx="97">
                  <c:v>3.5956602999999997E-2</c:v>
                </c:pt>
                <c:pt idx="98">
                  <c:v>3.7076949999999997E-2</c:v>
                </c:pt>
                <c:pt idx="99">
                  <c:v>3.7426279999999999E-2</c:v>
                </c:pt>
                <c:pt idx="100">
                  <c:v>3.6969356000000002E-2</c:v>
                </c:pt>
                <c:pt idx="101">
                  <c:v>3.5694089999999998E-2</c:v>
                </c:pt>
                <c:pt idx="102">
                  <c:v>3.3851659999999999E-2</c:v>
                </c:pt>
                <c:pt idx="103">
                  <c:v>3.2071072999999999E-2</c:v>
                </c:pt>
                <c:pt idx="104">
                  <c:v>2.9423257000000001E-2</c:v>
                </c:pt>
                <c:pt idx="105">
                  <c:v>2.6102494E-2</c:v>
                </c:pt>
                <c:pt idx="106">
                  <c:v>2.2124786E-2</c:v>
                </c:pt>
                <c:pt idx="107">
                  <c:v>1.8274304000000002E-2</c:v>
                </c:pt>
                <c:pt idx="108">
                  <c:v>1.3389850999999999E-2</c:v>
                </c:pt>
                <c:pt idx="109">
                  <c:v>8.2529379999999996E-3</c:v>
                </c:pt>
                <c:pt idx="110">
                  <c:v>3.3720667000000002E-3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77FE-4FB7-9E2E-8A30FD852F70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[4]Sheet1!$D$763:$DT$763</c:f>
              <c:numCache>
                <c:formatCode>General</c:formatCode>
                <c:ptCount val="121"/>
                <c:pt idx="0">
                  <c:v>7.5213051999999999E-3</c:v>
                </c:pt>
                <c:pt idx="1">
                  <c:v>5.0689330000000003E-3</c:v>
                </c:pt>
                <c:pt idx="2">
                  <c:v>4.6615125999999998E-3</c:v>
                </c:pt>
                <c:pt idx="3">
                  <c:v>2.1939855E-3</c:v>
                </c:pt>
                <c:pt idx="4">
                  <c:v>7.0899999999999999E-4</c:v>
                </c:pt>
                <c:pt idx="5">
                  <c:v>1.5885229000000001E-3</c:v>
                </c:pt>
                <c:pt idx="6">
                  <c:v>4.7155265E-3</c:v>
                </c:pt>
                <c:pt idx="7">
                  <c:v>8.3306479999999995E-3</c:v>
                </c:pt>
                <c:pt idx="8">
                  <c:v>9.1033810000000007E-3</c:v>
                </c:pt>
                <c:pt idx="9">
                  <c:v>5.8063882999999997E-3</c:v>
                </c:pt>
                <c:pt idx="10">
                  <c:v>1.84E-4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1.8494366000000001E-3</c:v>
                </c:pt>
                <c:pt idx="15">
                  <c:v>7.7680092999999999E-3</c:v>
                </c:pt>
                <c:pt idx="16">
                  <c:v>1.2533399000000001E-2</c:v>
                </c:pt>
                <c:pt idx="17">
                  <c:v>1.2932618E-2</c:v>
                </c:pt>
                <c:pt idx="18">
                  <c:v>9.2825700000000004E-3</c:v>
                </c:pt>
                <c:pt idx="19">
                  <c:v>2.7916254E-3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2.0018810000000001E-3</c:v>
                </c:pt>
                <c:pt idx="27">
                  <c:v>8.3491169999999996E-3</c:v>
                </c:pt>
                <c:pt idx="28">
                  <c:v>1.4045369E-2</c:v>
                </c:pt>
                <c:pt idx="29">
                  <c:v>1.8626077000000001E-2</c:v>
                </c:pt>
                <c:pt idx="30">
                  <c:v>2.2948425000000001E-2</c:v>
                </c:pt>
                <c:pt idx="31">
                  <c:v>2.6389664E-2</c:v>
                </c:pt>
                <c:pt idx="32">
                  <c:v>2.7870211999999998E-2</c:v>
                </c:pt>
                <c:pt idx="33">
                  <c:v>2.9442523000000002E-2</c:v>
                </c:pt>
                <c:pt idx="34">
                  <c:v>3.1037953E-2</c:v>
                </c:pt>
                <c:pt idx="35">
                  <c:v>3.2477796000000003E-2</c:v>
                </c:pt>
                <c:pt idx="36">
                  <c:v>3.1738950000000002E-2</c:v>
                </c:pt>
                <c:pt idx="37">
                  <c:v>2.7684554E-2</c:v>
                </c:pt>
                <c:pt idx="38">
                  <c:v>2.1357563999999999E-2</c:v>
                </c:pt>
                <c:pt idx="39">
                  <c:v>1.5206573500000001E-2</c:v>
                </c:pt>
                <c:pt idx="40">
                  <c:v>9.8676089999999994E-3</c:v>
                </c:pt>
                <c:pt idx="41">
                  <c:v>6.9536883000000001E-3</c:v>
                </c:pt>
                <c:pt idx="42">
                  <c:v>5.5077034000000002E-3</c:v>
                </c:pt>
                <c:pt idx="43">
                  <c:v>7.0403395000000002E-3</c:v>
                </c:pt>
                <c:pt idx="44">
                  <c:v>1.2313002E-2</c:v>
                </c:pt>
                <c:pt idx="45">
                  <c:v>1.9462193999999999E-2</c:v>
                </c:pt>
                <c:pt idx="46">
                  <c:v>2.5230417000000002E-2</c:v>
                </c:pt>
                <c:pt idx="47">
                  <c:v>2.7698500000000001E-2</c:v>
                </c:pt>
                <c:pt idx="48">
                  <c:v>2.8325517000000001E-2</c:v>
                </c:pt>
                <c:pt idx="49">
                  <c:v>2.9331065999999999E-2</c:v>
                </c:pt>
                <c:pt idx="50">
                  <c:v>3.1379024999999998E-2</c:v>
                </c:pt>
                <c:pt idx="51">
                  <c:v>3.4626994000000001E-2</c:v>
                </c:pt>
                <c:pt idx="52">
                  <c:v>3.8075913000000003E-2</c:v>
                </c:pt>
                <c:pt idx="53">
                  <c:v>3.9592500000000003E-2</c:v>
                </c:pt>
                <c:pt idx="54">
                  <c:v>3.7590551999999999E-2</c:v>
                </c:pt>
                <c:pt idx="55">
                  <c:v>3.3862099999999999E-2</c:v>
                </c:pt>
                <c:pt idx="56">
                  <c:v>3.1405505E-2</c:v>
                </c:pt>
                <c:pt idx="57">
                  <c:v>3.3481360000000002E-2</c:v>
                </c:pt>
                <c:pt idx="58">
                  <c:v>3.9339474999999999E-2</c:v>
                </c:pt>
                <c:pt idx="59">
                  <c:v>4.5623228000000002E-2</c:v>
                </c:pt>
                <c:pt idx="60">
                  <c:v>4.8808794000000003E-2</c:v>
                </c:pt>
                <c:pt idx="61">
                  <c:v>5.0604608000000002E-2</c:v>
                </c:pt>
                <c:pt idx="62">
                  <c:v>5.2510899999999999E-2</c:v>
                </c:pt>
                <c:pt idx="63">
                  <c:v>5.4088257000000001E-2</c:v>
                </c:pt>
                <c:pt idx="64">
                  <c:v>5.2457858000000003E-2</c:v>
                </c:pt>
                <c:pt idx="65">
                  <c:v>4.7771635999999999E-2</c:v>
                </c:pt>
                <c:pt idx="66">
                  <c:v>4.5713562999999999E-2</c:v>
                </c:pt>
                <c:pt idx="67">
                  <c:v>5.12132E-2</c:v>
                </c:pt>
                <c:pt idx="68">
                  <c:v>6.1168953999999998E-2</c:v>
                </c:pt>
                <c:pt idx="69">
                  <c:v>6.5397620000000004E-2</c:v>
                </c:pt>
                <c:pt idx="70">
                  <c:v>5.7449073000000003E-2</c:v>
                </c:pt>
                <c:pt idx="71">
                  <c:v>4.0658082999999998E-2</c:v>
                </c:pt>
                <c:pt idx="72">
                  <c:v>2.5249773999999999E-2</c:v>
                </c:pt>
                <c:pt idx="73">
                  <c:v>1.8098576000000002E-2</c:v>
                </c:pt>
                <c:pt idx="74">
                  <c:v>1.8878144999999999E-2</c:v>
                </c:pt>
                <c:pt idx="75">
                  <c:v>2.2190318000000001E-2</c:v>
                </c:pt>
                <c:pt idx="76">
                  <c:v>2.4636075E-2</c:v>
                </c:pt>
                <c:pt idx="77">
                  <c:v>2.6149296999999998E-2</c:v>
                </c:pt>
                <c:pt idx="78">
                  <c:v>2.8526771999999999E-2</c:v>
                </c:pt>
                <c:pt idx="79">
                  <c:v>3.1080435999999999E-2</c:v>
                </c:pt>
                <c:pt idx="80">
                  <c:v>3.0060259999999998E-2</c:v>
                </c:pt>
                <c:pt idx="81">
                  <c:v>2.306675E-2</c:v>
                </c:pt>
                <c:pt idx="82">
                  <c:v>1.1265997E-2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7.4632600000000002E-3</c:v>
                </c:pt>
                <c:pt idx="89">
                  <c:v>1.4455311E-2</c:v>
                </c:pt>
                <c:pt idx="90">
                  <c:v>2.0817254E-2</c:v>
                </c:pt>
                <c:pt idx="91">
                  <c:v>2.6790972999999999E-2</c:v>
                </c:pt>
                <c:pt idx="92">
                  <c:v>3.0834217000000001E-2</c:v>
                </c:pt>
                <c:pt idx="93">
                  <c:v>3.30026E-2</c:v>
                </c:pt>
                <c:pt idx="94">
                  <c:v>3.3761069999999997E-2</c:v>
                </c:pt>
                <c:pt idx="95">
                  <c:v>3.3222213E-2</c:v>
                </c:pt>
                <c:pt idx="96">
                  <c:v>3.4088387999999997E-2</c:v>
                </c:pt>
                <c:pt idx="97">
                  <c:v>3.5410879999999999E-2</c:v>
                </c:pt>
                <c:pt idx="98">
                  <c:v>3.6593130000000001E-2</c:v>
                </c:pt>
                <c:pt idx="99">
                  <c:v>3.7046625999999999E-2</c:v>
                </c:pt>
                <c:pt idx="100">
                  <c:v>3.6706500000000003E-2</c:v>
                </c:pt>
                <c:pt idx="101">
                  <c:v>3.5550717000000003E-2</c:v>
                </c:pt>
                <c:pt idx="102">
                  <c:v>3.3817976999999999E-2</c:v>
                </c:pt>
                <c:pt idx="103">
                  <c:v>3.2128166E-2</c:v>
                </c:pt>
                <c:pt idx="104">
                  <c:v>2.9561315000000001E-2</c:v>
                </c:pt>
                <c:pt idx="105">
                  <c:v>2.6312668000000001E-2</c:v>
                </c:pt>
                <c:pt idx="106">
                  <c:v>2.2393239999999998E-2</c:v>
                </c:pt>
                <c:pt idx="107">
                  <c:v>1.8565642E-2</c:v>
                </c:pt>
                <c:pt idx="108">
                  <c:v>1.37098385E-2</c:v>
                </c:pt>
                <c:pt idx="109">
                  <c:v>8.5816509999999992E-3</c:v>
                </c:pt>
                <c:pt idx="110">
                  <c:v>3.6922220000000002E-3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77FE-4FB7-9E2E-8A30FD852F70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[4]Sheet1!$D$764:$DT$764</c:f>
              <c:numCache>
                <c:formatCode>General</c:formatCode>
                <c:ptCount val="121"/>
                <c:pt idx="0">
                  <c:v>7.1098790000000004E-3</c:v>
                </c:pt>
                <c:pt idx="1">
                  <c:v>4.7174822999999999E-3</c:v>
                </c:pt>
                <c:pt idx="2">
                  <c:v>4.6056459999999997E-3</c:v>
                </c:pt>
                <c:pt idx="3">
                  <c:v>2.3358746000000001E-3</c:v>
                </c:pt>
                <c:pt idx="4">
                  <c:v>9.5200000000000005E-4</c:v>
                </c:pt>
                <c:pt idx="5">
                  <c:v>1.7613976E-3</c:v>
                </c:pt>
                <c:pt idx="6">
                  <c:v>4.7475929999999996E-3</c:v>
                </c:pt>
                <c:pt idx="7">
                  <c:v>8.2241359999999999E-3</c:v>
                </c:pt>
                <c:pt idx="8">
                  <c:v>8.9503050000000004E-3</c:v>
                </c:pt>
                <c:pt idx="9">
                  <c:v>5.6789630000000004E-3</c:v>
                </c:pt>
                <c:pt idx="10">
                  <c:v>1.2E-4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1.6514008E-3</c:v>
                </c:pt>
                <c:pt idx="15">
                  <c:v>7.5934464000000004E-3</c:v>
                </c:pt>
                <c:pt idx="16">
                  <c:v>1.2420357E-2</c:v>
                </c:pt>
                <c:pt idx="17">
                  <c:v>1.2870026999999999E-2</c:v>
                </c:pt>
                <c:pt idx="18">
                  <c:v>9.2253060000000008E-3</c:v>
                </c:pt>
                <c:pt idx="19">
                  <c:v>2.7087489999999999E-3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2.3128602E-3</c:v>
                </c:pt>
                <c:pt idx="27">
                  <c:v>8.7469490000000004E-3</c:v>
                </c:pt>
                <c:pt idx="28">
                  <c:v>1.4411138E-2</c:v>
                </c:pt>
                <c:pt idx="29">
                  <c:v>1.8929781E-2</c:v>
                </c:pt>
                <c:pt idx="30">
                  <c:v>2.3218262999999999E-2</c:v>
                </c:pt>
                <c:pt idx="31">
                  <c:v>2.6658491999999999E-2</c:v>
                </c:pt>
                <c:pt idx="32">
                  <c:v>2.8123868999999999E-2</c:v>
                </c:pt>
                <c:pt idx="33">
                  <c:v>2.9649788999999999E-2</c:v>
                </c:pt>
                <c:pt idx="34">
                  <c:v>3.1197716E-2</c:v>
                </c:pt>
                <c:pt idx="35">
                  <c:v>3.26346E-2</c:v>
                </c:pt>
                <c:pt idx="36">
                  <c:v>3.1921013999999998E-2</c:v>
                </c:pt>
                <c:pt idx="37">
                  <c:v>2.7903230000000001E-2</c:v>
                </c:pt>
                <c:pt idx="38">
                  <c:v>2.1555616999999999E-2</c:v>
                </c:pt>
                <c:pt idx="39">
                  <c:v>1.5381239999999999E-2</c:v>
                </c:pt>
                <c:pt idx="40">
                  <c:v>1.0094512E-2</c:v>
                </c:pt>
                <c:pt idx="41">
                  <c:v>7.2269435000000002E-3</c:v>
                </c:pt>
                <c:pt idx="42">
                  <c:v>5.7843599999999997E-3</c:v>
                </c:pt>
                <c:pt idx="43">
                  <c:v>7.2805504000000004E-3</c:v>
                </c:pt>
                <c:pt idx="44">
                  <c:v>1.2563425E-2</c:v>
                </c:pt>
                <c:pt idx="45">
                  <c:v>1.9785469999999999E-2</c:v>
                </c:pt>
                <c:pt idx="46">
                  <c:v>2.5594015000000001E-2</c:v>
                </c:pt>
                <c:pt idx="47">
                  <c:v>2.7988313000000001E-2</c:v>
                </c:pt>
                <c:pt idx="48">
                  <c:v>2.8444516999999999E-2</c:v>
                </c:pt>
                <c:pt idx="49">
                  <c:v>2.932038E-2</c:v>
                </c:pt>
                <c:pt idx="50">
                  <c:v>3.1345624000000002E-2</c:v>
                </c:pt>
                <c:pt idx="51">
                  <c:v>3.4698285000000002E-2</c:v>
                </c:pt>
                <c:pt idx="52">
                  <c:v>3.8286269999999997E-2</c:v>
                </c:pt>
                <c:pt idx="53">
                  <c:v>3.9881992999999998E-2</c:v>
                </c:pt>
                <c:pt idx="54">
                  <c:v>3.7834350000000003E-2</c:v>
                </c:pt>
                <c:pt idx="55">
                  <c:v>3.3983279999999998E-2</c:v>
                </c:pt>
                <c:pt idx="56">
                  <c:v>3.1393707E-2</c:v>
                </c:pt>
                <c:pt idx="57">
                  <c:v>3.3401128000000002E-2</c:v>
                </c:pt>
                <c:pt idx="58">
                  <c:v>3.9245844000000002E-2</c:v>
                </c:pt>
                <c:pt idx="59">
                  <c:v>4.5558736000000002E-2</c:v>
                </c:pt>
                <c:pt idx="60">
                  <c:v>4.8892375000000002E-2</c:v>
                </c:pt>
                <c:pt idx="61">
                  <c:v>5.0961744000000003E-2</c:v>
                </c:pt>
                <c:pt idx="62">
                  <c:v>5.3166552999999998E-2</c:v>
                </c:pt>
                <c:pt idx="63">
                  <c:v>5.4859157999999998E-2</c:v>
                </c:pt>
                <c:pt idx="64">
                  <c:v>5.3033613E-2</c:v>
                </c:pt>
                <c:pt idx="65">
                  <c:v>4.7921088000000001E-2</c:v>
                </c:pt>
                <c:pt idx="66">
                  <c:v>4.5443999999999998E-2</c:v>
                </c:pt>
                <c:pt idx="67">
                  <c:v>5.0727202999999998E-2</c:v>
                </c:pt>
                <c:pt idx="68">
                  <c:v>6.0705993E-2</c:v>
                </c:pt>
                <c:pt idx="69">
                  <c:v>6.5117820000000007E-2</c:v>
                </c:pt>
                <c:pt idx="70">
                  <c:v>5.7375575999999998E-2</c:v>
                </c:pt>
                <c:pt idx="71">
                  <c:v>4.0702719999999998E-2</c:v>
                </c:pt>
                <c:pt idx="72">
                  <c:v>2.529961E-2</c:v>
                </c:pt>
                <c:pt idx="73">
                  <c:v>1.80617E-2</c:v>
                </c:pt>
                <c:pt idx="74">
                  <c:v>1.8677553E-2</c:v>
                </c:pt>
                <c:pt idx="75">
                  <c:v>2.1810199999999998E-2</c:v>
                </c:pt>
                <c:pt idx="76">
                  <c:v>2.4172839000000002E-2</c:v>
                </c:pt>
                <c:pt idx="77">
                  <c:v>2.5803916E-2</c:v>
                </c:pt>
                <c:pt idx="78">
                  <c:v>2.8469041E-2</c:v>
                </c:pt>
                <c:pt idx="79">
                  <c:v>3.1317814999999999E-2</c:v>
                </c:pt>
                <c:pt idx="80">
                  <c:v>3.0460265E-2</c:v>
                </c:pt>
                <c:pt idx="81">
                  <c:v>2.3507554E-2</c:v>
                </c:pt>
                <c:pt idx="82">
                  <c:v>1.1693810000000001E-2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7.0650032999999999E-3</c:v>
                </c:pt>
                <c:pt idx="89">
                  <c:v>1.3911529000000001E-2</c:v>
                </c:pt>
                <c:pt idx="90">
                  <c:v>2.0254074E-2</c:v>
                </c:pt>
                <c:pt idx="91">
                  <c:v>2.6369467000000001E-2</c:v>
                </c:pt>
                <c:pt idx="92">
                  <c:v>3.0699732E-2</c:v>
                </c:pt>
                <c:pt idx="93">
                  <c:v>3.3170603E-2</c:v>
                </c:pt>
                <c:pt idx="94">
                  <c:v>3.419693E-2</c:v>
                </c:pt>
                <c:pt idx="95">
                  <c:v>3.3835039999999997E-2</c:v>
                </c:pt>
                <c:pt idx="96">
                  <c:v>3.4765320000000002E-2</c:v>
                </c:pt>
                <c:pt idx="97">
                  <c:v>3.6046179999999997E-2</c:v>
                </c:pt>
                <c:pt idx="98">
                  <c:v>3.7113359999999998E-2</c:v>
                </c:pt>
                <c:pt idx="99">
                  <c:v>3.7432566E-2</c:v>
                </c:pt>
                <c:pt idx="100">
                  <c:v>3.6992339999999999E-2</c:v>
                </c:pt>
                <c:pt idx="101">
                  <c:v>3.5740162999999998E-2</c:v>
                </c:pt>
                <c:pt idx="102">
                  <c:v>3.3933379999999999E-2</c:v>
                </c:pt>
                <c:pt idx="103">
                  <c:v>3.2188290000000001E-2</c:v>
                </c:pt>
                <c:pt idx="104">
                  <c:v>2.9580891000000002E-2</c:v>
                </c:pt>
                <c:pt idx="105">
                  <c:v>2.6295117999999999E-2</c:v>
                </c:pt>
                <c:pt idx="106">
                  <c:v>2.2347596000000001E-2</c:v>
                </c:pt>
                <c:pt idx="107">
                  <c:v>1.8519622999999999E-2</c:v>
                </c:pt>
                <c:pt idx="108">
                  <c:v>1.3661459000000001E-2</c:v>
                </c:pt>
                <c:pt idx="109">
                  <c:v>8.5499270000000006E-3</c:v>
                </c:pt>
                <c:pt idx="110">
                  <c:v>3.7046700000000002E-3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77FE-4FB7-9E2E-8A30FD852F70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[4]Sheet1!$D$765:$DT$765</c:f>
              <c:numCache>
                <c:formatCode>General</c:formatCode>
                <c:ptCount val="121"/>
                <c:pt idx="0">
                  <c:v>7.4819415000000004E-3</c:v>
                </c:pt>
                <c:pt idx="1">
                  <c:v>5.0641582000000001E-3</c:v>
                </c:pt>
                <c:pt idx="2">
                  <c:v>4.6535153000000001E-3</c:v>
                </c:pt>
                <c:pt idx="3">
                  <c:v>2.3270907999999998E-3</c:v>
                </c:pt>
                <c:pt idx="4">
                  <c:v>9.4700000000000003E-4</c:v>
                </c:pt>
                <c:pt idx="5">
                  <c:v>1.8224652E-3</c:v>
                </c:pt>
                <c:pt idx="6">
                  <c:v>4.8414679999999998E-3</c:v>
                </c:pt>
                <c:pt idx="7">
                  <c:v>8.3118059999999997E-3</c:v>
                </c:pt>
                <c:pt idx="8">
                  <c:v>9.002698E-3</c:v>
                </c:pt>
                <c:pt idx="9">
                  <c:v>5.7104724000000004E-3</c:v>
                </c:pt>
                <c:pt idx="10">
                  <c:v>1.3999999999999999E-4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1.6652858999999999E-3</c:v>
                </c:pt>
                <c:pt idx="15">
                  <c:v>7.6960329999999997E-3</c:v>
                </c:pt>
                <c:pt idx="16">
                  <c:v>1.2660449000000001E-2</c:v>
                </c:pt>
                <c:pt idx="17">
                  <c:v>1.3279274000000001E-2</c:v>
                </c:pt>
                <c:pt idx="18">
                  <c:v>9.6726429999999999E-3</c:v>
                </c:pt>
                <c:pt idx="19">
                  <c:v>3.0679413999999999E-3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2.236282E-3</c:v>
                </c:pt>
                <c:pt idx="27">
                  <c:v>8.7864650000000002E-3</c:v>
                </c:pt>
                <c:pt idx="28">
                  <c:v>1.4435639E-2</c:v>
                </c:pt>
                <c:pt idx="29">
                  <c:v>1.8758731000000001E-2</c:v>
                </c:pt>
                <c:pt idx="30">
                  <c:v>2.2771427E-2</c:v>
                </c:pt>
                <c:pt idx="31">
                  <c:v>2.6022977999999999E-2</c:v>
                </c:pt>
                <c:pt idx="32">
                  <c:v>2.7498295999999998E-2</c:v>
                </c:pt>
                <c:pt idx="33">
                  <c:v>2.9238647E-2</c:v>
                </c:pt>
                <c:pt idx="34">
                  <c:v>3.1042175000000002E-2</c:v>
                </c:pt>
                <c:pt idx="35">
                  <c:v>3.2636024E-2</c:v>
                </c:pt>
                <c:pt idx="36">
                  <c:v>3.1942735999999999E-2</c:v>
                </c:pt>
                <c:pt idx="37">
                  <c:v>2.7918513999999998E-2</c:v>
                </c:pt>
                <c:pt idx="38">
                  <c:v>2.1565900999999998E-2</c:v>
                </c:pt>
                <c:pt idx="39">
                  <c:v>1.5396976E-2</c:v>
                </c:pt>
                <c:pt idx="40">
                  <c:v>1.0054433999999999E-2</c:v>
                </c:pt>
                <c:pt idx="41">
                  <c:v>7.0682675999999998E-3</c:v>
                </c:pt>
                <c:pt idx="42">
                  <c:v>5.4875000000000002E-3</c:v>
                </c:pt>
                <c:pt idx="43">
                  <c:v>6.8024225000000004E-3</c:v>
                </c:pt>
                <c:pt idx="44">
                  <c:v>1.19183585E-2</c:v>
                </c:pt>
                <c:pt idx="45">
                  <c:v>1.9069401999999999E-2</c:v>
                </c:pt>
                <c:pt idx="46">
                  <c:v>2.5030408000000001E-2</c:v>
                </c:pt>
                <c:pt idx="47">
                  <c:v>2.7729319999999998E-2</c:v>
                </c:pt>
                <c:pt idx="48">
                  <c:v>2.8458858E-2</c:v>
                </c:pt>
                <c:pt idx="49">
                  <c:v>2.9432074999999999E-2</c:v>
                </c:pt>
                <c:pt idx="50">
                  <c:v>3.1411473000000002E-2</c:v>
                </c:pt>
                <c:pt idx="51">
                  <c:v>3.4713122999999999E-2</c:v>
                </c:pt>
                <c:pt idx="52">
                  <c:v>3.8312180000000001E-2</c:v>
                </c:pt>
                <c:pt idx="53">
                  <c:v>3.9865214000000003E-2</c:v>
                </c:pt>
                <c:pt idx="54">
                  <c:v>3.7664080000000003E-2</c:v>
                </c:pt>
                <c:pt idx="55">
                  <c:v>3.3575695000000003E-2</c:v>
                </c:pt>
                <c:pt idx="56">
                  <c:v>3.0832387999999999E-2</c:v>
                </c:pt>
                <c:pt idx="57">
                  <c:v>3.2881665999999997E-2</c:v>
                </c:pt>
                <c:pt idx="58">
                  <c:v>3.8910948000000001E-2</c:v>
                </c:pt>
                <c:pt idx="59">
                  <c:v>4.5394678000000001E-2</c:v>
                </c:pt>
                <c:pt idx="60">
                  <c:v>4.8707045999999997E-2</c:v>
                </c:pt>
                <c:pt idx="61">
                  <c:v>5.0590789999999997E-2</c:v>
                </c:pt>
                <c:pt idx="62">
                  <c:v>5.2588757E-2</c:v>
                </c:pt>
                <c:pt idx="63">
                  <c:v>5.4249324000000002E-2</c:v>
                </c:pt>
                <c:pt idx="64">
                  <c:v>5.2607714999999999E-2</c:v>
                </c:pt>
                <c:pt idx="65">
                  <c:v>4.7784895000000001E-2</c:v>
                </c:pt>
                <c:pt idx="66">
                  <c:v>4.5514117999999999E-2</c:v>
                </c:pt>
                <c:pt idx="67">
                  <c:v>5.0857636999999997E-2</c:v>
                </c:pt>
                <c:pt idx="68">
                  <c:v>6.0798476999999997E-2</c:v>
                </c:pt>
                <c:pt idx="69">
                  <c:v>6.5163330000000005E-2</c:v>
                </c:pt>
                <c:pt idx="70">
                  <c:v>5.7418353999999998E-2</c:v>
                </c:pt>
                <c:pt idx="71">
                  <c:v>4.0814496999999998E-2</c:v>
                </c:pt>
                <c:pt idx="72">
                  <c:v>2.5553381E-2</c:v>
                </c:pt>
                <c:pt idx="73">
                  <c:v>1.8502063999999999E-2</c:v>
                </c:pt>
                <c:pt idx="74">
                  <c:v>1.9301688000000001E-2</c:v>
                </c:pt>
                <c:pt idx="75">
                  <c:v>2.2502095999999999E-2</c:v>
                </c:pt>
                <c:pt idx="76">
                  <c:v>2.4729273999999999E-2</c:v>
                </c:pt>
                <c:pt idx="77">
                  <c:v>2.6046910999999999E-2</c:v>
                </c:pt>
                <c:pt idx="78">
                  <c:v>2.8395923E-2</c:v>
                </c:pt>
                <c:pt idx="79">
                  <c:v>3.1110866000000001E-2</c:v>
                </c:pt>
                <c:pt idx="80">
                  <c:v>3.0316915E-2</c:v>
                </c:pt>
                <c:pt idx="81">
                  <c:v>2.3465804999999999E-2</c:v>
                </c:pt>
                <c:pt idx="82">
                  <c:v>1.1640134999999999E-2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6.7078206E-3</c:v>
                </c:pt>
                <c:pt idx="89">
                  <c:v>1.3788122999999999E-2</c:v>
                </c:pt>
                <c:pt idx="90">
                  <c:v>2.0363632999999999E-2</c:v>
                </c:pt>
                <c:pt idx="91">
                  <c:v>2.6629402999999999E-2</c:v>
                </c:pt>
                <c:pt idx="92">
                  <c:v>3.0971915999999999E-2</c:v>
                </c:pt>
                <c:pt idx="93">
                  <c:v>3.3374038000000002E-2</c:v>
                </c:pt>
                <c:pt idx="94">
                  <c:v>3.4288856999999999E-2</c:v>
                </c:pt>
                <c:pt idx="95">
                  <c:v>3.3812219999999997E-2</c:v>
                </c:pt>
                <c:pt idx="96">
                  <c:v>3.4646716000000001E-2</c:v>
                </c:pt>
                <c:pt idx="97">
                  <c:v>3.5857666000000003E-2</c:v>
                </c:pt>
                <c:pt idx="98">
                  <c:v>3.6893662000000001E-2</c:v>
                </c:pt>
                <c:pt idx="99">
                  <c:v>3.7196416000000003E-2</c:v>
                </c:pt>
                <c:pt idx="100">
                  <c:v>3.6717753999999998E-2</c:v>
                </c:pt>
                <c:pt idx="101">
                  <c:v>3.5481150000000003E-2</c:v>
                </c:pt>
                <c:pt idx="102">
                  <c:v>3.3650316E-2</c:v>
                </c:pt>
                <c:pt idx="103">
                  <c:v>3.1889516999999999E-2</c:v>
                </c:pt>
                <c:pt idx="104">
                  <c:v>2.9275708000000001E-2</c:v>
                </c:pt>
                <c:pt idx="105">
                  <c:v>2.5999146000000001E-2</c:v>
                </c:pt>
                <c:pt idx="106">
                  <c:v>2.2073209999999999E-2</c:v>
                </c:pt>
                <c:pt idx="107">
                  <c:v>1.8257289999999999E-2</c:v>
                </c:pt>
                <c:pt idx="108">
                  <c:v>1.3437466E-2</c:v>
                </c:pt>
                <c:pt idx="109">
                  <c:v>8.3633119999999995E-3</c:v>
                </c:pt>
                <c:pt idx="110">
                  <c:v>3.5430824000000001E-3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77FE-4FB7-9E2E-8A30FD852F70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[4]Sheet1!$D$766:$DT$766</c:f>
              <c:numCache>
                <c:formatCode>General</c:formatCode>
                <c:ptCount val="121"/>
                <c:pt idx="0">
                  <c:v>7.3595676000000002E-3</c:v>
                </c:pt>
                <c:pt idx="1">
                  <c:v>4.8915970000000001E-3</c:v>
                </c:pt>
                <c:pt idx="2">
                  <c:v>4.4771534999999999E-3</c:v>
                </c:pt>
                <c:pt idx="3">
                  <c:v>2.288806E-3</c:v>
                </c:pt>
                <c:pt idx="4">
                  <c:v>1.167628E-3</c:v>
                </c:pt>
                <c:pt idx="5">
                  <c:v>2.2583922999999998E-3</c:v>
                </c:pt>
                <c:pt idx="6">
                  <c:v>5.3106365000000003E-3</c:v>
                </c:pt>
                <c:pt idx="7">
                  <c:v>8.5629699999999996E-3</c:v>
                </c:pt>
                <c:pt idx="8">
                  <c:v>8.9377199999999997E-3</c:v>
                </c:pt>
                <c:pt idx="9">
                  <c:v>5.4039329999999997E-3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1.9004466000000001E-3</c:v>
                </c:pt>
                <c:pt idx="15">
                  <c:v>7.7865095999999998E-3</c:v>
                </c:pt>
                <c:pt idx="16">
                  <c:v>1.2511181999999999E-2</c:v>
                </c:pt>
                <c:pt idx="17">
                  <c:v>1.28797535E-2</c:v>
                </c:pt>
                <c:pt idx="18">
                  <c:v>9.1862990000000002E-3</c:v>
                </c:pt>
                <c:pt idx="19">
                  <c:v>2.6752322000000001E-3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2.2447132999999998E-3</c:v>
                </c:pt>
                <c:pt idx="27">
                  <c:v>8.7312029999999999E-3</c:v>
                </c:pt>
                <c:pt idx="28">
                  <c:v>1.4453216E-2</c:v>
                </c:pt>
                <c:pt idx="29">
                  <c:v>1.8993702000000001E-2</c:v>
                </c:pt>
                <c:pt idx="30">
                  <c:v>2.3224347999999999E-2</c:v>
                </c:pt>
                <c:pt idx="31">
                  <c:v>2.6556995E-2</c:v>
                </c:pt>
                <c:pt idx="32">
                  <c:v>2.7965037000000002E-2</c:v>
                </c:pt>
                <c:pt idx="33">
                  <c:v>2.9530047E-2</c:v>
                </c:pt>
                <c:pt idx="34">
                  <c:v>3.1176800000000001E-2</c:v>
                </c:pt>
                <c:pt idx="35">
                  <c:v>3.2695889999999998E-2</c:v>
                </c:pt>
                <c:pt idx="36">
                  <c:v>3.2020178000000003E-2</c:v>
                </c:pt>
                <c:pt idx="37">
                  <c:v>2.8049623999999999E-2</c:v>
                </c:pt>
                <c:pt idx="38">
                  <c:v>2.1765672E-2</c:v>
                </c:pt>
                <c:pt idx="39">
                  <c:v>1.5683203999999999E-2</c:v>
                </c:pt>
                <c:pt idx="40">
                  <c:v>1.0416214E-2</c:v>
                </c:pt>
                <c:pt idx="41">
                  <c:v>7.5815552999999999E-3</c:v>
                </c:pt>
                <c:pt idx="42">
                  <c:v>6.1552409999999997E-3</c:v>
                </c:pt>
                <c:pt idx="43">
                  <c:v>7.5685170000000003E-3</c:v>
                </c:pt>
                <c:pt idx="44">
                  <c:v>1.2653807E-2</c:v>
                </c:pt>
                <c:pt idx="45">
                  <c:v>1.9618131E-2</c:v>
                </c:pt>
                <c:pt idx="46">
                  <c:v>2.5311298999999999E-2</c:v>
                </c:pt>
                <c:pt idx="47">
                  <c:v>2.7796960999999999E-2</c:v>
                </c:pt>
                <c:pt idx="48">
                  <c:v>2.8445135999999999E-2</c:v>
                </c:pt>
                <c:pt idx="49">
                  <c:v>2.9443566000000001E-2</c:v>
                </c:pt>
                <c:pt idx="50">
                  <c:v>3.1459609999999999E-2</c:v>
                </c:pt>
                <c:pt idx="51">
                  <c:v>3.4737136000000002E-2</c:v>
                </c:pt>
                <c:pt idx="52">
                  <c:v>3.8289986999999998E-2</c:v>
                </c:pt>
                <c:pt idx="53">
                  <c:v>3.9905902E-2</c:v>
                </c:pt>
                <c:pt idx="54">
                  <c:v>3.7906792000000002E-2</c:v>
                </c:pt>
                <c:pt idx="55">
                  <c:v>3.4098120000000003E-2</c:v>
                </c:pt>
                <c:pt idx="56">
                  <c:v>3.1538706E-2</c:v>
                </c:pt>
                <c:pt idx="57">
                  <c:v>3.3590224000000002E-2</c:v>
                </c:pt>
                <c:pt idx="58">
                  <c:v>3.9484569999999997E-2</c:v>
                </c:pt>
                <c:pt idx="59">
                  <c:v>4.5827970000000003E-2</c:v>
                </c:pt>
                <c:pt idx="60">
                  <c:v>4.9114194E-2</c:v>
                </c:pt>
                <c:pt idx="61">
                  <c:v>5.1092748E-2</c:v>
                </c:pt>
                <c:pt idx="62">
                  <c:v>5.3198309999999999E-2</c:v>
                </c:pt>
                <c:pt idx="63">
                  <c:v>5.4834521999999997E-2</c:v>
                </c:pt>
                <c:pt idx="64">
                  <c:v>5.3004009999999997E-2</c:v>
                </c:pt>
                <c:pt idx="65">
                  <c:v>4.7917519999999998E-2</c:v>
                </c:pt>
                <c:pt idx="66">
                  <c:v>4.5481532999999998E-2</c:v>
                </c:pt>
                <c:pt idx="67">
                  <c:v>5.0811235000000003E-2</c:v>
                </c:pt>
                <c:pt idx="68">
                  <c:v>6.0763452000000003E-2</c:v>
                </c:pt>
                <c:pt idx="69">
                  <c:v>6.5035789999999996E-2</c:v>
                </c:pt>
                <c:pt idx="70">
                  <c:v>5.7102699999999999E-2</c:v>
                </c:pt>
                <c:pt idx="71">
                  <c:v>4.0342151999999999E-2</c:v>
                </c:pt>
                <c:pt idx="72">
                  <c:v>2.5031947999999998E-2</c:v>
                </c:pt>
                <c:pt idx="73">
                  <c:v>1.8034376000000001E-2</c:v>
                </c:pt>
                <c:pt idx="74">
                  <c:v>1.8903717E-2</c:v>
                </c:pt>
                <c:pt idx="75">
                  <c:v>2.2219213000000002E-2</c:v>
                </c:pt>
                <c:pt idx="76">
                  <c:v>2.4660056E-2</c:v>
                </c:pt>
                <c:pt idx="77">
                  <c:v>2.6229905000000001E-2</c:v>
                </c:pt>
                <c:pt idx="78">
                  <c:v>2.8709426999999999E-2</c:v>
                </c:pt>
                <c:pt idx="79">
                  <c:v>3.1321163999999999E-2</c:v>
                </c:pt>
                <c:pt idx="80">
                  <c:v>3.0247362E-2</c:v>
                </c:pt>
                <c:pt idx="81">
                  <c:v>2.3133193999999999E-2</c:v>
                </c:pt>
                <c:pt idx="82">
                  <c:v>1.1224235000000001E-2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1.93E-4</c:v>
                </c:pt>
                <c:pt idx="88">
                  <c:v>7.7222100000000002E-3</c:v>
                </c:pt>
                <c:pt idx="89">
                  <c:v>1.4573585E-2</c:v>
                </c:pt>
                <c:pt idx="90">
                  <c:v>2.0800760000000001E-2</c:v>
                </c:pt>
                <c:pt idx="91">
                  <c:v>2.6735288999999999E-2</c:v>
                </c:pt>
                <c:pt idx="92">
                  <c:v>3.0864428999999999E-2</c:v>
                </c:pt>
                <c:pt idx="93">
                  <c:v>3.3159170000000002E-2</c:v>
                </c:pt>
                <c:pt idx="94">
                  <c:v>3.4046154000000002E-2</c:v>
                </c:pt>
                <c:pt idx="95">
                  <c:v>3.3594810000000003E-2</c:v>
                </c:pt>
                <c:pt idx="96">
                  <c:v>3.4503046000000002E-2</c:v>
                </c:pt>
                <c:pt idx="97">
                  <c:v>3.5811570000000001E-2</c:v>
                </c:pt>
                <c:pt idx="98">
                  <c:v>3.6947003999999999E-2</c:v>
                </c:pt>
                <c:pt idx="99">
                  <c:v>3.7350996999999997E-2</c:v>
                </c:pt>
                <c:pt idx="100">
                  <c:v>3.6994085000000003E-2</c:v>
                </c:pt>
                <c:pt idx="101">
                  <c:v>3.5812240000000002E-2</c:v>
                </c:pt>
                <c:pt idx="102">
                  <c:v>3.4046263E-2</c:v>
                </c:pt>
                <c:pt idx="103">
                  <c:v>3.2309562E-2</c:v>
                </c:pt>
                <c:pt idx="104">
                  <c:v>2.968372E-2</c:v>
                </c:pt>
                <c:pt idx="105">
                  <c:v>2.6358489999999998E-2</c:v>
                </c:pt>
                <c:pt idx="106">
                  <c:v>2.2352983999999999E-2</c:v>
                </c:pt>
                <c:pt idx="107">
                  <c:v>1.8469625999999999E-2</c:v>
                </c:pt>
                <c:pt idx="108">
                  <c:v>1.3524843E-2</c:v>
                </c:pt>
                <c:pt idx="109">
                  <c:v>8.3243194999999999E-3</c:v>
                </c:pt>
                <c:pt idx="110">
                  <c:v>3.3905844E-3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77FE-4FB7-9E2E-8A30FD852F70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[4]Sheet1!$D$767:$DT$767</c:f>
              <c:numCache>
                <c:formatCode>General</c:formatCode>
                <c:ptCount val="121"/>
                <c:pt idx="0">
                  <c:v>7.3882135999999996E-3</c:v>
                </c:pt>
                <c:pt idx="1">
                  <c:v>5.1024629999999998E-3</c:v>
                </c:pt>
                <c:pt idx="2">
                  <c:v>5.0623710000000004E-3</c:v>
                </c:pt>
                <c:pt idx="3">
                  <c:v>2.9045291999999999E-3</c:v>
                </c:pt>
                <c:pt idx="4">
                  <c:v>1.5841315000000001E-3</c:v>
                </c:pt>
                <c:pt idx="5">
                  <c:v>2.3745669000000001E-3</c:v>
                </c:pt>
                <c:pt idx="6">
                  <c:v>5.3051864000000001E-3</c:v>
                </c:pt>
                <c:pt idx="7">
                  <c:v>8.5919900000000007E-3</c:v>
                </c:pt>
                <c:pt idx="8">
                  <c:v>9.0333259999999995E-3</c:v>
                </c:pt>
                <c:pt idx="9">
                  <c:v>5.4772138000000001E-3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1.6117010000000001E-3</c:v>
                </c:pt>
                <c:pt idx="15">
                  <c:v>7.4342912999999997E-3</c:v>
                </c:pt>
                <c:pt idx="16">
                  <c:v>1.2173455E-2</c:v>
                </c:pt>
                <c:pt idx="17">
                  <c:v>1.2660885E-2</c:v>
                </c:pt>
                <c:pt idx="18">
                  <c:v>9.0847410000000003E-3</c:v>
                </c:pt>
                <c:pt idx="19">
                  <c:v>2.7458356000000001E-3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2.2956256000000001E-3</c:v>
                </c:pt>
                <c:pt idx="27">
                  <c:v>8.7072079999999993E-3</c:v>
                </c:pt>
                <c:pt idx="28">
                  <c:v>1.4450289E-2</c:v>
                </c:pt>
                <c:pt idx="29">
                  <c:v>1.9052867000000001E-2</c:v>
                </c:pt>
                <c:pt idx="30">
                  <c:v>2.3387423000000001E-2</c:v>
                </c:pt>
                <c:pt idx="31">
                  <c:v>2.6849989000000001E-2</c:v>
                </c:pt>
                <c:pt idx="32">
                  <c:v>2.8428854E-2</c:v>
                </c:pt>
                <c:pt idx="33">
                  <c:v>3.0156203999999999E-2</c:v>
                </c:pt>
                <c:pt idx="34">
                  <c:v>3.1962379999999999E-2</c:v>
                </c:pt>
                <c:pt idx="35">
                  <c:v>3.3602785000000003E-2</c:v>
                </c:pt>
                <c:pt idx="36">
                  <c:v>3.3010523999999999E-2</c:v>
                </c:pt>
                <c:pt idx="37">
                  <c:v>2.9062996000000001E-2</c:v>
                </c:pt>
                <c:pt idx="38">
                  <c:v>2.2821443E-2</c:v>
                </c:pt>
                <c:pt idx="39">
                  <c:v>1.6731528999999998E-2</c:v>
                </c:pt>
                <c:pt idx="40">
                  <c:v>1.1384919E-2</c:v>
                </c:pt>
                <c:pt idx="41">
                  <c:v>8.3670900000000006E-3</c:v>
                </c:pt>
                <c:pt idx="42">
                  <c:v>6.8060593000000003E-3</c:v>
                </c:pt>
                <c:pt idx="43">
                  <c:v>8.2398764999999999E-3</c:v>
                </c:pt>
                <c:pt idx="44">
                  <c:v>1.3463121999999999E-2</c:v>
                </c:pt>
                <c:pt idx="45">
                  <c:v>2.0475245999999999E-2</c:v>
                </c:pt>
                <c:pt idx="46">
                  <c:v>2.5961997000000001E-2</c:v>
                </c:pt>
                <c:pt idx="47">
                  <c:v>2.8134111E-2</c:v>
                </c:pt>
                <c:pt idx="48">
                  <c:v>2.8628570999999998E-2</c:v>
                </c:pt>
                <c:pt idx="49">
                  <c:v>2.9751612E-2</c:v>
                </c:pt>
                <c:pt idx="50">
                  <c:v>3.2043222000000003E-2</c:v>
                </c:pt>
                <c:pt idx="51">
                  <c:v>3.5498288000000003E-2</c:v>
                </c:pt>
                <c:pt idx="52">
                  <c:v>3.8978957000000002E-2</c:v>
                </c:pt>
                <c:pt idx="53">
                  <c:v>4.0375995999999997E-2</c:v>
                </c:pt>
                <c:pt idx="54">
                  <c:v>3.8189481999999997E-2</c:v>
                </c:pt>
                <c:pt idx="55">
                  <c:v>3.4369767000000002E-2</c:v>
                </c:pt>
                <c:pt idx="56">
                  <c:v>3.1941123000000002E-2</c:v>
                </c:pt>
                <c:pt idx="57">
                  <c:v>3.4139607000000002E-2</c:v>
                </c:pt>
                <c:pt idx="58">
                  <c:v>4.0026683E-2</c:v>
                </c:pt>
                <c:pt idx="59">
                  <c:v>4.6112813000000002E-2</c:v>
                </c:pt>
                <c:pt idx="60">
                  <c:v>4.9109633999999999E-2</c:v>
                </c:pt>
                <c:pt idx="61">
                  <c:v>5.0993803999999997E-2</c:v>
                </c:pt>
                <c:pt idx="62">
                  <c:v>5.3368982000000002E-2</c:v>
                </c:pt>
                <c:pt idx="63">
                  <c:v>5.5466755999999999E-2</c:v>
                </c:pt>
                <c:pt idx="64">
                  <c:v>5.3986430000000002E-2</c:v>
                </c:pt>
                <c:pt idx="65">
                  <c:v>4.8876744E-2</c:v>
                </c:pt>
                <c:pt idx="66">
                  <c:v>4.6078927999999998E-2</c:v>
                </c:pt>
                <c:pt idx="67">
                  <c:v>5.0896472999999998E-2</c:v>
                </c:pt>
                <c:pt idx="68">
                  <c:v>6.0380533E-2</c:v>
                </c:pt>
                <c:pt idx="69">
                  <c:v>6.4360829999999994E-2</c:v>
                </c:pt>
                <c:pt idx="70">
                  <c:v>5.6324262E-2</c:v>
                </c:pt>
                <c:pt idx="71">
                  <c:v>3.9559684999999997E-2</c:v>
                </c:pt>
                <c:pt idx="72">
                  <c:v>2.4291607E-2</c:v>
                </c:pt>
                <c:pt idx="73">
                  <c:v>1.741119E-2</c:v>
                </c:pt>
                <c:pt idx="74">
                  <c:v>1.8496126000000002E-2</c:v>
                </c:pt>
                <c:pt idx="75">
                  <c:v>2.2076315999999999E-2</c:v>
                </c:pt>
                <c:pt idx="76">
                  <c:v>2.4707799999999999E-2</c:v>
                </c:pt>
                <c:pt idx="77">
                  <c:v>2.6273001000000001E-2</c:v>
                </c:pt>
                <c:pt idx="78">
                  <c:v>2.8654756E-2</c:v>
                </c:pt>
                <c:pt idx="79">
                  <c:v>3.125758E-2</c:v>
                </c:pt>
                <c:pt idx="80">
                  <c:v>3.0333590000000001E-2</c:v>
                </c:pt>
                <c:pt idx="81">
                  <c:v>2.3382656000000002E-2</c:v>
                </c:pt>
                <c:pt idx="82">
                  <c:v>1.153333E-2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1.3474697E-3</c:v>
                </c:pt>
                <c:pt idx="88">
                  <c:v>8.9882699999999996E-3</c:v>
                </c:pt>
                <c:pt idx="89">
                  <c:v>1.5642331999999998E-2</c:v>
                </c:pt>
                <c:pt idx="90">
                  <c:v>2.1449795000000001E-2</c:v>
                </c:pt>
                <c:pt idx="91">
                  <c:v>2.6755350000000001E-2</c:v>
                </c:pt>
                <c:pt idx="92">
                  <c:v>3.0294499999999999E-2</c:v>
                </c:pt>
                <c:pt idx="93">
                  <c:v>3.2176863E-2</c:v>
                </c:pt>
                <c:pt idx="94">
                  <c:v>3.2899940000000003E-2</c:v>
                </c:pt>
                <c:pt idx="95">
                  <c:v>3.258453E-2</c:v>
                </c:pt>
                <c:pt idx="96">
                  <c:v>3.3919579999999998E-2</c:v>
                </c:pt>
                <c:pt idx="97">
                  <c:v>3.5744615E-2</c:v>
                </c:pt>
                <c:pt idx="98">
                  <c:v>3.7382510000000001E-2</c:v>
                </c:pt>
                <c:pt idx="99">
                  <c:v>3.8188487E-2</c:v>
                </c:pt>
                <c:pt idx="100">
                  <c:v>3.8115540000000003E-2</c:v>
                </c:pt>
                <c:pt idx="101">
                  <c:v>3.6984976000000003E-2</c:v>
                </c:pt>
                <c:pt idx="102">
                  <c:v>3.5202669999999998E-2</c:v>
                </c:pt>
                <c:pt idx="103">
                  <c:v>3.3323989999999998E-2</c:v>
                </c:pt>
                <c:pt idx="104">
                  <c:v>3.0472138999999999E-2</c:v>
                </c:pt>
                <c:pt idx="105">
                  <c:v>2.6866892E-2</c:v>
                </c:pt>
                <c:pt idx="106">
                  <c:v>2.2543774999999999E-2</c:v>
                </c:pt>
                <c:pt idx="107">
                  <c:v>1.8339892999999999E-2</c:v>
                </c:pt>
                <c:pt idx="108">
                  <c:v>1.3069313000000001E-2</c:v>
                </c:pt>
                <c:pt idx="109">
                  <c:v>7.5730095000000001E-3</c:v>
                </c:pt>
                <c:pt idx="110">
                  <c:v>2.3831844000000001E-3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77FE-4FB7-9E2E-8A30FD852F70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[4]Sheet1!$D$768:$DT$768</c:f>
              <c:numCache>
                <c:formatCode>General</c:formatCode>
                <c:ptCount val="121"/>
                <c:pt idx="0">
                  <c:v>7.6504685000000003E-3</c:v>
                </c:pt>
                <c:pt idx="1">
                  <c:v>5.3270699999999997E-3</c:v>
                </c:pt>
                <c:pt idx="2">
                  <c:v>5.2936105000000004E-3</c:v>
                </c:pt>
                <c:pt idx="3">
                  <c:v>3.0157750000000001E-3</c:v>
                </c:pt>
                <c:pt idx="4">
                  <c:v>1.649455E-3</c:v>
                </c:pt>
                <c:pt idx="5">
                  <c:v>2.5221950000000001E-3</c:v>
                </c:pt>
                <c:pt idx="6">
                  <c:v>5.4856655000000004E-3</c:v>
                </c:pt>
                <c:pt idx="7">
                  <c:v>8.6889919999999995E-3</c:v>
                </c:pt>
                <c:pt idx="8">
                  <c:v>8.9268530000000002E-3</c:v>
                </c:pt>
                <c:pt idx="9">
                  <c:v>5.2003292000000001E-3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1.9333429000000001E-3</c:v>
                </c:pt>
                <c:pt idx="15">
                  <c:v>7.6458979999999999E-3</c:v>
                </c:pt>
                <c:pt idx="16">
                  <c:v>1.2096839E-2</c:v>
                </c:pt>
                <c:pt idx="17">
                  <c:v>1.2273833E-2</c:v>
                </c:pt>
                <c:pt idx="18">
                  <c:v>8.5569554999999995E-3</c:v>
                </c:pt>
                <c:pt idx="19">
                  <c:v>2.2153253999999999E-3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2.5656099999999999E-3</c:v>
                </c:pt>
                <c:pt idx="27">
                  <c:v>8.9464239999999997E-3</c:v>
                </c:pt>
                <c:pt idx="28">
                  <c:v>1.4672048E-2</c:v>
                </c:pt>
                <c:pt idx="29">
                  <c:v>1.9293557999999999E-2</c:v>
                </c:pt>
                <c:pt idx="30">
                  <c:v>2.3667987000000001E-2</c:v>
                </c:pt>
                <c:pt idx="31">
                  <c:v>2.7148740000000001E-2</c:v>
                </c:pt>
                <c:pt idx="32">
                  <c:v>2.8714110000000001E-2</c:v>
                </c:pt>
                <c:pt idx="33">
                  <c:v>3.0386413000000001E-2</c:v>
                </c:pt>
                <c:pt idx="34">
                  <c:v>3.2092379999999997E-2</c:v>
                </c:pt>
                <c:pt idx="35">
                  <c:v>3.362039E-2</c:v>
                </c:pt>
                <c:pt idx="36">
                  <c:v>3.2935947E-2</c:v>
                </c:pt>
                <c:pt idx="37">
                  <c:v>2.8978719999999999E-2</c:v>
                </c:pt>
                <c:pt idx="38">
                  <c:v>2.2734297000000001E-2</c:v>
                </c:pt>
                <c:pt idx="39">
                  <c:v>1.6748723E-2</c:v>
                </c:pt>
                <c:pt idx="40">
                  <c:v>1.1575837E-2</c:v>
                </c:pt>
                <c:pt idx="41">
                  <c:v>8.8018950000000006E-3</c:v>
                </c:pt>
                <c:pt idx="42">
                  <c:v>7.4342265999999997E-3</c:v>
                </c:pt>
                <c:pt idx="43">
                  <c:v>8.9401800000000007E-3</c:v>
                </c:pt>
                <c:pt idx="44">
                  <c:v>1.4121231999999999E-2</c:v>
                </c:pt>
                <c:pt idx="45">
                  <c:v>2.101192E-2</c:v>
                </c:pt>
                <c:pt idx="46">
                  <c:v>2.6342147999999999E-2</c:v>
                </c:pt>
                <c:pt idx="47">
                  <c:v>2.832966E-2</c:v>
                </c:pt>
                <c:pt idx="48">
                  <c:v>2.8686006E-2</c:v>
                </c:pt>
                <c:pt idx="49">
                  <c:v>2.9797824000000001E-2</c:v>
                </c:pt>
                <c:pt idx="50">
                  <c:v>3.2171287E-2</c:v>
                </c:pt>
                <c:pt idx="51">
                  <c:v>3.5710033000000002E-2</c:v>
                </c:pt>
                <c:pt idx="52">
                  <c:v>3.915983E-2</c:v>
                </c:pt>
                <c:pt idx="53">
                  <c:v>4.0470715999999997E-2</c:v>
                </c:pt>
                <c:pt idx="54">
                  <c:v>3.8281559999999999E-2</c:v>
                </c:pt>
                <c:pt idx="55">
                  <c:v>3.4598596000000002E-2</c:v>
                </c:pt>
                <c:pt idx="56">
                  <c:v>3.2333187999999999E-2</c:v>
                </c:pt>
                <c:pt idx="57">
                  <c:v>3.4546632000000001E-2</c:v>
                </c:pt>
                <c:pt idx="58">
                  <c:v>4.0343973999999998E-2</c:v>
                </c:pt>
                <c:pt idx="59">
                  <c:v>4.6398717999999999E-2</c:v>
                </c:pt>
                <c:pt idx="60">
                  <c:v>4.9630186999999999E-2</c:v>
                </c:pt>
                <c:pt idx="61">
                  <c:v>5.1911359999999997E-2</c:v>
                </c:pt>
                <c:pt idx="62">
                  <c:v>5.4566882999999997E-2</c:v>
                </c:pt>
                <c:pt idx="63">
                  <c:v>5.6556466999999999E-2</c:v>
                </c:pt>
                <c:pt idx="64">
                  <c:v>5.457451E-2</c:v>
                </c:pt>
                <c:pt idx="65">
                  <c:v>4.8821469999999999E-2</c:v>
                </c:pt>
                <c:pt idx="66">
                  <c:v>4.5568160000000003E-2</c:v>
                </c:pt>
                <c:pt idx="67">
                  <c:v>5.0273159999999997E-2</c:v>
                </c:pt>
                <c:pt idx="68">
                  <c:v>5.9942490000000001E-2</c:v>
                </c:pt>
                <c:pt idx="69">
                  <c:v>6.4230040000000002E-2</c:v>
                </c:pt>
                <c:pt idx="70">
                  <c:v>5.6476388000000002E-2</c:v>
                </c:pt>
                <c:pt idx="71">
                  <c:v>3.9866119999999998E-2</c:v>
                </c:pt>
                <c:pt idx="72">
                  <c:v>2.4514133E-2</c:v>
                </c:pt>
                <c:pt idx="73">
                  <c:v>1.7272143E-2</c:v>
                </c:pt>
                <c:pt idx="74">
                  <c:v>1.7820762E-2</c:v>
                </c:pt>
                <c:pt idx="75">
                  <c:v>2.0992278999999999E-2</c:v>
                </c:pt>
                <c:pt idx="76">
                  <c:v>2.3652809E-2</c:v>
                </c:pt>
                <c:pt idx="77">
                  <c:v>2.5713659999999999E-2</c:v>
                </c:pt>
                <c:pt idx="78">
                  <c:v>2.8802184000000002E-2</c:v>
                </c:pt>
                <c:pt idx="79">
                  <c:v>3.196881E-2</c:v>
                </c:pt>
                <c:pt idx="80">
                  <c:v>3.1282209999999998E-2</c:v>
                </c:pt>
                <c:pt idx="81">
                  <c:v>2.4248062000000001E-2</c:v>
                </c:pt>
                <c:pt idx="82">
                  <c:v>1.2113924999999999E-2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1.5100708999999999E-3</c:v>
                </c:pt>
                <c:pt idx="88">
                  <c:v>9.2514069999999997E-3</c:v>
                </c:pt>
                <c:pt idx="89">
                  <c:v>1.5929254E-2</c:v>
                </c:pt>
                <c:pt idx="90">
                  <c:v>2.1683285E-2</c:v>
                </c:pt>
                <c:pt idx="91">
                  <c:v>2.6944637E-2</c:v>
                </c:pt>
                <c:pt idx="92">
                  <c:v>3.0484503E-2</c:v>
                </c:pt>
                <c:pt idx="93">
                  <c:v>3.2420043000000003E-2</c:v>
                </c:pt>
                <c:pt idx="94">
                  <c:v>3.3201660000000001E-2</c:v>
                </c:pt>
                <c:pt idx="95">
                  <c:v>3.2874464999999999E-2</c:v>
                </c:pt>
                <c:pt idx="96">
                  <c:v>3.4161980000000002E-2</c:v>
                </c:pt>
                <c:pt idx="97">
                  <c:v>3.5902265000000003E-2</c:v>
                </c:pt>
                <c:pt idx="98">
                  <c:v>3.7442456999999998E-2</c:v>
                </c:pt>
                <c:pt idx="99">
                  <c:v>3.8181819999999998E-2</c:v>
                </c:pt>
                <c:pt idx="100">
                  <c:v>3.8108892999999998E-2</c:v>
                </c:pt>
                <c:pt idx="101">
                  <c:v>3.7004005E-2</c:v>
                </c:pt>
                <c:pt idx="102">
                  <c:v>3.5247434000000001E-2</c:v>
                </c:pt>
                <c:pt idx="103">
                  <c:v>3.3412959999999998E-2</c:v>
                </c:pt>
                <c:pt idx="104">
                  <c:v>3.0601027999999999E-2</c:v>
                </c:pt>
                <c:pt idx="105">
                  <c:v>2.7021432000000001E-2</c:v>
                </c:pt>
                <c:pt idx="106">
                  <c:v>2.2703879E-2</c:v>
                </c:pt>
                <c:pt idx="107">
                  <c:v>1.8495435000000001E-2</c:v>
                </c:pt>
                <c:pt idx="108">
                  <c:v>1.3182825E-2</c:v>
                </c:pt>
                <c:pt idx="109">
                  <c:v>7.6194475000000003E-3</c:v>
                </c:pt>
                <c:pt idx="110">
                  <c:v>2.3489931999999998E-3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77FE-4FB7-9E2E-8A30FD852F70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[4]Sheet1!$D$769:$DT$769</c:f>
              <c:numCache>
                <c:formatCode>General</c:formatCode>
                <c:ptCount val="121"/>
                <c:pt idx="0">
                  <c:v>7.4694803999999998E-3</c:v>
                </c:pt>
                <c:pt idx="1">
                  <c:v>5.1892847000000004E-3</c:v>
                </c:pt>
                <c:pt idx="2">
                  <c:v>5.1939394E-3</c:v>
                </c:pt>
                <c:pt idx="3">
                  <c:v>2.9736983E-3</c:v>
                </c:pt>
                <c:pt idx="4">
                  <c:v>1.5776678000000001E-3</c:v>
                </c:pt>
                <c:pt idx="5">
                  <c:v>2.5049169000000001E-3</c:v>
                </c:pt>
                <c:pt idx="6">
                  <c:v>5.6513359999999999E-3</c:v>
                </c:pt>
                <c:pt idx="7">
                  <c:v>9.0217519999999992E-3</c:v>
                </c:pt>
                <c:pt idx="8">
                  <c:v>9.2823105E-3</c:v>
                </c:pt>
                <c:pt idx="9">
                  <c:v>5.4493993999999999E-3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1.9191792999999999E-3</c:v>
                </c:pt>
                <c:pt idx="15">
                  <c:v>7.3447089999999996E-3</c:v>
                </c:pt>
                <c:pt idx="16">
                  <c:v>1.1612954999999999E-2</c:v>
                </c:pt>
                <c:pt idx="17">
                  <c:v>1.1791029E-2</c:v>
                </c:pt>
                <c:pt idx="18">
                  <c:v>8.2682750000000003E-3</c:v>
                </c:pt>
                <c:pt idx="19">
                  <c:v>2.2214336999999999E-3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2.4897681999999999E-3</c:v>
                </c:pt>
                <c:pt idx="27">
                  <c:v>8.8627859999999992E-3</c:v>
                </c:pt>
                <c:pt idx="28">
                  <c:v>1.4756287999999999E-2</c:v>
                </c:pt>
                <c:pt idx="29">
                  <c:v>1.9634873000000001E-2</c:v>
                </c:pt>
                <c:pt idx="30">
                  <c:v>2.4106536000000001E-2</c:v>
                </c:pt>
                <c:pt idx="31">
                  <c:v>2.7481668000000001E-2</c:v>
                </c:pt>
                <c:pt idx="32">
                  <c:v>2.8842199999999998E-2</c:v>
                </c:pt>
                <c:pt idx="33">
                  <c:v>3.0442225E-2</c:v>
                </c:pt>
                <c:pt idx="34">
                  <c:v>3.2298695000000002E-2</c:v>
                </c:pt>
                <c:pt idx="35">
                  <c:v>3.4168444999999999E-2</c:v>
                </c:pt>
                <c:pt idx="36">
                  <c:v>3.3852554999999999E-2</c:v>
                </c:pt>
                <c:pt idx="37">
                  <c:v>3.0163679999999998E-2</c:v>
                </c:pt>
                <c:pt idx="38">
                  <c:v>2.4082446E-2</c:v>
                </c:pt>
                <c:pt idx="39">
                  <c:v>1.8154876E-2</c:v>
                </c:pt>
                <c:pt idx="40">
                  <c:v>1.2993658E-2</c:v>
                </c:pt>
                <c:pt idx="41">
                  <c:v>1.0127270000000001E-2</c:v>
                </c:pt>
                <c:pt idx="42">
                  <c:v>8.6085720000000001E-3</c:v>
                </c:pt>
                <c:pt idx="43">
                  <c:v>9.8634929999999992E-3</c:v>
                </c:pt>
                <c:pt idx="44">
                  <c:v>1.4762608999999999E-2</c:v>
                </c:pt>
                <c:pt idx="45">
                  <c:v>2.1409199E-2</c:v>
                </c:pt>
                <c:pt idx="46">
                  <c:v>2.6556606999999999E-2</c:v>
                </c:pt>
                <c:pt idx="47">
                  <c:v>2.8412824E-2</c:v>
                </c:pt>
                <c:pt idx="48">
                  <c:v>2.8679687999999998E-2</c:v>
                </c:pt>
                <c:pt idx="49">
                  <c:v>2.9820709000000001E-2</c:v>
                </c:pt>
                <c:pt idx="50">
                  <c:v>3.2382055999999999E-2</c:v>
                </c:pt>
                <c:pt idx="51">
                  <c:v>3.6152620000000003E-2</c:v>
                </c:pt>
                <c:pt idx="52">
                  <c:v>3.9742756999999997E-2</c:v>
                </c:pt>
                <c:pt idx="53">
                  <c:v>4.0995049999999998E-2</c:v>
                </c:pt>
                <c:pt idx="54">
                  <c:v>3.8676294999999999E-2</c:v>
                </c:pt>
                <c:pt idx="55">
                  <c:v>3.5021547E-2</c:v>
                </c:pt>
                <c:pt idx="56">
                  <c:v>3.2929383E-2</c:v>
                </c:pt>
                <c:pt idx="57">
                  <c:v>3.5352412999999999E-2</c:v>
                </c:pt>
                <c:pt idx="58">
                  <c:v>4.1277719999999997E-2</c:v>
                </c:pt>
                <c:pt idx="59">
                  <c:v>4.7338520000000002E-2</c:v>
                </c:pt>
                <c:pt idx="60">
                  <c:v>5.0575465E-2</c:v>
                </c:pt>
                <c:pt idx="61">
                  <c:v>5.284167E-2</c:v>
                </c:pt>
                <c:pt idx="62">
                  <c:v>5.5416849999999997E-2</c:v>
                </c:pt>
                <c:pt idx="63">
                  <c:v>5.7179872E-2</c:v>
                </c:pt>
                <c:pt idx="64">
                  <c:v>5.4828334999999999E-2</c:v>
                </c:pt>
                <c:pt idx="65">
                  <c:v>4.8684888000000003E-2</c:v>
                </c:pt>
                <c:pt idx="66">
                  <c:v>4.5153957000000002E-2</c:v>
                </c:pt>
                <c:pt idx="67">
                  <c:v>4.9734401999999997E-2</c:v>
                </c:pt>
                <c:pt idx="68">
                  <c:v>5.9401059999999999E-2</c:v>
                </c:pt>
                <c:pt idx="69">
                  <c:v>6.3807174999999994E-2</c:v>
                </c:pt>
                <c:pt idx="70">
                  <c:v>5.622854E-2</c:v>
                </c:pt>
                <c:pt idx="71">
                  <c:v>3.9696927999999999E-2</c:v>
                </c:pt>
                <c:pt idx="72">
                  <c:v>2.4221685E-2</c:v>
                </c:pt>
                <c:pt idx="73">
                  <c:v>1.6738527E-2</c:v>
                </c:pt>
                <c:pt idx="74">
                  <c:v>1.7090096999999999E-2</c:v>
                </c:pt>
                <c:pt idx="75">
                  <c:v>2.0247648E-2</c:v>
                </c:pt>
                <c:pt idx="76">
                  <c:v>2.3061524999999999E-2</c:v>
                </c:pt>
                <c:pt idx="77">
                  <c:v>2.5344419999999999E-2</c:v>
                </c:pt>
                <c:pt idx="78">
                  <c:v>2.8671545999999999E-2</c:v>
                </c:pt>
                <c:pt idx="79">
                  <c:v>3.2089125000000003E-2</c:v>
                </c:pt>
                <c:pt idx="80">
                  <c:v>3.1671344999999997E-2</c:v>
                </c:pt>
                <c:pt idx="81">
                  <c:v>2.482237E-2</c:v>
                </c:pt>
                <c:pt idx="82">
                  <c:v>1.2684701E-2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1.4499656000000001E-3</c:v>
                </c:pt>
                <c:pt idx="88">
                  <c:v>9.6172210000000004E-3</c:v>
                </c:pt>
                <c:pt idx="89">
                  <c:v>1.6732774999999998E-2</c:v>
                </c:pt>
                <c:pt idx="90">
                  <c:v>2.2761824E-2</c:v>
                </c:pt>
                <c:pt idx="91">
                  <c:v>2.8084615E-2</c:v>
                </c:pt>
                <c:pt idx="92">
                  <c:v>3.1434283E-2</c:v>
                </c:pt>
                <c:pt idx="93">
                  <c:v>3.30663E-2</c:v>
                </c:pt>
                <c:pt idx="94">
                  <c:v>3.3516206E-2</c:v>
                </c:pt>
                <c:pt idx="95">
                  <c:v>3.2887260000000001E-2</c:v>
                </c:pt>
                <c:pt idx="96">
                  <c:v>3.3999799999999997E-2</c:v>
                </c:pt>
                <c:pt idx="97">
                  <c:v>3.5657395000000001E-2</c:v>
                </c:pt>
                <c:pt idx="98">
                  <c:v>3.7185546E-2</c:v>
                </c:pt>
                <c:pt idx="99">
                  <c:v>3.7977497999999998E-2</c:v>
                </c:pt>
                <c:pt idx="100">
                  <c:v>3.8019270000000001E-2</c:v>
                </c:pt>
                <c:pt idx="101">
                  <c:v>3.7020806000000003E-2</c:v>
                </c:pt>
                <c:pt idx="102">
                  <c:v>3.5343630000000001E-2</c:v>
                </c:pt>
                <c:pt idx="103">
                  <c:v>3.3572419999999999E-2</c:v>
                </c:pt>
                <c:pt idx="104">
                  <c:v>3.0795072999999999E-2</c:v>
                </c:pt>
                <c:pt idx="105">
                  <c:v>2.7216548E-2</c:v>
                </c:pt>
                <c:pt idx="106">
                  <c:v>2.2864592999999999E-2</c:v>
                </c:pt>
                <c:pt idx="107">
                  <c:v>1.8590717E-2</c:v>
                </c:pt>
                <c:pt idx="108">
                  <c:v>1.3181607999999999E-2</c:v>
                </c:pt>
                <c:pt idx="109">
                  <c:v>7.4940129999999999E-3</c:v>
                </c:pt>
                <c:pt idx="110">
                  <c:v>2.0834211999999999E-3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77FE-4FB7-9E2E-8A30FD852F70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[4]Sheet1!$D$770:$DT$770</c:f>
              <c:numCache>
                <c:formatCode>General</c:formatCode>
                <c:ptCount val="121"/>
                <c:pt idx="0">
                  <c:v>6.816669E-3</c:v>
                </c:pt>
                <c:pt idx="1">
                  <c:v>4.6856427000000001E-3</c:v>
                </c:pt>
                <c:pt idx="2">
                  <c:v>4.8431389999999998E-3</c:v>
                </c:pt>
                <c:pt idx="3">
                  <c:v>2.9710677999999998E-3</c:v>
                </c:pt>
                <c:pt idx="4">
                  <c:v>1.9515876000000001E-3</c:v>
                </c:pt>
                <c:pt idx="5">
                  <c:v>3.1201723000000002E-3</c:v>
                </c:pt>
                <c:pt idx="6">
                  <c:v>6.2622633000000002E-3</c:v>
                </c:pt>
                <c:pt idx="7">
                  <c:v>9.4054069999999993E-3</c:v>
                </c:pt>
                <c:pt idx="8">
                  <c:v>9.3770859999999998E-3</c:v>
                </c:pt>
                <c:pt idx="9">
                  <c:v>5.3127714999999997E-3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1.7478309E-3</c:v>
                </c:pt>
                <c:pt idx="15">
                  <c:v>7.3775435E-3</c:v>
                </c:pt>
                <c:pt idx="16">
                  <c:v>1.1889587E-2</c:v>
                </c:pt>
                <c:pt idx="17">
                  <c:v>1.2168864999999999E-2</c:v>
                </c:pt>
                <c:pt idx="18">
                  <c:v>8.5306849999999997E-3</c:v>
                </c:pt>
                <c:pt idx="19">
                  <c:v>2.2791207000000002E-3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2.9366165000000001E-3</c:v>
                </c:pt>
                <c:pt idx="27">
                  <c:v>9.3646649999999994E-3</c:v>
                </c:pt>
                <c:pt idx="28">
                  <c:v>1.5142043000000001E-2</c:v>
                </c:pt>
                <c:pt idx="29">
                  <c:v>1.980262E-2</c:v>
                </c:pt>
                <c:pt idx="30">
                  <c:v>2.4065030000000001E-2</c:v>
                </c:pt>
                <c:pt idx="31">
                  <c:v>2.7321655E-2</c:v>
                </c:pt>
                <c:pt idx="32">
                  <c:v>2.8658299000000002E-2</c:v>
                </c:pt>
                <c:pt idx="33">
                  <c:v>3.0274993E-2</c:v>
                </c:pt>
                <c:pt idx="34">
                  <c:v>3.2161277000000002E-2</c:v>
                </c:pt>
                <c:pt idx="35">
                  <c:v>3.4067206000000003E-2</c:v>
                </c:pt>
                <c:pt idx="36">
                  <c:v>3.3829986999999999E-2</c:v>
                </c:pt>
                <c:pt idx="37">
                  <c:v>3.0275331999999999E-2</c:v>
                </c:pt>
                <c:pt idx="38">
                  <c:v>2.4278475000000001E-2</c:v>
                </c:pt>
                <c:pt idx="39">
                  <c:v>1.8341138999999999E-2</c:v>
                </c:pt>
                <c:pt idx="40">
                  <c:v>1.3023738E-2</c:v>
                </c:pt>
                <c:pt idx="41">
                  <c:v>9.9970289999999993E-3</c:v>
                </c:pt>
                <c:pt idx="42">
                  <c:v>8.3460940000000001E-3</c:v>
                </c:pt>
                <c:pt idx="43">
                  <c:v>9.5327239999999994E-3</c:v>
                </c:pt>
                <c:pt idx="44">
                  <c:v>1.4444200000000001E-2</c:v>
                </c:pt>
                <c:pt idx="45">
                  <c:v>2.1159786999999999E-2</c:v>
                </c:pt>
                <c:pt idx="46">
                  <c:v>2.6440901999999999E-2</c:v>
                </c:pt>
                <c:pt idx="47">
                  <c:v>2.8468464999999998E-2</c:v>
                </c:pt>
                <c:pt idx="48">
                  <c:v>2.8853225E-2</c:v>
                </c:pt>
                <c:pt idx="49">
                  <c:v>3.002291E-2</c:v>
                </c:pt>
                <c:pt idx="50">
                  <c:v>3.2538249999999998E-2</c:v>
                </c:pt>
                <c:pt idx="51">
                  <c:v>3.6275442999999997E-2</c:v>
                </c:pt>
                <c:pt idx="52">
                  <c:v>3.9856232999999998E-2</c:v>
                </c:pt>
                <c:pt idx="53">
                  <c:v>4.1108525999999999E-2</c:v>
                </c:pt>
                <c:pt idx="54">
                  <c:v>3.8744557999999998E-2</c:v>
                </c:pt>
                <c:pt idx="55">
                  <c:v>3.4960326E-2</c:v>
                </c:pt>
                <c:pt idx="56">
                  <c:v>3.2688219999999997E-2</c:v>
                </c:pt>
                <c:pt idx="57">
                  <c:v>3.5009656E-2</c:v>
                </c:pt>
                <c:pt idx="58">
                  <c:v>4.0926956E-2</c:v>
                </c:pt>
                <c:pt idx="59">
                  <c:v>4.7006069999999997E-2</c:v>
                </c:pt>
                <c:pt idx="60">
                  <c:v>5.0216365999999998E-2</c:v>
                </c:pt>
                <c:pt idx="61">
                  <c:v>5.2455436000000001E-2</c:v>
                </c:pt>
                <c:pt idx="62">
                  <c:v>5.5107362999999999E-2</c:v>
                </c:pt>
                <c:pt idx="63">
                  <c:v>5.7076084999999999E-2</c:v>
                </c:pt>
                <c:pt idx="64">
                  <c:v>5.4968413000000001E-2</c:v>
                </c:pt>
                <c:pt idx="65">
                  <c:v>4.8952679999999998E-2</c:v>
                </c:pt>
                <c:pt idx="66">
                  <c:v>4.5365664999999999E-2</c:v>
                </c:pt>
                <c:pt idx="67">
                  <c:v>4.9778006999999999E-2</c:v>
                </c:pt>
                <c:pt idx="68">
                  <c:v>5.9267702999999998E-2</c:v>
                </c:pt>
                <c:pt idx="69">
                  <c:v>6.3581154000000001E-2</c:v>
                </c:pt>
                <c:pt idx="70">
                  <c:v>5.6021071999999998E-2</c:v>
                </c:pt>
                <c:pt idx="71">
                  <c:v>3.9603006000000003E-2</c:v>
                </c:pt>
                <c:pt idx="72">
                  <c:v>2.4286991000000001E-2</c:v>
                </c:pt>
                <c:pt idx="73">
                  <c:v>1.6943961E-2</c:v>
                </c:pt>
                <c:pt idx="74">
                  <c:v>1.737791E-2</c:v>
                </c:pt>
                <c:pt idx="75">
                  <c:v>2.0533234000000001E-2</c:v>
                </c:pt>
                <c:pt idx="76">
                  <c:v>2.3278594E-2</c:v>
                </c:pt>
                <c:pt idx="77">
                  <c:v>2.5451576E-2</c:v>
                </c:pt>
                <c:pt idx="78">
                  <c:v>2.8742912999999998E-2</c:v>
                </c:pt>
                <c:pt idx="79">
                  <c:v>3.2254709999999999E-2</c:v>
                </c:pt>
                <c:pt idx="80">
                  <c:v>3.1975110000000001E-2</c:v>
                </c:pt>
                <c:pt idx="81">
                  <c:v>2.5147968999999999E-2</c:v>
                </c:pt>
                <c:pt idx="82">
                  <c:v>1.2833855E-2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1.1859175E-3</c:v>
                </c:pt>
                <c:pt idx="88">
                  <c:v>9.4397260000000007E-3</c:v>
                </c:pt>
                <c:pt idx="89">
                  <c:v>1.6592711E-2</c:v>
                </c:pt>
                <c:pt idx="90">
                  <c:v>2.2700340999999999E-2</c:v>
                </c:pt>
                <c:pt idx="91">
                  <c:v>2.8062343999999999E-2</c:v>
                </c:pt>
                <c:pt idx="92">
                  <c:v>3.1456623000000003E-2</c:v>
                </c:pt>
                <c:pt idx="93">
                  <c:v>3.3116420000000001E-2</c:v>
                </c:pt>
                <c:pt idx="94">
                  <c:v>3.3590584999999999E-2</c:v>
                </c:pt>
                <c:pt idx="95">
                  <c:v>3.2996006000000001E-2</c:v>
                </c:pt>
                <c:pt idx="96">
                  <c:v>3.413364E-2</c:v>
                </c:pt>
                <c:pt idx="97">
                  <c:v>3.5779167000000001E-2</c:v>
                </c:pt>
                <c:pt idx="98">
                  <c:v>3.7288337999999997E-2</c:v>
                </c:pt>
                <c:pt idx="99">
                  <c:v>3.8051676E-2</c:v>
                </c:pt>
                <c:pt idx="100">
                  <c:v>3.8054264999999997E-2</c:v>
                </c:pt>
                <c:pt idx="101">
                  <c:v>3.7014199999999997E-2</c:v>
                </c:pt>
                <c:pt idx="102">
                  <c:v>3.5296007999999997E-2</c:v>
                </c:pt>
                <c:pt idx="103">
                  <c:v>3.3487428E-2</c:v>
                </c:pt>
                <c:pt idx="104">
                  <c:v>3.0673835E-2</c:v>
                </c:pt>
                <c:pt idx="105">
                  <c:v>2.7060581E-2</c:v>
                </c:pt>
                <c:pt idx="106">
                  <c:v>2.2678373000000002E-2</c:v>
                </c:pt>
                <c:pt idx="107">
                  <c:v>1.8390024000000001E-2</c:v>
                </c:pt>
                <c:pt idx="108">
                  <c:v>1.2959818999999999E-2</c:v>
                </c:pt>
                <c:pt idx="109">
                  <c:v>7.2597699999999996E-3</c:v>
                </c:pt>
                <c:pt idx="110">
                  <c:v>1.8431512E-3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77FE-4FB7-9E2E-8A30FD852F70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[4]Sheet1!$D$771:$DT$771</c:f>
              <c:numCache>
                <c:formatCode>General</c:formatCode>
                <c:ptCount val="121"/>
                <c:pt idx="0">
                  <c:v>7.1812415999999999E-3</c:v>
                </c:pt>
                <c:pt idx="1">
                  <c:v>5.0691729999999997E-3</c:v>
                </c:pt>
                <c:pt idx="2">
                  <c:v>5.1550500000000004E-3</c:v>
                </c:pt>
                <c:pt idx="3">
                  <c:v>3.1220557000000001E-3</c:v>
                </c:pt>
                <c:pt idx="4">
                  <c:v>1.9396181E-3</c:v>
                </c:pt>
                <c:pt idx="5">
                  <c:v>3.0054312999999999E-3</c:v>
                </c:pt>
                <c:pt idx="6">
                  <c:v>6.1780074999999999E-3</c:v>
                </c:pt>
                <c:pt idx="7">
                  <c:v>9.4326010000000005E-3</c:v>
                </c:pt>
                <c:pt idx="8">
                  <c:v>9.5387649999999994E-3</c:v>
                </c:pt>
                <c:pt idx="9">
                  <c:v>5.5415513999999997E-3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1.5859144E-3</c:v>
                </c:pt>
                <c:pt idx="15">
                  <c:v>7.2065345000000003E-3</c:v>
                </c:pt>
                <c:pt idx="16">
                  <c:v>1.165477E-2</c:v>
                </c:pt>
                <c:pt idx="17">
                  <c:v>1.1936754000000001E-2</c:v>
                </c:pt>
                <c:pt idx="18">
                  <c:v>8.4391970000000007E-3</c:v>
                </c:pt>
                <c:pt idx="19">
                  <c:v>2.3865729999999999E-3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2.8303821999999998E-3</c:v>
                </c:pt>
                <c:pt idx="27">
                  <c:v>9.1242100000000007E-3</c:v>
                </c:pt>
                <c:pt idx="28">
                  <c:v>1.4849418E-2</c:v>
                </c:pt>
                <c:pt idx="29">
                  <c:v>1.9534376999999999E-2</c:v>
                </c:pt>
                <c:pt idx="30">
                  <c:v>2.3870029000000001E-2</c:v>
                </c:pt>
                <c:pt idx="31">
                  <c:v>2.7178853999999999E-2</c:v>
                </c:pt>
                <c:pt idx="32">
                  <c:v>2.8577060000000001E-2</c:v>
                </c:pt>
                <c:pt idx="33">
                  <c:v>3.0264699999999999E-2</c:v>
                </c:pt>
                <c:pt idx="34">
                  <c:v>3.2286062999999997E-2</c:v>
                </c:pt>
                <c:pt idx="35">
                  <c:v>3.4328535E-2</c:v>
                </c:pt>
                <c:pt idx="36">
                  <c:v>3.4189219999999999E-2</c:v>
                </c:pt>
                <c:pt idx="37">
                  <c:v>3.0651467000000002E-2</c:v>
                </c:pt>
                <c:pt idx="38">
                  <c:v>2.4665943999999999E-2</c:v>
                </c:pt>
                <c:pt idx="39">
                  <c:v>1.8755339999999999E-2</c:v>
                </c:pt>
                <c:pt idx="40">
                  <c:v>1.3487801000000001E-2</c:v>
                </c:pt>
                <c:pt idx="41">
                  <c:v>1.0457875E-2</c:v>
                </c:pt>
                <c:pt idx="42">
                  <c:v>8.7683180000000006E-3</c:v>
                </c:pt>
                <c:pt idx="43">
                  <c:v>9.9283529999999991E-3</c:v>
                </c:pt>
                <c:pt idx="44">
                  <c:v>1.4859722000000001E-2</c:v>
                </c:pt>
                <c:pt idx="45">
                  <c:v>2.1610277000000001E-2</c:v>
                </c:pt>
                <c:pt idx="46">
                  <c:v>2.6803029999999999E-2</c:v>
                </c:pt>
                <c:pt idx="47">
                  <c:v>2.8595052999999999E-2</c:v>
                </c:pt>
                <c:pt idx="48">
                  <c:v>2.8721050000000001E-2</c:v>
                </c:pt>
                <c:pt idx="49">
                  <c:v>2.9762836000000001E-2</c:v>
                </c:pt>
                <c:pt idx="50">
                  <c:v>3.2304897999999999E-2</c:v>
                </c:pt>
                <c:pt idx="51">
                  <c:v>3.6088053000000002E-2</c:v>
                </c:pt>
                <c:pt idx="52">
                  <c:v>3.9667644000000002E-2</c:v>
                </c:pt>
                <c:pt idx="53">
                  <c:v>4.094826E-2</c:v>
                </c:pt>
                <c:pt idx="54">
                  <c:v>3.8735541999999998E-2</c:v>
                </c:pt>
                <c:pt idx="55">
                  <c:v>3.5242200000000001E-2</c:v>
                </c:pt>
                <c:pt idx="56">
                  <c:v>3.3260100000000001E-2</c:v>
                </c:pt>
                <c:pt idx="57">
                  <c:v>3.5696402000000002E-2</c:v>
                </c:pt>
                <c:pt idx="58">
                  <c:v>4.1542972999999997E-2</c:v>
                </c:pt>
                <c:pt idx="59">
                  <c:v>4.7457590000000001E-2</c:v>
                </c:pt>
                <c:pt idx="60">
                  <c:v>5.0531454000000003E-2</c:v>
                </c:pt>
                <c:pt idx="61">
                  <c:v>5.2709457000000001E-2</c:v>
                </c:pt>
                <c:pt idx="62">
                  <c:v>5.5321269999999999E-2</c:v>
                </c:pt>
                <c:pt idx="63">
                  <c:v>5.7195549999999998E-2</c:v>
                </c:pt>
                <c:pt idx="64">
                  <c:v>5.4937779999999999E-2</c:v>
                </c:pt>
                <c:pt idx="65">
                  <c:v>4.8802949999999998E-2</c:v>
                </c:pt>
                <c:pt idx="66">
                  <c:v>4.5258409999999999E-2</c:v>
                </c:pt>
                <c:pt idx="67">
                  <c:v>4.9910028000000002E-2</c:v>
                </c:pt>
                <c:pt idx="68">
                  <c:v>5.9727848E-2</c:v>
                </c:pt>
                <c:pt idx="69">
                  <c:v>6.4241889999999996E-2</c:v>
                </c:pt>
                <c:pt idx="70">
                  <c:v>5.6599785E-2</c:v>
                </c:pt>
                <c:pt idx="71">
                  <c:v>3.9817933E-2</c:v>
                </c:pt>
                <c:pt idx="72">
                  <c:v>2.3997694E-2</c:v>
                </c:pt>
                <c:pt idx="73">
                  <c:v>1.6213411E-2</c:v>
                </c:pt>
                <c:pt idx="74">
                  <c:v>1.642128E-2</c:v>
                </c:pt>
                <c:pt idx="75">
                  <c:v>1.9642401E-2</c:v>
                </c:pt>
                <c:pt idx="76">
                  <c:v>2.2698991000000002E-2</c:v>
                </c:pt>
                <c:pt idx="77">
                  <c:v>2.5271121000000001E-2</c:v>
                </c:pt>
                <c:pt idx="78">
                  <c:v>2.8851057999999999E-2</c:v>
                </c:pt>
                <c:pt idx="79">
                  <c:v>3.2462295000000002E-2</c:v>
                </c:pt>
                <c:pt idx="80">
                  <c:v>3.2158114000000002E-2</c:v>
                </c:pt>
                <c:pt idx="81">
                  <c:v>2.531069E-2</c:v>
                </c:pt>
                <c:pt idx="82">
                  <c:v>1.3033529E-2</c:v>
                </c:pt>
                <c:pt idx="83">
                  <c:v>5.3600000000000002E-5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1.5196636999999999E-3</c:v>
                </c:pt>
                <c:pt idx="88">
                  <c:v>9.8232000000000007E-3</c:v>
                </c:pt>
                <c:pt idx="89">
                  <c:v>1.6997198000000002E-2</c:v>
                </c:pt>
                <c:pt idx="90">
                  <c:v>2.2998406999999998E-2</c:v>
                </c:pt>
                <c:pt idx="91">
                  <c:v>2.8194472000000002E-2</c:v>
                </c:pt>
                <c:pt idx="92">
                  <c:v>3.1359892E-2</c:v>
                </c:pt>
                <c:pt idx="93">
                  <c:v>3.281212E-2</c:v>
                </c:pt>
                <c:pt idx="94">
                  <c:v>3.3113985999999998E-2</c:v>
                </c:pt>
                <c:pt idx="95">
                  <c:v>3.2392126E-2</c:v>
                </c:pt>
                <c:pt idx="96">
                  <c:v>3.3472891999999997E-2</c:v>
                </c:pt>
                <c:pt idx="97">
                  <c:v>3.5169143E-2</c:v>
                </c:pt>
                <c:pt idx="98">
                  <c:v>3.6812280000000003E-2</c:v>
                </c:pt>
                <c:pt idx="99">
                  <c:v>3.7784494000000002E-2</c:v>
                </c:pt>
                <c:pt idx="100">
                  <c:v>3.8035451999999997E-2</c:v>
                </c:pt>
                <c:pt idx="101">
                  <c:v>3.7217147999999999E-2</c:v>
                </c:pt>
                <c:pt idx="102">
                  <c:v>3.5684936E-2</c:v>
                </c:pt>
                <c:pt idx="103">
                  <c:v>3.400483E-2</c:v>
                </c:pt>
                <c:pt idx="104">
                  <c:v>3.1266389999999998E-2</c:v>
                </c:pt>
                <c:pt idx="105">
                  <c:v>2.7674323000000001E-2</c:v>
                </c:pt>
                <c:pt idx="106">
                  <c:v>2.3263076000000001E-2</c:v>
                </c:pt>
                <c:pt idx="107">
                  <c:v>1.8902718999999998E-2</c:v>
                </c:pt>
                <c:pt idx="108">
                  <c:v>1.3363168E-2</c:v>
                </c:pt>
                <c:pt idx="109">
                  <c:v>7.5333863000000001E-3</c:v>
                </c:pt>
                <c:pt idx="110">
                  <c:v>1.9822638E-3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77FE-4FB7-9E2E-8A30FD852F70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[4]Sheet1!$D$772:$DT$772</c:f>
              <c:numCache>
                <c:formatCode>General</c:formatCode>
                <c:ptCount val="121"/>
                <c:pt idx="0">
                  <c:v>6.8269280000000003E-3</c:v>
                </c:pt>
                <c:pt idx="1">
                  <c:v>4.8341327000000003E-3</c:v>
                </c:pt>
                <c:pt idx="2">
                  <c:v>5.2614543000000001E-3</c:v>
                </c:pt>
                <c:pt idx="3">
                  <c:v>3.4225695E-3</c:v>
                </c:pt>
                <c:pt idx="4">
                  <c:v>2.2266510000000001E-3</c:v>
                </c:pt>
                <c:pt idx="5">
                  <c:v>3.1125393999999998E-3</c:v>
                </c:pt>
                <c:pt idx="6">
                  <c:v>6.0064233999999996E-3</c:v>
                </c:pt>
                <c:pt idx="7">
                  <c:v>9.0098309999999994E-3</c:v>
                </c:pt>
                <c:pt idx="8">
                  <c:v>8.9497350000000003E-3</c:v>
                </c:pt>
                <c:pt idx="9">
                  <c:v>4.9456092999999998E-3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1.9085351000000001E-3</c:v>
                </c:pt>
                <c:pt idx="15">
                  <c:v>7.6325519999999999E-3</c:v>
                </c:pt>
                <c:pt idx="16">
                  <c:v>1.2084553E-2</c:v>
                </c:pt>
                <c:pt idx="17">
                  <c:v>1.2263256E-2</c:v>
                </c:pt>
                <c:pt idx="18">
                  <c:v>8.5306679999999999E-3</c:v>
                </c:pt>
                <c:pt idx="19">
                  <c:v>2.2116152000000002E-3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2.8624182999999999E-3</c:v>
                </c:pt>
                <c:pt idx="27">
                  <c:v>9.1135130000000002E-3</c:v>
                </c:pt>
                <c:pt idx="28">
                  <c:v>1.4734690999999999E-2</c:v>
                </c:pt>
                <c:pt idx="29">
                  <c:v>1.9328896000000002E-2</c:v>
                </c:pt>
                <c:pt idx="30">
                  <c:v>2.3673922E-2</c:v>
                </c:pt>
                <c:pt idx="31">
                  <c:v>2.7132219999999999E-2</c:v>
                </c:pt>
                <c:pt idx="32">
                  <c:v>2.8729027000000001E-2</c:v>
                </c:pt>
                <c:pt idx="33">
                  <c:v>3.0583718999999999E-2</c:v>
                </c:pt>
                <c:pt idx="34">
                  <c:v>3.2617103000000001E-2</c:v>
                </c:pt>
                <c:pt idx="35">
                  <c:v>3.4528743000000001E-2</c:v>
                </c:pt>
                <c:pt idx="36">
                  <c:v>3.4176122000000003E-2</c:v>
                </c:pt>
                <c:pt idx="37">
                  <c:v>3.0430097E-2</c:v>
                </c:pt>
                <c:pt idx="38">
                  <c:v>2.4324218000000002E-2</c:v>
                </c:pt>
                <c:pt idx="39">
                  <c:v>1.8404843000000001E-2</c:v>
                </c:pt>
                <c:pt idx="40">
                  <c:v>1.3176635000000001E-2</c:v>
                </c:pt>
                <c:pt idx="41">
                  <c:v>1.0203774000000001E-2</c:v>
                </c:pt>
                <c:pt idx="42">
                  <c:v>8.5549400000000005E-3</c:v>
                </c:pt>
                <c:pt idx="43">
                  <c:v>9.7464560000000006E-3</c:v>
                </c:pt>
                <c:pt idx="44">
                  <c:v>1.4696634E-2</c:v>
                </c:pt>
                <c:pt idx="45">
                  <c:v>2.1499939999999999E-2</c:v>
                </c:pt>
                <c:pt idx="46">
                  <c:v>2.6841894000000002E-2</c:v>
                </c:pt>
                <c:pt idx="47">
                  <c:v>2.8832883E-2</c:v>
                </c:pt>
                <c:pt idx="48">
                  <c:v>2.9137340000000001E-2</c:v>
                </c:pt>
                <c:pt idx="49">
                  <c:v>3.018177E-2</c:v>
                </c:pt>
                <c:pt idx="50">
                  <c:v>3.2536477000000001E-2</c:v>
                </c:pt>
                <c:pt idx="51">
                  <c:v>3.6088189999999999E-2</c:v>
                </c:pt>
                <c:pt idx="52">
                  <c:v>3.9503507E-2</c:v>
                </c:pt>
                <c:pt idx="53">
                  <c:v>4.0707505999999997E-2</c:v>
                </c:pt>
                <c:pt idx="54">
                  <c:v>3.8441259999999998E-2</c:v>
                </c:pt>
                <c:pt idx="55">
                  <c:v>3.4918350000000001E-2</c:v>
                </c:pt>
                <c:pt idx="56">
                  <c:v>3.2972649999999999E-2</c:v>
                </c:pt>
                <c:pt idx="57">
                  <c:v>3.5548516000000002E-2</c:v>
                </c:pt>
                <c:pt idx="58">
                  <c:v>4.1556432999999997E-2</c:v>
                </c:pt>
                <c:pt idx="59">
                  <c:v>4.7586959999999998E-2</c:v>
                </c:pt>
                <c:pt idx="60">
                  <c:v>5.0686377999999997E-2</c:v>
                </c:pt>
                <c:pt idx="61">
                  <c:v>5.2843870000000001E-2</c:v>
                </c:pt>
                <c:pt idx="62">
                  <c:v>5.542909E-2</c:v>
                </c:pt>
                <c:pt idx="63">
                  <c:v>5.7317453999999997E-2</c:v>
                </c:pt>
                <c:pt idx="64">
                  <c:v>5.5101205E-2</c:v>
                </c:pt>
                <c:pt idx="65">
                  <c:v>4.8978123999999998E-2</c:v>
                </c:pt>
                <c:pt idx="66">
                  <c:v>4.5315830000000001E-2</c:v>
                </c:pt>
                <c:pt idx="67">
                  <c:v>4.9695785999999999E-2</c:v>
                </c:pt>
                <c:pt idx="68">
                  <c:v>5.9189297000000002E-2</c:v>
                </c:pt>
                <c:pt idx="69">
                  <c:v>6.3526200000000005E-2</c:v>
                </c:pt>
                <c:pt idx="70">
                  <c:v>5.6014403999999997E-2</c:v>
                </c:pt>
                <c:pt idx="71">
                  <c:v>3.9655986999999997E-2</c:v>
                </c:pt>
                <c:pt idx="72">
                  <c:v>2.4363778999999999E-2</c:v>
                </c:pt>
                <c:pt idx="73">
                  <c:v>1.6934781999999999E-2</c:v>
                </c:pt>
                <c:pt idx="74">
                  <c:v>1.7148506000000001E-2</c:v>
                </c:pt>
                <c:pt idx="75">
                  <c:v>2.0084824000000001E-2</c:v>
                </c:pt>
                <c:pt idx="76">
                  <c:v>2.2795457000000002E-2</c:v>
                </c:pt>
                <c:pt idx="77">
                  <c:v>2.515156E-2</c:v>
                </c:pt>
                <c:pt idx="78">
                  <c:v>2.8679322E-2</c:v>
                </c:pt>
                <c:pt idx="79">
                  <c:v>3.2311026E-2</c:v>
                </c:pt>
                <c:pt idx="80">
                  <c:v>3.2007776000000002E-2</c:v>
                </c:pt>
                <c:pt idx="81">
                  <c:v>2.5141284E-2</c:v>
                </c:pt>
                <c:pt idx="82">
                  <c:v>1.2866238E-2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1.5081951E-3</c:v>
                </c:pt>
                <c:pt idx="88">
                  <c:v>9.8044380000000004E-3</c:v>
                </c:pt>
                <c:pt idx="89">
                  <c:v>1.6992067999999999E-2</c:v>
                </c:pt>
                <c:pt idx="90">
                  <c:v>2.3048565E-2</c:v>
                </c:pt>
                <c:pt idx="91">
                  <c:v>2.8364262000000001E-2</c:v>
                </c:pt>
                <c:pt idx="92">
                  <c:v>3.1669309999999999E-2</c:v>
                </c:pt>
                <c:pt idx="93">
                  <c:v>3.3229380000000003E-2</c:v>
                </c:pt>
                <c:pt idx="94">
                  <c:v>3.3593922999999998E-2</c:v>
                </c:pt>
                <c:pt idx="95">
                  <c:v>3.2846235000000001E-2</c:v>
                </c:pt>
                <c:pt idx="96">
                  <c:v>3.3833254E-2</c:v>
                </c:pt>
                <c:pt idx="97">
                  <c:v>3.5391815E-2</c:v>
                </c:pt>
                <c:pt idx="98">
                  <c:v>3.6884010000000002E-2</c:v>
                </c:pt>
                <c:pt idx="99">
                  <c:v>3.7709177000000003E-2</c:v>
                </c:pt>
                <c:pt idx="100">
                  <c:v>3.7833996000000002E-2</c:v>
                </c:pt>
                <c:pt idx="101">
                  <c:v>3.6877937999999999E-2</c:v>
                </c:pt>
                <c:pt idx="102">
                  <c:v>3.5279932999999999E-2</c:v>
                </c:pt>
                <c:pt idx="103">
                  <c:v>3.3554319999999999E-2</c:v>
                </c:pt>
                <c:pt idx="104">
                  <c:v>3.0792997999999999E-2</c:v>
                </c:pt>
                <c:pt idx="105">
                  <c:v>2.7200239000000001E-2</c:v>
                </c:pt>
                <c:pt idx="106">
                  <c:v>2.2806058000000001E-2</c:v>
                </c:pt>
                <c:pt idx="107">
                  <c:v>1.8476889E-2</c:v>
                </c:pt>
                <c:pt idx="108">
                  <c:v>1.2976333499999999E-2</c:v>
                </c:pt>
                <c:pt idx="109">
                  <c:v>7.1899974999999998E-3</c:v>
                </c:pt>
                <c:pt idx="110">
                  <c:v>1.6852091E-3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77FE-4FB7-9E2E-8A30FD852F70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[4]Sheet1!$D$773:$DT$773</c:f>
              <c:numCache>
                <c:formatCode>General</c:formatCode>
                <c:ptCount val="121"/>
                <c:pt idx="0">
                  <c:v>6.975752E-3</c:v>
                </c:pt>
                <c:pt idx="1">
                  <c:v>4.9033619999999997E-3</c:v>
                </c:pt>
                <c:pt idx="2">
                  <c:v>5.0186739999999999E-3</c:v>
                </c:pt>
                <c:pt idx="3">
                  <c:v>3.0106859999999998E-3</c:v>
                </c:pt>
                <c:pt idx="4">
                  <c:v>1.7814764000000001E-3</c:v>
                </c:pt>
                <c:pt idx="5">
                  <c:v>2.7872403E-3</c:v>
                </c:pt>
                <c:pt idx="6">
                  <c:v>5.9007570000000004E-3</c:v>
                </c:pt>
                <c:pt idx="7">
                  <c:v>9.1431269999999992E-3</c:v>
                </c:pt>
                <c:pt idx="8">
                  <c:v>9.280511E-3</c:v>
                </c:pt>
                <c:pt idx="9">
                  <c:v>5.3441757000000003E-3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1.6643112E-3</c:v>
                </c:pt>
                <c:pt idx="15">
                  <c:v>7.0462550000000004E-3</c:v>
                </c:pt>
                <c:pt idx="16">
                  <c:v>1.1323666E-2</c:v>
                </c:pt>
                <c:pt idx="17">
                  <c:v>1.1560591E-2</c:v>
                </c:pt>
                <c:pt idx="18">
                  <c:v>8.1309820000000001E-3</c:v>
                </c:pt>
                <c:pt idx="19">
                  <c:v>2.2059553E-3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2.6140590000000002E-3</c:v>
                </c:pt>
                <c:pt idx="27">
                  <c:v>9.0256840000000008E-3</c:v>
                </c:pt>
                <c:pt idx="28">
                  <c:v>1.4897696E-2</c:v>
                </c:pt>
                <c:pt idx="29">
                  <c:v>1.9730786E-2</c:v>
                </c:pt>
                <c:pt idx="30">
                  <c:v>2.4158552E-2</c:v>
                </c:pt>
                <c:pt idx="31">
                  <c:v>2.7495017E-2</c:v>
                </c:pt>
                <c:pt idx="32">
                  <c:v>2.8844430000000001E-2</c:v>
                </c:pt>
                <c:pt idx="33">
                  <c:v>3.044003E-2</c:v>
                </c:pt>
                <c:pt idx="34">
                  <c:v>3.2338260000000001E-2</c:v>
                </c:pt>
                <c:pt idx="35">
                  <c:v>3.4284559999999999E-2</c:v>
                </c:pt>
                <c:pt idx="36">
                  <c:v>3.4078509999999999E-2</c:v>
                </c:pt>
                <c:pt idx="37">
                  <c:v>3.0477286999999999E-2</c:v>
                </c:pt>
                <c:pt idx="38">
                  <c:v>2.4414431E-2</c:v>
                </c:pt>
                <c:pt idx="39">
                  <c:v>1.8455684E-2</c:v>
                </c:pt>
                <c:pt idx="40">
                  <c:v>1.3201656000000001E-2</c:v>
                </c:pt>
                <c:pt idx="41">
                  <c:v>1.0307118000000001E-2</c:v>
                </c:pt>
                <c:pt idx="42">
                  <c:v>8.808026E-3</c:v>
                </c:pt>
                <c:pt idx="43">
                  <c:v>1.0116582000000001E-2</c:v>
                </c:pt>
                <c:pt idx="44">
                  <c:v>1.5046889000000001E-2</c:v>
                </c:pt>
                <c:pt idx="45">
                  <c:v>2.167351E-2</c:v>
                </c:pt>
                <c:pt idx="46">
                  <c:v>2.6769191000000001E-2</c:v>
                </c:pt>
                <c:pt idx="47">
                  <c:v>2.8590674999999999E-2</c:v>
                </c:pt>
                <c:pt idx="48">
                  <c:v>2.8865727000000001E-2</c:v>
                </c:pt>
                <c:pt idx="49">
                  <c:v>2.9985731000000002E-2</c:v>
                </c:pt>
                <c:pt idx="50">
                  <c:v>3.2460157000000003E-2</c:v>
                </c:pt>
                <c:pt idx="51">
                  <c:v>3.6091419999999999E-2</c:v>
                </c:pt>
                <c:pt idx="52">
                  <c:v>3.9544160000000002E-2</c:v>
                </c:pt>
                <c:pt idx="53">
                  <c:v>4.0745444999999998E-2</c:v>
                </c:pt>
                <c:pt idx="54">
                  <c:v>3.8447447000000003E-2</c:v>
                </c:pt>
                <c:pt idx="55">
                  <c:v>3.4845046999999997E-2</c:v>
                </c:pt>
                <c:pt idx="56">
                  <c:v>3.2835900000000001E-2</c:v>
                </c:pt>
                <c:pt idx="57">
                  <c:v>3.5435620000000001E-2</c:v>
                </c:pt>
                <c:pt idx="58">
                  <c:v>4.1574079999999999E-2</c:v>
                </c:pt>
                <c:pt idx="59">
                  <c:v>4.7744979999999999E-2</c:v>
                </c:pt>
                <c:pt idx="60">
                  <c:v>5.089656E-2</c:v>
                </c:pt>
                <c:pt idx="61">
                  <c:v>5.2943245E-2</c:v>
                </c:pt>
                <c:pt idx="62">
                  <c:v>5.5330597000000002E-2</c:v>
                </c:pt>
                <c:pt idx="63">
                  <c:v>5.7054680000000003E-2</c:v>
                </c:pt>
                <c:pt idx="64">
                  <c:v>5.480227E-2</c:v>
                </c:pt>
                <c:pt idx="65">
                  <c:v>4.8813492E-2</c:v>
                </c:pt>
                <c:pt idx="66">
                  <c:v>4.5407712000000003E-2</c:v>
                </c:pt>
                <c:pt idx="67">
                  <c:v>5.0058190000000002E-2</c:v>
                </c:pt>
                <c:pt idx="68">
                  <c:v>5.9728152999999999E-2</c:v>
                </c:pt>
                <c:pt idx="69">
                  <c:v>6.4047279999999998E-2</c:v>
                </c:pt>
                <c:pt idx="70">
                  <c:v>5.6320009999999997E-2</c:v>
                </c:pt>
                <c:pt idx="71">
                  <c:v>3.9630458E-2</c:v>
                </c:pt>
                <c:pt idx="72">
                  <c:v>2.4058461E-2</c:v>
                </c:pt>
                <c:pt idx="73">
                  <c:v>1.6567700000000001E-2</c:v>
                </c:pt>
                <c:pt idx="74">
                  <c:v>1.6997044999999999E-2</c:v>
                </c:pt>
                <c:pt idx="75">
                  <c:v>2.0269059999999998E-2</c:v>
                </c:pt>
                <c:pt idx="76">
                  <c:v>2.3164022999999999E-2</c:v>
                </c:pt>
                <c:pt idx="77">
                  <c:v>2.5412522E-2</c:v>
                </c:pt>
                <c:pt idx="78">
                  <c:v>2.8641116000000001E-2</c:v>
                </c:pt>
                <c:pt idx="79">
                  <c:v>3.1982437000000002E-2</c:v>
                </c:pt>
                <c:pt idx="80">
                  <c:v>3.1535149999999998E-2</c:v>
                </c:pt>
                <c:pt idx="81">
                  <c:v>2.4680752E-2</c:v>
                </c:pt>
                <c:pt idx="82">
                  <c:v>1.2525557E-2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1.711544E-3</c:v>
                </c:pt>
                <c:pt idx="88">
                  <c:v>1.0033095000000001E-2</c:v>
                </c:pt>
                <c:pt idx="89">
                  <c:v>1.7213506999999999E-2</c:v>
                </c:pt>
                <c:pt idx="90">
                  <c:v>2.3178238E-2</c:v>
                </c:pt>
                <c:pt idx="91">
                  <c:v>2.8325560999999999E-2</c:v>
                </c:pt>
                <c:pt idx="92">
                  <c:v>3.1437658E-2</c:v>
                </c:pt>
                <c:pt idx="93">
                  <c:v>3.2855549999999997E-2</c:v>
                </c:pt>
                <c:pt idx="94">
                  <c:v>3.3146330000000002E-2</c:v>
                </c:pt>
                <c:pt idx="95">
                  <c:v>3.2405986999999997E-2</c:v>
                </c:pt>
                <c:pt idx="96">
                  <c:v>3.3483364000000002E-2</c:v>
                </c:pt>
                <c:pt idx="97">
                  <c:v>3.5171210000000001E-2</c:v>
                </c:pt>
                <c:pt idx="98">
                  <c:v>3.6799334000000003E-2</c:v>
                </c:pt>
                <c:pt idx="99">
                  <c:v>3.7741150000000001E-2</c:v>
                </c:pt>
                <c:pt idx="100">
                  <c:v>3.7962638E-2</c:v>
                </c:pt>
                <c:pt idx="101">
                  <c:v>3.711747E-2</c:v>
                </c:pt>
                <c:pt idx="102">
                  <c:v>3.5559873999999998E-2</c:v>
                </c:pt>
                <c:pt idx="103">
                  <c:v>3.3864234E-2</c:v>
                </c:pt>
                <c:pt idx="104">
                  <c:v>3.1124012999999999E-2</c:v>
                </c:pt>
                <c:pt idx="105">
                  <c:v>2.7547088000000001E-2</c:v>
                </c:pt>
                <c:pt idx="106">
                  <c:v>2.3163565000000001E-2</c:v>
                </c:pt>
                <c:pt idx="107">
                  <c:v>1.8839905000000001E-2</c:v>
                </c:pt>
                <c:pt idx="108">
                  <c:v>1.334691E-2</c:v>
                </c:pt>
                <c:pt idx="109">
                  <c:v>7.5647863999999997E-3</c:v>
                </c:pt>
                <c:pt idx="110">
                  <c:v>2.0609055999999998E-3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77FE-4FB7-9E2E-8A30FD852F70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[4]Sheet1!$D$774:$DT$774</c:f>
              <c:numCache>
                <c:formatCode>General</c:formatCode>
                <c:ptCount val="121"/>
                <c:pt idx="0">
                  <c:v>7.3870495000000003E-3</c:v>
                </c:pt>
                <c:pt idx="1">
                  <c:v>5.2404610000000001E-3</c:v>
                </c:pt>
                <c:pt idx="2">
                  <c:v>5.2965636999999996E-3</c:v>
                </c:pt>
                <c:pt idx="3">
                  <c:v>3.0481521999999998E-3</c:v>
                </c:pt>
                <c:pt idx="4">
                  <c:v>1.6502660000000001E-3</c:v>
                </c:pt>
                <c:pt idx="5">
                  <c:v>2.6451154000000001E-3</c:v>
                </c:pt>
                <c:pt idx="6">
                  <c:v>5.8995460000000003E-3</c:v>
                </c:pt>
                <c:pt idx="7">
                  <c:v>9.2793730000000005E-3</c:v>
                </c:pt>
                <c:pt idx="8">
                  <c:v>9.4372540000000008E-3</c:v>
                </c:pt>
                <c:pt idx="9">
                  <c:v>5.4337109999999999E-3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1.8199151000000001E-3</c:v>
                </c:pt>
                <c:pt idx="15">
                  <c:v>7.3846322000000004E-3</c:v>
                </c:pt>
                <c:pt idx="16">
                  <c:v>1.1755603E-2</c:v>
                </c:pt>
                <c:pt idx="17">
                  <c:v>1.1944157E-2</c:v>
                </c:pt>
                <c:pt idx="18">
                  <c:v>8.3143639999999994E-3</c:v>
                </c:pt>
                <c:pt idx="19">
                  <c:v>2.1450482000000002E-3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3.0317643999999999E-3</c:v>
                </c:pt>
                <c:pt idx="27">
                  <c:v>9.3310519999999994E-3</c:v>
                </c:pt>
                <c:pt idx="28">
                  <c:v>1.5052426000000001E-2</c:v>
                </c:pt>
                <c:pt idx="29">
                  <c:v>1.9747632000000001E-2</c:v>
                </c:pt>
                <c:pt idx="30">
                  <c:v>2.4105147E-2</c:v>
                </c:pt>
                <c:pt idx="31">
                  <c:v>2.7480686000000001E-2</c:v>
                </c:pt>
                <c:pt idx="32">
                  <c:v>2.8932870999999999E-2</c:v>
                </c:pt>
                <c:pt idx="33">
                  <c:v>3.0614552999999999E-2</c:v>
                </c:pt>
                <c:pt idx="34">
                  <c:v>3.2553350000000002E-2</c:v>
                </c:pt>
                <c:pt idx="35">
                  <c:v>3.4507610000000001E-2</c:v>
                </c:pt>
                <c:pt idx="36">
                  <c:v>3.4338250000000001E-2</c:v>
                </c:pt>
                <c:pt idx="37">
                  <c:v>3.0832252000000001E-2</c:v>
                </c:pt>
                <c:pt idx="38">
                  <c:v>2.4929993000000001E-2</c:v>
                </c:pt>
                <c:pt idx="39">
                  <c:v>1.9094304999999999E-2</c:v>
                </c:pt>
                <c:pt idx="40">
                  <c:v>1.3884212999999999E-2</c:v>
                </c:pt>
                <c:pt idx="41">
                  <c:v>1.0907184E-2</c:v>
                </c:pt>
                <c:pt idx="42">
                  <c:v>9.3230369999999993E-3</c:v>
                </c:pt>
                <c:pt idx="43">
                  <c:v>1.0613387E-2</c:v>
                </c:pt>
                <c:pt idx="44">
                  <c:v>1.5644950000000001E-2</c:v>
                </c:pt>
                <c:pt idx="45">
                  <c:v>2.2350921999999999E-2</c:v>
                </c:pt>
                <c:pt idx="46">
                  <c:v>2.7383978E-2</c:v>
                </c:pt>
                <c:pt idx="47">
                  <c:v>2.8984195000000001E-2</c:v>
                </c:pt>
                <c:pt idx="48">
                  <c:v>2.8969185000000001E-2</c:v>
                </c:pt>
                <c:pt idx="49">
                  <c:v>2.9906318000000001E-2</c:v>
                </c:pt>
                <c:pt idx="50">
                  <c:v>3.2397173000000001E-2</c:v>
                </c:pt>
                <c:pt idx="51">
                  <c:v>3.6206950000000002E-2</c:v>
                </c:pt>
                <c:pt idx="52">
                  <c:v>3.9831723999999999E-2</c:v>
                </c:pt>
                <c:pt idx="53">
                  <c:v>4.1109329999999999E-2</c:v>
                </c:pt>
                <c:pt idx="54">
                  <c:v>3.8807187E-2</c:v>
                </c:pt>
                <c:pt idx="55">
                  <c:v>3.5216487999999997E-2</c:v>
                </c:pt>
                <c:pt idx="56">
                  <c:v>3.3264744999999998E-2</c:v>
                </c:pt>
                <c:pt idx="57">
                  <c:v>3.5932176000000003E-2</c:v>
                </c:pt>
                <c:pt idx="58">
                  <c:v>4.2067103000000002E-2</c:v>
                </c:pt>
                <c:pt idx="59">
                  <c:v>4.8095539999999999E-2</c:v>
                </c:pt>
                <c:pt idx="60">
                  <c:v>5.1047693999999998E-2</c:v>
                </c:pt>
                <c:pt idx="61">
                  <c:v>5.2922837E-2</c:v>
                </c:pt>
                <c:pt idx="62">
                  <c:v>5.5239617999999997E-2</c:v>
                </c:pt>
                <c:pt idx="63">
                  <c:v>5.6945879999999997E-2</c:v>
                </c:pt>
                <c:pt idx="64">
                  <c:v>5.4687154000000002E-2</c:v>
                </c:pt>
                <c:pt idx="65">
                  <c:v>4.8648927000000002E-2</c:v>
                </c:pt>
                <c:pt idx="66">
                  <c:v>4.5198645000000003E-2</c:v>
                </c:pt>
                <c:pt idx="67">
                  <c:v>4.9836672999999998E-2</c:v>
                </c:pt>
                <c:pt idx="68">
                  <c:v>5.9537079999999999E-2</c:v>
                </c:pt>
                <c:pt idx="69">
                  <c:v>6.3929630000000001E-2</c:v>
                </c:pt>
                <c:pt idx="70">
                  <c:v>5.6266956E-2</c:v>
                </c:pt>
                <c:pt idx="71">
                  <c:v>3.9561205000000002E-2</c:v>
                </c:pt>
                <c:pt idx="72">
                  <c:v>2.3875457999999999E-2</c:v>
                </c:pt>
                <c:pt idx="73">
                  <c:v>1.6228930999999999E-2</c:v>
                </c:pt>
                <c:pt idx="74">
                  <c:v>1.6536245000000001E-2</c:v>
                </c:pt>
                <c:pt idx="75">
                  <c:v>1.9741884000000001E-2</c:v>
                </c:pt>
                <c:pt idx="76">
                  <c:v>2.2622880000000001E-2</c:v>
                </c:pt>
                <c:pt idx="77">
                  <c:v>2.4937592000000001E-2</c:v>
                </c:pt>
                <c:pt idx="78">
                  <c:v>2.8385064000000002E-2</c:v>
                </c:pt>
                <c:pt idx="79">
                  <c:v>3.2142952000000002E-2</c:v>
                </c:pt>
                <c:pt idx="80">
                  <c:v>3.2217666999999998E-2</c:v>
                </c:pt>
                <c:pt idx="81">
                  <c:v>2.5743474999999998E-2</c:v>
                </c:pt>
                <c:pt idx="82">
                  <c:v>1.3626309E-2</c:v>
                </c:pt>
                <c:pt idx="83">
                  <c:v>5.4000000000000001E-4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1.5825352E-3</c:v>
                </c:pt>
                <c:pt idx="88">
                  <c:v>1.0136384999999999E-2</c:v>
                </c:pt>
                <c:pt idx="89">
                  <c:v>1.7524301999999999E-2</c:v>
                </c:pt>
                <c:pt idx="90">
                  <c:v>2.3677072E-2</c:v>
                </c:pt>
                <c:pt idx="91">
                  <c:v>2.8844977000000001E-2</c:v>
                </c:pt>
                <c:pt idx="92">
                  <c:v>3.1819170000000001E-2</c:v>
                </c:pt>
                <c:pt idx="93">
                  <c:v>3.3010564999999999E-2</c:v>
                </c:pt>
                <c:pt idx="94">
                  <c:v>3.3059894999999999E-2</c:v>
                </c:pt>
                <c:pt idx="95">
                  <c:v>3.2149154999999999E-2</c:v>
                </c:pt>
                <c:pt idx="96">
                  <c:v>3.3150338000000001E-2</c:v>
                </c:pt>
                <c:pt idx="97">
                  <c:v>3.4838475000000001E-2</c:v>
                </c:pt>
                <c:pt idx="98">
                  <c:v>3.6522880000000001E-2</c:v>
                </c:pt>
                <c:pt idx="99">
                  <c:v>3.7561803999999997E-2</c:v>
                </c:pt>
                <c:pt idx="100">
                  <c:v>3.7910121999999997E-2</c:v>
                </c:pt>
                <c:pt idx="101">
                  <c:v>3.7142960000000003E-2</c:v>
                </c:pt>
                <c:pt idx="102">
                  <c:v>3.5668856999999998E-2</c:v>
                </c:pt>
                <c:pt idx="103">
                  <c:v>3.4028009999999997E-2</c:v>
                </c:pt>
                <c:pt idx="104">
                  <c:v>3.1307966E-2</c:v>
                </c:pt>
                <c:pt idx="105">
                  <c:v>2.7715297E-2</c:v>
                </c:pt>
                <c:pt idx="106">
                  <c:v>2.3285367000000001E-2</c:v>
                </c:pt>
                <c:pt idx="107">
                  <c:v>1.8888120000000001E-2</c:v>
                </c:pt>
                <c:pt idx="108">
                  <c:v>1.3307342999999999E-2</c:v>
                </c:pt>
                <c:pt idx="109">
                  <c:v>7.4285627000000003E-3</c:v>
                </c:pt>
                <c:pt idx="110">
                  <c:v>1.8318767999999999E-3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77FE-4FB7-9E2E-8A30FD852F70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[4]Sheet1!$D$775:$DT$775</c:f>
              <c:numCache>
                <c:formatCode>General</c:formatCode>
                <c:ptCount val="121"/>
                <c:pt idx="0">
                  <c:v>7.4526197000000004E-3</c:v>
                </c:pt>
                <c:pt idx="1">
                  <c:v>5.1565819999999998E-3</c:v>
                </c:pt>
                <c:pt idx="2">
                  <c:v>5.1222146000000001E-3</c:v>
                </c:pt>
                <c:pt idx="3">
                  <c:v>3.1004036E-3</c:v>
                </c:pt>
                <c:pt idx="4">
                  <c:v>2.0139946000000001E-3</c:v>
                </c:pt>
                <c:pt idx="5">
                  <c:v>3.1055309999999999E-3</c:v>
                </c:pt>
                <c:pt idx="6">
                  <c:v>6.1980383E-3</c:v>
                </c:pt>
                <c:pt idx="7">
                  <c:v>9.3766040000000002E-3</c:v>
                </c:pt>
                <c:pt idx="8">
                  <c:v>9.4537279999999998E-3</c:v>
                </c:pt>
                <c:pt idx="9">
                  <c:v>5.4983469999999998E-3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1.7149728E-3</c:v>
                </c:pt>
                <c:pt idx="15">
                  <c:v>7.1925297000000003E-3</c:v>
                </c:pt>
                <c:pt idx="16">
                  <c:v>1.1576628E-2</c:v>
                </c:pt>
                <c:pt idx="17">
                  <c:v>1.1861821E-2</c:v>
                </c:pt>
                <c:pt idx="18">
                  <c:v>8.3727000000000003E-3</c:v>
                </c:pt>
                <c:pt idx="19">
                  <c:v>2.319209E-3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2.8670003999999999E-3</c:v>
                </c:pt>
                <c:pt idx="27">
                  <c:v>9.0429250000000003E-3</c:v>
                </c:pt>
                <c:pt idx="28">
                  <c:v>1.4670048E-2</c:v>
                </c:pt>
                <c:pt idx="29">
                  <c:v>1.9379111000000001E-2</c:v>
                </c:pt>
                <c:pt idx="30">
                  <c:v>2.3845576E-2</c:v>
                </c:pt>
                <c:pt idx="31">
                  <c:v>2.7359251000000001E-2</c:v>
                </c:pt>
                <c:pt idx="32">
                  <c:v>2.8932262E-2</c:v>
                </c:pt>
                <c:pt idx="33">
                  <c:v>3.0721892000000001E-2</c:v>
                </c:pt>
                <c:pt idx="34">
                  <c:v>3.2741480000000003E-2</c:v>
                </c:pt>
                <c:pt idx="35">
                  <c:v>3.4746150000000003E-2</c:v>
                </c:pt>
                <c:pt idx="36">
                  <c:v>3.4589979999999999E-2</c:v>
                </c:pt>
                <c:pt idx="37">
                  <c:v>3.1074773999999999E-2</c:v>
                </c:pt>
                <c:pt idx="38">
                  <c:v>2.5139997000000001E-2</c:v>
                </c:pt>
                <c:pt idx="39">
                  <c:v>1.9230105000000001E-2</c:v>
                </c:pt>
                <c:pt idx="40">
                  <c:v>1.3912938E-2</c:v>
                </c:pt>
                <c:pt idx="41">
                  <c:v>1.0832817E-2</c:v>
                </c:pt>
                <c:pt idx="42">
                  <c:v>9.1703610000000001E-3</c:v>
                </c:pt>
                <c:pt idx="43">
                  <c:v>1.0410076000000001E-2</c:v>
                </c:pt>
                <c:pt idx="44">
                  <c:v>1.5394318000000001E-2</c:v>
                </c:pt>
                <c:pt idx="45">
                  <c:v>2.2059275E-2</c:v>
                </c:pt>
                <c:pt idx="46">
                  <c:v>2.7072514999999998E-2</c:v>
                </c:pt>
                <c:pt idx="47">
                  <c:v>2.8683134999999998E-2</c:v>
                </c:pt>
                <c:pt idx="48">
                  <c:v>2.8734283999999999E-2</c:v>
                </c:pt>
                <c:pt idx="49">
                  <c:v>2.9833696999999999E-2</c:v>
                </c:pt>
                <c:pt idx="50">
                  <c:v>3.2531462999999997E-2</c:v>
                </c:pt>
                <c:pt idx="51">
                  <c:v>3.6489315000000001E-2</c:v>
                </c:pt>
                <c:pt idx="52">
                  <c:v>4.0137340000000001E-2</c:v>
                </c:pt>
                <c:pt idx="53">
                  <c:v>4.1272435000000003E-2</c:v>
                </c:pt>
                <c:pt idx="54">
                  <c:v>3.8750947000000001E-2</c:v>
                </c:pt>
                <c:pt idx="55">
                  <c:v>3.4982874999999997E-2</c:v>
                </c:pt>
                <c:pt idx="56">
                  <c:v>3.2953679999999999E-2</c:v>
                </c:pt>
                <c:pt idx="57">
                  <c:v>3.5615399999999998E-2</c:v>
                </c:pt>
                <c:pt idx="58">
                  <c:v>4.1791394000000003E-2</c:v>
                </c:pt>
                <c:pt idx="59">
                  <c:v>4.7886553999999998E-2</c:v>
                </c:pt>
                <c:pt idx="60">
                  <c:v>5.0928038000000002E-2</c:v>
                </c:pt>
                <c:pt idx="61">
                  <c:v>5.2924033000000002E-2</c:v>
                </c:pt>
                <c:pt idx="62">
                  <c:v>5.5386398000000003E-2</c:v>
                </c:pt>
                <c:pt idx="63">
                  <c:v>5.7246560000000002E-2</c:v>
                </c:pt>
                <c:pt idx="64">
                  <c:v>5.5080737999999997E-2</c:v>
                </c:pt>
                <c:pt idx="65">
                  <c:v>4.9050120000000003E-2</c:v>
                </c:pt>
                <c:pt idx="66">
                  <c:v>4.5535762E-2</c:v>
                </c:pt>
                <c:pt idx="67">
                  <c:v>5.0047624999999998E-2</c:v>
                </c:pt>
                <c:pt idx="68">
                  <c:v>5.9534784E-2</c:v>
                </c:pt>
                <c:pt idx="69">
                  <c:v>6.3609235E-2</c:v>
                </c:pt>
                <c:pt idx="70">
                  <c:v>5.5640306E-2</c:v>
                </c:pt>
                <c:pt idx="71">
                  <c:v>3.8836366999999997E-2</c:v>
                </c:pt>
                <c:pt idx="72">
                  <c:v>2.3349728E-2</c:v>
                </c:pt>
                <c:pt idx="73">
                  <c:v>1.6107733999999999E-2</c:v>
                </c:pt>
                <c:pt idx="74">
                  <c:v>1.6813950000000001E-2</c:v>
                </c:pt>
                <c:pt idx="75">
                  <c:v>2.0305198E-2</c:v>
                </c:pt>
                <c:pt idx="76">
                  <c:v>2.3377658999999999E-2</c:v>
                </c:pt>
                <c:pt idx="77">
                  <c:v>2.5799740000000002E-2</c:v>
                </c:pt>
                <c:pt idx="78">
                  <c:v>2.9190984999999999E-2</c:v>
                </c:pt>
                <c:pt idx="79">
                  <c:v>3.2631873999999998E-2</c:v>
                </c:pt>
                <c:pt idx="80">
                  <c:v>3.2179430000000002E-2</c:v>
                </c:pt>
                <c:pt idx="81">
                  <c:v>2.5163349000000002E-2</c:v>
                </c:pt>
                <c:pt idx="82">
                  <c:v>1.2684401999999999E-2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1.7626749E-3</c:v>
                </c:pt>
                <c:pt idx="88">
                  <c:v>1.047708E-2</c:v>
                </c:pt>
                <c:pt idx="89">
                  <c:v>1.7894967000000001E-2</c:v>
                </c:pt>
                <c:pt idx="90">
                  <c:v>2.3925656E-2</c:v>
                </c:pt>
                <c:pt idx="91">
                  <c:v>2.8938325000000001E-2</c:v>
                </c:pt>
                <c:pt idx="92">
                  <c:v>3.1801074999999998E-2</c:v>
                </c:pt>
                <c:pt idx="93">
                  <c:v>3.2956522000000002E-2</c:v>
                </c:pt>
                <c:pt idx="94">
                  <c:v>3.3023093000000003E-2</c:v>
                </c:pt>
                <c:pt idx="95">
                  <c:v>3.215345E-2</c:v>
                </c:pt>
                <c:pt idx="96">
                  <c:v>3.3200473000000001E-2</c:v>
                </c:pt>
                <c:pt idx="97">
                  <c:v>3.4934795999999997E-2</c:v>
                </c:pt>
                <c:pt idx="98">
                  <c:v>3.6657710000000003E-2</c:v>
                </c:pt>
                <c:pt idx="99">
                  <c:v>3.7718017E-2</c:v>
                </c:pt>
                <c:pt idx="100">
                  <c:v>3.8061358000000003E-2</c:v>
                </c:pt>
                <c:pt idx="101">
                  <c:v>3.7217338000000003E-2</c:v>
                </c:pt>
                <c:pt idx="102">
                  <c:v>3.5721893999999997E-2</c:v>
                </c:pt>
                <c:pt idx="103">
                  <c:v>3.4023190000000002E-2</c:v>
                </c:pt>
                <c:pt idx="104">
                  <c:v>3.1240594E-2</c:v>
                </c:pt>
                <c:pt idx="105">
                  <c:v>2.7586639E-2</c:v>
                </c:pt>
                <c:pt idx="106">
                  <c:v>2.3101865999999999E-2</c:v>
                </c:pt>
                <c:pt idx="107">
                  <c:v>1.8654489999999999E-2</c:v>
                </c:pt>
                <c:pt idx="108">
                  <c:v>1.3041479E-2</c:v>
                </c:pt>
                <c:pt idx="109">
                  <c:v>7.1497160000000004E-3</c:v>
                </c:pt>
                <c:pt idx="110">
                  <c:v>1.5488339E-3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77FE-4FB7-9E2E-8A30FD852F70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[4]Sheet1!$D$776:$DT$776</c:f>
              <c:numCache>
                <c:formatCode>General</c:formatCode>
                <c:ptCount val="121"/>
                <c:pt idx="0">
                  <c:v>7.4526197000000004E-3</c:v>
                </c:pt>
                <c:pt idx="1">
                  <c:v>5.1565819999999998E-3</c:v>
                </c:pt>
                <c:pt idx="2">
                  <c:v>5.1222146000000001E-3</c:v>
                </c:pt>
                <c:pt idx="3">
                  <c:v>3.1004036E-3</c:v>
                </c:pt>
                <c:pt idx="4">
                  <c:v>2.0139946000000001E-3</c:v>
                </c:pt>
                <c:pt idx="5">
                  <c:v>3.1055309999999999E-3</c:v>
                </c:pt>
                <c:pt idx="6">
                  <c:v>6.1980383E-3</c:v>
                </c:pt>
                <c:pt idx="7">
                  <c:v>9.3766040000000002E-3</c:v>
                </c:pt>
                <c:pt idx="8">
                  <c:v>9.4537279999999998E-3</c:v>
                </c:pt>
                <c:pt idx="9">
                  <c:v>5.4983469999999998E-3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1.7149728E-3</c:v>
                </c:pt>
                <c:pt idx="15">
                  <c:v>7.1925297000000003E-3</c:v>
                </c:pt>
                <c:pt idx="16">
                  <c:v>1.1576628E-2</c:v>
                </c:pt>
                <c:pt idx="17">
                  <c:v>1.1861821E-2</c:v>
                </c:pt>
                <c:pt idx="18">
                  <c:v>8.3727000000000003E-3</c:v>
                </c:pt>
                <c:pt idx="19">
                  <c:v>2.319209E-3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2.8670003999999999E-3</c:v>
                </c:pt>
                <c:pt idx="27">
                  <c:v>9.0429250000000003E-3</c:v>
                </c:pt>
                <c:pt idx="28">
                  <c:v>1.4670048E-2</c:v>
                </c:pt>
                <c:pt idx="29">
                  <c:v>1.9379111000000001E-2</c:v>
                </c:pt>
                <c:pt idx="30">
                  <c:v>2.3845576E-2</c:v>
                </c:pt>
                <c:pt idx="31">
                  <c:v>2.7359251000000001E-2</c:v>
                </c:pt>
                <c:pt idx="32">
                  <c:v>2.8932262E-2</c:v>
                </c:pt>
                <c:pt idx="33">
                  <c:v>3.0721892000000001E-2</c:v>
                </c:pt>
                <c:pt idx="34">
                  <c:v>3.2741480000000003E-2</c:v>
                </c:pt>
                <c:pt idx="35">
                  <c:v>3.4746150000000003E-2</c:v>
                </c:pt>
                <c:pt idx="36">
                  <c:v>3.4589979999999999E-2</c:v>
                </c:pt>
                <c:pt idx="37">
                  <c:v>3.1074773999999999E-2</c:v>
                </c:pt>
                <c:pt idx="38">
                  <c:v>2.5139997000000001E-2</c:v>
                </c:pt>
                <c:pt idx="39">
                  <c:v>1.9230105000000001E-2</c:v>
                </c:pt>
                <c:pt idx="40">
                  <c:v>1.3912938E-2</c:v>
                </c:pt>
                <c:pt idx="41">
                  <c:v>1.0832817E-2</c:v>
                </c:pt>
                <c:pt idx="42">
                  <c:v>9.1703610000000001E-3</c:v>
                </c:pt>
                <c:pt idx="43">
                  <c:v>1.0410076000000001E-2</c:v>
                </c:pt>
                <c:pt idx="44">
                  <c:v>1.5394318000000001E-2</c:v>
                </c:pt>
                <c:pt idx="45">
                  <c:v>2.2059275E-2</c:v>
                </c:pt>
                <c:pt idx="46">
                  <c:v>2.7072514999999998E-2</c:v>
                </c:pt>
                <c:pt idx="47">
                  <c:v>2.8683134999999998E-2</c:v>
                </c:pt>
                <c:pt idx="48">
                  <c:v>2.8734283999999999E-2</c:v>
                </c:pt>
                <c:pt idx="49">
                  <c:v>2.9833696999999999E-2</c:v>
                </c:pt>
                <c:pt idx="50">
                  <c:v>3.2531462999999997E-2</c:v>
                </c:pt>
                <c:pt idx="51">
                  <c:v>3.6489315000000001E-2</c:v>
                </c:pt>
                <c:pt idx="52">
                  <c:v>4.0137340000000001E-2</c:v>
                </c:pt>
                <c:pt idx="53">
                  <c:v>4.1272435000000003E-2</c:v>
                </c:pt>
                <c:pt idx="54">
                  <c:v>3.8750947000000001E-2</c:v>
                </c:pt>
                <c:pt idx="55">
                  <c:v>3.4982874999999997E-2</c:v>
                </c:pt>
                <c:pt idx="56">
                  <c:v>3.2953679999999999E-2</c:v>
                </c:pt>
                <c:pt idx="57">
                  <c:v>3.5615399999999998E-2</c:v>
                </c:pt>
                <c:pt idx="58">
                  <c:v>4.1791394000000003E-2</c:v>
                </c:pt>
                <c:pt idx="59">
                  <c:v>4.7886553999999998E-2</c:v>
                </c:pt>
                <c:pt idx="60">
                  <c:v>5.0928038000000002E-2</c:v>
                </c:pt>
                <c:pt idx="61">
                  <c:v>5.2924033000000002E-2</c:v>
                </c:pt>
                <c:pt idx="62">
                  <c:v>5.5386398000000003E-2</c:v>
                </c:pt>
                <c:pt idx="63">
                  <c:v>5.7246560000000002E-2</c:v>
                </c:pt>
                <c:pt idx="64">
                  <c:v>5.5080737999999997E-2</c:v>
                </c:pt>
                <c:pt idx="65">
                  <c:v>4.9050120000000003E-2</c:v>
                </c:pt>
                <c:pt idx="66">
                  <c:v>4.5535762E-2</c:v>
                </c:pt>
                <c:pt idx="67">
                  <c:v>5.0047624999999998E-2</c:v>
                </c:pt>
                <c:pt idx="68">
                  <c:v>5.9534784E-2</c:v>
                </c:pt>
                <c:pt idx="69">
                  <c:v>6.3609235E-2</c:v>
                </c:pt>
                <c:pt idx="70">
                  <c:v>5.5640306E-2</c:v>
                </c:pt>
                <c:pt idx="71">
                  <c:v>3.8836366999999997E-2</c:v>
                </c:pt>
                <c:pt idx="72">
                  <c:v>2.3349728E-2</c:v>
                </c:pt>
                <c:pt idx="73">
                  <c:v>1.6107733999999999E-2</c:v>
                </c:pt>
                <c:pt idx="74">
                  <c:v>1.6813950000000001E-2</c:v>
                </c:pt>
                <c:pt idx="75">
                  <c:v>2.0305198E-2</c:v>
                </c:pt>
                <c:pt idx="76">
                  <c:v>2.3377658999999999E-2</c:v>
                </c:pt>
                <c:pt idx="77">
                  <c:v>2.5799740000000002E-2</c:v>
                </c:pt>
                <c:pt idx="78">
                  <c:v>2.9190984999999999E-2</c:v>
                </c:pt>
                <c:pt idx="79">
                  <c:v>3.2631873999999998E-2</c:v>
                </c:pt>
                <c:pt idx="80">
                  <c:v>3.2179430000000002E-2</c:v>
                </c:pt>
                <c:pt idx="81">
                  <c:v>2.5163349000000002E-2</c:v>
                </c:pt>
                <c:pt idx="82">
                  <c:v>1.2684401999999999E-2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1.7626749E-3</c:v>
                </c:pt>
                <c:pt idx="88">
                  <c:v>1.047708E-2</c:v>
                </c:pt>
                <c:pt idx="89">
                  <c:v>1.7894967000000001E-2</c:v>
                </c:pt>
                <c:pt idx="90">
                  <c:v>2.3925656E-2</c:v>
                </c:pt>
                <c:pt idx="91">
                  <c:v>2.8938325000000001E-2</c:v>
                </c:pt>
                <c:pt idx="92">
                  <c:v>3.1801074999999998E-2</c:v>
                </c:pt>
                <c:pt idx="93">
                  <c:v>3.2956522000000002E-2</c:v>
                </c:pt>
                <c:pt idx="94">
                  <c:v>3.3023093000000003E-2</c:v>
                </c:pt>
                <c:pt idx="95">
                  <c:v>3.215345E-2</c:v>
                </c:pt>
                <c:pt idx="96">
                  <c:v>3.3200473000000001E-2</c:v>
                </c:pt>
                <c:pt idx="97">
                  <c:v>3.4934795999999997E-2</c:v>
                </c:pt>
                <c:pt idx="98">
                  <c:v>3.6657710000000003E-2</c:v>
                </c:pt>
                <c:pt idx="99">
                  <c:v>3.7718017E-2</c:v>
                </c:pt>
                <c:pt idx="100">
                  <c:v>3.8061358000000003E-2</c:v>
                </c:pt>
                <c:pt idx="101">
                  <c:v>3.7217338000000003E-2</c:v>
                </c:pt>
                <c:pt idx="102">
                  <c:v>3.5721893999999997E-2</c:v>
                </c:pt>
                <c:pt idx="103">
                  <c:v>3.4023190000000002E-2</c:v>
                </c:pt>
                <c:pt idx="104">
                  <c:v>3.1240594E-2</c:v>
                </c:pt>
                <c:pt idx="105">
                  <c:v>2.7586639E-2</c:v>
                </c:pt>
                <c:pt idx="106">
                  <c:v>2.3101865999999999E-2</c:v>
                </c:pt>
                <c:pt idx="107">
                  <c:v>1.8654489999999999E-2</c:v>
                </c:pt>
                <c:pt idx="108">
                  <c:v>1.3041479E-2</c:v>
                </c:pt>
                <c:pt idx="109">
                  <c:v>7.1497160000000004E-3</c:v>
                </c:pt>
                <c:pt idx="110">
                  <c:v>1.5488339E-3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77FE-4FB7-9E2E-8A30FD852F7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MWPPG038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[2]Sheet1!$D$1089:$DT$1089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9.8322379999999992E-4</c:v>
                </c:pt>
                <c:pt idx="4">
                  <c:v>1.9812111000000001E-3</c:v>
                </c:pt>
                <c:pt idx="5">
                  <c:v>2.9743635E-3</c:v>
                </c:pt>
                <c:pt idx="6">
                  <c:v>4.1707065000000003E-3</c:v>
                </c:pt>
                <c:pt idx="7">
                  <c:v>5.8475365000000001E-3</c:v>
                </c:pt>
                <c:pt idx="8">
                  <c:v>5.9554613999999997E-3</c:v>
                </c:pt>
                <c:pt idx="9">
                  <c:v>3.4154178999999999E-3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1.4141581E-3</c:v>
                </c:pt>
                <c:pt idx="15">
                  <c:v>7.6950270000000001E-3</c:v>
                </c:pt>
                <c:pt idx="16">
                  <c:v>1.2614597E-2</c:v>
                </c:pt>
                <c:pt idx="17">
                  <c:v>1.2644722000000001E-2</c:v>
                </c:pt>
                <c:pt idx="18">
                  <c:v>8.1174400000000001E-3</c:v>
                </c:pt>
                <c:pt idx="19">
                  <c:v>4.375033E-4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5.8097495000000001E-3</c:v>
                </c:pt>
                <c:pt idx="27">
                  <c:v>1.1822635999999999E-2</c:v>
                </c:pt>
                <c:pt idx="28">
                  <c:v>1.6384046999999999E-2</c:v>
                </c:pt>
                <c:pt idx="29">
                  <c:v>1.9191751E-2</c:v>
                </c:pt>
                <c:pt idx="30">
                  <c:v>2.2014941999999999E-2</c:v>
                </c:pt>
                <c:pt idx="31">
                  <c:v>2.4926701999999998E-2</c:v>
                </c:pt>
                <c:pt idx="32">
                  <c:v>2.727477E-2</c:v>
                </c:pt>
                <c:pt idx="33">
                  <c:v>3.0684690000000001E-2</c:v>
                </c:pt>
                <c:pt idx="34">
                  <c:v>3.4733954999999997E-2</c:v>
                </c:pt>
                <c:pt idx="35">
                  <c:v>3.8623255000000002E-2</c:v>
                </c:pt>
                <c:pt idx="36">
                  <c:v>4.0215639999999997E-2</c:v>
                </c:pt>
                <c:pt idx="37">
                  <c:v>3.8169354000000003E-2</c:v>
                </c:pt>
                <c:pt idx="38">
                  <c:v>3.3366847999999998E-2</c:v>
                </c:pt>
                <c:pt idx="39">
                  <c:v>2.765917E-2</c:v>
                </c:pt>
                <c:pt idx="40">
                  <c:v>2.1684775E-2</c:v>
                </c:pt>
                <c:pt idx="41">
                  <c:v>1.7208413999999998E-2</c:v>
                </c:pt>
                <c:pt idx="42">
                  <c:v>1.4332996000000001E-2</c:v>
                </c:pt>
                <c:pt idx="43">
                  <c:v>1.509218E-2</c:v>
                </c:pt>
                <c:pt idx="44">
                  <c:v>2.0200909999999999E-2</c:v>
                </c:pt>
                <c:pt idx="45">
                  <c:v>2.7464096E-2</c:v>
                </c:pt>
                <c:pt idx="46">
                  <c:v>3.3204009999999999E-2</c:v>
                </c:pt>
                <c:pt idx="47">
                  <c:v>3.5157029999999999E-2</c:v>
                </c:pt>
                <c:pt idx="48">
                  <c:v>3.4005158000000001E-2</c:v>
                </c:pt>
                <c:pt idx="49">
                  <c:v>3.1587046000000001E-2</c:v>
                </c:pt>
                <c:pt idx="50">
                  <c:v>2.8806852000000001E-2</c:v>
                </c:pt>
                <c:pt idx="51">
                  <c:v>2.7209388000000001E-2</c:v>
                </c:pt>
                <c:pt idx="52">
                  <c:v>2.7267862E-2</c:v>
                </c:pt>
                <c:pt idx="53">
                  <c:v>2.7654774E-2</c:v>
                </c:pt>
                <c:pt idx="54">
                  <c:v>2.6230014999999999E-2</c:v>
                </c:pt>
                <c:pt idx="55">
                  <c:v>2.3595947999999999E-2</c:v>
                </c:pt>
                <c:pt idx="56">
                  <c:v>2.2127997E-2</c:v>
                </c:pt>
                <c:pt idx="57">
                  <c:v>2.4706057999999999E-2</c:v>
                </c:pt>
                <c:pt idx="58">
                  <c:v>3.0984906E-2</c:v>
                </c:pt>
                <c:pt idx="59">
                  <c:v>3.7642189999999999E-2</c:v>
                </c:pt>
                <c:pt idx="60">
                  <c:v>4.1035580000000002E-2</c:v>
                </c:pt>
                <c:pt idx="61">
                  <c:v>4.2457849999999998E-2</c:v>
                </c:pt>
                <c:pt idx="62">
                  <c:v>4.3678324999999997E-2</c:v>
                </c:pt>
                <c:pt idx="63">
                  <c:v>4.4948812999999997E-2</c:v>
                </c:pt>
                <c:pt idx="64">
                  <c:v>4.4136203999999998E-2</c:v>
                </c:pt>
                <c:pt idx="65">
                  <c:v>4.1363522E-2</c:v>
                </c:pt>
                <c:pt idx="66">
                  <c:v>4.0974308000000001E-2</c:v>
                </c:pt>
                <c:pt idx="67">
                  <c:v>4.7067570000000003E-2</c:v>
                </c:pt>
                <c:pt idx="68">
                  <c:v>5.7318510000000003E-2</c:v>
                </c:pt>
                <c:pt idx="69">
                  <c:v>6.3080794999999995E-2</c:v>
                </c:pt>
                <c:pt idx="70">
                  <c:v>5.7926225999999997E-2</c:v>
                </c:pt>
                <c:pt idx="71">
                  <c:v>4.3122041999999999E-2</c:v>
                </c:pt>
                <c:pt idx="72">
                  <c:v>2.6855987000000001E-2</c:v>
                </c:pt>
                <c:pt idx="73">
                  <c:v>1.6401217999999999E-2</c:v>
                </c:pt>
                <c:pt idx="74">
                  <c:v>1.4025354E-2</c:v>
                </c:pt>
                <c:pt idx="75">
                  <c:v>1.5908862999999999E-2</c:v>
                </c:pt>
                <c:pt idx="76">
                  <c:v>1.7889064E-2</c:v>
                </c:pt>
                <c:pt idx="77">
                  <c:v>1.8703328000000002E-2</c:v>
                </c:pt>
                <c:pt idx="78">
                  <c:v>2.0335287000000001E-2</c:v>
                </c:pt>
                <c:pt idx="79">
                  <c:v>2.3218144E-2</c:v>
                </c:pt>
                <c:pt idx="80">
                  <c:v>2.4124119999999999E-2</c:v>
                </c:pt>
                <c:pt idx="81">
                  <c:v>1.9657266999999999E-2</c:v>
                </c:pt>
                <c:pt idx="82">
                  <c:v>9.3903289999999993E-3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6.1799799999999998E-3</c:v>
                </c:pt>
                <c:pt idx="89">
                  <c:v>1.4326139E-2</c:v>
                </c:pt>
                <c:pt idx="90">
                  <c:v>2.0206857000000002E-2</c:v>
                </c:pt>
                <c:pt idx="91">
                  <c:v>2.4509985000000001E-2</c:v>
                </c:pt>
                <c:pt idx="92">
                  <c:v>2.6891592999999998E-2</c:v>
                </c:pt>
                <c:pt idx="93">
                  <c:v>2.8061604E-2</c:v>
                </c:pt>
                <c:pt idx="94">
                  <c:v>2.8279616E-2</c:v>
                </c:pt>
                <c:pt idx="95">
                  <c:v>2.7389808000000002E-2</c:v>
                </c:pt>
                <c:pt idx="96">
                  <c:v>2.7598035E-2</c:v>
                </c:pt>
                <c:pt idx="97">
                  <c:v>2.8244304000000001E-2</c:v>
                </c:pt>
                <c:pt idx="98">
                  <c:v>2.872019E-2</c:v>
                </c:pt>
                <c:pt idx="99">
                  <c:v>2.8756351999999999E-2</c:v>
                </c:pt>
                <c:pt idx="100">
                  <c:v>2.8383100000000001E-2</c:v>
                </c:pt>
                <c:pt idx="101">
                  <c:v>2.7372359999999998E-2</c:v>
                </c:pt>
                <c:pt idx="102">
                  <c:v>2.6535613E-2</c:v>
                </c:pt>
                <c:pt idx="103">
                  <c:v>2.6236987E-2</c:v>
                </c:pt>
                <c:pt idx="104">
                  <c:v>2.5352920000000001E-2</c:v>
                </c:pt>
                <c:pt idx="105">
                  <c:v>2.3912691999999999E-2</c:v>
                </c:pt>
                <c:pt idx="106">
                  <c:v>2.1821750000000001E-2</c:v>
                </c:pt>
                <c:pt idx="107">
                  <c:v>1.9617210999999999E-2</c:v>
                </c:pt>
                <c:pt idx="108">
                  <c:v>1.6150244000000001E-2</c:v>
                </c:pt>
                <c:pt idx="109">
                  <c:v>1.2064605000000001E-2</c:v>
                </c:pt>
                <c:pt idx="110">
                  <c:v>7.9155709999999997E-3</c:v>
                </c:pt>
                <c:pt idx="111">
                  <c:v>3.4163622000000001E-3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2728-441E-AA30-EACFA537ACDB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[2]Sheet1!$D$1090:$DT$1090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9.8322379999999992E-4</c:v>
                </c:pt>
                <c:pt idx="4">
                  <c:v>1.9812111000000001E-3</c:v>
                </c:pt>
                <c:pt idx="5">
                  <c:v>2.9743635E-3</c:v>
                </c:pt>
                <c:pt idx="6">
                  <c:v>4.1707065000000003E-3</c:v>
                </c:pt>
                <c:pt idx="7">
                  <c:v>5.8475365000000001E-3</c:v>
                </c:pt>
                <c:pt idx="8">
                  <c:v>5.9554613999999997E-3</c:v>
                </c:pt>
                <c:pt idx="9">
                  <c:v>3.4154178999999999E-3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1.4141581E-3</c:v>
                </c:pt>
                <c:pt idx="15">
                  <c:v>7.6950270000000001E-3</c:v>
                </c:pt>
                <c:pt idx="16">
                  <c:v>1.2614597E-2</c:v>
                </c:pt>
                <c:pt idx="17">
                  <c:v>1.2644722000000001E-2</c:v>
                </c:pt>
                <c:pt idx="18">
                  <c:v>8.1174400000000001E-3</c:v>
                </c:pt>
                <c:pt idx="19">
                  <c:v>4.375033E-4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5.8097495000000001E-3</c:v>
                </c:pt>
                <c:pt idx="27">
                  <c:v>1.1822635999999999E-2</c:v>
                </c:pt>
                <c:pt idx="28">
                  <c:v>1.6384046999999999E-2</c:v>
                </c:pt>
                <c:pt idx="29">
                  <c:v>1.9191751E-2</c:v>
                </c:pt>
                <c:pt idx="30">
                  <c:v>2.2014941999999999E-2</c:v>
                </c:pt>
                <c:pt idx="31">
                  <c:v>2.4926701999999998E-2</c:v>
                </c:pt>
                <c:pt idx="32">
                  <c:v>2.727477E-2</c:v>
                </c:pt>
                <c:pt idx="33">
                  <c:v>3.0684690000000001E-2</c:v>
                </c:pt>
                <c:pt idx="34">
                  <c:v>3.4733954999999997E-2</c:v>
                </c:pt>
                <c:pt idx="35">
                  <c:v>3.8623255000000002E-2</c:v>
                </c:pt>
                <c:pt idx="36">
                  <c:v>4.0215639999999997E-2</c:v>
                </c:pt>
                <c:pt idx="37">
                  <c:v>3.8169354000000003E-2</c:v>
                </c:pt>
                <c:pt idx="38">
                  <c:v>3.3366847999999998E-2</c:v>
                </c:pt>
                <c:pt idx="39">
                  <c:v>2.765917E-2</c:v>
                </c:pt>
                <c:pt idx="40">
                  <c:v>2.1684775E-2</c:v>
                </c:pt>
                <c:pt idx="41">
                  <c:v>1.7208413999999998E-2</c:v>
                </c:pt>
                <c:pt idx="42">
                  <c:v>1.4332996000000001E-2</c:v>
                </c:pt>
                <c:pt idx="43">
                  <c:v>1.509218E-2</c:v>
                </c:pt>
                <c:pt idx="44">
                  <c:v>2.0200909999999999E-2</c:v>
                </c:pt>
                <c:pt idx="45">
                  <c:v>2.7464096E-2</c:v>
                </c:pt>
                <c:pt idx="46">
                  <c:v>3.3204009999999999E-2</c:v>
                </c:pt>
                <c:pt idx="47">
                  <c:v>3.5157029999999999E-2</c:v>
                </c:pt>
                <c:pt idx="48">
                  <c:v>3.4005158000000001E-2</c:v>
                </c:pt>
                <c:pt idx="49">
                  <c:v>3.1587046000000001E-2</c:v>
                </c:pt>
                <c:pt idx="50">
                  <c:v>2.8806852000000001E-2</c:v>
                </c:pt>
                <c:pt idx="51">
                  <c:v>2.7209388000000001E-2</c:v>
                </c:pt>
                <c:pt idx="52">
                  <c:v>2.7267862E-2</c:v>
                </c:pt>
                <c:pt idx="53">
                  <c:v>2.7654774E-2</c:v>
                </c:pt>
                <c:pt idx="54">
                  <c:v>2.6230014999999999E-2</c:v>
                </c:pt>
                <c:pt idx="55">
                  <c:v>2.3595947999999999E-2</c:v>
                </c:pt>
                <c:pt idx="56">
                  <c:v>2.2127997E-2</c:v>
                </c:pt>
                <c:pt idx="57">
                  <c:v>2.4706057999999999E-2</c:v>
                </c:pt>
                <c:pt idx="58">
                  <c:v>3.0984906E-2</c:v>
                </c:pt>
                <c:pt idx="59">
                  <c:v>3.7642189999999999E-2</c:v>
                </c:pt>
                <c:pt idx="60">
                  <c:v>4.1035580000000002E-2</c:v>
                </c:pt>
                <c:pt idx="61">
                  <c:v>4.2457849999999998E-2</c:v>
                </c:pt>
                <c:pt idx="62">
                  <c:v>4.3678324999999997E-2</c:v>
                </c:pt>
                <c:pt idx="63">
                  <c:v>4.4948812999999997E-2</c:v>
                </c:pt>
                <c:pt idx="64">
                  <c:v>4.4136203999999998E-2</c:v>
                </c:pt>
                <c:pt idx="65">
                  <c:v>4.1363522E-2</c:v>
                </c:pt>
                <c:pt idx="66">
                  <c:v>4.0974308000000001E-2</c:v>
                </c:pt>
                <c:pt idx="67">
                  <c:v>4.7067570000000003E-2</c:v>
                </c:pt>
                <c:pt idx="68">
                  <c:v>5.7318510000000003E-2</c:v>
                </c:pt>
                <c:pt idx="69">
                  <c:v>6.3080794999999995E-2</c:v>
                </c:pt>
                <c:pt idx="70">
                  <c:v>5.7926225999999997E-2</c:v>
                </c:pt>
                <c:pt idx="71">
                  <c:v>4.3122041999999999E-2</c:v>
                </c:pt>
                <c:pt idx="72">
                  <c:v>2.6855987000000001E-2</c:v>
                </c:pt>
                <c:pt idx="73">
                  <c:v>1.6401217999999999E-2</c:v>
                </c:pt>
                <c:pt idx="74">
                  <c:v>1.4025354E-2</c:v>
                </c:pt>
                <c:pt idx="75">
                  <c:v>1.5908862999999999E-2</c:v>
                </c:pt>
                <c:pt idx="76">
                  <c:v>1.7889064E-2</c:v>
                </c:pt>
                <c:pt idx="77">
                  <c:v>1.8703328000000002E-2</c:v>
                </c:pt>
                <c:pt idx="78">
                  <c:v>2.0335287000000001E-2</c:v>
                </c:pt>
                <c:pt idx="79">
                  <c:v>2.3218144E-2</c:v>
                </c:pt>
                <c:pt idx="80">
                  <c:v>2.4124119999999999E-2</c:v>
                </c:pt>
                <c:pt idx="81">
                  <c:v>1.9657266999999999E-2</c:v>
                </c:pt>
                <c:pt idx="82">
                  <c:v>9.3903289999999993E-3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6.1799799999999998E-3</c:v>
                </c:pt>
                <c:pt idx="89">
                  <c:v>1.4326139E-2</c:v>
                </c:pt>
                <c:pt idx="90">
                  <c:v>2.0206857000000002E-2</c:v>
                </c:pt>
                <c:pt idx="91">
                  <c:v>2.4509985000000001E-2</c:v>
                </c:pt>
                <c:pt idx="92">
                  <c:v>2.6891592999999998E-2</c:v>
                </c:pt>
                <c:pt idx="93">
                  <c:v>2.8061604E-2</c:v>
                </c:pt>
                <c:pt idx="94">
                  <c:v>2.8279616E-2</c:v>
                </c:pt>
                <c:pt idx="95">
                  <c:v>2.7389808000000002E-2</c:v>
                </c:pt>
                <c:pt idx="96">
                  <c:v>2.7598035E-2</c:v>
                </c:pt>
                <c:pt idx="97">
                  <c:v>2.8244304000000001E-2</c:v>
                </c:pt>
                <c:pt idx="98">
                  <c:v>2.872019E-2</c:v>
                </c:pt>
                <c:pt idx="99">
                  <c:v>2.8756351999999999E-2</c:v>
                </c:pt>
                <c:pt idx="100">
                  <c:v>2.8383100000000001E-2</c:v>
                </c:pt>
                <c:pt idx="101">
                  <c:v>2.7372359999999998E-2</c:v>
                </c:pt>
                <c:pt idx="102">
                  <c:v>2.6535613E-2</c:v>
                </c:pt>
                <c:pt idx="103">
                  <c:v>2.6236987E-2</c:v>
                </c:pt>
                <c:pt idx="104">
                  <c:v>2.5352920000000001E-2</c:v>
                </c:pt>
                <c:pt idx="105">
                  <c:v>2.3912691999999999E-2</c:v>
                </c:pt>
                <c:pt idx="106">
                  <c:v>2.1821750000000001E-2</c:v>
                </c:pt>
                <c:pt idx="107">
                  <c:v>1.9617210999999999E-2</c:v>
                </c:pt>
                <c:pt idx="108">
                  <c:v>1.6150244000000001E-2</c:v>
                </c:pt>
                <c:pt idx="109">
                  <c:v>1.2064605000000001E-2</c:v>
                </c:pt>
                <c:pt idx="110">
                  <c:v>7.9155709999999997E-3</c:v>
                </c:pt>
                <c:pt idx="111">
                  <c:v>3.4163622000000001E-3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2728-441E-AA30-EACFA537ACDB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[2]Sheet1!$D$1091:$DT$1091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9.8322379999999992E-4</c:v>
                </c:pt>
                <c:pt idx="4">
                  <c:v>1.9812111000000001E-3</c:v>
                </c:pt>
                <c:pt idx="5">
                  <c:v>2.9743635E-3</c:v>
                </c:pt>
                <c:pt idx="6">
                  <c:v>4.1707065000000003E-3</c:v>
                </c:pt>
                <c:pt idx="7">
                  <c:v>5.8475365000000001E-3</c:v>
                </c:pt>
                <c:pt idx="8">
                  <c:v>5.9554613999999997E-3</c:v>
                </c:pt>
                <c:pt idx="9">
                  <c:v>3.4154178999999999E-3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1.4141581E-3</c:v>
                </c:pt>
                <c:pt idx="15">
                  <c:v>7.6950270000000001E-3</c:v>
                </c:pt>
                <c:pt idx="16">
                  <c:v>1.2614597E-2</c:v>
                </c:pt>
                <c:pt idx="17">
                  <c:v>1.2644722000000001E-2</c:v>
                </c:pt>
                <c:pt idx="18">
                  <c:v>8.1174400000000001E-3</c:v>
                </c:pt>
                <c:pt idx="19">
                  <c:v>4.375033E-4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5.8097495000000001E-3</c:v>
                </c:pt>
                <c:pt idx="27">
                  <c:v>1.1822635999999999E-2</c:v>
                </c:pt>
                <c:pt idx="28">
                  <c:v>1.6384046999999999E-2</c:v>
                </c:pt>
                <c:pt idx="29">
                  <c:v>1.9191751E-2</c:v>
                </c:pt>
                <c:pt idx="30">
                  <c:v>2.2014941999999999E-2</c:v>
                </c:pt>
                <c:pt idx="31">
                  <c:v>2.4926701999999998E-2</c:v>
                </c:pt>
                <c:pt idx="32">
                  <c:v>2.727477E-2</c:v>
                </c:pt>
                <c:pt idx="33">
                  <c:v>3.0684690000000001E-2</c:v>
                </c:pt>
                <c:pt idx="34">
                  <c:v>3.4733954999999997E-2</c:v>
                </c:pt>
                <c:pt idx="35">
                  <c:v>3.8623255000000002E-2</c:v>
                </c:pt>
                <c:pt idx="36">
                  <c:v>4.0215639999999997E-2</c:v>
                </c:pt>
                <c:pt idx="37">
                  <c:v>3.8169354000000003E-2</c:v>
                </c:pt>
                <c:pt idx="38">
                  <c:v>3.3366847999999998E-2</c:v>
                </c:pt>
                <c:pt idx="39">
                  <c:v>2.765917E-2</c:v>
                </c:pt>
                <c:pt idx="40">
                  <c:v>2.1684775E-2</c:v>
                </c:pt>
                <c:pt idx="41">
                  <c:v>1.7208413999999998E-2</c:v>
                </c:pt>
                <c:pt idx="42">
                  <c:v>1.4332996000000001E-2</c:v>
                </c:pt>
                <c:pt idx="43">
                  <c:v>1.509218E-2</c:v>
                </c:pt>
                <c:pt idx="44">
                  <c:v>2.0200909999999999E-2</c:v>
                </c:pt>
                <c:pt idx="45">
                  <c:v>2.7464096E-2</c:v>
                </c:pt>
                <c:pt idx="46">
                  <c:v>3.3204009999999999E-2</c:v>
                </c:pt>
                <c:pt idx="47">
                  <c:v>3.5157029999999999E-2</c:v>
                </c:pt>
                <c:pt idx="48">
                  <c:v>3.4005158000000001E-2</c:v>
                </c:pt>
                <c:pt idx="49">
                  <c:v>3.1587046000000001E-2</c:v>
                </c:pt>
                <c:pt idx="50">
                  <c:v>2.8806852000000001E-2</c:v>
                </c:pt>
                <c:pt idx="51">
                  <c:v>2.7209388000000001E-2</c:v>
                </c:pt>
                <c:pt idx="52">
                  <c:v>2.7267862E-2</c:v>
                </c:pt>
                <c:pt idx="53">
                  <c:v>2.7654774E-2</c:v>
                </c:pt>
                <c:pt idx="54">
                  <c:v>2.6230014999999999E-2</c:v>
                </c:pt>
                <c:pt idx="55">
                  <c:v>2.3595947999999999E-2</c:v>
                </c:pt>
                <c:pt idx="56">
                  <c:v>2.2127997E-2</c:v>
                </c:pt>
                <c:pt idx="57">
                  <c:v>2.4706057999999999E-2</c:v>
                </c:pt>
                <c:pt idx="58">
                  <c:v>3.0984906E-2</c:v>
                </c:pt>
                <c:pt idx="59">
                  <c:v>3.7642189999999999E-2</c:v>
                </c:pt>
                <c:pt idx="60">
                  <c:v>4.1035580000000002E-2</c:v>
                </c:pt>
                <c:pt idx="61">
                  <c:v>4.2457849999999998E-2</c:v>
                </c:pt>
                <c:pt idx="62">
                  <c:v>4.3678324999999997E-2</c:v>
                </c:pt>
                <c:pt idx="63">
                  <c:v>4.4948812999999997E-2</c:v>
                </c:pt>
                <c:pt idx="64">
                  <c:v>4.4136203999999998E-2</c:v>
                </c:pt>
                <c:pt idx="65">
                  <c:v>4.1363522E-2</c:v>
                </c:pt>
                <c:pt idx="66">
                  <c:v>4.0974308000000001E-2</c:v>
                </c:pt>
                <c:pt idx="67">
                  <c:v>4.7067570000000003E-2</c:v>
                </c:pt>
                <c:pt idx="68">
                  <c:v>5.7318510000000003E-2</c:v>
                </c:pt>
                <c:pt idx="69">
                  <c:v>6.3080794999999995E-2</c:v>
                </c:pt>
                <c:pt idx="70">
                  <c:v>5.7926225999999997E-2</c:v>
                </c:pt>
                <c:pt idx="71">
                  <c:v>4.3122041999999999E-2</c:v>
                </c:pt>
                <c:pt idx="72">
                  <c:v>2.6855987000000001E-2</c:v>
                </c:pt>
                <c:pt idx="73">
                  <c:v>1.6401217999999999E-2</c:v>
                </c:pt>
                <c:pt idx="74">
                  <c:v>1.4025354E-2</c:v>
                </c:pt>
                <c:pt idx="75">
                  <c:v>1.5908862999999999E-2</c:v>
                </c:pt>
                <c:pt idx="76">
                  <c:v>1.7889064E-2</c:v>
                </c:pt>
                <c:pt idx="77">
                  <c:v>1.8703328000000002E-2</c:v>
                </c:pt>
                <c:pt idx="78">
                  <c:v>2.0335287000000001E-2</c:v>
                </c:pt>
                <c:pt idx="79">
                  <c:v>2.3218144E-2</c:v>
                </c:pt>
                <c:pt idx="80">
                  <c:v>2.4124119999999999E-2</c:v>
                </c:pt>
                <c:pt idx="81">
                  <c:v>1.9657266999999999E-2</c:v>
                </c:pt>
                <c:pt idx="82">
                  <c:v>9.3903289999999993E-3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6.1799799999999998E-3</c:v>
                </c:pt>
                <c:pt idx="89">
                  <c:v>1.4326139E-2</c:v>
                </c:pt>
                <c:pt idx="90">
                  <c:v>2.0206857000000002E-2</c:v>
                </c:pt>
                <c:pt idx="91">
                  <c:v>2.4509985000000001E-2</c:v>
                </c:pt>
                <c:pt idx="92">
                  <c:v>2.6891592999999998E-2</c:v>
                </c:pt>
                <c:pt idx="93">
                  <c:v>2.8061604E-2</c:v>
                </c:pt>
                <c:pt idx="94">
                  <c:v>2.8279616E-2</c:v>
                </c:pt>
                <c:pt idx="95">
                  <c:v>2.7389808000000002E-2</c:v>
                </c:pt>
                <c:pt idx="96">
                  <c:v>2.7598035E-2</c:v>
                </c:pt>
                <c:pt idx="97">
                  <c:v>2.8244304000000001E-2</c:v>
                </c:pt>
                <c:pt idx="98">
                  <c:v>2.872019E-2</c:v>
                </c:pt>
                <c:pt idx="99">
                  <c:v>2.8756351999999999E-2</c:v>
                </c:pt>
                <c:pt idx="100">
                  <c:v>2.8383100000000001E-2</c:v>
                </c:pt>
                <c:pt idx="101">
                  <c:v>2.7372359999999998E-2</c:v>
                </c:pt>
                <c:pt idx="102">
                  <c:v>2.6535613E-2</c:v>
                </c:pt>
                <c:pt idx="103">
                  <c:v>2.6236987E-2</c:v>
                </c:pt>
                <c:pt idx="104">
                  <c:v>2.5352920000000001E-2</c:v>
                </c:pt>
                <c:pt idx="105">
                  <c:v>2.3912691999999999E-2</c:v>
                </c:pt>
                <c:pt idx="106">
                  <c:v>2.1821750000000001E-2</c:v>
                </c:pt>
                <c:pt idx="107">
                  <c:v>1.9617210999999999E-2</c:v>
                </c:pt>
                <c:pt idx="108">
                  <c:v>1.6150244000000001E-2</c:v>
                </c:pt>
                <c:pt idx="109">
                  <c:v>1.2064605000000001E-2</c:v>
                </c:pt>
                <c:pt idx="110">
                  <c:v>7.9155709999999997E-3</c:v>
                </c:pt>
                <c:pt idx="111">
                  <c:v>3.4163622000000001E-3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2728-441E-AA30-EACFA537ACDB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[2]Sheet1!$D$1092:$DT$1092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9.8322379999999992E-4</c:v>
                </c:pt>
                <c:pt idx="4">
                  <c:v>1.9812111000000001E-3</c:v>
                </c:pt>
                <c:pt idx="5">
                  <c:v>2.9743635E-3</c:v>
                </c:pt>
                <c:pt idx="6">
                  <c:v>4.1707065000000003E-3</c:v>
                </c:pt>
                <c:pt idx="7">
                  <c:v>5.8475365000000001E-3</c:v>
                </c:pt>
                <c:pt idx="8">
                  <c:v>5.9554613999999997E-3</c:v>
                </c:pt>
                <c:pt idx="9">
                  <c:v>3.4154178999999999E-3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1.4141581E-3</c:v>
                </c:pt>
                <c:pt idx="15">
                  <c:v>7.6950270000000001E-3</c:v>
                </c:pt>
                <c:pt idx="16">
                  <c:v>1.2614597E-2</c:v>
                </c:pt>
                <c:pt idx="17">
                  <c:v>1.2644722000000001E-2</c:v>
                </c:pt>
                <c:pt idx="18">
                  <c:v>8.1174400000000001E-3</c:v>
                </c:pt>
                <c:pt idx="19">
                  <c:v>4.375033E-4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5.8097495000000001E-3</c:v>
                </c:pt>
                <c:pt idx="27">
                  <c:v>1.1822635999999999E-2</c:v>
                </c:pt>
                <c:pt idx="28">
                  <c:v>1.6384046999999999E-2</c:v>
                </c:pt>
                <c:pt idx="29">
                  <c:v>1.9191751E-2</c:v>
                </c:pt>
                <c:pt idx="30">
                  <c:v>2.2014941999999999E-2</c:v>
                </c:pt>
                <c:pt idx="31">
                  <c:v>2.4926701999999998E-2</c:v>
                </c:pt>
                <c:pt idx="32">
                  <c:v>2.727477E-2</c:v>
                </c:pt>
                <c:pt idx="33">
                  <c:v>3.0684690000000001E-2</c:v>
                </c:pt>
                <c:pt idx="34">
                  <c:v>3.4733954999999997E-2</c:v>
                </c:pt>
                <c:pt idx="35">
                  <c:v>3.8623255000000002E-2</c:v>
                </c:pt>
                <c:pt idx="36">
                  <c:v>4.0215639999999997E-2</c:v>
                </c:pt>
                <c:pt idx="37">
                  <c:v>3.8169354000000003E-2</c:v>
                </c:pt>
                <c:pt idx="38">
                  <c:v>3.3366847999999998E-2</c:v>
                </c:pt>
                <c:pt idx="39">
                  <c:v>2.765917E-2</c:v>
                </c:pt>
                <c:pt idx="40">
                  <c:v>2.1684775E-2</c:v>
                </c:pt>
                <c:pt idx="41">
                  <c:v>1.7208413999999998E-2</c:v>
                </c:pt>
                <c:pt idx="42">
                  <c:v>1.4332996000000001E-2</c:v>
                </c:pt>
                <c:pt idx="43">
                  <c:v>1.509218E-2</c:v>
                </c:pt>
                <c:pt idx="44">
                  <c:v>2.0200909999999999E-2</c:v>
                </c:pt>
                <c:pt idx="45">
                  <c:v>2.7464096E-2</c:v>
                </c:pt>
                <c:pt idx="46">
                  <c:v>3.3204009999999999E-2</c:v>
                </c:pt>
                <c:pt idx="47">
                  <c:v>3.5157029999999999E-2</c:v>
                </c:pt>
                <c:pt idx="48">
                  <c:v>3.4005158000000001E-2</c:v>
                </c:pt>
                <c:pt idx="49">
                  <c:v>3.1587046000000001E-2</c:v>
                </c:pt>
                <c:pt idx="50">
                  <c:v>2.8806852000000001E-2</c:v>
                </c:pt>
                <c:pt idx="51">
                  <c:v>2.7209388000000001E-2</c:v>
                </c:pt>
                <c:pt idx="52">
                  <c:v>2.7267862E-2</c:v>
                </c:pt>
                <c:pt idx="53">
                  <c:v>2.7654774E-2</c:v>
                </c:pt>
                <c:pt idx="54">
                  <c:v>2.6230014999999999E-2</c:v>
                </c:pt>
                <c:pt idx="55">
                  <c:v>2.3595947999999999E-2</c:v>
                </c:pt>
                <c:pt idx="56">
                  <c:v>2.2127997E-2</c:v>
                </c:pt>
                <c:pt idx="57">
                  <c:v>2.4706057999999999E-2</c:v>
                </c:pt>
                <c:pt idx="58">
                  <c:v>3.0984906E-2</c:v>
                </c:pt>
                <c:pt idx="59">
                  <c:v>3.7642189999999999E-2</c:v>
                </c:pt>
                <c:pt idx="60">
                  <c:v>4.1035580000000002E-2</c:v>
                </c:pt>
                <c:pt idx="61">
                  <c:v>4.2457849999999998E-2</c:v>
                </c:pt>
                <c:pt idx="62">
                  <c:v>4.3678324999999997E-2</c:v>
                </c:pt>
                <c:pt idx="63">
                  <c:v>4.4948812999999997E-2</c:v>
                </c:pt>
                <c:pt idx="64">
                  <c:v>4.4136203999999998E-2</c:v>
                </c:pt>
                <c:pt idx="65">
                  <c:v>4.1363522E-2</c:v>
                </c:pt>
                <c:pt idx="66">
                  <c:v>4.0974308000000001E-2</c:v>
                </c:pt>
                <c:pt idx="67">
                  <c:v>4.7067570000000003E-2</c:v>
                </c:pt>
                <c:pt idx="68">
                  <c:v>5.7318510000000003E-2</c:v>
                </c:pt>
                <c:pt idx="69">
                  <c:v>6.3080794999999995E-2</c:v>
                </c:pt>
                <c:pt idx="70">
                  <c:v>5.7926225999999997E-2</c:v>
                </c:pt>
                <c:pt idx="71">
                  <c:v>4.3122041999999999E-2</c:v>
                </c:pt>
                <c:pt idx="72">
                  <c:v>2.6855987000000001E-2</c:v>
                </c:pt>
                <c:pt idx="73">
                  <c:v>1.6401217999999999E-2</c:v>
                </c:pt>
                <c:pt idx="74">
                  <c:v>1.4025354E-2</c:v>
                </c:pt>
                <c:pt idx="75">
                  <c:v>1.5908862999999999E-2</c:v>
                </c:pt>
                <c:pt idx="76">
                  <c:v>1.7889064E-2</c:v>
                </c:pt>
                <c:pt idx="77">
                  <c:v>1.8703328000000002E-2</c:v>
                </c:pt>
                <c:pt idx="78">
                  <c:v>2.0335287000000001E-2</c:v>
                </c:pt>
                <c:pt idx="79">
                  <c:v>2.3218144E-2</c:v>
                </c:pt>
                <c:pt idx="80">
                  <c:v>2.4124119999999999E-2</c:v>
                </c:pt>
                <c:pt idx="81">
                  <c:v>1.9657266999999999E-2</c:v>
                </c:pt>
                <c:pt idx="82">
                  <c:v>9.3903289999999993E-3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6.1799799999999998E-3</c:v>
                </c:pt>
                <c:pt idx="89">
                  <c:v>1.4326139E-2</c:v>
                </c:pt>
                <c:pt idx="90">
                  <c:v>2.0206857000000002E-2</c:v>
                </c:pt>
                <c:pt idx="91">
                  <c:v>2.4509985000000001E-2</c:v>
                </c:pt>
                <c:pt idx="92">
                  <c:v>2.6891592999999998E-2</c:v>
                </c:pt>
                <c:pt idx="93">
                  <c:v>2.8061604E-2</c:v>
                </c:pt>
                <c:pt idx="94">
                  <c:v>2.8279616E-2</c:v>
                </c:pt>
                <c:pt idx="95">
                  <c:v>2.7389808000000002E-2</c:v>
                </c:pt>
                <c:pt idx="96">
                  <c:v>2.7598035E-2</c:v>
                </c:pt>
                <c:pt idx="97">
                  <c:v>2.8244304000000001E-2</c:v>
                </c:pt>
                <c:pt idx="98">
                  <c:v>2.872019E-2</c:v>
                </c:pt>
                <c:pt idx="99">
                  <c:v>2.8756351999999999E-2</c:v>
                </c:pt>
                <c:pt idx="100">
                  <c:v>2.8383100000000001E-2</c:v>
                </c:pt>
                <c:pt idx="101">
                  <c:v>2.7372359999999998E-2</c:v>
                </c:pt>
                <c:pt idx="102">
                  <c:v>2.6535613E-2</c:v>
                </c:pt>
                <c:pt idx="103">
                  <c:v>2.6236987E-2</c:v>
                </c:pt>
                <c:pt idx="104">
                  <c:v>2.5352920000000001E-2</c:v>
                </c:pt>
                <c:pt idx="105">
                  <c:v>2.3912691999999999E-2</c:v>
                </c:pt>
                <c:pt idx="106">
                  <c:v>2.1821750000000001E-2</c:v>
                </c:pt>
                <c:pt idx="107">
                  <c:v>1.9617210999999999E-2</c:v>
                </c:pt>
                <c:pt idx="108">
                  <c:v>1.6150244000000001E-2</c:v>
                </c:pt>
                <c:pt idx="109">
                  <c:v>1.2064605000000001E-2</c:v>
                </c:pt>
                <c:pt idx="110">
                  <c:v>7.9155709999999997E-3</c:v>
                </c:pt>
                <c:pt idx="111">
                  <c:v>3.4163622000000001E-3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2728-441E-AA30-EACFA537ACDB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[2]Sheet1!$D$1093:$DT$1093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9.8322379999999992E-4</c:v>
                </c:pt>
                <c:pt idx="4">
                  <c:v>1.9812111000000001E-3</c:v>
                </c:pt>
                <c:pt idx="5">
                  <c:v>2.9743635E-3</c:v>
                </c:pt>
                <c:pt idx="6">
                  <c:v>4.1707065000000003E-3</c:v>
                </c:pt>
                <c:pt idx="7">
                  <c:v>5.8475365000000001E-3</c:v>
                </c:pt>
                <c:pt idx="8">
                  <c:v>5.9554613999999997E-3</c:v>
                </c:pt>
                <c:pt idx="9">
                  <c:v>3.4154178999999999E-3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1.4141581E-3</c:v>
                </c:pt>
                <c:pt idx="15">
                  <c:v>7.6950270000000001E-3</c:v>
                </c:pt>
                <c:pt idx="16">
                  <c:v>1.2614597E-2</c:v>
                </c:pt>
                <c:pt idx="17">
                  <c:v>1.2644722000000001E-2</c:v>
                </c:pt>
                <c:pt idx="18">
                  <c:v>8.1174400000000001E-3</c:v>
                </c:pt>
                <c:pt idx="19">
                  <c:v>4.375033E-4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5.8097495000000001E-3</c:v>
                </c:pt>
                <c:pt idx="27">
                  <c:v>1.1822635999999999E-2</c:v>
                </c:pt>
                <c:pt idx="28">
                  <c:v>1.6384046999999999E-2</c:v>
                </c:pt>
                <c:pt idx="29">
                  <c:v>1.9191751E-2</c:v>
                </c:pt>
                <c:pt idx="30">
                  <c:v>2.2014941999999999E-2</c:v>
                </c:pt>
                <c:pt idx="31">
                  <c:v>2.4926701999999998E-2</c:v>
                </c:pt>
                <c:pt idx="32">
                  <c:v>2.727477E-2</c:v>
                </c:pt>
                <c:pt idx="33">
                  <c:v>3.0684690000000001E-2</c:v>
                </c:pt>
                <c:pt idx="34">
                  <c:v>3.4733954999999997E-2</c:v>
                </c:pt>
                <c:pt idx="35">
                  <c:v>3.8623255000000002E-2</c:v>
                </c:pt>
                <c:pt idx="36">
                  <c:v>4.0215639999999997E-2</c:v>
                </c:pt>
                <c:pt idx="37">
                  <c:v>3.8169354000000003E-2</c:v>
                </c:pt>
                <c:pt idx="38">
                  <c:v>3.3366847999999998E-2</c:v>
                </c:pt>
                <c:pt idx="39">
                  <c:v>2.765917E-2</c:v>
                </c:pt>
                <c:pt idx="40">
                  <c:v>2.1684775E-2</c:v>
                </c:pt>
                <c:pt idx="41">
                  <c:v>1.7208413999999998E-2</c:v>
                </c:pt>
                <c:pt idx="42">
                  <c:v>1.4332996000000001E-2</c:v>
                </c:pt>
                <c:pt idx="43">
                  <c:v>1.509218E-2</c:v>
                </c:pt>
                <c:pt idx="44">
                  <c:v>2.0200909999999999E-2</c:v>
                </c:pt>
                <c:pt idx="45">
                  <c:v>2.7464096E-2</c:v>
                </c:pt>
                <c:pt idx="46">
                  <c:v>3.3204009999999999E-2</c:v>
                </c:pt>
                <c:pt idx="47">
                  <c:v>3.5157029999999999E-2</c:v>
                </c:pt>
                <c:pt idx="48">
                  <c:v>3.4005158000000001E-2</c:v>
                </c:pt>
                <c:pt idx="49">
                  <c:v>3.1587046000000001E-2</c:v>
                </c:pt>
                <c:pt idx="50">
                  <c:v>2.8806852000000001E-2</c:v>
                </c:pt>
                <c:pt idx="51">
                  <c:v>2.7209388000000001E-2</c:v>
                </c:pt>
                <c:pt idx="52">
                  <c:v>2.7267862E-2</c:v>
                </c:pt>
                <c:pt idx="53">
                  <c:v>2.7654774E-2</c:v>
                </c:pt>
                <c:pt idx="54">
                  <c:v>2.6230014999999999E-2</c:v>
                </c:pt>
                <c:pt idx="55">
                  <c:v>2.3595947999999999E-2</c:v>
                </c:pt>
                <c:pt idx="56">
                  <c:v>2.2127997E-2</c:v>
                </c:pt>
                <c:pt idx="57">
                  <c:v>2.4706057999999999E-2</c:v>
                </c:pt>
                <c:pt idx="58">
                  <c:v>3.0984906E-2</c:v>
                </c:pt>
                <c:pt idx="59">
                  <c:v>3.7642189999999999E-2</c:v>
                </c:pt>
                <c:pt idx="60">
                  <c:v>4.1035580000000002E-2</c:v>
                </c:pt>
                <c:pt idx="61">
                  <c:v>4.2457849999999998E-2</c:v>
                </c:pt>
                <c:pt idx="62">
                  <c:v>4.3678324999999997E-2</c:v>
                </c:pt>
                <c:pt idx="63">
                  <c:v>4.4948812999999997E-2</c:v>
                </c:pt>
                <c:pt idx="64">
                  <c:v>4.4136203999999998E-2</c:v>
                </c:pt>
                <c:pt idx="65">
                  <c:v>4.1363522E-2</c:v>
                </c:pt>
                <c:pt idx="66">
                  <c:v>4.0974308000000001E-2</c:v>
                </c:pt>
                <c:pt idx="67">
                  <c:v>4.7067570000000003E-2</c:v>
                </c:pt>
                <c:pt idx="68">
                  <c:v>5.7318510000000003E-2</c:v>
                </c:pt>
                <c:pt idx="69">
                  <c:v>6.3080794999999995E-2</c:v>
                </c:pt>
                <c:pt idx="70">
                  <c:v>5.7926225999999997E-2</c:v>
                </c:pt>
                <c:pt idx="71">
                  <c:v>4.3122041999999999E-2</c:v>
                </c:pt>
                <c:pt idx="72">
                  <c:v>2.6855987000000001E-2</c:v>
                </c:pt>
                <c:pt idx="73">
                  <c:v>1.6401217999999999E-2</c:v>
                </c:pt>
                <c:pt idx="74">
                  <c:v>1.4025354E-2</c:v>
                </c:pt>
                <c:pt idx="75">
                  <c:v>1.5908862999999999E-2</c:v>
                </c:pt>
                <c:pt idx="76">
                  <c:v>1.7889064E-2</c:v>
                </c:pt>
                <c:pt idx="77">
                  <c:v>1.8703328000000002E-2</c:v>
                </c:pt>
                <c:pt idx="78">
                  <c:v>2.0335287000000001E-2</c:v>
                </c:pt>
                <c:pt idx="79">
                  <c:v>2.3218144E-2</c:v>
                </c:pt>
                <c:pt idx="80">
                  <c:v>2.4124119999999999E-2</c:v>
                </c:pt>
                <c:pt idx="81">
                  <c:v>1.9657266999999999E-2</c:v>
                </c:pt>
                <c:pt idx="82">
                  <c:v>9.3903289999999993E-3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6.1799799999999998E-3</c:v>
                </c:pt>
                <c:pt idx="89">
                  <c:v>1.4326139E-2</c:v>
                </c:pt>
                <c:pt idx="90">
                  <c:v>2.0206857000000002E-2</c:v>
                </c:pt>
                <c:pt idx="91">
                  <c:v>2.4509985000000001E-2</c:v>
                </c:pt>
                <c:pt idx="92">
                  <c:v>2.6891592999999998E-2</c:v>
                </c:pt>
                <c:pt idx="93">
                  <c:v>2.8061604E-2</c:v>
                </c:pt>
                <c:pt idx="94">
                  <c:v>2.8279616E-2</c:v>
                </c:pt>
                <c:pt idx="95">
                  <c:v>2.7389808000000002E-2</c:v>
                </c:pt>
                <c:pt idx="96">
                  <c:v>2.7598035E-2</c:v>
                </c:pt>
                <c:pt idx="97">
                  <c:v>2.8244304000000001E-2</c:v>
                </c:pt>
                <c:pt idx="98">
                  <c:v>2.872019E-2</c:v>
                </c:pt>
                <c:pt idx="99">
                  <c:v>2.8756351999999999E-2</c:v>
                </c:pt>
                <c:pt idx="100">
                  <c:v>2.8383100000000001E-2</c:v>
                </c:pt>
                <c:pt idx="101">
                  <c:v>2.7372359999999998E-2</c:v>
                </c:pt>
                <c:pt idx="102">
                  <c:v>2.6535613E-2</c:v>
                </c:pt>
                <c:pt idx="103">
                  <c:v>2.6236987E-2</c:v>
                </c:pt>
                <c:pt idx="104">
                  <c:v>2.5352920000000001E-2</c:v>
                </c:pt>
                <c:pt idx="105">
                  <c:v>2.3912691999999999E-2</c:v>
                </c:pt>
                <c:pt idx="106">
                  <c:v>2.1821750000000001E-2</c:v>
                </c:pt>
                <c:pt idx="107">
                  <c:v>1.9617210999999999E-2</c:v>
                </c:pt>
                <c:pt idx="108">
                  <c:v>1.6150244000000001E-2</c:v>
                </c:pt>
                <c:pt idx="109">
                  <c:v>1.2064605000000001E-2</c:v>
                </c:pt>
                <c:pt idx="110">
                  <c:v>7.9155709999999997E-3</c:v>
                </c:pt>
                <c:pt idx="111">
                  <c:v>3.4163622000000001E-3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2728-441E-AA30-EACFA537ACDB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[2]Sheet1!$D$1094:$DT$1094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9.8322379999999992E-4</c:v>
                </c:pt>
                <c:pt idx="4">
                  <c:v>1.9812111000000001E-3</c:v>
                </c:pt>
                <c:pt idx="5">
                  <c:v>2.9743635E-3</c:v>
                </c:pt>
                <c:pt idx="6">
                  <c:v>4.1707065000000003E-3</c:v>
                </c:pt>
                <c:pt idx="7">
                  <c:v>5.8475365000000001E-3</c:v>
                </c:pt>
                <c:pt idx="8">
                  <c:v>5.9554613999999997E-3</c:v>
                </c:pt>
                <c:pt idx="9">
                  <c:v>3.4154178999999999E-3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1.4141581E-3</c:v>
                </c:pt>
                <c:pt idx="15">
                  <c:v>7.6950270000000001E-3</c:v>
                </c:pt>
                <c:pt idx="16">
                  <c:v>1.2614597E-2</c:v>
                </c:pt>
                <c:pt idx="17">
                  <c:v>1.2644722000000001E-2</c:v>
                </c:pt>
                <c:pt idx="18">
                  <c:v>8.1174400000000001E-3</c:v>
                </c:pt>
                <c:pt idx="19">
                  <c:v>4.375033E-4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5.8097495000000001E-3</c:v>
                </c:pt>
                <c:pt idx="27">
                  <c:v>1.1822635999999999E-2</c:v>
                </c:pt>
                <c:pt idx="28">
                  <c:v>1.6384046999999999E-2</c:v>
                </c:pt>
                <c:pt idx="29">
                  <c:v>1.9191751E-2</c:v>
                </c:pt>
                <c:pt idx="30">
                  <c:v>2.2014941999999999E-2</c:v>
                </c:pt>
                <c:pt idx="31">
                  <c:v>2.4926701999999998E-2</c:v>
                </c:pt>
                <c:pt idx="32">
                  <c:v>2.727477E-2</c:v>
                </c:pt>
                <c:pt idx="33">
                  <c:v>3.0684690000000001E-2</c:v>
                </c:pt>
                <c:pt idx="34">
                  <c:v>3.4733954999999997E-2</c:v>
                </c:pt>
                <c:pt idx="35">
                  <c:v>3.8623255000000002E-2</c:v>
                </c:pt>
                <c:pt idx="36">
                  <c:v>4.0215639999999997E-2</c:v>
                </c:pt>
                <c:pt idx="37">
                  <c:v>3.8169354000000003E-2</c:v>
                </c:pt>
                <c:pt idx="38">
                  <c:v>3.3366847999999998E-2</c:v>
                </c:pt>
                <c:pt idx="39">
                  <c:v>2.765917E-2</c:v>
                </c:pt>
                <c:pt idx="40">
                  <c:v>2.1684775E-2</c:v>
                </c:pt>
                <c:pt idx="41">
                  <c:v>1.7208413999999998E-2</c:v>
                </c:pt>
                <c:pt idx="42">
                  <c:v>1.4332996000000001E-2</c:v>
                </c:pt>
                <c:pt idx="43">
                  <c:v>1.509218E-2</c:v>
                </c:pt>
                <c:pt idx="44">
                  <c:v>2.0200909999999999E-2</c:v>
                </c:pt>
                <c:pt idx="45">
                  <c:v>2.7464096E-2</c:v>
                </c:pt>
                <c:pt idx="46">
                  <c:v>3.3204009999999999E-2</c:v>
                </c:pt>
                <c:pt idx="47">
                  <c:v>3.5157029999999999E-2</c:v>
                </c:pt>
                <c:pt idx="48">
                  <c:v>3.4005158000000001E-2</c:v>
                </c:pt>
                <c:pt idx="49">
                  <c:v>3.1587046000000001E-2</c:v>
                </c:pt>
                <c:pt idx="50">
                  <c:v>2.8806852000000001E-2</c:v>
                </c:pt>
                <c:pt idx="51">
                  <c:v>2.7209388000000001E-2</c:v>
                </c:pt>
                <c:pt idx="52">
                  <c:v>2.7267862E-2</c:v>
                </c:pt>
                <c:pt idx="53">
                  <c:v>2.7654774E-2</c:v>
                </c:pt>
                <c:pt idx="54">
                  <c:v>2.6230014999999999E-2</c:v>
                </c:pt>
                <c:pt idx="55">
                  <c:v>2.3595947999999999E-2</c:v>
                </c:pt>
                <c:pt idx="56">
                  <c:v>2.2127997E-2</c:v>
                </c:pt>
                <c:pt idx="57">
                  <c:v>2.4706057999999999E-2</c:v>
                </c:pt>
                <c:pt idx="58">
                  <c:v>3.0984906E-2</c:v>
                </c:pt>
                <c:pt idx="59">
                  <c:v>3.7642189999999999E-2</c:v>
                </c:pt>
                <c:pt idx="60">
                  <c:v>4.1035580000000002E-2</c:v>
                </c:pt>
                <c:pt idx="61">
                  <c:v>4.2457849999999998E-2</c:v>
                </c:pt>
                <c:pt idx="62">
                  <c:v>4.3678324999999997E-2</c:v>
                </c:pt>
                <c:pt idx="63">
                  <c:v>4.4948812999999997E-2</c:v>
                </c:pt>
                <c:pt idx="64">
                  <c:v>4.4136203999999998E-2</c:v>
                </c:pt>
                <c:pt idx="65">
                  <c:v>4.1363522E-2</c:v>
                </c:pt>
                <c:pt idx="66">
                  <c:v>4.0974308000000001E-2</c:v>
                </c:pt>
                <c:pt idx="67">
                  <c:v>4.7067570000000003E-2</c:v>
                </c:pt>
                <c:pt idx="68">
                  <c:v>5.7318510000000003E-2</c:v>
                </c:pt>
                <c:pt idx="69">
                  <c:v>6.3080794999999995E-2</c:v>
                </c:pt>
                <c:pt idx="70">
                  <c:v>5.7926225999999997E-2</c:v>
                </c:pt>
                <c:pt idx="71">
                  <c:v>4.3122041999999999E-2</c:v>
                </c:pt>
                <c:pt idx="72">
                  <c:v>2.6855987000000001E-2</c:v>
                </c:pt>
                <c:pt idx="73">
                  <c:v>1.6401217999999999E-2</c:v>
                </c:pt>
                <c:pt idx="74">
                  <c:v>1.4025354E-2</c:v>
                </c:pt>
                <c:pt idx="75">
                  <c:v>1.5908862999999999E-2</c:v>
                </c:pt>
                <c:pt idx="76">
                  <c:v>1.7889064E-2</c:v>
                </c:pt>
                <c:pt idx="77">
                  <c:v>1.8703328000000002E-2</c:v>
                </c:pt>
                <c:pt idx="78">
                  <c:v>2.0335287000000001E-2</c:v>
                </c:pt>
                <c:pt idx="79">
                  <c:v>2.3218144E-2</c:v>
                </c:pt>
                <c:pt idx="80">
                  <c:v>2.4124119999999999E-2</c:v>
                </c:pt>
                <c:pt idx="81">
                  <c:v>1.9657266999999999E-2</c:v>
                </c:pt>
                <c:pt idx="82">
                  <c:v>9.3903289999999993E-3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6.1799799999999998E-3</c:v>
                </c:pt>
                <c:pt idx="89">
                  <c:v>1.4326139E-2</c:v>
                </c:pt>
                <c:pt idx="90">
                  <c:v>2.0206857000000002E-2</c:v>
                </c:pt>
                <c:pt idx="91">
                  <c:v>2.4509985000000001E-2</c:v>
                </c:pt>
                <c:pt idx="92">
                  <c:v>2.6891592999999998E-2</c:v>
                </c:pt>
                <c:pt idx="93">
                  <c:v>2.8061604E-2</c:v>
                </c:pt>
                <c:pt idx="94">
                  <c:v>2.8279616E-2</c:v>
                </c:pt>
                <c:pt idx="95">
                  <c:v>2.7389808000000002E-2</c:v>
                </c:pt>
                <c:pt idx="96">
                  <c:v>2.7598035E-2</c:v>
                </c:pt>
                <c:pt idx="97">
                  <c:v>2.8244304000000001E-2</c:v>
                </c:pt>
                <c:pt idx="98">
                  <c:v>2.872019E-2</c:v>
                </c:pt>
                <c:pt idx="99">
                  <c:v>2.8756351999999999E-2</c:v>
                </c:pt>
                <c:pt idx="100">
                  <c:v>2.8383100000000001E-2</c:v>
                </c:pt>
                <c:pt idx="101">
                  <c:v>2.7372359999999998E-2</c:v>
                </c:pt>
                <c:pt idx="102">
                  <c:v>2.6535613E-2</c:v>
                </c:pt>
                <c:pt idx="103">
                  <c:v>2.6236987E-2</c:v>
                </c:pt>
                <c:pt idx="104">
                  <c:v>2.5352920000000001E-2</c:v>
                </c:pt>
                <c:pt idx="105">
                  <c:v>2.3912691999999999E-2</c:v>
                </c:pt>
                <c:pt idx="106">
                  <c:v>2.1821750000000001E-2</c:v>
                </c:pt>
                <c:pt idx="107">
                  <c:v>1.9617210999999999E-2</c:v>
                </c:pt>
                <c:pt idx="108">
                  <c:v>1.6150244000000001E-2</c:v>
                </c:pt>
                <c:pt idx="109">
                  <c:v>1.2064605000000001E-2</c:v>
                </c:pt>
                <c:pt idx="110">
                  <c:v>7.9155709999999997E-3</c:v>
                </c:pt>
                <c:pt idx="111">
                  <c:v>3.4163622000000001E-3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2728-441E-AA30-EACFA537ACDB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[2]Sheet1!$D$1095:$DT$1095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9.8322379999999992E-4</c:v>
                </c:pt>
                <c:pt idx="4">
                  <c:v>1.9812111000000001E-3</c:v>
                </c:pt>
                <c:pt idx="5">
                  <c:v>2.9743635E-3</c:v>
                </c:pt>
                <c:pt idx="6">
                  <c:v>4.1707065000000003E-3</c:v>
                </c:pt>
                <c:pt idx="7">
                  <c:v>5.8475365000000001E-3</c:v>
                </c:pt>
                <c:pt idx="8">
                  <c:v>5.9554613999999997E-3</c:v>
                </c:pt>
                <c:pt idx="9">
                  <c:v>3.4154178999999999E-3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1.4141581E-3</c:v>
                </c:pt>
                <c:pt idx="15">
                  <c:v>7.6950270000000001E-3</c:v>
                </c:pt>
                <c:pt idx="16">
                  <c:v>1.2614597E-2</c:v>
                </c:pt>
                <c:pt idx="17">
                  <c:v>1.2644722000000001E-2</c:v>
                </c:pt>
                <c:pt idx="18">
                  <c:v>8.1174400000000001E-3</c:v>
                </c:pt>
                <c:pt idx="19">
                  <c:v>4.375033E-4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5.8097495000000001E-3</c:v>
                </c:pt>
                <c:pt idx="27">
                  <c:v>1.1822635999999999E-2</c:v>
                </c:pt>
                <c:pt idx="28">
                  <c:v>1.6384046999999999E-2</c:v>
                </c:pt>
                <c:pt idx="29">
                  <c:v>1.9191751E-2</c:v>
                </c:pt>
                <c:pt idx="30">
                  <c:v>2.2014941999999999E-2</c:v>
                </c:pt>
                <c:pt idx="31">
                  <c:v>2.4926701999999998E-2</c:v>
                </c:pt>
                <c:pt idx="32">
                  <c:v>2.727477E-2</c:v>
                </c:pt>
                <c:pt idx="33">
                  <c:v>3.0684690000000001E-2</c:v>
                </c:pt>
                <c:pt idx="34">
                  <c:v>3.4733954999999997E-2</c:v>
                </c:pt>
                <c:pt idx="35">
                  <c:v>3.8623255000000002E-2</c:v>
                </c:pt>
                <c:pt idx="36">
                  <c:v>4.0215639999999997E-2</c:v>
                </c:pt>
                <c:pt idx="37">
                  <c:v>3.8169354000000003E-2</c:v>
                </c:pt>
                <c:pt idx="38">
                  <c:v>3.3366847999999998E-2</c:v>
                </c:pt>
                <c:pt idx="39">
                  <c:v>2.765917E-2</c:v>
                </c:pt>
                <c:pt idx="40">
                  <c:v>2.1684775E-2</c:v>
                </c:pt>
                <c:pt idx="41">
                  <c:v>1.7208413999999998E-2</c:v>
                </c:pt>
                <c:pt idx="42">
                  <c:v>1.4332996000000001E-2</c:v>
                </c:pt>
                <c:pt idx="43">
                  <c:v>1.509218E-2</c:v>
                </c:pt>
                <c:pt idx="44">
                  <c:v>2.0200909999999999E-2</c:v>
                </c:pt>
                <c:pt idx="45">
                  <c:v>2.7464096E-2</c:v>
                </c:pt>
                <c:pt idx="46">
                  <c:v>3.3204009999999999E-2</c:v>
                </c:pt>
                <c:pt idx="47">
                  <c:v>3.5157029999999999E-2</c:v>
                </c:pt>
                <c:pt idx="48">
                  <c:v>3.4005158000000001E-2</c:v>
                </c:pt>
                <c:pt idx="49">
                  <c:v>3.1587046000000001E-2</c:v>
                </c:pt>
                <c:pt idx="50">
                  <c:v>2.8806852000000001E-2</c:v>
                </c:pt>
                <c:pt idx="51">
                  <c:v>2.7209388000000001E-2</c:v>
                </c:pt>
                <c:pt idx="52">
                  <c:v>2.7267862E-2</c:v>
                </c:pt>
                <c:pt idx="53">
                  <c:v>2.7654774E-2</c:v>
                </c:pt>
                <c:pt idx="54">
                  <c:v>2.6230014999999999E-2</c:v>
                </c:pt>
                <c:pt idx="55">
                  <c:v>2.3595947999999999E-2</c:v>
                </c:pt>
                <c:pt idx="56">
                  <c:v>2.2127997E-2</c:v>
                </c:pt>
                <c:pt idx="57">
                  <c:v>2.4706057999999999E-2</c:v>
                </c:pt>
                <c:pt idx="58">
                  <c:v>3.0984906E-2</c:v>
                </c:pt>
                <c:pt idx="59">
                  <c:v>3.7642189999999999E-2</c:v>
                </c:pt>
                <c:pt idx="60">
                  <c:v>4.1035580000000002E-2</c:v>
                </c:pt>
                <c:pt idx="61">
                  <c:v>4.2457849999999998E-2</c:v>
                </c:pt>
                <c:pt idx="62">
                  <c:v>4.3678324999999997E-2</c:v>
                </c:pt>
                <c:pt idx="63">
                  <c:v>4.4948812999999997E-2</c:v>
                </c:pt>
                <c:pt idx="64">
                  <c:v>4.4136203999999998E-2</c:v>
                </c:pt>
                <c:pt idx="65">
                  <c:v>4.1363522E-2</c:v>
                </c:pt>
                <c:pt idx="66">
                  <c:v>4.0974308000000001E-2</c:v>
                </c:pt>
                <c:pt idx="67">
                  <c:v>4.7067570000000003E-2</c:v>
                </c:pt>
                <c:pt idx="68">
                  <c:v>5.7318510000000003E-2</c:v>
                </c:pt>
                <c:pt idx="69">
                  <c:v>6.3080794999999995E-2</c:v>
                </c:pt>
                <c:pt idx="70">
                  <c:v>5.7926225999999997E-2</c:v>
                </c:pt>
                <c:pt idx="71">
                  <c:v>4.3122041999999999E-2</c:v>
                </c:pt>
                <c:pt idx="72">
                  <c:v>2.6855987000000001E-2</c:v>
                </c:pt>
                <c:pt idx="73">
                  <c:v>1.6401217999999999E-2</c:v>
                </c:pt>
                <c:pt idx="74">
                  <c:v>1.4025354E-2</c:v>
                </c:pt>
                <c:pt idx="75">
                  <c:v>1.5908862999999999E-2</c:v>
                </c:pt>
                <c:pt idx="76">
                  <c:v>1.7889064E-2</c:v>
                </c:pt>
                <c:pt idx="77">
                  <c:v>1.8703328000000002E-2</c:v>
                </c:pt>
                <c:pt idx="78">
                  <c:v>2.0335287000000001E-2</c:v>
                </c:pt>
                <c:pt idx="79">
                  <c:v>2.3218144E-2</c:v>
                </c:pt>
                <c:pt idx="80">
                  <c:v>2.4124119999999999E-2</c:v>
                </c:pt>
                <c:pt idx="81">
                  <c:v>1.9657266999999999E-2</c:v>
                </c:pt>
                <c:pt idx="82">
                  <c:v>9.3903289999999993E-3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6.1799799999999998E-3</c:v>
                </c:pt>
                <c:pt idx="89">
                  <c:v>1.4326139E-2</c:v>
                </c:pt>
                <c:pt idx="90">
                  <c:v>2.0206857000000002E-2</c:v>
                </c:pt>
                <c:pt idx="91">
                  <c:v>2.4509985000000001E-2</c:v>
                </c:pt>
                <c:pt idx="92">
                  <c:v>2.6891592999999998E-2</c:v>
                </c:pt>
                <c:pt idx="93">
                  <c:v>2.8061604E-2</c:v>
                </c:pt>
                <c:pt idx="94">
                  <c:v>2.8279616E-2</c:v>
                </c:pt>
                <c:pt idx="95">
                  <c:v>2.7389808000000002E-2</c:v>
                </c:pt>
                <c:pt idx="96">
                  <c:v>2.7598035E-2</c:v>
                </c:pt>
                <c:pt idx="97">
                  <c:v>2.8244304000000001E-2</c:v>
                </c:pt>
                <c:pt idx="98">
                  <c:v>2.872019E-2</c:v>
                </c:pt>
                <c:pt idx="99">
                  <c:v>2.8756351999999999E-2</c:v>
                </c:pt>
                <c:pt idx="100">
                  <c:v>2.8383100000000001E-2</c:v>
                </c:pt>
                <c:pt idx="101">
                  <c:v>2.7372359999999998E-2</c:v>
                </c:pt>
                <c:pt idx="102">
                  <c:v>2.6535613E-2</c:v>
                </c:pt>
                <c:pt idx="103">
                  <c:v>2.6236987E-2</c:v>
                </c:pt>
                <c:pt idx="104">
                  <c:v>2.5352920000000001E-2</c:v>
                </c:pt>
                <c:pt idx="105">
                  <c:v>2.3912691999999999E-2</c:v>
                </c:pt>
                <c:pt idx="106">
                  <c:v>2.1821750000000001E-2</c:v>
                </c:pt>
                <c:pt idx="107">
                  <c:v>1.9617210999999999E-2</c:v>
                </c:pt>
                <c:pt idx="108">
                  <c:v>1.6150244000000001E-2</c:v>
                </c:pt>
                <c:pt idx="109">
                  <c:v>1.2064605000000001E-2</c:v>
                </c:pt>
                <c:pt idx="110">
                  <c:v>7.9155709999999997E-3</c:v>
                </c:pt>
                <c:pt idx="111">
                  <c:v>3.4163622000000001E-3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2728-441E-AA30-EACFA537ACDB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[2]Sheet1!$D$1096:$DT$1096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1.3063740999999999E-3</c:v>
                </c:pt>
                <c:pt idx="5">
                  <c:v>2.3468543999999999E-3</c:v>
                </c:pt>
                <c:pt idx="6">
                  <c:v>3.4104249999999999E-3</c:v>
                </c:pt>
                <c:pt idx="7">
                  <c:v>5.1853309999999996E-3</c:v>
                </c:pt>
                <c:pt idx="8">
                  <c:v>5.789031E-3</c:v>
                </c:pt>
                <c:pt idx="9">
                  <c:v>3.9128703000000003E-3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1.2919209000000001E-3</c:v>
                </c:pt>
                <c:pt idx="15">
                  <c:v>7.5406969999999999E-3</c:v>
                </c:pt>
                <c:pt idx="16">
                  <c:v>1.2373924E-2</c:v>
                </c:pt>
                <c:pt idx="17">
                  <c:v>1.2340733E-2</c:v>
                </c:pt>
                <c:pt idx="18">
                  <c:v>7.8090792999999997E-3</c:v>
                </c:pt>
                <c:pt idx="19">
                  <c:v>2.1774660000000001E-4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5.7158460000000001E-3</c:v>
                </c:pt>
                <c:pt idx="27">
                  <c:v>1.1412843000000001E-2</c:v>
                </c:pt>
                <c:pt idx="28">
                  <c:v>1.5551818E-2</c:v>
                </c:pt>
                <c:pt idx="29">
                  <c:v>1.7826399999999999E-2</c:v>
                </c:pt>
                <c:pt idx="30">
                  <c:v>2.0096300000000001E-2</c:v>
                </c:pt>
                <c:pt idx="31">
                  <c:v>2.2572439999999999E-2</c:v>
                </c:pt>
                <c:pt idx="32">
                  <c:v>2.4635488000000001E-2</c:v>
                </c:pt>
                <c:pt idx="33">
                  <c:v>2.7729493000000001E-2</c:v>
                </c:pt>
                <c:pt idx="34">
                  <c:v>3.1363572999999999E-2</c:v>
                </c:pt>
                <c:pt idx="35">
                  <c:v>3.4825495999999997E-2</c:v>
                </c:pt>
                <c:pt idx="36">
                  <c:v>3.6179915E-2</c:v>
                </c:pt>
                <c:pt idx="37">
                  <c:v>3.4323714999999998E-2</c:v>
                </c:pt>
                <c:pt idx="38">
                  <c:v>2.9821888000000001E-2</c:v>
                </c:pt>
                <c:pt idx="39">
                  <c:v>2.4594392999999999E-2</c:v>
                </c:pt>
                <c:pt idx="40">
                  <c:v>1.9414213E-2</c:v>
                </c:pt>
                <c:pt idx="41">
                  <c:v>1.566203E-2</c:v>
                </c:pt>
                <c:pt idx="42">
                  <c:v>1.3121384E-2</c:v>
                </c:pt>
                <c:pt idx="43">
                  <c:v>1.3634706999999999E-2</c:v>
                </c:pt>
                <c:pt idx="44">
                  <c:v>1.8217425999999998E-2</c:v>
                </c:pt>
                <c:pt idx="45">
                  <c:v>2.5311832999999999E-2</c:v>
                </c:pt>
                <c:pt idx="46">
                  <c:v>3.1443144999999999E-2</c:v>
                </c:pt>
                <c:pt idx="47">
                  <c:v>3.3899494000000002E-2</c:v>
                </c:pt>
                <c:pt idx="48">
                  <c:v>3.2799950000000001E-2</c:v>
                </c:pt>
                <c:pt idx="49">
                  <c:v>3.0047094E-2</c:v>
                </c:pt>
                <c:pt idx="50">
                  <c:v>2.6918758000000001E-2</c:v>
                </c:pt>
                <c:pt idx="51">
                  <c:v>2.5266277E-2</c:v>
                </c:pt>
                <c:pt idx="52">
                  <c:v>2.5604545999999999E-2</c:v>
                </c:pt>
                <c:pt idx="53">
                  <c:v>2.6434602000000001E-2</c:v>
                </c:pt>
                <c:pt idx="54">
                  <c:v>2.5573545999999999E-2</c:v>
                </c:pt>
                <c:pt idx="55">
                  <c:v>2.3382661999999999E-2</c:v>
                </c:pt>
                <c:pt idx="56">
                  <c:v>2.2151256000000001E-2</c:v>
                </c:pt>
                <c:pt idx="57">
                  <c:v>2.4353705E-2</c:v>
                </c:pt>
                <c:pt idx="58">
                  <c:v>2.9922552000000002E-2</c:v>
                </c:pt>
                <c:pt idx="59">
                  <c:v>3.6119327E-2</c:v>
                </c:pt>
                <c:pt idx="60">
                  <c:v>3.9577044999999998E-2</c:v>
                </c:pt>
                <c:pt idx="61">
                  <c:v>4.1128906999999999E-2</c:v>
                </c:pt>
                <c:pt idx="62">
                  <c:v>4.178333E-2</c:v>
                </c:pt>
                <c:pt idx="63">
                  <c:v>4.1764467999999999E-2</c:v>
                </c:pt>
                <c:pt idx="64">
                  <c:v>3.9880739999999998E-2</c:v>
                </c:pt>
                <c:pt idx="65">
                  <c:v>3.7260503E-2</c:v>
                </c:pt>
                <c:pt idx="66">
                  <c:v>3.7969027000000002E-2</c:v>
                </c:pt>
                <c:pt idx="67">
                  <c:v>4.5080549999999997E-2</c:v>
                </c:pt>
                <c:pt idx="68">
                  <c:v>5.5651306999999997E-2</c:v>
                </c:pt>
                <c:pt idx="69">
                  <c:v>6.1583996000000002E-2</c:v>
                </c:pt>
                <c:pt idx="70">
                  <c:v>5.7230986999999997E-2</c:v>
                </c:pt>
                <c:pt idx="71">
                  <c:v>4.3968516999999999E-2</c:v>
                </c:pt>
                <c:pt idx="72">
                  <c:v>2.9165763000000001E-2</c:v>
                </c:pt>
                <c:pt idx="73">
                  <c:v>1.9073011000000001E-2</c:v>
                </c:pt>
                <c:pt idx="74">
                  <c:v>1.5563342000000001E-2</c:v>
                </c:pt>
                <c:pt idx="75">
                  <c:v>1.5313563000000001E-2</c:v>
                </c:pt>
                <c:pt idx="76">
                  <c:v>1.5313823000000001E-2</c:v>
                </c:pt>
                <c:pt idx="77">
                  <c:v>1.5478774000000001E-2</c:v>
                </c:pt>
                <c:pt idx="78">
                  <c:v>1.7990446E-2</c:v>
                </c:pt>
                <c:pt idx="79">
                  <c:v>2.2495768999999999E-2</c:v>
                </c:pt>
                <c:pt idx="80">
                  <c:v>2.4810591999999999E-2</c:v>
                </c:pt>
                <c:pt idx="81">
                  <c:v>2.1023528999999999E-2</c:v>
                </c:pt>
                <c:pt idx="82">
                  <c:v>1.07128415E-2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3.0926089E-3</c:v>
                </c:pt>
                <c:pt idx="89">
                  <c:v>1.117192E-2</c:v>
                </c:pt>
                <c:pt idx="90">
                  <c:v>1.7490437000000001E-2</c:v>
                </c:pt>
                <c:pt idx="91">
                  <c:v>2.2452954000000001E-2</c:v>
                </c:pt>
                <c:pt idx="92">
                  <c:v>2.546323E-2</c:v>
                </c:pt>
                <c:pt idx="93">
                  <c:v>2.7000824E-2</c:v>
                </c:pt>
                <c:pt idx="94">
                  <c:v>2.7336079999999999E-2</c:v>
                </c:pt>
                <c:pt idx="95">
                  <c:v>2.6571844000000001E-2</c:v>
                </c:pt>
                <c:pt idx="96">
                  <c:v>2.6613653000000001E-2</c:v>
                </c:pt>
                <c:pt idx="97">
                  <c:v>2.7091976E-2</c:v>
                </c:pt>
                <c:pt idx="98">
                  <c:v>2.7470854999999999E-2</c:v>
                </c:pt>
                <c:pt idx="99">
                  <c:v>2.7505128E-2</c:v>
                </c:pt>
                <c:pt idx="100">
                  <c:v>2.7187818999999998E-2</c:v>
                </c:pt>
                <c:pt idx="101">
                  <c:v>2.6653509999999998E-2</c:v>
                </c:pt>
                <c:pt idx="102">
                  <c:v>2.6132570000000001E-2</c:v>
                </c:pt>
                <c:pt idx="103">
                  <c:v>2.6236545E-2</c:v>
                </c:pt>
                <c:pt idx="104">
                  <c:v>2.5792309999999999E-2</c:v>
                </c:pt>
                <c:pt idx="105">
                  <c:v>2.4806272000000001E-2</c:v>
                </c:pt>
                <c:pt idx="106">
                  <c:v>2.3163894000000001E-2</c:v>
                </c:pt>
                <c:pt idx="107">
                  <c:v>2.1298455000000001E-2</c:v>
                </c:pt>
                <c:pt idx="108">
                  <c:v>1.8214358E-2</c:v>
                </c:pt>
                <c:pt idx="109">
                  <c:v>1.4442692E-2</c:v>
                </c:pt>
                <c:pt idx="110">
                  <c:v>1.055069E-2</c:v>
                </c:pt>
                <c:pt idx="111">
                  <c:v>6.6698460000000001E-3</c:v>
                </c:pt>
                <c:pt idx="112">
                  <c:v>2.0963151000000001E-3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2728-441E-AA30-EACFA537ACDB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[2]Sheet1!$D$1097:$DT$1097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1.3063740999999999E-3</c:v>
                </c:pt>
                <c:pt idx="5">
                  <c:v>2.3468543999999999E-3</c:v>
                </c:pt>
                <c:pt idx="6">
                  <c:v>3.4104249999999999E-3</c:v>
                </c:pt>
                <c:pt idx="7">
                  <c:v>5.1853309999999996E-3</c:v>
                </c:pt>
                <c:pt idx="8">
                  <c:v>5.789031E-3</c:v>
                </c:pt>
                <c:pt idx="9">
                  <c:v>3.9128703000000003E-3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1.2919209000000001E-3</c:v>
                </c:pt>
                <c:pt idx="15">
                  <c:v>7.5406969999999999E-3</c:v>
                </c:pt>
                <c:pt idx="16">
                  <c:v>1.2373924E-2</c:v>
                </c:pt>
                <c:pt idx="17">
                  <c:v>1.2340733E-2</c:v>
                </c:pt>
                <c:pt idx="18">
                  <c:v>7.8090792999999997E-3</c:v>
                </c:pt>
                <c:pt idx="19">
                  <c:v>2.1774660000000001E-4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5.7158460000000001E-3</c:v>
                </c:pt>
                <c:pt idx="27">
                  <c:v>1.1412843000000001E-2</c:v>
                </c:pt>
                <c:pt idx="28">
                  <c:v>1.5551818E-2</c:v>
                </c:pt>
                <c:pt idx="29">
                  <c:v>1.7826399999999999E-2</c:v>
                </c:pt>
                <c:pt idx="30">
                  <c:v>2.0096300000000001E-2</c:v>
                </c:pt>
                <c:pt idx="31">
                  <c:v>2.2572439999999999E-2</c:v>
                </c:pt>
                <c:pt idx="32">
                  <c:v>2.4635488000000001E-2</c:v>
                </c:pt>
                <c:pt idx="33">
                  <c:v>2.7729493000000001E-2</c:v>
                </c:pt>
                <c:pt idx="34">
                  <c:v>3.1363572999999999E-2</c:v>
                </c:pt>
                <c:pt idx="35">
                  <c:v>3.4825495999999997E-2</c:v>
                </c:pt>
                <c:pt idx="36">
                  <c:v>3.6179915E-2</c:v>
                </c:pt>
                <c:pt idx="37">
                  <c:v>3.4323714999999998E-2</c:v>
                </c:pt>
                <c:pt idx="38">
                  <c:v>2.9821888000000001E-2</c:v>
                </c:pt>
                <c:pt idx="39">
                  <c:v>2.4594392999999999E-2</c:v>
                </c:pt>
                <c:pt idx="40">
                  <c:v>1.9414213E-2</c:v>
                </c:pt>
                <c:pt idx="41">
                  <c:v>1.566203E-2</c:v>
                </c:pt>
                <c:pt idx="42">
                  <c:v>1.3121384E-2</c:v>
                </c:pt>
                <c:pt idx="43">
                  <c:v>1.3634706999999999E-2</c:v>
                </c:pt>
                <c:pt idx="44">
                  <c:v>1.8217425999999998E-2</c:v>
                </c:pt>
                <c:pt idx="45">
                  <c:v>2.5311832999999999E-2</c:v>
                </c:pt>
                <c:pt idx="46">
                  <c:v>3.1443144999999999E-2</c:v>
                </c:pt>
                <c:pt idx="47">
                  <c:v>3.3899494000000002E-2</c:v>
                </c:pt>
                <c:pt idx="48">
                  <c:v>3.2799950000000001E-2</c:v>
                </c:pt>
                <c:pt idx="49">
                  <c:v>3.0047094E-2</c:v>
                </c:pt>
                <c:pt idx="50">
                  <c:v>2.6918758000000001E-2</c:v>
                </c:pt>
                <c:pt idx="51">
                  <c:v>2.5266277E-2</c:v>
                </c:pt>
                <c:pt idx="52">
                  <c:v>2.5604545999999999E-2</c:v>
                </c:pt>
                <c:pt idx="53">
                  <c:v>2.6434602000000001E-2</c:v>
                </c:pt>
                <c:pt idx="54">
                  <c:v>2.5573545999999999E-2</c:v>
                </c:pt>
                <c:pt idx="55">
                  <c:v>2.3382661999999999E-2</c:v>
                </c:pt>
                <c:pt idx="56">
                  <c:v>2.2151256000000001E-2</c:v>
                </c:pt>
                <c:pt idx="57">
                  <c:v>2.4353705E-2</c:v>
                </c:pt>
                <c:pt idx="58">
                  <c:v>2.9922552000000002E-2</c:v>
                </c:pt>
                <c:pt idx="59">
                  <c:v>3.6119327E-2</c:v>
                </c:pt>
                <c:pt idx="60">
                  <c:v>3.9577044999999998E-2</c:v>
                </c:pt>
                <c:pt idx="61">
                  <c:v>4.1128906999999999E-2</c:v>
                </c:pt>
                <c:pt idx="62">
                  <c:v>4.178333E-2</c:v>
                </c:pt>
                <c:pt idx="63">
                  <c:v>4.1764467999999999E-2</c:v>
                </c:pt>
                <c:pt idx="64">
                  <c:v>3.9880739999999998E-2</c:v>
                </c:pt>
                <c:pt idx="65">
                  <c:v>3.7260503E-2</c:v>
                </c:pt>
                <c:pt idx="66">
                  <c:v>3.7969027000000002E-2</c:v>
                </c:pt>
                <c:pt idx="67">
                  <c:v>4.5080549999999997E-2</c:v>
                </c:pt>
                <c:pt idx="68">
                  <c:v>5.5651306999999997E-2</c:v>
                </c:pt>
                <c:pt idx="69">
                  <c:v>6.1583996000000002E-2</c:v>
                </c:pt>
                <c:pt idx="70">
                  <c:v>5.7230986999999997E-2</c:v>
                </c:pt>
                <c:pt idx="71">
                  <c:v>4.3968516999999999E-2</c:v>
                </c:pt>
                <c:pt idx="72">
                  <c:v>2.9165763000000001E-2</c:v>
                </c:pt>
                <c:pt idx="73">
                  <c:v>1.9073011000000001E-2</c:v>
                </c:pt>
                <c:pt idx="74">
                  <c:v>1.5563342000000001E-2</c:v>
                </c:pt>
                <c:pt idx="75">
                  <c:v>1.5313563000000001E-2</c:v>
                </c:pt>
                <c:pt idx="76">
                  <c:v>1.5313823000000001E-2</c:v>
                </c:pt>
                <c:pt idx="77">
                  <c:v>1.5478774000000001E-2</c:v>
                </c:pt>
                <c:pt idx="78">
                  <c:v>1.7990446E-2</c:v>
                </c:pt>
                <c:pt idx="79">
                  <c:v>2.2495768999999999E-2</c:v>
                </c:pt>
                <c:pt idx="80">
                  <c:v>2.4810591999999999E-2</c:v>
                </c:pt>
                <c:pt idx="81">
                  <c:v>2.1023528999999999E-2</c:v>
                </c:pt>
                <c:pt idx="82">
                  <c:v>1.07128415E-2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3.0926089E-3</c:v>
                </c:pt>
                <c:pt idx="89">
                  <c:v>1.117192E-2</c:v>
                </c:pt>
                <c:pt idx="90">
                  <c:v>1.7490437000000001E-2</c:v>
                </c:pt>
                <c:pt idx="91">
                  <c:v>2.2452954000000001E-2</c:v>
                </c:pt>
                <c:pt idx="92">
                  <c:v>2.546323E-2</c:v>
                </c:pt>
                <c:pt idx="93">
                  <c:v>2.7000824E-2</c:v>
                </c:pt>
                <c:pt idx="94">
                  <c:v>2.7336079999999999E-2</c:v>
                </c:pt>
                <c:pt idx="95">
                  <c:v>2.6571844000000001E-2</c:v>
                </c:pt>
                <c:pt idx="96">
                  <c:v>2.6613653000000001E-2</c:v>
                </c:pt>
                <c:pt idx="97">
                  <c:v>2.7091976E-2</c:v>
                </c:pt>
                <c:pt idx="98">
                  <c:v>2.7470854999999999E-2</c:v>
                </c:pt>
                <c:pt idx="99">
                  <c:v>2.7505128E-2</c:v>
                </c:pt>
                <c:pt idx="100">
                  <c:v>2.7187818999999998E-2</c:v>
                </c:pt>
                <c:pt idx="101">
                  <c:v>2.6653509999999998E-2</c:v>
                </c:pt>
                <c:pt idx="102">
                  <c:v>2.6132570000000001E-2</c:v>
                </c:pt>
                <c:pt idx="103">
                  <c:v>2.6236545E-2</c:v>
                </c:pt>
                <c:pt idx="104">
                  <c:v>2.5792309999999999E-2</c:v>
                </c:pt>
                <c:pt idx="105">
                  <c:v>2.4806272000000001E-2</c:v>
                </c:pt>
                <c:pt idx="106">
                  <c:v>2.3163894000000001E-2</c:v>
                </c:pt>
                <c:pt idx="107">
                  <c:v>2.1298455000000001E-2</c:v>
                </c:pt>
                <c:pt idx="108">
                  <c:v>1.8214358E-2</c:v>
                </c:pt>
                <c:pt idx="109">
                  <c:v>1.4442692E-2</c:v>
                </c:pt>
                <c:pt idx="110">
                  <c:v>1.055069E-2</c:v>
                </c:pt>
                <c:pt idx="111">
                  <c:v>6.6698460000000001E-3</c:v>
                </c:pt>
                <c:pt idx="112">
                  <c:v>2.0963151000000001E-3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2728-441E-AA30-EACFA537ACDB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[2]Sheet1!$D$1098:$DT$1098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9.986661999999999E-4</c:v>
                </c:pt>
                <c:pt idx="5">
                  <c:v>2.1372074E-3</c:v>
                </c:pt>
                <c:pt idx="6">
                  <c:v>3.2673573999999999E-3</c:v>
                </c:pt>
                <c:pt idx="7">
                  <c:v>5.0553506999999999E-3</c:v>
                </c:pt>
                <c:pt idx="8">
                  <c:v>5.6803417E-3</c:v>
                </c:pt>
                <c:pt idx="9">
                  <c:v>3.8913302000000002E-3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1.2730872000000001E-3</c:v>
                </c:pt>
                <c:pt idx="15">
                  <c:v>7.3973440000000001E-3</c:v>
                </c:pt>
                <c:pt idx="16">
                  <c:v>1.2182825E-2</c:v>
                </c:pt>
                <c:pt idx="17">
                  <c:v>1.2184703999999999E-2</c:v>
                </c:pt>
                <c:pt idx="18">
                  <c:v>7.7351364000000002E-3</c:v>
                </c:pt>
                <c:pt idx="19">
                  <c:v>2.1905684999999999E-4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5.4807509999999999E-3</c:v>
                </c:pt>
                <c:pt idx="27">
                  <c:v>1.1115595000000001E-2</c:v>
                </c:pt>
                <c:pt idx="28">
                  <c:v>1.5205326999999999E-2</c:v>
                </c:pt>
                <c:pt idx="29">
                  <c:v>1.7425248000000001E-2</c:v>
                </c:pt>
                <c:pt idx="30">
                  <c:v>1.9640530999999999E-2</c:v>
                </c:pt>
                <c:pt idx="31">
                  <c:v>2.2101760000000002E-2</c:v>
                </c:pt>
                <c:pt idx="32">
                  <c:v>2.4176959000000001E-2</c:v>
                </c:pt>
                <c:pt idx="33">
                  <c:v>2.726224E-2</c:v>
                </c:pt>
                <c:pt idx="34">
                  <c:v>3.082141E-2</c:v>
                </c:pt>
                <c:pt idx="35">
                  <c:v>3.4166469999999997E-2</c:v>
                </c:pt>
                <c:pt idx="36">
                  <c:v>3.5397734E-2</c:v>
                </c:pt>
                <c:pt idx="37">
                  <c:v>3.3471939999999999E-2</c:v>
                </c:pt>
                <c:pt idx="38">
                  <c:v>2.8934306E-2</c:v>
                </c:pt>
                <c:pt idx="39">
                  <c:v>2.3724694000000001E-2</c:v>
                </c:pt>
                <c:pt idx="40">
                  <c:v>1.8637626000000001E-2</c:v>
                </c:pt>
                <c:pt idx="41">
                  <c:v>1.49934245E-2</c:v>
                </c:pt>
                <c:pt idx="42">
                  <c:v>1.2559269E-2</c:v>
                </c:pt>
                <c:pt idx="43">
                  <c:v>1.3120267E-2</c:v>
                </c:pt>
                <c:pt idx="44">
                  <c:v>1.7669602999999999E-2</c:v>
                </c:pt>
                <c:pt idx="45">
                  <c:v>2.4728907000000001E-2</c:v>
                </c:pt>
                <c:pt idx="46">
                  <c:v>3.0928416E-2</c:v>
                </c:pt>
                <c:pt idx="47">
                  <c:v>3.3526340000000002E-2</c:v>
                </c:pt>
                <c:pt idx="48">
                  <c:v>3.2534069999999998E-2</c:v>
                </c:pt>
                <c:pt idx="49">
                  <c:v>2.9831827000000002E-2</c:v>
                </c:pt>
                <c:pt idx="50">
                  <c:v>2.6735353999999999E-2</c:v>
                </c:pt>
                <c:pt idx="51">
                  <c:v>2.5144553E-2</c:v>
                </c:pt>
                <c:pt idx="52">
                  <c:v>2.5560620999999999E-2</c:v>
                </c:pt>
                <c:pt idx="53">
                  <c:v>2.6415460000000002E-2</c:v>
                </c:pt>
                <c:pt idx="54">
                  <c:v>2.5561230000000001E-2</c:v>
                </c:pt>
                <c:pt idx="55">
                  <c:v>2.3398716E-2</c:v>
                </c:pt>
                <c:pt idx="56">
                  <c:v>2.2239871000000001E-2</c:v>
                </c:pt>
                <c:pt idx="57">
                  <c:v>2.4424257000000001E-2</c:v>
                </c:pt>
                <c:pt idx="58">
                  <c:v>2.9855185999999999E-2</c:v>
                </c:pt>
                <c:pt idx="59">
                  <c:v>3.5900816000000002E-2</c:v>
                </c:pt>
                <c:pt idx="60">
                  <c:v>3.9291119999999999E-2</c:v>
                </c:pt>
                <c:pt idx="61">
                  <c:v>4.0780289999999997E-2</c:v>
                </c:pt>
                <c:pt idx="62">
                  <c:v>4.1207305999999999E-2</c:v>
                </c:pt>
                <c:pt idx="63">
                  <c:v>4.0811411999999998E-2</c:v>
                </c:pt>
                <c:pt idx="64">
                  <c:v>3.8650442E-2</c:v>
                </c:pt>
                <c:pt idx="65">
                  <c:v>3.6119126000000001E-2</c:v>
                </c:pt>
                <c:pt idx="66">
                  <c:v>3.7199075999999998E-2</c:v>
                </c:pt>
                <c:pt idx="67">
                  <c:v>4.4658870000000003E-2</c:v>
                </c:pt>
                <c:pt idx="68">
                  <c:v>5.5337650000000002E-2</c:v>
                </c:pt>
                <c:pt idx="69">
                  <c:v>6.1256163000000002E-2</c:v>
                </c:pt>
                <c:pt idx="70">
                  <c:v>5.6989629999999999E-2</c:v>
                </c:pt>
                <c:pt idx="71">
                  <c:v>4.398883E-2</c:v>
                </c:pt>
                <c:pt idx="72">
                  <c:v>2.9435098E-2</c:v>
                </c:pt>
                <c:pt idx="73">
                  <c:v>1.9329987E-2</c:v>
                </c:pt>
                <c:pt idx="74">
                  <c:v>1.5514594E-2</c:v>
                </c:pt>
                <c:pt idx="75">
                  <c:v>1.4871298E-2</c:v>
                </c:pt>
                <c:pt idx="76">
                  <c:v>1.46766035E-2</c:v>
                </c:pt>
                <c:pt idx="77">
                  <c:v>1.4955626E-2</c:v>
                </c:pt>
                <c:pt idx="78">
                  <c:v>1.7778453999999999E-2</c:v>
                </c:pt>
                <c:pt idx="79">
                  <c:v>2.2553764E-2</c:v>
                </c:pt>
                <c:pt idx="80">
                  <c:v>2.4952740000000001E-2</c:v>
                </c:pt>
                <c:pt idx="81">
                  <c:v>2.1080933999999999E-2</c:v>
                </c:pt>
                <c:pt idx="82">
                  <c:v>1.0631633E-2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2.8050767999999999E-3</c:v>
                </c:pt>
                <c:pt idx="89">
                  <c:v>1.0770839000000001E-2</c:v>
                </c:pt>
                <c:pt idx="90">
                  <c:v>1.7036147000000001E-2</c:v>
                </c:pt>
                <c:pt idx="91">
                  <c:v>2.1979426999999999E-2</c:v>
                </c:pt>
                <c:pt idx="92">
                  <c:v>2.497247E-2</c:v>
                </c:pt>
                <c:pt idx="93">
                  <c:v>2.647161E-2</c:v>
                </c:pt>
                <c:pt idx="94">
                  <c:v>2.6757014999999999E-2</c:v>
                </c:pt>
                <c:pt idx="95">
                  <c:v>2.6002884E-2</c:v>
                </c:pt>
                <c:pt idx="96">
                  <c:v>2.6067778E-2</c:v>
                </c:pt>
                <c:pt idx="97">
                  <c:v>2.6604861E-2</c:v>
                </c:pt>
                <c:pt idx="98">
                  <c:v>2.7088527000000001E-2</c:v>
                </c:pt>
                <c:pt idx="99">
                  <c:v>2.7245022000000001E-2</c:v>
                </c:pt>
                <c:pt idx="100">
                  <c:v>2.7037390000000001E-2</c:v>
                </c:pt>
                <c:pt idx="101">
                  <c:v>2.6647758000000001E-2</c:v>
                </c:pt>
                <c:pt idx="102">
                  <c:v>2.6237460000000001E-2</c:v>
                </c:pt>
                <c:pt idx="103">
                  <c:v>2.6426455000000001E-2</c:v>
                </c:pt>
                <c:pt idx="104">
                  <c:v>2.6053515999999999E-2</c:v>
                </c:pt>
                <c:pt idx="105">
                  <c:v>2.5131507000000001E-2</c:v>
                </c:pt>
                <c:pt idx="106">
                  <c:v>2.3543610999999999E-2</c:v>
                </c:pt>
                <c:pt idx="107">
                  <c:v>2.1714733999999999E-2</c:v>
                </c:pt>
                <c:pt idx="108">
                  <c:v>1.8667629000000002E-2</c:v>
                </c:pt>
                <c:pt idx="109">
                  <c:v>1.492603E-2</c:v>
                </c:pt>
                <c:pt idx="110">
                  <c:v>1.1060654E-2</c:v>
                </c:pt>
                <c:pt idx="111">
                  <c:v>7.3242784000000002E-3</c:v>
                </c:pt>
                <c:pt idx="112">
                  <c:v>2.8167178000000001E-3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2728-441E-AA30-EACFA537ACDB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[2]Sheet1!$D$1099:$DT$1099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9.986661999999999E-4</c:v>
                </c:pt>
                <c:pt idx="5">
                  <c:v>2.1372074E-3</c:v>
                </c:pt>
                <c:pt idx="6">
                  <c:v>3.2673573999999999E-3</c:v>
                </c:pt>
                <c:pt idx="7">
                  <c:v>5.0553506999999999E-3</c:v>
                </c:pt>
                <c:pt idx="8">
                  <c:v>5.6803417E-3</c:v>
                </c:pt>
                <c:pt idx="9">
                  <c:v>3.8913302000000002E-3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1.2730872000000001E-3</c:v>
                </c:pt>
                <c:pt idx="15">
                  <c:v>7.3973440000000001E-3</c:v>
                </c:pt>
                <c:pt idx="16">
                  <c:v>1.2182825E-2</c:v>
                </c:pt>
                <c:pt idx="17">
                  <c:v>1.2184703999999999E-2</c:v>
                </c:pt>
                <c:pt idx="18">
                  <c:v>7.7351364000000002E-3</c:v>
                </c:pt>
                <c:pt idx="19">
                  <c:v>2.1905684999999999E-4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5.4807509999999999E-3</c:v>
                </c:pt>
                <c:pt idx="27">
                  <c:v>1.1115595000000001E-2</c:v>
                </c:pt>
                <c:pt idx="28">
                  <c:v>1.5205326999999999E-2</c:v>
                </c:pt>
                <c:pt idx="29">
                  <c:v>1.7425248000000001E-2</c:v>
                </c:pt>
                <c:pt idx="30">
                  <c:v>1.9640530999999999E-2</c:v>
                </c:pt>
                <c:pt idx="31">
                  <c:v>2.2101760000000002E-2</c:v>
                </c:pt>
                <c:pt idx="32">
                  <c:v>2.4176959000000001E-2</c:v>
                </c:pt>
                <c:pt idx="33">
                  <c:v>2.726224E-2</c:v>
                </c:pt>
                <c:pt idx="34">
                  <c:v>3.082141E-2</c:v>
                </c:pt>
                <c:pt idx="35">
                  <c:v>3.4166469999999997E-2</c:v>
                </c:pt>
                <c:pt idx="36">
                  <c:v>3.5397734E-2</c:v>
                </c:pt>
                <c:pt idx="37">
                  <c:v>3.3471939999999999E-2</c:v>
                </c:pt>
                <c:pt idx="38">
                  <c:v>2.8934306E-2</c:v>
                </c:pt>
                <c:pt idx="39">
                  <c:v>2.3724694000000001E-2</c:v>
                </c:pt>
                <c:pt idx="40">
                  <c:v>1.8637626000000001E-2</c:v>
                </c:pt>
                <c:pt idx="41">
                  <c:v>1.49934245E-2</c:v>
                </c:pt>
                <c:pt idx="42">
                  <c:v>1.2559269E-2</c:v>
                </c:pt>
                <c:pt idx="43">
                  <c:v>1.3120267E-2</c:v>
                </c:pt>
                <c:pt idx="44">
                  <c:v>1.7669602999999999E-2</c:v>
                </c:pt>
                <c:pt idx="45">
                  <c:v>2.4728907000000001E-2</c:v>
                </c:pt>
                <c:pt idx="46">
                  <c:v>3.0928416E-2</c:v>
                </c:pt>
                <c:pt idx="47">
                  <c:v>3.3526340000000002E-2</c:v>
                </c:pt>
                <c:pt idx="48">
                  <c:v>3.2534069999999998E-2</c:v>
                </c:pt>
                <c:pt idx="49">
                  <c:v>2.9831827000000002E-2</c:v>
                </c:pt>
                <c:pt idx="50">
                  <c:v>2.6735353999999999E-2</c:v>
                </c:pt>
                <c:pt idx="51">
                  <c:v>2.5144553E-2</c:v>
                </c:pt>
                <c:pt idx="52">
                  <c:v>2.5560620999999999E-2</c:v>
                </c:pt>
                <c:pt idx="53">
                  <c:v>2.6415460000000002E-2</c:v>
                </c:pt>
                <c:pt idx="54">
                  <c:v>2.5561230000000001E-2</c:v>
                </c:pt>
                <c:pt idx="55">
                  <c:v>2.3398716E-2</c:v>
                </c:pt>
                <c:pt idx="56">
                  <c:v>2.2239871000000001E-2</c:v>
                </c:pt>
                <c:pt idx="57">
                  <c:v>2.4424257000000001E-2</c:v>
                </c:pt>
                <c:pt idx="58">
                  <c:v>2.9855185999999999E-2</c:v>
                </c:pt>
                <c:pt idx="59">
                  <c:v>3.5900816000000002E-2</c:v>
                </c:pt>
                <c:pt idx="60">
                  <c:v>3.9291119999999999E-2</c:v>
                </c:pt>
                <c:pt idx="61">
                  <c:v>4.0780289999999997E-2</c:v>
                </c:pt>
                <c:pt idx="62">
                  <c:v>4.1207305999999999E-2</c:v>
                </c:pt>
                <c:pt idx="63">
                  <c:v>4.0811411999999998E-2</c:v>
                </c:pt>
                <c:pt idx="64">
                  <c:v>3.8650442E-2</c:v>
                </c:pt>
                <c:pt idx="65">
                  <c:v>3.6119126000000001E-2</c:v>
                </c:pt>
                <c:pt idx="66">
                  <c:v>3.7199075999999998E-2</c:v>
                </c:pt>
                <c:pt idx="67">
                  <c:v>4.4658870000000003E-2</c:v>
                </c:pt>
                <c:pt idx="68">
                  <c:v>5.5337650000000002E-2</c:v>
                </c:pt>
                <c:pt idx="69">
                  <c:v>6.1256163000000002E-2</c:v>
                </c:pt>
                <c:pt idx="70">
                  <c:v>5.6989629999999999E-2</c:v>
                </c:pt>
                <c:pt idx="71">
                  <c:v>4.398883E-2</c:v>
                </c:pt>
                <c:pt idx="72">
                  <c:v>2.9435098E-2</c:v>
                </c:pt>
                <c:pt idx="73">
                  <c:v>1.9329987E-2</c:v>
                </c:pt>
                <c:pt idx="74">
                  <c:v>1.5514594E-2</c:v>
                </c:pt>
                <c:pt idx="75">
                  <c:v>1.4871298E-2</c:v>
                </c:pt>
                <c:pt idx="76">
                  <c:v>1.46766035E-2</c:v>
                </c:pt>
                <c:pt idx="77">
                  <c:v>1.4955626E-2</c:v>
                </c:pt>
                <c:pt idx="78">
                  <c:v>1.7778453999999999E-2</c:v>
                </c:pt>
                <c:pt idx="79">
                  <c:v>2.2553764E-2</c:v>
                </c:pt>
                <c:pt idx="80">
                  <c:v>2.4952740000000001E-2</c:v>
                </c:pt>
                <c:pt idx="81">
                  <c:v>2.1080933999999999E-2</c:v>
                </c:pt>
                <c:pt idx="82">
                  <c:v>1.0631633E-2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2.8050767999999999E-3</c:v>
                </c:pt>
                <c:pt idx="89">
                  <c:v>1.0770839000000001E-2</c:v>
                </c:pt>
                <c:pt idx="90">
                  <c:v>1.7036147000000001E-2</c:v>
                </c:pt>
                <c:pt idx="91">
                  <c:v>2.1979426999999999E-2</c:v>
                </c:pt>
                <c:pt idx="92">
                  <c:v>2.497247E-2</c:v>
                </c:pt>
                <c:pt idx="93">
                  <c:v>2.647161E-2</c:v>
                </c:pt>
                <c:pt idx="94">
                  <c:v>2.6757014999999999E-2</c:v>
                </c:pt>
                <c:pt idx="95">
                  <c:v>2.6002884E-2</c:v>
                </c:pt>
                <c:pt idx="96">
                  <c:v>2.6067778E-2</c:v>
                </c:pt>
                <c:pt idx="97">
                  <c:v>2.6604861E-2</c:v>
                </c:pt>
                <c:pt idx="98">
                  <c:v>2.7088527000000001E-2</c:v>
                </c:pt>
                <c:pt idx="99">
                  <c:v>2.7245022000000001E-2</c:v>
                </c:pt>
                <c:pt idx="100">
                  <c:v>2.7037390000000001E-2</c:v>
                </c:pt>
                <c:pt idx="101">
                  <c:v>2.6647758000000001E-2</c:v>
                </c:pt>
                <c:pt idx="102">
                  <c:v>2.6237460000000001E-2</c:v>
                </c:pt>
                <c:pt idx="103">
                  <c:v>2.6426455000000001E-2</c:v>
                </c:pt>
                <c:pt idx="104">
                  <c:v>2.6053515999999999E-2</c:v>
                </c:pt>
                <c:pt idx="105">
                  <c:v>2.5131507000000001E-2</c:v>
                </c:pt>
                <c:pt idx="106">
                  <c:v>2.3543610999999999E-2</c:v>
                </c:pt>
                <c:pt idx="107">
                  <c:v>2.1714733999999999E-2</c:v>
                </c:pt>
                <c:pt idx="108">
                  <c:v>1.8667629000000002E-2</c:v>
                </c:pt>
                <c:pt idx="109">
                  <c:v>1.492603E-2</c:v>
                </c:pt>
                <c:pt idx="110">
                  <c:v>1.1060654E-2</c:v>
                </c:pt>
                <c:pt idx="111">
                  <c:v>7.3242784000000002E-3</c:v>
                </c:pt>
                <c:pt idx="112">
                  <c:v>2.8167178000000001E-3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2728-441E-AA30-EACFA537ACDB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[2]Sheet1!$D$1100:$DT$1100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1.1431671000000001E-3</c:v>
                </c:pt>
                <c:pt idx="5">
                  <c:v>2.2060764000000001E-3</c:v>
                </c:pt>
                <c:pt idx="6">
                  <c:v>3.2337569999999999E-3</c:v>
                </c:pt>
                <c:pt idx="7">
                  <c:v>4.9585330000000002E-3</c:v>
                </c:pt>
                <c:pt idx="8">
                  <c:v>5.6006726999999999E-3</c:v>
                </c:pt>
                <c:pt idx="9">
                  <c:v>3.8911764999999998E-3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1.1965751000000001E-3</c:v>
                </c:pt>
                <c:pt idx="15">
                  <c:v>7.3273949999999996E-3</c:v>
                </c:pt>
                <c:pt idx="16">
                  <c:v>1.2144365000000001E-2</c:v>
                </c:pt>
                <c:pt idx="17">
                  <c:v>1.2172215E-2</c:v>
                </c:pt>
                <c:pt idx="18">
                  <c:v>7.7666957000000003E-3</c:v>
                </c:pt>
                <c:pt idx="19">
                  <c:v>2.7965553000000002E-4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5.6247379999999998E-3</c:v>
                </c:pt>
                <c:pt idx="27">
                  <c:v>1.1260334E-2</c:v>
                </c:pt>
                <c:pt idx="28">
                  <c:v>1.5358817E-2</c:v>
                </c:pt>
                <c:pt idx="29">
                  <c:v>1.7643494999999999E-2</c:v>
                </c:pt>
                <c:pt idx="30">
                  <c:v>1.9908754000000001E-2</c:v>
                </c:pt>
                <c:pt idx="31">
                  <c:v>2.2360938E-2</c:v>
                </c:pt>
                <c:pt idx="32">
                  <c:v>2.4374953000000001E-2</c:v>
                </c:pt>
                <c:pt idx="33">
                  <c:v>2.7420654999999999E-2</c:v>
                </c:pt>
                <c:pt idx="34">
                  <c:v>3.1017010000000001E-2</c:v>
                </c:pt>
                <c:pt idx="35">
                  <c:v>3.4459910000000003E-2</c:v>
                </c:pt>
                <c:pt idx="36">
                  <c:v>3.579193E-2</c:v>
                </c:pt>
                <c:pt idx="37">
                  <c:v>3.3892970000000001E-2</c:v>
                </c:pt>
                <c:pt idx="38">
                  <c:v>2.9351131999999999E-2</c:v>
                </c:pt>
                <c:pt idx="39">
                  <c:v>2.4113314E-2</c:v>
                </c:pt>
                <c:pt idx="40">
                  <c:v>1.8978740000000001E-2</c:v>
                </c:pt>
                <c:pt idx="41">
                  <c:v>1.5272127999999999E-2</c:v>
                </c:pt>
                <c:pt idx="42">
                  <c:v>1.2837984E-2</c:v>
                </c:pt>
                <c:pt idx="43">
                  <c:v>1.3491869E-2</c:v>
                </c:pt>
                <c:pt idx="44">
                  <c:v>1.8182263000000001E-2</c:v>
                </c:pt>
                <c:pt idx="45">
                  <c:v>2.5301462E-2</c:v>
                </c:pt>
                <c:pt idx="46">
                  <c:v>3.1432825999999997E-2</c:v>
                </c:pt>
                <c:pt idx="47">
                  <c:v>3.3903089999999997E-2</c:v>
                </c:pt>
                <c:pt idx="48">
                  <c:v>3.2847214E-2</c:v>
                </c:pt>
                <c:pt idx="49">
                  <c:v>3.013586E-2</c:v>
                </c:pt>
                <c:pt idx="50">
                  <c:v>2.7029230000000001E-2</c:v>
                </c:pt>
                <c:pt idx="51">
                  <c:v>2.5379457000000001E-2</c:v>
                </c:pt>
                <c:pt idx="52">
                  <c:v>2.5698097E-2</c:v>
                </c:pt>
                <c:pt idx="53">
                  <c:v>2.6454926E-2</c:v>
                </c:pt>
                <c:pt idx="54">
                  <c:v>2.5503963000000001E-2</c:v>
                </c:pt>
                <c:pt idx="55">
                  <c:v>2.3254456E-2</c:v>
                </c:pt>
                <c:pt idx="56">
                  <c:v>2.2050915000000001E-2</c:v>
                </c:pt>
                <c:pt idx="57">
                  <c:v>2.4309873999999999E-2</c:v>
                </c:pt>
                <c:pt idx="58">
                  <c:v>2.9907817E-2</c:v>
                </c:pt>
                <c:pt idx="59">
                  <c:v>3.6087017999999998E-2</c:v>
                </c:pt>
                <c:pt idx="60">
                  <c:v>3.9510805000000003E-2</c:v>
                </c:pt>
                <c:pt idx="61">
                  <c:v>4.1001099999999999E-2</c:v>
                </c:pt>
                <c:pt idx="62">
                  <c:v>4.1525975E-2</c:v>
                </c:pt>
                <c:pt idx="63">
                  <c:v>4.1305649999999999E-2</c:v>
                </c:pt>
                <c:pt idx="64">
                  <c:v>3.9224575999999997E-2</c:v>
                </c:pt>
                <c:pt idx="65">
                  <c:v>3.6559454999999998E-2</c:v>
                </c:pt>
                <c:pt idx="66">
                  <c:v>3.740135E-2</c:v>
                </c:pt>
                <c:pt idx="67">
                  <c:v>4.4705375999999998E-2</c:v>
                </c:pt>
                <c:pt idx="68">
                  <c:v>5.5405032E-2</c:v>
                </c:pt>
                <c:pt idx="69">
                  <c:v>6.1392479999999999E-2</c:v>
                </c:pt>
                <c:pt idx="70">
                  <c:v>5.7121970000000001E-2</c:v>
                </c:pt>
                <c:pt idx="71">
                  <c:v>4.4023667000000002E-2</c:v>
                </c:pt>
                <c:pt idx="72">
                  <c:v>2.9371224000000001E-2</c:v>
                </c:pt>
                <c:pt idx="73">
                  <c:v>1.9279358999999999E-2</c:v>
                </c:pt>
                <c:pt idx="74">
                  <c:v>1.5585142E-2</c:v>
                </c:pt>
                <c:pt idx="75">
                  <c:v>1.5081339500000001E-2</c:v>
                </c:pt>
                <c:pt idx="76">
                  <c:v>1.4922219E-2</c:v>
                </c:pt>
                <c:pt idx="77">
                  <c:v>1.5088845E-2</c:v>
                </c:pt>
                <c:pt idx="78">
                  <c:v>1.7730593999999999E-2</c:v>
                </c:pt>
                <c:pt idx="79">
                  <c:v>2.2386275000000001E-2</c:v>
                </c:pt>
                <c:pt idx="80">
                  <c:v>2.4788614E-2</c:v>
                </c:pt>
                <c:pt idx="81">
                  <c:v>2.1001898000000001E-2</c:v>
                </c:pt>
                <c:pt idx="82">
                  <c:v>1.0643345E-2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3.1097669999999998E-3</c:v>
                </c:pt>
                <c:pt idx="89">
                  <c:v>1.1075827E-2</c:v>
                </c:pt>
                <c:pt idx="90">
                  <c:v>1.73005E-2</c:v>
                </c:pt>
                <c:pt idx="91">
                  <c:v>2.2209207000000002E-2</c:v>
                </c:pt>
                <c:pt idx="92">
                  <c:v>2.5189018000000001E-2</c:v>
                </c:pt>
                <c:pt idx="93">
                  <c:v>2.6699923E-2</c:v>
                </c:pt>
                <c:pt idx="94">
                  <c:v>2.7004964999999999E-2</c:v>
                </c:pt>
                <c:pt idx="95">
                  <c:v>2.6224898E-2</c:v>
                </c:pt>
                <c:pt idx="96">
                  <c:v>2.6255530999999999E-2</c:v>
                </c:pt>
                <c:pt idx="97">
                  <c:v>2.6738819E-2</c:v>
                </c:pt>
                <c:pt idx="98">
                  <c:v>2.7156944999999998E-2</c:v>
                </c:pt>
                <c:pt idx="99">
                  <c:v>2.7248275999999998E-2</c:v>
                </c:pt>
                <c:pt idx="100">
                  <c:v>2.6988993999999999E-2</c:v>
                </c:pt>
                <c:pt idx="101">
                  <c:v>2.6519725000000001E-2</c:v>
                </c:pt>
                <c:pt idx="102">
                  <c:v>2.607104E-2</c:v>
                </c:pt>
                <c:pt idx="103">
                  <c:v>2.6224622999999999E-2</c:v>
                </c:pt>
                <c:pt idx="104">
                  <c:v>2.5823314E-2</c:v>
                </c:pt>
                <c:pt idx="105">
                  <c:v>2.4878737000000001E-2</c:v>
                </c:pt>
                <c:pt idx="106">
                  <c:v>2.3273281999999999E-2</c:v>
                </c:pt>
                <c:pt idx="107">
                  <c:v>2.1443790000000001E-2</c:v>
                </c:pt>
                <c:pt idx="108">
                  <c:v>1.838391E-2</c:v>
                </c:pt>
                <c:pt idx="109">
                  <c:v>1.4631625000000001E-2</c:v>
                </c:pt>
                <c:pt idx="110">
                  <c:v>1.0752841000000001E-2</c:v>
                </c:pt>
                <c:pt idx="111">
                  <c:v>6.9789580000000004E-3</c:v>
                </c:pt>
                <c:pt idx="112">
                  <c:v>2.4434098E-3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2728-441E-AA30-EACFA537ACDB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[2]Sheet1!$D$1101:$DT$1101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1.1431671000000001E-3</c:v>
                </c:pt>
                <c:pt idx="5">
                  <c:v>2.2060764000000001E-3</c:v>
                </c:pt>
                <c:pt idx="6">
                  <c:v>3.2337569999999999E-3</c:v>
                </c:pt>
                <c:pt idx="7">
                  <c:v>4.9585330000000002E-3</c:v>
                </c:pt>
                <c:pt idx="8">
                  <c:v>5.6006726999999999E-3</c:v>
                </c:pt>
                <c:pt idx="9">
                  <c:v>3.8911764999999998E-3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1.1965751000000001E-3</c:v>
                </c:pt>
                <c:pt idx="15">
                  <c:v>7.3273949999999996E-3</c:v>
                </c:pt>
                <c:pt idx="16">
                  <c:v>1.2144365000000001E-2</c:v>
                </c:pt>
                <c:pt idx="17">
                  <c:v>1.2172215E-2</c:v>
                </c:pt>
                <c:pt idx="18">
                  <c:v>7.7666957000000003E-3</c:v>
                </c:pt>
                <c:pt idx="19">
                  <c:v>2.7965553000000002E-4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5.6247379999999998E-3</c:v>
                </c:pt>
                <c:pt idx="27">
                  <c:v>1.1260334E-2</c:v>
                </c:pt>
                <c:pt idx="28">
                  <c:v>1.5358817E-2</c:v>
                </c:pt>
                <c:pt idx="29">
                  <c:v>1.7643494999999999E-2</c:v>
                </c:pt>
                <c:pt idx="30">
                  <c:v>1.9908754000000001E-2</c:v>
                </c:pt>
                <c:pt idx="31">
                  <c:v>2.2360938E-2</c:v>
                </c:pt>
                <c:pt idx="32">
                  <c:v>2.4374953000000001E-2</c:v>
                </c:pt>
                <c:pt idx="33">
                  <c:v>2.7420654999999999E-2</c:v>
                </c:pt>
                <c:pt idx="34">
                  <c:v>3.1017010000000001E-2</c:v>
                </c:pt>
                <c:pt idx="35">
                  <c:v>3.4459910000000003E-2</c:v>
                </c:pt>
                <c:pt idx="36">
                  <c:v>3.579193E-2</c:v>
                </c:pt>
                <c:pt idx="37">
                  <c:v>3.3892970000000001E-2</c:v>
                </c:pt>
                <c:pt idx="38">
                  <c:v>2.9351131999999999E-2</c:v>
                </c:pt>
                <c:pt idx="39">
                  <c:v>2.4113314E-2</c:v>
                </c:pt>
                <c:pt idx="40">
                  <c:v>1.8978740000000001E-2</c:v>
                </c:pt>
                <c:pt idx="41">
                  <c:v>1.5272127999999999E-2</c:v>
                </c:pt>
                <c:pt idx="42">
                  <c:v>1.2837984E-2</c:v>
                </c:pt>
                <c:pt idx="43">
                  <c:v>1.3491869E-2</c:v>
                </c:pt>
                <c:pt idx="44">
                  <c:v>1.8182263000000001E-2</c:v>
                </c:pt>
                <c:pt idx="45">
                  <c:v>2.5301462E-2</c:v>
                </c:pt>
                <c:pt idx="46">
                  <c:v>3.1432825999999997E-2</c:v>
                </c:pt>
                <c:pt idx="47">
                  <c:v>3.3903089999999997E-2</c:v>
                </c:pt>
                <c:pt idx="48">
                  <c:v>3.2847214E-2</c:v>
                </c:pt>
                <c:pt idx="49">
                  <c:v>3.013586E-2</c:v>
                </c:pt>
                <c:pt idx="50">
                  <c:v>2.7029230000000001E-2</c:v>
                </c:pt>
                <c:pt idx="51">
                  <c:v>2.5379457000000001E-2</c:v>
                </c:pt>
                <c:pt idx="52">
                  <c:v>2.5698097E-2</c:v>
                </c:pt>
                <c:pt idx="53">
                  <c:v>2.6454926E-2</c:v>
                </c:pt>
                <c:pt idx="54">
                  <c:v>2.5503963000000001E-2</c:v>
                </c:pt>
                <c:pt idx="55">
                  <c:v>2.3254456E-2</c:v>
                </c:pt>
                <c:pt idx="56">
                  <c:v>2.2050915000000001E-2</c:v>
                </c:pt>
                <c:pt idx="57">
                  <c:v>2.4309873999999999E-2</c:v>
                </c:pt>
                <c:pt idx="58">
                  <c:v>2.9907817E-2</c:v>
                </c:pt>
                <c:pt idx="59">
                  <c:v>3.6087017999999998E-2</c:v>
                </c:pt>
                <c:pt idx="60">
                  <c:v>3.9510805000000003E-2</c:v>
                </c:pt>
                <c:pt idx="61">
                  <c:v>4.1001099999999999E-2</c:v>
                </c:pt>
                <c:pt idx="62">
                  <c:v>4.1525975E-2</c:v>
                </c:pt>
                <c:pt idx="63">
                  <c:v>4.1305649999999999E-2</c:v>
                </c:pt>
                <c:pt idx="64">
                  <c:v>3.9224575999999997E-2</c:v>
                </c:pt>
                <c:pt idx="65">
                  <c:v>3.6559454999999998E-2</c:v>
                </c:pt>
                <c:pt idx="66">
                  <c:v>3.740135E-2</c:v>
                </c:pt>
                <c:pt idx="67">
                  <c:v>4.4705375999999998E-2</c:v>
                </c:pt>
                <c:pt idx="68">
                  <c:v>5.5405032E-2</c:v>
                </c:pt>
                <c:pt idx="69">
                  <c:v>6.1392479999999999E-2</c:v>
                </c:pt>
                <c:pt idx="70">
                  <c:v>5.7121970000000001E-2</c:v>
                </c:pt>
                <c:pt idx="71">
                  <c:v>4.4023667000000002E-2</c:v>
                </c:pt>
                <c:pt idx="72">
                  <c:v>2.9371224000000001E-2</c:v>
                </c:pt>
                <c:pt idx="73">
                  <c:v>1.9279358999999999E-2</c:v>
                </c:pt>
                <c:pt idx="74">
                  <c:v>1.5585142E-2</c:v>
                </c:pt>
                <c:pt idx="75">
                  <c:v>1.5081339500000001E-2</c:v>
                </c:pt>
                <c:pt idx="76">
                  <c:v>1.4922219E-2</c:v>
                </c:pt>
                <c:pt idx="77">
                  <c:v>1.5088845E-2</c:v>
                </c:pt>
                <c:pt idx="78">
                  <c:v>1.7730593999999999E-2</c:v>
                </c:pt>
                <c:pt idx="79">
                  <c:v>2.2386275000000001E-2</c:v>
                </c:pt>
                <c:pt idx="80">
                  <c:v>2.4788614E-2</c:v>
                </c:pt>
                <c:pt idx="81">
                  <c:v>2.1001898000000001E-2</c:v>
                </c:pt>
                <c:pt idx="82">
                  <c:v>1.0643345E-2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3.1097669999999998E-3</c:v>
                </c:pt>
                <c:pt idx="89">
                  <c:v>1.1075827E-2</c:v>
                </c:pt>
                <c:pt idx="90">
                  <c:v>1.73005E-2</c:v>
                </c:pt>
                <c:pt idx="91">
                  <c:v>2.2209207000000002E-2</c:v>
                </c:pt>
                <c:pt idx="92">
                  <c:v>2.5189018000000001E-2</c:v>
                </c:pt>
                <c:pt idx="93">
                  <c:v>2.6699923E-2</c:v>
                </c:pt>
                <c:pt idx="94">
                  <c:v>2.7004964999999999E-2</c:v>
                </c:pt>
                <c:pt idx="95">
                  <c:v>2.6224898E-2</c:v>
                </c:pt>
                <c:pt idx="96">
                  <c:v>2.6255530999999999E-2</c:v>
                </c:pt>
                <c:pt idx="97">
                  <c:v>2.6738819E-2</c:v>
                </c:pt>
                <c:pt idx="98">
                  <c:v>2.7156944999999998E-2</c:v>
                </c:pt>
                <c:pt idx="99">
                  <c:v>2.7248275999999998E-2</c:v>
                </c:pt>
                <c:pt idx="100">
                  <c:v>2.6988993999999999E-2</c:v>
                </c:pt>
                <c:pt idx="101">
                  <c:v>2.6519725000000001E-2</c:v>
                </c:pt>
                <c:pt idx="102">
                  <c:v>2.607104E-2</c:v>
                </c:pt>
                <c:pt idx="103">
                  <c:v>2.6224622999999999E-2</c:v>
                </c:pt>
                <c:pt idx="104">
                  <c:v>2.5823314E-2</c:v>
                </c:pt>
                <c:pt idx="105">
                  <c:v>2.4878737000000001E-2</c:v>
                </c:pt>
                <c:pt idx="106">
                  <c:v>2.3273281999999999E-2</c:v>
                </c:pt>
                <c:pt idx="107">
                  <c:v>2.1443790000000001E-2</c:v>
                </c:pt>
                <c:pt idx="108">
                  <c:v>1.838391E-2</c:v>
                </c:pt>
                <c:pt idx="109">
                  <c:v>1.4631625000000001E-2</c:v>
                </c:pt>
                <c:pt idx="110">
                  <c:v>1.0752841000000001E-2</c:v>
                </c:pt>
                <c:pt idx="111">
                  <c:v>6.9789580000000004E-3</c:v>
                </c:pt>
                <c:pt idx="112">
                  <c:v>2.4434098E-3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2728-441E-AA30-EACFA537ACDB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[2]Sheet1!$D$1102:$DT$1102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1.3570766E-3</c:v>
                </c:pt>
                <c:pt idx="5">
                  <c:v>2.4789399999999998E-3</c:v>
                </c:pt>
                <c:pt idx="6">
                  <c:v>3.5771866999999998E-3</c:v>
                </c:pt>
                <c:pt idx="7">
                  <c:v>5.2881524999999997E-3</c:v>
                </c:pt>
                <c:pt idx="8">
                  <c:v>5.7831267000000002E-3</c:v>
                </c:pt>
                <c:pt idx="9">
                  <c:v>3.8458856E-3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1.3263713999999999E-3</c:v>
                </c:pt>
                <c:pt idx="15">
                  <c:v>7.5566093000000003E-3</c:v>
                </c:pt>
                <c:pt idx="16">
                  <c:v>1.2418801E-2</c:v>
                </c:pt>
                <c:pt idx="17">
                  <c:v>1.2414586E-2</c:v>
                </c:pt>
                <c:pt idx="18">
                  <c:v>7.9314039999999995E-3</c:v>
                </c:pt>
                <c:pt idx="19">
                  <c:v>3.5376742000000001E-4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5.6661894000000004E-3</c:v>
                </c:pt>
                <c:pt idx="27">
                  <c:v>1.1437284000000001E-2</c:v>
                </c:pt>
                <c:pt idx="28">
                  <c:v>1.5608576000000001E-2</c:v>
                </c:pt>
                <c:pt idx="29">
                  <c:v>1.7907620999999999E-2</c:v>
                </c:pt>
                <c:pt idx="30">
                  <c:v>2.0201773999999999E-2</c:v>
                </c:pt>
                <c:pt idx="31">
                  <c:v>2.2723263E-2</c:v>
                </c:pt>
                <c:pt idx="32">
                  <c:v>2.4832957999999999E-2</c:v>
                </c:pt>
                <c:pt idx="33">
                  <c:v>2.7994866E-2</c:v>
                </c:pt>
                <c:pt idx="34">
                  <c:v>3.1694643000000002E-2</c:v>
                </c:pt>
                <c:pt idx="35">
                  <c:v>3.5216600000000001E-2</c:v>
                </c:pt>
                <c:pt idx="36">
                  <c:v>3.6592696000000001E-2</c:v>
                </c:pt>
                <c:pt idx="37">
                  <c:v>3.4698970000000003E-2</c:v>
                </c:pt>
                <c:pt idx="38">
                  <c:v>3.0139949999999999E-2</c:v>
                </c:pt>
                <c:pt idx="39">
                  <c:v>2.4850976E-2</c:v>
                </c:pt>
                <c:pt idx="40">
                  <c:v>1.9596237999999998E-2</c:v>
                </c:pt>
                <c:pt idx="41">
                  <c:v>1.5748453999999999E-2</c:v>
                </c:pt>
                <c:pt idx="42">
                  <c:v>1.3138019000000001E-2</c:v>
                </c:pt>
                <c:pt idx="43">
                  <c:v>1.3632646999999999E-2</c:v>
                </c:pt>
                <c:pt idx="44">
                  <c:v>1.8230469999999999E-2</c:v>
                </c:pt>
                <c:pt idx="45">
                  <c:v>2.5347214E-2</c:v>
                </c:pt>
                <c:pt idx="46">
                  <c:v>3.1503912000000002E-2</c:v>
                </c:pt>
                <c:pt idx="47">
                  <c:v>3.4000766000000002E-2</c:v>
                </c:pt>
                <c:pt idx="48">
                  <c:v>3.2979271999999997E-2</c:v>
                </c:pt>
                <c:pt idx="49">
                  <c:v>3.0310184E-2</c:v>
                </c:pt>
                <c:pt idx="50">
                  <c:v>2.7251823000000001E-2</c:v>
                </c:pt>
                <c:pt idx="51">
                  <c:v>2.5648875000000002E-2</c:v>
                </c:pt>
                <c:pt idx="52">
                  <c:v>2.5995258E-2</c:v>
                </c:pt>
                <c:pt idx="53">
                  <c:v>2.6759872000000001E-2</c:v>
                </c:pt>
                <c:pt idx="54">
                  <c:v>2.5765188000000001E-2</c:v>
                </c:pt>
                <c:pt idx="55">
                  <c:v>2.3442622E-2</c:v>
                </c:pt>
                <c:pt idx="56">
                  <c:v>2.2143321000000001E-2</c:v>
                </c:pt>
                <c:pt idx="57">
                  <c:v>2.4364720999999999E-2</c:v>
                </c:pt>
                <c:pt idx="58">
                  <c:v>2.998466E-2</c:v>
                </c:pt>
                <c:pt idx="59">
                  <c:v>3.6197685E-2</c:v>
                </c:pt>
                <c:pt idx="60">
                  <c:v>3.9631880000000001E-2</c:v>
                </c:pt>
                <c:pt idx="61">
                  <c:v>4.1167200000000001E-2</c:v>
                </c:pt>
                <c:pt idx="62">
                  <c:v>4.1856657999999998E-2</c:v>
                </c:pt>
                <c:pt idx="63">
                  <c:v>4.1912455000000001E-2</c:v>
                </c:pt>
                <c:pt idx="64">
                  <c:v>4.0068383999999999E-2</c:v>
                </c:pt>
                <c:pt idx="65">
                  <c:v>3.7403672999999998E-2</c:v>
                </c:pt>
                <c:pt idx="66">
                  <c:v>3.8028079999999999E-2</c:v>
                </c:pt>
                <c:pt idx="67">
                  <c:v>4.5097134999999997E-2</c:v>
                </c:pt>
                <c:pt idx="68">
                  <c:v>5.567714E-2</c:v>
                </c:pt>
                <c:pt idx="69">
                  <c:v>6.1612060000000003E-2</c:v>
                </c:pt>
                <c:pt idx="70">
                  <c:v>5.7213165000000003E-2</c:v>
                </c:pt>
                <c:pt idx="71">
                  <c:v>4.3887420000000003E-2</c:v>
                </c:pt>
                <c:pt idx="72">
                  <c:v>2.9071766999999998E-2</c:v>
                </c:pt>
                <c:pt idx="73">
                  <c:v>1.9050250000000001E-2</c:v>
                </c:pt>
                <c:pt idx="74">
                  <c:v>1.5673547999999999E-2</c:v>
                </c:pt>
                <c:pt idx="75">
                  <c:v>1.5571379999999999E-2</c:v>
                </c:pt>
                <c:pt idx="76">
                  <c:v>1.5680863E-2</c:v>
                </c:pt>
                <c:pt idx="77">
                  <c:v>1.5853781000000001E-2</c:v>
                </c:pt>
                <c:pt idx="78">
                  <c:v>1.8259754E-2</c:v>
                </c:pt>
                <c:pt idx="79">
                  <c:v>2.2591179999999999E-2</c:v>
                </c:pt>
                <c:pt idx="80">
                  <c:v>2.4728466000000001E-2</c:v>
                </c:pt>
                <c:pt idx="81">
                  <c:v>2.0816802999999998E-2</c:v>
                </c:pt>
                <c:pt idx="82">
                  <c:v>1.0467058E-2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3.3097349999999998E-3</c:v>
                </c:pt>
                <c:pt idx="89">
                  <c:v>1.1335516E-2</c:v>
                </c:pt>
                <c:pt idx="90">
                  <c:v>1.7600609E-2</c:v>
                </c:pt>
                <c:pt idx="91">
                  <c:v>2.2560508999999999E-2</c:v>
                </c:pt>
                <c:pt idx="92">
                  <c:v>2.5593944E-2</c:v>
                </c:pt>
                <c:pt idx="93">
                  <c:v>2.7159461999999999E-2</c:v>
                </c:pt>
                <c:pt idx="94">
                  <c:v>2.7508372E-2</c:v>
                </c:pt>
                <c:pt idx="95">
                  <c:v>2.6709408E-2</c:v>
                </c:pt>
                <c:pt idx="96">
                  <c:v>2.6698537000000001E-2</c:v>
                </c:pt>
                <c:pt idx="97">
                  <c:v>2.7109657999999998E-2</c:v>
                </c:pt>
                <c:pt idx="98">
                  <c:v>2.7428737000000002E-2</c:v>
                </c:pt>
                <c:pt idx="99">
                  <c:v>2.7420211999999999E-2</c:v>
                </c:pt>
                <c:pt idx="100">
                  <c:v>2.7080294000000001E-2</c:v>
                </c:pt>
                <c:pt idx="101">
                  <c:v>2.6528092E-2</c:v>
                </c:pt>
                <c:pt idx="102">
                  <c:v>2.5995713E-2</c:v>
                </c:pt>
                <c:pt idx="103">
                  <c:v>2.6085548E-2</c:v>
                </c:pt>
                <c:pt idx="104">
                  <c:v>2.5625357000000001E-2</c:v>
                </c:pt>
                <c:pt idx="105">
                  <c:v>2.4621302000000001E-2</c:v>
                </c:pt>
                <c:pt idx="106">
                  <c:v>2.2957666000000002E-2</c:v>
                </c:pt>
                <c:pt idx="107">
                  <c:v>2.1074168000000001E-2</c:v>
                </c:pt>
                <c:pt idx="108">
                  <c:v>1.7960141999999998E-2</c:v>
                </c:pt>
                <c:pt idx="109">
                  <c:v>1.4155526999999999E-2</c:v>
                </c:pt>
                <c:pt idx="110">
                  <c:v>1.0226186999999999E-2</c:v>
                </c:pt>
                <c:pt idx="111">
                  <c:v>6.3294329999999998E-3</c:v>
                </c:pt>
                <c:pt idx="112">
                  <c:v>1.7238753E-3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2728-441E-AA30-EACFA537ACDB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[2]Sheet1!$D$1103:$DT$1103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1.3570766E-3</c:v>
                </c:pt>
                <c:pt idx="5">
                  <c:v>2.4789399999999998E-3</c:v>
                </c:pt>
                <c:pt idx="6">
                  <c:v>3.5771866999999998E-3</c:v>
                </c:pt>
                <c:pt idx="7">
                  <c:v>5.2881524999999997E-3</c:v>
                </c:pt>
                <c:pt idx="8">
                  <c:v>5.7831267000000002E-3</c:v>
                </c:pt>
                <c:pt idx="9">
                  <c:v>3.8458856E-3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1.3263713999999999E-3</c:v>
                </c:pt>
                <c:pt idx="15">
                  <c:v>7.5566093000000003E-3</c:v>
                </c:pt>
                <c:pt idx="16">
                  <c:v>1.2418801E-2</c:v>
                </c:pt>
                <c:pt idx="17">
                  <c:v>1.2414586E-2</c:v>
                </c:pt>
                <c:pt idx="18">
                  <c:v>7.9314039999999995E-3</c:v>
                </c:pt>
                <c:pt idx="19">
                  <c:v>3.5376742000000001E-4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5.6661894000000004E-3</c:v>
                </c:pt>
                <c:pt idx="27">
                  <c:v>1.1437284000000001E-2</c:v>
                </c:pt>
                <c:pt idx="28">
                  <c:v>1.5608576000000001E-2</c:v>
                </c:pt>
                <c:pt idx="29">
                  <c:v>1.7907620999999999E-2</c:v>
                </c:pt>
                <c:pt idx="30">
                  <c:v>2.0201773999999999E-2</c:v>
                </c:pt>
                <c:pt idx="31">
                  <c:v>2.2723263E-2</c:v>
                </c:pt>
                <c:pt idx="32">
                  <c:v>2.4832957999999999E-2</c:v>
                </c:pt>
                <c:pt idx="33">
                  <c:v>2.7994866E-2</c:v>
                </c:pt>
                <c:pt idx="34">
                  <c:v>3.1694643000000002E-2</c:v>
                </c:pt>
                <c:pt idx="35">
                  <c:v>3.5216600000000001E-2</c:v>
                </c:pt>
                <c:pt idx="36">
                  <c:v>3.6592696000000001E-2</c:v>
                </c:pt>
                <c:pt idx="37">
                  <c:v>3.4698970000000003E-2</c:v>
                </c:pt>
                <c:pt idx="38">
                  <c:v>3.0139949999999999E-2</c:v>
                </c:pt>
                <c:pt idx="39">
                  <c:v>2.4850976E-2</c:v>
                </c:pt>
                <c:pt idx="40">
                  <c:v>1.9596237999999998E-2</c:v>
                </c:pt>
                <c:pt idx="41">
                  <c:v>1.5748453999999999E-2</c:v>
                </c:pt>
                <c:pt idx="42">
                  <c:v>1.3138019000000001E-2</c:v>
                </c:pt>
                <c:pt idx="43">
                  <c:v>1.3632646999999999E-2</c:v>
                </c:pt>
                <c:pt idx="44">
                  <c:v>1.8230469999999999E-2</c:v>
                </c:pt>
                <c:pt idx="45">
                  <c:v>2.5347214E-2</c:v>
                </c:pt>
                <c:pt idx="46">
                  <c:v>3.1503912000000002E-2</c:v>
                </c:pt>
                <c:pt idx="47">
                  <c:v>3.4000766000000002E-2</c:v>
                </c:pt>
                <c:pt idx="48">
                  <c:v>3.2979271999999997E-2</c:v>
                </c:pt>
                <c:pt idx="49">
                  <c:v>3.0310184E-2</c:v>
                </c:pt>
                <c:pt idx="50">
                  <c:v>2.7251823000000001E-2</c:v>
                </c:pt>
                <c:pt idx="51">
                  <c:v>2.5648875000000002E-2</c:v>
                </c:pt>
                <c:pt idx="52">
                  <c:v>2.5995258E-2</c:v>
                </c:pt>
                <c:pt idx="53">
                  <c:v>2.6759872000000001E-2</c:v>
                </c:pt>
                <c:pt idx="54">
                  <c:v>2.5765188000000001E-2</c:v>
                </c:pt>
                <c:pt idx="55">
                  <c:v>2.3442622E-2</c:v>
                </c:pt>
                <c:pt idx="56">
                  <c:v>2.2143321000000001E-2</c:v>
                </c:pt>
                <c:pt idx="57">
                  <c:v>2.4364720999999999E-2</c:v>
                </c:pt>
                <c:pt idx="58">
                  <c:v>2.998466E-2</c:v>
                </c:pt>
                <c:pt idx="59">
                  <c:v>3.6197685E-2</c:v>
                </c:pt>
                <c:pt idx="60">
                  <c:v>3.9631880000000001E-2</c:v>
                </c:pt>
                <c:pt idx="61">
                  <c:v>4.1167200000000001E-2</c:v>
                </c:pt>
                <c:pt idx="62">
                  <c:v>4.1856657999999998E-2</c:v>
                </c:pt>
                <c:pt idx="63">
                  <c:v>4.1912455000000001E-2</c:v>
                </c:pt>
                <c:pt idx="64">
                  <c:v>4.0068383999999999E-2</c:v>
                </c:pt>
                <c:pt idx="65">
                  <c:v>3.7403672999999998E-2</c:v>
                </c:pt>
                <c:pt idx="66">
                  <c:v>3.8028079999999999E-2</c:v>
                </c:pt>
                <c:pt idx="67">
                  <c:v>4.5097134999999997E-2</c:v>
                </c:pt>
                <c:pt idx="68">
                  <c:v>5.567714E-2</c:v>
                </c:pt>
                <c:pt idx="69">
                  <c:v>6.1612060000000003E-2</c:v>
                </c:pt>
                <c:pt idx="70">
                  <c:v>5.7213165000000003E-2</c:v>
                </c:pt>
                <c:pt idx="71">
                  <c:v>4.3887420000000003E-2</c:v>
                </c:pt>
                <c:pt idx="72">
                  <c:v>2.9071766999999998E-2</c:v>
                </c:pt>
                <c:pt idx="73">
                  <c:v>1.9050250000000001E-2</c:v>
                </c:pt>
                <c:pt idx="74">
                  <c:v>1.5673547999999999E-2</c:v>
                </c:pt>
                <c:pt idx="75">
                  <c:v>1.5571379999999999E-2</c:v>
                </c:pt>
                <c:pt idx="76">
                  <c:v>1.5680863E-2</c:v>
                </c:pt>
                <c:pt idx="77">
                  <c:v>1.5853781000000001E-2</c:v>
                </c:pt>
                <c:pt idx="78">
                  <c:v>1.8259754E-2</c:v>
                </c:pt>
                <c:pt idx="79">
                  <c:v>2.2591179999999999E-2</c:v>
                </c:pt>
                <c:pt idx="80">
                  <c:v>2.4728466000000001E-2</c:v>
                </c:pt>
                <c:pt idx="81">
                  <c:v>2.0816802999999998E-2</c:v>
                </c:pt>
                <c:pt idx="82">
                  <c:v>1.0467058E-2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3.3097349999999998E-3</c:v>
                </c:pt>
                <c:pt idx="89">
                  <c:v>1.1335516E-2</c:v>
                </c:pt>
                <c:pt idx="90">
                  <c:v>1.7600609E-2</c:v>
                </c:pt>
                <c:pt idx="91">
                  <c:v>2.2560508999999999E-2</c:v>
                </c:pt>
                <c:pt idx="92">
                  <c:v>2.5593944E-2</c:v>
                </c:pt>
                <c:pt idx="93">
                  <c:v>2.7159461999999999E-2</c:v>
                </c:pt>
                <c:pt idx="94">
                  <c:v>2.7508372E-2</c:v>
                </c:pt>
                <c:pt idx="95">
                  <c:v>2.6709408E-2</c:v>
                </c:pt>
                <c:pt idx="96">
                  <c:v>2.6698537000000001E-2</c:v>
                </c:pt>
                <c:pt idx="97">
                  <c:v>2.7109657999999998E-2</c:v>
                </c:pt>
                <c:pt idx="98">
                  <c:v>2.7428737000000002E-2</c:v>
                </c:pt>
                <c:pt idx="99">
                  <c:v>2.7420211999999999E-2</c:v>
                </c:pt>
                <c:pt idx="100">
                  <c:v>2.7080294000000001E-2</c:v>
                </c:pt>
                <c:pt idx="101">
                  <c:v>2.6528092E-2</c:v>
                </c:pt>
                <c:pt idx="102">
                  <c:v>2.5995713E-2</c:v>
                </c:pt>
                <c:pt idx="103">
                  <c:v>2.6085548E-2</c:v>
                </c:pt>
                <c:pt idx="104">
                  <c:v>2.5625357000000001E-2</c:v>
                </c:pt>
                <c:pt idx="105">
                  <c:v>2.4621302000000001E-2</c:v>
                </c:pt>
                <c:pt idx="106">
                  <c:v>2.2957666000000002E-2</c:v>
                </c:pt>
                <c:pt idx="107">
                  <c:v>2.1074168000000001E-2</c:v>
                </c:pt>
                <c:pt idx="108">
                  <c:v>1.7960141999999998E-2</c:v>
                </c:pt>
                <c:pt idx="109">
                  <c:v>1.4155526999999999E-2</c:v>
                </c:pt>
                <c:pt idx="110">
                  <c:v>1.0226186999999999E-2</c:v>
                </c:pt>
                <c:pt idx="111">
                  <c:v>6.3294329999999998E-3</c:v>
                </c:pt>
                <c:pt idx="112">
                  <c:v>1.7238753E-3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2728-441E-AA30-EACFA537ACDB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[2]Sheet1!$D$1104:$DT$1104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1.3570766E-3</c:v>
                </c:pt>
                <c:pt idx="5">
                  <c:v>2.4789399999999998E-3</c:v>
                </c:pt>
                <c:pt idx="6">
                  <c:v>3.5771866999999998E-3</c:v>
                </c:pt>
                <c:pt idx="7">
                  <c:v>5.2881524999999997E-3</c:v>
                </c:pt>
                <c:pt idx="8">
                  <c:v>5.7831267000000002E-3</c:v>
                </c:pt>
                <c:pt idx="9">
                  <c:v>3.8458856E-3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1.3263713999999999E-3</c:v>
                </c:pt>
                <c:pt idx="15">
                  <c:v>7.5566093000000003E-3</c:v>
                </c:pt>
                <c:pt idx="16">
                  <c:v>1.2418801E-2</c:v>
                </c:pt>
                <c:pt idx="17">
                  <c:v>1.2414586E-2</c:v>
                </c:pt>
                <c:pt idx="18">
                  <c:v>7.9314039999999995E-3</c:v>
                </c:pt>
                <c:pt idx="19">
                  <c:v>3.5376742000000001E-4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5.6661894000000004E-3</c:v>
                </c:pt>
                <c:pt idx="27">
                  <c:v>1.1437284000000001E-2</c:v>
                </c:pt>
                <c:pt idx="28">
                  <c:v>1.5608576000000001E-2</c:v>
                </c:pt>
                <c:pt idx="29">
                  <c:v>1.7907620999999999E-2</c:v>
                </c:pt>
                <c:pt idx="30">
                  <c:v>2.0201773999999999E-2</c:v>
                </c:pt>
                <c:pt idx="31">
                  <c:v>2.2723263E-2</c:v>
                </c:pt>
                <c:pt idx="32">
                  <c:v>2.4832957999999999E-2</c:v>
                </c:pt>
                <c:pt idx="33">
                  <c:v>2.7994866E-2</c:v>
                </c:pt>
                <c:pt idx="34">
                  <c:v>3.1694643000000002E-2</c:v>
                </c:pt>
                <c:pt idx="35">
                  <c:v>3.5216600000000001E-2</c:v>
                </c:pt>
                <c:pt idx="36">
                  <c:v>3.6592696000000001E-2</c:v>
                </c:pt>
                <c:pt idx="37">
                  <c:v>3.4698970000000003E-2</c:v>
                </c:pt>
                <c:pt idx="38">
                  <c:v>3.0139949999999999E-2</c:v>
                </c:pt>
                <c:pt idx="39">
                  <c:v>2.4850976E-2</c:v>
                </c:pt>
                <c:pt idx="40">
                  <c:v>1.9596237999999998E-2</c:v>
                </c:pt>
                <c:pt idx="41">
                  <c:v>1.5748453999999999E-2</c:v>
                </c:pt>
                <c:pt idx="42">
                  <c:v>1.3138019000000001E-2</c:v>
                </c:pt>
                <c:pt idx="43">
                  <c:v>1.3632646999999999E-2</c:v>
                </c:pt>
                <c:pt idx="44">
                  <c:v>1.8230469999999999E-2</c:v>
                </c:pt>
                <c:pt idx="45">
                  <c:v>2.5347214E-2</c:v>
                </c:pt>
                <c:pt idx="46">
                  <c:v>3.1503912000000002E-2</c:v>
                </c:pt>
                <c:pt idx="47">
                  <c:v>3.4000766000000002E-2</c:v>
                </c:pt>
                <c:pt idx="48">
                  <c:v>3.2979271999999997E-2</c:v>
                </c:pt>
                <c:pt idx="49">
                  <c:v>3.0310184E-2</c:v>
                </c:pt>
                <c:pt idx="50">
                  <c:v>2.7251823000000001E-2</c:v>
                </c:pt>
                <c:pt idx="51">
                  <c:v>2.5648875000000002E-2</c:v>
                </c:pt>
                <c:pt idx="52">
                  <c:v>2.5995258E-2</c:v>
                </c:pt>
                <c:pt idx="53">
                  <c:v>2.6759872000000001E-2</c:v>
                </c:pt>
                <c:pt idx="54">
                  <c:v>2.5765188000000001E-2</c:v>
                </c:pt>
                <c:pt idx="55">
                  <c:v>2.3442622E-2</c:v>
                </c:pt>
                <c:pt idx="56">
                  <c:v>2.2143321000000001E-2</c:v>
                </c:pt>
                <c:pt idx="57">
                  <c:v>2.4364720999999999E-2</c:v>
                </c:pt>
                <c:pt idx="58">
                  <c:v>2.998466E-2</c:v>
                </c:pt>
                <c:pt idx="59">
                  <c:v>3.6197685E-2</c:v>
                </c:pt>
                <c:pt idx="60">
                  <c:v>3.9631880000000001E-2</c:v>
                </c:pt>
                <c:pt idx="61">
                  <c:v>4.1167200000000001E-2</c:v>
                </c:pt>
                <c:pt idx="62">
                  <c:v>4.1856657999999998E-2</c:v>
                </c:pt>
                <c:pt idx="63">
                  <c:v>4.1912455000000001E-2</c:v>
                </c:pt>
                <c:pt idx="64">
                  <c:v>4.0068383999999999E-2</c:v>
                </c:pt>
                <c:pt idx="65">
                  <c:v>3.7403672999999998E-2</c:v>
                </c:pt>
                <c:pt idx="66">
                  <c:v>3.8028079999999999E-2</c:v>
                </c:pt>
                <c:pt idx="67">
                  <c:v>4.5097134999999997E-2</c:v>
                </c:pt>
                <c:pt idx="68">
                  <c:v>5.567714E-2</c:v>
                </c:pt>
                <c:pt idx="69">
                  <c:v>6.1612060000000003E-2</c:v>
                </c:pt>
                <c:pt idx="70">
                  <c:v>5.7213165000000003E-2</c:v>
                </c:pt>
                <c:pt idx="71">
                  <c:v>4.3887420000000003E-2</c:v>
                </c:pt>
                <c:pt idx="72">
                  <c:v>2.9071766999999998E-2</c:v>
                </c:pt>
                <c:pt idx="73">
                  <c:v>1.9050250000000001E-2</c:v>
                </c:pt>
                <c:pt idx="74">
                  <c:v>1.5673547999999999E-2</c:v>
                </c:pt>
                <c:pt idx="75">
                  <c:v>1.5571379999999999E-2</c:v>
                </c:pt>
                <c:pt idx="76">
                  <c:v>1.5680863E-2</c:v>
                </c:pt>
                <c:pt idx="77">
                  <c:v>1.5853781000000001E-2</c:v>
                </c:pt>
                <c:pt idx="78">
                  <c:v>1.8259754E-2</c:v>
                </c:pt>
                <c:pt idx="79">
                  <c:v>2.2591179999999999E-2</c:v>
                </c:pt>
                <c:pt idx="80">
                  <c:v>2.4728466000000001E-2</c:v>
                </c:pt>
                <c:pt idx="81">
                  <c:v>2.0816802999999998E-2</c:v>
                </c:pt>
                <c:pt idx="82">
                  <c:v>1.0467058E-2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3.3097349999999998E-3</c:v>
                </c:pt>
                <c:pt idx="89">
                  <c:v>1.1335516E-2</c:v>
                </c:pt>
                <c:pt idx="90">
                  <c:v>1.7600609E-2</c:v>
                </c:pt>
                <c:pt idx="91">
                  <c:v>2.2560508999999999E-2</c:v>
                </c:pt>
                <c:pt idx="92">
                  <c:v>2.5593944E-2</c:v>
                </c:pt>
                <c:pt idx="93">
                  <c:v>2.7159461999999999E-2</c:v>
                </c:pt>
                <c:pt idx="94">
                  <c:v>2.7508372E-2</c:v>
                </c:pt>
                <c:pt idx="95">
                  <c:v>2.6709408E-2</c:v>
                </c:pt>
                <c:pt idx="96">
                  <c:v>2.6698537000000001E-2</c:v>
                </c:pt>
                <c:pt idx="97">
                  <c:v>2.7109657999999998E-2</c:v>
                </c:pt>
                <c:pt idx="98">
                  <c:v>2.7428737000000002E-2</c:v>
                </c:pt>
                <c:pt idx="99">
                  <c:v>2.7420211999999999E-2</c:v>
                </c:pt>
                <c:pt idx="100">
                  <c:v>2.7080294000000001E-2</c:v>
                </c:pt>
                <c:pt idx="101">
                  <c:v>2.6528092E-2</c:v>
                </c:pt>
                <c:pt idx="102">
                  <c:v>2.5995713E-2</c:v>
                </c:pt>
                <c:pt idx="103">
                  <c:v>2.6085548E-2</c:v>
                </c:pt>
                <c:pt idx="104">
                  <c:v>2.5625357000000001E-2</c:v>
                </c:pt>
                <c:pt idx="105">
                  <c:v>2.4621302000000001E-2</c:v>
                </c:pt>
                <c:pt idx="106">
                  <c:v>2.2957666000000002E-2</c:v>
                </c:pt>
                <c:pt idx="107">
                  <c:v>2.1074168000000001E-2</c:v>
                </c:pt>
                <c:pt idx="108">
                  <c:v>1.7960141999999998E-2</c:v>
                </c:pt>
                <c:pt idx="109">
                  <c:v>1.4155526999999999E-2</c:v>
                </c:pt>
                <c:pt idx="110">
                  <c:v>1.0226186999999999E-2</c:v>
                </c:pt>
                <c:pt idx="111">
                  <c:v>6.3294329999999998E-3</c:v>
                </c:pt>
                <c:pt idx="112">
                  <c:v>1.7238753E-3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2728-441E-AA30-EACFA537ACDB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[2]Sheet1!$D$1105:$DT$1105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9.0890353999999998E-4</c:v>
                </c:pt>
                <c:pt idx="5">
                  <c:v>1.8980835E-3</c:v>
                </c:pt>
                <c:pt idx="6">
                  <c:v>2.9010526000000001E-3</c:v>
                </c:pt>
                <c:pt idx="7">
                  <c:v>4.7049494000000001E-3</c:v>
                </c:pt>
                <c:pt idx="8">
                  <c:v>5.5282185999999999E-3</c:v>
                </c:pt>
                <c:pt idx="9">
                  <c:v>4.0183090000000003E-3</c:v>
                </c:pt>
                <c:pt idx="10">
                  <c:v>9.4366149999999994E-5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1.2487078E-3</c:v>
                </c:pt>
                <c:pt idx="15">
                  <c:v>7.3882380000000001E-3</c:v>
                </c:pt>
                <c:pt idx="16">
                  <c:v>1.21761495E-2</c:v>
                </c:pt>
                <c:pt idx="17">
                  <c:v>1.21550355E-2</c:v>
                </c:pt>
                <c:pt idx="18">
                  <c:v>7.6582226999999999E-3</c:v>
                </c:pt>
                <c:pt idx="19">
                  <c:v>1.3465813000000001E-4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5.4458140000000002E-3</c:v>
                </c:pt>
                <c:pt idx="27">
                  <c:v>1.1002759000000001E-2</c:v>
                </c:pt>
                <c:pt idx="28">
                  <c:v>1.5011480000000001E-2</c:v>
                </c:pt>
                <c:pt idx="29">
                  <c:v>1.7136330000000002E-2</c:v>
                </c:pt>
                <c:pt idx="30">
                  <c:v>1.9254137000000001E-2</c:v>
                </c:pt>
                <c:pt idx="31">
                  <c:v>2.1639240000000001E-2</c:v>
                </c:pt>
                <c:pt idx="32">
                  <c:v>2.3666481999999999E-2</c:v>
                </c:pt>
                <c:pt idx="33">
                  <c:v>2.6676696E-2</c:v>
                </c:pt>
                <c:pt idx="34">
                  <c:v>3.0122142000000001E-2</c:v>
                </c:pt>
                <c:pt idx="35">
                  <c:v>3.3307910000000003E-2</c:v>
                </c:pt>
                <c:pt idx="36">
                  <c:v>3.4401946000000003E-2</c:v>
                </c:pt>
                <c:pt idx="37">
                  <c:v>3.2426797E-2</c:v>
                </c:pt>
                <c:pt idx="38">
                  <c:v>2.7904978E-2</c:v>
                </c:pt>
                <c:pt idx="39">
                  <c:v>2.2763934E-2</c:v>
                </c:pt>
                <c:pt idx="40">
                  <c:v>1.7809973999999999E-2</c:v>
                </c:pt>
                <c:pt idx="41">
                  <c:v>1.4316123E-2</c:v>
                </c:pt>
                <c:pt idx="42">
                  <c:v>1.2016933E-2</c:v>
                </c:pt>
                <c:pt idx="43">
                  <c:v>1.2660342E-2</c:v>
                </c:pt>
                <c:pt idx="44">
                  <c:v>1.7242885999999999E-2</c:v>
                </c:pt>
                <c:pt idx="45">
                  <c:v>2.4334457E-2</c:v>
                </c:pt>
                <c:pt idx="46">
                  <c:v>3.0606537999999999E-2</c:v>
                </c:pt>
                <c:pt idx="47">
                  <c:v>3.3288863000000002E-2</c:v>
                </c:pt>
                <c:pt idx="48">
                  <c:v>3.2339386999999997E-2</c:v>
                </c:pt>
                <c:pt idx="49">
                  <c:v>2.9679616999999998E-2</c:v>
                </c:pt>
                <c:pt idx="50">
                  <c:v>2.6660973000000001E-2</c:v>
                </c:pt>
                <c:pt idx="51">
                  <c:v>2.5179562999999999E-2</c:v>
                </c:pt>
                <c:pt idx="52">
                  <c:v>2.5692810999999999E-2</c:v>
                </c:pt>
                <c:pt idx="53">
                  <c:v>2.6584117000000001E-2</c:v>
                </c:pt>
                <c:pt idx="54">
                  <c:v>2.5760670999999999E-2</c:v>
                </c:pt>
                <c:pt idx="55">
                  <c:v>2.36642E-2</c:v>
                </c:pt>
                <c:pt idx="56">
                  <c:v>2.2599421000000001E-2</c:v>
                </c:pt>
                <c:pt idx="57">
                  <c:v>2.479717E-2</c:v>
                </c:pt>
                <c:pt idx="58">
                  <c:v>3.0103120000000001E-2</c:v>
                </c:pt>
                <c:pt idx="59">
                  <c:v>3.5938117999999998E-2</c:v>
                </c:pt>
                <c:pt idx="60">
                  <c:v>3.9148677E-2</c:v>
                </c:pt>
                <c:pt idx="61">
                  <c:v>4.0513015999999999E-2</c:v>
                </c:pt>
                <c:pt idx="62">
                  <c:v>4.0818393000000001E-2</c:v>
                </c:pt>
                <c:pt idx="63">
                  <c:v>4.0265469999999998E-2</c:v>
                </c:pt>
                <c:pt idx="64">
                  <c:v>3.7964645999999998E-2</c:v>
                </c:pt>
                <c:pt idx="65">
                  <c:v>3.5451232999999999E-2</c:v>
                </c:pt>
                <c:pt idx="66">
                  <c:v>3.6746322999999997E-2</c:v>
                </c:pt>
                <c:pt idx="67">
                  <c:v>4.4492320000000002E-2</c:v>
                </c:pt>
                <c:pt idx="68">
                  <c:v>5.5359695E-2</c:v>
                </c:pt>
                <c:pt idx="69">
                  <c:v>6.1309516000000001E-2</c:v>
                </c:pt>
                <c:pt idx="70">
                  <c:v>5.702993E-2</c:v>
                </c:pt>
                <c:pt idx="71">
                  <c:v>4.4096638000000001E-2</c:v>
                </c:pt>
                <c:pt idx="72">
                  <c:v>2.9659919999999999E-2</c:v>
                </c:pt>
                <c:pt idx="73">
                  <c:v>1.9573127999999999E-2</c:v>
                </c:pt>
                <c:pt idx="74">
                  <c:v>1.5577126E-2</c:v>
                </c:pt>
                <c:pt idx="75">
                  <c:v>1.4641444E-2</c:v>
                </c:pt>
                <c:pt idx="76">
                  <c:v>1.4243255E-2</c:v>
                </c:pt>
                <c:pt idx="77">
                  <c:v>1.4550057E-2</c:v>
                </c:pt>
                <c:pt idx="78">
                  <c:v>1.7586369000000001E-2</c:v>
                </c:pt>
                <c:pt idx="79">
                  <c:v>2.2588238E-2</c:v>
                </c:pt>
                <c:pt idx="80">
                  <c:v>2.5094023E-2</c:v>
                </c:pt>
                <c:pt idx="81">
                  <c:v>2.1203257E-2</c:v>
                </c:pt>
                <c:pt idx="82">
                  <c:v>1.0698378999999999E-2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2.9942229999999998E-3</c:v>
                </c:pt>
                <c:pt idx="89">
                  <c:v>1.0731779E-2</c:v>
                </c:pt>
                <c:pt idx="90">
                  <c:v>1.6776382999999999E-2</c:v>
                </c:pt>
                <c:pt idx="91">
                  <c:v>2.1537925999999999E-2</c:v>
                </c:pt>
                <c:pt idx="92">
                  <c:v>2.4392130000000001E-2</c:v>
                </c:pt>
                <c:pt idx="93">
                  <c:v>2.5784611999999998E-2</c:v>
                </c:pt>
                <c:pt idx="94">
                  <c:v>2.5997323999999999E-2</c:v>
                </c:pt>
                <c:pt idx="95">
                  <c:v>2.5237803999999999E-2</c:v>
                </c:pt>
                <c:pt idx="96">
                  <c:v>2.5342353000000001E-2</c:v>
                </c:pt>
                <c:pt idx="97">
                  <c:v>2.5980461E-2</c:v>
                </c:pt>
                <c:pt idx="98">
                  <c:v>2.6620654000000001E-2</c:v>
                </c:pt>
                <c:pt idx="99">
                  <c:v>2.6957601000000001E-2</c:v>
                </c:pt>
                <c:pt idx="100">
                  <c:v>2.692752E-2</c:v>
                </c:pt>
                <c:pt idx="101">
                  <c:v>2.6697096999999999E-2</c:v>
                </c:pt>
                <c:pt idx="102">
                  <c:v>2.6447311000000001E-2</c:v>
                </c:pt>
                <c:pt idx="103">
                  <c:v>2.6767164E-2</c:v>
                </c:pt>
                <c:pt idx="104">
                  <c:v>2.6496127000000001E-2</c:v>
                </c:pt>
                <c:pt idx="105">
                  <c:v>2.5650563000000001E-2</c:v>
                </c:pt>
                <c:pt idx="106">
                  <c:v>2.4112042E-2</c:v>
                </c:pt>
                <c:pt idx="107">
                  <c:v>2.2307403E-2</c:v>
                </c:pt>
                <c:pt idx="108">
                  <c:v>1.9255890000000001E-2</c:v>
                </c:pt>
                <c:pt idx="109">
                  <c:v>1.5489236E-2</c:v>
                </c:pt>
                <c:pt idx="110">
                  <c:v>1.1586246E-2</c:v>
                </c:pt>
                <c:pt idx="111">
                  <c:v>7.8962479999999998E-3</c:v>
                </c:pt>
                <c:pt idx="112">
                  <c:v>3.3713838000000002E-3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2728-441E-AA30-EACFA537ACDB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[2]Sheet1!$D$1106:$DT$1106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9.0890353999999998E-4</c:v>
                </c:pt>
                <c:pt idx="5">
                  <c:v>1.8980835E-3</c:v>
                </c:pt>
                <c:pt idx="6">
                  <c:v>2.9010526000000001E-3</c:v>
                </c:pt>
                <c:pt idx="7">
                  <c:v>4.7049494000000001E-3</c:v>
                </c:pt>
                <c:pt idx="8">
                  <c:v>5.5282185999999999E-3</c:v>
                </c:pt>
                <c:pt idx="9">
                  <c:v>4.0183090000000003E-3</c:v>
                </c:pt>
                <c:pt idx="10">
                  <c:v>9.4366149999999994E-5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1.2487078E-3</c:v>
                </c:pt>
                <c:pt idx="15">
                  <c:v>7.3882380000000001E-3</c:v>
                </c:pt>
                <c:pt idx="16">
                  <c:v>1.21761495E-2</c:v>
                </c:pt>
                <c:pt idx="17">
                  <c:v>1.21550355E-2</c:v>
                </c:pt>
                <c:pt idx="18">
                  <c:v>7.6582226999999999E-3</c:v>
                </c:pt>
                <c:pt idx="19">
                  <c:v>1.3465813000000001E-4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5.4458140000000002E-3</c:v>
                </c:pt>
                <c:pt idx="27">
                  <c:v>1.1002759000000001E-2</c:v>
                </c:pt>
                <c:pt idx="28">
                  <c:v>1.5011480000000001E-2</c:v>
                </c:pt>
                <c:pt idx="29">
                  <c:v>1.7136330000000002E-2</c:v>
                </c:pt>
                <c:pt idx="30">
                  <c:v>1.9254137000000001E-2</c:v>
                </c:pt>
                <c:pt idx="31">
                  <c:v>2.1639240000000001E-2</c:v>
                </c:pt>
                <c:pt idx="32">
                  <c:v>2.3666481999999999E-2</c:v>
                </c:pt>
                <c:pt idx="33">
                  <c:v>2.6676696E-2</c:v>
                </c:pt>
                <c:pt idx="34">
                  <c:v>3.0122142000000001E-2</c:v>
                </c:pt>
                <c:pt idx="35">
                  <c:v>3.3307910000000003E-2</c:v>
                </c:pt>
                <c:pt idx="36">
                  <c:v>3.4401946000000003E-2</c:v>
                </c:pt>
                <c:pt idx="37">
                  <c:v>3.2426797E-2</c:v>
                </c:pt>
                <c:pt idx="38">
                  <c:v>2.7904978E-2</c:v>
                </c:pt>
                <c:pt idx="39">
                  <c:v>2.2763934E-2</c:v>
                </c:pt>
                <c:pt idx="40">
                  <c:v>1.7809973999999999E-2</c:v>
                </c:pt>
                <c:pt idx="41">
                  <c:v>1.4316123E-2</c:v>
                </c:pt>
                <c:pt idx="42">
                  <c:v>1.2016933E-2</c:v>
                </c:pt>
                <c:pt idx="43">
                  <c:v>1.2660342E-2</c:v>
                </c:pt>
                <c:pt idx="44">
                  <c:v>1.7242885999999999E-2</c:v>
                </c:pt>
                <c:pt idx="45">
                  <c:v>2.4334457E-2</c:v>
                </c:pt>
                <c:pt idx="46">
                  <c:v>3.0606537999999999E-2</c:v>
                </c:pt>
                <c:pt idx="47">
                  <c:v>3.3288863000000002E-2</c:v>
                </c:pt>
                <c:pt idx="48">
                  <c:v>3.2339386999999997E-2</c:v>
                </c:pt>
                <c:pt idx="49">
                  <c:v>2.9679616999999998E-2</c:v>
                </c:pt>
                <c:pt idx="50">
                  <c:v>2.6660973000000001E-2</c:v>
                </c:pt>
                <c:pt idx="51">
                  <c:v>2.5179562999999999E-2</c:v>
                </c:pt>
                <c:pt idx="52">
                  <c:v>2.5692810999999999E-2</c:v>
                </c:pt>
                <c:pt idx="53">
                  <c:v>2.6584117000000001E-2</c:v>
                </c:pt>
                <c:pt idx="54">
                  <c:v>2.5760670999999999E-2</c:v>
                </c:pt>
                <c:pt idx="55">
                  <c:v>2.36642E-2</c:v>
                </c:pt>
                <c:pt idx="56">
                  <c:v>2.2599421000000001E-2</c:v>
                </c:pt>
                <c:pt idx="57">
                  <c:v>2.479717E-2</c:v>
                </c:pt>
                <c:pt idx="58">
                  <c:v>3.0103120000000001E-2</c:v>
                </c:pt>
                <c:pt idx="59">
                  <c:v>3.5938117999999998E-2</c:v>
                </c:pt>
                <c:pt idx="60">
                  <c:v>3.9148677E-2</c:v>
                </c:pt>
                <c:pt idx="61">
                  <c:v>4.0513015999999999E-2</c:v>
                </c:pt>
                <c:pt idx="62">
                  <c:v>4.0818393000000001E-2</c:v>
                </c:pt>
                <c:pt idx="63">
                  <c:v>4.0265469999999998E-2</c:v>
                </c:pt>
                <c:pt idx="64">
                  <c:v>3.7964645999999998E-2</c:v>
                </c:pt>
                <c:pt idx="65">
                  <c:v>3.5451232999999999E-2</c:v>
                </c:pt>
                <c:pt idx="66">
                  <c:v>3.6746322999999997E-2</c:v>
                </c:pt>
                <c:pt idx="67">
                  <c:v>4.4492320000000002E-2</c:v>
                </c:pt>
                <c:pt idx="68">
                  <c:v>5.5359695E-2</c:v>
                </c:pt>
                <c:pt idx="69">
                  <c:v>6.1309516000000001E-2</c:v>
                </c:pt>
                <c:pt idx="70">
                  <c:v>5.702993E-2</c:v>
                </c:pt>
                <c:pt idx="71">
                  <c:v>4.4096638000000001E-2</c:v>
                </c:pt>
                <c:pt idx="72">
                  <c:v>2.9659919999999999E-2</c:v>
                </c:pt>
                <c:pt idx="73">
                  <c:v>1.9573127999999999E-2</c:v>
                </c:pt>
                <c:pt idx="74">
                  <c:v>1.5577126E-2</c:v>
                </c:pt>
                <c:pt idx="75">
                  <c:v>1.4641444E-2</c:v>
                </c:pt>
                <c:pt idx="76">
                  <c:v>1.4243255E-2</c:v>
                </c:pt>
                <c:pt idx="77">
                  <c:v>1.4550057E-2</c:v>
                </c:pt>
                <c:pt idx="78">
                  <c:v>1.7586369000000001E-2</c:v>
                </c:pt>
                <c:pt idx="79">
                  <c:v>2.2588238E-2</c:v>
                </c:pt>
                <c:pt idx="80">
                  <c:v>2.5094023E-2</c:v>
                </c:pt>
                <c:pt idx="81">
                  <c:v>2.1203257E-2</c:v>
                </c:pt>
                <c:pt idx="82">
                  <c:v>1.0698378999999999E-2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2.9942229999999998E-3</c:v>
                </c:pt>
                <c:pt idx="89">
                  <c:v>1.0731779E-2</c:v>
                </c:pt>
                <c:pt idx="90">
                  <c:v>1.6776382999999999E-2</c:v>
                </c:pt>
                <c:pt idx="91">
                  <c:v>2.1537925999999999E-2</c:v>
                </c:pt>
                <c:pt idx="92">
                  <c:v>2.4392130000000001E-2</c:v>
                </c:pt>
                <c:pt idx="93">
                  <c:v>2.5784611999999998E-2</c:v>
                </c:pt>
                <c:pt idx="94">
                  <c:v>2.5997323999999999E-2</c:v>
                </c:pt>
                <c:pt idx="95">
                  <c:v>2.5237803999999999E-2</c:v>
                </c:pt>
                <c:pt idx="96">
                  <c:v>2.5342353000000001E-2</c:v>
                </c:pt>
                <c:pt idx="97">
                  <c:v>2.5980461E-2</c:v>
                </c:pt>
                <c:pt idx="98">
                  <c:v>2.6620654000000001E-2</c:v>
                </c:pt>
                <c:pt idx="99">
                  <c:v>2.6957601000000001E-2</c:v>
                </c:pt>
                <c:pt idx="100">
                  <c:v>2.692752E-2</c:v>
                </c:pt>
                <c:pt idx="101">
                  <c:v>2.6697096999999999E-2</c:v>
                </c:pt>
                <c:pt idx="102">
                  <c:v>2.6447311000000001E-2</c:v>
                </c:pt>
                <c:pt idx="103">
                  <c:v>2.6767164E-2</c:v>
                </c:pt>
                <c:pt idx="104">
                  <c:v>2.6496127000000001E-2</c:v>
                </c:pt>
                <c:pt idx="105">
                  <c:v>2.5650563000000001E-2</c:v>
                </c:pt>
                <c:pt idx="106">
                  <c:v>2.4112042E-2</c:v>
                </c:pt>
                <c:pt idx="107">
                  <c:v>2.2307403E-2</c:v>
                </c:pt>
                <c:pt idx="108">
                  <c:v>1.9255890000000001E-2</c:v>
                </c:pt>
                <c:pt idx="109">
                  <c:v>1.5489236E-2</c:v>
                </c:pt>
                <c:pt idx="110">
                  <c:v>1.1586246E-2</c:v>
                </c:pt>
                <c:pt idx="111">
                  <c:v>7.8962479999999998E-3</c:v>
                </c:pt>
                <c:pt idx="112">
                  <c:v>3.3713838000000002E-3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2728-441E-AA30-EACFA537ACDB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[2]Sheet1!$D$1107:$DT$1107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7.4196590000000001E-4</c:v>
                </c:pt>
                <c:pt idx="5">
                  <c:v>1.8137316000000001E-3</c:v>
                </c:pt>
                <c:pt idx="6">
                  <c:v>2.823009E-3</c:v>
                </c:pt>
                <c:pt idx="7">
                  <c:v>4.6187720000000002E-3</c:v>
                </c:pt>
                <c:pt idx="8">
                  <c:v>5.5212252999999999E-3</c:v>
                </c:pt>
                <c:pt idx="9">
                  <c:v>4.1808775000000001E-3</c:v>
                </c:pt>
                <c:pt idx="10">
                  <c:v>3.8853192000000002E-4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1.1177532E-3</c:v>
                </c:pt>
                <c:pt idx="15">
                  <c:v>7.0917530000000001E-3</c:v>
                </c:pt>
                <c:pt idx="16">
                  <c:v>1.1758101E-2</c:v>
                </c:pt>
                <c:pt idx="17">
                  <c:v>1.1735462E-2</c:v>
                </c:pt>
                <c:pt idx="18">
                  <c:v>7.3889239999999998E-3</c:v>
                </c:pt>
                <c:pt idx="19">
                  <c:v>9.9976439999999996E-5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5.2430335999999996E-3</c:v>
                </c:pt>
                <c:pt idx="27">
                  <c:v>1.0608268000000001E-2</c:v>
                </c:pt>
                <c:pt idx="28">
                  <c:v>1.4468859000000001E-2</c:v>
                </c:pt>
                <c:pt idx="29">
                  <c:v>1.6541073E-2</c:v>
                </c:pt>
                <c:pt idx="30">
                  <c:v>1.8604374999999999E-2</c:v>
                </c:pt>
                <c:pt idx="31">
                  <c:v>2.0933617000000002E-2</c:v>
                </c:pt>
                <c:pt idx="32">
                  <c:v>2.2911094E-2</c:v>
                </c:pt>
                <c:pt idx="33">
                  <c:v>2.586695E-2</c:v>
                </c:pt>
                <c:pt idx="34">
                  <c:v>2.9251606999999999E-2</c:v>
                </c:pt>
                <c:pt idx="35">
                  <c:v>3.2383554000000002E-2</c:v>
                </c:pt>
                <c:pt idx="36">
                  <c:v>3.3444370000000001E-2</c:v>
                </c:pt>
                <c:pt idx="37">
                  <c:v>3.1464974999999999E-2</c:v>
                </c:pt>
                <c:pt idx="38">
                  <c:v>2.690884E-2</c:v>
                </c:pt>
                <c:pt idx="39">
                  <c:v>2.1732979999999999E-2</c:v>
                </c:pt>
                <c:pt idx="40">
                  <c:v>1.6864976E-2</c:v>
                </c:pt>
                <c:pt idx="41">
                  <c:v>1.3536489000000001E-2</c:v>
                </c:pt>
                <c:pt idx="42">
                  <c:v>1.1472176000000001E-2</c:v>
                </c:pt>
                <c:pt idx="43">
                  <c:v>1.2268118E-2</c:v>
                </c:pt>
                <c:pt idx="44">
                  <c:v>1.6809854999999999E-2</c:v>
                </c:pt>
                <c:pt idx="45">
                  <c:v>2.373258E-2</c:v>
                </c:pt>
                <c:pt idx="46">
                  <c:v>2.9875338000000001E-2</c:v>
                </c:pt>
                <c:pt idx="47">
                  <c:v>3.2551604999999997E-2</c:v>
                </c:pt>
                <c:pt idx="48">
                  <c:v>3.1703559999999999E-2</c:v>
                </c:pt>
                <c:pt idx="49">
                  <c:v>2.9201102E-2</c:v>
                </c:pt>
                <c:pt idx="50">
                  <c:v>2.6342310000000001E-2</c:v>
                </c:pt>
                <c:pt idx="51">
                  <c:v>2.4956012E-2</c:v>
                </c:pt>
                <c:pt idx="52">
                  <c:v>2.5478412999999998E-2</c:v>
                </c:pt>
                <c:pt idx="53">
                  <c:v>2.6307150000000001E-2</c:v>
                </c:pt>
                <c:pt idx="54">
                  <c:v>2.5466807000000001E-2</c:v>
                </c:pt>
                <c:pt idx="55">
                  <c:v>2.3458565000000001E-2</c:v>
                </c:pt>
                <c:pt idx="56">
                  <c:v>2.2591989999999999E-2</c:v>
                </c:pt>
                <c:pt idx="57">
                  <c:v>2.4940207999999998E-2</c:v>
                </c:pt>
                <c:pt idx="58">
                  <c:v>3.0208498E-2</c:v>
                </c:pt>
                <c:pt idx="59">
                  <c:v>3.5865907000000002E-2</c:v>
                </c:pt>
                <c:pt idx="60">
                  <c:v>3.8880730000000002E-2</c:v>
                </c:pt>
                <c:pt idx="61">
                  <c:v>4.0109039999999999E-2</c:v>
                </c:pt>
                <c:pt idx="62">
                  <c:v>4.0298540000000001E-2</c:v>
                </c:pt>
                <c:pt idx="63">
                  <c:v>3.9616055999999997E-2</c:v>
                </c:pt>
                <c:pt idx="64">
                  <c:v>3.7210979999999998E-2</c:v>
                </c:pt>
                <c:pt idx="65">
                  <c:v>3.4726640000000003E-2</c:v>
                </c:pt>
                <c:pt idx="66">
                  <c:v>3.6130666999999998E-2</c:v>
                </c:pt>
                <c:pt idx="67">
                  <c:v>4.3924603999999999E-2</c:v>
                </c:pt>
                <c:pt idx="68">
                  <c:v>5.4726650000000002E-2</c:v>
                </c:pt>
                <c:pt idx="69">
                  <c:v>6.0643766000000002E-2</c:v>
                </c:pt>
                <c:pt idx="70">
                  <c:v>5.6543370000000003E-2</c:v>
                </c:pt>
                <c:pt idx="71">
                  <c:v>4.4019709999999997E-2</c:v>
                </c:pt>
                <c:pt idx="72">
                  <c:v>3.000485E-2</c:v>
                </c:pt>
                <c:pt idx="73">
                  <c:v>2.0083885999999999E-2</c:v>
                </c:pt>
                <c:pt idx="74">
                  <c:v>1.5854204E-2</c:v>
                </c:pt>
                <c:pt idx="75">
                  <c:v>1.4431245000000001E-2</c:v>
                </c:pt>
                <c:pt idx="76">
                  <c:v>1.3613659E-2</c:v>
                </c:pt>
                <c:pt idx="77">
                  <c:v>1.3818059000000001E-2</c:v>
                </c:pt>
                <c:pt idx="78">
                  <c:v>1.7092656000000001E-2</c:v>
                </c:pt>
                <c:pt idx="79">
                  <c:v>2.2455691999999999E-2</c:v>
                </c:pt>
                <c:pt idx="80">
                  <c:v>2.5215145000000001E-2</c:v>
                </c:pt>
                <c:pt idx="81">
                  <c:v>2.1388207999999999E-2</c:v>
                </c:pt>
                <c:pt idx="82">
                  <c:v>1.0812423E-2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2.6716843999999998E-3</c:v>
                </c:pt>
                <c:pt idx="89">
                  <c:v>1.0297185E-2</c:v>
                </c:pt>
                <c:pt idx="90">
                  <c:v>1.6281202000000002E-2</c:v>
                </c:pt>
                <c:pt idx="91">
                  <c:v>2.0980950000000002E-2</c:v>
                </c:pt>
                <c:pt idx="92">
                  <c:v>2.3791251999999999E-2</c:v>
                </c:pt>
                <c:pt idx="93">
                  <c:v>2.5160544E-2</c:v>
                </c:pt>
                <c:pt idx="94">
                  <c:v>2.5383896999999999E-2</c:v>
                </c:pt>
                <c:pt idx="95">
                  <c:v>2.4714967000000001E-2</c:v>
                </c:pt>
                <c:pt idx="96">
                  <c:v>2.4941087000000001E-2</c:v>
                </c:pt>
                <c:pt idx="97">
                  <c:v>2.5713581999999999E-2</c:v>
                </c:pt>
                <c:pt idx="98">
                  <c:v>2.6500953000000001E-2</c:v>
                </c:pt>
                <c:pt idx="99">
                  <c:v>2.6963310000000001E-2</c:v>
                </c:pt>
                <c:pt idx="100">
                  <c:v>2.7014282000000001E-2</c:v>
                </c:pt>
                <c:pt idx="101">
                  <c:v>2.6867667000000001E-2</c:v>
                </c:pt>
                <c:pt idx="102">
                  <c:v>2.6672914999999998E-2</c:v>
                </c:pt>
                <c:pt idx="103">
                  <c:v>2.7023078999999998E-2</c:v>
                </c:pt>
                <c:pt idx="104">
                  <c:v>2.6775420000000001E-2</c:v>
                </c:pt>
                <c:pt idx="105">
                  <c:v>2.5956089000000002E-2</c:v>
                </c:pt>
                <c:pt idx="106">
                  <c:v>2.4446820000000001E-2</c:v>
                </c:pt>
                <c:pt idx="107">
                  <c:v>2.2662317000000001E-2</c:v>
                </c:pt>
                <c:pt idx="108">
                  <c:v>1.9658312000000001E-2</c:v>
                </c:pt>
                <c:pt idx="109">
                  <c:v>1.594692E-2</c:v>
                </c:pt>
                <c:pt idx="110">
                  <c:v>1.2112572E-2</c:v>
                </c:pt>
                <c:pt idx="111">
                  <c:v>8.6063010000000002E-3</c:v>
                </c:pt>
                <c:pt idx="112">
                  <c:v>4.1998597E-3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2728-441E-AA30-EACFA537ACDB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[2]Sheet1!$D$1108:$DT$1108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7.4196590000000001E-4</c:v>
                </c:pt>
                <c:pt idx="5">
                  <c:v>1.8137316000000001E-3</c:v>
                </c:pt>
                <c:pt idx="6">
                  <c:v>2.823009E-3</c:v>
                </c:pt>
                <c:pt idx="7">
                  <c:v>4.6187720000000002E-3</c:v>
                </c:pt>
                <c:pt idx="8">
                  <c:v>5.5212252999999999E-3</c:v>
                </c:pt>
                <c:pt idx="9">
                  <c:v>4.1808775000000001E-3</c:v>
                </c:pt>
                <c:pt idx="10">
                  <c:v>3.8853192000000002E-4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1.1177532E-3</c:v>
                </c:pt>
                <c:pt idx="15">
                  <c:v>7.0917530000000001E-3</c:v>
                </c:pt>
                <c:pt idx="16">
                  <c:v>1.1758101E-2</c:v>
                </c:pt>
                <c:pt idx="17">
                  <c:v>1.1735462E-2</c:v>
                </c:pt>
                <c:pt idx="18">
                  <c:v>7.3889239999999998E-3</c:v>
                </c:pt>
                <c:pt idx="19">
                  <c:v>9.9976439999999996E-5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5.2430335999999996E-3</c:v>
                </c:pt>
                <c:pt idx="27">
                  <c:v>1.0608268000000001E-2</c:v>
                </c:pt>
                <c:pt idx="28">
                  <c:v>1.4468859000000001E-2</c:v>
                </c:pt>
                <c:pt idx="29">
                  <c:v>1.6541073E-2</c:v>
                </c:pt>
                <c:pt idx="30">
                  <c:v>1.8604374999999999E-2</c:v>
                </c:pt>
                <c:pt idx="31">
                  <c:v>2.0933617000000002E-2</c:v>
                </c:pt>
                <c:pt idx="32">
                  <c:v>2.2911094E-2</c:v>
                </c:pt>
                <c:pt idx="33">
                  <c:v>2.586695E-2</c:v>
                </c:pt>
                <c:pt idx="34">
                  <c:v>2.9251606999999999E-2</c:v>
                </c:pt>
                <c:pt idx="35">
                  <c:v>3.2383554000000002E-2</c:v>
                </c:pt>
                <c:pt idx="36">
                  <c:v>3.3444370000000001E-2</c:v>
                </c:pt>
                <c:pt idx="37">
                  <c:v>3.1464974999999999E-2</c:v>
                </c:pt>
                <c:pt idx="38">
                  <c:v>2.690884E-2</c:v>
                </c:pt>
                <c:pt idx="39">
                  <c:v>2.1732979999999999E-2</c:v>
                </c:pt>
                <c:pt idx="40">
                  <c:v>1.6864976E-2</c:v>
                </c:pt>
                <c:pt idx="41">
                  <c:v>1.3536489000000001E-2</c:v>
                </c:pt>
                <c:pt idx="42">
                  <c:v>1.1472176000000001E-2</c:v>
                </c:pt>
                <c:pt idx="43">
                  <c:v>1.2268118E-2</c:v>
                </c:pt>
                <c:pt idx="44">
                  <c:v>1.6809854999999999E-2</c:v>
                </c:pt>
                <c:pt idx="45">
                  <c:v>2.373258E-2</c:v>
                </c:pt>
                <c:pt idx="46">
                  <c:v>2.9875338000000001E-2</c:v>
                </c:pt>
                <c:pt idx="47">
                  <c:v>3.2551604999999997E-2</c:v>
                </c:pt>
                <c:pt idx="48">
                  <c:v>3.1703559999999999E-2</c:v>
                </c:pt>
                <c:pt idx="49">
                  <c:v>2.9201102E-2</c:v>
                </c:pt>
                <c:pt idx="50">
                  <c:v>2.6342310000000001E-2</c:v>
                </c:pt>
                <c:pt idx="51">
                  <c:v>2.4956012E-2</c:v>
                </c:pt>
                <c:pt idx="52">
                  <c:v>2.5478412999999998E-2</c:v>
                </c:pt>
                <c:pt idx="53">
                  <c:v>2.6307150000000001E-2</c:v>
                </c:pt>
                <c:pt idx="54">
                  <c:v>2.5466807000000001E-2</c:v>
                </c:pt>
                <c:pt idx="55">
                  <c:v>2.3458565000000001E-2</c:v>
                </c:pt>
                <c:pt idx="56">
                  <c:v>2.2591989999999999E-2</c:v>
                </c:pt>
                <c:pt idx="57">
                  <c:v>2.4940207999999998E-2</c:v>
                </c:pt>
                <c:pt idx="58">
                  <c:v>3.0208498E-2</c:v>
                </c:pt>
                <c:pt idx="59">
                  <c:v>3.5865907000000002E-2</c:v>
                </c:pt>
                <c:pt idx="60">
                  <c:v>3.8880730000000002E-2</c:v>
                </c:pt>
                <c:pt idx="61">
                  <c:v>4.0109039999999999E-2</c:v>
                </c:pt>
                <c:pt idx="62">
                  <c:v>4.0298540000000001E-2</c:v>
                </c:pt>
                <c:pt idx="63">
                  <c:v>3.9616055999999997E-2</c:v>
                </c:pt>
                <c:pt idx="64">
                  <c:v>3.7210979999999998E-2</c:v>
                </c:pt>
                <c:pt idx="65">
                  <c:v>3.4726640000000003E-2</c:v>
                </c:pt>
                <c:pt idx="66">
                  <c:v>3.6130666999999998E-2</c:v>
                </c:pt>
                <c:pt idx="67">
                  <c:v>4.3924603999999999E-2</c:v>
                </c:pt>
                <c:pt idx="68">
                  <c:v>5.4726650000000002E-2</c:v>
                </c:pt>
                <c:pt idx="69">
                  <c:v>6.0643766000000002E-2</c:v>
                </c:pt>
                <c:pt idx="70">
                  <c:v>5.6543370000000003E-2</c:v>
                </c:pt>
                <c:pt idx="71">
                  <c:v>4.4019709999999997E-2</c:v>
                </c:pt>
                <c:pt idx="72">
                  <c:v>3.000485E-2</c:v>
                </c:pt>
                <c:pt idx="73">
                  <c:v>2.0083885999999999E-2</c:v>
                </c:pt>
                <c:pt idx="74">
                  <c:v>1.5854204E-2</c:v>
                </c:pt>
                <c:pt idx="75">
                  <c:v>1.4431245000000001E-2</c:v>
                </c:pt>
                <c:pt idx="76">
                  <c:v>1.3613659E-2</c:v>
                </c:pt>
                <c:pt idx="77">
                  <c:v>1.3818059000000001E-2</c:v>
                </c:pt>
                <c:pt idx="78">
                  <c:v>1.7092656000000001E-2</c:v>
                </c:pt>
                <c:pt idx="79">
                  <c:v>2.2455691999999999E-2</c:v>
                </c:pt>
                <c:pt idx="80">
                  <c:v>2.5215145000000001E-2</c:v>
                </c:pt>
                <c:pt idx="81">
                  <c:v>2.1388207999999999E-2</c:v>
                </c:pt>
                <c:pt idx="82">
                  <c:v>1.0812423E-2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2.6716843999999998E-3</c:v>
                </c:pt>
                <c:pt idx="89">
                  <c:v>1.0297185E-2</c:v>
                </c:pt>
                <c:pt idx="90">
                  <c:v>1.6281202000000002E-2</c:v>
                </c:pt>
                <c:pt idx="91">
                  <c:v>2.0980950000000002E-2</c:v>
                </c:pt>
                <c:pt idx="92">
                  <c:v>2.3791251999999999E-2</c:v>
                </c:pt>
                <c:pt idx="93">
                  <c:v>2.5160544E-2</c:v>
                </c:pt>
                <c:pt idx="94">
                  <c:v>2.5383896999999999E-2</c:v>
                </c:pt>
                <c:pt idx="95">
                  <c:v>2.4714967000000001E-2</c:v>
                </c:pt>
                <c:pt idx="96">
                  <c:v>2.4941087000000001E-2</c:v>
                </c:pt>
                <c:pt idx="97">
                  <c:v>2.5713581999999999E-2</c:v>
                </c:pt>
                <c:pt idx="98">
                  <c:v>2.6500953000000001E-2</c:v>
                </c:pt>
                <c:pt idx="99">
                  <c:v>2.6963310000000001E-2</c:v>
                </c:pt>
                <c:pt idx="100">
                  <c:v>2.7014282000000001E-2</c:v>
                </c:pt>
                <c:pt idx="101">
                  <c:v>2.6867667000000001E-2</c:v>
                </c:pt>
                <c:pt idx="102">
                  <c:v>2.6672914999999998E-2</c:v>
                </c:pt>
                <c:pt idx="103">
                  <c:v>2.7023078999999998E-2</c:v>
                </c:pt>
                <c:pt idx="104">
                  <c:v>2.6775420000000001E-2</c:v>
                </c:pt>
                <c:pt idx="105">
                  <c:v>2.5956089000000002E-2</c:v>
                </c:pt>
                <c:pt idx="106">
                  <c:v>2.4446820000000001E-2</c:v>
                </c:pt>
                <c:pt idx="107">
                  <c:v>2.2662317000000001E-2</c:v>
                </c:pt>
                <c:pt idx="108">
                  <c:v>1.9658312000000001E-2</c:v>
                </c:pt>
                <c:pt idx="109">
                  <c:v>1.594692E-2</c:v>
                </c:pt>
                <c:pt idx="110">
                  <c:v>1.2112572E-2</c:v>
                </c:pt>
                <c:pt idx="111">
                  <c:v>8.6063010000000002E-3</c:v>
                </c:pt>
                <c:pt idx="112">
                  <c:v>4.1998597E-3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2728-441E-AA30-EACFA537ACDB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[2]Sheet1!$D$1109:$DT$1109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7.4196590000000001E-4</c:v>
                </c:pt>
                <c:pt idx="5">
                  <c:v>1.8137316000000001E-3</c:v>
                </c:pt>
                <c:pt idx="6">
                  <c:v>2.823009E-3</c:v>
                </c:pt>
                <c:pt idx="7">
                  <c:v>4.6187720000000002E-3</c:v>
                </c:pt>
                <c:pt idx="8">
                  <c:v>5.5212252999999999E-3</c:v>
                </c:pt>
                <c:pt idx="9">
                  <c:v>4.1808775000000001E-3</c:v>
                </c:pt>
                <c:pt idx="10">
                  <c:v>3.8853192000000002E-4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1.1177532E-3</c:v>
                </c:pt>
                <c:pt idx="15">
                  <c:v>7.0917530000000001E-3</c:v>
                </c:pt>
                <c:pt idx="16">
                  <c:v>1.1758101E-2</c:v>
                </c:pt>
                <c:pt idx="17">
                  <c:v>1.1735462E-2</c:v>
                </c:pt>
                <c:pt idx="18">
                  <c:v>7.3889239999999998E-3</c:v>
                </c:pt>
                <c:pt idx="19">
                  <c:v>9.9976439999999996E-5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5.2430335999999996E-3</c:v>
                </c:pt>
                <c:pt idx="27">
                  <c:v>1.0608268000000001E-2</c:v>
                </c:pt>
                <c:pt idx="28">
                  <c:v>1.4468859000000001E-2</c:v>
                </c:pt>
                <c:pt idx="29">
                  <c:v>1.6541073E-2</c:v>
                </c:pt>
                <c:pt idx="30">
                  <c:v>1.8604374999999999E-2</c:v>
                </c:pt>
                <c:pt idx="31">
                  <c:v>2.0933617000000002E-2</c:v>
                </c:pt>
                <c:pt idx="32">
                  <c:v>2.2911094E-2</c:v>
                </c:pt>
                <c:pt idx="33">
                  <c:v>2.586695E-2</c:v>
                </c:pt>
                <c:pt idx="34">
                  <c:v>2.9251606999999999E-2</c:v>
                </c:pt>
                <c:pt idx="35">
                  <c:v>3.2383554000000002E-2</c:v>
                </c:pt>
                <c:pt idx="36">
                  <c:v>3.3444370000000001E-2</c:v>
                </c:pt>
                <c:pt idx="37">
                  <c:v>3.1464974999999999E-2</c:v>
                </c:pt>
                <c:pt idx="38">
                  <c:v>2.690884E-2</c:v>
                </c:pt>
                <c:pt idx="39">
                  <c:v>2.1732979999999999E-2</c:v>
                </c:pt>
                <c:pt idx="40">
                  <c:v>1.6864976E-2</c:v>
                </c:pt>
                <c:pt idx="41">
                  <c:v>1.3536489000000001E-2</c:v>
                </c:pt>
                <c:pt idx="42">
                  <c:v>1.1472176000000001E-2</c:v>
                </c:pt>
                <c:pt idx="43">
                  <c:v>1.2268118E-2</c:v>
                </c:pt>
                <c:pt idx="44">
                  <c:v>1.6809854999999999E-2</c:v>
                </c:pt>
                <c:pt idx="45">
                  <c:v>2.373258E-2</c:v>
                </c:pt>
                <c:pt idx="46">
                  <c:v>2.9875338000000001E-2</c:v>
                </c:pt>
                <c:pt idx="47">
                  <c:v>3.2551604999999997E-2</c:v>
                </c:pt>
                <c:pt idx="48">
                  <c:v>3.1703559999999999E-2</c:v>
                </c:pt>
                <c:pt idx="49">
                  <c:v>2.9201102E-2</c:v>
                </c:pt>
                <c:pt idx="50">
                  <c:v>2.6342310000000001E-2</c:v>
                </c:pt>
                <c:pt idx="51">
                  <c:v>2.4956012E-2</c:v>
                </c:pt>
                <c:pt idx="52">
                  <c:v>2.5478412999999998E-2</c:v>
                </c:pt>
                <c:pt idx="53">
                  <c:v>2.6307150000000001E-2</c:v>
                </c:pt>
                <c:pt idx="54">
                  <c:v>2.5466807000000001E-2</c:v>
                </c:pt>
                <c:pt idx="55">
                  <c:v>2.3458565000000001E-2</c:v>
                </c:pt>
                <c:pt idx="56">
                  <c:v>2.2591989999999999E-2</c:v>
                </c:pt>
                <c:pt idx="57">
                  <c:v>2.4940207999999998E-2</c:v>
                </c:pt>
                <c:pt idx="58">
                  <c:v>3.0208498E-2</c:v>
                </c:pt>
                <c:pt idx="59">
                  <c:v>3.5865907000000002E-2</c:v>
                </c:pt>
                <c:pt idx="60">
                  <c:v>3.8880730000000002E-2</c:v>
                </c:pt>
                <c:pt idx="61">
                  <c:v>4.0109039999999999E-2</c:v>
                </c:pt>
                <c:pt idx="62">
                  <c:v>4.0298540000000001E-2</c:v>
                </c:pt>
                <c:pt idx="63">
                  <c:v>3.9616055999999997E-2</c:v>
                </c:pt>
                <c:pt idx="64">
                  <c:v>3.7210979999999998E-2</c:v>
                </c:pt>
                <c:pt idx="65">
                  <c:v>3.4726640000000003E-2</c:v>
                </c:pt>
                <c:pt idx="66">
                  <c:v>3.6130666999999998E-2</c:v>
                </c:pt>
                <c:pt idx="67">
                  <c:v>4.3924603999999999E-2</c:v>
                </c:pt>
                <c:pt idx="68">
                  <c:v>5.4726650000000002E-2</c:v>
                </c:pt>
                <c:pt idx="69">
                  <c:v>6.0643766000000002E-2</c:v>
                </c:pt>
                <c:pt idx="70">
                  <c:v>5.6543370000000003E-2</c:v>
                </c:pt>
                <c:pt idx="71">
                  <c:v>4.4019709999999997E-2</c:v>
                </c:pt>
                <c:pt idx="72">
                  <c:v>3.000485E-2</c:v>
                </c:pt>
                <c:pt idx="73">
                  <c:v>2.0083885999999999E-2</c:v>
                </c:pt>
                <c:pt idx="74">
                  <c:v>1.5854204E-2</c:v>
                </c:pt>
                <c:pt idx="75">
                  <c:v>1.4431245000000001E-2</c:v>
                </c:pt>
                <c:pt idx="76">
                  <c:v>1.3613659E-2</c:v>
                </c:pt>
                <c:pt idx="77">
                  <c:v>1.3818059000000001E-2</c:v>
                </c:pt>
                <c:pt idx="78">
                  <c:v>1.7092656000000001E-2</c:v>
                </c:pt>
                <c:pt idx="79">
                  <c:v>2.2455691999999999E-2</c:v>
                </c:pt>
                <c:pt idx="80">
                  <c:v>2.5215145000000001E-2</c:v>
                </c:pt>
                <c:pt idx="81">
                  <c:v>2.1388207999999999E-2</c:v>
                </c:pt>
                <c:pt idx="82">
                  <c:v>1.0812423E-2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2.6716843999999998E-3</c:v>
                </c:pt>
                <c:pt idx="89">
                  <c:v>1.0297185E-2</c:v>
                </c:pt>
                <c:pt idx="90">
                  <c:v>1.6281202000000002E-2</c:v>
                </c:pt>
                <c:pt idx="91">
                  <c:v>2.0980950000000002E-2</c:v>
                </c:pt>
                <c:pt idx="92">
                  <c:v>2.3791251999999999E-2</c:v>
                </c:pt>
                <c:pt idx="93">
                  <c:v>2.5160544E-2</c:v>
                </c:pt>
                <c:pt idx="94">
                  <c:v>2.5383896999999999E-2</c:v>
                </c:pt>
                <c:pt idx="95">
                  <c:v>2.4714967000000001E-2</c:v>
                </c:pt>
                <c:pt idx="96">
                  <c:v>2.4941087000000001E-2</c:v>
                </c:pt>
                <c:pt idx="97">
                  <c:v>2.5713581999999999E-2</c:v>
                </c:pt>
                <c:pt idx="98">
                  <c:v>2.6500953000000001E-2</c:v>
                </c:pt>
                <c:pt idx="99">
                  <c:v>2.6963310000000001E-2</c:v>
                </c:pt>
                <c:pt idx="100">
                  <c:v>2.7014282000000001E-2</c:v>
                </c:pt>
                <c:pt idx="101">
                  <c:v>2.6867667000000001E-2</c:v>
                </c:pt>
                <c:pt idx="102">
                  <c:v>2.6672914999999998E-2</c:v>
                </c:pt>
                <c:pt idx="103">
                  <c:v>2.7023078999999998E-2</c:v>
                </c:pt>
                <c:pt idx="104">
                  <c:v>2.6775420000000001E-2</c:v>
                </c:pt>
                <c:pt idx="105">
                  <c:v>2.5956089000000002E-2</c:v>
                </c:pt>
                <c:pt idx="106">
                  <c:v>2.4446820000000001E-2</c:v>
                </c:pt>
                <c:pt idx="107">
                  <c:v>2.2662317000000001E-2</c:v>
                </c:pt>
                <c:pt idx="108">
                  <c:v>1.9658312000000001E-2</c:v>
                </c:pt>
                <c:pt idx="109">
                  <c:v>1.594692E-2</c:v>
                </c:pt>
                <c:pt idx="110">
                  <c:v>1.2112572E-2</c:v>
                </c:pt>
                <c:pt idx="111">
                  <c:v>8.6063010000000002E-3</c:v>
                </c:pt>
                <c:pt idx="112">
                  <c:v>4.1998597E-3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2728-441E-AA30-EACFA537ACDB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[2]Sheet1!$D$1110:$DT$1110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7.1073190000000002E-4</c:v>
                </c:pt>
                <c:pt idx="5">
                  <c:v>1.8565210000000001E-3</c:v>
                </c:pt>
                <c:pt idx="6">
                  <c:v>3.0196337000000001E-3</c:v>
                </c:pt>
                <c:pt idx="7">
                  <c:v>4.9077319999999997E-3</c:v>
                </c:pt>
                <c:pt idx="8">
                  <c:v>5.7446904999999999E-3</c:v>
                </c:pt>
                <c:pt idx="9">
                  <c:v>4.1923180000000004E-3</c:v>
                </c:pt>
                <c:pt idx="10">
                  <c:v>2.1038816E-4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1.1919239E-3</c:v>
                </c:pt>
                <c:pt idx="15">
                  <c:v>7.2006303999999997E-3</c:v>
                </c:pt>
                <c:pt idx="16">
                  <c:v>1.1876179000000001E-2</c:v>
                </c:pt>
                <c:pt idx="17">
                  <c:v>1.1859095E-2</c:v>
                </c:pt>
                <c:pt idx="18">
                  <c:v>7.5011169999999999E-3</c:v>
                </c:pt>
                <c:pt idx="19">
                  <c:v>1.8155986999999999E-4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5.2659480000000003E-3</c:v>
                </c:pt>
                <c:pt idx="27">
                  <c:v>1.0748557000000001E-2</c:v>
                </c:pt>
                <c:pt idx="28">
                  <c:v>1.4714906E-2</c:v>
                </c:pt>
                <c:pt idx="29">
                  <c:v>1.6845154000000001E-2</c:v>
                </c:pt>
                <c:pt idx="30">
                  <c:v>1.8939747999999999E-2</c:v>
                </c:pt>
                <c:pt idx="31">
                  <c:v>2.1269837E-2</c:v>
                </c:pt>
                <c:pt idx="32">
                  <c:v>2.3231651999999998E-2</c:v>
                </c:pt>
                <c:pt idx="33">
                  <c:v>2.6191342999999999E-2</c:v>
                </c:pt>
                <c:pt idx="34">
                  <c:v>2.9596357E-2</c:v>
                </c:pt>
                <c:pt idx="35">
                  <c:v>3.2750133000000001E-2</c:v>
                </c:pt>
                <c:pt idx="36">
                  <c:v>3.3807642999999998E-2</c:v>
                </c:pt>
                <c:pt idx="37">
                  <c:v>3.1800219999999997E-2</c:v>
                </c:pt>
                <c:pt idx="38">
                  <c:v>2.7224610999999999E-2</c:v>
                </c:pt>
                <c:pt idx="39">
                  <c:v>2.205677E-2</c:v>
                </c:pt>
                <c:pt idx="40">
                  <c:v>1.7167360999999999E-2</c:v>
                </c:pt>
                <c:pt idx="41">
                  <c:v>1.3815396000000001E-2</c:v>
                </c:pt>
                <c:pt idx="42">
                  <c:v>1.1713125E-2</c:v>
                </c:pt>
                <c:pt idx="43">
                  <c:v>1.2473377000000001E-2</c:v>
                </c:pt>
                <c:pt idx="44">
                  <c:v>1.6991955999999999E-2</c:v>
                </c:pt>
                <c:pt idx="45">
                  <c:v>2.3888903E-2</c:v>
                </c:pt>
                <c:pt idx="46">
                  <c:v>3.000866E-2</c:v>
                </c:pt>
                <c:pt idx="47">
                  <c:v>3.2704443E-2</c:v>
                </c:pt>
                <c:pt idx="48">
                  <c:v>3.1932090000000003E-2</c:v>
                </c:pt>
                <c:pt idx="49">
                  <c:v>2.9515306000000002E-2</c:v>
                </c:pt>
                <c:pt idx="50">
                  <c:v>2.6715776E-2</c:v>
                </c:pt>
                <c:pt idx="51">
                  <c:v>2.5357899999999999E-2</c:v>
                </c:pt>
                <c:pt idx="52">
                  <c:v>2.5887687E-2</c:v>
                </c:pt>
                <c:pt idx="53">
                  <c:v>2.6718887E-2</c:v>
                </c:pt>
                <c:pt idx="54">
                  <c:v>2.5840228E-2</c:v>
                </c:pt>
                <c:pt idx="55">
                  <c:v>2.371703E-2</c:v>
                </c:pt>
                <c:pt idx="56">
                  <c:v>2.268117E-2</c:v>
                </c:pt>
                <c:pt idx="57">
                  <c:v>2.4883496000000001E-2</c:v>
                </c:pt>
                <c:pt idx="58">
                  <c:v>3.0109190000000001E-2</c:v>
                </c:pt>
                <c:pt idx="59">
                  <c:v>3.5828199999999998E-2</c:v>
                </c:pt>
                <c:pt idx="60">
                  <c:v>3.8974627999999997E-2</c:v>
                </c:pt>
                <c:pt idx="61">
                  <c:v>4.0368809999999998E-2</c:v>
                </c:pt>
                <c:pt idx="62">
                  <c:v>4.0737543000000001E-2</c:v>
                </c:pt>
                <c:pt idx="63">
                  <c:v>4.0188592000000002E-2</c:v>
                </c:pt>
                <c:pt idx="64">
                  <c:v>3.7806697E-2</c:v>
                </c:pt>
                <c:pt idx="65">
                  <c:v>3.5198119999999999E-2</c:v>
                </c:pt>
                <c:pt idx="66">
                  <c:v>3.6410734E-2</c:v>
                </c:pt>
                <c:pt idx="67">
                  <c:v>4.4060633000000002E-2</c:v>
                </c:pt>
                <c:pt idx="68">
                  <c:v>5.4819189999999997E-2</c:v>
                </c:pt>
                <c:pt idx="69">
                  <c:v>6.0724187999999998E-2</c:v>
                </c:pt>
                <c:pt idx="70">
                  <c:v>5.6544190000000001E-2</c:v>
                </c:pt>
                <c:pt idx="71">
                  <c:v>4.3861936999999997E-2</c:v>
                </c:pt>
                <c:pt idx="72">
                  <c:v>2.9725319E-2</c:v>
                </c:pt>
                <c:pt idx="73">
                  <c:v>1.9884229999999999E-2</c:v>
                </c:pt>
                <c:pt idx="74">
                  <c:v>1.5997865999999999E-2</c:v>
                </c:pt>
                <c:pt idx="75">
                  <c:v>1.5032642000000001E-2</c:v>
                </c:pt>
                <c:pt idx="76">
                  <c:v>1.4502350000000001E-2</c:v>
                </c:pt>
                <c:pt idx="77">
                  <c:v>1.4643798E-2</c:v>
                </c:pt>
                <c:pt idx="78">
                  <c:v>1.7550507999999999E-2</c:v>
                </c:pt>
                <c:pt idx="79">
                  <c:v>2.2481497E-2</c:v>
                </c:pt>
                <c:pt idx="80">
                  <c:v>2.4969133000000001E-2</c:v>
                </c:pt>
                <c:pt idx="81">
                  <c:v>2.1095222E-2</c:v>
                </c:pt>
                <c:pt idx="82">
                  <c:v>1.0614442E-2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2.6328962000000001E-3</c:v>
                </c:pt>
                <c:pt idx="89">
                  <c:v>1.0314118000000001E-2</c:v>
                </c:pt>
                <c:pt idx="90">
                  <c:v>1.6372576E-2</c:v>
                </c:pt>
                <c:pt idx="91">
                  <c:v>2.1182347000000001E-2</c:v>
                </c:pt>
                <c:pt idx="92">
                  <c:v>2.4108373999999998E-2</c:v>
                </c:pt>
                <c:pt idx="93">
                  <c:v>2.5579514000000001E-2</c:v>
                </c:pt>
                <c:pt idx="94">
                  <c:v>2.5877247999999999E-2</c:v>
                </c:pt>
                <c:pt idx="95">
                  <c:v>2.5215732000000001E-2</c:v>
                </c:pt>
                <c:pt idx="96">
                  <c:v>2.5414376999999998E-2</c:v>
                </c:pt>
                <c:pt idx="97">
                  <c:v>2.6124826E-2</c:v>
                </c:pt>
                <c:pt idx="98">
                  <c:v>2.681888E-2</c:v>
                </c:pt>
                <c:pt idx="99">
                  <c:v>2.7179426999999999E-2</c:v>
                </c:pt>
                <c:pt idx="100">
                  <c:v>2.7133695999999999E-2</c:v>
                </c:pt>
                <c:pt idx="101">
                  <c:v>2.6887253E-2</c:v>
                </c:pt>
                <c:pt idx="102">
                  <c:v>2.6597363999999998E-2</c:v>
                </c:pt>
                <c:pt idx="103">
                  <c:v>2.6864526999999999E-2</c:v>
                </c:pt>
                <c:pt idx="104">
                  <c:v>2.6545815E-2</c:v>
                </c:pt>
                <c:pt idx="105">
                  <c:v>2.566473E-2</c:v>
                </c:pt>
                <c:pt idx="106">
                  <c:v>2.4104647E-2</c:v>
                </c:pt>
                <c:pt idx="107">
                  <c:v>2.2278374E-2</c:v>
                </c:pt>
                <c:pt idx="108">
                  <c:v>1.9246327000000001E-2</c:v>
                </c:pt>
                <c:pt idx="109">
                  <c:v>1.551633E-2</c:v>
                </c:pt>
                <c:pt idx="110">
                  <c:v>1.1668774E-2</c:v>
                </c:pt>
                <c:pt idx="111">
                  <c:v>8.1305609999999997E-3</c:v>
                </c:pt>
                <c:pt idx="112">
                  <c:v>3.7108014999999999E-3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2728-441E-AA30-EACFA537ACDB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[2]Sheet1!$D$1111:$DT$1111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7.1073190000000002E-4</c:v>
                </c:pt>
                <c:pt idx="5">
                  <c:v>1.8565210000000001E-3</c:v>
                </c:pt>
                <c:pt idx="6">
                  <c:v>3.0196337000000001E-3</c:v>
                </c:pt>
                <c:pt idx="7">
                  <c:v>4.9077319999999997E-3</c:v>
                </c:pt>
                <c:pt idx="8">
                  <c:v>5.7446904999999999E-3</c:v>
                </c:pt>
                <c:pt idx="9">
                  <c:v>4.1923180000000004E-3</c:v>
                </c:pt>
                <c:pt idx="10">
                  <c:v>2.1038816E-4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1.1919239E-3</c:v>
                </c:pt>
                <c:pt idx="15">
                  <c:v>7.2006303999999997E-3</c:v>
                </c:pt>
                <c:pt idx="16">
                  <c:v>1.1876179000000001E-2</c:v>
                </c:pt>
                <c:pt idx="17">
                  <c:v>1.1859095E-2</c:v>
                </c:pt>
                <c:pt idx="18">
                  <c:v>7.5011169999999999E-3</c:v>
                </c:pt>
                <c:pt idx="19">
                  <c:v>1.8155986999999999E-4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5.2659480000000003E-3</c:v>
                </c:pt>
                <c:pt idx="27">
                  <c:v>1.0748557000000001E-2</c:v>
                </c:pt>
                <c:pt idx="28">
                  <c:v>1.4714906E-2</c:v>
                </c:pt>
                <c:pt idx="29">
                  <c:v>1.6845154000000001E-2</c:v>
                </c:pt>
                <c:pt idx="30">
                  <c:v>1.8939747999999999E-2</c:v>
                </c:pt>
                <c:pt idx="31">
                  <c:v>2.1269837E-2</c:v>
                </c:pt>
                <c:pt idx="32">
                  <c:v>2.3231651999999998E-2</c:v>
                </c:pt>
                <c:pt idx="33">
                  <c:v>2.6191342999999999E-2</c:v>
                </c:pt>
                <c:pt idx="34">
                  <c:v>2.9596357E-2</c:v>
                </c:pt>
                <c:pt idx="35">
                  <c:v>3.2750133000000001E-2</c:v>
                </c:pt>
                <c:pt idx="36">
                  <c:v>3.3807642999999998E-2</c:v>
                </c:pt>
                <c:pt idx="37">
                  <c:v>3.1800219999999997E-2</c:v>
                </c:pt>
                <c:pt idx="38">
                  <c:v>2.7224610999999999E-2</c:v>
                </c:pt>
                <c:pt idx="39">
                  <c:v>2.205677E-2</c:v>
                </c:pt>
                <c:pt idx="40">
                  <c:v>1.7167360999999999E-2</c:v>
                </c:pt>
                <c:pt idx="41">
                  <c:v>1.3815396000000001E-2</c:v>
                </c:pt>
                <c:pt idx="42">
                  <c:v>1.1713125E-2</c:v>
                </c:pt>
                <c:pt idx="43">
                  <c:v>1.2473377000000001E-2</c:v>
                </c:pt>
                <c:pt idx="44">
                  <c:v>1.6991955999999999E-2</c:v>
                </c:pt>
                <c:pt idx="45">
                  <c:v>2.3888903E-2</c:v>
                </c:pt>
                <c:pt idx="46">
                  <c:v>3.000866E-2</c:v>
                </c:pt>
                <c:pt idx="47">
                  <c:v>3.2704443E-2</c:v>
                </c:pt>
                <c:pt idx="48">
                  <c:v>3.1932090000000003E-2</c:v>
                </c:pt>
                <c:pt idx="49">
                  <c:v>2.9515306000000002E-2</c:v>
                </c:pt>
                <c:pt idx="50">
                  <c:v>2.6715776E-2</c:v>
                </c:pt>
                <c:pt idx="51">
                  <c:v>2.5357899999999999E-2</c:v>
                </c:pt>
                <c:pt idx="52">
                  <c:v>2.5887687E-2</c:v>
                </c:pt>
                <c:pt idx="53">
                  <c:v>2.6718887E-2</c:v>
                </c:pt>
                <c:pt idx="54">
                  <c:v>2.5840228E-2</c:v>
                </c:pt>
                <c:pt idx="55">
                  <c:v>2.371703E-2</c:v>
                </c:pt>
                <c:pt idx="56">
                  <c:v>2.268117E-2</c:v>
                </c:pt>
                <c:pt idx="57">
                  <c:v>2.4883496000000001E-2</c:v>
                </c:pt>
                <c:pt idx="58">
                  <c:v>3.0109190000000001E-2</c:v>
                </c:pt>
                <c:pt idx="59">
                  <c:v>3.5828199999999998E-2</c:v>
                </c:pt>
                <c:pt idx="60">
                  <c:v>3.8974627999999997E-2</c:v>
                </c:pt>
                <c:pt idx="61">
                  <c:v>4.0368809999999998E-2</c:v>
                </c:pt>
                <c:pt idx="62">
                  <c:v>4.0737543000000001E-2</c:v>
                </c:pt>
                <c:pt idx="63">
                  <c:v>4.0188592000000002E-2</c:v>
                </c:pt>
                <c:pt idx="64">
                  <c:v>3.7806697E-2</c:v>
                </c:pt>
                <c:pt idx="65">
                  <c:v>3.5198119999999999E-2</c:v>
                </c:pt>
                <c:pt idx="66">
                  <c:v>3.6410734E-2</c:v>
                </c:pt>
                <c:pt idx="67">
                  <c:v>4.4060633000000002E-2</c:v>
                </c:pt>
                <c:pt idx="68">
                  <c:v>5.4819189999999997E-2</c:v>
                </c:pt>
                <c:pt idx="69">
                  <c:v>6.0724187999999998E-2</c:v>
                </c:pt>
                <c:pt idx="70">
                  <c:v>5.6544190000000001E-2</c:v>
                </c:pt>
                <c:pt idx="71">
                  <c:v>4.3861936999999997E-2</c:v>
                </c:pt>
                <c:pt idx="72">
                  <c:v>2.9725319E-2</c:v>
                </c:pt>
                <c:pt idx="73">
                  <c:v>1.9884229999999999E-2</c:v>
                </c:pt>
                <c:pt idx="74">
                  <c:v>1.5997865999999999E-2</c:v>
                </c:pt>
                <c:pt idx="75">
                  <c:v>1.5032642000000001E-2</c:v>
                </c:pt>
                <c:pt idx="76">
                  <c:v>1.4502350000000001E-2</c:v>
                </c:pt>
                <c:pt idx="77">
                  <c:v>1.4643798E-2</c:v>
                </c:pt>
                <c:pt idx="78">
                  <c:v>1.7550507999999999E-2</c:v>
                </c:pt>
                <c:pt idx="79">
                  <c:v>2.2481497E-2</c:v>
                </c:pt>
                <c:pt idx="80">
                  <c:v>2.4969133000000001E-2</c:v>
                </c:pt>
                <c:pt idx="81">
                  <c:v>2.1095222E-2</c:v>
                </c:pt>
                <c:pt idx="82">
                  <c:v>1.0614442E-2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2.6328962000000001E-3</c:v>
                </c:pt>
                <c:pt idx="89">
                  <c:v>1.0314118000000001E-2</c:v>
                </c:pt>
                <c:pt idx="90">
                  <c:v>1.6372576E-2</c:v>
                </c:pt>
                <c:pt idx="91">
                  <c:v>2.1182347000000001E-2</c:v>
                </c:pt>
                <c:pt idx="92">
                  <c:v>2.4108373999999998E-2</c:v>
                </c:pt>
                <c:pt idx="93">
                  <c:v>2.5579514000000001E-2</c:v>
                </c:pt>
                <c:pt idx="94">
                  <c:v>2.5877247999999999E-2</c:v>
                </c:pt>
                <c:pt idx="95">
                  <c:v>2.5215732000000001E-2</c:v>
                </c:pt>
                <c:pt idx="96">
                  <c:v>2.5414376999999998E-2</c:v>
                </c:pt>
                <c:pt idx="97">
                  <c:v>2.6124826E-2</c:v>
                </c:pt>
                <c:pt idx="98">
                  <c:v>2.681888E-2</c:v>
                </c:pt>
                <c:pt idx="99">
                  <c:v>2.7179426999999999E-2</c:v>
                </c:pt>
                <c:pt idx="100">
                  <c:v>2.7133695999999999E-2</c:v>
                </c:pt>
                <c:pt idx="101">
                  <c:v>2.6887253E-2</c:v>
                </c:pt>
                <c:pt idx="102">
                  <c:v>2.6597363999999998E-2</c:v>
                </c:pt>
                <c:pt idx="103">
                  <c:v>2.6864526999999999E-2</c:v>
                </c:pt>
                <c:pt idx="104">
                  <c:v>2.6545815E-2</c:v>
                </c:pt>
                <c:pt idx="105">
                  <c:v>2.566473E-2</c:v>
                </c:pt>
                <c:pt idx="106">
                  <c:v>2.4104647E-2</c:v>
                </c:pt>
                <c:pt idx="107">
                  <c:v>2.2278374E-2</c:v>
                </c:pt>
                <c:pt idx="108">
                  <c:v>1.9246327000000001E-2</c:v>
                </c:pt>
                <c:pt idx="109">
                  <c:v>1.551633E-2</c:v>
                </c:pt>
                <c:pt idx="110">
                  <c:v>1.1668774E-2</c:v>
                </c:pt>
                <c:pt idx="111">
                  <c:v>8.1305609999999997E-3</c:v>
                </c:pt>
                <c:pt idx="112">
                  <c:v>3.7108014999999999E-3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2728-441E-AA30-EACFA537ACDB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[2]Sheet1!$D$1112:$DT$1112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7.1073190000000002E-4</c:v>
                </c:pt>
                <c:pt idx="5">
                  <c:v>1.8565210000000001E-3</c:v>
                </c:pt>
                <c:pt idx="6">
                  <c:v>3.0196337000000001E-3</c:v>
                </c:pt>
                <c:pt idx="7">
                  <c:v>4.9077319999999997E-3</c:v>
                </c:pt>
                <c:pt idx="8">
                  <c:v>5.7446904999999999E-3</c:v>
                </c:pt>
                <c:pt idx="9">
                  <c:v>4.1923180000000004E-3</c:v>
                </c:pt>
                <c:pt idx="10">
                  <c:v>2.1038816E-4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1.1919239E-3</c:v>
                </c:pt>
                <c:pt idx="15">
                  <c:v>7.2006303999999997E-3</c:v>
                </c:pt>
                <c:pt idx="16">
                  <c:v>1.1876179000000001E-2</c:v>
                </c:pt>
                <c:pt idx="17">
                  <c:v>1.1859095E-2</c:v>
                </c:pt>
                <c:pt idx="18">
                  <c:v>7.5011169999999999E-3</c:v>
                </c:pt>
                <c:pt idx="19">
                  <c:v>1.8155986999999999E-4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5.2659480000000003E-3</c:v>
                </c:pt>
                <c:pt idx="27">
                  <c:v>1.0748557000000001E-2</c:v>
                </c:pt>
                <c:pt idx="28">
                  <c:v>1.4714906E-2</c:v>
                </c:pt>
                <c:pt idx="29">
                  <c:v>1.6845154000000001E-2</c:v>
                </c:pt>
                <c:pt idx="30">
                  <c:v>1.8939747999999999E-2</c:v>
                </c:pt>
                <c:pt idx="31">
                  <c:v>2.1269837E-2</c:v>
                </c:pt>
                <c:pt idx="32">
                  <c:v>2.3231651999999998E-2</c:v>
                </c:pt>
                <c:pt idx="33">
                  <c:v>2.6191342999999999E-2</c:v>
                </c:pt>
                <c:pt idx="34">
                  <c:v>2.9596357E-2</c:v>
                </c:pt>
                <c:pt idx="35">
                  <c:v>3.2750133000000001E-2</c:v>
                </c:pt>
                <c:pt idx="36">
                  <c:v>3.3807642999999998E-2</c:v>
                </c:pt>
                <c:pt idx="37">
                  <c:v>3.1800219999999997E-2</c:v>
                </c:pt>
                <c:pt idx="38">
                  <c:v>2.7224610999999999E-2</c:v>
                </c:pt>
                <c:pt idx="39">
                  <c:v>2.205677E-2</c:v>
                </c:pt>
                <c:pt idx="40">
                  <c:v>1.7167360999999999E-2</c:v>
                </c:pt>
                <c:pt idx="41">
                  <c:v>1.3815396000000001E-2</c:v>
                </c:pt>
                <c:pt idx="42">
                  <c:v>1.1713125E-2</c:v>
                </c:pt>
                <c:pt idx="43">
                  <c:v>1.2473377000000001E-2</c:v>
                </c:pt>
                <c:pt idx="44">
                  <c:v>1.6991955999999999E-2</c:v>
                </c:pt>
                <c:pt idx="45">
                  <c:v>2.3888903E-2</c:v>
                </c:pt>
                <c:pt idx="46">
                  <c:v>3.000866E-2</c:v>
                </c:pt>
                <c:pt idx="47">
                  <c:v>3.2704443E-2</c:v>
                </c:pt>
                <c:pt idx="48">
                  <c:v>3.1932090000000003E-2</c:v>
                </c:pt>
                <c:pt idx="49">
                  <c:v>2.9515306000000002E-2</c:v>
                </c:pt>
                <c:pt idx="50">
                  <c:v>2.6715776E-2</c:v>
                </c:pt>
                <c:pt idx="51">
                  <c:v>2.5357899999999999E-2</c:v>
                </c:pt>
                <c:pt idx="52">
                  <c:v>2.5887687E-2</c:v>
                </c:pt>
                <c:pt idx="53">
                  <c:v>2.6718887E-2</c:v>
                </c:pt>
                <c:pt idx="54">
                  <c:v>2.5840228E-2</c:v>
                </c:pt>
                <c:pt idx="55">
                  <c:v>2.371703E-2</c:v>
                </c:pt>
                <c:pt idx="56">
                  <c:v>2.268117E-2</c:v>
                </c:pt>
                <c:pt idx="57">
                  <c:v>2.4883496000000001E-2</c:v>
                </c:pt>
                <c:pt idx="58">
                  <c:v>3.0109190000000001E-2</c:v>
                </c:pt>
                <c:pt idx="59">
                  <c:v>3.5828199999999998E-2</c:v>
                </c:pt>
                <c:pt idx="60">
                  <c:v>3.8974627999999997E-2</c:v>
                </c:pt>
                <c:pt idx="61">
                  <c:v>4.0368809999999998E-2</c:v>
                </c:pt>
                <c:pt idx="62">
                  <c:v>4.0737543000000001E-2</c:v>
                </c:pt>
                <c:pt idx="63">
                  <c:v>4.0188592000000002E-2</c:v>
                </c:pt>
                <c:pt idx="64">
                  <c:v>3.7806697E-2</c:v>
                </c:pt>
                <c:pt idx="65">
                  <c:v>3.5198119999999999E-2</c:v>
                </c:pt>
                <c:pt idx="66">
                  <c:v>3.6410734E-2</c:v>
                </c:pt>
                <c:pt idx="67">
                  <c:v>4.4060633000000002E-2</c:v>
                </c:pt>
                <c:pt idx="68">
                  <c:v>5.4819189999999997E-2</c:v>
                </c:pt>
                <c:pt idx="69">
                  <c:v>6.0724187999999998E-2</c:v>
                </c:pt>
                <c:pt idx="70">
                  <c:v>5.6544190000000001E-2</c:v>
                </c:pt>
                <c:pt idx="71">
                  <c:v>4.3861936999999997E-2</c:v>
                </c:pt>
                <c:pt idx="72">
                  <c:v>2.9725319E-2</c:v>
                </c:pt>
                <c:pt idx="73">
                  <c:v>1.9884229999999999E-2</c:v>
                </c:pt>
                <c:pt idx="74">
                  <c:v>1.5997865999999999E-2</c:v>
                </c:pt>
                <c:pt idx="75">
                  <c:v>1.5032642000000001E-2</c:v>
                </c:pt>
                <c:pt idx="76">
                  <c:v>1.4502350000000001E-2</c:v>
                </c:pt>
                <c:pt idx="77">
                  <c:v>1.4643798E-2</c:v>
                </c:pt>
                <c:pt idx="78">
                  <c:v>1.7550507999999999E-2</c:v>
                </c:pt>
                <c:pt idx="79">
                  <c:v>2.2481497E-2</c:v>
                </c:pt>
                <c:pt idx="80">
                  <c:v>2.4969133000000001E-2</c:v>
                </c:pt>
                <c:pt idx="81">
                  <c:v>2.1095222E-2</c:v>
                </c:pt>
                <c:pt idx="82">
                  <c:v>1.0614442E-2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2.6328962000000001E-3</c:v>
                </c:pt>
                <c:pt idx="89">
                  <c:v>1.0314118000000001E-2</c:v>
                </c:pt>
                <c:pt idx="90">
                  <c:v>1.6372576E-2</c:v>
                </c:pt>
                <c:pt idx="91">
                  <c:v>2.1182347000000001E-2</c:v>
                </c:pt>
                <c:pt idx="92">
                  <c:v>2.4108373999999998E-2</c:v>
                </c:pt>
                <c:pt idx="93">
                  <c:v>2.5579514000000001E-2</c:v>
                </c:pt>
                <c:pt idx="94">
                  <c:v>2.5877247999999999E-2</c:v>
                </c:pt>
                <c:pt idx="95">
                  <c:v>2.5215732000000001E-2</c:v>
                </c:pt>
                <c:pt idx="96">
                  <c:v>2.5414376999999998E-2</c:v>
                </c:pt>
                <c:pt idx="97">
                  <c:v>2.6124826E-2</c:v>
                </c:pt>
                <c:pt idx="98">
                  <c:v>2.681888E-2</c:v>
                </c:pt>
                <c:pt idx="99">
                  <c:v>2.7179426999999999E-2</c:v>
                </c:pt>
                <c:pt idx="100">
                  <c:v>2.7133695999999999E-2</c:v>
                </c:pt>
                <c:pt idx="101">
                  <c:v>2.6887253E-2</c:v>
                </c:pt>
                <c:pt idx="102">
                  <c:v>2.6597363999999998E-2</c:v>
                </c:pt>
                <c:pt idx="103">
                  <c:v>2.6864526999999999E-2</c:v>
                </c:pt>
                <c:pt idx="104">
                  <c:v>2.6545815E-2</c:v>
                </c:pt>
                <c:pt idx="105">
                  <c:v>2.566473E-2</c:v>
                </c:pt>
                <c:pt idx="106">
                  <c:v>2.4104647E-2</c:v>
                </c:pt>
                <c:pt idx="107">
                  <c:v>2.2278374E-2</c:v>
                </c:pt>
                <c:pt idx="108">
                  <c:v>1.9246327000000001E-2</c:v>
                </c:pt>
                <c:pt idx="109">
                  <c:v>1.551633E-2</c:v>
                </c:pt>
                <c:pt idx="110">
                  <c:v>1.1668774E-2</c:v>
                </c:pt>
                <c:pt idx="111">
                  <c:v>8.1305609999999997E-3</c:v>
                </c:pt>
                <c:pt idx="112">
                  <c:v>3.7108014999999999E-3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2728-441E-AA30-EACFA537ACDB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[2]Sheet1!$D$1113:$DT$1113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6.6442636000000005E-4</c:v>
                </c:pt>
                <c:pt idx="5">
                  <c:v>1.7714634E-3</c:v>
                </c:pt>
                <c:pt idx="6">
                  <c:v>2.9036222999999999E-3</c:v>
                </c:pt>
                <c:pt idx="7">
                  <c:v>4.7832615999999998E-3</c:v>
                </c:pt>
                <c:pt idx="8">
                  <c:v>5.6427902999999996E-3</c:v>
                </c:pt>
                <c:pt idx="9">
                  <c:v>4.1358489999999996E-3</c:v>
                </c:pt>
                <c:pt idx="10">
                  <c:v>2.0887896E-4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1.0485178E-3</c:v>
                </c:pt>
                <c:pt idx="15">
                  <c:v>7.0430283000000003E-3</c:v>
                </c:pt>
                <c:pt idx="16">
                  <c:v>1.1759093E-2</c:v>
                </c:pt>
                <c:pt idx="17">
                  <c:v>1.1800859E-2</c:v>
                </c:pt>
                <c:pt idx="18">
                  <c:v>7.4601379999999998E-3</c:v>
                </c:pt>
                <c:pt idx="19">
                  <c:v>1.223935E-4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5.1953290000000003E-3</c:v>
                </c:pt>
                <c:pt idx="27">
                  <c:v>1.05831195E-2</c:v>
                </c:pt>
                <c:pt idx="28">
                  <c:v>1.4492555000000001E-2</c:v>
                </c:pt>
                <c:pt idx="29">
                  <c:v>1.6595852000000001E-2</c:v>
                </c:pt>
                <c:pt idx="30">
                  <c:v>1.8698302999999999E-2</c:v>
                </c:pt>
                <c:pt idx="31">
                  <c:v>2.1071708000000001E-2</c:v>
                </c:pt>
                <c:pt idx="32">
                  <c:v>2.311003E-2</c:v>
                </c:pt>
                <c:pt idx="33">
                  <c:v>2.6145960999999999E-2</c:v>
                </c:pt>
                <c:pt idx="34">
                  <c:v>2.9588685999999999E-2</c:v>
                </c:pt>
                <c:pt idx="35">
                  <c:v>3.2726529999999997E-2</c:v>
                </c:pt>
                <c:pt idx="36">
                  <c:v>3.373019E-2</c:v>
                </c:pt>
                <c:pt idx="37">
                  <c:v>3.1668134000000001E-2</c:v>
                </c:pt>
                <c:pt idx="38">
                  <c:v>2.7051868E-2</c:v>
                </c:pt>
                <c:pt idx="39">
                  <c:v>2.1833341999999999E-2</c:v>
                </c:pt>
                <c:pt idx="40">
                  <c:v>1.6899256000000001E-2</c:v>
                </c:pt>
                <c:pt idx="41">
                  <c:v>1.3539364999999999E-2</c:v>
                </c:pt>
                <c:pt idx="42">
                  <c:v>1.1480758000000001E-2</c:v>
                </c:pt>
                <c:pt idx="43">
                  <c:v>1.2308505000000001E-2</c:v>
                </c:pt>
                <c:pt idx="44">
                  <c:v>1.6880518000000001E-2</c:v>
                </c:pt>
                <c:pt idx="45">
                  <c:v>2.380637E-2</c:v>
                </c:pt>
                <c:pt idx="46">
                  <c:v>2.9961681E-2</c:v>
                </c:pt>
                <c:pt idx="47">
                  <c:v>3.2697454000000001E-2</c:v>
                </c:pt>
                <c:pt idx="48">
                  <c:v>3.1936633999999998E-2</c:v>
                </c:pt>
                <c:pt idx="49">
                  <c:v>2.9484630000000001E-2</c:v>
                </c:pt>
                <c:pt idx="50">
                  <c:v>2.6621565E-2</c:v>
                </c:pt>
                <c:pt idx="51">
                  <c:v>2.5237503000000001E-2</c:v>
                </c:pt>
                <c:pt idx="52">
                  <c:v>2.5817616000000002E-2</c:v>
                </c:pt>
                <c:pt idx="53">
                  <c:v>2.6743202000000001E-2</c:v>
                </c:pt>
                <c:pt idx="54">
                  <c:v>2.5960115999999998E-2</c:v>
                </c:pt>
                <c:pt idx="55">
                  <c:v>2.3908338000000001E-2</c:v>
                </c:pt>
                <c:pt idx="56">
                  <c:v>2.2893488E-2</c:v>
                </c:pt>
                <c:pt idx="57">
                  <c:v>2.5086230000000001E-2</c:v>
                </c:pt>
                <c:pt idx="58">
                  <c:v>3.0279173999999999E-2</c:v>
                </c:pt>
                <c:pt idx="59">
                  <c:v>3.5964142999999997E-2</c:v>
                </c:pt>
                <c:pt idx="60">
                  <c:v>3.9079030000000001E-2</c:v>
                </c:pt>
                <c:pt idx="61">
                  <c:v>4.0429812000000002E-2</c:v>
                </c:pt>
                <c:pt idx="62">
                  <c:v>4.0731610000000001E-2</c:v>
                </c:pt>
                <c:pt idx="63">
                  <c:v>4.0115573000000002E-2</c:v>
                </c:pt>
                <c:pt idx="64">
                  <c:v>3.7699070000000001E-2</c:v>
                </c:pt>
                <c:pt idx="65">
                  <c:v>3.5103776000000003E-2</c:v>
                </c:pt>
                <c:pt idx="66">
                  <c:v>3.6338670000000003E-2</c:v>
                </c:pt>
                <c:pt idx="67">
                  <c:v>4.3982713999999999E-2</c:v>
                </c:pt>
                <c:pt idx="68">
                  <c:v>5.4704316000000003E-2</c:v>
                </c:pt>
                <c:pt idx="69">
                  <c:v>6.0609917999999999E-2</c:v>
                </c:pt>
                <c:pt idx="70">
                  <c:v>5.6535993E-2</c:v>
                </c:pt>
                <c:pt idx="71">
                  <c:v>4.4047984999999998E-2</c:v>
                </c:pt>
                <c:pt idx="72">
                  <c:v>3.0077336E-2</c:v>
                </c:pt>
                <c:pt idx="73">
                  <c:v>2.0227268E-2</c:v>
                </c:pt>
                <c:pt idx="74">
                  <c:v>1.611721E-2</c:v>
                </c:pt>
                <c:pt idx="75">
                  <c:v>1.4825582E-2</c:v>
                </c:pt>
                <c:pt idx="76">
                  <c:v>1.4062771999999999E-2</c:v>
                </c:pt>
                <c:pt idx="77">
                  <c:v>1.4194543E-2</c:v>
                </c:pt>
                <c:pt idx="78">
                  <c:v>1.7300341E-2</c:v>
                </c:pt>
                <c:pt idx="79">
                  <c:v>2.2518815000000001E-2</c:v>
                </c:pt>
                <c:pt idx="80">
                  <c:v>2.5248817999999999E-2</c:v>
                </c:pt>
                <c:pt idx="81">
                  <c:v>2.1497927999999999E-2</c:v>
                </c:pt>
                <c:pt idx="82">
                  <c:v>1.1005857000000001E-2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2.4461399999999999E-3</c:v>
                </c:pt>
                <c:pt idx="89">
                  <c:v>1.0229031E-2</c:v>
                </c:pt>
                <c:pt idx="90">
                  <c:v>1.6407519999999998E-2</c:v>
                </c:pt>
                <c:pt idx="91">
                  <c:v>2.1326491999999999E-2</c:v>
                </c:pt>
                <c:pt idx="92">
                  <c:v>2.4296457E-2</c:v>
                </c:pt>
                <c:pt idx="93">
                  <c:v>2.5756656999999999E-2</c:v>
                </c:pt>
                <c:pt idx="94">
                  <c:v>2.599982E-2</c:v>
                </c:pt>
                <c:pt idx="95">
                  <c:v>2.5256466000000002E-2</c:v>
                </c:pt>
                <c:pt idx="96">
                  <c:v>2.5362045999999999E-2</c:v>
                </c:pt>
                <c:pt idx="97">
                  <c:v>2.6003780000000001E-2</c:v>
                </c:pt>
                <c:pt idx="98">
                  <c:v>2.6655944000000001E-2</c:v>
                </c:pt>
                <c:pt idx="99">
                  <c:v>2.6998246E-2</c:v>
                </c:pt>
                <c:pt idx="100">
                  <c:v>2.695705E-2</c:v>
                </c:pt>
                <c:pt idx="101">
                  <c:v>2.6748081999999999E-2</c:v>
                </c:pt>
                <c:pt idx="102">
                  <c:v>2.6503100000000002E-2</c:v>
                </c:pt>
                <c:pt idx="103">
                  <c:v>2.6829174000000001E-2</c:v>
                </c:pt>
                <c:pt idx="104">
                  <c:v>2.6568582E-2</c:v>
                </c:pt>
                <c:pt idx="105">
                  <c:v>2.5741766999999999E-2</c:v>
                </c:pt>
                <c:pt idx="106">
                  <c:v>2.4227759000000001E-2</c:v>
                </c:pt>
                <c:pt idx="107">
                  <c:v>2.2432007E-2</c:v>
                </c:pt>
                <c:pt idx="108">
                  <c:v>1.9420953000000001E-2</c:v>
                </c:pt>
                <c:pt idx="109">
                  <c:v>1.56946E-2</c:v>
                </c:pt>
                <c:pt idx="110">
                  <c:v>1.1835251E-2</c:v>
                </c:pt>
                <c:pt idx="111">
                  <c:v>8.3009050000000008E-3</c:v>
                </c:pt>
                <c:pt idx="112">
                  <c:v>3.855107E-3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2728-441E-AA30-EACFA537ACDB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[2]Sheet1!$D$1114:$DT$1114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6.6442636000000005E-4</c:v>
                </c:pt>
                <c:pt idx="5">
                  <c:v>1.7714634E-3</c:v>
                </c:pt>
                <c:pt idx="6">
                  <c:v>2.9036222999999999E-3</c:v>
                </c:pt>
                <c:pt idx="7">
                  <c:v>4.7832615999999998E-3</c:v>
                </c:pt>
                <c:pt idx="8">
                  <c:v>5.6427902999999996E-3</c:v>
                </c:pt>
                <c:pt idx="9">
                  <c:v>4.1358489999999996E-3</c:v>
                </c:pt>
                <c:pt idx="10">
                  <c:v>2.0887896E-4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1.0485178E-3</c:v>
                </c:pt>
                <c:pt idx="15">
                  <c:v>7.0430283000000003E-3</c:v>
                </c:pt>
                <c:pt idx="16">
                  <c:v>1.1759093E-2</c:v>
                </c:pt>
                <c:pt idx="17">
                  <c:v>1.1800859E-2</c:v>
                </c:pt>
                <c:pt idx="18">
                  <c:v>7.4601379999999998E-3</c:v>
                </c:pt>
                <c:pt idx="19">
                  <c:v>1.223935E-4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5.1953290000000003E-3</c:v>
                </c:pt>
                <c:pt idx="27">
                  <c:v>1.05831195E-2</c:v>
                </c:pt>
                <c:pt idx="28">
                  <c:v>1.4492555000000001E-2</c:v>
                </c:pt>
                <c:pt idx="29">
                  <c:v>1.6595852000000001E-2</c:v>
                </c:pt>
                <c:pt idx="30">
                  <c:v>1.8698302999999999E-2</c:v>
                </c:pt>
                <c:pt idx="31">
                  <c:v>2.1071708000000001E-2</c:v>
                </c:pt>
                <c:pt idx="32">
                  <c:v>2.311003E-2</c:v>
                </c:pt>
                <c:pt idx="33">
                  <c:v>2.6145960999999999E-2</c:v>
                </c:pt>
                <c:pt idx="34">
                  <c:v>2.9588685999999999E-2</c:v>
                </c:pt>
                <c:pt idx="35">
                  <c:v>3.2726529999999997E-2</c:v>
                </c:pt>
                <c:pt idx="36">
                  <c:v>3.373019E-2</c:v>
                </c:pt>
                <c:pt idx="37">
                  <c:v>3.1668134000000001E-2</c:v>
                </c:pt>
                <c:pt idx="38">
                  <c:v>2.7051868E-2</c:v>
                </c:pt>
                <c:pt idx="39">
                  <c:v>2.1833341999999999E-2</c:v>
                </c:pt>
                <c:pt idx="40">
                  <c:v>1.6899256000000001E-2</c:v>
                </c:pt>
                <c:pt idx="41">
                  <c:v>1.3539364999999999E-2</c:v>
                </c:pt>
                <c:pt idx="42">
                  <c:v>1.1480758000000001E-2</c:v>
                </c:pt>
                <c:pt idx="43">
                  <c:v>1.2308505000000001E-2</c:v>
                </c:pt>
                <c:pt idx="44">
                  <c:v>1.6880518000000001E-2</c:v>
                </c:pt>
                <c:pt idx="45">
                  <c:v>2.380637E-2</c:v>
                </c:pt>
                <c:pt idx="46">
                  <c:v>2.9961681E-2</c:v>
                </c:pt>
                <c:pt idx="47">
                  <c:v>3.2697454000000001E-2</c:v>
                </c:pt>
                <c:pt idx="48">
                  <c:v>3.1936633999999998E-2</c:v>
                </c:pt>
                <c:pt idx="49">
                  <c:v>2.9484630000000001E-2</c:v>
                </c:pt>
                <c:pt idx="50">
                  <c:v>2.6621565E-2</c:v>
                </c:pt>
                <c:pt idx="51">
                  <c:v>2.5237503000000001E-2</c:v>
                </c:pt>
                <c:pt idx="52">
                  <c:v>2.5817616000000002E-2</c:v>
                </c:pt>
                <c:pt idx="53">
                  <c:v>2.6743202000000001E-2</c:v>
                </c:pt>
                <c:pt idx="54">
                  <c:v>2.5960115999999998E-2</c:v>
                </c:pt>
                <c:pt idx="55">
                  <c:v>2.3908338000000001E-2</c:v>
                </c:pt>
                <c:pt idx="56">
                  <c:v>2.2893488E-2</c:v>
                </c:pt>
                <c:pt idx="57">
                  <c:v>2.5086230000000001E-2</c:v>
                </c:pt>
                <c:pt idx="58">
                  <c:v>3.0279173999999999E-2</c:v>
                </c:pt>
                <c:pt idx="59">
                  <c:v>3.5964142999999997E-2</c:v>
                </c:pt>
                <c:pt idx="60">
                  <c:v>3.9079030000000001E-2</c:v>
                </c:pt>
                <c:pt idx="61">
                  <c:v>4.0429812000000002E-2</c:v>
                </c:pt>
                <c:pt idx="62">
                  <c:v>4.0731610000000001E-2</c:v>
                </c:pt>
                <c:pt idx="63">
                  <c:v>4.0115573000000002E-2</c:v>
                </c:pt>
                <c:pt idx="64">
                  <c:v>3.7699070000000001E-2</c:v>
                </c:pt>
                <c:pt idx="65">
                  <c:v>3.5103776000000003E-2</c:v>
                </c:pt>
                <c:pt idx="66">
                  <c:v>3.6338670000000003E-2</c:v>
                </c:pt>
                <c:pt idx="67">
                  <c:v>4.3982713999999999E-2</c:v>
                </c:pt>
                <c:pt idx="68">
                  <c:v>5.4704316000000003E-2</c:v>
                </c:pt>
                <c:pt idx="69">
                  <c:v>6.0609917999999999E-2</c:v>
                </c:pt>
                <c:pt idx="70">
                  <c:v>5.6535993E-2</c:v>
                </c:pt>
                <c:pt idx="71">
                  <c:v>4.4047984999999998E-2</c:v>
                </c:pt>
                <c:pt idx="72">
                  <c:v>3.0077336E-2</c:v>
                </c:pt>
                <c:pt idx="73">
                  <c:v>2.0227268E-2</c:v>
                </c:pt>
                <c:pt idx="74">
                  <c:v>1.611721E-2</c:v>
                </c:pt>
                <c:pt idx="75">
                  <c:v>1.4825582E-2</c:v>
                </c:pt>
                <c:pt idx="76">
                  <c:v>1.4062771999999999E-2</c:v>
                </c:pt>
                <c:pt idx="77">
                  <c:v>1.4194543E-2</c:v>
                </c:pt>
                <c:pt idx="78">
                  <c:v>1.7300341E-2</c:v>
                </c:pt>
                <c:pt idx="79">
                  <c:v>2.2518815000000001E-2</c:v>
                </c:pt>
                <c:pt idx="80">
                  <c:v>2.5248817999999999E-2</c:v>
                </c:pt>
                <c:pt idx="81">
                  <c:v>2.1497927999999999E-2</c:v>
                </c:pt>
                <c:pt idx="82">
                  <c:v>1.1005857000000001E-2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2.4461399999999999E-3</c:v>
                </c:pt>
                <c:pt idx="89">
                  <c:v>1.0229031E-2</c:v>
                </c:pt>
                <c:pt idx="90">
                  <c:v>1.6407519999999998E-2</c:v>
                </c:pt>
                <c:pt idx="91">
                  <c:v>2.1326491999999999E-2</c:v>
                </c:pt>
                <c:pt idx="92">
                  <c:v>2.4296457E-2</c:v>
                </c:pt>
                <c:pt idx="93">
                  <c:v>2.5756656999999999E-2</c:v>
                </c:pt>
                <c:pt idx="94">
                  <c:v>2.599982E-2</c:v>
                </c:pt>
                <c:pt idx="95">
                  <c:v>2.5256466000000002E-2</c:v>
                </c:pt>
                <c:pt idx="96">
                  <c:v>2.5362045999999999E-2</c:v>
                </c:pt>
                <c:pt idx="97">
                  <c:v>2.6003780000000001E-2</c:v>
                </c:pt>
                <c:pt idx="98">
                  <c:v>2.6655944000000001E-2</c:v>
                </c:pt>
                <c:pt idx="99">
                  <c:v>2.6998246E-2</c:v>
                </c:pt>
                <c:pt idx="100">
                  <c:v>2.695705E-2</c:v>
                </c:pt>
                <c:pt idx="101">
                  <c:v>2.6748081999999999E-2</c:v>
                </c:pt>
                <c:pt idx="102">
                  <c:v>2.6503100000000002E-2</c:v>
                </c:pt>
                <c:pt idx="103">
                  <c:v>2.6829174000000001E-2</c:v>
                </c:pt>
                <c:pt idx="104">
                  <c:v>2.6568582E-2</c:v>
                </c:pt>
                <c:pt idx="105">
                  <c:v>2.5741766999999999E-2</c:v>
                </c:pt>
                <c:pt idx="106">
                  <c:v>2.4227759000000001E-2</c:v>
                </c:pt>
                <c:pt idx="107">
                  <c:v>2.2432007E-2</c:v>
                </c:pt>
                <c:pt idx="108">
                  <c:v>1.9420953000000001E-2</c:v>
                </c:pt>
                <c:pt idx="109">
                  <c:v>1.56946E-2</c:v>
                </c:pt>
                <c:pt idx="110">
                  <c:v>1.1835251E-2</c:v>
                </c:pt>
                <c:pt idx="111">
                  <c:v>8.3009050000000008E-3</c:v>
                </c:pt>
                <c:pt idx="112">
                  <c:v>3.855107E-3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2728-441E-AA30-EACFA537ACDB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[2]Sheet1!$D$1115:$DT$1115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5.1195769999999997E-4</c:v>
                </c:pt>
                <c:pt idx="5">
                  <c:v>1.6722179E-3</c:v>
                </c:pt>
                <c:pt idx="6">
                  <c:v>2.8446396000000001E-3</c:v>
                </c:pt>
                <c:pt idx="7">
                  <c:v>4.7491649999999996E-3</c:v>
                </c:pt>
                <c:pt idx="8">
                  <c:v>5.6407560000000002E-3</c:v>
                </c:pt>
                <c:pt idx="9">
                  <c:v>4.1967024999999998E-3</c:v>
                </c:pt>
                <c:pt idx="10">
                  <c:v>3.041319E-4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1.1199948000000001E-3</c:v>
                </c:pt>
                <c:pt idx="15">
                  <c:v>7.1103214000000003E-3</c:v>
                </c:pt>
                <c:pt idx="16">
                  <c:v>1.179153E-2</c:v>
                </c:pt>
                <c:pt idx="17">
                  <c:v>1.1810161E-2</c:v>
                </c:pt>
                <c:pt idx="18">
                  <c:v>7.4842753999999996E-3</c:v>
                </c:pt>
                <c:pt idx="19">
                  <c:v>1.9709816999999999E-4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5.0968109999999997E-3</c:v>
                </c:pt>
                <c:pt idx="27">
                  <c:v>1.0472311999999999E-2</c:v>
                </c:pt>
                <c:pt idx="28">
                  <c:v>1.438566E-2</c:v>
                </c:pt>
                <c:pt idx="29">
                  <c:v>1.6526320000000001E-2</c:v>
                </c:pt>
                <c:pt idx="30">
                  <c:v>1.8669921999999999E-2</c:v>
                </c:pt>
                <c:pt idx="31">
                  <c:v>2.1067511000000001E-2</c:v>
                </c:pt>
                <c:pt idx="32">
                  <c:v>2.3078773E-2</c:v>
                </c:pt>
                <c:pt idx="33">
                  <c:v>2.6008261000000001E-2</c:v>
                </c:pt>
                <c:pt idx="34">
                  <c:v>2.9320683E-2</c:v>
                </c:pt>
                <c:pt idx="35">
                  <c:v>3.2358829999999998E-2</c:v>
                </c:pt>
                <c:pt idx="36">
                  <c:v>3.3323529999999997E-2</c:v>
                </c:pt>
                <c:pt idx="37">
                  <c:v>3.1256404000000002E-2</c:v>
                </c:pt>
                <c:pt idx="38">
                  <c:v>2.6641959999999999E-2</c:v>
                </c:pt>
                <c:pt idx="39">
                  <c:v>2.1448568000000001E-2</c:v>
                </c:pt>
                <c:pt idx="40">
                  <c:v>1.6604453000000002E-2</c:v>
                </c:pt>
                <c:pt idx="41">
                  <c:v>1.3330183000000001E-2</c:v>
                </c:pt>
                <c:pt idx="42">
                  <c:v>1.13358395E-2</c:v>
                </c:pt>
                <c:pt idx="43">
                  <c:v>1.2197599E-2</c:v>
                </c:pt>
                <c:pt idx="44">
                  <c:v>1.6777487000000001E-2</c:v>
                </c:pt>
                <c:pt idx="45">
                  <c:v>2.3712492000000002E-2</c:v>
                </c:pt>
                <c:pt idx="46">
                  <c:v>2.9860451999999999E-2</c:v>
                </c:pt>
                <c:pt idx="47">
                  <c:v>3.2560169999999999E-2</c:v>
                </c:pt>
                <c:pt idx="48">
                  <c:v>3.1744197000000002E-2</c:v>
                </c:pt>
                <c:pt idx="49">
                  <c:v>2.927416E-2</c:v>
                </c:pt>
                <c:pt idx="50">
                  <c:v>2.6456019000000001E-2</c:v>
                </c:pt>
                <c:pt idx="51">
                  <c:v>2.5126402999999999E-2</c:v>
                </c:pt>
                <c:pt idx="52">
                  <c:v>2.572545E-2</c:v>
                </c:pt>
                <c:pt idx="53">
                  <c:v>2.6618884999999998E-2</c:v>
                </c:pt>
                <c:pt idx="54">
                  <c:v>2.5810528999999999E-2</c:v>
                </c:pt>
                <c:pt idx="55">
                  <c:v>2.3785727E-2</c:v>
                </c:pt>
                <c:pt idx="56">
                  <c:v>2.2867884000000002E-2</c:v>
                </c:pt>
                <c:pt idx="57">
                  <c:v>2.5114857000000001E-2</c:v>
                </c:pt>
                <c:pt idx="58">
                  <c:v>3.0273850000000001E-2</c:v>
                </c:pt>
                <c:pt idx="59">
                  <c:v>3.5872830000000001E-2</c:v>
                </c:pt>
                <c:pt idx="60">
                  <c:v>3.8902010000000001E-2</c:v>
                </c:pt>
                <c:pt idx="61">
                  <c:v>4.0181015E-2</c:v>
                </c:pt>
                <c:pt idx="62">
                  <c:v>4.0391407999999997E-2</c:v>
                </c:pt>
                <c:pt idx="63">
                  <c:v>3.9666359999999998E-2</c:v>
                </c:pt>
                <c:pt idx="64">
                  <c:v>3.7180930000000001E-2</c:v>
                </c:pt>
                <c:pt idx="65">
                  <c:v>3.4642579999999999E-2</c:v>
                </c:pt>
                <c:pt idx="66">
                  <c:v>3.6037788000000001E-2</c:v>
                </c:pt>
                <c:pt idx="67">
                  <c:v>4.3826629999999998E-2</c:v>
                </c:pt>
                <c:pt idx="68">
                  <c:v>5.4603692000000002E-2</c:v>
                </c:pt>
                <c:pt idx="69">
                  <c:v>6.0489385999999999E-2</c:v>
                </c:pt>
                <c:pt idx="70">
                  <c:v>5.63986E-2</c:v>
                </c:pt>
                <c:pt idx="71">
                  <c:v>4.3943900000000001E-2</c:v>
                </c:pt>
                <c:pt idx="72">
                  <c:v>3.0001885999999998E-2</c:v>
                </c:pt>
                <c:pt idx="73">
                  <c:v>2.0100413000000001E-2</c:v>
                </c:pt>
                <c:pt idx="74">
                  <c:v>1.5842802999999999E-2</c:v>
                </c:pt>
                <c:pt idx="75">
                  <c:v>1.4385844E-2</c:v>
                </c:pt>
                <c:pt idx="76">
                  <c:v>1.3565249E-2</c:v>
                </c:pt>
                <c:pt idx="77">
                  <c:v>1.3822084E-2</c:v>
                </c:pt>
                <c:pt idx="78">
                  <c:v>1.7182340000000001E-2</c:v>
                </c:pt>
                <c:pt idx="79">
                  <c:v>2.2627604999999999E-2</c:v>
                </c:pt>
                <c:pt idx="80">
                  <c:v>2.5443484999999998E-2</c:v>
                </c:pt>
                <c:pt idx="81">
                  <c:v>2.1636156E-2</c:v>
                </c:pt>
                <c:pt idx="82">
                  <c:v>1.1034585E-2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2.5202675999999999E-3</c:v>
                </c:pt>
                <c:pt idx="89">
                  <c:v>1.0215362E-2</c:v>
                </c:pt>
                <c:pt idx="90">
                  <c:v>1.627617E-2</c:v>
                </c:pt>
                <c:pt idx="91">
                  <c:v>2.1048764000000001E-2</c:v>
                </c:pt>
                <c:pt idx="92">
                  <c:v>2.3879629999999999E-2</c:v>
                </c:pt>
                <c:pt idx="93">
                  <c:v>2.5234510000000002E-2</c:v>
                </c:pt>
                <c:pt idx="94">
                  <c:v>2.5414626999999999E-2</c:v>
                </c:pt>
                <c:pt idx="95">
                  <c:v>2.4691399999999999E-2</c:v>
                </c:pt>
                <c:pt idx="96">
                  <c:v>2.487141E-2</c:v>
                </c:pt>
                <c:pt idx="97">
                  <c:v>2.5626344999999998E-2</c:v>
                </c:pt>
                <c:pt idx="98">
                  <c:v>2.6416147000000001E-2</c:v>
                </c:pt>
                <c:pt idx="99">
                  <c:v>2.6892234000000001E-2</c:v>
                </c:pt>
                <c:pt idx="100">
                  <c:v>2.6957466999999999E-2</c:v>
                </c:pt>
                <c:pt idx="101">
                  <c:v>2.6818990000000001E-2</c:v>
                </c:pt>
                <c:pt idx="102">
                  <c:v>2.6638363000000002E-2</c:v>
                </c:pt>
                <c:pt idx="103">
                  <c:v>2.6995425999999999E-2</c:v>
                </c:pt>
                <c:pt idx="104">
                  <c:v>2.6750746999999998E-2</c:v>
                </c:pt>
                <c:pt idx="105">
                  <c:v>2.5933332999999999E-2</c:v>
                </c:pt>
                <c:pt idx="106">
                  <c:v>2.4422267000000001E-2</c:v>
                </c:pt>
                <c:pt idx="107">
                  <c:v>2.2621108000000001E-2</c:v>
                </c:pt>
                <c:pt idx="108">
                  <c:v>1.9606218000000002E-2</c:v>
                </c:pt>
                <c:pt idx="109">
                  <c:v>1.5876993999999998E-2</c:v>
                </c:pt>
                <c:pt idx="110">
                  <c:v>1.2015860999999999E-2</c:v>
                </c:pt>
                <c:pt idx="111">
                  <c:v>8.5707539999999999E-3</c:v>
                </c:pt>
                <c:pt idx="112">
                  <c:v>4.1659130000000003E-3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2728-441E-AA30-EACFA537ACDB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[2]Sheet1!$D$1116:$DT$1116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5.1195769999999997E-4</c:v>
                </c:pt>
                <c:pt idx="5">
                  <c:v>1.6722179E-3</c:v>
                </c:pt>
                <c:pt idx="6">
                  <c:v>2.8446396000000001E-3</c:v>
                </c:pt>
                <c:pt idx="7">
                  <c:v>4.7491649999999996E-3</c:v>
                </c:pt>
                <c:pt idx="8">
                  <c:v>5.6407560000000002E-3</c:v>
                </c:pt>
                <c:pt idx="9">
                  <c:v>4.1967024999999998E-3</c:v>
                </c:pt>
                <c:pt idx="10">
                  <c:v>3.041319E-4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1.1199948000000001E-3</c:v>
                </c:pt>
                <c:pt idx="15">
                  <c:v>7.1103214000000003E-3</c:v>
                </c:pt>
                <c:pt idx="16">
                  <c:v>1.179153E-2</c:v>
                </c:pt>
                <c:pt idx="17">
                  <c:v>1.1810161E-2</c:v>
                </c:pt>
                <c:pt idx="18">
                  <c:v>7.4842753999999996E-3</c:v>
                </c:pt>
                <c:pt idx="19">
                  <c:v>1.9709816999999999E-4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5.0968109999999997E-3</c:v>
                </c:pt>
                <c:pt idx="27">
                  <c:v>1.0472311999999999E-2</c:v>
                </c:pt>
                <c:pt idx="28">
                  <c:v>1.438566E-2</c:v>
                </c:pt>
                <c:pt idx="29">
                  <c:v>1.6526320000000001E-2</c:v>
                </c:pt>
                <c:pt idx="30">
                  <c:v>1.8669921999999999E-2</c:v>
                </c:pt>
                <c:pt idx="31">
                  <c:v>2.1067511000000001E-2</c:v>
                </c:pt>
                <c:pt idx="32">
                  <c:v>2.3078773E-2</c:v>
                </c:pt>
                <c:pt idx="33">
                  <c:v>2.6008261000000001E-2</c:v>
                </c:pt>
                <c:pt idx="34">
                  <c:v>2.9320683E-2</c:v>
                </c:pt>
                <c:pt idx="35">
                  <c:v>3.2358829999999998E-2</c:v>
                </c:pt>
                <c:pt idx="36">
                  <c:v>3.3323529999999997E-2</c:v>
                </c:pt>
                <c:pt idx="37">
                  <c:v>3.1256404000000002E-2</c:v>
                </c:pt>
                <c:pt idx="38">
                  <c:v>2.6641959999999999E-2</c:v>
                </c:pt>
                <c:pt idx="39">
                  <c:v>2.1448568000000001E-2</c:v>
                </c:pt>
                <c:pt idx="40">
                  <c:v>1.6604453000000002E-2</c:v>
                </c:pt>
                <c:pt idx="41">
                  <c:v>1.3330183000000001E-2</c:v>
                </c:pt>
                <c:pt idx="42">
                  <c:v>1.13358395E-2</c:v>
                </c:pt>
                <c:pt idx="43">
                  <c:v>1.2197599E-2</c:v>
                </c:pt>
                <c:pt idx="44">
                  <c:v>1.6777487000000001E-2</c:v>
                </c:pt>
                <c:pt idx="45">
                  <c:v>2.3712492000000002E-2</c:v>
                </c:pt>
                <c:pt idx="46">
                  <c:v>2.9860451999999999E-2</c:v>
                </c:pt>
                <c:pt idx="47">
                  <c:v>3.2560169999999999E-2</c:v>
                </c:pt>
                <c:pt idx="48">
                  <c:v>3.1744197000000002E-2</c:v>
                </c:pt>
                <c:pt idx="49">
                  <c:v>2.927416E-2</c:v>
                </c:pt>
                <c:pt idx="50">
                  <c:v>2.6456019000000001E-2</c:v>
                </c:pt>
                <c:pt idx="51">
                  <c:v>2.5126402999999999E-2</c:v>
                </c:pt>
                <c:pt idx="52">
                  <c:v>2.572545E-2</c:v>
                </c:pt>
                <c:pt idx="53">
                  <c:v>2.6618884999999998E-2</c:v>
                </c:pt>
                <c:pt idx="54">
                  <c:v>2.5810528999999999E-2</c:v>
                </c:pt>
                <c:pt idx="55">
                  <c:v>2.3785727E-2</c:v>
                </c:pt>
                <c:pt idx="56">
                  <c:v>2.2867884000000002E-2</c:v>
                </c:pt>
                <c:pt idx="57">
                  <c:v>2.5114857000000001E-2</c:v>
                </c:pt>
                <c:pt idx="58">
                  <c:v>3.0273850000000001E-2</c:v>
                </c:pt>
                <c:pt idx="59">
                  <c:v>3.5872830000000001E-2</c:v>
                </c:pt>
                <c:pt idx="60">
                  <c:v>3.8902010000000001E-2</c:v>
                </c:pt>
                <c:pt idx="61">
                  <c:v>4.0181015E-2</c:v>
                </c:pt>
                <c:pt idx="62">
                  <c:v>4.0391407999999997E-2</c:v>
                </c:pt>
                <c:pt idx="63">
                  <c:v>3.9666359999999998E-2</c:v>
                </c:pt>
                <c:pt idx="64">
                  <c:v>3.7180930000000001E-2</c:v>
                </c:pt>
                <c:pt idx="65">
                  <c:v>3.4642579999999999E-2</c:v>
                </c:pt>
                <c:pt idx="66">
                  <c:v>3.6037788000000001E-2</c:v>
                </c:pt>
                <c:pt idx="67">
                  <c:v>4.3826629999999998E-2</c:v>
                </c:pt>
                <c:pt idx="68">
                  <c:v>5.4603692000000002E-2</c:v>
                </c:pt>
                <c:pt idx="69">
                  <c:v>6.0489385999999999E-2</c:v>
                </c:pt>
                <c:pt idx="70">
                  <c:v>5.63986E-2</c:v>
                </c:pt>
                <c:pt idx="71">
                  <c:v>4.3943900000000001E-2</c:v>
                </c:pt>
                <c:pt idx="72">
                  <c:v>3.0001885999999998E-2</c:v>
                </c:pt>
                <c:pt idx="73">
                  <c:v>2.0100413000000001E-2</c:v>
                </c:pt>
                <c:pt idx="74">
                  <c:v>1.5842802999999999E-2</c:v>
                </c:pt>
                <c:pt idx="75">
                  <c:v>1.4385844E-2</c:v>
                </c:pt>
                <c:pt idx="76">
                  <c:v>1.3565249E-2</c:v>
                </c:pt>
                <c:pt idx="77">
                  <c:v>1.3822084E-2</c:v>
                </c:pt>
                <c:pt idx="78">
                  <c:v>1.7182340000000001E-2</c:v>
                </c:pt>
                <c:pt idx="79">
                  <c:v>2.2627604999999999E-2</c:v>
                </c:pt>
                <c:pt idx="80">
                  <c:v>2.5443484999999998E-2</c:v>
                </c:pt>
                <c:pt idx="81">
                  <c:v>2.1636156E-2</c:v>
                </c:pt>
                <c:pt idx="82">
                  <c:v>1.1034585E-2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2.5202675999999999E-3</c:v>
                </c:pt>
                <c:pt idx="89">
                  <c:v>1.0215362E-2</c:v>
                </c:pt>
                <c:pt idx="90">
                  <c:v>1.627617E-2</c:v>
                </c:pt>
                <c:pt idx="91">
                  <c:v>2.1048764000000001E-2</c:v>
                </c:pt>
                <c:pt idx="92">
                  <c:v>2.3879629999999999E-2</c:v>
                </c:pt>
                <c:pt idx="93">
                  <c:v>2.5234510000000002E-2</c:v>
                </c:pt>
                <c:pt idx="94">
                  <c:v>2.5414626999999999E-2</c:v>
                </c:pt>
                <c:pt idx="95">
                  <c:v>2.4691399999999999E-2</c:v>
                </c:pt>
                <c:pt idx="96">
                  <c:v>2.487141E-2</c:v>
                </c:pt>
                <c:pt idx="97">
                  <c:v>2.5626344999999998E-2</c:v>
                </c:pt>
                <c:pt idx="98">
                  <c:v>2.6416147000000001E-2</c:v>
                </c:pt>
                <c:pt idx="99">
                  <c:v>2.6892234000000001E-2</c:v>
                </c:pt>
                <c:pt idx="100">
                  <c:v>2.6957466999999999E-2</c:v>
                </c:pt>
                <c:pt idx="101">
                  <c:v>2.6818990000000001E-2</c:v>
                </c:pt>
                <c:pt idx="102">
                  <c:v>2.6638363000000002E-2</c:v>
                </c:pt>
                <c:pt idx="103">
                  <c:v>2.6995425999999999E-2</c:v>
                </c:pt>
                <c:pt idx="104">
                  <c:v>2.6750746999999998E-2</c:v>
                </c:pt>
                <c:pt idx="105">
                  <c:v>2.5933332999999999E-2</c:v>
                </c:pt>
                <c:pt idx="106">
                  <c:v>2.4422267000000001E-2</c:v>
                </c:pt>
                <c:pt idx="107">
                  <c:v>2.2621108000000001E-2</c:v>
                </c:pt>
                <c:pt idx="108">
                  <c:v>1.9606218000000002E-2</c:v>
                </c:pt>
                <c:pt idx="109">
                  <c:v>1.5876993999999998E-2</c:v>
                </c:pt>
                <c:pt idx="110">
                  <c:v>1.2015860999999999E-2</c:v>
                </c:pt>
                <c:pt idx="111">
                  <c:v>8.5707539999999999E-3</c:v>
                </c:pt>
                <c:pt idx="112">
                  <c:v>4.1659130000000003E-3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2728-441E-AA30-EACFA537ACDB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[2]Sheet1!$D$1117:$DT$1117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4.9152289999999997E-4</c:v>
                </c:pt>
                <c:pt idx="5">
                  <c:v>1.6428332000000001E-3</c:v>
                </c:pt>
                <c:pt idx="6">
                  <c:v>2.7880219999999998E-3</c:v>
                </c:pt>
                <c:pt idx="7">
                  <c:v>4.6696480000000002E-3</c:v>
                </c:pt>
                <c:pt idx="8">
                  <c:v>5.5604744999999999E-3</c:v>
                </c:pt>
                <c:pt idx="9">
                  <c:v>4.1474802000000003E-3</c:v>
                </c:pt>
                <c:pt idx="10">
                  <c:v>3.3862144000000003E-4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1.1586068E-3</c:v>
                </c:pt>
                <c:pt idx="15">
                  <c:v>6.9934999999999997E-3</c:v>
                </c:pt>
                <c:pt idx="16">
                  <c:v>1.1553432000000001E-2</c:v>
                </c:pt>
                <c:pt idx="17">
                  <c:v>1.1544389E-2</c:v>
                </c:pt>
                <c:pt idx="18">
                  <c:v>7.2910340000000001E-3</c:v>
                </c:pt>
                <c:pt idx="19">
                  <c:v>1.4647453E-4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4.9655360000000004E-3</c:v>
                </c:pt>
                <c:pt idx="27">
                  <c:v>1.0310427E-2</c:v>
                </c:pt>
                <c:pt idx="28">
                  <c:v>1.4190256E-2</c:v>
                </c:pt>
                <c:pt idx="29">
                  <c:v>1.6284531000000001E-2</c:v>
                </c:pt>
                <c:pt idx="30">
                  <c:v>1.8384878E-2</c:v>
                </c:pt>
                <c:pt idx="31">
                  <c:v>2.0774476E-2</c:v>
                </c:pt>
                <c:pt idx="32">
                  <c:v>2.2808467999999998E-2</c:v>
                </c:pt>
                <c:pt idx="33">
                  <c:v>2.575875E-2</c:v>
                </c:pt>
                <c:pt idx="34">
                  <c:v>2.9055435000000001E-2</c:v>
                </c:pt>
                <c:pt idx="35">
                  <c:v>3.2060712999999998E-2</c:v>
                </c:pt>
                <c:pt idx="36">
                  <c:v>3.3005140000000002E-2</c:v>
                </c:pt>
                <c:pt idx="37">
                  <c:v>3.0962415E-2</c:v>
                </c:pt>
                <c:pt idx="38">
                  <c:v>2.6407078E-2</c:v>
                </c:pt>
                <c:pt idx="39">
                  <c:v>2.1272869999999999E-2</c:v>
                </c:pt>
                <c:pt idx="40">
                  <c:v>1.6478281000000001E-2</c:v>
                </c:pt>
                <c:pt idx="41">
                  <c:v>1.32341925E-2</c:v>
                </c:pt>
                <c:pt idx="42">
                  <c:v>1.126012E-2</c:v>
                </c:pt>
                <c:pt idx="43">
                  <c:v>1.2118969E-2</c:v>
                </c:pt>
                <c:pt idx="44">
                  <c:v>1.6654627000000002E-2</c:v>
                </c:pt>
                <c:pt idx="45">
                  <c:v>2.3539105000000001E-2</c:v>
                </c:pt>
                <c:pt idx="46">
                  <c:v>2.9699935E-2</c:v>
                </c:pt>
                <c:pt idx="47">
                  <c:v>3.2474384000000002E-2</c:v>
                </c:pt>
                <c:pt idx="48">
                  <c:v>3.1728569999999998E-2</c:v>
                </c:pt>
                <c:pt idx="49">
                  <c:v>2.9265072E-2</c:v>
                </c:pt>
                <c:pt idx="50">
                  <c:v>2.6389912000000001E-2</c:v>
                </c:pt>
                <c:pt idx="51">
                  <c:v>2.5011914E-2</c:v>
                </c:pt>
                <c:pt idx="52">
                  <c:v>2.5604581000000001E-2</c:v>
                </c:pt>
                <c:pt idx="53">
                  <c:v>2.6539639E-2</c:v>
                </c:pt>
                <c:pt idx="54">
                  <c:v>2.5812766000000001E-2</c:v>
                </c:pt>
                <c:pt idx="55">
                  <c:v>2.3891965000000001E-2</c:v>
                </c:pt>
                <c:pt idx="56">
                  <c:v>2.3075424000000001E-2</c:v>
                </c:pt>
                <c:pt idx="57">
                  <c:v>2.5355685999999999E-2</c:v>
                </c:pt>
                <c:pt idx="58">
                  <c:v>3.0440807E-2</c:v>
                </c:pt>
                <c:pt idx="59">
                  <c:v>3.5892066E-2</c:v>
                </c:pt>
                <c:pt idx="60">
                  <c:v>3.8778109999999998E-2</c:v>
                </c:pt>
                <c:pt idx="61">
                  <c:v>3.9949357999999997E-2</c:v>
                </c:pt>
                <c:pt idx="62">
                  <c:v>4.0073353999999999E-2</c:v>
                </c:pt>
                <c:pt idx="63">
                  <c:v>3.9283673999999998E-2</c:v>
                </c:pt>
                <c:pt idx="64">
                  <c:v>3.6801934000000001E-2</c:v>
                </c:pt>
                <c:pt idx="65">
                  <c:v>3.4357133999999998E-2</c:v>
                </c:pt>
                <c:pt idx="66">
                  <c:v>3.5865466999999998E-2</c:v>
                </c:pt>
                <c:pt idx="67">
                  <c:v>4.3700299999999997E-2</c:v>
                </c:pt>
                <c:pt idx="68">
                  <c:v>5.4428369999999997E-2</c:v>
                </c:pt>
                <c:pt idx="69">
                  <c:v>6.0282323999999998E-2</c:v>
                </c:pt>
                <c:pt idx="70">
                  <c:v>5.6278259999999997E-2</c:v>
                </c:pt>
                <c:pt idx="71">
                  <c:v>4.4023145E-2</c:v>
                </c:pt>
                <c:pt idx="72">
                  <c:v>3.0272065000000001E-2</c:v>
                </c:pt>
                <c:pt idx="73">
                  <c:v>2.0423973000000002E-2</c:v>
                </c:pt>
                <c:pt idx="74">
                  <c:v>1.604013E-2</c:v>
                </c:pt>
                <c:pt idx="75">
                  <c:v>1.4362778499999999E-2</c:v>
                </c:pt>
                <c:pt idx="76">
                  <c:v>1.3354453000000001E-2</c:v>
                </c:pt>
                <c:pt idx="77">
                  <c:v>1.3525064E-2</c:v>
                </c:pt>
                <c:pt idx="78">
                  <c:v>1.6894009000000001E-2</c:v>
                </c:pt>
                <c:pt idx="79">
                  <c:v>2.2398168E-2</c:v>
                </c:pt>
                <c:pt idx="80">
                  <c:v>2.5282035000000001E-2</c:v>
                </c:pt>
                <c:pt idx="81">
                  <c:v>2.1538069999999999E-2</c:v>
                </c:pt>
                <c:pt idx="82">
                  <c:v>1.1008676E-2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2.5139649999999999E-3</c:v>
                </c:pt>
                <c:pt idx="89">
                  <c:v>1.0019720500000001E-2</c:v>
                </c:pt>
                <c:pt idx="90">
                  <c:v>1.5925659000000002E-2</c:v>
                </c:pt>
                <c:pt idx="91">
                  <c:v>2.0607559000000001E-2</c:v>
                </c:pt>
                <c:pt idx="92">
                  <c:v>2.3434403999999999E-2</c:v>
                </c:pt>
                <c:pt idx="93">
                  <c:v>2.4831260000000001E-2</c:v>
                </c:pt>
                <c:pt idx="94">
                  <c:v>2.5081151999999999E-2</c:v>
                </c:pt>
                <c:pt idx="95">
                  <c:v>2.4448065000000001E-2</c:v>
                </c:pt>
                <c:pt idx="96">
                  <c:v>2.4706332000000001E-2</c:v>
                </c:pt>
                <c:pt idx="97">
                  <c:v>2.5518274000000001E-2</c:v>
                </c:pt>
                <c:pt idx="98">
                  <c:v>2.6350187000000001E-2</c:v>
                </c:pt>
                <c:pt idx="99">
                  <c:v>2.6851214000000002E-2</c:v>
                </c:pt>
                <c:pt idx="100">
                  <c:v>2.6929306E-2</c:v>
                </c:pt>
                <c:pt idx="101">
                  <c:v>2.6795455999999999E-2</c:v>
                </c:pt>
                <c:pt idx="102">
                  <c:v>2.6634093000000001E-2</c:v>
                </c:pt>
                <c:pt idx="103">
                  <c:v>2.7011884E-2</c:v>
                </c:pt>
                <c:pt idx="104">
                  <c:v>2.6788010000000001E-2</c:v>
                </c:pt>
                <c:pt idx="105">
                  <c:v>2.5992610999999999E-2</c:v>
                </c:pt>
                <c:pt idx="106">
                  <c:v>2.4502850999999999E-2</c:v>
                </c:pt>
                <c:pt idx="107">
                  <c:v>2.2727250000000001E-2</c:v>
                </c:pt>
                <c:pt idx="108">
                  <c:v>1.9727694E-2</c:v>
                </c:pt>
                <c:pt idx="109">
                  <c:v>1.6010933000000001E-2</c:v>
                </c:pt>
                <c:pt idx="110">
                  <c:v>1.2159903E-2</c:v>
                </c:pt>
                <c:pt idx="111">
                  <c:v>8.7584150000000003E-3</c:v>
                </c:pt>
                <c:pt idx="112">
                  <c:v>4.3646092999999999E-3</c:v>
                </c:pt>
                <c:pt idx="113">
                  <c:v>7.8591429999999996E-5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2728-441E-AA30-EACFA537ACDB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[2]Sheet1!$D$1118:$DT$1118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4.9152289999999997E-4</c:v>
                </c:pt>
                <c:pt idx="5">
                  <c:v>1.6428332000000001E-3</c:v>
                </c:pt>
                <c:pt idx="6">
                  <c:v>2.7880219999999998E-3</c:v>
                </c:pt>
                <c:pt idx="7">
                  <c:v>4.6696480000000002E-3</c:v>
                </c:pt>
                <c:pt idx="8">
                  <c:v>5.5604744999999999E-3</c:v>
                </c:pt>
                <c:pt idx="9">
                  <c:v>4.1474802000000003E-3</c:v>
                </c:pt>
                <c:pt idx="10">
                  <c:v>3.3862144000000003E-4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1.1586068E-3</c:v>
                </c:pt>
                <c:pt idx="15">
                  <c:v>6.9934999999999997E-3</c:v>
                </c:pt>
                <c:pt idx="16">
                  <c:v>1.1553432000000001E-2</c:v>
                </c:pt>
                <c:pt idx="17">
                  <c:v>1.1544389E-2</c:v>
                </c:pt>
                <c:pt idx="18">
                  <c:v>7.2910340000000001E-3</c:v>
                </c:pt>
                <c:pt idx="19">
                  <c:v>1.4647453E-4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4.9655360000000004E-3</c:v>
                </c:pt>
                <c:pt idx="27">
                  <c:v>1.0310427E-2</c:v>
                </c:pt>
                <c:pt idx="28">
                  <c:v>1.4190256E-2</c:v>
                </c:pt>
                <c:pt idx="29">
                  <c:v>1.6284531000000001E-2</c:v>
                </c:pt>
                <c:pt idx="30">
                  <c:v>1.8384878E-2</c:v>
                </c:pt>
                <c:pt idx="31">
                  <c:v>2.0774476E-2</c:v>
                </c:pt>
                <c:pt idx="32">
                  <c:v>2.2808467999999998E-2</c:v>
                </c:pt>
                <c:pt idx="33">
                  <c:v>2.575875E-2</c:v>
                </c:pt>
                <c:pt idx="34">
                  <c:v>2.9055435000000001E-2</c:v>
                </c:pt>
                <c:pt idx="35">
                  <c:v>3.2060712999999998E-2</c:v>
                </c:pt>
                <c:pt idx="36">
                  <c:v>3.3005140000000002E-2</c:v>
                </c:pt>
                <c:pt idx="37">
                  <c:v>3.0962415E-2</c:v>
                </c:pt>
                <c:pt idx="38">
                  <c:v>2.6407078E-2</c:v>
                </c:pt>
                <c:pt idx="39">
                  <c:v>2.1272869999999999E-2</c:v>
                </c:pt>
                <c:pt idx="40">
                  <c:v>1.6478281000000001E-2</c:v>
                </c:pt>
                <c:pt idx="41">
                  <c:v>1.32341925E-2</c:v>
                </c:pt>
                <c:pt idx="42">
                  <c:v>1.126012E-2</c:v>
                </c:pt>
                <c:pt idx="43">
                  <c:v>1.2118969E-2</c:v>
                </c:pt>
                <c:pt idx="44">
                  <c:v>1.6654627000000002E-2</c:v>
                </c:pt>
                <c:pt idx="45">
                  <c:v>2.3539105000000001E-2</c:v>
                </c:pt>
                <c:pt idx="46">
                  <c:v>2.9699935E-2</c:v>
                </c:pt>
                <c:pt idx="47">
                  <c:v>3.2474384000000002E-2</c:v>
                </c:pt>
                <c:pt idx="48">
                  <c:v>3.1728569999999998E-2</c:v>
                </c:pt>
                <c:pt idx="49">
                  <c:v>2.9265072E-2</c:v>
                </c:pt>
                <c:pt idx="50">
                  <c:v>2.6389912000000001E-2</c:v>
                </c:pt>
                <c:pt idx="51">
                  <c:v>2.5011914E-2</c:v>
                </c:pt>
                <c:pt idx="52">
                  <c:v>2.5604581000000001E-2</c:v>
                </c:pt>
                <c:pt idx="53">
                  <c:v>2.6539639E-2</c:v>
                </c:pt>
                <c:pt idx="54">
                  <c:v>2.5812766000000001E-2</c:v>
                </c:pt>
                <c:pt idx="55">
                  <c:v>2.3891965000000001E-2</c:v>
                </c:pt>
                <c:pt idx="56">
                  <c:v>2.3075424000000001E-2</c:v>
                </c:pt>
                <c:pt idx="57">
                  <c:v>2.5355685999999999E-2</c:v>
                </c:pt>
                <c:pt idx="58">
                  <c:v>3.0440807E-2</c:v>
                </c:pt>
                <c:pt idx="59">
                  <c:v>3.5892066E-2</c:v>
                </c:pt>
                <c:pt idx="60">
                  <c:v>3.8778109999999998E-2</c:v>
                </c:pt>
                <c:pt idx="61">
                  <c:v>3.9949357999999997E-2</c:v>
                </c:pt>
                <c:pt idx="62">
                  <c:v>4.0073353999999999E-2</c:v>
                </c:pt>
                <c:pt idx="63">
                  <c:v>3.9283673999999998E-2</c:v>
                </c:pt>
                <c:pt idx="64">
                  <c:v>3.6801934000000001E-2</c:v>
                </c:pt>
                <c:pt idx="65">
                  <c:v>3.4357133999999998E-2</c:v>
                </c:pt>
                <c:pt idx="66">
                  <c:v>3.5865466999999998E-2</c:v>
                </c:pt>
                <c:pt idx="67">
                  <c:v>4.3700299999999997E-2</c:v>
                </c:pt>
                <c:pt idx="68">
                  <c:v>5.4428369999999997E-2</c:v>
                </c:pt>
                <c:pt idx="69">
                  <c:v>6.0282323999999998E-2</c:v>
                </c:pt>
                <c:pt idx="70">
                  <c:v>5.6278259999999997E-2</c:v>
                </c:pt>
                <c:pt idx="71">
                  <c:v>4.4023145E-2</c:v>
                </c:pt>
                <c:pt idx="72">
                  <c:v>3.0272065000000001E-2</c:v>
                </c:pt>
                <c:pt idx="73">
                  <c:v>2.0423973000000002E-2</c:v>
                </c:pt>
                <c:pt idx="74">
                  <c:v>1.604013E-2</c:v>
                </c:pt>
                <c:pt idx="75">
                  <c:v>1.4362778499999999E-2</c:v>
                </c:pt>
                <c:pt idx="76">
                  <c:v>1.3354453000000001E-2</c:v>
                </c:pt>
                <c:pt idx="77">
                  <c:v>1.3525064E-2</c:v>
                </c:pt>
                <c:pt idx="78">
                  <c:v>1.6894009000000001E-2</c:v>
                </c:pt>
                <c:pt idx="79">
                  <c:v>2.2398168E-2</c:v>
                </c:pt>
                <c:pt idx="80">
                  <c:v>2.5282035000000001E-2</c:v>
                </c:pt>
                <c:pt idx="81">
                  <c:v>2.1538069999999999E-2</c:v>
                </c:pt>
                <c:pt idx="82">
                  <c:v>1.1008676E-2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2.5139649999999999E-3</c:v>
                </c:pt>
                <c:pt idx="89">
                  <c:v>1.0019720500000001E-2</c:v>
                </c:pt>
                <c:pt idx="90">
                  <c:v>1.5925659000000002E-2</c:v>
                </c:pt>
                <c:pt idx="91">
                  <c:v>2.0607559000000001E-2</c:v>
                </c:pt>
                <c:pt idx="92">
                  <c:v>2.3434403999999999E-2</c:v>
                </c:pt>
                <c:pt idx="93">
                  <c:v>2.4831260000000001E-2</c:v>
                </c:pt>
                <c:pt idx="94">
                  <c:v>2.5081151999999999E-2</c:v>
                </c:pt>
                <c:pt idx="95">
                  <c:v>2.4448065000000001E-2</c:v>
                </c:pt>
                <c:pt idx="96">
                  <c:v>2.4706332000000001E-2</c:v>
                </c:pt>
                <c:pt idx="97">
                  <c:v>2.5518274000000001E-2</c:v>
                </c:pt>
                <c:pt idx="98">
                  <c:v>2.6350187000000001E-2</c:v>
                </c:pt>
                <c:pt idx="99">
                  <c:v>2.6851214000000002E-2</c:v>
                </c:pt>
                <c:pt idx="100">
                  <c:v>2.6929306E-2</c:v>
                </c:pt>
                <c:pt idx="101">
                  <c:v>2.6795455999999999E-2</c:v>
                </c:pt>
                <c:pt idx="102">
                  <c:v>2.6634093000000001E-2</c:v>
                </c:pt>
                <c:pt idx="103">
                  <c:v>2.7011884E-2</c:v>
                </c:pt>
                <c:pt idx="104">
                  <c:v>2.6788010000000001E-2</c:v>
                </c:pt>
                <c:pt idx="105">
                  <c:v>2.5992610999999999E-2</c:v>
                </c:pt>
                <c:pt idx="106">
                  <c:v>2.4502850999999999E-2</c:v>
                </c:pt>
                <c:pt idx="107">
                  <c:v>2.2727250000000001E-2</c:v>
                </c:pt>
                <c:pt idx="108">
                  <c:v>1.9727694E-2</c:v>
                </c:pt>
                <c:pt idx="109">
                  <c:v>1.6010933000000001E-2</c:v>
                </c:pt>
                <c:pt idx="110">
                  <c:v>1.2159903E-2</c:v>
                </c:pt>
                <c:pt idx="111">
                  <c:v>8.7584150000000003E-3</c:v>
                </c:pt>
                <c:pt idx="112">
                  <c:v>4.3646092999999999E-3</c:v>
                </c:pt>
                <c:pt idx="113">
                  <c:v>7.8591429999999996E-5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2728-441E-AA30-EACFA537AC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MWPPG083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[4]Sheet1!$D$777:$DT$777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6.6100000000000002E-4</c:v>
                </c:pt>
                <c:pt idx="4">
                  <c:v>1.6284194E-3</c:v>
                </c:pt>
                <c:pt idx="5">
                  <c:v>2.8793868000000001E-3</c:v>
                </c:pt>
                <c:pt idx="6">
                  <c:v>4.6284359999999997E-3</c:v>
                </c:pt>
                <c:pt idx="7">
                  <c:v>6.9197575000000001E-3</c:v>
                </c:pt>
                <c:pt idx="8">
                  <c:v>7.3548863000000003E-3</c:v>
                </c:pt>
                <c:pt idx="9">
                  <c:v>4.5155827000000004E-3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7.0867359999999997E-3</c:v>
                </c:pt>
                <c:pt idx="16">
                  <c:v>1.3018837E-2</c:v>
                </c:pt>
                <c:pt idx="17">
                  <c:v>1.3560309E-2</c:v>
                </c:pt>
                <c:pt idx="18">
                  <c:v>8.8153309999999992E-3</c:v>
                </c:pt>
                <c:pt idx="19">
                  <c:v>3.4400000000000001E-4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4.9125760000000001E-3</c:v>
                </c:pt>
                <c:pt idx="27">
                  <c:v>1.1265142000000001E-2</c:v>
                </c:pt>
                <c:pt idx="28">
                  <c:v>1.5833920000000001E-2</c:v>
                </c:pt>
                <c:pt idx="29">
                  <c:v>1.8214286999999999E-2</c:v>
                </c:pt>
                <c:pt idx="30">
                  <c:v>2.0200163E-2</c:v>
                </c:pt>
                <c:pt idx="31">
                  <c:v>2.1826512999999999E-2</c:v>
                </c:pt>
                <c:pt idx="32">
                  <c:v>2.2311370000000001E-2</c:v>
                </c:pt>
                <c:pt idx="33">
                  <c:v>2.3433822999999999E-2</c:v>
                </c:pt>
                <c:pt idx="34">
                  <c:v>2.5008345000000001E-2</c:v>
                </c:pt>
                <c:pt idx="35">
                  <c:v>2.6680063E-2</c:v>
                </c:pt>
                <c:pt idx="36">
                  <c:v>2.6785895000000001E-2</c:v>
                </c:pt>
                <c:pt idx="37">
                  <c:v>2.4444873999999998E-2</c:v>
                </c:pt>
                <c:pt idx="38">
                  <c:v>2.0535293999999999E-2</c:v>
                </c:pt>
                <c:pt idx="39">
                  <c:v>1.6525307999999999E-2</c:v>
                </c:pt>
                <c:pt idx="40">
                  <c:v>1.2529935000000001E-2</c:v>
                </c:pt>
                <c:pt idx="41">
                  <c:v>9.7401504999999992E-3</c:v>
                </c:pt>
                <c:pt idx="42">
                  <c:v>8.0354239999999993E-3</c:v>
                </c:pt>
                <c:pt idx="43">
                  <c:v>9.8358339999999999E-3</c:v>
                </c:pt>
                <c:pt idx="44">
                  <c:v>1.6335242999999999E-2</c:v>
                </c:pt>
                <c:pt idx="45">
                  <c:v>2.5358065999999999E-2</c:v>
                </c:pt>
                <c:pt idx="46">
                  <c:v>3.2952264000000002E-2</c:v>
                </c:pt>
                <c:pt idx="47">
                  <c:v>3.627967E-2</c:v>
                </c:pt>
                <c:pt idx="48">
                  <c:v>3.5646339999999999E-2</c:v>
                </c:pt>
                <c:pt idx="49">
                  <c:v>3.3094153000000001E-2</c:v>
                </c:pt>
                <c:pt idx="50">
                  <c:v>2.9879942999999999E-2</c:v>
                </c:pt>
                <c:pt idx="51">
                  <c:v>2.7984947E-2</c:v>
                </c:pt>
                <c:pt idx="52">
                  <c:v>2.8009275E-2</c:v>
                </c:pt>
                <c:pt idx="53">
                  <c:v>2.8395953000000002E-2</c:v>
                </c:pt>
                <c:pt idx="54">
                  <c:v>2.6769017999999999E-2</c:v>
                </c:pt>
                <c:pt idx="55">
                  <c:v>2.3765418999999999E-2</c:v>
                </c:pt>
                <c:pt idx="56">
                  <c:v>2.2101137999999999E-2</c:v>
                </c:pt>
                <c:pt idx="57">
                  <c:v>2.4893267E-2</c:v>
                </c:pt>
                <c:pt idx="58">
                  <c:v>3.1582657E-2</c:v>
                </c:pt>
                <c:pt idx="59">
                  <c:v>3.8298640000000002E-2</c:v>
                </c:pt>
                <c:pt idx="60">
                  <c:v>4.1026800000000002E-2</c:v>
                </c:pt>
                <c:pt idx="61">
                  <c:v>4.1559739999999998E-2</c:v>
                </c:pt>
                <c:pt idx="62">
                  <c:v>4.2169239999999997E-2</c:v>
                </c:pt>
                <c:pt idx="63">
                  <c:v>4.3314032000000002E-2</c:v>
                </c:pt>
                <c:pt idx="64">
                  <c:v>4.2750448000000003E-2</c:v>
                </c:pt>
                <c:pt idx="65">
                  <c:v>4.0449052999999999E-2</c:v>
                </c:pt>
                <c:pt idx="66">
                  <c:v>4.1027005999999998E-2</c:v>
                </c:pt>
                <c:pt idx="67">
                  <c:v>4.8949588000000002E-2</c:v>
                </c:pt>
                <c:pt idx="68">
                  <c:v>6.1512011999999998E-2</c:v>
                </c:pt>
                <c:pt idx="69">
                  <c:v>6.8992584999999995E-2</c:v>
                </c:pt>
                <c:pt idx="70">
                  <c:v>6.3851909999999998E-2</c:v>
                </c:pt>
                <c:pt idx="71">
                  <c:v>4.7253917999999999E-2</c:v>
                </c:pt>
                <c:pt idx="72">
                  <c:v>2.8518763999999999E-2</c:v>
                </c:pt>
                <c:pt idx="73">
                  <c:v>1.6075837999999999E-2</c:v>
                </c:pt>
                <c:pt idx="74">
                  <c:v>1.26030985E-2</c:v>
                </c:pt>
                <c:pt idx="75">
                  <c:v>1.3918204E-2</c:v>
                </c:pt>
                <c:pt idx="76">
                  <c:v>1.5776278000000001E-2</c:v>
                </c:pt>
                <c:pt idx="77">
                  <c:v>1.7325299999999998E-2</c:v>
                </c:pt>
                <c:pt idx="78">
                  <c:v>2.0623127000000002E-2</c:v>
                </c:pt>
                <c:pt idx="79">
                  <c:v>2.5311239999999999E-2</c:v>
                </c:pt>
                <c:pt idx="80">
                  <c:v>2.7028938999999998E-2</c:v>
                </c:pt>
                <c:pt idx="81">
                  <c:v>2.1989452E-2</c:v>
                </c:pt>
                <c:pt idx="82">
                  <c:v>1.0254282999999999E-2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5.2570133000000002E-3</c:v>
                </c:pt>
                <c:pt idx="89">
                  <c:v>1.4572442999999999E-2</c:v>
                </c:pt>
                <c:pt idx="90">
                  <c:v>2.1745359999999998E-2</c:v>
                </c:pt>
                <c:pt idx="91">
                  <c:v>2.7323842000000001E-2</c:v>
                </c:pt>
                <c:pt idx="92">
                  <c:v>3.0611843E-2</c:v>
                </c:pt>
                <c:pt idx="93">
                  <c:v>3.2145373999999997E-2</c:v>
                </c:pt>
                <c:pt idx="94">
                  <c:v>3.2251439999999999E-2</c:v>
                </c:pt>
                <c:pt idx="95">
                  <c:v>3.113461E-2</c:v>
                </c:pt>
                <c:pt idx="96">
                  <c:v>3.0962445000000002E-2</c:v>
                </c:pt>
                <c:pt idx="97">
                  <c:v>3.1327321999999998E-2</c:v>
                </c:pt>
                <c:pt idx="98">
                  <c:v>3.1724247999999997E-2</c:v>
                </c:pt>
                <c:pt idx="99">
                  <c:v>3.1827192999999997E-2</c:v>
                </c:pt>
                <c:pt idx="100">
                  <c:v>3.1517587999999999E-2</c:v>
                </c:pt>
                <c:pt idx="101">
                  <c:v>3.0901588000000001E-2</c:v>
                </c:pt>
                <c:pt idx="102">
                  <c:v>3.0515956E-2</c:v>
                </c:pt>
                <c:pt idx="103">
                  <c:v>3.0674641999999998E-2</c:v>
                </c:pt>
                <c:pt idx="104">
                  <c:v>3.0234903E-2</c:v>
                </c:pt>
                <c:pt idx="105">
                  <c:v>2.9216356999999998E-2</c:v>
                </c:pt>
                <c:pt idx="106">
                  <c:v>2.7514846999999999E-2</c:v>
                </c:pt>
                <c:pt idx="107">
                  <c:v>2.5722463000000001E-2</c:v>
                </c:pt>
                <c:pt idx="108">
                  <c:v>2.2578903000000001E-2</c:v>
                </c:pt>
                <c:pt idx="109">
                  <c:v>1.8780946999999999E-2</c:v>
                </c:pt>
                <c:pt idx="110">
                  <c:v>1.4904709E-2</c:v>
                </c:pt>
                <c:pt idx="111">
                  <c:v>1.0468841499999999E-2</c:v>
                </c:pt>
                <c:pt idx="112">
                  <c:v>5.6420100000000003E-3</c:v>
                </c:pt>
                <c:pt idx="113">
                  <c:v>1.0354781999999999E-3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5A8-46CB-89DC-1DB5707557EA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[4]Sheet1!$D$778:$DT$778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2.03E-4</c:v>
                </c:pt>
                <c:pt idx="4">
                  <c:v>1.6911105E-3</c:v>
                </c:pt>
                <c:pt idx="5">
                  <c:v>3.3428564000000001E-3</c:v>
                </c:pt>
                <c:pt idx="6">
                  <c:v>5.1672207E-3</c:v>
                </c:pt>
                <c:pt idx="7">
                  <c:v>7.2525890000000003E-3</c:v>
                </c:pt>
                <c:pt idx="8">
                  <c:v>7.3774419999999997E-3</c:v>
                </c:pt>
                <c:pt idx="9">
                  <c:v>4.3171720000000002E-3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6.7865983999999997E-3</c:v>
                </c:pt>
                <c:pt idx="16">
                  <c:v>1.2683551E-2</c:v>
                </c:pt>
                <c:pt idx="17">
                  <c:v>1.3333113000000001E-2</c:v>
                </c:pt>
                <c:pt idx="18">
                  <c:v>8.6921610000000003E-3</c:v>
                </c:pt>
                <c:pt idx="19">
                  <c:v>2.72E-4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5.0871850000000001E-3</c:v>
                </c:pt>
                <c:pt idx="27">
                  <c:v>1.1521935000000001E-2</c:v>
                </c:pt>
                <c:pt idx="28">
                  <c:v>1.6156327000000002E-2</c:v>
                </c:pt>
                <c:pt idx="29">
                  <c:v>1.8443873E-2</c:v>
                </c:pt>
                <c:pt idx="30">
                  <c:v>2.0278547000000001E-2</c:v>
                </c:pt>
                <c:pt idx="31">
                  <c:v>2.1741347000000001E-2</c:v>
                </c:pt>
                <c:pt idx="32">
                  <c:v>2.2113817000000001E-2</c:v>
                </c:pt>
                <c:pt idx="33">
                  <c:v>2.3251780999999999E-2</c:v>
                </c:pt>
                <c:pt idx="34">
                  <c:v>2.4906103999999998E-2</c:v>
                </c:pt>
                <c:pt idx="35">
                  <c:v>2.6683219000000001E-2</c:v>
                </c:pt>
                <c:pt idx="36">
                  <c:v>2.6844202000000001E-2</c:v>
                </c:pt>
                <c:pt idx="37">
                  <c:v>2.4501309999999998E-2</c:v>
                </c:pt>
                <c:pt idx="38">
                  <c:v>2.0489047999999999E-2</c:v>
                </c:pt>
                <c:pt idx="39">
                  <c:v>1.6435216999999998E-2</c:v>
                </c:pt>
                <c:pt idx="40">
                  <c:v>1.2485955E-2</c:v>
                </c:pt>
                <c:pt idx="41">
                  <c:v>9.8032919999999999E-3</c:v>
                </c:pt>
                <c:pt idx="42">
                  <c:v>8.2394129999999993E-3</c:v>
                </c:pt>
                <c:pt idx="43">
                  <c:v>1.0183965E-2</c:v>
                </c:pt>
                <c:pt idx="44">
                  <c:v>1.6761242999999999E-2</c:v>
                </c:pt>
                <c:pt idx="45">
                  <c:v>2.5750889999999999E-2</c:v>
                </c:pt>
                <c:pt idx="46">
                  <c:v>3.3168740000000002E-2</c:v>
                </c:pt>
                <c:pt idx="47">
                  <c:v>3.6287463999999998E-2</c:v>
                </c:pt>
                <c:pt idx="48">
                  <c:v>3.561926E-2</c:v>
                </c:pt>
                <c:pt idx="49">
                  <c:v>3.3266722999999998E-2</c:v>
                </c:pt>
                <c:pt idx="50">
                  <c:v>3.0369607999999999E-2</c:v>
                </c:pt>
                <c:pt idx="51">
                  <c:v>2.870638E-2</c:v>
                </c:pt>
                <c:pt idx="52">
                  <c:v>2.8730869999999999E-2</c:v>
                </c:pt>
                <c:pt idx="53">
                  <c:v>2.8950801000000002E-2</c:v>
                </c:pt>
                <c:pt idx="54">
                  <c:v>2.7141490000000001E-2</c:v>
                </c:pt>
                <c:pt idx="55">
                  <c:v>2.3998562000000001E-2</c:v>
                </c:pt>
                <c:pt idx="56">
                  <c:v>2.2202386000000001E-2</c:v>
                </c:pt>
                <c:pt idx="57">
                  <c:v>2.4742647999999999E-2</c:v>
                </c:pt>
                <c:pt idx="58">
                  <c:v>3.1080406000000001E-2</c:v>
                </c:pt>
                <c:pt idx="59">
                  <c:v>3.7572126999999997E-2</c:v>
                </c:pt>
                <c:pt idx="60">
                  <c:v>4.0402092000000001E-2</c:v>
                </c:pt>
                <c:pt idx="61">
                  <c:v>4.125521E-2</c:v>
                </c:pt>
                <c:pt idx="62">
                  <c:v>4.212631E-2</c:v>
                </c:pt>
                <c:pt idx="63">
                  <c:v>4.3295313000000002E-2</c:v>
                </c:pt>
                <c:pt idx="64">
                  <c:v>4.2577843999999997E-2</c:v>
                </c:pt>
                <c:pt idx="65">
                  <c:v>4.0151890000000003E-2</c:v>
                </c:pt>
                <c:pt idx="66">
                  <c:v>4.0724746999999999E-2</c:v>
                </c:pt>
                <c:pt idx="67">
                  <c:v>4.8702978000000001E-2</c:v>
                </c:pt>
                <c:pt idx="68">
                  <c:v>6.1325619999999997E-2</c:v>
                </c:pt>
                <c:pt idx="69">
                  <c:v>6.8910100000000002E-2</c:v>
                </c:pt>
                <c:pt idx="70">
                  <c:v>6.3948199999999997E-2</c:v>
                </c:pt>
                <c:pt idx="71">
                  <c:v>4.7505047000000002E-2</c:v>
                </c:pt>
                <c:pt idx="72">
                  <c:v>2.8684944E-2</c:v>
                </c:pt>
                <c:pt idx="73">
                  <c:v>1.5863032999999999E-2</c:v>
                </c:pt>
                <c:pt idx="74">
                  <c:v>1.1964878E-2</c:v>
                </c:pt>
                <c:pt idx="75">
                  <c:v>1.3176551999999999E-2</c:v>
                </c:pt>
                <c:pt idx="76">
                  <c:v>1.5344481E-2</c:v>
                </c:pt>
                <c:pt idx="77">
                  <c:v>1.7352058E-2</c:v>
                </c:pt>
                <c:pt idx="78">
                  <c:v>2.0926380000000001E-2</c:v>
                </c:pt>
                <c:pt idx="79">
                  <c:v>2.5608921E-2</c:v>
                </c:pt>
                <c:pt idx="80">
                  <c:v>2.7201228000000001E-2</c:v>
                </c:pt>
                <c:pt idx="81">
                  <c:v>2.2114624999999999E-2</c:v>
                </c:pt>
                <c:pt idx="82">
                  <c:v>1.0457932E-2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4.7421420000000004E-3</c:v>
                </c:pt>
                <c:pt idx="89">
                  <c:v>1.3906953E-2</c:v>
                </c:pt>
                <c:pt idx="90">
                  <c:v>2.1136096E-2</c:v>
                </c:pt>
                <c:pt idx="91">
                  <c:v>2.691468E-2</c:v>
                </c:pt>
                <c:pt idx="92">
                  <c:v>3.0393204E-2</c:v>
                </c:pt>
                <c:pt idx="93">
                  <c:v>3.2051343000000003E-2</c:v>
                </c:pt>
                <c:pt idx="94">
                  <c:v>3.2217108000000001E-2</c:v>
                </c:pt>
                <c:pt idx="95">
                  <c:v>3.1102273999999999E-2</c:v>
                </c:pt>
                <c:pt idx="96">
                  <c:v>3.0892989999999999E-2</c:v>
                </c:pt>
                <c:pt idx="97">
                  <c:v>3.1239418000000001E-2</c:v>
                </c:pt>
                <c:pt idx="98">
                  <c:v>3.1629709999999998E-2</c:v>
                </c:pt>
                <c:pt idx="99">
                  <c:v>3.1735911999999998E-2</c:v>
                </c:pt>
                <c:pt idx="100">
                  <c:v>3.1434383000000003E-2</c:v>
                </c:pt>
                <c:pt idx="101">
                  <c:v>3.0909651999999999E-2</c:v>
                </c:pt>
                <c:pt idx="102">
                  <c:v>3.0502027000000001E-2</c:v>
                </c:pt>
                <c:pt idx="103">
                  <c:v>3.0640870000000001E-2</c:v>
                </c:pt>
                <c:pt idx="104">
                  <c:v>3.0178525000000001E-2</c:v>
                </c:pt>
                <c:pt idx="105">
                  <c:v>2.9136874E-2</c:v>
                </c:pt>
                <c:pt idx="106">
                  <c:v>2.7410905999999999E-2</c:v>
                </c:pt>
                <c:pt idx="107">
                  <c:v>2.5568897E-2</c:v>
                </c:pt>
                <c:pt idx="108">
                  <c:v>2.2406467999999999E-2</c:v>
                </c:pt>
                <c:pt idx="109">
                  <c:v>1.8589238000000001E-2</c:v>
                </c:pt>
                <c:pt idx="110">
                  <c:v>1.4696704E-2</c:v>
                </c:pt>
                <c:pt idx="111">
                  <c:v>1.0271094E-2</c:v>
                </c:pt>
                <c:pt idx="112">
                  <c:v>5.4352130000000004E-3</c:v>
                </c:pt>
                <c:pt idx="113">
                  <c:v>8.2100000000000001E-4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5A8-46CB-89DC-1DB5707557EA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[4]Sheet1!$D$779:$DT$779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6.7500000000000004E-4</c:v>
                </c:pt>
                <c:pt idx="4">
                  <c:v>1.5430867E-3</c:v>
                </c:pt>
                <c:pt idx="5">
                  <c:v>2.6213934000000002E-3</c:v>
                </c:pt>
                <c:pt idx="6">
                  <c:v>4.2283199999999998E-3</c:v>
                </c:pt>
                <c:pt idx="7">
                  <c:v>6.5278230000000003E-3</c:v>
                </c:pt>
                <c:pt idx="8">
                  <c:v>7.0755970000000003E-3</c:v>
                </c:pt>
                <c:pt idx="9">
                  <c:v>4.3794790000000004E-3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6.9469759999999997E-3</c:v>
                </c:pt>
                <c:pt idx="16">
                  <c:v>1.2845425000000001E-2</c:v>
                </c:pt>
                <c:pt idx="17">
                  <c:v>1.3421017E-2</c:v>
                </c:pt>
                <c:pt idx="18">
                  <c:v>8.6883350000000002E-3</c:v>
                </c:pt>
                <c:pt idx="19">
                  <c:v>2.2800000000000001E-4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4.8421460000000003E-3</c:v>
                </c:pt>
                <c:pt idx="27">
                  <c:v>1.1215199E-2</c:v>
                </c:pt>
                <c:pt idx="28">
                  <c:v>1.5830467000000001E-2</c:v>
                </c:pt>
                <c:pt idx="29">
                  <c:v>1.8213936999999999E-2</c:v>
                </c:pt>
                <c:pt idx="30">
                  <c:v>2.021017E-2</c:v>
                </c:pt>
                <c:pt idx="31">
                  <c:v>2.1879119999999998E-2</c:v>
                </c:pt>
                <c:pt idx="32">
                  <c:v>2.2466894000000001E-2</c:v>
                </c:pt>
                <c:pt idx="33">
                  <c:v>2.37629E-2</c:v>
                </c:pt>
                <c:pt idx="34">
                  <c:v>2.5465946999999999E-2</c:v>
                </c:pt>
                <c:pt idx="35">
                  <c:v>2.7174594E-2</c:v>
                </c:pt>
                <c:pt idx="36">
                  <c:v>2.7197741000000001E-2</c:v>
                </c:pt>
                <c:pt idx="37">
                  <c:v>2.4718150000000001E-2</c:v>
                </c:pt>
                <c:pt idx="38">
                  <c:v>2.0623097E-2</c:v>
                </c:pt>
                <c:pt idx="39">
                  <c:v>1.6514784000000001E-2</c:v>
                </c:pt>
                <c:pt idx="40">
                  <c:v>1.2534942E-2</c:v>
                </c:pt>
                <c:pt idx="41">
                  <c:v>9.8476199999999996E-3</c:v>
                </c:pt>
                <c:pt idx="42">
                  <c:v>8.3075530000000005E-3</c:v>
                </c:pt>
                <c:pt idx="43">
                  <c:v>1.0249163E-2</c:v>
                </c:pt>
                <c:pt idx="44">
                  <c:v>1.678928E-2</c:v>
                </c:pt>
                <c:pt idx="45">
                  <c:v>2.5760079000000002E-2</c:v>
                </c:pt>
                <c:pt idx="46">
                  <c:v>3.32369E-2</c:v>
                </c:pt>
                <c:pt idx="47">
                  <c:v>3.6465589999999999E-2</c:v>
                </c:pt>
                <c:pt idx="48">
                  <c:v>3.5838608000000001E-2</c:v>
                </c:pt>
                <c:pt idx="49">
                  <c:v>3.3420949999999998E-2</c:v>
                </c:pt>
                <c:pt idx="50">
                  <c:v>3.038049E-2</c:v>
                </c:pt>
                <c:pt idx="51">
                  <c:v>2.8574912000000001E-2</c:v>
                </c:pt>
                <c:pt idx="52">
                  <c:v>2.8538033000000001E-2</c:v>
                </c:pt>
                <c:pt idx="53">
                  <c:v>2.8727394E-2</c:v>
                </c:pt>
                <c:pt idx="54">
                  <c:v>2.6854863E-2</c:v>
                </c:pt>
                <c:pt idx="55">
                  <c:v>2.361284E-2</c:v>
                </c:pt>
                <c:pt idx="56">
                  <c:v>2.176053E-2</c:v>
                </c:pt>
                <c:pt idx="57">
                  <c:v>2.4394028000000002E-2</c:v>
                </c:pt>
                <c:pt idx="58">
                  <c:v>3.0997963999999999E-2</c:v>
                </c:pt>
                <c:pt idx="59">
                  <c:v>3.7789735999999997E-2</c:v>
                </c:pt>
                <c:pt idx="60">
                  <c:v>4.0786511999999997E-2</c:v>
                </c:pt>
                <c:pt idx="61">
                  <c:v>4.1612690000000001E-2</c:v>
                </c:pt>
                <c:pt idx="62">
                  <c:v>4.2356085000000002E-2</c:v>
                </c:pt>
                <c:pt idx="63">
                  <c:v>4.3406513000000001E-2</c:v>
                </c:pt>
                <c:pt idx="64">
                  <c:v>4.2626400000000002E-2</c:v>
                </c:pt>
                <c:pt idx="65">
                  <c:v>4.0172725999999999E-2</c:v>
                </c:pt>
                <c:pt idx="66">
                  <c:v>4.0656175000000003E-2</c:v>
                </c:pt>
                <c:pt idx="67">
                  <c:v>4.8415872999999998E-2</c:v>
                </c:pt>
                <c:pt idx="68">
                  <c:v>6.0731960000000001E-2</c:v>
                </c:pt>
                <c:pt idx="69">
                  <c:v>6.8089780000000003E-2</c:v>
                </c:pt>
                <c:pt idx="70">
                  <c:v>6.3147289999999995E-2</c:v>
                </c:pt>
                <c:pt idx="71">
                  <c:v>4.7010455E-2</c:v>
                </c:pt>
                <c:pt idx="72">
                  <c:v>2.8699035000000001E-2</c:v>
                </c:pt>
                <c:pt idx="73">
                  <c:v>1.6413769000000002E-2</c:v>
                </c:pt>
                <c:pt idx="74">
                  <c:v>1.2838733E-2</c:v>
                </c:pt>
                <c:pt idx="75">
                  <c:v>1.3970959999999999E-2</c:v>
                </c:pt>
                <c:pt idx="76">
                  <c:v>1.567756E-2</c:v>
                </c:pt>
                <c:pt idx="77">
                  <c:v>1.7140543000000001E-2</c:v>
                </c:pt>
                <c:pt idx="78">
                  <c:v>2.0432357000000002E-2</c:v>
                </c:pt>
                <c:pt idx="79">
                  <c:v>2.5251744E-2</c:v>
                </c:pt>
                <c:pt idx="80">
                  <c:v>2.7253871999999998E-2</c:v>
                </c:pt>
                <c:pt idx="81">
                  <c:v>2.2514884999999998E-2</c:v>
                </c:pt>
                <c:pt idx="82">
                  <c:v>1.0898095999999999E-2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4.7007743000000001E-3</c:v>
                </c:pt>
                <c:pt idx="89">
                  <c:v>1.4266038E-2</c:v>
                </c:pt>
                <c:pt idx="90">
                  <c:v>2.173454E-2</c:v>
                </c:pt>
                <c:pt idx="91">
                  <c:v>2.7471553999999999E-2</c:v>
                </c:pt>
                <c:pt idx="92">
                  <c:v>3.0734649999999999E-2</c:v>
                </c:pt>
                <c:pt idx="93">
                  <c:v>3.2164640000000001E-2</c:v>
                </c:pt>
                <c:pt idx="94">
                  <c:v>3.2161700000000001E-2</c:v>
                </c:pt>
                <c:pt idx="95">
                  <c:v>3.0970436E-2</c:v>
                </c:pt>
                <c:pt idx="96">
                  <c:v>3.079544E-2</c:v>
                </c:pt>
                <c:pt idx="97">
                  <c:v>3.1210815999999999E-2</c:v>
                </c:pt>
                <c:pt idx="98">
                  <c:v>3.1669731999999999E-2</c:v>
                </c:pt>
                <c:pt idx="99">
                  <c:v>3.1813920000000002E-2</c:v>
                </c:pt>
                <c:pt idx="100">
                  <c:v>3.1503326999999998E-2</c:v>
                </c:pt>
                <c:pt idx="101">
                  <c:v>3.0928746E-2</c:v>
                </c:pt>
                <c:pt idx="102">
                  <c:v>3.047741E-2</c:v>
                </c:pt>
                <c:pt idx="103">
                  <c:v>3.0560568E-2</c:v>
                </c:pt>
                <c:pt idx="104">
                  <c:v>3.0046633999999999E-2</c:v>
                </c:pt>
                <c:pt idx="105">
                  <c:v>2.8965741E-2</c:v>
                </c:pt>
                <c:pt idx="106">
                  <c:v>2.7211208000000001E-2</c:v>
                </c:pt>
                <c:pt idx="107">
                  <c:v>2.5333089999999999E-2</c:v>
                </c:pt>
                <c:pt idx="108">
                  <c:v>2.2173416000000001E-2</c:v>
                </c:pt>
                <c:pt idx="109">
                  <c:v>1.8366527000000001E-2</c:v>
                </c:pt>
                <c:pt idx="110">
                  <c:v>1.4493203E-2</c:v>
                </c:pt>
                <c:pt idx="111">
                  <c:v>1.0196663999999999E-2</c:v>
                </c:pt>
                <c:pt idx="112">
                  <c:v>5.4343333000000001E-3</c:v>
                </c:pt>
                <c:pt idx="113">
                  <c:v>8.8699999999999998E-4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C5A8-46CB-89DC-1DB5707557EA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[4]Sheet1!$D$780:$DT$780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5.0799999999999999E-4</c:v>
                </c:pt>
                <c:pt idx="4">
                  <c:v>1.8887368000000001E-3</c:v>
                </c:pt>
                <c:pt idx="5">
                  <c:v>3.4988876000000002E-3</c:v>
                </c:pt>
                <c:pt idx="6">
                  <c:v>5.2961023000000001E-3</c:v>
                </c:pt>
                <c:pt idx="7">
                  <c:v>7.3101110000000002E-3</c:v>
                </c:pt>
                <c:pt idx="8">
                  <c:v>7.3047713000000004E-3</c:v>
                </c:pt>
                <c:pt idx="9">
                  <c:v>4.1376505999999999E-3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6.9470903999999997E-3</c:v>
                </c:pt>
                <c:pt idx="16">
                  <c:v>1.2769546999999999E-2</c:v>
                </c:pt>
                <c:pt idx="17">
                  <c:v>1.3368059E-2</c:v>
                </c:pt>
                <c:pt idx="18">
                  <c:v>8.7047630000000008E-3</c:v>
                </c:pt>
                <c:pt idx="19">
                  <c:v>2.8499999999999999E-4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4.8247576E-3</c:v>
                </c:pt>
                <c:pt idx="27">
                  <c:v>1.1260529E-2</c:v>
                </c:pt>
                <c:pt idx="28">
                  <c:v>1.5918484E-2</c:v>
                </c:pt>
                <c:pt idx="29">
                  <c:v>1.8260538999999999E-2</c:v>
                </c:pt>
                <c:pt idx="30">
                  <c:v>2.0210954999999999E-2</c:v>
                </c:pt>
                <c:pt idx="31">
                  <c:v>2.1847198000000002E-2</c:v>
                </c:pt>
                <c:pt idx="32">
                  <c:v>2.2427862999999999E-2</c:v>
                </c:pt>
                <c:pt idx="33">
                  <c:v>2.3681161999999999E-2</c:v>
                </c:pt>
                <c:pt idx="34">
                  <c:v>2.5343489E-2</c:v>
                </c:pt>
                <c:pt idx="35">
                  <c:v>2.7053305999999999E-2</c:v>
                </c:pt>
                <c:pt idx="36">
                  <c:v>2.717845E-2</c:v>
                </c:pt>
                <c:pt idx="37">
                  <c:v>2.4805468000000001E-2</c:v>
                </c:pt>
                <c:pt idx="38">
                  <c:v>2.0775417000000001E-2</c:v>
                </c:pt>
                <c:pt idx="39">
                  <c:v>1.6633393E-2</c:v>
                </c:pt>
                <c:pt idx="40">
                  <c:v>1.2588291E-2</c:v>
                </c:pt>
                <c:pt idx="41">
                  <c:v>9.8990380000000006E-3</c:v>
                </c:pt>
                <c:pt idx="42">
                  <c:v>8.3978890000000004E-3</c:v>
                </c:pt>
                <c:pt idx="43">
                  <c:v>1.0431879999999999E-2</c:v>
                </c:pt>
                <c:pt idx="44">
                  <c:v>1.7080689999999999E-2</c:v>
                </c:pt>
                <c:pt idx="45">
                  <c:v>2.6134878E-2</c:v>
                </c:pt>
                <c:pt idx="46">
                  <c:v>3.3609528E-2</c:v>
                </c:pt>
                <c:pt idx="47">
                  <c:v>3.6769122000000001E-2</c:v>
                </c:pt>
                <c:pt idx="48">
                  <c:v>3.6083522999999999E-2</c:v>
                </c:pt>
                <c:pt idx="49">
                  <c:v>3.3627405999999999E-2</c:v>
                </c:pt>
                <c:pt idx="50">
                  <c:v>3.057522E-2</c:v>
                </c:pt>
                <c:pt idx="51">
                  <c:v>2.8726525999999999E-2</c:v>
                </c:pt>
                <c:pt idx="52">
                  <c:v>2.8606756000000001E-2</c:v>
                </c:pt>
                <c:pt idx="53">
                  <c:v>2.8728244999999999E-2</c:v>
                </c:pt>
                <c:pt idx="54">
                  <c:v>2.6847834000000001E-2</c:v>
                </c:pt>
                <c:pt idx="55">
                  <c:v>2.3642506000000001E-2</c:v>
                </c:pt>
                <c:pt idx="56">
                  <c:v>2.1809156999999999E-2</c:v>
                </c:pt>
                <c:pt idx="57">
                  <c:v>2.4418506999999999E-2</c:v>
                </c:pt>
                <c:pt idx="58">
                  <c:v>3.093166E-2</c:v>
                </c:pt>
                <c:pt idx="59">
                  <c:v>3.7573870000000002E-2</c:v>
                </c:pt>
                <c:pt idx="60">
                  <c:v>4.0417870000000002E-2</c:v>
                </c:pt>
                <c:pt idx="61">
                  <c:v>4.1188932999999997E-2</c:v>
                </c:pt>
                <c:pt idx="62">
                  <c:v>4.2049563999999998E-2</c:v>
                </c:pt>
                <c:pt idx="63">
                  <c:v>4.3342172999999998E-2</c:v>
                </c:pt>
                <c:pt idx="64">
                  <c:v>4.2732119999999998E-2</c:v>
                </c:pt>
                <c:pt idx="65">
                  <c:v>4.0266793000000002E-2</c:v>
                </c:pt>
                <c:pt idx="66">
                  <c:v>4.0631069999999998E-2</c:v>
                </c:pt>
                <c:pt idx="67">
                  <c:v>4.8329324E-2</c:v>
                </c:pt>
                <c:pt idx="68">
                  <c:v>6.0727323999999999E-2</c:v>
                </c:pt>
                <c:pt idx="69">
                  <c:v>6.8211389999999997E-2</c:v>
                </c:pt>
                <c:pt idx="70">
                  <c:v>6.3382246000000003E-2</c:v>
                </c:pt>
                <c:pt idx="71">
                  <c:v>4.7331384999999997E-2</c:v>
                </c:pt>
                <c:pt idx="72">
                  <c:v>2.9054884E-2</c:v>
                </c:pt>
                <c:pt idx="73">
                  <c:v>1.66683E-2</c:v>
                </c:pt>
                <c:pt idx="74">
                  <c:v>1.284274E-2</c:v>
                </c:pt>
                <c:pt idx="75">
                  <c:v>1.3684582000000001E-2</c:v>
                </c:pt>
                <c:pt idx="76">
                  <c:v>1.52398385E-2</c:v>
                </c:pt>
                <c:pt idx="77">
                  <c:v>1.6739634999999999E-2</c:v>
                </c:pt>
                <c:pt idx="78">
                  <c:v>2.0171527000000002E-2</c:v>
                </c:pt>
                <c:pt idx="79">
                  <c:v>2.5114475000000001E-2</c:v>
                </c:pt>
                <c:pt idx="80">
                  <c:v>2.7174469999999999E-2</c:v>
                </c:pt>
                <c:pt idx="81">
                  <c:v>2.2451404000000001E-2</c:v>
                </c:pt>
                <c:pt idx="82">
                  <c:v>1.0856180999999999E-2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4.8163603000000001E-3</c:v>
                </c:pt>
                <c:pt idx="89">
                  <c:v>1.4130256000000001E-2</c:v>
                </c:pt>
                <c:pt idx="90">
                  <c:v>2.1386585999999999E-2</c:v>
                </c:pt>
                <c:pt idx="91">
                  <c:v>2.7011348000000001E-2</c:v>
                </c:pt>
                <c:pt idx="92">
                  <c:v>3.0295579999999999E-2</c:v>
                </c:pt>
                <c:pt idx="93">
                  <c:v>3.1799055999999999E-2</c:v>
                </c:pt>
                <c:pt idx="94">
                  <c:v>3.1876824999999998E-2</c:v>
                </c:pt>
                <c:pt idx="95">
                  <c:v>3.0779681999999999E-2</c:v>
                </c:pt>
                <c:pt idx="96">
                  <c:v>3.0654134E-2</c:v>
                </c:pt>
                <c:pt idx="97">
                  <c:v>3.1108495E-2</c:v>
                </c:pt>
                <c:pt idx="98">
                  <c:v>3.1601259999999999E-2</c:v>
                </c:pt>
                <c:pt idx="99">
                  <c:v>3.1787347000000001E-2</c:v>
                </c:pt>
                <c:pt idx="100">
                  <c:v>3.1524334000000001E-2</c:v>
                </c:pt>
                <c:pt idx="101">
                  <c:v>3.0987231E-2</c:v>
                </c:pt>
                <c:pt idx="102">
                  <c:v>3.0578940999999998E-2</c:v>
                </c:pt>
                <c:pt idx="103">
                  <c:v>3.0695489999999999E-2</c:v>
                </c:pt>
                <c:pt idx="104">
                  <c:v>3.0204051999999999E-2</c:v>
                </c:pt>
                <c:pt idx="105">
                  <c:v>2.9131144000000001E-2</c:v>
                </c:pt>
                <c:pt idx="106">
                  <c:v>2.7372513000000001E-2</c:v>
                </c:pt>
                <c:pt idx="107">
                  <c:v>2.5509436E-2</c:v>
                </c:pt>
                <c:pt idx="108">
                  <c:v>2.2312142E-2</c:v>
                </c:pt>
                <c:pt idx="109">
                  <c:v>1.8463362000000001E-2</c:v>
                </c:pt>
                <c:pt idx="110">
                  <c:v>1.4543545E-2</c:v>
                </c:pt>
                <c:pt idx="111">
                  <c:v>1.0162414E-2</c:v>
                </c:pt>
                <c:pt idx="112">
                  <c:v>5.3321332999999999E-3</c:v>
                </c:pt>
                <c:pt idx="113">
                  <c:v>7.3700000000000002E-4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C5A8-46CB-89DC-1DB5707557EA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[4]Sheet1!$D$781:$DT$781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4.4999999999999999E-4</c:v>
                </c:pt>
                <c:pt idx="4">
                  <c:v>1.5620413E-3</c:v>
                </c:pt>
                <c:pt idx="5">
                  <c:v>2.9087618E-3</c:v>
                </c:pt>
                <c:pt idx="6">
                  <c:v>4.5982899999999997E-3</c:v>
                </c:pt>
                <c:pt idx="7">
                  <c:v>6.7625849999999998E-3</c:v>
                </c:pt>
                <c:pt idx="8">
                  <c:v>7.0819747999999998E-3</c:v>
                </c:pt>
                <c:pt idx="9">
                  <c:v>4.2510945000000001E-3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6.0600000000000003E-5</c:v>
                </c:pt>
                <c:pt idx="15">
                  <c:v>7.1159852999999997E-3</c:v>
                </c:pt>
                <c:pt idx="16">
                  <c:v>1.2856950000000001E-2</c:v>
                </c:pt>
                <c:pt idx="17">
                  <c:v>1.3271289E-2</c:v>
                </c:pt>
                <c:pt idx="18">
                  <c:v>8.4221520000000005E-3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5.268511E-3</c:v>
                </c:pt>
                <c:pt idx="27">
                  <c:v>1.1572766999999999E-2</c:v>
                </c:pt>
                <c:pt idx="28">
                  <c:v>1.6047493999999999E-2</c:v>
                </c:pt>
                <c:pt idx="29">
                  <c:v>1.8232987999999999E-2</c:v>
                </c:pt>
                <c:pt idx="30">
                  <c:v>2.0090844E-2</c:v>
                </c:pt>
                <c:pt idx="31">
                  <c:v>2.1708997000000001E-2</c:v>
                </c:pt>
                <c:pt idx="32">
                  <c:v>2.2310569999999998E-2</c:v>
                </c:pt>
                <c:pt idx="33">
                  <c:v>2.3598899999999999E-2</c:v>
                </c:pt>
                <c:pt idx="34">
                  <c:v>2.5311100999999999E-2</c:v>
                </c:pt>
                <c:pt idx="35">
                  <c:v>2.7086724999999999E-2</c:v>
                </c:pt>
                <c:pt idx="36">
                  <c:v>2.7278284E-2</c:v>
                </c:pt>
                <c:pt idx="37">
                  <c:v>2.4995169000000001E-2</c:v>
                </c:pt>
                <c:pt idx="38">
                  <c:v>2.1074183E-2</c:v>
                </c:pt>
                <c:pt idx="39">
                  <c:v>1.7038899E-2</c:v>
                </c:pt>
                <c:pt idx="40">
                  <c:v>1.3027472E-2</c:v>
                </c:pt>
                <c:pt idx="41">
                  <c:v>1.0234558E-2</c:v>
                </c:pt>
                <c:pt idx="42">
                  <c:v>8.5288984999999998E-3</c:v>
                </c:pt>
                <c:pt idx="43">
                  <c:v>1.0361672000000001E-2</c:v>
                </c:pt>
                <c:pt idx="44">
                  <c:v>1.6931832000000001E-2</c:v>
                </c:pt>
                <c:pt idx="45">
                  <c:v>2.6030522E-2</c:v>
                </c:pt>
                <c:pt idx="46">
                  <c:v>3.3638994999999998E-2</c:v>
                </c:pt>
                <c:pt idx="47">
                  <c:v>3.6922965000000002E-2</c:v>
                </c:pt>
                <c:pt idx="48">
                  <c:v>3.6281086999999997E-2</c:v>
                </c:pt>
                <c:pt idx="49">
                  <c:v>3.3799509999999998E-2</c:v>
                </c:pt>
                <c:pt idx="50">
                  <c:v>3.0688991999999998E-2</c:v>
                </c:pt>
                <c:pt idx="51">
                  <c:v>2.8831806000000001E-2</c:v>
                </c:pt>
                <c:pt idx="52">
                  <c:v>2.8688187E-2</c:v>
                </c:pt>
                <c:pt idx="53">
                  <c:v>2.8697173999999999E-2</c:v>
                </c:pt>
                <c:pt idx="54">
                  <c:v>2.6568277000000001E-2</c:v>
                </c:pt>
                <c:pt idx="55">
                  <c:v>2.3105567E-2</c:v>
                </c:pt>
                <c:pt idx="56">
                  <c:v>2.1167564999999999E-2</c:v>
                </c:pt>
                <c:pt idx="57">
                  <c:v>2.3900057999999998E-2</c:v>
                </c:pt>
                <c:pt idx="58">
                  <c:v>3.0708566E-2</c:v>
                </c:pt>
                <c:pt idx="59">
                  <c:v>3.7680461999999998E-2</c:v>
                </c:pt>
                <c:pt idx="60">
                  <c:v>4.0766959999999998E-2</c:v>
                </c:pt>
                <c:pt idx="61">
                  <c:v>4.1548476000000001E-2</c:v>
                </c:pt>
                <c:pt idx="62">
                  <c:v>4.2176023E-2</c:v>
                </c:pt>
                <c:pt idx="63">
                  <c:v>4.3158299999999997E-2</c:v>
                </c:pt>
                <c:pt idx="64">
                  <c:v>4.2463550000000003E-2</c:v>
                </c:pt>
                <c:pt idx="65">
                  <c:v>4.0235675999999998E-2</c:v>
                </c:pt>
                <c:pt idx="66">
                  <c:v>4.0975379999999999E-2</c:v>
                </c:pt>
                <c:pt idx="67">
                  <c:v>4.8869322999999999E-2</c:v>
                </c:pt>
                <c:pt idx="68">
                  <c:v>6.1103456E-2</c:v>
                </c:pt>
                <c:pt idx="69">
                  <c:v>6.8195950000000005E-2</c:v>
                </c:pt>
                <c:pt idx="70">
                  <c:v>6.2951779999999999E-2</c:v>
                </c:pt>
                <c:pt idx="71">
                  <c:v>4.6640925E-2</c:v>
                </c:pt>
                <c:pt idx="72">
                  <c:v>2.8357882000000001E-2</c:v>
                </c:pt>
                <c:pt idx="73">
                  <c:v>1.6242494999999999E-2</c:v>
                </c:pt>
                <c:pt idx="74">
                  <c:v>1.2872540999999999E-2</c:v>
                </c:pt>
                <c:pt idx="75">
                  <c:v>1.4174836999999999E-2</c:v>
                </c:pt>
                <c:pt idx="76">
                  <c:v>1.600058E-2</c:v>
                </c:pt>
                <c:pt idx="77">
                  <c:v>1.7501640999999998E-2</c:v>
                </c:pt>
                <c:pt idx="78">
                  <c:v>2.0728037000000001E-2</c:v>
                </c:pt>
                <c:pt idx="79">
                  <c:v>2.5373572E-2</c:v>
                </c:pt>
                <c:pt idx="80">
                  <c:v>2.7142540999999999E-2</c:v>
                </c:pt>
                <c:pt idx="81">
                  <c:v>2.2198300000000001E-2</c:v>
                </c:pt>
                <c:pt idx="82">
                  <c:v>1.0495894E-2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4.8368936000000003E-3</c:v>
                </c:pt>
                <c:pt idx="89">
                  <c:v>1.43032605E-2</c:v>
                </c:pt>
                <c:pt idx="90">
                  <c:v>2.1659194999999999E-2</c:v>
                </c:pt>
                <c:pt idx="91">
                  <c:v>2.7271755000000002E-2</c:v>
                </c:pt>
                <c:pt idx="92">
                  <c:v>3.0431550000000002E-2</c:v>
                </c:pt>
                <c:pt idx="93">
                  <c:v>3.1781523999999998E-2</c:v>
                </c:pt>
                <c:pt idx="94">
                  <c:v>3.1743090000000002E-2</c:v>
                </c:pt>
                <c:pt idx="95">
                  <c:v>3.0589069999999999E-2</c:v>
                </c:pt>
                <c:pt idx="96">
                  <c:v>3.0494295000000001E-2</c:v>
                </c:pt>
                <c:pt idx="97">
                  <c:v>3.1029457E-2</c:v>
                </c:pt>
                <c:pt idx="98">
                  <c:v>3.1635042000000002E-2</c:v>
                </c:pt>
                <c:pt idx="99">
                  <c:v>3.1939994999999999E-2</c:v>
                </c:pt>
                <c:pt idx="100">
                  <c:v>3.1792137999999998E-2</c:v>
                </c:pt>
                <c:pt idx="101">
                  <c:v>3.1370160000000001E-2</c:v>
                </c:pt>
                <c:pt idx="102">
                  <c:v>3.0986824999999999E-2</c:v>
                </c:pt>
                <c:pt idx="103">
                  <c:v>3.1109642E-2</c:v>
                </c:pt>
                <c:pt idx="104">
                  <c:v>3.0591296E-2</c:v>
                </c:pt>
                <c:pt idx="105">
                  <c:v>2.9459876999999999E-2</c:v>
                </c:pt>
                <c:pt idx="106">
                  <c:v>2.7620176E-2</c:v>
                </c:pt>
                <c:pt idx="107">
                  <c:v>2.5632424000000001E-2</c:v>
                </c:pt>
                <c:pt idx="108">
                  <c:v>2.2344124999999999E-2</c:v>
                </c:pt>
                <c:pt idx="109">
                  <c:v>1.8405164000000002E-2</c:v>
                </c:pt>
                <c:pt idx="110">
                  <c:v>1.4414441E-2</c:v>
                </c:pt>
                <c:pt idx="111">
                  <c:v>9.9261890000000002E-3</c:v>
                </c:pt>
                <c:pt idx="112">
                  <c:v>5.0685111999999996E-3</c:v>
                </c:pt>
                <c:pt idx="113">
                  <c:v>4.5399999999999998E-4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C5A8-46CB-89DC-1DB5707557EA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[4]Sheet1!$D$782:$DT$782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5.3499999999999999E-4</c:v>
                </c:pt>
                <c:pt idx="4">
                  <c:v>1.631137E-3</c:v>
                </c:pt>
                <c:pt idx="5">
                  <c:v>2.9079894999999999E-3</c:v>
                </c:pt>
                <c:pt idx="6">
                  <c:v>4.5294934E-3</c:v>
                </c:pt>
                <c:pt idx="7">
                  <c:v>6.6584568000000004E-3</c:v>
                </c:pt>
                <c:pt idx="8">
                  <c:v>6.9815446999999999E-3</c:v>
                </c:pt>
                <c:pt idx="9">
                  <c:v>4.1987389999999999E-3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6.9669529999999997E-3</c:v>
                </c:pt>
                <c:pt idx="16">
                  <c:v>1.2783599E-2</c:v>
                </c:pt>
                <c:pt idx="17">
                  <c:v>1.3332671500000001E-2</c:v>
                </c:pt>
                <c:pt idx="18">
                  <c:v>8.5459420000000008E-3</c:v>
                </c:pt>
                <c:pt idx="19">
                  <c:v>2.72E-5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4.9149073000000001E-3</c:v>
                </c:pt>
                <c:pt idx="27">
                  <c:v>1.1265174500000001E-2</c:v>
                </c:pt>
                <c:pt idx="28">
                  <c:v>1.5808545E-2</c:v>
                </c:pt>
                <c:pt idx="29">
                  <c:v>1.8097760000000001E-2</c:v>
                </c:pt>
                <c:pt idx="30">
                  <c:v>2.0044886000000001E-2</c:v>
                </c:pt>
                <c:pt idx="31">
                  <c:v>2.1767124999999998E-2</c:v>
                </c:pt>
                <c:pt idx="32">
                  <c:v>2.2501506000000001E-2</c:v>
                </c:pt>
                <c:pt idx="33">
                  <c:v>2.3904145000000002E-2</c:v>
                </c:pt>
                <c:pt idx="34">
                  <c:v>2.5709349999999999E-2</c:v>
                </c:pt>
                <c:pt idx="35">
                  <c:v>2.7506828000000001E-2</c:v>
                </c:pt>
                <c:pt idx="36">
                  <c:v>2.7644748E-2</c:v>
                </c:pt>
                <c:pt idx="37">
                  <c:v>2.5246335000000002E-2</c:v>
                </c:pt>
                <c:pt idx="38">
                  <c:v>2.1232274999999998E-2</c:v>
                </c:pt>
                <c:pt idx="39">
                  <c:v>1.7147086999999998E-2</c:v>
                </c:pt>
                <c:pt idx="40">
                  <c:v>1.3091477000000001E-2</c:v>
                </c:pt>
                <c:pt idx="41">
                  <c:v>1.0209223E-2</c:v>
                </c:pt>
                <c:pt idx="42">
                  <c:v>8.4019469999999999E-3</c:v>
                </c:pt>
                <c:pt idx="43">
                  <c:v>1.0192556E-2</c:v>
                </c:pt>
                <c:pt idx="44">
                  <c:v>1.6781912999999999E-2</c:v>
                </c:pt>
                <c:pt idx="45">
                  <c:v>2.5918854000000002E-2</c:v>
                </c:pt>
                <c:pt idx="46">
                  <c:v>3.3551905E-2</c:v>
                </c:pt>
                <c:pt idx="47">
                  <c:v>3.6880292000000002E-2</c:v>
                </c:pt>
                <c:pt idx="48">
                  <c:v>3.6323714999999999E-2</c:v>
                </c:pt>
                <c:pt idx="49">
                  <c:v>3.3884425000000003E-2</c:v>
                </c:pt>
                <c:pt idx="50">
                  <c:v>3.0678270000000001E-2</c:v>
                </c:pt>
                <c:pt idx="51">
                  <c:v>2.8554630000000001E-2</c:v>
                </c:pt>
                <c:pt idx="52">
                  <c:v>2.8145334000000001E-2</c:v>
                </c:pt>
                <c:pt idx="53">
                  <c:v>2.8120289999999999E-2</c:v>
                </c:pt>
                <c:pt idx="54">
                  <c:v>2.6235325E-2</c:v>
                </c:pt>
                <c:pt idx="55">
                  <c:v>2.3123972E-2</c:v>
                </c:pt>
                <c:pt idx="56">
                  <c:v>2.1468312E-2</c:v>
                </c:pt>
                <c:pt idx="57">
                  <c:v>2.4345552999999999E-2</c:v>
                </c:pt>
                <c:pt idx="58">
                  <c:v>3.1182385999999999E-2</c:v>
                </c:pt>
                <c:pt idx="59">
                  <c:v>3.8128108000000001E-2</c:v>
                </c:pt>
                <c:pt idx="60">
                  <c:v>4.1098849999999999E-2</c:v>
                </c:pt>
                <c:pt idx="61">
                  <c:v>4.1725789999999999E-2</c:v>
                </c:pt>
                <c:pt idx="62">
                  <c:v>4.2184368E-2</c:v>
                </c:pt>
                <c:pt idx="63">
                  <c:v>4.3002483000000001E-2</c:v>
                </c:pt>
                <c:pt idx="64">
                  <c:v>4.214702E-2</c:v>
                </c:pt>
                <c:pt idx="65">
                  <c:v>3.9788496E-2</c:v>
                </c:pt>
                <c:pt idx="66">
                  <c:v>4.0504087000000001E-2</c:v>
                </c:pt>
                <c:pt idx="67">
                  <c:v>4.8569463E-2</c:v>
                </c:pt>
                <c:pt idx="68">
                  <c:v>6.1175734000000002E-2</c:v>
                </c:pt>
                <c:pt idx="69">
                  <c:v>6.8679850000000001E-2</c:v>
                </c:pt>
                <c:pt idx="70">
                  <c:v>6.3669809999999993E-2</c:v>
                </c:pt>
                <c:pt idx="71">
                  <c:v>4.727903E-2</c:v>
                </c:pt>
                <c:pt idx="72">
                  <c:v>2.8648267000000002E-2</c:v>
                </c:pt>
                <c:pt idx="73">
                  <c:v>1.6120045999999999E-2</c:v>
                </c:pt>
                <c:pt idx="74">
                  <c:v>1.2489682E-2</c:v>
                </c:pt>
                <c:pt idx="75">
                  <c:v>1.3767573E-2</c:v>
                </c:pt>
                <c:pt idx="76">
                  <c:v>1.5717597999999999E-2</c:v>
                </c:pt>
                <c:pt idx="77">
                  <c:v>1.7356051000000001E-2</c:v>
                </c:pt>
                <c:pt idx="78">
                  <c:v>2.0641633999999999E-2</c:v>
                </c:pt>
                <c:pt idx="79">
                  <c:v>2.5254414999999999E-2</c:v>
                </c:pt>
                <c:pt idx="80">
                  <c:v>2.6941252999999998E-2</c:v>
                </c:pt>
                <c:pt idx="81">
                  <c:v>2.1950000000000001E-2</c:v>
                </c:pt>
                <c:pt idx="82">
                  <c:v>1.0304580000000001E-2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5.1022684000000002E-3</c:v>
                </c:pt>
                <c:pt idx="89">
                  <c:v>1.4561615E-2</c:v>
                </c:pt>
                <c:pt idx="90">
                  <c:v>2.1882715E-2</c:v>
                </c:pt>
                <c:pt idx="91">
                  <c:v>2.7503240000000002E-2</c:v>
                </c:pt>
                <c:pt idx="92">
                  <c:v>3.0667549999999998E-2</c:v>
                </c:pt>
                <c:pt idx="93">
                  <c:v>3.2010462000000003E-2</c:v>
                </c:pt>
                <c:pt idx="94">
                  <c:v>3.1925290000000002E-2</c:v>
                </c:pt>
                <c:pt idx="95">
                  <c:v>3.0655807E-2</c:v>
                </c:pt>
                <c:pt idx="96">
                  <c:v>3.0410625E-2</c:v>
                </c:pt>
                <c:pt idx="97">
                  <c:v>3.0794617E-2</c:v>
                </c:pt>
                <c:pt idx="98">
                  <c:v>3.1269030000000003E-2</c:v>
                </c:pt>
                <c:pt idx="99">
                  <c:v>3.148041E-2</c:v>
                </c:pt>
                <c:pt idx="100">
                  <c:v>3.128351E-2</c:v>
                </c:pt>
                <c:pt idx="101">
                  <c:v>3.0839853E-2</c:v>
                </c:pt>
                <c:pt idx="102">
                  <c:v>3.049234E-2</c:v>
                </c:pt>
                <c:pt idx="103">
                  <c:v>3.0686002E-2</c:v>
                </c:pt>
                <c:pt idx="104">
                  <c:v>3.0256923000000002E-2</c:v>
                </c:pt>
                <c:pt idx="105">
                  <c:v>2.9227477000000002E-2</c:v>
                </c:pt>
                <c:pt idx="106">
                  <c:v>2.7490226999999999E-2</c:v>
                </c:pt>
                <c:pt idx="107">
                  <c:v>2.5624793E-2</c:v>
                </c:pt>
                <c:pt idx="108">
                  <c:v>2.240106E-2</c:v>
                </c:pt>
                <c:pt idx="109">
                  <c:v>1.8502444E-2</c:v>
                </c:pt>
                <c:pt idx="110">
                  <c:v>1.4525812000000001E-2</c:v>
                </c:pt>
                <c:pt idx="111">
                  <c:v>1.0080898E-2</c:v>
                </c:pt>
                <c:pt idx="112">
                  <c:v>5.1838103999999998E-3</c:v>
                </c:pt>
                <c:pt idx="113">
                  <c:v>5.2400000000000005E-4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C5A8-46CB-89DC-1DB5707557EA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[4]Sheet1!$D$783:$DT$783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6.4300000000000002E-4</c:v>
                </c:pt>
                <c:pt idx="4">
                  <c:v>1.7600425E-3</c:v>
                </c:pt>
                <c:pt idx="5">
                  <c:v>3.0389698000000001E-3</c:v>
                </c:pt>
                <c:pt idx="6">
                  <c:v>4.6773455E-3</c:v>
                </c:pt>
                <c:pt idx="7">
                  <c:v>6.8068959999999998E-3</c:v>
                </c:pt>
                <c:pt idx="8">
                  <c:v>7.110051E-3</c:v>
                </c:pt>
                <c:pt idx="9">
                  <c:v>4.2905015999999997E-3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6.8925725999999998E-3</c:v>
                </c:pt>
                <c:pt idx="16">
                  <c:v>1.2731922999999999E-2</c:v>
                </c:pt>
                <c:pt idx="17">
                  <c:v>1.3343010000000001E-2</c:v>
                </c:pt>
                <c:pt idx="18">
                  <c:v>8.6279059999999994E-3</c:v>
                </c:pt>
                <c:pt idx="19">
                  <c:v>1.11E-4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5.1644593000000003E-3</c:v>
                </c:pt>
                <c:pt idx="27">
                  <c:v>1.1585231E-2</c:v>
                </c:pt>
                <c:pt idx="28">
                  <c:v>1.6225046E-2</c:v>
                </c:pt>
                <c:pt idx="29">
                  <c:v>1.8488513000000002E-2</c:v>
                </c:pt>
                <c:pt idx="30">
                  <c:v>2.0302760999999999E-2</c:v>
                </c:pt>
                <c:pt idx="31">
                  <c:v>2.1779179999999999E-2</c:v>
                </c:pt>
                <c:pt idx="32">
                  <c:v>2.2268420000000001E-2</c:v>
                </c:pt>
                <c:pt idx="33">
                  <c:v>2.3559896E-2</c:v>
                </c:pt>
                <c:pt idx="34">
                  <c:v>2.5381098000000001E-2</c:v>
                </c:pt>
                <c:pt idx="35">
                  <c:v>2.7282127999999999E-2</c:v>
                </c:pt>
                <c:pt idx="36">
                  <c:v>2.7546656999999999E-2</c:v>
                </c:pt>
                <c:pt idx="37">
                  <c:v>2.5265105E-2</c:v>
                </c:pt>
                <c:pt idx="38">
                  <c:v>2.1307867000000001E-2</c:v>
                </c:pt>
                <c:pt idx="39">
                  <c:v>1.7247584E-2</c:v>
                </c:pt>
                <c:pt idx="40">
                  <c:v>1.3238669999999999E-2</c:v>
                </c:pt>
                <c:pt idx="41">
                  <c:v>1.048788E-2</c:v>
                </c:pt>
                <c:pt idx="42">
                  <c:v>8.8268860000000008E-3</c:v>
                </c:pt>
                <c:pt idx="43">
                  <c:v>1.0670969000000001E-2</c:v>
                </c:pt>
                <c:pt idx="44">
                  <c:v>1.7172529999999998E-2</c:v>
                </c:pt>
                <c:pt idx="45">
                  <c:v>2.6145073000000001E-2</c:v>
                </c:pt>
                <c:pt idx="46">
                  <c:v>3.3612444999999998E-2</c:v>
                </c:pt>
                <c:pt idx="47">
                  <c:v>3.6834653000000002E-2</c:v>
                </c:pt>
                <c:pt idx="48">
                  <c:v>3.6270108000000002E-2</c:v>
                </c:pt>
                <c:pt idx="49">
                  <c:v>3.3918259999999999E-2</c:v>
                </c:pt>
                <c:pt idx="50">
                  <c:v>3.0843005E-2</c:v>
                </c:pt>
                <c:pt idx="51">
                  <c:v>2.8815377999999999E-2</c:v>
                </c:pt>
                <c:pt idx="52">
                  <c:v>2.842285E-2</c:v>
                </c:pt>
                <c:pt idx="53">
                  <c:v>2.8334551999999999E-2</c:v>
                </c:pt>
                <c:pt idx="54">
                  <c:v>2.6381271000000001E-2</c:v>
                </c:pt>
                <c:pt idx="55">
                  <c:v>2.3235206000000001E-2</c:v>
                </c:pt>
                <c:pt idx="56">
                  <c:v>2.1523297E-2</c:v>
                </c:pt>
                <c:pt idx="57">
                  <c:v>2.4237720000000001E-2</c:v>
                </c:pt>
                <c:pt idx="58">
                  <c:v>3.0867136999999999E-2</c:v>
                </c:pt>
                <c:pt idx="59">
                  <c:v>3.7695117E-2</c:v>
                </c:pt>
                <c:pt idx="60">
                  <c:v>4.0762797000000003E-2</c:v>
                </c:pt>
                <c:pt idx="61">
                  <c:v>4.1644397999999999E-2</c:v>
                </c:pt>
                <c:pt idx="62">
                  <c:v>4.2349963999999997E-2</c:v>
                </c:pt>
                <c:pt idx="63">
                  <c:v>4.3274621999999999E-2</c:v>
                </c:pt>
                <c:pt idx="64">
                  <c:v>4.2365435999999999E-2</c:v>
                </c:pt>
                <c:pt idx="65">
                  <c:v>3.9840321999999997E-2</c:v>
                </c:pt>
                <c:pt idx="66">
                  <c:v>4.0358803999999998E-2</c:v>
                </c:pt>
                <c:pt idx="67">
                  <c:v>4.8275029999999997E-2</c:v>
                </c:pt>
                <c:pt idx="68">
                  <c:v>6.0842215999999998E-2</c:v>
                </c:pt>
                <c:pt idx="69">
                  <c:v>6.8459039999999999E-2</c:v>
                </c:pt>
                <c:pt idx="70">
                  <c:v>6.3681879999999996E-2</c:v>
                </c:pt>
                <c:pt idx="71">
                  <c:v>4.7556439999999998E-2</c:v>
                </c:pt>
                <c:pt idx="72">
                  <c:v>2.9109205999999999E-2</c:v>
                </c:pt>
                <c:pt idx="73">
                  <c:v>1.6581576000000001E-2</c:v>
                </c:pt>
                <c:pt idx="74">
                  <c:v>1.2773738E-2</c:v>
                </c:pt>
                <c:pt idx="75">
                  <c:v>1.3792728000000001E-2</c:v>
                </c:pt>
                <c:pt idx="76">
                  <c:v>1.5534014000000001E-2</c:v>
                </c:pt>
                <c:pt idx="77">
                  <c:v>1.7040211999999999E-2</c:v>
                </c:pt>
                <c:pt idx="78">
                  <c:v>2.0239747999999998E-2</c:v>
                </c:pt>
                <c:pt idx="79">
                  <c:v>2.4822159999999999E-2</c:v>
                </c:pt>
                <c:pt idx="80">
                  <c:v>2.6585026000000001E-2</c:v>
                </c:pt>
                <c:pt idx="81">
                  <c:v>2.1773955000000001E-2</c:v>
                </c:pt>
                <c:pt idx="82">
                  <c:v>1.0331267999999999E-2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4.8680203000000003E-3</c:v>
                </c:pt>
                <c:pt idx="89">
                  <c:v>1.4260518999999999E-2</c:v>
                </c:pt>
                <c:pt idx="90">
                  <c:v>2.1589166999999999E-2</c:v>
                </c:pt>
                <c:pt idx="91">
                  <c:v>2.7277036000000001E-2</c:v>
                </c:pt>
                <c:pt idx="92">
                  <c:v>3.0561047000000001E-2</c:v>
                </c:pt>
                <c:pt idx="93">
                  <c:v>3.2038945999999999E-2</c:v>
                </c:pt>
                <c:pt idx="94">
                  <c:v>3.2077029999999999E-2</c:v>
                </c:pt>
                <c:pt idx="95">
                  <c:v>3.0904339999999999E-2</c:v>
                </c:pt>
                <c:pt idx="96">
                  <c:v>3.0715422999999999E-2</c:v>
                </c:pt>
                <c:pt idx="97">
                  <c:v>3.1095755999999999E-2</c:v>
                </c:pt>
                <c:pt idx="98">
                  <c:v>3.1512520000000002E-2</c:v>
                </c:pt>
                <c:pt idx="99">
                  <c:v>3.1629975999999997E-2</c:v>
                </c:pt>
                <c:pt idx="100">
                  <c:v>3.133441E-2</c:v>
                </c:pt>
                <c:pt idx="101">
                  <c:v>3.0810257000000001E-2</c:v>
                </c:pt>
                <c:pt idx="102">
                  <c:v>3.0391686000000001E-2</c:v>
                </c:pt>
                <c:pt idx="103">
                  <c:v>3.0525799999999999E-2</c:v>
                </c:pt>
                <c:pt idx="104">
                  <c:v>3.0068157000000002E-2</c:v>
                </c:pt>
                <c:pt idx="105">
                  <c:v>2.903739E-2</c:v>
                </c:pt>
                <c:pt idx="106">
                  <c:v>2.7329082000000001E-2</c:v>
                </c:pt>
                <c:pt idx="107">
                  <c:v>2.5491467E-2</c:v>
                </c:pt>
                <c:pt idx="108">
                  <c:v>2.236078E-2</c:v>
                </c:pt>
                <c:pt idx="109">
                  <c:v>1.8571747E-2</c:v>
                </c:pt>
                <c:pt idx="110">
                  <c:v>1.4701216499999999E-2</c:v>
                </c:pt>
                <c:pt idx="111">
                  <c:v>1.030703E-2</c:v>
                </c:pt>
                <c:pt idx="112">
                  <c:v>5.4982410000000001E-3</c:v>
                </c:pt>
                <c:pt idx="113">
                  <c:v>8.9899999999999995E-4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C5A8-46CB-89DC-1DB5707557EA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[4]Sheet1!$D$784:$DT$784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5.7200000000000003E-4</c:v>
                </c:pt>
                <c:pt idx="4">
                  <c:v>1.8155147999999999E-3</c:v>
                </c:pt>
                <c:pt idx="5">
                  <c:v>3.2250870000000002E-3</c:v>
                </c:pt>
                <c:pt idx="6">
                  <c:v>4.9187800000000002E-3</c:v>
                </c:pt>
                <c:pt idx="7">
                  <c:v>7.0312669999999999E-3</c:v>
                </c:pt>
                <c:pt idx="8">
                  <c:v>7.2294840000000004E-3</c:v>
                </c:pt>
                <c:pt idx="9">
                  <c:v>4.1929070000000001E-3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6.5400000000000004E-5</c:v>
                </c:pt>
                <c:pt idx="15">
                  <c:v>7.2818617000000004E-3</c:v>
                </c:pt>
                <c:pt idx="16">
                  <c:v>1.310424E-2</c:v>
                </c:pt>
                <c:pt idx="17">
                  <c:v>1.3570881999999999E-2</c:v>
                </c:pt>
                <c:pt idx="18">
                  <c:v>8.7346000000000003E-3</c:v>
                </c:pt>
                <c:pt idx="19">
                  <c:v>1.35E-4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5.2486490000000002E-3</c:v>
                </c:pt>
                <c:pt idx="27">
                  <c:v>1.1667683E-2</c:v>
                </c:pt>
                <c:pt idx="28">
                  <c:v>1.6277475E-2</c:v>
                </c:pt>
                <c:pt idx="29">
                  <c:v>1.8553745E-2</c:v>
                </c:pt>
                <c:pt idx="30">
                  <c:v>2.0393878000000001E-2</c:v>
                </c:pt>
                <c:pt idx="31">
                  <c:v>2.1888201999999999E-2</c:v>
                </c:pt>
                <c:pt idx="32">
                  <c:v>2.2373343E-2</c:v>
                </c:pt>
                <c:pt idx="33">
                  <c:v>2.3674245999999999E-2</c:v>
                </c:pt>
                <c:pt idx="34">
                  <c:v>2.555054E-2</c:v>
                </c:pt>
                <c:pt idx="35">
                  <c:v>2.7570750000000002E-2</c:v>
                </c:pt>
                <c:pt idx="36">
                  <c:v>2.7970432999999999E-2</c:v>
                </c:pt>
                <c:pt idx="37">
                  <c:v>2.5779165E-2</c:v>
                </c:pt>
                <c:pt idx="38">
                  <c:v>2.1782815000000001E-2</c:v>
                </c:pt>
                <c:pt idx="39">
                  <c:v>1.7564336E-2</c:v>
                </c:pt>
                <c:pt idx="40">
                  <c:v>1.3328883999999999E-2</c:v>
                </c:pt>
                <c:pt idx="41">
                  <c:v>1.0413636E-2</c:v>
                </c:pt>
                <c:pt idx="42">
                  <c:v>8.7396799999999997E-3</c:v>
                </c:pt>
                <c:pt idx="43">
                  <c:v>1.066099E-2</c:v>
                </c:pt>
                <c:pt idx="44">
                  <c:v>1.7256387000000002E-2</c:v>
                </c:pt>
                <c:pt idx="45">
                  <c:v>2.6316253000000001E-2</c:v>
                </c:pt>
                <c:pt idx="46">
                  <c:v>3.3863696999999998E-2</c:v>
                </c:pt>
                <c:pt idx="47">
                  <c:v>3.7126698E-2</c:v>
                </c:pt>
                <c:pt idx="48">
                  <c:v>3.6458030000000002E-2</c:v>
                </c:pt>
                <c:pt idx="49">
                  <c:v>3.385643E-2</c:v>
                </c:pt>
                <c:pt idx="50">
                  <c:v>3.0541334E-2</c:v>
                </c:pt>
                <c:pt idx="51">
                  <c:v>2.8500696999999998E-2</c:v>
                </c:pt>
                <c:pt idx="52">
                  <c:v>2.836193E-2</c:v>
                </c:pt>
                <c:pt idx="53">
                  <c:v>2.8611062E-2</c:v>
                </c:pt>
                <c:pt idx="54">
                  <c:v>2.6837976999999999E-2</c:v>
                </c:pt>
                <c:pt idx="55">
                  <c:v>2.3630897000000001E-2</c:v>
                </c:pt>
                <c:pt idx="56">
                  <c:v>2.1704007000000001E-2</c:v>
                </c:pt>
                <c:pt idx="57">
                  <c:v>2.4262936999999998E-2</c:v>
                </c:pt>
                <c:pt idx="58">
                  <c:v>3.0848852999999999E-2</c:v>
                </c:pt>
                <c:pt idx="59">
                  <c:v>3.7678839999999998E-2</c:v>
                </c:pt>
                <c:pt idx="60">
                  <c:v>4.0678598000000003E-2</c:v>
                </c:pt>
                <c:pt idx="61">
                  <c:v>4.1369006E-2</c:v>
                </c:pt>
                <c:pt idx="62">
                  <c:v>4.1834969999999999E-2</c:v>
                </c:pt>
                <c:pt idx="63">
                  <c:v>4.2627989999999998E-2</c:v>
                </c:pt>
                <c:pt idx="64">
                  <c:v>4.1824779999999999E-2</c:v>
                </c:pt>
                <c:pt idx="65">
                  <c:v>3.9664306000000003E-2</c:v>
                </c:pt>
                <c:pt idx="66">
                  <c:v>4.0673429999999997E-2</c:v>
                </c:pt>
                <c:pt idx="67">
                  <c:v>4.8948279999999997E-2</c:v>
                </c:pt>
                <c:pt idx="68">
                  <c:v>6.1504465000000001E-2</c:v>
                </c:pt>
                <c:pt idx="69">
                  <c:v>6.8688470000000001E-2</c:v>
                </c:pt>
                <c:pt idx="70">
                  <c:v>6.3265390000000005E-2</c:v>
                </c:pt>
                <c:pt idx="71">
                  <c:v>4.663697E-2</c:v>
                </c:pt>
                <c:pt idx="72">
                  <c:v>2.8106852000000002E-2</c:v>
                </c:pt>
                <c:pt idx="73">
                  <c:v>1.5926995999999999E-2</c:v>
                </c:pt>
                <c:pt idx="74">
                  <c:v>1.2641578000000001E-2</c:v>
                </c:pt>
                <c:pt idx="75">
                  <c:v>1.4063740999999999E-2</c:v>
                </c:pt>
                <c:pt idx="76">
                  <c:v>1.594746E-2</c:v>
                </c:pt>
                <c:pt idx="77">
                  <c:v>1.7404105999999999E-2</c:v>
                </c:pt>
                <c:pt idx="78">
                  <c:v>2.0482238E-2</c:v>
                </c:pt>
                <c:pt idx="79">
                  <c:v>2.4958806E-2</c:v>
                </c:pt>
                <c:pt idx="80">
                  <c:v>2.6660204E-2</c:v>
                </c:pt>
                <c:pt idx="81">
                  <c:v>2.1857442000000001E-2</c:v>
                </c:pt>
                <c:pt idx="82">
                  <c:v>1.0468705999999999E-2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4.9573964999999999E-3</c:v>
                </c:pt>
                <c:pt idx="89">
                  <c:v>1.4447929999999999E-2</c:v>
                </c:pt>
                <c:pt idx="90">
                  <c:v>2.1913973999999999E-2</c:v>
                </c:pt>
                <c:pt idx="91">
                  <c:v>2.7657424999999999E-2</c:v>
                </c:pt>
                <c:pt idx="92">
                  <c:v>3.0805140000000002E-2</c:v>
                </c:pt>
                <c:pt idx="93">
                  <c:v>3.2031490000000003E-2</c:v>
                </c:pt>
                <c:pt idx="94">
                  <c:v>3.1775348000000002E-2</c:v>
                </c:pt>
                <c:pt idx="95">
                  <c:v>3.0352548E-2</c:v>
                </c:pt>
                <c:pt idx="96">
                  <c:v>3.0016193E-2</c:v>
                </c:pt>
                <c:pt idx="97">
                  <c:v>3.0409822E-2</c:v>
                </c:pt>
                <c:pt idx="98">
                  <c:v>3.0966163000000001E-2</c:v>
                </c:pt>
                <c:pt idx="99">
                  <c:v>3.1297155E-2</c:v>
                </c:pt>
                <c:pt idx="100">
                  <c:v>3.1223810000000001E-2</c:v>
                </c:pt>
                <c:pt idx="101">
                  <c:v>3.0898216999999999E-2</c:v>
                </c:pt>
                <c:pt idx="102">
                  <c:v>3.0608779999999999E-2</c:v>
                </c:pt>
                <c:pt idx="103">
                  <c:v>3.0823039E-2</c:v>
                </c:pt>
                <c:pt idx="104">
                  <c:v>3.0387172E-2</c:v>
                </c:pt>
                <c:pt idx="105">
                  <c:v>2.9330406E-2</c:v>
                </c:pt>
                <c:pt idx="106">
                  <c:v>2.755119E-2</c:v>
                </c:pt>
                <c:pt idx="107">
                  <c:v>2.5590742E-2</c:v>
                </c:pt>
                <c:pt idx="108">
                  <c:v>2.2320514999999999E-2</c:v>
                </c:pt>
                <c:pt idx="109">
                  <c:v>1.8375292000000001E-2</c:v>
                </c:pt>
                <c:pt idx="110">
                  <c:v>1.4347689E-2</c:v>
                </c:pt>
                <c:pt idx="111">
                  <c:v>9.8892384999999996E-3</c:v>
                </c:pt>
                <c:pt idx="112">
                  <c:v>4.9866839999999999E-3</c:v>
                </c:pt>
                <c:pt idx="113">
                  <c:v>3.2899999999999997E-4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C5A8-46CB-89DC-1DB5707557EA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[4]Sheet1!$D$785:$DT$785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6.2E-4</c:v>
                </c:pt>
                <c:pt idx="4">
                  <c:v>1.8742336999999999E-3</c:v>
                </c:pt>
                <c:pt idx="5">
                  <c:v>3.2768319999999999E-3</c:v>
                </c:pt>
                <c:pt idx="6">
                  <c:v>4.8485289999999999E-3</c:v>
                </c:pt>
                <c:pt idx="7">
                  <c:v>6.7489636000000004E-3</c:v>
                </c:pt>
                <c:pt idx="8">
                  <c:v>6.8030319999999997E-3</c:v>
                </c:pt>
                <c:pt idx="9">
                  <c:v>3.8732266999999998E-3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1.75E-4</c:v>
                </c:pt>
                <c:pt idx="15">
                  <c:v>7.1173766999999997E-3</c:v>
                </c:pt>
                <c:pt idx="16">
                  <c:v>1.2782277999999999E-2</c:v>
                </c:pt>
                <c:pt idx="17">
                  <c:v>1.3201047E-2</c:v>
                </c:pt>
                <c:pt idx="18">
                  <c:v>8.4280559999999997E-3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5.0206278E-3</c:v>
                </c:pt>
                <c:pt idx="27">
                  <c:v>1.1358401000000001E-2</c:v>
                </c:pt>
                <c:pt idx="28">
                  <c:v>1.5924862000000001E-2</c:v>
                </c:pt>
                <c:pt idx="29">
                  <c:v>1.820743E-2</c:v>
                </c:pt>
                <c:pt idx="30">
                  <c:v>2.0112853E-2</c:v>
                </c:pt>
                <c:pt idx="31">
                  <c:v>2.1724017000000002E-2</c:v>
                </c:pt>
                <c:pt idx="32">
                  <c:v>2.2346767E-2</c:v>
                </c:pt>
                <c:pt idx="33">
                  <c:v>2.3738166000000002E-2</c:v>
                </c:pt>
                <c:pt idx="34">
                  <c:v>2.5638181999999999E-2</c:v>
                </c:pt>
                <c:pt idx="35">
                  <c:v>2.7646415000000001E-2</c:v>
                </c:pt>
                <c:pt idx="36">
                  <c:v>2.8055661999999999E-2</c:v>
                </c:pt>
                <c:pt idx="37">
                  <c:v>2.5908741999999998E-2</c:v>
                </c:pt>
                <c:pt idx="38">
                  <c:v>2.1976434E-2</c:v>
                </c:pt>
                <c:pt idx="39">
                  <c:v>1.7788198000000002E-2</c:v>
                </c:pt>
                <c:pt idx="40">
                  <c:v>1.3547253E-2</c:v>
                </c:pt>
                <c:pt idx="41">
                  <c:v>1.0598705E-2</c:v>
                </c:pt>
                <c:pt idx="42">
                  <c:v>8.8736990000000005E-3</c:v>
                </c:pt>
                <c:pt idx="43">
                  <c:v>1.0738588E-2</c:v>
                </c:pt>
                <c:pt idx="44">
                  <c:v>1.7291186E-2</c:v>
                </c:pt>
                <c:pt idx="45">
                  <c:v>2.6312511E-2</c:v>
                </c:pt>
                <c:pt idx="46">
                  <c:v>3.3803165000000003E-2</c:v>
                </c:pt>
                <c:pt idx="47">
                  <c:v>3.6982424999999999E-2</c:v>
                </c:pt>
                <c:pt idx="48">
                  <c:v>3.6247495999999997E-2</c:v>
                </c:pt>
                <c:pt idx="49">
                  <c:v>3.3668056000000002E-2</c:v>
                </c:pt>
                <c:pt idx="50">
                  <c:v>3.0469202000000001E-2</c:v>
                </c:pt>
                <c:pt idx="51">
                  <c:v>2.8525278000000001E-2</c:v>
                </c:pt>
                <c:pt idx="52">
                  <c:v>2.8352233000000001E-2</c:v>
                </c:pt>
                <c:pt idx="53">
                  <c:v>2.843911E-2</c:v>
                </c:pt>
                <c:pt idx="54">
                  <c:v>2.6483692E-2</c:v>
                </c:pt>
                <c:pt idx="55">
                  <c:v>2.3200976000000002E-2</c:v>
                </c:pt>
                <c:pt idx="56">
                  <c:v>2.1337856999999998E-2</c:v>
                </c:pt>
                <c:pt idx="57">
                  <c:v>2.4057979E-2</c:v>
                </c:pt>
                <c:pt idx="58">
                  <c:v>3.0795453E-2</c:v>
                </c:pt>
                <c:pt idx="59">
                  <c:v>3.7665499999999998E-2</c:v>
                </c:pt>
                <c:pt idx="60">
                  <c:v>4.0592629999999998E-2</c:v>
                </c:pt>
                <c:pt idx="61">
                  <c:v>4.1216454999999999E-2</c:v>
                </c:pt>
                <c:pt idx="62">
                  <c:v>4.1793487999999997E-2</c:v>
                </c:pt>
                <c:pt idx="63">
                  <c:v>4.2891916000000002E-2</c:v>
                </c:pt>
                <c:pt idx="64">
                  <c:v>4.2384654000000001E-2</c:v>
                </c:pt>
                <c:pt idx="65">
                  <c:v>4.0271975000000002E-2</c:v>
                </c:pt>
                <c:pt idx="66">
                  <c:v>4.0958269999999998E-2</c:v>
                </c:pt>
                <c:pt idx="67">
                  <c:v>4.8715519999999998E-2</c:v>
                </c:pt>
                <c:pt idx="68">
                  <c:v>6.0903985000000001E-2</c:v>
                </c:pt>
                <c:pt idx="69">
                  <c:v>6.8118979999999996E-2</c:v>
                </c:pt>
                <c:pt idx="70">
                  <c:v>6.3084230000000005E-2</c:v>
                </c:pt>
                <c:pt idx="71">
                  <c:v>4.6901106999999997E-2</c:v>
                </c:pt>
                <c:pt idx="72">
                  <c:v>2.8594815999999999E-2</c:v>
                </c:pt>
                <c:pt idx="73">
                  <c:v>1.6357623000000002E-2</c:v>
                </c:pt>
                <c:pt idx="74">
                  <c:v>1.2898288000000001E-2</c:v>
                </c:pt>
                <c:pt idx="75">
                  <c:v>1.4162975E-2</c:v>
                </c:pt>
                <c:pt idx="76">
                  <c:v>1.5925697999999999E-2</c:v>
                </c:pt>
                <c:pt idx="77">
                  <c:v>1.7306881E-2</c:v>
                </c:pt>
                <c:pt idx="78">
                  <c:v>2.0391187000000002E-2</c:v>
                </c:pt>
                <c:pt idx="79">
                  <c:v>2.4966458E-2</c:v>
                </c:pt>
                <c:pt idx="80">
                  <c:v>2.6805347E-2</c:v>
                </c:pt>
                <c:pt idx="81">
                  <c:v>2.2061991999999999E-2</c:v>
                </c:pt>
                <c:pt idx="82">
                  <c:v>1.05808675E-2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4.944365E-3</c:v>
                </c:pt>
                <c:pt idx="89">
                  <c:v>1.4369701E-2</c:v>
                </c:pt>
                <c:pt idx="90">
                  <c:v>2.1646887E-2</c:v>
                </c:pt>
                <c:pt idx="91">
                  <c:v>2.7189433999999998E-2</c:v>
                </c:pt>
                <c:pt idx="92">
                  <c:v>3.0293628999999999E-2</c:v>
                </c:pt>
                <c:pt idx="93">
                  <c:v>3.161655E-2</c:v>
                </c:pt>
                <c:pt idx="94">
                  <c:v>3.1570130000000002E-2</c:v>
                </c:pt>
                <c:pt idx="95">
                  <c:v>3.0402414999999999E-2</c:v>
                </c:pt>
                <c:pt idx="96">
                  <c:v>3.0277023E-2</c:v>
                </c:pt>
                <c:pt idx="97">
                  <c:v>3.0802001999999998E-2</c:v>
                </c:pt>
                <c:pt idx="98">
                  <c:v>3.1399652E-2</c:v>
                </c:pt>
                <c:pt idx="99">
                  <c:v>3.1695294999999998E-2</c:v>
                </c:pt>
                <c:pt idx="100">
                  <c:v>3.1542941999999997E-2</c:v>
                </c:pt>
                <c:pt idx="101">
                  <c:v>3.1049343E-2</c:v>
                </c:pt>
                <c:pt idx="102">
                  <c:v>3.0674641999999998E-2</c:v>
                </c:pt>
                <c:pt idx="103">
                  <c:v>3.0791886000000001E-2</c:v>
                </c:pt>
                <c:pt idx="104">
                  <c:v>3.0270852000000001E-2</c:v>
                </c:pt>
                <c:pt idx="105">
                  <c:v>2.9143311000000002E-2</c:v>
                </c:pt>
                <c:pt idx="106">
                  <c:v>2.7313444999999999E-2</c:v>
                </c:pt>
                <c:pt idx="107">
                  <c:v>2.5319204000000001E-2</c:v>
                </c:pt>
                <c:pt idx="108">
                  <c:v>2.2055511999999999E-2</c:v>
                </c:pt>
                <c:pt idx="109">
                  <c:v>1.8144595999999999E-2</c:v>
                </c:pt>
                <c:pt idx="110">
                  <c:v>1.4173962E-2</c:v>
                </c:pt>
                <c:pt idx="111">
                  <c:v>9.7086459999999996E-3</c:v>
                </c:pt>
                <c:pt idx="112">
                  <c:v>4.8815459999999996E-3</c:v>
                </c:pt>
                <c:pt idx="113">
                  <c:v>2.7900000000000001E-4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C5A8-46CB-89DC-1DB5707557EA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[4]Sheet1!$D$786:$DT$786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3.4000000000000002E-4</c:v>
                </c:pt>
                <c:pt idx="4">
                  <c:v>1.4488982E-3</c:v>
                </c:pt>
                <c:pt idx="5">
                  <c:v>2.9299054000000001E-3</c:v>
                </c:pt>
                <c:pt idx="6">
                  <c:v>4.8443699999999998E-3</c:v>
                </c:pt>
                <c:pt idx="7">
                  <c:v>7.1627228000000001E-3</c:v>
                </c:pt>
                <c:pt idx="8">
                  <c:v>7.4855866999999996E-3</c:v>
                </c:pt>
                <c:pt idx="9">
                  <c:v>4.4694208000000003E-3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7.0771840000000003E-3</c:v>
                </c:pt>
                <c:pt idx="16">
                  <c:v>1.2773015E-2</c:v>
                </c:pt>
                <c:pt idx="17">
                  <c:v>1.3105729999999999E-2</c:v>
                </c:pt>
                <c:pt idx="18">
                  <c:v>8.2283200000000008E-3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4.9533737000000003E-3</c:v>
                </c:pt>
                <c:pt idx="27">
                  <c:v>1.1280029E-2</c:v>
                </c:pt>
                <c:pt idx="28">
                  <c:v>1.5894068000000001E-2</c:v>
                </c:pt>
                <c:pt idx="29">
                  <c:v>1.8277946999999999E-2</c:v>
                </c:pt>
                <c:pt idx="30">
                  <c:v>2.0271895000000002E-2</c:v>
                </c:pt>
                <c:pt idx="31">
                  <c:v>2.1966835000000001E-2</c:v>
                </c:pt>
                <c:pt idx="32">
                  <c:v>2.2664981000000001E-2</c:v>
                </c:pt>
                <c:pt idx="33">
                  <c:v>2.4125458999999998E-2</c:v>
                </c:pt>
                <c:pt idx="34">
                  <c:v>2.6078298999999999E-2</c:v>
                </c:pt>
                <c:pt idx="35">
                  <c:v>2.8087793E-2</c:v>
                </c:pt>
                <c:pt idx="36">
                  <c:v>2.8418889999999999E-2</c:v>
                </c:pt>
                <c:pt idx="37">
                  <c:v>2.6111439E-2</c:v>
                </c:pt>
                <c:pt idx="38">
                  <c:v>2.2043205999999999E-2</c:v>
                </c:pt>
                <c:pt idx="39">
                  <c:v>1.7757140000000001E-2</c:v>
                </c:pt>
                <c:pt idx="40">
                  <c:v>1.3429596E-2</c:v>
                </c:pt>
                <c:pt idx="41">
                  <c:v>1.0370287000000001E-2</c:v>
                </c:pt>
                <c:pt idx="42">
                  <c:v>8.5400100000000007E-3</c:v>
                </c:pt>
                <c:pt idx="43">
                  <c:v>1.0389891E-2</c:v>
                </c:pt>
                <c:pt idx="44">
                  <c:v>1.7056601000000001E-2</c:v>
                </c:pt>
                <c:pt idx="45">
                  <c:v>2.6266528000000001E-2</c:v>
                </c:pt>
                <c:pt idx="46">
                  <c:v>3.3989348000000003E-2</c:v>
                </c:pt>
                <c:pt idx="47">
                  <c:v>3.7410006000000003E-2</c:v>
                </c:pt>
                <c:pt idx="48">
                  <c:v>3.6863136999999997E-2</c:v>
                </c:pt>
                <c:pt idx="49">
                  <c:v>3.4322508000000002E-2</c:v>
                </c:pt>
                <c:pt idx="50">
                  <c:v>3.0937415999999999E-2</c:v>
                </c:pt>
                <c:pt idx="51">
                  <c:v>2.8633188E-2</c:v>
                </c:pt>
                <c:pt idx="52">
                  <c:v>2.8115602E-2</c:v>
                </c:pt>
                <c:pt idx="53">
                  <c:v>2.8053815999999999E-2</c:v>
                </c:pt>
                <c:pt idx="54">
                  <c:v>2.622348E-2</c:v>
                </c:pt>
                <c:pt idx="55">
                  <c:v>2.3255471E-2</c:v>
                </c:pt>
                <c:pt idx="56">
                  <c:v>2.1683587000000001E-2</c:v>
                </c:pt>
                <c:pt idx="57">
                  <c:v>2.4480012999999998E-2</c:v>
                </c:pt>
                <c:pt idx="58">
                  <c:v>3.1062009000000002E-2</c:v>
                </c:pt>
                <c:pt idx="59">
                  <c:v>3.7696880000000002E-2</c:v>
                </c:pt>
                <c:pt idx="60">
                  <c:v>4.0479340000000003E-2</c:v>
                </c:pt>
                <c:pt idx="61">
                  <c:v>4.1105129999999997E-2</c:v>
                </c:pt>
                <c:pt idx="62">
                  <c:v>4.1732172999999997E-2</c:v>
                </c:pt>
                <c:pt idx="63">
                  <c:v>4.2815359999999997E-2</c:v>
                </c:pt>
                <c:pt idx="64">
                  <c:v>4.2189006000000001E-2</c:v>
                </c:pt>
                <c:pt idx="65">
                  <c:v>3.9943248000000001E-2</c:v>
                </c:pt>
                <c:pt idx="66">
                  <c:v>4.0600209999999998E-2</c:v>
                </c:pt>
                <c:pt idx="67">
                  <c:v>4.8467024999999997E-2</c:v>
                </c:pt>
                <c:pt idx="68">
                  <c:v>6.0820776999999999E-2</c:v>
                </c:pt>
                <c:pt idx="69">
                  <c:v>6.8169950000000007E-2</c:v>
                </c:pt>
                <c:pt idx="70">
                  <c:v>6.3228900000000005E-2</c:v>
                </c:pt>
                <c:pt idx="71">
                  <c:v>4.7131765999999999E-2</c:v>
                </c:pt>
                <c:pt idx="72">
                  <c:v>2.8884428E-2</c:v>
                </c:pt>
                <c:pt idx="73">
                  <c:v>1.6617388E-2</c:v>
                </c:pt>
                <c:pt idx="74">
                  <c:v>1.3029555999999999E-2</c:v>
                </c:pt>
                <c:pt idx="75">
                  <c:v>1.4166155999999999E-2</c:v>
                </c:pt>
                <c:pt idx="76">
                  <c:v>1.5884763E-2</c:v>
                </c:pt>
                <c:pt idx="77">
                  <c:v>1.7215125000000001E-2</c:v>
                </c:pt>
                <c:pt idx="78">
                  <c:v>2.0154944000000001E-2</c:v>
                </c:pt>
                <c:pt idx="79">
                  <c:v>2.4505493999999999E-2</c:v>
                </c:pt>
                <c:pt idx="80">
                  <c:v>2.6152620000000001E-2</c:v>
                </c:pt>
                <c:pt idx="81">
                  <c:v>2.1361412E-2</c:v>
                </c:pt>
                <c:pt idx="82">
                  <c:v>1.004938E-2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5.4509679999999996E-3</c:v>
                </c:pt>
                <c:pt idx="89">
                  <c:v>1.4623835999999999E-2</c:v>
                </c:pt>
                <c:pt idx="90">
                  <c:v>2.1699357999999998E-2</c:v>
                </c:pt>
                <c:pt idx="91">
                  <c:v>2.7094812999999999E-2</c:v>
                </c:pt>
                <c:pt idx="92">
                  <c:v>3.0127259999999999E-2</c:v>
                </c:pt>
                <c:pt idx="93">
                  <c:v>3.1426303000000003E-2</c:v>
                </c:pt>
                <c:pt idx="94">
                  <c:v>3.1381856999999999E-2</c:v>
                </c:pt>
                <c:pt idx="95">
                  <c:v>3.0260527999999998E-2</c:v>
                </c:pt>
                <c:pt idx="96">
                  <c:v>3.0248456E-2</c:v>
                </c:pt>
                <c:pt idx="97">
                  <c:v>3.0878333000000001E-2</c:v>
                </c:pt>
                <c:pt idx="98">
                  <c:v>3.1549322999999997E-2</c:v>
                </c:pt>
                <c:pt idx="99">
                  <c:v>3.1867699999999999E-2</c:v>
                </c:pt>
                <c:pt idx="100">
                  <c:v>3.1687319999999998E-2</c:v>
                </c:pt>
                <c:pt idx="101">
                  <c:v>3.1158234999999999E-2</c:v>
                </c:pt>
                <c:pt idx="102">
                  <c:v>3.0728396000000002E-2</c:v>
                </c:pt>
                <c:pt idx="103">
                  <c:v>3.0803866999999999E-2</c:v>
                </c:pt>
                <c:pt idx="104">
                  <c:v>3.024874E-2</c:v>
                </c:pt>
                <c:pt idx="105">
                  <c:v>2.9100996000000001E-2</c:v>
                </c:pt>
                <c:pt idx="106">
                  <c:v>2.7260453E-2</c:v>
                </c:pt>
                <c:pt idx="107">
                  <c:v>2.5299516000000001E-2</c:v>
                </c:pt>
                <c:pt idx="108">
                  <c:v>2.2025053999999999E-2</c:v>
                </c:pt>
                <c:pt idx="109">
                  <c:v>1.8104123E-2</c:v>
                </c:pt>
                <c:pt idx="110">
                  <c:v>1.4116116E-2</c:v>
                </c:pt>
                <c:pt idx="111">
                  <c:v>9.7143720000000006E-3</c:v>
                </c:pt>
                <c:pt idx="112">
                  <c:v>4.8609218000000001E-3</c:v>
                </c:pt>
                <c:pt idx="113">
                  <c:v>2.43E-4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C5A8-46CB-89DC-1DB5707557EA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[4]Sheet1!$D$787:$DT$787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5.2099999999999998E-4</c:v>
                </c:pt>
                <c:pt idx="4">
                  <c:v>1.7073195000000001E-3</c:v>
                </c:pt>
                <c:pt idx="5">
                  <c:v>3.0633934999999999E-3</c:v>
                </c:pt>
                <c:pt idx="6">
                  <c:v>4.7104317E-3</c:v>
                </c:pt>
                <c:pt idx="7">
                  <c:v>6.756766E-3</c:v>
                </c:pt>
                <c:pt idx="8">
                  <c:v>6.9499024999999997E-3</c:v>
                </c:pt>
                <c:pt idx="9">
                  <c:v>4.0646307000000003E-3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1.6799999999999999E-4</c:v>
                </c:pt>
                <c:pt idx="15">
                  <c:v>7.1818422999999996E-3</c:v>
                </c:pt>
                <c:pt idx="16">
                  <c:v>1.2829689999999999E-2</c:v>
                </c:pt>
                <c:pt idx="17">
                  <c:v>1.316137E-2</c:v>
                </c:pt>
                <c:pt idx="18">
                  <c:v>8.2980369999999994E-3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5.05157E-3</c:v>
                </c:pt>
                <c:pt idx="27">
                  <c:v>1.1450011E-2</c:v>
                </c:pt>
                <c:pt idx="28">
                  <c:v>1.6029795999999999E-2</c:v>
                </c:pt>
                <c:pt idx="29">
                  <c:v>1.8367051999999998E-2</c:v>
                </c:pt>
                <c:pt idx="30">
                  <c:v>2.0387336999999998E-2</c:v>
                </c:pt>
                <c:pt idx="31">
                  <c:v>2.2165008E-2</c:v>
                </c:pt>
                <c:pt idx="32">
                  <c:v>2.2887325E-2</c:v>
                </c:pt>
                <c:pt idx="33">
                  <c:v>2.4280830999999999E-2</c:v>
                </c:pt>
                <c:pt idx="34">
                  <c:v>2.6115860000000001E-2</c:v>
                </c:pt>
                <c:pt idx="35">
                  <c:v>2.8049909000000001E-2</c:v>
                </c:pt>
                <c:pt idx="36">
                  <c:v>2.8392094999999999E-2</c:v>
                </c:pt>
                <c:pt idx="37">
                  <c:v>2.6176661E-2</c:v>
                </c:pt>
                <c:pt idx="38">
                  <c:v>2.2233264999999999E-2</c:v>
                </c:pt>
                <c:pt idx="39">
                  <c:v>1.8009922000000001E-2</c:v>
                </c:pt>
                <c:pt idx="40">
                  <c:v>1.3676881E-2</c:v>
                </c:pt>
                <c:pt idx="41">
                  <c:v>1.0555400499999999E-2</c:v>
                </c:pt>
                <c:pt idx="42">
                  <c:v>8.6830929999999994E-3</c:v>
                </c:pt>
                <c:pt idx="43">
                  <c:v>1.0522851999999999E-2</c:v>
                </c:pt>
                <c:pt idx="44">
                  <c:v>1.7155137000000001E-2</c:v>
                </c:pt>
                <c:pt idx="45">
                  <c:v>2.6333941E-2</c:v>
                </c:pt>
                <c:pt idx="46">
                  <c:v>3.4064125000000001E-2</c:v>
                </c:pt>
                <c:pt idx="47">
                  <c:v>3.7511513000000003E-2</c:v>
                </c:pt>
                <c:pt idx="48">
                  <c:v>3.6942772999999998E-2</c:v>
                </c:pt>
                <c:pt idx="49">
                  <c:v>3.4312554000000002E-2</c:v>
                </c:pt>
                <c:pt idx="50">
                  <c:v>3.0831862000000002E-2</c:v>
                </c:pt>
                <c:pt idx="51">
                  <c:v>2.8555395000000001E-2</c:v>
                </c:pt>
                <c:pt idx="52">
                  <c:v>2.8186493999999999E-2</c:v>
                </c:pt>
                <c:pt idx="53">
                  <c:v>2.8238768000000001E-2</c:v>
                </c:pt>
                <c:pt idx="54">
                  <c:v>2.635645E-2</c:v>
                </c:pt>
                <c:pt idx="55">
                  <c:v>2.3189100000000001E-2</c:v>
                </c:pt>
                <c:pt idx="56">
                  <c:v>2.1435207000000001E-2</c:v>
                </c:pt>
                <c:pt idx="57">
                  <c:v>2.4144840000000001E-2</c:v>
                </c:pt>
                <c:pt idx="58">
                  <c:v>3.0727666000000001E-2</c:v>
                </c:pt>
                <c:pt idx="59">
                  <c:v>3.7387419999999998E-2</c:v>
                </c:pt>
                <c:pt idx="60">
                  <c:v>4.0196719999999998E-2</c:v>
                </c:pt>
                <c:pt idx="61">
                  <c:v>4.0891410000000003E-2</c:v>
                </c:pt>
                <c:pt idx="62">
                  <c:v>4.1618283999999998E-2</c:v>
                </c:pt>
                <c:pt idx="63">
                  <c:v>4.2772404999999999E-2</c:v>
                </c:pt>
                <c:pt idx="64">
                  <c:v>4.2139553000000003E-2</c:v>
                </c:pt>
                <c:pt idx="65">
                  <c:v>3.9812353000000002E-2</c:v>
                </c:pt>
                <c:pt idx="66">
                  <c:v>4.0395557999999998E-2</c:v>
                </c:pt>
                <c:pt idx="67">
                  <c:v>4.8254047000000001E-2</c:v>
                </c:pt>
                <c:pt idx="68">
                  <c:v>6.0679829999999997E-2</c:v>
                </c:pt>
                <c:pt idx="69">
                  <c:v>6.8117869999999997E-2</c:v>
                </c:pt>
                <c:pt idx="70">
                  <c:v>6.3219905000000007E-2</c:v>
                </c:pt>
                <c:pt idx="71">
                  <c:v>4.7115903000000001E-2</c:v>
                </c:pt>
                <c:pt idx="72">
                  <c:v>2.8850127E-2</c:v>
                </c:pt>
                <c:pt idx="73">
                  <c:v>1.6612680000000001E-2</c:v>
                </c:pt>
                <c:pt idx="74">
                  <c:v>1.3083012999999999E-2</c:v>
                </c:pt>
                <c:pt idx="75">
                  <c:v>1.4250103E-2</c:v>
                </c:pt>
                <c:pt idx="76">
                  <c:v>1.5949238000000001E-2</c:v>
                </c:pt>
                <c:pt idx="77">
                  <c:v>1.7306915999999999E-2</c:v>
                </c:pt>
                <c:pt idx="78">
                  <c:v>2.0377007999999999E-2</c:v>
                </c:pt>
                <c:pt idx="79">
                  <c:v>2.4902495E-2</c:v>
                </c:pt>
                <c:pt idx="80">
                  <c:v>2.6651663999999999E-2</c:v>
                </c:pt>
                <c:pt idx="81">
                  <c:v>2.1809740000000001E-2</c:v>
                </c:pt>
                <c:pt idx="82">
                  <c:v>1.0272712E-2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5.4735749999999996E-3</c:v>
                </c:pt>
                <c:pt idx="89">
                  <c:v>1.4858163000000001E-2</c:v>
                </c:pt>
                <c:pt idx="90">
                  <c:v>2.1976894E-2</c:v>
                </c:pt>
                <c:pt idx="91">
                  <c:v>2.7300321999999998E-2</c:v>
                </c:pt>
                <c:pt idx="92">
                  <c:v>3.0157705999999999E-2</c:v>
                </c:pt>
                <c:pt idx="93">
                  <c:v>3.1272639999999997E-2</c:v>
                </c:pt>
                <c:pt idx="94">
                  <c:v>3.1058604E-2</c:v>
                </c:pt>
                <c:pt idx="95">
                  <c:v>2.9805097999999999E-2</c:v>
                </c:pt>
                <c:pt idx="96">
                  <c:v>2.9702801000000001E-2</c:v>
                </c:pt>
                <c:pt idx="97">
                  <c:v>3.0339181E-2</c:v>
                </c:pt>
                <c:pt idx="98">
                  <c:v>3.1097283999999999E-2</c:v>
                </c:pt>
                <c:pt idx="99">
                  <c:v>3.1565879999999998E-2</c:v>
                </c:pt>
                <c:pt idx="100">
                  <c:v>3.1564407000000003E-2</c:v>
                </c:pt>
                <c:pt idx="101">
                  <c:v>3.1207405000000001E-2</c:v>
                </c:pt>
                <c:pt idx="102">
                  <c:v>3.0912480999999999E-2</c:v>
                </c:pt>
                <c:pt idx="103">
                  <c:v>3.1074854999999998E-2</c:v>
                </c:pt>
                <c:pt idx="104">
                  <c:v>3.0570094999999999E-2</c:v>
                </c:pt>
                <c:pt idx="105">
                  <c:v>2.9433866999999999E-2</c:v>
                </c:pt>
                <c:pt idx="106">
                  <c:v>2.7574756999999998E-2</c:v>
                </c:pt>
                <c:pt idx="107">
                  <c:v>2.5556243999999999E-2</c:v>
                </c:pt>
                <c:pt idx="108">
                  <c:v>2.2231511999999998E-2</c:v>
                </c:pt>
                <c:pt idx="109">
                  <c:v>1.8257665999999999E-2</c:v>
                </c:pt>
                <c:pt idx="110">
                  <c:v>1.4235232E-2</c:v>
                </c:pt>
                <c:pt idx="111">
                  <c:v>9.7823379999999998E-3</c:v>
                </c:pt>
                <c:pt idx="112">
                  <c:v>4.9371809999999997E-3</c:v>
                </c:pt>
                <c:pt idx="113">
                  <c:v>3.4699999999999998E-4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C5A8-46CB-89DC-1DB5707557EA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[4]Sheet1!$D$788:$DT$788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4.4000000000000002E-4</c:v>
                </c:pt>
                <c:pt idx="4">
                  <c:v>1.5161028999999999E-3</c:v>
                </c:pt>
                <c:pt idx="5">
                  <c:v>2.8734142E-3</c:v>
                </c:pt>
                <c:pt idx="6">
                  <c:v>4.5725310000000003E-3</c:v>
                </c:pt>
                <c:pt idx="7">
                  <c:v>6.7160535000000002E-3</c:v>
                </c:pt>
                <c:pt idx="8">
                  <c:v>7.0152440000000003E-3</c:v>
                </c:pt>
                <c:pt idx="9">
                  <c:v>4.1736686000000004E-3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7.0965686000000004E-3</c:v>
                </c:pt>
                <c:pt idx="16">
                  <c:v>1.2912066999999999E-2</c:v>
                </c:pt>
                <c:pt idx="17">
                  <c:v>1.3385002999999999E-2</c:v>
                </c:pt>
                <c:pt idx="18">
                  <c:v>8.5556869999999993E-3</c:v>
                </c:pt>
                <c:pt idx="19">
                  <c:v>3.7100000000000001E-5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5.1861829999999996E-3</c:v>
                </c:pt>
                <c:pt idx="27">
                  <c:v>1.1511014999999999E-2</c:v>
                </c:pt>
                <c:pt idx="28">
                  <c:v>1.5981194000000001E-2</c:v>
                </c:pt>
                <c:pt idx="29">
                  <c:v>1.8194889999999998E-2</c:v>
                </c:pt>
                <c:pt idx="30">
                  <c:v>2.0122793E-2</c:v>
                </c:pt>
                <c:pt idx="31">
                  <c:v>2.1861783999999999E-2</c:v>
                </c:pt>
                <c:pt idx="32">
                  <c:v>2.2652770999999999E-2</c:v>
                </c:pt>
                <c:pt idx="33">
                  <c:v>2.4231981E-2</c:v>
                </c:pt>
                <c:pt idx="34">
                  <c:v>2.6307084000000001E-2</c:v>
                </c:pt>
                <c:pt idx="35">
                  <c:v>2.8446497000000001E-2</c:v>
                </c:pt>
                <c:pt idx="36">
                  <c:v>2.8885104000000002E-2</c:v>
                </c:pt>
                <c:pt idx="37">
                  <c:v>2.6626357999999999E-2</c:v>
                </c:pt>
                <c:pt idx="38">
                  <c:v>2.2578516999999999E-2</c:v>
                </c:pt>
                <c:pt idx="39">
                  <c:v>1.82825E-2</c:v>
                </c:pt>
                <c:pt idx="40">
                  <c:v>1.3932919E-2</c:v>
                </c:pt>
                <c:pt idx="41">
                  <c:v>1.0751060999999999E-2</c:v>
                </c:pt>
                <c:pt idx="42">
                  <c:v>8.7530430000000003E-3</c:v>
                </c:pt>
                <c:pt idx="43">
                  <c:v>1.0446830000000001E-2</c:v>
                </c:pt>
                <c:pt idx="44">
                  <c:v>1.7032249999999999E-2</c:v>
                </c:pt>
                <c:pt idx="45">
                  <c:v>2.6250610000000001E-2</c:v>
                </c:pt>
                <c:pt idx="46">
                  <c:v>3.3988549999999999E-2</c:v>
                </c:pt>
                <c:pt idx="47">
                  <c:v>3.7374379999999999E-2</c:v>
                </c:pt>
                <c:pt idx="48">
                  <c:v>3.6788117000000002E-2</c:v>
                </c:pt>
                <c:pt idx="49">
                  <c:v>3.4269611999999998E-2</c:v>
                </c:pt>
                <c:pt idx="50">
                  <c:v>3.1005465999999999E-2</c:v>
                </c:pt>
                <c:pt idx="51">
                  <c:v>2.8832152E-2</c:v>
                </c:pt>
                <c:pt idx="52">
                  <c:v>2.8329374000000001E-2</c:v>
                </c:pt>
                <c:pt idx="53">
                  <c:v>2.8123397000000001E-2</c:v>
                </c:pt>
                <c:pt idx="54">
                  <c:v>2.606441E-2</c:v>
                </c:pt>
                <c:pt idx="55">
                  <c:v>2.2893308000000001E-2</c:v>
                </c:pt>
                <c:pt idx="56">
                  <c:v>2.1246046000000001E-2</c:v>
                </c:pt>
                <c:pt idx="57">
                  <c:v>2.4115890000000001E-2</c:v>
                </c:pt>
                <c:pt idx="58">
                  <c:v>3.0860350000000002E-2</c:v>
                </c:pt>
                <c:pt idx="59">
                  <c:v>3.7672386000000002E-2</c:v>
                </c:pt>
                <c:pt idx="60">
                  <c:v>4.0584095000000001E-2</c:v>
                </c:pt>
                <c:pt idx="61">
                  <c:v>4.1265530000000002E-2</c:v>
                </c:pt>
                <c:pt idx="62">
                  <c:v>4.1886996000000003E-2</c:v>
                </c:pt>
                <c:pt idx="63">
                  <c:v>4.2937580000000003E-2</c:v>
                </c:pt>
                <c:pt idx="64">
                  <c:v>4.2292860000000002E-2</c:v>
                </c:pt>
                <c:pt idx="65">
                  <c:v>4.0014774000000003E-2</c:v>
                </c:pt>
                <c:pt idx="66">
                  <c:v>4.0583952999999999E-2</c:v>
                </c:pt>
                <c:pt idx="67">
                  <c:v>4.8322077999999997E-2</c:v>
                </c:pt>
                <c:pt idx="68">
                  <c:v>6.0600324999999997E-2</c:v>
                </c:pt>
                <c:pt idx="69">
                  <c:v>6.8001196E-2</c:v>
                </c:pt>
                <c:pt idx="70">
                  <c:v>6.3175229999999999E-2</c:v>
                </c:pt>
                <c:pt idx="71">
                  <c:v>4.7101854999999998E-2</c:v>
                </c:pt>
                <c:pt idx="72">
                  <c:v>2.8702981999999998E-2</c:v>
                </c:pt>
                <c:pt idx="73">
                  <c:v>1.6227434999999998E-2</c:v>
                </c:pt>
                <c:pt idx="74">
                  <c:v>1.2572343999999999E-2</c:v>
                </c:pt>
                <c:pt idx="75">
                  <c:v>1.3861474E-2</c:v>
                </c:pt>
                <c:pt idx="76">
                  <c:v>1.5858818E-2</c:v>
                </c:pt>
                <c:pt idx="77">
                  <c:v>1.7493192000000001E-2</c:v>
                </c:pt>
                <c:pt idx="78">
                  <c:v>2.0737124999999999E-2</c:v>
                </c:pt>
                <c:pt idx="79">
                  <c:v>2.5360743000000002E-2</c:v>
                </c:pt>
                <c:pt idx="80">
                  <c:v>2.7145041000000002E-2</c:v>
                </c:pt>
                <c:pt idx="81">
                  <c:v>2.2216933000000001E-2</c:v>
                </c:pt>
                <c:pt idx="82">
                  <c:v>1.0432274E-2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5.4414566000000001E-3</c:v>
                </c:pt>
                <c:pt idx="89">
                  <c:v>1.5044399999999999E-2</c:v>
                </c:pt>
                <c:pt idx="90">
                  <c:v>2.2303390999999999E-2</c:v>
                </c:pt>
                <c:pt idx="91">
                  <c:v>2.7630245000000001E-2</c:v>
                </c:pt>
                <c:pt idx="92">
                  <c:v>3.0459592000000001E-2</c:v>
                </c:pt>
                <c:pt idx="93">
                  <c:v>3.1535293999999998E-2</c:v>
                </c:pt>
                <c:pt idx="94">
                  <c:v>3.1293294999999999E-2</c:v>
                </c:pt>
                <c:pt idx="95">
                  <c:v>3.0020600000000001E-2</c:v>
                </c:pt>
                <c:pt idx="96">
                  <c:v>2.9888906E-2</c:v>
                </c:pt>
                <c:pt idx="97">
                  <c:v>3.0437307E-2</c:v>
                </c:pt>
                <c:pt idx="98">
                  <c:v>3.1067753E-2</c:v>
                </c:pt>
                <c:pt idx="99">
                  <c:v>3.1396087000000003E-2</c:v>
                </c:pt>
                <c:pt idx="100">
                  <c:v>3.1282030000000002E-2</c:v>
                </c:pt>
                <c:pt idx="101">
                  <c:v>3.084806E-2</c:v>
                </c:pt>
                <c:pt idx="102">
                  <c:v>3.0516921999999998E-2</c:v>
                </c:pt>
                <c:pt idx="103">
                  <c:v>3.0697769E-2</c:v>
                </c:pt>
                <c:pt idx="104">
                  <c:v>3.0239657E-2</c:v>
                </c:pt>
                <c:pt idx="105">
                  <c:v>2.9170400999999999E-2</c:v>
                </c:pt>
                <c:pt idx="106">
                  <c:v>2.7387299E-2</c:v>
                </c:pt>
                <c:pt idx="107">
                  <c:v>2.5469077999999999E-2</c:v>
                </c:pt>
                <c:pt idx="108">
                  <c:v>2.2200363000000001E-2</c:v>
                </c:pt>
                <c:pt idx="109">
                  <c:v>1.8259713E-2</c:v>
                </c:pt>
                <c:pt idx="110">
                  <c:v>1.4239038000000001E-2</c:v>
                </c:pt>
                <c:pt idx="111">
                  <c:v>9.8273470000000002E-3</c:v>
                </c:pt>
                <c:pt idx="112">
                  <c:v>4.9350189999999997E-3</c:v>
                </c:pt>
                <c:pt idx="113">
                  <c:v>2.9399999999999999E-4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C5A8-46CB-89DC-1DB5707557EA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[4]Sheet1!$D$789:$DT$789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5.4799999999999998E-4</c:v>
                </c:pt>
                <c:pt idx="4">
                  <c:v>1.7355427000000001E-3</c:v>
                </c:pt>
                <c:pt idx="5">
                  <c:v>3.1108736999999999E-3</c:v>
                </c:pt>
                <c:pt idx="6">
                  <c:v>4.7407965E-3</c:v>
                </c:pt>
                <c:pt idx="7">
                  <c:v>6.7884449999999997E-3</c:v>
                </c:pt>
                <c:pt idx="8">
                  <c:v>7.0318380000000003E-3</c:v>
                </c:pt>
                <c:pt idx="9">
                  <c:v>4.229053E-3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6.8260333999999997E-3</c:v>
                </c:pt>
                <c:pt idx="16">
                  <c:v>1.2615187E-2</c:v>
                </c:pt>
                <c:pt idx="17">
                  <c:v>1.3138426E-2</c:v>
                </c:pt>
                <c:pt idx="18">
                  <c:v>8.4644549999999992E-3</c:v>
                </c:pt>
                <c:pt idx="19">
                  <c:v>1.11E-4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5.0842264E-3</c:v>
                </c:pt>
                <c:pt idx="27">
                  <c:v>1.1560397E-2</c:v>
                </c:pt>
                <c:pt idx="28">
                  <c:v>1.6204467E-2</c:v>
                </c:pt>
                <c:pt idx="29">
                  <c:v>1.8509764000000001E-2</c:v>
                </c:pt>
                <c:pt idx="30">
                  <c:v>2.0384269E-2</c:v>
                </c:pt>
                <c:pt idx="31">
                  <c:v>2.2004639999999999E-2</c:v>
                </c:pt>
                <c:pt idx="32">
                  <c:v>2.2731247999999999E-2</c:v>
                </c:pt>
                <c:pt idx="33">
                  <c:v>2.4320437E-2</c:v>
                </c:pt>
                <c:pt idx="34">
                  <c:v>2.6470726E-2</c:v>
                </c:pt>
                <c:pt idx="35">
                  <c:v>2.8690057000000001E-2</c:v>
                </c:pt>
                <c:pt idx="36">
                  <c:v>2.9223672999999999E-2</c:v>
                </c:pt>
                <c:pt idx="37">
                  <c:v>2.7124804999999998E-2</c:v>
                </c:pt>
                <c:pt idx="38">
                  <c:v>2.3313767999999999E-2</c:v>
                </c:pt>
                <c:pt idx="39">
                  <c:v>1.9203227E-2</c:v>
                </c:pt>
                <c:pt idx="40">
                  <c:v>1.4841521999999999E-2</c:v>
                </c:pt>
                <c:pt idx="41">
                  <c:v>1.1527456E-2</c:v>
                </c:pt>
                <c:pt idx="42">
                  <c:v>9.3994939999999996E-3</c:v>
                </c:pt>
                <c:pt idx="43">
                  <c:v>1.10337E-2</c:v>
                </c:pt>
                <c:pt idx="44">
                  <c:v>1.7575486000000001E-2</c:v>
                </c:pt>
                <c:pt idx="45">
                  <c:v>2.6664575999999999E-2</c:v>
                </c:pt>
                <c:pt idx="46">
                  <c:v>3.4253683E-2</c:v>
                </c:pt>
                <c:pt idx="47">
                  <c:v>3.760115E-2</c:v>
                </c:pt>
                <c:pt idx="48">
                  <c:v>3.7077605999999999E-2</c:v>
                </c:pt>
                <c:pt idx="49">
                  <c:v>3.4602553000000001E-2</c:v>
                </c:pt>
                <c:pt idx="50">
                  <c:v>3.1285106999999999E-2</c:v>
                </c:pt>
                <c:pt idx="51">
                  <c:v>2.9059459999999999E-2</c:v>
                </c:pt>
                <c:pt idx="52">
                  <c:v>2.8547294000000001E-2</c:v>
                </c:pt>
                <c:pt idx="53">
                  <c:v>2.8384627999999999E-2</c:v>
                </c:pt>
                <c:pt idx="54">
                  <c:v>2.6313517000000002E-2</c:v>
                </c:pt>
                <c:pt idx="55">
                  <c:v>2.3045544000000001E-2</c:v>
                </c:pt>
                <c:pt idx="56">
                  <c:v>2.1250544E-2</c:v>
                </c:pt>
                <c:pt idx="57">
                  <c:v>2.3997116999999998E-2</c:v>
                </c:pt>
                <c:pt idx="58">
                  <c:v>3.0673642000000001E-2</c:v>
                </c:pt>
                <c:pt idx="59">
                  <c:v>3.7465657999999999E-2</c:v>
                </c:pt>
                <c:pt idx="60">
                  <c:v>4.0424157000000002E-2</c:v>
                </c:pt>
                <c:pt idx="61">
                  <c:v>4.1212819999999997E-2</c:v>
                </c:pt>
                <c:pt idx="62">
                  <c:v>4.1954762999999999E-2</c:v>
                </c:pt>
                <c:pt idx="63">
                  <c:v>4.3063249999999997E-2</c:v>
                </c:pt>
                <c:pt idx="64">
                  <c:v>4.2376082000000002E-2</c:v>
                </c:pt>
                <c:pt idx="65">
                  <c:v>3.9986349999999997E-2</c:v>
                </c:pt>
                <c:pt idx="66">
                  <c:v>4.0484574000000002E-2</c:v>
                </c:pt>
                <c:pt idx="67">
                  <c:v>4.826254E-2</c:v>
                </c:pt>
                <c:pt idx="68">
                  <c:v>6.063375E-2</c:v>
                </c:pt>
                <c:pt idx="69">
                  <c:v>6.8071779999999998E-2</c:v>
                </c:pt>
                <c:pt idx="70">
                  <c:v>6.3180630000000002E-2</c:v>
                </c:pt>
                <c:pt idx="71">
                  <c:v>4.7040164000000002E-2</c:v>
                </c:pt>
                <c:pt idx="72">
                  <c:v>2.8691729999999999E-2</c:v>
                </c:pt>
                <c:pt idx="73">
                  <c:v>1.6366113000000002E-2</c:v>
                </c:pt>
                <c:pt idx="74">
                  <c:v>1.2829330999999999E-2</c:v>
                </c:pt>
                <c:pt idx="75">
                  <c:v>1.4126761999999999E-2</c:v>
                </c:pt>
                <c:pt idx="76">
                  <c:v>1.6051760000000002E-2</c:v>
                </c:pt>
                <c:pt idx="77">
                  <c:v>1.7549511E-2</c:v>
                </c:pt>
                <c:pt idx="78">
                  <c:v>2.0551711E-2</c:v>
                </c:pt>
                <c:pt idx="79">
                  <c:v>2.4862776999999999E-2</c:v>
                </c:pt>
                <c:pt idx="80">
                  <c:v>2.6417389999999999E-2</c:v>
                </c:pt>
                <c:pt idx="81">
                  <c:v>2.1485098000000001E-2</c:v>
                </c:pt>
                <c:pt idx="82">
                  <c:v>9.9443020000000003E-3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5.8835655999999997E-3</c:v>
                </c:pt>
                <c:pt idx="89">
                  <c:v>1.5276425E-2</c:v>
                </c:pt>
                <c:pt idx="90">
                  <c:v>2.232729E-2</c:v>
                </c:pt>
                <c:pt idx="91">
                  <c:v>2.7511206999999999E-2</c:v>
                </c:pt>
                <c:pt idx="92">
                  <c:v>3.0253321E-2</c:v>
                </c:pt>
                <c:pt idx="93">
                  <c:v>3.1317155999999999E-2</c:v>
                </c:pt>
                <c:pt idx="94">
                  <c:v>3.1127361999999999E-2</c:v>
                </c:pt>
                <c:pt idx="95">
                  <c:v>2.9925723000000001E-2</c:v>
                </c:pt>
                <c:pt idx="96">
                  <c:v>2.9931092999999999E-2</c:v>
                </c:pt>
                <c:pt idx="97">
                  <c:v>3.0643192999999999E-2</c:v>
                </c:pt>
                <c:pt idx="98">
                  <c:v>3.1423513E-2</c:v>
                </c:pt>
                <c:pt idx="99">
                  <c:v>3.1857940000000001E-2</c:v>
                </c:pt>
                <c:pt idx="100">
                  <c:v>3.1795179999999999E-2</c:v>
                </c:pt>
                <c:pt idx="101">
                  <c:v>3.1302728000000002E-2</c:v>
                </c:pt>
                <c:pt idx="102">
                  <c:v>3.0904187E-2</c:v>
                </c:pt>
                <c:pt idx="103">
                  <c:v>3.0977148999999999E-2</c:v>
                </c:pt>
                <c:pt idx="104">
                  <c:v>3.0388858000000001E-2</c:v>
                </c:pt>
                <c:pt idx="105">
                  <c:v>2.9181064999999999E-2</c:v>
                </c:pt>
                <c:pt idx="106">
                  <c:v>2.7256164999999999E-2</c:v>
                </c:pt>
                <c:pt idx="107">
                  <c:v>2.5186224E-2</c:v>
                </c:pt>
                <c:pt idx="108">
                  <c:v>2.1793633999999999E-2</c:v>
                </c:pt>
                <c:pt idx="109">
                  <c:v>1.7746542000000001E-2</c:v>
                </c:pt>
                <c:pt idx="110">
                  <c:v>1.3645012E-2</c:v>
                </c:pt>
                <c:pt idx="111">
                  <c:v>9.2003919999999999E-3</c:v>
                </c:pt>
                <c:pt idx="112">
                  <c:v>4.2906580000000001E-3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C5A8-46CB-89DC-1DB5707557EA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[4]Sheet1!$D$790:$DT$790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6.9200000000000002E-4</c:v>
                </c:pt>
                <c:pt idx="4">
                  <c:v>1.8776994E-3</c:v>
                </c:pt>
                <c:pt idx="5">
                  <c:v>3.2417715999999998E-3</c:v>
                </c:pt>
                <c:pt idx="6">
                  <c:v>4.8488619999999998E-3</c:v>
                </c:pt>
                <c:pt idx="7">
                  <c:v>6.8220160000000002E-3</c:v>
                </c:pt>
                <c:pt idx="8">
                  <c:v>6.9610923999999996E-3</c:v>
                </c:pt>
                <c:pt idx="9">
                  <c:v>4.0245050000000003E-3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6.9871020000000002E-3</c:v>
                </c:pt>
                <c:pt idx="16">
                  <c:v>1.2898313999999999E-2</c:v>
                </c:pt>
                <c:pt idx="17">
                  <c:v>1.3510996500000001E-2</c:v>
                </c:pt>
                <c:pt idx="18">
                  <c:v>8.8221089999999999E-3</c:v>
                </c:pt>
                <c:pt idx="19">
                  <c:v>3.5300000000000002E-4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5.0894664999999997E-3</c:v>
                </c:pt>
                <c:pt idx="27">
                  <c:v>1.1686663999999999E-2</c:v>
                </c:pt>
                <c:pt idx="28">
                  <c:v>1.6426165E-2</c:v>
                </c:pt>
                <c:pt idx="29">
                  <c:v>1.8857072999999999E-2</c:v>
                </c:pt>
                <c:pt idx="30">
                  <c:v>2.087893E-2</c:v>
                </c:pt>
                <c:pt idx="31">
                  <c:v>2.2570291999999999E-2</c:v>
                </c:pt>
                <c:pt idx="32">
                  <c:v>2.3213593000000001E-2</c:v>
                </c:pt>
                <c:pt idx="33">
                  <c:v>2.4609227000000001E-2</c:v>
                </c:pt>
                <c:pt idx="34">
                  <c:v>2.6602829000000001E-2</c:v>
                </c:pt>
                <c:pt idx="35">
                  <c:v>2.8814068000000002E-2</c:v>
                </c:pt>
                <c:pt idx="36">
                  <c:v>2.9492003999999999E-2</c:v>
                </c:pt>
                <c:pt idx="37">
                  <c:v>2.7557254E-2</c:v>
                </c:pt>
                <c:pt idx="38">
                  <c:v>2.3812078E-2</c:v>
                </c:pt>
                <c:pt idx="39">
                  <c:v>1.9585509000000001E-2</c:v>
                </c:pt>
                <c:pt idx="40">
                  <c:v>1.4986238000000001E-2</c:v>
                </c:pt>
                <c:pt idx="41">
                  <c:v>1.1469124000000001E-2</c:v>
                </c:pt>
                <c:pt idx="42">
                  <c:v>9.2845480000000001E-3</c:v>
                </c:pt>
                <c:pt idx="43">
                  <c:v>1.1030577999999999E-2</c:v>
                </c:pt>
                <c:pt idx="44">
                  <c:v>1.7755229000000001E-2</c:v>
                </c:pt>
                <c:pt idx="45">
                  <c:v>2.7006136E-2</c:v>
                </c:pt>
                <c:pt idx="46">
                  <c:v>3.4647476000000003E-2</c:v>
                </c:pt>
                <c:pt idx="47">
                  <c:v>3.7920423000000002E-2</c:v>
                </c:pt>
                <c:pt idx="48">
                  <c:v>3.7240658000000003E-2</c:v>
                </c:pt>
                <c:pt idx="49">
                  <c:v>3.4592594999999997E-2</c:v>
                </c:pt>
                <c:pt idx="50">
                  <c:v>3.1142091E-2</c:v>
                </c:pt>
                <c:pt idx="51">
                  <c:v>2.8858129E-2</c:v>
                </c:pt>
                <c:pt idx="52">
                  <c:v>2.8379383000000001E-2</c:v>
                </c:pt>
                <c:pt idx="53">
                  <c:v>2.8286664E-2</c:v>
                </c:pt>
                <c:pt idx="54">
                  <c:v>2.6272218999999999E-2</c:v>
                </c:pt>
                <c:pt idx="55">
                  <c:v>2.3077862000000001E-2</c:v>
                </c:pt>
                <c:pt idx="56">
                  <c:v>2.1381319999999999E-2</c:v>
                </c:pt>
                <c:pt idx="57">
                  <c:v>2.4256116000000001E-2</c:v>
                </c:pt>
                <c:pt idx="58">
                  <c:v>3.0975424000000001E-2</c:v>
                </c:pt>
                <c:pt idx="59">
                  <c:v>3.7618060000000002E-2</c:v>
                </c:pt>
                <c:pt idx="60">
                  <c:v>4.0240674999999997E-2</c:v>
                </c:pt>
                <c:pt idx="61">
                  <c:v>4.0657411999999997E-2</c:v>
                </c:pt>
                <c:pt idx="62">
                  <c:v>4.1210945999999998E-2</c:v>
                </c:pt>
                <c:pt idx="63">
                  <c:v>4.2438805000000003E-2</c:v>
                </c:pt>
                <c:pt idx="64">
                  <c:v>4.2116806E-2</c:v>
                </c:pt>
                <c:pt idx="65">
                  <c:v>4.0152819999999999E-2</c:v>
                </c:pt>
                <c:pt idx="66">
                  <c:v>4.0956777E-2</c:v>
                </c:pt>
                <c:pt idx="67">
                  <c:v>4.8820990000000002E-2</c:v>
                </c:pt>
                <c:pt idx="68">
                  <c:v>6.1048842999999998E-2</c:v>
                </c:pt>
                <c:pt idx="69">
                  <c:v>6.8195420000000007E-2</c:v>
                </c:pt>
                <c:pt idx="70">
                  <c:v>6.2990679999999993E-2</c:v>
                </c:pt>
                <c:pt idx="71">
                  <c:v>4.6625447E-2</c:v>
                </c:pt>
                <c:pt idx="72">
                  <c:v>2.8218489999999999E-2</c:v>
                </c:pt>
                <c:pt idx="73">
                  <c:v>1.6010917999999999E-2</c:v>
                </c:pt>
                <c:pt idx="74">
                  <c:v>1.2687033E-2</c:v>
                </c:pt>
                <c:pt idx="75">
                  <c:v>1.4169498000000001E-2</c:v>
                </c:pt>
                <c:pt idx="76">
                  <c:v>1.6162699999999999E-2</c:v>
                </c:pt>
                <c:pt idx="77">
                  <c:v>1.7622186000000001E-2</c:v>
                </c:pt>
                <c:pt idx="78">
                  <c:v>2.0544762000000001E-2</c:v>
                </c:pt>
                <c:pt idx="79">
                  <c:v>2.4778036E-2</c:v>
                </c:pt>
                <c:pt idx="80">
                  <c:v>2.6266534000000001E-2</c:v>
                </c:pt>
                <c:pt idx="81">
                  <c:v>2.1339383E-2</c:v>
                </c:pt>
                <c:pt idx="82">
                  <c:v>9.9426099999999993E-3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6.0936202999999998E-3</c:v>
                </c:pt>
                <c:pt idx="89">
                  <c:v>1.5277749E-2</c:v>
                </c:pt>
                <c:pt idx="90">
                  <c:v>2.2159445999999999E-2</c:v>
                </c:pt>
                <c:pt idx="91">
                  <c:v>2.7254611000000002E-2</c:v>
                </c:pt>
                <c:pt idx="92">
                  <c:v>2.9964345E-2</c:v>
                </c:pt>
                <c:pt idx="93">
                  <c:v>3.1013361999999999E-2</c:v>
                </c:pt>
                <c:pt idx="94">
                  <c:v>3.0785829000000001E-2</c:v>
                </c:pt>
                <c:pt idx="95">
                  <c:v>2.9535481999999998E-2</c:v>
                </c:pt>
                <c:pt idx="96">
                  <c:v>2.9474265999999999E-2</c:v>
                </c:pt>
                <c:pt idx="97">
                  <c:v>3.0156571E-2</c:v>
                </c:pt>
                <c:pt idx="98">
                  <c:v>3.0949830000000001E-2</c:v>
                </c:pt>
                <c:pt idx="99">
                  <c:v>3.1451716999999997E-2</c:v>
                </c:pt>
                <c:pt idx="100">
                  <c:v>3.1498107999999997E-2</c:v>
                </c:pt>
                <c:pt idx="101">
                  <c:v>3.1106101000000001E-2</c:v>
                </c:pt>
                <c:pt idx="102">
                  <c:v>3.0848077000000002E-2</c:v>
                </c:pt>
                <c:pt idx="103">
                  <c:v>3.1046827999999999E-2</c:v>
                </c:pt>
                <c:pt idx="104">
                  <c:v>3.0563677000000001E-2</c:v>
                </c:pt>
                <c:pt idx="105">
                  <c:v>2.9434167000000001E-2</c:v>
                </c:pt>
                <c:pt idx="106">
                  <c:v>2.7561390000000002E-2</c:v>
                </c:pt>
                <c:pt idx="107">
                  <c:v>2.5533884999999999E-2</c:v>
                </c:pt>
                <c:pt idx="108">
                  <c:v>2.2136847000000001E-2</c:v>
                </c:pt>
                <c:pt idx="109">
                  <c:v>1.8069961999999998E-2</c:v>
                </c:pt>
                <c:pt idx="110">
                  <c:v>1.3935438E-2</c:v>
                </c:pt>
                <c:pt idx="111">
                  <c:v>9.4027209999999993E-3</c:v>
                </c:pt>
                <c:pt idx="112">
                  <c:v>4.4440351999999999E-3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C5A8-46CB-89DC-1DB5707557EA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[4]Sheet1!$D$791:$DT$791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6.9200000000000002E-4</c:v>
                </c:pt>
                <c:pt idx="4">
                  <c:v>1.8776994E-3</c:v>
                </c:pt>
                <c:pt idx="5">
                  <c:v>3.2417715999999998E-3</c:v>
                </c:pt>
                <c:pt idx="6">
                  <c:v>4.8488619999999998E-3</c:v>
                </c:pt>
                <c:pt idx="7">
                  <c:v>6.8220160000000002E-3</c:v>
                </c:pt>
                <c:pt idx="8">
                  <c:v>6.9610923999999996E-3</c:v>
                </c:pt>
                <c:pt idx="9">
                  <c:v>4.0245050000000003E-3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6.9871020000000002E-3</c:v>
                </c:pt>
                <c:pt idx="16">
                  <c:v>1.2898313999999999E-2</c:v>
                </c:pt>
                <c:pt idx="17">
                  <c:v>1.3510996500000001E-2</c:v>
                </c:pt>
                <c:pt idx="18">
                  <c:v>8.8221089999999999E-3</c:v>
                </c:pt>
                <c:pt idx="19">
                  <c:v>3.5300000000000002E-4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5.0894664999999997E-3</c:v>
                </c:pt>
                <c:pt idx="27">
                  <c:v>1.1686663999999999E-2</c:v>
                </c:pt>
                <c:pt idx="28">
                  <c:v>1.6426165E-2</c:v>
                </c:pt>
                <c:pt idx="29">
                  <c:v>1.8857072999999999E-2</c:v>
                </c:pt>
                <c:pt idx="30">
                  <c:v>2.087893E-2</c:v>
                </c:pt>
                <c:pt idx="31">
                  <c:v>2.2570291999999999E-2</c:v>
                </c:pt>
                <c:pt idx="32">
                  <c:v>2.3213593000000001E-2</c:v>
                </c:pt>
                <c:pt idx="33">
                  <c:v>2.4609227000000001E-2</c:v>
                </c:pt>
                <c:pt idx="34">
                  <c:v>2.6602829000000001E-2</c:v>
                </c:pt>
                <c:pt idx="35">
                  <c:v>2.8814068000000002E-2</c:v>
                </c:pt>
                <c:pt idx="36">
                  <c:v>2.9492003999999999E-2</c:v>
                </c:pt>
                <c:pt idx="37">
                  <c:v>2.7557254E-2</c:v>
                </c:pt>
                <c:pt idx="38">
                  <c:v>2.3812078E-2</c:v>
                </c:pt>
                <c:pt idx="39">
                  <c:v>1.9585509000000001E-2</c:v>
                </c:pt>
                <c:pt idx="40">
                  <c:v>1.4986238000000001E-2</c:v>
                </c:pt>
                <c:pt idx="41">
                  <c:v>1.1469124000000001E-2</c:v>
                </c:pt>
                <c:pt idx="42">
                  <c:v>9.2845480000000001E-3</c:v>
                </c:pt>
                <c:pt idx="43">
                  <c:v>1.1030577999999999E-2</c:v>
                </c:pt>
                <c:pt idx="44">
                  <c:v>1.7755229000000001E-2</c:v>
                </c:pt>
                <c:pt idx="45">
                  <c:v>2.7006136E-2</c:v>
                </c:pt>
                <c:pt idx="46">
                  <c:v>3.4647476000000003E-2</c:v>
                </c:pt>
                <c:pt idx="47">
                  <c:v>3.7920423000000002E-2</c:v>
                </c:pt>
                <c:pt idx="48">
                  <c:v>3.7240658000000003E-2</c:v>
                </c:pt>
                <c:pt idx="49">
                  <c:v>3.4592594999999997E-2</c:v>
                </c:pt>
                <c:pt idx="50">
                  <c:v>3.1142091E-2</c:v>
                </c:pt>
                <c:pt idx="51">
                  <c:v>2.8858129E-2</c:v>
                </c:pt>
                <c:pt idx="52">
                  <c:v>2.8379383000000001E-2</c:v>
                </c:pt>
                <c:pt idx="53">
                  <c:v>2.8286664E-2</c:v>
                </c:pt>
                <c:pt idx="54">
                  <c:v>2.6272218999999999E-2</c:v>
                </c:pt>
                <c:pt idx="55">
                  <c:v>2.3077862000000001E-2</c:v>
                </c:pt>
                <c:pt idx="56">
                  <c:v>2.1381319999999999E-2</c:v>
                </c:pt>
                <c:pt idx="57">
                  <c:v>2.4256116000000001E-2</c:v>
                </c:pt>
                <c:pt idx="58">
                  <c:v>3.0975424000000001E-2</c:v>
                </c:pt>
                <c:pt idx="59">
                  <c:v>3.7618060000000002E-2</c:v>
                </c:pt>
                <c:pt idx="60">
                  <c:v>4.0240674999999997E-2</c:v>
                </c:pt>
                <c:pt idx="61">
                  <c:v>4.0657411999999997E-2</c:v>
                </c:pt>
                <c:pt idx="62">
                  <c:v>4.1210945999999998E-2</c:v>
                </c:pt>
                <c:pt idx="63">
                  <c:v>4.2438805000000003E-2</c:v>
                </c:pt>
                <c:pt idx="64">
                  <c:v>4.2116806E-2</c:v>
                </c:pt>
                <c:pt idx="65">
                  <c:v>4.0152819999999999E-2</c:v>
                </c:pt>
                <c:pt idx="66">
                  <c:v>4.0956777E-2</c:v>
                </c:pt>
                <c:pt idx="67">
                  <c:v>4.8820990000000002E-2</c:v>
                </c:pt>
                <c:pt idx="68">
                  <c:v>6.1048842999999998E-2</c:v>
                </c:pt>
                <c:pt idx="69">
                  <c:v>6.8195420000000007E-2</c:v>
                </c:pt>
                <c:pt idx="70">
                  <c:v>6.2990679999999993E-2</c:v>
                </c:pt>
                <c:pt idx="71">
                  <c:v>4.6625447E-2</c:v>
                </c:pt>
                <c:pt idx="72">
                  <c:v>2.8218489999999999E-2</c:v>
                </c:pt>
                <c:pt idx="73">
                  <c:v>1.6010917999999999E-2</c:v>
                </c:pt>
                <c:pt idx="74">
                  <c:v>1.2687033E-2</c:v>
                </c:pt>
                <c:pt idx="75">
                  <c:v>1.4169498000000001E-2</c:v>
                </c:pt>
                <c:pt idx="76">
                  <c:v>1.6162699999999999E-2</c:v>
                </c:pt>
                <c:pt idx="77">
                  <c:v>1.7622186000000001E-2</c:v>
                </c:pt>
                <c:pt idx="78">
                  <c:v>2.0544762000000001E-2</c:v>
                </c:pt>
                <c:pt idx="79">
                  <c:v>2.4778036E-2</c:v>
                </c:pt>
                <c:pt idx="80">
                  <c:v>2.6266534000000001E-2</c:v>
                </c:pt>
                <c:pt idx="81">
                  <c:v>2.1339383E-2</c:v>
                </c:pt>
                <c:pt idx="82">
                  <c:v>9.9426099999999993E-3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6.0936202999999998E-3</c:v>
                </c:pt>
                <c:pt idx="89">
                  <c:v>1.5277749E-2</c:v>
                </c:pt>
                <c:pt idx="90">
                  <c:v>2.2159445999999999E-2</c:v>
                </c:pt>
                <c:pt idx="91">
                  <c:v>2.7254611000000002E-2</c:v>
                </c:pt>
                <c:pt idx="92">
                  <c:v>2.9964345E-2</c:v>
                </c:pt>
                <c:pt idx="93">
                  <c:v>3.1013361999999999E-2</c:v>
                </c:pt>
                <c:pt idx="94">
                  <c:v>3.0785829000000001E-2</c:v>
                </c:pt>
                <c:pt idx="95">
                  <c:v>2.9535481999999998E-2</c:v>
                </c:pt>
                <c:pt idx="96">
                  <c:v>2.9474265999999999E-2</c:v>
                </c:pt>
                <c:pt idx="97">
                  <c:v>3.0156571E-2</c:v>
                </c:pt>
                <c:pt idx="98">
                  <c:v>3.0949830000000001E-2</c:v>
                </c:pt>
                <c:pt idx="99">
                  <c:v>3.1451716999999997E-2</c:v>
                </c:pt>
                <c:pt idx="100">
                  <c:v>3.1498107999999997E-2</c:v>
                </c:pt>
                <c:pt idx="101">
                  <c:v>3.1106101000000001E-2</c:v>
                </c:pt>
                <c:pt idx="102">
                  <c:v>3.0848077000000002E-2</c:v>
                </c:pt>
                <c:pt idx="103">
                  <c:v>3.1046827999999999E-2</c:v>
                </c:pt>
                <c:pt idx="104">
                  <c:v>3.0563677000000001E-2</c:v>
                </c:pt>
                <c:pt idx="105">
                  <c:v>2.9434167000000001E-2</c:v>
                </c:pt>
                <c:pt idx="106">
                  <c:v>2.7561390000000002E-2</c:v>
                </c:pt>
                <c:pt idx="107">
                  <c:v>2.5533884999999999E-2</c:v>
                </c:pt>
                <c:pt idx="108">
                  <c:v>2.2136847000000001E-2</c:v>
                </c:pt>
                <c:pt idx="109">
                  <c:v>1.8069961999999998E-2</c:v>
                </c:pt>
                <c:pt idx="110">
                  <c:v>1.3935438E-2</c:v>
                </c:pt>
                <c:pt idx="111">
                  <c:v>9.4027209999999993E-3</c:v>
                </c:pt>
                <c:pt idx="112">
                  <c:v>4.4440351999999999E-3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C5A8-46CB-89DC-1DB5707557EA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[4]Sheet1!$D$792:$DT$792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5.9900000000000002E-6</c:v>
                </c:pt>
                <c:pt idx="3">
                  <c:v>1.0829506E-3</c:v>
                </c:pt>
                <c:pt idx="4">
                  <c:v>2.073872E-3</c:v>
                </c:pt>
                <c:pt idx="5">
                  <c:v>3.2372960000000002E-3</c:v>
                </c:pt>
                <c:pt idx="6">
                  <c:v>4.7922620000000003E-3</c:v>
                </c:pt>
                <c:pt idx="7">
                  <c:v>6.7873085000000003E-3</c:v>
                </c:pt>
                <c:pt idx="8">
                  <c:v>6.8703059999999996E-3</c:v>
                </c:pt>
                <c:pt idx="9">
                  <c:v>3.8000023999999999E-3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3.5300000000000002E-4</c:v>
                </c:pt>
                <c:pt idx="15">
                  <c:v>7.5469072999999999E-3</c:v>
                </c:pt>
                <c:pt idx="16">
                  <c:v>1.3255684E-2</c:v>
                </c:pt>
                <c:pt idx="17">
                  <c:v>1.3546443999999999E-2</c:v>
                </c:pt>
                <c:pt idx="18">
                  <c:v>8.5631800000000001E-3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4.7928913999999998E-3</c:v>
                </c:pt>
                <c:pt idx="27">
                  <c:v>1.1249387E-2</c:v>
                </c:pt>
                <c:pt idx="28">
                  <c:v>1.6047616000000001E-2</c:v>
                </c:pt>
                <c:pt idx="29">
                  <c:v>1.8639637000000001E-2</c:v>
                </c:pt>
                <c:pt idx="30">
                  <c:v>2.0836545000000001E-2</c:v>
                </c:pt>
                <c:pt idx="31">
                  <c:v>2.2674283E-2</c:v>
                </c:pt>
                <c:pt idx="32">
                  <c:v>2.3461998000000001E-2</c:v>
                </c:pt>
                <c:pt idx="33">
                  <c:v>2.5067520999999999E-2</c:v>
                </c:pt>
                <c:pt idx="34">
                  <c:v>2.723151E-2</c:v>
                </c:pt>
                <c:pt idx="35">
                  <c:v>2.9490663E-2</c:v>
                </c:pt>
                <c:pt idx="36">
                  <c:v>3.0025204999999999E-2</c:v>
                </c:pt>
                <c:pt idx="37">
                  <c:v>2.7816570999999998E-2</c:v>
                </c:pt>
                <c:pt idx="38">
                  <c:v>2.3780244999999998E-2</c:v>
                </c:pt>
                <c:pt idx="39">
                  <c:v>1.9409426E-2</c:v>
                </c:pt>
                <c:pt idx="40">
                  <c:v>1.4903763E-2</c:v>
                </c:pt>
                <c:pt idx="41">
                  <c:v>1.1602886E-2</c:v>
                </c:pt>
                <c:pt idx="42">
                  <c:v>9.6339470000000003E-3</c:v>
                </c:pt>
                <c:pt idx="43">
                  <c:v>1.1533411E-2</c:v>
                </c:pt>
                <c:pt idx="44">
                  <c:v>1.8320790999999999E-2</c:v>
                </c:pt>
                <c:pt idx="45">
                  <c:v>2.7547700000000001E-2</c:v>
                </c:pt>
                <c:pt idx="46">
                  <c:v>3.5029669999999999E-2</c:v>
                </c:pt>
                <c:pt idx="47">
                  <c:v>3.8051229999999998E-2</c:v>
                </c:pt>
                <c:pt idx="48">
                  <c:v>3.7195499999999999E-2</c:v>
                </c:pt>
                <c:pt idx="49">
                  <c:v>3.4581675999999999E-2</c:v>
                </c:pt>
                <c:pt idx="50">
                  <c:v>3.1270850000000003E-2</c:v>
                </c:pt>
                <c:pt idx="51">
                  <c:v>2.9015582000000002E-2</c:v>
                </c:pt>
                <c:pt idx="52">
                  <c:v>2.8369683999999999E-2</c:v>
                </c:pt>
                <c:pt idx="53">
                  <c:v>2.7991096E-2</c:v>
                </c:pt>
                <c:pt idx="54">
                  <c:v>2.5755075999999998E-2</c:v>
                </c:pt>
                <c:pt idx="55">
                  <c:v>2.2505662999999999E-2</c:v>
                </c:pt>
                <c:pt idx="56">
                  <c:v>2.0919217E-2</c:v>
                </c:pt>
                <c:pt idx="57">
                  <c:v>2.3964355E-2</c:v>
                </c:pt>
                <c:pt idx="58">
                  <c:v>3.08837E-2</c:v>
                </c:pt>
                <c:pt idx="59">
                  <c:v>3.7742431999999999E-2</c:v>
                </c:pt>
                <c:pt idx="60">
                  <c:v>4.056531E-2</c:v>
                </c:pt>
                <c:pt idx="61">
                  <c:v>4.114574E-2</c:v>
                </c:pt>
                <c:pt idx="62">
                  <c:v>4.1786536999999999E-2</c:v>
                </c:pt>
                <c:pt idx="63">
                  <c:v>4.2988390000000001E-2</c:v>
                </c:pt>
                <c:pt idx="64">
                  <c:v>4.2469001999999999E-2</c:v>
                </c:pt>
                <c:pt idx="65">
                  <c:v>4.019988E-2</c:v>
                </c:pt>
                <c:pt idx="66">
                  <c:v>4.0730021999999998E-2</c:v>
                </c:pt>
                <c:pt idx="67">
                  <c:v>4.8502106000000003E-2</c:v>
                </c:pt>
                <c:pt idx="68">
                  <c:v>6.0899549999999997E-2</c:v>
                </c:pt>
                <c:pt idx="69">
                  <c:v>6.8328169999999994E-2</c:v>
                </c:pt>
                <c:pt idx="70">
                  <c:v>6.331784E-2</c:v>
                </c:pt>
                <c:pt idx="71">
                  <c:v>4.6911858000000001E-2</c:v>
                </c:pt>
                <c:pt idx="72">
                  <c:v>2.8237979999999999E-2</c:v>
                </c:pt>
                <c:pt idx="73">
                  <c:v>1.5729462999999999E-2</c:v>
                </c:pt>
                <c:pt idx="74">
                  <c:v>1.2302003000000001E-2</c:v>
                </c:pt>
                <c:pt idx="75">
                  <c:v>1.3940805000000001E-2</c:v>
                </c:pt>
                <c:pt idx="76">
                  <c:v>1.6200261000000001E-2</c:v>
                </c:pt>
                <c:pt idx="77">
                  <c:v>1.7860615999999999E-2</c:v>
                </c:pt>
                <c:pt idx="78">
                  <c:v>2.0850324999999999E-2</c:v>
                </c:pt>
                <c:pt idx="79">
                  <c:v>2.5067128000000001E-2</c:v>
                </c:pt>
                <c:pt idx="80">
                  <c:v>2.6506248999999999E-2</c:v>
                </c:pt>
                <c:pt idx="81">
                  <c:v>2.1483604E-2</c:v>
                </c:pt>
                <c:pt idx="82">
                  <c:v>9.9326210000000009E-3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6.1972531999999999E-3</c:v>
                </c:pt>
                <c:pt idx="89">
                  <c:v>1.5596308E-2</c:v>
                </c:pt>
                <c:pt idx="90">
                  <c:v>2.2588002999999999E-2</c:v>
                </c:pt>
                <c:pt idx="91">
                  <c:v>2.7664003999999999E-2</c:v>
                </c:pt>
                <c:pt idx="92">
                  <c:v>3.0270393999999999E-2</c:v>
                </c:pt>
                <c:pt idx="93">
                  <c:v>3.1210282999999998E-2</c:v>
                </c:pt>
                <c:pt idx="94">
                  <c:v>3.0915389000000001E-2</c:v>
                </c:pt>
                <c:pt idx="95">
                  <c:v>2.9617669999999999E-2</c:v>
                </c:pt>
                <c:pt idx="96">
                  <c:v>2.9559012999999999E-2</c:v>
                </c:pt>
                <c:pt idx="97">
                  <c:v>3.0246434999999999E-2</c:v>
                </c:pt>
                <c:pt idx="98">
                  <c:v>3.1031577000000001E-2</c:v>
                </c:pt>
                <c:pt idx="99">
                  <c:v>3.1494453999999998E-2</c:v>
                </c:pt>
                <c:pt idx="100">
                  <c:v>3.1474694999999997E-2</c:v>
                </c:pt>
                <c:pt idx="101">
                  <c:v>3.0970197000000001E-2</c:v>
                </c:pt>
                <c:pt idx="102">
                  <c:v>3.0623549999999999E-2</c:v>
                </c:pt>
                <c:pt idx="103">
                  <c:v>3.0739062000000001E-2</c:v>
                </c:pt>
                <c:pt idx="104">
                  <c:v>3.0188045E-2</c:v>
                </c:pt>
                <c:pt idx="105">
                  <c:v>2.9008915999999999E-2</c:v>
                </c:pt>
                <c:pt idx="106">
                  <c:v>2.7107762000000001E-2</c:v>
                </c:pt>
                <c:pt idx="107">
                  <c:v>2.5064075000000002E-2</c:v>
                </c:pt>
                <c:pt idx="108">
                  <c:v>2.1686739999999999E-2</c:v>
                </c:pt>
                <c:pt idx="109">
                  <c:v>1.7656340999999999E-2</c:v>
                </c:pt>
                <c:pt idx="110">
                  <c:v>1.3567678E-2</c:v>
                </c:pt>
                <c:pt idx="111">
                  <c:v>9.0471309999999999E-3</c:v>
                </c:pt>
                <c:pt idx="112">
                  <c:v>4.1280817000000003E-3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C5A8-46CB-89DC-1DB5707557EA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[4]Sheet1!$D$793:$DT$793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6.1399999999999996E-4</c:v>
                </c:pt>
                <c:pt idx="4">
                  <c:v>2.0723174999999999E-3</c:v>
                </c:pt>
                <c:pt idx="5">
                  <c:v>3.6634093E-3</c:v>
                </c:pt>
                <c:pt idx="6">
                  <c:v>5.4776026E-3</c:v>
                </c:pt>
                <c:pt idx="7">
                  <c:v>7.5484895999999996E-3</c:v>
                </c:pt>
                <c:pt idx="8">
                  <c:v>7.5992129999999996E-3</c:v>
                </c:pt>
                <c:pt idx="9">
                  <c:v>4.3702152999999999E-3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6.9483397999999998E-3</c:v>
                </c:pt>
                <c:pt idx="16">
                  <c:v>1.3013245E-2</c:v>
                </c:pt>
                <c:pt idx="17">
                  <c:v>1.3636176E-2</c:v>
                </c:pt>
                <c:pt idx="18">
                  <c:v>8.8874660000000001E-3</c:v>
                </c:pt>
                <c:pt idx="19">
                  <c:v>3.57E-4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5.2270629999999997E-3</c:v>
                </c:pt>
                <c:pt idx="27">
                  <c:v>1.165095E-2</c:v>
                </c:pt>
                <c:pt idx="28">
                  <c:v>1.6311761000000001E-2</c:v>
                </c:pt>
                <c:pt idx="29">
                  <c:v>1.8744818999999999E-2</c:v>
                </c:pt>
                <c:pt idx="30">
                  <c:v>2.0786958000000001E-2</c:v>
                </c:pt>
                <c:pt idx="31">
                  <c:v>2.2502820999999999E-2</c:v>
                </c:pt>
                <c:pt idx="32">
                  <c:v>2.3203917000000001E-2</c:v>
                </c:pt>
                <c:pt idx="33">
                  <c:v>2.4765281E-2</c:v>
                </c:pt>
                <c:pt idx="34">
                  <c:v>2.6951598E-2</c:v>
                </c:pt>
                <c:pt idx="35">
                  <c:v>2.9294606000000001E-2</c:v>
                </c:pt>
                <c:pt idx="36">
                  <c:v>2.9974008E-2</c:v>
                </c:pt>
                <c:pt idx="37">
                  <c:v>2.7959494000000001E-2</c:v>
                </c:pt>
                <c:pt idx="38">
                  <c:v>2.4123404000000001E-2</c:v>
                </c:pt>
                <c:pt idx="39">
                  <c:v>1.9957194000000001E-2</c:v>
                </c:pt>
                <c:pt idx="40">
                  <c:v>1.5530464000000001E-2</c:v>
                </c:pt>
                <c:pt idx="41">
                  <c:v>1.2174518E-2</c:v>
                </c:pt>
                <c:pt idx="42">
                  <c:v>9.9969810000000003E-3</c:v>
                </c:pt>
                <c:pt idx="43">
                  <c:v>1.1588627000000001E-2</c:v>
                </c:pt>
                <c:pt idx="44">
                  <c:v>1.8156849999999999E-2</c:v>
                </c:pt>
                <c:pt idx="45">
                  <c:v>2.7340565000000001E-2</c:v>
                </c:pt>
                <c:pt idx="46">
                  <c:v>3.4984924000000001E-2</c:v>
                </c:pt>
                <c:pt idx="47">
                  <c:v>3.8215964999999998E-2</c:v>
                </c:pt>
                <c:pt idx="48">
                  <c:v>3.7437283000000002E-2</c:v>
                </c:pt>
                <c:pt idx="49">
                  <c:v>3.4731746000000001E-2</c:v>
                </c:pt>
                <c:pt idx="50">
                  <c:v>3.1351469999999999E-2</c:v>
                </c:pt>
                <c:pt idx="51">
                  <c:v>2.9189242000000001E-2</c:v>
                </c:pt>
                <c:pt idx="52">
                  <c:v>2.8781475000000001E-2</c:v>
                </c:pt>
                <c:pt idx="53">
                  <c:v>2.8623541999999998E-2</c:v>
                </c:pt>
                <c:pt idx="54">
                  <c:v>2.6432686E-2</c:v>
                </c:pt>
                <c:pt idx="55">
                  <c:v>2.2985240000000001E-2</c:v>
                </c:pt>
                <c:pt idx="56">
                  <c:v>2.1031101999999999E-2</c:v>
                </c:pt>
                <c:pt idx="57">
                  <c:v>2.3746409E-2</c:v>
                </c:pt>
                <c:pt idx="58">
                  <c:v>3.0557299E-2</c:v>
                </c:pt>
                <c:pt idx="59">
                  <c:v>3.7561547000000001E-2</c:v>
                </c:pt>
                <c:pt idx="60">
                  <c:v>4.0654297999999998E-2</c:v>
                </c:pt>
                <c:pt idx="61">
                  <c:v>4.1410513000000003E-2</c:v>
                </c:pt>
                <c:pt idx="62">
                  <c:v>4.2009205000000001E-2</c:v>
                </c:pt>
                <c:pt idx="63">
                  <c:v>4.2965587E-2</c:v>
                </c:pt>
                <c:pt idx="64">
                  <c:v>4.2172424E-2</c:v>
                </c:pt>
                <c:pt idx="65">
                  <c:v>3.9739496999999999E-2</c:v>
                </c:pt>
                <c:pt idx="66">
                  <c:v>4.0258266000000001E-2</c:v>
                </c:pt>
                <c:pt idx="67">
                  <c:v>4.8109457000000001E-2</c:v>
                </c:pt>
                <c:pt idx="68">
                  <c:v>6.0609277000000003E-2</c:v>
                </c:pt>
                <c:pt idx="69">
                  <c:v>6.8160869999999998E-2</c:v>
                </c:pt>
                <c:pt idx="70">
                  <c:v>6.3309679999999993E-2</c:v>
                </c:pt>
                <c:pt idx="71">
                  <c:v>4.7057714E-2</c:v>
                </c:pt>
                <c:pt idx="72">
                  <c:v>2.8446266000000001E-2</c:v>
                </c:pt>
                <c:pt idx="73">
                  <c:v>1.5839869999999999E-2</c:v>
                </c:pt>
                <c:pt idx="74">
                  <c:v>1.2188462000000001E-2</c:v>
                </c:pt>
                <c:pt idx="75">
                  <c:v>1.3591005999999999E-2</c:v>
                </c:pt>
                <c:pt idx="76">
                  <c:v>1.5717269999999998E-2</c:v>
                </c:pt>
                <c:pt idx="77">
                  <c:v>1.7390734000000001E-2</c:v>
                </c:pt>
                <c:pt idx="78">
                  <c:v>2.0551073999999999E-2</c:v>
                </c:pt>
                <c:pt idx="79">
                  <c:v>2.5075238E-2</c:v>
                </c:pt>
                <c:pt idx="80">
                  <c:v>2.6886727999999999E-2</c:v>
                </c:pt>
                <c:pt idx="81">
                  <c:v>2.2142682E-2</c:v>
                </c:pt>
                <c:pt idx="82">
                  <c:v>1.0607200000000001E-2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5.5538009999999997E-3</c:v>
                </c:pt>
                <c:pt idx="89">
                  <c:v>1.5073862E-2</c:v>
                </c:pt>
                <c:pt idx="90">
                  <c:v>2.2290705000000001E-2</c:v>
                </c:pt>
                <c:pt idx="91">
                  <c:v>2.7680964999999998E-2</c:v>
                </c:pt>
                <c:pt idx="92">
                  <c:v>3.0594652999999999E-2</c:v>
                </c:pt>
                <c:pt idx="93">
                  <c:v>3.1758769999999999E-2</c:v>
                </c:pt>
                <c:pt idx="94">
                  <c:v>3.1553169999999998E-2</c:v>
                </c:pt>
                <c:pt idx="95">
                  <c:v>3.0188514E-2</c:v>
                </c:pt>
                <c:pt idx="96">
                  <c:v>2.9932153999999999E-2</c:v>
                </c:pt>
                <c:pt idx="97">
                  <c:v>3.0358657000000001E-2</c:v>
                </c:pt>
                <c:pt idx="98">
                  <c:v>3.0888591E-2</c:v>
                </c:pt>
                <c:pt idx="99">
                  <c:v>3.1160106999999999E-2</c:v>
                </c:pt>
                <c:pt idx="100">
                  <c:v>3.1036468000000001E-2</c:v>
                </c:pt>
                <c:pt idx="101">
                  <c:v>3.0562171999999999E-2</c:v>
                </c:pt>
                <c:pt idx="102">
                  <c:v>3.0222868999999999E-2</c:v>
                </c:pt>
                <c:pt idx="103">
                  <c:v>3.0404181999999998E-2</c:v>
                </c:pt>
                <c:pt idx="104">
                  <c:v>2.993968E-2</c:v>
                </c:pt>
                <c:pt idx="105">
                  <c:v>2.8852586E-2</c:v>
                </c:pt>
                <c:pt idx="106">
                  <c:v>2.7036609999999999E-2</c:v>
                </c:pt>
                <c:pt idx="107">
                  <c:v>2.5070602000000001E-2</c:v>
                </c:pt>
                <c:pt idx="108">
                  <c:v>2.1725832E-2</c:v>
                </c:pt>
                <c:pt idx="109">
                  <c:v>1.7693363E-2</c:v>
                </c:pt>
                <c:pt idx="110">
                  <c:v>1.3574210999999999E-2</c:v>
                </c:pt>
                <c:pt idx="111">
                  <c:v>9.0816439999999998E-3</c:v>
                </c:pt>
                <c:pt idx="112">
                  <c:v>4.0984447000000004E-3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C5A8-46CB-89DC-1DB5707557EA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[4]Sheet1!$D$794:$DT$794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8.83E-4</c:v>
                </c:pt>
                <c:pt idx="4">
                  <c:v>1.9818676999999998E-3</c:v>
                </c:pt>
                <c:pt idx="5">
                  <c:v>3.1907123000000002E-3</c:v>
                </c:pt>
                <c:pt idx="6">
                  <c:v>4.6815722999999998E-3</c:v>
                </c:pt>
                <c:pt idx="7">
                  <c:v>6.6503593999999999E-3</c:v>
                </c:pt>
                <c:pt idx="8">
                  <c:v>6.8303039999999997E-3</c:v>
                </c:pt>
                <c:pt idx="9">
                  <c:v>3.9369217000000001E-3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6.9144669999999997E-3</c:v>
                </c:pt>
                <c:pt idx="16">
                  <c:v>1.2789887E-2</c:v>
                </c:pt>
                <c:pt idx="17">
                  <c:v>1.3379009000000001E-2</c:v>
                </c:pt>
                <c:pt idx="18">
                  <c:v>8.5977190000000002E-3</c:v>
                </c:pt>
                <c:pt idx="19">
                  <c:v>7.8900000000000007E-6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5.2879659999999998E-3</c:v>
                </c:pt>
                <c:pt idx="27">
                  <c:v>1.1817596E-2</c:v>
                </c:pt>
                <c:pt idx="28">
                  <c:v>1.6506804E-2</c:v>
                </c:pt>
                <c:pt idx="29">
                  <c:v>1.8796057000000001E-2</c:v>
                </c:pt>
                <c:pt idx="30">
                  <c:v>2.0646654E-2</c:v>
                </c:pt>
                <c:pt idx="31">
                  <c:v>2.2271544000000001E-2</c:v>
                </c:pt>
                <c:pt idx="32">
                  <c:v>2.3083797E-2</c:v>
                </c:pt>
                <c:pt idx="33">
                  <c:v>2.4877819999999998E-2</c:v>
                </c:pt>
                <c:pt idx="34">
                  <c:v>2.7316340000000001E-2</c:v>
                </c:pt>
                <c:pt idx="35">
                  <c:v>2.9846912E-2</c:v>
                </c:pt>
                <c:pt idx="36">
                  <c:v>3.0638295999999999E-2</c:v>
                </c:pt>
                <c:pt idx="37">
                  <c:v>2.8655808000000001E-2</c:v>
                </c:pt>
                <c:pt idx="38">
                  <c:v>2.4818963999999999E-2</c:v>
                </c:pt>
                <c:pt idx="39">
                  <c:v>2.0563330000000001E-2</c:v>
                </c:pt>
                <c:pt idx="40">
                  <c:v>1.596622E-2</c:v>
                </c:pt>
                <c:pt idx="41">
                  <c:v>1.238277E-2</c:v>
                </c:pt>
                <c:pt idx="42">
                  <c:v>9.9587479999999999E-3</c:v>
                </c:pt>
                <c:pt idx="43">
                  <c:v>1.1359877000000001E-2</c:v>
                </c:pt>
                <c:pt idx="44">
                  <c:v>1.782365E-2</c:v>
                </c:pt>
                <c:pt idx="45">
                  <c:v>2.7008676999999998E-2</c:v>
                </c:pt>
                <c:pt idx="46">
                  <c:v>3.4715324999999998E-2</c:v>
                </c:pt>
                <c:pt idx="47">
                  <c:v>3.8096074000000001E-2</c:v>
                </c:pt>
                <c:pt idx="48">
                  <c:v>3.7536084999999997E-2</c:v>
                </c:pt>
                <c:pt idx="49">
                  <c:v>3.5039256999999997E-2</c:v>
                </c:pt>
                <c:pt idx="50">
                  <c:v>3.1739655999999998E-2</c:v>
                </c:pt>
                <c:pt idx="51">
                  <c:v>2.9441345000000001E-2</c:v>
                </c:pt>
                <c:pt idx="52">
                  <c:v>2.8712627000000001E-2</c:v>
                </c:pt>
                <c:pt idx="53">
                  <c:v>2.8243919999999999E-2</c:v>
                </c:pt>
                <c:pt idx="54">
                  <c:v>2.5927426E-2</c:v>
                </c:pt>
                <c:pt idx="55">
                  <c:v>2.2612238E-2</c:v>
                </c:pt>
                <c:pt idx="56">
                  <c:v>2.0933180999999999E-2</c:v>
                </c:pt>
                <c:pt idx="57">
                  <c:v>2.3890615E-2</c:v>
                </c:pt>
                <c:pt idx="58">
                  <c:v>3.0775454000000001E-2</c:v>
                </c:pt>
                <c:pt idx="59">
                  <c:v>3.7687424999999997E-2</c:v>
                </c:pt>
                <c:pt idx="60">
                  <c:v>4.064077E-2</c:v>
                </c:pt>
                <c:pt idx="61">
                  <c:v>4.136666E-2</c:v>
                </c:pt>
                <c:pt idx="62">
                  <c:v>4.2099826E-2</c:v>
                </c:pt>
                <c:pt idx="63">
                  <c:v>4.3270759999999998E-2</c:v>
                </c:pt>
                <c:pt idx="64">
                  <c:v>4.2594776000000001E-2</c:v>
                </c:pt>
                <c:pt idx="65">
                  <c:v>4.0057820000000001E-2</c:v>
                </c:pt>
                <c:pt idx="66">
                  <c:v>4.0334158000000002E-2</c:v>
                </c:pt>
                <c:pt idx="67">
                  <c:v>4.8002194999999998E-2</c:v>
                </c:pt>
                <c:pt idx="68">
                  <c:v>6.0476486000000003E-2</c:v>
                </c:pt>
                <c:pt idx="69">
                  <c:v>6.8100789999999994E-2</c:v>
                </c:pt>
                <c:pt idx="70">
                  <c:v>6.3281130000000005E-2</c:v>
                </c:pt>
                <c:pt idx="71">
                  <c:v>4.6991350000000001E-2</c:v>
                </c:pt>
                <c:pt idx="72">
                  <c:v>2.8341714E-2</c:v>
                </c:pt>
                <c:pt idx="73">
                  <c:v>1.5782284000000001E-2</c:v>
                </c:pt>
                <c:pt idx="74">
                  <c:v>1.2261882E-2</c:v>
                </c:pt>
                <c:pt idx="75">
                  <c:v>1.3843075E-2</c:v>
                </c:pt>
                <c:pt idx="76">
                  <c:v>1.6146147999999999E-2</c:v>
                </c:pt>
                <c:pt idx="77">
                  <c:v>1.7903394999999999E-2</c:v>
                </c:pt>
                <c:pt idx="78">
                  <c:v>2.0978252999999999E-2</c:v>
                </c:pt>
                <c:pt idx="79">
                  <c:v>2.5259509999999999E-2</c:v>
                </c:pt>
                <c:pt idx="80">
                  <c:v>2.677307E-2</c:v>
                </c:pt>
                <c:pt idx="81">
                  <c:v>2.1807284999999999E-2</c:v>
                </c:pt>
                <c:pt idx="82">
                  <c:v>1.0210210000000001E-2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5.8798219999999998E-3</c:v>
                </c:pt>
                <c:pt idx="89">
                  <c:v>1.541523E-2</c:v>
                </c:pt>
                <c:pt idx="90">
                  <c:v>2.252121E-2</c:v>
                </c:pt>
                <c:pt idx="91">
                  <c:v>2.7660968000000001E-2</c:v>
                </c:pt>
                <c:pt idx="92">
                  <c:v>3.0292254000000001E-2</c:v>
                </c:pt>
                <c:pt idx="93">
                  <c:v>3.1255957000000001E-2</c:v>
                </c:pt>
                <c:pt idx="94">
                  <c:v>3.0980595999999999E-2</c:v>
                </c:pt>
                <c:pt idx="95">
                  <c:v>2.9670057999999999E-2</c:v>
                </c:pt>
                <c:pt idx="96">
                  <c:v>2.9589005000000002E-2</c:v>
                </c:pt>
                <c:pt idx="97">
                  <c:v>3.0229958000000001E-2</c:v>
                </c:pt>
                <c:pt idx="98">
                  <c:v>3.0959211E-2</c:v>
                </c:pt>
                <c:pt idx="99">
                  <c:v>3.1381199999999998E-2</c:v>
                </c:pt>
                <c:pt idx="100">
                  <c:v>3.1337275999999997E-2</c:v>
                </c:pt>
                <c:pt idx="101">
                  <c:v>3.0845754E-2</c:v>
                </c:pt>
                <c:pt idx="102">
                  <c:v>3.0452712E-2</c:v>
                </c:pt>
                <c:pt idx="103">
                  <c:v>3.0538570000000001E-2</c:v>
                </c:pt>
                <c:pt idx="104">
                  <c:v>2.9959306000000002E-2</c:v>
                </c:pt>
                <c:pt idx="105">
                  <c:v>2.8749157000000001E-2</c:v>
                </c:pt>
                <c:pt idx="106">
                  <c:v>2.6813196000000001E-2</c:v>
                </c:pt>
                <c:pt idx="107">
                  <c:v>2.472473E-2</c:v>
                </c:pt>
                <c:pt idx="108">
                  <c:v>2.1305128999999999E-2</c:v>
                </c:pt>
                <c:pt idx="109">
                  <c:v>1.7227583000000001E-2</c:v>
                </c:pt>
                <c:pt idx="110">
                  <c:v>1.3097631E-2</c:v>
                </c:pt>
                <c:pt idx="111">
                  <c:v>8.5471785000000005E-3</c:v>
                </c:pt>
                <c:pt idx="112">
                  <c:v>3.596166E-3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C5A8-46CB-89DC-1DB5707557EA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[4]Sheet1!$D$795:$DT$795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3.9800000000000002E-4</c:v>
                </c:pt>
                <c:pt idx="4">
                  <c:v>1.7214535999999999E-3</c:v>
                </c:pt>
                <c:pt idx="5">
                  <c:v>3.344432E-3</c:v>
                </c:pt>
                <c:pt idx="6">
                  <c:v>5.2554547000000004E-3</c:v>
                </c:pt>
                <c:pt idx="7">
                  <c:v>7.4185524000000003E-3</c:v>
                </c:pt>
                <c:pt idx="8">
                  <c:v>7.571932E-3</c:v>
                </c:pt>
                <c:pt idx="9">
                  <c:v>4.4529456999999996E-3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6.9628498000000004E-3</c:v>
                </c:pt>
                <c:pt idx="16">
                  <c:v>1.2897321999999999E-2</c:v>
                </c:pt>
                <c:pt idx="17">
                  <c:v>1.3459238E-2</c:v>
                </c:pt>
                <c:pt idx="18">
                  <c:v>8.6942900000000004E-3</c:v>
                </c:pt>
                <c:pt idx="19">
                  <c:v>2.24E-4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5.3184870000000002E-3</c:v>
                </c:pt>
                <c:pt idx="27">
                  <c:v>1.1744397E-2</c:v>
                </c:pt>
                <c:pt idx="28">
                  <c:v>1.6333139999999999E-2</c:v>
                </c:pt>
                <c:pt idx="29">
                  <c:v>1.8642215E-2</c:v>
                </c:pt>
                <c:pt idx="30">
                  <c:v>2.0582775000000001E-2</c:v>
                </c:pt>
                <c:pt idx="31">
                  <c:v>2.2284700000000001E-2</c:v>
                </c:pt>
                <c:pt idx="32">
                  <c:v>2.3084842000000001E-2</c:v>
                </c:pt>
                <c:pt idx="33">
                  <c:v>2.4847385E-2</c:v>
                </c:pt>
                <c:pt idx="34">
                  <c:v>2.7289701999999999E-2</c:v>
                </c:pt>
                <c:pt idx="35">
                  <c:v>2.9874339999999999E-2</c:v>
                </c:pt>
                <c:pt idx="36">
                  <c:v>3.0739039999999999E-2</c:v>
                </c:pt>
                <c:pt idx="37">
                  <c:v>2.8791181999999998E-2</c:v>
                </c:pt>
                <c:pt idx="38">
                  <c:v>2.4924574000000001E-2</c:v>
                </c:pt>
                <c:pt idx="39">
                  <c:v>2.0623446E-2</c:v>
                </c:pt>
                <c:pt idx="40">
                  <c:v>1.6023737999999999E-2</c:v>
                </c:pt>
                <c:pt idx="41">
                  <c:v>1.2526884E-2</c:v>
                </c:pt>
                <c:pt idx="42">
                  <c:v>1.0283159E-2</c:v>
                </c:pt>
                <c:pt idx="43">
                  <c:v>1.1859885000000001E-2</c:v>
                </c:pt>
                <c:pt idx="44">
                  <c:v>1.8371087000000001E-2</c:v>
                </c:pt>
                <c:pt idx="45">
                  <c:v>2.7445392999999998E-2</c:v>
                </c:pt>
                <c:pt idx="46">
                  <c:v>3.4978299999999997E-2</c:v>
                </c:pt>
                <c:pt idx="47">
                  <c:v>3.8245674E-2</c:v>
                </c:pt>
                <c:pt idx="48">
                  <c:v>3.7673554999999997E-2</c:v>
                </c:pt>
                <c:pt idx="49">
                  <c:v>3.517319E-2</c:v>
                </c:pt>
                <c:pt idx="50">
                  <c:v>3.1798550000000002E-2</c:v>
                </c:pt>
                <c:pt idx="51">
                  <c:v>2.9389164999999998E-2</c:v>
                </c:pt>
                <c:pt idx="52">
                  <c:v>2.859445E-2</c:v>
                </c:pt>
                <c:pt idx="53">
                  <c:v>2.8144223999999999E-2</c:v>
                </c:pt>
                <c:pt idx="54">
                  <c:v>2.5878518999999999E-2</c:v>
                </c:pt>
                <c:pt idx="55">
                  <c:v>2.2569295E-2</c:v>
                </c:pt>
                <c:pt idx="56">
                  <c:v>2.0870151E-2</c:v>
                </c:pt>
                <c:pt idx="57">
                  <c:v>2.3807756999999999E-2</c:v>
                </c:pt>
                <c:pt idx="58">
                  <c:v>3.0681394000000001E-2</c:v>
                </c:pt>
                <c:pt idx="59">
                  <c:v>3.7596915000000002E-2</c:v>
                </c:pt>
                <c:pt idx="60">
                  <c:v>4.0552717000000002E-2</c:v>
                </c:pt>
                <c:pt idx="61">
                  <c:v>4.1257463000000001E-2</c:v>
                </c:pt>
                <c:pt idx="62">
                  <c:v>4.1934367E-2</c:v>
                </c:pt>
                <c:pt idx="63">
                  <c:v>4.3056092999999997E-2</c:v>
                </c:pt>
                <c:pt idx="64">
                  <c:v>4.2400090000000001E-2</c:v>
                </c:pt>
                <c:pt idx="65">
                  <c:v>4.0010940000000002E-2</c:v>
                </c:pt>
                <c:pt idx="66">
                  <c:v>4.0469023999999999E-2</c:v>
                </c:pt>
                <c:pt idx="67">
                  <c:v>4.8201844000000001E-2</c:v>
                </c:pt>
                <c:pt idx="68">
                  <c:v>6.0581530000000001E-2</c:v>
                </c:pt>
                <c:pt idx="69">
                  <c:v>6.8036310000000003E-2</c:v>
                </c:pt>
                <c:pt idx="70">
                  <c:v>6.3092165000000006E-2</c:v>
                </c:pt>
                <c:pt idx="71">
                  <c:v>4.6767224000000003E-2</c:v>
                </c:pt>
                <c:pt idx="72">
                  <c:v>2.8166072E-2</c:v>
                </c:pt>
                <c:pt idx="73">
                  <c:v>1.5716936000000001E-2</c:v>
                </c:pt>
                <c:pt idx="74">
                  <c:v>1.2351753E-2</c:v>
                </c:pt>
                <c:pt idx="75">
                  <c:v>1.4034481E-2</c:v>
                </c:pt>
                <c:pt idx="76">
                  <c:v>1.6285377E-2</c:v>
                </c:pt>
                <c:pt idx="77">
                  <c:v>1.7836721999999999E-2</c:v>
                </c:pt>
                <c:pt idx="78">
                  <c:v>2.0698633000000001E-2</c:v>
                </c:pt>
                <c:pt idx="79">
                  <c:v>2.4882861999999999E-2</c:v>
                </c:pt>
                <c:pt idx="80">
                  <c:v>2.6445376E-2</c:v>
                </c:pt>
                <c:pt idx="81">
                  <c:v>2.1608759000000002E-2</c:v>
                </c:pt>
                <c:pt idx="82">
                  <c:v>1.0158011999999999E-2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5.9728969999999996E-3</c:v>
                </c:pt>
                <c:pt idx="89">
                  <c:v>1.5430495000000001E-2</c:v>
                </c:pt>
                <c:pt idx="90">
                  <c:v>2.2518943999999999E-2</c:v>
                </c:pt>
                <c:pt idx="91">
                  <c:v>2.7669098E-2</c:v>
                </c:pt>
                <c:pt idx="92">
                  <c:v>3.0307796000000001E-2</c:v>
                </c:pt>
                <c:pt idx="93">
                  <c:v>3.1277020000000003E-2</c:v>
                </c:pt>
                <c:pt idx="94">
                  <c:v>3.1021806999999998E-2</c:v>
                </c:pt>
                <c:pt idx="95">
                  <c:v>2.9775908E-2</c:v>
                </c:pt>
                <c:pt idx="96">
                  <c:v>2.9802417000000001E-2</c:v>
                </c:pt>
                <c:pt idx="97">
                  <c:v>3.0556835000000001E-2</c:v>
                </c:pt>
                <c:pt idx="98">
                  <c:v>3.1383870000000001E-2</c:v>
                </c:pt>
                <c:pt idx="99">
                  <c:v>3.1864397000000003E-2</c:v>
                </c:pt>
                <c:pt idx="100">
                  <c:v>3.1843907999999997E-2</c:v>
                </c:pt>
                <c:pt idx="101">
                  <c:v>3.1398761999999997E-2</c:v>
                </c:pt>
                <c:pt idx="102">
                  <c:v>3.0960975000000002E-2</c:v>
                </c:pt>
                <c:pt idx="103">
                  <c:v>3.0984787E-2</c:v>
                </c:pt>
                <c:pt idx="104">
                  <c:v>3.0330619999999999E-2</c:v>
                </c:pt>
                <c:pt idx="105">
                  <c:v>2.9043152999999999E-2</c:v>
                </c:pt>
                <c:pt idx="106">
                  <c:v>2.7025575E-2</c:v>
                </c:pt>
                <c:pt idx="107">
                  <c:v>2.4822626E-2</c:v>
                </c:pt>
                <c:pt idx="108">
                  <c:v>2.1327975999999998E-2</c:v>
                </c:pt>
                <c:pt idx="109">
                  <c:v>1.7174212000000001E-2</c:v>
                </c:pt>
                <c:pt idx="110">
                  <c:v>1.2965221000000001E-2</c:v>
                </c:pt>
                <c:pt idx="111">
                  <c:v>8.3885360000000003E-3</c:v>
                </c:pt>
                <c:pt idx="112">
                  <c:v>3.3966955000000001E-3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C5A8-46CB-89DC-1DB5707557EA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[4]Sheet1!$D$796:$DT$796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8.25E-4</c:v>
                </c:pt>
                <c:pt idx="4">
                  <c:v>2.1184664E-3</c:v>
                </c:pt>
                <c:pt idx="5">
                  <c:v>3.5987578E-3</c:v>
                </c:pt>
                <c:pt idx="6">
                  <c:v>5.2580750000000001E-3</c:v>
                </c:pt>
                <c:pt idx="7">
                  <c:v>7.1066017000000004E-3</c:v>
                </c:pt>
                <c:pt idx="8">
                  <c:v>6.9729670000000001E-3</c:v>
                </c:pt>
                <c:pt idx="9">
                  <c:v>3.7361740000000001E-3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9.1600000000000004E-5</c:v>
                </c:pt>
                <c:pt idx="15">
                  <c:v>7.3813120000000001E-3</c:v>
                </c:pt>
                <c:pt idx="16">
                  <c:v>1.3274483E-2</c:v>
                </c:pt>
                <c:pt idx="17">
                  <c:v>1.3760457E-2</c:v>
                </c:pt>
                <c:pt idx="18">
                  <c:v>8.8182130000000001E-3</c:v>
                </c:pt>
                <c:pt idx="19">
                  <c:v>6.2899999999999997E-5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5.5721950000000003E-3</c:v>
                </c:pt>
                <c:pt idx="27">
                  <c:v>1.1964275999999999E-2</c:v>
                </c:pt>
                <c:pt idx="28">
                  <c:v>1.6563846E-2</c:v>
                </c:pt>
                <c:pt idx="29">
                  <c:v>1.8856442000000001E-2</c:v>
                </c:pt>
                <c:pt idx="30">
                  <c:v>2.0733005999999998E-2</c:v>
                </c:pt>
                <c:pt idx="31">
                  <c:v>2.2344527999999999E-2</c:v>
                </c:pt>
                <c:pt idx="32">
                  <c:v>2.3128337999999998E-2</c:v>
                </c:pt>
                <c:pt idx="33">
                  <c:v>2.4962522000000001E-2</c:v>
                </c:pt>
                <c:pt idx="34">
                  <c:v>2.7556876000000001E-2</c:v>
                </c:pt>
                <c:pt idx="35">
                  <c:v>3.0282421E-2</c:v>
                </c:pt>
                <c:pt idx="36">
                  <c:v>3.1201632999999999E-2</c:v>
                </c:pt>
                <c:pt idx="37">
                  <c:v>2.9219504E-2</c:v>
                </c:pt>
                <c:pt idx="38">
                  <c:v>2.5294850000000001E-2</c:v>
                </c:pt>
                <c:pt idx="39">
                  <c:v>2.0866308E-2</c:v>
                </c:pt>
                <c:pt idx="40">
                  <c:v>1.6144354E-2</c:v>
                </c:pt>
                <c:pt idx="41">
                  <c:v>1.2485247999999999E-2</c:v>
                </c:pt>
                <c:pt idx="42">
                  <c:v>1.0152782000000001E-2</c:v>
                </c:pt>
                <c:pt idx="43">
                  <c:v>1.1708535000000001E-2</c:v>
                </c:pt>
                <c:pt idx="44">
                  <c:v>1.8212368999999999E-2</c:v>
                </c:pt>
                <c:pt idx="45">
                  <c:v>2.7285500000000001E-2</c:v>
                </c:pt>
                <c:pt idx="46">
                  <c:v>3.4882095000000002E-2</c:v>
                </c:pt>
                <c:pt idx="47">
                  <c:v>3.8277845999999997E-2</c:v>
                </c:pt>
                <c:pt idx="48">
                  <c:v>3.7822936000000001E-2</c:v>
                </c:pt>
                <c:pt idx="49">
                  <c:v>3.5331313000000003E-2</c:v>
                </c:pt>
                <c:pt idx="50">
                  <c:v>3.1829543000000002E-2</c:v>
                </c:pt>
                <c:pt idx="51">
                  <c:v>2.9288430000000001E-2</c:v>
                </c:pt>
                <c:pt idx="52">
                  <c:v>2.8486259999999999E-2</c:v>
                </c:pt>
                <c:pt idx="53">
                  <c:v>2.8135508E-2</c:v>
                </c:pt>
                <c:pt idx="54">
                  <c:v>2.6004455999999999E-2</c:v>
                </c:pt>
                <c:pt idx="55">
                  <c:v>2.2772443999999999E-2</c:v>
                </c:pt>
                <c:pt idx="56">
                  <c:v>2.1052971E-2</c:v>
                </c:pt>
                <c:pt idx="57">
                  <c:v>2.3880789999999999E-2</c:v>
                </c:pt>
                <c:pt idx="58">
                  <c:v>3.0628427999999999E-2</c:v>
                </c:pt>
                <c:pt idx="59">
                  <c:v>3.7465747000000001E-2</c:v>
                </c:pt>
                <c:pt idx="60">
                  <c:v>4.0447410000000003E-2</c:v>
                </c:pt>
                <c:pt idx="61">
                  <c:v>4.1261970000000002E-2</c:v>
                </c:pt>
                <c:pt idx="62">
                  <c:v>4.204948E-2</c:v>
                </c:pt>
                <c:pt idx="63">
                  <c:v>4.3192565000000002E-2</c:v>
                </c:pt>
                <c:pt idx="64">
                  <c:v>4.2457525000000003E-2</c:v>
                </c:pt>
                <c:pt idx="65">
                  <c:v>3.9932750000000003E-2</c:v>
                </c:pt>
                <c:pt idx="66">
                  <c:v>4.0284682000000002E-2</c:v>
                </c:pt>
                <c:pt idx="67">
                  <c:v>4.7968431999999998E-2</c:v>
                </c:pt>
                <c:pt idx="68">
                  <c:v>6.0316044999999999E-2</c:v>
                </c:pt>
                <c:pt idx="69">
                  <c:v>6.7723409999999998E-2</c:v>
                </c:pt>
                <c:pt idx="70">
                  <c:v>6.2767669999999998E-2</c:v>
                </c:pt>
                <c:pt idx="71">
                  <c:v>4.6563577000000002E-2</c:v>
                </c:pt>
                <c:pt idx="72">
                  <c:v>2.8233261999999999E-2</c:v>
                </c:pt>
                <c:pt idx="73">
                  <c:v>1.6093119999999999E-2</c:v>
                </c:pt>
                <c:pt idx="74">
                  <c:v>1.2872992999999999E-2</c:v>
                </c:pt>
                <c:pt idx="75">
                  <c:v>1.4456754E-2</c:v>
                </c:pt>
                <c:pt idx="76">
                  <c:v>1.6434958E-2</c:v>
                </c:pt>
                <c:pt idx="77">
                  <c:v>1.7693871999999999E-2</c:v>
                </c:pt>
                <c:pt idx="78">
                  <c:v>2.0310227E-2</c:v>
                </c:pt>
                <c:pt idx="79">
                  <c:v>2.4348345E-2</c:v>
                </c:pt>
                <c:pt idx="80">
                  <c:v>2.5912327999999998E-2</c:v>
                </c:pt>
                <c:pt idx="81">
                  <c:v>2.1276100999999999E-2</c:v>
                </c:pt>
                <c:pt idx="82">
                  <c:v>1.0192542000000001E-2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6.1259716999999998E-3</c:v>
                </c:pt>
                <c:pt idx="89">
                  <c:v>1.5248591000000001E-2</c:v>
                </c:pt>
                <c:pt idx="90">
                  <c:v>2.2086622E-2</c:v>
                </c:pt>
                <c:pt idx="91">
                  <c:v>2.7161798000000001E-2</c:v>
                </c:pt>
                <c:pt idx="92">
                  <c:v>2.9894276000000001E-2</c:v>
                </c:pt>
                <c:pt idx="93">
                  <c:v>3.1008127999999999E-2</c:v>
                </c:pt>
                <c:pt idx="94">
                  <c:v>3.0901562E-2</c:v>
                </c:pt>
                <c:pt idx="95">
                  <c:v>2.9758487E-2</c:v>
                </c:pt>
                <c:pt idx="96">
                  <c:v>2.9845623000000002E-2</c:v>
                </c:pt>
                <c:pt idx="97">
                  <c:v>3.0632871999999998E-2</c:v>
                </c:pt>
                <c:pt idx="98">
                  <c:v>3.1443797000000002E-2</c:v>
                </c:pt>
                <c:pt idx="99">
                  <c:v>3.1859709999999999E-2</c:v>
                </c:pt>
                <c:pt idx="100">
                  <c:v>3.1755533000000002E-2</c:v>
                </c:pt>
                <c:pt idx="101">
                  <c:v>3.114979E-2</c:v>
                </c:pt>
                <c:pt idx="102">
                  <c:v>3.0662969000000002E-2</c:v>
                </c:pt>
                <c:pt idx="103">
                  <c:v>3.0652367E-2</c:v>
                </c:pt>
                <c:pt idx="104">
                  <c:v>2.9978918E-2</c:v>
                </c:pt>
                <c:pt idx="105">
                  <c:v>2.8689030000000001E-2</c:v>
                </c:pt>
                <c:pt idx="106">
                  <c:v>2.6683421999999998E-2</c:v>
                </c:pt>
                <c:pt idx="107">
                  <c:v>2.4549818000000001E-2</c:v>
                </c:pt>
                <c:pt idx="108">
                  <c:v>2.1073881999999999E-2</c:v>
                </c:pt>
                <c:pt idx="109">
                  <c:v>1.6944803000000001E-2</c:v>
                </c:pt>
                <c:pt idx="110">
                  <c:v>1.2750772E-2</c:v>
                </c:pt>
                <c:pt idx="111">
                  <c:v>8.2805469999999992E-3</c:v>
                </c:pt>
                <c:pt idx="112">
                  <c:v>3.3055720000000001E-3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C5A8-46CB-89DC-1DB5707557EA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[4]Sheet1!$D$797:$DT$797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1.1493337E-3</c:v>
                </c:pt>
                <c:pt idx="4">
                  <c:v>2.4752577E-3</c:v>
                </c:pt>
                <c:pt idx="5">
                  <c:v>3.7636454000000001E-3</c:v>
                </c:pt>
                <c:pt idx="6">
                  <c:v>5.2316940000000003E-3</c:v>
                </c:pt>
                <c:pt idx="7">
                  <c:v>7.0521230000000004E-3</c:v>
                </c:pt>
                <c:pt idx="8">
                  <c:v>6.970225E-3</c:v>
                </c:pt>
                <c:pt idx="9">
                  <c:v>3.7317965000000001E-3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7.3574143000000002E-3</c:v>
                </c:pt>
                <c:pt idx="16">
                  <c:v>1.3400834E-2</c:v>
                </c:pt>
                <c:pt idx="17">
                  <c:v>1.3960947E-2</c:v>
                </c:pt>
                <c:pt idx="18">
                  <c:v>9.0728679999999996E-3</c:v>
                </c:pt>
                <c:pt idx="19">
                  <c:v>3.3500000000000001E-4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5.3973509999999999E-3</c:v>
                </c:pt>
                <c:pt idx="27">
                  <c:v>1.1900838E-2</c:v>
                </c:pt>
                <c:pt idx="28">
                  <c:v>1.6508144999999998E-2</c:v>
                </c:pt>
                <c:pt idx="29">
                  <c:v>1.8828832E-2</c:v>
                </c:pt>
                <c:pt idx="30">
                  <c:v>2.0803647000000001E-2</c:v>
                </c:pt>
                <c:pt idx="31">
                  <c:v>2.2555357000000002E-2</c:v>
                </c:pt>
                <c:pt idx="32">
                  <c:v>2.3377302999999999E-2</c:v>
                </c:pt>
                <c:pt idx="33">
                  <c:v>2.5113644000000001E-2</c:v>
                </c:pt>
                <c:pt idx="34">
                  <c:v>2.7482143000000001E-2</c:v>
                </c:pt>
                <c:pt idx="35">
                  <c:v>3.0038578E-2</c:v>
                </c:pt>
                <c:pt idx="36">
                  <c:v>3.0974531999999999E-2</c:v>
                </c:pt>
                <c:pt idx="37">
                  <c:v>2.92118E-2</c:v>
                </c:pt>
                <c:pt idx="38">
                  <c:v>2.555344E-2</c:v>
                </c:pt>
                <c:pt idx="39">
                  <c:v>2.1314913000000001E-2</c:v>
                </c:pt>
                <c:pt idx="40">
                  <c:v>1.6571328E-2</c:v>
                </c:pt>
                <c:pt idx="41">
                  <c:v>1.2792896E-2</c:v>
                </c:pt>
                <c:pt idx="42">
                  <c:v>1.0323123999999999E-2</c:v>
                </c:pt>
                <c:pt idx="43">
                  <c:v>1.1803715500000001E-2</c:v>
                </c:pt>
                <c:pt idx="44">
                  <c:v>1.8306391000000002E-2</c:v>
                </c:pt>
                <c:pt idx="45">
                  <c:v>2.7393851E-2</c:v>
                </c:pt>
                <c:pt idx="46">
                  <c:v>3.495554E-2</c:v>
                </c:pt>
                <c:pt idx="47">
                  <c:v>3.8235520000000002E-2</c:v>
                </c:pt>
                <c:pt idx="48">
                  <c:v>3.7650764000000003E-2</c:v>
                </c:pt>
                <c:pt idx="49">
                  <c:v>3.5066093999999999E-2</c:v>
                </c:pt>
                <c:pt idx="50">
                  <c:v>3.156482E-2</c:v>
                </c:pt>
                <c:pt idx="51">
                  <c:v>2.9098466E-2</c:v>
                </c:pt>
                <c:pt idx="52">
                  <c:v>2.8396299999999999E-2</c:v>
                </c:pt>
                <c:pt idx="53">
                  <c:v>2.8087389000000001E-2</c:v>
                </c:pt>
                <c:pt idx="54">
                  <c:v>2.5893106999999999E-2</c:v>
                </c:pt>
                <c:pt idx="55">
                  <c:v>2.2529463999999999E-2</c:v>
                </c:pt>
                <c:pt idx="56">
                  <c:v>2.0709200000000001E-2</c:v>
                </c:pt>
                <c:pt idx="57">
                  <c:v>2.3591452999999998E-2</c:v>
                </c:pt>
                <c:pt idx="58">
                  <c:v>3.0547583E-2</c:v>
                </c:pt>
                <c:pt idx="59">
                  <c:v>3.760968E-2</c:v>
                </c:pt>
                <c:pt idx="60">
                  <c:v>4.0651760000000002E-2</c:v>
                </c:pt>
                <c:pt idx="61">
                  <c:v>4.1358119999999998E-2</c:v>
                </c:pt>
                <c:pt idx="62">
                  <c:v>4.2014482999999998E-2</c:v>
                </c:pt>
                <c:pt idx="63">
                  <c:v>4.3168093999999997E-2</c:v>
                </c:pt>
                <c:pt idx="64">
                  <c:v>4.2591789999999997E-2</c:v>
                </c:pt>
                <c:pt idx="65">
                  <c:v>4.0248350000000002E-2</c:v>
                </c:pt>
                <c:pt idx="66">
                  <c:v>4.0692024E-2</c:v>
                </c:pt>
                <c:pt idx="67">
                  <c:v>4.8394463999999998E-2</c:v>
                </c:pt>
                <c:pt idx="68">
                  <c:v>6.0757185999999998E-2</c:v>
                </c:pt>
                <c:pt idx="69">
                  <c:v>6.8161769999999997E-2</c:v>
                </c:pt>
                <c:pt idx="70">
                  <c:v>6.3081769999999995E-2</c:v>
                </c:pt>
                <c:pt idx="71">
                  <c:v>4.6565073999999998E-2</c:v>
                </c:pt>
                <c:pt idx="72">
                  <c:v>2.7805212999999999E-2</c:v>
                </c:pt>
                <c:pt idx="73">
                  <c:v>1.5324386000000001E-2</c:v>
                </c:pt>
                <c:pt idx="74">
                  <c:v>1.2061552E-2</c:v>
                </c:pt>
                <c:pt idx="75">
                  <c:v>1.3940021E-2</c:v>
                </c:pt>
                <c:pt idx="76">
                  <c:v>1.6395570000000002E-2</c:v>
                </c:pt>
                <c:pt idx="77">
                  <c:v>1.8041093000000001E-2</c:v>
                </c:pt>
                <c:pt idx="78">
                  <c:v>2.0795923000000001E-2</c:v>
                </c:pt>
                <c:pt idx="79">
                  <c:v>2.4746625000000001E-2</c:v>
                </c:pt>
                <c:pt idx="80">
                  <c:v>2.6111369999999998E-2</c:v>
                </c:pt>
                <c:pt idx="81">
                  <c:v>2.1259180999999999E-2</c:v>
                </c:pt>
                <c:pt idx="82">
                  <c:v>9.9972700000000008E-3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6.3050017E-3</c:v>
                </c:pt>
                <c:pt idx="89">
                  <c:v>1.5567002E-2</c:v>
                </c:pt>
                <c:pt idx="90">
                  <c:v>2.2449403999999999E-2</c:v>
                </c:pt>
                <c:pt idx="91">
                  <c:v>2.7448248000000001E-2</c:v>
                </c:pt>
                <c:pt idx="92">
                  <c:v>3.0034617E-2</c:v>
                </c:pt>
                <c:pt idx="93">
                  <c:v>3.0991560000000001E-2</c:v>
                </c:pt>
                <c:pt idx="94">
                  <c:v>3.0746141000000001E-2</c:v>
                </c:pt>
                <c:pt idx="95">
                  <c:v>2.9488536999999999E-2</c:v>
                </c:pt>
                <c:pt idx="96">
                  <c:v>2.9482801999999999E-2</c:v>
                </c:pt>
                <c:pt idx="97">
                  <c:v>3.0206377E-2</c:v>
                </c:pt>
                <c:pt idx="98">
                  <c:v>3.101543E-2</c:v>
                </c:pt>
                <c:pt idx="99">
                  <c:v>3.1496297999999999E-2</c:v>
                </c:pt>
                <c:pt idx="100">
                  <c:v>3.1497360000000002E-2</c:v>
                </c:pt>
                <c:pt idx="101">
                  <c:v>3.1019512999999999E-2</c:v>
                </c:pt>
                <c:pt idx="102">
                  <c:v>3.0641392E-2</c:v>
                </c:pt>
                <c:pt idx="103">
                  <c:v>3.0719783000000001E-2</c:v>
                </c:pt>
                <c:pt idx="104">
                  <c:v>3.0114914999999999E-2</c:v>
                </c:pt>
                <c:pt idx="105">
                  <c:v>2.8869553999999999E-2</c:v>
                </c:pt>
                <c:pt idx="106">
                  <c:v>2.6883484999999999E-2</c:v>
                </c:pt>
                <c:pt idx="107">
                  <c:v>2.4749469E-2</c:v>
                </c:pt>
                <c:pt idx="108">
                  <c:v>2.1239043999999999E-2</c:v>
                </c:pt>
                <c:pt idx="109">
                  <c:v>1.7056767E-2</c:v>
                </c:pt>
                <c:pt idx="110">
                  <c:v>1.2801434E-2</c:v>
                </c:pt>
                <c:pt idx="111">
                  <c:v>8.2431770000000008E-3</c:v>
                </c:pt>
                <c:pt idx="112">
                  <c:v>3.1897963000000001E-3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C5A8-46CB-89DC-1DB5707557EA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[4]Sheet1!$D$798:$DT$798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3.3399999999999999E-4</c:v>
                </c:pt>
                <c:pt idx="4">
                  <c:v>1.9303009999999999E-3</c:v>
                </c:pt>
                <c:pt idx="5">
                  <c:v>3.6569968999999999E-3</c:v>
                </c:pt>
                <c:pt idx="6">
                  <c:v>5.4342058000000004E-3</c:v>
                </c:pt>
                <c:pt idx="7">
                  <c:v>7.335495E-3</c:v>
                </c:pt>
                <c:pt idx="8">
                  <c:v>7.1778283000000003E-3</c:v>
                </c:pt>
                <c:pt idx="9">
                  <c:v>3.8811129999999998E-3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7.1913864999999999E-3</c:v>
                </c:pt>
                <c:pt idx="16">
                  <c:v>1.2994221E-2</c:v>
                </c:pt>
                <c:pt idx="17">
                  <c:v>1.3437691999999999E-2</c:v>
                </c:pt>
                <c:pt idx="18">
                  <c:v>8.5653650000000001E-3</c:v>
                </c:pt>
                <c:pt idx="19">
                  <c:v>1.6399999999999999E-5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5.1607370000000003E-3</c:v>
                </c:pt>
                <c:pt idx="27">
                  <c:v>1.169241E-2</c:v>
                </c:pt>
                <c:pt idx="28">
                  <c:v>1.6497116999999999E-2</c:v>
                </c:pt>
                <c:pt idx="29">
                  <c:v>1.8997986000000001E-2</c:v>
                </c:pt>
                <c:pt idx="30">
                  <c:v>2.1043414E-2</c:v>
                </c:pt>
                <c:pt idx="31">
                  <c:v>2.2737138E-2</c:v>
                </c:pt>
                <c:pt idx="32">
                  <c:v>2.3524666E-2</c:v>
                </c:pt>
                <c:pt idx="33">
                  <c:v>2.5278976000000002E-2</c:v>
                </c:pt>
                <c:pt idx="34">
                  <c:v>2.7809039000000001E-2</c:v>
                </c:pt>
                <c:pt idx="35">
                  <c:v>3.0549295000000001E-2</c:v>
                </c:pt>
                <c:pt idx="36">
                  <c:v>3.1559046E-2</c:v>
                </c:pt>
                <c:pt idx="37">
                  <c:v>2.965311E-2</c:v>
                </c:pt>
                <c:pt idx="38">
                  <c:v>2.5700371999999999E-2</c:v>
                </c:pt>
                <c:pt idx="39">
                  <c:v>2.1167080000000001E-2</c:v>
                </c:pt>
                <c:pt idx="40">
                  <c:v>1.6342855999999999E-2</c:v>
                </c:pt>
                <c:pt idx="41">
                  <c:v>1.2735952E-2</c:v>
                </c:pt>
                <c:pt idx="42">
                  <c:v>1.0574291E-2</c:v>
                </c:pt>
                <c:pt idx="43">
                  <c:v>1.2339044E-2</c:v>
                </c:pt>
                <c:pt idx="44">
                  <c:v>1.8998455000000001E-2</c:v>
                </c:pt>
                <c:pt idx="45">
                  <c:v>2.8070342000000002E-2</c:v>
                </c:pt>
                <c:pt idx="46">
                  <c:v>3.5459119999999997E-2</c:v>
                </c:pt>
                <c:pt idx="47">
                  <c:v>3.8548816E-2</c:v>
                </c:pt>
                <c:pt idx="48">
                  <c:v>3.7821210000000001E-2</c:v>
                </c:pt>
                <c:pt idx="49">
                  <c:v>3.521287E-2</c:v>
                </c:pt>
                <c:pt idx="50">
                  <c:v>3.1767589999999998E-2</c:v>
                </c:pt>
                <c:pt idx="51">
                  <c:v>2.9374707E-2</c:v>
                </c:pt>
                <c:pt idx="52">
                  <c:v>2.8679871999999999E-2</c:v>
                </c:pt>
                <c:pt idx="53">
                  <c:v>2.8304478000000001E-2</c:v>
                </c:pt>
                <c:pt idx="54">
                  <c:v>2.6009187E-2</c:v>
                </c:pt>
                <c:pt idx="55">
                  <c:v>2.259303E-2</c:v>
                </c:pt>
                <c:pt idx="56">
                  <c:v>2.0804099999999999E-2</c:v>
                </c:pt>
                <c:pt idx="57">
                  <c:v>2.3774887000000001E-2</c:v>
                </c:pt>
                <c:pt idx="58">
                  <c:v>3.0726311999999999E-2</c:v>
                </c:pt>
                <c:pt idx="59">
                  <c:v>3.7581056000000002E-2</c:v>
                </c:pt>
                <c:pt idx="60">
                  <c:v>4.0323739999999997E-2</c:v>
                </c:pt>
                <c:pt idx="61">
                  <c:v>4.0804803000000001E-2</c:v>
                </c:pt>
                <c:pt idx="62">
                  <c:v>4.1472964000000001E-2</c:v>
                </c:pt>
                <c:pt idx="63">
                  <c:v>4.2863086000000002E-2</c:v>
                </c:pt>
                <c:pt idx="64">
                  <c:v>4.2612101999999999E-2</c:v>
                </c:pt>
                <c:pt idx="65">
                  <c:v>4.0519434999999999E-2</c:v>
                </c:pt>
                <c:pt idx="66">
                  <c:v>4.1036263000000003E-2</c:v>
                </c:pt>
                <c:pt idx="67">
                  <c:v>4.8603904000000003E-2</c:v>
                </c:pt>
                <c:pt idx="68">
                  <c:v>6.0684912000000001E-2</c:v>
                </c:pt>
                <c:pt idx="69">
                  <c:v>6.7820190000000002E-2</c:v>
                </c:pt>
                <c:pt idx="70">
                  <c:v>6.2639689999999998E-2</c:v>
                </c:pt>
                <c:pt idx="71">
                  <c:v>4.622594E-2</c:v>
                </c:pt>
                <c:pt idx="72">
                  <c:v>2.7721441999999999E-2</c:v>
                </c:pt>
                <c:pt idx="73">
                  <c:v>1.5528836000000001E-2</c:v>
                </c:pt>
                <c:pt idx="74">
                  <c:v>1.2469157E-2</c:v>
                </c:pt>
                <c:pt idx="75">
                  <c:v>1.4395444E-2</c:v>
                </c:pt>
                <c:pt idx="76">
                  <c:v>1.673386E-2</c:v>
                </c:pt>
                <c:pt idx="77">
                  <c:v>1.8200647E-2</c:v>
                </c:pt>
                <c:pt idx="78">
                  <c:v>2.0820016E-2</c:v>
                </c:pt>
                <c:pt idx="79">
                  <c:v>2.4709325000000001E-2</c:v>
                </c:pt>
                <c:pt idx="80">
                  <c:v>2.6077396999999999E-2</c:v>
                </c:pt>
                <c:pt idx="81">
                  <c:v>2.1246050999999998E-2</c:v>
                </c:pt>
                <c:pt idx="82">
                  <c:v>9.9772625000000004E-3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6.4033789999999998E-3</c:v>
                </c:pt>
                <c:pt idx="89">
                  <c:v>1.5581050000000001E-2</c:v>
                </c:pt>
                <c:pt idx="90">
                  <c:v>2.2336992E-2</c:v>
                </c:pt>
                <c:pt idx="91">
                  <c:v>2.7229993000000001E-2</c:v>
                </c:pt>
                <c:pt idx="92">
                  <c:v>2.9740053999999998E-2</c:v>
                </c:pt>
                <c:pt idx="93">
                  <c:v>3.0659603000000001E-2</c:v>
                </c:pt>
                <c:pt idx="94">
                  <c:v>3.0411140999999999E-2</c:v>
                </c:pt>
                <c:pt idx="95">
                  <c:v>2.9184868999999999E-2</c:v>
                </c:pt>
                <c:pt idx="96">
                  <c:v>2.9242536E-2</c:v>
                </c:pt>
                <c:pt idx="97">
                  <c:v>3.0068076999999999E-2</c:v>
                </c:pt>
                <c:pt idx="98">
                  <c:v>3.0984016E-2</c:v>
                </c:pt>
                <c:pt idx="99">
                  <c:v>3.1568930000000002E-2</c:v>
                </c:pt>
                <c:pt idx="100">
                  <c:v>3.1662937000000002E-2</c:v>
                </c:pt>
                <c:pt idx="101">
                  <c:v>3.1238143999999999E-2</c:v>
                </c:pt>
                <c:pt idx="102">
                  <c:v>3.0879983999999999E-2</c:v>
                </c:pt>
                <c:pt idx="103">
                  <c:v>3.0941783E-2</c:v>
                </c:pt>
                <c:pt idx="104">
                  <c:v>3.0303503999999998E-2</c:v>
                </c:pt>
                <c:pt idx="105">
                  <c:v>2.9010547000000001E-2</c:v>
                </c:pt>
                <c:pt idx="106">
                  <c:v>2.6974343000000001E-2</c:v>
                </c:pt>
                <c:pt idx="107">
                  <c:v>2.4789635000000001E-2</c:v>
                </c:pt>
                <c:pt idx="108">
                  <c:v>2.1253385E-2</c:v>
                </c:pt>
                <c:pt idx="109">
                  <c:v>1.7069728999999999E-2</c:v>
                </c:pt>
                <c:pt idx="110">
                  <c:v>1.2841551999999999E-2</c:v>
                </c:pt>
                <c:pt idx="111">
                  <c:v>8.2144090000000006E-3</c:v>
                </c:pt>
                <c:pt idx="112">
                  <c:v>3.2126812999999999E-3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C5A8-46CB-89DC-1DB5707557EA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[4]Sheet1!$D$799:$DT$799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6.0099999999999997E-4</c:v>
                </c:pt>
                <c:pt idx="4">
                  <c:v>1.8721568999999999E-3</c:v>
                </c:pt>
                <c:pt idx="5">
                  <c:v>3.4242715000000002E-3</c:v>
                </c:pt>
                <c:pt idx="6">
                  <c:v>5.2989773000000004E-3</c:v>
                </c:pt>
                <c:pt idx="7">
                  <c:v>7.4505250000000004E-3</c:v>
                </c:pt>
                <c:pt idx="8">
                  <c:v>7.5465282000000003E-3</c:v>
                </c:pt>
                <c:pt idx="9">
                  <c:v>4.3307679999999996E-3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6.8599543999999998E-3</c:v>
                </c:pt>
                <c:pt idx="16">
                  <c:v>1.2827916999999999E-2</c:v>
                </c:pt>
                <c:pt idx="17">
                  <c:v>1.3409404999999999E-2</c:v>
                </c:pt>
                <c:pt idx="18">
                  <c:v>8.6401499999999992E-3</c:v>
                </c:pt>
                <c:pt idx="19">
                  <c:v>1.35E-4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5.4692050000000004E-3</c:v>
                </c:pt>
                <c:pt idx="27">
                  <c:v>1.1983906000000001E-2</c:v>
                </c:pt>
                <c:pt idx="28">
                  <c:v>1.6655476999999998E-2</c:v>
                </c:pt>
                <c:pt idx="29">
                  <c:v>1.9003352000000001E-2</c:v>
                </c:pt>
                <c:pt idx="30">
                  <c:v>2.0942223999999999E-2</c:v>
                </c:pt>
                <c:pt idx="31">
                  <c:v>2.2598738E-2</c:v>
                </c:pt>
                <c:pt idx="32">
                  <c:v>2.3351730000000001E-2</c:v>
                </c:pt>
                <c:pt idx="33">
                  <c:v>2.5021867999999999E-2</c:v>
                </c:pt>
                <c:pt idx="34">
                  <c:v>2.7404444E-2</c:v>
                </c:pt>
                <c:pt idx="35">
                  <c:v>3.0043704000000001E-2</c:v>
                </c:pt>
                <c:pt idx="36">
                  <c:v>3.1120973E-2</c:v>
                </c:pt>
                <c:pt idx="37">
                  <c:v>2.9510496000000001E-2</c:v>
                </c:pt>
                <c:pt idx="38">
                  <c:v>2.5968875999999998E-2</c:v>
                </c:pt>
                <c:pt idx="39">
                  <c:v>2.1784516E-2</c:v>
                </c:pt>
                <c:pt idx="40">
                  <c:v>1.7107028999999999E-2</c:v>
                </c:pt>
                <c:pt idx="41">
                  <c:v>1.3407578999999999E-2</c:v>
                </c:pt>
                <c:pt idx="42">
                  <c:v>1.097854E-2</c:v>
                </c:pt>
                <c:pt idx="43">
                  <c:v>1.2397813000000001E-2</c:v>
                </c:pt>
                <c:pt idx="44">
                  <c:v>1.8787333999999999E-2</c:v>
                </c:pt>
                <c:pt idx="45">
                  <c:v>2.7800081000000001E-2</c:v>
                </c:pt>
                <c:pt idx="46">
                  <c:v>3.5353754000000001E-2</c:v>
                </c:pt>
                <c:pt idx="47">
                  <c:v>3.8656477000000002E-2</c:v>
                </c:pt>
                <c:pt idx="48">
                  <c:v>3.7998433999999998E-2</c:v>
                </c:pt>
                <c:pt idx="49">
                  <c:v>3.531989E-2</c:v>
                </c:pt>
                <c:pt idx="50">
                  <c:v>3.1770039999999999E-2</c:v>
                </c:pt>
                <c:pt idx="51">
                  <c:v>2.9296117E-2</c:v>
                </c:pt>
                <c:pt idx="52">
                  <c:v>2.8517331999999999E-2</c:v>
                </c:pt>
                <c:pt idx="53">
                  <c:v>2.8043661000000001E-2</c:v>
                </c:pt>
                <c:pt idx="54">
                  <c:v>2.5706697000000001E-2</c:v>
                </c:pt>
                <c:pt idx="55">
                  <c:v>2.2389900000000001E-2</c:v>
                </c:pt>
                <c:pt idx="56">
                  <c:v>2.0776678E-2</c:v>
                </c:pt>
                <c:pt idx="57">
                  <c:v>2.3849826000000001E-2</c:v>
                </c:pt>
                <c:pt idx="58">
                  <c:v>3.0785775000000001E-2</c:v>
                </c:pt>
                <c:pt idx="59">
                  <c:v>3.7618484000000001E-2</c:v>
                </c:pt>
                <c:pt idx="60">
                  <c:v>4.0450050000000001E-2</c:v>
                </c:pt>
                <c:pt idx="61">
                  <c:v>4.1122659999999998E-2</c:v>
                </c:pt>
                <c:pt idx="62">
                  <c:v>4.1936870000000001E-2</c:v>
                </c:pt>
                <c:pt idx="63">
                  <c:v>4.3286826E-2</c:v>
                </c:pt>
                <c:pt idx="64">
                  <c:v>4.2789787000000003E-2</c:v>
                </c:pt>
                <c:pt idx="65">
                  <c:v>4.0373727999999998E-2</c:v>
                </c:pt>
                <c:pt idx="66">
                  <c:v>4.0677211999999997E-2</c:v>
                </c:pt>
                <c:pt idx="67">
                  <c:v>4.8268810000000002E-2</c:v>
                </c:pt>
                <c:pt idx="68">
                  <c:v>6.0574282E-2</c:v>
                </c:pt>
                <c:pt idx="69">
                  <c:v>6.8032179999999998E-2</c:v>
                </c:pt>
                <c:pt idx="70">
                  <c:v>6.314227E-2</c:v>
                </c:pt>
                <c:pt idx="71">
                  <c:v>4.6908587000000002E-2</c:v>
                </c:pt>
                <c:pt idx="72">
                  <c:v>2.8391598000000001E-2</c:v>
                </c:pt>
                <c:pt idx="73">
                  <c:v>1.5955438999999998E-2</c:v>
                </c:pt>
                <c:pt idx="74">
                  <c:v>1.2473117000000001E-2</c:v>
                </c:pt>
                <c:pt idx="75">
                  <c:v>1.3970211E-2</c:v>
                </c:pt>
                <c:pt idx="76">
                  <c:v>1.6076826999999998E-2</c:v>
                </c:pt>
                <c:pt idx="77">
                  <c:v>1.7587869999999999E-2</c:v>
                </c:pt>
                <c:pt idx="78">
                  <c:v>2.0469307999999999E-2</c:v>
                </c:pt>
                <c:pt idx="79">
                  <c:v>2.4674812000000001E-2</c:v>
                </c:pt>
                <c:pt idx="80">
                  <c:v>2.6235459999999999E-2</c:v>
                </c:pt>
                <c:pt idx="81">
                  <c:v>2.1406474000000002E-2</c:v>
                </c:pt>
                <c:pt idx="82">
                  <c:v>1.0043158999999999E-2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6.5671740000000003E-3</c:v>
                </c:pt>
                <c:pt idx="89">
                  <c:v>1.5712166E-2</c:v>
                </c:pt>
                <c:pt idx="90">
                  <c:v>2.2388979999999999E-2</c:v>
                </c:pt>
                <c:pt idx="91">
                  <c:v>2.7190477000000001E-2</c:v>
                </c:pt>
                <c:pt idx="92">
                  <c:v>2.9664290999999999E-2</c:v>
                </c:pt>
                <c:pt idx="93">
                  <c:v>3.0616889000000001E-2</c:v>
                </c:pt>
                <c:pt idx="94">
                  <c:v>3.0441005E-2</c:v>
                </c:pt>
                <c:pt idx="95">
                  <c:v>2.9251147000000002E-2</c:v>
                </c:pt>
                <c:pt idx="96">
                  <c:v>2.9320720000000002E-2</c:v>
                </c:pt>
                <c:pt idx="97">
                  <c:v>3.0094494999999999E-2</c:v>
                </c:pt>
                <c:pt idx="98">
                  <c:v>3.0933420999999999E-2</c:v>
                </c:pt>
                <c:pt idx="99">
                  <c:v>3.1441709999999998E-2</c:v>
                </c:pt>
                <c:pt idx="100">
                  <c:v>3.1483468000000001E-2</c:v>
                </c:pt>
                <c:pt idx="101">
                  <c:v>3.103334E-2</c:v>
                </c:pt>
                <c:pt idx="102">
                  <c:v>3.0658017999999999E-2</c:v>
                </c:pt>
                <c:pt idx="103">
                  <c:v>3.0736728000000001E-2</c:v>
                </c:pt>
                <c:pt idx="104">
                  <c:v>3.0133712999999999E-2</c:v>
                </c:pt>
                <c:pt idx="105">
                  <c:v>2.8887380000000001E-2</c:v>
                </c:pt>
                <c:pt idx="106">
                  <c:v>2.6902751999999999E-2</c:v>
                </c:pt>
                <c:pt idx="107">
                  <c:v>2.4787486000000001E-2</c:v>
                </c:pt>
                <c:pt idx="108">
                  <c:v>2.1289486E-2</c:v>
                </c:pt>
                <c:pt idx="109">
                  <c:v>1.7130324999999998E-2</c:v>
                </c:pt>
                <c:pt idx="110">
                  <c:v>1.2914172E-2</c:v>
                </c:pt>
                <c:pt idx="111">
                  <c:v>8.2424420000000009E-3</c:v>
                </c:pt>
                <c:pt idx="112">
                  <c:v>3.1957420000000001E-3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C5A8-46CB-89DC-1DB5707557EA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[4]Sheet1!$D$800:$DT$800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5.71E-4</c:v>
                </c:pt>
                <c:pt idx="4">
                  <c:v>1.9413453E-3</c:v>
                </c:pt>
                <c:pt idx="5">
                  <c:v>3.5093005000000001E-3</c:v>
                </c:pt>
                <c:pt idx="6">
                  <c:v>5.3113889999999997E-3</c:v>
                </c:pt>
                <c:pt idx="7">
                  <c:v>7.3512304000000004E-3</c:v>
                </c:pt>
                <c:pt idx="8">
                  <c:v>7.3932850000000003E-3</c:v>
                </c:pt>
                <c:pt idx="9">
                  <c:v>4.234425E-3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7.1005800000000004E-3</c:v>
                </c:pt>
                <c:pt idx="16">
                  <c:v>1.309568E-2</c:v>
                </c:pt>
                <c:pt idx="17">
                  <c:v>1.3729053E-2</c:v>
                </c:pt>
                <c:pt idx="18">
                  <c:v>8.9000450000000005E-3</c:v>
                </c:pt>
                <c:pt idx="19">
                  <c:v>1.93E-4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5.5189899999999997E-3</c:v>
                </c:pt>
                <c:pt idx="27">
                  <c:v>1.1946607E-2</c:v>
                </c:pt>
                <c:pt idx="28">
                  <c:v>1.6587494000000001E-2</c:v>
                </c:pt>
                <c:pt idx="29">
                  <c:v>1.8926583E-2</c:v>
                </c:pt>
                <c:pt idx="30">
                  <c:v>2.088812E-2</c:v>
                </c:pt>
                <c:pt idx="31">
                  <c:v>2.2616899999999999E-2</c:v>
                </c:pt>
                <c:pt idx="32">
                  <c:v>2.3534859000000002E-2</c:v>
                </c:pt>
                <c:pt idx="33">
                  <c:v>2.5480974E-2</c:v>
                </c:pt>
                <c:pt idx="34">
                  <c:v>2.8153606000000001E-2</c:v>
                </c:pt>
                <c:pt idx="35">
                  <c:v>3.0964986999999999E-2</c:v>
                </c:pt>
                <c:pt idx="36">
                  <c:v>3.2018166000000001E-2</c:v>
                </c:pt>
                <c:pt idx="37">
                  <c:v>3.0133489999999999E-2</c:v>
                </c:pt>
                <c:pt idx="38">
                  <c:v>2.6233948999999999E-2</c:v>
                </c:pt>
                <c:pt idx="39">
                  <c:v>2.1731863000000001E-2</c:v>
                </c:pt>
                <c:pt idx="40">
                  <c:v>1.6828780000000002E-2</c:v>
                </c:pt>
                <c:pt idx="41">
                  <c:v>1.3066641E-2</c:v>
                </c:pt>
                <c:pt idx="42">
                  <c:v>1.0674255000000001E-2</c:v>
                </c:pt>
                <c:pt idx="43">
                  <c:v>1.2239099E-2</c:v>
                </c:pt>
                <c:pt idx="44">
                  <c:v>1.8806047999999999E-2</c:v>
                </c:pt>
                <c:pt idx="45">
                  <c:v>2.790287E-2</c:v>
                </c:pt>
                <c:pt idx="46">
                  <c:v>3.5376699999999997E-2</c:v>
                </c:pt>
                <c:pt idx="47">
                  <c:v>3.8531217999999999E-2</c:v>
                </c:pt>
                <c:pt idx="48">
                  <c:v>3.786146E-2</c:v>
                </c:pt>
                <c:pt idx="49">
                  <c:v>3.5318761999999997E-2</c:v>
                </c:pt>
                <c:pt idx="50">
                  <c:v>3.1967982999999998E-2</c:v>
                </c:pt>
                <c:pt idx="51">
                  <c:v>2.9588778E-2</c:v>
                </c:pt>
                <c:pt idx="52">
                  <c:v>2.8783594999999999E-2</c:v>
                </c:pt>
                <c:pt idx="53">
                  <c:v>2.8261830000000002E-2</c:v>
                </c:pt>
                <c:pt idx="54">
                  <c:v>2.5874395000000001E-2</c:v>
                </c:pt>
                <c:pt idx="55">
                  <c:v>2.2441017000000001E-2</c:v>
                </c:pt>
                <c:pt idx="56">
                  <c:v>2.0609005999999999E-2</c:v>
                </c:pt>
                <c:pt idx="57">
                  <c:v>2.3470646000000001E-2</c:v>
                </c:pt>
                <c:pt idx="58">
                  <c:v>3.0333870999999998E-2</c:v>
                </c:pt>
                <c:pt idx="59">
                  <c:v>3.7299833999999997E-2</c:v>
                </c:pt>
                <c:pt idx="60">
                  <c:v>4.0339750000000001E-2</c:v>
                </c:pt>
                <c:pt idx="61">
                  <c:v>4.1153285999999997E-2</c:v>
                </c:pt>
                <c:pt idx="62">
                  <c:v>4.1983069999999997E-2</c:v>
                </c:pt>
                <c:pt idx="63">
                  <c:v>4.3288905000000003E-2</c:v>
                </c:pt>
                <c:pt idx="64">
                  <c:v>4.2776282999999998E-2</c:v>
                </c:pt>
                <c:pt idx="65">
                  <c:v>4.0393810000000002E-2</c:v>
                </c:pt>
                <c:pt idx="66">
                  <c:v>4.0741640000000003E-2</c:v>
                </c:pt>
                <c:pt idx="67">
                  <c:v>4.8339840000000002E-2</c:v>
                </c:pt>
                <c:pt idx="68">
                  <c:v>6.0622540000000003E-2</c:v>
                </c:pt>
                <c:pt idx="69">
                  <c:v>6.797976E-2</c:v>
                </c:pt>
                <c:pt idx="70">
                  <c:v>6.2888085999999996E-2</c:v>
                </c:pt>
                <c:pt idx="71">
                  <c:v>4.6383128000000003E-2</c:v>
                </c:pt>
                <c:pt idx="72">
                  <c:v>2.7649237E-2</c:v>
                </c:pt>
                <c:pt idx="73">
                  <c:v>1.5199104E-2</c:v>
                </c:pt>
                <c:pt idx="74">
                  <c:v>1.2001326E-2</c:v>
                </c:pt>
                <c:pt idx="75">
                  <c:v>1.401824E-2</c:v>
                </c:pt>
                <c:pt idx="76">
                  <c:v>1.6666655999999998E-2</c:v>
                </c:pt>
                <c:pt idx="77">
                  <c:v>1.8477796000000001E-2</c:v>
                </c:pt>
                <c:pt idx="78">
                  <c:v>2.1299104999999999E-2</c:v>
                </c:pt>
                <c:pt idx="79">
                  <c:v>2.5172954000000001E-2</c:v>
                </c:pt>
                <c:pt idx="80">
                  <c:v>2.6347731999999999E-2</c:v>
                </c:pt>
                <c:pt idx="81">
                  <c:v>2.1265062000000001E-2</c:v>
                </c:pt>
                <c:pt idx="82">
                  <c:v>9.7955070000000002E-3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6.2845912999999996E-3</c:v>
                </c:pt>
                <c:pt idx="89">
                  <c:v>1.566497E-2</c:v>
                </c:pt>
                <c:pt idx="90">
                  <c:v>2.2570038000000001E-2</c:v>
                </c:pt>
                <c:pt idx="91">
                  <c:v>2.7500831999999999E-2</c:v>
                </c:pt>
                <c:pt idx="92">
                  <c:v>2.9962809999999999E-2</c:v>
                </c:pt>
                <c:pt idx="93">
                  <c:v>3.0846591999999999E-2</c:v>
                </c:pt>
                <c:pt idx="94">
                  <c:v>3.0608627999999999E-2</c:v>
                </c:pt>
                <c:pt idx="95">
                  <c:v>2.9417120000000001E-2</c:v>
                </c:pt>
                <c:pt idx="96">
                  <c:v>2.9567894000000001E-2</c:v>
                </c:pt>
                <c:pt idx="97">
                  <c:v>3.0457543E-2</c:v>
                </c:pt>
                <c:pt idx="98">
                  <c:v>3.1392129999999997E-2</c:v>
                </c:pt>
                <c:pt idx="99">
                  <c:v>3.1944502E-2</c:v>
                </c:pt>
                <c:pt idx="100">
                  <c:v>3.1977683E-2</c:v>
                </c:pt>
                <c:pt idx="101">
                  <c:v>3.1521592000000001E-2</c:v>
                </c:pt>
                <c:pt idx="102">
                  <c:v>3.1052446000000001E-2</c:v>
                </c:pt>
                <c:pt idx="103">
                  <c:v>3.1040966999999999E-2</c:v>
                </c:pt>
                <c:pt idx="104">
                  <c:v>3.0341106E-2</c:v>
                </c:pt>
                <c:pt idx="105">
                  <c:v>2.8996841999999998E-2</c:v>
                </c:pt>
                <c:pt idx="106">
                  <c:v>2.6916184999999999E-2</c:v>
                </c:pt>
                <c:pt idx="107">
                  <c:v>2.4660620000000001E-2</c:v>
                </c:pt>
                <c:pt idx="108">
                  <c:v>2.1095071E-2</c:v>
                </c:pt>
                <c:pt idx="109">
                  <c:v>1.6872277000000001E-2</c:v>
                </c:pt>
                <c:pt idx="110">
                  <c:v>1.26020955E-2</c:v>
                </c:pt>
                <c:pt idx="111">
                  <c:v>7.9547530000000002E-3</c:v>
                </c:pt>
                <c:pt idx="112">
                  <c:v>2.9153444E-3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C5A8-46CB-89DC-1DB5707557EA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[4]Sheet1!$D$801:$DT$801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8.4800000000000001E-4</c:v>
                </c:pt>
                <c:pt idx="4">
                  <c:v>2.0541733E-3</c:v>
                </c:pt>
                <c:pt idx="5">
                  <c:v>3.4414805E-3</c:v>
                </c:pt>
                <c:pt idx="6">
                  <c:v>5.1152719999999997E-3</c:v>
                </c:pt>
                <c:pt idx="7">
                  <c:v>7.0871348000000004E-3</c:v>
                </c:pt>
                <c:pt idx="8">
                  <c:v>7.0400755000000004E-3</c:v>
                </c:pt>
                <c:pt idx="9">
                  <c:v>3.8091573000000002E-3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1.9000000000000001E-4</c:v>
                </c:pt>
                <c:pt idx="15">
                  <c:v>7.1870772999999997E-3</c:v>
                </c:pt>
                <c:pt idx="16">
                  <c:v>1.2818482000000001E-2</c:v>
                </c:pt>
                <c:pt idx="17">
                  <c:v>1.3104612999999999E-2</c:v>
                </c:pt>
                <c:pt idx="18">
                  <c:v>8.1568739999999997E-3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5.4140330000000004E-3</c:v>
                </c:pt>
                <c:pt idx="27">
                  <c:v>1.176695E-2</c:v>
                </c:pt>
                <c:pt idx="28">
                  <c:v>1.6392758E-2</c:v>
                </c:pt>
                <c:pt idx="29">
                  <c:v>1.8859725000000001E-2</c:v>
                </c:pt>
                <c:pt idx="30">
                  <c:v>2.1042187E-2</c:v>
                </c:pt>
                <c:pt idx="31">
                  <c:v>2.2970269000000001E-2</c:v>
                </c:pt>
                <c:pt idx="32">
                  <c:v>2.3916123000000001E-2</c:v>
                </c:pt>
                <c:pt idx="33">
                  <c:v>2.569105E-2</c:v>
                </c:pt>
                <c:pt idx="34">
                  <c:v>2.8079054999999999E-2</c:v>
                </c:pt>
                <c:pt idx="35">
                  <c:v>3.0683272000000001E-2</c:v>
                </c:pt>
                <c:pt idx="36">
                  <c:v>3.1698886000000003E-2</c:v>
                </c:pt>
                <c:pt idx="37">
                  <c:v>2.9976086999999998E-2</c:v>
                </c:pt>
                <c:pt idx="38">
                  <c:v>2.6237920000000001E-2</c:v>
                </c:pt>
                <c:pt idx="39">
                  <c:v>2.1813529000000002E-2</c:v>
                </c:pt>
                <c:pt idx="40">
                  <c:v>1.6957627999999999E-2</c:v>
                </c:pt>
                <c:pt idx="41">
                  <c:v>1.3246278E-2</c:v>
                </c:pt>
                <c:pt idx="42">
                  <c:v>1.1010109000000001E-2</c:v>
                </c:pt>
                <c:pt idx="43">
                  <c:v>1.2749976999999999E-2</c:v>
                </c:pt>
                <c:pt idx="44">
                  <c:v>1.9408228E-2</c:v>
                </c:pt>
                <c:pt idx="45">
                  <c:v>2.84663E-2</c:v>
                </c:pt>
                <c:pt idx="46">
                  <c:v>3.5821352000000001E-2</c:v>
                </c:pt>
                <c:pt idx="47">
                  <c:v>3.8779040000000001E-2</c:v>
                </c:pt>
                <c:pt idx="48">
                  <c:v>3.7867735999999999E-2</c:v>
                </c:pt>
                <c:pt idx="49">
                  <c:v>3.5144754E-2</c:v>
                </c:pt>
                <c:pt idx="50">
                  <c:v>3.1724694999999997E-2</c:v>
                </c:pt>
                <c:pt idx="51">
                  <c:v>2.9415071000000001E-2</c:v>
                </c:pt>
                <c:pt idx="52">
                  <c:v>2.87257E-2</c:v>
                </c:pt>
                <c:pt idx="53">
                  <c:v>2.8191774999999999E-2</c:v>
                </c:pt>
                <c:pt idx="54">
                  <c:v>2.5682973000000001E-2</c:v>
                </c:pt>
                <c:pt idx="55">
                  <c:v>2.2181296999999999E-2</c:v>
                </c:pt>
                <c:pt idx="56">
                  <c:v>2.0474754000000001E-2</c:v>
                </c:pt>
                <c:pt idx="57">
                  <c:v>2.3601482E-2</c:v>
                </c:pt>
                <c:pt idx="58">
                  <c:v>3.0677780000000002E-2</c:v>
                </c:pt>
                <c:pt idx="59">
                  <c:v>3.7613519999999998E-2</c:v>
                </c:pt>
                <c:pt idx="60">
                  <c:v>4.0427249999999998E-2</c:v>
                </c:pt>
                <c:pt idx="61">
                  <c:v>4.1012550000000002E-2</c:v>
                </c:pt>
                <c:pt idx="62">
                  <c:v>4.1797097999999998E-2</c:v>
                </c:pt>
                <c:pt idx="63">
                  <c:v>4.3258414000000002E-2</c:v>
                </c:pt>
                <c:pt idx="64">
                  <c:v>4.2933939999999997E-2</c:v>
                </c:pt>
                <c:pt idx="65">
                  <c:v>4.0630350000000003E-2</c:v>
                </c:pt>
                <c:pt idx="66">
                  <c:v>4.0916960000000002E-2</c:v>
                </c:pt>
                <c:pt idx="67">
                  <c:v>4.8403210000000002E-2</c:v>
                </c:pt>
                <c:pt idx="68">
                  <c:v>6.0607319999999999E-2</c:v>
                </c:pt>
                <c:pt idx="69">
                  <c:v>6.794596E-2</c:v>
                </c:pt>
                <c:pt idx="70">
                  <c:v>6.2887299999999993E-2</c:v>
                </c:pt>
                <c:pt idx="71">
                  <c:v>4.6423803999999999E-2</c:v>
                </c:pt>
                <c:pt idx="72">
                  <c:v>2.7689515000000001E-2</c:v>
                </c:pt>
                <c:pt idx="73">
                  <c:v>1.5199819E-2</c:v>
                </c:pt>
                <c:pt idx="74">
                  <c:v>1.1956868000000001E-2</c:v>
                </c:pt>
                <c:pt idx="75">
                  <c:v>1.3960971500000001E-2</c:v>
                </c:pt>
                <c:pt idx="76">
                  <c:v>1.6600732E-2</c:v>
                </c:pt>
                <c:pt idx="77">
                  <c:v>1.8359179999999999E-2</c:v>
                </c:pt>
                <c:pt idx="78">
                  <c:v>2.1074314E-2</c:v>
                </c:pt>
                <c:pt idx="79">
                  <c:v>2.4861950000000001E-2</c:v>
                </c:pt>
                <c:pt idx="80">
                  <c:v>2.6042312000000001E-2</c:v>
                </c:pt>
                <c:pt idx="81">
                  <c:v>2.1051012000000001E-2</c:v>
                </c:pt>
                <c:pt idx="82">
                  <c:v>9.7022649999999998E-3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6.5397275999999997E-3</c:v>
                </c:pt>
                <c:pt idx="89">
                  <c:v>1.5744217000000001E-2</c:v>
                </c:pt>
                <c:pt idx="90">
                  <c:v>2.2462286000000001E-2</c:v>
                </c:pt>
                <c:pt idx="91">
                  <c:v>2.7273140000000001E-2</c:v>
                </c:pt>
                <c:pt idx="92">
                  <c:v>2.9695295E-2</c:v>
                </c:pt>
                <c:pt idx="93">
                  <c:v>3.0583689000000001E-2</c:v>
                </c:pt>
                <c:pt idx="94">
                  <c:v>3.0337942999999999E-2</c:v>
                </c:pt>
                <c:pt idx="95">
                  <c:v>2.9119723E-2</c:v>
                </c:pt>
                <c:pt idx="96">
                  <c:v>2.9203997999999998E-2</c:v>
                </c:pt>
                <c:pt idx="97">
                  <c:v>3.0054586000000001E-2</c:v>
                </c:pt>
                <c:pt idx="98">
                  <c:v>3.1006088000000001E-2</c:v>
                </c:pt>
                <c:pt idx="99">
                  <c:v>3.1645868000000001E-2</c:v>
                </c:pt>
                <c:pt idx="100">
                  <c:v>3.1791004999999997E-2</c:v>
                </c:pt>
                <c:pt idx="101">
                  <c:v>3.1415496000000001E-2</c:v>
                </c:pt>
                <c:pt idx="102">
                  <c:v>3.1054165000000002E-2</c:v>
                </c:pt>
                <c:pt idx="103">
                  <c:v>3.1091087E-2</c:v>
                </c:pt>
                <c:pt idx="104">
                  <c:v>3.0412866E-2</c:v>
                </c:pt>
                <c:pt idx="105">
                  <c:v>2.9068585000000001E-2</c:v>
                </c:pt>
                <c:pt idx="106">
                  <c:v>2.6968734000000001E-2</c:v>
                </c:pt>
                <c:pt idx="107">
                  <c:v>2.4700036000000002E-2</c:v>
                </c:pt>
                <c:pt idx="108">
                  <c:v>2.1084176E-2</c:v>
                </c:pt>
                <c:pt idx="109">
                  <c:v>1.681678E-2</c:v>
                </c:pt>
                <c:pt idx="110">
                  <c:v>1.2511001000000001E-2</c:v>
                </c:pt>
                <c:pt idx="111">
                  <c:v>7.8338039999999998E-3</c:v>
                </c:pt>
                <c:pt idx="112">
                  <c:v>2.7824939999999999E-3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C5A8-46CB-89DC-1DB5707557EA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[4]Sheet1!$D$802:$DT$802</c:f>
              <c:numCache>
                <c:formatCode>General</c:formatCode>
                <c:ptCount val="121"/>
                <c:pt idx="0">
                  <c:v>3.4699999999999998E-4</c:v>
                </c:pt>
                <c:pt idx="1">
                  <c:v>0</c:v>
                </c:pt>
                <c:pt idx="2">
                  <c:v>3.8500000000000001E-5</c:v>
                </c:pt>
                <c:pt idx="3">
                  <c:v>9.8400000000000007E-4</c:v>
                </c:pt>
                <c:pt idx="4">
                  <c:v>2.0360492999999999E-3</c:v>
                </c:pt>
                <c:pt idx="5">
                  <c:v>3.3398077E-3</c:v>
                </c:pt>
                <c:pt idx="6">
                  <c:v>5.005575E-3</c:v>
                </c:pt>
                <c:pt idx="7">
                  <c:v>7.0285950000000003E-3</c:v>
                </c:pt>
                <c:pt idx="8">
                  <c:v>7.1244947999999997E-3</c:v>
                </c:pt>
                <c:pt idx="9">
                  <c:v>4.0767965999999999E-3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1.4100000000000001E-4</c:v>
                </c:pt>
                <c:pt idx="15">
                  <c:v>7.2728916999999999E-3</c:v>
                </c:pt>
                <c:pt idx="16">
                  <c:v>1.30644E-2</c:v>
                </c:pt>
                <c:pt idx="17">
                  <c:v>1.3488628000000001E-2</c:v>
                </c:pt>
                <c:pt idx="18">
                  <c:v>8.615602E-3</c:v>
                </c:pt>
                <c:pt idx="19">
                  <c:v>3.3500000000000001E-5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5.3723566000000002E-3</c:v>
                </c:pt>
                <c:pt idx="27">
                  <c:v>1.1661838000000001E-2</c:v>
                </c:pt>
                <c:pt idx="28">
                  <c:v>1.6237163999999998E-2</c:v>
                </c:pt>
                <c:pt idx="29">
                  <c:v>1.8712249E-2</c:v>
                </c:pt>
                <c:pt idx="30">
                  <c:v>2.0910773000000001E-2</c:v>
                </c:pt>
                <c:pt idx="31">
                  <c:v>2.2839934999999999E-2</c:v>
                </c:pt>
                <c:pt idx="32">
                  <c:v>2.3792596999999999E-2</c:v>
                </c:pt>
                <c:pt idx="33">
                  <c:v>2.5687274E-2</c:v>
                </c:pt>
                <c:pt idx="34">
                  <c:v>2.8315235000000001E-2</c:v>
                </c:pt>
                <c:pt idx="35">
                  <c:v>3.116911E-2</c:v>
                </c:pt>
                <c:pt idx="36">
                  <c:v>3.2319687E-2</c:v>
                </c:pt>
                <c:pt idx="37">
                  <c:v>3.0524675000000001E-2</c:v>
                </c:pt>
                <c:pt idx="38">
                  <c:v>2.6643562999999999E-2</c:v>
                </c:pt>
                <c:pt idx="39">
                  <c:v>2.2084904999999998E-2</c:v>
                </c:pt>
                <c:pt idx="40">
                  <c:v>1.7036162000000001E-2</c:v>
                </c:pt>
                <c:pt idx="41">
                  <c:v>1.3079557E-2</c:v>
                </c:pt>
                <c:pt idx="42">
                  <c:v>1.0533229999999999E-2</c:v>
                </c:pt>
                <c:pt idx="43">
                  <c:v>1.2048913E-2</c:v>
                </c:pt>
                <c:pt idx="44">
                  <c:v>1.8684579999999999E-2</c:v>
                </c:pt>
                <c:pt idx="45">
                  <c:v>2.7937692E-2</c:v>
                </c:pt>
                <c:pt idx="46">
                  <c:v>3.5588767E-2</c:v>
                </c:pt>
                <c:pt idx="47">
                  <c:v>3.8820565000000001E-2</c:v>
                </c:pt>
                <c:pt idx="48">
                  <c:v>3.8113907000000002E-2</c:v>
                </c:pt>
                <c:pt idx="49">
                  <c:v>3.5492944999999998E-2</c:v>
                </c:pt>
                <c:pt idx="50">
                  <c:v>3.2115459999999998E-2</c:v>
                </c:pt>
                <c:pt idx="51">
                  <c:v>2.9832841999999998E-2</c:v>
                </c:pt>
                <c:pt idx="52">
                  <c:v>2.912853E-2</c:v>
                </c:pt>
                <c:pt idx="53">
                  <c:v>2.8503214999999998E-2</c:v>
                </c:pt>
                <c:pt idx="54">
                  <c:v>2.5790774999999998E-2</c:v>
                </c:pt>
                <c:pt idx="55">
                  <c:v>2.2026648999999999E-2</c:v>
                </c:pt>
                <c:pt idx="56">
                  <c:v>2.0111906999999998E-2</c:v>
                </c:pt>
                <c:pt idx="57">
                  <c:v>2.3178382000000001E-2</c:v>
                </c:pt>
                <c:pt idx="58">
                  <c:v>3.0402164999999998E-2</c:v>
                </c:pt>
                <c:pt idx="59">
                  <c:v>3.7631697999999998E-2</c:v>
                </c:pt>
                <c:pt idx="60">
                  <c:v>4.0716883000000002E-2</c:v>
                </c:pt>
                <c:pt idx="61">
                  <c:v>4.1371312E-2</c:v>
                </c:pt>
                <c:pt idx="62">
                  <c:v>4.1971352000000003E-2</c:v>
                </c:pt>
                <c:pt idx="63">
                  <c:v>4.3137747999999997E-2</c:v>
                </c:pt>
                <c:pt idx="64">
                  <c:v>4.2599520000000002E-2</c:v>
                </c:pt>
                <c:pt idx="65">
                  <c:v>4.0254228000000003E-2</c:v>
                </c:pt>
                <c:pt idx="66">
                  <c:v>4.0596390000000003E-2</c:v>
                </c:pt>
                <c:pt idx="67">
                  <c:v>4.8119146000000002E-2</c:v>
                </c:pt>
                <c:pt idx="68">
                  <c:v>6.0321935E-2</c:v>
                </c:pt>
                <c:pt idx="69">
                  <c:v>6.7676604000000001E-2</c:v>
                </c:pt>
                <c:pt idx="70">
                  <c:v>6.2727000000000005E-2</c:v>
                </c:pt>
                <c:pt idx="71">
                  <c:v>4.6503696999999997E-2</c:v>
                </c:pt>
                <c:pt idx="72">
                  <c:v>2.8071009000000001E-2</c:v>
                </c:pt>
                <c:pt idx="73">
                  <c:v>1.5765062E-2</c:v>
                </c:pt>
                <c:pt idx="74">
                  <c:v>1.2442306E-2</c:v>
                </c:pt>
                <c:pt idx="75">
                  <c:v>1.4139865E-2</c:v>
                </c:pt>
                <c:pt idx="76">
                  <c:v>1.6491626999999998E-2</c:v>
                </c:pt>
                <c:pt idx="77">
                  <c:v>1.8169024999999998E-2</c:v>
                </c:pt>
                <c:pt idx="78">
                  <c:v>2.1021453999999998E-2</c:v>
                </c:pt>
                <c:pt idx="79">
                  <c:v>2.5030678000000001E-2</c:v>
                </c:pt>
                <c:pt idx="80">
                  <c:v>2.6379744E-2</c:v>
                </c:pt>
                <c:pt idx="81">
                  <c:v>2.1446430999999998E-2</c:v>
                </c:pt>
                <c:pt idx="82">
                  <c:v>1.0038821E-2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5.8175394999999998E-3</c:v>
                </c:pt>
                <c:pt idx="89">
                  <c:v>1.5460556E-2</c:v>
                </c:pt>
                <c:pt idx="90">
                  <c:v>2.2766110999999999E-2</c:v>
                </c:pt>
                <c:pt idx="91">
                  <c:v>2.8078865000000001E-2</c:v>
                </c:pt>
                <c:pt idx="92">
                  <c:v>3.0747209000000001E-2</c:v>
                </c:pt>
                <c:pt idx="93">
                  <c:v>3.1646806999999999E-2</c:v>
                </c:pt>
                <c:pt idx="94">
                  <c:v>3.128127E-2</c:v>
                </c:pt>
                <c:pt idx="95">
                  <c:v>2.9860003E-2</c:v>
                </c:pt>
                <c:pt idx="96">
                  <c:v>2.9716544000000001E-2</c:v>
                </c:pt>
                <c:pt idx="97">
                  <c:v>3.0331690000000001E-2</c:v>
                </c:pt>
                <c:pt idx="98">
                  <c:v>3.1064360999999999E-2</c:v>
                </c:pt>
                <c:pt idx="99">
                  <c:v>3.150584E-2</c:v>
                </c:pt>
                <c:pt idx="100">
                  <c:v>3.1509652999999999E-2</c:v>
                </c:pt>
                <c:pt idx="101">
                  <c:v>3.1080643000000002E-2</c:v>
                </c:pt>
                <c:pt idx="102">
                  <c:v>3.0656658E-2</c:v>
                </c:pt>
                <c:pt idx="103">
                  <c:v>3.0676808E-2</c:v>
                </c:pt>
                <c:pt idx="104">
                  <c:v>3.0009886E-2</c:v>
                </c:pt>
                <c:pt idx="105">
                  <c:v>2.8695818000000001E-2</c:v>
                </c:pt>
                <c:pt idx="106">
                  <c:v>2.6641576E-2</c:v>
                </c:pt>
                <c:pt idx="107">
                  <c:v>2.4392345999999999E-2</c:v>
                </c:pt>
                <c:pt idx="108">
                  <c:v>2.083991E-2</c:v>
                </c:pt>
                <c:pt idx="109">
                  <c:v>1.6625267999999999E-2</c:v>
                </c:pt>
                <c:pt idx="110">
                  <c:v>1.2342390999999999E-2</c:v>
                </c:pt>
                <c:pt idx="111">
                  <c:v>7.7196629999999999E-3</c:v>
                </c:pt>
                <c:pt idx="112">
                  <c:v>2.6814942E-3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C5A8-46CB-89DC-1DB5707557EA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[4]Sheet1!$D$803:$DT$803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7.5500000000000003E-4</c:v>
                </c:pt>
                <c:pt idx="4">
                  <c:v>2.2032834E-3</c:v>
                </c:pt>
                <c:pt idx="5">
                  <c:v>3.7475654000000001E-3</c:v>
                </c:pt>
                <c:pt idx="6">
                  <c:v>5.4630134000000002E-3</c:v>
                </c:pt>
                <c:pt idx="7">
                  <c:v>7.3667224000000002E-3</c:v>
                </c:pt>
                <c:pt idx="8">
                  <c:v>7.3018830000000003E-3</c:v>
                </c:pt>
                <c:pt idx="9">
                  <c:v>4.0780966999999996E-3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6.9680250000000001E-3</c:v>
                </c:pt>
                <c:pt idx="16">
                  <c:v>1.2866404E-2</c:v>
                </c:pt>
                <c:pt idx="17">
                  <c:v>1.3500231999999999E-2</c:v>
                </c:pt>
                <c:pt idx="18">
                  <c:v>8.832098E-3</c:v>
                </c:pt>
                <c:pt idx="19">
                  <c:v>3.9500000000000001E-4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5.4743956000000002E-3</c:v>
                </c:pt>
                <c:pt idx="27">
                  <c:v>1.1920119999999999E-2</c:v>
                </c:pt>
                <c:pt idx="28">
                  <c:v>1.6575122000000001E-2</c:v>
                </c:pt>
                <c:pt idx="29">
                  <c:v>1.8936332E-2</c:v>
                </c:pt>
                <c:pt idx="30">
                  <c:v>2.0945908999999999E-2</c:v>
                </c:pt>
                <c:pt idx="31">
                  <c:v>2.2723232999999999E-2</c:v>
                </c:pt>
                <c:pt idx="32">
                  <c:v>2.3610707000000002E-2</c:v>
                </c:pt>
                <c:pt idx="33">
                  <c:v>2.5444774E-2</c:v>
                </c:pt>
                <c:pt idx="34">
                  <c:v>2.7977413E-2</c:v>
                </c:pt>
                <c:pt idx="35">
                  <c:v>3.0723289000000001E-2</c:v>
                </c:pt>
                <c:pt idx="36">
                  <c:v>3.1847812000000003E-2</c:v>
                </c:pt>
                <c:pt idx="37">
                  <c:v>3.0205326000000001E-2</c:v>
                </c:pt>
                <c:pt idx="38">
                  <c:v>2.6605970999999999E-2</c:v>
                </c:pt>
                <c:pt idx="39">
                  <c:v>2.2340676E-2</c:v>
                </c:pt>
                <c:pt idx="40">
                  <c:v>1.7506152000000001E-2</c:v>
                </c:pt>
                <c:pt idx="41">
                  <c:v>1.3656420000000001E-2</c:v>
                </c:pt>
                <c:pt idx="42">
                  <c:v>1.1146466000000001E-2</c:v>
                </c:pt>
                <c:pt idx="43">
                  <c:v>1.2623511E-2</c:v>
                </c:pt>
                <c:pt idx="44">
                  <c:v>1.9135570000000001E-2</c:v>
                </c:pt>
                <c:pt idx="45">
                  <c:v>2.8184886999999999E-2</c:v>
                </c:pt>
                <c:pt idx="46">
                  <c:v>3.5643753E-2</c:v>
                </c:pt>
                <c:pt idx="47">
                  <c:v>3.8832154000000001E-2</c:v>
                </c:pt>
                <c:pt idx="48">
                  <c:v>3.8157135000000002E-2</c:v>
                </c:pt>
                <c:pt idx="49">
                  <c:v>3.5469489999999999E-2</c:v>
                </c:pt>
                <c:pt idx="50">
                  <c:v>3.1818079999999999E-2</c:v>
                </c:pt>
                <c:pt idx="51">
                  <c:v>2.9175451000000002E-2</c:v>
                </c:pt>
                <c:pt idx="52">
                  <c:v>2.8285151000000001E-2</c:v>
                </c:pt>
                <c:pt idx="53">
                  <c:v>2.7869951E-2</c:v>
                </c:pt>
                <c:pt idx="54">
                  <c:v>2.5673673000000001E-2</c:v>
                </c:pt>
                <c:pt idx="55">
                  <c:v>2.2405608E-2</c:v>
                </c:pt>
                <c:pt idx="56">
                  <c:v>2.0703613999999999E-2</c:v>
                </c:pt>
                <c:pt idx="57">
                  <c:v>2.3617481999999999E-2</c:v>
                </c:pt>
                <c:pt idx="58">
                  <c:v>3.0476977999999998E-2</c:v>
                </c:pt>
                <c:pt idx="59">
                  <c:v>3.7399019999999998E-2</c:v>
                </c:pt>
                <c:pt idx="60">
                  <c:v>4.0381649999999998E-2</c:v>
                </c:pt>
                <c:pt idx="61">
                  <c:v>4.1143517999999997E-2</c:v>
                </c:pt>
                <c:pt idx="62">
                  <c:v>4.1907128000000002E-2</c:v>
                </c:pt>
                <c:pt idx="63">
                  <c:v>4.3136164999999997E-2</c:v>
                </c:pt>
                <c:pt idx="64">
                  <c:v>4.2580526E-2</c:v>
                </c:pt>
                <c:pt idx="65">
                  <c:v>4.0197629999999998E-2</c:v>
                </c:pt>
                <c:pt idx="66">
                  <c:v>4.0515605000000003E-2</c:v>
                </c:pt>
                <c:pt idx="67">
                  <c:v>4.8003253000000003E-2</c:v>
                </c:pt>
                <c:pt idx="68">
                  <c:v>6.0161322000000003E-2</c:v>
                </c:pt>
                <c:pt idx="69">
                  <c:v>6.7559380000000002E-2</c:v>
                </c:pt>
                <c:pt idx="70">
                  <c:v>6.2760049999999998E-2</c:v>
                </c:pt>
                <c:pt idx="71">
                  <c:v>4.6696804000000001E-2</c:v>
                </c:pt>
                <c:pt idx="72">
                  <c:v>2.8331991000000001E-2</c:v>
                </c:pt>
                <c:pt idx="73">
                  <c:v>1.5991379999999999E-2</c:v>
                </c:pt>
                <c:pt idx="74">
                  <c:v>1.2600231E-2</c:v>
                </c:pt>
                <c:pt idx="75">
                  <c:v>1.418026E-2</c:v>
                </c:pt>
                <c:pt idx="76">
                  <c:v>1.6300991000000001E-2</c:v>
                </c:pt>
                <c:pt idx="77">
                  <c:v>1.7684768999999999E-2</c:v>
                </c:pt>
                <c:pt idx="78">
                  <c:v>2.0339488999999999E-2</c:v>
                </c:pt>
                <c:pt idx="79">
                  <c:v>2.4348182999999999E-2</c:v>
                </c:pt>
                <c:pt idx="80">
                  <c:v>2.5868527999999998E-2</c:v>
                </c:pt>
                <c:pt idx="81">
                  <c:v>2.1182428999999999E-2</c:v>
                </c:pt>
                <c:pt idx="82">
                  <c:v>1.005322E-2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6.2305075000000003E-3</c:v>
                </c:pt>
                <c:pt idx="89">
                  <c:v>1.5466275E-2</c:v>
                </c:pt>
                <c:pt idx="90">
                  <c:v>2.2373639000000001E-2</c:v>
                </c:pt>
                <c:pt idx="91">
                  <c:v>2.743932E-2</c:v>
                </c:pt>
                <c:pt idx="92">
                  <c:v>3.0070831999999999E-2</c:v>
                </c:pt>
                <c:pt idx="93">
                  <c:v>3.1074217000000001E-2</c:v>
                </c:pt>
                <c:pt idx="94">
                  <c:v>3.0866737000000002E-2</c:v>
                </c:pt>
                <c:pt idx="95">
                  <c:v>2.9615691E-2</c:v>
                </c:pt>
                <c:pt idx="96">
                  <c:v>2.9631166E-2</c:v>
                </c:pt>
                <c:pt idx="97">
                  <c:v>3.0373444999999999E-2</c:v>
                </c:pt>
                <c:pt idx="98">
                  <c:v>3.1184267000000002E-2</c:v>
                </c:pt>
                <c:pt idx="99">
                  <c:v>3.1650367999999998E-2</c:v>
                </c:pt>
                <c:pt idx="100">
                  <c:v>3.1616895999999999E-2</c:v>
                </c:pt>
                <c:pt idx="101">
                  <c:v>3.1119725000000001E-2</c:v>
                </c:pt>
                <c:pt idx="102">
                  <c:v>3.0637007000000001E-2</c:v>
                </c:pt>
                <c:pt idx="103">
                  <c:v>3.0604098E-2</c:v>
                </c:pt>
                <c:pt idx="104">
                  <c:v>2.9891793E-2</c:v>
                </c:pt>
                <c:pt idx="105">
                  <c:v>2.8548528E-2</c:v>
                </c:pt>
                <c:pt idx="106">
                  <c:v>2.6477152E-2</c:v>
                </c:pt>
                <c:pt idx="107">
                  <c:v>2.4240735999999999E-2</c:v>
                </c:pt>
                <c:pt idx="108">
                  <c:v>2.0681011999999999E-2</c:v>
                </c:pt>
                <c:pt idx="109">
                  <c:v>1.6461406000000001E-2</c:v>
                </c:pt>
                <c:pt idx="110">
                  <c:v>1.21656405E-2</c:v>
                </c:pt>
                <c:pt idx="111">
                  <c:v>7.6683400000000001E-3</c:v>
                </c:pt>
                <c:pt idx="112">
                  <c:v>2.6422373000000001E-3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C5A8-46CB-89DC-1DB5707557EA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[4]Sheet1!$D$804:$DT$804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8.0800000000000002E-4</c:v>
                </c:pt>
                <c:pt idx="4">
                  <c:v>2.1361412999999999E-3</c:v>
                </c:pt>
                <c:pt idx="5">
                  <c:v>3.6198561999999999E-3</c:v>
                </c:pt>
                <c:pt idx="6">
                  <c:v>5.3436239999999999E-3</c:v>
                </c:pt>
                <c:pt idx="7">
                  <c:v>7.2995187000000003E-3</c:v>
                </c:pt>
                <c:pt idx="8">
                  <c:v>7.1979864000000001E-3</c:v>
                </c:pt>
                <c:pt idx="9">
                  <c:v>3.8476059999999999E-3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7.1286893999999998E-3</c:v>
                </c:pt>
                <c:pt idx="16">
                  <c:v>1.3117079E-2</c:v>
                </c:pt>
                <c:pt idx="17">
                  <c:v>1.3647935E-2</c:v>
                </c:pt>
                <c:pt idx="18">
                  <c:v>8.7250685000000005E-3</c:v>
                </c:pt>
                <c:pt idx="19">
                  <c:v>1.47E-5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5.3458376999999998E-3</c:v>
                </c:pt>
                <c:pt idx="27">
                  <c:v>1.1702041E-2</c:v>
                </c:pt>
                <c:pt idx="28">
                  <c:v>1.6291489999999999E-2</c:v>
                </c:pt>
                <c:pt idx="29">
                  <c:v>1.8661440000000001E-2</c:v>
                </c:pt>
                <c:pt idx="30">
                  <c:v>2.0706401999999999E-2</c:v>
                </c:pt>
                <c:pt idx="31">
                  <c:v>2.2556355E-2</c:v>
                </c:pt>
                <c:pt idx="32">
                  <c:v>2.3566469999999999E-2</c:v>
                </c:pt>
                <c:pt idx="33">
                  <c:v>2.5552511E-2</c:v>
                </c:pt>
                <c:pt idx="34">
                  <c:v>2.8237095E-2</c:v>
                </c:pt>
                <c:pt idx="35">
                  <c:v>3.1115567E-2</c:v>
                </c:pt>
                <c:pt idx="36">
                  <c:v>3.2321099999999998E-2</c:v>
                </c:pt>
                <c:pt idx="37">
                  <c:v>3.0676487999999998E-2</c:v>
                </c:pt>
                <c:pt idx="38">
                  <c:v>2.6950994999999998E-2</c:v>
                </c:pt>
                <c:pt idx="39">
                  <c:v>2.2454292000000001E-2</c:v>
                </c:pt>
                <c:pt idx="40">
                  <c:v>1.7431512E-2</c:v>
                </c:pt>
                <c:pt idx="41">
                  <c:v>1.3448498999999999E-2</c:v>
                </c:pt>
                <c:pt idx="42">
                  <c:v>1.0913314E-2</c:v>
                </c:pt>
                <c:pt idx="43">
                  <c:v>1.2424442000000001E-2</c:v>
                </c:pt>
                <c:pt idx="44">
                  <c:v>1.9020552E-2</c:v>
                </c:pt>
                <c:pt idx="45">
                  <c:v>2.817689E-2</c:v>
                </c:pt>
                <c:pt idx="46">
                  <c:v>3.5730320000000003E-2</c:v>
                </c:pt>
                <c:pt idx="47">
                  <c:v>3.8946908000000002E-2</c:v>
                </c:pt>
                <c:pt idx="48">
                  <c:v>3.8245532999999998E-2</c:v>
                </c:pt>
                <c:pt idx="49">
                  <c:v>3.5558455000000003E-2</c:v>
                </c:pt>
                <c:pt idx="50">
                  <c:v>3.1986639999999997E-2</c:v>
                </c:pt>
                <c:pt idx="51">
                  <c:v>2.9453076000000002E-2</c:v>
                </c:pt>
                <c:pt idx="52">
                  <c:v>2.8599639999999999E-2</c:v>
                </c:pt>
                <c:pt idx="53">
                  <c:v>2.8056747999999999E-2</c:v>
                </c:pt>
                <c:pt idx="54">
                  <c:v>2.5640791E-2</c:v>
                </c:pt>
                <c:pt idx="55">
                  <c:v>2.2191527999999999E-2</c:v>
                </c:pt>
                <c:pt idx="56">
                  <c:v>2.0455066000000001E-2</c:v>
                </c:pt>
                <c:pt idx="57">
                  <c:v>2.3518711000000001E-2</c:v>
                </c:pt>
                <c:pt idx="58">
                  <c:v>3.0580705E-2</c:v>
                </c:pt>
                <c:pt idx="59">
                  <c:v>3.7580460000000003E-2</c:v>
                </c:pt>
                <c:pt idx="60">
                  <c:v>4.0478233000000002E-2</c:v>
                </c:pt>
                <c:pt idx="61">
                  <c:v>4.1083931999999997E-2</c:v>
                </c:pt>
                <c:pt idx="62">
                  <c:v>4.1772644999999997E-2</c:v>
                </c:pt>
                <c:pt idx="63">
                  <c:v>4.3040670000000003E-2</c:v>
                </c:pt>
                <c:pt idx="64">
                  <c:v>4.2524602000000002E-2</c:v>
                </c:pt>
                <c:pt idx="65">
                  <c:v>4.0122159999999997E-2</c:v>
                </c:pt>
                <c:pt idx="66">
                  <c:v>4.0413246E-2</c:v>
                </c:pt>
                <c:pt idx="67">
                  <c:v>4.7943412999999997E-2</c:v>
                </c:pt>
                <c:pt idx="68">
                  <c:v>6.0197880000000002E-2</c:v>
                </c:pt>
                <c:pt idx="69">
                  <c:v>6.76287E-2</c:v>
                </c:pt>
                <c:pt idx="70">
                  <c:v>6.2778479999999998E-2</c:v>
                </c:pt>
                <c:pt idx="71">
                  <c:v>4.6661290000000001E-2</c:v>
                </c:pt>
                <c:pt idx="72">
                  <c:v>2.8323587000000001E-2</c:v>
                </c:pt>
                <c:pt idx="73">
                  <c:v>1.609037E-2</c:v>
                </c:pt>
                <c:pt idx="74">
                  <c:v>1.2777864E-2</c:v>
                </c:pt>
                <c:pt idx="75">
                  <c:v>1.4367075999999999E-2</c:v>
                </c:pt>
                <c:pt idx="76">
                  <c:v>1.6467414999999999E-2</c:v>
                </c:pt>
                <c:pt idx="77">
                  <c:v>1.7859168000000002E-2</c:v>
                </c:pt>
                <c:pt idx="78">
                  <c:v>2.0544224999999999E-2</c:v>
                </c:pt>
                <c:pt idx="79">
                  <c:v>2.455918E-2</c:v>
                </c:pt>
                <c:pt idx="80">
                  <c:v>2.6032066E-2</c:v>
                </c:pt>
                <c:pt idx="81">
                  <c:v>2.1251658E-2</c:v>
                </c:pt>
                <c:pt idx="82">
                  <c:v>9.9824010000000001E-3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6.3145620000000001E-3</c:v>
                </c:pt>
                <c:pt idx="89">
                  <c:v>1.5641202999999999E-2</c:v>
                </c:pt>
                <c:pt idx="90">
                  <c:v>2.249112E-2</c:v>
                </c:pt>
                <c:pt idx="91">
                  <c:v>2.7362654E-2</c:v>
                </c:pt>
                <c:pt idx="92">
                  <c:v>2.9809426999999999E-2</c:v>
                </c:pt>
                <c:pt idx="93">
                  <c:v>3.0704974999999999E-2</c:v>
                </c:pt>
                <c:pt idx="94">
                  <c:v>3.0468576000000001E-2</c:v>
                </c:pt>
                <c:pt idx="95">
                  <c:v>2.9260016999999999E-2</c:v>
                </c:pt>
                <c:pt idx="96">
                  <c:v>2.9343713E-2</c:v>
                </c:pt>
                <c:pt idx="97">
                  <c:v>3.0162136999999999E-2</c:v>
                </c:pt>
                <c:pt idx="98">
                  <c:v>3.1027530000000001E-2</c:v>
                </c:pt>
                <c:pt idx="99">
                  <c:v>3.1528939999999998E-2</c:v>
                </c:pt>
                <c:pt idx="100">
                  <c:v>3.1528899999999999E-2</c:v>
                </c:pt>
                <c:pt idx="101">
                  <c:v>3.101725E-2</c:v>
                </c:pt>
                <c:pt idx="102">
                  <c:v>3.0575959E-2</c:v>
                </c:pt>
                <c:pt idx="103">
                  <c:v>3.0588365999999999E-2</c:v>
                </c:pt>
                <c:pt idx="104">
                  <c:v>2.9922747999999999E-2</c:v>
                </c:pt>
                <c:pt idx="105">
                  <c:v>2.8618872E-2</c:v>
                </c:pt>
                <c:pt idx="106">
                  <c:v>2.6586275999999999E-2</c:v>
                </c:pt>
                <c:pt idx="107">
                  <c:v>2.4402637000000001E-2</c:v>
                </c:pt>
                <c:pt idx="108">
                  <c:v>2.0889126000000001E-2</c:v>
                </c:pt>
                <c:pt idx="109">
                  <c:v>1.6725987000000001E-2</c:v>
                </c:pt>
                <c:pt idx="110">
                  <c:v>1.2513409E-2</c:v>
                </c:pt>
                <c:pt idx="111">
                  <c:v>7.8891410000000006E-3</c:v>
                </c:pt>
                <c:pt idx="112">
                  <c:v>2.8933079999999998E-3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C5A8-46CB-89DC-1DB5707557EA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[4]Sheet1!$D$805:$DT$805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9.2199999999999997E-4</c:v>
                </c:pt>
                <c:pt idx="4">
                  <c:v>2.5545483999999999E-3</c:v>
                </c:pt>
                <c:pt idx="5">
                  <c:v>4.0724435999999996E-3</c:v>
                </c:pt>
                <c:pt idx="6">
                  <c:v>5.5930464999999997E-3</c:v>
                </c:pt>
                <c:pt idx="7">
                  <c:v>7.3209353999999999E-3</c:v>
                </c:pt>
                <c:pt idx="8">
                  <c:v>7.1476370000000001E-3</c:v>
                </c:pt>
                <c:pt idx="9">
                  <c:v>3.9121993000000004E-3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6.9398239999999998E-3</c:v>
                </c:pt>
                <c:pt idx="16">
                  <c:v>1.2863863999999999E-2</c:v>
                </c:pt>
                <c:pt idx="17">
                  <c:v>1.3441462E-2</c:v>
                </c:pt>
                <c:pt idx="18">
                  <c:v>8.636866E-3</c:v>
                </c:pt>
                <c:pt idx="19">
                  <c:v>4.2599999999999999E-5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5.3490372000000001E-3</c:v>
                </c:pt>
                <c:pt idx="27">
                  <c:v>1.1686904999999999E-2</c:v>
                </c:pt>
                <c:pt idx="28">
                  <c:v>1.6249787000000002E-2</c:v>
                </c:pt>
                <c:pt idx="29">
                  <c:v>1.863306E-2</c:v>
                </c:pt>
                <c:pt idx="30">
                  <c:v>2.0772057E-2</c:v>
                </c:pt>
                <c:pt idx="31">
                  <c:v>2.2762429000000001E-2</c:v>
                </c:pt>
                <c:pt idx="32">
                  <c:v>2.3890339E-2</c:v>
                </c:pt>
                <c:pt idx="33">
                  <c:v>2.5953694999999999E-2</c:v>
                </c:pt>
                <c:pt idx="34">
                  <c:v>2.8680049999999999E-2</c:v>
                </c:pt>
                <c:pt idx="35">
                  <c:v>3.1546156999999998E-2</c:v>
                </c:pt>
                <c:pt idx="36">
                  <c:v>3.2638233000000003E-2</c:v>
                </c:pt>
                <c:pt idx="37">
                  <c:v>3.0761907000000002E-2</c:v>
                </c:pt>
                <c:pt idx="38">
                  <c:v>2.6846116E-2</c:v>
                </c:pt>
                <c:pt idx="39">
                  <c:v>2.2272473000000001E-2</c:v>
                </c:pt>
                <c:pt idx="40">
                  <c:v>1.724877E-2</c:v>
                </c:pt>
                <c:pt idx="41">
                  <c:v>1.3320445E-2</c:v>
                </c:pt>
                <c:pt idx="42">
                  <c:v>1.0853198999999999E-2</c:v>
                </c:pt>
                <c:pt idx="43">
                  <c:v>1.2470353E-2</c:v>
                </c:pt>
                <c:pt idx="44">
                  <c:v>1.9165074000000001E-2</c:v>
                </c:pt>
                <c:pt idx="45">
                  <c:v>2.8369195999999999E-2</c:v>
                </c:pt>
                <c:pt idx="46">
                  <c:v>3.5898257000000003E-2</c:v>
                </c:pt>
                <c:pt idx="47">
                  <c:v>3.9032070000000002E-2</c:v>
                </c:pt>
                <c:pt idx="48">
                  <c:v>3.8253605000000003E-2</c:v>
                </c:pt>
                <c:pt idx="49">
                  <c:v>3.5514160000000003E-2</c:v>
                </c:pt>
                <c:pt idx="50">
                  <c:v>3.1922862000000003E-2</c:v>
                </c:pt>
                <c:pt idx="51">
                  <c:v>2.9416652000000001E-2</c:v>
                </c:pt>
                <c:pt idx="52">
                  <c:v>2.8622739000000001E-2</c:v>
                </c:pt>
                <c:pt idx="53">
                  <c:v>2.8138835000000001E-2</c:v>
                </c:pt>
                <c:pt idx="54">
                  <c:v>2.5721620000000001E-2</c:v>
                </c:pt>
                <c:pt idx="55">
                  <c:v>2.2239488000000002E-2</c:v>
                </c:pt>
                <c:pt idx="56">
                  <c:v>2.0429230999999999E-2</c:v>
                </c:pt>
                <c:pt idx="57">
                  <c:v>2.3426907E-2</c:v>
                </c:pt>
                <c:pt idx="58">
                  <c:v>3.0445551000000001E-2</c:v>
                </c:pt>
                <c:pt idx="59">
                  <c:v>3.7438523000000001E-2</c:v>
                </c:pt>
                <c:pt idx="60">
                  <c:v>4.0370625E-2</c:v>
                </c:pt>
                <c:pt idx="61">
                  <c:v>4.0992840000000003E-2</c:v>
                </c:pt>
                <c:pt idx="62">
                  <c:v>4.1680805000000001E-2</c:v>
                </c:pt>
                <c:pt idx="63">
                  <c:v>4.2974553999999998E-2</c:v>
                </c:pt>
                <c:pt idx="64">
                  <c:v>4.2573872999999998E-2</c:v>
                </c:pt>
                <c:pt idx="65">
                  <c:v>4.0347586999999997E-2</c:v>
                </c:pt>
                <c:pt idx="66">
                  <c:v>4.0813795999999999E-2</c:v>
                </c:pt>
                <c:pt idx="67">
                  <c:v>4.8437743999999998E-2</c:v>
                </c:pt>
                <c:pt idx="68">
                  <c:v>6.0685042000000002E-2</c:v>
                </c:pt>
                <c:pt idx="69">
                  <c:v>6.8017099999999997E-2</c:v>
                </c:pt>
                <c:pt idx="70">
                  <c:v>6.298318E-2</c:v>
                </c:pt>
                <c:pt idx="71">
                  <c:v>4.6613067000000001E-2</c:v>
                </c:pt>
                <c:pt idx="72">
                  <c:v>2.8011464E-2</c:v>
                </c:pt>
                <c:pt idx="73">
                  <c:v>1.5600685E-2</c:v>
                </c:pt>
                <c:pt idx="74">
                  <c:v>1.2304133E-2</c:v>
                </c:pt>
                <c:pt idx="75">
                  <c:v>1.4101904E-2</c:v>
                </c:pt>
                <c:pt idx="76">
                  <c:v>1.6451851999999999E-2</c:v>
                </c:pt>
                <c:pt idx="77">
                  <c:v>1.7938724E-2</c:v>
                </c:pt>
                <c:pt idx="78">
                  <c:v>2.0508413999999999E-2</c:v>
                </c:pt>
                <c:pt idx="79">
                  <c:v>2.4338866000000001E-2</c:v>
                </c:pt>
                <c:pt idx="80">
                  <c:v>2.5728622E-2</c:v>
                </c:pt>
                <c:pt idx="81">
                  <c:v>2.1003336000000001E-2</c:v>
                </c:pt>
                <c:pt idx="82">
                  <c:v>9.8607620000000003E-3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6.6170272999999998E-3</c:v>
                </c:pt>
                <c:pt idx="89">
                  <c:v>1.6032274999999999E-2</c:v>
                </c:pt>
                <c:pt idx="90">
                  <c:v>2.2951065E-2</c:v>
                </c:pt>
                <c:pt idx="91">
                  <c:v>2.7876807E-2</c:v>
                </c:pt>
                <c:pt idx="92">
                  <c:v>3.0234490999999999E-2</c:v>
                </c:pt>
                <c:pt idx="93">
                  <c:v>3.0937751999999999E-2</c:v>
                </c:pt>
                <c:pt idx="94">
                  <c:v>3.0465523000000001E-2</c:v>
                </c:pt>
                <c:pt idx="95">
                  <c:v>2.9020859E-2</c:v>
                </c:pt>
                <c:pt idx="96">
                  <c:v>2.8956849999999999E-2</c:v>
                </c:pt>
                <c:pt idx="97">
                  <c:v>2.9738441000000001E-2</c:v>
                </c:pt>
                <c:pt idx="98">
                  <c:v>3.0684520999999999E-2</c:v>
                </c:pt>
                <c:pt idx="99">
                  <c:v>3.1350832000000002E-2</c:v>
                </c:pt>
                <c:pt idx="100">
                  <c:v>3.1548622999999998E-2</c:v>
                </c:pt>
                <c:pt idx="101">
                  <c:v>3.1208687999999998E-2</c:v>
                </c:pt>
                <c:pt idx="102">
                  <c:v>3.0914641999999999E-2</c:v>
                </c:pt>
                <c:pt idx="103">
                  <c:v>3.1012083999999999E-2</c:v>
                </c:pt>
                <c:pt idx="104">
                  <c:v>3.0381254999999999E-2</c:v>
                </c:pt>
                <c:pt idx="105">
                  <c:v>2.9072916000000001E-2</c:v>
                </c:pt>
                <c:pt idx="106">
                  <c:v>2.6996387E-2</c:v>
                </c:pt>
                <c:pt idx="107">
                  <c:v>2.4736041E-2</c:v>
                </c:pt>
                <c:pt idx="108">
                  <c:v>2.1114520000000001E-2</c:v>
                </c:pt>
                <c:pt idx="109">
                  <c:v>1.6826984999999999E-2</c:v>
                </c:pt>
                <c:pt idx="110">
                  <c:v>1.2476549999999999E-2</c:v>
                </c:pt>
                <c:pt idx="111">
                  <c:v>7.8060426999999998E-3</c:v>
                </c:pt>
                <c:pt idx="112">
                  <c:v>2.7197348E-3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C5A8-46CB-89DC-1DB5707557EA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[4]Sheet1!$D$806:$DT$806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7.7399999999999995E-4</c:v>
                </c:pt>
                <c:pt idx="4">
                  <c:v>1.9081879999999999E-3</c:v>
                </c:pt>
                <c:pt idx="5">
                  <c:v>3.3183551999999999E-3</c:v>
                </c:pt>
                <c:pt idx="6">
                  <c:v>5.0718539999999998E-3</c:v>
                </c:pt>
                <c:pt idx="7">
                  <c:v>7.1355749999999999E-3</c:v>
                </c:pt>
                <c:pt idx="8">
                  <c:v>7.1767849999999998E-3</c:v>
                </c:pt>
                <c:pt idx="9">
                  <c:v>3.9869329999999998E-3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7.0920590000000004E-3</c:v>
                </c:pt>
                <c:pt idx="16">
                  <c:v>1.2952182E-2</c:v>
                </c:pt>
                <c:pt idx="17">
                  <c:v>1.3461064E-2</c:v>
                </c:pt>
                <c:pt idx="18">
                  <c:v>8.6506029999999998E-3</c:v>
                </c:pt>
                <c:pt idx="19">
                  <c:v>1.0900000000000001E-4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5.2946119999999998E-3</c:v>
                </c:pt>
                <c:pt idx="27">
                  <c:v>1.17925545E-2</c:v>
                </c:pt>
                <c:pt idx="28">
                  <c:v>1.6522474999999998E-2</c:v>
                </c:pt>
                <c:pt idx="29">
                  <c:v>1.9017242E-2</c:v>
                </c:pt>
                <c:pt idx="30">
                  <c:v>2.1165406000000001E-2</c:v>
                </c:pt>
                <c:pt idx="31">
                  <c:v>2.304086E-2</c:v>
                </c:pt>
                <c:pt idx="32">
                  <c:v>2.3999245999999998E-2</c:v>
                </c:pt>
                <c:pt idx="33">
                  <c:v>2.5853364E-2</c:v>
                </c:pt>
                <c:pt idx="34">
                  <c:v>2.8424496E-2</c:v>
                </c:pt>
                <c:pt idx="35">
                  <c:v>3.1216823000000001E-2</c:v>
                </c:pt>
                <c:pt idx="36">
                  <c:v>3.2367800000000002E-2</c:v>
                </c:pt>
                <c:pt idx="37">
                  <c:v>3.0672209999999998E-2</c:v>
                </c:pt>
                <c:pt idx="38">
                  <c:v>2.6958438000000001E-2</c:v>
                </c:pt>
                <c:pt idx="39">
                  <c:v>2.2531836999999999E-2</c:v>
                </c:pt>
                <c:pt idx="40">
                  <c:v>1.7589197000000001E-2</c:v>
                </c:pt>
                <c:pt idx="41">
                  <c:v>1.3654258000000001E-2</c:v>
                </c:pt>
                <c:pt idx="42">
                  <c:v>1.1136508999999999E-2</c:v>
                </c:pt>
                <c:pt idx="43">
                  <c:v>1.2672183E-2</c:v>
                </c:pt>
                <c:pt idx="44">
                  <c:v>1.9285593E-2</c:v>
                </c:pt>
                <c:pt idx="45">
                  <c:v>2.8442195E-2</c:v>
                </c:pt>
                <c:pt idx="46">
                  <c:v>3.5947359999999998E-2</c:v>
                </c:pt>
                <c:pt idx="47">
                  <c:v>3.9115056000000002E-2</c:v>
                </c:pt>
                <c:pt idx="48">
                  <c:v>3.8391475000000001E-2</c:v>
                </c:pt>
                <c:pt idx="49">
                  <c:v>3.5747714E-2</c:v>
                </c:pt>
                <c:pt idx="50">
                  <c:v>3.2215100000000003E-2</c:v>
                </c:pt>
                <c:pt idx="51">
                  <c:v>2.9637500000000001E-2</c:v>
                </c:pt>
                <c:pt idx="52">
                  <c:v>2.8640309999999999E-2</c:v>
                </c:pt>
                <c:pt idx="53">
                  <c:v>2.7924004999999998E-2</c:v>
                </c:pt>
                <c:pt idx="54">
                  <c:v>2.5371313E-2</c:v>
                </c:pt>
                <c:pt idx="55">
                  <c:v>2.1923535000000001E-2</c:v>
                </c:pt>
                <c:pt idx="56">
                  <c:v>2.0279009000000001E-2</c:v>
                </c:pt>
                <c:pt idx="57">
                  <c:v>2.3415954999999999E-2</c:v>
                </c:pt>
                <c:pt idx="58">
                  <c:v>3.0489294E-2</c:v>
                </c:pt>
                <c:pt idx="59">
                  <c:v>3.750009E-2</c:v>
                </c:pt>
                <c:pt idx="60">
                  <c:v>4.0504307000000003E-2</c:v>
                </c:pt>
                <c:pt idx="61">
                  <c:v>4.1281529999999997E-2</c:v>
                </c:pt>
                <c:pt idx="62">
                  <c:v>4.2094678000000003E-2</c:v>
                </c:pt>
                <c:pt idx="63">
                  <c:v>4.3372071999999998E-2</c:v>
                </c:pt>
                <c:pt idx="64">
                  <c:v>4.2793686999999997E-2</c:v>
                </c:pt>
                <c:pt idx="65">
                  <c:v>4.0339787000000002E-2</c:v>
                </c:pt>
                <c:pt idx="66">
                  <c:v>4.0632087999999997E-2</c:v>
                </c:pt>
                <c:pt idx="67">
                  <c:v>4.8215460000000002E-2</c:v>
                </c:pt>
                <c:pt idx="68">
                  <c:v>6.0518723000000003E-2</c:v>
                </c:pt>
                <c:pt idx="69">
                  <c:v>6.7986210000000005E-2</c:v>
                </c:pt>
                <c:pt idx="70">
                  <c:v>6.3069310000000003E-2</c:v>
                </c:pt>
                <c:pt idx="71">
                  <c:v>4.6703182000000003E-2</c:v>
                </c:pt>
                <c:pt idx="72">
                  <c:v>2.7953724999999999E-2</c:v>
                </c:pt>
                <c:pt idx="73">
                  <c:v>1.5358142E-2</c:v>
                </c:pt>
                <c:pt idx="74">
                  <c:v>1.20205665E-2</c:v>
                </c:pt>
                <c:pt idx="75">
                  <c:v>1.4023861E-2</c:v>
                </c:pt>
                <c:pt idx="76">
                  <c:v>1.6727120000000002E-2</c:v>
                </c:pt>
                <c:pt idx="77">
                  <c:v>1.8506234999999999E-2</c:v>
                </c:pt>
                <c:pt idx="78">
                  <c:v>2.1156373999999999E-2</c:v>
                </c:pt>
                <c:pt idx="79">
                  <c:v>2.4795791000000001E-2</c:v>
                </c:pt>
                <c:pt idx="80">
                  <c:v>2.5774345000000001E-2</c:v>
                </c:pt>
                <c:pt idx="81">
                  <c:v>2.0581061000000001E-2</c:v>
                </c:pt>
                <c:pt idx="82">
                  <c:v>9.1382359999999992E-3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6.9399084999999996E-3</c:v>
                </c:pt>
                <c:pt idx="89">
                  <c:v>1.6179865000000002E-2</c:v>
                </c:pt>
                <c:pt idx="90">
                  <c:v>2.2909184999999999E-2</c:v>
                </c:pt>
                <c:pt idx="91">
                  <c:v>2.7727135999999999E-2</c:v>
                </c:pt>
                <c:pt idx="92">
                  <c:v>3.0127078000000002E-2</c:v>
                </c:pt>
                <c:pt idx="93">
                  <c:v>3.0943234E-2</c:v>
                </c:pt>
                <c:pt idx="94">
                  <c:v>3.0608468E-2</c:v>
                </c:pt>
                <c:pt idx="95">
                  <c:v>2.9266027999999999E-2</c:v>
                </c:pt>
                <c:pt idx="96">
                  <c:v>2.924802E-2</c:v>
                </c:pt>
                <c:pt idx="97">
                  <c:v>2.9973329999999999E-2</c:v>
                </c:pt>
                <c:pt idx="98">
                  <c:v>3.0811775E-2</c:v>
                </c:pt>
                <c:pt idx="99">
                  <c:v>3.1355985000000003E-2</c:v>
                </c:pt>
                <c:pt idx="100">
                  <c:v>3.1448204E-2</c:v>
                </c:pt>
                <c:pt idx="101">
                  <c:v>3.1004851999999999E-2</c:v>
                </c:pt>
                <c:pt idx="102">
                  <c:v>3.0657240999999998E-2</c:v>
                </c:pt>
                <c:pt idx="103">
                  <c:v>3.0736415E-2</c:v>
                </c:pt>
                <c:pt idx="104">
                  <c:v>3.0114556000000001E-2</c:v>
                </c:pt>
                <c:pt idx="105">
                  <c:v>2.8831821000000001E-2</c:v>
                </c:pt>
                <c:pt idx="106">
                  <c:v>2.679492E-2</c:v>
                </c:pt>
                <c:pt idx="107">
                  <c:v>2.4597230000000001E-2</c:v>
                </c:pt>
                <c:pt idx="108">
                  <c:v>2.1018322999999998E-2</c:v>
                </c:pt>
                <c:pt idx="109">
                  <c:v>1.6769639999999999E-2</c:v>
                </c:pt>
                <c:pt idx="110">
                  <c:v>1.2450459000000001E-2</c:v>
                </c:pt>
                <c:pt idx="111">
                  <c:v>7.7881254E-3</c:v>
                </c:pt>
                <c:pt idx="112">
                  <c:v>2.6983924000000001E-3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C5A8-46CB-89DC-1DB5707557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MWPPG091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[4]Sheet1!$D$807:$DT$807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1.5435473E-3</c:v>
                </c:pt>
                <c:pt idx="8">
                  <c:v>3.8464851999999998E-3</c:v>
                </c:pt>
                <c:pt idx="9">
                  <c:v>4.7848769999999999E-3</c:v>
                </c:pt>
                <c:pt idx="10">
                  <c:v>3.0761003000000001E-3</c:v>
                </c:pt>
                <c:pt idx="11">
                  <c:v>5.0300000000000003E-5</c:v>
                </c:pt>
                <c:pt idx="12">
                  <c:v>0</c:v>
                </c:pt>
                <c:pt idx="13">
                  <c:v>0</c:v>
                </c:pt>
                <c:pt idx="14">
                  <c:v>4.1800000000000002E-4</c:v>
                </c:pt>
                <c:pt idx="15">
                  <c:v>3.9802602999999999E-3</c:v>
                </c:pt>
                <c:pt idx="16">
                  <c:v>6.6185519999999998E-3</c:v>
                </c:pt>
                <c:pt idx="17">
                  <c:v>5.9825974000000002E-3</c:v>
                </c:pt>
                <c:pt idx="18">
                  <c:v>2.6906146999999998E-3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2.6899999999999998E-4</c:v>
                </c:pt>
                <c:pt idx="26">
                  <c:v>4.3750647000000004E-3</c:v>
                </c:pt>
                <c:pt idx="27">
                  <c:v>7.0316344000000003E-3</c:v>
                </c:pt>
                <c:pt idx="28">
                  <c:v>8.541E-3</c:v>
                </c:pt>
                <c:pt idx="29">
                  <c:v>8.7656025000000005E-3</c:v>
                </c:pt>
                <c:pt idx="30">
                  <c:v>9.0912419999999994E-3</c:v>
                </c:pt>
                <c:pt idx="31">
                  <c:v>9.9579460000000005E-3</c:v>
                </c:pt>
                <c:pt idx="32">
                  <c:v>1.1050124999999999E-2</c:v>
                </c:pt>
                <c:pt idx="33">
                  <c:v>1.3157927999999999E-2</c:v>
                </c:pt>
                <c:pt idx="34">
                  <c:v>1.5491534E-2</c:v>
                </c:pt>
                <c:pt idx="35">
                  <c:v>1.7372032999999999E-2</c:v>
                </c:pt>
                <c:pt idx="36">
                  <c:v>1.7629427999999999E-2</c:v>
                </c:pt>
                <c:pt idx="37">
                  <c:v>1.6004547000000001E-2</c:v>
                </c:pt>
                <c:pt idx="38">
                  <c:v>1.2876093E-2</c:v>
                </c:pt>
                <c:pt idx="39">
                  <c:v>9.4729259999999996E-3</c:v>
                </c:pt>
                <c:pt idx="40">
                  <c:v>6.5305223999999997E-3</c:v>
                </c:pt>
                <c:pt idx="41">
                  <c:v>4.5206975000000003E-3</c:v>
                </c:pt>
                <c:pt idx="42">
                  <c:v>4.4020379999999996E-3</c:v>
                </c:pt>
                <c:pt idx="43">
                  <c:v>7.4796886000000002E-3</c:v>
                </c:pt>
                <c:pt idx="44">
                  <c:v>1.3628453E-2</c:v>
                </c:pt>
                <c:pt idx="45">
                  <c:v>2.0712972E-2</c:v>
                </c:pt>
                <c:pt idx="46">
                  <c:v>2.6226080999999998E-2</c:v>
                </c:pt>
                <c:pt idx="47">
                  <c:v>2.8457802000000001E-2</c:v>
                </c:pt>
                <c:pt idx="48">
                  <c:v>2.7734433999999999E-2</c:v>
                </c:pt>
                <c:pt idx="49">
                  <c:v>2.5333192000000001E-2</c:v>
                </c:pt>
                <c:pt idx="50">
                  <c:v>2.2237392000000002E-2</c:v>
                </c:pt>
                <c:pt idx="51">
                  <c:v>2.0466212000000001E-2</c:v>
                </c:pt>
                <c:pt idx="52">
                  <c:v>2.0675012999999999E-2</c:v>
                </c:pt>
                <c:pt idx="53">
                  <c:v>2.1510132000000001E-2</c:v>
                </c:pt>
                <c:pt idx="54">
                  <c:v>2.1421384000000002E-2</c:v>
                </c:pt>
                <c:pt idx="55">
                  <c:v>2.1081124999999999E-2</c:v>
                </c:pt>
                <c:pt idx="56">
                  <c:v>2.2916544E-2</c:v>
                </c:pt>
                <c:pt idx="57">
                  <c:v>2.7740384E-2</c:v>
                </c:pt>
                <c:pt idx="58">
                  <c:v>3.3635348000000002E-2</c:v>
                </c:pt>
                <c:pt idx="59">
                  <c:v>3.7767157000000003E-2</c:v>
                </c:pt>
                <c:pt idx="60">
                  <c:v>3.7968061999999997E-2</c:v>
                </c:pt>
                <c:pt idx="61">
                  <c:v>3.5914639999999998E-2</c:v>
                </c:pt>
                <c:pt idx="62">
                  <c:v>3.2906240000000003E-2</c:v>
                </c:pt>
                <c:pt idx="63">
                  <c:v>2.9572232E-2</c:v>
                </c:pt>
                <c:pt idx="64">
                  <c:v>2.5939054999999999E-2</c:v>
                </c:pt>
                <c:pt idx="65">
                  <c:v>2.4472738000000001E-2</c:v>
                </c:pt>
                <c:pt idx="66">
                  <c:v>2.8082294000000001E-2</c:v>
                </c:pt>
                <c:pt idx="67">
                  <c:v>3.7163335999999998E-2</c:v>
                </c:pt>
                <c:pt idx="68">
                  <c:v>4.7690097000000001E-2</c:v>
                </c:pt>
                <c:pt idx="69">
                  <c:v>5.3409020000000001E-2</c:v>
                </c:pt>
                <c:pt idx="70">
                  <c:v>5.1126980000000002E-2</c:v>
                </c:pt>
                <c:pt idx="71">
                  <c:v>4.2387359999999999E-2</c:v>
                </c:pt>
                <c:pt idx="72">
                  <c:v>3.1678602E-2</c:v>
                </c:pt>
                <c:pt idx="73">
                  <c:v>2.2204213E-2</c:v>
                </c:pt>
                <c:pt idx="74">
                  <c:v>1.4871727E-2</c:v>
                </c:pt>
                <c:pt idx="75">
                  <c:v>8.8633040000000007E-3</c:v>
                </c:pt>
                <c:pt idx="76">
                  <c:v>4.8443080000000003E-3</c:v>
                </c:pt>
                <c:pt idx="77">
                  <c:v>5.0232903999999998E-3</c:v>
                </c:pt>
                <c:pt idx="78">
                  <c:v>1.0474559E-2</c:v>
                </c:pt>
                <c:pt idx="79">
                  <c:v>1.8060148000000002E-2</c:v>
                </c:pt>
                <c:pt idx="80">
                  <c:v>2.2154891999999999E-2</c:v>
                </c:pt>
                <c:pt idx="81">
                  <c:v>1.9229803E-2</c:v>
                </c:pt>
                <c:pt idx="82">
                  <c:v>1.0062701E-2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4.8059620000000004E-3</c:v>
                </c:pt>
                <c:pt idx="90">
                  <c:v>9.7038479999999993E-3</c:v>
                </c:pt>
                <c:pt idx="91">
                  <c:v>1.4173351000000001E-2</c:v>
                </c:pt>
                <c:pt idx="92">
                  <c:v>1.7263830000000001E-2</c:v>
                </c:pt>
                <c:pt idx="93">
                  <c:v>1.9094073999999999E-2</c:v>
                </c:pt>
                <c:pt idx="94">
                  <c:v>1.9872125000000001E-2</c:v>
                </c:pt>
                <c:pt idx="95">
                  <c:v>2.0067926E-2</c:v>
                </c:pt>
                <c:pt idx="96">
                  <c:v>2.1110753999999999E-2</c:v>
                </c:pt>
                <c:pt idx="97">
                  <c:v>2.2726545000000001E-2</c:v>
                </c:pt>
                <c:pt idx="98">
                  <c:v>2.4335207000000001E-2</c:v>
                </c:pt>
                <c:pt idx="99">
                  <c:v>2.5275886000000001E-2</c:v>
                </c:pt>
                <c:pt idx="100">
                  <c:v>2.5327097999999999E-2</c:v>
                </c:pt>
                <c:pt idx="101">
                  <c:v>2.5615605999999999E-2</c:v>
                </c:pt>
                <c:pt idx="102">
                  <c:v>2.5679072000000001E-2</c:v>
                </c:pt>
                <c:pt idx="103">
                  <c:v>2.6188148000000001E-2</c:v>
                </c:pt>
                <c:pt idx="104">
                  <c:v>2.6326727000000001E-2</c:v>
                </c:pt>
                <c:pt idx="105">
                  <c:v>2.6237165999999999E-2</c:v>
                </c:pt>
                <c:pt idx="106">
                  <c:v>2.5729332000000001E-2</c:v>
                </c:pt>
                <c:pt idx="107">
                  <c:v>2.5027440000000001E-2</c:v>
                </c:pt>
                <c:pt idx="108">
                  <c:v>2.3516289999999999E-2</c:v>
                </c:pt>
                <c:pt idx="109">
                  <c:v>2.1404672E-2</c:v>
                </c:pt>
                <c:pt idx="110">
                  <c:v>1.9171486000000001E-2</c:v>
                </c:pt>
                <c:pt idx="111">
                  <c:v>1.9091879999999999E-2</c:v>
                </c:pt>
                <c:pt idx="112">
                  <c:v>1.6639926999999999E-2</c:v>
                </c:pt>
                <c:pt idx="113">
                  <c:v>1.39678605E-2</c:v>
                </c:pt>
                <c:pt idx="114">
                  <c:v>1.0720603E-2</c:v>
                </c:pt>
                <c:pt idx="115">
                  <c:v>6.7972774000000001E-3</c:v>
                </c:pt>
                <c:pt idx="116">
                  <c:v>2.5339387000000001E-3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4A2-452A-8C9C-84496B31E89B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[4]Sheet1!$D$808:$DT$808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1.2427353999999999E-3</c:v>
                </c:pt>
                <c:pt idx="8">
                  <c:v>3.5792328000000002E-3</c:v>
                </c:pt>
                <c:pt idx="9">
                  <c:v>4.6342947000000004E-3</c:v>
                </c:pt>
                <c:pt idx="10">
                  <c:v>3.0035188E-3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3.4299999999999999E-4</c:v>
                </c:pt>
                <c:pt idx="15">
                  <c:v>3.9260689999999999E-3</c:v>
                </c:pt>
                <c:pt idx="16">
                  <c:v>6.4698723000000003E-3</c:v>
                </c:pt>
                <c:pt idx="17">
                  <c:v>5.6967824000000002E-3</c:v>
                </c:pt>
                <c:pt idx="18">
                  <c:v>2.3181946000000002E-3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6.6399999999999999E-4</c:v>
                </c:pt>
                <c:pt idx="26">
                  <c:v>4.4941985999999998E-3</c:v>
                </c:pt>
                <c:pt idx="27">
                  <c:v>6.8115177999999998E-3</c:v>
                </c:pt>
                <c:pt idx="28">
                  <c:v>8.0752475000000004E-3</c:v>
                </c:pt>
                <c:pt idx="29">
                  <c:v>8.2043740000000004E-3</c:v>
                </c:pt>
                <c:pt idx="30">
                  <c:v>8.5195689999999994E-3</c:v>
                </c:pt>
                <c:pt idx="31">
                  <c:v>9.3365219999999999E-3</c:v>
                </c:pt>
                <c:pt idx="32">
                  <c:v>1.0360391E-2</c:v>
                </c:pt>
                <c:pt idx="33">
                  <c:v>1.2423444000000001E-2</c:v>
                </c:pt>
                <c:pt idx="34">
                  <c:v>1.4871054999999999E-2</c:v>
                </c:pt>
                <c:pt idx="35">
                  <c:v>1.6978119999999999E-2</c:v>
                </c:pt>
                <c:pt idx="36">
                  <c:v>1.7504472E-2</c:v>
                </c:pt>
                <c:pt idx="37">
                  <c:v>1.6037412000000001E-2</c:v>
                </c:pt>
                <c:pt idx="38">
                  <c:v>1.290552E-2</c:v>
                </c:pt>
                <c:pt idx="39">
                  <c:v>9.3579890000000006E-3</c:v>
                </c:pt>
                <c:pt idx="40">
                  <c:v>6.2658964000000001E-3</c:v>
                </c:pt>
                <c:pt idx="41">
                  <c:v>4.1728275999999998E-3</c:v>
                </c:pt>
                <c:pt idx="42">
                  <c:v>4.0869703999999998E-3</c:v>
                </c:pt>
                <c:pt idx="43">
                  <c:v>7.2234350000000003E-3</c:v>
                </c:pt>
                <c:pt idx="44">
                  <c:v>1.3403839000000001E-2</c:v>
                </c:pt>
                <c:pt idx="45">
                  <c:v>2.0523464000000002E-2</c:v>
                </c:pt>
                <c:pt idx="46">
                  <c:v>2.6098507999999999E-2</c:v>
                </c:pt>
                <c:pt idx="47">
                  <c:v>2.8414845000000001E-2</c:v>
                </c:pt>
                <c:pt idx="48">
                  <c:v>2.7718188000000001E-2</c:v>
                </c:pt>
                <c:pt idx="49">
                  <c:v>2.5239250000000001E-2</c:v>
                </c:pt>
                <c:pt idx="50">
                  <c:v>2.2030325999999999E-2</c:v>
                </c:pt>
                <c:pt idx="51">
                  <c:v>2.016095E-2</c:v>
                </c:pt>
                <c:pt idx="52">
                  <c:v>2.0351485999999998E-2</c:v>
                </c:pt>
                <c:pt idx="53">
                  <c:v>2.1288007000000001E-2</c:v>
                </c:pt>
                <c:pt idx="54">
                  <c:v>2.1392515000000001E-2</c:v>
                </c:pt>
                <c:pt idx="55">
                  <c:v>2.1206366000000001E-2</c:v>
                </c:pt>
                <c:pt idx="56">
                  <c:v>2.3058507999999998E-2</c:v>
                </c:pt>
                <c:pt idx="57">
                  <c:v>2.774952E-2</c:v>
                </c:pt>
                <c:pt idx="58">
                  <c:v>3.3459492E-2</c:v>
                </c:pt>
                <c:pt idx="59">
                  <c:v>3.7512063999999998E-2</c:v>
                </c:pt>
                <c:pt idx="60">
                  <c:v>3.7823706999999998E-2</c:v>
                </c:pt>
                <c:pt idx="61">
                  <c:v>3.6017906000000002E-2</c:v>
                </c:pt>
                <c:pt idx="62">
                  <c:v>3.3265232999999998E-2</c:v>
                </c:pt>
                <c:pt idx="63">
                  <c:v>3.0057136000000002E-2</c:v>
                </c:pt>
                <c:pt idx="64">
                  <c:v>2.637451E-2</c:v>
                </c:pt>
                <c:pt idx="65">
                  <c:v>2.4705006000000002E-2</c:v>
                </c:pt>
                <c:pt idx="66">
                  <c:v>2.8029537E-2</c:v>
                </c:pt>
                <c:pt idx="67">
                  <c:v>3.6815019999999997E-2</c:v>
                </c:pt>
                <c:pt idx="68">
                  <c:v>4.7145439999999997E-2</c:v>
                </c:pt>
                <c:pt idx="69">
                  <c:v>5.2831392999999997E-2</c:v>
                </c:pt>
                <c:pt idx="70">
                  <c:v>5.0704369999999999E-2</c:v>
                </c:pt>
                <c:pt idx="71">
                  <c:v>4.2251474999999997E-2</c:v>
                </c:pt>
                <c:pt idx="72">
                  <c:v>3.1849570000000001E-2</c:v>
                </c:pt>
                <c:pt idx="73">
                  <c:v>2.2608475999999999E-2</c:v>
                </c:pt>
                <c:pt idx="74">
                  <c:v>1.5375339E-2</c:v>
                </c:pt>
                <c:pt idx="75">
                  <c:v>9.3307049999999999E-3</c:v>
                </c:pt>
                <c:pt idx="76">
                  <c:v>5.1324830000000002E-3</c:v>
                </c:pt>
                <c:pt idx="77">
                  <c:v>4.9617956E-3</c:v>
                </c:pt>
                <c:pt idx="78">
                  <c:v>9.9651150000000001E-3</c:v>
                </c:pt>
                <c:pt idx="79">
                  <c:v>1.7206394999999999E-2</c:v>
                </c:pt>
                <c:pt idx="80">
                  <c:v>2.1262968E-2</c:v>
                </c:pt>
                <c:pt idx="81">
                  <c:v>1.8660326000000001E-2</c:v>
                </c:pt>
                <c:pt idx="82">
                  <c:v>1.002604E-2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4.0687179999999998E-3</c:v>
                </c:pt>
                <c:pt idx="90">
                  <c:v>8.7279000000000002E-3</c:v>
                </c:pt>
                <c:pt idx="91">
                  <c:v>1.3130444999999999E-2</c:v>
                </c:pt>
                <c:pt idx="92">
                  <c:v>1.6370105999999999E-2</c:v>
                </c:pt>
                <c:pt idx="93">
                  <c:v>1.8471811000000001E-2</c:v>
                </c:pt>
                <c:pt idx="94">
                  <c:v>1.9595913999999999E-2</c:v>
                </c:pt>
                <c:pt idx="95">
                  <c:v>2.0103380000000001E-2</c:v>
                </c:pt>
                <c:pt idx="96">
                  <c:v>2.1389252000000001E-2</c:v>
                </c:pt>
                <c:pt idx="97">
                  <c:v>2.3123527000000001E-2</c:v>
                </c:pt>
                <c:pt idx="98">
                  <c:v>2.472744E-2</c:v>
                </c:pt>
                <c:pt idx="99">
                  <c:v>2.5560052999999999E-2</c:v>
                </c:pt>
                <c:pt idx="100">
                  <c:v>2.5442164E-2</c:v>
                </c:pt>
                <c:pt idx="101">
                  <c:v>2.5499424E-2</c:v>
                </c:pt>
                <c:pt idx="102">
                  <c:v>2.5414533999999999E-2</c:v>
                </c:pt>
                <c:pt idx="103">
                  <c:v>2.5788913E-2</c:v>
                </c:pt>
                <c:pt idx="104">
                  <c:v>2.5838079E-2</c:v>
                </c:pt>
                <c:pt idx="105">
                  <c:v>2.5712423000000002E-2</c:v>
                </c:pt>
                <c:pt idx="106">
                  <c:v>2.5217370999999999E-2</c:v>
                </c:pt>
                <c:pt idx="107">
                  <c:v>2.4577983000000001E-2</c:v>
                </c:pt>
                <c:pt idx="108">
                  <c:v>2.3155985E-2</c:v>
                </c:pt>
                <c:pt idx="109">
                  <c:v>2.1157955999999999E-2</c:v>
                </c:pt>
                <c:pt idx="110">
                  <c:v>1.9023959E-2</c:v>
                </c:pt>
                <c:pt idx="111">
                  <c:v>1.9175785000000001E-2</c:v>
                </c:pt>
                <c:pt idx="112">
                  <c:v>1.6858893E-2</c:v>
                </c:pt>
                <c:pt idx="113">
                  <c:v>1.4282038E-2</c:v>
                </c:pt>
                <c:pt idx="114">
                  <c:v>1.11046815E-2</c:v>
                </c:pt>
                <c:pt idx="115">
                  <c:v>7.2303493999999998E-3</c:v>
                </c:pt>
                <c:pt idx="116">
                  <c:v>2.9979199999999998E-3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4A2-452A-8C9C-84496B31E89B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[4]Sheet1!$D$809:$DT$809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6.2200000000000005E-4</c:v>
                </c:pt>
                <c:pt idx="7">
                  <c:v>2.4707606E-3</c:v>
                </c:pt>
                <c:pt idx="8">
                  <c:v>4.4014079999999999E-3</c:v>
                </c:pt>
                <c:pt idx="9">
                  <c:v>4.8169093E-3</c:v>
                </c:pt>
                <c:pt idx="10">
                  <c:v>2.6392873999999998E-3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4.75E-4</c:v>
                </c:pt>
                <c:pt idx="15">
                  <c:v>4.3970980000000003E-3</c:v>
                </c:pt>
                <c:pt idx="16">
                  <c:v>7.2184353999999997E-3</c:v>
                </c:pt>
                <c:pt idx="17">
                  <c:v>6.5763879999999999E-3</c:v>
                </c:pt>
                <c:pt idx="18">
                  <c:v>3.0983062E-3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1.8000000000000001E-4</c:v>
                </c:pt>
                <c:pt idx="26">
                  <c:v>4.4344470000000002E-3</c:v>
                </c:pt>
                <c:pt idx="27">
                  <c:v>7.2161643999999999E-3</c:v>
                </c:pt>
                <c:pt idx="28">
                  <c:v>8.8379589999999994E-3</c:v>
                </c:pt>
                <c:pt idx="29">
                  <c:v>9.1405649999999998E-3</c:v>
                </c:pt>
                <c:pt idx="30">
                  <c:v>9.5392840000000003E-3</c:v>
                </c:pt>
                <c:pt idx="31">
                  <c:v>1.0421458E-2</c:v>
                </c:pt>
                <c:pt idx="32">
                  <c:v>1.1442885E-2</c:v>
                </c:pt>
                <c:pt idx="33">
                  <c:v>1.3435826999999999E-2</c:v>
                </c:pt>
                <c:pt idx="34">
                  <c:v>1.5723482E-2</c:v>
                </c:pt>
                <c:pt idx="35">
                  <c:v>1.7671284999999998E-2</c:v>
                </c:pt>
                <c:pt idx="36">
                  <c:v>1.8090512999999999E-2</c:v>
                </c:pt>
                <c:pt idx="37">
                  <c:v>1.6608547000000001E-2</c:v>
                </c:pt>
                <c:pt idx="38">
                  <c:v>1.3516458E-2</c:v>
                </c:pt>
                <c:pt idx="39">
                  <c:v>1.0048969E-2</c:v>
                </c:pt>
                <c:pt idx="40">
                  <c:v>7.0060269999999997E-3</c:v>
                </c:pt>
                <c:pt idx="41">
                  <c:v>5.0188196000000001E-3</c:v>
                </c:pt>
                <c:pt idx="42">
                  <c:v>4.9157636000000003E-3</c:v>
                </c:pt>
                <c:pt idx="43">
                  <c:v>7.9018549999999993E-3</c:v>
                </c:pt>
                <c:pt idx="44">
                  <c:v>1.3870008E-2</c:v>
                </c:pt>
                <c:pt idx="45">
                  <c:v>2.0878779E-2</c:v>
                </c:pt>
                <c:pt idx="46">
                  <c:v>2.6514985000000001E-2</c:v>
                </c:pt>
                <c:pt idx="47">
                  <c:v>2.8972955000000002E-2</c:v>
                </c:pt>
                <c:pt idx="48">
                  <c:v>2.8360317999999999E-2</c:v>
                </c:pt>
                <c:pt idx="49">
                  <c:v>2.5922026000000001E-2</c:v>
                </c:pt>
                <c:pt idx="50">
                  <c:v>2.2751475E-2</c:v>
                </c:pt>
                <c:pt idx="51">
                  <c:v>2.0945390000000001E-2</c:v>
                </c:pt>
                <c:pt idx="52">
                  <c:v>2.1234829E-2</c:v>
                </c:pt>
                <c:pt idx="53">
                  <c:v>2.2151516999999999E-2</c:v>
                </c:pt>
                <c:pt idx="54">
                  <c:v>2.2070954E-2</c:v>
                </c:pt>
                <c:pt idx="55">
                  <c:v>2.1605536000000002E-2</c:v>
                </c:pt>
                <c:pt idx="56">
                  <c:v>2.3129853999999998E-2</c:v>
                </c:pt>
                <c:pt idx="57">
                  <c:v>2.7514769000000001E-2</c:v>
                </c:pt>
                <c:pt idx="58">
                  <c:v>3.3055297999999997E-2</c:v>
                </c:pt>
                <c:pt idx="59">
                  <c:v>3.714431E-2</c:v>
                </c:pt>
                <c:pt idx="60">
                  <c:v>3.7641365000000003E-2</c:v>
                </c:pt>
                <c:pt idx="61">
                  <c:v>3.6097832000000003E-2</c:v>
                </c:pt>
                <c:pt idx="62">
                  <c:v>3.3560133999999998E-2</c:v>
                </c:pt>
                <c:pt idx="63">
                  <c:v>3.0509857000000001E-2</c:v>
                </c:pt>
                <c:pt idx="64">
                  <c:v>2.6908392E-2</c:v>
                </c:pt>
                <c:pt idx="65">
                  <c:v>2.5303630000000001E-2</c:v>
                </c:pt>
                <c:pt idx="66">
                  <c:v>2.8706266000000001E-2</c:v>
                </c:pt>
                <c:pt idx="67">
                  <c:v>3.7634116000000002E-2</c:v>
                </c:pt>
                <c:pt idx="68">
                  <c:v>4.8076380000000002E-2</c:v>
                </c:pt>
                <c:pt idx="69">
                  <c:v>5.3713116999999998E-2</c:v>
                </c:pt>
                <c:pt idx="70">
                  <c:v>5.1302846999999999E-2</c:v>
                </c:pt>
                <c:pt idx="71">
                  <c:v>4.2406215999999997E-2</c:v>
                </c:pt>
                <c:pt idx="72">
                  <c:v>3.1581834000000003E-2</c:v>
                </c:pt>
                <c:pt idx="73">
                  <c:v>2.2076723999999999E-2</c:v>
                </c:pt>
                <c:pt idx="74">
                  <c:v>1.4851850999999999E-2</c:v>
                </c:pt>
                <c:pt idx="75">
                  <c:v>8.995411E-3</c:v>
                </c:pt>
                <c:pt idx="76">
                  <c:v>5.0518545000000003E-3</c:v>
                </c:pt>
                <c:pt idx="77">
                  <c:v>5.1709935000000002E-3</c:v>
                </c:pt>
                <c:pt idx="78">
                  <c:v>1.0583377999999999E-2</c:v>
                </c:pt>
                <c:pt idx="79">
                  <c:v>1.8296763000000001E-2</c:v>
                </c:pt>
                <c:pt idx="80">
                  <c:v>2.2591803000000001E-2</c:v>
                </c:pt>
                <c:pt idx="81">
                  <c:v>1.9737623999999999E-2</c:v>
                </c:pt>
                <c:pt idx="82">
                  <c:v>1.042132E-2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2.6199999999999999E-6</c:v>
                </c:pt>
                <c:pt idx="89">
                  <c:v>5.0300537000000003E-3</c:v>
                </c:pt>
                <c:pt idx="90">
                  <c:v>9.6787869999999995E-3</c:v>
                </c:pt>
                <c:pt idx="91">
                  <c:v>1.3902820999999999E-2</c:v>
                </c:pt>
                <c:pt idx="92">
                  <c:v>1.6904677999999999E-2</c:v>
                </c:pt>
                <c:pt idx="93">
                  <c:v>1.8792151999999999E-2</c:v>
                </c:pt>
                <c:pt idx="94">
                  <c:v>1.9738443000000001E-2</c:v>
                </c:pt>
                <c:pt idx="95">
                  <c:v>2.0164998E-2</c:v>
                </c:pt>
                <c:pt idx="96">
                  <c:v>2.1474017000000001E-2</c:v>
                </c:pt>
                <c:pt idx="97">
                  <c:v>2.3294882999999999E-2</c:v>
                </c:pt>
                <c:pt idx="98">
                  <c:v>2.5038767999999999E-2</c:v>
                </c:pt>
                <c:pt idx="99">
                  <c:v>2.605025E-2</c:v>
                </c:pt>
                <c:pt idx="100">
                  <c:v>2.6124252000000001E-2</c:v>
                </c:pt>
                <c:pt idx="101">
                  <c:v>2.6305601000000001E-2</c:v>
                </c:pt>
                <c:pt idx="102">
                  <c:v>2.629981E-2</c:v>
                </c:pt>
                <c:pt idx="103">
                  <c:v>2.6731962000000001E-2</c:v>
                </c:pt>
                <c:pt idx="104">
                  <c:v>2.6759959999999999E-2</c:v>
                </c:pt>
                <c:pt idx="105">
                  <c:v>2.6527019999999998E-2</c:v>
                </c:pt>
                <c:pt idx="106">
                  <c:v>2.5848227000000001E-2</c:v>
                </c:pt>
                <c:pt idx="107">
                  <c:v>2.4957415E-2</c:v>
                </c:pt>
                <c:pt idx="108">
                  <c:v>2.3223636999999998E-2</c:v>
                </c:pt>
                <c:pt idx="109">
                  <c:v>2.0877553E-2</c:v>
                </c:pt>
                <c:pt idx="110">
                  <c:v>1.8406702E-2</c:v>
                </c:pt>
                <c:pt idx="111">
                  <c:v>1.8162243000000002E-2</c:v>
                </c:pt>
                <c:pt idx="112">
                  <c:v>1.5553768000000001E-2</c:v>
                </c:pt>
                <c:pt idx="113">
                  <c:v>1.2734975000000001E-2</c:v>
                </c:pt>
                <c:pt idx="114">
                  <c:v>9.3729629999999998E-3</c:v>
                </c:pt>
                <c:pt idx="115">
                  <c:v>5.3717490000000003E-3</c:v>
                </c:pt>
                <c:pt idx="116">
                  <c:v>1.0471085999999999E-3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4A2-452A-8C9C-84496B31E89B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[4]Sheet1!$D$810:$DT$810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1.5738091E-3</c:v>
                </c:pt>
                <c:pt idx="8">
                  <c:v>3.8307816999999999E-3</c:v>
                </c:pt>
                <c:pt idx="9">
                  <c:v>4.7382709999999996E-3</c:v>
                </c:pt>
                <c:pt idx="10">
                  <c:v>3.0360830000000002E-3</c:v>
                </c:pt>
                <c:pt idx="11">
                  <c:v>2.69E-5</c:v>
                </c:pt>
                <c:pt idx="12">
                  <c:v>0</c:v>
                </c:pt>
                <c:pt idx="13">
                  <c:v>0</c:v>
                </c:pt>
                <c:pt idx="14">
                  <c:v>6.2E-4</c:v>
                </c:pt>
                <c:pt idx="15">
                  <c:v>4.2950827999999998E-3</c:v>
                </c:pt>
                <c:pt idx="16">
                  <c:v>6.8997859999999998E-3</c:v>
                </c:pt>
                <c:pt idx="17">
                  <c:v>6.0622254000000002E-3</c:v>
                </c:pt>
                <c:pt idx="18">
                  <c:v>2.5438793999999999E-3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3.1100000000000002E-4</c:v>
                </c:pt>
                <c:pt idx="26">
                  <c:v>4.2720179999999998E-3</c:v>
                </c:pt>
                <c:pt idx="27">
                  <c:v>6.8152463000000002E-3</c:v>
                </c:pt>
                <c:pt idx="28">
                  <c:v>8.2500850000000008E-3</c:v>
                </c:pt>
                <c:pt idx="29">
                  <c:v>8.4249479999999998E-3</c:v>
                </c:pt>
                <c:pt idx="30">
                  <c:v>8.7664470000000001E-3</c:v>
                </c:pt>
                <c:pt idx="31">
                  <c:v>9.7123660000000001E-3</c:v>
                </c:pt>
                <c:pt idx="32">
                  <c:v>1.0910454999999999E-2</c:v>
                </c:pt>
                <c:pt idx="33">
                  <c:v>1.3053453E-2</c:v>
                </c:pt>
                <c:pt idx="34">
                  <c:v>1.5345971E-2</c:v>
                </c:pt>
                <c:pt idx="35">
                  <c:v>1.7145006000000001E-2</c:v>
                </c:pt>
                <c:pt idx="36">
                  <c:v>1.7371253999999999E-2</c:v>
                </c:pt>
                <c:pt idx="37">
                  <c:v>1.5795527E-2</c:v>
                </c:pt>
                <c:pt idx="38">
                  <c:v>1.2782643E-2</c:v>
                </c:pt>
                <c:pt idx="39">
                  <c:v>9.5204269999999997E-3</c:v>
                </c:pt>
                <c:pt idx="40">
                  <c:v>6.6835117000000003E-3</c:v>
                </c:pt>
                <c:pt idx="41">
                  <c:v>4.6950476000000001E-3</c:v>
                </c:pt>
                <c:pt idx="42">
                  <c:v>4.4860495000000004E-3</c:v>
                </c:pt>
                <c:pt idx="43">
                  <c:v>7.4251389999999999E-3</c:v>
                </c:pt>
                <c:pt idx="44">
                  <c:v>1.3512081E-2</c:v>
                </c:pt>
                <c:pt idx="45">
                  <c:v>2.0662395E-2</c:v>
                </c:pt>
                <c:pt idx="46">
                  <c:v>2.6316173000000002E-2</c:v>
                </c:pt>
                <c:pt idx="47">
                  <c:v>2.8645355000000001E-2</c:v>
                </c:pt>
                <c:pt idx="48">
                  <c:v>2.7898534999999999E-2</c:v>
                </c:pt>
                <c:pt idx="49">
                  <c:v>2.5389564999999999E-2</c:v>
                </c:pt>
                <c:pt idx="50">
                  <c:v>2.2200747999999999E-2</c:v>
                </c:pt>
                <c:pt idx="51">
                  <c:v>2.0375806999999999E-2</c:v>
                </c:pt>
                <c:pt idx="52">
                  <c:v>2.0565304999999999E-2</c:v>
                </c:pt>
                <c:pt idx="53">
                  <c:v>2.1416551999999998E-2</c:v>
                </c:pt>
                <c:pt idx="54">
                  <c:v>2.1396518E-2</c:v>
                </c:pt>
                <c:pt idx="55">
                  <c:v>2.1163905E-2</c:v>
                </c:pt>
                <c:pt idx="56">
                  <c:v>2.3117453E-2</c:v>
                </c:pt>
                <c:pt idx="57">
                  <c:v>2.8028649999999999E-2</c:v>
                </c:pt>
                <c:pt idx="58">
                  <c:v>3.3941165000000002E-2</c:v>
                </c:pt>
                <c:pt idx="59">
                  <c:v>3.8022859999999999E-2</c:v>
                </c:pt>
                <c:pt idx="60">
                  <c:v>3.8128834E-2</c:v>
                </c:pt>
                <c:pt idx="61">
                  <c:v>3.6037659999999999E-2</c:v>
                </c:pt>
                <c:pt idx="62">
                  <c:v>3.3103163999999997E-2</c:v>
                </c:pt>
                <c:pt idx="63">
                  <c:v>2.9907156000000001E-2</c:v>
                </c:pt>
                <c:pt idx="64">
                  <c:v>2.6329918000000001E-2</c:v>
                </c:pt>
                <c:pt idx="65">
                  <c:v>2.4744618999999999E-2</c:v>
                </c:pt>
                <c:pt idx="66">
                  <c:v>2.8116439E-2</c:v>
                </c:pt>
                <c:pt idx="67">
                  <c:v>3.6988996000000003E-2</c:v>
                </c:pt>
                <c:pt idx="68">
                  <c:v>4.7471384999999998E-2</c:v>
                </c:pt>
                <c:pt idx="69">
                  <c:v>5.3261664E-2</c:v>
                </c:pt>
                <c:pt idx="70">
                  <c:v>5.1097142999999998E-2</c:v>
                </c:pt>
                <c:pt idx="71">
                  <c:v>4.2481224999999997E-2</c:v>
                </c:pt>
                <c:pt idx="72">
                  <c:v>3.1886945999999999E-2</c:v>
                </c:pt>
                <c:pt idx="73">
                  <c:v>2.2478155999999999E-2</c:v>
                </c:pt>
                <c:pt idx="74">
                  <c:v>1.5106451999999999E-2</c:v>
                </c:pt>
                <c:pt idx="75">
                  <c:v>8.9614610000000004E-3</c:v>
                </c:pt>
                <c:pt idx="76">
                  <c:v>4.7980434999999998E-3</c:v>
                </c:pt>
                <c:pt idx="77">
                  <c:v>4.8849145000000004E-3</c:v>
                </c:pt>
                <c:pt idx="78">
                  <c:v>1.0299401E-2</c:v>
                </c:pt>
                <c:pt idx="79">
                  <c:v>1.7862339000000001E-2</c:v>
                </c:pt>
                <c:pt idx="80">
                  <c:v>2.1919858E-2</c:v>
                </c:pt>
                <c:pt idx="81">
                  <c:v>1.8983363999999999E-2</c:v>
                </c:pt>
                <c:pt idx="82">
                  <c:v>9.873929E-3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2.2599999999999999E-4</c:v>
                </c:pt>
                <c:pt idx="89">
                  <c:v>5.1659736999999997E-3</c:v>
                </c:pt>
                <c:pt idx="90">
                  <c:v>9.7922289999999995E-3</c:v>
                </c:pt>
                <c:pt idx="91">
                  <c:v>1.4001560999999999E-2</c:v>
                </c:pt>
                <c:pt idx="92">
                  <c:v>1.6947554E-2</c:v>
                </c:pt>
                <c:pt idx="93">
                  <c:v>1.8737948000000001E-2</c:v>
                </c:pt>
                <c:pt idx="94">
                  <c:v>1.9573179999999999E-2</c:v>
                </c:pt>
                <c:pt idx="95">
                  <c:v>1.9853335E-2</c:v>
                </c:pt>
                <c:pt idx="96">
                  <c:v>2.0995913000000001E-2</c:v>
                </c:pt>
                <c:pt idx="97">
                  <c:v>2.2667980000000001E-2</c:v>
                </c:pt>
                <c:pt idx="98">
                  <c:v>2.4294508999999999E-2</c:v>
                </c:pt>
                <c:pt idx="99">
                  <c:v>2.5225991E-2</c:v>
                </c:pt>
                <c:pt idx="100">
                  <c:v>2.5265418000000001E-2</c:v>
                </c:pt>
                <c:pt idx="101">
                  <c:v>2.5451261999999999E-2</c:v>
                </c:pt>
                <c:pt idx="102">
                  <c:v>2.5515645999999999E-2</c:v>
                </c:pt>
                <c:pt idx="103">
                  <c:v>2.6025992000000001E-2</c:v>
                </c:pt>
                <c:pt idx="104">
                  <c:v>2.6169696999999999E-2</c:v>
                </c:pt>
                <c:pt idx="105">
                  <c:v>2.6093306E-2</c:v>
                </c:pt>
                <c:pt idx="106">
                  <c:v>2.5597742E-2</c:v>
                </c:pt>
                <c:pt idx="107">
                  <c:v>2.4921024E-2</c:v>
                </c:pt>
                <c:pt idx="108">
                  <c:v>2.339815E-2</c:v>
                </c:pt>
                <c:pt idx="109">
                  <c:v>2.1260250000000001E-2</c:v>
                </c:pt>
                <c:pt idx="110">
                  <c:v>1.8980172999999999E-2</c:v>
                </c:pt>
                <c:pt idx="111">
                  <c:v>1.8976028999999998E-2</c:v>
                </c:pt>
                <c:pt idx="112">
                  <c:v>1.6508715E-2</c:v>
                </c:pt>
                <c:pt idx="113">
                  <c:v>1.3798631E-2</c:v>
                </c:pt>
                <c:pt idx="114">
                  <c:v>1.0512249E-2</c:v>
                </c:pt>
                <c:pt idx="115">
                  <c:v>6.5569714999999997E-3</c:v>
                </c:pt>
                <c:pt idx="116">
                  <c:v>2.2663520000000001E-3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4A2-452A-8C9C-84496B31E89B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[4]Sheet1!$D$811:$DT$811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1.5823721999999999E-3</c:v>
                </c:pt>
                <c:pt idx="8">
                  <c:v>3.7516087999999999E-3</c:v>
                </c:pt>
                <c:pt idx="9">
                  <c:v>4.5995693999999997E-3</c:v>
                </c:pt>
                <c:pt idx="10">
                  <c:v>2.9392863999999999E-3</c:v>
                </c:pt>
                <c:pt idx="11">
                  <c:v>2.44E-5</c:v>
                </c:pt>
                <c:pt idx="12">
                  <c:v>0</c:v>
                </c:pt>
                <c:pt idx="13">
                  <c:v>0</c:v>
                </c:pt>
                <c:pt idx="14">
                  <c:v>3.77E-4</c:v>
                </c:pt>
                <c:pt idx="15">
                  <c:v>3.7034011999999999E-3</c:v>
                </c:pt>
                <c:pt idx="16">
                  <c:v>6.0828673000000002E-3</c:v>
                </c:pt>
                <c:pt idx="17">
                  <c:v>5.3386954000000002E-3</c:v>
                </c:pt>
                <c:pt idx="18">
                  <c:v>2.1437535000000001E-3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6.0999999999999997E-4</c:v>
                </c:pt>
                <c:pt idx="26">
                  <c:v>4.3699257E-3</c:v>
                </c:pt>
                <c:pt idx="27">
                  <c:v>6.7049639999999999E-3</c:v>
                </c:pt>
                <c:pt idx="28">
                  <c:v>7.9978870000000004E-3</c:v>
                </c:pt>
                <c:pt idx="29">
                  <c:v>8.1177890000000003E-3</c:v>
                </c:pt>
                <c:pt idx="30">
                  <c:v>8.3841469999999998E-3</c:v>
                </c:pt>
                <c:pt idx="31">
                  <c:v>9.1622040000000002E-3</c:v>
                </c:pt>
                <c:pt idx="32">
                  <c:v>1.016098E-2</c:v>
                </c:pt>
                <c:pt idx="33">
                  <c:v>1.2195462000000001E-2</c:v>
                </c:pt>
                <c:pt idx="34">
                  <c:v>1.4535248000000001E-2</c:v>
                </c:pt>
                <c:pt idx="35">
                  <c:v>1.6498115000000001E-2</c:v>
                </c:pt>
                <c:pt idx="36">
                  <c:v>1.6902174999999998E-2</c:v>
                </c:pt>
                <c:pt idx="37">
                  <c:v>1.5426909000000001E-2</c:v>
                </c:pt>
                <c:pt idx="38">
                  <c:v>1.2420661E-2</c:v>
                </c:pt>
                <c:pt idx="39">
                  <c:v>9.0612469999999997E-3</c:v>
                </c:pt>
                <c:pt idx="40">
                  <c:v>6.1418638000000003E-3</c:v>
                </c:pt>
                <c:pt idx="41">
                  <c:v>4.1001075999999997E-3</c:v>
                </c:pt>
                <c:pt idx="42">
                  <c:v>3.9724032000000003E-3</c:v>
                </c:pt>
                <c:pt idx="43">
                  <c:v>7.0615729999999998E-3</c:v>
                </c:pt>
                <c:pt idx="44">
                  <c:v>1.3232902E-2</c:v>
                </c:pt>
                <c:pt idx="45">
                  <c:v>2.0348604999999999E-2</c:v>
                </c:pt>
                <c:pt idx="46">
                  <c:v>2.5889315E-2</c:v>
                </c:pt>
                <c:pt idx="47">
                  <c:v>2.8119061000000001E-2</c:v>
                </c:pt>
                <c:pt idx="48">
                  <c:v>2.7362523999999999E-2</c:v>
                </c:pt>
                <c:pt idx="49">
                  <c:v>2.4888714999999999E-2</c:v>
                </c:pt>
                <c:pt idx="50">
                  <c:v>2.1741863E-2</c:v>
                </c:pt>
                <c:pt idx="51">
                  <c:v>1.9977145000000002E-2</c:v>
                </c:pt>
                <c:pt idx="52">
                  <c:v>2.0234464000000001E-2</c:v>
                </c:pt>
                <c:pt idx="53">
                  <c:v>2.1144781000000001E-2</c:v>
                </c:pt>
                <c:pt idx="54">
                  <c:v>2.1174155E-2</c:v>
                </c:pt>
                <c:pt idx="55">
                  <c:v>2.0993026000000001E-2</c:v>
                </c:pt>
                <c:pt idx="56">
                  <c:v>2.3031747000000002E-2</c:v>
                </c:pt>
                <c:pt idx="57">
                  <c:v>2.805947E-2</c:v>
                </c:pt>
                <c:pt idx="58">
                  <c:v>3.4074984000000003E-2</c:v>
                </c:pt>
                <c:pt idx="59">
                  <c:v>3.8209713999999999E-2</c:v>
                </c:pt>
                <c:pt idx="60">
                  <c:v>3.8285825000000002E-2</c:v>
                </c:pt>
                <c:pt idx="61">
                  <c:v>3.6013509999999999E-2</c:v>
                </c:pt>
                <c:pt idx="62">
                  <c:v>3.2784168000000002E-2</c:v>
                </c:pt>
                <c:pt idx="63">
                  <c:v>2.9338734000000002E-2</c:v>
                </c:pt>
                <c:pt idx="64">
                  <c:v>2.5765158E-2</c:v>
                </c:pt>
                <c:pt idx="65">
                  <c:v>2.4453094000000002E-2</c:v>
                </c:pt>
                <c:pt idx="66">
                  <c:v>2.8122358E-2</c:v>
                </c:pt>
                <c:pt idx="67">
                  <c:v>3.7027224999999997E-2</c:v>
                </c:pt>
                <c:pt idx="68">
                  <c:v>4.7239743000000001E-2</c:v>
                </c:pt>
                <c:pt idx="69">
                  <c:v>5.2720076999999997E-2</c:v>
                </c:pt>
                <c:pt idx="70">
                  <c:v>5.0422516000000001E-2</c:v>
                </c:pt>
                <c:pt idx="71">
                  <c:v>4.1883940000000001E-2</c:v>
                </c:pt>
                <c:pt idx="72">
                  <c:v>3.1465497000000002E-2</c:v>
                </c:pt>
                <c:pt idx="73">
                  <c:v>2.2273099000000001E-2</c:v>
                </c:pt>
                <c:pt idx="74">
                  <c:v>1.5173193999999999E-2</c:v>
                </c:pt>
                <c:pt idx="75">
                  <c:v>9.3175830000000008E-3</c:v>
                </c:pt>
                <c:pt idx="76">
                  <c:v>5.2802595000000004E-3</c:v>
                </c:pt>
                <c:pt idx="77">
                  <c:v>5.1635657E-3</c:v>
                </c:pt>
                <c:pt idx="78">
                  <c:v>1.0114104E-2</c:v>
                </c:pt>
                <c:pt idx="79">
                  <c:v>1.7240016E-2</c:v>
                </c:pt>
                <c:pt idx="80">
                  <c:v>2.1186710000000001E-2</c:v>
                </c:pt>
                <c:pt idx="81">
                  <c:v>1.8532125E-2</c:v>
                </c:pt>
                <c:pt idx="82">
                  <c:v>9.9173360000000006E-3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4.2198449999999998E-3</c:v>
                </c:pt>
                <c:pt idx="90">
                  <c:v>8.9930280000000001E-3</c:v>
                </c:pt>
                <c:pt idx="91">
                  <c:v>1.3514204E-2</c:v>
                </c:pt>
                <c:pt idx="92">
                  <c:v>1.6758228E-2</c:v>
                </c:pt>
                <c:pt idx="93">
                  <c:v>1.87505E-2</c:v>
                </c:pt>
                <c:pt idx="94">
                  <c:v>1.9650621E-2</c:v>
                </c:pt>
                <c:pt idx="95">
                  <c:v>1.9876646000000001E-2</c:v>
                </c:pt>
                <c:pt idx="96">
                  <c:v>2.0870509999999998E-2</c:v>
                </c:pt>
                <c:pt idx="97">
                  <c:v>2.2381378E-2</c:v>
                </c:pt>
                <c:pt idx="98">
                  <c:v>2.3881394E-2</c:v>
                </c:pt>
                <c:pt idx="99">
                  <c:v>2.4730563000000001E-2</c:v>
                </c:pt>
                <c:pt idx="100">
                  <c:v>2.4716444000000001E-2</c:v>
                </c:pt>
                <c:pt idx="101">
                  <c:v>2.4937790000000001E-2</c:v>
                </c:pt>
                <c:pt idx="102">
                  <c:v>2.5038003999999999E-2</c:v>
                </c:pt>
                <c:pt idx="103">
                  <c:v>2.5584086999999998E-2</c:v>
                </c:pt>
                <c:pt idx="104">
                  <c:v>2.5795419999999999E-2</c:v>
                </c:pt>
                <c:pt idx="105">
                  <c:v>2.5814934000000001E-2</c:v>
                </c:pt>
                <c:pt idx="106">
                  <c:v>2.5444293E-2</c:v>
                </c:pt>
                <c:pt idx="107">
                  <c:v>2.4917058999999998E-2</c:v>
                </c:pt>
                <c:pt idx="108">
                  <c:v>2.3570130000000002E-2</c:v>
                </c:pt>
                <c:pt idx="109">
                  <c:v>2.1627170000000001E-2</c:v>
                </c:pt>
                <c:pt idx="110">
                  <c:v>1.9539999999999998E-2</c:v>
                </c:pt>
                <c:pt idx="111">
                  <c:v>1.9749236999999999E-2</c:v>
                </c:pt>
                <c:pt idx="112">
                  <c:v>1.7455849999999998E-2</c:v>
                </c:pt>
                <c:pt idx="113">
                  <c:v>1.4925489E-2</c:v>
                </c:pt>
                <c:pt idx="114">
                  <c:v>1.1798411E-2</c:v>
                </c:pt>
                <c:pt idx="115">
                  <c:v>7.9812189999999995E-3</c:v>
                </c:pt>
                <c:pt idx="116">
                  <c:v>3.8075126000000001E-3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54A2-452A-8C9C-84496B31E89B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[4]Sheet1!$D$812:$DT$812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3.4000000000000002E-4</c:v>
                </c:pt>
                <c:pt idx="7">
                  <c:v>2.1345722E-3</c:v>
                </c:pt>
                <c:pt idx="8">
                  <c:v>4.0928459999999998E-3</c:v>
                </c:pt>
                <c:pt idx="9">
                  <c:v>4.6834457000000003E-3</c:v>
                </c:pt>
                <c:pt idx="10">
                  <c:v>2.7414293000000002E-3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5.1999999999999995E-4</c:v>
                </c:pt>
                <c:pt idx="15">
                  <c:v>4.3311006999999999E-3</c:v>
                </c:pt>
                <c:pt idx="16">
                  <c:v>7.1069975000000001E-3</c:v>
                </c:pt>
                <c:pt idx="17">
                  <c:v>6.4590224000000002E-3</c:v>
                </c:pt>
                <c:pt idx="18">
                  <c:v>3.0367390000000001E-3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1.4200000000000001E-4</c:v>
                </c:pt>
                <c:pt idx="26">
                  <c:v>4.4194660000000004E-3</c:v>
                </c:pt>
                <c:pt idx="27">
                  <c:v>7.2226482E-3</c:v>
                </c:pt>
                <c:pt idx="28">
                  <c:v>8.8557889999999993E-3</c:v>
                </c:pt>
                <c:pt idx="29">
                  <c:v>9.1788414999999998E-3</c:v>
                </c:pt>
                <c:pt idx="30">
                  <c:v>9.5911260000000002E-3</c:v>
                </c:pt>
                <c:pt idx="31">
                  <c:v>1.0486887E-2</c:v>
                </c:pt>
                <c:pt idx="32">
                  <c:v>1.1521419999999999E-2</c:v>
                </c:pt>
                <c:pt idx="33">
                  <c:v>1.3536891000000001E-2</c:v>
                </c:pt>
                <c:pt idx="34">
                  <c:v>1.586139E-2</c:v>
                </c:pt>
                <c:pt idx="35">
                  <c:v>1.7849701999999999E-2</c:v>
                </c:pt>
                <c:pt idx="36">
                  <c:v>1.825506E-2</c:v>
                </c:pt>
                <c:pt idx="37">
                  <c:v>1.6669923E-2</c:v>
                </c:pt>
                <c:pt idx="38">
                  <c:v>1.3408066999999999E-2</c:v>
                </c:pt>
                <c:pt idx="39">
                  <c:v>9.8065909999999999E-3</c:v>
                </c:pt>
                <c:pt idx="40">
                  <c:v>6.7350416999999996E-3</c:v>
                </c:pt>
                <c:pt idx="41">
                  <c:v>4.7612009999999996E-3</c:v>
                </c:pt>
                <c:pt idx="42">
                  <c:v>4.6268109999999998E-3</c:v>
                </c:pt>
                <c:pt idx="43">
                  <c:v>7.5334961999999998E-3</c:v>
                </c:pt>
                <c:pt idx="44">
                  <c:v>1.3456073000000001E-2</c:v>
                </c:pt>
                <c:pt idx="45">
                  <c:v>2.0519652999999999E-2</c:v>
                </c:pt>
                <c:pt idx="46">
                  <c:v>2.6300553000000001E-2</c:v>
                </c:pt>
                <c:pt idx="47">
                  <c:v>2.8896683999999999E-2</c:v>
                </c:pt>
                <c:pt idx="48">
                  <c:v>2.8359707000000001E-2</c:v>
                </c:pt>
                <c:pt idx="49">
                  <c:v>2.5998113999999999E-2</c:v>
                </c:pt>
                <c:pt idx="50">
                  <c:v>2.2966952999999998E-2</c:v>
                </c:pt>
                <c:pt idx="51">
                  <c:v>2.1361193000000001E-2</c:v>
                </c:pt>
                <c:pt idx="52">
                  <c:v>2.1757140000000001E-2</c:v>
                </c:pt>
                <c:pt idx="53">
                  <c:v>2.2581805999999999E-2</c:v>
                </c:pt>
                <c:pt idx="54">
                  <c:v>2.2238827999999999E-2</c:v>
                </c:pt>
                <c:pt idx="55">
                  <c:v>2.1507116E-2</c:v>
                </c:pt>
                <c:pt idx="56">
                  <c:v>2.2929176999999999E-2</c:v>
                </c:pt>
                <c:pt idx="57">
                  <c:v>2.7429087000000001E-2</c:v>
                </c:pt>
                <c:pt idx="58">
                  <c:v>3.3175389999999999E-2</c:v>
                </c:pt>
                <c:pt idx="59">
                  <c:v>3.7372219999999998E-2</c:v>
                </c:pt>
                <c:pt idx="60">
                  <c:v>3.7813563000000001E-2</c:v>
                </c:pt>
                <c:pt idx="61">
                  <c:v>3.6098400000000003E-2</c:v>
                </c:pt>
                <c:pt idx="62">
                  <c:v>3.3417027000000002E-2</c:v>
                </c:pt>
                <c:pt idx="63">
                  <c:v>3.0343868E-2</c:v>
                </c:pt>
                <c:pt idx="64">
                  <c:v>2.6835784000000001E-2</c:v>
                </c:pt>
                <c:pt idx="65">
                  <c:v>2.5361095E-2</c:v>
                </c:pt>
                <c:pt idx="66">
                  <c:v>2.8861240999999999E-2</c:v>
                </c:pt>
                <c:pt idx="67">
                  <c:v>3.7781703999999999E-2</c:v>
                </c:pt>
                <c:pt idx="68">
                  <c:v>4.8086499999999997E-2</c:v>
                </c:pt>
                <c:pt idx="69">
                  <c:v>5.3491959999999998E-2</c:v>
                </c:pt>
                <c:pt idx="70">
                  <c:v>5.0907265E-2</c:v>
                </c:pt>
                <c:pt idx="71">
                  <c:v>4.2066659999999999E-2</c:v>
                </c:pt>
                <c:pt idx="72">
                  <c:v>3.1592033999999998E-2</c:v>
                </c:pt>
                <c:pt idx="73">
                  <c:v>2.2555308E-2</c:v>
                </c:pt>
                <c:pt idx="74">
                  <c:v>1.5608988000000001E-2</c:v>
                </c:pt>
                <c:pt idx="75">
                  <c:v>9.6606650000000006E-3</c:v>
                </c:pt>
                <c:pt idx="76">
                  <c:v>5.3816856999999996E-3</c:v>
                </c:pt>
                <c:pt idx="77">
                  <c:v>5.2370680000000001E-3</c:v>
                </c:pt>
                <c:pt idx="78">
                  <c:v>1.0595947E-2</c:v>
                </c:pt>
                <c:pt idx="79">
                  <c:v>1.8387153999999999E-2</c:v>
                </c:pt>
                <c:pt idx="80">
                  <c:v>2.2761336E-2</c:v>
                </c:pt>
                <c:pt idx="81">
                  <c:v>1.9922664E-2</c:v>
                </c:pt>
                <c:pt idx="82">
                  <c:v>1.0537774999999999E-2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4.9381433000000004E-3</c:v>
                </c:pt>
                <c:pt idx="90">
                  <c:v>9.7088820000000003E-3</c:v>
                </c:pt>
                <c:pt idx="91">
                  <c:v>1.4069823E-2</c:v>
                </c:pt>
                <c:pt idx="92">
                  <c:v>1.7196772999999999E-2</c:v>
                </c:pt>
                <c:pt idx="93">
                  <c:v>1.9178547000000001E-2</c:v>
                </c:pt>
                <c:pt idx="94">
                  <c:v>2.017919E-2</c:v>
                </c:pt>
                <c:pt idx="95">
                  <c:v>2.0622552999999998E-2</c:v>
                </c:pt>
                <c:pt idx="96">
                  <c:v>2.1897205999999999E-2</c:v>
                </c:pt>
                <c:pt idx="97">
                  <c:v>2.368818E-2</c:v>
                </c:pt>
                <c:pt idx="98">
                  <c:v>2.5384210000000001E-2</c:v>
                </c:pt>
                <c:pt idx="99">
                  <c:v>2.6331851E-2</c:v>
                </c:pt>
                <c:pt idx="100">
                  <c:v>2.6323365000000001E-2</c:v>
                </c:pt>
                <c:pt idx="101">
                  <c:v>2.6442951999999999E-2</c:v>
                </c:pt>
                <c:pt idx="102">
                  <c:v>2.6351474E-2</c:v>
                </c:pt>
                <c:pt idx="103">
                  <c:v>2.6696699000000001E-2</c:v>
                </c:pt>
                <c:pt idx="104">
                  <c:v>2.6648462000000001E-2</c:v>
                </c:pt>
                <c:pt idx="105">
                  <c:v>2.6354430000000002E-2</c:v>
                </c:pt>
                <c:pt idx="106">
                  <c:v>2.5632855999999999E-2</c:v>
                </c:pt>
                <c:pt idx="107">
                  <c:v>2.4738183E-2</c:v>
                </c:pt>
                <c:pt idx="108">
                  <c:v>2.3005497E-2</c:v>
                </c:pt>
                <c:pt idx="109">
                  <c:v>2.0686860000000001E-2</c:v>
                </c:pt>
                <c:pt idx="110">
                  <c:v>1.8268553999999999E-2</c:v>
                </c:pt>
                <c:pt idx="111">
                  <c:v>1.8045005999999999E-2</c:v>
                </c:pt>
                <c:pt idx="112">
                  <c:v>1.5475010500000001E-2</c:v>
                </c:pt>
                <c:pt idx="113">
                  <c:v>1.2718271E-2</c:v>
                </c:pt>
                <c:pt idx="114">
                  <c:v>9.4067930000000001E-3</c:v>
                </c:pt>
                <c:pt idx="115">
                  <c:v>5.4352554000000001E-3</c:v>
                </c:pt>
                <c:pt idx="116">
                  <c:v>1.1300023000000001E-3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54A2-452A-8C9C-84496B31E89B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[4]Sheet1!$D$813:$DT$813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1.7723102000000001E-3</c:v>
                </c:pt>
                <c:pt idx="8">
                  <c:v>4.1029020000000003E-3</c:v>
                </c:pt>
                <c:pt idx="9">
                  <c:v>5.0074350000000002E-3</c:v>
                </c:pt>
                <c:pt idx="10">
                  <c:v>3.1371607999999998E-3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4.1599999999999997E-4</c:v>
                </c:pt>
                <c:pt idx="15">
                  <c:v>4.3020899999999997E-3</c:v>
                </c:pt>
                <c:pt idx="16">
                  <c:v>7.0851890000000004E-3</c:v>
                </c:pt>
                <c:pt idx="17">
                  <c:v>6.3135995999999998E-3</c:v>
                </c:pt>
                <c:pt idx="18">
                  <c:v>2.7957623999999999E-3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2.9100000000000003E-4</c:v>
                </c:pt>
                <c:pt idx="26">
                  <c:v>4.486411E-3</c:v>
                </c:pt>
                <c:pt idx="27">
                  <c:v>7.1173343E-3</c:v>
                </c:pt>
                <c:pt idx="28">
                  <c:v>8.5420649999999997E-3</c:v>
                </c:pt>
                <c:pt idx="29">
                  <c:v>8.6987880000000007E-3</c:v>
                </c:pt>
                <c:pt idx="30">
                  <c:v>9.0169480000000003E-3</c:v>
                </c:pt>
                <c:pt idx="31">
                  <c:v>9.9251310000000002E-3</c:v>
                </c:pt>
                <c:pt idx="32">
                  <c:v>1.1073461E-2</c:v>
                </c:pt>
                <c:pt idx="33">
                  <c:v>1.32466145E-2</c:v>
                </c:pt>
                <c:pt idx="34">
                  <c:v>1.5691284E-2</c:v>
                </c:pt>
                <c:pt idx="35">
                  <c:v>1.7698367999999999E-2</c:v>
                </c:pt>
                <c:pt idx="36">
                  <c:v>1.8045350000000002E-2</c:v>
                </c:pt>
                <c:pt idx="37">
                  <c:v>1.6381182000000001E-2</c:v>
                </c:pt>
                <c:pt idx="38">
                  <c:v>1.3115317E-2</c:v>
                </c:pt>
                <c:pt idx="39">
                  <c:v>9.5268820000000004E-3</c:v>
                </c:pt>
                <c:pt idx="40">
                  <c:v>6.4420320000000003E-3</c:v>
                </c:pt>
                <c:pt idx="41">
                  <c:v>4.3247240000000003E-3</c:v>
                </c:pt>
                <c:pt idx="42">
                  <c:v>4.1212714000000003E-3</c:v>
                </c:pt>
                <c:pt idx="43">
                  <c:v>7.174639E-3</c:v>
                </c:pt>
                <c:pt idx="44">
                  <c:v>1.3394476000000001E-2</c:v>
                </c:pt>
                <c:pt idx="45">
                  <c:v>2.0703679999999999E-2</c:v>
                </c:pt>
                <c:pt idx="46">
                  <c:v>2.6476989999999999E-2</c:v>
                </c:pt>
                <c:pt idx="47">
                  <c:v>2.8856739999999999E-2</c:v>
                </c:pt>
                <c:pt idx="48">
                  <c:v>2.8094214999999999E-2</c:v>
                </c:pt>
                <c:pt idx="49">
                  <c:v>2.5514235999999999E-2</c:v>
                </c:pt>
                <c:pt idx="50">
                  <c:v>2.2229021000000002E-2</c:v>
                </c:pt>
                <c:pt idx="51">
                  <c:v>2.0353429999999999E-2</c:v>
                </c:pt>
                <c:pt idx="52">
                  <c:v>2.0625770000000002E-2</c:v>
                </c:pt>
                <c:pt idx="53">
                  <c:v>2.1647425000000001E-2</c:v>
                </c:pt>
                <c:pt idx="54">
                  <c:v>2.1751909E-2</c:v>
                </c:pt>
                <c:pt idx="55">
                  <c:v>2.1498980000000001E-2</c:v>
                </c:pt>
                <c:pt idx="56">
                  <c:v>2.3244926999999999E-2</c:v>
                </c:pt>
                <c:pt idx="57">
                  <c:v>2.7899507E-2</c:v>
                </c:pt>
                <c:pt idx="58">
                  <c:v>3.3685409999999999E-2</c:v>
                </c:pt>
                <c:pt idx="59">
                  <c:v>3.7848769999999997E-2</c:v>
                </c:pt>
                <c:pt idx="60">
                  <c:v>3.8131470000000001E-2</c:v>
                </c:pt>
                <c:pt idx="61">
                  <c:v>3.6144935000000003E-2</c:v>
                </c:pt>
                <c:pt idx="62">
                  <c:v>3.3174994999999999E-2</c:v>
                </c:pt>
                <c:pt idx="63">
                  <c:v>2.9899564E-2</c:v>
                </c:pt>
                <c:pt idx="64">
                  <c:v>2.6323651999999999E-2</c:v>
                </c:pt>
                <c:pt idx="65">
                  <c:v>2.4842368E-2</c:v>
                </c:pt>
                <c:pt idx="66">
                  <c:v>2.8346995E-2</c:v>
                </c:pt>
                <c:pt idx="67">
                  <c:v>3.7324700000000002E-2</c:v>
                </c:pt>
                <c:pt idx="68">
                  <c:v>4.7859064999999999E-2</c:v>
                </c:pt>
                <c:pt idx="69">
                  <c:v>5.3669309999999998E-2</c:v>
                </c:pt>
                <c:pt idx="70">
                  <c:v>5.1462920000000002E-2</c:v>
                </c:pt>
                <c:pt idx="71">
                  <c:v>4.2695943E-2</c:v>
                </c:pt>
                <c:pt idx="72">
                  <c:v>3.1876907000000003E-2</c:v>
                </c:pt>
                <c:pt idx="73">
                  <c:v>2.2278520999999999E-2</c:v>
                </c:pt>
                <c:pt idx="74">
                  <c:v>1.4892317E-2</c:v>
                </c:pt>
                <c:pt idx="75">
                  <c:v>8.8797974999999998E-3</c:v>
                </c:pt>
                <c:pt idx="76">
                  <c:v>4.8466220000000001E-3</c:v>
                </c:pt>
                <c:pt idx="77">
                  <c:v>4.9792533E-3</c:v>
                </c:pt>
                <c:pt idx="78">
                  <c:v>1.0431237499999999E-2</c:v>
                </c:pt>
                <c:pt idx="79">
                  <c:v>1.8135324000000001E-2</c:v>
                </c:pt>
                <c:pt idx="80">
                  <c:v>2.2411225E-2</c:v>
                </c:pt>
                <c:pt idx="81">
                  <c:v>1.9584480000000001E-2</c:v>
                </c:pt>
                <c:pt idx="82">
                  <c:v>1.0327967E-2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4.9700000000000002E-5</c:v>
                </c:pt>
                <c:pt idx="89">
                  <c:v>5.1625839999999996E-3</c:v>
                </c:pt>
                <c:pt idx="90">
                  <c:v>9.8909710000000001E-3</c:v>
                </c:pt>
                <c:pt idx="91">
                  <c:v>1.4145988999999999E-2</c:v>
                </c:pt>
                <c:pt idx="92">
                  <c:v>1.7143162E-2</c:v>
                </c:pt>
                <c:pt idx="93">
                  <c:v>1.8985555000000001E-2</c:v>
                </c:pt>
                <c:pt idx="94">
                  <c:v>1.9854551000000002E-2</c:v>
                </c:pt>
                <c:pt idx="95">
                  <c:v>2.0197280000000001E-2</c:v>
                </c:pt>
                <c:pt idx="96">
                  <c:v>2.1395404E-2</c:v>
                </c:pt>
                <c:pt idx="97">
                  <c:v>2.311964E-2</c:v>
                </c:pt>
                <c:pt idx="98">
                  <c:v>2.4769566999999999E-2</c:v>
                </c:pt>
                <c:pt idx="99">
                  <c:v>2.5691619999999998E-2</c:v>
                </c:pt>
                <c:pt idx="100">
                  <c:v>2.5702424000000001E-2</c:v>
                </c:pt>
                <c:pt idx="101">
                  <c:v>2.5805574000000001E-2</c:v>
                </c:pt>
                <c:pt idx="102">
                  <c:v>2.5835130000000001E-2</c:v>
                </c:pt>
                <c:pt idx="103">
                  <c:v>2.6311640000000001E-2</c:v>
                </c:pt>
                <c:pt idx="104">
                  <c:v>2.6412748E-2</c:v>
                </c:pt>
                <c:pt idx="105">
                  <c:v>2.6283806E-2</c:v>
                </c:pt>
                <c:pt idx="106">
                  <c:v>2.5731632000000001E-2</c:v>
                </c:pt>
                <c:pt idx="107">
                  <c:v>2.5006047E-2</c:v>
                </c:pt>
                <c:pt idx="108">
                  <c:v>2.342373E-2</c:v>
                </c:pt>
                <c:pt idx="109">
                  <c:v>2.1232398E-2</c:v>
                </c:pt>
                <c:pt idx="110">
                  <c:v>1.8908230000000002E-2</c:v>
                </c:pt>
                <c:pt idx="111">
                  <c:v>1.8828259999999999E-2</c:v>
                </c:pt>
                <c:pt idx="112">
                  <c:v>1.6320305E-2</c:v>
                </c:pt>
                <c:pt idx="113">
                  <c:v>1.3587513000000001E-2</c:v>
                </c:pt>
                <c:pt idx="114">
                  <c:v>1.0280022999999999E-2</c:v>
                </c:pt>
                <c:pt idx="115">
                  <c:v>6.3004233E-3</c:v>
                </c:pt>
                <c:pt idx="116">
                  <c:v>1.9783121999999999E-3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54A2-452A-8C9C-84496B31E89B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[4]Sheet1!$D$814:$DT$814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8.0900000000000001E-5</c:v>
                </c:pt>
                <c:pt idx="7">
                  <c:v>1.89964E-3</c:v>
                </c:pt>
                <c:pt idx="8">
                  <c:v>4.0260063999999996E-3</c:v>
                </c:pt>
                <c:pt idx="9">
                  <c:v>4.8058290000000002E-3</c:v>
                </c:pt>
                <c:pt idx="10">
                  <c:v>2.9888397999999999E-3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3.1700000000000001E-4</c:v>
                </c:pt>
                <c:pt idx="15">
                  <c:v>3.9934552999999996E-3</c:v>
                </c:pt>
                <c:pt idx="16">
                  <c:v>6.6358685000000002E-3</c:v>
                </c:pt>
                <c:pt idx="17">
                  <c:v>5.9260144000000004E-3</c:v>
                </c:pt>
                <c:pt idx="18">
                  <c:v>2.5957185000000001E-3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4.1399999999999998E-4</c:v>
                </c:pt>
                <c:pt idx="26">
                  <c:v>4.4599679999999999E-3</c:v>
                </c:pt>
                <c:pt idx="27">
                  <c:v>6.9930039999999997E-3</c:v>
                </c:pt>
                <c:pt idx="28">
                  <c:v>8.3744570000000001E-3</c:v>
                </c:pt>
                <c:pt idx="29">
                  <c:v>8.534593E-3</c:v>
                </c:pt>
                <c:pt idx="30">
                  <c:v>8.8379494999999992E-3</c:v>
                </c:pt>
                <c:pt idx="31">
                  <c:v>9.6364374999999992E-3</c:v>
                </c:pt>
                <c:pt idx="32">
                  <c:v>1.0577665E-2</c:v>
                </c:pt>
                <c:pt idx="33">
                  <c:v>1.2477442E-2</c:v>
                </c:pt>
                <c:pt idx="34">
                  <c:v>1.4700517E-2</c:v>
                </c:pt>
                <c:pt idx="35">
                  <c:v>1.6606914E-2</c:v>
                </c:pt>
                <c:pt idx="36">
                  <c:v>1.7032835999999999E-2</c:v>
                </c:pt>
                <c:pt idx="37">
                  <c:v>1.56178195E-2</c:v>
                </c:pt>
                <c:pt idx="38">
                  <c:v>1.2692747000000001E-2</c:v>
                </c:pt>
                <c:pt idx="39">
                  <c:v>9.3561019999999998E-3</c:v>
                </c:pt>
                <c:pt idx="40">
                  <c:v>6.3544363000000003E-3</c:v>
                </c:pt>
                <c:pt idx="41">
                  <c:v>4.1671809999999998E-3</c:v>
                </c:pt>
                <c:pt idx="42">
                  <c:v>3.9246063999999999E-3</c:v>
                </c:pt>
                <c:pt idx="43">
                  <c:v>7.0149065000000002E-3</c:v>
                </c:pt>
                <c:pt idx="44">
                  <c:v>1.3319897000000001E-2</c:v>
                </c:pt>
                <c:pt idx="45">
                  <c:v>2.0594108999999999E-2</c:v>
                </c:pt>
                <c:pt idx="46">
                  <c:v>2.6239831000000002E-2</c:v>
                </c:pt>
                <c:pt idx="47">
                  <c:v>2.8483373999999999E-2</c:v>
                </c:pt>
                <c:pt idx="48">
                  <c:v>2.7654611999999999E-2</c:v>
                </c:pt>
                <c:pt idx="49">
                  <c:v>2.5110753E-2</c:v>
                </c:pt>
                <c:pt idx="50">
                  <c:v>2.1983645999999999E-2</c:v>
                </c:pt>
                <c:pt idx="51">
                  <c:v>2.0334527000000002E-2</c:v>
                </c:pt>
                <c:pt idx="52">
                  <c:v>2.0740873999999999E-2</c:v>
                </c:pt>
                <c:pt idx="53">
                  <c:v>2.168687E-2</c:v>
                </c:pt>
                <c:pt idx="54">
                  <c:v>2.1577111999999999E-2</c:v>
                </c:pt>
                <c:pt idx="55">
                  <c:v>2.1151472000000001E-2</c:v>
                </c:pt>
                <c:pt idx="56">
                  <c:v>2.2941132999999999E-2</c:v>
                </c:pt>
                <c:pt idx="57">
                  <c:v>2.7822820000000002E-2</c:v>
                </c:pt>
                <c:pt idx="58">
                  <c:v>3.3791527000000002E-2</c:v>
                </c:pt>
                <c:pt idx="59">
                  <c:v>3.7925704999999997E-2</c:v>
                </c:pt>
                <c:pt idx="60">
                  <c:v>3.8012836000000001E-2</c:v>
                </c:pt>
                <c:pt idx="61">
                  <c:v>3.5784937000000003E-2</c:v>
                </c:pt>
                <c:pt idx="62">
                  <c:v>3.2664783000000003E-2</c:v>
                </c:pt>
                <c:pt idx="63">
                  <c:v>2.9375365000000001E-2</c:v>
                </c:pt>
                <c:pt idx="64">
                  <c:v>2.5891503E-2</c:v>
                </c:pt>
                <c:pt idx="65">
                  <c:v>2.4566319E-2</c:v>
                </c:pt>
                <c:pt idx="66">
                  <c:v>2.8189503000000001E-2</c:v>
                </c:pt>
                <c:pt idx="67">
                  <c:v>3.7128776000000002E-2</c:v>
                </c:pt>
                <c:pt idx="68">
                  <c:v>4.7470734000000001E-2</c:v>
                </c:pt>
                <c:pt idx="69">
                  <c:v>5.3081370000000003E-2</c:v>
                </c:pt>
                <c:pt idx="70">
                  <c:v>5.0855499999999998E-2</c:v>
                </c:pt>
                <c:pt idx="71">
                  <c:v>4.2289529999999999E-2</c:v>
                </c:pt>
                <c:pt idx="72">
                  <c:v>3.1767137000000001E-2</c:v>
                </c:pt>
                <c:pt idx="73">
                  <c:v>2.2401892E-2</c:v>
                </c:pt>
                <c:pt idx="74">
                  <c:v>1.507971E-2</c:v>
                </c:pt>
                <c:pt idx="75">
                  <c:v>8.9984599999999998E-3</c:v>
                </c:pt>
                <c:pt idx="76">
                  <c:v>4.8267529999999996E-3</c:v>
                </c:pt>
                <c:pt idx="77">
                  <c:v>4.7924374000000002E-3</c:v>
                </c:pt>
                <c:pt idx="78">
                  <c:v>1.0077795000000001E-2</c:v>
                </c:pt>
                <c:pt idx="79">
                  <c:v>1.7674424000000001E-2</c:v>
                </c:pt>
                <c:pt idx="80">
                  <c:v>2.1987244E-2</c:v>
                </c:pt>
                <c:pt idx="81">
                  <c:v>1.9405100000000002E-2</c:v>
                </c:pt>
                <c:pt idx="82">
                  <c:v>1.0565778E-2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4.1514224999999998E-3</c:v>
                </c:pt>
                <c:pt idx="90">
                  <c:v>9.0979270000000004E-3</c:v>
                </c:pt>
                <c:pt idx="91">
                  <c:v>1.3803828000000001E-2</c:v>
                </c:pt>
                <c:pt idx="92">
                  <c:v>1.7190091000000001E-2</c:v>
                </c:pt>
                <c:pt idx="93">
                  <c:v>1.9256084999999999E-2</c:v>
                </c:pt>
                <c:pt idx="94">
                  <c:v>2.0188826999999999E-2</c:v>
                </c:pt>
                <c:pt idx="95">
                  <c:v>2.0410595E-2</c:v>
                </c:pt>
                <c:pt idx="96">
                  <c:v>2.1370796000000001E-2</c:v>
                </c:pt>
                <c:pt idx="97">
                  <c:v>2.2839352E-2</c:v>
                </c:pt>
                <c:pt idx="98">
                  <c:v>2.4286757999999999E-2</c:v>
                </c:pt>
                <c:pt idx="99">
                  <c:v>2.5075371999999999E-2</c:v>
                </c:pt>
                <c:pt idx="100">
                  <c:v>2.5005855E-2</c:v>
                </c:pt>
                <c:pt idx="101">
                  <c:v>2.5172905999999998E-2</c:v>
                </c:pt>
                <c:pt idx="102">
                  <c:v>2.5223684999999999E-2</c:v>
                </c:pt>
                <c:pt idx="103">
                  <c:v>2.5727605000000001E-2</c:v>
                </c:pt>
                <c:pt idx="104">
                  <c:v>2.5889599999999999E-2</c:v>
                </c:pt>
                <c:pt idx="105">
                  <c:v>2.5851902E-2</c:v>
                </c:pt>
                <c:pt idx="106">
                  <c:v>2.5416339E-2</c:v>
                </c:pt>
                <c:pt idx="107">
                  <c:v>2.4806880999999999E-2</c:v>
                </c:pt>
                <c:pt idx="108">
                  <c:v>2.3385715000000001E-2</c:v>
                </c:pt>
                <c:pt idx="109">
                  <c:v>2.1364913999999999E-2</c:v>
                </c:pt>
                <c:pt idx="110">
                  <c:v>1.9201597000000001E-2</c:v>
                </c:pt>
                <c:pt idx="111">
                  <c:v>1.9340776E-2</c:v>
                </c:pt>
                <c:pt idx="112">
                  <c:v>1.6982159E-2</c:v>
                </c:pt>
                <c:pt idx="113">
                  <c:v>1.43952565E-2</c:v>
                </c:pt>
                <c:pt idx="114">
                  <c:v>1.12189725E-2</c:v>
                </c:pt>
                <c:pt idx="115">
                  <c:v>7.3603946000000003E-3</c:v>
                </c:pt>
                <c:pt idx="116">
                  <c:v>3.156697E-3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54A2-452A-8C9C-84496B31E89B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[4]Sheet1!$D$815:$DT$815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8.53E-5</c:v>
                </c:pt>
                <c:pt idx="7">
                  <c:v>1.9771182E-3</c:v>
                </c:pt>
                <c:pt idx="8">
                  <c:v>4.1638200000000004E-3</c:v>
                </c:pt>
                <c:pt idx="9">
                  <c:v>4.9279750000000002E-3</c:v>
                </c:pt>
                <c:pt idx="10">
                  <c:v>3.0369132000000001E-3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4.2000000000000002E-4</c:v>
                </c:pt>
                <c:pt idx="15">
                  <c:v>4.2759340000000003E-3</c:v>
                </c:pt>
                <c:pt idx="16">
                  <c:v>7.0725162999999997E-3</c:v>
                </c:pt>
                <c:pt idx="17">
                  <c:v>6.3407840000000004E-3</c:v>
                </c:pt>
                <c:pt idx="18">
                  <c:v>2.8097576000000002E-3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2.8400000000000002E-4</c:v>
                </c:pt>
                <c:pt idx="26">
                  <c:v>4.3495414000000003E-3</c:v>
                </c:pt>
                <c:pt idx="27">
                  <c:v>6.8917989999999997E-3</c:v>
                </c:pt>
                <c:pt idx="28">
                  <c:v>8.3314679999999999E-3</c:v>
                </c:pt>
                <c:pt idx="29">
                  <c:v>8.6017509999999995E-3</c:v>
                </c:pt>
                <c:pt idx="30">
                  <c:v>9.0683529999999995E-3</c:v>
                </c:pt>
                <c:pt idx="31">
                  <c:v>1.0037954E-2</c:v>
                </c:pt>
                <c:pt idx="32">
                  <c:v>1.1126775E-2</c:v>
                </c:pt>
                <c:pt idx="33">
                  <c:v>1.3166548E-2</c:v>
                </c:pt>
                <c:pt idx="34">
                  <c:v>1.5485463E-2</c:v>
                </c:pt>
                <c:pt idx="35">
                  <c:v>1.7442883999999999E-2</c:v>
                </c:pt>
                <c:pt idx="36">
                  <c:v>1.7860042E-2</c:v>
                </c:pt>
                <c:pt idx="37">
                  <c:v>1.633252E-2</c:v>
                </c:pt>
                <c:pt idx="38">
                  <c:v>1.3175697E-2</c:v>
                </c:pt>
                <c:pt idx="39">
                  <c:v>9.6265469999999992E-3</c:v>
                </c:pt>
                <c:pt idx="40">
                  <c:v>6.5494409999999996E-3</c:v>
                </c:pt>
                <c:pt idx="41">
                  <c:v>4.5114452999999999E-3</c:v>
                </c:pt>
                <c:pt idx="42">
                  <c:v>4.4311580000000001E-3</c:v>
                </c:pt>
                <c:pt idx="43">
                  <c:v>7.5588343000000001E-3</c:v>
                </c:pt>
                <c:pt idx="44">
                  <c:v>1.3762641000000001E-2</c:v>
                </c:pt>
                <c:pt idx="45">
                  <c:v>2.1003520000000001E-2</c:v>
                </c:pt>
                <c:pt idx="46">
                  <c:v>2.6739387E-2</c:v>
                </c:pt>
                <c:pt idx="47">
                  <c:v>2.9121516E-2</c:v>
                </c:pt>
                <c:pt idx="48">
                  <c:v>2.8322158E-2</c:v>
                </c:pt>
                <c:pt idx="49">
                  <c:v>2.5631313999999999E-2</c:v>
                </c:pt>
                <c:pt idx="50">
                  <c:v>2.2214167E-2</c:v>
                </c:pt>
                <c:pt idx="51">
                  <c:v>2.0282247999999999E-2</c:v>
                </c:pt>
                <c:pt idx="52">
                  <c:v>2.0611267999999999E-2</c:v>
                </c:pt>
                <c:pt idx="53">
                  <c:v>2.1729999999999999E-2</c:v>
                </c:pt>
                <c:pt idx="54">
                  <c:v>2.1893233000000002E-2</c:v>
                </c:pt>
                <c:pt idx="55">
                  <c:v>2.1620816000000001E-2</c:v>
                </c:pt>
                <c:pt idx="56">
                  <c:v>2.3316699999999999E-2</c:v>
                </c:pt>
                <c:pt idx="57">
                  <c:v>2.7884642000000001E-2</c:v>
                </c:pt>
                <c:pt idx="58">
                  <c:v>3.3594447999999999E-2</c:v>
                </c:pt>
                <c:pt idx="59">
                  <c:v>3.7733353999999997E-2</c:v>
                </c:pt>
                <c:pt idx="60">
                  <c:v>3.8100183000000003E-2</c:v>
                </c:pt>
                <c:pt idx="61">
                  <c:v>3.6260569999999999E-2</c:v>
                </c:pt>
                <c:pt idx="62">
                  <c:v>3.3380835999999997E-2</c:v>
                </c:pt>
                <c:pt idx="63">
                  <c:v>3.0060623000000002E-2</c:v>
                </c:pt>
                <c:pt idx="64">
                  <c:v>2.6351579999999999E-2</c:v>
                </c:pt>
                <c:pt idx="65">
                  <c:v>2.4776142000000001E-2</c:v>
                </c:pt>
                <c:pt idx="66">
                  <c:v>2.8287086999999999E-2</c:v>
                </c:pt>
                <c:pt idx="67">
                  <c:v>3.7341177000000003E-2</c:v>
                </c:pt>
                <c:pt idx="68">
                  <c:v>4.7951332999999999E-2</c:v>
                </c:pt>
                <c:pt idx="69">
                  <c:v>5.3783085000000001E-2</c:v>
                </c:pt>
                <c:pt idx="70">
                  <c:v>5.1518515000000001E-2</c:v>
                </c:pt>
                <c:pt idx="71">
                  <c:v>4.2620353E-2</c:v>
                </c:pt>
                <c:pt idx="72">
                  <c:v>3.1640082999999999E-2</c:v>
                </c:pt>
                <c:pt idx="73">
                  <c:v>2.1951760000000001E-2</c:v>
                </c:pt>
                <c:pt idx="74">
                  <c:v>1.4641032E-2</c:v>
                </c:pt>
                <c:pt idx="75">
                  <c:v>8.8447790000000005E-3</c:v>
                </c:pt>
                <c:pt idx="76">
                  <c:v>5.0262594999999997E-3</c:v>
                </c:pt>
                <c:pt idx="77">
                  <c:v>5.2070264000000002E-3</c:v>
                </c:pt>
                <c:pt idx="78">
                  <c:v>1.0493202E-2</c:v>
                </c:pt>
                <c:pt idx="79">
                  <c:v>1.7932219999999999E-2</c:v>
                </c:pt>
                <c:pt idx="80">
                  <c:v>2.2027457E-2</c:v>
                </c:pt>
                <c:pt idx="81">
                  <c:v>1.9250746999999999E-2</c:v>
                </c:pt>
                <c:pt idx="82">
                  <c:v>1.0295857E-2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4.5972679999999998E-3</c:v>
                </c:pt>
                <c:pt idx="90">
                  <c:v>9.3132830000000003E-3</c:v>
                </c:pt>
                <c:pt idx="91">
                  <c:v>1.3699733E-2</c:v>
                </c:pt>
                <c:pt idx="92">
                  <c:v>1.685625E-2</c:v>
                </c:pt>
                <c:pt idx="93">
                  <c:v>1.8838428000000001E-2</c:v>
                </c:pt>
                <c:pt idx="94">
                  <c:v>1.9793927999999999E-2</c:v>
                </c:pt>
                <c:pt idx="95">
                  <c:v>2.0136333999999999E-2</c:v>
                </c:pt>
                <c:pt idx="96">
                  <c:v>2.1279262E-2</c:v>
                </c:pt>
                <c:pt idx="97">
                  <c:v>2.2942256000000001E-2</c:v>
                </c:pt>
                <c:pt idx="98">
                  <c:v>2.4561356999999999E-2</c:v>
                </c:pt>
                <c:pt idx="99">
                  <c:v>2.5502935000000001E-2</c:v>
                </c:pt>
                <c:pt idx="100">
                  <c:v>2.5559485E-2</c:v>
                </c:pt>
                <c:pt idx="101">
                  <c:v>2.5780656999999998E-2</c:v>
                </c:pt>
                <c:pt idx="102">
                  <c:v>2.5848692E-2</c:v>
                </c:pt>
                <c:pt idx="103">
                  <c:v>2.6361586999999999E-2</c:v>
                </c:pt>
                <c:pt idx="104">
                  <c:v>2.6491810000000001E-2</c:v>
                </c:pt>
                <c:pt idx="105">
                  <c:v>2.6379896E-2</c:v>
                </c:pt>
                <c:pt idx="106">
                  <c:v>2.5833832000000001E-2</c:v>
                </c:pt>
                <c:pt idx="107">
                  <c:v>2.5102803E-2</c:v>
                </c:pt>
                <c:pt idx="108">
                  <c:v>2.3508299999999999E-2</c:v>
                </c:pt>
                <c:pt idx="109">
                  <c:v>2.1301283000000001E-2</c:v>
                </c:pt>
                <c:pt idx="110">
                  <c:v>1.8963039000000001E-2</c:v>
                </c:pt>
                <c:pt idx="111">
                  <c:v>1.8805740000000001E-2</c:v>
                </c:pt>
                <c:pt idx="112">
                  <c:v>1.6274199E-2</c:v>
                </c:pt>
                <c:pt idx="113">
                  <c:v>1.3524625E-2</c:v>
                </c:pt>
                <c:pt idx="114">
                  <c:v>1.0210218E-2</c:v>
                </c:pt>
                <c:pt idx="115">
                  <c:v>6.2336572000000002E-3</c:v>
                </c:pt>
                <c:pt idx="116">
                  <c:v>1.9217984999999999E-3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54A2-452A-8C9C-84496B31E89B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[4]Sheet1!$D$816:$DT$816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1.3999999999999999E-4</c:v>
                </c:pt>
                <c:pt idx="7">
                  <c:v>1.8612538000000001E-3</c:v>
                </c:pt>
                <c:pt idx="8">
                  <c:v>3.9053249999999999E-3</c:v>
                </c:pt>
                <c:pt idx="9">
                  <c:v>4.6369786999999997E-3</c:v>
                </c:pt>
                <c:pt idx="10">
                  <c:v>2.8162433000000001E-3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4.55E-4</c:v>
                </c:pt>
                <c:pt idx="15">
                  <c:v>4.3036994000000004E-3</c:v>
                </c:pt>
                <c:pt idx="16">
                  <c:v>7.1260747000000003E-3</c:v>
                </c:pt>
                <c:pt idx="17">
                  <c:v>6.4702433999999998E-3</c:v>
                </c:pt>
                <c:pt idx="18">
                  <c:v>2.9768326999999998E-3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1.7000000000000001E-4</c:v>
                </c:pt>
                <c:pt idx="26">
                  <c:v>4.3865255999999998E-3</c:v>
                </c:pt>
                <c:pt idx="27">
                  <c:v>7.1108025E-3</c:v>
                </c:pt>
                <c:pt idx="28">
                  <c:v>8.6465320000000002E-3</c:v>
                </c:pt>
                <c:pt idx="29">
                  <c:v>8.8591139999999995E-3</c:v>
                </c:pt>
                <c:pt idx="30">
                  <c:v>9.1923969999999997E-3</c:v>
                </c:pt>
                <c:pt idx="31">
                  <c:v>1.0057709E-2</c:v>
                </c:pt>
                <c:pt idx="32">
                  <c:v>1.1085562E-2</c:v>
                </c:pt>
                <c:pt idx="33">
                  <c:v>1.3099685E-2</c:v>
                </c:pt>
                <c:pt idx="34">
                  <c:v>1.5395766999999999E-2</c:v>
                </c:pt>
                <c:pt idx="35">
                  <c:v>1.7365893E-2</c:v>
                </c:pt>
                <c:pt idx="36">
                  <c:v>1.7817942E-2</c:v>
                </c:pt>
                <c:pt idx="37">
                  <c:v>1.6369864000000001E-2</c:v>
                </c:pt>
                <c:pt idx="38">
                  <c:v>1.3310341999999999E-2</c:v>
                </c:pt>
                <c:pt idx="39">
                  <c:v>9.8550740000000001E-3</c:v>
                </c:pt>
                <c:pt idx="40">
                  <c:v>6.8130773000000004E-3</c:v>
                </c:pt>
                <c:pt idx="41">
                  <c:v>4.6662874999999996E-3</c:v>
                </c:pt>
                <c:pt idx="42">
                  <c:v>4.3871743000000003E-3</c:v>
                </c:pt>
                <c:pt idx="43">
                  <c:v>7.3115180000000004E-3</c:v>
                </c:pt>
                <c:pt idx="44">
                  <c:v>1.3399714E-2</c:v>
                </c:pt>
                <c:pt idx="45">
                  <c:v>2.0613817E-2</c:v>
                </c:pt>
                <c:pt idx="46">
                  <c:v>2.6376996E-2</c:v>
                </c:pt>
                <c:pt idx="47">
                  <c:v>2.8822921000000001E-2</c:v>
                </c:pt>
                <c:pt idx="48">
                  <c:v>2.8136311000000001E-2</c:v>
                </c:pt>
                <c:pt idx="49">
                  <c:v>2.5626277999999999E-2</c:v>
                </c:pt>
                <c:pt idx="50">
                  <c:v>2.2389429999999998E-2</c:v>
                </c:pt>
                <c:pt idx="51">
                  <c:v>2.0517627E-2</c:v>
                </c:pt>
                <c:pt idx="52">
                  <c:v>2.0704541E-2</c:v>
                </c:pt>
                <c:pt idx="53">
                  <c:v>2.1594094000000001E-2</c:v>
                </c:pt>
                <c:pt idx="54">
                  <c:v>2.1614648E-2</c:v>
                </c:pt>
                <c:pt idx="55">
                  <c:v>2.1369599999999999E-2</c:v>
                </c:pt>
                <c:pt idx="56">
                  <c:v>2.3156066999999999E-2</c:v>
                </c:pt>
                <c:pt idx="57">
                  <c:v>2.7778625000000001E-2</c:v>
                </c:pt>
                <c:pt idx="58">
                  <c:v>3.3431667999999998E-2</c:v>
                </c:pt>
                <c:pt idx="59">
                  <c:v>3.7449820000000002E-2</c:v>
                </c:pt>
                <c:pt idx="60">
                  <c:v>3.7760663999999999E-2</c:v>
                </c:pt>
                <c:pt idx="61">
                  <c:v>3.5994711999999998E-2</c:v>
                </c:pt>
                <c:pt idx="62">
                  <c:v>3.3309567999999998E-2</c:v>
                </c:pt>
                <c:pt idx="63">
                  <c:v>3.0193398E-2</c:v>
                </c:pt>
                <c:pt idx="64">
                  <c:v>2.6599325E-2</c:v>
                </c:pt>
                <c:pt idx="65">
                  <c:v>2.4995581999999999E-2</c:v>
                </c:pt>
                <c:pt idx="66">
                  <c:v>2.84096E-2</c:v>
                </c:pt>
                <c:pt idx="67">
                  <c:v>3.7390128000000002E-2</c:v>
                </c:pt>
                <c:pt idx="68">
                  <c:v>4.7923777000000001E-2</c:v>
                </c:pt>
                <c:pt idx="69">
                  <c:v>5.3688270000000003E-2</c:v>
                </c:pt>
                <c:pt idx="70">
                  <c:v>5.1387889999999999E-2</c:v>
                </c:pt>
                <c:pt idx="71">
                  <c:v>4.2527594000000002E-2</c:v>
                </c:pt>
                <c:pt idx="72">
                  <c:v>3.1669469999999998E-2</c:v>
                </c:pt>
                <c:pt idx="73">
                  <c:v>2.2092524999999998E-2</c:v>
                </c:pt>
                <c:pt idx="74">
                  <c:v>1.4790828000000001E-2</c:v>
                </c:pt>
                <c:pt idx="75">
                  <c:v>8.9047950000000001E-3</c:v>
                </c:pt>
                <c:pt idx="76">
                  <c:v>5.0067369999999998E-3</c:v>
                </c:pt>
                <c:pt idx="77">
                  <c:v>5.2405363000000002E-3</c:v>
                </c:pt>
                <c:pt idx="78">
                  <c:v>1.0729113E-2</c:v>
                </c:pt>
                <c:pt idx="79">
                  <c:v>1.8395418E-2</c:v>
                </c:pt>
                <c:pt idx="80">
                  <c:v>2.2546565000000001E-2</c:v>
                </c:pt>
                <c:pt idx="81">
                  <c:v>1.9557471999999999E-2</c:v>
                </c:pt>
                <c:pt idx="82">
                  <c:v>1.0221012E-2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6.8100000000000002E-7</c:v>
                </c:pt>
                <c:pt idx="89">
                  <c:v>4.9887216E-3</c:v>
                </c:pt>
                <c:pt idx="90">
                  <c:v>9.639079E-3</c:v>
                </c:pt>
                <c:pt idx="91">
                  <c:v>1.3919325999999999E-2</c:v>
                </c:pt>
                <c:pt idx="92">
                  <c:v>1.6987769E-2</c:v>
                </c:pt>
                <c:pt idx="93">
                  <c:v>1.8908958999999999E-2</c:v>
                </c:pt>
                <c:pt idx="94">
                  <c:v>1.9836722000000001E-2</c:v>
                </c:pt>
                <c:pt idx="95">
                  <c:v>2.0202547000000001E-2</c:v>
                </c:pt>
                <c:pt idx="96">
                  <c:v>2.1384683000000002E-2</c:v>
                </c:pt>
                <c:pt idx="97">
                  <c:v>2.3066532000000001E-2</c:v>
                </c:pt>
                <c:pt idx="98">
                  <c:v>2.4696762000000001E-2</c:v>
                </c:pt>
                <c:pt idx="99">
                  <c:v>2.5637215000000001E-2</c:v>
                </c:pt>
                <c:pt idx="100">
                  <c:v>2.5683009999999999E-2</c:v>
                </c:pt>
                <c:pt idx="101">
                  <c:v>2.5900119999999999E-2</c:v>
                </c:pt>
                <c:pt idx="102">
                  <c:v>2.5949968E-2</c:v>
                </c:pt>
                <c:pt idx="103">
                  <c:v>2.6440095E-2</c:v>
                </c:pt>
                <c:pt idx="104">
                  <c:v>2.6538359000000001E-2</c:v>
                </c:pt>
                <c:pt idx="105">
                  <c:v>2.6388842999999999E-2</c:v>
                </c:pt>
                <c:pt idx="106">
                  <c:v>2.5797523999999999E-2</c:v>
                </c:pt>
                <c:pt idx="107">
                  <c:v>2.5012221000000001E-2</c:v>
                </c:pt>
                <c:pt idx="108">
                  <c:v>2.3366462000000001E-2</c:v>
                </c:pt>
                <c:pt idx="109">
                  <c:v>2.1105425000000001E-2</c:v>
                </c:pt>
                <c:pt idx="110">
                  <c:v>1.8722009000000001E-2</c:v>
                </c:pt>
                <c:pt idx="111">
                  <c:v>1.8580732999999999E-2</c:v>
                </c:pt>
                <c:pt idx="112">
                  <c:v>1.6030194000000001E-2</c:v>
                </c:pt>
                <c:pt idx="113">
                  <c:v>1.3272086000000001E-2</c:v>
                </c:pt>
                <c:pt idx="114">
                  <c:v>9.9591339999999997E-3</c:v>
                </c:pt>
                <c:pt idx="115">
                  <c:v>5.994447E-3</c:v>
                </c:pt>
                <c:pt idx="116">
                  <c:v>1.7082131999999999E-3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54A2-452A-8C9C-84496B31E89B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[4]Sheet1!$D$817:$DT$817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1.7218925E-3</c:v>
                </c:pt>
                <c:pt idx="8">
                  <c:v>4.1059909999999998E-3</c:v>
                </c:pt>
                <c:pt idx="9">
                  <c:v>5.0196103000000004E-3</c:v>
                </c:pt>
                <c:pt idx="10">
                  <c:v>3.2103695E-3</c:v>
                </c:pt>
                <c:pt idx="11">
                  <c:v>2.5899999999999999E-5</c:v>
                </c:pt>
                <c:pt idx="12">
                  <c:v>0</c:v>
                </c:pt>
                <c:pt idx="13">
                  <c:v>0</c:v>
                </c:pt>
                <c:pt idx="14">
                  <c:v>2.0699999999999999E-4</c:v>
                </c:pt>
                <c:pt idx="15">
                  <c:v>3.8953158000000002E-3</c:v>
                </c:pt>
                <c:pt idx="16">
                  <c:v>6.6517800000000004E-3</c:v>
                </c:pt>
                <c:pt idx="17">
                  <c:v>6.0494540000000001E-3</c:v>
                </c:pt>
                <c:pt idx="18">
                  <c:v>2.7546424E-3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2.0799999999999999E-4</c:v>
                </c:pt>
                <c:pt idx="26">
                  <c:v>4.3033393999999999E-3</c:v>
                </c:pt>
                <c:pt idx="27">
                  <c:v>6.9109660000000002E-3</c:v>
                </c:pt>
                <c:pt idx="28">
                  <c:v>8.3878654999999993E-3</c:v>
                </c:pt>
                <c:pt idx="29">
                  <c:v>8.63242E-3</c:v>
                </c:pt>
                <c:pt idx="30">
                  <c:v>8.9985519999999999E-3</c:v>
                </c:pt>
                <c:pt idx="31">
                  <c:v>9.8513820000000005E-3</c:v>
                </c:pt>
                <c:pt idx="32">
                  <c:v>1.0852512E-2</c:v>
                </c:pt>
                <c:pt idx="33">
                  <c:v>1.2857901999999999E-2</c:v>
                </c:pt>
                <c:pt idx="34">
                  <c:v>1.5163536E-2</c:v>
                </c:pt>
                <c:pt idx="35">
                  <c:v>1.7141969999999999E-2</c:v>
                </c:pt>
                <c:pt idx="36">
                  <c:v>1.7600365E-2</c:v>
                </c:pt>
                <c:pt idx="37">
                  <c:v>1.6157402000000001E-2</c:v>
                </c:pt>
                <c:pt idx="38">
                  <c:v>1.3144027000000001E-2</c:v>
                </c:pt>
                <c:pt idx="39">
                  <c:v>9.7384220000000001E-3</c:v>
                </c:pt>
                <c:pt idx="40">
                  <c:v>6.7489053999999996E-3</c:v>
                </c:pt>
                <c:pt idx="41">
                  <c:v>4.6172699999999997E-3</c:v>
                </c:pt>
                <c:pt idx="42">
                  <c:v>4.3594226999999998E-3</c:v>
                </c:pt>
                <c:pt idx="43">
                  <c:v>7.2817155E-3</c:v>
                </c:pt>
                <c:pt idx="44">
                  <c:v>1.3309132E-2</c:v>
                </c:pt>
                <c:pt idx="45">
                  <c:v>2.0399159E-2</c:v>
                </c:pt>
                <c:pt idx="46">
                  <c:v>2.6033506000000001E-2</c:v>
                </c:pt>
                <c:pt idx="47">
                  <c:v>2.8416574E-2</c:v>
                </c:pt>
                <c:pt idx="48">
                  <c:v>2.779204E-2</c:v>
                </c:pt>
                <c:pt idx="49">
                  <c:v>2.5430965999999999E-2</c:v>
                </c:pt>
                <c:pt idx="50">
                  <c:v>2.2403043000000001E-2</c:v>
                </c:pt>
                <c:pt idx="51">
                  <c:v>2.0717429999999998E-2</c:v>
                </c:pt>
                <c:pt idx="52">
                  <c:v>2.1016956999999999E-2</c:v>
                </c:pt>
                <c:pt idx="53">
                  <c:v>2.1859033E-2</c:v>
                </c:pt>
                <c:pt idx="54">
                  <c:v>2.1695995999999999E-2</c:v>
                </c:pt>
                <c:pt idx="55">
                  <c:v>2.1226188E-2</c:v>
                </c:pt>
                <c:pt idx="56">
                  <c:v>2.2906085E-2</c:v>
                </c:pt>
                <c:pt idx="57">
                  <c:v>2.7594372999999998E-2</c:v>
                </c:pt>
                <c:pt idx="58">
                  <c:v>3.3438450000000002E-2</c:v>
                </c:pt>
                <c:pt idx="59">
                  <c:v>3.7631240000000003E-2</c:v>
                </c:pt>
                <c:pt idx="60">
                  <c:v>3.8015269999999997E-2</c:v>
                </c:pt>
                <c:pt idx="61">
                  <c:v>3.6205544999999999E-2</c:v>
                </c:pt>
                <c:pt idx="62">
                  <c:v>3.3435535000000002E-2</c:v>
                </c:pt>
                <c:pt idx="63">
                  <c:v>3.0243438000000001E-2</c:v>
                </c:pt>
                <c:pt idx="64">
                  <c:v>2.6539933000000002E-2</c:v>
                </c:pt>
                <c:pt idx="65">
                  <c:v>2.4782525E-2</c:v>
                </c:pt>
                <c:pt idx="66">
                  <c:v>2.7989738E-2</c:v>
                </c:pt>
                <c:pt idx="67">
                  <c:v>3.6736254000000003E-2</c:v>
                </c:pt>
                <c:pt idx="68">
                  <c:v>4.7147583E-2</c:v>
                </c:pt>
                <c:pt idx="69">
                  <c:v>5.295569E-2</c:v>
                </c:pt>
                <c:pt idx="70">
                  <c:v>5.0915469999999997E-2</c:v>
                </c:pt>
                <c:pt idx="71">
                  <c:v>4.2480617999999998E-2</c:v>
                </c:pt>
                <c:pt idx="72">
                  <c:v>3.2047150000000003E-2</c:v>
                </c:pt>
                <c:pt idx="73">
                  <c:v>2.2744078000000001E-2</c:v>
                </c:pt>
                <c:pt idx="74">
                  <c:v>1.54439965E-2</c:v>
                </c:pt>
                <c:pt idx="75">
                  <c:v>9.3250815000000004E-3</c:v>
                </c:pt>
                <c:pt idx="76">
                  <c:v>5.0960616E-3</c:v>
                </c:pt>
                <c:pt idx="77">
                  <c:v>5.061716E-3</c:v>
                </c:pt>
                <c:pt idx="78">
                  <c:v>1.0395969E-2</c:v>
                </c:pt>
                <c:pt idx="79">
                  <c:v>1.8010915999999998E-2</c:v>
                </c:pt>
                <c:pt idx="80">
                  <c:v>2.2239346E-2</c:v>
                </c:pt>
                <c:pt idx="81">
                  <c:v>1.9464774000000001E-2</c:v>
                </c:pt>
                <c:pt idx="82">
                  <c:v>1.0378884E-2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4.3402392999999997E-3</c:v>
                </c:pt>
                <c:pt idx="90">
                  <c:v>9.2436970000000004E-3</c:v>
                </c:pt>
                <c:pt idx="91">
                  <c:v>1.3893826E-2</c:v>
                </c:pt>
                <c:pt idx="92">
                  <c:v>1.7320907E-2</c:v>
                </c:pt>
                <c:pt idx="93">
                  <c:v>1.9517165E-2</c:v>
                </c:pt>
                <c:pt idx="94">
                  <c:v>2.0611295000000002E-2</c:v>
                </c:pt>
                <c:pt idx="95">
                  <c:v>2.0977894E-2</c:v>
                </c:pt>
                <c:pt idx="96">
                  <c:v>2.2024833000000001E-2</c:v>
                </c:pt>
                <c:pt idx="97">
                  <c:v>2.3506513E-2</c:v>
                </c:pt>
                <c:pt idx="98">
                  <c:v>2.4886094000000001E-2</c:v>
                </c:pt>
                <c:pt idx="99">
                  <c:v>2.5551069999999999E-2</c:v>
                </c:pt>
                <c:pt idx="100">
                  <c:v>2.534486E-2</c:v>
                </c:pt>
                <c:pt idx="101">
                  <c:v>2.5360770000000001E-2</c:v>
                </c:pt>
                <c:pt idx="102">
                  <c:v>2.5262053999999999E-2</c:v>
                </c:pt>
                <c:pt idx="103">
                  <c:v>2.5655217000000001E-2</c:v>
                </c:pt>
                <c:pt idx="104">
                  <c:v>2.5720010000000001E-2</c:v>
                </c:pt>
                <c:pt idx="105">
                  <c:v>2.5591650000000001E-2</c:v>
                </c:pt>
                <c:pt idx="106">
                  <c:v>2.5078832999999998E-2</c:v>
                </c:pt>
                <c:pt idx="107">
                  <c:v>2.4414983000000001E-2</c:v>
                </c:pt>
                <c:pt idx="108">
                  <c:v>2.2951998000000001E-2</c:v>
                </c:pt>
                <c:pt idx="109">
                  <c:v>2.0906383000000001E-2</c:v>
                </c:pt>
                <c:pt idx="110">
                  <c:v>1.8751767999999999E-2</c:v>
                </c:pt>
                <c:pt idx="111">
                  <c:v>1.876889E-2</c:v>
                </c:pt>
                <c:pt idx="112">
                  <c:v>1.6399517999999998E-2</c:v>
                </c:pt>
                <c:pt idx="113">
                  <c:v>1.3809902000000001E-2</c:v>
                </c:pt>
                <c:pt idx="114">
                  <c:v>1.0633725E-2</c:v>
                </c:pt>
                <c:pt idx="115">
                  <c:v>6.7734190000000001E-3</c:v>
                </c:pt>
                <c:pt idx="116">
                  <c:v>2.5503547000000001E-3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54A2-452A-8C9C-84496B31E89B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[4]Sheet1!$D$818:$DT$818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1.3867014000000001E-3</c:v>
                </c:pt>
                <c:pt idx="8">
                  <c:v>3.6755512000000001E-3</c:v>
                </c:pt>
                <c:pt idx="9">
                  <c:v>4.6705063000000002E-3</c:v>
                </c:pt>
                <c:pt idx="10">
                  <c:v>3.0267191999999998E-3</c:v>
                </c:pt>
                <c:pt idx="11">
                  <c:v>3.96E-5</c:v>
                </c:pt>
                <c:pt idx="12">
                  <c:v>0</c:v>
                </c:pt>
                <c:pt idx="13">
                  <c:v>0</c:v>
                </c:pt>
                <c:pt idx="14">
                  <c:v>5.4000000000000001E-4</c:v>
                </c:pt>
                <c:pt idx="15">
                  <c:v>4.1275000000000001E-3</c:v>
                </c:pt>
                <c:pt idx="16">
                  <c:v>6.6656229999999999E-3</c:v>
                </c:pt>
                <c:pt idx="17">
                  <c:v>5.8183699999999998E-3</c:v>
                </c:pt>
                <c:pt idx="18">
                  <c:v>2.3771853000000001E-3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4.8799999999999999E-4</c:v>
                </c:pt>
                <c:pt idx="26">
                  <c:v>4.5714023999999997E-3</c:v>
                </c:pt>
                <c:pt idx="27">
                  <c:v>7.0830462999999996E-3</c:v>
                </c:pt>
                <c:pt idx="28">
                  <c:v>8.4050440000000004E-3</c:v>
                </c:pt>
                <c:pt idx="29">
                  <c:v>8.4717679999999993E-3</c:v>
                </c:pt>
                <c:pt idx="30">
                  <c:v>8.6990650000000006E-3</c:v>
                </c:pt>
                <c:pt idx="31">
                  <c:v>9.5000699999999993E-3</c:v>
                </c:pt>
                <c:pt idx="32">
                  <c:v>1.0562854999999999E-2</c:v>
                </c:pt>
                <c:pt idx="33">
                  <c:v>1.2660117E-2</c:v>
                </c:pt>
                <c:pt idx="34">
                  <c:v>1.5067036000000001E-2</c:v>
                </c:pt>
                <c:pt idx="35">
                  <c:v>1.7075261000000001E-2</c:v>
                </c:pt>
                <c:pt idx="36">
                  <c:v>1.7494679999999999E-2</c:v>
                </c:pt>
                <c:pt idx="37">
                  <c:v>1.5974801E-2</c:v>
                </c:pt>
                <c:pt idx="38">
                  <c:v>1.2905052E-2</c:v>
                </c:pt>
                <c:pt idx="39">
                  <c:v>9.4567120000000008E-3</c:v>
                </c:pt>
                <c:pt idx="40">
                  <c:v>6.3848547000000004E-3</c:v>
                </c:pt>
                <c:pt idx="41">
                  <c:v>4.1758460000000004E-3</c:v>
                </c:pt>
                <c:pt idx="42">
                  <c:v>3.9034400000000002E-3</c:v>
                </c:pt>
                <c:pt idx="43">
                  <c:v>6.9414302999999998E-3</c:v>
                </c:pt>
                <c:pt idx="44">
                  <c:v>1.3164818E-2</c:v>
                </c:pt>
                <c:pt idx="45">
                  <c:v>2.0398340000000001E-2</c:v>
                </c:pt>
                <c:pt idx="46">
                  <c:v>2.6046989999999999E-2</c:v>
                </c:pt>
                <c:pt idx="47">
                  <c:v>2.8372551999999999E-2</c:v>
                </c:pt>
                <c:pt idx="48">
                  <c:v>2.7689446E-2</c:v>
                </c:pt>
                <c:pt idx="49">
                  <c:v>2.5284464E-2</c:v>
                </c:pt>
                <c:pt idx="50">
                  <c:v>2.2206103000000001E-2</c:v>
                </c:pt>
                <c:pt idx="51">
                  <c:v>2.0464416999999999E-2</c:v>
                </c:pt>
                <c:pt idx="52">
                  <c:v>2.0729609E-2</c:v>
                </c:pt>
                <c:pt idx="53">
                  <c:v>2.1621386999999999E-2</c:v>
                </c:pt>
                <c:pt idx="54">
                  <c:v>2.1557811999999999E-2</c:v>
                </c:pt>
                <c:pt idx="55">
                  <c:v>2.1185793000000001E-2</c:v>
                </c:pt>
                <c:pt idx="56">
                  <c:v>2.2933367999999999E-2</c:v>
                </c:pt>
                <c:pt idx="57">
                  <c:v>2.7686017E-2</c:v>
                </c:pt>
                <c:pt idx="58">
                  <c:v>3.3596479999999998E-2</c:v>
                </c:pt>
                <c:pt idx="59">
                  <c:v>3.7871316000000002E-2</c:v>
                </c:pt>
                <c:pt idx="60">
                  <c:v>3.8257423999999998E-2</c:v>
                </c:pt>
                <c:pt idx="61">
                  <c:v>3.629711E-2</c:v>
                </c:pt>
                <c:pt idx="62">
                  <c:v>3.3225815999999998E-2</c:v>
                </c:pt>
                <c:pt idx="63">
                  <c:v>2.9745859999999999E-2</c:v>
                </c:pt>
                <c:pt idx="64">
                  <c:v>2.5981218E-2</c:v>
                </c:pt>
                <c:pt idx="65">
                  <c:v>2.4448200999999999E-2</c:v>
                </c:pt>
                <c:pt idx="66">
                  <c:v>2.8002203999999999E-2</c:v>
                </c:pt>
                <c:pt idx="67">
                  <c:v>3.6988550000000002E-2</c:v>
                </c:pt>
                <c:pt idx="68">
                  <c:v>4.7427610000000002E-2</c:v>
                </c:pt>
                <c:pt idx="69">
                  <c:v>5.3117648000000003E-2</c:v>
                </c:pt>
                <c:pt idx="70">
                  <c:v>5.0891674999999997E-2</c:v>
                </c:pt>
                <c:pt idx="71">
                  <c:v>4.2265084000000001E-2</c:v>
                </c:pt>
                <c:pt idx="72">
                  <c:v>3.1679779999999998E-2</c:v>
                </c:pt>
                <c:pt idx="73">
                  <c:v>2.230246E-2</c:v>
                </c:pt>
                <c:pt idx="74">
                  <c:v>1.5006844E-2</c:v>
                </c:pt>
                <c:pt idx="75">
                  <c:v>8.9808869999999999E-3</c:v>
                </c:pt>
                <c:pt idx="76">
                  <c:v>4.9158939999999996E-3</c:v>
                </c:pt>
                <c:pt idx="77">
                  <c:v>5.0337979999999999E-3</c:v>
                </c:pt>
                <c:pt idx="78">
                  <c:v>1.0432342000000001E-2</c:v>
                </c:pt>
                <c:pt idx="79">
                  <c:v>1.8003379999999999E-2</c:v>
                </c:pt>
                <c:pt idx="80">
                  <c:v>2.2142027000000002E-2</c:v>
                </c:pt>
                <c:pt idx="81">
                  <c:v>1.9317595E-2</c:v>
                </c:pt>
                <c:pt idx="82">
                  <c:v>1.0265451E-2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4.3431156999999996E-3</c:v>
                </c:pt>
                <c:pt idx="90">
                  <c:v>9.0905970000000006E-3</c:v>
                </c:pt>
                <c:pt idx="91">
                  <c:v>1.3496097E-2</c:v>
                </c:pt>
                <c:pt idx="92">
                  <c:v>1.6668780000000001E-2</c:v>
                </c:pt>
                <c:pt idx="93">
                  <c:v>1.8660304999999999E-2</c:v>
                </c:pt>
                <c:pt idx="94">
                  <c:v>1.9630304000000001E-2</c:v>
                </c:pt>
                <c:pt idx="95">
                  <c:v>1.9966156999999998E-2</c:v>
                </c:pt>
                <c:pt idx="96">
                  <c:v>2.1084578999999999E-2</c:v>
                </c:pt>
                <c:pt idx="97">
                  <c:v>2.2691688000000002E-2</c:v>
                </c:pt>
                <c:pt idx="98">
                  <c:v>2.4245086999999999E-2</c:v>
                </c:pt>
                <c:pt idx="99">
                  <c:v>2.5110263000000001E-2</c:v>
                </c:pt>
                <c:pt idx="100">
                  <c:v>2.5102045E-2</c:v>
                </c:pt>
                <c:pt idx="101">
                  <c:v>2.5259241000000002E-2</c:v>
                </c:pt>
                <c:pt idx="102">
                  <c:v>2.5336165000000001E-2</c:v>
                </c:pt>
                <c:pt idx="103">
                  <c:v>2.586283E-2</c:v>
                </c:pt>
                <c:pt idx="104">
                  <c:v>2.6041175999999999E-2</c:v>
                </c:pt>
                <c:pt idx="105">
                  <c:v>2.6013864000000001E-2</c:v>
                </c:pt>
                <c:pt idx="106">
                  <c:v>2.5581816E-2</c:v>
                </c:pt>
                <c:pt idx="107">
                  <c:v>2.4984619999999999E-2</c:v>
                </c:pt>
                <c:pt idx="108">
                  <c:v>2.354856E-2</c:v>
                </c:pt>
                <c:pt idx="109">
                  <c:v>2.1505915E-2</c:v>
                </c:pt>
                <c:pt idx="110">
                  <c:v>1.9321732000000001E-2</c:v>
                </c:pt>
                <c:pt idx="111">
                  <c:v>1.9406408E-2</c:v>
                </c:pt>
                <c:pt idx="112">
                  <c:v>1.7019618E-2</c:v>
                </c:pt>
                <c:pt idx="113">
                  <c:v>1.4399357E-2</c:v>
                </c:pt>
                <c:pt idx="114">
                  <c:v>1.1198912E-2</c:v>
                </c:pt>
                <c:pt idx="115">
                  <c:v>7.3290266999999996E-3</c:v>
                </c:pt>
                <c:pt idx="116">
                  <c:v>3.1196930999999998E-3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54A2-452A-8C9C-84496B31E89B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[4]Sheet1!$D$819:$DT$819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3.3700000000000001E-4</c:v>
                </c:pt>
                <c:pt idx="7">
                  <c:v>2.1524038000000001E-3</c:v>
                </c:pt>
                <c:pt idx="8">
                  <c:v>4.1511899999999999E-3</c:v>
                </c:pt>
                <c:pt idx="9">
                  <c:v>4.7640907999999997E-3</c:v>
                </c:pt>
                <c:pt idx="10">
                  <c:v>2.8588630000000001E-3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4.2299999999999998E-4</c:v>
                </c:pt>
                <c:pt idx="15">
                  <c:v>4.2082155000000001E-3</c:v>
                </c:pt>
                <c:pt idx="16">
                  <c:v>6.9943842999999999E-3</c:v>
                </c:pt>
                <c:pt idx="17">
                  <c:v>6.3437889999999999E-3</c:v>
                </c:pt>
                <c:pt idx="18">
                  <c:v>2.9127383999999999E-3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3.5500000000000001E-4</c:v>
                </c:pt>
                <c:pt idx="26">
                  <c:v>4.6736872999999998E-3</c:v>
                </c:pt>
                <c:pt idx="27">
                  <c:v>7.3777809999999999E-3</c:v>
                </c:pt>
                <c:pt idx="28">
                  <c:v>8.8569459999999992E-3</c:v>
                </c:pt>
                <c:pt idx="29">
                  <c:v>9.0389770000000001E-3</c:v>
                </c:pt>
                <c:pt idx="30">
                  <c:v>9.3583620000000003E-3</c:v>
                </c:pt>
                <c:pt idx="31">
                  <c:v>1.0188309E-2</c:v>
                </c:pt>
                <c:pt idx="32">
                  <c:v>1.1156787E-2</c:v>
                </c:pt>
                <c:pt idx="33">
                  <c:v>1.3051731E-2</c:v>
                </c:pt>
                <c:pt idx="34">
                  <c:v>1.5274352999999999E-2</c:v>
                </c:pt>
                <c:pt idx="35">
                  <c:v>1.7181169999999999E-2</c:v>
                </c:pt>
                <c:pt idx="36">
                  <c:v>1.7600851000000001E-2</c:v>
                </c:pt>
                <c:pt idx="37">
                  <c:v>1.6178021000000001E-2</c:v>
                </c:pt>
                <c:pt idx="38">
                  <c:v>1.3203997E-2</c:v>
                </c:pt>
                <c:pt idx="39">
                  <c:v>9.8861439999999995E-3</c:v>
                </c:pt>
                <c:pt idx="40">
                  <c:v>7.0034570000000003E-3</c:v>
                </c:pt>
                <c:pt idx="41">
                  <c:v>5.0353752E-3</c:v>
                </c:pt>
                <c:pt idx="42">
                  <c:v>4.8902733000000002E-3</c:v>
                </c:pt>
                <c:pt idx="43">
                  <c:v>7.8608170000000008E-3</c:v>
                </c:pt>
                <c:pt idx="44">
                  <c:v>1.390772E-2</c:v>
                </c:pt>
                <c:pt idx="45">
                  <c:v>2.0979362000000001E-2</c:v>
                </c:pt>
                <c:pt idx="46">
                  <c:v>2.6586179000000001E-2</c:v>
                </c:pt>
                <c:pt idx="47">
                  <c:v>2.8919219999999999E-2</c:v>
                </c:pt>
                <c:pt idx="48">
                  <c:v>2.8158525E-2</c:v>
                </c:pt>
                <c:pt idx="49">
                  <c:v>2.5667005999999999E-2</c:v>
                </c:pt>
                <c:pt idx="50">
                  <c:v>2.2562524E-2</c:v>
                </c:pt>
                <c:pt idx="51">
                  <c:v>2.0923674E-2</c:v>
                </c:pt>
                <c:pt idx="52">
                  <c:v>2.13279E-2</c:v>
                </c:pt>
                <c:pt idx="53">
                  <c:v>2.2199569999999998E-2</c:v>
                </c:pt>
                <c:pt idx="54">
                  <c:v>2.1885834999999999E-2</c:v>
                </c:pt>
                <c:pt idx="55">
                  <c:v>2.1137124E-2</c:v>
                </c:pt>
                <c:pt idx="56">
                  <c:v>2.2571002999999999E-2</c:v>
                </c:pt>
                <c:pt idx="57">
                  <c:v>2.7205123000000001E-2</c:v>
                </c:pt>
                <c:pt idx="58">
                  <c:v>3.3199180000000002E-2</c:v>
                </c:pt>
                <c:pt idx="59">
                  <c:v>3.7636287999999997E-2</c:v>
                </c:pt>
                <c:pt idx="60">
                  <c:v>3.8166326E-2</c:v>
                </c:pt>
                <c:pt idx="61">
                  <c:v>3.6346986999999997E-2</c:v>
                </c:pt>
                <c:pt idx="62">
                  <c:v>3.3439114999999998E-2</c:v>
                </c:pt>
                <c:pt idx="63">
                  <c:v>3.0126415E-2</c:v>
                </c:pt>
                <c:pt idx="64">
                  <c:v>2.6467022999999999E-2</c:v>
                </c:pt>
                <c:pt idx="65">
                  <c:v>2.495588E-2</c:v>
                </c:pt>
                <c:pt idx="66">
                  <c:v>2.8516619999999999E-2</c:v>
                </c:pt>
                <c:pt idx="67">
                  <c:v>3.7553474000000003E-2</c:v>
                </c:pt>
                <c:pt idx="68">
                  <c:v>4.7997789999999999E-2</c:v>
                </c:pt>
                <c:pt idx="69">
                  <c:v>5.3537204999999997E-2</c:v>
                </c:pt>
                <c:pt idx="70">
                  <c:v>5.10375E-2</c:v>
                </c:pt>
                <c:pt idx="71">
                  <c:v>4.2159250000000002E-2</c:v>
                </c:pt>
                <c:pt idx="72">
                  <c:v>3.1497337E-2</c:v>
                </c:pt>
                <c:pt idx="73">
                  <c:v>2.2212895E-2</c:v>
                </c:pt>
                <c:pt idx="74">
                  <c:v>1.511535E-2</c:v>
                </c:pt>
                <c:pt idx="75">
                  <c:v>9.2282960000000004E-3</c:v>
                </c:pt>
                <c:pt idx="76">
                  <c:v>5.1701367000000003E-3</c:v>
                </c:pt>
                <c:pt idx="77">
                  <c:v>5.2312579999999999E-3</c:v>
                </c:pt>
                <c:pt idx="78">
                  <c:v>1.0665757E-2</c:v>
                </c:pt>
                <c:pt idx="79">
                  <c:v>1.8411009999999998E-2</c:v>
                </c:pt>
                <c:pt idx="80">
                  <c:v>2.2684846000000002E-2</c:v>
                </c:pt>
                <c:pt idx="81">
                  <c:v>1.9775674E-2</c:v>
                </c:pt>
                <c:pt idx="82">
                  <c:v>1.0401821E-2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4.7565749999999999E-3</c:v>
                </c:pt>
                <c:pt idx="90">
                  <c:v>9.8573040000000008E-3</c:v>
                </c:pt>
                <c:pt idx="91">
                  <c:v>1.4576743E-2</c:v>
                </c:pt>
                <c:pt idx="92">
                  <c:v>1.7885609E-2</c:v>
                </c:pt>
                <c:pt idx="93">
                  <c:v>1.9855972E-2</c:v>
                </c:pt>
                <c:pt idx="94">
                  <c:v>2.0681069999999999E-2</c:v>
                </c:pt>
                <c:pt idx="95">
                  <c:v>2.0801459000000001E-2</c:v>
                </c:pt>
                <c:pt idx="96">
                  <c:v>2.1699824999999999E-2</c:v>
                </c:pt>
                <c:pt idx="97">
                  <c:v>2.3139177E-2</c:v>
                </c:pt>
                <c:pt idx="98">
                  <c:v>2.4602466999999999E-2</c:v>
                </c:pt>
                <c:pt idx="99">
                  <c:v>2.5454352E-2</c:v>
                </c:pt>
                <c:pt idx="100">
                  <c:v>2.5470151999999999E-2</c:v>
                </c:pt>
                <c:pt idx="101">
                  <c:v>2.5660639999999998E-2</c:v>
                </c:pt>
                <c:pt idx="102">
                  <c:v>2.5726288999999999E-2</c:v>
                </c:pt>
                <c:pt idx="103">
                  <c:v>2.6232345000000001E-2</c:v>
                </c:pt>
                <c:pt idx="104">
                  <c:v>2.6346227E-2</c:v>
                </c:pt>
                <c:pt idx="105">
                  <c:v>2.6207272E-2</c:v>
                </c:pt>
                <c:pt idx="106">
                  <c:v>2.5624035E-2</c:v>
                </c:pt>
                <c:pt idx="107">
                  <c:v>2.4844550999999999E-2</c:v>
                </c:pt>
                <c:pt idx="108">
                  <c:v>2.3197700000000002E-2</c:v>
                </c:pt>
                <c:pt idx="109">
                  <c:v>2.0936130000000001E-2</c:v>
                </c:pt>
                <c:pt idx="110">
                  <c:v>1.8546E-2</c:v>
                </c:pt>
                <c:pt idx="111">
                  <c:v>1.839265E-2</c:v>
                </c:pt>
                <c:pt idx="112">
                  <c:v>1.5835306E-2</c:v>
                </c:pt>
                <c:pt idx="113">
                  <c:v>1.3090928999999999E-2</c:v>
                </c:pt>
                <c:pt idx="114">
                  <c:v>9.7913170000000008E-3</c:v>
                </c:pt>
                <c:pt idx="115">
                  <c:v>5.8349552999999998E-3</c:v>
                </c:pt>
                <c:pt idx="116">
                  <c:v>1.5487317E-3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54A2-452A-8C9C-84496B31E89B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[4]Sheet1!$D$820:$DT$820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1.6199616E-3</c:v>
                </c:pt>
                <c:pt idx="8">
                  <c:v>3.8681251000000001E-3</c:v>
                </c:pt>
                <c:pt idx="9">
                  <c:v>4.8439874999999999E-3</c:v>
                </c:pt>
                <c:pt idx="10">
                  <c:v>3.2074016000000001E-3</c:v>
                </c:pt>
                <c:pt idx="11">
                  <c:v>1.2300000000000001E-4</c:v>
                </c:pt>
                <c:pt idx="12">
                  <c:v>0</c:v>
                </c:pt>
                <c:pt idx="13">
                  <c:v>0</c:v>
                </c:pt>
                <c:pt idx="14">
                  <c:v>2.0000000000000001E-4</c:v>
                </c:pt>
                <c:pt idx="15">
                  <c:v>3.8774170000000002E-3</c:v>
                </c:pt>
                <c:pt idx="16">
                  <c:v>6.6015325E-3</c:v>
                </c:pt>
                <c:pt idx="17">
                  <c:v>5.9757389999999999E-3</c:v>
                </c:pt>
                <c:pt idx="18">
                  <c:v>2.7140570000000002E-3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4.37E-4</c:v>
                </c:pt>
                <c:pt idx="26">
                  <c:v>4.4124257E-3</c:v>
                </c:pt>
                <c:pt idx="27">
                  <c:v>6.9305477999999998E-3</c:v>
                </c:pt>
                <c:pt idx="28">
                  <c:v>8.3540190000000007E-3</c:v>
                </c:pt>
                <c:pt idx="29">
                  <c:v>8.5744489999999996E-3</c:v>
                </c:pt>
                <c:pt idx="30">
                  <c:v>8.9126650000000002E-3</c:v>
                </c:pt>
                <c:pt idx="31">
                  <c:v>9.7019559999999994E-3</c:v>
                </c:pt>
                <c:pt idx="32">
                  <c:v>1.0619246000000001E-2</c:v>
                </c:pt>
                <c:pt idx="33">
                  <c:v>1.2511945E-2</c:v>
                </c:pt>
                <c:pt idx="34">
                  <c:v>1.474572E-2</c:v>
                </c:pt>
                <c:pt idx="35">
                  <c:v>1.6648331999999998E-2</c:v>
                </c:pt>
                <c:pt idx="36">
                  <c:v>1.7032947E-2</c:v>
                </c:pt>
                <c:pt idx="37">
                  <c:v>1.5545662E-2</c:v>
                </c:pt>
                <c:pt idx="38">
                  <c:v>1.2523584000000001E-2</c:v>
                </c:pt>
                <c:pt idx="39">
                  <c:v>9.1794359999999992E-3</c:v>
                </c:pt>
                <c:pt idx="40">
                  <c:v>6.3185506000000002E-3</c:v>
                </c:pt>
                <c:pt idx="41">
                  <c:v>4.3664519999999998E-3</c:v>
                </c:pt>
                <c:pt idx="42">
                  <c:v>4.2943570000000004E-3</c:v>
                </c:pt>
                <c:pt idx="43">
                  <c:v>7.3910720000000003E-3</c:v>
                </c:pt>
                <c:pt idx="44">
                  <c:v>1.3540722E-2</c:v>
                </c:pt>
                <c:pt idx="45">
                  <c:v>2.0651137E-2</c:v>
                </c:pt>
                <c:pt idx="46">
                  <c:v>2.6203185E-2</c:v>
                </c:pt>
                <c:pt idx="47">
                  <c:v>2.8450805999999999E-2</c:v>
                </c:pt>
                <c:pt idx="48">
                  <c:v>2.7667412999999998E-2</c:v>
                </c:pt>
                <c:pt idx="49">
                  <c:v>2.5151073999999999E-2</c:v>
                </c:pt>
                <c:pt idx="50">
                  <c:v>2.1956597000000001E-2</c:v>
                </c:pt>
                <c:pt idx="51">
                  <c:v>2.0167513000000001E-2</c:v>
                </c:pt>
                <c:pt idx="52">
                  <c:v>2.0429466E-2</c:v>
                </c:pt>
                <c:pt idx="53">
                  <c:v>2.1338091999999999E-2</c:v>
                </c:pt>
                <c:pt idx="54">
                  <c:v>2.1327097E-2</c:v>
                </c:pt>
                <c:pt idx="55">
                  <c:v>2.1060733000000002E-2</c:v>
                </c:pt>
                <c:pt idx="56">
                  <c:v>2.2948867000000001E-2</c:v>
                </c:pt>
                <c:pt idx="57">
                  <c:v>2.7772838000000001E-2</c:v>
                </c:pt>
                <c:pt idx="58">
                  <c:v>3.3590183000000003E-2</c:v>
                </c:pt>
                <c:pt idx="59">
                  <c:v>3.7637393999999998E-2</c:v>
                </c:pt>
                <c:pt idx="60">
                  <c:v>3.7870835999999998E-2</c:v>
                </c:pt>
                <c:pt idx="61">
                  <c:v>3.5974987E-2</c:v>
                </c:pt>
                <c:pt idx="62">
                  <c:v>3.3167864999999998E-2</c:v>
                </c:pt>
                <c:pt idx="63">
                  <c:v>2.9931119999999999E-2</c:v>
                </c:pt>
                <c:pt idx="64">
                  <c:v>2.6218412E-2</c:v>
                </c:pt>
                <c:pt idx="65">
                  <c:v>2.4531653E-2</c:v>
                </c:pt>
                <c:pt idx="66">
                  <c:v>2.7897769999999999E-2</c:v>
                </c:pt>
                <c:pt idx="67">
                  <c:v>3.6791976999999997E-2</c:v>
                </c:pt>
                <c:pt idx="68">
                  <c:v>4.7223414999999998E-2</c:v>
                </c:pt>
                <c:pt idx="69">
                  <c:v>5.2942540000000003E-2</c:v>
                </c:pt>
                <c:pt idx="70">
                  <c:v>5.0770900000000001E-2</c:v>
                </c:pt>
                <c:pt idx="71">
                  <c:v>4.2228370000000001E-2</c:v>
                </c:pt>
                <c:pt idx="72">
                  <c:v>3.1749989999999999E-2</c:v>
                </c:pt>
                <c:pt idx="73">
                  <c:v>2.2471758000000001E-2</c:v>
                </c:pt>
                <c:pt idx="74">
                  <c:v>1.5223664E-2</c:v>
                </c:pt>
                <c:pt idx="75">
                  <c:v>9.1407720000000001E-3</c:v>
                </c:pt>
                <c:pt idx="76">
                  <c:v>4.9042812999999996E-3</c:v>
                </c:pt>
                <c:pt idx="77">
                  <c:v>4.8082239999999998E-3</c:v>
                </c:pt>
                <c:pt idx="78">
                  <c:v>1.0074151999999999E-2</c:v>
                </c:pt>
                <c:pt idx="79">
                  <c:v>1.7637145E-2</c:v>
                </c:pt>
                <c:pt idx="80">
                  <c:v>2.1849079E-2</c:v>
                </c:pt>
                <c:pt idx="81">
                  <c:v>1.9102905E-2</c:v>
                </c:pt>
                <c:pt idx="82">
                  <c:v>1.0141301E-2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4.2838464000000001E-3</c:v>
                </c:pt>
                <c:pt idx="90">
                  <c:v>8.9137030000000003E-3</c:v>
                </c:pt>
                <c:pt idx="91">
                  <c:v>1.3322365500000001E-2</c:v>
                </c:pt>
                <c:pt idx="92">
                  <c:v>1.6638895000000001E-2</c:v>
                </c:pt>
                <c:pt idx="93">
                  <c:v>1.880393E-2</c:v>
                </c:pt>
                <c:pt idx="94">
                  <c:v>1.9936421999999999E-2</c:v>
                </c:pt>
                <c:pt idx="95">
                  <c:v>2.0424089999999999E-2</c:v>
                </c:pt>
                <c:pt idx="96">
                  <c:v>2.1631053000000001E-2</c:v>
                </c:pt>
                <c:pt idx="97">
                  <c:v>2.3257007999999999E-2</c:v>
                </c:pt>
                <c:pt idx="98">
                  <c:v>2.4770372999999998E-2</c:v>
                </c:pt>
                <c:pt idx="99">
                  <c:v>2.5551071000000002E-2</c:v>
                </c:pt>
                <c:pt idx="100">
                  <c:v>2.543805E-2</c:v>
                </c:pt>
                <c:pt idx="101">
                  <c:v>2.5524577E-2</c:v>
                </c:pt>
                <c:pt idx="102">
                  <c:v>2.5480909999999999E-2</c:v>
                </c:pt>
                <c:pt idx="103">
                  <c:v>2.590307E-2</c:v>
                </c:pt>
                <c:pt idx="104">
                  <c:v>2.5983589000000001E-2</c:v>
                </c:pt>
                <c:pt idx="105">
                  <c:v>2.5864419999999999E-2</c:v>
                </c:pt>
                <c:pt idx="106">
                  <c:v>2.5351113000000002E-2</c:v>
                </c:pt>
                <c:pt idx="107">
                  <c:v>2.4722153E-2</c:v>
                </c:pt>
                <c:pt idx="108">
                  <c:v>2.322521E-2</c:v>
                </c:pt>
                <c:pt idx="109">
                  <c:v>2.1143551999999999E-2</c:v>
                </c:pt>
                <c:pt idx="110">
                  <c:v>1.8950060000000001E-2</c:v>
                </c:pt>
                <c:pt idx="111">
                  <c:v>1.9030519999999999E-2</c:v>
                </c:pt>
                <c:pt idx="112">
                  <c:v>1.6653347999999998E-2</c:v>
                </c:pt>
                <c:pt idx="113">
                  <c:v>1.4070747E-2</c:v>
                </c:pt>
                <c:pt idx="114">
                  <c:v>1.0905959E-2</c:v>
                </c:pt>
                <c:pt idx="115">
                  <c:v>7.0543059999999998E-3</c:v>
                </c:pt>
                <c:pt idx="116">
                  <c:v>2.8488806E-3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54A2-452A-8C9C-84496B31E89B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[4]Sheet1!$D$821:$DT$821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1.753421E-3</c:v>
                </c:pt>
                <c:pt idx="8">
                  <c:v>3.9610859999999999E-3</c:v>
                </c:pt>
                <c:pt idx="9">
                  <c:v>4.7045163999999999E-3</c:v>
                </c:pt>
                <c:pt idx="10">
                  <c:v>2.7872238E-3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2.5000000000000001E-4</c:v>
                </c:pt>
                <c:pt idx="15">
                  <c:v>3.8850490999999998E-3</c:v>
                </c:pt>
                <c:pt idx="16">
                  <c:v>6.479131E-3</c:v>
                </c:pt>
                <c:pt idx="17">
                  <c:v>5.7743899999999999E-3</c:v>
                </c:pt>
                <c:pt idx="18">
                  <c:v>2.470061E-3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4.75E-4</c:v>
                </c:pt>
                <c:pt idx="26">
                  <c:v>4.3145120000000004E-3</c:v>
                </c:pt>
                <c:pt idx="27">
                  <c:v>6.7059225000000002E-3</c:v>
                </c:pt>
                <c:pt idx="28">
                  <c:v>8.0487549999999995E-3</c:v>
                </c:pt>
                <c:pt idx="29">
                  <c:v>8.2725574999999996E-3</c:v>
                </c:pt>
                <c:pt idx="30">
                  <c:v>8.6825519999999996E-3</c:v>
                </c:pt>
                <c:pt idx="31">
                  <c:v>9.6148080000000007E-3</c:v>
                </c:pt>
                <c:pt idx="32">
                  <c:v>1.0730528E-2</c:v>
                </c:pt>
                <c:pt idx="33">
                  <c:v>1.2826786E-2</c:v>
                </c:pt>
                <c:pt idx="34">
                  <c:v>1.5194312E-2</c:v>
                </c:pt>
                <c:pt idx="35">
                  <c:v>1.715247E-2</c:v>
                </c:pt>
                <c:pt idx="36">
                  <c:v>1.7509006000000001E-2</c:v>
                </c:pt>
                <c:pt idx="37">
                  <c:v>1.5955409E-2</c:v>
                </c:pt>
                <c:pt idx="38">
                  <c:v>1.287984E-2</c:v>
                </c:pt>
                <c:pt idx="39">
                  <c:v>9.4870059999999992E-3</c:v>
                </c:pt>
                <c:pt idx="40">
                  <c:v>6.5428773000000004E-3</c:v>
                </c:pt>
                <c:pt idx="41">
                  <c:v>4.4741920000000001E-3</c:v>
                </c:pt>
                <c:pt idx="42">
                  <c:v>4.3313173E-3</c:v>
                </c:pt>
                <c:pt idx="43">
                  <c:v>7.3784260000000004E-3</c:v>
                </c:pt>
                <c:pt idx="44">
                  <c:v>1.3457032000000001E-2</c:v>
                </c:pt>
                <c:pt idx="45">
                  <c:v>2.0431567000000001E-2</c:v>
                </c:pt>
                <c:pt idx="46">
                  <c:v>2.5840957000000001E-2</c:v>
                </c:pt>
                <c:pt idx="47">
                  <c:v>2.8019035000000001E-2</c:v>
                </c:pt>
                <c:pt idx="48">
                  <c:v>2.7284117E-2</c:v>
                </c:pt>
                <c:pt idx="49">
                  <c:v>2.4889462000000001E-2</c:v>
                </c:pt>
                <c:pt idx="50">
                  <c:v>2.1847568000000001E-2</c:v>
                </c:pt>
                <c:pt idx="51">
                  <c:v>2.0167536999999999E-2</c:v>
                </c:pt>
                <c:pt idx="52">
                  <c:v>2.0522853000000001E-2</c:v>
                </c:pt>
                <c:pt idx="53">
                  <c:v>2.1510074000000001E-2</c:v>
                </c:pt>
                <c:pt idx="54">
                  <c:v>2.1564730000000001E-2</c:v>
                </c:pt>
                <c:pt idx="55">
                  <c:v>2.1281545999999998E-2</c:v>
                </c:pt>
                <c:pt idx="56">
                  <c:v>2.3071445999999999E-2</c:v>
                </c:pt>
                <c:pt idx="57">
                  <c:v>2.7773124999999999E-2</c:v>
                </c:pt>
                <c:pt idx="58">
                  <c:v>3.3569373E-2</c:v>
                </c:pt>
                <c:pt idx="59">
                  <c:v>3.7691620000000002E-2</c:v>
                </c:pt>
                <c:pt idx="60">
                  <c:v>3.8008849999999997E-2</c:v>
                </c:pt>
                <c:pt idx="61">
                  <c:v>3.6135986000000002E-2</c:v>
                </c:pt>
                <c:pt idx="62">
                  <c:v>3.3285674000000001E-2</c:v>
                </c:pt>
                <c:pt idx="63">
                  <c:v>2.9958506999999999E-2</c:v>
                </c:pt>
                <c:pt idx="64">
                  <c:v>2.61359E-2</c:v>
                </c:pt>
                <c:pt idx="65">
                  <c:v>2.4330406999999998E-2</c:v>
                </c:pt>
                <c:pt idx="66">
                  <c:v>2.7645083000000001E-2</c:v>
                </c:pt>
                <c:pt idx="67">
                  <c:v>3.6604285E-2</c:v>
                </c:pt>
                <c:pt idx="68">
                  <c:v>4.7227386000000003E-2</c:v>
                </c:pt>
                <c:pt idx="69">
                  <c:v>5.3109415E-2</c:v>
                </c:pt>
                <c:pt idx="70">
                  <c:v>5.0934889999999997E-2</c:v>
                </c:pt>
                <c:pt idx="71">
                  <c:v>4.2219623999999997E-2</c:v>
                </c:pt>
                <c:pt idx="72">
                  <c:v>3.153446E-2</c:v>
                </c:pt>
                <c:pt idx="73">
                  <c:v>2.2181487E-2</c:v>
                </c:pt>
                <c:pt idx="74">
                  <c:v>1.5059588E-2</c:v>
                </c:pt>
                <c:pt idx="75">
                  <c:v>9.2422070000000005E-3</c:v>
                </c:pt>
                <c:pt idx="76">
                  <c:v>5.262592E-3</c:v>
                </c:pt>
                <c:pt idx="77">
                  <c:v>5.2406405999999997E-3</c:v>
                </c:pt>
                <c:pt idx="78">
                  <c:v>1.0299317000000001E-2</c:v>
                </c:pt>
                <c:pt idx="79">
                  <c:v>1.7496958E-2</c:v>
                </c:pt>
                <c:pt idx="80">
                  <c:v>2.1446423999999999E-2</c:v>
                </c:pt>
                <c:pt idx="81">
                  <c:v>1.8709610000000002E-2</c:v>
                </c:pt>
                <c:pt idx="82">
                  <c:v>9.9668299999999994E-3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4.3182117000000004E-3</c:v>
                </c:pt>
                <c:pt idx="90">
                  <c:v>9.0179695000000004E-3</c:v>
                </c:pt>
                <c:pt idx="91">
                  <c:v>1.3466420999999999E-2</c:v>
                </c:pt>
                <c:pt idx="92">
                  <c:v>1.6708682999999998E-2</c:v>
                </c:pt>
                <c:pt idx="93">
                  <c:v>1.8745992E-2</c:v>
                </c:pt>
                <c:pt idx="94">
                  <c:v>1.9740733999999999E-2</c:v>
                </c:pt>
                <c:pt idx="95">
                  <c:v>2.0064861999999999E-2</c:v>
                </c:pt>
                <c:pt idx="96">
                  <c:v>2.1146668E-2</c:v>
                </c:pt>
                <c:pt idx="97">
                  <c:v>2.2732127000000001E-2</c:v>
                </c:pt>
                <c:pt idx="98">
                  <c:v>2.4279937000000001E-2</c:v>
                </c:pt>
                <c:pt idx="99">
                  <c:v>2.514831E-2</c:v>
                </c:pt>
                <c:pt idx="100">
                  <c:v>2.5136854E-2</c:v>
                </c:pt>
                <c:pt idx="101">
                  <c:v>2.5323124999999998E-2</c:v>
                </c:pt>
                <c:pt idx="102">
                  <c:v>2.5372527999999998E-2</c:v>
                </c:pt>
                <c:pt idx="103">
                  <c:v>2.5861528000000002E-2</c:v>
                </c:pt>
                <c:pt idx="104">
                  <c:v>2.5994672E-2</c:v>
                </c:pt>
                <c:pt idx="105">
                  <c:v>2.5916817000000002E-2</c:v>
                </c:pt>
                <c:pt idx="106">
                  <c:v>2.5430923000000001E-2</c:v>
                </c:pt>
                <c:pt idx="107">
                  <c:v>2.4774581E-2</c:v>
                </c:pt>
                <c:pt idx="108">
                  <c:v>2.3285922000000001E-2</c:v>
                </c:pt>
                <c:pt idx="109">
                  <c:v>2.1194529E-2</c:v>
                </c:pt>
                <c:pt idx="110">
                  <c:v>1.8969597000000001E-2</c:v>
                </c:pt>
                <c:pt idx="111">
                  <c:v>1.9086499E-2</c:v>
                </c:pt>
                <c:pt idx="112">
                  <c:v>1.6695003999999999E-2</c:v>
                </c:pt>
                <c:pt idx="113">
                  <c:v>1.4090879000000001E-2</c:v>
                </c:pt>
                <c:pt idx="114">
                  <c:v>1.0911469E-2</c:v>
                </c:pt>
                <c:pt idx="115">
                  <c:v>7.0567219999999996E-3</c:v>
                </c:pt>
                <c:pt idx="116">
                  <c:v>2.8579006999999998E-3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54A2-452A-8C9C-84496B31E89B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[4]Sheet1!$D$822:$DT$822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1.5558169000000001E-3</c:v>
                </c:pt>
                <c:pt idx="8">
                  <c:v>3.6731390000000002E-3</c:v>
                </c:pt>
                <c:pt idx="9">
                  <c:v>4.5336042999999998E-3</c:v>
                </c:pt>
                <c:pt idx="10">
                  <c:v>2.8381080000000002E-3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6.11E-4</c:v>
                </c:pt>
                <c:pt idx="15">
                  <c:v>4.2408285999999996E-3</c:v>
                </c:pt>
                <c:pt idx="16">
                  <c:v>6.7986896999999999E-3</c:v>
                </c:pt>
                <c:pt idx="17">
                  <c:v>5.9813770000000004E-3</c:v>
                </c:pt>
                <c:pt idx="18">
                  <c:v>2.5463161999999999E-3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4.2700000000000002E-4</c:v>
                </c:pt>
                <c:pt idx="26">
                  <c:v>4.3701649999999996E-3</c:v>
                </c:pt>
                <c:pt idx="27">
                  <c:v>6.8746824000000002E-3</c:v>
                </c:pt>
                <c:pt idx="28">
                  <c:v>8.2765979999999996E-3</c:v>
                </c:pt>
                <c:pt idx="29">
                  <c:v>8.4690400000000006E-3</c:v>
                </c:pt>
                <c:pt idx="30">
                  <c:v>8.7485429999999993E-3</c:v>
                </c:pt>
                <c:pt idx="31">
                  <c:v>9.4933984999999999E-3</c:v>
                </c:pt>
                <c:pt idx="32">
                  <c:v>1.0435735E-2</c:v>
                </c:pt>
                <c:pt idx="33">
                  <c:v>1.2478721999999999E-2</c:v>
                </c:pt>
                <c:pt idx="34">
                  <c:v>1.4893039E-2</c:v>
                </c:pt>
                <c:pt idx="35">
                  <c:v>1.6923997999999999E-2</c:v>
                </c:pt>
                <c:pt idx="36">
                  <c:v>1.7347913E-2</c:v>
                </c:pt>
                <c:pt idx="37">
                  <c:v>1.5841562E-2</c:v>
                </c:pt>
                <c:pt idx="38">
                  <c:v>1.2804528000000001E-2</c:v>
                </c:pt>
                <c:pt idx="39">
                  <c:v>9.4207649999999993E-3</c:v>
                </c:pt>
                <c:pt idx="40">
                  <c:v>6.410504E-3</c:v>
                </c:pt>
                <c:pt idx="41">
                  <c:v>4.2888513000000003E-3</c:v>
                </c:pt>
                <c:pt idx="42">
                  <c:v>4.1079280000000003E-3</c:v>
                </c:pt>
                <c:pt idx="43">
                  <c:v>7.1884794000000004E-3</c:v>
                </c:pt>
                <c:pt idx="44">
                  <c:v>1.3370362E-2</c:v>
                </c:pt>
                <c:pt idx="45">
                  <c:v>2.0476580000000001E-2</c:v>
                </c:pt>
                <c:pt idx="46">
                  <c:v>2.6007842E-2</c:v>
                </c:pt>
                <c:pt idx="47">
                  <c:v>2.8250872999999999E-2</c:v>
                </c:pt>
                <c:pt idx="48">
                  <c:v>2.7540332000000001E-2</c:v>
                </c:pt>
                <c:pt idx="49">
                  <c:v>2.5116721000000002E-2</c:v>
                </c:pt>
                <c:pt idx="50">
                  <c:v>2.2046348E-2</c:v>
                </c:pt>
                <c:pt idx="51">
                  <c:v>2.0373708000000001E-2</c:v>
                </c:pt>
                <c:pt idx="52">
                  <c:v>2.0730741E-2</c:v>
                </c:pt>
                <c:pt idx="53">
                  <c:v>2.1665520000000001E-2</c:v>
                </c:pt>
                <c:pt idx="54">
                  <c:v>2.15459E-2</c:v>
                </c:pt>
                <c:pt idx="55">
                  <c:v>2.1031986999999999E-2</c:v>
                </c:pt>
                <c:pt idx="56">
                  <c:v>2.2646928E-2</c:v>
                </c:pt>
                <c:pt idx="57">
                  <c:v>2.7369655999999999E-2</c:v>
                </c:pt>
                <c:pt idx="58">
                  <c:v>3.3366103000000001E-2</c:v>
                </c:pt>
                <c:pt idx="59">
                  <c:v>3.7766393000000002E-2</c:v>
                </c:pt>
                <c:pt idx="60">
                  <c:v>3.8259309999999998E-2</c:v>
                </c:pt>
                <c:pt idx="61">
                  <c:v>3.6333219999999999E-2</c:v>
                </c:pt>
                <c:pt idx="62">
                  <c:v>3.3245142999999998E-2</c:v>
                </c:pt>
                <c:pt idx="63">
                  <c:v>2.9700773E-2</c:v>
                </c:pt>
                <c:pt idx="64">
                  <c:v>2.5855751999999999E-2</c:v>
                </c:pt>
                <c:pt idx="65">
                  <c:v>2.4243707E-2</c:v>
                </c:pt>
                <c:pt idx="66">
                  <c:v>2.7751049999999999E-2</c:v>
                </c:pt>
                <c:pt idx="67">
                  <c:v>3.670752E-2</c:v>
                </c:pt>
                <c:pt idx="68">
                  <c:v>4.7133222000000002E-2</c:v>
                </c:pt>
                <c:pt idx="69">
                  <c:v>5.28485E-2</c:v>
                </c:pt>
                <c:pt idx="70">
                  <c:v>5.0709087E-2</c:v>
                </c:pt>
                <c:pt idx="71">
                  <c:v>4.2191966999999997E-2</c:v>
                </c:pt>
                <c:pt idx="72">
                  <c:v>3.1698893999999998E-2</c:v>
                </c:pt>
                <c:pt idx="73">
                  <c:v>2.2412278000000001E-2</c:v>
                </c:pt>
                <c:pt idx="74">
                  <c:v>1.5237275999999999E-2</c:v>
                </c:pt>
                <c:pt idx="75">
                  <c:v>9.3137059999999997E-3</c:v>
                </c:pt>
                <c:pt idx="76">
                  <c:v>5.2153636E-3</c:v>
                </c:pt>
                <c:pt idx="77">
                  <c:v>5.1202773999999996E-3</c:v>
                </c:pt>
                <c:pt idx="78">
                  <c:v>1.0230293E-2</c:v>
                </c:pt>
                <c:pt idx="79">
                  <c:v>1.7592107999999999E-2</c:v>
                </c:pt>
                <c:pt idx="80">
                  <c:v>2.1714743000000002E-2</c:v>
                </c:pt>
                <c:pt idx="81">
                  <c:v>1.9018865999999999E-2</c:v>
                </c:pt>
                <c:pt idx="82">
                  <c:v>1.0128197E-2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4.3175536999999998E-3</c:v>
                </c:pt>
                <c:pt idx="90">
                  <c:v>9.3137210000000005E-3</c:v>
                </c:pt>
                <c:pt idx="91">
                  <c:v>1.4043184E-2</c:v>
                </c:pt>
                <c:pt idx="92">
                  <c:v>1.7462459999999999E-2</c:v>
                </c:pt>
                <c:pt idx="93">
                  <c:v>1.9578518E-2</c:v>
                </c:pt>
                <c:pt idx="94">
                  <c:v>2.0557512999999999E-2</c:v>
                </c:pt>
                <c:pt idx="95">
                  <c:v>2.0792794999999999E-2</c:v>
                </c:pt>
                <c:pt idx="96">
                  <c:v>2.1722343000000002E-2</c:v>
                </c:pt>
                <c:pt idx="97">
                  <c:v>2.311185E-2</c:v>
                </c:pt>
                <c:pt idx="98">
                  <c:v>2.4437744000000001E-2</c:v>
                </c:pt>
                <c:pt idx="99">
                  <c:v>2.5086411999999999E-2</c:v>
                </c:pt>
                <c:pt idx="100">
                  <c:v>2.4892290000000001E-2</c:v>
                </c:pt>
                <c:pt idx="101">
                  <c:v>2.5026679999999999E-2</c:v>
                </c:pt>
                <c:pt idx="102">
                  <c:v>2.4992831E-2</c:v>
                </c:pt>
                <c:pt idx="103">
                  <c:v>2.5460051000000001E-2</c:v>
                </c:pt>
                <c:pt idx="104">
                  <c:v>2.5607996000000001E-2</c:v>
                </c:pt>
                <c:pt idx="105">
                  <c:v>2.557566E-2</c:v>
                </c:pt>
                <c:pt idx="106">
                  <c:v>2.5157345000000001E-2</c:v>
                </c:pt>
                <c:pt idx="107">
                  <c:v>2.4543506999999999E-2</c:v>
                </c:pt>
                <c:pt idx="108">
                  <c:v>2.315888E-2</c:v>
                </c:pt>
                <c:pt idx="109">
                  <c:v>2.1163828999999999E-2</c:v>
                </c:pt>
                <c:pt idx="110">
                  <c:v>1.9023662E-2</c:v>
                </c:pt>
                <c:pt idx="111">
                  <c:v>1.9190394999999999E-2</c:v>
                </c:pt>
                <c:pt idx="112">
                  <c:v>1.6837537E-2</c:v>
                </c:pt>
                <c:pt idx="113">
                  <c:v>1.4240041E-2</c:v>
                </c:pt>
                <c:pt idx="114">
                  <c:v>1.1045111999999999E-2</c:v>
                </c:pt>
                <c:pt idx="115">
                  <c:v>7.1609593000000003E-3</c:v>
                </c:pt>
                <c:pt idx="116">
                  <c:v>2.9207743000000002E-3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54A2-452A-8C9C-84496B31E89B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[4]Sheet1!$D$823:$DT$823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1.3220987000000001E-3</c:v>
                </c:pt>
                <c:pt idx="8">
                  <c:v>3.4470044000000002E-3</c:v>
                </c:pt>
                <c:pt idx="9">
                  <c:v>4.4157383999999999E-3</c:v>
                </c:pt>
                <c:pt idx="10">
                  <c:v>2.9169132000000002E-3</c:v>
                </c:pt>
                <c:pt idx="11">
                  <c:v>1.66E-4</c:v>
                </c:pt>
                <c:pt idx="12">
                  <c:v>0</c:v>
                </c:pt>
                <c:pt idx="13">
                  <c:v>0</c:v>
                </c:pt>
                <c:pt idx="14">
                  <c:v>7.9799999999999999E-4</c:v>
                </c:pt>
                <c:pt idx="15">
                  <c:v>4.1125844999999996E-3</c:v>
                </c:pt>
                <c:pt idx="16">
                  <c:v>6.4262705999999998E-3</c:v>
                </c:pt>
                <c:pt idx="17">
                  <c:v>5.553685E-3</c:v>
                </c:pt>
                <c:pt idx="18">
                  <c:v>2.2109019999999998E-3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5.7700000000000004E-4</c:v>
                </c:pt>
                <c:pt idx="26">
                  <c:v>4.3401769999999998E-3</c:v>
                </c:pt>
                <c:pt idx="27">
                  <c:v>6.6396375000000001E-3</c:v>
                </c:pt>
                <c:pt idx="28">
                  <c:v>7.9004625000000002E-3</c:v>
                </c:pt>
                <c:pt idx="29">
                  <c:v>8.0485899999999996E-3</c:v>
                </c:pt>
                <c:pt idx="30">
                  <c:v>8.4091180000000001E-3</c:v>
                </c:pt>
                <c:pt idx="31">
                  <c:v>9.3056969999999999E-3</c:v>
                </c:pt>
                <c:pt idx="32">
                  <c:v>1.0363414E-2</c:v>
                </c:pt>
                <c:pt idx="33">
                  <c:v>1.2352315000000001E-2</c:v>
                </c:pt>
                <c:pt idx="34">
                  <c:v>1.4607554999999999E-2</c:v>
                </c:pt>
                <c:pt idx="35">
                  <c:v>1.6488453E-2</c:v>
                </c:pt>
                <c:pt idx="36">
                  <c:v>1.6839883999999999E-2</c:v>
                </c:pt>
                <c:pt idx="37">
                  <c:v>1.5314449000000001E-2</c:v>
                </c:pt>
                <c:pt idx="38">
                  <c:v>1.2265539000000001E-2</c:v>
                </c:pt>
                <c:pt idx="39">
                  <c:v>8.8883590000000002E-3</c:v>
                </c:pt>
                <c:pt idx="40">
                  <c:v>5.9767974999999996E-3</c:v>
                </c:pt>
                <c:pt idx="41">
                  <c:v>3.9358776999999998E-3</c:v>
                </c:pt>
                <c:pt idx="42">
                  <c:v>3.8504044000000001E-3</c:v>
                </c:pt>
                <c:pt idx="43">
                  <c:v>7.0406226000000001E-3</c:v>
                </c:pt>
                <c:pt idx="44">
                  <c:v>1.3323504999999999E-2</c:v>
                </c:pt>
                <c:pt idx="45">
                  <c:v>2.0476866999999999E-2</c:v>
                </c:pt>
                <c:pt idx="46">
                  <c:v>2.5941949999999998E-2</c:v>
                </c:pt>
                <c:pt idx="47">
                  <c:v>2.8050802999999999E-2</c:v>
                </c:pt>
                <c:pt idx="48">
                  <c:v>2.7225742000000001E-2</c:v>
                </c:pt>
                <c:pt idx="49">
                  <c:v>2.4783835000000001E-2</c:v>
                </c:pt>
                <c:pt idx="50">
                  <c:v>2.1726479999999999E-2</c:v>
                </c:pt>
                <c:pt idx="51">
                  <c:v>1.999716E-2</c:v>
                </c:pt>
                <c:pt idx="52">
                  <c:v>2.0223562E-2</c:v>
                </c:pt>
                <c:pt idx="53">
                  <c:v>2.1103627999999999E-2</c:v>
                </c:pt>
                <c:pt idx="54">
                  <c:v>2.1170517E-2</c:v>
                </c:pt>
                <c:pt idx="55">
                  <c:v>2.1065889000000001E-2</c:v>
                </c:pt>
                <c:pt idx="56">
                  <c:v>2.3111791999999999E-2</c:v>
                </c:pt>
                <c:pt idx="57">
                  <c:v>2.7991148E-2</c:v>
                </c:pt>
                <c:pt idx="58">
                  <c:v>3.3770118000000002E-2</c:v>
                </c:pt>
                <c:pt idx="59">
                  <c:v>3.7759393000000002E-2</c:v>
                </c:pt>
                <c:pt idx="60">
                  <c:v>3.7941205999999998E-2</c:v>
                </c:pt>
                <c:pt idx="61">
                  <c:v>3.596916E-2</c:v>
                </c:pt>
                <c:pt idx="62">
                  <c:v>3.30376E-2</c:v>
                </c:pt>
                <c:pt idx="63">
                  <c:v>2.9662251000000001E-2</c:v>
                </c:pt>
                <c:pt idx="64">
                  <c:v>2.585544E-2</c:v>
                </c:pt>
                <c:pt idx="65">
                  <c:v>2.4177594E-2</c:v>
                </c:pt>
                <c:pt idx="66">
                  <c:v>2.7615428000000001E-2</c:v>
                </c:pt>
                <c:pt idx="67">
                  <c:v>3.6536720000000002E-2</c:v>
                </c:pt>
                <c:pt idx="68">
                  <c:v>4.6945914999999998E-2</c:v>
                </c:pt>
                <c:pt idx="69">
                  <c:v>5.2610860000000002E-2</c:v>
                </c:pt>
                <c:pt idx="70">
                  <c:v>5.0398786000000001E-2</c:v>
                </c:pt>
                <c:pt idx="71">
                  <c:v>4.1857112000000002E-2</c:v>
                </c:pt>
                <c:pt idx="72">
                  <c:v>3.1413442999999999E-2</c:v>
                </c:pt>
                <c:pt idx="73">
                  <c:v>2.2206380000000001E-2</c:v>
                </c:pt>
                <c:pt idx="74">
                  <c:v>1.5043823E-2</c:v>
                </c:pt>
                <c:pt idx="75">
                  <c:v>9.0887559999999999E-3</c:v>
                </c:pt>
                <c:pt idx="76">
                  <c:v>5.0059696999999997E-3</c:v>
                </c:pt>
                <c:pt idx="77">
                  <c:v>5.0213649999999999E-3</c:v>
                </c:pt>
                <c:pt idx="78">
                  <c:v>1.0217795999999999E-2</c:v>
                </c:pt>
                <c:pt idx="79">
                  <c:v>1.7526798E-2</c:v>
                </c:pt>
                <c:pt idx="80">
                  <c:v>2.1482218000000001E-2</c:v>
                </c:pt>
                <c:pt idx="81">
                  <c:v>1.8683694000000001E-2</c:v>
                </c:pt>
                <c:pt idx="82">
                  <c:v>9.8979830000000008E-3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4.228374E-3</c:v>
                </c:pt>
                <c:pt idx="90">
                  <c:v>8.832655E-3</c:v>
                </c:pt>
                <c:pt idx="91">
                  <c:v>1.3228376E-2</c:v>
                </c:pt>
                <c:pt idx="92">
                  <c:v>1.6472589999999999E-2</c:v>
                </c:pt>
                <c:pt idx="93">
                  <c:v>1.8560907000000001E-2</c:v>
                </c:pt>
                <c:pt idx="94">
                  <c:v>1.9624033999999999E-2</c:v>
                </c:pt>
                <c:pt idx="95">
                  <c:v>2.0003534999999999E-2</c:v>
                </c:pt>
                <c:pt idx="96">
                  <c:v>2.1104795999999999E-2</c:v>
                </c:pt>
                <c:pt idx="97">
                  <c:v>2.2651704000000002E-2</c:v>
                </c:pt>
                <c:pt idx="98">
                  <c:v>2.4114885999999999E-2</c:v>
                </c:pt>
                <c:pt idx="99">
                  <c:v>2.4874914000000001E-2</c:v>
                </c:pt>
                <c:pt idx="100">
                  <c:v>2.4763845E-2</c:v>
                </c:pt>
                <c:pt idx="101">
                  <c:v>2.4915546E-2</c:v>
                </c:pt>
                <c:pt idx="102">
                  <c:v>2.4934957000000001E-2</c:v>
                </c:pt>
                <c:pt idx="103">
                  <c:v>2.5429630000000002E-2</c:v>
                </c:pt>
                <c:pt idx="104">
                  <c:v>2.5606522E-2</c:v>
                </c:pt>
                <c:pt idx="105">
                  <c:v>2.5609191999999999E-2</c:v>
                </c:pt>
                <c:pt idx="106">
                  <c:v>2.5228279999999999E-2</c:v>
                </c:pt>
                <c:pt idx="107">
                  <c:v>2.4677162999999998E-2</c:v>
                </c:pt>
                <c:pt idx="108">
                  <c:v>2.3315404000000001E-2</c:v>
                </c:pt>
                <c:pt idx="109">
                  <c:v>2.1341564E-2</c:v>
                </c:pt>
                <c:pt idx="110">
                  <c:v>1.921279E-2</c:v>
                </c:pt>
                <c:pt idx="111">
                  <c:v>1.9523364000000001E-2</c:v>
                </c:pt>
                <c:pt idx="112">
                  <c:v>1.7224023000000001E-2</c:v>
                </c:pt>
                <c:pt idx="113">
                  <c:v>1.4673278E-2</c:v>
                </c:pt>
                <c:pt idx="114">
                  <c:v>1.1530527E-2</c:v>
                </c:pt>
                <c:pt idx="115">
                  <c:v>7.7046500000000004E-3</c:v>
                </c:pt>
                <c:pt idx="116">
                  <c:v>3.5347619999999999E-3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54A2-452A-8C9C-84496B31E89B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[4]Sheet1!$D$824:$DT$824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1.7456227000000001E-3</c:v>
                </c:pt>
                <c:pt idx="8">
                  <c:v>4.1486800000000001E-3</c:v>
                </c:pt>
                <c:pt idx="9">
                  <c:v>5.0892619999999998E-3</c:v>
                </c:pt>
                <c:pt idx="10">
                  <c:v>3.2757610999999999E-3</c:v>
                </c:pt>
                <c:pt idx="11">
                  <c:v>6.0999999999999999E-5</c:v>
                </c:pt>
                <c:pt idx="12">
                  <c:v>0</c:v>
                </c:pt>
                <c:pt idx="13">
                  <c:v>0</c:v>
                </c:pt>
                <c:pt idx="14">
                  <c:v>2.92E-4</c:v>
                </c:pt>
                <c:pt idx="15">
                  <c:v>4.0246183000000003E-3</c:v>
                </c:pt>
                <c:pt idx="16">
                  <c:v>6.7482632999999997E-3</c:v>
                </c:pt>
                <c:pt idx="17">
                  <c:v>6.0543489999999997E-3</c:v>
                </c:pt>
                <c:pt idx="18">
                  <c:v>2.6546994000000001E-3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3.9500000000000001E-4</c:v>
                </c:pt>
                <c:pt idx="26">
                  <c:v>4.4323024000000001E-3</c:v>
                </c:pt>
                <c:pt idx="27">
                  <c:v>6.9997610000000002E-3</c:v>
                </c:pt>
                <c:pt idx="28">
                  <c:v>8.4644609999999995E-3</c:v>
                </c:pt>
                <c:pt idx="29">
                  <c:v>8.7010030000000006E-3</c:v>
                </c:pt>
                <c:pt idx="30">
                  <c:v>9.0604919999999999E-3</c:v>
                </c:pt>
                <c:pt idx="31">
                  <c:v>9.9117470000000003E-3</c:v>
                </c:pt>
                <c:pt idx="32">
                  <c:v>1.0943491E-2</c:v>
                </c:pt>
                <c:pt idx="33">
                  <c:v>1.2987153E-2</c:v>
                </c:pt>
                <c:pt idx="34">
                  <c:v>1.53631875E-2</c:v>
                </c:pt>
                <c:pt idx="35">
                  <c:v>1.7395108999999999E-2</c:v>
                </c:pt>
                <c:pt idx="36">
                  <c:v>1.7861064999999999E-2</c:v>
                </c:pt>
                <c:pt idx="37">
                  <c:v>1.6353053999999999E-2</c:v>
                </c:pt>
                <c:pt idx="38">
                  <c:v>1.3253704E-2</c:v>
                </c:pt>
                <c:pt idx="39">
                  <c:v>9.7894620000000005E-3</c:v>
                </c:pt>
                <c:pt idx="40">
                  <c:v>6.7711402999999998E-3</c:v>
                </c:pt>
                <c:pt idx="41">
                  <c:v>4.6775269999999999E-3</c:v>
                </c:pt>
                <c:pt idx="42">
                  <c:v>4.4876546999999996E-3</c:v>
                </c:pt>
                <c:pt idx="43">
                  <c:v>7.5378627999999996E-3</c:v>
                </c:pt>
                <c:pt idx="44">
                  <c:v>1.3714692000000001E-2</c:v>
                </c:pt>
                <c:pt idx="45">
                  <c:v>2.0912716000000001E-2</c:v>
                </c:pt>
                <c:pt idx="46">
                  <c:v>2.6563387000000001E-2</c:v>
                </c:pt>
                <c:pt idx="47">
                  <c:v>2.8896978E-2</c:v>
                </c:pt>
                <c:pt idx="48">
                  <c:v>2.816457E-2</c:v>
                </c:pt>
                <c:pt idx="49">
                  <c:v>2.5655820999999999E-2</c:v>
                </c:pt>
                <c:pt idx="50">
                  <c:v>2.2419352E-2</c:v>
                </c:pt>
                <c:pt idx="51">
                  <c:v>2.0533231999999998E-2</c:v>
                </c:pt>
                <c:pt idx="52">
                  <c:v>2.0695660000000001E-2</c:v>
                </c:pt>
                <c:pt idx="53">
                  <c:v>2.1580696E-2</c:v>
                </c:pt>
                <c:pt idx="54">
                  <c:v>2.1585105E-2</c:v>
                </c:pt>
                <c:pt idx="55">
                  <c:v>2.1315959999999998E-2</c:v>
                </c:pt>
                <c:pt idx="56">
                  <c:v>2.313948E-2</c:v>
                </c:pt>
                <c:pt idx="57">
                  <c:v>2.7852076999999999E-2</c:v>
                </c:pt>
                <c:pt idx="58">
                  <c:v>3.3594753999999998E-2</c:v>
                </c:pt>
                <c:pt idx="59">
                  <c:v>3.7629335999999999E-2</c:v>
                </c:pt>
                <c:pt idx="60">
                  <c:v>3.7851642999999997E-2</c:v>
                </c:pt>
                <c:pt idx="61">
                  <c:v>3.5974649999999997E-2</c:v>
                </c:pt>
                <c:pt idx="62">
                  <c:v>3.3201330000000001E-2</c:v>
                </c:pt>
                <c:pt idx="63">
                  <c:v>3.0007668000000001E-2</c:v>
                </c:pt>
                <c:pt idx="64">
                  <c:v>2.6315805000000001E-2</c:v>
                </c:pt>
                <c:pt idx="65">
                  <c:v>2.4642553000000001E-2</c:v>
                </c:pt>
                <c:pt idx="66">
                  <c:v>2.8080434000000001E-2</c:v>
                </c:pt>
                <c:pt idx="67">
                  <c:v>3.7171833000000001E-2</c:v>
                </c:pt>
                <c:pt idx="68">
                  <c:v>4.7875165999999997E-2</c:v>
                </c:pt>
                <c:pt idx="69">
                  <c:v>5.3738790000000002E-2</c:v>
                </c:pt>
                <c:pt idx="70">
                  <c:v>5.1433010000000001E-2</c:v>
                </c:pt>
                <c:pt idx="71">
                  <c:v>4.2507785999999999E-2</c:v>
                </c:pt>
                <c:pt idx="72">
                  <c:v>3.1604489999999999E-2</c:v>
                </c:pt>
                <c:pt idx="73">
                  <c:v>2.2084680999999998E-2</c:v>
                </c:pt>
                <c:pt idx="74">
                  <c:v>1.4921044E-2</c:v>
                </c:pt>
                <c:pt idx="75">
                  <c:v>9.1711889999999997E-3</c:v>
                </c:pt>
                <c:pt idx="76">
                  <c:v>5.3177852999999999E-3</c:v>
                </c:pt>
                <c:pt idx="77">
                  <c:v>5.4654367000000004E-3</c:v>
                </c:pt>
                <c:pt idx="78">
                  <c:v>1.0760174000000001E-2</c:v>
                </c:pt>
                <c:pt idx="79">
                  <c:v>1.8194575000000001E-2</c:v>
                </c:pt>
                <c:pt idx="80">
                  <c:v>2.2190912E-2</c:v>
                </c:pt>
                <c:pt idx="81">
                  <c:v>1.920475E-2</c:v>
                </c:pt>
                <c:pt idx="82">
                  <c:v>1.0010923999999999E-2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4.8201600000000004E-3</c:v>
                </c:pt>
                <c:pt idx="90">
                  <c:v>9.6755509999999992E-3</c:v>
                </c:pt>
                <c:pt idx="91">
                  <c:v>1.4148331E-2</c:v>
                </c:pt>
                <c:pt idx="92">
                  <c:v>1.7287532000000001E-2</c:v>
                </c:pt>
                <c:pt idx="93">
                  <c:v>1.9176155E-2</c:v>
                </c:pt>
                <c:pt idx="94">
                  <c:v>2.0019861E-2</c:v>
                </c:pt>
                <c:pt idx="95">
                  <c:v>2.0272238000000001E-2</c:v>
                </c:pt>
                <c:pt idx="96">
                  <c:v>2.1342753999999999E-2</c:v>
                </c:pt>
                <c:pt idx="97">
                  <c:v>2.2958938000000002E-2</c:v>
                </c:pt>
                <c:pt idx="98">
                  <c:v>2.456179E-2</c:v>
                </c:pt>
                <c:pt idx="99">
                  <c:v>2.5498057000000001E-2</c:v>
                </c:pt>
                <c:pt idx="100">
                  <c:v>2.5548633000000001E-2</c:v>
                </c:pt>
                <c:pt idx="101">
                  <c:v>2.5783614999999999E-2</c:v>
                </c:pt>
                <c:pt idx="102">
                  <c:v>2.5831861000000001E-2</c:v>
                </c:pt>
                <c:pt idx="103">
                  <c:v>2.6307512000000002E-2</c:v>
                </c:pt>
                <c:pt idx="104">
                  <c:v>2.6393585000000001E-2</c:v>
                </c:pt>
                <c:pt idx="105">
                  <c:v>2.6234891E-2</c:v>
                </c:pt>
                <c:pt idx="106">
                  <c:v>2.5643039999999999E-2</c:v>
                </c:pt>
                <c:pt idx="107">
                  <c:v>2.4827747000000001E-2</c:v>
                </c:pt>
                <c:pt idx="108">
                  <c:v>2.3216845E-2</c:v>
                </c:pt>
                <c:pt idx="109">
                  <c:v>2.1000947999999998E-2</c:v>
                </c:pt>
                <c:pt idx="110">
                  <c:v>1.8662044999999999E-2</c:v>
                </c:pt>
                <c:pt idx="111">
                  <c:v>1.8548083E-2</c:v>
                </c:pt>
                <c:pt idx="112">
                  <c:v>1.6050723999999999E-2</c:v>
                </c:pt>
                <c:pt idx="113">
                  <c:v>1.3341120999999999E-2</c:v>
                </c:pt>
                <c:pt idx="114">
                  <c:v>1.0079388999999999E-2</c:v>
                </c:pt>
                <c:pt idx="115">
                  <c:v>6.1643699999999997E-3</c:v>
                </c:pt>
                <c:pt idx="116">
                  <c:v>1.9226325E-3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54A2-452A-8C9C-84496B31E89B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[4]Sheet1!$D$825:$DT$825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9.1399999999999999E-4</c:v>
                </c:pt>
                <c:pt idx="8">
                  <c:v>3.2728468000000001E-3</c:v>
                </c:pt>
                <c:pt idx="9">
                  <c:v>4.5229173000000001E-3</c:v>
                </c:pt>
                <c:pt idx="10">
                  <c:v>3.1592542999999999E-3</c:v>
                </c:pt>
                <c:pt idx="11">
                  <c:v>3.1799999999999998E-4</c:v>
                </c:pt>
                <c:pt idx="12">
                  <c:v>0</c:v>
                </c:pt>
                <c:pt idx="13">
                  <c:v>0</c:v>
                </c:pt>
                <c:pt idx="14">
                  <c:v>4.1300000000000001E-4</c:v>
                </c:pt>
                <c:pt idx="15">
                  <c:v>3.8511015000000002E-3</c:v>
                </c:pt>
                <c:pt idx="16">
                  <c:v>6.3225674000000004E-3</c:v>
                </c:pt>
                <c:pt idx="17">
                  <c:v>5.5337090000000004E-3</c:v>
                </c:pt>
                <c:pt idx="18">
                  <c:v>2.2257734E-3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7.27E-4</c:v>
                </c:pt>
                <c:pt idx="26">
                  <c:v>4.4443015999999997E-3</c:v>
                </c:pt>
                <c:pt idx="27">
                  <c:v>6.6167539999999999E-3</c:v>
                </c:pt>
                <c:pt idx="28">
                  <c:v>7.7300193E-3</c:v>
                </c:pt>
                <c:pt idx="29">
                  <c:v>7.7721420000000001E-3</c:v>
                </c:pt>
                <c:pt idx="30">
                  <c:v>8.0972979999999993E-3</c:v>
                </c:pt>
                <c:pt idx="31">
                  <c:v>9.0636350000000004E-3</c:v>
                </c:pt>
                <c:pt idx="32">
                  <c:v>1.0317055E-2</c:v>
                </c:pt>
                <c:pt idx="33">
                  <c:v>1.2582054000000001E-2</c:v>
                </c:pt>
                <c:pt idx="34">
                  <c:v>1.5115986E-2</c:v>
                </c:pt>
                <c:pt idx="35">
                  <c:v>1.7216286000000001E-2</c:v>
                </c:pt>
                <c:pt idx="36">
                  <c:v>1.7699037000000001E-2</c:v>
                </c:pt>
                <c:pt idx="37">
                  <c:v>1.6212840999999999E-2</c:v>
                </c:pt>
                <c:pt idx="38">
                  <c:v>1.3089006E-2</c:v>
                </c:pt>
                <c:pt idx="39">
                  <c:v>9.512342E-3</c:v>
                </c:pt>
                <c:pt idx="40">
                  <c:v>6.3259170000000003E-3</c:v>
                </c:pt>
                <c:pt idx="41">
                  <c:v>4.0160669999999999E-3</c:v>
                </c:pt>
                <c:pt idx="42">
                  <c:v>3.6963790000000001E-3</c:v>
                </c:pt>
                <c:pt idx="43">
                  <c:v>6.6853210000000001E-3</c:v>
                </c:pt>
                <c:pt idx="44">
                  <c:v>1.2842701E-2</c:v>
                </c:pt>
                <c:pt idx="45">
                  <c:v>1.9997411999999999E-2</c:v>
                </c:pt>
                <c:pt idx="46">
                  <c:v>2.5592978999999998E-2</c:v>
                </c:pt>
                <c:pt idx="47">
                  <c:v>2.7893119000000001E-2</c:v>
                </c:pt>
                <c:pt idx="48">
                  <c:v>2.7206293999999999E-2</c:v>
                </c:pt>
                <c:pt idx="49">
                  <c:v>2.4798403E-2</c:v>
                </c:pt>
                <c:pt idx="50">
                  <c:v>2.1715155E-2</c:v>
                </c:pt>
                <c:pt idx="51">
                  <c:v>2.0001379999999999E-2</c:v>
                </c:pt>
                <c:pt idx="52">
                  <c:v>2.0330173999999999E-2</c:v>
                </c:pt>
                <c:pt idx="53">
                  <c:v>2.1346400000000001E-2</c:v>
                </c:pt>
                <c:pt idx="54">
                  <c:v>2.1484954000000001E-2</c:v>
                </c:pt>
                <c:pt idx="55">
                  <c:v>2.1328601999999999E-2</c:v>
                </c:pt>
                <c:pt idx="56">
                  <c:v>2.3270134000000001E-2</c:v>
                </c:pt>
                <c:pt idx="57">
                  <c:v>2.8116457000000001E-2</c:v>
                </c:pt>
                <c:pt idx="58">
                  <c:v>3.3977515999999999E-2</c:v>
                </c:pt>
                <c:pt idx="59">
                  <c:v>3.8060587E-2</c:v>
                </c:pt>
                <c:pt idx="60">
                  <c:v>3.8187023E-2</c:v>
                </c:pt>
                <c:pt idx="61">
                  <c:v>3.5977862999999999E-2</c:v>
                </c:pt>
                <c:pt idx="62">
                  <c:v>3.2735314000000001E-2</c:v>
                </c:pt>
                <c:pt idx="63">
                  <c:v>2.914769E-2</c:v>
                </c:pt>
                <c:pt idx="64">
                  <c:v>2.5338909999999999E-2</c:v>
                </c:pt>
                <c:pt idx="65">
                  <c:v>2.379336E-2</c:v>
                </c:pt>
                <c:pt idx="66">
                  <c:v>2.7385691E-2</c:v>
                </c:pt>
                <c:pt idx="67">
                  <c:v>3.642724E-2</c:v>
                </c:pt>
                <c:pt idx="68">
                  <c:v>4.6920795000000001E-2</c:v>
                </c:pt>
                <c:pt idx="69">
                  <c:v>5.2646779999999997E-2</c:v>
                </c:pt>
                <c:pt idx="70">
                  <c:v>5.0440338000000001E-2</c:v>
                </c:pt>
                <c:pt idx="71">
                  <c:v>4.1820098E-2</c:v>
                </c:pt>
                <c:pt idx="72">
                  <c:v>3.1243432000000002E-2</c:v>
                </c:pt>
                <c:pt idx="73">
                  <c:v>2.1962406E-2</c:v>
                </c:pt>
                <c:pt idx="74">
                  <c:v>1.4908793E-2</c:v>
                </c:pt>
                <c:pt idx="75">
                  <c:v>9.2369229999999993E-3</c:v>
                </c:pt>
                <c:pt idx="76">
                  <c:v>5.4150739999999998E-3</c:v>
                </c:pt>
                <c:pt idx="77">
                  <c:v>5.4159784000000002E-3</c:v>
                </c:pt>
                <c:pt idx="78">
                  <c:v>1.0264023000000001E-2</c:v>
                </c:pt>
                <c:pt idx="79">
                  <c:v>1.7101714E-2</c:v>
                </c:pt>
                <c:pt idx="80">
                  <c:v>2.0761737999999998E-2</c:v>
                </c:pt>
                <c:pt idx="81">
                  <c:v>1.8016145000000001E-2</c:v>
                </c:pt>
                <c:pt idx="82">
                  <c:v>9.5964520000000001E-3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4.1462295000000001E-3</c:v>
                </c:pt>
                <c:pt idx="90">
                  <c:v>8.7880509999999998E-3</c:v>
                </c:pt>
                <c:pt idx="91">
                  <c:v>1.3253203999999999E-2</c:v>
                </c:pt>
                <c:pt idx="92">
                  <c:v>1.6526867000000001E-2</c:v>
                </c:pt>
                <c:pt idx="93">
                  <c:v>1.8582996000000001E-2</c:v>
                </c:pt>
                <c:pt idx="94">
                  <c:v>1.9580298999999999E-2</c:v>
                </c:pt>
                <c:pt idx="95">
                  <c:v>1.9931447000000001E-2</c:v>
                </c:pt>
                <c:pt idx="96">
                  <c:v>2.1045578999999998E-2</c:v>
                </c:pt>
                <c:pt idx="97">
                  <c:v>2.2645426999999999E-2</c:v>
                </c:pt>
                <c:pt idx="98">
                  <c:v>2.4153286999999999E-2</c:v>
                </c:pt>
                <c:pt idx="99">
                  <c:v>2.4922264999999999E-2</c:v>
                </c:pt>
                <c:pt idx="100">
                  <c:v>2.4787368000000001E-2</c:v>
                </c:pt>
                <c:pt idx="101">
                  <c:v>2.4864715999999999E-2</c:v>
                </c:pt>
                <c:pt idx="102">
                  <c:v>2.4845747000000001E-2</c:v>
                </c:pt>
                <c:pt idx="103">
                  <c:v>2.5304110000000001E-2</c:v>
                </c:pt>
                <c:pt idx="104">
                  <c:v>2.5449570000000001E-2</c:v>
                </c:pt>
                <c:pt idx="105">
                  <c:v>2.5430505999999999E-2</c:v>
                </c:pt>
                <c:pt idx="106">
                  <c:v>2.5038937000000001E-2</c:v>
                </c:pt>
                <c:pt idx="107">
                  <c:v>2.4492202000000001E-2</c:v>
                </c:pt>
                <c:pt idx="108">
                  <c:v>2.3145318000000002E-2</c:v>
                </c:pt>
                <c:pt idx="109">
                  <c:v>2.1196184999999999E-2</c:v>
                </c:pt>
                <c:pt idx="110">
                  <c:v>1.9099011999999999E-2</c:v>
                </c:pt>
                <c:pt idx="111">
                  <c:v>1.9454800000000001E-2</c:v>
                </c:pt>
                <c:pt idx="112">
                  <c:v>1.7173826999999999E-2</c:v>
                </c:pt>
                <c:pt idx="113">
                  <c:v>1.4638392E-2</c:v>
                </c:pt>
                <c:pt idx="114">
                  <c:v>1.1497255E-2</c:v>
                </c:pt>
                <c:pt idx="115">
                  <c:v>7.6619360000000003E-3</c:v>
                </c:pt>
                <c:pt idx="116">
                  <c:v>3.4817948000000001E-3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54A2-452A-8C9C-84496B31E89B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[4]Sheet1!$D$826:$DT$826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1.089467E-3</c:v>
                </c:pt>
                <c:pt idx="8">
                  <c:v>3.4587882E-3</c:v>
                </c:pt>
                <c:pt idx="9">
                  <c:v>4.7519219999999996E-3</c:v>
                </c:pt>
                <c:pt idx="10">
                  <c:v>3.4177840000000001E-3</c:v>
                </c:pt>
                <c:pt idx="11">
                  <c:v>4.8899999999999996E-4</c:v>
                </c:pt>
                <c:pt idx="12">
                  <c:v>0</c:v>
                </c:pt>
                <c:pt idx="13">
                  <c:v>0</c:v>
                </c:pt>
                <c:pt idx="14">
                  <c:v>1.6000000000000001E-4</c:v>
                </c:pt>
                <c:pt idx="15">
                  <c:v>3.601047E-3</c:v>
                </c:pt>
                <c:pt idx="16">
                  <c:v>6.0922926999999998E-3</c:v>
                </c:pt>
                <c:pt idx="17">
                  <c:v>5.3284923000000003E-3</c:v>
                </c:pt>
                <c:pt idx="18">
                  <c:v>2.0461383E-3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8.2299999999999995E-4</c:v>
                </c:pt>
                <c:pt idx="26">
                  <c:v>4.3731391999999999E-3</c:v>
                </c:pt>
                <c:pt idx="27">
                  <c:v>6.4432392999999996E-3</c:v>
                </c:pt>
                <c:pt idx="28">
                  <c:v>7.4683535000000002E-3</c:v>
                </c:pt>
                <c:pt idx="29">
                  <c:v>7.4448003000000002E-3</c:v>
                </c:pt>
                <c:pt idx="30">
                  <c:v>7.7226133999999998E-3</c:v>
                </c:pt>
                <c:pt idx="31">
                  <c:v>8.6687710000000005E-3</c:v>
                </c:pt>
                <c:pt idx="32">
                  <c:v>9.9427209999999999E-3</c:v>
                </c:pt>
                <c:pt idx="33">
                  <c:v>1.2222808E-2</c:v>
                </c:pt>
                <c:pt idx="34">
                  <c:v>1.4714487E-2</c:v>
                </c:pt>
                <c:pt idx="35">
                  <c:v>1.6676481999999999E-2</c:v>
                </c:pt>
                <c:pt idx="36">
                  <c:v>1.6985067999999999E-2</c:v>
                </c:pt>
                <c:pt idx="37">
                  <c:v>1.5413705999999999E-2</c:v>
                </c:pt>
                <c:pt idx="38">
                  <c:v>1.2413649000000001E-2</c:v>
                </c:pt>
                <c:pt idx="39">
                  <c:v>9.1129369999999998E-3</c:v>
                </c:pt>
                <c:pt idx="40">
                  <c:v>6.2151263000000002E-3</c:v>
                </c:pt>
                <c:pt idx="41">
                  <c:v>4.0598055000000003E-3</c:v>
                </c:pt>
                <c:pt idx="42">
                  <c:v>3.7885869999999999E-3</c:v>
                </c:pt>
                <c:pt idx="43">
                  <c:v>6.7470674E-3</c:v>
                </c:pt>
                <c:pt idx="44">
                  <c:v>1.2803271999999999E-2</c:v>
                </c:pt>
                <c:pt idx="45">
                  <c:v>1.9834982000000001E-2</c:v>
                </c:pt>
                <c:pt idx="46">
                  <c:v>2.5382694000000001E-2</c:v>
                </c:pt>
                <c:pt idx="47">
                  <c:v>2.7748660000000001E-2</c:v>
                </c:pt>
                <c:pt idx="48">
                  <c:v>2.7200724999999999E-2</c:v>
                </c:pt>
                <c:pt idx="49">
                  <c:v>2.4866609000000001E-2</c:v>
                </c:pt>
                <c:pt idx="50">
                  <c:v>2.1754804999999999E-2</c:v>
                </c:pt>
                <c:pt idx="51">
                  <c:v>1.9940095000000001E-2</c:v>
                </c:pt>
                <c:pt idx="52">
                  <c:v>2.0124172999999999E-2</c:v>
                </c:pt>
                <c:pt idx="53">
                  <c:v>2.0961534E-2</c:v>
                </c:pt>
                <c:pt idx="54">
                  <c:v>2.0978848000000001E-2</c:v>
                </c:pt>
                <c:pt idx="55">
                  <c:v>2.0844206000000001E-2</c:v>
                </c:pt>
                <c:pt idx="56">
                  <c:v>2.3009695E-2</c:v>
                </c:pt>
                <c:pt idx="57">
                  <c:v>2.8113674000000002E-2</c:v>
                </c:pt>
                <c:pt idx="58">
                  <c:v>3.4092105999999997E-2</c:v>
                </c:pt>
                <c:pt idx="59">
                  <c:v>3.8100099999999998E-2</c:v>
                </c:pt>
                <c:pt idx="60">
                  <c:v>3.8092664999999998E-2</c:v>
                </c:pt>
                <c:pt idx="61">
                  <c:v>3.5785347000000002E-2</c:v>
                </c:pt>
                <c:pt idx="62">
                  <c:v>3.2521278000000001E-2</c:v>
                </c:pt>
                <c:pt idx="63">
                  <c:v>2.8955096E-2</c:v>
                </c:pt>
                <c:pt idx="64">
                  <c:v>2.5173962000000001E-2</c:v>
                </c:pt>
                <c:pt idx="65">
                  <c:v>2.3672664999999999E-2</c:v>
                </c:pt>
                <c:pt idx="66">
                  <c:v>2.7233053E-2</c:v>
                </c:pt>
                <c:pt idx="67">
                  <c:v>3.6053202999999999E-2</c:v>
                </c:pt>
                <c:pt idx="68">
                  <c:v>4.6235126000000001E-2</c:v>
                </c:pt>
                <c:pt idx="69">
                  <c:v>5.1792398000000003E-2</c:v>
                </c:pt>
                <c:pt idx="70">
                  <c:v>4.9787539999999998E-2</c:v>
                </c:pt>
                <c:pt idx="71">
                  <c:v>4.1705159999999998E-2</c:v>
                </c:pt>
                <c:pt idx="72">
                  <c:v>3.1665232000000001E-2</c:v>
                </c:pt>
                <c:pt idx="73">
                  <c:v>2.2576364000000002E-2</c:v>
                </c:pt>
                <c:pt idx="74">
                  <c:v>1.5239697999999999E-2</c:v>
                </c:pt>
                <c:pt idx="75">
                  <c:v>9.0096020000000002E-3</c:v>
                </c:pt>
                <c:pt idx="76">
                  <c:v>4.7315721999999999E-3</c:v>
                </c:pt>
                <c:pt idx="77">
                  <c:v>4.6619579999999999E-3</c:v>
                </c:pt>
                <c:pt idx="78">
                  <c:v>9.8473759999999997E-3</c:v>
                </c:pt>
                <c:pt idx="79">
                  <c:v>1.7199913000000001E-2</c:v>
                </c:pt>
                <c:pt idx="80">
                  <c:v>2.1270339999999999E-2</c:v>
                </c:pt>
                <c:pt idx="81">
                  <c:v>1.8641826E-2</c:v>
                </c:pt>
                <c:pt idx="82">
                  <c:v>1.00196395E-2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3.8257120000000002E-3</c:v>
                </c:pt>
                <c:pt idx="90">
                  <c:v>8.6654990000000001E-3</c:v>
                </c:pt>
                <c:pt idx="91">
                  <c:v>1.3265551E-2</c:v>
                </c:pt>
                <c:pt idx="92">
                  <c:v>1.6602539999999999E-2</c:v>
                </c:pt>
                <c:pt idx="93">
                  <c:v>1.8671661999999999E-2</c:v>
                </c:pt>
                <c:pt idx="94">
                  <c:v>1.9661504999999999E-2</c:v>
                </c:pt>
                <c:pt idx="95">
                  <c:v>1.9929117E-2</c:v>
                </c:pt>
                <c:pt idx="96">
                  <c:v>2.0919839999999999E-2</c:v>
                </c:pt>
                <c:pt idx="97">
                  <c:v>2.2361005E-2</c:v>
                </c:pt>
                <c:pt idx="98">
                  <c:v>2.3733306999999999E-2</c:v>
                </c:pt>
                <c:pt idx="99">
                  <c:v>2.4406400000000002E-2</c:v>
                </c:pt>
                <c:pt idx="100">
                  <c:v>2.4218940000000001E-2</c:v>
                </c:pt>
                <c:pt idx="101">
                  <c:v>2.4331947999999999E-2</c:v>
                </c:pt>
                <c:pt idx="102">
                  <c:v>2.4341831000000001E-2</c:v>
                </c:pt>
                <c:pt idx="103">
                  <c:v>2.4839407000000001E-2</c:v>
                </c:pt>
                <c:pt idx="104">
                  <c:v>2.5051285999999999E-2</c:v>
                </c:pt>
                <c:pt idx="105">
                  <c:v>2.5123194000000001E-2</c:v>
                </c:pt>
                <c:pt idx="106">
                  <c:v>2.4839383E-2</c:v>
                </c:pt>
                <c:pt idx="107">
                  <c:v>2.4408333000000001E-2</c:v>
                </c:pt>
                <c:pt idx="108">
                  <c:v>2.3189958E-2</c:v>
                </c:pt>
                <c:pt idx="109">
                  <c:v>2.1369625E-2</c:v>
                </c:pt>
                <c:pt idx="110">
                  <c:v>1.9396883E-2</c:v>
                </c:pt>
                <c:pt idx="111">
                  <c:v>1.9919457000000002E-2</c:v>
                </c:pt>
                <c:pt idx="112">
                  <c:v>1.7758407E-2</c:v>
                </c:pt>
                <c:pt idx="113">
                  <c:v>1.53374225E-2</c:v>
                </c:pt>
                <c:pt idx="114">
                  <c:v>1.2303178999999999E-2</c:v>
                </c:pt>
                <c:pt idx="115">
                  <c:v>8.566855E-3</c:v>
                </c:pt>
                <c:pt idx="116">
                  <c:v>4.4761347000000003E-3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54A2-452A-8C9C-84496B31E89B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[4]Sheet1!$D$827:$DT$827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9.5200000000000005E-4</c:v>
                </c:pt>
                <c:pt idx="8">
                  <c:v>3.4262454000000002E-3</c:v>
                </c:pt>
                <c:pt idx="9">
                  <c:v>4.7278520000000003E-3</c:v>
                </c:pt>
                <c:pt idx="10">
                  <c:v>3.4070661999999999E-3</c:v>
                </c:pt>
                <c:pt idx="11">
                  <c:v>5.3799999999999996E-4</c:v>
                </c:pt>
                <c:pt idx="12">
                  <c:v>0</c:v>
                </c:pt>
                <c:pt idx="13">
                  <c:v>0</c:v>
                </c:pt>
                <c:pt idx="14">
                  <c:v>2.5799999999999998E-4</c:v>
                </c:pt>
                <c:pt idx="15">
                  <c:v>3.5863157999999999E-3</c:v>
                </c:pt>
                <c:pt idx="16">
                  <c:v>5.9951455000000001E-3</c:v>
                </c:pt>
                <c:pt idx="17">
                  <c:v>5.2295136000000001E-3</c:v>
                </c:pt>
                <c:pt idx="18">
                  <c:v>1.9820542000000001E-3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9.2199999999999997E-4</c:v>
                </c:pt>
                <c:pt idx="26">
                  <c:v>4.4648259999999999E-3</c:v>
                </c:pt>
                <c:pt idx="27">
                  <c:v>6.5406235000000004E-3</c:v>
                </c:pt>
                <c:pt idx="28">
                  <c:v>7.5844424000000004E-3</c:v>
                </c:pt>
                <c:pt idx="29">
                  <c:v>7.5496469999999996E-3</c:v>
                </c:pt>
                <c:pt idx="30">
                  <c:v>7.767421E-3</c:v>
                </c:pt>
                <c:pt idx="31">
                  <c:v>8.6462640000000007E-3</c:v>
                </c:pt>
                <c:pt idx="32">
                  <c:v>9.8949820000000001E-3</c:v>
                </c:pt>
                <c:pt idx="33">
                  <c:v>1.218706E-2</c:v>
                </c:pt>
                <c:pt idx="34">
                  <c:v>1.4746699E-2</c:v>
                </c:pt>
                <c:pt idx="35">
                  <c:v>1.6830746000000001E-2</c:v>
                </c:pt>
                <c:pt idx="36">
                  <c:v>1.7286038E-2</c:v>
                </c:pt>
                <c:pt idx="37">
                  <c:v>1.5835571999999999E-2</c:v>
                </c:pt>
                <c:pt idx="38">
                  <c:v>1.2881582000000001E-2</c:v>
                </c:pt>
                <c:pt idx="39">
                  <c:v>9.5518419999999996E-3</c:v>
                </c:pt>
                <c:pt idx="40">
                  <c:v>6.5421346E-3</c:v>
                </c:pt>
                <c:pt idx="41">
                  <c:v>4.2540269999999996E-3</c:v>
                </c:pt>
                <c:pt idx="42">
                  <c:v>3.8647732999999998E-3</c:v>
                </c:pt>
                <c:pt idx="43">
                  <c:v>6.7756893000000002E-3</c:v>
                </c:pt>
                <c:pt idx="44">
                  <c:v>1.2882902E-2</c:v>
                </c:pt>
                <c:pt idx="45">
                  <c:v>2.0009448999999999E-2</c:v>
                </c:pt>
                <c:pt idx="46">
                  <c:v>2.5599710000000001E-2</c:v>
                </c:pt>
                <c:pt idx="47">
                  <c:v>2.7914846E-2</c:v>
                </c:pt>
                <c:pt idx="48">
                  <c:v>2.7212844999999999E-2</c:v>
                </c:pt>
                <c:pt idx="49">
                  <c:v>2.4693429999999999E-2</c:v>
                </c:pt>
                <c:pt idx="50">
                  <c:v>2.1409566000000001E-2</c:v>
                </c:pt>
                <c:pt idx="51">
                  <c:v>1.9456698000000001E-2</c:v>
                </c:pt>
                <c:pt idx="52">
                  <c:v>1.9595141999999999E-2</c:v>
                </c:pt>
                <c:pt idx="53">
                  <c:v>2.0560532999999999E-2</c:v>
                </c:pt>
                <c:pt idx="54">
                  <c:v>2.0801165999999999E-2</c:v>
                </c:pt>
                <c:pt idx="55">
                  <c:v>2.0881547E-2</c:v>
                </c:pt>
                <c:pt idx="56">
                  <c:v>2.312608E-2</c:v>
                </c:pt>
                <c:pt idx="57">
                  <c:v>2.8238688000000001E-2</c:v>
                </c:pt>
                <c:pt idx="58">
                  <c:v>3.4273089999999999E-2</c:v>
                </c:pt>
                <c:pt idx="59">
                  <c:v>3.8468453999999999E-2</c:v>
                </c:pt>
                <c:pt idx="60">
                  <c:v>3.8679797000000002E-2</c:v>
                </c:pt>
                <c:pt idx="61">
                  <c:v>3.6481075000000002E-2</c:v>
                </c:pt>
                <c:pt idx="62">
                  <c:v>3.3109494000000003E-2</c:v>
                </c:pt>
                <c:pt idx="63">
                  <c:v>2.9259299999999999E-2</c:v>
                </c:pt>
                <c:pt idx="64">
                  <c:v>2.5157865000000001E-2</c:v>
                </c:pt>
                <c:pt idx="65">
                  <c:v>2.3429894999999999E-2</c:v>
                </c:pt>
                <c:pt idx="66">
                  <c:v>2.6928203000000001E-2</c:v>
                </c:pt>
                <c:pt idx="67">
                  <c:v>3.5869416000000001E-2</c:v>
                </c:pt>
                <c:pt idx="68">
                  <c:v>4.6241737999999998E-2</c:v>
                </c:pt>
                <c:pt idx="69">
                  <c:v>5.1977376999999998E-2</c:v>
                </c:pt>
                <c:pt idx="70">
                  <c:v>5.0031635999999997E-2</c:v>
                </c:pt>
                <c:pt idx="71">
                  <c:v>4.1846856000000002E-2</c:v>
                </c:pt>
                <c:pt idx="72">
                  <c:v>3.1625017999999998E-2</c:v>
                </c:pt>
                <c:pt idx="73">
                  <c:v>2.2419853E-2</c:v>
                </c:pt>
                <c:pt idx="74">
                  <c:v>1.5119492999999999E-2</c:v>
                </c:pt>
                <c:pt idx="75">
                  <c:v>9.0432605000000006E-3</c:v>
                </c:pt>
                <c:pt idx="76">
                  <c:v>4.8558096999999998E-3</c:v>
                </c:pt>
                <c:pt idx="77">
                  <c:v>4.6806106999999998E-3</c:v>
                </c:pt>
                <c:pt idx="78">
                  <c:v>9.6504829999999996E-3</c:v>
                </c:pt>
                <c:pt idx="79">
                  <c:v>1.6862635000000001E-2</c:v>
                </c:pt>
                <c:pt idx="80">
                  <c:v>2.0960771999999999E-2</c:v>
                </c:pt>
                <c:pt idx="81">
                  <c:v>1.8489123999999999E-2</c:v>
                </c:pt>
                <c:pt idx="82">
                  <c:v>1.0047423E-2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4.0333030000000002E-3</c:v>
                </c:pt>
                <c:pt idx="90">
                  <c:v>8.8145040000000008E-3</c:v>
                </c:pt>
                <c:pt idx="91">
                  <c:v>1.3364242E-2</c:v>
                </c:pt>
                <c:pt idx="92">
                  <c:v>1.6690433000000001E-2</c:v>
                </c:pt>
                <c:pt idx="93">
                  <c:v>1.8786232999999999E-2</c:v>
                </c:pt>
                <c:pt idx="94">
                  <c:v>1.9797102E-2</c:v>
                </c:pt>
                <c:pt idx="95">
                  <c:v>2.0063083999999998E-2</c:v>
                </c:pt>
                <c:pt idx="96">
                  <c:v>2.1026357999999998E-2</c:v>
                </c:pt>
                <c:pt idx="97">
                  <c:v>2.240849E-2</c:v>
                </c:pt>
                <c:pt idx="98">
                  <c:v>2.3709659000000001E-2</c:v>
                </c:pt>
                <c:pt idx="99">
                  <c:v>2.4318791999999999E-2</c:v>
                </c:pt>
                <c:pt idx="100">
                  <c:v>2.4069714999999998E-2</c:v>
                </c:pt>
                <c:pt idx="101">
                  <c:v>2.4087094E-2</c:v>
                </c:pt>
                <c:pt idx="102">
                  <c:v>2.4044873000000001E-2</c:v>
                </c:pt>
                <c:pt idx="103">
                  <c:v>2.4500726E-2</c:v>
                </c:pt>
                <c:pt idx="104">
                  <c:v>2.4680351999999999E-2</c:v>
                </c:pt>
                <c:pt idx="105">
                  <c:v>2.4724540999999999E-2</c:v>
                </c:pt>
                <c:pt idx="106">
                  <c:v>2.4422584000000001E-2</c:v>
                </c:pt>
                <c:pt idx="107">
                  <c:v>2.3991908999999999E-2</c:v>
                </c:pt>
                <c:pt idx="108">
                  <c:v>2.2773321999999999E-2</c:v>
                </c:pt>
                <c:pt idx="109">
                  <c:v>2.09664E-2</c:v>
                </c:pt>
                <c:pt idx="110">
                  <c:v>1.9021791999999999E-2</c:v>
                </c:pt>
                <c:pt idx="111">
                  <c:v>1.9572987999999999E-2</c:v>
                </c:pt>
                <c:pt idx="112">
                  <c:v>1.7463975E-2</c:v>
                </c:pt>
                <c:pt idx="113">
                  <c:v>1.5100728000000001E-2</c:v>
                </c:pt>
                <c:pt idx="114">
                  <c:v>1.2128072E-2</c:v>
                </c:pt>
                <c:pt idx="115">
                  <c:v>8.4571190000000008E-3</c:v>
                </c:pt>
                <c:pt idx="116">
                  <c:v>4.4232869999999997E-3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54A2-452A-8C9C-84496B31E89B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[4]Sheet1!$D$828:$DT$828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1.6883989999999999E-3</c:v>
                </c:pt>
                <c:pt idx="8">
                  <c:v>3.9605530000000003E-3</c:v>
                </c:pt>
                <c:pt idx="9">
                  <c:v>4.8539769999999998E-3</c:v>
                </c:pt>
                <c:pt idx="10">
                  <c:v>3.1436559999999999E-3</c:v>
                </c:pt>
                <c:pt idx="11">
                  <c:v>1.34E-4</c:v>
                </c:pt>
                <c:pt idx="12">
                  <c:v>0</c:v>
                </c:pt>
                <c:pt idx="13">
                  <c:v>0</c:v>
                </c:pt>
                <c:pt idx="14">
                  <c:v>3.8400000000000001E-4</c:v>
                </c:pt>
                <c:pt idx="15">
                  <c:v>3.8682283000000001E-3</c:v>
                </c:pt>
                <c:pt idx="16">
                  <c:v>6.4198715000000003E-3</c:v>
                </c:pt>
                <c:pt idx="17">
                  <c:v>5.737542E-3</c:v>
                </c:pt>
                <c:pt idx="18">
                  <c:v>2.4586883000000002E-3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3.59E-4</c:v>
                </c:pt>
                <c:pt idx="26">
                  <c:v>4.3179643999999998E-3</c:v>
                </c:pt>
                <c:pt idx="27">
                  <c:v>6.9007360000000002E-3</c:v>
                </c:pt>
                <c:pt idx="28">
                  <c:v>8.3716339999999993E-3</c:v>
                </c:pt>
                <c:pt idx="29">
                  <c:v>8.5459019999999993E-3</c:v>
                </c:pt>
                <c:pt idx="30">
                  <c:v>8.7948950000000005E-3</c:v>
                </c:pt>
                <c:pt idx="31">
                  <c:v>9.5575620000000003E-3</c:v>
                </c:pt>
                <c:pt idx="32">
                  <c:v>1.0586592000000001E-2</c:v>
                </c:pt>
                <c:pt idx="33">
                  <c:v>1.2658928999999999E-2</c:v>
                </c:pt>
                <c:pt idx="34">
                  <c:v>1.5018205999999999E-2</c:v>
                </c:pt>
                <c:pt idx="35">
                  <c:v>1.6973319000000001E-2</c:v>
                </c:pt>
                <c:pt idx="36">
                  <c:v>1.7379839000000001E-2</c:v>
                </c:pt>
                <c:pt idx="37">
                  <c:v>1.5939717999999999E-2</c:v>
                </c:pt>
                <c:pt idx="38">
                  <c:v>1.2999874999999999E-2</c:v>
                </c:pt>
                <c:pt idx="39">
                  <c:v>9.7006390000000005E-3</c:v>
                </c:pt>
                <c:pt idx="40">
                  <c:v>6.7540016000000001E-3</c:v>
                </c:pt>
                <c:pt idx="41">
                  <c:v>4.6451566999999999E-3</c:v>
                </c:pt>
                <c:pt idx="42">
                  <c:v>4.4129119999999997E-3</c:v>
                </c:pt>
                <c:pt idx="43">
                  <c:v>7.4024125999999999E-3</c:v>
                </c:pt>
                <c:pt idx="44">
                  <c:v>1.3476286000000001E-2</c:v>
                </c:pt>
                <c:pt idx="45">
                  <c:v>2.0522895999999999E-2</c:v>
                </c:pt>
                <c:pt idx="46">
                  <c:v>2.6026072000000001E-2</c:v>
                </c:pt>
                <c:pt idx="47">
                  <c:v>2.8282170999999998E-2</c:v>
                </c:pt>
                <c:pt idx="48">
                  <c:v>2.7606605999999999E-2</c:v>
                </c:pt>
                <c:pt idx="49">
                  <c:v>2.5234340000000001E-2</c:v>
                </c:pt>
                <c:pt idx="50">
                  <c:v>2.2127066000000001E-2</c:v>
                </c:pt>
                <c:pt idx="51">
                  <c:v>2.027238E-2</c:v>
                </c:pt>
                <c:pt idx="52">
                  <c:v>2.0371864999999999E-2</c:v>
                </c:pt>
                <c:pt idx="53">
                  <c:v>2.1172963E-2</c:v>
                </c:pt>
                <c:pt idx="54">
                  <c:v>2.1209728000000001E-2</c:v>
                </c:pt>
                <c:pt idx="55">
                  <c:v>2.111967E-2</c:v>
                </c:pt>
                <c:pt idx="56">
                  <c:v>2.322405E-2</c:v>
                </c:pt>
                <c:pt idx="57">
                  <c:v>2.8187383E-2</c:v>
                </c:pt>
                <c:pt idx="58">
                  <c:v>3.4046024000000001E-2</c:v>
                </c:pt>
                <c:pt idx="59">
                  <c:v>3.8008704999999997E-2</c:v>
                </c:pt>
                <c:pt idx="60">
                  <c:v>3.8022720000000003E-2</c:v>
                </c:pt>
                <c:pt idx="61">
                  <c:v>3.5845302000000002E-2</c:v>
                </c:pt>
                <c:pt idx="62">
                  <c:v>3.2800954E-2</c:v>
                </c:pt>
                <c:pt idx="63">
                  <c:v>2.9448805000000002E-2</c:v>
                </c:pt>
                <c:pt idx="64">
                  <c:v>2.5739377000000001E-2</c:v>
                </c:pt>
                <c:pt idx="65">
                  <c:v>2.4117228000000001E-2</c:v>
                </c:pt>
                <c:pt idx="66">
                  <c:v>2.7568988999999999E-2</c:v>
                </c:pt>
                <c:pt idx="67">
                  <c:v>3.6559269999999998E-2</c:v>
                </c:pt>
                <c:pt idx="68">
                  <c:v>4.7128929999999999E-2</c:v>
                </c:pt>
                <c:pt idx="69">
                  <c:v>5.2984036999999998E-2</c:v>
                </c:pt>
                <c:pt idx="70">
                  <c:v>5.0900154000000003E-2</c:v>
                </c:pt>
                <c:pt idx="71">
                  <c:v>4.2375494E-2</c:v>
                </c:pt>
                <c:pt idx="72">
                  <c:v>3.1857389999999999E-2</c:v>
                </c:pt>
                <c:pt idx="73">
                  <c:v>2.2528432000000001E-2</c:v>
                </c:pt>
                <c:pt idx="74">
                  <c:v>1.5249713999999999E-2</c:v>
                </c:pt>
                <c:pt idx="75">
                  <c:v>9.1718349999999997E-3</c:v>
                </c:pt>
                <c:pt idx="76">
                  <c:v>4.9373563000000001E-3</c:v>
                </c:pt>
                <c:pt idx="77">
                  <c:v>4.7717196999999996E-3</c:v>
                </c:pt>
                <c:pt idx="78">
                  <c:v>9.8459849999999998E-3</c:v>
                </c:pt>
                <c:pt idx="79">
                  <c:v>1.7162936E-2</c:v>
                </c:pt>
                <c:pt idx="80">
                  <c:v>2.1219226000000001E-2</c:v>
                </c:pt>
                <c:pt idx="81">
                  <c:v>1.8512457999999999E-2</c:v>
                </c:pt>
                <c:pt idx="82">
                  <c:v>9.7561739999999994E-3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3.0599999999999999E-6</c:v>
                </c:pt>
                <c:pt idx="89">
                  <c:v>4.8432136000000001E-3</c:v>
                </c:pt>
                <c:pt idx="90">
                  <c:v>9.4846089999999997E-3</c:v>
                </c:pt>
                <c:pt idx="91">
                  <c:v>1.3764960999999999E-2</c:v>
                </c:pt>
                <c:pt idx="92">
                  <c:v>1.6815111000000001E-2</c:v>
                </c:pt>
                <c:pt idx="93">
                  <c:v>1.8694085999999999E-2</c:v>
                </c:pt>
                <c:pt idx="94">
                  <c:v>1.957675E-2</c:v>
                </c:pt>
                <c:pt idx="95">
                  <c:v>1.9866165000000002E-2</c:v>
                </c:pt>
                <c:pt idx="96">
                  <c:v>2.0961178E-2</c:v>
                </c:pt>
                <c:pt idx="97">
                  <c:v>2.2550784000000001E-2</c:v>
                </c:pt>
                <c:pt idx="98">
                  <c:v>2.407082E-2</c:v>
                </c:pt>
                <c:pt idx="99">
                  <c:v>2.4888394000000001E-2</c:v>
                </c:pt>
                <c:pt idx="100">
                  <c:v>2.4835428E-2</c:v>
                </c:pt>
                <c:pt idx="101">
                  <c:v>2.4963599999999999E-2</c:v>
                </c:pt>
                <c:pt idx="102">
                  <c:v>2.5009489999999999E-2</c:v>
                </c:pt>
                <c:pt idx="103">
                  <c:v>2.5525434E-2</c:v>
                </c:pt>
                <c:pt idx="104">
                  <c:v>2.5708684999999998E-2</c:v>
                </c:pt>
                <c:pt idx="105">
                  <c:v>2.5701633000000002E-2</c:v>
                </c:pt>
                <c:pt idx="106">
                  <c:v>2.5299671999999999E-2</c:v>
                </c:pt>
                <c:pt idx="107">
                  <c:v>2.4730711999999998E-2</c:v>
                </c:pt>
                <c:pt idx="108">
                  <c:v>2.3329045999999999E-2</c:v>
                </c:pt>
                <c:pt idx="109">
                  <c:v>2.1314046999999999E-2</c:v>
                </c:pt>
                <c:pt idx="110">
                  <c:v>1.9147160999999999E-2</c:v>
                </c:pt>
                <c:pt idx="111">
                  <c:v>1.933876E-2</c:v>
                </c:pt>
                <c:pt idx="112">
                  <c:v>1.6977334E-2</c:v>
                </c:pt>
                <c:pt idx="113">
                  <c:v>1.4367606E-2</c:v>
                </c:pt>
                <c:pt idx="114">
                  <c:v>1.116495E-2</c:v>
                </c:pt>
                <c:pt idx="115">
                  <c:v>7.2773956000000001E-3</c:v>
                </c:pt>
                <c:pt idx="116">
                  <c:v>3.0436981000000001E-3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54A2-452A-8C9C-84496B31E89B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[4]Sheet1!$D$829:$DT$829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1.2340173999999999E-3</c:v>
                </c:pt>
                <c:pt idx="8">
                  <c:v>3.6900276E-3</c:v>
                </c:pt>
                <c:pt idx="9">
                  <c:v>4.9839419999999999E-3</c:v>
                </c:pt>
                <c:pt idx="10">
                  <c:v>3.6196663999999998E-3</c:v>
                </c:pt>
                <c:pt idx="11">
                  <c:v>6.5799999999999995E-4</c:v>
                </c:pt>
                <c:pt idx="12">
                  <c:v>0</c:v>
                </c:pt>
                <c:pt idx="13">
                  <c:v>0</c:v>
                </c:pt>
                <c:pt idx="14">
                  <c:v>1.75E-4</c:v>
                </c:pt>
                <c:pt idx="15">
                  <c:v>3.4697085999999999E-3</c:v>
                </c:pt>
                <c:pt idx="16">
                  <c:v>5.8553014000000004E-3</c:v>
                </c:pt>
                <c:pt idx="17">
                  <c:v>5.1152804E-3</c:v>
                </c:pt>
                <c:pt idx="18">
                  <c:v>1.9820179999999999E-3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9.7900000000000005E-4</c:v>
                </c:pt>
                <c:pt idx="26">
                  <c:v>4.5741013999999998E-3</c:v>
                </c:pt>
                <c:pt idx="27">
                  <c:v>6.6840993000000003E-3</c:v>
                </c:pt>
                <c:pt idx="28">
                  <c:v>7.7156074999999999E-3</c:v>
                </c:pt>
                <c:pt idx="29">
                  <c:v>7.6097882999999998E-3</c:v>
                </c:pt>
                <c:pt idx="30">
                  <c:v>7.7429404000000004E-3</c:v>
                </c:pt>
                <c:pt idx="31">
                  <c:v>8.5064684999999994E-3</c:v>
                </c:pt>
                <c:pt idx="32">
                  <c:v>9.6246460000000006E-3</c:v>
                </c:pt>
                <c:pt idx="33">
                  <c:v>1.1789381999999999E-2</c:v>
                </c:pt>
                <c:pt idx="34">
                  <c:v>1.4232900999999999E-2</c:v>
                </c:pt>
                <c:pt idx="35">
                  <c:v>1.6229825E-2</c:v>
                </c:pt>
                <c:pt idx="36">
                  <c:v>1.6643986E-2</c:v>
                </c:pt>
                <c:pt idx="37">
                  <c:v>1.5233137000000001E-2</c:v>
                </c:pt>
                <c:pt idx="38">
                  <c:v>1.2320762000000001E-2</c:v>
                </c:pt>
                <c:pt idx="39">
                  <c:v>9.0714550000000008E-3</c:v>
                </c:pt>
                <c:pt idx="40">
                  <c:v>6.2397792999999997E-3</c:v>
                </c:pt>
                <c:pt idx="41">
                  <c:v>4.2009530000000003E-3</c:v>
                </c:pt>
                <c:pt idx="42">
                  <c:v>4.0715253E-3</c:v>
                </c:pt>
                <c:pt idx="43">
                  <c:v>7.1354675999999997E-3</c:v>
                </c:pt>
                <c:pt idx="44">
                  <c:v>1.3231428999999999E-2</c:v>
                </c:pt>
                <c:pt idx="45">
                  <c:v>2.016625E-2</c:v>
                </c:pt>
                <c:pt idx="46">
                  <c:v>2.5432699999999999E-2</c:v>
                </c:pt>
                <c:pt idx="47">
                  <c:v>2.744918E-2</c:v>
                </c:pt>
                <c:pt idx="48">
                  <c:v>2.6664613E-2</c:v>
                </c:pt>
                <c:pt idx="49">
                  <c:v>2.4361053000000001E-2</c:v>
                </c:pt>
                <c:pt idx="50">
                  <c:v>2.1433313999999998E-2</c:v>
                </c:pt>
                <c:pt idx="51">
                  <c:v>1.9700972000000001E-2</c:v>
                </c:pt>
                <c:pt idx="52">
                  <c:v>1.9750713999999999E-2</c:v>
                </c:pt>
                <c:pt idx="53">
                  <c:v>2.0436434E-2</c:v>
                </c:pt>
                <c:pt idx="54">
                  <c:v>2.0479846999999999E-2</c:v>
                </c:pt>
                <c:pt idx="55">
                  <c:v>2.0592015000000002E-2</c:v>
                </c:pt>
                <c:pt idx="56">
                  <c:v>2.3045481999999999E-2</c:v>
                </c:pt>
                <c:pt idx="57">
                  <c:v>2.8355379E-2</c:v>
                </c:pt>
                <c:pt idx="58">
                  <c:v>3.4424311999999999E-2</c:v>
                </c:pt>
                <c:pt idx="59">
                  <c:v>3.8446809999999998E-2</c:v>
                </c:pt>
                <c:pt idx="60">
                  <c:v>3.8387846000000003E-2</c:v>
                </c:pt>
                <c:pt idx="61">
                  <c:v>3.6003555999999999E-2</c:v>
                </c:pt>
                <c:pt idx="62">
                  <c:v>3.269714E-2</c:v>
                </c:pt>
                <c:pt idx="63">
                  <c:v>2.9145890000000001E-2</c:v>
                </c:pt>
                <c:pt idx="64">
                  <c:v>2.5392051999999998E-2</c:v>
                </c:pt>
                <c:pt idx="65">
                  <c:v>2.3836056000000001E-2</c:v>
                </c:pt>
                <c:pt idx="66">
                  <c:v>2.7267746999999998E-2</c:v>
                </c:pt>
                <c:pt idx="67">
                  <c:v>3.5982378000000002E-2</c:v>
                </c:pt>
                <c:pt idx="68">
                  <c:v>4.6147241999999998E-2</c:v>
                </c:pt>
                <c:pt idx="69">
                  <c:v>5.176091E-2</c:v>
                </c:pt>
                <c:pt idx="70">
                  <c:v>4.9753266999999997E-2</c:v>
                </c:pt>
                <c:pt idx="71">
                  <c:v>4.1498045999999997E-2</c:v>
                </c:pt>
                <c:pt idx="72">
                  <c:v>3.1154687E-2</c:v>
                </c:pt>
                <c:pt idx="73">
                  <c:v>2.1825315000000001E-2</c:v>
                </c:pt>
                <c:pt idx="74">
                  <c:v>1.4510554E-2</c:v>
                </c:pt>
                <c:pt idx="75">
                  <c:v>8.5890810000000001E-3</c:v>
                </c:pt>
                <c:pt idx="76">
                  <c:v>4.6778460000000003E-3</c:v>
                </c:pt>
                <c:pt idx="77">
                  <c:v>4.7455780000000003E-3</c:v>
                </c:pt>
                <c:pt idx="78">
                  <c:v>9.7785600000000004E-3</c:v>
                </c:pt>
                <c:pt idx="79">
                  <c:v>1.6862333E-2</c:v>
                </c:pt>
                <c:pt idx="80">
                  <c:v>2.0773792999999999E-2</c:v>
                </c:pt>
                <c:pt idx="81">
                  <c:v>1.8175130000000001E-2</c:v>
                </c:pt>
                <c:pt idx="82">
                  <c:v>9.7053799999999996E-3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4.1923461999999996E-3</c:v>
                </c:pt>
                <c:pt idx="90">
                  <c:v>8.8968209999999992E-3</c:v>
                </c:pt>
                <c:pt idx="91">
                  <c:v>1.3349224E-2</c:v>
                </c:pt>
                <c:pt idx="92">
                  <c:v>1.6566313999999999E-2</c:v>
                </c:pt>
                <c:pt idx="93">
                  <c:v>1.8573174000000001E-2</c:v>
                </c:pt>
                <c:pt idx="94">
                  <c:v>1.952856E-2</c:v>
                </c:pt>
                <c:pt idx="95">
                  <c:v>1.9788455E-2</c:v>
                </c:pt>
                <c:pt idx="96">
                  <c:v>2.0800097E-2</c:v>
                </c:pt>
                <c:pt idx="97">
                  <c:v>2.2266009999999999E-2</c:v>
                </c:pt>
                <c:pt idx="98">
                  <c:v>2.3667006000000001E-2</c:v>
                </c:pt>
                <c:pt idx="99">
                  <c:v>2.4357518000000002E-2</c:v>
                </c:pt>
                <c:pt idx="100">
                  <c:v>2.4171127000000001E-2</c:v>
                </c:pt>
                <c:pt idx="101">
                  <c:v>2.4177106E-2</c:v>
                </c:pt>
                <c:pt idx="102">
                  <c:v>2.417627E-2</c:v>
                </c:pt>
                <c:pt idx="103">
                  <c:v>2.4630860000000001E-2</c:v>
                </c:pt>
                <c:pt idx="104">
                  <c:v>2.4800922999999999E-2</c:v>
                </c:pt>
                <c:pt idx="105">
                  <c:v>2.4839532000000001E-2</c:v>
                </c:pt>
                <c:pt idx="106">
                  <c:v>2.4532591999999999E-2</c:v>
                </c:pt>
                <c:pt idx="107">
                  <c:v>2.4088891000000001E-2</c:v>
                </c:pt>
                <c:pt idx="108">
                  <c:v>2.2870631999999998E-2</c:v>
                </c:pt>
                <c:pt idx="109">
                  <c:v>2.1065619000000001E-2</c:v>
                </c:pt>
                <c:pt idx="110">
                  <c:v>1.911558E-2</c:v>
                </c:pt>
                <c:pt idx="111">
                  <c:v>1.9764248000000002E-2</c:v>
                </c:pt>
                <c:pt idx="112">
                  <c:v>1.7686145E-2</c:v>
                </c:pt>
                <c:pt idx="113">
                  <c:v>1.5344689E-2</c:v>
                </c:pt>
                <c:pt idx="114">
                  <c:v>1.2390995E-2</c:v>
                </c:pt>
                <c:pt idx="115">
                  <c:v>8.7338980000000004E-3</c:v>
                </c:pt>
                <c:pt idx="116">
                  <c:v>4.7150593999999999E-3</c:v>
                </c:pt>
                <c:pt idx="117">
                  <c:v>2.7500000000000002E-4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54A2-452A-8C9C-84496B31E89B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[4]Sheet1!$D$830:$DT$830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1.1905227000000001E-3</c:v>
                </c:pt>
                <c:pt idx="8">
                  <c:v>3.502004E-3</c:v>
                </c:pt>
                <c:pt idx="9">
                  <c:v>4.6279603000000001E-3</c:v>
                </c:pt>
                <c:pt idx="10">
                  <c:v>3.2291796999999998E-3</c:v>
                </c:pt>
                <c:pt idx="11">
                  <c:v>4.3300000000000001E-4</c:v>
                </c:pt>
                <c:pt idx="12">
                  <c:v>0</c:v>
                </c:pt>
                <c:pt idx="13">
                  <c:v>0</c:v>
                </c:pt>
                <c:pt idx="14">
                  <c:v>3.7300000000000001E-4</c:v>
                </c:pt>
                <c:pt idx="15">
                  <c:v>3.4618884999999999E-3</c:v>
                </c:pt>
                <c:pt idx="16">
                  <c:v>5.6443494E-3</c:v>
                </c:pt>
                <c:pt idx="17">
                  <c:v>4.8478829999999999E-3</c:v>
                </c:pt>
                <c:pt idx="18">
                  <c:v>1.8116059000000001E-3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1.0482492999999999E-3</c:v>
                </c:pt>
                <c:pt idx="26">
                  <c:v>4.5389473000000003E-3</c:v>
                </c:pt>
                <c:pt idx="27">
                  <c:v>6.5086027999999999E-3</c:v>
                </c:pt>
                <c:pt idx="28">
                  <c:v>7.3937014999999997E-3</c:v>
                </c:pt>
                <c:pt idx="29">
                  <c:v>7.299631E-3</c:v>
                </c:pt>
                <c:pt idx="30">
                  <c:v>7.4945022000000002E-3</c:v>
                </c:pt>
                <c:pt idx="31">
                  <c:v>8.3394709999999993E-3</c:v>
                </c:pt>
                <c:pt idx="32">
                  <c:v>9.4924980000000003E-3</c:v>
                </c:pt>
                <c:pt idx="33">
                  <c:v>1.1661391E-2</c:v>
                </c:pt>
                <c:pt idx="34">
                  <c:v>1.4135127000000001E-2</c:v>
                </c:pt>
                <c:pt idx="35">
                  <c:v>1.6205779999999999E-2</c:v>
                </c:pt>
                <c:pt idx="36">
                  <c:v>1.6711726999999999E-2</c:v>
                </c:pt>
                <c:pt idx="37">
                  <c:v>1.5363621500000001E-2</c:v>
                </c:pt>
                <c:pt idx="38">
                  <c:v>1.2512367E-2</c:v>
                </c:pt>
                <c:pt idx="39">
                  <c:v>9.225446E-3</c:v>
                </c:pt>
                <c:pt idx="40">
                  <c:v>6.2376843E-3</c:v>
                </c:pt>
                <c:pt idx="41">
                  <c:v>3.8973320999999999E-3</c:v>
                </c:pt>
                <c:pt idx="42">
                  <c:v>3.5835097000000002E-3</c:v>
                </c:pt>
                <c:pt idx="43">
                  <c:v>6.6912450000000002E-3</c:v>
                </c:pt>
                <c:pt idx="44">
                  <c:v>1.3002649999999999E-2</c:v>
                </c:pt>
                <c:pt idx="45">
                  <c:v>2.012707E-2</c:v>
                </c:pt>
                <c:pt idx="46">
                  <c:v>2.5476591999999999E-2</c:v>
                </c:pt>
                <c:pt idx="47">
                  <c:v>2.745423E-2</c:v>
                </c:pt>
                <c:pt idx="48">
                  <c:v>2.6561498999999999E-2</c:v>
                </c:pt>
                <c:pt idx="49">
                  <c:v>2.4068572999999999E-2</c:v>
                </c:pt>
                <c:pt idx="50">
                  <c:v>2.0915192999999999E-2</c:v>
                </c:pt>
                <c:pt idx="51">
                  <c:v>1.9071534000000001E-2</c:v>
                </c:pt>
                <c:pt idx="52">
                  <c:v>1.9209345999999999E-2</c:v>
                </c:pt>
                <c:pt idx="53">
                  <c:v>2.0170981000000001E-2</c:v>
                </c:pt>
                <c:pt idx="54">
                  <c:v>2.0524502E-2</c:v>
                </c:pt>
                <c:pt idx="55">
                  <c:v>2.0831282999999999E-2</c:v>
                </c:pt>
                <c:pt idx="56">
                  <c:v>2.3293100000000001E-2</c:v>
                </c:pt>
                <c:pt idx="57">
                  <c:v>2.8522301E-2</c:v>
                </c:pt>
                <c:pt idx="58">
                  <c:v>3.4514337999999999E-2</c:v>
                </c:pt>
                <c:pt idx="59">
                  <c:v>3.8511983999999999E-2</c:v>
                </c:pt>
                <c:pt idx="60">
                  <c:v>3.8433450000000001E-2</c:v>
                </c:pt>
                <c:pt idx="61">
                  <c:v>3.5928305000000001E-2</c:v>
                </c:pt>
                <c:pt idx="62">
                  <c:v>3.2374292999999998E-2</c:v>
                </c:pt>
                <c:pt idx="63">
                  <c:v>2.8530452000000001E-2</c:v>
                </c:pt>
                <c:pt idx="64">
                  <c:v>2.4620510000000002E-2</c:v>
                </c:pt>
                <c:pt idx="65">
                  <c:v>2.3142670000000001E-2</c:v>
                </c:pt>
                <c:pt idx="66">
                  <c:v>2.6835632000000002E-2</c:v>
                </c:pt>
                <c:pt idx="67">
                  <c:v>3.5831830000000002E-2</c:v>
                </c:pt>
                <c:pt idx="68">
                  <c:v>4.6178012999999997E-2</c:v>
                </c:pt>
                <c:pt idx="69">
                  <c:v>5.1864684000000001E-2</c:v>
                </c:pt>
                <c:pt idx="70">
                  <c:v>4.9863443E-2</c:v>
                </c:pt>
                <c:pt idx="71">
                  <c:v>4.1577566000000003E-2</c:v>
                </c:pt>
                <c:pt idx="72">
                  <c:v>3.1197249999999999E-2</c:v>
                </c:pt>
                <c:pt idx="73">
                  <c:v>2.1866063000000002E-2</c:v>
                </c:pt>
                <c:pt idx="74">
                  <c:v>1.4576881E-2</c:v>
                </c:pt>
                <c:pt idx="75">
                  <c:v>8.7033519999999993E-3</c:v>
                </c:pt>
                <c:pt idx="76">
                  <c:v>4.8132100000000001E-3</c:v>
                </c:pt>
                <c:pt idx="77">
                  <c:v>4.8651676999999999E-3</c:v>
                </c:pt>
                <c:pt idx="78">
                  <c:v>9.7764199999999992E-3</c:v>
                </c:pt>
                <c:pt idx="79">
                  <c:v>1.6618378E-2</c:v>
                </c:pt>
                <c:pt idx="80">
                  <c:v>2.0283084E-2</c:v>
                </c:pt>
                <c:pt idx="81">
                  <c:v>1.7606275000000001E-2</c:v>
                </c:pt>
                <c:pt idx="82">
                  <c:v>9.3173570000000001E-3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4.2721256999999997E-3</c:v>
                </c:pt>
                <c:pt idx="90">
                  <c:v>8.8581509999999999E-3</c:v>
                </c:pt>
                <c:pt idx="91">
                  <c:v>1.3291689000000001E-2</c:v>
                </c:pt>
                <c:pt idx="92">
                  <c:v>1.6524922000000001E-2</c:v>
                </c:pt>
                <c:pt idx="93">
                  <c:v>1.8522725E-2</c:v>
                </c:pt>
                <c:pt idx="94">
                  <c:v>1.9423256E-2</c:v>
                </c:pt>
                <c:pt idx="95">
                  <c:v>1.9579740000000002E-2</c:v>
                </c:pt>
                <c:pt idx="96">
                  <c:v>2.0409956999999999E-2</c:v>
                </c:pt>
                <c:pt idx="97">
                  <c:v>2.1693167999999999E-2</c:v>
                </c:pt>
                <c:pt idx="98">
                  <c:v>2.2928651000000001E-2</c:v>
                </c:pt>
                <c:pt idx="99">
                  <c:v>2.3506789E-2</c:v>
                </c:pt>
                <c:pt idx="100">
                  <c:v>2.3285753999999999E-2</c:v>
                </c:pt>
                <c:pt idx="101">
                  <c:v>2.3387436000000001E-2</c:v>
                </c:pt>
                <c:pt idx="102">
                  <c:v>2.3474814E-2</c:v>
                </c:pt>
                <c:pt idx="103">
                  <c:v>2.4074595000000001E-2</c:v>
                </c:pt>
                <c:pt idx="104">
                  <c:v>2.4417347999999998E-2</c:v>
                </c:pt>
                <c:pt idx="105">
                  <c:v>2.4642865999999999E-2</c:v>
                </c:pt>
                <c:pt idx="106">
                  <c:v>2.4525446999999999E-2</c:v>
                </c:pt>
                <c:pt idx="107">
                  <c:v>2.4254898E-2</c:v>
                </c:pt>
                <c:pt idx="108">
                  <c:v>2.3203366E-2</c:v>
                </c:pt>
                <c:pt idx="109">
                  <c:v>2.1535098999999999E-2</c:v>
                </c:pt>
                <c:pt idx="110">
                  <c:v>1.9689035000000001E-2</c:v>
                </c:pt>
                <c:pt idx="111">
                  <c:v>2.0387786000000001E-2</c:v>
                </c:pt>
                <c:pt idx="112">
                  <c:v>1.8326950000000002E-2</c:v>
                </c:pt>
                <c:pt idx="113">
                  <c:v>1.5972864E-2</c:v>
                </c:pt>
                <c:pt idx="114">
                  <c:v>1.2983580999999999E-2</c:v>
                </c:pt>
                <c:pt idx="115">
                  <c:v>9.2835569999999996E-3</c:v>
                </c:pt>
                <c:pt idx="116">
                  <c:v>5.2257665000000003E-3</c:v>
                </c:pt>
                <c:pt idx="117">
                  <c:v>7.5600000000000005E-4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54A2-452A-8C9C-84496B31E89B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[4]Sheet1!$D$831:$DT$831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9.810000000000001E-4</c:v>
                </c:pt>
                <c:pt idx="8">
                  <c:v>3.3570255999999998E-3</c:v>
                </c:pt>
                <c:pt idx="9">
                  <c:v>4.6019614999999996E-3</c:v>
                </c:pt>
                <c:pt idx="10">
                  <c:v>3.3116270000000001E-3</c:v>
                </c:pt>
                <c:pt idx="11">
                  <c:v>5.6300000000000002E-4</c:v>
                </c:pt>
                <c:pt idx="12">
                  <c:v>0</c:v>
                </c:pt>
                <c:pt idx="13">
                  <c:v>0</c:v>
                </c:pt>
                <c:pt idx="14">
                  <c:v>3.77E-4</c:v>
                </c:pt>
                <c:pt idx="15">
                  <c:v>3.4972697000000001E-3</c:v>
                </c:pt>
                <c:pt idx="16">
                  <c:v>5.7335881999999996E-3</c:v>
                </c:pt>
                <c:pt idx="17">
                  <c:v>4.9260959999999996E-3</c:v>
                </c:pt>
                <c:pt idx="18">
                  <c:v>1.7847944000000001E-3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1.1533442E-3</c:v>
                </c:pt>
                <c:pt idx="26">
                  <c:v>4.7068589999999999E-3</c:v>
                </c:pt>
                <c:pt idx="27">
                  <c:v>6.7482167000000003E-3</c:v>
                </c:pt>
                <c:pt idx="28">
                  <c:v>7.7178129999999996E-3</c:v>
                </c:pt>
                <c:pt idx="29">
                  <c:v>7.6028392999999998E-3</c:v>
                </c:pt>
                <c:pt idx="30">
                  <c:v>7.7788676000000003E-3</c:v>
                </c:pt>
                <c:pt idx="31">
                  <c:v>8.656525E-3</c:v>
                </c:pt>
                <c:pt idx="32">
                  <c:v>9.9258490000000005E-3</c:v>
                </c:pt>
                <c:pt idx="33">
                  <c:v>1.2236432E-2</c:v>
                </c:pt>
                <c:pt idx="34">
                  <c:v>1.4782012000000001E-2</c:v>
                </c:pt>
                <c:pt idx="35">
                  <c:v>1.6862897000000002E-2</c:v>
                </c:pt>
                <c:pt idx="36">
                  <c:v>1.7350266E-2</c:v>
                </c:pt>
                <c:pt idx="37">
                  <c:v>1.5952770000000002E-2</c:v>
                </c:pt>
                <c:pt idx="38">
                  <c:v>1.2964072E-2</c:v>
                </c:pt>
                <c:pt idx="39">
                  <c:v>9.5099425000000001E-3</c:v>
                </c:pt>
                <c:pt idx="40">
                  <c:v>6.3978656999999998E-3</c:v>
                </c:pt>
                <c:pt idx="41">
                  <c:v>4.1644884999999998E-3</c:v>
                </c:pt>
                <c:pt idx="42">
                  <c:v>3.944014E-3</c:v>
                </c:pt>
                <c:pt idx="43">
                  <c:v>6.9843754000000003E-3</c:v>
                </c:pt>
                <c:pt idx="44">
                  <c:v>1.3062015999999999E-2</c:v>
                </c:pt>
                <c:pt idx="45">
                  <c:v>2.0030523000000001E-2</c:v>
                </c:pt>
                <c:pt idx="46">
                  <c:v>2.5435664E-2</c:v>
                </c:pt>
                <c:pt idx="47">
                  <c:v>2.7591357E-2</c:v>
                </c:pt>
                <c:pt idx="48">
                  <c:v>2.6819711999999999E-2</c:v>
                </c:pt>
                <c:pt idx="49">
                  <c:v>2.4368191000000001E-2</c:v>
                </c:pt>
                <c:pt idx="50">
                  <c:v>2.1298729999999998E-2</c:v>
                </c:pt>
                <c:pt idx="51">
                  <c:v>1.9627826000000001E-2</c:v>
                </c:pt>
                <c:pt idx="52">
                  <c:v>1.9945469E-2</c:v>
                </c:pt>
                <c:pt idx="53">
                  <c:v>2.0850859999999999E-2</c:v>
                </c:pt>
                <c:pt idx="54">
                  <c:v>2.0859964000000002E-2</c:v>
                </c:pt>
                <c:pt idx="55">
                  <c:v>2.0735753999999999E-2</c:v>
                </c:pt>
                <c:pt idx="56">
                  <c:v>2.2962310999999999E-2</c:v>
                </c:pt>
                <c:pt idx="57">
                  <c:v>2.8194417999999999E-2</c:v>
                </c:pt>
                <c:pt idx="58">
                  <c:v>3.4305464000000001E-2</c:v>
                </c:pt>
                <c:pt idx="59">
                  <c:v>3.8385614999999998E-2</c:v>
                </c:pt>
                <c:pt idx="60">
                  <c:v>3.8357742E-2</c:v>
                </c:pt>
                <c:pt idx="61">
                  <c:v>3.601671E-2</c:v>
                </c:pt>
                <c:pt idx="62">
                  <c:v>3.2756569999999999E-2</c:v>
                </c:pt>
                <c:pt idx="63">
                  <c:v>2.921437E-2</c:v>
                </c:pt>
                <c:pt idx="64">
                  <c:v>2.5386450000000001E-2</c:v>
                </c:pt>
                <c:pt idx="65">
                  <c:v>2.3713774999999999E-2</c:v>
                </c:pt>
                <c:pt idx="66">
                  <c:v>2.7075782E-2</c:v>
                </c:pt>
                <c:pt idx="67">
                  <c:v>3.5837135999999999E-2</c:v>
                </c:pt>
                <c:pt idx="68">
                  <c:v>4.6137129999999998E-2</c:v>
                </c:pt>
                <c:pt idx="69">
                  <c:v>5.1871059999999997E-2</c:v>
                </c:pt>
                <c:pt idx="70">
                  <c:v>4.992216E-2</c:v>
                </c:pt>
                <c:pt idx="71">
                  <c:v>4.1733800000000001E-2</c:v>
                </c:pt>
                <c:pt idx="72">
                  <c:v>3.1581940000000003E-2</c:v>
                </c:pt>
                <c:pt idx="73">
                  <c:v>2.2526216000000002E-2</c:v>
                </c:pt>
                <c:pt idx="74">
                  <c:v>1.5344487E-2</c:v>
                </c:pt>
                <c:pt idx="75">
                  <c:v>9.2287659999999994E-3</c:v>
                </c:pt>
                <c:pt idx="76">
                  <c:v>4.8929459999999996E-3</c:v>
                </c:pt>
                <c:pt idx="77">
                  <c:v>4.5947074000000001E-3</c:v>
                </c:pt>
                <c:pt idx="78">
                  <c:v>9.5225350000000004E-3</c:v>
                </c:pt>
                <c:pt idx="79">
                  <c:v>1.6770187999999998E-2</c:v>
                </c:pt>
                <c:pt idx="80">
                  <c:v>2.0971673E-2</c:v>
                </c:pt>
                <c:pt idx="81">
                  <c:v>1.8630977999999999E-2</c:v>
                </c:pt>
                <c:pt idx="82">
                  <c:v>1.026759E-2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4.1490514000000001E-3</c:v>
                </c:pt>
                <c:pt idx="90">
                  <c:v>9.0222840000000002E-3</c:v>
                </c:pt>
                <c:pt idx="91">
                  <c:v>1.3590021000000001E-2</c:v>
                </c:pt>
                <c:pt idx="92">
                  <c:v>1.6831212000000002E-2</c:v>
                </c:pt>
                <c:pt idx="93">
                  <c:v>1.8780844000000001E-2</c:v>
                </c:pt>
                <c:pt idx="94">
                  <c:v>1.9627327E-2</c:v>
                </c:pt>
                <c:pt idx="95">
                  <c:v>1.9747216000000001E-2</c:v>
                </c:pt>
                <c:pt idx="96">
                  <c:v>2.0599014999999998E-2</c:v>
                </c:pt>
                <c:pt idx="97">
                  <c:v>2.1949840000000002E-2</c:v>
                </c:pt>
                <c:pt idx="98">
                  <c:v>2.328728E-2</c:v>
                </c:pt>
                <c:pt idx="99">
                  <c:v>2.3979339999999998E-2</c:v>
                </c:pt>
                <c:pt idx="100">
                  <c:v>2.3853336999999999E-2</c:v>
                </c:pt>
                <c:pt idx="101">
                  <c:v>2.3972266999999998E-2</c:v>
                </c:pt>
                <c:pt idx="102">
                  <c:v>2.4088413999999999E-2</c:v>
                </c:pt>
                <c:pt idx="103">
                  <c:v>2.4682573999999999E-2</c:v>
                </c:pt>
                <c:pt idx="104">
                  <c:v>2.4980709E-2</c:v>
                </c:pt>
                <c:pt idx="105">
                  <c:v>2.5123913000000001E-2</c:v>
                </c:pt>
                <c:pt idx="106">
                  <c:v>2.4894755000000001E-2</c:v>
                </c:pt>
                <c:pt idx="107">
                  <c:v>2.4491888E-2</c:v>
                </c:pt>
                <c:pt idx="108">
                  <c:v>2.3288116000000001E-2</c:v>
                </c:pt>
                <c:pt idx="109">
                  <c:v>2.1462845000000001E-2</c:v>
                </c:pt>
                <c:pt idx="110">
                  <c:v>1.9467257000000002E-2</c:v>
                </c:pt>
                <c:pt idx="111">
                  <c:v>1.9952721999999999E-2</c:v>
                </c:pt>
                <c:pt idx="112">
                  <c:v>1.7752176000000001E-2</c:v>
                </c:pt>
                <c:pt idx="113">
                  <c:v>1.5289577E-2</c:v>
                </c:pt>
                <c:pt idx="114">
                  <c:v>1.2217827000000001E-2</c:v>
                </c:pt>
                <c:pt idx="115">
                  <c:v>8.4487869999999993E-3</c:v>
                </c:pt>
                <c:pt idx="116">
                  <c:v>4.3252079999999997E-3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54A2-452A-8C9C-84496B31E89B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[4]Sheet1!$D$832:$DT$832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1.1095966E-3</c:v>
                </c:pt>
                <c:pt idx="8">
                  <c:v>3.4858983E-3</c:v>
                </c:pt>
                <c:pt idx="9">
                  <c:v>4.6261334999999999E-3</c:v>
                </c:pt>
                <c:pt idx="10">
                  <c:v>3.2073752999999998E-3</c:v>
                </c:pt>
                <c:pt idx="11">
                  <c:v>4.1300000000000001E-4</c:v>
                </c:pt>
                <c:pt idx="12">
                  <c:v>0</c:v>
                </c:pt>
                <c:pt idx="13">
                  <c:v>0</c:v>
                </c:pt>
                <c:pt idx="14">
                  <c:v>5.4699999999999996E-4</c:v>
                </c:pt>
                <c:pt idx="15">
                  <c:v>3.6687608999999999E-3</c:v>
                </c:pt>
                <c:pt idx="16">
                  <c:v>5.8233410000000001E-3</c:v>
                </c:pt>
                <c:pt idx="17">
                  <c:v>4.9400399999999997E-3</c:v>
                </c:pt>
                <c:pt idx="18">
                  <c:v>1.7667525000000001E-3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9.59E-4</c:v>
                </c:pt>
                <c:pt idx="26">
                  <c:v>4.4701174000000002E-3</c:v>
                </c:pt>
                <c:pt idx="27">
                  <c:v>6.5214946000000003E-3</c:v>
                </c:pt>
                <c:pt idx="28">
                  <c:v>7.5277677000000001E-3</c:v>
                </c:pt>
                <c:pt idx="29">
                  <c:v>7.4551002999999998E-3</c:v>
                </c:pt>
                <c:pt idx="30">
                  <c:v>7.6259500000000003E-3</c:v>
                </c:pt>
                <c:pt idx="31">
                  <c:v>8.4492040000000001E-3</c:v>
                </c:pt>
                <c:pt idx="32">
                  <c:v>9.6680010000000007E-3</c:v>
                </c:pt>
                <c:pt idx="33">
                  <c:v>1.1924486999999999E-2</c:v>
                </c:pt>
                <c:pt idx="34">
                  <c:v>1.4425577E-2</c:v>
                </c:pt>
                <c:pt idx="35">
                  <c:v>1.6419731E-2</c:v>
                </c:pt>
                <c:pt idx="36">
                  <c:v>1.6793196999999999E-2</c:v>
                </c:pt>
                <c:pt idx="37">
                  <c:v>1.5289146E-2</c:v>
                </c:pt>
                <c:pt idx="38">
                  <c:v>1.2299302999999999E-2</c:v>
                </c:pt>
                <c:pt idx="39">
                  <c:v>8.9325059999999998E-3</c:v>
                </c:pt>
                <c:pt idx="40">
                  <c:v>5.966257E-3</c:v>
                </c:pt>
                <c:pt idx="41">
                  <c:v>3.8375254000000002E-3</c:v>
                </c:pt>
                <c:pt idx="42">
                  <c:v>3.6962414E-3</c:v>
                </c:pt>
                <c:pt idx="43">
                  <c:v>6.8357289999999996E-3</c:v>
                </c:pt>
                <c:pt idx="44">
                  <c:v>1.3079563000000001E-2</c:v>
                </c:pt>
                <c:pt idx="45">
                  <c:v>2.0199020000000002E-2</c:v>
                </c:pt>
                <c:pt idx="46">
                  <c:v>2.5653234E-2</c:v>
                </c:pt>
                <c:pt idx="47">
                  <c:v>2.7792316000000001E-2</c:v>
                </c:pt>
                <c:pt idx="48">
                  <c:v>2.6985064E-2</c:v>
                </c:pt>
                <c:pt idx="49">
                  <c:v>2.4493238000000001E-2</c:v>
                </c:pt>
                <c:pt idx="50">
                  <c:v>2.1356360000000001E-2</c:v>
                </c:pt>
                <c:pt idx="51">
                  <c:v>1.9562637000000001E-2</c:v>
                </c:pt>
                <c:pt idx="52">
                  <c:v>1.9757017000000002E-2</c:v>
                </c:pt>
                <c:pt idx="53">
                  <c:v>2.0626023E-2</c:v>
                </c:pt>
                <c:pt idx="54">
                  <c:v>2.072044E-2</c:v>
                </c:pt>
                <c:pt idx="55">
                  <c:v>2.0722218000000001E-2</c:v>
                </c:pt>
                <c:pt idx="56">
                  <c:v>2.3012115E-2</c:v>
                </c:pt>
                <c:pt idx="57">
                  <c:v>2.8220313E-2</c:v>
                </c:pt>
                <c:pt idx="58">
                  <c:v>3.4306690000000001E-2</c:v>
                </c:pt>
                <c:pt idx="59">
                  <c:v>3.8436173999999997E-2</c:v>
                </c:pt>
                <c:pt idx="60">
                  <c:v>3.8496424000000001E-2</c:v>
                </c:pt>
                <c:pt idx="61">
                  <c:v>3.608538E-2</c:v>
                </c:pt>
                <c:pt idx="62">
                  <c:v>3.2530497999999998E-2</c:v>
                </c:pt>
                <c:pt idx="63">
                  <c:v>2.8613980000000001E-2</c:v>
                </c:pt>
                <c:pt idx="64">
                  <c:v>2.4640157999999999E-2</c:v>
                </c:pt>
                <c:pt idx="65">
                  <c:v>2.3211490000000001E-2</c:v>
                </c:pt>
                <c:pt idx="66">
                  <c:v>2.7022206999999999E-2</c:v>
                </c:pt>
                <c:pt idx="67">
                  <c:v>3.6052417000000003E-2</c:v>
                </c:pt>
                <c:pt idx="68">
                  <c:v>4.6271703999999997E-2</c:v>
                </c:pt>
                <c:pt idx="69">
                  <c:v>5.1726595E-2</c:v>
                </c:pt>
                <c:pt idx="70">
                  <c:v>4.9564846000000003E-2</c:v>
                </c:pt>
                <c:pt idx="71">
                  <c:v>4.1308190000000002E-2</c:v>
                </c:pt>
                <c:pt idx="72">
                  <c:v>3.1127555000000001E-2</c:v>
                </c:pt>
                <c:pt idx="73">
                  <c:v>2.2034076999999999E-2</c:v>
                </c:pt>
                <c:pt idx="74">
                  <c:v>1.48881655E-2</c:v>
                </c:pt>
                <c:pt idx="75">
                  <c:v>8.9772069999999992E-3</c:v>
                </c:pt>
                <c:pt idx="76">
                  <c:v>4.9288220000000002E-3</c:v>
                </c:pt>
                <c:pt idx="77">
                  <c:v>4.843506E-3</c:v>
                </c:pt>
                <c:pt idx="78">
                  <c:v>9.7811800000000004E-3</c:v>
                </c:pt>
                <c:pt idx="79">
                  <c:v>1.6822700999999999E-2</c:v>
                </c:pt>
                <c:pt idx="80">
                  <c:v>2.0729148999999999E-2</c:v>
                </c:pt>
                <c:pt idx="81">
                  <c:v>1.8168495999999999E-2</c:v>
                </c:pt>
                <c:pt idx="82">
                  <c:v>9.7836269999999996E-3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3.9903385999999997E-3</c:v>
                </c:pt>
                <c:pt idx="90">
                  <c:v>8.9892389999999996E-3</c:v>
                </c:pt>
                <c:pt idx="91">
                  <c:v>1.3770396000000001E-2</c:v>
                </c:pt>
                <c:pt idx="92">
                  <c:v>1.7161969999999999E-2</c:v>
                </c:pt>
                <c:pt idx="93">
                  <c:v>1.9156998000000001E-2</c:v>
                </c:pt>
                <c:pt idx="94">
                  <c:v>1.9954545000000001E-2</c:v>
                </c:pt>
                <c:pt idx="95">
                  <c:v>1.9938704000000002E-2</c:v>
                </c:pt>
                <c:pt idx="96">
                  <c:v>2.0615013000000001E-2</c:v>
                </c:pt>
                <c:pt idx="97">
                  <c:v>2.1805707000000001E-2</c:v>
                </c:pt>
                <c:pt idx="98">
                  <c:v>2.3025009999999999E-2</c:v>
                </c:pt>
                <c:pt idx="99">
                  <c:v>2.3641944000000002E-2</c:v>
                </c:pt>
                <c:pt idx="100">
                  <c:v>2.3483212999999999E-2</c:v>
                </c:pt>
                <c:pt idx="101">
                  <c:v>2.3650957E-2</c:v>
                </c:pt>
                <c:pt idx="102">
                  <c:v>2.3777555999999998E-2</c:v>
                </c:pt>
                <c:pt idx="103">
                  <c:v>2.4396157000000002E-2</c:v>
                </c:pt>
                <c:pt idx="104">
                  <c:v>2.4726471E-2</c:v>
                </c:pt>
                <c:pt idx="105">
                  <c:v>2.4907374999999999E-2</c:v>
                </c:pt>
                <c:pt idx="106">
                  <c:v>2.4719106000000001E-2</c:v>
                </c:pt>
                <c:pt idx="107">
                  <c:v>2.4351814999999999E-2</c:v>
                </c:pt>
                <c:pt idx="108">
                  <c:v>2.3196095999999999E-2</c:v>
                </c:pt>
                <c:pt idx="109">
                  <c:v>2.1418352000000002E-2</c:v>
                </c:pt>
                <c:pt idx="110">
                  <c:v>1.9473448000000001E-2</c:v>
                </c:pt>
                <c:pt idx="111">
                  <c:v>2.0081201999999999E-2</c:v>
                </c:pt>
                <c:pt idx="112">
                  <c:v>1.7956027999999999E-2</c:v>
                </c:pt>
                <c:pt idx="113">
                  <c:v>1.5579014E-2</c:v>
                </c:pt>
                <c:pt idx="114">
                  <c:v>1.2595349E-2</c:v>
                </c:pt>
                <c:pt idx="115">
                  <c:v>8.9192079999999997E-3</c:v>
                </c:pt>
                <c:pt idx="116">
                  <c:v>4.8965755999999996E-3</c:v>
                </c:pt>
                <c:pt idx="117">
                  <c:v>4.6299999999999998E-4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54A2-452A-8C9C-84496B31E89B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[4]Sheet1!$D$833:$DT$833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1.3353017999999999E-3</c:v>
                </c:pt>
                <c:pt idx="8">
                  <c:v>3.4525256999999999E-3</c:v>
                </c:pt>
                <c:pt idx="9">
                  <c:v>4.4163424000000003E-3</c:v>
                </c:pt>
                <c:pt idx="10">
                  <c:v>2.8807286000000001E-3</c:v>
                </c:pt>
                <c:pt idx="11">
                  <c:v>4.5099999999999998E-5</c:v>
                </c:pt>
                <c:pt idx="12">
                  <c:v>0</c:v>
                </c:pt>
                <c:pt idx="13">
                  <c:v>0</c:v>
                </c:pt>
                <c:pt idx="14">
                  <c:v>5.44E-4</c:v>
                </c:pt>
                <c:pt idx="15">
                  <c:v>4.0673189999999998E-3</c:v>
                </c:pt>
                <c:pt idx="16">
                  <c:v>6.6103185999999998E-3</c:v>
                </c:pt>
                <c:pt idx="17">
                  <c:v>5.8752665999999999E-3</c:v>
                </c:pt>
                <c:pt idx="18">
                  <c:v>2.5516139999999998E-3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5.7399999999999997E-4</c:v>
                </c:pt>
                <c:pt idx="26">
                  <c:v>4.5593200000000004E-3</c:v>
                </c:pt>
                <c:pt idx="27">
                  <c:v>7.0204079999999997E-3</c:v>
                </c:pt>
                <c:pt idx="28">
                  <c:v>8.3379709999999996E-3</c:v>
                </c:pt>
                <c:pt idx="29">
                  <c:v>8.4238239999999999E-3</c:v>
                </c:pt>
                <c:pt idx="30">
                  <c:v>8.7109525000000007E-3</c:v>
                </c:pt>
                <c:pt idx="31">
                  <c:v>9.5815510000000007E-3</c:v>
                </c:pt>
                <c:pt idx="32">
                  <c:v>1.06887175E-2</c:v>
                </c:pt>
                <c:pt idx="33">
                  <c:v>1.2765079E-2</c:v>
                </c:pt>
                <c:pt idx="34">
                  <c:v>1.5112815999999999E-2</c:v>
                </c:pt>
                <c:pt idx="35">
                  <c:v>1.7075052E-2</c:v>
                </c:pt>
                <c:pt idx="36">
                  <c:v>1.7531304000000001E-2</c:v>
                </c:pt>
                <c:pt idx="37">
                  <c:v>1.6124436999999998E-2</c:v>
                </c:pt>
                <c:pt idx="38">
                  <c:v>1.317901E-2</c:v>
                </c:pt>
                <c:pt idx="39">
                  <c:v>9.8577019999999994E-3</c:v>
                </c:pt>
                <c:pt idx="40">
                  <c:v>6.9117880000000003E-3</c:v>
                </c:pt>
                <c:pt idx="41">
                  <c:v>4.8053260000000004E-3</c:v>
                </c:pt>
                <c:pt idx="42">
                  <c:v>4.5134974999999997E-3</c:v>
                </c:pt>
                <c:pt idx="43">
                  <c:v>7.3990879999999998E-3</c:v>
                </c:pt>
                <c:pt idx="44">
                  <c:v>1.3434649E-2</c:v>
                </c:pt>
                <c:pt idx="45">
                  <c:v>2.0548481E-2</c:v>
                </c:pt>
                <c:pt idx="46">
                  <c:v>2.6150316E-2</c:v>
                </c:pt>
                <c:pt idx="47">
                  <c:v>2.8431774999999999E-2</c:v>
                </c:pt>
                <c:pt idx="48">
                  <c:v>2.7665625999999999E-2</c:v>
                </c:pt>
                <c:pt idx="49">
                  <c:v>2.5184953999999999E-2</c:v>
                </c:pt>
                <c:pt idx="50">
                  <c:v>2.2073171999999999E-2</c:v>
                </c:pt>
                <c:pt idx="51">
                  <c:v>2.0298058000000001E-2</c:v>
                </c:pt>
                <c:pt idx="52">
                  <c:v>2.0490075E-2</c:v>
                </c:pt>
                <c:pt idx="53">
                  <c:v>2.1310751999999999E-2</c:v>
                </c:pt>
                <c:pt idx="54">
                  <c:v>2.1248104E-2</c:v>
                </c:pt>
                <c:pt idx="55">
                  <c:v>2.0964100999999999E-2</c:v>
                </c:pt>
                <c:pt idx="56">
                  <c:v>2.2844725999999999E-2</c:v>
                </c:pt>
                <c:pt idx="57">
                  <c:v>2.7655461999999999E-2</c:v>
                </c:pt>
                <c:pt idx="58">
                  <c:v>3.3526298000000003E-2</c:v>
                </c:pt>
                <c:pt idx="59">
                  <c:v>3.7714804999999997E-2</c:v>
                </c:pt>
                <c:pt idx="60">
                  <c:v>3.8074423000000003E-2</c:v>
                </c:pt>
                <c:pt idx="61">
                  <c:v>3.6223977999999997E-2</c:v>
                </c:pt>
                <c:pt idx="62">
                  <c:v>3.3333503E-2</c:v>
                </c:pt>
                <c:pt idx="63">
                  <c:v>2.9917840000000001E-2</c:v>
                </c:pt>
                <c:pt idx="64">
                  <c:v>2.5989238000000001E-2</c:v>
                </c:pt>
                <c:pt idx="65">
                  <c:v>2.4123763999999999E-2</c:v>
                </c:pt>
                <c:pt idx="66">
                  <c:v>2.7389962E-2</c:v>
                </c:pt>
                <c:pt idx="67">
                  <c:v>3.6288947000000002E-2</c:v>
                </c:pt>
                <c:pt idx="68">
                  <c:v>4.684174E-2</c:v>
                </c:pt>
                <c:pt idx="69">
                  <c:v>5.2733312999999997E-2</c:v>
                </c:pt>
                <c:pt idx="70">
                  <c:v>5.0710533000000002E-2</c:v>
                </c:pt>
                <c:pt idx="71">
                  <c:v>4.2261149999999997E-2</c:v>
                </c:pt>
                <c:pt idx="72">
                  <c:v>3.1792510000000003E-2</c:v>
                </c:pt>
                <c:pt idx="73">
                  <c:v>2.2444104999999999E-2</c:v>
                </c:pt>
                <c:pt idx="74">
                  <c:v>1.5081087E-2</c:v>
                </c:pt>
                <c:pt idx="75">
                  <c:v>8.9486900000000005E-3</c:v>
                </c:pt>
                <c:pt idx="76">
                  <c:v>4.8196684000000002E-3</c:v>
                </c:pt>
                <c:pt idx="77">
                  <c:v>4.9291806999999998E-3</c:v>
                </c:pt>
                <c:pt idx="78">
                  <c:v>1.0320278E-2</c:v>
                </c:pt>
                <c:pt idx="79">
                  <c:v>1.7834180000000002E-2</c:v>
                </c:pt>
                <c:pt idx="80">
                  <c:v>2.1865349999999999E-2</c:v>
                </c:pt>
                <c:pt idx="81">
                  <c:v>1.8937109000000001E-2</c:v>
                </c:pt>
                <c:pt idx="82">
                  <c:v>9.8596699999999992E-3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4.4791283999999999E-3</c:v>
                </c:pt>
                <c:pt idx="90">
                  <c:v>9.2442670000000005E-3</c:v>
                </c:pt>
                <c:pt idx="91">
                  <c:v>1.3684460000000001E-2</c:v>
                </c:pt>
                <c:pt idx="92">
                  <c:v>1.6921809999999999E-2</c:v>
                </c:pt>
                <c:pt idx="93">
                  <c:v>1.8981349000000002E-2</c:v>
                </c:pt>
                <c:pt idx="94">
                  <c:v>2.0024166999999999E-2</c:v>
                </c:pt>
                <c:pt idx="95">
                  <c:v>2.0407406999999999E-2</c:v>
                </c:pt>
                <c:pt idx="96">
                  <c:v>2.1536507E-2</c:v>
                </c:pt>
                <c:pt idx="97">
                  <c:v>2.3071501000000001E-2</c:v>
                </c:pt>
                <c:pt idx="98">
                  <c:v>2.4487124999999998E-2</c:v>
                </c:pt>
                <c:pt idx="99">
                  <c:v>2.5177660000000001E-2</c:v>
                </c:pt>
                <c:pt idx="100">
                  <c:v>2.4994127000000001E-2</c:v>
                </c:pt>
                <c:pt idx="101">
                  <c:v>2.5003827999999999E-2</c:v>
                </c:pt>
                <c:pt idx="102">
                  <c:v>2.4930388000000001E-2</c:v>
                </c:pt>
                <c:pt idx="103">
                  <c:v>2.5360204000000001E-2</c:v>
                </c:pt>
                <c:pt idx="104">
                  <c:v>2.5470356E-2</c:v>
                </c:pt>
                <c:pt idx="105">
                  <c:v>2.5399950000000001E-2</c:v>
                </c:pt>
                <c:pt idx="106">
                  <c:v>2.4941975000000002E-2</c:v>
                </c:pt>
                <c:pt idx="107">
                  <c:v>2.4318580999999999E-2</c:v>
                </c:pt>
                <c:pt idx="108">
                  <c:v>2.2875162000000001E-2</c:v>
                </c:pt>
                <c:pt idx="109">
                  <c:v>2.0819287999999998E-2</c:v>
                </c:pt>
                <c:pt idx="110">
                  <c:v>1.8622690000000001E-2</c:v>
                </c:pt>
                <c:pt idx="111">
                  <c:v>1.8832262999999998E-2</c:v>
                </c:pt>
                <c:pt idx="112">
                  <c:v>1.6461775000000001E-2</c:v>
                </c:pt>
                <c:pt idx="113">
                  <c:v>1.3857719500000001E-2</c:v>
                </c:pt>
                <c:pt idx="114">
                  <c:v>1.0673006000000001E-2</c:v>
                </c:pt>
                <c:pt idx="115">
                  <c:v>6.8166093000000001E-3</c:v>
                </c:pt>
                <c:pt idx="116">
                  <c:v>2.6251106000000001E-3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54A2-452A-8C9C-84496B31E89B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[4]Sheet1!$D$834:$DT$834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1.5602318000000001E-3</c:v>
                </c:pt>
                <c:pt idx="8">
                  <c:v>3.7928942999999999E-3</c:v>
                </c:pt>
                <c:pt idx="9">
                  <c:v>4.7086775000000003E-3</c:v>
                </c:pt>
                <c:pt idx="10">
                  <c:v>3.0735341999999998E-3</c:v>
                </c:pt>
                <c:pt idx="11">
                  <c:v>1.7699999999999999E-4</c:v>
                </c:pt>
                <c:pt idx="12">
                  <c:v>0</c:v>
                </c:pt>
                <c:pt idx="13">
                  <c:v>0</c:v>
                </c:pt>
                <c:pt idx="14">
                  <c:v>4.5600000000000003E-4</c:v>
                </c:pt>
                <c:pt idx="15">
                  <c:v>3.7151630000000001E-3</c:v>
                </c:pt>
                <c:pt idx="16">
                  <c:v>6.0268550000000002E-3</c:v>
                </c:pt>
                <c:pt idx="17">
                  <c:v>5.2595873999999997E-3</c:v>
                </c:pt>
                <c:pt idx="18">
                  <c:v>2.0793270000000002E-3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7.0799999999999997E-4</c:v>
                </c:pt>
                <c:pt idx="26">
                  <c:v>4.3626413999999997E-3</c:v>
                </c:pt>
                <c:pt idx="27">
                  <c:v>6.573728E-3</c:v>
                </c:pt>
                <c:pt idx="28">
                  <c:v>7.7778646E-3</c:v>
                </c:pt>
                <c:pt idx="29">
                  <c:v>7.8809350000000004E-3</c:v>
                </c:pt>
                <c:pt idx="30">
                  <c:v>8.1704039999999992E-3</c:v>
                </c:pt>
                <c:pt idx="31">
                  <c:v>9.0038140000000006E-3</c:v>
                </c:pt>
                <c:pt idx="32">
                  <c:v>1.0084666000000001E-2</c:v>
                </c:pt>
                <c:pt idx="33">
                  <c:v>1.22229755E-2</c:v>
                </c:pt>
                <c:pt idx="34">
                  <c:v>1.4677354E-2</c:v>
                </c:pt>
                <c:pt idx="35">
                  <c:v>1.6746812999999999E-2</c:v>
                </c:pt>
                <c:pt idx="36">
                  <c:v>1.7249495E-2</c:v>
                </c:pt>
                <c:pt idx="37">
                  <c:v>1.5865752E-2</c:v>
                </c:pt>
                <c:pt idx="38">
                  <c:v>1.2933142E-2</c:v>
                </c:pt>
                <c:pt idx="39">
                  <c:v>9.5662179999999996E-3</c:v>
                </c:pt>
                <c:pt idx="40">
                  <c:v>6.5245060000000002E-3</c:v>
                </c:pt>
                <c:pt idx="41">
                  <c:v>4.2887359999999996E-3</c:v>
                </c:pt>
                <c:pt idx="42">
                  <c:v>4.0682074999999996E-3</c:v>
                </c:pt>
                <c:pt idx="43">
                  <c:v>7.1767144999999996E-3</c:v>
                </c:pt>
                <c:pt idx="44">
                  <c:v>1.3397373000000001E-2</c:v>
                </c:pt>
                <c:pt idx="45">
                  <c:v>2.0474500999999999E-2</c:v>
                </c:pt>
                <c:pt idx="46">
                  <c:v>2.5886875E-2</c:v>
                </c:pt>
                <c:pt idx="47">
                  <c:v>2.7977823999999998E-2</c:v>
                </c:pt>
                <c:pt idx="48">
                  <c:v>2.7141403000000001E-2</c:v>
                </c:pt>
                <c:pt idx="49">
                  <c:v>2.4651341E-2</c:v>
                </c:pt>
                <c:pt idx="50">
                  <c:v>2.1547396E-2</c:v>
                </c:pt>
                <c:pt idx="51">
                  <c:v>1.9808530000000001E-2</c:v>
                </c:pt>
                <c:pt idx="52">
                  <c:v>2.0055013E-2</c:v>
                </c:pt>
                <c:pt idx="53">
                  <c:v>2.0950481E-2</c:v>
                </c:pt>
                <c:pt idx="54">
                  <c:v>2.1020014E-2</c:v>
                </c:pt>
                <c:pt idx="55">
                  <c:v>2.0946098E-2</c:v>
                </c:pt>
                <c:pt idx="56">
                  <c:v>2.3072999E-2</c:v>
                </c:pt>
                <c:pt idx="57">
                  <c:v>2.8113539999999999E-2</c:v>
                </c:pt>
                <c:pt idx="58">
                  <c:v>3.407073E-2</c:v>
                </c:pt>
                <c:pt idx="59">
                  <c:v>3.8153329999999999E-2</c:v>
                </c:pt>
                <c:pt idx="60">
                  <c:v>3.8268839999999998E-2</c:v>
                </c:pt>
                <c:pt idx="61">
                  <c:v>3.6039080000000001E-2</c:v>
                </c:pt>
                <c:pt idx="62">
                  <c:v>3.2769520000000003E-2</c:v>
                </c:pt>
                <c:pt idx="63">
                  <c:v>2.9156100000000001E-2</c:v>
                </c:pt>
                <c:pt idx="64">
                  <c:v>2.5352820000000002E-2</c:v>
                </c:pt>
                <c:pt idx="65">
                  <c:v>2.387777E-2</c:v>
                </c:pt>
                <c:pt idx="66">
                  <c:v>2.7522178000000001E-2</c:v>
                </c:pt>
                <c:pt idx="67">
                  <c:v>3.6488316999999999E-2</c:v>
                </c:pt>
                <c:pt idx="68">
                  <c:v>4.6775474999999997E-2</c:v>
                </c:pt>
                <c:pt idx="69">
                  <c:v>5.2320916000000002E-2</c:v>
                </c:pt>
                <c:pt idx="70">
                  <c:v>5.0112225000000003E-2</c:v>
                </c:pt>
                <c:pt idx="71">
                  <c:v>4.1664574000000003E-2</c:v>
                </c:pt>
                <c:pt idx="72">
                  <c:v>3.1278926999999998E-2</c:v>
                </c:pt>
                <c:pt idx="73">
                  <c:v>2.2042740000000002E-2</c:v>
                </c:pt>
                <c:pt idx="74">
                  <c:v>1.4817337999999999E-2</c:v>
                </c:pt>
                <c:pt idx="75">
                  <c:v>8.8488799999999999E-3</c:v>
                </c:pt>
                <c:pt idx="76">
                  <c:v>4.7824293999999996E-3</c:v>
                </c:pt>
                <c:pt idx="77">
                  <c:v>4.7632632999999999E-3</c:v>
                </c:pt>
                <c:pt idx="78">
                  <c:v>9.853667E-3</c:v>
                </c:pt>
                <c:pt idx="79">
                  <c:v>1.7059535000000001E-2</c:v>
                </c:pt>
                <c:pt idx="80">
                  <c:v>2.1013482999999999E-2</c:v>
                </c:pt>
                <c:pt idx="81">
                  <c:v>1.835871E-2</c:v>
                </c:pt>
                <c:pt idx="82">
                  <c:v>9.819642E-3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4.2120339999999999E-3</c:v>
                </c:pt>
                <c:pt idx="90">
                  <c:v>9.0094500000000004E-3</c:v>
                </c:pt>
                <c:pt idx="91">
                  <c:v>1.3559128E-2</c:v>
                </c:pt>
                <c:pt idx="92">
                  <c:v>1.6856367000000001E-2</c:v>
                </c:pt>
                <c:pt idx="93">
                  <c:v>1.8889757E-2</c:v>
                </c:pt>
                <c:pt idx="94">
                  <c:v>1.9837377999999999E-2</c:v>
                </c:pt>
                <c:pt idx="95">
                  <c:v>2.0059924999999999E-2</c:v>
                </c:pt>
                <c:pt idx="96">
                  <c:v>2.0991195000000001E-2</c:v>
                </c:pt>
                <c:pt idx="97">
                  <c:v>2.2375875999999999E-2</c:v>
                </c:pt>
                <c:pt idx="98">
                  <c:v>2.3691209000000001E-2</c:v>
                </c:pt>
                <c:pt idx="99">
                  <c:v>2.4316363000000001E-2</c:v>
                </c:pt>
                <c:pt idx="100">
                  <c:v>2.4091830000000002E-2</c:v>
                </c:pt>
                <c:pt idx="101">
                  <c:v>2.4111767999999999E-2</c:v>
                </c:pt>
                <c:pt idx="102">
                  <c:v>2.4108161999999999E-2</c:v>
                </c:pt>
                <c:pt idx="103">
                  <c:v>2.460145E-2</c:v>
                </c:pt>
                <c:pt idx="104">
                  <c:v>2.4809476E-2</c:v>
                </c:pt>
                <c:pt idx="105">
                  <c:v>2.4876282E-2</c:v>
                </c:pt>
                <c:pt idx="106">
                  <c:v>2.4585353000000001E-2</c:v>
                </c:pt>
                <c:pt idx="107">
                  <c:v>2.4154373E-2</c:v>
                </c:pt>
                <c:pt idx="108">
                  <c:v>2.2910900000000001E-2</c:v>
                </c:pt>
                <c:pt idx="109">
                  <c:v>2.1059063999999999E-2</c:v>
                </c:pt>
                <c:pt idx="110">
                  <c:v>1.9038699999999999E-2</c:v>
                </c:pt>
                <c:pt idx="111">
                  <c:v>1.9532055E-2</c:v>
                </c:pt>
                <c:pt idx="112">
                  <c:v>1.7326463E-2</c:v>
                </c:pt>
                <c:pt idx="113">
                  <c:v>1.4859773999999999E-2</c:v>
                </c:pt>
                <c:pt idx="114">
                  <c:v>1.1776597999999999E-2</c:v>
                </c:pt>
                <c:pt idx="115">
                  <c:v>7.9920770000000002E-3</c:v>
                </c:pt>
                <c:pt idx="116">
                  <c:v>3.8561923000000001E-3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54A2-452A-8C9C-84496B31E89B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[4]Sheet1!$D$835:$DT$835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9.5100000000000002E-4</c:v>
                </c:pt>
                <c:pt idx="8">
                  <c:v>3.2975175E-3</c:v>
                </c:pt>
                <c:pt idx="9">
                  <c:v>4.5034597000000003E-3</c:v>
                </c:pt>
                <c:pt idx="10">
                  <c:v>3.1537737000000001E-3</c:v>
                </c:pt>
                <c:pt idx="11">
                  <c:v>3.5300000000000002E-4</c:v>
                </c:pt>
                <c:pt idx="12">
                  <c:v>0</c:v>
                </c:pt>
                <c:pt idx="13">
                  <c:v>0</c:v>
                </c:pt>
                <c:pt idx="14">
                  <c:v>4.3399999999999998E-4</c:v>
                </c:pt>
                <c:pt idx="15">
                  <c:v>3.7353004000000001E-3</c:v>
                </c:pt>
                <c:pt idx="16">
                  <c:v>6.0894373000000002E-3</c:v>
                </c:pt>
                <c:pt idx="17">
                  <c:v>5.3136650000000004E-3</c:v>
                </c:pt>
                <c:pt idx="18">
                  <c:v>2.0883697999999999E-3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9.77E-4</c:v>
                </c:pt>
                <c:pt idx="26">
                  <c:v>4.429189E-3</c:v>
                </c:pt>
                <c:pt idx="27">
                  <c:v>6.3708755000000004E-3</c:v>
                </c:pt>
                <c:pt idx="28">
                  <c:v>7.2789839999999996E-3</c:v>
                </c:pt>
                <c:pt idx="29">
                  <c:v>7.1684460000000002E-3</c:v>
                </c:pt>
                <c:pt idx="30">
                  <c:v>7.4120792999999999E-3</c:v>
                </c:pt>
                <c:pt idx="31">
                  <c:v>8.3809169999999999E-3</c:v>
                </c:pt>
                <c:pt idx="32">
                  <c:v>9.7369910000000004E-3</c:v>
                </c:pt>
                <c:pt idx="33">
                  <c:v>1.2097306E-2</c:v>
                </c:pt>
                <c:pt idx="34">
                  <c:v>1.4687937E-2</c:v>
                </c:pt>
                <c:pt idx="35">
                  <c:v>1.6802581E-2</c:v>
                </c:pt>
                <c:pt idx="36">
                  <c:v>1.7320957000000001E-2</c:v>
                </c:pt>
                <c:pt idx="37">
                  <c:v>1.5919492E-2</c:v>
                </c:pt>
                <c:pt idx="38">
                  <c:v>1.2948306E-2</c:v>
                </c:pt>
                <c:pt idx="39">
                  <c:v>9.5331319999999997E-3</c:v>
                </c:pt>
                <c:pt idx="40">
                  <c:v>6.4791689999999999E-3</c:v>
                </c:pt>
                <c:pt idx="41">
                  <c:v>4.1730767000000002E-3</c:v>
                </c:pt>
                <c:pt idx="42">
                  <c:v>3.8705876000000002E-3</c:v>
                </c:pt>
                <c:pt idx="43">
                  <c:v>6.9385899999999997E-3</c:v>
                </c:pt>
                <c:pt idx="44">
                  <c:v>1.3181320999999999E-2</c:v>
                </c:pt>
                <c:pt idx="45">
                  <c:v>2.0259183E-2</c:v>
                </c:pt>
                <c:pt idx="46">
                  <c:v>2.5571652E-2</c:v>
                </c:pt>
                <c:pt idx="47">
                  <c:v>2.7518239E-2</c:v>
                </c:pt>
                <c:pt idx="48">
                  <c:v>2.6626911E-2</c:v>
                </c:pt>
                <c:pt idx="49">
                  <c:v>2.4201442E-2</c:v>
                </c:pt>
                <c:pt idx="50">
                  <c:v>2.1184912E-2</c:v>
                </c:pt>
                <c:pt idx="51">
                  <c:v>1.9455578000000001E-2</c:v>
                </c:pt>
                <c:pt idx="52">
                  <c:v>1.964366E-2</c:v>
                </c:pt>
                <c:pt idx="53">
                  <c:v>2.0550507999999999E-2</c:v>
                </c:pt>
                <c:pt idx="54">
                  <c:v>2.0784698000000001E-2</c:v>
                </c:pt>
                <c:pt idx="55">
                  <c:v>2.0960092999999999E-2</c:v>
                </c:pt>
                <c:pt idx="56">
                  <c:v>2.3359868999999998E-2</c:v>
                </c:pt>
                <c:pt idx="57">
                  <c:v>2.8521977E-2</c:v>
                </c:pt>
                <c:pt idx="58">
                  <c:v>3.4402599999999998E-2</c:v>
                </c:pt>
                <c:pt idx="59">
                  <c:v>3.828107E-2</c:v>
                </c:pt>
                <c:pt idx="60">
                  <c:v>3.8170174000000001E-2</c:v>
                </c:pt>
                <c:pt idx="61">
                  <c:v>3.5823046999999997E-2</c:v>
                </c:pt>
                <c:pt idx="62">
                  <c:v>3.2547537000000001E-2</c:v>
                </c:pt>
                <c:pt idx="63">
                  <c:v>2.8953013999999999E-2</c:v>
                </c:pt>
                <c:pt idx="64">
                  <c:v>2.5115680000000001E-2</c:v>
                </c:pt>
                <c:pt idx="65">
                  <c:v>2.3539827999999999E-2</c:v>
                </c:pt>
                <c:pt idx="66">
                  <c:v>2.7073577000000001E-2</c:v>
                </c:pt>
                <c:pt idx="67">
                  <c:v>3.5960390000000002E-2</c:v>
                </c:pt>
                <c:pt idx="68">
                  <c:v>4.6272969999999997E-2</c:v>
                </c:pt>
                <c:pt idx="69">
                  <c:v>5.1898043999999997E-2</c:v>
                </c:pt>
                <c:pt idx="70">
                  <c:v>4.9751095000000002E-2</c:v>
                </c:pt>
                <c:pt idx="71">
                  <c:v>4.1311737000000001E-2</c:v>
                </c:pt>
                <c:pt idx="72">
                  <c:v>3.0890495E-2</c:v>
                </c:pt>
                <c:pt idx="73">
                  <c:v>2.1679985999999998E-2</c:v>
                </c:pt>
                <c:pt idx="74">
                  <c:v>1.4604547000000001E-2</c:v>
                </c:pt>
                <c:pt idx="75">
                  <c:v>8.8991620000000004E-3</c:v>
                </c:pt>
                <c:pt idx="76">
                  <c:v>5.0909184E-3</c:v>
                </c:pt>
                <c:pt idx="77">
                  <c:v>5.1453905000000003E-3</c:v>
                </c:pt>
                <c:pt idx="78">
                  <c:v>1.0032904E-2</c:v>
                </c:pt>
                <c:pt idx="79">
                  <c:v>1.6881770000000001E-2</c:v>
                </c:pt>
                <c:pt idx="80">
                  <c:v>2.0602510000000001E-2</c:v>
                </c:pt>
                <c:pt idx="81">
                  <c:v>1.7977383E-2</c:v>
                </c:pt>
                <c:pt idx="82">
                  <c:v>9.6631689999999992E-3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3.8443075000000001E-3</c:v>
                </c:pt>
                <c:pt idx="90">
                  <c:v>8.4937439999999993E-3</c:v>
                </c:pt>
                <c:pt idx="91">
                  <c:v>1.2929110000000001E-2</c:v>
                </c:pt>
                <c:pt idx="92">
                  <c:v>1.6187086999999999E-2</c:v>
                </c:pt>
                <c:pt idx="93">
                  <c:v>1.8241262000000001E-2</c:v>
                </c:pt>
                <c:pt idx="94">
                  <c:v>1.9243940000000001E-2</c:v>
                </c:pt>
                <c:pt idx="95">
                  <c:v>1.9545778999999999E-2</c:v>
                </c:pt>
                <c:pt idx="96">
                  <c:v>2.0545948000000001E-2</c:v>
                </c:pt>
                <c:pt idx="97">
                  <c:v>2.1994877999999999E-2</c:v>
                </c:pt>
                <c:pt idx="98">
                  <c:v>2.3375554E-2</c:v>
                </c:pt>
                <c:pt idx="99">
                  <c:v>2.4074557999999999E-2</c:v>
                </c:pt>
                <c:pt idx="100">
                  <c:v>2.3944457999999998E-2</c:v>
                </c:pt>
                <c:pt idx="101">
                  <c:v>2.4063154999999999E-2</c:v>
                </c:pt>
                <c:pt idx="102">
                  <c:v>2.4150303000000001E-2</c:v>
                </c:pt>
                <c:pt idx="103">
                  <c:v>2.4722883000000001E-2</c:v>
                </c:pt>
                <c:pt idx="104">
                  <c:v>2.5004761E-2</c:v>
                </c:pt>
                <c:pt idx="105">
                  <c:v>2.5136542000000001E-2</c:v>
                </c:pt>
                <c:pt idx="106">
                  <c:v>2.489829E-2</c:v>
                </c:pt>
                <c:pt idx="107">
                  <c:v>2.4502011000000001E-2</c:v>
                </c:pt>
                <c:pt idx="108">
                  <c:v>2.3283713000000001E-2</c:v>
                </c:pt>
                <c:pt idx="109">
                  <c:v>2.1443212E-2</c:v>
                </c:pt>
                <c:pt idx="110">
                  <c:v>1.9433353E-2</c:v>
                </c:pt>
                <c:pt idx="111">
                  <c:v>1.9984321999999999E-2</c:v>
                </c:pt>
                <c:pt idx="112">
                  <c:v>1.7800415E-2</c:v>
                </c:pt>
                <c:pt idx="113">
                  <c:v>1.5358663E-2</c:v>
                </c:pt>
                <c:pt idx="114">
                  <c:v>1.23173855E-2</c:v>
                </c:pt>
                <c:pt idx="115">
                  <c:v>8.5929600000000002E-3</c:v>
                </c:pt>
                <c:pt idx="116">
                  <c:v>4.5334750000000004E-3</c:v>
                </c:pt>
                <c:pt idx="117">
                  <c:v>8.5400000000000002E-5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54A2-452A-8C9C-84496B31E89B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[4]Sheet1!$D$836:$DT$836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1.149894E-3</c:v>
                </c:pt>
                <c:pt idx="8">
                  <c:v>3.3210919999999999E-3</c:v>
                </c:pt>
                <c:pt idx="9">
                  <c:v>4.3714371999999998E-3</c:v>
                </c:pt>
                <c:pt idx="10">
                  <c:v>2.9163777000000002E-3</c:v>
                </c:pt>
                <c:pt idx="11">
                  <c:v>1.18E-4</c:v>
                </c:pt>
                <c:pt idx="12">
                  <c:v>0</c:v>
                </c:pt>
                <c:pt idx="13">
                  <c:v>0</c:v>
                </c:pt>
                <c:pt idx="14">
                  <c:v>7.36E-4</c:v>
                </c:pt>
                <c:pt idx="15">
                  <c:v>4.1083159999999999E-3</c:v>
                </c:pt>
                <c:pt idx="16">
                  <c:v>6.3541810000000004E-3</c:v>
                </c:pt>
                <c:pt idx="17">
                  <c:v>5.3703096000000004E-3</c:v>
                </c:pt>
                <c:pt idx="18">
                  <c:v>1.9379390000000001E-3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8.7799999999999998E-4</c:v>
                </c:pt>
                <c:pt idx="26">
                  <c:v>4.4400654999999997E-3</c:v>
                </c:pt>
                <c:pt idx="27">
                  <c:v>6.5618819999999998E-3</c:v>
                </c:pt>
                <c:pt idx="28">
                  <c:v>7.6692749999999997E-3</c:v>
                </c:pt>
                <c:pt idx="29">
                  <c:v>7.7121654000000001E-3</c:v>
                </c:pt>
                <c:pt idx="30">
                  <c:v>7.9583450000000003E-3</c:v>
                </c:pt>
                <c:pt idx="31">
                  <c:v>8.7697309999999994E-3</c:v>
                </c:pt>
                <c:pt idx="32">
                  <c:v>9.8957660000000003E-3</c:v>
                </c:pt>
                <c:pt idx="33">
                  <c:v>1.2105393000000001E-2</c:v>
                </c:pt>
                <c:pt idx="34">
                  <c:v>1.4713281999999999E-2</c:v>
                </c:pt>
                <c:pt idx="35">
                  <c:v>1.6937227999999999E-2</c:v>
                </c:pt>
                <c:pt idx="36">
                  <c:v>1.7526570000000002E-2</c:v>
                </c:pt>
                <c:pt idx="37">
                  <c:v>1.6108291E-2</c:v>
                </c:pt>
                <c:pt idx="38">
                  <c:v>1.3053700999999999E-2</c:v>
                </c:pt>
                <c:pt idx="39">
                  <c:v>9.5800899999999994E-3</c:v>
                </c:pt>
                <c:pt idx="40">
                  <c:v>6.5411148000000001E-3</c:v>
                </c:pt>
                <c:pt idx="41">
                  <c:v>4.3568736999999996E-3</c:v>
                </c:pt>
                <c:pt idx="42">
                  <c:v>4.1840610000000002E-3</c:v>
                </c:pt>
                <c:pt idx="43">
                  <c:v>7.2644394999999999E-3</c:v>
                </c:pt>
                <c:pt idx="44">
                  <c:v>1.3370612E-2</c:v>
                </c:pt>
                <c:pt idx="45">
                  <c:v>2.0314123E-2</c:v>
                </c:pt>
                <c:pt idx="46">
                  <c:v>2.5647567999999999E-2</c:v>
                </c:pt>
                <c:pt idx="47">
                  <c:v>2.778928E-2</c:v>
                </c:pt>
                <c:pt idx="48">
                  <c:v>2.7087757000000001E-2</c:v>
                </c:pt>
                <c:pt idx="49">
                  <c:v>2.4721106999999999E-2</c:v>
                </c:pt>
                <c:pt idx="50">
                  <c:v>2.1628273999999999E-2</c:v>
                </c:pt>
                <c:pt idx="51">
                  <c:v>1.9799626000000001E-2</c:v>
                </c:pt>
                <c:pt idx="52">
                  <c:v>1.9936164999999999E-2</c:v>
                </c:pt>
                <c:pt idx="53">
                  <c:v>2.0764749999999998E-2</c:v>
                </c:pt>
                <c:pt idx="54">
                  <c:v>2.0826003999999999E-2</c:v>
                </c:pt>
                <c:pt idx="55">
                  <c:v>2.0770932999999998E-2</c:v>
                </c:pt>
                <c:pt idx="56">
                  <c:v>2.2976010000000002E-2</c:v>
                </c:pt>
                <c:pt idx="57">
                  <c:v>2.8084898000000001E-2</c:v>
                </c:pt>
                <c:pt idx="58">
                  <c:v>3.4077919999999998E-2</c:v>
                </c:pt>
                <c:pt idx="59">
                  <c:v>3.8164799999999999E-2</c:v>
                </c:pt>
                <c:pt idx="60">
                  <c:v>3.8301719999999997E-2</c:v>
                </c:pt>
                <c:pt idx="61">
                  <c:v>3.6165981999999999E-2</c:v>
                </c:pt>
                <c:pt idx="62">
                  <c:v>3.3032270000000002E-2</c:v>
                </c:pt>
                <c:pt idx="63">
                  <c:v>2.948657E-2</c:v>
                </c:pt>
                <c:pt idx="64">
                  <c:v>2.5579896000000001E-2</c:v>
                </c:pt>
                <c:pt idx="65">
                  <c:v>2.3857949999999999E-2</c:v>
                </c:pt>
                <c:pt idx="66">
                  <c:v>2.7233205999999999E-2</c:v>
                </c:pt>
                <c:pt idx="67">
                  <c:v>3.5994366E-2</c:v>
                </c:pt>
                <c:pt idx="68">
                  <c:v>4.6205143999999997E-2</c:v>
                </c:pt>
                <c:pt idx="69">
                  <c:v>5.1749117999999997E-2</c:v>
                </c:pt>
                <c:pt idx="70">
                  <c:v>4.9588847999999998E-2</c:v>
                </c:pt>
                <c:pt idx="71">
                  <c:v>4.1261579999999999E-2</c:v>
                </c:pt>
                <c:pt idx="72">
                  <c:v>3.1094024000000001E-2</c:v>
                </c:pt>
                <c:pt idx="73">
                  <c:v>2.2168666E-2</c:v>
                </c:pt>
                <c:pt idx="74">
                  <c:v>1.5222527E-2</c:v>
                </c:pt>
                <c:pt idx="75">
                  <c:v>9.3532475E-3</c:v>
                </c:pt>
                <c:pt idx="76">
                  <c:v>5.160146E-3</c:v>
                </c:pt>
                <c:pt idx="77">
                  <c:v>4.8500015000000002E-3</c:v>
                </c:pt>
                <c:pt idx="78">
                  <c:v>9.6342460000000008E-3</c:v>
                </c:pt>
                <c:pt idx="79">
                  <c:v>1.6670787999999999E-2</c:v>
                </c:pt>
                <c:pt idx="80">
                  <c:v>2.0683197E-2</c:v>
                </c:pt>
                <c:pt idx="81">
                  <c:v>1.8256279E-2</c:v>
                </c:pt>
                <c:pt idx="82">
                  <c:v>9.9868270000000002E-3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3.6838353E-3</c:v>
                </c:pt>
                <c:pt idx="90">
                  <c:v>8.3287559999999997E-3</c:v>
                </c:pt>
                <c:pt idx="91">
                  <c:v>1.2857753E-2</c:v>
                </c:pt>
                <c:pt idx="92">
                  <c:v>1.6257977E-2</c:v>
                </c:pt>
                <c:pt idx="93">
                  <c:v>1.8478430000000001E-2</c:v>
                </c:pt>
                <c:pt idx="94">
                  <c:v>1.9644788E-2</c:v>
                </c:pt>
                <c:pt idx="95">
                  <c:v>2.0048930999999999E-2</c:v>
                </c:pt>
                <c:pt idx="96">
                  <c:v>2.1126131999999999E-2</c:v>
                </c:pt>
                <c:pt idx="97">
                  <c:v>2.2594253000000002E-2</c:v>
                </c:pt>
                <c:pt idx="98">
                  <c:v>2.3945729999999998E-2</c:v>
                </c:pt>
                <c:pt idx="99">
                  <c:v>2.4568373000000001E-2</c:v>
                </c:pt>
                <c:pt idx="100">
                  <c:v>2.4312848000000001E-2</c:v>
                </c:pt>
                <c:pt idx="101">
                  <c:v>2.4322804E-2</c:v>
                </c:pt>
                <c:pt idx="102">
                  <c:v>2.4244492999999999E-2</c:v>
                </c:pt>
                <c:pt idx="103">
                  <c:v>2.4663483999999999E-2</c:v>
                </c:pt>
                <c:pt idx="104">
                  <c:v>2.480456E-2</c:v>
                </c:pt>
                <c:pt idx="105">
                  <c:v>2.4812234999999998E-2</c:v>
                </c:pt>
                <c:pt idx="106">
                  <c:v>2.447394E-2</c:v>
                </c:pt>
                <c:pt idx="107">
                  <c:v>2.400188E-2</c:v>
                </c:pt>
                <c:pt idx="108">
                  <c:v>2.27482E-2</c:v>
                </c:pt>
                <c:pt idx="109">
                  <c:v>2.0904629000000001E-2</c:v>
                </c:pt>
                <c:pt idx="110">
                  <c:v>1.8917522999999999E-2</c:v>
                </c:pt>
                <c:pt idx="111">
                  <c:v>1.9398384000000001E-2</c:v>
                </c:pt>
                <c:pt idx="112">
                  <c:v>1.7237236999999999E-2</c:v>
                </c:pt>
                <c:pt idx="113">
                  <c:v>1.4814119000000001E-2</c:v>
                </c:pt>
                <c:pt idx="114">
                  <c:v>1.1784285E-2</c:v>
                </c:pt>
                <c:pt idx="115">
                  <c:v>8.0638210000000005E-3</c:v>
                </c:pt>
                <c:pt idx="116">
                  <c:v>3.9931139999999999E-3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54A2-452A-8C9C-84496B31E8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MWPPG093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[5]Sheet1!$D$247:$DT$247</c:f>
              <c:numCache>
                <c:formatCode>General</c:formatCode>
                <c:ptCount val="121"/>
                <c:pt idx="0">
                  <c:v>6.2048104999999996E-3</c:v>
                </c:pt>
                <c:pt idx="1">
                  <c:v>4.2534851999999996E-3</c:v>
                </c:pt>
                <c:pt idx="2">
                  <c:v>4.7830594999999998E-3</c:v>
                </c:pt>
                <c:pt idx="3">
                  <c:v>3.2809851999999998E-3</c:v>
                </c:pt>
                <c:pt idx="4">
                  <c:v>2.3767116999999999E-3</c:v>
                </c:pt>
                <c:pt idx="5">
                  <c:v>3.4036993000000001E-3</c:v>
                </c:pt>
                <c:pt idx="6">
                  <c:v>6.3626000000000004E-3</c:v>
                </c:pt>
                <c:pt idx="7">
                  <c:v>9.4657079999999998E-3</c:v>
                </c:pt>
                <c:pt idx="8">
                  <c:v>9.4911760000000005E-3</c:v>
                </c:pt>
                <c:pt idx="9">
                  <c:v>5.3673013999999998E-3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1.4772282E-3</c:v>
                </c:pt>
                <c:pt idx="15">
                  <c:v>7.4252090000000003E-3</c:v>
                </c:pt>
                <c:pt idx="16">
                  <c:v>1.2052383E-2</c:v>
                </c:pt>
                <c:pt idx="17">
                  <c:v>1.2121231999999999E-2</c:v>
                </c:pt>
                <c:pt idx="18">
                  <c:v>8.0118410000000004E-3</c:v>
                </c:pt>
                <c:pt idx="19">
                  <c:v>1.2195261999999999E-3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3.5406334999999998E-3</c:v>
                </c:pt>
                <c:pt idx="27">
                  <c:v>9.8285130000000005E-3</c:v>
                </c:pt>
                <c:pt idx="28">
                  <c:v>1.5233612000000001E-2</c:v>
                </c:pt>
                <c:pt idx="29">
                  <c:v>1.9552211999999999E-2</c:v>
                </c:pt>
                <c:pt idx="30">
                  <c:v>2.3727308999999999E-2</c:v>
                </c:pt>
                <c:pt idx="31">
                  <c:v>2.7291184E-2</c:v>
                </c:pt>
                <c:pt idx="32">
                  <c:v>2.9331434999999999E-2</c:v>
                </c:pt>
                <c:pt idx="33">
                  <c:v>3.1884965000000001E-2</c:v>
                </c:pt>
                <c:pt idx="34">
                  <c:v>3.478026E-2</c:v>
                </c:pt>
                <c:pt idx="35">
                  <c:v>3.7419385999999999E-2</c:v>
                </c:pt>
                <c:pt idx="36">
                  <c:v>3.7494328E-2</c:v>
                </c:pt>
                <c:pt idx="37">
                  <c:v>3.3852505999999997E-2</c:v>
                </c:pt>
                <c:pt idx="38">
                  <c:v>2.7589368E-2</c:v>
                </c:pt>
                <c:pt idx="39">
                  <c:v>2.1130525000000001E-2</c:v>
                </c:pt>
                <c:pt idx="40">
                  <c:v>1.5090287000000001E-2</c:v>
                </c:pt>
                <c:pt idx="41">
                  <c:v>1.1335301000000001E-2</c:v>
                </c:pt>
                <c:pt idx="42">
                  <c:v>9.338519E-3</c:v>
                </c:pt>
                <c:pt idx="43">
                  <c:v>1.0626312000000001E-2</c:v>
                </c:pt>
                <c:pt idx="44">
                  <c:v>1.5845201999999999E-2</c:v>
                </c:pt>
                <c:pt idx="45">
                  <c:v>2.2654245E-2</c:v>
                </c:pt>
                <c:pt idx="46">
                  <c:v>2.7679522000000002E-2</c:v>
                </c:pt>
                <c:pt idx="47">
                  <c:v>2.9218778000000001E-2</c:v>
                </c:pt>
                <c:pt idx="48">
                  <c:v>2.8912897999999999E-2</c:v>
                </c:pt>
                <c:pt idx="49">
                  <c:v>2.924498E-2</c:v>
                </c:pt>
                <c:pt idx="50">
                  <c:v>3.0748793999999999E-2</c:v>
                </c:pt>
                <c:pt idx="51">
                  <c:v>3.3528299999999997E-2</c:v>
                </c:pt>
                <c:pt idx="52">
                  <c:v>3.6358206999999997E-2</c:v>
                </c:pt>
                <c:pt idx="53">
                  <c:v>3.7077196E-2</c:v>
                </c:pt>
                <c:pt idx="54">
                  <c:v>3.4381557E-2</c:v>
                </c:pt>
                <c:pt idx="55">
                  <c:v>3.0694293000000001E-2</c:v>
                </c:pt>
                <c:pt idx="56">
                  <c:v>2.9096515999999999E-2</c:v>
                </c:pt>
                <c:pt idx="57">
                  <c:v>3.2741844999999999E-2</c:v>
                </c:pt>
                <c:pt idx="58">
                  <c:v>4.0235482000000003E-2</c:v>
                </c:pt>
                <c:pt idx="59">
                  <c:v>4.7354158E-2</c:v>
                </c:pt>
                <c:pt idx="60">
                  <c:v>5.0583391999999998E-2</c:v>
                </c:pt>
                <c:pt idx="61">
                  <c:v>5.2064456000000002E-2</c:v>
                </c:pt>
                <c:pt idx="62">
                  <c:v>5.4158915000000002E-2</c:v>
                </c:pt>
                <c:pt idx="63">
                  <c:v>5.6499157000000001E-2</c:v>
                </c:pt>
                <c:pt idx="64">
                  <c:v>5.5434789999999998E-2</c:v>
                </c:pt>
                <c:pt idx="65">
                  <c:v>5.0363514999999998E-2</c:v>
                </c:pt>
                <c:pt idx="66">
                  <c:v>4.7136246999999999E-2</c:v>
                </c:pt>
                <c:pt idx="67">
                  <c:v>5.1449753000000001E-2</c:v>
                </c:pt>
                <c:pt idx="68">
                  <c:v>6.0790192E-2</c:v>
                </c:pt>
                <c:pt idx="69">
                  <c:v>6.4895935000000002E-2</c:v>
                </c:pt>
                <c:pt idx="70">
                  <c:v>5.6806490000000001E-2</c:v>
                </c:pt>
                <c:pt idx="71">
                  <c:v>3.9280664E-2</c:v>
                </c:pt>
                <c:pt idx="72">
                  <c:v>2.2499430000000001E-2</c:v>
                </c:pt>
                <c:pt idx="73">
                  <c:v>1.4088114000000001E-2</c:v>
                </c:pt>
                <c:pt idx="74">
                  <c:v>1.4665651E-2</c:v>
                </c:pt>
                <c:pt idx="75">
                  <c:v>1.9157028E-2</c:v>
                </c:pt>
                <c:pt idx="76">
                  <c:v>2.3331173E-2</c:v>
                </c:pt>
                <c:pt idx="77">
                  <c:v>2.5660502000000002E-2</c:v>
                </c:pt>
                <c:pt idx="78">
                  <c:v>2.7763340000000001E-2</c:v>
                </c:pt>
                <c:pt idx="79">
                  <c:v>2.9862507999999999E-2</c:v>
                </c:pt>
                <c:pt idx="80">
                  <c:v>2.9058296000000001E-2</c:v>
                </c:pt>
                <c:pt idx="81">
                  <c:v>2.2732749999999999E-2</c:v>
                </c:pt>
                <c:pt idx="82">
                  <c:v>1.1315646E-2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3.0943805E-3</c:v>
                </c:pt>
                <c:pt idx="88">
                  <c:v>1.2409453000000001E-2</c:v>
                </c:pt>
                <c:pt idx="89">
                  <c:v>2.0085550000000001E-2</c:v>
                </c:pt>
                <c:pt idx="90">
                  <c:v>2.5794884000000001E-2</c:v>
                </c:pt>
                <c:pt idx="91">
                  <c:v>3.0118901E-2</c:v>
                </c:pt>
                <c:pt idx="92">
                  <c:v>3.2272994999999999E-2</c:v>
                </c:pt>
                <c:pt idx="93">
                  <c:v>3.2969810000000002E-2</c:v>
                </c:pt>
                <c:pt idx="94">
                  <c:v>3.2791755999999998E-2</c:v>
                </c:pt>
                <c:pt idx="95">
                  <c:v>3.1926789999999997E-2</c:v>
                </c:pt>
                <c:pt idx="96">
                  <c:v>3.3232060000000001E-2</c:v>
                </c:pt>
                <c:pt idx="97">
                  <c:v>3.5378010000000001E-2</c:v>
                </c:pt>
                <c:pt idx="98">
                  <c:v>3.7600149999999999E-2</c:v>
                </c:pt>
                <c:pt idx="99">
                  <c:v>3.9213985E-2</c:v>
                </c:pt>
                <c:pt idx="100">
                  <c:v>4.0060180000000001E-2</c:v>
                </c:pt>
                <c:pt idx="101">
                  <c:v>3.9569460000000001E-2</c:v>
                </c:pt>
                <c:pt idx="102">
                  <c:v>3.8472729999999997E-2</c:v>
                </c:pt>
                <c:pt idx="103">
                  <c:v>3.7060074999999998E-2</c:v>
                </c:pt>
                <c:pt idx="104">
                  <c:v>3.4476787000000002E-2</c:v>
                </c:pt>
                <c:pt idx="105">
                  <c:v>3.0944460999999999E-2</c:v>
                </c:pt>
                <c:pt idx="106">
                  <c:v>2.6483026999999999E-2</c:v>
                </c:pt>
                <c:pt idx="107">
                  <c:v>2.1991047999999999E-2</c:v>
                </c:pt>
                <c:pt idx="108">
                  <c:v>1.6179748000000001E-2</c:v>
                </c:pt>
                <c:pt idx="109">
                  <c:v>9.9995770000000008E-3</c:v>
                </c:pt>
                <c:pt idx="110">
                  <c:v>4.0599243E-3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C78-42A3-855D-32164A04893A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[5]Sheet1!$D$248:$DT$248</c:f>
              <c:numCache>
                <c:formatCode>General</c:formatCode>
                <c:ptCount val="121"/>
                <c:pt idx="0">
                  <c:v>5.3737313000000002E-3</c:v>
                </c:pt>
                <c:pt idx="1">
                  <c:v>3.9800319999999997E-3</c:v>
                </c:pt>
                <c:pt idx="2">
                  <c:v>4.8134476000000004E-3</c:v>
                </c:pt>
                <c:pt idx="3">
                  <c:v>3.7219324E-3</c:v>
                </c:pt>
                <c:pt idx="4">
                  <c:v>2.9162907E-3</c:v>
                </c:pt>
                <c:pt idx="5">
                  <c:v>3.9138139999999998E-3</c:v>
                </c:pt>
                <c:pt idx="6">
                  <c:v>6.8062022E-3</c:v>
                </c:pt>
                <c:pt idx="7">
                  <c:v>9.7442139999999993E-3</c:v>
                </c:pt>
                <c:pt idx="8">
                  <c:v>9.5583119999999994E-3</c:v>
                </c:pt>
                <c:pt idx="9">
                  <c:v>5.2475124000000003E-3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1.4817162E-3</c:v>
                </c:pt>
                <c:pt idx="15">
                  <c:v>7.211828E-3</c:v>
                </c:pt>
                <c:pt idx="16">
                  <c:v>1.1567658999999999E-2</c:v>
                </c:pt>
                <c:pt idx="17">
                  <c:v>1.1444427E-2</c:v>
                </c:pt>
                <c:pt idx="18">
                  <c:v>7.3492640000000003E-3</c:v>
                </c:pt>
                <c:pt idx="19">
                  <c:v>7.9600000000000005E-4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3.5610876999999999E-3</c:v>
                </c:pt>
                <c:pt idx="27">
                  <c:v>9.6494030000000008E-3</c:v>
                </c:pt>
                <c:pt idx="28">
                  <c:v>1.5080107000000001E-2</c:v>
                </c:pt>
                <c:pt idx="29">
                  <c:v>1.9529218000000001E-2</c:v>
                </c:pt>
                <c:pt idx="30">
                  <c:v>2.3843561999999999E-2</c:v>
                </c:pt>
                <c:pt idx="31">
                  <c:v>2.7581172000000001E-2</c:v>
                </c:pt>
                <c:pt idx="32">
                  <c:v>2.9921340000000001E-2</c:v>
                </c:pt>
                <c:pt idx="33">
                  <c:v>3.2910719999999997E-2</c:v>
                </c:pt>
                <c:pt idx="34">
                  <c:v>3.6284648000000003E-2</c:v>
                </c:pt>
                <c:pt idx="35">
                  <c:v>3.9360050000000001E-2</c:v>
                </c:pt>
                <c:pt idx="36">
                  <c:v>3.9747745000000001E-2</c:v>
                </c:pt>
                <c:pt idx="37">
                  <c:v>3.6248107000000002E-2</c:v>
                </c:pt>
                <c:pt idx="38">
                  <c:v>2.9984275000000001E-2</c:v>
                </c:pt>
                <c:pt idx="39">
                  <c:v>2.3389705E-2</c:v>
                </c:pt>
                <c:pt idx="40">
                  <c:v>1.7107956000000001E-2</c:v>
                </c:pt>
                <c:pt idx="41">
                  <c:v>1.3084016E-2</c:v>
                </c:pt>
                <c:pt idx="42">
                  <c:v>1.0886035000000001E-2</c:v>
                </c:pt>
                <c:pt idx="43">
                  <c:v>1.2078729999999999E-2</c:v>
                </c:pt>
                <c:pt idx="44">
                  <c:v>1.7323450000000001E-2</c:v>
                </c:pt>
                <c:pt idx="45">
                  <c:v>2.414533E-2</c:v>
                </c:pt>
                <c:pt idx="46">
                  <c:v>2.8990587000000002E-2</c:v>
                </c:pt>
                <c:pt idx="47">
                  <c:v>3.017069E-2</c:v>
                </c:pt>
                <c:pt idx="48">
                  <c:v>2.9508521999999999E-2</c:v>
                </c:pt>
                <c:pt idx="49">
                  <c:v>2.9731466000000002E-2</c:v>
                </c:pt>
                <c:pt idx="50">
                  <c:v>3.1352270000000002E-2</c:v>
                </c:pt>
                <c:pt idx="51">
                  <c:v>3.4190472E-2</c:v>
                </c:pt>
                <c:pt idx="52">
                  <c:v>3.677014E-2</c:v>
                </c:pt>
                <c:pt idx="53">
                  <c:v>3.7054642999999998E-2</c:v>
                </c:pt>
                <c:pt idx="54">
                  <c:v>3.4100115E-2</c:v>
                </c:pt>
                <c:pt idx="55">
                  <c:v>3.0643571000000001E-2</c:v>
                </c:pt>
                <c:pt idx="56">
                  <c:v>2.9574860000000001E-2</c:v>
                </c:pt>
                <c:pt idx="57">
                  <c:v>3.3781018000000003E-2</c:v>
                </c:pt>
                <c:pt idx="58">
                  <c:v>4.1633076999999998E-2</c:v>
                </c:pt>
                <c:pt idx="59">
                  <c:v>4.8817433E-2</c:v>
                </c:pt>
                <c:pt idx="60">
                  <c:v>5.195665E-2</c:v>
                </c:pt>
                <c:pt idx="61">
                  <c:v>5.3188868E-2</c:v>
                </c:pt>
                <c:pt idx="62">
                  <c:v>5.4982099999999999E-2</c:v>
                </c:pt>
                <c:pt idx="63">
                  <c:v>5.7048359999999999E-2</c:v>
                </c:pt>
                <c:pt idx="64">
                  <c:v>5.5776473E-2</c:v>
                </c:pt>
                <c:pt idx="65">
                  <c:v>5.0531417000000002E-2</c:v>
                </c:pt>
                <c:pt idx="66">
                  <c:v>4.7086666999999999E-2</c:v>
                </c:pt>
                <c:pt idx="67">
                  <c:v>5.1098722999999999E-2</c:v>
                </c:pt>
                <c:pt idx="68">
                  <c:v>6.0117953000000002E-2</c:v>
                </c:pt>
                <c:pt idx="69">
                  <c:v>6.4047019999999996E-2</c:v>
                </c:pt>
                <c:pt idx="70">
                  <c:v>5.6009906999999998E-2</c:v>
                </c:pt>
                <c:pt idx="71">
                  <c:v>3.8644467000000002E-2</c:v>
                </c:pt>
                <c:pt idx="72">
                  <c:v>2.1928178E-2</c:v>
                </c:pt>
                <c:pt idx="73">
                  <c:v>1.3414519E-2</c:v>
                </c:pt>
                <c:pt idx="74">
                  <c:v>1.3832671E-2</c:v>
                </c:pt>
                <c:pt idx="75">
                  <c:v>1.8313289999999999E-2</c:v>
                </c:pt>
                <c:pt idx="76">
                  <c:v>2.2689389000000001E-2</c:v>
                </c:pt>
                <c:pt idx="77">
                  <c:v>2.5277924E-2</c:v>
                </c:pt>
                <c:pt idx="78">
                  <c:v>2.7601779999999999E-2</c:v>
                </c:pt>
                <c:pt idx="79">
                  <c:v>2.9923867E-2</c:v>
                </c:pt>
                <c:pt idx="80">
                  <c:v>2.9427809999999999E-2</c:v>
                </c:pt>
                <c:pt idx="81">
                  <c:v>2.3413417999999998E-2</c:v>
                </c:pt>
                <c:pt idx="82">
                  <c:v>1.2073736E-2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2.898149E-3</c:v>
                </c:pt>
                <c:pt idx="88">
                  <c:v>1.29705155E-2</c:v>
                </c:pt>
                <c:pt idx="89">
                  <c:v>2.1360516999999999E-2</c:v>
                </c:pt>
                <c:pt idx="90">
                  <c:v>2.740414E-2</c:v>
                </c:pt>
                <c:pt idx="91">
                  <c:v>3.1640007999999997E-2</c:v>
                </c:pt>
                <c:pt idx="92">
                  <c:v>3.3327214000000001E-2</c:v>
                </c:pt>
                <c:pt idx="93">
                  <c:v>3.3467735999999998E-2</c:v>
                </c:pt>
                <c:pt idx="94">
                  <c:v>3.2765675000000001E-2</c:v>
                </c:pt>
                <c:pt idx="95">
                  <c:v>3.1394217000000002E-2</c:v>
                </c:pt>
                <c:pt idx="96">
                  <c:v>3.2339513E-2</c:v>
                </c:pt>
                <c:pt idx="97">
                  <c:v>3.4275193000000002E-2</c:v>
                </c:pt>
                <c:pt idx="98">
                  <c:v>3.6435490000000001E-2</c:v>
                </c:pt>
                <c:pt idx="99">
                  <c:v>3.8157344000000003E-2</c:v>
                </c:pt>
                <c:pt idx="100">
                  <c:v>3.9278596999999998E-2</c:v>
                </c:pt>
                <c:pt idx="101">
                  <c:v>3.8992239999999997E-2</c:v>
                </c:pt>
                <c:pt idx="102">
                  <c:v>3.813122E-2</c:v>
                </c:pt>
                <c:pt idx="103">
                  <c:v>3.6886316000000002E-2</c:v>
                </c:pt>
                <c:pt idx="104">
                  <c:v>3.4420310000000003E-2</c:v>
                </c:pt>
                <c:pt idx="105">
                  <c:v>3.0938080999999999E-2</c:v>
                </c:pt>
                <c:pt idx="106">
                  <c:v>2.6462039999999999E-2</c:v>
                </c:pt>
                <c:pt idx="107">
                  <c:v>2.1869856999999999E-2</c:v>
                </c:pt>
                <c:pt idx="108">
                  <c:v>1.5942158000000001E-2</c:v>
                </c:pt>
                <c:pt idx="109">
                  <c:v>9.6088519999999993E-3</c:v>
                </c:pt>
                <c:pt idx="110">
                  <c:v>3.5109401000000002E-3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C78-42A3-855D-32164A04893A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[5]Sheet1!$D$249:$DT$249</c:f>
              <c:numCache>
                <c:formatCode>General</c:formatCode>
                <c:ptCount val="121"/>
                <c:pt idx="0">
                  <c:v>6.1083053999999998E-3</c:v>
                </c:pt>
                <c:pt idx="1">
                  <c:v>4.404186E-3</c:v>
                </c:pt>
                <c:pt idx="2">
                  <c:v>4.9210180000000001E-3</c:v>
                </c:pt>
                <c:pt idx="3">
                  <c:v>3.5973461E-3</c:v>
                </c:pt>
                <c:pt idx="4">
                  <c:v>2.8409431999999999E-3</c:v>
                </c:pt>
                <c:pt idx="5">
                  <c:v>4.0254174E-3</c:v>
                </c:pt>
                <c:pt idx="6">
                  <c:v>7.0562510000000004E-3</c:v>
                </c:pt>
                <c:pt idx="7">
                  <c:v>9.9886479999999993E-3</c:v>
                </c:pt>
                <c:pt idx="8">
                  <c:v>9.7330230000000004E-3</c:v>
                </c:pt>
                <c:pt idx="9">
                  <c:v>5.4196427000000004E-3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1.3913103999999999E-3</c:v>
                </c:pt>
                <c:pt idx="15">
                  <c:v>7.1512679999999997E-3</c:v>
                </c:pt>
                <c:pt idx="16">
                  <c:v>1.1599770000000001E-2</c:v>
                </c:pt>
                <c:pt idx="17">
                  <c:v>1.1543035E-2</c:v>
                </c:pt>
                <c:pt idx="18">
                  <c:v>7.4313716000000002E-3</c:v>
                </c:pt>
                <c:pt idx="19">
                  <c:v>8.52E-4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3.4598703E-3</c:v>
                </c:pt>
                <c:pt idx="27">
                  <c:v>9.7100940000000007E-3</c:v>
                </c:pt>
                <c:pt idx="28">
                  <c:v>1.53070185E-2</c:v>
                </c:pt>
                <c:pt idx="29">
                  <c:v>1.9903153E-2</c:v>
                </c:pt>
                <c:pt idx="30">
                  <c:v>2.4230912E-2</c:v>
                </c:pt>
                <c:pt idx="31">
                  <c:v>2.7866075000000001E-2</c:v>
                </c:pt>
                <c:pt idx="32">
                  <c:v>3.0061811000000001E-2</c:v>
                </c:pt>
                <c:pt idx="33">
                  <c:v>3.2972474000000002E-2</c:v>
                </c:pt>
                <c:pt idx="34">
                  <c:v>3.6381706999999999E-2</c:v>
                </c:pt>
                <c:pt idx="35">
                  <c:v>3.9567110000000003E-2</c:v>
                </c:pt>
                <c:pt idx="36">
                  <c:v>4.0081604999999999E-2</c:v>
                </c:pt>
                <c:pt idx="37">
                  <c:v>3.6687537999999999E-2</c:v>
                </c:pt>
                <c:pt idx="38">
                  <c:v>3.0457497E-2</c:v>
                </c:pt>
                <c:pt idx="39">
                  <c:v>2.3875634999999999E-2</c:v>
                </c:pt>
                <c:pt idx="40">
                  <c:v>1.7645594000000001E-2</c:v>
                </c:pt>
                <c:pt idx="41">
                  <c:v>1.3704468500000001E-2</c:v>
                </c:pt>
                <c:pt idx="42">
                  <c:v>1.1578793E-2</c:v>
                </c:pt>
                <c:pt idx="43">
                  <c:v>1.2740681E-2</c:v>
                </c:pt>
                <c:pt idx="44">
                  <c:v>1.7825766999999999E-2</c:v>
                </c:pt>
                <c:pt idx="45">
                  <c:v>2.4416534E-2</c:v>
                </c:pt>
                <c:pt idx="46">
                  <c:v>2.9080459999999999E-2</c:v>
                </c:pt>
                <c:pt idx="47">
                  <c:v>3.020569E-2</c:v>
                </c:pt>
                <c:pt idx="48">
                  <c:v>2.9608580999999998E-2</c:v>
                </c:pt>
                <c:pt idx="49">
                  <c:v>2.9913586999999998E-2</c:v>
                </c:pt>
                <c:pt idx="50">
                  <c:v>3.1534230000000003E-2</c:v>
                </c:pt>
                <c:pt idx="51">
                  <c:v>3.430855E-2</c:v>
                </c:pt>
                <c:pt idx="52">
                  <c:v>3.681914E-2</c:v>
                </c:pt>
                <c:pt idx="53">
                  <c:v>3.7062246E-2</c:v>
                </c:pt>
                <c:pt idx="54">
                  <c:v>3.4118919999999997E-2</c:v>
                </c:pt>
                <c:pt idx="55">
                  <c:v>3.0724088E-2</c:v>
                </c:pt>
                <c:pt idx="56">
                  <c:v>2.9760074000000001E-2</c:v>
                </c:pt>
                <c:pt idx="57">
                  <c:v>3.4035888E-2</c:v>
                </c:pt>
                <c:pt idx="58">
                  <c:v>4.1951712000000002E-2</c:v>
                </c:pt>
                <c:pt idx="59">
                  <c:v>4.9188049999999997E-2</c:v>
                </c:pt>
                <c:pt idx="60">
                  <c:v>5.2395360000000002E-2</c:v>
                </c:pt>
                <c:pt idx="61">
                  <c:v>5.3602730000000001E-2</c:v>
                </c:pt>
                <c:pt idx="62">
                  <c:v>5.5176623000000001E-2</c:v>
                </c:pt>
                <c:pt idx="63">
                  <c:v>5.6836504000000003E-2</c:v>
                </c:pt>
                <c:pt idx="64">
                  <c:v>5.5154017999999999E-2</c:v>
                </c:pt>
                <c:pt idx="65">
                  <c:v>4.9766958E-2</c:v>
                </c:pt>
                <c:pt idx="66">
                  <c:v>4.6567115999999999E-2</c:v>
                </c:pt>
                <c:pt idx="67">
                  <c:v>5.1036856999999998E-2</c:v>
                </c:pt>
                <c:pt idx="68">
                  <c:v>6.0422200000000002E-2</c:v>
                </c:pt>
                <c:pt idx="69">
                  <c:v>6.4391470000000006E-2</c:v>
                </c:pt>
                <c:pt idx="70">
                  <c:v>5.6107356999999997E-2</c:v>
                </c:pt>
                <c:pt idx="71">
                  <c:v>3.8418679999999997E-2</c:v>
                </c:pt>
                <c:pt idx="72">
                  <c:v>2.1476911000000001E-2</c:v>
                </c:pt>
                <c:pt idx="73">
                  <c:v>1.2898667000000001E-2</c:v>
                </c:pt>
                <c:pt idx="74">
                  <c:v>1.338286E-2</c:v>
                </c:pt>
                <c:pt idx="75">
                  <c:v>1.8002879999999999E-2</c:v>
                </c:pt>
                <c:pt idx="76">
                  <c:v>2.2527526999999999E-2</c:v>
                </c:pt>
                <c:pt idx="77">
                  <c:v>2.5208927999999999E-2</c:v>
                </c:pt>
                <c:pt idx="78">
                  <c:v>2.7568327E-2</c:v>
                </c:pt>
                <c:pt idx="79">
                  <c:v>2.9915437E-2</c:v>
                </c:pt>
                <c:pt idx="80">
                  <c:v>2.9460689000000002E-2</c:v>
                </c:pt>
                <c:pt idx="81">
                  <c:v>2.3487378E-2</c:v>
                </c:pt>
                <c:pt idx="82">
                  <c:v>1.2157701999999999E-2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3.4262117E-3</c:v>
                </c:pt>
                <c:pt idx="88">
                  <c:v>1.3545427000000001E-2</c:v>
                </c:pt>
                <c:pt idx="89">
                  <c:v>2.1931333000000001E-2</c:v>
                </c:pt>
                <c:pt idx="90">
                  <c:v>2.7929137999999999E-2</c:v>
                </c:pt>
                <c:pt idx="91">
                  <c:v>3.2096307999999997E-2</c:v>
                </c:pt>
                <c:pt idx="92">
                  <c:v>3.3666584999999999E-2</c:v>
                </c:pt>
                <c:pt idx="93">
                  <c:v>3.3656150000000003E-2</c:v>
                </c:pt>
                <c:pt idx="94">
                  <c:v>3.2769149999999997E-2</c:v>
                </c:pt>
                <c:pt idx="95">
                  <c:v>3.119744E-2</c:v>
                </c:pt>
                <c:pt idx="96">
                  <c:v>3.1959854000000003E-2</c:v>
                </c:pt>
                <c:pt idx="97">
                  <c:v>3.3765114999999998E-2</c:v>
                </c:pt>
                <c:pt idx="98">
                  <c:v>3.5866555000000001E-2</c:v>
                </c:pt>
                <c:pt idx="99">
                  <c:v>3.7605083999999997E-2</c:v>
                </c:pt>
                <c:pt idx="100">
                  <c:v>3.8822223000000003E-2</c:v>
                </c:pt>
                <c:pt idx="101">
                  <c:v>3.8658499999999998E-2</c:v>
                </c:pt>
                <c:pt idx="102">
                  <c:v>3.7922355999999997E-2</c:v>
                </c:pt>
                <c:pt idx="103">
                  <c:v>3.679574E-2</c:v>
                </c:pt>
                <c:pt idx="104">
                  <c:v>3.4422964E-2</c:v>
                </c:pt>
                <c:pt idx="105">
                  <c:v>3.1001726E-2</c:v>
                </c:pt>
                <c:pt idx="106">
                  <c:v>2.6553134999999999E-2</c:v>
                </c:pt>
                <c:pt idx="107">
                  <c:v>2.1953207999999998E-2</c:v>
                </c:pt>
                <c:pt idx="108">
                  <c:v>1.5983687999999999E-2</c:v>
                </c:pt>
                <c:pt idx="109">
                  <c:v>9.5821870000000007E-3</c:v>
                </c:pt>
                <c:pt idx="110">
                  <c:v>3.3930143999999999E-3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CC78-42A3-855D-32164A04893A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[5]Sheet1!$D$250:$DT$250</c:f>
              <c:numCache>
                <c:formatCode>General</c:formatCode>
                <c:ptCount val="121"/>
                <c:pt idx="0">
                  <c:v>5.9595719999999998E-3</c:v>
                </c:pt>
                <c:pt idx="1">
                  <c:v>4.3160897000000002E-3</c:v>
                </c:pt>
                <c:pt idx="2">
                  <c:v>5.0924526999999997E-3</c:v>
                </c:pt>
                <c:pt idx="3">
                  <c:v>3.9069919999999998E-3</c:v>
                </c:pt>
                <c:pt idx="4">
                  <c:v>2.9843461000000002E-3</c:v>
                </c:pt>
                <c:pt idx="5">
                  <c:v>3.7443093E-3</c:v>
                </c:pt>
                <c:pt idx="6">
                  <c:v>6.3675019999999997E-3</c:v>
                </c:pt>
                <c:pt idx="7">
                  <c:v>9.213443E-3</c:v>
                </c:pt>
                <c:pt idx="8">
                  <c:v>9.1370040000000007E-3</c:v>
                </c:pt>
                <c:pt idx="9">
                  <c:v>5.0720039999999997E-3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1.3707770000000001E-3</c:v>
                </c:pt>
                <c:pt idx="15">
                  <c:v>7.1060569999999998E-3</c:v>
                </c:pt>
                <c:pt idx="16">
                  <c:v>1.1625181E-2</c:v>
                </c:pt>
                <c:pt idx="17">
                  <c:v>1.1708825000000001E-2</c:v>
                </c:pt>
                <c:pt idx="18">
                  <c:v>7.6846060000000001E-3</c:v>
                </c:pt>
                <c:pt idx="19">
                  <c:v>1.051307E-3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3.6057655000000001E-3</c:v>
                </c:pt>
                <c:pt idx="27">
                  <c:v>9.8621560000000004E-3</c:v>
                </c:pt>
                <c:pt idx="28">
                  <c:v>1.5296443E-2</c:v>
                </c:pt>
                <c:pt idx="29">
                  <c:v>1.9625034E-2</c:v>
                </c:pt>
                <c:pt idx="30">
                  <c:v>2.3743395E-2</c:v>
                </c:pt>
                <c:pt idx="31">
                  <c:v>2.7306916000000001E-2</c:v>
                </c:pt>
                <c:pt idx="32">
                  <c:v>2.9543467E-2</c:v>
                </c:pt>
                <c:pt idx="33">
                  <c:v>3.2544629999999998E-2</c:v>
                </c:pt>
                <c:pt idx="34">
                  <c:v>3.6004494999999997E-2</c:v>
                </c:pt>
                <c:pt idx="35">
                  <c:v>3.9155886000000001E-2</c:v>
                </c:pt>
                <c:pt idx="36">
                  <c:v>3.9569553E-2</c:v>
                </c:pt>
                <c:pt idx="37">
                  <c:v>3.6111310000000001E-2</c:v>
                </c:pt>
                <c:pt idx="38">
                  <c:v>2.9934031999999999E-2</c:v>
                </c:pt>
                <c:pt idx="39">
                  <c:v>2.3440889999999999E-2</c:v>
                </c:pt>
                <c:pt idx="40">
                  <c:v>1.7241089000000001E-2</c:v>
                </c:pt>
                <c:pt idx="41">
                  <c:v>1.3179217999999999E-2</c:v>
                </c:pt>
                <c:pt idx="42">
                  <c:v>1.0875935E-2</c:v>
                </c:pt>
                <c:pt idx="43">
                  <c:v>1.1911850999999999E-2</c:v>
                </c:pt>
                <c:pt idx="44">
                  <c:v>1.6955890000000001E-2</c:v>
                </c:pt>
                <c:pt idx="45">
                  <c:v>2.3601558000000002E-2</c:v>
                </c:pt>
                <c:pt idx="46">
                  <c:v>2.8428861999999999E-2</c:v>
                </c:pt>
                <c:pt idx="47">
                  <c:v>2.9775527999999999E-2</c:v>
                </c:pt>
                <c:pt idx="48">
                  <c:v>2.9401463999999999E-2</c:v>
                </c:pt>
                <c:pt idx="49">
                  <c:v>2.9851822E-2</c:v>
                </c:pt>
                <c:pt idx="50">
                  <c:v>3.1560589999999999E-2</c:v>
                </c:pt>
                <c:pt idx="51">
                  <c:v>3.4423240000000001E-2</c:v>
                </c:pt>
                <c:pt idx="52">
                  <c:v>3.7047476000000003E-2</c:v>
                </c:pt>
                <c:pt idx="53">
                  <c:v>3.7325427000000001E-2</c:v>
                </c:pt>
                <c:pt idx="54">
                  <c:v>3.4217820000000003E-2</c:v>
                </c:pt>
                <c:pt idx="55">
                  <c:v>3.0428395E-2</c:v>
                </c:pt>
                <c:pt idx="56">
                  <c:v>2.9005271999999999E-2</c:v>
                </c:pt>
                <c:pt idx="57">
                  <c:v>3.2995234999999998E-2</c:v>
                </c:pt>
                <c:pt idx="58">
                  <c:v>4.081924E-2</c:v>
                </c:pt>
                <c:pt idx="59">
                  <c:v>4.8122928000000002E-2</c:v>
                </c:pt>
                <c:pt idx="60">
                  <c:v>5.1399093E-2</c:v>
                </c:pt>
                <c:pt idx="61">
                  <c:v>5.2738149999999998E-2</c:v>
                </c:pt>
                <c:pt idx="62">
                  <c:v>5.4590890000000003E-2</c:v>
                </c:pt>
                <c:pt idx="63">
                  <c:v>5.6732282000000002E-2</c:v>
                </c:pt>
                <c:pt idx="64">
                  <c:v>5.5579110000000001E-2</c:v>
                </c:pt>
                <c:pt idx="65">
                  <c:v>5.0501369999999997E-2</c:v>
                </c:pt>
                <c:pt idx="66">
                  <c:v>4.7217219999999997E-2</c:v>
                </c:pt>
                <c:pt idx="67">
                  <c:v>5.131513E-2</c:v>
                </c:pt>
                <c:pt idx="68">
                  <c:v>6.0288580000000001E-2</c:v>
                </c:pt>
                <c:pt idx="69">
                  <c:v>6.402331E-2</c:v>
                </c:pt>
                <c:pt idx="70">
                  <c:v>5.5751424000000001E-2</c:v>
                </c:pt>
                <c:pt idx="71">
                  <c:v>3.8286224000000001E-2</c:v>
                </c:pt>
                <c:pt idx="72">
                  <c:v>2.1709203999999999E-2</c:v>
                </c:pt>
                <c:pt idx="73">
                  <c:v>1.3502729E-2</c:v>
                </c:pt>
                <c:pt idx="74">
                  <c:v>1.4231459E-2</c:v>
                </c:pt>
                <c:pt idx="75">
                  <c:v>1.8869826999999999E-2</c:v>
                </c:pt>
                <c:pt idx="76">
                  <c:v>2.3209633E-2</c:v>
                </c:pt>
                <c:pt idx="77">
                  <c:v>2.5615935999999999E-2</c:v>
                </c:pt>
                <c:pt idx="78">
                  <c:v>2.7705591000000002E-2</c:v>
                </c:pt>
                <c:pt idx="79">
                  <c:v>2.9824223E-2</c:v>
                </c:pt>
                <c:pt idx="80">
                  <c:v>2.9176619000000001E-2</c:v>
                </c:pt>
                <c:pt idx="81">
                  <c:v>2.3086227000000001E-2</c:v>
                </c:pt>
                <c:pt idx="82">
                  <c:v>1.1763956000000001E-2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2.6720915999999999E-3</c:v>
                </c:pt>
                <c:pt idx="88">
                  <c:v>1.2479867E-2</c:v>
                </c:pt>
                <c:pt idx="89">
                  <c:v>2.0661967E-2</c:v>
                </c:pt>
                <c:pt idx="90">
                  <c:v>2.6719059999999999E-2</c:v>
                </c:pt>
                <c:pt idx="91">
                  <c:v>3.1165734E-2</c:v>
                </c:pt>
                <c:pt idx="92">
                  <c:v>3.3165395E-2</c:v>
                </c:pt>
                <c:pt idx="93">
                  <c:v>3.3572268000000002E-2</c:v>
                </c:pt>
                <c:pt idx="94">
                  <c:v>3.3051744000000001E-2</c:v>
                </c:pt>
                <c:pt idx="95">
                  <c:v>3.1788780000000003E-2</c:v>
                </c:pt>
                <c:pt idx="96">
                  <c:v>3.2769125000000003E-2</c:v>
                </c:pt>
                <c:pt idx="97">
                  <c:v>3.4691664999999997E-2</c:v>
                </c:pt>
                <c:pt idx="98">
                  <c:v>3.681309E-2</c:v>
                </c:pt>
                <c:pt idx="99">
                  <c:v>3.8460154000000003E-2</c:v>
                </c:pt>
                <c:pt idx="100">
                  <c:v>3.9464388000000003E-2</c:v>
                </c:pt>
                <c:pt idx="101">
                  <c:v>3.9070862999999997E-2</c:v>
                </c:pt>
                <c:pt idx="102">
                  <c:v>3.8100756999999999E-2</c:v>
                </c:pt>
                <c:pt idx="103">
                  <c:v>3.6756966000000002E-2</c:v>
                </c:pt>
                <c:pt idx="104">
                  <c:v>3.4207693999999997E-2</c:v>
                </c:pt>
                <c:pt idx="105">
                  <c:v>3.0666816999999999E-2</c:v>
                </c:pt>
                <c:pt idx="106">
                  <c:v>2.6155753E-2</c:v>
                </c:pt>
                <c:pt idx="107">
                  <c:v>2.1570909999999999E-2</c:v>
                </c:pt>
                <c:pt idx="108">
                  <c:v>1.5647540000000001E-2</c:v>
                </c:pt>
                <c:pt idx="109">
                  <c:v>9.3396009999999995E-3</c:v>
                </c:pt>
                <c:pt idx="110">
                  <c:v>3.2812409999999998E-3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CC78-42A3-855D-32164A04893A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[5]Sheet1!$D$251:$DT$251</c:f>
              <c:numCache>
                <c:formatCode>General</c:formatCode>
                <c:ptCount val="121"/>
                <c:pt idx="0">
                  <c:v>6.2148146999999997E-3</c:v>
                </c:pt>
                <c:pt idx="1">
                  <c:v>4.3798963999999996E-3</c:v>
                </c:pt>
                <c:pt idx="2">
                  <c:v>4.8355079999999996E-3</c:v>
                </c:pt>
                <c:pt idx="3">
                  <c:v>3.4208884000000001E-3</c:v>
                </c:pt>
                <c:pt idx="4">
                  <c:v>2.5051994999999998E-3</c:v>
                </c:pt>
                <c:pt idx="5">
                  <c:v>3.4139038000000001E-3</c:v>
                </c:pt>
                <c:pt idx="6">
                  <c:v>6.2084957000000003E-3</c:v>
                </c:pt>
                <c:pt idx="7">
                  <c:v>9.1885419999999992E-3</c:v>
                </c:pt>
                <c:pt idx="8">
                  <c:v>9.2154160000000006E-3</c:v>
                </c:pt>
                <c:pt idx="9">
                  <c:v>5.1773152999999997E-3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1.4085860000000001E-3</c:v>
                </c:pt>
                <c:pt idx="15">
                  <c:v>7.4943199999999996E-3</c:v>
                </c:pt>
                <c:pt idx="16">
                  <c:v>1.2271247000000001E-2</c:v>
                </c:pt>
                <c:pt idx="17">
                  <c:v>1.2412899E-2</c:v>
                </c:pt>
                <c:pt idx="18">
                  <c:v>8.2323220000000003E-3</c:v>
                </c:pt>
                <c:pt idx="19">
                  <c:v>1.2876258E-3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3.5097885E-3</c:v>
                </c:pt>
                <c:pt idx="27">
                  <c:v>9.9215799999999993E-3</c:v>
                </c:pt>
                <c:pt idx="28">
                  <c:v>1.5437859999999999E-2</c:v>
                </c:pt>
                <c:pt idx="29">
                  <c:v>1.9723427000000002E-2</c:v>
                </c:pt>
                <c:pt idx="30">
                  <c:v>2.3826038000000001E-2</c:v>
                </c:pt>
                <c:pt idx="31">
                  <c:v>2.7409827000000001E-2</c:v>
                </c:pt>
                <c:pt idx="32">
                  <c:v>2.9649232000000001E-2</c:v>
                </c:pt>
                <c:pt idx="33">
                  <c:v>3.2560494000000002E-2</c:v>
                </c:pt>
                <c:pt idx="34">
                  <c:v>3.5835154000000001E-2</c:v>
                </c:pt>
                <c:pt idx="35">
                  <c:v>3.8760700000000002E-2</c:v>
                </c:pt>
                <c:pt idx="36">
                  <c:v>3.8979128000000002E-2</c:v>
                </c:pt>
                <c:pt idx="37">
                  <c:v>3.5306619999999997E-2</c:v>
                </c:pt>
                <c:pt idx="38">
                  <c:v>2.8944204000000001E-2</c:v>
                </c:pt>
                <c:pt idx="39">
                  <c:v>2.2292908E-2</c:v>
                </c:pt>
                <c:pt idx="40">
                  <c:v>1.5976801999999998E-2</c:v>
                </c:pt>
                <c:pt idx="41">
                  <c:v>1.1963527E-2</c:v>
                </c:pt>
                <c:pt idx="42">
                  <c:v>9.792406E-3</c:v>
                </c:pt>
                <c:pt idx="43">
                  <c:v>1.1017064999999999E-2</c:v>
                </c:pt>
                <c:pt idx="44">
                  <c:v>1.6192450000000001E-2</c:v>
                </c:pt>
                <c:pt idx="45">
                  <c:v>2.2916991000000001E-2</c:v>
                </c:pt>
                <c:pt idx="46">
                  <c:v>2.7845066000000002E-2</c:v>
                </c:pt>
                <c:pt idx="47">
                  <c:v>2.9417489000000002E-2</c:v>
                </c:pt>
                <c:pt idx="48">
                  <c:v>2.9345632999999999E-2</c:v>
                </c:pt>
                <c:pt idx="49">
                  <c:v>2.9942745E-2</c:v>
                </c:pt>
                <c:pt idx="50">
                  <c:v>3.1552183999999997E-2</c:v>
                </c:pt>
                <c:pt idx="51">
                  <c:v>3.4197569999999997E-2</c:v>
                </c:pt>
                <c:pt idx="52">
                  <c:v>3.6753504999999999E-2</c:v>
                </c:pt>
                <c:pt idx="53">
                  <c:v>3.7188264999999998E-2</c:v>
                </c:pt>
                <c:pt idx="54">
                  <c:v>3.4255559999999997E-2</c:v>
                </c:pt>
                <c:pt idx="55">
                  <c:v>3.0407621999999999E-2</c:v>
                </c:pt>
                <c:pt idx="56">
                  <c:v>2.8704810000000001E-2</c:v>
                </c:pt>
                <c:pt idx="57">
                  <c:v>3.2371263999999997E-2</c:v>
                </c:pt>
                <c:pt idx="58">
                  <c:v>3.9981904999999998E-2</c:v>
                </c:pt>
                <c:pt idx="59">
                  <c:v>4.7199476999999997E-2</c:v>
                </c:pt>
                <c:pt idx="60">
                  <c:v>5.0391513999999998E-2</c:v>
                </c:pt>
                <c:pt idx="61">
                  <c:v>5.1628403000000003E-2</c:v>
                </c:pt>
                <c:pt idx="62">
                  <c:v>5.3456289999999997E-2</c:v>
                </c:pt>
                <c:pt idx="63">
                  <c:v>5.5776260000000001E-2</c:v>
                </c:pt>
                <c:pt idx="64">
                  <c:v>5.5030893999999997E-2</c:v>
                </c:pt>
                <c:pt idx="65">
                  <c:v>5.0460283000000002E-2</c:v>
                </c:pt>
                <c:pt idx="66">
                  <c:v>4.7612402999999998E-2</c:v>
                </c:pt>
                <c:pt idx="67">
                  <c:v>5.1983706999999997E-2</c:v>
                </c:pt>
                <c:pt idx="68">
                  <c:v>6.1066639999999998E-2</c:v>
                </c:pt>
                <c:pt idx="69">
                  <c:v>6.4766130000000005E-2</c:v>
                </c:pt>
                <c:pt idx="70">
                  <c:v>5.6291673E-2</c:v>
                </c:pt>
                <c:pt idx="71">
                  <c:v>3.8513550000000001E-2</c:v>
                </c:pt>
                <c:pt idx="72">
                  <c:v>2.1674348E-2</c:v>
                </c:pt>
                <c:pt idx="73">
                  <c:v>1.3448883E-2</c:v>
                </c:pt>
                <c:pt idx="74">
                  <c:v>1.4469142000000001E-2</c:v>
                </c:pt>
                <c:pt idx="75">
                  <c:v>1.9558013999999999E-2</c:v>
                </c:pt>
                <c:pt idx="76">
                  <c:v>2.4195815999999998E-2</c:v>
                </c:pt>
                <c:pt idx="77">
                  <c:v>2.6517974E-2</c:v>
                </c:pt>
                <c:pt idx="78">
                  <c:v>2.8133765000000002E-2</c:v>
                </c:pt>
                <c:pt idx="79">
                  <c:v>2.9585920000000002E-2</c:v>
                </c:pt>
                <c:pt idx="80">
                  <c:v>2.8349909999999999E-2</c:v>
                </c:pt>
                <c:pt idx="81">
                  <c:v>2.196528E-2</c:v>
                </c:pt>
                <c:pt idx="82">
                  <c:v>1.0720397E-2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3.1085246999999999E-3</c:v>
                </c:pt>
                <c:pt idx="88">
                  <c:v>1.2582960000000001E-2</c:v>
                </c:pt>
                <c:pt idx="89">
                  <c:v>2.0346869E-2</c:v>
                </c:pt>
                <c:pt idx="90">
                  <c:v>2.5974495E-2</c:v>
                </c:pt>
                <c:pt idx="91">
                  <c:v>3.0126251E-2</c:v>
                </c:pt>
                <c:pt idx="92">
                  <c:v>3.2029647000000001E-2</c:v>
                </c:pt>
                <c:pt idx="93">
                  <c:v>3.2484355999999999E-2</c:v>
                </c:pt>
                <c:pt idx="94">
                  <c:v>3.2083519999999997E-2</c:v>
                </c:pt>
                <c:pt idx="95">
                  <c:v>3.1046249000000001E-2</c:v>
                </c:pt>
                <c:pt idx="96">
                  <c:v>3.2270661999999999E-2</c:v>
                </c:pt>
                <c:pt idx="97">
                  <c:v>3.4428693000000003E-2</c:v>
                </c:pt>
                <c:pt idx="98">
                  <c:v>3.6754983999999997E-2</c:v>
                </c:pt>
                <c:pt idx="99">
                  <c:v>3.8540310000000001E-2</c:v>
                </c:pt>
                <c:pt idx="100">
                  <c:v>3.9580206999999999E-2</c:v>
                </c:pt>
                <c:pt idx="101">
                  <c:v>3.9161750000000002E-2</c:v>
                </c:pt>
                <c:pt idx="102">
                  <c:v>3.8191496999999998E-2</c:v>
                </c:pt>
                <c:pt idx="103">
                  <c:v>3.6838825999999998E-2</c:v>
                </c:pt>
                <c:pt idx="104">
                  <c:v>3.4279431999999999E-2</c:v>
                </c:pt>
                <c:pt idx="105">
                  <c:v>3.0737672000000001E-2</c:v>
                </c:pt>
                <c:pt idx="106">
                  <c:v>2.6244132E-2</c:v>
                </c:pt>
                <c:pt idx="107">
                  <c:v>2.1685601999999998E-2</c:v>
                </c:pt>
                <c:pt idx="108">
                  <c:v>1.5821162999999999E-2</c:v>
                </c:pt>
                <c:pt idx="109">
                  <c:v>9.5964970000000007E-3</c:v>
                </c:pt>
                <c:pt idx="110">
                  <c:v>3.6226967000000001E-3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CC78-42A3-855D-32164A04893A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[5]Sheet1!$D$252:$DT$252</c:f>
              <c:numCache>
                <c:formatCode>General</c:formatCode>
                <c:ptCount val="121"/>
                <c:pt idx="0">
                  <c:v>5.9740705999999999E-3</c:v>
                </c:pt>
                <c:pt idx="1">
                  <c:v>4.2724214000000003E-3</c:v>
                </c:pt>
                <c:pt idx="2">
                  <c:v>4.8861679999999998E-3</c:v>
                </c:pt>
                <c:pt idx="3">
                  <c:v>3.5864178E-3</c:v>
                </c:pt>
                <c:pt idx="4">
                  <c:v>2.8452590000000002E-3</c:v>
                </c:pt>
                <c:pt idx="5">
                  <c:v>4.0383939999999998E-3</c:v>
                </c:pt>
                <c:pt idx="6">
                  <c:v>7.0726210000000003E-3</c:v>
                </c:pt>
                <c:pt idx="7">
                  <c:v>9.938321E-3</c:v>
                </c:pt>
                <c:pt idx="8">
                  <c:v>9.5355119999999995E-3</c:v>
                </c:pt>
                <c:pt idx="9">
                  <c:v>5.0275820000000001E-3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1.4387225000000001E-3</c:v>
                </c:pt>
                <c:pt idx="15">
                  <c:v>7.2203166999999999E-3</c:v>
                </c:pt>
                <c:pt idx="16">
                  <c:v>1.1732582E-2</c:v>
                </c:pt>
                <c:pt idx="17">
                  <c:v>1.1796565E-2</c:v>
                </c:pt>
                <c:pt idx="18">
                  <c:v>7.7491879999999997E-3</c:v>
                </c:pt>
                <c:pt idx="19">
                  <c:v>1.1020504E-3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3.1979237999999999E-3</c:v>
                </c:pt>
                <c:pt idx="27">
                  <c:v>9.5938510000000005E-3</c:v>
                </c:pt>
                <c:pt idx="28">
                  <c:v>1.5294357999999999E-2</c:v>
                </c:pt>
                <c:pt idx="29">
                  <c:v>1.9948944E-2</c:v>
                </c:pt>
                <c:pt idx="30">
                  <c:v>2.4359472E-2</c:v>
                </c:pt>
                <c:pt idx="31">
                  <c:v>2.8116210999999999E-2</c:v>
                </c:pt>
                <c:pt idx="32">
                  <c:v>3.0426017999999999E-2</c:v>
                </c:pt>
                <c:pt idx="33">
                  <c:v>3.3377707E-2</c:v>
                </c:pt>
                <c:pt idx="34">
                  <c:v>3.6731739999999999E-2</c:v>
                </c:pt>
                <c:pt idx="35">
                  <c:v>3.9777525000000001E-2</c:v>
                </c:pt>
                <c:pt idx="36">
                  <c:v>4.0109789999999999E-2</c:v>
                </c:pt>
                <c:pt idx="37">
                  <c:v>3.653708E-2</c:v>
                </c:pt>
                <c:pt idx="38">
                  <c:v>3.0219515999999998E-2</c:v>
                </c:pt>
                <c:pt idx="39">
                  <c:v>2.3572949999999999E-2</c:v>
                </c:pt>
                <c:pt idx="40">
                  <c:v>1.7244651999999999E-2</c:v>
                </c:pt>
                <c:pt idx="41">
                  <c:v>1.3200636999999999E-2</c:v>
                </c:pt>
                <c:pt idx="42">
                  <c:v>1.0959603E-2</c:v>
                </c:pt>
                <c:pt idx="43">
                  <c:v>1.2027227E-2</c:v>
                </c:pt>
                <c:pt idx="44">
                  <c:v>1.705657E-2</c:v>
                </c:pt>
                <c:pt idx="45">
                  <c:v>2.3704759999999998E-2</c:v>
                </c:pt>
                <c:pt idx="46">
                  <c:v>2.8580217000000002E-2</c:v>
                </c:pt>
                <c:pt idx="47">
                  <c:v>2.9965557E-2</c:v>
                </c:pt>
                <c:pt idx="48">
                  <c:v>2.9531340999999999E-2</c:v>
                </c:pt>
                <c:pt idx="49">
                  <c:v>2.9858797999999999E-2</c:v>
                </c:pt>
                <c:pt idx="50">
                  <c:v>3.1524554000000003E-2</c:v>
                </c:pt>
                <c:pt idx="51">
                  <c:v>3.445314E-2</c:v>
                </c:pt>
                <c:pt idx="52">
                  <c:v>3.7231670000000001E-2</c:v>
                </c:pt>
                <c:pt idx="53">
                  <c:v>3.7651940000000002E-2</c:v>
                </c:pt>
                <c:pt idx="54">
                  <c:v>3.4628779999999998E-2</c:v>
                </c:pt>
                <c:pt idx="55">
                  <c:v>3.0885782000000001E-2</c:v>
                </c:pt>
                <c:pt idx="56">
                  <c:v>2.9438602000000001E-2</c:v>
                </c:pt>
                <c:pt idx="57">
                  <c:v>3.3334496999999998E-2</c:v>
                </c:pt>
                <c:pt idx="58">
                  <c:v>4.1054104000000001E-2</c:v>
                </c:pt>
                <c:pt idx="59">
                  <c:v>4.8288315999999998E-2</c:v>
                </c:pt>
                <c:pt idx="60">
                  <c:v>5.1567300000000003E-2</c:v>
                </c:pt>
                <c:pt idx="61">
                  <c:v>5.2934206999999997E-2</c:v>
                </c:pt>
                <c:pt idx="62">
                  <c:v>5.4814517E-2</c:v>
                </c:pt>
                <c:pt idx="63">
                  <c:v>5.6944700000000001E-2</c:v>
                </c:pt>
                <c:pt idx="64">
                  <c:v>5.5697589999999998E-2</c:v>
                </c:pt>
                <c:pt idx="65">
                  <c:v>5.0441008000000002E-2</c:v>
                </c:pt>
                <c:pt idx="66">
                  <c:v>4.6940309999999999E-2</c:v>
                </c:pt>
                <c:pt idx="67">
                  <c:v>5.086135E-2</c:v>
                </c:pt>
                <c:pt idx="68">
                  <c:v>5.9810205999999998E-2</c:v>
                </c:pt>
                <c:pt idx="69">
                  <c:v>6.3687350000000004E-2</c:v>
                </c:pt>
                <c:pt idx="70">
                  <c:v>5.5657855999999999E-2</c:v>
                </c:pt>
                <c:pt idx="71">
                  <c:v>3.8380395999999997E-2</c:v>
                </c:pt>
                <c:pt idx="72">
                  <c:v>2.1798722E-2</c:v>
                </c:pt>
                <c:pt idx="73">
                  <c:v>1.3402270000000001E-2</c:v>
                </c:pt>
                <c:pt idx="74">
                  <c:v>1.3897104E-2</c:v>
                </c:pt>
                <c:pt idx="75">
                  <c:v>1.842947E-2</c:v>
                </c:pt>
                <c:pt idx="76">
                  <c:v>2.2832109999999999E-2</c:v>
                </c:pt>
                <c:pt idx="77">
                  <c:v>2.5375269999999998E-2</c:v>
                </c:pt>
                <c:pt idx="78">
                  <c:v>2.7583282000000001E-2</c:v>
                </c:pt>
                <c:pt idx="79">
                  <c:v>2.9832507000000001E-2</c:v>
                </c:pt>
                <c:pt idx="80">
                  <c:v>2.9425023000000002E-2</c:v>
                </c:pt>
                <c:pt idx="81">
                  <c:v>2.3639101999999999E-2</c:v>
                </c:pt>
                <c:pt idx="82">
                  <c:v>1.2511602E-2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2.4757627000000001E-3</c:v>
                </c:pt>
                <c:pt idx="88">
                  <c:v>1.2376936999999999E-2</c:v>
                </c:pt>
                <c:pt idx="89">
                  <c:v>2.0726688E-2</c:v>
                </c:pt>
                <c:pt idx="90">
                  <c:v>2.6843641000000001E-2</c:v>
                </c:pt>
                <c:pt idx="91">
                  <c:v>3.1223536999999999E-2</c:v>
                </c:pt>
                <c:pt idx="92">
                  <c:v>3.3087767999999997E-2</c:v>
                </c:pt>
                <c:pt idx="93">
                  <c:v>3.3403173000000001E-2</c:v>
                </c:pt>
                <c:pt idx="94">
                  <c:v>3.2848570000000001E-2</c:v>
                </c:pt>
                <c:pt idx="95">
                  <c:v>3.1584330000000001E-2</c:v>
                </c:pt>
                <c:pt idx="96">
                  <c:v>3.2589078E-2</c:v>
                </c:pt>
                <c:pt idx="97">
                  <c:v>3.4534294E-2</c:v>
                </c:pt>
                <c:pt idx="98">
                  <c:v>3.6641124999999997E-2</c:v>
                </c:pt>
                <c:pt idx="99">
                  <c:v>3.8252644000000002E-2</c:v>
                </c:pt>
                <c:pt idx="100">
                  <c:v>3.9238750000000003E-2</c:v>
                </c:pt>
                <c:pt idx="101">
                  <c:v>3.8834684000000001E-2</c:v>
                </c:pt>
                <c:pt idx="102">
                  <c:v>3.7851985999999997E-2</c:v>
                </c:pt>
                <c:pt idx="103">
                  <c:v>3.6520063999999998E-2</c:v>
                </c:pt>
                <c:pt idx="104">
                  <c:v>3.3997350000000003E-2</c:v>
                </c:pt>
                <c:pt idx="105">
                  <c:v>3.04877E-2</c:v>
                </c:pt>
                <c:pt idx="106">
                  <c:v>2.6012309000000001E-2</c:v>
                </c:pt>
                <c:pt idx="107">
                  <c:v>2.1432449999999999E-2</c:v>
                </c:pt>
                <c:pt idx="108">
                  <c:v>1.5552913E-2</c:v>
                </c:pt>
                <c:pt idx="109">
                  <c:v>9.2797000000000001E-3</c:v>
                </c:pt>
                <c:pt idx="110">
                  <c:v>3.2433142999999998E-3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CC78-42A3-855D-32164A04893A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[5]Sheet1!$D$253:$DT$253</c:f>
              <c:numCache>
                <c:formatCode>General</c:formatCode>
                <c:ptCount val="121"/>
                <c:pt idx="0">
                  <c:v>6.2089763000000003E-3</c:v>
                </c:pt>
                <c:pt idx="1">
                  <c:v>4.5167360000000004E-3</c:v>
                </c:pt>
                <c:pt idx="2">
                  <c:v>5.1420179999999999E-3</c:v>
                </c:pt>
                <c:pt idx="3">
                  <c:v>3.7715183999999999E-3</c:v>
                </c:pt>
                <c:pt idx="4">
                  <c:v>2.8020886000000001E-3</c:v>
                </c:pt>
                <c:pt idx="5">
                  <c:v>3.6902559999999998E-3</c:v>
                </c:pt>
                <c:pt idx="6">
                  <c:v>6.4613083000000003E-3</c:v>
                </c:pt>
                <c:pt idx="7">
                  <c:v>9.3278330000000007E-3</c:v>
                </c:pt>
                <c:pt idx="8">
                  <c:v>9.1116099999999992E-3</c:v>
                </c:pt>
                <c:pt idx="9">
                  <c:v>4.9122590000000004E-3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1.9516201000000001E-3</c:v>
                </c:pt>
                <c:pt idx="15">
                  <c:v>7.5692926000000002E-3</c:v>
                </c:pt>
                <c:pt idx="16">
                  <c:v>1.1812604000000001E-2</c:v>
                </c:pt>
                <c:pt idx="17">
                  <c:v>1.1658511E-2</c:v>
                </c:pt>
                <c:pt idx="18">
                  <c:v>7.6091989999999997E-3</c:v>
                </c:pt>
                <c:pt idx="19">
                  <c:v>1.0602851E-3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3.1584505999999999E-3</c:v>
                </c:pt>
                <c:pt idx="27">
                  <c:v>9.5663720000000001E-3</c:v>
                </c:pt>
                <c:pt idx="28">
                  <c:v>1.5181953999999999E-2</c:v>
                </c:pt>
                <c:pt idx="29">
                  <c:v>1.9706189999999998E-2</c:v>
                </c:pt>
                <c:pt idx="30">
                  <c:v>2.405504E-2</c:v>
                </c:pt>
                <c:pt idx="31">
                  <c:v>2.7838617999999999E-2</c:v>
                </c:pt>
                <c:pt idx="32">
                  <c:v>3.0192154999999998E-2</c:v>
                </c:pt>
                <c:pt idx="33">
                  <c:v>3.3141535E-2</c:v>
                </c:pt>
                <c:pt idx="34">
                  <c:v>3.6373780000000001E-2</c:v>
                </c:pt>
                <c:pt idx="35">
                  <c:v>3.916248E-2</c:v>
                </c:pt>
                <c:pt idx="36">
                  <c:v>3.916389E-2</c:v>
                </c:pt>
                <c:pt idx="37">
                  <c:v>3.5327065999999997E-2</c:v>
                </c:pt>
                <c:pt idx="38">
                  <c:v>2.8956885000000002E-2</c:v>
                </c:pt>
                <c:pt idx="39">
                  <c:v>2.2432823000000001E-2</c:v>
                </c:pt>
                <c:pt idx="40">
                  <c:v>1.6297722000000001E-2</c:v>
                </c:pt>
                <c:pt idx="41">
                  <c:v>1.2340322000000001E-2</c:v>
                </c:pt>
                <c:pt idx="42">
                  <c:v>1.0206362E-2</c:v>
                </c:pt>
                <c:pt idx="43">
                  <c:v>1.1480061999999999E-2</c:v>
                </c:pt>
                <c:pt idx="44">
                  <c:v>1.6741129E-2</c:v>
                </c:pt>
                <c:pt idx="45">
                  <c:v>2.3513716E-2</c:v>
                </c:pt>
                <c:pt idx="46">
                  <c:v>2.8430855000000001E-2</c:v>
                </c:pt>
                <c:pt idx="47">
                  <c:v>2.9906983000000002E-2</c:v>
                </c:pt>
                <c:pt idx="48">
                  <c:v>2.966251E-2</c:v>
                </c:pt>
                <c:pt idx="49">
                  <c:v>3.0081320000000002E-2</c:v>
                </c:pt>
                <c:pt idx="50">
                  <c:v>3.1550995999999998E-2</c:v>
                </c:pt>
                <c:pt idx="51">
                  <c:v>3.4115962999999999E-2</c:v>
                </c:pt>
                <c:pt idx="52">
                  <c:v>3.6614704999999997E-2</c:v>
                </c:pt>
                <c:pt idx="53">
                  <c:v>3.7018835999999999E-2</c:v>
                </c:pt>
                <c:pt idx="54">
                  <c:v>3.4108814000000001E-2</c:v>
                </c:pt>
                <c:pt idx="55">
                  <c:v>3.0350426E-2</c:v>
                </c:pt>
                <c:pt idx="56">
                  <c:v>2.8741217999999999E-2</c:v>
                </c:pt>
                <c:pt idx="57">
                  <c:v>3.2517289999999997E-2</c:v>
                </c:pt>
                <c:pt idx="58">
                  <c:v>4.0283504999999997E-2</c:v>
                </c:pt>
                <c:pt idx="59">
                  <c:v>4.7723340000000003E-2</c:v>
                </c:pt>
                <c:pt idx="60">
                  <c:v>5.1099687999999997E-2</c:v>
                </c:pt>
                <c:pt idx="61">
                  <c:v>5.2334840000000001E-2</c:v>
                </c:pt>
                <c:pt idx="62">
                  <c:v>5.3910817999999999E-2</c:v>
                </c:pt>
                <c:pt idx="63">
                  <c:v>5.5838230000000003E-2</c:v>
                </c:pt>
                <c:pt idx="64">
                  <c:v>5.4763674999999998E-2</c:v>
                </c:pt>
                <c:pt idx="65">
                  <c:v>5.0052784000000003E-2</c:v>
                </c:pt>
                <c:pt idx="66">
                  <c:v>4.7224555000000001E-2</c:v>
                </c:pt>
                <c:pt idx="67">
                  <c:v>5.1684342000000001E-2</c:v>
                </c:pt>
                <c:pt idx="68">
                  <c:v>6.0863412999999998E-2</c:v>
                </c:pt>
                <c:pt idx="69">
                  <c:v>6.466479E-2</c:v>
                </c:pt>
                <c:pt idx="70">
                  <c:v>5.6315615999999999E-2</c:v>
                </c:pt>
                <c:pt idx="71">
                  <c:v>3.8629222999999997E-2</c:v>
                </c:pt>
                <c:pt idx="72">
                  <c:v>2.1799674000000002E-2</c:v>
                </c:pt>
                <c:pt idx="73">
                  <c:v>1.3486396499999999E-2</c:v>
                </c:pt>
                <c:pt idx="74">
                  <c:v>1.4379968999999999E-2</c:v>
                </c:pt>
                <c:pt idx="75">
                  <c:v>1.9357389999999999E-2</c:v>
                </c:pt>
                <c:pt idx="76">
                  <c:v>2.3904115E-2</c:v>
                </c:pt>
                <c:pt idx="77">
                  <c:v>2.6169504999999999E-2</c:v>
                </c:pt>
                <c:pt idx="78">
                  <c:v>2.7779913999999999E-2</c:v>
                </c:pt>
                <c:pt idx="79">
                  <c:v>2.9314159999999999E-2</c:v>
                </c:pt>
                <c:pt idx="80">
                  <c:v>2.8250054E-2</c:v>
                </c:pt>
                <c:pt idx="81">
                  <c:v>2.2087191999999999E-2</c:v>
                </c:pt>
                <c:pt idx="82">
                  <c:v>1.1046487000000001E-2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2.9221960000000002E-3</c:v>
                </c:pt>
                <c:pt idx="88">
                  <c:v>1.2502437E-2</c:v>
                </c:pt>
                <c:pt idx="89">
                  <c:v>2.0493262000000002E-2</c:v>
                </c:pt>
                <c:pt idx="90">
                  <c:v>2.6351067999999998E-2</c:v>
                </c:pt>
                <c:pt idx="91">
                  <c:v>3.0650217E-2</c:v>
                </c:pt>
                <c:pt idx="92">
                  <c:v>3.2559036999999999E-2</c:v>
                </c:pt>
                <c:pt idx="93">
                  <c:v>3.2919265000000003E-2</c:v>
                </c:pt>
                <c:pt idx="94">
                  <c:v>3.2347585999999998E-2</c:v>
                </c:pt>
                <c:pt idx="95">
                  <c:v>3.1060127999999999E-2</c:v>
                </c:pt>
                <c:pt idx="96">
                  <c:v>3.1984842999999999E-2</c:v>
                </c:pt>
                <c:pt idx="97">
                  <c:v>3.3884327999999998E-2</c:v>
                </c:pt>
                <c:pt idx="98">
                  <c:v>3.6022909999999998E-2</c:v>
                </c:pt>
                <c:pt idx="99">
                  <c:v>3.7719256999999999E-2</c:v>
                </c:pt>
                <c:pt idx="100">
                  <c:v>3.8775872000000003E-2</c:v>
                </c:pt>
                <c:pt idx="101">
                  <c:v>3.8419667999999997E-2</c:v>
                </c:pt>
                <c:pt idx="102">
                  <c:v>3.7573766000000001E-2</c:v>
                </c:pt>
                <c:pt idx="103">
                  <c:v>3.6351090000000003E-2</c:v>
                </c:pt>
                <c:pt idx="104">
                  <c:v>3.3927640000000002E-2</c:v>
                </c:pt>
                <c:pt idx="105">
                  <c:v>3.0516943000000001E-2</c:v>
                </c:pt>
                <c:pt idx="106">
                  <c:v>2.6138587000000001E-2</c:v>
                </c:pt>
                <c:pt idx="107">
                  <c:v>2.1676296000000001E-2</c:v>
                </c:pt>
                <c:pt idx="108">
                  <c:v>1.5873399999999999E-2</c:v>
                </c:pt>
                <c:pt idx="109">
                  <c:v>9.6795979999999993E-3</c:v>
                </c:pt>
                <c:pt idx="110">
                  <c:v>3.7122522000000002E-3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CC78-42A3-855D-32164A04893A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[5]Sheet1!$D$254:$DT$254</c:f>
              <c:numCache>
                <c:formatCode>General</c:formatCode>
                <c:ptCount val="121"/>
                <c:pt idx="0">
                  <c:v>6.5996405000000001E-3</c:v>
                </c:pt>
                <c:pt idx="1">
                  <c:v>4.5907459999999997E-3</c:v>
                </c:pt>
                <c:pt idx="2">
                  <c:v>4.9580834000000004E-3</c:v>
                </c:pt>
                <c:pt idx="3">
                  <c:v>3.4351990999999999E-3</c:v>
                </c:pt>
                <c:pt idx="4">
                  <c:v>2.4778068000000002E-3</c:v>
                </c:pt>
                <c:pt idx="5">
                  <c:v>3.3043594999999999E-3</c:v>
                </c:pt>
                <c:pt idx="6">
                  <c:v>5.9310346999999998E-3</c:v>
                </c:pt>
                <c:pt idx="7">
                  <c:v>8.7426929999999993E-3</c:v>
                </c:pt>
                <c:pt idx="8">
                  <c:v>8.6831970000000001E-3</c:v>
                </c:pt>
                <c:pt idx="9">
                  <c:v>4.7153374000000001E-3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1.6285116E-3</c:v>
                </c:pt>
                <c:pt idx="15">
                  <c:v>7.8103410000000002E-3</c:v>
                </c:pt>
                <c:pt idx="16">
                  <c:v>1.26620615E-2</c:v>
                </c:pt>
                <c:pt idx="17">
                  <c:v>1.2821462E-2</c:v>
                </c:pt>
                <c:pt idx="18">
                  <c:v>8.5350470000000005E-3</c:v>
                </c:pt>
                <c:pt idx="19">
                  <c:v>1.3843294E-3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3.0888642999999999E-3</c:v>
                </c:pt>
                <c:pt idx="27">
                  <c:v>9.5469390000000008E-3</c:v>
                </c:pt>
                <c:pt idx="28">
                  <c:v>1.5158385E-2</c:v>
                </c:pt>
                <c:pt idx="29">
                  <c:v>1.9518018000000002E-2</c:v>
                </c:pt>
                <c:pt idx="30">
                  <c:v>2.3647004999999999E-2</c:v>
                </c:pt>
                <c:pt idx="31">
                  <c:v>2.7209095999999999E-2</c:v>
                </c:pt>
                <c:pt idx="32">
                  <c:v>2.9400599999999999E-2</c:v>
                </c:pt>
                <c:pt idx="33">
                  <c:v>3.2343175000000002E-2</c:v>
                </c:pt>
                <c:pt idx="34">
                  <c:v>3.5644963000000002E-2</c:v>
                </c:pt>
                <c:pt idx="35">
                  <c:v>3.8516323999999998E-2</c:v>
                </c:pt>
                <c:pt idx="36">
                  <c:v>3.8576905000000002E-2</c:v>
                </c:pt>
                <c:pt idx="37">
                  <c:v>3.4682017000000002E-2</c:v>
                </c:pt>
                <c:pt idx="38">
                  <c:v>2.8185836999999998E-2</c:v>
                </c:pt>
                <c:pt idx="39">
                  <c:v>2.1460928000000001E-2</c:v>
                </c:pt>
                <c:pt idx="40">
                  <c:v>1.5064171499999999E-2</c:v>
                </c:pt>
                <c:pt idx="41">
                  <c:v>1.0867131E-2</c:v>
                </c:pt>
                <c:pt idx="42">
                  <c:v>8.5151970000000004E-3</c:v>
                </c:pt>
                <c:pt idx="43">
                  <c:v>9.7307060000000004E-3</c:v>
                </c:pt>
                <c:pt idx="44">
                  <c:v>1.5117314999999999E-2</c:v>
                </c:pt>
                <c:pt idx="45">
                  <c:v>2.2226408E-2</c:v>
                </c:pt>
                <c:pt idx="46">
                  <c:v>2.7573723000000001E-2</c:v>
                </c:pt>
                <c:pt idx="47">
                  <c:v>2.9442658999999999E-2</c:v>
                </c:pt>
                <c:pt idx="48">
                  <c:v>2.9482957000000001E-2</c:v>
                </c:pt>
                <c:pt idx="49">
                  <c:v>2.9923383000000001E-2</c:v>
                </c:pt>
                <c:pt idx="50">
                  <c:v>3.1198619E-2</c:v>
                </c:pt>
                <c:pt idx="51">
                  <c:v>3.3506583E-2</c:v>
                </c:pt>
                <c:pt idx="52">
                  <c:v>3.5937596000000002E-2</c:v>
                </c:pt>
                <c:pt idx="53">
                  <c:v>3.6520080000000003E-2</c:v>
                </c:pt>
                <c:pt idx="54">
                  <c:v>3.3784077000000003E-2</c:v>
                </c:pt>
                <c:pt idx="55">
                  <c:v>2.9902089999999999E-2</c:v>
                </c:pt>
                <c:pt idx="56">
                  <c:v>2.7925901E-2</c:v>
                </c:pt>
                <c:pt idx="57">
                  <c:v>3.1289536999999999E-2</c:v>
                </c:pt>
                <c:pt idx="58">
                  <c:v>3.8823160000000002E-2</c:v>
                </c:pt>
                <c:pt idx="59">
                  <c:v>4.6324591999999998E-2</c:v>
                </c:pt>
                <c:pt idx="60">
                  <c:v>4.9851816E-2</c:v>
                </c:pt>
                <c:pt idx="61">
                  <c:v>5.1261354000000002E-2</c:v>
                </c:pt>
                <c:pt idx="62">
                  <c:v>5.2937976999999997E-2</c:v>
                </c:pt>
                <c:pt idx="63">
                  <c:v>5.4943143999999999E-2</c:v>
                </c:pt>
                <c:pt idx="64">
                  <c:v>5.3977545000000002E-2</c:v>
                </c:pt>
                <c:pt idx="65">
                  <c:v>4.9430544999999999E-2</c:v>
                </c:pt>
                <c:pt idx="66">
                  <c:v>4.6834406000000002E-2</c:v>
                </c:pt>
                <c:pt idx="67">
                  <c:v>5.1686085999999999E-2</c:v>
                </c:pt>
                <c:pt idx="68">
                  <c:v>6.1445132E-2</c:v>
                </c:pt>
                <c:pt idx="69">
                  <c:v>6.5832080000000001E-2</c:v>
                </c:pt>
                <c:pt idx="70">
                  <c:v>5.7740399999999997E-2</c:v>
                </c:pt>
                <c:pt idx="71">
                  <c:v>3.9859362000000002E-2</c:v>
                </c:pt>
                <c:pt idx="72">
                  <c:v>2.2563920000000001E-2</c:v>
                </c:pt>
                <c:pt idx="73">
                  <c:v>1.3832771000000001E-2</c:v>
                </c:pt>
                <c:pt idx="74">
                  <c:v>1.4578237000000001E-2</c:v>
                </c:pt>
                <c:pt idx="75">
                  <c:v>1.9640413999999998E-2</c:v>
                </c:pt>
                <c:pt idx="76">
                  <c:v>2.4327242999999998E-2</c:v>
                </c:pt>
                <c:pt idx="77">
                  <c:v>2.6644263000000001E-2</c:v>
                </c:pt>
                <c:pt idx="78">
                  <c:v>2.8110106999999999E-2</c:v>
                </c:pt>
                <c:pt idx="79">
                  <c:v>2.9293890999999999E-2</c:v>
                </c:pt>
                <c:pt idx="80">
                  <c:v>2.7773688000000001E-2</c:v>
                </c:pt>
                <c:pt idx="81">
                  <c:v>2.1246312E-2</c:v>
                </c:pt>
                <c:pt idx="82">
                  <c:v>1.0091835E-2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2.5293122000000002E-3</c:v>
                </c:pt>
                <c:pt idx="88">
                  <c:v>1.1818106E-2</c:v>
                </c:pt>
                <c:pt idx="89">
                  <c:v>1.9576665E-2</c:v>
                </c:pt>
                <c:pt idx="90">
                  <c:v>2.540245E-2</c:v>
                </c:pt>
                <c:pt idx="91">
                  <c:v>2.9897903999999999E-2</c:v>
                </c:pt>
                <c:pt idx="92">
                  <c:v>3.2148867999999997E-2</c:v>
                </c:pt>
                <c:pt idx="93">
                  <c:v>3.2836176000000002E-2</c:v>
                </c:pt>
                <c:pt idx="94">
                  <c:v>3.2515567000000002E-2</c:v>
                </c:pt>
                <c:pt idx="95">
                  <c:v>3.1402557999999997E-2</c:v>
                </c:pt>
                <c:pt idx="96">
                  <c:v>3.2357820000000002E-2</c:v>
                </c:pt>
                <c:pt idx="97">
                  <c:v>3.4197091999999998E-2</c:v>
                </c:pt>
                <c:pt idx="98">
                  <c:v>3.622011E-2</c:v>
                </c:pt>
                <c:pt idx="99">
                  <c:v>3.7741474999999997E-2</c:v>
                </c:pt>
                <c:pt idx="100">
                  <c:v>3.8532299999999998E-2</c:v>
                </c:pt>
                <c:pt idx="101">
                  <c:v>3.7978329999999998E-2</c:v>
                </c:pt>
                <c:pt idx="102">
                  <c:v>3.6981523000000002E-2</c:v>
                </c:pt>
                <c:pt idx="103">
                  <c:v>3.5694370000000003E-2</c:v>
                </c:pt>
                <c:pt idx="104">
                  <c:v>3.3269923E-2</c:v>
                </c:pt>
                <c:pt idx="105">
                  <c:v>2.9922849000000001E-2</c:v>
                </c:pt>
                <c:pt idx="106">
                  <c:v>2.5667486999999999E-2</c:v>
                </c:pt>
                <c:pt idx="107">
                  <c:v>2.1376267000000001E-2</c:v>
                </c:pt>
                <c:pt idx="108">
                  <c:v>1.576893E-2</c:v>
                </c:pt>
                <c:pt idx="109">
                  <c:v>9.7871880000000005E-3</c:v>
                </c:pt>
                <c:pt idx="110">
                  <c:v>4.0302560000000003E-3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CC78-42A3-855D-32164A04893A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[5]Sheet1!$D$255:$DT$255</c:f>
              <c:numCache>
                <c:formatCode>General</c:formatCode>
                <c:ptCount val="121"/>
                <c:pt idx="0">
                  <c:v>6.4157629999999997E-3</c:v>
                </c:pt>
                <c:pt idx="1">
                  <c:v>4.4991730000000004E-3</c:v>
                </c:pt>
                <c:pt idx="2">
                  <c:v>5.0492734000000001E-3</c:v>
                </c:pt>
                <c:pt idx="3">
                  <c:v>3.6261760000000001E-3</c:v>
                </c:pt>
                <c:pt idx="4">
                  <c:v>2.6928652000000001E-3</c:v>
                </c:pt>
                <c:pt idx="5">
                  <c:v>3.4824320000000001E-3</c:v>
                </c:pt>
                <c:pt idx="6">
                  <c:v>6.0588038E-3</c:v>
                </c:pt>
                <c:pt idx="7">
                  <c:v>8.7985419999999995E-3</c:v>
                </c:pt>
                <c:pt idx="8">
                  <c:v>8.6480649999999999E-3</c:v>
                </c:pt>
                <c:pt idx="9">
                  <c:v>4.6247859999999997E-3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1.9214009000000001E-3</c:v>
                </c:pt>
                <c:pt idx="15">
                  <c:v>7.8147519999999995E-3</c:v>
                </c:pt>
                <c:pt idx="16">
                  <c:v>1.2432374E-2</c:v>
                </c:pt>
                <c:pt idx="17">
                  <c:v>1.2516662E-2</c:v>
                </c:pt>
                <c:pt idx="18">
                  <c:v>8.3084395000000005E-3</c:v>
                </c:pt>
                <c:pt idx="19">
                  <c:v>1.3161360000000001E-3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3.1171710000000002E-3</c:v>
                </c:pt>
                <c:pt idx="27">
                  <c:v>9.6681530000000005E-3</c:v>
                </c:pt>
                <c:pt idx="28">
                  <c:v>1.535414E-2</c:v>
                </c:pt>
                <c:pt idx="29">
                  <c:v>1.9796707E-2</c:v>
                </c:pt>
                <c:pt idx="30">
                  <c:v>2.4004998E-2</c:v>
                </c:pt>
                <c:pt idx="31">
                  <c:v>2.7626272E-2</c:v>
                </c:pt>
                <c:pt idx="32">
                  <c:v>2.9837206000000002E-2</c:v>
                </c:pt>
                <c:pt idx="33">
                  <c:v>3.2657525999999999E-2</c:v>
                </c:pt>
                <c:pt idx="34">
                  <c:v>3.5810016E-2</c:v>
                </c:pt>
                <c:pt idx="35">
                  <c:v>3.8592899999999999E-2</c:v>
                </c:pt>
                <c:pt idx="36">
                  <c:v>3.8678072000000001E-2</c:v>
                </c:pt>
                <c:pt idx="37">
                  <c:v>3.4925915000000002E-2</c:v>
                </c:pt>
                <c:pt idx="38">
                  <c:v>2.8558356999999999E-2</c:v>
                </c:pt>
                <c:pt idx="39">
                  <c:v>2.1922657000000002E-2</c:v>
                </c:pt>
                <c:pt idx="40">
                  <c:v>1.5561971000000001E-2</c:v>
                </c:pt>
                <c:pt idx="41">
                  <c:v>1.1368993000000001E-2</c:v>
                </c:pt>
                <c:pt idx="42">
                  <c:v>8.9772029999999996E-3</c:v>
                </c:pt>
                <c:pt idx="43">
                  <c:v>1.01163555E-2</c:v>
                </c:pt>
                <c:pt idx="44">
                  <c:v>1.54557545E-2</c:v>
                </c:pt>
                <c:pt idx="45">
                  <c:v>2.2533856000000001E-2</c:v>
                </c:pt>
                <c:pt idx="46">
                  <c:v>2.783387E-2</c:v>
                </c:pt>
                <c:pt idx="47">
                  <c:v>2.9601606999999999E-2</c:v>
                </c:pt>
                <c:pt idx="48">
                  <c:v>2.946739E-2</c:v>
                </c:pt>
                <c:pt idx="49">
                  <c:v>2.9823799000000002E-2</c:v>
                </c:pt>
                <c:pt idx="50">
                  <c:v>3.1197625999999999E-2</c:v>
                </c:pt>
                <c:pt idx="51">
                  <c:v>3.3749149999999999E-2</c:v>
                </c:pt>
                <c:pt idx="52">
                  <c:v>3.6382984E-2</c:v>
                </c:pt>
                <c:pt idx="53">
                  <c:v>3.694998E-2</c:v>
                </c:pt>
                <c:pt idx="54">
                  <c:v>3.3999781999999999E-2</c:v>
                </c:pt>
                <c:pt idx="55">
                  <c:v>2.9884267999999999E-2</c:v>
                </c:pt>
                <c:pt idx="56">
                  <c:v>2.7798659999999999E-2</c:v>
                </c:pt>
                <c:pt idx="57">
                  <c:v>3.1232769000000001E-2</c:v>
                </c:pt>
                <c:pt idx="58">
                  <c:v>3.8916520000000003E-2</c:v>
                </c:pt>
                <c:pt idx="59">
                  <c:v>4.6489625999999999E-2</c:v>
                </c:pt>
                <c:pt idx="60">
                  <c:v>4.9987740000000003E-2</c:v>
                </c:pt>
                <c:pt idx="61">
                  <c:v>5.1292392999999999E-2</c:v>
                </c:pt>
                <c:pt idx="62">
                  <c:v>5.2922709999999998E-2</c:v>
                </c:pt>
                <c:pt idx="63">
                  <c:v>5.4992322000000003E-2</c:v>
                </c:pt>
                <c:pt idx="64">
                  <c:v>5.4144699999999997E-2</c:v>
                </c:pt>
                <c:pt idx="65">
                  <c:v>4.9688250000000003E-2</c:v>
                </c:pt>
                <c:pt idx="66">
                  <c:v>4.7079849999999999E-2</c:v>
                </c:pt>
                <c:pt idx="67">
                  <c:v>5.1767542999999999E-2</c:v>
                </c:pt>
                <c:pt idx="68">
                  <c:v>6.1247528000000002E-2</c:v>
                </c:pt>
                <c:pt idx="69">
                  <c:v>6.5338939999999998E-2</c:v>
                </c:pt>
                <c:pt idx="70">
                  <c:v>5.7110715999999999E-2</c:v>
                </c:pt>
                <c:pt idx="71">
                  <c:v>3.9340149999999997E-2</c:v>
                </c:pt>
                <c:pt idx="72">
                  <c:v>2.2312294999999999E-2</c:v>
                </c:pt>
                <c:pt idx="73">
                  <c:v>1.3802933999999999E-2</c:v>
                </c:pt>
                <c:pt idx="74">
                  <c:v>1.4562467000000001E-2</c:v>
                </c:pt>
                <c:pt idx="75">
                  <c:v>1.9432281999999999E-2</c:v>
                </c:pt>
                <c:pt idx="76">
                  <c:v>2.3897440999999998E-2</c:v>
                </c:pt>
                <c:pt idx="77">
                  <c:v>2.6171934000000001E-2</c:v>
                </c:pt>
                <c:pt idx="78">
                  <c:v>2.7877395999999999E-2</c:v>
                </c:pt>
                <c:pt idx="79">
                  <c:v>2.9495594999999999E-2</c:v>
                </c:pt>
                <c:pt idx="80">
                  <c:v>2.8394599999999999E-2</c:v>
                </c:pt>
                <c:pt idx="81">
                  <c:v>2.2073758999999998E-2</c:v>
                </c:pt>
                <c:pt idx="82">
                  <c:v>1.0854377E-2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2.5908425000000001E-3</c:v>
                </c:pt>
                <c:pt idx="88">
                  <c:v>1.1856558999999999E-2</c:v>
                </c:pt>
                <c:pt idx="89">
                  <c:v>1.9556262000000001E-2</c:v>
                </c:pt>
                <c:pt idx="90">
                  <c:v>2.5324149000000001E-2</c:v>
                </c:pt>
                <c:pt idx="91">
                  <c:v>2.9768777999999999E-2</c:v>
                </c:pt>
                <c:pt idx="92">
                  <c:v>3.2030629999999997E-2</c:v>
                </c:pt>
                <c:pt idx="93">
                  <c:v>3.2750674E-2</c:v>
                </c:pt>
                <c:pt idx="94">
                  <c:v>3.2468110000000001E-2</c:v>
                </c:pt>
                <c:pt idx="95">
                  <c:v>3.1369988000000001E-2</c:v>
                </c:pt>
                <c:pt idx="96">
                  <c:v>3.2301743000000001E-2</c:v>
                </c:pt>
                <c:pt idx="97">
                  <c:v>3.4084280000000002E-2</c:v>
                </c:pt>
                <c:pt idx="98">
                  <c:v>3.6035537999999999E-2</c:v>
                </c:pt>
                <c:pt idx="99">
                  <c:v>3.7508279999999998E-2</c:v>
                </c:pt>
                <c:pt idx="100">
                  <c:v>3.8311011999999998E-2</c:v>
                </c:pt>
                <c:pt idx="101">
                  <c:v>3.7766545999999998E-2</c:v>
                </c:pt>
                <c:pt idx="102">
                  <c:v>3.6828372999999998E-2</c:v>
                </c:pt>
                <c:pt idx="103">
                  <c:v>3.5592459999999999E-2</c:v>
                </c:pt>
                <c:pt idx="104">
                  <c:v>3.3220359999999997E-2</c:v>
                </c:pt>
                <c:pt idx="105">
                  <c:v>2.9917354E-2</c:v>
                </c:pt>
                <c:pt idx="106">
                  <c:v>2.5695777999999999E-2</c:v>
                </c:pt>
                <c:pt idx="107">
                  <c:v>2.1432366000000001E-2</c:v>
                </c:pt>
                <c:pt idx="108">
                  <c:v>1.5831187E-2</c:v>
                </c:pt>
                <c:pt idx="109">
                  <c:v>9.8451960000000005E-3</c:v>
                </c:pt>
                <c:pt idx="110">
                  <c:v>4.0748444999999999E-3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CC78-42A3-855D-32164A04893A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[5]Sheet1!$D$256:$DT$256</c:f>
              <c:numCache>
                <c:formatCode>General</c:formatCode>
                <c:ptCount val="121"/>
                <c:pt idx="0">
                  <c:v>6.6515810000000002E-3</c:v>
                </c:pt>
                <c:pt idx="1">
                  <c:v>4.7962500000000002E-3</c:v>
                </c:pt>
                <c:pt idx="2">
                  <c:v>5.2508516000000002E-3</c:v>
                </c:pt>
                <c:pt idx="3">
                  <c:v>3.818218E-3</c:v>
                </c:pt>
                <c:pt idx="4">
                  <c:v>2.9027726999999999E-3</c:v>
                </c:pt>
                <c:pt idx="5">
                  <c:v>3.7280489000000002E-3</c:v>
                </c:pt>
                <c:pt idx="6">
                  <c:v>6.2947445999999999E-3</c:v>
                </c:pt>
                <c:pt idx="7">
                  <c:v>9.0422120000000009E-3</c:v>
                </c:pt>
                <c:pt idx="8">
                  <c:v>8.9208759999999995E-3</c:v>
                </c:pt>
                <c:pt idx="9">
                  <c:v>4.9162670000000002E-3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1.5182586E-3</c:v>
                </c:pt>
                <c:pt idx="15">
                  <c:v>7.5142732999999998E-3</c:v>
                </c:pt>
                <c:pt idx="16">
                  <c:v>1.2222868E-2</c:v>
                </c:pt>
                <c:pt idx="17">
                  <c:v>1.2328788E-2</c:v>
                </c:pt>
                <c:pt idx="18">
                  <c:v>8.2439899999999997E-3</c:v>
                </c:pt>
                <c:pt idx="19">
                  <c:v>1.4489715E-3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3.3796020000000002E-3</c:v>
                </c:pt>
                <c:pt idx="27">
                  <c:v>9.7308215000000003E-3</c:v>
                </c:pt>
                <c:pt idx="28">
                  <c:v>1.5154961E-2</c:v>
                </c:pt>
                <c:pt idx="29">
                  <c:v>1.9504250000000001E-2</c:v>
                </c:pt>
                <c:pt idx="30">
                  <c:v>2.375847E-2</c:v>
                </c:pt>
                <c:pt idx="31">
                  <c:v>2.7528438999999998E-2</c:v>
                </c:pt>
                <c:pt idx="32">
                  <c:v>2.992015E-2</c:v>
                </c:pt>
                <c:pt idx="33">
                  <c:v>3.2958563000000003E-2</c:v>
                </c:pt>
                <c:pt idx="34">
                  <c:v>3.6410786000000001E-2</c:v>
                </c:pt>
                <c:pt idx="35">
                  <c:v>3.9595116E-2</c:v>
                </c:pt>
                <c:pt idx="36">
                  <c:v>4.0102072000000002E-2</c:v>
                </c:pt>
                <c:pt idx="37">
                  <c:v>3.6683340000000002E-2</c:v>
                </c:pt>
                <c:pt idx="38">
                  <c:v>3.0428277E-2</c:v>
                </c:pt>
                <c:pt idx="39">
                  <c:v>2.3664001E-2</c:v>
                </c:pt>
                <c:pt idx="40">
                  <c:v>1.7099771999999999E-2</c:v>
                </c:pt>
                <c:pt idx="41">
                  <c:v>1.2718989999999999E-2</c:v>
                </c:pt>
                <c:pt idx="42">
                  <c:v>1.0284977000000001E-2</c:v>
                </c:pt>
                <c:pt idx="43">
                  <c:v>1.1374324999999999E-2</c:v>
                </c:pt>
                <c:pt idx="44">
                  <c:v>1.6504575E-2</c:v>
                </c:pt>
                <c:pt idx="45">
                  <c:v>2.3214430000000001E-2</c:v>
                </c:pt>
                <c:pt idx="46">
                  <c:v>2.8111535999999999E-2</c:v>
                </c:pt>
                <c:pt idx="47">
                  <c:v>2.9598211999999999E-2</c:v>
                </c:pt>
                <c:pt idx="48">
                  <c:v>2.9358645999999999E-2</c:v>
                </c:pt>
                <c:pt idx="49">
                  <c:v>2.9818144000000001E-2</c:v>
                </c:pt>
                <c:pt idx="50">
                  <c:v>3.1396083999999998E-2</c:v>
                </c:pt>
                <c:pt idx="51">
                  <c:v>3.4126419999999998E-2</c:v>
                </c:pt>
                <c:pt idx="52">
                  <c:v>3.6768745999999998E-2</c:v>
                </c:pt>
                <c:pt idx="53">
                  <c:v>3.7201329999999998E-2</c:v>
                </c:pt>
                <c:pt idx="54">
                  <c:v>3.4208677999999999E-2</c:v>
                </c:pt>
                <c:pt idx="55">
                  <c:v>3.0331780999999999E-2</c:v>
                </c:pt>
                <c:pt idx="56">
                  <c:v>2.864415E-2</c:v>
                </c:pt>
                <c:pt idx="57">
                  <c:v>3.2407289999999998E-2</c:v>
                </c:pt>
                <c:pt idx="58">
                  <c:v>4.0148646000000003E-2</c:v>
                </c:pt>
                <c:pt idx="59">
                  <c:v>4.7482605999999997E-2</c:v>
                </c:pt>
                <c:pt idx="60">
                  <c:v>5.0705726999999999E-2</c:v>
                </c:pt>
                <c:pt idx="61">
                  <c:v>5.1885189999999998E-2</c:v>
                </c:pt>
                <c:pt idx="62">
                  <c:v>5.3645014999999997E-2</c:v>
                </c:pt>
                <c:pt idx="63">
                  <c:v>5.5960389999999999E-2</c:v>
                </c:pt>
                <c:pt idx="64">
                  <c:v>5.5214524000000001E-2</c:v>
                </c:pt>
                <c:pt idx="65">
                  <c:v>5.0529185999999997E-2</c:v>
                </c:pt>
                <c:pt idx="66">
                  <c:v>4.7414142999999999E-2</c:v>
                </c:pt>
                <c:pt idx="67">
                  <c:v>5.1479902000000001E-2</c:v>
                </c:pt>
                <c:pt idx="68">
                  <c:v>6.0397837000000003E-2</c:v>
                </c:pt>
                <c:pt idx="69">
                  <c:v>6.4116634000000006E-2</c:v>
                </c:pt>
                <c:pt idx="70">
                  <c:v>5.5787046E-2</c:v>
                </c:pt>
                <c:pt idx="71">
                  <c:v>3.8160574000000003E-2</c:v>
                </c:pt>
                <c:pt idx="72">
                  <c:v>2.1440850000000001E-2</c:v>
                </c:pt>
                <c:pt idx="73">
                  <c:v>1.3317971E-2</c:v>
                </c:pt>
                <c:pt idx="74">
                  <c:v>1.4449405E-2</c:v>
                </c:pt>
                <c:pt idx="75">
                  <c:v>1.9612199E-2</c:v>
                </c:pt>
                <c:pt idx="76">
                  <c:v>2.4213927E-2</c:v>
                </c:pt>
                <c:pt idx="77">
                  <c:v>2.6402269999999999E-2</c:v>
                </c:pt>
                <c:pt idx="78">
                  <c:v>2.7862227999999999E-2</c:v>
                </c:pt>
                <c:pt idx="79">
                  <c:v>2.9268345000000001E-2</c:v>
                </c:pt>
                <c:pt idx="80">
                  <c:v>2.8168322999999999E-2</c:v>
                </c:pt>
                <c:pt idx="81">
                  <c:v>2.2052241E-2</c:v>
                </c:pt>
                <c:pt idx="82">
                  <c:v>1.1050117E-2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2.7059358999999999E-3</c:v>
                </c:pt>
                <c:pt idx="88">
                  <c:v>1.2445467E-2</c:v>
                </c:pt>
                <c:pt idx="89">
                  <c:v>2.0557896999999999E-2</c:v>
                </c:pt>
                <c:pt idx="90">
                  <c:v>2.6492762999999999E-2</c:v>
                </c:pt>
                <c:pt idx="91">
                  <c:v>3.0785291999999999E-2</c:v>
                </c:pt>
                <c:pt idx="92">
                  <c:v>3.2651680000000002E-2</c:v>
                </c:pt>
                <c:pt idx="93">
                  <c:v>3.2967360000000001E-2</c:v>
                </c:pt>
                <c:pt idx="94">
                  <c:v>3.2389189999999998E-2</c:v>
                </c:pt>
                <c:pt idx="95">
                  <c:v>3.1135910999999999E-2</c:v>
                </c:pt>
                <c:pt idx="96">
                  <c:v>3.2122772000000001E-2</c:v>
                </c:pt>
                <c:pt idx="97">
                  <c:v>3.4081195000000002E-2</c:v>
                </c:pt>
                <c:pt idx="98">
                  <c:v>3.6235254000000001E-2</c:v>
                </c:pt>
                <c:pt idx="99">
                  <c:v>3.7895944000000001E-2</c:v>
                </c:pt>
                <c:pt idx="100">
                  <c:v>3.8877670000000003E-2</c:v>
                </c:pt>
                <c:pt idx="101">
                  <c:v>3.8406330000000002E-2</c:v>
                </c:pt>
                <c:pt idx="102">
                  <c:v>3.7434780000000001E-2</c:v>
                </c:pt>
                <c:pt idx="103">
                  <c:v>3.6102053000000002E-2</c:v>
                </c:pt>
                <c:pt idx="104">
                  <c:v>3.3578459999999997E-2</c:v>
                </c:pt>
                <c:pt idx="105">
                  <c:v>3.0081611000000001E-2</c:v>
                </c:pt>
                <c:pt idx="106">
                  <c:v>2.5631791000000001E-2</c:v>
                </c:pt>
                <c:pt idx="107">
                  <c:v>2.1114258E-2</c:v>
                </c:pt>
                <c:pt idx="108">
                  <c:v>1.5266356999999999E-2</c:v>
                </c:pt>
                <c:pt idx="109">
                  <c:v>9.0381349999999992E-3</c:v>
                </c:pt>
                <c:pt idx="110">
                  <c:v>3.0524369999999999E-3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CC78-42A3-855D-32164A04893A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[5]Sheet1!$D$257:$DT$257</c:f>
              <c:numCache>
                <c:formatCode>General</c:formatCode>
                <c:ptCount val="121"/>
                <c:pt idx="0">
                  <c:v>6.2577780000000003E-3</c:v>
                </c:pt>
                <c:pt idx="1">
                  <c:v>4.3782624000000001E-3</c:v>
                </c:pt>
                <c:pt idx="2">
                  <c:v>4.9044563999999999E-3</c:v>
                </c:pt>
                <c:pt idx="3">
                  <c:v>3.7128973999999999E-3</c:v>
                </c:pt>
                <c:pt idx="4">
                  <c:v>2.9753729999999999E-3</c:v>
                </c:pt>
                <c:pt idx="5">
                  <c:v>3.7546312000000001E-3</c:v>
                </c:pt>
                <c:pt idx="6">
                  <c:v>6.0453512999999997E-3</c:v>
                </c:pt>
                <c:pt idx="7">
                  <c:v>8.4738160000000003E-3</c:v>
                </c:pt>
                <c:pt idx="8">
                  <c:v>8.2231149999999996E-3</c:v>
                </c:pt>
                <c:pt idx="9">
                  <c:v>4.3711886E-3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1.7239559E-3</c:v>
                </c:pt>
                <c:pt idx="15">
                  <c:v>7.6682030000000002E-3</c:v>
                </c:pt>
                <c:pt idx="16">
                  <c:v>1.2422103E-2</c:v>
                </c:pt>
                <c:pt idx="17">
                  <c:v>1.2590087E-2</c:v>
                </c:pt>
                <c:pt idx="18">
                  <c:v>8.411745E-3</c:v>
                </c:pt>
                <c:pt idx="19">
                  <c:v>1.4186766E-3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3.1231296999999999E-3</c:v>
                </c:pt>
                <c:pt idx="27">
                  <c:v>9.5778600000000005E-3</c:v>
                </c:pt>
                <c:pt idx="28">
                  <c:v>1.5157248E-2</c:v>
                </c:pt>
                <c:pt idx="29">
                  <c:v>1.9502274999999999E-2</c:v>
                </c:pt>
                <c:pt idx="30">
                  <c:v>2.3694182000000001E-2</c:v>
                </c:pt>
                <c:pt idx="31">
                  <c:v>2.7427256000000001E-2</c:v>
                </c:pt>
                <c:pt idx="32">
                  <c:v>2.9875816999999999E-2</c:v>
                </c:pt>
                <c:pt idx="33">
                  <c:v>3.2999698000000001E-2</c:v>
                </c:pt>
                <c:pt idx="34">
                  <c:v>3.638069E-2</c:v>
                </c:pt>
                <c:pt idx="35">
                  <c:v>3.9283115E-2</c:v>
                </c:pt>
                <c:pt idx="36">
                  <c:v>3.9432753000000001E-2</c:v>
                </c:pt>
                <c:pt idx="37">
                  <c:v>3.5727173000000001E-2</c:v>
                </c:pt>
                <c:pt idx="38">
                  <c:v>2.9372873000000001E-2</c:v>
                </c:pt>
                <c:pt idx="39">
                  <c:v>2.2633121999999999E-2</c:v>
                </c:pt>
                <c:pt idx="40">
                  <c:v>1.6080878999999999E-2</c:v>
                </c:pt>
                <c:pt idx="41">
                  <c:v>1.1770595999999999E-2</c:v>
                </c:pt>
                <c:pt idx="42">
                  <c:v>9.3450760000000008E-3</c:v>
                </c:pt>
                <c:pt idx="43">
                  <c:v>1.0471933500000001E-2</c:v>
                </c:pt>
                <c:pt idx="44">
                  <c:v>1.5704409999999999E-2</c:v>
                </c:pt>
                <c:pt idx="45">
                  <c:v>2.2639046999999999E-2</c:v>
                </c:pt>
                <c:pt idx="46">
                  <c:v>2.7841376000000001E-2</c:v>
                </c:pt>
                <c:pt idx="47">
                  <c:v>2.9607998E-2</c:v>
                </c:pt>
                <c:pt idx="48">
                  <c:v>2.9530399999999998E-2</c:v>
                </c:pt>
                <c:pt idx="49">
                  <c:v>2.9908832E-2</c:v>
                </c:pt>
                <c:pt idx="50">
                  <c:v>3.1216573000000001E-2</c:v>
                </c:pt>
                <c:pt idx="51">
                  <c:v>3.3658855000000001E-2</c:v>
                </c:pt>
                <c:pt idx="52">
                  <c:v>3.6185547999999998E-2</c:v>
                </c:pt>
                <c:pt idx="53">
                  <c:v>3.6685266000000001E-2</c:v>
                </c:pt>
                <c:pt idx="54">
                  <c:v>3.3737839999999998E-2</c:v>
                </c:pt>
                <c:pt idx="55">
                  <c:v>2.9705756999999999E-2</c:v>
                </c:pt>
                <c:pt idx="56">
                  <c:v>2.7753880000000002E-2</c:v>
                </c:pt>
                <c:pt idx="57">
                  <c:v>3.1336429999999998E-2</c:v>
                </c:pt>
                <c:pt idx="58">
                  <c:v>3.9110772000000002E-2</c:v>
                </c:pt>
                <c:pt idx="59">
                  <c:v>4.6664299999999999E-2</c:v>
                </c:pt>
                <c:pt idx="60">
                  <c:v>5.0031440000000003E-2</c:v>
                </c:pt>
                <c:pt idx="61">
                  <c:v>5.115484E-2</c:v>
                </c:pt>
                <c:pt idx="62">
                  <c:v>5.2642368000000002E-2</c:v>
                </c:pt>
                <c:pt idx="63">
                  <c:v>5.4680668000000002E-2</c:v>
                </c:pt>
                <c:pt idx="64">
                  <c:v>5.3918256999999997E-2</c:v>
                </c:pt>
                <c:pt idx="65">
                  <c:v>4.9570676000000001E-2</c:v>
                </c:pt>
                <c:pt idx="66">
                  <c:v>4.7025605999999998E-2</c:v>
                </c:pt>
                <c:pt idx="67">
                  <c:v>5.1728919999999998E-2</c:v>
                </c:pt>
                <c:pt idx="68">
                  <c:v>6.1205935000000003E-2</c:v>
                </c:pt>
                <c:pt idx="69">
                  <c:v>6.5308413999999995E-2</c:v>
                </c:pt>
                <c:pt idx="70">
                  <c:v>5.7080533000000003E-2</c:v>
                </c:pt>
                <c:pt idx="71">
                  <c:v>3.9260062999999998E-2</c:v>
                </c:pt>
                <c:pt idx="72">
                  <c:v>2.2153395999999999E-2</c:v>
                </c:pt>
                <c:pt idx="73">
                  <c:v>1.3612285E-2</c:v>
                </c:pt>
                <c:pt idx="74">
                  <c:v>1.4478400000000001E-2</c:v>
                </c:pt>
                <c:pt idx="75">
                  <c:v>1.9571430000000001E-2</c:v>
                </c:pt>
                <c:pt idx="76">
                  <c:v>2.4213782999999999E-2</c:v>
                </c:pt>
                <c:pt idx="77">
                  <c:v>2.6445231999999999E-2</c:v>
                </c:pt>
                <c:pt idx="78">
                  <c:v>2.7901427999999999E-2</c:v>
                </c:pt>
                <c:pt idx="79">
                  <c:v>2.925579E-2</c:v>
                </c:pt>
                <c:pt idx="80">
                  <c:v>2.804423E-2</c:v>
                </c:pt>
                <c:pt idx="81">
                  <c:v>2.1772962E-2</c:v>
                </c:pt>
                <c:pt idx="82">
                  <c:v>1.0635385000000001E-2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2.5234048000000002E-3</c:v>
                </c:pt>
                <c:pt idx="88">
                  <c:v>1.2025889E-2</c:v>
                </c:pt>
                <c:pt idx="89">
                  <c:v>1.9917738000000001E-2</c:v>
                </c:pt>
                <c:pt idx="90">
                  <c:v>2.5741528999999999E-2</c:v>
                </c:pt>
                <c:pt idx="91">
                  <c:v>3.0092606000000001E-2</c:v>
                </c:pt>
                <c:pt idx="92">
                  <c:v>3.2147580000000002E-2</c:v>
                </c:pt>
                <c:pt idx="93">
                  <c:v>3.2663959999999999E-2</c:v>
                </c:pt>
                <c:pt idx="94">
                  <c:v>3.2224839999999998E-2</c:v>
                </c:pt>
                <c:pt idx="95">
                  <c:v>3.1069063000000001E-2</c:v>
                </c:pt>
                <c:pt idx="96">
                  <c:v>3.2065499999999997E-2</c:v>
                </c:pt>
                <c:pt idx="97">
                  <c:v>3.3982329999999998E-2</c:v>
                </c:pt>
                <c:pt idx="98">
                  <c:v>3.6079607999999999E-2</c:v>
                </c:pt>
                <c:pt idx="99">
                  <c:v>3.7664793000000002E-2</c:v>
                </c:pt>
                <c:pt idx="100">
                  <c:v>3.8524469999999998E-2</c:v>
                </c:pt>
                <c:pt idx="101">
                  <c:v>3.7943147000000003E-2</c:v>
                </c:pt>
                <c:pt idx="102">
                  <c:v>3.6972265999999997E-2</c:v>
                </c:pt>
                <c:pt idx="103">
                  <c:v>3.569551E-2</c:v>
                </c:pt>
                <c:pt idx="104">
                  <c:v>3.3263794999999999E-2</c:v>
                </c:pt>
                <c:pt idx="105">
                  <c:v>2.9892193000000001E-2</c:v>
                </c:pt>
                <c:pt idx="106">
                  <c:v>2.559438E-2</c:v>
                </c:pt>
                <c:pt idx="107">
                  <c:v>2.1231072E-2</c:v>
                </c:pt>
                <c:pt idx="108">
                  <c:v>1.5550355E-2</c:v>
                </c:pt>
                <c:pt idx="109">
                  <c:v>9.4824019999999992E-3</c:v>
                </c:pt>
                <c:pt idx="110">
                  <c:v>3.6337029999999998E-3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CC78-42A3-855D-32164A04893A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[5]Sheet1!$D$258:$DT$258</c:f>
              <c:numCache>
                <c:formatCode>General</c:formatCode>
                <c:ptCount val="121"/>
                <c:pt idx="0">
                  <c:v>6.2944979999999999E-3</c:v>
                </c:pt>
                <c:pt idx="1">
                  <c:v>4.2241889999999997E-3</c:v>
                </c:pt>
                <c:pt idx="2">
                  <c:v>4.649696E-3</c:v>
                </c:pt>
                <c:pt idx="3">
                  <c:v>3.2023427000000002E-3</c:v>
                </c:pt>
                <c:pt idx="4">
                  <c:v>2.4011982999999999E-3</c:v>
                </c:pt>
                <c:pt idx="5">
                  <c:v>3.2820229999999998E-3</c:v>
                </c:pt>
                <c:pt idx="6">
                  <c:v>5.8318431999999998E-3</c:v>
                </c:pt>
                <c:pt idx="7">
                  <c:v>8.5847270000000003E-3</c:v>
                </c:pt>
                <c:pt idx="8">
                  <c:v>8.5526860000000003E-3</c:v>
                </c:pt>
                <c:pt idx="9">
                  <c:v>4.7102873000000002E-3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1.8870086999999999E-3</c:v>
                </c:pt>
                <c:pt idx="15">
                  <c:v>7.8707069999999994E-3</c:v>
                </c:pt>
                <c:pt idx="16">
                  <c:v>1.2599677E-2</c:v>
                </c:pt>
                <c:pt idx="17">
                  <c:v>1.27030015E-2</c:v>
                </c:pt>
                <c:pt idx="18">
                  <c:v>8.4714130000000006E-3</c:v>
                </c:pt>
                <c:pt idx="19">
                  <c:v>1.3343057000000001E-3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3.2440826999999999E-3</c:v>
                </c:pt>
                <c:pt idx="27">
                  <c:v>9.8061090000000004E-3</c:v>
                </c:pt>
                <c:pt idx="28">
                  <c:v>1.5439362E-2</c:v>
                </c:pt>
                <c:pt idx="29">
                  <c:v>1.9785794999999998E-2</c:v>
                </c:pt>
                <c:pt idx="30">
                  <c:v>2.390637E-2</c:v>
                </c:pt>
                <c:pt idx="31">
                  <c:v>2.7440893000000001E-2</c:v>
                </c:pt>
                <c:pt idx="32">
                  <c:v>2.9549296999999999E-2</c:v>
                </c:pt>
                <c:pt idx="33">
                  <c:v>3.2292507999999998E-2</c:v>
                </c:pt>
                <c:pt idx="34">
                  <c:v>3.5389584000000002E-2</c:v>
                </c:pt>
                <c:pt idx="35">
                  <c:v>3.8146119999999999E-2</c:v>
                </c:pt>
                <c:pt idx="36">
                  <c:v>3.8212057000000001E-2</c:v>
                </c:pt>
                <c:pt idx="37">
                  <c:v>3.4396265000000002E-2</c:v>
                </c:pt>
                <c:pt idx="38">
                  <c:v>2.7948359999999998E-2</c:v>
                </c:pt>
                <c:pt idx="39">
                  <c:v>2.1201543999999999E-2</c:v>
                </c:pt>
                <c:pt idx="40">
                  <c:v>1.4745312999999999E-2</c:v>
                </c:pt>
                <c:pt idx="41">
                  <c:v>1.0527682999999999E-2</c:v>
                </c:pt>
                <c:pt idx="42">
                  <c:v>8.1739689999999997E-3</c:v>
                </c:pt>
                <c:pt idx="43">
                  <c:v>9.4159880000000001E-3</c:v>
                </c:pt>
                <c:pt idx="44">
                  <c:v>1.4878092000000001E-2</c:v>
                </c:pt>
                <c:pt idx="45">
                  <c:v>2.2143594999999999E-2</c:v>
                </c:pt>
                <c:pt idx="46">
                  <c:v>2.7727709999999999E-2</c:v>
                </c:pt>
                <c:pt idx="47">
                  <c:v>2.9809909999999998E-2</c:v>
                </c:pt>
                <c:pt idx="48">
                  <c:v>2.9848360000000001E-2</c:v>
                </c:pt>
                <c:pt idx="49">
                  <c:v>3.009891E-2</c:v>
                </c:pt>
                <c:pt idx="50">
                  <c:v>3.1120620000000002E-2</c:v>
                </c:pt>
                <c:pt idx="51">
                  <c:v>3.3295114000000001E-2</c:v>
                </c:pt>
                <c:pt idx="52">
                  <c:v>3.5732657000000001E-2</c:v>
                </c:pt>
                <c:pt idx="53">
                  <c:v>3.6312543000000003E-2</c:v>
                </c:pt>
                <c:pt idx="54">
                  <c:v>3.3427205000000002E-2</c:v>
                </c:pt>
                <c:pt idx="55">
                  <c:v>2.9267010999999999E-2</c:v>
                </c:pt>
                <c:pt idx="56">
                  <c:v>2.7038039999999999E-2</c:v>
                </c:pt>
                <c:pt idx="57">
                  <c:v>3.0283060000000001E-2</c:v>
                </c:pt>
                <c:pt idx="58">
                  <c:v>3.7813578E-2</c:v>
                </c:pt>
                <c:pt idx="59">
                  <c:v>4.5350473000000002E-2</c:v>
                </c:pt>
                <c:pt idx="60">
                  <c:v>4.8862969999999999E-2</c:v>
                </c:pt>
                <c:pt idx="61">
                  <c:v>5.0221229999999999E-2</c:v>
                </c:pt>
                <c:pt idx="62">
                  <c:v>5.1855701999999997E-2</c:v>
                </c:pt>
                <c:pt idx="63">
                  <c:v>5.3907767000000002E-2</c:v>
                </c:pt>
                <c:pt idx="64">
                  <c:v>5.311345E-2</c:v>
                </c:pt>
                <c:pt idx="65">
                  <c:v>4.8867090000000002E-2</c:v>
                </c:pt>
                <c:pt idx="66">
                  <c:v>4.663088E-2</c:v>
                </c:pt>
                <c:pt idx="67">
                  <c:v>5.1814224999999998E-2</c:v>
                </c:pt>
                <c:pt idx="68">
                  <c:v>6.1808538000000003E-2</c:v>
                </c:pt>
                <c:pt idx="69">
                  <c:v>6.6295065E-2</c:v>
                </c:pt>
                <c:pt idx="70">
                  <c:v>5.8215093000000002E-2</c:v>
                </c:pt>
                <c:pt idx="71">
                  <c:v>4.0322334000000001E-2</c:v>
                </c:pt>
                <c:pt idx="72">
                  <c:v>2.2994720999999999E-2</c:v>
                </c:pt>
                <c:pt idx="73">
                  <c:v>1.412982E-2</c:v>
                </c:pt>
                <c:pt idx="74">
                  <c:v>1.4630420999999999E-2</c:v>
                </c:pt>
                <c:pt idx="75">
                  <c:v>1.9391755E-2</c:v>
                </c:pt>
                <c:pt idx="76">
                  <c:v>2.3863684E-2</c:v>
                </c:pt>
                <c:pt idx="77">
                  <c:v>2.6208907E-2</c:v>
                </c:pt>
                <c:pt idx="78">
                  <c:v>2.796672E-2</c:v>
                </c:pt>
                <c:pt idx="79">
                  <c:v>2.9539807000000001E-2</c:v>
                </c:pt>
                <c:pt idx="80">
                  <c:v>2.8240378999999999E-2</c:v>
                </c:pt>
                <c:pt idx="81">
                  <c:v>2.1633282E-2</c:v>
                </c:pt>
                <c:pt idx="82">
                  <c:v>1.0182851999999999E-2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2.2899347999999998E-3</c:v>
                </c:pt>
                <c:pt idx="88">
                  <c:v>1.1444273E-2</c:v>
                </c:pt>
                <c:pt idx="89">
                  <c:v>1.9035842000000001E-2</c:v>
                </c:pt>
                <c:pt idx="90">
                  <c:v>2.4722063999999998E-2</c:v>
                </c:pt>
                <c:pt idx="91">
                  <c:v>2.9188888E-2</c:v>
                </c:pt>
                <c:pt idx="92">
                  <c:v>3.1537965000000001E-2</c:v>
                </c:pt>
                <c:pt idx="93">
                  <c:v>3.2362125999999998E-2</c:v>
                </c:pt>
                <c:pt idx="94">
                  <c:v>3.2185756000000003E-2</c:v>
                </c:pt>
                <c:pt idx="95">
                  <c:v>3.1185266999999999E-2</c:v>
                </c:pt>
                <c:pt idx="96">
                  <c:v>3.2195653999999997E-2</c:v>
                </c:pt>
                <c:pt idx="97">
                  <c:v>3.4043413000000002E-2</c:v>
                </c:pt>
                <c:pt idx="98">
                  <c:v>3.6046336999999998E-2</c:v>
                </c:pt>
                <c:pt idx="99">
                  <c:v>3.7520129999999999E-2</c:v>
                </c:pt>
                <c:pt idx="100">
                  <c:v>3.8247655999999998E-2</c:v>
                </c:pt>
                <c:pt idx="101">
                  <c:v>3.7608687000000002E-2</c:v>
                </c:pt>
                <c:pt idx="102">
                  <c:v>3.6630205999999998E-2</c:v>
                </c:pt>
                <c:pt idx="103">
                  <c:v>3.5394075999999997E-2</c:v>
                </c:pt>
                <c:pt idx="104">
                  <c:v>3.3046470000000001E-2</c:v>
                </c:pt>
                <c:pt idx="105">
                  <c:v>2.9801335000000002E-2</c:v>
                </c:pt>
                <c:pt idx="106">
                  <c:v>2.5661590000000001E-2</c:v>
                </c:pt>
                <c:pt idx="107">
                  <c:v>2.1494329999999999E-2</c:v>
                </c:pt>
                <c:pt idx="108">
                  <c:v>1.5989847000000001E-2</c:v>
                </c:pt>
                <c:pt idx="109">
                  <c:v>1.0093108E-2</c:v>
                </c:pt>
                <c:pt idx="110">
                  <c:v>4.3981886000000001E-3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CC78-42A3-855D-32164A04893A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[5]Sheet1!$D$259:$DT$259</c:f>
              <c:numCache>
                <c:formatCode>General</c:formatCode>
                <c:ptCount val="121"/>
                <c:pt idx="0">
                  <c:v>6.3333427999999999E-3</c:v>
                </c:pt>
                <c:pt idx="1">
                  <c:v>4.2657149999999998E-3</c:v>
                </c:pt>
                <c:pt idx="2">
                  <c:v>4.7203009999999997E-3</c:v>
                </c:pt>
                <c:pt idx="3">
                  <c:v>3.3714870999999999E-3</c:v>
                </c:pt>
                <c:pt idx="4">
                  <c:v>2.4180540000000002E-3</c:v>
                </c:pt>
                <c:pt idx="5">
                  <c:v>2.9524061999999999E-3</c:v>
                </c:pt>
                <c:pt idx="6">
                  <c:v>5.207723E-3</c:v>
                </c:pt>
                <c:pt idx="7">
                  <c:v>7.9870029999999995E-3</c:v>
                </c:pt>
                <c:pt idx="8">
                  <c:v>8.3107360000000009E-3</c:v>
                </c:pt>
                <c:pt idx="9">
                  <c:v>4.8949709999999997E-3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1.6614111E-3</c:v>
                </c:pt>
                <c:pt idx="15">
                  <c:v>7.91912E-3</c:v>
                </c:pt>
                <c:pt idx="16">
                  <c:v>1.2875724999999999E-2</c:v>
                </c:pt>
                <c:pt idx="17">
                  <c:v>1.302597E-2</c:v>
                </c:pt>
                <c:pt idx="18">
                  <c:v>8.5990379999999998E-3</c:v>
                </c:pt>
                <c:pt idx="19">
                  <c:v>1.1990733E-3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3.1817770000000002E-3</c:v>
                </c:pt>
                <c:pt idx="27">
                  <c:v>9.5891139999999993E-3</c:v>
                </c:pt>
                <c:pt idx="28">
                  <c:v>1.5063373999999999E-2</c:v>
                </c:pt>
                <c:pt idx="29">
                  <c:v>1.9275289000000001E-2</c:v>
                </c:pt>
                <c:pt idx="30">
                  <c:v>2.3384813000000001E-2</c:v>
                </c:pt>
                <c:pt idx="31">
                  <c:v>2.7032258E-2</c:v>
                </c:pt>
                <c:pt idx="32">
                  <c:v>2.9322595999999999E-2</c:v>
                </c:pt>
                <c:pt idx="33">
                  <c:v>3.2187584999999998E-2</c:v>
                </c:pt>
                <c:pt idx="34">
                  <c:v>3.5337466999999997E-2</c:v>
                </c:pt>
                <c:pt idx="35">
                  <c:v>3.8088635000000003E-2</c:v>
                </c:pt>
                <c:pt idx="36">
                  <c:v>3.8152505000000003E-2</c:v>
                </c:pt>
                <c:pt idx="37">
                  <c:v>3.4326467999999999E-2</c:v>
                </c:pt>
                <c:pt idx="38">
                  <c:v>2.7850936999999999E-2</c:v>
                </c:pt>
                <c:pt idx="39">
                  <c:v>2.1074109000000001E-2</c:v>
                </c:pt>
                <c:pt idx="40">
                  <c:v>1.4682858999999999E-2</c:v>
                </c:pt>
                <c:pt idx="41">
                  <c:v>1.0513854E-2</c:v>
                </c:pt>
                <c:pt idx="42">
                  <c:v>8.1706639999999994E-3</c:v>
                </c:pt>
                <c:pt idx="43">
                  <c:v>9.3576814999999994E-3</c:v>
                </c:pt>
                <c:pt idx="44">
                  <c:v>1.4762146E-2</c:v>
                </c:pt>
                <c:pt idx="45">
                  <c:v>2.2059171999999998E-2</c:v>
                </c:pt>
                <c:pt idx="46">
                  <c:v>2.7711906000000001E-2</c:v>
                </c:pt>
                <c:pt idx="47">
                  <c:v>2.9833667000000001E-2</c:v>
                </c:pt>
                <c:pt idx="48">
                  <c:v>2.9844213000000001E-2</c:v>
                </c:pt>
                <c:pt idx="49">
                  <c:v>2.9987380000000001E-2</c:v>
                </c:pt>
                <c:pt idx="50">
                  <c:v>3.0875753999999998E-2</c:v>
                </c:pt>
                <c:pt idx="51">
                  <c:v>3.2891325999999999E-2</c:v>
                </c:pt>
                <c:pt idx="52">
                  <c:v>3.5226729999999998E-2</c:v>
                </c:pt>
                <c:pt idx="53">
                  <c:v>3.5829112000000003E-2</c:v>
                </c:pt>
                <c:pt idx="54">
                  <c:v>3.3089044999999997E-2</c:v>
                </c:pt>
                <c:pt idx="55">
                  <c:v>2.9042687000000001E-2</c:v>
                </c:pt>
                <c:pt idx="56">
                  <c:v>2.6855279999999999E-2</c:v>
                </c:pt>
                <c:pt idx="57">
                  <c:v>3.0072073000000001E-2</c:v>
                </c:pt>
                <c:pt idx="58">
                  <c:v>3.7607773999999997E-2</c:v>
                </c:pt>
                <c:pt idx="59">
                  <c:v>4.522984E-2</c:v>
                </c:pt>
                <c:pt idx="60">
                  <c:v>4.8819687E-2</c:v>
                </c:pt>
                <c:pt idx="61">
                  <c:v>5.0243580000000003E-2</c:v>
                </c:pt>
                <c:pt idx="62">
                  <c:v>5.1891245000000003E-2</c:v>
                </c:pt>
                <c:pt idx="63">
                  <c:v>5.3891500000000002E-2</c:v>
                </c:pt>
                <c:pt idx="64">
                  <c:v>5.3004299999999997E-2</c:v>
                </c:pt>
                <c:pt idx="65">
                  <c:v>4.8616603000000001E-2</c:v>
                </c:pt>
                <c:pt idx="66">
                  <c:v>4.6219677000000001E-2</c:v>
                </c:pt>
                <c:pt idx="67">
                  <c:v>5.1346459999999997E-2</c:v>
                </c:pt>
                <c:pt idx="68">
                  <c:v>6.1530231999999997E-2</c:v>
                </c:pt>
                <c:pt idx="69">
                  <c:v>6.6449720000000004E-2</c:v>
                </c:pt>
                <c:pt idx="70">
                  <c:v>5.8812425000000002E-2</c:v>
                </c:pt>
                <c:pt idx="71">
                  <c:v>4.1103057999999998E-2</c:v>
                </c:pt>
                <c:pt idx="72">
                  <c:v>2.3609386999999999E-2</c:v>
                </c:pt>
                <c:pt idx="73">
                  <c:v>1.4360095E-2</c:v>
                </c:pt>
                <c:pt idx="74">
                  <c:v>1.4532549000000001E-2</c:v>
                </c:pt>
                <c:pt idx="75">
                  <c:v>1.9164734999999999E-2</c:v>
                </c:pt>
                <c:pt idx="76">
                  <c:v>2.3707467999999999E-2</c:v>
                </c:pt>
                <c:pt idx="77">
                  <c:v>2.6222043E-2</c:v>
                </c:pt>
                <c:pt idx="78">
                  <c:v>2.8128762000000002E-2</c:v>
                </c:pt>
                <c:pt idx="79">
                  <c:v>2.9774332000000001E-2</c:v>
                </c:pt>
                <c:pt idx="80">
                  <c:v>2.8481763E-2</c:v>
                </c:pt>
                <c:pt idx="81">
                  <c:v>2.1821408E-2</c:v>
                </c:pt>
                <c:pt idx="82">
                  <c:v>1.0253248E-2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1.8302548E-3</c:v>
                </c:pt>
                <c:pt idx="88">
                  <c:v>1.1081072000000001E-2</c:v>
                </c:pt>
                <c:pt idx="89">
                  <c:v>1.8790874999999999E-2</c:v>
                </c:pt>
                <c:pt idx="90">
                  <c:v>2.4567296999999998E-2</c:v>
                </c:pt>
                <c:pt idx="91">
                  <c:v>2.9075092E-2</c:v>
                </c:pt>
                <c:pt idx="92">
                  <c:v>3.1471270000000003E-2</c:v>
                </c:pt>
                <c:pt idx="93">
                  <c:v>3.2374073000000003E-2</c:v>
                </c:pt>
                <c:pt idx="94">
                  <c:v>3.2278225000000001E-2</c:v>
                </c:pt>
                <c:pt idx="95">
                  <c:v>3.1347804E-2</c:v>
                </c:pt>
                <c:pt idx="96">
                  <c:v>3.2384384000000002E-2</c:v>
                </c:pt>
                <c:pt idx="97">
                  <c:v>3.4192324000000003E-2</c:v>
                </c:pt>
                <c:pt idx="98">
                  <c:v>3.6084610000000003E-2</c:v>
                </c:pt>
                <c:pt idx="99">
                  <c:v>3.7393200000000001E-2</c:v>
                </c:pt>
                <c:pt idx="100">
                  <c:v>3.7937119999999998E-2</c:v>
                </c:pt>
                <c:pt idx="101">
                  <c:v>3.7193990000000003E-2</c:v>
                </c:pt>
                <c:pt idx="102">
                  <c:v>3.611462E-2</c:v>
                </c:pt>
                <c:pt idx="103">
                  <c:v>3.4860826999999997E-2</c:v>
                </c:pt>
                <c:pt idx="104">
                  <c:v>3.2546687999999997E-2</c:v>
                </c:pt>
                <c:pt idx="105">
                  <c:v>2.9381490999999999E-2</c:v>
                </c:pt>
                <c:pt idx="106">
                  <c:v>2.5356691000000001E-2</c:v>
                </c:pt>
                <c:pt idx="107">
                  <c:v>2.1323165000000002E-2</c:v>
                </c:pt>
                <c:pt idx="108">
                  <c:v>1.5962240999999999E-2</c:v>
                </c:pt>
                <c:pt idx="109">
                  <c:v>1.0197026E-2</c:v>
                </c:pt>
                <c:pt idx="110">
                  <c:v>4.6017219999999999E-3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CC78-42A3-855D-32164A04893A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[5]Sheet1!$D$260:$DT$260</c:f>
              <c:numCache>
                <c:formatCode>General</c:formatCode>
                <c:ptCount val="121"/>
                <c:pt idx="0">
                  <c:v>6.7045919999999997E-3</c:v>
                </c:pt>
                <c:pt idx="1">
                  <c:v>4.6102023000000004E-3</c:v>
                </c:pt>
                <c:pt idx="2">
                  <c:v>4.9331599999999998E-3</c:v>
                </c:pt>
                <c:pt idx="3">
                  <c:v>3.4305549E-3</c:v>
                </c:pt>
                <c:pt idx="4">
                  <c:v>2.4743539000000002E-3</c:v>
                </c:pt>
                <c:pt idx="5">
                  <c:v>3.1966709999999999E-3</c:v>
                </c:pt>
                <c:pt idx="6">
                  <c:v>5.6365844999999998E-3</c:v>
                </c:pt>
                <c:pt idx="7">
                  <c:v>8.4336979999999999E-3</c:v>
                </c:pt>
                <c:pt idx="8">
                  <c:v>8.6053759999999997E-3</c:v>
                </c:pt>
                <c:pt idx="9">
                  <c:v>5.0430325999999996E-3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1.7294283E-3</c:v>
                </c:pt>
                <c:pt idx="15">
                  <c:v>7.6043170000000002E-3</c:v>
                </c:pt>
                <c:pt idx="16">
                  <c:v>1.2341810999999999E-2</c:v>
                </c:pt>
                <c:pt idx="17">
                  <c:v>1.2517607E-2</c:v>
                </c:pt>
                <c:pt idx="18">
                  <c:v>8.3739090000000006E-3</c:v>
                </c:pt>
                <c:pt idx="19">
                  <c:v>1.3240722E-3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3.3622181999999998E-3</c:v>
                </c:pt>
                <c:pt idx="27">
                  <c:v>9.7926479999999993E-3</c:v>
                </c:pt>
                <c:pt idx="28">
                  <c:v>1.5296834E-2</c:v>
                </c:pt>
                <c:pt idx="29">
                  <c:v>1.9571539999999998E-2</c:v>
                </c:pt>
                <c:pt idx="30">
                  <c:v>2.3683880000000001E-2</c:v>
                </c:pt>
                <c:pt idx="31">
                  <c:v>2.7315157E-2</c:v>
                </c:pt>
                <c:pt idx="32">
                  <c:v>2.9615695000000001E-2</c:v>
                </c:pt>
                <c:pt idx="33">
                  <c:v>3.2625359999999999E-2</c:v>
                </c:pt>
                <c:pt idx="34">
                  <c:v>3.6063850000000001E-2</c:v>
                </c:pt>
                <c:pt idx="35">
                  <c:v>3.9211900000000001E-2</c:v>
                </c:pt>
                <c:pt idx="36">
                  <c:v>3.9610907000000001E-2</c:v>
                </c:pt>
                <c:pt idx="37">
                  <c:v>3.5989918000000003E-2</c:v>
                </c:pt>
                <c:pt idx="38">
                  <c:v>2.9570539999999999E-2</c:v>
                </c:pt>
                <c:pt idx="39">
                  <c:v>2.270776E-2</c:v>
                </c:pt>
                <c:pt idx="40">
                  <c:v>1.6093796E-2</c:v>
                </c:pt>
                <c:pt idx="41">
                  <c:v>1.1617446E-2</c:v>
                </c:pt>
                <c:pt idx="42">
                  <c:v>9.0158800000000004E-3</c:v>
                </c:pt>
                <c:pt idx="43">
                  <c:v>1.000177E-2</c:v>
                </c:pt>
                <c:pt idx="44">
                  <c:v>1.5222395E-2</c:v>
                </c:pt>
                <c:pt idx="45">
                  <c:v>2.2282716000000001E-2</c:v>
                </c:pt>
                <c:pt idx="46">
                  <c:v>2.7713344000000001E-2</c:v>
                </c:pt>
                <c:pt idx="47">
                  <c:v>2.9711917000000001E-2</c:v>
                </c:pt>
                <c:pt idx="48">
                  <c:v>2.9736307999999999E-2</c:v>
                </c:pt>
                <c:pt idx="49">
                  <c:v>3.0012800999999999E-2</c:v>
                </c:pt>
                <c:pt idx="50">
                  <c:v>3.1112645000000001E-2</c:v>
                </c:pt>
                <c:pt idx="51">
                  <c:v>3.3450015E-2</c:v>
                </c:pt>
                <c:pt idx="52">
                  <c:v>3.6089547E-2</c:v>
                </c:pt>
                <c:pt idx="53">
                  <c:v>3.684573E-2</c:v>
                </c:pt>
                <c:pt idx="54">
                  <c:v>3.4106723999999998E-2</c:v>
                </c:pt>
                <c:pt idx="55">
                  <c:v>3.0031225000000002E-2</c:v>
                </c:pt>
                <c:pt idx="56">
                  <c:v>2.7805941000000001E-2</c:v>
                </c:pt>
                <c:pt idx="57">
                  <c:v>3.1040866E-2</c:v>
                </c:pt>
                <c:pt idx="58">
                  <c:v>3.8548507000000003E-2</c:v>
                </c:pt>
                <c:pt idx="59">
                  <c:v>4.5993812000000002E-2</c:v>
                </c:pt>
                <c:pt idx="60">
                  <c:v>4.9320360000000001E-2</c:v>
                </c:pt>
                <c:pt idx="61">
                  <c:v>5.0410792000000003E-2</c:v>
                </c:pt>
                <c:pt idx="62">
                  <c:v>5.1871170000000001E-2</c:v>
                </c:pt>
                <c:pt idx="63">
                  <c:v>5.3969169999999997E-2</c:v>
                </c:pt>
                <c:pt idx="64">
                  <c:v>5.3431680000000002E-2</c:v>
                </c:pt>
                <c:pt idx="65">
                  <c:v>4.9415972000000002E-2</c:v>
                </c:pt>
                <c:pt idx="66">
                  <c:v>4.7185402000000001E-2</c:v>
                </c:pt>
                <c:pt idx="67">
                  <c:v>5.208952E-2</c:v>
                </c:pt>
                <c:pt idx="68">
                  <c:v>6.1642493999999999E-2</c:v>
                </c:pt>
                <c:pt idx="69">
                  <c:v>6.5726480000000004E-2</c:v>
                </c:pt>
                <c:pt idx="70">
                  <c:v>5.7409080000000001E-2</c:v>
                </c:pt>
                <c:pt idx="71">
                  <c:v>3.9453223000000003E-2</c:v>
                </c:pt>
                <c:pt idx="72">
                  <c:v>2.2201285000000001E-2</c:v>
                </c:pt>
                <c:pt idx="73">
                  <c:v>1.3535088000000001E-2</c:v>
                </c:pt>
                <c:pt idx="74">
                  <c:v>1.4328646E-2</c:v>
                </c:pt>
                <c:pt idx="75">
                  <c:v>1.9413287000000001E-2</c:v>
                </c:pt>
                <c:pt idx="76">
                  <c:v>2.4090923E-2</c:v>
                </c:pt>
                <c:pt idx="77">
                  <c:v>2.6360266E-2</c:v>
                </c:pt>
                <c:pt idx="78">
                  <c:v>2.7807539999999999E-2</c:v>
                </c:pt>
                <c:pt idx="79">
                  <c:v>2.9145107E-2</c:v>
                </c:pt>
                <c:pt idx="80">
                  <c:v>2.7991155E-2</c:v>
                </c:pt>
                <c:pt idx="81">
                  <c:v>2.1887365999999998E-2</c:v>
                </c:pt>
                <c:pt idx="82">
                  <c:v>1.0970802999999999E-2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2.2234823999999999E-3</c:v>
                </c:pt>
                <c:pt idx="88">
                  <c:v>1.1442462E-2</c:v>
                </c:pt>
                <c:pt idx="89">
                  <c:v>1.9194115000000001E-2</c:v>
                </c:pt>
                <c:pt idx="90">
                  <c:v>2.5026664000000001E-2</c:v>
                </c:pt>
                <c:pt idx="91">
                  <c:v>2.9501573999999999E-2</c:v>
                </c:pt>
                <c:pt idx="92">
                  <c:v>3.1674102000000003E-2</c:v>
                </c:pt>
                <c:pt idx="93">
                  <c:v>3.226043E-2</c:v>
                </c:pt>
                <c:pt idx="94">
                  <c:v>3.1855040000000001E-2</c:v>
                </c:pt>
                <c:pt idx="95">
                  <c:v>3.0691053999999999E-2</c:v>
                </c:pt>
                <c:pt idx="96">
                  <c:v>3.1656172000000003E-2</c:v>
                </c:pt>
                <c:pt idx="97">
                  <c:v>3.3578230000000001E-2</c:v>
                </c:pt>
                <c:pt idx="98">
                  <c:v>3.5724350000000002E-2</c:v>
                </c:pt>
                <c:pt idx="99">
                  <c:v>3.7385783999999998E-2</c:v>
                </c:pt>
                <c:pt idx="100">
                  <c:v>3.8323674000000002E-2</c:v>
                </c:pt>
                <c:pt idx="101">
                  <c:v>3.7847683E-2</c:v>
                </c:pt>
                <c:pt idx="102">
                  <c:v>3.6942290000000003E-2</c:v>
                </c:pt>
                <c:pt idx="103">
                  <c:v>3.5718020000000003E-2</c:v>
                </c:pt>
                <c:pt idx="104">
                  <c:v>3.3327221999999997E-2</c:v>
                </c:pt>
                <c:pt idx="105">
                  <c:v>2.9988414000000001E-2</c:v>
                </c:pt>
                <c:pt idx="106">
                  <c:v>2.5714951999999999E-2</c:v>
                </c:pt>
                <c:pt idx="107">
                  <c:v>2.1360474000000001E-2</c:v>
                </c:pt>
                <c:pt idx="108">
                  <c:v>1.5683051E-2</c:v>
                </c:pt>
                <c:pt idx="109">
                  <c:v>9.6106830000000001E-3</c:v>
                </c:pt>
                <c:pt idx="110">
                  <c:v>3.7441867999999999E-3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CC78-42A3-855D-32164A04893A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[5]Sheet1!$D$261:$DT$261</c:f>
              <c:numCache>
                <c:formatCode>General</c:formatCode>
                <c:ptCount val="121"/>
                <c:pt idx="0">
                  <c:v>5.8376950000000004E-3</c:v>
                </c:pt>
                <c:pt idx="1">
                  <c:v>3.7069045999999998E-3</c:v>
                </c:pt>
                <c:pt idx="2">
                  <c:v>4.0090982999999997E-3</c:v>
                </c:pt>
                <c:pt idx="3">
                  <c:v>2.6201543000000001E-3</c:v>
                </c:pt>
                <c:pt idx="4">
                  <c:v>1.7043144000000001E-3</c:v>
                </c:pt>
                <c:pt idx="5">
                  <c:v>2.3673793999999999E-3</c:v>
                </c:pt>
                <c:pt idx="6">
                  <c:v>4.7208433999999999E-3</c:v>
                </c:pt>
                <c:pt idx="7">
                  <c:v>7.5995927000000003E-3</c:v>
                </c:pt>
                <c:pt idx="8">
                  <c:v>7.982243E-3</c:v>
                </c:pt>
                <c:pt idx="9">
                  <c:v>4.6258940000000002E-3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1.5693781E-3</c:v>
                </c:pt>
                <c:pt idx="15">
                  <c:v>7.9404265000000002E-3</c:v>
                </c:pt>
                <c:pt idx="16">
                  <c:v>1.3067946E-2</c:v>
                </c:pt>
                <c:pt idx="17">
                  <c:v>1.3370126E-2</c:v>
                </c:pt>
                <c:pt idx="18">
                  <c:v>8.9891290000000002E-3</c:v>
                </c:pt>
                <c:pt idx="19">
                  <c:v>1.4970718E-3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2.7555818999999999E-3</c:v>
                </c:pt>
                <c:pt idx="27">
                  <c:v>9.3205119999999995E-3</c:v>
                </c:pt>
                <c:pt idx="28">
                  <c:v>1.4959696999999999E-2</c:v>
                </c:pt>
                <c:pt idx="29">
                  <c:v>1.9231971E-2</c:v>
                </c:pt>
                <c:pt idx="30">
                  <c:v>2.3304795999999999E-2</c:v>
                </c:pt>
                <c:pt idx="31">
                  <c:v>2.6829312000000001E-2</c:v>
                </c:pt>
                <c:pt idx="32">
                  <c:v>2.8925683000000001E-2</c:v>
                </c:pt>
                <c:pt idx="33">
                  <c:v>3.1647597E-2</c:v>
                </c:pt>
                <c:pt idx="34">
                  <c:v>3.4682035E-2</c:v>
                </c:pt>
                <c:pt idx="35">
                  <c:v>3.7311323E-2</c:v>
                </c:pt>
                <c:pt idx="36">
                  <c:v>3.7192366999999997E-2</c:v>
                </c:pt>
                <c:pt idx="37">
                  <c:v>3.3135958E-2</c:v>
                </c:pt>
                <c:pt idx="38">
                  <c:v>2.6508844E-2</c:v>
                </c:pt>
                <c:pt idx="39">
                  <c:v>1.9694812999999999E-2</c:v>
                </c:pt>
                <c:pt idx="40">
                  <c:v>1.3393433999999999E-2</c:v>
                </c:pt>
                <c:pt idx="41">
                  <c:v>9.3265050000000006E-3</c:v>
                </c:pt>
                <c:pt idx="42">
                  <c:v>7.1116126999999996E-3</c:v>
                </c:pt>
                <c:pt idx="43">
                  <c:v>8.5488249999999995E-3</c:v>
                </c:pt>
                <c:pt idx="44">
                  <c:v>1.4274321E-2</c:v>
                </c:pt>
                <c:pt idx="45">
                  <c:v>2.1848382E-2</c:v>
                </c:pt>
                <c:pt idx="46">
                  <c:v>2.7637157999999998E-2</c:v>
                </c:pt>
                <c:pt idx="47">
                  <c:v>2.9771227000000001E-2</c:v>
                </c:pt>
                <c:pt idx="48">
                  <c:v>2.9744893000000001E-2</c:v>
                </c:pt>
                <c:pt idx="49">
                  <c:v>2.9783482E-2</c:v>
                </c:pt>
                <c:pt idx="50">
                  <c:v>3.0469864999999999E-2</c:v>
                </c:pt>
                <c:pt idx="51">
                  <c:v>3.2281774999999999E-2</c:v>
                </c:pt>
                <c:pt idx="52">
                  <c:v>3.4557409999999997E-2</c:v>
                </c:pt>
                <c:pt idx="53">
                  <c:v>3.5274149999999997E-2</c:v>
                </c:pt>
                <c:pt idx="54">
                  <c:v>3.2682646000000003E-2</c:v>
                </c:pt>
                <c:pt idx="55">
                  <c:v>2.8622879E-2</c:v>
                </c:pt>
                <c:pt idx="56">
                  <c:v>2.6325154999999999E-2</c:v>
                </c:pt>
                <c:pt idx="57">
                  <c:v>2.9356614E-2</c:v>
                </c:pt>
                <c:pt idx="58">
                  <c:v>3.6641332999999998E-2</c:v>
                </c:pt>
                <c:pt idx="59">
                  <c:v>4.3976492999999998E-2</c:v>
                </c:pt>
                <c:pt idx="60">
                  <c:v>4.7224137999999999E-2</c:v>
                </c:pt>
                <c:pt idx="61">
                  <c:v>4.8361580000000001E-2</c:v>
                </c:pt>
                <c:pt idx="62">
                  <c:v>4.9833752000000002E-2</c:v>
                </c:pt>
                <c:pt idx="63">
                  <c:v>5.188222E-2</c:v>
                </c:pt>
                <c:pt idx="64">
                  <c:v>5.1369190000000002E-2</c:v>
                </c:pt>
                <c:pt idx="65">
                  <c:v>4.7739502000000003E-2</c:v>
                </c:pt>
                <c:pt idx="66">
                  <c:v>4.6295639999999999E-2</c:v>
                </c:pt>
                <c:pt idx="67">
                  <c:v>5.224761E-2</c:v>
                </c:pt>
                <c:pt idx="68">
                  <c:v>6.2842780000000001E-2</c:v>
                </c:pt>
                <c:pt idx="69">
                  <c:v>6.7682889999999996E-2</c:v>
                </c:pt>
                <c:pt idx="70">
                  <c:v>5.9649876999999997E-2</c:v>
                </c:pt>
                <c:pt idx="71">
                  <c:v>4.1523427000000002E-2</c:v>
                </c:pt>
                <c:pt idx="72">
                  <c:v>2.3786476000000001E-2</c:v>
                </c:pt>
                <c:pt idx="73">
                  <c:v>1.4452624000000001E-2</c:v>
                </c:pt>
                <c:pt idx="74">
                  <c:v>1.45966485E-2</c:v>
                </c:pt>
                <c:pt idx="75">
                  <c:v>1.9168422000000001E-2</c:v>
                </c:pt>
                <c:pt idx="76">
                  <c:v>2.3656350999999999E-2</c:v>
                </c:pt>
                <c:pt idx="77">
                  <c:v>2.6263218000000001E-2</c:v>
                </c:pt>
                <c:pt idx="78">
                  <c:v>2.8331750999999999E-2</c:v>
                </c:pt>
                <c:pt idx="79">
                  <c:v>3.0000835999999999E-2</c:v>
                </c:pt>
                <c:pt idx="80">
                  <c:v>2.8467827000000001E-2</c:v>
                </c:pt>
                <c:pt idx="81">
                  <c:v>2.1441791000000002E-2</c:v>
                </c:pt>
                <c:pt idx="82">
                  <c:v>9.6166210000000005E-3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1.0067523E-3</c:v>
                </c:pt>
                <c:pt idx="88">
                  <c:v>1.00509515E-2</c:v>
                </c:pt>
                <c:pt idx="89">
                  <c:v>1.7726578E-2</c:v>
                </c:pt>
                <c:pt idx="90">
                  <c:v>2.3702036999999999E-2</c:v>
                </c:pt>
                <c:pt idx="91">
                  <c:v>2.8578134000000002E-2</c:v>
                </c:pt>
                <c:pt idx="92">
                  <c:v>3.1341355000000001E-2</c:v>
                </c:pt>
                <c:pt idx="93">
                  <c:v>3.2473274000000003E-2</c:v>
                </c:pt>
                <c:pt idx="94">
                  <c:v>3.2440825999999999E-2</c:v>
                </c:pt>
                <c:pt idx="95">
                  <c:v>3.1442789999999998E-2</c:v>
                </c:pt>
                <c:pt idx="96">
                  <c:v>3.2210524999999997E-2</c:v>
                </c:pt>
                <c:pt idx="97">
                  <c:v>3.3731860000000002E-2</c:v>
                </c:pt>
                <c:pt idx="98">
                  <c:v>3.5379674E-2</c:v>
                </c:pt>
                <c:pt idx="99">
                  <c:v>3.6509883E-2</c:v>
                </c:pt>
                <c:pt idx="100">
                  <c:v>3.6915373000000001E-2</c:v>
                </c:pt>
                <c:pt idx="101">
                  <c:v>3.6156374999999998E-2</c:v>
                </c:pt>
                <c:pt idx="102">
                  <c:v>3.5175900000000003E-2</c:v>
                </c:pt>
                <c:pt idx="103">
                  <c:v>3.4100569999999997E-2</c:v>
                </c:pt>
                <c:pt idx="104">
                  <c:v>3.2012890000000002E-2</c:v>
                </c:pt>
                <c:pt idx="105">
                  <c:v>2.9107009999999999E-2</c:v>
                </c:pt>
                <c:pt idx="106">
                  <c:v>2.5364542E-2</c:v>
                </c:pt>
                <c:pt idx="107">
                  <c:v>2.1574201000000001E-2</c:v>
                </c:pt>
                <c:pt idx="108">
                  <c:v>1.6495438000000001E-2</c:v>
                </c:pt>
                <c:pt idx="109">
                  <c:v>1.0985730000000001E-2</c:v>
                </c:pt>
                <c:pt idx="110">
                  <c:v>5.6029824000000004E-3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CC78-42A3-855D-32164A04893A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[5]Sheet1!$D$262:$DT$262</c:f>
              <c:numCache>
                <c:formatCode>General</c:formatCode>
                <c:ptCount val="121"/>
                <c:pt idx="0">
                  <c:v>6.7943880000000002E-3</c:v>
                </c:pt>
                <c:pt idx="1">
                  <c:v>4.208692E-3</c:v>
                </c:pt>
                <c:pt idx="2">
                  <c:v>3.9500007000000002E-3</c:v>
                </c:pt>
                <c:pt idx="3">
                  <c:v>2.1143352999999998E-3</c:v>
                </c:pt>
                <c:pt idx="4">
                  <c:v>1.2395189000000001E-3</c:v>
                </c:pt>
                <c:pt idx="5">
                  <c:v>2.2696652000000002E-3</c:v>
                </c:pt>
                <c:pt idx="6">
                  <c:v>5.047083E-3</c:v>
                </c:pt>
                <c:pt idx="7">
                  <c:v>8.1937499999999996E-3</c:v>
                </c:pt>
                <c:pt idx="8">
                  <c:v>8.6147970000000004E-3</c:v>
                </c:pt>
                <c:pt idx="9">
                  <c:v>5.1497052999999997E-3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1.746942E-3</c:v>
                </c:pt>
                <c:pt idx="15">
                  <c:v>8.0178790000000003E-3</c:v>
                </c:pt>
                <c:pt idx="16">
                  <c:v>1.3053848E-2</c:v>
                </c:pt>
                <c:pt idx="17">
                  <c:v>1.3345020000000001E-2</c:v>
                </c:pt>
                <c:pt idx="18">
                  <c:v>9.1266969999999996E-3</c:v>
                </c:pt>
                <c:pt idx="19">
                  <c:v>1.799772E-3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2.7191755000000001E-3</c:v>
                </c:pt>
                <c:pt idx="27">
                  <c:v>9.2970320000000002E-3</c:v>
                </c:pt>
                <c:pt idx="28">
                  <c:v>1.48857925E-2</c:v>
                </c:pt>
                <c:pt idx="29">
                  <c:v>1.9122189000000001E-2</c:v>
                </c:pt>
                <c:pt idx="30">
                  <c:v>2.3215365000000002E-2</c:v>
                </c:pt>
                <c:pt idx="31">
                  <c:v>2.6831258E-2</c:v>
                </c:pt>
                <c:pt idx="32">
                  <c:v>2.8996726E-2</c:v>
                </c:pt>
                <c:pt idx="33">
                  <c:v>3.1670704000000001E-2</c:v>
                </c:pt>
                <c:pt idx="34">
                  <c:v>3.4537733000000001E-2</c:v>
                </c:pt>
                <c:pt idx="35">
                  <c:v>3.7011585999999999E-2</c:v>
                </c:pt>
                <c:pt idx="36">
                  <c:v>3.6873854999999997E-2</c:v>
                </c:pt>
                <c:pt idx="37">
                  <c:v>3.2966446000000003E-2</c:v>
                </c:pt>
                <c:pt idx="38">
                  <c:v>2.6530933999999999E-2</c:v>
                </c:pt>
                <c:pt idx="39">
                  <c:v>1.9863483000000001E-2</c:v>
                </c:pt>
                <c:pt idx="40">
                  <c:v>1.3586569E-2</c:v>
                </c:pt>
                <c:pt idx="41">
                  <c:v>9.4420295000000008E-3</c:v>
                </c:pt>
                <c:pt idx="42">
                  <c:v>7.0438940000000002E-3</c:v>
                </c:pt>
                <c:pt idx="43">
                  <c:v>8.2434020000000004E-3</c:v>
                </c:pt>
                <c:pt idx="44">
                  <c:v>1.3790162E-2</c:v>
                </c:pt>
                <c:pt idx="45">
                  <c:v>2.1325553000000001E-2</c:v>
                </c:pt>
                <c:pt idx="46">
                  <c:v>2.7233439000000002E-2</c:v>
                </c:pt>
                <c:pt idx="47">
                  <c:v>2.9535828E-2</c:v>
                </c:pt>
                <c:pt idx="48">
                  <c:v>2.95984E-2</c:v>
                </c:pt>
                <c:pt idx="49">
                  <c:v>2.9653167000000001E-2</c:v>
                </c:pt>
                <c:pt idx="50">
                  <c:v>3.036726E-2</c:v>
                </c:pt>
                <c:pt idx="51">
                  <c:v>3.2296180000000001E-2</c:v>
                </c:pt>
                <c:pt idx="52">
                  <c:v>3.4697980000000003E-2</c:v>
                </c:pt>
                <c:pt idx="53">
                  <c:v>3.5474643E-2</c:v>
                </c:pt>
                <c:pt idx="54">
                  <c:v>3.2850400000000002E-2</c:v>
                </c:pt>
                <c:pt idx="55">
                  <c:v>2.8699575000000001E-2</c:v>
                </c:pt>
                <c:pt idx="56">
                  <c:v>2.6315433999999999E-2</c:v>
                </c:pt>
                <c:pt idx="57">
                  <c:v>2.9285114000000001E-2</c:v>
                </c:pt>
                <c:pt idx="58">
                  <c:v>3.6555808000000002E-2</c:v>
                </c:pt>
                <c:pt idx="59">
                  <c:v>4.3884764999999999E-2</c:v>
                </c:pt>
                <c:pt idx="60">
                  <c:v>4.7114134000000002E-2</c:v>
                </c:pt>
                <c:pt idx="61">
                  <c:v>4.8231232999999998E-2</c:v>
                </c:pt>
                <c:pt idx="62">
                  <c:v>4.9746495000000002E-2</c:v>
                </c:pt>
                <c:pt idx="63">
                  <c:v>5.191569E-2</c:v>
                </c:pt>
                <c:pt idx="64">
                  <c:v>5.1527324999999999E-2</c:v>
                </c:pt>
                <c:pt idx="65">
                  <c:v>4.7850444999999998E-2</c:v>
                </c:pt>
                <c:pt idx="66">
                  <c:v>4.611237E-2</c:v>
                </c:pt>
                <c:pt idx="67">
                  <c:v>5.1701339999999998E-2</c:v>
                </c:pt>
                <c:pt idx="68">
                  <c:v>6.2208520000000003E-2</c:v>
                </c:pt>
                <c:pt idx="69">
                  <c:v>6.7410440000000002E-2</c:v>
                </c:pt>
                <c:pt idx="70">
                  <c:v>6.0005136000000001E-2</c:v>
                </c:pt>
                <c:pt idx="71">
                  <c:v>4.2372084999999997E-2</c:v>
                </c:pt>
                <c:pt idx="72">
                  <c:v>2.4729388000000001E-2</c:v>
                </c:pt>
                <c:pt idx="73">
                  <c:v>1.5112476E-2</c:v>
                </c:pt>
                <c:pt idx="74">
                  <c:v>1.4809719000000001E-2</c:v>
                </c:pt>
                <c:pt idx="75">
                  <c:v>1.8943717999999998E-2</c:v>
                </c:pt>
                <c:pt idx="76">
                  <c:v>2.3095911E-2</c:v>
                </c:pt>
                <c:pt idx="77">
                  <c:v>2.5519362E-2</c:v>
                </c:pt>
                <c:pt idx="78">
                  <c:v>2.7621139999999999E-2</c:v>
                </c:pt>
                <c:pt idx="79">
                  <c:v>2.9568277E-2</c:v>
                </c:pt>
                <c:pt idx="80">
                  <c:v>2.8484860000000001E-2</c:v>
                </c:pt>
                <c:pt idx="81">
                  <c:v>2.1892838000000001E-2</c:v>
                </c:pt>
                <c:pt idx="82">
                  <c:v>1.0286393E-2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4.7699999999999999E-4</c:v>
                </c:pt>
                <c:pt idx="88">
                  <c:v>9.4964090000000008E-3</c:v>
                </c:pt>
                <c:pt idx="89">
                  <c:v>1.726074E-2</c:v>
                </c:pt>
                <c:pt idx="90">
                  <c:v>2.3380934999999999E-2</c:v>
                </c:pt>
                <c:pt idx="91">
                  <c:v>2.8366208E-2</c:v>
                </c:pt>
                <c:pt idx="92">
                  <c:v>3.1208389E-2</c:v>
                </c:pt>
                <c:pt idx="93">
                  <c:v>3.2422333999999997E-2</c:v>
                </c:pt>
                <c:pt idx="94">
                  <c:v>3.2494589999999997E-2</c:v>
                </c:pt>
                <c:pt idx="95">
                  <c:v>3.1602974999999998E-2</c:v>
                </c:pt>
                <c:pt idx="96">
                  <c:v>3.2488200000000002E-2</c:v>
                </c:pt>
                <c:pt idx="97">
                  <c:v>3.4093022000000001E-2</c:v>
                </c:pt>
                <c:pt idx="98">
                  <c:v>3.5767636999999998E-2</c:v>
                </c:pt>
                <c:pt idx="99">
                  <c:v>3.6872394000000003E-2</c:v>
                </c:pt>
                <c:pt idx="100">
                  <c:v>3.7216856999999999E-2</c:v>
                </c:pt>
                <c:pt idx="101">
                  <c:v>3.642132E-2</c:v>
                </c:pt>
                <c:pt idx="102">
                  <c:v>3.5355686999999997E-2</c:v>
                </c:pt>
                <c:pt idx="103">
                  <c:v>3.4223842999999997E-2</c:v>
                </c:pt>
                <c:pt idx="104">
                  <c:v>3.2104246000000003E-2</c:v>
                </c:pt>
                <c:pt idx="105">
                  <c:v>2.9190710000000002E-2</c:v>
                </c:pt>
                <c:pt idx="106">
                  <c:v>2.5460859999999998E-2</c:v>
                </c:pt>
                <c:pt idx="107">
                  <c:v>2.1697614E-2</c:v>
                </c:pt>
                <c:pt idx="108">
                  <c:v>1.6659614E-2</c:v>
                </c:pt>
                <c:pt idx="109">
                  <c:v>1.1192005E-2</c:v>
                </c:pt>
                <c:pt idx="110">
                  <c:v>5.8467090000000003E-3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CC78-42A3-855D-32164A04893A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[5]Sheet1!$D$263:$DT$263</c:f>
              <c:numCache>
                <c:formatCode>General</c:formatCode>
                <c:ptCount val="121"/>
                <c:pt idx="0">
                  <c:v>5.7174265E-3</c:v>
                </c:pt>
                <c:pt idx="1">
                  <c:v>3.4591854000000002E-3</c:v>
                </c:pt>
                <c:pt idx="2">
                  <c:v>3.6827228000000001E-3</c:v>
                </c:pt>
                <c:pt idx="3">
                  <c:v>2.3977746999999999E-3</c:v>
                </c:pt>
                <c:pt idx="4">
                  <c:v>1.7953264E-3</c:v>
                </c:pt>
                <c:pt idx="5">
                  <c:v>2.7996980000000002E-3</c:v>
                </c:pt>
                <c:pt idx="6">
                  <c:v>5.3769363999999998E-3</c:v>
                </c:pt>
                <c:pt idx="7">
                  <c:v>8.2402619999999999E-3</c:v>
                </c:pt>
                <c:pt idx="8">
                  <c:v>8.4954025000000006E-3</c:v>
                </c:pt>
                <c:pt idx="9">
                  <c:v>4.9671074000000003E-3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1.1152539E-3</c:v>
                </c:pt>
                <c:pt idx="15">
                  <c:v>7.5248570000000002E-3</c:v>
                </c:pt>
                <c:pt idx="16">
                  <c:v>1.2788857000000001E-2</c:v>
                </c:pt>
                <c:pt idx="17">
                  <c:v>1.3276843E-2</c:v>
                </c:pt>
                <c:pt idx="18">
                  <c:v>9.1666969999999997E-3</c:v>
                </c:pt>
                <c:pt idx="19">
                  <c:v>1.8723266999999999E-3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2.7191988000000002E-3</c:v>
                </c:pt>
                <c:pt idx="27">
                  <c:v>9.3672029999999993E-3</c:v>
                </c:pt>
                <c:pt idx="28">
                  <c:v>1.4984976000000001E-2</c:v>
                </c:pt>
                <c:pt idx="29">
                  <c:v>1.9260409999999999E-2</c:v>
                </c:pt>
                <c:pt idx="30">
                  <c:v>2.3369755999999998E-2</c:v>
                </c:pt>
                <c:pt idx="31">
                  <c:v>2.6932286E-2</c:v>
                </c:pt>
                <c:pt idx="32">
                  <c:v>2.8997307999999999E-2</c:v>
                </c:pt>
                <c:pt idx="33">
                  <c:v>3.1567615E-2</c:v>
                </c:pt>
                <c:pt idx="34">
                  <c:v>3.4376909999999997E-2</c:v>
                </c:pt>
                <c:pt idx="35">
                  <c:v>3.6816704999999998E-2</c:v>
                </c:pt>
                <c:pt idx="36">
                  <c:v>3.6675646999999999E-2</c:v>
                </c:pt>
                <c:pt idx="37">
                  <c:v>3.2760628E-2</c:v>
                </c:pt>
                <c:pt idx="38">
                  <c:v>2.6310679999999999E-2</c:v>
                </c:pt>
                <c:pt idx="39">
                  <c:v>1.9576903E-2</c:v>
                </c:pt>
                <c:pt idx="40">
                  <c:v>1.3208157E-2</c:v>
                </c:pt>
                <c:pt idx="41">
                  <c:v>9.0252949999999992E-3</c:v>
                </c:pt>
                <c:pt idx="42">
                  <c:v>6.6777420000000004E-3</c:v>
                </c:pt>
                <c:pt idx="43">
                  <c:v>8.0463159999999995E-3</c:v>
                </c:pt>
                <c:pt idx="44">
                  <c:v>1.3838218500000001E-2</c:v>
                </c:pt>
                <c:pt idx="45">
                  <c:v>2.1647240000000002E-2</c:v>
                </c:pt>
                <c:pt idx="46">
                  <c:v>2.7722225999999999E-2</c:v>
                </c:pt>
                <c:pt idx="47">
                  <c:v>2.9999049999999999E-2</c:v>
                </c:pt>
                <c:pt idx="48">
                  <c:v>2.9894642999999999E-2</c:v>
                </c:pt>
                <c:pt idx="49">
                  <c:v>2.9745094E-2</c:v>
                </c:pt>
                <c:pt idx="50">
                  <c:v>3.0386270999999999E-2</c:v>
                </c:pt>
                <c:pt idx="51">
                  <c:v>3.2368760000000003E-2</c:v>
                </c:pt>
                <c:pt idx="52">
                  <c:v>3.4886010000000002E-2</c:v>
                </c:pt>
                <c:pt idx="53">
                  <c:v>3.5703942000000002E-2</c:v>
                </c:pt>
                <c:pt idx="54">
                  <c:v>3.2981287999999997E-2</c:v>
                </c:pt>
                <c:pt idx="55">
                  <c:v>2.8655865999999999E-2</c:v>
                </c:pt>
                <c:pt idx="56">
                  <c:v>2.6143950999999999E-2</c:v>
                </c:pt>
                <c:pt idx="57">
                  <c:v>2.9129405000000001E-2</c:v>
                </c:pt>
                <c:pt idx="58">
                  <c:v>3.6550812000000002E-2</c:v>
                </c:pt>
                <c:pt idx="59">
                  <c:v>4.4075652999999999E-2</c:v>
                </c:pt>
                <c:pt idx="60">
                  <c:v>4.741281E-2</c:v>
                </c:pt>
                <c:pt idx="61">
                  <c:v>4.841144E-2</c:v>
                </c:pt>
                <c:pt idx="62">
                  <c:v>4.9557562999999999E-2</c:v>
                </c:pt>
                <c:pt idx="63">
                  <c:v>5.1275317000000001E-2</c:v>
                </c:pt>
                <c:pt idx="64">
                  <c:v>5.0651743999999999E-2</c:v>
                </c:pt>
                <c:pt idx="65">
                  <c:v>4.7216866000000003E-2</c:v>
                </c:pt>
                <c:pt idx="66">
                  <c:v>4.6127830000000002E-2</c:v>
                </c:pt>
                <c:pt idx="67">
                  <c:v>5.2373346000000001E-2</c:v>
                </c:pt>
                <c:pt idx="68">
                  <c:v>6.3124920000000001E-2</c:v>
                </c:pt>
                <c:pt idx="69">
                  <c:v>6.8062684999999998E-2</c:v>
                </c:pt>
                <c:pt idx="70">
                  <c:v>6.0165085E-2</c:v>
                </c:pt>
                <c:pt idx="71">
                  <c:v>4.2175848000000002E-2</c:v>
                </c:pt>
                <c:pt idx="72">
                  <c:v>2.4436967E-2</c:v>
                </c:pt>
                <c:pt idx="73">
                  <c:v>1.4842786E-2</c:v>
                </c:pt>
                <c:pt idx="74">
                  <c:v>1.4503721000000001E-2</c:v>
                </c:pt>
                <c:pt idx="75">
                  <c:v>1.8528203E-2</c:v>
                </c:pt>
                <c:pt idx="76">
                  <c:v>2.2657631000000001E-2</c:v>
                </c:pt>
                <c:pt idx="77">
                  <c:v>2.5314525000000001E-2</c:v>
                </c:pt>
                <c:pt idx="78">
                  <c:v>2.7898111999999999E-2</c:v>
                </c:pt>
                <c:pt idx="79">
                  <c:v>3.0340167000000001E-2</c:v>
                </c:pt>
                <c:pt idx="80">
                  <c:v>2.9454600000000001E-2</c:v>
                </c:pt>
                <c:pt idx="81">
                  <c:v>2.2660466000000001E-2</c:v>
                </c:pt>
                <c:pt idx="82">
                  <c:v>1.0584345E-2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9.2386710000000004E-3</c:v>
                </c:pt>
                <c:pt idx="89">
                  <c:v>1.7327200000000001E-2</c:v>
                </c:pt>
                <c:pt idx="90">
                  <c:v>2.3747580000000001E-2</c:v>
                </c:pt>
                <c:pt idx="91">
                  <c:v>2.9023380000000001E-2</c:v>
                </c:pt>
                <c:pt idx="92">
                  <c:v>3.1978402000000003E-2</c:v>
                </c:pt>
                <c:pt idx="93">
                  <c:v>3.3114739999999997E-2</c:v>
                </c:pt>
                <c:pt idx="94">
                  <c:v>3.2933406999999998E-2</c:v>
                </c:pt>
                <c:pt idx="95">
                  <c:v>3.1679015999999997E-2</c:v>
                </c:pt>
                <c:pt idx="96">
                  <c:v>3.215639E-2</c:v>
                </c:pt>
                <c:pt idx="97">
                  <c:v>3.3416476000000001E-2</c:v>
                </c:pt>
                <c:pt idx="98">
                  <c:v>3.4898933E-2</c:v>
                </c:pt>
                <c:pt idx="99">
                  <c:v>3.5972940000000002E-2</c:v>
                </c:pt>
                <c:pt idx="100">
                  <c:v>3.6412828000000001E-2</c:v>
                </c:pt>
                <c:pt idx="101">
                  <c:v>3.5755629999999997E-2</c:v>
                </c:pt>
                <c:pt idx="102">
                  <c:v>3.4902923000000002E-2</c:v>
                </c:pt>
                <c:pt idx="103">
                  <c:v>3.3969819999999998E-2</c:v>
                </c:pt>
                <c:pt idx="104">
                  <c:v>3.2027859999999998E-2</c:v>
                </c:pt>
                <c:pt idx="105">
                  <c:v>2.9263649999999999E-2</c:v>
                </c:pt>
                <c:pt idx="106">
                  <c:v>2.5649370000000001E-2</c:v>
                </c:pt>
                <c:pt idx="107">
                  <c:v>2.1973662000000001E-2</c:v>
                </c:pt>
                <c:pt idx="108">
                  <c:v>1.6968790000000001E-2</c:v>
                </c:pt>
                <c:pt idx="109">
                  <c:v>1.1502145E-2</c:v>
                </c:pt>
                <c:pt idx="110">
                  <c:v>6.1281249999999999E-3</c:v>
                </c:pt>
                <c:pt idx="111">
                  <c:v>1.5899999999999999E-4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CC78-42A3-855D-32164A04893A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[5]Sheet1!$D$264:$DT$264</c:f>
              <c:numCache>
                <c:formatCode>General</c:formatCode>
                <c:ptCount val="121"/>
                <c:pt idx="0">
                  <c:v>5.1823948000000002E-3</c:v>
                </c:pt>
                <c:pt idx="1">
                  <c:v>2.8493962999999998E-3</c:v>
                </c:pt>
                <c:pt idx="2">
                  <c:v>2.9874711999999999E-3</c:v>
                </c:pt>
                <c:pt idx="3">
                  <c:v>1.9112057E-3</c:v>
                </c:pt>
                <c:pt idx="4">
                  <c:v>1.5110534E-3</c:v>
                </c:pt>
                <c:pt idx="5">
                  <c:v>2.5211333000000002E-3</c:v>
                </c:pt>
                <c:pt idx="6">
                  <c:v>4.9618863999999997E-3</c:v>
                </c:pt>
                <c:pt idx="7">
                  <c:v>7.8503730000000008E-3</c:v>
                </c:pt>
                <c:pt idx="8">
                  <c:v>8.3175479999999993E-3</c:v>
                </c:pt>
                <c:pt idx="9">
                  <c:v>5.0807446000000001E-3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1.2022224000000001E-3</c:v>
                </c:pt>
                <c:pt idx="15">
                  <c:v>7.8304470000000008E-3</c:v>
                </c:pt>
                <c:pt idx="16">
                  <c:v>1.3284186E-2</c:v>
                </c:pt>
                <c:pt idx="17">
                  <c:v>1.3830303E-2</c:v>
                </c:pt>
                <c:pt idx="18">
                  <c:v>9.5676749999999994E-3</c:v>
                </c:pt>
                <c:pt idx="19">
                  <c:v>1.9361374E-3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2.9282157999999999E-3</c:v>
                </c:pt>
                <c:pt idx="27">
                  <c:v>9.5172509999999991E-3</c:v>
                </c:pt>
                <c:pt idx="28">
                  <c:v>1.4951729E-2</c:v>
                </c:pt>
                <c:pt idx="29">
                  <c:v>1.8941645E-2</c:v>
                </c:pt>
                <c:pt idx="30">
                  <c:v>2.2853221999999999E-2</c:v>
                </c:pt>
                <c:pt idx="31">
                  <c:v>2.6396670000000001E-2</c:v>
                </c:pt>
                <c:pt idx="32">
                  <c:v>2.8557472E-2</c:v>
                </c:pt>
                <c:pt idx="33">
                  <c:v>3.1179314E-2</c:v>
                </c:pt>
                <c:pt idx="34">
                  <c:v>3.3898673999999997E-2</c:v>
                </c:pt>
                <c:pt idx="35">
                  <c:v>3.6113739999999998E-2</c:v>
                </c:pt>
                <c:pt idx="36">
                  <c:v>3.5700797999999999E-2</c:v>
                </c:pt>
                <c:pt idx="37">
                  <c:v>3.1548899999999998E-2</c:v>
                </c:pt>
                <c:pt idx="38">
                  <c:v>2.5034098000000001E-2</c:v>
                </c:pt>
                <c:pt idx="39">
                  <c:v>1.8433101E-2</c:v>
                </c:pt>
                <c:pt idx="40">
                  <c:v>1.2380386E-2</c:v>
                </c:pt>
                <c:pt idx="41">
                  <c:v>8.4638579999999995E-3</c:v>
                </c:pt>
                <c:pt idx="42">
                  <c:v>6.2173773000000002E-3</c:v>
                </c:pt>
                <c:pt idx="43">
                  <c:v>7.5522927000000002E-3</c:v>
                </c:pt>
                <c:pt idx="44">
                  <c:v>1.32764615E-2</c:v>
                </c:pt>
                <c:pt idx="45">
                  <c:v>2.1124896000000001E-2</c:v>
                </c:pt>
                <c:pt idx="46">
                  <c:v>2.7396279999999999E-2</c:v>
                </c:pt>
                <c:pt idx="47">
                  <c:v>2.997468E-2</c:v>
                </c:pt>
                <c:pt idx="48">
                  <c:v>3.0085557999999998E-2</c:v>
                </c:pt>
                <c:pt idx="49">
                  <c:v>2.9872672999999999E-2</c:v>
                </c:pt>
                <c:pt idx="50">
                  <c:v>3.011728E-2</c:v>
                </c:pt>
                <c:pt idx="51">
                  <c:v>3.1549453999999998E-2</c:v>
                </c:pt>
                <c:pt idx="52">
                  <c:v>3.3693340000000002E-2</c:v>
                </c:pt>
                <c:pt idx="53">
                  <c:v>3.4503456000000002E-2</c:v>
                </c:pt>
                <c:pt idx="54">
                  <c:v>3.2063420000000002E-2</c:v>
                </c:pt>
                <c:pt idx="55">
                  <c:v>2.7976496E-2</c:v>
                </c:pt>
                <c:pt idx="56">
                  <c:v>2.5532095000000001E-2</c:v>
                </c:pt>
                <c:pt idx="57">
                  <c:v>2.8363751E-2</c:v>
                </c:pt>
                <c:pt idx="58">
                  <c:v>3.5527415999999999E-2</c:v>
                </c:pt>
                <c:pt idx="59">
                  <c:v>4.2844492999999997E-2</c:v>
                </c:pt>
                <c:pt idx="60">
                  <c:v>4.6094015000000002E-2</c:v>
                </c:pt>
                <c:pt idx="61">
                  <c:v>4.7257420000000001E-2</c:v>
                </c:pt>
                <c:pt idx="62">
                  <c:v>4.8773940000000002E-2</c:v>
                </c:pt>
                <c:pt idx="63">
                  <c:v>5.0872974000000001E-2</c:v>
                </c:pt>
                <c:pt idx="64">
                  <c:v>5.0429729999999999E-2</c:v>
                </c:pt>
                <c:pt idx="65">
                  <c:v>4.6914036999999999E-2</c:v>
                </c:pt>
                <c:pt idx="66">
                  <c:v>4.5643273999999998E-2</c:v>
                </c:pt>
                <c:pt idx="67">
                  <c:v>5.1885622999999999E-2</c:v>
                </c:pt>
                <c:pt idx="68">
                  <c:v>6.2980099999999997E-2</c:v>
                </c:pt>
                <c:pt idx="69">
                  <c:v>6.845002E-2</c:v>
                </c:pt>
                <c:pt idx="70">
                  <c:v>6.0936565999999998E-2</c:v>
                </c:pt>
                <c:pt idx="71">
                  <c:v>4.2941229999999997E-2</c:v>
                </c:pt>
                <c:pt idx="72">
                  <c:v>2.4874005000000001E-2</c:v>
                </c:pt>
                <c:pt idx="73">
                  <c:v>1.4917227E-2</c:v>
                </c:pt>
                <c:pt idx="74">
                  <c:v>1.4438863E-2</c:v>
                </c:pt>
                <c:pt idx="75">
                  <c:v>1.8512951E-2</c:v>
                </c:pt>
                <c:pt idx="76">
                  <c:v>2.2692819999999999E-2</c:v>
                </c:pt>
                <c:pt idx="77">
                  <c:v>2.536103E-2</c:v>
                </c:pt>
                <c:pt idx="78">
                  <c:v>2.7926159999999998E-2</c:v>
                </c:pt>
                <c:pt idx="79">
                  <c:v>3.0317703000000001E-2</c:v>
                </c:pt>
                <c:pt idx="80">
                  <c:v>2.9343447000000002E-2</c:v>
                </c:pt>
                <c:pt idx="81">
                  <c:v>2.2433087000000001E-2</c:v>
                </c:pt>
                <c:pt idx="82">
                  <c:v>1.0273121E-2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8.2122540000000004E-3</c:v>
                </c:pt>
                <c:pt idx="89">
                  <c:v>1.6166208000000001E-2</c:v>
                </c:pt>
                <c:pt idx="90">
                  <c:v>2.2654214999999998E-2</c:v>
                </c:pt>
                <c:pt idx="91">
                  <c:v>2.8190502999999999E-2</c:v>
                </c:pt>
                <c:pt idx="92">
                  <c:v>3.1572163E-2</c:v>
                </c:pt>
                <c:pt idx="93">
                  <c:v>3.3146112999999998E-2</c:v>
                </c:pt>
                <c:pt idx="94">
                  <c:v>3.3324050000000001E-2</c:v>
                </c:pt>
                <c:pt idx="95">
                  <c:v>3.2271000000000001E-2</c:v>
                </c:pt>
                <c:pt idx="96">
                  <c:v>3.2706507000000003E-2</c:v>
                </c:pt>
                <c:pt idx="97">
                  <c:v>3.3785549999999998E-2</c:v>
                </c:pt>
                <c:pt idx="98">
                  <c:v>3.4991401999999998E-2</c:v>
                </c:pt>
                <c:pt idx="99">
                  <c:v>3.575586E-2</c:v>
                </c:pt>
                <c:pt idx="100">
                  <c:v>3.5898180000000002E-2</c:v>
                </c:pt>
                <c:pt idx="101">
                  <c:v>3.5145062999999997E-2</c:v>
                </c:pt>
                <c:pt idx="102">
                  <c:v>3.4185488E-2</c:v>
                </c:pt>
                <c:pt idx="103">
                  <c:v>3.3274457E-2</c:v>
                </c:pt>
                <c:pt idx="104">
                  <c:v>3.1439885000000001E-2</c:v>
                </c:pt>
                <c:pt idx="105">
                  <c:v>2.8846147999999999E-2</c:v>
                </c:pt>
                <c:pt idx="106">
                  <c:v>2.5452213000000001E-2</c:v>
                </c:pt>
                <c:pt idx="107">
                  <c:v>2.2020419999999999E-2</c:v>
                </c:pt>
                <c:pt idx="108">
                  <c:v>1.7269653999999999E-2</c:v>
                </c:pt>
                <c:pt idx="109">
                  <c:v>1.2041362E-2</c:v>
                </c:pt>
                <c:pt idx="110">
                  <c:v>6.8819709999999997E-3</c:v>
                </c:pt>
                <c:pt idx="111">
                  <c:v>1.2809593E-3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CC78-42A3-855D-32164A04893A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[5]Sheet1!$D$265:$DT$265</c:f>
              <c:numCache>
                <c:formatCode>General</c:formatCode>
                <c:ptCount val="121"/>
                <c:pt idx="0">
                  <c:v>5.3653329999999999E-3</c:v>
                </c:pt>
                <c:pt idx="1">
                  <c:v>3.0622321999999999E-3</c:v>
                </c:pt>
                <c:pt idx="2">
                  <c:v>3.2479125000000001E-3</c:v>
                </c:pt>
                <c:pt idx="3">
                  <c:v>1.8184216E-3</c:v>
                </c:pt>
                <c:pt idx="4">
                  <c:v>1.1045104000000001E-3</c:v>
                </c:pt>
                <c:pt idx="5">
                  <c:v>2.1069180000000002E-3</c:v>
                </c:pt>
                <c:pt idx="6">
                  <c:v>4.8517090000000001E-3</c:v>
                </c:pt>
                <c:pt idx="7">
                  <c:v>8.0778329999999995E-3</c:v>
                </c:pt>
                <c:pt idx="8">
                  <c:v>8.6403274999999995E-3</c:v>
                </c:pt>
                <c:pt idx="9">
                  <c:v>5.2084510000000002E-3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1.3144762E-3</c:v>
                </c:pt>
                <c:pt idx="15">
                  <c:v>7.7809849999999998E-3</c:v>
                </c:pt>
                <c:pt idx="16">
                  <c:v>1.2979421E-2</c:v>
                </c:pt>
                <c:pt idx="17">
                  <c:v>1.3357276E-2</c:v>
                </c:pt>
                <c:pt idx="18">
                  <c:v>9.0675614999999998E-3</c:v>
                </c:pt>
                <c:pt idx="19">
                  <c:v>1.6393829999999999E-3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2.5656817E-3</c:v>
                </c:pt>
                <c:pt idx="27">
                  <c:v>9.2312430000000001E-3</c:v>
                </c:pt>
                <c:pt idx="28">
                  <c:v>1.4923839E-2</c:v>
                </c:pt>
                <c:pt idx="29">
                  <c:v>1.9221776999999999E-2</c:v>
                </c:pt>
                <c:pt idx="30">
                  <c:v>2.338142E-2</c:v>
                </c:pt>
                <c:pt idx="31">
                  <c:v>2.7001629999999999E-2</c:v>
                </c:pt>
                <c:pt idx="32">
                  <c:v>2.9080729999999999E-2</c:v>
                </c:pt>
                <c:pt idx="33">
                  <c:v>3.1534810000000003E-2</c:v>
                </c:pt>
                <c:pt idx="34">
                  <c:v>3.4118875999999999E-2</c:v>
                </c:pt>
                <c:pt idx="35">
                  <c:v>3.6304089999999997E-2</c:v>
                </c:pt>
                <c:pt idx="36">
                  <c:v>3.5968933000000002E-2</c:v>
                </c:pt>
                <c:pt idx="37">
                  <c:v>3.1943729999999997E-2</c:v>
                </c:pt>
                <c:pt idx="38">
                  <c:v>2.5477772999999999E-2</c:v>
                </c:pt>
                <c:pt idx="39">
                  <c:v>1.8827244999999999E-2</c:v>
                </c:pt>
                <c:pt idx="40">
                  <c:v>1.2661763499999999E-2</c:v>
                </c:pt>
                <c:pt idx="41">
                  <c:v>8.7554539999999993E-3</c:v>
                </c:pt>
                <c:pt idx="42">
                  <c:v>6.6224530000000004E-3</c:v>
                </c:pt>
                <c:pt idx="43">
                  <c:v>8.1002260000000003E-3</c:v>
                </c:pt>
                <c:pt idx="44">
                  <c:v>1.3896423E-2</c:v>
                </c:pt>
                <c:pt idx="45">
                  <c:v>2.1689508E-2</c:v>
                </c:pt>
                <c:pt idx="46">
                  <c:v>2.7792256000000001E-2</c:v>
                </c:pt>
                <c:pt idx="47">
                  <c:v>3.0123246999999999E-2</c:v>
                </c:pt>
                <c:pt idx="48">
                  <c:v>2.998489E-2</c:v>
                </c:pt>
                <c:pt idx="49">
                  <c:v>2.9621624999999999E-2</c:v>
                </c:pt>
                <c:pt idx="50">
                  <c:v>2.9894803000000001E-2</c:v>
                </c:pt>
                <c:pt idx="51">
                  <c:v>3.1553709999999999E-2</c:v>
                </c:pt>
                <c:pt idx="52">
                  <c:v>3.3989374000000003E-2</c:v>
                </c:pt>
                <c:pt idx="53">
                  <c:v>3.5021693E-2</c:v>
                </c:pt>
                <c:pt idx="54">
                  <c:v>3.2652670000000002E-2</c:v>
                </c:pt>
                <c:pt idx="55">
                  <c:v>2.8559279E-2</c:v>
                </c:pt>
                <c:pt idx="56">
                  <c:v>2.6063558000000001E-2</c:v>
                </c:pt>
                <c:pt idx="57">
                  <c:v>2.8828079999999999E-2</c:v>
                </c:pt>
                <c:pt idx="58">
                  <c:v>3.5901903999999998E-2</c:v>
                </c:pt>
                <c:pt idx="59">
                  <c:v>4.3097536999999998E-2</c:v>
                </c:pt>
                <c:pt idx="60">
                  <c:v>4.6240848000000001E-2</c:v>
                </c:pt>
                <c:pt idx="61">
                  <c:v>4.7274240000000002E-2</c:v>
                </c:pt>
                <c:pt idx="62">
                  <c:v>4.8654962000000003E-2</c:v>
                </c:pt>
                <c:pt idx="63">
                  <c:v>5.0696176000000003E-2</c:v>
                </c:pt>
                <c:pt idx="64">
                  <c:v>5.0372496000000003E-2</c:v>
                </c:pt>
                <c:pt idx="65">
                  <c:v>4.7139313000000002E-2</c:v>
                </c:pt>
                <c:pt idx="66">
                  <c:v>4.6131699999999998E-2</c:v>
                </c:pt>
                <c:pt idx="67">
                  <c:v>5.2401512999999997E-2</c:v>
                </c:pt>
                <c:pt idx="68">
                  <c:v>6.3203280000000001E-2</c:v>
                </c:pt>
                <c:pt idx="69">
                  <c:v>6.8252900000000005E-2</c:v>
                </c:pt>
                <c:pt idx="70">
                  <c:v>6.0447800000000003E-2</c:v>
                </c:pt>
                <c:pt idx="71">
                  <c:v>4.2438700000000003E-2</c:v>
                </c:pt>
                <c:pt idx="72">
                  <c:v>2.4580589E-2</c:v>
                </c:pt>
                <c:pt idx="73">
                  <c:v>1.4872484E-2</c:v>
                </c:pt>
                <c:pt idx="74">
                  <c:v>1.4537599E-2</c:v>
                </c:pt>
                <c:pt idx="75">
                  <c:v>1.8622078E-2</c:v>
                </c:pt>
                <c:pt idx="76">
                  <c:v>2.2713750000000001E-2</c:v>
                </c:pt>
                <c:pt idx="77">
                  <c:v>2.5210492000000001E-2</c:v>
                </c:pt>
                <c:pt idx="78">
                  <c:v>2.7584279E-2</c:v>
                </c:pt>
                <c:pt idx="79">
                  <c:v>2.9903043000000001E-2</c:v>
                </c:pt>
                <c:pt idx="80">
                  <c:v>2.9070902999999999E-2</c:v>
                </c:pt>
                <c:pt idx="81">
                  <c:v>2.2506505E-2</c:v>
                </c:pt>
                <c:pt idx="82">
                  <c:v>1.07437335E-2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8.5806259999999992E-3</c:v>
                </c:pt>
                <c:pt idx="89">
                  <c:v>1.646651E-2</c:v>
                </c:pt>
                <c:pt idx="90">
                  <c:v>2.2852411E-2</c:v>
                </c:pt>
                <c:pt idx="91">
                  <c:v>2.8172132999999999E-2</c:v>
                </c:pt>
                <c:pt idx="92">
                  <c:v>3.1246651E-2</c:v>
                </c:pt>
                <c:pt idx="93">
                  <c:v>3.2546375000000002E-2</c:v>
                </c:pt>
                <c:pt idx="94">
                  <c:v>3.2565209999999997E-2</c:v>
                </c:pt>
                <c:pt idx="95">
                  <c:v>3.1509460000000003E-2</c:v>
                </c:pt>
                <c:pt idx="96">
                  <c:v>3.214003E-2</c:v>
                </c:pt>
                <c:pt idx="97">
                  <c:v>3.3524536000000001E-2</c:v>
                </c:pt>
                <c:pt idx="98">
                  <c:v>3.5052004999999997E-2</c:v>
                </c:pt>
                <c:pt idx="99">
                  <c:v>3.6083891999999999E-2</c:v>
                </c:pt>
                <c:pt idx="100">
                  <c:v>3.6415607000000003E-2</c:v>
                </c:pt>
                <c:pt idx="101">
                  <c:v>3.5698465999999998E-2</c:v>
                </c:pt>
                <c:pt idx="102">
                  <c:v>3.4758723999999998E-2</c:v>
                </c:pt>
                <c:pt idx="103">
                  <c:v>3.3803060000000003E-2</c:v>
                </c:pt>
                <c:pt idx="104">
                  <c:v>3.1877395000000003E-2</c:v>
                </c:pt>
                <c:pt idx="105">
                  <c:v>2.9164866000000001E-2</c:v>
                </c:pt>
                <c:pt idx="106">
                  <c:v>2.5632644E-2</c:v>
                </c:pt>
                <c:pt idx="107">
                  <c:v>2.2028347E-2</c:v>
                </c:pt>
                <c:pt idx="108">
                  <c:v>1.7139588000000001E-2</c:v>
                </c:pt>
                <c:pt idx="109">
                  <c:v>1.1781886E-2</c:v>
                </c:pt>
                <c:pt idx="110">
                  <c:v>6.4970356999999998E-3</c:v>
                </c:pt>
                <c:pt idx="111">
                  <c:v>7.9199999999999995E-4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CC78-42A3-855D-32164A04893A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[5]Sheet1!$D$266:$DT$266</c:f>
              <c:numCache>
                <c:formatCode>General</c:formatCode>
                <c:ptCount val="121"/>
                <c:pt idx="0">
                  <c:v>6.1861364999999998E-3</c:v>
                </c:pt>
                <c:pt idx="1">
                  <c:v>3.9009023E-3</c:v>
                </c:pt>
                <c:pt idx="2">
                  <c:v>4.1425079999999996E-3</c:v>
                </c:pt>
                <c:pt idx="3">
                  <c:v>2.6514080000000001E-3</c:v>
                </c:pt>
                <c:pt idx="4">
                  <c:v>1.7466951E-3</c:v>
                </c:pt>
                <c:pt idx="5">
                  <c:v>2.4295375E-3</c:v>
                </c:pt>
                <c:pt idx="6">
                  <c:v>4.8988163E-3</c:v>
                </c:pt>
                <c:pt idx="7">
                  <c:v>7.9182739999999995E-3</c:v>
                </c:pt>
                <c:pt idx="8">
                  <c:v>8.4865759999999991E-3</c:v>
                </c:pt>
                <c:pt idx="9">
                  <c:v>5.2541510000000003E-3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1.2310939E-3</c:v>
                </c:pt>
                <c:pt idx="15">
                  <c:v>7.4473220000000001E-3</c:v>
                </c:pt>
                <c:pt idx="16">
                  <c:v>1.2525806E-2</c:v>
                </c:pt>
                <c:pt idx="17">
                  <c:v>1.29283955E-2</c:v>
                </c:pt>
                <c:pt idx="18">
                  <c:v>8.7933339999999999E-3</c:v>
                </c:pt>
                <c:pt idx="19">
                  <c:v>1.5522455E-3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2.8373500000000002E-3</c:v>
                </c:pt>
                <c:pt idx="27">
                  <c:v>9.3170159999999991E-3</c:v>
                </c:pt>
                <c:pt idx="28">
                  <c:v>1.4805553500000001E-2</c:v>
                </c:pt>
                <c:pt idx="29">
                  <c:v>1.8964552999999999E-2</c:v>
                </c:pt>
                <c:pt idx="30">
                  <c:v>2.305157E-2</c:v>
                </c:pt>
                <c:pt idx="31">
                  <c:v>2.6773465999999999E-2</c:v>
                </c:pt>
                <c:pt idx="32">
                  <c:v>2.9166771000000001E-2</c:v>
                </c:pt>
                <c:pt idx="33">
                  <c:v>3.2127589999999998E-2</c:v>
                </c:pt>
                <c:pt idx="34">
                  <c:v>3.5193056E-2</c:v>
                </c:pt>
                <c:pt idx="35">
                  <c:v>3.7714230000000001E-2</c:v>
                </c:pt>
                <c:pt idx="36">
                  <c:v>3.7510875999999999E-2</c:v>
                </c:pt>
                <c:pt idx="37">
                  <c:v>3.3490430000000002E-2</c:v>
                </c:pt>
                <c:pt idx="38">
                  <c:v>2.6980117000000001E-2</c:v>
                </c:pt>
                <c:pt idx="39">
                  <c:v>2.0259653999999998E-2</c:v>
                </c:pt>
                <c:pt idx="40">
                  <c:v>1.3934659E-2</c:v>
                </c:pt>
                <c:pt idx="41">
                  <c:v>9.778999E-3</c:v>
                </c:pt>
                <c:pt idx="42">
                  <c:v>7.3826057000000002E-3</c:v>
                </c:pt>
                <c:pt idx="43">
                  <c:v>8.5828829999999995E-3</c:v>
                </c:pt>
                <c:pt idx="44">
                  <c:v>1.4107576E-2</c:v>
                </c:pt>
                <c:pt idx="45">
                  <c:v>2.1666886E-2</c:v>
                </c:pt>
                <c:pt idx="46">
                  <c:v>2.7661000000000002E-2</c:v>
                </c:pt>
                <c:pt idx="47">
                  <c:v>3.0077543000000002E-2</c:v>
                </c:pt>
                <c:pt idx="48">
                  <c:v>3.0201491E-2</c:v>
                </c:pt>
                <c:pt idx="49">
                  <c:v>3.0182325999999999E-2</c:v>
                </c:pt>
                <c:pt idx="50">
                  <c:v>3.0695838999999999E-2</c:v>
                </c:pt>
                <c:pt idx="51">
                  <c:v>3.2359704000000003E-2</c:v>
                </c:pt>
                <c:pt idx="52">
                  <c:v>3.4577219999999999E-2</c:v>
                </c:pt>
                <c:pt idx="53">
                  <c:v>3.530237E-2</c:v>
                </c:pt>
                <c:pt idx="54">
                  <c:v>3.2728794999999998E-2</c:v>
                </c:pt>
                <c:pt idx="55">
                  <c:v>2.8667636E-2</c:v>
                </c:pt>
                <c:pt idx="56">
                  <c:v>2.6343899E-2</c:v>
                </c:pt>
                <c:pt idx="57">
                  <c:v>2.9452616000000001E-2</c:v>
                </c:pt>
                <c:pt idx="58">
                  <c:v>3.6979156999999999E-2</c:v>
                </c:pt>
                <c:pt idx="59">
                  <c:v>4.4658023999999998E-2</c:v>
                </c:pt>
                <c:pt idx="60">
                  <c:v>4.814148E-2</c:v>
                </c:pt>
                <c:pt idx="61">
                  <c:v>4.9231786E-2</c:v>
                </c:pt>
                <c:pt idx="62">
                  <c:v>5.0375089999999997E-2</c:v>
                </c:pt>
                <c:pt idx="63">
                  <c:v>5.1970974000000003E-2</c:v>
                </c:pt>
                <c:pt idx="64">
                  <c:v>5.1083323E-2</c:v>
                </c:pt>
                <c:pt idx="65">
                  <c:v>4.7246682999999998E-2</c:v>
                </c:pt>
                <c:pt idx="66">
                  <c:v>4.5728541999999997E-2</c:v>
                </c:pt>
                <c:pt idx="67">
                  <c:v>5.1668838000000002E-2</c:v>
                </c:pt>
                <c:pt idx="68">
                  <c:v>6.2334448000000001E-2</c:v>
                </c:pt>
                <c:pt idx="69">
                  <c:v>6.7368924999999996E-2</c:v>
                </c:pt>
                <c:pt idx="70">
                  <c:v>5.9643332E-2</c:v>
                </c:pt>
                <c:pt idx="71">
                  <c:v>4.1817404000000002E-2</c:v>
                </c:pt>
                <c:pt idx="72">
                  <c:v>2.426215E-2</c:v>
                </c:pt>
                <c:pt idx="73">
                  <c:v>1.4963461000000001E-2</c:v>
                </c:pt>
                <c:pt idx="74">
                  <c:v>1.5052764E-2</c:v>
                </c:pt>
                <c:pt idx="75">
                  <c:v>1.9497562E-2</c:v>
                </c:pt>
                <c:pt idx="76">
                  <c:v>2.3727723999999999E-2</c:v>
                </c:pt>
                <c:pt idx="77">
                  <c:v>2.5956508E-2</c:v>
                </c:pt>
                <c:pt idx="78">
                  <c:v>2.7680293000000002E-2</c:v>
                </c:pt>
                <c:pt idx="79">
                  <c:v>2.9245141999999998E-2</c:v>
                </c:pt>
                <c:pt idx="80">
                  <c:v>2.7926952000000001E-2</c:v>
                </c:pt>
                <c:pt idx="81">
                  <c:v>2.1300538000000001E-2</c:v>
                </c:pt>
                <c:pt idx="82">
                  <c:v>9.8200409999999998E-3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9.3099999999999997E-4</c:v>
                </c:pt>
                <c:pt idx="88">
                  <c:v>1.00918645E-2</c:v>
                </c:pt>
                <c:pt idx="89">
                  <c:v>1.7973023000000001E-2</c:v>
                </c:pt>
                <c:pt idx="90">
                  <c:v>2.4144837999999998E-2</c:v>
                </c:pt>
                <c:pt idx="91">
                  <c:v>2.9173646000000001E-2</c:v>
                </c:pt>
                <c:pt idx="92">
                  <c:v>3.1943674999999998E-2</c:v>
                </c:pt>
                <c:pt idx="93">
                  <c:v>3.2996558000000002E-2</c:v>
                </c:pt>
                <c:pt idx="94">
                  <c:v>3.2830283000000002E-2</c:v>
                </c:pt>
                <c:pt idx="95">
                  <c:v>3.1648154999999997E-2</c:v>
                </c:pt>
                <c:pt idx="96">
                  <c:v>3.2255930000000002E-2</c:v>
                </c:pt>
                <c:pt idx="97">
                  <c:v>3.3664819999999998E-2</c:v>
                </c:pt>
                <c:pt idx="98">
                  <c:v>3.523449E-2</c:v>
                </c:pt>
                <c:pt idx="99">
                  <c:v>3.6315519999999997E-2</c:v>
                </c:pt>
                <c:pt idx="100">
                  <c:v>3.6688725999999998E-2</c:v>
                </c:pt>
                <c:pt idx="101">
                  <c:v>3.5923254000000002E-2</c:v>
                </c:pt>
                <c:pt idx="102">
                  <c:v>3.4907415999999997E-2</c:v>
                </c:pt>
                <c:pt idx="103">
                  <c:v>3.3803093999999999E-2</c:v>
                </c:pt>
                <c:pt idx="104">
                  <c:v>3.1689892999999997E-2</c:v>
                </c:pt>
                <c:pt idx="105">
                  <c:v>2.8764201E-2</c:v>
                </c:pt>
                <c:pt idx="106">
                  <c:v>2.5003035E-2</c:v>
                </c:pt>
                <c:pt idx="107">
                  <c:v>2.1164962999999998E-2</c:v>
                </c:pt>
                <c:pt idx="108">
                  <c:v>1.6074086000000001E-2</c:v>
                </c:pt>
                <c:pt idx="109">
                  <c:v>1.0545449E-2</c:v>
                </c:pt>
                <c:pt idx="110">
                  <c:v>5.1392564000000002E-3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CC78-42A3-855D-32164A04893A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[5]Sheet1!$D$267:$DT$267</c:f>
              <c:numCache>
                <c:formatCode>General</c:formatCode>
                <c:ptCount val="121"/>
                <c:pt idx="0">
                  <c:v>5.6003323000000001E-3</c:v>
                </c:pt>
                <c:pt idx="1">
                  <c:v>3.4024017E-3</c:v>
                </c:pt>
                <c:pt idx="2">
                  <c:v>3.6585338000000001E-3</c:v>
                </c:pt>
                <c:pt idx="3">
                  <c:v>2.384349E-3</c:v>
                </c:pt>
                <c:pt idx="4">
                  <c:v>1.6763307E-3</c:v>
                </c:pt>
                <c:pt idx="5">
                  <c:v>2.4685905999999999E-3</c:v>
                </c:pt>
                <c:pt idx="6">
                  <c:v>4.8590530000000003E-3</c:v>
                </c:pt>
                <c:pt idx="7">
                  <c:v>7.7797053000000001E-3</c:v>
                </c:pt>
                <c:pt idx="8">
                  <c:v>8.2762849999999995E-3</c:v>
                </c:pt>
                <c:pt idx="9">
                  <c:v>5.0202759999999997E-3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1.3449314000000001E-3</c:v>
                </c:pt>
                <c:pt idx="15">
                  <c:v>7.7366559999999997E-3</c:v>
                </c:pt>
                <c:pt idx="16">
                  <c:v>1.3027327999999999E-2</c:v>
                </c:pt>
                <c:pt idx="17">
                  <c:v>1.3540870999999999E-2</c:v>
                </c:pt>
                <c:pt idx="18">
                  <c:v>9.3313930000000003E-3</c:v>
                </c:pt>
                <c:pt idx="19">
                  <c:v>1.867238E-3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2.7444097E-3</c:v>
                </c:pt>
                <c:pt idx="27">
                  <c:v>9.4890259999999994E-3</c:v>
                </c:pt>
                <c:pt idx="28">
                  <c:v>1.5136752999999999E-2</c:v>
                </c:pt>
                <c:pt idx="29">
                  <c:v>1.9304946E-2</c:v>
                </c:pt>
                <c:pt idx="30">
                  <c:v>2.3275547000000001E-2</c:v>
                </c:pt>
                <c:pt idx="31">
                  <c:v>2.6802737E-2</c:v>
                </c:pt>
                <c:pt idx="32">
                  <c:v>2.8962305000000001E-2</c:v>
                </c:pt>
                <c:pt idx="33">
                  <c:v>3.1644235999999999E-2</c:v>
                </c:pt>
                <c:pt idx="34">
                  <c:v>3.4454472E-2</c:v>
                </c:pt>
                <c:pt idx="35">
                  <c:v>3.6756780000000003E-2</c:v>
                </c:pt>
                <c:pt idx="36">
                  <c:v>3.6414272999999997E-2</c:v>
                </c:pt>
                <c:pt idx="37">
                  <c:v>3.2394539999999999E-2</c:v>
                </c:pt>
                <c:pt idx="38">
                  <c:v>2.6007704E-2</c:v>
                </c:pt>
                <c:pt idx="39">
                  <c:v>1.9493205E-2</c:v>
                </c:pt>
                <c:pt idx="40">
                  <c:v>1.3408679999999999E-2</c:v>
                </c:pt>
                <c:pt idx="41">
                  <c:v>9.3708839999999995E-3</c:v>
                </c:pt>
                <c:pt idx="42">
                  <c:v>7.0136282999999997E-3</c:v>
                </c:pt>
                <c:pt idx="43">
                  <c:v>8.2696799999999997E-3</c:v>
                </c:pt>
                <c:pt idx="44">
                  <c:v>1.3956402E-2</c:v>
                </c:pt>
                <c:pt idx="45">
                  <c:v>2.1742359999999999E-2</c:v>
                </c:pt>
                <c:pt idx="46">
                  <c:v>2.7881053999999999E-2</c:v>
                </c:pt>
                <c:pt idx="47">
                  <c:v>3.025659E-2</c:v>
                </c:pt>
                <c:pt idx="48">
                  <c:v>3.0186749999999998E-2</c:v>
                </c:pt>
                <c:pt idx="49">
                  <c:v>2.9934256999999999E-2</c:v>
                </c:pt>
                <c:pt idx="50">
                  <c:v>3.0283912999999999E-2</c:v>
                </c:pt>
                <c:pt idx="51">
                  <c:v>3.1909738E-2</c:v>
                </c:pt>
                <c:pt idx="52">
                  <c:v>3.4175266000000003E-2</c:v>
                </c:pt>
                <c:pt idx="53">
                  <c:v>3.4987985999999999E-2</c:v>
                </c:pt>
                <c:pt idx="54">
                  <c:v>3.2473641999999997E-2</c:v>
                </c:pt>
                <c:pt idx="55">
                  <c:v>2.8407069E-2</c:v>
                </c:pt>
                <c:pt idx="56">
                  <c:v>2.6084313000000001E-2</c:v>
                </c:pt>
                <c:pt idx="57">
                  <c:v>2.9170679000000001E-2</c:v>
                </c:pt>
                <c:pt idx="58">
                  <c:v>3.6597459999999998E-2</c:v>
                </c:pt>
                <c:pt idx="59">
                  <c:v>4.4032189999999999E-2</c:v>
                </c:pt>
                <c:pt idx="60">
                  <c:v>4.7195483000000003E-2</c:v>
                </c:pt>
                <c:pt idx="61">
                  <c:v>4.8089503999999998E-2</c:v>
                </c:pt>
                <c:pt idx="62">
                  <c:v>4.9300182999999997E-2</c:v>
                </c:pt>
                <c:pt idx="63">
                  <c:v>5.1187490000000002E-2</c:v>
                </c:pt>
                <c:pt idx="64">
                  <c:v>5.0666722999999997E-2</c:v>
                </c:pt>
                <c:pt idx="65">
                  <c:v>4.7137216000000003E-2</c:v>
                </c:pt>
                <c:pt idx="66">
                  <c:v>4.5842967999999998E-2</c:v>
                </c:pt>
                <c:pt idx="67">
                  <c:v>5.2007490000000003E-2</c:v>
                </c:pt>
                <c:pt idx="68">
                  <c:v>6.2946304999999994E-2</c:v>
                </c:pt>
                <c:pt idx="69">
                  <c:v>6.8238450000000006E-2</c:v>
                </c:pt>
                <c:pt idx="70">
                  <c:v>6.0576430000000001E-2</c:v>
                </c:pt>
                <c:pt idx="71">
                  <c:v>4.2501999999999998E-2</c:v>
                </c:pt>
                <c:pt idx="72">
                  <c:v>2.4466175999999999E-2</c:v>
                </c:pt>
                <c:pt idx="73">
                  <c:v>1.4687370999999999E-2</c:v>
                </c:pt>
                <c:pt idx="74">
                  <c:v>1.4511267E-2</c:v>
                </c:pt>
                <c:pt idx="75">
                  <c:v>1.8928878E-2</c:v>
                </c:pt>
                <c:pt idx="76">
                  <c:v>2.3312179999999998E-2</c:v>
                </c:pt>
                <c:pt idx="77">
                  <c:v>2.5850155999999999E-2</c:v>
                </c:pt>
                <c:pt idx="78">
                  <c:v>2.8007622999999999E-2</c:v>
                </c:pt>
                <c:pt idx="79">
                  <c:v>2.9972235E-2</c:v>
                </c:pt>
                <c:pt idx="80">
                  <c:v>2.8799819000000001E-2</c:v>
                </c:pt>
                <c:pt idx="81">
                  <c:v>2.1966817E-2</c:v>
                </c:pt>
                <c:pt idx="82">
                  <c:v>1.0045587E-2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3.9599999999999998E-4</c:v>
                </c:pt>
                <c:pt idx="88">
                  <c:v>9.7754639999999993E-3</c:v>
                </c:pt>
                <c:pt idx="89">
                  <c:v>1.7854421999999998E-2</c:v>
                </c:pt>
                <c:pt idx="90">
                  <c:v>2.4151494999999999E-2</c:v>
                </c:pt>
                <c:pt idx="91">
                  <c:v>2.9182188000000001E-2</c:v>
                </c:pt>
                <c:pt idx="92">
                  <c:v>3.1853534000000003E-2</c:v>
                </c:pt>
                <c:pt idx="93">
                  <c:v>3.2763309999999997E-2</c:v>
                </c:pt>
                <c:pt idx="94">
                  <c:v>3.244793E-2</c:v>
                </c:pt>
                <c:pt idx="95">
                  <c:v>3.117004E-2</c:v>
                </c:pt>
                <c:pt idx="96">
                  <c:v>3.1708836999999997E-2</c:v>
                </c:pt>
                <c:pt idx="97">
                  <c:v>3.3077772999999998E-2</c:v>
                </c:pt>
                <c:pt idx="98">
                  <c:v>3.4656286000000001E-2</c:v>
                </c:pt>
                <c:pt idx="99">
                  <c:v>3.5789533999999998E-2</c:v>
                </c:pt>
                <c:pt idx="100">
                  <c:v>3.6252050000000001E-2</c:v>
                </c:pt>
                <c:pt idx="101">
                  <c:v>3.5578392E-2</c:v>
                </c:pt>
                <c:pt idx="102">
                  <c:v>3.4750897000000003E-2</c:v>
                </c:pt>
                <c:pt idx="103">
                  <c:v>3.3857297000000001E-2</c:v>
                </c:pt>
                <c:pt idx="104">
                  <c:v>3.1957656000000001E-2</c:v>
                </c:pt>
                <c:pt idx="105">
                  <c:v>2.9238593E-2</c:v>
                </c:pt>
                <c:pt idx="106">
                  <c:v>2.5673464E-2</c:v>
                </c:pt>
                <c:pt idx="107">
                  <c:v>2.1997073999999998E-2</c:v>
                </c:pt>
                <c:pt idx="108">
                  <c:v>1.7061041999999998E-2</c:v>
                </c:pt>
                <c:pt idx="109">
                  <c:v>1.1656405E-2</c:v>
                </c:pt>
                <c:pt idx="110">
                  <c:v>6.3341040000000001E-3</c:v>
                </c:pt>
                <c:pt idx="111">
                  <c:v>4.17E-4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CC78-42A3-855D-32164A04893A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[5]Sheet1!$D$268:$DT$268</c:f>
              <c:numCache>
                <c:formatCode>General</c:formatCode>
                <c:ptCount val="121"/>
                <c:pt idx="0">
                  <c:v>5.6665298000000003E-3</c:v>
                </c:pt>
                <c:pt idx="1">
                  <c:v>3.1879933000000002E-3</c:v>
                </c:pt>
                <c:pt idx="2">
                  <c:v>3.0980583E-3</c:v>
                </c:pt>
                <c:pt idx="3">
                  <c:v>1.8114116E-3</c:v>
                </c:pt>
                <c:pt idx="4">
                  <c:v>1.3426951999999999E-3</c:v>
                </c:pt>
                <c:pt idx="5">
                  <c:v>2.4107858000000002E-3</c:v>
                </c:pt>
                <c:pt idx="6">
                  <c:v>4.998097E-3</c:v>
                </c:pt>
                <c:pt idx="7">
                  <c:v>8.0283019999999993E-3</c:v>
                </c:pt>
                <c:pt idx="8">
                  <c:v>8.6328229999999995E-3</c:v>
                </c:pt>
                <c:pt idx="9">
                  <c:v>5.4863333E-3</c:v>
                </c:pt>
                <c:pt idx="10">
                  <c:v>2.8399999999999999E-6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8.9999999999999998E-4</c:v>
                </c:pt>
                <c:pt idx="15">
                  <c:v>7.3416189999999997E-3</c:v>
                </c:pt>
                <c:pt idx="16">
                  <c:v>1.2829939E-2</c:v>
                </c:pt>
                <c:pt idx="17">
                  <c:v>1.3613511999999999E-2</c:v>
                </c:pt>
                <c:pt idx="18">
                  <c:v>9.6645429999999994E-3</c:v>
                </c:pt>
                <c:pt idx="19">
                  <c:v>2.2851130000000001E-3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2.6968707999999999E-3</c:v>
                </c:pt>
                <c:pt idx="27">
                  <c:v>9.5087469999999997E-3</c:v>
                </c:pt>
                <c:pt idx="28">
                  <c:v>1.5164665000000001E-2</c:v>
                </c:pt>
                <c:pt idx="29">
                  <c:v>1.9223239999999999E-2</c:v>
                </c:pt>
                <c:pt idx="30">
                  <c:v>2.3007634999999999E-2</c:v>
                </c:pt>
                <c:pt idx="31">
                  <c:v>2.6335063999999998E-2</c:v>
                </c:pt>
                <c:pt idx="32">
                  <c:v>2.8322528999999999E-2</c:v>
                </c:pt>
                <c:pt idx="33">
                  <c:v>3.0993280000000002E-2</c:v>
                </c:pt>
                <c:pt idx="34">
                  <c:v>3.3884603999999999E-2</c:v>
                </c:pt>
                <c:pt idx="35">
                  <c:v>3.635646E-2</c:v>
                </c:pt>
                <c:pt idx="36">
                  <c:v>3.6180693999999999E-2</c:v>
                </c:pt>
                <c:pt idx="37">
                  <c:v>3.2246391999999999E-2</c:v>
                </c:pt>
                <c:pt idx="38">
                  <c:v>2.5810039E-2</c:v>
                </c:pt>
                <c:pt idx="39">
                  <c:v>1.9141229999999999E-2</c:v>
                </c:pt>
                <c:pt idx="40">
                  <c:v>1.2895336E-2</c:v>
                </c:pt>
                <c:pt idx="41">
                  <c:v>8.7844040000000009E-3</c:v>
                </c:pt>
                <c:pt idx="42">
                  <c:v>6.4698033999999998E-3</c:v>
                </c:pt>
                <c:pt idx="43">
                  <c:v>7.8344199999999999E-3</c:v>
                </c:pt>
                <c:pt idx="44">
                  <c:v>1.3539743999999999E-2</c:v>
                </c:pt>
                <c:pt idx="45">
                  <c:v>2.1240177999999998E-2</c:v>
                </c:pt>
                <c:pt idx="46">
                  <c:v>2.7272333999999999E-2</c:v>
                </c:pt>
                <c:pt idx="47">
                  <c:v>2.9606161999999998E-2</c:v>
                </c:pt>
                <c:pt idx="48">
                  <c:v>2.963414E-2</c:v>
                </c:pt>
                <c:pt idx="49">
                  <c:v>2.9578819999999999E-2</c:v>
                </c:pt>
                <c:pt idx="50">
                  <c:v>3.0126322000000001E-2</c:v>
                </c:pt>
                <c:pt idx="51">
                  <c:v>3.1860449999999998E-2</c:v>
                </c:pt>
                <c:pt idx="52">
                  <c:v>3.4121859999999997E-2</c:v>
                </c:pt>
                <c:pt idx="53">
                  <c:v>3.4884788E-2</c:v>
                </c:pt>
                <c:pt idx="54">
                  <c:v>3.2377373000000001E-2</c:v>
                </c:pt>
                <c:pt idx="55">
                  <c:v>2.8357028999999999E-2</c:v>
                </c:pt>
                <c:pt idx="56">
                  <c:v>2.6066220000000001E-2</c:v>
                </c:pt>
                <c:pt idx="57">
                  <c:v>2.8997040000000002E-2</c:v>
                </c:pt>
                <c:pt idx="58">
                  <c:v>3.6065310000000003E-2</c:v>
                </c:pt>
                <c:pt idx="59">
                  <c:v>4.3109950000000001E-2</c:v>
                </c:pt>
                <c:pt idx="60">
                  <c:v>4.6079855000000003E-2</c:v>
                </c:pt>
                <c:pt idx="61">
                  <c:v>4.710773E-2</c:v>
                </c:pt>
                <c:pt idx="62">
                  <c:v>4.8680927999999998E-2</c:v>
                </c:pt>
                <c:pt idx="63">
                  <c:v>5.0964787999999997E-2</c:v>
                </c:pt>
                <c:pt idx="64">
                  <c:v>5.0717045000000002E-2</c:v>
                </c:pt>
                <c:pt idx="65">
                  <c:v>4.7293839999999997E-2</c:v>
                </c:pt>
                <c:pt idx="66">
                  <c:v>4.5999366999999999E-2</c:v>
                </c:pt>
                <c:pt idx="67">
                  <c:v>5.2148252999999999E-2</c:v>
                </c:pt>
                <c:pt idx="68">
                  <c:v>6.3084470000000004E-2</c:v>
                </c:pt>
                <c:pt idx="69">
                  <c:v>6.8365629999999997E-2</c:v>
                </c:pt>
                <c:pt idx="70">
                  <c:v>6.0680497E-2</c:v>
                </c:pt>
                <c:pt idx="71">
                  <c:v>4.2609349999999997E-2</c:v>
                </c:pt>
                <c:pt idx="72">
                  <c:v>2.4609214000000001E-2</c:v>
                </c:pt>
                <c:pt idx="73">
                  <c:v>1.4806636E-2</c:v>
                </c:pt>
                <c:pt idx="74">
                  <c:v>1.4486494000000001E-2</c:v>
                </c:pt>
                <c:pt idx="75">
                  <c:v>1.8700382000000002E-2</c:v>
                </c:pt>
                <c:pt idx="76">
                  <c:v>2.3014244E-2</c:v>
                </c:pt>
                <c:pt idx="77">
                  <c:v>2.57567E-2</c:v>
                </c:pt>
                <c:pt idx="78">
                  <c:v>2.825944E-2</c:v>
                </c:pt>
                <c:pt idx="79">
                  <c:v>3.0440492999999999E-2</c:v>
                </c:pt>
                <c:pt idx="80">
                  <c:v>2.9183889000000001E-2</c:v>
                </c:pt>
                <c:pt idx="81">
                  <c:v>2.2044001000000001E-2</c:v>
                </c:pt>
                <c:pt idx="82">
                  <c:v>9.8074210000000002E-3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1.4200000000000001E-4</c:v>
                </c:pt>
                <c:pt idx="88">
                  <c:v>9.2416825000000008E-3</c:v>
                </c:pt>
                <c:pt idx="89">
                  <c:v>1.7011407999999999E-2</c:v>
                </c:pt>
                <c:pt idx="90">
                  <c:v>2.310456E-2</c:v>
                </c:pt>
                <c:pt idx="91">
                  <c:v>2.8135945999999998E-2</c:v>
                </c:pt>
                <c:pt idx="92">
                  <c:v>3.1054643999999999E-2</c:v>
                </c:pt>
                <c:pt idx="93">
                  <c:v>3.2312986000000002E-2</c:v>
                </c:pt>
                <c:pt idx="94">
                  <c:v>3.2369559999999999E-2</c:v>
                </c:pt>
                <c:pt idx="95">
                  <c:v>3.1402989999999999E-2</c:v>
                </c:pt>
                <c:pt idx="96">
                  <c:v>3.2120614999999998E-2</c:v>
                </c:pt>
                <c:pt idx="97">
                  <c:v>3.3560600000000003E-2</c:v>
                </c:pt>
                <c:pt idx="98">
                  <c:v>3.5118505000000001E-2</c:v>
                </c:pt>
                <c:pt idx="99">
                  <c:v>3.6156790000000001E-2</c:v>
                </c:pt>
                <c:pt idx="100">
                  <c:v>3.6464040000000003E-2</c:v>
                </c:pt>
                <c:pt idx="101">
                  <c:v>3.5687413000000001E-2</c:v>
                </c:pt>
                <c:pt idx="102">
                  <c:v>3.4714482999999997E-2</c:v>
                </c:pt>
                <c:pt idx="103">
                  <c:v>3.3708340000000003E-2</c:v>
                </c:pt>
                <c:pt idx="104">
                  <c:v>3.1732049999999998E-2</c:v>
                </c:pt>
                <c:pt idx="105">
                  <c:v>2.8975839999999999E-2</c:v>
                </c:pt>
                <c:pt idx="106">
                  <c:v>2.5408107999999999E-2</c:v>
                </c:pt>
                <c:pt idx="107">
                  <c:v>2.1800287000000002E-2</c:v>
                </c:pt>
                <c:pt idx="108">
                  <c:v>1.6901280000000001E-2</c:v>
                </c:pt>
                <c:pt idx="109">
                  <c:v>1.1553083E-2</c:v>
                </c:pt>
                <c:pt idx="110">
                  <c:v>6.3039847000000001E-3</c:v>
                </c:pt>
                <c:pt idx="111">
                  <c:v>6.2200000000000005E-4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CC78-42A3-855D-32164A04893A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[5]Sheet1!$D$269:$DT$269</c:f>
              <c:numCache>
                <c:formatCode>General</c:formatCode>
                <c:ptCount val="121"/>
                <c:pt idx="0">
                  <c:v>5.1457839999999996E-3</c:v>
                </c:pt>
                <c:pt idx="1">
                  <c:v>2.8946054999999999E-3</c:v>
                </c:pt>
                <c:pt idx="2">
                  <c:v>3.0042997E-3</c:v>
                </c:pt>
                <c:pt idx="3">
                  <c:v>1.8657687000000001E-3</c:v>
                </c:pt>
                <c:pt idx="4">
                  <c:v>1.3821393E-3</c:v>
                </c:pt>
                <c:pt idx="5">
                  <c:v>2.3855777000000001E-3</c:v>
                </c:pt>
                <c:pt idx="6">
                  <c:v>4.8794373999999996E-3</c:v>
                </c:pt>
                <c:pt idx="7">
                  <c:v>7.7620379999999998E-3</c:v>
                </c:pt>
                <c:pt idx="8">
                  <c:v>8.0718700000000001E-3</c:v>
                </c:pt>
                <c:pt idx="9">
                  <c:v>4.6276620000000003E-3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1.4426861999999999E-3</c:v>
                </c:pt>
                <c:pt idx="15">
                  <c:v>7.8644044999999999E-3</c:v>
                </c:pt>
                <c:pt idx="16">
                  <c:v>1.3122395E-2</c:v>
                </c:pt>
                <c:pt idx="17">
                  <c:v>1.3667538999999999E-2</c:v>
                </c:pt>
                <c:pt idx="18">
                  <c:v>9.4989900000000006E-3</c:v>
                </c:pt>
                <c:pt idx="19">
                  <c:v>1.9840729999999998E-3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2.5617878000000001E-3</c:v>
                </c:pt>
                <c:pt idx="27">
                  <c:v>9.3927019999999993E-3</c:v>
                </c:pt>
                <c:pt idx="28">
                  <c:v>1.5108420500000001E-2</c:v>
                </c:pt>
                <c:pt idx="29">
                  <c:v>1.924907E-2</c:v>
                </c:pt>
                <c:pt idx="30">
                  <c:v>2.3189759000000001E-2</c:v>
                </c:pt>
                <c:pt idx="31">
                  <c:v>2.6657559000000001E-2</c:v>
                </c:pt>
                <c:pt idx="32">
                  <c:v>2.8658112999999999E-2</c:v>
                </c:pt>
                <c:pt idx="33">
                  <c:v>3.105751E-2</c:v>
                </c:pt>
                <c:pt idx="34">
                  <c:v>3.3504319999999997E-2</c:v>
                </c:pt>
                <c:pt idx="35">
                  <c:v>3.5502407999999999E-2</c:v>
                </c:pt>
                <c:pt idx="36">
                  <c:v>3.5018634E-2</c:v>
                </c:pt>
                <c:pt idx="37">
                  <c:v>3.0985279000000001E-2</c:v>
                </c:pt>
                <c:pt idx="38">
                  <c:v>2.4632797000000001E-2</c:v>
                </c:pt>
                <c:pt idx="39">
                  <c:v>1.8227351999999999E-2</c:v>
                </c:pt>
                <c:pt idx="40">
                  <c:v>1.2385868E-2</c:v>
                </c:pt>
                <c:pt idx="41">
                  <c:v>8.6333399999999998E-3</c:v>
                </c:pt>
                <c:pt idx="42">
                  <c:v>6.4565567000000003E-3</c:v>
                </c:pt>
                <c:pt idx="43">
                  <c:v>7.778236E-3</c:v>
                </c:pt>
                <c:pt idx="44">
                  <c:v>1.3452403999999999E-2</c:v>
                </c:pt>
                <c:pt idx="45">
                  <c:v>2.1228450999999999E-2</c:v>
                </c:pt>
                <c:pt idx="46">
                  <c:v>2.7365210000000001E-2</c:v>
                </c:pt>
                <c:pt idx="47">
                  <c:v>2.9744713999999998E-2</c:v>
                </c:pt>
                <c:pt idx="48">
                  <c:v>2.9733084E-2</c:v>
                </c:pt>
                <c:pt idx="49">
                  <c:v>2.9573550000000001E-2</c:v>
                </c:pt>
                <c:pt idx="50">
                  <c:v>2.9955642000000001E-2</c:v>
                </c:pt>
                <c:pt idx="51">
                  <c:v>3.1462404999999999E-2</c:v>
                </c:pt>
                <c:pt idx="52">
                  <c:v>3.3550314999999997E-2</c:v>
                </c:pt>
                <c:pt idx="53">
                  <c:v>3.4313696999999997E-2</c:v>
                </c:pt>
                <c:pt idx="54">
                  <c:v>3.1948150000000002E-2</c:v>
                </c:pt>
                <c:pt idx="55">
                  <c:v>2.8039804000000002E-2</c:v>
                </c:pt>
                <c:pt idx="56">
                  <c:v>2.5735008E-2</c:v>
                </c:pt>
                <c:pt idx="57">
                  <c:v>2.8509842000000001E-2</c:v>
                </c:pt>
                <c:pt idx="58">
                  <c:v>3.5492427999999999E-2</c:v>
                </c:pt>
                <c:pt idx="59">
                  <c:v>4.2684529999999998E-2</c:v>
                </c:pt>
                <c:pt idx="60">
                  <c:v>4.5972529999999998E-2</c:v>
                </c:pt>
                <c:pt idx="61">
                  <c:v>4.7253730000000001E-2</c:v>
                </c:pt>
                <c:pt idx="62">
                  <c:v>4.8791639999999997E-2</c:v>
                </c:pt>
                <c:pt idx="63">
                  <c:v>5.0766602000000001E-2</c:v>
                </c:pt>
                <c:pt idx="64">
                  <c:v>5.0219234000000001E-2</c:v>
                </c:pt>
                <c:pt idx="65">
                  <c:v>4.6749159999999998E-2</c:v>
                </c:pt>
                <c:pt idx="66">
                  <c:v>4.558077E-2</c:v>
                </c:pt>
                <c:pt idx="67">
                  <c:v>5.1822815000000001E-2</c:v>
                </c:pt>
                <c:pt idx="68">
                  <c:v>6.2805009999999994E-2</c:v>
                </c:pt>
                <c:pt idx="69">
                  <c:v>6.8245899999999998E-2</c:v>
                </c:pt>
                <c:pt idx="70">
                  <c:v>6.0893085E-2</c:v>
                </c:pt>
                <c:pt idx="71">
                  <c:v>4.3156466999999997E-2</c:v>
                </c:pt>
                <c:pt idx="72">
                  <c:v>2.5227340000000001E-2</c:v>
                </c:pt>
                <c:pt idx="73">
                  <c:v>1.5191464999999999E-2</c:v>
                </c:pt>
                <c:pt idx="74">
                  <c:v>1.4537448999999999E-2</c:v>
                </c:pt>
                <c:pt idx="75">
                  <c:v>1.8525492000000001E-2</c:v>
                </c:pt>
                <c:pt idx="76">
                  <c:v>2.2772433000000002E-2</c:v>
                </c:pt>
                <c:pt idx="77">
                  <c:v>2.5571559000000001E-2</c:v>
                </c:pt>
                <c:pt idx="78">
                  <c:v>2.8169113999999999E-2</c:v>
                </c:pt>
                <c:pt idx="79">
                  <c:v>3.0431136000000001E-2</c:v>
                </c:pt>
                <c:pt idx="80">
                  <c:v>2.9243609E-2</c:v>
                </c:pt>
                <c:pt idx="81">
                  <c:v>2.2186253E-2</c:v>
                </c:pt>
                <c:pt idx="82">
                  <c:v>1.0023271E-2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7.7042370000000001E-3</c:v>
                </c:pt>
                <c:pt idx="89">
                  <c:v>1.5814063999999999E-2</c:v>
                </c:pt>
                <c:pt idx="90">
                  <c:v>2.2540919999999999E-2</c:v>
                </c:pt>
                <c:pt idx="91">
                  <c:v>2.8244465999999999E-2</c:v>
                </c:pt>
                <c:pt idx="92">
                  <c:v>3.1665035000000001E-2</c:v>
                </c:pt>
                <c:pt idx="93">
                  <c:v>3.3216250000000003E-2</c:v>
                </c:pt>
                <c:pt idx="94">
                  <c:v>3.3378406999999999E-2</c:v>
                </c:pt>
                <c:pt idx="95">
                  <c:v>3.2318514E-2</c:v>
                </c:pt>
                <c:pt idx="96">
                  <c:v>3.2777153000000003E-2</c:v>
                </c:pt>
                <c:pt idx="97">
                  <c:v>3.3876995999999999E-2</c:v>
                </c:pt>
                <c:pt idx="98">
                  <c:v>3.5063980000000002E-2</c:v>
                </c:pt>
                <c:pt idx="99">
                  <c:v>3.5750563999999999E-2</c:v>
                </c:pt>
                <c:pt idx="100">
                  <c:v>3.5754099999999997E-2</c:v>
                </c:pt>
                <c:pt idx="101">
                  <c:v>3.490555E-2</c:v>
                </c:pt>
                <c:pt idx="102">
                  <c:v>3.3820570000000001E-2</c:v>
                </c:pt>
                <c:pt idx="103">
                  <c:v>3.2818413999999997E-2</c:v>
                </c:pt>
                <c:pt idx="104">
                  <c:v>3.0935863000000001E-2</c:v>
                </c:pt>
                <c:pt idx="105">
                  <c:v>2.8344161999999999E-2</c:v>
                </c:pt>
                <c:pt idx="106">
                  <c:v>2.4996428000000001E-2</c:v>
                </c:pt>
                <c:pt idx="107">
                  <c:v>2.1598955999999999E-2</c:v>
                </c:pt>
                <c:pt idx="108">
                  <c:v>1.6982170000000001E-2</c:v>
                </c:pt>
                <c:pt idx="109">
                  <c:v>1.1898878E-2</c:v>
                </c:pt>
                <c:pt idx="110">
                  <c:v>6.8810134999999998E-3</c:v>
                </c:pt>
                <c:pt idx="111">
                  <c:v>1.4962443E-3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CC78-42A3-855D-32164A04893A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[5]Sheet1!$D$270:$DT$270</c:f>
              <c:numCache>
                <c:formatCode>General</c:formatCode>
                <c:ptCount val="121"/>
                <c:pt idx="0">
                  <c:v>4.7891666000000003E-3</c:v>
                </c:pt>
                <c:pt idx="1">
                  <c:v>2.3637668000000001E-3</c:v>
                </c:pt>
                <c:pt idx="2">
                  <c:v>2.4974644000000002E-3</c:v>
                </c:pt>
                <c:pt idx="3">
                  <c:v>1.6178456999999999E-3</c:v>
                </c:pt>
                <c:pt idx="4">
                  <c:v>1.4958568000000001E-3</c:v>
                </c:pt>
                <c:pt idx="5">
                  <c:v>2.6758602E-3</c:v>
                </c:pt>
                <c:pt idx="6">
                  <c:v>5.1093950000000001E-3</c:v>
                </c:pt>
                <c:pt idx="7">
                  <c:v>7.8769070000000007E-3</c:v>
                </c:pt>
                <c:pt idx="8">
                  <c:v>8.2148020000000002E-3</c:v>
                </c:pt>
                <c:pt idx="9">
                  <c:v>4.9029216000000004E-3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9.4799999999999995E-4</c:v>
                </c:pt>
                <c:pt idx="15">
                  <c:v>7.6505360000000003E-3</c:v>
                </c:pt>
                <c:pt idx="16">
                  <c:v>1.3231214999999999E-2</c:v>
                </c:pt>
                <c:pt idx="17">
                  <c:v>1.3905529999999999E-2</c:v>
                </c:pt>
                <c:pt idx="18">
                  <c:v>9.6952659999999993E-3</c:v>
                </c:pt>
                <c:pt idx="19">
                  <c:v>2.0522665999999998E-3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2.66994E-3</c:v>
                </c:pt>
                <c:pt idx="27">
                  <c:v>9.4540600000000002E-3</c:v>
                </c:pt>
                <c:pt idx="28">
                  <c:v>1.4998172000000001E-2</c:v>
                </c:pt>
                <c:pt idx="29">
                  <c:v>1.8910705999999999E-2</c:v>
                </c:pt>
                <c:pt idx="30">
                  <c:v>2.2577776000000001E-2</c:v>
                </c:pt>
                <c:pt idx="31">
                  <c:v>2.5791616999999999E-2</c:v>
                </c:pt>
                <c:pt idx="32">
                  <c:v>2.7612141999999999E-2</c:v>
                </c:pt>
                <c:pt idx="33">
                  <c:v>3.0006135E-2</c:v>
                </c:pt>
                <c:pt idx="34">
                  <c:v>3.2634083000000001E-2</c:v>
                </c:pt>
                <c:pt idx="35">
                  <c:v>3.4927769999999997E-2</c:v>
                </c:pt>
                <c:pt idx="36">
                  <c:v>3.4716323E-2</c:v>
                </c:pt>
                <c:pt idx="37">
                  <c:v>3.0848494000000001E-2</c:v>
                </c:pt>
                <c:pt idx="38">
                  <c:v>2.4565995E-2</c:v>
                </c:pt>
                <c:pt idx="39">
                  <c:v>1.8119596000000002E-2</c:v>
                </c:pt>
                <c:pt idx="40">
                  <c:v>1.218314E-2</c:v>
                </c:pt>
                <c:pt idx="41">
                  <c:v>8.2555030000000008E-3</c:v>
                </c:pt>
                <c:pt idx="42">
                  <c:v>5.9312093000000003E-3</c:v>
                </c:pt>
                <c:pt idx="43">
                  <c:v>7.162959E-3</c:v>
                </c:pt>
                <c:pt idx="44">
                  <c:v>1.2804195000000001E-2</c:v>
                </c:pt>
                <c:pt idx="45">
                  <c:v>2.0654994999999999E-2</c:v>
                </c:pt>
                <c:pt idx="46">
                  <c:v>2.6993204E-2</c:v>
                </c:pt>
                <c:pt idx="47">
                  <c:v>2.9597964000000001E-2</c:v>
                </c:pt>
                <c:pt idx="48">
                  <c:v>2.9664653999999999E-2</c:v>
                </c:pt>
                <c:pt idx="49">
                  <c:v>2.9413996000000001E-2</c:v>
                </c:pt>
                <c:pt idx="50">
                  <c:v>2.9666511E-2</c:v>
                </c:pt>
                <c:pt idx="51">
                  <c:v>3.1136489E-2</c:v>
                </c:pt>
                <c:pt idx="52">
                  <c:v>3.3265952000000001E-2</c:v>
                </c:pt>
                <c:pt idx="53">
                  <c:v>3.4026715999999999E-2</c:v>
                </c:pt>
                <c:pt idx="54">
                  <c:v>3.1581270000000002E-2</c:v>
                </c:pt>
                <c:pt idx="55">
                  <c:v>2.7562862E-2</c:v>
                </c:pt>
                <c:pt idx="56">
                  <c:v>2.5251691999999999E-2</c:v>
                </c:pt>
                <c:pt idx="57">
                  <c:v>2.8109599999999998E-2</c:v>
                </c:pt>
                <c:pt idx="58">
                  <c:v>3.5155457000000001E-2</c:v>
                </c:pt>
                <c:pt idx="59">
                  <c:v>4.2319500000000003E-2</c:v>
                </c:pt>
                <c:pt idx="60">
                  <c:v>4.5498030000000002E-2</c:v>
                </c:pt>
                <c:pt idx="61">
                  <c:v>4.6652533000000003E-2</c:v>
                </c:pt>
                <c:pt idx="62">
                  <c:v>4.8077356000000002E-2</c:v>
                </c:pt>
                <c:pt idx="63">
                  <c:v>4.9969225999999999E-2</c:v>
                </c:pt>
                <c:pt idx="64">
                  <c:v>4.9408609999999999E-2</c:v>
                </c:pt>
                <c:pt idx="65">
                  <c:v>4.6097885999999998E-2</c:v>
                </c:pt>
                <c:pt idx="66">
                  <c:v>4.5265621999999998E-2</c:v>
                </c:pt>
                <c:pt idx="67">
                  <c:v>5.1896866E-2</c:v>
                </c:pt>
                <c:pt idx="68">
                  <c:v>6.3141130000000004E-2</c:v>
                </c:pt>
                <c:pt idx="69">
                  <c:v>6.8673520000000002E-2</c:v>
                </c:pt>
                <c:pt idx="70">
                  <c:v>6.1327934000000001E-2</c:v>
                </c:pt>
                <c:pt idx="71">
                  <c:v>4.3619065999999998E-2</c:v>
                </c:pt>
                <c:pt idx="72">
                  <c:v>2.5749581000000001E-2</c:v>
                </c:pt>
                <c:pt idx="73">
                  <c:v>1.5675367999999999E-2</c:v>
                </c:pt>
                <c:pt idx="74">
                  <c:v>1.4754957000000001E-2</c:v>
                </c:pt>
                <c:pt idx="75">
                  <c:v>1.8250966E-2</c:v>
                </c:pt>
                <c:pt idx="76">
                  <c:v>2.2019317E-2</c:v>
                </c:pt>
                <c:pt idx="77">
                  <c:v>2.4722326999999999E-2</c:v>
                </c:pt>
                <c:pt idx="78">
                  <c:v>2.7720834999999999E-2</c:v>
                </c:pt>
                <c:pt idx="79">
                  <c:v>3.0615157E-2</c:v>
                </c:pt>
                <c:pt idx="80">
                  <c:v>2.9875450000000001E-2</c:v>
                </c:pt>
                <c:pt idx="81">
                  <c:v>2.2868001999999998E-2</c:v>
                </c:pt>
                <c:pt idx="82">
                  <c:v>1.0437648000000001E-2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7.3818406E-3</c:v>
                </c:pt>
                <c:pt idx="89">
                  <c:v>1.5594022000000001E-2</c:v>
                </c:pt>
                <c:pt idx="90">
                  <c:v>2.2362679999999999E-2</c:v>
                </c:pt>
                <c:pt idx="91">
                  <c:v>2.8140961999999999E-2</c:v>
                </c:pt>
                <c:pt idx="92">
                  <c:v>3.1621552999999997E-2</c:v>
                </c:pt>
                <c:pt idx="93">
                  <c:v>3.3198215000000003E-2</c:v>
                </c:pt>
                <c:pt idx="94">
                  <c:v>3.3314450000000002E-2</c:v>
                </c:pt>
                <c:pt idx="95">
                  <c:v>3.2120879999999997E-2</c:v>
                </c:pt>
                <c:pt idx="96">
                  <c:v>3.2332255999999997E-2</c:v>
                </c:pt>
                <c:pt idx="97">
                  <c:v>3.3178706000000002E-2</c:v>
                </c:pt>
                <c:pt idx="98">
                  <c:v>3.4176495000000001E-2</c:v>
                </c:pt>
                <c:pt idx="99">
                  <c:v>3.4764793000000002E-2</c:v>
                </c:pt>
                <c:pt idx="100">
                  <c:v>3.47441E-2</c:v>
                </c:pt>
                <c:pt idx="101">
                  <c:v>3.3951648000000001E-2</c:v>
                </c:pt>
                <c:pt idx="102">
                  <c:v>3.3020932000000003E-2</c:v>
                </c:pt>
                <c:pt idx="103">
                  <c:v>3.2224297999999998E-2</c:v>
                </c:pt>
                <c:pt idx="104">
                  <c:v>3.0571649999999999E-2</c:v>
                </c:pt>
                <c:pt idx="105">
                  <c:v>2.8219175999999999E-2</c:v>
                </c:pt>
                <c:pt idx="106">
                  <c:v>2.5105276999999999E-2</c:v>
                </c:pt>
                <c:pt idx="107">
                  <c:v>2.1912297000000001E-2</c:v>
                </c:pt>
                <c:pt idx="108">
                  <c:v>1.7471411999999999E-2</c:v>
                </c:pt>
                <c:pt idx="109">
                  <c:v>1.2518761E-2</c:v>
                </c:pt>
                <c:pt idx="110">
                  <c:v>7.5893640000000004E-3</c:v>
                </c:pt>
                <c:pt idx="111">
                  <c:v>2.3801759999999999E-3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CC78-42A3-855D-32164A04893A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[5]Sheet1!$D$271:$DT$271</c:f>
              <c:numCache>
                <c:formatCode>General</c:formatCode>
                <c:ptCount val="121"/>
                <c:pt idx="0">
                  <c:v>5.9981382999999997E-3</c:v>
                </c:pt>
                <c:pt idx="1">
                  <c:v>3.4100667E-3</c:v>
                </c:pt>
                <c:pt idx="2">
                  <c:v>3.2780943000000002E-3</c:v>
                </c:pt>
                <c:pt idx="3">
                  <c:v>1.6802244E-3</c:v>
                </c:pt>
                <c:pt idx="4">
                  <c:v>1.1243793000000001E-3</c:v>
                </c:pt>
                <c:pt idx="5">
                  <c:v>2.3486306999999998E-3</c:v>
                </c:pt>
                <c:pt idx="6">
                  <c:v>5.1367139999999997E-3</c:v>
                </c:pt>
                <c:pt idx="7">
                  <c:v>8.1881019999999992E-3</c:v>
                </c:pt>
                <c:pt idx="8">
                  <c:v>8.5392369999999999E-3</c:v>
                </c:pt>
                <c:pt idx="9">
                  <c:v>5.0421169999999996E-3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1.1834558E-3</c:v>
                </c:pt>
                <c:pt idx="15">
                  <c:v>7.5656227E-3</c:v>
                </c:pt>
                <c:pt idx="16">
                  <c:v>1.2840083E-2</c:v>
                </c:pt>
                <c:pt idx="17">
                  <c:v>1.3402748000000001E-2</c:v>
                </c:pt>
                <c:pt idx="18">
                  <c:v>9.3310690000000009E-3</c:v>
                </c:pt>
                <c:pt idx="19">
                  <c:v>1.9745850000000001E-3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2.7009327999999999E-3</c:v>
                </c:pt>
                <c:pt idx="27">
                  <c:v>9.4613340000000001E-3</c:v>
                </c:pt>
                <c:pt idx="28">
                  <c:v>1.5055010000000001E-2</c:v>
                </c:pt>
                <c:pt idx="29">
                  <c:v>1.9122976999999999E-2</c:v>
                </c:pt>
                <c:pt idx="30">
                  <c:v>2.300752E-2</c:v>
                </c:pt>
                <c:pt idx="31">
                  <c:v>2.6469920000000001E-2</c:v>
                </c:pt>
                <c:pt idx="32">
                  <c:v>2.8565064000000001E-2</c:v>
                </c:pt>
                <c:pt idx="33">
                  <c:v>3.1164220999999999E-2</c:v>
                </c:pt>
                <c:pt idx="34">
                  <c:v>3.3890089999999998E-2</c:v>
                </c:pt>
                <c:pt idx="35">
                  <c:v>3.6123532999999999E-2</c:v>
                </c:pt>
                <c:pt idx="36">
                  <c:v>3.5736904E-2</c:v>
                </c:pt>
                <c:pt idx="37">
                  <c:v>3.1636959999999999E-2</c:v>
                </c:pt>
                <c:pt idx="38">
                  <c:v>2.5166819999999999E-2</c:v>
                </c:pt>
                <c:pt idx="39">
                  <c:v>1.8601215000000001E-2</c:v>
                </c:pt>
                <c:pt idx="40">
                  <c:v>1.2566716E-2</c:v>
                </c:pt>
                <c:pt idx="41">
                  <c:v>8.6789150000000006E-3</c:v>
                </c:pt>
                <c:pt idx="42">
                  <c:v>6.4557045999999998E-3</c:v>
                </c:pt>
                <c:pt idx="43">
                  <c:v>7.8078890000000001E-3</c:v>
                </c:pt>
                <c:pt idx="44">
                  <c:v>1.3549024E-2</c:v>
                </c:pt>
                <c:pt idx="45">
                  <c:v>2.1380653999999999E-2</c:v>
                </c:pt>
                <c:pt idx="46">
                  <c:v>2.7570046000000001E-2</c:v>
                </c:pt>
                <c:pt idx="47">
                  <c:v>2.9986901E-2</c:v>
                </c:pt>
                <c:pt idx="48">
                  <c:v>2.9945145999999999E-2</c:v>
                </c:pt>
                <c:pt idx="49">
                  <c:v>2.9720480000000001E-2</c:v>
                </c:pt>
                <c:pt idx="50">
                  <c:v>3.0156217999999999E-2</c:v>
                </c:pt>
                <c:pt idx="51">
                  <c:v>3.1903569999999999E-2</c:v>
                </c:pt>
                <c:pt idx="52">
                  <c:v>3.4286520000000001E-2</c:v>
                </c:pt>
                <c:pt idx="53">
                  <c:v>3.5161927000000003E-2</c:v>
                </c:pt>
                <c:pt idx="54">
                  <c:v>3.2639768E-2</c:v>
                </c:pt>
                <c:pt idx="55">
                  <c:v>2.8457380000000001E-2</c:v>
                </c:pt>
                <c:pt idx="56">
                  <c:v>2.5919698000000001E-2</c:v>
                </c:pt>
                <c:pt idx="57">
                  <c:v>2.8617099E-2</c:v>
                </c:pt>
                <c:pt idx="58">
                  <c:v>3.5572096999999997E-2</c:v>
                </c:pt>
                <c:pt idx="59">
                  <c:v>4.2695302999999997E-2</c:v>
                </c:pt>
                <c:pt idx="60">
                  <c:v>4.5911710000000001E-2</c:v>
                </c:pt>
                <c:pt idx="61">
                  <c:v>4.7166201999999997E-2</c:v>
                </c:pt>
                <c:pt idx="62">
                  <c:v>4.8786077999999997E-2</c:v>
                </c:pt>
                <c:pt idx="63">
                  <c:v>5.0956910000000001E-2</c:v>
                </c:pt>
                <c:pt idx="64">
                  <c:v>5.0626409999999997E-2</c:v>
                </c:pt>
                <c:pt idx="65">
                  <c:v>4.7312880000000002E-2</c:v>
                </c:pt>
                <c:pt idx="66">
                  <c:v>4.6236715999999997E-2</c:v>
                </c:pt>
                <c:pt idx="67">
                  <c:v>5.2492509999999999E-2</c:v>
                </c:pt>
                <c:pt idx="68">
                  <c:v>6.3306039999999994E-2</c:v>
                </c:pt>
                <c:pt idx="69">
                  <c:v>6.8376370000000006E-2</c:v>
                </c:pt>
                <c:pt idx="70">
                  <c:v>6.059689E-2</c:v>
                </c:pt>
                <c:pt idx="71">
                  <c:v>4.2637284999999997E-2</c:v>
                </c:pt>
                <c:pt idx="72">
                  <c:v>2.4837349000000002E-2</c:v>
                </c:pt>
                <c:pt idx="73">
                  <c:v>1.5123495000000001E-2</c:v>
                </c:pt>
                <c:pt idx="74">
                  <c:v>1.4645874E-2</c:v>
                </c:pt>
                <c:pt idx="75">
                  <c:v>1.8520024E-2</c:v>
                </c:pt>
                <c:pt idx="76">
                  <c:v>2.2546745999999999E-2</c:v>
                </c:pt>
                <c:pt idx="77">
                  <c:v>2.5268262E-2</c:v>
                </c:pt>
                <c:pt idx="78">
                  <c:v>2.8045045000000001E-2</c:v>
                </c:pt>
                <c:pt idx="79">
                  <c:v>3.0643753999999999E-2</c:v>
                </c:pt>
                <c:pt idx="80">
                  <c:v>2.9760816999999998E-2</c:v>
                </c:pt>
                <c:pt idx="81">
                  <c:v>2.2838008E-2</c:v>
                </c:pt>
                <c:pt idx="82">
                  <c:v>1.0633861E-2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8.0666350000000008E-3</c:v>
                </c:pt>
                <c:pt idx="89">
                  <c:v>1.5918689E-2</c:v>
                </c:pt>
                <c:pt idx="90">
                  <c:v>2.2297141999999999E-2</c:v>
                </c:pt>
                <c:pt idx="91">
                  <c:v>2.7705599000000001E-2</c:v>
                </c:pt>
                <c:pt idx="92">
                  <c:v>3.0960293E-2</c:v>
                </c:pt>
                <c:pt idx="93">
                  <c:v>3.2469366E-2</c:v>
                </c:pt>
                <c:pt idx="94">
                  <c:v>3.2691407999999998E-2</c:v>
                </c:pt>
                <c:pt idx="95">
                  <c:v>3.1796857999999997E-2</c:v>
                </c:pt>
                <c:pt idx="96">
                  <c:v>3.2501112999999998E-2</c:v>
                </c:pt>
                <c:pt idx="97">
                  <c:v>3.3864547000000002E-2</c:v>
                </c:pt>
                <c:pt idx="98">
                  <c:v>3.5315520000000003E-2</c:v>
                </c:pt>
                <c:pt idx="99">
                  <c:v>3.6241196000000003E-2</c:v>
                </c:pt>
                <c:pt idx="100">
                  <c:v>3.6455269999999998E-2</c:v>
                </c:pt>
                <c:pt idx="101">
                  <c:v>3.5715480000000001E-2</c:v>
                </c:pt>
                <c:pt idx="102">
                  <c:v>3.467377E-2</c:v>
                </c:pt>
                <c:pt idx="103">
                  <c:v>3.3639700000000002E-2</c:v>
                </c:pt>
                <c:pt idx="104">
                  <c:v>3.1660649999999999E-2</c:v>
                </c:pt>
                <c:pt idx="105">
                  <c:v>2.8917020000000002E-2</c:v>
                </c:pt>
                <c:pt idx="106">
                  <c:v>2.5378643999999999E-2</c:v>
                </c:pt>
                <c:pt idx="107">
                  <c:v>2.1787118000000001E-2</c:v>
                </c:pt>
                <c:pt idx="108">
                  <c:v>1.6946632E-2</c:v>
                </c:pt>
                <c:pt idx="109">
                  <c:v>1.1655369E-2</c:v>
                </c:pt>
                <c:pt idx="110">
                  <c:v>6.4471399999999996E-3</c:v>
                </c:pt>
                <c:pt idx="111">
                  <c:v>7.5799999999999999E-4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CC78-42A3-855D-32164A04893A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[5]Sheet1!$D$272:$DT$272</c:f>
              <c:numCache>
                <c:formatCode>General</c:formatCode>
                <c:ptCount val="121"/>
                <c:pt idx="0">
                  <c:v>3.9134160000000003E-3</c:v>
                </c:pt>
                <c:pt idx="1">
                  <c:v>1.7692449E-3</c:v>
                </c:pt>
                <c:pt idx="2">
                  <c:v>2.2451384E-3</c:v>
                </c:pt>
                <c:pt idx="3">
                  <c:v>1.5012342E-3</c:v>
                </c:pt>
                <c:pt idx="4">
                  <c:v>1.2313386E-3</c:v>
                </c:pt>
                <c:pt idx="5">
                  <c:v>2.1634684000000001E-3</c:v>
                </c:pt>
                <c:pt idx="6">
                  <c:v>4.437814E-3</c:v>
                </c:pt>
                <c:pt idx="7">
                  <c:v>7.2879633000000003E-3</c:v>
                </c:pt>
                <c:pt idx="8">
                  <c:v>7.7992340000000004E-3</c:v>
                </c:pt>
                <c:pt idx="9">
                  <c:v>4.6365512999999997E-3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1.4058094E-3</c:v>
                </c:pt>
                <c:pt idx="15">
                  <c:v>8.0770080000000001E-3</c:v>
                </c:pt>
                <c:pt idx="16">
                  <c:v>1.3480094999999999E-2</c:v>
                </c:pt>
                <c:pt idx="17">
                  <c:v>1.3904343E-2</c:v>
                </c:pt>
                <c:pt idx="18">
                  <c:v>9.5153379999999999E-3</c:v>
                </c:pt>
                <c:pt idx="19">
                  <c:v>1.8120263000000001E-3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2.6890573E-3</c:v>
                </c:pt>
                <c:pt idx="27">
                  <c:v>9.4161260000000004E-3</c:v>
                </c:pt>
                <c:pt idx="28">
                  <c:v>1.4887394999999999E-2</c:v>
                </c:pt>
                <c:pt idx="29">
                  <c:v>1.8759293E-2</c:v>
                </c:pt>
                <c:pt idx="30">
                  <c:v>2.2481089999999999E-2</c:v>
                </c:pt>
                <c:pt idx="31">
                  <c:v>2.5832417999999999E-2</c:v>
                </c:pt>
                <c:pt idx="32">
                  <c:v>2.7773434E-2</c:v>
                </c:pt>
                <c:pt idx="33">
                  <c:v>3.0136219999999998E-2</c:v>
                </c:pt>
                <c:pt idx="34">
                  <c:v>3.2561726999999999E-2</c:v>
                </c:pt>
                <c:pt idx="35">
                  <c:v>3.4524421999999999E-2</c:v>
                </c:pt>
                <c:pt idx="36">
                  <c:v>3.3966839999999998E-2</c:v>
                </c:pt>
                <c:pt idx="37">
                  <c:v>2.9881894999999999E-2</c:v>
                </c:pt>
                <c:pt idx="38">
                  <c:v>2.3491858000000001E-2</c:v>
                </c:pt>
                <c:pt idx="39">
                  <c:v>1.7087854E-2</c:v>
                </c:pt>
                <c:pt idx="40">
                  <c:v>1.1298615499999999E-2</c:v>
                </c:pt>
                <c:pt idx="41">
                  <c:v>7.5748203999999996E-3</c:v>
                </c:pt>
                <c:pt idx="42">
                  <c:v>5.4442049999999997E-3</c:v>
                </c:pt>
                <c:pt idx="43">
                  <c:v>6.8715319999999996E-3</c:v>
                </c:pt>
                <c:pt idx="44">
                  <c:v>1.2734037E-2</c:v>
                </c:pt>
                <c:pt idx="45">
                  <c:v>2.0778657999999998E-2</c:v>
                </c:pt>
                <c:pt idx="46">
                  <c:v>2.7232501999999999E-2</c:v>
                </c:pt>
                <c:pt idx="47">
                  <c:v>2.9833222E-2</c:v>
                </c:pt>
                <c:pt idx="48">
                  <c:v>2.9765957999999999E-2</c:v>
                </c:pt>
                <c:pt idx="49">
                  <c:v>2.929642E-2</c:v>
                </c:pt>
                <c:pt idx="50">
                  <c:v>2.9296105999999999E-2</c:v>
                </c:pt>
                <c:pt idx="51">
                  <c:v>3.0593596000000001E-2</c:v>
                </c:pt>
                <c:pt idx="52">
                  <c:v>3.274096E-2</c:v>
                </c:pt>
                <c:pt idx="53">
                  <c:v>3.3692359999999998E-2</c:v>
                </c:pt>
                <c:pt idx="54">
                  <c:v>3.1492277999999999E-2</c:v>
                </c:pt>
                <c:pt idx="55">
                  <c:v>2.7582646999999998E-2</c:v>
                </c:pt>
                <c:pt idx="56">
                  <c:v>2.5231199999999999E-2</c:v>
                </c:pt>
                <c:pt idx="57">
                  <c:v>2.7920704000000001E-2</c:v>
                </c:pt>
                <c:pt idx="58">
                  <c:v>3.475429E-2</c:v>
                </c:pt>
                <c:pt idx="59">
                  <c:v>4.1704826E-2</c:v>
                </c:pt>
                <c:pt idx="60">
                  <c:v>4.4660617E-2</c:v>
                </c:pt>
                <c:pt idx="61">
                  <c:v>4.5614839999999997E-2</c:v>
                </c:pt>
                <c:pt idx="62">
                  <c:v>4.6919956999999998E-2</c:v>
                </c:pt>
                <c:pt idx="63">
                  <c:v>4.8813629999999997E-2</c:v>
                </c:pt>
                <c:pt idx="64">
                  <c:v>4.8389743999999998E-2</c:v>
                </c:pt>
                <c:pt idx="65">
                  <c:v>4.5330267E-2</c:v>
                </c:pt>
                <c:pt idx="66">
                  <c:v>4.4768705999999998E-2</c:v>
                </c:pt>
                <c:pt idx="67">
                  <c:v>5.1635105000000001E-2</c:v>
                </c:pt>
                <c:pt idx="68">
                  <c:v>6.3127359999999993E-2</c:v>
                </c:pt>
                <c:pt idx="69">
                  <c:v>6.8952694999999994E-2</c:v>
                </c:pt>
                <c:pt idx="70">
                  <c:v>6.1873299999999999E-2</c:v>
                </c:pt>
                <c:pt idx="71">
                  <c:v>4.4257197999999998E-2</c:v>
                </c:pt>
                <c:pt idx="72">
                  <c:v>2.6232004E-2</c:v>
                </c:pt>
                <c:pt idx="73">
                  <c:v>1.5883543999999999E-2</c:v>
                </c:pt>
                <c:pt idx="74">
                  <c:v>1.4787958E-2</c:v>
                </c:pt>
                <c:pt idx="75">
                  <c:v>1.8291997000000001E-2</c:v>
                </c:pt>
                <c:pt idx="76">
                  <c:v>2.2147665E-2</c:v>
                </c:pt>
                <c:pt idx="77">
                  <c:v>2.4881673999999999E-2</c:v>
                </c:pt>
                <c:pt idx="78">
                  <c:v>2.7772170999999998E-2</c:v>
                </c:pt>
                <c:pt idx="79">
                  <c:v>3.0442166999999999E-2</c:v>
                </c:pt>
                <c:pt idx="80">
                  <c:v>2.9483601000000002E-2</c:v>
                </c:pt>
                <c:pt idx="81">
                  <c:v>2.2363244000000001E-2</c:v>
                </c:pt>
                <c:pt idx="82">
                  <c:v>9.9571039999999996E-3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7.0419469999999998E-3</c:v>
                </c:pt>
                <c:pt idx="89">
                  <c:v>1.5046848E-2</c:v>
                </c:pt>
                <c:pt idx="90">
                  <c:v>2.1645273999999999E-2</c:v>
                </c:pt>
                <c:pt idx="91">
                  <c:v>2.7305030000000001E-2</c:v>
                </c:pt>
                <c:pt idx="92">
                  <c:v>3.0780162999999999E-2</c:v>
                </c:pt>
                <c:pt idx="93">
                  <c:v>3.2406409999999997E-2</c:v>
                </c:pt>
                <c:pt idx="94">
                  <c:v>3.2598056E-2</c:v>
                </c:pt>
                <c:pt idx="95">
                  <c:v>3.1532373000000002E-2</c:v>
                </c:pt>
                <c:pt idx="96">
                  <c:v>3.1826984000000003E-2</c:v>
                </c:pt>
                <c:pt idx="97">
                  <c:v>3.2737160000000001E-2</c:v>
                </c:pt>
                <c:pt idx="98">
                  <c:v>3.3765607000000003E-2</c:v>
                </c:pt>
                <c:pt idx="99">
                  <c:v>3.4365416000000003E-2</c:v>
                </c:pt>
                <c:pt idx="100">
                  <c:v>3.4352123999999998E-2</c:v>
                </c:pt>
                <c:pt idx="101">
                  <c:v>3.3663854E-2</c:v>
                </c:pt>
                <c:pt idx="102">
                  <c:v>3.2841130000000003E-2</c:v>
                </c:pt>
                <c:pt idx="103">
                  <c:v>3.2208050000000002E-2</c:v>
                </c:pt>
                <c:pt idx="104">
                  <c:v>3.0749150999999999E-2</c:v>
                </c:pt>
                <c:pt idx="105">
                  <c:v>2.8603597000000001E-2</c:v>
                </c:pt>
                <c:pt idx="106">
                  <c:v>2.5703627999999999E-2</c:v>
                </c:pt>
                <c:pt idx="107">
                  <c:v>2.2725928999999999E-2</c:v>
                </c:pt>
                <c:pt idx="108">
                  <c:v>1.8471787E-2</c:v>
                </c:pt>
                <c:pt idx="109">
                  <c:v>1.3679765E-2</c:v>
                </c:pt>
                <c:pt idx="110">
                  <c:v>8.8780830000000002E-3</c:v>
                </c:pt>
                <c:pt idx="111">
                  <c:v>3.8328696999999998E-3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CC78-42A3-855D-32164A04893A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[5]Sheet1!$D$273:$DT$273</c:f>
              <c:numCache>
                <c:formatCode>General</c:formatCode>
                <c:ptCount val="121"/>
                <c:pt idx="0">
                  <c:v>5.0139026999999996E-3</c:v>
                </c:pt>
                <c:pt idx="1">
                  <c:v>2.7154887000000001E-3</c:v>
                </c:pt>
                <c:pt idx="2">
                  <c:v>3.0226455999999998E-3</c:v>
                </c:pt>
                <c:pt idx="3">
                  <c:v>2.1024632999999998E-3</c:v>
                </c:pt>
                <c:pt idx="4">
                  <c:v>1.7966046E-3</c:v>
                </c:pt>
                <c:pt idx="5">
                  <c:v>2.7627314000000002E-3</c:v>
                </c:pt>
                <c:pt idx="6">
                  <c:v>4.9926937000000001E-3</c:v>
                </c:pt>
                <c:pt idx="7">
                  <c:v>7.5834439999999999E-3</c:v>
                </c:pt>
                <c:pt idx="8">
                  <c:v>7.8183439999999996E-3</c:v>
                </c:pt>
                <c:pt idx="9">
                  <c:v>4.5575434E-3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1.5044669E-3</c:v>
                </c:pt>
                <c:pt idx="15">
                  <c:v>7.9737950000000005E-3</c:v>
                </c:pt>
                <c:pt idx="16">
                  <c:v>1.3278801999999999E-2</c:v>
                </c:pt>
                <c:pt idx="17">
                  <c:v>1.3758931E-2</c:v>
                </c:pt>
                <c:pt idx="18">
                  <c:v>9.4765140000000001E-3</c:v>
                </c:pt>
                <c:pt idx="19">
                  <c:v>1.8454266E-3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3.0382885999999999E-3</c:v>
                </c:pt>
                <c:pt idx="27">
                  <c:v>9.8182709999999999E-3</c:v>
                </c:pt>
                <c:pt idx="28">
                  <c:v>1.5369804000000001E-2</c:v>
                </c:pt>
                <c:pt idx="29">
                  <c:v>1.9303923000000001E-2</c:v>
                </c:pt>
                <c:pt idx="30">
                  <c:v>2.3033652000000002E-2</c:v>
                </c:pt>
                <c:pt idx="31">
                  <c:v>2.6372204999999999E-2</c:v>
                </c:pt>
                <c:pt idx="32">
                  <c:v>2.8400462000000001E-2</c:v>
                </c:pt>
                <c:pt idx="33">
                  <c:v>3.1004400000000001E-2</c:v>
                </c:pt>
                <c:pt idx="34">
                  <c:v>3.3786620000000003E-2</c:v>
                </c:pt>
                <c:pt idx="35">
                  <c:v>3.6144799999999998E-2</c:v>
                </c:pt>
                <c:pt idx="36">
                  <c:v>3.5927202999999998E-2</c:v>
                </c:pt>
                <c:pt idx="37">
                  <c:v>3.1987395000000002E-2</c:v>
                </c:pt>
                <c:pt idx="38">
                  <c:v>2.5614016E-2</c:v>
                </c:pt>
                <c:pt idx="39">
                  <c:v>1.9031787000000001E-2</c:v>
                </c:pt>
                <c:pt idx="40">
                  <c:v>1.2867912E-2</c:v>
                </c:pt>
                <c:pt idx="41">
                  <c:v>8.7579419999999995E-3</c:v>
                </c:pt>
                <c:pt idx="42">
                  <c:v>6.3533970000000002E-3</c:v>
                </c:pt>
                <c:pt idx="43">
                  <c:v>7.6328949999999998E-3</c:v>
                </c:pt>
                <c:pt idx="44">
                  <c:v>1.3385345999999999E-2</c:v>
                </c:pt>
                <c:pt idx="45">
                  <c:v>2.1257350000000001E-2</c:v>
                </c:pt>
                <c:pt idx="46">
                  <c:v>2.7505353E-2</c:v>
                </c:pt>
                <c:pt idx="47">
                  <c:v>2.9999923000000001E-2</c:v>
                </c:pt>
                <c:pt idx="48">
                  <c:v>3.0062460999999999E-2</c:v>
                </c:pt>
                <c:pt idx="49">
                  <c:v>2.988269E-2</c:v>
                </c:pt>
                <c:pt idx="50">
                  <c:v>3.0201473999999999E-2</c:v>
                </c:pt>
                <c:pt idx="51">
                  <c:v>3.1677271999999999E-2</c:v>
                </c:pt>
                <c:pt idx="52">
                  <c:v>3.3755069999999998E-2</c:v>
                </c:pt>
                <c:pt idx="53">
                  <c:v>3.4459505000000001E-2</c:v>
                </c:pt>
                <c:pt idx="54">
                  <c:v>3.198492E-2</c:v>
                </c:pt>
                <c:pt idx="55">
                  <c:v>2.8007038000000001E-2</c:v>
                </c:pt>
                <c:pt idx="56">
                  <c:v>2.5717596999999998E-2</c:v>
                </c:pt>
                <c:pt idx="57">
                  <c:v>2.8561527E-2</c:v>
                </c:pt>
                <c:pt idx="58">
                  <c:v>3.5550020000000002E-2</c:v>
                </c:pt>
                <c:pt idx="59">
                  <c:v>4.2632792000000003E-2</c:v>
                </c:pt>
                <c:pt idx="60">
                  <c:v>4.5811395999999997E-2</c:v>
                </c:pt>
                <c:pt idx="61">
                  <c:v>4.7084250000000001E-2</c:v>
                </c:pt>
                <c:pt idx="62">
                  <c:v>4.8784333999999999E-2</c:v>
                </c:pt>
                <c:pt idx="63">
                  <c:v>5.1019153999999997E-2</c:v>
                </c:pt>
                <c:pt idx="64">
                  <c:v>5.0628020000000003E-2</c:v>
                </c:pt>
                <c:pt idx="65">
                  <c:v>4.7084003999999999E-2</c:v>
                </c:pt>
                <c:pt idx="66">
                  <c:v>4.5661803000000001E-2</c:v>
                </c:pt>
                <c:pt idx="67">
                  <c:v>5.1620850000000003E-2</c:v>
                </c:pt>
                <c:pt idx="68">
                  <c:v>6.2407035E-2</c:v>
                </c:pt>
                <c:pt idx="69">
                  <c:v>6.7766469999999995E-2</c:v>
                </c:pt>
                <c:pt idx="70">
                  <c:v>6.0431079999999998E-2</c:v>
                </c:pt>
                <c:pt idx="71">
                  <c:v>4.2812966000000001E-2</c:v>
                </c:pt>
                <c:pt idx="72">
                  <c:v>2.5115155E-2</c:v>
                </c:pt>
                <c:pt idx="73">
                  <c:v>1.53561225E-2</c:v>
                </c:pt>
                <c:pt idx="74">
                  <c:v>1.4863692E-2</c:v>
                </c:pt>
                <c:pt idx="75">
                  <c:v>1.8793016999999999E-2</c:v>
                </c:pt>
                <c:pt idx="76">
                  <c:v>2.2814899999999999E-2</c:v>
                </c:pt>
                <c:pt idx="77">
                  <c:v>2.5380703000000001E-2</c:v>
                </c:pt>
                <c:pt idx="78">
                  <c:v>2.7882904E-2</c:v>
                </c:pt>
                <c:pt idx="79">
                  <c:v>3.021565E-2</c:v>
                </c:pt>
                <c:pt idx="80">
                  <c:v>2.9196050000000001E-2</c:v>
                </c:pt>
                <c:pt idx="81">
                  <c:v>2.2286126E-2</c:v>
                </c:pt>
                <c:pt idx="82">
                  <c:v>1.0169378E-2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8.3376130000000007E-3</c:v>
                </c:pt>
                <c:pt idx="89">
                  <c:v>1.6369748999999999E-2</c:v>
                </c:pt>
                <c:pt idx="90">
                  <c:v>2.2815077999999999E-2</c:v>
                </c:pt>
                <c:pt idx="91">
                  <c:v>2.8169006E-2</c:v>
                </c:pt>
                <c:pt idx="92">
                  <c:v>3.1307175999999999E-2</c:v>
                </c:pt>
                <c:pt idx="93">
                  <c:v>3.2697919999999998E-2</c:v>
                </c:pt>
                <c:pt idx="94">
                  <c:v>3.2810909999999999E-2</c:v>
                </c:pt>
                <c:pt idx="95">
                  <c:v>3.1805933000000002E-2</c:v>
                </c:pt>
                <c:pt idx="96">
                  <c:v>3.2393579999999998E-2</c:v>
                </c:pt>
                <c:pt idx="97">
                  <c:v>3.3637445000000002E-2</c:v>
                </c:pt>
                <c:pt idx="98">
                  <c:v>3.4952834000000002E-2</c:v>
                </c:pt>
                <c:pt idx="99">
                  <c:v>3.5735280000000001E-2</c:v>
                </c:pt>
                <c:pt idx="100">
                  <c:v>3.5801093999999999E-2</c:v>
                </c:pt>
                <c:pt idx="101">
                  <c:v>3.4890736999999998E-2</c:v>
                </c:pt>
                <c:pt idx="102">
                  <c:v>3.3816560000000002E-2</c:v>
                </c:pt>
                <c:pt idx="103">
                  <c:v>3.280197E-2</c:v>
                </c:pt>
                <c:pt idx="104">
                  <c:v>3.0886701999999999E-2</c:v>
                </c:pt>
                <c:pt idx="105">
                  <c:v>2.8246681999999999E-2</c:v>
                </c:pt>
                <c:pt idx="106">
                  <c:v>2.4838801000000001E-2</c:v>
                </c:pt>
                <c:pt idx="107">
                  <c:v>2.1386944000000001E-2</c:v>
                </c:pt>
                <c:pt idx="108">
                  <c:v>1.6692907999999999E-2</c:v>
                </c:pt>
                <c:pt idx="109">
                  <c:v>1.15341935E-2</c:v>
                </c:pt>
                <c:pt idx="110">
                  <c:v>6.4431319999999999E-3</c:v>
                </c:pt>
                <c:pt idx="111">
                  <c:v>1.0149173E-3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CC78-42A3-855D-32164A04893A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[5]Sheet1!$D$274:$DT$274</c:f>
              <c:numCache>
                <c:formatCode>General</c:formatCode>
                <c:ptCount val="121"/>
                <c:pt idx="0">
                  <c:v>5.0112439999999998E-3</c:v>
                </c:pt>
                <c:pt idx="1">
                  <c:v>2.6885098999999998E-3</c:v>
                </c:pt>
                <c:pt idx="2">
                  <c:v>3.0787710000000001E-3</c:v>
                </c:pt>
                <c:pt idx="3">
                  <c:v>2.0714513999999999E-3</c:v>
                </c:pt>
                <c:pt idx="4">
                  <c:v>1.6715184E-3</c:v>
                </c:pt>
                <c:pt idx="5">
                  <c:v>2.5216672000000001E-3</c:v>
                </c:pt>
                <c:pt idx="6">
                  <c:v>4.6823252999999999E-3</c:v>
                </c:pt>
                <c:pt idx="7">
                  <c:v>7.2951945000000002E-3</c:v>
                </c:pt>
                <c:pt idx="8">
                  <c:v>7.6562827000000002E-3</c:v>
                </c:pt>
                <c:pt idx="9">
                  <c:v>4.5674293999999997E-3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1.2972127999999999E-3</c:v>
                </c:pt>
                <c:pt idx="15">
                  <c:v>7.8944519999999997E-3</c:v>
                </c:pt>
                <c:pt idx="16">
                  <c:v>1.33176185E-2</c:v>
                </c:pt>
                <c:pt idx="17">
                  <c:v>1.38414325E-2</c:v>
                </c:pt>
                <c:pt idx="18">
                  <c:v>9.5506570000000006E-3</c:v>
                </c:pt>
                <c:pt idx="19">
                  <c:v>1.8882431E-3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2.9222162000000001E-3</c:v>
                </c:pt>
                <c:pt idx="27">
                  <c:v>9.5318580000000007E-3</c:v>
                </c:pt>
                <c:pt idx="28">
                  <c:v>1.4956927E-2</c:v>
                </c:pt>
                <c:pt idx="29">
                  <c:v>1.8869745E-2</c:v>
                </c:pt>
                <c:pt idx="30">
                  <c:v>2.2622880000000001E-2</c:v>
                </c:pt>
                <c:pt idx="31">
                  <c:v>2.593693E-2</c:v>
                </c:pt>
                <c:pt idx="32">
                  <c:v>2.7839844999999998E-2</c:v>
                </c:pt>
                <c:pt idx="33">
                  <c:v>3.0263728E-2</c:v>
                </c:pt>
                <c:pt idx="34">
                  <c:v>3.291376E-2</c:v>
                </c:pt>
                <c:pt idx="35">
                  <c:v>3.5241491999999999E-2</c:v>
                </c:pt>
                <c:pt idx="36">
                  <c:v>3.5095307999999999E-2</c:v>
                </c:pt>
                <c:pt idx="37">
                  <c:v>3.1288969999999999E-2</c:v>
                </c:pt>
                <c:pt idx="38">
                  <c:v>2.4969224000000002E-2</c:v>
                </c:pt>
                <c:pt idx="39">
                  <c:v>1.8437289999999999E-2</c:v>
                </c:pt>
                <c:pt idx="40">
                  <c:v>1.2417472000000001E-2</c:v>
                </c:pt>
                <c:pt idx="41">
                  <c:v>8.5279680000000004E-3</c:v>
                </c:pt>
                <c:pt idx="42">
                  <c:v>6.2891813000000001E-3</c:v>
                </c:pt>
                <c:pt idx="43">
                  <c:v>7.5475510000000004E-3</c:v>
                </c:pt>
                <c:pt idx="44">
                  <c:v>1.3157627999999999E-2</c:v>
                </c:pt>
                <c:pt idx="45">
                  <c:v>2.0958972999999999E-2</c:v>
                </c:pt>
                <c:pt idx="46">
                  <c:v>2.7266314E-2</c:v>
                </c:pt>
                <c:pt idx="47">
                  <c:v>2.9835422E-2</c:v>
                </c:pt>
                <c:pt idx="48">
                  <c:v>2.9804041999999999E-2</c:v>
                </c:pt>
                <c:pt idx="49">
                  <c:v>2.9382131999999998E-2</c:v>
                </c:pt>
                <c:pt idx="50">
                  <c:v>2.9505031000000001E-2</c:v>
                </c:pt>
                <c:pt idx="51">
                  <c:v>3.0988002000000001E-2</c:v>
                </c:pt>
                <c:pt idx="52">
                  <c:v>3.3282284000000002E-2</c:v>
                </c:pt>
                <c:pt idx="53">
                  <c:v>3.4267760000000001E-2</c:v>
                </c:pt>
                <c:pt idx="54">
                  <c:v>3.1937766999999999E-2</c:v>
                </c:pt>
                <c:pt idx="55">
                  <c:v>2.7861446000000002E-2</c:v>
                </c:pt>
                <c:pt idx="56">
                  <c:v>2.5344255999999999E-2</c:v>
                </c:pt>
                <c:pt idx="57">
                  <c:v>2.8060083999999999E-2</c:v>
                </c:pt>
                <c:pt idx="58">
                  <c:v>3.5088255999999998E-2</c:v>
                </c:pt>
                <c:pt idx="59">
                  <c:v>4.2318260000000003E-2</c:v>
                </c:pt>
                <c:pt idx="60">
                  <c:v>4.5524828000000003E-2</c:v>
                </c:pt>
                <c:pt idx="61">
                  <c:v>4.6673180000000002E-2</c:v>
                </c:pt>
                <c:pt idx="62">
                  <c:v>4.8150506000000003E-2</c:v>
                </c:pt>
                <c:pt idx="63">
                  <c:v>5.0210049999999999E-2</c:v>
                </c:pt>
                <c:pt idx="64">
                  <c:v>4.9846849999999998E-2</c:v>
                </c:pt>
                <c:pt idx="65">
                  <c:v>4.6570281999999998E-2</c:v>
                </c:pt>
                <c:pt idx="66">
                  <c:v>4.5560297E-2</c:v>
                </c:pt>
                <c:pt idx="67">
                  <c:v>5.1930573000000001E-2</c:v>
                </c:pt>
                <c:pt idx="68">
                  <c:v>6.2979035000000003E-2</c:v>
                </c:pt>
                <c:pt idx="69">
                  <c:v>6.8427070000000006E-2</c:v>
                </c:pt>
                <c:pt idx="70">
                  <c:v>6.1052993E-2</c:v>
                </c:pt>
                <c:pt idx="71">
                  <c:v>4.3342314999999999E-2</c:v>
                </c:pt>
                <c:pt idx="72">
                  <c:v>2.5535426999999999E-2</c:v>
                </c:pt>
                <c:pt idx="73">
                  <c:v>1.5625390999999999E-2</c:v>
                </c:pt>
                <c:pt idx="74">
                  <c:v>1.4937051E-2</c:v>
                </c:pt>
                <c:pt idx="75">
                  <c:v>1.8645519999999999E-2</c:v>
                </c:pt>
                <c:pt idx="76">
                  <c:v>2.2489700000000001E-2</c:v>
                </c:pt>
                <c:pt idx="77">
                  <c:v>2.5030408000000001E-2</c:v>
                </c:pt>
                <c:pt idx="78">
                  <c:v>2.7665314999999999E-2</c:v>
                </c:pt>
                <c:pt idx="79">
                  <c:v>3.0193118000000001E-2</c:v>
                </c:pt>
                <c:pt idx="80">
                  <c:v>2.9288900999999999E-2</c:v>
                </c:pt>
                <c:pt idx="81">
                  <c:v>2.2373549999999999E-2</c:v>
                </c:pt>
                <c:pt idx="82">
                  <c:v>1.0177749E-2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7.5205070000000001E-3</c:v>
                </c:pt>
                <c:pt idx="89">
                  <c:v>1.5526035000000001E-2</c:v>
                </c:pt>
                <c:pt idx="90">
                  <c:v>2.2118522000000002E-2</c:v>
                </c:pt>
                <c:pt idx="91">
                  <c:v>2.7767152999999999E-2</c:v>
                </c:pt>
                <c:pt idx="92">
                  <c:v>3.1254514999999997E-2</c:v>
                </c:pt>
                <c:pt idx="93">
                  <c:v>3.2920930000000001E-2</c:v>
                </c:pt>
                <c:pt idx="94">
                  <c:v>3.3183194999999999E-2</c:v>
                </c:pt>
                <c:pt idx="95">
                  <c:v>3.2185279999999997E-2</c:v>
                </c:pt>
                <c:pt idx="96">
                  <c:v>3.258337E-2</c:v>
                </c:pt>
                <c:pt idx="97">
                  <c:v>3.3562745999999997E-2</c:v>
                </c:pt>
                <c:pt idx="98">
                  <c:v>3.4624460000000003E-2</c:v>
                </c:pt>
                <c:pt idx="99">
                  <c:v>3.5223431999999999E-2</c:v>
                </c:pt>
                <c:pt idx="100">
                  <c:v>3.5192974000000002E-2</c:v>
                </c:pt>
                <c:pt idx="101">
                  <c:v>3.4361098E-2</c:v>
                </c:pt>
                <c:pt idx="102">
                  <c:v>3.3358403000000002E-2</c:v>
                </c:pt>
                <c:pt idx="103">
                  <c:v>3.2482177000000001E-2</c:v>
                </c:pt>
                <c:pt idx="104">
                  <c:v>3.0742284000000002E-2</c:v>
                </c:pt>
                <c:pt idx="105">
                  <c:v>2.8293578E-2</c:v>
                </c:pt>
                <c:pt idx="106">
                  <c:v>2.5080926999999999E-2</c:v>
                </c:pt>
                <c:pt idx="107">
                  <c:v>2.1796009000000002E-2</c:v>
                </c:pt>
                <c:pt idx="108">
                  <c:v>1.7258735000000001E-2</c:v>
                </c:pt>
                <c:pt idx="109">
                  <c:v>1.221943E-2</c:v>
                </c:pt>
                <c:pt idx="110">
                  <c:v>7.2104706999999999E-3</c:v>
                </c:pt>
                <c:pt idx="111">
                  <c:v>1.9057206000000001E-3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CC78-42A3-855D-32164A04893A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[5]Sheet1!$D$275:$DT$275</c:f>
              <c:numCache>
                <c:formatCode>General</c:formatCode>
                <c:ptCount val="121"/>
                <c:pt idx="0">
                  <c:v>4.3564023999999998E-3</c:v>
                </c:pt>
                <c:pt idx="1">
                  <c:v>2.2395991000000001E-3</c:v>
                </c:pt>
                <c:pt idx="2">
                  <c:v>2.7754183000000001E-3</c:v>
                </c:pt>
                <c:pt idx="3">
                  <c:v>1.9704626999999999E-3</c:v>
                </c:pt>
                <c:pt idx="4">
                  <c:v>1.6392116E-3</c:v>
                </c:pt>
                <c:pt idx="5">
                  <c:v>2.4834517E-3</c:v>
                </c:pt>
                <c:pt idx="6">
                  <c:v>4.6430600000000001E-3</c:v>
                </c:pt>
                <c:pt idx="7">
                  <c:v>7.3370780000000003E-3</c:v>
                </c:pt>
                <c:pt idx="8">
                  <c:v>7.7606738000000003E-3</c:v>
                </c:pt>
                <c:pt idx="9">
                  <c:v>4.6540399999999999E-3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1.4859209E-3</c:v>
                </c:pt>
                <c:pt idx="15">
                  <c:v>7.8794840000000008E-3</c:v>
                </c:pt>
                <c:pt idx="16">
                  <c:v>1.3176210000000001E-2</c:v>
                </c:pt>
                <c:pt idx="17">
                  <c:v>1.3701414E-2</c:v>
                </c:pt>
                <c:pt idx="18">
                  <c:v>9.4949019999999995E-3</c:v>
                </c:pt>
                <c:pt idx="19">
                  <c:v>1.8961268E-3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2.6926903999999999E-3</c:v>
                </c:pt>
                <c:pt idx="27">
                  <c:v>9.4082379999999993E-3</c:v>
                </c:pt>
                <c:pt idx="28">
                  <c:v>1.4974817E-2</c:v>
                </c:pt>
                <c:pt idx="29">
                  <c:v>1.9011765999999999E-2</c:v>
                </c:pt>
                <c:pt idx="30">
                  <c:v>2.2863600000000001E-2</c:v>
                </c:pt>
                <c:pt idx="31">
                  <c:v>2.6230469999999999E-2</c:v>
                </c:pt>
                <c:pt idx="32">
                  <c:v>2.8125560000000001E-2</c:v>
                </c:pt>
                <c:pt idx="33">
                  <c:v>3.051162E-2</c:v>
                </c:pt>
                <c:pt idx="34">
                  <c:v>3.3052579999999998E-2</c:v>
                </c:pt>
                <c:pt idx="35">
                  <c:v>3.5213266E-2</c:v>
                </c:pt>
                <c:pt idx="36">
                  <c:v>3.4883524999999999E-2</c:v>
                </c:pt>
                <c:pt idx="37">
                  <c:v>3.0958238999999999E-2</c:v>
                </c:pt>
                <c:pt idx="38">
                  <c:v>2.4606312000000002E-2</c:v>
                </c:pt>
                <c:pt idx="39">
                  <c:v>1.8080988999999999E-2</c:v>
                </c:pt>
                <c:pt idx="40">
                  <c:v>1.2082021E-2</c:v>
                </c:pt>
                <c:pt idx="41">
                  <c:v>8.192019E-3</c:v>
                </c:pt>
                <c:pt idx="42">
                  <c:v>6.0241553000000003E-3</c:v>
                </c:pt>
                <c:pt idx="43">
                  <c:v>7.4610500000000003E-3</c:v>
                </c:pt>
                <c:pt idx="44">
                  <c:v>1.3278381000000001E-2</c:v>
                </c:pt>
                <c:pt idx="45">
                  <c:v>2.1219859000000001E-2</c:v>
                </c:pt>
                <c:pt idx="46">
                  <c:v>2.7505904000000001E-2</c:v>
                </c:pt>
                <c:pt idx="47">
                  <c:v>2.9938934E-2</c:v>
                </c:pt>
                <c:pt idx="48">
                  <c:v>2.9773686000000001E-2</c:v>
                </c:pt>
                <c:pt idx="49">
                  <c:v>2.9320275E-2</c:v>
                </c:pt>
                <c:pt idx="50">
                  <c:v>2.9466802E-2</c:v>
                </c:pt>
                <c:pt idx="51">
                  <c:v>3.0965215000000001E-2</c:v>
                </c:pt>
                <c:pt idx="52">
                  <c:v>3.3234409999999999E-2</c:v>
                </c:pt>
                <c:pt idx="53">
                  <c:v>3.4198289999999999E-2</c:v>
                </c:pt>
                <c:pt idx="54">
                  <c:v>3.1926929999999999E-2</c:v>
                </c:pt>
                <c:pt idx="55">
                  <c:v>2.7993914000000002E-2</c:v>
                </c:pt>
                <c:pt idx="56">
                  <c:v>2.5659234999999999E-2</c:v>
                </c:pt>
                <c:pt idx="57">
                  <c:v>2.8449403000000002E-2</c:v>
                </c:pt>
                <c:pt idx="58">
                  <c:v>3.5426504999999997E-2</c:v>
                </c:pt>
                <c:pt idx="59">
                  <c:v>4.2503069999999997E-2</c:v>
                </c:pt>
                <c:pt idx="60">
                  <c:v>4.5554395999999997E-2</c:v>
                </c:pt>
                <c:pt idx="61">
                  <c:v>4.6575285000000001E-2</c:v>
                </c:pt>
                <c:pt idx="62">
                  <c:v>4.7928743000000003E-2</c:v>
                </c:pt>
                <c:pt idx="63">
                  <c:v>4.9845795999999998E-2</c:v>
                </c:pt>
                <c:pt idx="64">
                  <c:v>4.9361106000000002E-2</c:v>
                </c:pt>
                <c:pt idx="65">
                  <c:v>4.6067770000000001E-2</c:v>
                </c:pt>
                <c:pt idx="66">
                  <c:v>4.5200694E-2</c:v>
                </c:pt>
                <c:pt idx="67">
                  <c:v>5.1831424000000001E-2</c:v>
                </c:pt>
                <c:pt idx="68">
                  <c:v>6.3163570000000002E-2</c:v>
                </c:pt>
                <c:pt idx="69">
                  <c:v>6.8772964000000006E-2</c:v>
                </c:pt>
                <c:pt idx="70">
                  <c:v>6.1384543999999999E-2</c:v>
                </c:pt>
                <c:pt idx="71">
                  <c:v>4.3527956999999999E-2</c:v>
                </c:pt>
                <c:pt idx="72">
                  <c:v>2.5538789999999999E-2</c:v>
                </c:pt>
                <c:pt idx="73">
                  <c:v>1.5483746E-2</c:v>
                </c:pt>
                <c:pt idx="74">
                  <c:v>1.4727117E-2</c:v>
                </c:pt>
                <c:pt idx="75">
                  <c:v>1.8451929999999998E-2</c:v>
                </c:pt>
                <c:pt idx="76">
                  <c:v>2.2403416999999998E-2</c:v>
                </c:pt>
                <c:pt idx="77">
                  <c:v>2.5102627999999998E-2</c:v>
                </c:pt>
                <c:pt idx="78">
                  <c:v>2.7812902E-2</c:v>
                </c:pt>
                <c:pt idx="79">
                  <c:v>3.0243048000000002E-2</c:v>
                </c:pt>
                <c:pt idx="80">
                  <c:v>2.9119323999999999E-2</c:v>
                </c:pt>
                <c:pt idx="81">
                  <c:v>2.201318E-2</c:v>
                </c:pt>
                <c:pt idx="82">
                  <c:v>9.8021219999999999E-3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7.8021977000000001E-3</c:v>
                </c:pt>
                <c:pt idx="89">
                  <c:v>1.5795284999999999E-2</c:v>
                </c:pt>
                <c:pt idx="90">
                  <c:v>2.2385769E-2</c:v>
                </c:pt>
                <c:pt idx="91">
                  <c:v>2.8024726E-2</c:v>
                </c:pt>
                <c:pt idx="92">
                  <c:v>3.1416720000000002E-2</c:v>
                </c:pt>
                <c:pt idx="93">
                  <c:v>3.2930028E-2</c:v>
                </c:pt>
                <c:pt idx="94">
                  <c:v>3.3023684999999997E-2</c:v>
                </c:pt>
                <c:pt idx="95">
                  <c:v>3.1870229999999999E-2</c:v>
                </c:pt>
                <c:pt idx="96">
                  <c:v>3.2171480000000002E-2</c:v>
                </c:pt>
                <c:pt idx="97">
                  <c:v>3.3145529999999999E-2</c:v>
                </c:pt>
                <c:pt idx="98">
                  <c:v>3.4268750000000001E-2</c:v>
                </c:pt>
                <c:pt idx="99">
                  <c:v>3.4966382999999997E-2</c:v>
                </c:pt>
                <c:pt idx="100">
                  <c:v>3.5033528000000001E-2</c:v>
                </c:pt>
                <c:pt idx="101">
                  <c:v>3.4313608000000002E-2</c:v>
                </c:pt>
                <c:pt idx="102">
                  <c:v>3.3389647000000001E-2</c:v>
                </c:pt>
                <c:pt idx="103">
                  <c:v>3.2573310000000001E-2</c:v>
                </c:pt>
                <c:pt idx="104">
                  <c:v>3.0878139999999998E-2</c:v>
                </c:pt>
                <c:pt idx="105">
                  <c:v>2.8463150999999999E-2</c:v>
                </c:pt>
                <c:pt idx="106">
                  <c:v>2.52743E-2</c:v>
                </c:pt>
                <c:pt idx="107">
                  <c:v>2.2005197000000001E-2</c:v>
                </c:pt>
                <c:pt idx="108">
                  <c:v>1.7474984999999998E-2</c:v>
                </c:pt>
                <c:pt idx="109">
                  <c:v>1.2438767999999999E-2</c:v>
                </c:pt>
                <c:pt idx="110">
                  <c:v>7.4228654E-3</c:v>
                </c:pt>
                <c:pt idx="111">
                  <c:v>2.1490462E-3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CC78-42A3-855D-32164A04893A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[5]Sheet1!$D$276:$DT$276</c:f>
              <c:numCache>
                <c:formatCode>General</c:formatCode>
                <c:ptCount val="121"/>
                <c:pt idx="0">
                  <c:v>5.2768320000000004E-3</c:v>
                </c:pt>
                <c:pt idx="1">
                  <c:v>2.7941351000000001E-3</c:v>
                </c:pt>
                <c:pt idx="2">
                  <c:v>2.8074688999999999E-3</c:v>
                </c:pt>
                <c:pt idx="3">
                  <c:v>1.7683950999999999E-3</c:v>
                </c:pt>
                <c:pt idx="4">
                  <c:v>1.5312727E-3</c:v>
                </c:pt>
                <c:pt idx="5">
                  <c:v>2.5932632999999998E-3</c:v>
                </c:pt>
                <c:pt idx="6">
                  <c:v>4.8528490000000002E-3</c:v>
                </c:pt>
                <c:pt idx="7">
                  <c:v>7.4609289999999998E-3</c:v>
                </c:pt>
                <c:pt idx="8">
                  <c:v>7.7718003000000003E-3</c:v>
                </c:pt>
                <c:pt idx="9">
                  <c:v>4.617978E-3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1.1730697999999999E-3</c:v>
                </c:pt>
                <c:pt idx="15">
                  <c:v>7.6923679999999998E-3</c:v>
                </c:pt>
                <c:pt idx="16">
                  <c:v>1.3087905E-2</c:v>
                </c:pt>
                <c:pt idx="17">
                  <c:v>1.3626429000000001E-2</c:v>
                </c:pt>
                <c:pt idx="18">
                  <c:v>9.4051959999999993E-3</c:v>
                </c:pt>
                <c:pt idx="19">
                  <c:v>1.8418968E-3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2.9341558000000002E-3</c:v>
                </c:pt>
                <c:pt idx="27">
                  <c:v>9.5891320000000002E-3</c:v>
                </c:pt>
                <c:pt idx="28">
                  <c:v>1.5021540999999999E-2</c:v>
                </c:pt>
                <c:pt idx="29">
                  <c:v>1.8910917999999999E-2</c:v>
                </c:pt>
                <c:pt idx="30">
                  <c:v>2.267421E-2</c:v>
                </c:pt>
                <c:pt idx="31">
                  <c:v>2.6059799000000002E-2</c:v>
                </c:pt>
                <c:pt idx="32">
                  <c:v>2.8056464999999999E-2</c:v>
                </c:pt>
                <c:pt idx="33">
                  <c:v>3.0508745E-2</c:v>
                </c:pt>
                <c:pt idx="34">
                  <c:v>3.305309E-2</c:v>
                </c:pt>
                <c:pt idx="35">
                  <c:v>3.5168684999999998E-2</c:v>
                </c:pt>
                <c:pt idx="36">
                  <c:v>3.4835164000000002E-2</c:v>
                </c:pt>
                <c:pt idx="37">
                  <c:v>3.0994748999999999E-2</c:v>
                </c:pt>
                <c:pt idx="38">
                  <c:v>2.4847144000000002E-2</c:v>
                </c:pt>
                <c:pt idx="39">
                  <c:v>1.8552276999999999E-2</c:v>
                </c:pt>
                <c:pt idx="40">
                  <c:v>1.2654425E-2</c:v>
                </c:pt>
                <c:pt idx="41">
                  <c:v>8.7342900000000005E-3</c:v>
                </c:pt>
                <c:pt idx="42">
                  <c:v>6.3204919999999996E-3</c:v>
                </c:pt>
                <c:pt idx="43">
                  <c:v>7.4320827000000002E-3</c:v>
                </c:pt>
                <c:pt idx="44">
                  <c:v>1.3002339E-2</c:v>
                </c:pt>
                <c:pt idx="45">
                  <c:v>2.0862991000000001E-2</c:v>
                </c:pt>
                <c:pt idx="46">
                  <c:v>2.7246227000000001E-2</c:v>
                </c:pt>
                <c:pt idx="47">
                  <c:v>2.9890831999999999E-2</c:v>
                </c:pt>
                <c:pt idx="48">
                  <c:v>2.9948259000000001E-2</c:v>
                </c:pt>
                <c:pt idx="49">
                  <c:v>2.9640699E-2</c:v>
                </c:pt>
                <c:pt idx="50">
                  <c:v>2.9791819000000001E-2</c:v>
                </c:pt>
                <c:pt idx="51">
                  <c:v>3.1122185E-2</c:v>
                </c:pt>
                <c:pt idx="52">
                  <c:v>3.3126402999999999E-2</c:v>
                </c:pt>
                <c:pt idx="53">
                  <c:v>3.3844630000000001E-2</c:v>
                </c:pt>
                <c:pt idx="54">
                  <c:v>3.1452976000000001E-2</c:v>
                </c:pt>
                <c:pt idx="55">
                  <c:v>2.7553685000000001E-2</c:v>
                </c:pt>
                <c:pt idx="56">
                  <c:v>2.5323539999999999E-2</c:v>
                </c:pt>
                <c:pt idx="57">
                  <c:v>2.8181087E-2</c:v>
                </c:pt>
                <c:pt idx="58">
                  <c:v>3.5169113000000002E-2</c:v>
                </c:pt>
                <c:pt idx="59">
                  <c:v>4.2254949999999999E-2</c:v>
                </c:pt>
                <c:pt idx="60">
                  <c:v>4.5380265000000003E-2</c:v>
                </c:pt>
                <c:pt idx="61">
                  <c:v>4.653757E-2</c:v>
                </c:pt>
                <c:pt idx="62">
                  <c:v>4.8039447999999998E-2</c:v>
                </c:pt>
                <c:pt idx="63">
                  <c:v>5.0049290000000003E-2</c:v>
                </c:pt>
                <c:pt idx="64">
                  <c:v>4.9553957000000003E-2</c:v>
                </c:pt>
                <c:pt idx="65">
                  <c:v>4.6151876000000001E-2</c:v>
                </c:pt>
                <c:pt idx="66">
                  <c:v>4.5076900000000003E-2</c:v>
                </c:pt>
                <c:pt idx="67">
                  <c:v>5.1494683999999999E-2</c:v>
                </c:pt>
                <c:pt idx="68">
                  <c:v>6.2775949999999997E-2</c:v>
                </c:pt>
                <c:pt idx="69">
                  <c:v>6.8621199999999993E-2</c:v>
                </c:pt>
                <c:pt idx="70">
                  <c:v>6.1652128E-2</c:v>
                </c:pt>
                <c:pt idx="71">
                  <c:v>4.4107474000000001E-2</c:v>
                </c:pt>
                <c:pt idx="72">
                  <c:v>2.6083827E-2</c:v>
                </c:pt>
                <c:pt idx="73">
                  <c:v>1.5688603999999998E-2</c:v>
                </c:pt>
                <c:pt idx="74">
                  <c:v>1.45252505E-2</c:v>
                </c:pt>
                <c:pt idx="75">
                  <c:v>1.8011045E-2</c:v>
                </c:pt>
                <c:pt idx="76">
                  <c:v>2.1953924999999999E-2</c:v>
                </c:pt>
                <c:pt idx="77">
                  <c:v>2.481703E-2</c:v>
                </c:pt>
                <c:pt idx="78">
                  <c:v>2.7835862999999999E-2</c:v>
                </c:pt>
                <c:pt idx="79">
                  <c:v>3.0617599999999998E-2</c:v>
                </c:pt>
                <c:pt idx="80">
                  <c:v>2.9724380000000002E-2</c:v>
                </c:pt>
                <c:pt idx="81">
                  <c:v>2.2576973E-2</c:v>
                </c:pt>
                <c:pt idx="82">
                  <c:v>1.0028721000000001E-2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7.7804830000000004E-3</c:v>
                </c:pt>
                <c:pt idx="89">
                  <c:v>1.5968768000000001E-2</c:v>
                </c:pt>
                <c:pt idx="90">
                  <c:v>2.2566342999999999E-2</c:v>
                </c:pt>
                <c:pt idx="91">
                  <c:v>2.8081404000000001E-2</c:v>
                </c:pt>
                <c:pt idx="92">
                  <c:v>3.132646E-2</c:v>
                </c:pt>
                <c:pt idx="93">
                  <c:v>3.2746665000000001E-2</c:v>
                </c:pt>
                <c:pt idx="94">
                  <c:v>3.2788955000000002E-2</c:v>
                </c:pt>
                <c:pt idx="95">
                  <c:v>3.1590395E-2</c:v>
                </c:pt>
                <c:pt idx="96">
                  <c:v>3.1846939999999997E-2</c:v>
                </c:pt>
                <c:pt idx="97">
                  <c:v>3.2743353000000003E-2</c:v>
                </c:pt>
                <c:pt idx="98">
                  <c:v>3.3800143999999997E-2</c:v>
                </c:pt>
                <c:pt idx="99">
                  <c:v>3.4462642000000002E-2</c:v>
                </c:pt>
                <c:pt idx="100">
                  <c:v>3.4540250000000002E-2</c:v>
                </c:pt>
                <c:pt idx="101">
                  <c:v>3.3813602999999998E-2</c:v>
                </c:pt>
                <c:pt idx="102">
                  <c:v>3.2986389999999997E-2</c:v>
                </c:pt>
                <c:pt idx="103">
                  <c:v>3.2273906999999998E-2</c:v>
                </c:pt>
                <c:pt idx="104">
                  <c:v>3.0693725000000002E-2</c:v>
                </c:pt>
                <c:pt idx="105">
                  <c:v>2.8396362000000001E-2</c:v>
                </c:pt>
                <c:pt idx="106">
                  <c:v>2.5320701000000001E-2</c:v>
                </c:pt>
                <c:pt idx="107">
                  <c:v>2.2137512000000002E-2</c:v>
                </c:pt>
                <c:pt idx="108">
                  <c:v>1.7694675999999999E-2</c:v>
                </c:pt>
                <c:pt idx="109">
                  <c:v>1.272244E-2</c:v>
                </c:pt>
                <c:pt idx="110">
                  <c:v>7.7500612999999996E-3</c:v>
                </c:pt>
                <c:pt idx="111">
                  <c:v>2.4965747999999999E-3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CC78-42A3-855D-32164A04893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799561472"/>
        <c:axId val="799569632"/>
      </c:lineChart>
      <c:catAx>
        <c:axId val="7995614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9632"/>
        <c:crosses val="autoZero"/>
        <c:auto val="1"/>
        <c:lblAlgn val="ctr"/>
        <c:lblOffset val="100"/>
        <c:noMultiLvlLbl val="0"/>
      </c:catAx>
      <c:valAx>
        <c:axId val="799569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1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MWPPG097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[5]Sheet1!$D$277:$DT$277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6.0099999999999997E-4</c:v>
                </c:pt>
                <c:pt idx="5">
                  <c:v>1.6750341E-3</c:v>
                </c:pt>
                <c:pt idx="6">
                  <c:v>2.7167692E-3</c:v>
                </c:pt>
                <c:pt idx="7">
                  <c:v>4.4944889999999999E-3</c:v>
                </c:pt>
                <c:pt idx="8">
                  <c:v>5.3963190000000001E-3</c:v>
                </c:pt>
                <c:pt idx="9">
                  <c:v>4.1417544999999998E-3</c:v>
                </c:pt>
                <c:pt idx="10">
                  <c:v>5.0900000000000001E-4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7.8200000000000003E-4</c:v>
                </c:pt>
                <c:pt idx="15">
                  <c:v>6.4558647999999998E-3</c:v>
                </c:pt>
                <c:pt idx="16">
                  <c:v>1.09797E-2</c:v>
                </c:pt>
                <c:pt idx="17">
                  <c:v>1.1035996500000001E-2</c:v>
                </c:pt>
                <c:pt idx="18">
                  <c:v>6.8416837999999997E-3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4.6200979999999996E-3</c:v>
                </c:pt>
                <c:pt idx="27">
                  <c:v>9.9887889999999997E-3</c:v>
                </c:pt>
                <c:pt idx="28">
                  <c:v>1.3851812999999999E-2</c:v>
                </c:pt>
                <c:pt idx="29">
                  <c:v>1.5802382E-2</c:v>
                </c:pt>
                <c:pt idx="30">
                  <c:v>1.7692333000000001E-2</c:v>
                </c:pt>
                <c:pt idx="31">
                  <c:v>1.992642E-2</c:v>
                </c:pt>
                <c:pt idx="32">
                  <c:v>2.1913227E-2</c:v>
                </c:pt>
                <c:pt idx="33">
                  <c:v>2.4787096000000002E-2</c:v>
                </c:pt>
                <c:pt idx="34">
                  <c:v>2.7862946999999999E-2</c:v>
                </c:pt>
                <c:pt idx="35">
                  <c:v>3.0489558E-2</c:v>
                </c:pt>
                <c:pt idx="36">
                  <c:v>3.1024900000000001E-2</c:v>
                </c:pt>
                <c:pt idx="37">
                  <c:v>2.8685141000000001E-2</c:v>
                </c:pt>
                <c:pt idx="38">
                  <c:v>2.4026524E-2</c:v>
                </c:pt>
                <c:pt idx="39">
                  <c:v>1.8955904999999999E-2</c:v>
                </c:pt>
                <c:pt idx="40">
                  <c:v>1.4383042E-2</c:v>
                </c:pt>
                <c:pt idx="41">
                  <c:v>1.1405732E-2</c:v>
                </c:pt>
                <c:pt idx="42">
                  <c:v>9.6698784999999995E-3</c:v>
                </c:pt>
                <c:pt idx="43">
                  <c:v>1.0748229999999999E-2</c:v>
                </c:pt>
                <c:pt idx="44">
                  <c:v>1.5490459E-2</c:v>
                </c:pt>
                <c:pt idx="45">
                  <c:v>2.2487119999999999E-2</c:v>
                </c:pt>
                <c:pt idx="46">
                  <c:v>2.8592855E-2</c:v>
                </c:pt>
                <c:pt idx="47">
                  <c:v>3.1159688000000001E-2</c:v>
                </c:pt>
                <c:pt idx="48">
                  <c:v>3.0157387000000001E-2</c:v>
                </c:pt>
                <c:pt idx="49">
                  <c:v>2.7508719000000001E-2</c:v>
                </c:pt>
                <c:pt idx="50">
                  <c:v>2.4544450999999998E-2</c:v>
                </c:pt>
                <c:pt idx="51">
                  <c:v>2.3112731000000001E-2</c:v>
                </c:pt>
                <c:pt idx="52">
                  <c:v>2.3657485999999998E-2</c:v>
                </c:pt>
                <c:pt idx="53">
                  <c:v>2.4652773999999999E-2</c:v>
                </c:pt>
                <c:pt idx="54">
                  <c:v>2.4140418E-2</c:v>
                </c:pt>
                <c:pt idx="55">
                  <c:v>2.2562413E-2</c:v>
                </c:pt>
                <c:pt idx="56">
                  <c:v>2.2166917000000001E-2</c:v>
                </c:pt>
                <c:pt idx="57">
                  <c:v>2.4791385999999999E-2</c:v>
                </c:pt>
                <c:pt idx="58">
                  <c:v>2.9995114999999999E-2</c:v>
                </c:pt>
                <c:pt idx="59">
                  <c:v>3.5318860000000001E-2</c:v>
                </c:pt>
                <c:pt idx="60">
                  <c:v>3.7946936000000001E-2</c:v>
                </c:pt>
                <c:pt idx="61">
                  <c:v>3.8992680000000002E-2</c:v>
                </c:pt>
                <c:pt idx="62">
                  <c:v>3.9206825000000001E-2</c:v>
                </c:pt>
                <c:pt idx="63">
                  <c:v>3.8611859999999998E-2</c:v>
                </c:pt>
                <c:pt idx="64">
                  <c:v>3.6291797000000001E-2</c:v>
                </c:pt>
                <c:pt idx="65">
                  <c:v>3.3979163E-2</c:v>
                </c:pt>
                <c:pt idx="66">
                  <c:v>3.5667166E-2</c:v>
                </c:pt>
                <c:pt idx="67">
                  <c:v>4.3803398E-2</c:v>
                </c:pt>
                <c:pt idx="68">
                  <c:v>5.4927543000000002E-2</c:v>
                </c:pt>
                <c:pt idx="69">
                  <c:v>6.1149835999999999E-2</c:v>
                </c:pt>
                <c:pt idx="70">
                  <c:v>5.7246501999999998E-2</c:v>
                </c:pt>
                <c:pt idx="71">
                  <c:v>4.4695279999999997E-2</c:v>
                </c:pt>
                <c:pt idx="72">
                  <c:v>3.0364176E-2</c:v>
                </c:pt>
                <c:pt idx="73">
                  <c:v>1.9908677999999999E-2</c:v>
                </c:pt>
                <c:pt idx="74">
                  <c:v>1.505921E-2</c:v>
                </c:pt>
                <c:pt idx="75">
                  <c:v>1.3060343E-2</c:v>
                </c:pt>
                <c:pt idx="76">
                  <c:v>1.1925191E-2</c:v>
                </c:pt>
                <c:pt idx="77">
                  <c:v>1.2340571999999999E-2</c:v>
                </c:pt>
                <c:pt idx="78">
                  <c:v>1.6316232999999999E-2</c:v>
                </c:pt>
                <c:pt idx="79">
                  <c:v>2.2444893E-2</c:v>
                </c:pt>
                <c:pt idx="80">
                  <c:v>2.5598893000000001E-2</c:v>
                </c:pt>
                <c:pt idx="81">
                  <c:v>2.1712443000000001E-2</c:v>
                </c:pt>
                <c:pt idx="82">
                  <c:v>1.0880834000000001E-2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2.9053423000000001E-3</c:v>
                </c:pt>
                <c:pt idx="89">
                  <c:v>1.0342891E-2</c:v>
                </c:pt>
                <c:pt idx="90">
                  <c:v>1.599923E-2</c:v>
                </c:pt>
                <c:pt idx="91">
                  <c:v>2.0311255E-2</c:v>
                </c:pt>
                <c:pt idx="92">
                  <c:v>2.2793664000000002E-2</c:v>
                </c:pt>
                <c:pt idx="93">
                  <c:v>2.3910588E-2</c:v>
                </c:pt>
                <c:pt idx="94">
                  <c:v>2.3990926999999999E-2</c:v>
                </c:pt>
                <c:pt idx="95">
                  <c:v>2.3513909999999999E-2</c:v>
                </c:pt>
                <c:pt idx="96">
                  <c:v>2.4064424000000001E-2</c:v>
                </c:pt>
                <c:pt idx="97">
                  <c:v>2.5313918000000001E-2</c:v>
                </c:pt>
                <c:pt idx="98">
                  <c:v>2.6662986999999999E-2</c:v>
                </c:pt>
                <c:pt idx="99">
                  <c:v>2.7628751E-2</c:v>
                </c:pt>
                <c:pt idx="100">
                  <c:v>2.7973642999999999E-2</c:v>
                </c:pt>
                <c:pt idx="101">
                  <c:v>2.7994662999999999E-2</c:v>
                </c:pt>
                <c:pt idx="102">
                  <c:v>2.7999949999999999E-2</c:v>
                </c:pt>
                <c:pt idx="103">
                  <c:v>2.8397469000000002E-2</c:v>
                </c:pt>
                <c:pt idx="104">
                  <c:v>2.8147444000000001E-2</c:v>
                </c:pt>
                <c:pt idx="105">
                  <c:v>2.7314149999999999E-2</c:v>
                </c:pt>
                <c:pt idx="106">
                  <c:v>2.5792758999999998E-2</c:v>
                </c:pt>
                <c:pt idx="107">
                  <c:v>2.4035460000000002E-2</c:v>
                </c:pt>
                <c:pt idx="108">
                  <c:v>2.1073412E-2</c:v>
                </c:pt>
                <c:pt idx="109">
                  <c:v>1.7461892E-2</c:v>
                </c:pt>
                <c:pt idx="110">
                  <c:v>1.3779209000000001E-2</c:v>
                </c:pt>
                <c:pt idx="111">
                  <c:v>1.0601553999999999E-2</c:v>
                </c:pt>
                <c:pt idx="112">
                  <c:v>6.4641736000000003E-3</c:v>
                </c:pt>
                <c:pt idx="113">
                  <c:v>2.4124454000000002E-3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8A9-496A-A1A8-0B297DB8C50D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[5]Sheet1!$D$278:$DT$278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1.4341149000000001E-3</c:v>
                </c:pt>
                <c:pt idx="6">
                  <c:v>2.9527355999999999E-3</c:v>
                </c:pt>
                <c:pt idx="7">
                  <c:v>5.0601847000000004E-3</c:v>
                </c:pt>
                <c:pt idx="8">
                  <c:v>6.035889E-3</c:v>
                </c:pt>
                <c:pt idx="9">
                  <c:v>4.590121E-3</c:v>
                </c:pt>
                <c:pt idx="10">
                  <c:v>6.4700000000000001E-4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7.9299999999999998E-4</c:v>
                </c:pt>
                <c:pt idx="15">
                  <c:v>6.5391064000000004E-3</c:v>
                </c:pt>
                <c:pt idx="16">
                  <c:v>1.095991E-2</c:v>
                </c:pt>
                <c:pt idx="17">
                  <c:v>1.0847056000000001E-2</c:v>
                </c:pt>
                <c:pt idx="18">
                  <c:v>6.5670753999999996E-3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4.7246570000000002E-3</c:v>
                </c:pt>
                <c:pt idx="27">
                  <c:v>9.9302339999999996E-3</c:v>
                </c:pt>
                <c:pt idx="28">
                  <c:v>1.3640341E-2</c:v>
                </c:pt>
                <c:pt idx="29">
                  <c:v>1.5539459E-2</c:v>
                </c:pt>
                <c:pt idx="30">
                  <c:v>1.7412794999999998E-2</c:v>
                </c:pt>
                <c:pt idx="31">
                  <c:v>1.9592622000000001E-2</c:v>
                </c:pt>
                <c:pt idx="32">
                  <c:v>2.1485333999999998E-2</c:v>
                </c:pt>
                <c:pt idx="33">
                  <c:v>2.4236520000000001E-2</c:v>
                </c:pt>
                <c:pt idx="34">
                  <c:v>2.7269353999999999E-2</c:v>
                </c:pt>
                <c:pt idx="35">
                  <c:v>2.9939704000000001E-2</c:v>
                </c:pt>
                <c:pt idx="36">
                  <c:v>3.0585873999999999E-2</c:v>
                </c:pt>
                <c:pt idx="37">
                  <c:v>2.8366182E-2</c:v>
                </c:pt>
                <c:pt idx="38">
                  <c:v>2.3728440999999999E-2</c:v>
                </c:pt>
                <c:pt idx="39">
                  <c:v>1.8585166E-2</c:v>
                </c:pt>
                <c:pt idx="40">
                  <c:v>1.3964022499999999E-2</c:v>
                </c:pt>
                <c:pt idx="41">
                  <c:v>1.1037274E-2</c:v>
                </c:pt>
                <c:pt idx="42">
                  <c:v>9.5282500000000003E-3</c:v>
                </c:pt>
                <c:pt idx="43">
                  <c:v>1.0825591000000001E-2</c:v>
                </c:pt>
                <c:pt idx="44">
                  <c:v>1.5565794000000001E-2</c:v>
                </c:pt>
                <c:pt idx="45">
                  <c:v>2.2385636E-2</c:v>
                </c:pt>
                <c:pt idx="46">
                  <c:v>2.8294791999999999E-2</c:v>
                </c:pt>
                <c:pt idx="47">
                  <c:v>3.074737E-2</c:v>
                </c:pt>
                <c:pt idx="48">
                  <c:v>2.9671217999999999E-2</c:v>
                </c:pt>
                <c:pt idx="49">
                  <c:v>2.6935392999999998E-2</c:v>
                </c:pt>
                <c:pt idx="50">
                  <c:v>2.3949662E-2</c:v>
                </c:pt>
                <c:pt idx="51">
                  <c:v>2.2653588999999998E-2</c:v>
                </c:pt>
                <c:pt idx="52">
                  <c:v>2.3514391999999999E-2</c:v>
                </c:pt>
                <c:pt idx="53">
                  <c:v>2.4819867999999998E-2</c:v>
                </c:pt>
                <c:pt idx="54">
                  <c:v>2.4489257E-2</c:v>
                </c:pt>
                <c:pt idx="55">
                  <c:v>2.2889725999999999E-2</c:v>
                </c:pt>
                <c:pt idx="56">
                  <c:v>2.2322203999999998E-2</c:v>
                </c:pt>
                <c:pt idx="57">
                  <c:v>2.4723248999999999E-2</c:v>
                </c:pt>
                <c:pt idx="58">
                  <c:v>2.9720623000000002E-2</c:v>
                </c:pt>
                <c:pt idx="59">
                  <c:v>3.4929596E-2</c:v>
                </c:pt>
                <c:pt idx="60">
                  <c:v>3.7506169999999998E-2</c:v>
                </c:pt>
                <c:pt idx="61">
                  <c:v>3.8456379999999998E-2</c:v>
                </c:pt>
                <c:pt idx="62">
                  <c:v>3.8495729999999999E-2</c:v>
                </c:pt>
                <c:pt idx="63">
                  <c:v>3.7740785999999998E-2</c:v>
                </c:pt>
                <c:pt idx="64">
                  <c:v>3.5427294999999998E-2</c:v>
                </c:pt>
                <c:pt idx="65">
                  <c:v>3.3355682999999997E-2</c:v>
                </c:pt>
                <c:pt idx="66">
                  <c:v>3.5368904E-2</c:v>
                </c:pt>
                <c:pt idx="67">
                  <c:v>4.3653472999999998E-2</c:v>
                </c:pt>
                <c:pt idx="68">
                  <c:v>5.4641559999999999E-2</c:v>
                </c:pt>
                <c:pt idx="69">
                  <c:v>6.0577102000000001E-2</c:v>
                </c:pt>
                <c:pt idx="70">
                  <c:v>5.6511819999999997E-2</c:v>
                </c:pt>
                <c:pt idx="71">
                  <c:v>4.4073599999999998E-2</c:v>
                </c:pt>
                <c:pt idx="72">
                  <c:v>3.0030850000000001E-2</c:v>
                </c:pt>
                <c:pt idx="73">
                  <c:v>1.9810709999999999E-2</c:v>
                </c:pt>
                <c:pt idx="74">
                  <c:v>1.4949212E-2</c:v>
                </c:pt>
                <c:pt idx="75">
                  <c:v>1.2725151000000001E-2</c:v>
                </c:pt>
                <c:pt idx="76">
                  <c:v>1.1349368E-2</c:v>
                </c:pt>
                <c:pt idx="77">
                  <c:v>1.1716043000000001E-2</c:v>
                </c:pt>
                <c:pt idx="78">
                  <c:v>1.5855517E-2</c:v>
                </c:pt>
                <c:pt idx="79">
                  <c:v>2.224657E-2</c:v>
                </c:pt>
                <c:pt idx="80">
                  <c:v>2.5679264E-2</c:v>
                </c:pt>
                <c:pt idx="81">
                  <c:v>2.2043028999999999E-2</c:v>
                </c:pt>
                <c:pt idx="82">
                  <c:v>1.1395354E-2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2.0713726999999999E-3</c:v>
                </c:pt>
                <c:pt idx="89">
                  <c:v>9.1317269999999992E-3</c:v>
                </c:pt>
                <c:pt idx="90">
                  <c:v>1.4637580000000001E-2</c:v>
                </c:pt>
                <c:pt idx="91">
                  <c:v>1.8987812E-2</c:v>
                </c:pt>
                <c:pt idx="92">
                  <c:v>2.1688200000000001E-2</c:v>
                </c:pt>
                <c:pt idx="93">
                  <c:v>2.3096065999999998E-2</c:v>
                </c:pt>
                <c:pt idx="94">
                  <c:v>2.3484089999999999E-2</c:v>
                </c:pt>
                <c:pt idx="95">
                  <c:v>2.3303231000000001E-2</c:v>
                </c:pt>
                <c:pt idx="96">
                  <c:v>2.4067963000000001E-2</c:v>
                </c:pt>
                <c:pt idx="97">
                  <c:v>2.5472288999999999E-2</c:v>
                </c:pt>
                <c:pt idx="98">
                  <c:v>2.6916183999999999E-2</c:v>
                </c:pt>
                <c:pt idx="99">
                  <c:v>2.7922187000000001E-2</c:v>
                </c:pt>
                <c:pt idx="100">
                  <c:v>2.8262964000000002E-2</c:v>
                </c:pt>
                <c:pt idx="101">
                  <c:v>2.8336879999999998E-2</c:v>
                </c:pt>
                <c:pt idx="102">
                  <c:v>2.8273288000000001E-2</c:v>
                </c:pt>
                <c:pt idx="103">
                  <c:v>2.8598385E-2</c:v>
                </c:pt>
                <c:pt idx="104">
                  <c:v>2.8277567E-2</c:v>
                </c:pt>
                <c:pt idx="105">
                  <c:v>2.7380995000000002E-2</c:v>
                </c:pt>
                <c:pt idx="106">
                  <c:v>2.5803952000000002E-2</c:v>
                </c:pt>
                <c:pt idx="107">
                  <c:v>2.3986587E-2</c:v>
                </c:pt>
                <c:pt idx="108">
                  <c:v>2.0988472000000001E-2</c:v>
                </c:pt>
                <c:pt idx="109">
                  <c:v>1.7350089999999999E-2</c:v>
                </c:pt>
                <c:pt idx="110">
                  <c:v>1.3652777E-2</c:v>
                </c:pt>
                <c:pt idx="111">
                  <c:v>1.0640154000000001E-2</c:v>
                </c:pt>
                <c:pt idx="112">
                  <c:v>6.578169E-3</c:v>
                </c:pt>
                <c:pt idx="113">
                  <c:v>2.6137399999999998E-3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8A9-496A-A1A8-0B297DB8C50D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[5]Sheet1!$D$279:$DT$279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2.0699999999999998E-5</c:v>
                </c:pt>
                <c:pt idx="5">
                  <c:v>1.1760563000000001E-3</c:v>
                </c:pt>
                <c:pt idx="6">
                  <c:v>2.4081736000000002E-3</c:v>
                </c:pt>
                <c:pt idx="7">
                  <c:v>4.4612545000000002E-3</c:v>
                </c:pt>
                <c:pt idx="8">
                  <c:v>5.6724515999999996E-3</c:v>
                </c:pt>
                <c:pt idx="9">
                  <c:v>4.5842262999999999E-3</c:v>
                </c:pt>
                <c:pt idx="10">
                  <c:v>9.1299999999999997E-4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4.2700000000000002E-4</c:v>
                </c:pt>
                <c:pt idx="15">
                  <c:v>6.1383059999999996E-3</c:v>
                </c:pt>
                <c:pt idx="16">
                  <c:v>1.0697926999999999E-2</c:v>
                </c:pt>
                <c:pt idx="17">
                  <c:v>1.0758652E-2</c:v>
                </c:pt>
                <c:pt idx="18">
                  <c:v>6.5994449999999998E-3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4.8877130000000001E-3</c:v>
                </c:pt>
                <c:pt idx="27">
                  <c:v>9.9803659999999992E-3</c:v>
                </c:pt>
                <c:pt idx="28">
                  <c:v>1.3500603999999999E-2</c:v>
                </c:pt>
                <c:pt idx="29">
                  <c:v>1.5145809999999999E-2</c:v>
                </c:pt>
                <c:pt idx="30">
                  <c:v>1.6765308E-2</c:v>
                </c:pt>
                <c:pt idx="31">
                  <c:v>1.8857723E-2</c:v>
                </c:pt>
                <c:pt idx="32">
                  <c:v>2.0909720999999999E-2</c:v>
                </c:pt>
                <c:pt idx="33">
                  <c:v>2.4055606E-2</c:v>
                </c:pt>
                <c:pt idx="34">
                  <c:v>2.749275E-2</c:v>
                </c:pt>
                <c:pt idx="35">
                  <c:v>3.0422135999999999E-2</c:v>
                </c:pt>
                <c:pt idx="36">
                  <c:v>3.1089384000000001E-2</c:v>
                </c:pt>
                <c:pt idx="37">
                  <c:v>2.8748307000000001E-2</c:v>
                </c:pt>
                <c:pt idx="38">
                  <c:v>2.3963936000000002E-2</c:v>
                </c:pt>
                <c:pt idx="39">
                  <c:v>1.8673569000000001E-2</c:v>
                </c:pt>
                <c:pt idx="40">
                  <c:v>1.3906042E-2</c:v>
                </c:pt>
                <c:pt idx="41">
                  <c:v>1.0725617E-2</c:v>
                </c:pt>
                <c:pt idx="42">
                  <c:v>8.9826469999999999E-3</c:v>
                </c:pt>
                <c:pt idx="43">
                  <c:v>1.0128242000000001E-2</c:v>
                </c:pt>
                <c:pt idx="44">
                  <c:v>1.4869042000000001E-2</c:v>
                </c:pt>
                <c:pt idx="45">
                  <c:v>2.1842549999999999E-2</c:v>
                </c:pt>
                <c:pt idx="46">
                  <c:v>2.8043713000000001E-2</c:v>
                </c:pt>
                <c:pt idx="47">
                  <c:v>3.0854974E-2</c:v>
                </c:pt>
                <c:pt idx="48">
                  <c:v>3.0072662999999999E-2</c:v>
                </c:pt>
                <c:pt idx="49">
                  <c:v>2.7452784000000001E-2</c:v>
                </c:pt>
                <c:pt idx="50">
                  <c:v>2.4364581E-2</c:v>
                </c:pt>
                <c:pt idx="51">
                  <c:v>2.2866116999999998E-2</c:v>
                </c:pt>
                <c:pt idx="52">
                  <c:v>2.3504239E-2</c:v>
                </c:pt>
                <c:pt idx="53">
                  <c:v>2.458018E-2</c:v>
                </c:pt>
                <c:pt idx="54">
                  <c:v>2.4034545000000001E-2</c:v>
                </c:pt>
                <c:pt idx="55">
                  <c:v>2.2332556999999999E-2</c:v>
                </c:pt>
                <c:pt idx="56">
                  <c:v>2.1880215000000001E-2</c:v>
                </c:pt>
                <c:pt idx="57">
                  <c:v>2.4648904999999999E-2</c:v>
                </c:pt>
                <c:pt idx="58">
                  <c:v>3.0000418000000001E-2</c:v>
                </c:pt>
                <c:pt idx="59">
                  <c:v>3.5308283000000003E-2</c:v>
                </c:pt>
                <c:pt idx="60">
                  <c:v>3.7654300000000002E-2</c:v>
                </c:pt>
                <c:pt idx="61">
                  <c:v>3.8244805999999999E-2</c:v>
                </c:pt>
                <c:pt idx="62">
                  <c:v>3.8041609999999997E-2</c:v>
                </c:pt>
                <c:pt idx="63">
                  <c:v>3.7288773999999997E-2</c:v>
                </c:pt>
                <c:pt idx="64">
                  <c:v>3.5139030000000002E-2</c:v>
                </c:pt>
                <c:pt idx="65">
                  <c:v>3.3236942999999998E-2</c:v>
                </c:pt>
                <c:pt idx="66">
                  <c:v>3.5310186E-2</c:v>
                </c:pt>
                <c:pt idx="67">
                  <c:v>4.3564323000000002E-2</c:v>
                </c:pt>
                <c:pt idx="68">
                  <c:v>5.4516809999999999E-2</c:v>
                </c:pt>
                <c:pt idx="69">
                  <c:v>6.0509484000000002E-2</c:v>
                </c:pt>
                <c:pt idx="70">
                  <c:v>5.6592389999999999E-2</c:v>
                </c:pt>
                <c:pt idx="71">
                  <c:v>4.4302247000000003E-2</c:v>
                </c:pt>
                <c:pt idx="72">
                  <c:v>3.026481E-2</c:v>
                </c:pt>
                <c:pt idx="73">
                  <c:v>1.9845109999999999E-2</c:v>
                </c:pt>
                <c:pt idx="74">
                  <c:v>1.46916155E-2</c:v>
                </c:pt>
                <c:pt idx="75">
                  <c:v>1.2305674000000001E-2</c:v>
                </c:pt>
                <c:pt idx="76">
                  <c:v>1.1011663E-2</c:v>
                </c:pt>
                <c:pt idx="77">
                  <c:v>1.1565313000000001E-2</c:v>
                </c:pt>
                <c:pt idx="78">
                  <c:v>1.5822290999999999E-2</c:v>
                </c:pt>
                <c:pt idx="79">
                  <c:v>2.2200220999999999E-2</c:v>
                </c:pt>
                <c:pt idx="80">
                  <c:v>2.5549898000000001E-2</c:v>
                </c:pt>
                <c:pt idx="81">
                  <c:v>2.1814159999999999E-2</c:v>
                </c:pt>
                <c:pt idx="82">
                  <c:v>1.1091261E-2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2.3927733000000001E-3</c:v>
                </c:pt>
                <c:pt idx="89">
                  <c:v>9.5276470000000002E-3</c:v>
                </c:pt>
                <c:pt idx="90">
                  <c:v>1.5005086000000001E-2</c:v>
                </c:pt>
                <c:pt idx="91">
                  <c:v>1.9255365999999999E-2</c:v>
                </c:pt>
                <c:pt idx="92">
                  <c:v>2.1819899E-2</c:v>
                </c:pt>
                <c:pt idx="93">
                  <c:v>2.3098845E-2</c:v>
                </c:pt>
                <c:pt idx="94">
                  <c:v>2.3341255000000002E-2</c:v>
                </c:pt>
                <c:pt idx="95">
                  <c:v>2.3027802E-2</c:v>
                </c:pt>
                <c:pt idx="96">
                  <c:v>2.3680994E-2</c:v>
                </c:pt>
                <c:pt idx="97">
                  <c:v>2.4984592999999999E-2</c:v>
                </c:pt>
                <c:pt idx="98">
                  <c:v>2.6374043999999999E-2</c:v>
                </c:pt>
                <c:pt idx="99">
                  <c:v>2.7375584000000001E-2</c:v>
                </c:pt>
                <c:pt idx="100">
                  <c:v>2.7748289999999998E-2</c:v>
                </c:pt>
                <c:pt idx="101">
                  <c:v>2.7845023E-2</c:v>
                </c:pt>
                <c:pt idx="102">
                  <c:v>2.7893376000000001E-2</c:v>
                </c:pt>
                <c:pt idx="103">
                  <c:v>2.8329073999999999E-2</c:v>
                </c:pt>
                <c:pt idx="104">
                  <c:v>2.8124046999999999E-2</c:v>
                </c:pt>
                <c:pt idx="105">
                  <c:v>2.7345134E-2</c:v>
                </c:pt>
                <c:pt idx="106">
                  <c:v>2.5880717000000001E-2</c:v>
                </c:pt>
                <c:pt idx="107">
                  <c:v>2.4163998999999999E-2</c:v>
                </c:pt>
                <c:pt idx="108">
                  <c:v>2.1248063000000001E-2</c:v>
                </c:pt>
                <c:pt idx="109">
                  <c:v>1.7671039999999999E-2</c:v>
                </c:pt>
                <c:pt idx="110">
                  <c:v>1.400325E-2</c:v>
                </c:pt>
                <c:pt idx="111">
                  <c:v>1.1104019999999999E-2</c:v>
                </c:pt>
                <c:pt idx="112">
                  <c:v>7.0623276000000004E-3</c:v>
                </c:pt>
                <c:pt idx="113">
                  <c:v>3.1057355999999999E-3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8A9-496A-A1A8-0B297DB8C50D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[5]Sheet1!$D$280:$DT$280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5.3499999999999999E-4</c:v>
                </c:pt>
                <c:pt idx="6">
                  <c:v>2.1200932E-3</c:v>
                </c:pt>
                <c:pt idx="7">
                  <c:v>4.5374333999999997E-3</c:v>
                </c:pt>
                <c:pt idx="8">
                  <c:v>5.9113120000000002E-3</c:v>
                </c:pt>
                <c:pt idx="9">
                  <c:v>4.8013505999999996E-3</c:v>
                </c:pt>
                <c:pt idx="10">
                  <c:v>1.0272381E-3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6.7199999999999996E-4</c:v>
                </c:pt>
                <c:pt idx="15">
                  <c:v>6.0841920000000004E-3</c:v>
                </c:pt>
                <c:pt idx="16">
                  <c:v>1.0232578000000001E-2</c:v>
                </c:pt>
                <c:pt idx="17">
                  <c:v>1.007795E-2</c:v>
                </c:pt>
                <c:pt idx="18">
                  <c:v>5.9864237000000001E-3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4.5698335999999999E-3</c:v>
                </c:pt>
                <c:pt idx="27">
                  <c:v>9.4045029999999998E-3</c:v>
                </c:pt>
                <c:pt idx="28">
                  <c:v>1.2924583E-2</c:v>
                </c:pt>
                <c:pt idx="29">
                  <c:v>1.4760599500000001E-2</c:v>
                </c:pt>
                <c:pt idx="30">
                  <c:v>1.6484973999999999E-2</c:v>
                </c:pt>
                <c:pt idx="31">
                  <c:v>1.8525505000000001E-2</c:v>
                </c:pt>
                <c:pt idx="32">
                  <c:v>2.0449829999999999E-2</c:v>
                </c:pt>
                <c:pt idx="33">
                  <c:v>2.3497029999999999E-2</c:v>
                </c:pt>
                <c:pt idx="34">
                  <c:v>2.6974514000000002E-2</c:v>
                </c:pt>
                <c:pt idx="35">
                  <c:v>3.0014764999999999E-2</c:v>
                </c:pt>
                <c:pt idx="36">
                  <c:v>3.0799567999999999E-2</c:v>
                </c:pt>
                <c:pt idx="37">
                  <c:v>2.8558350999999999E-2</c:v>
                </c:pt>
                <c:pt idx="38">
                  <c:v>2.3867572E-2</c:v>
                </c:pt>
                <c:pt idx="39">
                  <c:v>1.8648564999999999E-2</c:v>
                </c:pt>
                <c:pt idx="40">
                  <c:v>1.3990585E-2</c:v>
                </c:pt>
                <c:pt idx="41">
                  <c:v>1.0955804E-2</c:v>
                </c:pt>
                <c:pt idx="42">
                  <c:v>9.4510189999999997E-3</c:v>
                </c:pt>
                <c:pt idx="43">
                  <c:v>1.0760054999999999E-2</c:v>
                </c:pt>
                <c:pt idx="44">
                  <c:v>1.5407084499999999E-2</c:v>
                </c:pt>
                <c:pt idx="45">
                  <c:v>2.2008922E-2</c:v>
                </c:pt>
                <c:pt idx="46">
                  <c:v>2.7790023000000001E-2</c:v>
                </c:pt>
                <c:pt idx="47">
                  <c:v>3.0386869E-2</c:v>
                </c:pt>
                <c:pt idx="48">
                  <c:v>2.9581896999999999E-2</c:v>
                </c:pt>
                <c:pt idx="49">
                  <c:v>2.7022180999999999E-2</c:v>
                </c:pt>
                <c:pt idx="50">
                  <c:v>2.3942603E-2</c:v>
                </c:pt>
                <c:pt idx="51">
                  <c:v>2.2378909999999998E-2</c:v>
                </c:pt>
                <c:pt idx="52">
                  <c:v>2.2958052999999999E-2</c:v>
                </c:pt>
                <c:pt idx="53">
                  <c:v>2.4069512000000001E-2</c:v>
                </c:pt>
                <c:pt idx="54">
                  <c:v>2.3671495000000001E-2</c:v>
                </c:pt>
                <c:pt idx="55">
                  <c:v>2.2169036999999999E-2</c:v>
                </c:pt>
                <c:pt idx="56">
                  <c:v>2.190866E-2</c:v>
                </c:pt>
                <c:pt idx="57">
                  <c:v>2.4748972000000001E-2</c:v>
                </c:pt>
                <c:pt idx="58">
                  <c:v>3.0124767E-2</c:v>
                </c:pt>
                <c:pt idx="59">
                  <c:v>3.5547509999999997E-2</c:v>
                </c:pt>
                <c:pt idx="60">
                  <c:v>3.8088812999999999E-2</c:v>
                </c:pt>
                <c:pt idx="61">
                  <c:v>3.8751385999999999E-2</c:v>
                </c:pt>
                <c:pt idx="62">
                  <c:v>3.8279593000000001E-2</c:v>
                </c:pt>
                <c:pt idx="63">
                  <c:v>3.6940657000000002E-2</c:v>
                </c:pt>
                <c:pt idx="64">
                  <c:v>3.4201670000000003E-2</c:v>
                </c:pt>
                <c:pt idx="65">
                  <c:v>3.2038013999999997E-2</c:v>
                </c:pt>
                <c:pt idx="66">
                  <c:v>3.4200950000000001E-2</c:v>
                </c:pt>
                <c:pt idx="67">
                  <c:v>4.2639215000000001E-2</c:v>
                </c:pt>
                <c:pt idx="68">
                  <c:v>5.3689833999999999E-2</c:v>
                </c:pt>
                <c:pt idx="69">
                  <c:v>5.9752385999999998E-2</c:v>
                </c:pt>
                <c:pt idx="70">
                  <c:v>5.6039985E-2</c:v>
                </c:pt>
                <c:pt idx="71">
                  <c:v>4.41193E-2</c:v>
                </c:pt>
                <c:pt idx="72">
                  <c:v>3.0458699999999998E-2</c:v>
                </c:pt>
                <c:pt idx="73">
                  <c:v>2.0229484999999998E-2</c:v>
                </c:pt>
                <c:pt idx="74">
                  <c:v>1.4976784E-2</c:v>
                </c:pt>
                <c:pt idx="75">
                  <c:v>1.2252677E-2</c:v>
                </c:pt>
                <c:pt idx="76">
                  <c:v>1.0565955E-2</c:v>
                </c:pt>
                <c:pt idx="77">
                  <c:v>1.0947722999999999E-2</c:v>
                </c:pt>
                <c:pt idx="78">
                  <c:v>1.5328931000000001E-2</c:v>
                </c:pt>
                <c:pt idx="79">
                  <c:v>2.1968308999999998E-2</c:v>
                </c:pt>
                <c:pt idx="80">
                  <c:v>2.5532300000000001E-2</c:v>
                </c:pt>
                <c:pt idx="81">
                  <c:v>2.1891781999999999E-2</c:v>
                </c:pt>
                <c:pt idx="82">
                  <c:v>1.1210446000000001E-2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2.1425134000000001E-3</c:v>
                </c:pt>
                <c:pt idx="89">
                  <c:v>8.9694059999999992E-3</c:v>
                </c:pt>
                <c:pt idx="90">
                  <c:v>1.4217471000000001E-2</c:v>
                </c:pt>
                <c:pt idx="91">
                  <c:v>1.8395287999999999E-2</c:v>
                </c:pt>
                <c:pt idx="92">
                  <c:v>2.1071836E-2</c:v>
                </c:pt>
                <c:pt idx="93">
                  <c:v>2.2544937000000001E-2</c:v>
                </c:pt>
                <c:pt idx="94">
                  <c:v>2.3011898999999999E-2</c:v>
                </c:pt>
                <c:pt idx="95">
                  <c:v>2.2941436999999999E-2</c:v>
                </c:pt>
                <c:pt idx="96">
                  <c:v>2.3761299999999999E-2</c:v>
                </c:pt>
                <c:pt idx="97">
                  <c:v>2.5166330000000001E-2</c:v>
                </c:pt>
                <c:pt idx="98">
                  <c:v>2.6584786999999999E-2</c:v>
                </c:pt>
                <c:pt idx="99">
                  <c:v>2.7548614999999999E-2</c:v>
                </c:pt>
                <c:pt idx="100">
                  <c:v>2.7837211000000001E-2</c:v>
                </c:pt>
                <c:pt idx="101">
                  <c:v>2.7813774999999999E-2</c:v>
                </c:pt>
                <c:pt idx="102">
                  <c:v>2.7765914999999999E-2</c:v>
                </c:pt>
                <c:pt idx="103">
                  <c:v>2.8111039000000001E-2</c:v>
                </c:pt>
                <c:pt idx="104">
                  <c:v>2.7833264E-2</c:v>
                </c:pt>
                <c:pt idx="105">
                  <c:v>2.7006483000000001E-2</c:v>
                </c:pt>
                <c:pt idx="106">
                  <c:v>2.5517682999999999E-2</c:v>
                </c:pt>
                <c:pt idx="107">
                  <c:v>2.3821334999999999E-2</c:v>
                </c:pt>
                <c:pt idx="108">
                  <c:v>2.0925445000000001E-2</c:v>
                </c:pt>
                <c:pt idx="109">
                  <c:v>1.7391434000000001E-2</c:v>
                </c:pt>
                <c:pt idx="110">
                  <c:v>1.3793409E-2</c:v>
                </c:pt>
                <c:pt idx="111">
                  <c:v>1.1036139E-2</c:v>
                </c:pt>
                <c:pt idx="112">
                  <c:v>7.0937973999999999E-3</c:v>
                </c:pt>
                <c:pt idx="113">
                  <c:v>3.234748E-3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8A9-496A-A1A8-0B297DB8C50D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[5]Sheet1!$D$281:$DT$281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8.3299999999999997E-4</c:v>
                </c:pt>
                <c:pt idx="6">
                  <c:v>2.4977942999999999E-3</c:v>
                </c:pt>
                <c:pt idx="7">
                  <c:v>4.8118057000000004E-3</c:v>
                </c:pt>
                <c:pt idx="8">
                  <c:v>6.0875010000000004E-3</c:v>
                </c:pt>
                <c:pt idx="9">
                  <c:v>4.9774240000000003E-3</c:v>
                </c:pt>
                <c:pt idx="10">
                  <c:v>1.2111210999999999E-3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6.8300000000000001E-4</c:v>
                </c:pt>
                <c:pt idx="15">
                  <c:v>6.1322716000000001E-3</c:v>
                </c:pt>
                <c:pt idx="16">
                  <c:v>1.0317875000000001E-2</c:v>
                </c:pt>
                <c:pt idx="17">
                  <c:v>1.0159520999999999E-2</c:v>
                </c:pt>
                <c:pt idx="18">
                  <c:v>6.1156040000000002E-3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4.5487657000000004E-3</c:v>
                </c:pt>
                <c:pt idx="27">
                  <c:v>9.3932000000000009E-3</c:v>
                </c:pt>
                <c:pt idx="28">
                  <c:v>1.2875354E-2</c:v>
                </c:pt>
                <c:pt idx="29">
                  <c:v>1.4664534999999999E-2</c:v>
                </c:pt>
                <c:pt idx="30">
                  <c:v>1.6389005000000002E-2</c:v>
                </c:pt>
                <c:pt idx="31">
                  <c:v>1.8447216999999998E-2</c:v>
                </c:pt>
                <c:pt idx="32">
                  <c:v>2.0367634999999999E-2</c:v>
                </c:pt>
                <c:pt idx="33">
                  <c:v>2.3374586999999999E-2</c:v>
                </c:pt>
                <c:pt idx="34">
                  <c:v>2.6783076999999999E-2</c:v>
                </c:pt>
                <c:pt idx="35">
                  <c:v>2.9741785999999999E-2</c:v>
                </c:pt>
                <c:pt idx="36">
                  <c:v>3.0440390000000001E-2</c:v>
                </c:pt>
                <c:pt idx="37">
                  <c:v>2.8119396000000001E-2</c:v>
                </c:pt>
                <c:pt idx="38">
                  <c:v>2.3342228E-2</c:v>
                </c:pt>
                <c:pt idx="39">
                  <c:v>1.8159587000000001E-2</c:v>
                </c:pt>
                <c:pt idx="40">
                  <c:v>1.3634963999999999E-2</c:v>
                </c:pt>
                <c:pt idx="41">
                  <c:v>1.0767957999999999E-2</c:v>
                </c:pt>
                <c:pt idx="42">
                  <c:v>9.3370009999999993E-3</c:v>
                </c:pt>
                <c:pt idx="43">
                  <c:v>1.0645451E-2</c:v>
                </c:pt>
                <c:pt idx="44">
                  <c:v>1.5300307000000001E-2</c:v>
                </c:pt>
                <c:pt idx="45">
                  <c:v>2.1992636999999999E-2</c:v>
                </c:pt>
                <c:pt idx="46">
                  <c:v>2.7911651999999999E-2</c:v>
                </c:pt>
                <c:pt idx="47">
                  <c:v>3.0564810000000001E-2</c:v>
                </c:pt>
                <c:pt idx="48">
                  <c:v>2.9708045999999998E-2</c:v>
                </c:pt>
                <c:pt idx="49">
                  <c:v>2.7030133000000001E-2</c:v>
                </c:pt>
                <c:pt idx="50">
                  <c:v>2.3870499999999999E-2</c:v>
                </c:pt>
                <c:pt idx="51">
                  <c:v>2.2295381999999999E-2</c:v>
                </c:pt>
                <c:pt idx="52">
                  <c:v>2.2865900000000002E-2</c:v>
                </c:pt>
                <c:pt idx="53">
                  <c:v>2.3907278000000001E-2</c:v>
                </c:pt>
                <c:pt idx="54">
                  <c:v>2.3431309000000001E-2</c:v>
                </c:pt>
                <c:pt idx="55">
                  <c:v>2.1892965E-2</c:v>
                </c:pt>
                <c:pt idx="56">
                  <c:v>2.1682535999999999E-2</c:v>
                </c:pt>
                <c:pt idx="57">
                  <c:v>2.4551585000000001E-2</c:v>
                </c:pt>
                <c:pt idx="58">
                  <c:v>2.9831603000000002E-2</c:v>
                </c:pt>
                <c:pt idx="59">
                  <c:v>3.5044100000000002E-2</c:v>
                </c:pt>
                <c:pt idx="60">
                  <c:v>3.743076E-2</c:v>
                </c:pt>
                <c:pt idx="61">
                  <c:v>3.8092705999999997E-2</c:v>
                </c:pt>
                <c:pt idx="62">
                  <c:v>3.7764470000000001E-2</c:v>
                </c:pt>
                <c:pt idx="63">
                  <c:v>3.6619850000000002E-2</c:v>
                </c:pt>
                <c:pt idx="64">
                  <c:v>3.4042320000000001E-2</c:v>
                </c:pt>
                <c:pt idx="65">
                  <c:v>3.2000553000000001E-2</c:v>
                </c:pt>
                <c:pt idx="66">
                  <c:v>3.4205100000000002E-2</c:v>
                </c:pt>
                <c:pt idx="67">
                  <c:v>4.258029E-2</c:v>
                </c:pt>
                <c:pt idx="68">
                  <c:v>5.3478400000000002E-2</c:v>
                </c:pt>
                <c:pt idx="69">
                  <c:v>5.9419963999999999E-2</c:v>
                </c:pt>
                <c:pt idx="70">
                  <c:v>5.5706930000000002E-2</c:v>
                </c:pt>
                <c:pt idx="71">
                  <c:v>4.3913733000000003E-2</c:v>
                </c:pt>
                <c:pt idx="72">
                  <c:v>3.0413282999999999E-2</c:v>
                </c:pt>
                <c:pt idx="73">
                  <c:v>2.0256369999999999E-2</c:v>
                </c:pt>
                <c:pt idx="74">
                  <c:v>1.4958664999999999E-2</c:v>
                </c:pt>
                <c:pt idx="75">
                  <c:v>1.2111281E-2</c:v>
                </c:pt>
                <c:pt idx="76">
                  <c:v>1.0290973E-2</c:v>
                </c:pt>
                <c:pt idx="77">
                  <c:v>1.0593549000000001E-2</c:v>
                </c:pt>
                <c:pt idx="78">
                  <c:v>1.4947627999999999E-2</c:v>
                </c:pt>
                <c:pt idx="79">
                  <c:v>2.1622773000000001E-2</c:v>
                </c:pt>
                <c:pt idx="80">
                  <c:v>2.5295574000000001E-2</c:v>
                </c:pt>
                <c:pt idx="81">
                  <c:v>2.1823889999999999E-2</c:v>
                </c:pt>
                <c:pt idx="82">
                  <c:v>1.1305725000000001E-2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1.7621997999999999E-3</c:v>
                </c:pt>
                <c:pt idx="89">
                  <c:v>8.5814180000000004E-3</c:v>
                </c:pt>
                <c:pt idx="90">
                  <c:v>1.3923051000000001E-2</c:v>
                </c:pt>
                <c:pt idx="91">
                  <c:v>1.8218398E-2</c:v>
                </c:pt>
                <c:pt idx="92">
                  <c:v>2.0936448E-2</c:v>
                </c:pt>
                <c:pt idx="93">
                  <c:v>2.2428880000000002E-2</c:v>
                </c:pt>
                <c:pt idx="94">
                  <c:v>2.2930006999999999E-2</c:v>
                </c:pt>
                <c:pt idx="95">
                  <c:v>2.2897877000000001E-2</c:v>
                </c:pt>
                <c:pt idx="96">
                  <c:v>2.3798646E-2</c:v>
                </c:pt>
                <c:pt idx="97">
                  <c:v>2.5308099000000001E-2</c:v>
                </c:pt>
                <c:pt idx="98">
                  <c:v>2.6819889999999999E-2</c:v>
                </c:pt>
                <c:pt idx="99">
                  <c:v>2.7828176E-2</c:v>
                </c:pt>
                <c:pt idx="100">
                  <c:v>2.8097922000000001E-2</c:v>
                </c:pt>
                <c:pt idx="101">
                  <c:v>2.8140400999999999E-2</c:v>
                </c:pt>
                <c:pt idx="102">
                  <c:v>2.8005565999999999E-2</c:v>
                </c:pt>
                <c:pt idx="103">
                  <c:v>2.82642E-2</c:v>
                </c:pt>
                <c:pt idx="104">
                  <c:v>2.7903359999999999E-2</c:v>
                </c:pt>
                <c:pt idx="105">
                  <c:v>2.7009789999999999E-2</c:v>
                </c:pt>
                <c:pt idx="106">
                  <c:v>2.5469993999999999E-2</c:v>
                </c:pt>
                <c:pt idx="107">
                  <c:v>2.3688669999999998E-2</c:v>
                </c:pt>
                <c:pt idx="108">
                  <c:v>2.0793281E-2</c:v>
                </c:pt>
                <c:pt idx="109">
                  <c:v>1.7268848E-2</c:v>
                </c:pt>
                <c:pt idx="110">
                  <c:v>1.3680863999999999E-2</c:v>
                </c:pt>
                <c:pt idx="111">
                  <c:v>1.1060468E-2</c:v>
                </c:pt>
                <c:pt idx="112">
                  <c:v>7.1803945999999999E-3</c:v>
                </c:pt>
                <c:pt idx="113">
                  <c:v>3.3551866999999998E-3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78A9-496A-A1A8-0B297DB8C50D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[5]Sheet1!$D$282:$DT$282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7.4700000000000005E-4</c:v>
                </c:pt>
                <c:pt idx="6">
                  <c:v>1.7000409E-3</c:v>
                </c:pt>
                <c:pt idx="7">
                  <c:v>3.6966677000000001E-3</c:v>
                </c:pt>
                <c:pt idx="8">
                  <c:v>5.2688867000000002E-3</c:v>
                </c:pt>
                <c:pt idx="9">
                  <c:v>4.8588277000000003E-3</c:v>
                </c:pt>
                <c:pt idx="10">
                  <c:v>1.7545637E-3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5.4199999999999995E-4</c:v>
                </c:pt>
                <c:pt idx="15">
                  <c:v>5.7753724999999997E-3</c:v>
                </c:pt>
                <c:pt idx="16">
                  <c:v>9.8423629999999998E-3</c:v>
                </c:pt>
                <c:pt idx="17">
                  <c:v>9.6387790000000001E-3</c:v>
                </c:pt>
                <c:pt idx="18">
                  <c:v>5.6263299999999997E-3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4.9589200000000003E-3</c:v>
                </c:pt>
                <c:pt idx="27">
                  <c:v>9.2970645000000005E-3</c:v>
                </c:pt>
                <c:pt idx="28">
                  <c:v>1.2186574E-2</c:v>
                </c:pt>
                <c:pt idx="29">
                  <c:v>1.3534119000000001E-2</c:v>
                </c:pt>
                <c:pt idx="30">
                  <c:v>1.5041044E-2</c:v>
                </c:pt>
                <c:pt idx="31">
                  <c:v>1.7132505999999999E-2</c:v>
                </c:pt>
                <c:pt idx="32">
                  <c:v>1.9235756E-2</c:v>
                </c:pt>
                <c:pt idx="33">
                  <c:v>2.2375168000000001E-2</c:v>
                </c:pt>
                <c:pt idx="34">
                  <c:v>2.5793030000000002E-2</c:v>
                </c:pt>
                <c:pt idx="35">
                  <c:v>2.8713928999999999E-2</c:v>
                </c:pt>
                <c:pt idx="36">
                  <c:v>2.9491304999999999E-2</c:v>
                </c:pt>
                <c:pt idx="37">
                  <c:v>2.7424954000000001E-2</c:v>
                </c:pt>
                <c:pt idx="38">
                  <c:v>2.2950341999999999E-2</c:v>
                </c:pt>
                <c:pt idx="39">
                  <c:v>1.7893816999999999E-2</c:v>
                </c:pt>
                <c:pt idx="40">
                  <c:v>1.3371473E-2</c:v>
                </c:pt>
                <c:pt idx="41">
                  <c:v>1.0326646E-2</c:v>
                </c:pt>
                <c:pt idx="42">
                  <c:v>8.8498250000000004E-3</c:v>
                </c:pt>
                <c:pt idx="43">
                  <c:v>1.0253188E-2</c:v>
                </c:pt>
                <c:pt idx="44">
                  <c:v>1.5042628000000001E-2</c:v>
                </c:pt>
                <c:pt idx="45">
                  <c:v>2.1838650000000001E-2</c:v>
                </c:pt>
                <c:pt idx="46">
                  <c:v>2.7831675E-2</c:v>
                </c:pt>
                <c:pt idx="47">
                  <c:v>3.0479861E-2</c:v>
                </c:pt>
                <c:pt idx="48">
                  <c:v>2.9482074E-2</c:v>
                </c:pt>
                <c:pt idx="49">
                  <c:v>2.6495075E-2</c:v>
                </c:pt>
                <c:pt idx="50">
                  <c:v>2.2993974E-2</c:v>
                </c:pt>
                <c:pt idx="51">
                  <c:v>2.1247829999999999E-2</c:v>
                </c:pt>
                <c:pt idx="52">
                  <c:v>2.1860339999999999E-2</c:v>
                </c:pt>
                <c:pt idx="53">
                  <c:v>2.3084515999999999E-2</c:v>
                </c:pt>
                <c:pt idx="54">
                  <c:v>2.2867472999999999E-2</c:v>
                </c:pt>
                <c:pt idx="55">
                  <c:v>2.1673487000000002E-2</c:v>
                </c:pt>
                <c:pt idx="56">
                  <c:v>2.1857634000000001E-2</c:v>
                </c:pt>
                <c:pt idx="57">
                  <c:v>2.5040219999999998E-2</c:v>
                </c:pt>
                <c:pt idx="58">
                  <c:v>3.0314652000000001E-2</c:v>
                </c:pt>
                <c:pt idx="59">
                  <c:v>3.521299E-2</c:v>
                </c:pt>
                <c:pt idx="60">
                  <c:v>3.714054E-2</c:v>
                </c:pt>
                <c:pt idx="61">
                  <c:v>3.7336987000000002E-2</c:v>
                </c:pt>
                <c:pt idx="62">
                  <c:v>3.6609000000000003E-2</c:v>
                </c:pt>
                <c:pt idx="63">
                  <c:v>3.5210569999999997E-2</c:v>
                </c:pt>
                <c:pt idx="64">
                  <c:v>3.2625216999999998E-2</c:v>
                </c:pt>
                <c:pt idx="65">
                  <c:v>3.0883653E-2</c:v>
                </c:pt>
                <c:pt idx="66">
                  <c:v>3.3449125000000003E-2</c:v>
                </c:pt>
                <c:pt idx="67">
                  <c:v>4.1878693000000002E-2</c:v>
                </c:pt>
                <c:pt idx="68">
                  <c:v>5.2397805999999998E-2</c:v>
                </c:pt>
                <c:pt idx="69">
                  <c:v>5.7885180000000001E-2</c:v>
                </c:pt>
                <c:pt idx="70">
                  <c:v>5.4154242999999998E-2</c:v>
                </c:pt>
                <c:pt idx="71">
                  <c:v>4.2994774999999999E-2</c:v>
                </c:pt>
                <c:pt idx="72">
                  <c:v>3.0425443999999999E-2</c:v>
                </c:pt>
                <c:pt idx="73">
                  <c:v>2.0867529999999999E-2</c:v>
                </c:pt>
                <c:pt idx="74">
                  <c:v>1.5376542999999999E-2</c:v>
                </c:pt>
                <c:pt idx="75">
                  <c:v>1.1731683E-2</c:v>
                </c:pt>
                <c:pt idx="76">
                  <c:v>9.1642210000000002E-3</c:v>
                </c:pt>
                <c:pt idx="77">
                  <c:v>9.287132E-3</c:v>
                </c:pt>
                <c:pt idx="78">
                  <c:v>1.4028420999999999E-2</c:v>
                </c:pt>
                <c:pt idx="79">
                  <c:v>2.1221621E-2</c:v>
                </c:pt>
                <c:pt idx="80">
                  <c:v>2.5162767999999999E-2</c:v>
                </c:pt>
                <c:pt idx="81">
                  <c:v>2.165941E-2</c:v>
                </c:pt>
                <c:pt idx="82">
                  <c:v>1.1068728999999999E-2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2.1137241E-3</c:v>
                </c:pt>
                <c:pt idx="89">
                  <c:v>8.2193739999999998E-3</c:v>
                </c:pt>
                <c:pt idx="90">
                  <c:v>1.2864812999999999E-2</c:v>
                </c:pt>
                <c:pt idx="91">
                  <c:v>1.656724E-2</c:v>
                </c:pt>
                <c:pt idx="92">
                  <c:v>1.9015608E-2</c:v>
                </c:pt>
                <c:pt idx="93">
                  <c:v>2.0491097E-2</c:v>
                </c:pt>
                <c:pt idx="94">
                  <c:v>2.1169184000000001E-2</c:v>
                </c:pt>
                <c:pt idx="95">
                  <c:v>2.1537517999999999E-2</c:v>
                </c:pt>
                <c:pt idx="96">
                  <c:v>2.2926452E-2</c:v>
                </c:pt>
                <c:pt idx="97">
                  <c:v>2.4866378000000001E-2</c:v>
                </c:pt>
                <c:pt idx="98">
                  <c:v>2.6724858000000001E-2</c:v>
                </c:pt>
                <c:pt idx="99">
                  <c:v>2.7934730000000001E-2</c:v>
                </c:pt>
                <c:pt idx="100">
                  <c:v>2.8251221E-2</c:v>
                </c:pt>
                <c:pt idx="101">
                  <c:v>2.8219174999999999E-2</c:v>
                </c:pt>
                <c:pt idx="102">
                  <c:v>2.8034940000000001E-2</c:v>
                </c:pt>
                <c:pt idx="103">
                  <c:v>2.8196019999999999E-2</c:v>
                </c:pt>
                <c:pt idx="104">
                  <c:v>2.7742151E-2</c:v>
                </c:pt>
                <c:pt idx="105">
                  <c:v>2.6785119E-2</c:v>
                </c:pt>
                <c:pt idx="106">
                  <c:v>2.5215830000000002E-2</c:v>
                </c:pt>
                <c:pt idx="107">
                  <c:v>2.3460740000000001E-2</c:v>
                </c:pt>
                <c:pt idx="108">
                  <c:v>2.0612251000000002E-2</c:v>
                </c:pt>
                <c:pt idx="109">
                  <c:v>1.7181965E-2</c:v>
                </c:pt>
                <c:pt idx="110">
                  <c:v>1.3720759000000001E-2</c:v>
                </c:pt>
                <c:pt idx="111">
                  <c:v>1.1448308000000001E-2</c:v>
                </c:pt>
                <c:pt idx="112">
                  <c:v>7.799477E-3</c:v>
                </c:pt>
                <c:pt idx="113">
                  <c:v>4.1840947E-3</c:v>
                </c:pt>
                <c:pt idx="114">
                  <c:v>2.2100000000000001E-4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78A9-496A-A1A8-0B297DB8C50D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[5]Sheet1!$D$283:$DT$283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6.9499999999999998E-4</c:v>
                </c:pt>
                <c:pt idx="6">
                  <c:v>1.9839858E-3</c:v>
                </c:pt>
                <c:pt idx="7">
                  <c:v>4.0146015000000002E-3</c:v>
                </c:pt>
                <c:pt idx="8">
                  <c:v>5.4140500000000001E-3</c:v>
                </c:pt>
                <c:pt idx="9">
                  <c:v>4.8293197000000001E-3</c:v>
                </c:pt>
                <c:pt idx="10">
                  <c:v>1.7164700999999999E-3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4.1899999999999999E-4</c:v>
                </c:pt>
                <c:pt idx="15">
                  <c:v>5.5549930000000003E-3</c:v>
                </c:pt>
                <c:pt idx="16">
                  <c:v>9.6352855000000001E-3</c:v>
                </c:pt>
                <c:pt idx="17">
                  <c:v>9.5629700000000005E-3</c:v>
                </c:pt>
                <c:pt idx="18">
                  <c:v>5.6904666000000001E-3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5.0648489999999997E-3</c:v>
                </c:pt>
                <c:pt idx="27">
                  <c:v>9.5131680000000007E-3</c:v>
                </c:pt>
                <c:pt idx="28">
                  <c:v>1.2412296999999999E-2</c:v>
                </c:pt>
                <c:pt idx="29">
                  <c:v>1.36118755E-2</c:v>
                </c:pt>
                <c:pt idx="30">
                  <c:v>1.4849087E-2</c:v>
                </c:pt>
                <c:pt idx="31">
                  <c:v>1.6645718E-2</c:v>
                </c:pt>
                <c:pt idx="32">
                  <c:v>1.8543957E-2</c:v>
                </c:pt>
                <c:pt idx="33">
                  <c:v>2.1643461999999999E-2</c:v>
                </c:pt>
                <c:pt idx="34">
                  <c:v>2.5183899999999999E-2</c:v>
                </c:pt>
                <c:pt idx="35">
                  <c:v>2.8333489999999999E-2</c:v>
                </c:pt>
                <c:pt idx="36">
                  <c:v>2.9340050999999999E-2</c:v>
                </c:pt>
                <c:pt idx="37">
                  <c:v>2.7462739999999999E-2</c:v>
                </c:pt>
                <c:pt idx="38">
                  <c:v>2.3100518E-2</c:v>
                </c:pt>
                <c:pt idx="39">
                  <c:v>1.8099239999999999E-2</c:v>
                </c:pt>
                <c:pt idx="40">
                  <c:v>1.3569886999999999E-2</c:v>
                </c:pt>
                <c:pt idx="41">
                  <c:v>1.04347095E-2</c:v>
                </c:pt>
                <c:pt idx="42">
                  <c:v>8.9246169999999993E-3</c:v>
                </c:pt>
                <c:pt idx="43">
                  <c:v>1.0304758000000001E-2</c:v>
                </c:pt>
                <c:pt idx="44">
                  <c:v>1.4990092E-2</c:v>
                </c:pt>
                <c:pt idx="45">
                  <c:v>2.1560217999999999E-2</c:v>
                </c:pt>
                <c:pt idx="46">
                  <c:v>2.7325055000000001E-2</c:v>
                </c:pt>
                <c:pt idx="47">
                  <c:v>2.9902973999999999E-2</c:v>
                </c:pt>
                <c:pt idx="48">
                  <c:v>2.9057154000000002E-2</c:v>
                </c:pt>
                <c:pt idx="49">
                  <c:v>2.6263254E-2</c:v>
                </c:pt>
                <c:pt idx="50">
                  <c:v>2.2849557999999999E-2</c:v>
                </c:pt>
                <c:pt idx="51">
                  <c:v>2.1052165000000001E-2</c:v>
                </c:pt>
                <c:pt idx="52">
                  <c:v>2.1580876999999998E-2</c:v>
                </c:pt>
                <c:pt idx="53">
                  <c:v>2.2780746000000001E-2</c:v>
                </c:pt>
                <c:pt idx="54">
                  <c:v>2.2621949999999998E-2</c:v>
                </c:pt>
                <c:pt idx="55">
                  <c:v>2.1510380999999999E-2</c:v>
                </c:pt>
                <c:pt idx="56">
                  <c:v>2.1796125999999999E-2</c:v>
                </c:pt>
                <c:pt idx="57">
                  <c:v>2.5079270000000001E-2</c:v>
                </c:pt>
                <c:pt idx="58">
                  <c:v>3.0388588000000001E-2</c:v>
                </c:pt>
                <c:pt idx="59">
                  <c:v>3.5210285000000001E-2</c:v>
                </c:pt>
                <c:pt idx="60">
                  <c:v>3.6975868000000002E-2</c:v>
                </c:pt>
                <c:pt idx="61">
                  <c:v>3.7028529999999997E-2</c:v>
                </c:pt>
                <c:pt idx="62">
                  <c:v>3.6265260000000001E-2</c:v>
                </c:pt>
                <c:pt idx="63">
                  <c:v>3.4916179999999998E-2</c:v>
                </c:pt>
                <c:pt idx="64">
                  <c:v>3.2370879999999998E-2</c:v>
                </c:pt>
                <c:pt idx="65">
                  <c:v>3.0590203E-2</c:v>
                </c:pt>
                <c:pt idx="66">
                  <c:v>3.3070505E-2</c:v>
                </c:pt>
                <c:pt idx="67">
                  <c:v>4.143612E-2</c:v>
                </c:pt>
                <c:pt idx="68">
                  <c:v>5.1975377000000003E-2</c:v>
                </c:pt>
                <c:pt idx="69">
                  <c:v>5.7565913000000003E-2</c:v>
                </c:pt>
                <c:pt idx="70">
                  <c:v>5.3990601999999999E-2</c:v>
                </c:pt>
                <c:pt idx="71">
                  <c:v>4.2989630000000001E-2</c:v>
                </c:pt>
                <c:pt idx="72">
                  <c:v>3.0527525E-2</c:v>
                </c:pt>
                <c:pt idx="73">
                  <c:v>2.0982364E-2</c:v>
                </c:pt>
                <c:pt idx="74">
                  <c:v>1.5402067E-2</c:v>
                </c:pt>
                <c:pt idx="75">
                  <c:v>1.1617519E-2</c:v>
                </c:pt>
                <c:pt idx="76">
                  <c:v>8.9211080000000005E-3</c:v>
                </c:pt>
                <c:pt idx="77">
                  <c:v>9.0093559999999996E-3</c:v>
                </c:pt>
                <c:pt idx="78">
                  <c:v>1.3748888000000001E-2</c:v>
                </c:pt>
                <c:pt idx="79">
                  <c:v>2.0905257999999999E-2</c:v>
                </c:pt>
                <c:pt idx="80">
                  <c:v>2.4809649999999999E-2</c:v>
                </c:pt>
                <c:pt idx="81">
                  <c:v>2.1380570000000002E-2</c:v>
                </c:pt>
                <c:pt idx="82">
                  <c:v>1.1020273000000001E-2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1.8878237999999999E-3</c:v>
                </c:pt>
                <c:pt idx="89">
                  <c:v>7.8533490000000008E-3</c:v>
                </c:pt>
                <c:pt idx="90">
                  <c:v>1.2509592999999999E-2</c:v>
                </c:pt>
                <c:pt idx="91">
                  <c:v>1.6271628E-2</c:v>
                </c:pt>
                <c:pt idx="92">
                  <c:v>1.8762464E-2</c:v>
                </c:pt>
                <c:pt idx="93">
                  <c:v>2.0249982999999999E-2</c:v>
                </c:pt>
                <c:pt idx="94">
                  <c:v>2.0939455999999999E-2</c:v>
                </c:pt>
                <c:pt idx="95">
                  <c:v>2.1309042E-2</c:v>
                </c:pt>
                <c:pt idx="96">
                  <c:v>2.2682279999999999E-2</c:v>
                </c:pt>
                <c:pt idx="97">
                  <c:v>2.4657378000000001E-2</c:v>
                </c:pt>
                <c:pt idx="98">
                  <c:v>2.6570916E-2</c:v>
                </c:pt>
                <c:pt idx="99">
                  <c:v>2.7834494000000001E-2</c:v>
                </c:pt>
                <c:pt idx="100">
                  <c:v>2.8203301E-2</c:v>
                </c:pt>
                <c:pt idx="101">
                  <c:v>2.8241769999999999E-2</c:v>
                </c:pt>
                <c:pt idx="102">
                  <c:v>2.8075610000000001E-2</c:v>
                </c:pt>
                <c:pt idx="103">
                  <c:v>2.8237393E-2</c:v>
                </c:pt>
                <c:pt idx="104">
                  <c:v>2.7782187E-2</c:v>
                </c:pt>
                <c:pt idx="105">
                  <c:v>2.6827933000000002E-2</c:v>
                </c:pt>
                <c:pt idx="106">
                  <c:v>2.5264109E-2</c:v>
                </c:pt>
                <c:pt idx="107">
                  <c:v>2.3507703000000001E-2</c:v>
                </c:pt>
                <c:pt idx="108">
                  <c:v>2.067985E-2</c:v>
                </c:pt>
                <c:pt idx="109">
                  <c:v>1.7275085999999999E-2</c:v>
                </c:pt>
                <c:pt idx="110">
                  <c:v>1.3849188E-2</c:v>
                </c:pt>
                <c:pt idx="111">
                  <c:v>1.1670493000000001E-2</c:v>
                </c:pt>
                <c:pt idx="112">
                  <c:v>8.0748469999999996E-3</c:v>
                </c:pt>
                <c:pt idx="113">
                  <c:v>4.5123504999999998E-3</c:v>
                </c:pt>
                <c:pt idx="114">
                  <c:v>6.02E-4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78A9-496A-A1A8-0B297DB8C50D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[5]Sheet1!$D$284:$DT$284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7.2599999999999997E-4</c:v>
                </c:pt>
                <c:pt idx="6">
                  <c:v>1.9912769E-3</c:v>
                </c:pt>
                <c:pt idx="7">
                  <c:v>4.0130260000000003E-3</c:v>
                </c:pt>
                <c:pt idx="8">
                  <c:v>5.3652910000000003E-3</c:v>
                </c:pt>
                <c:pt idx="9">
                  <c:v>4.7214483000000002E-3</c:v>
                </c:pt>
                <c:pt idx="10">
                  <c:v>1.5879141E-3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7.5000000000000002E-4</c:v>
                </c:pt>
                <c:pt idx="15">
                  <c:v>5.7743927000000004E-3</c:v>
                </c:pt>
                <c:pt idx="16">
                  <c:v>9.6804170000000002E-3</c:v>
                </c:pt>
                <c:pt idx="17">
                  <c:v>9.4713809999999992E-3</c:v>
                </c:pt>
                <c:pt idx="18">
                  <c:v>5.49804E-3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4.8188379999999998E-3</c:v>
                </c:pt>
                <c:pt idx="27">
                  <c:v>9.2466530000000005E-3</c:v>
                </c:pt>
                <c:pt idx="28">
                  <c:v>1.217438E-2</c:v>
                </c:pt>
                <c:pt idx="29">
                  <c:v>1.3412423999999999E-2</c:v>
                </c:pt>
                <c:pt idx="30">
                  <c:v>1.4760961E-2</c:v>
                </c:pt>
                <c:pt idx="31">
                  <c:v>1.6770922000000001E-2</c:v>
                </c:pt>
                <c:pt idx="32">
                  <c:v>1.8928134999999999E-2</c:v>
                </c:pt>
                <c:pt idx="33">
                  <c:v>2.2162955000000002E-2</c:v>
                </c:pt>
                <c:pt idx="34">
                  <c:v>2.5661636000000002E-2</c:v>
                </c:pt>
                <c:pt idx="35">
                  <c:v>2.8632347999999998E-2</c:v>
                </c:pt>
                <c:pt idx="36">
                  <c:v>2.9422078000000001E-2</c:v>
                </c:pt>
                <c:pt idx="37">
                  <c:v>2.7329009000000001E-2</c:v>
                </c:pt>
                <c:pt idx="38">
                  <c:v>2.2821039000000001E-2</c:v>
                </c:pt>
                <c:pt idx="39">
                  <c:v>1.7758803E-2</c:v>
                </c:pt>
                <c:pt idx="40">
                  <c:v>1.3262001000000001E-2</c:v>
                </c:pt>
                <c:pt idx="41">
                  <c:v>1.02365995E-2</c:v>
                </c:pt>
                <c:pt idx="42">
                  <c:v>8.7828669999999998E-3</c:v>
                </c:pt>
                <c:pt idx="43">
                  <c:v>1.0176113000000001E-2</c:v>
                </c:pt>
                <c:pt idx="44">
                  <c:v>1.4883109E-2</c:v>
                </c:pt>
                <c:pt idx="45">
                  <c:v>2.1510169999999999E-2</c:v>
                </c:pt>
                <c:pt idx="46">
                  <c:v>2.7352339999999999E-2</c:v>
                </c:pt>
                <c:pt idx="47">
                  <c:v>2.9986931000000001E-2</c:v>
                </c:pt>
                <c:pt idx="48">
                  <c:v>2.9134745E-2</c:v>
                </c:pt>
                <c:pt idx="49">
                  <c:v>2.6312608000000001E-2</c:v>
                </c:pt>
                <c:pt idx="50">
                  <c:v>2.2863768E-2</c:v>
                </c:pt>
                <c:pt idx="51">
                  <c:v>2.1018530000000001E-2</c:v>
                </c:pt>
                <c:pt idx="52">
                  <c:v>2.149852E-2</c:v>
                </c:pt>
                <c:pt idx="53">
                  <c:v>2.2673414999999999E-2</c:v>
                </c:pt>
                <c:pt idx="54">
                  <c:v>2.2549558000000001E-2</c:v>
                </c:pt>
                <c:pt idx="55">
                  <c:v>2.1505248000000001E-2</c:v>
                </c:pt>
                <c:pt idx="56">
                  <c:v>2.1825295000000001E-2</c:v>
                </c:pt>
                <c:pt idx="57">
                  <c:v>2.5012475999999999E-2</c:v>
                </c:pt>
                <c:pt idx="58">
                  <c:v>3.0187177999999999E-2</c:v>
                </c:pt>
                <c:pt idx="59">
                  <c:v>3.5007495E-2</c:v>
                </c:pt>
                <c:pt idx="60">
                  <c:v>3.6966730000000003E-2</c:v>
                </c:pt>
                <c:pt idx="61">
                  <c:v>3.7265479999999997E-2</c:v>
                </c:pt>
                <c:pt idx="62">
                  <c:v>3.6580544E-2</c:v>
                </c:pt>
                <c:pt idx="63">
                  <c:v>3.5078730000000002E-2</c:v>
                </c:pt>
                <c:pt idx="64">
                  <c:v>3.2293130000000003E-2</c:v>
                </c:pt>
                <c:pt idx="65">
                  <c:v>3.0406303999999999E-2</c:v>
                </c:pt>
                <c:pt idx="66">
                  <c:v>3.2950047000000003E-2</c:v>
                </c:pt>
                <c:pt idx="67">
                  <c:v>4.1435963999999999E-2</c:v>
                </c:pt>
                <c:pt idx="68">
                  <c:v>5.2048095000000003E-2</c:v>
                </c:pt>
                <c:pt idx="69">
                  <c:v>5.764246E-2</c:v>
                </c:pt>
                <c:pt idx="70">
                  <c:v>5.4035224E-2</c:v>
                </c:pt>
                <c:pt idx="71">
                  <c:v>4.2991294999999999E-2</c:v>
                </c:pt>
                <c:pt idx="72">
                  <c:v>3.0450660000000001E-2</c:v>
                </c:pt>
                <c:pt idx="73">
                  <c:v>2.0793749E-2</c:v>
                </c:pt>
                <c:pt idx="74">
                  <c:v>1.5118105999999999E-2</c:v>
                </c:pt>
                <c:pt idx="75">
                  <c:v>1.1305752000000001E-2</c:v>
                </c:pt>
                <c:pt idx="76">
                  <c:v>8.6745199999999998E-3</c:v>
                </c:pt>
                <c:pt idx="77">
                  <c:v>8.8843459999999996E-3</c:v>
                </c:pt>
                <c:pt idx="78">
                  <c:v>1.3772635E-2</c:v>
                </c:pt>
                <c:pt idx="79">
                  <c:v>2.1067566999999999E-2</c:v>
                </c:pt>
                <c:pt idx="80">
                  <c:v>2.5057154000000002E-2</c:v>
                </c:pt>
                <c:pt idx="81">
                  <c:v>2.1626632999999999E-2</c:v>
                </c:pt>
                <c:pt idx="82">
                  <c:v>1.1176699E-2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1.4991004000000001E-3</c:v>
                </c:pt>
                <c:pt idx="89">
                  <c:v>7.5474089999999997E-3</c:v>
                </c:pt>
                <c:pt idx="90">
                  <c:v>1.2314324E-2</c:v>
                </c:pt>
                <c:pt idx="91">
                  <c:v>1.6270388E-2</c:v>
                </c:pt>
                <c:pt idx="92">
                  <c:v>1.8949402000000001E-2</c:v>
                </c:pt>
                <c:pt idx="93">
                  <c:v>2.0592025999999999E-2</c:v>
                </c:pt>
                <c:pt idx="94">
                  <c:v>2.1360892999999999E-2</c:v>
                </c:pt>
                <c:pt idx="95">
                  <c:v>2.1695642000000001E-2</c:v>
                </c:pt>
                <c:pt idx="96">
                  <c:v>2.2965644E-2</c:v>
                </c:pt>
                <c:pt idx="97">
                  <c:v>2.4793485000000001E-2</c:v>
                </c:pt>
                <c:pt idx="98">
                  <c:v>2.6568300999999999E-2</c:v>
                </c:pt>
                <c:pt idx="99">
                  <c:v>2.7732361000000001E-2</c:v>
                </c:pt>
                <c:pt idx="100">
                  <c:v>2.8033863999999999E-2</c:v>
                </c:pt>
                <c:pt idx="101">
                  <c:v>2.8074635000000001E-2</c:v>
                </c:pt>
                <c:pt idx="102">
                  <c:v>2.7911458E-2</c:v>
                </c:pt>
                <c:pt idx="103">
                  <c:v>2.8096896E-2</c:v>
                </c:pt>
                <c:pt idx="104">
                  <c:v>2.7679687000000001E-2</c:v>
                </c:pt>
                <c:pt idx="105">
                  <c:v>2.6768205999999999E-2</c:v>
                </c:pt>
                <c:pt idx="106">
                  <c:v>2.5248729000000001E-2</c:v>
                </c:pt>
                <c:pt idx="107">
                  <c:v>2.3512282999999998E-2</c:v>
                </c:pt>
                <c:pt idx="108">
                  <c:v>2.0718995E-2</c:v>
                </c:pt>
                <c:pt idx="109">
                  <c:v>1.7337060000000001E-2</c:v>
                </c:pt>
                <c:pt idx="110">
                  <c:v>1.392118E-2</c:v>
                </c:pt>
                <c:pt idx="111">
                  <c:v>1.17771905E-2</c:v>
                </c:pt>
                <c:pt idx="112">
                  <c:v>8.2001880000000006E-3</c:v>
                </c:pt>
                <c:pt idx="113">
                  <c:v>4.6408684000000004E-3</c:v>
                </c:pt>
                <c:pt idx="114">
                  <c:v>7.2999999999999996E-4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78A9-496A-A1A8-0B297DB8C50D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[5]Sheet1!$D$285:$DT$285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1.0581455000000001E-3</c:v>
                </c:pt>
                <c:pt idx="6">
                  <c:v>2.4077019999999998E-3</c:v>
                </c:pt>
                <c:pt idx="7">
                  <c:v>4.4395817000000004E-3</c:v>
                </c:pt>
                <c:pt idx="8">
                  <c:v>5.7825610000000003E-3</c:v>
                </c:pt>
                <c:pt idx="9">
                  <c:v>5.0713266000000003E-3</c:v>
                </c:pt>
                <c:pt idx="10">
                  <c:v>1.7885045E-3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1.64E-4</c:v>
                </c:pt>
                <c:pt idx="15">
                  <c:v>5.3931639999999998E-3</c:v>
                </c:pt>
                <c:pt idx="16">
                  <c:v>9.5708689999999992E-3</c:v>
                </c:pt>
                <c:pt idx="17">
                  <c:v>9.5498969999999999E-3</c:v>
                </c:pt>
                <c:pt idx="18">
                  <c:v>5.7571473999999999E-3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4.6858535999999996E-3</c:v>
                </c:pt>
                <c:pt idx="27">
                  <c:v>9.1128730000000005E-3</c:v>
                </c:pt>
                <c:pt idx="28">
                  <c:v>1.2047423E-2</c:v>
                </c:pt>
                <c:pt idx="29">
                  <c:v>1.3345713E-2</c:v>
                </c:pt>
                <c:pt idx="30">
                  <c:v>1.4732913E-2</c:v>
                </c:pt>
                <c:pt idx="31">
                  <c:v>1.6714745999999999E-2</c:v>
                </c:pt>
                <c:pt idx="32">
                  <c:v>1.8780987999999998E-2</c:v>
                </c:pt>
                <c:pt idx="33">
                  <c:v>2.1934275E-2</c:v>
                </c:pt>
                <c:pt idx="34">
                  <c:v>2.5408842000000001E-2</c:v>
                </c:pt>
                <c:pt idx="35">
                  <c:v>2.8395581999999999E-2</c:v>
                </c:pt>
                <c:pt idx="36">
                  <c:v>2.920027E-2</c:v>
                </c:pt>
                <c:pt idx="37">
                  <c:v>2.7100348999999999E-2</c:v>
                </c:pt>
                <c:pt idx="38">
                  <c:v>2.2601812999999998E-2</c:v>
                </c:pt>
                <c:pt idx="39">
                  <c:v>1.7580973E-2</c:v>
                </c:pt>
                <c:pt idx="40">
                  <c:v>1.3155403E-2</c:v>
                </c:pt>
                <c:pt idx="41">
                  <c:v>1.0199435999999999E-2</c:v>
                </c:pt>
                <c:pt idx="42">
                  <c:v>8.8127889999999997E-3</c:v>
                </c:pt>
                <c:pt idx="43">
                  <c:v>1.0254123E-2</c:v>
                </c:pt>
                <c:pt idx="44">
                  <c:v>1.4940609000000001E-2</c:v>
                </c:pt>
                <c:pt idx="45">
                  <c:v>2.1517092000000002E-2</c:v>
                </c:pt>
                <c:pt idx="46">
                  <c:v>2.7325947E-2</c:v>
                </c:pt>
                <c:pt idx="47">
                  <c:v>2.9979208E-2</c:v>
                </c:pt>
                <c:pt idx="48">
                  <c:v>2.9197562E-2</c:v>
                </c:pt>
                <c:pt idx="49">
                  <c:v>2.6437983000000002E-2</c:v>
                </c:pt>
                <c:pt idx="50">
                  <c:v>2.3023800000000001E-2</c:v>
                </c:pt>
                <c:pt idx="51">
                  <c:v>2.1237223999999999E-2</c:v>
                </c:pt>
                <c:pt idx="52">
                  <c:v>2.1792672999999999E-2</c:v>
                </c:pt>
                <c:pt idx="53">
                  <c:v>2.2960594000000001E-2</c:v>
                </c:pt>
                <c:pt idx="54">
                  <c:v>2.2672500000000002E-2</c:v>
                </c:pt>
                <c:pt idx="55">
                  <c:v>2.1409497E-2</c:v>
                </c:pt>
                <c:pt idx="56">
                  <c:v>2.1611134000000001E-2</c:v>
                </c:pt>
                <c:pt idx="57">
                  <c:v>2.4862854E-2</c:v>
                </c:pt>
                <c:pt idx="58">
                  <c:v>3.0189431999999999E-2</c:v>
                </c:pt>
                <c:pt idx="59">
                  <c:v>3.5069733999999998E-2</c:v>
                </c:pt>
                <c:pt idx="60">
                  <c:v>3.6962170000000003E-2</c:v>
                </c:pt>
                <c:pt idx="61">
                  <c:v>3.7134269999999997E-2</c:v>
                </c:pt>
                <c:pt idx="62">
                  <c:v>3.6396449999999997E-2</c:v>
                </c:pt>
                <c:pt idx="63">
                  <c:v>3.4976920000000002E-2</c:v>
                </c:pt>
                <c:pt idx="64">
                  <c:v>3.2355125999999998E-2</c:v>
                </c:pt>
                <c:pt idx="65">
                  <c:v>3.0575412999999999E-2</c:v>
                </c:pt>
                <c:pt idx="66">
                  <c:v>3.3078335E-2</c:v>
                </c:pt>
                <c:pt idx="67">
                  <c:v>4.1405745000000001E-2</c:v>
                </c:pt>
                <c:pt idx="68">
                  <c:v>5.1871586999999997E-2</c:v>
                </c:pt>
                <c:pt idx="69">
                  <c:v>5.7482279999999997E-2</c:v>
                </c:pt>
                <c:pt idx="70">
                  <c:v>5.4065343000000002E-2</c:v>
                </c:pt>
                <c:pt idx="71">
                  <c:v>4.3241266E-2</c:v>
                </c:pt>
                <c:pt idx="72">
                  <c:v>3.0781553999999999E-2</c:v>
                </c:pt>
                <c:pt idx="73">
                  <c:v>2.1005280000000001E-2</c:v>
                </c:pt>
                <c:pt idx="74">
                  <c:v>1.5102292E-2</c:v>
                </c:pt>
                <c:pt idx="75">
                  <c:v>1.1102168000000001E-2</c:v>
                </c:pt>
                <c:pt idx="76">
                  <c:v>8.4029159999999999E-3</c:v>
                </c:pt>
                <c:pt idx="77">
                  <c:v>8.6758419999999996E-3</c:v>
                </c:pt>
                <c:pt idx="78">
                  <c:v>1.3679212E-2</c:v>
                </c:pt>
                <c:pt idx="79">
                  <c:v>2.1072049999999998E-2</c:v>
                </c:pt>
                <c:pt idx="80">
                  <c:v>2.5103644000000001E-2</c:v>
                </c:pt>
                <c:pt idx="81">
                  <c:v>2.167432E-2</c:v>
                </c:pt>
                <c:pt idx="82">
                  <c:v>1.1231405E-2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1.4468799E-3</c:v>
                </c:pt>
                <c:pt idx="89">
                  <c:v>7.5764220000000002E-3</c:v>
                </c:pt>
                <c:pt idx="90">
                  <c:v>1.2451146E-2</c:v>
                </c:pt>
                <c:pt idx="91">
                  <c:v>1.6451646E-2</c:v>
                </c:pt>
                <c:pt idx="92">
                  <c:v>1.9098276000000001E-2</c:v>
                </c:pt>
                <c:pt idx="93">
                  <c:v>2.0672864999999999E-2</c:v>
                </c:pt>
                <c:pt idx="94">
                  <c:v>2.1378379999999999E-2</c:v>
                </c:pt>
                <c:pt idx="95">
                  <c:v>2.1667659999999998E-2</c:v>
                </c:pt>
                <c:pt idx="96">
                  <c:v>2.2907925999999999E-2</c:v>
                </c:pt>
                <c:pt idx="97">
                  <c:v>2.4721806999999998E-2</c:v>
                </c:pt>
                <c:pt idx="98">
                  <c:v>2.649663E-2</c:v>
                </c:pt>
                <c:pt idx="99">
                  <c:v>2.7666051000000001E-2</c:v>
                </c:pt>
                <c:pt idx="100">
                  <c:v>2.7978706999999998E-2</c:v>
                </c:pt>
                <c:pt idx="101">
                  <c:v>2.8085349999999999E-2</c:v>
                </c:pt>
                <c:pt idx="102">
                  <c:v>2.7925973999999999E-2</c:v>
                </c:pt>
                <c:pt idx="103">
                  <c:v>2.8131789000000001E-2</c:v>
                </c:pt>
                <c:pt idx="104">
                  <c:v>2.7731908E-2</c:v>
                </c:pt>
                <c:pt idx="105">
                  <c:v>2.6834522999999999E-2</c:v>
                </c:pt>
                <c:pt idx="106">
                  <c:v>2.5323568000000001E-2</c:v>
                </c:pt>
                <c:pt idx="107">
                  <c:v>2.3573594E-2</c:v>
                </c:pt>
                <c:pt idx="108">
                  <c:v>2.0777468E-2</c:v>
                </c:pt>
                <c:pt idx="109">
                  <c:v>1.7379309999999999E-2</c:v>
                </c:pt>
                <c:pt idx="110">
                  <c:v>1.393205E-2</c:v>
                </c:pt>
                <c:pt idx="111">
                  <c:v>1.1777819E-2</c:v>
                </c:pt>
                <c:pt idx="112">
                  <c:v>8.1619759999999996E-3</c:v>
                </c:pt>
                <c:pt idx="113">
                  <c:v>4.5614510000000002E-3</c:v>
                </c:pt>
                <c:pt idx="114">
                  <c:v>6.0999999999999997E-4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78A9-496A-A1A8-0B297DB8C50D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[5]Sheet1!$D$286:$DT$286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3.4200000000000002E-4</c:v>
                </c:pt>
                <c:pt idx="6">
                  <c:v>1.3870234E-3</c:v>
                </c:pt>
                <c:pt idx="7">
                  <c:v>3.4490202000000002E-3</c:v>
                </c:pt>
                <c:pt idx="8">
                  <c:v>5.101034E-3</c:v>
                </c:pt>
                <c:pt idx="9">
                  <c:v>4.8607512999999996E-3</c:v>
                </c:pt>
                <c:pt idx="10">
                  <c:v>2.0217797999999999E-3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5.1800000000000001E-4</c:v>
                </c:pt>
                <c:pt idx="15">
                  <c:v>5.3768163000000001E-3</c:v>
                </c:pt>
                <c:pt idx="16">
                  <c:v>9.2175520000000004E-3</c:v>
                </c:pt>
                <c:pt idx="17">
                  <c:v>9.1155255000000008E-3</c:v>
                </c:pt>
                <c:pt idx="18">
                  <c:v>5.4496049999999997E-3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4.6417927000000003E-3</c:v>
                </c:pt>
                <c:pt idx="27">
                  <c:v>8.7997909999999995E-3</c:v>
                </c:pt>
                <c:pt idx="28">
                  <c:v>1.1661388999999999E-2</c:v>
                </c:pt>
                <c:pt idx="29">
                  <c:v>1.2987303E-2</c:v>
                </c:pt>
                <c:pt idx="30">
                  <c:v>1.4410388E-2</c:v>
                </c:pt>
                <c:pt idx="31">
                  <c:v>1.6398322E-2</c:v>
                </c:pt>
                <c:pt idx="32">
                  <c:v>1.8517269999999999E-2</c:v>
                </c:pt>
                <c:pt idx="33">
                  <c:v>2.1748172E-2</c:v>
                </c:pt>
                <c:pt idx="34">
                  <c:v>2.5294127E-2</c:v>
                </c:pt>
                <c:pt idx="35">
                  <c:v>2.8311366000000001E-2</c:v>
                </c:pt>
                <c:pt idx="36">
                  <c:v>2.9107982000000001E-2</c:v>
                </c:pt>
                <c:pt idx="37">
                  <c:v>2.6962186999999999E-2</c:v>
                </c:pt>
                <c:pt idx="38">
                  <c:v>2.2357195999999999E-2</c:v>
                </c:pt>
                <c:pt idx="39">
                  <c:v>1.7176070000000002E-2</c:v>
                </c:pt>
                <c:pt idx="40">
                  <c:v>1.2627865E-2</c:v>
                </c:pt>
                <c:pt idx="41">
                  <c:v>9.624222E-3</c:v>
                </c:pt>
                <c:pt idx="42">
                  <c:v>8.3429650000000008E-3</c:v>
                </c:pt>
                <c:pt idx="43">
                  <c:v>9.9795690000000006E-3</c:v>
                </c:pt>
                <c:pt idx="44">
                  <c:v>1.488042E-2</c:v>
                </c:pt>
                <c:pt idx="45">
                  <c:v>2.1610810000000001E-2</c:v>
                </c:pt>
                <c:pt idx="46">
                  <c:v>2.7448719999999999E-2</c:v>
                </c:pt>
                <c:pt idx="47">
                  <c:v>2.9991832999999999E-2</c:v>
                </c:pt>
                <c:pt idx="48">
                  <c:v>2.8981232999999999E-2</c:v>
                </c:pt>
                <c:pt idx="49">
                  <c:v>2.5978708999999999E-2</c:v>
                </c:pt>
                <c:pt idx="50">
                  <c:v>2.2467979999999999E-2</c:v>
                </c:pt>
                <c:pt idx="51">
                  <c:v>2.0737017999999999E-2</c:v>
                </c:pt>
                <c:pt idx="52">
                  <c:v>2.1419790000000001E-2</c:v>
                </c:pt>
                <c:pt idx="53">
                  <c:v>2.2734746E-2</c:v>
                </c:pt>
                <c:pt idx="54">
                  <c:v>2.2660514E-2</c:v>
                </c:pt>
                <c:pt idx="55">
                  <c:v>2.1680187E-2</c:v>
                </c:pt>
                <c:pt idx="56">
                  <c:v>2.2176621000000001E-2</c:v>
                </c:pt>
                <c:pt idx="57">
                  <c:v>2.5569939999999999E-2</c:v>
                </c:pt>
                <c:pt idx="58">
                  <c:v>3.0775529999999999E-2</c:v>
                </c:pt>
                <c:pt idx="59">
                  <c:v>3.5358122999999998E-2</c:v>
                </c:pt>
                <c:pt idx="60">
                  <c:v>3.6911566E-2</c:v>
                </c:pt>
                <c:pt idx="61">
                  <c:v>3.676165E-2</c:v>
                </c:pt>
                <c:pt idx="62">
                  <c:v>3.5691682000000002E-2</c:v>
                </c:pt>
                <c:pt idx="63">
                  <c:v>3.3948153000000002E-2</c:v>
                </c:pt>
                <c:pt idx="64">
                  <c:v>3.1155973999999999E-2</c:v>
                </c:pt>
                <c:pt idx="65">
                  <c:v>2.9501220000000002E-2</c:v>
                </c:pt>
                <c:pt idx="66">
                  <c:v>3.2301669999999998E-2</c:v>
                </c:pt>
                <c:pt idx="67">
                  <c:v>4.0809183999999998E-2</c:v>
                </c:pt>
                <c:pt idx="68">
                  <c:v>5.1208693999999999E-2</c:v>
                </c:pt>
                <c:pt idx="69">
                  <c:v>5.6707889999999997E-2</c:v>
                </c:pt>
                <c:pt idx="70">
                  <c:v>5.3436110000000002E-2</c:v>
                </c:pt>
                <c:pt idx="71">
                  <c:v>4.3059939999999998E-2</c:v>
                </c:pt>
                <c:pt idx="72">
                  <c:v>3.1076243E-2</c:v>
                </c:pt>
                <c:pt idx="73">
                  <c:v>2.1473808E-2</c:v>
                </c:pt>
                <c:pt idx="74">
                  <c:v>1.5305628E-2</c:v>
                </c:pt>
                <c:pt idx="75">
                  <c:v>1.0789765E-2</c:v>
                </c:pt>
                <c:pt idx="76">
                  <c:v>7.6526742999999996E-3</c:v>
                </c:pt>
                <c:pt idx="77">
                  <c:v>7.7905142999999998E-3</c:v>
                </c:pt>
                <c:pt idx="78">
                  <c:v>1.2932626500000001E-2</c:v>
                </c:pt>
                <c:pt idx="79">
                  <c:v>2.0591040000000001E-2</c:v>
                </c:pt>
                <c:pt idx="80">
                  <c:v>2.4913833E-2</c:v>
                </c:pt>
                <c:pt idx="81">
                  <c:v>2.1741340000000001E-2</c:v>
                </c:pt>
                <c:pt idx="82">
                  <c:v>1.1517016999999999E-2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1.3275614E-3</c:v>
                </c:pt>
                <c:pt idx="89">
                  <c:v>6.9371922999999997E-3</c:v>
                </c:pt>
                <c:pt idx="90">
                  <c:v>1.140271E-2</c:v>
                </c:pt>
                <c:pt idx="91">
                  <c:v>1.5144026999999999E-2</c:v>
                </c:pt>
                <c:pt idx="92">
                  <c:v>1.7745140999999999E-2</c:v>
                </c:pt>
                <c:pt idx="93">
                  <c:v>1.9386773999999999E-2</c:v>
                </c:pt>
                <c:pt idx="94">
                  <c:v>2.0214913000000001E-2</c:v>
                </c:pt>
                <c:pt idx="95">
                  <c:v>2.0684339999999999E-2</c:v>
                </c:pt>
                <c:pt idx="96">
                  <c:v>2.2068448000000001E-2</c:v>
                </c:pt>
                <c:pt idx="97">
                  <c:v>2.3982182000000001E-2</c:v>
                </c:pt>
                <c:pt idx="98">
                  <c:v>2.5817771999999999E-2</c:v>
                </c:pt>
                <c:pt idx="99">
                  <c:v>2.70175E-2</c:v>
                </c:pt>
                <c:pt idx="100">
                  <c:v>2.7349425E-2</c:v>
                </c:pt>
                <c:pt idx="101">
                  <c:v>2.744108E-2</c:v>
                </c:pt>
                <c:pt idx="102">
                  <c:v>2.7349228E-2</c:v>
                </c:pt>
                <c:pt idx="103">
                  <c:v>2.7610526999999999E-2</c:v>
                </c:pt>
                <c:pt idx="104">
                  <c:v>2.7289536E-2</c:v>
                </c:pt>
                <c:pt idx="105">
                  <c:v>2.6501710000000001E-2</c:v>
                </c:pt>
                <c:pt idx="106">
                  <c:v>2.5120343999999999E-2</c:v>
                </c:pt>
                <c:pt idx="107">
                  <c:v>2.3516565999999999E-2</c:v>
                </c:pt>
                <c:pt idx="108">
                  <c:v>2.0871372999999999E-2</c:v>
                </c:pt>
                <c:pt idx="109">
                  <c:v>1.7626906000000001E-2</c:v>
                </c:pt>
                <c:pt idx="110">
                  <c:v>1.4331863E-2</c:v>
                </c:pt>
                <c:pt idx="111">
                  <c:v>1.2376834E-2</c:v>
                </c:pt>
                <c:pt idx="112">
                  <c:v>8.8923160000000008E-3</c:v>
                </c:pt>
                <c:pt idx="113">
                  <c:v>5.3898076999999997E-3</c:v>
                </c:pt>
                <c:pt idx="114">
                  <c:v>1.5123923000000001E-3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78A9-496A-A1A8-0B297DB8C50D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[5]Sheet1!$D$287:$DT$287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5.1699999999999999E-4</c:v>
                </c:pt>
                <c:pt idx="6">
                  <c:v>1.4991202999999999E-3</c:v>
                </c:pt>
                <c:pt idx="7">
                  <c:v>3.3501147000000002E-3</c:v>
                </c:pt>
                <c:pt idx="8">
                  <c:v>4.8248279999999998E-3</c:v>
                </c:pt>
                <c:pt idx="9">
                  <c:v>4.5636315E-3</c:v>
                </c:pt>
                <c:pt idx="10">
                  <c:v>1.8536631E-3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6.9899999999999997E-4</c:v>
                </c:pt>
                <c:pt idx="15">
                  <c:v>5.3176730000000002E-3</c:v>
                </c:pt>
                <c:pt idx="16">
                  <c:v>8.8750029999999994E-3</c:v>
                </c:pt>
                <c:pt idx="17">
                  <c:v>8.6213639999999994E-3</c:v>
                </c:pt>
                <c:pt idx="18">
                  <c:v>5.0147350000000002E-3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4.5030010000000004E-3</c:v>
                </c:pt>
                <c:pt idx="27">
                  <c:v>8.4196770000000004E-3</c:v>
                </c:pt>
                <c:pt idx="28">
                  <c:v>1.1034486E-2</c:v>
                </c:pt>
                <c:pt idx="29">
                  <c:v>1.2236823000000001E-2</c:v>
                </c:pt>
                <c:pt idx="30">
                  <c:v>1.3627813000000001E-2</c:v>
                </c:pt>
                <c:pt idx="31">
                  <c:v>1.5673447E-2</c:v>
                </c:pt>
                <c:pt idx="32">
                  <c:v>1.7893652999999999E-2</c:v>
                </c:pt>
                <c:pt idx="33">
                  <c:v>2.1157593999999998E-2</c:v>
                </c:pt>
                <c:pt idx="34">
                  <c:v>2.465794E-2</c:v>
                </c:pt>
                <c:pt idx="35">
                  <c:v>2.7576060999999999E-2</c:v>
                </c:pt>
                <c:pt idx="36">
                  <c:v>2.8349748000000001E-2</c:v>
                </c:pt>
                <c:pt idx="37">
                  <c:v>2.6349526000000002E-2</c:v>
                </c:pt>
                <c:pt idx="38">
                  <c:v>2.1996452E-2</c:v>
                </c:pt>
                <c:pt idx="39">
                  <c:v>1.700291E-2</c:v>
                </c:pt>
                <c:pt idx="40">
                  <c:v>1.2508781E-2</c:v>
                </c:pt>
                <c:pt idx="41">
                  <c:v>9.3521360000000005E-3</c:v>
                </c:pt>
                <c:pt idx="42">
                  <c:v>7.9219719999999993E-3</c:v>
                </c:pt>
                <c:pt idx="43">
                  <c:v>9.4631820000000005E-3</c:v>
                </c:pt>
                <c:pt idx="44">
                  <c:v>1.4284652E-2</c:v>
                </c:pt>
                <c:pt idx="45">
                  <c:v>2.0896079000000001E-2</c:v>
                </c:pt>
                <c:pt idx="46">
                  <c:v>2.6625985000000001E-2</c:v>
                </c:pt>
                <c:pt idx="47">
                  <c:v>2.9126118999999999E-2</c:v>
                </c:pt>
                <c:pt idx="48">
                  <c:v>2.8174292E-2</c:v>
                </c:pt>
                <c:pt idx="49">
                  <c:v>2.5305416000000001E-2</c:v>
                </c:pt>
                <c:pt idx="50">
                  <c:v>2.1931987E-2</c:v>
                </c:pt>
                <c:pt idx="51">
                  <c:v>2.027516E-2</c:v>
                </c:pt>
                <c:pt idx="52">
                  <c:v>2.0997476000000001E-2</c:v>
                </c:pt>
                <c:pt idx="53">
                  <c:v>2.2380633E-2</c:v>
                </c:pt>
                <c:pt idx="54">
                  <c:v>2.2487402E-2</c:v>
                </c:pt>
                <c:pt idx="55">
                  <c:v>2.1734731E-2</c:v>
                </c:pt>
                <c:pt idx="56">
                  <c:v>2.2416414999999999E-2</c:v>
                </c:pt>
                <c:pt idx="57">
                  <c:v>2.5874771000000001E-2</c:v>
                </c:pt>
                <c:pt idx="58">
                  <c:v>3.0991471999999999E-2</c:v>
                </c:pt>
                <c:pt idx="59">
                  <c:v>3.5398442000000002E-2</c:v>
                </c:pt>
                <c:pt idx="60">
                  <c:v>3.6754195000000003E-2</c:v>
                </c:pt>
                <c:pt idx="61">
                  <c:v>3.6436540000000003E-2</c:v>
                </c:pt>
                <c:pt idx="62">
                  <c:v>3.5303960000000002E-2</c:v>
                </c:pt>
                <c:pt idx="63">
                  <c:v>3.3654545000000001E-2</c:v>
                </c:pt>
                <c:pt idx="64">
                  <c:v>3.1086946000000001E-2</c:v>
                </c:pt>
                <c:pt idx="65">
                  <c:v>2.9684735E-2</c:v>
                </c:pt>
                <c:pt idx="66">
                  <c:v>3.255396E-2</c:v>
                </c:pt>
                <c:pt idx="67">
                  <c:v>4.0818716999999997E-2</c:v>
                </c:pt>
                <c:pt idx="68">
                  <c:v>5.0734617000000003E-2</c:v>
                </c:pt>
                <c:pt idx="69">
                  <c:v>5.5787824E-2</c:v>
                </c:pt>
                <c:pt idx="70">
                  <c:v>5.2344237000000002E-2</c:v>
                </c:pt>
                <c:pt idx="71">
                  <c:v>4.2090229999999999E-2</c:v>
                </c:pt>
                <c:pt idx="72">
                  <c:v>3.0360093000000001E-2</c:v>
                </c:pt>
                <c:pt idx="73">
                  <c:v>2.0999701999999999E-2</c:v>
                </c:pt>
                <c:pt idx="74">
                  <c:v>1.5047988999999999E-2</c:v>
                </c:pt>
                <c:pt idx="75">
                  <c:v>1.0789221E-2</c:v>
                </c:pt>
                <c:pt idx="76">
                  <c:v>7.9191399999999999E-3</c:v>
                </c:pt>
                <c:pt idx="77">
                  <c:v>8.2604770000000004E-3</c:v>
                </c:pt>
                <c:pt idx="78">
                  <c:v>1.3369552999999999E-2</c:v>
                </c:pt>
                <c:pt idx="79">
                  <c:v>2.0734256E-2</c:v>
                </c:pt>
                <c:pt idx="80">
                  <c:v>2.4687400000000002E-2</c:v>
                </c:pt>
                <c:pt idx="81">
                  <c:v>2.135608E-2</c:v>
                </c:pt>
                <c:pt idx="82">
                  <c:v>1.1311495E-2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5.9900000000000003E-4</c:v>
                </c:pt>
                <c:pt idx="89">
                  <c:v>6.0765821999999997E-3</c:v>
                </c:pt>
                <c:pt idx="90">
                  <c:v>1.0600802499999999E-2</c:v>
                </c:pt>
                <c:pt idx="91">
                  <c:v>1.4526315999999999E-2</c:v>
                </c:pt>
                <c:pt idx="92">
                  <c:v>1.7309979E-2</c:v>
                </c:pt>
                <c:pt idx="93">
                  <c:v>1.9106761999999999E-2</c:v>
                </c:pt>
                <c:pt idx="94">
                  <c:v>2.0074682E-2</c:v>
                </c:pt>
                <c:pt idx="95">
                  <c:v>2.064065E-2</c:v>
                </c:pt>
                <c:pt idx="96">
                  <c:v>2.2087835E-2</c:v>
                </c:pt>
                <c:pt idx="97">
                  <c:v>2.4056112000000001E-2</c:v>
                </c:pt>
                <c:pt idx="98">
                  <c:v>2.591738E-2</c:v>
                </c:pt>
                <c:pt idx="99">
                  <c:v>2.7092727E-2</c:v>
                </c:pt>
                <c:pt idx="100">
                  <c:v>2.7365837E-2</c:v>
                </c:pt>
                <c:pt idx="101">
                  <c:v>2.7460326E-2</c:v>
                </c:pt>
                <c:pt idx="102">
                  <c:v>2.7260878999999998E-2</c:v>
                </c:pt>
                <c:pt idx="103">
                  <c:v>2.7432213E-2</c:v>
                </c:pt>
                <c:pt idx="104">
                  <c:v>2.7038136000000001E-2</c:v>
                </c:pt>
                <c:pt idx="105">
                  <c:v>2.6201651999999999E-2</c:v>
                </c:pt>
                <c:pt idx="106">
                  <c:v>2.4796243999999999E-2</c:v>
                </c:pt>
                <c:pt idx="107">
                  <c:v>2.3175330000000001E-2</c:v>
                </c:pt>
                <c:pt idx="108">
                  <c:v>2.0561999000000001E-2</c:v>
                </c:pt>
                <c:pt idx="109">
                  <c:v>1.7367730000000001E-2</c:v>
                </c:pt>
                <c:pt idx="110">
                  <c:v>1.4135396E-2</c:v>
                </c:pt>
                <c:pt idx="111">
                  <c:v>1.2394639000000001E-2</c:v>
                </c:pt>
                <c:pt idx="112">
                  <c:v>9.0319909999999996E-3</c:v>
                </c:pt>
                <c:pt idx="113">
                  <c:v>5.6454599999999997E-3</c:v>
                </c:pt>
                <c:pt idx="114">
                  <c:v>1.8791641E-3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78A9-496A-A1A8-0B297DB8C50D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[5]Sheet1!$D$288:$DT$288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1.92E-4</c:v>
                </c:pt>
                <c:pt idx="6">
                  <c:v>8.8400000000000002E-4</c:v>
                </c:pt>
                <c:pt idx="7">
                  <c:v>2.6948470000000002E-3</c:v>
                </c:pt>
                <c:pt idx="8">
                  <c:v>4.3310759999999997E-3</c:v>
                </c:pt>
                <c:pt idx="9">
                  <c:v>4.3346740000000002E-3</c:v>
                </c:pt>
                <c:pt idx="10">
                  <c:v>1.8711821999999999E-3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7.85E-4</c:v>
                </c:pt>
                <c:pt idx="15">
                  <c:v>5.2846135000000002E-3</c:v>
                </c:pt>
                <c:pt idx="16">
                  <c:v>8.7943069999999995E-3</c:v>
                </c:pt>
                <c:pt idx="17">
                  <c:v>8.5494839999999996E-3</c:v>
                </c:pt>
                <c:pt idx="18">
                  <c:v>4.9464629999999999E-3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4.8226477E-3</c:v>
                </c:pt>
                <c:pt idx="27">
                  <c:v>8.6826109999999998E-3</c:v>
                </c:pt>
                <c:pt idx="28">
                  <c:v>1.1209012000000001E-2</c:v>
                </c:pt>
                <c:pt idx="29">
                  <c:v>1.2240574000000001E-2</c:v>
                </c:pt>
                <c:pt idx="30">
                  <c:v>1.3393891999999999E-2</c:v>
                </c:pt>
                <c:pt idx="31">
                  <c:v>1.5228344E-2</c:v>
                </c:pt>
                <c:pt idx="32">
                  <c:v>1.7326926999999999E-2</c:v>
                </c:pt>
                <c:pt idx="33">
                  <c:v>2.0516982E-2</c:v>
                </c:pt>
                <c:pt idx="34">
                  <c:v>2.3948239999999999E-2</c:v>
                </c:pt>
                <c:pt idx="35">
                  <c:v>2.6808920999999999E-2</c:v>
                </c:pt>
                <c:pt idx="36">
                  <c:v>2.7565952000000001E-2</c:v>
                </c:pt>
                <c:pt idx="37">
                  <c:v>2.5609053999999999E-2</c:v>
                </c:pt>
                <c:pt idx="38">
                  <c:v>2.1369633999999998E-2</c:v>
                </c:pt>
                <c:pt idx="39">
                  <c:v>1.6510248000000002E-2</c:v>
                </c:pt>
                <c:pt idx="40">
                  <c:v>1.2155928999999999E-2</c:v>
                </c:pt>
                <c:pt idx="41">
                  <c:v>9.0838819999999997E-3</c:v>
                </c:pt>
                <c:pt idx="42">
                  <c:v>7.6946130000000003E-3</c:v>
                </c:pt>
                <c:pt idx="43">
                  <c:v>9.2157070000000001E-3</c:v>
                </c:pt>
                <c:pt idx="44">
                  <c:v>1.4017682E-2</c:v>
                </c:pt>
                <c:pt idx="45">
                  <c:v>2.0640763999999999E-2</c:v>
                </c:pt>
                <c:pt idx="46">
                  <c:v>2.6488421000000002E-2</c:v>
                </c:pt>
                <c:pt idx="47">
                  <c:v>2.9210766999999999E-2</c:v>
                </c:pt>
                <c:pt idx="48">
                  <c:v>2.8483488000000001E-2</c:v>
                </c:pt>
                <c:pt idx="49">
                  <c:v>2.5660889999999999E-2</c:v>
                </c:pt>
                <c:pt idx="50">
                  <c:v>2.2125147000000001E-2</c:v>
                </c:pt>
                <c:pt idx="51">
                  <c:v>2.0191638000000001E-2</c:v>
                </c:pt>
                <c:pt idx="52">
                  <c:v>2.0663569999999999E-2</c:v>
                </c:pt>
                <c:pt idx="53">
                  <c:v>2.1910856999999999E-2</c:v>
                </c:pt>
                <c:pt idx="54">
                  <c:v>2.2047691000000001E-2</c:v>
                </c:pt>
                <c:pt idx="55">
                  <c:v>2.149738E-2</c:v>
                </c:pt>
                <c:pt idx="56">
                  <c:v>2.2496100000000002E-2</c:v>
                </c:pt>
                <c:pt idx="57">
                  <c:v>2.6230280000000002E-2</c:v>
                </c:pt>
                <c:pt idx="58">
                  <c:v>3.1407699999999997E-2</c:v>
                </c:pt>
                <c:pt idx="59">
                  <c:v>3.5634525E-2</c:v>
                </c:pt>
                <c:pt idx="60">
                  <c:v>3.6692530000000001E-2</c:v>
                </c:pt>
                <c:pt idx="61">
                  <c:v>3.6135334999999998E-2</c:v>
                </c:pt>
                <c:pt idx="62">
                  <c:v>3.4887068E-2</c:v>
                </c:pt>
                <c:pt idx="63">
                  <c:v>3.3199079999999999E-2</c:v>
                </c:pt>
                <c:pt idx="64">
                  <c:v>3.0567230000000001E-2</c:v>
                </c:pt>
                <c:pt idx="65">
                  <c:v>2.9055116999999998E-2</c:v>
                </c:pt>
                <c:pt idx="66">
                  <c:v>3.1797104E-2</c:v>
                </c:pt>
                <c:pt idx="67">
                  <c:v>3.9972104000000001E-2</c:v>
                </c:pt>
                <c:pt idx="68">
                  <c:v>4.9921310000000003E-2</c:v>
                </c:pt>
                <c:pt idx="69">
                  <c:v>5.5176083000000001E-2</c:v>
                </c:pt>
                <c:pt idx="70">
                  <c:v>5.2116346000000001E-2</c:v>
                </c:pt>
                <c:pt idx="71">
                  <c:v>4.2373290000000001E-2</c:v>
                </c:pt>
                <c:pt idx="72">
                  <c:v>3.1105509E-2</c:v>
                </c:pt>
                <c:pt idx="73">
                  <c:v>2.1934736999999999E-2</c:v>
                </c:pt>
                <c:pt idx="74">
                  <c:v>1.5731430000000001E-2</c:v>
                </c:pt>
                <c:pt idx="75">
                  <c:v>1.0893756500000001E-2</c:v>
                </c:pt>
                <c:pt idx="76">
                  <c:v>7.4482076000000003E-3</c:v>
                </c:pt>
                <c:pt idx="77">
                  <c:v>7.4394750000000001E-3</c:v>
                </c:pt>
                <c:pt idx="78">
                  <c:v>1.2469958E-2</c:v>
                </c:pt>
                <c:pt idx="79">
                  <c:v>1.9899786999999999E-2</c:v>
                </c:pt>
                <c:pt idx="80">
                  <c:v>2.3970160000000001E-2</c:v>
                </c:pt>
                <c:pt idx="81">
                  <c:v>2.0737648000000001E-2</c:v>
                </c:pt>
                <c:pt idx="82">
                  <c:v>1.0793214000000001E-2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1.4391670999999999E-3</c:v>
                </c:pt>
                <c:pt idx="89">
                  <c:v>6.5753916000000001E-3</c:v>
                </c:pt>
                <c:pt idx="90">
                  <c:v>1.0726833E-2</c:v>
                </c:pt>
                <c:pt idx="91">
                  <c:v>1.427119E-2</c:v>
                </c:pt>
                <c:pt idx="92">
                  <c:v>1.6775216999999999E-2</c:v>
                </c:pt>
                <c:pt idx="93">
                  <c:v>1.8409623E-2</c:v>
                </c:pt>
                <c:pt idx="94">
                  <c:v>1.9334849000000001E-2</c:v>
                </c:pt>
                <c:pt idx="95">
                  <c:v>1.9952294999999998E-2</c:v>
                </c:pt>
                <c:pt idx="96">
                  <c:v>2.1539084999999999E-2</c:v>
                </c:pt>
                <c:pt idx="97">
                  <c:v>2.3644444000000001E-2</c:v>
                </c:pt>
                <c:pt idx="98">
                  <c:v>2.5624253E-2</c:v>
                </c:pt>
                <c:pt idx="99">
                  <c:v>2.6870672000000002E-2</c:v>
                </c:pt>
                <c:pt idx="100">
                  <c:v>2.7172266E-2</c:v>
                </c:pt>
                <c:pt idx="101">
                  <c:v>2.7316585000000001E-2</c:v>
                </c:pt>
                <c:pt idx="102">
                  <c:v>2.7137732000000001E-2</c:v>
                </c:pt>
                <c:pt idx="103">
                  <c:v>2.7324260999999999E-2</c:v>
                </c:pt>
                <c:pt idx="104">
                  <c:v>2.6958666999999999E-2</c:v>
                </c:pt>
                <c:pt idx="105">
                  <c:v>2.6169619000000002E-2</c:v>
                </c:pt>
                <c:pt idx="106">
                  <c:v>2.4828833000000002E-2</c:v>
                </c:pt>
                <c:pt idx="107">
                  <c:v>2.3285396E-2</c:v>
                </c:pt>
                <c:pt idx="108">
                  <c:v>2.0767293999999999E-2</c:v>
                </c:pt>
                <c:pt idx="109">
                  <c:v>1.7673098000000002E-2</c:v>
                </c:pt>
                <c:pt idx="110">
                  <c:v>1.4533684E-2</c:v>
                </c:pt>
                <c:pt idx="111">
                  <c:v>1.2964291500000001E-2</c:v>
                </c:pt>
                <c:pt idx="112">
                  <c:v>9.7058720000000008E-3</c:v>
                </c:pt>
                <c:pt idx="113">
                  <c:v>6.3910119999999997E-3</c:v>
                </c:pt>
                <c:pt idx="114">
                  <c:v>2.6808816000000002E-3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78A9-496A-A1A8-0B297DB8C50D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[5]Sheet1!$D$289:$DT$289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2.61E-4</c:v>
                </c:pt>
                <c:pt idx="6">
                  <c:v>1.1647382999999999E-3</c:v>
                </c:pt>
                <c:pt idx="7">
                  <c:v>2.9963094000000001E-3</c:v>
                </c:pt>
                <c:pt idx="8">
                  <c:v>4.4890045999999998E-3</c:v>
                </c:pt>
                <c:pt idx="9">
                  <c:v>4.3394076999999998E-3</c:v>
                </c:pt>
                <c:pt idx="10">
                  <c:v>1.8275707E-3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7.45E-4</c:v>
                </c:pt>
                <c:pt idx="15">
                  <c:v>5.0393286999999998E-3</c:v>
                </c:pt>
                <c:pt idx="16">
                  <c:v>8.2678519999999991E-3</c:v>
                </c:pt>
                <c:pt idx="17">
                  <c:v>7.8562660000000006E-3</c:v>
                </c:pt>
                <c:pt idx="18">
                  <c:v>4.2891680000000003E-3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4.4792709999999999E-3</c:v>
                </c:pt>
                <c:pt idx="27">
                  <c:v>8.2363030000000004E-3</c:v>
                </c:pt>
                <c:pt idx="28">
                  <c:v>1.0770151E-2</c:v>
                </c:pt>
                <c:pt idx="29">
                  <c:v>1.1854760000000001E-2</c:v>
                </c:pt>
                <c:pt idx="30">
                  <c:v>1.3039924E-2</c:v>
                </c:pt>
                <c:pt idx="31">
                  <c:v>1.4857357999999999E-2</c:v>
                </c:pt>
                <c:pt idx="32">
                  <c:v>1.6932119999999998E-2</c:v>
                </c:pt>
                <c:pt idx="33">
                  <c:v>2.0121025000000001E-2</c:v>
                </c:pt>
                <c:pt idx="34">
                  <c:v>2.3550202999999999E-2</c:v>
                </c:pt>
                <c:pt idx="35">
                  <c:v>2.6371792000000002E-2</c:v>
                </c:pt>
                <c:pt idx="36">
                  <c:v>2.7050298E-2</c:v>
                </c:pt>
                <c:pt idx="37">
                  <c:v>2.5041929000000001E-2</c:v>
                </c:pt>
                <c:pt idx="38">
                  <c:v>2.0829747999999999E-2</c:v>
                </c:pt>
                <c:pt idx="39">
                  <c:v>1.6120982999999998E-2</c:v>
                </c:pt>
                <c:pt idx="40">
                  <c:v>1.1959147E-2</c:v>
                </c:pt>
                <c:pt idx="41">
                  <c:v>9.0602500000000006E-3</c:v>
                </c:pt>
                <c:pt idx="42">
                  <c:v>7.8421740000000004E-3</c:v>
                </c:pt>
                <c:pt idx="43">
                  <c:v>9.5334530000000008E-3</c:v>
                </c:pt>
                <c:pt idx="44">
                  <c:v>1.4398536E-2</c:v>
                </c:pt>
                <c:pt idx="45">
                  <c:v>2.0917535000000001E-2</c:v>
                </c:pt>
                <c:pt idx="46">
                  <c:v>2.6499310000000002E-2</c:v>
                </c:pt>
                <c:pt idx="47">
                  <c:v>2.8919500000000001E-2</c:v>
                </c:pt>
                <c:pt idx="48">
                  <c:v>2.8022798000000002E-2</c:v>
                </c:pt>
                <c:pt idx="49">
                  <c:v>2.5186087999999999E-2</c:v>
                </c:pt>
                <c:pt idx="50">
                  <c:v>2.1726489000000002E-2</c:v>
                </c:pt>
                <c:pt idx="51">
                  <c:v>1.9858599000000001E-2</c:v>
                </c:pt>
                <c:pt idx="52">
                  <c:v>2.0340178E-2</c:v>
                </c:pt>
                <c:pt idx="53">
                  <c:v>2.1579326999999999E-2</c:v>
                </c:pt>
                <c:pt idx="54">
                  <c:v>2.1702806000000002E-2</c:v>
                </c:pt>
                <c:pt idx="55">
                  <c:v>2.1140330999999998E-2</c:v>
                </c:pt>
                <c:pt idx="56">
                  <c:v>2.2210341000000001E-2</c:v>
                </c:pt>
                <c:pt idx="57">
                  <c:v>2.6110004999999999E-2</c:v>
                </c:pt>
                <c:pt idx="58">
                  <c:v>3.1539709999999999E-2</c:v>
                </c:pt>
                <c:pt idx="59">
                  <c:v>3.6010724000000001E-2</c:v>
                </c:pt>
                <c:pt idx="60">
                  <c:v>3.7192672000000003E-2</c:v>
                </c:pt>
                <c:pt idx="61">
                  <c:v>3.6539912000000001E-2</c:v>
                </c:pt>
                <c:pt idx="62">
                  <c:v>3.4944790000000003E-2</c:v>
                </c:pt>
                <c:pt idx="63">
                  <c:v>3.2716083999999999E-2</c:v>
                </c:pt>
                <c:pt idx="64">
                  <c:v>2.9561075999999999E-2</c:v>
                </c:pt>
                <c:pt idx="65">
                  <c:v>2.7804911000000002E-2</c:v>
                </c:pt>
                <c:pt idx="66">
                  <c:v>3.072714E-2</c:v>
                </c:pt>
                <c:pt idx="67">
                  <c:v>3.9379074999999999E-2</c:v>
                </c:pt>
                <c:pt idx="68">
                  <c:v>4.9853509999999997E-2</c:v>
                </c:pt>
                <c:pt idx="69">
                  <c:v>5.5448085000000001E-2</c:v>
                </c:pt>
                <c:pt idx="70">
                  <c:v>5.2488630000000001E-2</c:v>
                </c:pt>
                <c:pt idx="71">
                  <c:v>4.2653660000000003E-2</c:v>
                </c:pt>
                <c:pt idx="72">
                  <c:v>3.1151849999999998E-2</c:v>
                </c:pt>
                <c:pt idx="73">
                  <c:v>2.1666934999999998E-2</c:v>
                </c:pt>
                <c:pt idx="74">
                  <c:v>1.5152643E-2</c:v>
                </c:pt>
                <c:pt idx="75">
                  <c:v>1.0125511E-2</c:v>
                </c:pt>
                <c:pt idx="76">
                  <c:v>6.6833155999999998E-3</c:v>
                </c:pt>
                <c:pt idx="77">
                  <c:v>6.9329669999999999E-3</c:v>
                </c:pt>
                <c:pt idx="78">
                  <c:v>1.235525E-2</c:v>
                </c:pt>
                <c:pt idx="79">
                  <c:v>2.0137887E-2</c:v>
                </c:pt>
                <c:pt idx="80">
                  <c:v>2.4393109999999999E-2</c:v>
                </c:pt>
                <c:pt idx="81">
                  <c:v>2.1198459999999999E-2</c:v>
                </c:pt>
                <c:pt idx="82">
                  <c:v>1.1196790999999999E-2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7.2400000000000003E-4</c:v>
                </c:pt>
                <c:pt idx="89">
                  <c:v>6.1726443999999998E-3</c:v>
                </c:pt>
                <c:pt idx="90">
                  <c:v>1.0701377999999999E-2</c:v>
                </c:pt>
                <c:pt idx="91">
                  <c:v>1.4576003000000001E-2</c:v>
                </c:pt>
                <c:pt idx="92">
                  <c:v>1.7278258000000001E-2</c:v>
                </c:pt>
                <c:pt idx="93">
                  <c:v>1.8996881E-2</c:v>
                </c:pt>
                <c:pt idx="94">
                  <c:v>1.9881527999999999E-2</c:v>
                </c:pt>
                <c:pt idx="95">
                  <c:v>2.0338788999999999E-2</c:v>
                </c:pt>
                <c:pt idx="96">
                  <c:v>2.1672830000000001E-2</c:v>
                </c:pt>
                <c:pt idx="97">
                  <c:v>2.3547001000000001E-2</c:v>
                </c:pt>
                <c:pt idx="98">
                  <c:v>2.5330162E-2</c:v>
                </c:pt>
                <c:pt idx="99">
                  <c:v>2.6430341999999999E-2</c:v>
                </c:pt>
                <c:pt idx="100">
                  <c:v>2.6629617000000001E-2</c:v>
                </c:pt>
                <c:pt idx="101">
                  <c:v>2.6628573999999999E-2</c:v>
                </c:pt>
                <c:pt idx="102">
                  <c:v>2.6499723999999999E-2</c:v>
                </c:pt>
                <c:pt idx="103">
                  <c:v>2.6761569999999998E-2</c:v>
                </c:pt>
                <c:pt idx="104">
                  <c:v>2.6507089000000001E-2</c:v>
                </c:pt>
                <c:pt idx="105">
                  <c:v>2.5861917000000002E-2</c:v>
                </c:pt>
                <c:pt idx="106">
                  <c:v>2.4682698999999999E-2</c:v>
                </c:pt>
                <c:pt idx="107">
                  <c:v>2.3302097000000001E-2</c:v>
                </c:pt>
                <c:pt idx="108">
                  <c:v>2.0951201999999999E-2</c:v>
                </c:pt>
                <c:pt idx="109">
                  <c:v>1.8010814E-2</c:v>
                </c:pt>
                <c:pt idx="110">
                  <c:v>1.5009445999999999E-2</c:v>
                </c:pt>
                <c:pt idx="111">
                  <c:v>1.3648364E-2</c:v>
                </c:pt>
                <c:pt idx="112">
                  <c:v>1.0484533000000001E-2</c:v>
                </c:pt>
                <c:pt idx="113">
                  <c:v>7.2538274999999998E-3</c:v>
                </c:pt>
                <c:pt idx="114">
                  <c:v>3.6002797999999999E-3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78A9-496A-A1A8-0B297DB8C50D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[5]Sheet1!$D$290:$DT$290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3.59E-4</c:v>
                </c:pt>
                <c:pt idx="6">
                  <c:v>1.3065955E-3</c:v>
                </c:pt>
                <c:pt idx="7">
                  <c:v>3.1877490000000001E-3</c:v>
                </c:pt>
                <c:pt idx="8">
                  <c:v>4.7227236999999997E-3</c:v>
                </c:pt>
                <c:pt idx="9">
                  <c:v>4.5096499999999996E-3</c:v>
                </c:pt>
                <c:pt idx="10">
                  <c:v>1.8039619000000001E-3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8.0000000000000004E-4</c:v>
                </c:pt>
                <c:pt idx="15">
                  <c:v>5.3057119999999998E-3</c:v>
                </c:pt>
                <c:pt idx="16">
                  <c:v>8.6528779999999993E-3</c:v>
                </c:pt>
                <c:pt idx="17">
                  <c:v>8.2385700000000006E-3</c:v>
                </c:pt>
                <c:pt idx="18">
                  <c:v>4.5856339999999999E-3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4.6856008000000001E-3</c:v>
                </c:pt>
                <c:pt idx="27">
                  <c:v>8.4109170000000004E-3</c:v>
                </c:pt>
                <c:pt idx="28">
                  <c:v>1.0876268999999999E-2</c:v>
                </c:pt>
                <c:pt idx="29">
                  <c:v>1.1955927999999999E-2</c:v>
                </c:pt>
                <c:pt idx="30">
                  <c:v>1.3233383E-2</c:v>
                </c:pt>
                <c:pt idx="31">
                  <c:v>1.5139892E-2</c:v>
                </c:pt>
                <c:pt idx="32">
                  <c:v>1.7202740000000001E-2</c:v>
                </c:pt>
                <c:pt idx="33">
                  <c:v>2.0324634000000001E-2</c:v>
                </c:pt>
                <c:pt idx="34">
                  <c:v>2.3720892E-2</c:v>
                </c:pt>
                <c:pt idx="35">
                  <c:v>2.6600492999999999E-2</c:v>
                </c:pt>
                <c:pt idx="36">
                  <c:v>2.7397133000000001E-2</c:v>
                </c:pt>
                <c:pt idx="37">
                  <c:v>2.5462315999999999E-2</c:v>
                </c:pt>
                <c:pt idx="38">
                  <c:v>2.1205290000000002E-2</c:v>
                </c:pt>
                <c:pt idx="39">
                  <c:v>1.6321200000000001E-2</c:v>
                </c:pt>
                <c:pt idx="40">
                  <c:v>1.1941789E-2</c:v>
                </c:pt>
                <c:pt idx="41">
                  <c:v>8.8911879999999995E-3</c:v>
                </c:pt>
                <c:pt idx="42">
                  <c:v>7.6015680000000004E-3</c:v>
                </c:pt>
                <c:pt idx="43">
                  <c:v>9.2790370000000004E-3</c:v>
                </c:pt>
                <c:pt idx="44">
                  <c:v>1.4162154999999999E-2</c:v>
                </c:pt>
                <c:pt idx="45">
                  <c:v>2.0752823E-2</c:v>
                </c:pt>
                <c:pt idx="46">
                  <c:v>2.6465553999999999E-2</c:v>
                </c:pt>
                <c:pt idx="47">
                  <c:v>2.9075006E-2</c:v>
                </c:pt>
                <c:pt idx="48">
                  <c:v>2.8366147000000001E-2</c:v>
                </c:pt>
                <c:pt idx="49">
                  <c:v>2.5683282000000002E-2</c:v>
                </c:pt>
                <c:pt idx="50">
                  <c:v>2.2311582999999999E-2</c:v>
                </c:pt>
                <c:pt idx="51">
                  <c:v>2.0439167000000001E-2</c:v>
                </c:pt>
                <c:pt idx="52">
                  <c:v>2.0825066E-2</c:v>
                </c:pt>
                <c:pt idx="53">
                  <c:v>2.1920813000000001E-2</c:v>
                </c:pt>
                <c:pt idx="54">
                  <c:v>2.1925466000000001E-2</c:v>
                </c:pt>
                <c:pt idx="55">
                  <c:v>2.1276880000000001E-2</c:v>
                </c:pt>
                <c:pt idx="56">
                  <c:v>2.2202377999999998E-2</c:v>
                </c:pt>
                <c:pt idx="57">
                  <c:v>2.588505E-2</c:v>
                </c:pt>
                <c:pt idx="58">
                  <c:v>3.1079895999999999E-2</c:v>
                </c:pt>
                <c:pt idx="59">
                  <c:v>3.5420424999999998E-2</c:v>
                </c:pt>
                <c:pt idx="60">
                  <c:v>3.6678992000000001E-2</c:v>
                </c:pt>
                <c:pt idx="61">
                  <c:v>3.6306597000000003E-2</c:v>
                </c:pt>
                <c:pt idx="62">
                  <c:v>3.5129140000000003E-2</c:v>
                </c:pt>
                <c:pt idx="63">
                  <c:v>3.3313299999999997E-2</c:v>
                </c:pt>
                <c:pt idx="64">
                  <c:v>3.0377226E-2</c:v>
                </c:pt>
                <c:pt idx="65">
                  <c:v>2.8537798999999999E-2</c:v>
                </c:pt>
                <c:pt idx="66">
                  <c:v>3.1129159999999999E-2</c:v>
                </c:pt>
                <c:pt idx="67">
                  <c:v>3.9398299999999997E-2</c:v>
                </c:pt>
                <c:pt idx="68">
                  <c:v>4.9610145000000001E-2</c:v>
                </c:pt>
                <c:pt idx="69">
                  <c:v>5.5114429999999999E-2</c:v>
                </c:pt>
                <c:pt idx="70">
                  <c:v>5.2191712000000001E-2</c:v>
                </c:pt>
                <c:pt idx="71">
                  <c:v>4.2455270000000003E-2</c:v>
                </c:pt>
                <c:pt idx="72">
                  <c:v>3.1069533999999999E-2</c:v>
                </c:pt>
                <c:pt idx="73">
                  <c:v>2.171259E-2</c:v>
                </c:pt>
                <c:pt idx="74">
                  <c:v>1.5349773000000001E-2</c:v>
                </c:pt>
                <c:pt idx="75">
                  <c:v>1.0513250999999999E-2</c:v>
                </c:pt>
                <c:pt idx="76">
                  <c:v>7.2678066999999997E-3</c:v>
                </c:pt>
                <c:pt idx="77">
                  <c:v>7.5835306E-3</c:v>
                </c:pt>
                <c:pt idx="78">
                  <c:v>1.2868151E-2</c:v>
                </c:pt>
                <c:pt idx="79">
                  <c:v>2.0360468E-2</c:v>
                </c:pt>
                <c:pt idx="80">
                  <c:v>2.4328012E-2</c:v>
                </c:pt>
                <c:pt idx="81">
                  <c:v>2.0956415999999999E-2</c:v>
                </c:pt>
                <c:pt idx="82">
                  <c:v>1.0912201E-2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6.2399999999999999E-4</c:v>
                </c:pt>
                <c:pt idx="89">
                  <c:v>5.8641433999999997E-3</c:v>
                </c:pt>
                <c:pt idx="90">
                  <c:v>1.0263352999999999E-2</c:v>
                </c:pt>
                <c:pt idx="91">
                  <c:v>1.4120954999999999E-2</c:v>
                </c:pt>
                <c:pt idx="92">
                  <c:v>1.6946694000000002E-2</c:v>
                </c:pt>
                <c:pt idx="93">
                  <c:v>1.8843473999999999E-2</c:v>
                </c:pt>
                <c:pt idx="94">
                  <c:v>1.9936822E-2</c:v>
                </c:pt>
                <c:pt idx="95">
                  <c:v>2.0639584999999998E-2</c:v>
                </c:pt>
                <c:pt idx="96">
                  <c:v>2.2207846999999999E-2</c:v>
                </c:pt>
                <c:pt idx="97">
                  <c:v>2.4239171E-2</c:v>
                </c:pt>
                <c:pt idx="98">
                  <c:v>2.6104439E-2</c:v>
                </c:pt>
                <c:pt idx="99">
                  <c:v>2.7216150000000001E-2</c:v>
                </c:pt>
                <c:pt idx="100">
                  <c:v>2.7372167999999999E-2</c:v>
                </c:pt>
                <c:pt idx="101">
                  <c:v>2.7381455999999998E-2</c:v>
                </c:pt>
                <c:pt idx="102">
                  <c:v>2.7103996000000002E-2</c:v>
                </c:pt>
                <c:pt idx="103">
                  <c:v>2.7209673E-2</c:v>
                </c:pt>
                <c:pt idx="104">
                  <c:v>2.6791168000000001E-2</c:v>
                </c:pt>
                <c:pt idx="105">
                  <c:v>2.5978009999999999E-2</c:v>
                </c:pt>
                <c:pt idx="106">
                  <c:v>2.4637276E-2</c:v>
                </c:pt>
                <c:pt idx="107">
                  <c:v>2.3109885E-2</c:v>
                </c:pt>
                <c:pt idx="108">
                  <c:v>2.063015E-2</c:v>
                </c:pt>
                <c:pt idx="109">
                  <c:v>1.7586620000000001E-2</c:v>
                </c:pt>
                <c:pt idx="110">
                  <c:v>1.4500298999999999E-2</c:v>
                </c:pt>
                <c:pt idx="111">
                  <c:v>1.3076371E-2</c:v>
                </c:pt>
                <c:pt idx="112">
                  <c:v>9.8897069999999993E-3</c:v>
                </c:pt>
                <c:pt idx="113">
                  <c:v>6.6571924999999999E-3</c:v>
                </c:pt>
                <c:pt idx="114">
                  <c:v>3.0217764E-3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78A9-496A-A1A8-0B297DB8C50D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[5]Sheet1!$D$291:$DT$291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4.5899999999999999E-4</c:v>
                </c:pt>
                <c:pt idx="6">
                  <c:v>1.3872668999999999E-3</c:v>
                </c:pt>
                <c:pt idx="7">
                  <c:v>3.192875E-3</c:v>
                </c:pt>
                <c:pt idx="8">
                  <c:v>4.6570240000000001E-3</c:v>
                </c:pt>
                <c:pt idx="9">
                  <c:v>4.4585518000000001E-3</c:v>
                </c:pt>
                <c:pt idx="10">
                  <c:v>1.8438592000000001E-3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6.7400000000000001E-4</c:v>
                </c:pt>
                <c:pt idx="15">
                  <c:v>5.2259862000000002E-3</c:v>
                </c:pt>
                <c:pt idx="16">
                  <c:v>8.6969040000000001E-3</c:v>
                </c:pt>
                <c:pt idx="17">
                  <c:v>8.3589409999999999E-3</c:v>
                </c:pt>
                <c:pt idx="18">
                  <c:v>4.6684780000000002E-3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4.7950099999999997E-3</c:v>
                </c:pt>
                <c:pt idx="27">
                  <c:v>8.7429320000000001E-3</c:v>
                </c:pt>
                <c:pt idx="28">
                  <c:v>1.14099765E-2</c:v>
                </c:pt>
                <c:pt idx="29">
                  <c:v>1.2558372E-2</c:v>
                </c:pt>
                <c:pt idx="30">
                  <c:v>1.3729963E-2</c:v>
                </c:pt>
                <c:pt idx="31">
                  <c:v>1.5387082E-2</c:v>
                </c:pt>
                <c:pt idx="32">
                  <c:v>1.7192671E-2</c:v>
                </c:pt>
                <c:pt idx="33">
                  <c:v>2.0112293E-2</c:v>
                </c:pt>
                <c:pt idx="34">
                  <c:v>2.3412740000000001E-2</c:v>
                </c:pt>
                <c:pt idx="35">
                  <c:v>2.6218129999999999E-2</c:v>
                </c:pt>
                <c:pt idx="36">
                  <c:v>2.6959502999999999E-2</c:v>
                </c:pt>
                <c:pt idx="37">
                  <c:v>2.5044916E-2</c:v>
                </c:pt>
                <c:pt idx="38">
                  <c:v>2.0915050000000001E-2</c:v>
                </c:pt>
                <c:pt idx="39">
                  <c:v>1.6265571E-2</c:v>
                </c:pt>
                <c:pt idx="40">
                  <c:v>1.2140943E-2</c:v>
                </c:pt>
                <c:pt idx="41">
                  <c:v>9.3596860000000007E-3</c:v>
                </c:pt>
                <c:pt idx="42">
                  <c:v>8.2387309999999991E-3</c:v>
                </c:pt>
                <c:pt idx="43">
                  <c:v>9.9268770000000006E-3</c:v>
                </c:pt>
                <c:pt idx="44">
                  <c:v>1.4676748E-2</c:v>
                </c:pt>
                <c:pt idx="45">
                  <c:v>2.1055877000000001E-2</c:v>
                </c:pt>
                <c:pt idx="46">
                  <c:v>2.6584178E-2</c:v>
                </c:pt>
                <c:pt idx="47">
                  <c:v>2.9107808999999998E-2</c:v>
                </c:pt>
                <c:pt idx="48">
                  <c:v>2.8367804E-2</c:v>
                </c:pt>
                <c:pt idx="49">
                  <c:v>2.568778E-2</c:v>
                </c:pt>
                <c:pt idx="50">
                  <c:v>2.2315551999999999E-2</c:v>
                </c:pt>
                <c:pt idx="51">
                  <c:v>2.0437282000000001E-2</c:v>
                </c:pt>
                <c:pt idx="52">
                  <c:v>2.0814006999999999E-2</c:v>
                </c:pt>
                <c:pt idx="53">
                  <c:v>2.1868427999999999E-2</c:v>
                </c:pt>
                <c:pt idx="54">
                  <c:v>2.1776823000000001E-2</c:v>
                </c:pt>
                <c:pt idx="55">
                  <c:v>2.1011727000000001E-2</c:v>
                </c:pt>
                <c:pt idx="56">
                  <c:v>2.1883654999999998E-2</c:v>
                </c:pt>
                <c:pt idx="57">
                  <c:v>2.5597567000000002E-2</c:v>
                </c:pt>
                <c:pt idx="58">
                  <c:v>3.0939405999999999E-2</c:v>
                </c:pt>
                <c:pt idx="59">
                  <c:v>3.5464062999999997E-2</c:v>
                </c:pt>
                <c:pt idx="60">
                  <c:v>3.6849449999999999E-2</c:v>
                </c:pt>
                <c:pt idx="61">
                  <c:v>3.6429151999999999E-2</c:v>
                </c:pt>
                <c:pt idx="62">
                  <c:v>3.5030548000000002E-2</c:v>
                </c:pt>
                <c:pt idx="63">
                  <c:v>3.2952473000000003E-2</c:v>
                </c:pt>
                <c:pt idx="64">
                  <c:v>2.9905112000000001E-2</c:v>
                </c:pt>
                <c:pt idx="65">
                  <c:v>2.8216846E-2</c:v>
                </c:pt>
                <c:pt idx="66">
                  <c:v>3.1124860000000001E-2</c:v>
                </c:pt>
                <c:pt idx="67">
                  <c:v>3.9642825999999999E-2</c:v>
                </c:pt>
                <c:pt idx="68">
                  <c:v>4.9886649999999998E-2</c:v>
                </c:pt>
                <c:pt idx="69">
                  <c:v>5.5249332999999998E-2</c:v>
                </c:pt>
                <c:pt idx="70">
                  <c:v>5.2177366000000003E-2</c:v>
                </c:pt>
                <c:pt idx="71">
                  <c:v>4.2397358000000003E-2</c:v>
                </c:pt>
                <c:pt idx="72">
                  <c:v>3.1072564E-2</c:v>
                </c:pt>
                <c:pt idx="73">
                  <c:v>2.1813022000000001E-2</c:v>
                </c:pt>
                <c:pt idx="74">
                  <c:v>1.5537195E-2</c:v>
                </c:pt>
                <c:pt idx="75">
                  <c:v>1.0700757E-2</c:v>
                </c:pt>
                <c:pt idx="76">
                  <c:v>7.3049016999999997E-3</c:v>
                </c:pt>
                <c:pt idx="77">
                  <c:v>7.3559849999999998E-3</c:v>
                </c:pt>
                <c:pt idx="78">
                  <c:v>1.2421550999999999E-2</c:v>
                </c:pt>
                <c:pt idx="79">
                  <c:v>1.9877259000000001E-2</c:v>
                </c:pt>
                <c:pt idx="80">
                  <c:v>2.3983597999999998E-2</c:v>
                </c:pt>
                <c:pt idx="81">
                  <c:v>2.0825206999999998E-2</c:v>
                </c:pt>
                <c:pt idx="82">
                  <c:v>1.0983872E-2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9.7400000000000004E-4</c:v>
                </c:pt>
                <c:pt idx="89">
                  <c:v>6.1171999999999997E-3</c:v>
                </c:pt>
                <c:pt idx="90">
                  <c:v>1.0365225E-2</c:v>
                </c:pt>
                <c:pt idx="91">
                  <c:v>1.4108871E-2</c:v>
                </c:pt>
                <c:pt idx="92">
                  <c:v>1.6835900000000001E-2</c:v>
                </c:pt>
                <c:pt idx="93">
                  <c:v>1.8659080000000001E-2</c:v>
                </c:pt>
                <c:pt idx="94">
                  <c:v>1.9684933000000002E-2</c:v>
                </c:pt>
                <c:pt idx="95">
                  <c:v>2.0320201E-2</c:v>
                </c:pt>
                <c:pt idx="96">
                  <c:v>2.1841877999999999E-2</c:v>
                </c:pt>
                <c:pt idx="97">
                  <c:v>2.3872345999999999E-2</c:v>
                </c:pt>
                <c:pt idx="98">
                  <c:v>2.578896E-2</c:v>
                </c:pt>
                <c:pt idx="99">
                  <c:v>2.6990556999999998E-2</c:v>
                </c:pt>
                <c:pt idx="100">
                  <c:v>2.7242364000000002E-2</c:v>
                </c:pt>
                <c:pt idx="101">
                  <c:v>2.7285865999999999E-2</c:v>
                </c:pt>
                <c:pt idx="102">
                  <c:v>2.7112377999999999E-2</c:v>
                </c:pt>
                <c:pt idx="103">
                  <c:v>2.7282068999999999E-2</c:v>
                </c:pt>
                <c:pt idx="104">
                  <c:v>2.6908782999999999E-2</c:v>
                </c:pt>
                <c:pt idx="105">
                  <c:v>2.6127438999999999E-2</c:v>
                </c:pt>
                <c:pt idx="106">
                  <c:v>2.4803825000000002E-2</c:v>
                </c:pt>
                <c:pt idx="107">
                  <c:v>2.329521E-2</c:v>
                </c:pt>
                <c:pt idx="108">
                  <c:v>2.0811057000000001E-2</c:v>
                </c:pt>
                <c:pt idx="109">
                  <c:v>1.7761262E-2</c:v>
                </c:pt>
                <c:pt idx="110">
                  <c:v>1.4680841E-2</c:v>
                </c:pt>
                <c:pt idx="111">
                  <c:v>1.3247837E-2</c:v>
                </c:pt>
                <c:pt idx="112">
                  <c:v>1.0062516000000001E-2</c:v>
                </c:pt>
                <c:pt idx="113">
                  <c:v>6.8373484999999998E-3</c:v>
                </c:pt>
                <c:pt idx="114">
                  <c:v>3.2067290000000002E-3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78A9-496A-A1A8-0B297DB8C50D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[5]Sheet1!$D$292:$DT$292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6.6600000000000003E-4</c:v>
                </c:pt>
                <c:pt idx="6">
                  <c:v>1.6718556000000001E-3</c:v>
                </c:pt>
                <c:pt idx="7">
                  <c:v>3.4545184999999999E-3</c:v>
                </c:pt>
                <c:pt idx="8">
                  <c:v>4.8543843000000003E-3</c:v>
                </c:pt>
                <c:pt idx="9">
                  <c:v>4.5361365000000002E-3</c:v>
                </c:pt>
                <c:pt idx="10">
                  <c:v>1.7925559E-3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4.37E-4</c:v>
                </c:pt>
                <c:pt idx="15">
                  <c:v>5.0843655999999997E-3</c:v>
                </c:pt>
                <c:pt idx="16">
                  <c:v>8.7267950000000007E-3</c:v>
                </c:pt>
                <c:pt idx="17">
                  <c:v>8.5819290000000003E-3</c:v>
                </c:pt>
                <c:pt idx="18">
                  <c:v>5.0206390000000004E-3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4.7123683999999999E-3</c:v>
                </c:pt>
                <c:pt idx="27">
                  <c:v>8.601193E-3</c:v>
                </c:pt>
                <c:pt idx="28">
                  <c:v>1.1145501E-2</c:v>
                </c:pt>
                <c:pt idx="29">
                  <c:v>1.2167258E-2</c:v>
                </c:pt>
                <c:pt idx="30">
                  <c:v>1.3301146999999999E-2</c:v>
                </c:pt>
                <c:pt idx="31">
                  <c:v>1.5079112E-2</c:v>
                </c:pt>
                <c:pt idx="32">
                  <c:v>1.7096125E-2</c:v>
                </c:pt>
                <c:pt idx="33">
                  <c:v>2.0233313999999999E-2</c:v>
                </c:pt>
                <c:pt idx="34">
                  <c:v>2.3652383999999999E-2</c:v>
                </c:pt>
                <c:pt idx="35">
                  <c:v>2.6508500000000001E-2</c:v>
                </c:pt>
                <c:pt idx="36">
                  <c:v>2.7243621999999999E-2</c:v>
                </c:pt>
                <c:pt idx="37">
                  <c:v>2.5253210000000002E-2</c:v>
                </c:pt>
                <c:pt idx="38">
                  <c:v>2.1016587E-2</c:v>
                </c:pt>
                <c:pt idx="39">
                  <c:v>1.6221147000000002E-2</c:v>
                </c:pt>
                <c:pt idx="40">
                  <c:v>1.1983488E-2</c:v>
                </c:pt>
                <c:pt idx="41">
                  <c:v>9.0473380000000003E-3</c:v>
                </c:pt>
                <c:pt idx="42">
                  <c:v>7.8284129999999993E-3</c:v>
                </c:pt>
                <c:pt idx="43">
                  <c:v>9.5472609999999996E-3</c:v>
                </c:pt>
                <c:pt idx="44">
                  <c:v>1.4463471E-2</c:v>
                </c:pt>
                <c:pt idx="45">
                  <c:v>2.1026405000000001E-2</c:v>
                </c:pt>
                <c:pt idx="46">
                  <c:v>2.6638505999999999E-2</c:v>
                </c:pt>
                <c:pt idx="47">
                  <c:v>2.9119450000000002E-2</c:v>
                </c:pt>
                <c:pt idx="48">
                  <c:v>2.8321031E-2</c:v>
                </c:pt>
                <c:pt idx="49">
                  <c:v>2.5623005000000001E-2</c:v>
                </c:pt>
                <c:pt idx="50">
                  <c:v>2.2268300000000001E-2</c:v>
                </c:pt>
                <c:pt idx="51">
                  <c:v>2.0458097000000001E-2</c:v>
                </c:pt>
                <c:pt idx="52">
                  <c:v>2.093188E-2</c:v>
                </c:pt>
                <c:pt idx="53">
                  <c:v>2.2092609999999999E-2</c:v>
                </c:pt>
                <c:pt idx="54">
                  <c:v>2.2039014999999999E-2</c:v>
                </c:pt>
                <c:pt idx="55">
                  <c:v>2.1205714000000001E-2</c:v>
                </c:pt>
                <c:pt idx="56">
                  <c:v>2.1905014E-2</c:v>
                </c:pt>
                <c:pt idx="57">
                  <c:v>2.546379E-2</c:v>
                </c:pt>
                <c:pt idx="58">
                  <c:v>3.0693537E-2</c:v>
                </c:pt>
                <c:pt idx="59">
                  <c:v>3.5164296999999997E-2</c:v>
                </c:pt>
                <c:pt idx="60">
                  <c:v>3.6531392000000003E-2</c:v>
                </c:pt>
                <c:pt idx="61">
                  <c:v>3.6152160000000003E-2</c:v>
                </c:pt>
                <c:pt idx="62">
                  <c:v>3.4883570000000003E-2</c:v>
                </c:pt>
                <c:pt idx="63">
                  <c:v>3.3019292999999998E-2</c:v>
                </c:pt>
                <c:pt idx="64">
                  <c:v>3.0207255999999998E-2</c:v>
                </c:pt>
                <c:pt idx="65">
                  <c:v>2.8651179999999998E-2</c:v>
                </c:pt>
                <c:pt idx="66">
                  <c:v>3.1530916999999999E-2</c:v>
                </c:pt>
                <c:pt idx="67">
                  <c:v>3.9914539999999998E-2</c:v>
                </c:pt>
                <c:pt idx="68">
                  <c:v>4.9964040000000001E-2</c:v>
                </c:pt>
                <c:pt idx="69">
                  <c:v>5.5162999999999997E-2</c:v>
                </c:pt>
                <c:pt idx="70">
                  <c:v>5.1997944999999997E-2</c:v>
                </c:pt>
                <c:pt idx="71">
                  <c:v>4.2221002000000001E-2</c:v>
                </c:pt>
                <c:pt idx="72">
                  <c:v>3.097979E-2</c:v>
                </c:pt>
                <c:pt idx="73">
                  <c:v>2.1797763000000001E-2</c:v>
                </c:pt>
                <c:pt idx="74">
                  <c:v>1.5463101E-2</c:v>
                </c:pt>
                <c:pt idx="75">
                  <c:v>1.0441638E-2</c:v>
                </c:pt>
                <c:pt idx="76">
                  <c:v>6.8876854999999999E-3</c:v>
                </c:pt>
                <c:pt idx="77">
                  <c:v>6.9840127000000002E-3</c:v>
                </c:pt>
                <c:pt idx="78">
                  <c:v>1.2316812E-2</c:v>
                </c:pt>
                <c:pt idx="79">
                  <c:v>2.0123599999999998E-2</c:v>
                </c:pt>
                <c:pt idx="80">
                  <c:v>2.4473458999999999E-2</c:v>
                </c:pt>
                <c:pt idx="81">
                  <c:v>2.1344746000000001E-2</c:v>
                </c:pt>
                <c:pt idx="82">
                  <c:v>1.1338825E-2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7.2000000000000005E-4</c:v>
                </c:pt>
                <c:pt idx="89">
                  <c:v>5.9444520000000002E-3</c:v>
                </c:pt>
                <c:pt idx="90">
                  <c:v>1.0322113000000001E-2</c:v>
                </c:pt>
                <c:pt idx="91">
                  <c:v>1.4166194999999999E-2</c:v>
                </c:pt>
                <c:pt idx="92">
                  <c:v>1.6976397000000001E-2</c:v>
                </c:pt>
                <c:pt idx="93">
                  <c:v>1.88497E-2</c:v>
                </c:pt>
                <c:pt idx="94">
                  <c:v>1.991741E-2</c:v>
                </c:pt>
                <c:pt idx="95">
                  <c:v>2.0599019999999999E-2</c:v>
                </c:pt>
                <c:pt idx="96">
                  <c:v>2.2171120999999998E-2</c:v>
                </c:pt>
                <c:pt idx="97">
                  <c:v>2.4224012999999999E-2</c:v>
                </c:pt>
                <c:pt idx="98">
                  <c:v>2.6131576E-2</c:v>
                </c:pt>
                <c:pt idx="99">
                  <c:v>2.7288228000000001E-2</c:v>
                </c:pt>
                <c:pt idx="100">
                  <c:v>2.7462049999999998E-2</c:v>
                </c:pt>
                <c:pt idx="101">
                  <c:v>2.7441394000000001E-2</c:v>
                </c:pt>
                <c:pt idx="102">
                  <c:v>2.7169740000000001E-2</c:v>
                </c:pt>
                <c:pt idx="103">
                  <c:v>2.7250158E-2</c:v>
                </c:pt>
                <c:pt idx="104">
                  <c:v>2.6798299000000001E-2</c:v>
                </c:pt>
                <c:pt idx="105">
                  <c:v>2.5952913000000001E-2</c:v>
                </c:pt>
                <c:pt idx="106">
                  <c:v>2.4580478999999999E-2</c:v>
                </c:pt>
                <c:pt idx="107">
                  <c:v>2.3041033999999998E-2</c:v>
                </c:pt>
                <c:pt idx="108">
                  <c:v>2.0532024999999999E-2</c:v>
                </c:pt>
                <c:pt idx="109">
                  <c:v>1.7465484999999999E-2</c:v>
                </c:pt>
                <c:pt idx="110">
                  <c:v>1.4362450000000001E-2</c:v>
                </c:pt>
                <c:pt idx="111">
                  <c:v>1.3017697E-2</c:v>
                </c:pt>
                <c:pt idx="112">
                  <c:v>9.8395840000000002E-3</c:v>
                </c:pt>
                <c:pt idx="113">
                  <c:v>6.6357305999999996E-3</c:v>
                </c:pt>
                <c:pt idx="114">
                  <c:v>3.0323726E-3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78A9-496A-A1A8-0B297DB8C50D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[5]Sheet1!$D$293:$DT$293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1.6799999999999999E-4</c:v>
                </c:pt>
                <c:pt idx="6">
                  <c:v>1.1250994E-3</c:v>
                </c:pt>
                <c:pt idx="7">
                  <c:v>3.1607656E-3</c:v>
                </c:pt>
                <c:pt idx="8">
                  <c:v>4.9769109999999997E-3</c:v>
                </c:pt>
                <c:pt idx="9">
                  <c:v>5.0357374999999999E-3</c:v>
                </c:pt>
                <c:pt idx="10">
                  <c:v>2.4336455000000001E-3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5.7200000000000003E-4</c:v>
                </c:pt>
                <c:pt idx="15">
                  <c:v>5.1138729999999997E-3</c:v>
                </c:pt>
                <c:pt idx="16">
                  <c:v>8.5188764999999996E-3</c:v>
                </c:pt>
                <c:pt idx="17">
                  <c:v>8.0499430000000004E-3</c:v>
                </c:pt>
                <c:pt idx="18">
                  <c:v>4.3571666000000002E-3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4.7031175000000003E-3</c:v>
                </c:pt>
                <c:pt idx="27">
                  <c:v>8.2597290000000004E-3</c:v>
                </c:pt>
                <c:pt idx="28">
                  <c:v>1.0591735E-2</c:v>
                </c:pt>
                <c:pt idx="29">
                  <c:v>1.163402E-2</c:v>
                </c:pt>
                <c:pt idx="30">
                  <c:v>1.2927515000000001E-2</c:v>
                </c:pt>
                <c:pt idx="31">
                  <c:v>1.4903474999999999E-2</c:v>
                </c:pt>
                <c:pt idx="32">
                  <c:v>1.7080389000000001E-2</c:v>
                </c:pt>
                <c:pt idx="33">
                  <c:v>2.0336848000000001E-2</c:v>
                </c:pt>
                <c:pt idx="34">
                  <c:v>2.3859933E-2</c:v>
                </c:pt>
                <c:pt idx="35">
                  <c:v>2.6824132000000001E-2</c:v>
                </c:pt>
                <c:pt idx="36">
                  <c:v>2.7629622999999999E-2</c:v>
                </c:pt>
                <c:pt idx="37">
                  <c:v>2.5645859999999999E-2</c:v>
                </c:pt>
                <c:pt idx="38">
                  <c:v>2.1328824E-2</c:v>
                </c:pt>
                <c:pt idx="39">
                  <c:v>1.6415168000000001E-2</c:v>
                </c:pt>
                <c:pt idx="40">
                  <c:v>1.2060095E-2</c:v>
                </c:pt>
                <c:pt idx="41">
                  <c:v>9.0299119999999993E-3</c:v>
                </c:pt>
                <c:pt idx="42">
                  <c:v>7.7812480000000002E-3</c:v>
                </c:pt>
                <c:pt idx="43">
                  <c:v>9.4849050000000001E-3</c:v>
                </c:pt>
                <c:pt idx="44">
                  <c:v>1.43831195E-2</c:v>
                </c:pt>
                <c:pt idx="45">
                  <c:v>2.0978694999999999E-2</c:v>
                </c:pt>
                <c:pt idx="46">
                  <c:v>2.6730131000000001E-2</c:v>
                </c:pt>
                <c:pt idx="47">
                  <c:v>2.9406125000000002E-2</c:v>
                </c:pt>
                <c:pt idx="48">
                  <c:v>2.8717365000000002E-2</c:v>
                </c:pt>
                <c:pt idx="49">
                  <c:v>2.5937330000000001E-2</c:v>
                </c:pt>
                <c:pt idx="50">
                  <c:v>2.2348759999999999E-2</c:v>
                </c:pt>
                <c:pt idx="51">
                  <c:v>2.0267744000000001E-2</c:v>
                </c:pt>
                <c:pt idx="52">
                  <c:v>2.0562481000000001E-2</c:v>
                </c:pt>
                <c:pt idx="53">
                  <c:v>2.1667533999999999E-2</c:v>
                </c:pt>
                <c:pt idx="54">
                  <c:v>2.1704490999999999E-2</c:v>
                </c:pt>
                <c:pt idx="55">
                  <c:v>2.1066524E-2</c:v>
                </c:pt>
                <c:pt idx="56">
                  <c:v>2.2054467000000001E-2</c:v>
                </c:pt>
                <c:pt idx="57">
                  <c:v>2.5874449000000001E-2</c:v>
                </c:pt>
                <c:pt idx="58">
                  <c:v>3.1261786999999999E-2</c:v>
                </c:pt>
                <c:pt idx="59">
                  <c:v>3.5734299999999997E-2</c:v>
                </c:pt>
                <c:pt idx="60">
                  <c:v>3.6974849999999997E-2</c:v>
                </c:pt>
                <c:pt idx="61">
                  <c:v>3.6439053999999999E-2</c:v>
                </c:pt>
                <c:pt idx="62">
                  <c:v>3.5008017000000002E-2</c:v>
                </c:pt>
                <c:pt idx="63">
                  <c:v>3.2938852999999997E-2</c:v>
                </c:pt>
                <c:pt idx="64">
                  <c:v>2.9842642999999999E-2</c:v>
                </c:pt>
                <c:pt idx="65">
                  <c:v>2.7992599E-2</c:v>
                </c:pt>
                <c:pt idx="66">
                  <c:v>3.0697840000000001E-2</c:v>
                </c:pt>
                <c:pt idx="67">
                  <c:v>3.9149348E-2</c:v>
                </c:pt>
                <c:pt idx="68">
                  <c:v>4.9571954000000001E-2</c:v>
                </c:pt>
                <c:pt idx="69">
                  <c:v>5.5299040000000001E-2</c:v>
                </c:pt>
                <c:pt idx="70">
                  <c:v>5.2577226999999997E-2</c:v>
                </c:pt>
                <c:pt idx="71">
                  <c:v>4.2980286999999999E-2</c:v>
                </c:pt>
                <c:pt idx="72">
                  <c:v>3.1640287000000003E-2</c:v>
                </c:pt>
                <c:pt idx="73">
                  <c:v>2.2223817E-2</c:v>
                </c:pt>
                <c:pt idx="74">
                  <c:v>1.5728836999999999E-2</c:v>
                </c:pt>
                <c:pt idx="75">
                  <c:v>1.0673966E-2</c:v>
                </c:pt>
                <c:pt idx="76">
                  <c:v>7.1341195000000001E-3</c:v>
                </c:pt>
                <c:pt idx="77">
                  <c:v>7.1703909999999999E-3</c:v>
                </c:pt>
                <c:pt idx="78">
                  <c:v>1.2323624E-2</c:v>
                </c:pt>
                <c:pt idx="79">
                  <c:v>1.9888204E-2</c:v>
                </c:pt>
                <c:pt idx="80">
                  <c:v>2.404599E-2</c:v>
                </c:pt>
                <c:pt idx="81">
                  <c:v>2.0838602000000001E-2</c:v>
                </c:pt>
                <c:pt idx="82">
                  <c:v>1.0866547000000001E-2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1.0546499E-3</c:v>
                </c:pt>
                <c:pt idx="89">
                  <c:v>6.3836259999999999E-3</c:v>
                </c:pt>
                <c:pt idx="90">
                  <c:v>1.0794855000000001E-2</c:v>
                </c:pt>
                <c:pt idx="91">
                  <c:v>1.4642474000000001E-2</c:v>
                </c:pt>
                <c:pt idx="92">
                  <c:v>1.7399793E-2</c:v>
                </c:pt>
                <c:pt idx="93">
                  <c:v>1.9186321999999999E-2</c:v>
                </c:pt>
                <c:pt idx="94">
                  <c:v>2.0120381999999999E-2</c:v>
                </c:pt>
                <c:pt idx="95">
                  <c:v>2.0625174E-2</c:v>
                </c:pt>
                <c:pt idx="96">
                  <c:v>2.1993991000000001E-2</c:v>
                </c:pt>
                <c:pt idx="97">
                  <c:v>2.3869706000000001E-2</c:v>
                </c:pt>
                <c:pt idx="98">
                  <c:v>2.56475E-2</c:v>
                </c:pt>
                <c:pt idx="99">
                  <c:v>2.6742532999999999E-2</c:v>
                </c:pt>
                <c:pt idx="100">
                  <c:v>2.6915766000000001E-2</c:v>
                </c:pt>
                <c:pt idx="101">
                  <c:v>2.6898047000000001E-2</c:v>
                </c:pt>
                <c:pt idx="102">
                  <c:v>2.6731520000000002E-2</c:v>
                </c:pt>
                <c:pt idx="103">
                  <c:v>2.6935662999999999E-2</c:v>
                </c:pt>
                <c:pt idx="104">
                  <c:v>2.6614662000000001E-2</c:v>
                </c:pt>
                <c:pt idx="105">
                  <c:v>2.5895907999999999E-2</c:v>
                </c:pt>
                <c:pt idx="106">
                  <c:v>2.4645542999999999E-2</c:v>
                </c:pt>
                <c:pt idx="107">
                  <c:v>2.3216245999999999E-2</c:v>
                </c:pt>
                <c:pt idx="108">
                  <c:v>2.0809265E-2</c:v>
                </c:pt>
                <c:pt idx="109">
                  <c:v>1.783496E-2</c:v>
                </c:pt>
                <c:pt idx="110">
                  <c:v>1.4807404999999999E-2</c:v>
                </c:pt>
                <c:pt idx="111">
                  <c:v>1.3391513000000001E-2</c:v>
                </c:pt>
                <c:pt idx="112">
                  <c:v>1.0237552E-2</c:v>
                </c:pt>
                <c:pt idx="113">
                  <c:v>7.0279664000000002E-3</c:v>
                </c:pt>
                <c:pt idx="114">
                  <c:v>3.4030795E-3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78A9-496A-A1A8-0B297DB8C50D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[5]Sheet1!$D$294:$DT$294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5.3499999999999999E-4</c:v>
                </c:pt>
                <c:pt idx="6">
                  <c:v>1.2019667999999999E-3</c:v>
                </c:pt>
                <c:pt idx="7">
                  <c:v>2.8484035E-3</c:v>
                </c:pt>
                <c:pt idx="8">
                  <c:v>4.3759439999999997E-3</c:v>
                </c:pt>
                <c:pt idx="9">
                  <c:v>4.4003673999999998E-3</c:v>
                </c:pt>
                <c:pt idx="10">
                  <c:v>1.982892E-3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7.6400000000000003E-4</c:v>
                </c:pt>
                <c:pt idx="15">
                  <c:v>5.3864940000000004E-3</c:v>
                </c:pt>
                <c:pt idx="16">
                  <c:v>8.8901819999999999E-3</c:v>
                </c:pt>
                <c:pt idx="17">
                  <c:v>8.4541540000000002E-3</c:v>
                </c:pt>
                <c:pt idx="18">
                  <c:v>4.6126683999999996E-3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4.9352110000000001E-3</c:v>
                </c:pt>
                <c:pt idx="27">
                  <c:v>8.7653829999999999E-3</c:v>
                </c:pt>
                <c:pt idx="28">
                  <c:v>1.1288166000000001E-2</c:v>
                </c:pt>
                <c:pt idx="29">
                  <c:v>1.2298316E-2</c:v>
                </c:pt>
                <c:pt idx="30">
                  <c:v>1.3416605999999999E-2</c:v>
                </c:pt>
                <c:pt idx="31">
                  <c:v>1.51545955E-2</c:v>
                </c:pt>
                <c:pt idx="32">
                  <c:v>1.7143682E-2</c:v>
                </c:pt>
                <c:pt idx="33">
                  <c:v>2.0321278000000002E-2</c:v>
                </c:pt>
                <c:pt idx="34">
                  <c:v>2.3867821000000001E-2</c:v>
                </c:pt>
                <c:pt idx="35">
                  <c:v>2.688807E-2</c:v>
                </c:pt>
                <c:pt idx="36">
                  <c:v>2.7749652E-2</c:v>
                </c:pt>
                <c:pt idx="37">
                  <c:v>2.5779136000000001E-2</c:v>
                </c:pt>
                <c:pt idx="38">
                  <c:v>2.1468830000000001E-2</c:v>
                </c:pt>
                <c:pt idx="39">
                  <c:v>1.6600639E-2</c:v>
                </c:pt>
                <c:pt idx="40">
                  <c:v>1.2269298999999999E-2</c:v>
                </c:pt>
                <c:pt idx="41">
                  <c:v>9.3004980000000008E-3</c:v>
                </c:pt>
                <c:pt idx="42">
                  <c:v>8.0072265000000007E-3</c:v>
                </c:pt>
                <c:pt idx="43">
                  <c:v>9.625827E-3</c:v>
                </c:pt>
                <c:pt idx="44">
                  <c:v>1.4467882E-2</c:v>
                </c:pt>
                <c:pt idx="45">
                  <c:v>2.1050724999999999E-2</c:v>
                </c:pt>
                <c:pt idx="46">
                  <c:v>2.6778774000000002E-2</c:v>
                </c:pt>
                <c:pt idx="47">
                  <c:v>2.9385385999999999E-2</c:v>
                </c:pt>
                <c:pt idx="48">
                  <c:v>2.8638862000000001E-2</c:v>
                </c:pt>
                <c:pt idx="49">
                  <c:v>2.5861922999999998E-2</c:v>
                </c:pt>
                <c:pt idx="50">
                  <c:v>2.2348592E-2</c:v>
                </c:pt>
                <c:pt idx="51">
                  <c:v>2.0322572000000001E-2</c:v>
                </c:pt>
                <c:pt idx="52">
                  <c:v>2.0585032E-2</c:v>
                </c:pt>
                <c:pt idx="53">
                  <c:v>2.1627239999999999E-2</c:v>
                </c:pt>
                <c:pt idx="54">
                  <c:v>2.1587162999999999E-2</c:v>
                </c:pt>
                <c:pt idx="55">
                  <c:v>2.0909911E-2</c:v>
                </c:pt>
                <c:pt idx="56">
                  <c:v>2.1867306999999999E-2</c:v>
                </c:pt>
                <c:pt idx="57">
                  <c:v>2.5644681999999999E-2</c:v>
                </c:pt>
                <c:pt idx="58">
                  <c:v>3.0970096999999999E-2</c:v>
                </c:pt>
                <c:pt idx="59">
                  <c:v>3.5423033E-2</c:v>
                </c:pt>
                <c:pt idx="60">
                  <c:v>3.6738004999999997E-2</c:v>
                </c:pt>
                <c:pt idx="61">
                  <c:v>3.6369400000000003E-2</c:v>
                </c:pt>
                <c:pt idx="62">
                  <c:v>3.5143394000000001E-2</c:v>
                </c:pt>
                <c:pt idx="63">
                  <c:v>3.3272362999999999E-2</c:v>
                </c:pt>
                <c:pt idx="64">
                  <c:v>3.0347262999999999E-2</c:v>
                </c:pt>
                <c:pt idx="65">
                  <c:v>2.8630006999999999E-2</c:v>
                </c:pt>
                <c:pt idx="66">
                  <c:v>3.1398219999999998E-2</c:v>
                </c:pt>
                <c:pt idx="67">
                  <c:v>3.9786479999999999E-2</c:v>
                </c:pt>
                <c:pt idx="68">
                  <c:v>4.9977729999999998E-2</c:v>
                </c:pt>
                <c:pt idx="69">
                  <c:v>5.5335637E-2</c:v>
                </c:pt>
                <c:pt idx="70">
                  <c:v>5.2208386000000002E-2</c:v>
                </c:pt>
                <c:pt idx="71">
                  <c:v>4.2291433000000003E-2</c:v>
                </c:pt>
                <c:pt idx="72">
                  <c:v>3.0841393000000002E-2</c:v>
                </c:pt>
                <c:pt idx="73">
                  <c:v>2.1571765E-2</c:v>
                </c:pt>
                <c:pt idx="74">
                  <c:v>1.5413596E-2</c:v>
                </c:pt>
                <c:pt idx="75">
                  <c:v>1.0760565999999999E-2</c:v>
                </c:pt>
                <c:pt idx="76">
                  <c:v>7.5669264999999996E-3</c:v>
                </c:pt>
                <c:pt idx="77">
                  <c:v>7.8462280000000002E-3</c:v>
                </c:pt>
                <c:pt idx="78">
                  <c:v>1.3121551E-2</c:v>
                </c:pt>
                <c:pt idx="79">
                  <c:v>2.065241E-2</c:v>
                </c:pt>
                <c:pt idx="80">
                  <c:v>2.4588674000000001E-2</c:v>
                </c:pt>
                <c:pt idx="81">
                  <c:v>2.1033050000000001E-2</c:v>
                </c:pt>
                <c:pt idx="82">
                  <c:v>1.0708459E-2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1.3482913E-3</c:v>
                </c:pt>
                <c:pt idx="89">
                  <c:v>6.6364659999999997E-3</c:v>
                </c:pt>
                <c:pt idx="90">
                  <c:v>1.0893445E-2</c:v>
                </c:pt>
                <c:pt idx="91">
                  <c:v>1.451613E-2</c:v>
                </c:pt>
                <c:pt idx="92">
                  <c:v>1.7099771999999999E-2</c:v>
                </c:pt>
                <c:pt idx="93">
                  <c:v>1.8796747999999999E-2</c:v>
                </c:pt>
                <c:pt idx="94">
                  <c:v>1.9756026999999999E-2</c:v>
                </c:pt>
                <c:pt idx="95">
                  <c:v>2.0436010000000001E-2</c:v>
                </c:pt>
                <c:pt idx="96">
                  <c:v>2.2063887000000001E-2</c:v>
                </c:pt>
                <c:pt idx="97">
                  <c:v>2.4213077999999999E-2</c:v>
                </c:pt>
                <c:pt idx="98">
                  <c:v>2.622246E-2</c:v>
                </c:pt>
                <c:pt idx="99">
                  <c:v>2.7476598000000001E-2</c:v>
                </c:pt>
                <c:pt idx="100">
                  <c:v>2.7737767E-2</c:v>
                </c:pt>
                <c:pt idx="101">
                  <c:v>2.7711923999999999E-2</c:v>
                </c:pt>
                <c:pt idx="102">
                  <c:v>2.7505050999999999E-2</c:v>
                </c:pt>
                <c:pt idx="103">
                  <c:v>2.7632014999999999E-2</c:v>
                </c:pt>
                <c:pt idx="104">
                  <c:v>2.7197956999999998E-2</c:v>
                </c:pt>
                <c:pt idx="105">
                  <c:v>2.6341630000000001E-2</c:v>
                </c:pt>
                <c:pt idx="106">
                  <c:v>2.4936749000000001E-2</c:v>
                </c:pt>
                <c:pt idx="107">
                  <c:v>2.3334259999999999E-2</c:v>
                </c:pt>
                <c:pt idx="108">
                  <c:v>2.0772051E-2</c:v>
                </c:pt>
                <c:pt idx="109">
                  <c:v>1.7651228000000001E-2</c:v>
                </c:pt>
                <c:pt idx="110">
                  <c:v>1.4494362E-2</c:v>
                </c:pt>
                <c:pt idx="111">
                  <c:v>1.2984737E-2</c:v>
                </c:pt>
                <c:pt idx="112">
                  <c:v>9.7608715000000006E-3</c:v>
                </c:pt>
                <c:pt idx="113">
                  <c:v>6.4978696999999997E-3</c:v>
                </c:pt>
                <c:pt idx="114">
                  <c:v>2.8429786000000001E-3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78A9-496A-A1A8-0B297DB8C50D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[5]Sheet1!$D$295:$DT$295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4.4499999999999997E-4</c:v>
                </c:pt>
                <c:pt idx="6">
                  <c:v>1.3754857999999999E-3</c:v>
                </c:pt>
                <c:pt idx="7">
                  <c:v>3.1594075000000001E-3</c:v>
                </c:pt>
                <c:pt idx="8">
                  <c:v>4.6065272999999997E-3</c:v>
                </c:pt>
                <c:pt idx="9">
                  <c:v>4.3828859999999999E-3</c:v>
                </c:pt>
                <c:pt idx="10">
                  <c:v>1.6846204999999999E-3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6.6399999999999999E-4</c:v>
                </c:pt>
                <c:pt idx="15">
                  <c:v>5.2997464999999999E-3</c:v>
                </c:pt>
                <c:pt idx="16">
                  <c:v>8.7617105000000004E-3</c:v>
                </c:pt>
                <c:pt idx="17">
                  <c:v>8.3575650000000008E-3</c:v>
                </c:pt>
                <c:pt idx="18">
                  <c:v>4.6193750000000002E-3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4.7004819999999998E-3</c:v>
                </c:pt>
                <c:pt idx="27">
                  <c:v>8.5400930000000003E-3</c:v>
                </c:pt>
                <c:pt idx="28">
                  <c:v>1.1107578E-2</c:v>
                </c:pt>
                <c:pt idx="29">
                  <c:v>1.2154183000000001E-2</c:v>
                </c:pt>
                <c:pt idx="30">
                  <c:v>1.3191720000000001E-2</c:v>
                </c:pt>
                <c:pt idx="31">
                  <c:v>1.4800442E-2</c:v>
                </c:pt>
                <c:pt idx="32">
                  <c:v>1.6716814E-2</c:v>
                </c:pt>
                <c:pt idx="33">
                  <c:v>1.9900810000000001E-2</c:v>
                </c:pt>
                <c:pt idx="34">
                  <c:v>2.348424E-2</c:v>
                </c:pt>
                <c:pt idx="35">
                  <c:v>2.648532E-2</c:v>
                </c:pt>
                <c:pt idx="36">
                  <c:v>2.7274229000000001E-2</c:v>
                </c:pt>
                <c:pt idx="37">
                  <c:v>2.5292134000000001E-2</c:v>
                </c:pt>
                <c:pt idx="38">
                  <c:v>2.1053764999999999E-2</c:v>
                </c:pt>
                <c:pt idx="39">
                  <c:v>1.6306520000000001E-2</c:v>
                </c:pt>
                <c:pt idx="40">
                  <c:v>1.2145535000000001E-2</c:v>
                </c:pt>
                <c:pt idx="41">
                  <c:v>9.2326439999999999E-3</c:v>
                </c:pt>
                <c:pt idx="42">
                  <c:v>7.9556360000000003E-3</c:v>
                </c:pt>
                <c:pt idx="43">
                  <c:v>9.5498460000000007E-3</c:v>
                </c:pt>
                <c:pt idx="44">
                  <c:v>1.4362100500000001E-2</c:v>
                </c:pt>
                <c:pt idx="45">
                  <c:v>2.0937635E-2</c:v>
                </c:pt>
                <c:pt idx="46">
                  <c:v>2.6676084999999999E-2</c:v>
                </c:pt>
                <c:pt idx="47">
                  <c:v>2.932771E-2</c:v>
                </c:pt>
                <c:pt idx="48">
                  <c:v>2.8631265999999999E-2</c:v>
                </c:pt>
                <c:pt idx="49">
                  <c:v>2.5935291999999999E-2</c:v>
                </c:pt>
                <c:pt idx="50">
                  <c:v>2.2477858E-2</c:v>
                </c:pt>
                <c:pt idx="51">
                  <c:v>2.0451251E-2</c:v>
                </c:pt>
                <c:pt idx="52">
                  <c:v>2.0638120999999999E-2</c:v>
                </c:pt>
                <c:pt idx="53">
                  <c:v>2.1511032999999999E-2</c:v>
                </c:pt>
                <c:pt idx="54">
                  <c:v>2.1283259999999998E-2</c:v>
                </c:pt>
                <c:pt idx="55">
                  <c:v>2.0478970999999999E-2</c:v>
                </c:pt>
                <c:pt idx="56">
                  <c:v>2.1445004E-2</c:v>
                </c:pt>
                <c:pt idx="57">
                  <c:v>2.539953E-2</c:v>
                </c:pt>
                <c:pt idx="58">
                  <c:v>3.0988987999999999E-2</c:v>
                </c:pt>
                <c:pt idx="59">
                  <c:v>3.5628706000000003E-2</c:v>
                </c:pt>
                <c:pt idx="60">
                  <c:v>3.69197E-2</c:v>
                </c:pt>
                <c:pt idx="61">
                  <c:v>3.6283290000000003E-2</c:v>
                </c:pt>
                <c:pt idx="62">
                  <c:v>3.4683779999999997E-2</c:v>
                </c:pt>
                <c:pt idx="63">
                  <c:v>3.2543483999999998E-2</c:v>
                </c:pt>
                <c:pt idx="64">
                  <c:v>2.9585514E-2</c:v>
                </c:pt>
                <c:pt idx="65">
                  <c:v>2.8042568E-2</c:v>
                </c:pt>
                <c:pt idx="66">
                  <c:v>3.0988485999999999E-2</c:v>
                </c:pt>
                <c:pt idx="67">
                  <c:v>3.9398706999999998E-2</c:v>
                </c:pt>
                <c:pt idx="68">
                  <c:v>4.9476230000000003E-2</c:v>
                </c:pt>
                <c:pt idx="69">
                  <c:v>5.4796434999999998E-2</c:v>
                </c:pt>
                <c:pt idx="70">
                  <c:v>5.1853467E-2</c:v>
                </c:pt>
                <c:pt idx="71">
                  <c:v>4.2284545E-2</c:v>
                </c:pt>
                <c:pt idx="72">
                  <c:v>3.1130008000000001E-2</c:v>
                </c:pt>
                <c:pt idx="73">
                  <c:v>2.1929773999999999E-2</c:v>
                </c:pt>
                <c:pt idx="74">
                  <c:v>1.5636069999999998E-2</c:v>
                </c:pt>
                <c:pt idx="75">
                  <c:v>1.0797337000000001E-2</c:v>
                </c:pt>
                <c:pt idx="76">
                  <c:v>7.4723315999999998E-3</c:v>
                </c:pt>
                <c:pt idx="77">
                  <c:v>7.6766834000000003E-3</c:v>
                </c:pt>
                <c:pt idx="78">
                  <c:v>1.2871163999999999E-2</c:v>
                </c:pt>
                <c:pt idx="79">
                  <c:v>2.0314028000000001E-2</c:v>
                </c:pt>
                <c:pt idx="80">
                  <c:v>2.4212595E-2</c:v>
                </c:pt>
                <c:pt idx="81">
                  <c:v>2.0723699000000002E-2</c:v>
                </c:pt>
                <c:pt idx="82">
                  <c:v>1.0535602999999999E-2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9.2699999999999998E-4</c:v>
                </c:pt>
                <c:pt idx="89">
                  <c:v>6.4102389999999999E-3</c:v>
                </c:pt>
                <c:pt idx="90">
                  <c:v>1.0931141E-2</c:v>
                </c:pt>
                <c:pt idx="91">
                  <c:v>1.47973485E-2</c:v>
                </c:pt>
                <c:pt idx="92">
                  <c:v>1.7494358000000002E-2</c:v>
                </c:pt>
                <c:pt idx="93">
                  <c:v>1.9195547E-2</c:v>
                </c:pt>
                <c:pt idx="94">
                  <c:v>2.0066786999999999E-2</c:v>
                </c:pt>
                <c:pt idx="95">
                  <c:v>2.0564652999999999E-2</c:v>
                </c:pt>
                <c:pt idx="96">
                  <c:v>2.1979281999999999E-2</c:v>
                </c:pt>
                <c:pt idx="97">
                  <c:v>2.3926774000000001E-2</c:v>
                </c:pt>
                <c:pt idx="98">
                  <c:v>2.5778822999999999E-2</c:v>
                </c:pt>
                <c:pt idx="99">
                  <c:v>2.6918363000000001E-2</c:v>
                </c:pt>
                <c:pt idx="100">
                  <c:v>2.7095014000000001E-2</c:v>
                </c:pt>
                <c:pt idx="101">
                  <c:v>2.7048761000000001E-2</c:v>
                </c:pt>
                <c:pt idx="102">
                  <c:v>2.6849026000000002E-2</c:v>
                </c:pt>
                <c:pt idx="103">
                  <c:v>2.7001984E-2</c:v>
                </c:pt>
                <c:pt idx="104">
                  <c:v>2.6627789999999998E-2</c:v>
                </c:pt>
                <c:pt idx="105">
                  <c:v>2.5862568999999998E-2</c:v>
                </c:pt>
                <c:pt idx="106">
                  <c:v>2.4570175999999999E-2</c:v>
                </c:pt>
                <c:pt idx="107">
                  <c:v>2.3107378000000001E-2</c:v>
                </c:pt>
                <c:pt idx="108">
                  <c:v>2.0676460000000001E-2</c:v>
                </c:pt>
                <c:pt idx="109">
                  <c:v>1.7686347000000002E-2</c:v>
                </c:pt>
                <c:pt idx="110">
                  <c:v>1.4665114E-2</c:v>
                </c:pt>
                <c:pt idx="111">
                  <c:v>1.3395897E-2</c:v>
                </c:pt>
                <c:pt idx="112">
                  <c:v>1.0299197E-2</c:v>
                </c:pt>
                <c:pt idx="113">
                  <c:v>7.1567777000000003E-3</c:v>
                </c:pt>
                <c:pt idx="114">
                  <c:v>3.5979879999999999E-3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78A9-496A-A1A8-0B297DB8C50D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[5]Sheet1!$D$296:$DT$296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5.2300000000000003E-4</c:v>
                </c:pt>
                <c:pt idx="6">
                  <c:v>1.3783086E-3</c:v>
                </c:pt>
                <c:pt idx="7">
                  <c:v>3.1533033999999998E-3</c:v>
                </c:pt>
                <c:pt idx="8">
                  <c:v>4.7202622999999999E-3</c:v>
                </c:pt>
                <c:pt idx="9">
                  <c:v>4.6810814999999999E-3</c:v>
                </c:pt>
                <c:pt idx="10">
                  <c:v>2.1624253E-3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3.7300000000000001E-4</c:v>
                </c:pt>
                <c:pt idx="15">
                  <c:v>4.8822947000000004E-3</c:v>
                </c:pt>
                <c:pt idx="16">
                  <c:v>8.4116090000000004E-3</c:v>
                </c:pt>
                <c:pt idx="17">
                  <c:v>8.1880029999999993E-3</c:v>
                </c:pt>
                <c:pt idx="18">
                  <c:v>4.6864966999999999E-3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4.7851046999999999E-3</c:v>
                </c:pt>
                <c:pt idx="27">
                  <c:v>8.6083960000000008E-3</c:v>
                </c:pt>
                <c:pt idx="28">
                  <c:v>1.10905925E-2</c:v>
                </c:pt>
                <c:pt idx="29">
                  <c:v>1.2031442E-2</c:v>
                </c:pt>
                <c:pt idx="30">
                  <c:v>1.3041395000000001E-2</c:v>
                </c:pt>
                <c:pt idx="31">
                  <c:v>1.4692429999999999E-2</c:v>
                </c:pt>
                <c:pt idx="32">
                  <c:v>1.6692495000000002E-2</c:v>
                </c:pt>
                <c:pt idx="33">
                  <c:v>1.9926297999999999E-2</c:v>
                </c:pt>
                <c:pt idx="34">
                  <c:v>2.3523797999999999E-2</c:v>
                </c:pt>
                <c:pt idx="35">
                  <c:v>2.6540290000000001E-2</c:v>
                </c:pt>
                <c:pt idx="36">
                  <c:v>2.7389317999999999E-2</c:v>
                </c:pt>
                <c:pt idx="37">
                  <c:v>2.5459835E-2</c:v>
                </c:pt>
                <c:pt idx="38">
                  <c:v>2.1264272000000001E-2</c:v>
                </c:pt>
                <c:pt idx="39">
                  <c:v>1.6520742000000001E-2</c:v>
                </c:pt>
                <c:pt idx="40">
                  <c:v>1.2315079E-2</c:v>
                </c:pt>
                <c:pt idx="41">
                  <c:v>9.4123660000000001E-3</c:v>
                </c:pt>
                <c:pt idx="42">
                  <c:v>8.1370139999999997E-3</c:v>
                </c:pt>
                <c:pt idx="43">
                  <c:v>9.6794840000000004E-3</c:v>
                </c:pt>
                <c:pt idx="44">
                  <c:v>1.4368552E-2</c:v>
                </c:pt>
                <c:pt idx="45">
                  <c:v>2.0766506000000001E-2</c:v>
                </c:pt>
                <c:pt idx="46">
                  <c:v>2.6357631999999999E-2</c:v>
                </c:pt>
                <c:pt idx="47">
                  <c:v>2.8951429000000001E-2</c:v>
                </c:pt>
                <c:pt idx="48">
                  <c:v>2.8304283E-2</c:v>
                </c:pt>
                <c:pt idx="49">
                  <c:v>2.5647303E-2</c:v>
                </c:pt>
                <c:pt idx="50">
                  <c:v>2.2220809000000001E-2</c:v>
                </c:pt>
                <c:pt idx="51">
                  <c:v>2.0254048E-2</c:v>
                </c:pt>
                <c:pt idx="52">
                  <c:v>2.0582409999999999E-2</c:v>
                </c:pt>
                <c:pt idx="53">
                  <c:v>2.1706637000000001E-2</c:v>
                </c:pt>
                <c:pt idx="54">
                  <c:v>2.1721486000000002E-2</c:v>
                </c:pt>
                <c:pt idx="55">
                  <c:v>2.0961431999999999E-2</c:v>
                </c:pt>
                <c:pt idx="56">
                  <c:v>2.1709699999999998E-2</c:v>
                </c:pt>
                <c:pt idx="57">
                  <c:v>2.5269086E-2</c:v>
                </c:pt>
                <c:pt idx="58">
                  <c:v>3.0534321E-2</c:v>
                </c:pt>
                <c:pt idx="59">
                  <c:v>3.511148E-2</c:v>
                </c:pt>
                <c:pt idx="60">
                  <c:v>3.6623709999999997E-2</c:v>
                </c:pt>
                <c:pt idx="61">
                  <c:v>3.6346900000000001E-2</c:v>
                </c:pt>
                <c:pt idx="62">
                  <c:v>3.5028881999999997E-2</c:v>
                </c:pt>
                <c:pt idx="63">
                  <c:v>3.2894526E-2</c:v>
                </c:pt>
                <c:pt idx="64">
                  <c:v>2.9661850999999999E-2</c:v>
                </c:pt>
                <c:pt idx="65">
                  <c:v>2.769429E-2</c:v>
                </c:pt>
                <c:pt idx="66">
                  <c:v>3.0361114000000002E-2</c:v>
                </c:pt>
                <c:pt idx="67">
                  <c:v>3.8842256999999998E-2</c:v>
                </c:pt>
                <c:pt idx="68">
                  <c:v>4.9338877000000003E-2</c:v>
                </c:pt>
                <c:pt idx="69">
                  <c:v>5.5146710000000002E-2</c:v>
                </c:pt>
                <c:pt idx="70">
                  <c:v>5.2434995999999998E-2</c:v>
                </c:pt>
                <c:pt idx="71">
                  <c:v>4.2706373999999998E-2</c:v>
                </c:pt>
                <c:pt idx="72">
                  <c:v>3.1118930999999999E-2</c:v>
                </c:pt>
                <c:pt idx="73">
                  <c:v>2.1496437E-2</c:v>
                </c:pt>
                <c:pt idx="74">
                  <c:v>1.5011907999999999E-2</c:v>
                </c:pt>
                <c:pt idx="75">
                  <c:v>1.0236490500000001E-2</c:v>
                </c:pt>
                <c:pt idx="76">
                  <c:v>7.0901616000000004E-3</c:v>
                </c:pt>
                <c:pt idx="77">
                  <c:v>7.3945469999999996E-3</c:v>
                </c:pt>
                <c:pt idx="78">
                  <c:v>1.2564796E-2</c:v>
                </c:pt>
                <c:pt idx="79">
                  <c:v>1.9968449999999999E-2</c:v>
                </c:pt>
                <c:pt idx="80">
                  <c:v>2.3982587999999999E-2</c:v>
                </c:pt>
                <c:pt idx="81">
                  <c:v>2.0748794000000001E-2</c:v>
                </c:pt>
                <c:pt idx="82">
                  <c:v>1.0823107E-2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8.3699999999999996E-4</c:v>
                </c:pt>
                <c:pt idx="89">
                  <c:v>6.055899E-3</c:v>
                </c:pt>
                <c:pt idx="90">
                  <c:v>1.0386774999999999E-2</c:v>
                </c:pt>
                <c:pt idx="91">
                  <c:v>1.4183518500000001E-2</c:v>
                </c:pt>
                <c:pt idx="92">
                  <c:v>1.6972412999999999E-2</c:v>
                </c:pt>
                <c:pt idx="93">
                  <c:v>1.8862551000000002E-2</c:v>
                </c:pt>
                <c:pt idx="94">
                  <c:v>1.9952236000000002E-2</c:v>
                </c:pt>
                <c:pt idx="95">
                  <c:v>2.0632022999999999E-2</c:v>
                </c:pt>
                <c:pt idx="96">
                  <c:v>2.2162989000000001E-2</c:v>
                </c:pt>
                <c:pt idx="97">
                  <c:v>2.4153750000000002E-2</c:v>
                </c:pt>
                <c:pt idx="98">
                  <c:v>2.5981475E-2</c:v>
                </c:pt>
                <c:pt idx="99">
                  <c:v>2.7055138999999999E-2</c:v>
                </c:pt>
                <c:pt idx="100">
                  <c:v>2.716522E-2</c:v>
                </c:pt>
                <c:pt idx="101">
                  <c:v>2.7082651999999999E-2</c:v>
                </c:pt>
                <c:pt idx="102">
                  <c:v>2.685363E-2</c:v>
                </c:pt>
                <c:pt idx="103">
                  <c:v>2.7005054000000001E-2</c:v>
                </c:pt>
                <c:pt idx="104">
                  <c:v>2.6649220000000001E-2</c:v>
                </c:pt>
                <c:pt idx="105">
                  <c:v>2.5919945999999999E-2</c:v>
                </c:pt>
                <c:pt idx="106">
                  <c:v>2.4674311000000001E-2</c:v>
                </c:pt>
                <c:pt idx="107">
                  <c:v>2.3240653999999999E-2</c:v>
                </c:pt>
                <c:pt idx="108">
                  <c:v>2.0865804000000002E-2</c:v>
                </c:pt>
                <c:pt idx="109">
                  <c:v>1.7919852999999999E-2</c:v>
                </c:pt>
                <c:pt idx="110">
                  <c:v>1.4921933E-2</c:v>
                </c:pt>
                <c:pt idx="111">
                  <c:v>1.3661873499999999E-2</c:v>
                </c:pt>
                <c:pt idx="112">
                  <c:v>1.0559396E-2</c:v>
                </c:pt>
                <c:pt idx="113">
                  <c:v>7.3807969999999997E-3</c:v>
                </c:pt>
                <c:pt idx="114">
                  <c:v>3.7787192999999999E-3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78A9-496A-A1A8-0B297DB8C50D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[5]Sheet1!$D$297:$DT$297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4.9700000000000005E-4</c:v>
                </c:pt>
                <c:pt idx="6">
                  <c:v>1.2521639E-3</c:v>
                </c:pt>
                <c:pt idx="7">
                  <c:v>2.9585634000000001E-3</c:v>
                </c:pt>
                <c:pt idx="8">
                  <c:v>4.4648099999999996E-3</c:v>
                </c:pt>
                <c:pt idx="9">
                  <c:v>4.4101499999999998E-3</c:v>
                </c:pt>
                <c:pt idx="10">
                  <c:v>1.9237668E-3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8.0000000000000004E-4</c:v>
                </c:pt>
                <c:pt idx="15">
                  <c:v>5.260448E-3</c:v>
                </c:pt>
                <c:pt idx="16">
                  <c:v>8.5750199999999992E-3</c:v>
                </c:pt>
                <c:pt idx="17">
                  <c:v>8.0892870000000006E-3</c:v>
                </c:pt>
                <c:pt idx="18">
                  <c:v>4.3826597000000004E-3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4.6866125999999999E-3</c:v>
                </c:pt>
                <c:pt idx="27">
                  <c:v>8.373185E-3</c:v>
                </c:pt>
                <c:pt idx="28">
                  <c:v>1.0766398999999999E-2</c:v>
                </c:pt>
                <c:pt idx="29">
                  <c:v>1.1730848E-2</c:v>
                </c:pt>
                <c:pt idx="30">
                  <c:v>1.2869802E-2</c:v>
                </c:pt>
                <c:pt idx="31">
                  <c:v>1.4698391E-2</c:v>
                </c:pt>
                <c:pt idx="32">
                  <c:v>1.680357E-2</c:v>
                </c:pt>
                <c:pt idx="33">
                  <c:v>2.0053253E-2</c:v>
                </c:pt>
                <c:pt idx="34">
                  <c:v>2.3633116999999999E-2</c:v>
                </c:pt>
                <c:pt idx="35">
                  <c:v>2.6656606999999999E-2</c:v>
                </c:pt>
                <c:pt idx="36">
                  <c:v>2.7510251999999999E-2</c:v>
                </c:pt>
                <c:pt idx="37">
                  <c:v>2.5563074000000002E-2</c:v>
                </c:pt>
                <c:pt idx="38">
                  <c:v>2.1306454999999998E-2</c:v>
                </c:pt>
                <c:pt idx="39">
                  <c:v>1.6528424E-2</c:v>
                </c:pt>
                <c:pt idx="40">
                  <c:v>1.2311571E-2</c:v>
                </c:pt>
                <c:pt idx="41">
                  <c:v>9.3642175000000008E-3</c:v>
                </c:pt>
                <c:pt idx="42">
                  <c:v>8.0911290000000007E-3</c:v>
                </c:pt>
                <c:pt idx="43">
                  <c:v>9.7441880000000008E-3</c:v>
                </c:pt>
                <c:pt idx="44">
                  <c:v>1.4633986999999999E-2</c:v>
                </c:pt>
                <c:pt idx="45">
                  <c:v>2.1239461000000001E-2</c:v>
                </c:pt>
                <c:pt idx="46">
                  <c:v>2.6912805000000001E-2</c:v>
                </c:pt>
                <c:pt idx="47">
                  <c:v>2.9368018999999999E-2</c:v>
                </c:pt>
                <c:pt idx="48">
                  <c:v>2.8409325999999999E-2</c:v>
                </c:pt>
                <c:pt idx="49">
                  <c:v>2.5465455000000001E-2</c:v>
                </c:pt>
                <c:pt idx="50">
                  <c:v>2.1872229999999999E-2</c:v>
                </c:pt>
                <c:pt idx="51">
                  <c:v>1.9870487999999999E-2</c:v>
                </c:pt>
                <c:pt idx="52">
                  <c:v>2.0185798000000001E-2</c:v>
                </c:pt>
                <c:pt idx="53">
                  <c:v>2.1251678E-2</c:v>
                </c:pt>
                <c:pt idx="54">
                  <c:v>2.1235838999999999E-2</c:v>
                </c:pt>
                <c:pt idx="55">
                  <c:v>2.0606592E-2</c:v>
                </c:pt>
                <c:pt idx="56">
                  <c:v>2.1649379999999999E-2</c:v>
                </c:pt>
                <c:pt idx="57">
                  <c:v>2.5536462999999999E-2</c:v>
                </c:pt>
                <c:pt idx="58">
                  <c:v>3.0987578000000002E-2</c:v>
                </c:pt>
                <c:pt idx="59">
                  <c:v>3.5522646999999997E-2</c:v>
                </c:pt>
                <c:pt idx="60">
                  <c:v>3.6831897000000002E-2</c:v>
                </c:pt>
                <c:pt idx="61">
                  <c:v>3.6297259999999998E-2</c:v>
                </c:pt>
                <c:pt idx="62">
                  <c:v>3.4809909999999999E-2</c:v>
                </c:pt>
                <c:pt idx="63">
                  <c:v>3.2709177999999998E-2</c:v>
                </c:pt>
                <c:pt idx="64">
                  <c:v>2.9699989999999999E-2</c:v>
                </c:pt>
                <c:pt idx="65">
                  <c:v>2.804154E-2</c:v>
                </c:pt>
                <c:pt idx="66">
                  <c:v>3.0870674000000001E-2</c:v>
                </c:pt>
                <c:pt idx="67">
                  <c:v>3.9217435000000002E-2</c:v>
                </c:pt>
                <c:pt idx="68">
                  <c:v>4.9347527000000002E-2</c:v>
                </c:pt>
                <c:pt idx="69">
                  <c:v>5.481743E-2</c:v>
                </c:pt>
                <c:pt idx="70">
                  <c:v>5.2056063E-2</c:v>
                </c:pt>
                <c:pt idx="71">
                  <c:v>4.2621538E-2</c:v>
                </c:pt>
                <c:pt idx="72">
                  <c:v>3.1506819999999998E-2</c:v>
                </c:pt>
                <c:pt idx="73">
                  <c:v>2.2246873E-2</c:v>
                </c:pt>
                <c:pt idx="74">
                  <c:v>1.572981E-2</c:v>
                </c:pt>
                <c:pt idx="75">
                  <c:v>1.049192E-2</c:v>
                </c:pt>
                <c:pt idx="76">
                  <c:v>6.7264717000000002E-3</c:v>
                </c:pt>
                <c:pt idx="77">
                  <c:v>6.6844868000000002E-3</c:v>
                </c:pt>
                <c:pt idx="78">
                  <c:v>1.1940891E-2</c:v>
                </c:pt>
                <c:pt idx="79">
                  <c:v>1.9686993E-2</c:v>
                </c:pt>
                <c:pt idx="80">
                  <c:v>2.4000497999999999E-2</c:v>
                </c:pt>
                <c:pt idx="81">
                  <c:v>2.0886267E-2</c:v>
                </c:pt>
                <c:pt idx="82">
                  <c:v>1.0971554999999999E-2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9.1100000000000003E-4</c:v>
                </c:pt>
                <c:pt idx="89">
                  <c:v>6.2243756999999997E-3</c:v>
                </c:pt>
                <c:pt idx="90">
                  <c:v>1.0630008999999999E-2</c:v>
                </c:pt>
                <c:pt idx="91">
                  <c:v>1.4424583E-2</c:v>
                </c:pt>
                <c:pt idx="92">
                  <c:v>1.710714E-2</c:v>
                </c:pt>
                <c:pt idx="93">
                  <c:v>1.8831633E-2</c:v>
                </c:pt>
                <c:pt idx="94">
                  <c:v>1.9746037000000001E-2</c:v>
                </c:pt>
                <c:pt idx="95">
                  <c:v>2.0297837999999999E-2</c:v>
                </c:pt>
                <c:pt idx="96">
                  <c:v>2.1762713999999999E-2</c:v>
                </c:pt>
                <c:pt idx="97">
                  <c:v>2.3761359999999999E-2</c:v>
                </c:pt>
                <c:pt idx="98">
                  <c:v>2.5656045999999998E-2</c:v>
                </c:pt>
                <c:pt idx="99">
                  <c:v>2.683025E-2</c:v>
                </c:pt>
                <c:pt idx="100">
                  <c:v>2.7049226999999999E-2</c:v>
                </c:pt>
                <c:pt idx="101">
                  <c:v>2.7088402000000001E-2</c:v>
                </c:pt>
                <c:pt idx="102">
                  <c:v>2.6903039E-2</c:v>
                </c:pt>
                <c:pt idx="103">
                  <c:v>2.7070198E-2</c:v>
                </c:pt>
                <c:pt idx="104">
                  <c:v>2.6712428999999999E-2</c:v>
                </c:pt>
                <c:pt idx="105">
                  <c:v>2.5965938000000001E-2</c:v>
                </c:pt>
                <c:pt idx="106">
                  <c:v>2.4695206000000001E-2</c:v>
                </c:pt>
                <c:pt idx="107">
                  <c:v>2.3253429999999999E-2</c:v>
                </c:pt>
                <c:pt idx="108">
                  <c:v>2.0849311999999998E-2</c:v>
                </c:pt>
                <c:pt idx="109">
                  <c:v>1.7886352000000001E-2</c:v>
                </c:pt>
                <c:pt idx="110">
                  <c:v>1.4888436999999999E-2</c:v>
                </c:pt>
                <c:pt idx="111">
                  <c:v>1.3587538999999999E-2</c:v>
                </c:pt>
                <c:pt idx="112">
                  <c:v>1.0485992E-2</c:v>
                </c:pt>
                <c:pt idx="113">
                  <c:v>7.3366480000000003E-3</c:v>
                </c:pt>
                <c:pt idx="114">
                  <c:v>3.7700305999999999E-3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78A9-496A-A1A8-0B297DB8C50D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[5]Sheet1!$D$298:$DT$298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1.36E-4</c:v>
                </c:pt>
                <c:pt idx="6">
                  <c:v>1.0776889999999999E-3</c:v>
                </c:pt>
                <c:pt idx="7">
                  <c:v>3.0060678000000001E-3</c:v>
                </c:pt>
                <c:pt idx="8">
                  <c:v>4.6784864000000001E-3</c:v>
                </c:pt>
                <c:pt idx="9">
                  <c:v>4.6864003E-3</c:v>
                </c:pt>
                <c:pt idx="10">
                  <c:v>2.1928746999999998E-3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7.1900000000000002E-4</c:v>
                </c:pt>
                <c:pt idx="15">
                  <c:v>5.2409809999999996E-3</c:v>
                </c:pt>
                <c:pt idx="16">
                  <c:v>8.6733520000000005E-3</c:v>
                </c:pt>
                <c:pt idx="17">
                  <c:v>8.2381729999999997E-3</c:v>
                </c:pt>
                <c:pt idx="18">
                  <c:v>4.5087809999999999E-3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4.6805149999999997E-3</c:v>
                </c:pt>
                <c:pt idx="27">
                  <c:v>8.3115724999999994E-3</c:v>
                </c:pt>
                <c:pt idx="28">
                  <c:v>1.0740136000000001E-2</c:v>
                </c:pt>
                <c:pt idx="29">
                  <c:v>1.1817029E-2</c:v>
                </c:pt>
                <c:pt idx="30">
                  <c:v>1.3067751000000001E-2</c:v>
                </c:pt>
                <c:pt idx="31">
                  <c:v>1.4936939E-2</c:v>
                </c:pt>
                <c:pt idx="32">
                  <c:v>1.7014818000000001E-2</c:v>
                </c:pt>
                <c:pt idx="33">
                  <c:v>2.0167247999999999E-2</c:v>
                </c:pt>
                <c:pt idx="34">
                  <c:v>2.3629384E-2</c:v>
                </c:pt>
                <c:pt idx="35">
                  <c:v>2.656205E-2</c:v>
                </c:pt>
                <c:pt idx="36">
                  <c:v>2.7368166999999999E-2</c:v>
                </c:pt>
                <c:pt idx="37">
                  <c:v>2.5351984000000001E-2</c:v>
                </c:pt>
                <c:pt idx="38">
                  <c:v>2.0982420000000002E-2</c:v>
                </c:pt>
                <c:pt idx="39">
                  <c:v>1.598014E-2</c:v>
                </c:pt>
                <c:pt idx="40">
                  <c:v>1.1513743E-2</c:v>
                </c:pt>
                <c:pt idx="41">
                  <c:v>8.4697799999999997E-3</c:v>
                </c:pt>
                <c:pt idx="42">
                  <c:v>7.2637657E-3</c:v>
                </c:pt>
                <c:pt idx="43">
                  <c:v>9.0972325E-3</c:v>
                </c:pt>
                <c:pt idx="44">
                  <c:v>1.4152737E-2</c:v>
                </c:pt>
                <c:pt idx="45">
                  <c:v>2.0891445000000002E-2</c:v>
                </c:pt>
                <c:pt idx="46">
                  <c:v>2.6751556999999999E-2</c:v>
                </c:pt>
                <c:pt idx="47">
                  <c:v>2.9538307E-2</c:v>
                </c:pt>
                <c:pt idx="48">
                  <c:v>2.8965221999999999E-2</c:v>
                </c:pt>
                <c:pt idx="49">
                  <c:v>2.6253179000000001E-2</c:v>
                </c:pt>
                <c:pt idx="50">
                  <c:v>2.2619541999999999E-2</c:v>
                </c:pt>
                <c:pt idx="51">
                  <c:v>2.0363266000000001E-2</c:v>
                </c:pt>
                <c:pt idx="52">
                  <c:v>2.0378278999999999E-2</c:v>
                </c:pt>
                <c:pt idx="53">
                  <c:v>2.1189498000000001E-2</c:v>
                </c:pt>
                <c:pt idx="54">
                  <c:v>2.0950267000000002E-2</c:v>
                </c:pt>
                <c:pt idx="55">
                  <c:v>2.0137470000000001E-2</c:v>
                </c:pt>
                <c:pt idx="56">
                  <c:v>2.1102323999999999E-2</c:v>
                </c:pt>
                <c:pt idx="57">
                  <c:v>2.5073972999999999E-2</c:v>
                </c:pt>
                <c:pt idx="58">
                  <c:v>3.0713682999999999E-2</c:v>
                </c:pt>
                <c:pt idx="59">
                  <c:v>3.5444061999999998E-2</c:v>
                </c:pt>
                <c:pt idx="60">
                  <c:v>3.681947E-2</c:v>
                </c:pt>
                <c:pt idx="61">
                  <c:v>3.6197661999999999E-2</c:v>
                </c:pt>
                <c:pt idx="62">
                  <c:v>3.4495185999999997E-2</c:v>
                </c:pt>
                <c:pt idx="63">
                  <c:v>3.2149583000000002E-2</c:v>
                </c:pt>
                <c:pt idx="64">
                  <c:v>2.8967407000000001E-2</c:v>
                </c:pt>
                <c:pt idx="65">
                  <c:v>2.7309568999999999E-2</c:v>
                </c:pt>
                <c:pt idx="66">
                  <c:v>3.0349425999999999E-2</c:v>
                </c:pt>
                <c:pt idx="67">
                  <c:v>3.9062575000000002E-2</c:v>
                </c:pt>
                <c:pt idx="68">
                  <c:v>4.9567162999999997E-2</c:v>
                </c:pt>
                <c:pt idx="69">
                  <c:v>5.5277727999999998E-2</c:v>
                </c:pt>
                <c:pt idx="70">
                  <c:v>5.2567463000000002E-2</c:v>
                </c:pt>
                <c:pt idx="71">
                  <c:v>4.3008048E-2</c:v>
                </c:pt>
                <c:pt idx="72">
                  <c:v>3.1653295999999997E-2</c:v>
                </c:pt>
                <c:pt idx="73">
                  <c:v>2.2130482E-2</c:v>
                </c:pt>
                <c:pt idx="74">
                  <c:v>1.5493805500000001E-2</c:v>
                </c:pt>
                <c:pt idx="75">
                  <c:v>1.0372989000000001E-2</c:v>
                </c:pt>
                <c:pt idx="76">
                  <c:v>6.8641696E-3</c:v>
                </c:pt>
                <c:pt idx="77">
                  <c:v>6.9875170000000004E-3</c:v>
                </c:pt>
                <c:pt idx="78">
                  <c:v>1.2193814000000001E-2</c:v>
                </c:pt>
                <c:pt idx="79">
                  <c:v>1.9724149999999999E-2</c:v>
                </c:pt>
                <c:pt idx="80">
                  <c:v>2.3801854000000001E-2</c:v>
                </c:pt>
                <c:pt idx="81">
                  <c:v>2.0549175999999999E-2</c:v>
                </c:pt>
                <c:pt idx="82">
                  <c:v>1.06189335E-2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7.2499999999999995E-4</c:v>
                </c:pt>
                <c:pt idx="89">
                  <c:v>6.1094495E-3</c:v>
                </c:pt>
                <c:pt idx="90">
                  <c:v>1.0716977500000001E-2</c:v>
                </c:pt>
                <c:pt idx="91">
                  <c:v>1.4761839000000001E-2</c:v>
                </c:pt>
                <c:pt idx="92">
                  <c:v>1.7635821999999999E-2</c:v>
                </c:pt>
                <c:pt idx="93">
                  <c:v>1.9451632999999999E-2</c:v>
                </c:pt>
                <c:pt idx="94">
                  <c:v>2.0355165000000001E-2</c:v>
                </c:pt>
                <c:pt idx="95">
                  <c:v>2.0801729000000001E-2</c:v>
                </c:pt>
                <c:pt idx="96">
                  <c:v>2.2068753999999999E-2</c:v>
                </c:pt>
                <c:pt idx="97">
                  <c:v>2.3833962E-2</c:v>
                </c:pt>
                <c:pt idx="98">
                  <c:v>2.5509021999999999E-2</c:v>
                </c:pt>
                <c:pt idx="99">
                  <c:v>2.6511806999999998E-2</c:v>
                </c:pt>
                <c:pt idx="100">
                  <c:v>2.6638193000000001E-2</c:v>
                </c:pt>
                <c:pt idx="101">
                  <c:v>2.6743691E-2</c:v>
                </c:pt>
                <c:pt idx="102">
                  <c:v>2.6594605E-2</c:v>
                </c:pt>
                <c:pt idx="103">
                  <c:v>2.6853546999999998E-2</c:v>
                </c:pt>
                <c:pt idx="104">
                  <c:v>2.6612137000000001E-2</c:v>
                </c:pt>
                <c:pt idx="105">
                  <c:v>2.5991222000000001E-2</c:v>
                </c:pt>
                <c:pt idx="106">
                  <c:v>2.4847174E-2</c:v>
                </c:pt>
                <c:pt idx="107">
                  <c:v>2.3491538999999999E-2</c:v>
                </c:pt>
                <c:pt idx="108">
                  <c:v>2.1196746999999998E-2</c:v>
                </c:pt>
                <c:pt idx="109">
                  <c:v>1.8313585E-2</c:v>
                </c:pt>
                <c:pt idx="110">
                  <c:v>1.5363182E-2</c:v>
                </c:pt>
                <c:pt idx="111">
                  <c:v>1.4095666E-2</c:v>
                </c:pt>
                <c:pt idx="112">
                  <c:v>1.0991182E-2</c:v>
                </c:pt>
                <c:pt idx="113">
                  <c:v>7.8192999999999995E-3</c:v>
                </c:pt>
                <c:pt idx="114">
                  <c:v>4.2146696000000001E-3</c:v>
                </c:pt>
                <c:pt idx="115">
                  <c:v>7.2000000000000002E-5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78A9-496A-A1A8-0B297DB8C50D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[5]Sheet1!$D$299:$DT$299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2.5399999999999999E-4</c:v>
                </c:pt>
                <c:pt idx="6">
                  <c:v>1.3077100999999999E-3</c:v>
                </c:pt>
                <c:pt idx="7">
                  <c:v>3.2907529E-3</c:v>
                </c:pt>
                <c:pt idx="8">
                  <c:v>4.9707930000000003E-3</c:v>
                </c:pt>
                <c:pt idx="9">
                  <c:v>4.8961877000000004E-3</c:v>
                </c:pt>
                <c:pt idx="10">
                  <c:v>2.1975291999999998E-3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3.6200000000000002E-4</c:v>
                </c:pt>
                <c:pt idx="15">
                  <c:v>5.0384043999999999E-3</c:v>
                </c:pt>
                <c:pt idx="16">
                  <c:v>8.6454259999999995E-3</c:v>
                </c:pt>
                <c:pt idx="17">
                  <c:v>8.3764129999999992E-3</c:v>
                </c:pt>
                <c:pt idx="18">
                  <c:v>4.7745807000000003E-3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4.8844613999999998E-3</c:v>
                </c:pt>
                <c:pt idx="27">
                  <c:v>8.6662400000000004E-3</c:v>
                </c:pt>
                <c:pt idx="28">
                  <c:v>1.1120837E-2</c:v>
                </c:pt>
                <c:pt idx="29">
                  <c:v>1.2141208000000001E-2</c:v>
                </c:pt>
                <c:pt idx="30">
                  <c:v>1.3323849E-2</c:v>
                </c:pt>
                <c:pt idx="31">
                  <c:v>1.5113606999999999E-2</c:v>
                </c:pt>
                <c:pt idx="32">
                  <c:v>1.7062297000000001E-2</c:v>
                </c:pt>
                <c:pt idx="33">
                  <c:v>2.0120401E-2</c:v>
                </c:pt>
                <c:pt idx="34">
                  <c:v>2.3501357E-2</c:v>
                </c:pt>
                <c:pt idx="35">
                  <c:v>2.6405692000000001E-2</c:v>
                </c:pt>
                <c:pt idx="36">
                  <c:v>2.7244412999999999E-2</c:v>
                </c:pt>
                <c:pt idx="37">
                  <c:v>2.5384389E-2</c:v>
                </c:pt>
                <c:pt idx="38">
                  <c:v>2.120758E-2</c:v>
                </c:pt>
                <c:pt idx="39">
                  <c:v>1.6427852E-2</c:v>
                </c:pt>
                <c:pt idx="40">
                  <c:v>1.2142659E-2</c:v>
                </c:pt>
                <c:pt idx="41">
                  <c:v>9.2010719999999994E-3</c:v>
                </c:pt>
                <c:pt idx="42">
                  <c:v>8.0283139999999999E-3</c:v>
                </c:pt>
                <c:pt idx="43">
                  <c:v>9.8071870000000002E-3</c:v>
                </c:pt>
                <c:pt idx="44">
                  <c:v>1.4756127000000001E-2</c:v>
                </c:pt>
                <c:pt idx="45">
                  <c:v>2.1318505000000001E-2</c:v>
                </c:pt>
                <c:pt idx="46">
                  <c:v>2.6952813999999999E-2</c:v>
                </c:pt>
                <c:pt idx="47">
                  <c:v>2.9469044999999999E-2</c:v>
                </c:pt>
                <c:pt idx="48">
                  <c:v>2.8656645000000001E-2</c:v>
                </c:pt>
                <c:pt idx="49">
                  <c:v>2.5846507000000001E-2</c:v>
                </c:pt>
                <c:pt idx="50">
                  <c:v>2.2285847000000001E-2</c:v>
                </c:pt>
                <c:pt idx="51">
                  <c:v>2.026211E-2</c:v>
                </c:pt>
                <c:pt idx="52">
                  <c:v>2.0586208000000002E-2</c:v>
                </c:pt>
                <c:pt idx="53">
                  <c:v>2.1687785000000001E-2</c:v>
                </c:pt>
                <c:pt idx="54">
                  <c:v>2.1638694999999999E-2</c:v>
                </c:pt>
                <c:pt idx="55">
                  <c:v>2.0820353E-2</c:v>
                </c:pt>
                <c:pt idx="56">
                  <c:v>2.1550679999999999E-2</c:v>
                </c:pt>
                <c:pt idx="57">
                  <c:v>2.5150177999999999E-2</c:v>
                </c:pt>
                <c:pt idx="58">
                  <c:v>3.0466627E-2</c:v>
                </c:pt>
                <c:pt idx="59">
                  <c:v>3.5053488000000001E-2</c:v>
                </c:pt>
                <c:pt idx="60">
                  <c:v>3.6514110000000002E-2</c:v>
                </c:pt>
                <c:pt idx="61">
                  <c:v>3.6167360000000003E-2</c:v>
                </c:pt>
                <c:pt idx="62">
                  <c:v>3.4816600000000003E-2</c:v>
                </c:pt>
                <c:pt idx="63">
                  <c:v>3.2749712E-2</c:v>
                </c:pt>
                <c:pt idx="64">
                  <c:v>2.9681916999999999E-2</c:v>
                </c:pt>
                <c:pt idx="65">
                  <c:v>2.7956680000000001E-2</c:v>
                </c:pt>
                <c:pt idx="66">
                  <c:v>3.0876007E-2</c:v>
                </c:pt>
                <c:pt idx="67">
                  <c:v>3.9564636E-2</c:v>
                </c:pt>
                <c:pt idx="68">
                  <c:v>5.0130899999999999E-2</c:v>
                </c:pt>
                <c:pt idx="69">
                  <c:v>5.5830422999999997E-2</c:v>
                </c:pt>
                <c:pt idx="70">
                  <c:v>5.2877835999999998E-2</c:v>
                </c:pt>
                <c:pt idx="71">
                  <c:v>4.2880002E-2</c:v>
                </c:pt>
                <c:pt idx="72">
                  <c:v>3.1097070000000001E-2</c:v>
                </c:pt>
                <c:pt idx="73">
                  <c:v>2.1384085000000001E-2</c:v>
                </c:pt>
                <c:pt idx="74">
                  <c:v>1.4908414E-2</c:v>
                </c:pt>
                <c:pt idx="75">
                  <c:v>1.0196973E-2</c:v>
                </c:pt>
                <c:pt idx="76">
                  <c:v>7.1311769999999998E-3</c:v>
                </c:pt>
                <c:pt idx="77">
                  <c:v>7.5408539999999996E-3</c:v>
                </c:pt>
                <c:pt idx="78">
                  <c:v>1.2868510999999999E-2</c:v>
                </c:pt>
                <c:pt idx="79">
                  <c:v>2.0439671E-2</c:v>
                </c:pt>
                <c:pt idx="80">
                  <c:v>2.449525E-2</c:v>
                </c:pt>
                <c:pt idx="81">
                  <c:v>2.1132639000000002E-2</c:v>
                </c:pt>
                <c:pt idx="82">
                  <c:v>1.0980719999999999E-2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6.8499999999999995E-4</c:v>
                </c:pt>
                <c:pt idx="89">
                  <c:v>6.1060613999999996E-3</c:v>
                </c:pt>
                <c:pt idx="90">
                  <c:v>1.0655863999999999E-2</c:v>
                </c:pt>
                <c:pt idx="91">
                  <c:v>1.4646263E-2</c:v>
                </c:pt>
                <c:pt idx="92">
                  <c:v>1.7479528000000001E-2</c:v>
                </c:pt>
                <c:pt idx="93">
                  <c:v>1.9276538999999999E-2</c:v>
                </c:pt>
                <c:pt idx="94">
                  <c:v>2.0194727999999999E-2</c:v>
                </c:pt>
                <c:pt idx="95">
                  <c:v>2.0705472999999999E-2</c:v>
                </c:pt>
                <c:pt idx="96">
                  <c:v>2.2116037000000002E-2</c:v>
                </c:pt>
                <c:pt idx="97">
                  <c:v>2.4076255000000001E-2</c:v>
                </c:pt>
                <c:pt idx="98">
                  <c:v>2.5970469999999999E-2</c:v>
                </c:pt>
                <c:pt idx="99">
                  <c:v>2.7182378E-2</c:v>
                </c:pt>
                <c:pt idx="100">
                  <c:v>2.7449863000000001E-2</c:v>
                </c:pt>
                <c:pt idx="101">
                  <c:v>2.7548489999999998E-2</c:v>
                </c:pt>
                <c:pt idx="102">
                  <c:v>2.7396949E-2</c:v>
                </c:pt>
                <c:pt idx="103">
                  <c:v>2.7583317999999999E-2</c:v>
                </c:pt>
                <c:pt idx="104">
                  <c:v>2.7215749000000001E-2</c:v>
                </c:pt>
                <c:pt idx="105">
                  <c:v>2.643125E-2</c:v>
                </c:pt>
                <c:pt idx="106">
                  <c:v>2.5097199000000001E-2</c:v>
                </c:pt>
                <c:pt idx="107">
                  <c:v>2.3574208999999999E-2</c:v>
                </c:pt>
                <c:pt idx="108">
                  <c:v>2.1069527000000001E-2</c:v>
                </c:pt>
                <c:pt idx="109">
                  <c:v>1.7998828000000001E-2</c:v>
                </c:pt>
                <c:pt idx="110">
                  <c:v>1.4892963E-2</c:v>
                </c:pt>
                <c:pt idx="111">
                  <c:v>1.3447445000000001E-2</c:v>
                </c:pt>
                <c:pt idx="112">
                  <c:v>1.0243786499999999E-2</c:v>
                </c:pt>
                <c:pt idx="113">
                  <c:v>7.0105419999999998E-3</c:v>
                </c:pt>
                <c:pt idx="114">
                  <c:v>3.3740136000000001E-3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78A9-496A-A1A8-0B297DB8C50D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[5]Sheet1!$D$300:$DT$300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3.5599999999999998E-4</c:v>
                </c:pt>
                <c:pt idx="6">
                  <c:v>9.6199999999999996E-4</c:v>
                </c:pt>
                <c:pt idx="7">
                  <c:v>2.6788532000000002E-3</c:v>
                </c:pt>
                <c:pt idx="8">
                  <c:v>4.3665570000000001E-3</c:v>
                </c:pt>
                <c:pt idx="9">
                  <c:v>4.4916540000000003E-3</c:v>
                </c:pt>
                <c:pt idx="10">
                  <c:v>2.0439208000000001E-3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6.2100000000000002E-4</c:v>
                </c:pt>
                <c:pt idx="15">
                  <c:v>5.1674874999999999E-3</c:v>
                </c:pt>
                <c:pt idx="16">
                  <c:v>8.6191500000000008E-3</c:v>
                </c:pt>
                <c:pt idx="17">
                  <c:v>8.2762449999999998E-3</c:v>
                </c:pt>
                <c:pt idx="18">
                  <c:v>4.5984792999999996E-3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4.7204103000000001E-3</c:v>
                </c:pt>
                <c:pt idx="27">
                  <c:v>8.4739080000000005E-3</c:v>
                </c:pt>
                <c:pt idx="28">
                  <c:v>1.0936329999999999E-2</c:v>
                </c:pt>
                <c:pt idx="29">
                  <c:v>1.1896199E-2</c:v>
                </c:pt>
                <c:pt idx="30">
                  <c:v>1.2960374E-2</c:v>
                </c:pt>
                <c:pt idx="31">
                  <c:v>1.4676184E-2</c:v>
                </c:pt>
                <c:pt idx="32">
                  <c:v>1.6705043999999999E-2</c:v>
                </c:pt>
                <c:pt idx="33">
                  <c:v>1.9936135000000001E-2</c:v>
                </c:pt>
                <c:pt idx="34">
                  <c:v>2.3495189999999999E-2</c:v>
                </c:pt>
                <c:pt idx="35">
                  <c:v>2.6475927E-2</c:v>
                </c:pt>
                <c:pt idx="36">
                  <c:v>2.7305369999999999E-2</c:v>
                </c:pt>
                <c:pt idx="37">
                  <c:v>2.5392630999999999E-2</c:v>
                </c:pt>
                <c:pt idx="38">
                  <c:v>2.1223847000000001E-2</c:v>
                </c:pt>
                <c:pt idx="39">
                  <c:v>1.6476166E-2</c:v>
                </c:pt>
                <c:pt idx="40">
                  <c:v>1.22222975E-2</c:v>
                </c:pt>
                <c:pt idx="41">
                  <c:v>9.1891579999999994E-3</c:v>
                </c:pt>
                <c:pt idx="42">
                  <c:v>7.8466630000000002E-3</c:v>
                </c:pt>
                <c:pt idx="43">
                  <c:v>9.4604370000000004E-3</c:v>
                </c:pt>
                <c:pt idx="44">
                  <c:v>1.4337094E-2</c:v>
                </c:pt>
                <c:pt idx="45">
                  <c:v>2.0977328E-2</c:v>
                </c:pt>
                <c:pt idx="46">
                  <c:v>2.6768028999999999E-2</c:v>
                </c:pt>
                <c:pt idx="47">
                  <c:v>2.9436547E-2</c:v>
                </c:pt>
                <c:pt idx="48">
                  <c:v>2.8706564E-2</c:v>
                </c:pt>
                <c:pt idx="49">
                  <c:v>2.5874496E-2</c:v>
                </c:pt>
                <c:pt idx="50">
                  <c:v>2.2244185E-2</c:v>
                </c:pt>
                <c:pt idx="51">
                  <c:v>2.0123504E-2</c:v>
                </c:pt>
                <c:pt idx="52">
                  <c:v>2.0328552999999999E-2</c:v>
                </c:pt>
                <c:pt idx="53">
                  <c:v>2.1297640999999999E-2</c:v>
                </c:pt>
                <c:pt idx="54">
                  <c:v>2.1150377000000001E-2</c:v>
                </c:pt>
                <c:pt idx="55">
                  <c:v>2.0368714E-2</c:v>
                </c:pt>
                <c:pt idx="56">
                  <c:v>2.1319067000000001E-2</c:v>
                </c:pt>
                <c:pt idx="57">
                  <c:v>2.5269772999999999E-2</c:v>
                </c:pt>
                <c:pt idx="58">
                  <c:v>3.090209E-2</c:v>
                </c:pt>
                <c:pt idx="59">
                  <c:v>3.5637149999999999E-2</c:v>
                </c:pt>
                <c:pt idx="60">
                  <c:v>3.7010845000000001E-2</c:v>
                </c:pt>
                <c:pt idx="61">
                  <c:v>3.6361154E-2</c:v>
                </c:pt>
                <c:pt idx="62">
                  <c:v>3.4611246999999998E-2</c:v>
                </c:pt>
                <c:pt idx="63">
                  <c:v>3.2225746999999999E-2</c:v>
                </c:pt>
                <c:pt idx="64">
                  <c:v>2.9054446000000001E-2</c:v>
                </c:pt>
                <c:pt idx="65">
                  <c:v>2.7456278000000001E-2</c:v>
                </c:pt>
                <c:pt idx="66">
                  <c:v>3.0576967E-2</c:v>
                </c:pt>
                <c:pt idx="67">
                  <c:v>3.9338086000000001E-2</c:v>
                </c:pt>
                <c:pt idx="68">
                  <c:v>4.9792482999999998E-2</c:v>
                </c:pt>
                <c:pt idx="69">
                  <c:v>5.5333133999999999E-2</c:v>
                </c:pt>
                <c:pt idx="70">
                  <c:v>5.2366395000000003E-2</c:v>
                </c:pt>
                <c:pt idx="71">
                  <c:v>4.2579400000000003E-2</c:v>
                </c:pt>
                <c:pt idx="72">
                  <c:v>3.11554E-2</c:v>
                </c:pt>
                <c:pt idx="73">
                  <c:v>2.1783271999999999E-2</c:v>
                </c:pt>
                <c:pt idx="74">
                  <c:v>1.5428300000000001E-2</c:v>
                </c:pt>
                <c:pt idx="75">
                  <c:v>1.0564402000000001E-2</c:v>
                </c:pt>
                <c:pt idx="76">
                  <c:v>7.1668649999999997E-3</c:v>
                </c:pt>
                <c:pt idx="77">
                  <c:v>7.2106873E-3</c:v>
                </c:pt>
                <c:pt idx="78">
                  <c:v>1.2259289E-2</c:v>
                </c:pt>
                <c:pt idx="79">
                  <c:v>1.9699072000000001E-2</c:v>
                </c:pt>
                <c:pt idx="80">
                  <c:v>2.3801800000000001E-2</c:v>
                </c:pt>
                <c:pt idx="81">
                  <c:v>2.0610488999999999E-2</c:v>
                </c:pt>
                <c:pt idx="82">
                  <c:v>1.0690157E-2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8.6799999999999996E-4</c:v>
                </c:pt>
                <c:pt idx="89">
                  <c:v>6.1891964000000002E-3</c:v>
                </c:pt>
                <c:pt idx="90">
                  <c:v>1.0603797E-2</c:v>
                </c:pt>
                <c:pt idx="91">
                  <c:v>1.4452101E-2</c:v>
                </c:pt>
                <c:pt idx="92">
                  <c:v>1.7241688000000002E-2</c:v>
                </c:pt>
                <c:pt idx="93">
                  <c:v>1.9085567000000001E-2</c:v>
                </c:pt>
                <c:pt idx="94">
                  <c:v>2.0105304000000001E-2</c:v>
                </c:pt>
                <c:pt idx="95">
                  <c:v>2.0688557999999999E-2</c:v>
                </c:pt>
                <c:pt idx="96">
                  <c:v>2.2122234000000001E-2</c:v>
                </c:pt>
                <c:pt idx="97">
                  <c:v>2.4017516999999999E-2</c:v>
                </c:pt>
                <c:pt idx="98">
                  <c:v>2.5784017999999999E-2</c:v>
                </c:pt>
                <c:pt idx="99">
                  <c:v>2.6841987000000001E-2</c:v>
                </c:pt>
                <c:pt idx="100">
                  <c:v>2.6977050999999998E-2</c:v>
                </c:pt>
                <c:pt idx="101">
                  <c:v>2.6949257000000001E-2</c:v>
                </c:pt>
                <c:pt idx="102">
                  <c:v>2.6754532000000001E-2</c:v>
                </c:pt>
                <c:pt idx="103">
                  <c:v>2.6932640000000001E-2</c:v>
                </c:pt>
                <c:pt idx="104">
                  <c:v>2.6599964E-2</c:v>
                </c:pt>
                <c:pt idx="105">
                  <c:v>2.5887957E-2</c:v>
                </c:pt>
                <c:pt idx="106">
                  <c:v>2.4653782999999999E-2</c:v>
                </c:pt>
                <c:pt idx="107">
                  <c:v>2.325373E-2</c:v>
                </c:pt>
                <c:pt idx="108">
                  <c:v>2.0875215999999999E-2</c:v>
                </c:pt>
                <c:pt idx="109">
                  <c:v>1.7928155000000001E-2</c:v>
                </c:pt>
                <c:pt idx="110">
                  <c:v>1.4942627999999999E-2</c:v>
                </c:pt>
                <c:pt idx="111">
                  <c:v>1.3697361999999999E-2</c:v>
                </c:pt>
                <c:pt idx="112">
                  <c:v>1.061807E-2</c:v>
                </c:pt>
                <c:pt idx="113">
                  <c:v>7.480441E-3</c:v>
                </c:pt>
                <c:pt idx="114">
                  <c:v>3.9290553000000004E-3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78A9-496A-A1A8-0B297DB8C50D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[5]Sheet1!$D$301:$DT$301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1.8799999999999999E-4</c:v>
                </c:pt>
                <c:pt idx="6">
                  <c:v>1.2901637E-3</c:v>
                </c:pt>
                <c:pt idx="7">
                  <c:v>3.3123269999999999E-3</c:v>
                </c:pt>
                <c:pt idx="8">
                  <c:v>4.9290786999999997E-3</c:v>
                </c:pt>
                <c:pt idx="9">
                  <c:v>4.7075939999999998E-3</c:v>
                </c:pt>
                <c:pt idx="10">
                  <c:v>1.9088072000000001E-3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6.3000000000000003E-4</c:v>
                </c:pt>
                <c:pt idx="15">
                  <c:v>5.0356250000000002E-3</c:v>
                </c:pt>
                <c:pt idx="16">
                  <c:v>8.2289930000000004E-3</c:v>
                </c:pt>
                <c:pt idx="17">
                  <c:v>7.6922798000000001E-3</c:v>
                </c:pt>
                <c:pt idx="18">
                  <c:v>4.0816925000000002E-3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4.5038320000000001E-3</c:v>
                </c:pt>
                <c:pt idx="27">
                  <c:v>8.054884E-3</c:v>
                </c:pt>
                <c:pt idx="28">
                  <c:v>1.0423641000000001E-2</c:v>
                </c:pt>
                <c:pt idx="29">
                  <c:v>1.1470212E-2</c:v>
                </c:pt>
                <c:pt idx="30">
                  <c:v>1.2697834999999999E-2</c:v>
                </c:pt>
                <c:pt idx="31">
                  <c:v>1.4569311E-2</c:v>
                </c:pt>
                <c:pt idx="32">
                  <c:v>1.6687954000000001E-2</c:v>
                </c:pt>
                <c:pt idx="33">
                  <c:v>1.9896970999999999E-2</c:v>
                </c:pt>
                <c:pt idx="34">
                  <c:v>2.3377232000000001E-2</c:v>
                </c:pt>
                <c:pt idx="35">
                  <c:v>2.6286741999999998E-2</c:v>
                </c:pt>
                <c:pt idx="36">
                  <c:v>2.7103957000000001E-2</c:v>
                </c:pt>
                <c:pt idx="37">
                  <c:v>2.5226668000000001E-2</c:v>
                </c:pt>
                <c:pt idx="38">
                  <c:v>2.1079354000000002E-2</c:v>
                </c:pt>
                <c:pt idx="39">
                  <c:v>1.6339811999999999E-2</c:v>
                </c:pt>
                <c:pt idx="40">
                  <c:v>1.211213E-2</c:v>
                </c:pt>
                <c:pt idx="41">
                  <c:v>9.2049149999999993E-3</c:v>
                </c:pt>
                <c:pt idx="42">
                  <c:v>8.0376409999999999E-3</c:v>
                </c:pt>
                <c:pt idx="43">
                  <c:v>9.7805510000000002E-3</c:v>
                </c:pt>
                <c:pt idx="44">
                  <c:v>1.4653614000000001E-2</c:v>
                </c:pt>
                <c:pt idx="45">
                  <c:v>2.1138705000000001E-2</c:v>
                </c:pt>
                <c:pt idx="46">
                  <c:v>2.6691059999999999E-2</c:v>
                </c:pt>
                <c:pt idx="47">
                  <c:v>2.9109517000000001E-2</c:v>
                </c:pt>
                <c:pt idx="48">
                  <c:v>2.8207726999999998E-2</c:v>
                </c:pt>
                <c:pt idx="49">
                  <c:v>2.5342597000000001E-2</c:v>
                </c:pt>
                <c:pt idx="50">
                  <c:v>2.1837907E-2</c:v>
                </c:pt>
                <c:pt idx="51">
                  <c:v>1.9916320000000001E-2</c:v>
                </c:pt>
                <c:pt idx="52">
                  <c:v>2.031196E-2</c:v>
                </c:pt>
                <c:pt idx="53">
                  <c:v>2.1387098E-2</c:v>
                </c:pt>
                <c:pt idx="54">
                  <c:v>2.1250008000000001E-2</c:v>
                </c:pt>
                <c:pt idx="55">
                  <c:v>2.0415191999999999E-2</c:v>
                </c:pt>
                <c:pt idx="56">
                  <c:v>2.1320641000000001E-2</c:v>
                </c:pt>
                <c:pt idx="57">
                  <c:v>2.5256600000000001E-2</c:v>
                </c:pt>
                <c:pt idx="58">
                  <c:v>3.0865648999999998E-2</c:v>
                </c:pt>
                <c:pt idx="59">
                  <c:v>3.5497207000000003E-2</c:v>
                </c:pt>
                <c:pt idx="60">
                  <c:v>3.6718256999999997E-2</c:v>
                </c:pt>
                <c:pt idx="61">
                  <c:v>3.5982013E-2</c:v>
                </c:pt>
                <c:pt idx="62">
                  <c:v>3.4308041999999997E-2</c:v>
                </c:pt>
                <c:pt idx="63">
                  <c:v>3.2098252000000001E-2</c:v>
                </c:pt>
                <c:pt idx="64">
                  <c:v>2.9052481000000002E-2</c:v>
                </c:pt>
                <c:pt idx="65">
                  <c:v>2.745653E-2</c:v>
                </c:pt>
                <c:pt idx="66">
                  <c:v>3.052709E-2</c:v>
                </c:pt>
                <c:pt idx="67">
                  <c:v>3.9250300000000002E-2</c:v>
                </c:pt>
                <c:pt idx="68">
                  <c:v>4.971706E-2</c:v>
                </c:pt>
                <c:pt idx="69">
                  <c:v>5.5242855E-2</c:v>
                </c:pt>
                <c:pt idx="70">
                  <c:v>5.2205990000000001E-2</c:v>
                </c:pt>
                <c:pt idx="71">
                  <c:v>4.2315945000000001E-2</c:v>
                </c:pt>
                <c:pt idx="72">
                  <c:v>3.0809070000000001E-2</c:v>
                </c:pt>
                <c:pt idx="73">
                  <c:v>2.1417553999999998E-2</c:v>
                </c:pt>
                <c:pt idx="74">
                  <c:v>1.5099618E-2</c:v>
                </c:pt>
                <c:pt idx="75">
                  <c:v>1.0301745500000001E-2</c:v>
                </c:pt>
                <c:pt idx="76">
                  <c:v>6.9789429999999996E-3</c:v>
                </c:pt>
                <c:pt idx="77">
                  <c:v>7.1458058000000001E-3</c:v>
                </c:pt>
                <c:pt idx="78">
                  <c:v>1.2334016999999999E-2</c:v>
                </c:pt>
                <c:pt idx="79">
                  <c:v>1.9901998000000001E-2</c:v>
                </c:pt>
                <c:pt idx="80">
                  <c:v>2.4124468E-2</c:v>
                </c:pt>
                <c:pt idx="81">
                  <c:v>2.1054856E-2</c:v>
                </c:pt>
                <c:pt idx="82">
                  <c:v>1.1201590000000001E-2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4.4000000000000002E-4</c:v>
                </c:pt>
                <c:pt idx="89">
                  <c:v>5.7952020000000002E-3</c:v>
                </c:pt>
                <c:pt idx="90">
                  <c:v>1.0321436E-2</c:v>
                </c:pt>
                <c:pt idx="91">
                  <c:v>1.4288346E-2</c:v>
                </c:pt>
                <c:pt idx="92">
                  <c:v>1.713752E-2</c:v>
                </c:pt>
                <c:pt idx="93">
                  <c:v>1.898207E-2</c:v>
                </c:pt>
                <c:pt idx="94">
                  <c:v>1.9963669999999999E-2</c:v>
                </c:pt>
                <c:pt idx="95">
                  <c:v>2.0535498999999999E-2</c:v>
                </c:pt>
                <c:pt idx="96">
                  <c:v>2.1971144000000001E-2</c:v>
                </c:pt>
                <c:pt idx="97">
                  <c:v>2.3929975999999999E-2</c:v>
                </c:pt>
                <c:pt idx="98">
                  <c:v>2.5782179999999998E-2</c:v>
                </c:pt>
                <c:pt idx="99">
                  <c:v>2.6919360999999999E-2</c:v>
                </c:pt>
                <c:pt idx="100">
                  <c:v>2.7106519999999999E-2</c:v>
                </c:pt>
                <c:pt idx="101">
                  <c:v>2.7123159000000001E-2</c:v>
                </c:pt>
                <c:pt idx="102">
                  <c:v>2.6943651999999998E-2</c:v>
                </c:pt>
                <c:pt idx="103">
                  <c:v>2.7127775999999999E-2</c:v>
                </c:pt>
                <c:pt idx="104">
                  <c:v>2.6788804999999999E-2</c:v>
                </c:pt>
                <c:pt idx="105">
                  <c:v>2.606348E-2</c:v>
                </c:pt>
                <c:pt idx="106">
                  <c:v>2.4810717999999999E-2</c:v>
                </c:pt>
                <c:pt idx="107">
                  <c:v>2.3386701999999999E-2</c:v>
                </c:pt>
                <c:pt idx="108">
                  <c:v>2.0985045000000001E-2</c:v>
                </c:pt>
                <c:pt idx="109">
                  <c:v>1.8014083E-2</c:v>
                </c:pt>
                <c:pt idx="110">
                  <c:v>1.5001598E-2</c:v>
                </c:pt>
                <c:pt idx="111">
                  <c:v>1.3787245E-2</c:v>
                </c:pt>
                <c:pt idx="112">
                  <c:v>1.0696396E-2</c:v>
                </c:pt>
                <c:pt idx="113">
                  <c:v>7.5564259999999998E-3</c:v>
                </c:pt>
                <c:pt idx="114">
                  <c:v>4.0014856000000001E-3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78A9-496A-A1A8-0B297DB8C5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799561472"/>
        <c:axId val="799569632"/>
      </c:lineChart>
      <c:catAx>
        <c:axId val="7995614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9632"/>
        <c:crosses val="autoZero"/>
        <c:auto val="1"/>
        <c:lblAlgn val="ctr"/>
        <c:lblOffset val="100"/>
        <c:noMultiLvlLbl val="0"/>
      </c:catAx>
      <c:valAx>
        <c:axId val="799569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1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MWPPG122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[5]Sheet1!$D$302:$DT$302</c:f>
              <c:numCache>
                <c:formatCode>General</c:formatCode>
                <c:ptCount val="121"/>
                <c:pt idx="0">
                  <c:v>6.2938400000000002E-3</c:v>
                </c:pt>
                <c:pt idx="1">
                  <c:v>4.7711940000000003E-3</c:v>
                </c:pt>
                <c:pt idx="2">
                  <c:v>5.1708029999999999E-3</c:v>
                </c:pt>
                <c:pt idx="3">
                  <c:v>3.4449806E-3</c:v>
                </c:pt>
                <c:pt idx="4">
                  <c:v>2.0662085000000001E-3</c:v>
                </c:pt>
                <c:pt idx="5">
                  <c:v>2.7682713999999998E-3</c:v>
                </c:pt>
                <c:pt idx="6">
                  <c:v>5.7392119999999996E-3</c:v>
                </c:pt>
                <c:pt idx="7">
                  <c:v>8.9487049999999995E-3</c:v>
                </c:pt>
                <c:pt idx="8">
                  <c:v>9.0825929999999999E-3</c:v>
                </c:pt>
                <c:pt idx="9">
                  <c:v>5.0799160000000003E-3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1.7976246E-3</c:v>
                </c:pt>
                <c:pt idx="15">
                  <c:v>7.3300559999999997E-3</c:v>
                </c:pt>
                <c:pt idx="16">
                  <c:v>1.1493101E-2</c:v>
                </c:pt>
                <c:pt idx="17">
                  <c:v>1.1455187E-2</c:v>
                </c:pt>
                <c:pt idx="18">
                  <c:v>7.7083506999999999E-3</c:v>
                </c:pt>
                <c:pt idx="19">
                  <c:v>1.6649097E-3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2.5797001999999999E-3</c:v>
                </c:pt>
                <c:pt idx="27">
                  <c:v>8.2719720000000007E-3</c:v>
                </c:pt>
                <c:pt idx="28">
                  <c:v>1.34813925E-2</c:v>
                </c:pt>
                <c:pt idx="29">
                  <c:v>1.794927E-2</c:v>
                </c:pt>
                <c:pt idx="30">
                  <c:v>2.2364038999999999E-2</c:v>
                </c:pt>
                <c:pt idx="31">
                  <c:v>2.6241687999999999E-2</c:v>
                </c:pt>
                <c:pt idx="32">
                  <c:v>2.8934544E-2</c:v>
                </c:pt>
                <c:pt idx="33">
                  <c:v>3.2553222E-2</c:v>
                </c:pt>
                <c:pt idx="34">
                  <c:v>3.6951172999999997E-2</c:v>
                </c:pt>
                <c:pt idx="35">
                  <c:v>4.1466049999999997E-2</c:v>
                </c:pt>
                <c:pt idx="36">
                  <c:v>4.3610625E-2</c:v>
                </c:pt>
                <c:pt idx="37">
                  <c:v>4.1780543000000003E-2</c:v>
                </c:pt>
                <c:pt idx="38">
                  <c:v>3.6749854999999998E-2</c:v>
                </c:pt>
                <c:pt idx="39">
                  <c:v>3.0440005999999999E-2</c:v>
                </c:pt>
                <c:pt idx="40">
                  <c:v>2.3475625999999999E-2</c:v>
                </c:pt>
                <c:pt idx="41">
                  <c:v>1.8176958E-2</c:v>
                </c:pt>
                <c:pt idx="42">
                  <c:v>1.4650488999999999E-2</c:v>
                </c:pt>
                <c:pt idx="43">
                  <c:v>1.4751861999999999E-2</c:v>
                </c:pt>
                <c:pt idx="44">
                  <c:v>1.9244299999999999E-2</c:v>
                </c:pt>
                <c:pt idx="45">
                  <c:v>2.5761900000000001E-2</c:v>
                </c:pt>
                <c:pt idx="46">
                  <c:v>3.0880798000000001E-2</c:v>
                </c:pt>
                <c:pt idx="47">
                  <c:v>3.2833679999999997E-2</c:v>
                </c:pt>
                <c:pt idx="48">
                  <c:v>3.3123640000000003E-2</c:v>
                </c:pt>
                <c:pt idx="49">
                  <c:v>3.3966534E-2</c:v>
                </c:pt>
                <c:pt idx="50">
                  <c:v>3.5741663999999999E-2</c:v>
                </c:pt>
                <c:pt idx="51">
                  <c:v>3.8298164000000003E-2</c:v>
                </c:pt>
                <c:pt idx="52">
                  <c:v>4.0399867999999999E-2</c:v>
                </c:pt>
                <c:pt idx="53">
                  <c:v>4.0274900000000002E-2</c:v>
                </c:pt>
                <c:pt idx="54">
                  <c:v>3.7057172999999999E-2</c:v>
                </c:pt>
                <c:pt idx="55">
                  <c:v>3.3343560000000001E-2</c:v>
                </c:pt>
                <c:pt idx="56">
                  <c:v>3.1816616999999998E-2</c:v>
                </c:pt>
                <c:pt idx="57">
                  <c:v>3.5255941999999998E-2</c:v>
                </c:pt>
                <c:pt idx="58">
                  <c:v>4.2141017000000003E-2</c:v>
                </c:pt>
                <c:pt idx="59">
                  <c:v>4.8569500000000002E-2</c:v>
                </c:pt>
                <c:pt idx="60">
                  <c:v>5.1259196999999999E-2</c:v>
                </c:pt>
                <c:pt idx="61">
                  <c:v>5.2099741999999997E-2</c:v>
                </c:pt>
                <c:pt idx="62">
                  <c:v>5.3181912999999997E-2</c:v>
                </c:pt>
                <c:pt idx="63">
                  <c:v>5.4397295999999998E-2</c:v>
                </c:pt>
                <c:pt idx="64">
                  <c:v>5.2737493000000003E-2</c:v>
                </c:pt>
                <c:pt idx="65">
                  <c:v>4.7861435000000001E-2</c:v>
                </c:pt>
                <c:pt idx="66">
                  <c:v>4.5087617000000003E-2</c:v>
                </c:pt>
                <c:pt idx="67">
                  <c:v>4.9407657000000001E-2</c:v>
                </c:pt>
                <c:pt idx="68">
                  <c:v>5.8168650000000002E-2</c:v>
                </c:pt>
                <c:pt idx="69">
                  <c:v>6.1802469999999998E-2</c:v>
                </c:pt>
                <c:pt idx="70">
                  <c:v>5.4039627E-2</c:v>
                </c:pt>
                <c:pt idx="71">
                  <c:v>3.7746324999999997E-2</c:v>
                </c:pt>
                <c:pt idx="72">
                  <c:v>2.2431922999999999E-2</c:v>
                </c:pt>
                <c:pt idx="73">
                  <c:v>1.4821979000000001E-2</c:v>
                </c:pt>
                <c:pt idx="74">
                  <c:v>1.5145820000000001E-2</c:v>
                </c:pt>
                <c:pt idx="75">
                  <c:v>1.8814651000000002E-2</c:v>
                </c:pt>
                <c:pt idx="76">
                  <c:v>2.2435468E-2</c:v>
                </c:pt>
                <c:pt idx="77">
                  <c:v>2.4893207000000001E-2</c:v>
                </c:pt>
                <c:pt idx="78">
                  <c:v>2.7487818000000001E-2</c:v>
                </c:pt>
                <c:pt idx="79">
                  <c:v>3.0011723000000001E-2</c:v>
                </c:pt>
                <c:pt idx="80">
                  <c:v>2.9439928000000001E-2</c:v>
                </c:pt>
                <c:pt idx="81">
                  <c:v>2.329324E-2</c:v>
                </c:pt>
                <c:pt idx="82">
                  <c:v>1.2050556E-2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3.1600654999999998E-3</c:v>
                </c:pt>
                <c:pt idx="88">
                  <c:v>1.2826727E-2</c:v>
                </c:pt>
                <c:pt idx="89">
                  <c:v>2.0998138999999999E-2</c:v>
                </c:pt>
                <c:pt idx="90">
                  <c:v>2.7151758000000002E-2</c:v>
                </c:pt>
                <c:pt idx="91">
                  <c:v>3.1557123999999999E-2</c:v>
                </c:pt>
                <c:pt idx="92">
                  <c:v>3.3155740000000003E-2</c:v>
                </c:pt>
                <c:pt idx="93">
                  <c:v>3.2956008000000002E-2</c:v>
                </c:pt>
                <c:pt idx="94">
                  <c:v>3.1768810000000001E-2</c:v>
                </c:pt>
                <c:pt idx="95">
                  <c:v>2.9647863999999999E-2</c:v>
                </c:pt>
                <c:pt idx="96">
                  <c:v>2.971296E-2</c:v>
                </c:pt>
                <c:pt idx="97">
                  <c:v>3.0715022000000002E-2</c:v>
                </c:pt>
                <c:pt idx="98">
                  <c:v>3.1972437999999999E-2</c:v>
                </c:pt>
                <c:pt idx="99">
                  <c:v>3.289301E-2</c:v>
                </c:pt>
                <c:pt idx="100">
                  <c:v>3.3391329999999997E-2</c:v>
                </c:pt>
                <c:pt idx="101">
                  <c:v>3.2610310000000003E-2</c:v>
                </c:pt>
                <c:pt idx="102">
                  <c:v>3.1385969999999999E-2</c:v>
                </c:pt>
                <c:pt idx="103">
                  <c:v>3.0009009E-2</c:v>
                </c:pt>
                <c:pt idx="104">
                  <c:v>2.7590884E-2</c:v>
                </c:pt>
                <c:pt idx="105">
                  <c:v>2.4301158E-2</c:v>
                </c:pt>
                <c:pt idx="106">
                  <c:v>2.0167600000000001E-2</c:v>
                </c:pt>
                <c:pt idx="107">
                  <c:v>1.5916316E-2</c:v>
                </c:pt>
                <c:pt idx="108">
                  <c:v>1.0547582999999999E-2</c:v>
                </c:pt>
                <c:pt idx="109">
                  <c:v>4.8169983E-3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B7E-4F79-A273-11FBB096F68F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[5]Sheet1!$D$303:$DT$303</c:f>
              <c:numCache>
                <c:formatCode>General</c:formatCode>
                <c:ptCount val="121"/>
                <c:pt idx="0">
                  <c:v>7.0541683000000001E-3</c:v>
                </c:pt>
                <c:pt idx="1">
                  <c:v>5.4459063999999996E-3</c:v>
                </c:pt>
                <c:pt idx="2">
                  <c:v>5.9915460000000004E-3</c:v>
                </c:pt>
                <c:pt idx="3">
                  <c:v>4.4850506999999998E-3</c:v>
                </c:pt>
                <c:pt idx="4">
                  <c:v>3.2163563000000002E-3</c:v>
                </c:pt>
                <c:pt idx="5">
                  <c:v>3.5221750999999998E-3</c:v>
                </c:pt>
                <c:pt idx="6">
                  <c:v>5.6012472999999998E-3</c:v>
                </c:pt>
                <c:pt idx="7">
                  <c:v>7.9922210000000007E-3</c:v>
                </c:pt>
                <c:pt idx="8">
                  <c:v>7.8102476000000004E-3</c:v>
                </c:pt>
                <c:pt idx="9">
                  <c:v>4.1511185000000003E-3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2.1570725000000001E-3</c:v>
                </c:pt>
                <c:pt idx="15">
                  <c:v>7.433322E-3</c:v>
                </c:pt>
                <c:pt idx="16">
                  <c:v>1.1551184000000001E-2</c:v>
                </c:pt>
                <c:pt idx="17">
                  <c:v>1.1575729999999999E-2</c:v>
                </c:pt>
                <c:pt idx="18">
                  <c:v>7.8476910000000004E-3</c:v>
                </c:pt>
                <c:pt idx="19">
                  <c:v>1.6222210999999999E-3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2.4952795000000002E-3</c:v>
                </c:pt>
                <c:pt idx="27">
                  <c:v>8.3682889999999992E-3</c:v>
                </c:pt>
                <c:pt idx="28">
                  <c:v>1.3878311000000001E-2</c:v>
                </c:pt>
                <c:pt idx="29">
                  <c:v>1.8634573000000001E-2</c:v>
                </c:pt>
                <c:pt idx="30">
                  <c:v>2.3258504999999999E-2</c:v>
                </c:pt>
                <c:pt idx="31">
                  <c:v>2.7152521999999998E-2</c:v>
                </c:pt>
                <c:pt idx="32">
                  <c:v>2.9627259999999999E-2</c:v>
                </c:pt>
                <c:pt idx="33">
                  <c:v>3.2982547000000001E-2</c:v>
                </c:pt>
                <c:pt idx="34">
                  <c:v>3.7135519999999998E-2</c:v>
                </c:pt>
                <c:pt idx="35">
                  <c:v>4.1528042000000001E-2</c:v>
                </c:pt>
                <c:pt idx="36">
                  <c:v>4.3592687999999997E-2</c:v>
                </c:pt>
                <c:pt idx="37">
                  <c:v>4.1657813000000002E-2</c:v>
                </c:pt>
                <c:pt idx="38">
                  <c:v>3.6473802999999999E-2</c:v>
                </c:pt>
                <c:pt idx="39">
                  <c:v>3.0071714999999999E-2</c:v>
                </c:pt>
                <c:pt idx="40">
                  <c:v>2.3132750000000001E-2</c:v>
                </c:pt>
                <c:pt idx="41">
                  <c:v>1.7967343E-2</c:v>
                </c:pt>
                <c:pt idx="42">
                  <c:v>1.4615025E-2</c:v>
                </c:pt>
                <c:pt idx="43">
                  <c:v>1.482088E-2</c:v>
                </c:pt>
                <c:pt idx="44">
                  <c:v>1.931128E-2</c:v>
                </c:pt>
                <c:pt idx="45">
                  <c:v>2.5846279999999999E-2</c:v>
                </c:pt>
                <c:pt idx="46">
                  <c:v>3.0997357999999999E-2</c:v>
                </c:pt>
                <c:pt idx="47">
                  <c:v>3.2841433000000003E-2</c:v>
                </c:pt>
                <c:pt idx="48">
                  <c:v>3.2881542999999999E-2</c:v>
                </c:pt>
                <c:pt idx="49">
                  <c:v>3.3460352999999998E-2</c:v>
                </c:pt>
                <c:pt idx="50">
                  <c:v>3.5279732000000001E-2</c:v>
                </c:pt>
                <c:pt idx="51">
                  <c:v>3.8266309999999998E-2</c:v>
                </c:pt>
                <c:pt idx="52">
                  <c:v>4.0962419999999999E-2</c:v>
                </c:pt>
                <c:pt idx="53">
                  <c:v>4.1191156999999999E-2</c:v>
                </c:pt>
                <c:pt idx="54">
                  <c:v>3.7906290000000002E-2</c:v>
                </c:pt>
                <c:pt idx="55">
                  <c:v>3.3844753999999998E-2</c:v>
                </c:pt>
                <c:pt idx="56">
                  <c:v>3.1941592999999997E-2</c:v>
                </c:pt>
                <c:pt idx="57">
                  <c:v>3.5282760000000003E-2</c:v>
                </c:pt>
                <c:pt idx="58">
                  <c:v>4.2352000000000001E-2</c:v>
                </c:pt>
                <c:pt idx="59">
                  <c:v>4.8988039999999997E-2</c:v>
                </c:pt>
                <c:pt idx="60">
                  <c:v>5.1620770000000003E-2</c:v>
                </c:pt>
                <c:pt idx="61">
                  <c:v>5.2028313E-2</c:v>
                </c:pt>
                <c:pt idx="62">
                  <c:v>5.2601673000000002E-2</c:v>
                </c:pt>
                <c:pt idx="63">
                  <c:v>5.3627484000000003E-2</c:v>
                </c:pt>
                <c:pt idx="64">
                  <c:v>5.2263944999999999E-2</c:v>
                </c:pt>
                <c:pt idx="65">
                  <c:v>4.7978316E-2</c:v>
                </c:pt>
                <c:pt idx="66">
                  <c:v>4.5703895000000001E-2</c:v>
                </c:pt>
                <c:pt idx="67">
                  <c:v>5.0111785999999998E-2</c:v>
                </c:pt>
                <c:pt idx="68">
                  <c:v>5.8583014000000003E-2</c:v>
                </c:pt>
                <c:pt idx="69">
                  <c:v>6.1775938000000002E-2</c:v>
                </c:pt>
                <c:pt idx="70">
                  <c:v>5.3704076000000003E-2</c:v>
                </c:pt>
                <c:pt idx="71">
                  <c:v>3.7283070000000001E-2</c:v>
                </c:pt>
                <c:pt idx="72">
                  <c:v>2.1931712999999999E-2</c:v>
                </c:pt>
                <c:pt idx="73">
                  <c:v>1.4357346E-2</c:v>
                </c:pt>
                <c:pt idx="74">
                  <c:v>1.4847782E-2</c:v>
                </c:pt>
                <c:pt idx="75">
                  <c:v>1.8858897999999999E-2</c:v>
                </c:pt>
                <c:pt idx="76">
                  <c:v>2.2844534E-2</c:v>
                </c:pt>
                <c:pt idx="77">
                  <c:v>2.5487610000000001E-2</c:v>
                </c:pt>
                <c:pt idx="78">
                  <c:v>2.7958065000000001E-2</c:v>
                </c:pt>
                <c:pt idx="79">
                  <c:v>3.0160135000000001E-2</c:v>
                </c:pt>
                <c:pt idx="80">
                  <c:v>2.9334648000000001E-2</c:v>
                </c:pt>
                <c:pt idx="81">
                  <c:v>2.3161167E-2</c:v>
                </c:pt>
                <c:pt idx="82">
                  <c:v>1.201899E-2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2.6336554000000001E-3</c:v>
                </c:pt>
                <c:pt idx="88">
                  <c:v>1.2563203E-2</c:v>
                </c:pt>
                <c:pt idx="89">
                  <c:v>2.1056406E-2</c:v>
                </c:pt>
                <c:pt idx="90">
                  <c:v>2.7487239E-2</c:v>
                </c:pt>
                <c:pt idx="91">
                  <c:v>3.1980556E-2</c:v>
                </c:pt>
                <c:pt idx="92">
                  <c:v>3.3457993999999998E-2</c:v>
                </c:pt>
                <c:pt idx="93">
                  <c:v>3.3039122999999997E-2</c:v>
                </c:pt>
                <c:pt idx="94">
                  <c:v>3.1618189999999997E-2</c:v>
                </c:pt>
                <c:pt idx="95">
                  <c:v>2.9313840000000001E-2</c:v>
                </c:pt>
                <c:pt idx="96">
                  <c:v>2.9264795E-2</c:v>
                </c:pt>
                <c:pt idx="97">
                  <c:v>3.0295880000000001E-2</c:v>
                </c:pt>
                <c:pt idx="98">
                  <c:v>3.1647335999999998E-2</c:v>
                </c:pt>
                <c:pt idx="99">
                  <c:v>3.2687962000000001E-2</c:v>
                </c:pt>
                <c:pt idx="100">
                  <c:v>3.3334129999999997E-2</c:v>
                </c:pt>
                <c:pt idx="101">
                  <c:v>3.2577299999999997E-2</c:v>
                </c:pt>
                <c:pt idx="102">
                  <c:v>3.146322E-2</c:v>
                </c:pt>
                <c:pt idx="103">
                  <c:v>3.0148607000000001E-2</c:v>
                </c:pt>
                <c:pt idx="104">
                  <c:v>2.77617E-2</c:v>
                </c:pt>
                <c:pt idx="105">
                  <c:v>2.4470977000000001E-2</c:v>
                </c:pt>
                <c:pt idx="106">
                  <c:v>2.0315524000000001E-2</c:v>
                </c:pt>
                <c:pt idx="107">
                  <c:v>1.6036298000000001E-2</c:v>
                </c:pt>
                <c:pt idx="108">
                  <c:v>1.061955E-2</c:v>
                </c:pt>
                <c:pt idx="109">
                  <c:v>4.8461870000000001E-3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4B7E-4F79-A273-11FBB096F68F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[5]Sheet1!$D$304:$DT$304</c:f>
              <c:numCache>
                <c:formatCode>General</c:formatCode>
                <c:ptCount val="121"/>
                <c:pt idx="0">
                  <c:v>6.1659009999999997E-3</c:v>
                </c:pt>
                <c:pt idx="1">
                  <c:v>4.4435747000000003E-3</c:v>
                </c:pt>
                <c:pt idx="2">
                  <c:v>4.7884266999999999E-3</c:v>
                </c:pt>
                <c:pt idx="3">
                  <c:v>3.2050567999999998E-3</c:v>
                </c:pt>
                <c:pt idx="4">
                  <c:v>2.0002499999999999E-3</c:v>
                </c:pt>
                <c:pt idx="5">
                  <c:v>2.5120664E-3</c:v>
                </c:pt>
                <c:pt idx="6">
                  <c:v>4.8098536000000004E-3</c:v>
                </c:pt>
                <c:pt idx="7">
                  <c:v>7.3510199999999998E-3</c:v>
                </c:pt>
                <c:pt idx="8">
                  <c:v>7.3923575999999998E-3</c:v>
                </c:pt>
                <c:pt idx="9">
                  <c:v>4.1499950000000001E-3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2.2267724999999999E-3</c:v>
                </c:pt>
                <c:pt idx="15">
                  <c:v>7.4647680000000001E-3</c:v>
                </c:pt>
                <c:pt idx="16">
                  <c:v>1.1772214E-2</c:v>
                </c:pt>
                <c:pt idx="17">
                  <c:v>1.2249635E-2</c:v>
                </c:pt>
                <c:pt idx="18">
                  <c:v>8.9128809999999992E-3</c:v>
                </c:pt>
                <c:pt idx="19">
                  <c:v>2.8266453000000001E-3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1.9038853E-3</c:v>
                </c:pt>
                <c:pt idx="27">
                  <c:v>7.8383889999999994E-3</c:v>
                </c:pt>
                <c:pt idx="28">
                  <c:v>1.3301772999999999E-2</c:v>
                </c:pt>
                <c:pt idx="29">
                  <c:v>1.7742899999999999E-2</c:v>
                </c:pt>
                <c:pt idx="30">
                  <c:v>2.2008099999999999E-2</c:v>
                </c:pt>
                <c:pt idx="31">
                  <c:v>2.5772140999999998E-2</c:v>
                </c:pt>
                <c:pt idx="32">
                  <c:v>2.8521861999999999E-2</c:v>
                </c:pt>
                <c:pt idx="33">
                  <c:v>3.2332109999999997E-2</c:v>
                </c:pt>
                <c:pt idx="34">
                  <c:v>3.6901727000000002E-2</c:v>
                </c:pt>
                <c:pt idx="35">
                  <c:v>4.1394017999999998E-2</c:v>
                </c:pt>
                <c:pt idx="36">
                  <c:v>4.3196242000000003E-2</c:v>
                </c:pt>
                <c:pt idx="37">
                  <c:v>4.0722090000000002E-2</c:v>
                </c:pt>
                <c:pt idx="38">
                  <c:v>3.4982760000000002E-2</c:v>
                </c:pt>
                <c:pt idx="39">
                  <c:v>2.827267E-2</c:v>
                </c:pt>
                <c:pt idx="40">
                  <c:v>2.1472001000000001E-2</c:v>
                </c:pt>
                <c:pt idx="41">
                  <c:v>1.668511E-2</c:v>
                </c:pt>
                <c:pt idx="42">
                  <c:v>1.3529945E-2</c:v>
                </c:pt>
                <c:pt idx="43">
                  <c:v>1.3554607E-2</c:v>
                </c:pt>
                <c:pt idx="44">
                  <c:v>1.7545604999999999E-2</c:v>
                </c:pt>
                <c:pt idx="45">
                  <c:v>2.3623083E-2</c:v>
                </c:pt>
                <c:pt idx="46">
                  <c:v>2.869493E-2</c:v>
                </c:pt>
                <c:pt idx="47">
                  <c:v>3.0910110000000001E-2</c:v>
                </c:pt>
                <c:pt idx="48">
                  <c:v>3.1535043999999998E-2</c:v>
                </c:pt>
                <c:pt idx="49">
                  <c:v>3.2549429999999997E-2</c:v>
                </c:pt>
                <c:pt idx="50">
                  <c:v>3.4597863E-2</c:v>
                </c:pt>
                <c:pt idx="51">
                  <c:v>3.776355E-2</c:v>
                </c:pt>
                <c:pt idx="52">
                  <c:v>4.0858316999999998E-2</c:v>
                </c:pt>
                <c:pt idx="53">
                  <c:v>4.1686029999999999E-2</c:v>
                </c:pt>
                <c:pt idx="54">
                  <c:v>3.8891113999999997E-2</c:v>
                </c:pt>
                <c:pt idx="55">
                  <c:v>3.4611728000000001E-2</c:v>
                </c:pt>
                <c:pt idx="56">
                  <c:v>3.1894285000000001E-2</c:v>
                </c:pt>
                <c:pt idx="57">
                  <c:v>3.4023709999999999E-2</c:v>
                </c:pt>
                <c:pt idx="58">
                  <c:v>4.0006489999999999E-2</c:v>
                </c:pt>
                <c:pt idx="59">
                  <c:v>4.6246625E-2</c:v>
                </c:pt>
                <c:pt idx="60">
                  <c:v>4.9131849999999998E-2</c:v>
                </c:pt>
                <c:pt idx="61">
                  <c:v>5.0248164999999997E-2</c:v>
                </c:pt>
                <c:pt idx="62">
                  <c:v>5.1472860000000002E-2</c:v>
                </c:pt>
                <c:pt idx="63">
                  <c:v>5.2852515000000003E-2</c:v>
                </c:pt>
                <c:pt idx="64">
                  <c:v>5.1599180000000001E-2</c:v>
                </c:pt>
                <c:pt idx="65">
                  <c:v>4.7247227000000003E-2</c:v>
                </c:pt>
                <c:pt idx="66">
                  <c:v>4.4665877E-2</c:v>
                </c:pt>
                <c:pt idx="67">
                  <c:v>4.8647553000000003E-2</c:v>
                </c:pt>
                <c:pt idx="68">
                  <c:v>5.7052497000000001E-2</c:v>
                </c:pt>
                <c:pt idx="69">
                  <c:v>6.0921058E-2</c:v>
                </c:pt>
                <c:pt idx="70">
                  <c:v>5.416439E-2</c:v>
                </c:pt>
                <c:pt idx="71">
                  <c:v>3.9228939999999997E-2</c:v>
                </c:pt>
                <c:pt idx="72">
                  <c:v>2.4952930000000002E-2</c:v>
                </c:pt>
                <c:pt idx="73">
                  <c:v>1.7661178E-2</c:v>
                </c:pt>
                <c:pt idx="74">
                  <c:v>1.7645165000000001E-2</c:v>
                </c:pt>
                <c:pt idx="75">
                  <c:v>2.0559925999999999E-2</c:v>
                </c:pt>
                <c:pt idx="76">
                  <c:v>2.3304262999999999E-2</c:v>
                </c:pt>
                <c:pt idx="77">
                  <c:v>2.5211599000000001E-2</c:v>
                </c:pt>
                <c:pt idx="78">
                  <c:v>2.7640529E-2</c:v>
                </c:pt>
                <c:pt idx="79">
                  <c:v>3.0195326000000001E-2</c:v>
                </c:pt>
                <c:pt idx="80">
                  <c:v>2.9643929999999999E-2</c:v>
                </c:pt>
                <c:pt idx="81">
                  <c:v>2.3499005999999999E-2</c:v>
                </c:pt>
                <c:pt idx="82">
                  <c:v>1.2266628999999999E-2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8.5196600000000001E-3</c:v>
                </c:pt>
                <c:pt idx="89">
                  <c:v>1.623875E-2</c:v>
                </c:pt>
                <c:pt idx="90">
                  <c:v>2.2457604999999999E-2</c:v>
                </c:pt>
                <c:pt idx="91">
                  <c:v>2.7417670000000002E-2</c:v>
                </c:pt>
                <c:pt idx="92">
                  <c:v>3.0140104000000001E-2</c:v>
                </c:pt>
                <c:pt idx="93">
                  <c:v>3.1253259999999998E-2</c:v>
                </c:pt>
                <c:pt idx="94">
                  <c:v>3.1333666000000003E-2</c:v>
                </c:pt>
                <c:pt idx="95">
                  <c:v>3.0096173E-2</c:v>
                </c:pt>
                <c:pt idx="96">
                  <c:v>3.0353252000000001E-2</c:v>
                </c:pt>
                <c:pt idx="97">
                  <c:v>3.0958422999999999E-2</c:v>
                </c:pt>
                <c:pt idx="98">
                  <c:v>3.1332260000000001E-2</c:v>
                </c:pt>
                <c:pt idx="99">
                  <c:v>3.1088416000000001E-2</c:v>
                </c:pt>
                <c:pt idx="100">
                  <c:v>3.035618E-2</c:v>
                </c:pt>
                <c:pt idx="101">
                  <c:v>2.849032E-2</c:v>
                </c:pt>
                <c:pt idx="102">
                  <c:v>2.6579680000000001E-2</c:v>
                </c:pt>
                <c:pt idx="103">
                  <c:v>2.4889794999999999E-2</c:v>
                </c:pt>
                <c:pt idx="104">
                  <c:v>2.2494797E-2</c:v>
                </c:pt>
                <c:pt idx="105">
                  <c:v>1.9522589999999999E-2</c:v>
                </c:pt>
                <c:pt idx="106">
                  <c:v>1.5982033999999999E-2</c:v>
                </c:pt>
                <c:pt idx="107">
                  <c:v>1.2490721E-2</c:v>
                </c:pt>
                <c:pt idx="108">
                  <c:v>8.1069950000000005E-3</c:v>
                </c:pt>
                <c:pt idx="109">
                  <c:v>3.4385584000000001E-3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B7E-4F79-A273-11FBB096F68F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[5]Sheet1!$D$305:$DT$305</c:f>
              <c:numCache>
                <c:formatCode>General</c:formatCode>
                <c:ptCount val="121"/>
                <c:pt idx="0">
                  <c:v>5.3249769999999998E-3</c:v>
                </c:pt>
                <c:pt idx="1">
                  <c:v>3.4522187999999998E-3</c:v>
                </c:pt>
                <c:pt idx="2">
                  <c:v>3.4792826E-3</c:v>
                </c:pt>
                <c:pt idx="3">
                  <c:v>1.7420597E-3</c:v>
                </c:pt>
                <c:pt idx="4">
                  <c:v>4.7699999999999999E-4</c:v>
                </c:pt>
                <c:pt idx="5">
                  <c:v>9.9799999999999997E-4</c:v>
                </c:pt>
                <c:pt idx="6">
                  <c:v>3.5236194000000001E-3</c:v>
                </c:pt>
                <c:pt idx="7">
                  <c:v>6.7684334000000001E-3</c:v>
                </c:pt>
                <c:pt idx="8">
                  <c:v>7.8049770000000003E-3</c:v>
                </c:pt>
                <c:pt idx="9">
                  <c:v>5.3321645000000001E-3</c:v>
                </c:pt>
                <c:pt idx="10">
                  <c:v>7.0200000000000004E-4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1.6189697000000001E-3</c:v>
                </c:pt>
                <c:pt idx="15">
                  <c:v>7.0262179999999999E-3</c:v>
                </c:pt>
                <c:pt idx="16">
                  <c:v>1.1587172E-2</c:v>
                </c:pt>
                <c:pt idx="17">
                  <c:v>1.214001E-2</c:v>
                </c:pt>
                <c:pt idx="18">
                  <c:v>8.7820999999999993E-3</c:v>
                </c:pt>
                <c:pt idx="19">
                  <c:v>2.6873717999999999E-3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2.0456928999999999E-3</c:v>
                </c:pt>
                <c:pt idx="27">
                  <c:v>7.9063269999999995E-3</c:v>
                </c:pt>
                <c:pt idx="28">
                  <c:v>1.3158158E-2</c:v>
                </c:pt>
                <c:pt idx="29">
                  <c:v>1.7490460999999999E-2</c:v>
                </c:pt>
                <c:pt idx="30">
                  <c:v>2.1881714E-2</c:v>
                </c:pt>
                <c:pt idx="31">
                  <c:v>2.5922533000000001E-2</c:v>
                </c:pt>
                <c:pt idx="32">
                  <c:v>2.8848849999999999E-2</c:v>
                </c:pt>
                <c:pt idx="33">
                  <c:v>3.2551101999999998E-2</c:v>
                </c:pt>
                <c:pt idx="34">
                  <c:v>3.6805036999999999E-2</c:v>
                </c:pt>
                <c:pt idx="35">
                  <c:v>4.10622E-2</c:v>
                </c:pt>
                <c:pt idx="36">
                  <c:v>4.2925070000000003E-2</c:v>
                </c:pt>
                <c:pt idx="37">
                  <c:v>4.0681370000000001E-2</c:v>
                </c:pt>
                <c:pt idx="38">
                  <c:v>3.5104092000000003E-2</c:v>
                </c:pt>
                <c:pt idx="39">
                  <c:v>2.8250605000000002E-2</c:v>
                </c:pt>
                <c:pt idx="40">
                  <c:v>2.1019392000000001E-2</c:v>
                </c:pt>
                <c:pt idx="41">
                  <c:v>1.5648334999999999E-2</c:v>
                </c:pt>
                <c:pt idx="42">
                  <c:v>1.2067436000000001E-2</c:v>
                </c:pt>
                <c:pt idx="43">
                  <c:v>1.2092266000000001E-2</c:v>
                </c:pt>
                <c:pt idx="44">
                  <c:v>1.6446002000000001E-2</c:v>
                </c:pt>
                <c:pt idx="45">
                  <c:v>2.3118095000000002E-2</c:v>
                </c:pt>
                <c:pt idx="46">
                  <c:v>2.8649440000000002E-2</c:v>
                </c:pt>
                <c:pt idx="47">
                  <c:v>3.1023372E-2</c:v>
                </c:pt>
                <c:pt idx="48">
                  <c:v>3.1581119999999997E-2</c:v>
                </c:pt>
                <c:pt idx="49">
                  <c:v>3.2428034000000001E-2</c:v>
                </c:pt>
                <c:pt idx="50">
                  <c:v>3.4325822999999998E-2</c:v>
                </c:pt>
                <c:pt idx="51">
                  <c:v>3.7369329999999999E-2</c:v>
                </c:pt>
                <c:pt idx="52">
                  <c:v>4.0375189999999998E-2</c:v>
                </c:pt>
                <c:pt idx="53">
                  <c:v>4.1298719999999997E-2</c:v>
                </c:pt>
                <c:pt idx="54">
                  <c:v>3.8777128000000001E-2</c:v>
                </c:pt>
                <c:pt idx="55">
                  <c:v>3.4806468E-2</c:v>
                </c:pt>
                <c:pt idx="56">
                  <c:v>3.2388519999999997E-2</c:v>
                </c:pt>
                <c:pt idx="57">
                  <c:v>3.4633126E-2</c:v>
                </c:pt>
                <c:pt idx="58">
                  <c:v>4.0465023000000003E-2</c:v>
                </c:pt>
                <c:pt idx="59">
                  <c:v>4.6307213999999999E-2</c:v>
                </c:pt>
                <c:pt idx="60">
                  <c:v>4.8499048000000003E-2</c:v>
                </c:pt>
                <c:pt idx="61">
                  <c:v>4.8853830000000001E-2</c:v>
                </c:pt>
                <c:pt idx="62">
                  <c:v>4.9488275999999998E-2</c:v>
                </c:pt>
                <c:pt idx="63">
                  <c:v>5.0762742999999999E-2</c:v>
                </c:pt>
                <c:pt idx="64">
                  <c:v>5.0050530000000003E-2</c:v>
                </c:pt>
                <c:pt idx="65">
                  <c:v>4.677365E-2</c:v>
                </c:pt>
                <c:pt idx="66">
                  <c:v>4.5228083000000002E-2</c:v>
                </c:pt>
                <c:pt idx="67">
                  <c:v>4.9632043000000001E-2</c:v>
                </c:pt>
                <c:pt idx="68">
                  <c:v>5.7740054999999998E-2</c:v>
                </c:pt>
                <c:pt idx="69">
                  <c:v>6.0975830000000002E-2</c:v>
                </c:pt>
                <c:pt idx="70">
                  <c:v>5.3776916000000001E-2</c:v>
                </c:pt>
                <c:pt idx="71">
                  <c:v>3.8888359999999997E-2</c:v>
                </c:pt>
                <c:pt idx="72">
                  <c:v>2.5014892E-2</c:v>
                </c:pt>
                <c:pt idx="73">
                  <c:v>1.8140567E-2</c:v>
                </c:pt>
                <c:pt idx="74">
                  <c:v>1.8333146000000002E-2</c:v>
                </c:pt>
                <c:pt idx="75">
                  <c:v>2.1138178000000001E-2</c:v>
                </c:pt>
                <c:pt idx="76">
                  <c:v>2.3552819999999999E-2</c:v>
                </c:pt>
                <c:pt idx="77">
                  <c:v>2.5142181999999999E-2</c:v>
                </c:pt>
                <c:pt idx="78">
                  <c:v>2.7355751000000001E-2</c:v>
                </c:pt>
                <c:pt idx="79">
                  <c:v>2.9732036999999999E-2</c:v>
                </c:pt>
                <c:pt idx="80">
                  <c:v>2.8995383999999999E-2</c:v>
                </c:pt>
                <c:pt idx="81">
                  <c:v>2.274352E-2</c:v>
                </c:pt>
                <c:pt idx="82">
                  <c:v>1.1627102E-2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8.0530759999999993E-3</c:v>
                </c:pt>
                <c:pt idx="89">
                  <c:v>1.5327074E-2</c:v>
                </c:pt>
                <c:pt idx="90">
                  <c:v>2.1330036E-2</c:v>
                </c:pt>
                <c:pt idx="91">
                  <c:v>2.6308654000000001E-2</c:v>
                </c:pt>
                <c:pt idx="92">
                  <c:v>2.9165569999999998E-2</c:v>
                </c:pt>
                <c:pt idx="93">
                  <c:v>3.0394072000000001E-2</c:v>
                </c:pt>
                <c:pt idx="94">
                  <c:v>3.0559336999999999E-2</c:v>
                </c:pt>
                <c:pt idx="95">
                  <c:v>2.9398527000000001E-2</c:v>
                </c:pt>
                <c:pt idx="96">
                  <c:v>2.9618287E-2</c:v>
                </c:pt>
                <c:pt idx="97">
                  <c:v>3.0174913000000001E-2</c:v>
                </c:pt>
                <c:pt idx="98">
                  <c:v>3.0495069999999999E-2</c:v>
                </c:pt>
                <c:pt idx="99">
                  <c:v>3.0183885000000001E-2</c:v>
                </c:pt>
                <c:pt idx="100">
                  <c:v>2.9339186999999999E-2</c:v>
                </c:pt>
                <c:pt idx="101">
                  <c:v>2.7485346000000001E-2</c:v>
                </c:pt>
                <c:pt idx="102">
                  <c:v>2.5497483000000001E-2</c:v>
                </c:pt>
                <c:pt idx="103">
                  <c:v>2.3760772999999999E-2</c:v>
                </c:pt>
                <c:pt idx="104">
                  <c:v>2.1369841000000001E-2</c:v>
                </c:pt>
                <c:pt idx="105">
                  <c:v>1.8447333999999999E-2</c:v>
                </c:pt>
                <c:pt idx="106">
                  <c:v>1.5008663E-2</c:v>
                </c:pt>
                <c:pt idx="107">
                  <c:v>1.1627785E-2</c:v>
                </c:pt>
                <c:pt idx="108">
                  <c:v>7.4378530000000003E-3</c:v>
                </c:pt>
                <c:pt idx="109">
                  <c:v>2.9943734E-3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4B7E-4F79-A273-11FBB096F68F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[5]Sheet1!$D$306:$DT$306</c:f>
              <c:numCache>
                <c:formatCode>General</c:formatCode>
                <c:ptCount val="121"/>
                <c:pt idx="0">
                  <c:v>5.543147E-3</c:v>
                </c:pt>
                <c:pt idx="1">
                  <c:v>4.1575220000000003E-3</c:v>
                </c:pt>
                <c:pt idx="2">
                  <c:v>4.7136010000000004E-3</c:v>
                </c:pt>
                <c:pt idx="3">
                  <c:v>3.4099512000000001E-3</c:v>
                </c:pt>
                <c:pt idx="4">
                  <c:v>2.3785214999999999E-3</c:v>
                </c:pt>
                <c:pt idx="5">
                  <c:v>2.9525755E-3</c:v>
                </c:pt>
                <c:pt idx="6">
                  <c:v>5.2193146999999999E-3</c:v>
                </c:pt>
                <c:pt idx="7">
                  <c:v>7.8053567999999997E-3</c:v>
                </c:pt>
                <c:pt idx="8">
                  <c:v>7.8857300000000005E-3</c:v>
                </c:pt>
                <c:pt idx="9">
                  <c:v>4.4344644999999997E-3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1.5299141999999999E-3</c:v>
                </c:pt>
                <c:pt idx="15">
                  <c:v>7.1268199999999999E-3</c:v>
                </c:pt>
                <c:pt idx="16">
                  <c:v>1.1692096500000001E-2</c:v>
                </c:pt>
                <c:pt idx="17">
                  <c:v>1.2113031999999999E-2</c:v>
                </c:pt>
                <c:pt idx="18">
                  <c:v>8.5368730000000004E-3</c:v>
                </c:pt>
                <c:pt idx="19">
                  <c:v>2.2081322999999999E-3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2.4340224999999998E-3</c:v>
                </c:pt>
                <c:pt idx="27">
                  <c:v>8.2476200000000006E-3</c:v>
                </c:pt>
                <c:pt idx="28">
                  <c:v>1.3583678E-2</c:v>
                </c:pt>
                <c:pt idx="29">
                  <c:v>1.8015277E-2</c:v>
                </c:pt>
                <c:pt idx="30">
                  <c:v>2.2410258999999998E-2</c:v>
                </c:pt>
                <c:pt idx="31">
                  <c:v>2.6294023E-2</c:v>
                </c:pt>
                <c:pt idx="32">
                  <c:v>2.8983366E-2</c:v>
                </c:pt>
                <c:pt idx="33">
                  <c:v>3.2650265999999997E-2</c:v>
                </c:pt>
                <c:pt idx="34">
                  <c:v>3.7091029999999997E-2</c:v>
                </c:pt>
                <c:pt idx="35">
                  <c:v>4.1724794000000003E-2</c:v>
                </c:pt>
                <c:pt idx="36">
                  <c:v>4.3979946999999998E-2</c:v>
                </c:pt>
                <c:pt idx="37">
                  <c:v>4.2033995999999997E-2</c:v>
                </c:pt>
                <c:pt idx="38">
                  <c:v>3.6657299999999997E-2</c:v>
                </c:pt>
                <c:pt idx="39">
                  <c:v>2.9937881999999999E-2</c:v>
                </c:pt>
                <c:pt idx="40">
                  <c:v>2.2728963000000001E-2</c:v>
                </c:pt>
                <c:pt idx="41">
                  <c:v>1.7488994000000001E-2</c:v>
                </c:pt>
                <c:pt idx="42">
                  <c:v>1.4100276E-2</c:v>
                </c:pt>
                <c:pt idx="43">
                  <c:v>1.4307334E-2</c:v>
                </c:pt>
                <c:pt idx="44">
                  <c:v>1.8727211000000001E-2</c:v>
                </c:pt>
                <c:pt idx="45">
                  <c:v>2.5132188999999999E-2</c:v>
                </c:pt>
                <c:pt idx="46">
                  <c:v>3.0137810000000001E-2</c:v>
                </c:pt>
                <c:pt idx="47">
                  <c:v>3.1946589999999997E-2</c:v>
                </c:pt>
                <c:pt idx="48">
                  <c:v>3.2117903000000003E-2</c:v>
                </c:pt>
                <c:pt idx="49">
                  <c:v>3.2853809999999997E-2</c:v>
                </c:pt>
                <c:pt idx="50">
                  <c:v>3.4735820000000001E-2</c:v>
                </c:pt>
                <c:pt idx="51">
                  <c:v>3.7812480000000002E-2</c:v>
                </c:pt>
                <c:pt idx="52">
                  <c:v>4.0786043000000001E-2</c:v>
                </c:pt>
                <c:pt idx="53">
                  <c:v>4.1489039999999998E-2</c:v>
                </c:pt>
                <c:pt idx="54">
                  <c:v>3.8602444999999999E-2</c:v>
                </c:pt>
                <c:pt idx="55">
                  <c:v>3.4488544000000003E-2</c:v>
                </c:pt>
                <c:pt idx="56">
                  <c:v>3.2140803000000003E-2</c:v>
                </c:pt>
                <c:pt idx="57">
                  <c:v>3.4708639999999999E-2</c:v>
                </c:pt>
                <c:pt idx="58">
                  <c:v>4.0956276999999999E-2</c:v>
                </c:pt>
                <c:pt idx="59">
                  <c:v>4.7118050000000002E-2</c:v>
                </c:pt>
                <c:pt idx="60">
                  <c:v>4.9822419999999999E-2</c:v>
                </c:pt>
                <c:pt idx="61">
                  <c:v>5.0926051999999999E-2</c:v>
                </c:pt>
                <c:pt idx="62">
                  <c:v>5.2445497000000001E-2</c:v>
                </c:pt>
                <c:pt idx="63">
                  <c:v>5.4228604E-2</c:v>
                </c:pt>
                <c:pt idx="64">
                  <c:v>5.3134285000000003E-2</c:v>
                </c:pt>
                <c:pt idx="65">
                  <c:v>4.8580445E-2</c:v>
                </c:pt>
                <c:pt idx="66">
                  <c:v>4.5624364000000001E-2</c:v>
                </c:pt>
                <c:pt idx="67">
                  <c:v>4.9271374999999999E-2</c:v>
                </c:pt>
                <c:pt idx="68">
                  <c:v>5.7263803000000002E-2</c:v>
                </c:pt>
                <c:pt idx="69">
                  <c:v>6.0520872000000003E-2</c:v>
                </c:pt>
                <c:pt idx="70">
                  <c:v>5.3006347000000002E-2</c:v>
                </c:pt>
                <c:pt idx="71">
                  <c:v>3.7501734000000002E-2</c:v>
                </c:pt>
                <c:pt idx="72">
                  <c:v>2.31764E-2</c:v>
                </c:pt>
                <c:pt idx="73">
                  <c:v>1.6375524999999998E-2</c:v>
                </c:pt>
                <c:pt idx="74">
                  <c:v>1.7047452000000001E-2</c:v>
                </c:pt>
                <c:pt idx="75">
                  <c:v>2.0457089000000001E-2</c:v>
                </c:pt>
                <c:pt idx="76">
                  <c:v>2.3345655E-2</c:v>
                </c:pt>
                <c:pt idx="77">
                  <c:v>2.5016980000000001E-2</c:v>
                </c:pt>
                <c:pt idx="78">
                  <c:v>2.7116933999999999E-2</c:v>
                </c:pt>
                <c:pt idx="79">
                  <c:v>2.9592302000000001E-2</c:v>
                </c:pt>
                <c:pt idx="80">
                  <c:v>2.9347393999999999E-2</c:v>
                </c:pt>
                <c:pt idx="81">
                  <c:v>2.3714646999999998E-2</c:v>
                </c:pt>
                <c:pt idx="82">
                  <c:v>1.2891526E-2</c:v>
                </c:pt>
                <c:pt idx="83">
                  <c:v>6.1300000000000005E-4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1.4491577E-3</c:v>
                </c:pt>
                <c:pt idx="88">
                  <c:v>1.0589723000000001E-2</c:v>
                </c:pt>
                <c:pt idx="89">
                  <c:v>1.8430820000000001E-2</c:v>
                </c:pt>
                <c:pt idx="90">
                  <c:v>2.4421133000000001E-2</c:v>
                </c:pt>
                <c:pt idx="91">
                  <c:v>2.8834763999999999E-2</c:v>
                </c:pt>
                <c:pt idx="92">
                  <c:v>3.0780722999999999E-2</c:v>
                </c:pt>
                <c:pt idx="93">
                  <c:v>3.1174703000000002E-2</c:v>
                </c:pt>
                <c:pt idx="94">
                  <c:v>3.0752001000000001E-2</c:v>
                </c:pt>
                <c:pt idx="95">
                  <c:v>2.9408848000000001E-2</c:v>
                </c:pt>
                <c:pt idx="96">
                  <c:v>3.0088242000000001E-2</c:v>
                </c:pt>
                <c:pt idx="97">
                  <c:v>3.1442169999999998E-2</c:v>
                </c:pt>
                <c:pt idx="98">
                  <c:v>3.2701216999999998E-2</c:v>
                </c:pt>
                <c:pt idx="99">
                  <c:v>3.3293522999999998E-2</c:v>
                </c:pt>
                <c:pt idx="100">
                  <c:v>3.3230866999999997E-2</c:v>
                </c:pt>
                <c:pt idx="101">
                  <c:v>3.1708818E-2</c:v>
                </c:pt>
                <c:pt idx="102">
                  <c:v>2.9863223000000001E-2</c:v>
                </c:pt>
                <c:pt idx="103">
                  <c:v>2.7959230000000002E-2</c:v>
                </c:pt>
                <c:pt idx="104">
                  <c:v>2.5143120000000001E-2</c:v>
                </c:pt>
                <c:pt idx="105">
                  <c:v>2.1598902E-2</c:v>
                </c:pt>
                <c:pt idx="106">
                  <c:v>1.7366940000000001E-2</c:v>
                </c:pt>
                <c:pt idx="107">
                  <c:v>1.3139257E-2</c:v>
                </c:pt>
                <c:pt idx="108">
                  <c:v>7.9776299999999994E-3</c:v>
                </c:pt>
                <c:pt idx="109">
                  <c:v>2.5699550000000001E-3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4B7E-4F79-A273-11FBB096F68F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[5]Sheet1!$D$307:$DT$307</c:f>
              <c:numCache>
                <c:formatCode>General</c:formatCode>
                <c:ptCount val="121"/>
                <c:pt idx="0">
                  <c:v>5.8750473000000001E-3</c:v>
                </c:pt>
                <c:pt idx="1">
                  <c:v>4.2540234999999997E-3</c:v>
                </c:pt>
                <c:pt idx="2">
                  <c:v>5.0075789999999998E-3</c:v>
                </c:pt>
                <c:pt idx="3">
                  <c:v>3.7645212999999999E-3</c:v>
                </c:pt>
                <c:pt idx="4">
                  <c:v>2.8545794E-3</c:v>
                </c:pt>
                <c:pt idx="5">
                  <c:v>3.6367187E-3</c:v>
                </c:pt>
                <c:pt idx="6">
                  <c:v>6.2371915999999998E-3</c:v>
                </c:pt>
                <c:pt idx="7">
                  <c:v>8.9869609999999999E-3</c:v>
                </c:pt>
                <c:pt idx="8">
                  <c:v>8.9064460000000002E-3</c:v>
                </c:pt>
                <c:pt idx="9">
                  <c:v>5.0163530000000003E-3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1.4102589E-3</c:v>
                </c:pt>
                <c:pt idx="15">
                  <c:v>7.1429474999999999E-3</c:v>
                </c:pt>
                <c:pt idx="16">
                  <c:v>1.1655478E-2</c:v>
                </c:pt>
                <c:pt idx="17">
                  <c:v>1.1893598E-2</c:v>
                </c:pt>
                <c:pt idx="18">
                  <c:v>8.1375849999999993E-3</c:v>
                </c:pt>
                <c:pt idx="19">
                  <c:v>1.7536031000000001E-3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2.9381317999999999E-3</c:v>
                </c:pt>
                <c:pt idx="27">
                  <c:v>8.6810389999999998E-3</c:v>
                </c:pt>
                <c:pt idx="28">
                  <c:v>1.3911814E-2</c:v>
                </c:pt>
                <c:pt idx="29">
                  <c:v>1.8166853E-2</c:v>
                </c:pt>
                <c:pt idx="30">
                  <c:v>2.2372533E-2</c:v>
                </c:pt>
                <c:pt idx="31">
                  <c:v>2.6207566000000002E-2</c:v>
                </c:pt>
                <c:pt idx="32">
                  <c:v>2.9020954000000002E-2</c:v>
                </c:pt>
                <c:pt idx="33">
                  <c:v>3.2837371999999997E-2</c:v>
                </c:pt>
                <c:pt idx="34">
                  <c:v>3.7279594999999999E-2</c:v>
                </c:pt>
                <c:pt idx="35">
                  <c:v>4.1741263000000001E-2</c:v>
                </c:pt>
                <c:pt idx="36">
                  <c:v>4.3804158000000003E-2</c:v>
                </c:pt>
                <c:pt idx="37">
                  <c:v>4.192266E-2</c:v>
                </c:pt>
                <c:pt idx="38">
                  <c:v>3.6828662999999998E-2</c:v>
                </c:pt>
                <c:pt idx="39">
                  <c:v>3.0499404000000001E-2</c:v>
                </c:pt>
                <c:pt idx="40">
                  <c:v>2.3577197000000001E-2</c:v>
                </c:pt>
                <c:pt idx="41">
                  <c:v>1.8415382000000001E-2</c:v>
                </c:pt>
                <c:pt idx="42">
                  <c:v>1.4950981E-2</c:v>
                </c:pt>
                <c:pt idx="43">
                  <c:v>1.4976563E-2</c:v>
                </c:pt>
                <c:pt idx="44">
                  <c:v>1.9293549E-2</c:v>
                </c:pt>
                <c:pt idx="45">
                  <c:v>2.5723934E-2</c:v>
                </c:pt>
                <c:pt idx="46">
                  <c:v>3.0840403999999998E-2</c:v>
                </c:pt>
                <c:pt idx="47">
                  <c:v>3.2650284000000002E-2</c:v>
                </c:pt>
                <c:pt idx="48">
                  <c:v>3.2636970000000001E-2</c:v>
                </c:pt>
                <c:pt idx="49">
                  <c:v>3.3251252000000002E-2</c:v>
                </c:pt>
                <c:pt idx="50">
                  <c:v>3.5197223999999999E-2</c:v>
                </c:pt>
                <c:pt idx="51">
                  <c:v>3.8338854999999998E-2</c:v>
                </c:pt>
                <c:pt idx="52">
                  <c:v>4.1124859999999999E-2</c:v>
                </c:pt>
                <c:pt idx="53">
                  <c:v>4.1325809999999998E-2</c:v>
                </c:pt>
                <c:pt idx="54">
                  <c:v>3.8003783999999999E-2</c:v>
                </c:pt>
                <c:pt idx="55">
                  <c:v>3.3945374E-2</c:v>
                </c:pt>
                <c:pt idx="56">
                  <c:v>3.2080076999999999E-2</c:v>
                </c:pt>
                <c:pt idx="57">
                  <c:v>3.5377577E-2</c:v>
                </c:pt>
                <c:pt idx="58">
                  <c:v>4.2304920000000003E-2</c:v>
                </c:pt>
                <c:pt idx="59">
                  <c:v>4.8824887999999997E-2</c:v>
                </c:pt>
                <c:pt idx="60">
                  <c:v>5.1488783000000003E-2</c:v>
                </c:pt>
                <c:pt idx="61">
                  <c:v>5.2147302999999999E-2</c:v>
                </c:pt>
                <c:pt idx="62">
                  <c:v>5.3086158000000001E-2</c:v>
                </c:pt>
                <c:pt idx="63">
                  <c:v>5.4441075999999998E-2</c:v>
                </c:pt>
                <c:pt idx="64">
                  <c:v>5.3193193E-2</c:v>
                </c:pt>
                <c:pt idx="65">
                  <c:v>4.8666547999999997E-2</c:v>
                </c:pt>
                <c:pt idx="66">
                  <c:v>4.5783921999999998E-2</c:v>
                </c:pt>
                <c:pt idx="67">
                  <c:v>4.9441260000000001E-2</c:v>
                </c:pt>
                <c:pt idx="68">
                  <c:v>5.7381547999999998E-2</c:v>
                </c:pt>
                <c:pt idx="69">
                  <c:v>6.0482025000000002E-2</c:v>
                </c:pt>
                <c:pt idx="70">
                  <c:v>5.2742094000000003E-2</c:v>
                </c:pt>
                <c:pt idx="71">
                  <c:v>3.6936466000000001E-2</c:v>
                </c:pt>
                <c:pt idx="72">
                  <c:v>2.2268606E-2</c:v>
                </c:pt>
                <c:pt idx="73">
                  <c:v>1.5182358E-2</c:v>
                </c:pt>
                <c:pt idx="74">
                  <c:v>1.5791725E-2</c:v>
                </c:pt>
                <c:pt idx="75">
                  <c:v>1.9534629000000001E-2</c:v>
                </c:pt>
                <c:pt idx="76">
                  <c:v>2.30788E-2</c:v>
                </c:pt>
                <c:pt idx="77">
                  <c:v>2.5373952000000002E-2</c:v>
                </c:pt>
                <c:pt idx="78">
                  <c:v>2.7710825000000001E-2</c:v>
                </c:pt>
                <c:pt idx="79">
                  <c:v>3.0001123000000001E-2</c:v>
                </c:pt>
                <c:pt idx="80">
                  <c:v>2.9419014E-2</c:v>
                </c:pt>
                <c:pt idx="81">
                  <c:v>2.3513137999999999E-2</c:v>
                </c:pt>
                <c:pt idx="82">
                  <c:v>1.2505596000000001E-2</c:v>
                </c:pt>
                <c:pt idx="83">
                  <c:v>9.87E-5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2.3427805999999998E-3</c:v>
                </c:pt>
                <c:pt idx="88">
                  <c:v>1.22348135E-2</c:v>
                </c:pt>
                <c:pt idx="89">
                  <c:v>2.0662212999999999E-2</c:v>
                </c:pt>
                <c:pt idx="90">
                  <c:v>2.6904234999999999E-2</c:v>
                </c:pt>
                <c:pt idx="91">
                  <c:v>3.1169255999999999E-2</c:v>
                </c:pt>
                <c:pt idx="92">
                  <c:v>3.2559693000000001E-2</c:v>
                </c:pt>
                <c:pt idx="93">
                  <c:v>3.2246075999999999E-2</c:v>
                </c:pt>
                <c:pt idx="94">
                  <c:v>3.1083677000000001E-2</c:v>
                </c:pt>
                <c:pt idx="95">
                  <c:v>2.9125624999999999E-2</c:v>
                </c:pt>
                <c:pt idx="96">
                  <c:v>2.9434310000000002E-2</c:v>
                </c:pt>
                <c:pt idx="97">
                  <c:v>3.0709509999999999E-2</c:v>
                </c:pt>
                <c:pt idx="98">
                  <c:v>3.2143373000000003E-2</c:v>
                </c:pt>
                <c:pt idx="99">
                  <c:v>3.3118509999999997E-2</c:v>
                </c:pt>
                <c:pt idx="100">
                  <c:v>3.35675E-2</c:v>
                </c:pt>
                <c:pt idx="101">
                  <c:v>3.2577710000000003E-2</c:v>
                </c:pt>
                <c:pt idx="102">
                  <c:v>3.1206198000000001E-2</c:v>
                </c:pt>
                <c:pt idx="103">
                  <c:v>2.9664677E-2</c:v>
                </c:pt>
                <c:pt idx="104">
                  <c:v>2.710334E-2</c:v>
                </c:pt>
                <c:pt idx="105">
                  <c:v>2.370276E-2</c:v>
                </c:pt>
                <c:pt idx="106">
                  <c:v>1.9498905E-2</c:v>
                </c:pt>
                <c:pt idx="107">
                  <c:v>1.5190489E-2</c:v>
                </c:pt>
                <c:pt idx="108">
                  <c:v>9.8496669999999995E-3</c:v>
                </c:pt>
                <c:pt idx="109">
                  <c:v>4.1865757999999999E-3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4B7E-4F79-A273-11FBB096F68F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[5]Sheet1!$D$308:$DT$308</c:f>
              <c:numCache>
                <c:formatCode>General</c:formatCode>
                <c:ptCount val="121"/>
                <c:pt idx="0">
                  <c:v>5.4951150000000001E-3</c:v>
                </c:pt>
                <c:pt idx="1">
                  <c:v>3.8307329999999998E-3</c:v>
                </c:pt>
                <c:pt idx="2">
                  <c:v>4.3082865999999999E-3</c:v>
                </c:pt>
                <c:pt idx="3">
                  <c:v>3.1303465000000002E-3</c:v>
                </c:pt>
                <c:pt idx="4">
                  <c:v>2.4116095000000001E-3</c:v>
                </c:pt>
                <c:pt idx="5">
                  <c:v>3.2524964999999999E-3</c:v>
                </c:pt>
                <c:pt idx="6">
                  <c:v>5.4889229999999997E-3</c:v>
                </c:pt>
                <c:pt idx="7">
                  <c:v>7.6964010000000003E-3</c:v>
                </c:pt>
                <c:pt idx="8">
                  <c:v>7.3457050000000001E-3</c:v>
                </c:pt>
                <c:pt idx="9">
                  <c:v>3.7338826999999998E-3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1.9357388000000001E-3</c:v>
                </c:pt>
                <c:pt idx="15">
                  <c:v>7.5720795000000004E-3</c:v>
                </c:pt>
                <c:pt idx="16">
                  <c:v>1.1985813999999999E-2</c:v>
                </c:pt>
                <c:pt idx="17">
                  <c:v>1.2075865999999999E-2</c:v>
                </c:pt>
                <c:pt idx="18">
                  <c:v>8.1960204999999998E-3</c:v>
                </c:pt>
                <c:pt idx="19">
                  <c:v>1.8762563999999999E-3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2.4819880000000001E-3</c:v>
                </c:pt>
                <c:pt idx="27">
                  <c:v>8.2794889999999993E-3</c:v>
                </c:pt>
                <c:pt idx="28">
                  <c:v>1.3485189E-2</c:v>
                </c:pt>
                <c:pt idx="29">
                  <c:v>1.7789718E-2</c:v>
                </c:pt>
                <c:pt idx="30">
                  <c:v>2.2150861000000001E-2</c:v>
                </c:pt>
                <c:pt idx="31">
                  <c:v>2.6179027000000001E-2</c:v>
                </c:pt>
                <c:pt idx="32">
                  <c:v>2.9164847000000001E-2</c:v>
                </c:pt>
                <c:pt idx="33">
                  <c:v>3.3010945E-2</c:v>
                </c:pt>
                <c:pt idx="34">
                  <c:v>3.7526919999999998E-2</c:v>
                </c:pt>
                <c:pt idx="35">
                  <c:v>4.2042490000000002E-2</c:v>
                </c:pt>
                <c:pt idx="36">
                  <c:v>4.4047280000000001E-2</c:v>
                </c:pt>
                <c:pt idx="37">
                  <c:v>4.187842E-2</c:v>
                </c:pt>
                <c:pt idx="38">
                  <c:v>3.6334209999999999E-2</c:v>
                </c:pt>
                <c:pt idx="39">
                  <c:v>2.9575480000000001E-2</c:v>
                </c:pt>
                <c:pt idx="40">
                  <c:v>2.2423148E-2</c:v>
                </c:pt>
                <c:pt idx="41">
                  <c:v>1.7241638E-2</c:v>
                </c:pt>
                <c:pt idx="42">
                  <c:v>1.3902282E-2</c:v>
                </c:pt>
                <c:pt idx="43">
                  <c:v>1.408769E-2</c:v>
                </c:pt>
                <c:pt idx="44">
                  <c:v>1.8441521999999998E-2</c:v>
                </c:pt>
                <c:pt idx="45">
                  <c:v>2.4812302000000001E-2</c:v>
                </c:pt>
                <c:pt idx="46">
                  <c:v>2.9882846000000001E-2</c:v>
                </c:pt>
                <c:pt idx="47">
                  <c:v>3.1880453000000003E-2</c:v>
                </c:pt>
                <c:pt idx="48">
                  <c:v>3.2291229999999997E-2</c:v>
                </c:pt>
                <c:pt idx="49">
                  <c:v>3.3285780000000001E-2</c:v>
                </c:pt>
                <c:pt idx="50">
                  <c:v>3.5426869999999999E-2</c:v>
                </c:pt>
                <c:pt idx="51">
                  <c:v>3.8672440000000002E-2</c:v>
                </c:pt>
                <c:pt idx="52">
                  <c:v>4.1623569999999999E-2</c:v>
                </c:pt>
                <c:pt idx="53">
                  <c:v>4.2030614000000001E-2</c:v>
                </c:pt>
                <c:pt idx="54">
                  <c:v>3.8664629999999998E-2</c:v>
                </c:pt>
                <c:pt idx="55">
                  <c:v>3.4072347000000003E-2</c:v>
                </c:pt>
                <c:pt idx="56">
                  <c:v>3.1452525000000002E-2</c:v>
                </c:pt>
                <c:pt idx="57">
                  <c:v>3.4106450000000003E-2</c:v>
                </c:pt>
                <c:pt idx="58">
                  <c:v>4.0636512999999999E-2</c:v>
                </c:pt>
                <c:pt idx="59">
                  <c:v>4.6981790000000002E-2</c:v>
                </c:pt>
                <c:pt idx="60">
                  <c:v>4.9600676000000003E-2</c:v>
                </c:pt>
                <c:pt idx="61">
                  <c:v>5.0443599999999998E-2</c:v>
                </c:pt>
                <c:pt idx="62">
                  <c:v>5.1815864000000003E-2</c:v>
                </c:pt>
                <c:pt idx="63">
                  <c:v>5.3736113000000002E-2</c:v>
                </c:pt>
                <c:pt idx="64">
                  <c:v>5.2945998000000001E-2</c:v>
                </c:pt>
                <c:pt idx="65">
                  <c:v>4.8755564000000001E-2</c:v>
                </c:pt>
                <c:pt idx="66">
                  <c:v>4.6080306000000001E-2</c:v>
                </c:pt>
                <c:pt idx="67">
                  <c:v>4.9781103E-2</c:v>
                </c:pt>
                <c:pt idx="68">
                  <c:v>5.750533E-2</c:v>
                </c:pt>
                <c:pt idx="69">
                  <c:v>6.0188239999999997E-2</c:v>
                </c:pt>
                <c:pt idx="70">
                  <c:v>5.2142512000000002E-2</c:v>
                </c:pt>
                <c:pt idx="71">
                  <c:v>3.6511805000000001E-2</c:v>
                </c:pt>
                <c:pt idx="72">
                  <c:v>2.2561647000000001E-2</c:v>
                </c:pt>
                <c:pt idx="73">
                  <c:v>1.6437179999999999E-2</c:v>
                </c:pt>
                <c:pt idx="74">
                  <c:v>1.7765212999999998E-2</c:v>
                </c:pt>
                <c:pt idx="75">
                  <c:v>2.1584347E-2</c:v>
                </c:pt>
                <c:pt idx="76">
                  <c:v>2.4489388000000001E-2</c:v>
                </c:pt>
                <c:pt idx="77">
                  <c:v>2.5769519000000001E-2</c:v>
                </c:pt>
                <c:pt idx="78">
                  <c:v>2.7198971999999998E-2</c:v>
                </c:pt>
                <c:pt idx="79">
                  <c:v>2.9033343999999999E-2</c:v>
                </c:pt>
                <c:pt idx="80">
                  <c:v>2.8446788000000001E-2</c:v>
                </c:pt>
                <c:pt idx="81">
                  <c:v>2.2844831999999999E-2</c:v>
                </c:pt>
                <c:pt idx="82">
                  <c:v>1.231347E-2</c:v>
                </c:pt>
                <c:pt idx="83">
                  <c:v>4.3600000000000003E-4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1.6383121999999999E-3</c:v>
                </c:pt>
                <c:pt idx="88">
                  <c:v>1.0456007999999999E-2</c:v>
                </c:pt>
                <c:pt idx="89">
                  <c:v>1.8079912E-2</c:v>
                </c:pt>
                <c:pt idx="90">
                  <c:v>2.4076382E-2</c:v>
                </c:pt>
                <c:pt idx="91">
                  <c:v>2.8698103999999999E-2</c:v>
                </c:pt>
                <c:pt idx="92">
                  <c:v>3.0899921E-2</c:v>
                </c:pt>
                <c:pt idx="93">
                  <c:v>3.1440313999999997E-2</c:v>
                </c:pt>
                <c:pt idx="94">
                  <c:v>3.1059751E-2</c:v>
                </c:pt>
                <c:pt idx="95">
                  <c:v>2.9688320000000001E-2</c:v>
                </c:pt>
                <c:pt idx="96">
                  <c:v>3.0270104999999999E-2</c:v>
                </c:pt>
                <c:pt idx="97">
                  <c:v>3.1539336000000001E-2</c:v>
                </c:pt>
                <c:pt idx="98">
                  <c:v>3.2759389999999999E-2</c:v>
                </c:pt>
                <c:pt idx="99">
                  <c:v>3.3349429999999999E-2</c:v>
                </c:pt>
                <c:pt idx="100">
                  <c:v>3.3290368000000001E-2</c:v>
                </c:pt>
                <c:pt idx="101">
                  <c:v>3.1810607999999997E-2</c:v>
                </c:pt>
                <c:pt idx="102">
                  <c:v>3.0006043999999999E-2</c:v>
                </c:pt>
                <c:pt idx="103">
                  <c:v>2.8112963000000001E-2</c:v>
                </c:pt>
                <c:pt idx="104">
                  <c:v>2.5294086E-2</c:v>
                </c:pt>
                <c:pt idx="105">
                  <c:v>2.1738403999999999E-2</c:v>
                </c:pt>
                <c:pt idx="106">
                  <c:v>1.7486990000000001E-2</c:v>
                </c:pt>
                <c:pt idx="107">
                  <c:v>1.3250964E-2</c:v>
                </c:pt>
                <c:pt idx="108">
                  <c:v>8.059185E-3</c:v>
                </c:pt>
                <c:pt idx="109">
                  <c:v>2.6288990000000001E-3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4B7E-4F79-A273-11FBB096F68F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[5]Sheet1!$D$309:$DT$309</c:f>
              <c:numCache>
                <c:formatCode>General</c:formatCode>
                <c:ptCount val="121"/>
                <c:pt idx="0">
                  <c:v>5.7046880000000003E-3</c:v>
                </c:pt>
                <c:pt idx="1">
                  <c:v>4.2276609999999997E-3</c:v>
                </c:pt>
                <c:pt idx="2">
                  <c:v>5.0116726000000002E-3</c:v>
                </c:pt>
                <c:pt idx="3">
                  <c:v>3.7811775999999999E-3</c:v>
                </c:pt>
                <c:pt idx="4">
                  <c:v>2.6849534E-3</c:v>
                </c:pt>
                <c:pt idx="5">
                  <c:v>3.0257603999999999E-3</c:v>
                </c:pt>
                <c:pt idx="6">
                  <c:v>5.1262010000000004E-3</c:v>
                </c:pt>
                <c:pt idx="7">
                  <c:v>7.5515629999999999E-3</c:v>
                </c:pt>
                <c:pt idx="8">
                  <c:v>7.5752040000000003E-3</c:v>
                </c:pt>
                <c:pt idx="9">
                  <c:v>4.2504192999999997E-3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2.0354270999999998E-3</c:v>
                </c:pt>
                <c:pt idx="15">
                  <c:v>7.2127767000000004E-3</c:v>
                </c:pt>
                <c:pt idx="16">
                  <c:v>1.1400445E-2</c:v>
                </c:pt>
                <c:pt idx="17">
                  <c:v>1.1635291000000001E-2</c:v>
                </c:pt>
                <c:pt idx="18">
                  <c:v>8.1122499999999997E-3</c:v>
                </c:pt>
                <c:pt idx="19">
                  <c:v>2.0834644999999999E-3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2.3954599999999999E-3</c:v>
                </c:pt>
                <c:pt idx="27">
                  <c:v>8.2471009999999997E-3</c:v>
                </c:pt>
                <c:pt idx="28">
                  <c:v>1.3621777999999999E-2</c:v>
                </c:pt>
                <c:pt idx="29">
                  <c:v>1.8155772000000001E-2</c:v>
                </c:pt>
                <c:pt idx="30">
                  <c:v>2.2622206999999998E-2</c:v>
                </c:pt>
                <c:pt idx="31">
                  <c:v>2.661409E-2</c:v>
                </c:pt>
                <c:pt idx="32">
                  <c:v>2.9462169999999999E-2</c:v>
                </c:pt>
                <c:pt idx="33">
                  <c:v>3.3292055000000001E-2</c:v>
                </c:pt>
                <c:pt idx="34">
                  <c:v>3.7774380000000003E-2</c:v>
                </c:pt>
                <c:pt idx="35">
                  <c:v>4.2214580000000002E-2</c:v>
                </c:pt>
                <c:pt idx="36">
                  <c:v>4.4100902999999997E-2</c:v>
                </c:pt>
                <c:pt idx="37">
                  <c:v>4.1943528000000001E-2</c:v>
                </c:pt>
                <c:pt idx="38">
                  <c:v>3.6633856999999999E-2</c:v>
                </c:pt>
                <c:pt idx="39">
                  <c:v>3.0169846E-2</c:v>
                </c:pt>
                <c:pt idx="40">
                  <c:v>2.3148293E-2</c:v>
                </c:pt>
                <c:pt idx="41">
                  <c:v>1.7837183999999999E-2</c:v>
                </c:pt>
                <c:pt idx="42">
                  <c:v>1.4196825999999999E-2</c:v>
                </c:pt>
                <c:pt idx="43">
                  <c:v>1.410904E-2</c:v>
                </c:pt>
                <c:pt idx="44">
                  <c:v>1.8385800000000001E-2</c:v>
                </c:pt>
                <c:pt idx="45">
                  <c:v>2.4879169999999999E-2</c:v>
                </c:pt>
                <c:pt idx="46">
                  <c:v>3.0214092000000001E-2</c:v>
                </c:pt>
                <c:pt idx="47">
                  <c:v>3.2432042000000001E-2</c:v>
                </c:pt>
                <c:pt idx="48">
                  <c:v>3.2889522999999997E-2</c:v>
                </c:pt>
                <c:pt idx="49">
                  <c:v>3.3708879999999997E-2</c:v>
                </c:pt>
                <c:pt idx="50">
                  <c:v>3.5450216E-2</c:v>
                </c:pt>
                <c:pt idx="51">
                  <c:v>3.8205349999999999E-2</c:v>
                </c:pt>
                <c:pt idx="52">
                  <c:v>4.072311E-2</c:v>
                </c:pt>
                <c:pt idx="53">
                  <c:v>4.1004997000000001E-2</c:v>
                </c:pt>
                <c:pt idx="54">
                  <c:v>3.7942759999999999E-2</c:v>
                </c:pt>
                <c:pt idx="55">
                  <c:v>3.4003466000000003E-2</c:v>
                </c:pt>
                <c:pt idx="56">
                  <c:v>3.2050807000000001E-2</c:v>
                </c:pt>
                <c:pt idx="57">
                  <c:v>3.5098645999999997E-2</c:v>
                </c:pt>
                <c:pt idx="58">
                  <c:v>4.1737046E-2</c:v>
                </c:pt>
                <c:pt idx="59">
                  <c:v>4.8054986000000001E-2</c:v>
                </c:pt>
                <c:pt idx="60">
                  <c:v>5.0580435E-2</c:v>
                </c:pt>
                <c:pt idx="61">
                  <c:v>5.1189224999999998E-2</c:v>
                </c:pt>
                <c:pt idx="62">
                  <c:v>5.2091017000000003E-2</c:v>
                </c:pt>
                <c:pt idx="63">
                  <c:v>5.3389140000000002E-2</c:v>
                </c:pt>
                <c:pt idx="64">
                  <c:v>5.2109349999999999E-2</c:v>
                </c:pt>
                <c:pt idx="65">
                  <c:v>4.7686470000000002E-2</c:v>
                </c:pt>
                <c:pt idx="66">
                  <c:v>4.5127430000000003E-2</c:v>
                </c:pt>
                <c:pt idx="67">
                  <c:v>4.9357560000000002E-2</c:v>
                </c:pt>
                <c:pt idx="68">
                  <c:v>5.7957359999999999E-2</c:v>
                </c:pt>
                <c:pt idx="69">
                  <c:v>6.1581623000000002E-2</c:v>
                </c:pt>
                <c:pt idx="70">
                  <c:v>5.3980621999999999E-2</c:v>
                </c:pt>
                <c:pt idx="71">
                  <c:v>3.7934849999999999E-2</c:v>
                </c:pt>
                <c:pt idx="72">
                  <c:v>2.2888985000000001E-2</c:v>
                </c:pt>
                <c:pt idx="73">
                  <c:v>1.5588151999999999E-2</c:v>
                </c:pt>
                <c:pt idx="74">
                  <c:v>1.6244656999999999E-2</c:v>
                </c:pt>
                <c:pt idx="75">
                  <c:v>2.0125436E-2</c:v>
                </c:pt>
                <c:pt idx="76">
                  <c:v>2.3663871E-2</c:v>
                </c:pt>
                <c:pt idx="77">
                  <c:v>2.5764848999999999E-2</c:v>
                </c:pt>
                <c:pt idx="78">
                  <c:v>2.7839244999999999E-2</c:v>
                </c:pt>
                <c:pt idx="79">
                  <c:v>2.9875038E-2</c:v>
                </c:pt>
                <c:pt idx="80">
                  <c:v>2.9048724000000001E-2</c:v>
                </c:pt>
                <c:pt idx="81">
                  <c:v>2.2982045999999999E-2</c:v>
                </c:pt>
                <c:pt idx="82">
                  <c:v>1.2016437E-2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1.9535265999999999E-3</c:v>
                </c:pt>
                <c:pt idx="88">
                  <c:v>1.1368184E-2</c:v>
                </c:pt>
                <c:pt idx="89">
                  <c:v>1.9374074000000002E-2</c:v>
                </c:pt>
                <c:pt idx="90">
                  <c:v>2.5416177000000002E-2</c:v>
                </c:pt>
                <c:pt idx="91">
                  <c:v>2.9734973000000001E-2</c:v>
                </c:pt>
                <c:pt idx="92">
                  <c:v>3.1390532999999998E-2</c:v>
                </c:pt>
                <c:pt idx="93">
                  <c:v>3.1375582999999999E-2</c:v>
                </c:pt>
                <c:pt idx="94">
                  <c:v>3.0501902000000001E-2</c:v>
                </c:pt>
                <c:pt idx="95">
                  <c:v>2.8747109999999999E-2</c:v>
                </c:pt>
                <c:pt idx="96">
                  <c:v>2.9096670000000002E-2</c:v>
                </c:pt>
                <c:pt idx="97">
                  <c:v>3.0286225999999999E-2</c:v>
                </c:pt>
                <c:pt idx="98">
                  <c:v>3.1558210000000003E-2</c:v>
                </c:pt>
                <c:pt idx="99">
                  <c:v>3.2331690000000003E-2</c:v>
                </c:pt>
                <c:pt idx="100">
                  <c:v>3.2579347000000002E-2</c:v>
                </c:pt>
                <c:pt idx="101">
                  <c:v>3.1390484000000003E-2</c:v>
                </c:pt>
                <c:pt idx="102">
                  <c:v>2.9914735000000001E-2</c:v>
                </c:pt>
                <c:pt idx="103">
                  <c:v>2.8346539E-2</c:v>
                </c:pt>
                <c:pt idx="104">
                  <c:v>2.5818451999999999E-2</c:v>
                </c:pt>
                <c:pt idx="105">
                  <c:v>2.2496155E-2</c:v>
                </c:pt>
                <c:pt idx="106">
                  <c:v>1.8426310000000001E-2</c:v>
                </c:pt>
                <c:pt idx="107">
                  <c:v>1.4306542E-2</c:v>
                </c:pt>
                <c:pt idx="108">
                  <c:v>9.192403E-3</c:v>
                </c:pt>
                <c:pt idx="109">
                  <c:v>3.7940650000000001E-3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4B7E-4F79-A273-11FBB096F68F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[5]Sheet1!$D$310:$DT$310</c:f>
              <c:numCache>
                <c:formatCode>General</c:formatCode>
                <c:ptCount val="121"/>
                <c:pt idx="0">
                  <c:v>7.5503844000000004E-3</c:v>
                </c:pt>
                <c:pt idx="1">
                  <c:v>5.5081779999999999E-3</c:v>
                </c:pt>
                <c:pt idx="2">
                  <c:v>5.5751973000000002E-3</c:v>
                </c:pt>
                <c:pt idx="3">
                  <c:v>3.8804180000000001E-3</c:v>
                </c:pt>
                <c:pt idx="4">
                  <c:v>2.8624919999999999E-3</c:v>
                </c:pt>
                <c:pt idx="5">
                  <c:v>3.6076836000000002E-3</c:v>
                </c:pt>
                <c:pt idx="6">
                  <c:v>5.9851618000000004E-3</c:v>
                </c:pt>
                <c:pt idx="7">
                  <c:v>8.310352E-3</c:v>
                </c:pt>
                <c:pt idx="8">
                  <c:v>7.8771780000000003E-3</c:v>
                </c:pt>
                <c:pt idx="9">
                  <c:v>4.0014003999999997E-3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2.0479338999999999E-3</c:v>
                </c:pt>
                <c:pt idx="15">
                  <c:v>7.5478385999999996E-3</c:v>
                </c:pt>
                <c:pt idx="16">
                  <c:v>1.1810269E-2</c:v>
                </c:pt>
                <c:pt idx="17">
                  <c:v>1.1946376E-2</c:v>
                </c:pt>
                <c:pt idx="18">
                  <c:v>8.2502970000000002E-3</c:v>
                </c:pt>
                <c:pt idx="19">
                  <c:v>2.0304415000000002E-3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2.2145611999999999E-3</c:v>
                </c:pt>
                <c:pt idx="27">
                  <c:v>7.9170260000000006E-3</c:v>
                </c:pt>
                <c:pt idx="28">
                  <c:v>1.32850325E-2</c:v>
                </c:pt>
                <c:pt idx="29">
                  <c:v>1.7896498E-2</c:v>
                </c:pt>
                <c:pt idx="30">
                  <c:v>2.2444794000000001E-2</c:v>
                </c:pt>
                <c:pt idx="31">
                  <c:v>2.6435462999999999E-2</c:v>
                </c:pt>
                <c:pt idx="32">
                  <c:v>2.9278060000000002E-2</c:v>
                </c:pt>
                <c:pt idx="33">
                  <c:v>3.3138494999999997E-2</c:v>
                </c:pt>
                <c:pt idx="34">
                  <c:v>3.7825896999999997E-2</c:v>
                </c:pt>
                <c:pt idx="35">
                  <c:v>4.2598423000000003E-2</c:v>
                </c:pt>
                <c:pt idx="36">
                  <c:v>4.4863294999999997E-2</c:v>
                </c:pt>
                <c:pt idx="37">
                  <c:v>4.2923067000000002E-2</c:v>
                </c:pt>
                <c:pt idx="38">
                  <c:v>3.755505E-2</c:v>
                </c:pt>
                <c:pt idx="39">
                  <c:v>3.0837650000000001E-2</c:v>
                </c:pt>
                <c:pt idx="40">
                  <c:v>2.3529365999999999E-2</c:v>
                </c:pt>
                <c:pt idx="41">
                  <c:v>1.8163037E-2</c:v>
                </c:pt>
                <c:pt idx="42">
                  <c:v>1.4727936E-2</c:v>
                </c:pt>
                <c:pt idx="43">
                  <c:v>1.4915715E-2</c:v>
                </c:pt>
                <c:pt idx="44">
                  <c:v>1.936593E-2</c:v>
                </c:pt>
                <c:pt idx="45">
                  <c:v>2.5858872000000001E-2</c:v>
                </c:pt>
                <c:pt idx="46">
                  <c:v>3.1070719E-2</c:v>
                </c:pt>
                <c:pt idx="47">
                  <c:v>3.3128418E-2</c:v>
                </c:pt>
                <c:pt idx="48">
                  <c:v>3.3343364E-2</c:v>
                </c:pt>
                <c:pt idx="49">
                  <c:v>3.3904539999999997E-2</c:v>
                </c:pt>
                <c:pt idx="50">
                  <c:v>3.5502166000000002E-2</c:v>
                </c:pt>
                <c:pt idx="51">
                  <c:v>3.8272087000000003E-2</c:v>
                </c:pt>
                <c:pt idx="52">
                  <c:v>4.0921193000000002E-2</c:v>
                </c:pt>
                <c:pt idx="53">
                  <c:v>4.1244250000000003E-2</c:v>
                </c:pt>
                <c:pt idx="54">
                  <c:v>3.8074568000000003E-2</c:v>
                </c:pt>
                <c:pt idx="55">
                  <c:v>3.4007377999999998E-2</c:v>
                </c:pt>
                <c:pt idx="56">
                  <c:v>3.2024674000000003E-2</c:v>
                </c:pt>
                <c:pt idx="57">
                  <c:v>3.5209629999999999E-2</c:v>
                </c:pt>
                <c:pt idx="58">
                  <c:v>4.2019274000000002E-2</c:v>
                </c:pt>
                <c:pt idx="59">
                  <c:v>4.8350215000000002E-2</c:v>
                </c:pt>
                <c:pt idx="60">
                  <c:v>5.0747680000000003E-2</c:v>
                </c:pt>
                <c:pt idx="61">
                  <c:v>5.1228034999999998E-2</c:v>
                </c:pt>
                <c:pt idx="62">
                  <c:v>5.2266479999999997E-2</c:v>
                </c:pt>
                <c:pt idx="63">
                  <c:v>5.4050554000000001E-2</c:v>
                </c:pt>
                <c:pt idx="64">
                  <c:v>5.3338219999999999E-2</c:v>
                </c:pt>
                <c:pt idx="65">
                  <c:v>4.9306379999999997E-2</c:v>
                </c:pt>
                <c:pt idx="66">
                  <c:v>4.6678922999999997E-2</c:v>
                </c:pt>
                <c:pt idx="67">
                  <c:v>5.0264650000000001E-2</c:v>
                </c:pt>
                <c:pt idx="68">
                  <c:v>5.7797915999999998E-2</c:v>
                </c:pt>
                <c:pt idx="69">
                  <c:v>6.032498E-2</c:v>
                </c:pt>
                <c:pt idx="70">
                  <c:v>5.2171953E-2</c:v>
                </c:pt>
                <c:pt idx="71">
                  <c:v>3.6312133000000003E-2</c:v>
                </c:pt>
                <c:pt idx="72">
                  <c:v>2.1859839999999998E-2</c:v>
                </c:pt>
                <c:pt idx="73">
                  <c:v>1.5046253000000001E-2</c:v>
                </c:pt>
                <c:pt idx="74">
                  <c:v>1.5833033E-2</c:v>
                </c:pt>
                <c:pt idx="75">
                  <c:v>1.963415E-2</c:v>
                </c:pt>
                <c:pt idx="76">
                  <c:v>2.3122963E-2</c:v>
                </c:pt>
                <c:pt idx="77">
                  <c:v>2.5188815E-2</c:v>
                </c:pt>
                <c:pt idx="78">
                  <c:v>2.7291073999999999E-2</c:v>
                </c:pt>
                <c:pt idx="79">
                  <c:v>2.9502924999999999E-2</c:v>
                </c:pt>
                <c:pt idx="80">
                  <c:v>2.9002383E-2</c:v>
                </c:pt>
                <c:pt idx="81">
                  <c:v>2.3263422999999998E-2</c:v>
                </c:pt>
                <c:pt idx="82">
                  <c:v>1.2454E-2</c:v>
                </c:pt>
                <c:pt idx="83">
                  <c:v>2.8299999999999999E-4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2.7429198000000002E-3</c:v>
                </c:pt>
                <c:pt idx="88">
                  <c:v>1.2292904E-2</c:v>
                </c:pt>
                <c:pt idx="89">
                  <c:v>2.0330513000000001E-2</c:v>
                </c:pt>
                <c:pt idx="90">
                  <c:v>2.6322043999999999E-2</c:v>
                </c:pt>
                <c:pt idx="91">
                  <c:v>3.0478524E-2</c:v>
                </c:pt>
                <c:pt idx="92">
                  <c:v>3.1966257999999997E-2</c:v>
                </c:pt>
                <c:pt idx="93">
                  <c:v>3.1825233000000001E-2</c:v>
                </c:pt>
                <c:pt idx="94">
                  <c:v>3.0911395000000001E-2</c:v>
                </c:pt>
                <c:pt idx="95">
                  <c:v>2.9217969999999999E-2</c:v>
                </c:pt>
                <c:pt idx="96">
                  <c:v>2.9782675000000002E-2</c:v>
                </c:pt>
                <c:pt idx="97">
                  <c:v>3.1211741000000001E-2</c:v>
                </c:pt>
                <c:pt idx="98">
                  <c:v>3.2707713999999999E-2</c:v>
                </c:pt>
                <c:pt idx="99">
                  <c:v>3.3656903000000002E-2</c:v>
                </c:pt>
                <c:pt idx="100">
                  <c:v>3.4038994000000003E-2</c:v>
                </c:pt>
                <c:pt idx="101">
                  <c:v>3.2937112999999997E-2</c:v>
                </c:pt>
                <c:pt idx="102">
                  <c:v>3.1407355999999997E-2</c:v>
                </c:pt>
                <c:pt idx="103">
                  <c:v>2.9713311999999999E-2</c:v>
                </c:pt>
                <c:pt idx="104">
                  <c:v>2.7000006E-2</c:v>
                </c:pt>
                <c:pt idx="105">
                  <c:v>2.3452664000000002E-2</c:v>
                </c:pt>
                <c:pt idx="106">
                  <c:v>1.9112803000000001E-2</c:v>
                </c:pt>
                <c:pt idx="107">
                  <c:v>1.4743836E-2</c:v>
                </c:pt>
                <c:pt idx="108">
                  <c:v>9.2794350000000008E-3</c:v>
                </c:pt>
                <c:pt idx="109">
                  <c:v>3.5174188999999999E-3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4B7E-4F79-A273-11FBB096F68F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[5]Sheet1!$D$311:$DT$311</c:f>
              <c:numCache>
                <c:formatCode>General</c:formatCode>
                <c:ptCount val="121"/>
                <c:pt idx="0">
                  <c:v>6.7352536000000003E-3</c:v>
                </c:pt>
                <c:pt idx="1">
                  <c:v>5.1184576000000001E-3</c:v>
                </c:pt>
                <c:pt idx="2">
                  <c:v>5.5532804999999996E-3</c:v>
                </c:pt>
                <c:pt idx="3">
                  <c:v>3.8820112E-3</c:v>
                </c:pt>
                <c:pt idx="4">
                  <c:v>2.5306133999999998E-3</c:v>
                </c:pt>
                <c:pt idx="5">
                  <c:v>2.9720215000000002E-3</c:v>
                </c:pt>
                <c:pt idx="6">
                  <c:v>5.3409203000000004E-3</c:v>
                </c:pt>
                <c:pt idx="7">
                  <c:v>7.9623200000000002E-3</c:v>
                </c:pt>
                <c:pt idx="8">
                  <c:v>7.9769249999999993E-3</c:v>
                </c:pt>
                <c:pt idx="9">
                  <c:v>4.4877750000000003E-3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2.1679802E-3</c:v>
                </c:pt>
                <c:pt idx="15">
                  <c:v>7.352763E-3</c:v>
                </c:pt>
                <c:pt idx="16">
                  <c:v>1.1312971E-2</c:v>
                </c:pt>
                <c:pt idx="17">
                  <c:v>1.1255678999999999E-2</c:v>
                </c:pt>
                <c:pt idx="18">
                  <c:v>7.6225429999999999E-3</c:v>
                </c:pt>
                <c:pt idx="19">
                  <c:v>1.6314153999999999E-3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2.8910434E-3</c:v>
                </c:pt>
                <c:pt idx="27">
                  <c:v>8.6064525000000003E-3</c:v>
                </c:pt>
                <c:pt idx="28">
                  <c:v>1.3858663E-2</c:v>
                </c:pt>
                <c:pt idx="29">
                  <c:v>1.8380529999999999E-2</c:v>
                </c:pt>
                <c:pt idx="30">
                  <c:v>2.2869226999999999E-2</c:v>
                </c:pt>
                <c:pt idx="31">
                  <c:v>2.6780114000000001E-2</c:v>
                </c:pt>
                <c:pt idx="32">
                  <c:v>2.9425845999999999E-2</c:v>
                </c:pt>
                <c:pt idx="33">
                  <c:v>3.2988126999999999E-2</c:v>
                </c:pt>
                <c:pt idx="34">
                  <c:v>3.7307960000000001E-2</c:v>
                </c:pt>
                <c:pt idx="35">
                  <c:v>4.1799652999999999E-2</c:v>
                </c:pt>
                <c:pt idx="36">
                  <c:v>4.3896770000000002E-2</c:v>
                </c:pt>
                <c:pt idx="37">
                  <c:v>4.196569E-2</c:v>
                </c:pt>
                <c:pt idx="38">
                  <c:v>3.6745090000000001E-2</c:v>
                </c:pt>
                <c:pt idx="39">
                  <c:v>3.0322405E-2</c:v>
                </c:pt>
                <c:pt idx="40">
                  <c:v>2.3410434000000001E-2</c:v>
                </c:pt>
                <c:pt idx="41">
                  <c:v>1.8390489999999999E-2</c:v>
                </c:pt>
                <c:pt idx="42">
                  <c:v>1.5097391999999999E-2</c:v>
                </c:pt>
                <c:pt idx="43">
                  <c:v>1.5170471E-2</c:v>
                </c:pt>
                <c:pt idx="44">
                  <c:v>1.9286588E-2</c:v>
                </c:pt>
                <c:pt idx="45">
                  <c:v>2.5390633999999999E-2</c:v>
                </c:pt>
                <c:pt idx="46">
                  <c:v>3.0288652999999999E-2</c:v>
                </c:pt>
                <c:pt idx="47">
                  <c:v>3.2148867999999997E-2</c:v>
                </c:pt>
                <c:pt idx="48">
                  <c:v>3.2370105000000003E-2</c:v>
                </c:pt>
                <c:pt idx="49">
                  <c:v>3.3177268000000003E-2</c:v>
                </c:pt>
                <c:pt idx="50">
                  <c:v>3.5165953999999999E-2</c:v>
                </c:pt>
                <c:pt idx="51">
                  <c:v>3.8271060000000003E-2</c:v>
                </c:pt>
                <c:pt idx="52">
                  <c:v>4.1049780000000001E-2</c:v>
                </c:pt>
                <c:pt idx="53">
                  <c:v>4.1280176000000002E-2</c:v>
                </c:pt>
                <c:pt idx="54">
                  <c:v>3.7888265999999997E-2</c:v>
                </c:pt>
                <c:pt idx="55">
                  <c:v>3.3589189999999998E-2</c:v>
                </c:pt>
                <c:pt idx="56">
                  <c:v>3.1436211999999998E-2</c:v>
                </c:pt>
                <c:pt idx="57">
                  <c:v>3.4533550000000003E-2</c:v>
                </c:pt>
                <c:pt idx="58">
                  <c:v>4.1408269999999997E-2</c:v>
                </c:pt>
                <c:pt idx="59">
                  <c:v>4.7991579999999999E-2</c:v>
                </c:pt>
                <c:pt idx="60">
                  <c:v>5.0729379999999998E-2</c:v>
                </c:pt>
                <c:pt idx="61">
                  <c:v>5.1460717000000003E-2</c:v>
                </c:pt>
                <c:pt idx="62">
                  <c:v>5.2521699999999998E-2</c:v>
                </c:pt>
                <c:pt idx="63">
                  <c:v>5.4115884000000003E-2</c:v>
                </c:pt>
                <c:pt idx="64">
                  <c:v>5.3154464999999998E-2</c:v>
                </c:pt>
                <c:pt idx="65">
                  <c:v>4.885101E-2</c:v>
                </c:pt>
                <c:pt idx="66">
                  <c:v>4.5948907999999997E-2</c:v>
                </c:pt>
                <c:pt idx="67">
                  <c:v>4.9353868000000002E-2</c:v>
                </c:pt>
                <c:pt idx="68">
                  <c:v>5.7040766E-2</c:v>
                </c:pt>
                <c:pt idx="69">
                  <c:v>6.0125545000000002E-2</c:v>
                </c:pt>
                <c:pt idx="70">
                  <c:v>5.2650745999999998E-2</c:v>
                </c:pt>
                <c:pt idx="71">
                  <c:v>3.7217109999999998E-2</c:v>
                </c:pt>
                <c:pt idx="72">
                  <c:v>2.2846937000000001E-2</c:v>
                </c:pt>
                <c:pt idx="73">
                  <c:v>1.5937414E-2</c:v>
                </c:pt>
                <c:pt idx="74">
                  <c:v>1.6618286999999999E-2</c:v>
                </c:pt>
                <c:pt idx="75">
                  <c:v>2.0265370000000001E-2</c:v>
                </c:pt>
                <c:pt idx="76">
                  <c:v>2.3478112999999998E-2</c:v>
                </c:pt>
                <c:pt idx="77">
                  <c:v>2.5278137999999999E-2</c:v>
                </c:pt>
                <c:pt idx="78">
                  <c:v>2.7183628000000001E-2</c:v>
                </c:pt>
                <c:pt idx="79">
                  <c:v>2.9218866999999999E-2</c:v>
                </c:pt>
                <c:pt idx="80">
                  <c:v>2.8543829999999999E-2</c:v>
                </c:pt>
                <c:pt idx="81">
                  <c:v>2.2714229999999998E-2</c:v>
                </c:pt>
                <c:pt idx="82">
                  <c:v>1.2015285000000001E-2</c:v>
                </c:pt>
                <c:pt idx="83">
                  <c:v>7.8499999999999997E-5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1.9531666999999999E-3</c:v>
                </c:pt>
                <c:pt idx="88">
                  <c:v>1.1327798E-2</c:v>
                </c:pt>
                <c:pt idx="89">
                  <c:v>1.9430533E-2</c:v>
                </c:pt>
                <c:pt idx="90">
                  <c:v>2.5589284E-2</c:v>
                </c:pt>
                <c:pt idx="91">
                  <c:v>2.9982605999999998E-2</c:v>
                </c:pt>
                <c:pt idx="92">
                  <c:v>3.1653835999999998E-2</c:v>
                </c:pt>
                <c:pt idx="93">
                  <c:v>3.1683184000000003E-2</c:v>
                </c:pt>
                <c:pt idx="94">
                  <c:v>3.0918568E-2</c:v>
                </c:pt>
                <c:pt idx="95">
                  <c:v>2.9285766000000001E-2</c:v>
                </c:pt>
                <c:pt idx="96">
                  <c:v>2.9833438E-2</c:v>
                </c:pt>
                <c:pt idx="97">
                  <c:v>3.1193762999999999E-2</c:v>
                </c:pt>
                <c:pt idx="98">
                  <c:v>3.2556219999999997E-2</c:v>
                </c:pt>
                <c:pt idx="99">
                  <c:v>3.3303022000000002E-2</c:v>
                </c:pt>
                <c:pt idx="100">
                  <c:v>3.3412218E-2</c:v>
                </c:pt>
                <c:pt idx="101">
                  <c:v>3.2133679999999998E-2</c:v>
                </c:pt>
                <c:pt idx="102">
                  <c:v>3.0368625999999999E-2</c:v>
                </c:pt>
                <c:pt idx="103">
                  <c:v>2.8502843999999999E-2</c:v>
                </c:pt>
                <c:pt idx="104">
                  <c:v>2.5699652999999999E-2</c:v>
                </c:pt>
                <c:pt idx="105">
                  <c:v>2.2149405E-2</c:v>
                </c:pt>
                <c:pt idx="106">
                  <c:v>1.7894463999999999E-2</c:v>
                </c:pt>
                <c:pt idx="107">
                  <c:v>1.360599E-2</c:v>
                </c:pt>
                <c:pt idx="108">
                  <c:v>8.4147479999999997E-3</c:v>
                </c:pt>
                <c:pt idx="109">
                  <c:v>2.9756221999999999E-3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4B7E-4F79-A273-11FBB096F68F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[5]Sheet1!$D$312:$DT$312</c:f>
              <c:numCache>
                <c:formatCode>General</c:formatCode>
                <c:ptCount val="121"/>
                <c:pt idx="0">
                  <c:v>6.1463029999999997E-3</c:v>
                </c:pt>
                <c:pt idx="1">
                  <c:v>4.5600739999999999E-3</c:v>
                </c:pt>
                <c:pt idx="2">
                  <c:v>4.9643259999999998E-3</c:v>
                </c:pt>
                <c:pt idx="3">
                  <c:v>3.5849123000000001E-3</c:v>
                </c:pt>
                <c:pt idx="4">
                  <c:v>2.5998472999999999E-3</c:v>
                </c:pt>
                <c:pt idx="5">
                  <c:v>3.3660389999999999E-3</c:v>
                </c:pt>
                <c:pt idx="6">
                  <c:v>5.9687843999999997E-3</c:v>
                </c:pt>
                <c:pt idx="7">
                  <c:v>8.7218415000000007E-3</c:v>
                </c:pt>
                <c:pt idx="8">
                  <c:v>8.6495500000000006E-3</c:v>
                </c:pt>
                <c:pt idx="9">
                  <c:v>4.8379892999999997E-3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1.6094996999999999E-3</c:v>
                </c:pt>
                <c:pt idx="15">
                  <c:v>7.0934300000000004E-3</c:v>
                </c:pt>
                <c:pt idx="16">
                  <c:v>1.1313574999999999E-2</c:v>
                </c:pt>
                <c:pt idx="17">
                  <c:v>1.1335893E-2</c:v>
                </c:pt>
                <c:pt idx="18">
                  <c:v>7.5193489999999998E-3</c:v>
                </c:pt>
                <c:pt idx="19">
                  <c:v>1.3561720000000001E-3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3.0416105999999999E-3</c:v>
                </c:pt>
                <c:pt idx="27">
                  <c:v>8.9853329999999999E-3</c:v>
                </c:pt>
                <c:pt idx="28">
                  <c:v>1.4307762999999999E-2</c:v>
                </c:pt>
                <c:pt idx="29">
                  <c:v>1.8662433999999999E-2</c:v>
                </c:pt>
                <c:pt idx="30">
                  <c:v>2.279554E-2</c:v>
                </c:pt>
                <c:pt idx="31">
                  <c:v>2.6391620000000001E-2</c:v>
                </c:pt>
                <c:pt idx="32">
                  <c:v>2.8955109999999999E-2</c:v>
                </c:pt>
                <c:pt idx="33">
                  <c:v>3.2596412999999998E-2</c:v>
                </c:pt>
                <c:pt idx="34">
                  <c:v>3.7137818000000003E-2</c:v>
                </c:pt>
                <c:pt idx="35">
                  <c:v>4.1862561999999999E-2</c:v>
                </c:pt>
                <c:pt idx="36">
                  <c:v>4.422442E-2</c:v>
                </c:pt>
                <c:pt idx="37">
                  <c:v>4.2662303999999998E-2</c:v>
                </c:pt>
                <c:pt idx="38">
                  <c:v>3.7796433999999997E-2</c:v>
                </c:pt>
                <c:pt idx="39">
                  <c:v>3.1587575E-2</c:v>
                </c:pt>
                <c:pt idx="40">
                  <c:v>2.4710156E-2</c:v>
                </c:pt>
                <c:pt idx="41">
                  <c:v>1.9445713999999999E-2</c:v>
                </c:pt>
                <c:pt idx="42">
                  <c:v>1.5917389000000001E-2</c:v>
                </c:pt>
                <c:pt idx="43">
                  <c:v>1.5905477000000001E-2</c:v>
                </c:pt>
                <c:pt idx="44">
                  <c:v>2.0219318999999999E-2</c:v>
                </c:pt>
                <c:pt idx="45">
                  <c:v>2.6582541000000001E-2</c:v>
                </c:pt>
                <c:pt idx="46">
                  <c:v>3.1572570000000001E-2</c:v>
                </c:pt>
                <c:pt idx="47">
                  <c:v>3.3247314E-2</c:v>
                </c:pt>
                <c:pt idx="48">
                  <c:v>3.3036943999999999E-2</c:v>
                </c:pt>
                <c:pt idx="49">
                  <c:v>3.3404108000000002E-2</c:v>
                </c:pt>
                <c:pt idx="50">
                  <c:v>3.508957E-2</c:v>
                </c:pt>
                <c:pt idx="51">
                  <c:v>3.8057975000000001E-2</c:v>
                </c:pt>
                <c:pt idx="52">
                  <c:v>4.0764067000000001E-2</c:v>
                </c:pt>
                <c:pt idx="53">
                  <c:v>4.0952033999999998E-2</c:v>
                </c:pt>
                <c:pt idx="54">
                  <c:v>3.7632182E-2</c:v>
                </c:pt>
                <c:pt idx="55">
                  <c:v>3.3565983000000001E-2</c:v>
                </c:pt>
                <c:pt idx="56">
                  <c:v>3.1757157000000001E-2</c:v>
                </c:pt>
                <c:pt idx="57">
                  <c:v>3.5243339999999998E-2</c:v>
                </c:pt>
                <c:pt idx="58">
                  <c:v>4.2465410000000002E-2</c:v>
                </c:pt>
                <c:pt idx="59">
                  <c:v>4.9236340000000003E-2</c:v>
                </c:pt>
                <c:pt idx="60">
                  <c:v>5.2000016000000003E-2</c:v>
                </c:pt>
                <c:pt idx="61">
                  <c:v>5.2524439999999999E-2</c:v>
                </c:pt>
                <c:pt idx="62">
                  <c:v>5.3164950000000002E-2</c:v>
                </c:pt>
                <c:pt idx="63">
                  <c:v>5.4180289999999999E-2</c:v>
                </c:pt>
                <c:pt idx="64">
                  <c:v>5.2716359999999997E-2</c:v>
                </c:pt>
                <c:pt idx="65">
                  <c:v>4.8307950000000002E-2</c:v>
                </c:pt>
                <c:pt idx="66">
                  <c:v>4.5919109999999999E-2</c:v>
                </c:pt>
                <c:pt idx="67">
                  <c:v>5.0230126999999999E-2</c:v>
                </c:pt>
                <c:pt idx="68">
                  <c:v>5.8624929999999999E-2</c:v>
                </c:pt>
                <c:pt idx="69">
                  <c:v>6.1723020000000003E-2</c:v>
                </c:pt>
                <c:pt idx="70">
                  <c:v>5.349309E-2</c:v>
                </c:pt>
                <c:pt idx="71">
                  <c:v>3.6831419999999997E-2</c:v>
                </c:pt>
                <c:pt idx="72">
                  <c:v>2.1215810000000002E-2</c:v>
                </c:pt>
                <c:pt idx="73">
                  <c:v>1.3530051E-2</c:v>
                </c:pt>
                <c:pt idx="74">
                  <c:v>1.4224235E-2</c:v>
                </c:pt>
                <c:pt idx="75">
                  <c:v>1.8656114000000001E-2</c:v>
                </c:pt>
                <c:pt idx="76">
                  <c:v>2.2981405E-2</c:v>
                </c:pt>
                <c:pt idx="77">
                  <c:v>2.5677421999999998E-2</c:v>
                </c:pt>
                <c:pt idx="78">
                  <c:v>2.8045029999999999E-2</c:v>
                </c:pt>
                <c:pt idx="79">
                  <c:v>3.0222828E-2</c:v>
                </c:pt>
                <c:pt idx="80">
                  <c:v>2.9516507000000001E-2</c:v>
                </c:pt>
                <c:pt idx="81">
                  <c:v>2.3484049999999999E-2</c:v>
                </c:pt>
                <c:pt idx="82">
                  <c:v>1.2379082E-2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2.7042779E-3</c:v>
                </c:pt>
                <c:pt idx="88">
                  <c:v>1.2823780999999999E-2</c:v>
                </c:pt>
                <c:pt idx="89">
                  <c:v>2.1423455000000001E-2</c:v>
                </c:pt>
                <c:pt idx="90">
                  <c:v>2.7723669999999999E-2</c:v>
                </c:pt>
                <c:pt idx="91">
                  <c:v>3.2010030000000002E-2</c:v>
                </c:pt>
                <c:pt idx="92">
                  <c:v>3.3226310000000002E-2</c:v>
                </c:pt>
                <c:pt idx="93">
                  <c:v>3.2604679999999997E-2</c:v>
                </c:pt>
                <c:pt idx="94">
                  <c:v>3.1066328000000001E-2</c:v>
                </c:pt>
                <c:pt idx="95">
                  <c:v>2.8707301000000001E-2</c:v>
                </c:pt>
                <c:pt idx="96">
                  <c:v>2.8733866E-2</c:v>
                </c:pt>
                <c:pt idx="97">
                  <c:v>2.9901832E-2</c:v>
                </c:pt>
                <c:pt idx="98">
                  <c:v>3.1424872999999999E-2</c:v>
                </c:pt>
                <c:pt idx="99">
                  <c:v>3.2628134000000003E-2</c:v>
                </c:pt>
                <c:pt idx="100">
                  <c:v>3.3399202000000003E-2</c:v>
                </c:pt>
                <c:pt idx="101">
                  <c:v>3.2677427000000002E-2</c:v>
                </c:pt>
                <c:pt idx="102">
                  <c:v>3.1535800000000003E-2</c:v>
                </c:pt>
                <c:pt idx="103">
                  <c:v>3.0118583000000001E-2</c:v>
                </c:pt>
                <c:pt idx="104">
                  <c:v>2.7598588E-2</c:v>
                </c:pt>
                <c:pt idx="105">
                  <c:v>2.4158631999999999E-2</c:v>
                </c:pt>
                <c:pt idx="106">
                  <c:v>1.9852939999999999E-2</c:v>
                </c:pt>
                <c:pt idx="107">
                  <c:v>1.5409644E-2</c:v>
                </c:pt>
                <c:pt idx="108">
                  <c:v>9.8979729999999991E-3</c:v>
                </c:pt>
                <c:pt idx="109">
                  <c:v>4.0669785999999999E-3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4B7E-4F79-A273-11FBB096F68F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[5]Sheet1!$D$313:$DT$313</c:f>
              <c:numCache>
                <c:formatCode>General</c:formatCode>
                <c:ptCount val="121"/>
                <c:pt idx="0">
                  <c:v>5.9400390000000003E-3</c:v>
                </c:pt>
                <c:pt idx="1">
                  <c:v>4.6125688000000003E-3</c:v>
                </c:pt>
                <c:pt idx="2">
                  <c:v>5.6272745000000004E-3</c:v>
                </c:pt>
                <c:pt idx="3">
                  <c:v>4.3980842000000001E-3</c:v>
                </c:pt>
                <c:pt idx="4">
                  <c:v>3.2410341999999999E-3</c:v>
                </c:pt>
                <c:pt idx="5">
                  <c:v>3.6177639999999999E-3</c:v>
                </c:pt>
                <c:pt idx="6">
                  <c:v>5.960496E-3</c:v>
                </c:pt>
                <c:pt idx="7">
                  <c:v>8.4980690000000005E-3</c:v>
                </c:pt>
                <c:pt idx="8">
                  <c:v>8.1621739999999995E-3</c:v>
                </c:pt>
                <c:pt idx="9">
                  <c:v>4.0522724999999997E-3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2.2641914000000002E-3</c:v>
                </c:pt>
                <c:pt idx="15">
                  <c:v>7.6794419999999999E-3</c:v>
                </c:pt>
                <c:pt idx="16">
                  <c:v>1.1634517E-2</c:v>
                </c:pt>
                <c:pt idx="17">
                  <c:v>1.14228865E-2</c:v>
                </c:pt>
                <c:pt idx="18">
                  <c:v>7.4586594000000004E-3</c:v>
                </c:pt>
                <c:pt idx="19">
                  <c:v>1.3169499999999999E-3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2.3585811999999999E-3</c:v>
                </c:pt>
                <c:pt idx="27">
                  <c:v>7.8975720000000003E-3</c:v>
                </c:pt>
                <c:pt idx="28">
                  <c:v>1.3234002999999999E-2</c:v>
                </c:pt>
                <c:pt idx="29">
                  <c:v>1.7999891000000001E-2</c:v>
                </c:pt>
                <c:pt idx="30">
                  <c:v>2.2752006000000002E-2</c:v>
                </c:pt>
                <c:pt idx="31">
                  <c:v>2.6958518000000001E-2</c:v>
                </c:pt>
                <c:pt idx="32">
                  <c:v>2.9936941000000002E-2</c:v>
                </c:pt>
                <c:pt idx="33">
                  <c:v>3.3742784999999997E-2</c:v>
                </c:pt>
                <c:pt idx="34">
                  <c:v>3.8148187E-2</c:v>
                </c:pt>
                <c:pt idx="35">
                  <c:v>4.2533840000000003E-2</c:v>
                </c:pt>
                <c:pt idx="36">
                  <c:v>4.4463262000000003E-2</c:v>
                </c:pt>
                <c:pt idx="37">
                  <c:v>4.2384959999999999E-2</c:v>
                </c:pt>
                <c:pt idx="38">
                  <c:v>3.7127856000000001E-2</c:v>
                </c:pt>
                <c:pt idx="39">
                  <c:v>3.0637748999999999E-2</c:v>
                </c:pt>
                <c:pt idx="40">
                  <c:v>2.3662916999999999E-2</c:v>
                </c:pt>
                <c:pt idx="41">
                  <c:v>1.8523712000000001E-2</c:v>
                </c:pt>
                <c:pt idx="42">
                  <c:v>1.5324505E-2</c:v>
                </c:pt>
                <c:pt idx="43">
                  <c:v>1.5799926999999998E-2</c:v>
                </c:pt>
                <c:pt idx="44">
                  <c:v>2.0517214999999998E-2</c:v>
                </c:pt>
                <c:pt idx="45">
                  <c:v>2.7063555999999999E-2</c:v>
                </c:pt>
                <c:pt idx="46">
                  <c:v>3.1956400000000003E-2</c:v>
                </c:pt>
                <c:pt idx="47">
                  <c:v>3.3392373000000003E-2</c:v>
                </c:pt>
                <c:pt idx="48">
                  <c:v>3.3010613000000001E-2</c:v>
                </c:pt>
                <c:pt idx="49">
                  <c:v>3.3319822999999998E-2</c:v>
                </c:pt>
                <c:pt idx="50">
                  <c:v>3.4998648E-2</c:v>
                </c:pt>
                <c:pt idx="51">
                  <c:v>3.7932260000000002E-2</c:v>
                </c:pt>
                <c:pt idx="52">
                  <c:v>4.055338E-2</c:v>
                </c:pt>
                <c:pt idx="53">
                  <c:v>4.0666156000000002E-2</c:v>
                </c:pt>
                <c:pt idx="54">
                  <c:v>3.7357996999999997E-2</c:v>
                </c:pt>
                <c:pt idx="55">
                  <c:v>3.3418690000000001E-2</c:v>
                </c:pt>
                <c:pt idx="56">
                  <c:v>3.1809247999999998E-2</c:v>
                </c:pt>
                <c:pt idx="57">
                  <c:v>3.5423256E-2</c:v>
                </c:pt>
                <c:pt idx="58">
                  <c:v>4.2594697000000001E-2</c:v>
                </c:pt>
                <c:pt idx="59">
                  <c:v>4.9156516999999997E-2</c:v>
                </c:pt>
                <c:pt idx="60">
                  <c:v>5.1634136999999997E-2</c:v>
                </c:pt>
                <c:pt idx="61">
                  <c:v>5.1947262000000001E-2</c:v>
                </c:pt>
                <c:pt idx="62">
                  <c:v>5.2527912000000003E-2</c:v>
                </c:pt>
                <c:pt idx="63">
                  <c:v>5.3661309999999997E-2</c:v>
                </c:pt>
                <c:pt idx="64">
                  <c:v>5.2422563999999998E-2</c:v>
                </c:pt>
                <c:pt idx="65">
                  <c:v>4.8225410000000003E-2</c:v>
                </c:pt>
                <c:pt idx="66">
                  <c:v>4.589468E-2</c:v>
                </c:pt>
                <c:pt idx="67">
                  <c:v>5.0069343000000002E-2</c:v>
                </c:pt>
                <c:pt idx="68">
                  <c:v>5.8171204999999997E-2</c:v>
                </c:pt>
                <c:pt idx="69">
                  <c:v>6.0994850000000003E-2</c:v>
                </c:pt>
                <c:pt idx="70">
                  <c:v>5.2748456999999999E-2</c:v>
                </c:pt>
                <c:pt idx="71">
                  <c:v>3.6535412000000003E-2</c:v>
                </c:pt>
                <c:pt idx="72">
                  <c:v>2.1738582999999999E-2</c:v>
                </c:pt>
                <c:pt idx="73">
                  <c:v>1.4737014E-2</c:v>
                </c:pt>
                <c:pt idx="74">
                  <c:v>1.5447969000000001E-2</c:v>
                </c:pt>
                <c:pt idx="75">
                  <c:v>1.9159550000000001E-2</c:v>
                </c:pt>
                <c:pt idx="76">
                  <c:v>2.2575712000000001E-2</c:v>
                </c:pt>
                <c:pt idx="77">
                  <c:v>2.4745395E-2</c:v>
                </c:pt>
                <c:pt idx="78">
                  <c:v>2.7095923000000001E-2</c:v>
                </c:pt>
                <c:pt idx="79">
                  <c:v>2.9575021999999999E-2</c:v>
                </c:pt>
                <c:pt idx="80">
                  <c:v>2.9262109000000001E-2</c:v>
                </c:pt>
                <c:pt idx="81">
                  <c:v>2.3620522000000001E-2</c:v>
                </c:pt>
                <c:pt idx="82">
                  <c:v>1.2819351E-2</c:v>
                </c:pt>
                <c:pt idx="83">
                  <c:v>5.2400000000000005E-4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2.5277450000000001E-3</c:v>
                </c:pt>
                <c:pt idx="88">
                  <c:v>1.2397836000000001E-2</c:v>
                </c:pt>
                <c:pt idx="89">
                  <c:v>2.0859018E-2</c:v>
                </c:pt>
                <c:pt idx="90">
                  <c:v>2.7228367E-2</c:v>
                </c:pt>
                <c:pt idx="91">
                  <c:v>3.1579018E-2</c:v>
                </c:pt>
                <c:pt idx="92">
                  <c:v>3.2912869999999997E-2</c:v>
                </c:pt>
                <c:pt idx="93">
                  <c:v>3.2403790000000002E-2</c:v>
                </c:pt>
                <c:pt idx="94">
                  <c:v>3.1013611999999999E-2</c:v>
                </c:pt>
                <c:pt idx="95">
                  <c:v>2.8800501999999999E-2</c:v>
                </c:pt>
                <c:pt idx="96">
                  <c:v>2.8909799999999999E-2</c:v>
                </c:pt>
                <c:pt idx="97">
                  <c:v>3.0094744999999999E-2</c:v>
                </c:pt>
                <c:pt idx="98">
                  <c:v>3.1560209999999998E-2</c:v>
                </c:pt>
                <c:pt idx="99">
                  <c:v>3.2661206999999998E-2</c:v>
                </c:pt>
                <c:pt idx="100">
                  <c:v>3.3298899999999999E-2</c:v>
                </c:pt>
                <c:pt idx="101">
                  <c:v>3.2474607000000003E-2</c:v>
                </c:pt>
                <c:pt idx="102">
                  <c:v>3.1255703000000003E-2</c:v>
                </c:pt>
                <c:pt idx="103">
                  <c:v>2.9793948000000001E-2</c:v>
                </c:pt>
                <c:pt idx="104">
                  <c:v>2.7271433000000001E-2</c:v>
                </c:pt>
                <c:pt idx="105">
                  <c:v>2.3871994000000001E-2</c:v>
                </c:pt>
                <c:pt idx="106">
                  <c:v>1.9638605E-2</c:v>
                </c:pt>
                <c:pt idx="107">
                  <c:v>1.5311419999999999E-2</c:v>
                </c:pt>
                <c:pt idx="108">
                  <c:v>9.901043E-3</c:v>
                </c:pt>
                <c:pt idx="109">
                  <c:v>4.1764230000000003E-3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4B7E-4F79-A273-11FBB096F68F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[5]Sheet1!$D$314:$DT$314</c:f>
              <c:numCache>
                <c:formatCode>General</c:formatCode>
                <c:ptCount val="121"/>
                <c:pt idx="0">
                  <c:v>6.0086979999999998E-3</c:v>
                </c:pt>
                <c:pt idx="1">
                  <c:v>4.352893E-3</c:v>
                </c:pt>
                <c:pt idx="2">
                  <c:v>4.7672510000000001E-3</c:v>
                </c:pt>
                <c:pt idx="3">
                  <c:v>3.5315046999999998E-3</c:v>
                </c:pt>
                <c:pt idx="4">
                  <c:v>2.7333944999999998E-3</c:v>
                </c:pt>
                <c:pt idx="5">
                  <c:v>3.519112E-3</c:v>
                </c:pt>
                <c:pt idx="6">
                  <c:v>5.9057496999999999E-3</c:v>
                </c:pt>
                <c:pt idx="7">
                  <c:v>8.2411649999999999E-3</c:v>
                </c:pt>
                <c:pt idx="8">
                  <c:v>7.8179619999999995E-3</c:v>
                </c:pt>
                <c:pt idx="9">
                  <c:v>3.9237415999999999E-3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1.9987067000000001E-3</c:v>
                </c:pt>
                <c:pt idx="15">
                  <c:v>7.3447236999999999E-3</c:v>
                </c:pt>
                <c:pt idx="16">
                  <c:v>1.1564130000000001E-2</c:v>
                </c:pt>
                <c:pt idx="17">
                  <c:v>1.1713645E-2</c:v>
                </c:pt>
                <c:pt idx="18">
                  <c:v>7.9944660000000004E-3</c:v>
                </c:pt>
                <c:pt idx="19">
                  <c:v>1.7682987E-3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3.1347475E-3</c:v>
                </c:pt>
                <c:pt idx="27">
                  <c:v>8.7669700000000007E-3</c:v>
                </c:pt>
                <c:pt idx="28">
                  <c:v>1.3756322E-2</c:v>
                </c:pt>
                <c:pt idx="29">
                  <c:v>1.7902299999999999E-2</c:v>
                </c:pt>
                <c:pt idx="30">
                  <c:v>2.2058603999999999E-2</c:v>
                </c:pt>
                <c:pt idx="31">
                  <c:v>2.5882645999999999E-2</c:v>
                </c:pt>
                <c:pt idx="32">
                  <c:v>2.8783511000000001E-2</c:v>
                </c:pt>
                <c:pt idx="33">
                  <c:v>3.2756895000000001E-2</c:v>
                </c:pt>
                <c:pt idx="34">
                  <c:v>3.7622500000000003E-2</c:v>
                </c:pt>
                <c:pt idx="35">
                  <c:v>4.2600524000000001E-2</c:v>
                </c:pt>
                <c:pt idx="36">
                  <c:v>4.5112810000000003E-2</c:v>
                </c:pt>
                <c:pt idx="37">
                  <c:v>4.3468125000000003E-2</c:v>
                </c:pt>
                <c:pt idx="38">
                  <c:v>3.8420915999999999E-2</c:v>
                </c:pt>
                <c:pt idx="39">
                  <c:v>3.1930300000000002E-2</c:v>
                </c:pt>
                <c:pt idx="40">
                  <c:v>2.4743555E-2</c:v>
                </c:pt>
                <c:pt idx="41">
                  <c:v>1.9266482000000001E-2</c:v>
                </c:pt>
                <c:pt idx="42">
                  <c:v>1.5618968E-2</c:v>
                </c:pt>
                <c:pt idx="43">
                  <c:v>1.5568070999999999E-2</c:v>
                </c:pt>
                <c:pt idx="44">
                  <c:v>1.9856133000000002E-2</c:v>
                </c:pt>
                <c:pt idx="45">
                  <c:v>2.6177289999999999E-2</c:v>
                </c:pt>
                <c:pt idx="46">
                  <c:v>3.1125380000000001E-2</c:v>
                </c:pt>
                <c:pt idx="47">
                  <c:v>3.2900915000000003E-2</c:v>
                </c:pt>
                <c:pt idx="48">
                  <c:v>3.2922667000000003E-2</c:v>
                </c:pt>
                <c:pt idx="49">
                  <c:v>3.3541117000000002E-2</c:v>
                </c:pt>
                <c:pt idx="50">
                  <c:v>3.5378090000000001E-2</c:v>
                </c:pt>
                <c:pt idx="51">
                  <c:v>3.8311685999999998E-2</c:v>
                </c:pt>
                <c:pt idx="52">
                  <c:v>4.0868632000000002E-2</c:v>
                </c:pt>
                <c:pt idx="53">
                  <c:v>4.0918097E-2</c:v>
                </c:pt>
                <c:pt idx="54">
                  <c:v>3.7553283999999999E-2</c:v>
                </c:pt>
                <c:pt idx="55">
                  <c:v>3.351697E-2</c:v>
                </c:pt>
                <c:pt idx="56">
                  <c:v>3.1754541999999997E-2</c:v>
                </c:pt>
                <c:pt idx="57">
                  <c:v>3.5229723999999997E-2</c:v>
                </c:pt>
                <c:pt idx="58">
                  <c:v>4.2284120000000001E-2</c:v>
                </c:pt>
                <c:pt idx="59">
                  <c:v>4.8766230000000001E-2</c:v>
                </c:pt>
                <c:pt idx="60">
                  <c:v>5.1269267E-2</c:v>
                </c:pt>
                <c:pt idx="61">
                  <c:v>5.1828140000000002E-2</c:v>
                </c:pt>
                <c:pt idx="62">
                  <c:v>5.2844706999999998E-2</c:v>
                </c:pt>
                <c:pt idx="63">
                  <c:v>5.4329799999999998E-2</c:v>
                </c:pt>
                <c:pt idx="64">
                  <c:v>5.3073826999999997E-2</c:v>
                </c:pt>
                <c:pt idx="65">
                  <c:v>4.8453808000000001E-2</c:v>
                </c:pt>
                <c:pt idx="66">
                  <c:v>4.5653470000000002E-2</c:v>
                </c:pt>
                <c:pt idx="67">
                  <c:v>4.9681626E-2</c:v>
                </c:pt>
                <c:pt idx="68">
                  <c:v>5.8049129999999997E-2</c:v>
                </c:pt>
                <c:pt idx="69">
                  <c:v>6.1271407E-2</c:v>
                </c:pt>
                <c:pt idx="70">
                  <c:v>5.3218458000000003E-2</c:v>
                </c:pt>
                <c:pt idx="71">
                  <c:v>3.6859314999999997E-2</c:v>
                </c:pt>
                <c:pt idx="72">
                  <c:v>2.1692300000000001E-2</c:v>
                </c:pt>
                <c:pt idx="73">
                  <c:v>1.4386898E-2</c:v>
                </c:pt>
                <c:pt idx="74">
                  <c:v>1.5049442999999999E-2</c:v>
                </c:pt>
                <c:pt idx="75">
                  <c:v>1.8988229999999998E-2</c:v>
                </c:pt>
                <c:pt idx="76">
                  <c:v>2.2746075000000001E-2</c:v>
                </c:pt>
                <c:pt idx="77">
                  <c:v>2.5216004E-2</c:v>
                </c:pt>
                <c:pt idx="78">
                  <c:v>2.7767073E-2</c:v>
                </c:pt>
                <c:pt idx="79">
                  <c:v>3.0294736999999999E-2</c:v>
                </c:pt>
                <c:pt idx="80">
                  <c:v>2.983587E-2</c:v>
                </c:pt>
                <c:pt idx="81">
                  <c:v>2.3865424E-2</c:v>
                </c:pt>
                <c:pt idx="82">
                  <c:v>1.26750795E-2</c:v>
                </c:pt>
                <c:pt idx="83">
                  <c:v>9.8800000000000003E-5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2.3275739999999998E-3</c:v>
                </c:pt>
                <c:pt idx="88">
                  <c:v>1.2130248E-2</c:v>
                </c:pt>
                <c:pt idx="89">
                  <c:v>2.0438563E-2</c:v>
                </c:pt>
                <c:pt idx="90">
                  <c:v>2.6482927E-2</c:v>
                </c:pt>
                <c:pt idx="91">
                  <c:v>3.0756298000000001E-2</c:v>
                </c:pt>
                <c:pt idx="92">
                  <c:v>3.2214157E-2</c:v>
                </c:pt>
                <c:pt idx="93">
                  <c:v>3.1930809999999997E-2</c:v>
                </c:pt>
                <c:pt idx="94">
                  <c:v>3.0704281999999999E-2</c:v>
                </c:pt>
                <c:pt idx="95">
                  <c:v>2.8597930000000001E-2</c:v>
                </c:pt>
                <c:pt idx="96">
                  <c:v>2.8749974000000001E-2</c:v>
                </c:pt>
                <c:pt idx="97">
                  <c:v>2.9929089999999998E-2</c:v>
                </c:pt>
                <c:pt idx="98">
                  <c:v>3.1396309999999997E-2</c:v>
                </c:pt>
                <c:pt idx="99">
                  <c:v>3.2498375000000003E-2</c:v>
                </c:pt>
                <c:pt idx="100">
                  <c:v>3.3120744000000001E-2</c:v>
                </c:pt>
                <c:pt idx="101">
                  <c:v>3.2138605000000001E-2</c:v>
                </c:pt>
                <c:pt idx="102">
                  <c:v>3.089532E-2</c:v>
                </c:pt>
                <c:pt idx="103">
                  <c:v>2.9416500000000002E-2</c:v>
                </c:pt>
                <c:pt idx="104">
                  <c:v>2.6861062000000002E-2</c:v>
                </c:pt>
                <c:pt idx="105">
                  <c:v>2.3413791999999999E-2</c:v>
                </c:pt>
                <c:pt idx="106">
                  <c:v>1.9127075E-2</c:v>
                </c:pt>
                <c:pt idx="107">
                  <c:v>1.4788503E-2</c:v>
                </c:pt>
                <c:pt idx="108">
                  <c:v>9.3087859999999994E-3</c:v>
                </c:pt>
                <c:pt idx="109">
                  <c:v>3.5282554999999998E-3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4B7E-4F79-A273-11FBB096F68F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[5]Sheet1!$D$315:$DT$315</c:f>
              <c:numCache>
                <c:formatCode>General</c:formatCode>
                <c:ptCount val="121"/>
                <c:pt idx="0">
                  <c:v>6.1862439999999996E-3</c:v>
                </c:pt>
                <c:pt idx="1">
                  <c:v>4.9029462999999997E-3</c:v>
                </c:pt>
                <c:pt idx="2">
                  <c:v>5.6378925E-3</c:v>
                </c:pt>
                <c:pt idx="3">
                  <c:v>4.3784610000000002E-3</c:v>
                </c:pt>
                <c:pt idx="4">
                  <c:v>3.3103563000000001E-3</c:v>
                </c:pt>
                <c:pt idx="5">
                  <c:v>3.8423582000000002E-3</c:v>
                </c:pt>
                <c:pt idx="6">
                  <c:v>6.098165E-3</c:v>
                </c:pt>
                <c:pt idx="7">
                  <c:v>8.264314E-3</c:v>
                </c:pt>
                <c:pt idx="8">
                  <c:v>7.5769256999999998E-3</c:v>
                </c:pt>
                <c:pt idx="9">
                  <c:v>3.4609123000000001E-3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2.4774056E-3</c:v>
                </c:pt>
                <c:pt idx="15">
                  <c:v>7.8634519999999999E-3</c:v>
                </c:pt>
                <c:pt idx="16">
                  <c:v>1.1795467E-2</c:v>
                </c:pt>
                <c:pt idx="17">
                  <c:v>1.1538639E-2</c:v>
                </c:pt>
                <c:pt idx="18">
                  <c:v>7.5235316000000002E-3</c:v>
                </c:pt>
                <c:pt idx="19">
                  <c:v>1.1981494000000001E-3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2.8908171E-3</c:v>
                </c:pt>
                <c:pt idx="27">
                  <c:v>8.6932824999999998E-3</c:v>
                </c:pt>
                <c:pt idx="28">
                  <c:v>1.4099239E-2</c:v>
                </c:pt>
                <c:pt idx="29">
                  <c:v>1.8583465E-2</c:v>
                </c:pt>
                <c:pt idx="30">
                  <c:v>2.2889894000000001E-2</c:v>
                </c:pt>
                <c:pt idx="31">
                  <c:v>2.6645154000000001E-2</c:v>
                </c:pt>
                <c:pt idx="32">
                  <c:v>2.9340846E-2</c:v>
                </c:pt>
                <c:pt idx="33">
                  <c:v>3.3116422999999999E-2</c:v>
                </c:pt>
                <c:pt idx="34">
                  <c:v>3.7752559999999998E-2</c:v>
                </c:pt>
                <c:pt idx="35">
                  <c:v>4.255565E-2</c:v>
                </c:pt>
                <c:pt idx="36">
                  <c:v>4.4948109999999999E-2</c:v>
                </c:pt>
                <c:pt idx="37">
                  <c:v>4.3295156000000001E-2</c:v>
                </c:pt>
                <c:pt idx="38">
                  <c:v>3.8130737999999997E-2</c:v>
                </c:pt>
                <c:pt idx="39">
                  <c:v>3.151549E-2</c:v>
                </c:pt>
                <c:pt idx="40">
                  <c:v>2.4373990000000002E-2</c:v>
                </c:pt>
                <c:pt idx="41">
                  <c:v>1.9113660000000001E-2</c:v>
                </c:pt>
                <c:pt idx="42">
                  <c:v>1.5722170000000001E-2</c:v>
                </c:pt>
                <c:pt idx="43">
                  <c:v>1.5817832E-2</c:v>
                </c:pt>
                <c:pt idx="44">
                  <c:v>2.0130727000000001E-2</c:v>
                </c:pt>
                <c:pt idx="45">
                  <c:v>2.6471138000000002E-2</c:v>
                </c:pt>
                <c:pt idx="46">
                  <c:v>3.1398719999999998E-2</c:v>
                </c:pt>
                <c:pt idx="47">
                  <c:v>3.2998312000000002E-2</c:v>
                </c:pt>
                <c:pt idx="48">
                  <c:v>3.2757969999999997E-2</c:v>
                </c:pt>
                <c:pt idx="49">
                  <c:v>3.3272450000000002E-2</c:v>
                </c:pt>
                <c:pt idx="50">
                  <c:v>3.5184449999999999E-2</c:v>
                </c:pt>
                <c:pt idx="51">
                  <c:v>3.8249190000000002E-2</c:v>
                </c:pt>
                <c:pt idx="52">
                  <c:v>4.0748066999999999E-2</c:v>
                </c:pt>
                <c:pt idx="53">
                  <c:v>4.0614307000000002E-2</c:v>
                </c:pt>
                <c:pt idx="54">
                  <c:v>3.7237550000000001E-2</c:v>
                </c:pt>
                <c:pt idx="55">
                  <c:v>3.3564116999999997E-2</c:v>
                </c:pt>
                <c:pt idx="56">
                  <c:v>3.2358360000000003E-2</c:v>
                </c:pt>
                <c:pt idx="57">
                  <c:v>3.6193919999999997E-2</c:v>
                </c:pt>
                <c:pt idx="58">
                  <c:v>4.3202892E-2</c:v>
                </c:pt>
                <c:pt idx="59">
                  <c:v>4.9330714999999997E-2</c:v>
                </c:pt>
                <c:pt idx="60">
                  <c:v>5.1448777000000001E-2</c:v>
                </c:pt>
                <c:pt idx="61">
                  <c:v>5.1750815999999998E-2</c:v>
                </c:pt>
                <c:pt idx="62">
                  <c:v>5.2665709999999998E-2</c:v>
                </c:pt>
                <c:pt idx="63">
                  <c:v>5.4206610000000002E-2</c:v>
                </c:pt>
                <c:pt idx="64">
                  <c:v>5.3148024000000002E-2</c:v>
                </c:pt>
                <c:pt idx="65">
                  <c:v>4.869333E-2</c:v>
                </c:pt>
                <c:pt idx="66">
                  <c:v>4.5755749999999998E-2</c:v>
                </c:pt>
                <c:pt idx="67">
                  <c:v>4.9307745E-2</c:v>
                </c:pt>
                <c:pt idx="68">
                  <c:v>5.7170196999999999E-2</c:v>
                </c:pt>
                <c:pt idx="69">
                  <c:v>6.0320426000000003E-2</c:v>
                </c:pt>
                <c:pt idx="70">
                  <c:v>5.2758302999999999E-2</c:v>
                </c:pt>
                <c:pt idx="71">
                  <c:v>3.7108950000000002E-2</c:v>
                </c:pt>
                <c:pt idx="72">
                  <c:v>2.2398826E-2</c:v>
                </c:pt>
                <c:pt idx="73">
                  <c:v>1.5030404000000001E-2</c:v>
                </c:pt>
                <c:pt idx="74">
                  <c:v>1.5275854E-2</c:v>
                </c:pt>
                <c:pt idx="75">
                  <c:v>1.8750446E-2</c:v>
                </c:pt>
                <c:pt idx="76">
                  <c:v>2.2180689999999999E-2</c:v>
                </c:pt>
                <c:pt idx="77">
                  <c:v>2.445578E-2</c:v>
                </c:pt>
                <c:pt idx="78">
                  <c:v>2.68883E-2</c:v>
                </c:pt>
                <c:pt idx="79">
                  <c:v>2.9450009999999999E-2</c:v>
                </c:pt>
                <c:pt idx="80">
                  <c:v>2.9284054E-2</c:v>
                </c:pt>
                <c:pt idx="81">
                  <c:v>2.3829319000000002E-2</c:v>
                </c:pt>
                <c:pt idx="82">
                  <c:v>1.31605035E-2</c:v>
                </c:pt>
                <c:pt idx="83">
                  <c:v>8.9599999999999999E-4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3.0283364000000001E-3</c:v>
                </c:pt>
                <c:pt idx="88">
                  <c:v>1.2957668E-2</c:v>
                </c:pt>
                <c:pt idx="89">
                  <c:v>2.1365648000000001E-2</c:v>
                </c:pt>
                <c:pt idx="90">
                  <c:v>2.7453465E-2</c:v>
                </c:pt>
                <c:pt idx="91">
                  <c:v>3.1409569999999998E-2</c:v>
                </c:pt>
                <c:pt idx="92">
                  <c:v>3.2431359999999999E-2</c:v>
                </c:pt>
                <c:pt idx="93">
                  <c:v>3.1812872999999998E-2</c:v>
                </c:pt>
                <c:pt idx="94">
                  <c:v>3.0475962999999998E-2</c:v>
                </c:pt>
                <c:pt idx="95">
                  <c:v>2.8452484E-2</c:v>
                </c:pt>
                <c:pt idx="96">
                  <c:v>2.8806142999999999E-2</c:v>
                </c:pt>
                <c:pt idx="97">
                  <c:v>3.0192059E-2</c:v>
                </c:pt>
                <c:pt idx="98">
                  <c:v>3.1732135000000002E-2</c:v>
                </c:pt>
                <c:pt idx="99">
                  <c:v>3.2793946999999997E-2</c:v>
                </c:pt>
                <c:pt idx="100">
                  <c:v>3.3333300000000003E-2</c:v>
                </c:pt>
                <c:pt idx="101">
                  <c:v>3.2369077000000003E-2</c:v>
                </c:pt>
                <c:pt idx="102">
                  <c:v>3.1020252000000002E-2</c:v>
                </c:pt>
                <c:pt idx="103">
                  <c:v>2.9521268E-2</c:v>
                </c:pt>
                <c:pt idx="104">
                  <c:v>2.6980199E-2</c:v>
                </c:pt>
                <c:pt idx="105">
                  <c:v>2.3577105000000001E-2</c:v>
                </c:pt>
                <c:pt idx="106">
                  <c:v>1.9340797999999999E-2</c:v>
                </c:pt>
                <c:pt idx="107">
                  <c:v>1.4953736E-2</c:v>
                </c:pt>
                <c:pt idx="108">
                  <c:v>9.5235549999999995E-3</c:v>
                </c:pt>
                <c:pt idx="109">
                  <c:v>3.7374645E-3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4B7E-4F79-A273-11FBB096F68F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[5]Sheet1!$D$316:$DT$316</c:f>
              <c:numCache>
                <c:formatCode>General</c:formatCode>
                <c:ptCount val="121"/>
                <c:pt idx="0">
                  <c:v>6.0812104000000002E-3</c:v>
                </c:pt>
                <c:pt idx="1">
                  <c:v>4.6644010000000003E-3</c:v>
                </c:pt>
                <c:pt idx="2">
                  <c:v>5.2824359999999997E-3</c:v>
                </c:pt>
                <c:pt idx="3">
                  <c:v>3.8196081E-3</c:v>
                </c:pt>
                <c:pt idx="4">
                  <c:v>2.6559772E-3</c:v>
                </c:pt>
                <c:pt idx="5">
                  <c:v>3.2662874999999998E-3</c:v>
                </c:pt>
                <c:pt idx="6">
                  <c:v>5.8112069999999997E-3</c:v>
                </c:pt>
                <c:pt idx="7">
                  <c:v>8.4365399999999993E-3</c:v>
                </c:pt>
                <c:pt idx="8">
                  <c:v>8.152088E-3</c:v>
                </c:pt>
                <c:pt idx="9">
                  <c:v>4.1366047000000001E-3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2.1049025999999998E-3</c:v>
                </c:pt>
                <c:pt idx="15">
                  <c:v>7.4347129999999999E-3</c:v>
                </c:pt>
                <c:pt idx="16">
                  <c:v>1.1403534E-2</c:v>
                </c:pt>
                <c:pt idx="17">
                  <c:v>1.1301370999999999E-2</c:v>
                </c:pt>
                <c:pt idx="18">
                  <c:v>7.4674062999999999E-3</c:v>
                </c:pt>
                <c:pt idx="19">
                  <c:v>1.3928829000000001E-3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3.1445430000000001E-3</c:v>
                </c:pt>
                <c:pt idx="27">
                  <c:v>8.8752750000000002E-3</c:v>
                </c:pt>
                <c:pt idx="28">
                  <c:v>1.4058517E-2</c:v>
                </c:pt>
                <c:pt idx="29">
                  <c:v>1.8317519000000001E-2</c:v>
                </c:pt>
                <c:pt idx="30">
                  <c:v>2.2523403000000001E-2</c:v>
                </c:pt>
                <c:pt idx="31">
                  <c:v>2.6328614E-2</c:v>
                </c:pt>
                <c:pt idx="32">
                  <c:v>2.9184742E-2</c:v>
                </c:pt>
                <c:pt idx="33">
                  <c:v>3.3127195999999998E-2</c:v>
                </c:pt>
                <c:pt idx="34">
                  <c:v>3.7898059999999997E-2</c:v>
                </c:pt>
                <c:pt idx="35">
                  <c:v>4.2705655000000002E-2</c:v>
                </c:pt>
                <c:pt idx="36">
                  <c:v>4.5053467E-2</c:v>
                </c:pt>
                <c:pt idx="37">
                  <c:v>4.3405560000000003E-2</c:v>
                </c:pt>
                <c:pt idx="38">
                  <c:v>3.8519780000000003E-2</c:v>
                </c:pt>
                <c:pt idx="39">
                  <c:v>3.2273499999999997E-2</c:v>
                </c:pt>
                <c:pt idx="40">
                  <c:v>2.5279932000000001E-2</c:v>
                </c:pt>
                <c:pt idx="41">
                  <c:v>1.9855735999999999E-2</c:v>
                </c:pt>
                <c:pt idx="42">
                  <c:v>1.6049853999999999E-2</c:v>
                </c:pt>
                <c:pt idx="43">
                  <c:v>1.5735348999999999E-2</c:v>
                </c:pt>
                <c:pt idx="44">
                  <c:v>1.9791791E-2</c:v>
                </c:pt>
                <c:pt idx="45">
                  <c:v>2.6038059999999998E-2</c:v>
                </c:pt>
                <c:pt idx="46">
                  <c:v>3.1024566E-2</c:v>
                </c:pt>
                <c:pt idx="47">
                  <c:v>3.2799099999999998E-2</c:v>
                </c:pt>
                <c:pt idx="48">
                  <c:v>3.2794814999999998E-2</c:v>
                </c:pt>
                <c:pt idx="49">
                  <c:v>3.3367210000000001E-2</c:v>
                </c:pt>
                <c:pt idx="50">
                  <c:v>3.5153947999999997E-2</c:v>
                </c:pt>
                <c:pt idx="51">
                  <c:v>3.8040705000000001E-2</c:v>
                </c:pt>
                <c:pt idx="52">
                  <c:v>4.0599678E-2</c:v>
                </c:pt>
                <c:pt idx="53">
                  <c:v>4.0746596000000003E-2</c:v>
                </c:pt>
                <c:pt idx="54">
                  <c:v>3.7615009999999997E-2</c:v>
                </c:pt>
                <c:pt idx="55">
                  <c:v>3.3899024E-2</c:v>
                </c:pt>
                <c:pt idx="56">
                  <c:v>3.2381832999999999E-2</c:v>
                </c:pt>
                <c:pt idx="57">
                  <c:v>3.5889994000000001E-2</c:v>
                </c:pt>
                <c:pt idx="58">
                  <c:v>4.2832229999999999E-2</c:v>
                </c:pt>
                <c:pt idx="59">
                  <c:v>4.9221646000000001E-2</c:v>
                </c:pt>
                <c:pt idx="60">
                  <c:v>5.1713556000000001E-2</c:v>
                </c:pt>
                <c:pt idx="61">
                  <c:v>5.2242230000000001E-2</c:v>
                </c:pt>
                <c:pt idx="62">
                  <c:v>5.3096905E-2</c:v>
                </c:pt>
                <c:pt idx="63">
                  <c:v>5.4355661999999999E-2</c:v>
                </c:pt>
                <c:pt idx="64">
                  <c:v>5.2928094000000002E-2</c:v>
                </c:pt>
                <c:pt idx="65">
                  <c:v>4.8230868000000003E-2</c:v>
                </c:pt>
                <c:pt idx="66">
                  <c:v>4.5331669999999998E-2</c:v>
                </c:pt>
                <c:pt idx="67">
                  <c:v>4.9188959999999997E-2</c:v>
                </c:pt>
                <c:pt idx="68">
                  <c:v>5.7453933999999998E-2</c:v>
                </c:pt>
                <c:pt idx="69">
                  <c:v>6.0816522999999997E-2</c:v>
                </c:pt>
                <c:pt idx="70">
                  <c:v>5.3151249999999997E-2</c:v>
                </c:pt>
                <c:pt idx="71">
                  <c:v>3.7198316000000002E-2</c:v>
                </c:pt>
                <c:pt idx="72">
                  <c:v>2.2196822000000001E-2</c:v>
                </c:pt>
                <c:pt idx="73">
                  <c:v>1.4696038E-2</c:v>
                </c:pt>
                <c:pt idx="74">
                  <c:v>1.4983855000000001E-2</c:v>
                </c:pt>
                <c:pt idx="75">
                  <c:v>1.8603444E-2</c:v>
                </c:pt>
                <c:pt idx="76">
                  <c:v>2.218817E-2</c:v>
                </c:pt>
                <c:pt idx="77">
                  <c:v>2.4523350999999999E-2</c:v>
                </c:pt>
                <c:pt idx="78">
                  <c:v>2.6948448E-2</c:v>
                </c:pt>
                <c:pt idx="79">
                  <c:v>2.9507163999999999E-2</c:v>
                </c:pt>
                <c:pt idx="80">
                  <c:v>2.9371670999999999E-2</c:v>
                </c:pt>
                <c:pt idx="81">
                  <c:v>2.3925024999999999E-2</c:v>
                </c:pt>
                <c:pt idx="82">
                  <c:v>1.3224357000000001E-2</c:v>
                </c:pt>
                <c:pt idx="83">
                  <c:v>9.1100000000000003E-4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2.7764512000000002E-3</c:v>
                </c:pt>
                <c:pt idx="88">
                  <c:v>1.2542763E-2</c:v>
                </c:pt>
                <c:pt idx="89">
                  <c:v>2.0777806999999999E-2</c:v>
                </c:pt>
                <c:pt idx="90">
                  <c:v>2.6749218000000002E-2</c:v>
                </c:pt>
                <c:pt idx="91">
                  <c:v>3.0822873000000001E-2</c:v>
                </c:pt>
                <c:pt idx="92">
                  <c:v>3.2180399999999998E-2</c:v>
                </c:pt>
                <c:pt idx="93">
                  <c:v>3.1934763999999997E-2</c:v>
                </c:pt>
                <c:pt idx="94">
                  <c:v>3.0899892000000002E-2</c:v>
                </c:pt>
                <c:pt idx="95">
                  <c:v>2.9018367E-2</c:v>
                </c:pt>
                <c:pt idx="96">
                  <c:v>2.9376306000000001E-2</c:v>
                </c:pt>
                <c:pt idx="97">
                  <c:v>3.0613588000000001E-2</c:v>
                </c:pt>
                <c:pt idx="98">
                  <c:v>3.1956587000000002E-2</c:v>
                </c:pt>
                <c:pt idx="99">
                  <c:v>3.2821465000000001E-2</c:v>
                </c:pt>
                <c:pt idx="100">
                  <c:v>3.3201509999999997E-2</c:v>
                </c:pt>
                <c:pt idx="101">
                  <c:v>3.2083201999999998E-2</c:v>
                </c:pt>
                <c:pt idx="102">
                  <c:v>3.0676571999999999E-2</c:v>
                </c:pt>
                <c:pt idx="103">
                  <c:v>2.9129550000000001E-2</c:v>
                </c:pt>
                <c:pt idx="104">
                  <c:v>2.6584350999999999E-2</c:v>
                </c:pt>
                <c:pt idx="105">
                  <c:v>2.3207715E-2</c:v>
                </c:pt>
                <c:pt idx="106">
                  <c:v>1.9032627E-2</c:v>
                </c:pt>
                <c:pt idx="107">
                  <c:v>1.4824461000000001E-2</c:v>
                </c:pt>
                <c:pt idx="108">
                  <c:v>9.4858579999999998E-3</c:v>
                </c:pt>
                <c:pt idx="109">
                  <c:v>3.8214507999999999E-3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4B7E-4F79-A273-11FBB096F68F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[5]Sheet1!$D$317:$DT$317</c:f>
              <c:numCache>
                <c:formatCode>General</c:formatCode>
                <c:ptCount val="121"/>
                <c:pt idx="0">
                  <c:v>6.3098529999999998E-3</c:v>
                </c:pt>
                <c:pt idx="1">
                  <c:v>4.7162552E-3</c:v>
                </c:pt>
                <c:pt idx="2">
                  <c:v>5.3143315E-3</c:v>
                </c:pt>
                <c:pt idx="3">
                  <c:v>3.6958911999999998E-3</c:v>
                </c:pt>
                <c:pt idx="4">
                  <c:v>2.3789087000000001E-3</c:v>
                </c:pt>
                <c:pt idx="5">
                  <c:v>2.7599395000000001E-3</c:v>
                </c:pt>
                <c:pt idx="6">
                  <c:v>5.0477535E-3</c:v>
                </c:pt>
                <c:pt idx="7">
                  <c:v>7.6236740000000004E-3</c:v>
                </c:pt>
                <c:pt idx="8">
                  <c:v>7.6223803000000003E-3</c:v>
                </c:pt>
                <c:pt idx="9">
                  <c:v>4.15147E-3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2.0881331999999999E-3</c:v>
                </c:pt>
                <c:pt idx="15">
                  <c:v>7.8309320000000005E-3</c:v>
                </c:pt>
                <c:pt idx="16">
                  <c:v>1.2324989999999999E-2</c:v>
                </c:pt>
                <c:pt idx="17">
                  <c:v>1.2487122999999999E-2</c:v>
                </c:pt>
                <c:pt idx="18">
                  <c:v>8.5520979999999993E-3</c:v>
                </c:pt>
                <c:pt idx="19">
                  <c:v>2.0166019000000001E-3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2.5812103000000001E-3</c:v>
                </c:pt>
                <c:pt idx="27">
                  <c:v>8.2264829999999997E-3</c:v>
                </c:pt>
                <c:pt idx="28">
                  <c:v>1.3410329E-2</c:v>
                </c:pt>
                <c:pt idx="29">
                  <c:v>1.7752111000000001E-2</c:v>
                </c:pt>
                <c:pt idx="30">
                  <c:v>2.2127332E-2</c:v>
                </c:pt>
                <c:pt idx="31">
                  <c:v>2.6161271999999999E-2</c:v>
                </c:pt>
                <c:pt idx="32">
                  <c:v>2.9226440999999999E-2</c:v>
                </c:pt>
                <c:pt idx="33">
                  <c:v>3.3348009999999997E-2</c:v>
                </c:pt>
                <c:pt idx="34">
                  <c:v>3.8136273999999998E-2</c:v>
                </c:pt>
                <c:pt idx="35">
                  <c:v>4.2886276000000001E-2</c:v>
                </c:pt>
                <c:pt idx="36">
                  <c:v>4.506375E-2</c:v>
                </c:pt>
                <c:pt idx="37">
                  <c:v>4.2985339999999997E-2</c:v>
                </c:pt>
                <c:pt idx="38">
                  <c:v>3.7489439999999999E-2</c:v>
                </c:pt>
                <c:pt idx="39">
                  <c:v>3.0705316E-2</c:v>
                </c:pt>
                <c:pt idx="40">
                  <c:v>2.3490629999999998E-2</c:v>
                </c:pt>
                <c:pt idx="41">
                  <c:v>1.8118143E-2</c:v>
                </c:pt>
                <c:pt idx="42">
                  <c:v>1.4483680000000001E-2</c:v>
                </c:pt>
                <c:pt idx="43">
                  <c:v>1.4319903E-2</c:v>
                </c:pt>
                <c:pt idx="44">
                  <c:v>1.8456885999999999E-2</c:v>
                </c:pt>
                <c:pt idx="45">
                  <c:v>2.4899340999999998E-2</c:v>
                </c:pt>
                <c:pt idx="46">
                  <c:v>3.0172306999999999E-2</c:v>
                </c:pt>
                <c:pt idx="47">
                  <c:v>3.2197386000000001E-2</c:v>
                </c:pt>
                <c:pt idx="48">
                  <c:v>3.2352336000000002E-2</c:v>
                </c:pt>
                <c:pt idx="49">
                  <c:v>3.2950993999999997E-2</c:v>
                </c:pt>
                <c:pt idx="50">
                  <c:v>3.4842234E-2</c:v>
                </c:pt>
                <c:pt idx="51">
                  <c:v>3.8058599999999998E-2</c:v>
                </c:pt>
                <c:pt idx="52">
                  <c:v>4.1149102E-2</c:v>
                </c:pt>
                <c:pt idx="53">
                  <c:v>4.1767712999999998E-2</c:v>
                </c:pt>
                <c:pt idx="54">
                  <c:v>3.8646727999999998E-2</c:v>
                </c:pt>
                <c:pt idx="55">
                  <c:v>3.4268439999999997E-2</c:v>
                </c:pt>
                <c:pt idx="56">
                  <c:v>3.1723734000000003E-2</c:v>
                </c:pt>
                <c:pt idx="57">
                  <c:v>3.4269544999999998E-2</c:v>
                </c:pt>
                <c:pt idx="58">
                  <c:v>4.0663353999999999E-2</c:v>
                </c:pt>
                <c:pt idx="59">
                  <c:v>4.7070460000000001E-2</c:v>
                </c:pt>
                <c:pt idx="60">
                  <c:v>4.9917962000000003E-2</c:v>
                </c:pt>
                <c:pt idx="61">
                  <c:v>5.0990689999999998E-2</c:v>
                </c:pt>
                <c:pt idx="62">
                  <c:v>5.2367314999999998E-2</c:v>
                </c:pt>
                <c:pt idx="63">
                  <c:v>5.4064979999999999E-2</c:v>
                </c:pt>
                <c:pt idx="64">
                  <c:v>5.2998814999999998E-2</c:v>
                </c:pt>
                <c:pt idx="65">
                  <c:v>4.8492607E-2</c:v>
                </c:pt>
                <c:pt idx="66">
                  <c:v>4.548282E-2</c:v>
                </c:pt>
                <c:pt idx="67">
                  <c:v>4.9014497999999997E-2</c:v>
                </c:pt>
                <c:pt idx="68">
                  <c:v>5.6946940000000001E-2</c:v>
                </c:pt>
                <c:pt idx="69">
                  <c:v>6.0252345999999998E-2</c:v>
                </c:pt>
                <c:pt idx="70">
                  <c:v>5.2834066999999998E-2</c:v>
                </c:pt>
                <c:pt idx="71">
                  <c:v>3.7367452000000002E-2</c:v>
                </c:pt>
                <c:pt idx="72">
                  <c:v>2.2960366999999999E-2</c:v>
                </c:pt>
                <c:pt idx="73">
                  <c:v>1.6007565000000001E-2</c:v>
                </c:pt>
                <c:pt idx="74">
                  <c:v>1.6608241999999999E-2</c:v>
                </c:pt>
                <c:pt idx="75">
                  <c:v>2.0152192999999999E-2</c:v>
                </c:pt>
                <c:pt idx="76">
                  <c:v>2.3338930000000001E-2</c:v>
                </c:pt>
                <c:pt idx="77">
                  <c:v>2.5269262000000001E-2</c:v>
                </c:pt>
                <c:pt idx="78">
                  <c:v>2.7420469999999999E-2</c:v>
                </c:pt>
                <c:pt idx="79">
                  <c:v>2.9814065000000001E-2</c:v>
                </c:pt>
                <c:pt idx="80">
                  <c:v>2.954824E-2</c:v>
                </c:pt>
                <c:pt idx="81">
                  <c:v>2.4027223E-2</c:v>
                </c:pt>
                <c:pt idx="82">
                  <c:v>1.3349840999999999E-2</c:v>
                </c:pt>
                <c:pt idx="83">
                  <c:v>1.1013221000000001E-3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6.8300000000000001E-4</c:v>
                </c:pt>
                <c:pt idx="88">
                  <c:v>9.6568320000000006E-3</c:v>
                </c:pt>
                <c:pt idx="89">
                  <c:v>1.7551936000000001E-2</c:v>
                </c:pt>
                <c:pt idx="90">
                  <c:v>2.3801321E-2</c:v>
                </c:pt>
                <c:pt idx="91">
                  <c:v>2.8557373E-2</c:v>
                </c:pt>
                <c:pt idx="92">
                  <c:v>3.0787782999999999E-2</c:v>
                </c:pt>
                <c:pt idx="93">
                  <c:v>3.1328104000000002E-2</c:v>
                </c:pt>
                <c:pt idx="94">
                  <c:v>3.0921984E-2</c:v>
                </c:pt>
                <c:pt idx="95">
                  <c:v>2.9428408E-2</c:v>
                </c:pt>
                <c:pt idx="96">
                  <c:v>2.9804219E-2</c:v>
                </c:pt>
                <c:pt idx="97">
                  <c:v>3.0841899999999998E-2</c:v>
                </c:pt>
                <c:pt idx="98">
                  <c:v>3.1868069999999998E-2</c:v>
                </c:pt>
                <c:pt idx="99">
                  <c:v>3.2358379999999999E-2</c:v>
                </c:pt>
                <c:pt idx="100">
                  <c:v>3.2298635999999999E-2</c:v>
                </c:pt>
                <c:pt idx="101">
                  <c:v>3.0869339999999999E-2</c:v>
                </c:pt>
                <c:pt idx="102">
                  <c:v>2.9140973000000001E-2</c:v>
                </c:pt>
                <c:pt idx="103">
                  <c:v>2.7356878000000001E-2</c:v>
                </c:pt>
                <c:pt idx="104">
                  <c:v>2.4658604000000001E-2</c:v>
                </c:pt>
                <c:pt idx="105">
                  <c:v>2.1214934000000001E-2</c:v>
                </c:pt>
                <c:pt idx="106">
                  <c:v>1.706355E-2</c:v>
                </c:pt>
                <c:pt idx="107">
                  <c:v>1.2873999000000001E-2</c:v>
                </c:pt>
                <c:pt idx="108">
                  <c:v>7.7444315000000001E-3</c:v>
                </c:pt>
                <c:pt idx="109">
                  <c:v>2.3490426000000002E-3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4B7E-4F79-A273-11FBB096F68F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[5]Sheet1!$D$318:$DT$318</c:f>
              <c:numCache>
                <c:formatCode>General</c:formatCode>
                <c:ptCount val="121"/>
                <c:pt idx="0">
                  <c:v>6.6029215E-3</c:v>
                </c:pt>
                <c:pt idx="1">
                  <c:v>5.1260860000000002E-3</c:v>
                </c:pt>
                <c:pt idx="2">
                  <c:v>5.6656969999999999E-3</c:v>
                </c:pt>
                <c:pt idx="3">
                  <c:v>4.0010189999999998E-3</c:v>
                </c:pt>
                <c:pt idx="4">
                  <c:v>2.5628806999999998E-3</c:v>
                </c:pt>
                <c:pt idx="5">
                  <c:v>2.8873915000000002E-3</c:v>
                </c:pt>
                <c:pt idx="6">
                  <c:v>5.2970177E-3</c:v>
                </c:pt>
                <c:pt idx="7">
                  <c:v>8.0062769999999991E-3</c:v>
                </c:pt>
                <c:pt idx="8">
                  <c:v>7.9479000000000008E-3</c:v>
                </c:pt>
                <c:pt idx="9">
                  <c:v>4.1322720000000002E-3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1.9924095999999999E-3</c:v>
                </c:pt>
                <c:pt idx="15">
                  <c:v>7.4528930000000004E-3</c:v>
                </c:pt>
                <c:pt idx="16">
                  <c:v>1.1649075E-2</c:v>
                </c:pt>
                <c:pt idx="17">
                  <c:v>1.1692167E-2</c:v>
                </c:pt>
                <c:pt idx="18">
                  <c:v>7.8564050000000003E-3</c:v>
                </c:pt>
                <c:pt idx="19">
                  <c:v>1.5443169999999999E-3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2.8138656999999998E-3</c:v>
                </c:pt>
                <c:pt idx="27">
                  <c:v>8.5776949999999998E-3</c:v>
                </c:pt>
                <c:pt idx="28">
                  <c:v>1.38702085E-2</c:v>
                </c:pt>
                <c:pt idx="29">
                  <c:v>1.8391488000000001E-2</c:v>
                </c:pt>
                <c:pt idx="30">
                  <c:v>2.2985044999999999E-2</c:v>
                </c:pt>
                <c:pt idx="31">
                  <c:v>2.7112324E-2</c:v>
                </c:pt>
                <c:pt idx="32">
                  <c:v>3.0062016E-2</c:v>
                </c:pt>
                <c:pt idx="33">
                  <c:v>3.3850715000000003E-2</c:v>
                </c:pt>
                <c:pt idx="34">
                  <c:v>3.8368109999999997E-2</c:v>
                </c:pt>
                <c:pt idx="35">
                  <c:v>4.2920134999999998E-2</c:v>
                </c:pt>
                <c:pt idx="36">
                  <c:v>4.4982392000000003E-2</c:v>
                </c:pt>
                <c:pt idx="37">
                  <c:v>4.2932150000000002E-2</c:v>
                </c:pt>
                <c:pt idx="38">
                  <c:v>3.7625637000000003E-2</c:v>
                </c:pt>
                <c:pt idx="39">
                  <c:v>3.1217717999999998E-2</c:v>
                </c:pt>
                <c:pt idx="40">
                  <c:v>2.4391329999999999E-2</c:v>
                </c:pt>
                <c:pt idx="41">
                  <c:v>1.94089E-2</c:v>
                </c:pt>
                <c:pt idx="42">
                  <c:v>1.6043157999999998E-2</c:v>
                </c:pt>
                <c:pt idx="43">
                  <c:v>1.6033838000000002E-2</c:v>
                </c:pt>
                <c:pt idx="44">
                  <c:v>2.0282867999999999E-2</c:v>
                </c:pt>
                <c:pt idx="45">
                  <c:v>2.6665294999999999E-2</c:v>
                </c:pt>
                <c:pt idx="46">
                  <c:v>3.172838E-2</c:v>
                </c:pt>
                <c:pt idx="47">
                  <c:v>3.3500884000000002E-2</c:v>
                </c:pt>
                <c:pt idx="48">
                  <c:v>3.337934E-2</c:v>
                </c:pt>
                <c:pt idx="49">
                  <c:v>3.3775474999999999E-2</c:v>
                </c:pt>
                <c:pt idx="50">
                  <c:v>3.5439423999999997E-2</c:v>
                </c:pt>
                <c:pt idx="51">
                  <c:v>3.8344364999999998E-2</c:v>
                </c:pt>
                <c:pt idx="52">
                  <c:v>4.0995009999999998E-2</c:v>
                </c:pt>
                <c:pt idx="53">
                  <c:v>4.1187910000000001E-2</c:v>
                </c:pt>
                <c:pt idx="54">
                  <c:v>3.7884544999999999E-2</c:v>
                </c:pt>
                <c:pt idx="55">
                  <c:v>3.3789470000000002E-2</c:v>
                </c:pt>
                <c:pt idx="56">
                  <c:v>3.1844313999999999E-2</c:v>
                </c:pt>
                <c:pt idx="57">
                  <c:v>3.4998979999999999E-2</c:v>
                </c:pt>
                <c:pt idx="58">
                  <c:v>4.1750290000000002E-2</c:v>
                </c:pt>
                <c:pt idx="59">
                  <c:v>4.8156913000000003E-2</c:v>
                </c:pt>
                <c:pt idx="60">
                  <c:v>5.0930330000000003E-2</c:v>
                </c:pt>
                <c:pt idx="61">
                  <c:v>5.1917102E-2</c:v>
                </c:pt>
                <c:pt idx="62">
                  <c:v>5.3227299999999998E-2</c:v>
                </c:pt>
                <c:pt idx="63">
                  <c:v>5.4742041999999998E-2</c:v>
                </c:pt>
                <c:pt idx="64">
                  <c:v>5.3343330000000001E-2</c:v>
                </c:pt>
                <c:pt idx="65">
                  <c:v>4.8529959999999997E-2</c:v>
                </c:pt>
                <c:pt idx="66">
                  <c:v>4.5411765999999999E-2</c:v>
                </c:pt>
                <c:pt idx="67">
                  <c:v>4.8998260000000002E-2</c:v>
                </c:pt>
                <c:pt idx="68">
                  <c:v>5.7019849999999997E-2</c:v>
                </c:pt>
                <c:pt idx="69">
                  <c:v>6.0396113000000001E-2</c:v>
                </c:pt>
                <c:pt idx="70">
                  <c:v>5.3065095E-2</c:v>
                </c:pt>
                <c:pt idx="71">
                  <c:v>3.7585944000000003E-2</c:v>
                </c:pt>
                <c:pt idx="72">
                  <c:v>2.2835109999999999E-2</c:v>
                </c:pt>
                <c:pt idx="73">
                  <c:v>1.5157894999999999E-2</c:v>
                </c:pt>
                <c:pt idx="74">
                  <c:v>1.4898023999999999E-2</c:v>
                </c:pt>
                <c:pt idx="75">
                  <c:v>1.7934417000000001E-2</c:v>
                </c:pt>
                <c:pt idx="76">
                  <c:v>2.1301005000000001E-2</c:v>
                </c:pt>
                <c:pt idx="77">
                  <c:v>2.4010248000000001E-2</c:v>
                </c:pt>
                <c:pt idx="78">
                  <c:v>2.7182456000000001E-2</c:v>
                </c:pt>
                <c:pt idx="79">
                  <c:v>3.0376396999999999E-2</c:v>
                </c:pt>
                <c:pt idx="80">
                  <c:v>3.0420170999999999E-2</c:v>
                </c:pt>
                <c:pt idx="81">
                  <c:v>2.4691959999999999E-2</c:v>
                </c:pt>
                <c:pt idx="82">
                  <c:v>1.3492202999999999E-2</c:v>
                </c:pt>
                <c:pt idx="83">
                  <c:v>7.3700000000000002E-4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1.9406816000000001E-3</c:v>
                </c:pt>
                <c:pt idx="88">
                  <c:v>1.1623323E-2</c:v>
                </c:pt>
                <c:pt idx="89">
                  <c:v>1.9922279000000001E-2</c:v>
                </c:pt>
                <c:pt idx="90">
                  <c:v>2.6163219000000001E-2</c:v>
                </c:pt>
                <c:pt idx="91">
                  <c:v>3.0604047999999998E-2</c:v>
                </c:pt>
                <c:pt idx="92">
                  <c:v>3.2309893999999999E-2</c:v>
                </c:pt>
                <c:pt idx="93">
                  <c:v>3.2295919999999999E-2</c:v>
                </c:pt>
                <c:pt idx="94">
                  <c:v>3.1402800000000002E-2</c:v>
                </c:pt>
                <c:pt idx="95">
                  <c:v>2.9527286E-2</c:v>
                </c:pt>
                <c:pt idx="96">
                  <c:v>2.9747516000000002E-2</c:v>
                </c:pt>
                <c:pt idx="97">
                  <c:v>3.0777316999999998E-2</c:v>
                </c:pt>
                <c:pt idx="98">
                  <c:v>3.1907097000000002E-2</c:v>
                </c:pt>
                <c:pt idx="99">
                  <c:v>3.2614835000000002E-2</c:v>
                </c:pt>
                <c:pt idx="100">
                  <c:v>3.2915282999999997E-2</c:v>
                </c:pt>
                <c:pt idx="101">
                  <c:v>3.1785620000000001E-2</c:v>
                </c:pt>
                <c:pt idx="102">
                  <c:v>3.0390713E-2</c:v>
                </c:pt>
                <c:pt idx="103">
                  <c:v>2.8878197000000001E-2</c:v>
                </c:pt>
                <c:pt idx="104">
                  <c:v>2.6385183E-2</c:v>
                </c:pt>
                <c:pt idx="105">
                  <c:v>2.3068758000000002E-2</c:v>
                </c:pt>
                <c:pt idx="106">
                  <c:v>1.8960181999999999E-2</c:v>
                </c:pt>
                <c:pt idx="107">
                  <c:v>1.4780997000000001E-2</c:v>
                </c:pt>
                <c:pt idx="108">
                  <c:v>9.5268680000000008E-3</c:v>
                </c:pt>
                <c:pt idx="109">
                  <c:v>3.9461890000000001E-3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4B7E-4F79-A273-11FBB096F68F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[5]Sheet1!$D$319:$DT$319</c:f>
              <c:numCache>
                <c:formatCode>General</c:formatCode>
                <c:ptCount val="121"/>
                <c:pt idx="0">
                  <c:v>6.0878293999999996E-3</c:v>
                </c:pt>
                <c:pt idx="1">
                  <c:v>4.4967360000000003E-3</c:v>
                </c:pt>
                <c:pt idx="2">
                  <c:v>5.0062793000000003E-3</c:v>
                </c:pt>
                <c:pt idx="3">
                  <c:v>3.7687644000000001E-3</c:v>
                </c:pt>
                <c:pt idx="4">
                  <c:v>3.0045507000000002E-3</c:v>
                </c:pt>
                <c:pt idx="5">
                  <c:v>3.8280460999999999E-3</c:v>
                </c:pt>
                <c:pt idx="6">
                  <c:v>6.2460233000000004E-3</c:v>
                </c:pt>
                <c:pt idx="7">
                  <c:v>8.5640360000000006E-3</c:v>
                </c:pt>
                <c:pt idx="8">
                  <c:v>8.0491269999999997E-3</c:v>
                </c:pt>
                <c:pt idx="9">
                  <c:v>4.016276E-3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2.5265986999999999E-3</c:v>
                </c:pt>
                <c:pt idx="15">
                  <c:v>7.8771339999999992E-3</c:v>
                </c:pt>
                <c:pt idx="16">
                  <c:v>1.1866712E-2</c:v>
                </c:pt>
                <c:pt idx="17">
                  <c:v>1.1649393500000001E-2</c:v>
                </c:pt>
                <c:pt idx="18">
                  <c:v>7.6892395000000002E-3</c:v>
                </c:pt>
                <c:pt idx="19">
                  <c:v>1.3534888E-3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2.9888101999999998E-3</c:v>
                </c:pt>
                <c:pt idx="27">
                  <c:v>8.6148549999999994E-3</c:v>
                </c:pt>
                <c:pt idx="28">
                  <c:v>1.3863962000000001E-2</c:v>
                </c:pt>
                <c:pt idx="29">
                  <c:v>1.8460013000000001E-2</c:v>
                </c:pt>
                <c:pt idx="30">
                  <c:v>2.3046870000000001E-2</c:v>
                </c:pt>
                <c:pt idx="31">
                  <c:v>2.7000155000000001E-2</c:v>
                </c:pt>
                <c:pt idx="32">
                  <c:v>2.9686957999999999E-2</c:v>
                </c:pt>
                <c:pt idx="33">
                  <c:v>3.3419236999999997E-2</c:v>
                </c:pt>
                <c:pt idx="34">
                  <c:v>3.8136165999999999E-2</c:v>
                </c:pt>
                <c:pt idx="35">
                  <c:v>4.3064169999999999E-2</c:v>
                </c:pt>
                <c:pt idx="36">
                  <c:v>4.5499709999999999E-2</c:v>
                </c:pt>
                <c:pt idx="37">
                  <c:v>4.3632379999999998E-2</c:v>
                </c:pt>
                <c:pt idx="38">
                  <c:v>3.8278600000000003E-2</c:v>
                </c:pt>
                <c:pt idx="39">
                  <c:v>3.1547859999999997E-2</c:v>
                </c:pt>
                <c:pt idx="40">
                  <c:v>2.4186391000000002E-2</c:v>
                </c:pt>
                <c:pt idx="41">
                  <c:v>1.8730696000000002E-2</c:v>
                </c:pt>
                <c:pt idx="42">
                  <c:v>1.5145409E-2</c:v>
                </c:pt>
                <c:pt idx="43">
                  <c:v>1.5182193E-2</c:v>
                </c:pt>
                <c:pt idx="44">
                  <c:v>1.9550076E-2</c:v>
                </c:pt>
                <c:pt idx="45">
                  <c:v>2.6003761E-2</c:v>
                </c:pt>
                <c:pt idx="46">
                  <c:v>3.1135469999999998E-2</c:v>
                </c:pt>
                <c:pt idx="47">
                  <c:v>3.3071740000000002E-2</c:v>
                </c:pt>
                <c:pt idx="48">
                  <c:v>3.3204156999999998E-2</c:v>
                </c:pt>
                <c:pt idx="49">
                  <c:v>3.3821746999999999E-2</c:v>
                </c:pt>
                <c:pt idx="50">
                  <c:v>3.5551909999999999E-2</c:v>
                </c:pt>
                <c:pt idx="51">
                  <c:v>3.8389962E-2</c:v>
                </c:pt>
                <c:pt idx="52">
                  <c:v>4.0988709999999998E-2</c:v>
                </c:pt>
                <c:pt idx="53">
                  <c:v>4.1217215000000001E-2</c:v>
                </c:pt>
                <c:pt idx="54">
                  <c:v>3.7978865000000001E-2</c:v>
                </c:pt>
                <c:pt idx="55">
                  <c:v>3.387602E-2</c:v>
                </c:pt>
                <c:pt idx="56">
                  <c:v>3.1826674999999999E-2</c:v>
                </c:pt>
                <c:pt idx="57">
                  <c:v>3.4915596E-2</c:v>
                </c:pt>
                <c:pt idx="58">
                  <c:v>4.1758786999999999E-2</c:v>
                </c:pt>
                <c:pt idx="59">
                  <c:v>4.8374E-2</c:v>
                </c:pt>
                <c:pt idx="60">
                  <c:v>5.1185433000000002E-2</c:v>
                </c:pt>
                <c:pt idx="61">
                  <c:v>5.193971E-2</c:v>
                </c:pt>
                <c:pt idx="62">
                  <c:v>5.2872783999999999E-2</c:v>
                </c:pt>
                <c:pt idx="63">
                  <c:v>5.4173819999999998E-2</c:v>
                </c:pt>
                <c:pt idx="64">
                  <c:v>5.2889199999999997E-2</c:v>
                </c:pt>
                <c:pt idx="65">
                  <c:v>4.8379289999999998E-2</c:v>
                </c:pt>
                <c:pt idx="66">
                  <c:v>4.5554478000000002E-2</c:v>
                </c:pt>
                <c:pt idx="67">
                  <c:v>4.9321922999999997E-2</c:v>
                </c:pt>
                <c:pt idx="68">
                  <c:v>5.7414119999999999E-2</c:v>
                </c:pt>
                <c:pt idx="69">
                  <c:v>6.0677755999999999E-2</c:v>
                </c:pt>
                <c:pt idx="70">
                  <c:v>5.3038127999999997E-2</c:v>
                </c:pt>
                <c:pt idx="71">
                  <c:v>3.7203926999999998E-2</c:v>
                </c:pt>
                <c:pt idx="72">
                  <c:v>2.2330151999999999E-2</c:v>
                </c:pt>
                <c:pt idx="73">
                  <c:v>1.4938616E-2</c:v>
                </c:pt>
                <c:pt idx="74">
                  <c:v>1.5304544999999999E-2</c:v>
                </c:pt>
                <c:pt idx="75">
                  <c:v>1.9000112999999999E-2</c:v>
                </c:pt>
                <c:pt idx="76">
                  <c:v>2.2667277999999999E-2</c:v>
                </c:pt>
                <c:pt idx="77">
                  <c:v>2.5048187E-2</c:v>
                </c:pt>
                <c:pt idx="78">
                  <c:v>2.7407694999999999E-2</c:v>
                </c:pt>
                <c:pt idx="79">
                  <c:v>2.9781182999999999E-2</c:v>
                </c:pt>
                <c:pt idx="80">
                  <c:v>2.9437438E-2</c:v>
                </c:pt>
                <c:pt idx="81">
                  <c:v>2.3864963999999999E-2</c:v>
                </c:pt>
                <c:pt idx="82">
                  <c:v>1.3147793E-2</c:v>
                </c:pt>
                <c:pt idx="83">
                  <c:v>8.9599999999999999E-4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1.7353446E-3</c:v>
                </c:pt>
                <c:pt idx="88">
                  <c:v>1.1131663E-2</c:v>
                </c:pt>
                <c:pt idx="89">
                  <c:v>1.9340472000000001E-2</c:v>
                </c:pt>
                <c:pt idx="90">
                  <c:v>2.5707214999999999E-2</c:v>
                </c:pt>
                <c:pt idx="91">
                  <c:v>3.0388660000000001E-2</c:v>
                </c:pt>
                <c:pt idx="92">
                  <c:v>3.2257955999999997E-2</c:v>
                </c:pt>
                <c:pt idx="93">
                  <c:v>3.2292027000000001E-2</c:v>
                </c:pt>
                <c:pt idx="94">
                  <c:v>3.1357437000000002E-2</c:v>
                </c:pt>
                <c:pt idx="95">
                  <c:v>2.9383679999999999E-2</c:v>
                </c:pt>
                <c:pt idx="96">
                  <c:v>2.9502713999999999E-2</c:v>
                </c:pt>
                <c:pt idx="97">
                  <c:v>3.0471878000000001E-2</c:v>
                </c:pt>
                <c:pt idx="98">
                  <c:v>3.1611375999999997E-2</c:v>
                </c:pt>
                <c:pt idx="99">
                  <c:v>3.2360819999999998E-2</c:v>
                </c:pt>
                <c:pt idx="100">
                  <c:v>3.2682605000000003E-2</c:v>
                </c:pt>
                <c:pt idx="101">
                  <c:v>3.1668215999999999E-2</c:v>
                </c:pt>
                <c:pt idx="102">
                  <c:v>3.0237705E-2</c:v>
                </c:pt>
                <c:pt idx="103">
                  <c:v>2.8680516E-2</c:v>
                </c:pt>
                <c:pt idx="104">
                  <c:v>2.6123190000000001E-2</c:v>
                </c:pt>
                <c:pt idx="105">
                  <c:v>2.2729381999999999E-2</c:v>
                </c:pt>
                <c:pt idx="106">
                  <c:v>1.8532699E-2</c:v>
                </c:pt>
                <c:pt idx="107">
                  <c:v>1.4242227999999999E-2</c:v>
                </c:pt>
                <c:pt idx="108">
                  <c:v>8.885235E-3</c:v>
                </c:pt>
                <c:pt idx="109">
                  <c:v>3.1966490000000002E-3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4B7E-4F79-A273-11FBB096F68F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[5]Sheet1!$D$320:$DT$320</c:f>
              <c:numCache>
                <c:formatCode>General</c:formatCode>
                <c:ptCount val="121"/>
                <c:pt idx="0">
                  <c:v>6.5070630000000004E-3</c:v>
                </c:pt>
                <c:pt idx="1">
                  <c:v>5.1086876E-3</c:v>
                </c:pt>
                <c:pt idx="2">
                  <c:v>5.8535896000000004E-3</c:v>
                </c:pt>
                <c:pt idx="3">
                  <c:v>4.2708917000000004E-3</c:v>
                </c:pt>
                <c:pt idx="4">
                  <c:v>2.9419018000000001E-3</c:v>
                </c:pt>
                <c:pt idx="5">
                  <c:v>3.3063835000000001E-3</c:v>
                </c:pt>
                <c:pt idx="6">
                  <c:v>5.5239590000000002E-3</c:v>
                </c:pt>
                <c:pt idx="7">
                  <c:v>7.9122150000000002E-3</c:v>
                </c:pt>
                <c:pt idx="8">
                  <c:v>7.6112873000000001E-3</c:v>
                </c:pt>
                <c:pt idx="9">
                  <c:v>3.8420910000000002E-3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2.1475792999999998E-3</c:v>
                </c:pt>
                <c:pt idx="15">
                  <c:v>7.4800843999999998E-3</c:v>
                </c:pt>
                <c:pt idx="16">
                  <c:v>1.16564715E-2</c:v>
                </c:pt>
                <c:pt idx="17">
                  <c:v>1.1778568999999999E-2</c:v>
                </c:pt>
                <c:pt idx="18">
                  <c:v>8.1313370000000006E-3</c:v>
                </c:pt>
                <c:pt idx="19">
                  <c:v>1.9333683999999999E-3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2.6880828999999999E-3</c:v>
                </c:pt>
                <c:pt idx="27">
                  <c:v>8.4535405000000004E-3</c:v>
                </c:pt>
                <c:pt idx="28">
                  <c:v>1.3814573E-2</c:v>
                </c:pt>
                <c:pt idx="29">
                  <c:v>1.84578E-2</c:v>
                </c:pt>
                <c:pt idx="30">
                  <c:v>2.3064057999999998E-2</c:v>
                </c:pt>
                <c:pt idx="31">
                  <c:v>2.7066132E-2</c:v>
                </c:pt>
                <c:pt idx="32">
                  <c:v>2.9821114999999999E-2</c:v>
                </c:pt>
                <c:pt idx="33">
                  <c:v>3.3413070000000003E-2</c:v>
                </c:pt>
                <c:pt idx="34">
                  <c:v>3.782257E-2</c:v>
                </c:pt>
                <c:pt idx="35">
                  <c:v>4.2433918000000001E-2</c:v>
                </c:pt>
                <c:pt idx="36">
                  <c:v>4.4797393999999997E-2</c:v>
                </c:pt>
                <c:pt idx="37">
                  <c:v>4.3186995999999998E-2</c:v>
                </c:pt>
                <c:pt idx="38">
                  <c:v>3.8192637000000002E-2</c:v>
                </c:pt>
                <c:pt idx="39">
                  <c:v>3.1727699999999998E-2</c:v>
                </c:pt>
                <c:pt idx="40">
                  <c:v>2.4685143E-2</c:v>
                </c:pt>
                <c:pt idx="41">
                  <c:v>1.9373293999999999E-2</c:v>
                </c:pt>
                <c:pt idx="42">
                  <c:v>1.5916059999999999E-2</c:v>
                </c:pt>
                <c:pt idx="43">
                  <c:v>1.5957505E-2</c:v>
                </c:pt>
                <c:pt idx="44">
                  <c:v>2.0189108000000001E-2</c:v>
                </c:pt>
                <c:pt idx="45">
                  <c:v>2.6365656000000001E-2</c:v>
                </c:pt>
                <c:pt idx="46">
                  <c:v>3.1085656999999999E-2</c:v>
                </c:pt>
                <c:pt idx="47">
                  <c:v>3.2545846000000003E-2</c:v>
                </c:pt>
                <c:pt idx="48">
                  <c:v>3.2346949999999999E-2</c:v>
                </c:pt>
                <c:pt idx="49">
                  <c:v>3.2947123000000002E-2</c:v>
                </c:pt>
                <c:pt idx="50">
                  <c:v>3.5072560000000003E-2</c:v>
                </c:pt>
                <c:pt idx="51">
                  <c:v>3.8514819999999998E-2</c:v>
                </c:pt>
                <c:pt idx="52">
                  <c:v>4.1618794000000001E-2</c:v>
                </c:pt>
                <c:pt idx="53">
                  <c:v>4.2006834999999999E-2</c:v>
                </c:pt>
                <c:pt idx="54">
                  <c:v>3.8642507E-2</c:v>
                </c:pt>
                <c:pt idx="55">
                  <c:v>3.4251287999999998E-2</c:v>
                </c:pt>
                <c:pt idx="56">
                  <c:v>3.1937804E-2</c:v>
                </c:pt>
                <c:pt idx="57">
                  <c:v>3.4801949999999998E-2</c:v>
                </c:pt>
                <c:pt idx="58">
                  <c:v>4.1348387E-2</c:v>
                </c:pt>
                <c:pt idx="59">
                  <c:v>4.7575098000000003E-2</c:v>
                </c:pt>
                <c:pt idx="60">
                  <c:v>5.0122E-2</c:v>
                </c:pt>
                <c:pt idx="61">
                  <c:v>5.0873753000000001E-2</c:v>
                </c:pt>
                <c:pt idx="62">
                  <c:v>5.2110205999999999E-2</c:v>
                </c:pt>
                <c:pt idx="63">
                  <c:v>5.3862960000000001E-2</c:v>
                </c:pt>
                <c:pt idx="64">
                  <c:v>5.2998755000000002E-2</c:v>
                </c:pt>
                <c:pt idx="65">
                  <c:v>4.8795739999999997E-2</c:v>
                </c:pt>
                <c:pt idx="66">
                  <c:v>4.6132560000000003E-2</c:v>
                </c:pt>
                <c:pt idx="67">
                  <c:v>4.983779E-2</c:v>
                </c:pt>
                <c:pt idx="68">
                  <c:v>5.7641458E-2</c:v>
                </c:pt>
                <c:pt idx="69">
                  <c:v>6.0541123000000002E-2</c:v>
                </c:pt>
                <c:pt idx="70">
                  <c:v>5.2634142000000002E-2</c:v>
                </c:pt>
                <c:pt idx="71">
                  <c:v>3.6718476999999999E-2</c:v>
                </c:pt>
                <c:pt idx="72">
                  <c:v>2.1944636E-2</c:v>
                </c:pt>
                <c:pt idx="73">
                  <c:v>1.47466E-2</c:v>
                </c:pt>
                <c:pt idx="74">
                  <c:v>1.5283857499999999E-2</c:v>
                </c:pt>
                <c:pt idx="75">
                  <c:v>1.9020921999999999E-2</c:v>
                </c:pt>
                <c:pt idx="76">
                  <c:v>2.2616008E-2</c:v>
                </c:pt>
                <c:pt idx="77">
                  <c:v>2.4994953E-2</c:v>
                </c:pt>
                <c:pt idx="78">
                  <c:v>2.7515337000000001E-2</c:v>
                </c:pt>
                <c:pt idx="79">
                  <c:v>3.0117827E-2</c:v>
                </c:pt>
                <c:pt idx="80">
                  <c:v>2.9915095999999999E-2</c:v>
                </c:pt>
                <c:pt idx="81">
                  <c:v>2.4310565999999999E-2</c:v>
                </c:pt>
                <c:pt idx="82">
                  <c:v>1.3428061E-2</c:v>
                </c:pt>
                <c:pt idx="83">
                  <c:v>9.5100000000000002E-4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1.7527018E-3</c:v>
                </c:pt>
                <c:pt idx="88">
                  <c:v>1.124353E-2</c:v>
                </c:pt>
                <c:pt idx="89">
                  <c:v>1.9398076E-2</c:v>
                </c:pt>
                <c:pt idx="90">
                  <c:v>2.5540275000000001E-2</c:v>
                </c:pt>
                <c:pt idx="91">
                  <c:v>2.9858619999999999E-2</c:v>
                </c:pt>
                <c:pt idx="92">
                  <c:v>3.137591E-2</c:v>
                </c:pt>
                <c:pt idx="93">
                  <c:v>3.1172368999999998E-2</c:v>
                </c:pt>
                <c:pt idx="94">
                  <c:v>3.013358E-2</c:v>
                </c:pt>
                <c:pt idx="95">
                  <c:v>2.8268809999999998E-2</c:v>
                </c:pt>
                <c:pt idx="96">
                  <c:v>2.8646719000000001E-2</c:v>
                </c:pt>
                <c:pt idx="97">
                  <c:v>2.9980935E-2</c:v>
                </c:pt>
                <c:pt idx="98">
                  <c:v>3.1488861999999999E-2</c:v>
                </c:pt>
                <c:pt idx="99">
                  <c:v>3.2538935999999997E-2</c:v>
                </c:pt>
                <c:pt idx="100">
                  <c:v>3.3062170000000002E-2</c:v>
                </c:pt>
                <c:pt idx="101">
                  <c:v>3.2089315E-2</c:v>
                </c:pt>
                <c:pt idx="102">
                  <c:v>3.0717276000000002E-2</c:v>
                </c:pt>
                <c:pt idx="103">
                  <c:v>2.9154379000000001E-2</c:v>
                </c:pt>
                <c:pt idx="104">
                  <c:v>2.6557770000000001E-2</c:v>
                </c:pt>
                <c:pt idx="105">
                  <c:v>2.3112783000000001E-2</c:v>
                </c:pt>
                <c:pt idx="106">
                  <c:v>1.8860305000000001E-2</c:v>
                </c:pt>
                <c:pt idx="107">
                  <c:v>1.4513376999999999E-2</c:v>
                </c:pt>
                <c:pt idx="108">
                  <c:v>9.1206115000000004E-3</c:v>
                </c:pt>
                <c:pt idx="109">
                  <c:v>3.4179321999999999E-3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4B7E-4F79-A273-11FBB096F68F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[5]Sheet1!$D$321:$DT$321</c:f>
              <c:numCache>
                <c:formatCode>General</c:formatCode>
                <c:ptCount val="121"/>
                <c:pt idx="0">
                  <c:v>6.1460680000000002E-3</c:v>
                </c:pt>
                <c:pt idx="1">
                  <c:v>4.7492769999999997E-3</c:v>
                </c:pt>
                <c:pt idx="2">
                  <c:v>5.5291773999999998E-3</c:v>
                </c:pt>
                <c:pt idx="3">
                  <c:v>4.3729060000000002E-3</c:v>
                </c:pt>
                <c:pt idx="4">
                  <c:v>3.4050932000000002E-3</c:v>
                </c:pt>
                <c:pt idx="5">
                  <c:v>3.884649E-3</c:v>
                </c:pt>
                <c:pt idx="6">
                  <c:v>5.9837470000000002E-3</c:v>
                </c:pt>
                <c:pt idx="7">
                  <c:v>8.1530500000000002E-3</c:v>
                </c:pt>
                <c:pt idx="8">
                  <c:v>7.736985E-3</c:v>
                </c:pt>
                <c:pt idx="9">
                  <c:v>3.9837140000000002E-3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2.2710394E-3</c:v>
                </c:pt>
                <c:pt idx="15">
                  <c:v>7.6845940000000003E-3</c:v>
                </c:pt>
                <c:pt idx="16">
                  <c:v>1.1823649E-2</c:v>
                </c:pt>
                <c:pt idx="17">
                  <c:v>1.1710519000000001E-2</c:v>
                </c:pt>
                <c:pt idx="18">
                  <c:v>7.7965200000000004E-3</c:v>
                </c:pt>
                <c:pt idx="19">
                  <c:v>1.5015006E-3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3.1711916000000001E-3</c:v>
                </c:pt>
                <c:pt idx="27">
                  <c:v>8.7996600000000008E-3</c:v>
                </c:pt>
                <c:pt idx="28">
                  <c:v>1.3767819000000001E-2</c:v>
                </c:pt>
                <c:pt idx="29">
                  <c:v>1.7918903E-2</c:v>
                </c:pt>
                <c:pt idx="30">
                  <c:v>2.2188560999999999E-2</c:v>
                </c:pt>
                <c:pt idx="31">
                  <c:v>2.6258332999999998E-2</c:v>
                </c:pt>
                <c:pt idx="32">
                  <c:v>2.9405778E-2</c:v>
                </c:pt>
                <c:pt idx="33">
                  <c:v>3.3552053999999998E-2</c:v>
                </c:pt>
                <c:pt idx="34">
                  <c:v>3.8336969999999998E-2</c:v>
                </c:pt>
                <c:pt idx="35">
                  <c:v>4.3074080000000001E-2</c:v>
                </c:pt>
                <c:pt idx="36">
                  <c:v>4.5336189999999998E-2</c:v>
                </c:pt>
                <c:pt idx="37">
                  <c:v>4.3532260000000003E-2</c:v>
                </c:pt>
                <c:pt idx="38">
                  <c:v>3.8386937000000003E-2</c:v>
                </c:pt>
                <c:pt idx="39">
                  <c:v>3.1910173999999999E-2</c:v>
                </c:pt>
                <c:pt idx="40">
                  <c:v>2.4729761999999999E-2</c:v>
                </c:pt>
                <c:pt idx="41">
                  <c:v>1.9325174000000001E-2</c:v>
                </c:pt>
                <c:pt idx="42">
                  <c:v>1.564809E-2</c:v>
                </c:pt>
                <c:pt idx="43">
                  <c:v>1.55237755E-2</c:v>
                </c:pt>
                <c:pt idx="44">
                  <c:v>1.9773955999999999E-2</c:v>
                </c:pt>
                <c:pt idx="45">
                  <c:v>2.6165892999999999E-2</c:v>
                </c:pt>
                <c:pt idx="46">
                  <c:v>3.1285542999999999E-2</c:v>
                </c:pt>
                <c:pt idx="47">
                  <c:v>3.3189415999999999E-2</c:v>
                </c:pt>
                <c:pt idx="48">
                  <c:v>3.3295613000000002E-2</c:v>
                </c:pt>
                <c:pt idx="49">
                  <c:v>3.39227E-2</c:v>
                </c:pt>
                <c:pt idx="50">
                  <c:v>3.5671509999999997E-2</c:v>
                </c:pt>
                <c:pt idx="51">
                  <c:v>3.846774E-2</c:v>
                </c:pt>
                <c:pt idx="52">
                  <c:v>4.0910173000000001E-2</c:v>
                </c:pt>
                <c:pt idx="53">
                  <c:v>4.0937099999999997E-2</c:v>
                </c:pt>
                <c:pt idx="54">
                  <c:v>3.7590020000000002E-2</c:v>
                </c:pt>
                <c:pt idx="55">
                  <c:v>3.3548854000000003E-2</c:v>
                </c:pt>
                <c:pt idx="56">
                  <c:v>3.1692203000000002E-2</c:v>
                </c:pt>
                <c:pt idx="57">
                  <c:v>3.4984260000000003E-2</c:v>
                </c:pt>
                <c:pt idx="58">
                  <c:v>4.1951879999999997E-2</c:v>
                </c:pt>
                <c:pt idx="59">
                  <c:v>4.8626362999999999E-2</c:v>
                </c:pt>
                <c:pt idx="60">
                  <c:v>5.1518790000000002E-2</c:v>
                </c:pt>
                <c:pt idx="61">
                  <c:v>5.2377875999999997E-2</c:v>
                </c:pt>
                <c:pt idx="62">
                  <c:v>5.3353052999999998E-2</c:v>
                </c:pt>
                <c:pt idx="63">
                  <c:v>5.4525169999999998E-2</c:v>
                </c:pt>
                <c:pt idx="64">
                  <c:v>5.2966925999999998E-2</c:v>
                </c:pt>
                <c:pt idx="65">
                  <c:v>4.8226893E-2</c:v>
                </c:pt>
                <c:pt idx="66">
                  <c:v>4.5339530000000003E-2</c:v>
                </c:pt>
                <c:pt idx="67">
                  <c:v>4.9149588000000001E-2</c:v>
                </c:pt>
                <c:pt idx="68">
                  <c:v>5.7214309999999997E-2</c:v>
                </c:pt>
                <c:pt idx="69">
                  <c:v>6.0356106999999999E-2</c:v>
                </c:pt>
                <c:pt idx="70">
                  <c:v>5.2599262000000001E-2</c:v>
                </c:pt>
                <c:pt idx="71">
                  <c:v>3.6760670000000002E-2</c:v>
                </c:pt>
                <c:pt idx="72">
                  <c:v>2.2037305E-2</c:v>
                </c:pt>
                <c:pt idx="73">
                  <c:v>1.4908802000000001E-2</c:v>
                </c:pt>
                <c:pt idx="74">
                  <c:v>1.55831175E-2</c:v>
                </c:pt>
                <c:pt idx="75">
                  <c:v>1.9493686E-2</c:v>
                </c:pt>
                <c:pt idx="76">
                  <c:v>2.3135154000000002E-2</c:v>
                </c:pt>
                <c:pt idx="77">
                  <c:v>2.5293817999999999E-2</c:v>
                </c:pt>
                <c:pt idx="78">
                  <c:v>2.7367365000000001E-2</c:v>
                </c:pt>
                <c:pt idx="79">
                  <c:v>2.9487340000000001E-2</c:v>
                </c:pt>
                <c:pt idx="80">
                  <c:v>2.8929241000000001E-2</c:v>
                </c:pt>
                <c:pt idx="81">
                  <c:v>2.3219648999999998E-2</c:v>
                </c:pt>
                <c:pt idx="82">
                  <c:v>1.251203E-2</c:v>
                </c:pt>
                <c:pt idx="83">
                  <c:v>4.08E-4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2.56062E-3</c:v>
                </c:pt>
                <c:pt idx="88">
                  <c:v>1.2194334500000001E-2</c:v>
                </c:pt>
                <c:pt idx="89">
                  <c:v>2.0414538999999999E-2</c:v>
                </c:pt>
                <c:pt idx="90">
                  <c:v>2.647536E-2</c:v>
                </c:pt>
                <c:pt idx="91">
                  <c:v>3.0682493000000002E-2</c:v>
                </c:pt>
                <c:pt idx="92">
                  <c:v>3.2092089999999997E-2</c:v>
                </c:pt>
                <c:pt idx="93">
                  <c:v>3.1861340000000002E-2</c:v>
                </c:pt>
                <c:pt idx="94">
                  <c:v>3.0795993000000001E-2</c:v>
                </c:pt>
                <c:pt idx="95">
                  <c:v>2.8806525999999999E-2</c:v>
                </c:pt>
                <c:pt idx="96">
                  <c:v>2.9008815E-2</c:v>
                </c:pt>
                <c:pt idx="97">
                  <c:v>3.0112310999999999E-2</c:v>
                </c:pt>
                <c:pt idx="98">
                  <c:v>3.1358263999999997E-2</c:v>
                </c:pt>
                <c:pt idx="99">
                  <c:v>3.2164737999999998E-2</c:v>
                </c:pt>
                <c:pt idx="100">
                  <c:v>3.2480624E-2</c:v>
                </c:pt>
                <c:pt idx="101">
                  <c:v>3.1320818E-2</c:v>
                </c:pt>
                <c:pt idx="102">
                  <c:v>2.9870937E-2</c:v>
                </c:pt>
                <c:pt idx="103">
                  <c:v>2.8293407E-2</c:v>
                </c:pt>
                <c:pt idx="104">
                  <c:v>2.5734653999999999E-2</c:v>
                </c:pt>
                <c:pt idx="105">
                  <c:v>2.2365723000000001E-2</c:v>
                </c:pt>
                <c:pt idx="106">
                  <c:v>1.8221451E-2</c:v>
                </c:pt>
                <c:pt idx="107">
                  <c:v>1.3968171999999999E-2</c:v>
                </c:pt>
                <c:pt idx="108">
                  <c:v>8.7280269999999993E-3</c:v>
                </c:pt>
                <c:pt idx="109">
                  <c:v>3.1748305000000002E-3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4B7E-4F79-A273-11FBB096F68F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[5]Sheet1!$D$322:$DT$322</c:f>
              <c:numCache>
                <c:formatCode>General</c:formatCode>
                <c:ptCount val="121"/>
                <c:pt idx="0">
                  <c:v>7.3350150000000003E-3</c:v>
                </c:pt>
                <c:pt idx="1">
                  <c:v>5.3365156000000002E-3</c:v>
                </c:pt>
                <c:pt idx="2">
                  <c:v>5.2419279999999999E-3</c:v>
                </c:pt>
                <c:pt idx="3">
                  <c:v>3.2502861999999999E-3</c:v>
                </c:pt>
                <c:pt idx="4">
                  <c:v>1.9454285999999999E-3</c:v>
                </c:pt>
                <c:pt idx="5">
                  <c:v>2.5555089E-3</c:v>
                </c:pt>
                <c:pt idx="6">
                  <c:v>5.1848179999999999E-3</c:v>
                </c:pt>
                <c:pt idx="7">
                  <c:v>8.0556499999999993E-3</c:v>
                </c:pt>
                <c:pt idx="8">
                  <c:v>8.1170189999999996E-3</c:v>
                </c:pt>
                <c:pt idx="9">
                  <c:v>4.4103850000000002E-3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2.5513751999999999E-3</c:v>
                </c:pt>
                <c:pt idx="15">
                  <c:v>7.9828869999999993E-3</c:v>
                </c:pt>
                <c:pt idx="16">
                  <c:v>1.2066670999999999E-2</c:v>
                </c:pt>
                <c:pt idx="17">
                  <c:v>1.1957021999999999E-2</c:v>
                </c:pt>
                <c:pt idx="18">
                  <c:v>8.0809390000000005E-3</c:v>
                </c:pt>
                <c:pt idx="19">
                  <c:v>1.8120270999999999E-3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2.8245444000000001E-3</c:v>
                </c:pt>
                <c:pt idx="27">
                  <c:v>8.7277919999999998E-3</c:v>
                </c:pt>
                <c:pt idx="28">
                  <c:v>1.4013879999999999E-2</c:v>
                </c:pt>
                <c:pt idx="29">
                  <c:v>1.8503536000000001E-2</c:v>
                </c:pt>
                <c:pt idx="30">
                  <c:v>2.2976175000000001E-2</c:v>
                </c:pt>
                <c:pt idx="31">
                  <c:v>2.6959566000000001E-2</c:v>
                </c:pt>
                <c:pt idx="32">
                  <c:v>2.9753446999999999E-2</c:v>
                </c:pt>
                <c:pt idx="33">
                  <c:v>3.3498901999999997E-2</c:v>
                </c:pt>
                <c:pt idx="34">
                  <c:v>3.8122818000000003E-2</c:v>
                </c:pt>
                <c:pt idx="35">
                  <c:v>4.3019979999999999E-2</c:v>
                </c:pt>
                <c:pt idx="36">
                  <c:v>4.5613374999999998E-2</c:v>
                </c:pt>
                <c:pt idx="37">
                  <c:v>4.4070499999999999E-2</c:v>
                </c:pt>
                <c:pt idx="38">
                  <c:v>3.8963142999999999E-2</c:v>
                </c:pt>
                <c:pt idx="39">
                  <c:v>3.2301552999999997E-2</c:v>
                </c:pt>
                <c:pt idx="40">
                  <c:v>2.4897453999999999E-2</c:v>
                </c:pt>
                <c:pt idx="41">
                  <c:v>1.9184370999999999E-2</c:v>
                </c:pt>
                <c:pt idx="42">
                  <c:v>1.5298574000000001E-2</c:v>
                </c:pt>
                <c:pt idx="43">
                  <c:v>1.5086436E-2</c:v>
                </c:pt>
                <c:pt idx="44">
                  <c:v>1.9400173999999999E-2</c:v>
                </c:pt>
                <c:pt idx="45">
                  <c:v>2.5965225000000001E-2</c:v>
                </c:pt>
                <c:pt idx="46">
                  <c:v>3.1230673E-2</c:v>
                </c:pt>
                <c:pt idx="47">
                  <c:v>3.311571E-2</c:v>
                </c:pt>
                <c:pt idx="48">
                  <c:v>3.307504E-2</c:v>
                </c:pt>
                <c:pt idx="49">
                  <c:v>3.3485714E-2</c:v>
                </c:pt>
                <c:pt idx="50">
                  <c:v>3.5186663E-2</c:v>
                </c:pt>
                <c:pt idx="51">
                  <c:v>3.8254245999999999E-2</c:v>
                </c:pt>
                <c:pt idx="52">
                  <c:v>4.1200932000000003E-2</c:v>
                </c:pt>
                <c:pt idx="53">
                  <c:v>4.1701994999999999E-2</c:v>
                </c:pt>
                <c:pt idx="54">
                  <c:v>3.8556742999999997E-2</c:v>
                </c:pt>
                <c:pt idx="55">
                  <c:v>3.4393825000000003E-2</c:v>
                </c:pt>
                <c:pt idx="56">
                  <c:v>3.2239214000000002E-2</c:v>
                </c:pt>
                <c:pt idx="57">
                  <c:v>3.5181249999999997E-2</c:v>
                </c:pt>
                <c:pt idx="58">
                  <c:v>4.177057E-2</c:v>
                </c:pt>
                <c:pt idx="59">
                  <c:v>4.8037160000000002E-2</c:v>
                </c:pt>
                <c:pt idx="60">
                  <c:v>5.0579140000000002E-2</c:v>
                </c:pt>
                <c:pt idx="61">
                  <c:v>5.1295449999999999E-2</c:v>
                </c:pt>
                <c:pt idx="62">
                  <c:v>5.2466079999999998E-2</c:v>
                </c:pt>
                <c:pt idx="63">
                  <c:v>5.4170307000000001E-2</c:v>
                </c:pt>
                <c:pt idx="64">
                  <c:v>5.3253160000000001E-2</c:v>
                </c:pt>
                <c:pt idx="65">
                  <c:v>4.8954339999999999E-2</c:v>
                </c:pt>
                <c:pt idx="66">
                  <c:v>4.6119947000000001E-2</c:v>
                </c:pt>
                <c:pt idx="67">
                  <c:v>4.9694813999999997E-2</c:v>
                </c:pt>
                <c:pt idx="68">
                  <c:v>5.7496446999999999E-2</c:v>
                </c:pt>
                <c:pt idx="69">
                  <c:v>6.0529258000000002E-2</c:v>
                </c:pt>
                <c:pt idx="70">
                  <c:v>5.2800382999999999E-2</c:v>
                </c:pt>
                <c:pt idx="71">
                  <c:v>3.6963313999999997E-2</c:v>
                </c:pt>
                <c:pt idx="72">
                  <c:v>2.2082357E-2</c:v>
                </c:pt>
                <c:pt idx="73">
                  <c:v>1.4614772E-2</c:v>
                </c:pt>
                <c:pt idx="74">
                  <c:v>1.4863830999999999E-2</c:v>
                </c:pt>
                <c:pt idx="75">
                  <c:v>1.8426117999999998E-2</c:v>
                </c:pt>
                <c:pt idx="76">
                  <c:v>2.1996195999999999E-2</c:v>
                </c:pt>
                <c:pt idx="77">
                  <c:v>2.4402139999999999E-2</c:v>
                </c:pt>
                <c:pt idx="78">
                  <c:v>2.7005548000000001E-2</c:v>
                </c:pt>
                <c:pt idx="79">
                  <c:v>2.9826062E-2</c:v>
                </c:pt>
                <c:pt idx="80">
                  <c:v>2.9952949E-2</c:v>
                </c:pt>
                <c:pt idx="81">
                  <c:v>2.4683287000000002E-2</c:v>
                </c:pt>
                <c:pt idx="82">
                  <c:v>1.4017656E-2</c:v>
                </c:pt>
                <c:pt idx="83">
                  <c:v>1.6024056000000001E-3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1.9726052000000002E-3</c:v>
                </c:pt>
                <c:pt idx="88">
                  <c:v>1.1378170999999999E-2</c:v>
                </c:pt>
                <c:pt idx="89">
                  <c:v>1.9429740000000001E-2</c:v>
                </c:pt>
                <c:pt idx="90">
                  <c:v>2.5454007000000001E-2</c:v>
                </c:pt>
                <c:pt idx="91">
                  <c:v>2.9730192999999999E-2</c:v>
                </c:pt>
                <c:pt idx="92">
                  <c:v>3.136046E-2</c:v>
                </c:pt>
                <c:pt idx="93">
                  <c:v>3.1363535999999997E-2</c:v>
                </c:pt>
                <c:pt idx="94">
                  <c:v>3.0533175999999999E-2</c:v>
                </c:pt>
                <c:pt idx="95">
                  <c:v>2.8825554999999999E-2</c:v>
                </c:pt>
                <c:pt idx="96">
                  <c:v>2.9291173E-2</c:v>
                </c:pt>
                <c:pt idx="97">
                  <c:v>3.0577040999999999E-2</c:v>
                </c:pt>
                <c:pt idx="98">
                  <c:v>3.1931309999999997E-2</c:v>
                </c:pt>
                <c:pt idx="99">
                  <c:v>3.2783466999999997E-2</c:v>
                </c:pt>
                <c:pt idx="100">
                  <c:v>3.3135394999999998E-2</c:v>
                </c:pt>
                <c:pt idx="101">
                  <c:v>3.2009095000000001E-2</c:v>
                </c:pt>
                <c:pt idx="102">
                  <c:v>3.0562072999999999E-2</c:v>
                </c:pt>
                <c:pt idx="103">
                  <c:v>2.8978446000000001E-2</c:v>
                </c:pt>
                <c:pt idx="104">
                  <c:v>2.6401315000000002E-2</c:v>
                </c:pt>
                <c:pt idx="105">
                  <c:v>2.2999324000000002E-2</c:v>
                </c:pt>
                <c:pt idx="106">
                  <c:v>1.8806080999999999E-2</c:v>
                </c:pt>
                <c:pt idx="107">
                  <c:v>1.4535831000000001E-2</c:v>
                </c:pt>
                <c:pt idx="108">
                  <c:v>9.2007240000000004E-3</c:v>
                </c:pt>
                <c:pt idx="109">
                  <c:v>3.5400481000000001E-3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4B7E-4F79-A273-11FBB096F68F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[5]Sheet1!$D$323:$DT$323</c:f>
              <c:numCache>
                <c:formatCode>General</c:formatCode>
                <c:ptCount val="121"/>
                <c:pt idx="0">
                  <c:v>6.7285519999999996E-3</c:v>
                </c:pt>
                <c:pt idx="1">
                  <c:v>5.3167400000000004E-3</c:v>
                </c:pt>
                <c:pt idx="2">
                  <c:v>5.7927993999999997E-3</c:v>
                </c:pt>
                <c:pt idx="3">
                  <c:v>4.3638929999999998E-3</c:v>
                </c:pt>
                <c:pt idx="4">
                  <c:v>3.2737777000000001E-3</c:v>
                </c:pt>
                <c:pt idx="5">
                  <c:v>3.9330820000000001E-3</c:v>
                </c:pt>
                <c:pt idx="6">
                  <c:v>6.4408290000000003E-3</c:v>
                </c:pt>
                <c:pt idx="7">
                  <c:v>8.9425419999999995E-3</c:v>
                </c:pt>
                <c:pt idx="8">
                  <c:v>8.5519380000000002E-3</c:v>
                </c:pt>
                <c:pt idx="9">
                  <c:v>4.5348949999999997E-3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2.5917757E-3</c:v>
                </c:pt>
                <c:pt idx="15">
                  <c:v>7.8982299999999991E-3</c:v>
                </c:pt>
                <c:pt idx="16">
                  <c:v>1.1676558E-2</c:v>
                </c:pt>
                <c:pt idx="17">
                  <c:v>1.1338295E-2</c:v>
                </c:pt>
                <c:pt idx="18">
                  <c:v>7.4933166999999997E-3</c:v>
                </c:pt>
                <c:pt idx="19">
                  <c:v>1.492169E-3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3.0297718E-3</c:v>
                </c:pt>
                <c:pt idx="27">
                  <c:v>8.6870220000000008E-3</c:v>
                </c:pt>
                <c:pt idx="28">
                  <c:v>1.4048709E-2</c:v>
                </c:pt>
                <c:pt idx="29">
                  <c:v>1.8637332999999999E-2</c:v>
                </c:pt>
                <c:pt idx="30">
                  <c:v>2.2919510000000001E-2</c:v>
                </c:pt>
                <c:pt idx="31">
                  <c:v>2.654954E-2</c:v>
                </c:pt>
                <c:pt idx="32">
                  <c:v>2.9155291999999999E-2</c:v>
                </c:pt>
                <c:pt idx="33">
                  <c:v>3.3031035E-2</c:v>
                </c:pt>
                <c:pt idx="34">
                  <c:v>3.7959890000000003E-2</c:v>
                </c:pt>
                <c:pt idx="35">
                  <c:v>4.3095044999999998E-2</c:v>
                </c:pt>
                <c:pt idx="36">
                  <c:v>4.5738163999999998E-2</c:v>
                </c:pt>
                <c:pt idx="37">
                  <c:v>4.4256702000000002E-2</c:v>
                </c:pt>
                <c:pt idx="38">
                  <c:v>3.9347609999999998E-2</c:v>
                </c:pt>
                <c:pt idx="39">
                  <c:v>3.3140175000000001E-2</c:v>
                </c:pt>
                <c:pt idx="40">
                  <c:v>2.6414483999999998E-2</c:v>
                </c:pt>
                <c:pt idx="41">
                  <c:v>2.1332540000000001E-2</c:v>
                </c:pt>
                <c:pt idx="42">
                  <c:v>1.7825961000000001E-2</c:v>
                </c:pt>
                <c:pt idx="43">
                  <c:v>1.7590603E-2</c:v>
                </c:pt>
                <c:pt idx="44">
                  <c:v>2.1514319E-2</c:v>
                </c:pt>
                <c:pt idx="45">
                  <c:v>2.7490852E-2</c:v>
                </c:pt>
                <c:pt idx="46">
                  <c:v>3.2121315999999997E-2</c:v>
                </c:pt>
                <c:pt idx="47">
                  <c:v>3.3538143999999999E-2</c:v>
                </c:pt>
                <c:pt idx="48">
                  <c:v>3.3231173000000003E-2</c:v>
                </c:pt>
                <c:pt idx="49">
                  <c:v>3.3618370000000002E-2</c:v>
                </c:pt>
                <c:pt idx="50">
                  <c:v>3.5268349999999997E-2</c:v>
                </c:pt>
                <c:pt idx="51">
                  <c:v>3.7988543999999999E-2</c:v>
                </c:pt>
                <c:pt idx="52">
                  <c:v>4.0230784999999998E-2</c:v>
                </c:pt>
                <c:pt idx="53">
                  <c:v>4.0059123000000002E-2</c:v>
                </c:pt>
                <c:pt idx="54">
                  <c:v>3.6799463999999997E-2</c:v>
                </c:pt>
                <c:pt idx="55">
                  <c:v>3.3337113000000002E-2</c:v>
                </c:pt>
                <c:pt idx="56">
                  <c:v>3.2384182999999997E-2</c:v>
                </c:pt>
                <c:pt idx="57">
                  <c:v>3.6531929999999997E-2</c:v>
                </c:pt>
                <c:pt idx="58">
                  <c:v>4.3879349999999998E-2</c:v>
                </c:pt>
                <c:pt idx="59">
                  <c:v>5.0239150000000003E-2</c:v>
                </c:pt>
                <c:pt idx="60">
                  <c:v>5.2411633999999999E-2</c:v>
                </c:pt>
                <c:pt idx="61">
                  <c:v>5.2532969999999998E-2</c:v>
                </c:pt>
                <c:pt idx="62">
                  <c:v>5.3096216000000002E-2</c:v>
                </c:pt>
                <c:pt idx="63">
                  <c:v>5.4187983000000002E-2</c:v>
                </c:pt>
                <c:pt idx="64">
                  <c:v>5.2708789999999998E-2</c:v>
                </c:pt>
                <c:pt idx="65">
                  <c:v>4.8028609999999999E-2</c:v>
                </c:pt>
                <c:pt idx="66">
                  <c:v>4.5290887000000002E-2</c:v>
                </c:pt>
                <c:pt idx="67">
                  <c:v>4.9473070000000001E-2</c:v>
                </c:pt>
                <c:pt idx="68">
                  <c:v>5.8072023E-2</c:v>
                </c:pt>
                <c:pt idx="69">
                  <c:v>6.1578254999999998E-2</c:v>
                </c:pt>
                <c:pt idx="70">
                  <c:v>5.3696595E-2</c:v>
                </c:pt>
                <c:pt idx="71">
                  <c:v>3.7155647E-2</c:v>
                </c:pt>
                <c:pt idx="72">
                  <c:v>2.1422752999999999E-2</c:v>
                </c:pt>
                <c:pt idx="73">
                  <c:v>1.3389908000000001E-2</c:v>
                </c:pt>
                <c:pt idx="74">
                  <c:v>1.3542329000000001E-2</c:v>
                </c:pt>
                <c:pt idx="75">
                  <c:v>1.7434075E-2</c:v>
                </c:pt>
                <c:pt idx="76">
                  <c:v>2.1550139999999999E-2</c:v>
                </c:pt>
                <c:pt idx="77">
                  <c:v>2.4487769999999999E-2</c:v>
                </c:pt>
                <c:pt idx="78">
                  <c:v>2.7436094000000001E-2</c:v>
                </c:pt>
                <c:pt idx="79">
                  <c:v>3.0279178E-2</c:v>
                </c:pt>
                <c:pt idx="80">
                  <c:v>3.0122434999999999E-2</c:v>
                </c:pt>
                <c:pt idx="81">
                  <c:v>2.4384632999999999E-2</c:v>
                </c:pt>
                <c:pt idx="82">
                  <c:v>1.3224173000000001E-2</c:v>
                </c:pt>
                <c:pt idx="83">
                  <c:v>4.4099999999999999E-4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3.4472458000000001E-3</c:v>
                </c:pt>
                <c:pt idx="88">
                  <c:v>1.4147985E-2</c:v>
                </c:pt>
                <c:pt idx="89">
                  <c:v>2.3119952999999999E-2</c:v>
                </c:pt>
                <c:pt idx="90">
                  <c:v>2.9419859999999999E-2</c:v>
                </c:pt>
                <c:pt idx="91">
                  <c:v>3.3136680000000002E-2</c:v>
                </c:pt>
                <c:pt idx="92">
                  <c:v>3.3505853000000002E-2</c:v>
                </c:pt>
                <c:pt idx="93">
                  <c:v>3.2122876000000002E-2</c:v>
                </c:pt>
                <c:pt idx="94">
                  <c:v>3.0091725E-2</c:v>
                </c:pt>
                <c:pt idx="95">
                  <c:v>2.7587548E-2</c:v>
                </c:pt>
                <c:pt idx="96">
                  <c:v>2.7805861000000001E-2</c:v>
                </c:pt>
                <c:pt idx="97">
                  <c:v>2.9316122E-2</c:v>
                </c:pt>
                <c:pt idx="98">
                  <c:v>3.1203264000000001E-2</c:v>
                </c:pt>
                <c:pt idx="99">
                  <c:v>3.2778179999999997E-2</c:v>
                </c:pt>
                <c:pt idx="100">
                  <c:v>3.3941865000000002E-2</c:v>
                </c:pt>
                <c:pt idx="101">
                  <c:v>3.3549309999999999E-2</c:v>
                </c:pt>
                <c:pt idx="102">
                  <c:v>3.2600079999999997E-2</c:v>
                </c:pt>
                <c:pt idx="103">
                  <c:v>3.1340300000000001E-2</c:v>
                </c:pt>
                <c:pt idx="104">
                  <c:v>2.8920580000000001E-2</c:v>
                </c:pt>
                <c:pt idx="105">
                  <c:v>2.5523220999999999E-2</c:v>
                </c:pt>
                <c:pt idx="106">
                  <c:v>2.1191455000000001E-2</c:v>
                </c:pt>
                <c:pt idx="107">
                  <c:v>1.6637333000000001E-2</c:v>
                </c:pt>
                <c:pt idx="108">
                  <c:v>1.0973419999999999E-2</c:v>
                </c:pt>
                <c:pt idx="109">
                  <c:v>4.9255050000000002E-3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4B7E-4F79-A273-11FBB096F68F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[5]Sheet1!$D$324:$DT$324</c:f>
              <c:numCache>
                <c:formatCode>General</c:formatCode>
                <c:ptCount val="121"/>
                <c:pt idx="0">
                  <c:v>5.4882389999999998E-3</c:v>
                </c:pt>
                <c:pt idx="1">
                  <c:v>4.575684E-3</c:v>
                </c:pt>
                <c:pt idx="2">
                  <c:v>6.0056909999999996E-3</c:v>
                </c:pt>
                <c:pt idx="3">
                  <c:v>4.8626219999999996E-3</c:v>
                </c:pt>
                <c:pt idx="4">
                  <c:v>3.2839760000000001E-3</c:v>
                </c:pt>
                <c:pt idx="5">
                  <c:v>3.1100167E-3</c:v>
                </c:pt>
                <c:pt idx="6">
                  <c:v>4.999987E-3</c:v>
                </c:pt>
                <c:pt idx="7">
                  <c:v>7.5488007000000003E-3</c:v>
                </c:pt>
                <c:pt idx="8">
                  <c:v>7.6744062999999996E-3</c:v>
                </c:pt>
                <c:pt idx="9">
                  <c:v>4.2685415000000004E-3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2.0228196000000001E-3</c:v>
                </c:pt>
                <c:pt idx="15">
                  <c:v>7.3145446000000003E-3</c:v>
                </c:pt>
                <c:pt idx="16">
                  <c:v>1.1360634E-2</c:v>
                </c:pt>
                <c:pt idx="17">
                  <c:v>1.1384503000000001E-2</c:v>
                </c:pt>
                <c:pt idx="18">
                  <c:v>7.7418484999999997E-3</c:v>
                </c:pt>
                <c:pt idx="19">
                  <c:v>1.7542146E-3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3.1697893999999998E-3</c:v>
                </c:pt>
                <c:pt idx="27">
                  <c:v>8.826225E-3</c:v>
                </c:pt>
                <c:pt idx="28">
                  <c:v>1.3922800000000001E-2</c:v>
                </c:pt>
                <c:pt idx="29">
                  <c:v>1.8232653000000001E-2</c:v>
                </c:pt>
                <c:pt idx="30">
                  <c:v>2.2575789999999998E-2</c:v>
                </c:pt>
                <c:pt idx="31">
                  <c:v>2.6645512999999999E-2</c:v>
                </c:pt>
                <c:pt idx="32">
                  <c:v>2.9812174E-2</c:v>
                </c:pt>
                <c:pt idx="33">
                  <c:v>3.3941247000000001E-2</c:v>
                </c:pt>
                <c:pt idx="34">
                  <c:v>3.8773175E-2</c:v>
                </c:pt>
                <c:pt idx="35">
                  <c:v>4.3638903999999999E-2</c:v>
                </c:pt>
                <c:pt idx="36">
                  <c:v>4.6087477000000002E-2</c:v>
                </c:pt>
                <c:pt idx="37">
                  <c:v>4.4528127000000001E-2</c:v>
                </c:pt>
                <c:pt idx="38">
                  <c:v>3.9537693999999998E-2</c:v>
                </c:pt>
                <c:pt idx="39">
                  <c:v>3.2994255E-2</c:v>
                </c:pt>
                <c:pt idx="40">
                  <c:v>2.5698060000000002E-2</c:v>
                </c:pt>
                <c:pt idx="41">
                  <c:v>2.0094443E-2</c:v>
                </c:pt>
                <c:pt idx="42">
                  <c:v>1.6344126E-2</c:v>
                </c:pt>
                <c:pt idx="43">
                  <c:v>1.6203460999999999E-2</c:v>
                </c:pt>
                <c:pt idx="44">
                  <c:v>2.0419886000000002E-2</c:v>
                </c:pt>
                <c:pt idx="45">
                  <c:v>2.6761916E-2</c:v>
                </c:pt>
                <c:pt idx="46">
                  <c:v>3.1751309999999998E-2</c:v>
                </c:pt>
                <c:pt idx="47">
                  <c:v>3.3439238000000003E-2</c:v>
                </c:pt>
                <c:pt idx="48">
                  <c:v>3.3208786999999997E-2</c:v>
                </c:pt>
                <c:pt idx="49">
                  <c:v>3.3540464999999998E-2</c:v>
                </c:pt>
                <c:pt idx="50">
                  <c:v>3.5171319999999999E-2</c:v>
                </c:pt>
                <c:pt idx="51">
                  <c:v>3.8087530000000001E-2</c:v>
                </c:pt>
                <c:pt idx="52">
                  <c:v>4.0743895000000002E-2</c:v>
                </c:pt>
                <c:pt idx="53">
                  <c:v>4.0870166999999999E-2</c:v>
                </c:pt>
                <c:pt idx="54">
                  <c:v>3.7529594999999999E-2</c:v>
                </c:pt>
                <c:pt idx="55">
                  <c:v>3.3564188000000002E-2</c:v>
                </c:pt>
                <c:pt idx="56">
                  <c:v>3.1901027999999998E-2</c:v>
                </c:pt>
                <c:pt idx="57">
                  <c:v>3.5545897E-2</c:v>
                </c:pt>
                <c:pt idx="58">
                  <c:v>4.2815194000000001E-2</c:v>
                </c:pt>
                <c:pt idx="59">
                  <c:v>4.947066E-2</c:v>
                </c:pt>
                <c:pt idx="60">
                  <c:v>5.2007403000000001E-2</c:v>
                </c:pt>
                <c:pt idx="61">
                  <c:v>5.2304607000000003E-2</c:v>
                </c:pt>
                <c:pt idx="62">
                  <c:v>5.2845110000000001E-2</c:v>
                </c:pt>
                <c:pt idx="63">
                  <c:v>5.3917979999999997E-2</c:v>
                </c:pt>
                <c:pt idx="64">
                  <c:v>5.2527643999999998E-2</c:v>
                </c:pt>
                <c:pt idx="65">
                  <c:v>4.8015974000000003E-2</c:v>
                </c:pt>
                <c:pt idx="66">
                  <c:v>4.5286174999999998E-2</c:v>
                </c:pt>
                <c:pt idx="67">
                  <c:v>4.9174982999999999E-2</c:v>
                </c:pt>
                <c:pt idx="68">
                  <c:v>5.7304997000000003E-2</c:v>
                </c:pt>
                <c:pt idx="69">
                  <c:v>6.0478885000000003E-2</c:v>
                </c:pt>
                <c:pt idx="70">
                  <c:v>5.2687037999999999E-2</c:v>
                </c:pt>
                <c:pt idx="71">
                  <c:v>3.6684149999999999E-2</c:v>
                </c:pt>
                <c:pt idx="72">
                  <c:v>2.1695849E-2</c:v>
                </c:pt>
                <c:pt idx="73">
                  <c:v>1.4282275000000001E-2</c:v>
                </c:pt>
                <c:pt idx="74">
                  <c:v>1.4696017E-2</c:v>
                </c:pt>
                <c:pt idx="75">
                  <c:v>1.8454888999999999E-2</c:v>
                </c:pt>
                <c:pt idx="76">
                  <c:v>2.2156571999999999E-2</c:v>
                </c:pt>
                <c:pt idx="77">
                  <c:v>2.4600833999999999E-2</c:v>
                </c:pt>
                <c:pt idx="78">
                  <c:v>2.7064454000000002E-2</c:v>
                </c:pt>
                <c:pt idx="79">
                  <c:v>2.9506482000000001E-2</c:v>
                </c:pt>
                <c:pt idx="80">
                  <c:v>2.9110515E-2</c:v>
                </c:pt>
                <c:pt idx="81">
                  <c:v>2.3396626E-2</c:v>
                </c:pt>
                <c:pt idx="82">
                  <c:v>1.2549502000000001E-2</c:v>
                </c:pt>
                <c:pt idx="83">
                  <c:v>2.41E-4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3.0250977999999999E-3</c:v>
                </c:pt>
                <c:pt idx="88">
                  <c:v>1.3236355999999999E-2</c:v>
                </c:pt>
                <c:pt idx="89">
                  <c:v>2.1951292000000001E-2</c:v>
                </c:pt>
                <c:pt idx="90">
                  <c:v>2.8377698999999999E-2</c:v>
                </c:pt>
                <c:pt idx="91">
                  <c:v>3.2656646999999997E-2</c:v>
                </c:pt>
                <c:pt idx="92">
                  <c:v>3.3743787999999997E-2</c:v>
                </c:pt>
                <c:pt idx="93">
                  <c:v>3.2974259999999998E-2</c:v>
                </c:pt>
                <c:pt idx="94">
                  <c:v>3.1311390000000001E-2</c:v>
                </c:pt>
                <c:pt idx="95">
                  <c:v>2.8796814E-2</c:v>
                </c:pt>
                <c:pt idx="96">
                  <c:v>2.8697259999999999E-2</c:v>
                </c:pt>
                <c:pt idx="97">
                  <c:v>2.9730904999999998E-2</c:v>
                </c:pt>
                <c:pt idx="98">
                  <c:v>3.1088854999999999E-2</c:v>
                </c:pt>
                <c:pt idx="99">
                  <c:v>3.2118186E-2</c:v>
                </c:pt>
                <c:pt idx="100">
                  <c:v>3.274792E-2</c:v>
                </c:pt>
                <c:pt idx="101">
                  <c:v>3.1904614999999997E-2</c:v>
                </c:pt>
                <c:pt idx="102">
                  <c:v>3.0696451999999999E-2</c:v>
                </c:pt>
                <c:pt idx="103">
                  <c:v>2.9296057E-2</c:v>
                </c:pt>
                <c:pt idx="104">
                  <c:v>2.6839774E-2</c:v>
                </c:pt>
                <c:pt idx="105">
                  <c:v>2.3496168000000001E-2</c:v>
                </c:pt>
                <c:pt idx="106">
                  <c:v>1.9305222E-2</c:v>
                </c:pt>
                <c:pt idx="107">
                  <c:v>1.4944168000000001E-2</c:v>
                </c:pt>
                <c:pt idx="108">
                  <c:v>9.5430270000000008E-3</c:v>
                </c:pt>
                <c:pt idx="109">
                  <c:v>3.7902764000000001E-3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4B7E-4F79-A273-11FBB096F68F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[5]Sheet1!$D$325:$DT$325</c:f>
              <c:numCache>
                <c:formatCode>General</c:formatCode>
                <c:ptCount val="121"/>
                <c:pt idx="0">
                  <c:v>5.6092166000000004E-3</c:v>
                </c:pt>
                <c:pt idx="1">
                  <c:v>4.6321647000000001E-3</c:v>
                </c:pt>
                <c:pt idx="2">
                  <c:v>5.7193560000000001E-3</c:v>
                </c:pt>
                <c:pt idx="3">
                  <c:v>4.8944204999999998E-3</c:v>
                </c:pt>
                <c:pt idx="4">
                  <c:v>3.8527539999999999E-3</c:v>
                </c:pt>
                <c:pt idx="5">
                  <c:v>4.0505105E-3</c:v>
                </c:pt>
                <c:pt idx="6">
                  <c:v>6.0126553000000001E-3</c:v>
                </c:pt>
                <c:pt idx="7">
                  <c:v>8.2163319999999998E-3</c:v>
                </c:pt>
                <c:pt idx="8">
                  <c:v>7.7584413999999997E-3</c:v>
                </c:pt>
                <c:pt idx="9">
                  <c:v>3.752858E-3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2.8322500000000001E-3</c:v>
                </c:pt>
                <c:pt idx="15">
                  <c:v>8.395563E-3</c:v>
                </c:pt>
                <c:pt idx="16">
                  <c:v>1.2376405E-2</c:v>
                </c:pt>
                <c:pt idx="17">
                  <c:v>1.2010543E-2</c:v>
                </c:pt>
                <c:pt idx="18">
                  <c:v>7.7153122999999999E-3</c:v>
                </c:pt>
                <c:pt idx="19">
                  <c:v>1.0765435000000001E-3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3.0393626000000001E-3</c:v>
                </c:pt>
                <c:pt idx="27">
                  <c:v>8.8671889999999993E-3</c:v>
                </c:pt>
                <c:pt idx="28">
                  <c:v>1.41477715E-2</c:v>
                </c:pt>
                <c:pt idx="29">
                  <c:v>1.8500552E-2</c:v>
                </c:pt>
                <c:pt idx="30">
                  <c:v>2.2770203999999999E-2</c:v>
                </c:pt>
                <c:pt idx="31">
                  <c:v>2.6618760000000002E-2</c:v>
                </c:pt>
                <c:pt idx="32">
                  <c:v>2.9500946E-2</c:v>
                </c:pt>
                <c:pt idx="33">
                  <c:v>3.3441066999999998E-2</c:v>
                </c:pt>
                <c:pt idx="34">
                  <c:v>3.82131E-2</c:v>
                </c:pt>
                <c:pt idx="35">
                  <c:v>4.3109566000000002E-2</c:v>
                </c:pt>
                <c:pt idx="36">
                  <c:v>4.5618567999999998E-2</c:v>
                </c:pt>
                <c:pt idx="37">
                  <c:v>4.4078010000000001E-2</c:v>
                </c:pt>
                <c:pt idx="38">
                  <c:v>3.919392E-2</c:v>
                </c:pt>
                <c:pt idx="39">
                  <c:v>3.2796609999999997E-2</c:v>
                </c:pt>
                <c:pt idx="40">
                  <c:v>2.5652894999999998E-2</c:v>
                </c:pt>
                <c:pt idx="41">
                  <c:v>2.0129121999999999E-2</c:v>
                </c:pt>
                <c:pt idx="42">
                  <c:v>1.6493655999999999E-2</c:v>
                </c:pt>
                <c:pt idx="43">
                  <c:v>1.6491022000000001E-2</c:v>
                </c:pt>
                <c:pt idx="44">
                  <c:v>2.0767296000000001E-2</c:v>
                </c:pt>
                <c:pt idx="45">
                  <c:v>2.6957902999999998E-2</c:v>
                </c:pt>
                <c:pt idx="46">
                  <c:v>3.1650584000000002E-2</c:v>
                </c:pt>
                <c:pt idx="47">
                  <c:v>3.3126530000000001E-2</c:v>
                </c:pt>
                <c:pt idx="48">
                  <c:v>3.2952721999999997E-2</c:v>
                </c:pt>
                <c:pt idx="49">
                  <c:v>3.3471720000000003E-2</c:v>
                </c:pt>
                <c:pt idx="50">
                  <c:v>3.5229083000000001E-2</c:v>
                </c:pt>
                <c:pt idx="51">
                  <c:v>3.8086864999999998E-2</c:v>
                </c:pt>
                <c:pt idx="52">
                  <c:v>4.0622100000000001E-2</c:v>
                </c:pt>
                <c:pt idx="53">
                  <c:v>4.0748578000000001E-2</c:v>
                </c:pt>
                <c:pt idx="54">
                  <c:v>3.7549560000000003E-2</c:v>
                </c:pt>
                <c:pt idx="55">
                  <c:v>3.3711567999999997E-2</c:v>
                </c:pt>
                <c:pt idx="56">
                  <c:v>3.2091952999999999E-2</c:v>
                </c:pt>
                <c:pt idx="57">
                  <c:v>3.5552356E-2</c:v>
                </c:pt>
                <c:pt idx="58">
                  <c:v>4.2476783999999997E-2</c:v>
                </c:pt>
                <c:pt idx="59">
                  <c:v>4.8830974999999999E-2</c:v>
                </c:pt>
                <c:pt idx="60">
                  <c:v>5.1289429999999997E-2</c:v>
                </c:pt>
                <c:pt idx="61">
                  <c:v>5.1853443999999999E-2</c:v>
                </c:pt>
                <c:pt idx="62">
                  <c:v>5.2869298000000002E-2</c:v>
                </c:pt>
                <c:pt idx="63">
                  <c:v>5.4384276000000002E-2</c:v>
                </c:pt>
                <c:pt idx="64">
                  <c:v>5.3261009999999998E-2</c:v>
                </c:pt>
                <c:pt idx="65">
                  <c:v>4.8821516000000002E-2</c:v>
                </c:pt>
                <c:pt idx="66">
                  <c:v>4.6039205E-2</c:v>
                </c:pt>
                <c:pt idx="67">
                  <c:v>4.9760220000000001E-2</c:v>
                </c:pt>
                <c:pt idx="68">
                  <c:v>5.756555E-2</c:v>
                </c:pt>
                <c:pt idx="69">
                  <c:v>6.0288253999999999E-2</c:v>
                </c:pt>
                <c:pt idx="70">
                  <c:v>5.2050640000000002E-2</c:v>
                </c:pt>
                <c:pt idx="71">
                  <c:v>3.5859082E-2</c:v>
                </c:pt>
                <c:pt idx="72">
                  <c:v>2.1022757999999999E-2</c:v>
                </c:pt>
                <c:pt idx="73">
                  <c:v>1.3990643000000001E-2</c:v>
                </c:pt>
                <c:pt idx="74">
                  <c:v>1.4749574999999999E-2</c:v>
                </c:pt>
                <c:pt idx="75">
                  <c:v>1.8649234000000001E-2</c:v>
                </c:pt>
                <c:pt idx="76">
                  <c:v>2.2371406E-2</c:v>
                </c:pt>
                <c:pt idx="77">
                  <c:v>2.4869592999999999E-2</c:v>
                </c:pt>
                <c:pt idx="78">
                  <c:v>2.7509578E-2</c:v>
                </c:pt>
                <c:pt idx="79">
                  <c:v>3.0201650999999999E-2</c:v>
                </c:pt>
                <c:pt idx="80">
                  <c:v>3.0000949999999998E-2</c:v>
                </c:pt>
                <c:pt idx="81">
                  <c:v>2.4330216000000002E-2</c:v>
                </c:pt>
                <c:pt idx="82">
                  <c:v>1.3358036E-2</c:v>
                </c:pt>
                <c:pt idx="83">
                  <c:v>7.9299999999999998E-4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2.7276603999999999E-3</c:v>
                </c:pt>
                <c:pt idx="88">
                  <c:v>1.2801770000000001E-2</c:v>
                </c:pt>
                <c:pt idx="89">
                  <c:v>2.1326642E-2</c:v>
                </c:pt>
                <c:pt idx="90">
                  <c:v>2.7479300000000002E-2</c:v>
                </c:pt>
                <c:pt idx="91">
                  <c:v>3.139484E-2</c:v>
                </c:pt>
                <c:pt idx="92">
                  <c:v>3.2314814999999997E-2</c:v>
                </c:pt>
                <c:pt idx="93">
                  <c:v>3.1580344000000003E-2</c:v>
                </c:pt>
                <c:pt idx="94">
                  <c:v>3.0181374E-2</c:v>
                </c:pt>
                <c:pt idx="95">
                  <c:v>2.8143990000000001E-2</c:v>
                </c:pt>
                <c:pt idx="96">
                  <c:v>2.8566510999999999E-2</c:v>
                </c:pt>
                <c:pt idx="97">
                  <c:v>3.0037085000000002E-2</c:v>
                </c:pt>
                <c:pt idx="98">
                  <c:v>3.1691200000000003E-2</c:v>
                </c:pt>
                <c:pt idx="99">
                  <c:v>3.287056E-2</c:v>
                </c:pt>
                <c:pt idx="100">
                  <c:v>3.3523507000000001E-2</c:v>
                </c:pt>
                <c:pt idx="101">
                  <c:v>3.2557602999999997E-2</c:v>
                </c:pt>
                <c:pt idx="102">
                  <c:v>3.1210425999999999E-2</c:v>
                </c:pt>
                <c:pt idx="103">
                  <c:v>2.9647471000000002E-2</c:v>
                </c:pt>
                <c:pt idx="104">
                  <c:v>2.7010763E-2</c:v>
                </c:pt>
                <c:pt idx="105">
                  <c:v>2.3486461E-2</c:v>
                </c:pt>
                <c:pt idx="106">
                  <c:v>1.9115059E-2</c:v>
                </c:pt>
                <c:pt idx="107">
                  <c:v>1.4617814999999999E-2</c:v>
                </c:pt>
                <c:pt idx="108">
                  <c:v>9.0377589999999994E-3</c:v>
                </c:pt>
                <c:pt idx="109">
                  <c:v>3.1208452000000002E-3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4B7E-4F79-A273-11FBB096F68F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[5]Sheet1!$D$326:$DT$326</c:f>
              <c:numCache>
                <c:formatCode>General</c:formatCode>
                <c:ptCount val="121"/>
                <c:pt idx="0">
                  <c:v>5.9369328000000001E-3</c:v>
                </c:pt>
                <c:pt idx="1">
                  <c:v>4.4949176000000004E-3</c:v>
                </c:pt>
                <c:pt idx="2">
                  <c:v>5.3575122999999997E-3</c:v>
                </c:pt>
                <c:pt idx="3">
                  <c:v>4.1588666E-3</c:v>
                </c:pt>
                <c:pt idx="4">
                  <c:v>3.1710095E-3</c:v>
                </c:pt>
                <c:pt idx="5">
                  <c:v>3.7565755E-3</c:v>
                </c:pt>
                <c:pt idx="6">
                  <c:v>6.0989716999999997E-3</c:v>
                </c:pt>
                <c:pt idx="7">
                  <c:v>8.4849439999999995E-3</c:v>
                </c:pt>
                <c:pt idx="8">
                  <c:v>8.1185440000000001E-3</c:v>
                </c:pt>
                <c:pt idx="9">
                  <c:v>4.1618445000000002E-3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1.6974437999999999E-3</c:v>
                </c:pt>
                <c:pt idx="15">
                  <c:v>7.2770329999999996E-3</c:v>
                </c:pt>
                <c:pt idx="16">
                  <c:v>1.1435240500000001E-2</c:v>
                </c:pt>
                <c:pt idx="17">
                  <c:v>1.1305832E-2</c:v>
                </c:pt>
                <c:pt idx="18">
                  <c:v>7.4221644999999999E-3</c:v>
                </c:pt>
                <c:pt idx="19">
                  <c:v>1.29655E-3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3.1088863E-3</c:v>
                </c:pt>
                <c:pt idx="27">
                  <c:v>8.8122089999999997E-3</c:v>
                </c:pt>
                <c:pt idx="28">
                  <c:v>1.4118843000000001E-2</c:v>
                </c:pt>
                <c:pt idx="29">
                  <c:v>1.8680826000000001E-2</c:v>
                </c:pt>
                <c:pt idx="30">
                  <c:v>2.3075432E-2</c:v>
                </c:pt>
                <c:pt idx="31">
                  <c:v>2.6873633000000001E-2</c:v>
                </c:pt>
                <c:pt idx="32">
                  <c:v>2.9585529999999999E-2</c:v>
                </c:pt>
                <c:pt idx="33">
                  <c:v>3.3455974999999999E-2</c:v>
                </c:pt>
                <c:pt idx="34">
                  <c:v>3.8301836999999998E-2</c:v>
                </c:pt>
                <c:pt idx="35">
                  <c:v>4.3355900000000003E-2</c:v>
                </c:pt>
                <c:pt idx="36">
                  <c:v>4.5978043000000003E-2</c:v>
                </c:pt>
                <c:pt idx="37">
                  <c:v>4.4531889999999998E-2</c:v>
                </c:pt>
                <c:pt idx="38">
                  <c:v>3.9661450000000001E-2</c:v>
                </c:pt>
                <c:pt idx="39">
                  <c:v>3.3327035999999997E-2</c:v>
                </c:pt>
                <c:pt idx="40">
                  <c:v>2.6308020000000001E-2</c:v>
                </c:pt>
                <c:pt idx="41">
                  <c:v>2.0876539999999999E-2</c:v>
                </c:pt>
                <c:pt idx="42">
                  <c:v>1.7208522E-2</c:v>
                </c:pt>
                <c:pt idx="43">
                  <c:v>1.6938495000000001E-2</c:v>
                </c:pt>
                <c:pt idx="44">
                  <c:v>2.0869914E-2</c:v>
                </c:pt>
                <c:pt idx="45">
                  <c:v>2.6838493000000001E-2</c:v>
                </c:pt>
                <c:pt idx="46">
                  <c:v>3.1536824999999997E-2</c:v>
                </c:pt>
                <c:pt idx="47">
                  <c:v>3.3119160000000002E-2</c:v>
                </c:pt>
                <c:pt idx="48">
                  <c:v>3.3028103000000003E-2</c:v>
                </c:pt>
                <c:pt idx="49">
                  <c:v>3.3695059999999999E-2</c:v>
                </c:pt>
                <c:pt idx="50">
                  <c:v>3.5693429999999998E-2</c:v>
                </c:pt>
                <c:pt idx="51">
                  <c:v>3.8733719999999999E-2</c:v>
                </c:pt>
                <c:pt idx="52">
                  <c:v>4.1184347000000003E-2</c:v>
                </c:pt>
                <c:pt idx="53">
                  <c:v>4.0930993999999998E-2</c:v>
                </c:pt>
                <c:pt idx="54">
                  <c:v>3.7416690000000002E-2</c:v>
                </c:pt>
                <c:pt idx="55">
                  <c:v>3.3656810000000002E-2</c:v>
                </c:pt>
                <c:pt idx="56">
                  <c:v>3.2420587000000001E-2</c:v>
                </c:pt>
                <c:pt idx="57">
                  <c:v>3.6362680000000001E-2</c:v>
                </c:pt>
                <c:pt idx="58">
                  <c:v>4.3603122000000001E-2</c:v>
                </c:pt>
                <c:pt idx="59">
                  <c:v>4.9981352E-2</c:v>
                </c:pt>
                <c:pt idx="60">
                  <c:v>5.2236043000000003E-2</c:v>
                </c:pt>
                <c:pt idx="61">
                  <c:v>5.2446738E-2</c:v>
                </c:pt>
                <c:pt idx="62">
                  <c:v>5.3073960000000003E-2</c:v>
                </c:pt>
                <c:pt idx="63">
                  <c:v>5.4259174E-2</c:v>
                </c:pt>
                <c:pt idx="64">
                  <c:v>5.2929994000000001E-2</c:v>
                </c:pt>
                <c:pt idx="65">
                  <c:v>4.8454179999999999E-2</c:v>
                </c:pt>
                <c:pt idx="66">
                  <c:v>4.5786359999999998E-2</c:v>
                </c:pt>
                <c:pt idx="67">
                  <c:v>4.9730320000000001E-2</c:v>
                </c:pt>
                <c:pt idx="68">
                  <c:v>5.7754207000000002E-2</c:v>
                </c:pt>
                <c:pt idx="69">
                  <c:v>6.0622809999999999E-2</c:v>
                </c:pt>
                <c:pt idx="70">
                  <c:v>5.2456207999999997E-2</c:v>
                </c:pt>
                <c:pt idx="71">
                  <c:v>3.6187270000000001E-2</c:v>
                </c:pt>
                <c:pt idx="72">
                  <c:v>2.1052505999999999E-2</c:v>
                </c:pt>
                <c:pt idx="73">
                  <c:v>1.3494207500000001E-2</c:v>
                </c:pt>
                <c:pt idx="74">
                  <c:v>1.3775581E-2</c:v>
                </c:pt>
                <c:pt idx="75">
                  <c:v>1.7589282000000001E-2</c:v>
                </c:pt>
                <c:pt idx="76">
                  <c:v>2.1668214000000002E-2</c:v>
                </c:pt>
                <c:pt idx="77">
                  <c:v>2.4631510999999998E-2</c:v>
                </c:pt>
                <c:pt idx="78">
                  <c:v>2.7504494000000001E-2</c:v>
                </c:pt>
                <c:pt idx="79">
                  <c:v>3.0153189E-2</c:v>
                </c:pt>
                <c:pt idx="80">
                  <c:v>2.9815729999999999E-2</c:v>
                </c:pt>
                <c:pt idx="81">
                  <c:v>2.4131050000000001E-2</c:v>
                </c:pt>
                <c:pt idx="82">
                  <c:v>1.3293630000000001E-2</c:v>
                </c:pt>
                <c:pt idx="83">
                  <c:v>9.1500000000000001E-4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3.1466900000000002E-3</c:v>
                </c:pt>
                <c:pt idx="88">
                  <c:v>1.3390907000000001E-2</c:v>
                </c:pt>
                <c:pt idx="89">
                  <c:v>2.2094272000000002E-2</c:v>
                </c:pt>
                <c:pt idx="90">
                  <c:v>2.8351173E-2</c:v>
                </c:pt>
                <c:pt idx="91">
                  <c:v>3.2245830000000003E-2</c:v>
                </c:pt>
                <c:pt idx="92">
                  <c:v>3.2954839999999999E-2</c:v>
                </c:pt>
                <c:pt idx="93">
                  <c:v>3.1947006E-2</c:v>
                </c:pt>
                <c:pt idx="94">
                  <c:v>3.0255384999999999E-2</c:v>
                </c:pt>
                <c:pt idx="95">
                  <c:v>2.7995722000000001E-2</c:v>
                </c:pt>
                <c:pt idx="96">
                  <c:v>2.8348984000000001E-2</c:v>
                </c:pt>
                <c:pt idx="97">
                  <c:v>2.9887460000000001E-2</c:v>
                </c:pt>
                <c:pt idx="98">
                  <c:v>3.1688309999999997E-2</c:v>
                </c:pt>
                <c:pt idx="99">
                  <c:v>3.3071820000000002E-2</c:v>
                </c:pt>
                <c:pt idx="100">
                  <c:v>3.3968159999999997E-2</c:v>
                </c:pt>
                <c:pt idx="101">
                  <c:v>3.3326297999999997E-2</c:v>
                </c:pt>
                <c:pt idx="102">
                  <c:v>3.2129115999999999E-2</c:v>
                </c:pt>
                <c:pt idx="103">
                  <c:v>3.0677717E-2</c:v>
                </c:pt>
                <c:pt idx="104">
                  <c:v>2.8111672000000001E-2</c:v>
                </c:pt>
                <c:pt idx="105">
                  <c:v>2.4615379E-2</c:v>
                </c:pt>
                <c:pt idx="106">
                  <c:v>2.0229753E-2</c:v>
                </c:pt>
                <c:pt idx="107">
                  <c:v>1.566058E-2</c:v>
                </c:pt>
                <c:pt idx="108">
                  <c:v>1.0006868E-2</c:v>
                </c:pt>
                <c:pt idx="109">
                  <c:v>3.9899669999999996E-3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4B7E-4F79-A273-11FBB096F68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799561472"/>
        <c:axId val="799569632"/>
      </c:lineChart>
      <c:catAx>
        <c:axId val="7995614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9632"/>
        <c:crosses val="autoZero"/>
        <c:auto val="1"/>
        <c:lblAlgn val="ctr"/>
        <c:lblOffset val="100"/>
        <c:noMultiLvlLbl val="0"/>
      </c:catAx>
      <c:valAx>
        <c:axId val="799569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1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MWPPG001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[2]Sheet1!$D$356:$DT$356</c:f>
              <c:numCache>
                <c:formatCode>General</c:formatCode>
                <c:ptCount val="121"/>
                <c:pt idx="0">
                  <c:v>3.2657108000000001E-3</c:v>
                </c:pt>
                <c:pt idx="1">
                  <c:v>1.4857538999999999E-3</c:v>
                </c:pt>
                <c:pt idx="2">
                  <c:v>2.423045E-3</c:v>
                </c:pt>
                <c:pt idx="3">
                  <c:v>2.4333966000000002E-3</c:v>
                </c:pt>
                <c:pt idx="4">
                  <c:v>2.6376454999999998E-3</c:v>
                </c:pt>
                <c:pt idx="5">
                  <c:v>3.4684189999999999E-3</c:v>
                </c:pt>
                <c:pt idx="6">
                  <c:v>5.0372667999999997E-3</c:v>
                </c:pt>
                <c:pt idx="7">
                  <c:v>6.8860830000000003E-3</c:v>
                </c:pt>
                <c:pt idx="8">
                  <c:v>6.6767846999999996E-3</c:v>
                </c:pt>
                <c:pt idx="9">
                  <c:v>3.4629741999999998E-3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1.6341048E-3</c:v>
                </c:pt>
                <c:pt idx="15">
                  <c:v>7.8990610000000006E-3</c:v>
                </c:pt>
                <c:pt idx="16">
                  <c:v>1.2947762999999999E-2</c:v>
                </c:pt>
                <c:pt idx="17">
                  <c:v>1.3310864E-2</c:v>
                </c:pt>
                <c:pt idx="18">
                  <c:v>9.0590849999999997E-3</c:v>
                </c:pt>
                <c:pt idx="19">
                  <c:v>1.6888898999999999E-3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5.5942259999999999E-3</c:v>
                </c:pt>
                <c:pt idx="27">
                  <c:v>1.1629802999999999E-2</c:v>
                </c:pt>
                <c:pt idx="28">
                  <c:v>1.6591266E-2</c:v>
                </c:pt>
                <c:pt idx="29">
                  <c:v>2.0194960000000001E-2</c:v>
                </c:pt>
                <c:pt idx="30">
                  <c:v>2.3863306000000001E-2</c:v>
                </c:pt>
                <c:pt idx="31">
                  <c:v>2.7507195000000002E-2</c:v>
                </c:pt>
                <c:pt idx="32">
                  <c:v>3.0402617999999999E-2</c:v>
                </c:pt>
                <c:pt idx="33">
                  <c:v>3.4221143000000002E-2</c:v>
                </c:pt>
                <c:pt idx="34">
                  <c:v>3.8436774E-2</c:v>
                </c:pt>
                <c:pt idx="35">
                  <c:v>4.2206715999999998E-2</c:v>
                </c:pt>
                <c:pt idx="36">
                  <c:v>4.3389440000000001E-2</c:v>
                </c:pt>
                <c:pt idx="37">
                  <c:v>4.0753756000000002E-2</c:v>
                </c:pt>
                <c:pt idx="38">
                  <c:v>3.5517475999999999E-2</c:v>
                </c:pt>
                <c:pt idx="39">
                  <c:v>2.9314136000000001E-2</c:v>
                </c:pt>
                <c:pt idx="40">
                  <c:v>2.2616002999999999E-2</c:v>
                </c:pt>
                <c:pt idx="41">
                  <c:v>1.7410818000000002E-2</c:v>
                </c:pt>
                <c:pt idx="42">
                  <c:v>1.4056881E-2</c:v>
                </c:pt>
                <c:pt idx="43">
                  <c:v>1.4736524000000001E-2</c:v>
                </c:pt>
                <c:pt idx="44">
                  <c:v>2.0114859999999998E-2</c:v>
                </c:pt>
                <c:pt idx="45">
                  <c:v>2.7531258999999999E-2</c:v>
                </c:pt>
                <c:pt idx="46">
                  <c:v>3.3162820000000003E-2</c:v>
                </c:pt>
                <c:pt idx="47">
                  <c:v>3.4947227999999997E-2</c:v>
                </c:pt>
                <c:pt idx="48">
                  <c:v>3.4123458000000002E-2</c:v>
                </c:pt>
                <c:pt idx="49">
                  <c:v>3.2855306000000001E-2</c:v>
                </c:pt>
                <c:pt idx="50">
                  <c:v>3.1926487000000003E-2</c:v>
                </c:pt>
                <c:pt idx="51">
                  <c:v>3.2064408000000003E-2</c:v>
                </c:pt>
                <c:pt idx="52">
                  <c:v>3.2798819999999999E-2</c:v>
                </c:pt>
                <c:pt idx="53">
                  <c:v>3.2427499999999998E-2</c:v>
                </c:pt>
                <c:pt idx="54">
                  <c:v>2.9451247E-2</c:v>
                </c:pt>
                <c:pt idx="55">
                  <c:v>2.5711373999999999E-2</c:v>
                </c:pt>
                <c:pt idx="56">
                  <c:v>2.4126717999999998E-2</c:v>
                </c:pt>
                <c:pt idx="57">
                  <c:v>2.7768053000000001E-2</c:v>
                </c:pt>
                <c:pt idx="58">
                  <c:v>3.52822E-2</c:v>
                </c:pt>
                <c:pt idx="59">
                  <c:v>4.2387306999999999E-2</c:v>
                </c:pt>
                <c:pt idx="60">
                  <c:v>4.500552E-2</c:v>
                </c:pt>
                <c:pt idx="61">
                  <c:v>4.517082E-2</c:v>
                </c:pt>
                <c:pt idx="62">
                  <c:v>4.57334E-2</c:v>
                </c:pt>
                <c:pt idx="63">
                  <c:v>4.7511164000000002E-2</c:v>
                </c:pt>
                <c:pt idx="64">
                  <c:v>4.7714619999999999E-2</c:v>
                </c:pt>
                <c:pt idx="65">
                  <c:v>4.5388006000000002E-2</c:v>
                </c:pt>
                <c:pt idx="66">
                  <c:v>4.4713299999999997E-2</c:v>
                </c:pt>
                <c:pt idx="67">
                  <c:v>5.0278603999999998E-2</c:v>
                </c:pt>
                <c:pt idx="68">
                  <c:v>6.0001098000000003E-2</c:v>
                </c:pt>
                <c:pt idx="69">
                  <c:v>6.4716650000000001E-2</c:v>
                </c:pt>
                <c:pt idx="70">
                  <c:v>5.7712975999999999E-2</c:v>
                </c:pt>
                <c:pt idx="71">
                  <c:v>4.0860713E-2</c:v>
                </c:pt>
                <c:pt idx="72">
                  <c:v>2.3376170000000002E-2</c:v>
                </c:pt>
                <c:pt idx="73">
                  <c:v>1.3041489999999999E-2</c:v>
                </c:pt>
                <c:pt idx="74">
                  <c:v>1.1874331E-2</c:v>
                </c:pt>
                <c:pt idx="75">
                  <c:v>1.5757556999999998E-2</c:v>
                </c:pt>
                <c:pt idx="76">
                  <c:v>2.0258012999999998E-2</c:v>
                </c:pt>
                <c:pt idx="77">
                  <c:v>2.3149302E-2</c:v>
                </c:pt>
                <c:pt idx="78">
                  <c:v>2.5491724E-2</c:v>
                </c:pt>
                <c:pt idx="79">
                  <c:v>2.7523398000000001E-2</c:v>
                </c:pt>
                <c:pt idx="80">
                  <c:v>2.6605189000000001E-2</c:v>
                </c:pt>
                <c:pt idx="81">
                  <c:v>2.0339070000000001E-2</c:v>
                </c:pt>
                <c:pt idx="82">
                  <c:v>9.0583120000000007E-3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3.8900000000000002E-4</c:v>
                </c:pt>
                <c:pt idx="88">
                  <c:v>1.0397976999999999E-2</c:v>
                </c:pt>
                <c:pt idx="89">
                  <c:v>1.8612380000000001E-2</c:v>
                </c:pt>
                <c:pt idx="90">
                  <c:v>2.4167913999999999E-2</c:v>
                </c:pt>
                <c:pt idx="91">
                  <c:v>2.7706755E-2</c:v>
                </c:pt>
                <c:pt idx="92">
                  <c:v>2.8895190000000001E-2</c:v>
                </c:pt>
                <c:pt idx="93">
                  <c:v>2.8833922000000001E-2</c:v>
                </c:pt>
                <c:pt idx="94">
                  <c:v>2.8049126000000001E-2</c:v>
                </c:pt>
                <c:pt idx="95">
                  <c:v>2.6414872999999998E-2</c:v>
                </c:pt>
                <c:pt idx="96">
                  <c:v>2.6578030999999998E-2</c:v>
                </c:pt>
                <c:pt idx="97">
                  <c:v>2.7479050000000001E-2</c:v>
                </c:pt>
                <c:pt idx="98">
                  <c:v>2.8473890000000002E-2</c:v>
                </c:pt>
                <c:pt idx="99">
                  <c:v>2.9133104E-2</c:v>
                </c:pt>
                <c:pt idx="100">
                  <c:v>2.9376349999999999E-2</c:v>
                </c:pt>
                <c:pt idx="101">
                  <c:v>2.8516265999999998E-2</c:v>
                </c:pt>
                <c:pt idx="102">
                  <c:v>2.7778147E-2</c:v>
                </c:pt>
                <c:pt idx="103">
                  <c:v>2.7271409E-2</c:v>
                </c:pt>
                <c:pt idx="104">
                  <c:v>2.5988074E-2</c:v>
                </c:pt>
                <c:pt idx="105">
                  <c:v>2.4017751E-2</c:v>
                </c:pt>
                <c:pt idx="106">
                  <c:v>2.1295807999999999E-2</c:v>
                </c:pt>
                <c:pt idx="107">
                  <c:v>1.8414400000000001E-2</c:v>
                </c:pt>
                <c:pt idx="108">
                  <c:v>1.4260042000000001E-2</c:v>
                </c:pt>
                <c:pt idx="109">
                  <c:v>9.5211219999999999E-3</c:v>
                </c:pt>
                <c:pt idx="110">
                  <c:v>4.7060959999999999E-3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D0B-4FB4-9D0A-CC7B9DB4DD06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[2]Sheet1!$D$357:$DT$357</c:f>
              <c:numCache>
                <c:formatCode>General</c:formatCode>
                <c:ptCount val="121"/>
                <c:pt idx="0">
                  <c:v>2.8649138E-3</c:v>
                </c:pt>
                <c:pt idx="1">
                  <c:v>1.1188582E-3</c:v>
                </c:pt>
                <c:pt idx="2">
                  <c:v>2.0240866999999998E-3</c:v>
                </c:pt>
                <c:pt idx="3">
                  <c:v>1.9887080000000001E-3</c:v>
                </c:pt>
                <c:pt idx="4">
                  <c:v>2.1554597E-3</c:v>
                </c:pt>
                <c:pt idx="5">
                  <c:v>3.0124115000000002E-3</c:v>
                </c:pt>
                <c:pt idx="6">
                  <c:v>4.6749384999999997E-3</c:v>
                </c:pt>
                <c:pt idx="7">
                  <c:v>6.7171590000000003E-3</c:v>
                </c:pt>
                <c:pt idx="8">
                  <c:v>6.7261639999999998E-3</c:v>
                </c:pt>
                <c:pt idx="9">
                  <c:v>3.6736578000000002E-3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1.6089826999999999E-3</c:v>
                </c:pt>
                <c:pt idx="15">
                  <c:v>7.9384269999999996E-3</c:v>
                </c:pt>
                <c:pt idx="16">
                  <c:v>1.2985648000000001E-2</c:v>
                </c:pt>
                <c:pt idx="17">
                  <c:v>1.3290005000000001E-2</c:v>
                </c:pt>
                <c:pt idx="18">
                  <c:v>9.0097244999999999E-3</c:v>
                </c:pt>
                <c:pt idx="19">
                  <c:v>1.6331131000000001E-3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5.4256944000000001E-3</c:v>
                </c:pt>
                <c:pt idx="27">
                  <c:v>1.1453881000000001E-2</c:v>
                </c:pt>
                <c:pt idx="28">
                  <c:v>1.6383221E-2</c:v>
                </c:pt>
                <c:pt idx="29">
                  <c:v>1.9941713999999999E-2</c:v>
                </c:pt>
                <c:pt idx="30">
                  <c:v>2.3616080000000001E-2</c:v>
                </c:pt>
                <c:pt idx="31">
                  <c:v>2.7253011000000001E-2</c:v>
                </c:pt>
                <c:pt idx="32">
                  <c:v>3.00342E-2</c:v>
                </c:pt>
                <c:pt idx="33">
                  <c:v>3.3570210000000003E-2</c:v>
                </c:pt>
                <c:pt idx="34">
                  <c:v>3.7377174999999999E-2</c:v>
                </c:pt>
                <c:pt idx="35">
                  <c:v>4.0751267000000001E-2</c:v>
                </c:pt>
                <c:pt idx="36">
                  <c:v>4.1670732000000002E-2</c:v>
                </c:pt>
                <c:pt idx="37">
                  <c:v>3.892909E-2</c:v>
                </c:pt>
                <c:pt idx="38">
                  <c:v>3.3685516999999998E-2</c:v>
                </c:pt>
                <c:pt idx="39">
                  <c:v>2.7595150999999998E-2</c:v>
                </c:pt>
                <c:pt idx="40">
                  <c:v>2.1132154E-2</c:v>
                </c:pt>
                <c:pt idx="41">
                  <c:v>1.6244794999999999E-2</c:v>
                </c:pt>
                <c:pt idx="42">
                  <c:v>1.3154031E-2</c:v>
                </c:pt>
                <c:pt idx="43">
                  <c:v>1.4000267E-2</c:v>
                </c:pt>
                <c:pt idx="44">
                  <c:v>1.9454150999999999E-2</c:v>
                </c:pt>
                <c:pt idx="45">
                  <c:v>2.6973904999999999E-2</c:v>
                </c:pt>
                <c:pt idx="46">
                  <c:v>3.277542E-2</c:v>
                </c:pt>
                <c:pt idx="47">
                  <c:v>3.4758509999999999E-2</c:v>
                </c:pt>
                <c:pt idx="48">
                  <c:v>3.4044329999999998E-2</c:v>
                </c:pt>
                <c:pt idx="49">
                  <c:v>3.2717562999999998E-2</c:v>
                </c:pt>
                <c:pt idx="50">
                  <c:v>3.1590443000000003E-2</c:v>
                </c:pt>
                <c:pt idx="51">
                  <c:v>3.1533934E-2</c:v>
                </c:pt>
                <c:pt idx="52">
                  <c:v>3.2252732999999999E-2</c:v>
                </c:pt>
                <c:pt idx="53">
                  <c:v>3.210959E-2</c:v>
                </c:pt>
                <c:pt idx="54">
                  <c:v>2.9461735999999999E-2</c:v>
                </c:pt>
                <c:pt idx="55">
                  <c:v>2.5891487000000001E-2</c:v>
                </c:pt>
                <c:pt idx="56">
                  <c:v>2.4258189999999999E-2</c:v>
                </c:pt>
                <c:pt idx="57">
                  <c:v>2.7618E-2</c:v>
                </c:pt>
                <c:pt idx="58">
                  <c:v>3.4809712E-2</c:v>
                </c:pt>
                <c:pt idx="59">
                  <c:v>4.1737101999999998E-2</c:v>
                </c:pt>
                <c:pt idx="60">
                  <c:v>4.4387999999999997E-2</c:v>
                </c:pt>
                <c:pt idx="61">
                  <c:v>4.4707093000000003E-2</c:v>
                </c:pt>
                <c:pt idx="62">
                  <c:v>4.5337691999999999E-2</c:v>
                </c:pt>
                <c:pt idx="63">
                  <c:v>4.6971466000000003E-2</c:v>
                </c:pt>
                <c:pt idx="64">
                  <c:v>4.6935025999999998E-2</c:v>
                </c:pt>
                <c:pt idx="65">
                  <c:v>4.4494446E-2</c:v>
                </c:pt>
                <c:pt idx="66">
                  <c:v>4.3906215999999998E-2</c:v>
                </c:pt>
                <c:pt idx="67">
                  <c:v>4.9680054000000001E-2</c:v>
                </c:pt>
                <c:pt idx="68">
                  <c:v>5.965757E-2</c:v>
                </c:pt>
                <c:pt idx="69">
                  <c:v>6.4688910000000002E-2</c:v>
                </c:pt>
                <c:pt idx="70">
                  <c:v>5.8077379999999998E-2</c:v>
                </c:pt>
                <c:pt idx="71">
                  <c:v>4.1626163000000001E-2</c:v>
                </c:pt>
                <c:pt idx="72">
                  <c:v>2.4416415E-2</c:v>
                </c:pt>
                <c:pt idx="73">
                  <c:v>1.4120822999999999E-2</c:v>
                </c:pt>
                <c:pt idx="74">
                  <c:v>1.2735204999999999E-2</c:v>
                </c:pt>
                <c:pt idx="75">
                  <c:v>1.6168075000000001E-2</c:v>
                </c:pt>
                <c:pt idx="76">
                  <c:v>2.0120505E-2</c:v>
                </c:pt>
                <c:pt idx="77">
                  <c:v>2.2662545999999999E-2</c:v>
                </c:pt>
                <c:pt idx="78">
                  <c:v>2.4988486000000001E-2</c:v>
                </c:pt>
                <c:pt idx="79">
                  <c:v>2.7222113999999999E-2</c:v>
                </c:pt>
                <c:pt idx="80">
                  <c:v>2.6512146E-2</c:v>
                </c:pt>
                <c:pt idx="81">
                  <c:v>2.0360007999999999E-2</c:v>
                </c:pt>
                <c:pt idx="82">
                  <c:v>9.1275544999999993E-3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9.23619E-3</c:v>
                </c:pt>
                <c:pt idx="89">
                  <c:v>1.7306676E-2</c:v>
                </c:pt>
                <c:pt idx="90">
                  <c:v>2.2965079999999999E-2</c:v>
                </c:pt>
                <c:pt idx="91">
                  <c:v>2.6874537E-2</c:v>
                </c:pt>
                <c:pt idx="92">
                  <c:v>2.8602422999999998E-2</c:v>
                </c:pt>
                <c:pt idx="93">
                  <c:v>2.9048322000000001E-2</c:v>
                </c:pt>
                <c:pt idx="94">
                  <c:v>2.8636847E-2</c:v>
                </c:pt>
                <c:pt idx="95">
                  <c:v>2.71997E-2</c:v>
                </c:pt>
                <c:pt idx="96">
                  <c:v>2.7290149999999999E-2</c:v>
                </c:pt>
                <c:pt idx="97">
                  <c:v>2.7963379999999999E-2</c:v>
                </c:pt>
                <c:pt idx="98">
                  <c:v>2.8641295000000001E-2</c:v>
                </c:pt>
                <c:pt idx="99">
                  <c:v>2.8965657999999998E-2</c:v>
                </c:pt>
                <c:pt idx="100">
                  <c:v>2.8908139999999999E-2</c:v>
                </c:pt>
                <c:pt idx="101">
                  <c:v>2.7913785E-2</c:v>
                </c:pt>
                <c:pt idx="102">
                  <c:v>2.7101920000000002E-2</c:v>
                </c:pt>
                <c:pt idx="103">
                  <c:v>2.6639711E-2</c:v>
                </c:pt>
                <c:pt idx="104">
                  <c:v>2.5480498000000001E-2</c:v>
                </c:pt>
                <c:pt idx="105">
                  <c:v>2.3692286E-2</c:v>
                </c:pt>
                <c:pt idx="106">
                  <c:v>2.1196915E-2</c:v>
                </c:pt>
                <c:pt idx="107">
                  <c:v>1.8573971000000002E-2</c:v>
                </c:pt>
                <c:pt idx="108">
                  <c:v>1.4676254999999999E-2</c:v>
                </c:pt>
                <c:pt idx="109">
                  <c:v>1.0179993E-2</c:v>
                </c:pt>
                <c:pt idx="110">
                  <c:v>5.5888250000000004E-3</c:v>
                </c:pt>
                <c:pt idx="111">
                  <c:v>4.2099999999999999E-4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8D0B-4FB4-9D0A-CC7B9DB4DD06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[2]Sheet1!$D$358:$DT$358</c:f>
              <c:numCache>
                <c:formatCode>General</c:formatCode>
                <c:ptCount val="121"/>
                <c:pt idx="0">
                  <c:v>2.7494465000000002E-3</c:v>
                </c:pt>
                <c:pt idx="1">
                  <c:v>1.0615671000000001E-3</c:v>
                </c:pt>
                <c:pt idx="2">
                  <c:v>1.9936490000000001E-3</c:v>
                </c:pt>
                <c:pt idx="3">
                  <c:v>2.0477075999999999E-3</c:v>
                </c:pt>
                <c:pt idx="4">
                  <c:v>2.2587883E-3</c:v>
                </c:pt>
                <c:pt idx="5">
                  <c:v>3.1099354E-3</c:v>
                </c:pt>
                <c:pt idx="6">
                  <c:v>4.7191884000000002E-3</c:v>
                </c:pt>
                <c:pt idx="7">
                  <c:v>6.6772476000000001E-3</c:v>
                </c:pt>
                <c:pt idx="8">
                  <c:v>6.6104544999999997E-3</c:v>
                </c:pt>
                <c:pt idx="9">
                  <c:v>3.5381773000000001E-3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1.7714116000000001E-3</c:v>
                </c:pt>
                <c:pt idx="15">
                  <c:v>8.0207830000000001E-3</c:v>
                </c:pt>
                <c:pt idx="16">
                  <c:v>1.3005747999999999E-2</c:v>
                </c:pt>
                <c:pt idx="17">
                  <c:v>1.3309108E-2</c:v>
                </c:pt>
                <c:pt idx="18">
                  <c:v>9.036835E-3</c:v>
                </c:pt>
                <c:pt idx="19">
                  <c:v>1.6403209999999999E-3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5.5284955999999998E-3</c:v>
                </c:pt>
                <c:pt idx="27">
                  <c:v>1.1511451000000001E-2</c:v>
                </c:pt>
                <c:pt idx="28">
                  <c:v>1.6411335999999999E-2</c:v>
                </c:pt>
                <c:pt idx="29">
                  <c:v>1.9932330000000002E-2</c:v>
                </c:pt>
                <c:pt idx="30">
                  <c:v>2.3518488000000001E-2</c:v>
                </c:pt>
                <c:pt idx="31">
                  <c:v>2.7081002E-2</c:v>
                </c:pt>
                <c:pt idx="32">
                  <c:v>2.9887642999999998E-2</c:v>
                </c:pt>
                <c:pt idx="33">
                  <c:v>3.3570383000000002E-2</c:v>
                </c:pt>
                <c:pt idx="34">
                  <c:v>3.7601992000000001E-2</c:v>
                </c:pt>
                <c:pt idx="35">
                  <c:v>4.1184555999999997E-2</c:v>
                </c:pt>
                <c:pt idx="36">
                  <c:v>4.2248319999999999E-2</c:v>
                </c:pt>
                <c:pt idx="37">
                  <c:v>3.9588906E-2</c:v>
                </c:pt>
                <c:pt idx="38">
                  <c:v>3.4387412999999999E-2</c:v>
                </c:pt>
                <c:pt idx="39">
                  <c:v>2.828845E-2</c:v>
                </c:pt>
                <c:pt idx="40">
                  <c:v>2.17691E-2</c:v>
                </c:pt>
                <c:pt idx="41">
                  <c:v>1.6765685999999998E-2</c:v>
                </c:pt>
                <c:pt idx="42">
                  <c:v>1.3564847999999999E-2</c:v>
                </c:pt>
                <c:pt idx="43">
                  <c:v>1.4330887E-2</c:v>
                </c:pt>
                <c:pt idx="44">
                  <c:v>1.9741146000000001E-2</c:v>
                </c:pt>
                <c:pt idx="45">
                  <c:v>2.7215406000000001E-2</c:v>
                </c:pt>
                <c:pt idx="46">
                  <c:v>3.2953943999999999E-2</c:v>
                </c:pt>
                <c:pt idx="47">
                  <c:v>3.4877125000000002E-2</c:v>
                </c:pt>
                <c:pt idx="48">
                  <c:v>3.4122140000000002E-2</c:v>
                </c:pt>
                <c:pt idx="49">
                  <c:v>3.2774883999999997E-2</c:v>
                </c:pt>
                <c:pt idx="50">
                  <c:v>3.1640886999999999E-2</c:v>
                </c:pt>
                <c:pt idx="51">
                  <c:v>3.1572204E-2</c:v>
                </c:pt>
                <c:pt idx="52">
                  <c:v>3.2261065999999998E-2</c:v>
                </c:pt>
                <c:pt idx="53">
                  <c:v>3.2076895000000001E-2</c:v>
                </c:pt>
                <c:pt idx="54">
                  <c:v>2.9408159999999999E-2</c:v>
                </c:pt>
                <c:pt idx="55">
                  <c:v>2.5863560000000001E-2</c:v>
                </c:pt>
                <c:pt idx="56">
                  <c:v>2.4312954000000001E-2</c:v>
                </c:pt>
                <c:pt idx="57">
                  <c:v>2.7810620000000001E-2</c:v>
                </c:pt>
                <c:pt idx="58">
                  <c:v>3.5112113E-2</c:v>
                </c:pt>
                <c:pt idx="59">
                  <c:v>4.2040349999999997E-2</c:v>
                </c:pt>
                <c:pt idx="60">
                  <c:v>4.4570982000000002E-2</c:v>
                </c:pt>
                <c:pt idx="61">
                  <c:v>4.4726732999999998E-2</c:v>
                </c:pt>
                <c:pt idx="62">
                  <c:v>4.5262377999999999E-2</c:v>
                </c:pt>
                <c:pt idx="63">
                  <c:v>4.6918260000000003E-2</c:v>
                </c:pt>
                <c:pt idx="64">
                  <c:v>4.6973344E-2</c:v>
                </c:pt>
                <c:pt idx="65">
                  <c:v>4.4622228E-2</c:v>
                </c:pt>
                <c:pt idx="66">
                  <c:v>4.4098129999999999E-2</c:v>
                </c:pt>
                <c:pt idx="67">
                  <c:v>4.9906935999999999E-2</c:v>
                </c:pt>
                <c:pt idx="68">
                  <c:v>5.9866477000000001E-2</c:v>
                </c:pt>
                <c:pt idx="69">
                  <c:v>6.4791290000000001E-2</c:v>
                </c:pt>
                <c:pt idx="70">
                  <c:v>5.7994360000000002E-2</c:v>
                </c:pt>
                <c:pt idx="71">
                  <c:v>4.1355080000000002E-2</c:v>
                </c:pt>
                <c:pt idx="72">
                  <c:v>2.4065937999999999E-2</c:v>
                </c:pt>
                <c:pt idx="73">
                  <c:v>1.3854964000000001E-2</c:v>
                </c:pt>
                <c:pt idx="74">
                  <c:v>1.2655629999999999E-2</c:v>
                </c:pt>
                <c:pt idx="75">
                  <c:v>1.6256183E-2</c:v>
                </c:pt>
                <c:pt idx="76">
                  <c:v>2.0269347E-2</c:v>
                </c:pt>
                <c:pt idx="77">
                  <c:v>2.2757719999999999E-2</c:v>
                </c:pt>
                <c:pt idx="78">
                  <c:v>2.4982983E-2</c:v>
                </c:pt>
                <c:pt idx="79">
                  <c:v>2.7139482999999999E-2</c:v>
                </c:pt>
                <c:pt idx="80">
                  <c:v>2.6405325E-2</c:v>
                </c:pt>
                <c:pt idx="81">
                  <c:v>2.0276649000000001E-2</c:v>
                </c:pt>
                <c:pt idx="82">
                  <c:v>9.0972789999999998E-3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9.662337E-3</c:v>
                </c:pt>
                <c:pt idx="89">
                  <c:v>1.7759456999999999E-2</c:v>
                </c:pt>
                <c:pt idx="90">
                  <c:v>2.3357617000000001E-2</c:v>
                </c:pt>
                <c:pt idx="91">
                  <c:v>2.7130557E-2</c:v>
                </c:pt>
                <c:pt idx="92">
                  <c:v>2.8654840000000001E-2</c:v>
                </c:pt>
                <c:pt idx="93">
                  <c:v>2.8892640000000001E-2</c:v>
                </c:pt>
                <c:pt idx="94">
                  <c:v>2.8297014999999998E-2</c:v>
                </c:pt>
                <c:pt idx="95">
                  <c:v>2.6726333000000001E-2</c:v>
                </c:pt>
                <c:pt idx="96">
                  <c:v>2.6759195999999999E-2</c:v>
                </c:pt>
                <c:pt idx="97">
                  <c:v>2.7452794999999999E-2</c:v>
                </c:pt>
                <c:pt idx="98">
                  <c:v>2.8212786E-2</c:v>
                </c:pt>
                <c:pt idx="99">
                  <c:v>2.8657952E-2</c:v>
                </c:pt>
                <c:pt idx="100">
                  <c:v>2.8732331E-2</c:v>
                </c:pt>
                <c:pt idx="101">
                  <c:v>2.7828530000000001E-2</c:v>
                </c:pt>
                <c:pt idx="102">
                  <c:v>2.7092761999999999E-2</c:v>
                </c:pt>
                <c:pt idx="103">
                  <c:v>2.6668316000000001E-2</c:v>
                </c:pt>
                <c:pt idx="104">
                  <c:v>2.5516877E-2</c:v>
                </c:pt>
                <c:pt idx="105">
                  <c:v>2.3710992E-2</c:v>
                </c:pt>
                <c:pt idx="106">
                  <c:v>2.1177046000000001E-2</c:v>
                </c:pt>
                <c:pt idx="107">
                  <c:v>1.8498958999999999E-2</c:v>
                </c:pt>
                <c:pt idx="108">
                  <c:v>1.4535570500000001E-2</c:v>
                </c:pt>
                <c:pt idx="109">
                  <c:v>9.9718589999999996E-3</c:v>
                </c:pt>
                <c:pt idx="110">
                  <c:v>5.3146052999999997E-3</c:v>
                </c:pt>
                <c:pt idx="111">
                  <c:v>5.9200000000000002E-5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8D0B-4FB4-9D0A-CC7B9DB4DD06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[2]Sheet1!$D$359:$DT$359</c:f>
              <c:numCache>
                <c:formatCode>General</c:formatCode>
                <c:ptCount val="121"/>
                <c:pt idx="0">
                  <c:v>2.7494465000000002E-3</c:v>
                </c:pt>
                <c:pt idx="1">
                  <c:v>1.0615671000000001E-3</c:v>
                </c:pt>
                <c:pt idx="2">
                  <c:v>1.9936490000000001E-3</c:v>
                </c:pt>
                <c:pt idx="3">
                  <c:v>2.0477075999999999E-3</c:v>
                </c:pt>
                <c:pt idx="4">
                  <c:v>2.2587883E-3</c:v>
                </c:pt>
                <c:pt idx="5">
                  <c:v>3.1099354E-3</c:v>
                </c:pt>
                <c:pt idx="6">
                  <c:v>4.7191884000000002E-3</c:v>
                </c:pt>
                <c:pt idx="7">
                  <c:v>6.6772476000000001E-3</c:v>
                </c:pt>
                <c:pt idx="8">
                  <c:v>6.6104544999999997E-3</c:v>
                </c:pt>
                <c:pt idx="9">
                  <c:v>3.5381773000000001E-3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1.7714116000000001E-3</c:v>
                </c:pt>
                <c:pt idx="15">
                  <c:v>8.0207830000000001E-3</c:v>
                </c:pt>
                <c:pt idx="16">
                  <c:v>1.3005747999999999E-2</c:v>
                </c:pt>
                <c:pt idx="17">
                  <c:v>1.3309108E-2</c:v>
                </c:pt>
                <c:pt idx="18">
                  <c:v>9.036835E-3</c:v>
                </c:pt>
                <c:pt idx="19">
                  <c:v>1.6403209999999999E-3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5.5284955999999998E-3</c:v>
                </c:pt>
                <c:pt idx="27">
                  <c:v>1.1511451000000001E-2</c:v>
                </c:pt>
                <c:pt idx="28">
                  <c:v>1.6411335999999999E-2</c:v>
                </c:pt>
                <c:pt idx="29">
                  <c:v>1.9932330000000002E-2</c:v>
                </c:pt>
                <c:pt idx="30">
                  <c:v>2.3518488000000001E-2</c:v>
                </c:pt>
                <c:pt idx="31">
                  <c:v>2.7081002E-2</c:v>
                </c:pt>
                <c:pt idx="32">
                  <c:v>2.9887642999999998E-2</c:v>
                </c:pt>
                <c:pt idx="33">
                  <c:v>3.3570383000000002E-2</c:v>
                </c:pt>
                <c:pt idx="34">
                  <c:v>3.7601992000000001E-2</c:v>
                </c:pt>
                <c:pt idx="35">
                  <c:v>4.1184555999999997E-2</c:v>
                </c:pt>
                <c:pt idx="36">
                  <c:v>4.2248319999999999E-2</c:v>
                </c:pt>
                <c:pt idx="37">
                  <c:v>3.9588906E-2</c:v>
                </c:pt>
                <c:pt idx="38">
                  <c:v>3.4387412999999999E-2</c:v>
                </c:pt>
                <c:pt idx="39">
                  <c:v>2.828845E-2</c:v>
                </c:pt>
                <c:pt idx="40">
                  <c:v>2.17691E-2</c:v>
                </c:pt>
                <c:pt idx="41">
                  <c:v>1.6765685999999998E-2</c:v>
                </c:pt>
                <c:pt idx="42">
                  <c:v>1.3564847999999999E-2</c:v>
                </c:pt>
                <c:pt idx="43">
                  <c:v>1.4330887E-2</c:v>
                </c:pt>
                <c:pt idx="44">
                  <c:v>1.9741146000000001E-2</c:v>
                </c:pt>
                <c:pt idx="45">
                  <c:v>2.7215406000000001E-2</c:v>
                </c:pt>
                <c:pt idx="46">
                  <c:v>3.2953943999999999E-2</c:v>
                </c:pt>
                <c:pt idx="47">
                  <c:v>3.4877125000000002E-2</c:v>
                </c:pt>
                <c:pt idx="48">
                  <c:v>3.4122140000000002E-2</c:v>
                </c:pt>
                <c:pt idx="49">
                  <c:v>3.2774883999999997E-2</c:v>
                </c:pt>
                <c:pt idx="50">
                  <c:v>3.1640886999999999E-2</c:v>
                </c:pt>
                <c:pt idx="51">
                  <c:v>3.1572204E-2</c:v>
                </c:pt>
                <c:pt idx="52">
                  <c:v>3.2261065999999998E-2</c:v>
                </c:pt>
                <c:pt idx="53">
                  <c:v>3.2076895000000001E-2</c:v>
                </c:pt>
                <c:pt idx="54">
                  <c:v>2.9408159999999999E-2</c:v>
                </c:pt>
                <c:pt idx="55">
                  <c:v>2.5863560000000001E-2</c:v>
                </c:pt>
                <c:pt idx="56">
                  <c:v>2.4312954000000001E-2</c:v>
                </c:pt>
                <c:pt idx="57">
                  <c:v>2.7810620000000001E-2</c:v>
                </c:pt>
                <c:pt idx="58">
                  <c:v>3.5112113E-2</c:v>
                </c:pt>
                <c:pt idx="59">
                  <c:v>4.2040349999999997E-2</c:v>
                </c:pt>
                <c:pt idx="60">
                  <c:v>4.4570982000000002E-2</c:v>
                </c:pt>
                <c:pt idx="61">
                  <c:v>4.4726732999999998E-2</c:v>
                </c:pt>
                <c:pt idx="62">
                  <c:v>4.5262377999999999E-2</c:v>
                </c:pt>
                <c:pt idx="63">
                  <c:v>4.6918260000000003E-2</c:v>
                </c:pt>
                <c:pt idx="64">
                  <c:v>4.6973344E-2</c:v>
                </c:pt>
                <c:pt idx="65">
                  <c:v>4.4622228E-2</c:v>
                </c:pt>
                <c:pt idx="66">
                  <c:v>4.4098129999999999E-2</c:v>
                </c:pt>
                <c:pt idx="67">
                  <c:v>4.9906935999999999E-2</c:v>
                </c:pt>
                <c:pt idx="68">
                  <c:v>5.9866477000000001E-2</c:v>
                </c:pt>
                <c:pt idx="69">
                  <c:v>6.4791290000000001E-2</c:v>
                </c:pt>
                <c:pt idx="70">
                  <c:v>5.7994360000000002E-2</c:v>
                </c:pt>
                <c:pt idx="71">
                  <c:v>4.1355080000000002E-2</c:v>
                </c:pt>
                <c:pt idx="72">
                  <c:v>2.4065937999999999E-2</c:v>
                </c:pt>
                <c:pt idx="73">
                  <c:v>1.3854964000000001E-2</c:v>
                </c:pt>
                <c:pt idx="74">
                  <c:v>1.2655629999999999E-2</c:v>
                </c:pt>
                <c:pt idx="75">
                  <c:v>1.6256183E-2</c:v>
                </c:pt>
                <c:pt idx="76">
                  <c:v>2.0269347E-2</c:v>
                </c:pt>
                <c:pt idx="77">
                  <c:v>2.2757719999999999E-2</c:v>
                </c:pt>
                <c:pt idx="78">
                  <c:v>2.4982983E-2</c:v>
                </c:pt>
                <c:pt idx="79">
                  <c:v>2.7139482999999999E-2</c:v>
                </c:pt>
                <c:pt idx="80">
                  <c:v>2.6405325E-2</c:v>
                </c:pt>
                <c:pt idx="81">
                  <c:v>2.0276649000000001E-2</c:v>
                </c:pt>
                <c:pt idx="82">
                  <c:v>9.0972789999999998E-3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9.662337E-3</c:v>
                </c:pt>
                <c:pt idx="89">
                  <c:v>1.7759456999999999E-2</c:v>
                </c:pt>
                <c:pt idx="90">
                  <c:v>2.3357617000000001E-2</c:v>
                </c:pt>
                <c:pt idx="91">
                  <c:v>2.7130557E-2</c:v>
                </c:pt>
                <c:pt idx="92">
                  <c:v>2.8654840000000001E-2</c:v>
                </c:pt>
                <c:pt idx="93">
                  <c:v>2.8892640000000001E-2</c:v>
                </c:pt>
                <c:pt idx="94">
                  <c:v>2.8297014999999998E-2</c:v>
                </c:pt>
                <c:pt idx="95">
                  <c:v>2.6726333000000001E-2</c:v>
                </c:pt>
                <c:pt idx="96">
                  <c:v>2.6759195999999999E-2</c:v>
                </c:pt>
                <c:pt idx="97">
                  <c:v>2.7452794999999999E-2</c:v>
                </c:pt>
                <c:pt idx="98">
                  <c:v>2.8212786E-2</c:v>
                </c:pt>
                <c:pt idx="99">
                  <c:v>2.8657952E-2</c:v>
                </c:pt>
                <c:pt idx="100">
                  <c:v>2.8732331E-2</c:v>
                </c:pt>
                <c:pt idx="101">
                  <c:v>2.7828530000000001E-2</c:v>
                </c:pt>
                <c:pt idx="102">
                  <c:v>2.7092761999999999E-2</c:v>
                </c:pt>
                <c:pt idx="103">
                  <c:v>2.6668316000000001E-2</c:v>
                </c:pt>
                <c:pt idx="104">
                  <c:v>2.5516877E-2</c:v>
                </c:pt>
                <c:pt idx="105">
                  <c:v>2.3710992E-2</c:v>
                </c:pt>
                <c:pt idx="106">
                  <c:v>2.1177046000000001E-2</c:v>
                </c:pt>
                <c:pt idx="107">
                  <c:v>1.8498958999999999E-2</c:v>
                </c:pt>
                <c:pt idx="108">
                  <c:v>1.4535570500000001E-2</c:v>
                </c:pt>
                <c:pt idx="109">
                  <c:v>9.9718589999999996E-3</c:v>
                </c:pt>
                <c:pt idx="110">
                  <c:v>5.3146052999999997E-3</c:v>
                </c:pt>
                <c:pt idx="111">
                  <c:v>5.9200000000000002E-5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8D0B-4FB4-9D0A-CC7B9DB4DD06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[2]Sheet1!$D$360:$DT$360</c:f>
              <c:numCache>
                <c:formatCode>General</c:formatCode>
                <c:ptCount val="121"/>
                <c:pt idx="0">
                  <c:v>2.7494465000000002E-3</c:v>
                </c:pt>
                <c:pt idx="1">
                  <c:v>1.0615671000000001E-3</c:v>
                </c:pt>
                <c:pt idx="2">
                  <c:v>1.9936490000000001E-3</c:v>
                </c:pt>
                <c:pt idx="3">
                  <c:v>2.0477075999999999E-3</c:v>
                </c:pt>
                <c:pt idx="4">
                  <c:v>2.2587883E-3</c:v>
                </c:pt>
                <c:pt idx="5">
                  <c:v>3.1099354E-3</c:v>
                </c:pt>
                <c:pt idx="6">
                  <c:v>4.7191884000000002E-3</c:v>
                </c:pt>
                <c:pt idx="7">
                  <c:v>6.6772476000000001E-3</c:v>
                </c:pt>
                <c:pt idx="8">
                  <c:v>6.6104544999999997E-3</c:v>
                </c:pt>
                <c:pt idx="9">
                  <c:v>3.5381773000000001E-3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1.7714116000000001E-3</c:v>
                </c:pt>
                <c:pt idx="15">
                  <c:v>8.0207830000000001E-3</c:v>
                </c:pt>
                <c:pt idx="16">
                  <c:v>1.3005747999999999E-2</c:v>
                </c:pt>
                <c:pt idx="17">
                  <c:v>1.3309108E-2</c:v>
                </c:pt>
                <c:pt idx="18">
                  <c:v>9.036835E-3</c:v>
                </c:pt>
                <c:pt idx="19">
                  <c:v>1.6403209999999999E-3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5.5284955999999998E-3</c:v>
                </c:pt>
                <c:pt idx="27">
                  <c:v>1.1511451000000001E-2</c:v>
                </c:pt>
                <c:pt idx="28">
                  <c:v>1.6411335999999999E-2</c:v>
                </c:pt>
                <c:pt idx="29">
                  <c:v>1.9932330000000002E-2</c:v>
                </c:pt>
                <c:pt idx="30">
                  <c:v>2.3518488000000001E-2</c:v>
                </c:pt>
                <c:pt idx="31">
                  <c:v>2.7081002E-2</c:v>
                </c:pt>
                <c:pt idx="32">
                  <c:v>2.9887642999999998E-2</c:v>
                </c:pt>
                <c:pt idx="33">
                  <c:v>3.3570383000000002E-2</c:v>
                </c:pt>
                <c:pt idx="34">
                  <c:v>3.7601992000000001E-2</c:v>
                </c:pt>
                <c:pt idx="35">
                  <c:v>4.1184555999999997E-2</c:v>
                </c:pt>
                <c:pt idx="36">
                  <c:v>4.2248319999999999E-2</c:v>
                </c:pt>
                <c:pt idx="37">
                  <c:v>3.9588906E-2</c:v>
                </c:pt>
                <c:pt idx="38">
                  <c:v>3.4387412999999999E-2</c:v>
                </c:pt>
                <c:pt idx="39">
                  <c:v>2.828845E-2</c:v>
                </c:pt>
                <c:pt idx="40">
                  <c:v>2.17691E-2</c:v>
                </c:pt>
                <c:pt idx="41">
                  <c:v>1.6765685999999998E-2</c:v>
                </c:pt>
                <c:pt idx="42">
                  <c:v>1.3564847999999999E-2</c:v>
                </c:pt>
                <c:pt idx="43">
                  <c:v>1.4330887E-2</c:v>
                </c:pt>
                <c:pt idx="44">
                  <c:v>1.9741146000000001E-2</c:v>
                </c:pt>
                <c:pt idx="45">
                  <c:v>2.7215406000000001E-2</c:v>
                </c:pt>
                <c:pt idx="46">
                  <c:v>3.2953943999999999E-2</c:v>
                </c:pt>
                <c:pt idx="47">
                  <c:v>3.4877125000000002E-2</c:v>
                </c:pt>
                <c:pt idx="48">
                  <c:v>3.4122140000000002E-2</c:v>
                </c:pt>
                <c:pt idx="49">
                  <c:v>3.2774883999999997E-2</c:v>
                </c:pt>
                <c:pt idx="50">
                  <c:v>3.1640886999999999E-2</c:v>
                </c:pt>
                <c:pt idx="51">
                  <c:v>3.1572204E-2</c:v>
                </c:pt>
                <c:pt idx="52">
                  <c:v>3.2261065999999998E-2</c:v>
                </c:pt>
                <c:pt idx="53">
                  <c:v>3.2076895000000001E-2</c:v>
                </c:pt>
                <c:pt idx="54">
                  <c:v>2.9408159999999999E-2</c:v>
                </c:pt>
                <c:pt idx="55">
                  <c:v>2.5863560000000001E-2</c:v>
                </c:pt>
                <c:pt idx="56">
                  <c:v>2.4312954000000001E-2</c:v>
                </c:pt>
                <c:pt idx="57">
                  <c:v>2.7810620000000001E-2</c:v>
                </c:pt>
                <c:pt idx="58">
                  <c:v>3.5112113E-2</c:v>
                </c:pt>
                <c:pt idx="59">
                  <c:v>4.2040349999999997E-2</c:v>
                </c:pt>
                <c:pt idx="60">
                  <c:v>4.4570982000000002E-2</c:v>
                </c:pt>
                <c:pt idx="61">
                  <c:v>4.4726732999999998E-2</c:v>
                </c:pt>
                <c:pt idx="62">
                  <c:v>4.5262377999999999E-2</c:v>
                </c:pt>
                <c:pt idx="63">
                  <c:v>4.6918260000000003E-2</c:v>
                </c:pt>
                <c:pt idx="64">
                  <c:v>4.6973344E-2</c:v>
                </c:pt>
                <c:pt idx="65">
                  <c:v>4.4622228E-2</c:v>
                </c:pt>
                <c:pt idx="66">
                  <c:v>4.4098129999999999E-2</c:v>
                </c:pt>
                <c:pt idx="67">
                  <c:v>4.9906935999999999E-2</c:v>
                </c:pt>
                <c:pt idx="68">
                  <c:v>5.9866477000000001E-2</c:v>
                </c:pt>
                <c:pt idx="69">
                  <c:v>6.4791290000000001E-2</c:v>
                </c:pt>
                <c:pt idx="70">
                  <c:v>5.7994360000000002E-2</c:v>
                </c:pt>
                <c:pt idx="71">
                  <c:v>4.1355080000000002E-2</c:v>
                </c:pt>
                <c:pt idx="72">
                  <c:v>2.4065937999999999E-2</c:v>
                </c:pt>
                <c:pt idx="73">
                  <c:v>1.3854964000000001E-2</c:v>
                </c:pt>
                <c:pt idx="74">
                  <c:v>1.2655629999999999E-2</c:v>
                </c:pt>
                <c:pt idx="75">
                  <c:v>1.6256183E-2</c:v>
                </c:pt>
                <c:pt idx="76">
                  <c:v>2.0269347E-2</c:v>
                </c:pt>
                <c:pt idx="77">
                  <c:v>2.2757719999999999E-2</c:v>
                </c:pt>
                <c:pt idx="78">
                  <c:v>2.4982983E-2</c:v>
                </c:pt>
                <c:pt idx="79">
                  <c:v>2.7139482999999999E-2</c:v>
                </c:pt>
                <c:pt idx="80">
                  <c:v>2.6405325E-2</c:v>
                </c:pt>
                <c:pt idx="81">
                  <c:v>2.0276649000000001E-2</c:v>
                </c:pt>
                <c:pt idx="82">
                  <c:v>9.0972789999999998E-3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9.662337E-3</c:v>
                </c:pt>
                <c:pt idx="89">
                  <c:v>1.7759456999999999E-2</c:v>
                </c:pt>
                <c:pt idx="90">
                  <c:v>2.3357617000000001E-2</c:v>
                </c:pt>
                <c:pt idx="91">
                  <c:v>2.7130557E-2</c:v>
                </c:pt>
                <c:pt idx="92">
                  <c:v>2.8654840000000001E-2</c:v>
                </c:pt>
                <c:pt idx="93">
                  <c:v>2.8892640000000001E-2</c:v>
                </c:pt>
                <c:pt idx="94">
                  <c:v>2.8297014999999998E-2</c:v>
                </c:pt>
                <c:pt idx="95">
                  <c:v>2.6726333000000001E-2</c:v>
                </c:pt>
                <c:pt idx="96">
                  <c:v>2.6759195999999999E-2</c:v>
                </c:pt>
                <c:pt idx="97">
                  <c:v>2.7452794999999999E-2</c:v>
                </c:pt>
                <c:pt idx="98">
                  <c:v>2.8212786E-2</c:v>
                </c:pt>
                <c:pt idx="99">
                  <c:v>2.8657952E-2</c:v>
                </c:pt>
                <c:pt idx="100">
                  <c:v>2.8732331E-2</c:v>
                </c:pt>
                <c:pt idx="101">
                  <c:v>2.7828530000000001E-2</c:v>
                </c:pt>
                <c:pt idx="102">
                  <c:v>2.7092761999999999E-2</c:v>
                </c:pt>
                <c:pt idx="103">
                  <c:v>2.6668316000000001E-2</c:v>
                </c:pt>
                <c:pt idx="104">
                  <c:v>2.5516877E-2</c:v>
                </c:pt>
                <c:pt idx="105">
                  <c:v>2.3710992E-2</c:v>
                </c:pt>
                <c:pt idx="106">
                  <c:v>2.1177046000000001E-2</c:v>
                </c:pt>
                <c:pt idx="107">
                  <c:v>1.8498958999999999E-2</c:v>
                </c:pt>
                <c:pt idx="108">
                  <c:v>1.4535570500000001E-2</c:v>
                </c:pt>
                <c:pt idx="109">
                  <c:v>9.9718589999999996E-3</c:v>
                </c:pt>
                <c:pt idx="110">
                  <c:v>5.3146052999999997E-3</c:v>
                </c:pt>
                <c:pt idx="111">
                  <c:v>5.9200000000000002E-5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8D0B-4FB4-9D0A-CC7B9DB4DD06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[2]Sheet1!$D$361:$DT$361</c:f>
              <c:numCache>
                <c:formatCode>General</c:formatCode>
                <c:ptCount val="121"/>
                <c:pt idx="0">
                  <c:v>2.7494465000000002E-3</c:v>
                </c:pt>
                <c:pt idx="1">
                  <c:v>1.0615671000000001E-3</c:v>
                </c:pt>
                <c:pt idx="2">
                  <c:v>1.9936490000000001E-3</c:v>
                </c:pt>
                <c:pt idx="3">
                  <c:v>2.0477075999999999E-3</c:v>
                </c:pt>
                <c:pt idx="4">
                  <c:v>2.2587883E-3</c:v>
                </c:pt>
                <c:pt idx="5">
                  <c:v>3.1099354E-3</c:v>
                </c:pt>
                <c:pt idx="6">
                  <c:v>4.7191884000000002E-3</c:v>
                </c:pt>
                <c:pt idx="7">
                  <c:v>6.6772476000000001E-3</c:v>
                </c:pt>
                <c:pt idx="8">
                  <c:v>6.6104544999999997E-3</c:v>
                </c:pt>
                <c:pt idx="9">
                  <c:v>3.5381773000000001E-3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1.7714116000000001E-3</c:v>
                </c:pt>
                <c:pt idx="15">
                  <c:v>8.0207830000000001E-3</c:v>
                </c:pt>
                <c:pt idx="16">
                  <c:v>1.3005747999999999E-2</c:v>
                </c:pt>
                <c:pt idx="17">
                  <c:v>1.3309108E-2</c:v>
                </c:pt>
                <c:pt idx="18">
                  <c:v>9.036835E-3</c:v>
                </c:pt>
                <c:pt idx="19">
                  <c:v>1.6403209999999999E-3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5.5284955999999998E-3</c:v>
                </c:pt>
                <c:pt idx="27">
                  <c:v>1.1511451000000001E-2</c:v>
                </c:pt>
                <c:pt idx="28">
                  <c:v>1.6411335999999999E-2</c:v>
                </c:pt>
                <c:pt idx="29">
                  <c:v>1.9932330000000002E-2</c:v>
                </c:pt>
                <c:pt idx="30">
                  <c:v>2.3518488000000001E-2</c:v>
                </c:pt>
                <c:pt idx="31">
                  <c:v>2.7081002E-2</c:v>
                </c:pt>
                <c:pt idx="32">
                  <c:v>2.9887642999999998E-2</c:v>
                </c:pt>
                <c:pt idx="33">
                  <c:v>3.3570383000000002E-2</c:v>
                </c:pt>
                <c:pt idx="34">
                  <c:v>3.7601992000000001E-2</c:v>
                </c:pt>
                <c:pt idx="35">
                  <c:v>4.1184555999999997E-2</c:v>
                </c:pt>
                <c:pt idx="36">
                  <c:v>4.2248319999999999E-2</c:v>
                </c:pt>
                <c:pt idx="37">
                  <c:v>3.9588906E-2</c:v>
                </c:pt>
                <c:pt idx="38">
                  <c:v>3.4387412999999999E-2</c:v>
                </c:pt>
                <c:pt idx="39">
                  <c:v>2.828845E-2</c:v>
                </c:pt>
                <c:pt idx="40">
                  <c:v>2.17691E-2</c:v>
                </c:pt>
                <c:pt idx="41">
                  <c:v>1.6765685999999998E-2</c:v>
                </c:pt>
                <c:pt idx="42">
                  <c:v>1.3564847999999999E-2</c:v>
                </c:pt>
                <c:pt idx="43">
                  <c:v>1.4330887E-2</c:v>
                </c:pt>
                <c:pt idx="44">
                  <c:v>1.9741146000000001E-2</c:v>
                </c:pt>
                <c:pt idx="45">
                  <c:v>2.7215406000000001E-2</c:v>
                </c:pt>
                <c:pt idx="46">
                  <c:v>3.2953943999999999E-2</c:v>
                </c:pt>
                <c:pt idx="47">
                  <c:v>3.4877125000000002E-2</c:v>
                </c:pt>
                <c:pt idx="48">
                  <c:v>3.4122140000000002E-2</c:v>
                </c:pt>
                <c:pt idx="49">
                  <c:v>3.2774883999999997E-2</c:v>
                </c:pt>
                <c:pt idx="50">
                  <c:v>3.1640886999999999E-2</c:v>
                </c:pt>
                <c:pt idx="51">
                  <c:v>3.1572204E-2</c:v>
                </c:pt>
                <c:pt idx="52">
                  <c:v>3.2261065999999998E-2</c:v>
                </c:pt>
                <c:pt idx="53">
                  <c:v>3.2076895000000001E-2</c:v>
                </c:pt>
                <c:pt idx="54">
                  <c:v>2.9408159999999999E-2</c:v>
                </c:pt>
                <c:pt idx="55">
                  <c:v>2.5863560000000001E-2</c:v>
                </c:pt>
                <c:pt idx="56">
                  <c:v>2.4312954000000001E-2</c:v>
                </c:pt>
                <c:pt idx="57">
                  <c:v>2.7810620000000001E-2</c:v>
                </c:pt>
                <c:pt idx="58">
                  <c:v>3.5112113E-2</c:v>
                </c:pt>
                <c:pt idx="59">
                  <c:v>4.2040349999999997E-2</c:v>
                </c:pt>
                <c:pt idx="60">
                  <c:v>4.4570982000000002E-2</c:v>
                </c:pt>
                <c:pt idx="61">
                  <c:v>4.4726732999999998E-2</c:v>
                </c:pt>
                <c:pt idx="62">
                  <c:v>4.5262377999999999E-2</c:v>
                </c:pt>
                <c:pt idx="63">
                  <c:v>4.6918260000000003E-2</c:v>
                </c:pt>
                <c:pt idx="64">
                  <c:v>4.6973344E-2</c:v>
                </c:pt>
                <c:pt idx="65">
                  <c:v>4.4622228E-2</c:v>
                </c:pt>
                <c:pt idx="66">
                  <c:v>4.4098129999999999E-2</c:v>
                </c:pt>
                <c:pt idx="67">
                  <c:v>4.9906935999999999E-2</c:v>
                </c:pt>
                <c:pt idx="68">
                  <c:v>5.9866477000000001E-2</c:v>
                </c:pt>
                <c:pt idx="69">
                  <c:v>6.4791290000000001E-2</c:v>
                </c:pt>
                <c:pt idx="70">
                  <c:v>5.7994360000000002E-2</c:v>
                </c:pt>
                <c:pt idx="71">
                  <c:v>4.1355080000000002E-2</c:v>
                </c:pt>
                <c:pt idx="72">
                  <c:v>2.4065937999999999E-2</c:v>
                </c:pt>
                <c:pt idx="73">
                  <c:v>1.3854964000000001E-2</c:v>
                </c:pt>
                <c:pt idx="74">
                  <c:v>1.2655629999999999E-2</c:v>
                </c:pt>
                <c:pt idx="75">
                  <c:v>1.6256183E-2</c:v>
                </c:pt>
                <c:pt idx="76">
                  <c:v>2.0269347E-2</c:v>
                </c:pt>
                <c:pt idx="77">
                  <c:v>2.2757719999999999E-2</c:v>
                </c:pt>
                <c:pt idx="78">
                  <c:v>2.4982983E-2</c:v>
                </c:pt>
                <c:pt idx="79">
                  <c:v>2.7139482999999999E-2</c:v>
                </c:pt>
                <c:pt idx="80">
                  <c:v>2.6405325E-2</c:v>
                </c:pt>
                <c:pt idx="81">
                  <c:v>2.0276649000000001E-2</c:v>
                </c:pt>
                <c:pt idx="82">
                  <c:v>9.0972789999999998E-3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9.662337E-3</c:v>
                </c:pt>
                <c:pt idx="89">
                  <c:v>1.7759456999999999E-2</c:v>
                </c:pt>
                <c:pt idx="90">
                  <c:v>2.3357617000000001E-2</c:v>
                </c:pt>
                <c:pt idx="91">
                  <c:v>2.7130557E-2</c:v>
                </c:pt>
                <c:pt idx="92">
                  <c:v>2.8654840000000001E-2</c:v>
                </c:pt>
                <c:pt idx="93">
                  <c:v>2.8892640000000001E-2</c:v>
                </c:pt>
                <c:pt idx="94">
                  <c:v>2.8297014999999998E-2</c:v>
                </c:pt>
                <c:pt idx="95">
                  <c:v>2.6726333000000001E-2</c:v>
                </c:pt>
                <c:pt idx="96">
                  <c:v>2.6759195999999999E-2</c:v>
                </c:pt>
                <c:pt idx="97">
                  <c:v>2.7452794999999999E-2</c:v>
                </c:pt>
                <c:pt idx="98">
                  <c:v>2.8212786E-2</c:v>
                </c:pt>
                <c:pt idx="99">
                  <c:v>2.8657952E-2</c:v>
                </c:pt>
                <c:pt idx="100">
                  <c:v>2.8732331E-2</c:v>
                </c:pt>
                <c:pt idx="101">
                  <c:v>2.7828530000000001E-2</c:v>
                </c:pt>
                <c:pt idx="102">
                  <c:v>2.7092761999999999E-2</c:v>
                </c:pt>
                <c:pt idx="103">
                  <c:v>2.6668316000000001E-2</c:v>
                </c:pt>
                <c:pt idx="104">
                  <c:v>2.5516877E-2</c:v>
                </c:pt>
                <c:pt idx="105">
                  <c:v>2.3710992E-2</c:v>
                </c:pt>
                <c:pt idx="106">
                  <c:v>2.1177046000000001E-2</c:v>
                </c:pt>
                <c:pt idx="107">
                  <c:v>1.8498958999999999E-2</c:v>
                </c:pt>
                <c:pt idx="108">
                  <c:v>1.4535570500000001E-2</c:v>
                </c:pt>
                <c:pt idx="109">
                  <c:v>9.9718589999999996E-3</c:v>
                </c:pt>
                <c:pt idx="110">
                  <c:v>5.3146052999999997E-3</c:v>
                </c:pt>
                <c:pt idx="111">
                  <c:v>5.9200000000000002E-5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8D0B-4FB4-9D0A-CC7B9DB4DD06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[2]Sheet1!$D$362:$DT$362</c:f>
              <c:numCache>
                <c:formatCode>General</c:formatCode>
                <c:ptCount val="121"/>
                <c:pt idx="0">
                  <c:v>2.7494465000000002E-3</c:v>
                </c:pt>
                <c:pt idx="1">
                  <c:v>1.0615671000000001E-3</c:v>
                </c:pt>
                <c:pt idx="2">
                  <c:v>1.9936490000000001E-3</c:v>
                </c:pt>
                <c:pt idx="3">
                  <c:v>2.0477075999999999E-3</c:v>
                </c:pt>
                <c:pt idx="4">
                  <c:v>2.2587883E-3</c:v>
                </c:pt>
                <c:pt idx="5">
                  <c:v>3.1099354E-3</c:v>
                </c:pt>
                <c:pt idx="6">
                  <c:v>4.7191884000000002E-3</c:v>
                </c:pt>
                <c:pt idx="7">
                  <c:v>6.6772476000000001E-3</c:v>
                </c:pt>
                <c:pt idx="8">
                  <c:v>6.6104544999999997E-3</c:v>
                </c:pt>
                <c:pt idx="9">
                  <c:v>3.5381773000000001E-3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1.7714116000000001E-3</c:v>
                </c:pt>
                <c:pt idx="15">
                  <c:v>8.0207830000000001E-3</c:v>
                </c:pt>
                <c:pt idx="16">
                  <c:v>1.3005747999999999E-2</c:v>
                </c:pt>
                <c:pt idx="17">
                  <c:v>1.3309108E-2</c:v>
                </c:pt>
                <c:pt idx="18">
                  <c:v>9.036835E-3</c:v>
                </c:pt>
                <c:pt idx="19">
                  <c:v>1.6403209999999999E-3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5.5284955999999998E-3</c:v>
                </c:pt>
                <c:pt idx="27">
                  <c:v>1.1511451000000001E-2</c:v>
                </c:pt>
                <c:pt idx="28">
                  <c:v>1.6411335999999999E-2</c:v>
                </c:pt>
                <c:pt idx="29">
                  <c:v>1.9932330000000002E-2</c:v>
                </c:pt>
                <c:pt idx="30">
                  <c:v>2.3518488000000001E-2</c:v>
                </c:pt>
                <c:pt idx="31">
                  <c:v>2.7081002E-2</c:v>
                </c:pt>
                <c:pt idx="32">
                  <c:v>2.9887642999999998E-2</c:v>
                </c:pt>
                <c:pt idx="33">
                  <c:v>3.3570383000000002E-2</c:v>
                </c:pt>
                <c:pt idx="34">
                  <c:v>3.7601992000000001E-2</c:v>
                </c:pt>
                <c:pt idx="35">
                  <c:v>4.1184555999999997E-2</c:v>
                </c:pt>
                <c:pt idx="36">
                  <c:v>4.2248319999999999E-2</c:v>
                </c:pt>
                <c:pt idx="37">
                  <c:v>3.9588906E-2</c:v>
                </c:pt>
                <c:pt idx="38">
                  <c:v>3.4387412999999999E-2</c:v>
                </c:pt>
                <c:pt idx="39">
                  <c:v>2.828845E-2</c:v>
                </c:pt>
                <c:pt idx="40">
                  <c:v>2.17691E-2</c:v>
                </c:pt>
                <c:pt idx="41">
                  <c:v>1.6765685999999998E-2</c:v>
                </c:pt>
                <c:pt idx="42">
                  <c:v>1.3564847999999999E-2</c:v>
                </c:pt>
                <c:pt idx="43">
                  <c:v>1.4330887E-2</c:v>
                </c:pt>
                <c:pt idx="44">
                  <c:v>1.9741146000000001E-2</c:v>
                </c:pt>
                <c:pt idx="45">
                  <c:v>2.7215406000000001E-2</c:v>
                </c:pt>
                <c:pt idx="46">
                  <c:v>3.2953943999999999E-2</c:v>
                </c:pt>
                <c:pt idx="47">
                  <c:v>3.4877125000000002E-2</c:v>
                </c:pt>
                <c:pt idx="48">
                  <c:v>3.4122140000000002E-2</c:v>
                </c:pt>
                <c:pt idx="49">
                  <c:v>3.2774883999999997E-2</c:v>
                </c:pt>
                <c:pt idx="50">
                  <c:v>3.1640886999999999E-2</c:v>
                </c:pt>
                <c:pt idx="51">
                  <c:v>3.1572204E-2</c:v>
                </c:pt>
                <c:pt idx="52">
                  <c:v>3.2261065999999998E-2</c:v>
                </c:pt>
                <c:pt idx="53">
                  <c:v>3.2076895000000001E-2</c:v>
                </c:pt>
                <c:pt idx="54">
                  <c:v>2.9408159999999999E-2</c:v>
                </c:pt>
                <c:pt idx="55">
                  <c:v>2.5863560000000001E-2</c:v>
                </c:pt>
                <c:pt idx="56">
                  <c:v>2.4312954000000001E-2</c:v>
                </c:pt>
                <c:pt idx="57">
                  <c:v>2.7810620000000001E-2</c:v>
                </c:pt>
                <c:pt idx="58">
                  <c:v>3.5112113E-2</c:v>
                </c:pt>
                <c:pt idx="59">
                  <c:v>4.2040349999999997E-2</c:v>
                </c:pt>
                <c:pt idx="60">
                  <c:v>4.4570982000000002E-2</c:v>
                </c:pt>
                <c:pt idx="61">
                  <c:v>4.4726732999999998E-2</c:v>
                </c:pt>
                <c:pt idx="62">
                  <c:v>4.5262377999999999E-2</c:v>
                </c:pt>
                <c:pt idx="63">
                  <c:v>4.6918260000000003E-2</c:v>
                </c:pt>
                <c:pt idx="64">
                  <c:v>4.6973344E-2</c:v>
                </c:pt>
                <c:pt idx="65">
                  <c:v>4.4622228E-2</c:v>
                </c:pt>
                <c:pt idx="66">
                  <c:v>4.4098129999999999E-2</c:v>
                </c:pt>
                <c:pt idx="67">
                  <c:v>4.9906935999999999E-2</c:v>
                </c:pt>
                <c:pt idx="68">
                  <c:v>5.9866477000000001E-2</c:v>
                </c:pt>
                <c:pt idx="69">
                  <c:v>6.4791290000000001E-2</c:v>
                </c:pt>
                <c:pt idx="70">
                  <c:v>5.7994360000000002E-2</c:v>
                </c:pt>
                <c:pt idx="71">
                  <c:v>4.1355080000000002E-2</c:v>
                </c:pt>
                <c:pt idx="72">
                  <c:v>2.4065937999999999E-2</c:v>
                </c:pt>
                <c:pt idx="73">
                  <c:v>1.3854964000000001E-2</c:v>
                </c:pt>
                <c:pt idx="74">
                  <c:v>1.2655629999999999E-2</c:v>
                </c:pt>
                <c:pt idx="75">
                  <c:v>1.6256183E-2</c:v>
                </c:pt>
                <c:pt idx="76">
                  <c:v>2.0269347E-2</c:v>
                </c:pt>
                <c:pt idx="77">
                  <c:v>2.2757719999999999E-2</c:v>
                </c:pt>
                <c:pt idx="78">
                  <c:v>2.4982983E-2</c:v>
                </c:pt>
                <c:pt idx="79">
                  <c:v>2.7139482999999999E-2</c:v>
                </c:pt>
                <c:pt idx="80">
                  <c:v>2.6405325E-2</c:v>
                </c:pt>
                <c:pt idx="81">
                  <c:v>2.0276649000000001E-2</c:v>
                </c:pt>
                <c:pt idx="82">
                  <c:v>9.0972789999999998E-3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9.662337E-3</c:v>
                </c:pt>
                <c:pt idx="89">
                  <c:v>1.7759456999999999E-2</c:v>
                </c:pt>
                <c:pt idx="90">
                  <c:v>2.3357617000000001E-2</c:v>
                </c:pt>
                <c:pt idx="91">
                  <c:v>2.7130557E-2</c:v>
                </c:pt>
                <c:pt idx="92">
                  <c:v>2.8654840000000001E-2</c:v>
                </c:pt>
                <c:pt idx="93">
                  <c:v>2.8892640000000001E-2</c:v>
                </c:pt>
                <c:pt idx="94">
                  <c:v>2.8297014999999998E-2</c:v>
                </c:pt>
                <c:pt idx="95">
                  <c:v>2.6726333000000001E-2</c:v>
                </c:pt>
                <c:pt idx="96">
                  <c:v>2.6759195999999999E-2</c:v>
                </c:pt>
                <c:pt idx="97">
                  <c:v>2.7452794999999999E-2</c:v>
                </c:pt>
                <c:pt idx="98">
                  <c:v>2.8212786E-2</c:v>
                </c:pt>
                <c:pt idx="99">
                  <c:v>2.8657952E-2</c:v>
                </c:pt>
                <c:pt idx="100">
                  <c:v>2.8732331E-2</c:v>
                </c:pt>
                <c:pt idx="101">
                  <c:v>2.7828530000000001E-2</c:v>
                </c:pt>
                <c:pt idx="102">
                  <c:v>2.7092761999999999E-2</c:v>
                </c:pt>
                <c:pt idx="103">
                  <c:v>2.6668316000000001E-2</c:v>
                </c:pt>
                <c:pt idx="104">
                  <c:v>2.5516877E-2</c:v>
                </c:pt>
                <c:pt idx="105">
                  <c:v>2.3710992E-2</c:v>
                </c:pt>
                <c:pt idx="106">
                  <c:v>2.1177046000000001E-2</c:v>
                </c:pt>
                <c:pt idx="107">
                  <c:v>1.8498958999999999E-2</c:v>
                </c:pt>
                <c:pt idx="108">
                  <c:v>1.4535570500000001E-2</c:v>
                </c:pt>
                <c:pt idx="109">
                  <c:v>9.9718589999999996E-3</c:v>
                </c:pt>
                <c:pt idx="110">
                  <c:v>5.3146052999999997E-3</c:v>
                </c:pt>
                <c:pt idx="111">
                  <c:v>5.9200000000000002E-5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8D0B-4FB4-9D0A-CC7B9DB4DD06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[2]Sheet1!$D$363:$DT$363</c:f>
              <c:numCache>
                <c:formatCode>General</c:formatCode>
                <c:ptCount val="121"/>
                <c:pt idx="0">
                  <c:v>2.7494465000000002E-3</c:v>
                </c:pt>
                <c:pt idx="1">
                  <c:v>1.0615671000000001E-3</c:v>
                </c:pt>
                <c:pt idx="2">
                  <c:v>1.9936490000000001E-3</c:v>
                </c:pt>
                <c:pt idx="3">
                  <c:v>2.0477075999999999E-3</c:v>
                </c:pt>
                <c:pt idx="4">
                  <c:v>2.2587883E-3</c:v>
                </c:pt>
                <c:pt idx="5">
                  <c:v>3.1099354E-3</c:v>
                </c:pt>
                <c:pt idx="6">
                  <c:v>4.7191884000000002E-3</c:v>
                </c:pt>
                <c:pt idx="7">
                  <c:v>6.6772476000000001E-3</c:v>
                </c:pt>
                <c:pt idx="8">
                  <c:v>6.6104544999999997E-3</c:v>
                </c:pt>
                <c:pt idx="9">
                  <c:v>3.5381773000000001E-3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1.7714116000000001E-3</c:v>
                </c:pt>
                <c:pt idx="15">
                  <c:v>8.0207830000000001E-3</c:v>
                </c:pt>
                <c:pt idx="16">
                  <c:v>1.3005747999999999E-2</c:v>
                </c:pt>
                <c:pt idx="17">
                  <c:v>1.3309108E-2</c:v>
                </c:pt>
                <c:pt idx="18">
                  <c:v>9.036835E-3</c:v>
                </c:pt>
                <c:pt idx="19">
                  <c:v>1.6403209999999999E-3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5.5284955999999998E-3</c:v>
                </c:pt>
                <c:pt idx="27">
                  <c:v>1.1511451000000001E-2</c:v>
                </c:pt>
                <c:pt idx="28">
                  <c:v>1.6411335999999999E-2</c:v>
                </c:pt>
                <c:pt idx="29">
                  <c:v>1.9932330000000002E-2</c:v>
                </c:pt>
                <c:pt idx="30">
                  <c:v>2.3518488000000001E-2</c:v>
                </c:pt>
                <c:pt idx="31">
                  <c:v>2.7081002E-2</c:v>
                </c:pt>
                <c:pt idx="32">
                  <c:v>2.9887642999999998E-2</c:v>
                </c:pt>
                <c:pt idx="33">
                  <c:v>3.3570383000000002E-2</c:v>
                </c:pt>
                <c:pt idx="34">
                  <c:v>3.7601992000000001E-2</c:v>
                </c:pt>
                <c:pt idx="35">
                  <c:v>4.1184555999999997E-2</c:v>
                </c:pt>
                <c:pt idx="36">
                  <c:v>4.2248319999999999E-2</c:v>
                </c:pt>
                <c:pt idx="37">
                  <c:v>3.9588906E-2</c:v>
                </c:pt>
                <c:pt idx="38">
                  <c:v>3.4387412999999999E-2</c:v>
                </c:pt>
                <c:pt idx="39">
                  <c:v>2.828845E-2</c:v>
                </c:pt>
                <c:pt idx="40">
                  <c:v>2.17691E-2</c:v>
                </c:pt>
                <c:pt idx="41">
                  <c:v>1.6765685999999998E-2</c:v>
                </c:pt>
                <c:pt idx="42">
                  <c:v>1.3564847999999999E-2</c:v>
                </c:pt>
                <c:pt idx="43">
                  <c:v>1.4330887E-2</c:v>
                </c:pt>
                <c:pt idx="44">
                  <c:v>1.9741146000000001E-2</c:v>
                </c:pt>
                <c:pt idx="45">
                  <c:v>2.7215406000000001E-2</c:v>
                </c:pt>
                <c:pt idx="46">
                  <c:v>3.2953943999999999E-2</c:v>
                </c:pt>
                <c:pt idx="47">
                  <c:v>3.4877125000000002E-2</c:v>
                </c:pt>
                <c:pt idx="48">
                  <c:v>3.4122140000000002E-2</c:v>
                </c:pt>
                <c:pt idx="49">
                  <c:v>3.2774883999999997E-2</c:v>
                </c:pt>
                <c:pt idx="50">
                  <c:v>3.1640886999999999E-2</c:v>
                </c:pt>
                <c:pt idx="51">
                  <c:v>3.1572204E-2</c:v>
                </c:pt>
                <c:pt idx="52">
                  <c:v>3.2261065999999998E-2</c:v>
                </c:pt>
                <c:pt idx="53">
                  <c:v>3.2076895000000001E-2</c:v>
                </c:pt>
                <c:pt idx="54">
                  <c:v>2.9408159999999999E-2</c:v>
                </c:pt>
                <c:pt idx="55">
                  <c:v>2.5863560000000001E-2</c:v>
                </c:pt>
                <c:pt idx="56">
                  <c:v>2.4312954000000001E-2</c:v>
                </c:pt>
                <c:pt idx="57">
                  <c:v>2.7810620000000001E-2</c:v>
                </c:pt>
                <c:pt idx="58">
                  <c:v>3.5112113E-2</c:v>
                </c:pt>
                <c:pt idx="59">
                  <c:v>4.2040349999999997E-2</c:v>
                </c:pt>
                <c:pt idx="60">
                  <c:v>4.4570982000000002E-2</c:v>
                </c:pt>
                <c:pt idx="61">
                  <c:v>4.4726732999999998E-2</c:v>
                </c:pt>
                <c:pt idx="62">
                  <c:v>4.5262377999999999E-2</c:v>
                </c:pt>
                <c:pt idx="63">
                  <c:v>4.6918260000000003E-2</c:v>
                </c:pt>
                <c:pt idx="64">
                  <c:v>4.6973344E-2</c:v>
                </c:pt>
                <c:pt idx="65">
                  <c:v>4.4622228E-2</c:v>
                </c:pt>
                <c:pt idx="66">
                  <c:v>4.4098129999999999E-2</c:v>
                </c:pt>
                <c:pt idx="67">
                  <c:v>4.9906935999999999E-2</c:v>
                </c:pt>
                <c:pt idx="68">
                  <c:v>5.9866477000000001E-2</c:v>
                </c:pt>
                <c:pt idx="69">
                  <c:v>6.4791290000000001E-2</c:v>
                </c:pt>
                <c:pt idx="70">
                  <c:v>5.7994360000000002E-2</c:v>
                </c:pt>
                <c:pt idx="71">
                  <c:v>4.1355080000000002E-2</c:v>
                </c:pt>
                <c:pt idx="72">
                  <c:v>2.4065937999999999E-2</c:v>
                </c:pt>
                <c:pt idx="73">
                  <c:v>1.3854964000000001E-2</c:v>
                </c:pt>
                <c:pt idx="74">
                  <c:v>1.2655629999999999E-2</c:v>
                </c:pt>
                <c:pt idx="75">
                  <c:v>1.6256183E-2</c:v>
                </c:pt>
                <c:pt idx="76">
                  <c:v>2.0269347E-2</c:v>
                </c:pt>
                <c:pt idx="77">
                  <c:v>2.2757719999999999E-2</c:v>
                </c:pt>
                <c:pt idx="78">
                  <c:v>2.4982983E-2</c:v>
                </c:pt>
                <c:pt idx="79">
                  <c:v>2.7139482999999999E-2</c:v>
                </c:pt>
                <c:pt idx="80">
                  <c:v>2.6405325E-2</c:v>
                </c:pt>
                <c:pt idx="81">
                  <c:v>2.0276649000000001E-2</c:v>
                </c:pt>
                <c:pt idx="82">
                  <c:v>9.0972789999999998E-3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9.662337E-3</c:v>
                </c:pt>
                <c:pt idx="89">
                  <c:v>1.7759456999999999E-2</c:v>
                </c:pt>
                <c:pt idx="90">
                  <c:v>2.3357617000000001E-2</c:v>
                </c:pt>
                <c:pt idx="91">
                  <c:v>2.7130557E-2</c:v>
                </c:pt>
                <c:pt idx="92">
                  <c:v>2.8654840000000001E-2</c:v>
                </c:pt>
                <c:pt idx="93">
                  <c:v>2.8892640000000001E-2</c:v>
                </c:pt>
                <c:pt idx="94">
                  <c:v>2.8297014999999998E-2</c:v>
                </c:pt>
                <c:pt idx="95">
                  <c:v>2.6726333000000001E-2</c:v>
                </c:pt>
                <c:pt idx="96">
                  <c:v>2.6759195999999999E-2</c:v>
                </c:pt>
                <c:pt idx="97">
                  <c:v>2.7452794999999999E-2</c:v>
                </c:pt>
                <c:pt idx="98">
                  <c:v>2.8212786E-2</c:v>
                </c:pt>
                <c:pt idx="99">
                  <c:v>2.8657952E-2</c:v>
                </c:pt>
                <c:pt idx="100">
                  <c:v>2.8732331E-2</c:v>
                </c:pt>
                <c:pt idx="101">
                  <c:v>2.7828530000000001E-2</c:v>
                </c:pt>
                <c:pt idx="102">
                  <c:v>2.7092761999999999E-2</c:v>
                </c:pt>
                <c:pt idx="103">
                  <c:v>2.6668316000000001E-2</c:v>
                </c:pt>
                <c:pt idx="104">
                  <c:v>2.5516877E-2</c:v>
                </c:pt>
                <c:pt idx="105">
                  <c:v>2.3710992E-2</c:v>
                </c:pt>
                <c:pt idx="106">
                  <c:v>2.1177046000000001E-2</c:v>
                </c:pt>
                <c:pt idx="107">
                  <c:v>1.8498958999999999E-2</c:v>
                </c:pt>
                <c:pt idx="108">
                  <c:v>1.4535570500000001E-2</c:v>
                </c:pt>
                <c:pt idx="109">
                  <c:v>9.9718589999999996E-3</c:v>
                </c:pt>
                <c:pt idx="110">
                  <c:v>5.3146052999999997E-3</c:v>
                </c:pt>
                <c:pt idx="111">
                  <c:v>5.9200000000000002E-5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8D0B-4FB4-9D0A-CC7B9DB4DD06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[2]Sheet1!$D$364:$DT$364</c:f>
              <c:numCache>
                <c:formatCode>General</c:formatCode>
                <c:ptCount val="121"/>
                <c:pt idx="0">
                  <c:v>2.7494465000000002E-3</c:v>
                </c:pt>
                <c:pt idx="1">
                  <c:v>1.0615671000000001E-3</c:v>
                </c:pt>
                <c:pt idx="2">
                  <c:v>1.9936490000000001E-3</c:v>
                </c:pt>
                <c:pt idx="3">
                  <c:v>2.0477075999999999E-3</c:v>
                </c:pt>
                <c:pt idx="4">
                  <c:v>2.2587883E-3</c:v>
                </c:pt>
                <c:pt idx="5">
                  <c:v>3.1099354E-3</c:v>
                </c:pt>
                <c:pt idx="6">
                  <c:v>4.7191884000000002E-3</c:v>
                </c:pt>
                <c:pt idx="7">
                  <c:v>6.6772476000000001E-3</c:v>
                </c:pt>
                <c:pt idx="8">
                  <c:v>6.6104544999999997E-3</c:v>
                </c:pt>
                <c:pt idx="9">
                  <c:v>3.5381773000000001E-3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1.7714116000000001E-3</c:v>
                </c:pt>
                <c:pt idx="15">
                  <c:v>8.0207830000000001E-3</c:v>
                </c:pt>
                <c:pt idx="16">
                  <c:v>1.3005747999999999E-2</c:v>
                </c:pt>
                <c:pt idx="17">
                  <c:v>1.3309108E-2</c:v>
                </c:pt>
                <c:pt idx="18">
                  <c:v>9.036835E-3</c:v>
                </c:pt>
                <c:pt idx="19">
                  <c:v>1.6403209999999999E-3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5.5284955999999998E-3</c:v>
                </c:pt>
                <c:pt idx="27">
                  <c:v>1.1511451000000001E-2</c:v>
                </c:pt>
                <c:pt idx="28">
                  <c:v>1.6411335999999999E-2</c:v>
                </c:pt>
                <c:pt idx="29">
                  <c:v>1.9932330000000002E-2</c:v>
                </c:pt>
                <c:pt idx="30">
                  <c:v>2.3518488000000001E-2</c:v>
                </c:pt>
                <c:pt idx="31">
                  <c:v>2.7081002E-2</c:v>
                </c:pt>
                <c:pt idx="32">
                  <c:v>2.9887642999999998E-2</c:v>
                </c:pt>
                <c:pt idx="33">
                  <c:v>3.3570383000000002E-2</c:v>
                </c:pt>
                <c:pt idx="34">
                  <c:v>3.7601992000000001E-2</c:v>
                </c:pt>
                <c:pt idx="35">
                  <c:v>4.1184555999999997E-2</c:v>
                </c:pt>
                <c:pt idx="36">
                  <c:v>4.2248319999999999E-2</c:v>
                </c:pt>
                <c:pt idx="37">
                  <c:v>3.9588906E-2</c:v>
                </c:pt>
                <c:pt idx="38">
                  <c:v>3.4387412999999999E-2</c:v>
                </c:pt>
                <c:pt idx="39">
                  <c:v>2.828845E-2</c:v>
                </c:pt>
                <c:pt idx="40">
                  <c:v>2.17691E-2</c:v>
                </c:pt>
                <c:pt idx="41">
                  <c:v>1.6765685999999998E-2</c:v>
                </c:pt>
                <c:pt idx="42">
                  <c:v>1.3564847999999999E-2</c:v>
                </c:pt>
                <c:pt idx="43">
                  <c:v>1.4330887E-2</c:v>
                </c:pt>
                <c:pt idx="44">
                  <c:v>1.9741146000000001E-2</c:v>
                </c:pt>
                <c:pt idx="45">
                  <c:v>2.7215406000000001E-2</c:v>
                </c:pt>
                <c:pt idx="46">
                  <c:v>3.2953943999999999E-2</c:v>
                </c:pt>
                <c:pt idx="47">
                  <c:v>3.4877125000000002E-2</c:v>
                </c:pt>
                <c:pt idx="48">
                  <c:v>3.4122140000000002E-2</c:v>
                </c:pt>
                <c:pt idx="49">
                  <c:v>3.2774883999999997E-2</c:v>
                </c:pt>
                <c:pt idx="50">
                  <c:v>3.1640886999999999E-2</c:v>
                </c:pt>
                <c:pt idx="51">
                  <c:v>3.1572204E-2</c:v>
                </c:pt>
                <c:pt idx="52">
                  <c:v>3.2261065999999998E-2</c:v>
                </c:pt>
                <c:pt idx="53">
                  <c:v>3.2076895000000001E-2</c:v>
                </c:pt>
                <c:pt idx="54">
                  <c:v>2.9408159999999999E-2</c:v>
                </c:pt>
                <c:pt idx="55">
                  <c:v>2.5863560000000001E-2</c:v>
                </c:pt>
                <c:pt idx="56">
                  <c:v>2.4312954000000001E-2</c:v>
                </c:pt>
                <c:pt idx="57">
                  <c:v>2.7810620000000001E-2</c:v>
                </c:pt>
                <c:pt idx="58">
                  <c:v>3.5112113E-2</c:v>
                </c:pt>
                <c:pt idx="59">
                  <c:v>4.2040349999999997E-2</c:v>
                </c:pt>
                <c:pt idx="60">
                  <c:v>4.4570982000000002E-2</c:v>
                </c:pt>
                <c:pt idx="61">
                  <c:v>4.4726732999999998E-2</c:v>
                </c:pt>
                <c:pt idx="62">
                  <c:v>4.5262377999999999E-2</c:v>
                </c:pt>
                <c:pt idx="63">
                  <c:v>4.6918260000000003E-2</c:v>
                </c:pt>
                <c:pt idx="64">
                  <c:v>4.6973344E-2</c:v>
                </c:pt>
                <c:pt idx="65">
                  <c:v>4.4622228E-2</c:v>
                </c:pt>
                <c:pt idx="66">
                  <c:v>4.4098129999999999E-2</c:v>
                </c:pt>
                <c:pt idx="67">
                  <c:v>4.9906935999999999E-2</c:v>
                </c:pt>
                <c:pt idx="68">
                  <c:v>5.9866477000000001E-2</c:v>
                </c:pt>
                <c:pt idx="69">
                  <c:v>6.4791290000000001E-2</c:v>
                </c:pt>
                <c:pt idx="70">
                  <c:v>5.7994360000000002E-2</c:v>
                </c:pt>
                <c:pt idx="71">
                  <c:v>4.1355080000000002E-2</c:v>
                </c:pt>
                <c:pt idx="72">
                  <c:v>2.4065937999999999E-2</c:v>
                </c:pt>
                <c:pt idx="73">
                  <c:v>1.3854964000000001E-2</c:v>
                </c:pt>
                <c:pt idx="74">
                  <c:v>1.2655629999999999E-2</c:v>
                </c:pt>
                <c:pt idx="75">
                  <c:v>1.6256183E-2</c:v>
                </c:pt>
                <c:pt idx="76">
                  <c:v>2.0269347E-2</c:v>
                </c:pt>
                <c:pt idx="77">
                  <c:v>2.2757719999999999E-2</c:v>
                </c:pt>
                <c:pt idx="78">
                  <c:v>2.4982983E-2</c:v>
                </c:pt>
                <c:pt idx="79">
                  <c:v>2.7139482999999999E-2</c:v>
                </c:pt>
                <c:pt idx="80">
                  <c:v>2.6405325E-2</c:v>
                </c:pt>
                <c:pt idx="81">
                  <c:v>2.0276649000000001E-2</c:v>
                </c:pt>
                <c:pt idx="82">
                  <c:v>9.0972789999999998E-3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9.662337E-3</c:v>
                </c:pt>
                <c:pt idx="89">
                  <c:v>1.7759456999999999E-2</c:v>
                </c:pt>
                <c:pt idx="90">
                  <c:v>2.3357617000000001E-2</c:v>
                </c:pt>
                <c:pt idx="91">
                  <c:v>2.7130557E-2</c:v>
                </c:pt>
                <c:pt idx="92">
                  <c:v>2.8654840000000001E-2</c:v>
                </c:pt>
                <c:pt idx="93">
                  <c:v>2.8892640000000001E-2</c:v>
                </c:pt>
                <c:pt idx="94">
                  <c:v>2.8297014999999998E-2</c:v>
                </c:pt>
                <c:pt idx="95">
                  <c:v>2.6726333000000001E-2</c:v>
                </c:pt>
                <c:pt idx="96">
                  <c:v>2.6759195999999999E-2</c:v>
                </c:pt>
                <c:pt idx="97">
                  <c:v>2.7452794999999999E-2</c:v>
                </c:pt>
                <c:pt idx="98">
                  <c:v>2.8212786E-2</c:v>
                </c:pt>
                <c:pt idx="99">
                  <c:v>2.8657952E-2</c:v>
                </c:pt>
                <c:pt idx="100">
                  <c:v>2.8732331E-2</c:v>
                </c:pt>
                <c:pt idx="101">
                  <c:v>2.7828530000000001E-2</c:v>
                </c:pt>
                <c:pt idx="102">
                  <c:v>2.7092761999999999E-2</c:v>
                </c:pt>
                <c:pt idx="103">
                  <c:v>2.6668316000000001E-2</c:v>
                </c:pt>
                <c:pt idx="104">
                  <c:v>2.5516877E-2</c:v>
                </c:pt>
                <c:pt idx="105">
                  <c:v>2.3710992E-2</c:v>
                </c:pt>
                <c:pt idx="106">
                  <c:v>2.1177046000000001E-2</c:v>
                </c:pt>
                <c:pt idx="107">
                  <c:v>1.8498958999999999E-2</c:v>
                </c:pt>
                <c:pt idx="108">
                  <c:v>1.4535570500000001E-2</c:v>
                </c:pt>
                <c:pt idx="109">
                  <c:v>9.9718589999999996E-3</c:v>
                </c:pt>
                <c:pt idx="110">
                  <c:v>5.3146052999999997E-3</c:v>
                </c:pt>
                <c:pt idx="111">
                  <c:v>5.9200000000000002E-5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8D0B-4FB4-9D0A-CC7B9DB4DD06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[2]Sheet1!$D$365:$DT$365</c:f>
              <c:numCache>
                <c:formatCode>General</c:formatCode>
                <c:ptCount val="121"/>
                <c:pt idx="0">
                  <c:v>2.676945E-3</c:v>
                </c:pt>
                <c:pt idx="1">
                  <c:v>1.0174366E-3</c:v>
                </c:pt>
                <c:pt idx="2">
                  <c:v>2.0770417000000002E-3</c:v>
                </c:pt>
                <c:pt idx="3">
                  <c:v>2.1489515999999998E-3</c:v>
                </c:pt>
                <c:pt idx="4">
                  <c:v>2.3340430000000001E-3</c:v>
                </c:pt>
                <c:pt idx="5">
                  <c:v>3.1244228999999998E-3</c:v>
                </c:pt>
                <c:pt idx="6">
                  <c:v>4.7037355000000003E-3</c:v>
                </c:pt>
                <c:pt idx="7">
                  <c:v>6.6739814E-3</c:v>
                </c:pt>
                <c:pt idx="8">
                  <c:v>6.6733699999999996E-3</c:v>
                </c:pt>
                <c:pt idx="9">
                  <c:v>3.6539879999999999E-3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1.5032737999999999E-3</c:v>
                </c:pt>
                <c:pt idx="15">
                  <c:v>7.8520159999999999E-3</c:v>
                </c:pt>
                <c:pt idx="16">
                  <c:v>1.2959349E-2</c:v>
                </c:pt>
                <c:pt idx="17">
                  <c:v>1.3339986E-2</c:v>
                </c:pt>
                <c:pt idx="18">
                  <c:v>9.1035979999999992E-3</c:v>
                </c:pt>
                <c:pt idx="19">
                  <c:v>1.7221514E-3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5.5755214000000001E-3</c:v>
                </c:pt>
                <c:pt idx="27">
                  <c:v>1.1640984E-2</c:v>
                </c:pt>
                <c:pt idx="28">
                  <c:v>1.6583239999999999E-2</c:v>
                </c:pt>
                <c:pt idx="29">
                  <c:v>2.0124515999999999E-2</c:v>
                </c:pt>
                <c:pt idx="30">
                  <c:v>2.3742551000000001E-2</c:v>
                </c:pt>
                <c:pt idx="31">
                  <c:v>2.7355678000000001E-2</c:v>
                </c:pt>
                <c:pt idx="32">
                  <c:v>3.020832E-2</c:v>
                </c:pt>
                <c:pt idx="33">
                  <c:v>3.3934604E-2</c:v>
                </c:pt>
                <c:pt idx="34">
                  <c:v>3.8001793999999998E-2</c:v>
                </c:pt>
                <c:pt idx="35">
                  <c:v>4.1630122999999998E-2</c:v>
                </c:pt>
                <c:pt idx="36">
                  <c:v>4.2724832999999997E-2</c:v>
                </c:pt>
                <c:pt idx="37">
                  <c:v>4.0075424999999998E-2</c:v>
                </c:pt>
                <c:pt idx="38">
                  <c:v>3.4839655999999997E-2</c:v>
                </c:pt>
                <c:pt idx="39">
                  <c:v>2.8685111999999999E-2</c:v>
                </c:pt>
                <c:pt idx="40">
                  <c:v>2.2102665000000001E-2</c:v>
                </c:pt>
                <c:pt idx="41">
                  <c:v>1.7072974000000001E-2</c:v>
                </c:pt>
                <c:pt idx="42">
                  <c:v>1.3867460999999999E-2</c:v>
                </c:pt>
                <c:pt idx="43">
                  <c:v>1.4636883999999999E-2</c:v>
                </c:pt>
                <c:pt idx="44">
                  <c:v>2.0055473000000001E-2</c:v>
                </c:pt>
                <c:pt idx="45">
                  <c:v>2.7560728E-2</c:v>
                </c:pt>
                <c:pt idx="46">
                  <c:v>3.3356253000000002E-2</c:v>
                </c:pt>
                <c:pt idx="47">
                  <c:v>3.5333495999999999E-2</c:v>
                </c:pt>
                <c:pt idx="48">
                  <c:v>3.4590564999999997E-2</c:v>
                </c:pt>
                <c:pt idx="49">
                  <c:v>3.3227399999999997E-2</c:v>
                </c:pt>
                <c:pt idx="50">
                  <c:v>3.2060616E-2</c:v>
                </c:pt>
                <c:pt idx="51">
                  <c:v>3.1966040000000001E-2</c:v>
                </c:pt>
                <c:pt idx="52">
                  <c:v>3.2606333000000001E-2</c:v>
                </c:pt>
                <c:pt idx="53">
                  <c:v>3.2319766E-2</c:v>
                </c:pt>
                <c:pt idx="54">
                  <c:v>2.9504320000000001E-2</c:v>
                </c:pt>
                <c:pt idx="55">
                  <c:v>2.5822727E-2</c:v>
                </c:pt>
                <c:pt idx="56">
                  <c:v>2.4176692999999999E-2</c:v>
                </c:pt>
                <c:pt idx="57">
                  <c:v>2.7631757999999999E-2</c:v>
                </c:pt>
                <c:pt idx="58">
                  <c:v>3.4931317000000003E-2</c:v>
                </c:pt>
                <c:pt idx="59">
                  <c:v>4.1891504000000003E-2</c:v>
                </c:pt>
                <c:pt idx="60">
                  <c:v>4.4480606999999998E-2</c:v>
                </c:pt>
                <c:pt idx="61">
                  <c:v>4.4696864000000003E-2</c:v>
                </c:pt>
                <c:pt idx="62">
                  <c:v>4.5270562E-2</c:v>
                </c:pt>
                <c:pt idx="63">
                  <c:v>4.6938594E-2</c:v>
                </c:pt>
                <c:pt idx="64">
                  <c:v>4.6996830000000003E-2</c:v>
                </c:pt>
                <c:pt idx="65">
                  <c:v>4.4643123E-2</c:v>
                </c:pt>
                <c:pt idx="66">
                  <c:v>4.4090879999999999E-2</c:v>
                </c:pt>
                <c:pt idx="67">
                  <c:v>4.9828965000000003E-2</c:v>
                </c:pt>
                <c:pt idx="68">
                  <c:v>5.9706700000000001E-2</c:v>
                </c:pt>
                <c:pt idx="69">
                  <c:v>6.4608180000000001E-2</c:v>
                </c:pt>
                <c:pt idx="70">
                  <c:v>5.7900170000000001E-2</c:v>
                </c:pt>
                <c:pt idx="71">
                  <c:v>4.1432289999999997E-2</c:v>
                </c:pt>
                <c:pt idx="72">
                  <c:v>2.4288073E-2</c:v>
                </c:pt>
                <c:pt idx="73">
                  <c:v>1.4083498999999999E-2</c:v>
                </c:pt>
                <c:pt idx="74">
                  <c:v>1.2748639000000001E-2</c:v>
                </c:pt>
                <c:pt idx="75">
                  <c:v>1.6178603999999999E-2</c:v>
                </c:pt>
                <c:pt idx="76">
                  <c:v>2.0107092E-2</c:v>
                </c:pt>
                <c:pt idx="77">
                  <c:v>2.2611756E-2</c:v>
                </c:pt>
                <c:pt idx="78">
                  <c:v>2.4905125E-2</c:v>
                </c:pt>
                <c:pt idx="79">
                  <c:v>2.7140194999999999E-2</c:v>
                </c:pt>
                <c:pt idx="80">
                  <c:v>2.6484826999999999E-2</c:v>
                </c:pt>
                <c:pt idx="81">
                  <c:v>2.0404308999999999E-2</c:v>
                </c:pt>
                <c:pt idx="82">
                  <c:v>9.2131629999999999E-3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9.6016350000000007E-3</c:v>
                </c:pt>
                <c:pt idx="89">
                  <c:v>1.7674634000000002E-2</c:v>
                </c:pt>
                <c:pt idx="90">
                  <c:v>2.3271964999999999E-2</c:v>
                </c:pt>
                <c:pt idx="91">
                  <c:v>2.7047559999999998E-2</c:v>
                </c:pt>
                <c:pt idx="92">
                  <c:v>2.8566307999999999E-2</c:v>
                </c:pt>
                <c:pt idx="93">
                  <c:v>2.8792524999999999E-2</c:v>
                </c:pt>
                <c:pt idx="94">
                  <c:v>2.8192617E-2</c:v>
                </c:pt>
                <c:pt idx="95">
                  <c:v>2.6602089999999998E-2</c:v>
                </c:pt>
                <c:pt idx="96">
                  <c:v>2.6627018999999998E-2</c:v>
                </c:pt>
                <c:pt idx="97">
                  <c:v>2.7314682E-2</c:v>
                </c:pt>
                <c:pt idx="98">
                  <c:v>2.8081057999999999E-2</c:v>
                </c:pt>
                <c:pt idx="99">
                  <c:v>2.8546022000000001E-2</c:v>
                </c:pt>
                <c:pt idx="100">
                  <c:v>2.8658639999999999E-2</c:v>
                </c:pt>
                <c:pt idx="101">
                  <c:v>2.7785522999999999E-2</c:v>
                </c:pt>
                <c:pt idx="102">
                  <c:v>2.7070265E-2</c:v>
                </c:pt>
                <c:pt idx="103">
                  <c:v>2.6655671999999998E-2</c:v>
                </c:pt>
                <c:pt idx="104">
                  <c:v>2.5503699000000001E-2</c:v>
                </c:pt>
                <c:pt idx="105">
                  <c:v>2.36864E-2</c:v>
                </c:pt>
                <c:pt idx="106">
                  <c:v>2.1129195E-2</c:v>
                </c:pt>
                <c:pt idx="107">
                  <c:v>1.8412748E-2</c:v>
                </c:pt>
                <c:pt idx="108">
                  <c:v>1.4400640500000001E-2</c:v>
                </c:pt>
                <c:pt idx="109">
                  <c:v>9.7783760000000001E-3</c:v>
                </c:pt>
                <c:pt idx="110">
                  <c:v>5.0540330000000003E-3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8D0B-4FB4-9D0A-CC7B9DB4DD06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[2]Sheet1!$D$366:$DT$366</c:f>
              <c:numCache>
                <c:formatCode>General</c:formatCode>
                <c:ptCount val="121"/>
                <c:pt idx="0">
                  <c:v>2.676945E-3</c:v>
                </c:pt>
                <c:pt idx="1">
                  <c:v>1.0174366E-3</c:v>
                </c:pt>
                <c:pt idx="2">
                  <c:v>2.0770417000000002E-3</c:v>
                </c:pt>
                <c:pt idx="3">
                  <c:v>2.1489515999999998E-3</c:v>
                </c:pt>
                <c:pt idx="4">
                  <c:v>2.3340430000000001E-3</c:v>
                </c:pt>
                <c:pt idx="5">
                  <c:v>3.1244228999999998E-3</c:v>
                </c:pt>
                <c:pt idx="6">
                  <c:v>4.7037355000000003E-3</c:v>
                </c:pt>
                <c:pt idx="7">
                  <c:v>6.6739814E-3</c:v>
                </c:pt>
                <c:pt idx="8">
                  <c:v>6.6733699999999996E-3</c:v>
                </c:pt>
                <c:pt idx="9">
                  <c:v>3.6539879999999999E-3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1.5032737999999999E-3</c:v>
                </c:pt>
                <c:pt idx="15">
                  <c:v>7.8520159999999999E-3</c:v>
                </c:pt>
                <c:pt idx="16">
                  <c:v>1.2959349E-2</c:v>
                </c:pt>
                <c:pt idx="17">
                  <c:v>1.3339986E-2</c:v>
                </c:pt>
                <c:pt idx="18">
                  <c:v>9.1035979999999992E-3</c:v>
                </c:pt>
                <c:pt idx="19">
                  <c:v>1.7221514E-3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5.5755214000000001E-3</c:v>
                </c:pt>
                <c:pt idx="27">
                  <c:v>1.1640984E-2</c:v>
                </c:pt>
                <c:pt idx="28">
                  <c:v>1.6583239999999999E-2</c:v>
                </c:pt>
                <c:pt idx="29">
                  <c:v>2.0124515999999999E-2</c:v>
                </c:pt>
                <c:pt idx="30">
                  <c:v>2.3742551000000001E-2</c:v>
                </c:pt>
                <c:pt idx="31">
                  <c:v>2.7355678000000001E-2</c:v>
                </c:pt>
                <c:pt idx="32">
                  <c:v>3.020832E-2</c:v>
                </c:pt>
                <c:pt idx="33">
                  <c:v>3.3934604E-2</c:v>
                </c:pt>
                <c:pt idx="34">
                  <c:v>3.8001793999999998E-2</c:v>
                </c:pt>
                <c:pt idx="35">
                  <c:v>4.1630122999999998E-2</c:v>
                </c:pt>
                <c:pt idx="36">
                  <c:v>4.2724832999999997E-2</c:v>
                </c:pt>
                <c:pt idx="37">
                  <c:v>4.0075424999999998E-2</c:v>
                </c:pt>
                <c:pt idx="38">
                  <c:v>3.4839655999999997E-2</c:v>
                </c:pt>
                <c:pt idx="39">
                  <c:v>2.8685111999999999E-2</c:v>
                </c:pt>
                <c:pt idx="40">
                  <c:v>2.2102665000000001E-2</c:v>
                </c:pt>
                <c:pt idx="41">
                  <c:v>1.7072974000000001E-2</c:v>
                </c:pt>
                <c:pt idx="42">
                  <c:v>1.3867460999999999E-2</c:v>
                </c:pt>
                <c:pt idx="43">
                  <c:v>1.4636883999999999E-2</c:v>
                </c:pt>
                <c:pt idx="44">
                  <c:v>2.0055473000000001E-2</c:v>
                </c:pt>
                <c:pt idx="45">
                  <c:v>2.7560728E-2</c:v>
                </c:pt>
                <c:pt idx="46">
                  <c:v>3.3356253000000002E-2</c:v>
                </c:pt>
                <c:pt idx="47">
                  <c:v>3.5333495999999999E-2</c:v>
                </c:pt>
                <c:pt idx="48">
                  <c:v>3.4590564999999997E-2</c:v>
                </c:pt>
                <c:pt idx="49">
                  <c:v>3.3227399999999997E-2</c:v>
                </c:pt>
                <c:pt idx="50">
                  <c:v>3.2060616E-2</c:v>
                </c:pt>
                <c:pt idx="51">
                  <c:v>3.1966040000000001E-2</c:v>
                </c:pt>
                <c:pt idx="52">
                  <c:v>3.2606333000000001E-2</c:v>
                </c:pt>
                <c:pt idx="53">
                  <c:v>3.2319766E-2</c:v>
                </c:pt>
                <c:pt idx="54">
                  <c:v>2.9504320000000001E-2</c:v>
                </c:pt>
                <c:pt idx="55">
                  <c:v>2.5822727E-2</c:v>
                </c:pt>
                <c:pt idx="56">
                  <c:v>2.4176692999999999E-2</c:v>
                </c:pt>
                <c:pt idx="57">
                  <c:v>2.7631757999999999E-2</c:v>
                </c:pt>
                <c:pt idx="58">
                  <c:v>3.4931317000000003E-2</c:v>
                </c:pt>
                <c:pt idx="59">
                  <c:v>4.1891504000000003E-2</c:v>
                </c:pt>
                <c:pt idx="60">
                  <c:v>4.4480606999999998E-2</c:v>
                </c:pt>
                <c:pt idx="61">
                  <c:v>4.4696864000000003E-2</c:v>
                </c:pt>
                <c:pt idx="62">
                  <c:v>4.5270562E-2</c:v>
                </c:pt>
                <c:pt idx="63">
                  <c:v>4.6938594E-2</c:v>
                </c:pt>
                <c:pt idx="64">
                  <c:v>4.6996830000000003E-2</c:v>
                </c:pt>
                <c:pt idx="65">
                  <c:v>4.4643123E-2</c:v>
                </c:pt>
                <c:pt idx="66">
                  <c:v>4.4090879999999999E-2</c:v>
                </c:pt>
                <c:pt idx="67">
                  <c:v>4.9828965000000003E-2</c:v>
                </c:pt>
                <c:pt idx="68">
                  <c:v>5.9706700000000001E-2</c:v>
                </c:pt>
                <c:pt idx="69">
                  <c:v>6.4608180000000001E-2</c:v>
                </c:pt>
                <c:pt idx="70">
                  <c:v>5.7900170000000001E-2</c:v>
                </c:pt>
                <c:pt idx="71">
                  <c:v>4.1432289999999997E-2</c:v>
                </c:pt>
                <c:pt idx="72">
                  <c:v>2.4288073E-2</c:v>
                </c:pt>
                <c:pt idx="73">
                  <c:v>1.4083498999999999E-2</c:v>
                </c:pt>
                <c:pt idx="74">
                  <c:v>1.2748639000000001E-2</c:v>
                </c:pt>
                <c:pt idx="75">
                  <c:v>1.6178603999999999E-2</c:v>
                </c:pt>
                <c:pt idx="76">
                  <c:v>2.0107092E-2</c:v>
                </c:pt>
                <c:pt idx="77">
                  <c:v>2.2611756E-2</c:v>
                </c:pt>
                <c:pt idx="78">
                  <c:v>2.4905125E-2</c:v>
                </c:pt>
                <c:pt idx="79">
                  <c:v>2.7140194999999999E-2</c:v>
                </c:pt>
                <c:pt idx="80">
                  <c:v>2.6484826999999999E-2</c:v>
                </c:pt>
                <c:pt idx="81">
                  <c:v>2.0404308999999999E-2</c:v>
                </c:pt>
                <c:pt idx="82">
                  <c:v>9.2131629999999999E-3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9.6016350000000007E-3</c:v>
                </c:pt>
                <c:pt idx="89">
                  <c:v>1.7674634000000002E-2</c:v>
                </c:pt>
                <c:pt idx="90">
                  <c:v>2.3271964999999999E-2</c:v>
                </c:pt>
                <c:pt idx="91">
                  <c:v>2.7047559999999998E-2</c:v>
                </c:pt>
                <c:pt idx="92">
                  <c:v>2.8566307999999999E-2</c:v>
                </c:pt>
                <c:pt idx="93">
                  <c:v>2.8792524999999999E-2</c:v>
                </c:pt>
                <c:pt idx="94">
                  <c:v>2.8192617E-2</c:v>
                </c:pt>
                <c:pt idx="95">
                  <c:v>2.6602089999999998E-2</c:v>
                </c:pt>
                <c:pt idx="96">
                  <c:v>2.6627018999999998E-2</c:v>
                </c:pt>
                <c:pt idx="97">
                  <c:v>2.7314682E-2</c:v>
                </c:pt>
                <c:pt idx="98">
                  <c:v>2.8081057999999999E-2</c:v>
                </c:pt>
                <c:pt idx="99">
                  <c:v>2.8546022000000001E-2</c:v>
                </c:pt>
                <c:pt idx="100">
                  <c:v>2.8658639999999999E-2</c:v>
                </c:pt>
                <c:pt idx="101">
                  <c:v>2.7785522999999999E-2</c:v>
                </c:pt>
                <c:pt idx="102">
                  <c:v>2.7070265E-2</c:v>
                </c:pt>
                <c:pt idx="103">
                  <c:v>2.6655671999999998E-2</c:v>
                </c:pt>
                <c:pt idx="104">
                  <c:v>2.5503699000000001E-2</c:v>
                </c:pt>
                <c:pt idx="105">
                  <c:v>2.36864E-2</c:v>
                </c:pt>
                <c:pt idx="106">
                  <c:v>2.1129195E-2</c:v>
                </c:pt>
                <c:pt idx="107">
                  <c:v>1.8412748E-2</c:v>
                </c:pt>
                <c:pt idx="108">
                  <c:v>1.4400640500000001E-2</c:v>
                </c:pt>
                <c:pt idx="109">
                  <c:v>9.7783760000000001E-3</c:v>
                </c:pt>
                <c:pt idx="110">
                  <c:v>5.0540330000000003E-3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8D0B-4FB4-9D0A-CC7B9DB4DD06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[2]Sheet1!$D$367:$DT$367</c:f>
              <c:numCache>
                <c:formatCode>General</c:formatCode>
                <c:ptCount val="121"/>
                <c:pt idx="0">
                  <c:v>2.676945E-3</c:v>
                </c:pt>
                <c:pt idx="1">
                  <c:v>1.0174366E-3</c:v>
                </c:pt>
                <c:pt idx="2">
                  <c:v>2.0770417000000002E-3</c:v>
                </c:pt>
                <c:pt idx="3">
                  <c:v>2.1489515999999998E-3</c:v>
                </c:pt>
                <c:pt idx="4">
                  <c:v>2.3340430000000001E-3</c:v>
                </c:pt>
                <c:pt idx="5">
                  <c:v>3.1244228999999998E-3</c:v>
                </c:pt>
                <c:pt idx="6">
                  <c:v>4.7037355000000003E-3</c:v>
                </c:pt>
                <c:pt idx="7">
                  <c:v>6.6739814E-3</c:v>
                </c:pt>
                <c:pt idx="8">
                  <c:v>6.6733699999999996E-3</c:v>
                </c:pt>
                <c:pt idx="9">
                  <c:v>3.6539879999999999E-3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1.5032737999999999E-3</c:v>
                </c:pt>
                <c:pt idx="15">
                  <c:v>7.8520159999999999E-3</c:v>
                </c:pt>
                <c:pt idx="16">
                  <c:v>1.2959349E-2</c:v>
                </c:pt>
                <c:pt idx="17">
                  <c:v>1.3339986E-2</c:v>
                </c:pt>
                <c:pt idx="18">
                  <c:v>9.1035979999999992E-3</c:v>
                </c:pt>
                <c:pt idx="19">
                  <c:v>1.7221514E-3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5.5755214000000001E-3</c:v>
                </c:pt>
                <c:pt idx="27">
                  <c:v>1.1640984E-2</c:v>
                </c:pt>
                <c:pt idx="28">
                  <c:v>1.6583239999999999E-2</c:v>
                </c:pt>
                <c:pt idx="29">
                  <c:v>2.0124515999999999E-2</c:v>
                </c:pt>
                <c:pt idx="30">
                  <c:v>2.3742551000000001E-2</c:v>
                </c:pt>
                <c:pt idx="31">
                  <c:v>2.7355678000000001E-2</c:v>
                </c:pt>
                <c:pt idx="32">
                  <c:v>3.020832E-2</c:v>
                </c:pt>
                <c:pt idx="33">
                  <c:v>3.3934604E-2</c:v>
                </c:pt>
                <c:pt idx="34">
                  <c:v>3.8001793999999998E-2</c:v>
                </c:pt>
                <c:pt idx="35">
                  <c:v>4.1630122999999998E-2</c:v>
                </c:pt>
                <c:pt idx="36">
                  <c:v>4.2724832999999997E-2</c:v>
                </c:pt>
                <c:pt idx="37">
                  <c:v>4.0075424999999998E-2</c:v>
                </c:pt>
                <c:pt idx="38">
                  <c:v>3.4839655999999997E-2</c:v>
                </c:pt>
                <c:pt idx="39">
                  <c:v>2.8685111999999999E-2</c:v>
                </c:pt>
                <c:pt idx="40">
                  <c:v>2.2102665000000001E-2</c:v>
                </c:pt>
                <c:pt idx="41">
                  <c:v>1.7072974000000001E-2</c:v>
                </c:pt>
                <c:pt idx="42">
                  <c:v>1.3867460999999999E-2</c:v>
                </c:pt>
                <c:pt idx="43">
                  <c:v>1.4636883999999999E-2</c:v>
                </c:pt>
                <c:pt idx="44">
                  <c:v>2.0055473000000001E-2</c:v>
                </c:pt>
                <c:pt idx="45">
                  <c:v>2.7560728E-2</c:v>
                </c:pt>
                <c:pt idx="46">
                  <c:v>3.3356253000000002E-2</c:v>
                </c:pt>
                <c:pt idx="47">
                  <c:v>3.5333495999999999E-2</c:v>
                </c:pt>
                <c:pt idx="48">
                  <c:v>3.4590564999999997E-2</c:v>
                </c:pt>
                <c:pt idx="49">
                  <c:v>3.3227399999999997E-2</c:v>
                </c:pt>
                <c:pt idx="50">
                  <c:v>3.2060616E-2</c:v>
                </c:pt>
                <c:pt idx="51">
                  <c:v>3.1966040000000001E-2</c:v>
                </c:pt>
                <c:pt idx="52">
                  <c:v>3.2606333000000001E-2</c:v>
                </c:pt>
                <c:pt idx="53">
                  <c:v>3.2319766E-2</c:v>
                </c:pt>
                <c:pt idx="54">
                  <c:v>2.9504320000000001E-2</c:v>
                </c:pt>
                <c:pt idx="55">
                  <c:v>2.5822727E-2</c:v>
                </c:pt>
                <c:pt idx="56">
                  <c:v>2.4176692999999999E-2</c:v>
                </c:pt>
                <c:pt idx="57">
                  <c:v>2.7631757999999999E-2</c:v>
                </c:pt>
                <c:pt idx="58">
                  <c:v>3.4931317000000003E-2</c:v>
                </c:pt>
                <c:pt idx="59">
                  <c:v>4.1891504000000003E-2</c:v>
                </c:pt>
                <c:pt idx="60">
                  <c:v>4.4480606999999998E-2</c:v>
                </c:pt>
                <c:pt idx="61">
                  <c:v>4.4696864000000003E-2</c:v>
                </c:pt>
                <c:pt idx="62">
                  <c:v>4.5270562E-2</c:v>
                </c:pt>
                <c:pt idx="63">
                  <c:v>4.6938594E-2</c:v>
                </c:pt>
                <c:pt idx="64">
                  <c:v>4.6996830000000003E-2</c:v>
                </c:pt>
                <c:pt idx="65">
                  <c:v>4.4643123E-2</c:v>
                </c:pt>
                <c:pt idx="66">
                  <c:v>4.4090879999999999E-2</c:v>
                </c:pt>
                <c:pt idx="67">
                  <c:v>4.9828965000000003E-2</c:v>
                </c:pt>
                <c:pt idx="68">
                  <c:v>5.9706700000000001E-2</c:v>
                </c:pt>
                <c:pt idx="69">
                  <c:v>6.4608180000000001E-2</c:v>
                </c:pt>
                <c:pt idx="70">
                  <c:v>5.7900170000000001E-2</c:v>
                </c:pt>
                <c:pt idx="71">
                  <c:v>4.1432289999999997E-2</c:v>
                </c:pt>
                <c:pt idx="72">
                  <c:v>2.4288073E-2</c:v>
                </c:pt>
                <c:pt idx="73">
                  <c:v>1.4083498999999999E-2</c:v>
                </c:pt>
                <c:pt idx="74">
                  <c:v>1.2748639000000001E-2</c:v>
                </c:pt>
                <c:pt idx="75">
                  <c:v>1.6178603999999999E-2</c:v>
                </c:pt>
                <c:pt idx="76">
                  <c:v>2.0107092E-2</c:v>
                </c:pt>
                <c:pt idx="77">
                  <c:v>2.2611756E-2</c:v>
                </c:pt>
                <c:pt idx="78">
                  <c:v>2.4905125E-2</c:v>
                </c:pt>
                <c:pt idx="79">
                  <c:v>2.7140194999999999E-2</c:v>
                </c:pt>
                <c:pt idx="80">
                  <c:v>2.6484826999999999E-2</c:v>
                </c:pt>
                <c:pt idx="81">
                  <c:v>2.0404308999999999E-2</c:v>
                </c:pt>
                <c:pt idx="82">
                  <c:v>9.2131629999999999E-3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9.6016350000000007E-3</c:v>
                </c:pt>
                <c:pt idx="89">
                  <c:v>1.7674634000000002E-2</c:v>
                </c:pt>
                <c:pt idx="90">
                  <c:v>2.3271964999999999E-2</c:v>
                </c:pt>
                <c:pt idx="91">
                  <c:v>2.7047559999999998E-2</c:v>
                </c:pt>
                <c:pt idx="92">
                  <c:v>2.8566307999999999E-2</c:v>
                </c:pt>
                <c:pt idx="93">
                  <c:v>2.8792524999999999E-2</c:v>
                </c:pt>
                <c:pt idx="94">
                  <c:v>2.8192617E-2</c:v>
                </c:pt>
                <c:pt idx="95">
                  <c:v>2.6602089999999998E-2</c:v>
                </c:pt>
                <c:pt idx="96">
                  <c:v>2.6627018999999998E-2</c:v>
                </c:pt>
                <c:pt idx="97">
                  <c:v>2.7314682E-2</c:v>
                </c:pt>
                <c:pt idx="98">
                  <c:v>2.8081057999999999E-2</c:v>
                </c:pt>
                <c:pt idx="99">
                  <c:v>2.8546022000000001E-2</c:v>
                </c:pt>
                <c:pt idx="100">
                  <c:v>2.8658639999999999E-2</c:v>
                </c:pt>
                <c:pt idx="101">
                  <c:v>2.7785522999999999E-2</c:v>
                </c:pt>
                <c:pt idx="102">
                  <c:v>2.7070265E-2</c:v>
                </c:pt>
                <c:pt idx="103">
                  <c:v>2.6655671999999998E-2</c:v>
                </c:pt>
                <c:pt idx="104">
                  <c:v>2.5503699000000001E-2</c:v>
                </c:pt>
                <c:pt idx="105">
                  <c:v>2.36864E-2</c:v>
                </c:pt>
                <c:pt idx="106">
                  <c:v>2.1129195E-2</c:v>
                </c:pt>
                <c:pt idx="107">
                  <c:v>1.8412748E-2</c:v>
                </c:pt>
                <c:pt idx="108">
                  <c:v>1.4400640500000001E-2</c:v>
                </c:pt>
                <c:pt idx="109">
                  <c:v>9.7783760000000001E-3</c:v>
                </c:pt>
                <c:pt idx="110">
                  <c:v>5.0540330000000003E-3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8D0B-4FB4-9D0A-CC7B9DB4DD06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[2]Sheet1!$D$368:$DT$368</c:f>
              <c:numCache>
                <c:formatCode>General</c:formatCode>
                <c:ptCount val="121"/>
                <c:pt idx="0">
                  <c:v>2.676945E-3</c:v>
                </c:pt>
                <c:pt idx="1">
                  <c:v>1.0174366E-3</c:v>
                </c:pt>
                <c:pt idx="2">
                  <c:v>2.0770417000000002E-3</c:v>
                </c:pt>
                <c:pt idx="3">
                  <c:v>2.1489515999999998E-3</c:v>
                </c:pt>
                <c:pt idx="4">
                  <c:v>2.3340430000000001E-3</c:v>
                </c:pt>
                <c:pt idx="5">
                  <c:v>3.1244228999999998E-3</c:v>
                </c:pt>
                <c:pt idx="6">
                  <c:v>4.7037355000000003E-3</c:v>
                </c:pt>
                <c:pt idx="7">
                  <c:v>6.6739814E-3</c:v>
                </c:pt>
                <c:pt idx="8">
                  <c:v>6.6733699999999996E-3</c:v>
                </c:pt>
                <c:pt idx="9">
                  <c:v>3.6539879999999999E-3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1.5032737999999999E-3</c:v>
                </c:pt>
                <c:pt idx="15">
                  <c:v>7.8520159999999999E-3</c:v>
                </c:pt>
                <c:pt idx="16">
                  <c:v>1.2959349E-2</c:v>
                </c:pt>
                <c:pt idx="17">
                  <c:v>1.3339986E-2</c:v>
                </c:pt>
                <c:pt idx="18">
                  <c:v>9.1035979999999992E-3</c:v>
                </c:pt>
                <c:pt idx="19">
                  <c:v>1.7221514E-3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5.5755214000000001E-3</c:v>
                </c:pt>
                <c:pt idx="27">
                  <c:v>1.1640984E-2</c:v>
                </c:pt>
                <c:pt idx="28">
                  <c:v>1.6583239999999999E-2</c:v>
                </c:pt>
                <c:pt idx="29">
                  <c:v>2.0124515999999999E-2</c:v>
                </c:pt>
                <c:pt idx="30">
                  <c:v>2.3742551000000001E-2</c:v>
                </c:pt>
                <c:pt idx="31">
                  <c:v>2.7355678000000001E-2</c:v>
                </c:pt>
                <c:pt idx="32">
                  <c:v>3.020832E-2</c:v>
                </c:pt>
                <c:pt idx="33">
                  <c:v>3.3934604E-2</c:v>
                </c:pt>
                <c:pt idx="34">
                  <c:v>3.8001793999999998E-2</c:v>
                </c:pt>
                <c:pt idx="35">
                  <c:v>4.1630122999999998E-2</c:v>
                </c:pt>
                <c:pt idx="36">
                  <c:v>4.2724832999999997E-2</c:v>
                </c:pt>
                <c:pt idx="37">
                  <c:v>4.0075424999999998E-2</c:v>
                </c:pt>
                <c:pt idx="38">
                  <c:v>3.4839655999999997E-2</c:v>
                </c:pt>
                <c:pt idx="39">
                  <c:v>2.8685111999999999E-2</c:v>
                </c:pt>
                <c:pt idx="40">
                  <c:v>2.2102665000000001E-2</c:v>
                </c:pt>
                <c:pt idx="41">
                  <c:v>1.7072974000000001E-2</c:v>
                </c:pt>
                <c:pt idx="42">
                  <c:v>1.3867460999999999E-2</c:v>
                </c:pt>
                <c:pt idx="43">
                  <c:v>1.4636883999999999E-2</c:v>
                </c:pt>
                <c:pt idx="44">
                  <c:v>2.0055473000000001E-2</c:v>
                </c:pt>
                <c:pt idx="45">
                  <c:v>2.7560728E-2</c:v>
                </c:pt>
                <c:pt idx="46">
                  <c:v>3.3356253000000002E-2</c:v>
                </c:pt>
                <c:pt idx="47">
                  <c:v>3.5333495999999999E-2</c:v>
                </c:pt>
                <c:pt idx="48">
                  <c:v>3.4590564999999997E-2</c:v>
                </c:pt>
                <c:pt idx="49">
                  <c:v>3.3227399999999997E-2</c:v>
                </c:pt>
                <c:pt idx="50">
                  <c:v>3.2060616E-2</c:v>
                </c:pt>
                <c:pt idx="51">
                  <c:v>3.1966040000000001E-2</c:v>
                </c:pt>
                <c:pt idx="52">
                  <c:v>3.2606333000000001E-2</c:v>
                </c:pt>
                <c:pt idx="53">
                  <c:v>3.2319766E-2</c:v>
                </c:pt>
                <c:pt idx="54">
                  <c:v>2.9504320000000001E-2</c:v>
                </c:pt>
                <c:pt idx="55">
                  <c:v>2.5822727E-2</c:v>
                </c:pt>
                <c:pt idx="56">
                  <c:v>2.4176692999999999E-2</c:v>
                </c:pt>
                <c:pt idx="57">
                  <c:v>2.7631757999999999E-2</c:v>
                </c:pt>
                <c:pt idx="58">
                  <c:v>3.4931317000000003E-2</c:v>
                </c:pt>
                <c:pt idx="59">
                  <c:v>4.1891504000000003E-2</c:v>
                </c:pt>
                <c:pt idx="60">
                  <c:v>4.4480606999999998E-2</c:v>
                </c:pt>
                <c:pt idx="61">
                  <c:v>4.4696864000000003E-2</c:v>
                </c:pt>
                <c:pt idx="62">
                  <c:v>4.5270562E-2</c:v>
                </c:pt>
                <c:pt idx="63">
                  <c:v>4.6938594E-2</c:v>
                </c:pt>
                <c:pt idx="64">
                  <c:v>4.6996830000000003E-2</c:v>
                </c:pt>
                <c:pt idx="65">
                  <c:v>4.4643123E-2</c:v>
                </c:pt>
                <c:pt idx="66">
                  <c:v>4.4090879999999999E-2</c:v>
                </c:pt>
                <c:pt idx="67">
                  <c:v>4.9828965000000003E-2</c:v>
                </c:pt>
                <c:pt idx="68">
                  <c:v>5.9706700000000001E-2</c:v>
                </c:pt>
                <c:pt idx="69">
                  <c:v>6.4608180000000001E-2</c:v>
                </c:pt>
                <c:pt idx="70">
                  <c:v>5.7900170000000001E-2</c:v>
                </c:pt>
                <c:pt idx="71">
                  <c:v>4.1432289999999997E-2</c:v>
                </c:pt>
                <c:pt idx="72">
                  <c:v>2.4288073E-2</c:v>
                </c:pt>
                <c:pt idx="73">
                  <c:v>1.4083498999999999E-2</c:v>
                </c:pt>
                <c:pt idx="74">
                  <c:v>1.2748639000000001E-2</c:v>
                </c:pt>
                <c:pt idx="75">
                  <c:v>1.6178603999999999E-2</c:v>
                </c:pt>
                <c:pt idx="76">
                  <c:v>2.0107092E-2</c:v>
                </c:pt>
                <c:pt idx="77">
                  <c:v>2.2611756E-2</c:v>
                </c:pt>
                <c:pt idx="78">
                  <c:v>2.4905125E-2</c:v>
                </c:pt>
                <c:pt idx="79">
                  <c:v>2.7140194999999999E-2</c:v>
                </c:pt>
                <c:pt idx="80">
                  <c:v>2.6484826999999999E-2</c:v>
                </c:pt>
                <c:pt idx="81">
                  <c:v>2.0404308999999999E-2</c:v>
                </c:pt>
                <c:pt idx="82">
                  <c:v>9.2131629999999999E-3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9.6016350000000007E-3</c:v>
                </c:pt>
                <c:pt idx="89">
                  <c:v>1.7674634000000002E-2</c:v>
                </c:pt>
                <c:pt idx="90">
                  <c:v>2.3271964999999999E-2</c:v>
                </c:pt>
                <c:pt idx="91">
                  <c:v>2.7047559999999998E-2</c:v>
                </c:pt>
                <c:pt idx="92">
                  <c:v>2.8566307999999999E-2</c:v>
                </c:pt>
                <c:pt idx="93">
                  <c:v>2.8792524999999999E-2</c:v>
                </c:pt>
                <c:pt idx="94">
                  <c:v>2.8192617E-2</c:v>
                </c:pt>
                <c:pt idx="95">
                  <c:v>2.6602089999999998E-2</c:v>
                </c:pt>
                <c:pt idx="96">
                  <c:v>2.6627018999999998E-2</c:v>
                </c:pt>
                <c:pt idx="97">
                  <c:v>2.7314682E-2</c:v>
                </c:pt>
                <c:pt idx="98">
                  <c:v>2.8081057999999999E-2</c:v>
                </c:pt>
                <c:pt idx="99">
                  <c:v>2.8546022000000001E-2</c:v>
                </c:pt>
                <c:pt idx="100">
                  <c:v>2.8658639999999999E-2</c:v>
                </c:pt>
                <c:pt idx="101">
                  <c:v>2.7785522999999999E-2</c:v>
                </c:pt>
                <c:pt idx="102">
                  <c:v>2.7070265E-2</c:v>
                </c:pt>
                <c:pt idx="103">
                  <c:v>2.6655671999999998E-2</c:v>
                </c:pt>
                <c:pt idx="104">
                  <c:v>2.5503699000000001E-2</c:v>
                </c:pt>
                <c:pt idx="105">
                  <c:v>2.36864E-2</c:v>
                </c:pt>
                <c:pt idx="106">
                  <c:v>2.1129195E-2</c:v>
                </c:pt>
                <c:pt idx="107">
                  <c:v>1.8412748E-2</c:v>
                </c:pt>
                <c:pt idx="108">
                  <c:v>1.4400640500000001E-2</c:v>
                </c:pt>
                <c:pt idx="109">
                  <c:v>9.7783760000000001E-3</c:v>
                </c:pt>
                <c:pt idx="110">
                  <c:v>5.0540330000000003E-3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8D0B-4FB4-9D0A-CC7B9DB4DD06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[2]Sheet1!$D$369:$DT$369</c:f>
              <c:numCache>
                <c:formatCode>General</c:formatCode>
                <c:ptCount val="121"/>
                <c:pt idx="0">
                  <c:v>2.4065430000000001E-3</c:v>
                </c:pt>
                <c:pt idx="1">
                  <c:v>7.85E-4</c:v>
                </c:pt>
                <c:pt idx="2">
                  <c:v>1.848714E-3</c:v>
                </c:pt>
                <c:pt idx="3">
                  <c:v>2.0006339999999998E-3</c:v>
                </c:pt>
                <c:pt idx="4">
                  <c:v>2.26026E-3</c:v>
                </c:pt>
                <c:pt idx="5">
                  <c:v>3.0862965999999999E-3</c:v>
                </c:pt>
                <c:pt idx="6">
                  <c:v>4.6054609999999999E-3</c:v>
                </c:pt>
                <c:pt idx="7">
                  <c:v>6.4861192000000003E-3</c:v>
                </c:pt>
                <c:pt idx="8">
                  <c:v>6.4242793999999999E-3</c:v>
                </c:pt>
                <c:pt idx="9">
                  <c:v>3.4405159999999998E-3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1.5550907999999999E-3</c:v>
                </c:pt>
                <c:pt idx="15">
                  <c:v>7.7617329999999998E-3</c:v>
                </c:pt>
                <c:pt idx="16">
                  <c:v>1.2798024999999999E-2</c:v>
                </c:pt>
                <c:pt idx="17">
                  <c:v>1.3205853E-2</c:v>
                </c:pt>
                <c:pt idx="18">
                  <c:v>9.0684424999999992E-3</c:v>
                </c:pt>
                <c:pt idx="19">
                  <c:v>1.7833732000000001E-3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5.4115470000000001E-3</c:v>
                </c:pt>
                <c:pt idx="27">
                  <c:v>1.154353E-2</c:v>
                </c:pt>
                <c:pt idx="28">
                  <c:v>1.6572119999999999E-2</c:v>
                </c:pt>
                <c:pt idx="29">
                  <c:v>2.0146264000000001E-2</c:v>
                </c:pt>
                <c:pt idx="30">
                  <c:v>2.3723056999999999E-2</c:v>
                </c:pt>
                <c:pt idx="31">
                  <c:v>2.7215400000000001E-2</c:v>
                </c:pt>
                <c:pt idx="32">
                  <c:v>2.9895537E-2</c:v>
                </c:pt>
                <c:pt idx="33">
                  <c:v>3.3435760000000002E-2</c:v>
                </c:pt>
                <c:pt idx="34">
                  <c:v>3.7324756000000001E-2</c:v>
                </c:pt>
                <c:pt idx="35">
                  <c:v>4.0806886000000001E-2</c:v>
                </c:pt>
                <c:pt idx="36">
                  <c:v>4.1797109999999998E-2</c:v>
                </c:pt>
                <c:pt idx="37">
                  <c:v>3.9093839999999998E-2</c:v>
                </c:pt>
                <c:pt idx="38">
                  <c:v>3.3874568000000001E-2</c:v>
                </c:pt>
                <c:pt idx="39">
                  <c:v>2.7832679999999999E-2</c:v>
                </c:pt>
                <c:pt idx="40">
                  <c:v>2.1457143000000001E-2</c:v>
                </c:pt>
                <c:pt idx="41">
                  <c:v>1.662164E-2</c:v>
                </c:pt>
                <c:pt idx="42">
                  <c:v>1.353154E-2</c:v>
                </c:pt>
                <c:pt idx="43">
                  <c:v>1.4321791E-2</c:v>
                </c:pt>
                <c:pt idx="44">
                  <c:v>1.9697553999999999E-2</c:v>
                </c:pt>
                <c:pt idx="45">
                  <c:v>2.7176446999999999E-2</c:v>
                </c:pt>
                <c:pt idx="46">
                  <c:v>3.3015783999999999E-2</c:v>
                </c:pt>
                <c:pt idx="47">
                  <c:v>3.5087880000000002E-2</c:v>
                </c:pt>
                <c:pt idx="48">
                  <c:v>3.4453478000000003E-2</c:v>
                </c:pt>
                <c:pt idx="49">
                  <c:v>3.3111583E-2</c:v>
                </c:pt>
                <c:pt idx="50">
                  <c:v>3.1884328000000003E-2</c:v>
                </c:pt>
                <c:pt idx="51">
                  <c:v>3.1735800000000002E-2</c:v>
                </c:pt>
                <c:pt idx="52">
                  <c:v>3.2431587999999997E-2</c:v>
                </c:pt>
                <c:pt idx="53">
                  <c:v>3.2303659999999998E-2</c:v>
                </c:pt>
                <c:pt idx="54">
                  <c:v>2.9653927E-2</c:v>
                </c:pt>
                <c:pt idx="55">
                  <c:v>2.6022702000000002E-2</c:v>
                </c:pt>
                <c:pt idx="56">
                  <c:v>2.4327476000000001E-2</c:v>
                </c:pt>
                <c:pt idx="57">
                  <c:v>2.7641773000000001E-2</c:v>
                </c:pt>
                <c:pt idx="58">
                  <c:v>3.4809310000000003E-2</c:v>
                </c:pt>
                <c:pt idx="59">
                  <c:v>4.1714149999999998E-2</c:v>
                </c:pt>
                <c:pt idx="60">
                  <c:v>4.4331665999999999E-2</c:v>
                </c:pt>
                <c:pt idx="61">
                  <c:v>4.459925E-2</c:v>
                </c:pt>
                <c:pt idx="62">
                  <c:v>4.5142210000000002E-2</c:v>
                </c:pt>
                <c:pt idx="63">
                  <c:v>4.6663612E-2</c:v>
                </c:pt>
                <c:pt idx="64">
                  <c:v>4.6545870000000003E-2</c:v>
                </c:pt>
                <c:pt idx="65">
                  <c:v>4.4125593999999997E-2</c:v>
                </c:pt>
                <c:pt idx="66">
                  <c:v>4.3647103E-2</c:v>
                </c:pt>
                <c:pt idx="67">
                  <c:v>4.9526960000000002E-2</c:v>
                </c:pt>
                <c:pt idx="68">
                  <c:v>5.9529646999999998E-2</c:v>
                </c:pt>
                <c:pt idx="69">
                  <c:v>6.4533579999999993E-2</c:v>
                </c:pt>
                <c:pt idx="70">
                  <c:v>5.7954230000000002E-2</c:v>
                </c:pt>
                <c:pt idx="71">
                  <c:v>4.1670322000000003E-2</c:v>
                </c:pt>
                <c:pt idx="72">
                  <c:v>2.4710725999999999E-2</c:v>
                </c:pt>
                <c:pt idx="73">
                  <c:v>1.4606078999999999E-2</c:v>
                </c:pt>
                <c:pt idx="74">
                  <c:v>1.3222965E-2</c:v>
                </c:pt>
                <c:pt idx="75">
                  <c:v>1.6458133E-2</c:v>
                </c:pt>
                <c:pt idx="76">
                  <c:v>2.0126552999999998E-2</c:v>
                </c:pt>
                <c:pt idx="77">
                  <c:v>2.2465586999999999E-2</c:v>
                </c:pt>
                <c:pt idx="78">
                  <c:v>2.4755369999999999E-2</c:v>
                </c:pt>
                <c:pt idx="79">
                  <c:v>2.7090469999999998E-2</c:v>
                </c:pt>
                <c:pt idx="80">
                  <c:v>2.6524856999999999E-2</c:v>
                </c:pt>
                <c:pt idx="81">
                  <c:v>2.0479817000000001E-2</c:v>
                </c:pt>
                <c:pt idx="82">
                  <c:v>9.2864660000000002E-3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9.0647599999999998E-3</c:v>
                </c:pt>
                <c:pt idx="89">
                  <c:v>1.7120595999999998E-2</c:v>
                </c:pt>
                <c:pt idx="90">
                  <c:v>2.2789396E-2</c:v>
                </c:pt>
                <c:pt idx="91">
                  <c:v>2.6733682000000002E-2</c:v>
                </c:pt>
                <c:pt idx="92">
                  <c:v>2.8470499999999999E-2</c:v>
                </c:pt>
                <c:pt idx="93">
                  <c:v>2.8885555E-2</c:v>
                </c:pt>
                <c:pt idx="94">
                  <c:v>2.8408978000000001E-2</c:v>
                </c:pt>
                <c:pt idx="95">
                  <c:v>2.6878943999999998E-2</c:v>
                </c:pt>
                <c:pt idx="96">
                  <c:v>2.685862E-2</c:v>
                </c:pt>
                <c:pt idx="97">
                  <c:v>2.7451738999999999E-2</c:v>
                </c:pt>
                <c:pt idx="98">
                  <c:v>2.8096448999999999E-2</c:v>
                </c:pt>
                <c:pt idx="99">
                  <c:v>2.8441833E-2</c:v>
                </c:pt>
                <c:pt idx="100">
                  <c:v>2.8453481999999999E-2</c:v>
                </c:pt>
                <c:pt idx="101">
                  <c:v>2.7562396999999999E-2</c:v>
                </c:pt>
                <c:pt idx="102">
                  <c:v>2.6835359999999999E-2</c:v>
                </c:pt>
                <c:pt idx="103">
                  <c:v>2.646047E-2</c:v>
                </c:pt>
                <c:pt idx="104">
                  <c:v>2.5374506000000002E-2</c:v>
                </c:pt>
                <c:pt idx="105">
                  <c:v>2.363995E-2</c:v>
                </c:pt>
                <c:pt idx="106">
                  <c:v>2.1176113E-2</c:v>
                </c:pt>
                <c:pt idx="107">
                  <c:v>1.8555644999999999E-2</c:v>
                </c:pt>
                <c:pt idx="108">
                  <c:v>1.4636065E-2</c:v>
                </c:pt>
                <c:pt idx="109">
                  <c:v>1.0094776999999999E-2</c:v>
                </c:pt>
                <c:pt idx="110">
                  <c:v>5.4434085999999996E-3</c:v>
                </c:pt>
                <c:pt idx="111">
                  <c:v>2.9500000000000001E-4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8D0B-4FB4-9D0A-CC7B9DB4DD06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[2]Sheet1!$D$370:$DT$370</c:f>
              <c:numCache>
                <c:formatCode>General</c:formatCode>
                <c:ptCount val="121"/>
                <c:pt idx="0">
                  <c:v>2.4065430000000001E-3</c:v>
                </c:pt>
                <c:pt idx="1">
                  <c:v>7.85E-4</c:v>
                </c:pt>
                <c:pt idx="2">
                  <c:v>1.848714E-3</c:v>
                </c:pt>
                <c:pt idx="3">
                  <c:v>2.0006339999999998E-3</c:v>
                </c:pt>
                <c:pt idx="4">
                  <c:v>2.26026E-3</c:v>
                </c:pt>
                <c:pt idx="5">
                  <c:v>3.0862965999999999E-3</c:v>
                </c:pt>
                <c:pt idx="6">
                  <c:v>4.6054609999999999E-3</c:v>
                </c:pt>
                <c:pt idx="7">
                  <c:v>6.4861192000000003E-3</c:v>
                </c:pt>
                <c:pt idx="8">
                  <c:v>6.4242793999999999E-3</c:v>
                </c:pt>
                <c:pt idx="9">
                  <c:v>3.4405159999999998E-3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1.5550907999999999E-3</c:v>
                </c:pt>
                <c:pt idx="15">
                  <c:v>7.7617329999999998E-3</c:v>
                </c:pt>
                <c:pt idx="16">
                  <c:v>1.2798024999999999E-2</c:v>
                </c:pt>
                <c:pt idx="17">
                  <c:v>1.3205853E-2</c:v>
                </c:pt>
                <c:pt idx="18">
                  <c:v>9.0684424999999992E-3</c:v>
                </c:pt>
                <c:pt idx="19">
                  <c:v>1.7833732000000001E-3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5.4115470000000001E-3</c:v>
                </c:pt>
                <c:pt idx="27">
                  <c:v>1.154353E-2</c:v>
                </c:pt>
                <c:pt idx="28">
                  <c:v>1.6572119999999999E-2</c:v>
                </c:pt>
                <c:pt idx="29">
                  <c:v>2.0146264000000001E-2</c:v>
                </c:pt>
                <c:pt idx="30">
                  <c:v>2.3723056999999999E-2</c:v>
                </c:pt>
                <c:pt idx="31">
                  <c:v>2.7215400000000001E-2</c:v>
                </c:pt>
                <c:pt idx="32">
                  <c:v>2.9895537E-2</c:v>
                </c:pt>
                <c:pt idx="33">
                  <c:v>3.3435760000000002E-2</c:v>
                </c:pt>
                <c:pt idx="34">
                  <c:v>3.7324756000000001E-2</c:v>
                </c:pt>
                <c:pt idx="35">
                  <c:v>4.0806886000000001E-2</c:v>
                </c:pt>
                <c:pt idx="36">
                  <c:v>4.1797109999999998E-2</c:v>
                </c:pt>
                <c:pt idx="37">
                  <c:v>3.9093839999999998E-2</c:v>
                </c:pt>
                <c:pt idx="38">
                  <c:v>3.3874568000000001E-2</c:v>
                </c:pt>
                <c:pt idx="39">
                  <c:v>2.7832679999999999E-2</c:v>
                </c:pt>
                <c:pt idx="40">
                  <c:v>2.1457143000000001E-2</c:v>
                </c:pt>
                <c:pt idx="41">
                  <c:v>1.662164E-2</c:v>
                </c:pt>
                <c:pt idx="42">
                  <c:v>1.353154E-2</c:v>
                </c:pt>
                <c:pt idx="43">
                  <c:v>1.4321791E-2</c:v>
                </c:pt>
                <c:pt idx="44">
                  <c:v>1.9697553999999999E-2</c:v>
                </c:pt>
                <c:pt idx="45">
                  <c:v>2.7176446999999999E-2</c:v>
                </c:pt>
                <c:pt idx="46">
                  <c:v>3.3015783999999999E-2</c:v>
                </c:pt>
                <c:pt idx="47">
                  <c:v>3.5087880000000002E-2</c:v>
                </c:pt>
                <c:pt idx="48">
                  <c:v>3.4453478000000003E-2</c:v>
                </c:pt>
                <c:pt idx="49">
                  <c:v>3.3111583E-2</c:v>
                </c:pt>
                <c:pt idx="50">
                  <c:v>3.1884328000000003E-2</c:v>
                </c:pt>
                <c:pt idx="51">
                  <c:v>3.1735800000000002E-2</c:v>
                </c:pt>
                <c:pt idx="52">
                  <c:v>3.2431587999999997E-2</c:v>
                </c:pt>
                <c:pt idx="53">
                  <c:v>3.2303659999999998E-2</c:v>
                </c:pt>
                <c:pt idx="54">
                  <c:v>2.9653927E-2</c:v>
                </c:pt>
                <c:pt idx="55">
                  <c:v>2.6022702000000002E-2</c:v>
                </c:pt>
                <c:pt idx="56">
                  <c:v>2.4327476000000001E-2</c:v>
                </c:pt>
                <c:pt idx="57">
                  <c:v>2.7641773000000001E-2</c:v>
                </c:pt>
                <c:pt idx="58">
                  <c:v>3.4809310000000003E-2</c:v>
                </c:pt>
                <c:pt idx="59">
                  <c:v>4.1714149999999998E-2</c:v>
                </c:pt>
                <c:pt idx="60">
                  <c:v>4.4331665999999999E-2</c:v>
                </c:pt>
                <c:pt idx="61">
                  <c:v>4.459925E-2</c:v>
                </c:pt>
                <c:pt idx="62">
                  <c:v>4.5142210000000002E-2</c:v>
                </c:pt>
                <c:pt idx="63">
                  <c:v>4.6663612E-2</c:v>
                </c:pt>
                <c:pt idx="64">
                  <c:v>4.6545870000000003E-2</c:v>
                </c:pt>
                <c:pt idx="65">
                  <c:v>4.4125593999999997E-2</c:v>
                </c:pt>
                <c:pt idx="66">
                  <c:v>4.3647103E-2</c:v>
                </c:pt>
                <c:pt idx="67">
                  <c:v>4.9526960000000002E-2</c:v>
                </c:pt>
                <c:pt idx="68">
                  <c:v>5.9529646999999998E-2</c:v>
                </c:pt>
                <c:pt idx="69">
                  <c:v>6.4533579999999993E-2</c:v>
                </c:pt>
                <c:pt idx="70">
                  <c:v>5.7954230000000002E-2</c:v>
                </c:pt>
                <c:pt idx="71">
                  <c:v>4.1670322000000003E-2</c:v>
                </c:pt>
                <c:pt idx="72">
                  <c:v>2.4710725999999999E-2</c:v>
                </c:pt>
                <c:pt idx="73">
                  <c:v>1.4606078999999999E-2</c:v>
                </c:pt>
                <c:pt idx="74">
                  <c:v>1.3222965E-2</c:v>
                </c:pt>
                <c:pt idx="75">
                  <c:v>1.6458133E-2</c:v>
                </c:pt>
                <c:pt idx="76">
                  <c:v>2.0126552999999998E-2</c:v>
                </c:pt>
                <c:pt idx="77">
                  <c:v>2.2465586999999999E-2</c:v>
                </c:pt>
                <c:pt idx="78">
                  <c:v>2.4755369999999999E-2</c:v>
                </c:pt>
                <c:pt idx="79">
                  <c:v>2.7090469999999998E-2</c:v>
                </c:pt>
                <c:pt idx="80">
                  <c:v>2.6524856999999999E-2</c:v>
                </c:pt>
                <c:pt idx="81">
                  <c:v>2.0479817000000001E-2</c:v>
                </c:pt>
                <c:pt idx="82">
                  <c:v>9.2864660000000002E-3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9.0647599999999998E-3</c:v>
                </c:pt>
                <c:pt idx="89">
                  <c:v>1.7120595999999998E-2</c:v>
                </c:pt>
                <c:pt idx="90">
                  <c:v>2.2789396E-2</c:v>
                </c:pt>
                <c:pt idx="91">
                  <c:v>2.6733682000000002E-2</c:v>
                </c:pt>
                <c:pt idx="92">
                  <c:v>2.8470499999999999E-2</c:v>
                </c:pt>
                <c:pt idx="93">
                  <c:v>2.8885555E-2</c:v>
                </c:pt>
                <c:pt idx="94">
                  <c:v>2.8408978000000001E-2</c:v>
                </c:pt>
                <c:pt idx="95">
                  <c:v>2.6878943999999998E-2</c:v>
                </c:pt>
                <c:pt idx="96">
                  <c:v>2.685862E-2</c:v>
                </c:pt>
                <c:pt idx="97">
                  <c:v>2.7451738999999999E-2</c:v>
                </c:pt>
                <c:pt idx="98">
                  <c:v>2.8096448999999999E-2</c:v>
                </c:pt>
                <c:pt idx="99">
                  <c:v>2.8441833E-2</c:v>
                </c:pt>
                <c:pt idx="100">
                  <c:v>2.8453481999999999E-2</c:v>
                </c:pt>
                <c:pt idx="101">
                  <c:v>2.7562396999999999E-2</c:v>
                </c:pt>
                <c:pt idx="102">
                  <c:v>2.6835359999999999E-2</c:v>
                </c:pt>
                <c:pt idx="103">
                  <c:v>2.646047E-2</c:v>
                </c:pt>
                <c:pt idx="104">
                  <c:v>2.5374506000000002E-2</c:v>
                </c:pt>
                <c:pt idx="105">
                  <c:v>2.363995E-2</c:v>
                </c:pt>
                <c:pt idx="106">
                  <c:v>2.1176113E-2</c:v>
                </c:pt>
                <c:pt idx="107">
                  <c:v>1.8555644999999999E-2</c:v>
                </c:pt>
                <c:pt idx="108">
                  <c:v>1.4636065E-2</c:v>
                </c:pt>
                <c:pt idx="109">
                  <c:v>1.0094776999999999E-2</c:v>
                </c:pt>
                <c:pt idx="110">
                  <c:v>5.4434085999999996E-3</c:v>
                </c:pt>
                <c:pt idx="111">
                  <c:v>2.9500000000000001E-4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8D0B-4FB4-9D0A-CC7B9DB4DD06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[2]Sheet1!$D$371:$DT$371</c:f>
              <c:numCache>
                <c:formatCode>General</c:formatCode>
                <c:ptCount val="121"/>
                <c:pt idx="0">
                  <c:v>2.4065430000000001E-3</c:v>
                </c:pt>
                <c:pt idx="1">
                  <c:v>7.85E-4</c:v>
                </c:pt>
                <c:pt idx="2">
                  <c:v>1.848714E-3</c:v>
                </c:pt>
                <c:pt idx="3">
                  <c:v>2.0006339999999998E-3</c:v>
                </c:pt>
                <c:pt idx="4">
                  <c:v>2.26026E-3</c:v>
                </c:pt>
                <c:pt idx="5">
                  <c:v>3.0862965999999999E-3</c:v>
                </c:pt>
                <c:pt idx="6">
                  <c:v>4.6054609999999999E-3</c:v>
                </c:pt>
                <c:pt idx="7">
                  <c:v>6.4861192000000003E-3</c:v>
                </c:pt>
                <c:pt idx="8">
                  <c:v>6.4242793999999999E-3</c:v>
                </c:pt>
                <c:pt idx="9">
                  <c:v>3.4405159999999998E-3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1.5550907999999999E-3</c:v>
                </c:pt>
                <c:pt idx="15">
                  <c:v>7.7617329999999998E-3</c:v>
                </c:pt>
                <c:pt idx="16">
                  <c:v>1.2798024999999999E-2</c:v>
                </c:pt>
                <c:pt idx="17">
                  <c:v>1.3205853E-2</c:v>
                </c:pt>
                <c:pt idx="18">
                  <c:v>9.0684424999999992E-3</c:v>
                </c:pt>
                <c:pt idx="19">
                  <c:v>1.7833732000000001E-3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5.4115470000000001E-3</c:v>
                </c:pt>
                <c:pt idx="27">
                  <c:v>1.154353E-2</c:v>
                </c:pt>
                <c:pt idx="28">
                  <c:v>1.6572119999999999E-2</c:v>
                </c:pt>
                <c:pt idx="29">
                  <c:v>2.0146264000000001E-2</c:v>
                </c:pt>
                <c:pt idx="30">
                  <c:v>2.3723056999999999E-2</c:v>
                </c:pt>
                <c:pt idx="31">
                  <c:v>2.7215400000000001E-2</c:v>
                </c:pt>
                <c:pt idx="32">
                  <c:v>2.9895537E-2</c:v>
                </c:pt>
                <c:pt idx="33">
                  <c:v>3.3435760000000002E-2</c:v>
                </c:pt>
                <c:pt idx="34">
                  <c:v>3.7324756000000001E-2</c:v>
                </c:pt>
                <c:pt idx="35">
                  <c:v>4.0806886000000001E-2</c:v>
                </c:pt>
                <c:pt idx="36">
                  <c:v>4.1797109999999998E-2</c:v>
                </c:pt>
                <c:pt idx="37">
                  <c:v>3.9093839999999998E-2</c:v>
                </c:pt>
                <c:pt idx="38">
                  <c:v>3.3874568000000001E-2</c:v>
                </c:pt>
                <c:pt idx="39">
                  <c:v>2.7832679999999999E-2</c:v>
                </c:pt>
                <c:pt idx="40">
                  <c:v>2.1457143000000001E-2</c:v>
                </c:pt>
                <c:pt idx="41">
                  <c:v>1.662164E-2</c:v>
                </c:pt>
                <c:pt idx="42">
                  <c:v>1.353154E-2</c:v>
                </c:pt>
                <c:pt idx="43">
                  <c:v>1.4321791E-2</c:v>
                </c:pt>
                <c:pt idx="44">
                  <c:v>1.9697553999999999E-2</c:v>
                </c:pt>
                <c:pt idx="45">
                  <c:v>2.7176446999999999E-2</c:v>
                </c:pt>
                <c:pt idx="46">
                  <c:v>3.3015783999999999E-2</c:v>
                </c:pt>
                <c:pt idx="47">
                  <c:v>3.5087880000000002E-2</c:v>
                </c:pt>
                <c:pt idx="48">
                  <c:v>3.4453478000000003E-2</c:v>
                </c:pt>
                <c:pt idx="49">
                  <c:v>3.3111583E-2</c:v>
                </c:pt>
                <c:pt idx="50">
                  <c:v>3.1884328000000003E-2</c:v>
                </c:pt>
                <c:pt idx="51">
                  <c:v>3.1735800000000002E-2</c:v>
                </c:pt>
                <c:pt idx="52">
                  <c:v>3.2431587999999997E-2</c:v>
                </c:pt>
                <c:pt idx="53">
                  <c:v>3.2303659999999998E-2</c:v>
                </c:pt>
                <c:pt idx="54">
                  <c:v>2.9653927E-2</c:v>
                </c:pt>
                <c:pt idx="55">
                  <c:v>2.6022702000000002E-2</c:v>
                </c:pt>
                <c:pt idx="56">
                  <c:v>2.4327476000000001E-2</c:v>
                </c:pt>
                <c:pt idx="57">
                  <c:v>2.7641773000000001E-2</c:v>
                </c:pt>
                <c:pt idx="58">
                  <c:v>3.4809310000000003E-2</c:v>
                </c:pt>
                <c:pt idx="59">
                  <c:v>4.1714149999999998E-2</c:v>
                </c:pt>
                <c:pt idx="60">
                  <c:v>4.4331665999999999E-2</c:v>
                </c:pt>
                <c:pt idx="61">
                  <c:v>4.459925E-2</c:v>
                </c:pt>
                <c:pt idx="62">
                  <c:v>4.5142210000000002E-2</c:v>
                </c:pt>
                <c:pt idx="63">
                  <c:v>4.6663612E-2</c:v>
                </c:pt>
                <c:pt idx="64">
                  <c:v>4.6545870000000003E-2</c:v>
                </c:pt>
                <c:pt idx="65">
                  <c:v>4.4125593999999997E-2</c:v>
                </c:pt>
                <c:pt idx="66">
                  <c:v>4.3647103E-2</c:v>
                </c:pt>
                <c:pt idx="67">
                  <c:v>4.9526960000000002E-2</c:v>
                </c:pt>
                <c:pt idx="68">
                  <c:v>5.9529646999999998E-2</c:v>
                </c:pt>
                <c:pt idx="69">
                  <c:v>6.4533579999999993E-2</c:v>
                </c:pt>
                <c:pt idx="70">
                  <c:v>5.7954230000000002E-2</c:v>
                </c:pt>
                <c:pt idx="71">
                  <c:v>4.1670322000000003E-2</c:v>
                </c:pt>
                <c:pt idx="72">
                  <c:v>2.4710725999999999E-2</c:v>
                </c:pt>
                <c:pt idx="73">
                  <c:v>1.4606078999999999E-2</c:v>
                </c:pt>
                <c:pt idx="74">
                  <c:v>1.3222965E-2</c:v>
                </c:pt>
                <c:pt idx="75">
                  <c:v>1.6458133E-2</c:v>
                </c:pt>
                <c:pt idx="76">
                  <c:v>2.0126552999999998E-2</c:v>
                </c:pt>
                <c:pt idx="77">
                  <c:v>2.2465586999999999E-2</c:v>
                </c:pt>
                <c:pt idx="78">
                  <c:v>2.4755369999999999E-2</c:v>
                </c:pt>
                <c:pt idx="79">
                  <c:v>2.7090469999999998E-2</c:v>
                </c:pt>
                <c:pt idx="80">
                  <c:v>2.6524856999999999E-2</c:v>
                </c:pt>
                <c:pt idx="81">
                  <c:v>2.0479817000000001E-2</c:v>
                </c:pt>
                <c:pt idx="82">
                  <c:v>9.2864660000000002E-3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9.0647599999999998E-3</c:v>
                </c:pt>
                <c:pt idx="89">
                  <c:v>1.7120595999999998E-2</c:v>
                </c:pt>
                <c:pt idx="90">
                  <c:v>2.2789396E-2</c:v>
                </c:pt>
                <c:pt idx="91">
                  <c:v>2.6733682000000002E-2</c:v>
                </c:pt>
                <c:pt idx="92">
                  <c:v>2.8470499999999999E-2</c:v>
                </c:pt>
                <c:pt idx="93">
                  <c:v>2.8885555E-2</c:v>
                </c:pt>
                <c:pt idx="94">
                  <c:v>2.8408978000000001E-2</c:v>
                </c:pt>
                <c:pt idx="95">
                  <c:v>2.6878943999999998E-2</c:v>
                </c:pt>
                <c:pt idx="96">
                  <c:v>2.685862E-2</c:v>
                </c:pt>
                <c:pt idx="97">
                  <c:v>2.7451738999999999E-2</c:v>
                </c:pt>
                <c:pt idx="98">
                  <c:v>2.8096448999999999E-2</c:v>
                </c:pt>
                <c:pt idx="99">
                  <c:v>2.8441833E-2</c:v>
                </c:pt>
                <c:pt idx="100">
                  <c:v>2.8453481999999999E-2</c:v>
                </c:pt>
                <c:pt idx="101">
                  <c:v>2.7562396999999999E-2</c:v>
                </c:pt>
                <c:pt idx="102">
                  <c:v>2.6835359999999999E-2</c:v>
                </c:pt>
                <c:pt idx="103">
                  <c:v>2.646047E-2</c:v>
                </c:pt>
                <c:pt idx="104">
                  <c:v>2.5374506000000002E-2</c:v>
                </c:pt>
                <c:pt idx="105">
                  <c:v>2.363995E-2</c:v>
                </c:pt>
                <c:pt idx="106">
                  <c:v>2.1176113E-2</c:v>
                </c:pt>
                <c:pt idx="107">
                  <c:v>1.8555644999999999E-2</c:v>
                </c:pt>
                <c:pt idx="108">
                  <c:v>1.4636065E-2</c:v>
                </c:pt>
                <c:pt idx="109">
                  <c:v>1.0094776999999999E-2</c:v>
                </c:pt>
                <c:pt idx="110">
                  <c:v>5.4434085999999996E-3</c:v>
                </c:pt>
                <c:pt idx="111">
                  <c:v>2.9500000000000001E-4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8D0B-4FB4-9D0A-CC7B9DB4DD06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[2]Sheet1!$D$372:$DT$372</c:f>
              <c:numCache>
                <c:formatCode>General</c:formatCode>
                <c:ptCount val="121"/>
                <c:pt idx="0">
                  <c:v>2.3376007999999998E-3</c:v>
                </c:pt>
                <c:pt idx="1">
                  <c:v>6.8499999999999995E-4</c:v>
                </c:pt>
                <c:pt idx="2">
                  <c:v>1.6630999E-3</c:v>
                </c:pt>
                <c:pt idx="3">
                  <c:v>1.8045648000000001E-3</c:v>
                </c:pt>
                <c:pt idx="4">
                  <c:v>2.0194116999999998E-3</c:v>
                </c:pt>
                <c:pt idx="5">
                  <c:v>2.7754619999999998E-3</c:v>
                </c:pt>
                <c:pt idx="6">
                  <c:v>4.2257668E-3</c:v>
                </c:pt>
                <c:pt idx="7">
                  <c:v>6.1966510000000001E-3</c:v>
                </c:pt>
                <c:pt idx="8">
                  <c:v>6.3745019999999998E-3</c:v>
                </c:pt>
                <c:pt idx="9">
                  <c:v>3.6694537999999999E-3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1.7047493000000001E-3</c:v>
                </c:pt>
                <c:pt idx="15">
                  <c:v>7.9756459999999994E-3</c:v>
                </c:pt>
                <c:pt idx="16">
                  <c:v>1.296423E-2</c:v>
                </c:pt>
                <c:pt idx="17">
                  <c:v>1.3202846000000001E-2</c:v>
                </c:pt>
                <c:pt idx="18">
                  <c:v>8.8956199999999999E-3</c:v>
                </c:pt>
                <c:pt idx="19">
                  <c:v>1.4780329000000001E-3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5.5186734999999997E-3</c:v>
                </c:pt>
                <c:pt idx="27">
                  <c:v>1.1629832E-2</c:v>
                </c:pt>
                <c:pt idx="28">
                  <c:v>1.6597033000000001E-2</c:v>
                </c:pt>
                <c:pt idx="29">
                  <c:v>2.0067753000000001E-2</c:v>
                </c:pt>
                <c:pt idx="30">
                  <c:v>2.3567034000000001E-2</c:v>
                </c:pt>
                <c:pt idx="31">
                  <c:v>2.6999563000000001E-2</c:v>
                </c:pt>
                <c:pt idx="32">
                  <c:v>2.9592568E-2</c:v>
                </c:pt>
                <c:pt idx="33">
                  <c:v>3.2945003E-2</c:v>
                </c:pt>
                <c:pt idx="34">
                  <c:v>3.6574389999999998E-2</c:v>
                </c:pt>
                <c:pt idx="35">
                  <c:v>3.9787028000000002E-2</c:v>
                </c:pt>
                <c:pt idx="36">
                  <c:v>4.0580409999999997E-2</c:v>
                </c:pt>
                <c:pt idx="37">
                  <c:v>3.7794929999999997E-2</c:v>
                </c:pt>
                <c:pt idx="38">
                  <c:v>3.2581836000000003E-2</c:v>
                </c:pt>
                <c:pt idx="39">
                  <c:v>2.6650120999999999E-2</c:v>
                </c:pt>
                <c:pt idx="40">
                  <c:v>2.0498753000000002E-2</c:v>
                </c:pt>
                <c:pt idx="41">
                  <c:v>1.5910434000000001E-2</c:v>
                </c:pt>
                <c:pt idx="42">
                  <c:v>1.3010914E-2</c:v>
                </c:pt>
                <c:pt idx="43">
                  <c:v>1.3916222000000001E-2</c:v>
                </c:pt>
                <c:pt idx="44">
                  <c:v>1.9359872E-2</c:v>
                </c:pt>
                <c:pt idx="45">
                  <c:v>2.6915290000000001E-2</c:v>
                </c:pt>
                <c:pt idx="46">
                  <c:v>3.2842166999999999E-2</c:v>
                </c:pt>
                <c:pt idx="47">
                  <c:v>3.4986753000000002E-2</c:v>
                </c:pt>
                <c:pt idx="48">
                  <c:v>3.4360399999999999E-2</c:v>
                </c:pt>
                <c:pt idx="49">
                  <c:v>3.2952305000000001E-2</c:v>
                </c:pt>
                <c:pt idx="50">
                  <c:v>3.1584524000000003E-2</c:v>
                </c:pt>
                <c:pt idx="51">
                  <c:v>3.1273622000000001E-2</c:v>
                </c:pt>
                <c:pt idx="52">
                  <c:v>3.1883336999999998E-2</c:v>
                </c:pt>
                <c:pt idx="53">
                  <c:v>3.1842745999999998E-2</c:v>
                </c:pt>
                <c:pt idx="54">
                  <c:v>2.9418373000000001E-2</c:v>
                </c:pt>
                <c:pt idx="55">
                  <c:v>2.5970573E-2</c:v>
                </c:pt>
                <c:pt idx="56">
                  <c:v>2.4308929999999999E-2</c:v>
                </c:pt>
                <c:pt idx="57">
                  <c:v>2.7422568000000001E-2</c:v>
                </c:pt>
                <c:pt idx="58">
                  <c:v>3.4290477999999999E-2</c:v>
                </c:pt>
                <c:pt idx="59">
                  <c:v>4.0988379999999998E-2</c:v>
                </c:pt>
                <c:pt idx="60">
                  <c:v>4.3622054E-2</c:v>
                </c:pt>
                <c:pt idx="61">
                  <c:v>4.4081584E-2</c:v>
                </c:pt>
                <c:pt idx="62">
                  <c:v>4.4799815999999999E-2</c:v>
                </c:pt>
                <c:pt idx="63">
                  <c:v>4.6303455E-2</c:v>
                </c:pt>
                <c:pt idx="64">
                  <c:v>4.6014935E-2</c:v>
                </c:pt>
                <c:pt idx="65">
                  <c:v>4.3455265E-2</c:v>
                </c:pt>
                <c:pt idx="66">
                  <c:v>4.2999009999999997E-2</c:v>
                </c:pt>
                <c:pt idx="67">
                  <c:v>4.9075069999999998E-2</c:v>
                </c:pt>
                <c:pt idx="68">
                  <c:v>5.9382035999999999E-2</c:v>
                </c:pt>
                <c:pt idx="69">
                  <c:v>6.47596E-2</c:v>
                </c:pt>
                <c:pt idx="70">
                  <c:v>5.8526920000000003E-2</c:v>
                </c:pt>
                <c:pt idx="71">
                  <c:v>4.2435760000000003E-2</c:v>
                </c:pt>
                <c:pt idx="72">
                  <c:v>2.5444959999999999E-2</c:v>
                </c:pt>
                <c:pt idx="73">
                  <c:v>1.5135483E-2</c:v>
                </c:pt>
                <c:pt idx="74">
                  <c:v>1.3487740999999999E-2</c:v>
                </c:pt>
                <c:pt idx="75">
                  <c:v>1.6435814999999999E-2</c:v>
                </c:pt>
                <c:pt idx="76">
                  <c:v>1.9812243E-2</c:v>
                </c:pt>
                <c:pt idx="77">
                  <c:v>2.199011E-2</c:v>
                </c:pt>
                <c:pt idx="78">
                  <c:v>2.4352037999999999E-2</c:v>
                </c:pt>
                <c:pt idx="79">
                  <c:v>2.6945617000000002E-2</c:v>
                </c:pt>
                <c:pt idx="80">
                  <c:v>2.66758E-2</c:v>
                </c:pt>
                <c:pt idx="81">
                  <c:v>2.0823169999999998E-2</c:v>
                </c:pt>
                <c:pt idx="82">
                  <c:v>9.6796130000000001E-3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8.1369809999999997E-3</c:v>
                </c:pt>
                <c:pt idx="89">
                  <c:v>1.6091807E-2</c:v>
                </c:pt>
                <c:pt idx="90">
                  <c:v>2.1830817999999998E-2</c:v>
                </c:pt>
                <c:pt idx="91">
                  <c:v>2.5979035000000001E-2</c:v>
                </c:pt>
                <c:pt idx="92">
                  <c:v>2.8030533E-2</c:v>
                </c:pt>
                <c:pt idx="93">
                  <c:v>2.8766536999999998E-2</c:v>
                </c:pt>
                <c:pt idx="94">
                  <c:v>2.8559253E-2</c:v>
                </c:pt>
                <c:pt idx="95">
                  <c:v>2.7225675000000001E-2</c:v>
                </c:pt>
                <c:pt idx="96">
                  <c:v>2.7248459999999999E-2</c:v>
                </c:pt>
                <c:pt idx="97">
                  <c:v>2.7785213999999999E-2</c:v>
                </c:pt>
                <c:pt idx="98">
                  <c:v>2.8295853999999999E-2</c:v>
                </c:pt>
                <c:pt idx="99">
                  <c:v>2.8468239999999999E-2</c:v>
                </c:pt>
                <c:pt idx="100">
                  <c:v>2.8299922000000002E-2</c:v>
                </c:pt>
                <c:pt idx="101">
                  <c:v>2.7347717000000001E-2</c:v>
                </c:pt>
                <c:pt idx="102">
                  <c:v>2.6562506E-2</c:v>
                </c:pt>
                <c:pt idx="103">
                  <c:v>2.6212111E-2</c:v>
                </c:pt>
                <c:pt idx="104">
                  <c:v>2.5203176000000001E-2</c:v>
                </c:pt>
                <c:pt idx="105">
                  <c:v>2.3586215000000001E-2</c:v>
                </c:pt>
                <c:pt idx="106">
                  <c:v>2.1272082000000001E-2</c:v>
                </c:pt>
                <c:pt idx="107">
                  <c:v>1.8820848000000001E-2</c:v>
                </c:pt>
                <c:pt idx="108">
                  <c:v>1.5080599E-2</c:v>
                </c:pt>
                <c:pt idx="109">
                  <c:v>1.0711228999999999E-2</c:v>
                </c:pt>
                <c:pt idx="110">
                  <c:v>6.2208035999999998E-3</c:v>
                </c:pt>
                <c:pt idx="111">
                  <c:v>1.280441E-3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8D0B-4FB4-9D0A-CC7B9DB4DD06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[2]Sheet1!$D$373:$DT$373</c:f>
              <c:numCache>
                <c:formatCode>General</c:formatCode>
                <c:ptCount val="121"/>
                <c:pt idx="0">
                  <c:v>2.3376007999999998E-3</c:v>
                </c:pt>
                <c:pt idx="1">
                  <c:v>6.8499999999999995E-4</c:v>
                </c:pt>
                <c:pt idx="2">
                  <c:v>1.6630999E-3</c:v>
                </c:pt>
                <c:pt idx="3">
                  <c:v>1.8045648000000001E-3</c:v>
                </c:pt>
                <c:pt idx="4">
                  <c:v>2.0194116999999998E-3</c:v>
                </c:pt>
                <c:pt idx="5">
                  <c:v>2.7754619999999998E-3</c:v>
                </c:pt>
                <c:pt idx="6">
                  <c:v>4.2257668E-3</c:v>
                </c:pt>
                <c:pt idx="7">
                  <c:v>6.1966510000000001E-3</c:v>
                </c:pt>
                <c:pt idx="8">
                  <c:v>6.3745019999999998E-3</c:v>
                </c:pt>
                <c:pt idx="9">
                  <c:v>3.6694537999999999E-3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1.7047493000000001E-3</c:v>
                </c:pt>
                <c:pt idx="15">
                  <c:v>7.9756459999999994E-3</c:v>
                </c:pt>
                <c:pt idx="16">
                  <c:v>1.296423E-2</c:v>
                </c:pt>
                <c:pt idx="17">
                  <c:v>1.3202846000000001E-2</c:v>
                </c:pt>
                <c:pt idx="18">
                  <c:v>8.8956199999999999E-3</c:v>
                </c:pt>
                <c:pt idx="19">
                  <c:v>1.4780329000000001E-3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5.5186734999999997E-3</c:v>
                </c:pt>
                <c:pt idx="27">
                  <c:v>1.1629832E-2</c:v>
                </c:pt>
                <c:pt idx="28">
                  <c:v>1.6597033000000001E-2</c:v>
                </c:pt>
                <c:pt idx="29">
                  <c:v>2.0067753000000001E-2</c:v>
                </c:pt>
                <c:pt idx="30">
                  <c:v>2.3567034000000001E-2</c:v>
                </c:pt>
                <c:pt idx="31">
                  <c:v>2.6999563000000001E-2</c:v>
                </c:pt>
                <c:pt idx="32">
                  <c:v>2.9592568E-2</c:v>
                </c:pt>
                <c:pt idx="33">
                  <c:v>3.2945003E-2</c:v>
                </c:pt>
                <c:pt idx="34">
                  <c:v>3.6574389999999998E-2</c:v>
                </c:pt>
                <c:pt idx="35">
                  <c:v>3.9787028000000002E-2</c:v>
                </c:pt>
                <c:pt idx="36">
                  <c:v>4.0580409999999997E-2</c:v>
                </c:pt>
                <c:pt idx="37">
                  <c:v>3.7794929999999997E-2</c:v>
                </c:pt>
                <c:pt idx="38">
                  <c:v>3.2581836000000003E-2</c:v>
                </c:pt>
                <c:pt idx="39">
                  <c:v>2.6650120999999999E-2</c:v>
                </c:pt>
                <c:pt idx="40">
                  <c:v>2.0498753000000002E-2</c:v>
                </c:pt>
                <c:pt idx="41">
                  <c:v>1.5910434000000001E-2</c:v>
                </c:pt>
                <c:pt idx="42">
                  <c:v>1.3010914E-2</c:v>
                </c:pt>
                <c:pt idx="43">
                  <c:v>1.3916222000000001E-2</c:v>
                </c:pt>
                <c:pt idx="44">
                  <c:v>1.9359872E-2</c:v>
                </c:pt>
                <c:pt idx="45">
                  <c:v>2.6915290000000001E-2</c:v>
                </c:pt>
                <c:pt idx="46">
                  <c:v>3.2842166999999999E-2</c:v>
                </c:pt>
                <c:pt idx="47">
                  <c:v>3.4986753000000002E-2</c:v>
                </c:pt>
                <c:pt idx="48">
                  <c:v>3.4360399999999999E-2</c:v>
                </c:pt>
                <c:pt idx="49">
                  <c:v>3.2952305000000001E-2</c:v>
                </c:pt>
                <c:pt idx="50">
                  <c:v>3.1584524000000003E-2</c:v>
                </c:pt>
                <c:pt idx="51">
                  <c:v>3.1273622000000001E-2</c:v>
                </c:pt>
                <c:pt idx="52">
                  <c:v>3.1883336999999998E-2</c:v>
                </c:pt>
                <c:pt idx="53">
                  <c:v>3.1842745999999998E-2</c:v>
                </c:pt>
                <c:pt idx="54">
                  <c:v>2.9418373000000001E-2</c:v>
                </c:pt>
                <c:pt idx="55">
                  <c:v>2.5970573E-2</c:v>
                </c:pt>
                <c:pt idx="56">
                  <c:v>2.4308929999999999E-2</c:v>
                </c:pt>
                <c:pt idx="57">
                  <c:v>2.7422568000000001E-2</c:v>
                </c:pt>
                <c:pt idx="58">
                  <c:v>3.4290477999999999E-2</c:v>
                </c:pt>
                <c:pt idx="59">
                  <c:v>4.0988379999999998E-2</c:v>
                </c:pt>
                <c:pt idx="60">
                  <c:v>4.3622054E-2</c:v>
                </c:pt>
                <c:pt idx="61">
                  <c:v>4.4081584E-2</c:v>
                </c:pt>
                <c:pt idx="62">
                  <c:v>4.4799815999999999E-2</c:v>
                </c:pt>
                <c:pt idx="63">
                  <c:v>4.6303455E-2</c:v>
                </c:pt>
                <c:pt idx="64">
                  <c:v>4.6014935E-2</c:v>
                </c:pt>
                <c:pt idx="65">
                  <c:v>4.3455265E-2</c:v>
                </c:pt>
                <c:pt idx="66">
                  <c:v>4.2999009999999997E-2</c:v>
                </c:pt>
                <c:pt idx="67">
                  <c:v>4.9075069999999998E-2</c:v>
                </c:pt>
                <c:pt idx="68">
                  <c:v>5.9382035999999999E-2</c:v>
                </c:pt>
                <c:pt idx="69">
                  <c:v>6.47596E-2</c:v>
                </c:pt>
                <c:pt idx="70">
                  <c:v>5.8526920000000003E-2</c:v>
                </c:pt>
                <c:pt idx="71">
                  <c:v>4.2435760000000003E-2</c:v>
                </c:pt>
                <c:pt idx="72">
                  <c:v>2.5444959999999999E-2</c:v>
                </c:pt>
                <c:pt idx="73">
                  <c:v>1.5135483E-2</c:v>
                </c:pt>
                <c:pt idx="74">
                  <c:v>1.3487740999999999E-2</c:v>
                </c:pt>
                <c:pt idx="75">
                  <c:v>1.6435814999999999E-2</c:v>
                </c:pt>
                <c:pt idx="76">
                  <c:v>1.9812243E-2</c:v>
                </c:pt>
                <c:pt idx="77">
                  <c:v>2.199011E-2</c:v>
                </c:pt>
                <c:pt idx="78">
                  <c:v>2.4352037999999999E-2</c:v>
                </c:pt>
                <c:pt idx="79">
                  <c:v>2.6945617000000002E-2</c:v>
                </c:pt>
                <c:pt idx="80">
                  <c:v>2.66758E-2</c:v>
                </c:pt>
                <c:pt idx="81">
                  <c:v>2.0823169999999998E-2</c:v>
                </c:pt>
                <c:pt idx="82">
                  <c:v>9.6796130000000001E-3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8.1369809999999997E-3</c:v>
                </c:pt>
                <c:pt idx="89">
                  <c:v>1.6091807E-2</c:v>
                </c:pt>
                <c:pt idx="90">
                  <c:v>2.1830817999999998E-2</c:v>
                </c:pt>
                <c:pt idx="91">
                  <c:v>2.5979035000000001E-2</c:v>
                </c:pt>
                <c:pt idx="92">
                  <c:v>2.8030533E-2</c:v>
                </c:pt>
                <c:pt idx="93">
                  <c:v>2.8766536999999998E-2</c:v>
                </c:pt>
                <c:pt idx="94">
                  <c:v>2.8559253E-2</c:v>
                </c:pt>
                <c:pt idx="95">
                  <c:v>2.7225675000000001E-2</c:v>
                </c:pt>
                <c:pt idx="96">
                  <c:v>2.7248459999999999E-2</c:v>
                </c:pt>
                <c:pt idx="97">
                  <c:v>2.7785213999999999E-2</c:v>
                </c:pt>
                <c:pt idx="98">
                  <c:v>2.8295853999999999E-2</c:v>
                </c:pt>
                <c:pt idx="99">
                  <c:v>2.8468239999999999E-2</c:v>
                </c:pt>
                <c:pt idx="100">
                  <c:v>2.8299922000000002E-2</c:v>
                </c:pt>
                <c:pt idx="101">
                  <c:v>2.7347717000000001E-2</c:v>
                </c:pt>
                <c:pt idx="102">
                  <c:v>2.6562506E-2</c:v>
                </c:pt>
                <c:pt idx="103">
                  <c:v>2.6212111E-2</c:v>
                </c:pt>
                <c:pt idx="104">
                  <c:v>2.5203176000000001E-2</c:v>
                </c:pt>
                <c:pt idx="105">
                  <c:v>2.3586215000000001E-2</c:v>
                </c:pt>
                <c:pt idx="106">
                  <c:v>2.1272082000000001E-2</c:v>
                </c:pt>
                <c:pt idx="107">
                  <c:v>1.8820848000000001E-2</c:v>
                </c:pt>
                <c:pt idx="108">
                  <c:v>1.5080599E-2</c:v>
                </c:pt>
                <c:pt idx="109">
                  <c:v>1.0711228999999999E-2</c:v>
                </c:pt>
                <c:pt idx="110">
                  <c:v>6.2208035999999998E-3</c:v>
                </c:pt>
                <c:pt idx="111">
                  <c:v>1.280441E-3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8D0B-4FB4-9D0A-CC7B9DB4DD06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[2]Sheet1!$D$374:$DT$374</c:f>
              <c:numCache>
                <c:formatCode>General</c:formatCode>
                <c:ptCount val="121"/>
                <c:pt idx="0">
                  <c:v>2.3376007999999998E-3</c:v>
                </c:pt>
                <c:pt idx="1">
                  <c:v>6.8499999999999995E-4</c:v>
                </c:pt>
                <c:pt idx="2">
                  <c:v>1.6630999E-3</c:v>
                </c:pt>
                <c:pt idx="3">
                  <c:v>1.8045648000000001E-3</c:v>
                </c:pt>
                <c:pt idx="4">
                  <c:v>2.0194116999999998E-3</c:v>
                </c:pt>
                <c:pt idx="5">
                  <c:v>2.7754619999999998E-3</c:v>
                </c:pt>
                <c:pt idx="6">
                  <c:v>4.2257668E-3</c:v>
                </c:pt>
                <c:pt idx="7">
                  <c:v>6.1966510000000001E-3</c:v>
                </c:pt>
                <c:pt idx="8">
                  <c:v>6.3745019999999998E-3</c:v>
                </c:pt>
                <c:pt idx="9">
                  <c:v>3.6694537999999999E-3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1.7047493000000001E-3</c:v>
                </c:pt>
                <c:pt idx="15">
                  <c:v>7.9756459999999994E-3</c:v>
                </c:pt>
                <c:pt idx="16">
                  <c:v>1.296423E-2</c:v>
                </c:pt>
                <c:pt idx="17">
                  <c:v>1.3202846000000001E-2</c:v>
                </c:pt>
                <c:pt idx="18">
                  <c:v>8.8956199999999999E-3</c:v>
                </c:pt>
                <c:pt idx="19">
                  <c:v>1.4780329000000001E-3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5.5186734999999997E-3</c:v>
                </c:pt>
                <c:pt idx="27">
                  <c:v>1.1629832E-2</c:v>
                </c:pt>
                <c:pt idx="28">
                  <c:v>1.6597033000000001E-2</c:v>
                </c:pt>
                <c:pt idx="29">
                  <c:v>2.0067753000000001E-2</c:v>
                </c:pt>
                <c:pt idx="30">
                  <c:v>2.3567034000000001E-2</c:v>
                </c:pt>
                <c:pt idx="31">
                  <c:v>2.6999563000000001E-2</c:v>
                </c:pt>
                <c:pt idx="32">
                  <c:v>2.9592568E-2</c:v>
                </c:pt>
                <c:pt idx="33">
                  <c:v>3.2945003E-2</c:v>
                </c:pt>
                <c:pt idx="34">
                  <c:v>3.6574389999999998E-2</c:v>
                </c:pt>
                <c:pt idx="35">
                  <c:v>3.9787028000000002E-2</c:v>
                </c:pt>
                <c:pt idx="36">
                  <c:v>4.0580409999999997E-2</c:v>
                </c:pt>
                <c:pt idx="37">
                  <c:v>3.7794929999999997E-2</c:v>
                </c:pt>
                <c:pt idx="38">
                  <c:v>3.2581836000000003E-2</c:v>
                </c:pt>
                <c:pt idx="39">
                  <c:v>2.6650120999999999E-2</c:v>
                </c:pt>
                <c:pt idx="40">
                  <c:v>2.0498753000000002E-2</c:v>
                </c:pt>
                <c:pt idx="41">
                  <c:v>1.5910434000000001E-2</c:v>
                </c:pt>
                <c:pt idx="42">
                  <c:v>1.3010914E-2</c:v>
                </c:pt>
                <c:pt idx="43">
                  <c:v>1.3916222000000001E-2</c:v>
                </c:pt>
                <c:pt idx="44">
                  <c:v>1.9359872E-2</c:v>
                </c:pt>
                <c:pt idx="45">
                  <c:v>2.6915290000000001E-2</c:v>
                </c:pt>
                <c:pt idx="46">
                  <c:v>3.2842166999999999E-2</c:v>
                </c:pt>
                <c:pt idx="47">
                  <c:v>3.4986753000000002E-2</c:v>
                </c:pt>
                <c:pt idx="48">
                  <c:v>3.4360399999999999E-2</c:v>
                </c:pt>
                <c:pt idx="49">
                  <c:v>3.2952305000000001E-2</c:v>
                </c:pt>
                <c:pt idx="50">
                  <c:v>3.1584524000000003E-2</c:v>
                </c:pt>
                <c:pt idx="51">
                  <c:v>3.1273622000000001E-2</c:v>
                </c:pt>
                <c:pt idx="52">
                  <c:v>3.1883336999999998E-2</c:v>
                </c:pt>
                <c:pt idx="53">
                  <c:v>3.1842745999999998E-2</c:v>
                </c:pt>
                <c:pt idx="54">
                  <c:v>2.9418373000000001E-2</c:v>
                </c:pt>
                <c:pt idx="55">
                  <c:v>2.5970573E-2</c:v>
                </c:pt>
                <c:pt idx="56">
                  <c:v>2.4308929999999999E-2</c:v>
                </c:pt>
                <c:pt idx="57">
                  <c:v>2.7422568000000001E-2</c:v>
                </c:pt>
                <c:pt idx="58">
                  <c:v>3.4290477999999999E-2</c:v>
                </c:pt>
                <c:pt idx="59">
                  <c:v>4.0988379999999998E-2</c:v>
                </c:pt>
                <c:pt idx="60">
                  <c:v>4.3622054E-2</c:v>
                </c:pt>
                <c:pt idx="61">
                  <c:v>4.4081584E-2</c:v>
                </c:pt>
                <c:pt idx="62">
                  <c:v>4.4799815999999999E-2</c:v>
                </c:pt>
                <c:pt idx="63">
                  <c:v>4.6303455E-2</c:v>
                </c:pt>
                <c:pt idx="64">
                  <c:v>4.6014935E-2</c:v>
                </c:pt>
                <c:pt idx="65">
                  <c:v>4.3455265E-2</c:v>
                </c:pt>
                <c:pt idx="66">
                  <c:v>4.2999009999999997E-2</c:v>
                </c:pt>
                <c:pt idx="67">
                  <c:v>4.9075069999999998E-2</c:v>
                </c:pt>
                <c:pt idx="68">
                  <c:v>5.9382035999999999E-2</c:v>
                </c:pt>
                <c:pt idx="69">
                  <c:v>6.47596E-2</c:v>
                </c:pt>
                <c:pt idx="70">
                  <c:v>5.8526920000000003E-2</c:v>
                </c:pt>
                <c:pt idx="71">
                  <c:v>4.2435760000000003E-2</c:v>
                </c:pt>
                <c:pt idx="72">
                  <c:v>2.5444959999999999E-2</c:v>
                </c:pt>
                <c:pt idx="73">
                  <c:v>1.5135483E-2</c:v>
                </c:pt>
                <c:pt idx="74">
                  <c:v>1.3487740999999999E-2</c:v>
                </c:pt>
                <c:pt idx="75">
                  <c:v>1.6435814999999999E-2</c:v>
                </c:pt>
                <c:pt idx="76">
                  <c:v>1.9812243E-2</c:v>
                </c:pt>
                <c:pt idx="77">
                  <c:v>2.199011E-2</c:v>
                </c:pt>
                <c:pt idx="78">
                  <c:v>2.4352037999999999E-2</c:v>
                </c:pt>
                <c:pt idx="79">
                  <c:v>2.6945617000000002E-2</c:v>
                </c:pt>
                <c:pt idx="80">
                  <c:v>2.66758E-2</c:v>
                </c:pt>
                <c:pt idx="81">
                  <c:v>2.0823169999999998E-2</c:v>
                </c:pt>
                <c:pt idx="82">
                  <c:v>9.6796130000000001E-3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8.1369809999999997E-3</c:v>
                </c:pt>
                <c:pt idx="89">
                  <c:v>1.6091807E-2</c:v>
                </c:pt>
                <c:pt idx="90">
                  <c:v>2.1830817999999998E-2</c:v>
                </c:pt>
                <c:pt idx="91">
                  <c:v>2.5979035000000001E-2</c:v>
                </c:pt>
                <c:pt idx="92">
                  <c:v>2.8030533E-2</c:v>
                </c:pt>
                <c:pt idx="93">
                  <c:v>2.8766536999999998E-2</c:v>
                </c:pt>
                <c:pt idx="94">
                  <c:v>2.8559253E-2</c:v>
                </c:pt>
                <c:pt idx="95">
                  <c:v>2.7225675000000001E-2</c:v>
                </c:pt>
                <c:pt idx="96">
                  <c:v>2.7248459999999999E-2</c:v>
                </c:pt>
                <c:pt idx="97">
                  <c:v>2.7785213999999999E-2</c:v>
                </c:pt>
                <c:pt idx="98">
                  <c:v>2.8295853999999999E-2</c:v>
                </c:pt>
                <c:pt idx="99">
                  <c:v>2.8468239999999999E-2</c:v>
                </c:pt>
                <c:pt idx="100">
                  <c:v>2.8299922000000002E-2</c:v>
                </c:pt>
                <c:pt idx="101">
                  <c:v>2.7347717000000001E-2</c:v>
                </c:pt>
                <c:pt idx="102">
                  <c:v>2.6562506E-2</c:v>
                </c:pt>
                <c:pt idx="103">
                  <c:v>2.6212111E-2</c:v>
                </c:pt>
                <c:pt idx="104">
                  <c:v>2.5203176000000001E-2</c:v>
                </c:pt>
                <c:pt idx="105">
                  <c:v>2.3586215000000001E-2</c:v>
                </c:pt>
                <c:pt idx="106">
                  <c:v>2.1272082000000001E-2</c:v>
                </c:pt>
                <c:pt idx="107">
                  <c:v>1.8820848000000001E-2</c:v>
                </c:pt>
                <c:pt idx="108">
                  <c:v>1.5080599E-2</c:v>
                </c:pt>
                <c:pt idx="109">
                  <c:v>1.0711228999999999E-2</c:v>
                </c:pt>
                <c:pt idx="110">
                  <c:v>6.2208035999999998E-3</c:v>
                </c:pt>
                <c:pt idx="111">
                  <c:v>1.280441E-3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8D0B-4FB4-9D0A-CC7B9DB4DD06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[2]Sheet1!$D$375:$DT$375</c:f>
              <c:numCache>
                <c:formatCode>General</c:formatCode>
                <c:ptCount val="121"/>
                <c:pt idx="0">
                  <c:v>2.6105458E-3</c:v>
                </c:pt>
                <c:pt idx="1">
                  <c:v>9.4799999999999995E-4</c:v>
                </c:pt>
                <c:pt idx="2">
                  <c:v>1.9196564E-3</c:v>
                </c:pt>
                <c:pt idx="3">
                  <c:v>1.8256952999999999E-3</c:v>
                </c:pt>
                <c:pt idx="4">
                  <c:v>1.8797975000000001E-3</c:v>
                </c:pt>
                <c:pt idx="5">
                  <c:v>2.6789368000000001E-3</c:v>
                </c:pt>
                <c:pt idx="6">
                  <c:v>4.3710800000000003E-3</c:v>
                </c:pt>
                <c:pt idx="7">
                  <c:v>6.5538819999999996E-3</c:v>
                </c:pt>
                <c:pt idx="8">
                  <c:v>6.7489339999999998E-3</c:v>
                </c:pt>
                <c:pt idx="9">
                  <c:v>3.8499124000000002E-3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1.5233974E-3</c:v>
                </c:pt>
                <c:pt idx="15">
                  <c:v>7.8385020000000007E-3</c:v>
                </c:pt>
                <c:pt idx="16">
                  <c:v>1.2891924000000001E-2</c:v>
                </c:pt>
                <c:pt idx="17">
                  <c:v>1.3224674E-2</c:v>
                </c:pt>
                <c:pt idx="18">
                  <c:v>8.9996755000000001E-3</c:v>
                </c:pt>
                <c:pt idx="19">
                  <c:v>1.660452E-3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5.4541505000000002E-3</c:v>
                </c:pt>
                <c:pt idx="27">
                  <c:v>1.1543075E-2</c:v>
                </c:pt>
                <c:pt idx="28">
                  <c:v>1.6499013E-2</c:v>
                </c:pt>
                <c:pt idx="29">
                  <c:v>2.0000627E-2</c:v>
                </c:pt>
                <c:pt idx="30">
                  <c:v>2.3545105E-2</c:v>
                </c:pt>
                <c:pt idx="31">
                  <c:v>2.7034837999999999E-2</c:v>
                </c:pt>
                <c:pt idx="32">
                  <c:v>2.9703509999999999E-2</c:v>
                </c:pt>
                <c:pt idx="33">
                  <c:v>3.3155496999999999E-2</c:v>
                </c:pt>
                <c:pt idx="34">
                  <c:v>3.6895092999999997E-2</c:v>
                </c:pt>
                <c:pt idx="35">
                  <c:v>4.0217870000000003E-2</c:v>
                </c:pt>
                <c:pt idx="36">
                  <c:v>4.1129485E-2</c:v>
                </c:pt>
                <c:pt idx="37">
                  <c:v>3.8453550000000003E-2</c:v>
                </c:pt>
                <c:pt idx="38">
                  <c:v>3.3322160000000003E-2</c:v>
                </c:pt>
                <c:pt idx="39">
                  <c:v>2.737237E-2</c:v>
                </c:pt>
                <c:pt idx="40">
                  <c:v>2.1071782000000001E-2</c:v>
                </c:pt>
                <c:pt idx="41">
                  <c:v>1.6263205999999999E-2</c:v>
                </c:pt>
                <c:pt idx="42">
                  <c:v>1.3202234E-2</c:v>
                </c:pt>
                <c:pt idx="43">
                  <c:v>1.4054944E-2</c:v>
                </c:pt>
                <c:pt idx="44">
                  <c:v>1.9523705999999998E-2</c:v>
                </c:pt>
                <c:pt idx="45">
                  <c:v>2.7101759E-2</c:v>
                </c:pt>
                <c:pt idx="46">
                  <c:v>3.30253E-2</c:v>
                </c:pt>
                <c:pt idx="47">
                  <c:v>3.5176560000000003E-2</c:v>
                </c:pt>
                <c:pt idx="48">
                  <c:v>3.4604694999999998E-2</c:v>
                </c:pt>
                <c:pt idx="49">
                  <c:v>3.3283416000000003E-2</c:v>
                </c:pt>
                <c:pt idx="50">
                  <c:v>3.1995219999999998E-2</c:v>
                </c:pt>
                <c:pt idx="51">
                  <c:v>3.1710844000000002E-2</c:v>
                </c:pt>
                <c:pt idx="52">
                  <c:v>3.2260566999999997E-2</c:v>
                </c:pt>
                <c:pt idx="53">
                  <c:v>3.2074369999999998E-2</c:v>
                </c:pt>
                <c:pt idx="54">
                  <c:v>2.9476500999999999E-2</c:v>
                </c:pt>
                <c:pt idx="55">
                  <c:v>2.5944390000000001E-2</c:v>
                </c:pt>
                <c:pt idx="56">
                  <c:v>2.4345039999999998E-2</c:v>
                </c:pt>
                <c:pt idx="57">
                  <c:v>2.7681533000000001E-2</c:v>
                </c:pt>
                <c:pt idx="58">
                  <c:v>3.4784669999999997E-2</c:v>
                </c:pt>
                <c:pt idx="59">
                  <c:v>4.1579390000000001E-2</c:v>
                </c:pt>
                <c:pt idx="60">
                  <c:v>4.4098409999999998E-2</c:v>
                </c:pt>
                <c:pt idx="61">
                  <c:v>4.4306091999999998E-2</c:v>
                </c:pt>
                <c:pt idx="62">
                  <c:v>4.4797163000000001E-2</c:v>
                </c:pt>
                <c:pt idx="63">
                  <c:v>4.6241850000000001E-2</c:v>
                </c:pt>
                <c:pt idx="64">
                  <c:v>4.6069786000000001E-2</c:v>
                </c:pt>
                <c:pt idx="65">
                  <c:v>4.3713312999999997E-2</c:v>
                </c:pt>
                <c:pt idx="66">
                  <c:v>4.3440119999999999E-2</c:v>
                </c:pt>
                <c:pt idx="67">
                  <c:v>4.959003E-2</c:v>
                </c:pt>
                <c:pt idx="68">
                  <c:v>5.9804032999999999E-2</c:v>
                </c:pt>
                <c:pt idx="69">
                  <c:v>6.4906569999999997E-2</c:v>
                </c:pt>
                <c:pt idx="70">
                  <c:v>5.8313370000000003E-2</c:v>
                </c:pt>
                <c:pt idx="71">
                  <c:v>4.1944389999999998E-2</c:v>
                </c:pt>
                <c:pt idx="72">
                  <c:v>2.4894385000000002E-2</c:v>
                </c:pt>
                <c:pt idx="73">
                  <c:v>1.4744673999999999E-2</c:v>
                </c:pt>
                <c:pt idx="74">
                  <c:v>1.3374100999999999E-2</c:v>
                </c:pt>
                <c:pt idx="75">
                  <c:v>1.6606237999999999E-2</c:v>
                </c:pt>
                <c:pt idx="76">
                  <c:v>2.0202428000000001E-2</c:v>
                </c:pt>
                <c:pt idx="77">
                  <c:v>2.2463718000000001E-2</c:v>
                </c:pt>
                <c:pt idx="78">
                  <c:v>2.4748307000000001E-2</c:v>
                </c:pt>
                <c:pt idx="79">
                  <c:v>2.7127680000000001E-2</c:v>
                </c:pt>
                <c:pt idx="80">
                  <c:v>2.6570052E-2</c:v>
                </c:pt>
                <c:pt idx="81">
                  <c:v>2.0451915000000001E-2</c:v>
                </c:pt>
                <c:pt idx="82">
                  <c:v>9.1660939999999996E-3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9.0206660000000001E-3</c:v>
                </c:pt>
                <c:pt idx="89">
                  <c:v>1.7016555999999999E-2</c:v>
                </c:pt>
                <c:pt idx="90">
                  <c:v>2.2660866000000002E-2</c:v>
                </c:pt>
                <c:pt idx="91">
                  <c:v>2.6628395999999999E-2</c:v>
                </c:pt>
                <c:pt idx="92">
                  <c:v>2.8414829999999999E-2</c:v>
                </c:pt>
                <c:pt idx="93">
                  <c:v>2.8871838E-2</c:v>
                </c:pt>
                <c:pt idx="94">
                  <c:v>2.8419317999999999E-2</c:v>
                </c:pt>
                <c:pt idx="95">
                  <c:v>2.6885731E-2</c:v>
                </c:pt>
                <c:pt idx="96">
                  <c:v>2.6821497999999999E-2</c:v>
                </c:pt>
                <c:pt idx="97">
                  <c:v>2.7359474000000002E-2</c:v>
                </c:pt>
                <c:pt idx="98">
                  <c:v>2.7954007999999999E-2</c:v>
                </c:pt>
                <c:pt idx="99">
                  <c:v>2.8260865999999999E-2</c:v>
                </c:pt>
                <c:pt idx="100">
                  <c:v>2.8247925E-2</c:v>
                </c:pt>
                <c:pt idx="101">
                  <c:v>2.7381562000000002E-2</c:v>
                </c:pt>
                <c:pt idx="102">
                  <c:v>2.6687737999999999E-2</c:v>
                </c:pt>
                <c:pt idx="103">
                  <c:v>2.6373938E-2</c:v>
                </c:pt>
                <c:pt idx="104">
                  <c:v>2.5359007999999999E-2</c:v>
                </c:pt>
                <c:pt idx="105">
                  <c:v>2.3699906E-2</c:v>
                </c:pt>
                <c:pt idx="106">
                  <c:v>2.1312958E-2</c:v>
                </c:pt>
                <c:pt idx="107">
                  <c:v>1.8773188999999999E-2</c:v>
                </c:pt>
                <c:pt idx="108">
                  <c:v>1.4921323E-2</c:v>
                </c:pt>
                <c:pt idx="109">
                  <c:v>1.0438664E-2</c:v>
                </c:pt>
                <c:pt idx="110">
                  <c:v>5.8407242999999999E-3</c:v>
                </c:pt>
                <c:pt idx="111">
                  <c:v>7.5299999999999998E-4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8D0B-4FB4-9D0A-CC7B9DB4DD06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[2]Sheet1!$D$376:$DT$376</c:f>
              <c:numCache>
                <c:formatCode>General</c:formatCode>
                <c:ptCount val="121"/>
                <c:pt idx="0">
                  <c:v>2.4596196999999999E-3</c:v>
                </c:pt>
                <c:pt idx="1">
                  <c:v>7.94E-4</c:v>
                </c:pt>
                <c:pt idx="2">
                  <c:v>1.7586241999999999E-3</c:v>
                </c:pt>
                <c:pt idx="3">
                  <c:v>1.8250357E-3</c:v>
                </c:pt>
                <c:pt idx="4">
                  <c:v>2.0360926E-3</c:v>
                </c:pt>
                <c:pt idx="5">
                  <c:v>2.8780737999999999E-3</c:v>
                </c:pt>
                <c:pt idx="6">
                  <c:v>4.4613250000000004E-3</c:v>
                </c:pt>
                <c:pt idx="7">
                  <c:v>6.4537459999999998E-3</c:v>
                </c:pt>
                <c:pt idx="8">
                  <c:v>6.4918040000000003E-3</c:v>
                </c:pt>
                <c:pt idx="9">
                  <c:v>3.5546330000000002E-3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1.6821703999999999E-3</c:v>
                </c:pt>
                <c:pt idx="15">
                  <c:v>8.0079910000000008E-3</c:v>
                </c:pt>
                <c:pt idx="16">
                  <c:v>1.304978E-2</c:v>
                </c:pt>
                <c:pt idx="17">
                  <c:v>1.3335852E-2</c:v>
                </c:pt>
                <c:pt idx="18">
                  <c:v>9.0298770000000004E-3</c:v>
                </c:pt>
                <c:pt idx="19">
                  <c:v>1.5948482999999999E-3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5.3808559999999998E-3</c:v>
                </c:pt>
                <c:pt idx="27">
                  <c:v>1.1519554E-2</c:v>
                </c:pt>
                <c:pt idx="28">
                  <c:v>1.6551692E-2</c:v>
                </c:pt>
                <c:pt idx="29">
                  <c:v>2.0100831999999999E-2</c:v>
                </c:pt>
                <c:pt idx="30">
                  <c:v>2.3656317999999999E-2</c:v>
                </c:pt>
                <c:pt idx="31">
                  <c:v>2.7136919999999998E-2</c:v>
                </c:pt>
                <c:pt idx="32">
                  <c:v>2.9809056E-2</c:v>
                </c:pt>
                <c:pt idx="33">
                  <c:v>3.3306349999999998E-2</c:v>
                </c:pt>
                <c:pt idx="34">
                  <c:v>3.7113703999999997E-2</c:v>
                </c:pt>
                <c:pt idx="35">
                  <c:v>4.0480950000000002E-2</c:v>
                </c:pt>
                <c:pt idx="36">
                  <c:v>4.1361229999999999E-2</c:v>
                </c:pt>
                <c:pt idx="37">
                  <c:v>3.8576092999999999E-2</c:v>
                </c:pt>
                <c:pt idx="38">
                  <c:v>3.3306677E-2</c:v>
                </c:pt>
                <c:pt idx="39">
                  <c:v>2.7267026E-2</c:v>
                </c:pt>
                <c:pt idx="40">
                  <c:v>2.0941807E-2</c:v>
                </c:pt>
                <c:pt idx="41">
                  <c:v>1.6185970000000001E-2</c:v>
                </c:pt>
                <c:pt idx="42">
                  <c:v>1.316202E-2</c:v>
                </c:pt>
                <c:pt idx="43">
                  <c:v>1.4003774E-2</c:v>
                </c:pt>
                <c:pt idx="44">
                  <c:v>1.9421075999999999E-2</c:v>
                </c:pt>
                <c:pt idx="45">
                  <c:v>2.6967465999999999E-2</c:v>
                </c:pt>
                <c:pt idx="46">
                  <c:v>3.2908159999999999E-2</c:v>
                </c:pt>
                <c:pt idx="47">
                  <c:v>3.5110479999999999E-2</c:v>
                </c:pt>
                <c:pt idx="48">
                  <c:v>3.4584083000000002E-2</c:v>
                </c:pt>
                <c:pt idx="49">
                  <c:v>3.3293490000000002E-2</c:v>
                </c:pt>
                <c:pt idx="50">
                  <c:v>3.2025753999999997E-2</c:v>
                </c:pt>
                <c:pt idx="51">
                  <c:v>3.1762180000000001E-2</c:v>
                </c:pt>
                <c:pt idx="52">
                  <c:v>3.2339899999999998E-2</c:v>
                </c:pt>
                <c:pt idx="53">
                  <c:v>3.2176589999999998E-2</c:v>
                </c:pt>
                <c:pt idx="54">
                  <c:v>2.9585157000000001E-2</c:v>
                </c:pt>
                <c:pt idx="55">
                  <c:v>2.601593E-2</c:v>
                </c:pt>
                <c:pt idx="56">
                  <c:v>2.4318546E-2</c:v>
                </c:pt>
                <c:pt idx="57">
                  <c:v>2.7531502999999999E-2</c:v>
                </c:pt>
                <c:pt idx="58">
                  <c:v>3.457354E-2</c:v>
                </c:pt>
                <c:pt idx="59">
                  <c:v>4.1420634999999997E-2</c:v>
                </c:pt>
                <c:pt idx="60">
                  <c:v>4.4075225000000003E-2</c:v>
                </c:pt>
                <c:pt idx="61">
                  <c:v>4.4406306E-2</c:v>
                </c:pt>
                <c:pt idx="62">
                  <c:v>4.4942107000000002E-2</c:v>
                </c:pt>
                <c:pt idx="63">
                  <c:v>4.6350456999999998E-2</c:v>
                </c:pt>
                <c:pt idx="64">
                  <c:v>4.6103485E-2</c:v>
                </c:pt>
                <c:pt idx="65">
                  <c:v>4.3662157E-2</c:v>
                </c:pt>
                <c:pt idx="66">
                  <c:v>4.3292016000000003E-2</c:v>
                </c:pt>
                <c:pt idx="67">
                  <c:v>4.9342625000000001E-2</c:v>
                </c:pt>
                <c:pt idx="68">
                  <c:v>5.9511467999999998E-2</c:v>
                </c:pt>
                <c:pt idx="69">
                  <c:v>6.4667649999999993E-2</c:v>
                </c:pt>
                <c:pt idx="70">
                  <c:v>5.8229326999999997E-2</c:v>
                </c:pt>
                <c:pt idx="71">
                  <c:v>4.204045E-2</c:v>
                </c:pt>
                <c:pt idx="72">
                  <c:v>2.5081760000000002E-2</c:v>
                </c:pt>
                <c:pt idx="73">
                  <c:v>1.4893928000000001E-2</c:v>
                </c:pt>
                <c:pt idx="74">
                  <c:v>1.3410228999999999E-2</c:v>
                </c:pt>
                <c:pt idx="75">
                  <c:v>1.6561180000000002E-2</c:v>
                </c:pt>
                <c:pt idx="76">
                  <c:v>2.01443E-2</c:v>
                </c:pt>
                <c:pt idx="77">
                  <c:v>2.2413255999999999E-2</c:v>
                </c:pt>
                <c:pt idx="78">
                  <c:v>2.4679880000000001E-2</c:v>
                </c:pt>
                <c:pt idx="79">
                  <c:v>2.704641E-2</c:v>
                </c:pt>
                <c:pt idx="80">
                  <c:v>2.6537305000000001E-2</c:v>
                </c:pt>
                <c:pt idx="81">
                  <c:v>2.0535900999999999E-2</c:v>
                </c:pt>
                <c:pt idx="82">
                  <c:v>9.3579059999999992E-3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8.6769250000000003E-3</c:v>
                </c:pt>
                <c:pt idx="89">
                  <c:v>1.6700927000000001E-2</c:v>
                </c:pt>
                <c:pt idx="90">
                  <c:v>2.2420313000000001E-2</c:v>
                </c:pt>
                <c:pt idx="91">
                  <c:v>2.6472849999999999E-2</c:v>
                </c:pt>
                <c:pt idx="92">
                  <c:v>2.8352715000000001E-2</c:v>
                </c:pt>
                <c:pt idx="93">
                  <c:v>2.8896246E-2</c:v>
                </c:pt>
                <c:pt idx="94">
                  <c:v>2.8509666999999999E-2</c:v>
                </c:pt>
                <c:pt idx="95">
                  <c:v>2.7027009000000001E-2</c:v>
                </c:pt>
                <c:pt idx="96">
                  <c:v>2.6979538000000001E-2</c:v>
                </c:pt>
                <c:pt idx="97">
                  <c:v>2.7499800000000001E-2</c:v>
                </c:pt>
                <c:pt idx="98">
                  <c:v>2.8046569E-2</c:v>
                </c:pt>
                <c:pt idx="99">
                  <c:v>2.8292761999999999E-2</c:v>
                </c:pt>
                <c:pt idx="100">
                  <c:v>2.822094E-2</c:v>
                </c:pt>
                <c:pt idx="101">
                  <c:v>2.7304749999999999E-2</c:v>
                </c:pt>
                <c:pt idx="102">
                  <c:v>2.6576657E-2</c:v>
                </c:pt>
                <c:pt idx="103">
                  <c:v>2.6244652E-2</c:v>
                </c:pt>
                <c:pt idx="104">
                  <c:v>2.5228005000000001E-2</c:v>
                </c:pt>
                <c:pt idx="105">
                  <c:v>2.3580859999999999E-2</c:v>
                </c:pt>
                <c:pt idx="106">
                  <c:v>2.1216704999999999E-2</c:v>
                </c:pt>
                <c:pt idx="107">
                  <c:v>1.8698540999999999E-2</c:v>
                </c:pt>
                <c:pt idx="108">
                  <c:v>1.488159E-2</c:v>
                </c:pt>
                <c:pt idx="109">
                  <c:v>1.0432051499999999E-2</c:v>
                </c:pt>
                <c:pt idx="110">
                  <c:v>5.8606137000000004E-3</c:v>
                </c:pt>
                <c:pt idx="111">
                  <c:v>8.2799999999999996E-4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8D0B-4FB4-9D0A-CC7B9DB4DD06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[2]Sheet1!$D$377:$DT$377</c:f>
              <c:numCache>
                <c:formatCode>General</c:formatCode>
                <c:ptCount val="121"/>
                <c:pt idx="0">
                  <c:v>2.2503255999999998E-3</c:v>
                </c:pt>
                <c:pt idx="1">
                  <c:v>6.1499999999999999E-4</c:v>
                </c:pt>
                <c:pt idx="2">
                  <c:v>1.5855456E-3</c:v>
                </c:pt>
                <c:pt idx="3">
                  <c:v>1.7534461999999999E-3</c:v>
                </c:pt>
                <c:pt idx="4">
                  <c:v>2.0724754E-3</c:v>
                </c:pt>
                <c:pt idx="5">
                  <c:v>2.9970256000000002E-3</c:v>
                </c:pt>
                <c:pt idx="6">
                  <c:v>4.6105227000000004E-3</c:v>
                </c:pt>
                <c:pt idx="7">
                  <c:v>6.5793900000000001E-3</c:v>
                </c:pt>
                <c:pt idx="8">
                  <c:v>6.5928743999999996E-3</c:v>
                </c:pt>
                <c:pt idx="9">
                  <c:v>3.6301985E-3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1.4825184000000001E-3</c:v>
                </c:pt>
                <c:pt idx="15">
                  <c:v>7.8442080000000001E-3</c:v>
                </c:pt>
                <c:pt idx="16">
                  <c:v>1.2946480999999999E-2</c:v>
                </c:pt>
                <c:pt idx="17">
                  <c:v>1.331009E-2</c:v>
                </c:pt>
                <c:pt idx="18">
                  <c:v>9.0689550000000001E-3</c:v>
                </c:pt>
                <c:pt idx="19">
                  <c:v>1.6636878999999999E-3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5.4741479999999999E-3</c:v>
                </c:pt>
                <c:pt idx="27">
                  <c:v>1.1629722E-2</c:v>
                </c:pt>
                <c:pt idx="28">
                  <c:v>1.6662284999999999E-2</c:v>
                </c:pt>
                <c:pt idx="29">
                  <c:v>2.0202726000000001E-2</c:v>
                </c:pt>
                <c:pt idx="30">
                  <c:v>2.3738656E-2</c:v>
                </c:pt>
                <c:pt idx="31">
                  <c:v>2.7207744999999998E-2</c:v>
                </c:pt>
                <c:pt idx="32">
                  <c:v>2.989694E-2</c:v>
                </c:pt>
                <c:pt idx="33">
                  <c:v>3.3467030000000002E-2</c:v>
                </c:pt>
                <c:pt idx="34">
                  <c:v>3.7366334000000001E-2</c:v>
                </c:pt>
                <c:pt idx="35">
                  <c:v>4.0812936000000001E-2</c:v>
                </c:pt>
                <c:pt idx="36">
                  <c:v>4.174195E-2</c:v>
                </c:pt>
                <c:pt idx="37">
                  <c:v>3.8966769999999998E-2</c:v>
                </c:pt>
                <c:pt idx="38">
                  <c:v>3.3727510000000002E-2</c:v>
                </c:pt>
                <c:pt idx="39">
                  <c:v>2.7701977999999999E-2</c:v>
                </c:pt>
                <c:pt idx="40">
                  <c:v>2.1351887E-2</c:v>
                </c:pt>
                <c:pt idx="41">
                  <c:v>1.6511313999999999E-2</c:v>
                </c:pt>
                <c:pt idx="42">
                  <c:v>1.3392960000000001E-2</c:v>
                </c:pt>
                <c:pt idx="43">
                  <c:v>1.4198008999999999E-2</c:v>
                </c:pt>
                <c:pt idx="44">
                  <c:v>1.9657375000000001E-2</c:v>
                </c:pt>
                <c:pt idx="45">
                  <c:v>2.7251745000000001E-2</c:v>
                </c:pt>
                <c:pt idx="46">
                  <c:v>3.3177949999999998E-2</c:v>
                </c:pt>
                <c:pt idx="47">
                  <c:v>3.5300653000000001E-2</c:v>
                </c:pt>
                <c:pt idx="48">
                  <c:v>3.4691960000000001E-2</c:v>
                </c:pt>
                <c:pt idx="49">
                  <c:v>3.3362687000000002E-2</c:v>
                </c:pt>
                <c:pt idx="50">
                  <c:v>3.2097689999999998E-2</c:v>
                </c:pt>
                <c:pt idx="51">
                  <c:v>3.1824749999999999E-2</c:v>
                </c:pt>
                <c:pt idx="52">
                  <c:v>3.2354086999999997E-2</c:v>
                </c:pt>
                <c:pt idx="53">
                  <c:v>3.2120551999999997E-2</c:v>
                </c:pt>
                <c:pt idx="54">
                  <c:v>2.947342E-2</c:v>
                </c:pt>
                <c:pt idx="55">
                  <c:v>2.5892605999999999E-2</c:v>
                </c:pt>
                <c:pt idx="56">
                  <c:v>2.4211610000000001E-2</c:v>
                </c:pt>
                <c:pt idx="57">
                  <c:v>2.7445085000000001E-2</c:v>
                </c:pt>
                <c:pt idx="58">
                  <c:v>3.4488472999999999E-2</c:v>
                </c:pt>
                <c:pt idx="59">
                  <c:v>4.1324171999999999E-2</c:v>
                </c:pt>
                <c:pt idx="60">
                  <c:v>4.3986045000000001E-2</c:v>
                </c:pt>
                <c:pt idx="61">
                  <c:v>4.4370464999999998E-2</c:v>
                </c:pt>
                <c:pt idx="62">
                  <c:v>4.5005969999999999E-2</c:v>
                </c:pt>
                <c:pt idx="63">
                  <c:v>4.6519030000000003E-2</c:v>
                </c:pt>
                <c:pt idx="64">
                  <c:v>4.6317954000000001E-2</c:v>
                </c:pt>
                <c:pt idx="65">
                  <c:v>4.3835640000000002E-2</c:v>
                </c:pt>
                <c:pt idx="66">
                  <c:v>4.3368700000000003E-2</c:v>
                </c:pt>
                <c:pt idx="67">
                  <c:v>4.9331277999999999E-2</c:v>
                </c:pt>
                <c:pt idx="68">
                  <c:v>5.9453267999999997E-2</c:v>
                </c:pt>
                <c:pt idx="69">
                  <c:v>6.4607979999999995E-2</c:v>
                </c:pt>
                <c:pt idx="70">
                  <c:v>5.8181389999999999E-2</c:v>
                </c:pt>
                <c:pt idx="71">
                  <c:v>4.1983314000000001E-2</c:v>
                </c:pt>
                <c:pt idx="72">
                  <c:v>2.4973229E-2</c:v>
                </c:pt>
                <c:pt idx="73">
                  <c:v>1.4694490500000001E-2</c:v>
                </c:pt>
                <c:pt idx="74">
                  <c:v>1.3127422999999999E-2</c:v>
                </c:pt>
                <c:pt idx="75">
                  <c:v>1.6275192000000001E-2</c:v>
                </c:pt>
                <c:pt idx="76">
                  <c:v>1.9981031999999999E-2</c:v>
                </c:pt>
                <c:pt idx="77">
                  <c:v>2.2442373000000002E-2</c:v>
                </c:pt>
                <c:pt idx="78">
                  <c:v>2.4857897E-2</c:v>
                </c:pt>
                <c:pt idx="79">
                  <c:v>2.7244125000000001E-2</c:v>
                </c:pt>
                <c:pt idx="80">
                  <c:v>2.6630622999999999E-2</c:v>
                </c:pt>
                <c:pt idx="81">
                  <c:v>2.0469662E-2</c:v>
                </c:pt>
                <c:pt idx="82">
                  <c:v>9.1644740000000006E-3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8.7470870000000006E-3</c:v>
                </c:pt>
                <c:pt idx="89">
                  <c:v>1.6828771999999999E-2</c:v>
                </c:pt>
                <c:pt idx="90">
                  <c:v>2.2579152000000002E-2</c:v>
                </c:pt>
                <c:pt idx="91">
                  <c:v>2.6621088000000001E-2</c:v>
                </c:pt>
                <c:pt idx="92">
                  <c:v>2.8447993000000001E-2</c:v>
                </c:pt>
                <c:pt idx="93">
                  <c:v>2.8930017999999998E-2</c:v>
                </c:pt>
                <c:pt idx="94">
                  <c:v>2.8485739999999999E-2</c:v>
                </c:pt>
                <c:pt idx="95">
                  <c:v>2.6950155999999999E-2</c:v>
                </c:pt>
                <c:pt idx="96">
                  <c:v>2.6877515000000001E-2</c:v>
                </c:pt>
                <c:pt idx="97">
                  <c:v>2.7393684000000001E-2</c:v>
                </c:pt>
                <c:pt idx="98">
                  <c:v>2.7958403999999999E-2</c:v>
                </c:pt>
                <c:pt idx="99">
                  <c:v>2.8237603999999999E-2</c:v>
                </c:pt>
                <c:pt idx="100">
                  <c:v>2.8206888999999999E-2</c:v>
                </c:pt>
                <c:pt idx="101">
                  <c:v>2.7336844999999999E-2</c:v>
                </c:pt>
                <c:pt idx="102">
                  <c:v>2.6624642E-2</c:v>
                </c:pt>
                <c:pt idx="103">
                  <c:v>2.6301815999999999E-2</c:v>
                </c:pt>
                <c:pt idx="104">
                  <c:v>2.5284883000000001E-2</c:v>
                </c:pt>
                <c:pt idx="105">
                  <c:v>2.3628158E-2</c:v>
                </c:pt>
                <c:pt idx="106">
                  <c:v>2.1245489999999999E-2</c:v>
                </c:pt>
                <c:pt idx="107">
                  <c:v>1.8696846E-2</c:v>
                </c:pt>
                <c:pt idx="108">
                  <c:v>1.48456395E-2</c:v>
                </c:pt>
                <c:pt idx="109">
                  <c:v>1.0356669000000001E-2</c:v>
                </c:pt>
                <c:pt idx="110">
                  <c:v>5.7427635999999999E-3</c:v>
                </c:pt>
                <c:pt idx="111">
                  <c:v>6.4899999999999995E-4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8D0B-4FB4-9D0A-CC7B9DB4DD06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[2]Sheet1!$D$378:$DT$378</c:f>
              <c:numCache>
                <c:formatCode>General</c:formatCode>
                <c:ptCount val="121"/>
                <c:pt idx="0">
                  <c:v>2.2503255999999998E-3</c:v>
                </c:pt>
                <c:pt idx="1">
                  <c:v>6.1499999999999999E-4</c:v>
                </c:pt>
                <c:pt idx="2">
                  <c:v>1.5855456E-3</c:v>
                </c:pt>
                <c:pt idx="3">
                  <c:v>1.7534461999999999E-3</c:v>
                </c:pt>
                <c:pt idx="4">
                  <c:v>2.0724754E-3</c:v>
                </c:pt>
                <c:pt idx="5">
                  <c:v>2.9970256000000002E-3</c:v>
                </c:pt>
                <c:pt idx="6">
                  <c:v>4.6105227000000004E-3</c:v>
                </c:pt>
                <c:pt idx="7">
                  <c:v>6.5793900000000001E-3</c:v>
                </c:pt>
                <c:pt idx="8">
                  <c:v>6.5928743999999996E-3</c:v>
                </c:pt>
                <c:pt idx="9">
                  <c:v>3.6301985E-3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1.4825184000000001E-3</c:v>
                </c:pt>
                <c:pt idx="15">
                  <c:v>7.8442080000000001E-3</c:v>
                </c:pt>
                <c:pt idx="16">
                  <c:v>1.2946480999999999E-2</c:v>
                </c:pt>
                <c:pt idx="17">
                  <c:v>1.331009E-2</c:v>
                </c:pt>
                <c:pt idx="18">
                  <c:v>9.0689550000000001E-3</c:v>
                </c:pt>
                <c:pt idx="19">
                  <c:v>1.6636878999999999E-3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5.4741479999999999E-3</c:v>
                </c:pt>
                <c:pt idx="27">
                  <c:v>1.1629722E-2</c:v>
                </c:pt>
                <c:pt idx="28">
                  <c:v>1.6662284999999999E-2</c:v>
                </c:pt>
                <c:pt idx="29">
                  <c:v>2.0202726000000001E-2</c:v>
                </c:pt>
                <c:pt idx="30">
                  <c:v>2.3738656E-2</c:v>
                </c:pt>
                <c:pt idx="31">
                  <c:v>2.7207744999999998E-2</c:v>
                </c:pt>
                <c:pt idx="32">
                  <c:v>2.989694E-2</c:v>
                </c:pt>
                <c:pt idx="33">
                  <c:v>3.3467030000000002E-2</c:v>
                </c:pt>
                <c:pt idx="34">
                  <c:v>3.7366334000000001E-2</c:v>
                </c:pt>
                <c:pt idx="35">
                  <c:v>4.0812936000000001E-2</c:v>
                </c:pt>
                <c:pt idx="36">
                  <c:v>4.174195E-2</c:v>
                </c:pt>
                <c:pt idx="37">
                  <c:v>3.8966769999999998E-2</c:v>
                </c:pt>
                <c:pt idx="38">
                  <c:v>3.3727510000000002E-2</c:v>
                </c:pt>
                <c:pt idx="39">
                  <c:v>2.7701977999999999E-2</c:v>
                </c:pt>
                <c:pt idx="40">
                  <c:v>2.1351887E-2</c:v>
                </c:pt>
                <c:pt idx="41">
                  <c:v>1.6511313999999999E-2</c:v>
                </c:pt>
                <c:pt idx="42">
                  <c:v>1.3392960000000001E-2</c:v>
                </c:pt>
                <c:pt idx="43">
                  <c:v>1.4198008999999999E-2</c:v>
                </c:pt>
                <c:pt idx="44">
                  <c:v>1.9657375000000001E-2</c:v>
                </c:pt>
                <c:pt idx="45">
                  <c:v>2.7251745000000001E-2</c:v>
                </c:pt>
                <c:pt idx="46">
                  <c:v>3.3177949999999998E-2</c:v>
                </c:pt>
                <c:pt idx="47">
                  <c:v>3.5300653000000001E-2</c:v>
                </c:pt>
                <c:pt idx="48">
                  <c:v>3.4691960000000001E-2</c:v>
                </c:pt>
                <c:pt idx="49">
                  <c:v>3.3362687000000002E-2</c:v>
                </c:pt>
                <c:pt idx="50">
                  <c:v>3.2097689999999998E-2</c:v>
                </c:pt>
                <c:pt idx="51">
                  <c:v>3.1824749999999999E-2</c:v>
                </c:pt>
                <c:pt idx="52">
                  <c:v>3.2354086999999997E-2</c:v>
                </c:pt>
                <c:pt idx="53">
                  <c:v>3.2120551999999997E-2</c:v>
                </c:pt>
                <c:pt idx="54">
                  <c:v>2.947342E-2</c:v>
                </c:pt>
                <c:pt idx="55">
                  <c:v>2.5892605999999999E-2</c:v>
                </c:pt>
                <c:pt idx="56">
                  <c:v>2.4211610000000001E-2</c:v>
                </c:pt>
                <c:pt idx="57">
                  <c:v>2.7445085000000001E-2</c:v>
                </c:pt>
                <c:pt idx="58">
                  <c:v>3.4488472999999999E-2</c:v>
                </c:pt>
                <c:pt idx="59">
                  <c:v>4.1324171999999999E-2</c:v>
                </c:pt>
                <c:pt idx="60">
                  <c:v>4.3986045000000001E-2</c:v>
                </c:pt>
                <c:pt idx="61">
                  <c:v>4.4370464999999998E-2</c:v>
                </c:pt>
                <c:pt idx="62">
                  <c:v>4.5005969999999999E-2</c:v>
                </c:pt>
                <c:pt idx="63">
                  <c:v>4.6519030000000003E-2</c:v>
                </c:pt>
                <c:pt idx="64">
                  <c:v>4.6317954000000001E-2</c:v>
                </c:pt>
                <c:pt idx="65">
                  <c:v>4.3835640000000002E-2</c:v>
                </c:pt>
                <c:pt idx="66">
                  <c:v>4.3368700000000003E-2</c:v>
                </c:pt>
                <c:pt idx="67">
                  <c:v>4.9331277999999999E-2</c:v>
                </c:pt>
                <c:pt idx="68">
                  <c:v>5.9453267999999997E-2</c:v>
                </c:pt>
                <c:pt idx="69">
                  <c:v>6.4607979999999995E-2</c:v>
                </c:pt>
                <c:pt idx="70">
                  <c:v>5.8181389999999999E-2</c:v>
                </c:pt>
                <c:pt idx="71">
                  <c:v>4.1983314000000001E-2</c:v>
                </c:pt>
                <c:pt idx="72">
                  <c:v>2.4973229E-2</c:v>
                </c:pt>
                <c:pt idx="73">
                  <c:v>1.4694490500000001E-2</c:v>
                </c:pt>
                <c:pt idx="74">
                  <c:v>1.3127422999999999E-2</c:v>
                </c:pt>
                <c:pt idx="75">
                  <c:v>1.6275192000000001E-2</c:v>
                </c:pt>
                <c:pt idx="76">
                  <c:v>1.9981031999999999E-2</c:v>
                </c:pt>
                <c:pt idx="77">
                  <c:v>2.2442373000000002E-2</c:v>
                </c:pt>
                <c:pt idx="78">
                  <c:v>2.4857897E-2</c:v>
                </c:pt>
                <c:pt idx="79">
                  <c:v>2.7244125000000001E-2</c:v>
                </c:pt>
                <c:pt idx="80">
                  <c:v>2.6630622999999999E-2</c:v>
                </c:pt>
                <c:pt idx="81">
                  <c:v>2.0469662E-2</c:v>
                </c:pt>
                <c:pt idx="82">
                  <c:v>9.1644740000000006E-3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8.7470870000000006E-3</c:v>
                </c:pt>
                <c:pt idx="89">
                  <c:v>1.6828771999999999E-2</c:v>
                </c:pt>
                <c:pt idx="90">
                  <c:v>2.2579152000000002E-2</c:v>
                </c:pt>
                <c:pt idx="91">
                  <c:v>2.6621088000000001E-2</c:v>
                </c:pt>
                <c:pt idx="92">
                  <c:v>2.8447993000000001E-2</c:v>
                </c:pt>
                <c:pt idx="93">
                  <c:v>2.8930017999999998E-2</c:v>
                </c:pt>
                <c:pt idx="94">
                  <c:v>2.8485739999999999E-2</c:v>
                </c:pt>
                <c:pt idx="95">
                  <c:v>2.6950155999999999E-2</c:v>
                </c:pt>
                <c:pt idx="96">
                  <c:v>2.6877515000000001E-2</c:v>
                </c:pt>
                <c:pt idx="97">
                  <c:v>2.7393684000000001E-2</c:v>
                </c:pt>
                <c:pt idx="98">
                  <c:v>2.7958403999999999E-2</c:v>
                </c:pt>
                <c:pt idx="99">
                  <c:v>2.8237603999999999E-2</c:v>
                </c:pt>
                <c:pt idx="100">
                  <c:v>2.8206888999999999E-2</c:v>
                </c:pt>
                <c:pt idx="101">
                  <c:v>2.7336844999999999E-2</c:v>
                </c:pt>
                <c:pt idx="102">
                  <c:v>2.6624642E-2</c:v>
                </c:pt>
                <c:pt idx="103">
                  <c:v>2.6301815999999999E-2</c:v>
                </c:pt>
                <c:pt idx="104">
                  <c:v>2.5284883000000001E-2</c:v>
                </c:pt>
                <c:pt idx="105">
                  <c:v>2.3628158E-2</c:v>
                </c:pt>
                <c:pt idx="106">
                  <c:v>2.1245489999999999E-2</c:v>
                </c:pt>
                <c:pt idx="107">
                  <c:v>1.8696846E-2</c:v>
                </c:pt>
                <c:pt idx="108">
                  <c:v>1.48456395E-2</c:v>
                </c:pt>
                <c:pt idx="109">
                  <c:v>1.0356669000000001E-2</c:v>
                </c:pt>
                <c:pt idx="110">
                  <c:v>5.7427635999999999E-3</c:v>
                </c:pt>
                <c:pt idx="111">
                  <c:v>6.4899999999999995E-4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8D0B-4FB4-9D0A-CC7B9DB4DD06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[2]Sheet1!$D$379:$DT$379</c:f>
              <c:numCache>
                <c:formatCode>General</c:formatCode>
                <c:ptCount val="121"/>
                <c:pt idx="0">
                  <c:v>2.2503255999999998E-3</c:v>
                </c:pt>
                <c:pt idx="1">
                  <c:v>6.1499999999999999E-4</c:v>
                </c:pt>
                <c:pt idx="2">
                  <c:v>1.5855456E-3</c:v>
                </c:pt>
                <c:pt idx="3">
                  <c:v>1.7534461999999999E-3</c:v>
                </c:pt>
                <c:pt idx="4">
                  <c:v>2.0724754E-3</c:v>
                </c:pt>
                <c:pt idx="5">
                  <c:v>2.9970256000000002E-3</c:v>
                </c:pt>
                <c:pt idx="6">
                  <c:v>4.6105227000000004E-3</c:v>
                </c:pt>
                <c:pt idx="7">
                  <c:v>6.5793900000000001E-3</c:v>
                </c:pt>
                <c:pt idx="8">
                  <c:v>6.5928743999999996E-3</c:v>
                </c:pt>
                <c:pt idx="9">
                  <c:v>3.6301985E-3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1.4825184000000001E-3</c:v>
                </c:pt>
                <c:pt idx="15">
                  <c:v>7.8442080000000001E-3</c:v>
                </c:pt>
                <c:pt idx="16">
                  <c:v>1.2946480999999999E-2</c:v>
                </c:pt>
                <c:pt idx="17">
                  <c:v>1.331009E-2</c:v>
                </c:pt>
                <c:pt idx="18">
                  <c:v>9.0689550000000001E-3</c:v>
                </c:pt>
                <c:pt idx="19">
                  <c:v>1.6636878999999999E-3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5.4741479999999999E-3</c:v>
                </c:pt>
                <c:pt idx="27">
                  <c:v>1.1629722E-2</c:v>
                </c:pt>
                <c:pt idx="28">
                  <c:v>1.6662284999999999E-2</c:v>
                </c:pt>
                <c:pt idx="29">
                  <c:v>2.0202726000000001E-2</c:v>
                </c:pt>
                <c:pt idx="30">
                  <c:v>2.3738656E-2</c:v>
                </c:pt>
                <c:pt idx="31">
                  <c:v>2.7207744999999998E-2</c:v>
                </c:pt>
                <c:pt idx="32">
                  <c:v>2.989694E-2</c:v>
                </c:pt>
                <c:pt idx="33">
                  <c:v>3.3467030000000002E-2</c:v>
                </c:pt>
                <c:pt idx="34">
                  <c:v>3.7366334000000001E-2</c:v>
                </c:pt>
                <c:pt idx="35">
                  <c:v>4.0812936000000001E-2</c:v>
                </c:pt>
                <c:pt idx="36">
                  <c:v>4.174195E-2</c:v>
                </c:pt>
                <c:pt idx="37">
                  <c:v>3.8966769999999998E-2</c:v>
                </c:pt>
                <c:pt idx="38">
                  <c:v>3.3727510000000002E-2</c:v>
                </c:pt>
                <c:pt idx="39">
                  <c:v>2.7701977999999999E-2</c:v>
                </c:pt>
                <c:pt idx="40">
                  <c:v>2.1351887E-2</c:v>
                </c:pt>
                <c:pt idx="41">
                  <c:v>1.6511313999999999E-2</c:v>
                </c:pt>
                <c:pt idx="42">
                  <c:v>1.3392960000000001E-2</c:v>
                </c:pt>
                <c:pt idx="43">
                  <c:v>1.4198008999999999E-2</c:v>
                </c:pt>
                <c:pt idx="44">
                  <c:v>1.9657375000000001E-2</c:v>
                </c:pt>
                <c:pt idx="45">
                  <c:v>2.7251745000000001E-2</c:v>
                </c:pt>
                <c:pt idx="46">
                  <c:v>3.3177949999999998E-2</c:v>
                </c:pt>
                <c:pt idx="47">
                  <c:v>3.5300653000000001E-2</c:v>
                </c:pt>
                <c:pt idx="48">
                  <c:v>3.4691960000000001E-2</c:v>
                </c:pt>
                <c:pt idx="49">
                  <c:v>3.3362687000000002E-2</c:v>
                </c:pt>
                <c:pt idx="50">
                  <c:v>3.2097689999999998E-2</c:v>
                </c:pt>
                <c:pt idx="51">
                  <c:v>3.1824749999999999E-2</c:v>
                </c:pt>
                <c:pt idx="52">
                  <c:v>3.2354086999999997E-2</c:v>
                </c:pt>
                <c:pt idx="53">
                  <c:v>3.2120551999999997E-2</c:v>
                </c:pt>
                <c:pt idx="54">
                  <c:v>2.947342E-2</c:v>
                </c:pt>
                <c:pt idx="55">
                  <c:v>2.5892605999999999E-2</c:v>
                </c:pt>
                <c:pt idx="56">
                  <c:v>2.4211610000000001E-2</c:v>
                </c:pt>
                <c:pt idx="57">
                  <c:v>2.7445085000000001E-2</c:v>
                </c:pt>
                <c:pt idx="58">
                  <c:v>3.4488472999999999E-2</c:v>
                </c:pt>
                <c:pt idx="59">
                  <c:v>4.1324171999999999E-2</c:v>
                </c:pt>
                <c:pt idx="60">
                  <c:v>4.3986045000000001E-2</c:v>
                </c:pt>
                <c:pt idx="61">
                  <c:v>4.4370464999999998E-2</c:v>
                </c:pt>
                <c:pt idx="62">
                  <c:v>4.5005969999999999E-2</c:v>
                </c:pt>
                <c:pt idx="63">
                  <c:v>4.6519030000000003E-2</c:v>
                </c:pt>
                <c:pt idx="64">
                  <c:v>4.6317954000000001E-2</c:v>
                </c:pt>
                <c:pt idx="65">
                  <c:v>4.3835640000000002E-2</c:v>
                </c:pt>
                <c:pt idx="66">
                  <c:v>4.3368700000000003E-2</c:v>
                </c:pt>
                <c:pt idx="67">
                  <c:v>4.9331277999999999E-2</c:v>
                </c:pt>
                <c:pt idx="68">
                  <c:v>5.9453267999999997E-2</c:v>
                </c:pt>
                <c:pt idx="69">
                  <c:v>6.4607979999999995E-2</c:v>
                </c:pt>
                <c:pt idx="70">
                  <c:v>5.8181389999999999E-2</c:v>
                </c:pt>
                <c:pt idx="71">
                  <c:v>4.1983314000000001E-2</c:v>
                </c:pt>
                <c:pt idx="72">
                  <c:v>2.4973229E-2</c:v>
                </c:pt>
                <c:pt idx="73">
                  <c:v>1.4694490500000001E-2</c:v>
                </c:pt>
                <c:pt idx="74">
                  <c:v>1.3127422999999999E-2</c:v>
                </c:pt>
                <c:pt idx="75">
                  <c:v>1.6275192000000001E-2</c:v>
                </c:pt>
                <c:pt idx="76">
                  <c:v>1.9981031999999999E-2</c:v>
                </c:pt>
                <c:pt idx="77">
                  <c:v>2.2442373000000002E-2</c:v>
                </c:pt>
                <c:pt idx="78">
                  <c:v>2.4857897E-2</c:v>
                </c:pt>
                <c:pt idx="79">
                  <c:v>2.7244125000000001E-2</c:v>
                </c:pt>
                <c:pt idx="80">
                  <c:v>2.6630622999999999E-2</c:v>
                </c:pt>
                <c:pt idx="81">
                  <c:v>2.0469662E-2</c:v>
                </c:pt>
                <c:pt idx="82">
                  <c:v>9.1644740000000006E-3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8.7470870000000006E-3</c:v>
                </c:pt>
                <c:pt idx="89">
                  <c:v>1.6828771999999999E-2</c:v>
                </c:pt>
                <c:pt idx="90">
                  <c:v>2.2579152000000002E-2</c:v>
                </c:pt>
                <c:pt idx="91">
                  <c:v>2.6621088000000001E-2</c:v>
                </c:pt>
                <c:pt idx="92">
                  <c:v>2.8447993000000001E-2</c:v>
                </c:pt>
                <c:pt idx="93">
                  <c:v>2.8930017999999998E-2</c:v>
                </c:pt>
                <c:pt idx="94">
                  <c:v>2.8485739999999999E-2</c:v>
                </c:pt>
                <c:pt idx="95">
                  <c:v>2.6950155999999999E-2</c:v>
                </c:pt>
                <c:pt idx="96">
                  <c:v>2.6877515000000001E-2</c:v>
                </c:pt>
                <c:pt idx="97">
                  <c:v>2.7393684000000001E-2</c:v>
                </c:pt>
                <c:pt idx="98">
                  <c:v>2.7958403999999999E-2</c:v>
                </c:pt>
                <c:pt idx="99">
                  <c:v>2.8237603999999999E-2</c:v>
                </c:pt>
                <c:pt idx="100">
                  <c:v>2.8206888999999999E-2</c:v>
                </c:pt>
                <c:pt idx="101">
                  <c:v>2.7336844999999999E-2</c:v>
                </c:pt>
                <c:pt idx="102">
                  <c:v>2.6624642E-2</c:v>
                </c:pt>
                <c:pt idx="103">
                  <c:v>2.6301815999999999E-2</c:v>
                </c:pt>
                <c:pt idx="104">
                  <c:v>2.5284883000000001E-2</c:v>
                </c:pt>
                <c:pt idx="105">
                  <c:v>2.3628158E-2</c:v>
                </c:pt>
                <c:pt idx="106">
                  <c:v>2.1245489999999999E-2</c:v>
                </c:pt>
                <c:pt idx="107">
                  <c:v>1.8696846E-2</c:v>
                </c:pt>
                <c:pt idx="108">
                  <c:v>1.48456395E-2</c:v>
                </c:pt>
                <c:pt idx="109">
                  <c:v>1.0356669000000001E-2</c:v>
                </c:pt>
                <c:pt idx="110">
                  <c:v>5.7427635999999999E-3</c:v>
                </c:pt>
                <c:pt idx="111">
                  <c:v>6.4899999999999995E-4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8D0B-4FB4-9D0A-CC7B9DB4DD06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[2]Sheet1!$D$380:$DT$380</c:f>
              <c:numCache>
                <c:formatCode>General</c:formatCode>
                <c:ptCount val="121"/>
                <c:pt idx="0">
                  <c:v>2.2751977999999999E-3</c:v>
                </c:pt>
                <c:pt idx="1">
                  <c:v>5.7700000000000004E-4</c:v>
                </c:pt>
                <c:pt idx="2">
                  <c:v>1.5467316E-3</c:v>
                </c:pt>
                <c:pt idx="3">
                  <c:v>1.6777362000000001E-3</c:v>
                </c:pt>
                <c:pt idx="4">
                  <c:v>1.9598660000000002E-3</c:v>
                </c:pt>
                <c:pt idx="5">
                  <c:v>2.8054740000000001E-3</c:v>
                </c:pt>
                <c:pt idx="6">
                  <c:v>4.310431E-3</c:v>
                </c:pt>
                <c:pt idx="7">
                  <c:v>6.2734786999999997E-3</c:v>
                </c:pt>
                <c:pt idx="8">
                  <c:v>6.3980957000000001E-3</c:v>
                </c:pt>
                <c:pt idx="9">
                  <c:v>3.6337299999999999E-3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1.4743798999999999E-3</c:v>
                </c:pt>
                <c:pt idx="15">
                  <c:v>7.7905995000000002E-3</c:v>
                </c:pt>
                <c:pt idx="16">
                  <c:v>1.294009E-2</c:v>
                </c:pt>
                <c:pt idx="17">
                  <c:v>1.3349487E-2</c:v>
                </c:pt>
                <c:pt idx="18">
                  <c:v>9.1217590000000001E-3</c:v>
                </c:pt>
                <c:pt idx="19">
                  <c:v>1.6850000999999999E-3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5.5057225E-3</c:v>
                </c:pt>
                <c:pt idx="27">
                  <c:v>1.1654644E-2</c:v>
                </c:pt>
                <c:pt idx="28">
                  <c:v>1.6593803000000001E-2</c:v>
                </c:pt>
                <c:pt idx="29">
                  <c:v>1.9978612999999999E-2</c:v>
                </c:pt>
                <c:pt idx="30">
                  <c:v>2.3395069000000001E-2</c:v>
                </c:pt>
                <c:pt idx="31">
                  <c:v>2.6788946000000001E-2</c:v>
                </c:pt>
                <c:pt idx="32">
                  <c:v>2.9382440999999999E-2</c:v>
                </c:pt>
                <c:pt idx="33">
                  <c:v>3.2743540000000002E-2</c:v>
                </c:pt>
                <c:pt idx="34">
                  <c:v>3.6355507000000002E-2</c:v>
                </c:pt>
                <c:pt idx="35">
                  <c:v>3.955173E-2</c:v>
                </c:pt>
                <c:pt idx="36">
                  <c:v>4.0378045000000001E-2</c:v>
                </c:pt>
                <c:pt idx="37">
                  <c:v>3.7671138E-2</c:v>
                </c:pt>
                <c:pt idx="38">
                  <c:v>3.2558534E-2</c:v>
                </c:pt>
                <c:pt idx="39">
                  <c:v>2.6717173E-2</c:v>
                </c:pt>
                <c:pt idx="40">
                  <c:v>2.0604939999999999E-2</c:v>
                </c:pt>
                <c:pt idx="41">
                  <c:v>1.6001492999999999E-2</c:v>
                </c:pt>
                <c:pt idx="42">
                  <c:v>1.3030966999999999E-2</c:v>
                </c:pt>
                <c:pt idx="43">
                  <c:v>1.3877089E-2</c:v>
                </c:pt>
                <c:pt idx="44">
                  <c:v>1.9305989999999999E-2</c:v>
                </c:pt>
                <c:pt idx="45">
                  <c:v>2.6915175999999999E-2</c:v>
                </c:pt>
                <c:pt idx="46">
                  <c:v>3.2920733000000001E-2</c:v>
                </c:pt>
                <c:pt idx="47">
                  <c:v>3.5147190000000002E-2</c:v>
                </c:pt>
                <c:pt idx="48">
                  <c:v>3.4584287999999998E-2</c:v>
                </c:pt>
                <c:pt idx="49">
                  <c:v>3.3215392000000003E-2</c:v>
                </c:pt>
                <c:pt idx="50">
                  <c:v>3.1841825999999997E-2</c:v>
                </c:pt>
                <c:pt idx="51">
                  <c:v>3.1474240000000001E-2</c:v>
                </c:pt>
                <c:pt idx="52">
                  <c:v>3.1992970000000003E-2</c:v>
                </c:pt>
                <c:pt idx="53">
                  <c:v>3.1862568000000001E-2</c:v>
                </c:pt>
                <c:pt idx="54">
                  <c:v>2.9369251999999998E-2</c:v>
                </c:pt>
                <c:pt idx="55">
                  <c:v>2.5882939000000001E-2</c:v>
                </c:pt>
                <c:pt idx="56">
                  <c:v>2.4242344999999998E-2</c:v>
                </c:pt>
                <c:pt idx="57">
                  <c:v>2.7391664999999999E-2</c:v>
                </c:pt>
                <c:pt idx="58">
                  <c:v>3.4299379999999997E-2</c:v>
                </c:pt>
                <c:pt idx="59">
                  <c:v>4.1034300000000003E-2</c:v>
                </c:pt>
                <c:pt idx="60">
                  <c:v>4.3697946000000001E-2</c:v>
                </c:pt>
                <c:pt idx="61">
                  <c:v>4.4156328000000002E-2</c:v>
                </c:pt>
                <c:pt idx="62">
                  <c:v>4.4791006000000001E-2</c:v>
                </c:pt>
                <c:pt idx="63">
                  <c:v>4.6133146E-2</c:v>
                </c:pt>
                <c:pt idx="64">
                  <c:v>4.5686549999999999E-2</c:v>
                </c:pt>
                <c:pt idx="65">
                  <c:v>4.3092903000000002E-2</c:v>
                </c:pt>
                <c:pt idx="66">
                  <c:v>4.2749370000000002E-2</c:v>
                </c:pt>
                <c:pt idx="67">
                  <c:v>4.8980990000000002E-2</c:v>
                </c:pt>
                <c:pt idx="68">
                  <c:v>5.9353344000000002E-2</c:v>
                </c:pt>
                <c:pt idx="69">
                  <c:v>6.4658409999999999E-2</c:v>
                </c:pt>
                <c:pt idx="70">
                  <c:v>5.8318492E-2</c:v>
                </c:pt>
                <c:pt idx="71">
                  <c:v>4.2237002000000003E-2</c:v>
                </c:pt>
                <c:pt idx="72">
                  <c:v>2.5418716000000001E-2</c:v>
                </c:pt>
                <c:pt idx="73">
                  <c:v>1.53475925E-2</c:v>
                </c:pt>
                <c:pt idx="74">
                  <c:v>1.3859738999999999E-2</c:v>
                </c:pt>
                <c:pt idx="75">
                  <c:v>1.6823277000000001E-2</c:v>
                </c:pt>
                <c:pt idx="76">
                  <c:v>2.0131322E-2</c:v>
                </c:pt>
                <c:pt idx="77">
                  <c:v>2.2252707E-2</c:v>
                </c:pt>
                <c:pt idx="78">
                  <c:v>2.4588835999999999E-2</c:v>
                </c:pt>
                <c:pt idx="79">
                  <c:v>2.7113583E-2</c:v>
                </c:pt>
                <c:pt idx="80">
                  <c:v>2.6664129000000002E-2</c:v>
                </c:pt>
                <c:pt idx="81">
                  <c:v>2.0567318000000001E-2</c:v>
                </c:pt>
                <c:pt idx="82">
                  <c:v>9.2301750000000002E-3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8.2995510000000005E-3</c:v>
                </c:pt>
                <c:pt idx="89">
                  <c:v>1.6321868E-2</c:v>
                </c:pt>
                <c:pt idx="90">
                  <c:v>2.2094902E-2</c:v>
                </c:pt>
                <c:pt idx="91">
                  <c:v>2.6255230000000001E-2</c:v>
                </c:pt>
                <c:pt idx="92">
                  <c:v>2.8283564000000001E-2</c:v>
                </c:pt>
                <c:pt idx="93">
                  <c:v>2.8962228E-2</c:v>
                </c:pt>
                <c:pt idx="94">
                  <c:v>2.8668231999999998E-2</c:v>
                </c:pt>
                <c:pt idx="95">
                  <c:v>2.7225046999999999E-2</c:v>
                </c:pt>
                <c:pt idx="96">
                  <c:v>2.7121276E-2</c:v>
                </c:pt>
                <c:pt idx="97">
                  <c:v>2.754011E-2</c:v>
                </c:pt>
                <c:pt idx="98">
                  <c:v>2.7969358E-2</c:v>
                </c:pt>
                <c:pt idx="99">
                  <c:v>2.8106404000000001E-2</c:v>
                </c:pt>
                <c:pt idx="100">
                  <c:v>2.7939957000000001E-2</c:v>
                </c:pt>
                <c:pt idx="101">
                  <c:v>2.6989840000000001E-2</c:v>
                </c:pt>
                <c:pt idx="102">
                  <c:v>2.6265541E-2</c:v>
                </c:pt>
                <c:pt idx="103">
                  <c:v>2.5985520000000002E-2</c:v>
                </c:pt>
                <c:pt idx="104">
                  <c:v>2.5050889999999999E-2</c:v>
                </c:pt>
                <c:pt idx="105">
                  <c:v>2.3507183000000001E-2</c:v>
                </c:pt>
                <c:pt idx="106">
                  <c:v>2.125993E-2</c:v>
                </c:pt>
                <c:pt idx="107">
                  <c:v>1.8861590000000001E-2</c:v>
                </c:pt>
                <c:pt idx="108">
                  <c:v>1.5159933E-2</c:v>
                </c:pt>
                <c:pt idx="109">
                  <c:v>1.0811862E-2</c:v>
                </c:pt>
                <c:pt idx="110">
                  <c:v>6.3290689999999997E-3</c:v>
                </c:pt>
                <c:pt idx="111">
                  <c:v>1.4623029E-3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8D0B-4FB4-9D0A-CC7B9DB4DD0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MWPPG027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[2]Sheet1!$D$381:$DT$381</c:f>
              <c:numCache>
                <c:formatCode>General</c:formatCode>
                <c:ptCount val="121"/>
                <c:pt idx="0">
                  <c:v>1.5100785E-2</c:v>
                </c:pt>
                <c:pt idx="1">
                  <c:v>1.7644366000000002E-2</c:v>
                </c:pt>
                <c:pt idx="2">
                  <c:v>2.3132961E-2</c:v>
                </c:pt>
                <c:pt idx="3">
                  <c:v>2.6689045000000002E-2</c:v>
                </c:pt>
                <c:pt idx="4">
                  <c:v>2.7734234999999999E-2</c:v>
                </c:pt>
                <c:pt idx="5">
                  <c:v>2.5416061E-2</c:v>
                </c:pt>
                <c:pt idx="6">
                  <c:v>2.1156060000000001E-2</c:v>
                </c:pt>
                <c:pt idx="7">
                  <c:v>1.6626895999999999E-2</c:v>
                </c:pt>
                <c:pt idx="8">
                  <c:v>1.1983637E-2</c:v>
                </c:pt>
                <c:pt idx="9">
                  <c:v>8.3215319999999995E-3</c:v>
                </c:pt>
                <c:pt idx="10">
                  <c:v>5.0900327000000002E-3</c:v>
                </c:pt>
                <c:pt idx="11">
                  <c:v>3.8189127000000001E-3</c:v>
                </c:pt>
                <c:pt idx="12">
                  <c:v>5.9995493000000004E-3</c:v>
                </c:pt>
                <c:pt idx="13">
                  <c:v>1.1182760999999999E-2</c:v>
                </c:pt>
                <c:pt idx="14">
                  <c:v>1.6337635E-2</c:v>
                </c:pt>
                <c:pt idx="15">
                  <c:v>1.7907353000000001E-2</c:v>
                </c:pt>
                <c:pt idx="16">
                  <c:v>1.4072182000000001E-2</c:v>
                </c:pt>
                <c:pt idx="17">
                  <c:v>6.7332750000000004E-3</c:v>
                </c:pt>
                <c:pt idx="18">
                  <c:v>1.3264796E-3</c:v>
                </c:pt>
                <c:pt idx="19">
                  <c:v>0</c:v>
                </c:pt>
                <c:pt idx="20">
                  <c:v>0</c:v>
                </c:pt>
                <c:pt idx="21">
                  <c:v>2.3482617000000002E-3</c:v>
                </c:pt>
                <c:pt idx="22">
                  <c:v>9.6459809999999997E-3</c:v>
                </c:pt>
                <c:pt idx="23">
                  <c:v>1.9129481E-2</c:v>
                </c:pt>
                <c:pt idx="24">
                  <c:v>2.9106989999999999E-2</c:v>
                </c:pt>
                <c:pt idx="25">
                  <c:v>3.525938E-2</c:v>
                </c:pt>
                <c:pt idx="26">
                  <c:v>3.8228773000000001E-2</c:v>
                </c:pt>
                <c:pt idx="27">
                  <c:v>3.7699415999999999E-2</c:v>
                </c:pt>
                <c:pt idx="28">
                  <c:v>3.6600564000000002E-2</c:v>
                </c:pt>
                <c:pt idx="29">
                  <c:v>3.5708747999999998E-2</c:v>
                </c:pt>
                <c:pt idx="30">
                  <c:v>3.550644E-2</c:v>
                </c:pt>
                <c:pt idx="31">
                  <c:v>3.5969387999999998E-2</c:v>
                </c:pt>
                <c:pt idx="32">
                  <c:v>3.8846612000000003E-2</c:v>
                </c:pt>
                <c:pt idx="33">
                  <c:v>4.4539179999999998E-2</c:v>
                </c:pt>
                <c:pt idx="34">
                  <c:v>5.3002199999999999E-2</c:v>
                </c:pt>
                <c:pt idx="35">
                  <c:v>6.2317539999999998E-2</c:v>
                </c:pt>
                <c:pt idx="36">
                  <c:v>7.0080996000000007E-2</c:v>
                </c:pt>
                <c:pt idx="37">
                  <c:v>7.5015076E-2</c:v>
                </c:pt>
                <c:pt idx="38">
                  <c:v>7.5467670000000001E-2</c:v>
                </c:pt>
                <c:pt idx="39">
                  <c:v>7.2805800000000004E-2</c:v>
                </c:pt>
                <c:pt idx="40">
                  <c:v>6.783045E-2</c:v>
                </c:pt>
                <c:pt idx="41">
                  <c:v>6.2814369999999994E-2</c:v>
                </c:pt>
                <c:pt idx="42">
                  <c:v>5.8467190000000002E-2</c:v>
                </c:pt>
                <c:pt idx="43">
                  <c:v>5.4389786000000002E-2</c:v>
                </c:pt>
                <c:pt idx="44">
                  <c:v>5.1729042000000003E-2</c:v>
                </c:pt>
                <c:pt idx="45">
                  <c:v>4.964942E-2</c:v>
                </c:pt>
                <c:pt idx="46">
                  <c:v>4.6812918000000002E-2</c:v>
                </c:pt>
                <c:pt idx="47">
                  <c:v>4.2206651999999997E-2</c:v>
                </c:pt>
                <c:pt idx="48">
                  <c:v>3.6811173000000003E-2</c:v>
                </c:pt>
                <c:pt idx="49">
                  <c:v>3.4172519999999998E-2</c:v>
                </c:pt>
                <c:pt idx="50">
                  <c:v>3.4388580000000002E-2</c:v>
                </c:pt>
                <c:pt idx="51">
                  <c:v>3.5698180000000003E-2</c:v>
                </c:pt>
                <c:pt idx="52">
                  <c:v>3.7381579999999998E-2</c:v>
                </c:pt>
                <c:pt idx="53">
                  <c:v>4.0707170000000001E-2</c:v>
                </c:pt>
                <c:pt idx="54">
                  <c:v>4.7735739999999999E-2</c:v>
                </c:pt>
                <c:pt idx="55">
                  <c:v>5.7713519999999997E-2</c:v>
                </c:pt>
                <c:pt idx="56">
                  <c:v>6.5160620000000002E-2</c:v>
                </c:pt>
                <c:pt idx="57">
                  <c:v>6.8522730000000004E-2</c:v>
                </c:pt>
                <c:pt idx="58">
                  <c:v>6.7666729999999994E-2</c:v>
                </c:pt>
                <c:pt idx="59">
                  <c:v>6.2664843999999997E-2</c:v>
                </c:pt>
                <c:pt idx="60">
                  <c:v>5.5251934000000003E-2</c:v>
                </c:pt>
                <c:pt idx="61">
                  <c:v>4.7087616999999998E-2</c:v>
                </c:pt>
                <c:pt idx="62">
                  <c:v>4.1880033999999997E-2</c:v>
                </c:pt>
                <c:pt idx="63">
                  <c:v>4.0456989999999998E-2</c:v>
                </c:pt>
                <c:pt idx="64">
                  <c:v>4.1635390000000001E-2</c:v>
                </c:pt>
                <c:pt idx="65">
                  <c:v>4.2087109999999997E-2</c:v>
                </c:pt>
                <c:pt idx="66">
                  <c:v>4.0583796999999998E-2</c:v>
                </c:pt>
                <c:pt idx="67">
                  <c:v>3.6580271999999997E-2</c:v>
                </c:pt>
                <c:pt idx="68">
                  <c:v>3.056621E-2</c:v>
                </c:pt>
                <c:pt idx="69">
                  <c:v>2.3639282000000001E-2</c:v>
                </c:pt>
                <c:pt idx="70">
                  <c:v>1.8709982E-2</c:v>
                </c:pt>
                <c:pt idx="71">
                  <c:v>1.6929392000000001E-2</c:v>
                </c:pt>
                <c:pt idx="72">
                  <c:v>1.7405752E-2</c:v>
                </c:pt>
                <c:pt idx="73">
                  <c:v>1.7147880000000001E-2</c:v>
                </c:pt>
                <c:pt idx="74">
                  <c:v>1.3728828E-2</c:v>
                </c:pt>
                <c:pt idx="75">
                  <c:v>7.6611559999999997E-3</c:v>
                </c:pt>
                <c:pt idx="76">
                  <c:v>2.1120459999999998E-3</c:v>
                </c:pt>
                <c:pt idx="77">
                  <c:v>7.3986872999999998E-4</c:v>
                </c:pt>
                <c:pt idx="78">
                  <c:v>4.315826E-3</c:v>
                </c:pt>
                <c:pt idx="79">
                  <c:v>9.8147495000000008E-3</c:v>
                </c:pt>
                <c:pt idx="80">
                  <c:v>1.2880083000000001E-2</c:v>
                </c:pt>
                <c:pt idx="81">
                  <c:v>1.2191574E-2</c:v>
                </c:pt>
                <c:pt idx="82">
                  <c:v>9.7412309999999995E-3</c:v>
                </c:pt>
                <c:pt idx="83">
                  <c:v>9.0574980000000006E-3</c:v>
                </c:pt>
                <c:pt idx="84">
                  <c:v>1.2384828000000001E-2</c:v>
                </c:pt>
                <c:pt idx="85">
                  <c:v>1.8947333E-2</c:v>
                </c:pt>
                <c:pt idx="86">
                  <c:v>2.6146355999999999E-2</c:v>
                </c:pt>
                <c:pt idx="87">
                  <c:v>3.1484446999999999E-2</c:v>
                </c:pt>
                <c:pt idx="88">
                  <c:v>3.3274869999999998E-2</c:v>
                </c:pt>
                <c:pt idx="89">
                  <c:v>3.0164930999999999E-2</c:v>
                </c:pt>
                <c:pt idx="90">
                  <c:v>2.4034153999999999E-2</c:v>
                </c:pt>
                <c:pt idx="91">
                  <c:v>1.6228172999999999E-2</c:v>
                </c:pt>
                <c:pt idx="92">
                  <c:v>9.0800949999999998E-3</c:v>
                </c:pt>
                <c:pt idx="93">
                  <c:v>5.5985879999999998E-3</c:v>
                </c:pt>
                <c:pt idx="94">
                  <c:v>5.2298372999999999E-3</c:v>
                </c:pt>
                <c:pt idx="95">
                  <c:v>5.4728729999999996E-3</c:v>
                </c:pt>
                <c:pt idx="96">
                  <c:v>1.0002273000000001E-2</c:v>
                </c:pt>
                <c:pt idx="97">
                  <c:v>1.4817795999999999E-2</c:v>
                </c:pt>
                <c:pt idx="98">
                  <c:v>1.8299007999999999E-2</c:v>
                </c:pt>
                <c:pt idx="99">
                  <c:v>2.0929690000000001E-2</c:v>
                </c:pt>
                <c:pt idx="100">
                  <c:v>2.4347286999999999E-2</c:v>
                </c:pt>
                <c:pt idx="101">
                  <c:v>2.5640422E-2</c:v>
                </c:pt>
                <c:pt idx="102">
                  <c:v>2.5280844E-2</c:v>
                </c:pt>
                <c:pt idx="103">
                  <c:v>2.5107610999999998E-2</c:v>
                </c:pt>
                <c:pt idx="104">
                  <c:v>2.4599633999999999E-2</c:v>
                </c:pt>
                <c:pt idx="105">
                  <c:v>2.3360569000000001E-2</c:v>
                </c:pt>
                <c:pt idx="106">
                  <c:v>2.1680271000000001E-2</c:v>
                </c:pt>
                <c:pt idx="107">
                  <c:v>1.9866970000000001E-2</c:v>
                </c:pt>
                <c:pt idx="108">
                  <c:v>1.7880331999999999E-2</c:v>
                </c:pt>
                <c:pt idx="109">
                  <c:v>1.5893187E-2</c:v>
                </c:pt>
                <c:pt idx="110">
                  <c:v>1.431993E-2</c:v>
                </c:pt>
                <c:pt idx="111">
                  <c:v>2.4313264000000001E-4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787-4033-9B05-7F8EA3580EF1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[2]Sheet1!$D$382:$DT$382</c:f>
              <c:numCache>
                <c:formatCode>General</c:formatCode>
                <c:ptCount val="121"/>
                <c:pt idx="0">
                  <c:v>1.5100785E-2</c:v>
                </c:pt>
                <c:pt idx="1">
                  <c:v>1.7644366000000002E-2</c:v>
                </c:pt>
                <c:pt idx="2">
                  <c:v>2.3132961E-2</c:v>
                </c:pt>
                <c:pt idx="3">
                  <c:v>2.6689045000000002E-2</c:v>
                </c:pt>
                <c:pt idx="4">
                  <c:v>2.7734234999999999E-2</c:v>
                </c:pt>
                <c:pt idx="5">
                  <c:v>2.5416061E-2</c:v>
                </c:pt>
                <c:pt idx="6">
                  <c:v>2.1156060000000001E-2</c:v>
                </c:pt>
                <c:pt idx="7">
                  <c:v>1.6626895999999999E-2</c:v>
                </c:pt>
                <c:pt idx="8">
                  <c:v>1.1983637E-2</c:v>
                </c:pt>
                <c:pt idx="9">
                  <c:v>8.3215319999999995E-3</c:v>
                </c:pt>
                <c:pt idx="10">
                  <c:v>5.0900327000000002E-3</c:v>
                </c:pt>
                <c:pt idx="11">
                  <c:v>3.8189127000000001E-3</c:v>
                </c:pt>
                <c:pt idx="12">
                  <c:v>5.9995493000000004E-3</c:v>
                </c:pt>
                <c:pt idx="13">
                  <c:v>1.1182760999999999E-2</c:v>
                </c:pt>
                <c:pt idx="14">
                  <c:v>1.6337635E-2</c:v>
                </c:pt>
                <c:pt idx="15">
                  <c:v>1.7907353000000001E-2</c:v>
                </c:pt>
                <c:pt idx="16">
                  <c:v>1.4072182000000001E-2</c:v>
                </c:pt>
                <c:pt idx="17">
                  <c:v>6.7332750000000004E-3</c:v>
                </c:pt>
                <c:pt idx="18">
                  <c:v>1.3264796E-3</c:v>
                </c:pt>
                <c:pt idx="19">
                  <c:v>0</c:v>
                </c:pt>
                <c:pt idx="20">
                  <c:v>0</c:v>
                </c:pt>
                <c:pt idx="21">
                  <c:v>2.3482617000000002E-3</c:v>
                </c:pt>
                <c:pt idx="22">
                  <c:v>9.6459809999999997E-3</c:v>
                </c:pt>
                <c:pt idx="23">
                  <c:v>1.9129481E-2</c:v>
                </c:pt>
                <c:pt idx="24">
                  <c:v>2.9106989999999999E-2</c:v>
                </c:pt>
                <c:pt idx="25">
                  <c:v>3.525938E-2</c:v>
                </c:pt>
                <c:pt idx="26">
                  <c:v>3.8228773000000001E-2</c:v>
                </c:pt>
                <c:pt idx="27">
                  <c:v>3.7699415999999999E-2</c:v>
                </c:pt>
                <c:pt idx="28">
                  <c:v>3.6600564000000002E-2</c:v>
                </c:pt>
                <c:pt idx="29">
                  <c:v>3.5708747999999998E-2</c:v>
                </c:pt>
                <c:pt idx="30">
                  <c:v>3.550644E-2</c:v>
                </c:pt>
                <c:pt idx="31">
                  <c:v>3.5969387999999998E-2</c:v>
                </c:pt>
                <c:pt idx="32">
                  <c:v>3.8846612000000003E-2</c:v>
                </c:pt>
                <c:pt idx="33">
                  <c:v>4.4539179999999998E-2</c:v>
                </c:pt>
                <c:pt idx="34">
                  <c:v>5.3002199999999999E-2</c:v>
                </c:pt>
                <c:pt idx="35">
                  <c:v>6.2317539999999998E-2</c:v>
                </c:pt>
                <c:pt idx="36">
                  <c:v>7.0080996000000007E-2</c:v>
                </c:pt>
                <c:pt idx="37">
                  <c:v>7.5015076E-2</c:v>
                </c:pt>
                <c:pt idx="38">
                  <c:v>7.5467670000000001E-2</c:v>
                </c:pt>
                <c:pt idx="39">
                  <c:v>7.2805800000000004E-2</c:v>
                </c:pt>
                <c:pt idx="40">
                  <c:v>6.783045E-2</c:v>
                </c:pt>
                <c:pt idx="41">
                  <c:v>6.2814369999999994E-2</c:v>
                </c:pt>
                <c:pt idx="42">
                  <c:v>5.8467190000000002E-2</c:v>
                </c:pt>
                <c:pt idx="43">
                  <c:v>5.4389786000000002E-2</c:v>
                </c:pt>
                <c:pt idx="44">
                  <c:v>5.1729042000000003E-2</c:v>
                </c:pt>
                <c:pt idx="45">
                  <c:v>4.964942E-2</c:v>
                </c:pt>
                <c:pt idx="46">
                  <c:v>4.6812918000000002E-2</c:v>
                </c:pt>
                <c:pt idx="47">
                  <c:v>4.2206651999999997E-2</c:v>
                </c:pt>
                <c:pt idx="48">
                  <c:v>3.6811173000000003E-2</c:v>
                </c:pt>
                <c:pt idx="49">
                  <c:v>3.4172519999999998E-2</c:v>
                </c:pt>
                <c:pt idx="50">
                  <c:v>3.4388580000000002E-2</c:v>
                </c:pt>
                <c:pt idx="51">
                  <c:v>3.5698180000000003E-2</c:v>
                </c:pt>
                <c:pt idx="52">
                  <c:v>3.7381579999999998E-2</c:v>
                </c:pt>
                <c:pt idx="53">
                  <c:v>4.0707170000000001E-2</c:v>
                </c:pt>
                <c:pt idx="54">
                  <c:v>4.7735739999999999E-2</c:v>
                </c:pt>
                <c:pt idx="55">
                  <c:v>5.7713519999999997E-2</c:v>
                </c:pt>
                <c:pt idx="56">
                  <c:v>6.5160620000000002E-2</c:v>
                </c:pt>
                <c:pt idx="57">
                  <c:v>6.8522730000000004E-2</c:v>
                </c:pt>
                <c:pt idx="58">
                  <c:v>6.7666729999999994E-2</c:v>
                </c:pt>
                <c:pt idx="59">
                  <c:v>6.2664843999999997E-2</c:v>
                </c:pt>
                <c:pt idx="60">
                  <c:v>5.5251934000000003E-2</c:v>
                </c:pt>
                <c:pt idx="61">
                  <c:v>4.7087616999999998E-2</c:v>
                </c:pt>
                <c:pt idx="62">
                  <c:v>4.1880033999999997E-2</c:v>
                </c:pt>
                <c:pt idx="63">
                  <c:v>4.0456989999999998E-2</c:v>
                </c:pt>
                <c:pt idx="64">
                  <c:v>4.1635390000000001E-2</c:v>
                </c:pt>
                <c:pt idx="65">
                  <c:v>4.2087109999999997E-2</c:v>
                </c:pt>
                <c:pt idx="66">
                  <c:v>4.0583796999999998E-2</c:v>
                </c:pt>
                <c:pt idx="67">
                  <c:v>3.6580271999999997E-2</c:v>
                </c:pt>
                <c:pt idx="68">
                  <c:v>3.056621E-2</c:v>
                </c:pt>
                <c:pt idx="69">
                  <c:v>2.3639282000000001E-2</c:v>
                </c:pt>
                <c:pt idx="70">
                  <c:v>1.8709982E-2</c:v>
                </c:pt>
                <c:pt idx="71">
                  <c:v>1.6929392000000001E-2</c:v>
                </c:pt>
                <c:pt idx="72">
                  <c:v>1.7405752E-2</c:v>
                </c:pt>
                <c:pt idx="73">
                  <c:v>1.7147880000000001E-2</c:v>
                </c:pt>
                <c:pt idx="74">
                  <c:v>1.3728828E-2</c:v>
                </c:pt>
                <c:pt idx="75">
                  <c:v>7.6611559999999997E-3</c:v>
                </c:pt>
                <c:pt idx="76">
                  <c:v>2.1120459999999998E-3</c:v>
                </c:pt>
                <c:pt idx="77">
                  <c:v>7.3986872999999998E-4</c:v>
                </c:pt>
                <c:pt idx="78">
                  <c:v>4.315826E-3</c:v>
                </c:pt>
                <c:pt idx="79">
                  <c:v>9.8147495000000008E-3</c:v>
                </c:pt>
                <c:pt idx="80">
                  <c:v>1.2880083000000001E-2</c:v>
                </c:pt>
                <c:pt idx="81">
                  <c:v>1.2191574E-2</c:v>
                </c:pt>
                <c:pt idx="82">
                  <c:v>9.7412309999999995E-3</c:v>
                </c:pt>
                <c:pt idx="83">
                  <c:v>9.0574980000000006E-3</c:v>
                </c:pt>
                <c:pt idx="84">
                  <c:v>1.2384828000000001E-2</c:v>
                </c:pt>
                <c:pt idx="85">
                  <c:v>1.8947333E-2</c:v>
                </c:pt>
                <c:pt idx="86">
                  <c:v>2.6146355999999999E-2</c:v>
                </c:pt>
                <c:pt idx="87">
                  <c:v>3.1484446999999999E-2</c:v>
                </c:pt>
                <c:pt idx="88">
                  <c:v>3.3274869999999998E-2</c:v>
                </c:pt>
                <c:pt idx="89">
                  <c:v>3.0164930999999999E-2</c:v>
                </c:pt>
                <c:pt idx="90">
                  <c:v>2.4034153999999999E-2</c:v>
                </c:pt>
                <c:pt idx="91">
                  <c:v>1.6228172999999999E-2</c:v>
                </c:pt>
                <c:pt idx="92">
                  <c:v>9.0800949999999998E-3</c:v>
                </c:pt>
                <c:pt idx="93">
                  <c:v>5.5985879999999998E-3</c:v>
                </c:pt>
                <c:pt idx="94">
                  <c:v>5.2298372999999999E-3</c:v>
                </c:pt>
                <c:pt idx="95">
                  <c:v>5.4728729999999996E-3</c:v>
                </c:pt>
                <c:pt idx="96">
                  <c:v>1.0002273000000001E-2</c:v>
                </c:pt>
                <c:pt idx="97">
                  <c:v>1.4817795999999999E-2</c:v>
                </c:pt>
                <c:pt idx="98">
                  <c:v>1.8299007999999999E-2</c:v>
                </c:pt>
                <c:pt idx="99">
                  <c:v>2.0929690000000001E-2</c:v>
                </c:pt>
                <c:pt idx="100">
                  <c:v>2.4347286999999999E-2</c:v>
                </c:pt>
                <c:pt idx="101">
                  <c:v>2.5640422E-2</c:v>
                </c:pt>
                <c:pt idx="102">
                  <c:v>2.5280844E-2</c:v>
                </c:pt>
                <c:pt idx="103">
                  <c:v>2.5107610999999998E-2</c:v>
                </c:pt>
                <c:pt idx="104">
                  <c:v>2.4599633999999999E-2</c:v>
                </c:pt>
                <c:pt idx="105">
                  <c:v>2.3360569000000001E-2</c:v>
                </c:pt>
                <c:pt idx="106">
                  <c:v>2.1680271000000001E-2</c:v>
                </c:pt>
                <c:pt idx="107">
                  <c:v>1.9866970000000001E-2</c:v>
                </c:pt>
                <c:pt idx="108">
                  <c:v>1.7880331999999999E-2</c:v>
                </c:pt>
                <c:pt idx="109">
                  <c:v>1.5893187E-2</c:v>
                </c:pt>
                <c:pt idx="110">
                  <c:v>1.431993E-2</c:v>
                </c:pt>
                <c:pt idx="111">
                  <c:v>2.4313264000000001E-4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4787-4033-9B05-7F8EA3580EF1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[2]Sheet1!$D$383:$DT$383</c:f>
              <c:numCache>
                <c:formatCode>General</c:formatCode>
                <c:ptCount val="121"/>
                <c:pt idx="0">
                  <c:v>1.4325282E-2</c:v>
                </c:pt>
                <c:pt idx="1">
                  <c:v>1.6993557999999999E-2</c:v>
                </c:pt>
                <c:pt idx="2">
                  <c:v>2.2566345000000002E-2</c:v>
                </c:pt>
                <c:pt idx="3">
                  <c:v>2.6378672999999998E-2</c:v>
                </c:pt>
                <c:pt idx="4">
                  <c:v>2.7570415000000001E-2</c:v>
                </c:pt>
                <c:pt idx="5">
                  <c:v>2.5313443000000001E-2</c:v>
                </c:pt>
                <c:pt idx="6">
                  <c:v>2.1061769000000001E-2</c:v>
                </c:pt>
                <c:pt idx="7">
                  <c:v>1.6501753000000001E-2</c:v>
                </c:pt>
                <c:pt idx="8">
                  <c:v>1.1781056999999999E-2</c:v>
                </c:pt>
                <c:pt idx="9">
                  <c:v>8.0237269999999996E-3</c:v>
                </c:pt>
                <c:pt idx="10">
                  <c:v>4.7434215E-3</c:v>
                </c:pt>
                <c:pt idx="11">
                  <c:v>3.5198032999999998E-3</c:v>
                </c:pt>
                <c:pt idx="12">
                  <c:v>5.8157225000000003E-3</c:v>
                </c:pt>
                <c:pt idx="13">
                  <c:v>1.1101954000000001E-2</c:v>
                </c:pt>
                <c:pt idx="14">
                  <c:v>1.6307559999999999E-2</c:v>
                </c:pt>
                <c:pt idx="15">
                  <c:v>1.7899554000000002E-2</c:v>
                </c:pt>
                <c:pt idx="16">
                  <c:v>1.4108338999999999E-2</c:v>
                </c:pt>
                <c:pt idx="17">
                  <c:v>6.8238400000000003E-3</c:v>
                </c:pt>
                <c:pt idx="18">
                  <c:v>1.3960144E-3</c:v>
                </c:pt>
                <c:pt idx="19">
                  <c:v>0</c:v>
                </c:pt>
                <c:pt idx="20">
                  <c:v>0</c:v>
                </c:pt>
                <c:pt idx="21">
                  <c:v>2.0886613E-3</c:v>
                </c:pt>
                <c:pt idx="22">
                  <c:v>9.3294889999999998E-3</c:v>
                </c:pt>
                <c:pt idx="23">
                  <c:v>1.8814438999999999E-2</c:v>
                </c:pt>
                <c:pt idx="24">
                  <c:v>2.8827854E-2</c:v>
                </c:pt>
                <c:pt idx="25">
                  <c:v>3.5040847999999999E-2</c:v>
                </c:pt>
                <c:pt idx="26">
                  <c:v>3.8069285000000001E-2</c:v>
                </c:pt>
                <c:pt idx="27">
                  <c:v>3.7562296000000002E-2</c:v>
                </c:pt>
                <c:pt idx="28">
                  <c:v>3.644667E-2</c:v>
                </c:pt>
                <c:pt idx="29">
                  <c:v>3.5522382999999998E-2</c:v>
                </c:pt>
                <c:pt idx="30">
                  <c:v>3.5308109999999997E-2</c:v>
                </c:pt>
                <c:pt idx="31">
                  <c:v>3.5809066000000001E-2</c:v>
                </c:pt>
                <c:pt idx="32">
                  <c:v>3.876259E-2</c:v>
                </c:pt>
                <c:pt idx="33">
                  <c:v>4.4521949999999998E-2</c:v>
                </c:pt>
                <c:pt idx="34">
                  <c:v>5.302304E-2</c:v>
                </c:pt>
                <c:pt idx="35">
                  <c:v>6.2355224000000001E-2</c:v>
                </c:pt>
                <c:pt idx="36">
                  <c:v>7.0135829999999996E-2</c:v>
                </c:pt>
                <c:pt idx="37">
                  <c:v>7.5100705000000004E-2</c:v>
                </c:pt>
                <c:pt idx="38">
                  <c:v>7.5589835999999994E-2</c:v>
                </c:pt>
                <c:pt idx="39">
                  <c:v>7.2927825000000002E-2</c:v>
                </c:pt>
                <c:pt idx="40">
                  <c:v>6.7895040000000004E-2</c:v>
                </c:pt>
                <c:pt idx="41">
                  <c:v>6.2795030000000002E-2</c:v>
                </c:pt>
                <c:pt idx="42">
                  <c:v>5.8363255000000003E-2</c:v>
                </c:pt>
                <c:pt idx="43">
                  <c:v>5.4205585000000001E-2</c:v>
                </c:pt>
                <c:pt idx="44">
                  <c:v>5.1479783000000001E-2</c:v>
                </c:pt>
                <c:pt idx="45">
                  <c:v>4.9372739999999998E-2</c:v>
                </c:pt>
                <c:pt idx="46">
                  <c:v>4.6552709999999997E-2</c:v>
                </c:pt>
                <c:pt idx="47">
                  <c:v>4.1992330000000001E-2</c:v>
                </c:pt>
                <c:pt idx="48">
                  <c:v>3.6616832000000002E-2</c:v>
                </c:pt>
                <c:pt idx="49">
                  <c:v>3.396105E-2</c:v>
                </c:pt>
                <c:pt idx="50">
                  <c:v>3.4170955000000003E-2</c:v>
                </c:pt>
                <c:pt idx="51">
                  <c:v>3.5535533000000001E-2</c:v>
                </c:pt>
                <c:pt idx="52">
                  <c:v>3.7338327999999997E-2</c:v>
                </c:pt>
                <c:pt idx="53">
                  <c:v>4.0762022000000002E-2</c:v>
                </c:pt>
                <c:pt idx="54">
                  <c:v>4.7800809999999999E-2</c:v>
                </c:pt>
                <c:pt idx="55">
                  <c:v>5.7716160000000002E-2</c:v>
                </c:pt>
                <c:pt idx="56">
                  <c:v>6.5095269999999997E-2</c:v>
                </c:pt>
                <c:pt idx="57">
                  <c:v>6.8450116000000005E-2</c:v>
                </c:pt>
                <c:pt idx="58">
                  <c:v>6.7673235999999998E-2</c:v>
                </c:pt>
                <c:pt idx="59">
                  <c:v>6.2791139999999995E-2</c:v>
                </c:pt>
                <c:pt idx="60">
                  <c:v>5.5457899999999997E-2</c:v>
                </c:pt>
                <c:pt idx="61">
                  <c:v>4.7303400000000002E-2</c:v>
                </c:pt>
                <c:pt idx="62">
                  <c:v>4.2053779999999999E-2</c:v>
                </c:pt>
                <c:pt idx="63">
                  <c:v>4.0586982000000001E-2</c:v>
                </c:pt>
                <c:pt idx="64">
                  <c:v>4.1738379999999999E-2</c:v>
                </c:pt>
                <c:pt idx="65">
                  <c:v>4.2174905999999998E-2</c:v>
                </c:pt>
                <c:pt idx="66">
                  <c:v>4.0669627E-2</c:v>
                </c:pt>
                <c:pt idx="67">
                  <c:v>3.6687203000000002E-2</c:v>
                </c:pt>
                <c:pt idx="68">
                  <c:v>3.0709822000000001E-2</c:v>
                </c:pt>
                <c:pt idx="69">
                  <c:v>2.3789174999999999E-2</c:v>
                </c:pt>
                <c:pt idx="70">
                  <c:v>1.8811743999999998E-2</c:v>
                </c:pt>
                <c:pt idx="71">
                  <c:v>1.6966500999999998E-2</c:v>
                </c:pt>
                <c:pt idx="72">
                  <c:v>1.7403653000000002E-2</c:v>
                </c:pt>
                <c:pt idx="73">
                  <c:v>1.7141538000000001E-2</c:v>
                </c:pt>
                <c:pt idx="74">
                  <c:v>1.3732624000000001E-2</c:v>
                </c:pt>
                <c:pt idx="75">
                  <c:v>7.6817179999999997E-3</c:v>
                </c:pt>
                <c:pt idx="76">
                  <c:v>2.1736099999999999E-3</c:v>
                </c:pt>
                <c:pt idx="77">
                  <c:v>8.5778953999999998E-4</c:v>
                </c:pt>
                <c:pt idx="78">
                  <c:v>4.4701209999999996E-3</c:v>
                </c:pt>
                <c:pt idx="79">
                  <c:v>9.964568E-3</c:v>
                </c:pt>
                <c:pt idx="80">
                  <c:v>1.2998041E-2</c:v>
                </c:pt>
                <c:pt idx="81">
                  <c:v>1.2282548000000001E-2</c:v>
                </c:pt>
                <c:pt idx="82">
                  <c:v>9.8210450000000005E-3</c:v>
                </c:pt>
                <c:pt idx="83">
                  <c:v>9.1227029999999994E-3</c:v>
                </c:pt>
                <c:pt idx="84">
                  <c:v>1.2412406500000001E-2</c:v>
                </c:pt>
                <c:pt idx="85">
                  <c:v>1.8916790999999999E-2</c:v>
                </c:pt>
                <c:pt idx="86">
                  <c:v>2.6076023E-2</c:v>
                </c:pt>
                <c:pt idx="87">
                  <c:v>3.141762E-2</c:v>
                </c:pt>
                <c:pt idx="88">
                  <c:v>3.3270143000000002E-2</c:v>
                </c:pt>
                <c:pt idx="89">
                  <c:v>3.0265259999999999E-2</c:v>
                </c:pt>
                <c:pt idx="90">
                  <c:v>2.4231229E-2</c:v>
                </c:pt>
                <c:pt idx="91">
                  <c:v>1.6486787999999999E-2</c:v>
                </c:pt>
                <c:pt idx="92">
                  <c:v>9.3505210000000005E-3</c:v>
                </c:pt>
                <c:pt idx="93">
                  <c:v>5.8433794999999998E-3</c:v>
                </c:pt>
                <c:pt idx="94">
                  <c:v>5.4315776000000001E-3</c:v>
                </c:pt>
                <c:pt idx="95">
                  <c:v>5.6288372999999999E-3</c:v>
                </c:pt>
                <c:pt idx="96">
                  <c:v>1.0099898E-2</c:v>
                </c:pt>
                <c:pt idx="97">
                  <c:v>1.4860903999999999E-2</c:v>
                </c:pt>
                <c:pt idx="98">
                  <c:v>1.8300993000000002E-2</c:v>
                </c:pt>
                <c:pt idx="99">
                  <c:v>2.0903583999999999E-2</c:v>
                </c:pt>
                <c:pt idx="100">
                  <c:v>2.4299962000000001E-2</c:v>
                </c:pt>
                <c:pt idx="101">
                  <c:v>2.5604168E-2</c:v>
                </c:pt>
                <c:pt idx="102">
                  <c:v>2.5241280000000001E-2</c:v>
                </c:pt>
                <c:pt idx="103">
                  <c:v>2.5067236E-2</c:v>
                </c:pt>
                <c:pt idx="104">
                  <c:v>2.4555719E-2</c:v>
                </c:pt>
                <c:pt idx="105">
                  <c:v>2.3310713E-2</c:v>
                </c:pt>
                <c:pt idx="106">
                  <c:v>2.1618482000000001E-2</c:v>
                </c:pt>
                <c:pt idx="107">
                  <c:v>1.978657E-2</c:v>
                </c:pt>
                <c:pt idx="108">
                  <c:v>1.7776075999999998E-2</c:v>
                </c:pt>
                <c:pt idx="109">
                  <c:v>1.5757075999999998E-2</c:v>
                </c:pt>
                <c:pt idx="110">
                  <c:v>1.4152481999999999E-2</c:v>
                </c:pt>
                <c:pt idx="111">
                  <c:v>9.3337239999999994E-5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787-4033-9B05-7F8EA3580EF1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[2]Sheet1!$D$384:$DT$384</c:f>
              <c:numCache>
                <c:formatCode>General</c:formatCode>
                <c:ptCount val="121"/>
                <c:pt idx="0">
                  <c:v>1.4325282E-2</c:v>
                </c:pt>
                <c:pt idx="1">
                  <c:v>1.6993557999999999E-2</c:v>
                </c:pt>
                <c:pt idx="2">
                  <c:v>2.2566345000000002E-2</c:v>
                </c:pt>
                <c:pt idx="3">
                  <c:v>2.6378672999999998E-2</c:v>
                </c:pt>
                <c:pt idx="4">
                  <c:v>2.7570415000000001E-2</c:v>
                </c:pt>
                <c:pt idx="5">
                  <c:v>2.5313443000000001E-2</c:v>
                </c:pt>
                <c:pt idx="6">
                  <c:v>2.1061769000000001E-2</c:v>
                </c:pt>
                <c:pt idx="7">
                  <c:v>1.6501753000000001E-2</c:v>
                </c:pt>
                <c:pt idx="8">
                  <c:v>1.1781056999999999E-2</c:v>
                </c:pt>
                <c:pt idx="9">
                  <c:v>8.0237269999999996E-3</c:v>
                </c:pt>
                <c:pt idx="10">
                  <c:v>4.7434215E-3</c:v>
                </c:pt>
                <c:pt idx="11">
                  <c:v>3.5198032999999998E-3</c:v>
                </c:pt>
                <c:pt idx="12">
                  <c:v>5.8157225000000003E-3</c:v>
                </c:pt>
                <c:pt idx="13">
                  <c:v>1.1101954000000001E-2</c:v>
                </c:pt>
                <c:pt idx="14">
                  <c:v>1.6307559999999999E-2</c:v>
                </c:pt>
                <c:pt idx="15">
                  <c:v>1.7899554000000002E-2</c:v>
                </c:pt>
                <c:pt idx="16">
                  <c:v>1.4108338999999999E-2</c:v>
                </c:pt>
                <c:pt idx="17">
                  <c:v>6.8238400000000003E-3</c:v>
                </c:pt>
                <c:pt idx="18">
                  <c:v>1.3960144E-3</c:v>
                </c:pt>
                <c:pt idx="19">
                  <c:v>0</c:v>
                </c:pt>
                <c:pt idx="20">
                  <c:v>0</c:v>
                </c:pt>
                <c:pt idx="21">
                  <c:v>2.0886613E-3</c:v>
                </c:pt>
                <c:pt idx="22">
                  <c:v>9.3294889999999998E-3</c:v>
                </c:pt>
                <c:pt idx="23">
                  <c:v>1.8814438999999999E-2</c:v>
                </c:pt>
                <c:pt idx="24">
                  <c:v>2.8827854E-2</c:v>
                </c:pt>
                <c:pt idx="25">
                  <c:v>3.5040847999999999E-2</c:v>
                </c:pt>
                <c:pt idx="26">
                  <c:v>3.8069285000000001E-2</c:v>
                </c:pt>
                <c:pt idx="27">
                  <c:v>3.7562296000000002E-2</c:v>
                </c:pt>
                <c:pt idx="28">
                  <c:v>3.644667E-2</c:v>
                </c:pt>
                <c:pt idx="29">
                  <c:v>3.5522382999999998E-2</c:v>
                </c:pt>
                <c:pt idx="30">
                  <c:v>3.5308109999999997E-2</c:v>
                </c:pt>
                <c:pt idx="31">
                  <c:v>3.5809066000000001E-2</c:v>
                </c:pt>
                <c:pt idx="32">
                  <c:v>3.876259E-2</c:v>
                </c:pt>
                <c:pt idx="33">
                  <c:v>4.4521949999999998E-2</c:v>
                </c:pt>
                <c:pt idx="34">
                  <c:v>5.302304E-2</c:v>
                </c:pt>
                <c:pt idx="35">
                  <c:v>6.2355224000000001E-2</c:v>
                </c:pt>
                <c:pt idx="36">
                  <c:v>7.0135829999999996E-2</c:v>
                </c:pt>
                <c:pt idx="37">
                  <c:v>7.5100705000000004E-2</c:v>
                </c:pt>
                <c:pt idx="38">
                  <c:v>7.5589835999999994E-2</c:v>
                </c:pt>
                <c:pt idx="39">
                  <c:v>7.2927825000000002E-2</c:v>
                </c:pt>
                <c:pt idx="40">
                  <c:v>6.7895040000000004E-2</c:v>
                </c:pt>
                <c:pt idx="41">
                  <c:v>6.2795030000000002E-2</c:v>
                </c:pt>
                <c:pt idx="42">
                  <c:v>5.8363255000000003E-2</c:v>
                </c:pt>
                <c:pt idx="43">
                  <c:v>5.4205585000000001E-2</c:v>
                </c:pt>
                <c:pt idx="44">
                  <c:v>5.1479783000000001E-2</c:v>
                </c:pt>
                <c:pt idx="45">
                  <c:v>4.9372739999999998E-2</c:v>
                </c:pt>
                <c:pt idx="46">
                  <c:v>4.6552709999999997E-2</c:v>
                </c:pt>
                <c:pt idx="47">
                  <c:v>4.1992330000000001E-2</c:v>
                </c:pt>
                <c:pt idx="48">
                  <c:v>3.6616832000000002E-2</c:v>
                </c:pt>
                <c:pt idx="49">
                  <c:v>3.396105E-2</c:v>
                </c:pt>
                <c:pt idx="50">
                  <c:v>3.4170955000000003E-2</c:v>
                </c:pt>
                <c:pt idx="51">
                  <c:v>3.5535533000000001E-2</c:v>
                </c:pt>
                <c:pt idx="52">
                  <c:v>3.7338327999999997E-2</c:v>
                </c:pt>
                <c:pt idx="53">
                  <c:v>4.0762022000000002E-2</c:v>
                </c:pt>
                <c:pt idx="54">
                  <c:v>4.7800809999999999E-2</c:v>
                </c:pt>
                <c:pt idx="55">
                  <c:v>5.7716160000000002E-2</c:v>
                </c:pt>
                <c:pt idx="56">
                  <c:v>6.5095269999999997E-2</c:v>
                </c:pt>
                <c:pt idx="57">
                  <c:v>6.8450116000000005E-2</c:v>
                </c:pt>
                <c:pt idx="58">
                  <c:v>6.7673235999999998E-2</c:v>
                </c:pt>
                <c:pt idx="59">
                  <c:v>6.2791139999999995E-2</c:v>
                </c:pt>
                <c:pt idx="60">
                  <c:v>5.5457899999999997E-2</c:v>
                </c:pt>
                <c:pt idx="61">
                  <c:v>4.7303400000000002E-2</c:v>
                </c:pt>
                <c:pt idx="62">
                  <c:v>4.2053779999999999E-2</c:v>
                </c:pt>
                <c:pt idx="63">
                  <c:v>4.0586982000000001E-2</c:v>
                </c:pt>
                <c:pt idx="64">
                  <c:v>4.1738379999999999E-2</c:v>
                </c:pt>
                <c:pt idx="65">
                  <c:v>4.2174905999999998E-2</c:v>
                </c:pt>
                <c:pt idx="66">
                  <c:v>4.0669627E-2</c:v>
                </c:pt>
                <c:pt idx="67">
                  <c:v>3.6687203000000002E-2</c:v>
                </c:pt>
                <c:pt idx="68">
                  <c:v>3.0709822000000001E-2</c:v>
                </c:pt>
                <c:pt idx="69">
                  <c:v>2.3789174999999999E-2</c:v>
                </c:pt>
                <c:pt idx="70">
                  <c:v>1.8811743999999998E-2</c:v>
                </c:pt>
                <c:pt idx="71">
                  <c:v>1.6966500999999998E-2</c:v>
                </c:pt>
                <c:pt idx="72">
                  <c:v>1.7403653000000002E-2</c:v>
                </c:pt>
                <c:pt idx="73">
                  <c:v>1.7141538000000001E-2</c:v>
                </c:pt>
                <c:pt idx="74">
                  <c:v>1.3732624000000001E-2</c:v>
                </c:pt>
                <c:pt idx="75">
                  <c:v>7.6817179999999997E-3</c:v>
                </c:pt>
                <c:pt idx="76">
                  <c:v>2.1736099999999999E-3</c:v>
                </c:pt>
                <c:pt idx="77">
                  <c:v>8.5778953999999998E-4</c:v>
                </c:pt>
                <c:pt idx="78">
                  <c:v>4.4701209999999996E-3</c:v>
                </c:pt>
                <c:pt idx="79">
                  <c:v>9.964568E-3</c:v>
                </c:pt>
                <c:pt idx="80">
                  <c:v>1.2998041E-2</c:v>
                </c:pt>
                <c:pt idx="81">
                  <c:v>1.2282548000000001E-2</c:v>
                </c:pt>
                <c:pt idx="82">
                  <c:v>9.8210450000000005E-3</c:v>
                </c:pt>
                <c:pt idx="83">
                  <c:v>9.1227029999999994E-3</c:v>
                </c:pt>
                <c:pt idx="84">
                  <c:v>1.2412406500000001E-2</c:v>
                </c:pt>
                <c:pt idx="85">
                  <c:v>1.8916790999999999E-2</c:v>
                </c:pt>
                <c:pt idx="86">
                  <c:v>2.6076023E-2</c:v>
                </c:pt>
                <c:pt idx="87">
                  <c:v>3.141762E-2</c:v>
                </c:pt>
                <c:pt idx="88">
                  <c:v>3.3270143000000002E-2</c:v>
                </c:pt>
                <c:pt idx="89">
                  <c:v>3.0265259999999999E-2</c:v>
                </c:pt>
                <c:pt idx="90">
                  <c:v>2.4231229E-2</c:v>
                </c:pt>
                <c:pt idx="91">
                  <c:v>1.6486787999999999E-2</c:v>
                </c:pt>
                <c:pt idx="92">
                  <c:v>9.3505210000000005E-3</c:v>
                </c:pt>
                <c:pt idx="93">
                  <c:v>5.8433794999999998E-3</c:v>
                </c:pt>
                <c:pt idx="94">
                  <c:v>5.4315776000000001E-3</c:v>
                </c:pt>
                <c:pt idx="95">
                  <c:v>5.6288372999999999E-3</c:v>
                </c:pt>
                <c:pt idx="96">
                  <c:v>1.0099898E-2</c:v>
                </c:pt>
                <c:pt idx="97">
                  <c:v>1.4860903999999999E-2</c:v>
                </c:pt>
                <c:pt idx="98">
                  <c:v>1.8300993000000002E-2</c:v>
                </c:pt>
                <c:pt idx="99">
                  <c:v>2.0903583999999999E-2</c:v>
                </c:pt>
                <c:pt idx="100">
                  <c:v>2.4299962000000001E-2</c:v>
                </c:pt>
                <c:pt idx="101">
                  <c:v>2.5604168E-2</c:v>
                </c:pt>
                <c:pt idx="102">
                  <c:v>2.5241280000000001E-2</c:v>
                </c:pt>
                <c:pt idx="103">
                  <c:v>2.5067236E-2</c:v>
                </c:pt>
                <c:pt idx="104">
                  <c:v>2.4555719E-2</c:v>
                </c:pt>
                <c:pt idx="105">
                  <c:v>2.3310713E-2</c:v>
                </c:pt>
                <c:pt idx="106">
                  <c:v>2.1618482000000001E-2</c:v>
                </c:pt>
                <c:pt idx="107">
                  <c:v>1.978657E-2</c:v>
                </c:pt>
                <c:pt idx="108">
                  <c:v>1.7776075999999998E-2</c:v>
                </c:pt>
                <c:pt idx="109">
                  <c:v>1.5757075999999998E-2</c:v>
                </c:pt>
                <c:pt idx="110">
                  <c:v>1.4152481999999999E-2</c:v>
                </c:pt>
                <c:pt idx="111">
                  <c:v>9.3337239999999994E-5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4787-4033-9B05-7F8EA3580EF1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[2]Sheet1!$D$385:$DT$385</c:f>
              <c:numCache>
                <c:formatCode>General</c:formatCode>
                <c:ptCount val="121"/>
                <c:pt idx="0">
                  <c:v>1.4046227E-2</c:v>
                </c:pt>
                <c:pt idx="1">
                  <c:v>1.6685327999999999E-2</c:v>
                </c:pt>
                <c:pt idx="2">
                  <c:v>2.2204932E-2</c:v>
                </c:pt>
                <c:pt idx="3">
                  <c:v>2.6014430000000002E-2</c:v>
                </c:pt>
                <c:pt idx="4">
                  <c:v>2.7246414E-2</c:v>
                </c:pt>
                <c:pt idx="5">
                  <c:v>2.5114930000000001E-2</c:v>
                </c:pt>
                <c:pt idx="6">
                  <c:v>2.1020098000000001E-2</c:v>
                </c:pt>
                <c:pt idx="7">
                  <c:v>1.658546E-2</c:v>
                </c:pt>
                <c:pt idx="8">
                  <c:v>1.190925E-2</c:v>
                </c:pt>
                <c:pt idx="9">
                  <c:v>8.0913900000000004E-3</c:v>
                </c:pt>
                <c:pt idx="10">
                  <c:v>4.6704559999999999E-3</c:v>
                </c:pt>
                <c:pt idx="11">
                  <c:v>3.2996150000000001E-3</c:v>
                </c:pt>
                <c:pt idx="12">
                  <c:v>5.5146240000000001E-3</c:v>
                </c:pt>
                <c:pt idx="13">
                  <c:v>1.0802368999999999E-2</c:v>
                </c:pt>
                <c:pt idx="14">
                  <c:v>1.6067385999999999E-2</c:v>
                </c:pt>
                <c:pt idx="15">
                  <c:v>1.7715871000000001E-2</c:v>
                </c:pt>
                <c:pt idx="16">
                  <c:v>1.3953246000000001E-2</c:v>
                </c:pt>
                <c:pt idx="17">
                  <c:v>6.687302E-3</c:v>
                </c:pt>
                <c:pt idx="18">
                  <c:v>1.2661103000000001E-3</c:v>
                </c:pt>
                <c:pt idx="19">
                  <c:v>0</c:v>
                </c:pt>
                <c:pt idx="20">
                  <c:v>0</c:v>
                </c:pt>
                <c:pt idx="21">
                  <c:v>2.0183201000000001E-3</c:v>
                </c:pt>
                <c:pt idx="22">
                  <c:v>9.2487999999999997E-3</c:v>
                </c:pt>
                <c:pt idx="23">
                  <c:v>1.8714570999999999E-2</c:v>
                </c:pt>
                <c:pt idx="24">
                  <c:v>2.8725245999999999E-2</c:v>
                </c:pt>
                <c:pt idx="25">
                  <c:v>3.4957226000000001E-2</c:v>
                </c:pt>
                <c:pt idx="26">
                  <c:v>3.8007452999999997E-2</c:v>
                </c:pt>
                <c:pt idx="27">
                  <c:v>3.7504120000000002E-2</c:v>
                </c:pt>
                <c:pt idx="28">
                  <c:v>3.6386955999999998E-2</c:v>
                </c:pt>
                <c:pt idx="29">
                  <c:v>3.5453234E-2</c:v>
                </c:pt>
                <c:pt idx="30">
                  <c:v>3.5220392000000003E-2</c:v>
                </c:pt>
                <c:pt idx="31">
                  <c:v>3.5692944999999997E-2</c:v>
                </c:pt>
                <c:pt idx="32">
                  <c:v>3.8633924E-2</c:v>
                </c:pt>
                <c:pt idx="33">
                  <c:v>4.4425434999999999E-2</c:v>
                </c:pt>
                <c:pt idx="34">
                  <c:v>5.2984240000000002E-2</c:v>
                </c:pt>
                <c:pt idx="35">
                  <c:v>6.2373890000000001E-2</c:v>
                </c:pt>
                <c:pt idx="36">
                  <c:v>7.0193050000000007E-2</c:v>
                </c:pt>
                <c:pt idx="37">
                  <c:v>7.5175199999999998E-2</c:v>
                </c:pt>
                <c:pt idx="38">
                  <c:v>7.5661846000000005E-2</c:v>
                </c:pt>
                <c:pt idx="39">
                  <c:v>7.2978154000000003E-2</c:v>
                </c:pt>
                <c:pt idx="40">
                  <c:v>6.7913860000000006E-2</c:v>
                </c:pt>
                <c:pt idx="41">
                  <c:v>6.2811665000000003E-2</c:v>
                </c:pt>
                <c:pt idx="42">
                  <c:v>5.8386076000000002E-2</c:v>
                </c:pt>
                <c:pt idx="43">
                  <c:v>5.423497E-2</c:v>
                </c:pt>
                <c:pt idx="44">
                  <c:v>5.1513127999999998E-2</c:v>
                </c:pt>
                <c:pt idx="45">
                  <c:v>4.9401174999999999E-2</c:v>
                </c:pt>
                <c:pt idx="46">
                  <c:v>4.6554393999999999E-2</c:v>
                </c:pt>
                <c:pt idx="47">
                  <c:v>4.1945089999999997E-2</c:v>
                </c:pt>
                <c:pt idx="48">
                  <c:v>3.6502395E-2</c:v>
                </c:pt>
                <c:pt idx="49">
                  <c:v>3.3788890000000002E-2</c:v>
                </c:pt>
                <c:pt idx="50">
                  <c:v>3.3982176000000003E-2</c:v>
                </c:pt>
                <c:pt idx="51">
                  <c:v>3.5383406999999999E-2</c:v>
                </c:pt>
                <c:pt idx="52">
                  <c:v>3.7233885000000001E-2</c:v>
                </c:pt>
                <c:pt idx="53">
                  <c:v>4.0680423E-2</c:v>
                </c:pt>
                <c:pt idx="54">
                  <c:v>4.7702330000000001E-2</c:v>
                </c:pt>
                <c:pt idx="55">
                  <c:v>5.7593103E-2</c:v>
                </c:pt>
                <c:pt idx="56">
                  <c:v>6.4991443999999995E-2</c:v>
                </c:pt>
                <c:pt idx="57">
                  <c:v>6.8416160000000004E-2</c:v>
                </c:pt>
                <c:pt idx="58">
                  <c:v>6.7739980000000005E-2</c:v>
                </c:pt>
                <c:pt idx="59">
                  <c:v>6.2942504999999996E-2</c:v>
                </c:pt>
                <c:pt idx="60">
                  <c:v>5.5655345000000002E-2</c:v>
                </c:pt>
                <c:pt idx="61">
                  <c:v>4.7507145000000001E-2</c:v>
                </c:pt>
                <c:pt idx="62">
                  <c:v>4.2243507E-2</c:v>
                </c:pt>
                <c:pt idx="63">
                  <c:v>4.0757887E-2</c:v>
                </c:pt>
                <c:pt idx="64">
                  <c:v>4.1884645999999998E-2</c:v>
                </c:pt>
                <c:pt idx="65">
                  <c:v>4.2287554999999998E-2</c:v>
                </c:pt>
                <c:pt idx="66">
                  <c:v>4.0754166000000001E-2</c:v>
                </c:pt>
                <c:pt idx="67">
                  <c:v>3.675668E-2</c:v>
                </c:pt>
                <c:pt idx="68">
                  <c:v>3.0770635000000001E-2</c:v>
                </c:pt>
                <c:pt idx="69">
                  <c:v>2.3819027E-2</c:v>
                </c:pt>
                <c:pt idx="70">
                  <c:v>1.8792432000000001E-2</c:v>
                </c:pt>
                <c:pt idx="71">
                  <c:v>1.6927485999999999E-2</c:v>
                </c:pt>
                <c:pt idx="72">
                  <c:v>1.7398325999999999E-2</c:v>
                </c:pt>
                <c:pt idx="73">
                  <c:v>1.7192498000000001E-2</c:v>
                </c:pt>
                <c:pt idx="74">
                  <c:v>1.3804685000000001E-2</c:v>
                </c:pt>
                <c:pt idx="75">
                  <c:v>7.7284830000000004E-3</c:v>
                </c:pt>
                <c:pt idx="76">
                  <c:v>2.2026875999999998E-3</c:v>
                </c:pt>
                <c:pt idx="77">
                  <c:v>9.1112446000000003E-4</c:v>
                </c:pt>
                <c:pt idx="78">
                  <c:v>4.5688389999999999E-3</c:v>
                </c:pt>
                <c:pt idx="79">
                  <c:v>1.0083150000000001E-2</c:v>
                </c:pt>
                <c:pt idx="80">
                  <c:v>1.3091775E-2</c:v>
                </c:pt>
                <c:pt idx="81">
                  <c:v>1.2319593E-2</c:v>
                </c:pt>
                <c:pt idx="82">
                  <c:v>9.7908500000000002E-3</c:v>
                </c:pt>
                <c:pt idx="83">
                  <c:v>9.0282320000000006E-3</c:v>
                </c:pt>
                <c:pt idx="84">
                  <c:v>1.2269963E-2</c:v>
                </c:pt>
                <c:pt idx="85">
                  <c:v>1.8759126000000001E-2</c:v>
                </c:pt>
                <c:pt idx="86">
                  <c:v>2.5948117E-2</c:v>
                </c:pt>
                <c:pt idx="87">
                  <c:v>3.1350568000000002E-2</c:v>
                </c:pt>
                <c:pt idx="88">
                  <c:v>3.3280414000000001E-2</c:v>
                </c:pt>
                <c:pt idx="89">
                  <c:v>3.0351184E-2</c:v>
                </c:pt>
                <c:pt idx="90">
                  <c:v>2.4370855E-2</c:v>
                </c:pt>
                <c:pt idx="91">
                  <c:v>1.6666904E-2</c:v>
                </c:pt>
                <c:pt idx="92">
                  <c:v>9.5529159999999998E-3</c:v>
                </c:pt>
                <c:pt idx="93">
                  <c:v>6.0483730000000001E-3</c:v>
                </c:pt>
                <c:pt idx="94">
                  <c:v>5.6289312999999999E-3</c:v>
                </c:pt>
                <c:pt idx="95">
                  <c:v>5.8058709999999998E-3</c:v>
                </c:pt>
                <c:pt idx="96">
                  <c:v>1.0246457E-2</c:v>
                </c:pt>
                <c:pt idx="97">
                  <c:v>1.4975408000000001E-2</c:v>
                </c:pt>
                <c:pt idx="98">
                  <c:v>1.8389776E-2</c:v>
                </c:pt>
                <c:pt idx="99">
                  <c:v>2.0971771E-2</c:v>
                </c:pt>
                <c:pt idx="100">
                  <c:v>2.4346583000000002E-2</c:v>
                </c:pt>
                <c:pt idx="101">
                  <c:v>2.5625309999999998E-2</c:v>
                </c:pt>
                <c:pt idx="102">
                  <c:v>2.5247894E-2</c:v>
                </c:pt>
                <c:pt idx="103">
                  <c:v>2.5055193999999999E-2</c:v>
                </c:pt>
                <c:pt idx="104">
                  <c:v>2.4521754999999999E-2</c:v>
                </c:pt>
                <c:pt idx="105">
                  <c:v>2.3253395999999999E-2</c:v>
                </c:pt>
                <c:pt idx="106">
                  <c:v>2.1535986999999999E-2</c:v>
                </c:pt>
                <c:pt idx="107">
                  <c:v>1.9681884E-2</c:v>
                </c:pt>
                <c:pt idx="108">
                  <c:v>1.7644554E-2</c:v>
                </c:pt>
                <c:pt idx="109">
                  <c:v>1.5600083000000001E-2</c:v>
                </c:pt>
                <c:pt idx="110">
                  <c:v>1.3974456999999999E-2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4787-4033-9B05-7F8EA3580EF1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[2]Sheet1!$D$386:$DT$386</c:f>
              <c:numCache>
                <c:formatCode>General</c:formatCode>
                <c:ptCount val="121"/>
                <c:pt idx="0">
                  <c:v>1.4046227E-2</c:v>
                </c:pt>
                <c:pt idx="1">
                  <c:v>1.6685327999999999E-2</c:v>
                </c:pt>
                <c:pt idx="2">
                  <c:v>2.2204932E-2</c:v>
                </c:pt>
                <c:pt idx="3">
                  <c:v>2.6014430000000002E-2</c:v>
                </c:pt>
                <c:pt idx="4">
                  <c:v>2.7246414E-2</c:v>
                </c:pt>
                <c:pt idx="5">
                  <c:v>2.5114930000000001E-2</c:v>
                </c:pt>
                <c:pt idx="6">
                  <c:v>2.1020098000000001E-2</c:v>
                </c:pt>
                <c:pt idx="7">
                  <c:v>1.658546E-2</c:v>
                </c:pt>
                <c:pt idx="8">
                  <c:v>1.190925E-2</c:v>
                </c:pt>
                <c:pt idx="9">
                  <c:v>8.0913900000000004E-3</c:v>
                </c:pt>
                <c:pt idx="10">
                  <c:v>4.6704559999999999E-3</c:v>
                </c:pt>
                <c:pt idx="11">
                  <c:v>3.2996150000000001E-3</c:v>
                </c:pt>
                <c:pt idx="12">
                  <c:v>5.5146240000000001E-3</c:v>
                </c:pt>
                <c:pt idx="13">
                  <c:v>1.0802368999999999E-2</c:v>
                </c:pt>
                <c:pt idx="14">
                  <c:v>1.6067385999999999E-2</c:v>
                </c:pt>
                <c:pt idx="15">
                  <c:v>1.7715871000000001E-2</c:v>
                </c:pt>
                <c:pt idx="16">
                  <c:v>1.3953246000000001E-2</c:v>
                </c:pt>
                <c:pt idx="17">
                  <c:v>6.687302E-3</c:v>
                </c:pt>
                <c:pt idx="18">
                  <c:v>1.2661103000000001E-3</c:v>
                </c:pt>
                <c:pt idx="19">
                  <c:v>0</c:v>
                </c:pt>
                <c:pt idx="20">
                  <c:v>0</c:v>
                </c:pt>
                <c:pt idx="21">
                  <c:v>2.0183201000000001E-3</c:v>
                </c:pt>
                <c:pt idx="22">
                  <c:v>9.2487999999999997E-3</c:v>
                </c:pt>
                <c:pt idx="23">
                  <c:v>1.8714570999999999E-2</c:v>
                </c:pt>
                <c:pt idx="24">
                  <c:v>2.8725245999999999E-2</c:v>
                </c:pt>
                <c:pt idx="25">
                  <c:v>3.4957226000000001E-2</c:v>
                </c:pt>
                <c:pt idx="26">
                  <c:v>3.8007452999999997E-2</c:v>
                </c:pt>
                <c:pt idx="27">
                  <c:v>3.7504120000000002E-2</c:v>
                </c:pt>
                <c:pt idx="28">
                  <c:v>3.6386955999999998E-2</c:v>
                </c:pt>
                <c:pt idx="29">
                  <c:v>3.5453234E-2</c:v>
                </c:pt>
                <c:pt idx="30">
                  <c:v>3.5220392000000003E-2</c:v>
                </c:pt>
                <c:pt idx="31">
                  <c:v>3.5692944999999997E-2</c:v>
                </c:pt>
                <c:pt idx="32">
                  <c:v>3.8633924E-2</c:v>
                </c:pt>
                <c:pt idx="33">
                  <c:v>4.4425434999999999E-2</c:v>
                </c:pt>
                <c:pt idx="34">
                  <c:v>5.2984240000000002E-2</c:v>
                </c:pt>
                <c:pt idx="35">
                  <c:v>6.2373890000000001E-2</c:v>
                </c:pt>
                <c:pt idx="36">
                  <c:v>7.0193050000000007E-2</c:v>
                </c:pt>
                <c:pt idx="37">
                  <c:v>7.5175199999999998E-2</c:v>
                </c:pt>
                <c:pt idx="38">
                  <c:v>7.5661846000000005E-2</c:v>
                </c:pt>
                <c:pt idx="39">
                  <c:v>7.2978154000000003E-2</c:v>
                </c:pt>
                <c:pt idx="40">
                  <c:v>6.7913860000000006E-2</c:v>
                </c:pt>
                <c:pt idx="41">
                  <c:v>6.2811665000000003E-2</c:v>
                </c:pt>
                <c:pt idx="42">
                  <c:v>5.8386076000000002E-2</c:v>
                </c:pt>
                <c:pt idx="43">
                  <c:v>5.423497E-2</c:v>
                </c:pt>
                <c:pt idx="44">
                  <c:v>5.1513127999999998E-2</c:v>
                </c:pt>
                <c:pt idx="45">
                  <c:v>4.9401174999999999E-2</c:v>
                </c:pt>
                <c:pt idx="46">
                  <c:v>4.6554393999999999E-2</c:v>
                </c:pt>
                <c:pt idx="47">
                  <c:v>4.1945089999999997E-2</c:v>
                </c:pt>
                <c:pt idx="48">
                  <c:v>3.6502395E-2</c:v>
                </c:pt>
                <c:pt idx="49">
                  <c:v>3.3788890000000002E-2</c:v>
                </c:pt>
                <c:pt idx="50">
                  <c:v>3.3982176000000003E-2</c:v>
                </c:pt>
                <c:pt idx="51">
                  <c:v>3.5383406999999999E-2</c:v>
                </c:pt>
                <c:pt idx="52">
                  <c:v>3.7233885000000001E-2</c:v>
                </c:pt>
                <c:pt idx="53">
                  <c:v>4.0680423E-2</c:v>
                </c:pt>
                <c:pt idx="54">
                  <c:v>4.7702330000000001E-2</c:v>
                </c:pt>
                <c:pt idx="55">
                  <c:v>5.7593103E-2</c:v>
                </c:pt>
                <c:pt idx="56">
                  <c:v>6.4991443999999995E-2</c:v>
                </c:pt>
                <c:pt idx="57">
                  <c:v>6.8416160000000004E-2</c:v>
                </c:pt>
                <c:pt idx="58">
                  <c:v>6.7739980000000005E-2</c:v>
                </c:pt>
                <c:pt idx="59">
                  <c:v>6.2942504999999996E-2</c:v>
                </c:pt>
                <c:pt idx="60">
                  <c:v>5.5655345000000002E-2</c:v>
                </c:pt>
                <c:pt idx="61">
                  <c:v>4.7507145000000001E-2</c:v>
                </c:pt>
                <c:pt idx="62">
                  <c:v>4.2243507E-2</c:v>
                </c:pt>
                <c:pt idx="63">
                  <c:v>4.0757887E-2</c:v>
                </c:pt>
                <c:pt idx="64">
                  <c:v>4.1884645999999998E-2</c:v>
                </c:pt>
                <c:pt idx="65">
                  <c:v>4.2287554999999998E-2</c:v>
                </c:pt>
                <c:pt idx="66">
                  <c:v>4.0754166000000001E-2</c:v>
                </c:pt>
                <c:pt idx="67">
                  <c:v>3.675668E-2</c:v>
                </c:pt>
                <c:pt idx="68">
                  <c:v>3.0770635000000001E-2</c:v>
                </c:pt>
                <c:pt idx="69">
                  <c:v>2.3819027E-2</c:v>
                </c:pt>
                <c:pt idx="70">
                  <c:v>1.8792432000000001E-2</c:v>
                </c:pt>
                <c:pt idx="71">
                  <c:v>1.6927485999999999E-2</c:v>
                </c:pt>
                <c:pt idx="72">
                  <c:v>1.7398325999999999E-2</c:v>
                </c:pt>
                <c:pt idx="73">
                  <c:v>1.7192498000000001E-2</c:v>
                </c:pt>
                <c:pt idx="74">
                  <c:v>1.3804685000000001E-2</c:v>
                </c:pt>
                <c:pt idx="75">
                  <c:v>7.7284830000000004E-3</c:v>
                </c:pt>
                <c:pt idx="76">
                  <c:v>2.2026875999999998E-3</c:v>
                </c:pt>
                <c:pt idx="77">
                  <c:v>9.1112446000000003E-4</c:v>
                </c:pt>
                <c:pt idx="78">
                  <c:v>4.5688389999999999E-3</c:v>
                </c:pt>
                <c:pt idx="79">
                  <c:v>1.0083150000000001E-2</c:v>
                </c:pt>
                <c:pt idx="80">
                  <c:v>1.3091775E-2</c:v>
                </c:pt>
                <c:pt idx="81">
                  <c:v>1.2319593E-2</c:v>
                </c:pt>
                <c:pt idx="82">
                  <c:v>9.7908500000000002E-3</c:v>
                </c:pt>
                <c:pt idx="83">
                  <c:v>9.0282320000000006E-3</c:v>
                </c:pt>
                <c:pt idx="84">
                  <c:v>1.2269963E-2</c:v>
                </c:pt>
                <c:pt idx="85">
                  <c:v>1.8759126000000001E-2</c:v>
                </c:pt>
                <c:pt idx="86">
                  <c:v>2.5948117E-2</c:v>
                </c:pt>
                <c:pt idx="87">
                  <c:v>3.1350568000000002E-2</c:v>
                </c:pt>
                <c:pt idx="88">
                  <c:v>3.3280414000000001E-2</c:v>
                </c:pt>
                <c:pt idx="89">
                  <c:v>3.0351184E-2</c:v>
                </c:pt>
                <c:pt idx="90">
                  <c:v>2.4370855E-2</c:v>
                </c:pt>
                <c:pt idx="91">
                  <c:v>1.6666904E-2</c:v>
                </c:pt>
                <c:pt idx="92">
                  <c:v>9.5529159999999998E-3</c:v>
                </c:pt>
                <c:pt idx="93">
                  <c:v>6.0483730000000001E-3</c:v>
                </c:pt>
                <c:pt idx="94">
                  <c:v>5.6289312999999999E-3</c:v>
                </c:pt>
                <c:pt idx="95">
                  <c:v>5.8058709999999998E-3</c:v>
                </c:pt>
                <c:pt idx="96">
                  <c:v>1.0246457E-2</c:v>
                </c:pt>
                <c:pt idx="97">
                  <c:v>1.4975408000000001E-2</c:v>
                </c:pt>
                <c:pt idx="98">
                  <c:v>1.8389776E-2</c:v>
                </c:pt>
                <c:pt idx="99">
                  <c:v>2.0971771E-2</c:v>
                </c:pt>
                <c:pt idx="100">
                  <c:v>2.4346583000000002E-2</c:v>
                </c:pt>
                <c:pt idx="101">
                  <c:v>2.5625309999999998E-2</c:v>
                </c:pt>
                <c:pt idx="102">
                  <c:v>2.5247894E-2</c:v>
                </c:pt>
                <c:pt idx="103">
                  <c:v>2.5055193999999999E-2</c:v>
                </c:pt>
                <c:pt idx="104">
                  <c:v>2.4521754999999999E-2</c:v>
                </c:pt>
                <c:pt idx="105">
                  <c:v>2.3253395999999999E-2</c:v>
                </c:pt>
                <c:pt idx="106">
                  <c:v>2.1535986999999999E-2</c:v>
                </c:pt>
                <c:pt idx="107">
                  <c:v>1.9681884E-2</c:v>
                </c:pt>
                <c:pt idx="108">
                  <c:v>1.7644554E-2</c:v>
                </c:pt>
                <c:pt idx="109">
                  <c:v>1.5600083000000001E-2</c:v>
                </c:pt>
                <c:pt idx="110">
                  <c:v>1.3974456999999999E-2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4787-4033-9B05-7F8EA3580EF1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[2]Sheet1!$D$387:$DT$387</c:f>
              <c:numCache>
                <c:formatCode>General</c:formatCode>
                <c:ptCount val="121"/>
                <c:pt idx="0">
                  <c:v>1.3171317E-2</c:v>
                </c:pt>
                <c:pt idx="1">
                  <c:v>1.6048135000000002E-2</c:v>
                </c:pt>
                <c:pt idx="2">
                  <c:v>2.1795563E-2</c:v>
                </c:pt>
                <c:pt idx="3">
                  <c:v>2.5930459999999999E-2</c:v>
                </c:pt>
                <c:pt idx="4">
                  <c:v>2.7208402999999999E-2</c:v>
                </c:pt>
                <c:pt idx="5">
                  <c:v>2.4963966000000001E-2</c:v>
                </c:pt>
                <c:pt idx="6">
                  <c:v>2.0712178000000001E-2</c:v>
                </c:pt>
                <c:pt idx="7">
                  <c:v>1.6166340000000001E-2</c:v>
                </c:pt>
                <c:pt idx="8">
                  <c:v>1.1474973499999999E-2</c:v>
                </c:pt>
                <c:pt idx="9">
                  <c:v>7.7386199999999999E-3</c:v>
                </c:pt>
                <c:pt idx="10">
                  <c:v>4.4286734999999999E-3</c:v>
                </c:pt>
                <c:pt idx="11">
                  <c:v>3.1635512000000002E-3</c:v>
                </c:pt>
                <c:pt idx="12">
                  <c:v>5.4545402999999996E-3</c:v>
                </c:pt>
                <c:pt idx="13">
                  <c:v>1.0770556000000001E-2</c:v>
                </c:pt>
                <c:pt idx="14">
                  <c:v>1.6053850000000001E-2</c:v>
                </c:pt>
                <c:pt idx="15">
                  <c:v>1.7710745E-2</c:v>
                </c:pt>
                <c:pt idx="16">
                  <c:v>1.3959812E-2</c:v>
                </c:pt>
                <c:pt idx="17">
                  <c:v>6.7077969999999997E-3</c:v>
                </c:pt>
                <c:pt idx="18">
                  <c:v>1.2843732E-3</c:v>
                </c:pt>
                <c:pt idx="19">
                  <c:v>0</c:v>
                </c:pt>
                <c:pt idx="20">
                  <c:v>0</c:v>
                </c:pt>
                <c:pt idx="21">
                  <c:v>1.8506662E-3</c:v>
                </c:pt>
                <c:pt idx="22">
                  <c:v>8.9156010000000004E-3</c:v>
                </c:pt>
                <c:pt idx="23">
                  <c:v>1.8256811000000001E-2</c:v>
                </c:pt>
                <c:pt idx="24">
                  <c:v>2.8248447999999999E-2</c:v>
                </c:pt>
                <c:pt idx="25">
                  <c:v>3.456828E-2</c:v>
                </c:pt>
                <c:pt idx="26">
                  <c:v>3.7783577999999998E-2</c:v>
                </c:pt>
                <c:pt idx="27">
                  <c:v>3.7418424999999998E-2</c:v>
                </c:pt>
                <c:pt idx="28">
                  <c:v>3.6380040000000002E-2</c:v>
                </c:pt>
                <c:pt idx="29">
                  <c:v>3.5485882000000003E-2</c:v>
                </c:pt>
                <c:pt idx="30">
                  <c:v>3.5260844999999999E-2</c:v>
                </c:pt>
                <c:pt idx="31">
                  <c:v>3.5735317000000003E-2</c:v>
                </c:pt>
                <c:pt idx="32">
                  <c:v>3.8659350000000002E-2</c:v>
                </c:pt>
                <c:pt idx="33">
                  <c:v>4.4415962000000003E-2</c:v>
                </c:pt>
                <c:pt idx="34">
                  <c:v>5.2915839999999999E-2</c:v>
                </c:pt>
                <c:pt idx="35">
                  <c:v>6.2243055999999998E-2</c:v>
                </c:pt>
                <c:pt idx="36">
                  <c:v>7.0037859999999993E-2</c:v>
                </c:pt>
                <c:pt idx="37">
                  <c:v>7.5078285999999994E-2</c:v>
                </c:pt>
                <c:pt idx="38">
                  <c:v>7.5685000000000002E-2</c:v>
                </c:pt>
                <c:pt idx="39">
                  <c:v>7.3111789999999996E-2</c:v>
                </c:pt>
                <c:pt idx="40">
                  <c:v>6.8059439999999999E-2</c:v>
                </c:pt>
                <c:pt idx="41">
                  <c:v>6.2876775999999995E-2</c:v>
                </c:pt>
                <c:pt idx="42">
                  <c:v>5.8336270000000003E-2</c:v>
                </c:pt>
                <c:pt idx="43">
                  <c:v>5.4102626000000001E-2</c:v>
                </c:pt>
                <c:pt idx="44">
                  <c:v>5.1356338000000001E-2</c:v>
                </c:pt>
                <c:pt idx="45">
                  <c:v>4.9257090000000003E-2</c:v>
                </c:pt>
                <c:pt idx="46">
                  <c:v>4.6425384E-2</c:v>
                </c:pt>
                <c:pt idx="47">
                  <c:v>4.1796510000000002E-2</c:v>
                </c:pt>
                <c:pt idx="48">
                  <c:v>3.6293563000000001E-2</c:v>
                </c:pt>
                <c:pt idx="49">
                  <c:v>3.350384E-2</c:v>
                </c:pt>
                <c:pt idx="50">
                  <c:v>3.3657245000000002E-2</c:v>
                </c:pt>
                <c:pt idx="51">
                  <c:v>3.5088647000000001E-2</c:v>
                </c:pt>
                <c:pt idx="52">
                  <c:v>3.7027012999999998E-2</c:v>
                </c:pt>
                <c:pt idx="53">
                  <c:v>4.0555134E-2</c:v>
                </c:pt>
                <c:pt idx="54">
                  <c:v>4.761775E-2</c:v>
                </c:pt>
                <c:pt idx="55">
                  <c:v>5.7526107999999999E-2</c:v>
                </c:pt>
                <c:pt idx="56">
                  <c:v>6.4962484000000001E-2</c:v>
                </c:pt>
                <c:pt idx="57">
                  <c:v>6.8460575999999995E-2</c:v>
                </c:pt>
                <c:pt idx="58">
                  <c:v>6.7891339999999994E-2</c:v>
                </c:pt>
                <c:pt idx="59">
                  <c:v>6.319545E-2</c:v>
                </c:pt>
                <c:pt idx="60">
                  <c:v>5.5953477000000001E-2</c:v>
                </c:pt>
                <c:pt idx="61">
                  <c:v>4.7784361999999997E-2</c:v>
                </c:pt>
                <c:pt idx="62">
                  <c:v>4.2464010000000003E-2</c:v>
                </c:pt>
                <c:pt idx="63">
                  <c:v>4.0939789999999997E-2</c:v>
                </c:pt>
                <c:pt idx="64">
                  <c:v>4.2054306999999999E-2</c:v>
                </c:pt>
                <c:pt idx="65">
                  <c:v>4.2449004999999998E-2</c:v>
                </c:pt>
                <c:pt idx="66">
                  <c:v>4.0895868000000002E-2</c:v>
                </c:pt>
                <c:pt idx="67">
                  <c:v>3.6881845000000003E-2</c:v>
                </c:pt>
                <c:pt idx="68">
                  <c:v>3.0898977000000001E-2</c:v>
                </c:pt>
                <c:pt idx="69">
                  <c:v>2.3947591000000001E-2</c:v>
                </c:pt>
                <c:pt idx="70">
                  <c:v>1.8896389999999999E-2</c:v>
                </c:pt>
                <c:pt idx="71">
                  <c:v>1.7003376000000001E-2</c:v>
                </c:pt>
                <c:pt idx="72">
                  <c:v>1.7460784E-2</c:v>
                </c:pt>
                <c:pt idx="73">
                  <c:v>1.7244978000000001E-2</c:v>
                </c:pt>
                <c:pt idx="74">
                  <c:v>1.3821925000000001E-2</c:v>
                </c:pt>
                <c:pt idx="75">
                  <c:v>7.6938826000000002E-3</c:v>
                </c:pt>
                <c:pt idx="76">
                  <c:v>2.1567549999999998E-3</c:v>
                </c:pt>
                <c:pt idx="77">
                  <c:v>9.2311203000000001E-4</c:v>
                </c:pt>
                <c:pt idx="78">
                  <c:v>4.6711330000000001E-3</c:v>
                </c:pt>
                <c:pt idx="79">
                  <c:v>1.0250599000000001E-2</c:v>
                </c:pt>
                <c:pt idx="80">
                  <c:v>1.3271003999999999E-2</c:v>
                </c:pt>
                <c:pt idx="81">
                  <c:v>1.2474004E-2</c:v>
                </c:pt>
                <c:pt idx="82">
                  <c:v>9.9113310000000007E-3</c:v>
                </c:pt>
                <c:pt idx="83">
                  <c:v>9.1080840000000007E-3</c:v>
                </c:pt>
                <c:pt idx="84">
                  <c:v>1.2292013500000001E-2</c:v>
                </c:pt>
                <c:pt idx="85">
                  <c:v>1.8716084000000001E-2</c:v>
                </c:pt>
                <c:pt idx="86">
                  <c:v>2.5868021000000001E-2</c:v>
                </c:pt>
                <c:pt idx="87">
                  <c:v>3.1283687999999997E-2</c:v>
                </c:pt>
                <c:pt idx="88">
                  <c:v>3.3288060000000001E-2</c:v>
                </c:pt>
                <c:pt idx="89">
                  <c:v>3.0478439999999999E-2</c:v>
                </c:pt>
                <c:pt idx="90">
                  <c:v>2.4606877999999999E-2</c:v>
                </c:pt>
                <c:pt idx="91">
                  <c:v>1.6981778999999999E-2</c:v>
                </c:pt>
                <c:pt idx="92">
                  <c:v>9.8985210000000004E-3</c:v>
                </c:pt>
                <c:pt idx="93">
                  <c:v>6.3805759999999998E-3</c:v>
                </c:pt>
                <c:pt idx="94">
                  <c:v>5.921394E-3</c:v>
                </c:pt>
                <c:pt idx="95">
                  <c:v>6.0433680000000004E-3</c:v>
                </c:pt>
                <c:pt idx="96">
                  <c:v>1.0407349999999999E-2</c:v>
                </c:pt>
                <c:pt idx="97">
                  <c:v>1.5058024999999999E-2</c:v>
                </c:pt>
                <c:pt idx="98">
                  <c:v>1.8407495999999999E-2</c:v>
                </c:pt>
                <c:pt idx="99">
                  <c:v>2.0939481999999999E-2</c:v>
                </c:pt>
                <c:pt idx="100">
                  <c:v>2.4278859999999999E-2</c:v>
                </c:pt>
                <c:pt idx="101">
                  <c:v>2.5548777000000002E-2</c:v>
                </c:pt>
                <c:pt idx="102">
                  <c:v>2.5168066999999999E-2</c:v>
                </c:pt>
                <c:pt idx="103">
                  <c:v>2.4978144000000001E-2</c:v>
                </c:pt>
                <c:pt idx="104">
                  <c:v>2.4445990000000001E-2</c:v>
                </c:pt>
                <c:pt idx="105">
                  <c:v>2.3177736000000001E-2</c:v>
                </c:pt>
                <c:pt idx="106">
                  <c:v>2.1454081E-2</c:v>
                </c:pt>
                <c:pt idx="107">
                  <c:v>1.9586218999999998E-2</c:v>
                </c:pt>
                <c:pt idx="108">
                  <c:v>1.7526697000000001E-2</c:v>
                </c:pt>
                <c:pt idx="109">
                  <c:v>1.544861E-2</c:v>
                </c:pt>
                <c:pt idx="110">
                  <c:v>1.3786015E-2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4787-4033-9B05-7F8EA3580EF1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[2]Sheet1!$D$388:$DT$388</c:f>
              <c:numCache>
                <c:formatCode>General</c:formatCode>
                <c:ptCount val="121"/>
                <c:pt idx="0">
                  <c:v>1.3171317E-2</c:v>
                </c:pt>
                <c:pt idx="1">
                  <c:v>1.6048135000000002E-2</c:v>
                </c:pt>
                <c:pt idx="2">
                  <c:v>2.1795563E-2</c:v>
                </c:pt>
                <c:pt idx="3">
                  <c:v>2.5930459999999999E-2</c:v>
                </c:pt>
                <c:pt idx="4">
                  <c:v>2.7208402999999999E-2</c:v>
                </c:pt>
                <c:pt idx="5">
                  <c:v>2.4963966000000001E-2</c:v>
                </c:pt>
                <c:pt idx="6">
                  <c:v>2.0712178000000001E-2</c:v>
                </c:pt>
                <c:pt idx="7">
                  <c:v>1.6166340000000001E-2</c:v>
                </c:pt>
                <c:pt idx="8">
                  <c:v>1.1474973499999999E-2</c:v>
                </c:pt>
                <c:pt idx="9">
                  <c:v>7.7386199999999999E-3</c:v>
                </c:pt>
                <c:pt idx="10">
                  <c:v>4.4286734999999999E-3</c:v>
                </c:pt>
                <c:pt idx="11">
                  <c:v>3.1635512000000002E-3</c:v>
                </c:pt>
                <c:pt idx="12">
                  <c:v>5.4545402999999996E-3</c:v>
                </c:pt>
                <c:pt idx="13">
                  <c:v>1.0770556000000001E-2</c:v>
                </c:pt>
                <c:pt idx="14">
                  <c:v>1.6053850000000001E-2</c:v>
                </c:pt>
                <c:pt idx="15">
                  <c:v>1.7710745E-2</c:v>
                </c:pt>
                <c:pt idx="16">
                  <c:v>1.3959812E-2</c:v>
                </c:pt>
                <c:pt idx="17">
                  <c:v>6.7077969999999997E-3</c:v>
                </c:pt>
                <c:pt idx="18">
                  <c:v>1.2843732E-3</c:v>
                </c:pt>
                <c:pt idx="19">
                  <c:v>0</c:v>
                </c:pt>
                <c:pt idx="20">
                  <c:v>0</c:v>
                </c:pt>
                <c:pt idx="21">
                  <c:v>1.8506662E-3</c:v>
                </c:pt>
                <c:pt idx="22">
                  <c:v>8.9156010000000004E-3</c:v>
                </c:pt>
                <c:pt idx="23">
                  <c:v>1.8256811000000001E-2</c:v>
                </c:pt>
                <c:pt idx="24">
                  <c:v>2.8248447999999999E-2</c:v>
                </c:pt>
                <c:pt idx="25">
                  <c:v>3.456828E-2</c:v>
                </c:pt>
                <c:pt idx="26">
                  <c:v>3.7783577999999998E-2</c:v>
                </c:pt>
                <c:pt idx="27">
                  <c:v>3.7418424999999998E-2</c:v>
                </c:pt>
                <c:pt idx="28">
                  <c:v>3.6380040000000002E-2</c:v>
                </c:pt>
                <c:pt idx="29">
                  <c:v>3.5485882000000003E-2</c:v>
                </c:pt>
                <c:pt idx="30">
                  <c:v>3.5260844999999999E-2</c:v>
                </c:pt>
                <c:pt idx="31">
                  <c:v>3.5735317000000003E-2</c:v>
                </c:pt>
                <c:pt idx="32">
                  <c:v>3.8659350000000002E-2</c:v>
                </c:pt>
                <c:pt idx="33">
                  <c:v>4.4415962000000003E-2</c:v>
                </c:pt>
                <c:pt idx="34">
                  <c:v>5.2915839999999999E-2</c:v>
                </c:pt>
                <c:pt idx="35">
                  <c:v>6.2243055999999998E-2</c:v>
                </c:pt>
                <c:pt idx="36">
                  <c:v>7.0037859999999993E-2</c:v>
                </c:pt>
                <c:pt idx="37">
                  <c:v>7.5078285999999994E-2</c:v>
                </c:pt>
                <c:pt idx="38">
                  <c:v>7.5685000000000002E-2</c:v>
                </c:pt>
                <c:pt idx="39">
                  <c:v>7.3111789999999996E-2</c:v>
                </c:pt>
                <c:pt idx="40">
                  <c:v>6.8059439999999999E-2</c:v>
                </c:pt>
                <c:pt idx="41">
                  <c:v>6.2876775999999995E-2</c:v>
                </c:pt>
                <c:pt idx="42">
                  <c:v>5.8336270000000003E-2</c:v>
                </c:pt>
                <c:pt idx="43">
                  <c:v>5.4102626000000001E-2</c:v>
                </c:pt>
                <c:pt idx="44">
                  <c:v>5.1356338000000001E-2</c:v>
                </c:pt>
                <c:pt idx="45">
                  <c:v>4.9257090000000003E-2</c:v>
                </c:pt>
                <c:pt idx="46">
                  <c:v>4.6425384E-2</c:v>
                </c:pt>
                <c:pt idx="47">
                  <c:v>4.1796510000000002E-2</c:v>
                </c:pt>
                <c:pt idx="48">
                  <c:v>3.6293563000000001E-2</c:v>
                </c:pt>
                <c:pt idx="49">
                  <c:v>3.350384E-2</c:v>
                </c:pt>
                <c:pt idx="50">
                  <c:v>3.3657245000000002E-2</c:v>
                </c:pt>
                <c:pt idx="51">
                  <c:v>3.5088647000000001E-2</c:v>
                </c:pt>
                <c:pt idx="52">
                  <c:v>3.7027012999999998E-2</c:v>
                </c:pt>
                <c:pt idx="53">
                  <c:v>4.0555134E-2</c:v>
                </c:pt>
                <c:pt idx="54">
                  <c:v>4.761775E-2</c:v>
                </c:pt>
                <c:pt idx="55">
                  <c:v>5.7526107999999999E-2</c:v>
                </c:pt>
                <c:pt idx="56">
                  <c:v>6.4962484000000001E-2</c:v>
                </c:pt>
                <c:pt idx="57">
                  <c:v>6.8460575999999995E-2</c:v>
                </c:pt>
                <c:pt idx="58">
                  <c:v>6.7891339999999994E-2</c:v>
                </c:pt>
                <c:pt idx="59">
                  <c:v>6.319545E-2</c:v>
                </c:pt>
                <c:pt idx="60">
                  <c:v>5.5953477000000001E-2</c:v>
                </c:pt>
                <c:pt idx="61">
                  <c:v>4.7784361999999997E-2</c:v>
                </c:pt>
                <c:pt idx="62">
                  <c:v>4.2464010000000003E-2</c:v>
                </c:pt>
                <c:pt idx="63">
                  <c:v>4.0939789999999997E-2</c:v>
                </c:pt>
                <c:pt idx="64">
                  <c:v>4.2054306999999999E-2</c:v>
                </c:pt>
                <c:pt idx="65">
                  <c:v>4.2449004999999998E-2</c:v>
                </c:pt>
                <c:pt idx="66">
                  <c:v>4.0895868000000002E-2</c:v>
                </c:pt>
                <c:pt idx="67">
                  <c:v>3.6881845000000003E-2</c:v>
                </c:pt>
                <c:pt idx="68">
                  <c:v>3.0898977000000001E-2</c:v>
                </c:pt>
                <c:pt idx="69">
                  <c:v>2.3947591000000001E-2</c:v>
                </c:pt>
                <c:pt idx="70">
                  <c:v>1.8896389999999999E-2</c:v>
                </c:pt>
                <c:pt idx="71">
                  <c:v>1.7003376000000001E-2</c:v>
                </c:pt>
                <c:pt idx="72">
                  <c:v>1.7460784E-2</c:v>
                </c:pt>
                <c:pt idx="73">
                  <c:v>1.7244978000000001E-2</c:v>
                </c:pt>
                <c:pt idx="74">
                  <c:v>1.3821925000000001E-2</c:v>
                </c:pt>
                <c:pt idx="75">
                  <c:v>7.6938826000000002E-3</c:v>
                </c:pt>
                <c:pt idx="76">
                  <c:v>2.1567549999999998E-3</c:v>
                </c:pt>
                <c:pt idx="77">
                  <c:v>9.2311203000000001E-4</c:v>
                </c:pt>
                <c:pt idx="78">
                  <c:v>4.6711330000000001E-3</c:v>
                </c:pt>
                <c:pt idx="79">
                  <c:v>1.0250599000000001E-2</c:v>
                </c:pt>
                <c:pt idx="80">
                  <c:v>1.3271003999999999E-2</c:v>
                </c:pt>
                <c:pt idx="81">
                  <c:v>1.2474004E-2</c:v>
                </c:pt>
                <c:pt idx="82">
                  <c:v>9.9113310000000007E-3</c:v>
                </c:pt>
                <c:pt idx="83">
                  <c:v>9.1080840000000007E-3</c:v>
                </c:pt>
                <c:pt idx="84">
                  <c:v>1.2292013500000001E-2</c:v>
                </c:pt>
                <c:pt idx="85">
                  <c:v>1.8716084000000001E-2</c:v>
                </c:pt>
                <c:pt idx="86">
                  <c:v>2.5868021000000001E-2</c:v>
                </c:pt>
                <c:pt idx="87">
                  <c:v>3.1283687999999997E-2</c:v>
                </c:pt>
                <c:pt idx="88">
                  <c:v>3.3288060000000001E-2</c:v>
                </c:pt>
                <c:pt idx="89">
                  <c:v>3.0478439999999999E-2</c:v>
                </c:pt>
                <c:pt idx="90">
                  <c:v>2.4606877999999999E-2</c:v>
                </c:pt>
                <c:pt idx="91">
                  <c:v>1.6981778999999999E-2</c:v>
                </c:pt>
                <c:pt idx="92">
                  <c:v>9.8985210000000004E-3</c:v>
                </c:pt>
                <c:pt idx="93">
                  <c:v>6.3805759999999998E-3</c:v>
                </c:pt>
                <c:pt idx="94">
                  <c:v>5.921394E-3</c:v>
                </c:pt>
                <c:pt idx="95">
                  <c:v>6.0433680000000004E-3</c:v>
                </c:pt>
                <c:pt idx="96">
                  <c:v>1.0407349999999999E-2</c:v>
                </c:pt>
                <c:pt idx="97">
                  <c:v>1.5058024999999999E-2</c:v>
                </c:pt>
                <c:pt idx="98">
                  <c:v>1.8407495999999999E-2</c:v>
                </c:pt>
                <c:pt idx="99">
                  <c:v>2.0939481999999999E-2</c:v>
                </c:pt>
                <c:pt idx="100">
                  <c:v>2.4278859999999999E-2</c:v>
                </c:pt>
                <c:pt idx="101">
                  <c:v>2.5548777000000002E-2</c:v>
                </c:pt>
                <c:pt idx="102">
                  <c:v>2.5168066999999999E-2</c:v>
                </c:pt>
                <c:pt idx="103">
                  <c:v>2.4978144000000001E-2</c:v>
                </c:pt>
                <c:pt idx="104">
                  <c:v>2.4445990000000001E-2</c:v>
                </c:pt>
                <c:pt idx="105">
                  <c:v>2.3177736000000001E-2</c:v>
                </c:pt>
                <c:pt idx="106">
                  <c:v>2.1454081E-2</c:v>
                </c:pt>
                <c:pt idx="107">
                  <c:v>1.9586218999999998E-2</c:v>
                </c:pt>
                <c:pt idx="108">
                  <c:v>1.7526697000000001E-2</c:v>
                </c:pt>
                <c:pt idx="109">
                  <c:v>1.544861E-2</c:v>
                </c:pt>
                <c:pt idx="110">
                  <c:v>1.3786015E-2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4787-4033-9B05-7F8EA3580EF1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[2]Sheet1!$D$389:$DT$389</c:f>
              <c:numCache>
                <c:formatCode>General</c:formatCode>
                <c:ptCount val="121"/>
                <c:pt idx="0">
                  <c:v>1.2577730000000001E-2</c:v>
                </c:pt>
                <c:pt idx="1">
                  <c:v>1.55368885E-2</c:v>
                </c:pt>
                <c:pt idx="2">
                  <c:v>2.1307481E-2</c:v>
                </c:pt>
                <c:pt idx="3">
                  <c:v>2.5500728E-2</c:v>
                </c:pt>
                <c:pt idx="4">
                  <c:v>2.6823672E-2</c:v>
                </c:pt>
                <c:pt idx="5">
                  <c:v>2.4713019999999999E-2</c:v>
                </c:pt>
                <c:pt idx="6">
                  <c:v>2.0656137000000001E-2</c:v>
                </c:pt>
                <c:pt idx="7">
                  <c:v>1.6275220999999999E-2</c:v>
                </c:pt>
                <c:pt idx="8">
                  <c:v>1.1621390000000001E-2</c:v>
                </c:pt>
                <c:pt idx="9">
                  <c:v>7.7797439999999999E-3</c:v>
                </c:pt>
                <c:pt idx="10">
                  <c:v>4.3045999999999996E-3</c:v>
                </c:pt>
                <c:pt idx="11">
                  <c:v>2.911762E-3</c:v>
                </c:pt>
                <c:pt idx="12">
                  <c:v>5.1667652999999999E-3</c:v>
                </c:pt>
                <c:pt idx="13">
                  <c:v>1.05223E-2</c:v>
                </c:pt>
                <c:pt idx="14">
                  <c:v>1.5876649999999999E-2</c:v>
                </c:pt>
                <c:pt idx="15">
                  <c:v>1.7588745999999999E-2</c:v>
                </c:pt>
                <c:pt idx="16">
                  <c:v>1.3860182E-2</c:v>
                </c:pt>
                <c:pt idx="17">
                  <c:v>6.6098839999999999E-3</c:v>
                </c:pt>
                <c:pt idx="18">
                  <c:v>1.1686067E-3</c:v>
                </c:pt>
                <c:pt idx="19">
                  <c:v>0</c:v>
                </c:pt>
                <c:pt idx="20">
                  <c:v>0</c:v>
                </c:pt>
                <c:pt idx="21">
                  <c:v>1.7727064999999999E-3</c:v>
                </c:pt>
                <c:pt idx="22">
                  <c:v>8.8219800000000001E-3</c:v>
                </c:pt>
                <c:pt idx="23">
                  <c:v>1.8143711999999999E-2</c:v>
                </c:pt>
                <c:pt idx="24">
                  <c:v>2.8104585000000001E-2</c:v>
                </c:pt>
                <c:pt idx="25">
                  <c:v>3.4394145000000001E-2</c:v>
                </c:pt>
                <c:pt idx="26">
                  <c:v>3.7575085000000001E-2</c:v>
                </c:pt>
                <c:pt idx="27">
                  <c:v>3.7168149999999997E-2</c:v>
                </c:pt>
                <c:pt idx="28">
                  <c:v>3.6087513000000002E-2</c:v>
                </c:pt>
                <c:pt idx="29">
                  <c:v>3.5176445000000001E-2</c:v>
                </c:pt>
                <c:pt idx="30">
                  <c:v>3.4987252000000003E-2</c:v>
                </c:pt>
                <c:pt idx="31">
                  <c:v>3.5555574999999999E-2</c:v>
                </c:pt>
                <c:pt idx="32">
                  <c:v>3.8602089999999999E-2</c:v>
                </c:pt>
                <c:pt idx="33">
                  <c:v>4.4468984000000003E-2</c:v>
                </c:pt>
                <c:pt idx="34">
                  <c:v>5.3045050000000003E-2</c:v>
                </c:pt>
                <c:pt idx="35">
                  <c:v>6.2416203000000003E-2</c:v>
                </c:pt>
                <c:pt idx="36">
                  <c:v>7.0232299999999998E-2</c:v>
                </c:pt>
                <c:pt idx="37">
                  <c:v>7.5264566000000005E-2</c:v>
                </c:pt>
                <c:pt idx="38">
                  <c:v>7.5865059999999998E-2</c:v>
                </c:pt>
                <c:pt idx="39">
                  <c:v>7.3251750000000004E-2</c:v>
                </c:pt>
                <c:pt idx="40">
                  <c:v>6.8111695E-2</c:v>
                </c:pt>
                <c:pt idx="41">
                  <c:v>6.2833899999999998E-2</c:v>
                </c:pt>
                <c:pt idx="42">
                  <c:v>5.8241705999999997E-2</c:v>
                </c:pt>
                <c:pt idx="43">
                  <c:v>5.4025910000000003E-2</c:v>
                </c:pt>
                <c:pt idx="44">
                  <c:v>5.1328138000000002E-2</c:v>
                </c:pt>
                <c:pt idx="45">
                  <c:v>4.926266E-2</c:v>
                </c:pt>
                <c:pt idx="46">
                  <c:v>4.6432395000000001E-2</c:v>
                </c:pt>
                <c:pt idx="47">
                  <c:v>4.1795871999999998E-2</c:v>
                </c:pt>
                <c:pt idx="48">
                  <c:v>3.6277442999999999E-2</c:v>
                </c:pt>
                <c:pt idx="49">
                  <c:v>3.3437456999999997E-2</c:v>
                </c:pt>
                <c:pt idx="50">
                  <c:v>3.3513467999999998E-2</c:v>
                </c:pt>
                <c:pt idx="51">
                  <c:v>3.4884683999999999E-2</c:v>
                </c:pt>
                <c:pt idx="52">
                  <c:v>3.6821723000000001E-2</c:v>
                </c:pt>
                <c:pt idx="53">
                  <c:v>4.0392496E-2</c:v>
                </c:pt>
                <c:pt idx="54">
                  <c:v>4.7482400000000001E-2</c:v>
                </c:pt>
                <c:pt idx="55">
                  <c:v>5.7390816999999997E-2</c:v>
                </c:pt>
                <c:pt idx="56">
                  <c:v>6.4840140000000004E-2</c:v>
                </c:pt>
                <c:pt idx="57">
                  <c:v>6.8401030000000002E-2</c:v>
                </c:pt>
                <c:pt idx="58">
                  <c:v>6.7954189999999998E-2</c:v>
                </c:pt>
                <c:pt idx="59">
                  <c:v>6.3399434000000005E-2</c:v>
                </c:pt>
                <c:pt idx="60">
                  <c:v>5.6250847999999999E-2</c:v>
                </c:pt>
                <c:pt idx="61">
                  <c:v>4.8110779999999999E-2</c:v>
                </c:pt>
                <c:pt idx="62">
                  <c:v>4.2752467000000002E-2</c:v>
                </c:pt>
                <c:pt idx="63">
                  <c:v>4.1149224999999998E-2</c:v>
                </c:pt>
                <c:pt idx="64">
                  <c:v>4.2161820000000003E-2</c:v>
                </c:pt>
                <c:pt idx="65">
                  <c:v>4.2463236000000001E-2</c:v>
                </c:pt>
                <c:pt idx="66">
                  <c:v>4.0871739999999997E-2</c:v>
                </c:pt>
                <c:pt idx="67">
                  <c:v>3.6901656999999997E-2</c:v>
                </c:pt>
                <c:pt idx="68">
                  <c:v>3.1010904999999998E-2</c:v>
                </c:pt>
                <c:pt idx="69">
                  <c:v>2.4121493000000001E-2</c:v>
                </c:pt>
                <c:pt idx="70">
                  <c:v>1.9066534999999999E-2</c:v>
                </c:pt>
                <c:pt idx="71">
                  <c:v>1.7143131999999998E-2</c:v>
                </c:pt>
                <c:pt idx="72">
                  <c:v>1.7582163000000001E-2</c:v>
                </c:pt>
                <c:pt idx="73">
                  <c:v>1.7346515999999999E-2</c:v>
                </c:pt>
                <c:pt idx="74">
                  <c:v>1.3873897499999999E-2</c:v>
                </c:pt>
                <c:pt idx="75">
                  <c:v>7.6865186E-3</c:v>
                </c:pt>
                <c:pt idx="76">
                  <c:v>2.1423076000000002E-3</c:v>
                </c:pt>
                <c:pt idx="77">
                  <c:v>9.6405190000000004E-4</c:v>
                </c:pt>
                <c:pt idx="78">
                  <c:v>4.77977E-3</c:v>
                </c:pt>
                <c:pt idx="79">
                  <c:v>1.0382429E-2</c:v>
                </c:pt>
                <c:pt idx="80">
                  <c:v>1.3364310000000001E-2</c:v>
                </c:pt>
                <c:pt idx="81">
                  <c:v>1.2486483E-2</c:v>
                </c:pt>
                <c:pt idx="82">
                  <c:v>9.8347020000000007E-3</c:v>
                </c:pt>
                <c:pt idx="83">
                  <c:v>8.9606149999999999E-3</c:v>
                </c:pt>
                <c:pt idx="84">
                  <c:v>1.2106238E-2</c:v>
                </c:pt>
                <c:pt idx="85">
                  <c:v>1.8537445E-2</c:v>
                </c:pt>
                <c:pt idx="86">
                  <c:v>2.5749391E-2</c:v>
                </c:pt>
                <c:pt idx="87">
                  <c:v>3.1258729999999998E-2</c:v>
                </c:pt>
                <c:pt idx="88">
                  <c:v>3.3372440000000003E-2</c:v>
                </c:pt>
                <c:pt idx="89">
                  <c:v>3.0672520000000002E-2</c:v>
                </c:pt>
                <c:pt idx="90">
                  <c:v>2.487348E-2</c:v>
                </c:pt>
                <c:pt idx="91">
                  <c:v>1.7296834000000001E-2</c:v>
                </c:pt>
                <c:pt idx="92">
                  <c:v>1.0234889E-2</c:v>
                </c:pt>
                <c:pt idx="93">
                  <c:v>6.7078043E-3</c:v>
                </c:pt>
                <c:pt idx="94">
                  <c:v>6.2183120000000001E-3</c:v>
                </c:pt>
                <c:pt idx="95">
                  <c:v>6.2894713999999997E-3</c:v>
                </c:pt>
                <c:pt idx="96">
                  <c:v>1.0580113E-2</c:v>
                </c:pt>
                <c:pt idx="97">
                  <c:v>1.5147130999999999E-2</c:v>
                </c:pt>
                <c:pt idx="98">
                  <c:v>1.8422754E-2</c:v>
                </c:pt>
                <c:pt idx="99">
                  <c:v>2.0899784000000001E-2</c:v>
                </c:pt>
                <c:pt idx="100">
                  <c:v>2.4202333999999999E-2</c:v>
                </c:pt>
                <c:pt idx="101">
                  <c:v>2.5447467000000001E-2</c:v>
                </c:pt>
                <c:pt idx="102">
                  <c:v>2.5063955999999998E-2</c:v>
                </c:pt>
                <c:pt idx="103">
                  <c:v>2.4875299999999999E-2</c:v>
                </c:pt>
                <c:pt idx="104">
                  <c:v>2.4345261999999999E-2</c:v>
                </c:pt>
                <c:pt idx="105">
                  <c:v>2.3078872E-2</c:v>
                </c:pt>
                <c:pt idx="106">
                  <c:v>2.1355446E-2</c:v>
                </c:pt>
                <c:pt idx="107">
                  <c:v>1.9491687000000001E-2</c:v>
                </c:pt>
                <c:pt idx="108">
                  <c:v>1.7426789000000002E-2</c:v>
                </c:pt>
                <c:pt idx="109">
                  <c:v>1.5340667000000001E-2</c:v>
                </c:pt>
                <c:pt idx="110">
                  <c:v>1.3672086E-2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4787-4033-9B05-7F8EA3580EF1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[2]Sheet1!$D$390:$DT$390</c:f>
              <c:numCache>
                <c:formatCode>General</c:formatCode>
                <c:ptCount val="121"/>
                <c:pt idx="0">
                  <c:v>1.2577730000000001E-2</c:v>
                </c:pt>
                <c:pt idx="1">
                  <c:v>1.55368885E-2</c:v>
                </c:pt>
                <c:pt idx="2">
                  <c:v>2.1307481E-2</c:v>
                </c:pt>
                <c:pt idx="3">
                  <c:v>2.5500728E-2</c:v>
                </c:pt>
                <c:pt idx="4">
                  <c:v>2.6823672E-2</c:v>
                </c:pt>
                <c:pt idx="5">
                  <c:v>2.4713019999999999E-2</c:v>
                </c:pt>
                <c:pt idx="6">
                  <c:v>2.0656137000000001E-2</c:v>
                </c:pt>
                <c:pt idx="7">
                  <c:v>1.6275220999999999E-2</c:v>
                </c:pt>
                <c:pt idx="8">
                  <c:v>1.1621390000000001E-2</c:v>
                </c:pt>
                <c:pt idx="9">
                  <c:v>7.7797439999999999E-3</c:v>
                </c:pt>
                <c:pt idx="10">
                  <c:v>4.3045999999999996E-3</c:v>
                </c:pt>
                <c:pt idx="11">
                  <c:v>2.911762E-3</c:v>
                </c:pt>
                <c:pt idx="12">
                  <c:v>5.1667652999999999E-3</c:v>
                </c:pt>
                <c:pt idx="13">
                  <c:v>1.05223E-2</c:v>
                </c:pt>
                <c:pt idx="14">
                  <c:v>1.5876649999999999E-2</c:v>
                </c:pt>
                <c:pt idx="15">
                  <c:v>1.7588745999999999E-2</c:v>
                </c:pt>
                <c:pt idx="16">
                  <c:v>1.3860182E-2</c:v>
                </c:pt>
                <c:pt idx="17">
                  <c:v>6.6098839999999999E-3</c:v>
                </c:pt>
                <c:pt idx="18">
                  <c:v>1.1686067E-3</c:v>
                </c:pt>
                <c:pt idx="19">
                  <c:v>0</c:v>
                </c:pt>
                <c:pt idx="20">
                  <c:v>0</c:v>
                </c:pt>
                <c:pt idx="21">
                  <c:v>1.7727064999999999E-3</c:v>
                </c:pt>
                <c:pt idx="22">
                  <c:v>8.8219800000000001E-3</c:v>
                </c:pt>
                <c:pt idx="23">
                  <c:v>1.8143711999999999E-2</c:v>
                </c:pt>
                <c:pt idx="24">
                  <c:v>2.8104585000000001E-2</c:v>
                </c:pt>
                <c:pt idx="25">
                  <c:v>3.4394145000000001E-2</c:v>
                </c:pt>
                <c:pt idx="26">
                  <c:v>3.7575085000000001E-2</c:v>
                </c:pt>
                <c:pt idx="27">
                  <c:v>3.7168149999999997E-2</c:v>
                </c:pt>
                <c:pt idx="28">
                  <c:v>3.6087513000000002E-2</c:v>
                </c:pt>
                <c:pt idx="29">
                  <c:v>3.5176445000000001E-2</c:v>
                </c:pt>
                <c:pt idx="30">
                  <c:v>3.4987252000000003E-2</c:v>
                </c:pt>
                <c:pt idx="31">
                  <c:v>3.5555574999999999E-2</c:v>
                </c:pt>
                <c:pt idx="32">
                  <c:v>3.8602089999999999E-2</c:v>
                </c:pt>
                <c:pt idx="33">
                  <c:v>4.4468984000000003E-2</c:v>
                </c:pt>
                <c:pt idx="34">
                  <c:v>5.3045050000000003E-2</c:v>
                </c:pt>
                <c:pt idx="35">
                  <c:v>6.2416203000000003E-2</c:v>
                </c:pt>
                <c:pt idx="36">
                  <c:v>7.0232299999999998E-2</c:v>
                </c:pt>
                <c:pt idx="37">
                  <c:v>7.5264566000000005E-2</c:v>
                </c:pt>
                <c:pt idx="38">
                  <c:v>7.5865059999999998E-2</c:v>
                </c:pt>
                <c:pt idx="39">
                  <c:v>7.3251750000000004E-2</c:v>
                </c:pt>
                <c:pt idx="40">
                  <c:v>6.8111695E-2</c:v>
                </c:pt>
                <c:pt idx="41">
                  <c:v>6.2833899999999998E-2</c:v>
                </c:pt>
                <c:pt idx="42">
                  <c:v>5.8241705999999997E-2</c:v>
                </c:pt>
                <c:pt idx="43">
                  <c:v>5.4025910000000003E-2</c:v>
                </c:pt>
                <c:pt idx="44">
                  <c:v>5.1328138000000002E-2</c:v>
                </c:pt>
                <c:pt idx="45">
                  <c:v>4.926266E-2</c:v>
                </c:pt>
                <c:pt idx="46">
                  <c:v>4.6432395000000001E-2</c:v>
                </c:pt>
                <c:pt idx="47">
                  <c:v>4.1795871999999998E-2</c:v>
                </c:pt>
                <c:pt idx="48">
                  <c:v>3.6277442999999999E-2</c:v>
                </c:pt>
                <c:pt idx="49">
                  <c:v>3.3437456999999997E-2</c:v>
                </c:pt>
                <c:pt idx="50">
                  <c:v>3.3513467999999998E-2</c:v>
                </c:pt>
                <c:pt idx="51">
                  <c:v>3.4884683999999999E-2</c:v>
                </c:pt>
                <c:pt idx="52">
                  <c:v>3.6821723000000001E-2</c:v>
                </c:pt>
                <c:pt idx="53">
                  <c:v>4.0392496E-2</c:v>
                </c:pt>
                <c:pt idx="54">
                  <c:v>4.7482400000000001E-2</c:v>
                </c:pt>
                <c:pt idx="55">
                  <c:v>5.7390816999999997E-2</c:v>
                </c:pt>
                <c:pt idx="56">
                  <c:v>6.4840140000000004E-2</c:v>
                </c:pt>
                <c:pt idx="57">
                  <c:v>6.8401030000000002E-2</c:v>
                </c:pt>
                <c:pt idx="58">
                  <c:v>6.7954189999999998E-2</c:v>
                </c:pt>
                <c:pt idx="59">
                  <c:v>6.3399434000000005E-2</c:v>
                </c:pt>
                <c:pt idx="60">
                  <c:v>5.6250847999999999E-2</c:v>
                </c:pt>
                <c:pt idx="61">
                  <c:v>4.8110779999999999E-2</c:v>
                </c:pt>
                <c:pt idx="62">
                  <c:v>4.2752467000000002E-2</c:v>
                </c:pt>
                <c:pt idx="63">
                  <c:v>4.1149224999999998E-2</c:v>
                </c:pt>
                <c:pt idx="64">
                  <c:v>4.2161820000000003E-2</c:v>
                </c:pt>
                <c:pt idx="65">
                  <c:v>4.2463236000000001E-2</c:v>
                </c:pt>
                <c:pt idx="66">
                  <c:v>4.0871739999999997E-2</c:v>
                </c:pt>
                <c:pt idx="67">
                  <c:v>3.6901656999999997E-2</c:v>
                </c:pt>
                <c:pt idx="68">
                  <c:v>3.1010904999999998E-2</c:v>
                </c:pt>
                <c:pt idx="69">
                  <c:v>2.4121493000000001E-2</c:v>
                </c:pt>
                <c:pt idx="70">
                  <c:v>1.9066534999999999E-2</c:v>
                </c:pt>
                <c:pt idx="71">
                  <c:v>1.7143131999999998E-2</c:v>
                </c:pt>
                <c:pt idx="72">
                  <c:v>1.7582163000000001E-2</c:v>
                </c:pt>
                <c:pt idx="73">
                  <c:v>1.7346515999999999E-2</c:v>
                </c:pt>
                <c:pt idx="74">
                  <c:v>1.3873897499999999E-2</c:v>
                </c:pt>
                <c:pt idx="75">
                  <c:v>7.6865186E-3</c:v>
                </c:pt>
                <c:pt idx="76">
                  <c:v>2.1423076000000002E-3</c:v>
                </c:pt>
                <c:pt idx="77">
                  <c:v>9.6405190000000004E-4</c:v>
                </c:pt>
                <c:pt idx="78">
                  <c:v>4.77977E-3</c:v>
                </c:pt>
                <c:pt idx="79">
                  <c:v>1.0382429E-2</c:v>
                </c:pt>
                <c:pt idx="80">
                  <c:v>1.3364310000000001E-2</c:v>
                </c:pt>
                <c:pt idx="81">
                  <c:v>1.2486483E-2</c:v>
                </c:pt>
                <c:pt idx="82">
                  <c:v>9.8347020000000007E-3</c:v>
                </c:pt>
                <c:pt idx="83">
                  <c:v>8.9606149999999999E-3</c:v>
                </c:pt>
                <c:pt idx="84">
                  <c:v>1.2106238E-2</c:v>
                </c:pt>
                <c:pt idx="85">
                  <c:v>1.8537445E-2</c:v>
                </c:pt>
                <c:pt idx="86">
                  <c:v>2.5749391E-2</c:v>
                </c:pt>
                <c:pt idx="87">
                  <c:v>3.1258729999999998E-2</c:v>
                </c:pt>
                <c:pt idx="88">
                  <c:v>3.3372440000000003E-2</c:v>
                </c:pt>
                <c:pt idx="89">
                  <c:v>3.0672520000000002E-2</c:v>
                </c:pt>
                <c:pt idx="90">
                  <c:v>2.487348E-2</c:v>
                </c:pt>
                <c:pt idx="91">
                  <c:v>1.7296834000000001E-2</c:v>
                </c:pt>
                <c:pt idx="92">
                  <c:v>1.0234889E-2</c:v>
                </c:pt>
                <c:pt idx="93">
                  <c:v>6.7078043E-3</c:v>
                </c:pt>
                <c:pt idx="94">
                  <c:v>6.2183120000000001E-3</c:v>
                </c:pt>
                <c:pt idx="95">
                  <c:v>6.2894713999999997E-3</c:v>
                </c:pt>
                <c:pt idx="96">
                  <c:v>1.0580113E-2</c:v>
                </c:pt>
                <c:pt idx="97">
                  <c:v>1.5147130999999999E-2</c:v>
                </c:pt>
                <c:pt idx="98">
                  <c:v>1.8422754E-2</c:v>
                </c:pt>
                <c:pt idx="99">
                  <c:v>2.0899784000000001E-2</c:v>
                </c:pt>
                <c:pt idx="100">
                  <c:v>2.4202333999999999E-2</c:v>
                </c:pt>
                <c:pt idx="101">
                  <c:v>2.5447467000000001E-2</c:v>
                </c:pt>
                <c:pt idx="102">
                  <c:v>2.5063955999999998E-2</c:v>
                </c:pt>
                <c:pt idx="103">
                  <c:v>2.4875299999999999E-2</c:v>
                </c:pt>
                <c:pt idx="104">
                  <c:v>2.4345261999999999E-2</c:v>
                </c:pt>
                <c:pt idx="105">
                  <c:v>2.3078872E-2</c:v>
                </c:pt>
                <c:pt idx="106">
                  <c:v>2.1355446E-2</c:v>
                </c:pt>
                <c:pt idx="107">
                  <c:v>1.9491687000000001E-2</c:v>
                </c:pt>
                <c:pt idx="108">
                  <c:v>1.7426789000000002E-2</c:v>
                </c:pt>
                <c:pt idx="109">
                  <c:v>1.5340667000000001E-2</c:v>
                </c:pt>
                <c:pt idx="110">
                  <c:v>1.3672086E-2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4787-4033-9B05-7F8EA3580EF1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[2]Sheet1!$D$391:$DT$391</c:f>
              <c:numCache>
                <c:formatCode>General</c:formatCode>
                <c:ptCount val="121"/>
                <c:pt idx="0">
                  <c:v>1.2224865E-2</c:v>
                </c:pt>
                <c:pt idx="1">
                  <c:v>1.5283467E-2</c:v>
                </c:pt>
                <c:pt idx="2">
                  <c:v>2.11031E-2</c:v>
                </c:pt>
                <c:pt idx="3">
                  <c:v>2.5411586999999999E-2</c:v>
                </c:pt>
                <c:pt idx="4">
                  <c:v>2.6757040999999999E-2</c:v>
                </c:pt>
                <c:pt idx="5">
                  <c:v>2.4639059000000001E-2</c:v>
                </c:pt>
                <c:pt idx="6">
                  <c:v>2.0516414E-2</c:v>
                </c:pt>
                <c:pt idx="7">
                  <c:v>1.6077384E-2</c:v>
                </c:pt>
                <c:pt idx="8">
                  <c:v>1.1401694E-2</c:v>
                </c:pt>
                <c:pt idx="9">
                  <c:v>7.6155099999999998E-3</c:v>
                </c:pt>
                <c:pt idx="10">
                  <c:v>4.2554450000000001E-3</c:v>
                </c:pt>
                <c:pt idx="11">
                  <c:v>2.9705788E-3</c:v>
                </c:pt>
                <c:pt idx="12">
                  <c:v>5.2687080000000004E-3</c:v>
                </c:pt>
                <c:pt idx="13">
                  <c:v>1.0580648999999999E-2</c:v>
                </c:pt>
                <c:pt idx="14">
                  <c:v>1.5845868999999999E-2</c:v>
                </c:pt>
                <c:pt idx="15">
                  <c:v>1.7487815E-2</c:v>
                </c:pt>
                <c:pt idx="16">
                  <c:v>1.3779372999999999E-2</c:v>
                </c:pt>
                <c:pt idx="17">
                  <c:v>6.6151978E-3</c:v>
                </c:pt>
                <c:pt idx="18">
                  <c:v>1.2736004999999999E-3</c:v>
                </c:pt>
                <c:pt idx="19">
                  <c:v>0</c:v>
                </c:pt>
                <c:pt idx="20">
                  <c:v>0</c:v>
                </c:pt>
                <c:pt idx="21">
                  <c:v>1.7154176999999999E-3</c:v>
                </c:pt>
                <c:pt idx="22">
                  <c:v>8.6585299999999994E-3</c:v>
                </c:pt>
                <c:pt idx="23">
                  <c:v>1.7909437E-2</c:v>
                </c:pt>
                <c:pt idx="24">
                  <c:v>2.7869881999999999E-2</c:v>
                </c:pt>
                <c:pt idx="25">
                  <c:v>3.4227779999999999E-2</c:v>
                </c:pt>
                <c:pt idx="26">
                  <c:v>3.7507545000000003E-2</c:v>
                </c:pt>
                <c:pt idx="27">
                  <c:v>3.7187364000000001E-2</c:v>
                </c:pt>
                <c:pt idx="28">
                  <c:v>3.6170750000000002E-2</c:v>
                </c:pt>
                <c:pt idx="29">
                  <c:v>3.5292927000000002E-2</c:v>
                </c:pt>
                <c:pt idx="30">
                  <c:v>3.5090639999999999E-2</c:v>
                </c:pt>
                <c:pt idx="31">
                  <c:v>3.558505E-2</c:v>
                </c:pt>
                <c:pt idx="32">
                  <c:v>3.8512369999999997E-2</c:v>
                </c:pt>
                <c:pt idx="33">
                  <c:v>4.4285379999999999E-2</c:v>
                </c:pt>
                <c:pt idx="34">
                  <c:v>5.2843332E-2</c:v>
                </c:pt>
                <c:pt idx="35">
                  <c:v>6.2279385E-2</c:v>
                </c:pt>
                <c:pt idx="36">
                  <c:v>7.0186033999999994E-2</c:v>
                </c:pt>
                <c:pt idx="37">
                  <c:v>7.5279760000000001E-2</c:v>
                </c:pt>
                <c:pt idx="38">
                  <c:v>7.5912309999999997E-2</c:v>
                </c:pt>
                <c:pt idx="39">
                  <c:v>7.3318824000000005E-2</c:v>
                </c:pt>
                <c:pt idx="40">
                  <c:v>6.8212159999999994E-2</c:v>
                </c:pt>
                <c:pt idx="41">
                  <c:v>6.2937190000000004E-2</c:v>
                </c:pt>
                <c:pt idx="42">
                  <c:v>5.8316090000000001E-2</c:v>
                </c:pt>
                <c:pt idx="43">
                  <c:v>5.4049859999999998E-2</c:v>
                </c:pt>
                <c:pt idx="44">
                  <c:v>5.1309012000000001E-2</c:v>
                </c:pt>
                <c:pt idx="45">
                  <c:v>4.9225810000000002E-2</c:v>
                </c:pt>
                <c:pt idx="46">
                  <c:v>4.6379834000000002E-2</c:v>
                </c:pt>
                <c:pt idx="47">
                  <c:v>4.1711303999999998E-2</c:v>
                </c:pt>
                <c:pt idx="48">
                  <c:v>3.6162752999999999E-2</c:v>
                </c:pt>
                <c:pt idx="49">
                  <c:v>3.3315178000000001E-2</c:v>
                </c:pt>
                <c:pt idx="50">
                  <c:v>3.3424330000000002E-2</c:v>
                </c:pt>
                <c:pt idx="51">
                  <c:v>3.4854000000000003E-2</c:v>
                </c:pt>
                <c:pt idx="52">
                  <c:v>3.6835406000000001E-2</c:v>
                </c:pt>
                <c:pt idx="53">
                  <c:v>4.0401079999999999E-2</c:v>
                </c:pt>
                <c:pt idx="54">
                  <c:v>4.7442876000000002E-2</c:v>
                </c:pt>
                <c:pt idx="55">
                  <c:v>5.730536E-2</c:v>
                </c:pt>
                <c:pt idx="56">
                  <c:v>6.4746305000000004E-2</c:v>
                </c:pt>
                <c:pt idx="57">
                  <c:v>6.8335599999999996E-2</c:v>
                </c:pt>
                <c:pt idx="58">
                  <c:v>6.7944959999999999E-2</c:v>
                </c:pt>
                <c:pt idx="59">
                  <c:v>6.3457879999999994E-2</c:v>
                </c:pt>
                <c:pt idx="60">
                  <c:v>5.6365279999999997E-2</c:v>
                </c:pt>
                <c:pt idx="61">
                  <c:v>4.8258166999999998E-2</c:v>
                </c:pt>
                <c:pt idx="62">
                  <c:v>4.2908512000000003E-2</c:v>
                </c:pt>
                <c:pt idx="63">
                  <c:v>4.1308350000000001E-2</c:v>
                </c:pt>
                <c:pt idx="64">
                  <c:v>4.2316869999999999E-2</c:v>
                </c:pt>
                <c:pt idx="65">
                  <c:v>4.2591089999999998E-2</c:v>
                </c:pt>
                <c:pt idx="66">
                  <c:v>4.0947610000000002E-2</c:v>
                </c:pt>
                <c:pt idx="67">
                  <c:v>3.6932230000000003E-2</c:v>
                </c:pt>
                <c:pt idx="68">
                  <c:v>3.1030003E-2</c:v>
                </c:pt>
                <c:pt idx="69">
                  <c:v>2.4150930000000001E-2</c:v>
                </c:pt>
                <c:pt idx="70">
                  <c:v>1.9094615999999998E-2</c:v>
                </c:pt>
                <c:pt idx="71">
                  <c:v>1.7158860000000001E-2</c:v>
                </c:pt>
                <c:pt idx="72">
                  <c:v>1.7583373999999999E-2</c:v>
                </c:pt>
                <c:pt idx="73">
                  <c:v>1.7328710000000001E-2</c:v>
                </c:pt>
                <c:pt idx="74">
                  <c:v>1.3815460999999999E-2</c:v>
                </c:pt>
                <c:pt idx="75">
                  <c:v>7.5875710000000004E-3</c:v>
                </c:pt>
                <c:pt idx="76">
                  <c:v>2.0737450000000001E-3</c:v>
                </c:pt>
                <c:pt idx="77">
                  <c:v>1.0195810000000001E-3</c:v>
                </c:pt>
                <c:pt idx="78">
                  <c:v>4.9882199999999998E-3</c:v>
                </c:pt>
                <c:pt idx="79">
                  <c:v>1.0672601E-2</c:v>
                </c:pt>
                <c:pt idx="80">
                  <c:v>1.3622942000000001E-2</c:v>
                </c:pt>
                <c:pt idx="81">
                  <c:v>1.2638374000000001E-2</c:v>
                </c:pt>
                <c:pt idx="82">
                  <c:v>9.8691274999999998E-3</c:v>
                </c:pt>
                <c:pt idx="83">
                  <c:v>8.8991150000000008E-3</c:v>
                </c:pt>
                <c:pt idx="84">
                  <c:v>1.1974345000000001E-2</c:v>
                </c:pt>
                <c:pt idx="85">
                  <c:v>1.8353992999999999E-2</c:v>
                </c:pt>
                <c:pt idx="86">
                  <c:v>2.554404E-2</c:v>
                </c:pt>
                <c:pt idx="87">
                  <c:v>3.1068053000000002E-2</c:v>
                </c:pt>
                <c:pt idx="88">
                  <c:v>3.3242986000000002E-2</c:v>
                </c:pt>
                <c:pt idx="89">
                  <c:v>3.0639698999999999E-2</c:v>
                </c:pt>
                <c:pt idx="90">
                  <c:v>2.4946502999999998E-2</c:v>
                </c:pt>
                <c:pt idx="91">
                  <c:v>1.7467579E-2</c:v>
                </c:pt>
                <c:pt idx="92">
                  <c:v>1.0467726E-2</c:v>
                </c:pt>
                <c:pt idx="93">
                  <c:v>6.9631687000000003E-3</c:v>
                </c:pt>
                <c:pt idx="94">
                  <c:v>6.4649920000000001E-3</c:v>
                </c:pt>
                <c:pt idx="95">
                  <c:v>6.5020863000000003E-3</c:v>
                </c:pt>
                <c:pt idx="96">
                  <c:v>1.0735321000000001E-2</c:v>
                </c:pt>
                <c:pt idx="97">
                  <c:v>1.5239506999999999E-2</c:v>
                </c:pt>
                <c:pt idx="98">
                  <c:v>1.8463779999999999E-2</c:v>
                </c:pt>
                <c:pt idx="99">
                  <c:v>2.0907256999999999E-2</c:v>
                </c:pt>
                <c:pt idx="100">
                  <c:v>2.4192571999999999E-2</c:v>
                </c:pt>
                <c:pt idx="101">
                  <c:v>2.5436139999999999E-2</c:v>
                </c:pt>
                <c:pt idx="102">
                  <c:v>2.5054442E-2</c:v>
                </c:pt>
                <c:pt idx="103">
                  <c:v>2.4869556000000001E-2</c:v>
                </c:pt>
                <c:pt idx="104">
                  <c:v>2.4341600000000001E-2</c:v>
                </c:pt>
                <c:pt idx="105">
                  <c:v>2.3075017999999999E-2</c:v>
                </c:pt>
                <c:pt idx="106">
                  <c:v>2.1346114999999999E-2</c:v>
                </c:pt>
                <c:pt idx="107">
                  <c:v>1.9464841E-2</c:v>
                </c:pt>
                <c:pt idx="108">
                  <c:v>1.7384175000000002E-2</c:v>
                </c:pt>
                <c:pt idx="109">
                  <c:v>1.5274714E-2</c:v>
                </c:pt>
                <c:pt idx="110">
                  <c:v>1.3580757000000001E-2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4787-4033-9B05-7F8EA3580EF1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[2]Sheet1!$D$392:$DT$392</c:f>
              <c:numCache>
                <c:formatCode>General</c:formatCode>
                <c:ptCount val="121"/>
                <c:pt idx="0">
                  <c:v>1.2224865E-2</c:v>
                </c:pt>
                <c:pt idx="1">
                  <c:v>1.5283467E-2</c:v>
                </c:pt>
                <c:pt idx="2">
                  <c:v>2.11031E-2</c:v>
                </c:pt>
                <c:pt idx="3">
                  <c:v>2.5411586999999999E-2</c:v>
                </c:pt>
                <c:pt idx="4">
                  <c:v>2.6757040999999999E-2</c:v>
                </c:pt>
                <c:pt idx="5">
                  <c:v>2.4639059000000001E-2</c:v>
                </c:pt>
                <c:pt idx="6">
                  <c:v>2.0516414E-2</c:v>
                </c:pt>
                <c:pt idx="7">
                  <c:v>1.6077384E-2</c:v>
                </c:pt>
                <c:pt idx="8">
                  <c:v>1.1401694E-2</c:v>
                </c:pt>
                <c:pt idx="9">
                  <c:v>7.6155099999999998E-3</c:v>
                </c:pt>
                <c:pt idx="10">
                  <c:v>4.2554450000000001E-3</c:v>
                </c:pt>
                <c:pt idx="11">
                  <c:v>2.9705788E-3</c:v>
                </c:pt>
                <c:pt idx="12">
                  <c:v>5.2687080000000004E-3</c:v>
                </c:pt>
                <c:pt idx="13">
                  <c:v>1.0580648999999999E-2</c:v>
                </c:pt>
                <c:pt idx="14">
                  <c:v>1.5845868999999999E-2</c:v>
                </c:pt>
                <c:pt idx="15">
                  <c:v>1.7487815E-2</c:v>
                </c:pt>
                <c:pt idx="16">
                  <c:v>1.3779372999999999E-2</c:v>
                </c:pt>
                <c:pt idx="17">
                  <c:v>6.6151978E-3</c:v>
                </c:pt>
                <c:pt idx="18">
                  <c:v>1.2736004999999999E-3</c:v>
                </c:pt>
                <c:pt idx="19">
                  <c:v>0</c:v>
                </c:pt>
                <c:pt idx="20">
                  <c:v>0</c:v>
                </c:pt>
                <c:pt idx="21">
                  <c:v>1.7154176999999999E-3</c:v>
                </c:pt>
                <c:pt idx="22">
                  <c:v>8.6585299999999994E-3</c:v>
                </c:pt>
                <c:pt idx="23">
                  <c:v>1.7909437E-2</c:v>
                </c:pt>
                <c:pt idx="24">
                  <c:v>2.7869881999999999E-2</c:v>
                </c:pt>
                <c:pt idx="25">
                  <c:v>3.4227779999999999E-2</c:v>
                </c:pt>
                <c:pt idx="26">
                  <c:v>3.7507545000000003E-2</c:v>
                </c:pt>
                <c:pt idx="27">
                  <c:v>3.7187364000000001E-2</c:v>
                </c:pt>
                <c:pt idx="28">
                  <c:v>3.6170750000000002E-2</c:v>
                </c:pt>
                <c:pt idx="29">
                  <c:v>3.5292927000000002E-2</c:v>
                </c:pt>
                <c:pt idx="30">
                  <c:v>3.5090639999999999E-2</c:v>
                </c:pt>
                <c:pt idx="31">
                  <c:v>3.558505E-2</c:v>
                </c:pt>
                <c:pt idx="32">
                  <c:v>3.8512369999999997E-2</c:v>
                </c:pt>
                <c:pt idx="33">
                  <c:v>4.4285379999999999E-2</c:v>
                </c:pt>
                <c:pt idx="34">
                  <c:v>5.2843332E-2</c:v>
                </c:pt>
                <c:pt idx="35">
                  <c:v>6.2279385E-2</c:v>
                </c:pt>
                <c:pt idx="36">
                  <c:v>7.0186033999999994E-2</c:v>
                </c:pt>
                <c:pt idx="37">
                  <c:v>7.5279760000000001E-2</c:v>
                </c:pt>
                <c:pt idx="38">
                  <c:v>7.5912309999999997E-2</c:v>
                </c:pt>
                <c:pt idx="39">
                  <c:v>7.3318824000000005E-2</c:v>
                </c:pt>
                <c:pt idx="40">
                  <c:v>6.8212159999999994E-2</c:v>
                </c:pt>
                <c:pt idx="41">
                  <c:v>6.2937190000000004E-2</c:v>
                </c:pt>
                <c:pt idx="42">
                  <c:v>5.8316090000000001E-2</c:v>
                </c:pt>
                <c:pt idx="43">
                  <c:v>5.4049859999999998E-2</c:v>
                </c:pt>
                <c:pt idx="44">
                  <c:v>5.1309012000000001E-2</c:v>
                </c:pt>
                <c:pt idx="45">
                  <c:v>4.9225810000000002E-2</c:v>
                </c:pt>
                <c:pt idx="46">
                  <c:v>4.6379834000000002E-2</c:v>
                </c:pt>
                <c:pt idx="47">
                  <c:v>4.1711303999999998E-2</c:v>
                </c:pt>
                <c:pt idx="48">
                  <c:v>3.6162752999999999E-2</c:v>
                </c:pt>
                <c:pt idx="49">
                  <c:v>3.3315178000000001E-2</c:v>
                </c:pt>
                <c:pt idx="50">
                  <c:v>3.3424330000000002E-2</c:v>
                </c:pt>
                <c:pt idx="51">
                  <c:v>3.4854000000000003E-2</c:v>
                </c:pt>
                <c:pt idx="52">
                  <c:v>3.6835406000000001E-2</c:v>
                </c:pt>
                <c:pt idx="53">
                  <c:v>4.0401079999999999E-2</c:v>
                </c:pt>
                <c:pt idx="54">
                  <c:v>4.7442876000000002E-2</c:v>
                </c:pt>
                <c:pt idx="55">
                  <c:v>5.730536E-2</c:v>
                </c:pt>
                <c:pt idx="56">
                  <c:v>6.4746305000000004E-2</c:v>
                </c:pt>
                <c:pt idx="57">
                  <c:v>6.8335599999999996E-2</c:v>
                </c:pt>
                <c:pt idx="58">
                  <c:v>6.7944959999999999E-2</c:v>
                </c:pt>
                <c:pt idx="59">
                  <c:v>6.3457879999999994E-2</c:v>
                </c:pt>
                <c:pt idx="60">
                  <c:v>5.6365279999999997E-2</c:v>
                </c:pt>
                <c:pt idx="61">
                  <c:v>4.8258166999999998E-2</c:v>
                </c:pt>
                <c:pt idx="62">
                  <c:v>4.2908512000000003E-2</c:v>
                </c:pt>
                <c:pt idx="63">
                  <c:v>4.1308350000000001E-2</c:v>
                </c:pt>
                <c:pt idx="64">
                  <c:v>4.2316869999999999E-2</c:v>
                </c:pt>
                <c:pt idx="65">
                  <c:v>4.2591089999999998E-2</c:v>
                </c:pt>
                <c:pt idx="66">
                  <c:v>4.0947610000000002E-2</c:v>
                </c:pt>
                <c:pt idx="67">
                  <c:v>3.6932230000000003E-2</c:v>
                </c:pt>
                <c:pt idx="68">
                  <c:v>3.1030003E-2</c:v>
                </c:pt>
                <c:pt idx="69">
                  <c:v>2.4150930000000001E-2</c:v>
                </c:pt>
                <c:pt idx="70">
                  <c:v>1.9094615999999998E-2</c:v>
                </c:pt>
                <c:pt idx="71">
                  <c:v>1.7158860000000001E-2</c:v>
                </c:pt>
                <c:pt idx="72">
                  <c:v>1.7583373999999999E-2</c:v>
                </c:pt>
                <c:pt idx="73">
                  <c:v>1.7328710000000001E-2</c:v>
                </c:pt>
                <c:pt idx="74">
                  <c:v>1.3815460999999999E-2</c:v>
                </c:pt>
                <c:pt idx="75">
                  <c:v>7.5875710000000004E-3</c:v>
                </c:pt>
                <c:pt idx="76">
                  <c:v>2.0737450000000001E-3</c:v>
                </c:pt>
                <c:pt idx="77">
                  <c:v>1.0195810000000001E-3</c:v>
                </c:pt>
                <c:pt idx="78">
                  <c:v>4.9882199999999998E-3</c:v>
                </c:pt>
                <c:pt idx="79">
                  <c:v>1.0672601E-2</c:v>
                </c:pt>
                <c:pt idx="80">
                  <c:v>1.3622942000000001E-2</c:v>
                </c:pt>
                <c:pt idx="81">
                  <c:v>1.2638374000000001E-2</c:v>
                </c:pt>
                <c:pt idx="82">
                  <c:v>9.8691274999999998E-3</c:v>
                </c:pt>
                <c:pt idx="83">
                  <c:v>8.8991150000000008E-3</c:v>
                </c:pt>
                <c:pt idx="84">
                  <c:v>1.1974345000000001E-2</c:v>
                </c:pt>
                <c:pt idx="85">
                  <c:v>1.8353992999999999E-2</c:v>
                </c:pt>
                <c:pt idx="86">
                  <c:v>2.554404E-2</c:v>
                </c:pt>
                <c:pt idx="87">
                  <c:v>3.1068053000000002E-2</c:v>
                </c:pt>
                <c:pt idx="88">
                  <c:v>3.3242986000000002E-2</c:v>
                </c:pt>
                <c:pt idx="89">
                  <c:v>3.0639698999999999E-2</c:v>
                </c:pt>
                <c:pt idx="90">
                  <c:v>2.4946502999999998E-2</c:v>
                </c:pt>
                <c:pt idx="91">
                  <c:v>1.7467579E-2</c:v>
                </c:pt>
                <c:pt idx="92">
                  <c:v>1.0467726E-2</c:v>
                </c:pt>
                <c:pt idx="93">
                  <c:v>6.9631687000000003E-3</c:v>
                </c:pt>
                <c:pt idx="94">
                  <c:v>6.4649920000000001E-3</c:v>
                </c:pt>
                <c:pt idx="95">
                  <c:v>6.5020863000000003E-3</c:v>
                </c:pt>
                <c:pt idx="96">
                  <c:v>1.0735321000000001E-2</c:v>
                </c:pt>
                <c:pt idx="97">
                  <c:v>1.5239506999999999E-2</c:v>
                </c:pt>
                <c:pt idx="98">
                  <c:v>1.8463779999999999E-2</c:v>
                </c:pt>
                <c:pt idx="99">
                  <c:v>2.0907256999999999E-2</c:v>
                </c:pt>
                <c:pt idx="100">
                  <c:v>2.4192571999999999E-2</c:v>
                </c:pt>
                <c:pt idx="101">
                  <c:v>2.5436139999999999E-2</c:v>
                </c:pt>
                <c:pt idx="102">
                  <c:v>2.5054442E-2</c:v>
                </c:pt>
                <c:pt idx="103">
                  <c:v>2.4869556000000001E-2</c:v>
                </c:pt>
                <c:pt idx="104">
                  <c:v>2.4341600000000001E-2</c:v>
                </c:pt>
                <c:pt idx="105">
                  <c:v>2.3075017999999999E-2</c:v>
                </c:pt>
                <c:pt idx="106">
                  <c:v>2.1346114999999999E-2</c:v>
                </c:pt>
                <c:pt idx="107">
                  <c:v>1.9464841E-2</c:v>
                </c:pt>
                <c:pt idx="108">
                  <c:v>1.7384175000000002E-2</c:v>
                </c:pt>
                <c:pt idx="109">
                  <c:v>1.5274714E-2</c:v>
                </c:pt>
                <c:pt idx="110">
                  <c:v>1.3580757000000001E-2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4787-4033-9B05-7F8EA3580EF1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[2]Sheet1!$D$393:$DT$393</c:f>
              <c:numCache>
                <c:formatCode>General</c:formatCode>
                <c:ptCount val="121"/>
                <c:pt idx="0">
                  <c:v>1.2805136999999999E-2</c:v>
                </c:pt>
                <c:pt idx="1">
                  <c:v>1.5674058000000001E-2</c:v>
                </c:pt>
                <c:pt idx="2">
                  <c:v>2.1335216000000001E-2</c:v>
                </c:pt>
                <c:pt idx="3">
                  <c:v>2.5499165000000001E-2</c:v>
                </c:pt>
                <c:pt idx="4">
                  <c:v>2.6868815000000001E-2</c:v>
                </c:pt>
                <c:pt idx="5">
                  <c:v>2.4776515999999998E-2</c:v>
                </c:pt>
                <c:pt idx="6">
                  <c:v>2.0670509E-2</c:v>
                </c:pt>
                <c:pt idx="7">
                  <c:v>1.6199992999999999E-2</c:v>
                </c:pt>
                <c:pt idx="8">
                  <c:v>1.1499564E-2</c:v>
                </c:pt>
                <c:pt idx="9">
                  <c:v>7.6857925999999997E-3</c:v>
                </c:pt>
                <c:pt idx="10">
                  <c:v>4.2695752000000003E-3</c:v>
                </c:pt>
                <c:pt idx="11">
                  <c:v>2.9125544000000001E-3</c:v>
                </c:pt>
                <c:pt idx="12">
                  <c:v>5.149041E-3</c:v>
                </c:pt>
                <c:pt idx="13">
                  <c:v>1.0469880000000001E-2</c:v>
                </c:pt>
                <c:pt idx="14">
                  <c:v>1.5839341999999999E-2</c:v>
                </c:pt>
                <c:pt idx="15">
                  <c:v>1.7637927000000001E-2</c:v>
                </c:pt>
                <c:pt idx="16">
                  <c:v>1.40163535E-2</c:v>
                </c:pt>
                <c:pt idx="17">
                  <c:v>6.8148113999999997E-3</c:v>
                </c:pt>
                <c:pt idx="18">
                  <c:v>1.3097438E-3</c:v>
                </c:pt>
                <c:pt idx="19">
                  <c:v>0</c:v>
                </c:pt>
                <c:pt idx="20">
                  <c:v>0</c:v>
                </c:pt>
                <c:pt idx="21">
                  <c:v>1.6770844E-3</c:v>
                </c:pt>
                <c:pt idx="22">
                  <c:v>8.7684519999999995E-3</c:v>
                </c:pt>
                <c:pt idx="23">
                  <c:v>1.8136991000000002E-2</c:v>
                </c:pt>
                <c:pt idx="24">
                  <c:v>2.8139051000000002E-2</c:v>
                </c:pt>
                <c:pt idx="25">
                  <c:v>3.4489866000000001E-2</c:v>
                </c:pt>
                <c:pt idx="26">
                  <c:v>3.7748379999999998E-2</c:v>
                </c:pt>
                <c:pt idx="27">
                  <c:v>3.7393339999999997E-2</c:v>
                </c:pt>
                <c:pt idx="28">
                  <c:v>3.6325353999999997E-2</c:v>
                </c:pt>
                <c:pt idx="29">
                  <c:v>3.5377480000000003E-2</c:v>
                </c:pt>
                <c:pt idx="30">
                  <c:v>3.5128895E-2</c:v>
                </c:pt>
                <c:pt idx="31">
                  <c:v>3.5633842999999998E-2</c:v>
                </c:pt>
                <c:pt idx="32">
                  <c:v>3.8645423999999998E-2</c:v>
                </c:pt>
                <c:pt idx="33">
                  <c:v>4.4499879999999999E-2</c:v>
                </c:pt>
                <c:pt idx="34">
                  <c:v>5.3099062000000002E-2</c:v>
                </c:pt>
                <c:pt idx="35">
                  <c:v>6.2504119999999996E-2</c:v>
                </c:pt>
                <c:pt idx="36">
                  <c:v>7.033478E-2</c:v>
                </c:pt>
                <c:pt idx="37">
                  <c:v>7.5346590000000005E-2</c:v>
                </c:pt>
                <c:pt idx="38">
                  <c:v>7.5895734000000006E-2</c:v>
                </c:pt>
                <c:pt idx="39">
                  <c:v>7.3255500000000001E-2</c:v>
                </c:pt>
                <c:pt idx="40">
                  <c:v>6.8163454999999998E-2</c:v>
                </c:pt>
                <c:pt idx="41">
                  <c:v>6.29551E-2</c:v>
                </c:pt>
                <c:pt idx="42">
                  <c:v>5.8376379999999999E-2</c:v>
                </c:pt>
                <c:pt idx="43">
                  <c:v>5.4086380000000003E-2</c:v>
                </c:pt>
                <c:pt idx="44">
                  <c:v>5.1279223999999998E-2</c:v>
                </c:pt>
                <c:pt idx="45">
                  <c:v>4.9168244E-2</c:v>
                </c:pt>
                <c:pt idx="46">
                  <c:v>4.6369991999999999E-2</c:v>
                </c:pt>
                <c:pt idx="47">
                  <c:v>4.1793358000000003E-2</c:v>
                </c:pt>
                <c:pt idx="48">
                  <c:v>3.6316359999999999E-2</c:v>
                </c:pt>
                <c:pt idx="49">
                  <c:v>3.3512693000000003E-2</c:v>
                </c:pt>
                <c:pt idx="50">
                  <c:v>3.3637643000000002E-2</c:v>
                </c:pt>
                <c:pt idx="51">
                  <c:v>3.5062335E-2</c:v>
                </c:pt>
                <c:pt idx="52">
                  <c:v>3.7028066999999998E-2</c:v>
                </c:pt>
                <c:pt idx="53">
                  <c:v>4.0578052000000003E-2</c:v>
                </c:pt>
                <c:pt idx="54">
                  <c:v>4.7615379999999999E-2</c:v>
                </c:pt>
                <c:pt idx="55">
                  <c:v>5.7471853000000003E-2</c:v>
                </c:pt>
                <c:pt idx="56">
                  <c:v>6.4872849999999996E-2</c:v>
                </c:pt>
                <c:pt idx="57">
                  <c:v>6.8382429999999994E-2</c:v>
                </c:pt>
                <c:pt idx="58">
                  <c:v>6.7875870000000005E-2</c:v>
                </c:pt>
                <c:pt idx="59">
                  <c:v>6.3277029999999998E-2</c:v>
                </c:pt>
                <c:pt idx="60">
                  <c:v>5.6117523000000002E-2</c:v>
                </c:pt>
                <c:pt idx="61">
                  <c:v>4.7994717999999999E-2</c:v>
                </c:pt>
                <c:pt idx="62">
                  <c:v>4.2669515999999998E-2</c:v>
                </c:pt>
                <c:pt idx="63">
                  <c:v>4.1115350000000002E-2</c:v>
                </c:pt>
                <c:pt idx="64">
                  <c:v>4.2187057E-2</c:v>
                </c:pt>
                <c:pt idx="65">
                  <c:v>4.2532276000000001E-2</c:v>
                </c:pt>
                <c:pt idx="66">
                  <c:v>4.0934909999999998E-2</c:v>
                </c:pt>
                <c:pt idx="67">
                  <c:v>3.6902879999999999E-2</c:v>
                </c:pt>
                <c:pt idx="68">
                  <c:v>3.0929961999999998E-2</c:v>
                </c:pt>
                <c:pt idx="69">
                  <c:v>2.3981854E-2</c:v>
                </c:pt>
                <c:pt idx="70">
                  <c:v>1.8912330000000002E-2</c:v>
                </c:pt>
                <c:pt idx="71">
                  <c:v>1.7019862E-2</c:v>
                </c:pt>
                <c:pt idx="72">
                  <c:v>1.7517089999999999E-2</c:v>
                </c:pt>
                <c:pt idx="73">
                  <c:v>1.7343030999999998E-2</c:v>
                </c:pt>
                <c:pt idx="74">
                  <c:v>1.3900348E-2</c:v>
                </c:pt>
                <c:pt idx="75">
                  <c:v>7.7065149999999997E-3</c:v>
                </c:pt>
                <c:pt idx="76">
                  <c:v>2.147146E-3</c:v>
                </c:pt>
                <c:pt idx="77">
                  <c:v>9.7211750000000005E-4</c:v>
                </c:pt>
                <c:pt idx="78">
                  <c:v>4.8008950000000003E-3</c:v>
                </c:pt>
                <c:pt idx="79">
                  <c:v>1.0403645E-2</c:v>
                </c:pt>
                <c:pt idx="80">
                  <c:v>1.33737475E-2</c:v>
                </c:pt>
                <c:pt idx="81">
                  <c:v>1.2493974E-2</c:v>
                </c:pt>
                <c:pt idx="82">
                  <c:v>9.8586390000000006E-3</c:v>
                </c:pt>
                <c:pt idx="83">
                  <c:v>9.0045300000000002E-3</c:v>
                </c:pt>
                <c:pt idx="84">
                  <c:v>1.2153687E-2</c:v>
                </c:pt>
                <c:pt idx="85">
                  <c:v>1.8561622E-2</c:v>
                </c:pt>
                <c:pt idx="86">
                  <c:v>2.5730379000000001E-2</c:v>
                </c:pt>
                <c:pt idx="87">
                  <c:v>3.1183410000000002E-2</c:v>
                </c:pt>
                <c:pt idx="88">
                  <c:v>3.3248109999999997E-2</c:v>
                </c:pt>
                <c:pt idx="89">
                  <c:v>3.0513703999999999E-2</c:v>
                </c:pt>
                <c:pt idx="90">
                  <c:v>2.4714944999999999E-2</c:v>
                </c:pt>
                <c:pt idx="91">
                  <c:v>1.7161023000000001E-2</c:v>
                </c:pt>
                <c:pt idx="92">
                  <c:v>1.0128273E-2</c:v>
                </c:pt>
                <c:pt idx="93">
                  <c:v>6.631708E-3</c:v>
                </c:pt>
                <c:pt idx="94">
                  <c:v>6.1718659999999998E-3</c:v>
                </c:pt>
                <c:pt idx="95">
                  <c:v>6.2630180000000004E-3</c:v>
                </c:pt>
                <c:pt idx="96">
                  <c:v>1.0577046E-2</c:v>
                </c:pt>
                <c:pt idx="97">
                  <c:v>1.5171866000000001E-2</c:v>
                </c:pt>
                <c:pt idx="98">
                  <c:v>1.8473317999999999E-2</c:v>
                </c:pt>
                <c:pt idx="99">
                  <c:v>2.0972538999999998E-2</c:v>
                </c:pt>
                <c:pt idx="100">
                  <c:v>2.4289291000000001E-2</c:v>
                </c:pt>
                <c:pt idx="101">
                  <c:v>2.5538715E-2</c:v>
                </c:pt>
                <c:pt idx="102">
                  <c:v>2.5148859999999999E-2</c:v>
                </c:pt>
                <c:pt idx="103">
                  <c:v>2.4950486000000001E-2</c:v>
                </c:pt>
                <c:pt idx="104">
                  <c:v>2.4409413000000001E-2</c:v>
                </c:pt>
                <c:pt idx="105">
                  <c:v>2.3131526999999999E-2</c:v>
                </c:pt>
                <c:pt idx="106">
                  <c:v>2.1396812000000001E-2</c:v>
                </c:pt>
                <c:pt idx="107">
                  <c:v>1.952334E-2</c:v>
                </c:pt>
                <c:pt idx="108">
                  <c:v>1.7448887E-2</c:v>
                </c:pt>
                <c:pt idx="109">
                  <c:v>1.5355574E-2</c:v>
                </c:pt>
                <c:pt idx="110">
                  <c:v>1.3682942999999999E-2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4787-4033-9B05-7F8EA3580EF1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[2]Sheet1!$D$394:$DT$394</c:f>
              <c:numCache>
                <c:formatCode>General</c:formatCode>
                <c:ptCount val="121"/>
                <c:pt idx="0">
                  <c:v>1.2805136999999999E-2</c:v>
                </c:pt>
                <c:pt idx="1">
                  <c:v>1.5674058000000001E-2</c:v>
                </c:pt>
                <c:pt idx="2">
                  <c:v>2.1335216000000001E-2</c:v>
                </c:pt>
                <c:pt idx="3">
                  <c:v>2.5499165000000001E-2</c:v>
                </c:pt>
                <c:pt idx="4">
                  <c:v>2.6868815000000001E-2</c:v>
                </c:pt>
                <c:pt idx="5">
                  <c:v>2.4776515999999998E-2</c:v>
                </c:pt>
                <c:pt idx="6">
                  <c:v>2.0670509E-2</c:v>
                </c:pt>
                <c:pt idx="7">
                  <c:v>1.6199992999999999E-2</c:v>
                </c:pt>
                <c:pt idx="8">
                  <c:v>1.1499564E-2</c:v>
                </c:pt>
                <c:pt idx="9">
                  <c:v>7.6857925999999997E-3</c:v>
                </c:pt>
                <c:pt idx="10">
                  <c:v>4.2695752000000003E-3</c:v>
                </c:pt>
                <c:pt idx="11">
                  <c:v>2.9125544000000001E-3</c:v>
                </c:pt>
                <c:pt idx="12">
                  <c:v>5.149041E-3</c:v>
                </c:pt>
                <c:pt idx="13">
                  <c:v>1.0469880000000001E-2</c:v>
                </c:pt>
                <c:pt idx="14">
                  <c:v>1.5839341999999999E-2</c:v>
                </c:pt>
                <c:pt idx="15">
                  <c:v>1.7637927000000001E-2</c:v>
                </c:pt>
                <c:pt idx="16">
                  <c:v>1.40163535E-2</c:v>
                </c:pt>
                <c:pt idx="17">
                  <c:v>6.8148113999999997E-3</c:v>
                </c:pt>
                <c:pt idx="18">
                  <c:v>1.3097438E-3</c:v>
                </c:pt>
                <c:pt idx="19">
                  <c:v>0</c:v>
                </c:pt>
                <c:pt idx="20">
                  <c:v>0</c:v>
                </c:pt>
                <c:pt idx="21">
                  <c:v>1.6770844E-3</c:v>
                </c:pt>
                <c:pt idx="22">
                  <c:v>8.7684519999999995E-3</c:v>
                </c:pt>
                <c:pt idx="23">
                  <c:v>1.8136991000000002E-2</c:v>
                </c:pt>
                <c:pt idx="24">
                  <c:v>2.8139051000000002E-2</c:v>
                </c:pt>
                <c:pt idx="25">
                  <c:v>3.4489866000000001E-2</c:v>
                </c:pt>
                <c:pt idx="26">
                  <c:v>3.7748379999999998E-2</c:v>
                </c:pt>
                <c:pt idx="27">
                  <c:v>3.7393339999999997E-2</c:v>
                </c:pt>
                <c:pt idx="28">
                  <c:v>3.6325353999999997E-2</c:v>
                </c:pt>
                <c:pt idx="29">
                  <c:v>3.5377480000000003E-2</c:v>
                </c:pt>
                <c:pt idx="30">
                  <c:v>3.5128895E-2</c:v>
                </c:pt>
                <c:pt idx="31">
                  <c:v>3.5633842999999998E-2</c:v>
                </c:pt>
                <c:pt idx="32">
                  <c:v>3.8645423999999998E-2</c:v>
                </c:pt>
                <c:pt idx="33">
                  <c:v>4.4499879999999999E-2</c:v>
                </c:pt>
                <c:pt idx="34">
                  <c:v>5.3099062000000002E-2</c:v>
                </c:pt>
                <c:pt idx="35">
                  <c:v>6.2504119999999996E-2</c:v>
                </c:pt>
                <c:pt idx="36">
                  <c:v>7.033478E-2</c:v>
                </c:pt>
                <c:pt idx="37">
                  <c:v>7.5346590000000005E-2</c:v>
                </c:pt>
                <c:pt idx="38">
                  <c:v>7.5895734000000006E-2</c:v>
                </c:pt>
                <c:pt idx="39">
                  <c:v>7.3255500000000001E-2</c:v>
                </c:pt>
                <c:pt idx="40">
                  <c:v>6.8163454999999998E-2</c:v>
                </c:pt>
                <c:pt idx="41">
                  <c:v>6.29551E-2</c:v>
                </c:pt>
                <c:pt idx="42">
                  <c:v>5.8376379999999999E-2</c:v>
                </c:pt>
                <c:pt idx="43">
                  <c:v>5.4086380000000003E-2</c:v>
                </c:pt>
                <c:pt idx="44">
                  <c:v>5.1279223999999998E-2</c:v>
                </c:pt>
                <c:pt idx="45">
                  <c:v>4.9168244E-2</c:v>
                </c:pt>
                <c:pt idx="46">
                  <c:v>4.6369991999999999E-2</c:v>
                </c:pt>
                <c:pt idx="47">
                  <c:v>4.1793358000000003E-2</c:v>
                </c:pt>
                <c:pt idx="48">
                  <c:v>3.6316359999999999E-2</c:v>
                </c:pt>
                <c:pt idx="49">
                  <c:v>3.3512693000000003E-2</c:v>
                </c:pt>
                <c:pt idx="50">
                  <c:v>3.3637643000000002E-2</c:v>
                </c:pt>
                <c:pt idx="51">
                  <c:v>3.5062335E-2</c:v>
                </c:pt>
                <c:pt idx="52">
                  <c:v>3.7028066999999998E-2</c:v>
                </c:pt>
                <c:pt idx="53">
                  <c:v>4.0578052000000003E-2</c:v>
                </c:pt>
                <c:pt idx="54">
                  <c:v>4.7615379999999999E-2</c:v>
                </c:pt>
                <c:pt idx="55">
                  <c:v>5.7471853000000003E-2</c:v>
                </c:pt>
                <c:pt idx="56">
                  <c:v>6.4872849999999996E-2</c:v>
                </c:pt>
                <c:pt idx="57">
                  <c:v>6.8382429999999994E-2</c:v>
                </c:pt>
                <c:pt idx="58">
                  <c:v>6.7875870000000005E-2</c:v>
                </c:pt>
                <c:pt idx="59">
                  <c:v>6.3277029999999998E-2</c:v>
                </c:pt>
                <c:pt idx="60">
                  <c:v>5.6117523000000002E-2</c:v>
                </c:pt>
                <c:pt idx="61">
                  <c:v>4.7994717999999999E-2</c:v>
                </c:pt>
                <c:pt idx="62">
                  <c:v>4.2669515999999998E-2</c:v>
                </c:pt>
                <c:pt idx="63">
                  <c:v>4.1115350000000002E-2</c:v>
                </c:pt>
                <c:pt idx="64">
                  <c:v>4.2187057E-2</c:v>
                </c:pt>
                <c:pt idx="65">
                  <c:v>4.2532276000000001E-2</c:v>
                </c:pt>
                <c:pt idx="66">
                  <c:v>4.0934909999999998E-2</c:v>
                </c:pt>
                <c:pt idx="67">
                  <c:v>3.6902879999999999E-2</c:v>
                </c:pt>
                <c:pt idx="68">
                  <c:v>3.0929961999999998E-2</c:v>
                </c:pt>
                <c:pt idx="69">
                  <c:v>2.3981854E-2</c:v>
                </c:pt>
                <c:pt idx="70">
                  <c:v>1.8912330000000002E-2</c:v>
                </c:pt>
                <c:pt idx="71">
                  <c:v>1.7019862E-2</c:v>
                </c:pt>
                <c:pt idx="72">
                  <c:v>1.7517089999999999E-2</c:v>
                </c:pt>
                <c:pt idx="73">
                  <c:v>1.7343030999999998E-2</c:v>
                </c:pt>
                <c:pt idx="74">
                  <c:v>1.3900348E-2</c:v>
                </c:pt>
                <c:pt idx="75">
                  <c:v>7.7065149999999997E-3</c:v>
                </c:pt>
                <c:pt idx="76">
                  <c:v>2.147146E-3</c:v>
                </c:pt>
                <c:pt idx="77">
                  <c:v>9.7211750000000005E-4</c:v>
                </c:pt>
                <c:pt idx="78">
                  <c:v>4.8008950000000003E-3</c:v>
                </c:pt>
                <c:pt idx="79">
                  <c:v>1.0403645E-2</c:v>
                </c:pt>
                <c:pt idx="80">
                  <c:v>1.33737475E-2</c:v>
                </c:pt>
                <c:pt idx="81">
                  <c:v>1.2493974E-2</c:v>
                </c:pt>
                <c:pt idx="82">
                  <c:v>9.8586390000000006E-3</c:v>
                </c:pt>
                <c:pt idx="83">
                  <c:v>9.0045300000000002E-3</c:v>
                </c:pt>
                <c:pt idx="84">
                  <c:v>1.2153687E-2</c:v>
                </c:pt>
                <c:pt idx="85">
                  <c:v>1.8561622E-2</c:v>
                </c:pt>
                <c:pt idx="86">
                  <c:v>2.5730379000000001E-2</c:v>
                </c:pt>
                <c:pt idx="87">
                  <c:v>3.1183410000000002E-2</c:v>
                </c:pt>
                <c:pt idx="88">
                  <c:v>3.3248109999999997E-2</c:v>
                </c:pt>
                <c:pt idx="89">
                  <c:v>3.0513703999999999E-2</c:v>
                </c:pt>
                <c:pt idx="90">
                  <c:v>2.4714944999999999E-2</c:v>
                </c:pt>
                <c:pt idx="91">
                  <c:v>1.7161023000000001E-2</c:v>
                </c:pt>
                <c:pt idx="92">
                  <c:v>1.0128273E-2</c:v>
                </c:pt>
                <c:pt idx="93">
                  <c:v>6.631708E-3</c:v>
                </c:pt>
                <c:pt idx="94">
                  <c:v>6.1718659999999998E-3</c:v>
                </c:pt>
                <c:pt idx="95">
                  <c:v>6.2630180000000004E-3</c:v>
                </c:pt>
                <c:pt idx="96">
                  <c:v>1.0577046E-2</c:v>
                </c:pt>
                <c:pt idx="97">
                  <c:v>1.5171866000000001E-2</c:v>
                </c:pt>
                <c:pt idx="98">
                  <c:v>1.8473317999999999E-2</c:v>
                </c:pt>
                <c:pt idx="99">
                  <c:v>2.0972538999999998E-2</c:v>
                </c:pt>
                <c:pt idx="100">
                  <c:v>2.4289291000000001E-2</c:v>
                </c:pt>
                <c:pt idx="101">
                  <c:v>2.5538715E-2</c:v>
                </c:pt>
                <c:pt idx="102">
                  <c:v>2.5148859999999999E-2</c:v>
                </c:pt>
                <c:pt idx="103">
                  <c:v>2.4950486000000001E-2</c:v>
                </c:pt>
                <c:pt idx="104">
                  <c:v>2.4409413000000001E-2</c:v>
                </c:pt>
                <c:pt idx="105">
                  <c:v>2.3131526999999999E-2</c:v>
                </c:pt>
                <c:pt idx="106">
                  <c:v>2.1396812000000001E-2</c:v>
                </c:pt>
                <c:pt idx="107">
                  <c:v>1.952334E-2</c:v>
                </c:pt>
                <c:pt idx="108">
                  <c:v>1.7448887E-2</c:v>
                </c:pt>
                <c:pt idx="109">
                  <c:v>1.5355574E-2</c:v>
                </c:pt>
                <c:pt idx="110">
                  <c:v>1.3682942999999999E-2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4787-4033-9B05-7F8EA3580EF1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[2]Sheet1!$D$395:$DT$395</c:f>
              <c:numCache>
                <c:formatCode>General</c:formatCode>
                <c:ptCount val="121"/>
                <c:pt idx="0">
                  <c:v>1.2805136999999999E-2</c:v>
                </c:pt>
                <c:pt idx="1">
                  <c:v>1.5674058000000001E-2</c:v>
                </c:pt>
                <c:pt idx="2">
                  <c:v>2.1335216000000001E-2</c:v>
                </c:pt>
                <c:pt idx="3">
                  <c:v>2.5499165000000001E-2</c:v>
                </c:pt>
                <c:pt idx="4">
                  <c:v>2.6868815000000001E-2</c:v>
                </c:pt>
                <c:pt idx="5">
                  <c:v>2.4776515999999998E-2</c:v>
                </c:pt>
                <c:pt idx="6">
                  <c:v>2.0670509E-2</c:v>
                </c:pt>
                <c:pt idx="7">
                  <c:v>1.6199992999999999E-2</c:v>
                </c:pt>
                <c:pt idx="8">
                  <c:v>1.1499564E-2</c:v>
                </c:pt>
                <c:pt idx="9">
                  <c:v>7.6857925999999997E-3</c:v>
                </c:pt>
                <c:pt idx="10">
                  <c:v>4.2695752000000003E-3</c:v>
                </c:pt>
                <c:pt idx="11">
                  <c:v>2.9125544000000001E-3</c:v>
                </c:pt>
                <c:pt idx="12">
                  <c:v>5.149041E-3</c:v>
                </c:pt>
                <c:pt idx="13">
                  <c:v>1.0469880000000001E-2</c:v>
                </c:pt>
                <c:pt idx="14">
                  <c:v>1.5839341999999999E-2</c:v>
                </c:pt>
                <c:pt idx="15">
                  <c:v>1.7637927000000001E-2</c:v>
                </c:pt>
                <c:pt idx="16">
                  <c:v>1.40163535E-2</c:v>
                </c:pt>
                <c:pt idx="17">
                  <c:v>6.8148113999999997E-3</c:v>
                </c:pt>
                <c:pt idx="18">
                  <c:v>1.3097438E-3</c:v>
                </c:pt>
                <c:pt idx="19">
                  <c:v>0</c:v>
                </c:pt>
                <c:pt idx="20">
                  <c:v>0</c:v>
                </c:pt>
                <c:pt idx="21">
                  <c:v>1.6770844E-3</c:v>
                </c:pt>
                <c:pt idx="22">
                  <c:v>8.7684519999999995E-3</c:v>
                </c:pt>
                <c:pt idx="23">
                  <c:v>1.8136991000000002E-2</c:v>
                </c:pt>
                <c:pt idx="24">
                  <c:v>2.8139051000000002E-2</c:v>
                </c:pt>
                <c:pt idx="25">
                  <c:v>3.4489866000000001E-2</c:v>
                </c:pt>
                <c:pt idx="26">
                  <c:v>3.7748379999999998E-2</c:v>
                </c:pt>
                <c:pt idx="27">
                  <c:v>3.7393339999999997E-2</c:v>
                </c:pt>
                <c:pt idx="28">
                  <c:v>3.6325353999999997E-2</c:v>
                </c:pt>
                <c:pt idx="29">
                  <c:v>3.5377480000000003E-2</c:v>
                </c:pt>
                <c:pt idx="30">
                  <c:v>3.5128895E-2</c:v>
                </c:pt>
                <c:pt idx="31">
                  <c:v>3.5633842999999998E-2</c:v>
                </c:pt>
                <c:pt idx="32">
                  <c:v>3.8645423999999998E-2</c:v>
                </c:pt>
                <c:pt idx="33">
                  <c:v>4.4499879999999999E-2</c:v>
                </c:pt>
                <c:pt idx="34">
                  <c:v>5.3099062000000002E-2</c:v>
                </c:pt>
                <c:pt idx="35">
                  <c:v>6.2504119999999996E-2</c:v>
                </c:pt>
                <c:pt idx="36">
                  <c:v>7.033478E-2</c:v>
                </c:pt>
                <c:pt idx="37">
                  <c:v>7.5346590000000005E-2</c:v>
                </c:pt>
                <c:pt idx="38">
                  <c:v>7.5895734000000006E-2</c:v>
                </c:pt>
                <c:pt idx="39">
                  <c:v>7.3255500000000001E-2</c:v>
                </c:pt>
                <c:pt idx="40">
                  <c:v>6.8163454999999998E-2</c:v>
                </c:pt>
                <c:pt idx="41">
                  <c:v>6.29551E-2</c:v>
                </c:pt>
                <c:pt idx="42">
                  <c:v>5.8376379999999999E-2</c:v>
                </c:pt>
                <c:pt idx="43">
                  <c:v>5.4086380000000003E-2</c:v>
                </c:pt>
                <c:pt idx="44">
                  <c:v>5.1279223999999998E-2</c:v>
                </c:pt>
                <c:pt idx="45">
                  <c:v>4.9168244E-2</c:v>
                </c:pt>
                <c:pt idx="46">
                  <c:v>4.6369991999999999E-2</c:v>
                </c:pt>
                <c:pt idx="47">
                  <c:v>4.1793358000000003E-2</c:v>
                </c:pt>
                <c:pt idx="48">
                  <c:v>3.6316359999999999E-2</c:v>
                </c:pt>
                <c:pt idx="49">
                  <c:v>3.3512693000000003E-2</c:v>
                </c:pt>
                <c:pt idx="50">
                  <c:v>3.3637643000000002E-2</c:v>
                </c:pt>
                <c:pt idx="51">
                  <c:v>3.5062335E-2</c:v>
                </c:pt>
                <c:pt idx="52">
                  <c:v>3.7028066999999998E-2</c:v>
                </c:pt>
                <c:pt idx="53">
                  <c:v>4.0578052000000003E-2</c:v>
                </c:pt>
                <c:pt idx="54">
                  <c:v>4.7615379999999999E-2</c:v>
                </c:pt>
                <c:pt idx="55">
                  <c:v>5.7471853000000003E-2</c:v>
                </c:pt>
                <c:pt idx="56">
                  <c:v>6.4872849999999996E-2</c:v>
                </c:pt>
                <c:pt idx="57">
                  <c:v>6.8382429999999994E-2</c:v>
                </c:pt>
                <c:pt idx="58">
                  <c:v>6.7875870000000005E-2</c:v>
                </c:pt>
                <c:pt idx="59">
                  <c:v>6.3277029999999998E-2</c:v>
                </c:pt>
                <c:pt idx="60">
                  <c:v>5.6117523000000002E-2</c:v>
                </c:pt>
                <c:pt idx="61">
                  <c:v>4.7994717999999999E-2</c:v>
                </c:pt>
                <c:pt idx="62">
                  <c:v>4.2669515999999998E-2</c:v>
                </c:pt>
                <c:pt idx="63">
                  <c:v>4.1115350000000002E-2</c:v>
                </c:pt>
                <c:pt idx="64">
                  <c:v>4.2187057E-2</c:v>
                </c:pt>
                <c:pt idx="65">
                  <c:v>4.2532276000000001E-2</c:v>
                </c:pt>
                <c:pt idx="66">
                  <c:v>4.0934909999999998E-2</c:v>
                </c:pt>
                <c:pt idx="67">
                  <c:v>3.6902879999999999E-2</c:v>
                </c:pt>
                <c:pt idx="68">
                  <c:v>3.0929961999999998E-2</c:v>
                </c:pt>
                <c:pt idx="69">
                  <c:v>2.3981854E-2</c:v>
                </c:pt>
                <c:pt idx="70">
                  <c:v>1.8912330000000002E-2</c:v>
                </c:pt>
                <c:pt idx="71">
                  <c:v>1.7019862E-2</c:v>
                </c:pt>
                <c:pt idx="72">
                  <c:v>1.7517089999999999E-2</c:v>
                </c:pt>
                <c:pt idx="73">
                  <c:v>1.7343030999999998E-2</c:v>
                </c:pt>
                <c:pt idx="74">
                  <c:v>1.3900348E-2</c:v>
                </c:pt>
                <c:pt idx="75">
                  <c:v>7.7065149999999997E-3</c:v>
                </c:pt>
                <c:pt idx="76">
                  <c:v>2.147146E-3</c:v>
                </c:pt>
                <c:pt idx="77">
                  <c:v>9.7211750000000005E-4</c:v>
                </c:pt>
                <c:pt idx="78">
                  <c:v>4.8008950000000003E-3</c:v>
                </c:pt>
                <c:pt idx="79">
                  <c:v>1.0403645E-2</c:v>
                </c:pt>
                <c:pt idx="80">
                  <c:v>1.33737475E-2</c:v>
                </c:pt>
                <c:pt idx="81">
                  <c:v>1.2493974E-2</c:v>
                </c:pt>
                <c:pt idx="82">
                  <c:v>9.8586390000000006E-3</c:v>
                </c:pt>
                <c:pt idx="83">
                  <c:v>9.0045300000000002E-3</c:v>
                </c:pt>
                <c:pt idx="84">
                  <c:v>1.2153687E-2</c:v>
                </c:pt>
                <c:pt idx="85">
                  <c:v>1.8561622E-2</c:v>
                </c:pt>
                <c:pt idx="86">
                  <c:v>2.5730379000000001E-2</c:v>
                </c:pt>
                <c:pt idx="87">
                  <c:v>3.1183410000000002E-2</c:v>
                </c:pt>
                <c:pt idx="88">
                  <c:v>3.3248109999999997E-2</c:v>
                </c:pt>
                <c:pt idx="89">
                  <c:v>3.0513703999999999E-2</c:v>
                </c:pt>
                <c:pt idx="90">
                  <c:v>2.4714944999999999E-2</c:v>
                </c:pt>
                <c:pt idx="91">
                  <c:v>1.7161023000000001E-2</c:v>
                </c:pt>
                <c:pt idx="92">
                  <c:v>1.0128273E-2</c:v>
                </c:pt>
                <c:pt idx="93">
                  <c:v>6.631708E-3</c:v>
                </c:pt>
                <c:pt idx="94">
                  <c:v>6.1718659999999998E-3</c:v>
                </c:pt>
                <c:pt idx="95">
                  <c:v>6.2630180000000004E-3</c:v>
                </c:pt>
                <c:pt idx="96">
                  <c:v>1.0577046E-2</c:v>
                </c:pt>
                <c:pt idx="97">
                  <c:v>1.5171866000000001E-2</c:v>
                </c:pt>
                <c:pt idx="98">
                  <c:v>1.8473317999999999E-2</c:v>
                </c:pt>
                <c:pt idx="99">
                  <c:v>2.0972538999999998E-2</c:v>
                </c:pt>
                <c:pt idx="100">
                  <c:v>2.4289291000000001E-2</c:v>
                </c:pt>
                <c:pt idx="101">
                  <c:v>2.5538715E-2</c:v>
                </c:pt>
                <c:pt idx="102">
                  <c:v>2.5148859999999999E-2</c:v>
                </c:pt>
                <c:pt idx="103">
                  <c:v>2.4950486000000001E-2</c:v>
                </c:pt>
                <c:pt idx="104">
                  <c:v>2.4409413000000001E-2</c:v>
                </c:pt>
                <c:pt idx="105">
                  <c:v>2.3131526999999999E-2</c:v>
                </c:pt>
                <c:pt idx="106">
                  <c:v>2.1396812000000001E-2</c:v>
                </c:pt>
                <c:pt idx="107">
                  <c:v>1.952334E-2</c:v>
                </c:pt>
                <c:pt idx="108">
                  <c:v>1.7448887E-2</c:v>
                </c:pt>
                <c:pt idx="109">
                  <c:v>1.5355574E-2</c:v>
                </c:pt>
                <c:pt idx="110">
                  <c:v>1.3682942999999999E-2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4787-4033-9B05-7F8EA3580EF1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[2]Sheet1!$D$396:$DT$396</c:f>
              <c:numCache>
                <c:formatCode>General</c:formatCode>
                <c:ptCount val="121"/>
                <c:pt idx="0">
                  <c:v>1.2805136999999999E-2</c:v>
                </c:pt>
                <c:pt idx="1">
                  <c:v>1.5674058000000001E-2</c:v>
                </c:pt>
                <c:pt idx="2">
                  <c:v>2.1335216000000001E-2</c:v>
                </c:pt>
                <c:pt idx="3">
                  <c:v>2.5499165000000001E-2</c:v>
                </c:pt>
                <c:pt idx="4">
                  <c:v>2.6868815000000001E-2</c:v>
                </c:pt>
                <c:pt idx="5">
                  <c:v>2.4776515999999998E-2</c:v>
                </c:pt>
                <c:pt idx="6">
                  <c:v>2.0670509E-2</c:v>
                </c:pt>
                <c:pt idx="7">
                  <c:v>1.6199992999999999E-2</c:v>
                </c:pt>
                <c:pt idx="8">
                  <c:v>1.1499564E-2</c:v>
                </c:pt>
                <c:pt idx="9">
                  <c:v>7.6857925999999997E-3</c:v>
                </c:pt>
                <c:pt idx="10">
                  <c:v>4.2695752000000003E-3</c:v>
                </c:pt>
                <c:pt idx="11">
                  <c:v>2.9125544000000001E-3</c:v>
                </c:pt>
                <c:pt idx="12">
                  <c:v>5.149041E-3</c:v>
                </c:pt>
                <c:pt idx="13">
                  <c:v>1.0469880000000001E-2</c:v>
                </c:pt>
                <c:pt idx="14">
                  <c:v>1.5839341999999999E-2</c:v>
                </c:pt>
                <c:pt idx="15">
                  <c:v>1.7637927000000001E-2</c:v>
                </c:pt>
                <c:pt idx="16">
                  <c:v>1.40163535E-2</c:v>
                </c:pt>
                <c:pt idx="17">
                  <c:v>6.8148113999999997E-3</c:v>
                </c:pt>
                <c:pt idx="18">
                  <c:v>1.3097438E-3</c:v>
                </c:pt>
                <c:pt idx="19">
                  <c:v>0</c:v>
                </c:pt>
                <c:pt idx="20">
                  <c:v>0</c:v>
                </c:pt>
                <c:pt idx="21">
                  <c:v>1.6770844E-3</c:v>
                </c:pt>
                <c:pt idx="22">
                  <c:v>8.7684519999999995E-3</c:v>
                </c:pt>
                <c:pt idx="23">
                  <c:v>1.8136991000000002E-2</c:v>
                </c:pt>
                <c:pt idx="24">
                  <c:v>2.8139051000000002E-2</c:v>
                </c:pt>
                <c:pt idx="25">
                  <c:v>3.4489866000000001E-2</c:v>
                </c:pt>
                <c:pt idx="26">
                  <c:v>3.7748379999999998E-2</c:v>
                </c:pt>
                <c:pt idx="27">
                  <c:v>3.7393339999999997E-2</c:v>
                </c:pt>
                <c:pt idx="28">
                  <c:v>3.6325353999999997E-2</c:v>
                </c:pt>
                <c:pt idx="29">
                  <c:v>3.5377480000000003E-2</c:v>
                </c:pt>
                <c:pt idx="30">
                  <c:v>3.5128895E-2</c:v>
                </c:pt>
                <c:pt idx="31">
                  <c:v>3.5633842999999998E-2</c:v>
                </c:pt>
                <c:pt idx="32">
                  <c:v>3.8645423999999998E-2</c:v>
                </c:pt>
                <c:pt idx="33">
                  <c:v>4.4499879999999999E-2</c:v>
                </c:pt>
                <c:pt idx="34">
                  <c:v>5.3099062000000002E-2</c:v>
                </c:pt>
                <c:pt idx="35">
                  <c:v>6.2504119999999996E-2</c:v>
                </c:pt>
                <c:pt idx="36">
                  <c:v>7.033478E-2</c:v>
                </c:pt>
                <c:pt idx="37">
                  <c:v>7.5346590000000005E-2</c:v>
                </c:pt>
                <c:pt idx="38">
                  <c:v>7.5895734000000006E-2</c:v>
                </c:pt>
                <c:pt idx="39">
                  <c:v>7.3255500000000001E-2</c:v>
                </c:pt>
                <c:pt idx="40">
                  <c:v>6.8163454999999998E-2</c:v>
                </c:pt>
                <c:pt idx="41">
                  <c:v>6.29551E-2</c:v>
                </c:pt>
                <c:pt idx="42">
                  <c:v>5.8376379999999999E-2</c:v>
                </c:pt>
                <c:pt idx="43">
                  <c:v>5.4086380000000003E-2</c:v>
                </c:pt>
                <c:pt idx="44">
                  <c:v>5.1279223999999998E-2</c:v>
                </c:pt>
                <c:pt idx="45">
                  <c:v>4.9168244E-2</c:v>
                </c:pt>
                <c:pt idx="46">
                  <c:v>4.6369991999999999E-2</c:v>
                </c:pt>
                <c:pt idx="47">
                  <c:v>4.1793358000000003E-2</c:v>
                </c:pt>
                <c:pt idx="48">
                  <c:v>3.6316359999999999E-2</c:v>
                </c:pt>
                <c:pt idx="49">
                  <c:v>3.3512693000000003E-2</c:v>
                </c:pt>
                <c:pt idx="50">
                  <c:v>3.3637643000000002E-2</c:v>
                </c:pt>
                <c:pt idx="51">
                  <c:v>3.5062335E-2</c:v>
                </c:pt>
                <c:pt idx="52">
                  <c:v>3.7028066999999998E-2</c:v>
                </c:pt>
                <c:pt idx="53">
                  <c:v>4.0578052000000003E-2</c:v>
                </c:pt>
                <c:pt idx="54">
                  <c:v>4.7615379999999999E-2</c:v>
                </c:pt>
                <c:pt idx="55">
                  <c:v>5.7471853000000003E-2</c:v>
                </c:pt>
                <c:pt idx="56">
                  <c:v>6.4872849999999996E-2</c:v>
                </c:pt>
                <c:pt idx="57">
                  <c:v>6.8382429999999994E-2</c:v>
                </c:pt>
                <c:pt idx="58">
                  <c:v>6.7875870000000005E-2</c:v>
                </c:pt>
                <c:pt idx="59">
                  <c:v>6.3277029999999998E-2</c:v>
                </c:pt>
                <c:pt idx="60">
                  <c:v>5.6117523000000002E-2</c:v>
                </c:pt>
                <c:pt idx="61">
                  <c:v>4.7994717999999999E-2</c:v>
                </c:pt>
                <c:pt idx="62">
                  <c:v>4.2669515999999998E-2</c:v>
                </c:pt>
                <c:pt idx="63">
                  <c:v>4.1115350000000002E-2</c:v>
                </c:pt>
                <c:pt idx="64">
                  <c:v>4.2187057E-2</c:v>
                </c:pt>
                <c:pt idx="65">
                  <c:v>4.2532276000000001E-2</c:v>
                </c:pt>
                <c:pt idx="66">
                  <c:v>4.0934909999999998E-2</c:v>
                </c:pt>
                <c:pt idx="67">
                  <c:v>3.6902879999999999E-2</c:v>
                </c:pt>
                <c:pt idx="68">
                  <c:v>3.0929961999999998E-2</c:v>
                </c:pt>
                <c:pt idx="69">
                  <c:v>2.3981854E-2</c:v>
                </c:pt>
                <c:pt idx="70">
                  <c:v>1.8912330000000002E-2</c:v>
                </c:pt>
                <c:pt idx="71">
                  <c:v>1.7019862E-2</c:v>
                </c:pt>
                <c:pt idx="72">
                  <c:v>1.7517089999999999E-2</c:v>
                </c:pt>
                <c:pt idx="73">
                  <c:v>1.7343030999999998E-2</c:v>
                </c:pt>
                <c:pt idx="74">
                  <c:v>1.3900348E-2</c:v>
                </c:pt>
                <c:pt idx="75">
                  <c:v>7.7065149999999997E-3</c:v>
                </c:pt>
                <c:pt idx="76">
                  <c:v>2.147146E-3</c:v>
                </c:pt>
                <c:pt idx="77">
                  <c:v>9.7211750000000005E-4</c:v>
                </c:pt>
                <c:pt idx="78">
                  <c:v>4.8008950000000003E-3</c:v>
                </c:pt>
                <c:pt idx="79">
                  <c:v>1.0403645E-2</c:v>
                </c:pt>
                <c:pt idx="80">
                  <c:v>1.33737475E-2</c:v>
                </c:pt>
                <c:pt idx="81">
                  <c:v>1.2493974E-2</c:v>
                </c:pt>
                <c:pt idx="82">
                  <c:v>9.8586390000000006E-3</c:v>
                </c:pt>
                <c:pt idx="83">
                  <c:v>9.0045300000000002E-3</c:v>
                </c:pt>
                <c:pt idx="84">
                  <c:v>1.2153687E-2</c:v>
                </c:pt>
                <c:pt idx="85">
                  <c:v>1.8561622E-2</c:v>
                </c:pt>
                <c:pt idx="86">
                  <c:v>2.5730379000000001E-2</c:v>
                </c:pt>
                <c:pt idx="87">
                  <c:v>3.1183410000000002E-2</c:v>
                </c:pt>
                <c:pt idx="88">
                  <c:v>3.3248109999999997E-2</c:v>
                </c:pt>
                <c:pt idx="89">
                  <c:v>3.0513703999999999E-2</c:v>
                </c:pt>
                <c:pt idx="90">
                  <c:v>2.4714944999999999E-2</c:v>
                </c:pt>
                <c:pt idx="91">
                  <c:v>1.7161023000000001E-2</c:v>
                </c:pt>
                <c:pt idx="92">
                  <c:v>1.0128273E-2</c:v>
                </c:pt>
                <c:pt idx="93">
                  <c:v>6.631708E-3</c:v>
                </c:pt>
                <c:pt idx="94">
                  <c:v>6.1718659999999998E-3</c:v>
                </c:pt>
                <c:pt idx="95">
                  <c:v>6.2630180000000004E-3</c:v>
                </c:pt>
                <c:pt idx="96">
                  <c:v>1.0577046E-2</c:v>
                </c:pt>
                <c:pt idx="97">
                  <c:v>1.5171866000000001E-2</c:v>
                </c:pt>
                <c:pt idx="98">
                  <c:v>1.8473317999999999E-2</c:v>
                </c:pt>
                <c:pt idx="99">
                  <c:v>2.0972538999999998E-2</c:v>
                </c:pt>
                <c:pt idx="100">
                  <c:v>2.4289291000000001E-2</c:v>
                </c:pt>
                <c:pt idx="101">
                  <c:v>2.5538715E-2</c:v>
                </c:pt>
                <c:pt idx="102">
                  <c:v>2.5148859999999999E-2</c:v>
                </c:pt>
                <c:pt idx="103">
                  <c:v>2.4950486000000001E-2</c:v>
                </c:pt>
                <c:pt idx="104">
                  <c:v>2.4409413000000001E-2</c:v>
                </c:pt>
                <c:pt idx="105">
                  <c:v>2.3131526999999999E-2</c:v>
                </c:pt>
                <c:pt idx="106">
                  <c:v>2.1396812000000001E-2</c:v>
                </c:pt>
                <c:pt idx="107">
                  <c:v>1.952334E-2</c:v>
                </c:pt>
                <c:pt idx="108">
                  <c:v>1.7448887E-2</c:v>
                </c:pt>
                <c:pt idx="109">
                  <c:v>1.5355574E-2</c:v>
                </c:pt>
                <c:pt idx="110">
                  <c:v>1.3682942999999999E-2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4787-4033-9B05-7F8EA3580EF1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[2]Sheet1!$D$397:$DT$397</c:f>
              <c:numCache>
                <c:formatCode>General</c:formatCode>
                <c:ptCount val="121"/>
                <c:pt idx="0">
                  <c:v>1.2805136999999999E-2</c:v>
                </c:pt>
                <c:pt idx="1">
                  <c:v>1.5674058000000001E-2</c:v>
                </c:pt>
                <c:pt idx="2">
                  <c:v>2.1335216000000001E-2</c:v>
                </c:pt>
                <c:pt idx="3">
                  <c:v>2.5499165000000001E-2</c:v>
                </c:pt>
                <c:pt idx="4">
                  <c:v>2.6868815000000001E-2</c:v>
                </c:pt>
                <c:pt idx="5">
                  <c:v>2.4776515999999998E-2</c:v>
                </c:pt>
                <c:pt idx="6">
                  <c:v>2.0670509E-2</c:v>
                </c:pt>
                <c:pt idx="7">
                  <c:v>1.6199992999999999E-2</c:v>
                </c:pt>
                <c:pt idx="8">
                  <c:v>1.1499564E-2</c:v>
                </c:pt>
                <c:pt idx="9">
                  <c:v>7.6857925999999997E-3</c:v>
                </c:pt>
                <c:pt idx="10">
                  <c:v>4.2695752000000003E-3</c:v>
                </c:pt>
                <c:pt idx="11">
                  <c:v>2.9125544000000001E-3</c:v>
                </c:pt>
                <c:pt idx="12">
                  <c:v>5.149041E-3</c:v>
                </c:pt>
                <c:pt idx="13">
                  <c:v>1.0469880000000001E-2</c:v>
                </c:pt>
                <c:pt idx="14">
                  <c:v>1.5839341999999999E-2</c:v>
                </c:pt>
                <c:pt idx="15">
                  <c:v>1.7637927000000001E-2</c:v>
                </c:pt>
                <c:pt idx="16">
                  <c:v>1.40163535E-2</c:v>
                </c:pt>
                <c:pt idx="17">
                  <c:v>6.8148113999999997E-3</c:v>
                </c:pt>
                <c:pt idx="18">
                  <c:v>1.3097438E-3</c:v>
                </c:pt>
                <c:pt idx="19">
                  <c:v>0</c:v>
                </c:pt>
                <c:pt idx="20">
                  <c:v>0</c:v>
                </c:pt>
                <c:pt idx="21">
                  <c:v>1.6770844E-3</c:v>
                </c:pt>
                <c:pt idx="22">
                  <c:v>8.7684519999999995E-3</c:v>
                </c:pt>
                <c:pt idx="23">
                  <c:v>1.8136991000000002E-2</c:v>
                </c:pt>
                <c:pt idx="24">
                  <c:v>2.8139051000000002E-2</c:v>
                </c:pt>
                <c:pt idx="25">
                  <c:v>3.4489866000000001E-2</c:v>
                </c:pt>
                <c:pt idx="26">
                  <c:v>3.7748379999999998E-2</c:v>
                </c:pt>
                <c:pt idx="27">
                  <c:v>3.7393339999999997E-2</c:v>
                </c:pt>
                <c:pt idx="28">
                  <c:v>3.6325353999999997E-2</c:v>
                </c:pt>
                <c:pt idx="29">
                  <c:v>3.5377480000000003E-2</c:v>
                </c:pt>
                <c:pt idx="30">
                  <c:v>3.5128895E-2</c:v>
                </c:pt>
                <c:pt idx="31">
                  <c:v>3.5633842999999998E-2</c:v>
                </c:pt>
                <c:pt idx="32">
                  <c:v>3.8645423999999998E-2</c:v>
                </c:pt>
                <c:pt idx="33">
                  <c:v>4.4499879999999999E-2</c:v>
                </c:pt>
                <c:pt idx="34">
                  <c:v>5.3099062000000002E-2</c:v>
                </c:pt>
                <c:pt idx="35">
                  <c:v>6.2504119999999996E-2</c:v>
                </c:pt>
                <c:pt idx="36">
                  <c:v>7.033478E-2</c:v>
                </c:pt>
                <c:pt idx="37">
                  <c:v>7.5346590000000005E-2</c:v>
                </c:pt>
                <c:pt idx="38">
                  <c:v>7.5895734000000006E-2</c:v>
                </c:pt>
                <c:pt idx="39">
                  <c:v>7.3255500000000001E-2</c:v>
                </c:pt>
                <c:pt idx="40">
                  <c:v>6.8163454999999998E-2</c:v>
                </c:pt>
                <c:pt idx="41">
                  <c:v>6.29551E-2</c:v>
                </c:pt>
                <c:pt idx="42">
                  <c:v>5.8376379999999999E-2</c:v>
                </c:pt>
                <c:pt idx="43">
                  <c:v>5.4086380000000003E-2</c:v>
                </c:pt>
                <c:pt idx="44">
                  <c:v>5.1279223999999998E-2</c:v>
                </c:pt>
                <c:pt idx="45">
                  <c:v>4.9168244E-2</c:v>
                </c:pt>
                <c:pt idx="46">
                  <c:v>4.6369991999999999E-2</c:v>
                </c:pt>
                <c:pt idx="47">
                  <c:v>4.1793358000000003E-2</c:v>
                </c:pt>
                <c:pt idx="48">
                  <c:v>3.6316359999999999E-2</c:v>
                </c:pt>
                <c:pt idx="49">
                  <c:v>3.3512693000000003E-2</c:v>
                </c:pt>
                <c:pt idx="50">
                  <c:v>3.3637643000000002E-2</c:v>
                </c:pt>
                <c:pt idx="51">
                  <c:v>3.5062335E-2</c:v>
                </c:pt>
                <c:pt idx="52">
                  <c:v>3.7028066999999998E-2</c:v>
                </c:pt>
                <c:pt idx="53">
                  <c:v>4.0578052000000003E-2</c:v>
                </c:pt>
                <c:pt idx="54">
                  <c:v>4.7615379999999999E-2</c:v>
                </c:pt>
                <c:pt idx="55">
                  <c:v>5.7471853000000003E-2</c:v>
                </c:pt>
                <c:pt idx="56">
                  <c:v>6.4872849999999996E-2</c:v>
                </c:pt>
                <c:pt idx="57">
                  <c:v>6.8382429999999994E-2</c:v>
                </c:pt>
                <c:pt idx="58">
                  <c:v>6.7875870000000005E-2</c:v>
                </c:pt>
                <c:pt idx="59">
                  <c:v>6.3277029999999998E-2</c:v>
                </c:pt>
                <c:pt idx="60">
                  <c:v>5.6117523000000002E-2</c:v>
                </c:pt>
                <c:pt idx="61">
                  <c:v>4.7994717999999999E-2</c:v>
                </c:pt>
                <c:pt idx="62">
                  <c:v>4.2669515999999998E-2</c:v>
                </c:pt>
                <c:pt idx="63">
                  <c:v>4.1115350000000002E-2</c:v>
                </c:pt>
                <c:pt idx="64">
                  <c:v>4.2187057E-2</c:v>
                </c:pt>
                <c:pt idx="65">
                  <c:v>4.2532276000000001E-2</c:v>
                </c:pt>
                <c:pt idx="66">
                  <c:v>4.0934909999999998E-2</c:v>
                </c:pt>
                <c:pt idx="67">
                  <c:v>3.6902879999999999E-2</c:v>
                </c:pt>
                <c:pt idx="68">
                  <c:v>3.0929961999999998E-2</c:v>
                </c:pt>
                <c:pt idx="69">
                  <c:v>2.3981854E-2</c:v>
                </c:pt>
                <c:pt idx="70">
                  <c:v>1.8912330000000002E-2</c:v>
                </c:pt>
                <c:pt idx="71">
                  <c:v>1.7019862E-2</c:v>
                </c:pt>
                <c:pt idx="72">
                  <c:v>1.7517089999999999E-2</c:v>
                </c:pt>
                <c:pt idx="73">
                  <c:v>1.7343030999999998E-2</c:v>
                </c:pt>
                <c:pt idx="74">
                  <c:v>1.3900348E-2</c:v>
                </c:pt>
                <c:pt idx="75">
                  <c:v>7.7065149999999997E-3</c:v>
                </c:pt>
                <c:pt idx="76">
                  <c:v>2.147146E-3</c:v>
                </c:pt>
                <c:pt idx="77">
                  <c:v>9.7211750000000005E-4</c:v>
                </c:pt>
                <c:pt idx="78">
                  <c:v>4.8008950000000003E-3</c:v>
                </c:pt>
                <c:pt idx="79">
                  <c:v>1.0403645E-2</c:v>
                </c:pt>
                <c:pt idx="80">
                  <c:v>1.33737475E-2</c:v>
                </c:pt>
                <c:pt idx="81">
                  <c:v>1.2493974E-2</c:v>
                </c:pt>
                <c:pt idx="82">
                  <c:v>9.8586390000000006E-3</c:v>
                </c:pt>
                <c:pt idx="83">
                  <c:v>9.0045300000000002E-3</c:v>
                </c:pt>
                <c:pt idx="84">
                  <c:v>1.2153687E-2</c:v>
                </c:pt>
                <c:pt idx="85">
                  <c:v>1.8561622E-2</c:v>
                </c:pt>
                <c:pt idx="86">
                  <c:v>2.5730379000000001E-2</c:v>
                </c:pt>
                <c:pt idx="87">
                  <c:v>3.1183410000000002E-2</c:v>
                </c:pt>
                <c:pt idx="88">
                  <c:v>3.3248109999999997E-2</c:v>
                </c:pt>
                <c:pt idx="89">
                  <c:v>3.0513703999999999E-2</c:v>
                </c:pt>
                <c:pt idx="90">
                  <c:v>2.4714944999999999E-2</c:v>
                </c:pt>
                <c:pt idx="91">
                  <c:v>1.7161023000000001E-2</c:v>
                </c:pt>
                <c:pt idx="92">
                  <c:v>1.0128273E-2</c:v>
                </c:pt>
                <c:pt idx="93">
                  <c:v>6.631708E-3</c:v>
                </c:pt>
                <c:pt idx="94">
                  <c:v>6.1718659999999998E-3</c:v>
                </c:pt>
                <c:pt idx="95">
                  <c:v>6.2630180000000004E-3</c:v>
                </c:pt>
                <c:pt idx="96">
                  <c:v>1.0577046E-2</c:v>
                </c:pt>
                <c:pt idx="97">
                  <c:v>1.5171866000000001E-2</c:v>
                </c:pt>
                <c:pt idx="98">
                  <c:v>1.8473317999999999E-2</c:v>
                </c:pt>
                <c:pt idx="99">
                  <c:v>2.0972538999999998E-2</c:v>
                </c:pt>
                <c:pt idx="100">
                  <c:v>2.4289291000000001E-2</c:v>
                </c:pt>
                <c:pt idx="101">
                  <c:v>2.5538715E-2</c:v>
                </c:pt>
                <c:pt idx="102">
                  <c:v>2.5148859999999999E-2</c:v>
                </c:pt>
                <c:pt idx="103">
                  <c:v>2.4950486000000001E-2</c:v>
                </c:pt>
                <c:pt idx="104">
                  <c:v>2.4409413000000001E-2</c:v>
                </c:pt>
                <c:pt idx="105">
                  <c:v>2.3131526999999999E-2</c:v>
                </c:pt>
                <c:pt idx="106">
                  <c:v>2.1396812000000001E-2</c:v>
                </c:pt>
                <c:pt idx="107">
                  <c:v>1.952334E-2</c:v>
                </c:pt>
                <c:pt idx="108">
                  <c:v>1.7448887E-2</c:v>
                </c:pt>
                <c:pt idx="109">
                  <c:v>1.5355574E-2</c:v>
                </c:pt>
                <c:pt idx="110">
                  <c:v>1.3682942999999999E-2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4787-4033-9B05-7F8EA3580EF1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[2]Sheet1!$D$398:$DT$398</c:f>
              <c:numCache>
                <c:formatCode>General</c:formatCode>
                <c:ptCount val="121"/>
                <c:pt idx="0">
                  <c:v>1.2805136999999999E-2</c:v>
                </c:pt>
                <c:pt idx="1">
                  <c:v>1.5674058000000001E-2</c:v>
                </c:pt>
                <c:pt idx="2">
                  <c:v>2.1335216000000001E-2</c:v>
                </c:pt>
                <c:pt idx="3">
                  <c:v>2.5499165000000001E-2</c:v>
                </c:pt>
                <c:pt idx="4">
                  <c:v>2.6868815000000001E-2</c:v>
                </c:pt>
                <c:pt idx="5">
                  <c:v>2.4776515999999998E-2</c:v>
                </c:pt>
                <c:pt idx="6">
                  <c:v>2.0670509E-2</c:v>
                </c:pt>
                <c:pt idx="7">
                  <c:v>1.6199992999999999E-2</c:v>
                </c:pt>
                <c:pt idx="8">
                  <c:v>1.1499564E-2</c:v>
                </c:pt>
                <c:pt idx="9">
                  <c:v>7.6857925999999997E-3</c:v>
                </c:pt>
                <c:pt idx="10">
                  <c:v>4.2695752000000003E-3</c:v>
                </c:pt>
                <c:pt idx="11">
                  <c:v>2.9125544000000001E-3</c:v>
                </c:pt>
                <c:pt idx="12">
                  <c:v>5.149041E-3</c:v>
                </c:pt>
                <c:pt idx="13">
                  <c:v>1.0469880000000001E-2</c:v>
                </c:pt>
                <c:pt idx="14">
                  <c:v>1.5839341999999999E-2</c:v>
                </c:pt>
                <c:pt idx="15">
                  <c:v>1.7637927000000001E-2</c:v>
                </c:pt>
                <c:pt idx="16">
                  <c:v>1.40163535E-2</c:v>
                </c:pt>
                <c:pt idx="17">
                  <c:v>6.8148113999999997E-3</c:v>
                </c:pt>
                <c:pt idx="18">
                  <c:v>1.3097438E-3</c:v>
                </c:pt>
                <c:pt idx="19">
                  <c:v>0</c:v>
                </c:pt>
                <c:pt idx="20">
                  <c:v>0</c:v>
                </c:pt>
                <c:pt idx="21">
                  <c:v>1.6770844E-3</c:v>
                </c:pt>
                <c:pt idx="22">
                  <c:v>8.7684519999999995E-3</c:v>
                </c:pt>
                <c:pt idx="23">
                  <c:v>1.8136991000000002E-2</c:v>
                </c:pt>
                <c:pt idx="24">
                  <c:v>2.8139051000000002E-2</c:v>
                </c:pt>
                <c:pt idx="25">
                  <c:v>3.4489866000000001E-2</c:v>
                </c:pt>
                <c:pt idx="26">
                  <c:v>3.7748379999999998E-2</c:v>
                </c:pt>
                <c:pt idx="27">
                  <c:v>3.7393339999999997E-2</c:v>
                </c:pt>
                <c:pt idx="28">
                  <c:v>3.6325353999999997E-2</c:v>
                </c:pt>
                <c:pt idx="29">
                  <c:v>3.5377480000000003E-2</c:v>
                </c:pt>
                <c:pt idx="30">
                  <c:v>3.5128895E-2</c:v>
                </c:pt>
                <c:pt idx="31">
                  <c:v>3.5633842999999998E-2</c:v>
                </c:pt>
                <c:pt idx="32">
                  <c:v>3.8645423999999998E-2</c:v>
                </c:pt>
                <c:pt idx="33">
                  <c:v>4.4499879999999999E-2</c:v>
                </c:pt>
                <c:pt idx="34">
                  <c:v>5.3099062000000002E-2</c:v>
                </c:pt>
                <c:pt idx="35">
                  <c:v>6.2504119999999996E-2</c:v>
                </c:pt>
                <c:pt idx="36">
                  <c:v>7.033478E-2</c:v>
                </c:pt>
                <c:pt idx="37">
                  <c:v>7.5346590000000005E-2</c:v>
                </c:pt>
                <c:pt idx="38">
                  <c:v>7.5895734000000006E-2</c:v>
                </c:pt>
                <c:pt idx="39">
                  <c:v>7.3255500000000001E-2</c:v>
                </c:pt>
                <c:pt idx="40">
                  <c:v>6.8163454999999998E-2</c:v>
                </c:pt>
                <c:pt idx="41">
                  <c:v>6.29551E-2</c:v>
                </c:pt>
                <c:pt idx="42">
                  <c:v>5.8376379999999999E-2</c:v>
                </c:pt>
                <c:pt idx="43">
                  <c:v>5.4086380000000003E-2</c:v>
                </c:pt>
                <c:pt idx="44">
                  <c:v>5.1279223999999998E-2</c:v>
                </c:pt>
                <c:pt idx="45">
                  <c:v>4.9168244E-2</c:v>
                </c:pt>
                <c:pt idx="46">
                  <c:v>4.6369991999999999E-2</c:v>
                </c:pt>
                <c:pt idx="47">
                  <c:v>4.1793358000000003E-2</c:v>
                </c:pt>
                <c:pt idx="48">
                  <c:v>3.6316359999999999E-2</c:v>
                </c:pt>
                <c:pt idx="49">
                  <c:v>3.3512693000000003E-2</c:v>
                </c:pt>
                <c:pt idx="50">
                  <c:v>3.3637643000000002E-2</c:v>
                </c:pt>
                <c:pt idx="51">
                  <c:v>3.5062335E-2</c:v>
                </c:pt>
                <c:pt idx="52">
                  <c:v>3.7028066999999998E-2</c:v>
                </c:pt>
                <c:pt idx="53">
                  <c:v>4.0578052000000003E-2</c:v>
                </c:pt>
                <c:pt idx="54">
                  <c:v>4.7615379999999999E-2</c:v>
                </c:pt>
                <c:pt idx="55">
                  <c:v>5.7471853000000003E-2</c:v>
                </c:pt>
                <c:pt idx="56">
                  <c:v>6.4872849999999996E-2</c:v>
                </c:pt>
                <c:pt idx="57">
                  <c:v>6.8382429999999994E-2</c:v>
                </c:pt>
                <c:pt idx="58">
                  <c:v>6.7875870000000005E-2</c:v>
                </c:pt>
                <c:pt idx="59">
                  <c:v>6.3277029999999998E-2</c:v>
                </c:pt>
                <c:pt idx="60">
                  <c:v>5.6117523000000002E-2</c:v>
                </c:pt>
                <c:pt idx="61">
                  <c:v>4.7994717999999999E-2</c:v>
                </c:pt>
                <c:pt idx="62">
                  <c:v>4.2669515999999998E-2</c:v>
                </c:pt>
                <c:pt idx="63">
                  <c:v>4.1115350000000002E-2</c:v>
                </c:pt>
                <c:pt idx="64">
                  <c:v>4.2187057E-2</c:v>
                </c:pt>
                <c:pt idx="65">
                  <c:v>4.2532276000000001E-2</c:v>
                </c:pt>
                <c:pt idx="66">
                  <c:v>4.0934909999999998E-2</c:v>
                </c:pt>
                <c:pt idx="67">
                  <c:v>3.6902879999999999E-2</c:v>
                </c:pt>
                <c:pt idx="68">
                  <c:v>3.0929961999999998E-2</c:v>
                </c:pt>
                <c:pt idx="69">
                  <c:v>2.3981854E-2</c:v>
                </c:pt>
                <c:pt idx="70">
                  <c:v>1.8912330000000002E-2</c:v>
                </c:pt>
                <c:pt idx="71">
                  <c:v>1.7019862E-2</c:v>
                </c:pt>
                <c:pt idx="72">
                  <c:v>1.7517089999999999E-2</c:v>
                </c:pt>
                <c:pt idx="73">
                  <c:v>1.7343030999999998E-2</c:v>
                </c:pt>
                <c:pt idx="74">
                  <c:v>1.3900348E-2</c:v>
                </c:pt>
                <c:pt idx="75">
                  <c:v>7.7065149999999997E-3</c:v>
                </c:pt>
                <c:pt idx="76">
                  <c:v>2.147146E-3</c:v>
                </c:pt>
                <c:pt idx="77">
                  <c:v>9.7211750000000005E-4</c:v>
                </c:pt>
                <c:pt idx="78">
                  <c:v>4.8008950000000003E-3</c:v>
                </c:pt>
                <c:pt idx="79">
                  <c:v>1.0403645E-2</c:v>
                </c:pt>
                <c:pt idx="80">
                  <c:v>1.33737475E-2</c:v>
                </c:pt>
                <c:pt idx="81">
                  <c:v>1.2493974E-2</c:v>
                </c:pt>
                <c:pt idx="82">
                  <c:v>9.8586390000000006E-3</c:v>
                </c:pt>
                <c:pt idx="83">
                  <c:v>9.0045300000000002E-3</c:v>
                </c:pt>
                <c:pt idx="84">
                  <c:v>1.2153687E-2</c:v>
                </c:pt>
                <c:pt idx="85">
                  <c:v>1.8561622E-2</c:v>
                </c:pt>
                <c:pt idx="86">
                  <c:v>2.5730379000000001E-2</c:v>
                </c:pt>
                <c:pt idx="87">
                  <c:v>3.1183410000000002E-2</c:v>
                </c:pt>
                <c:pt idx="88">
                  <c:v>3.3248109999999997E-2</c:v>
                </c:pt>
                <c:pt idx="89">
                  <c:v>3.0513703999999999E-2</c:v>
                </c:pt>
                <c:pt idx="90">
                  <c:v>2.4714944999999999E-2</c:v>
                </c:pt>
                <c:pt idx="91">
                  <c:v>1.7161023000000001E-2</c:v>
                </c:pt>
                <c:pt idx="92">
                  <c:v>1.0128273E-2</c:v>
                </c:pt>
                <c:pt idx="93">
                  <c:v>6.631708E-3</c:v>
                </c:pt>
                <c:pt idx="94">
                  <c:v>6.1718659999999998E-3</c:v>
                </c:pt>
                <c:pt idx="95">
                  <c:v>6.2630180000000004E-3</c:v>
                </c:pt>
                <c:pt idx="96">
                  <c:v>1.0577046E-2</c:v>
                </c:pt>
                <c:pt idx="97">
                  <c:v>1.5171866000000001E-2</c:v>
                </c:pt>
                <c:pt idx="98">
                  <c:v>1.8473317999999999E-2</c:v>
                </c:pt>
                <c:pt idx="99">
                  <c:v>2.0972538999999998E-2</c:v>
                </c:pt>
                <c:pt idx="100">
                  <c:v>2.4289291000000001E-2</c:v>
                </c:pt>
                <c:pt idx="101">
                  <c:v>2.5538715E-2</c:v>
                </c:pt>
                <c:pt idx="102">
                  <c:v>2.5148859999999999E-2</c:v>
                </c:pt>
                <c:pt idx="103">
                  <c:v>2.4950486000000001E-2</c:v>
                </c:pt>
                <c:pt idx="104">
                  <c:v>2.4409413000000001E-2</c:v>
                </c:pt>
                <c:pt idx="105">
                  <c:v>2.3131526999999999E-2</c:v>
                </c:pt>
                <c:pt idx="106">
                  <c:v>2.1396812000000001E-2</c:v>
                </c:pt>
                <c:pt idx="107">
                  <c:v>1.952334E-2</c:v>
                </c:pt>
                <c:pt idx="108">
                  <c:v>1.7448887E-2</c:v>
                </c:pt>
                <c:pt idx="109">
                  <c:v>1.5355574E-2</c:v>
                </c:pt>
                <c:pt idx="110">
                  <c:v>1.3682942999999999E-2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4787-4033-9B05-7F8EA3580EF1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[2]Sheet1!$D$399:$DT$399</c:f>
              <c:numCache>
                <c:formatCode>General</c:formatCode>
                <c:ptCount val="121"/>
                <c:pt idx="0">
                  <c:v>1.2805136999999999E-2</c:v>
                </c:pt>
                <c:pt idx="1">
                  <c:v>1.5674058000000001E-2</c:v>
                </c:pt>
                <c:pt idx="2">
                  <c:v>2.1335216000000001E-2</c:v>
                </c:pt>
                <c:pt idx="3">
                  <c:v>2.5499165000000001E-2</c:v>
                </c:pt>
                <c:pt idx="4">
                  <c:v>2.6868815000000001E-2</c:v>
                </c:pt>
                <c:pt idx="5">
                  <c:v>2.4776515999999998E-2</c:v>
                </c:pt>
                <c:pt idx="6">
                  <c:v>2.0670509E-2</c:v>
                </c:pt>
                <c:pt idx="7">
                  <c:v>1.6199992999999999E-2</c:v>
                </c:pt>
                <c:pt idx="8">
                  <c:v>1.1499564E-2</c:v>
                </c:pt>
                <c:pt idx="9">
                  <c:v>7.6857925999999997E-3</c:v>
                </c:pt>
                <c:pt idx="10">
                  <c:v>4.2695752000000003E-3</c:v>
                </c:pt>
                <c:pt idx="11">
                  <c:v>2.9125544000000001E-3</c:v>
                </c:pt>
                <c:pt idx="12">
                  <c:v>5.149041E-3</c:v>
                </c:pt>
                <c:pt idx="13">
                  <c:v>1.0469880000000001E-2</c:v>
                </c:pt>
                <c:pt idx="14">
                  <c:v>1.5839341999999999E-2</c:v>
                </c:pt>
                <c:pt idx="15">
                  <c:v>1.7637927000000001E-2</c:v>
                </c:pt>
                <c:pt idx="16">
                  <c:v>1.40163535E-2</c:v>
                </c:pt>
                <c:pt idx="17">
                  <c:v>6.8148113999999997E-3</c:v>
                </c:pt>
                <c:pt idx="18">
                  <c:v>1.3097438E-3</c:v>
                </c:pt>
                <c:pt idx="19">
                  <c:v>0</c:v>
                </c:pt>
                <c:pt idx="20">
                  <c:v>0</c:v>
                </c:pt>
                <c:pt idx="21">
                  <c:v>1.6770844E-3</c:v>
                </c:pt>
                <c:pt idx="22">
                  <c:v>8.7684519999999995E-3</c:v>
                </c:pt>
                <c:pt idx="23">
                  <c:v>1.8136991000000002E-2</c:v>
                </c:pt>
                <c:pt idx="24">
                  <c:v>2.8139051000000002E-2</c:v>
                </c:pt>
                <c:pt idx="25">
                  <c:v>3.4489866000000001E-2</c:v>
                </c:pt>
                <c:pt idx="26">
                  <c:v>3.7748379999999998E-2</c:v>
                </c:pt>
                <c:pt idx="27">
                  <c:v>3.7393339999999997E-2</c:v>
                </c:pt>
                <c:pt idx="28">
                  <c:v>3.6325353999999997E-2</c:v>
                </c:pt>
                <c:pt idx="29">
                  <c:v>3.5377480000000003E-2</c:v>
                </c:pt>
                <c:pt idx="30">
                  <c:v>3.5128895E-2</c:v>
                </c:pt>
                <c:pt idx="31">
                  <c:v>3.5633842999999998E-2</c:v>
                </c:pt>
                <c:pt idx="32">
                  <c:v>3.8645423999999998E-2</c:v>
                </c:pt>
                <c:pt idx="33">
                  <c:v>4.4499879999999999E-2</c:v>
                </c:pt>
                <c:pt idx="34">
                  <c:v>5.3099062000000002E-2</c:v>
                </c:pt>
                <c:pt idx="35">
                  <c:v>6.2504119999999996E-2</c:v>
                </c:pt>
                <c:pt idx="36">
                  <c:v>7.033478E-2</c:v>
                </c:pt>
                <c:pt idx="37">
                  <c:v>7.5346590000000005E-2</c:v>
                </c:pt>
                <c:pt idx="38">
                  <c:v>7.5895734000000006E-2</c:v>
                </c:pt>
                <c:pt idx="39">
                  <c:v>7.3255500000000001E-2</c:v>
                </c:pt>
                <c:pt idx="40">
                  <c:v>6.8163454999999998E-2</c:v>
                </c:pt>
                <c:pt idx="41">
                  <c:v>6.29551E-2</c:v>
                </c:pt>
                <c:pt idx="42">
                  <c:v>5.8376379999999999E-2</c:v>
                </c:pt>
                <c:pt idx="43">
                  <c:v>5.4086380000000003E-2</c:v>
                </c:pt>
                <c:pt idx="44">
                  <c:v>5.1279223999999998E-2</c:v>
                </c:pt>
                <c:pt idx="45">
                  <c:v>4.9168244E-2</c:v>
                </c:pt>
                <c:pt idx="46">
                  <c:v>4.6369991999999999E-2</c:v>
                </c:pt>
                <c:pt idx="47">
                  <c:v>4.1793358000000003E-2</c:v>
                </c:pt>
                <c:pt idx="48">
                  <c:v>3.6316359999999999E-2</c:v>
                </c:pt>
                <c:pt idx="49">
                  <c:v>3.3512693000000003E-2</c:v>
                </c:pt>
                <c:pt idx="50">
                  <c:v>3.3637643000000002E-2</c:v>
                </c:pt>
                <c:pt idx="51">
                  <c:v>3.5062335E-2</c:v>
                </c:pt>
                <c:pt idx="52">
                  <c:v>3.7028066999999998E-2</c:v>
                </c:pt>
                <c:pt idx="53">
                  <c:v>4.0578052000000003E-2</c:v>
                </c:pt>
                <c:pt idx="54">
                  <c:v>4.7615379999999999E-2</c:v>
                </c:pt>
                <c:pt idx="55">
                  <c:v>5.7471853000000003E-2</c:v>
                </c:pt>
                <c:pt idx="56">
                  <c:v>6.4872849999999996E-2</c:v>
                </c:pt>
                <c:pt idx="57">
                  <c:v>6.8382429999999994E-2</c:v>
                </c:pt>
                <c:pt idx="58">
                  <c:v>6.7875870000000005E-2</c:v>
                </c:pt>
                <c:pt idx="59">
                  <c:v>6.3277029999999998E-2</c:v>
                </c:pt>
                <c:pt idx="60">
                  <c:v>5.6117523000000002E-2</c:v>
                </c:pt>
                <c:pt idx="61">
                  <c:v>4.7994717999999999E-2</c:v>
                </c:pt>
                <c:pt idx="62">
                  <c:v>4.2669515999999998E-2</c:v>
                </c:pt>
                <c:pt idx="63">
                  <c:v>4.1115350000000002E-2</c:v>
                </c:pt>
                <c:pt idx="64">
                  <c:v>4.2187057E-2</c:v>
                </c:pt>
                <c:pt idx="65">
                  <c:v>4.2532276000000001E-2</c:v>
                </c:pt>
                <c:pt idx="66">
                  <c:v>4.0934909999999998E-2</c:v>
                </c:pt>
                <c:pt idx="67">
                  <c:v>3.6902879999999999E-2</c:v>
                </c:pt>
                <c:pt idx="68">
                  <c:v>3.0929961999999998E-2</c:v>
                </c:pt>
                <c:pt idx="69">
                  <c:v>2.3981854E-2</c:v>
                </c:pt>
                <c:pt idx="70">
                  <c:v>1.8912330000000002E-2</c:v>
                </c:pt>
                <c:pt idx="71">
                  <c:v>1.7019862E-2</c:v>
                </c:pt>
                <c:pt idx="72">
                  <c:v>1.7517089999999999E-2</c:v>
                </c:pt>
                <c:pt idx="73">
                  <c:v>1.7343030999999998E-2</c:v>
                </c:pt>
                <c:pt idx="74">
                  <c:v>1.3900348E-2</c:v>
                </c:pt>
                <c:pt idx="75">
                  <c:v>7.7065149999999997E-3</c:v>
                </c:pt>
                <c:pt idx="76">
                  <c:v>2.147146E-3</c:v>
                </c:pt>
                <c:pt idx="77">
                  <c:v>9.7211750000000005E-4</c:v>
                </c:pt>
                <c:pt idx="78">
                  <c:v>4.8008950000000003E-3</c:v>
                </c:pt>
                <c:pt idx="79">
                  <c:v>1.0403645E-2</c:v>
                </c:pt>
                <c:pt idx="80">
                  <c:v>1.33737475E-2</c:v>
                </c:pt>
                <c:pt idx="81">
                  <c:v>1.2493974E-2</c:v>
                </c:pt>
                <c:pt idx="82">
                  <c:v>9.8586390000000006E-3</c:v>
                </c:pt>
                <c:pt idx="83">
                  <c:v>9.0045300000000002E-3</c:v>
                </c:pt>
                <c:pt idx="84">
                  <c:v>1.2153687E-2</c:v>
                </c:pt>
                <c:pt idx="85">
                  <c:v>1.8561622E-2</c:v>
                </c:pt>
                <c:pt idx="86">
                  <c:v>2.5730379000000001E-2</c:v>
                </c:pt>
                <c:pt idx="87">
                  <c:v>3.1183410000000002E-2</c:v>
                </c:pt>
                <c:pt idx="88">
                  <c:v>3.3248109999999997E-2</c:v>
                </c:pt>
                <c:pt idx="89">
                  <c:v>3.0513703999999999E-2</c:v>
                </c:pt>
                <c:pt idx="90">
                  <c:v>2.4714944999999999E-2</c:v>
                </c:pt>
                <c:pt idx="91">
                  <c:v>1.7161023000000001E-2</c:v>
                </c:pt>
                <c:pt idx="92">
                  <c:v>1.0128273E-2</c:v>
                </c:pt>
                <c:pt idx="93">
                  <c:v>6.631708E-3</c:v>
                </c:pt>
                <c:pt idx="94">
                  <c:v>6.1718659999999998E-3</c:v>
                </c:pt>
                <c:pt idx="95">
                  <c:v>6.2630180000000004E-3</c:v>
                </c:pt>
                <c:pt idx="96">
                  <c:v>1.0577046E-2</c:v>
                </c:pt>
                <c:pt idx="97">
                  <c:v>1.5171866000000001E-2</c:v>
                </c:pt>
                <c:pt idx="98">
                  <c:v>1.8473317999999999E-2</c:v>
                </c:pt>
                <c:pt idx="99">
                  <c:v>2.0972538999999998E-2</c:v>
                </c:pt>
                <c:pt idx="100">
                  <c:v>2.4289291000000001E-2</c:v>
                </c:pt>
                <c:pt idx="101">
                  <c:v>2.5538715E-2</c:v>
                </c:pt>
                <c:pt idx="102">
                  <c:v>2.5148859999999999E-2</c:v>
                </c:pt>
                <c:pt idx="103">
                  <c:v>2.4950486000000001E-2</c:v>
                </c:pt>
                <c:pt idx="104">
                  <c:v>2.4409413000000001E-2</c:v>
                </c:pt>
                <c:pt idx="105">
                  <c:v>2.3131526999999999E-2</c:v>
                </c:pt>
                <c:pt idx="106">
                  <c:v>2.1396812000000001E-2</c:v>
                </c:pt>
                <c:pt idx="107">
                  <c:v>1.952334E-2</c:v>
                </c:pt>
                <c:pt idx="108">
                  <c:v>1.7448887E-2</c:v>
                </c:pt>
                <c:pt idx="109">
                  <c:v>1.5355574E-2</c:v>
                </c:pt>
                <c:pt idx="110">
                  <c:v>1.3682942999999999E-2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4787-4033-9B05-7F8EA3580EF1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[2]Sheet1!$D$400:$DT$400</c:f>
              <c:numCache>
                <c:formatCode>General</c:formatCode>
                <c:ptCount val="121"/>
                <c:pt idx="0">
                  <c:v>1.2805136999999999E-2</c:v>
                </c:pt>
                <c:pt idx="1">
                  <c:v>1.5674058000000001E-2</c:v>
                </c:pt>
                <c:pt idx="2">
                  <c:v>2.1335216000000001E-2</c:v>
                </c:pt>
                <c:pt idx="3">
                  <c:v>2.5499165000000001E-2</c:v>
                </c:pt>
                <c:pt idx="4">
                  <c:v>2.6868815000000001E-2</c:v>
                </c:pt>
                <c:pt idx="5">
                  <c:v>2.4776515999999998E-2</c:v>
                </c:pt>
                <c:pt idx="6">
                  <c:v>2.0670509E-2</c:v>
                </c:pt>
                <c:pt idx="7">
                  <c:v>1.6199992999999999E-2</c:v>
                </c:pt>
                <c:pt idx="8">
                  <c:v>1.1499564E-2</c:v>
                </c:pt>
                <c:pt idx="9">
                  <c:v>7.6857925999999997E-3</c:v>
                </c:pt>
                <c:pt idx="10">
                  <c:v>4.2695752000000003E-3</c:v>
                </c:pt>
                <c:pt idx="11">
                  <c:v>2.9125544000000001E-3</c:v>
                </c:pt>
                <c:pt idx="12">
                  <c:v>5.149041E-3</c:v>
                </c:pt>
                <c:pt idx="13">
                  <c:v>1.0469880000000001E-2</c:v>
                </c:pt>
                <c:pt idx="14">
                  <c:v>1.5839341999999999E-2</c:v>
                </c:pt>
                <c:pt idx="15">
                  <c:v>1.7637927000000001E-2</c:v>
                </c:pt>
                <c:pt idx="16">
                  <c:v>1.40163535E-2</c:v>
                </c:pt>
                <c:pt idx="17">
                  <c:v>6.8148113999999997E-3</c:v>
                </c:pt>
                <c:pt idx="18">
                  <c:v>1.3097438E-3</c:v>
                </c:pt>
                <c:pt idx="19">
                  <c:v>0</c:v>
                </c:pt>
                <c:pt idx="20">
                  <c:v>0</c:v>
                </c:pt>
                <c:pt idx="21">
                  <c:v>1.6770844E-3</c:v>
                </c:pt>
                <c:pt idx="22">
                  <c:v>8.7684519999999995E-3</c:v>
                </c:pt>
                <c:pt idx="23">
                  <c:v>1.8136991000000002E-2</c:v>
                </c:pt>
                <c:pt idx="24">
                  <c:v>2.8139051000000002E-2</c:v>
                </c:pt>
                <c:pt idx="25">
                  <c:v>3.4489866000000001E-2</c:v>
                </c:pt>
                <c:pt idx="26">
                  <c:v>3.7748379999999998E-2</c:v>
                </c:pt>
                <c:pt idx="27">
                  <c:v>3.7393339999999997E-2</c:v>
                </c:pt>
                <c:pt idx="28">
                  <c:v>3.6325353999999997E-2</c:v>
                </c:pt>
                <c:pt idx="29">
                  <c:v>3.5377480000000003E-2</c:v>
                </c:pt>
                <c:pt idx="30">
                  <c:v>3.5128895E-2</c:v>
                </c:pt>
                <c:pt idx="31">
                  <c:v>3.5633842999999998E-2</c:v>
                </c:pt>
                <c:pt idx="32">
                  <c:v>3.8645423999999998E-2</c:v>
                </c:pt>
                <c:pt idx="33">
                  <c:v>4.4499879999999999E-2</c:v>
                </c:pt>
                <c:pt idx="34">
                  <c:v>5.3099062000000002E-2</c:v>
                </c:pt>
                <c:pt idx="35">
                  <c:v>6.2504119999999996E-2</c:v>
                </c:pt>
                <c:pt idx="36">
                  <c:v>7.033478E-2</c:v>
                </c:pt>
                <c:pt idx="37">
                  <c:v>7.5346590000000005E-2</c:v>
                </c:pt>
                <c:pt idx="38">
                  <c:v>7.5895734000000006E-2</c:v>
                </c:pt>
                <c:pt idx="39">
                  <c:v>7.3255500000000001E-2</c:v>
                </c:pt>
                <c:pt idx="40">
                  <c:v>6.8163454999999998E-2</c:v>
                </c:pt>
                <c:pt idx="41">
                  <c:v>6.29551E-2</c:v>
                </c:pt>
                <c:pt idx="42">
                  <c:v>5.8376379999999999E-2</c:v>
                </c:pt>
                <c:pt idx="43">
                  <c:v>5.4086380000000003E-2</c:v>
                </c:pt>
                <c:pt idx="44">
                  <c:v>5.1279223999999998E-2</c:v>
                </c:pt>
                <c:pt idx="45">
                  <c:v>4.9168244E-2</c:v>
                </c:pt>
                <c:pt idx="46">
                  <c:v>4.6369991999999999E-2</c:v>
                </c:pt>
                <c:pt idx="47">
                  <c:v>4.1793358000000003E-2</c:v>
                </c:pt>
                <c:pt idx="48">
                  <c:v>3.6316359999999999E-2</c:v>
                </c:pt>
                <c:pt idx="49">
                  <c:v>3.3512693000000003E-2</c:v>
                </c:pt>
                <c:pt idx="50">
                  <c:v>3.3637643000000002E-2</c:v>
                </c:pt>
                <c:pt idx="51">
                  <c:v>3.5062335E-2</c:v>
                </c:pt>
                <c:pt idx="52">
                  <c:v>3.7028066999999998E-2</c:v>
                </c:pt>
                <c:pt idx="53">
                  <c:v>4.0578052000000003E-2</c:v>
                </c:pt>
                <c:pt idx="54">
                  <c:v>4.7615379999999999E-2</c:v>
                </c:pt>
                <c:pt idx="55">
                  <c:v>5.7471853000000003E-2</c:v>
                </c:pt>
                <c:pt idx="56">
                  <c:v>6.4872849999999996E-2</c:v>
                </c:pt>
                <c:pt idx="57">
                  <c:v>6.8382429999999994E-2</c:v>
                </c:pt>
                <c:pt idx="58">
                  <c:v>6.7875870000000005E-2</c:v>
                </c:pt>
                <c:pt idx="59">
                  <c:v>6.3277029999999998E-2</c:v>
                </c:pt>
                <c:pt idx="60">
                  <c:v>5.6117523000000002E-2</c:v>
                </c:pt>
                <c:pt idx="61">
                  <c:v>4.7994717999999999E-2</c:v>
                </c:pt>
                <c:pt idx="62">
                  <c:v>4.2669515999999998E-2</c:v>
                </c:pt>
                <c:pt idx="63">
                  <c:v>4.1115350000000002E-2</c:v>
                </c:pt>
                <c:pt idx="64">
                  <c:v>4.2187057E-2</c:v>
                </c:pt>
                <c:pt idx="65">
                  <c:v>4.2532276000000001E-2</c:v>
                </c:pt>
                <c:pt idx="66">
                  <c:v>4.0934909999999998E-2</c:v>
                </c:pt>
                <c:pt idx="67">
                  <c:v>3.6902879999999999E-2</c:v>
                </c:pt>
                <c:pt idx="68">
                  <c:v>3.0929961999999998E-2</c:v>
                </c:pt>
                <c:pt idx="69">
                  <c:v>2.3981854E-2</c:v>
                </c:pt>
                <c:pt idx="70">
                  <c:v>1.8912330000000002E-2</c:v>
                </c:pt>
                <c:pt idx="71">
                  <c:v>1.7019862E-2</c:v>
                </c:pt>
                <c:pt idx="72">
                  <c:v>1.7517089999999999E-2</c:v>
                </c:pt>
                <c:pt idx="73">
                  <c:v>1.7343030999999998E-2</c:v>
                </c:pt>
                <c:pt idx="74">
                  <c:v>1.3900348E-2</c:v>
                </c:pt>
                <c:pt idx="75">
                  <c:v>7.7065149999999997E-3</c:v>
                </c:pt>
                <c:pt idx="76">
                  <c:v>2.147146E-3</c:v>
                </c:pt>
                <c:pt idx="77">
                  <c:v>9.7211750000000005E-4</c:v>
                </c:pt>
                <c:pt idx="78">
                  <c:v>4.8008950000000003E-3</c:v>
                </c:pt>
                <c:pt idx="79">
                  <c:v>1.0403645E-2</c:v>
                </c:pt>
                <c:pt idx="80">
                  <c:v>1.33737475E-2</c:v>
                </c:pt>
                <c:pt idx="81">
                  <c:v>1.2493974E-2</c:v>
                </c:pt>
                <c:pt idx="82">
                  <c:v>9.8586390000000006E-3</c:v>
                </c:pt>
                <c:pt idx="83">
                  <c:v>9.0045300000000002E-3</c:v>
                </c:pt>
                <c:pt idx="84">
                  <c:v>1.2153687E-2</c:v>
                </c:pt>
                <c:pt idx="85">
                  <c:v>1.8561622E-2</c:v>
                </c:pt>
                <c:pt idx="86">
                  <c:v>2.5730379000000001E-2</c:v>
                </c:pt>
                <c:pt idx="87">
                  <c:v>3.1183410000000002E-2</c:v>
                </c:pt>
                <c:pt idx="88">
                  <c:v>3.3248109999999997E-2</c:v>
                </c:pt>
                <c:pt idx="89">
                  <c:v>3.0513703999999999E-2</c:v>
                </c:pt>
                <c:pt idx="90">
                  <c:v>2.4714944999999999E-2</c:v>
                </c:pt>
                <c:pt idx="91">
                  <c:v>1.7161023000000001E-2</c:v>
                </c:pt>
                <c:pt idx="92">
                  <c:v>1.0128273E-2</c:v>
                </c:pt>
                <c:pt idx="93">
                  <c:v>6.631708E-3</c:v>
                </c:pt>
                <c:pt idx="94">
                  <c:v>6.1718659999999998E-3</c:v>
                </c:pt>
                <c:pt idx="95">
                  <c:v>6.2630180000000004E-3</c:v>
                </c:pt>
                <c:pt idx="96">
                  <c:v>1.0577046E-2</c:v>
                </c:pt>
                <c:pt idx="97">
                  <c:v>1.5171866000000001E-2</c:v>
                </c:pt>
                <c:pt idx="98">
                  <c:v>1.8473317999999999E-2</c:v>
                </c:pt>
                <c:pt idx="99">
                  <c:v>2.0972538999999998E-2</c:v>
                </c:pt>
                <c:pt idx="100">
                  <c:v>2.4289291000000001E-2</c:v>
                </c:pt>
                <c:pt idx="101">
                  <c:v>2.5538715E-2</c:v>
                </c:pt>
                <c:pt idx="102">
                  <c:v>2.5148859999999999E-2</c:v>
                </c:pt>
                <c:pt idx="103">
                  <c:v>2.4950486000000001E-2</c:v>
                </c:pt>
                <c:pt idx="104">
                  <c:v>2.4409413000000001E-2</c:v>
                </c:pt>
                <c:pt idx="105">
                  <c:v>2.3131526999999999E-2</c:v>
                </c:pt>
                <c:pt idx="106">
                  <c:v>2.1396812000000001E-2</c:v>
                </c:pt>
                <c:pt idx="107">
                  <c:v>1.952334E-2</c:v>
                </c:pt>
                <c:pt idx="108">
                  <c:v>1.7448887E-2</c:v>
                </c:pt>
                <c:pt idx="109">
                  <c:v>1.5355574E-2</c:v>
                </c:pt>
                <c:pt idx="110">
                  <c:v>1.3682942999999999E-2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4787-4033-9B05-7F8EA3580EF1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[2]Sheet1!$D$401:$DT$401</c:f>
              <c:numCache>
                <c:formatCode>General</c:formatCode>
                <c:ptCount val="121"/>
                <c:pt idx="0">
                  <c:v>1.2805136999999999E-2</c:v>
                </c:pt>
                <c:pt idx="1">
                  <c:v>1.5674058000000001E-2</c:v>
                </c:pt>
                <c:pt idx="2">
                  <c:v>2.1335216000000001E-2</c:v>
                </c:pt>
                <c:pt idx="3">
                  <c:v>2.5499165000000001E-2</c:v>
                </c:pt>
                <c:pt idx="4">
                  <c:v>2.6868815000000001E-2</c:v>
                </c:pt>
                <c:pt idx="5">
                  <c:v>2.4776515999999998E-2</c:v>
                </c:pt>
                <c:pt idx="6">
                  <c:v>2.0670509E-2</c:v>
                </c:pt>
                <c:pt idx="7">
                  <c:v>1.6199992999999999E-2</c:v>
                </c:pt>
                <c:pt idx="8">
                  <c:v>1.1499564E-2</c:v>
                </c:pt>
                <c:pt idx="9">
                  <c:v>7.6857925999999997E-3</c:v>
                </c:pt>
                <c:pt idx="10">
                  <c:v>4.2695752000000003E-3</c:v>
                </c:pt>
                <c:pt idx="11">
                  <c:v>2.9125544000000001E-3</c:v>
                </c:pt>
                <c:pt idx="12">
                  <c:v>5.149041E-3</c:v>
                </c:pt>
                <c:pt idx="13">
                  <c:v>1.0469880000000001E-2</c:v>
                </c:pt>
                <c:pt idx="14">
                  <c:v>1.5839341999999999E-2</c:v>
                </c:pt>
                <c:pt idx="15">
                  <c:v>1.7637927000000001E-2</c:v>
                </c:pt>
                <c:pt idx="16">
                  <c:v>1.40163535E-2</c:v>
                </c:pt>
                <c:pt idx="17">
                  <c:v>6.8148113999999997E-3</c:v>
                </c:pt>
                <c:pt idx="18">
                  <c:v>1.3097438E-3</c:v>
                </c:pt>
                <c:pt idx="19">
                  <c:v>0</c:v>
                </c:pt>
                <c:pt idx="20">
                  <c:v>0</c:v>
                </c:pt>
                <c:pt idx="21">
                  <c:v>1.6770844E-3</c:v>
                </c:pt>
                <c:pt idx="22">
                  <c:v>8.7684519999999995E-3</c:v>
                </c:pt>
                <c:pt idx="23">
                  <c:v>1.8136991000000002E-2</c:v>
                </c:pt>
                <c:pt idx="24">
                  <c:v>2.8139051000000002E-2</c:v>
                </c:pt>
                <c:pt idx="25">
                  <c:v>3.4489866000000001E-2</c:v>
                </c:pt>
                <c:pt idx="26">
                  <c:v>3.7748379999999998E-2</c:v>
                </c:pt>
                <c:pt idx="27">
                  <c:v>3.7393339999999997E-2</c:v>
                </c:pt>
                <c:pt idx="28">
                  <c:v>3.6325353999999997E-2</c:v>
                </c:pt>
                <c:pt idx="29">
                  <c:v>3.5377480000000003E-2</c:v>
                </c:pt>
                <c:pt idx="30">
                  <c:v>3.5128895E-2</c:v>
                </c:pt>
                <c:pt idx="31">
                  <c:v>3.5633842999999998E-2</c:v>
                </c:pt>
                <c:pt idx="32">
                  <c:v>3.8645423999999998E-2</c:v>
                </c:pt>
                <c:pt idx="33">
                  <c:v>4.4499879999999999E-2</c:v>
                </c:pt>
                <c:pt idx="34">
                  <c:v>5.3099062000000002E-2</c:v>
                </c:pt>
                <c:pt idx="35">
                  <c:v>6.2504119999999996E-2</c:v>
                </c:pt>
                <c:pt idx="36">
                  <c:v>7.033478E-2</c:v>
                </c:pt>
                <c:pt idx="37">
                  <c:v>7.5346590000000005E-2</c:v>
                </c:pt>
                <c:pt idx="38">
                  <c:v>7.5895734000000006E-2</c:v>
                </c:pt>
                <c:pt idx="39">
                  <c:v>7.3255500000000001E-2</c:v>
                </c:pt>
                <c:pt idx="40">
                  <c:v>6.8163454999999998E-2</c:v>
                </c:pt>
                <c:pt idx="41">
                  <c:v>6.29551E-2</c:v>
                </c:pt>
                <c:pt idx="42">
                  <c:v>5.8376379999999999E-2</c:v>
                </c:pt>
                <c:pt idx="43">
                  <c:v>5.4086380000000003E-2</c:v>
                </c:pt>
                <c:pt idx="44">
                  <c:v>5.1279223999999998E-2</c:v>
                </c:pt>
                <c:pt idx="45">
                  <c:v>4.9168244E-2</c:v>
                </c:pt>
                <c:pt idx="46">
                  <c:v>4.6369991999999999E-2</c:v>
                </c:pt>
                <c:pt idx="47">
                  <c:v>4.1793358000000003E-2</c:v>
                </c:pt>
                <c:pt idx="48">
                  <c:v>3.6316359999999999E-2</c:v>
                </c:pt>
                <c:pt idx="49">
                  <c:v>3.3512693000000003E-2</c:v>
                </c:pt>
                <c:pt idx="50">
                  <c:v>3.3637643000000002E-2</c:v>
                </c:pt>
                <c:pt idx="51">
                  <c:v>3.5062335E-2</c:v>
                </c:pt>
                <c:pt idx="52">
                  <c:v>3.7028066999999998E-2</c:v>
                </c:pt>
                <c:pt idx="53">
                  <c:v>4.0578052000000003E-2</c:v>
                </c:pt>
                <c:pt idx="54">
                  <c:v>4.7615379999999999E-2</c:v>
                </c:pt>
                <c:pt idx="55">
                  <c:v>5.7471853000000003E-2</c:v>
                </c:pt>
                <c:pt idx="56">
                  <c:v>6.4872849999999996E-2</c:v>
                </c:pt>
                <c:pt idx="57">
                  <c:v>6.8382429999999994E-2</c:v>
                </c:pt>
                <c:pt idx="58">
                  <c:v>6.7875870000000005E-2</c:v>
                </c:pt>
                <c:pt idx="59">
                  <c:v>6.3277029999999998E-2</c:v>
                </c:pt>
                <c:pt idx="60">
                  <c:v>5.6117523000000002E-2</c:v>
                </c:pt>
                <c:pt idx="61">
                  <c:v>4.7994717999999999E-2</c:v>
                </c:pt>
                <c:pt idx="62">
                  <c:v>4.2669515999999998E-2</c:v>
                </c:pt>
                <c:pt idx="63">
                  <c:v>4.1115350000000002E-2</c:v>
                </c:pt>
                <c:pt idx="64">
                  <c:v>4.2187057E-2</c:v>
                </c:pt>
                <c:pt idx="65">
                  <c:v>4.2532276000000001E-2</c:v>
                </c:pt>
                <c:pt idx="66">
                  <c:v>4.0934909999999998E-2</c:v>
                </c:pt>
                <c:pt idx="67">
                  <c:v>3.6902879999999999E-2</c:v>
                </c:pt>
                <c:pt idx="68">
                  <c:v>3.0929961999999998E-2</c:v>
                </c:pt>
                <c:pt idx="69">
                  <c:v>2.3981854E-2</c:v>
                </c:pt>
                <c:pt idx="70">
                  <c:v>1.8912330000000002E-2</c:v>
                </c:pt>
                <c:pt idx="71">
                  <c:v>1.7019862E-2</c:v>
                </c:pt>
                <c:pt idx="72">
                  <c:v>1.7517089999999999E-2</c:v>
                </c:pt>
                <c:pt idx="73">
                  <c:v>1.7343030999999998E-2</c:v>
                </c:pt>
                <c:pt idx="74">
                  <c:v>1.3900348E-2</c:v>
                </c:pt>
                <c:pt idx="75">
                  <c:v>7.7065149999999997E-3</c:v>
                </c:pt>
                <c:pt idx="76">
                  <c:v>2.147146E-3</c:v>
                </c:pt>
                <c:pt idx="77">
                  <c:v>9.7211750000000005E-4</c:v>
                </c:pt>
                <c:pt idx="78">
                  <c:v>4.8008950000000003E-3</c:v>
                </c:pt>
                <c:pt idx="79">
                  <c:v>1.0403645E-2</c:v>
                </c:pt>
                <c:pt idx="80">
                  <c:v>1.33737475E-2</c:v>
                </c:pt>
                <c:pt idx="81">
                  <c:v>1.2493974E-2</c:v>
                </c:pt>
                <c:pt idx="82">
                  <c:v>9.8586390000000006E-3</c:v>
                </c:pt>
                <c:pt idx="83">
                  <c:v>9.0045300000000002E-3</c:v>
                </c:pt>
                <c:pt idx="84">
                  <c:v>1.2153687E-2</c:v>
                </c:pt>
                <c:pt idx="85">
                  <c:v>1.8561622E-2</c:v>
                </c:pt>
                <c:pt idx="86">
                  <c:v>2.5730379000000001E-2</c:v>
                </c:pt>
                <c:pt idx="87">
                  <c:v>3.1183410000000002E-2</c:v>
                </c:pt>
                <c:pt idx="88">
                  <c:v>3.3248109999999997E-2</c:v>
                </c:pt>
                <c:pt idx="89">
                  <c:v>3.0513703999999999E-2</c:v>
                </c:pt>
                <c:pt idx="90">
                  <c:v>2.4714944999999999E-2</c:v>
                </c:pt>
                <c:pt idx="91">
                  <c:v>1.7161023000000001E-2</c:v>
                </c:pt>
                <c:pt idx="92">
                  <c:v>1.0128273E-2</c:v>
                </c:pt>
                <c:pt idx="93">
                  <c:v>6.631708E-3</c:v>
                </c:pt>
                <c:pt idx="94">
                  <c:v>6.1718659999999998E-3</c:v>
                </c:pt>
                <c:pt idx="95">
                  <c:v>6.2630180000000004E-3</c:v>
                </c:pt>
                <c:pt idx="96">
                  <c:v>1.0577046E-2</c:v>
                </c:pt>
                <c:pt idx="97">
                  <c:v>1.5171866000000001E-2</c:v>
                </c:pt>
                <c:pt idx="98">
                  <c:v>1.8473317999999999E-2</c:v>
                </c:pt>
                <c:pt idx="99">
                  <c:v>2.0972538999999998E-2</c:v>
                </c:pt>
                <c:pt idx="100">
                  <c:v>2.4289291000000001E-2</c:v>
                </c:pt>
                <c:pt idx="101">
                  <c:v>2.5538715E-2</c:v>
                </c:pt>
                <c:pt idx="102">
                  <c:v>2.5148859999999999E-2</c:v>
                </c:pt>
                <c:pt idx="103">
                  <c:v>2.4950486000000001E-2</c:v>
                </c:pt>
                <c:pt idx="104">
                  <c:v>2.4409413000000001E-2</c:v>
                </c:pt>
                <c:pt idx="105">
                  <c:v>2.3131526999999999E-2</c:v>
                </c:pt>
                <c:pt idx="106">
                  <c:v>2.1396812000000001E-2</c:v>
                </c:pt>
                <c:pt idx="107">
                  <c:v>1.952334E-2</c:v>
                </c:pt>
                <c:pt idx="108">
                  <c:v>1.7448887E-2</c:v>
                </c:pt>
                <c:pt idx="109">
                  <c:v>1.5355574E-2</c:v>
                </c:pt>
                <c:pt idx="110">
                  <c:v>1.3682942999999999E-2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4787-4033-9B05-7F8EA3580EF1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[2]Sheet1!$D$402:$DT$402</c:f>
              <c:numCache>
                <c:formatCode>General</c:formatCode>
                <c:ptCount val="121"/>
                <c:pt idx="0">
                  <c:v>1.2805136999999999E-2</c:v>
                </c:pt>
                <c:pt idx="1">
                  <c:v>1.5674058000000001E-2</c:v>
                </c:pt>
                <c:pt idx="2">
                  <c:v>2.1335216000000001E-2</c:v>
                </c:pt>
                <c:pt idx="3">
                  <c:v>2.5499165000000001E-2</c:v>
                </c:pt>
                <c:pt idx="4">
                  <c:v>2.6868815000000001E-2</c:v>
                </c:pt>
                <c:pt idx="5">
                  <c:v>2.4776515999999998E-2</c:v>
                </c:pt>
                <c:pt idx="6">
                  <c:v>2.0670509E-2</c:v>
                </c:pt>
                <c:pt idx="7">
                  <c:v>1.6199992999999999E-2</c:v>
                </c:pt>
                <c:pt idx="8">
                  <c:v>1.1499564E-2</c:v>
                </c:pt>
                <c:pt idx="9">
                  <c:v>7.6857925999999997E-3</c:v>
                </c:pt>
                <c:pt idx="10">
                  <c:v>4.2695752000000003E-3</c:v>
                </c:pt>
                <c:pt idx="11">
                  <c:v>2.9125544000000001E-3</c:v>
                </c:pt>
                <c:pt idx="12">
                  <c:v>5.149041E-3</c:v>
                </c:pt>
                <c:pt idx="13">
                  <c:v>1.0469880000000001E-2</c:v>
                </c:pt>
                <c:pt idx="14">
                  <c:v>1.5839341999999999E-2</c:v>
                </c:pt>
                <c:pt idx="15">
                  <c:v>1.7637927000000001E-2</c:v>
                </c:pt>
                <c:pt idx="16">
                  <c:v>1.40163535E-2</c:v>
                </c:pt>
                <c:pt idx="17">
                  <c:v>6.8148113999999997E-3</c:v>
                </c:pt>
                <c:pt idx="18">
                  <c:v>1.3097438E-3</c:v>
                </c:pt>
                <c:pt idx="19">
                  <c:v>0</c:v>
                </c:pt>
                <c:pt idx="20">
                  <c:v>0</c:v>
                </c:pt>
                <c:pt idx="21">
                  <c:v>1.6770844E-3</c:v>
                </c:pt>
                <c:pt idx="22">
                  <c:v>8.7684519999999995E-3</c:v>
                </c:pt>
                <c:pt idx="23">
                  <c:v>1.8136991000000002E-2</c:v>
                </c:pt>
                <c:pt idx="24">
                  <c:v>2.8139051000000002E-2</c:v>
                </c:pt>
                <c:pt idx="25">
                  <c:v>3.4489866000000001E-2</c:v>
                </c:pt>
                <c:pt idx="26">
                  <c:v>3.7748379999999998E-2</c:v>
                </c:pt>
                <c:pt idx="27">
                  <c:v>3.7393339999999997E-2</c:v>
                </c:pt>
                <c:pt idx="28">
                  <c:v>3.6325353999999997E-2</c:v>
                </c:pt>
                <c:pt idx="29">
                  <c:v>3.5377480000000003E-2</c:v>
                </c:pt>
                <c:pt idx="30">
                  <c:v>3.5128895E-2</c:v>
                </c:pt>
                <c:pt idx="31">
                  <c:v>3.5633842999999998E-2</c:v>
                </c:pt>
                <c:pt idx="32">
                  <c:v>3.8645423999999998E-2</c:v>
                </c:pt>
                <c:pt idx="33">
                  <c:v>4.4499879999999999E-2</c:v>
                </c:pt>
                <c:pt idx="34">
                  <c:v>5.3099062000000002E-2</c:v>
                </c:pt>
                <c:pt idx="35">
                  <c:v>6.2504119999999996E-2</c:v>
                </c:pt>
                <c:pt idx="36">
                  <c:v>7.033478E-2</c:v>
                </c:pt>
                <c:pt idx="37">
                  <c:v>7.5346590000000005E-2</c:v>
                </c:pt>
                <c:pt idx="38">
                  <c:v>7.5895734000000006E-2</c:v>
                </c:pt>
                <c:pt idx="39">
                  <c:v>7.3255500000000001E-2</c:v>
                </c:pt>
                <c:pt idx="40">
                  <c:v>6.8163454999999998E-2</c:v>
                </c:pt>
                <c:pt idx="41">
                  <c:v>6.29551E-2</c:v>
                </c:pt>
                <c:pt idx="42">
                  <c:v>5.8376379999999999E-2</c:v>
                </c:pt>
                <c:pt idx="43">
                  <c:v>5.4086380000000003E-2</c:v>
                </c:pt>
                <c:pt idx="44">
                  <c:v>5.1279223999999998E-2</c:v>
                </c:pt>
                <c:pt idx="45">
                  <c:v>4.9168244E-2</c:v>
                </c:pt>
                <c:pt idx="46">
                  <c:v>4.6369991999999999E-2</c:v>
                </c:pt>
                <c:pt idx="47">
                  <c:v>4.1793358000000003E-2</c:v>
                </c:pt>
                <c:pt idx="48">
                  <c:v>3.6316359999999999E-2</c:v>
                </c:pt>
                <c:pt idx="49">
                  <c:v>3.3512693000000003E-2</c:v>
                </c:pt>
                <c:pt idx="50">
                  <c:v>3.3637643000000002E-2</c:v>
                </c:pt>
                <c:pt idx="51">
                  <c:v>3.5062335E-2</c:v>
                </c:pt>
                <c:pt idx="52">
                  <c:v>3.7028066999999998E-2</c:v>
                </c:pt>
                <c:pt idx="53">
                  <c:v>4.0578052000000003E-2</c:v>
                </c:pt>
                <c:pt idx="54">
                  <c:v>4.7615379999999999E-2</c:v>
                </c:pt>
                <c:pt idx="55">
                  <c:v>5.7471853000000003E-2</c:v>
                </c:pt>
                <c:pt idx="56">
                  <c:v>6.4872849999999996E-2</c:v>
                </c:pt>
                <c:pt idx="57">
                  <c:v>6.8382429999999994E-2</c:v>
                </c:pt>
                <c:pt idx="58">
                  <c:v>6.7875870000000005E-2</c:v>
                </c:pt>
                <c:pt idx="59">
                  <c:v>6.3277029999999998E-2</c:v>
                </c:pt>
                <c:pt idx="60">
                  <c:v>5.6117523000000002E-2</c:v>
                </c:pt>
                <c:pt idx="61">
                  <c:v>4.7994717999999999E-2</c:v>
                </c:pt>
                <c:pt idx="62">
                  <c:v>4.2669515999999998E-2</c:v>
                </c:pt>
                <c:pt idx="63">
                  <c:v>4.1115350000000002E-2</c:v>
                </c:pt>
                <c:pt idx="64">
                  <c:v>4.2187057E-2</c:v>
                </c:pt>
                <c:pt idx="65">
                  <c:v>4.2532276000000001E-2</c:v>
                </c:pt>
                <c:pt idx="66">
                  <c:v>4.0934909999999998E-2</c:v>
                </c:pt>
                <c:pt idx="67">
                  <c:v>3.6902879999999999E-2</c:v>
                </c:pt>
                <c:pt idx="68">
                  <c:v>3.0929961999999998E-2</c:v>
                </c:pt>
                <c:pt idx="69">
                  <c:v>2.3981854E-2</c:v>
                </c:pt>
                <c:pt idx="70">
                  <c:v>1.8912330000000002E-2</c:v>
                </c:pt>
                <c:pt idx="71">
                  <c:v>1.7019862E-2</c:v>
                </c:pt>
                <c:pt idx="72">
                  <c:v>1.7517089999999999E-2</c:v>
                </c:pt>
                <c:pt idx="73">
                  <c:v>1.7343030999999998E-2</c:v>
                </c:pt>
                <c:pt idx="74">
                  <c:v>1.3900348E-2</c:v>
                </c:pt>
                <c:pt idx="75">
                  <c:v>7.7065149999999997E-3</c:v>
                </c:pt>
                <c:pt idx="76">
                  <c:v>2.147146E-3</c:v>
                </c:pt>
                <c:pt idx="77">
                  <c:v>9.7211750000000005E-4</c:v>
                </c:pt>
                <c:pt idx="78">
                  <c:v>4.8008950000000003E-3</c:v>
                </c:pt>
                <c:pt idx="79">
                  <c:v>1.0403645E-2</c:v>
                </c:pt>
                <c:pt idx="80">
                  <c:v>1.33737475E-2</c:v>
                </c:pt>
                <c:pt idx="81">
                  <c:v>1.2493974E-2</c:v>
                </c:pt>
                <c:pt idx="82">
                  <c:v>9.8586390000000006E-3</c:v>
                </c:pt>
                <c:pt idx="83">
                  <c:v>9.0045300000000002E-3</c:v>
                </c:pt>
                <c:pt idx="84">
                  <c:v>1.2153687E-2</c:v>
                </c:pt>
                <c:pt idx="85">
                  <c:v>1.8561622E-2</c:v>
                </c:pt>
                <c:pt idx="86">
                  <c:v>2.5730379000000001E-2</c:v>
                </c:pt>
                <c:pt idx="87">
                  <c:v>3.1183410000000002E-2</c:v>
                </c:pt>
                <c:pt idx="88">
                  <c:v>3.3248109999999997E-2</c:v>
                </c:pt>
                <c:pt idx="89">
                  <c:v>3.0513703999999999E-2</c:v>
                </c:pt>
                <c:pt idx="90">
                  <c:v>2.4714944999999999E-2</c:v>
                </c:pt>
                <c:pt idx="91">
                  <c:v>1.7161023000000001E-2</c:v>
                </c:pt>
                <c:pt idx="92">
                  <c:v>1.0128273E-2</c:v>
                </c:pt>
                <c:pt idx="93">
                  <c:v>6.631708E-3</c:v>
                </c:pt>
                <c:pt idx="94">
                  <c:v>6.1718659999999998E-3</c:v>
                </c:pt>
                <c:pt idx="95">
                  <c:v>6.2630180000000004E-3</c:v>
                </c:pt>
                <c:pt idx="96">
                  <c:v>1.0577046E-2</c:v>
                </c:pt>
                <c:pt idx="97">
                  <c:v>1.5171866000000001E-2</c:v>
                </c:pt>
                <c:pt idx="98">
                  <c:v>1.8473317999999999E-2</c:v>
                </c:pt>
                <c:pt idx="99">
                  <c:v>2.0972538999999998E-2</c:v>
                </c:pt>
                <c:pt idx="100">
                  <c:v>2.4289291000000001E-2</c:v>
                </c:pt>
                <c:pt idx="101">
                  <c:v>2.5538715E-2</c:v>
                </c:pt>
                <c:pt idx="102">
                  <c:v>2.5148859999999999E-2</c:v>
                </c:pt>
                <c:pt idx="103">
                  <c:v>2.4950486000000001E-2</c:v>
                </c:pt>
                <c:pt idx="104">
                  <c:v>2.4409413000000001E-2</c:v>
                </c:pt>
                <c:pt idx="105">
                  <c:v>2.3131526999999999E-2</c:v>
                </c:pt>
                <c:pt idx="106">
                  <c:v>2.1396812000000001E-2</c:v>
                </c:pt>
                <c:pt idx="107">
                  <c:v>1.952334E-2</c:v>
                </c:pt>
                <c:pt idx="108">
                  <c:v>1.7448887E-2</c:v>
                </c:pt>
                <c:pt idx="109">
                  <c:v>1.5355574E-2</c:v>
                </c:pt>
                <c:pt idx="110">
                  <c:v>1.3682942999999999E-2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4787-4033-9B05-7F8EA3580EF1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[2]Sheet1!$D$403:$DT$403</c:f>
              <c:numCache>
                <c:formatCode>General</c:formatCode>
                <c:ptCount val="121"/>
                <c:pt idx="0">
                  <c:v>1.2805136999999999E-2</c:v>
                </c:pt>
                <c:pt idx="1">
                  <c:v>1.5674058000000001E-2</c:v>
                </c:pt>
                <c:pt idx="2">
                  <c:v>2.1335216000000001E-2</c:v>
                </c:pt>
                <c:pt idx="3">
                  <c:v>2.5499165000000001E-2</c:v>
                </c:pt>
                <c:pt idx="4">
                  <c:v>2.6868815000000001E-2</c:v>
                </c:pt>
                <c:pt idx="5">
                  <c:v>2.4776515999999998E-2</c:v>
                </c:pt>
                <c:pt idx="6">
                  <c:v>2.0670509E-2</c:v>
                </c:pt>
                <c:pt idx="7">
                  <c:v>1.6199992999999999E-2</c:v>
                </c:pt>
                <c:pt idx="8">
                  <c:v>1.1499564E-2</c:v>
                </c:pt>
                <c:pt idx="9">
                  <c:v>7.6857925999999997E-3</c:v>
                </c:pt>
                <c:pt idx="10">
                  <c:v>4.2695752000000003E-3</c:v>
                </c:pt>
                <c:pt idx="11">
                  <c:v>2.9125544000000001E-3</c:v>
                </c:pt>
                <c:pt idx="12">
                  <c:v>5.149041E-3</c:v>
                </c:pt>
                <c:pt idx="13">
                  <c:v>1.0469880000000001E-2</c:v>
                </c:pt>
                <c:pt idx="14">
                  <c:v>1.5839341999999999E-2</c:v>
                </c:pt>
                <c:pt idx="15">
                  <c:v>1.7637927000000001E-2</c:v>
                </c:pt>
                <c:pt idx="16">
                  <c:v>1.40163535E-2</c:v>
                </c:pt>
                <c:pt idx="17">
                  <c:v>6.8148113999999997E-3</c:v>
                </c:pt>
                <c:pt idx="18">
                  <c:v>1.3097438E-3</c:v>
                </c:pt>
                <c:pt idx="19">
                  <c:v>0</c:v>
                </c:pt>
                <c:pt idx="20">
                  <c:v>0</c:v>
                </c:pt>
                <c:pt idx="21">
                  <c:v>1.6770844E-3</c:v>
                </c:pt>
                <c:pt idx="22">
                  <c:v>8.7684519999999995E-3</c:v>
                </c:pt>
                <c:pt idx="23">
                  <c:v>1.8136991000000002E-2</c:v>
                </c:pt>
                <c:pt idx="24">
                  <c:v>2.8139051000000002E-2</c:v>
                </c:pt>
                <c:pt idx="25">
                  <c:v>3.4489866000000001E-2</c:v>
                </c:pt>
                <c:pt idx="26">
                  <c:v>3.7748379999999998E-2</c:v>
                </c:pt>
                <c:pt idx="27">
                  <c:v>3.7393339999999997E-2</c:v>
                </c:pt>
                <c:pt idx="28">
                  <c:v>3.6325353999999997E-2</c:v>
                </c:pt>
                <c:pt idx="29">
                  <c:v>3.5377480000000003E-2</c:v>
                </c:pt>
                <c:pt idx="30">
                  <c:v>3.5128895E-2</c:v>
                </c:pt>
                <c:pt idx="31">
                  <c:v>3.5633842999999998E-2</c:v>
                </c:pt>
                <c:pt idx="32">
                  <c:v>3.8645423999999998E-2</c:v>
                </c:pt>
                <c:pt idx="33">
                  <c:v>4.4499879999999999E-2</c:v>
                </c:pt>
                <c:pt idx="34">
                  <c:v>5.3099062000000002E-2</c:v>
                </c:pt>
                <c:pt idx="35">
                  <c:v>6.2504119999999996E-2</c:v>
                </c:pt>
                <c:pt idx="36">
                  <c:v>7.033478E-2</c:v>
                </c:pt>
                <c:pt idx="37">
                  <c:v>7.5346590000000005E-2</c:v>
                </c:pt>
                <c:pt idx="38">
                  <c:v>7.5895734000000006E-2</c:v>
                </c:pt>
                <c:pt idx="39">
                  <c:v>7.3255500000000001E-2</c:v>
                </c:pt>
                <c:pt idx="40">
                  <c:v>6.8163454999999998E-2</c:v>
                </c:pt>
                <c:pt idx="41">
                  <c:v>6.29551E-2</c:v>
                </c:pt>
                <c:pt idx="42">
                  <c:v>5.8376379999999999E-2</c:v>
                </c:pt>
                <c:pt idx="43">
                  <c:v>5.4086380000000003E-2</c:v>
                </c:pt>
                <c:pt idx="44">
                  <c:v>5.1279223999999998E-2</c:v>
                </c:pt>
                <c:pt idx="45">
                  <c:v>4.9168244E-2</c:v>
                </c:pt>
                <c:pt idx="46">
                  <c:v>4.6369991999999999E-2</c:v>
                </c:pt>
                <c:pt idx="47">
                  <c:v>4.1793358000000003E-2</c:v>
                </c:pt>
                <c:pt idx="48">
                  <c:v>3.6316359999999999E-2</c:v>
                </c:pt>
                <c:pt idx="49">
                  <c:v>3.3512693000000003E-2</c:v>
                </c:pt>
                <c:pt idx="50">
                  <c:v>3.3637643000000002E-2</c:v>
                </c:pt>
                <c:pt idx="51">
                  <c:v>3.5062335E-2</c:v>
                </c:pt>
                <c:pt idx="52">
                  <c:v>3.7028066999999998E-2</c:v>
                </c:pt>
                <c:pt idx="53">
                  <c:v>4.0578052000000003E-2</c:v>
                </c:pt>
                <c:pt idx="54">
                  <c:v>4.7615379999999999E-2</c:v>
                </c:pt>
                <c:pt idx="55">
                  <c:v>5.7471853000000003E-2</c:v>
                </c:pt>
                <c:pt idx="56">
                  <c:v>6.4872849999999996E-2</c:v>
                </c:pt>
                <c:pt idx="57">
                  <c:v>6.8382429999999994E-2</c:v>
                </c:pt>
                <c:pt idx="58">
                  <c:v>6.7875870000000005E-2</c:v>
                </c:pt>
                <c:pt idx="59">
                  <c:v>6.3277029999999998E-2</c:v>
                </c:pt>
                <c:pt idx="60">
                  <c:v>5.6117523000000002E-2</c:v>
                </c:pt>
                <c:pt idx="61">
                  <c:v>4.7994717999999999E-2</c:v>
                </c:pt>
                <c:pt idx="62">
                  <c:v>4.2669515999999998E-2</c:v>
                </c:pt>
                <c:pt idx="63">
                  <c:v>4.1115350000000002E-2</c:v>
                </c:pt>
                <c:pt idx="64">
                  <c:v>4.2187057E-2</c:v>
                </c:pt>
                <c:pt idx="65">
                  <c:v>4.2532276000000001E-2</c:v>
                </c:pt>
                <c:pt idx="66">
                  <c:v>4.0934909999999998E-2</c:v>
                </c:pt>
                <c:pt idx="67">
                  <c:v>3.6902879999999999E-2</c:v>
                </c:pt>
                <c:pt idx="68">
                  <c:v>3.0929961999999998E-2</c:v>
                </c:pt>
                <c:pt idx="69">
                  <c:v>2.3981854E-2</c:v>
                </c:pt>
                <c:pt idx="70">
                  <c:v>1.8912330000000002E-2</c:v>
                </c:pt>
                <c:pt idx="71">
                  <c:v>1.7019862E-2</c:v>
                </c:pt>
                <c:pt idx="72">
                  <c:v>1.7517089999999999E-2</c:v>
                </c:pt>
                <c:pt idx="73">
                  <c:v>1.7343030999999998E-2</c:v>
                </c:pt>
                <c:pt idx="74">
                  <c:v>1.3900348E-2</c:v>
                </c:pt>
                <c:pt idx="75">
                  <c:v>7.7065149999999997E-3</c:v>
                </c:pt>
                <c:pt idx="76">
                  <c:v>2.147146E-3</c:v>
                </c:pt>
                <c:pt idx="77">
                  <c:v>9.7211750000000005E-4</c:v>
                </c:pt>
                <c:pt idx="78">
                  <c:v>4.8008950000000003E-3</c:v>
                </c:pt>
                <c:pt idx="79">
                  <c:v>1.0403645E-2</c:v>
                </c:pt>
                <c:pt idx="80">
                  <c:v>1.33737475E-2</c:v>
                </c:pt>
                <c:pt idx="81">
                  <c:v>1.2493974E-2</c:v>
                </c:pt>
                <c:pt idx="82">
                  <c:v>9.8586390000000006E-3</c:v>
                </c:pt>
                <c:pt idx="83">
                  <c:v>9.0045300000000002E-3</c:v>
                </c:pt>
                <c:pt idx="84">
                  <c:v>1.2153687E-2</c:v>
                </c:pt>
                <c:pt idx="85">
                  <c:v>1.8561622E-2</c:v>
                </c:pt>
                <c:pt idx="86">
                  <c:v>2.5730379000000001E-2</c:v>
                </c:pt>
                <c:pt idx="87">
                  <c:v>3.1183410000000002E-2</c:v>
                </c:pt>
                <c:pt idx="88">
                  <c:v>3.3248109999999997E-2</c:v>
                </c:pt>
                <c:pt idx="89">
                  <c:v>3.0513703999999999E-2</c:v>
                </c:pt>
                <c:pt idx="90">
                  <c:v>2.4714944999999999E-2</c:v>
                </c:pt>
                <c:pt idx="91">
                  <c:v>1.7161023000000001E-2</c:v>
                </c:pt>
                <c:pt idx="92">
                  <c:v>1.0128273E-2</c:v>
                </c:pt>
                <c:pt idx="93">
                  <c:v>6.631708E-3</c:v>
                </c:pt>
                <c:pt idx="94">
                  <c:v>6.1718659999999998E-3</c:v>
                </c:pt>
                <c:pt idx="95">
                  <c:v>6.2630180000000004E-3</c:v>
                </c:pt>
                <c:pt idx="96">
                  <c:v>1.0577046E-2</c:v>
                </c:pt>
                <c:pt idx="97">
                  <c:v>1.5171866000000001E-2</c:v>
                </c:pt>
                <c:pt idx="98">
                  <c:v>1.8473317999999999E-2</c:v>
                </c:pt>
                <c:pt idx="99">
                  <c:v>2.0972538999999998E-2</c:v>
                </c:pt>
                <c:pt idx="100">
                  <c:v>2.4289291000000001E-2</c:v>
                </c:pt>
                <c:pt idx="101">
                  <c:v>2.5538715E-2</c:v>
                </c:pt>
                <c:pt idx="102">
                  <c:v>2.5148859999999999E-2</c:v>
                </c:pt>
                <c:pt idx="103">
                  <c:v>2.4950486000000001E-2</c:v>
                </c:pt>
                <c:pt idx="104">
                  <c:v>2.4409413000000001E-2</c:v>
                </c:pt>
                <c:pt idx="105">
                  <c:v>2.3131526999999999E-2</c:v>
                </c:pt>
                <c:pt idx="106">
                  <c:v>2.1396812000000001E-2</c:v>
                </c:pt>
                <c:pt idx="107">
                  <c:v>1.952334E-2</c:v>
                </c:pt>
                <c:pt idx="108">
                  <c:v>1.7448887E-2</c:v>
                </c:pt>
                <c:pt idx="109">
                  <c:v>1.5355574E-2</c:v>
                </c:pt>
                <c:pt idx="110">
                  <c:v>1.3682942999999999E-2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4787-4033-9B05-7F8EA3580EF1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[2]Sheet1!$D$404:$DT$404</c:f>
              <c:numCache>
                <c:formatCode>General</c:formatCode>
                <c:ptCount val="121"/>
                <c:pt idx="0">
                  <c:v>1.05456235E-2</c:v>
                </c:pt>
                <c:pt idx="1">
                  <c:v>1.3801752E-2</c:v>
                </c:pt>
                <c:pt idx="2">
                  <c:v>1.9617354E-2</c:v>
                </c:pt>
                <c:pt idx="3">
                  <c:v>2.4291966000000002E-2</c:v>
                </c:pt>
                <c:pt idx="4">
                  <c:v>2.5826531999999999E-2</c:v>
                </c:pt>
                <c:pt idx="5">
                  <c:v>2.3923691E-2</c:v>
                </c:pt>
                <c:pt idx="6">
                  <c:v>2.0048665E-2</c:v>
                </c:pt>
                <c:pt idx="7">
                  <c:v>1.5770854000000001E-2</c:v>
                </c:pt>
                <c:pt idx="8">
                  <c:v>1.1123178500000001E-2</c:v>
                </c:pt>
                <c:pt idx="9">
                  <c:v>7.2284424999999996E-3</c:v>
                </c:pt>
                <c:pt idx="10">
                  <c:v>3.6563296E-3</c:v>
                </c:pt>
                <c:pt idx="11">
                  <c:v>2.194119E-3</c:v>
                </c:pt>
                <c:pt idx="12">
                  <c:v>4.4440036000000004E-3</c:v>
                </c:pt>
                <c:pt idx="13">
                  <c:v>9.8550540000000002E-3</c:v>
                </c:pt>
                <c:pt idx="14">
                  <c:v>1.5364301E-2</c:v>
                </c:pt>
                <c:pt idx="15">
                  <c:v>1.7262710000000001E-2</c:v>
                </c:pt>
                <c:pt idx="16">
                  <c:v>1.3723707E-2</c:v>
                </c:pt>
                <c:pt idx="17">
                  <c:v>6.6183320000000002E-3</c:v>
                </c:pt>
                <c:pt idx="18">
                  <c:v>1.1556603999999999E-3</c:v>
                </c:pt>
                <c:pt idx="19">
                  <c:v>0</c:v>
                </c:pt>
                <c:pt idx="20">
                  <c:v>0</c:v>
                </c:pt>
                <c:pt idx="21">
                  <c:v>1.1473169000000001E-3</c:v>
                </c:pt>
                <c:pt idx="22">
                  <c:v>7.8483440000000002E-3</c:v>
                </c:pt>
                <c:pt idx="23">
                  <c:v>1.6984003000000001E-2</c:v>
                </c:pt>
                <c:pt idx="24">
                  <c:v>2.6968534999999998E-2</c:v>
                </c:pt>
                <c:pt idx="25">
                  <c:v>3.3433299999999999E-2</c:v>
                </c:pt>
                <c:pt idx="26">
                  <c:v>3.6829155000000002E-2</c:v>
                </c:pt>
                <c:pt idx="27">
                  <c:v>3.6546330000000002E-2</c:v>
                </c:pt>
                <c:pt idx="28">
                  <c:v>3.5555188000000001E-2</c:v>
                </c:pt>
                <c:pt idx="29">
                  <c:v>3.4758273999999999E-2</c:v>
                </c:pt>
                <c:pt idx="30">
                  <c:v>3.4712456000000003E-2</c:v>
                </c:pt>
                <c:pt idx="31">
                  <c:v>3.5408585999999999E-2</c:v>
                </c:pt>
                <c:pt idx="32">
                  <c:v>3.8522173E-2</c:v>
                </c:pt>
                <c:pt idx="33">
                  <c:v>4.4442325999999997E-2</c:v>
                </c:pt>
                <c:pt idx="34">
                  <c:v>5.3090230000000002E-2</c:v>
                </c:pt>
                <c:pt idx="35">
                  <c:v>6.2554954999999995E-2</c:v>
                </c:pt>
                <c:pt idx="36">
                  <c:v>7.0454509999999998E-2</c:v>
                </c:pt>
                <c:pt idx="37">
                  <c:v>7.5527300000000006E-2</c:v>
                </c:pt>
                <c:pt idx="38">
                  <c:v>7.6182520000000004E-2</c:v>
                </c:pt>
                <c:pt idx="39">
                  <c:v>7.3583200000000001E-2</c:v>
                </c:pt>
                <c:pt idx="40">
                  <c:v>6.8369529999999998E-2</c:v>
                </c:pt>
                <c:pt idx="41">
                  <c:v>6.2917970000000004E-2</c:v>
                </c:pt>
                <c:pt idx="42">
                  <c:v>5.810825E-2</c:v>
                </c:pt>
                <c:pt idx="43">
                  <c:v>5.3720225000000003E-2</c:v>
                </c:pt>
                <c:pt idx="44">
                  <c:v>5.0928651999999998E-2</c:v>
                </c:pt>
                <c:pt idx="45">
                  <c:v>4.8832252999999999E-2</c:v>
                </c:pt>
                <c:pt idx="46">
                  <c:v>4.5941778000000003E-2</c:v>
                </c:pt>
                <c:pt idx="47">
                  <c:v>4.1206100000000002E-2</c:v>
                </c:pt>
                <c:pt idx="48">
                  <c:v>3.5574410000000001E-2</c:v>
                </c:pt>
                <c:pt idx="49">
                  <c:v>3.2622084000000003E-2</c:v>
                </c:pt>
                <c:pt idx="50">
                  <c:v>3.2676876000000001E-2</c:v>
                </c:pt>
                <c:pt idx="51">
                  <c:v>3.4184854000000001E-2</c:v>
                </c:pt>
                <c:pt idx="52">
                  <c:v>3.6381718E-2</c:v>
                </c:pt>
                <c:pt idx="53">
                  <c:v>4.0183686000000003E-2</c:v>
                </c:pt>
                <c:pt idx="54">
                  <c:v>4.7332569999999997E-2</c:v>
                </c:pt>
                <c:pt idx="55">
                  <c:v>5.7167698000000003E-2</c:v>
                </c:pt>
                <c:pt idx="56">
                  <c:v>6.4588919999999994E-2</c:v>
                </c:pt>
                <c:pt idx="57">
                  <c:v>6.8289450000000002E-2</c:v>
                </c:pt>
                <c:pt idx="58">
                  <c:v>6.8192320000000001E-2</c:v>
                </c:pt>
                <c:pt idx="59">
                  <c:v>6.4075519999999997E-2</c:v>
                </c:pt>
                <c:pt idx="60">
                  <c:v>5.7221750000000002E-2</c:v>
                </c:pt>
                <c:pt idx="61">
                  <c:v>4.9161799999999999E-2</c:v>
                </c:pt>
                <c:pt idx="62">
                  <c:v>4.3700530000000001E-2</c:v>
                </c:pt>
                <c:pt idx="63">
                  <c:v>4.1946789999999998E-2</c:v>
                </c:pt>
                <c:pt idx="64">
                  <c:v>4.2793747E-2</c:v>
                </c:pt>
                <c:pt idx="65">
                  <c:v>4.2912672999999998E-2</c:v>
                </c:pt>
                <c:pt idx="66">
                  <c:v>4.1180182000000003E-2</c:v>
                </c:pt>
                <c:pt idx="67">
                  <c:v>3.722263E-2</c:v>
                </c:pt>
                <c:pt idx="68">
                  <c:v>3.1509972999999997E-2</c:v>
                </c:pt>
                <c:pt idx="69">
                  <c:v>2.4760593000000001E-2</c:v>
                </c:pt>
                <c:pt idx="70">
                  <c:v>1.9637752000000001E-2</c:v>
                </c:pt>
                <c:pt idx="71">
                  <c:v>1.7509343E-2</c:v>
                </c:pt>
                <c:pt idx="72">
                  <c:v>1.7718997E-2</c:v>
                </c:pt>
                <c:pt idx="73">
                  <c:v>1.7262179999999998E-2</c:v>
                </c:pt>
                <c:pt idx="74">
                  <c:v>1.35527775E-2</c:v>
                </c:pt>
                <c:pt idx="75">
                  <c:v>7.2271590000000004E-3</c:v>
                </c:pt>
                <c:pt idx="76">
                  <c:v>1.8690848000000001E-3</c:v>
                </c:pt>
                <c:pt idx="77">
                  <c:v>1.1886526999999999E-3</c:v>
                </c:pt>
                <c:pt idx="78">
                  <c:v>5.5247960000000002E-3</c:v>
                </c:pt>
                <c:pt idx="79">
                  <c:v>1.1372096E-2</c:v>
                </c:pt>
                <c:pt idx="80">
                  <c:v>1.4258725E-2</c:v>
                </c:pt>
                <c:pt idx="81">
                  <c:v>1.3095699000000001E-2</c:v>
                </c:pt>
                <c:pt idx="82">
                  <c:v>1.0126174999999999E-2</c:v>
                </c:pt>
                <c:pt idx="83">
                  <c:v>8.9431679999999996E-3</c:v>
                </c:pt>
                <c:pt idx="84">
                  <c:v>1.1776461E-2</c:v>
                </c:pt>
                <c:pt idx="85">
                  <c:v>1.7943186999999999E-2</c:v>
                </c:pt>
                <c:pt idx="86">
                  <c:v>2.5065206E-2</c:v>
                </c:pt>
                <c:pt idx="87">
                  <c:v>3.0694140000000002E-2</c:v>
                </c:pt>
                <c:pt idx="88">
                  <c:v>3.3153143000000003E-2</c:v>
                </c:pt>
                <c:pt idx="89">
                  <c:v>3.0954720000000002E-2</c:v>
                </c:pt>
                <c:pt idx="90">
                  <c:v>2.5627473000000001E-2</c:v>
                </c:pt>
                <c:pt idx="91">
                  <c:v>1.8436629999999999E-2</c:v>
                </c:pt>
                <c:pt idx="92">
                  <c:v>1.1574299E-2</c:v>
                </c:pt>
                <c:pt idx="93">
                  <c:v>8.0517160000000004E-3</c:v>
                </c:pt>
                <c:pt idx="94">
                  <c:v>7.4313595E-3</c:v>
                </c:pt>
                <c:pt idx="95">
                  <c:v>7.2796605999999996E-3</c:v>
                </c:pt>
                <c:pt idx="96">
                  <c:v>1.1249275E-2</c:v>
                </c:pt>
                <c:pt idx="97">
                  <c:v>1.5492663E-2</c:v>
                </c:pt>
                <c:pt idx="98">
                  <c:v>1.8511385000000002E-2</c:v>
                </c:pt>
                <c:pt idx="99">
                  <c:v>2.0816231000000001E-2</c:v>
                </c:pt>
                <c:pt idx="100">
                  <c:v>2.4018736999999998E-2</c:v>
                </c:pt>
                <c:pt idx="101">
                  <c:v>2.5238627999999999E-2</c:v>
                </c:pt>
                <c:pt idx="102">
                  <c:v>2.4870163000000001E-2</c:v>
                </c:pt>
                <c:pt idx="103">
                  <c:v>2.4705655999999999E-2</c:v>
                </c:pt>
                <c:pt idx="104">
                  <c:v>2.4189338000000001E-2</c:v>
                </c:pt>
                <c:pt idx="105">
                  <c:v>2.2924732E-2</c:v>
                </c:pt>
                <c:pt idx="106">
                  <c:v>2.1176160999999999E-2</c:v>
                </c:pt>
                <c:pt idx="107">
                  <c:v>1.9258122999999999E-2</c:v>
                </c:pt>
                <c:pt idx="108">
                  <c:v>1.7105934999999999E-2</c:v>
                </c:pt>
                <c:pt idx="109">
                  <c:v>1.4896370000000001E-2</c:v>
                </c:pt>
                <c:pt idx="110">
                  <c:v>1.30974E-2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4787-4033-9B05-7F8EA3580EF1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[2]Sheet1!$D$405:$DT$405</c:f>
              <c:numCache>
                <c:formatCode>General</c:formatCode>
                <c:ptCount val="121"/>
                <c:pt idx="0">
                  <c:v>1.05456235E-2</c:v>
                </c:pt>
                <c:pt idx="1">
                  <c:v>1.3801752E-2</c:v>
                </c:pt>
                <c:pt idx="2">
                  <c:v>1.9617354E-2</c:v>
                </c:pt>
                <c:pt idx="3">
                  <c:v>2.4291966000000002E-2</c:v>
                </c:pt>
                <c:pt idx="4">
                  <c:v>2.5826531999999999E-2</c:v>
                </c:pt>
                <c:pt idx="5">
                  <c:v>2.3923691E-2</c:v>
                </c:pt>
                <c:pt idx="6">
                  <c:v>2.0048665E-2</c:v>
                </c:pt>
                <c:pt idx="7">
                  <c:v>1.5770854000000001E-2</c:v>
                </c:pt>
                <c:pt idx="8">
                  <c:v>1.1123178500000001E-2</c:v>
                </c:pt>
                <c:pt idx="9">
                  <c:v>7.2284424999999996E-3</c:v>
                </c:pt>
                <c:pt idx="10">
                  <c:v>3.6563296E-3</c:v>
                </c:pt>
                <c:pt idx="11">
                  <c:v>2.194119E-3</c:v>
                </c:pt>
                <c:pt idx="12">
                  <c:v>4.4440036000000004E-3</c:v>
                </c:pt>
                <c:pt idx="13">
                  <c:v>9.8550540000000002E-3</c:v>
                </c:pt>
                <c:pt idx="14">
                  <c:v>1.5364301E-2</c:v>
                </c:pt>
                <c:pt idx="15">
                  <c:v>1.7262710000000001E-2</c:v>
                </c:pt>
                <c:pt idx="16">
                  <c:v>1.3723707E-2</c:v>
                </c:pt>
                <c:pt idx="17">
                  <c:v>6.6183320000000002E-3</c:v>
                </c:pt>
                <c:pt idx="18">
                  <c:v>1.1556603999999999E-3</c:v>
                </c:pt>
                <c:pt idx="19">
                  <c:v>0</c:v>
                </c:pt>
                <c:pt idx="20">
                  <c:v>0</c:v>
                </c:pt>
                <c:pt idx="21">
                  <c:v>1.1473169000000001E-3</c:v>
                </c:pt>
                <c:pt idx="22">
                  <c:v>7.8483440000000002E-3</c:v>
                </c:pt>
                <c:pt idx="23">
                  <c:v>1.6984003000000001E-2</c:v>
                </c:pt>
                <c:pt idx="24">
                  <c:v>2.6968534999999998E-2</c:v>
                </c:pt>
                <c:pt idx="25">
                  <c:v>3.3433299999999999E-2</c:v>
                </c:pt>
                <c:pt idx="26">
                  <c:v>3.6829155000000002E-2</c:v>
                </c:pt>
                <c:pt idx="27">
                  <c:v>3.6546330000000002E-2</c:v>
                </c:pt>
                <c:pt idx="28">
                  <c:v>3.5555188000000001E-2</c:v>
                </c:pt>
                <c:pt idx="29">
                  <c:v>3.4758273999999999E-2</c:v>
                </c:pt>
                <c:pt idx="30">
                  <c:v>3.4712456000000003E-2</c:v>
                </c:pt>
                <c:pt idx="31">
                  <c:v>3.5408585999999999E-2</c:v>
                </c:pt>
                <c:pt idx="32">
                  <c:v>3.8522173E-2</c:v>
                </c:pt>
                <c:pt idx="33">
                  <c:v>4.4442325999999997E-2</c:v>
                </c:pt>
                <c:pt idx="34">
                  <c:v>5.3090230000000002E-2</c:v>
                </c:pt>
                <c:pt idx="35">
                  <c:v>6.2554954999999995E-2</c:v>
                </c:pt>
                <c:pt idx="36">
                  <c:v>7.0454509999999998E-2</c:v>
                </c:pt>
                <c:pt idx="37">
                  <c:v>7.5527300000000006E-2</c:v>
                </c:pt>
                <c:pt idx="38">
                  <c:v>7.6182520000000004E-2</c:v>
                </c:pt>
                <c:pt idx="39">
                  <c:v>7.3583200000000001E-2</c:v>
                </c:pt>
                <c:pt idx="40">
                  <c:v>6.8369529999999998E-2</c:v>
                </c:pt>
                <c:pt idx="41">
                  <c:v>6.2917970000000004E-2</c:v>
                </c:pt>
                <c:pt idx="42">
                  <c:v>5.810825E-2</c:v>
                </c:pt>
                <c:pt idx="43">
                  <c:v>5.3720225000000003E-2</c:v>
                </c:pt>
                <c:pt idx="44">
                  <c:v>5.0928651999999998E-2</c:v>
                </c:pt>
                <c:pt idx="45">
                  <c:v>4.8832252999999999E-2</c:v>
                </c:pt>
                <c:pt idx="46">
                  <c:v>4.5941778000000003E-2</c:v>
                </c:pt>
                <c:pt idx="47">
                  <c:v>4.1206100000000002E-2</c:v>
                </c:pt>
                <c:pt idx="48">
                  <c:v>3.5574410000000001E-2</c:v>
                </c:pt>
                <c:pt idx="49">
                  <c:v>3.2622084000000003E-2</c:v>
                </c:pt>
                <c:pt idx="50">
                  <c:v>3.2676876000000001E-2</c:v>
                </c:pt>
                <c:pt idx="51">
                  <c:v>3.4184854000000001E-2</c:v>
                </c:pt>
                <c:pt idx="52">
                  <c:v>3.6381718E-2</c:v>
                </c:pt>
                <c:pt idx="53">
                  <c:v>4.0183686000000003E-2</c:v>
                </c:pt>
                <c:pt idx="54">
                  <c:v>4.7332569999999997E-2</c:v>
                </c:pt>
                <c:pt idx="55">
                  <c:v>5.7167698000000003E-2</c:v>
                </c:pt>
                <c:pt idx="56">
                  <c:v>6.4588919999999994E-2</c:v>
                </c:pt>
                <c:pt idx="57">
                  <c:v>6.8289450000000002E-2</c:v>
                </c:pt>
                <c:pt idx="58">
                  <c:v>6.8192320000000001E-2</c:v>
                </c:pt>
                <c:pt idx="59">
                  <c:v>6.4075519999999997E-2</c:v>
                </c:pt>
                <c:pt idx="60">
                  <c:v>5.7221750000000002E-2</c:v>
                </c:pt>
                <c:pt idx="61">
                  <c:v>4.9161799999999999E-2</c:v>
                </c:pt>
                <c:pt idx="62">
                  <c:v>4.3700530000000001E-2</c:v>
                </c:pt>
                <c:pt idx="63">
                  <c:v>4.1946789999999998E-2</c:v>
                </c:pt>
                <c:pt idx="64">
                  <c:v>4.2793747E-2</c:v>
                </c:pt>
                <c:pt idx="65">
                  <c:v>4.2912672999999998E-2</c:v>
                </c:pt>
                <c:pt idx="66">
                  <c:v>4.1180182000000003E-2</c:v>
                </c:pt>
                <c:pt idx="67">
                  <c:v>3.722263E-2</c:v>
                </c:pt>
                <c:pt idx="68">
                  <c:v>3.1509972999999997E-2</c:v>
                </c:pt>
                <c:pt idx="69">
                  <c:v>2.4760593000000001E-2</c:v>
                </c:pt>
                <c:pt idx="70">
                  <c:v>1.9637752000000001E-2</c:v>
                </c:pt>
                <c:pt idx="71">
                  <c:v>1.7509343E-2</c:v>
                </c:pt>
                <c:pt idx="72">
                  <c:v>1.7718997E-2</c:v>
                </c:pt>
                <c:pt idx="73">
                  <c:v>1.7262179999999998E-2</c:v>
                </c:pt>
                <c:pt idx="74">
                  <c:v>1.35527775E-2</c:v>
                </c:pt>
                <c:pt idx="75">
                  <c:v>7.2271590000000004E-3</c:v>
                </c:pt>
                <c:pt idx="76">
                  <c:v>1.8690848000000001E-3</c:v>
                </c:pt>
                <c:pt idx="77">
                  <c:v>1.1886526999999999E-3</c:v>
                </c:pt>
                <c:pt idx="78">
                  <c:v>5.5247960000000002E-3</c:v>
                </c:pt>
                <c:pt idx="79">
                  <c:v>1.1372096E-2</c:v>
                </c:pt>
                <c:pt idx="80">
                  <c:v>1.4258725E-2</c:v>
                </c:pt>
                <c:pt idx="81">
                  <c:v>1.3095699000000001E-2</c:v>
                </c:pt>
                <c:pt idx="82">
                  <c:v>1.0126174999999999E-2</c:v>
                </c:pt>
                <c:pt idx="83">
                  <c:v>8.9431679999999996E-3</c:v>
                </c:pt>
                <c:pt idx="84">
                  <c:v>1.1776461E-2</c:v>
                </c:pt>
                <c:pt idx="85">
                  <c:v>1.7943186999999999E-2</c:v>
                </c:pt>
                <c:pt idx="86">
                  <c:v>2.5065206E-2</c:v>
                </c:pt>
                <c:pt idx="87">
                  <c:v>3.0694140000000002E-2</c:v>
                </c:pt>
                <c:pt idx="88">
                  <c:v>3.3153143000000003E-2</c:v>
                </c:pt>
                <c:pt idx="89">
                  <c:v>3.0954720000000002E-2</c:v>
                </c:pt>
                <c:pt idx="90">
                  <c:v>2.5627473000000001E-2</c:v>
                </c:pt>
                <c:pt idx="91">
                  <c:v>1.8436629999999999E-2</c:v>
                </c:pt>
                <c:pt idx="92">
                  <c:v>1.1574299E-2</c:v>
                </c:pt>
                <c:pt idx="93">
                  <c:v>8.0517160000000004E-3</c:v>
                </c:pt>
                <c:pt idx="94">
                  <c:v>7.4313595E-3</c:v>
                </c:pt>
                <c:pt idx="95">
                  <c:v>7.2796605999999996E-3</c:v>
                </c:pt>
                <c:pt idx="96">
                  <c:v>1.1249275E-2</c:v>
                </c:pt>
                <c:pt idx="97">
                  <c:v>1.5492663E-2</c:v>
                </c:pt>
                <c:pt idx="98">
                  <c:v>1.8511385000000002E-2</c:v>
                </c:pt>
                <c:pt idx="99">
                  <c:v>2.0816231000000001E-2</c:v>
                </c:pt>
                <c:pt idx="100">
                  <c:v>2.4018736999999998E-2</c:v>
                </c:pt>
                <c:pt idx="101">
                  <c:v>2.5238627999999999E-2</c:v>
                </c:pt>
                <c:pt idx="102">
                  <c:v>2.4870163000000001E-2</c:v>
                </c:pt>
                <c:pt idx="103">
                  <c:v>2.4705655999999999E-2</c:v>
                </c:pt>
                <c:pt idx="104">
                  <c:v>2.4189338000000001E-2</c:v>
                </c:pt>
                <c:pt idx="105">
                  <c:v>2.2924732E-2</c:v>
                </c:pt>
                <c:pt idx="106">
                  <c:v>2.1176160999999999E-2</c:v>
                </c:pt>
                <c:pt idx="107">
                  <c:v>1.9258122999999999E-2</c:v>
                </c:pt>
                <c:pt idx="108">
                  <c:v>1.7105934999999999E-2</c:v>
                </c:pt>
                <c:pt idx="109">
                  <c:v>1.4896370000000001E-2</c:v>
                </c:pt>
                <c:pt idx="110">
                  <c:v>1.30974E-2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4787-4033-9B05-7F8EA3580EF1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[2]Sheet1!$D$406:$DT$406</c:f>
              <c:numCache>
                <c:formatCode>General</c:formatCode>
                <c:ptCount val="121"/>
                <c:pt idx="0">
                  <c:v>9.7256270000000006E-3</c:v>
                </c:pt>
                <c:pt idx="1">
                  <c:v>1.3132321000000001E-2</c:v>
                </c:pt>
                <c:pt idx="2">
                  <c:v>1.9136383999999999E-2</c:v>
                </c:pt>
                <c:pt idx="3">
                  <c:v>2.4118500000000001E-2</c:v>
                </c:pt>
                <c:pt idx="4">
                  <c:v>2.5802707000000001E-2</c:v>
                </c:pt>
                <c:pt idx="5">
                  <c:v>2.391824E-2</c:v>
                </c:pt>
                <c:pt idx="6">
                  <c:v>1.9960899000000001E-2</c:v>
                </c:pt>
                <c:pt idx="7">
                  <c:v>1.5584967999999999E-2</c:v>
                </c:pt>
                <c:pt idx="8">
                  <c:v>1.0852313000000001E-2</c:v>
                </c:pt>
                <c:pt idx="9">
                  <c:v>6.9248416000000004E-3</c:v>
                </c:pt>
                <c:pt idx="10">
                  <c:v>3.4149135000000001E-3</c:v>
                </c:pt>
                <c:pt idx="11">
                  <c:v>2.0974194999999998E-3</c:v>
                </c:pt>
                <c:pt idx="12">
                  <c:v>4.4845995000000003E-3</c:v>
                </c:pt>
                <c:pt idx="13">
                  <c:v>9.9320120000000005E-3</c:v>
                </c:pt>
                <c:pt idx="14">
                  <c:v>1.5365306E-2</c:v>
                </c:pt>
                <c:pt idx="15">
                  <c:v>1.7170580000000001E-2</c:v>
                </c:pt>
                <c:pt idx="16">
                  <c:v>1.3632162499999999E-2</c:v>
                </c:pt>
                <c:pt idx="17">
                  <c:v>6.6114384999999996E-3</c:v>
                </c:pt>
                <c:pt idx="18">
                  <c:v>1.2363557E-3</c:v>
                </c:pt>
                <c:pt idx="19">
                  <c:v>0</c:v>
                </c:pt>
                <c:pt idx="20">
                  <c:v>0</c:v>
                </c:pt>
                <c:pt idx="21">
                  <c:v>1.0384045000000001E-3</c:v>
                </c:pt>
                <c:pt idx="22">
                  <c:v>7.6149455000000003E-3</c:v>
                </c:pt>
                <c:pt idx="23">
                  <c:v>1.6642100999999999E-2</c:v>
                </c:pt>
                <c:pt idx="24">
                  <c:v>2.6573407E-2</c:v>
                </c:pt>
                <c:pt idx="25">
                  <c:v>3.3065895999999997E-2</c:v>
                </c:pt>
                <c:pt idx="26">
                  <c:v>3.6557272000000002E-2</c:v>
                </c:pt>
                <c:pt idx="27">
                  <c:v>3.6406826000000003E-2</c:v>
                </c:pt>
                <c:pt idx="28">
                  <c:v>3.5527267000000001E-2</c:v>
                </c:pt>
                <c:pt idx="29">
                  <c:v>3.4778747999999998E-2</c:v>
                </c:pt>
                <c:pt idx="30">
                  <c:v>3.4717999999999999E-2</c:v>
                </c:pt>
                <c:pt idx="31">
                  <c:v>3.5381384000000002E-2</c:v>
                </c:pt>
                <c:pt idx="32">
                  <c:v>3.8470810000000001E-2</c:v>
                </c:pt>
                <c:pt idx="33">
                  <c:v>4.4386894000000003E-2</c:v>
                </c:pt>
                <c:pt idx="34">
                  <c:v>5.302606E-2</c:v>
                </c:pt>
                <c:pt idx="35">
                  <c:v>6.2476530000000002E-2</c:v>
                </c:pt>
                <c:pt idx="36">
                  <c:v>7.0371680000000006E-2</c:v>
                </c:pt>
                <c:pt idx="37">
                  <c:v>7.5453190000000003E-2</c:v>
                </c:pt>
                <c:pt idx="38">
                  <c:v>7.6126575000000002E-2</c:v>
                </c:pt>
                <c:pt idx="39">
                  <c:v>7.3539869999999993E-2</c:v>
                </c:pt>
                <c:pt idx="40">
                  <c:v>6.8338214999999994E-2</c:v>
                </c:pt>
                <c:pt idx="41">
                  <c:v>6.2894190000000003E-2</c:v>
                </c:pt>
                <c:pt idx="42">
                  <c:v>5.8066930000000003E-2</c:v>
                </c:pt>
                <c:pt idx="43">
                  <c:v>5.3649745999999998E-2</c:v>
                </c:pt>
                <c:pt idx="44">
                  <c:v>5.0849795000000003E-2</c:v>
                </c:pt>
                <c:pt idx="45">
                  <c:v>4.8767774999999999E-2</c:v>
                </c:pt>
                <c:pt idx="46">
                  <c:v>4.5885872000000001E-2</c:v>
                </c:pt>
                <c:pt idx="47">
                  <c:v>4.1142020000000001E-2</c:v>
                </c:pt>
                <c:pt idx="48">
                  <c:v>3.5504239999999999E-2</c:v>
                </c:pt>
                <c:pt idx="49">
                  <c:v>3.2563153999999997E-2</c:v>
                </c:pt>
                <c:pt idx="50">
                  <c:v>3.265009E-2</c:v>
                </c:pt>
                <c:pt idx="51">
                  <c:v>3.4180704999999999E-2</c:v>
                </c:pt>
                <c:pt idx="52">
                  <c:v>3.6375579999999998E-2</c:v>
                </c:pt>
                <c:pt idx="53">
                  <c:v>4.0159373999999998E-2</c:v>
                </c:pt>
                <c:pt idx="54">
                  <c:v>4.7274509999999999E-2</c:v>
                </c:pt>
                <c:pt idx="55">
                  <c:v>5.7072289999999998E-2</c:v>
                </c:pt>
                <c:pt idx="56">
                  <c:v>6.446781E-2</c:v>
                </c:pt>
                <c:pt idx="57">
                  <c:v>6.8176120000000007E-2</c:v>
                </c:pt>
                <c:pt idx="58">
                  <c:v>6.8133269999999996E-2</c:v>
                </c:pt>
                <c:pt idx="59">
                  <c:v>6.4104120000000001E-2</c:v>
                </c:pt>
                <c:pt idx="60">
                  <c:v>5.7327349999999999E-2</c:v>
                </c:pt>
                <c:pt idx="61">
                  <c:v>4.9322966000000003E-2</c:v>
                </c:pt>
                <c:pt idx="62">
                  <c:v>4.3888814999999998E-2</c:v>
                </c:pt>
                <c:pt idx="63">
                  <c:v>4.2135150000000003E-2</c:v>
                </c:pt>
                <c:pt idx="64">
                  <c:v>4.2943797999999998E-2</c:v>
                </c:pt>
                <c:pt idx="65">
                  <c:v>4.2996935999999999E-2</c:v>
                </c:pt>
                <c:pt idx="66">
                  <c:v>4.1221349999999997E-2</c:v>
                </c:pt>
                <c:pt idx="67">
                  <c:v>3.7290089999999998E-2</c:v>
                </c:pt>
                <c:pt idx="68">
                  <c:v>3.1651940000000003E-2</c:v>
                </c:pt>
                <c:pt idx="69">
                  <c:v>2.4948419999999999E-2</c:v>
                </c:pt>
                <c:pt idx="70">
                  <c:v>1.9795274000000002E-2</c:v>
                </c:pt>
                <c:pt idx="71">
                  <c:v>1.7591840000000001E-2</c:v>
                </c:pt>
                <c:pt idx="72">
                  <c:v>1.7726275999999999E-2</c:v>
                </c:pt>
                <c:pt idx="73">
                  <c:v>1.7206757999999999E-2</c:v>
                </c:pt>
                <c:pt idx="74">
                  <c:v>1.3442725000000001E-2</c:v>
                </c:pt>
                <c:pt idx="75">
                  <c:v>7.1077620000000001E-3</c:v>
                </c:pt>
                <c:pt idx="76">
                  <c:v>1.838819E-3</c:v>
                </c:pt>
                <c:pt idx="77">
                  <c:v>1.3165517E-3</c:v>
                </c:pt>
                <c:pt idx="78">
                  <c:v>5.7857814000000004E-3</c:v>
                </c:pt>
                <c:pt idx="79">
                  <c:v>1.1663262000000001E-2</c:v>
                </c:pt>
                <c:pt idx="80">
                  <c:v>1.447559E-2</c:v>
                </c:pt>
                <c:pt idx="81">
                  <c:v>1.3193514999999999E-2</c:v>
                </c:pt>
                <c:pt idx="82">
                  <c:v>1.0118139E-2</c:v>
                </c:pt>
                <c:pt idx="83">
                  <c:v>8.8633410000000003E-3</c:v>
                </c:pt>
                <c:pt idx="84">
                  <c:v>1.1652622E-2</c:v>
                </c:pt>
                <c:pt idx="85">
                  <c:v>1.7793987000000001E-2</c:v>
                </c:pt>
                <c:pt idx="86">
                  <c:v>2.491765E-2</c:v>
                </c:pt>
                <c:pt idx="87">
                  <c:v>3.0574903E-2</c:v>
                </c:pt>
                <c:pt idx="88">
                  <c:v>3.3096552000000001E-2</c:v>
                </c:pt>
                <c:pt idx="89">
                  <c:v>3.0987488000000001E-2</c:v>
                </c:pt>
                <c:pt idx="90">
                  <c:v>2.5751113999999999E-2</c:v>
                </c:pt>
                <c:pt idx="91">
                  <c:v>1.8636146999999999E-2</c:v>
                </c:pt>
                <c:pt idx="92">
                  <c:v>1.1812309E-2</c:v>
                </c:pt>
                <c:pt idx="93">
                  <c:v>8.2934910000000001E-3</c:v>
                </c:pt>
                <c:pt idx="94">
                  <c:v>7.6547200000000003E-3</c:v>
                </c:pt>
                <c:pt idx="95">
                  <c:v>7.46913E-3</c:v>
                </c:pt>
                <c:pt idx="96">
                  <c:v>1.1395878999999999E-2</c:v>
                </c:pt>
                <c:pt idx="97">
                  <c:v>1.5599228E-2</c:v>
                </c:pt>
                <c:pt idx="98">
                  <c:v>1.8589100000000001E-2</c:v>
                </c:pt>
                <c:pt idx="99">
                  <c:v>2.0873794000000001E-2</c:v>
                </c:pt>
                <c:pt idx="100">
                  <c:v>2.4059002999999999E-2</c:v>
                </c:pt>
                <c:pt idx="101">
                  <c:v>2.5276127999999998E-2</c:v>
                </c:pt>
                <c:pt idx="102">
                  <c:v>2.4895687E-2</c:v>
                </c:pt>
                <c:pt idx="103">
                  <c:v>2.4720631999999999E-2</c:v>
                </c:pt>
                <c:pt idx="104">
                  <c:v>2.4189591E-2</c:v>
                </c:pt>
                <c:pt idx="105">
                  <c:v>2.2907027999999999E-2</c:v>
                </c:pt>
                <c:pt idx="106">
                  <c:v>2.1136031999999999E-2</c:v>
                </c:pt>
                <c:pt idx="107">
                  <c:v>1.9192258E-2</c:v>
                </c:pt>
                <c:pt idx="108">
                  <c:v>1.7009603000000002E-2</c:v>
                </c:pt>
                <c:pt idx="109">
                  <c:v>1.4766209000000001E-2</c:v>
                </c:pt>
                <c:pt idx="110">
                  <c:v>1.2935192E-2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4787-4033-9B05-7F8EA3580EF1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[2]Sheet1!$D$407:$DT$407</c:f>
              <c:numCache>
                <c:formatCode>General</c:formatCode>
                <c:ptCount val="121"/>
                <c:pt idx="0">
                  <c:v>9.7377850000000005E-3</c:v>
                </c:pt>
                <c:pt idx="1">
                  <c:v>1.31554315E-2</c:v>
                </c:pt>
                <c:pt idx="2">
                  <c:v>1.9225092999999999E-2</c:v>
                </c:pt>
                <c:pt idx="3">
                  <c:v>2.4173378999999998E-2</c:v>
                </c:pt>
                <c:pt idx="4">
                  <c:v>2.5790826999999999E-2</c:v>
                </c:pt>
                <c:pt idx="5">
                  <c:v>2.3820819999999999E-2</c:v>
                </c:pt>
                <c:pt idx="6">
                  <c:v>1.9824532999999998E-2</c:v>
                </c:pt>
                <c:pt idx="7">
                  <c:v>1.5517975E-2</c:v>
                </c:pt>
                <c:pt idx="8">
                  <c:v>1.0927683000000001E-2</c:v>
                </c:pt>
                <c:pt idx="9">
                  <c:v>7.1152380000000003E-3</c:v>
                </c:pt>
                <c:pt idx="10">
                  <c:v>3.5904766999999998E-3</c:v>
                </c:pt>
                <c:pt idx="11">
                  <c:v>2.1425325000000001E-3</c:v>
                </c:pt>
                <c:pt idx="12">
                  <c:v>4.3976707E-3</c:v>
                </c:pt>
                <c:pt idx="13">
                  <c:v>9.8146139999999993E-3</c:v>
                </c:pt>
                <c:pt idx="14">
                  <c:v>1.5325593E-2</c:v>
                </c:pt>
                <c:pt idx="15">
                  <c:v>1.7222377000000001E-2</c:v>
                </c:pt>
                <c:pt idx="16">
                  <c:v>1.3696933E-2</c:v>
                </c:pt>
                <c:pt idx="17">
                  <c:v>6.6017382999999999E-3</c:v>
                </c:pt>
                <c:pt idx="18">
                  <c:v>1.1253005E-3</c:v>
                </c:pt>
                <c:pt idx="19">
                  <c:v>0</c:v>
                </c:pt>
                <c:pt idx="20">
                  <c:v>0</c:v>
                </c:pt>
                <c:pt idx="21">
                  <c:v>1.0204503000000001E-3</c:v>
                </c:pt>
                <c:pt idx="22">
                  <c:v>7.7111623000000002E-3</c:v>
                </c:pt>
                <c:pt idx="23">
                  <c:v>1.6815139E-2</c:v>
                </c:pt>
                <c:pt idx="24">
                  <c:v>2.6776439999999999E-2</c:v>
                </c:pt>
                <c:pt idx="25">
                  <c:v>3.3282253999999997E-2</c:v>
                </c:pt>
                <c:pt idx="26">
                  <c:v>3.6767144000000002E-2</c:v>
                </c:pt>
                <c:pt idx="27">
                  <c:v>3.6560565000000003E-2</c:v>
                </c:pt>
                <c:pt idx="28">
                  <c:v>3.5586550000000002E-2</c:v>
                </c:pt>
                <c:pt idx="29">
                  <c:v>3.4740590000000002E-2</c:v>
                </c:pt>
                <c:pt idx="30">
                  <c:v>3.4646730000000001E-2</c:v>
                </c:pt>
                <c:pt idx="31">
                  <c:v>3.5353500000000003E-2</c:v>
                </c:pt>
                <c:pt idx="32">
                  <c:v>3.8523313000000003E-2</c:v>
                </c:pt>
                <c:pt idx="33">
                  <c:v>4.4496349999999997E-2</c:v>
                </c:pt>
                <c:pt idx="34">
                  <c:v>5.3150929999999999E-2</c:v>
                </c:pt>
                <c:pt idx="35">
                  <c:v>6.2590419999999994E-2</c:v>
                </c:pt>
                <c:pt idx="36">
                  <c:v>7.0468859999999994E-2</c:v>
                </c:pt>
                <c:pt idx="37">
                  <c:v>7.5547649999999994E-2</c:v>
                </c:pt>
                <c:pt idx="38">
                  <c:v>7.6228894000000005E-2</c:v>
                </c:pt>
                <c:pt idx="39">
                  <c:v>7.3634050000000006E-2</c:v>
                </c:pt>
                <c:pt idx="40">
                  <c:v>6.8373890000000007E-2</c:v>
                </c:pt>
                <c:pt idx="41">
                  <c:v>6.2855943999999997E-2</c:v>
                </c:pt>
                <c:pt idx="42">
                  <c:v>5.7967673999999997E-2</c:v>
                </c:pt>
                <c:pt idx="43">
                  <c:v>5.3522321999999997E-2</c:v>
                </c:pt>
                <c:pt idx="44">
                  <c:v>5.0722055000000002E-2</c:v>
                </c:pt>
                <c:pt idx="45">
                  <c:v>4.867084E-2</c:v>
                </c:pt>
                <c:pt idx="46">
                  <c:v>4.5847422999999998E-2</c:v>
                </c:pt>
                <c:pt idx="47">
                  <c:v>4.1171386999999997E-2</c:v>
                </c:pt>
                <c:pt idx="48">
                  <c:v>3.5573248000000002E-2</c:v>
                </c:pt>
                <c:pt idx="49">
                  <c:v>3.2629333000000003E-2</c:v>
                </c:pt>
                <c:pt idx="50">
                  <c:v>3.2687366000000002E-2</c:v>
                </c:pt>
                <c:pt idx="51">
                  <c:v>3.4199443000000003E-2</c:v>
                </c:pt>
                <c:pt idx="52">
                  <c:v>3.6397602000000001E-2</c:v>
                </c:pt>
                <c:pt idx="53">
                  <c:v>4.0179281999999997E-2</c:v>
                </c:pt>
                <c:pt idx="54">
                  <c:v>4.7277479999999997E-2</c:v>
                </c:pt>
                <c:pt idx="55">
                  <c:v>5.7059831999999998E-2</c:v>
                </c:pt>
                <c:pt idx="56">
                  <c:v>6.4459210000000003E-2</c:v>
                </c:pt>
                <c:pt idx="57">
                  <c:v>6.8179199999999995E-2</c:v>
                </c:pt>
                <c:pt idx="58">
                  <c:v>6.8147330000000006E-2</c:v>
                </c:pt>
                <c:pt idx="59">
                  <c:v>6.4114444000000007E-2</c:v>
                </c:pt>
                <c:pt idx="60">
                  <c:v>5.7326389999999998E-2</c:v>
                </c:pt>
                <c:pt idx="61">
                  <c:v>4.9301895999999998E-2</c:v>
                </c:pt>
                <c:pt idx="62">
                  <c:v>4.3846000000000003E-2</c:v>
                </c:pt>
                <c:pt idx="63">
                  <c:v>4.2081889999999997E-2</c:v>
                </c:pt>
                <c:pt idx="64">
                  <c:v>4.2904900000000003E-2</c:v>
                </c:pt>
                <c:pt idx="65">
                  <c:v>4.2990729999999998E-2</c:v>
                </c:pt>
                <c:pt idx="66">
                  <c:v>4.1237700000000002E-2</c:v>
                </c:pt>
                <c:pt idx="67">
                  <c:v>3.7288719999999997E-2</c:v>
                </c:pt>
                <c:pt idx="68">
                  <c:v>3.1593677000000001E-2</c:v>
                </c:pt>
                <c:pt idx="69">
                  <c:v>2.4827877000000002E-2</c:v>
                </c:pt>
                <c:pt idx="70">
                  <c:v>1.9647841999999999E-2</c:v>
                </c:pt>
                <c:pt idx="71">
                  <c:v>1.7478717000000001E-2</c:v>
                </c:pt>
                <c:pt idx="72">
                  <c:v>1.7700756000000002E-2</c:v>
                </c:pt>
                <c:pt idx="73">
                  <c:v>1.7282131999999999E-2</c:v>
                </c:pt>
                <c:pt idx="74">
                  <c:v>1.3575812E-2</c:v>
                </c:pt>
                <c:pt idx="75">
                  <c:v>7.2188308000000001E-3</c:v>
                </c:pt>
                <c:pt idx="76">
                  <c:v>1.8687614E-3</c:v>
                </c:pt>
                <c:pt idx="77">
                  <c:v>1.2661593999999999E-3</c:v>
                </c:pt>
                <c:pt idx="78">
                  <c:v>5.7040320000000004E-3</c:v>
                </c:pt>
                <c:pt idx="79">
                  <c:v>1.1601444000000001E-2</c:v>
                </c:pt>
                <c:pt idx="80">
                  <c:v>1.4454481E-2</c:v>
                </c:pt>
                <c:pt idx="81">
                  <c:v>1.3202433E-2</c:v>
                </c:pt>
                <c:pt idx="82">
                  <c:v>1.0134122000000001E-2</c:v>
                </c:pt>
                <c:pt idx="83">
                  <c:v>8.8716899999999998E-3</c:v>
                </c:pt>
                <c:pt idx="84">
                  <c:v>1.1655577E-2</c:v>
                </c:pt>
                <c:pt idx="85">
                  <c:v>1.7799375999999999E-2</c:v>
                </c:pt>
                <c:pt idx="86">
                  <c:v>2.4928044999999999E-2</c:v>
                </c:pt>
                <c:pt idx="87">
                  <c:v>3.058232E-2</c:v>
                </c:pt>
                <c:pt idx="88">
                  <c:v>3.3088006000000003E-2</c:v>
                </c:pt>
                <c:pt idx="89">
                  <c:v>3.0955460000000001E-2</c:v>
                </c:pt>
                <c:pt idx="90">
                  <c:v>2.5691979E-2</c:v>
                </c:pt>
                <c:pt idx="91">
                  <c:v>1.8559244999999999E-2</c:v>
                </c:pt>
                <c:pt idx="92">
                  <c:v>1.17334E-2</c:v>
                </c:pt>
                <c:pt idx="93">
                  <c:v>8.2256369999999992E-3</c:v>
                </c:pt>
                <c:pt idx="94">
                  <c:v>7.6035829999999997E-3</c:v>
                </c:pt>
                <c:pt idx="95">
                  <c:v>7.4386642999999999E-3</c:v>
                </c:pt>
                <c:pt idx="96">
                  <c:v>1.1388415000000001E-2</c:v>
                </c:pt>
                <c:pt idx="97">
                  <c:v>1.5609944000000001E-2</c:v>
                </c:pt>
                <c:pt idx="98">
                  <c:v>1.8609702999999998E-2</c:v>
                </c:pt>
                <c:pt idx="99">
                  <c:v>2.0896772000000001E-2</c:v>
                </c:pt>
                <c:pt idx="100">
                  <c:v>2.4079105E-2</c:v>
                </c:pt>
                <c:pt idx="101">
                  <c:v>2.5292246000000001E-2</c:v>
                </c:pt>
                <c:pt idx="102">
                  <c:v>2.4905213999999998E-2</c:v>
                </c:pt>
                <c:pt idx="103">
                  <c:v>2.4721191999999999E-2</c:v>
                </c:pt>
                <c:pt idx="104">
                  <c:v>2.4182928999999999E-2</c:v>
                </c:pt>
                <c:pt idx="105">
                  <c:v>2.2896021999999999E-2</c:v>
                </c:pt>
                <c:pt idx="106">
                  <c:v>2.112431E-2</c:v>
                </c:pt>
                <c:pt idx="107">
                  <c:v>1.9184308000000001E-2</c:v>
                </c:pt>
                <c:pt idx="108">
                  <c:v>1.7009122000000002E-2</c:v>
                </c:pt>
                <c:pt idx="109">
                  <c:v>1.4777702E-2</c:v>
                </c:pt>
                <c:pt idx="110">
                  <c:v>1.2961141000000001E-2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4787-4033-9B05-7F8EA3580EF1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[2]Sheet1!$D$408:$DT$408</c:f>
              <c:numCache>
                <c:formatCode>General</c:formatCode>
                <c:ptCount val="121"/>
                <c:pt idx="0">
                  <c:v>1.0227996E-2</c:v>
                </c:pt>
                <c:pt idx="1">
                  <c:v>1.3539017E-2</c:v>
                </c:pt>
                <c:pt idx="2">
                  <c:v>1.9433433E-2</c:v>
                </c:pt>
                <c:pt idx="3">
                  <c:v>2.4194317E-2</c:v>
                </c:pt>
                <c:pt idx="4">
                  <c:v>2.5722036E-2</c:v>
                </c:pt>
                <c:pt idx="5">
                  <c:v>2.3749908E-2</c:v>
                </c:pt>
                <c:pt idx="6">
                  <c:v>1.9777896E-2</c:v>
                </c:pt>
                <c:pt idx="7">
                  <c:v>1.5455254999999999E-2</c:v>
                </c:pt>
                <c:pt idx="8">
                  <c:v>1.0823826999999999E-2</c:v>
                </c:pt>
                <c:pt idx="9">
                  <c:v>6.9828629999999997E-3</c:v>
                </c:pt>
                <c:pt idx="10">
                  <c:v>3.4937465E-3</c:v>
                </c:pt>
                <c:pt idx="11">
                  <c:v>2.1095904999999999E-3</c:v>
                </c:pt>
                <c:pt idx="12">
                  <c:v>4.4079334000000003E-3</c:v>
                </c:pt>
                <c:pt idx="13">
                  <c:v>9.8124319999999994E-3</c:v>
                </c:pt>
                <c:pt idx="14">
                  <c:v>1.5276629E-2</c:v>
                </c:pt>
                <c:pt idx="15">
                  <c:v>1.7139409000000001E-2</c:v>
                </c:pt>
                <c:pt idx="16">
                  <c:v>1.3624043000000001E-2</c:v>
                </c:pt>
                <c:pt idx="17">
                  <c:v>6.5739424999999999E-3</c:v>
                </c:pt>
                <c:pt idx="18">
                  <c:v>1.1465407E-3</c:v>
                </c:pt>
                <c:pt idx="19">
                  <c:v>0</c:v>
                </c:pt>
                <c:pt idx="20">
                  <c:v>0</c:v>
                </c:pt>
                <c:pt idx="21">
                  <c:v>9.3934439999999997E-4</c:v>
                </c:pt>
                <c:pt idx="22">
                  <c:v>7.5500024999999998E-3</c:v>
                </c:pt>
                <c:pt idx="23">
                  <c:v>1.6606497000000001E-2</c:v>
                </c:pt>
                <c:pt idx="24">
                  <c:v>2.6591337999999999E-2</c:v>
                </c:pt>
                <c:pt idx="25">
                  <c:v>3.3145139999999997E-2</c:v>
                </c:pt>
                <c:pt idx="26">
                  <c:v>3.6680119999999997E-2</c:v>
                </c:pt>
                <c:pt idx="27">
                  <c:v>3.6514755000000003E-2</c:v>
                </c:pt>
                <c:pt idx="28">
                  <c:v>3.5566239999999999E-2</c:v>
                </c:pt>
                <c:pt idx="29">
                  <c:v>3.4740093999999999E-2</c:v>
                </c:pt>
                <c:pt idx="30">
                  <c:v>3.4646570000000002E-2</c:v>
                </c:pt>
                <c:pt idx="31">
                  <c:v>3.5324204999999997E-2</c:v>
                </c:pt>
                <c:pt idx="32">
                  <c:v>3.8443577E-2</c:v>
                </c:pt>
                <c:pt idx="33">
                  <c:v>4.4373963000000002E-2</c:v>
                </c:pt>
                <c:pt idx="34">
                  <c:v>5.3033534E-2</c:v>
                </c:pt>
                <c:pt idx="35">
                  <c:v>6.2545370000000003E-2</c:v>
                </c:pt>
                <c:pt idx="36">
                  <c:v>7.0536286000000004E-2</c:v>
                </c:pt>
                <c:pt idx="37">
                  <c:v>7.5704540000000001E-2</c:v>
                </c:pt>
                <c:pt idx="38">
                  <c:v>7.641626E-2</c:v>
                </c:pt>
                <c:pt idx="39">
                  <c:v>7.3781125000000003E-2</c:v>
                </c:pt>
                <c:pt idx="40">
                  <c:v>6.8453399999999998E-2</c:v>
                </c:pt>
                <c:pt idx="41">
                  <c:v>6.2868049999999995E-2</c:v>
                </c:pt>
                <c:pt idx="42">
                  <c:v>5.7938214000000002E-2</c:v>
                </c:pt>
                <c:pt idx="43">
                  <c:v>5.3476955999999999E-2</c:v>
                </c:pt>
                <c:pt idx="44">
                  <c:v>5.0664682000000003E-2</c:v>
                </c:pt>
                <c:pt idx="45">
                  <c:v>4.8586975999999997E-2</c:v>
                </c:pt>
                <c:pt idx="46">
                  <c:v>4.5726799999999998E-2</c:v>
                </c:pt>
                <c:pt idx="47">
                  <c:v>4.1035484999999997E-2</c:v>
                </c:pt>
                <c:pt idx="48">
                  <c:v>3.5463153999999997E-2</c:v>
                </c:pt>
                <c:pt idx="49">
                  <c:v>3.2584000000000002E-2</c:v>
                </c:pt>
                <c:pt idx="50">
                  <c:v>3.2708675E-2</c:v>
                </c:pt>
                <c:pt idx="51">
                  <c:v>3.4265975999999997E-2</c:v>
                </c:pt>
                <c:pt idx="52">
                  <c:v>3.6489304E-2</c:v>
                </c:pt>
                <c:pt idx="53">
                  <c:v>4.0285996999999997E-2</c:v>
                </c:pt>
                <c:pt idx="54">
                  <c:v>4.7390660000000001E-2</c:v>
                </c:pt>
                <c:pt idx="55">
                  <c:v>5.7155505000000002E-2</c:v>
                </c:pt>
                <c:pt idx="56">
                  <c:v>6.4506149999999998E-2</c:v>
                </c:pt>
                <c:pt idx="57">
                  <c:v>6.8168774000000001E-2</c:v>
                </c:pt>
                <c:pt idx="58">
                  <c:v>6.8108089999999996E-2</c:v>
                </c:pt>
                <c:pt idx="59">
                  <c:v>6.4092999999999997E-2</c:v>
                </c:pt>
                <c:pt idx="60">
                  <c:v>5.7351276E-2</c:v>
                </c:pt>
                <c:pt idx="61">
                  <c:v>4.9377665000000001E-2</c:v>
                </c:pt>
                <c:pt idx="62">
                  <c:v>4.3961223000000001E-2</c:v>
                </c:pt>
                <c:pt idx="63">
                  <c:v>4.2216073999999999E-2</c:v>
                </c:pt>
                <c:pt idx="64">
                  <c:v>4.3022085000000002E-2</c:v>
                </c:pt>
                <c:pt idx="65">
                  <c:v>4.3049856999999997E-2</c:v>
                </c:pt>
                <c:pt idx="66">
                  <c:v>4.1221365000000003E-2</c:v>
                </c:pt>
                <c:pt idx="67">
                  <c:v>3.722193E-2</c:v>
                </c:pt>
                <c:pt idx="68">
                  <c:v>3.1527609999999998E-2</c:v>
                </c:pt>
                <c:pt idx="69">
                  <c:v>2.4800045E-2</c:v>
                </c:pt>
                <c:pt idx="70">
                  <c:v>1.9673073999999999E-2</c:v>
                </c:pt>
                <c:pt idx="71">
                  <c:v>1.7543321000000001E-2</c:v>
                </c:pt>
                <c:pt idx="72">
                  <c:v>1.7764307999999999E-2</c:v>
                </c:pt>
                <c:pt idx="73">
                  <c:v>1.7299386E-2</c:v>
                </c:pt>
                <c:pt idx="74">
                  <c:v>1.3533959E-2</c:v>
                </c:pt>
                <c:pt idx="75">
                  <c:v>7.1591963000000002E-3</c:v>
                </c:pt>
                <c:pt idx="76">
                  <c:v>1.8527373E-3</c:v>
                </c:pt>
                <c:pt idx="77">
                  <c:v>1.3187676E-3</c:v>
                </c:pt>
                <c:pt idx="78">
                  <c:v>5.7971663999999996E-3</c:v>
                </c:pt>
                <c:pt idx="79">
                  <c:v>1.1692612999999999E-2</c:v>
                </c:pt>
                <c:pt idx="80">
                  <c:v>1.4523444E-2</c:v>
                </c:pt>
                <c:pt idx="81">
                  <c:v>1.3254721000000001E-2</c:v>
                </c:pt>
                <c:pt idx="82">
                  <c:v>1.0176433E-2</c:v>
                </c:pt>
                <c:pt idx="83">
                  <c:v>8.8967109999999999E-3</c:v>
                </c:pt>
                <c:pt idx="84">
                  <c:v>1.1644720000000001E-2</c:v>
                </c:pt>
                <c:pt idx="85">
                  <c:v>1.7744594999999998E-2</c:v>
                </c:pt>
                <c:pt idx="86">
                  <c:v>2.4840035999999999E-2</c:v>
                </c:pt>
                <c:pt idx="87">
                  <c:v>3.0478136999999999E-2</c:v>
                </c:pt>
                <c:pt idx="88">
                  <c:v>3.29886E-2</c:v>
                </c:pt>
                <c:pt idx="89">
                  <c:v>3.0881410000000001E-2</c:v>
                </c:pt>
                <c:pt idx="90">
                  <c:v>2.5657345000000002E-2</c:v>
                </c:pt>
                <c:pt idx="91">
                  <c:v>1.857427E-2</c:v>
                </c:pt>
                <c:pt idx="92">
                  <c:v>1.1801087E-2</c:v>
                </c:pt>
                <c:pt idx="93">
                  <c:v>8.3324969999999995E-3</c:v>
                </c:pt>
                <c:pt idx="94">
                  <c:v>7.7372244999999997E-3</c:v>
                </c:pt>
                <c:pt idx="95">
                  <c:v>7.5790839999999998E-3</c:v>
                </c:pt>
                <c:pt idx="96">
                  <c:v>1.1512684E-2</c:v>
                </c:pt>
                <c:pt idx="97">
                  <c:v>1.5703025999999998E-2</c:v>
                </c:pt>
                <c:pt idx="98">
                  <c:v>1.8666785000000002E-2</c:v>
                </c:pt>
                <c:pt idx="99">
                  <c:v>2.0921031E-2</c:v>
                </c:pt>
                <c:pt idx="100">
                  <c:v>2.407509E-2</c:v>
                </c:pt>
                <c:pt idx="101">
                  <c:v>2.5259377E-2</c:v>
                </c:pt>
                <c:pt idx="102">
                  <c:v>2.4855886000000001E-2</c:v>
                </c:pt>
                <c:pt idx="103">
                  <c:v>2.4660525999999999E-2</c:v>
                </c:pt>
                <c:pt idx="104">
                  <c:v>2.4114449999999999E-2</c:v>
                </c:pt>
                <c:pt idx="105">
                  <c:v>2.2821609999999999E-2</c:v>
                </c:pt>
                <c:pt idx="106">
                  <c:v>2.1045734999999999E-2</c:v>
                </c:pt>
                <c:pt idx="107">
                  <c:v>1.9105911E-2</c:v>
                </c:pt>
                <c:pt idx="108">
                  <c:v>1.6928775E-2</c:v>
                </c:pt>
                <c:pt idx="109">
                  <c:v>1.4696175000000001E-2</c:v>
                </c:pt>
                <c:pt idx="110">
                  <c:v>1.2881724000000001E-2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4787-4033-9B05-7F8EA3580E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MWPPG044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[2]Sheet1!$D$409:$DT$409</c:f>
              <c:numCache>
                <c:formatCode>General</c:formatCode>
                <c:ptCount val="121"/>
                <c:pt idx="0">
                  <c:v>0</c:v>
                </c:pt>
                <c:pt idx="1">
                  <c:v>3.9100000000000002E-4</c:v>
                </c:pt>
                <c:pt idx="2">
                  <c:v>2.6637190000000002E-3</c:v>
                </c:pt>
                <c:pt idx="3">
                  <c:v>5.6404879999999999E-3</c:v>
                </c:pt>
                <c:pt idx="4">
                  <c:v>7.7791368000000001E-3</c:v>
                </c:pt>
                <c:pt idx="5">
                  <c:v>1.0330534000000001E-2</c:v>
                </c:pt>
                <c:pt idx="6">
                  <c:v>1.3238265000000001E-2</c:v>
                </c:pt>
                <c:pt idx="7">
                  <c:v>1.4206732999999999E-2</c:v>
                </c:pt>
                <c:pt idx="8">
                  <c:v>1.1209261999999999E-2</c:v>
                </c:pt>
                <c:pt idx="9">
                  <c:v>4.4745504999999996E-3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8.6399999999999997E-4</c:v>
                </c:pt>
                <c:pt idx="15">
                  <c:v>5.0389264000000001E-3</c:v>
                </c:pt>
                <c:pt idx="16">
                  <c:v>7.444015E-3</c:v>
                </c:pt>
                <c:pt idx="17">
                  <c:v>6.8194290000000001E-3</c:v>
                </c:pt>
                <c:pt idx="18">
                  <c:v>4.1960290000000004E-3</c:v>
                </c:pt>
                <c:pt idx="19">
                  <c:v>9.9400000000000009E-4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1.8582778E-3</c:v>
                </c:pt>
                <c:pt idx="25">
                  <c:v>4.8870835000000001E-3</c:v>
                </c:pt>
                <c:pt idx="26">
                  <c:v>9.1377430000000003E-3</c:v>
                </c:pt>
                <c:pt idx="27">
                  <c:v>1.348242E-2</c:v>
                </c:pt>
                <c:pt idx="28">
                  <c:v>1.7885783999999998E-2</c:v>
                </c:pt>
                <c:pt idx="29">
                  <c:v>2.2116833999999998E-2</c:v>
                </c:pt>
                <c:pt idx="30">
                  <c:v>2.6120524999999999E-2</c:v>
                </c:pt>
                <c:pt idx="31">
                  <c:v>3.0419102E-2</c:v>
                </c:pt>
                <c:pt idx="32">
                  <c:v>3.5697213999999998E-2</c:v>
                </c:pt>
                <c:pt idx="33">
                  <c:v>4.3541864E-2</c:v>
                </c:pt>
                <c:pt idx="34">
                  <c:v>5.2690250000000001E-2</c:v>
                </c:pt>
                <c:pt idx="35">
                  <c:v>6.1192221999999998E-2</c:v>
                </c:pt>
                <c:pt idx="36">
                  <c:v>6.5837510000000002E-2</c:v>
                </c:pt>
                <c:pt idx="37">
                  <c:v>6.5096769999999998E-2</c:v>
                </c:pt>
                <c:pt idx="38">
                  <c:v>6.0143728E-2</c:v>
                </c:pt>
                <c:pt idx="39">
                  <c:v>5.3576591999999999E-2</c:v>
                </c:pt>
                <c:pt idx="40">
                  <c:v>4.6542609999999998E-2</c:v>
                </c:pt>
                <c:pt idx="41">
                  <c:v>3.9780922000000003E-2</c:v>
                </c:pt>
                <c:pt idx="42">
                  <c:v>3.3422973000000002E-2</c:v>
                </c:pt>
                <c:pt idx="43">
                  <c:v>2.8882517E-2</c:v>
                </c:pt>
                <c:pt idx="44">
                  <c:v>2.8345835999999999E-2</c:v>
                </c:pt>
                <c:pt idx="45">
                  <c:v>3.0849976000000001E-2</c:v>
                </c:pt>
                <c:pt idx="46">
                  <c:v>3.3382639999999998E-2</c:v>
                </c:pt>
                <c:pt idx="47">
                  <c:v>3.3838034000000003E-2</c:v>
                </c:pt>
                <c:pt idx="48">
                  <c:v>3.3046267999999997E-2</c:v>
                </c:pt>
                <c:pt idx="49">
                  <c:v>3.2660212000000001E-2</c:v>
                </c:pt>
                <c:pt idx="50">
                  <c:v>3.2639330000000001E-2</c:v>
                </c:pt>
                <c:pt idx="51">
                  <c:v>3.2397005999999999E-2</c:v>
                </c:pt>
                <c:pt idx="52">
                  <c:v>3.2247356999999997E-2</c:v>
                </c:pt>
                <c:pt idx="53">
                  <c:v>3.2861080000000001E-2</c:v>
                </c:pt>
                <c:pt idx="54">
                  <c:v>3.491329E-2</c:v>
                </c:pt>
                <c:pt idx="55">
                  <c:v>3.9133314000000002E-2</c:v>
                </c:pt>
                <c:pt idx="56">
                  <c:v>4.4450839999999998E-2</c:v>
                </c:pt>
                <c:pt idx="57">
                  <c:v>5.1590726000000003E-2</c:v>
                </c:pt>
                <c:pt idx="58">
                  <c:v>5.9616956999999998E-2</c:v>
                </c:pt>
                <c:pt idx="59">
                  <c:v>6.5502050000000006E-2</c:v>
                </c:pt>
                <c:pt idx="60">
                  <c:v>6.6263489999999994E-2</c:v>
                </c:pt>
                <c:pt idx="61">
                  <c:v>6.320423E-2</c:v>
                </c:pt>
                <c:pt idx="62">
                  <c:v>5.9215012999999997E-2</c:v>
                </c:pt>
                <c:pt idx="63">
                  <c:v>5.5553810000000002E-2</c:v>
                </c:pt>
                <c:pt idx="64">
                  <c:v>5.0738699999999998E-2</c:v>
                </c:pt>
                <c:pt idx="65">
                  <c:v>4.4389320000000003E-2</c:v>
                </c:pt>
                <c:pt idx="66">
                  <c:v>4.0540920000000001E-2</c:v>
                </c:pt>
                <c:pt idx="67">
                  <c:v>4.3004680000000003E-2</c:v>
                </c:pt>
                <c:pt idx="68">
                  <c:v>5.0053265E-2</c:v>
                </c:pt>
                <c:pt idx="69">
                  <c:v>5.3558203999999998E-2</c:v>
                </c:pt>
                <c:pt idx="70">
                  <c:v>4.7740746000000001E-2</c:v>
                </c:pt>
                <c:pt idx="71">
                  <c:v>3.3286410000000002E-2</c:v>
                </c:pt>
                <c:pt idx="72">
                  <c:v>1.6604349000000001E-2</c:v>
                </c:pt>
                <c:pt idx="73">
                  <c:v>4.130964E-3</c:v>
                </c:pt>
                <c:pt idx="74">
                  <c:v>0</c:v>
                </c:pt>
                <c:pt idx="75">
                  <c:v>1.8407801E-3</c:v>
                </c:pt>
                <c:pt idx="76">
                  <c:v>8.3970409999999992E-3</c:v>
                </c:pt>
                <c:pt idx="77">
                  <c:v>1.5049778E-2</c:v>
                </c:pt>
                <c:pt idx="78">
                  <c:v>2.0074768E-2</c:v>
                </c:pt>
                <c:pt idx="79">
                  <c:v>2.3587756000000001E-2</c:v>
                </c:pt>
                <c:pt idx="80">
                  <c:v>2.5136655000000001E-2</c:v>
                </c:pt>
                <c:pt idx="81">
                  <c:v>2.3362527000000001E-2</c:v>
                </c:pt>
                <c:pt idx="82">
                  <c:v>1.7154675000000001E-2</c:v>
                </c:pt>
                <c:pt idx="83">
                  <c:v>7.8462380000000002E-3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5.6866199999999999E-3</c:v>
                </c:pt>
                <c:pt idx="88">
                  <c:v>1.6610235000000001E-2</c:v>
                </c:pt>
                <c:pt idx="89">
                  <c:v>2.6763180000000001E-2</c:v>
                </c:pt>
                <c:pt idx="90">
                  <c:v>3.3967606999999997E-2</c:v>
                </c:pt>
                <c:pt idx="91">
                  <c:v>3.7780154000000003E-2</c:v>
                </c:pt>
                <c:pt idx="92">
                  <c:v>3.7519329999999997E-2</c:v>
                </c:pt>
                <c:pt idx="93">
                  <c:v>3.5842965999999997E-2</c:v>
                </c:pt>
                <c:pt idx="94">
                  <c:v>3.3587143E-2</c:v>
                </c:pt>
                <c:pt idx="95">
                  <c:v>2.9697467000000002E-2</c:v>
                </c:pt>
                <c:pt idx="96">
                  <c:v>2.8143885E-2</c:v>
                </c:pt>
                <c:pt idx="97">
                  <c:v>2.7490526000000001E-2</c:v>
                </c:pt>
                <c:pt idx="98">
                  <c:v>2.6896481999999999E-2</c:v>
                </c:pt>
                <c:pt idx="99">
                  <c:v>2.6590220000000001E-2</c:v>
                </c:pt>
                <c:pt idx="100">
                  <c:v>2.7263981999999999E-2</c:v>
                </c:pt>
                <c:pt idx="101">
                  <c:v>2.7315534999999998E-2</c:v>
                </c:pt>
                <c:pt idx="102">
                  <c:v>2.64554E-2</c:v>
                </c:pt>
                <c:pt idx="103">
                  <c:v>2.5868792000000002E-2</c:v>
                </c:pt>
                <c:pt idx="104">
                  <c:v>2.4585558E-2</c:v>
                </c:pt>
                <c:pt idx="105">
                  <c:v>2.2455985000000001E-2</c:v>
                </c:pt>
                <c:pt idx="106">
                  <c:v>1.9442646000000001E-2</c:v>
                </c:pt>
                <c:pt idx="107">
                  <c:v>1.5839819000000002E-2</c:v>
                </c:pt>
                <c:pt idx="108">
                  <c:v>1.1326388999999999E-2</c:v>
                </c:pt>
                <c:pt idx="109">
                  <c:v>6.1191279999999997E-3</c:v>
                </c:pt>
                <c:pt idx="110">
                  <c:v>8.3299999999999997E-4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6AF-48EA-8FA8-10B38F080541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[2]Sheet1!$D$410:$DT$410</c:f>
              <c:numCache>
                <c:formatCode>General</c:formatCode>
                <c:ptCount val="121"/>
                <c:pt idx="0">
                  <c:v>0</c:v>
                </c:pt>
                <c:pt idx="1">
                  <c:v>3.9100000000000002E-4</c:v>
                </c:pt>
                <c:pt idx="2">
                  <c:v>2.6637190000000002E-3</c:v>
                </c:pt>
                <c:pt idx="3">
                  <c:v>5.6404879999999999E-3</c:v>
                </c:pt>
                <c:pt idx="4">
                  <c:v>7.7791368000000001E-3</c:v>
                </c:pt>
                <c:pt idx="5">
                  <c:v>1.0330534000000001E-2</c:v>
                </c:pt>
                <c:pt idx="6">
                  <c:v>1.3238265000000001E-2</c:v>
                </c:pt>
                <c:pt idx="7">
                  <c:v>1.4206732999999999E-2</c:v>
                </c:pt>
                <c:pt idx="8">
                  <c:v>1.1209261999999999E-2</c:v>
                </c:pt>
                <c:pt idx="9">
                  <c:v>4.4745504999999996E-3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8.6399999999999997E-4</c:v>
                </c:pt>
                <c:pt idx="15">
                  <c:v>5.0389264000000001E-3</c:v>
                </c:pt>
                <c:pt idx="16">
                  <c:v>7.444015E-3</c:v>
                </c:pt>
                <c:pt idx="17">
                  <c:v>6.8194290000000001E-3</c:v>
                </c:pt>
                <c:pt idx="18">
                  <c:v>4.1960290000000004E-3</c:v>
                </c:pt>
                <c:pt idx="19">
                  <c:v>9.9400000000000009E-4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1.8582778E-3</c:v>
                </c:pt>
                <c:pt idx="25">
                  <c:v>4.8870835000000001E-3</c:v>
                </c:pt>
                <c:pt idx="26">
                  <c:v>9.1377430000000003E-3</c:v>
                </c:pt>
                <c:pt idx="27">
                  <c:v>1.348242E-2</c:v>
                </c:pt>
                <c:pt idx="28">
                  <c:v>1.7885783999999998E-2</c:v>
                </c:pt>
                <c:pt idx="29">
                  <c:v>2.2116833999999998E-2</c:v>
                </c:pt>
                <c:pt idx="30">
                  <c:v>2.6120524999999999E-2</c:v>
                </c:pt>
                <c:pt idx="31">
                  <c:v>3.0419102E-2</c:v>
                </c:pt>
                <c:pt idx="32">
                  <c:v>3.5697213999999998E-2</c:v>
                </c:pt>
                <c:pt idx="33">
                  <c:v>4.3541864E-2</c:v>
                </c:pt>
                <c:pt idx="34">
                  <c:v>5.2690250000000001E-2</c:v>
                </c:pt>
                <c:pt idx="35">
                  <c:v>6.1192221999999998E-2</c:v>
                </c:pt>
                <c:pt idx="36">
                  <c:v>6.5837510000000002E-2</c:v>
                </c:pt>
                <c:pt idx="37">
                  <c:v>6.5096769999999998E-2</c:v>
                </c:pt>
                <c:pt idx="38">
                  <c:v>6.0143728E-2</c:v>
                </c:pt>
                <c:pt idx="39">
                  <c:v>5.3576591999999999E-2</c:v>
                </c:pt>
                <c:pt idx="40">
                  <c:v>4.6542609999999998E-2</c:v>
                </c:pt>
                <c:pt idx="41">
                  <c:v>3.9780922000000003E-2</c:v>
                </c:pt>
                <c:pt idx="42">
                  <c:v>3.3422973000000002E-2</c:v>
                </c:pt>
                <c:pt idx="43">
                  <c:v>2.8882517E-2</c:v>
                </c:pt>
                <c:pt idx="44">
                  <c:v>2.8345835999999999E-2</c:v>
                </c:pt>
                <c:pt idx="45">
                  <c:v>3.0849976000000001E-2</c:v>
                </c:pt>
                <c:pt idx="46">
                  <c:v>3.3382639999999998E-2</c:v>
                </c:pt>
                <c:pt idx="47">
                  <c:v>3.3838034000000003E-2</c:v>
                </c:pt>
                <c:pt idx="48">
                  <c:v>3.3046267999999997E-2</c:v>
                </c:pt>
                <c:pt idx="49">
                  <c:v>3.2660212000000001E-2</c:v>
                </c:pt>
                <c:pt idx="50">
                  <c:v>3.2639330000000001E-2</c:v>
                </c:pt>
                <c:pt idx="51">
                  <c:v>3.2397005999999999E-2</c:v>
                </c:pt>
                <c:pt idx="52">
                  <c:v>3.2247356999999997E-2</c:v>
                </c:pt>
                <c:pt idx="53">
                  <c:v>3.2861080000000001E-2</c:v>
                </c:pt>
                <c:pt idx="54">
                  <c:v>3.491329E-2</c:v>
                </c:pt>
                <c:pt idx="55">
                  <c:v>3.9133314000000002E-2</c:v>
                </c:pt>
                <c:pt idx="56">
                  <c:v>4.4450839999999998E-2</c:v>
                </c:pt>
                <c:pt idx="57">
                  <c:v>5.1590726000000003E-2</c:v>
                </c:pt>
                <c:pt idx="58">
                  <c:v>5.9616956999999998E-2</c:v>
                </c:pt>
                <c:pt idx="59">
                  <c:v>6.5502050000000006E-2</c:v>
                </c:pt>
                <c:pt idx="60">
                  <c:v>6.6263489999999994E-2</c:v>
                </c:pt>
                <c:pt idx="61">
                  <c:v>6.320423E-2</c:v>
                </c:pt>
                <c:pt idx="62">
                  <c:v>5.9215012999999997E-2</c:v>
                </c:pt>
                <c:pt idx="63">
                  <c:v>5.5553810000000002E-2</c:v>
                </c:pt>
                <c:pt idx="64">
                  <c:v>5.0738699999999998E-2</c:v>
                </c:pt>
                <c:pt idx="65">
                  <c:v>4.4389320000000003E-2</c:v>
                </c:pt>
                <c:pt idx="66">
                  <c:v>4.0540920000000001E-2</c:v>
                </c:pt>
                <c:pt idx="67">
                  <c:v>4.3004680000000003E-2</c:v>
                </c:pt>
                <c:pt idx="68">
                  <c:v>5.0053265E-2</c:v>
                </c:pt>
                <c:pt idx="69">
                  <c:v>5.3558203999999998E-2</c:v>
                </c:pt>
                <c:pt idx="70">
                  <c:v>4.7740746000000001E-2</c:v>
                </c:pt>
                <c:pt idx="71">
                  <c:v>3.3286410000000002E-2</c:v>
                </c:pt>
                <c:pt idx="72">
                  <c:v>1.6604349000000001E-2</c:v>
                </c:pt>
                <c:pt idx="73">
                  <c:v>4.130964E-3</c:v>
                </c:pt>
                <c:pt idx="74">
                  <c:v>0</c:v>
                </c:pt>
                <c:pt idx="75">
                  <c:v>1.8407801E-3</c:v>
                </c:pt>
                <c:pt idx="76">
                  <c:v>8.3970409999999992E-3</c:v>
                </c:pt>
                <c:pt idx="77">
                  <c:v>1.5049778E-2</c:v>
                </c:pt>
                <c:pt idx="78">
                  <c:v>2.0074768E-2</c:v>
                </c:pt>
                <c:pt idx="79">
                  <c:v>2.3587756000000001E-2</c:v>
                </c:pt>
                <c:pt idx="80">
                  <c:v>2.5136655000000001E-2</c:v>
                </c:pt>
                <c:pt idx="81">
                  <c:v>2.3362527000000001E-2</c:v>
                </c:pt>
                <c:pt idx="82">
                  <c:v>1.7154675000000001E-2</c:v>
                </c:pt>
                <c:pt idx="83">
                  <c:v>7.8462380000000002E-3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5.6866199999999999E-3</c:v>
                </c:pt>
                <c:pt idx="88">
                  <c:v>1.6610235000000001E-2</c:v>
                </c:pt>
                <c:pt idx="89">
                  <c:v>2.6763180000000001E-2</c:v>
                </c:pt>
                <c:pt idx="90">
                  <c:v>3.3967606999999997E-2</c:v>
                </c:pt>
                <c:pt idx="91">
                  <c:v>3.7780154000000003E-2</c:v>
                </c:pt>
                <c:pt idx="92">
                  <c:v>3.7519329999999997E-2</c:v>
                </c:pt>
                <c:pt idx="93">
                  <c:v>3.5842965999999997E-2</c:v>
                </c:pt>
                <c:pt idx="94">
                  <c:v>3.3587143E-2</c:v>
                </c:pt>
                <c:pt idx="95">
                  <c:v>2.9697467000000002E-2</c:v>
                </c:pt>
                <c:pt idx="96">
                  <c:v>2.8143885E-2</c:v>
                </c:pt>
                <c:pt idx="97">
                  <c:v>2.7490526000000001E-2</c:v>
                </c:pt>
                <c:pt idx="98">
                  <c:v>2.6896481999999999E-2</c:v>
                </c:pt>
                <c:pt idx="99">
                  <c:v>2.6590220000000001E-2</c:v>
                </c:pt>
                <c:pt idx="100">
                  <c:v>2.7263981999999999E-2</c:v>
                </c:pt>
                <c:pt idx="101">
                  <c:v>2.7315534999999998E-2</c:v>
                </c:pt>
                <c:pt idx="102">
                  <c:v>2.64554E-2</c:v>
                </c:pt>
                <c:pt idx="103">
                  <c:v>2.5868792000000002E-2</c:v>
                </c:pt>
                <c:pt idx="104">
                  <c:v>2.4585558E-2</c:v>
                </c:pt>
                <c:pt idx="105">
                  <c:v>2.2455985000000001E-2</c:v>
                </c:pt>
                <c:pt idx="106">
                  <c:v>1.9442646000000001E-2</c:v>
                </c:pt>
                <c:pt idx="107">
                  <c:v>1.5839819000000002E-2</c:v>
                </c:pt>
                <c:pt idx="108">
                  <c:v>1.1326388999999999E-2</c:v>
                </c:pt>
                <c:pt idx="109">
                  <c:v>6.1191279999999997E-3</c:v>
                </c:pt>
                <c:pt idx="110">
                  <c:v>8.3299999999999997E-4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96AF-48EA-8FA8-10B38F080541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[2]Sheet1!$D$411:$DT$411</c:f>
              <c:numCache>
                <c:formatCode>General</c:formatCode>
                <c:ptCount val="121"/>
                <c:pt idx="0">
                  <c:v>0</c:v>
                </c:pt>
                <c:pt idx="1">
                  <c:v>3.9100000000000002E-4</c:v>
                </c:pt>
                <c:pt idx="2">
                  <c:v>2.6637190000000002E-3</c:v>
                </c:pt>
                <c:pt idx="3">
                  <c:v>5.6404879999999999E-3</c:v>
                </c:pt>
                <c:pt idx="4">
                  <c:v>7.7791368000000001E-3</c:v>
                </c:pt>
                <c:pt idx="5">
                  <c:v>1.0330534000000001E-2</c:v>
                </c:pt>
                <c:pt idx="6">
                  <c:v>1.3238265000000001E-2</c:v>
                </c:pt>
                <c:pt idx="7">
                  <c:v>1.4206732999999999E-2</c:v>
                </c:pt>
                <c:pt idx="8">
                  <c:v>1.1209261999999999E-2</c:v>
                </c:pt>
                <c:pt idx="9">
                  <c:v>4.4745504999999996E-3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8.6399999999999997E-4</c:v>
                </c:pt>
                <c:pt idx="15">
                  <c:v>5.0389264000000001E-3</c:v>
                </c:pt>
                <c:pt idx="16">
                  <c:v>7.444015E-3</c:v>
                </c:pt>
                <c:pt idx="17">
                  <c:v>6.8194290000000001E-3</c:v>
                </c:pt>
                <c:pt idx="18">
                  <c:v>4.1960290000000004E-3</c:v>
                </c:pt>
                <c:pt idx="19">
                  <c:v>9.9400000000000009E-4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1.8582778E-3</c:v>
                </c:pt>
                <c:pt idx="25">
                  <c:v>4.8870835000000001E-3</c:v>
                </c:pt>
                <c:pt idx="26">
                  <c:v>9.1377430000000003E-3</c:v>
                </c:pt>
                <c:pt idx="27">
                  <c:v>1.348242E-2</c:v>
                </c:pt>
                <c:pt idx="28">
                  <c:v>1.7885783999999998E-2</c:v>
                </c:pt>
                <c:pt idx="29">
                  <c:v>2.2116833999999998E-2</c:v>
                </c:pt>
                <c:pt idx="30">
                  <c:v>2.6120524999999999E-2</c:v>
                </c:pt>
                <c:pt idx="31">
                  <c:v>3.0419102E-2</c:v>
                </c:pt>
                <c:pt idx="32">
                  <c:v>3.5697213999999998E-2</c:v>
                </c:pt>
                <c:pt idx="33">
                  <c:v>4.3541864E-2</c:v>
                </c:pt>
                <c:pt idx="34">
                  <c:v>5.2690250000000001E-2</c:v>
                </c:pt>
                <c:pt idx="35">
                  <c:v>6.1192221999999998E-2</c:v>
                </c:pt>
                <c:pt idx="36">
                  <c:v>6.5837510000000002E-2</c:v>
                </c:pt>
                <c:pt idx="37">
                  <c:v>6.5096769999999998E-2</c:v>
                </c:pt>
                <c:pt idx="38">
                  <c:v>6.0143728E-2</c:v>
                </c:pt>
                <c:pt idx="39">
                  <c:v>5.3576591999999999E-2</c:v>
                </c:pt>
                <c:pt idx="40">
                  <c:v>4.6542609999999998E-2</c:v>
                </c:pt>
                <c:pt idx="41">
                  <c:v>3.9780922000000003E-2</c:v>
                </c:pt>
                <c:pt idx="42">
                  <c:v>3.3422973000000002E-2</c:v>
                </c:pt>
                <c:pt idx="43">
                  <c:v>2.8882517E-2</c:v>
                </c:pt>
                <c:pt idx="44">
                  <c:v>2.8345835999999999E-2</c:v>
                </c:pt>
                <c:pt idx="45">
                  <c:v>3.0849976000000001E-2</c:v>
                </c:pt>
                <c:pt idx="46">
                  <c:v>3.3382639999999998E-2</c:v>
                </c:pt>
                <c:pt idx="47">
                  <c:v>3.3838034000000003E-2</c:v>
                </c:pt>
                <c:pt idx="48">
                  <c:v>3.3046267999999997E-2</c:v>
                </c:pt>
                <c:pt idx="49">
                  <c:v>3.2660212000000001E-2</c:v>
                </c:pt>
                <c:pt idx="50">
                  <c:v>3.2639330000000001E-2</c:v>
                </c:pt>
                <c:pt idx="51">
                  <c:v>3.2397005999999999E-2</c:v>
                </c:pt>
                <c:pt idx="52">
                  <c:v>3.2247356999999997E-2</c:v>
                </c:pt>
                <c:pt idx="53">
                  <c:v>3.2861080000000001E-2</c:v>
                </c:pt>
                <c:pt idx="54">
                  <c:v>3.491329E-2</c:v>
                </c:pt>
                <c:pt idx="55">
                  <c:v>3.9133314000000002E-2</c:v>
                </c:pt>
                <c:pt idx="56">
                  <c:v>4.4450839999999998E-2</c:v>
                </c:pt>
                <c:pt idx="57">
                  <c:v>5.1590726000000003E-2</c:v>
                </c:pt>
                <c:pt idx="58">
                  <c:v>5.9616956999999998E-2</c:v>
                </c:pt>
                <c:pt idx="59">
                  <c:v>6.5502050000000006E-2</c:v>
                </c:pt>
                <c:pt idx="60">
                  <c:v>6.6263489999999994E-2</c:v>
                </c:pt>
                <c:pt idx="61">
                  <c:v>6.320423E-2</c:v>
                </c:pt>
                <c:pt idx="62">
                  <c:v>5.9215012999999997E-2</c:v>
                </c:pt>
                <c:pt idx="63">
                  <c:v>5.5553810000000002E-2</c:v>
                </c:pt>
                <c:pt idx="64">
                  <c:v>5.0738699999999998E-2</c:v>
                </c:pt>
                <c:pt idx="65">
                  <c:v>4.4389320000000003E-2</c:v>
                </c:pt>
                <c:pt idx="66">
                  <c:v>4.0540920000000001E-2</c:v>
                </c:pt>
                <c:pt idx="67">
                  <c:v>4.3004680000000003E-2</c:v>
                </c:pt>
                <c:pt idx="68">
                  <c:v>5.0053265E-2</c:v>
                </c:pt>
                <c:pt idx="69">
                  <c:v>5.3558203999999998E-2</c:v>
                </c:pt>
                <c:pt idx="70">
                  <c:v>4.7740746000000001E-2</c:v>
                </c:pt>
                <c:pt idx="71">
                  <c:v>3.3286410000000002E-2</c:v>
                </c:pt>
                <c:pt idx="72">
                  <c:v>1.6604349000000001E-2</c:v>
                </c:pt>
                <c:pt idx="73">
                  <c:v>4.130964E-3</c:v>
                </c:pt>
                <c:pt idx="74">
                  <c:v>0</c:v>
                </c:pt>
                <c:pt idx="75">
                  <c:v>1.8407801E-3</c:v>
                </c:pt>
                <c:pt idx="76">
                  <c:v>8.3970409999999992E-3</c:v>
                </c:pt>
                <c:pt idx="77">
                  <c:v>1.5049778E-2</c:v>
                </c:pt>
                <c:pt idx="78">
                  <c:v>2.0074768E-2</c:v>
                </c:pt>
                <c:pt idx="79">
                  <c:v>2.3587756000000001E-2</c:v>
                </c:pt>
                <c:pt idx="80">
                  <c:v>2.5136655000000001E-2</c:v>
                </c:pt>
                <c:pt idx="81">
                  <c:v>2.3362527000000001E-2</c:v>
                </c:pt>
                <c:pt idx="82">
                  <c:v>1.7154675000000001E-2</c:v>
                </c:pt>
                <c:pt idx="83">
                  <c:v>7.8462380000000002E-3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5.6866199999999999E-3</c:v>
                </c:pt>
                <c:pt idx="88">
                  <c:v>1.6610235000000001E-2</c:v>
                </c:pt>
                <c:pt idx="89">
                  <c:v>2.6763180000000001E-2</c:v>
                </c:pt>
                <c:pt idx="90">
                  <c:v>3.3967606999999997E-2</c:v>
                </c:pt>
                <c:pt idx="91">
                  <c:v>3.7780154000000003E-2</c:v>
                </c:pt>
                <c:pt idx="92">
                  <c:v>3.7519329999999997E-2</c:v>
                </c:pt>
                <c:pt idx="93">
                  <c:v>3.5842965999999997E-2</c:v>
                </c:pt>
                <c:pt idx="94">
                  <c:v>3.3587143E-2</c:v>
                </c:pt>
                <c:pt idx="95">
                  <c:v>2.9697467000000002E-2</c:v>
                </c:pt>
                <c:pt idx="96">
                  <c:v>2.8143885E-2</c:v>
                </c:pt>
                <c:pt idx="97">
                  <c:v>2.7490526000000001E-2</c:v>
                </c:pt>
                <c:pt idx="98">
                  <c:v>2.6896481999999999E-2</c:v>
                </c:pt>
                <c:pt idx="99">
                  <c:v>2.6590220000000001E-2</c:v>
                </c:pt>
                <c:pt idx="100">
                  <c:v>2.7263981999999999E-2</c:v>
                </c:pt>
                <c:pt idx="101">
                  <c:v>2.7315534999999998E-2</c:v>
                </c:pt>
                <c:pt idx="102">
                  <c:v>2.64554E-2</c:v>
                </c:pt>
                <c:pt idx="103">
                  <c:v>2.5868792000000002E-2</c:v>
                </c:pt>
                <c:pt idx="104">
                  <c:v>2.4585558E-2</c:v>
                </c:pt>
                <c:pt idx="105">
                  <c:v>2.2455985000000001E-2</c:v>
                </c:pt>
                <c:pt idx="106">
                  <c:v>1.9442646000000001E-2</c:v>
                </c:pt>
                <c:pt idx="107">
                  <c:v>1.5839819000000002E-2</c:v>
                </c:pt>
                <c:pt idx="108">
                  <c:v>1.1326388999999999E-2</c:v>
                </c:pt>
                <c:pt idx="109">
                  <c:v>6.1191279999999997E-3</c:v>
                </c:pt>
                <c:pt idx="110">
                  <c:v>8.3299999999999997E-4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96AF-48EA-8FA8-10B38F080541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[2]Sheet1!$D$412:$DT$412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9.5099999999999994E-5</c:v>
                </c:pt>
                <c:pt idx="6">
                  <c:v>1.2376204E-3</c:v>
                </c:pt>
                <c:pt idx="7">
                  <c:v>3.7479037000000002E-3</c:v>
                </c:pt>
                <c:pt idx="8">
                  <c:v>5.8354219999999998E-3</c:v>
                </c:pt>
                <c:pt idx="9">
                  <c:v>5.6104157000000003E-3</c:v>
                </c:pt>
                <c:pt idx="10">
                  <c:v>2.2999153000000001E-3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5.6914729999999998E-3</c:v>
                </c:pt>
                <c:pt idx="16">
                  <c:v>1.0459220999999999E-2</c:v>
                </c:pt>
                <c:pt idx="17">
                  <c:v>1.0822169499999999E-2</c:v>
                </c:pt>
                <c:pt idx="18">
                  <c:v>7.0932023000000004E-3</c:v>
                </c:pt>
                <c:pt idx="19">
                  <c:v>4.4299999999999998E-4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2.3302616999999999E-3</c:v>
                </c:pt>
                <c:pt idx="27">
                  <c:v>7.0116379999999997E-3</c:v>
                </c:pt>
                <c:pt idx="28">
                  <c:v>1.0432897999999999E-2</c:v>
                </c:pt>
                <c:pt idx="29">
                  <c:v>1.2181729000000001E-2</c:v>
                </c:pt>
                <c:pt idx="30">
                  <c:v>1.3753331000000001E-2</c:v>
                </c:pt>
                <c:pt idx="31">
                  <c:v>1.5285058000000001E-2</c:v>
                </c:pt>
                <c:pt idx="32">
                  <c:v>1.5817893999999999E-2</c:v>
                </c:pt>
                <c:pt idx="33">
                  <c:v>1.6500734E-2</c:v>
                </c:pt>
                <c:pt idx="34">
                  <c:v>1.6785148999999999E-2</c:v>
                </c:pt>
                <c:pt idx="35">
                  <c:v>1.6709061000000001E-2</c:v>
                </c:pt>
                <c:pt idx="36">
                  <c:v>1.5312526999999999E-2</c:v>
                </c:pt>
                <c:pt idx="37">
                  <c:v>1.2278137E-2</c:v>
                </c:pt>
                <c:pt idx="38">
                  <c:v>7.8731440000000003E-3</c:v>
                </c:pt>
                <c:pt idx="39">
                  <c:v>3.5541890000000001E-3</c:v>
                </c:pt>
                <c:pt idx="40">
                  <c:v>1.1400000000000001E-4</c:v>
                </c:pt>
                <c:pt idx="41">
                  <c:v>0</c:v>
                </c:pt>
                <c:pt idx="42">
                  <c:v>0</c:v>
                </c:pt>
                <c:pt idx="43">
                  <c:v>2.2704600000000002E-3</c:v>
                </c:pt>
                <c:pt idx="44">
                  <c:v>9.1857799999999993E-3</c:v>
                </c:pt>
                <c:pt idx="45">
                  <c:v>1.7737032999999999E-2</c:v>
                </c:pt>
                <c:pt idx="46">
                  <c:v>2.5132728999999999E-2</c:v>
                </c:pt>
                <c:pt idx="47">
                  <c:v>2.8920699000000001E-2</c:v>
                </c:pt>
                <c:pt idx="48">
                  <c:v>2.8925481999999999E-2</c:v>
                </c:pt>
                <c:pt idx="49">
                  <c:v>2.6819223999999999E-2</c:v>
                </c:pt>
                <c:pt idx="50">
                  <c:v>2.4107922E-2</c:v>
                </c:pt>
                <c:pt idx="51">
                  <c:v>2.3112612000000001E-2</c:v>
                </c:pt>
                <c:pt idx="52">
                  <c:v>2.4518747E-2</c:v>
                </c:pt>
                <c:pt idx="53">
                  <c:v>2.6519188999999999E-2</c:v>
                </c:pt>
                <c:pt idx="54">
                  <c:v>2.7137917000000001E-2</c:v>
                </c:pt>
                <c:pt idx="55">
                  <c:v>2.6779378E-2</c:v>
                </c:pt>
                <c:pt idx="56">
                  <c:v>2.7599404000000001E-2</c:v>
                </c:pt>
                <c:pt idx="57">
                  <c:v>3.0677580999999999E-2</c:v>
                </c:pt>
                <c:pt idx="58">
                  <c:v>3.4853927999999999E-2</c:v>
                </c:pt>
                <c:pt idx="59">
                  <c:v>3.8258616000000002E-2</c:v>
                </c:pt>
                <c:pt idx="60">
                  <c:v>3.9017471999999997E-2</c:v>
                </c:pt>
                <c:pt idx="61">
                  <c:v>3.8980979999999998E-2</c:v>
                </c:pt>
                <c:pt idx="62">
                  <c:v>3.8576263999999999E-2</c:v>
                </c:pt>
                <c:pt idx="63">
                  <c:v>3.7397724E-2</c:v>
                </c:pt>
                <c:pt idx="64">
                  <c:v>3.4526139999999997E-2</c:v>
                </c:pt>
                <c:pt idx="65">
                  <c:v>3.2535143000000002E-2</c:v>
                </c:pt>
                <c:pt idx="66">
                  <c:v>3.5654850000000002E-2</c:v>
                </c:pt>
                <c:pt idx="67">
                  <c:v>4.5544359999999999E-2</c:v>
                </c:pt>
                <c:pt idx="68">
                  <c:v>5.7435862999999997E-2</c:v>
                </c:pt>
                <c:pt idx="69">
                  <c:v>6.3115619999999997E-2</c:v>
                </c:pt>
                <c:pt idx="70">
                  <c:v>5.838699E-2</c:v>
                </c:pt>
                <c:pt idx="71">
                  <c:v>4.6063135999999998E-2</c:v>
                </c:pt>
                <c:pt idx="72">
                  <c:v>3.3089164999999997E-2</c:v>
                </c:pt>
                <c:pt idx="73">
                  <c:v>2.3833831999999999E-2</c:v>
                </c:pt>
                <c:pt idx="74">
                  <c:v>1.8702606E-2</c:v>
                </c:pt>
                <c:pt idx="75">
                  <c:v>1.5155467000000001E-2</c:v>
                </c:pt>
                <c:pt idx="76">
                  <c:v>1.2624845000000001E-2</c:v>
                </c:pt>
                <c:pt idx="77">
                  <c:v>1.2835994E-2</c:v>
                </c:pt>
                <c:pt idx="78">
                  <c:v>1.752302E-2</c:v>
                </c:pt>
                <c:pt idx="79">
                  <c:v>2.4257610999999998E-2</c:v>
                </c:pt>
                <c:pt idx="80">
                  <c:v>2.7302394000000001E-2</c:v>
                </c:pt>
                <c:pt idx="81">
                  <c:v>2.2836614000000002E-2</c:v>
                </c:pt>
                <c:pt idx="82">
                  <c:v>1.1618061000000001E-2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1.0756788999999999E-3</c:v>
                </c:pt>
                <c:pt idx="89">
                  <c:v>7.3570229999999999E-3</c:v>
                </c:pt>
                <c:pt idx="90">
                  <c:v>1.3087550999999999E-2</c:v>
                </c:pt>
                <c:pt idx="91">
                  <c:v>1.8301569E-2</c:v>
                </c:pt>
                <c:pt idx="92">
                  <c:v>2.1686082999999998E-2</c:v>
                </c:pt>
                <c:pt idx="93">
                  <c:v>2.3367789E-2</c:v>
                </c:pt>
                <c:pt idx="94">
                  <c:v>2.3638308E-2</c:v>
                </c:pt>
                <c:pt idx="95">
                  <c:v>2.3049831E-2</c:v>
                </c:pt>
                <c:pt idx="96">
                  <c:v>2.3429505999999999E-2</c:v>
                </c:pt>
                <c:pt idx="97">
                  <c:v>2.4592675000000001E-2</c:v>
                </c:pt>
                <c:pt idx="98">
                  <c:v>2.609732E-2</c:v>
                </c:pt>
                <c:pt idx="99">
                  <c:v>2.7357744E-2</c:v>
                </c:pt>
                <c:pt idx="100">
                  <c:v>2.8088128E-2</c:v>
                </c:pt>
                <c:pt idx="101">
                  <c:v>2.9039730999999999E-2</c:v>
                </c:pt>
                <c:pt idx="102">
                  <c:v>2.9826930000000001E-2</c:v>
                </c:pt>
                <c:pt idx="103">
                  <c:v>3.108501E-2</c:v>
                </c:pt>
                <c:pt idx="104">
                  <c:v>3.173455E-2</c:v>
                </c:pt>
                <c:pt idx="105">
                  <c:v>3.1831182999999999E-2</c:v>
                </c:pt>
                <c:pt idx="106">
                  <c:v>3.1233981000000001E-2</c:v>
                </c:pt>
                <c:pt idx="107">
                  <c:v>3.0256890000000002E-2</c:v>
                </c:pt>
                <c:pt idx="108">
                  <c:v>2.8179886000000001E-2</c:v>
                </c:pt>
                <c:pt idx="109">
                  <c:v>2.5336917E-2</c:v>
                </c:pt>
                <c:pt idx="110">
                  <c:v>2.22908E-2</c:v>
                </c:pt>
                <c:pt idx="111">
                  <c:v>1.9548817999999999E-2</c:v>
                </c:pt>
                <c:pt idx="112">
                  <c:v>1.5627239000000001E-2</c:v>
                </c:pt>
                <c:pt idx="113">
                  <c:v>1.1551808E-2</c:v>
                </c:pt>
                <c:pt idx="114">
                  <c:v>6.9198934E-3</c:v>
                </c:pt>
                <c:pt idx="115">
                  <c:v>1.6055996999999999E-3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96AF-48EA-8FA8-10B38F080541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[2]Sheet1!$D$413:$DT$413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9.5099999999999994E-5</c:v>
                </c:pt>
                <c:pt idx="6">
                  <c:v>1.2376204E-3</c:v>
                </c:pt>
                <c:pt idx="7">
                  <c:v>3.7479037000000002E-3</c:v>
                </c:pt>
                <c:pt idx="8">
                  <c:v>5.8354219999999998E-3</c:v>
                </c:pt>
                <c:pt idx="9">
                  <c:v>5.6104157000000003E-3</c:v>
                </c:pt>
                <c:pt idx="10">
                  <c:v>2.2999153000000001E-3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5.6914729999999998E-3</c:v>
                </c:pt>
                <c:pt idx="16">
                  <c:v>1.0459220999999999E-2</c:v>
                </c:pt>
                <c:pt idx="17">
                  <c:v>1.0822169499999999E-2</c:v>
                </c:pt>
                <c:pt idx="18">
                  <c:v>7.0932023000000004E-3</c:v>
                </c:pt>
                <c:pt idx="19">
                  <c:v>4.4299999999999998E-4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2.3302616999999999E-3</c:v>
                </c:pt>
                <c:pt idx="27">
                  <c:v>7.0116379999999997E-3</c:v>
                </c:pt>
                <c:pt idx="28">
                  <c:v>1.0432897999999999E-2</c:v>
                </c:pt>
                <c:pt idx="29">
                  <c:v>1.2181729000000001E-2</c:v>
                </c:pt>
                <c:pt idx="30">
                  <c:v>1.3753331000000001E-2</c:v>
                </c:pt>
                <c:pt idx="31">
                  <c:v>1.5285058000000001E-2</c:v>
                </c:pt>
                <c:pt idx="32">
                  <c:v>1.5817893999999999E-2</c:v>
                </c:pt>
                <c:pt idx="33">
                  <c:v>1.6500734E-2</c:v>
                </c:pt>
                <c:pt idx="34">
                  <c:v>1.6785148999999999E-2</c:v>
                </c:pt>
                <c:pt idx="35">
                  <c:v>1.6709061000000001E-2</c:v>
                </c:pt>
                <c:pt idx="36">
                  <c:v>1.5312526999999999E-2</c:v>
                </c:pt>
                <c:pt idx="37">
                  <c:v>1.2278137E-2</c:v>
                </c:pt>
                <c:pt idx="38">
                  <c:v>7.8731440000000003E-3</c:v>
                </c:pt>
                <c:pt idx="39">
                  <c:v>3.5541890000000001E-3</c:v>
                </c:pt>
                <c:pt idx="40">
                  <c:v>1.1400000000000001E-4</c:v>
                </c:pt>
                <c:pt idx="41">
                  <c:v>0</c:v>
                </c:pt>
                <c:pt idx="42">
                  <c:v>0</c:v>
                </c:pt>
                <c:pt idx="43">
                  <c:v>2.2704600000000002E-3</c:v>
                </c:pt>
                <c:pt idx="44">
                  <c:v>9.1857799999999993E-3</c:v>
                </c:pt>
                <c:pt idx="45">
                  <c:v>1.7737032999999999E-2</c:v>
                </c:pt>
                <c:pt idx="46">
                  <c:v>2.5132728999999999E-2</c:v>
                </c:pt>
                <c:pt idx="47">
                  <c:v>2.8920699000000001E-2</c:v>
                </c:pt>
                <c:pt idx="48">
                  <c:v>2.8925481999999999E-2</c:v>
                </c:pt>
                <c:pt idx="49">
                  <c:v>2.6819223999999999E-2</c:v>
                </c:pt>
                <c:pt idx="50">
                  <c:v>2.4107922E-2</c:v>
                </c:pt>
                <c:pt idx="51">
                  <c:v>2.3112612000000001E-2</c:v>
                </c:pt>
                <c:pt idx="52">
                  <c:v>2.4518747E-2</c:v>
                </c:pt>
                <c:pt idx="53">
                  <c:v>2.6519188999999999E-2</c:v>
                </c:pt>
                <c:pt idx="54">
                  <c:v>2.7137917000000001E-2</c:v>
                </c:pt>
                <c:pt idx="55">
                  <c:v>2.6779378E-2</c:v>
                </c:pt>
                <c:pt idx="56">
                  <c:v>2.7599404000000001E-2</c:v>
                </c:pt>
                <c:pt idx="57">
                  <c:v>3.0677580999999999E-2</c:v>
                </c:pt>
                <c:pt idx="58">
                  <c:v>3.4853927999999999E-2</c:v>
                </c:pt>
                <c:pt idx="59">
                  <c:v>3.8258616000000002E-2</c:v>
                </c:pt>
                <c:pt idx="60">
                  <c:v>3.9017471999999997E-2</c:v>
                </c:pt>
                <c:pt idx="61">
                  <c:v>3.8980979999999998E-2</c:v>
                </c:pt>
                <c:pt idx="62">
                  <c:v>3.8576263999999999E-2</c:v>
                </c:pt>
                <c:pt idx="63">
                  <c:v>3.7397724E-2</c:v>
                </c:pt>
                <c:pt idx="64">
                  <c:v>3.4526139999999997E-2</c:v>
                </c:pt>
                <c:pt idx="65">
                  <c:v>3.2535143000000002E-2</c:v>
                </c:pt>
                <c:pt idx="66">
                  <c:v>3.5654850000000002E-2</c:v>
                </c:pt>
                <c:pt idx="67">
                  <c:v>4.5544359999999999E-2</c:v>
                </c:pt>
                <c:pt idx="68">
                  <c:v>5.7435862999999997E-2</c:v>
                </c:pt>
                <c:pt idx="69">
                  <c:v>6.3115619999999997E-2</c:v>
                </c:pt>
                <c:pt idx="70">
                  <c:v>5.838699E-2</c:v>
                </c:pt>
                <c:pt idx="71">
                  <c:v>4.6063135999999998E-2</c:v>
                </c:pt>
                <c:pt idx="72">
                  <c:v>3.3089164999999997E-2</c:v>
                </c:pt>
                <c:pt idx="73">
                  <c:v>2.3833831999999999E-2</c:v>
                </c:pt>
                <c:pt idx="74">
                  <c:v>1.8702606E-2</c:v>
                </c:pt>
                <c:pt idx="75">
                  <c:v>1.5155467000000001E-2</c:v>
                </c:pt>
                <c:pt idx="76">
                  <c:v>1.2624845000000001E-2</c:v>
                </c:pt>
                <c:pt idx="77">
                  <c:v>1.2835994E-2</c:v>
                </c:pt>
                <c:pt idx="78">
                  <c:v>1.752302E-2</c:v>
                </c:pt>
                <c:pt idx="79">
                  <c:v>2.4257610999999998E-2</c:v>
                </c:pt>
                <c:pt idx="80">
                  <c:v>2.7302394000000001E-2</c:v>
                </c:pt>
                <c:pt idx="81">
                  <c:v>2.2836614000000002E-2</c:v>
                </c:pt>
                <c:pt idx="82">
                  <c:v>1.1618061000000001E-2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1.0756788999999999E-3</c:v>
                </c:pt>
                <c:pt idx="89">
                  <c:v>7.3570229999999999E-3</c:v>
                </c:pt>
                <c:pt idx="90">
                  <c:v>1.3087550999999999E-2</c:v>
                </c:pt>
                <c:pt idx="91">
                  <c:v>1.8301569E-2</c:v>
                </c:pt>
                <c:pt idx="92">
                  <c:v>2.1686082999999998E-2</c:v>
                </c:pt>
                <c:pt idx="93">
                  <c:v>2.3367789E-2</c:v>
                </c:pt>
                <c:pt idx="94">
                  <c:v>2.3638308E-2</c:v>
                </c:pt>
                <c:pt idx="95">
                  <c:v>2.3049831E-2</c:v>
                </c:pt>
                <c:pt idx="96">
                  <c:v>2.3429505999999999E-2</c:v>
                </c:pt>
                <c:pt idx="97">
                  <c:v>2.4592675000000001E-2</c:v>
                </c:pt>
                <c:pt idx="98">
                  <c:v>2.609732E-2</c:v>
                </c:pt>
                <c:pt idx="99">
                  <c:v>2.7357744E-2</c:v>
                </c:pt>
                <c:pt idx="100">
                  <c:v>2.8088128E-2</c:v>
                </c:pt>
                <c:pt idx="101">
                  <c:v>2.9039730999999999E-2</c:v>
                </c:pt>
                <c:pt idx="102">
                  <c:v>2.9826930000000001E-2</c:v>
                </c:pt>
                <c:pt idx="103">
                  <c:v>3.108501E-2</c:v>
                </c:pt>
                <c:pt idx="104">
                  <c:v>3.173455E-2</c:v>
                </c:pt>
                <c:pt idx="105">
                  <c:v>3.1831182999999999E-2</c:v>
                </c:pt>
                <c:pt idx="106">
                  <c:v>3.1233981000000001E-2</c:v>
                </c:pt>
                <c:pt idx="107">
                  <c:v>3.0256890000000002E-2</c:v>
                </c:pt>
                <c:pt idx="108">
                  <c:v>2.8179886000000001E-2</c:v>
                </c:pt>
                <c:pt idx="109">
                  <c:v>2.5336917E-2</c:v>
                </c:pt>
                <c:pt idx="110">
                  <c:v>2.22908E-2</c:v>
                </c:pt>
                <c:pt idx="111">
                  <c:v>1.9548817999999999E-2</c:v>
                </c:pt>
                <c:pt idx="112">
                  <c:v>1.5627239000000001E-2</c:v>
                </c:pt>
                <c:pt idx="113">
                  <c:v>1.1551808E-2</c:v>
                </c:pt>
                <c:pt idx="114">
                  <c:v>6.9198934E-3</c:v>
                </c:pt>
                <c:pt idx="115">
                  <c:v>1.6055996999999999E-3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96AF-48EA-8FA8-10B38F080541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[2]Sheet1!$D$414:$DT$414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9.5099999999999994E-5</c:v>
                </c:pt>
                <c:pt idx="6">
                  <c:v>1.2376204E-3</c:v>
                </c:pt>
                <c:pt idx="7">
                  <c:v>3.7479037000000002E-3</c:v>
                </c:pt>
                <c:pt idx="8">
                  <c:v>5.8354219999999998E-3</c:v>
                </c:pt>
                <c:pt idx="9">
                  <c:v>5.6104157000000003E-3</c:v>
                </c:pt>
                <c:pt idx="10">
                  <c:v>2.2999153000000001E-3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5.6914729999999998E-3</c:v>
                </c:pt>
                <c:pt idx="16">
                  <c:v>1.0459220999999999E-2</c:v>
                </c:pt>
                <c:pt idx="17">
                  <c:v>1.0822169499999999E-2</c:v>
                </c:pt>
                <c:pt idx="18">
                  <c:v>7.0932023000000004E-3</c:v>
                </c:pt>
                <c:pt idx="19">
                  <c:v>4.4299999999999998E-4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2.3302616999999999E-3</c:v>
                </c:pt>
                <c:pt idx="27">
                  <c:v>7.0116379999999997E-3</c:v>
                </c:pt>
                <c:pt idx="28">
                  <c:v>1.0432897999999999E-2</c:v>
                </c:pt>
                <c:pt idx="29">
                  <c:v>1.2181729000000001E-2</c:v>
                </c:pt>
                <c:pt idx="30">
                  <c:v>1.3753331000000001E-2</c:v>
                </c:pt>
                <c:pt idx="31">
                  <c:v>1.5285058000000001E-2</c:v>
                </c:pt>
                <c:pt idx="32">
                  <c:v>1.5817893999999999E-2</c:v>
                </c:pt>
                <c:pt idx="33">
                  <c:v>1.6500734E-2</c:v>
                </c:pt>
                <c:pt idx="34">
                  <c:v>1.6785148999999999E-2</c:v>
                </c:pt>
                <c:pt idx="35">
                  <c:v>1.6709061000000001E-2</c:v>
                </c:pt>
                <c:pt idx="36">
                  <c:v>1.5312526999999999E-2</c:v>
                </c:pt>
                <c:pt idx="37">
                  <c:v>1.2278137E-2</c:v>
                </c:pt>
                <c:pt idx="38">
                  <c:v>7.8731440000000003E-3</c:v>
                </c:pt>
                <c:pt idx="39">
                  <c:v>3.5541890000000001E-3</c:v>
                </c:pt>
                <c:pt idx="40">
                  <c:v>1.1400000000000001E-4</c:v>
                </c:pt>
                <c:pt idx="41">
                  <c:v>0</c:v>
                </c:pt>
                <c:pt idx="42">
                  <c:v>0</c:v>
                </c:pt>
                <c:pt idx="43">
                  <c:v>2.2704600000000002E-3</c:v>
                </c:pt>
                <c:pt idx="44">
                  <c:v>9.1857799999999993E-3</c:v>
                </c:pt>
                <c:pt idx="45">
                  <c:v>1.7737032999999999E-2</c:v>
                </c:pt>
                <c:pt idx="46">
                  <c:v>2.5132728999999999E-2</c:v>
                </c:pt>
                <c:pt idx="47">
                  <c:v>2.8920699000000001E-2</c:v>
                </c:pt>
                <c:pt idx="48">
                  <c:v>2.8925481999999999E-2</c:v>
                </c:pt>
                <c:pt idx="49">
                  <c:v>2.6819223999999999E-2</c:v>
                </c:pt>
                <c:pt idx="50">
                  <c:v>2.4107922E-2</c:v>
                </c:pt>
                <c:pt idx="51">
                  <c:v>2.3112612000000001E-2</c:v>
                </c:pt>
                <c:pt idx="52">
                  <c:v>2.4518747E-2</c:v>
                </c:pt>
                <c:pt idx="53">
                  <c:v>2.6519188999999999E-2</c:v>
                </c:pt>
                <c:pt idx="54">
                  <c:v>2.7137917000000001E-2</c:v>
                </c:pt>
                <c:pt idx="55">
                  <c:v>2.6779378E-2</c:v>
                </c:pt>
                <c:pt idx="56">
                  <c:v>2.7599404000000001E-2</c:v>
                </c:pt>
                <c:pt idx="57">
                  <c:v>3.0677580999999999E-2</c:v>
                </c:pt>
                <c:pt idx="58">
                  <c:v>3.4853927999999999E-2</c:v>
                </c:pt>
                <c:pt idx="59">
                  <c:v>3.8258616000000002E-2</c:v>
                </c:pt>
                <c:pt idx="60">
                  <c:v>3.9017471999999997E-2</c:v>
                </c:pt>
                <c:pt idx="61">
                  <c:v>3.8980979999999998E-2</c:v>
                </c:pt>
                <c:pt idx="62">
                  <c:v>3.8576263999999999E-2</c:v>
                </c:pt>
                <c:pt idx="63">
                  <c:v>3.7397724E-2</c:v>
                </c:pt>
                <c:pt idx="64">
                  <c:v>3.4526139999999997E-2</c:v>
                </c:pt>
                <c:pt idx="65">
                  <c:v>3.2535143000000002E-2</c:v>
                </c:pt>
                <c:pt idx="66">
                  <c:v>3.5654850000000002E-2</c:v>
                </c:pt>
                <c:pt idx="67">
                  <c:v>4.5544359999999999E-2</c:v>
                </c:pt>
                <c:pt idx="68">
                  <c:v>5.7435862999999997E-2</c:v>
                </c:pt>
                <c:pt idx="69">
                  <c:v>6.3115619999999997E-2</c:v>
                </c:pt>
                <c:pt idx="70">
                  <c:v>5.838699E-2</c:v>
                </c:pt>
                <c:pt idx="71">
                  <c:v>4.6063135999999998E-2</c:v>
                </c:pt>
                <c:pt idx="72">
                  <c:v>3.3089164999999997E-2</c:v>
                </c:pt>
                <c:pt idx="73">
                  <c:v>2.3833831999999999E-2</c:v>
                </c:pt>
                <c:pt idx="74">
                  <c:v>1.8702606E-2</c:v>
                </c:pt>
                <c:pt idx="75">
                  <c:v>1.5155467000000001E-2</c:v>
                </c:pt>
                <c:pt idx="76">
                  <c:v>1.2624845000000001E-2</c:v>
                </c:pt>
                <c:pt idx="77">
                  <c:v>1.2835994E-2</c:v>
                </c:pt>
                <c:pt idx="78">
                  <c:v>1.752302E-2</c:v>
                </c:pt>
                <c:pt idx="79">
                  <c:v>2.4257610999999998E-2</c:v>
                </c:pt>
                <c:pt idx="80">
                  <c:v>2.7302394000000001E-2</c:v>
                </c:pt>
                <c:pt idx="81">
                  <c:v>2.2836614000000002E-2</c:v>
                </c:pt>
                <c:pt idx="82">
                  <c:v>1.1618061000000001E-2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1.0756788999999999E-3</c:v>
                </c:pt>
                <c:pt idx="89">
                  <c:v>7.3570229999999999E-3</c:v>
                </c:pt>
                <c:pt idx="90">
                  <c:v>1.3087550999999999E-2</c:v>
                </c:pt>
                <c:pt idx="91">
                  <c:v>1.8301569E-2</c:v>
                </c:pt>
                <c:pt idx="92">
                  <c:v>2.1686082999999998E-2</c:v>
                </c:pt>
                <c:pt idx="93">
                  <c:v>2.3367789E-2</c:v>
                </c:pt>
                <c:pt idx="94">
                  <c:v>2.3638308E-2</c:v>
                </c:pt>
                <c:pt idx="95">
                  <c:v>2.3049831E-2</c:v>
                </c:pt>
                <c:pt idx="96">
                  <c:v>2.3429505999999999E-2</c:v>
                </c:pt>
                <c:pt idx="97">
                  <c:v>2.4592675000000001E-2</c:v>
                </c:pt>
                <c:pt idx="98">
                  <c:v>2.609732E-2</c:v>
                </c:pt>
                <c:pt idx="99">
                  <c:v>2.7357744E-2</c:v>
                </c:pt>
                <c:pt idx="100">
                  <c:v>2.8088128E-2</c:v>
                </c:pt>
                <c:pt idx="101">
                  <c:v>2.9039730999999999E-2</c:v>
                </c:pt>
                <c:pt idx="102">
                  <c:v>2.9826930000000001E-2</c:v>
                </c:pt>
                <c:pt idx="103">
                  <c:v>3.108501E-2</c:v>
                </c:pt>
                <c:pt idx="104">
                  <c:v>3.173455E-2</c:v>
                </c:pt>
                <c:pt idx="105">
                  <c:v>3.1831182999999999E-2</c:v>
                </c:pt>
                <c:pt idx="106">
                  <c:v>3.1233981000000001E-2</c:v>
                </c:pt>
                <c:pt idx="107">
                  <c:v>3.0256890000000002E-2</c:v>
                </c:pt>
                <c:pt idx="108">
                  <c:v>2.8179886000000001E-2</c:v>
                </c:pt>
                <c:pt idx="109">
                  <c:v>2.5336917E-2</c:v>
                </c:pt>
                <c:pt idx="110">
                  <c:v>2.22908E-2</c:v>
                </c:pt>
                <c:pt idx="111">
                  <c:v>1.9548817999999999E-2</c:v>
                </c:pt>
                <c:pt idx="112">
                  <c:v>1.5627239000000001E-2</c:v>
                </c:pt>
                <c:pt idx="113">
                  <c:v>1.1551808E-2</c:v>
                </c:pt>
                <c:pt idx="114">
                  <c:v>6.9198934E-3</c:v>
                </c:pt>
                <c:pt idx="115">
                  <c:v>1.6055996999999999E-3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96AF-48EA-8FA8-10B38F080541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[2]Sheet1!$D$415:$DT$415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9.5099999999999994E-5</c:v>
                </c:pt>
                <c:pt idx="6">
                  <c:v>1.2376204E-3</c:v>
                </c:pt>
                <c:pt idx="7">
                  <c:v>3.7479037000000002E-3</c:v>
                </c:pt>
                <c:pt idx="8">
                  <c:v>5.8354219999999998E-3</c:v>
                </c:pt>
                <c:pt idx="9">
                  <c:v>5.6104157000000003E-3</c:v>
                </c:pt>
                <c:pt idx="10">
                  <c:v>2.2999153000000001E-3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5.6914729999999998E-3</c:v>
                </c:pt>
                <c:pt idx="16">
                  <c:v>1.0459220999999999E-2</c:v>
                </c:pt>
                <c:pt idx="17">
                  <c:v>1.0822169499999999E-2</c:v>
                </c:pt>
                <c:pt idx="18">
                  <c:v>7.0932023000000004E-3</c:v>
                </c:pt>
                <c:pt idx="19">
                  <c:v>4.4299999999999998E-4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2.3302616999999999E-3</c:v>
                </c:pt>
                <c:pt idx="27">
                  <c:v>7.0116379999999997E-3</c:v>
                </c:pt>
                <c:pt idx="28">
                  <c:v>1.0432897999999999E-2</c:v>
                </c:pt>
                <c:pt idx="29">
                  <c:v>1.2181729000000001E-2</c:v>
                </c:pt>
                <c:pt idx="30">
                  <c:v>1.3753331000000001E-2</c:v>
                </c:pt>
                <c:pt idx="31">
                  <c:v>1.5285058000000001E-2</c:v>
                </c:pt>
                <c:pt idx="32">
                  <c:v>1.5817893999999999E-2</c:v>
                </c:pt>
                <c:pt idx="33">
                  <c:v>1.6500734E-2</c:v>
                </c:pt>
                <c:pt idx="34">
                  <c:v>1.6785148999999999E-2</c:v>
                </c:pt>
                <c:pt idx="35">
                  <c:v>1.6709061000000001E-2</c:v>
                </c:pt>
                <c:pt idx="36">
                  <c:v>1.5312526999999999E-2</c:v>
                </c:pt>
                <c:pt idx="37">
                  <c:v>1.2278137E-2</c:v>
                </c:pt>
                <c:pt idx="38">
                  <c:v>7.8731440000000003E-3</c:v>
                </c:pt>
                <c:pt idx="39">
                  <c:v>3.5541890000000001E-3</c:v>
                </c:pt>
                <c:pt idx="40">
                  <c:v>1.1400000000000001E-4</c:v>
                </c:pt>
                <c:pt idx="41">
                  <c:v>0</c:v>
                </c:pt>
                <c:pt idx="42">
                  <c:v>0</c:v>
                </c:pt>
                <c:pt idx="43">
                  <c:v>2.2704600000000002E-3</c:v>
                </c:pt>
                <c:pt idx="44">
                  <c:v>9.1857799999999993E-3</c:v>
                </c:pt>
                <c:pt idx="45">
                  <c:v>1.7737032999999999E-2</c:v>
                </c:pt>
                <c:pt idx="46">
                  <c:v>2.5132728999999999E-2</c:v>
                </c:pt>
                <c:pt idx="47">
                  <c:v>2.8920699000000001E-2</c:v>
                </c:pt>
                <c:pt idx="48">
                  <c:v>2.8925481999999999E-2</c:v>
                </c:pt>
                <c:pt idx="49">
                  <c:v>2.6819223999999999E-2</c:v>
                </c:pt>
                <c:pt idx="50">
                  <c:v>2.4107922E-2</c:v>
                </c:pt>
                <c:pt idx="51">
                  <c:v>2.3112612000000001E-2</c:v>
                </c:pt>
                <c:pt idx="52">
                  <c:v>2.4518747E-2</c:v>
                </c:pt>
                <c:pt idx="53">
                  <c:v>2.6519188999999999E-2</c:v>
                </c:pt>
                <c:pt idx="54">
                  <c:v>2.7137917000000001E-2</c:v>
                </c:pt>
                <c:pt idx="55">
                  <c:v>2.6779378E-2</c:v>
                </c:pt>
                <c:pt idx="56">
                  <c:v>2.7599404000000001E-2</c:v>
                </c:pt>
                <c:pt idx="57">
                  <c:v>3.0677580999999999E-2</c:v>
                </c:pt>
                <c:pt idx="58">
                  <c:v>3.4853927999999999E-2</c:v>
                </c:pt>
                <c:pt idx="59">
                  <c:v>3.8258616000000002E-2</c:v>
                </c:pt>
                <c:pt idx="60">
                  <c:v>3.9017471999999997E-2</c:v>
                </c:pt>
                <c:pt idx="61">
                  <c:v>3.8980979999999998E-2</c:v>
                </c:pt>
                <c:pt idx="62">
                  <c:v>3.8576263999999999E-2</c:v>
                </c:pt>
                <c:pt idx="63">
                  <c:v>3.7397724E-2</c:v>
                </c:pt>
                <c:pt idx="64">
                  <c:v>3.4526139999999997E-2</c:v>
                </c:pt>
                <c:pt idx="65">
                  <c:v>3.2535143000000002E-2</c:v>
                </c:pt>
                <c:pt idx="66">
                  <c:v>3.5654850000000002E-2</c:v>
                </c:pt>
                <c:pt idx="67">
                  <c:v>4.5544359999999999E-2</c:v>
                </c:pt>
                <c:pt idx="68">
                  <c:v>5.7435862999999997E-2</c:v>
                </c:pt>
                <c:pt idx="69">
                  <c:v>6.3115619999999997E-2</c:v>
                </c:pt>
                <c:pt idx="70">
                  <c:v>5.838699E-2</c:v>
                </c:pt>
                <c:pt idx="71">
                  <c:v>4.6063135999999998E-2</c:v>
                </c:pt>
                <c:pt idx="72">
                  <c:v>3.3089164999999997E-2</c:v>
                </c:pt>
                <c:pt idx="73">
                  <c:v>2.3833831999999999E-2</c:v>
                </c:pt>
                <c:pt idx="74">
                  <c:v>1.8702606E-2</c:v>
                </c:pt>
                <c:pt idx="75">
                  <c:v>1.5155467000000001E-2</c:v>
                </c:pt>
                <c:pt idx="76">
                  <c:v>1.2624845000000001E-2</c:v>
                </c:pt>
                <c:pt idx="77">
                  <c:v>1.2835994E-2</c:v>
                </c:pt>
                <c:pt idx="78">
                  <c:v>1.752302E-2</c:v>
                </c:pt>
                <c:pt idx="79">
                  <c:v>2.4257610999999998E-2</c:v>
                </c:pt>
                <c:pt idx="80">
                  <c:v>2.7302394000000001E-2</c:v>
                </c:pt>
                <c:pt idx="81">
                  <c:v>2.2836614000000002E-2</c:v>
                </c:pt>
                <c:pt idx="82">
                  <c:v>1.1618061000000001E-2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1.0756788999999999E-3</c:v>
                </c:pt>
                <c:pt idx="89">
                  <c:v>7.3570229999999999E-3</c:v>
                </c:pt>
                <c:pt idx="90">
                  <c:v>1.3087550999999999E-2</c:v>
                </c:pt>
                <c:pt idx="91">
                  <c:v>1.8301569E-2</c:v>
                </c:pt>
                <c:pt idx="92">
                  <c:v>2.1686082999999998E-2</c:v>
                </c:pt>
                <c:pt idx="93">
                  <c:v>2.3367789E-2</c:v>
                </c:pt>
                <c:pt idx="94">
                  <c:v>2.3638308E-2</c:v>
                </c:pt>
                <c:pt idx="95">
                  <c:v>2.3049831E-2</c:v>
                </c:pt>
                <c:pt idx="96">
                  <c:v>2.3429505999999999E-2</c:v>
                </c:pt>
                <c:pt idx="97">
                  <c:v>2.4592675000000001E-2</c:v>
                </c:pt>
                <c:pt idx="98">
                  <c:v>2.609732E-2</c:v>
                </c:pt>
                <c:pt idx="99">
                  <c:v>2.7357744E-2</c:v>
                </c:pt>
                <c:pt idx="100">
                  <c:v>2.8088128E-2</c:v>
                </c:pt>
                <c:pt idx="101">
                  <c:v>2.9039730999999999E-2</c:v>
                </c:pt>
                <c:pt idx="102">
                  <c:v>2.9826930000000001E-2</c:v>
                </c:pt>
                <c:pt idx="103">
                  <c:v>3.108501E-2</c:v>
                </c:pt>
                <c:pt idx="104">
                  <c:v>3.173455E-2</c:v>
                </c:pt>
                <c:pt idx="105">
                  <c:v>3.1831182999999999E-2</c:v>
                </c:pt>
                <c:pt idx="106">
                  <c:v>3.1233981000000001E-2</c:v>
                </c:pt>
                <c:pt idx="107">
                  <c:v>3.0256890000000002E-2</c:v>
                </c:pt>
                <c:pt idx="108">
                  <c:v>2.8179886000000001E-2</c:v>
                </c:pt>
                <c:pt idx="109">
                  <c:v>2.5336917E-2</c:v>
                </c:pt>
                <c:pt idx="110">
                  <c:v>2.22908E-2</c:v>
                </c:pt>
                <c:pt idx="111">
                  <c:v>1.9548817999999999E-2</c:v>
                </c:pt>
                <c:pt idx="112">
                  <c:v>1.5627239000000001E-2</c:v>
                </c:pt>
                <c:pt idx="113">
                  <c:v>1.1551808E-2</c:v>
                </c:pt>
                <c:pt idx="114">
                  <c:v>6.9198934E-3</c:v>
                </c:pt>
                <c:pt idx="115">
                  <c:v>1.6055996999999999E-3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96AF-48EA-8FA8-10B38F080541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[2]Sheet1!$D$416:$DT$416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9.5099999999999994E-5</c:v>
                </c:pt>
                <c:pt idx="6">
                  <c:v>1.2376204E-3</c:v>
                </c:pt>
                <c:pt idx="7">
                  <c:v>3.7479037000000002E-3</c:v>
                </c:pt>
                <c:pt idx="8">
                  <c:v>5.8354219999999998E-3</c:v>
                </c:pt>
                <c:pt idx="9">
                  <c:v>5.6104157000000003E-3</c:v>
                </c:pt>
                <c:pt idx="10">
                  <c:v>2.2999153000000001E-3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5.6914729999999998E-3</c:v>
                </c:pt>
                <c:pt idx="16">
                  <c:v>1.0459220999999999E-2</c:v>
                </c:pt>
                <c:pt idx="17">
                  <c:v>1.0822169499999999E-2</c:v>
                </c:pt>
                <c:pt idx="18">
                  <c:v>7.0932023000000004E-3</c:v>
                </c:pt>
                <c:pt idx="19">
                  <c:v>4.4299999999999998E-4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2.3302616999999999E-3</c:v>
                </c:pt>
                <c:pt idx="27">
                  <c:v>7.0116379999999997E-3</c:v>
                </c:pt>
                <c:pt idx="28">
                  <c:v>1.0432897999999999E-2</c:v>
                </c:pt>
                <c:pt idx="29">
                  <c:v>1.2181729000000001E-2</c:v>
                </c:pt>
                <c:pt idx="30">
                  <c:v>1.3753331000000001E-2</c:v>
                </c:pt>
                <c:pt idx="31">
                  <c:v>1.5285058000000001E-2</c:v>
                </c:pt>
                <c:pt idx="32">
                  <c:v>1.5817893999999999E-2</c:v>
                </c:pt>
                <c:pt idx="33">
                  <c:v>1.6500734E-2</c:v>
                </c:pt>
                <c:pt idx="34">
                  <c:v>1.6785148999999999E-2</c:v>
                </c:pt>
                <c:pt idx="35">
                  <c:v>1.6709061000000001E-2</c:v>
                </c:pt>
                <c:pt idx="36">
                  <c:v>1.5312526999999999E-2</c:v>
                </c:pt>
                <c:pt idx="37">
                  <c:v>1.2278137E-2</c:v>
                </c:pt>
                <c:pt idx="38">
                  <c:v>7.8731440000000003E-3</c:v>
                </c:pt>
                <c:pt idx="39">
                  <c:v>3.5541890000000001E-3</c:v>
                </c:pt>
                <c:pt idx="40">
                  <c:v>1.1400000000000001E-4</c:v>
                </c:pt>
                <c:pt idx="41">
                  <c:v>0</c:v>
                </c:pt>
                <c:pt idx="42">
                  <c:v>0</c:v>
                </c:pt>
                <c:pt idx="43">
                  <c:v>2.2704600000000002E-3</c:v>
                </c:pt>
                <c:pt idx="44">
                  <c:v>9.1857799999999993E-3</c:v>
                </c:pt>
                <c:pt idx="45">
                  <c:v>1.7737032999999999E-2</c:v>
                </c:pt>
                <c:pt idx="46">
                  <c:v>2.5132728999999999E-2</c:v>
                </c:pt>
                <c:pt idx="47">
                  <c:v>2.8920699000000001E-2</c:v>
                </c:pt>
                <c:pt idx="48">
                  <c:v>2.8925481999999999E-2</c:v>
                </c:pt>
                <c:pt idx="49">
                  <c:v>2.6819223999999999E-2</c:v>
                </c:pt>
                <c:pt idx="50">
                  <c:v>2.4107922E-2</c:v>
                </c:pt>
                <c:pt idx="51">
                  <c:v>2.3112612000000001E-2</c:v>
                </c:pt>
                <c:pt idx="52">
                  <c:v>2.4518747E-2</c:v>
                </c:pt>
                <c:pt idx="53">
                  <c:v>2.6519188999999999E-2</c:v>
                </c:pt>
                <c:pt idx="54">
                  <c:v>2.7137917000000001E-2</c:v>
                </c:pt>
                <c:pt idx="55">
                  <c:v>2.6779378E-2</c:v>
                </c:pt>
                <c:pt idx="56">
                  <c:v>2.7599404000000001E-2</c:v>
                </c:pt>
                <c:pt idx="57">
                  <c:v>3.0677580999999999E-2</c:v>
                </c:pt>
                <c:pt idx="58">
                  <c:v>3.4853927999999999E-2</c:v>
                </c:pt>
                <c:pt idx="59">
                  <c:v>3.8258616000000002E-2</c:v>
                </c:pt>
                <c:pt idx="60">
                  <c:v>3.9017471999999997E-2</c:v>
                </c:pt>
                <c:pt idx="61">
                  <c:v>3.8980979999999998E-2</c:v>
                </c:pt>
                <c:pt idx="62">
                  <c:v>3.8576263999999999E-2</c:v>
                </c:pt>
                <c:pt idx="63">
                  <c:v>3.7397724E-2</c:v>
                </c:pt>
                <c:pt idx="64">
                  <c:v>3.4526139999999997E-2</c:v>
                </c:pt>
                <c:pt idx="65">
                  <c:v>3.2535143000000002E-2</c:v>
                </c:pt>
                <c:pt idx="66">
                  <c:v>3.5654850000000002E-2</c:v>
                </c:pt>
                <c:pt idx="67">
                  <c:v>4.5544359999999999E-2</c:v>
                </c:pt>
                <c:pt idx="68">
                  <c:v>5.7435862999999997E-2</c:v>
                </c:pt>
                <c:pt idx="69">
                  <c:v>6.3115619999999997E-2</c:v>
                </c:pt>
                <c:pt idx="70">
                  <c:v>5.838699E-2</c:v>
                </c:pt>
                <c:pt idx="71">
                  <c:v>4.6063135999999998E-2</c:v>
                </c:pt>
                <c:pt idx="72">
                  <c:v>3.3089164999999997E-2</c:v>
                </c:pt>
                <c:pt idx="73">
                  <c:v>2.3833831999999999E-2</c:v>
                </c:pt>
                <c:pt idx="74">
                  <c:v>1.8702606E-2</c:v>
                </c:pt>
                <c:pt idx="75">
                  <c:v>1.5155467000000001E-2</c:v>
                </c:pt>
                <c:pt idx="76">
                  <c:v>1.2624845000000001E-2</c:v>
                </c:pt>
                <c:pt idx="77">
                  <c:v>1.2835994E-2</c:v>
                </c:pt>
                <c:pt idx="78">
                  <c:v>1.752302E-2</c:v>
                </c:pt>
                <c:pt idx="79">
                  <c:v>2.4257610999999998E-2</c:v>
                </c:pt>
                <c:pt idx="80">
                  <c:v>2.7302394000000001E-2</c:v>
                </c:pt>
                <c:pt idx="81">
                  <c:v>2.2836614000000002E-2</c:v>
                </c:pt>
                <c:pt idx="82">
                  <c:v>1.1618061000000001E-2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1.0756788999999999E-3</c:v>
                </c:pt>
                <c:pt idx="89">
                  <c:v>7.3570229999999999E-3</c:v>
                </c:pt>
                <c:pt idx="90">
                  <c:v>1.3087550999999999E-2</c:v>
                </c:pt>
                <c:pt idx="91">
                  <c:v>1.8301569E-2</c:v>
                </c:pt>
                <c:pt idx="92">
                  <c:v>2.1686082999999998E-2</c:v>
                </c:pt>
                <c:pt idx="93">
                  <c:v>2.3367789E-2</c:v>
                </c:pt>
                <c:pt idx="94">
                  <c:v>2.3638308E-2</c:v>
                </c:pt>
                <c:pt idx="95">
                  <c:v>2.3049831E-2</c:v>
                </c:pt>
                <c:pt idx="96">
                  <c:v>2.3429505999999999E-2</c:v>
                </c:pt>
                <c:pt idx="97">
                  <c:v>2.4592675000000001E-2</c:v>
                </c:pt>
                <c:pt idx="98">
                  <c:v>2.609732E-2</c:v>
                </c:pt>
                <c:pt idx="99">
                  <c:v>2.7357744E-2</c:v>
                </c:pt>
                <c:pt idx="100">
                  <c:v>2.8088128E-2</c:v>
                </c:pt>
                <c:pt idx="101">
                  <c:v>2.9039730999999999E-2</c:v>
                </c:pt>
                <c:pt idx="102">
                  <c:v>2.9826930000000001E-2</c:v>
                </c:pt>
                <c:pt idx="103">
                  <c:v>3.108501E-2</c:v>
                </c:pt>
                <c:pt idx="104">
                  <c:v>3.173455E-2</c:v>
                </c:pt>
                <c:pt idx="105">
                  <c:v>3.1831182999999999E-2</c:v>
                </c:pt>
                <c:pt idx="106">
                  <c:v>3.1233981000000001E-2</c:v>
                </c:pt>
                <c:pt idx="107">
                  <c:v>3.0256890000000002E-2</c:v>
                </c:pt>
                <c:pt idx="108">
                  <c:v>2.8179886000000001E-2</c:v>
                </c:pt>
                <c:pt idx="109">
                  <c:v>2.5336917E-2</c:v>
                </c:pt>
                <c:pt idx="110">
                  <c:v>2.22908E-2</c:v>
                </c:pt>
                <c:pt idx="111">
                  <c:v>1.9548817999999999E-2</c:v>
                </c:pt>
                <c:pt idx="112">
                  <c:v>1.5627239000000001E-2</c:v>
                </c:pt>
                <c:pt idx="113">
                  <c:v>1.1551808E-2</c:v>
                </c:pt>
                <c:pt idx="114">
                  <c:v>6.9198934E-3</c:v>
                </c:pt>
                <c:pt idx="115">
                  <c:v>1.6055996999999999E-3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96AF-48EA-8FA8-10B38F080541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[2]Sheet1!$D$417:$DT$417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9.5099999999999994E-5</c:v>
                </c:pt>
                <c:pt idx="6">
                  <c:v>1.2376204E-3</c:v>
                </c:pt>
                <c:pt idx="7">
                  <c:v>3.7479037000000002E-3</c:v>
                </c:pt>
                <c:pt idx="8">
                  <c:v>5.8354219999999998E-3</c:v>
                </c:pt>
                <c:pt idx="9">
                  <c:v>5.6104157000000003E-3</c:v>
                </c:pt>
                <c:pt idx="10">
                  <c:v>2.2999153000000001E-3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5.6914729999999998E-3</c:v>
                </c:pt>
                <c:pt idx="16">
                  <c:v>1.0459220999999999E-2</c:v>
                </c:pt>
                <c:pt idx="17">
                  <c:v>1.0822169499999999E-2</c:v>
                </c:pt>
                <c:pt idx="18">
                  <c:v>7.0932023000000004E-3</c:v>
                </c:pt>
                <c:pt idx="19">
                  <c:v>4.4299999999999998E-4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2.3302616999999999E-3</c:v>
                </c:pt>
                <c:pt idx="27">
                  <c:v>7.0116379999999997E-3</c:v>
                </c:pt>
                <c:pt idx="28">
                  <c:v>1.0432897999999999E-2</c:v>
                </c:pt>
                <c:pt idx="29">
                  <c:v>1.2181729000000001E-2</c:v>
                </c:pt>
                <c:pt idx="30">
                  <c:v>1.3753331000000001E-2</c:v>
                </c:pt>
                <c:pt idx="31">
                  <c:v>1.5285058000000001E-2</c:v>
                </c:pt>
                <c:pt idx="32">
                  <c:v>1.5817893999999999E-2</c:v>
                </c:pt>
                <c:pt idx="33">
                  <c:v>1.6500734E-2</c:v>
                </c:pt>
                <c:pt idx="34">
                  <c:v>1.6785148999999999E-2</c:v>
                </c:pt>
                <c:pt idx="35">
                  <c:v>1.6709061000000001E-2</c:v>
                </c:pt>
                <c:pt idx="36">
                  <c:v>1.5312526999999999E-2</c:v>
                </c:pt>
                <c:pt idx="37">
                  <c:v>1.2278137E-2</c:v>
                </c:pt>
                <c:pt idx="38">
                  <c:v>7.8731440000000003E-3</c:v>
                </c:pt>
                <c:pt idx="39">
                  <c:v>3.5541890000000001E-3</c:v>
                </c:pt>
                <c:pt idx="40">
                  <c:v>1.1400000000000001E-4</c:v>
                </c:pt>
                <c:pt idx="41">
                  <c:v>0</c:v>
                </c:pt>
                <c:pt idx="42">
                  <c:v>0</c:v>
                </c:pt>
                <c:pt idx="43">
                  <c:v>2.2704600000000002E-3</c:v>
                </c:pt>
                <c:pt idx="44">
                  <c:v>9.1857799999999993E-3</c:v>
                </c:pt>
                <c:pt idx="45">
                  <c:v>1.7737032999999999E-2</c:v>
                </c:pt>
                <c:pt idx="46">
                  <c:v>2.5132728999999999E-2</c:v>
                </c:pt>
                <c:pt idx="47">
                  <c:v>2.8920699000000001E-2</c:v>
                </c:pt>
                <c:pt idx="48">
                  <c:v>2.8925481999999999E-2</c:v>
                </c:pt>
                <c:pt idx="49">
                  <c:v>2.6819223999999999E-2</c:v>
                </c:pt>
                <c:pt idx="50">
                  <c:v>2.4107922E-2</c:v>
                </c:pt>
                <c:pt idx="51">
                  <c:v>2.3112612000000001E-2</c:v>
                </c:pt>
                <c:pt idx="52">
                  <c:v>2.4518747E-2</c:v>
                </c:pt>
                <c:pt idx="53">
                  <c:v>2.6519188999999999E-2</c:v>
                </c:pt>
                <c:pt idx="54">
                  <c:v>2.7137917000000001E-2</c:v>
                </c:pt>
                <c:pt idx="55">
                  <c:v>2.6779378E-2</c:v>
                </c:pt>
                <c:pt idx="56">
                  <c:v>2.7599404000000001E-2</c:v>
                </c:pt>
                <c:pt idx="57">
                  <c:v>3.0677580999999999E-2</c:v>
                </c:pt>
                <c:pt idx="58">
                  <c:v>3.4853927999999999E-2</c:v>
                </c:pt>
                <c:pt idx="59">
                  <c:v>3.8258616000000002E-2</c:v>
                </c:pt>
                <c:pt idx="60">
                  <c:v>3.9017471999999997E-2</c:v>
                </c:pt>
                <c:pt idx="61">
                  <c:v>3.8980979999999998E-2</c:v>
                </c:pt>
                <c:pt idx="62">
                  <c:v>3.8576263999999999E-2</c:v>
                </c:pt>
                <c:pt idx="63">
                  <c:v>3.7397724E-2</c:v>
                </c:pt>
                <c:pt idx="64">
                  <c:v>3.4526139999999997E-2</c:v>
                </c:pt>
                <c:pt idx="65">
                  <c:v>3.2535143000000002E-2</c:v>
                </c:pt>
                <c:pt idx="66">
                  <c:v>3.5654850000000002E-2</c:v>
                </c:pt>
                <c:pt idx="67">
                  <c:v>4.5544359999999999E-2</c:v>
                </c:pt>
                <c:pt idx="68">
                  <c:v>5.7435862999999997E-2</c:v>
                </c:pt>
                <c:pt idx="69">
                  <c:v>6.3115619999999997E-2</c:v>
                </c:pt>
                <c:pt idx="70">
                  <c:v>5.838699E-2</c:v>
                </c:pt>
                <c:pt idx="71">
                  <c:v>4.6063135999999998E-2</c:v>
                </c:pt>
                <c:pt idx="72">
                  <c:v>3.3089164999999997E-2</c:v>
                </c:pt>
                <c:pt idx="73">
                  <c:v>2.3833831999999999E-2</c:v>
                </c:pt>
                <c:pt idx="74">
                  <c:v>1.8702606E-2</c:v>
                </c:pt>
                <c:pt idx="75">
                  <c:v>1.5155467000000001E-2</c:v>
                </c:pt>
                <c:pt idx="76">
                  <c:v>1.2624845000000001E-2</c:v>
                </c:pt>
                <c:pt idx="77">
                  <c:v>1.2835994E-2</c:v>
                </c:pt>
                <c:pt idx="78">
                  <c:v>1.752302E-2</c:v>
                </c:pt>
                <c:pt idx="79">
                  <c:v>2.4257610999999998E-2</c:v>
                </c:pt>
                <c:pt idx="80">
                  <c:v>2.7302394000000001E-2</c:v>
                </c:pt>
                <c:pt idx="81">
                  <c:v>2.2836614000000002E-2</c:v>
                </c:pt>
                <c:pt idx="82">
                  <c:v>1.1618061000000001E-2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1.0756788999999999E-3</c:v>
                </c:pt>
                <c:pt idx="89">
                  <c:v>7.3570229999999999E-3</c:v>
                </c:pt>
                <c:pt idx="90">
                  <c:v>1.3087550999999999E-2</c:v>
                </c:pt>
                <c:pt idx="91">
                  <c:v>1.8301569E-2</c:v>
                </c:pt>
                <c:pt idx="92">
                  <c:v>2.1686082999999998E-2</c:v>
                </c:pt>
                <c:pt idx="93">
                  <c:v>2.3367789E-2</c:v>
                </c:pt>
                <c:pt idx="94">
                  <c:v>2.3638308E-2</c:v>
                </c:pt>
                <c:pt idx="95">
                  <c:v>2.3049831E-2</c:v>
                </c:pt>
                <c:pt idx="96">
                  <c:v>2.3429505999999999E-2</c:v>
                </c:pt>
                <c:pt idx="97">
                  <c:v>2.4592675000000001E-2</c:v>
                </c:pt>
                <c:pt idx="98">
                  <c:v>2.609732E-2</c:v>
                </c:pt>
                <c:pt idx="99">
                  <c:v>2.7357744E-2</c:v>
                </c:pt>
                <c:pt idx="100">
                  <c:v>2.8088128E-2</c:v>
                </c:pt>
                <c:pt idx="101">
                  <c:v>2.9039730999999999E-2</c:v>
                </c:pt>
                <c:pt idx="102">
                  <c:v>2.9826930000000001E-2</c:v>
                </c:pt>
                <c:pt idx="103">
                  <c:v>3.108501E-2</c:v>
                </c:pt>
                <c:pt idx="104">
                  <c:v>3.173455E-2</c:v>
                </c:pt>
                <c:pt idx="105">
                  <c:v>3.1831182999999999E-2</c:v>
                </c:pt>
                <c:pt idx="106">
                  <c:v>3.1233981000000001E-2</c:v>
                </c:pt>
                <c:pt idx="107">
                  <c:v>3.0256890000000002E-2</c:v>
                </c:pt>
                <c:pt idx="108">
                  <c:v>2.8179886000000001E-2</c:v>
                </c:pt>
                <c:pt idx="109">
                  <c:v>2.5336917E-2</c:v>
                </c:pt>
                <c:pt idx="110">
                  <c:v>2.22908E-2</c:v>
                </c:pt>
                <c:pt idx="111">
                  <c:v>1.9548817999999999E-2</c:v>
                </c:pt>
                <c:pt idx="112">
                  <c:v>1.5627239000000001E-2</c:v>
                </c:pt>
                <c:pt idx="113">
                  <c:v>1.1551808E-2</c:v>
                </c:pt>
                <c:pt idx="114">
                  <c:v>6.9198934E-3</c:v>
                </c:pt>
                <c:pt idx="115">
                  <c:v>1.6055996999999999E-3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96AF-48EA-8FA8-10B38F080541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[2]Sheet1!$D$418:$DT$418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8.6700000000000004E-4</c:v>
                </c:pt>
                <c:pt idx="7">
                  <c:v>3.1857893000000002E-3</c:v>
                </c:pt>
                <c:pt idx="8">
                  <c:v>5.3394669999999997E-3</c:v>
                </c:pt>
                <c:pt idx="9">
                  <c:v>5.4478189999999996E-3</c:v>
                </c:pt>
                <c:pt idx="10">
                  <c:v>2.5424917999999999E-3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2.0699999999999999E-4</c:v>
                </c:pt>
                <c:pt idx="15">
                  <c:v>5.6697070000000004E-3</c:v>
                </c:pt>
                <c:pt idx="16">
                  <c:v>1.0115102000000001E-2</c:v>
                </c:pt>
                <c:pt idx="17">
                  <c:v>1.0253274E-2</c:v>
                </c:pt>
                <c:pt idx="18">
                  <c:v>6.4915637000000003E-3</c:v>
                </c:pt>
                <c:pt idx="19">
                  <c:v>4.6499999999999999E-5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2.3870985E-3</c:v>
                </c:pt>
                <c:pt idx="27">
                  <c:v>6.6957036000000001E-3</c:v>
                </c:pt>
                <c:pt idx="28">
                  <c:v>9.788471E-3</c:v>
                </c:pt>
                <c:pt idx="29">
                  <c:v>1.1287168E-2</c:v>
                </c:pt>
                <c:pt idx="30">
                  <c:v>1.2662823E-2</c:v>
                </c:pt>
                <c:pt idx="31">
                  <c:v>1.4093207999999999E-2</c:v>
                </c:pt>
                <c:pt idx="32">
                  <c:v>1.4679770999999999E-2</c:v>
                </c:pt>
                <c:pt idx="33">
                  <c:v>1.5477291000000001E-2</c:v>
                </c:pt>
                <c:pt idx="34">
                  <c:v>1.5864930999999999E-2</c:v>
                </c:pt>
                <c:pt idx="35">
                  <c:v>1.58155E-2</c:v>
                </c:pt>
                <c:pt idx="36">
                  <c:v>1.4427817000000001E-2</c:v>
                </c:pt>
                <c:pt idx="37">
                  <c:v>1.1423654E-2</c:v>
                </c:pt>
                <c:pt idx="38">
                  <c:v>7.1378020000000004E-3</c:v>
                </c:pt>
                <c:pt idx="39">
                  <c:v>2.9093589999999998E-3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1.5826225000000001E-3</c:v>
                </c:pt>
                <c:pt idx="44">
                  <c:v>8.6534109999999997E-3</c:v>
                </c:pt>
                <c:pt idx="45">
                  <c:v>1.7281373999999999E-2</c:v>
                </c:pt>
                <c:pt idx="46">
                  <c:v>2.4741256999999999E-2</c:v>
                </c:pt>
                <c:pt idx="47">
                  <c:v>2.8678981999999999E-2</c:v>
                </c:pt>
                <c:pt idx="48">
                  <c:v>2.8857603999999999E-2</c:v>
                </c:pt>
                <c:pt idx="49">
                  <c:v>2.6745930000000001E-2</c:v>
                </c:pt>
                <c:pt idx="50">
                  <c:v>2.3841728E-2</c:v>
                </c:pt>
                <c:pt idx="51">
                  <c:v>2.2609226E-2</c:v>
                </c:pt>
                <c:pt idx="52">
                  <c:v>2.3830954000000001E-2</c:v>
                </c:pt>
                <c:pt idx="53">
                  <c:v>2.5741119E-2</c:v>
                </c:pt>
                <c:pt idx="54">
                  <c:v>2.6413977000000002E-2</c:v>
                </c:pt>
                <c:pt idx="55">
                  <c:v>2.6275082000000002E-2</c:v>
                </c:pt>
                <c:pt idx="56">
                  <c:v>2.7533075000000001E-2</c:v>
                </c:pt>
                <c:pt idx="57">
                  <c:v>3.1055247000000001E-2</c:v>
                </c:pt>
                <c:pt idx="58">
                  <c:v>3.5453060000000002E-2</c:v>
                </c:pt>
                <c:pt idx="59">
                  <c:v>3.8777109999999997E-2</c:v>
                </c:pt>
                <c:pt idx="60">
                  <c:v>3.9227529999999997E-2</c:v>
                </c:pt>
                <c:pt idx="61">
                  <c:v>3.8697947000000003E-2</c:v>
                </c:pt>
                <c:pt idx="62">
                  <c:v>3.7673999999999999E-2</c:v>
                </c:pt>
                <c:pt idx="63">
                  <c:v>3.5894363999999998E-2</c:v>
                </c:pt>
                <c:pt idx="64">
                  <c:v>3.2667245999999997E-2</c:v>
                </c:pt>
                <c:pt idx="65">
                  <c:v>3.074095E-2</c:v>
                </c:pt>
                <c:pt idx="66">
                  <c:v>3.4098940000000001E-2</c:v>
                </c:pt>
                <c:pt idx="67">
                  <c:v>4.3999392999999998E-2</c:v>
                </c:pt>
                <c:pt idx="68">
                  <c:v>5.5636155999999999E-2</c:v>
                </c:pt>
                <c:pt idx="69">
                  <c:v>6.1220719999999999E-2</c:v>
                </c:pt>
                <c:pt idx="70">
                  <c:v>5.6999754E-2</c:v>
                </c:pt>
                <c:pt idx="71">
                  <c:v>4.5754700000000002E-2</c:v>
                </c:pt>
                <c:pt idx="72">
                  <c:v>3.384595E-2</c:v>
                </c:pt>
                <c:pt idx="73">
                  <c:v>2.5058252999999999E-2</c:v>
                </c:pt>
                <c:pt idx="74">
                  <c:v>1.9607711999999999E-2</c:v>
                </c:pt>
                <c:pt idx="75">
                  <c:v>1.5247470000000001E-2</c:v>
                </c:pt>
                <c:pt idx="76">
                  <c:v>1.1873738999999999E-2</c:v>
                </c:pt>
                <c:pt idx="77">
                  <c:v>1.1558643E-2</c:v>
                </c:pt>
                <c:pt idx="78">
                  <c:v>1.6100848000000001E-2</c:v>
                </c:pt>
                <c:pt idx="79">
                  <c:v>2.2950768E-2</c:v>
                </c:pt>
                <c:pt idx="80">
                  <c:v>2.6303077000000001E-2</c:v>
                </c:pt>
                <c:pt idx="81">
                  <c:v>2.2298042000000001E-2</c:v>
                </c:pt>
                <c:pt idx="82">
                  <c:v>1.1632207E-2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7.9199999999999995E-4</c:v>
                </c:pt>
                <c:pt idx="89">
                  <c:v>6.6327866999999997E-3</c:v>
                </c:pt>
                <c:pt idx="90">
                  <c:v>1.2041721999999999E-2</c:v>
                </c:pt>
                <c:pt idx="91">
                  <c:v>1.6935833000000001E-2</c:v>
                </c:pt>
                <c:pt idx="92">
                  <c:v>2.0023442999999998E-2</c:v>
                </c:pt>
                <c:pt idx="93">
                  <c:v>2.1509908000000001E-2</c:v>
                </c:pt>
                <c:pt idx="94">
                  <c:v>2.1719187000000001E-2</c:v>
                </c:pt>
                <c:pt idx="95">
                  <c:v>2.1218995000000001E-2</c:v>
                </c:pt>
                <c:pt idx="96">
                  <c:v>2.1818852E-2</c:v>
                </c:pt>
                <c:pt idx="97">
                  <c:v>2.3305566999999999E-2</c:v>
                </c:pt>
                <c:pt idx="98">
                  <c:v>2.5148440000000001E-2</c:v>
                </c:pt>
                <c:pt idx="99">
                  <c:v>2.6675972999999999E-2</c:v>
                </c:pt>
                <c:pt idx="100">
                  <c:v>2.7574459999999999E-2</c:v>
                </c:pt>
                <c:pt idx="101">
                  <c:v>2.8675657E-2</c:v>
                </c:pt>
                <c:pt idx="102">
                  <c:v>2.9529673999999999E-2</c:v>
                </c:pt>
                <c:pt idx="103">
                  <c:v>3.0807648E-2</c:v>
                </c:pt>
                <c:pt idx="104">
                  <c:v>3.1483433999999998E-2</c:v>
                </c:pt>
                <c:pt idx="105">
                  <c:v>3.1635016000000002E-2</c:v>
                </c:pt>
                <c:pt idx="106">
                  <c:v>3.1119431999999999E-2</c:v>
                </c:pt>
                <c:pt idx="107">
                  <c:v>3.0218757999999998E-2</c:v>
                </c:pt>
                <c:pt idx="108">
                  <c:v>2.8288262000000002E-2</c:v>
                </c:pt>
                <c:pt idx="109">
                  <c:v>2.5612052999999999E-2</c:v>
                </c:pt>
                <c:pt idx="110">
                  <c:v>2.2739545999999999E-2</c:v>
                </c:pt>
                <c:pt idx="111">
                  <c:v>2.0451141999999999E-2</c:v>
                </c:pt>
                <c:pt idx="112">
                  <c:v>1.6797546E-2</c:v>
                </c:pt>
                <c:pt idx="113">
                  <c:v>1.2953777E-2</c:v>
                </c:pt>
                <c:pt idx="114">
                  <c:v>8.5335169999999991E-3</c:v>
                </c:pt>
                <c:pt idx="115">
                  <c:v>3.4094724999999999E-3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96AF-48EA-8FA8-10B38F080541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[2]Sheet1!$D$419:$DT$419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8.6700000000000004E-4</c:v>
                </c:pt>
                <c:pt idx="7">
                  <c:v>3.1857893000000002E-3</c:v>
                </c:pt>
                <c:pt idx="8">
                  <c:v>5.3394669999999997E-3</c:v>
                </c:pt>
                <c:pt idx="9">
                  <c:v>5.4478189999999996E-3</c:v>
                </c:pt>
                <c:pt idx="10">
                  <c:v>2.5424917999999999E-3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2.0699999999999999E-4</c:v>
                </c:pt>
                <c:pt idx="15">
                  <c:v>5.6697070000000004E-3</c:v>
                </c:pt>
                <c:pt idx="16">
                  <c:v>1.0115102000000001E-2</c:v>
                </c:pt>
                <c:pt idx="17">
                  <c:v>1.0253274E-2</c:v>
                </c:pt>
                <c:pt idx="18">
                  <c:v>6.4915637000000003E-3</c:v>
                </c:pt>
                <c:pt idx="19">
                  <c:v>4.6499999999999999E-5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2.3870985E-3</c:v>
                </c:pt>
                <c:pt idx="27">
                  <c:v>6.6957036000000001E-3</c:v>
                </c:pt>
                <c:pt idx="28">
                  <c:v>9.788471E-3</c:v>
                </c:pt>
                <c:pt idx="29">
                  <c:v>1.1287168E-2</c:v>
                </c:pt>
                <c:pt idx="30">
                  <c:v>1.2662823E-2</c:v>
                </c:pt>
                <c:pt idx="31">
                  <c:v>1.4093207999999999E-2</c:v>
                </c:pt>
                <c:pt idx="32">
                  <c:v>1.4679770999999999E-2</c:v>
                </c:pt>
                <c:pt idx="33">
                  <c:v>1.5477291000000001E-2</c:v>
                </c:pt>
                <c:pt idx="34">
                  <c:v>1.5864930999999999E-2</c:v>
                </c:pt>
                <c:pt idx="35">
                  <c:v>1.58155E-2</c:v>
                </c:pt>
                <c:pt idx="36">
                  <c:v>1.4427817000000001E-2</c:v>
                </c:pt>
                <c:pt idx="37">
                  <c:v>1.1423654E-2</c:v>
                </c:pt>
                <c:pt idx="38">
                  <c:v>7.1378020000000004E-3</c:v>
                </c:pt>
                <c:pt idx="39">
                  <c:v>2.9093589999999998E-3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1.5826225000000001E-3</c:v>
                </c:pt>
                <c:pt idx="44">
                  <c:v>8.6534109999999997E-3</c:v>
                </c:pt>
                <c:pt idx="45">
                  <c:v>1.7281373999999999E-2</c:v>
                </c:pt>
                <c:pt idx="46">
                  <c:v>2.4741256999999999E-2</c:v>
                </c:pt>
                <c:pt idx="47">
                  <c:v>2.8678981999999999E-2</c:v>
                </c:pt>
                <c:pt idx="48">
                  <c:v>2.8857603999999999E-2</c:v>
                </c:pt>
                <c:pt idx="49">
                  <c:v>2.6745930000000001E-2</c:v>
                </c:pt>
                <c:pt idx="50">
                  <c:v>2.3841728E-2</c:v>
                </c:pt>
                <c:pt idx="51">
                  <c:v>2.2609226E-2</c:v>
                </c:pt>
                <c:pt idx="52">
                  <c:v>2.3830954000000001E-2</c:v>
                </c:pt>
                <c:pt idx="53">
                  <c:v>2.5741119E-2</c:v>
                </c:pt>
                <c:pt idx="54">
                  <c:v>2.6413977000000002E-2</c:v>
                </c:pt>
                <c:pt idx="55">
                  <c:v>2.6275082000000002E-2</c:v>
                </c:pt>
                <c:pt idx="56">
                  <c:v>2.7533075000000001E-2</c:v>
                </c:pt>
                <c:pt idx="57">
                  <c:v>3.1055247000000001E-2</c:v>
                </c:pt>
                <c:pt idx="58">
                  <c:v>3.5453060000000002E-2</c:v>
                </c:pt>
                <c:pt idx="59">
                  <c:v>3.8777109999999997E-2</c:v>
                </c:pt>
                <c:pt idx="60">
                  <c:v>3.9227529999999997E-2</c:v>
                </c:pt>
                <c:pt idx="61">
                  <c:v>3.8697947000000003E-2</c:v>
                </c:pt>
                <c:pt idx="62">
                  <c:v>3.7673999999999999E-2</c:v>
                </c:pt>
                <c:pt idx="63">
                  <c:v>3.5894363999999998E-2</c:v>
                </c:pt>
                <c:pt idx="64">
                  <c:v>3.2667245999999997E-2</c:v>
                </c:pt>
                <c:pt idx="65">
                  <c:v>3.074095E-2</c:v>
                </c:pt>
                <c:pt idx="66">
                  <c:v>3.4098940000000001E-2</c:v>
                </c:pt>
                <c:pt idx="67">
                  <c:v>4.3999392999999998E-2</c:v>
                </c:pt>
                <c:pt idx="68">
                  <c:v>5.5636155999999999E-2</c:v>
                </c:pt>
                <c:pt idx="69">
                  <c:v>6.1220719999999999E-2</c:v>
                </c:pt>
                <c:pt idx="70">
                  <c:v>5.6999754E-2</c:v>
                </c:pt>
                <c:pt idx="71">
                  <c:v>4.5754700000000002E-2</c:v>
                </c:pt>
                <c:pt idx="72">
                  <c:v>3.384595E-2</c:v>
                </c:pt>
                <c:pt idx="73">
                  <c:v>2.5058252999999999E-2</c:v>
                </c:pt>
                <c:pt idx="74">
                  <c:v>1.9607711999999999E-2</c:v>
                </c:pt>
                <c:pt idx="75">
                  <c:v>1.5247470000000001E-2</c:v>
                </c:pt>
                <c:pt idx="76">
                  <c:v>1.1873738999999999E-2</c:v>
                </c:pt>
                <c:pt idx="77">
                  <c:v>1.1558643E-2</c:v>
                </c:pt>
                <c:pt idx="78">
                  <c:v>1.6100848000000001E-2</c:v>
                </c:pt>
                <c:pt idx="79">
                  <c:v>2.2950768E-2</c:v>
                </c:pt>
                <c:pt idx="80">
                  <c:v>2.6303077000000001E-2</c:v>
                </c:pt>
                <c:pt idx="81">
                  <c:v>2.2298042000000001E-2</c:v>
                </c:pt>
                <c:pt idx="82">
                  <c:v>1.1632207E-2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7.9199999999999995E-4</c:v>
                </c:pt>
                <c:pt idx="89">
                  <c:v>6.6327866999999997E-3</c:v>
                </c:pt>
                <c:pt idx="90">
                  <c:v>1.2041721999999999E-2</c:v>
                </c:pt>
                <c:pt idx="91">
                  <c:v>1.6935833000000001E-2</c:v>
                </c:pt>
                <c:pt idx="92">
                  <c:v>2.0023442999999998E-2</c:v>
                </c:pt>
                <c:pt idx="93">
                  <c:v>2.1509908000000001E-2</c:v>
                </c:pt>
                <c:pt idx="94">
                  <c:v>2.1719187000000001E-2</c:v>
                </c:pt>
                <c:pt idx="95">
                  <c:v>2.1218995000000001E-2</c:v>
                </c:pt>
                <c:pt idx="96">
                  <c:v>2.1818852E-2</c:v>
                </c:pt>
                <c:pt idx="97">
                  <c:v>2.3305566999999999E-2</c:v>
                </c:pt>
                <c:pt idx="98">
                  <c:v>2.5148440000000001E-2</c:v>
                </c:pt>
                <c:pt idx="99">
                  <c:v>2.6675972999999999E-2</c:v>
                </c:pt>
                <c:pt idx="100">
                  <c:v>2.7574459999999999E-2</c:v>
                </c:pt>
                <c:pt idx="101">
                  <c:v>2.8675657E-2</c:v>
                </c:pt>
                <c:pt idx="102">
                  <c:v>2.9529673999999999E-2</c:v>
                </c:pt>
                <c:pt idx="103">
                  <c:v>3.0807648E-2</c:v>
                </c:pt>
                <c:pt idx="104">
                  <c:v>3.1483433999999998E-2</c:v>
                </c:pt>
                <c:pt idx="105">
                  <c:v>3.1635016000000002E-2</c:v>
                </c:pt>
                <c:pt idx="106">
                  <c:v>3.1119431999999999E-2</c:v>
                </c:pt>
                <c:pt idx="107">
                  <c:v>3.0218757999999998E-2</c:v>
                </c:pt>
                <c:pt idx="108">
                  <c:v>2.8288262000000002E-2</c:v>
                </c:pt>
                <c:pt idx="109">
                  <c:v>2.5612052999999999E-2</c:v>
                </c:pt>
                <c:pt idx="110">
                  <c:v>2.2739545999999999E-2</c:v>
                </c:pt>
                <c:pt idx="111">
                  <c:v>2.0451141999999999E-2</c:v>
                </c:pt>
                <c:pt idx="112">
                  <c:v>1.6797546E-2</c:v>
                </c:pt>
                <c:pt idx="113">
                  <c:v>1.2953777E-2</c:v>
                </c:pt>
                <c:pt idx="114">
                  <c:v>8.5335169999999991E-3</c:v>
                </c:pt>
                <c:pt idx="115">
                  <c:v>3.4094724999999999E-3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96AF-48EA-8FA8-10B38F080541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[2]Sheet1!$D$420:$DT$420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8.6700000000000004E-4</c:v>
                </c:pt>
                <c:pt idx="7">
                  <c:v>3.1857893000000002E-3</c:v>
                </c:pt>
                <c:pt idx="8">
                  <c:v>5.3394669999999997E-3</c:v>
                </c:pt>
                <c:pt idx="9">
                  <c:v>5.4478189999999996E-3</c:v>
                </c:pt>
                <c:pt idx="10">
                  <c:v>2.5424917999999999E-3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2.0699999999999999E-4</c:v>
                </c:pt>
                <c:pt idx="15">
                  <c:v>5.6697070000000004E-3</c:v>
                </c:pt>
                <c:pt idx="16">
                  <c:v>1.0115102000000001E-2</c:v>
                </c:pt>
                <c:pt idx="17">
                  <c:v>1.0253274E-2</c:v>
                </c:pt>
                <c:pt idx="18">
                  <c:v>6.4915637000000003E-3</c:v>
                </c:pt>
                <c:pt idx="19">
                  <c:v>4.6499999999999999E-5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2.3870985E-3</c:v>
                </c:pt>
                <c:pt idx="27">
                  <c:v>6.6957036000000001E-3</c:v>
                </c:pt>
                <c:pt idx="28">
                  <c:v>9.788471E-3</c:v>
                </c:pt>
                <c:pt idx="29">
                  <c:v>1.1287168E-2</c:v>
                </c:pt>
                <c:pt idx="30">
                  <c:v>1.2662823E-2</c:v>
                </c:pt>
                <c:pt idx="31">
                  <c:v>1.4093207999999999E-2</c:v>
                </c:pt>
                <c:pt idx="32">
                  <c:v>1.4679770999999999E-2</c:v>
                </c:pt>
                <c:pt idx="33">
                  <c:v>1.5477291000000001E-2</c:v>
                </c:pt>
                <c:pt idx="34">
                  <c:v>1.5864930999999999E-2</c:v>
                </c:pt>
                <c:pt idx="35">
                  <c:v>1.58155E-2</c:v>
                </c:pt>
                <c:pt idx="36">
                  <c:v>1.4427817000000001E-2</c:v>
                </c:pt>
                <c:pt idx="37">
                  <c:v>1.1423654E-2</c:v>
                </c:pt>
                <c:pt idx="38">
                  <c:v>7.1378020000000004E-3</c:v>
                </c:pt>
                <c:pt idx="39">
                  <c:v>2.9093589999999998E-3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1.5826225000000001E-3</c:v>
                </c:pt>
                <c:pt idx="44">
                  <c:v>8.6534109999999997E-3</c:v>
                </c:pt>
                <c:pt idx="45">
                  <c:v>1.7281373999999999E-2</c:v>
                </c:pt>
                <c:pt idx="46">
                  <c:v>2.4741256999999999E-2</c:v>
                </c:pt>
                <c:pt idx="47">
                  <c:v>2.8678981999999999E-2</c:v>
                </c:pt>
                <c:pt idx="48">
                  <c:v>2.8857603999999999E-2</c:v>
                </c:pt>
                <c:pt idx="49">
                  <c:v>2.6745930000000001E-2</c:v>
                </c:pt>
                <c:pt idx="50">
                  <c:v>2.3841728E-2</c:v>
                </c:pt>
                <c:pt idx="51">
                  <c:v>2.2609226E-2</c:v>
                </c:pt>
                <c:pt idx="52">
                  <c:v>2.3830954000000001E-2</c:v>
                </c:pt>
                <c:pt idx="53">
                  <c:v>2.5741119E-2</c:v>
                </c:pt>
                <c:pt idx="54">
                  <c:v>2.6413977000000002E-2</c:v>
                </c:pt>
                <c:pt idx="55">
                  <c:v>2.6275082000000002E-2</c:v>
                </c:pt>
                <c:pt idx="56">
                  <c:v>2.7533075000000001E-2</c:v>
                </c:pt>
                <c:pt idx="57">
                  <c:v>3.1055247000000001E-2</c:v>
                </c:pt>
                <c:pt idx="58">
                  <c:v>3.5453060000000002E-2</c:v>
                </c:pt>
                <c:pt idx="59">
                  <c:v>3.8777109999999997E-2</c:v>
                </c:pt>
                <c:pt idx="60">
                  <c:v>3.9227529999999997E-2</c:v>
                </c:pt>
                <c:pt idx="61">
                  <c:v>3.8697947000000003E-2</c:v>
                </c:pt>
                <c:pt idx="62">
                  <c:v>3.7673999999999999E-2</c:v>
                </c:pt>
                <c:pt idx="63">
                  <c:v>3.5894363999999998E-2</c:v>
                </c:pt>
                <c:pt idx="64">
                  <c:v>3.2667245999999997E-2</c:v>
                </c:pt>
                <c:pt idx="65">
                  <c:v>3.074095E-2</c:v>
                </c:pt>
                <c:pt idx="66">
                  <c:v>3.4098940000000001E-2</c:v>
                </c:pt>
                <c:pt idx="67">
                  <c:v>4.3999392999999998E-2</c:v>
                </c:pt>
                <c:pt idx="68">
                  <c:v>5.5636155999999999E-2</c:v>
                </c:pt>
                <c:pt idx="69">
                  <c:v>6.1220719999999999E-2</c:v>
                </c:pt>
                <c:pt idx="70">
                  <c:v>5.6999754E-2</c:v>
                </c:pt>
                <c:pt idx="71">
                  <c:v>4.5754700000000002E-2</c:v>
                </c:pt>
                <c:pt idx="72">
                  <c:v>3.384595E-2</c:v>
                </c:pt>
                <c:pt idx="73">
                  <c:v>2.5058252999999999E-2</c:v>
                </c:pt>
                <c:pt idx="74">
                  <c:v>1.9607711999999999E-2</c:v>
                </c:pt>
                <c:pt idx="75">
                  <c:v>1.5247470000000001E-2</c:v>
                </c:pt>
                <c:pt idx="76">
                  <c:v>1.1873738999999999E-2</c:v>
                </c:pt>
                <c:pt idx="77">
                  <c:v>1.1558643E-2</c:v>
                </c:pt>
                <c:pt idx="78">
                  <c:v>1.6100848000000001E-2</c:v>
                </c:pt>
                <c:pt idx="79">
                  <c:v>2.2950768E-2</c:v>
                </c:pt>
                <c:pt idx="80">
                  <c:v>2.6303077000000001E-2</c:v>
                </c:pt>
                <c:pt idx="81">
                  <c:v>2.2298042000000001E-2</c:v>
                </c:pt>
                <c:pt idx="82">
                  <c:v>1.1632207E-2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7.9199999999999995E-4</c:v>
                </c:pt>
                <c:pt idx="89">
                  <c:v>6.6327866999999997E-3</c:v>
                </c:pt>
                <c:pt idx="90">
                  <c:v>1.2041721999999999E-2</c:v>
                </c:pt>
                <c:pt idx="91">
                  <c:v>1.6935833000000001E-2</c:v>
                </c:pt>
                <c:pt idx="92">
                  <c:v>2.0023442999999998E-2</c:v>
                </c:pt>
                <c:pt idx="93">
                  <c:v>2.1509908000000001E-2</c:v>
                </c:pt>
                <c:pt idx="94">
                  <c:v>2.1719187000000001E-2</c:v>
                </c:pt>
                <c:pt idx="95">
                  <c:v>2.1218995000000001E-2</c:v>
                </c:pt>
                <c:pt idx="96">
                  <c:v>2.1818852E-2</c:v>
                </c:pt>
                <c:pt idx="97">
                  <c:v>2.3305566999999999E-2</c:v>
                </c:pt>
                <c:pt idx="98">
                  <c:v>2.5148440000000001E-2</c:v>
                </c:pt>
                <c:pt idx="99">
                  <c:v>2.6675972999999999E-2</c:v>
                </c:pt>
                <c:pt idx="100">
                  <c:v>2.7574459999999999E-2</c:v>
                </c:pt>
                <c:pt idx="101">
                  <c:v>2.8675657E-2</c:v>
                </c:pt>
                <c:pt idx="102">
                  <c:v>2.9529673999999999E-2</c:v>
                </c:pt>
                <c:pt idx="103">
                  <c:v>3.0807648E-2</c:v>
                </c:pt>
                <c:pt idx="104">
                  <c:v>3.1483433999999998E-2</c:v>
                </c:pt>
                <c:pt idx="105">
                  <c:v>3.1635016000000002E-2</c:v>
                </c:pt>
                <c:pt idx="106">
                  <c:v>3.1119431999999999E-2</c:v>
                </c:pt>
                <c:pt idx="107">
                  <c:v>3.0218757999999998E-2</c:v>
                </c:pt>
                <c:pt idx="108">
                  <c:v>2.8288262000000002E-2</c:v>
                </c:pt>
                <c:pt idx="109">
                  <c:v>2.5612052999999999E-2</c:v>
                </c:pt>
                <c:pt idx="110">
                  <c:v>2.2739545999999999E-2</c:v>
                </c:pt>
                <c:pt idx="111">
                  <c:v>2.0451141999999999E-2</c:v>
                </c:pt>
                <c:pt idx="112">
                  <c:v>1.6797546E-2</c:v>
                </c:pt>
                <c:pt idx="113">
                  <c:v>1.2953777E-2</c:v>
                </c:pt>
                <c:pt idx="114">
                  <c:v>8.5335169999999991E-3</c:v>
                </c:pt>
                <c:pt idx="115">
                  <c:v>3.4094724999999999E-3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96AF-48EA-8FA8-10B38F080541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[2]Sheet1!$D$421:$DT$421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8.6700000000000004E-4</c:v>
                </c:pt>
                <c:pt idx="7">
                  <c:v>3.1857893000000002E-3</c:v>
                </c:pt>
                <c:pt idx="8">
                  <c:v>5.3394669999999997E-3</c:v>
                </c:pt>
                <c:pt idx="9">
                  <c:v>5.4478189999999996E-3</c:v>
                </c:pt>
                <c:pt idx="10">
                  <c:v>2.5424917999999999E-3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2.0699999999999999E-4</c:v>
                </c:pt>
                <c:pt idx="15">
                  <c:v>5.6697070000000004E-3</c:v>
                </c:pt>
                <c:pt idx="16">
                  <c:v>1.0115102000000001E-2</c:v>
                </c:pt>
                <c:pt idx="17">
                  <c:v>1.0253274E-2</c:v>
                </c:pt>
                <c:pt idx="18">
                  <c:v>6.4915637000000003E-3</c:v>
                </c:pt>
                <c:pt idx="19">
                  <c:v>4.6499999999999999E-5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2.3870985E-3</c:v>
                </c:pt>
                <c:pt idx="27">
                  <c:v>6.6957036000000001E-3</c:v>
                </c:pt>
                <c:pt idx="28">
                  <c:v>9.788471E-3</c:v>
                </c:pt>
                <c:pt idx="29">
                  <c:v>1.1287168E-2</c:v>
                </c:pt>
                <c:pt idx="30">
                  <c:v>1.2662823E-2</c:v>
                </c:pt>
                <c:pt idx="31">
                  <c:v>1.4093207999999999E-2</c:v>
                </c:pt>
                <c:pt idx="32">
                  <c:v>1.4679770999999999E-2</c:v>
                </c:pt>
                <c:pt idx="33">
                  <c:v>1.5477291000000001E-2</c:v>
                </c:pt>
                <c:pt idx="34">
                  <c:v>1.5864930999999999E-2</c:v>
                </c:pt>
                <c:pt idx="35">
                  <c:v>1.58155E-2</c:v>
                </c:pt>
                <c:pt idx="36">
                  <c:v>1.4427817000000001E-2</c:v>
                </c:pt>
                <c:pt idx="37">
                  <c:v>1.1423654E-2</c:v>
                </c:pt>
                <c:pt idx="38">
                  <c:v>7.1378020000000004E-3</c:v>
                </c:pt>
                <c:pt idx="39">
                  <c:v>2.9093589999999998E-3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1.5826225000000001E-3</c:v>
                </c:pt>
                <c:pt idx="44">
                  <c:v>8.6534109999999997E-3</c:v>
                </c:pt>
                <c:pt idx="45">
                  <c:v>1.7281373999999999E-2</c:v>
                </c:pt>
                <c:pt idx="46">
                  <c:v>2.4741256999999999E-2</c:v>
                </c:pt>
                <c:pt idx="47">
                  <c:v>2.8678981999999999E-2</c:v>
                </c:pt>
                <c:pt idx="48">
                  <c:v>2.8857603999999999E-2</c:v>
                </c:pt>
                <c:pt idx="49">
                  <c:v>2.6745930000000001E-2</c:v>
                </c:pt>
                <c:pt idx="50">
                  <c:v>2.3841728E-2</c:v>
                </c:pt>
                <c:pt idx="51">
                  <c:v>2.2609226E-2</c:v>
                </c:pt>
                <c:pt idx="52">
                  <c:v>2.3830954000000001E-2</c:v>
                </c:pt>
                <c:pt idx="53">
                  <c:v>2.5741119E-2</c:v>
                </c:pt>
                <c:pt idx="54">
                  <c:v>2.6413977000000002E-2</c:v>
                </c:pt>
                <c:pt idx="55">
                  <c:v>2.6275082000000002E-2</c:v>
                </c:pt>
                <c:pt idx="56">
                  <c:v>2.7533075000000001E-2</c:v>
                </c:pt>
                <c:pt idx="57">
                  <c:v>3.1055247000000001E-2</c:v>
                </c:pt>
                <c:pt idx="58">
                  <c:v>3.5453060000000002E-2</c:v>
                </c:pt>
                <c:pt idx="59">
                  <c:v>3.8777109999999997E-2</c:v>
                </c:pt>
                <c:pt idx="60">
                  <c:v>3.9227529999999997E-2</c:v>
                </c:pt>
                <c:pt idx="61">
                  <c:v>3.8697947000000003E-2</c:v>
                </c:pt>
                <c:pt idx="62">
                  <c:v>3.7673999999999999E-2</c:v>
                </c:pt>
                <c:pt idx="63">
                  <c:v>3.5894363999999998E-2</c:v>
                </c:pt>
                <c:pt idx="64">
                  <c:v>3.2667245999999997E-2</c:v>
                </c:pt>
                <c:pt idx="65">
                  <c:v>3.074095E-2</c:v>
                </c:pt>
                <c:pt idx="66">
                  <c:v>3.4098940000000001E-2</c:v>
                </c:pt>
                <c:pt idx="67">
                  <c:v>4.3999392999999998E-2</c:v>
                </c:pt>
                <c:pt idx="68">
                  <c:v>5.5636155999999999E-2</c:v>
                </c:pt>
                <c:pt idx="69">
                  <c:v>6.1220719999999999E-2</c:v>
                </c:pt>
                <c:pt idx="70">
                  <c:v>5.6999754E-2</c:v>
                </c:pt>
                <c:pt idx="71">
                  <c:v>4.5754700000000002E-2</c:v>
                </c:pt>
                <c:pt idx="72">
                  <c:v>3.384595E-2</c:v>
                </c:pt>
                <c:pt idx="73">
                  <c:v>2.5058252999999999E-2</c:v>
                </c:pt>
                <c:pt idx="74">
                  <c:v>1.9607711999999999E-2</c:v>
                </c:pt>
                <c:pt idx="75">
                  <c:v>1.5247470000000001E-2</c:v>
                </c:pt>
                <c:pt idx="76">
                  <c:v>1.1873738999999999E-2</c:v>
                </c:pt>
                <c:pt idx="77">
                  <c:v>1.1558643E-2</c:v>
                </c:pt>
                <c:pt idx="78">
                  <c:v>1.6100848000000001E-2</c:v>
                </c:pt>
                <c:pt idx="79">
                  <c:v>2.2950768E-2</c:v>
                </c:pt>
                <c:pt idx="80">
                  <c:v>2.6303077000000001E-2</c:v>
                </c:pt>
                <c:pt idx="81">
                  <c:v>2.2298042000000001E-2</c:v>
                </c:pt>
                <c:pt idx="82">
                  <c:v>1.1632207E-2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7.9199999999999995E-4</c:v>
                </c:pt>
                <c:pt idx="89">
                  <c:v>6.6327866999999997E-3</c:v>
                </c:pt>
                <c:pt idx="90">
                  <c:v>1.2041721999999999E-2</c:v>
                </c:pt>
                <c:pt idx="91">
                  <c:v>1.6935833000000001E-2</c:v>
                </c:pt>
                <c:pt idx="92">
                  <c:v>2.0023442999999998E-2</c:v>
                </c:pt>
                <c:pt idx="93">
                  <c:v>2.1509908000000001E-2</c:v>
                </c:pt>
                <c:pt idx="94">
                  <c:v>2.1719187000000001E-2</c:v>
                </c:pt>
                <c:pt idx="95">
                  <c:v>2.1218995000000001E-2</c:v>
                </c:pt>
                <c:pt idx="96">
                  <c:v>2.1818852E-2</c:v>
                </c:pt>
                <c:pt idx="97">
                  <c:v>2.3305566999999999E-2</c:v>
                </c:pt>
                <c:pt idx="98">
                  <c:v>2.5148440000000001E-2</c:v>
                </c:pt>
                <c:pt idx="99">
                  <c:v>2.6675972999999999E-2</c:v>
                </c:pt>
                <c:pt idx="100">
                  <c:v>2.7574459999999999E-2</c:v>
                </c:pt>
                <c:pt idx="101">
                  <c:v>2.8675657E-2</c:v>
                </c:pt>
                <c:pt idx="102">
                  <c:v>2.9529673999999999E-2</c:v>
                </c:pt>
                <c:pt idx="103">
                  <c:v>3.0807648E-2</c:v>
                </c:pt>
                <c:pt idx="104">
                  <c:v>3.1483433999999998E-2</c:v>
                </c:pt>
                <c:pt idx="105">
                  <c:v>3.1635016000000002E-2</c:v>
                </c:pt>
                <c:pt idx="106">
                  <c:v>3.1119431999999999E-2</c:v>
                </c:pt>
                <c:pt idx="107">
                  <c:v>3.0218757999999998E-2</c:v>
                </c:pt>
                <c:pt idx="108">
                  <c:v>2.8288262000000002E-2</c:v>
                </c:pt>
                <c:pt idx="109">
                  <c:v>2.5612052999999999E-2</c:v>
                </c:pt>
                <c:pt idx="110">
                  <c:v>2.2739545999999999E-2</c:v>
                </c:pt>
                <c:pt idx="111">
                  <c:v>2.0451141999999999E-2</c:v>
                </c:pt>
                <c:pt idx="112">
                  <c:v>1.6797546E-2</c:v>
                </c:pt>
                <c:pt idx="113">
                  <c:v>1.2953777E-2</c:v>
                </c:pt>
                <c:pt idx="114">
                  <c:v>8.5335169999999991E-3</c:v>
                </c:pt>
                <c:pt idx="115">
                  <c:v>3.4094724999999999E-3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96AF-48EA-8FA8-10B38F080541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[2]Sheet1!$D$422:$DT$422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8.6700000000000004E-4</c:v>
                </c:pt>
                <c:pt idx="7">
                  <c:v>3.1857893000000002E-3</c:v>
                </c:pt>
                <c:pt idx="8">
                  <c:v>5.3394669999999997E-3</c:v>
                </c:pt>
                <c:pt idx="9">
                  <c:v>5.4478189999999996E-3</c:v>
                </c:pt>
                <c:pt idx="10">
                  <c:v>2.5424917999999999E-3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2.0699999999999999E-4</c:v>
                </c:pt>
                <c:pt idx="15">
                  <c:v>5.6697070000000004E-3</c:v>
                </c:pt>
                <c:pt idx="16">
                  <c:v>1.0115102000000001E-2</c:v>
                </c:pt>
                <c:pt idx="17">
                  <c:v>1.0253274E-2</c:v>
                </c:pt>
                <c:pt idx="18">
                  <c:v>6.4915637000000003E-3</c:v>
                </c:pt>
                <c:pt idx="19">
                  <c:v>4.6499999999999999E-5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2.3870985E-3</c:v>
                </c:pt>
                <c:pt idx="27">
                  <c:v>6.6957036000000001E-3</c:v>
                </c:pt>
                <c:pt idx="28">
                  <c:v>9.788471E-3</c:v>
                </c:pt>
                <c:pt idx="29">
                  <c:v>1.1287168E-2</c:v>
                </c:pt>
                <c:pt idx="30">
                  <c:v>1.2662823E-2</c:v>
                </c:pt>
                <c:pt idx="31">
                  <c:v>1.4093207999999999E-2</c:v>
                </c:pt>
                <c:pt idx="32">
                  <c:v>1.4679770999999999E-2</c:v>
                </c:pt>
                <c:pt idx="33">
                  <c:v>1.5477291000000001E-2</c:v>
                </c:pt>
                <c:pt idx="34">
                  <c:v>1.5864930999999999E-2</c:v>
                </c:pt>
                <c:pt idx="35">
                  <c:v>1.58155E-2</c:v>
                </c:pt>
                <c:pt idx="36">
                  <c:v>1.4427817000000001E-2</c:v>
                </c:pt>
                <c:pt idx="37">
                  <c:v>1.1423654E-2</c:v>
                </c:pt>
                <c:pt idx="38">
                  <c:v>7.1378020000000004E-3</c:v>
                </c:pt>
                <c:pt idx="39">
                  <c:v>2.9093589999999998E-3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1.5826225000000001E-3</c:v>
                </c:pt>
                <c:pt idx="44">
                  <c:v>8.6534109999999997E-3</c:v>
                </c:pt>
                <c:pt idx="45">
                  <c:v>1.7281373999999999E-2</c:v>
                </c:pt>
                <c:pt idx="46">
                  <c:v>2.4741256999999999E-2</c:v>
                </c:pt>
                <c:pt idx="47">
                  <c:v>2.8678981999999999E-2</c:v>
                </c:pt>
                <c:pt idx="48">
                  <c:v>2.8857603999999999E-2</c:v>
                </c:pt>
                <c:pt idx="49">
                  <c:v>2.6745930000000001E-2</c:v>
                </c:pt>
                <c:pt idx="50">
                  <c:v>2.3841728E-2</c:v>
                </c:pt>
                <c:pt idx="51">
                  <c:v>2.2609226E-2</c:v>
                </c:pt>
                <c:pt idx="52">
                  <c:v>2.3830954000000001E-2</c:v>
                </c:pt>
                <c:pt idx="53">
                  <c:v>2.5741119E-2</c:v>
                </c:pt>
                <c:pt idx="54">
                  <c:v>2.6413977000000002E-2</c:v>
                </c:pt>
                <c:pt idx="55">
                  <c:v>2.6275082000000002E-2</c:v>
                </c:pt>
                <c:pt idx="56">
                  <c:v>2.7533075000000001E-2</c:v>
                </c:pt>
                <c:pt idx="57">
                  <c:v>3.1055247000000001E-2</c:v>
                </c:pt>
                <c:pt idx="58">
                  <c:v>3.5453060000000002E-2</c:v>
                </c:pt>
                <c:pt idx="59">
                  <c:v>3.8777109999999997E-2</c:v>
                </c:pt>
                <c:pt idx="60">
                  <c:v>3.9227529999999997E-2</c:v>
                </c:pt>
                <c:pt idx="61">
                  <c:v>3.8697947000000003E-2</c:v>
                </c:pt>
                <c:pt idx="62">
                  <c:v>3.7673999999999999E-2</c:v>
                </c:pt>
                <c:pt idx="63">
                  <c:v>3.5894363999999998E-2</c:v>
                </c:pt>
                <c:pt idx="64">
                  <c:v>3.2667245999999997E-2</c:v>
                </c:pt>
                <c:pt idx="65">
                  <c:v>3.074095E-2</c:v>
                </c:pt>
                <c:pt idx="66">
                  <c:v>3.4098940000000001E-2</c:v>
                </c:pt>
                <c:pt idx="67">
                  <c:v>4.3999392999999998E-2</c:v>
                </c:pt>
                <c:pt idx="68">
                  <c:v>5.5636155999999999E-2</c:v>
                </c:pt>
                <c:pt idx="69">
                  <c:v>6.1220719999999999E-2</c:v>
                </c:pt>
                <c:pt idx="70">
                  <c:v>5.6999754E-2</c:v>
                </c:pt>
                <c:pt idx="71">
                  <c:v>4.5754700000000002E-2</c:v>
                </c:pt>
                <c:pt idx="72">
                  <c:v>3.384595E-2</c:v>
                </c:pt>
                <c:pt idx="73">
                  <c:v>2.5058252999999999E-2</c:v>
                </c:pt>
                <c:pt idx="74">
                  <c:v>1.9607711999999999E-2</c:v>
                </c:pt>
                <c:pt idx="75">
                  <c:v>1.5247470000000001E-2</c:v>
                </c:pt>
                <c:pt idx="76">
                  <c:v>1.1873738999999999E-2</c:v>
                </c:pt>
                <c:pt idx="77">
                  <c:v>1.1558643E-2</c:v>
                </c:pt>
                <c:pt idx="78">
                  <c:v>1.6100848000000001E-2</c:v>
                </c:pt>
                <c:pt idx="79">
                  <c:v>2.2950768E-2</c:v>
                </c:pt>
                <c:pt idx="80">
                  <c:v>2.6303077000000001E-2</c:v>
                </c:pt>
                <c:pt idx="81">
                  <c:v>2.2298042000000001E-2</c:v>
                </c:pt>
                <c:pt idx="82">
                  <c:v>1.1632207E-2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7.9199999999999995E-4</c:v>
                </c:pt>
                <c:pt idx="89">
                  <c:v>6.6327866999999997E-3</c:v>
                </c:pt>
                <c:pt idx="90">
                  <c:v>1.2041721999999999E-2</c:v>
                </c:pt>
                <c:pt idx="91">
                  <c:v>1.6935833000000001E-2</c:v>
                </c:pt>
                <c:pt idx="92">
                  <c:v>2.0023442999999998E-2</c:v>
                </c:pt>
                <c:pt idx="93">
                  <c:v>2.1509908000000001E-2</c:v>
                </c:pt>
                <c:pt idx="94">
                  <c:v>2.1719187000000001E-2</c:v>
                </c:pt>
                <c:pt idx="95">
                  <c:v>2.1218995000000001E-2</c:v>
                </c:pt>
                <c:pt idx="96">
                  <c:v>2.1818852E-2</c:v>
                </c:pt>
                <c:pt idx="97">
                  <c:v>2.3305566999999999E-2</c:v>
                </c:pt>
                <c:pt idx="98">
                  <c:v>2.5148440000000001E-2</c:v>
                </c:pt>
                <c:pt idx="99">
                  <c:v>2.6675972999999999E-2</c:v>
                </c:pt>
                <c:pt idx="100">
                  <c:v>2.7574459999999999E-2</c:v>
                </c:pt>
                <c:pt idx="101">
                  <c:v>2.8675657E-2</c:v>
                </c:pt>
                <c:pt idx="102">
                  <c:v>2.9529673999999999E-2</c:v>
                </c:pt>
                <c:pt idx="103">
                  <c:v>3.0807648E-2</c:v>
                </c:pt>
                <c:pt idx="104">
                  <c:v>3.1483433999999998E-2</c:v>
                </c:pt>
                <c:pt idx="105">
                  <c:v>3.1635016000000002E-2</c:v>
                </c:pt>
                <c:pt idx="106">
                  <c:v>3.1119431999999999E-2</c:v>
                </c:pt>
                <c:pt idx="107">
                  <c:v>3.0218757999999998E-2</c:v>
                </c:pt>
                <c:pt idx="108">
                  <c:v>2.8288262000000002E-2</c:v>
                </c:pt>
                <c:pt idx="109">
                  <c:v>2.5612052999999999E-2</c:v>
                </c:pt>
                <c:pt idx="110">
                  <c:v>2.2739545999999999E-2</c:v>
                </c:pt>
                <c:pt idx="111">
                  <c:v>2.0451141999999999E-2</c:v>
                </c:pt>
                <c:pt idx="112">
                  <c:v>1.6797546E-2</c:v>
                </c:pt>
                <c:pt idx="113">
                  <c:v>1.2953777E-2</c:v>
                </c:pt>
                <c:pt idx="114">
                  <c:v>8.5335169999999991E-3</c:v>
                </c:pt>
                <c:pt idx="115">
                  <c:v>3.4094724999999999E-3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96AF-48EA-8FA8-10B38F080541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[2]Sheet1!$D$423:$DT$423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8.6700000000000004E-4</c:v>
                </c:pt>
                <c:pt idx="7">
                  <c:v>3.1857893000000002E-3</c:v>
                </c:pt>
                <c:pt idx="8">
                  <c:v>5.3394669999999997E-3</c:v>
                </c:pt>
                <c:pt idx="9">
                  <c:v>5.4478189999999996E-3</c:v>
                </c:pt>
                <c:pt idx="10">
                  <c:v>2.5424917999999999E-3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2.0699999999999999E-4</c:v>
                </c:pt>
                <c:pt idx="15">
                  <c:v>5.6697070000000004E-3</c:v>
                </c:pt>
                <c:pt idx="16">
                  <c:v>1.0115102000000001E-2</c:v>
                </c:pt>
                <c:pt idx="17">
                  <c:v>1.0253274E-2</c:v>
                </c:pt>
                <c:pt idx="18">
                  <c:v>6.4915637000000003E-3</c:v>
                </c:pt>
                <c:pt idx="19">
                  <c:v>4.6499999999999999E-5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2.3870985E-3</c:v>
                </c:pt>
                <c:pt idx="27">
                  <c:v>6.6957036000000001E-3</c:v>
                </c:pt>
                <c:pt idx="28">
                  <c:v>9.788471E-3</c:v>
                </c:pt>
                <c:pt idx="29">
                  <c:v>1.1287168E-2</c:v>
                </c:pt>
                <c:pt idx="30">
                  <c:v>1.2662823E-2</c:v>
                </c:pt>
                <c:pt idx="31">
                  <c:v>1.4093207999999999E-2</c:v>
                </c:pt>
                <c:pt idx="32">
                  <c:v>1.4679770999999999E-2</c:v>
                </c:pt>
                <c:pt idx="33">
                  <c:v>1.5477291000000001E-2</c:v>
                </c:pt>
                <c:pt idx="34">
                  <c:v>1.5864930999999999E-2</c:v>
                </c:pt>
                <c:pt idx="35">
                  <c:v>1.58155E-2</c:v>
                </c:pt>
                <c:pt idx="36">
                  <c:v>1.4427817000000001E-2</c:v>
                </c:pt>
                <c:pt idx="37">
                  <c:v>1.1423654E-2</c:v>
                </c:pt>
                <c:pt idx="38">
                  <c:v>7.1378020000000004E-3</c:v>
                </c:pt>
                <c:pt idx="39">
                  <c:v>2.9093589999999998E-3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1.5826225000000001E-3</c:v>
                </c:pt>
                <c:pt idx="44">
                  <c:v>8.6534109999999997E-3</c:v>
                </c:pt>
                <c:pt idx="45">
                  <c:v>1.7281373999999999E-2</c:v>
                </c:pt>
                <c:pt idx="46">
                  <c:v>2.4741256999999999E-2</c:v>
                </c:pt>
                <c:pt idx="47">
                  <c:v>2.8678981999999999E-2</c:v>
                </c:pt>
                <c:pt idx="48">
                  <c:v>2.8857603999999999E-2</c:v>
                </c:pt>
                <c:pt idx="49">
                  <c:v>2.6745930000000001E-2</c:v>
                </c:pt>
                <c:pt idx="50">
                  <c:v>2.3841728E-2</c:v>
                </c:pt>
                <c:pt idx="51">
                  <c:v>2.2609226E-2</c:v>
                </c:pt>
                <c:pt idx="52">
                  <c:v>2.3830954000000001E-2</c:v>
                </c:pt>
                <c:pt idx="53">
                  <c:v>2.5741119E-2</c:v>
                </c:pt>
                <c:pt idx="54">
                  <c:v>2.6413977000000002E-2</c:v>
                </c:pt>
                <c:pt idx="55">
                  <c:v>2.6275082000000002E-2</c:v>
                </c:pt>
                <c:pt idx="56">
                  <c:v>2.7533075000000001E-2</c:v>
                </c:pt>
                <c:pt idx="57">
                  <c:v>3.1055247000000001E-2</c:v>
                </c:pt>
                <c:pt idx="58">
                  <c:v>3.5453060000000002E-2</c:v>
                </c:pt>
                <c:pt idx="59">
                  <c:v>3.8777109999999997E-2</c:v>
                </c:pt>
                <c:pt idx="60">
                  <c:v>3.9227529999999997E-2</c:v>
                </c:pt>
                <c:pt idx="61">
                  <c:v>3.8697947000000003E-2</c:v>
                </c:pt>
                <c:pt idx="62">
                  <c:v>3.7673999999999999E-2</c:v>
                </c:pt>
                <c:pt idx="63">
                  <c:v>3.5894363999999998E-2</c:v>
                </c:pt>
                <c:pt idx="64">
                  <c:v>3.2667245999999997E-2</c:v>
                </c:pt>
                <c:pt idx="65">
                  <c:v>3.074095E-2</c:v>
                </c:pt>
                <c:pt idx="66">
                  <c:v>3.4098940000000001E-2</c:v>
                </c:pt>
                <c:pt idx="67">
                  <c:v>4.3999392999999998E-2</c:v>
                </c:pt>
                <c:pt idx="68">
                  <c:v>5.5636155999999999E-2</c:v>
                </c:pt>
                <c:pt idx="69">
                  <c:v>6.1220719999999999E-2</c:v>
                </c:pt>
                <c:pt idx="70">
                  <c:v>5.6999754E-2</c:v>
                </c:pt>
                <c:pt idx="71">
                  <c:v>4.5754700000000002E-2</c:v>
                </c:pt>
                <c:pt idx="72">
                  <c:v>3.384595E-2</c:v>
                </c:pt>
                <c:pt idx="73">
                  <c:v>2.5058252999999999E-2</c:v>
                </c:pt>
                <c:pt idx="74">
                  <c:v>1.9607711999999999E-2</c:v>
                </c:pt>
                <c:pt idx="75">
                  <c:v>1.5247470000000001E-2</c:v>
                </c:pt>
                <c:pt idx="76">
                  <c:v>1.1873738999999999E-2</c:v>
                </c:pt>
                <c:pt idx="77">
                  <c:v>1.1558643E-2</c:v>
                </c:pt>
                <c:pt idx="78">
                  <c:v>1.6100848000000001E-2</c:v>
                </c:pt>
                <c:pt idx="79">
                  <c:v>2.2950768E-2</c:v>
                </c:pt>
                <c:pt idx="80">
                  <c:v>2.6303077000000001E-2</c:v>
                </c:pt>
                <c:pt idx="81">
                  <c:v>2.2298042000000001E-2</c:v>
                </c:pt>
                <c:pt idx="82">
                  <c:v>1.1632207E-2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7.9199999999999995E-4</c:v>
                </c:pt>
                <c:pt idx="89">
                  <c:v>6.6327866999999997E-3</c:v>
                </c:pt>
                <c:pt idx="90">
                  <c:v>1.2041721999999999E-2</c:v>
                </c:pt>
                <c:pt idx="91">
                  <c:v>1.6935833000000001E-2</c:v>
                </c:pt>
                <c:pt idx="92">
                  <c:v>2.0023442999999998E-2</c:v>
                </c:pt>
                <c:pt idx="93">
                  <c:v>2.1509908000000001E-2</c:v>
                </c:pt>
                <c:pt idx="94">
                  <c:v>2.1719187000000001E-2</c:v>
                </c:pt>
                <c:pt idx="95">
                  <c:v>2.1218995000000001E-2</c:v>
                </c:pt>
                <c:pt idx="96">
                  <c:v>2.1818852E-2</c:v>
                </c:pt>
                <c:pt idx="97">
                  <c:v>2.3305566999999999E-2</c:v>
                </c:pt>
                <c:pt idx="98">
                  <c:v>2.5148440000000001E-2</c:v>
                </c:pt>
                <c:pt idx="99">
                  <c:v>2.6675972999999999E-2</c:v>
                </c:pt>
                <c:pt idx="100">
                  <c:v>2.7574459999999999E-2</c:v>
                </c:pt>
                <c:pt idx="101">
                  <c:v>2.8675657E-2</c:v>
                </c:pt>
                <c:pt idx="102">
                  <c:v>2.9529673999999999E-2</c:v>
                </c:pt>
                <c:pt idx="103">
                  <c:v>3.0807648E-2</c:v>
                </c:pt>
                <c:pt idx="104">
                  <c:v>3.1483433999999998E-2</c:v>
                </c:pt>
                <c:pt idx="105">
                  <c:v>3.1635016000000002E-2</c:v>
                </c:pt>
                <c:pt idx="106">
                  <c:v>3.1119431999999999E-2</c:v>
                </c:pt>
                <c:pt idx="107">
                  <c:v>3.0218757999999998E-2</c:v>
                </c:pt>
                <c:pt idx="108">
                  <c:v>2.8288262000000002E-2</c:v>
                </c:pt>
                <c:pt idx="109">
                  <c:v>2.5612052999999999E-2</c:v>
                </c:pt>
                <c:pt idx="110">
                  <c:v>2.2739545999999999E-2</c:v>
                </c:pt>
                <c:pt idx="111">
                  <c:v>2.0451141999999999E-2</c:v>
                </c:pt>
                <c:pt idx="112">
                  <c:v>1.6797546E-2</c:v>
                </c:pt>
                <c:pt idx="113">
                  <c:v>1.2953777E-2</c:v>
                </c:pt>
                <c:pt idx="114">
                  <c:v>8.5335169999999991E-3</c:v>
                </c:pt>
                <c:pt idx="115">
                  <c:v>3.4094724999999999E-3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96AF-48EA-8FA8-10B38F080541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[2]Sheet1!$D$424:$DT$424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8.6700000000000004E-4</c:v>
                </c:pt>
                <c:pt idx="7">
                  <c:v>3.1857893000000002E-3</c:v>
                </c:pt>
                <c:pt idx="8">
                  <c:v>5.3394669999999997E-3</c:v>
                </c:pt>
                <c:pt idx="9">
                  <c:v>5.4478189999999996E-3</c:v>
                </c:pt>
                <c:pt idx="10">
                  <c:v>2.5424917999999999E-3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2.0699999999999999E-4</c:v>
                </c:pt>
                <c:pt idx="15">
                  <c:v>5.6697070000000004E-3</c:v>
                </c:pt>
                <c:pt idx="16">
                  <c:v>1.0115102000000001E-2</c:v>
                </c:pt>
                <c:pt idx="17">
                  <c:v>1.0253274E-2</c:v>
                </c:pt>
                <c:pt idx="18">
                  <c:v>6.4915637000000003E-3</c:v>
                </c:pt>
                <c:pt idx="19">
                  <c:v>4.6499999999999999E-5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2.3870985E-3</c:v>
                </c:pt>
                <c:pt idx="27">
                  <c:v>6.6957036000000001E-3</c:v>
                </c:pt>
                <c:pt idx="28">
                  <c:v>9.788471E-3</c:v>
                </c:pt>
                <c:pt idx="29">
                  <c:v>1.1287168E-2</c:v>
                </c:pt>
                <c:pt idx="30">
                  <c:v>1.2662823E-2</c:v>
                </c:pt>
                <c:pt idx="31">
                  <c:v>1.4093207999999999E-2</c:v>
                </c:pt>
                <c:pt idx="32">
                  <c:v>1.4679770999999999E-2</c:v>
                </c:pt>
                <c:pt idx="33">
                  <c:v>1.5477291000000001E-2</c:v>
                </c:pt>
                <c:pt idx="34">
                  <c:v>1.5864930999999999E-2</c:v>
                </c:pt>
                <c:pt idx="35">
                  <c:v>1.58155E-2</c:v>
                </c:pt>
                <c:pt idx="36">
                  <c:v>1.4427817000000001E-2</c:v>
                </c:pt>
                <c:pt idx="37">
                  <c:v>1.1423654E-2</c:v>
                </c:pt>
                <c:pt idx="38">
                  <c:v>7.1378020000000004E-3</c:v>
                </c:pt>
                <c:pt idx="39">
                  <c:v>2.9093589999999998E-3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1.5826225000000001E-3</c:v>
                </c:pt>
                <c:pt idx="44">
                  <c:v>8.6534109999999997E-3</c:v>
                </c:pt>
                <c:pt idx="45">
                  <c:v>1.7281373999999999E-2</c:v>
                </c:pt>
                <c:pt idx="46">
                  <c:v>2.4741256999999999E-2</c:v>
                </c:pt>
                <c:pt idx="47">
                  <c:v>2.8678981999999999E-2</c:v>
                </c:pt>
                <c:pt idx="48">
                  <c:v>2.8857603999999999E-2</c:v>
                </c:pt>
                <c:pt idx="49">
                  <c:v>2.6745930000000001E-2</c:v>
                </c:pt>
                <c:pt idx="50">
                  <c:v>2.3841728E-2</c:v>
                </c:pt>
                <c:pt idx="51">
                  <c:v>2.2609226E-2</c:v>
                </c:pt>
                <c:pt idx="52">
                  <c:v>2.3830954000000001E-2</c:v>
                </c:pt>
                <c:pt idx="53">
                  <c:v>2.5741119E-2</c:v>
                </c:pt>
                <c:pt idx="54">
                  <c:v>2.6413977000000002E-2</c:v>
                </c:pt>
                <c:pt idx="55">
                  <c:v>2.6275082000000002E-2</c:v>
                </c:pt>
                <c:pt idx="56">
                  <c:v>2.7533075000000001E-2</c:v>
                </c:pt>
                <c:pt idx="57">
                  <c:v>3.1055247000000001E-2</c:v>
                </c:pt>
                <c:pt idx="58">
                  <c:v>3.5453060000000002E-2</c:v>
                </c:pt>
                <c:pt idx="59">
                  <c:v>3.8777109999999997E-2</c:v>
                </c:pt>
                <c:pt idx="60">
                  <c:v>3.9227529999999997E-2</c:v>
                </c:pt>
                <c:pt idx="61">
                  <c:v>3.8697947000000003E-2</c:v>
                </c:pt>
                <c:pt idx="62">
                  <c:v>3.7673999999999999E-2</c:v>
                </c:pt>
                <c:pt idx="63">
                  <c:v>3.5894363999999998E-2</c:v>
                </c:pt>
                <c:pt idx="64">
                  <c:v>3.2667245999999997E-2</c:v>
                </c:pt>
                <c:pt idx="65">
                  <c:v>3.074095E-2</c:v>
                </c:pt>
                <c:pt idx="66">
                  <c:v>3.4098940000000001E-2</c:v>
                </c:pt>
                <c:pt idx="67">
                  <c:v>4.3999392999999998E-2</c:v>
                </c:pt>
                <c:pt idx="68">
                  <c:v>5.5636155999999999E-2</c:v>
                </c:pt>
                <c:pt idx="69">
                  <c:v>6.1220719999999999E-2</c:v>
                </c:pt>
                <c:pt idx="70">
                  <c:v>5.6999754E-2</c:v>
                </c:pt>
                <c:pt idx="71">
                  <c:v>4.5754700000000002E-2</c:v>
                </c:pt>
                <c:pt idx="72">
                  <c:v>3.384595E-2</c:v>
                </c:pt>
                <c:pt idx="73">
                  <c:v>2.5058252999999999E-2</c:v>
                </c:pt>
                <c:pt idx="74">
                  <c:v>1.9607711999999999E-2</c:v>
                </c:pt>
                <c:pt idx="75">
                  <c:v>1.5247470000000001E-2</c:v>
                </c:pt>
                <c:pt idx="76">
                  <c:v>1.1873738999999999E-2</c:v>
                </c:pt>
                <c:pt idx="77">
                  <c:v>1.1558643E-2</c:v>
                </c:pt>
                <c:pt idx="78">
                  <c:v>1.6100848000000001E-2</c:v>
                </c:pt>
                <c:pt idx="79">
                  <c:v>2.2950768E-2</c:v>
                </c:pt>
                <c:pt idx="80">
                  <c:v>2.6303077000000001E-2</c:v>
                </c:pt>
                <c:pt idx="81">
                  <c:v>2.2298042000000001E-2</c:v>
                </c:pt>
                <c:pt idx="82">
                  <c:v>1.1632207E-2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7.9199999999999995E-4</c:v>
                </c:pt>
                <c:pt idx="89">
                  <c:v>6.6327866999999997E-3</c:v>
                </c:pt>
                <c:pt idx="90">
                  <c:v>1.2041721999999999E-2</c:v>
                </c:pt>
                <c:pt idx="91">
                  <c:v>1.6935833000000001E-2</c:v>
                </c:pt>
                <c:pt idx="92">
                  <c:v>2.0023442999999998E-2</c:v>
                </c:pt>
                <c:pt idx="93">
                  <c:v>2.1509908000000001E-2</c:v>
                </c:pt>
                <c:pt idx="94">
                  <c:v>2.1719187000000001E-2</c:v>
                </c:pt>
                <c:pt idx="95">
                  <c:v>2.1218995000000001E-2</c:v>
                </c:pt>
                <c:pt idx="96">
                  <c:v>2.1818852E-2</c:v>
                </c:pt>
                <c:pt idx="97">
                  <c:v>2.3305566999999999E-2</c:v>
                </c:pt>
                <c:pt idx="98">
                  <c:v>2.5148440000000001E-2</c:v>
                </c:pt>
                <c:pt idx="99">
                  <c:v>2.6675972999999999E-2</c:v>
                </c:pt>
                <c:pt idx="100">
                  <c:v>2.7574459999999999E-2</c:v>
                </c:pt>
                <c:pt idx="101">
                  <c:v>2.8675657E-2</c:v>
                </c:pt>
                <c:pt idx="102">
                  <c:v>2.9529673999999999E-2</c:v>
                </c:pt>
                <c:pt idx="103">
                  <c:v>3.0807648E-2</c:v>
                </c:pt>
                <c:pt idx="104">
                  <c:v>3.1483433999999998E-2</c:v>
                </c:pt>
                <c:pt idx="105">
                  <c:v>3.1635016000000002E-2</c:v>
                </c:pt>
                <c:pt idx="106">
                  <c:v>3.1119431999999999E-2</c:v>
                </c:pt>
                <c:pt idx="107">
                  <c:v>3.0218757999999998E-2</c:v>
                </c:pt>
                <c:pt idx="108">
                  <c:v>2.8288262000000002E-2</c:v>
                </c:pt>
                <c:pt idx="109">
                  <c:v>2.5612052999999999E-2</c:v>
                </c:pt>
                <c:pt idx="110">
                  <c:v>2.2739545999999999E-2</c:v>
                </c:pt>
                <c:pt idx="111">
                  <c:v>2.0451141999999999E-2</c:v>
                </c:pt>
                <c:pt idx="112">
                  <c:v>1.6797546E-2</c:v>
                </c:pt>
                <c:pt idx="113">
                  <c:v>1.2953777E-2</c:v>
                </c:pt>
                <c:pt idx="114">
                  <c:v>8.5335169999999991E-3</c:v>
                </c:pt>
                <c:pt idx="115">
                  <c:v>3.4094724999999999E-3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96AF-48EA-8FA8-10B38F080541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[2]Sheet1!$D$425:$DT$425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8.6799999999999996E-5</c:v>
                </c:pt>
                <c:pt idx="6">
                  <c:v>7.2300000000000001E-4</c:v>
                </c:pt>
                <c:pt idx="7">
                  <c:v>2.7717403000000001E-3</c:v>
                </c:pt>
                <c:pt idx="8">
                  <c:v>4.8409044000000002E-3</c:v>
                </c:pt>
                <c:pt idx="9">
                  <c:v>5.1603024000000004E-3</c:v>
                </c:pt>
                <c:pt idx="10">
                  <c:v>2.6232451000000002E-3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3.2899999999999997E-4</c:v>
                </c:pt>
                <c:pt idx="15">
                  <c:v>5.4349530000000002E-3</c:v>
                </c:pt>
                <c:pt idx="16">
                  <c:v>9.5499409999999993E-3</c:v>
                </c:pt>
                <c:pt idx="17">
                  <c:v>9.5442319999999997E-3</c:v>
                </c:pt>
                <c:pt idx="18">
                  <c:v>5.911772E-3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2.4998868E-3</c:v>
                </c:pt>
                <c:pt idx="27">
                  <c:v>6.4592618000000003E-3</c:v>
                </c:pt>
                <c:pt idx="28">
                  <c:v>9.2879309999999993E-3</c:v>
                </c:pt>
                <c:pt idx="29">
                  <c:v>1.0603751E-2</c:v>
                </c:pt>
                <c:pt idx="30">
                  <c:v>1.1783553E-2</c:v>
                </c:pt>
                <c:pt idx="31">
                  <c:v>1.3000523E-2</c:v>
                </c:pt>
                <c:pt idx="32">
                  <c:v>1.3464713499999999E-2</c:v>
                </c:pt>
                <c:pt idx="33">
                  <c:v>1.4244145E-2</c:v>
                </c:pt>
                <c:pt idx="34">
                  <c:v>1.4714962999999999E-2</c:v>
                </c:pt>
                <c:pt idx="35">
                  <c:v>1.4743653000000001E-2</c:v>
                </c:pt>
                <c:pt idx="36">
                  <c:v>1.3398340999999999E-2</c:v>
                </c:pt>
                <c:pt idx="37">
                  <c:v>1.0438370000000001E-2</c:v>
                </c:pt>
                <c:pt idx="38">
                  <c:v>6.2807606999999996E-3</c:v>
                </c:pt>
                <c:pt idx="39">
                  <c:v>2.2244963E-3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1.3302995E-3</c:v>
                </c:pt>
                <c:pt idx="44">
                  <c:v>8.5504299999999995E-3</c:v>
                </c:pt>
                <c:pt idx="45">
                  <c:v>1.7110804E-2</c:v>
                </c:pt>
                <c:pt idx="46">
                  <c:v>2.4338841E-2</c:v>
                </c:pt>
                <c:pt idx="47">
                  <c:v>2.8104964999999999E-2</c:v>
                </c:pt>
                <c:pt idx="48">
                  <c:v>2.8308686E-2</c:v>
                </c:pt>
                <c:pt idx="49">
                  <c:v>2.6270917000000001E-2</c:v>
                </c:pt>
                <c:pt idx="50">
                  <c:v>2.3328914999999999E-2</c:v>
                </c:pt>
                <c:pt idx="51">
                  <c:v>2.1880360000000001E-2</c:v>
                </c:pt>
                <c:pt idx="52">
                  <c:v>2.2819364000000002E-2</c:v>
                </c:pt>
                <c:pt idx="53">
                  <c:v>2.4545105000000001E-2</c:v>
                </c:pt>
                <c:pt idx="54">
                  <c:v>2.5210043000000001E-2</c:v>
                </c:pt>
                <c:pt idx="55">
                  <c:v>2.520648E-2</c:v>
                </c:pt>
                <c:pt idx="56">
                  <c:v>2.6727987000000002E-2</c:v>
                </c:pt>
                <c:pt idx="57">
                  <c:v>3.0618106999999999E-2</c:v>
                </c:pt>
                <c:pt idx="58">
                  <c:v>3.541569E-2</c:v>
                </c:pt>
                <c:pt idx="59">
                  <c:v>3.9085769999999999E-2</c:v>
                </c:pt>
                <c:pt idx="60">
                  <c:v>3.9692860000000003E-2</c:v>
                </c:pt>
                <c:pt idx="61">
                  <c:v>3.8971144999999999E-2</c:v>
                </c:pt>
                <c:pt idx="62">
                  <c:v>3.7473388000000003E-2</c:v>
                </c:pt>
                <c:pt idx="63">
                  <c:v>3.5160563999999998E-2</c:v>
                </c:pt>
                <c:pt idx="64">
                  <c:v>3.1577653999999997E-2</c:v>
                </c:pt>
                <c:pt idx="65">
                  <c:v>2.9566912000000001E-2</c:v>
                </c:pt>
                <c:pt idx="66">
                  <c:v>3.2849666E-2</c:v>
                </c:pt>
                <c:pt idx="67">
                  <c:v>4.237747E-2</c:v>
                </c:pt>
                <c:pt idx="68">
                  <c:v>5.3515643000000002E-2</c:v>
                </c:pt>
                <c:pt idx="69">
                  <c:v>5.8961340000000001E-2</c:v>
                </c:pt>
                <c:pt idx="70">
                  <c:v>5.5358574000000001E-2</c:v>
                </c:pt>
                <c:pt idx="71">
                  <c:v>4.5302380000000003E-2</c:v>
                </c:pt>
                <c:pt idx="72">
                  <c:v>3.4480070000000002E-2</c:v>
                </c:pt>
                <c:pt idx="73">
                  <c:v>2.6140298999999999E-2</c:v>
                </c:pt>
                <c:pt idx="74">
                  <c:v>2.0380842999999999E-2</c:v>
                </c:pt>
                <c:pt idx="75">
                  <c:v>1.5293385E-2</c:v>
                </c:pt>
                <c:pt idx="76">
                  <c:v>1.1145281E-2</c:v>
                </c:pt>
                <c:pt idx="77">
                  <c:v>1.0265761E-2</c:v>
                </c:pt>
                <c:pt idx="78">
                  <c:v>1.4501814E-2</c:v>
                </c:pt>
                <c:pt idx="79">
                  <c:v>2.1268476000000001E-2</c:v>
                </c:pt>
                <c:pt idx="80">
                  <c:v>2.4804811999999999E-2</c:v>
                </c:pt>
                <c:pt idx="81">
                  <c:v>2.1267405E-2</c:v>
                </c:pt>
                <c:pt idx="82">
                  <c:v>1.1276474999999999E-2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6.1499999999999999E-4</c:v>
                </c:pt>
                <c:pt idx="89">
                  <c:v>5.9038386999999996E-3</c:v>
                </c:pt>
                <c:pt idx="90">
                  <c:v>1.0851303E-2</c:v>
                </c:pt>
                <c:pt idx="91">
                  <c:v>1.5368677000000001E-2</c:v>
                </c:pt>
                <c:pt idx="92">
                  <c:v>1.8276767999999999E-2</c:v>
                </c:pt>
                <c:pt idx="93">
                  <c:v>1.9786439999999999E-2</c:v>
                </c:pt>
                <c:pt idx="94">
                  <c:v>2.0181818000000001E-2</c:v>
                </c:pt>
                <c:pt idx="95">
                  <c:v>1.9973679000000001E-2</c:v>
                </c:pt>
                <c:pt idx="96">
                  <c:v>2.0885770000000001E-2</c:v>
                </c:pt>
                <c:pt idx="97">
                  <c:v>2.2657927000000001E-2</c:v>
                </c:pt>
                <c:pt idx="98">
                  <c:v>2.4698339999999999E-2</c:v>
                </c:pt>
                <c:pt idx="99">
                  <c:v>2.6301275999999998E-2</c:v>
                </c:pt>
                <c:pt idx="100">
                  <c:v>2.7161372999999999E-2</c:v>
                </c:pt>
                <c:pt idx="101">
                  <c:v>2.8182749E-2</c:v>
                </c:pt>
                <c:pt idx="102">
                  <c:v>2.8952163E-2</c:v>
                </c:pt>
                <c:pt idx="103">
                  <c:v>3.0115764999999999E-2</c:v>
                </c:pt>
                <c:pt idx="104">
                  <c:v>3.0725582000000001E-2</c:v>
                </c:pt>
                <c:pt idx="105">
                  <c:v>3.0880866999999999E-2</c:v>
                </c:pt>
                <c:pt idx="106">
                  <c:v>3.0434506E-2</c:v>
                </c:pt>
                <c:pt idx="107">
                  <c:v>2.9647752999999999E-2</c:v>
                </c:pt>
                <c:pt idx="108">
                  <c:v>2.7910013000000001E-2</c:v>
                </c:pt>
                <c:pt idx="109">
                  <c:v>2.5472439999999999E-2</c:v>
                </c:pt>
                <c:pt idx="110">
                  <c:v>2.2854876E-2</c:v>
                </c:pt>
                <c:pt idx="111">
                  <c:v>2.116063E-2</c:v>
                </c:pt>
                <c:pt idx="112">
                  <c:v>1.7890045E-2</c:v>
                </c:pt>
                <c:pt idx="113">
                  <c:v>1.4381688E-2</c:v>
                </c:pt>
                <c:pt idx="114">
                  <c:v>1.0268151999999999E-2</c:v>
                </c:pt>
                <c:pt idx="115">
                  <c:v>5.4174330000000001E-3</c:v>
                </c:pt>
                <c:pt idx="116">
                  <c:v>1.2899999999999999E-4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96AF-48EA-8FA8-10B38F080541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[2]Sheet1!$D$426:$DT$426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8.6799999999999996E-5</c:v>
                </c:pt>
                <c:pt idx="6">
                  <c:v>7.2300000000000001E-4</c:v>
                </c:pt>
                <c:pt idx="7">
                  <c:v>2.7717403000000001E-3</c:v>
                </c:pt>
                <c:pt idx="8">
                  <c:v>4.8409044000000002E-3</c:v>
                </c:pt>
                <c:pt idx="9">
                  <c:v>5.1603024000000004E-3</c:v>
                </c:pt>
                <c:pt idx="10">
                  <c:v>2.6232451000000002E-3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3.2899999999999997E-4</c:v>
                </c:pt>
                <c:pt idx="15">
                  <c:v>5.4349530000000002E-3</c:v>
                </c:pt>
                <c:pt idx="16">
                  <c:v>9.5499409999999993E-3</c:v>
                </c:pt>
                <c:pt idx="17">
                  <c:v>9.5442319999999997E-3</c:v>
                </c:pt>
                <c:pt idx="18">
                  <c:v>5.911772E-3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2.4998868E-3</c:v>
                </c:pt>
                <c:pt idx="27">
                  <c:v>6.4592618000000003E-3</c:v>
                </c:pt>
                <c:pt idx="28">
                  <c:v>9.2879309999999993E-3</c:v>
                </c:pt>
                <c:pt idx="29">
                  <c:v>1.0603751E-2</c:v>
                </c:pt>
                <c:pt idx="30">
                  <c:v>1.1783553E-2</c:v>
                </c:pt>
                <c:pt idx="31">
                  <c:v>1.3000523E-2</c:v>
                </c:pt>
                <c:pt idx="32">
                  <c:v>1.3464713499999999E-2</c:v>
                </c:pt>
                <c:pt idx="33">
                  <c:v>1.4244145E-2</c:v>
                </c:pt>
                <c:pt idx="34">
                  <c:v>1.4714962999999999E-2</c:v>
                </c:pt>
                <c:pt idx="35">
                  <c:v>1.4743653000000001E-2</c:v>
                </c:pt>
                <c:pt idx="36">
                  <c:v>1.3398340999999999E-2</c:v>
                </c:pt>
                <c:pt idx="37">
                  <c:v>1.0438370000000001E-2</c:v>
                </c:pt>
                <c:pt idx="38">
                  <c:v>6.2807606999999996E-3</c:v>
                </c:pt>
                <c:pt idx="39">
                  <c:v>2.2244963E-3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1.3302995E-3</c:v>
                </c:pt>
                <c:pt idx="44">
                  <c:v>8.5504299999999995E-3</c:v>
                </c:pt>
                <c:pt idx="45">
                  <c:v>1.7110804E-2</c:v>
                </c:pt>
                <c:pt idx="46">
                  <c:v>2.4338841E-2</c:v>
                </c:pt>
                <c:pt idx="47">
                  <c:v>2.8104964999999999E-2</c:v>
                </c:pt>
                <c:pt idx="48">
                  <c:v>2.8308686E-2</c:v>
                </c:pt>
                <c:pt idx="49">
                  <c:v>2.6270917000000001E-2</c:v>
                </c:pt>
                <c:pt idx="50">
                  <c:v>2.3328914999999999E-2</c:v>
                </c:pt>
                <c:pt idx="51">
                  <c:v>2.1880360000000001E-2</c:v>
                </c:pt>
                <c:pt idx="52">
                  <c:v>2.2819364000000002E-2</c:v>
                </c:pt>
                <c:pt idx="53">
                  <c:v>2.4545105000000001E-2</c:v>
                </c:pt>
                <c:pt idx="54">
                  <c:v>2.5210043000000001E-2</c:v>
                </c:pt>
                <c:pt idx="55">
                  <c:v>2.520648E-2</c:v>
                </c:pt>
                <c:pt idx="56">
                  <c:v>2.6727987000000002E-2</c:v>
                </c:pt>
                <c:pt idx="57">
                  <c:v>3.0618106999999999E-2</c:v>
                </c:pt>
                <c:pt idx="58">
                  <c:v>3.541569E-2</c:v>
                </c:pt>
                <c:pt idx="59">
                  <c:v>3.9085769999999999E-2</c:v>
                </c:pt>
                <c:pt idx="60">
                  <c:v>3.9692860000000003E-2</c:v>
                </c:pt>
                <c:pt idx="61">
                  <c:v>3.8971144999999999E-2</c:v>
                </c:pt>
                <c:pt idx="62">
                  <c:v>3.7473388000000003E-2</c:v>
                </c:pt>
                <c:pt idx="63">
                  <c:v>3.5160563999999998E-2</c:v>
                </c:pt>
                <c:pt idx="64">
                  <c:v>3.1577653999999997E-2</c:v>
                </c:pt>
                <c:pt idx="65">
                  <c:v>2.9566912000000001E-2</c:v>
                </c:pt>
                <c:pt idx="66">
                  <c:v>3.2849666E-2</c:v>
                </c:pt>
                <c:pt idx="67">
                  <c:v>4.237747E-2</c:v>
                </c:pt>
                <c:pt idx="68">
                  <c:v>5.3515643000000002E-2</c:v>
                </c:pt>
                <c:pt idx="69">
                  <c:v>5.8961340000000001E-2</c:v>
                </c:pt>
                <c:pt idx="70">
                  <c:v>5.5358574000000001E-2</c:v>
                </c:pt>
                <c:pt idx="71">
                  <c:v>4.5302380000000003E-2</c:v>
                </c:pt>
                <c:pt idx="72">
                  <c:v>3.4480070000000002E-2</c:v>
                </c:pt>
                <c:pt idx="73">
                  <c:v>2.6140298999999999E-2</c:v>
                </c:pt>
                <c:pt idx="74">
                  <c:v>2.0380842999999999E-2</c:v>
                </c:pt>
                <c:pt idx="75">
                  <c:v>1.5293385E-2</c:v>
                </c:pt>
                <c:pt idx="76">
                  <c:v>1.1145281E-2</c:v>
                </c:pt>
                <c:pt idx="77">
                  <c:v>1.0265761E-2</c:v>
                </c:pt>
                <c:pt idx="78">
                  <c:v>1.4501814E-2</c:v>
                </c:pt>
                <c:pt idx="79">
                  <c:v>2.1268476000000001E-2</c:v>
                </c:pt>
                <c:pt idx="80">
                  <c:v>2.4804811999999999E-2</c:v>
                </c:pt>
                <c:pt idx="81">
                  <c:v>2.1267405E-2</c:v>
                </c:pt>
                <c:pt idx="82">
                  <c:v>1.1276474999999999E-2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6.1499999999999999E-4</c:v>
                </c:pt>
                <c:pt idx="89">
                  <c:v>5.9038386999999996E-3</c:v>
                </c:pt>
                <c:pt idx="90">
                  <c:v>1.0851303E-2</c:v>
                </c:pt>
                <c:pt idx="91">
                  <c:v>1.5368677000000001E-2</c:v>
                </c:pt>
                <c:pt idx="92">
                  <c:v>1.8276767999999999E-2</c:v>
                </c:pt>
                <c:pt idx="93">
                  <c:v>1.9786439999999999E-2</c:v>
                </c:pt>
                <c:pt idx="94">
                  <c:v>2.0181818000000001E-2</c:v>
                </c:pt>
                <c:pt idx="95">
                  <c:v>1.9973679000000001E-2</c:v>
                </c:pt>
                <c:pt idx="96">
                  <c:v>2.0885770000000001E-2</c:v>
                </c:pt>
                <c:pt idx="97">
                  <c:v>2.2657927000000001E-2</c:v>
                </c:pt>
                <c:pt idx="98">
                  <c:v>2.4698339999999999E-2</c:v>
                </c:pt>
                <c:pt idx="99">
                  <c:v>2.6301275999999998E-2</c:v>
                </c:pt>
                <c:pt idx="100">
                  <c:v>2.7161372999999999E-2</c:v>
                </c:pt>
                <c:pt idx="101">
                  <c:v>2.8182749E-2</c:v>
                </c:pt>
                <c:pt idx="102">
                  <c:v>2.8952163E-2</c:v>
                </c:pt>
                <c:pt idx="103">
                  <c:v>3.0115764999999999E-2</c:v>
                </c:pt>
                <c:pt idx="104">
                  <c:v>3.0725582000000001E-2</c:v>
                </c:pt>
                <c:pt idx="105">
                  <c:v>3.0880866999999999E-2</c:v>
                </c:pt>
                <c:pt idx="106">
                  <c:v>3.0434506E-2</c:v>
                </c:pt>
                <c:pt idx="107">
                  <c:v>2.9647752999999999E-2</c:v>
                </c:pt>
                <c:pt idx="108">
                  <c:v>2.7910013000000001E-2</c:v>
                </c:pt>
                <c:pt idx="109">
                  <c:v>2.5472439999999999E-2</c:v>
                </c:pt>
                <c:pt idx="110">
                  <c:v>2.2854876E-2</c:v>
                </c:pt>
                <c:pt idx="111">
                  <c:v>2.116063E-2</c:v>
                </c:pt>
                <c:pt idx="112">
                  <c:v>1.7890045E-2</c:v>
                </c:pt>
                <c:pt idx="113">
                  <c:v>1.4381688E-2</c:v>
                </c:pt>
                <c:pt idx="114">
                  <c:v>1.0268151999999999E-2</c:v>
                </c:pt>
                <c:pt idx="115">
                  <c:v>5.4174330000000001E-3</c:v>
                </c:pt>
                <c:pt idx="116">
                  <c:v>1.2899999999999999E-4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96AF-48EA-8FA8-10B38F080541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[2]Sheet1!$D$427:$DT$427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8.6799999999999996E-5</c:v>
                </c:pt>
                <c:pt idx="6">
                  <c:v>7.2300000000000001E-4</c:v>
                </c:pt>
                <c:pt idx="7">
                  <c:v>2.7717403000000001E-3</c:v>
                </c:pt>
                <c:pt idx="8">
                  <c:v>4.8409044000000002E-3</c:v>
                </c:pt>
                <c:pt idx="9">
                  <c:v>5.1603024000000004E-3</c:v>
                </c:pt>
                <c:pt idx="10">
                  <c:v>2.6232451000000002E-3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3.2899999999999997E-4</c:v>
                </c:pt>
                <c:pt idx="15">
                  <c:v>5.4349530000000002E-3</c:v>
                </c:pt>
                <c:pt idx="16">
                  <c:v>9.5499409999999993E-3</c:v>
                </c:pt>
                <c:pt idx="17">
                  <c:v>9.5442319999999997E-3</c:v>
                </c:pt>
                <c:pt idx="18">
                  <c:v>5.911772E-3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2.4998868E-3</c:v>
                </c:pt>
                <c:pt idx="27">
                  <c:v>6.4592618000000003E-3</c:v>
                </c:pt>
                <c:pt idx="28">
                  <c:v>9.2879309999999993E-3</c:v>
                </c:pt>
                <c:pt idx="29">
                  <c:v>1.0603751E-2</c:v>
                </c:pt>
                <c:pt idx="30">
                  <c:v>1.1783553E-2</c:v>
                </c:pt>
                <c:pt idx="31">
                  <c:v>1.3000523E-2</c:v>
                </c:pt>
                <c:pt idx="32">
                  <c:v>1.3464713499999999E-2</c:v>
                </c:pt>
                <c:pt idx="33">
                  <c:v>1.4244145E-2</c:v>
                </c:pt>
                <c:pt idx="34">
                  <c:v>1.4714962999999999E-2</c:v>
                </c:pt>
                <c:pt idx="35">
                  <c:v>1.4743653000000001E-2</c:v>
                </c:pt>
                <c:pt idx="36">
                  <c:v>1.3398340999999999E-2</c:v>
                </c:pt>
                <c:pt idx="37">
                  <c:v>1.0438370000000001E-2</c:v>
                </c:pt>
                <c:pt idx="38">
                  <c:v>6.2807606999999996E-3</c:v>
                </c:pt>
                <c:pt idx="39">
                  <c:v>2.2244963E-3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1.3302995E-3</c:v>
                </c:pt>
                <c:pt idx="44">
                  <c:v>8.5504299999999995E-3</c:v>
                </c:pt>
                <c:pt idx="45">
                  <c:v>1.7110804E-2</c:v>
                </c:pt>
                <c:pt idx="46">
                  <c:v>2.4338841E-2</c:v>
                </c:pt>
                <c:pt idx="47">
                  <c:v>2.8104964999999999E-2</c:v>
                </c:pt>
                <c:pt idx="48">
                  <c:v>2.8308686E-2</c:v>
                </c:pt>
                <c:pt idx="49">
                  <c:v>2.6270917000000001E-2</c:v>
                </c:pt>
                <c:pt idx="50">
                  <c:v>2.3328914999999999E-2</c:v>
                </c:pt>
                <c:pt idx="51">
                  <c:v>2.1880360000000001E-2</c:v>
                </c:pt>
                <c:pt idx="52">
                  <c:v>2.2819364000000002E-2</c:v>
                </c:pt>
                <c:pt idx="53">
                  <c:v>2.4545105000000001E-2</c:v>
                </c:pt>
                <c:pt idx="54">
                  <c:v>2.5210043000000001E-2</c:v>
                </c:pt>
                <c:pt idx="55">
                  <c:v>2.520648E-2</c:v>
                </c:pt>
                <c:pt idx="56">
                  <c:v>2.6727987000000002E-2</c:v>
                </c:pt>
                <c:pt idx="57">
                  <c:v>3.0618106999999999E-2</c:v>
                </c:pt>
                <c:pt idx="58">
                  <c:v>3.541569E-2</c:v>
                </c:pt>
                <c:pt idx="59">
                  <c:v>3.9085769999999999E-2</c:v>
                </c:pt>
                <c:pt idx="60">
                  <c:v>3.9692860000000003E-2</c:v>
                </c:pt>
                <c:pt idx="61">
                  <c:v>3.8971144999999999E-2</c:v>
                </c:pt>
                <c:pt idx="62">
                  <c:v>3.7473388000000003E-2</c:v>
                </c:pt>
                <c:pt idx="63">
                  <c:v>3.5160563999999998E-2</c:v>
                </c:pt>
                <c:pt idx="64">
                  <c:v>3.1577653999999997E-2</c:v>
                </c:pt>
                <c:pt idx="65">
                  <c:v>2.9566912000000001E-2</c:v>
                </c:pt>
                <c:pt idx="66">
                  <c:v>3.2849666E-2</c:v>
                </c:pt>
                <c:pt idx="67">
                  <c:v>4.237747E-2</c:v>
                </c:pt>
                <c:pt idx="68">
                  <c:v>5.3515643000000002E-2</c:v>
                </c:pt>
                <c:pt idx="69">
                  <c:v>5.8961340000000001E-2</c:v>
                </c:pt>
                <c:pt idx="70">
                  <c:v>5.5358574000000001E-2</c:v>
                </c:pt>
                <c:pt idx="71">
                  <c:v>4.5302380000000003E-2</c:v>
                </c:pt>
                <c:pt idx="72">
                  <c:v>3.4480070000000002E-2</c:v>
                </c:pt>
                <c:pt idx="73">
                  <c:v>2.6140298999999999E-2</c:v>
                </c:pt>
                <c:pt idx="74">
                  <c:v>2.0380842999999999E-2</c:v>
                </c:pt>
                <c:pt idx="75">
                  <c:v>1.5293385E-2</c:v>
                </c:pt>
                <c:pt idx="76">
                  <c:v>1.1145281E-2</c:v>
                </c:pt>
                <c:pt idx="77">
                  <c:v>1.0265761E-2</c:v>
                </c:pt>
                <c:pt idx="78">
                  <c:v>1.4501814E-2</c:v>
                </c:pt>
                <c:pt idx="79">
                  <c:v>2.1268476000000001E-2</c:v>
                </c:pt>
                <c:pt idx="80">
                  <c:v>2.4804811999999999E-2</c:v>
                </c:pt>
                <c:pt idx="81">
                  <c:v>2.1267405E-2</c:v>
                </c:pt>
                <c:pt idx="82">
                  <c:v>1.1276474999999999E-2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6.1499999999999999E-4</c:v>
                </c:pt>
                <c:pt idx="89">
                  <c:v>5.9038386999999996E-3</c:v>
                </c:pt>
                <c:pt idx="90">
                  <c:v>1.0851303E-2</c:v>
                </c:pt>
                <c:pt idx="91">
                  <c:v>1.5368677000000001E-2</c:v>
                </c:pt>
                <c:pt idx="92">
                  <c:v>1.8276767999999999E-2</c:v>
                </c:pt>
                <c:pt idx="93">
                  <c:v>1.9786439999999999E-2</c:v>
                </c:pt>
                <c:pt idx="94">
                  <c:v>2.0181818000000001E-2</c:v>
                </c:pt>
                <c:pt idx="95">
                  <c:v>1.9973679000000001E-2</c:v>
                </c:pt>
                <c:pt idx="96">
                  <c:v>2.0885770000000001E-2</c:v>
                </c:pt>
                <c:pt idx="97">
                  <c:v>2.2657927000000001E-2</c:v>
                </c:pt>
                <c:pt idx="98">
                  <c:v>2.4698339999999999E-2</c:v>
                </c:pt>
                <c:pt idx="99">
                  <c:v>2.6301275999999998E-2</c:v>
                </c:pt>
                <c:pt idx="100">
                  <c:v>2.7161372999999999E-2</c:v>
                </c:pt>
                <c:pt idx="101">
                  <c:v>2.8182749E-2</c:v>
                </c:pt>
                <c:pt idx="102">
                  <c:v>2.8952163E-2</c:v>
                </c:pt>
                <c:pt idx="103">
                  <c:v>3.0115764999999999E-2</c:v>
                </c:pt>
                <c:pt idx="104">
                  <c:v>3.0725582000000001E-2</c:v>
                </c:pt>
                <c:pt idx="105">
                  <c:v>3.0880866999999999E-2</c:v>
                </c:pt>
                <c:pt idx="106">
                  <c:v>3.0434506E-2</c:v>
                </c:pt>
                <c:pt idx="107">
                  <c:v>2.9647752999999999E-2</c:v>
                </c:pt>
                <c:pt idx="108">
                  <c:v>2.7910013000000001E-2</c:v>
                </c:pt>
                <c:pt idx="109">
                  <c:v>2.5472439999999999E-2</c:v>
                </c:pt>
                <c:pt idx="110">
                  <c:v>2.2854876E-2</c:v>
                </c:pt>
                <c:pt idx="111">
                  <c:v>2.116063E-2</c:v>
                </c:pt>
                <c:pt idx="112">
                  <c:v>1.7890045E-2</c:v>
                </c:pt>
                <c:pt idx="113">
                  <c:v>1.4381688E-2</c:v>
                </c:pt>
                <c:pt idx="114">
                  <c:v>1.0268151999999999E-2</c:v>
                </c:pt>
                <c:pt idx="115">
                  <c:v>5.4174330000000001E-3</c:v>
                </c:pt>
                <c:pt idx="116">
                  <c:v>1.2899999999999999E-4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96AF-48EA-8FA8-10B38F080541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[2]Sheet1!$D$428:$DT$428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8.6799999999999996E-5</c:v>
                </c:pt>
                <c:pt idx="6">
                  <c:v>7.2300000000000001E-4</c:v>
                </c:pt>
                <c:pt idx="7">
                  <c:v>2.7717403000000001E-3</c:v>
                </c:pt>
                <c:pt idx="8">
                  <c:v>4.8409044000000002E-3</c:v>
                </c:pt>
                <c:pt idx="9">
                  <c:v>5.1603024000000004E-3</c:v>
                </c:pt>
                <c:pt idx="10">
                  <c:v>2.6232451000000002E-3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3.2899999999999997E-4</c:v>
                </c:pt>
                <c:pt idx="15">
                  <c:v>5.4349530000000002E-3</c:v>
                </c:pt>
                <c:pt idx="16">
                  <c:v>9.5499409999999993E-3</c:v>
                </c:pt>
                <c:pt idx="17">
                  <c:v>9.5442319999999997E-3</c:v>
                </c:pt>
                <c:pt idx="18">
                  <c:v>5.911772E-3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2.4998868E-3</c:v>
                </c:pt>
                <c:pt idx="27">
                  <c:v>6.4592618000000003E-3</c:v>
                </c:pt>
                <c:pt idx="28">
                  <c:v>9.2879309999999993E-3</c:v>
                </c:pt>
                <c:pt idx="29">
                  <c:v>1.0603751E-2</c:v>
                </c:pt>
                <c:pt idx="30">
                  <c:v>1.1783553E-2</c:v>
                </c:pt>
                <c:pt idx="31">
                  <c:v>1.3000523E-2</c:v>
                </c:pt>
                <c:pt idx="32">
                  <c:v>1.3464713499999999E-2</c:v>
                </c:pt>
                <c:pt idx="33">
                  <c:v>1.4244145E-2</c:v>
                </c:pt>
                <c:pt idx="34">
                  <c:v>1.4714962999999999E-2</c:v>
                </c:pt>
                <c:pt idx="35">
                  <c:v>1.4743653000000001E-2</c:v>
                </c:pt>
                <c:pt idx="36">
                  <c:v>1.3398340999999999E-2</c:v>
                </c:pt>
                <c:pt idx="37">
                  <c:v>1.0438370000000001E-2</c:v>
                </c:pt>
                <c:pt idx="38">
                  <c:v>6.2807606999999996E-3</c:v>
                </c:pt>
                <c:pt idx="39">
                  <c:v>2.2244963E-3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1.3302995E-3</c:v>
                </c:pt>
                <c:pt idx="44">
                  <c:v>8.5504299999999995E-3</c:v>
                </c:pt>
                <c:pt idx="45">
                  <c:v>1.7110804E-2</c:v>
                </c:pt>
                <c:pt idx="46">
                  <c:v>2.4338841E-2</c:v>
                </c:pt>
                <c:pt idx="47">
                  <c:v>2.8104964999999999E-2</c:v>
                </c:pt>
                <c:pt idx="48">
                  <c:v>2.8308686E-2</c:v>
                </c:pt>
                <c:pt idx="49">
                  <c:v>2.6270917000000001E-2</c:v>
                </c:pt>
                <c:pt idx="50">
                  <c:v>2.3328914999999999E-2</c:v>
                </c:pt>
                <c:pt idx="51">
                  <c:v>2.1880360000000001E-2</c:v>
                </c:pt>
                <c:pt idx="52">
                  <c:v>2.2819364000000002E-2</c:v>
                </c:pt>
                <c:pt idx="53">
                  <c:v>2.4545105000000001E-2</c:v>
                </c:pt>
                <c:pt idx="54">
                  <c:v>2.5210043000000001E-2</c:v>
                </c:pt>
                <c:pt idx="55">
                  <c:v>2.520648E-2</c:v>
                </c:pt>
                <c:pt idx="56">
                  <c:v>2.6727987000000002E-2</c:v>
                </c:pt>
                <c:pt idx="57">
                  <c:v>3.0618106999999999E-2</c:v>
                </c:pt>
                <c:pt idx="58">
                  <c:v>3.541569E-2</c:v>
                </c:pt>
                <c:pt idx="59">
                  <c:v>3.9085769999999999E-2</c:v>
                </c:pt>
                <c:pt idx="60">
                  <c:v>3.9692860000000003E-2</c:v>
                </c:pt>
                <c:pt idx="61">
                  <c:v>3.8971144999999999E-2</c:v>
                </c:pt>
                <c:pt idx="62">
                  <c:v>3.7473388000000003E-2</c:v>
                </c:pt>
                <c:pt idx="63">
                  <c:v>3.5160563999999998E-2</c:v>
                </c:pt>
                <c:pt idx="64">
                  <c:v>3.1577653999999997E-2</c:v>
                </c:pt>
                <c:pt idx="65">
                  <c:v>2.9566912000000001E-2</c:v>
                </c:pt>
                <c:pt idx="66">
                  <c:v>3.2849666E-2</c:v>
                </c:pt>
                <c:pt idx="67">
                  <c:v>4.237747E-2</c:v>
                </c:pt>
                <c:pt idx="68">
                  <c:v>5.3515643000000002E-2</c:v>
                </c:pt>
                <c:pt idx="69">
                  <c:v>5.8961340000000001E-2</c:v>
                </c:pt>
                <c:pt idx="70">
                  <c:v>5.5358574000000001E-2</c:v>
                </c:pt>
                <c:pt idx="71">
                  <c:v>4.5302380000000003E-2</c:v>
                </c:pt>
                <c:pt idx="72">
                  <c:v>3.4480070000000002E-2</c:v>
                </c:pt>
                <c:pt idx="73">
                  <c:v>2.6140298999999999E-2</c:v>
                </c:pt>
                <c:pt idx="74">
                  <c:v>2.0380842999999999E-2</c:v>
                </c:pt>
                <c:pt idx="75">
                  <c:v>1.5293385E-2</c:v>
                </c:pt>
                <c:pt idx="76">
                  <c:v>1.1145281E-2</c:v>
                </c:pt>
                <c:pt idx="77">
                  <c:v>1.0265761E-2</c:v>
                </c:pt>
                <c:pt idx="78">
                  <c:v>1.4501814E-2</c:v>
                </c:pt>
                <c:pt idx="79">
                  <c:v>2.1268476000000001E-2</c:v>
                </c:pt>
                <c:pt idx="80">
                  <c:v>2.4804811999999999E-2</c:v>
                </c:pt>
                <c:pt idx="81">
                  <c:v>2.1267405E-2</c:v>
                </c:pt>
                <c:pt idx="82">
                  <c:v>1.1276474999999999E-2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6.1499999999999999E-4</c:v>
                </c:pt>
                <c:pt idx="89">
                  <c:v>5.9038386999999996E-3</c:v>
                </c:pt>
                <c:pt idx="90">
                  <c:v>1.0851303E-2</c:v>
                </c:pt>
                <c:pt idx="91">
                  <c:v>1.5368677000000001E-2</c:v>
                </c:pt>
                <c:pt idx="92">
                  <c:v>1.8276767999999999E-2</c:v>
                </c:pt>
                <c:pt idx="93">
                  <c:v>1.9786439999999999E-2</c:v>
                </c:pt>
                <c:pt idx="94">
                  <c:v>2.0181818000000001E-2</c:v>
                </c:pt>
                <c:pt idx="95">
                  <c:v>1.9973679000000001E-2</c:v>
                </c:pt>
                <c:pt idx="96">
                  <c:v>2.0885770000000001E-2</c:v>
                </c:pt>
                <c:pt idx="97">
                  <c:v>2.2657927000000001E-2</c:v>
                </c:pt>
                <c:pt idx="98">
                  <c:v>2.4698339999999999E-2</c:v>
                </c:pt>
                <c:pt idx="99">
                  <c:v>2.6301275999999998E-2</c:v>
                </c:pt>
                <c:pt idx="100">
                  <c:v>2.7161372999999999E-2</c:v>
                </c:pt>
                <c:pt idx="101">
                  <c:v>2.8182749E-2</c:v>
                </c:pt>
                <c:pt idx="102">
                  <c:v>2.8952163E-2</c:v>
                </c:pt>
                <c:pt idx="103">
                  <c:v>3.0115764999999999E-2</c:v>
                </c:pt>
                <c:pt idx="104">
                  <c:v>3.0725582000000001E-2</c:v>
                </c:pt>
                <c:pt idx="105">
                  <c:v>3.0880866999999999E-2</c:v>
                </c:pt>
                <c:pt idx="106">
                  <c:v>3.0434506E-2</c:v>
                </c:pt>
                <c:pt idx="107">
                  <c:v>2.9647752999999999E-2</c:v>
                </c:pt>
                <c:pt idx="108">
                  <c:v>2.7910013000000001E-2</c:v>
                </c:pt>
                <c:pt idx="109">
                  <c:v>2.5472439999999999E-2</c:v>
                </c:pt>
                <c:pt idx="110">
                  <c:v>2.2854876E-2</c:v>
                </c:pt>
                <c:pt idx="111">
                  <c:v>2.116063E-2</c:v>
                </c:pt>
                <c:pt idx="112">
                  <c:v>1.7890045E-2</c:v>
                </c:pt>
                <c:pt idx="113">
                  <c:v>1.4381688E-2</c:v>
                </c:pt>
                <c:pt idx="114">
                  <c:v>1.0268151999999999E-2</c:v>
                </c:pt>
                <c:pt idx="115">
                  <c:v>5.4174330000000001E-3</c:v>
                </c:pt>
                <c:pt idx="116">
                  <c:v>1.2899999999999999E-4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96AF-48EA-8FA8-10B38F080541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[2]Sheet1!$D$429:$DT$429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8.6799999999999996E-5</c:v>
                </c:pt>
                <c:pt idx="6">
                  <c:v>7.2300000000000001E-4</c:v>
                </c:pt>
                <c:pt idx="7">
                  <c:v>2.7717403000000001E-3</c:v>
                </c:pt>
                <c:pt idx="8">
                  <c:v>4.8409044000000002E-3</c:v>
                </c:pt>
                <c:pt idx="9">
                  <c:v>5.1603024000000004E-3</c:v>
                </c:pt>
                <c:pt idx="10">
                  <c:v>2.6232451000000002E-3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3.2899999999999997E-4</c:v>
                </c:pt>
                <c:pt idx="15">
                  <c:v>5.4349530000000002E-3</c:v>
                </c:pt>
                <c:pt idx="16">
                  <c:v>9.5499409999999993E-3</c:v>
                </c:pt>
                <c:pt idx="17">
                  <c:v>9.5442319999999997E-3</c:v>
                </c:pt>
                <c:pt idx="18">
                  <c:v>5.911772E-3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2.4998868E-3</c:v>
                </c:pt>
                <c:pt idx="27">
                  <c:v>6.4592618000000003E-3</c:v>
                </c:pt>
                <c:pt idx="28">
                  <c:v>9.2879309999999993E-3</c:v>
                </c:pt>
                <c:pt idx="29">
                  <c:v>1.0603751E-2</c:v>
                </c:pt>
                <c:pt idx="30">
                  <c:v>1.1783553E-2</c:v>
                </c:pt>
                <c:pt idx="31">
                  <c:v>1.3000523E-2</c:v>
                </c:pt>
                <c:pt idx="32">
                  <c:v>1.3464713499999999E-2</c:v>
                </c:pt>
                <c:pt idx="33">
                  <c:v>1.4244145E-2</c:v>
                </c:pt>
                <c:pt idx="34">
                  <c:v>1.4714962999999999E-2</c:v>
                </c:pt>
                <c:pt idx="35">
                  <c:v>1.4743653000000001E-2</c:v>
                </c:pt>
                <c:pt idx="36">
                  <c:v>1.3398340999999999E-2</c:v>
                </c:pt>
                <c:pt idx="37">
                  <c:v>1.0438370000000001E-2</c:v>
                </c:pt>
                <c:pt idx="38">
                  <c:v>6.2807606999999996E-3</c:v>
                </c:pt>
                <c:pt idx="39">
                  <c:v>2.2244963E-3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1.3302995E-3</c:v>
                </c:pt>
                <c:pt idx="44">
                  <c:v>8.5504299999999995E-3</c:v>
                </c:pt>
                <c:pt idx="45">
                  <c:v>1.7110804E-2</c:v>
                </c:pt>
                <c:pt idx="46">
                  <c:v>2.4338841E-2</c:v>
                </c:pt>
                <c:pt idx="47">
                  <c:v>2.8104964999999999E-2</c:v>
                </c:pt>
                <c:pt idx="48">
                  <c:v>2.8308686E-2</c:v>
                </c:pt>
                <c:pt idx="49">
                  <c:v>2.6270917000000001E-2</c:v>
                </c:pt>
                <c:pt idx="50">
                  <c:v>2.3328914999999999E-2</c:v>
                </c:pt>
                <c:pt idx="51">
                  <c:v>2.1880360000000001E-2</c:v>
                </c:pt>
                <c:pt idx="52">
                  <c:v>2.2819364000000002E-2</c:v>
                </c:pt>
                <c:pt idx="53">
                  <c:v>2.4545105000000001E-2</c:v>
                </c:pt>
                <c:pt idx="54">
                  <c:v>2.5210043000000001E-2</c:v>
                </c:pt>
                <c:pt idx="55">
                  <c:v>2.520648E-2</c:v>
                </c:pt>
                <c:pt idx="56">
                  <c:v>2.6727987000000002E-2</c:v>
                </c:pt>
                <c:pt idx="57">
                  <c:v>3.0618106999999999E-2</c:v>
                </c:pt>
                <c:pt idx="58">
                  <c:v>3.541569E-2</c:v>
                </c:pt>
                <c:pt idx="59">
                  <c:v>3.9085769999999999E-2</c:v>
                </c:pt>
                <c:pt idx="60">
                  <c:v>3.9692860000000003E-2</c:v>
                </c:pt>
                <c:pt idx="61">
                  <c:v>3.8971144999999999E-2</c:v>
                </c:pt>
                <c:pt idx="62">
                  <c:v>3.7473388000000003E-2</c:v>
                </c:pt>
                <c:pt idx="63">
                  <c:v>3.5160563999999998E-2</c:v>
                </c:pt>
                <c:pt idx="64">
                  <c:v>3.1577653999999997E-2</c:v>
                </c:pt>
                <c:pt idx="65">
                  <c:v>2.9566912000000001E-2</c:v>
                </c:pt>
                <c:pt idx="66">
                  <c:v>3.2849666E-2</c:v>
                </c:pt>
                <c:pt idx="67">
                  <c:v>4.237747E-2</c:v>
                </c:pt>
                <c:pt idx="68">
                  <c:v>5.3515643000000002E-2</c:v>
                </c:pt>
                <c:pt idx="69">
                  <c:v>5.8961340000000001E-2</c:v>
                </c:pt>
                <c:pt idx="70">
                  <c:v>5.5358574000000001E-2</c:v>
                </c:pt>
                <c:pt idx="71">
                  <c:v>4.5302380000000003E-2</c:v>
                </c:pt>
                <c:pt idx="72">
                  <c:v>3.4480070000000002E-2</c:v>
                </c:pt>
                <c:pt idx="73">
                  <c:v>2.6140298999999999E-2</c:v>
                </c:pt>
                <c:pt idx="74">
                  <c:v>2.0380842999999999E-2</c:v>
                </c:pt>
                <c:pt idx="75">
                  <c:v>1.5293385E-2</c:v>
                </c:pt>
                <c:pt idx="76">
                  <c:v>1.1145281E-2</c:v>
                </c:pt>
                <c:pt idx="77">
                  <c:v>1.0265761E-2</c:v>
                </c:pt>
                <c:pt idx="78">
                  <c:v>1.4501814E-2</c:v>
                </c:pt>
                <c:pt idx="79">
                  <c:v>2.1268476000000001E-2</c:v>
                </c:pt>
                <c:pt idx="80">
                  <c:v>2.4804811999999999E-2</c:v>
                </c:pt>
                <c:pt idx="81">
                  <c:v>2.1267405E-2</c:v>
                </c:pt>
                <c:pt idx="82">
                  <c:v>1.1276474999999999E-2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6.1499999999999999E-4</c:v>
                </c:pt>
                <c:pt idx="89">
                  <c:v>5.9038386999999996E-3</c:v>
                </c:pt>
                <c:pt idx="90">
                  <c:v>1.0851303E-2</c:v>
                </c:pt>
                <c:pt idx="91">
                  <c:v>1.5368677000000001E-2</c:v>
                </c:pt>
                <c:pt idx="92">
                  <c:v>1.8276767999999999E-2</c:v>
                </c:pt>
                <c:pt idx="93">
                  <c:v>1.9786439999999999E-2</c:v>
                </c:pt>
                <c:pt idx="94">
                  <c:v>2.0181818000000001E-2</c:v>
                </c:pt>
                <c:pt idx="95">
                  <c:v>1.9973679000000001E-2</c:v>
                </c:pt>
                <c:pt idx="96">
                  <c:v>2.0885770000000001E-2</c:v>
                </c:pt>
                <c:pt idx="97">
                  <c:v>2.2657927000000001E-2</c:v>
                </c:pt>
                <c:pt idx="98">
                  <c:v>2.4698339999999999E-2</c:v>
                </c:pt>
                <c:pt idx="99">
                  <c:v>2.6301275999999998E-2</c:v>
                </c:pt>
                <c:pt idx="100">
                  <c:v>2.7161372999999999E-2</c:v>
                </c:pt>
                <c:pt idx="101">
                  <c:v>2.8182749E-2</c:v>
                </c:pt>
                <c:pt idx="102">
                  <c:v>2.8952163E-2</c:v>
                </c:pt>
                <c:pt idx="103">
                  <c:v>3.0115764999999999E-2</c:v>
                </c:pt>
                <c:pt idx="104">
                  <c:v>3.0725582000000001E-2</c:v>
                </c:pt>
                <c:pt idx="105">
                  <c:v>3.0880866999999999E-2</c:v>
                </c:pt>
                <c:pt idx="106">
                  <c:v>3.0434506E-2</c:v>
                </c:pt>
                <c:pt idx="107">
                  <c:v>2.9647752999999999E-2</c:v>
                </c:pt>
                <c:pt idx="108">
                  <c:v>2.7910013000000001E-2</c:v>
                </c:pt>
                <c:pt idx="109">
                  <c:v>2.5472439999999999E-2</c:v>
                </c:pt>
                <c:pt idx="110">
                  <c:v>2.2854876E-2</c:v>
                </c:pt>
                <c:pt idx="111">
                  <c:v>2.116063E-2</c:v>
                </c:pt>
                <c:pt idx="112">
                  <c:v>1.7890045E-2</c:v>
                </c:pt>
                <c:pt idx="113">
                  <c:v>1.4381688E-2</c:v>
                </c:pt>
                <c:pt idx="114">
                  <c:v>1.0268151999999999E-2</c:v>
                </c:pt>
                <c:pt idx="115">
                  <c:v>5.4174330000000001E-3</c:v>
                </c:pt>
                <c:pt idx="116">
                  <c:v>1.2899999999999999E-4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96AF-48EA-8FA8-10B38F080541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[2]Sheet1!$D$430:$DT$430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8.6799999999999996E-5</c:v>
                </c:pt>
                <c:pt idx="6">
                  <c:v>7.2300000000000001E-4</c:v>
                </c:pt>
                <c:pt idx="7">
                  <c:v>2.7717403000000001E-3</c:v>
                </c:pt>
                <c:pt idx="8">
                  <c:v>4.8409044000000002E-3</c:v>
                </c:pt>
                <c:pt idx="9">
                  <c:v>5.1603024000000004E-3</c:v>
                </c:pt>
                <c:pt idx="10">
                  <c:v>2.6232451000000002E-3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3.2899999999999997E-4</c:v>
                </c:pt>
                <c:pt idx="15">
                  <c:v>5.4349530000000002E-3</c:v>
                </c:pt>
                <c:pt idx="16">
                  <c:v>9.5499409999999993E-3</c:v>
                </c:pt>
                <c:pt idx="17">
                  <c:v>9.5442319999999997E-3</c:v>
                </c:pt>
                <c:pt idx="18">
                  <c:v>5.911772E-3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2.4998868E-3</c:v>
                </c:pt>
                <c:pt idx="27">
                  <c:v>6.4592618000000003E-3</c:v>
                </c:pt>
                <c:pt idx="28">
                  <c:v>9.2879309999999993E-3</c:v>
                </c:pt>
                <c:pt idx="29">
                  <c:v>1.0603751E-2</c:v>
                </c:pt>
                <c:pt idx="30">
                  <c:v>1.1783553E-2</c:v>
                </c:pt>
                <c:pt idx="31">
                  <c:v>1.3000523E-2</c:v>
                </c:pt>
                <c:pt idx="32">
                  <c:v>1.3464713499999999E-2</c:v>
                </c:pt>
                <c:pt idx="33">
                  <c:v>1.4244145E-2</c:v>
                </c:pt>
                <c:pt idx="34">
                  <c:v>1.4714962999999999E-2</c:v>
                </c:pt>
                <c:pt idx="35">
                  <c:v>1.4743653000000001E-2</c:v>
                </c:pt>
                <c:pt idx="36">
                  <c:v>1.3398340999999999E-2</c:v>
                </c:pt>
                <c:pt idx="37">
                  <c:v>1.0438370000000001E-2</c:v>
                </c:pt>
                <c:pt idx="38">
                  <c:v>6.2807606999999996E-3</c:v>
                </c:pt>
                <c:pt idx="39">
                  <c:v>2.2244963E-3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1.3302995E-3</c:v>
                </c:pt>
                <c:pt idx="44">
                  <c:v>8.5504299999999995E-3</c:v>
                </c:pt>
                <c:pt idx="45">
                  <c:v>1.7110804E-2</c:v>
                </c:pt>
                <c:pt idx="46">
                  <c:v>2.4338841E-2</c:v>
                </c:pt>
                <c:pt idx="47">
                  <c:v>2.8104964999999999E-2</c:v>
                </c:pt>
                <c:pt idx="48">
                  <c:v>2.8308686E-2</c:v>
                </c:pt>
                <c:pt idx="49">
                  <c:v>2.6270917000000001E-2</c:v>
                </c:pt>
                <c:pt idx="50">
                  <c:v>2.3328914999999999E-2</c:v>
                </c:pt>
                <c:pt idx="51">
                  <c:v>2.1880360000000001E-2</c:v>
                </c:pt>
                <c:pt idx="52">
                  <c:v>2.2819364000000002E-2</c:v>
                </c:pt>
                <c:pt idx="53">
                  <c:v>2.4545105000000001E-2</c:v>
                </c:pt>
                <c:pt idx="54">
                  <c:v>2.5210043000000001E-2</c:v>
                </c:pt>
                <c:pt idx="55">
                  <c:v>2.520648E-2</c:v>
                </c:pt>
                <c:pt idx="56">
                  <c:v>2.6727987000000002E-2</c:v>
                </c:pt>
                <c:pt idx="57">
                  <c:v>3.0618106999999999E-2</c:v>
                </c:pt>
                <c:pt idx="58">
                  <c:v>3.541569E-2</c:v>
                </c:pt>
                <c:pt idx="59">
                  <c:v>3.9085769999999999E-2</c:v>
                </c:pt>
                <c:pt idx="60">
                  <c:v>3.9692860000000003E-2</c:v>
                </c:pt>
                <c:pt idx="61">
                  <c:v>3.8971144999999999E-2</c:v>
                </c:pt>
                <c:pt idx="62">
                  <c:v>3.7473388000000003E-2</c:v>
                </c:pt>
                <c:pt idx="63">
                  <c:v>3.5160563999999998E-2</c:v>
                </c:pt>
                <c:pt idx="64">
                  <c:v>3.1577653999999997E-2</c:v>
                </c:pt>
                <c:pt idx="65">
                  <c:v>2.9566912000000001E-2</c:v>
                </c:pt>
                <c:pt idx="66">
                  <c:v>3.2849666E-2</c:v>
                </c:pt>
                <c:pt idx="67">
                  <c:v>4.237747E-2</c:v>
                </c:pt>
                <c:pt idx="68">
                  <c:v>5.3515643000000002E-2</c:v>
                </c:pt>
                <c:pt idx="69">
                  <c:v>5.8961340000000001E-2</c:v>
                </c:pt>
                <c:pt idx="70">
                  <c:v>5.5358574000000001E-2</c:v>
                </c:pt>
                <c:pt idx="71">
                  <c:v>4.5302380000000003E-2</c:v>
                </c:pt>
                <c:pt idx="72">
                  <c:v>3.4480070000000002E-2</c:v>
                </c:pt>
                <c:pt idx="73">
                  <c:v>2.6140298999999999E-2</c:v>
                </c:pt>
                <c:pt idx="74">
                  <c:v>2.0380842999999999E-2</c:v>
                </c:pt>
                <c:pt idx="75">
                  <c:v>1.5293385E-2</c:v>
                </c:pt>
                <c:pt idx="76">
                  <c:v>1.1145281E-2</c:v>
                </c:pt>
                <c:pt idx="77">
                  <c:v>1.0265761E-2</c:v>
                </c:pt>
                <c:pt idx="78">
                  <c:v>1.4501814E-2</c:v>
                </c:pt>
                <c:pt idx="79">
                  <c:v>2.1268476000000001E-2</c:v>
                </c:pt>
                <c:pt idx="80">
                  <c:v>2.4804811999999999E-2</c:v>
                </c:pt>
                <c:pt idx="81">
                  <c:v>2.1267405E-2</c:v>
                </c:pt>
                <c:pt idx="82">
                  <c:v>1.1276474999999999E-2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6.1499999999999999E-4</c:v>
                </c:pt>
                <c:pt idx="89">
                  <c:v>5.9038386999999996E-3</c:v>
                </c:pt>
                <c:pt idx="90">
                  <c:v>1.0851303E-2</c:v>
                </c:pt>
                <c:pt idx="91">
                  <c:v>1.5368677000000001E-2</c:v>
                </c:pt>
                <c:pt idx="92">
                  <c:v>1.8276767999999999E-2</c:v>
                </c:pt>
                <c:pt idx="93">
                  <c:v>1.9786439999999999E-2</c:v>
                </c:pt>
                <c:pt idx="94">
                  <c:v>2.0181818000000001E-2</c:v>
                </c:pt>
                <c:pt idx="95">
                  <c:v>1.9973679000000001E-2</c:v>
                </c:pt>
                <c:pt idx="96">
                  <c:v>2.0885770000000001E-2</c:v>
                </c:pt>
                <c:pt idx="97">
                  <c:v>2.2657927000000001E-2</c:v>
                </c:pt>
                <c:pt idx="98">
                  <c:v>2.4698339999999999E-2</c:v>
                </c:pt>
                <c:pt idx="99">
                  <c:v>2.6301275999999998E-2</c:v>
                </c:pt>
                <c:pt idx="100">
                  <c:v>2.7161372999999999E-2</c:v>
                </c:pt>
                <c:pt idx="101">
                  <c:v>2.8182749E-2</c:v>
                </c:pt>
                <c:pt idx="102">
                  <c:v>2.8952163E-2</c:v>
                </c:pt>
                <c:pt idx="103">
                  <c:v>3.0115764999999999E-2</c:v>
                </c:pt>
                <c:pt idx="104">
                  <c:v>3.0725582000000001E-2</c:v>
                </c:pt>
                <c:pt idx="105">
                  <c:v>3.0880866999999999E-2</c:v>
                </c:pt>
                <c:pt idx="106">
                  <c:v>3.0434506E-2</c:v>
                </c:pt>
                <c:pt idx="107">
                  <c:v>2.9647752999999999E-2</c:v>
                </c:pt>
                <c:pt idx="108">
                  <c:v>2.7910013000000001E-2</c:v>
                </c:pt>
                <c:pt idx="109">
                  <c:v>2.5472439999999999E-2</c:v>
                </c:pt>
                <c:pt idx="110">
                  <c:v>2.2854876E-2</c:v>
                </c:pt>
                <c:pt idx="111">
                  <c:v>2.116063E-2</c:v>
                </c:pt>
                <c:pt idx="112">
                  <c:v>1.7890045E-2</c:v>
                </c:pt>
                <c:pt idx="113">
                  <c:v>1.4381688E-2</c:v>
                </c:pt>
                <c:pt idx="114">
                  <c:v>1.0268151999999999E-2</c:v>
                </c:pt>
                <c:pt idx="115">
                  <c:v>5.4174330000000001E-3</c:v>
                </c:pt>
                <c:pt idx="116">
                  <c:v>1.2899999999999999E-4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96AF-48EA-8FA8-10B38F080541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[2]Sheet1!$D$431:$DT$431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8.6799999999999996E-5</c:v>
                </c:pt>
                <c:pt idx="6">
                  <c:v>7.2300000000000001E-4</c:v>
                </c:pt>
                <c:pt idx="7">
                  <c:v>2.7717403000000001E-3</c:v>
                </c:pt>
                <c:pt idx="8">
                  <c:v>4.8409044000000002E-3</c:v>
                </c:pt>
                <c:pt idx="9">
                  <c:v>5.1603024000000004E-3</c:v>
                </c:pt>
                <c:pt idx="10">
                  <c:v>2.6232451000000002E-3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3.2899999999999997E-4</c:v>
                </c:pt>
                <c:pt idx="15">
                  <c:v>5.4349530000000002E-3</c:v>
                </c:pt>
                <c:pt idx="16">
                  <c:v>9.5499409999999993E-3</c:v>
                </c:pt>
                <c:pt idx="17">
                  <c:v>9.5442319999999997E-3</c:v>
                </c:pt>
                <c:pt idx="18">
                  <c:v>5.911772E-3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2.4998868E-3</c:v>
                </c:pt>
                <c:pt idx="27">
                  <c:v>6.4592618000000003E-3</c:v>
                </c:pt>
                <c:pt idx="28">
                  <c:v>9.2879309999999993E-3</c:v>
                </c:pt>
                <c:pt idx="29">
                  <c:v>1.0603751E-2</c:v>
                </c:pt>
                <c:pt idx="30">
                  <c:v>1.1783553E-2</c:v>
                </c:pt>
                <c:pt idx="31">
                  <c:v>1.3000523E-2</c:v>
                </c:pt>
                <c:pt idx="32">
                  <c:v>1.3464713499999999E-2</c:v>
                </c:pt>
                <c:pt idx="33">
                  <c:v>1.4244145E-2</c:v>
                </c:pt>
                <c:pt idx="34">
                  <c:v>1.4714962999999999E-2</c:v>
                </c:pt>
                <c:pt idx="35">
                  <c:v>1.4743653000000001E-2</c:v>
                </c:pt>
                <c:pt idx="36">
                  <c:v>1.3398340999999999E-2</c:v>
                </c:pt>
                <c:pt idx="37">
                  <c:v>1.0438370000000001E-2</c:v>
                </c:pt>
                <c:pt idx="38">
                  <c:v>6.2807606999999996E-3</c:v>
                </c:pt>
                <c:pt idx="39">
                  <c:v>2.2244963E-3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1.3302995E-3</c:v>
                </c:pt>
                <c:pt idx="44">
                  <c:v>8.5504299999999995E-3</c:v>
                </c:pt>
                <c:pt idx="45">
                  <c:v>1.7110804E-2</c:v>
                </c:pt>
                <c:pt idx="46">
                  <c:v>2.4338841E-2</c:v>
                </c:pt>
                <c:pt idx="47">
                  <c:v>2.8104964999999999E-2</c:v>
                </c:pt>
                <c:pt idx="48">
                  <c:v>2.8308686E-2</c:v>
                </c:pt>
                <c:pt idx="49">
                  <c:v>2.6270917000000001E-2</c:v>
                </c:pt>
                <c:pt idx="50">
                  <c:v>2.3328914999999999E-2</c:v>
                </c:pt>
                <c:pt idx="51">
                  <c:v>2.1880360000000001E-2</c:v>
                </c:pt>
                <c:pt idx="52">
                  <c:v>2.2819364000000002E-2</c:v>
                </c:pt>
                <c:pt idx="53">
                  <c:v>2.4545105000000001E-2</c:v>
                </c:pt>
                <c:pt idx="54">
                  <c:v>2.5210043000000001E-2</c:v>
                </c:pt>
                <c:pt idx="55">
                  <c:v>2.520648E-2</c:v>
                </c:pt>
                <c:pt idx="56">
                  <c:v>2.6727987000000002E-2</c:v>
                </c:pt>
                <c:pt idx="57">
                  <c:v>3.0618106999999999E-2</c:v>
                </c:pt>
                <c:pt idx="58">
                  <c:v>3.541569E-2</c:v>
                </c:pt>
                <c:pt idx="59">
                  <c:v>3.9085769999999999E-2</c:v>
                </c:pt>
                <c:pt idx="60">
                  <c:v>3.9692860000000003E-2</c:v>
                </c:pt>
                <c:pt idx="61">
                  <c:v>3.8971144999999999E-2</c:v>
                </c:pt>
                <c:pt idx="62">
                  <c:v>3.7473388000000003E-2</c:v>
                </c:pt>
                <c:pt idx="63">
                  <c:v>3.5160563999999998E-2</c:v>
                </c:pt>
                <c:pt idx="64">
                  <c:v>3.1577653999999997E-2</c:v>
                </c:pt>
                <c:pt idx="65">
                  <c:v>2.9566912000000001E-2</c:v>
                </c:pt>
                <c:pt idx="66">
                  <c:v>3.2849666E-2</c:v>
                </c:pt>
                <c:pt idx="67">
                  <c:v>4.237747E-2</c:v>
                </c:pt>
                <c:pt idx="68">
                  <c:v>5.3515643000000002E-2</c:v>
                </c:pt>
                <c:pt idx="69">
                  <c:v>5.8961340000000001E-2</c:v>
                </c:pt>
                <c:pt idx="70">
                  <c:v>5.5358574000000001E-2</c:v>
                </c:pt>
                <c:pt idx="71">
                  <c:v>4.5302380000000003E-2</c:v>
                </c:pt>
                <c:pt idx="72">
                  <c:v>3.4480070000000002E-2</c:v>
                </c:pt>
                <c:pt idx="73">
                  <c:v>2.6140298999999999E-2</c:v>
                </c:pt>
                <c:pt idx="74">
                  <c:v>2.0380842999999999E-2</c:v>
                </c:pt>
                <c:pt idx="75">
                  <c:v>1.5293385E-2</c:v>
                </c:pt>
                <c:pt idx="76">
                  <c:v>1.1145281E-2</c:v>
                </c:pt>
                <c:pt idx="77">
                  <c:v>1.0265761E-2</c:v>
                </c:pt>
                <c:pt idx="78">
                  <c:v>1.4501814E-2</c:v>
                </c:pt>
                <c:pt idx="79">
                  <c:v>2.1268476000000001E-2</c:v>
                </c:pt>
                <c:pt idx="80">
                  <c:v>2.4804811999999999E-2</c:v>
                </c:pt>
                <c:pt idx="81">
                  <c:v>2.1267405E-2</c:v>
                </c:pt>
                <c:pt idx="82">
                  <c:v>1.1276474999999999E-2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6.1499999999999999E-4</c:v>
                </c:pt>
                <c:pt idx="89">
                  <c:v>5.9038386999999996E-3</c:v>
                </c:pt>
                <c:pt idx="90">
                  <c:v>1.0851303E-2</c:v>
                </c:pt>
                <c:pt idx="91">
                  <c:v>1.5368677000000001E-2</c:v>
                </c:pt>
                <c:pt idx="92">
                  <c:v>1.8276767999999999E-2</c:v>
                </c:pt>
                <c:pt idx="93">
                  <c:v>1.9786439999999999E-2</c:v>
                </c:pt>
                <c:pt idx="94">
                  <c:v>2.0181818000000001E-2</c:v>
                </c:pt>
                <c:pt idx="95">
                  <c:v>1.9973679000000001E-2</c:v>
                </c:pt>
                <c:pt idx="96">
                  <c:v>2.0885770000000001E-2</c:v>
                </c:pt>
                <c:pt idx="97">
                  <c:v>2.2657927000000001E-2</c:v>
                </c:pt>
                <c:pt idx="98">
                  <c:v>2.4698339999999999E-2</c:v>
                </c:pt>
                <c:pt idx="99">
                  <c:v>2.6301275999999998E-2</c:v>
                </c:pt>
                <c:pt idx="100">
                  <c:v>2.7161372999999999E-2</c:v>
                </c:pt>
                <c:pt idx="101">
                  <c:v>2.8182749E-2</c:v>
                </c:pt>
                <c:pt idx="102">
                  <c:v>2.8952163E-2</c:v>
                </c:pt>
                <c:pt idx="103">
                  <c:v>3.0115764999999999E-2</c:v>
                </c:pt>
                <c:pt idx="104">
                  <c:v>3.0725582000000001E-2</c:v>
                </c:pt>
                <c:pt idx="105">
                  <c:v>3.0880866999999999E-2</c:v>
                </c:pt>
                <c:pt idx="106">
                  <c:v>3.0434506E-2</c:v>
                </c:pt>
                <c:pt idx="107">
                  <c:v>2.9647752999999999E-2</c:v>
                </c:pt>
                <c:pt idx="108">
                  <c:v>2.7910013000000001E-2</c:v>
                </c:pt>
                <c:pt idx="109">
                  <c:v>2.5472439999999999E-2</c:v>
                </c:pt>
                <c:pt idx="110">
                  <c:v>2.2854876E-2</c:v>
                </c:pt>
                <c:pt idx="111">
                  <c:v>2.116063E-2</c:v>
                </c:pt>
                <c:pt idx="112">
                  <c:v>1.7890045E-2</c:v>
                </c:pt>
                <c:pt idx="113">
                  <c:v>1.4381688E-2</c:v>
                </c:pt>
                <c:pt idx="114">
                  <c:v>1.0268151999999999E-2</c:v>
                </c:pt>
                <c:pt idx="115">
                  <c:v>5.4174330000000001E-3</c:v>
                </c:pt>
                <c:pt idx="116">
                  <c:v>1.2899999999999999E-4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96AF-48EA-8FA8-10B38F080541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[2]Sheet1!$D$432:$DT$432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1.2300000000000001E-4</c:v>
                </c:pt>
                <c:pt idx="6">
                  <c:v>8.0999999999999996E-4</c:v>
                </c:pt>
                <c:pt idx="7">
                  <c:v>2.9285980000000001E-3</c:v>
                </c:pt>
                <c:pt idx="8">
                  <c:v>5.0113344999999998E-3</c:v>
                </c:pt>
                <c:pt idx="9">
                  <c:v>5.2272496E-3</c:v>
                </c:pt>
                <c:pt idx="10">
                  <c:v>2.5132081999999999E-3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2.0000000000000001E-4</c:v>
                </c:pt>
                <c:pt idx="15">
                  <c:v>5.5365459999999998E-3</c:v>
                </c:pt>
                <c:pt idx="16">
                  <c:v>9.9073549999999996E-3</c:v>
                </c:pt>
                <c:pt idx="17">
                  <c:v>1.0067087000000001E-2</c:v>
                </c:pt>
                <c:pt idx="18">
                  <c:v>6.4158304999999997E-3</c:v>
                </c:pt>
                <c:pt idx="19">
                  <c:v>9.09E-5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2.4643681999999998E-3</c:v>
                </c:pt>
                <c:pt idx="27">
                  <c:v>6.5942876999999997E-3</c:v>
                </c:pt>
                <c:pt idx="28">
                  <c:v>9.5280239999999995E-3</c:v>
                </c:pt>
                <c:pt idx="29">
                  <c:v>1.0906903000000001E-2</c:v>
                </c:pt>
                <c:pt idx="30">
                  <c:v>1.2165564E-2</c:v>
                </c:pt>
                <c:pt idx="31">
                  <c:v>1.3480267000000001E-2</c:v>
                </c:pt>
                <c:pt idx="32">
                  <c:v>1.4016015E-2</c:v>
                </c:pt>
                <c:pt idx="33">
                  <c:v>1.48212025E-2</c:v>
                </c:pt>
                <c:pt idx="34">
                  <c:v>1.5280699E-2</c:v>
                </c:pt>
                <c:pt idx="35">
                  <c:v>1.5308919000000001E-2</c:v>
                </c:pt>
                <c:pt idx="36">
                  <c:v>1.3985602999999999E-2</c:v>
                </c:pt>
                <c:pt idx="37">
                  <c:v>1.1036736E-2</c:v>
                </c:pt>
                <c:pt idx="38">
                  <c:v>6.8140309999999999E-3</c:v>
                </c:pt>
                <c:pt idx="39">
                  <c:v>2.6239004999999999E-3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1.4322543999999999E-3</c:v>
                </c:pt>
                <c:pt idx="44">
                  <c:v>8.5626810000000008E-3</c:v>
                </c:pt>
                <c:pt idx="45">
                  <c:v>1.7121898E-2</c:v>
                </c:pt>
                <c:pt idx="46">
                  <c:v>2.4436913000000001E-2</c:v>
                </c:pt>
                <c:pt idx="47">
                  <c:v>2.8306052000000002E-2</c:v>
                </c:pt>
                <c:pt idx="48">
                  <c:v>2.8569229000000002E-2</c:v>
                </c:pt>
                <c:pt idx="49">
                  <c:v>2.6630649999999999E-2</c:v>
                </c:pt>
                <c:pt idx="50">
                  <c:v>2.3859664999999999E-2</c:v>
                </c:pt>
                <c:pt idx="51">
                  <c:v>2.2606289000000002E-2</c:v>
                </c:pt>
                <c:pt idx="52">
                  <c:v>2.3665209999999999E-2</c:v>
                </c:pt>
                <c:pt idx="53">
                  <c:v>2.5380964999999998E-2</c:v>
                </c:pt>
                <c:pt idx="54">
                  <c:v>2.5961213E-2</c:v>
                </c:pt>
                <c:pt idx="55">
                  <c:v>2.5865280000000001E-2</c:v>
                </c:pt>
                <c:pt idx="56">
                  <c:v>2.7292851E-2</c:v>
                </c:pt>
                <c:pt idx="57">
                  <c:v>3.1037334E-2</c:v>
                </c:pt>
                <c:pt idx="58">
                  <c:v>3.5622630000000002E-2</c:v>
                </c:pt>
                <c:pt idx="59">
                  <c:v>3.9046752999999997E-2</c:v>
                </c:pt>
                <c:pt idx="60">
                  <c:v>3.9488639999999998E-2</c:v>
                </c:pt>
                <c:pt idx="61">
                  <c:v>3.882422E-2</c:v>
                </c:pt>
                <c:pt idx="62">
                  <c:v>3.7591189999999997E-2</c:v>
                </c:pt>
                <c:pt idx="63">
                  <c:v>3.5587876999999997E-2</c:v>
                </c:pt>
                <c:pt idx="64">
                  <c:v>3.2169719999999999E-2</c:v>
                </c:pt>
                <c:pt idx="65">
                  <c:v>3.0094506E-2</c:v>
                </c:pt>
                <c:pt idx="66">
                  <c:v>3.3254723999999999E-2</c:v>
                </c:pt>
                <c:pt idx="67">
                  <c:v>4.2828873000000003E-2</c:v>
                </c:pt>
                <c:pt idx="68">
                  <c:v>5.4177795000000001E-2</c:v>
                </c:pt>
                <c:pt idx="69">
                  <c:v>5.9772792999999998E-2</c:v>
                </c:pt>
                <c:pt idx="70">
                  <c:v>5.603462E-2</c:v>
                </c:pt>
                <c:pt idx="71">
                  <c:v>4.5582565999999998E-2</c:v>
                </c:pt>
                <c:pt idx="72">
                  <c:v>3.4364829999999999E-2</c:v>
                </c:pt>
                <c:pt idx="73">
                  <c:v>2.5858929999999999E-2</c:v>
                </c:pt>
                <c:pt idx="74">
                  <c:v>2.0228269E-2</c:v>
                </c:pt>
                <c:pt idx="75">
                  <c:v>1.5431253000000001E-2</c:v>
                </c:pt>
                <c:pt idx="76">
                  <c:v>1.1584117999999999E-2</c:v>
                </c:pt>
                <c:pt idx="77">
                  <c:v>1.0909257E-2</c:v>
                </c:pt>
                <c:pt idx="78">
                  <c:v>1.5257077000000001E-2</c:v>
                </c:pt>
                <c:pt idx="79">
                  <c:v>2.2077097E-2</c:v>
                </c:pt>
                <c:pt idx="80">
                  <c:v>2.5573474999999998E-2</c:v>
                </c:pt>
                <c:pt idx="81">
                  <c:v>2.1854108000000001E-2</c:v>
                </c:pt>
                <c:pt idx="82">
                  <c:v>1.1549581E-2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7.8700000000000005E-4</c:v>
                </c:pt>
                <c:pt idx="89">
                  <c:v>6.2676887000000002E-3</c:v>
                </c:pt>
                <c:pt idx="90">
                  <c:v>1.1338875999999999E-2</c:v>
                </c:pt>
                <c:pt idx="91">
                  <c:v>1.5945435000000001E-2</c:v>
                </c:pt>
                <c:pt idx="92">
                  <c:v>1.8885069000000001E-2</c:v>
                </c:pt>
                <c:pt idx="93">
                  <c:v>2.0374557000000001E-2</c:v>
                </c:pt>
                <c:pt idx="94">
                  <c:v>2.0702702999999999E-2</c:v>
                </c:pt>
                <c:pt idx="95">
                  <c:v>2.039096E-2</c:v>
                </c:pt>
                <c:pt idx="96">
                  <c:v>2.1200314000000001E-2</c:v>
                </c:pt>
                <c:pt idx="97">
                  <c:v>2.2870356000000001E-2</c:v>
                </c:pt>
                <c:pt idx="98">
                  <c:v>2.4838030000000001E-2</c:v>
                </c:pt>
                <c:pt idx="99">
                  <c:v>2.6416571999999999E-2</c:v>
                </c:pt>
                <c:pt idx="100">
                  <c:v>2.7300910000000001E-2</c:v>
                </c:pt>
                <c:pt idx="101">
                  <c:v>2.8351609999999999E-2</c:v>
                </c:pt>
                <c:pt idx="102">
                  <c:v>2.9156080000000001E-2</c:v>
                </c:pt>
                <c:pt idx="103">
                  <c:v>3.0368785999999998E-2</c:v>
                </c:pt>
                <c:pt idx="104">
                  <c:v>3.1001117000000002E-2</c:v>
                </c:pt>
                <c:pt idx="105">
                  <c:v>3.1143647E-2</c:v>
                </c:pt>
                <c:pt idx="106">
                  <c:v>3.0648971000000001E-2</c:v>
                </c:pt>
                <c:pt idx="107">
                  <c:v>2.9781107000000001E-2</c:v>
                </c:pt>
                <c:pt idx="108">
                  <c:v>2.7924379999999999E-2</c:v>
                </c:pt>
                <c:pt idx="109">
                  <c:v>2.5337985E-2</c:v>
                </c:pt>
                <c:pt idx="110">
                  <c:v>2.2556018000000001E-2</c:v>
                </c:pt>
                <c:pt idx="111">
                  <c:v>2.0634867000000001E-2</c:v>
                </c:pt>
                <c:pt idx="112">
                  <c:v>1.7179712999999999E-2</c:v>
                </c:pt>
                <c:pt idx="113">
                  <c:v>1.3511426999999999E-2</c:v>
                </c:pt>
                <c:pt idx="114">
                  <c:v>9.26248E-3</c:v>
                </c:pt>
                <c:pt idx="115">
                  <c:v>4.3067940000000001E-3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96AF-48EA-8FA8-10B38F080541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[2]Sheet1!$D$433:$DT$433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1.2300000000000001E-4</c:v>
                </c:pt>
                <c:pt idx="6">
                  <c:v>8.0999999999999996E-4</c:v>
                </c:pt>
                <c:pt idx="7">
                  <c:v>2.9285980000000001E-3</c:v>
                </c:pt>
                <c:pt idx="8">
                  <c:v>5.0113344999999998E-3</c:v>
                </c:pt>
                <c:pt idx="9">
                  <c:v>5.2272496E-3</c:v>
                </c:pt>
                <c:pt idx="10">
                  <c:v>2.5132081999999999E-3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2.0000000000000001E-4</c:v>
                </c:pt>
                <c:pt idx="15">
                  <c:v>5.5365459999999998E-3</c:v>
                </c:pt>
                <c:pt idx="16">
                  <c:v>9.9073549999999996E-3</c:v>
                </c:pt>
                <c:pt idx="17">
                  <c:v>1.0067087000000001E-2</c:v>
                </c:pt>
                <c:pt idx="18">
                  <c:v>6.4158304999999997E-3</c:v>
                </c:pt>
                <c:pt idx="19">
                  <c:v>9.09E-5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2.4643681999999998E-3</c:v>
                </c:pt>
                <c:pt idx="27">
                  <c:v>6.5942876999999997E-3</c:v>
                </c:pt>
                <c:pt idx="28">
                  <c:v>9.5280239999999995E-3</c:v>
                </c:pt>
                <c:pt idx="29">
                  <c:v>1.0906903000000001E-2</c:v>
                </c:pt>
                <c:pt idx="30">
                  <c:v>1.2165564E-2</c:v>
                </c:pt>
                <c:pt idx="31">
                  <c:v>1.3480267000000001E-2</c:v>
                </c:pt>
                <c:pt idx="32">
                  <c:v>1.4016015E-2</c:v>
                </c:pt>
                <c:pt idx="33">
                  <c:v>1.48212025E-2</c:v>
                </c:pt>
                <c:pt idx="34">
                  <c:v>1.5280699E-2</c:v>
                </c:pt>
                <c:pt idx="35">
                  <c:v>1.5308919000000001E-2</c:v>
                </c:pt>
                <c:pt idx="36">
                  <c:v>1.3985602999999999E-2</c:v>
                </c:pt>
                <c:pt idx="37">
                  <c:v>1.1036736E-2</c:v>
                </c:pt>
                <c:pt idx="38">
                  <c:v>6.8140309999999999E-3</c:v>
                </c:pt>
                <c:pt idx="39">
                  <c:v>2.6239004999999999E-3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1.4322543999999999E-3</c:v>
                </c:pt>
                <c:pt idx="44">
                  <c:v>8.5626810000000008E-3</c:v>
                </c:pt>
                <c:pt idx="45">
                  <c:v>1.7121898E-2</c:v>
                </c:pt>
                <c:pt idx="46">
                  <c:v>2.4436913000000001E-2</c:v>
                </c:pt>
                <c:pt idx="47">
                  <c:v>2.8306052000000002E-2</c:v>
                </c:pt>
                <c:pt idx="48">
                  <c:v>2.8569229000000002E-2</c:v>
                </c:pt>
                <c:pt idx="49">
                  <c:v>2.6630649999999999E-2</c:v>
                </c:pt>
                <c:pt idx="50">
                  <c:v>2.3859664999999999E-2</c:v>
                </c:pt>
                <c:pt idx="51">
                  <c:v>2.2606289000000002E-2</c:v>
                </c:pt>
                <c:pt idx="52">
                  <c:v>2.3665209999999999E-2</c:v>
                </c:pt>
                <c:pt idx="53">
                  <c:v>2.5380964999999998E-2</c:v>
                </c:pt>
                <c:pt idx="54">
                  <c:v>2.5961213E-2</c:v>
                </c:pt>
                <c:pt idx="55">
                  <c:v>2.5865280000000001E-2</c:v>
                </c:pt>
                <c:pt idx="56">
                  <c:v>2.7292851E-2</c:v>
                </c:pt>
                <c:pt idx="57">
                  <c:v>3.1037334E-2</c:v>
                </c:pt>
                <c:pt idx="58">
                  <c:v>3.5622630000000002E-2</c:v>
                </c:pt>
                <c:pt idx="59">
                  <c:v>3.9046752999999997E-2</c:v>
                </c:pt>
                <c:pt idx="60">
                  <c:v>3.9488639999999998E-2</c:v>
                </c:pt>
                <c:pt idx="61">
                  <c:v>3.882422E-2</c:v>
                </c:pt>
                <c:pt idx="62">
                  <c:v>3.7591189999999997E-2</c:v>
                </c:pt>
                <c:pt idx="63">
                  <c:v>3.5587876999999997E-2</c:v>
                </c:pt>
                <c:pt idx="64">
                  <c:v>3.2169719999999999E-2</c:v>
                </c:pt>
                <c:pt idx="65">
                  <c:v>3.0094506E-2</c:v>
                </c:pt>
                <c:pt idx="66">
                  <c:v>3.3254723999999999E-2</c:v>
                </c:pt>
                <c:pt idx="67">
                  <c:v>4.2828873000000003E-2</c:v>
                </c:pt>
                <c:pt idx="68">
                  <c:v>5.4177795000000001E-2</c:v>
                </c:pt>
                <c:pt idx="69">
                  <c:v>5.9772792999999998E-2</c:v>
                </c:pt>
                <c:pt idx="70">
                  <c:v>5.603462E-2</c:v>
                </c:pt>
                <c:pt idx="71">
                  <c:v>4.5582565999999998E-2</c:v>
                </c:pt>
                <c:pt idx="72">
                  <c:v>3.4364829999999999E-2</c:v>
                </c:pt>
                <c:pt idx="73">
                  <c:v>2.5858929999999999E-2</c:v>
                </c:pt>
                <c:pt idx="74">
                  <c:v>2.0228269E-2</c:v>
                </c:pt>
                <c:pt idx="75">
                  <c:v>1.5431253000000001E-2</c:v>
                </c:pt>
                <c:pt idx="76">
                  <c:v>1.1584117999999999E-2</c:v>
                </c:pt>
                <c:pt idx="77">
                  <c:v>1.0909257E-2</c:v>
                </c:pt>
                <c:pt idx="78">
                  <c:v>1.5257077000000001E-2</c:v>
                </c:pt>
                <c:pt idx="79">
                  <c:v>2.2077097E-2</c:v>
                </c:pt>
                <c:pt idx="80">
                  <c:v>2.5573474999999998E-2</c:v>
                </c:pt>
                <c:pt idx="81">
                  <c:v>2.1854108000000001E-2</c:v>
                </c:pt>
                <c:pt idx="82">
                  <c:v>1.1549581E-2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7.8700000000000005E-4</c:v>
                </c:pt>
                <c:pt idx="89">
                  <c:v>6.2676887000000002E-3</c:v>
                </c:pt>
                <c:pt idx="90">
                  <c:v>1.1338875999999999E-2</c:v>
                </c:pt>
                <c:pt idx="91">
                  <c:v>1.5945435000000001E-2</c:v>
                </c:pt>
                <c:pt idx="92">
                  <c:v>1.8885069000000001E-2</c:v>
                </c:pt>
                <c:pt idx="93">
                  <c:v>2.0374557000000001E-2</c:v>
                </c:pt>
                <c:pt idx="94">
                  <c:v>2.0702702999999999E-2</c:v>
                </c:pt>
                <c:pt idx="95">
                  <c:v>2.039096E-2</c:v>
                </c:pt>
                <c:pt idx="96">
                  <c:v>2.1200314000000001E-2</c:v>
                </c:pt>
                <c:pt idx="97">
                  <c:v>2.2870356000000001E-2</c:v>
                </c:pt>
                <c:pt idx="98">
                  <c:v>2.4838030000000001E-2</c:v>
                </c:pt>
                <c:pt idx="99">
                  <c:v>2.6416571999999999E-2</c:v>
                </c:pt>
                <c:pt idx="100">
                  <c:v>2.7300910000000001E-2</c:v>
                </c:pt>
                <c:pt idx="101">
                  <c:v>2.8351609999999999E-2</c:v>
                </c:pt>
                <c:pt idx="102">
                  <c:v>2.9156080000000001E-2</c:v>
                </c:pt>
                <c:pt idx="103">
                  <c:v>3.0368785999999998E-2</c:v>
                </c:pt>
                <c:pt idx="104">
                  <c:v>3.1001117000000002E-2</c:v>
                </c:pt>
                <c:pt idx="105">
                  <c:v>3.1143647E-2</c:v>
                </c:pt>
                <c:pt idx="106">
                  <c:v>3.0648971000000001E-2</c:v>
                </c:pt>
                <c:pt idx="107">
                  <c:v>2.9781107000000001E-2</c:v>
                </c:pt>
                <c:pt idx="108">
                  <c:v>2.7924379999999999E-2</c:v>
                </c:pt>
                <c:pt idx="109">
                  <c:v>2.5337985E-2</c:v>
                </c:pt>
                <c:pt idx="110">
                  <c:v>2.2556018000000001E-2</c:v>
                </c:pt>
                <c:pt idx="111">
                  <c:v>2.0634867000000001E-2</c:v>
                </c:pt>
                <c:pt idx="112">
                  <c:v>1.7179712999999999E-2</c:v>
                </c:pt>
                <c:pt idx="113">
                  <c:v>1.3511426999999999E-2</c:v>
                </c:pt>
                <c:pt idx="114">
                  <c:v>9.26248E-3</c:v>
                </c:pt>
                <c:pt idx="115">
                  <c:v>4.3067940000000001E-3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96AF-48EA-8FA8-10B38F080541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[2]Sheet1!$D$434:$DT$434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1.2300000000000001E-4</c:v>
                </c:pt>
                <c:pt idx="6">
                  <c:v>8.0999999999999996E-4</c:v>
                </c:pt>
                <c:pt idx="7">
                  <c:v>2.9285980000000001E-3</c:v>
                </c:pt>
                <c:pt idx="8">
                  <c:v>5.0113344999999998E-3</c:v>
                </c:pt>
                <c:pt idx="9">
                  <c:v>5.2272496E-3</c:v>
                </c:pt>
                <c:pt idx="10">
                  <c:v>2.5132081999999999E-3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2.0000000000000001E-4</c:v>
                </c:pt>
                <c:pt idx="15">
                  <c:v>5.5365459999999998E-3</c:v>
                </c:pt>
                <c:pt idx="16">
                  <c:v>9.9073549999999996E-3</c:v>
                </c:pt>
                <c:pt idx="17">
                  <c:v>1.0067087000000001E-2</c:v>
                </c:pt>
                <c:pt idx="18">
                  <c:v>6.4158304999999997E-3</c:v>
                </c:pt>
                <c:pt idx="19">
                  <c:v>9.09E-5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2.4643681999999998E-3</c:v>
                </c:pt>
                <c:pt idx="27">
                  <c:v>6.5942876999999997E-3</c:v>
                </c:pt>
                <c:pt idx="28">
                  <c:v>9.5280239999999995E-3</c:v>
                </c:pt>
                <c:pt idx="29">
                  <c:v>1.0906903000000001E-2</c:v>
                </c:pt>
                <c:pt idx="30">
                  <c:v>1.2165564E-2</c:v>
                </c:pt>
                <c:pt idx="31">
                  <c:v>1.3480267000000001E-2</c:v>
                </c:pt>
                <c:pt idx="32">
                  <c:v>1.4016015E-2</c:v>
                </c:pt>
                <c:pt idx="33">
                  <c:v>1.48212025E-2</c:v>
                </c:pt>
                <c:pt idx="34">
                  <c:v>1.5280699E-2</c:v>
                </c:pt>
                <c:pt idx="35">
                  <c:v>1.5308919000000001E-2</c:v>
                </c:pt>
                <c:pt idx="36">
                  <c:v>1.3985602999999999E-2</c:v>
                </c:pt>
                <c:pt idx="37">
                  <c:v>1.1036736E-2</c:v>
                </c:pt>
                <c:pt idx="38">
                  <c:v>6.8140309999999999E-3</c:v>
                </c:pt>
                <c:pt idx="39">
                  <c:v>2.6239004999999999E-3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1.4322543999999999E-3</c:v>
                </c:pt>
                <c:pt idx="44">
                  <c:v>8.5626810000000008E-3</c:v>
                </c:pt>
                <c:pt idx="45">
                  <c:v>1.7121898E-2</c:v>
                </c:pt>
                <c:pt idx="46">
                  <c:v>2.4436913000000001E-2</c:v>
                </c:pt>
                <c:pt idx="47">
                  <c:v>2.8306052000000002E-2</c:v>
                </c:pt>
                <c:pt idx="48">
                  <c:v>2.8569229000000002E-2</c:v>
                </c:pt>
                <c:pt idx="49">
                  <c:v>2.6630649999999999E-2</c:v>
                </c:pt>
                <c:pt idx="50">
                  <c:v>2.3859664999999999E-2</c:v>
                </c:pt>
                <c:pt idx="51">
                  <c:v>2.2606289000000002E-2</c:v>
                </c:pt>
                <c:pt idx="52">
                  <c:v>2.3665209999999999E-2</c:v>
                </c:pt>
                <c:pt idx="53">
                  <c:v>2.5380964999999998E-2</c:v>
                </c:pt>
                <c:pt idx="54">
                  <c:v>2.5961213E-2</c:v>
                </c:pt>
                <c:pt idx="55">
                  <c:v>2.5865280000000001E-2</c:v>
                </c:pt>
                <c:pt idx="56">
                  <c:v>2.7292851E-2</c:v>
                </c:pt>
                <c:pt idx="57">
                  <c:v>3.1037334E-2</c:v>
                </c:pt>
                <c:pt idx="58">
                  <c:v>3.5622630000000002E-2</c:v>
                </c:pt>
                <c:pt idx="59">
                  <c:v>3.9046752999999997E-2</c:v>
                </c:pt>
                <c:pt idx="60">
                  <c:v>3.9488639999999998E-2</c:v>
                </c:pt>
                <c:pt idx="61">
                  <c:v>3.882422E-2</c:v>
                </c:pt>
                <c:pt idx="62">
                  <c:v>3.7591189999999997E-2</c:v>
                </c:pt>
                <c:pt idx="63">
                  <c:v>3.5587876999999997E-2</c:v>
                </c:pt>
                <c:pt idx="64">
                  <c:v>3.2169719999999999E-2</c:v>
                </c:pt>
                <c:pt idx="65">
                  <c:v>3.0094506E-2</c:v>
                </c:pt>
                <c:pt idx="66">
                  <c:v>3.3254723999999999E-2</c:v>
                </c:pt>
                <c:pt idx="67">
                  <c:v>4.2828873000000003E-2</c:v>
                </c:pt>
                <c:pt idx="68">
                  <c:v>5.4177795000000001E-2</c:v>
                </c:pt>
                <c:pt idx="69">
                  <c:v>5.9772792999999998E-2</c:v>
                </c:pt>
                <c:pt idx="70">
                  <c:v>5.603462E-2</c:v>
                </c:pt>
                <c:pt idx="71">
                  <c:v>4.5582565999999998E-2</c:v>
                </c:pt>
                <c:pt idx="72">
                  <c:v>3.4364829999999999E-2</c:v>
                </c:pt>
                <c:pt idx="73">
                  <c:v>2.5858929999999999E-2</c:v>
                </c:pt>
                <c:pt idx="74">
                  <c:v>2.0228269E-2</c:v>
                </c:pt>
                <c:pt idx="75">
                  <c:v>1.5431253000000001E-2</c:v>
                </c:pt>
                <c:pt idx="76">
                  <c:v>1.1584117999999999E-2</c:v>
                </c:pt>
                <c:pt idx="77">
                  <c:v>1.0909257E-2</c:v>
                </c:pt>
                <c:pt idx="78">
                  <c:v>1.5257077000000001E-2</c:v>
                </c:pt>
                <c:pt idx="79">
                  <c:v>2.2077097E-2</c:v>
                </c:pt>
                <c:pt idx="80">
                  <c:v>2.5573474999999998E-2</c:v>
                </c:pt>
                <c:pt idx="81">
                  <c:v>2.1854108000000001E-2</c:v>
                </c:pt>
                <c:pt idx="82">
                  <c:v>1.1549581E-2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7.8700000000000005E-4</c:v>
                </c:pt>
                <c:pt idx="89">
                  <c:v>6.2676887000000002E-3</c:v>
                </c:pt>
                <c:pt idx="90">
                  <c:v>1.1338875999999999E-2</c:v>
                </c:pt>
                <c:pt idx="91">
                  <c:v>1.5945435000000001E-2</c:v>
                </c:pt>
                <c:pt idx="92">
                  <c:v>1.8885069000000001E-2</c:v>
                </c:pt>
                <c:pt idx="93">
                  <c:v>2.0374557000000001E-2</c:v>
                </c:pt>
                <c:pt idx="94">
                  <c:v>2.0702702999999999E-2</c:v>
                </c:pt>
                <c:pt idx="95">
                  <c:v>2.039096E-2</c:v>
                </c:pt>
                <c:pt idx="96">
                  <c:v>2.1200314000000001E-2</c:v>
                </c:pt>
                <c:pt idx="97">
                  <c:v>2.2870356000000001E-2</c:v>
                </c:pt>
                <c:pt idx="98">
                  <c:v>2.4838030000000001E-2</c:v>
                </c:pt>
                <c:pt idx="99">
                  <c:v>2.6416571999999999E-2</c:v>
                </c:pt>
                <c:pt idx="100">
                  <c:v>2.7300910000000001E-2</c:v>
                </c:pt>
                <c:pt idx="101">
                  <c:v>2.8351609999999999E-2</c:v>
                </c:pt>
                <c:pt idx="102">
                  <c:v>2.9156080000000001E-2</c:v>
                </c:pt>
                <c:pt idx="103">
                  <c:v>3.0368785999999998E-2</c:v>
                </c:pt>
                <c:pt idx="104">
                  <c:v>3.1001117000000002E-2</c:v>
                </c:pt>
                <c:pt idx="105">
                  <c:v>3.1143647E-2</c:v>
                </c:pt>
                <c:pt idx="106">
                  <c:v>3.0648971000000001E-2</c:v>
                </c:pt>
                <c:pt idx="107">
                  <c:v>2.9781107000000001E-2</c:v>
                </c:pt>
                <c:pt idx="108">
                  <c:v>2.7924379999999999E-2</c:v>
                </c:pt>
                <c:pt idx="109">
                  <c:v>2.5337985E-2</c:v>
                </c:pt>
                <c:pt idx="110">
                  <c:v>2.2556018000000001E-2</c:v>
                </c:pt>
                <c:pt idx="111">
                  <c:v>2.0634867000000001E-2</c:v>
                </c:pt>
                <c:pt idx="112">
                  <c:v>1.7179712999999999E-2</c:v>
                </c:pt>
                <c:pt idx="113">
                  <c:v>1.3511426999999999E-2</c:v>
                </c:pt>
                <c:pt idx="114">
                  <c:v>9.26248E-3</c:v>
                </c:pt>
                <c:pt idx="115">
                  <c:v>4.3067940000000001E-3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96AF-48EA-8FA8-10B38F080541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[2]Sheet1!$D$435:$DT$435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4.9200000000000003E-5</c:v>
                </c:pt>
                <c:pt idx="6">
                  <c:v>7.9799999999999999E-4</c:v>
                </c:pt>
                <c:pt idx="7">
                  <c:v>2.9434105000000002E-3</c:v>
                </c:pt>
                <c:pt idx="8">
                  <c:v>5.0205205999999999E-3</c:v>
                </c:pt>
                <c:pt idx="9">
                  <c:v>5.2250413999999998E-3</c:v>
                </c:pt>
                <c:pt idx="10">
                  <c:v>2.5122199999999999E-3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2.7300000000000002E-4</c:v>
                </c:pt>
                <c:pt idx="15">
                  <c:v>5.5457893999999999E-3</c:v>
                </c:pt>
                <c:pt idx="16">
                  <c:v>9.7962480000000005E-3</c:v>
                </c:pt>
                <c:pt idx="17">
                  <c:v>9.8504630000000003E-3</c:v>
                </c:pt>
                <c:pt idx="18">
                  <c:v>6.1613763999999998E-3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2.5288419999999999E-3</c:v>
                </c:pt>
                <c:pt idx="27">
                  <c:v>6.5256026999999999E-3</c:v>
                </c:pt>
                <c:pt idx="28">
                  <c:v>9.3727189999999998E-3</c:v>
                </c:pt>
                <c:pt idx="29">
                  <c:v>1.0706243000000001E-2</c:v>
                </c:pt>
                <c:pt idx="30">
                  <c:v>1.1945206999999999E-2</c:v>
                </c:pt>
                <c:pt idx="31">
                  <c:v>1.3247607E-2</c:v>
                </c:pt>
                <c:pt idx="32">
                  <c:v>1.3788507E-2</c:v>
                </c:pt>
                <c:pt idx="33">
                  <c:v>1.462895E-2</c:v>
                </c:pt>
                <c:pt idx="34">
                  <c:v>1.5143803000000001E-2</c:v>
                </c:pt>
                <c:pt idx="35">
                  <c:v>1.5216196E-2</c:v>
                </c:pt>
                <c:pt idx="36">
                  <c:v>1.3900091E-2</c:v>
                </c:pt>
                <c:pt idx="37">
                  <c:v>1.0909367999999999E-2</c:v>
                </c:pt>
                <c:pt idx="38">
                  <c:v>6.652346E-3</c:v>
                </c:pt>
                <c:pt idx="39">
                  <c:v>2.4402162999999999E-3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1.2424354E-3</c:v>
                </c:pt>
                <c:pt idx="44">
                  <c:v>8.4630399999999998E-3</c:v>
                </c:pt>
                <c:pt idx="45">
                  <c:v>1.7070478E-2</c:v>
                </c:pt>
                <c:pt idx="46">
                  <c:v>2.4413710000000002E-2</c:v>
                </c:pt>
                <c:pt idx="47">
                  <c:v>2.8345005999999999E-2</c:v>
                </c:pt>
                <c:pt idx="48">
                  <c:v>2.8709632999999998E-2</c:v>
                </c:pt>
                <c:pt idx="49">
                  <c:v>2.6788536000000002E-2</c:v>
                </c:pt>
                <c:pt idx="50">
                  <c:v>2.3908192000000002E-2</c:v>
                </c:pt>
                <c:pt idx="51">
                  <c:v>2.2487696000000001E-2</c:v>
                </c:pt>
                <c:pt idx="52">
                  <c:v>2.343278E-2</c:v>
                </c:pt>
                <c:pt idx="53">
                  <c:v>2.5127101999999998E-2</c:v>
                </c:pt>
                <c:pt idx="54">
                  <c:v>2.5728121E-2</c:v>
                </c:pt>
                <c:pt idx="55">
                  <c:v>2.5634239999999999E-2</c:v>
                </c:pt>
                <c:pt idx="56">
                  <c:v>2.7073429999999999E-2</c:v>
                </c:pt>
                <c:pt idx="57">
                  <c:v>3.0883323000000001E-2</c:v>
                </c:pt>
                <c:pt idx="58">
                  <c:v>3.5599470000000001E-2</c:v>
                </c:pt>
                <c:pt idx="59">
                  <c:v>3.9170417999999999E-2</c:v>
                </c:pt>
                <c:pt idx="60">
                  <c:v>3.9681203999999998E-2</c:v>
                </c:pt>
                <c:pt idx="61">
                  <c:v>3.8916312000000002E-2</c:v>
                </c:pt>
                <c:pt idx="62">
                  <c:v>3.7429634000000003E-2</c:v>
                </c:pt>
                <c:pt idx="63">
                  <c:v>3.5142995000000003E-2</c:v>
                </c:pt>
                <c:pt idx="64">
                  <c:v>3.1567756000000002E-2</c:v>
                </c:pt>
                <c:pt idx="65">
                  <c:v>2.9544495E-2</c:v>
                </c:pt>
                <c:pt idx="66">
                  <c:v>3.2863837E-2</c:v>
                </c:pt>
                <c:pt idx="67">
                  <c:v>4.2523030000000003E-2</c:v>
                </c:pt>
                <c:pt idx="68">
                  <c:v>5.3843349999999998E-2</c:v>
                </c:pt>
                <c:pt idx="69">
                  <c:v>5.9402294000000001E-2</c:v>
                </c:pt>
                <c:pt idx="70">
                  <c:v>5.5764027000000001E-2</c:v>
                </c:pt>
                <c:pt idx="71">
                  <c:v>4.5555844999999998E-2</c:v>
                </c:pt>
                <c:pt idx="72">
                  <c:v>3.4576129999999997E-2</c:v>
                </c:pt>
                <c:pt idx="73">
                  <c:v>2.6158747999999999E-2</c:v>
                </c:pt>
                <c:pt idx="74">
                  <c:v>2.0429807000000001E-2</c:v>
                </c:pt>
                <c:pt idx="75">
                  <c:v>1.5437053500000001E-2</c:v>
                </c:pt>
                <c:pt idx="76">
                  <c:v>1.1403826000000001E-2</c:v>
                </c:pt>
                <c:pt idx="77">
                  <c:v>1.0620492E-2</c:v>
                </c:pt>
                <c:pt idx="78">
                  <c:v>1.4925129000000001E-2</c:v>
                </c:pt>
                <c:pt idx="79">
                  <c:v>2.1734059E-2</c:v>
                </c:pt>
                <c:pt idx="80">
                  <c:v>2.5255837E-2</c:v>
                </c:pt>
                <c:pt idx="81">
                  <c:v>2.1608595000000001E-2</c:v>
                </c:pt>
                <c:pt idx="82">
                  <c:v>1.1412194000000001E-2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6.8300000000000001E-4</c:v>
                </c:pt>
                <c:pt idx="89">
                  <c:v>6.1076204000000004E-3</c:v>
                </c:pt>
                <c:pt idx="90">
                  <c:v>1.115759E-2</c:v>
                </c:pt>
                <c:pt idx="91">
                  <c:v>1.5757614999999999E-2</c:v>
                </c:pt>
                <c:pt idx="92">
                  <c:v>1.8696515E-2</c:v>
                </c:pt>
                <c:pt idx="93">
                  <c:v>2.0182373E-2</c:v>
                </c:pt>
                <c:pt idx="94">
                  <c:v>2.0499386000000001E-2</c:v>
                </c:pt>
                <c:pt idx="95">
                  <c:v>2.0158924000000002E-2</c:v>
                </c:pt>
                <c:pt idx="96">
                  <c:v>2.0915808000000001E-2</c:v>
                </c:pt>
                <c:pt idx="97">
                  <c:v>2.2536173E-2</c:v>
                </c:pt>
                <c:pt idx="98">
                  <c:v>2.4464102000000001E-2</c:v>
                </c:pt>
                <c:pt idx="99">
                  <c:v>2.6017063999999999E-2</c:v>
                </c:pt>
                <c:pt idx="100">
                  <c:v>2.6895676E-2</c:v>
                </c:pt>
                <c:pt idx="101">
                  <c:v>2.7960490000000001E-2</c:v>
                </c:pt>
                <c:pt idx="102">
                  <c:v>2.8794865999999999E-2</c:v>
                </c:pt>
                <c:pt idx="103">
                  <c:v>3.0043153E-2</c:v>
                </c:pt>
                <c:pt idx="104">
                  <c:v>3.0725875999999999E-2</c:v>
                </c:pt>
                <c:pt idx="105">
                  <c:v>3.0931055999999998E-2</c:v>
                </c:pt>
                <c:pt idx="106">
                  <c:v>3.0509923000000001E-2</c:v>
                </c:pt>
                <c:pt idx="107">
                  <c:v>2.9724924E-2</c:v>
                </c:pt>
                <c:pt idx="108">
                  <c:v>2.7954016000000002E-2</c:v>
                </c:pt>
                <c:pt idx="109">
                  <c:v>2.5456868000000001E-2</c:v>
                </c:pt>
                <c:pt idx="110">
                  <c:v>2.2764052999999999E-2</c:v>
                </c:pt>
                <c:pt idx="111">
                  <c:v>2.0951414000000002E-2</c:v>
                </c:pt>
                <c:pt idx="112">
                  <c:v>1.7579188999999999E-2</c:v>
                </c:pt>
                <c:pt idx="113">
                  <c:v>1.3989679E-2</c:v>
                </c:pt>
                <c:pt idx="114">
                  <c:v>9.8102520000000002E-3</c:v>
                </c:pt>
                <c:pt idx="115">
                  <c:v>4.9122130000000003E-3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96AF-48EA-8FA8-10B38F080541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[2]Sheet1!$D$436:$DT$436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4.9200000000000003E-5</c:v>
                </c:pt>
                <c:pt idx="6">
                  <c:v>7.9799999999999999E-4</c:v>
                </c:pt>
                <c:pt idx="7">
                  <c:v>2.9434105000000002E-3</c:v>
                </c:pt>
                <c:pt idx="8">
                  <c:v>5.0205205999999999E-3</c:v>
                </c:pt>
                <c:pt idx="9">
                  <c:v>5.2250413999999998E-3</c:v>
                </c:pt>
                <c:pt idx="10">
                  <c:v>2.5122199999999999E-3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2.7300000000000002E-4</c:v>
                </c:pt>
                <c:pt idx="15">
                  <c:v>5.5457893999999999E-3</c:v>
                </c:pt>
                <c:pt idx="16">
                  <c:v>9.7962480000000005E-3</c:v>
                </c:pt>
                <c:pt idx="17">
                  <c:v>9.8504630000000003E-3</c:v>
                </c:pt>
                <c:pt idx="18">
                  <c:v>6.1613763999999998E-3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2.5288419999999999E-3</c:v>
                </c:pt>
                <c:pt idx="27">
                  <c:v>6.5256026999999999E-3</c:v>
                </c:pt>
                <c:pt idx="28">
                  <c:v>9.3727189999999998E-3</c:v>
                </c:pt>
                <c:pt idx="29">
                  <c:v>1.0706243000000001E-2</c:v>
                </c:pt>
                <c:pt idx="30">
                  <c:v>1.1945206999999999E-2</c:v>
                </c:pt>
                <c:pt idx="31">
                  <c:v>1.3247607E-2</c:v>
                </c:pt>
                <c:pt idx="32">
                  <c:v>1.3788507E-2</c:v>
                </c:pt>
                <c:pt idx="33">
                  <c:v>1.462895E-2</c:v>
                </c:pt>
                <c:pt idx="34">
                  <c:v>1.5143803000000001E-2</c:v>
                </c:pt>
                <c:pt idx="35">
                  <c:v>1.5216196E-2</c:v>
                </c:pt>
                <c:pt idx="36">
                  <c:v>1.3900091E-2</c:v>
                </c:pt>
                <c:pt idx="37">
                  <c:v>1.0909367999999999E-2</c:v>
                </c:pt>
                <c:pt idx="38">
                  <c:v>6.652346E-3</c:v>
                </c:pt>
                <c:pt idx="39">
                  <c:v>2.4402162999999999E-3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1.2424354E-3</c:v>
                </c:pt>
                <c:pt idx="44">
                  <c:v>8.4630399999999998E-3</c:v>
                </c:pt>
                <c:pt idx="45">
                  <c:v>1.7070478E-2</c:v>
                </c:pt>
                <c:pt idx="46">
                  <c:v>2.4413710000000002E-2</c:v>
                </c:pt>
                <c:pt idx="47">
                  <c:v>2.8345005999999999E-2</c:v>
                </c:pt>
                <c:pt idx="48">
                  <c:v>2.8709632999999998E-2</c:v>
                </c:pt>
                <c:pt idx="49">
                  <c:v>2.6788536000000002E-2</c:v>
                </c:pt>
                <c:pt idx="50">
                  <c:v>2.3908192000000002E-2</c:v>
                </c:pt>
                <c:pt idx="51">
                  <c:v>2.2487696000000001E-2</c:v>
                </c:pt>
                <c:pt idx="52">
                  <c:v>2.343278E-2</c:v>
                </c:pt>
                <c:pt idx="53">
                  <c:v>2.5127101999999998E-2</c:v>
                </c:pt>
                <c:pt idx="54">
                  <c:v>2.5728121E-2</c:v>
                </c:pt>
                <c:pt idx="55">
                  <c:v>2.5634239999999999E-2</c:v>
                </c:pt>
                <c:pt idx="56">
                  <c:v>2.7073429999999999E-2</c:v>
                </c:pt>
                <c:pt idx="57">
                  <c:v>3.0883323000000001E-2</c:v>
                </c:pt>
                <c:pt idx="58">
                  <c:v>3.5599470000000001E-2</c:v>
                </c:pt>
                <c:pt idx="59">
                  <c:v>3.9170417999999999E-2</c:v>
                </c:pt>
                <c:pt idx="60">
                  <c:v>3.9681203999999998E-2</c:v>
                </c:pt>
                <c:pt idx="61">
                  <c:v>3.8916312000000002E-2</c:v>
                </c:pt>
                <c:pt idx="62">
                  <c:v>3.7429634000000003E-2</c:v>
                </c:pt>
                <c:pt idx="63">
                  <c:v>3.5142995000000003E-2</c:v>
                </c:pt>
                <c:pt idx="64">
                  <c:v>3.1567756000000002E-2</c:v>
                </c:pt>
                <c:pt idx="65">
                  <c:v>2.9544495E-2</c:v>
                </c:pt>
                <c:pt idx="66">
                  <c:v>3.2863837E-2</c:v>
                </c:pt>
                <c:pt idx="67">
                  <c:v>4.2523030000000003E-2</c:v>
                </c:pt>
                <c:pt idx="68">
                  <c:v>5.3843349999999998E-2</c:v>
                </c:pt>
                <c:pt idx="69">
                  <c:v>5.9402294000000001E-2</c:v>
                </c:pt>
                <c:pt idx="70">
                  <c:v>5.5764027000000001E-2</c:v>
                </c:pt>
                <c:pt idx="71">
                  <c:v>4.5555844999999998E-2</c:v>
                </c:pt>
                <c:pt idx="72">
                  <c:v>3.4576129999999997E-2</c:v>
                </c:pt>
                <c:pt idx="73">
                  <c:v>2.6158747999999999E-2</c:v>
                </c:pt>
                <c:pt idx="74">
                  <c:v>2.0429807000000001E-2</c:v>
                </c:pt>
                <c:pt idx="75">
                  <c:v>1.5437053500000001E-2</c:v>
                </c:pt>
                <c:pt idx="76">
                  <c:v>1.1403826000000001E-2</c:v>
                </c:pt>
                <c:pt idx="77">
                  <c:v>1.0620492E-2</c:v>
                </c:pt>
                <c:pt idx="78">
                  <c:v>1.4925129000000001E-2</c:v>
                </c:pt>
                <c:pt idx="79">
                  <c:v>2.1734059E-2</c:v>
                </c:pt>
                <c:pt idx="80">
                  <c:v>2.5255837E-2</c:v>
                </c:pt>
                <c:pt idx="81">
                  <c:v>2.1608595000000001E-2</c:v>
                </c:pt>
                <c:pt idx="82">
                  <c:v>1.1412194000000001E-2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6.8300000000000001E-4</c:v>
                </c:pt>
                <c:pt idx="89">
                  <c:v>6.1076204000000004E-3</c:v>
                </c:pt>
                <c:pt idx="90">
                  <c:v>1.115759E-2</c:v>
                </c:pt>
                <c:pt idx="91">
                  <c:v>1.5757614999999999E-2</c:v>
                </c:pt>
                <c:pt idx="92">
                  <c:v>1.8696515E-2</c:v>
                </c:pt>
                <c:pt idx="93">
                  <c:v>2.0182373E-2</c:v>
                </c:pt>
                <c:pt idx="94">
                  <c:v>2.0499386000000001E-2</c:v>
                </c:pt>
                <c:pt idx="95">
                  <c:v>2.0158924000000002E-2</c:v>
                </c:pt>
                <c:pt idx="96">
                  <c:v>2.0915808000000001E-2</c:v>
                </c:pt>
                <c:pt idx="97">
                  <c:v>2.2536173E-2</c:v>
                </c:pt>
                <c:pt idx="98">
                  <c:v>2.4464102000000001E-2</c:v>
                </c:pt>
                <c:pt idx="99">
                  <c:v>2.6017063999999999E-2</c:v>
                </c:pt>
                <c:pt idx="100">
                  <c:v>2.6895676E-2</c:v>
                </c:pt>
                <c:pt idx="101">
                  <c:v>2.7960490000000001E-2</c:v>
                </c:pt>
                <c:pt idx="102">
                  <c:v>2.8794865999999999E-2</c:v>
                </c:pt>
                <c:pt idx="103">
                  <c:v>3.0043153E-2</c:v>
                </c:pt>
                <c:pt idx="104">
                  <c:v>3.0725875999999999E-2</c:v>
                </c:pt>
                <c:pt idx="105">
                  <c:v>3.0931055999999998E-2</c:v>
                </c:pt>
                <c:pt idx="106">
                  <c:v>3.0509923000000001E-2</c:v>
                </c:pt>
                <c:pt idx="107">
                  <c:v>2.9724924E-2</c:v>
                </c:pt>
                <c:pt idx="108">
                  <c:v>2.7954016000000002E-2</c:v>
                </c:pt>
                <c:pt idx="109">
                  <c:v>2.5456868000000001E-2</c:v>
                </c:pt>
                <c:pt idx="110">
                  <c:v>2.2764052999999999E-2</c:v>
                </c:pt>
                <c:pt idx="111">
                  <c:v>2.0951414000000002E-2</c:v>
                </c:pt>
                <c:pt idx="112">
                  <c:v>1.7579188999999999E-2</c:v>
                </c:pt>
                <c:pt idx="113">
                  <c:v>1.3989679E-2</c:v>
                </c:pt>
                <c:pt idx="114">
                  <c:v>9.8102520000000002E-3</c:v>
                </c:pt>
                <c:pt idx="115">
                  <c:v>4.9122130000000003E-3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96AF-48EA-8FA8-10B38F080541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[2]Sheet1!$D$437:$DT$437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4.9200000000000003E-5</c:v>
                </c:pt>
                <c:pt idx="6">
                  <c:v>7.9799999999999999E-4</c:v>
                </c:pt>
                <c:pt idx="7">
                  <c:v>2.9434105000000002E-3</c:v>
                </c:pt>
                <c:pt idx="8">
                  <c:v>5.0205205999999999E-3</c:v>
                </c:pt>
                <c:pt idx="9">
                  <c:v>5.2250413999999998E-3</c:v>
                </c:pt>
                <c:pt idx="10">
                  <c:v>2.5122199999999999E-3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2.7300000000000002E-4</c:v>
                </c:pt>
                <c:pt idx="15">
                  <c:v>5.5457893999999999E-3</c:v>
                </c:pt>
                <c:pt idx="16">
                  <c:v>9.7962480000000005E-3</c:v>
                </c:pt>
                <c:pt idx="17">
                  <c:v>9.8504630000000003E-3</c:v>
                </c:pt>
                <c:pt idx="18">
                  <c:v>6.1613763999999998E-3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2.5288419999999999E-3</c:v>
                </c:pt>
                <c:pt idx="27">
                  <c:v>6.5256026999999999E-3</c:v>
                </c:pt>
                <c:pt idx="28">
                  <c:v>9.3727189999999998E-3</c:v>
                </c:pt>
                <c:pt idx="29">
                  <c:v>1.0706243000000001E-2</c:v>
                </c:pt>
                <c:pt idx="30">
                  <c:v>1.1945206999999999E-2</c:v>
                </c:pt>
                <c:pt idx="31">
                  <c:v>1.3247607E-2</c:v>
                </c:pt>
                <c:pt idx="32">
                  <c:v>1.3788507E-2</c:v>
                </c:pt>
                <c:pt idx="33">
                  <c:v>1.462895E-2</c:v>
                </c:pt>
                <c:pt idx="34">
                  <c:v>1.5143803000000001E-2</c:v>
                </c:pt>
                <c:pt idx="35">
                  <c:v>1.5216196E-2</c:v>
                </c:pt>
                <c:pt idx="36">
                  <c:v>1.3900091E-2</c:v>
                </c:pt>
                <c:pt idx="37">
                  <c:v>1.0909367999999999E-2</c:v>
                </c:pt>
                <c:pt idx="38">
                  <c:v>6.652346E-3</c:v>
                </c:pt>
                <c:pt idx="39">
                  <c:v>2.4402162999999999E-3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1.2424354E-3</c:v>
                </c:pt>
                <c:pt idx="44">
                  <c:v>8.4630399999999998E-3</c:v>
                </c:pt>
                <c:pt idx="45">
                  <c:v>1.7070478E-2</c:v>
                </c:pt>
                <c:pt idx="46">
                  <c:v>2.4413710000000002E-2</c:v>
                </c:pt>
                <c:pt idx="47">
                  <c:v>2.8345005999999999E-2</c:v>
                </c:pt>
                <c:pt idx="48">
                  <c:v>2.8709632999999998E-2</c:v>
                </c:pt>
                <c:pt idx="49">
                  <c:v>2.6788536000000002E-2</c:v>
                </c:pt>
                <c:pt idx="50">
                  <c:v>2.3908192000000002E-2</c:v>
                </c:pt>
                <c:pt idx="51">
                  <c:v>2.2487696000000001E-2</c:v>
                </c:pt>
                <c:pt idx="52">
                  <c:v>2.343278E-2</c:v>
                </c:pt>
                <c:pt idx="53">
                  <c:v>2.5127101999999998E-2</c:v>
                </c:pt>
                <c:pt idx="54">
                  <c:v>2.5728121E-2</c:v>
                </c:pt>
                <c:pt idx="55">
                  <c:v>2.5634239999999999E-2</c:v>
                </c:pt>
                <c:pt idx="56">
                  <c:v>2.7073429999999999E-2</c:v>
                </c:pt>
                <c:pt idx="57">
                  <c:v>3.0883323000000001E-2</c:v>
                </c:pt>
                <c:pt idx="58">
                  <c:v>3.5599470000000001E-2</c:v>
                </c:pt>
                <c:pt idx="59">
                  <c:v>3.9170417999999999E-2</c:v>
                </c:pt>
                <c:pt idx="60">
                  <c:v>3.9681203999999998E-2</c:v>
                </c:pt>
                <c:pt idx="61">
                  <c:v>3.8916312000000002E-2</c:v>
                </c:pt>
                <c:pt idx="62">
                  <c:v>3.7429634000000003E-2</c:v>
                </c:pt>
                <c:pt idx="63">
                  <c:v>3.5142995000000003E-2</c:v>
                </c:pt>
                <c:pt idx="64">
                  <c:v>3.1567756000000002E-2</c:v>
                </c:pt>
                <c:pt idx="65">
                  <c:v>2.9544495E-2</c:v>
                </c:pt>
                <c:pt idx="66">
                  <c:v>3.2863837E-2</c:v>
                </c:pt>
                <c:pt idx="67">
                  <c:v>4.2523030000000003E-2</c:v>
                </c:pt>
                <c:pt idx="68">
                  <c:v>5.3843349999999998E-2</c:v>
                </c:pt>
                <c:pt idx="69">
                  <c:v>5.9402294000000001E-2</c:v>
                </c:pt>
                <c:pt idx="70">
                  <c:v>5.5764027000000001E-2</c:v>
                </c:pt>
                <c:pt idx="71">
                  <c:v>4.5555844999999998E-2</c:v>
                </c:pt>
                <c:pt idx="72">
                  <c:v>3.4576129999999997E-2</c:v>
                </c:pt>
                <c:pt idx="73">
                  <c:v>2.6158747999999999E-2</c:v>
                </c:pt>
                <c:pt idx="74">
                  <c:v>2.0429807000000001E-2</c:v>
                </c:pt>
                <c:pt idx="75">
                  <c:v>1.5437053500000001E-2</c:v>
                </c:pt>
                <c:pt idx="76">
                  <c:v>1.1403826000000001E-2</c:v>
                </c:pt>
                <c:pt idx="77">
                  <c:v>1.0620492E-2</c:v>
                </c:pt>
                <c:pt idx="78">
                  <c:v>1.4925129000000001E-2</c:v>
                </c:pt>
                <c:pt idx="79">
                  <c:v>2.1734059E-2</c:v>
                </c:pt>
                <c:pt idx="80">
                  <c:v>2.5255837E-2</c:v>
                </c:pt>
                <c:pt idx="81">
                  <c:v>2.1608595000000001E-2</c:v>
                </c:pt>
                <c:pt idx="82">
                  <c:v>1.1412194000000001E-2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6.8300000000000001E-4</c:v>
                </c:pt>
                <c:pt idx="89">
                  <c:v>6.1076204000000004E-3</c:v>
                </c:pt>
                <c:pt idx="90">
                  <c:v>1.115759E-2</c:v>
                </c:pt>
                <c:pt idx="91">
                  <c:v>1.5757614999999999E-2</c:v>
                </c:pt>
                <c:pt idx="92">
                  <c:v>1.8696515E-2</c:v>
                </c:pt>
                <c:pt idx="93">
                  <c:v>2.0182373E-2</c:v>
                </c:pt>
                <c:pt idx="94">
                  <c:v>2.0499386000000001E-2</c:v>
                </c:pt>
                <c:pt idx="95">
                  <c:v>2.0158924000000002E-2</c:v>
                </c:pt>
                <c:pt idx="96">
                  <c:v>2.0915808000000001E-2</c:v>
                </c:pt>
                <c:pt idx="97">
                  <c:v>2.2536173E-2</c:v>
                </c:pt>
                <c:pt idx="98">
                  <c:v>2.4464102000000001E-2</c:v>
                </c:pt>
                <c:pt idx="99">
                  <c:v>2.6017063999999999E-2</c:v>
                </c:pt>
                <c:pt idx="100">
                  <c:v>2.6895676E-2</c:v>
                </c:pt>
                <c:pt idx="101">
                  <c:v>2.7960490000000001E-2</c:v>
                </c:pt>
                <c:pt idx="102">
                  <c:v>2.8794865999999999E-2</c:v>
                </c:pt>
                <c:pt idx="103">
                  <c:v>3.0043153E-2</c:v>
                </c:pt>
                <c:pt idx="104">
                  <c:v>3.0725875999999999E-2</c:v>
                </c:pt>
                <c:pt idx="105">
                  <c:v>3.0931055999999998E-2</c:v>
                </c:pt>
                <c:pt idx="106">
                  <c:v>3.0509923000000001E-2</c:v>
                </c:pt>
                <c:pt idx="107">
                  <c:v>2.9724924E-2</c:v>
                </c:pt>
                <c:pt idx="108">
                  <c:v>2.7954016000000002E-2</c:v>
                </c:pt>
                <c:pt idx="109">
                  <c:v>2.5456868000000001E-2</c:v>
                </c:pt>
                <c:pt idx="110">
                  <c:v>2.2764052999999999E-2</c:v>
                </c:pt>
                <c:pt idx="111">
                  <c:v>2.0951414000000002E-2</c:v>
                </c:pt>
                <c:pt idx="112">
                  <c:v>1.7579188999999999E-2</c:v>
                </c:pt>
                <c:pt idx="113">
                  <c:v>1.3989679E-2</c:v>
                </c:pt>
                <c:pt idx="114">
                  <c:v>9.8102520000000002E-3</c:v>
                </c:pt>
                <c:pt idx="115">
                  <c:v>4.9122130000000003E-3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96AF-48EA-8FA8-10B38F080541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[2]Sheet1!$D$438:$DT$438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1.1400000000000001E-4</c:v>
                </c:pt>
                <c:pt idx="6">
                  <c:v>8.9499999999999996E-4</c:v>
                </c:pt>
                <c:pt idx="7">
                  <c:v>3.0527837000000001E-3</c:v>
                </c:pt>
                <c:pt idx="8">
                  <c:v>5.0976058000000001E-3</c:v>
                </c:pt>
                <c:pt idx="9">
                  <c:v>5.2397269999999996E-3</c:v>
                </c:pt>
                <c:pt idx="10">
                  <c:v>2.4622935000000001E-3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2.41E-4</c:v>
                </c:pt>
                <c:pt idx="15">
                  <c:v>5.6433500000000001E-3</c:v>
                </c:pt>
                <c:pt idx="16">
                  <c:v>1.0108219E-2</c:v>
                </c:pt>
                <c:pt idx="17">
                  <c:v>1.0336712E-2</c:v>
                </c:pt>
                <c:pt idx="18">
                  <c:v>6.6737410000000004E-3</c:v>
                </c:pt>
                <c:pt idx="19">
                  <c:v>2.5399999999999999E-4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2.3578873E-3</c:v>
                </c:pt>
                <c:pt idx="27">
                  <c:v>6.7077359999999997E-3</c:v>
                </c:pt>
                <c:pt idx="28">
                  <c:v>9.8359550000000004E-3</c:v>
                </c:pt>
                <c:pt idx="29">
                  <c:v>1.1350305999999999E-2</c:v>
                </c:pt>
                <c:pt idx="30">
                  <c:v>1.2715162E-2</c:v>
                </c:pt>
                <c:pt idx="31">
                  <c:v>1.4105309E-2</c:v>
                </c:pt>
                <c:pt idx="32">
                  <c:v>1.4645454E-2</c:v>
                </c:pt>
                <c:pt idx="33">
                  <c:v>1.5423352E-2</c:v>
                </c:pt>
                <c:pt idx="34">
                  <c:v>1.5850043000000001E-2</c:v>
                </c:pt>
                <c:pt idx="35">
                  <c:v>1.5883159000000001E-2</c:v>
                </c:pt>
                <c:pt idx="36">
                  <c:v>1.4578817000000001E-2</c:v>
                </c:pt>
                <c:pt idx="37">
                  <c:v>1.16125755E-2</c:v>
                </c:pt>
                <c:pt idx="38">
                  <c:v>7.324395E-3</c:v>
                </c:pt>
                <c:pt idx="39">
                  <c:v>3.0505279999999998E-3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1.5534737999999999E-3</c:v>
                </c:pt>
                <c:pt idx="44">
                  <c:v>8.5962810000000008E-3</c:v>
                </c:pt>
                <c:pt idx="45">
                  <c:v>1.7155485000000002E-2</c:v>
                </c:pt>
                <c:pt idx="46">
                  <c:v>2.4565334000000001E-2</c:v>
                </c:pt>
                <c:pt idx="47">
                  <c:v>2.8564461999999999E-2</c:v>
                </c:pt>
                <c:pt idx="48">
                  <c:v>2.8939407E-2</c:v>
                </c:pt>
                <c:pt idx="49">
                  <c:v>2.7070815000000002E-2</c:v>
                </c:pt>
                <c:pt idx="50">
                  <c:v>2.4352314E-2</c:v>
                </c:pt>
                <c:pt idx="51">
                  <c:v>2.3187408E-2</c:v>
                </c:pt>
                <c:pt idx="52">
                  <c:v>2.4395969999999999E-2</c:v>
                </c:pt>
                <c:pt idx="53">
                  <c:v>2.6260370000000002E-2</c:v>
                </c:pt>
                <c:pt idx="54">
                  <c:v>2.6895221E-2</c:v>
                </c:pt>
                <c:pt idx="55">
                  <c:v>2.6716935000000001E-2</c:v>
                </c:pt>
                <c:pt idx="56">
                  <c:v>2.7907614000000001E-2</c:v>
                </c:pt>
                <c:pt idx="57">
                  <c:v>3.1312313000000001E-2</c:v>
                </c:pt>
                <c:pt idx="58">
                  <c:v>3.5571690000000003E-2</c:v>
                </c:pt>
                <c:pt idx="59">
                  <c:v>3.8801719999999998E-2</c:v>
                </c:pt>
                <c:pt idx="60">
                  <c:v>3.9255030000000003E-2</c:v>
                </c:pt>
                <c:pt idx="61">
                  <c:v>3.878827E-2</c:v>
                </c:pt>
                <c:pt idx="62">
                  <c:v>3.7807159999999999E-2</c:v>
                </c:pt>
                <c:pt idx="63">
                  <c:v>3.5982154000000002E-2</c:v>
                </c:pt>
                <c:pt idx="64">
                  <c:v>3.2620160000000002E-2</c:v>
                </c:pt>
                <c:pt idx="65">
                  <c:v>3.0523140000000001E-2</c:v>
                </c:pt>
                <c:pt idx="66">
                  <c:v>3.371793E-2</c:v>
                </c:pt>
                <c:pt idx="67">
                  <c:v>4.3465643999999998E-2</c:v>
                </c:pt>
                <c:pt idx="68">
                  <c:v>5.4993293999999998E-2</c:v>
                </c:pt>
                <c:pt idx="69">
                  <c:v>6.0556899999999997E-2</c:v>
                </c:pt>
                <c:pt idx="70">
                  <c:v>5.6472648E-2</c:v>
                </c:pt>
                <c:pt idx="71">
                  <c:v>4.5512337E-2</c:v>
                </c:pt>
                <c:pt idx="72">
                  <c:v>3.3925589999999999E-2</c:v>
                </c:pt>
                <c:pt idx="73">
                  <c:v>2.5375321999999999E-2</c:v>
                </c:pt>
                <c:pt idx="74">
                  <c:v>2.0013607999999999E-2</c:v>
                </c:pt>
                <c:pt idx="75">
                  <c:v>1.5622466E-2</c:v>
                </c:pt>
                <c:pt idx="76">
                  <c:v>1.2144436999999999E-2</c:v>
                </c:pt>
                <c:pt idx="77">
                  <c:v>1.16930045E-2</c:v>
                </c:pt>
                <c:pt idx="78">
                  <c:v>1.6091485999999999E-2</c:v>
                </c:pt>
                <c:pt idx="79">
                  <c:v>2.2823996999999999E-2</c:v>
                </c:pt>
                <c:pt idx="80">
                  <c:v>2.6126275000000001E-2</c:v>
                </c:pt>
                <c:pt idx="81">
                  <c:v>2.2169204000000001E-2</c:v>
                </c:pt>
                <c:pt idx="82">
                  <c:v>1.1637672E-2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7.2800000000000002E-4</c:v>
                </c:pt>
                <c:pt idx="89">
                  <c:v>6.3795665999999999E-3</c:v>
                </c:pt>
                <c:pt idx="90">
                  <c:v>1.1625341000000001E-2</c:v>
                </c:pt>
                <c:pt idx="91">
                  <c:v>1.6407588000000001E-2</c:v>
                </c:pt>
                <c:pt idx="92">
                  <c:v>1.9436620000000002E-2</c:v>
                </c:pt>
                <c:pt idx="93">
                  <c:v>2.0917943000000001E-2</c:v>
                </c:pt>
                <c:pt idx="94">
                  <c:v>2.1169823000000001E-2</c:v>
                </c:pt>
                <c:pt idx="95">
                  <c:v>2.0737063E-2</c:v>
                </c:pt>
                <c:pt idx="96">
                  <c:v>2.143186E-2</c:v>
                </c:pt>
                <c:pt idx="97">
                  <c:v>2.3031315E-2</c:v>
                </c:pt>
                <c:pt idx="98">
                  <c:v>2.4986949000000001E-2</c:v>
                </c:pt>
                <c:pt idx="99">
                  <c:v>2.6613139000000001E-2</c:v>
                </c:pt>
                <c:pt idx="100">
                  <c:v>2.7580806999999999E-2</c:v>
                </c:pt>
                <c:pt idx="101">
                  <c:v>2.8694753E-2</c:v>
                </c:pt>
                <c:pt idx="102">
                  <c:v>2.9542415999999998E-2</c:v>
                </c:pt>
                <c:pt idx="103">
                  <c:v>3.0781118E-2</c:v>
                </c:pt>
                <c:pt idx="104">
                  <c:v>3.1397899999999999E-2</c:v>
                </c:pt>
                <c:pt idx="105">
                  <c:v>3.147863E-2</c:v>
                </c:pt>
                <c:pt idx="106">
                  <c:v>3.0882384999999998E-2</c:v>
                </c:pt>
                <c:pt idx="107">
                  <c:v>2.9897192E-2</c:v>
                </c:pt>
                <c:pt idx="108">
                  <c:v>2.7876102999999999E-2</c:v>
                </c:pt>
                <c:pt idx="109">
                  <c:v>2.5114101999999999E-2</c:v>
                </c:pt>
                <c:pt idx="110">
                  <c:v>2.2168041999999999E-2</c:v>
                </c:pt>
                <c:pt idx="111">
                  <c:v>1.9993931E-2</c:v>
                </c:pt>
                <c:pt idx="112">
                  <c:v>1.6375817000000001E-2</c:v>
                </c:pt>
                <c:pt idx="113">
                  <c:v>1.2592614E-2</c:v>
                </c:pt>
                <c:pt idx="114">
                  <c:v>8.2632060000000004E-3</c:v>
                </c:pt>
                <c:pt idx="115">
                  <c:v>3.2579250000000001E-3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96AF-48EA-8FA8-10B38F08054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MWPPG045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[2]Sheet1!$D$439:$DT$439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1.1400000000000001E-4</c:v>
                </c:pt>
                <c:pt idx="6">
                  <c:v>8.9499999999999996E-4</c:v>
                </c:pt>
                <c:pt idx="7">
                  <c:v>3.0527837000000001E-3</c:v>
                </c:pt>
                <c:pt idx="8">
                  <c:v>5.0976058000000001E-3</c:v>
                </c:pt>
                <c:pt idx="9">
                  <c:v>5.2397269999999996E-3</c:v>
                </c:pt>
                <c:pt idx="10">
                  <c:v>2.4622935000000001E-3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2.41E-4</c:v>
                </c:pt>
                <c:pt idx="15">
                  <c:v>5.6433500000000001E-3</c:v>
                </c:pt>
                <c:pt idx="16">
                  <c:v>1.0108219E-2</c:v>
                </c:pt>
                <c:pt idx="17">
                  <c:v>1.0336712E-2</c:v>
                </c:pt>
                <c:pt idx="18">
                  <c:v>6.6737410000000004E-3</c:v>
                </c:pt>
                <c:pt idx="19">
                  <c:v>2.5399999999999999E-4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2.3578873E-3</c:v>
                </c:pt>
                <c:pt idx="27">
                  <c:v>6.7077359999999997E-3</c:v>
                </c:pt>
                <c:pt idx="28">
                  <c:v>9.8359550000000004E-3</c:v>
                </c:pt>
                <c:pt idx="29">
                  <c:v>1.1350305999999999E-2</c:v>
                </c:pt>
                <c:pt idx="30">
                  <c:v>1.2715162E-2</c:v>
                </c:pt>
                <c:pt idx="31">
                  <c:v>1.4105309E-2</c:v>
                </c:pt>
                <c:pt idx="32">
                  <c:v>1.4645454E-2</c:v>
                </c:pt>
                <c:pt idx="33">
                  <c:v>1.5423352E-2</c:v>
                </c:pt>
                <c:pt idx="34">
                  <c:v>1.5850043000000001E-2</c:v>
                </c:pt>
                <c:pt idx="35">
                  <c:v>1.5883159000000001E-2</c:v>
                </c:pt>
                <c:pt idx="36">
                  <c:v>1.4578817000000001E-2</c:v>
                </c:pt>
                <c:pt idx="37">
                  <c:v>1.16125755E-2</c:v>
                </c:pt>
                <c:pt idx="38">
                  <c:v>7.324395E-3</c:v>
                </c:pt>
                <c:pt idx="39">
                  <c:v>3.0505279999999998E-3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1.5534737999999999E-3</c:v>
                </c:pt>
                <c:pt idx="44">
                  <c:v>8.5962810000000008E-3</c:v>
                </c:pt>
                <c:pt idx="45">
                  <c:v>1.7155485000000002E-2</c:v>
                </c:pt>
                <c:pt idx="46">
                  <c:v>2.4565334000000001E-2</c:v>
                </c:pt>
                <c:pt idx="47">
                  <c:v>2.8564461999999999E-2</c:v>
                </c:pt>
                <c:pt idx="48">
                  <c:v>2.8939407E-2</c:v>
                </c:pt>
                <c:pt idx="49">
                  <c:v>2.7070815000000002E-2</c:v>
                </c:pt>
                <c:pt idx="50">
                  <c:v>2.4352314E-2</c:v>
                </c:pt>
                <c:pt idx="51">
                  <c:v>2.3187408E-2</c:v>
                </c:pt>
                <c:pt idx="52">
                  <c:v>2.4395969999999999E-2</c:v>
                </c:pt>
                <c:pt idx="53">
                  <c:v>2.6260370000000002E-2</c:v>
                </c:pt>
                <c:pt idx="54">
                  <c:v>2.6895221E-2</c:v>
                </c:pt>
                <c:pt idx="55">
                  <c:v>2.6716935000000001E-2</c:v>
                </c:pt>
                <c:pt idx="56">
                  <c:v>2.7907614000000001E-2</c:v>
                </c:pt>
                <c:pt idx="57">
                  <c:v>3.1312313000000001E-2</c:v>
                </c:pt>
                <c:pt idx="58">
                  <c:v>3.5571690000000003E-2</c:v>
                </c:pt>
                <c:pt idx="59">
                  <c:v>3.8801719999999998E-2</c:v>
                </c:pt>
                <c:pt idx="60">
                  <c:v>3.9255030000000003E-2</c:v>
                </c:pt>
                <c:pt idx="61">
                  <c:v>3.878827E-2</c:v>
                </c:pt>
                <c:pt idx="62">
                  <c:v>3.7807159999999999E-2</c:v>
                </c:pt>
                <c:pt idx="63">
                  <c:v>3.5982154000000002E-2</c:v>
                </c:pt>
                <c:pt idx="64">
                  <c:v>3.2620160000000002E-2</c:v>
                </c:pt>
                <c:pt idx="65">
                  <c:v>3.0523140000000001E-2</c:v>
                </c:pt>
                <c:pt idx="66">
                  <c:v>3.371793E-2</c:v>
                </c:pt>
                <c:pt idx="67">
                  <c:v>4.3465643999999998E-2</c:v>
                </c:pt>
                <c:pt idx="68">
                  <c:v>5.4993293999999998E-2</c:v>
                </c:pt>
                <c:pt idx="69">
                  <c:v>6.0556899999999997E-2</c:v>
                </c:pt>
                <c:pt idx="70">
                  <c:v>5.6472648E-2</c:v>
                </c:pt>
                <c:pt idx="71">
                  <c:v>4.5512337E-2</c:v>
                </c:pt>
                <c:pt idx="72">
                  <c:v>3.3925589999999999E-2</c:v>
                </c:pt>
                <c:pt idx="73">
                  <c:v>2.5375321999999999E-2</c:v>
                </c:pt>
                <c:pt idx="74">
                  <c:v>2.0013607999999999E-2</c:v>
                </c:pt>
                <c:pt idx="75">
                  <c:v>1.5622466E-2</c:v>
                </c:pt>
                <c:pt idx="76">
                  <c:v>1.2144436999999999E-2</c:v>
                </c:pt>
                <c:pt idx="77">
                  <c:v>1.16930045E-2</c:v>
                </c:pt>
                <c:pt idx="78">
                  <c:v>1.6091485999999999E-2</c:v>
                </c:pt>
                <c:pt idx="79">
                  <c:v>2.2823996999999999E-2</c:v>
                </c:pt>
                <c:pt idx="80">
                  <c:v>2.6126275000000001E-2</c:v>
                </c:pt>
                <c:pt idx="81">
                  <c:v>2.2169204000000001E-2</c:v>
                </c:pt>
                <c:pt idx="82">
                  <c:v>1.1637672E-2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7.2800000000000002E-4</c:v>
                </c:pt>
                <c:pt idx="89">
                  <c:v>6.3795665999999999E-3</c:v>
                </c:pt>
                <c:pt idx="90">
                  <c:v>1.1625341000000001E-2</c:v>
                </c:pt>
                <c:pt idx="91">
                  <c:v>1.6407588000000001E-2</c:v>
                </c:pt>
                <c:pt idx="92">
                  <c:v>1.9436620000000002E-2</c:v>
                </c:pt>
                <c:pt idx="93">
                  <c:v>2.0917943000000001E-2</c:v>
                </c:pt>
                <c:pt idx="94">
                  <c:v>2.1169823000000001E-2</c:v>
                </c:pt>
                <c:pt idx="95">
                  <c:v>2.0737063E-2</c:v>
                </c:pt>
                <c:pt idx="96">
                  <c:v>2.143186E-2</c:v>
                </c:pt>
                <c:pt idx="97">
                  <c:v>2.3031315E-2</c:v>
                </c:pt>
                <c:pt idx="98">
                  <c:v>2.4986949000000001E-2</c:v>
                </c:pt>
                <c:pt idx="99">
                  <c:v>2.6613139000000001E-2</c:v>
                </c:pt>
                <c:pt idx="100">
                  <c:v>2.7580806999999999E-2</c:v>
                </c:pt>
                <c:pt idx="101">
                  <c:v>2.8694753E-2</c:v>
                </c:pt>
                <c:pt idx="102">
                  <c:v>2.9542415999999998E-2</c:v>
                </c:pt>
                <c:pt idx="103">
                  <c:v>3.0781118E-2</c:v>
                </c:pt>
                <c:pt idx="104">
                  <c:v>3.1397899999999999E-2</c:v>
                </c:pt>
                <c:pt idx="105">
                  <c:v>3.147863E-2</c:v>
                </c:pt>
                <c:pt idx="106">
                  <c:v>3.0882384999999998E-2</c:v>
                </c:pt>
                <c:pt idx="107">
                  <c:v>2.9897192E-2</c:v>
                </c:pt>
                <c:pt idx="108">
                  <c:v>2.7876102999999999E-2</c:v>
                </c:pt>
                <c:pt idx="109">
                  <c:v>2.5114101999999999E-2</c:v>
                </c:pt>
                <c:pt idx="110">
                  <c:v>2.2168041999999999E-2</c:v>
                </c:pt>
                <c:pt idx="111">
                  <c:v>1.9993931E-2</c:v>
                </c:pt>
                <c:pt idx="112">
                  <c:v>1.6375817000000001E-2</c:v>
                </c:pt>
                <c:pt idx="113">
                  <c:v>1.2592614E-2</c:v>
                </c:pt>
                <c:pt idx="114">
                  <c:v>8.2632060000000004E-3</c:v>
                </c:pt>
                <c:pt idx="115">
                  <c:v>3.2579250000000001E-3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7A6-42B3-B98D-273520EFDAAA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[2]Sheet1!$D$440:$DT$440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3.2003470000000001E-3</c:v>
                </c:pt>
                <c:pt idx="3">
                  <c:v>9.5142349999999994E-3</c:v>
                </c:pt>
                <c:pt idx="4">
                  <c:v>1.31927915E-2</c:v>
                </c:pt>
                <c:pt idx="5">
                  <c:v>1.5800460999999998E-2</c:v>
                </c:pt>
                <c:pt idx="6">
                  <c:v>1.7727863E-2</c:v>
                </c:pt>
                <c:pt idx="7">
                  <c:v>1.7049601000000001E-2</c:v>
                </c:pt>
                <c:pt idx="8">
                  <c:v>1.2149246000000001E-2</c:v>
                </c:pt>
                <c:pt idx="9">
                  <c:v>4.0463647E-3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1.3513607E-3</c:v>
                </c:pt>
                <c:pt idx="15">
                  <c:v>5.4021720000000002E-3</c:v>
                </c:pt>
                <c:pt idx="16">
                  <c:v>6.8342686000000003E-3</c:v>
                </c:pt>
                <c:pt idx="17">
                  <c:v>5.1687215E-3</c:v>
                </c:pt>
                <c:pt idx="18">
                  <c:v>2.5177035000000002E-3</c:v>
                </c:pt>
                <c:pt idx="19">
                  <c:v>2.81E-4</c:v>
                </c:pt>
                <c:pt idx="20">
                  <c:v>0</c:v>
                </c:pt>
                <c:pt idx="21">
                  <c:v>6.2699999999999995E-4</c:v>
                </c:pt>
                <c:pt idx="22">
                  <c:v>3.0405507000000002E-3</c:v>
                </c:pt>
                <c:pt idx="23">
                  <c:v>5.4387020000000001E-3</c:v>
                </c:pt>
                <c:pt idx="24">
                  <c:v>8.6108069999999998E-3</c:v>
                </c:pt>
                <c:pt idx="25">
                  <c:v>1.1351855500000001E-2</c:v>
                </c:pt>
                <c:pt idx="26">
                  <c:v>1.4907949E-2</c:v>
                </c:pt>
                <c:pt idx="27">
                  <c:v>1.7911151E-2</c:v>
                </c:pt>
                <c:pt idx="28">
                  <c:v>2.0767897E-2</c:v>
                </c:pt>
                <c:pt idx="29">
                  <c:v>2.3280868E-2</c:v>
                </c:pt>
                <c:pt idx="30">
                  <c:v>2.5216644999999999E-2</c:v>
                </c:pt>
                <c:pt idx="31">
                  <c:v>2.6951874000000001E-2</c:v>
                </c:pt>
                <c:pt idx="32">
                  <c:v>2.9613384999999999E-2</c:v>
                </c:pt>
                <c:pt idx="33">
                  <c:v>3.5089929999999998E-2</c:v>
                </c:pt>
                <c:pt idx="34">
                  <c:v>4.2744773999999999E-2</c:v>
                </c:pt>
                <c:pt idx="35">
                  <c:v>5.1581296999999998E-2</c:v>
                </c:pt>
                <c:pt idx="36">
                  <c:v>5.8865186E-2</c:v>
                </c:pt>
                <c:pt idx="37">
                  <c:v>6.3054726000000005E-2</c:v>
                </c:pt>
                <c:pt idx="38">
                  <c:v>6.3256494999999996E-2</c:v>
                </c:pt>
                <c:pt idx="39">
                  <c:v>6.0326937999999997E-2</c:v>
                </c:pt>
                <c:pt idx="40">
                  <c:v>5.4237372999999998E-2</c:v>
                </c:pt>
                <c:pt idx="41">
                  <c:v>4.6329559999999999E-2</c:v>
                </c:pt>
                <c:pt idx="42">
                  <c:v>3.8110397999999997E-2</c:v>
                </c:pt>
                <c:pt idx="43">
                  <c:v>3.174627E-2</c:v>
                </c:pt>
                <c:pt idx="44">
                  <c:v>3.0146864999999998E-2</c:v>
                </c:pt>
                <c:pt idx="45">
                  <c:v>3.2808688000000003E-2</c:v>
                </c:pt>
                <c:pt idx="46">
                  <c:v>3.6482069999999998E-2</c:v>
                </c:pt>
                <c:pt idx="47">
                  <c:v>3.7809294E-2</c:v>
                </c:pt>
                <c:pt idx="48">
                  <c:v>3.6198429999999997E-2</c:v>
                </c:pt>
                <c:pt idx="49">
                  <c:v>3.2917033999999998E-2</c:v>
                </c:pt>
                <c:pt idx="50">
                  <c:v>2.8748882999999999E-2</c:v>
                </c:pt>
                <c:pt idx="51">
                  <c:v>2.4918073999999998E-2</c:v>
                </c:pt>
                <c:pt idx="52">
                  <c:v>2.4011767999999999E-2</c:v>
                </c:pt>
                <c:pt idx="53">
                  <c:v>2.7753955E-2</c:v>
                </c:pt>
                <c:pt idx="54">
                  <c:v>3.5822029999999998E-2</c:v>
                </c:pt>
                <c:pt idx="55">
                  <c:v>4.6296928000000001E-2</c:v>
                </c:pt>
                <c:pt idx="56">
                  <c:v>5.5577540000000002E-2</c:v>
                </c:pt>
                <c:pt idx="57">
                  <c:v>6.3769444999999994E-2</c:v>
                </c:pt>
                <c:pt idx="58">
                  <c:v>7.0539740000000004E-2</c:v>
                </c:pt>
                <c:pt idx="59">
                  <c:v>7.3314660000000004E-2</c:v>
                </c:pt>
                <c:pt idx="60">
                  <c:v>6.9792240000000005E-2</c:v>
                </c:pt>
                <c:pt idx="61">
                  <c:v>6.2681200000000006E-2</c:v>
                </c:pt>
                <c:pt idx="62">
                  <c:v>5.6023125E-2</c:v>
                </c:pt>
                <c:pt idx="63">
                  <c:v>5.0934172999999999E-2</c:v>
                </c:pt>
                <c:pt idx="64">
                  <c:v>4.5827303E-2</c:v>
                </c:pt>
                <c:pt idx="65">
                  <c:v>3.9949533000000002E-2</c:v>
                </c:pt>
                <c:pt idx="66">
                  <c:v>3.7339162000000002E-2</c:v>
                </c:pt>
                <c:pt idx="67">
                  <c:v>4.1265129999999997E-2</c:v>
                </c:pt>
                <c:pt idx="68">
                  <c:v>4.9380865000000003E-2</c:v>
                </c:pt>
                <c:pt idx="69">
                  <c:v>5.3431430000000002E-2</c:v>
                </c:pt>
                <c:pt idx="70">
                  <c:v>4.8370320000000001E-2</c:v>
                </c:pt>
                <c:pt idx="71">
                  <c:v>3.5444471999999998E-2</c:v>
                </c:pt>
                <c:pt idx="72">
                  <c:v>2.0961914000000002E-2</c:v>
                </c:pt>
                <c:pt idx="73">
                  <c:v>1.0034003999999999E-2</c:v>
                </c:pt>
                <c:pt idx="74">
                  <c:v>4.3529244000000003E-3</c:v>
                </c:pt>
                <c:pt idx="75">
                  <c:v>2.6570393E-3</c:v>
                </c:pt>
                <c:pt idx="76">
                  <c:v>3.7788963E-3</c:v>
                </c:pt>
                <c:pt idx="77">
                  <c:v>7.019338E-3</c:v>
                </c:pt>
                <c:pt idx="78">
                  <c:v>1.212851E-2</c:v>
                </c:pt>
                <c:pt idx="79">
                  <c:v>1.7800046E-2</c:v>
                </c:pt>
                <c:pt idx="80">
                  <c:v>2.1342974000000001E-2</c:v>
                </c:pt>
                <c:pt idx="81">
                  <c:v>2.0881911999999999E-2</c:v>
                </c:pt>
                <c:pt idx="82">
                  <c:v>1.6696064E-2</c:v>
                </c:pt>
                <c:pt idx="83">
                  <c:v>1.1449074E-2</c:v>
                </c:pt>
                <c:pt idx="84">
                  <c:v>8.3086180000000003E-3</c:v>
                </c:pt>
                <c:pt idx="85">
                  <c:v>9.5256679999999993E-3</c:v>
                </c:pt>
                <c:pt idx="86">
                  <c:v>1.5086413E-2</c:v>
                </c:pt>
                <c:pt idx="87">
                  <c:v>2.3012040000000001E-2</c:v>
                </c:pt>
                <c:pt idx="88">
                  <c:v>3.0747032000000001E-2</c:v>
                </c:pt>
                <c:pt idx="89">
                  <c:v>3.5824667999999997E-2</c:v>
                </c:pt>
                <c:pt idx="90">
                  <c:v>3.726894E-2</c:v>
                </c:pt>
                <c:pt idx="91">
                  <c:v>3.601832E-2</c:v>
                </c:pt>
                <c:pt idx="92">
                  <c:v>3.2852503999999998E-2</c:v>
                </c:pt>
                <c:pt idx="93">
                  <c:v>3.0045296999999999E-2</c:v>
                </c:pt>
                <c:pt idx="94">
                  <c:v>2.7790954E-2</c:v>
                </c:pt>
                <c:pt idx="95">
                  <c:v>2.4538672000000001E-2</c:v>
                </c:pt>
                <c:pt idx="96">
                  <c:v>2.3471562000000001E-2</c:v>
                </c:pt>
                <c:pt idx="97">
                  <c:v>2.2633522999999999E-2</c:v>
                </c:pt>
                <c:pt idx="98">
                  <c:v>2.1349963E-2</c:v>
                </c:pt>
                <c:pt idx="99">
                  <c:v>2.0336772999999999E-2</c:v>
                </c:pt>
                <c:pt idx="100">
                  <c:v>2.1026893000000001E-2</c:v>
                </c:pt>
                <c:pt idx="101">
                  <c:v>2.1873503999999998E-2</c:v>
                </c:pt>
                <c:pt idx="102">
                  <c:v>2.1948328E-2</c:v>
                </c:pt>
                <c:pt idx="103">
                  <c:v>2.2828428000000001E-2</c:v>
                </c:pt>
                <c:pt idx="104">
                  <c:v>2.326568E-2</c:v>
                </c:pt>
                <c:pt idx="105">
                  <c:v>2.2873864000000001E-2</c:v>
                </c:pt>
                <c:pt idx="106">
                  <c:v>2.1604025999999998E-2</c:v>
                </c:pt>
                <c:pt idx="107">
                  <c:v>1.9764546000000001E-2</c:v>
                </c:pt>
                <c:pt idx="108">
                  <c:v>1.6888889000000001E-2</c:v>
                </c:pt>
                <c:pt idx="109">
                  <c:v>1.3131701000000001E-2</c:v>
                </c:pt>
                <c:pt idx="110">
                  <c:v>9.1390150000000003E-3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97A6-42B3-B98D-273520EFDAAA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[2]Sheet1!$D$441:$DT$441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3.2003470000000001E-3</c:v>
                </c:pt>
                <c:pt idx="3">
                  <c:v>9.5142349999999994E-3</c:v>
                </c:pt>
                <c:pt idx="4">
                  <c:v>1.31927915E-2</c:v>
                </c:pt>
                <c:pt idx="5">
                  <c:v>1.5800460999999998E-2</c:v>
                </c:pt>
                <c:pt idx="6">
                  <c:v>1.7727863E-2</c:v>
                </c:pt>
                <c:pt idx="7">
                  <c:v>1.7049601000000001E-2</c:v>
                </c:pt>
                <c:pt idx="8">
                  <c:v>1.2149246000000001E-2</c:v>
                </c:pt>
                <c:pt idx="9">
                  <c:v>4.0463647E-3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1.3513607E-3</c:v>
                </c:pt>
                <c:pt idx="15">
                  <c:v>5.4021720000000002E-3</c:v>
                </c:pt>
                <c:pt idx="16">
                  <c:v>6.8342686000000003E-3</c:v>
                </c:pt>
                <c:pt idx="17">
                  <c:v>5.1687215E-3</c:v>
                </c:pt>
                <c:pt idx="18">
                  <c:v>2.5177035000000002E-3</c:v>
                </c:pt>
                <c:pt idx="19">
                  <c:v>2.81E-4</c:v>
                </c:pt>
                <c:pt idx="20">
                  <c:v>0</c:v>
                </c:pt>
                <c:pt idx="21">
                  <c:v>6.2699999999999995E-4</c:v>
                </c:pt>
                <c:pt idx="22">
                  <c:v>3.0405507000000002E-3</c:v>
                </c:pt>
                <c:pt idx="23">
                  <c:v>5.4387020000000001E-3</c:v>
                </c:pt>
                <c:pt idx="24">
                  <c:v>8.6108069999999998E-3</c:v>
                </c:pt>
                <c:pt idx="25">
                  <c:v>1.1351855500000001E-2</c:v>
                </c:pt>
                <c:pt idx="26">
                  <c:v>1.4907949E-2</c:v>
                </c:pt>
                <c:pt idx="27">
                  <c:v>1.7911151E-2</c:v>
                </c:pt>
                <c:pt idx="28">
                  <c:v>2.0767897E-2</c:v>
                </c:pt>
                <c:pt idx="29">
                  <c:v>2.3280868E-2</c:v>
                </c:pt>
                <c:pt idx="30">
                  <c:v>2.5216644999999999E-2</c:v>
                </c:pt>
                <c:pt idx="31">
                  <c:v>2.6951874000000001E-2</c:v>
                </c:pt>
                <c:pt idx="32">
                  <c:v>2.9613384999999999E-2</c:v>
                </c:pt>
                <c:pt idx="33">
                  <c:v>3.5089929999999998E-2</c:v>
                </c:pt>
                <c:pt idx="34">
                  <c:v>4.2744773999999999E-2</c:v>
                </c:pt>
                <c:pt idx="35">
                  <c:v>5.1581296999999998E-2</c:v>
                </c:pt>
                <c:pt idx="36">
                  <c:v>5.8865186E-2</c:v>
                </c:pt>
                <c:pt idx="37">
                  <c:v>6.3054726000000005E-2</c:v>
                </c:pt>
                <c:pt idx="38">
                  <c:v>6.3256494999999996E-2</c:v>
                </c:pt>
                <c:pt idx="39">
                  <c:v>6.0326937999999997E-2</c:v>
                </c:pt>
                <c:pt idx="40">
                  <c:v>5.4237372999999998E-2</c:v>
                </c:pt>
                <c:pt idx="41">
                  <c:v>4.6329559999999999E-2</c:v>
                </c:pt>
                <c:pt idx="42">
                  <c:v>3.8110397999999997E-2</c:v>
                </c:pt>
                <c:pt idx="43">
                  <c:v>3.174627E-2</c:v>
                </c:pt>
                <c:pt idx="44">
                  <c:v>3.0146864999999998E-2</c:v>
                </c:pt>
                <c:pt idx="45">
                  <c:v>3.2808688000000003E-2</c:v>
                </c:pt>
                <c:pt idx="46">
                  <c:v>3.6482069999999998E-2</c:v>
                </c:pt>
                <c:pt idx="47">
                  <c:v>3.7809294E-2</c:v>
                </c:pt>
                <c:pt idx="48">
                  <c:v>3.6198429999999997E-2</c:v>
                </c:pt>
                <c:pt idx="49">
                  <c:v>3.2917033999999998E-2</c:v>
                </c:pt>
                <c:pt idx="50">
                  <c:v>2.8748882999999999E-2</c:v>
                </c:pt>
                <c:pt idx="51">
                  <c:v>2.4918073999999998E-2</c:v>
                </c:pt>
                <c:pt idx="52">
                  <c:v>2.4011767999999999E-2</c:v>
                </c:pt>
                <c:pt idx="53">
                  <c:v>2.7753955E-2</c:v>
                </c:pt>
                <c:pt idx="54">
                  <c:v>3.5822029999999998E-2</c:v>
                </c:pt>
                <c:pt idx="55">
                  <c:v>4.6296928000000001E-2</c:v>
                </c:pt>
                <c:pt idx="56">
                  <c:v>5.5577540000000002E-2</c:v>
                </c:pt>
                <c:pt idx="57">
                  <c:v>6.3769444999999994E-2</c:v>
                </c:pt>
                <c:pt idx="58">
                  <c:v>7.0539740000000004E-2</c:v>
                </c:pt>
                <c:pt idx="59">
                  <c:v>7.3314660000000004E-2</c:v>
                </c:pt>
                <c:pt idx="60">
                  <c:v>6.9792240000000005E-2</c:v>
                </c:pt>
                <c:pt idx="61">
                  <c:v>6.2681200000000006E-2</c:v>
                </c:pt>
                <c:pt idx="62">
                  <c:v>5.6023125E-2</c:v>
                </c:pt>
                <c:pt idx="63">
                  <c:v>5.0934172999999999E-2</c:v>
                </c:pt>
                <c:pt idx="64">
                  <c:v>4.5827303E-2</c:v>
                </c:pt>
                <c:pt idx="65">
                  <c:v>3.9949533000000002E-2</c:v>
                </c:pt>
                <c:pt idx="66">
                  <c:v>3.7339162000000002E-2</c:v>
                </c:pt>
                <c:pt idx="67">
                  <c:v>4.1265129999999997E-2</c:v>
                </c:pt>
                <c:pt idx="68">
                  <c:v>4.9380865000000003E-2</c:v>
                </c:pt>
                <c:pt idx="69">
                  <c:v>5.3431430000000002E-2</c:v>
                </c:pt>
                <c:pt idx="70">
                  <c:v>4.8370320000000001E-2</c:v>
                </c:pt>
                <c:pt idx="71">
                  <c:v>3.5444471999999998E-2</c:v>
                </c:pt>
                <c:pt idx="72">
                  <c:v>2.0961914000000002E-2</c:v>
                </c:pt>
                <c:pt idx="73">
                  <c:v>1.0034003999999999E-2</c:v>
                </c:pt>
                <c:pt idx="74">
                  <c:v>4.3529244000000003E-3</c:v>
                </c:pt>
                <c:pt idx="75">
                  <c:v>2.6570393E-3</c:v>
                </c:pt>
                <c:pt idx="76">
                  <c:v>3.7788963E-3</c:v>
                </c:pt>
                <c:pt idx="77">
                  <c:v>7.019338E-3</c:v>
                </c:pt>
                <c:pt idx="78">
                  <c:v>1.212851E-2</c:v>
                </c:pt>
                <c:pt idx="79">
                  <c:v>1.7800046E-2</c:v>
                </c:pt>
                <c:pt idx="80">
                  <c:v>2.1342974000000001E-2</c:v>
                </c:pt>
                <c:pt idx="81">
                  <c:v>2.0881911999999999E-2</c:v>
                </c:pt>
                <c:pt idx="82">
                  <c:v>1.6696064E-2</c:v>
                </c:pt>
                <c:pt idx="83">
                  <c:v>1.1449074E-2</c:v>
                </c:pt>
                <c:pt idx="84">
                  <c:v>8.3086180000000003E-3</c:v>
                </c:pt>
                <c:pt idx="85">
                  <c:v>9.5256679999999993E-3</c:v>
                </c:pt>
                <c:pt idx="86">
                  <c:v>1.5086413E-2</c:v>
                </c:pt>
                <c:pt idx="87">
                  <c:v>2.3012040000000001E-2</c:v>
                </c:pt>
                <c:pt idx="88">
                  <c:v>3.0747032000000001E-2</c:v>
                </c:pt>
                <c:pt idx="89">
                  <c:v>3.5824667999999997E-2</c:v>
                </c:pt>
                <c:pt idx="90">
                  <c:v>3.726894E-2</c:v>
                </c:pt>
                <c:pt idx="91">
                  <c:v>3.601832E-2</c:v>
                </c:pt>
                <c:pt idx="92">
                  <c:v>3.2852503999999998E-2</c:v>
                </c:pt>
                <c:pt idx="93">
                  <c:v>3.0045296999999999E-2</c:v>
                </c:pt>
                <c:pt idx="94">
                  <c:v>2.7790954E-2</c:v>
                </c:pt>
                <c:pt idx="95">
                  <c:v>2.4538672000000001E-2</c:v>
                </c:pt>
                <c:pt idx="96">
                  <c:v>2.3471562000000001E-2</c:v>
                </c:pt>
                <c:pt idx="97">
                  <c:v>2.2633522999999999E-2</c:v>
                </c:pt>
                <c:pt idx="98">
                  <c:v>2.1349963E-2</c:v>
                </c:pt>
                <c:pt idx="99">
                  <c:v>2.0336772999999999E-2</c:v>
                </c:pt>
                <c:pt idx="100">
                  <c:v>2.1026893000000001E-2</c:v>
                </c:pt>
                <c:pt idx="101">
                  <c:v>2.1873503999999998E-2</c:v>
                </c:pt>
                <c:pt idx="102">
                  <c:v>2.1948328E-2</c:v>
                </c:pt>
                <c:pt idx="103">
                  <c:v>2.2828428000000001E-2</c:v>
                </c:pt>
                <c:pt idx="104">
                  <c:v>2.326568E-2</c:v>
                </c:pt>
                <c:pt idx="105">
                  <c:v>2.2873864000000001E-2</c:v>
                </c:pt>
                <c:pt idx="106">
                  <c:v>2.1604025999999998E-2</c:v>
                </c:pt>
                <c:pt idx="107">
                  <c:v>1.9764546000000001E-2</c:v>
                </c:pt>
                <c:pt idx="108">
                  <c:v>1.6888889000000001E-2</c:v>
                </c:pt>
                <c:pt idx="109">
                  <c:v>1.3131701000000001E-2</c:v>
                </c:pt>
                <c:pt idx="110">
                  <c:v>9.1390150000000003E-3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97A6-42B3-B98D-273520EFDAAA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[2]Sheet1!$D$442:$DT$442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3.4550257999999999E-3</c:v>
                </c:pt>
                <c:pt idx="3">
                  <c:v>9.8128429999999999E-3</c:v>
                </c:pt>
                <c:pt idx="4">
                  <c:v>1.344445E-2</c:v>
                </c:pt>
                <c:pt idx="5">
                  <c:v>1.5950316999999999E-2</c:v>
                </c:pt>
                <c:pt idx="6">
                  <c:v>1.7767502000000001E-2</c:v>
                </c:pt>
                <c:pt idx="7">
                  <c:v>1.7039048000000001E-2</c:v>
                </c:pt>
                <c:pt idx="8">
                  <c:v>1.2166616E-2</c:v>
                </c:pt>
                <c:pt idx="9">
                  <c:v>4.1544499999999996E-3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1.7173062999999999E-3</c:v>
                </c:pt>
                <c:pt idx="15">
                  <c:v>5.6644069999999998E-3</c:v>
                </c:pt>
                <c:pt idx="16">
                  <c:v>6.8691259999999997E-3</c:v>
                </c:pt>
                <c:pt idx="17">
                  <c:v>4.947356E-3</c:v>
                </c:pt>
                <c:pt idx="18">
                  <c:v>2.1854865000000001E-3</c:v>
                </c:pt>
                <c:pt idx="19">
                  <c:v>1.77E-5</c:v>
                </c:pt>
                <c:pt idx="20">
                  <c:v>0</c:v>
                </c:pt>
                <c:pt idx="21">
                  <c:v>8.7500000000000002E-4</c:v>
                </c:pt>
                <c:pt idx="22">
                  <c:v>3.529945E-3</c:v>
                </c:pt>
                <c:pt idx="23">
                  <c:v>6.070359E-3</c:v>
                </c:pt>
                <c:pt idx="24">
                  <c:v>9.2757369999999992E-3</c:v>
                </c:pt>
                <c:pt idx="25">
                  <c:v>1.1948889000000001E-2</c:v>
                </c:pt>
                <c:pt idx="26">
                  <c:v>1.5349668E-2</c:v>
                </c:pt>
                <c:pt idx="27">
                  <c:v>1.8095343999999999E-2</c:v>
                </c:pt>
                <c:pt idx="28">
                  <c:v>2.0707412000000001E-2</c:v>
                </c:pt>
                <c:pt idx="29">
                  <c:v>2.3124237999999998E-2</c:v>
                </c:pt>
                <c:pt idx="30">
                  <c:v>2.5121052000000001E-2</c:v>
                </c:pt>
                <c:pt idx="31">
                  <c:v>2.7019119000000001E-2</c:v>
                </c:pt>
                <c:pt idx="32">
                  <c:v>2.9854385000000001E-2</c:v>
                </c:pt>
                <c:pt idx="33">
                  <c:v>3.5427460000000001E-2</c:v>
                </c:pt>
                <c:pt idx="34">
                  <c:v>4.3117045999999999E-2</c:v>
                </c:pt>
                <c:pt idx="35">
                  <c:v>5.1971200000000002E-2</c:v>
                </c:pt>
                <c:pt idx="36">
                  <c:v>5.9308714999999998E-2</c:v>
                </c:pt>
                <c:pt idx="37">
                  <c:v>6.3604854000000002E-2</c:v>
                </c:pt>
                <c:pt idx="38">
                  <c:v>6.3864329999999997E-2</c:v>
                </c:pt>
                <c:pt idx="39">
                  <c:v>6.088681E-2</c:v>
                </c:pt>
                <c:pt idx="40">
                  <c:v>5.4625310000000003E-2</c:v>
                </c:pt>
                <c:pt idx="41">
                  <c:v>4.6550482999999997E-2</c:v>
                </c:pt>
                <c:pt idx="42">
                  <c:v>3.8247141999999998E-2</c:v>
                </c:pt>
                <c:pt idx="43">
                  <c:v>3.1866405E-2</c:v>
                </c:pt>
                <c:pt idx="44">
                  <c:v>3.0289666999999999E-2</c:v>
                </c:pt>
                <c:pt idx="45">
                  <c:v>3.2971830000000001E-2</c:v>
                </c:pt>
                <c:pt idx="46">
                  <c:v>3.6661649999999997E-2</c:v>
                </c:pt>
                <c:pt idx="47">
                  <c:v>3.7979245000000002E-2</c:v>
                </c:pt>
                <c:pt idx="48">
                  <c:v>3.6285415000000001E-2</c:v>
                </c:pt>
                <c:pt idx="49">
                  <c:v>3.2881386999999998E-2</c:v>
                </c:pt>
                <c:pt idx="50">
                  <c:v>2.8617375E-2</c:v>
                </c:pt>
                <c:pt idx="51">
                  <c:v>2.4765934999999999E-2</c:v>
                </c:pt>
                <c:pt idx="52">
                  <c:v>2.3934819E-2</c:v>
                </c:pt>
                <c:pt idx="53">
                  <c:v>2.7830124000000001E-2</c:v>
                </c:pt>
                <c:pt idx="54">
                  <c:v>3.6093912999999998E-2</c:v>
                </c:pt>
                <c:pt idx="55">
                  <c:v>4.6736426999999997E-2</c:v>
                </c:pt>
                <c:pt idx="56">
                  <c:v>5.6090180000000003E-2</c:v>
                </c:pt>
                <c:pt idx="57">
                  <c:v>6.4285490000000001E-2</c:v>
                </c:pt>
                <c:pt idx="58">
                  <c:v>7.1004739999999997E-2</c:v>
                </c:pt>
                <c:pt idx="59">
                  <c:v>7.3664060000000003E-2</c:v>
                </c:pt>
                <c:pt idx="60">
                  <c:v>6.9951410000000006E-2</c:v>
                </c:pt>
                <c:pt idx="61">
                  <c:v>6.2602944999999993E-2</c:v>
                </c:pt>
                <c:pt idx="62">
                  <c:v>5.5755239999999998E-2</c:v>
                </c:pt>
                <c:pt idx="63">
                  <c:v>5.0588242999999998E-2</c:v>
                </c:pt>
                <c:pt idx="64">
                  <c:v>4.5517200000000001E-2</c:v>
                </c:pt>
                <c:pt idx="65">
                  <c:v>3.9705556000000003E-2</c:v>
                </c:pt>
                <c:pt idx="66">
                  <c:v>3.7090263999999998E-2</c:v>
                </c:pt>
                <c:pt idx="67">
                  <c:v>4.0904709999999997E-2</c:v>
                </c:pt>
                <c:pt idx="68">
                  <c:v>4.8882126999999997E-2</c:v>
                </c:pt>
                <c:pt idx="69">
                  <c:v>5.2904083999999997E-2</c:v>
                </c:pt>
                <c:pt idx="70">
                  <c:v>4.8013937E-2</c:v>
                </c:pt>
                <c:pt idx="71">
                  <c:v>3.540041E-2</c:v>
                </c:pt>
                <c:pt idx="72">
                  <c:v>2.1208142999999999E-2</c:v>
                </c:pt>
                <c:pt idx="73">
                  <c:v>1.040048E-2</c:v>
                </c:pt>
                <c:pt idx="74">
                  <c:v>4.6436819999999997E-3</c:v>
                </c:pt>
                <c:pt idx="75">
                  <c:v>2.7599170000000002E-3</c:v>
                </c:pt>
                <c:pt idx="76">
                  <c:v>3.6879130000000001E-3</c:v>
                </c:pt>
                <c:pt idx="77">
                  <c:v>6.7952535999999996E-3</c:v>
                </c:pt>
                <c:pt idx="78">
                  <c:v>1.1857209E-2</c:v>
                </c:pt>
                <c:pt idx="79">
                  <c:v>1.7551747999999999E-2</c:v>
                </c:pt>
                <c:pt idx="80">
                  <c:v>2.1150693000000002E-2</c:v>
                </c:pt>
                <c:pt idx="81">
                  <c:v>2.0751575000000001E-2</c:v>
                </c:pt>
                <c:pt idx="82">
                  <c:v>1.6627314000000001E-2</c:v>
                </c:pt>
                <c:pt idx="83">
                  <c:v>1.1449084999999999E-2</c:v>
                </c:pt>
                <c:pt idx="84">
                  <c:v>8.3921129999999997E-3</c:v>
                </c:pt>
                <c:pt idx="85">
                  <c:v>9.6888110000000003E-3</c:v>
                </c:pt>
                <c:pt idx="86">
                  <c:v>1.5304043999999999E-2</c:v>
                </c:pt>
                <c:pt idx="87">
                  <c:v>2.325398E-2</c:v>
                </c:pt>
                <c:pt idx="88">
                  <c:v>3.0981403000000001E-2</c:v>
                </c:pt>
                <c:pt idx="89">
                  <c:v>3.6006846000000002E-2</c:v>
                </c:pt>
                <c:pt idx="90">
                  <c:v>3.7366143999999997E-2</c:v>
                </c:pt>
                <c:pt idx="91">
                  <c:v>3.6004170000000002E-2</c:v>
                </c:pt>
                <c:pt idx="92">
                  <c:v>3.2719104999999998E-2</c:v>
                </c:pt>
                <c:pt idx="93">
                  <c:v>2.9818164000000001E-2</c:v>
                </c:pt>
                <c:pt idx="94">
                  <c:v>2.7489298999999998E-2</c:v>
                </c:pt>
                <c:pt idx="95">
                  <c:v>2.4181232E-2</c:v>
                </c:pt>
                <c:pt idx="96">
                  <c:v>2.3098542999999999E-2</c:v>
                </c:pt>
                <c:pt idx="97">
                  <c:v>2.2258138E-2</c:v>
                </c:pt>
                <c:pt idx="98">
                  <c:v>2.098005E-2</c:v>
                </c:pt>
                <c:pt idx="99">
                  <c:v>1.9979977999999999E-2</c:v>
                </c:pt>
                <c:pt idx="100">
                  <c:v>2.0700486000000001E-2</c:v>
                </c:pt>
                <c:pt idx="101">
                  <c:v>2.1548918E-2</c:v>
                </c:pt>
                <c:pt idx="102">
                  <c:v>2.1649624999999999E-2</c:v>
                </c:pt>
                <c:pt idx="103">
                  <c:v>2.2558847E-2</c:v>
                </c:pt>
                <c:pt idx="104">
                  <c:v>2.3033502000000001E-2</c:v>
                </c:pt>
                <c:pt idx="105">
                  <c:v>2.2681722000000001E-2</c:v>
                </c:pt>
                <c:pt idx="106">
                  <c:v>2.1457964999999999E-2</c:v>
                </c:pt>
                <c:pt idx="107">
                  <c:v>1.9668007000000001E-2</c:v>
                </c:pt>
                <c:pt idx="108">
                  <c:v>1.6852701000000001E-2</c:v>
                </c:pt>
                <c:pt idx="109">
                  <c:v>1.316285E-2</c:v>
                </c:pt>
                <c:pt idx="110">
                  <c:v>9.2414590000000005E-3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97A6-42B3-B98D-273520EFDAAA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[2]Sheet1!$D$443:$DT$443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3.4550257999999999E-3</c:v>
                </c:pt>
                <c:pt idx="3">
                  <c:v>9.8128429999999999E-3</c:v>
                </c:pt>
                <c:pt idx="4">
                  <c:v>1.344445E-2</c:v>
                </c:pt>
                <c:pt idx="5">
                  <c:v>1.5950316999999999E-2</c:v>
                </c:pt>
                <c:pt idx="6">
                  <c:v>1.7767502000000001E-2</c:v>
                </c:pt>
                <c:pt idx="7">
                  <c:v>1.7039048000000001E-2</c:v>
                </c:pt>
                <c:pt idx="8">
                  <c:v>1.2166616E-2</c:v>
                </c:pt>
                <c:pt idx="9">
                  <c:v>4.1544499999999996E-3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1.7173062999999999E-3</c:v>
                </c:pt>
                <c:pt idx="15">
                  <c:v>5.6644069999999998E-3</c:v>
                </c:pt>
                <c:pt idx="16">
                  <c:v>6.8691259999999997E-3</c:v>
                </c:pt>
                <c:pt idx="17">
                  <c:v>4.947356E-3</c:v>
                </c:pt>
                <c:pt idx="18">
                  <c:v>2.1854865000000001E-3</c:v>
                </c:pt>
                <c:pt idx="19">
                  <c:v>1.77E-5</c:v>
                </c:pt>
                <c:pt idx="20">
                  <c:v>0</c:v>
                </c:pt>
                <c:pt idx="21">
                  <c:v>8.7500000000000002E-4</c:v>
                </c:pt>
                <c:pt idx="22">
                  <c:v>3.529945E-3</c:v>
                </c:pt>
                <c:pt idx="23">
                  <c:v>6.070359E-3</c:v>
                </c:pt>
                <c:pt idx="24">
                  <c:v>9.2757369999999992E-3</c:v>
                </c:pt>
                <c:pt idx="25">
                  <c:v>1.1948889000000001E-2</c:v>
                </c:pt>
                <c:pt idx="26">
                  <c:v>1.5349668E-2</c:v>
                </c:pt>
                <c:pt idx="27">
                  <c:v>1.8095343999999999E-2</c:v>
                </c:pt>
                <c:pt idx="28">
                  <c:v>2.0707412000000001E-2</c:v>
                </c:pt>
                <c:pt idx="29">
                  <c:v>2.3124237999999998E-2</c:v>
                </c:pt>
                <c:pt idx="30">
                  <c:v>2.5121052000000001E-2</c:v>
                </c:pt>
                <c:pt idx="31">
                  <c:v>2.7019119000000001E-2</c:v>
                </c:pt>
                <c:pt idx="32">
                  <c:v>2.9854385000000001E-2</c:v>
                </c:pt>
                <c:pt idx="33">
                  <c:v>3.5427460000000001E-2</c:v>
                </c:pt>
                <c:pt idx="34">
                  <c:v>4.3117045999999999E-2</c:v>
                </c:pt>
                <c:pt idx="35">
                  <c:v>5.1971200000000002E-2</c:v>
                </c:pt>
                <c:pt idx="36">
                  <c:v>5.9308714999999998E-2</c:v>
                </c:pt>
                <c:pt idx="37">
                  <c:v>6.3604854000000002E-2</c:v>
                </c:pt>
                <c:pt idx="38">
                  <c:v>6.3864329999999997E-2</c:v>
                </c:pt>
                <c:pt idx="39">
                  <c:v>6.088681E-2</c:v>
                </c:pt>
                <c:pt idx="40">
                  <c:v>5.4625310000000003E-2</c:v>
                </c:pt>
                <c:pt idx="41">
                  <c:v>4.6550482999999997E-2</c:v>
                </c:pt>
                <c:pt idx="42">
                  <c:v>3.8247141999999998E-2</c:v>
                </c:pt>
                <c:pt idx="43">
                  <c:v>3.1866405E-2</c:v>
                </c:pt>
                <c:pt idx="44">
                  <c:v>3.0289666999999999E-2</c:v>
                </c:pt>
                <c:pt idx="45">
                  <c:v>3.2971830000000001E-2</c:v>
                </c:pt>
                <c:pt idx="46">
                  <c:v>3.6661649999999997E-2</c:v>
                </c:pt>
                <c:pt idx="47">
                  <c:v>3.7979245000000002E-2</c:v>
                </c:pt>
                <c:pt idx="48">
                  <c:v>3.6285415000000001E-2</c:v>
                </c:pt>
                <c:pt idx="49">
                  <c:v>3.2881386999999998E-2</c:v>
                </c:pt>
                <c:pt idx="50">
                  <c:v>2.8617375E-2</c:v>
                </c:pt>
                <c:pt idx="51">
                  <c:v>2.4765934999999999E-2</c:v>
                </c:pt>
                <c:pt idx="52">
                  <c:v>2.3934819E-2</c:v>
                </c:pt>
                <c:pt idx="53">
                  <c:v>2.7830124000000001E-2</c:v>
                </c:pt>
                <c:pt idx="54">
                  <c:v>3.6093912999999998E-2</c:v>
                </c:pt>
                <c:pt idx="55">
                  <c:v>4.6736426999999997E-2</c:v>
                </c:pt>
                <c:pt idx="56">
                  <c:v>5.6090180000000003E-2</c:v>
                </c:pt>
                <c:pt idx="57">
                  <c:v>6.4285490000000001E-2</c:v>
                </c:pt>
                <c:pt idx="58">
                  <c:v>7.1004739999999997E-2</c:v>
                </c:pt>
                <c:pt idx="59">
                  <c:v>7.3664060000000003E-2</c:v>
                </c:pt>
                <c:pt idx="60">
                  <c:v>6.9951410000000006E-2</c:v>
                </c:pt>
                <c:pt idx="61">
                  <c:v>6.2602944999999993E-2</c:v>
                </c:pt>
                <c:pt idx="62">
                  <c:v>5.5755239999999998E-2</c:v>
                </c:pt>
                <c:pt idx="63">
                  <c:v>5.0588242999999998E-2</c:v>
                </c:pt>
                <c:pt idx="64">
                  <c:v>4.5517200000000001E-2</c:v>
                </c:pt>
                <c:pt idx="65">
                  <c:v>3.9705556000000003E-2</c:v>
                </c:pt>
                <c:pt idx="66">
                  <c:v>3.7090263999999998E-2</c:v>
                </c:pt>
                <c:pt idx="67">
                  <c:v>4.0904709999999997E-2</c:v>
                </c:pt>
                <c:pt idx="68">
                  <c:v>4.8882126999999997E-2</c:v>
                </c:pt>
                <c:pt idx="69">
                  <c:v>5.2904083999999997E-2</c:v>
                </c:pt>
                <c:pt idx="70">
                  <c:v>4.8013937E-2</c:v>
                </c:pt>
                <c:pt idx="71">
                  <c:v>3.540041E-2</c:v>
                </c:pt>
                <c:pt idx="72">
                  <c:v>2.1208142999999999E-2</c:v>
                </c:pt>
                <c:pt idx="73">
                  <c:v>1.040048E-2</c:v>
                </c:pt>
                <c:pt idx="74">
                  <c:v>4.6436819999999997E-3</c:v>
                </c:pt>
                <c:pt idx="75">
                  <c:v>2.7599170000000002E-3</c:v>
                </c:pt>
                <c:pt idx="76">
                  <c:v>3.6879130000000001E-3</c:v>
                </c:pt>
                <c:pt idx="77">
                  <c:v>6.7952535999999996E-3</c:v>
                </c:pt>
                <c:pt idx="78">
                  <c:v>1.1857209E-2</c:v>
                </c:pt>
                <c:pt idx="79">
                  <c:v>1.7551747999999999E-2</c:v>
                </c:pt>
                <c:pt idx="80">
                  <c:v>2.1150693000000002E-2</c:v>
                </c:pt>
                <c:pt idx="81">
                  <c:v>2.0751575000000001E-2</c:v>
                </c:pt>
                <c:pt idx="82">
                  <c:v>1.6627314000000001E-2</c:v>
                </c:pt>
                <c:pt idx="83">
                  <c:v>1.1449084999999999E-2</c:v>
                </c:pt>
                <c:pt idx="84">
                  <c:v>8.3921129999999997E-3</c:v>
                </c:pt>
                <c:pt idx="85">
                  <c:v>9.6888110000000003E-3</c:v>
                </c:pt>
                <c:pt idx="86">
                  <c:v>1.5304043999999999E-2</c:v>
                </c:pt>
                <c:pt idx="87">
                  <c:v>2.325398E-2</c:v>
                </c:pt>
                <c:pt idx="88">
                  <c:v>3.0981403000000001E-2</c:v>
                </c:pt>
                <c:pt idx="89">
                  <c:v>3.6006846000000002E-2</c:v>
                </c:pt>
                <c:pt idx="90">
                  <c:v>3.7366143999999997E-2</c:v>
                </c:pt>
                <c:pt idx="91">
                  <c:v>3.6004170000000002E-2</c:v>
                </c:pt>
                <c:pt idx="92">
                  <c:v>3.2719104999999998E-2</c:v>
                </c:pt>
                <c:pt idx="93">
                  <c:v>2.9818164000000001E-2</c:v>
                </c:pt>
                <c:pt idx="94">
                  <c:v>2.7489298999999998E-2</c:v>
                </c:pt>
                <c:pt idx="95">
                  <c:v>2.4181232E-2</c:v>
                </c:pt>
                <c:pt idx="96">
                  <c:v>2.3098542999999999E-2</c:v>
                </c:pt>
                <c:pt idx="97">
                  <c:v>2.2258138E-2</c:v>
                </c:pt>
                <c:pt idx="98">
                  <c:v>2.098005E-2</c:v>
                </c:pt>
                <c:pt idx="99">
                  <c:v>1.9979977999999999E-2</c:v>
                </c:pt>
                <c:pt idx="100">
                  <c:v>2.0700486000000001E-2</c:v>
                </c:pt>
                <c:pt idx="101">
                  <c:v>2.1548918E-2</c:v>
                </c:pt>
                <c:pt idx="102">
                  <c:v>2.1649624999999999E-2</c:v>
                </c:pt>
                <c:pt idx="103">
                  <c:v>2.2558847E-2</c:v>
                </c:pt>
                <c:pt idx="104">
                  <c:v>2.3033502000000001E-2</c:v>
                </c:pt>
                <c:pt idx="105">
                  <c:v>2.2681722000000001E-2</c:v>
                </c:pt>
                <c:pt idx="106">
                  <c:v>2.1457964999999999E-2</c:v>
                </c:pt>
                <c:pt idx="107">
                  <c:v>1.9668007000000001E-2</c:v>
                </c:pt>
                <c:pt idx="108">
                  <c:v>1.6852701000000001E-2</c:v>
                </c:pt>
                <c:pt idx="109">
                  <c:v>1.316285E-2</c:v>
                </c:pt>
                <c:pt idx="110">
                  <c:v>9.2414590000000005E-3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97A6-42B3-B98D-273520EFDAAA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[2]Sheet1!$D$444:$DT$444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3.4550257999999999E-3</c:v>
                </c:pt>
                <c:pt idx="3">
                  <c:v>9.8128429999999999E-3</c:v>
                </c:pt>
                <c:pt idx="4">
                  <c:v>1.344445E-2</c:v>
                </c:pt>
                <c:pt idx="5">
                  <c:v>1.5950316999999999E-2</c:v>
                </c:pt>
                <c:pt idx="6">
                  <c:v>1.7767502000000001E-2</c:v>
                </c:pt>
                <c:pt idx="7">
                  <c:v>1.7039048000000001E-2</c:v>
                </c:pt>
                <c:pt idx="8">
                  <c:v>1.2166616E-2</c:v>
                </c:pt>
                <c:pt idx="9">
                  <c:v>4.1544499999999996E-3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1.7173062999999999E-3</c:v>
                </c:pt>
                <c:pt idx="15">
                  <c:v>5.6644069999999998E-3</c:v>
                </c:pt>
                <c:pt idx="16">
                  <c:v>6.8691259999999997E-3</c:v>
                </c:pt>
                <c:pt idx="17">
                  <c:v>4.947356E-3</c:v>
                </c:pt>
                <c:pt idx="18">
                  <c:v>2.1854865000000001E-3</c:v>
                </c:pt>
                <c:pt idx="19">
                  <c:v>1.77E-5</c:v>
                </c:pt>
                <c:pt idx="20">
                  <c:v>0</c:v>
                </c:pt>
                <c:pt idx="21">
                  <c:v>8.7500000000000002E-4</c:v>
                </c:pt>
                <c:pt idx="22">
                  <c:v>3.529945E-3</c:v>
                </c:pt>
                <c:pt idx="23">
                  <c:v>6.070359E-3</c:v>
                </c:pt>
                <c:pt idx="24">
                  <c:v>9.2757369999999992E-3</c:v>
                </c:pt>
                <c:pt idx="25">
                  <c:v>1.1948889000000001E-2</c:v>
                </c:pt>
                <c:pt idx="26">
                  <c:v>1.5349668E-2</c:v>
                </c:pt>
                <c:pt idx="27">
                  <c:v>1.8095343999999999E-2</c:v>
                </c:pt>
                <c:pt idx="28">
                  <c:v>2.0707412000000001E-2</c:v>
                </c:pt>
                <c:pt idx="29">
                  <c:v>2.3124237999999998E-2</c:v>
                </c:pt>
                <c:pt idx="30">
                  <c:v>2.5121052000000001E-2</c:v>
                </c:pt>
                <c:pt idx="31">
                  <c:v>2.7019119000000001E-2</c:v>
                </c:pt>
                <c:pt idx="32">
                  <c:v>2.9854385000000001E-2</c:v>
                </c:pt>
                <c:pt idx="33">
                  <c:v>3.5427460000000001E-2</c:v>
                </c:pt>
                <c:pt idx="34">
                  <c:v>4.3117045999999999E-2</c:v>
                </c:pt>
                <c:pt idx="35">
                  <c:v>5.1971200000000002E-2</c:v>
                </c:pt>
                <c:pt idx="36">
                  <c:v>5.9308714999999998E-2</c:v>
                </c:pt>
                <c:pt idx="37">
                  <c:v>6.3604854000000002E-2</c:v>
                </c:pt>
                <c:pt idx="38">
                  <c:v>6.3864329999999997E-2</c:v>
                </c:pt>
                <c:pt idx="39">
                  <c:v>6.088681E-2</c:v>
                </c:pt>
                <c:pt idx="40">
                  <c:v>5.4625310000000003E-2</c:v>
                </c:pt>
                <c:pt idx="41">
                  <c:v>4.6550482999999997E-2</c:v>
                </c:pt>
                <c:pt idx="42">
                  <c:v>3.8247141999999998E-2</c:v>
                </c:pt>
                <c:pt idx="43">
                  <c:v>3.1866405E-2</c:v>
                </c:pt>
                <c:pt idx="44">
                  <c:v>3.0289666999999999E-2</c:v>
                </c:pt>
                <c:pt idx="45">
                  <c:v>3.2971830000000001E-2</c:v>
                </c:pt>
                <c:pt idx="46">
                  <c:v>3.6661649999999997E-2</c:v>
                </c:pt>
                <c:pt idx="47">
                  <c:v>3.7979245000000002E-2</c:v>
                </c:pt>
                <c:pt idx="48">
                  <c:v>3.6285415000000001E-2</c:v>
                </c:pt>
                <c:pt idx="49">
                  <c:v>3.2881386999999998E-2</c:v>
                </c:pt>
                <c:pt idx="50">
                  <c:v>2.8617375E-2</c:v>
                </c:pt>
                <c:pt idx="51">
                  <c:v>2.4765934999999999E-2</c:v>
                </c:pt>
                <c:pt idx="52">
                  <c:v>2.3934819E-2</c:v>
                </c:pt>
                <c:pt idx="53">
                  <c:v>2.7830124000000001E-2</c:v>
                </c:pt>
                <c:pt idx="54">
                  <c:v>3.6093912999999998E-2</c:v>
                </c:pt>
                <c:pt idx="55">
                  <c:v>4.6736426999999997E-2</c:v>
                </c:pt>
                <c:pt idx="56">
                  <c:v>5.6090180000000003E-2</c:v>
                </c:pt>
                <c:pt idx="57">
                  <c:v>6.4285490000000001E-2</c:v>
                </c:pt>
                <c:pt idx="58">
                  <c:v>7.1004739999999997E-2</c:v>
                </c:pt>
                <c:pt idx="59">
                  <c:v>7.3664060000000003E-2</c:v>
                </c:pt>
                <c:pt idx="60">
                  <c:v>6.9951410000000006E-2</c:v>
                </c:pt>
                <c:pt idx="61">
                  <c:v>6.2602944999999993E-2</c:v>
                </c:pt>
                <c:pt idx="62">
                  <c:v>5.5755239999999998E-2</c:v>
                </c:pt>
                <c:pt idx="63">
                  <c:v>5.0588242999999998E-2</c:v>
                </c:pt>
                <c:pt idx="64">
                  <c:v>4.5517200000000001E-2</c:v>
                </c:pt>
                <c:pt idx="65">
                  <c:v>3.9705556000000003E-2</c:v>
                </c:pt>
                <c:pt idx="66">
                  <c:v>3.7090263999999998E-2</c:v>
                </c:pt>
                <c:pt idx="67">
                  <c:v>4.0904709999999997E-2</c:v>
                </c:pt>
                <c:pt idx="68">
                  <c:v>4.8882126999999997E-2</c:v>
                </c:pt>
                <c:pt idx="69">
                  <c:v>5.2904083999999997E-2</c:v>
                </c:pt>
                <c:pt idx="70">
                  <c:v>4.8013937E-2</c:v>
                </c:pt>
                <c:pt idx="71">
                  <c:v>3.540041E-2</c:v>
                </c:pt>
                <c:pt idx="72">
                  <c:v>2.1208142999999999E-2</c:v>
                </c:pt>
                <c:pt idx="73">
                  <c:v>1.040048E-2</c:v>
                </c:pt>
                <c:pt idx="74">
                  <c:v>4.6436819999999997E-3</c:v>
                </c:pt>
                <c:pt idx="75">
                  <c:v>2.7599170000000002E-3</c:v>
                </c:pt>
                <c:pt idx="76">
                  <c:v>3.6879130000000001E-3</c:v>
                </c:pt>
                <c:pt idx="77">
                  <c:v>6.7952535999999996E-3</c:v>
                </c:pt>
                <c:pt idx="78">
                  <c:v>1.1857209E-2</c:v>
                </c:pt>
                <c:pt idx="79">
                  <c:v>1.7551747999999999E-2</c:v>
                </c:pt>
                <c:pt idx="80">
                  <c:v>2.1150693000000002E-2</c:v>
                </c:pt>
                <c:pt idx="81">
                  <c:v>2.0751575000000001E-2</c:v>
                </c:pt>
                <c:pt idx="82">
                  <c:v>1.6627314000000001E-2</c:v>
                </c:pt>
                <c:pt idx="83">
                  <c:v>1.1449084999999999E-2</c:v>
                </c:pt>
                <c:pt idx="84">
                  <c:v>8.3921129999999997E-3</c:v>
                </c:pt>
                <c:pt idx="85">
                  <c:v>9.6888110000000003E-3</c:v>
                </c:pt>
                <c:pt idx="86">
                  <c:v>1.5304043999999999E-2</c:v>
                </c:pt>
                <c:pt idx="87">
                  <c:v>2.325398E-2</c:v>
                </c:pt>
                <c:pt idx="88">
                  <c:v>3.0981403000000001E-2</c:v>
                </c:pt>
                <c:pt idx="89">
                  <c:v>3.6006846000000002E-2</c:v>
                </c:pt>
                <c:pt idx="90">
                  <c:v>3.7366143999999997E-2</c:v>
                </c:pt>
                <c:pt idx="91">
                  <c:v>3.6004170000000002E-2</c:v>
                </c:pt>
                <c:pt idx="92">
                  <c:v>3.2719104999999998E-2</c:v>
                </c:pt>
                <c:pt idx="93">
                  <c:v>2.9818164000000001E-2</c:v>
                </c:pt>
                <c:pt idx="94">
                  <c:v>2.7489298999999998E-2</c:v>
                </c:pt>
                <c:pt idx="95">
                  <c:v>2.4181232E-2</c:v>
                </c:pt>
                <c:pt idx="96">
                  <c:v>2.3098542999999999E-2</c:v>
                </c:pt>
                <c:pt idx="97">
                  <c:v>2.2258138E-2</c:v>
                </c:pt>
                <c:pt idx="98">
                  <c:v>2.098005E-2</c:v>
                </c:pt>
                <c:pt idx="99">
                  <c:v>1.9979977999999999E-2</c:v>
                </c:pt>
                <c:pt idx="100">
                  <c:v>2.0700486000000001E-2</c:v>
                </c:pt>
                <c:pt idx="101">
                  <c:v>2.1548918E-2</c:v>
                </c:pt>
                <c:pt idx="102">
                  <c:v>2.1649624999999999E-2</c:v>
                </c:pt>
                <c:pt idx="103">
                  <c:v>2.2558847E-2</c:v>
                </c:pt>
                <c:pt idx="104">
                  <c:v>2.3033502000000001E-2</c:v>
                </c:pt>
                <c:pt idx="105">
                  <c:v>2.2681722000000001E-2</c:v>
                </c:pt>
                <c:pt idx="106">
                  <c:v>2.1457964999999999E-2</c:v>
                </c:pt>
                <c:pt idx="107">
                  <c:v>1.9668007000000001E-2</c:v>
                </c:pt>
                <c:pt idx="108">
                  <c:v>1.6852701000000001E-2</c:v>
                </c:pt>
                <c:pt idx="109">
                  <c:v>1.316285E-2</c:v>
                </c:pt>
                <c:pt idx="110">
                  <c:v>9.2414590000000005E-3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97A6-42B3-B98D-273520EFDAAA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[2]Sheet1!$D$445:$DT$445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3.4550257999999999E-3</c:v>
                </c:pt>
                <c:pt idx="3">
                  <c:v>9.8128429999999999E-3</c:v>
                </c:pt>
                <c:pt idx="4">
                  <c:v>1.344445E-2</c:v>
                </c:pt>
                <c:pt idx="5">
                  <c:v>1.5950316999999999E-2</c:v>
                </c:pt>
                <c:pt idx="6">
                  <c:v>1.7767502000000001E-2</c:v>
                </c:pt>
                <c:pt idx="7">
                  <c:v>1.7039048000000001E-2</c:v>
                </c:pt>
                <c:pt idx="8">
                  <c:v>1.2166616E-2</c:v>
                </c:pt>
                <c:pt idx="9">
                  <c:v>4.1544499999999996E-3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1.7173062999999999E-3</c:v>
                </c:pt>
                <c:pt idx="15">
                  <c:v>5.6644069999999998E-3</c:v>
                </c:pt>
                <c:pt idx="16">
                  <c:v>6.8691259999999997E-3</c:v>
                </c:pt>
                <c:pt idx="17">
                  <c:v>4.947356E-3</c:v>
                </c:pt>
                <c:pt idx="18">
                  <c:v>2.1854865000000001E-3</c:v>
                </c:pt>
                <c:pt idx="19">
                  <c:v>1.77E-5</c:v>
                </c:pt>
                <c:pt idx="20">
                  <c:v>0</c:v>
                </c:pt>
                <c:pt idx="21">
                  <c:v>8.7500000000000002E-4</c:v>
                </c:pt>
                <c:pt idx="22">
                  <c:v>3.529945E-3</c:v>
                </c:pt>
                <c:pt idx="23">
                  <c:v>6.070359E-3</c:v>
                </c:pt>
                <c:pt idx="24">
                  <c:v>9.2757369999999992E-3</c:v>
                </c:pt>
                <c:pt idx="25">
                  <c:v>1.1948889000000001E-2</c:v>
                </c:pt>
                <c:pt idx="26">
                  <c:v>1.5349668E-2</c:v>
                </c:pt>
                <c:pt idx="27">
                  <c:v>1.8095343999999999E-2</c:v>
                </c:pt>
                <c:pt idx="28">
                  <c:v>2.0707412000000001E-2</c:v>
                </c:pt>
                <c:pt idx="29">
                  <c:v>2.3124237999999998E-2</c:v>
                </c:pt>
                <c:pt idx="30">
                  <c:v>2.5121052000000001E-2</c:v>
                </c:pt>
                <c:pt idx="31">
                  <c:v>2.7019119000000001E-2</c:v>
                </c:pt>
                <c:pt idx="32">
                  <c:v>2.9854385000000001E-2</c:v>
                </c:pt>
                <c:pt idx="33">
                  <c:v>3.5427460000000001E-2</c:v>
                </c:pt>
                <c:pt idx="34">
                  <c:v>4.3117045999999999E-2</c:v>
                </c:pt>
                <c:pt idx="35">
                  <c:v>5.1971200000000002E-2</c:v>
                </c:pt>
                <c:pt idx="36">
                  <c:v>5.9308714999999998E-2</c:v>
                </c:pt>
                <c:pt idx="37">
                  <c:v>6.3604854000000002E-2</c:v>
                </c:pt>
                <c:pt idx="38">
                  <c:v>6.3864329999999997E-2</c:v>
                </c:pt>
                <c:pt idx="39">
                  <c:v>6.088681E-2</c:v>
                </c:pt>
                <c:pt idx="40">
                  <c:v>5.4625310000000003E-2</c:v>
                </c:pt>
                <c:pt idx="41">
                  <c:v>4.6550482999999997E-2</c:v>
                </c:pt>
                <c:pt idx="42">
                  <c:v>3.8247141999999998E-2</c:v>
                </c:pt>
                <c:pt idx="43">
                  <c:v>3.1866405E-2</c:v>
                </c:pt>
                <c:pt idx="44">
                  <c:v>3.0289666999999999E-2</c:v>
                </c:pt>
                <c:pt idx="45">
                  <c:v>3.2971830000000001E-2</c:v>
                </c:pt>
                <c:pt idx="46">
                  <c:v>3.6661649999999997E-2</c:v>
                </c:pt>
                <c:pt idx="47">
                  <c:v>3.7979245000000002E-2</c:v>
                </c:pt>
                <c:pt idx="48">
                  <c:v>3.6285415000000001E-2</c:v>
                </c:pt>
                <c:pt idx="49">
                  <c:v>3.2881386999999998E-2</c:v>
                </c:pt>
                <c:pt idx="50">
                  <c:v>2.8617375E-2</c:v>
                </c:pt>
                <c:pt idx="51">
                  <c:v>2.4765934999999999E-2</c:v>
                </c:pt>
                <c:pt idx="52">
                  <c:v>2.3934819E-2</c:v>
                </c:pt>
                <c:pt idx="53">
                  <c:v>2.7830124000000001E-2</c:v>
                </c:pt>
                <c:pt idx="54">
                  <c:v>3.6093912999999998E-2</c:v>
                </c:pt>
                <c:pt idx="55">
                  <c:v>4.6736426999999997E-2</c:v>
                </c:pt>
                <c:pt idx="56">
                  <c:v>5.6090180000000003E-2</c:v>
                </c:pt>
                <c:pt idx="57">
                  <c:v>6.4285490000000001E-2</c:v>
                </c:pt>
                <c:pt idx="58">
                  <c:v>7.1004739999999997E-2</c:v>
                </c:pt>
                <c:pt idx="59">
                  <c:v>7.3664060000000003E-2</c:v>
                </c:pt>
                <c:pt idx="60">
                  <c:v>6.9951410000000006E-2</c:v>
                </c:pt>
                <c:pt idx="61">
                  <c:v>6.2602944999999993E-2</c:v>
                </c:pt>
                <c:pt idx="62">
                  <c:v>5.5755239999999998E-2</c:v>
                </c:pt>
                <c:pt idx="63">
                  <c:v>5.0588242999999998E-2</c:v>
                </c:pt>
                <c:pt idx="64">
                  <c:v>4.5517200000000001E-2</c:v>
                </c:pt>
                <c:pt idx="65">
                  <c:v>3.9705556000000003E-2</c:v>
                </c:pt>
                <c:pt idx="66">
                  <c:v>3.7090263999999998E-2</c:v>
                </c:pt>
                <c:pt idx="67">
                  <c:v>4.0904709999999997E-2</c:v>
                </c:pt>
                <c:pt idx="68">
                  <c:v>4.8882126999999997E-2</c:v>
                </c:pt>
                <c:pt idx="69">
                  <c:v>5.2904083999999997E-2</c:v>
                </c:pt>
                <c:pt idx="70">
                  <c:v>4.8013937E-2</c:v>
                </c:pt>
                <c:pt idx="71">
                  <c:v>3.540041E-2</c:v>
                </c:pt>
                <c:pt idx="72">
                  <c:v>2.1208142999999999E-2</c:v>
                </c:pt>
                <c:pt idx="73">
                  <c:v>1.040048E-2</c:v>
                </c:pt>
                <c:pt idx="74">
                  <c:v>4.6436819999999997E-3</c:v>
                </c:pt>
                <c:pt idx="75">
                  <c:v>2.7599170000000002E-3</c:v>
                </c:pt>
                <c:pt idx="76">
                  <c:v>3.6879130000000001E-3</c:v>
                </c:pt>
                <c:pt idx="77">
                  <c:v>6.7952535999999996E-3</c:v>
                </c:pt>
                <c:pt idx="78">
                  <c:v>1.1857209E-2</c:v>
                </c:pt>
                <c:pt idx="79">
                  <c:v>1.7551747999999999E-2</c:v>
                </c:pt>
                <c:pt idx="80">
                  <c:v>2.1150693000000002E-2</c:v>
                </c:pt>
                <c:pt idx="81">
                  <c:v>2.0751575000000001E-2</c:v>
                </c:pt>
                <c:pt idx="82">
                  <c:v>1.6627314000000001E-2</c:v>
                </c:pt>
                <c:pt idx="83">
                  <c:v>1.1449084999999999E-2</c:v>
                </c:pt>
                <c:pt idx="84">
                  <c:v>8.3921129999999997E-3</c:v>
                </c:pt>
                <c:pt idx="85">
                  <c:v>9.6888110000000003E-3</c:v>
                </c:pt>
                <c:pt idx="86">
                  <c:v>1.5304043999999999E-2</c:v>
                </c:pt>
                <c:pt idx="87">
                  <c:v>2.325398E-2</c:v>
                </c:pt>
                <c:pt idx="88">
                  <c:v>3.0981403000000001E-2</c:v>
                </c:pt>
                <c:pt idx="89">
                  <c:v>3.6006846000000002E-2</c:v>
                </c:pt>
                <c:pt idx="90">
                  <c:v>3.7366143999999997E-2</c:v>
                </c:pt>
                <c:pt idx="91">
                  <c:v>3.6004170000000002E-2</c:v>
                </c:pt>
                <c:pt idx="92">
                  <c:v>3.2719104999999998E-2</c:v>
                </c:pt>
                <c:pt idx="93">
                  <c:v>2.9818164000000001E-2</c:v>
                </c:pt>
                <c:pt idx="94">
                  <c:v>2.7489298999999998E-2</c:v>
                </c:pt>
                <c:pt idx="95">
                  <c:v>2.4181232E-2</c:v>
                </c:pt>
                <c:pt idx="96">
                  <c:v>2.3098542999999999E-2</c:v>
                </c:pt>
                <c:pt idx="97">
                  <c:v>2.2258138E-2</c:v>
                </c:pt>
                <c:pt idx="98">
                  <c:v>2.098005E-2</c:v>
                </c:pt>
                <c:pt idx="99">
                  <c:v>1.9979977999999999E-2</c:v>
                </c:pt>
                <c:pt idx="100">
                  <c:v>2.0700486000000001E-2</c:v>
                </c:pt>
                <c:pt idx="101">
                  <c:v>2.1548918E-2</c:v>
                </c:pt>
                <c:pt idx="102">
                  <c:v>2.1649624999999999E-2</c:v>
                </c:pt>
                <c:pt idx="103">
                  <c:v>2.2558847E-2</c:v>
                </c:pt>
                <c:pt idx="104">
                  <c:v>2.3033502000000001E-2</c:v>
                </c:pt>
                <c:pt idx="105">
                  <c:v>2.2681722000000001E-2</c:v>
                </c:pt>
                <c:pt idx="106">
                  <c:v>2.1457964999999999E-2</c:v>
                </c:pt>
                <c:pt idx="107">
                  <c:v>1.9668007000000001E-2</c:v>
                </c:pt>
                <c:pt idx="108">
                  <c:v>1.6852701000000001E-2</c:v>
                </c:pt>
                <c:pt idx="109">
                  <c:v>1.316285E-2</c:v>
                </c:pt>
                <c:pt idx="110">
                  <c:v>9.2414590000000005E-3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97A6-42B3-B98D-273520EFDAAA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[2]Sheet1!$D$446:$DT$446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3.2798182E-3</c:v>
                </c:pt>
                <c:pt idx="3">
                  <c:v>9.3835940000000003E-3</c:v>
                </c:pt>
                <c:pt idx="4">
                  <c:v>1.2853997000000001E-2</c:v>
                </c:pt>
                <c:pt idx="5">
                  <c:v>1.5315356E-2</c:v>
                </c:pt>
                <c:pt idx="6">
                  <c:v>1.725672E-2</c:v>
                </c:pt>
                <c:pt idx="7">
                  <c:v>1.6737077E-2</c:v>
                </c:pt>
                <c:pt idx="8">
                  <c:v>1.2019915500000001E-2</c:v>
                </c:pt>
                <c:pt idx="9">
                  <c:v>4.0211550000000002E-3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1.5314987000000001E-3</c:v>
                </c:pt>
                <c:pt idx="15">
                  <c:v>5.5085485999999996E-3</c:v>
                </c:pt>
                <c:pt idx="16">
                  <c:v>6.8017268000000004E-3</c:v>
                </c:pt>
                <c:pt idx="17">
                  <c:v>4.9989489999999999E-3</c:v>
                </c:pt>
                <c:pt idx="18">
                  <c:v>2.2610960999999998E-3</c:v>
                </c:pt>
                <c:pt idx="19">
                  <c:v>5.7000000000000003E-5</c:v>
                </c:pt>
                <c:pt idx="20">
                  <c:v>0</c:v>
                </c:pt>
                <c:pt idx="21">
                  <c:v>7.0399999999999998E-4</c:v>
                </c:pt>
                <c:pt idx="22">
                  <c:v>3.1818088999999998E-3</c:v>
                </c:pt>
                <c:pt idx="23">
                  <c:v>5.5199200000000002E-3</c:v>
                </c:pt>
                <c:pt idx="24">
                  <c:v>8.5210730000000005E-3</c:v>
                </c:pt>
                <c:pt idx="25">
                  <c:v>1.1081557000000001E-2</c:v>
                </c:pt>
                <c:pt idx="26">
                  <c:v>1.4499903999999999E-2</c:v>
                </c:pt>
                <c:pt idx="27">
                  <c:v>1.7449132999999999E-2</c:v>
                </c:pt>
                <c:pt idx="28">
                  <c:v>2.0355702999999999E-2</c:v>
                </c:pt>
                <c:pt idx="29">
                  <c:v>2.3040096999999999E-2</c:v>
                </c:pt>
                <c:pt idx="30">
                  <c:v>2.5200858999999999E-2</c:v>
                </c:pt>
                <c:pt idx="31">
                  <c:v>2.7150633E-2</c:v>
                </c:pt>
                <c:pt idx="32">
                  <c:v>2.9972384000000001E-2</c:v>
                </c:pt>
                <c:pt idx="33">
                  <c:v>3.5589035999999998E-2</c:v>
                </c:pt>
                <c:pt idx="34">
                  <c:v>4.3365586999999997E-2</c:v>
                </c:pt>
                <c:pt idx="35">
                  <c:v>5.2255283999999999E-2</c:v>
                </c:pt>
                <c:pt idx="36">
                  <c:v>5.9445169999999999E-2</c:v>
                </c:pt>
                <c:pt idx="37">
                  <c:v>6.3370350000000006E-2</c:v>
                </c:pt>
                <c:pt idx="38">
                  <c:v>6.325646E-2</c:v>
                </c:pt>
                <c:pt idx="39">
                  <c:v>6.0128334999999998E-2</c:v>
                </c:pt>
                <c:pt idx="40">
                  <c:v>5.3990996999999999E-2</c:v>
                </c:pt>
                <c:pt idx="41">
                  <c:v>4.6164219999999999E-2</c:v>
                </c:pt>
                <c:pt idx="42">
                  <c:v>3.8027039999999998E-2</c:v>
                </c:pt>
                <c:pt idx="43">
                  <c:v>3.1694470000000002E-2</c:v>
                </c:pt>
                <c:pt idx="44">
                  <c:v>3.0074375E-2</c:v>
                </c:pt>
                <c:pt idx="45">
                  <c:v>3.2668505E-2</c:v>
                </c:pt>
                <c:pt idx="46">
                  <c:v>3.6265640000000002E-2</c:v>
                </c:pt>
                <c:pt idx="47">
                  <c:v>3.7559148000000001E-2</c:v>
                </c:pt>
                <c:pt idx="48">
                  <c:v>3.6020376E-2</c:v>
                </c:pt>
                <c:pt idx="49">
                  <c:v>3.2901726999999999E-2</c:v>
                </c:pt>
                <c:pt idx="50">
                  <c:v>2.893215E-2</c:v>
                </c:pt>
                <c:pt idx="51">
                  <c:v>2.5253734E-2</c:v>
                </c:pt>
                <c:pt idx="52">
                  <c:v>2.4368506000000002E-2</c:v>
                </c:pt>
                <c:pt idx="53">
                  <c:v>2.795723E-2</c:v>
                </c:pt>
                <c:pt idx="54">
                  <c:v>3.5722084000000001E-2</c:v>
                </c:pt>
                <c:pt idx="55">
                  <c:v>4.5857094000000001E-2</c:v>
                </c:pt>
                <c:pt idx="56">
                  <c:v>5.4928320000000003E-2</c:v>
                </c:pt>
                <c:pt idx="57">
                  <c:v>6.3104755999999998E-2</c:v>
                </c:pt>
                <c:pt idx="58">
                  <c:v>7.0048579999999999E-2</c:v>
                </c:pt>
                <c:pt idx="59">
                  <c:v>7.3136939999999998E-2</c:v>
                </c:pt>
                <c:pt idx="60">
                  <c:v>6.9967829999999995E-2</c:v>
                </c:pt>
                <c:pt idx="61">
                  <c:v>6.3154230000000006E-2</c:v>
                </c:pt>
                <c:pt idx="62">
                  <c:v>5.6627410000000003E-2</c:v>
                </c:pt>
                <c:pt idx="63">
                  <c:v>5.1471940000000001E-2</c:v>
                </c:pt>
                <c:pt idx="64">
                  <c:v>4.6126793999999999E-2</c:v>
                </c:pt>
                <c:pt idx="65">
                  <c:v>3.9962243000000001E-2</c:v>
                </c:pt>
                <c:pt idx="66">
                  <c:v>3.7143000000000002E-2</c:v>
                </c:pt>
                <c:pt idx="67">
                  <c:v>4.1014660000000001E-2</c:v>
                </c:pt>
                <c:pt idx="68">
                  <c:v>4.9201846E-2</c:v>
                </c:pt>
                <c:pt idx="69">
                  <c:v>5.3345148000000002E-2</c:v>
                </c:pt>
                <c:pt idx="70">
                  <c:v>4.8309433999999998E-2</c:v>
                </c:pt>
                <c:pt idx="71">
                  <c:v>3.5343390000000002E-2</c:v>
                </c:pt>
                <c:pt idx="72">
                  <c:v>2.0788612000000001E-2</c:v>
                </c:pt>
                <c:pt idx="73">
                  <c:v>9.8071149999999999E-3</c:v>
                </c:pt>
                <c:pt idx="74">
                  <c:v>4.1358373000000004E-3</c:v>
                </c:pt>
                <c:pt idx="75">
                  <c:v>2.5604970000000001E-3</c:v>
                </c:pt>
                <c:pt idx="76">
                  <c:v>3.8996466999999999E-3</c:v>
                </c:pt>
                <c:pt idx="77">
                  <c:v>7.3444260000000003E-3</c:v>
                </c:pt>
                <c:pt idx="78">
                  <c:v>1.2550801E-2</c:v>
                </c:pt>
                <c:pt idx="79">
                  <c:v>1.8221265E-2</c:v>
                </c:pt>
                <c:pt idx="80">
                  <c:v>2.1721997999999999E-2</c:v>
                </c:pt>
                <c:pt idx="81">
                  <c:v>2.1190085000000001E-2</c:v>
                </c:pt>
                <c:pt idx="82">
                  <c:v>1.6844438E-2</c:v>
                </c:pt>
                <c:pt idx="83">
                  <c:v>1.1306538E-2</c:v>
                </c:pt>
                <c:pt idx="84">
                  <c:v>7.7810567000000004E-3</c:v>
                </c:pt>
                <c:pt idx="85">
                  <c:v>8.6313699999999993E-3</c:v>
                </c:pt>
                <c:pt idx="86">
                  <c:v>1.3966663000000001E-2</c:v>
                </c:pt>
                <c:pt idx="87">
                  <c:v>2.1834183E-2</c:v>
                </c:pt>
                <c:pt idx="88">
                  <c:v>2.9704982000000001E-2</c:v>
                </c:pt>
                <c:pt idx="89">
                  <c:v>3.5108019999999997E-2</c:v>
                </c:pt>
                <c:pt idx="90">
                  <c:v>3.6980350000000002E-2</c:v>
                </c:pt>
                <c:pt idx="91">
                  <c:v>3.6252245000000002E-2</c:v>
                </c:pt>
                <c:pt idx="92">
                  <c:v>3.3502240000000003E-2</c:v>
                </c:pt>
                <c:pt idx="93">
                  <c:v>3.0955717000000001E-2</c:v>
                </c:pt>
                <c:pt idx="94">
                  <c:v>2.8790791999999999E-2</c:v>
                </c:pt>
                <c:pt idx="95">
                  <c:v>2.5444175999999999E-2</c:v>
                </c:pt>
                <c:pt idx="96">
                  <c:v>2.4191932999999999E-2</c:v>
                </c:pt>
                <c:pt idx="97">
                  <c:v>2.3152829999999999E-2</c:v>
                </c:pt>
                <c:pt idx="98">
                  <c:v>2.1703440000000001E-2</c:v>
                </c:pt>
                <c:pt idx="99">
                  <c:v>2.0569648999999999E-2</c:v>
                </c:pt>
                <c:pt idx="100">
                  <c:v>2.1156623999999999E-2</c:v>
                </c:pt>
                <c:pt idx="101">
                  <c:v>2.1913526999999999E-2</c:v>
                </c:pt>
                <c:pt idx="102">
                  <c:v>2.1919409000000001E-2</c:v>
                </c:pt>
                <c:pt idx="103">
                  <c:v>2.2730443999999999E-2</c:v>
                </c:pt>
                <c:pt idx="104">
                  <c:v>2.3101043000000002E-2</c:v>
                </c:pt>
                <c:pt idx="105">
                  <c:v>2.2649564000000001E-2</c:v>
                </c:pt>
                <c:pt idx="106">
                  <c:v>2.1323182E-2</c:v>
                </c:pt>
                <c:pt idx="107">
                  <c:v>1.9434316E-2</c:v>
                </c:pt>
                <c:pt idx="108">
                  <c:v>1.6501786000000001E-2</c:v>
                </c:pt>
                <c:pt idx="109">
                  <c:v>1.2690943E-2</c:v>
                </c:pt>
                <c:pt idx="110">
                  <c:v>8.6502300000000001E-3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97A6-42B3-B98D-273520EFDAAA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[2]Sheet1!$D$447:$DT$447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3.2798182E-3</c:v>
                </c:pt>
                <c:pt idx="3">
                  <c:v>9.3835940000000003E-3</c:v>
                </c:pt>
                <c:pt idx="4">
                  <c:v>1.2853997000000001E-2</c:v>
                </c:pt>
                <c:pt idx="5">
                  <c:v>1.5315356E-2</c:v>
                </c:pt>
                <c:pt idx="6">
                  <c:v>1.725672E-2</c:v>
                </c:pt>
                <c:pt idx="7">
                  <c:v>1.6737077E-2</c:v>
                </c:pt>
                <c:pt idx="8">
                  <c:v>1.2019915500000001E-2</c:v>
                </c:pt>
                <c:pt idx="9">
                  <c:v>4.0211550000000002E-3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1.5314987000000001E-3</c:v>
                </c:pt>
                <c:pt idx="15">
                  <c:v>5.5085485999999996E-3</c:v>
                </c:pt>
                <c:pt idx="16">
                  <c:v>6.8017268000000004E-3</c:v>
                </c:pt>
                <c:pt idx="17">
                  <c:v>4.9989489999999999E-3</c:v>
                </c:pt>
                <c:pt idx="18">
                  <c:v>2.2610960999999998E-3</c:v>
                </c:pt>
                <c:pt idx="19">
                  <c:v>5.7000000000000003E-5</c:v>
                </c:pt>
                <c:pt idx="20">
                  <c:v>0</c:v>
                </c:pt>
                <c:pt idx="21">
                  <c:v>7.0399999999999998E-4</c:v>
                </c:pt>
                <c:pt idx="22">
                  <c:v>3.1818088999999998E-3</c:v>
                </c:pt>
                <c:pt idx="23">
                  <c:v>5.5199200000000002E-3</c:v>
                </c:pt>
                <c:pt idx="24">
                  <c:v>8.5210730000000005E-3</c:v>
                </c:pt>
                <c:pt idx="25">
                  <c:v>1.1081557000000001E-2</c:v>
                </c:pt>
                <c:pt idx="26">
                  <c:v>1.4499903999999999E-2</c:v>
                </c:pt>
                <c:pt idx="27">
                  <c:v>1.7449132999999999E-2</c:v>
                </c:pt>
                <c:pt idx="28">
                  <c:v>2.0355702999999999E-2</c:v>
                </c:pt>
                <c:pt idx="29">
                  <c:v>2.3040096999999999E-2</c:v>
                </c:pt>
                <c:pt idx="30">
                  <c:v>2.5200858999999999E-2</c:v>
                </c:pt>
                <c:pt idx="31">
                  <c:v>2.7150633E-2</c:v>
                </c:pt>
                <c:pt idx="32">
                  <c:v>2.9972384000000001E-2</c:v>
                </c:pt>
                <c:pt idx="33">
                  <c:v>3.5589035999999998E-2</c:v>
                </c:pt>
                <c:pt idx="34">
                  <c:v>4.3365586999999997E-2</c:v>
                </c:pt>
                <c:pt idx="35">
                  <c:v>5.2255283999999999E-2</c:v>
                </c:pt>
                <c:pt idx="36">
                  <c:v>5.9445169999999999E-2</c:v>
                </c:pt>
                <c:pt idx="37">
                  <c:v>6.3370350000000006E-2</c:v>
                </c:pt>
                <c:pt idx="38">
                  <c:v>6.325646E-2</c:v>
                </c:pt>
                <c:pt idx="39">
                  <c:v>6.0128334999999998E-2</c:v>
                </c:pt>
                <c:pt idx="40">
                  <c:v>5.3990996999999999E-2</c:v>
                </c:pt>
                <c:pt idx="41">
                  <c:v>4.6164219999999999E-2</c:v>
                </c:pt>
                <c:pt idx="42">
                  <c:v>3.8027039999999998E-2</c:v>
                </c:pt>
                <c:pt idx="43">
                  <c:v>3.1694470000000002E-2</c:v>
                </c:pt>
                <c:pt idx="44">
                  <c:v>3.0074375E-2</c:v>
                </c:pt>
                <c:pt idx="45">
                  <c:v>3.2668505E-2</c:v>
                </c:pt>
                <c:pt idx="46">
                  <c:v>3.6265640000000002E-2</c:v>
                </c:pt>
                <c:pt idx="47">
                  <c:v>3.7559148000000001E-2</c:v>
                </c:pt>
                <c:pt idx="48">
                  <c:v>3.6020376E-2</c:v>
                </c:pt>
                <c:pt idx="49">
                  <c:v>3.2901726999999999E-2</c:v>
                </c:pt>
                <c:pt idx="50">
                  <c:v>2.893215E-2</c:v>
                </c:pt>
                <c:pt idx="51">
                  <c:v>2.5253734E-2</c:v>
                </c:pt>
                <c:pt idx="52">
                  <c:v>2.4368506000000002E-2</c:v>
                </c:pt>
                <c:pt idx="53">
                  <c:v>2.795723E-2</c:v>
                </c:pt>
                <c:pt idx="54">
                  <c:v>3.5722084000000001E-2</c:v>
                </c:pt>
                <c:pt idx="55">
                  <c:v>4.5857094000000001E-2</c:v>
                </c:pt>
                <c:pt idx="56">
                  <c:v>5.4928320000000003E-2</c:v>
                </c:pt>
                <c:pt idx="57">
                  <c:v>6.3104755999999998E-2</c:v>
                </c:pt>
                <c:pt idx="58">
                  <c:v>7.0048579999999999E-2</c:v>
                </c:pt>
                <c:pt idx="59">
                  <c:v>7.3136939999999998E-2</c:v>
                </c:pt>
                <c:pt idx="60">
                  <c:v>6.9967829999999995E-2</c:v>
                </c:pt>
                <c:pt idx="61">
                  <c:v>6.3154230000000006E-2</c:v>
                </c:pt>
                <c:pt idx="62">
                  <c:v>5.6627410000000003E-2</c:v>
                </c:pt>
                <c:pt idx="63">
                  <c:v>5.1471940000000001E-2</c:v>
                </c:pt>
                <c:pt idx="64">
                  <c:v>4.6126793999999999E-2</c:v>
                </c:pt>
                <c:pt idx="65">
                  <c:v>3.9962243000000001E-2</c:v>
                </c:pt>
                <c:pt idx="66">
                  <c:v>3.7143000000000002E-2</c:v>
                </c:pt>
                <c:pt idx="67">
                  <c:v>4.1014660000000001E-2</c:v>
                </c:pt>
                <c:pt idx="68">
                  <c:v>4.9201846E-2</c:v>
                </c:pt>
                <c:pt idx="69">
                  <c:v>5.3345148000000002E-2</c:v>
                </c:pt>
                <c:pt idx="70">
                  <c:v>4.8309433999999998E-2</c:v>
                </c:pt>
                <c:pt idx="71">
                  <c:v>3.5343390000000002E-2</c:v>
                </c:pt>
                <c:pt idx="72">
                  <c:v>2.0788612000000001E-2</c:v>
                </c:pt>
                <c:pt idx="73">
                  <c:v>9.8071149999999999E-3</c:v>
                </c:pt>
                <c:pt idx="74">
                  <c:v>4.1358373000000004E-3</c:v>
                </c:pt>
                <c:pt idx="75">
                  <c:v>2.5604970000000001E-3</c:v>
                </c:pt>
                <c:pt idx="76">
                  <c:v>3.8996466999999999E-3</c:v>
                </c:pt>
                <c:pt idx="77">
                  <c:v>7.3444260000000003E-3</c:v>
                </c:pt>
                <c:pt idx="78">
                  <c:v>1.2550801E-2</c:v>
                </c:pt>
                <c:pt idx="79">
                  <c:v>1.8221265E-2</c:v>
                </c:pt>
                <c:pt idx="80">
                  <c:v>2.1721997999999999E-2</c:v>
                </c:pt>
                <c:pt idx="81">
                  <c:v>2.1190085000000001E-2</c:v>
                </c:pt>
                <c:pt idx="82">
                  <c:v>1.6844438E-2</c:v>
                </c:pt>
                <c:pt idx="83">
                  <c:v>1.1306538E-2</c:v>
                </c:pt>
                <c:pt idx="84">
                  <c:v>7.7810567000000004E-3</c:v>
                </c:pt>
                <c:pt idx="85">
                  <c:v>8.6313699999999993E-3</c:v>
                </c:pt>
                <c:pt idx="86">
                  <c:v>1.3966663000000001E-2</c:v>
                </c:pt>
                <c:pt idx="87">
                  <c:v>2.1834183E-2</c:v>
                </c:pt>
                <c:pt idx="88">
                  <c:v>2.9704982000000001E-2</c:v>
                </c:pt>
                <c:pt idx="89">
                  <c:v>3.5108019999999997E-2</c:v>
                </c:pt>
                <c:pt idx="90">
                  <c:v>3.6980350000000002E-2</c:v>
                </c:pt>
                <c:pt idx="91">
                  <c:v>3.6252245000000002E-2</c:v>
                </c:pt>
                <c:pt idx="92">
                  <c:v>3.3502240000000003E-2</c:v>
                </c:pt>
                <c:pt idx="93">
                  <c:v>3.0955717000000001E-2</c:v>
                </c:pt>
                <c:pt idx="94">
                  <c:v>2.8790791999999999E-2</c:v>
                </c:pt>
                <c:pt idx="95">
                  <c:v>2.5444175999999999E-2</c:v>
                </c:pt>
                <c:pt idx="96">
                  <c:v>2.4191932999999999E-2</c:v>
                </c:pt>
                <c:pt idx="97">
                  <c:v>2.3152829999999999E-2</c:v>
                </c:pt>
                <c:pt idx="98">
                  <c:v>2.1703440000000001E-2</c:v>
                </c:pt>
                <c:pt idx="99">
                  <c:v>2.0569648999999999E-2</c:v>
                </c:pt>
                <c:pt idx="100">
                  <c:v>2.1156623999999999E-2</c:v>
                </c:pt>
                <c:pt idx="101">
                  <c:v>2.1913526999999999E-2</c:v>
                </c:pt>
                <c:pt idx="102">
                  <c:v>2.1919409000000001E-2</c:v>
                </c:pt>
                <c:pt idx="103">
                  <c:v>2.2730443999999999E-2</c:v>
                </c:pt>
                <c:pt idx="104">
                  <c:v>2.3101043000000002E-2</c:v>
                </c:pt>
                <c:pt idx="105">
                  <c:v>2.2649564000000001E-2</c:v>
                </c:pt>
                <c:pt idx="106">
                  <c:v>2.1323182E-2</c:v>
                </c:pt>
                <c:pt idx="107">
                  <c:v>1.9434316E-2</c:v>
                </c:pt>
                <c:pt idx="108">
                  <c:v>1.6501786000000001E-2</c:v>
                </c:pt>
                <c:pt idx="109">
                  <c:v>1.2690943E-2</c:v>
                </c:pt>
                <c:pt idx="110">
                  <c:v>8.6502300000000001E-3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97A6-42B3-B98D-273520EFDAAA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[2]Sheet1!$D$448:$DT$448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3.2798182E-3</c:v>
                </c:pt>
                <c:pt idx="3">
                  <c:v>9.3835940000000003E-3</c:v>
                </c:pt>
                <c:pt idx="4">
                  <c:v>1.2853997000000001E-2</c:v>
                </c:pt>
                <c:pt idx="5">
                  <c:v>1.5315356E-2</c:v>
                </c:pt>
                <c:pt idx="6">
                  <c:v>1.725672E-2</c:v>
                </c:pt>
                <c:pt idx="7">
                  <c:v>1.6737077E-2</c:v>
                </c:pt>
                <c:pt idx="8">
                  <c:v>1.2019915500000001E-2</c:v>
                </c:pt>
                <c:pt idx="9">
                  <c:v>4.0211550000000002E-3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1.5314987000000001E-3</c:v>
                </c:pt>
                <c:pt idx="15">
                  <c:v>5.5085485999999996E-3</c:v>
                </c:pt>
                <c:pt idx="16">
                  <c:v>6.8017268000000004E-3</c:v>
                </c:pt>
                <c:pt idx="17">
                  <c:v>4.9989489999999999E-3</c:v>
                </c:pt>
                <c:pt idx="18">
                  <c:v>2.2610960999999998E-3</c:v>
                </c:pt>
                <c:pt idx="19">
                  <c:v>5.7000000000000003E-5</c:v>
                </c:pt>
                <c:pt idx="20">
                  <c:v>0</c:v>
                </c:pt>
                <c:pt idx="21">
                  <c:v>7.0399999999999998E-4</c:v>
                </c:pt>
                <c:pt idx="22">
                  <c:v>3.1818088999999998E-3</c:v>
                </c:pt>
                <c:pt idx="23">
                  <c:v>5.5199200000000002E-3</c:v>
                </c:pt>
                <c:pt idx="24">
                  <c:v>8.5210730000000005E-3</c:v>
                </c:pt>
                <c:pt idx="25">
                  <c:v>1.1081557000000001E-2</c:v>
                </c:pt>
                <c:pt idx="26">
                  <c:v>1.4499903999999999E-2</c:v>
                </c:pt>
                <c:pt idx="27">
                  <c:v>1.7449132999999999E-2</c:v>
                </c:pt>
                <c:pt idx="28">
                  <c:v>2.0355702999999999E-2</c:v>
                </c:pt>
                <c:pt idx="29">
                  <c:v>2.3040096999999999E-2</c:v>
                </c:pt>
                <c:pt idx="30">
                  <c:v>2.5200858999999999E-2</c:v>
                </c:pt>
                <c:pt idx="31">
                  <c:v>2.7150633E-2</c:v>
                </c:pt>
                <c:pt idx="32">
                  <c:v>2.9972384000000001E-2</c:v>
                </c:pt>
                <c:pt idx="33">
                  <c:v>3.5589035999999998E-2</c:v>
                </c:pt>
                <c:pt idx="34">
                  <c:v>4.3365586999999997E-2</c:v>
                </c:pt>
                <c:pt idx="35">
                  <c:v>5.2255283999999999E-2</c:v>
                </c:pt>
                <c:pt idx="36">
                  <c:v>5.9445169999999999E-2</c:v>
                </c:pt>
                <c:pt idx="37">
                  <c:v>6.3370350000000006E-2</c:v>
                </c:pt>
                <c:pt idx="38">
                  <c:v>6.325646E-2</c:v>
                </c:pt>
                <c:pt idx="39">
                  <c:v>6.0128334999999998E-2</c:v>
                </c:pt>
                <c:pt idx="40">
                  <c:v>5.3990996999999999E-2</c:v>
                </c:pt>
                <c:pt idx="41">
                  <c:v>4.6164219999999999E-2</c:v>
                </c:pt>
                <c:pt idx="42">
                  <c:v>3.8027039999999998E-2</c:v>
                </c:pt>
                <c:pt idx="43">
                  <c:v>3.1694470000000002E-2</c:v>
                </c:pt>
                <c:pt idx="44">
                  <c:v>3.0074375E-2</c:v>
                </c:pt>
                <c:pt idx="45">
                  <c:v>3.2668505E-2</c:v>
                </c:pt>
                <c:pt idx="46">
                  <c:v>3.6265640000000002E-2</c:v>
                </c:pt>
                <c:pt idx="47">
                  <c:v>3.7559148000000001E-2</c:v>
                </c:pt>
                <c:pt idx="48">
                  <c:v>3.6020376E-2</c:v>
                </c:pt>
                <c:pt idx="49">
                  <c:v>3.2901726999999999E-2</c:v>
                </c:pt>
                <c:pt idx="50">
                  <c:v>2.893215E-2</c:v>
                </c:pt>
                <c:pt idx="51">
                  <c:v>2.5253734E-2</c:v>
                </c:pt>
                <c:pt idx="52">
                  <c:v>2.4368506000000002E-2</c:v>
                </c:pt>
                <c:pt idx="53">
                  <c:v>2.795723E-2</c:v>
                </c:pt>
                <c:pt idx="54">
                  <c:v>3.5722084000000001E-2</c:v>
                </c:pt>
                <c:pt idx="55">
                  <c:v>4.5857094000000001E-2</c:v>
                </c:pt>
                <c:pt idx="56">
                  <c:v>5.4928320000000003E-2</c:v>
                </c:pt>
                <c:pt idx="57">
                  <c:v>6.3104755999999998E-2</c:v>
                </c:pt>
                <c:pt idx="58">
                  <c:v>7.0048579999999999E-2</c:v>
                </c:pt>
                <c:pt idx="59">
                  <c:v>7.3136939999999998E-2</c:v>
                </c:pt>
                <c:pt idx="60">
                  <c:v>6.9967829999999995E-2</c:v>
                </c:pt>
                <c:pt idx="61">
                  <c:v>6.3154230000000006E-2</c:v>
                </c:pt>
                <c:pt idx="62">
                  <c:v>5.6627410000000003E-2</c:v>
                </c:pt>
                <c:pt idx="63">
                  <c:v>5.1471940000000001E-2</c:v>
                </c:pt>
                <c:pt idx="64">
                  <c:v>4.6126793999999999E-2</c:v>
                </c:pt>
                <c:pt idx="65">
                  <c:v>3.9962243000000001E-2</c:v>
                </c:pt>
                <c:pt idx="66">
                  <c:v>3.7143000000000002E-2</c:v>
                </c:pt>
                <c:pt idx="67">
                  <c:v>4.1014660000000001E-2</c:v>
                </c:pt>
                <c:pt idx="68">
                  <c:v>4.9201846E-2</c:v>
                </c:pt>
                <c:pt idx="69">
                  <c:v>5.3345148000000002E-2</c:v>
                </c:pt>
                <c:pt idx="70">
                  <c:v>4.8309433999999998E-2</c:v>
                </c:pt>
                <c:pt idx="71">
                  <c:v>3.5343390000000002E-2</c:v>
                </c:pt>
                <c:pt idx="72">
                  <c:v>2.0788612000000001E-2</c:v>
                </c:pt>
                <c:pt idx="73">
                  <c:v>9.8071149999999999E-3</c:v>
                </c:pt>
                <c:pt idx="74">
                  <c:v>4.1358373000000004E-3</c:v>
                </c:pt>
                <c:pt idx="75">
                  <c:v>2.5604970000000001E-3</c:v>
                </c:pt>
                <c:pt idx="76">
                  <c:v>3.8996466999999999E-3</c:v>
                </c:pt>
                <c:pt idx="77">
                  <c:v>7.3444260000000003E-3</c:v>
                </c:pt>
                <c:pt idx="78">
                  <c:v>1.2550801E-2</c:v>
                </c:pt>
                <c:pt idx="79">
                  <c:v>1.8221265E-2</c:v>
                </c:pt>
                <c:pt idx="80">
                  <c:v>2.1721997999999999E-2</c:v>
                </c:pt>
                <c:pt idx="81">
                  <c:v>2.1190085000000001E-2</c:v>
                </c:pt>
                <c:pt idx="82">
                  <c:v>1.6844438E-2</c:v>
                </c:pt>
                <c:pt idx="83">
                  <c:v>1.1306538E-2</c:v>
                </c:pt>
                <c:pt idx="84">
                  <c:v>7.7810567000000004E-3</c:v>
                </c:pt>
                <c:pt idx="85">
                  <c:v>8.6313699999999993E-3</c:v>
                </c:pt>
                <c:pt idx="86">
                  <c:v>1.3966663000000001E-2</c:v>
                </c:pt>
                <c:pt idx="87">
                  <c:v>2.1834183E-2</c:v>
                </c:pt>
                <c:pt idx="88">
                  <c:v>2.9704982000000001E-2</c:v>
                </c:pt>
                <c:pt idx="89">
                  <c:v>3.5108019999999997E-2</c:v>
                </c:pt>
                <c:pt idx="90">
                  <c:v>3.6980350000000002E-2</c:v>
                </c:pt>
                <c:pt idx="91">
                  <c:v>3.6252245000000002E-2</c:v>
                </c:pt>
                <c:pt idx="92">
                  <c:v>3.3502240000000003E-2</c:v>
                </c:pt>
                <c:pt idx="93">
                  <c:v>3.0955717000000001E-2</c:v>
                </c:pt>
                <c:pt idx="94">
                  <c:v>2.8790791999999999E-2</c:v>
                </c:pt>
                <c:pt idx="95">
                  <c:v>2.5444175999999999E-2</c:v>
                </c:pt>
                <c:pt idx="96">
                  <c:v>2.4191932999999999E-2</c:v>
                </c:pt>
                <c:pt idx="97">
                  <c:v>2.3152829999999999E-2</c:v>
                </c:pt>
                <c:pt idx="98">
                  <c:v>2.1703440000000001E-2</c:v>
                </c:pt>
                <c:pt idx="99">
                  <c:v>2.0569648999999999E-2</c:v>
                </c:pt>
                <c:pt idx="100">
                  <c:v>2.1156623999999999E-2</c:v>
                </c:pt>
                <c:pt idx="101">
                  <c:v>2.1913526999999999E-2</c:v>
                </c:pt>
                <c:pt idx="102">
                  <c:v>2.1919409000000001E-2</c:v>
                </c:pt>
                <c:pt idx="103">
                  <c:v>2.2730443999999999E-2</c:v>
                </c:pt>
                <c:pt idx="104">
                  <c:v>2.3101043000000002E-2</c:v>
                </c:pt>
                <c:pt idx="105">
                  <c:v>2.2649564000000001E-2</c:v>
                </c:pt>
                <c:pt idx="106">
                  <c:v>2.1323182E-2</c:v>
                </c:pt>
                <c:pt idx="107">
                  <c:v>1.9434316E-2</c:v>
                </c:pt>
                <c:pt idx="108">
                  <c:v>1.6501786000000001E-2</c:v>
                </c:pt>
                <c:pt idx="109">
                  <c:v>1.2690943E-2</c:v>
                </c:pt>
                <c:pt idx="110">
                  <c:v>8.6502300000000001E-3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97A6-42B3-B98D-273520EFDAAA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[2]Sheet1!$D$449:$DT$449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3.2798182E-3</c:v>
                </c:pt>
                <c:pt idx="3">
                  <c:v>9.3835940000000003E-3</c:v>
                </c:pt>
                <c:pt idx="4">
                  <c:v>1.2853997000000001E-2</c:v>
                </c:pt>
                <c:pt idx="5">
                  <c:v>1.5315356E-2</c:v>
                </c:pt>
                <c:pt idx="6">
                  <c:v>1.725672E-2</c:v>
                </c:pt>
                <c:pt idx="7">
                  <c:v>1.6737077E-2</c:v>
                </c:pt>
                <c:pt idx="8">
                  <c:v>1.2019915500000001E-2</c:v>
                </c:pt>
                <c:pt idx="9">
                  <c:v>4.0211550000000002E-3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1.5314987000000001E-3</c:v>
                </c:pt>
                <c:pt idx="15">
                  <c:v>5.5085485999999996E-3</c:v>
                </c:pt>
                <c:pt idx="16">
                  <c:v>6.8017268000000004E-3</c:v>
                </c:pt>
                <c:pt idx="17">
                  <c:v>4.9989489999999999E-3</c:v>
                </c:pt>
                <c:pt idx="18">
                  <c:v>2.2610960999999998E-3</c:v>
                </c:pt>
                <c:pt idx="19">
                  <c:v>5.7000000000000003E-5</c:v>
                </c:pt>
                <c:pt idx="20">
                  <c:v>0</c:v>
                </c:pt>
                <c:pt idx="21">
                  <c:v>7.0399999999999998E-4</c:v>
                </c:pt>
                <c:pt idx="22">
                  <c:v>3.1818088999999998E-3</c:v>
                </c:pt>
                <c:pt idx="23">
                  <c:v>5.5199200000000002E-3</c:v>
                </c:pt>
                <c:pt idx="24">
                  <c:v>8.5210730000000005E-3</c:v>
                </c:pt>
                <c:pt idx="25">
                  <c:v>1.1081557000000001E-2</c:v>
                </c:pt>
                <c:pt idx="26">
                  <c:v>1.4499903999999999E-2</c:v>
                </c:pt>
                <c:pt idx="27">
                  <c:v>1.7449132999999999E-2</c:v>
                </c:pt>
                <c:pt idx="28">
                  <c:v>2.0355702999999999E-2</c:v>
                </c:pt>
                <c:pt idx="29">
                  <c:v>2.3040096999999999E-2</c:v>
                </c:pt>
                <c:pt idx="30">
                  <c:v>2.5200858999999999E-2</c:v>
                </c:pt>
                <c:pt idx="31">
                  <c:v>2.7150633E-2</c:v>
                </c:pt>
                <c:pt idx="32">
                  <c:v>2.9972384000000001E-2</c:v>
                </c:pt>
                <c:pt idx="33">
                  <c:v>3.5589035999999998E-2</c:v>
                </c:pt>
                <c:pt idx="34">
                  <c:v>4.3365586999999997E-2</c:v>
                </c:pt>
                <c:pt idx="35">
                  <c:v>5.2255283999999999E-2</c:v>
                </c:pt>
                <c:pt idx="36">
                  <c:v>5.9445169999999999E-2</c:v>
                </c:pt>
                <c:pt idx="37">
                  <c:v>6.3370350000000006E-2</c:v>
                </c:pt>
                <c:pt idx="38">
                  <c:v>6.325646E-2</c:v>
                </c:pt>
                <c:pt idx="39">
                  <c:v>6.0128334999999998E-2</c:v>
                </c:pt>
                <c:pt idx="40">
                  <c:v>5.3990996999999999E-2</c:v>
                </c:pt>
                <c:pt idx="41">
                  <c:v>4.6164219999999999E-2</c:v>
                </c:pt>
                <c:pt idx="42">
                  <c:v>3.8027039999999998E-2</c:v>
                </c:pt>
                <c:pt idx="43">
                  <c:v>3.1694470000000002E-2</c:v>
                </c:pt>
                <c:pt idx="44">
                  <c:v>3.0074375E-2</c:v>
                </c:pt>
                <c:pt idx="45">
                  <c:v>3.2668505E-2</c:v>
                </c:pt>
                <c:pt idx="46">
                  <c:v>3.6265640000000002E-2</c:v>
                </c:pt>
                <c:pt idx="47">
                  <c:v>3.7559148000000001E-2</c:v>
                </c:pt>
                <c:pt idx="48">
                  <c:v>3.6020376E-2</c:v>
                </c:pt>
                <c:pt idx="49">
                  <c:v>3.2901726999999999E-2</c:v>
                </c:pt>
                <c:pt idx="50">
                  <c:v>2.893215E-2</c:v>
                </c:pt>
                <c:pt idx="51">
                  <c:v>2.5253734E-2</c:v>
                </c:pt>
                <c:pt idx="52">
                  <c:v>2.4368506000000002E-2</c:v>
                </c:pt>
                <c:pt idx="53">
                  <c:v>2.795723E-2</c:v>
                </c:pt>
                <c:pt idx="54">
                  <c:v>3.5722084000000001E-2</c:v>
                </c:pt>
                <c:pt idx="55">
                  <c:v>4.5857094000000001E-2</c:v>
                </c:pt>
                <c:pt idx="56">
                  <c:v>5.4928320000000003E-2</c:v>
                </c:pt>
                <c:pt idx="57">
                  <c:v>6.3104755999999998E-2</c:v>
                </c:pt>
                <c:pt idx="58">
                  <c:v>7.0048579999999999E-2</c:v>
                </c:pt>
                <c:pt idx="59">
                  <c:v>7.3136939999999998E-2</c:v>
                </c:pt>
                <c:pt idx="60">
                  <c:v>6.9967829999999995E-2</c:v>
                </c:pt>
                <c:pt idx="61">
                  <c:v>6.3154230000000006E-2</c:v>
                </c:pt>
                <c:pt idx="62">
                  <c:v>5.6627410000000003E-2</c:v>
                </c:pt>
                <c:pt idx="63">
                  <c:v>5.1471940000000001E-2</c:v>
                </c:pt>
                <c:pt idx="64">
                  <c:v>4.6126793999999999E-2</c:v>
                </c:pt>
                <c:pt idx="65">
                  <c:v>3.9962243000000001E-2</c:v>
                </c:pt>
                <c:pt idx="66">
                  <c:v>3.7143000000000002E-2</c:v>
                </c:pt>
                <c:pt idx="67">
                  <c:v>4.1014660000000001E-2</c:v>
                </c:pt>
                <c:pt idx="68">
                  <c:v>4.9201846E-2</c:v>
                </c:pt>
                <c:pt idx="69">
                  <c:v>5.3345148000000002E-2</c:v>
                </c:pt>
                <c:pt idx="70">
                  <c:v>4.8309433999999998E-2</c:v>
                </c:pt>
                <c:pt idx="71">
                  <c:v>3.5343390000000002E-2</c:v>
                </c:pt>
                <c:pt idx="72">
                  <c:v>2.0788612000000001E-2</c:v>
                </c:pt>
                <c:pt idx="73">
                  <c:v>9.8071149999999999E-3</c:v>
                </c:pt>
                <c:pt idx="74">
                  <c:v>4.1358373000000004E-3</c:v>
                </c:pt>
                <c:pt idx="75">
                  <c:v>2.5604970000000001E-3</c:v>
                </c:pt>
                <c:pt idx="76">
                  <c:v>3.8996466999999999E-3</c:v>
                </c:pt>
                <c:pt idx="77">
                  <c:v>7.3444260000000003E-3</c:v>
                </c:pt>
                <c:pt idx="78">
                  <c:v>1.2550801E-2</c:v>
                </c:pt>
                <c:pt idx="79">
                  <c:v>1.8221265E-2</c:v>
                </c:pt>
                <c:pt idx="80">
                  <c:v>2.1721997999999999E-2</c:v>
                </c:pt>
                <c:pt idx="81">
                  <c:v>2.1190085000000001E-2</c:v>
                </c:pt>
                <c:pt idx="82">
                  <c:v>1.6844438E-2</c:v>
                </c:pt>
                <c:pt idx="83">
                  <c:v>1.1306538E-2</c:v>
                </c:pt>
                <c:pt idx="84">
                  <c:v>7.7810567000000004E-3</c:v>
                </c:pt>
                <c:pt idx="85">
                  <c:v>8.6313699999999993E-3</c:v>
                </c:pt>
                <c:pt idx="86">
                  <c:v>1.3966663000000001E-2</c:v>
                </c:pt>
                <c:pt idx="87">
                  <c:v>2.1834183E-2</c:v>
                </c:pt>
                <c:pt idx="88">
                  <c:v>2.9704982000000001E-2</c:v>
                </c:pt>
                <c:pt idx="89">
                  <c:v>3.5108019999999997E-2</c:v>
                </c:pt>
                <c:pt idx="90">
                  <c:v>3.6980350000000002E-2</c:v>
                </c:pt>
                <c:pt idx="91">
                  <c:v>3.6252245000000002E-2</c:v>
                </c:pt>
                <c:pt idx="92">
                  <c:v>3.3502240000000003E-2</c:v>
                </c:pt>
                <c:pt idx="93">
                  <c:v>3.0955717000000001E-2</c:v>
                </c:pt>
                <c:pt idx="94">
                  <c:v>2.8790791999999999E-2</c:v>
                </c:pt>
                <c:pt idx="95">
                  <c:v>2.5444175999999999E-2</c:v>
                </c:pt>
                <c:pt idx="96">
                  <c:v>2.4191932999999999E-2</c:v>
                </c:pt>
                <c:pt idx="97">
                  <c:v>2.3152829999999999E-2</c:v>
                </c:pt>
                <c:pt idx="98">
                  <c:v>2.1703440000000001E-2</c:v>
                </c:pt>
                <c:pt idx="99">
                  <c:v>2.0569648999999999E-2</c:v>
                </c:pt>
                <c:pt idx="100">
                  <c:v>2.1156623999999999E-2</c:v>
                </c:pt>
                <c:pt idx="101">
                  <c:v>2.1913526999999999E-2</c:v>
                </c:pt>
                <c:pt idx="102">
                  <c:v>2.1919409000000001E-2</c:v>
                </c:pt>
                <c:pt idx="103">
                  <c:v>2.2730443999999999E-2</c:v>
                </c:pt>
                <c:pt idx="104">
                  <c:v>2.3101043000000002E-2</c:v>
                </c:pt>
                <c:pt idx="105">
                  <c:v>2.2649564000000001E-2</c:v>
                </c:pt>
                <c:pt idx="106">
                  <c:v>2.1323182E-2</c:v>
                </c:pt>
                <c:pt idx="107">
                  <c:v>1.9434316E-2</c:v>
                </c:pt>
                <c:pt idx="108">
                  <c:v>1.6501786000000001E-2</c:v>
                </c:pt>
                <c:pt idx="109">
                  <c:v>1.2690943E-2</c:v>
                </c:pt>
                <c:pt idx="110">
                  <c:v>8.6502300000000001E-3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97A6-42B3-B98D-273520EFDAAA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[2]Sheet1!$D$450:$DT$450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3.2233132999999999E-3</c:v>
                </c:pt>
                <c:pt idx="3">
                  <c:v>8.4566759999999998E-3</c:v>
                </c:pt>
                <c:pt idx="4">
                  <c:v>1.1454143999999999E-2</c:v>
                </c:pt>
                <c:pt idx="5">
                  <c:v>1.3837105000000001E-2</c:v>
                </c:pt>
                <c:pt idx="6">
                  <c:v>1.6108239999999999E-2</c:v>
                </c:pt>
                <c:pt idx="7">
                  <c:v>1.6126116999999999E-2</c:v>
                </c:pt>
                <c:pt idx="8">
                  <c:v>1.1890983000000001E-2</c:v>
                </c:pt>
                <c:pt idx="9">
                  <c:v>4.1196890000000002E-3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1.4503179000000001E-3</c:v>
                </c:pt>
                <c:pt idx="15">
                  <c:v>5.3169860000000001E-3</c:v>
                </c:pt>
                <c:pt idx="16">
                  <c:v>6.7130610000000002E-3</c:v>
                </c:pt>
                <c:pt idx="17">
                  <c:v>5.1279289999999998E-3</c:v>
                </c:pt>
                <c:pt idx="18">
                  <c:v>2.3925750000000001E-3</c:v>
                </c:pt>
                <c:pt idx="19">
                  <c:v>0</c:v>
                </c:pt>
                <c:pt idx="20">
                  <c:v>0</c:v>
                </c:pt>
                <c:pt idx="21">
                  <c:v>5.7200000000000001E-5</c:v>
                </c:pt>
                <c:pt idx="22">
                  <c:v>2.3120388E-3</c:v>
                </c:pt>
                <c:pt idx="23">
                  <c:v>4.4239311999999999E-3</c:v>
                </c:pt>
                <c:pt idx="24">
                  <c:v>7.1628754999999997E-3</c:v>
                </c:pt>
                <c:pt idx="25">
                  <c:v>9.5818150000000005E-3</c:v>
                </c:pt>
                <c:pt idx="26">
                  <c:v>1.3023084000000001E-2</c:v>
                </c:pt>
                <c:pt idx="27">
                  <c:v>1.6271600000000001E-2</c:v>
                </c:pt>
                <c:pt idx="28">
                  <c:v>1.9597481999999999E-2</c:v>
                </c:pt>
                <c:pt idx="29">
                  <c:v>2.2608425000000001E-2</c:v>
                </c:pt>
                <c:pt idx="30">
                  <c:v>2.4975774999999999E-2</c:v>
                </c:pt>
                <c:pt idx="31">
                  <c:v>2.7028143000000001E-2</c:v>
                </c:pt>
                <c:pt idx="32">
                  <c:v>2.9868200000000001E-2</c:v>
                </c:pt>
                <c:pt idx="33">
                  <c:v>3.5553889999999998E-2</c:v>
                </c:pt>
                <c:pt idx="34">
                  <c:v>4.3425354999999999E-2</c:v>
                </c:pt>
                <c:pt idx="35">
                  <c:v>5.2299197999999998E-2</c:v>
                </c:pt>
                <c:pt idx="36">
                  <c:v>5.9170250000000001E-2</c:v>
                </c:pt>
                <c:pt idx="37">
                  <c:v>6.2373343999999997E-2</c:v>
                </c:pt>
                <c:pt idx="38">
                  <c:v>6.1505539999999997E-2</c:v>
                </c:pt>
                <c:pt idx="39">
                  <c:v>5.8009100000000001E-2</c:v>
                </c:pt>
                <c:pt idx="40">
                  <c:v>5.2089284999999999E-2</c:v>
                </c:pt>
                <c:pt idx="41">
                  <c:v>4.4823807E-2</c:v>
                </c:pt>
                <c:pt idx="42">
                  <c:v>3.719803E-2</c:v>
                </c:pt>
                <c:pt idx="43">
                  <c:v>3.116617E-2</c:v>
                </c:pt>
                <c:pt idx="44">
                  <c:v>2.9620875000000001E-2</c:v>
                </c:pt>
                <c:pt idx="45">
                  <c:v>3.2123150000000003E-2</c:v>
                </c:pt>
                <c:pt idx="46">
                  <c:v>3.5552364000000003E-2</c:v>
                </c:pt>
                <c:pt idx="47">
                  <c:v>3.6787786000000003E-2</c:v>
                </c:pt>
                <c:pt idx="48">
                  <c:v>3.5520320000000001E-2</c:v>
                </c:pt>
                <c:pt idx="49">
                  <c:v>3.2907649999999997E-2</c:v>
                </c:pt>
                <c:pt idx="50">
                  <c:v>2.9521151999999998E-2</c:v>
                </c:pt>
                <c:pt idx="51">
                  <c:v>2.6243031E-2</c:v>
                </c:pt>
                <c:pt idx="52">
                  <c:v>2.5318139999999999E-2</c:v>
                </c:pt>
                <c:pt idx="53">
                  <c:v>2.8328442999999998E-2</c:v>
                </c:pt>
                <c:pt idx="54">
                  <c:v>3.5101673999999999E-2</c:v>
                </c:pt>
                <c:pt idx="55">
                  <c:v>4.4234655999999997E-2</c:v>
                </c:pt>
                <c:pt idx="56">
                  <c:v>5.2758529999999998E-2</c:v>
                </c:pt>
                <c:pt idx="57">
                  <c:v>6.0905836999999997E-2</c:v>
                </c:pt>
                <c:pt idx="58">
                  <c:v>6.8226040000000002E-2</c:v>
                </c:pt>
                <c:pt idx="59">
                  <c:v>7.2023585000000001E-2</c:v>
                </c:pt>
                <c:pt idx="60">
                  <c:v>6.9793664000000005E-2</c:v>
                </c:pt>
                <c:pt idx="61">
                  <c:v>6.3960370000000002E-2</c:v>
                </c:pt>
                <c:pt idx="62">
                  <c:v>5.810071E-2</c:v>
                </c:pt>
                <c:pt idx="63">
                  <c:v>5.3127420000000002E-2</c:v>
                </c:pt>
                <c:pt idx="64">
                  <c:v>4.7451694000000003E-2</c:v>
                </c:pt>
                <c:pt idx="65">
                  <c:v>4.0741566999999999E-2</c:v>
                </c:pt>
                <c:pt idx="66">
                  <c:v>3.7498142999999998E-2</c:v>
                </c:pt>
                <c:pt idx="67">
                  <c:v>4.1324227999999998E-2</c:v>
                </c:pt>
                <c:pt idx="68">
                  <c:v>4.9756847E-2</c:v>
                </c:pt>
                <c:pt idx="69">
                  <c:v>5.4127317000000001E-2</c:v>
                </c:pt>
                <c:pt idx="70">
                  <c:v>4.8980966000000001E-2</c:v>
                </c:pt>
                <c:pt idx="71">
                  <c:v>3.5558283000000003E-2</c:v>
                </c:pt>
                <c:pt idx="72">
                  <c:v>2.041366E-2</c:v>
                </c:pt>
                <c:pt idx="73">
                  <c:v>8.9766069999999993E-3</c:v>
                </c:pt>
                <c:pt idx="74">
                  <c:v>3.1968857999999998E-3</c:v>
                </c:pt>
                <c:pt idx="75">
                  <c:v>1.9677898E-3</c:v>
                </c:pt>
                <c:pt idx="76">
                  <c:v>4.0251426E-3</c:v>
                </c:pt>
                <c:pt idx="77">
                  <c:v>8.2322569999999998E-3</c:v>
                </c:pt>
                <c:pt idx="78">
                  <c:v>1.3896653E-2</c:v>
                </c:pt>
                <c:pt idx="79">
                  <c:v>1.9613927E-2</c:v>
                </c:pt>
                <c:pt idx="80">
                  <c:v>2.2867482000000001E-2</c:v>
                </c:pt>
                <c:pt idx="81">
                  <c:v>2.1965750999999999E-2</c:v>
                </c:pt>
                <c:pt idx="82">
                  <c:v>1.7169382E-2</c:v>
                </c:pt>
                <c:pt idx="83">
                  <c:v>1.1065624E-2</c:v>
                </c:pt>
                <c:pt idx="84">
                  <c:v>6.8520940000000004E-3</c:v>
                </c:pt>
                <c:pt idx="85">
                  <c:v>7.0045139999999999E-3</c:v>
                </c:pt>
                <c:pt idx="86">
                  <c:v>1.1820239E-2</c:v>
                </c:pt>
                <c:pt idx="87">
                  <c:v>1.9451939000000001E-2</c:v>
                </c:pt>
                <c:pt idx="88">
                  <c:v>2.7472719999999999E-2</c:v>
                </c:pt>
                <c:pt idx="89">
                  <c:v>3.3471639999999997E-2</c:v>
                </c:pt>
                <c:pt idx="90">
                  <c:v>3.6210979999999997E-2</c:v>
                </c:pt>
                <c:pt idx="91">
                  <c:v>3.6580130000000002E-2</c:v>
                </c:pt>
                <c:pt idx="92">
                  <c:v>3.4764163000000001E-2</c:v>
                </c:pt>
                <c:pt idx="93">
                  <c:v>3.2842830000000003E-2</c:v>
                </c:pt>
                <c:pt idx="94">
                  <c:v>3.0982208000000001E-2</c:v>
                </c:pt>
                <c:pt idx="95">
                  <c:v>2.7638009000000002E-2</c:v>
                </c:pt>
                <c:pt idx="96">
                  <c:v>2.6183324000000001E-2</c:v>
                </c:pt>
                <c:pt idx="97">
                  <c:v>2.4914524E-2</c:v>
                </c:pt>
                <c:pt idx="98">
                  <c:v>2.3270330999999998E-2</c:v>
                </c:pt>
                <c:pt idx="99">
                  <c:v>2.19682E-2</c:v>
                </c:pt>
                <c:pt idx="100">
                  <c:v>2.2337981999999999E-2</c:v>
                </c:pt>
                <c:pt idx="101">
                  <c:v>2.2968004E-2</c:v>
                </c:pt>
                <c:pt idx="102">
                  <c:v>2.2786919999999999E-2</c:v>
                </c:pt>
                <c:pt idx="103">
                  <c:v>2.3403806999999999E-2</c:v>
                </c:pt>
                <c:pt idx="104">
                  <c:v>2.3558856999999999E-2</c:v>
                </c:pt>
                <c:pt idx="105">
                  <c:v>2.2898803999999998E-2</c:v>
                </c:pt>
                <c:pt idx="106">
                  <c:v>2.1352882E-2</c:v>
                </c:pt>
                <c:pt idx="107">
                  <c:v>1.9222119999999999E-2</c:v>
                </c:pt>
                <c:pt idx="108">
                  <c:v>1.6033616000000001E-2</c:v>
                </c:pt>
                <c:pt idx="109">
                  <c:v>1.19478125E-2</c:v>
                </c:pt>
                <c:pt idx="110">
                  <c:v>7.6145813999999997E-3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97A6-42B3-B98D-273520EFDAAA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[2]Sheet1!$D$451:$DT$451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3.2233132999999999E-3</c:v>
                </c:pt>
                <c:pt idx="3">
                  <c:v>8.4566759999999998E-3</c:v>
                </c:pt>
                <c:pt idx="4">
                  <c:v>1.1454143999999999E-2</c:v>
                </c:pt>
                <c:pt idx="5">
                  <c:v>1.3837105000000001E-2</c:v>
                </c:pt>
                <c:pt idx="6">
                  <c:v>1.6108239999999999E-2</c:v>
                </c:pt>
                <c:pt idx="7">
                  <c:v>1.6126116999999999E-2</c:v>
                </c:pt>
                <c:pt idx="8">
                  <c:v>1.1890983000000001E-2</c:v>
                </c:pt>
                <c:pt idx="9">
                  <c:v>4.1196890000000002E-3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1.4503179000000001E-3</c:v>
                </c:pt>
                <c:pt idx="15">
                  <c:v>5.3169860000000001E-3</c:v>
                </c:pt>
                <c:pt idx="16">
                  <c:v>6.7130610000000002E-3</c:v>
                </c:pt>
                <c:pt idx="17">
                  <c:v>5.1279289999999998E-3</c:v>
                </c:pt>
                <c:pt idx="18">
                  <c:v>2.3925750000000001E-3</c:v>
                </c:pt>
                <c:pt idx="19">
                  <c:v>0</c:v>
                </c:pt>
                <c:pt idx="20">
                  <c:v>0</c:v>
                </c:pt>
                <c:pt idx="21">
                  <c:v>5.7200000000000001E-5</c:v>
                </c:pt>
                <c:pt idx="22">
                  <c:v>2.3120388E-3</c:v>
                </c:pt>
                <c:pt idx="23">
                  <c:v>4.4239311999999999E-3</c:v>
                </c:pt>
                <c:pt idx="24">
                  <c:v>7.1628754999999997E-3</c:v>
                </c:pt>
                <c:pt idx="25">
                  <c:v>9.5818150000000005E-3</c:v>
                </c:pt>
                <c:pt idx="26">
                  <c:v>1.3023084000000001E-2</c:v>
                </c:pt>
                <c:pt idx="27">
                  <c:v>1.6271600000000001E-2</c:v>
                </c:pt>
                <c:pt idx="28">
                  <c:v>1.9597481999999999E-2</c:v>
                </c:pt>
                <c:pt idx="29">
                  <c:v>2.2608425000000001E-2</c:v>
                </c:pt>
                <c:pt idx="30">
                  <c:v>2.4975774999999999E-2</c:v>
                </c:pt>
                <c:pt idx="31">
                  <c:v>2.7028143000000001E-2</c:v>
                </c:pt>
                <c:pt idx="32">
                  <c:v>2.9868200000000001E-2</c:v>
                </c:pt>
                <c:pt idx="33">
                  <c:v>3.5553889999999998E-2</c:v>
                </c:pt>
                <c:pt idx="34">
                  <c:v>4.3425354999999999E-2</c:v>
                </c:pt>
                <c:pt idx="35">
                  <c:v>5.2299197999999998E-2</c:v>
                </c:pt>
                <c:pt idx="36">
                  <c:v>5.9170250000000001E-2</c:v>
                </c:pt>
                <c:pt idx="37">
                  <c:v>6.2373343999999997E-2</c:v>
                </c:pt>
                <c:pt idx="38">
                  <c:v>6.1505539999999997E-2</c:v>
                </c:pt>
                <c:pt idx="39">
                  <c:v>5.8009100000000001E-2</c:v>
                </c:pt>
                <c:pt idx="40">
                  <c:v>5.2089284999999999E-2</c:v>
                </c:pt>
                <c:pt idx="41">
                  <c:v>4.4823807E-2</c:v>
                </c:pt>
                <c:pt idx="42">
                  <c:v>3.719803E-2</c:v>
                </c:pt>
                <c:pt idx="43">
                  <c:v>3.116617E-2</c:v>
                </c:pt>
                <c:pt idx="44">
                  <c:v>2.9620875000000001E-2</c:v>
                </c:pt>
                <c:pt idx="45">
                  <c:v>3.2123150000000003E-2</c:v>
                </c:pt>
                <c:pt idx="46">
                  <c:v>3.5552364000000003E-2</c:v>
                </c:pt>
                <c:pt idx="47">
                  <c:v>3.6787786000000003E-2</c:v>
                </c:pt>
                <c:pt idx="48">
                  <c:v>3.5520320000000001E-2</c:v>
                </c:pt>
                <c:pt idx="49">
                  <c:v>3.2907649999999997E-2</c:v>
                </c:pt>
                <c:pt idx="50">
                  <c:v>2.9521151999999998E-2</c:v>
                </c:pt>
                <c:pt idx="51">
                  <c:v>2.6243031E-2</c:v>
                </c:pt>
                <c:pt idx="52">
                  <c:v>2.5318139999999999E-2</c:v>
                </c:pt>
                <c:pt idx="53">
                  <c:v>2.8328442999999998E-2</c:v>
                </c:pt>
                <c:pt idx="54">
                  <c:v>3.5101673999999999E-2</c:v>
                </c:pt>
                <c:pt idx="55">
                  <c:v>4.4234655999999997E-2</c:v>
                </c:pt>
                <c:pt idx="56">
                  <c:v>5.2758529999999998E-2</c:v>
                </c:pt>
                <c:pt idx="57">
                  <c:v>6.0905836999999997E-2</c:v>
                </c:pt>
                <c:pt idx="58">
                  <c:v>6.8226040000000002E-2</c:v>
                </c:pt>
                <c:pt idx="59">
                  <c:v>7.2023585000000001E-2</c:v>
                </c:pt>
                <c:pt idx="60">
                  <c:v>6.9793664000000005E-2</c:v>
                </c:pt>
                <c:pt idx="61">
                  <c:v>6.3960370000000002E-2</c:v>
                </c:pt>
                <c:pt idx="62">
                  <c:v>5.810071E-2</c:v>
                </c:pt>
                <c:pt idx="63">
                  <c:v>5.3127420000000002E-2</c:v>
                </c:pt>
                <c:pt idx="64">
                  <c:v>4.7451694000000003E-2</c:v>
                </c:pt>
                <c:pt idx="65">
                  <c:v>4.0741566999999999E-2</c:v>
                </c:pt>
                <c:pt idx="66">
                  <c:v>3.7498142999999998E-2</c:v>
                </c:pt>
                <c:pt idx="67">
                  <c:v>4.1324227999999998E-2</c:v>
                </c:pt>
                <c:pt idx="68">
                  <c:v>4.9756847E-2</c:v>
                </c:pt>
                <c:pt idx="69">
                  <c:v>5.4127317000000001E-2</c:v>
                </c:pt>
                <c:pt idx="70">
                  <c:v>4.8980966000000001E-2</c:v>
                </c:pt>
                <c:pt idx="71">
                  <c:v>3.5558283000000003E-2</c:v>
                </c:pt>
                <c:pt idx="72">
                  <c:v>2.041366E-2</c:v>
                </c:pt>
                <c:pt idx="73">
                  <c:v>8.9766069999999993E-3</c:v>
                </c:pt>
                <c:pt idx="74">
                  <c:v>3.1968857999999998E-3</c:v>
                </c:pt>
                <c:pt idx="75">
                  <c:v>1.9677898E-3</c:v>
                </c:pt>
                <c:pt idx="76">
                  <c:v>4.0251426E-3</c:v>
                </c:pt>
                <c:pt idx="77">
                  <c:v>8.2322569999999998E-3</c:v>
                </c:pt>
                <c:pt idx="78">
                  <c:v>1.3896653E-2</c:v>
                </c:pt>
                <c:pt idx="79">
                  <c:v>1.9613927E-2</c:v>
                </c:pt>
                <c:pt idx="80">
                  <c:v>2.2867482000000001E-2</c:v>
                </c:pt>
                <c:pt idx="81">
                  <c:v>2.1965750999999999E-2</c:v>
                </c:pt>
                <c:pt idx="82">
                  <c:v>1.7169382E-2</c:v>
                </c:pt>
                <c:pt idx="83">
                  <c:v>1.1065624E-2</c:v>
                </c:pt>
                <c:pt idx="84">
                  <c:v>6.8520940000000004E-3</c:v>
                </c:pt>
                <c:pt idx="85">
                  <c:v>7.0045139999999999E-3</c:v>
                </c:pt>
                <c:pt idx="86">
                  <c:v>1.1820239E-2</c:v>
                </c:pt>
                <c:pt idx="87">
                  <c:v>1.9451939000000001E-2</c:v>
                </c:pt>
                <c:pt idx="88">
                  <c:v>2.7472719999999999E-2</c:v>
                </c:pt>
                <c:pt idx="89">
                  <c:v>3.3471639999999997E-2</c:v>
                </c:pt>
                <c:pt idx="90">
                  <c:v>3.6210979999999997E-2</c:v>
                </c:pt>
                <c:pt idx="91">
                  <c:v>3.6580130000000002E-2</c:v>
                </c:pt>
                <c:pt idx="92">
                  <c:v>3.4764163000000001E-2</c:v>
                </c:pt>
                <c:pt idx="93">
                  <c:v>3.2842830000000003E-2</c:v>
                </c:pt>
                <c:pt idx="94">
                  <c:v>3.0982208000000001E-2</c:v>
                </c:pt>
                <c:pt idx="95">
                  <c:v>2.7638009000000002E-2</c:v>
                </c:pt>
                <c:pt idx="96">
                  <c:v>2.6183324000000001E-2</c:v>
                </c:pt>
                <c:pt idx="97">
                  <c:v>2.4914524E-2</c:v>
                </c:pt>
                <c:pt idx="98">
                  <c:v>2.3270330999999998E-2</c:v>
                </c:pt>
                <c:pt idx="99">
                  <c:v>2.19682E-2</c:v>
                </c:pt>
                <c:pt idx="100">
                  <c:v>2.2337981999999999E-2</c:v>
                </c:pt>
                <c:pt idx="101">
                  <c:v>2.2968004E-2</c:v>
                </c:pt>
                <c:pt idx="102">
                  <c:v>2.2786919999999999E-2</c:v>
                </c:pt>
                <c:pt idx="103">
                  <c:v>2.3403806999999999E-2</c:v>
                </c:pt>
                <c:pt idx="104">
                  <c:v>2.3558856999999999E-2</c:v>
                </c:pt>
                <c:pt idx="105">
                  <c:v>2.2898803999999998E-2</c:v>
                </c:pt>
                <c:pt idx="106">
                  <c:v>2.1352882E-2</c:v>
                </c:pt>
                <c:pt idx="107">
                  <c:v>1.9222119999999999E-2</c:v>
                </c:pt>
                <c:pt idx="108">
                  <c:v>1.6033616000000001E-2</c:v>
                </c:pt>
                <c:pt idx="109">
                  <c:v>1.19478125E-2</c:v>
                </c:pt>
                <c:pt idx="110">
                  <c:v>7.6145813999999997E-3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97A6-42B3-B98D-273520EFDAAA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[2]Sheet1!$D$452:$DT$452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3.2233132999999999E-3</c:v>
                </c:pt>
                <c:pt idx="3">
                  <c:v>8.4566759999999998E-3</c:v>
                </c:pt>
                <c:pt idx="4">
                  <c:v>1.1454143999999999E-2</c:v>
                </c:pt>
                <c:pt idx="5">
                  <c:v>1.3837105000000001E-2</c:v>
                </c:pt>
                <c:pt idx="6">
                  <c:v>1.6108239999999999E-2</c:v>
                </c:pt>
                <c:pt idx="7">
                  <c:v>1.6126116999999999E-2</c:v>
                </c:pt>
                <c:pt idx="8">
                  <c:v>1.1890983000000001E-2</c:v>
                </c:pt>
                <c:pt idx="9">
                  <c:v>4.1196890000000002E-3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1.4503179000000001E-3</c:v>
                </c:pt>
                <c:pt idx="15">
                  <c:v>5.3169860000000001E-3</c:v>
                </c:pt>
                <c:pt idx="16">
                  <c:v>6.7130610000000002E-3</c:v>
                </c:pt>
                <c:pt idx="17">
                  <c:v>5.1279289999999998E-3</c:v>
                </c:pt>
                <c:pt idx="18">
                  <c:v>2.3925750000000001E-3</c:v>
                </c:pt>
                <c:pt idx="19">
                  <c:v>0</c:v>
                </c:pt>
                <c:pt idx="20">
                  <c:v>0</c:v>
                </c:pt>
                <c:pt idx="21">
                  <c:v>5.7200000000000001E-5</c:v>
                </c:pt>
                <c:pt idx="22">
                  <c:v>2.3120388E-3</c:v>
                </c:pt>
                <c:pt idx="23">
                  <c:v>4.4239311999999999E-3</c:v>
                </c:pt>
                <c:pt idx="24">
                  <c:v>7.1628754999999997E-3</c:v>
                </c:pt>
                <c:pt idx="25">
                  <c:v>9.5818150000000005E-3</c:v>
                </c:pt>
                <c:pt idx="26">
                  <c:v>1.3023084000000001E-2</c:v>
                </c:pt>
                <c:pt idx="27">
                  <c:v>1.6271600000000001E-2</c:v>
                </c:pt>
                <c:pt idx="28">
                  <c:v>1.9597481999999999E-2</c:v>
                </c:pt>
                <c:pt idx="29">
                  <c:v>2.2608425000000001E-2</c:v>
                </c:pt>
                <c:pt idx="30">
                  <c:v>2.4975774999999999E-2</c:v>
                </c:pt>
                <c:pt idx="31">
                  <c:v>2.7028143000000001E-2</c:v>
                </c:pt>
                <c:pt idx="32">
                  <c:v>2.9868200000000001E-2</c:v>
                </c:pt>
                <c:pt idx="33">
                  <c:v>3.5553889999999998E-2</c:v>
                </c:pt>
                <c:pt idx="34">
                  <c:v>4.3425354999999999E-2</c:v>
                </c:pt>
                <c:pt idx="35">
                  <c:v>5.2299197999999998E-2</c:v>
                </c:pt>
                <c:pt idx="36">
                  <c:v>5.9170250000000001E-2</c:v>
                </c:pt>
                <c:pt idx="37">
                  <c:v>6.2373343999999997E-2</c:v>
                </c:pt>
                <c:pt idx="38">
                  <c:v>6.1505539999999997E-2</c:v>
                </c:pt>
                <c:pt idx="39">
                  <c:v>5.8009100000000001E-2</c:v>
                </c:pt>
                <c:pt idx="40">
                  <c:v>5.2089284999999999E-2</c:v>
                </c:pt>
                <c:pt idx="41">
                  <c:v>4.4823807E-2</c:v>
                </c:pt>
                <c:pt idx="42">
                  <c:v>3.719803E-2</c:v>
                </c:pt>
                <c:pt idx="43">
                  <c:v>3.116617E-2</c:v>
                </c:pt>
                <c:pt idx="44">
                  <c:v>2.9620875000000001E-2</c:v>
                </c:pt>
                <c:pt idx="45">
                  <c:v>3.2123150000000003E-2</c:v>
                </c:pt>
                <c:pt idx="46">
                  <c:v>3.5552364000000003E-2</c:v>
                </c:pt>
                <c:pt idx="47">
                  <c:v>3.6787786000000003E-2</c:v>
                </c:pt>
                <c:pt idx="48">
                  <c:v>3.5520320000000001E-2</c:v>
                </c:pt>
                <c:pt idx="49">
                  <c:v>3.2907649999999997E-2</c:v>
                </c:pt>
                <c:pt idx="50">
                  <c:v>2.9521151999999998E-2</c:v>
                </c:pt>
                <c:pt idx="51">
                  <c:v>2.6243031E-2</c:v>
                </c:pt>
                <c:pt idx="52">
                  <c:v>2.5318139999999999E-2</c:v>
                </c:pt>
                <c:pt idx="53">
                  <c:v>2.8328442999999998E-2</c:v>
                </c:pt>
                <c:pt idx="54">
                  <c:v>3.5101673999999999E-2</c:v>
                </c:pt>
                <c:pt idx="55">
                  <c:v>4.4234655999999997E-2</c:v>
                </c:pt>
                <c:pt idx="56">
                  <c:v>5.2758529999999998E-2</c:v>
                </c:pt>
                <c:pt idx="57">
                  <c:v>6.0905836999999997E-2</c:v>
                </c:pt>
                <c:pt idx="58">
                  <c:v>6.8226040000000002E-2</c:v>
                </c:pt>
                <c:pt idx="59">
                  <c:v>7.2023585000000001E-2</c:v>
                </c:pt>
                <c:pt idx="60">
                  <c:v>6.9793664000000005E-2</c:v>
                </c:pt>
                <c:pt idx="61">
                  <c:v>6.3960370000000002E-2</c:v>
                </c:pt>
                <c:pt idx="62">
                  <c:v>5.810071E-2</c:v>
                </c:pt>
                <c:pt idx="63">
                  <c:v>5.3127420000000002E-2</c:v>
                </c:pt>
                <c:pt idx="64">
                  <c:v>4.7451694000000003E-2</c:v>
                </c:pt>
                <c:pt idx="65">
                  <c:v>4.0741566999999999E-2</c:v>
                </c:pt>
                <c:pt idx="66">
                  <c:v>3.7498142999999998E-2</c:v>
                </c:pt>
                <c:pt idx="67">
                  <c:v>4.1324227999999998E-2</c:v>
                </c:pt>
                <c:pt idx="68">
                  <c:v>4.9756847E-2</c:v>
                </c:pt>
                <c:pt idx="69">
                  <c:v>5.4127317000000001E-2</c:v>
                </c:pt>
                <c:pt idx="70">
                  <c:v>4.8980966000000001E-2</c:v>
                </c:pt>
                <c:pt idx="71">
                  <c:v>3.5558283000000003E-2</c:v>
                </c:pt>
                <c:pt idx="72">
                  <c:v>2.041366E-2</c:v>
                </c:pt>
                <c:pt idx="73">
                  <c:v>8.9766069999999993E-3</c:v>
                </c:pt>
                <c:pt idx="74">
                  <c:v>3.1968857999999998E-3</c:v>
                </c:pt>
                <c:pt idx="75">
                  <c:v>1.9677898E-3</c:v>
                </c:pt>
                <c:pt idx="76">
                  <c:v>4.0251426E-3</c:v>
                </c:pt>
                <c:pt idx="77">
                  <c:v>8.2322569999999998E-3</c:v>
                </c:pt>
                <c:pt idx="78">
                  <c:v>1.3896653E-2</c:v>
                </c:pt>
                <c:pt idx="79">
                  <c:v>1.9613927E-2</c:v>
                </c:pt>
                <c:pt idx="80">
                  <c:v>2.2867482000000001E-2</c:v>
                </c:pt>
                <c:pt idx="81">
                  <c:v>2.1965750999999999E-2</c:v>
                </c:pt>
                <c:pt idx="82">
                  <c:v>1.7169382E-2</c:v>
                </c:pt>
                <c:pt idx="83">
                  <c:v>1.1065624E-2</c:v>
                </c:pt>
                <c:pt idx="84">
                  <c:v>6.8520940000000004E-3</c:v>
                </c:pt>
                <c:pt idx="85">
                  <c:v>7.0045139999999999E-3</c:v>
                </c:pt>
                <c:pt idx="86">
                  <c:v>1.1820239E-2</c:v>
                </c:pt>
                <c:pt idx="87">
                  <c:v>1.9451939000000001E-2</c:v>
                </c:pt>
                <c:pt idx="88">
                  <c:v>2.7472719999999999E-2</c:v>
                </c:pt>
                <c:pt idx="89">
                  <c:v>3.3471639999999997E-2</c:v>
                </c:pt>
                <c:pt idx="90">
                  <c:v>3.6210979999999997E-2</c:v>
                </c:pt>
                <c:pt idx="91">
                  <c:v>3.6580130000000002E-2</c:v>
                </c:pt>
                <c:pt idx="92">
                  <c:v>3.4764163000000001E-2</c:v>
                </c:pt>
                <c:pt idx="93">
                  <c:v>3.2842830000000003E-2</c:v>
                </c:pt>
                <c:pt idx="94">
                  <c:v>3.0982208000000001E-2</c:v>
                </c:pt>
                <c:pt idx="95">
                  <c:v>2.7638009000000002E-2</c:v>
                </c:pt>
                <c:pt idx="96">
                  <c:v>2.6183324000000001E-2</c:v>
                </c:pt>
                <c:pt idx="97">
                  <c:v>2.4914524E-2</c:v>
                </c:pt>
                <c:pt idx="98">
                  <c:v>2.3270330999999998E-2</c:v>
                </c:pt>
                <c:pt idx="99">
                  <c:v>2.19682E-2</c:v>
                </c:pt>
                <c:pt idx="100">
                  <c:v>2.2337981999999999E-2</c:v>
                </c:pt>
                <c:pt idx="101">
                  <c:v>2.2968004E-2</c:v>
                </c:pt>
                <c:pt idx="102">
                  <c:v>2.2786919999999999E-2</c:v>
                </c:pt>
                <c:pt idx="103">
                  <c:v>2.3403806999999999E-2</c:v>
                </c:pt>
                <c:pt idx="104">
                  <c:v>2.3558856999999999E-2</c:v>
                </c:pt>
                <c:pt idx="105">
                  <c:v>2.2898803999999998E-2</c:v>
                </c:pt>
                <c:pt idx="106">
                  <c:v>2.1352882E-2</c:v>
                </c:pt>
                <c:pt idx="107">
                  <c:v>1.9222119999999999E-2</c:v>
                </c:pt>
                <c:pt idx="108">
                  <c:v>1.6033616000000001E-2</c:v>
                </c:pt>
                <c:pt idx="109">
                  <c:v>1.19478125E-2</c:v>
                </c:pt>
                <c:pt idx="110">
                  <c:v>7.6145813999999997E-3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97A6-42B3-B98D-273520EFDAAA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[2]Sheet1!$D$453:$DT$453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3.2233132999999999E-3</c:v>
                </c:pt>
                <c:pt idx="3">
                  <c:v>8.4566759999999998E-3</c:v>
                </c:pt>
                <c:pt idx="4">
                  <c:v>1.1454143999999999E-2</c:v>
                </c:pt>
                <c:pt idx="5">
                  <c:v>1.3837105000000001E-2</c:v>
                </c:pt>
                <c:pt idx="6">
                  <c:v>1.6108239999999999E-2</c:v>
                </c:pt>
                <c:pt idx="7">
                  <c:v>1.6126116999999999E-2</c:v>
                </c:pt>
                <c:pt idx="8">
                  <c:v>1.1890983000000001E-2</c:v>
                </c:pt>
                <c:pt idx="9">
                  <c:v>4.1196890000000002E-3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1.4503179000000001E-3</c:v>
                </c:pt>
                <c:pt idx="15">
                  <c:v>5.3169860000000001E-3</c:v>
                </c:pt>
                <c:pt idx="16">
                  <c:v>6.7130610000000002E-3</c:v>
                </c:pt>
                <c:pt idx="17">
                  <c:v>5.1279289999999998E-3</c:v>
                </c:pt>
                <c:pt idx="18">
                  <c:v>2.3925750000000001E-3</c:v>
                </c:pt>
                <c:pt idx="19">
                  <c:v>0</c:v>
                </c:pt>
                <c:pt idx="20">
                  <c:v>0</c:v>
                </c:pt>
                <c:pt idx="21">
                  <c:v>5.7200000000000001E-5</c:v>
                </c:pt>
                <c:pt idx="22">
                  <c:v>2.3120388E-3</c:v>
                </c:pt>
                <c:pt idx="23">
                  <c:v>4.4239311999999999E-3</c:v>
                </c:pt>
                <c:pt idx="24">
                  <c:v>7.1628754999999997E-3</c:v>
                </c:pt>
                <c:pt idx="25">
                  <c:v>9.5818150000000005E-3</c:v>
                </c:pt>
                <c:pt idx="26">
                  <c:v>1.3023084000000001E-2</c:v>
                </c:pt>
                <c:pt idx="27">
                  <c:v>1.6271600000000001E-2</c:v>
                </c:pt>
                <c:pt idx="28">
                  <c:v>1.9597481999999999E-2</c:v>
                </c:pt>
                <c:pt idx="29">
                  <c:v>2.2608425000000001E-2</c:v>
                </c:pt>
                <c:pt idx="30">
                  <c:v>2.4975774999999999E-2</c:v>
                </c:pt>
                <c:pt idx="31">
                  <c:v>2.7028143000000001E-2</c:v>
                </c:pt>
                <c:pt idx="32">
                  <c:v>2.9868200000000001E-2</c:v>
                </c:pt>
                <c:pt idx="33">
                  <c:v>3.5553889999999998E-2</c:v>
                </c:pt>
                <c:pt idx="34">
                  <c:v>4.3425354999999999E-2</c:v>
                </c:pt>
                <c:pt idx="35">
                  <c:v>5.2299197999999998E-2</c:v>
                </c:pt>
                <c:pt idx="36">
                  <c:v>5.9170250000000001E-2</c:v>
                </c:pt>
                <c:pt idx="37">
                  <c:v>6.2373343999999997E-2</c:v>
                </c:pt>
                <c:pt idx="38">
                  <c:v>6.1505539999999997E-2</c:v>
                </c:pt>
                <c:pt idx="39">
                  <c:v>5.8009100000000001E-2</c:v>
                </c:pt>
                <c:pt idx="40">
                  <c:v>5.2089284999999999E-2</c:v>
                </c:pt>
                <c:pt idx="41">
                  <c:v>4.4823807E-2</c:v>
                </c:pt>
                <c:pt idx="42">
                  <c:v>3.719803E-2</c:v>
                </c:pt>
                <c:pt idx="43">
                  <c:v>3.116617E-2</c:v>
                </c:pt>
                <c:pt idx="44">
                  <c:v>2.9620875000000001E-2</c:v>
                </c:pt>
                <c:pt idx="45">
                  <c:v>3.2123150000000003E-2</c:v>
                </c:pt>
                <c:pt idx="46">
                  <c:v>3.5552364000000003E-2</c:v>
                </c:pt>
                <c:pt idx="47">
                  <c:v>3.6787786000000003E-2</c:v>
                </c:pt>
                <c:pt idx="48">
                  <c:v>3.5520320000000001E-2</c:v>
                </c:pt>
                <c:pt idx="49">
                  <c:v>3.2907649999999997E-2</c:v>
                </c:pt>
                <c:pt idx="50">
                  <c:v>2.9521151999999998E-2</c:v>
                </c:pt>
                <c:pt idx="51">
                  <c:v>2.6243031E-2</c:v>
                </c:pt>
                <c:pt idx="52">
                  <c:v>2.5318139999999999E-2</c:v>
                </c:pt>
                <c:pt idx="53">
                  <c:v>2.8328442999999998E-2</c:v>
                </c:pt>
                <c:pt idx="54">
                  <c:v>3.5101673999999999E-2</c:v>
                </c:pt>
                <c:pt idx="55">
                  <c:v>4.4234655999999997E-2</c:v>
                </c:pt>
                <c:pt idx="56">
                  <c:v>5.2758529999999998E-2</c:v>
                </c:pt>
                <c:pt idx="57">
                  <c:v>6.0905836999999997E-2</c:v>
                </c:pt>
                <c:pt idx="58">
                  <c:v>6.8226040000000002E-2</c:v>
                </c:pt>
                <c:pt idx="59">
                  <c:v>7.2023585000000001E-2</c:v>
                </c:pt>
                <c:pt idx="60">
                  <c:v>6.9793664000000005E-2</c:v>
                </c:pt>
                <c:pt idx="61">
                  <c:v>6.3960370000000002E-2</c:v>
                </c:pt>
                <c:pt idx="62">
                  <c:v>5.810071E-2</c:v>
                </c:pt>
                <c:pt idx="63">
                  <c:v>5.3127420000000002E-2</c:v>
                </c:pt>
                <c:pt idx="64">
                  <c:v>4.7451694000000003E-2</c:v>
                </c:pt>
                <c:pt idx="65">
                  <c:v>4.0741566999999999E-2</c:v>
                </c:pt>
                <c:pt idx="66">
                  <c:v>3.7498142999999998E-2</c:v>
                </c:pt>
                <c:pt idx="67">
                  <c:v>4.1324227999999998E-2</c:v>
                </c:pt>
                <c:pt idx="68">
                  <c:v>4.9756847E-2</c:v>
                </c:pt>
                <c:pt idx="69">
                  <c:v>5.4127317000000001E-2</c:v>
                </c:pt>
                <c:pt idx="70">
                  <c:v>4.8980966000000001E-2</c:v>
                </c:pt>
                <c:pt idx="71">
                  <c:v>3.5558283000000003E-2</c:v>
                </c:pt>
                <c:pt idx="72">
                  <c:v>2.041366E-2</c:v>
                </c:pt>
                <c:pt idx="73">
                  <c:v>8.9766069999999993E-3</c:v>
                </c:pt>
                <c:pt idx="74">
                  <c:v>3.1968857999999998E-3</c:v>
                </c:pt>
                <c:pt idx="75">
                  <c:v>1.9677898E-3</c:v>
                </c:pt>
                <c:pt idx="76">
                  <c:v>4.0251426E-3</c:v>
                </c:pt>
                <c:pt idx="77">
                  <c:v>8.2322569999999998E-3</c:v>
                </c:pt>
                <c:pt idx="78">
                  <c:v>1.3896653E-2</c:v>
                </c:pt>
                <c:pt idx="79">
                  <c:v>1.9613927E-2</c:v>
                </c:pt>
                <c:pt idx="80">
                  <c:v>2.2867482000000001E-2</c:v>
                </c:pt>
                <c:pt idx="81">
                  <c:v>2.1965750999999999E-2</c:v>
                </c:pt>
                <c:pt idx="82">
                  <c:v>1.7169382E-2</c:v>
                </c:pt>
                <c:pt idx="83">
                  <c:v>1.1065624E-2</c:v>
                </c:pt>
                <c:pt idx="84">
                  <c:v>6.8520940000000004E-3</c:v>
                </c:pt>
                <c:pt idx="85">
                  <c:v>7.0045139999999999E-3</c:v>
                </c:pt>
                <c:pt idx="86">
                  <c:v>1.1820239E-2</c:v>
                </c:pt>
                <c:pt idx="87">
                  <c:v>1.9451939000000001E-2</c:v>
                </c:pt>
                <c:pt idx="88">
                  <c:v>2.7472719999999999E-2</c:v>
                </c:pt>
                <c:pt idx="89">
                  <c:v>3.3471639999999997E-2</c:v>
                </c:pt>
                <c:pt idx="90">
                  <c:v>3.6210979999999997E-2</c:v>
                </c:pt>
                <c:pt idx="91">
                  <c:v>3.6580130000000002E-2</c:v>
                </c:pt>
                <c:pt idx="92">
                  <c:v>3.4764163000000001E-2</c:v>
                </c:pt>
                <c:pt idx="93">
                  <c:v>3.2842830000000003E-2</c:v>
                </c:pt>
                <c:pt idx="94">
                  <c:v>3.0982208000000001E-2</c:v>
                </c:pt>
                <c:pt idx="95">
                  <c:v>2.7638009000000002E-2</c:v>
                </c:pt>
                <c:pt idx="96">
                  <c:v>2.6183324000000001E-2</c:v>
                </c:pt>
                <c:pt idx="97">
                  <c:v>2.4914524E-2</c:v>
                </c:pt>
                <c:pt idx="98">
                  <c:v>2.3270330999999998E-2</c:v>
                </c:pt>
                <c:pt idx="99">
                  <c:v>2.19682E-2</c:v>
                </c:pt>
                <c:pt idx="100">
                  <c:v>2.2337981999999999E-2</c:v>
                </c:pt>
                <c:pt idx="101">
                  <c:v>2.2968004E-2</c:v>
                </c:pt>
                <c:pt idx="102">
                  <c:v>2.2786919999999999E-2</c:v>
                </c:pt>
                <c:pt idx="103">
                  <c:v>2.3403806999999999E-2</c:v>
                </c:pt>
                <c:pt idx="104">
                  <c:v>2.3558856999999999E-2</c:v>
                </c:pt>
                <c:pt idx="105">
                  <c:v>2.2898803999999998E-2</c:v>
                </c:pt>
                <c:pt idx="106">
                  <c:v>2.1352882E-2</c:v>
                </c:pt>
                <c:pt idx="107">
                  <c:v>1.9222119999999999E-2</c:v>
                </c:pt>
                <c:pt idx="108">
                  <c:v>1.6033616000000001E-2</c:v>
                </c:pt>
                <c:pt idx="109">
                  <c:v>1.19478125E-2</c:v>
                </c:pt>
                <c:pt idx="110">
                  <c:v>7.6145813999999997E-3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97A6-42B3-B98D-273520EFDAAA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[2]Sheet1!$D$454:$DT$454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3.2233132999999999E-3</c:v>
                </c:pt>
                <c:pt idx="3">
                  <c:v>8.4566759999999998E-3</c:v>
                </c:pt>
                <c:pt idx="4">
                  <c:v>1.1454143999999999E-2</c:v>
                </c:pt>
                <c:pt idx="5">
                  <c:v>1.3837105000000001E-2</c:v>
                </c:pt>
                <c:pt idx="6">
                  <c:v>1.6108239999999999E-2</c:v>
                </c:pt>
                <c:pt idx="7">
                  <c:v>1.6126116999999999E-2</c:v>
                </c:pt>
                <c:pt idx="8">
                  <c:v>1.1890983000000001E-2</c:v>
                </c:pt>
                <c:pt idx="9">
                  <c:v>4.1196890000000002E-3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1.4503179000000001E-3</c:v>
                </c:pt>
                <c:pt idx="15">
                  <c:v>5.3169860000000001E-3</c:v>
                </c:pt>
                <c:pt idx="16">
                  <c:v>6.7130610000000002E-3</c:v>
                </c:pt>
                <c:pt idx="17">
                  <c:v>5.1279289999999998E-3</c:v>
                </c:pt>
                <c:pt idx="18">
                  <c:v>2.3925750000000001E-3</c:v>
                </c:pt>
                <c:pt idx="19">
                  <c:v>0</c:v>
                </c:pt>
                <c:pt idx="20">
                  <c:v>0</c:v>
                </c:pt>
                <c:pt idx="21">
                  <c:v>5.7200000000000001E-5</c:v>
                </c:pt>
                <c:pt idx="22">
                  <c:v>2.3120388E-3</c:v>
                </c:pt>
                <c:pt idx="23">
                  <c:v>4.4239311999999999E-3</c:v>
                </c:pt>
                <c:pt idx="24">
                  <c:v>7.1628754999999997E-3</c:v>
                </c:pt>
                <c:pt idx="25">
                  <c:v>9.5818150000000005E-3</c:v>
                </c:pt>
                <c:pt idx="26">
                  <c:v>1.3023084000000001E-2</c:v>
                </c:pt>
                <c:pt idx="27">
                  <c:v>1.6271600000000001E-2</c:v>
                </c:pt>
                <c:pt idx="28">
                  <c:v>1.9597481999999999E-2</c:v>
                </c:pt>
                <c:pt idx="29">
                  <c:v>2.2608425000000001E-2</c:v>
                </c:pt>
                <c:pt idx="30">
                  <c:v>2.4975774999999999E-2</c:v>
                </c:pt>
                <c:pt idx="31">
                  <c:v>2.7028143000000001E-2</c:v>
                </c:pt>
                <c:pt idx="32">
                  <c:v>2.9868200000000001E-2</c:v>
                </c:pt>
                <c:pt idx="33">
                  <c:v>3.5553889999999998E-2</c:v>
                </c:pt>
                <c:pt idx="34">
                  <c:v>4.3425354999999999E-2</c:v>
                </c:pt>
                <c:pt idx="35">
                  <c:v>5.2299197999999998E-2</c:v>
                </c:pt>
                <c:pt idx="36">
                  <c:v>5.9170250000000001E-2</c:v>
                </c:pt>
                <c:pt idx="37">
                  <c:v>6.2373343999999997E-2</c:v>
                </c:pt>
                <c:pt idx="38">
                  <c:v>6.1505539999999997E-2</c:v>
                </c:pt>
                <c:pt idx="39">
                  <c:v>5.8009100000000001E-2</c:v>
                </c:pt>
                <c:pt idx="40">
                  <c:v>5.2089284999999999E-2</c:v>
                </c:pt>
                <c:pt idx="41">
                  <c:v>4.4823807E-2</c:v>
                </c:pt>
                <c:pt idx="42">
                  <c:v>3.719803E-2</c:v>
                </c:pt>
                <c:pt idx="43">
                  <c:v>3.116617E-2</c:v>
                </c:pt>
                <c:pt idx="44">
                  <c:v>2.9620875000000001E-2</c:v>
                </c:pt>
                <c:pt idx="45">
                  <c:v>3.2123150000000003E-2</c:v>
                </c:pt>
                <c:pt idx="46">
                  <c:v>3.5552364000000003E-2</c:v>
                </c:pt>
                <c:pt idx="47">
                  <c:v>3.6787786000000003E-2</c:v>
                </c:pt>
                <c:pt idx="48">
                  <c:v>3.5520320000000001E-2</c:v>
                </c:pt>
                <c:pt idx="49">
                  <c:v>3.2907649999999997E-2</c:v>
                </c:pt>
                <c:pt idx="50">
                  <c:v>2.9521151999999998E-2</c:v>
                </c:pt>
                <c:pt idx="51">
                  <c:v>2.6243031E-2</c:v>
                </c:pt>
                <c:pt idx="52">
                  <c:v>2.5318139999999999E-2</c:v>
                </c:pt>
                <c:pt idx="53">
                  <c:v>2.8328442999999998E-2</c:v>
                </c:pt>
                <c:pt idx="54">
                  <c:v>3.5101673999999999E-2</c:v>
                </c:pt>
                <c:pt idx="55">
                  <c:v>4.4234655999999997E-2</c:v>
                </c:pt>
                <c:pt idx="56">
                  <c:v>5.2758529999999998E-2</c:v>
                </c:pt>
                <c:pt idx="57">
                  <c:v>6.0905836999999997E-2</c:v>
                </c:pt>
                <c:pt idx="58">
                  <c:v>6.8226040000000002E-2</c:v>
                </c:pt>
                <c:pt idx="59">
                  <c:v>7.2023585000000001E-2</c:v>
                </c:pt>
                <c:pt idx="60">
                  <c:v>6.9793664000000005E-2</c:v>
                </c:pt>
                <c:pt idx="61">
                  <c:v>6.3960370000000002E-2</c:v>
                </c:pt>
                <c:pt idx="62">
                  <c:v>5.810071E-2</c:v>
                </c:pt>
                <c:pt idx="63">
                  <c:v>5.3127420000000002E-2</c:v>
                </c:pt>
                <c:pt idx="64">
                  <c:v>4.7451694000000003E-2</c:v>
                </c:pt>
                <c:pt idx="65">
                  <c:v>4.0741566999999999E-2</c:v>
                </c:pt>
                <c:pt idx="66">
                  <c:v>3.7498142999999998E-2</c:v>
                </c:pt>
                <c:pt idx="67">
                  <c:v>4.1324227999999998E-2</c:v>
                </c:pt>
                <c:pt idx="68">
                  <c:v>4.9756847E-2</c:v>
                </c:pt>
                <c:pt idx="69">
                  <c:v>5.4127317000000001E-2</c:v>
                </c:pt>
                <c:pt idx="70">
                  <c:v>4.8980966000000001E-2</c:v>
                </c:pt>
                <c:pt idx="71">
                  <c:v>3.5558283000000003E-2</c:v>
                </c:pt>
                <c:pt idx="72">
                  <c:v>2.041366E-2</c:v>
                </c:pt>
                <c:pt idx="73">
                  <c:v>8.9766069999999993E-3</c:v>
                </c:pt>
                <c:pt idx="74">
                  <c:v>3.1968857999999998E-3</c:v>
                </c:pt>
                <c:pt idx="75">
                  <c:v>1.9677898E-3</c:v>
                </c:pt>
                <c:pt idx="76">
                  <c:v>4.0251426E-3</c:v>
                </c:pt>
                <c:pt idx="77">
                  <c:v>8.2322569999999998E-3</c:v>
                </c:pt>
                <c:pt idx="78">
                  <c:v>1.3896653E-2</c:v>
                </c:pt>
                <c:pt idx="79">
                  <c:v>1.9613927E-2</c:v>
                </c:pt>
                <c:pt idx="80">
                  <c:v>2.2867482000000001E-2</c:v>
                </c:pt>
                <c:pt idx="81">
                  <c:v>2.1965750999999999E-2</c:v>
                </c:pt>
                <c:pt idx="82">
                  <c:v>1.7169382E-2</c:v>
                </c:pt>
                <c:pt idx="83">
                  <c:v>1.1065624E-2</c:v>
                </c:pt>
                <c:pt idx="84">
                  <c:v>6.8520940000000004E-3</c:v>
                </c:pt>
                <c:pt idx="85">
                  <c:v>7.0045139999999999E-3</c:v>
                </c:pt>
                <c:pt idx="86">
                  <c:v>1.1820239E-2</c:v>
                </c:pt>
                <c:pt idx="87">
                  <c:v>1.9451939000000001E-2</c:v>
                </c:pt>
                <c:pt idx="88">
                  <c:v>2.7472719999999999E-2</c:v>
                </c:pt>
                <c:pt idx="89">
                  <c:v>3.3471639999999997E-2</c:v>
                </c:pt>
                <c:pt idx="90">
                  <c:v>3.6210979999999997E-2</c:v>
                </c:pt>
                <c:pt idx="91">
                  <c:v>3.6580130000000002E-2</c:v>
                </c:pt>
                <c:pt idx="92">
                  <c:v>3.4764163000000001E-2</c:v>
                </c:pt>
                <c:pt idx="93">
                  <c:v>3.2842830000000003E-2</c:v>
                </c:pt>
                <c:pt idx="94">
                  <c:v>3.0982208000000001E-2</c:v>
                </c:pt>
                <c:pt idx="95">
                  <c:v>2.7638009000000002E-2</c:v>
                </c:pt>
                <c:pt idx="96">
                  <c:v>2.6183324000000001E-2</c:v>
                </c:pt>
                <c:pt idx="97">
                  <c:v>2.4914524E-2</c:v>
                </c:pt>
                <c:pt idx="98">
                  <c:v>2.3270330999999998E-2</c:v>
                </c:pt>
                <c:pt idx="99">
                  <c:v>2.19682E-2</c:v>
                </c:pt>
                <c:pt idx="100">
                  <c:v>2.2337981999999999E-2</c:v>
                </c:pt>
                <c:pt idx="101">
                  <c:v>2.2968004E-2</c:v>
                </c:pt>
                <c:pt idx="102">
                  <c:v>2.2786919999999999E-2</c:v>
                </c:pt>
                <c:pt idx="103">
                  <c:v>2.3403806999999999E-2</c:v>
                </c:pt>
                <c:pt idx="104">
                  <c:v>2.3558856999999999E-2</c:v>
                </c:pt>
                <c:pt idx="105">
                  <c:v>2.2898803999999998E-2</c:v>
                </c:pt>
                <c:pt idx="106">
                  <c:v>2.1352882E-2</c:v>
                </c:pt>
                <c:pt idx="107">
                  <c:v>1.9222119999999999E-2</c:v>
                </c:pt>
                <c:pt idx="108">
                  <c:v>1.6033616000000001E-2</c:v>
                </c:pt>
                <c:pt idx="109">
                  <c:v>1.19478125E-2</c:v>
                </c:pt>
                <c:pt idx="110">
                  <c:v>7.6145813999999997E-3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97A6-42B3-B98D-273520EFDAAA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[2]Sheet1!$D$455:$DT$455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3.2233132999999999E-3</c:v>
                </c:pt>
                <c:pt idx="3">
                  <c:v>8.4566759999999998E-3</c:v>
                </c:pt>
                <c:pt idx="4">
                  <c:v>1.1454143999999999E-2</c:v>
                </c:pt>
                <c:pt idx="5">
                  <c:v>1.3837105000000001E-2</c:v>
                </c:pt>
                <c:pt idx="6">
                  <c:v>1.6108239999999999E-2</c:v>
                </c:pt>
                <c:pt idx="7">
                  <c:v>1.6126116999999999E-2</c:v>
                </c:pt>
                <c:pt idx="8">
                  <c:v>1.1890983000000001E-2</c:v>
                </c:pt>
                <c:pt idx="9">
                  <c:v>4.1196890000000002E-3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1.4503179000000001E-3</c:v>
                </c:pt>
                <c:pt idx="15">
                  <c:v>5.3169860000000001E-3</c:v>
                </c:pt>
                <c:pt idx="16">
                  <c:v>6.7130610000000002E-3</c:v>
                </c:pt>
                <c:pt idx="17">
                  <c:v>5.1279289999999998E-3</c:v>
                </c:pt>
                <c:pt idx="18">
                  <c:v>2.3925750000000001E-3</c:v>
                </c:pt>
                <c:pt idx="19">
                  <c:v>0</c:v>
                </c:pt>
                <c:pt idx="20">
                  <c:v>0</c:v>
                </c:pt>
                <c:pt idx="21">
                  <c:v>5.7200000000000001E-5</c:v>
                </c:pt>
                <c:pt idx="22">
                  <c:v>2.3120388E-3</c:v>
                </c:pt>
                <c:pt idx="23">
                  <c:v>4.4239311999999999E-3</c:v>
                </c:pt>
                <c:pt idx="24">
                  <c:v>7.1628754999999997E-3</c:v>
                </c:pt>
                <c:pt idx="25">
                  <c:v>9.5818150000000005E-3</c:v>
                </c:pt>
                <c:pt idx="26">
                  <c:v>1.3023084000000001E-2</c:v>
                </c:pt>
                <c:pt idx="27">
                  <c:v>1.6271600000000001E-2</c:v>
                </c:pt>
                <c:pt idx="28">
                  <c:v>1.9597481999999999E-2</c:v>
                </c:pt>
                <c:pt idx="29">
                  <c:v>2.2608425000000001E-2</c:v>
                </c:pt>
                <c:pt idx="30">
                  <c:v>2.4975774999999999E-2</c:v>
                </c:pt>
                <c:pt idx="31">
                  <c:v>2.7028143000000001E-2</c:v>
                </c:pt>
                <c:pt idx="32">
                  <c:v>2.9868200000000001E-2</c:v>
                </c:pt>
                <c:pt idx="33">
                  <c:v>3.5553889999999998E-2</c:v>
                </c:pt>
                <c:pt idx="34">
                  <c:v>4.3425354999999999E-2</c:v>
                </c:pt>
                <c:pt idx="35">
                  <c:v>5.2299197999999998E-2</c:v>
                </c:pt>
                <c:pt idx="36">
                  <c:v>5.9170250000000001E-2</c:v>
                </c:pt>
                <c:pt idx="37">
                  <c:v>6.2373343999999997E-2</c:v>
                </c:pt>
                <c:pt idx="38">
                  <c:v>6.1505539999999997E-2</c:v>
                </c:pt>
                <c:pt idx="39">
                  <c:v>5.8009100000000001E-2</c:v>
                </c:pt>
                <c:pt idx="40">
                  <c:v>5.2089284999999999E-2</c:v>
                </c:pt>
                <c:pt idx="41">
                  <c:v>4.4823807E-2</c:v>
                </c:pt>
                <c:pt idx="42">
                  <c:v>3.719803E-2</c:v>
                </c:pt>
                <c:pt idx="43">
                  <c:v>3.116617E-2</c:v>
                </c:pt>
                <c:pt idx="44">
                  <c:v>2.9620875000000001E-2</c:v>
                </c:pt>
                <c:pt idx="45">
                  <c:v>3.2123150000000003E-2</c:v>
                </c:pt>
                <c:pt idx="46">
                  <c:v>3.5552364000000003E-2</c:v>
                </c:pt>
                <c:pt idx="47">
                  <c:v>3.6787786000000003E-2</c:v>
                </c:pt>
                <c:pt idx="48">
                  <c:v>3.5520320000000001E-2</c:v>
                </c:pt>
                <c:pt idx="49">
                  <c:v>3.2907649999999997E-2</c:v>
                </c:pt>
                <c:pt idx="50">
                  <c:v>2.9521151999999998E-2</c:v>
                </c:pt>
                <c:pt idx="51">
                  <c:v>2.6243031E-2</c:v>
                </c:pt>
                <c:pt idx="52">
                  <c:v>2.5318139999999999E-2</c:v>
                </c:pt>
                <c:pt idx="53">
                  <c:v>2.8328442999999998E-2</c:v>
                </c:pt>
                <c:pt idx="54">
                  <c:v>3.5101673999999999E-2</c:v>
                </c:pt>
                <c:pt idx="55">
                  <c:v>4.4234655999999997E-2</c:v>
                </c:pt>
                <c:pt idx="56">
                  <c:v>5.2758529999999998E-2</c:v>
                </c:pt>
                <c:pt idx="57">
                  <c:v>6.0905836999999997E-2</c:v>
                </c:pt>
                <c:pt idx="58">
                  <c:v>6.8226040000000002E-2</c:v>
                </c:pt>
                <c:pt idx="59">
                  <c:v>7.2023585000000001E-2</c:v>
                </c:pt>
                <c:pt idx="60">
                  <c:v>6.9793664000000005E-2</c:v>
                </c:pt>
                <c:pt idx="61">
                  <c:v>6.3960370000000002E-2</c:v>
                </c:pt>
                <c:pt idx="62">
                  <c:v>5.810071E-2</c:v>
                </c:pt>
                <c:pt idx="63">
                  <c:v>5.3127420000000002E-2</c:v>
                </c:pt>
                <c:pt idx="64">
                  <c:v>4.7451694000000003E-2</c:v>
                </c:pt>
                <c:pt idx="65">
                  <c:v>4.0741566999999999E-2</c:v>
                </c:pt>
                <c:pt idx="66">
                  <c:v>3.7498142999999998E-2</c:v>
                </c:pt>
                <c:pt idx="67">
                  <c:v>4.1324227999999998E-2</c:v>
                </c:pt>
                <c:pt idx="68">
                  <c:v>4.9756847E-2</c:v>
                </c:pt>
                <c:pt idx="69">
                  <c:v>5.4127317000000001E-2</c:v>
                </c:pt>
                <c:pt idx="70">
                  <c:v>4.8980966000000001E-2</c:v>
                </c:pt>
                <c:pt idx="71">
                  <c:v>3.5558283000000003E-2</c:v>
                </c:pt>
                <c:pt idx="72">
                  <c:v>2.041366E-2</c:v>
                </c:pt>
                <c:pt idx="73">
                  <c:v>8.9766069999999993E-3</c:v>
                </c:pt>
                <c:pt idx="74">
                  <c:v>3.1968857999999998E-3</c:v>
                </c:pt>
                <c:pt idx="75">
                  <c:v>1.9677898E-3</c:v>
                </c:pt>
                <c:pt idx="76">
                  <c:v>4.0251426E-3</c:v>
                </c:pt>
                <c:pt idx="77">
                  <c:v>8.2322569999999998E-3</c:v>
                </c:pt>
                <c:pt idx="78">
                  <c:v>1.3896653E-2</c:v>
                </c:pt>
                <c:pt idx="79">
                  <c:v>1.9613927E-2</c:v>
                </c:pt>
                <c:pt idx="80">
                  <c:v>2.2867482000000001E-2</c:v>
                </c:pt>
                <c:pt idx="81">
                  <c:v>2.1965750999999999E-2</c:v>
                </c:pt>
                <c:pt idx="82">
                  <c:v>1.7169382E-2</c:v>
                </c:pt>
                <c:pt idx="83">
                  <c:v>1.1065624E-2</c:v>
                </c:pt>
                <c:pt idx="84">
                  <c:v>6.8520940000000004E-3</c:v>
                </c:pt>
                <c:pt idx="85">
                  <c:v>7.0045139999999999E-3</c:v>
                </c:pt>
                <c:pt idx="86">
                  <c:v>1.1820239E-2</c:v>
                </c:pt>
                <c:pt idx="87">
                  <c:v>1.9451939000000001E-2</c:v>
                </c:pt>
                <c:pt idx="88">
                  <c:v>2.7472719999999999E-2</c:v>
                </c:pt>
                <c:pt idx="89">
                  <c:v>3.3471639999999997E-2</c:v>
                </c:pt>
                <c:pt idx="90">
                  <c:v>3.6210979999999997E-2</c:v>
                </c:pt>
                <c:pt idx="91">
                  <c:v>3.6580130000000002E-2</c:v>
                </c:pt>
                <c:pt idx="92">
                  <c:v>3.4764163000000001E-2</c:v>
                </c:pt>
                <c:pt idx="93">
                  <c:v>3.2842830000000003E-2</c:v>
                </c:pt>
                <c:pt idx="94">
                  <c:v>3.0982208000000001E-2</c:v>
                </c:pt>
                <c:pt idx="95">
                  <c:v>2.7638009000000002E-2</c:v>
                </c:pt>
                <c:pt idx="96">
                  <c:v>2.6183324000000001E-2</c:v>
                </c:pt>
                <c:pt idx="97">
                  <c:v>2.4914524E-2</c:v>
                </c:pt>
                <c:pt idx="98">
                  <c:v>2.3270330999999998E-2</c:v>
                </c:pt>
                <c:pt idx="99">
                  <c:v>2.19682E-2</c:v>
                </c:pt>
                <c:pt idx="100">
                  <c:v>2.2337981999999999E-2</c:v>
                </c:pt>
                <c:pt idx="101">
                  <c:v>2.2968004E-2</c:v>
                </c:pt>
                <c:pt idx="102">
                  <c:v>2.2786919999999999E-2</c:v>
                </c:pt>
                <c:pt idx="103">
                  <c:v>2.3403806999999999E-2</c:v>
                </c:pt>
                <c:pt idx="104">
                  <c:v>2.3558856999999999E-2</c:v>
                </c:pt>
                <c:pt idx="105">
                  <c:v>2.2898803999999998E-2</c:v>
                </c:pt>
                <c:pt idx="106">
                  <c:v>2.1352882E-2</c:v>
                </c:pt>
                <c:pt idx="107">
                  <c:v>1.9222119999999999E-2</c:v>
                </c:pt>
                <c:pt idx="108">
                  <c:v>1.6033616000000001E-2</c:v>
                </c:pt>
                <c:pt idx="109">
                  <c:v>1.19478125E-2</c:v>
                </c:pt>
                <c:pt idx="110">
                  <c:v>7.6145813999999997E-3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97A6-42B3-B98D-273520EFDAAA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[2]Sheet1!$D$456:$DT$456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3.2233132999999999E-3</c:v>
                </c:pt>
                <c:pt idx="3">
                  <c:v>8.4566759999999998E-3</c:v>
                </c:pt>
                <c:pt idx="4">
                  <c:v>1.1454143999999999E-2</c:v>
                </c:pt>
                <c:pt idx="5">
                  <c:v>1.3837105000000001E-2</c:v>
                </c:pt>
                <c:pt idx="6">
                  <c:v>1.6108239999999999E-2</c:v>
                </c:pt>
                <c:pt idx="7">
                  <c:v>1.6126116999999999E-2</c:v>
                </c:pt>
                <c:pt idx="8">
                  <c:v>1.1890983000000001E-2</c:v>
                </c:pt>
                <c:pt idx="9">
                  <c:v>4.1196890000000002E-3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1.4503179000000001E-3</c:v>
                </c:pt>
                <c:pt idx="15">
                  <c:v>5.3169860000000001E-3</c:v>
                </c:pt>
                <c:pt idx="16">
                  <c:v>6.7130610000000002E-3</c:v>
                </c:pt>
                <c:pt idx="17">
                  <c:v>5.1279289999999998E-3</c:v>
                </c:pt>
                <c:pt idx="18">
                  <c:v>2.3925750000000001E-3</c:v>
                </c:pt>
                <c:pt idx="19">
                  <c:v>0</c:v>
                </c:pt>
                <c:pt idx="20">
                  <c:v>0</c:v>
                </c:pt>
                <c:pt idx="21">
                  <c:v>5.7200000000000001E-5</c:v>
                </c:pt>
                <c:pt idx="22">
                  <c:v>2.3120388E-3</c:v>
                </c:pt>
                <c:pt idx="23">
                  <c:v>4.4239311999999999E-3</c:v>
                </c:pt>
                <c:pt idx="24">
                  <c:v>7.1628754999999997E-3</c:v>
                </c:pt>
                <c:pt idx="25">
                  <c:v>9.5818150000000005E-3</c:v>
                </c:pt>
                <c:pt idx="26">
                  <c:v>1.3023084000000001E-2</c:v>
                </c:pt>
                <c:pt idx="27">
                  <c:v>1.6271600000000001E-2</c:v>
                </c:pt>
                <c:pt idx="28">
                  <c:v>1.9597481999999999E-2</c:v>
                </c:pt>
                <c:pt idx="29">
                  <c:v>2.2608425000000001E-2</c:v>
                </c:pt>
                <c:pt idx="30">
                  <c:v>2.4975774999999999E-2</c:v>
                </c:pt>
                <c:pt idx="31">
                  <c:v>2.7028143000000001E-2</c:v>
                </c:pt>
                <c:pt idx="32">
                  <c:v>2.9868200000000001E-2</c:v>
                </c:pt>
                <c:pt idx="33">
                  <c:v>3.5553889999999998E-2</c:v>
                </c:pt>
                <c:pt idx="34">
                  <c:v>4.3425354999999999E-2</c:v>
                </c:pt>
                <c:pt idx="35">
                  <c:v>5.2299197999999998E-2</c:v>
                </c:pt>
                <c:pt idx="36">
                  <c:v>5.9170250000000001E-2</c:v>
                </c:pt>
                <c:pt idx="37">
                  <c:v>6.2373343999999997E-2</c:v>
                </c:pt>
                <c:pt idx="38">
                  <c:v>6.1505539999999997E-2</c:v>
                </c:pt>
                <c:pt idx="39">
                  <c:v>5.8009100000000001E-2</c:v>
                </c:pt>
                <c:pt idx="40">
                  <c:v>5.2089284999999999E-2</c:v>
                </c:pt>
                <c:pt idx="41">
                  <c:v>4.4823807E-2</c:v>
                </c:pt>
                <c:pt idx="42">
                  <c:v>3.719803E-2</c:v>
                </c:pt>
                <c:pt idx="43">
                  <c:v>3.116617E-2</c:v>
                </c:pt>
                <c:pt idx="44">
                  <c:v>2.9620875000000001E-2</c:v>
                </c:pt>
                <c:pt idx="45">
                  <c:v>3.2123150000000003E-2</c:v>
                </c:pt>
                <c:pt idx="46">
                  <c:v>3.5552364000000003E-2</c:v>
                </c:pt>
                <c:pt idx="47">
                  <c:v>3.6787786000000003E-2</c:v>
                </c:pt>
                <c:pt idx="48">
                  <c:v>3.5520320000000001E-2</c:v>
                </c:pt>
                <c:pt idx="49">
                  <c:v>3.2907649999999997E-2</c:v>
                </c:pt>
                <c:pt idx="50">
                  <c:v>2.9521151999999998E-2</c:v>
                </c:pt>
                <c:pt idx="51">
                  <c:v>2.6243031E-2</c:v>
                </c:pt>
                <c:pt idx="52">
                  <c:v>2.5318139999999999E-2</c:v>
                </c:pt>
                <c:pt idx="53">
                  <c:v>2.8328442999999998E-2</c:v>
                </c:pt>
                <c:pt idx="54">
                  <c:v>3.5101673999999999E-2</c:v>
                </c:pt>
                <c:pt idx="55">
                  <c:v>4.4234655999999997E-2</c:v>
                </c:pt>
                <c:pt idx="56">
                  <c:v>5.2758529999999998E-2</c:v>
                </c:pt>
                <c:pt idx="57">
                  <c:v>6.0905836999999997E-2</c:v>
                </c:pt>
                <c:pt idx="58">
                  <c:v>6.8226040000000002E-2</c:v>
                </c:pt>
                <c:pt idx="59">
                  <c:v>7.2023585000000001E-2</c:v>
                </c:pt>
                <c:pt idx="60">
                  <c:v>6.9793664000000005E-2</c:v>
                </c:pt>
                <c:pt idx="61">
                  <c:v>6.3960370000000002E-2</c:v>
                </c:pt>
                <c:pt idx="62">
                  <c:v>5.810071E-2</c:v>
                </c:pt>
                <c:pt idx="63">
                  <c:v>5.3127420000000002E-2</c:v>
                </c:pt>
                <c:pt idx="64">
                  <c:v>4.7451694000000003E-2</c:v>
                </c:pt>
                <c:pt idx="65">
                  <c:v>4.0741566999999999E-2</c:v>
                </c:pt>
                <c:pt idx="66">
                  <c:v>3.7498142999999998E-2</c:v>
                </c:pt>
                <c:pt idx="67">
                  <c:v>4.1324227999999998E-2</c:v>
                </c:pt>
                <c:pt idx="68">
                  <c:v>4.9756847E-2</c:v>
                </c:pt>
                <c:pt idx="69">
                  <c:v>5.4127317000000001E-2</c:v>
                </c:pt>
                <c:pt idx="70">
                  <c:v>4.8980966000000001E-2</c:v>
                </c:pt>
                <c:pt idx="71">
                  <c:v>3.5558283000000003E-2</c:v>
                </c:pt>
                <c:pt idx="72">
                  <c:v>2.041366E-2</c:v>
                </c:pt>
                <c:pt idx="73">
                  <c:v>8.9766069999999993E-3</c:v>
                </c:pt>
                <c:pt idx="74">
                  <c:v>3.1968857999999998E-3</c:v>
                </c:pt>
                <c:pt idx="75">
                  <c:v>1.9677898E-3</c:v>
                </c:pt>
                <c:pt idx="76">
                  <c:v>4.0251426E-3</c:v>
                </c:pt>
                <c:pt idx="77">
                  <c:v>8.2322569999999998E-3</c:v>
                </c:pt>
                <c:pt idx="78">
                  <c:v>1.3896653E-2</c:v>
                </c:pt>
                <c:pt idx="79">
                  <c:v>1.9613927E-2</c:v>
                </c:pt>
                <c:pt idx="80">
                  <c:v>2.2867482000000001E-2</c:v>
                </c:pt>
                <c:pt idx="81">
                  <c:v>2.1965750999999999E-2</c:v>
                </c:pt>
                <c:pt idx="82">
                  <c:v>1.7169382E-2</c:v>
                </c:pt>
                <c:pt idx="83">
                  <c:v>1.1065624E-2</c:v>
                </c:pt>
                <c:pt idx="84">
                  <c:v>6.8520940000000004E-3</c:v>
                </c:pt>
                <c:pt idx="85">
                  <c:v>7.0045139999999999E-3</c:v>
                </c:pt>
                <c:pt idx="86">
                  <c:v>1.1820239E-2</c:v>
                </c:pt>
                <c:pt idx="87">
                  <c:v>1.9451939000000001E-2</c:v>
                </c:pt>
                <c:pt idx="88">
                  <c:v>2.7472719999999999E-2</c:v>
                </c:pt>
                <c:pt idx="89">
                  <c:v>3.3471639999999997E-2</c:v>
                </c:pt>
                <c:pt idx="90">
                  <c:v>3.6210979999999997E-2</c:v>
                </c:pt>
                <c:pt idx="91">
                  <c:v>3.6580130000000002E-2</c:v>
                </c:pt>
                <c:pt idx="92">
                  <c:v>3.4764163000000001E-2</c:v>
                </c:pt>
                <c:pt idx="93">
                  <c:v>3.2842830000000003E-2</c:v>
                </c:pt>
                <c:pt idx="94">
                  <c:v>3.0982208000000001E-2</c:v>
                </c:pt>
                <c:pt idx="95">
                  <c:v>2.7638009000000002E-2</c:v>
                </c:pt>
                <c:pt idx="96">
                  <c:v>2.6183324000000001E-2</c:v>
                </c:pt>
                <c:pt idx="97">
                  <c:v>2.4914524E-2</c:v>
                </c:pt>
                <c:pt idx="98">
                  <c:v>2.3270330999999998E-2</c:v>
                </c:pt>
                <c:pt idx="99">
                  <c:v>2.19682E-2</c:v>
                </c:pt>
                <c:pt idx="100">
                  <c:v>2.2337981999999999E-2</c:v>
                </c:pt>
                <c:pt idx="101">
                  <c:v>2.2968004E-2</c:v>
                </c:pt>
                <c:pt idx="102">
                  <c:v>2.2786919999999999E-2</c:v>
                </c:pt>
                <c:pt idx="103">
                  <c:v>2.3403806999999999E-2</c:v>
                </c:pt>
                <c:pt idx="104">
                  <c:v>2.3558856999999999E-2</c:v>
                </c:pt>
                <c:pt idx="105">
                  <c:v>2.2898803999999998E-2</c:v>
                </c:pt>
                <c:pt idx="106">
                  <c:v>2.1352882E-2</c:v>
                </c:pt>
                <c:pt idx="107">
                  <c:v>1.9222119999999999E-2</c:v>
                </c:pt>
                <c:pt idx="108">
                  <c:v>1.6033616000000001E-2</c:v>
                </c:pt>
                <c:pt idx="109">
                  <c:v>1.19478125E-2</c:v>
                </c:pt>
                <c:pt idx="110">
                  <c:v>7.6145813999999997E-3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97A6-42B3-B98D-273520EFDAAA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[2]Sheet1!$D$457:$DT$457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2.8119523E-3</c:v>
                </c:pt>
                <c:pt idx="3">
                  <c:v>6.9962790000000002E-3</c:v>
                </c:pt>
                <c:pt idx="4">
                  <c:v>9.5647554999999992E-3</c:v>
                </c:pt>
                <c:pt idx="5">
                  <c:v>1.2055478999999999E-2</c:v>
                </c:pt>
                <c:pt idx="6">
                  <c:v>1.4811647000000001E-2</c:v>
                </c:pt>
                <c:pt idx="7">
                  <c:v>1.5504913E-2</c:v>
                </c:pt>
                <c:pt idx="8">
                  <c:v>1.1894524E-2</c:v>
                </c:pt>
                <c:pt idx="9">
                  <c:v>4.4651674000000001E-3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1.1702118000000001E-3</c:v>
                </c:pt>
                <c:pt idx="15">
                  <c:v>5.1011555000000002E-3</c:v>
                </c:pt>
                <c:pt idx="16">
                  <c:v>6.7748690000000002E-3</c:v>
                </c:pt>
                <c:pt idx="17">
                  <c:v>5.399577E-3</c:v>
                </c:pt>
                <c:pt idx="18">
                  <c:v>2.5654251000000001E-3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8.61E-4</c:v>
                </c:pt>
                <c:pt idx="23">
                  <c:v>2.5327783E-3</c:v>
                </c:pt>
                <c:pt idx="24">
                  <c:v>4.9563430000000002E-3</c:v>
                </c:pt>
                <c:pt idx="25">
                  <c:v>7.3968159999999996E-3</c:v>
                </c:pt>
                <c:pt idx="26">
                  <c:v>1.1053489E-2</c:v>
                </c:pt>
                <c:pt idx="27">
                  <c:v>1.4722371499999999E-2</c:v>
                </c:pt>
                <c:pt idx="28">
                  <c:v>1.8466558000000001E-2</c:v>
                </c:pt>
                <c:pt idx="29">
                  <c:v>2.1797140999999999E-2</c:v>
                </c:pt>
                <c:pt idx="30">
                  <c:v>2.4407899E-2</c:v>
                </c:pt>
                <c:pt idx="31">
                  <c:v>2.6639296E-2</c:v>
                </c:pt>
                <c:pt idx="32">
                  <c:v>2.9496007000000001E-2</c:v>
                </c:pt>
                <c:pt idx="33">
                  <c:v>3.5180009999999998E-2</c:v>
                </c:pt>
                <c:pt idx="34">
                  <c:v>4.3028342999999997E-2</c:v>
                </c:pt>
                <c:pt idx="35">
                  <c:v>5.1767333999999998E-2</c:v>
                </c:pt>
                <c:pt idx="36">
                  <c:v>5.8197121999999997E-2</c:v>
                </c:pt>
                <c:pt idx="37">
                  <c:v>6.0503322999999998E-2</c:v>
                </c:pt>
                <c:pt idx="38">
                  <c:v>5.8637712000000002E-2</c:v>
                </c:pt>
                <c:pt idx="39">
                  <c:v>5.4548369999999999E-2</c:v>
                </c:pt>
                <c:pt idx="40">
                  <c:v>4.8821933999999997E-2</c:v>
                </c:pt>
                <c:pt idx="41">
                  <c:v>4.2324435000000001E-2</c:v>
                </c:pt>
                <c:pt idx="42">
                  <c:v>3.5590004000000001E-2</c:v>
                </c:pt>
                <c:pt idx="43">
                  <c:v>3.0315679000000002E-2</c:v>
                </c:pt>
                <c:pt idx="44">
                  <c:v>2.9237108000000001E-2</c:v>
                </c:pt>
                <c:pt idx="45">
                  <c:v>3.1822200000000002E-2</c:v>
                </c:pt>
                <c:pt idx="46">
                  <c:v>3.4982755999999997E-2</c:v>
                </c:pt>
                <c:pt idx="47">
                  <c:v>3.5888786999999998E-2</c:v>
                </c:pt>
                <c:pt idx="48">
                  <c:v>3.4693960000000003E-2</c:v>
                </c:pt>
                <c:pt idx="49">
                  <c:v>3.2671466000000003E-2</c:v>
                </c:pt>
                <c:pt idx="50">
                  <c:v>3.0159867999999999E-2</c:v>
                </c:pt>
                <c:pt idx="51">
                  <c:v>2.7573923E-2</c:v>
                </c:pt>
                <c:pt idx="52">
                  <c:v>2.662285E-2</c:v>
                </c:pt>
                <c:pt idx="53">
                  <c:v>2.8710458000000001E-2</c:v>
                </c:pt>
                <c:pt idx="54">
                  <c:v>3.3937960000000003E-2</c:v>
                </c:pt>
                <c:pt idx="55">
                  <c:v>4.1644208000000002E-2</c:v>
                </c:pt>
                <c:pt idx="56">
                  <c:v>4.9586604999999999E-2</c:v>
                </c:pt>
                <c:pt idx="57">
                  <c:v>5.8047139999999997E-2</c:v>
                </c:pt>
                <c:pt idx="58">
                  <c:v>6.6173999999999997E-2</c:v>
                </c:pt>
                <c:pt idx="59">
                  <c:v>7.0903755999999998E-2</c:v>
                </c:pt>
                <c:pt idx="60">
                  <c:v>6.956727E-2</c:v>
                </c:pt>
                <c:pt idx="61">
                  <c:v>6.4573354999999999E-2</c:v>
                </c:pt>
                <c:pt idx="62">
                  <c:v>5.9352429999999998E-2</c:v>
                </c:pt>
                <c:pt idx="63">
                  <c:v>5.4714723999999999E-2</c:v>
                </c:pt>
                <c:pt idx="64">
                  <c:v>4.8922483000000003E-2</c:v>
                </c:pt>
                <c:pt idx="65">
                  <c:v>4.1840389999999998E-2</c:v>
                </c:pt>
                <c:pt idx="66">
                  <c:v>3.8292617000000001E-2</c:v>
                </c:pt>
                <c:pt idx="67">
                  <c:v>4.2179145000000001E-2</c:v>
                </c:pt>
                <c:pt idx="68">
                  <c:v>5.0981756000000003E-2</c:v>
                </c:pt>
                <c:pt idx="69">
                  <c:v>5.5671822000000003E-2</c:v>
                </c:pt>
                <c:pt idx="70">
                  <c:v>5.0383057000000002E-2</c:v>
                </c:pt>
                <c:pt idx="71">
                  <c:v>3.6291120000000003E-2</c:v>
                </c:pt>
                <c:pt idx="72">
                  <c:v>2.0268881999999998E-2</c:v>
                </c:pt>
                <c:pt idx="73">
                  <c:v>8.233532E-3</c:v>
                </c:pt>
                <c:pt idx="74">
                  <c:v>2.4916271000000002E-3</c:v>
                </c:pt>
                <c:pt idx="75">
                  <c:v>1.9106608000000001E-3</c:v>
                </c:pt>
                <c:pt idx="76">
                  <c:v>4.8542469999999999E-3</c:v>
                </c:pt>
                <c:pt idx="77">
                  <c:v>9.6980179999999992E-3</c:v>
                </c:pt>
                <c:pt idx="78">
                  <c:v>1.5593627000000001E-2</c:v>
                </c:pt>
                <c:pt idx="79">
                  <c:v>2.1272399000000001E-2</c:v>
                </c:pt>
                <c:pt idx="80">
                  <c:v>2.4371174999999998E-2</c:v>
                </c:pt>
                <c:pt idx="81">
                  <c:v>2.312672E-2</c:v>
                </c:pt>
                <c:pt idx="82">
                  <c:v>1.7624714999999999E-2</c:v>
                </c:pt>
                <c:pt idx="83">
                  <c:v>1.0442273E-2</c:v>
                </c:pt>
                <c:pt idx="84">
                  <c:v>5.0048875000000001E-3</c:v>
                </c:pt>
                <c:pt idx="85">
                  <c:v>4.2220814999999997E-3</c:v>
                </c:pt>
                <c:pt idx="86">
                  <c:v>8.7066580000000008E-3</c:v>
                </c:pt>
                <c:pt idx="87">
                  <c:v>1.6614456E-2</c:v>
                </c:pt>
                <c:pt idx="88">
                  <c:v>2.5380087999999999E-2</c:v>
                </c:pt>
                <c:pt idx="89">
                  <c:v>3.2442310000000002E-2</c:v>
                </c:pt>
                <c:pt idx="90">
                  <c:v>3.6297330000000003E-2</c:v>
                </c:pt>
                <c:pt idx="91">
                  <c:v>3.7722091999999999E-2</c:v>
                </c:pt>
                <c:pt idx="92">
                  <c:v>3.6539387E-2</c:v>
                </c:pt>
                <c:pt idx="93">
                  <c:v>3.48112E-2</c:v>
                </c:pt>
                <c:pt idx="94">
                  <c:v>3.2826226E-2</c:v>
                </c:pt>
                <c:pt idx="95">
                  <c:v>2.9253382000000001E-2</c:v>
                </c:pt>
                <c:pt idx="96">
                  <c:v>2.7559609999999998E-2</c:v>
                </c:pt>
                <c:pt idx="97">
                  <c:v>2.6219375E-2</c:v>
                </c:pt>
                <c:pt idx="98">
                  <c:v>2.4675441999999999E-2</c:v>
                </c:pt>
                <c:pt idx="99">
                  <c:v>2.3538092E-2</c:v>
                </c:pt>
                <c:pt idx="100">
                  <c:v>2.3957803999999999E-2</c:v>
                </c:pt>
                <c:pt idx="101">
                  <c:v>2.4612966999999999E-2</c:v>
                </c:pt>
                <c:pt idx="102">
                  <c:v>2.4426178999999999E-2</c:v>
                </c:pt>
                <c:pt idx="103">
                  <c:v>2.4946679999999999E-2</c:v>
                </c:pt>
                <c:pt idx="104">
                  <c:v>2.4902126E-2</c:v>
                </c:pt>
                <c:pt idx="105">
                  <c:v>2.3995101000000001E-2</c:v>
                </c:pt>
                <c:pt idx="106">
                  <c:v>2.2137955000000001E-2</c:v>
                </c:pt>
                <c:pt idx="107">
                  <c:v>1.9638731999999999E-2</c:v>
                </c:pt>
                <c:pt idx="108">
                  <c:v>1.6021146E-2</c:v>
                </c:pt>
                <c:pt idx="109">
                  <c:v>1.146694E-2</c:v>
                </c:pt>
                <c:pt idx="110">
                  <c:v>6.6311540000000002E-3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97A6-42B3-B98D-273520EFDAAA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[2]Sheet1!$D$458:$DT$458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2.8119523E-3</c:v>
                </c:pt>
                <c:pt idx="3">
                  <c:v>6.9962790000000002E-3</c:v>
                </c:pt>
                <c:pt idx="4">
                  <c:v>9.5647554999999992E-3</c:v>
                </c:pt>
                <c:pt idx="5">
                  <c:v>1.2055478999999999E-2</c:v>
                </c:pt>
                <c:pt idx="6">
                  <c:v>1.4811647000000001E-2</c:v>
                </c:pt>
                <c:pt idx="7">
                  <c:v>1.5504913E-2</c:v>
                </c:pt>
                <c:pt idx="8">
                  <c:v>1.1894524E-2</c:v>
                </c:pt>
                <c:pt idx="9">
                  <c:v>4.4651674000000001E-3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1.1702118000000001E-3</c:v>
                </c:pt>
                <c:pt idx="15">
                  <c:v>5.1011555000000002E-3</c:v>
                </c:pt>
                <c:pt idx="16">
                  <c:v>6.7748690000000002E-3</c:v>
                </c:pt>
                <c:pt idx="17">
                  <c:v>5.399577E-3</c:v>
                </c:pt>
                <c:pt idx="18">
                  <c:v>2.5654251000000001E-3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8.61E-4</c:v>
                </c:pt>
                <c:pt idx="23">
                  <c:v>2.5327783E-3</c:v>
                </c:pt>
                <c:pt idx="24">
                  <c:v>4.9563430000000002E-3</c:v>
                </c:pt>
                <c:pt idx="25">
                  <c:v>7.3968159999999996E-3</c:v>
                </c:pt>
                <c:pt idx="26">
                  <c:v>1.1053489E-2</c:v>
                </c:pt>
                <c:pt idx="27">
                  <c:v>1.4722371499999999E-2</c:v>
                </c:pt>
                <c:pt idx="28">
                  <c:v>1.8466558000000001E-2</c:v>
                </c:pt>
                <c:pt idx="29">
                  <c:v>2.1797140999999999E-2</c:v>
                </c:pt>
                <c:pt idx="30">
                  <c:v>2.4407899E-2</c:v>
                </c:pt>
                <c:pt idx="31">
                  <c:v>2.6639296E-2</c:v>
                </c:pt>
                <c:pt idx="32">
                  <c:v>2.9496007000000001E-2</c:v>
                </c:pt>
                <c:pt idx="33">
                  <c:v>3.5180009999999998E-2</c:v>
                </c:pt>
                <c:pt idx="34">
                  <c:v>4.3028342999999997E-2</c:v>
                </c:pt>
                <c:pt idx="35">
                  <c:v>5.1767333999999998E-2</c:v>
                </c:pt>
                <c:pt idx="36">
                  <c:v>5.8197121999999997E-2</c:v>
                </c:pt>
                <c:pt idx="37">
                  <c:v>6.0503322999999998E-2</c:v>
                </c:pt>
                <c:pt idx="38">
                  <c:v>5.8637712000000002E-2</c:v>
                </c:pt>
                <c:pt idx="39">
                  <c:v>5.4548369999999999E-2</c:v>
                </c:pt>
                <c:pt idx="40">
                  <c:v>4.8821933999999997E-2</c:v>
                </c:pt>
                <c:pt idx="41">
                  <c:v>4.2324435000000001E-2</c:v>
                </c:pt>
                <c:pt idx="42">
                  <c:v>3.5590004000000001E-2</c:v>
                </c:pt>
                <c:pt idx="43">
                  <c:v>3.0315679000000002E-2</c:v>
                </c:pt>
                <c:pt idx="44">
                  <c:v>2.9237108000000001E-2</c:v>
                </c:pt>
                <c:pt idx="45">
                  <c:v>3.1822200000000002E-2</c:v>
                </c:pt>
                <c:pt idx="46">
                  <c:v>3.4982755999999997E-2</c:v>
                </c:pt>
                <c:pt idx="47">
                  <c:v>3.5888786999999998E-2</c:v>
                </c:pt>
                <c:pt idx="48">
                  <c:v>3.4693960000000003E-2</c:v>
                </c:pt>
                <c:pt idx="49">
                  <c:v>3.2671466000000003E-2</c:v>
                </c:pt>
                <c:pt idx="50">
                  <c:v>3.0159867999999999E-2</c:v>
                </c:pt>
                <c:pt idx="51">
                  <c:v>2.7573923E-2</c:v>
                </c:pt>
                <c:pt idx="52">
                  <c:v>2.662285E-2</c:v>
                </c:pt>
                <c:pt idx="53">
                  <c:v>2.8710458000000001E-2</c:v>
                </c:pt>
                <c:pt idx="54">
                  <c:v>3.3937960000000003E-2</c:v>
                </c:pt>
                <c:pt idx="55">
                  <c:v>4.1644208000000002E-2</c:v>
                </c:pt>
                <c:pt idx="56">
                  <c:v>4.9586604999999999E-2</c:v>
                </c:pt>
                <c:pt idx="57">
                  <c:v>5.8047139999999997E-2</c:v>
                </c:pt>
                <c:pt idx="58">
                  <c:v>6.6173999999999997E-2</c:v>
                </c:pt>
                <c:pt idx="59">
                  <c:v>7.0903755999999998E-2</c:v>
                </c:pt>
                <c:pt idx="60">
                  <c:v>6.956727E-2</c:v>
                </c:pt>
                <c:pt idx="61">
                  <c:v>6.4573354999999999E-2</c:v>
                </c:pt>
                <c:pt idx="62">
                  <c:v>5.9352429999999998E-2</c:v>
                </c:pt>
                <c:pt idx="63">
                  <c:v>5.4714723999999999E-2</c:v>
                </c:pt>
                <c:pt idx="64">
                  <c:v>4.8922483000000003E-2</c:v>
                </c:pt>
                <c:pt idx="65">
                  <c:v>4.1840389999999998E-2</c:v>
                </c:pt>
                <c:pt idx="66">
                  <c:v>3.8292617000000001E-2</c:v>
                </c:pt>
                <c:pt idx="67">
                  <c:v>4.2179145000000001E-2</c:v>
                </c:pt>
                <c:pt idx="68">
                  <c:v>5.0981756000000003E-2</c:v>
                </c:pt>
                <c:pt idx="69">
                  <c:v>5.5671822000000003E-2</c:v>
                </c:pt>
                <c:pt idx="70">
                  <c:v>5.0383057000000002E-2</c:v>
                </c:pt>
                <c:pt idx="71">
                  <c:v>3.6291120000000003E-2</c:v>
                </c:pt>
                <c:pt idx="72">
                  <c:v>2.0268881999999998E-2</c:v>
                </c:pt>
                <c:pt idx="73">
                  <c:v>8.233532E-3</c:v>
                </c:pt>
                <c:pt idx="74">
                  <c:v>2.4916271000000002E-3</c:v>
                </c:pt>
                <c:pt idx="75">
                  <c:v>1.9106608000000001E-3</c:v>
                </c:pt>
                <c:pt idx="76">
                  <c:v>4.8542469999999999E-3</c:v>
                </c:pt>
                <c:pt idx="77">
                  <c:v>9.6980179999999992E-3</c:v>
                </c:pt>
                <c:pt idx="78">
                  <c:v>1.5593627000000001E-2</c:v>
                </c:pt>
                <c:pt idx="79">
                  <c:v>2.1272399000000001E-2</c:v>
                </c:pt>
                <c:pt idx="80">
                  <c:v>2.4371174999999998E-2</c:v>
                </c:pt>
                <c:pt idx="81">
                  <c:v>2.312672E-2</c:v>
                </c:pt>
                <c:pt idx="82">
                  <c:v>1.7624714999999999E-2</c:v>
                </c:pt>
                <c:pt idx="83">
                  <c:v>1.0442273E-2</c:v>
                </c:pt>
                <c:pt idx="84">
                  <c:v>5.0048875000000001E-3</c:v>
                </c:pt>
                <c:pt idx="85">
                  <c:v>4.2220814999999997E-3</c:v>
                </c:pt>
                <c:pt idx="86">
                  <c:v>8.7066580000000008E-3</c:v>
                </c:pt>
                <c:pt idx="87">
                  <c:v>1.6614456E-2</c:v>
                </c:pt>
                <c:pt idx="88">
                  <c:v>2.5380087999999999E-2</c:v>
                </c:pt>
                <c:pt idx="89">
                  <c:v>3.2442310000000002E-2</c:v>
                </c:pt>
                <c:pt idx="90">
                  <c:v>3.6297330000000003E-2</c:v>
                </c:pt>
                <c:pt idx="91">
                  <c:v>3.7722091999999999E-2</c:v>
                </c:pt>
                <c:pt idx="92">
                  <c:v>3.6539387E-2</c:v>
                </c:pt>
                <c:pt idx="93">
                  <c:v>3.48112E-2</c:v>
                </c:pt>
                <c:pt idx="94">
                  <c:v>3.2826226E-2</c:v>
                </c:pt>
                <c:pt idx="95">
                  <c:v>2.9253382000000001E-2</c:v>
                </c:pt>
                <c:pt idx="96">
                  <c:v>2.7559609999999998E-2</c:v>
                </c:pt>
                <c:pt idx="97">
                  <c:v>2.6219375E-2</c:v>
                </c:pt>
                <c:pt idx="98">
                  <c:v>2.4675441999999999E-2</c:v>
                </c:pt>
                <c:pt idx="99">
                  <c:v>2.3538092E-2</c:v>
                </c:pt>
                <c:pt idx="100">
                  <c:v>2.3957803999999999E-2</c:v>
                </c:pt>
                <c:pt idx="101">
                  <c:v>2.4612966999999999E-2</c:v>
                </c:pt>
                <c:pt idx="102">
                  <c:v>2.4426178999999999E-2</c:v>
                </c:pt>
                <c:pt idx="103">
                  <c:v>2.4946679999999999E-2</c:v>
                </c:pt>
                <c:pt idx="104">
                  <c:v>2.4902126E-2</c:v>
                </c:pt>
                <c:pt idx="105">
                  <c:v>2.3995101000000001E-2</c:v>
                </c:pt>
                <c:pt idx="106">
                  <c:v>2.2137955000000001E-2</c:v>
                </c:pt>
                <c:pt idx="107">
                  <c:v>1.9638731999999999E-2</c:v>
                </c:pt>
                <c:pt idx="108">
                  <c:v>1.6021146E-2</c:v>
                </c:pt>
                <c:pt idx="109">
                  <c:v>1.146694E-2</c:v>
                </c:pt>
                <c:pt idx="110">
                  <c:v>6.6311540000000002E-3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97A6-42B3-B98D-273520EFDAAA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[2]Sheet1!$D$459:$DT$459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2.8119523E-3</c:v>
                </c:pt>
                <c:pt idx="3">
                  <c:v>6.9962790000000002E-3</c:v>
                </c:pt>
                <c:pt idx="4">
                  <c:v>9.5647554999999992E-3</c:v>
                </c:pt>
                <c:pt idx="5">
                  <c:v>1.2055478999999999E-2</c:v>
                </c:pt>
                <c:pt idx="6">
                  <c:v>1.4811647000000001E-2</c:v>
                </c:pt>
                <c:pt idx="7">
                  <c:v>1.5504913E-2</c:v>
                </c:pt>
                <c:pt idx="8">
                  <c:v>1.1894524E-2</c:v>
                </c:pt>
                <c:pt idx="9">
                  <c:v>4.4651674000000001E-3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1.1702118000000001E-3</c:v>
                </c:pt>
                <c:pt idx="15">
                  <c:v>5.1011555000000002E-3</c:v>
                </c:pt>
                <c:pt idx="16">
                  <c:v>6.7748690000000002E-3</c:v>
                </c:pt>
                <c:pt idx="17">
                  <c:v>5.399577E-3</c:v>
                </c:pt>
                <c:pt idx="18">
                  <c:v>2.5654251000000001E-3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8.61E-4</c:v>
                </c:pt>
                <c:pt idx="23">
                  <c:v>2.5327783E-3</c:v>
                </c:pt>
                <c:pt idx="24">
                  <c:v>4.9563430000000002E-3</c:v>
                </c:pt>
                <c:pt idx="25">
                  <c:v>7.3968159999999996E-3</c:v>
                </c:pt>
                <c:pt idx="26">
                  <c:v>1.1053489E-2</c:v>
                </c:pt>
                <c:pt idx="27">
                  <c:v>1.4722371499999999E-2</c:v>
                </c:pt>
                <c:pt idx="28">
                  <c:v>1.8466558000000001E-2</c:v>
                </c:pt>
                <c:pt idx="29">
                  <c:v>2.1797140999999999E-2</c:v>
                </c:pt>
                <c:pt idx="30">
                  <c:v>2.4407899E-2</c:v>
                </c:pt>
                <c:pt idx="31">
                  <c:v>2.6639296E-2</c:v>
                </c:pt>
                <c:pt idx="32">
                  <c:v>2.9496007000000001E-2</c:v>
                </c:pt>
                <c:pt idx="33">
                  <c:v>3.5180009999999998E-2</c:v>
                </c:pt>
                <c:pt idx="34">
                  <c:v>4.3028342999999997E-2</c:v>
                </c:pt>
                <c:pt idx="35">
                  <c:v>5.1767333999999998E-2</c:v>
                </c:pt>
                <c:pt idx="36">
                  <c:v>5.8197121999999997E-2</c:v>
                </c:pt>
                <c:pt idx="37">
                  <c:v>6.0503322999999998E-2</c:v>
                </c:pt>
                <c:pt idx="38">
                  <c:v>5.8637712000000002E-2</c:v>
                </c:pt>
                <c:pt idx="39">
                  <c:v>5.4548369999999999E-2</c:v>
                </c:pt>
                <c:pt idx="40">
                  <c:v>4.8821933999999997E-2</c:v>
                </c:pt>
                <c:pt idx="41">
                  <c:v>4.2324435000000001E-2</c:v>
                </c:pt>
                <c:pt idx="42">
                  <c:v>3.5590004000000001E-2</c:v>
                </c:pt>
                <c:pt idx="43">
                  <c:v>3.0315679000000002E-2</c:v>
                </c:pt>
                <c:pt idx="44">
                  <c:v>2.9237108000000001E-2</c:v>
                </c:pt>
                <c:pt idx="45">
                  <c:v>3.1822200000000002E-2</c:v>
                </c:pt>
                <c:pt idx="46">
                  <c:v>3.4982755999999997E-2</c:v>
                </c:pt>
                <c:pt idx="47">
                  <c:v>3.5888786999999998E-2</c:v>
                </c:pt>
                <c:pt idx="48">
                  <c:v>3.4693960000000003E-2</c:v>
                </c:pt>
                <c:pt idx="49">
                  <c:v>3.2671466000000003E-2</c:v>
                </c:pt>
                <c:pt idx="50">
                  <c:v>3.0159867999999999E-2</c:v>
                </c:pt>
                <c:pt idx="51">
                  <c:v>2.7573923E-2</c:v>
                </c:pt>
                <c:pt idx="52">
                  <c:v>2.662285E-2</c:v>
                </c:pt>
                <c:pt idx="53">
                  <c:v>2.8710458000000001E-2</c:v>
                </c:pt>
                <c:pt idx="54">
                  <c:v>3.3937960000000003E-2</c:v>
                </c:pt>
                <c:pt idx="55">
                  <c:v>4.1644208000000002E-2</c:v>
                </c:pt>
                <c:pt idx="56">
                  <c:v>4.9586604999999999E-2</c:v>
                </c:pt>
                <c:pt idx="57">
                  <c:v>5.8047139999999997E-2</c:v>
                </c:pt>
                <c:pt idx="58">
                  <c:v>6.6173999999999997E-2</c:v>
                </c:pt>
                <c:pt idx="59">
                  <c:v>7.0903755999999998E-2</c:v>
                </c:pt>
                <c:pt idx="60">
                  <c:v>6.956727E-2</c:v>
                </c:pt>
                <c:pt idx="61">
                  <c:v>6.4573354999999999E-2</c:v>
                </c:pt>
                <c:pt idx="62">
                  <c:v>5.9352429999999998E-2</c:v>
                </c:pt>
                <c:pt idx="63">
                  <c:v>5.4714723999999999E-2</c:v>
                </c:pt>
                <c:pt idx="64">
                  <c:v>4.8922483000000003E-2</c:v>
                </c:pt>
                <c:pt idx="65">
                  <c:v>4.1840389999999998E-2</c:v>
                </c:pt>
                <c:pt idx="66">
                  <c:v>3.8292617000000001E-2</c:v>
                </c:pt>
                <c:pt idx="67">
                  <c:v>4.2179145000000001E-2</c:v>
                </c:pt>
                <c:pt idx="68">
                  <c:v>5.0981756000000003E-2</c:v>
                </c:pt>
                <c:pt idx="69">
                  <c:v>5.5671822000000003E-2</c:v>
                </c:pt>
                <c:pt idx="70">
                  <c:v>5.0383057000000002E-2</c:v>
                </c:pt>
                <c:pt idx="71">
                  <c:v>3.6291120000000003E-2</c:v>
                </c:pt>
                <c:pt idx="72">
                  <c:v>2.0268881999999998E-2</c:v>
                </c:pt>
                <c:pt idx="73">
                  <c:v>8.233532E-3</c:v>
                </c:pt>
                <c:pt idx="74">
                  <c:v>2.4916271000000002E-3</c:v>
                </c:pt>
                <c:pt idx="75">
                  <c:v>1.9106608000000001E-3</c:v>
                </c:pt>
                <c:pt idx="76">
                  <c:v>4.8542469999999999E-3</c:v>
                </c:pt>
                <c:pt idx="77">
                  <c:v>9.6980179999999992E-3</c:v>
                </c:pt>
                <c:pt idx="78">
                  <c:v>1.5593627000000001E-2</c:v>
                </c:pt>
                <c:pt idx="79">
                  <c:v>2.1272399000000001E-2</c:v>
                </c:pt>
                <c:pt idx="80">
                  <c:v>2.4371174999999998E-2</c:v>
                </c:pt>
                <c:pt idx="81">
                  <c:v>2.312672E-2</c:v>
                </c:pt>
                <c:pt idx="82">
                  <c:v>1.7624714999999999E-2</c:v>
                </c:pt>
                <c:pt idx="83">
                  <c:v>1.0442273E-2</c:v>
                </c:pt>
                <c:pt idx="84">
                  <c:v>5.0048875000000001E-3</c:v>
                </c:pt>
                <c:pt idx="85">
                  <c:v>4.2220814999999997E-3</c:v>
                </c:pt>
                <c:pt idx="86">
                  <c:v>8.7066580000000008E-3</c:v>
                </c:pt>
                <c:pt idx="87">
                  <c:v>1.6614456E-2</c:v>
                </c:pt>
                <c:pt idx="88">
                  <c:v>2.5380087999999999E-2</c:v>
                </c:pt>
                <c:pt idx="89">
                  <c:v>3.2442310000000002E-2</c:v>
                </c:pt>
                <c:pt idx="90">
                  <c:v>3.6297330000000003E-2</c:v>
                </c:pt>
                <c:pt idx="91">
                  <c:v>3.7722091999999999E-2</c:v>
                </c:pt>
                <c:pt idx="92">
                  <c:v>3.6539387E-2</c:v>
                </c:pt>
                <c:pt idx="93">
                  <c:v>3.48112E-2</c:v>
                </c:pt>
                <c:pt idx="94">
                  <c:v>3.2826226E-2</c:v>
                </c:pt>
                <c:pt idx="95">
                  <c:v>2.9253382000000001E-2</c:v>
                </c:pt>
                <c:pt idx="96">
                  <c:v>2.7559609999999998E-2</c:v>
                </c:pt>
                <c:pt idx="97">
                  <c:v>2.6219375E-2</c:v>
                </c:pt>
                <c:pt idx="98">
                  <c:v>2.4675441999999999E-2</c:v>
                </c:pt>
                <c:pt idx="99">
                  <c:v>2.3538092E-2</c:v>
                </c:pt>
                <c:pt idx="100">
                  <c:v>2.3957803999999999E-2</c:v>
                </c:pt>
                <c:pt idx="101">
                  <c:v>2.4612966999999999E-2</c:v>
                </c:pt>
                <c:pt idx="102">
                  <c:v>2.4426178999999999E-2</c:v>
                </c:pt>
                <c:pt idx="103">
                  <c:v>2.4946679999999999E-2</c:v>
                </c:pt>
                <c:pt idx="104">
                  <c:v>2.4902126E-2</c:v>
                </c:pt>
                <c:pt idx="105">
                  <c:v>2.3995101000000001E-2</c:v>
                </c:pt>
                <c:pt idx="106">
                  <c:v>2.2137955000000001E-2</c:v>
                </c:pt>
                <c:pt idx="107">
                  <c:v>1.9638731999999999E-2</c:v>
                </c:pt>
                <c:pt idx="108">
                  <c:v>1.6021146E-2</c:v>
                </c:pt>
                <c:pt idx="109">
                  <c:v>1.146694E-2</c:v>
                </c:pt>
                <c:pt idx="110">
                  <c:v>6.6311540000000002E-3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97A6-42B3-B98D-273520EFDAAA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[2]Sheet1!$D$460:$DT$460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2.8655975999999999E-3</c:v>
                </c:pt>
                <c:pt idx="3">
                  <c:v>8.1970329999999994E-3</c:v>
                </c:pt>
                <c:pt idx="4">
                  <c:v>1.1327304999999999E-2</c:v>
                </c:pt>
                <c:pt idx="5">
                  <c:v>1.38262E-2</c:v>
                </c:pt>
                <c:pt idx="6">
                  <c:v>1.617043E-2</c:v>
                </c:pt>
                <c:pt idx="7">
                  <c:v>1.6239219999999999E-2</c:v>
                </c:pt>
                <c:pt idx="8">
                  <c:v>1.2036920499999999E-2</c:v>
                </c:pt>
                <c:pt idx="9">
                  <c:v>4.2506310000000004E-3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1.3529293E-3</c:v>
                </c:pt>
                <c:pt idx="15">
                  <c:v>5.249409E-3</c:v>
                </c:pt>
                <c:pt idx="16">
                  <c:v>6.6728450000000002E-3</c:v>
                </c:pt>
                <c:pt idx="17">
                  <c:v>5.0652125000000001E-3</c:v>
                </c:pt>
                <c:pt idx="18">
                  <c:v>2.3224473000000002E-3</c:v>
                </c:pt>
                <c:pt idx="19">
                  <c:v>0</c:v>
                </c:pt>
                <c:pt idx="20">
                  <c:v>0</c:v>
                </c:pt>
                <c:pt idx="21">
                  <c:v>6.97E-5</c:v>
                </c:pt>
                <c:pt idx="22">
                  <c:v>2.346505E-3</c:v>
                </c:pt>
                <c:pt idx="23">
                  <c:v>4.4494256999999997E-3</c:v>
                </c:pt>
                <c:pt idx="24">
                  <c:v>7.1773593999999996E-3</c:v>
                </c:pt>
                <c:pt idx="25">
                  <c:v>9.5987320000000004E-3</c:v>
                </c:pt>
                <c:pt idx="26">
                  <c:v>1.303838E-2</c:v>
                </c:pt>
                <c:pt idx="27">
                  <c:v>1.6302323000000001E-2</c:v>
                </c:pt>
                <c:pt idx="28">
                  <c:v>1.9639377999999999E-2</c:v>
                </c:pt>
                <c:pt idx="29">
                  <c:v>2.2655195E-2</c:v>
                </c:pt>
                <c:pt idx="30">
                  <c:v>2.4979291000000001E-2</c:v>
                </c:pt>
                <c:pt idx="31">
                  <c:v>2.6949292E-2</c:v>
                </c:pt>
                <c:pt idx="32">
                  <c:v>2.9697240999999999E-2</c:v>
                </c:pt>
                <c:pt idx="33">
                  <c:v>3.5327770000000001E-2</c:v>
                </c:pt>
                <c:pt idx="34">
                  <c:v>4.3194021999999999E-2</c:v>
                </c:pt>
                <c:pt idx="35">
                  <c:v>5.2106566999999999E-2</c:v>
                </c:pt>
                <c:pt idx="36">
                  <c:v>5.9021329999999997E-2</c:v>
                </c:pt>
                <c:pt idx="37">
                  <c:v>6.2253124999999999E-2</c:v>
                </c:pt>
                <c:pt idx="38">
                  <c:v>6.1378534999999998E-2</c:v>
                </c:pt>
                <c:pt idx="39">
                  <c:v>5.7897444999999999E-2</c:v>
                </c:pt>
                <c:pt idx="40">
                  <c:v>5.2027978000000003E-2</c:v>
                </c:pt>
                <c:pt idx="41">
                  <c:v>4.4826273E-2</c:v>
                </c:pt>
                <c:pt idx="42">
                  <c:v>3.7211817000000001E-2</c:v>
                </c:pt>
                <c:pt idx="43">
                  <c:v>3.1124827000000001E-2</c:v>
                </c:pt>
                <c:pt idx="44">
                  <c:v>2.9514004E-2</c:v>
                </c:pt>
                <c:pt idx="45">
                  <c:v>3.2011422999999997E-2</c:v>
                </c:pt>
                <c:pt idx="46">
                  <c:v>3.5497599999999997E-2</c:v>
                </c:pt>
                <c:pt idx="47">
                  <c:v>3.6810814999999997E-2</c:v>
                </c:pt>
                <c:pt idx="48">
                  <c:v>3.560435E-2</c:v>
                </c:pt>
                <c:pt idx="49">
                  <c:v>3.3038100000000001E-2</c:v>
                </c:pt>
                <c:pt idx="50">
                  <c:v>2.9698232000000001E-2</c:v>
                </c:pt>
                <c:pt idx="51">
                  <c:v>2.6463830000000001E-2</c:v>
                </c:pt>
                <c:pt idx="52">
                  <c:v>2.554679E-2</c:v>
                </c:pt>
                <c:pt idx="53">
                  <c:v>2.8509757E-2</c:v>
                </c:pt>
                <c:pt idx="54">
                  <c:v>3.5199273000000003E-2</c:v>
                </c:pt>
                <c:pt idx="55">
                  <c:v>4.4257577999999999E-2</c:v>
                </c:pt>
                <c:pt idx="56">
                  <c:v>5.2771381999999999E-2</c:v>
                </c:pt>
                <c:pt idx="57">
                  <c:v>6.0956083000000001E-2</c:v>
                </c:pt>
                <c:pt idx="58">
                  <c:v>6.8321473999999993E-2</c:v>
                </c:pt>
                <c:pt idx="59">
                  <c:v>7.213762E-2</c:v>
                </c:pt>
                <c:pt idx="60">
                  <c:v>6.9910120000000006E-2</c:v>
                </c:pt>
                <c:pt idx="61">
                  <c:v>6.4106250000000004E-2</c:v>
                </c:pt>
                <c:pt idx="62">
                  <c:v>5.828411E-2</c:v>
                </c:pt>
                <c:pt idx="63">
                  <c:v>5.3295553000000002E-2</c:v>
                </c:pt>
                <c:pt idx="64">
                  <c:v>4.7521795999999998E-2</c:v>
                </c:pt>
                <c:pt idx="65">
                  <c:v>4.0676087E-2</c:v>
                </c:pt>
                <c:pt idx="66">
                  <c:v>3.7359360000000001E-2</c:v>
                </c:pt>
                <c:pt idx="67">
                  <c:v>4.1244756E-2</c:v>
                </c:pt>
                <c:pt idx="68">
                  <c:v>4.9841374000000001E-2</c:v>
                </c:pt>
                <c:pt idx="69">
                  <c:v>5.4392370000000002E-2</c:v>
                </c:pt>
                <c:pt idx="70">
                  <c:v>4.9344562000000002E-2</c:v>
                </c:pt>
                <c:pt idx="71">
                  <c:v>3.5904653000000002E-2</c:v>
                </c:pt>
                <c:pt idx="72">
                  <c:v>2.0659062999999998E-2</c:v>
                </c:pt>
                <c:pt idx="73">
                  <c:v>9.0929779999999998E-3</c:v>
                </c:pt>
                <c:pt idx="74">
                  <c:v>3.2021531000000002E-3</c:v>
                </c:pt>
                <c:pt idx="75">
                  <c:v>1.8922926000000001E-3</c:v>
                </c:pt>
                <c:pt idx="76">
                  <c:v>3.9084560000000003E-3</c:v>
                </c:pt>
                <c:pt idx="77">
                  <c:v>8.1393049999999995E-3</c:v>
                </c:pt>
                <c:pt idx="78">
                  <c:v>1.3899049E-2</c:v>
                </c:pt>
                <c:pt idx="79">
                  <c:v>1.9750644000000001E-2</c:v>
                </c:pt>
                <c:pt idx="80">
                  <c:v>2.3117262999999999E-2</c:v>
                </c:pt>
                <c:pt idx="81">
                  <c:v>2.2258167999999998E-2</c:v>
                </c:pt>
                <c:pt idx="82">
                  <c:v>1.7427160000000001E-2</c:v>
                </c:pt>
                <c:pt idx="83">
                  <c:v>1.1237950999999999E-2</c:v>
                </c:pt>
                <c:pt idx="84">
                  <c:v>6.9148229999999996E-3</c:v>
                </c:pt>
                <c:pt idx="85">
                  <c:v>6.9610243999999998E-3</c:v>
                </c:pt>
                <c:pt idx="86">
                  <c:v>1.1696781E-2</c:v>
                </c:pt>
                <c:pt idx="87">
                  <c:v>1.9283233E-2</c:v>
                </c:pt>
                <c:pt idx="88">
                  <c:v>2.7304551999999999E-2</c:v>
                </c:pt>
                <c:pt idx="89">
                  <c:v>3.3349700000000003E-2</c:v>
                </c:pt>
                <c:pt idx="90">
                  <c:v>3.6169786000000002E-2</c:v>
                </c:pt>
                <c:pt idx="91">
                  <c:v>3.6643513000000003E-2</c:v>
                </c:pt>
                <c:pt idx="92">
                  <c:v>3.4914019999999997E-2</c:v>
                </c:pt>
                <c:pt idx="93">
                  <c:v>3.3037274999999998E-2</c:v>
                </c:pt>
                <c:pt idx="94">
                  <c:v>3.1176774000000001E-2</c:v>
                </c:pt>
                <c:pt idx="95">
                  <c:v>2.7800214E-2</c:v>
                </c:pt>
                <c:pt idx="96">
                  <c:v>2.6285904999999998E-2</c:v>
                </c:pt>
                <c:pt idx="97">
                  <c:v>2.4956968E-2</c:v>
                </c:pt>
                <c:pt idx="98">
                  <c:v>2.3264594E-2</c:v>
                </c:pt>
                <c:pt idx="99">
                  <c:v>2.1939714999999999E-2</c:v>
                </c:pt>
                <c:pt idx="100">
                  <c:v>2.2309585999999999E-2</c:v>
                </c:pt>
                <c:pt idx="101">
                  <c:v>2.2982309999999999E-2</c:v>
                </c:pt>
                <c:pt idx="102">
                  <c:v>2.2829729999999999E-2</c:v>
                </c:pt>
                <c:pt idx="103">
                  <c:v>2.3491476000000001E-2</c:v>
                </c:pt>
                <c:pt idx="104">
                  <c:v>2.3689089999999999E-2</c:v>
                </c:pt>
                <c:pt idx="105">
                  <c:v>2.3065328999999999E-2</c:v>
                </c:pt>
                <c:pt idx="106">
                  <c:v>2.1545906E-2</c:v>
                </c:pt>
                <c:pt idx="107">
                  <c:v>1.9433992000000001E-2</c:v>
                </c:pt>
                <c:pt idx="108">
                  <c:v>1.6242349999999999E-2</c:v>
                </c:pt>
                <c:pt idx="109">
                  <c:v>1.2136928999999999E-2</c:v>
                </c:pt>
                <c:pt idx="110">
                  <c:v>7.770781E-3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97A6-42B3-B98D-273520EFDAAA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[2]Sheet1!$D$461:$DT$461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2.6771390999999999E-3</c:v>
                </c:pt>
                <c:pt idx="3">
                  <c:v>6.2077149999999999E-3</c:v>
                </c:pt>
                <c:pt idx="4">
                  <c:v>8.5679740000000008E-3</c:v>
                </c:pt>
                <c:pt idx="5">
                  <c:v>1.1166565E-2</c:v>
                </c:pt>
                <c:pt idx="6">
                  <c:v>1.4208847E-2</c:v>
                </c:pt>
                <c:pt idx="7">
                  <c:v>1.5287209E-2</c:v>
                </c:pt>
                <c:pt idx="8">
                  <c:v>1.206806E-2</c:v>
                </c:pt>
                <c:pt idx="9">
                  <c:v>4.8692427E-3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9.41E-4</c:v>
                </c:pt>
                <c:pt idx="15">
                  <c:v>4.8446840000000001E-3</c:v>
                </c:pt>
                <c:pt idx="16">
                  <c:v>6.6473093000000002E-3</c:v>
                </c:pt>
                <c:pt idx="17">
                  <c:v>5.4052602000000003E-3</c:v>
                </c:pt>
                <c:pt idx="18">
                  <c:v>2.606251E-3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7.2799999999999994E-5</c:v>
                </c:pt>
                <c:pt idx="23">
                  <c:v>1.6194312E-3</c:v>
                </c:pt>
                <c:pt idx="24">
                  <c:v>4.0110433000000003E-3</c:v>
                </c:pt>
                <c:pt idx="25">
                  <c:v>6.5336413999999999E-3</c:v>
                </c:pt>
                <c:pt idx="26">
                  <c:v>1.02555305E-2</c:v>
                </c:pt>
                <c:pt idx="27">
                  <c:v>1.4008879E-2</c:v>
                </c:pt>
                <c:pt idx="28">
                  <c:v>1.7826956000000001E-2</c:v>
                </c:pt>
                <c:pt idx="29">
                  <c:v>2.1242112E-2</c:v>
                </c:pt>
                <c:pt idx="30">
                  <c:v>2.3983114999999999E-2</c:v>
                </c:pt>
                <c:pt idx="31">
                  <c:v>2.6396369999999999E-2</c:v>
                </c:pt>
                <c:pt idx="32">
                  <c:v>2.9384501E-2</c:v>
                </c:pt>
                <c:pt idx="33">
                  <c:v>3.5124000000000002E-2</c:v>
                </c:pt>
                <c:pt idx="34">
                  <c:v>4.2910499999999997E-2</c:v>
                </c:pt>
                <c:pt idx="35">
                  <c:v>5.1475365000000002E-2</c:v>
                </c:pt>
                <c:pt idx="36">
                  <c:v>5.7612299999999998E-2</c:v>
                </c:pt>
                <c:pt idx="37">
                  <c:v>5.9516425999999997E-2</c:v>
                </c:pt>
                <c:pt idx="38">
                  <c:v>5.7186137999999997E-2</c:v>
                </c:pt>
                <c:pt idx="39">
                  <c:v>5.2766368000000001E-2</c:v>
                </c:pt>
                <c:pt idx="40">
                  <c:v>4.7061480000000003E-2</c:v>
                </c:pt>
                <c:pt idx="41">
                  <c:v>4.0889337999999997E-2</c:v>
                </c:pt>
                <c:pt idx="42">
                  <c:v>3.4635402000000003E-2</c:v>
                </c:pt>
                <c:pt idx="43">
                  <c:v>2.980996E-2</c:v>
                </c:pt>
                <c:pt idx="44">
                  <c:v>2.8987333000000001E-2</c:v>
                </c:pt>
                <c:pt idx="45">
                  <c:v>3.1536492999999999E-2</c:v>
                </c:pt>
                <c:pt idx="46">
                  <c:v>3.4430549999999997E-2</c:v>
                </c:pt>
                <c:pt idx="47">
                  <c:v>3.5053796999999998E-2</c:v>
                </c:pt>
                <c:pt idx="48">
                  <c:v>3.3858961999999999E-2</c:v>
                </c:pt>
                <c:pt idx="49">
                  <c:v>3.2230010000000003E-2</c:v>
                </c:pt>
                <c:pt idx="50">
                  <c:v>3.0351564000000001E-2</c:v>
                </c:pt>
                <c:pt idx="51">
                  <c:v>2.8337662999999999E-2</c:v>
                </c:pt>
                <c:pt idx="52">
                  <c:v>2.751984E-2</c:v>
                </c:pt>
                <c:pt idx="53">
                  <c:v>2.9117288000000002E-2</c:v>
                </c:pt>
                <c:pt idx="54">
                  <c:v>3.3399842999999999E-2</c:v>
                </c:pt>
                <c:pt idx="55">
                  <c:v>4.0179987E-2</c:v>
                </c:pt>
                <c:pt idx="56">
                  <c:v>4.7685961999999998E-2</c:v>
                </c:pt>
                <c:pt idx="57">
                  <c:v>5.6239147000000003E-2</c:v>
                </c:pt>
                <c:pt idx="58">
                  <c:v>6.4726569999999997E-2</c:v>
                </c:pt>
                <c:pt idx="59">
                  <c:v>6.9880600000000001E-2</c:v>
                </c:pt>
                <c:pt idx="60">
                  <c:v>6.899421E-2</c:v>
                </c:pt>
                <c:pt idx="61">
                  <c:v>6.452898E-2</c:v>
                </c:pt>
                <c:pt idx="62">
                  <c:v>5.9844309999999998E-2</c:v>
                </c:pt>
                <c:pt idx="63">
                  <c:v>5.5640429999999998E-2</c:v>
                </c:pt>
                <c:pt idx="64">
                  <c:v>4.9999059999999998E-2</c:v>
                </c:pt>
                <c:pt idx="65">
                  <c:v>4.2805070000000001E-2</c:v>
                </c:pt>
                <c:pt idx="66">
                  <c:v>3.9046310000000001E-2</c:v>
                </c:pt>
                <c:pt idx="67">
                  <c:v>4.2807866E-2</c:v>
                </c:pt>
                <c:pt idx="68">
                  <c:v>5.1586300000000002E-2</c:v>
                </c:pt>
                <c:pt idx="69">
                  <c:v>5.6210924000000002E-2</c:v>
                </c:pt>
                <c:pt idx="70">
                  <c:v>5.0679475000000002E-2</c:v>
                </c:pt>
                <c:pt idx="71">
                  <c:v>3.6256110000000001E-2</c:v>
                </c:pt>
                <c:pt idx="72">
                  <c:v>2.0036386E-2</c:v>
                </c:pt>
                <c:pt idx="73">
                  <c:v>8.1039440000000001E-3</c:v>
                </c:pt>
                <c:pt idx="74">
                  <c:v>2.7466726000000001E-3</c:v>
                </c:pt>
                <c:pt idx="75">
                  <c:v>2.6419463000000002E-3</c:v>
                </c:pt>
                <c:pt idx="76">
                  <c:v>5.9636532999999999E-3</c:v>
                </c:pt>
                <c:pt idx="77">
                  <c:v>1.0960629E-2</c:v>
                </c:pt>
                <c:pt idx="78">
                  <c:v>1.6846468999999999E-2</c:v>
                </c:pt>
                <c:pt idx="79">
                  <c:v>2.2444100000000002E-2</c:v>
                </c:pt>
                <c:pt idx="80">
                  <c:v>2.5392222999999998E-2</c:v>
                </c:pt>
                <c:pt idx="81">
                  <c:v>2.3786970000000001E-2</c:v>
                </c:pt>
                <c:pt idx="82">
                  <c:v>1.7603344999999999E-2</c:v>
                </c:pt>
                <c:pt idx="83">
                  <c:v>9.5028709999999995E-3</c:v>
                </c:pt>
                <c:pt idx="84">
                  <c:v>3.1834973000000001E-3</c:v>
                </c:pt>
                <c:pt idx="85">
                  <c:v>1.9120978E-3</c:v>
                </c:pt>
                <c:pt idx="86">
                  <c:v>6.4632989999999996E-3</c:v>
                </c:pt>
                <c:pt idx="87">
                  <c:v>1.4855838999999999E-2</c:v>
                </c:pt>
                <c:pt idx="88">
                  <c:v>2.4287697E-2</c:v>
                </c:pt>
                <c:pt idx="89">
                  <c:v>3.2028764000000001E-2</c:v>
                </c:pt>
                <c:pt idx="90">
                  <c:v>3.6441788000000003E-2</c:v>
                </c:pt>
                <c:pt idx="91">
                  <c:v>3.8230753999999999E-2</c:v>
                </c:pt>
                <c:pt idx="92">
                  <c:v>3.7159927000000002E-2</c:v>
                </c:pt>
                <c:pt idx="93">
                  <c:v>3.5360307000000001E-2</c:v>
                </c:pt>
                <c:pt idx="94">
                  <c:v>3.3228042999999999E-2</c:v>
                </c:pt>
                <c:pt idx="95">
                  <c:v>2.9582379999999998E-2</c:v>
                </c:pt>
                <c:pt idx="96">
                  <c:v>2.7912082000000001E-2</c:v>
                </c:pt>
                <c:pt idx="97">
                  <c:v>2.6735274E-2</c:v>
                </c:pt>
                <c:pt idx="98">
                  <c:v>2.5459816999999999E-2</c:v>
                </c:pt>
                <c:pt idx="99">
                  <c:v>2.4597530999999999E-2</c:v>
                </c:pt>
                <c:pt idx="100">
                  <c:v>2.5167393999999999E-2</c:v>
                </c:pt>
                <c:pt idx="101">
                  <c:v>2.5803873000000001E-2</c:v>
                </c:pt>
                <c:pt idx="102">
                  <c:v>2.5634876000000001E-2</c:v>
                </c:pt>
                <c:pt idx="103">
                  <c:v>2.6061872E-2</c:v>
                </c:pt>
                <c:pt idx="104">
                  <c:v>2.5838222000000001E-2</c:v>
                </c:pt>
                <c:pt idx="105">
                  <c:v>2.4710005E-2</c:v>
                </c:pt>
                <c:pt idx="106">
                  <c:v>2.2589966999999999E-2</c:v>
                </c:pt>
                <c:pt idx="107">
                  <c:v>1.9807963000000001E-2</c:v>
                </c:pt>
                <c:pt idx="108">
                  <c:v>1.5871110000000001E-2</c:v>
                </c:pt>
                <c:pt idx="109">
                  <c:v>1.0999735E-2</c:v>
                </c:pt>
                <c:pt idx="110">
                  <c:v>5.8485689999999996E-3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97A6-42B3-B98D-273520EFDAAA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[2]Sheet1!$D$462:$DT$462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2.6771390999999999E-3</c:v>
                </c:pt>
                <c:pt idx="3">
                  <c:v>6.2077149999999999E-3</c:v>
                </c:pt>
                <c:pt idx="4">
                  <c:v>8.5679740000000008E-3</c:v>
                </c:pt>
                <c:pt idx="5">
                  <c:v>1.1166565E-2</c:v>
                </c:pt>
                <c:pt idx="6">
                  <c:v>1.4208847E-2</c:v>
                </c:pt>
                <c:pt idx="7">
                  <c:v>1.5287209E-2</c:v>
                </c:pt>
                <c:pt idx="8">
                  <c:v>1.206806E-2</c:v>
                </c:pt>
                <c:pt idx="9">
                  <c:v>4.8692427E-3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9.41E-4</c:v>
                </c:pt>
                <c:pt idx="15">
                  <c:v>4.8446840000000001E-3</c:v>
                </c:pt>
                <c:pt idx="16">
                  <c:v>6.6473093000000002E-3</c:v>
                </c:pt>
                <c:pt idx="17">
                  <c:v>5.4052602000000003E-3</c:v>
                </c:pt>
                <c:pt idx="18">
                  <c:v>2.606251E-3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7.2799999999999994E-5</c:v>
                </c:pt>
                <c:pt idx="23">
                  <c:v>1.6194312E-3</c:v>
                </c:pt>
                <c:pt idx="24">
                  <c:v>4.0110433000000003E-3</c:v>
                </c:pt>
                <c:pt idx="25">
                  <c:v>6.5336413999999999E-3</c:v>
                </c:pt>
                <c:pt idx="26">
                  <c:v>1.02555305E-2</c:v>
                </c:pt>
                <c:pt idx="27">
                  <c:v>1.4008879E-2</c:v>
                </c:pt>
                <c:pt idx="28">
                  <c:v>1.7826956000000001E-2</c:v>
                </c:pt>
                <c:pt idx="29">
                  <c:v>2.1242112E-2</c:v>
                </c:pt>
                <c:pt idx="30">
                  <c:v>2.3983114999999999E-2</c:v>
                </c:pt>
                <c:pt idx="31">
                  <c:v>2.6396369999999999E-2</c:v>
                </c:pt>
                <c:pt idx="32">
                  <c:v>2.9384501E-2</c:v>
                </c:pt>
                <c:pt idx="33">
                  <c:v>3.5124000000000002E-2</c:v>
                </c:pt>
                <c:pt idx="34">
                  <c:v>4.2910499999999997E-2</c:v>
                </c:pt>
                <c:pt idx="35">
                  <c:v>5.1475365000000002E-2</c:v>
                </c:pt>
                <c:pt idx="36">
                  <c:v>5.7612299999999998E-2</c:v>
                </c:pt>
                <c:pt idx="37">
                  <c:v>5.9516425999999997E-2</c:v>
                </c:pt>
                <c:pt idx="38">
                  <c:v>5.7186137999999997E-2</c:v>
                </c:pt>
                <c:pt idx="39">
                  <c:v>5.2766368000000001E-2</c:v>
                </c:pt>
                <c:pt idx="40">
                  <c:v>4.7061480000000003E-2</c:v>
                </c:pt>
                <c:pt idx="41">
                  <c:v>4.0889337999999997E-2</c:v>
                </c:pt>
                <c:pt idx="42">
                  <c:v>3.4635402000000003E-2</c:v>
                </c:pt>
                <c:pt idx="43">
                  <c:v>2.980996E-2</c:v>
                </c:pt>
                <c:pt idx="44">
                  <c:v>2.8987333000000001E-2</c:v>
                </c:pt>
                <c:pt idx="45">
                  <c:v>3.1536492999999999E-2</c:v>
                </c:pt>
                <c:pt idx="46">
                  <c:v>3.4430549999999997E-2</c:v>
                </c:pt>
                <c:pt idx="47">
                  <c:v>3.5053796999999998E-2</c:v>
                </c:pt>
                <c:pt idx="48">
                  <c:v>3.3858961999999999E-2</c:v>
                </c:pt>
                <c:pt idx="49">
                  <c:v>3.2230010000000003E-2</c:v>
                </c:pt>
                <c:pt idx="50">
                  <c:v>3.0351564000000001E-2</c:v>
                </c:pt>
                <c:pt idx="51">
                  <c:v>2.8337662999999999E-2</c:v>
                </c:pt>
                <c:pt idx="52">
                  <c:v>2.751984E-2</c:v>
                </c:pt>
                <c:pt idx="53">
                  <c:v>2.9117288000000002E-2</c:v>
                </c:pt>
                <c:pt idx="54">
                  <c:v>3.3399842999999999E-2</c:v>
                </c:pt>
                <c:pt idx="55">
                  <c:v>4.0179987E-2</c:v>
                </c:pt>
                <c:pt idx="56">
                  <c:v>4.7685961999999998E-2</c:v>
                </c:pt>
                <c:pt idx="57">
                  <c:v>5.6239147000000003E-2</c:v>
                </c:pt>
                <c:pt idx="58">
                  <c:v>6.4726569999999997E-2</c:v>
                </c:pt>
                <c:pt idx="59">
                  <c:v>6.9880600000000001E-2</c:v>
                </c:pt>
                <c:pt idx="60">
                  <c:v>6.899421E-2</c:v>
                </c:pt>
                <c:pt idx="61">
                  <c:v>6.452898E-2</c:v>
                </c:pt>
                <c:pt idx="62">
                  <c:v>5.9844309999999998E-2</c:v>
                </c:pt>
                <c:pt idx="63">
                  <c:v>5.5640429999999998E-2</c:v>
                </c:pt>
                <c:pt idx="64">
                  <c:v>4.9999059999999998E-2</c:v>
                </c:pt>
                <c:pt idx="65">
                  <c:v>4.2805070000000001E-2</c:v>
                </c:pt>
                <c:pt idx="66">
                  <c:v>3.9046310000000001E-2</c:v>
                </c:pt>
                <c:pt idx="67">
                  <c:v>4.2807866E-2</c:v>
                </c:pt>
                <c:pt idx="68">
                  <c:v>5.1586300000000002E-2</c:v>
                </c:pt>
                <c:pt idx="69">
                  <c:v>5.6210924000000002E-2</c:v>
                </c:pt>
                <c:pt idx="70">
                  <c:v>5.0679475000000002E-2</c:v>
                </c:pt>
                <c:pt idx="71">
                  <c:v>3.6256110000000001E-2</c:v>
                </c:pt>
                <c:pt idx="72">
                  <c:v>2.0036386E-2</c:v>
                </c:pt>
                <c:pt idx="73">
                  <c:v>8.1039440000000001E-3</c:v>
                </c:pt>
                <c:pt idx="74">
                  <c:v>2.7466726000000001E-3</c:v>
                </c:pt>
                <c:pt idx="75">
                  <c:v>2.6419463000000002E-3</c:v>
                </c:pt>
                <c:pt idx="76">
                  <c:v>5.9636532999999999E-3</c:v>
                </c:pt>
                <c:pt idx="77">
                  <c:v>1.0960629E-2</c:v>
                </c:pt>
                <c:pt idx="78">
                  <c:v>1.6846468999999999E-2</c:v>
                </c:pt>
                <c:pt idx="79">
                  <c:v>2.2444100000000002E-2</c:v>
                </c:pt>
                <c:pt idx="80">
                  <c:v>2.5392222999999998E-2</c:v>
                </c:pt>
                <c:pt idx="81">
                  <c:v>2.3786970000000001E-2</c:v>
                </c:pt>
                <c:pt idx="82">
                  <c:v>1.7603344999999999E-2</c:v>
                </c:pt>
                <c:pt idx="83">
                  <c:v>9.5028709999999995E-3</c:v>
                </c:pt>
                <c:pt idx="84">
                  <c:v>3.1834973000000001E-3</c:v>
                </c:pt>
                <c:pt idx="85">
                  <c:v>1.9120978E-3</c:v>
                </c:pt>
                <c:pt idx="86">
                  <c:v>6.4632989999999996E-3</c:v>
                </c:pt>
                <c:pt idx="87">
                  <c:v>1.4855838999999999E-2</c:v>
                </c:pt>
                <c:pt idx="88">
                  <c:v>2.4287697E-2</c:v>
                </c:pt>
                <c:pt idx="89">
                  <c:v>3.2028764000000001E-2</c:v>
                </c:pt>
                <c:pt idx="90">
                  <c:v>3.6441788000000003E-2</c:v>
                </c:pt>
                <c:pt idx="91">
                  <c:v>3.8230753999999999E-2</c:v>
                </c:pt>
                <c:pt idx="92">
                  <c:v>3.7159927000000002E-2</c:v>
                </c:pt>
                <c:pt idx="93">
                  <c:v>3.5360307000000001E-2</c:v>
                </c:pt>
                <c:pt idx="94">
                  <c:v>3.3228042999999999E-2</c:v>
                </c:pt>
                <c:pt idx="95">
                  <c:v>2.9582379999999998E-2</c:v>
                </c:pt>
                <c:pt idx="96">
                  <c:v>2.7912082000000001E-2</c:v>
                </c:pt>
                <c:pt idx="97">
                  <c:v>2.6735274E-2</c:v>
                </c:pt>
                <c:pt idx="98">
                  <c:v>2.5459816999999999E-2</c:v>
                </c:pt>
                <c:pt idx="99">
                  <c:v>2.4597530999999999E-2</c:v>
                </c:pt>
                <c:pt idx="100">
                  <c:v>2.5167393999999999E-2</c:v>
                </c:pt>
                <c:pt idx="101">
                  <c:v>2.5803873000000001E-2</c:v>
                </c:pt>
                <c:pt idx="102">
                  <c:v>2.5634876000000001E-2</c:v>
                </c:pt>
                <c:pt idx="103">
                  <c:v>2.6061872E-2</c:v>
                </c:pt>
                <c:pt idx="104">
                  <c:v>2.5838222000000001E-2</c:v>
                </c:pt>
                <c:pt idx="105">
                  <c:v>2.4710005E-2</c:v>
                </c:pt>
                <c:pt idx="106">
                  <c:v>2.2589966999999999E-2</c:v>
                </c:pt>
                <c:pt idx="107">
                  <c:v>1.9807963000000001E-2</c:v>
                </c:pt>
                <c:pt idx="108">
                  <c:v>1.5871110000000001E-2</c:v>
                </c:pt>
                <c:pt idx="109">
                  <c:v>1.0999735E-2</c:v>
                </c:pt>
                <c:pt idx="110">
                  <c:v>5.8485689999999996E-3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97A6-42B3-B98D-273520EFDAAA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[2]Sheet1!$D$463:$DT$463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2.6771390999999999E-3</c:v>
                </c:pt>
                <c:pt idx="3">
                  <c:v>6.2077149999999999E-3</c:v>
                </c:pt>
                <c:pt idx="4">
                  <c:v>8.5679740000000008E-3</c:v>
                </c:pt>
                <c:pt idx="5">
                  <c:v>1.1166565E-2</c:v>
                </c:pt>
                <c:pt idx="6">
                  <c:v>1.4208847E-2</c:v>
                </c:pt>
                <c:pt idx="7">
                  <c:v>1.5287209E-2</c:v>
                </c:pt>
                <c:pt idx="8">
                  <c:v>1.206806E-2</c:v>
                </c:pt>
                <c:pt idx="9">
                  <c:v>4.8692427E-3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9.41E-4</c:v>
                </c:pt>
                <c:pt idx="15">
                  <c:v>4.8446840000000001E-3</c:v>
                </c:pt>
                <c:pt idx="16">
                  <c:v>6.6473093000000002E-3</c:v>
                </c:pt>
                <c:pt idx="17">
                  <c:v>5.4052602000000003E-3</c:v>
                </c:pt>
                <c:pt idx="18">
                  <c:v>2.606251E-3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7.2799999999999994E-5</c:v>
                </c:pt>
                <c:pt idx="23">
                  <c:v>1.6194312E-3</c:v>
                </c:pt>
                <c:pt idx="24">
                  <c:v>4.0110433000000003E-3</c:v>
                </c:pt>
                <c:pt idx="25">
                  <c:v>6.5336413999999999E-3</c:v>
                </c:pt>
                <c:pt idx="26">
                  <c:v>1.02555305E-2</c:v>
                </c:pt>
                <c:pt idx="27">
                  <c:v>1.4008879E-2</c:v>
                </c:pt>
                <c:pt idx="28">
                  <c:v>1.7826956000000001E-2</c:v>
                </c:pt>
                <c:pt idx="29">
                  <c:v>2.1242112E-2</c:v>
                </c:pt>
                <c:pt idx="30">
                  <c:v>2.3983114999999999E-2</c:v>
                </c:pt>
                <c:pt idx="31">
                  <c:v>2.6396369999999999E-2</c:v>
                </c:pt>
                <c:pt idx="32">
                  <c:v>2.9384501E-2</c:v>
                </c:pt>
                <c:pt idx="33">
                  <c:v>3.5124000000000002E-2</c:v>
                </c:pt>
                <c:pt idx="34">
                  <c:v>4.2910499999999997E-2</c:v>
                </c:pt>
                <c:pt idx="35">
                  <c:v>5.1475365000000002E-2</c:v>
                </c:pt>
                <c:pt idx="36">
                  <c:v>5.7612299999999998E-2</c:v>
                </c:pt>
                <c:pt idx="37">
                  <c:v>5.9516425999999997E-2</c:v>
                </c:pt>
                <c:pt idx="38">
                  <c:v>5.7186137999999997E-2</c:v>
                </c:pt>
                <c:pt idx="39">
                  <c:v>5.2766368000000001E-2</c:v>
                </c:pt>
                <c:pt idx="40">
                  <c:v>4.7061480000000003E-2</c:v>
                </c:pt>
                <c:pt idx="41">
                  <c:v>4.0889337999999997E-2</c:v>
                </c:pt>
                <c:pt idx="42">
                  <c:v>3.4635402000000003E-2</c:v>
                </c:pt>
                <c:pt idx="43">
                  <c:v>2.980996E-2</c:v>
                </c:pt>
                <c:pt idx="44">
                  <c:v>2.8987333000000001E-2</c:v>
                </c:pt>
                <c:pt idx="45">
                  <c:v>3.1536492999999999E-2</c:v>
                </c:pt>
                <c:pt idx="46">
                  <c:v>3.4430549999999997E-2</c:v>
                </c:pt>
                <c:pt idx="47">
                  <c:v>3.5053796999999998E-2</c:v>
                </c:pt>
                <c:pt idx="48">
                  <c:v>3.3858961999999999E-2</c:v>
                </c:pt>
                <c:pt idx="49">
                  <c:v>3.2230010000000003E-2</c:v>
                </c:pt>
                <c:pt idx="50">
                  <c:v>3.0351564000000001E-2</c:v>
                </c:pt>
                <c:pt idx="51">
                  <c:v>2.8337662999999999E-2</c:v>
                </c:pt>
                <c:pt idx="52">
                  <c:v>2.751984E-2</c:v>
                </c:pt>
                <c:pt idx="53">
                  <c:v>2.9117288000000002E-2</c:v>
                </c:pt>
                <c:pt idx="54">
                  <c:v>3.3399842999999999E-2</c:v>
                </c:pt>
                <c:pt idx="55">
                  <c:v>4.0179987E-2</c:v>
                </c:pt>
                <c:pt idx="56">
                  <c:v>4.7685961999999998E-2</c:v>
                </c:pt>
                <c:pt idx="57">
                  <c:v>5.6239147000000003E-2</c:v>
                </c:pt>
                <c:pt idx="58">
                  <c:v>6.4726569999999997E-2</c:v>
                </c:pt>
                <c:pt idx="59">
                  <c:v>6.9880600000000001E-2</c:v>
                </c:pt>
                <c:pt idx="60">
                  <c:v>6.899421E-2</c:v>
                </c:pt>
                <c:pt idx="61">
                  <c:v>6.452898E-2</c:v>
                </c:pt>
                <c:pt idx="62">
                  <c:v>5.9844309999999998E-2</c:v>
                </c:pt>
                <c:pt idx="63">
                  <c:v>5.5640429999999998E-2</c:v>
                </c:pt>
                <c:pt idx="64">
                  <c:v>4.9999059999999998E-2</c:v>
                </c:pt>
                <c:pt idx="65">
                  <c:v>4.2805070000000001E-2</c:v>
                </c:pt>
                <c:pt idx="66">
                  <c:v>3.9046310000000001E-2</c:v>
                </c:pt>
                <c:pt idx="67">
                  <c:v>4.2807866E-2</c:v>
                </c:pt>
                <c:pt idx="68">
                  <c:v>5.1586300000000002E-2</c:v>
                </c:pt>
                <c:pt idx="69">
                  <c:v>5.6210924000000002E-2</c:v>
                </c:pt>
                <c:pt idx="70">
                  <c:v>5.0679475000000002E-2</c:v>
                </c:pt>
                <c:pt idx="71">
                  <c:v>3.6256110000000001E-2</c:v>
                </c:pt>
                <c:pt idx="72">
                  <c:v>2.0036386E-2</c:v>
                </c:pt>
                <c:pt idx="73">
                  <c:v>8.1039440000000001E-3</c:v>
                </c:pt>
                <c:pt idx="74">
                  <c:v>2.7466726000000001E-3</c:v>
                </c:pt>
                <c:pt idx="75">
                  <c:v>2.6419463000000002E-3</c:v>
                </c:pt>
                <c:pt idx="76">
                  <c:v>5.9636532999999999E-3</c:v>
                </c:pt>
                <c:pt idx="77">
                  <c:v>1.0960629E-2</c:v>
                </c:pt>
                <c:pt idx="78">
                  <c:v>1.6846468999999999E-2</c:v>
                </c:pt>
                <c:pt idx="79">
                  <c:v>2.2444100000000002E-2</c:v>
                </c:pt>
                <c:pt idx="80">
                  <c:v>2.5392222999999998E-2</c:v>
                </c:pt>
                <c:pt idx="81">
                  <c:v>2.3786970000000001E-2</c:v>
                </c:pt>
                <c:pt idx="82">
                  <c:v>1.7603344999999999E-2</c:v>
                </c:pt>
                <c:pt idx="83">
                  <c:v>9.5028709999999995E-3</c:v>
                </c:pt>
                <c:pt idx="84">
                  <c:v>3.1834973000000001E-3</c:v>
                </c:pt>
                <c:pt idx="85">
                  <c:v>1.9120978E-3</c:v>
                </c:pt>
                <c:pt idx="86">
                  <c:v>6.4632989999999996E-3</c:v>
                </c:pt>
                <c:pt idx="87">
                  <c:v>1.4855838999999999E-2</c:v>
                </c:pt>
                <c:pt idx="88">
                  <c:v>2.4287697E-2</c:v>
                </c:pt>
                <c:pt idx="89">
                  <c:v>3.2028764000000001E-2</c:v>
                </c:pt>
                <c:pt idx="90">
                  <c:v>3.6441788000000003E-2</c:v>
                </c:pt>
                <c:pt idx="91">
                  <c:v>3.8230753999999999E-2</c:v>
                </c:pt>
                <c:pt idx="92">
                  <c:v>3.7159927000000002E-2</c:v>
                </c:pt>
                <c:pt idx="93">
                  <c:v>3.5360307000000001E-2</c:v>
                </c:pt>
                <c:pt idx="94">
                  <c:v>3.3228042999999999E-2</c:v>
                </c:pt>
                <c:pt idx="95">
                  <c:v>2.9582379999999998E-2</c:v>
                </c:pt>
                <c:pt idx="96">
                  <c:v>2.7912082000000001E-2</c:v>
                </c:pt>
                <c:pt idx="97">
                  <c:v>2.6735274E-2</c:v>
                </c:pt>
                <c:pt idx="98">
                  <c:v>2.5459816999999999E-2</c:v>
                </c:pt>
                <c:pt idx="99">
                  <c:v>2.4597530999999999E-2</c:v>
                </c:pt>
                <c:pt idx="100">
                  <c:v>2.5167393999999999E-2</c:v>
                </c:pt>
                <c:pt idx="101">
                  <c:v>2.5803873000000001E-2</c:v>
                </c:pt>
                <c:pt idx="102">
                  <c:v>2.5634876000000001E-2</c:v>
                </c:pt>
                <c:pt idx="103">
                  <c:v>2.6061872E-2</c:v>
                </c:pt>
                <c:pt idx="104">
                  <c:v>2.5838222000000001E-2</c:v>
                </c:pt>
                <c:pt idx="105">
                  <c:v>2.4710005E-2</c:v>
                </c:pt>
                <c:pt idx="106">
                  <c:v>2.2589966999999999E-2</c:v>
                </c:pt>
                <c:pt idx="107">
                  <c:v>1.9807963000000001E-2</c:v>
                </c:pt>
                <c:pt idx="108">
                  <c:v>1.5871110000000001E-2</c:v>
                </c:pt>
                <c:pt idx="109">
                  <c:v>1.0999735E-2</c:v>
                </c:pt>
                <c:pt idx="110">
                  <c:v>5.8485689999999996E-3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97A6-42B3-B98D-273520EFDAAA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[2]Sheet1!$D$464:$DT$464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2.6771390999999999E-3</c:v>
                </c:pt>
                <c:pt idx="3">
                  <c:v>6.2077149999999999E-3</c:v>
                </c:pt>
                <c:pt idx="4">
                  <c:v>8.5679740000000008E-3</c:v>
                </c:pt>
                <c:pt idx="5">
                  <c:v>1.1166565E-2</c:v>
                </c:pt>
                <c:pt idx="6">
                  <c:v>1.4208847E-2</c:v>
                </c:pt>
                <c:pt idx="7">
                  <c:v>1.5287209E-2</c:v>
                </c:pt>
                <c:pt idx="8">
                  <c:v>1.206806E-2</c:v>
                </c:pt>
                <c:pt idx="9">
                  <c:v>4.8692427E-3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9.41E-4</c:v>
                </c:pt>
                <c:pt idx="15">
                  <c:v>4.8446840000000001E-3</c:v>
                </c:pt>
                <c:pt idx="16">
                  <c:v>6.6473093000000002E-3</c:v>
                </c:pt>
                <c:pt idx="17">
                  <c:v>5.4052602000000003E-3</c:v>
                </c:pt>
                <c:pt idx="18">
                  <c:v>2.606251E-3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7.2799999999999994E-5</c:v>
                </c:pt>
                <c:pt idx="23">
                  <c:v>1.6194312E-3</c:v>
                </c:pt>
                <c:pt idx="24">
                  <c:v>4.0110433000000003E-3</c:v>
                </c:pt>
                <c:pt idx="25">
                  <c:v>6.5336413999999999E-3</c:v>
                </c:pt>
                <c:pt idx="26">
                  <c:v>1.02555305E-2</c:v>
                </c:pt>
                <c:pt idx="27">
                  <c:v>1.4008879E-2</c:v>
                </c:pt>
                <c:pt idx="28">
                  <c:v>1.7826956000000001E-2</c:v>
                </c:pt>
                <c:pt idx="29">
                  <c:v>2.1242112E-2</c:v>
                </c:pt>
                <c:pt idx="30">
                  <c:v>2.3983114999999999E-2</c:v>
                </c:pt>
                <c:pt idx="31">
                  <c:v>2.6396369999999999E-2</c:v>
                </c:pt>
                <c:pt idx="32">
                  <c:v>2.9384501E-2</c:v>
                </c:pt>
                <c:pt idx="33">
                  <c:v>3.5124000000000002E-2</c:v>
                </c:pt>
                <c:pt idx="34">
                  <c:v>4.2910499999999997E-2</c:v>
                </c:pt>
                <c:pt idx="35">
                  <c:v>5.1475365000000002E-2</c:v>
                </c:pt>
                <c:pt idx="36">
                  <c:v>5.7612299999999998E-2</c:v>
                </c:pt>
                <c:pt idx="37">
                  <c:v>5.9516425999999997E-2</c:v>
                </c:pt>
                <c:pt idx="38">
                  <c:v>5.7186137999999997E-2</c:v>
                </c:pt>
                <c:pt idx="39">
                  <c:v>5.2766368000000001E-2</c:v>
                </c:pt>
                <c:pt idx="40">
                  <c:v>4.7061480000000003E-2</c:v>
                </c:pt>
                <c:pt idx="41">
                  <c:v>4.0889337999999997E-2</c:v>
                </c:pt>
                <c:pt idx="42">
                  <c:v>3.4635402000000003E-2</c:v>
                </c:pt>
                <c:pt idx="43">
                  <c:v>2.980996E-2</c:v>
                </c:pt>
                <c:pt idx="44">
                  <c:v>2.8987333000000001E-2</c:v>
                </c:pt>
                <c:pt idx="45">
                  <c:v>3.1536492999999999E-2</c:v>
                </c:pt>
                <c:pt idx="46">
                  <c:v>3.4430549999999997E-2</c:v>
                </c:pt>
                <c:pt idx="47">
                  <c:v>3.5053796999999998E-2</c:v>
                </c:pt>
                <c:pt idx="48">
                  <c:v>3.3858961999999999E-2</c:v>
                </c:pt>
                <c:pt idx="49">
                  <c:v>3.2230010000000003E-2</c:v>
                </c:pt>
                <c:pt idx="50">
                  <c:v>3.0351564000000001E-2</c:v>
                </c:pt>
                <c:pt idx="51">
                  <c:v>2.8337662999999999E-2</c:v>
                </c:pt>
                <c:pt idx="52">
                  <c:v>2.751984E-2</c:v>
                </c:pt>
                <c:pt idx="53">
                  <c:v>2.9117288000000002E-2</c:v>
                </c:pt>
                <c:pt idx="54">
                  <c:v>3.3399842999999999E-2</c:v>
                </c:pt>
                <c:pt idx="55">
                  <c:v>4.0179987E-2</c:v>
                </c:pt>
                <c:pt idx="56">
                  <c:v>4.7685961999999998E-2</c:v>
                </c:pt>
                <c:pt idx="57">
                  <c:v>5.6239147000000003E-2</c:v>
                </c:pt>
                <c:pt idx="58">
                  <c:v>6.4726569999999997E-2</c:v>
                </c:pt>
                <c:pt idx="59">
                  <c:v>6.9880600000000001E-2</c:v>
                </c:pt>
                <c:pt idx="60">
                  <c:v>6.899421E-2</c:v>
                </c:pt>
                <c:pt idx="61">
                  <c:v>6.452898E-2</c:v>
                </c:pt>
                <c:pt idx="62">
                  <c:v>5.9844309999999998E-2</c:v>
                </c:pt>
                <c:pt idx="63">
                  <c:v>5.5640429999999998E-2</c:v>
                </c:pt>
                <c:pt idx="64">
                  <c:v>4.9999059999999998E-2</c:v>
                </c:pt>
                <c:pt idx="65">
                  <c:v>4.2805070000000001E-2</c:v>
                </c:pt>
                <c:pt idx="66">
                  <c:v>3.9046310000000001E-2</c:v>
                </c:pt>
                <c:pt idx="67">
                  <c:v>4.2807866E-2</c:v>
                </c:pt>
                <c:pt idx="68">
                  <c:v>5.1586300000000002E-2</c:v>
                </c:pt>
                <c:pt idx="69">
                  <c:v>5.6210924000000002E-2</c:v>
                </c:pt>
                <c:pt idx="70">
                  <c:v>5.0679475000000002E-2</c:v>
                </c:pt>
                <c:pt idx="71">
                  <c:v>3.6256110000000001E-2</c:v>
                </c:pt>
                <c:pt idx="72">
                  <c:v>2.0036386E-2</c:v>
                </c:pt>
                <c:pt idx="73">
                  <c:v>8.1039440000000001E-3</c:v>
                </c:pt>
                <c:pt idx="74">
                  <c:v>2.7466726000000001E-3</c:v>
                </c:pt>
                <c:pt idx="75">
                  <c:v>2.6419463000000002E-3</c:v>
                </c:pt>
                <c:pt idx="76">
                  <c:v>5.9636532999999999E-3</c:v>
                </c:pt>
                <c:pt idx="77">
                  <c:v>1.0960629E-2</c:v>
                </c:pt>
                <c:pt idx="78">
                  <c:v>1.6846468999999999E-2</c:v>
                </c:pt>
                <c:pt idx="79">
                  <c:v>2.2444100000000002E-2</c:v>
                </c:pt>
                <c:pt idx="80">
                  <c:v>2.5392222999999998E-2</c:v>
                </c:pt>
                <c:pt idx="81">
                  <c:v>2.3786970000000001E-2</c:v>
                </c:pt>
                <c:pt idx="82">
                  <c:v>1.7603344999999999E-2</c:v>
                </c:pt>
                <c:pt idx="83">
                  <c:v>9.5028709999999995E-3</c:v>
                </c:pt>
                <c:pt idx="84">
                  <c:v>3.1834973000000001E-3</c:v>
                </c:pt>
                <c:pt idx="85">
                  <c:v>1.9120978E-3</c:v>
                </c:pt>
                <c:pt idx="86">
                  <c:v>6.4632989999999996E-3</c:v>
                </c:pt>
                <c:pt idx="87">
                  <c:v>1.4855838999999999E-2</c:v>
                </c:pt>
                <c:pt idx="88">
                  <c:v>2.4287697E-2</c:v>
                </c:pt>
                <c:pt idx="89">
                  <c:v>3.2028764000000001E-2</c:v>
                </c:pt>
                <c:pt idx="90">
                  <c:v>3.6441788000000003E-2</c:v>
                </c:pt>
                <c:pt idx="91">
                  <c:v>3.8230753999999999E-2</c:v>
                </c:pt>
                <c:pt idx="92">
                  <c:v>3.7159927000000002E-2</c:v>
                </c:pt>
                <c:pt idx="93">
                  <c:v>3.5360307000000001E-2</c:v>
                </c:pt>
                <c:pt idx="94">
                  <c:v>3.3228042999999999E-2</c:v>
                </c:pt>
                <c:pt idx="95">
                  <c:v>2.9582379999999998E-2</c:v>
                </c:pt>
                <c:pt idx="96">
                  <c:v>2.7912082000000001E-2</c:v>
                </c:pt>
                <c:pt idx="97">
                  <c:v>2.6735274E-2</c:v>
                </c:pt>
                <c:pt idx="98">
                  <c:v>2.5459816999999999E-2</c:v>
                </c:pt>
                <c:pt idx="99">
                  <c:v>2.4597530999999999E-2</c:v>
                </c:pt>
                <c:pt idx="100">
                  <c:v>2.5167393999999999E-2</c:v>
                </c:pt>
                <c:pt idx="101">
                  <c:v>2.5803873000000001E-2</c:v>
                </c:pt>
                <c:pt idx="102">
                  <c:v>2.5634876000000001E-2</c:v>
                </c:pt>
                <c:pt idx="103">
                  <c:v>2.6061872E-2</c:v>
                </c:pt>
                <c:pt idx="104">
                  <c:v>2.5838222000000001E-2</c:v>
                </c:pt>
                <c:pt idx="105">
                  <c:v>2.4710005E-2</c:v>
                </c:pt>
                <c:pt idx="106">
                  <c:v>2.2589966999999999E-2</c:v>
                </c:pt>
                <c:pt idx="107">
                  <c:v>1.9807963000000001E-2</c:v>
                </c:pt>
                <c:pt idx="108">
                  <c:v>1.5871110000000001E-2</c:v>
                </c:pt>
                <c:pt idx="109">
                  <c:v>1.0999735E-2</c:v>
                </c:pt>
                <c:pt idx="110">
                  <c:v>5.8485689999999996E-3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97A6-42B3-B98D-273520EFDAAA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[2]Sheet1!$D$465:$DT$465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2.6771390999999999E-3</c:v>
                </c:pt>
                <c:pt idx="3">
                  <c:v>6.2077149999999999E-3</c:v>
                </c:pt>
                <c:pt idx="4">
                  <c:v>8.5679740000000008E-3</c:v>
                </c:pt>
                <c:pt idx="5">
                  <c:v>1.1166565E-2</c:v>
                </c:pt>
                <c:pt idx="6">
                  <c:v>1.4208847E-2</c:v>
                </c:pt>
                <c:pt idx="7">
                  <c:v>1.5287209E-2</c:v>
                </c:pt>
                <c:pt idx="8">
                  <c:v>1.206806E-2</c:v>
                </c:pt>
                <c:pt idx="9">
                  <c:v>4.8692427E-3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9.41E-4</c:v>
                </c:pt>
                <c:pt idx="15">
                  <c:v>4.8446840000000001E-3</c:v>
                </c:pt>
                <c:pt idx="16">
                  <c:v>6.6473093000000002E-3</c:v>
                </c:pt>
                <c:pt idx="17">
                  <c:v>5.4052602000000003E-3</c:v>
                </c:pt>
                <c:pt idx="18">
                  <c:v>2.606251E-3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7.2799999999999994E-5</c:v>
                </c:pt>
                <c:pt idx="23">
                  <c:v>1.6194312E-3</c:v>
                </c:pt>
                <c:pt idx="24">
                  <c:v>4.0110433000000003E-3</c:v>
                </c:pt>
                <c:pt idx="25">
                  <c:v>6.5336413999999999E-3</c:v>
                </c:pt>
                <c:pt idx="26">
                  <c:v>1.02555305E-2</c:v>
                </c:pt>
                <c:pt idx="27">
                  <c:v>1.4008879E-2</c:v>
                </c:pt>
                <c:pt idx="28">
                  <c:v>1.7826956000000001E-2</c:v>
                </c:pt>
                <c:pt idx="29">
                  <c:v>2.1242112E-2</c:v>
                </c:pt>
                <c:pt idx="30">
                  <c:v>2.3983114999999999E-2</c:v>
                </c:pt>
                <c:pt idx="31">
                  <c:v>2.6396369999999999E-2</c:v>
                </c:pt>
                <c:pt idx="32">
                  <c:v>2.9384501E-2</c:v>
                </c:pt>
                <c:pt idx="33">
                  <c:v>3.5124000000000002E-2</c:v>
                </c:pt>
                <c:pt idx="34">
                  <c:v>4.2910499999999997E-2</c:v>
                </c:pt>
                <c:pt idx="35">
                  <c:v>5.1475365000000002E-2</c:v>
                </c:pt>
                <c:pt idx="36">
                  <c:v>5.7612299999999998E-2</c:v>
                </c:pt>
                <c:pt idx="37">
                  <c:v>5.9516425999999997E-2</c:v>
                </c:pt>
                <c:pt idx="38">
                  <c:v>5.7186137999999997E-2</c:v>
                </c:pt>
                <c:pt idx="39">
                  <c:v>5.2766368000000001E-2</c:v>
                </c:pt>
                <c:pt idx="40">
                  <c:v>4.7061480000000003E-2</c:v>
                </c:pt>
                <c:pt idx="41">
                  <c:v>4.0889337999999997E-2</c:v>
                </c:pt>
                <c:pt idx="42">
                  <c:v>3.4635402000000003E-2</c:v>
                </c:pt>
                <c:pt idx="43">
                  <c:v>2.980996E-2</c:v>
                </c:pt>
                <c:pt idx="44">
                  <c:v>2.8987333000000001E-2</c:v>
                </c:pt>
                <c:pt idx="45">
                  <c:v>3.1536492999999999E-2</c:v>
                </c:pt>
                <c:pt idx="46">
                  <c:v>3.4430549999999997E-2</c:v>
                </c:pt>
                <c:pt idx="47">
                  <c:v>3.5053796999999998E-2</c:v>
                </c:pt>
                <c:pt idx="48">
                  <c:v>3.3858961999999999E-2</c:v>
                </c:pt>
                <c:pt idx="49">
                  <c:v>3.2230010000000003E-2</c:v>
                </c:pt>
                <c:pt idx="50">
                  <c:v>3.0351564000000001E-2</c:v>
                </c:pt>
                <c:pt idx="51">
                  <c:v>2.8337662999999999E-2</c:v>
                </c:pt>
                <c:pt idx="52">
                  <c:v>2.751984E-2</c:v>
                </c:pt>
                <c:pt idx="53">
                  <c:v>2.9117288000000002E-2</c:v>
                </c:pt>
                <c:pt idx="54">
                  <c:v>3.3399842999999999E-2</c:v>
                </c:pt>
                <c:pt idx="55">
                  <c:v>4.0179987E-2</c:v>
                </c:pt>
                <c:pt idx="56">
                  <c:v>4.7685961999999998E-2</c:v>
                </c:pt>
                <c:pt idx="57">
                  <c:v>5.6239147000000003E-2</c:v>
                </c:pt>
                <c:pt idx="58">
                  <c:v>6.4726569999999997E-2</c:v>
                </c:pt>
                <c:pt idx="59">
                  <c:v>6.9880600000000001E-2</c:v>
                </c:pt>
                <c:pt idx="60">
                  <c:v>6.899421E-2</c:v>
                </c:pt>
                <c:pt idx="61">
                  <c:v>6.452898E-2</c:v>
                </c:pt>
                <c:pt idx="62">
                  <c:v>5.9844309999999998E-2</c:v>
                </c:pt>
                <c:pt idx="63">
                  <c:v>5.5640429999999998E-2</c:v>
                </c:pt>
                <c:pt idx="64">
                  <c:v>4.9999059999999998E-2</c:v>
                </c:pt>
                <c:pt idx="65">
                  <c:v>4.2805070000000001E-2</c:v>
                </c:pt>
                <c:pt idx="66">
                  <c:v>3.9046310000000001E-2</c:v>
                </c:pt>
                <c:pt idx="67">
                  <c:v>4.2807866E-2</c:v>
                </c:pt>
                <c:pt idx="68">
                  <c:v>5.1586300000000002E-2</c:v>
                </c:pt>
                <c:pt idx="69">
                  <c:v>5.6210924000000002E-2</c:v>
                </c:pt>
                <c:pt idx="70">
                  <c:v>5.0679475000000002E-2</c:v>
                </c:pt>
                <c:pt idx="71">
                  <c:v>3.6256110000000001E-2</c:v>
                </c:pt>
                <c:pt idx="72">
                  <c:v>2.0036386E-2</c:v>
                </c:pt>
                <c:pt idx="73">
                  <c:v>8.1039440000000001E-3</c:v>
                </c:pt>
                <c:pt idx="74">
                  <c:v>2.7466726000000001E-3</c:v>
                </c:pt>
                <c:pt idx="75">
                  <c:v>2.6419463000000002E-3</c:v>
                </c:pt>
                <c:pt idx="76">
                  <c:v>5.9636532999999999E-3</c:v>
                </c:pt>
                <c:pt idx="77">
                  <c:v>1.0960629E-2</c:v>
                </c:pt>
                <c:pt idx="78">
                  <c:v>1.6846468999999999E-2</c:v>
                </c:pt>
                <c:pt idx="79">
                  <c:v>2.2444100000000002E-2</c:v>
                </c:pt>
                <c:pt idx="80">
                  <c:v>2.5392222999999998E-2</c:v>
                </c:pt>
                <c:pt idx="81">
                  <c:v>2.3786970000000001E-2</c:v>
                </c:pt>
                <c:pt idx="82">
                  <c:v>1.7603344999999999E-2</c:v>
                </c:pt>
                <c:pt idx="83">
                  <c:v>9.5028709999999995E-3</c:v>
                </c:pt>
                <c:pt idx="84">
                  <c:v>3.1834973000000001E-3</c:v>
                </c:pt>
                <c:pt idx="85">
                  <c:v>1.9120978E-3</c:v>
                </c:pt>
                <c:pt idx="86">
                  <c:v>6.4632989999999996E-3</c:v>
                </c:pt>
                <c:pt idx="87">
                  <c:v>1.4855838999999999E-2</c:v>
                </c:pt>
                <c:pt idx="88">
                  <c:v>2.4287697E-2</c:v>
                </c:pt>
                <c:pt idx="89">
                  <c:v>3.2028764000000001E-2</c:v>
                </c:pt>
                <c:pt idx="90">
                  <c:v>3.6441788000000003E-2</c:v>
                </c:pt>
                <c:pt idx="91">
                  <c:v>3.8230753999999999E-2</c:v>
                </c:pt>
                <c:pt idx="92">
                  <c:v>3.7159927000000002E-2</c:v>
                </c:pt>
                <c:pt idx="93">
                  <c:v>3.5360307000000001E-2</c:v>
                </c:pt>
                <c:pt idx="94">
                  <c:v>3.3228042999999999E-2</c:v>
                </c:pt>
                <c:pt idx="95">
                  <c:v>2.9582379999999998E-2</c:v>
                </c:pt>
                <c:pt idx="96">
                  <c:v>2.7912082000000001E-2</c:v>
                </c:pt>
                <c:pt idx="97">
                  <c:v>2.6735274E-2</c:v>
                </c:pt>
                <c:pt idx="98">
                  <c:v>2.5459816999999999E-2</c:v>
                </c:pt>
                <c:pt idx="99">
                  <c:v>2.4597530999999999E-2</c:v>
                </c:pt>
                <c:pt idx="100">
                  <c:v>2.5167393999999999E-2</c:v>
                </c:pt>
                <c:pt idx="101">
                  <c:v>2.5803873000000001E-2</c:v>
                </c:pt>
                <c:pt idx="102">
                  <c:v>2.5634876000000001E-2</c:v>
                </c:pt>
                <c:pt idx="103">
                  <c:v>2.6061872E-2</c:v>
                </c:pt>
                <c:pt idx="104">
                  <c:v>2.5838222000000001E-2</c:v>
                </c:pt>
                <c:pt idx="105">
                  <c:v>2.4710005E-2</c:v>
                </c:pt>
                <c:pt idx="106">
                  <c:v>2.2589966999999999E-2</c:v>
                </c:pt>
                <c:pt idx="107">
                  <c:v>1.9807963000000001E-2</c:v>
                </c:pt>
                <c:pt idx="108">
                  <c:v>1.5871110000000001E-2</c:v>
                </c:pt>
                <c:pt idx="109">
                  <c:v>1.0999735E-2</c:v>
                </c:pt>
                <c:pt idx="110">
                  <c:v>5.8485689999999996E-3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97A6-42B3-B98D-273520EFDAAA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[2]Sheet1!$D$466:$DT$466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2.6771390999999999E-3</c:v>
                </c:pt>
                <c:pt idx="3">
                  <c:v>6.2077149999999999E-3</c:v>
                </c:pt>
                <c:pt idx="4">
                  <c:v>8.5679740000000008E-3</c:v>
                </c:pt>
                <c:pt idx="5">
                  <c:v>1.1166565E-2</c:v>
                </c:pt>
                <c:pt idx="6">
                  <c:v>1.4208847E-2</c:v>
                </c:pt>
                <c:pt idx="7">
                  <c:v>1.5287209E-2</c:v>
                </c:pt>
                <c:pt idx="8">
                  <c:v>1.206806E-2</c:v>
                </c:pt>
                <c:pt idx="9">
                  <c:v>4.8692427E-3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9.41E-4</c:v>
                </c:pt>
                <c:pt idx="15">
                  <c:v>4.8446840000000001E-3</c:v>
                </c:pt>
                <c:pt idx="16">
                  <c:v>6.6473093000000002E-3</c:v>
                </c:pt>
                <c:pt idx="17">
                  <c:v>5.4052602000000003E-3</c:v>
                </c:pt>
                <c:pt idx="18">
                  <c:v>2.606251E-3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7.2799999999999994E-5</c:v>
                </c:pt>
                <c:pt idx="23">
                  <c:v>1.6194312E-3</c:v>
                </c:pt>
                <c:pt idx="24">
                  <c:v>4.0110433000000003E-3</c:v>
                </c:pt>
                <c:pt idx="25">
                  <c:v>6.5336413999999999E-3</c:v>
                </c:pt>
                <c:pt idx="26">
                  <c:v>1.02555305E-2</c:v>
                </c:pt>
                <c:pt idx="27">
                  <c:v>1.4008879E-2</c:v>
                </c:pt>
                <c:pt idx="28">
                  <c:v>1.7826956000000001E-2</c:v>
                </c:pt>
                <c:pt idx="29">
                  <c:v>2.1242112E-2</c:v>
                </c:pt>
                <c:pt idx="30">
                  <c:v>2.3983114999999999E-2</c:v>
                </c:pt>
                <c:pt idx="31">
                  <c:v>2.6396369999999999E-2</c:v>
                </c:pt>
                <c:pt idx="32">
                  <c:v>2.9384501E-2</c:v>
                </c:pt>
                <c:pt idx="33">
                  <c:v>3.5124000000000002E-2</c:v>
                </c:pt>
                <c:pt idx="34">
                  <c:v>4.2910499999999997E-2</c:v>
                </c:pt>
                <c:pt idx="35">
                  <c:v>5.1475365000000002E-2</c:v>
                </c:pt>
                <c:pt idx="36">
                  <c:v>5.7612299999999998E-2</c:v>
                </c:pt>
                <c:pt idx="37">
                  <c:v>5.9516425999999997E-2</c:v>
                </c:pt>
                <c:pt idx="38">
                  <c:v>5.7186137999999997E-2</c:v>
                </c:pt>
                <c:pt idx="39">
                  <c:v>5.2766368000000001E-2</c:v>
                </c:pt>
                <c:pt idx="40">
                  <c:v>4.7061480000000003E-2</c:v>
                </c:pt>
                <c:pt idx="41">
                  <c:v>4.0889337999999997E-2</c:v>
                </c:pt>
                <c:pt idx="42">
                  <c:v>3.4635402000000003E-2</c:v>
                </c:pt>
                <c:pt idx="43">
                  <c:v>2.980996E-2</c:v>
                </c:pt>
                <c:pt idx="44">
                  <c:v>2.8987333000000001E-2</c:v>
                </c:pt>
                <c:pt idx="45">
                  <c:v>3.1536492999999999E-2</c:v>
                </c:pt>
                <c:pt idx="46">
                  <c:v>3.4430549999999997E-2</c:v>
                </c:pt>
                <c:pt idx="47">
                  <c:v>3.5053796999999998E-2</c:v>
                </c:pt>
                <c:pt idx="48">
                  <c:v>3.3858961999999999E-2</c:v>
                </c:pt>
                <c:pt idx="49">
                  <c:v>3.2230010000000003E-2</c:v>
                </c:pt>
                <c:pt idx="50">
                  <c:v>3.0351564000000001E-2</c:v>
                </c:pt>
                <c:pt idx="51">
                  <c:v>2.8337662999999999E-2</c:v>
                </c:pt>
                <c:pt idx="52">
                  <c:v>2.751984E-2</c:v>
                </c:pt>
                <c:pt idx="53">
                  <c:v>2.9117288000000002E-2</c:v>
                </c:pt>
                <c:pt idx="54">
                  <c:v>3.3399842999999999E-2</c:v>
                </c:pt>
                <c:pt idx="55">
                  <c:v>4.0179987E-2</c:v>
                </c:pt>
                <c:pt idx="56">
                  <c:v>4.7685961999999998E-2</c:v>
                </c:pt>
                <c:pt idx="57">
                  <c:v>5.6239147000000003E-2</c:v>
                </c:pt>
                <c:pt idx="58">
                  <c:v>6.4726569999999997E-2</c:v>
                </c:pt>
                <c:pt idx="59">
                  <c:v>6.9880600000000001E-2</c:v>
                </c:pt>
                <c:pt idx="60">
                  <c:v>6.899421E-2</c:v>
                </c:pt>
                <c:pt idx="61">
                  <c:v>6.452898E-2</c:v>
                </c:pt>
                <c:pt idx="62">
                  <c:v>5.9844309999999998E-2</c:v>
                </c:pt>
                <c:pt idx="63">
                  <c:v>5.5640429999999998E-2</c:v>
                </c:pt>
                <c:pt idx="64">
                  <c:v>4.9999059999999998E-2</c:v>
                </c:pt>
                <c:pt idx="65">
                  <c:v>4.2805070000000001E-2</c:v>
                </c:pt>
                <c:pt idx="66">
                  <c:v>3.9046310000000001E-2</c:v>
                </c:pt>
                <c:pt idx="67">
                  <c:v>4.2807866E-2</c:v>
                </c:pt>
                <c:pt idx="68">
                  <c:v>5.1586300000000002E-2</c:v>
                </c:pt>
                <c:pt idx="69">
                  <c:v>5.6210924000000002E-2</c:v>
                </c:pt>
                <c:pt idx="70">
                  <c:v>5.0679475000000002E-2</c:v>
                </c:pt>
                <c:pt idx="71">
                  <c:v>3.6256110000000001E-2</c:v>
                </c:pt>
                <c:pt idx="72">
                  <c:v>2.0036386E-2</c:v>
                </c:pt>
                <c:pt idx="73">
                  <c:v>8.1039440000000001E-3</c:v>
                </c:pt>
                <c:pt idx="74">
                  <c:v>2.7466726000000001E-3</c:v>
                </c:pt>
                <c:pt idx="75">
                  <c:v>2.6419463000000002E-3</c:v>
                </c:pt>
                <c:pt idx="76">
                  <c:v>5.9636532999999999E-3</c:v>
                </c:pt>
                <c:pt idx="77">
                  <c:v>1.0960629E-2</c:v>
                </c:pt>
                <c:pt idx="78">
                  <c:v>1.6846468999999999E-2</c:v>
                </c:pt>
                <c:pt idx="79">
                  <c:v>2.2444100000000002E-2</c:v>
                </c:pt>
                <c:pt idx="80">
                  <c:v>2.5392222999999998E-2</c:v>
                </c:pt>
                <c:pt idx="81">
                  <c:v>2.3786970000000001E-2</c:v>
                </c:pt>
                <c:pt idx="82">
                  <c:v>1.7603344999999999E-2</c:v>
                </c:pt>
                <c:pt idx="83">
                  <c:v>9.5028709999999995E-3</c:v>
                </c:pt>
                <c:pt idx="84">
                  <c:v>3.1834973000000001E-3</c:v>
                </c:pt>
                <c:pt idx="85">
                  <c:v>1.9120978E-3</c:v>
                </c:pt>
                <c:pt idx="86">
                  <c:v>6.4632989999999996E-3</c:v>
                </c:pt>
                <c:pt idx="87">
                  <c:v>1.4855838999999999E-2</c:v>
                </c:pt>
                <c:pt idx="88">
                  <c:v>2.4287697E-2</c:v>
                </c:pt>
                <c:pt idx="89">
                  <c:v>3.2028764000000001E-2</c:v>
                </c:pt>
                <c:pt idx="90">
                  <c:v>3.6441788000000003E-2</c:v>
                </c:pt>
                <c:pt idx="91">
                  <c:v>3.8230753999999999E-2</c:v>
                </c:pt>
                <c:pt idx="92">
                  <c:v>3.7159927000000002E-2</c:v>
                </c:pt>
                <c:pt idx="93">
                  <c:v>3.5360307000000001E-2</c:v>
                </c:pt>
                <c:pt idx="94">
                  <c:v>3.3228042999999999E-2</c:v>
                </c:pt>
                <c:pt idx="95">
                  <c:v>2.9582379999999998E-2</c:v>
                </c:pt>
                <c:pt idx="96">
                  <c:v>2.7912082000000001E-2</c:v>
                </c:pt>
                <c:pt idx="97">
                  <c:v>2.6735274E-2</c:v>
                </c:pt>
                <c:pt idx="98">
                  <c:v>2.5459816999999999E-2</c:v>
                </c:pt>
                <c:pt idx="99">
                  <c:v>2.4597530999999999E-2</c:v>
                </c:pt>
                <c:pt idx="100">
                  <c:v>2.5167393999999999E-2</c:v>
                </c:pt>
                <c:pt idx="101">
                  <c:v>2.5803873000000001E-2</c:v>
                </c:pt>
                <c:pt idx="102">
                  <c:v>2.5634876000000001E-2</c:v>
                </c:pt>
                <c:pt idx="103">
                  <c:v>2.6061872E-2</c:v>
                </c:pt>
                <c:pt idx="104">
                  <c:v>2.5838222000000001E-2</c:v>
                </c:pt>
                <c:pt idx="105">
                  <c:v>2.4710005E-2</c:v>
                </c:pt>
                <c:pt idx="106">
                  <c:v>2.2589966999999999E-2</c:v>
                </c:pt>
                <c:pt idx="107">
                  <c:v>1.9807963000000001E-2</c:v>
                </c:pt>
                <c:pt idx="108">
                  <c:v>1.5871110000000001E-2</c:v>
                </c:pt>
                <c:pt idx="109">
                  <c:v>1.0999735E-2</c:v>
                </c:pt>
                <c:pt idx="110">
                  <c:v>5.8485689999999996E-3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97A6-42B3-B98D-273520EFDAAA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[2]Sheet1!$D$467:$DT$467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2.6771390999999999E-3</c:v>
                </c:pt>
                <c:pt idx="3">
                  <c:v>6.2077149999999999E-3</c:v>
                </c:pt>
                <c:pt idx="4">
                  <c:v>8.5679740000000008E-3</c:v>
                </c:pt>
                <c:pt idx="5">
                  <c:v>1.1166565E-2</c:v>
                </c:pt>
                <c:pt idx="6">
                  <c:v>1.4208847E-2</c:v>
                </c:pt>
                <c:pt idx="7">
                  <c:v>1.5287209E-2</c:v>
                </c:pt>
                <c:pt idx="8">
                  <c:v>1.206806E-2</c:v>
                </c:pt>
                <c:pt idx="9">
                  <c:v>4.8692427E-3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9.41E-4</c:v>
                </c:pt>
                <c:pt idx="15">
                  <c:v>4.8446840000000001E-3</c:v>
                </c:pt>
                <c:pt idx="16">
                  <c:v>6.6473093000000002E-3</c:v>
                </c:pt>
                <c:pt idx="17">
                  <c:v>5.4052602000000003E-3</c:v>
                </c:pt>
                <c:pt idx="18">
                  <c:v>2.606251E-3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7.2799999999999994E-5</c:v>
                </c:pt>
                <c:pt idx="23">
                  <c:v>1.6194312E-3</c:v>
                </c:pt>
                <c:pt idx="24">
                  <c:v>4.0110433000000003E-3</c:v>
                </c:pt>
                <c:pt idx="25">
                  <c:v>6.5336413999999999E-3</c:v>
                </c:pt>
                <c:pt idx="26">
                  <c:v>1.02555305E-2</c:v>
                </c:pt>
                <c:pt idx="27">
                  <c:v>1.4008879E-2</c:v>
                </c:pt>
                <c:pt idx="28">
                  <c:v>1.7826956000000001E-2</c:v>
                </c:pt>
                <c:pt idx="29">
                  <c:v>2.1242112E-2</c:v>
                </c:pt>
                <c:pt idx="30">
                  <c:v>2.3983114999999999E-2</c:v>
                </c:pt>
                <c:pt idx="31">
                  <c:v>2.6396369999999999E-2</c:v>
                </c:pt>
                <c:pt idx="32">
                  <c:v>2.9384501E-2</c:v>
                </c:pt>
                <c:pt idx="33">
                  <c:v>3.5124000000000002E-2</c:v>
                </c:pt>
                <c:pt idx="34">
                  <c:v>4.2910499999999997E-2</c:v>
                </c:pt>
                <c:pt idx="35">
                  <c:v>5.1475365000000002E-2</c:v>
                </c:pt>
                <c:pt idx="36">
                  <c:v>5.7612299999999998E-2</c:v>
                </c:pt>
                <c:pt idx="37">
                  <c:v>5.9516425999999997E-2</c:v>
                </c:pt>
                <c:pt idx="38">
                  <c:v>5.7186137999999997E-2</c:v>
                </c:pt>
                <c:pt idx="39">
                  <c:v>5.2766368000000001E-2</c:v>
                </c:pt>
                <c:pt idx="40">
                  <c:v>4.7061480000000003E-2</c:v>
                </c:pt>
                <c:pt idx="41">
                  <c:v>4.0889337999999997E-2</c:v>
                </c:pt>
                <c:pt idx="42">
                  <c:v>3.4635402000000003E-2</c:v>
                </c:pt>
                <c:pt idx="43">
                  <c:v>2.980996E-2</c:v>
                </c:pt>
                <c:pt idx="44">
                  <c:v>2.8987333000000001E-2</c:v>
                </c:pt>
                <c:pt idx="45">
                  <c:v>3.1536492999999999E-2</c:v>
                </c:pt>
                <c:pt idx="46">
                  <c:v>3.4430549999999997E-2</c:v>
                </c:pt>
                <c:pt idx="47">
                  <c:v>3.5053796999999998E-2</c:v>
                </c:pt>
                <c:pt idx="48">
                  <c:v>3.3858961999999999E-2</c:v>
                </c:pt>
                <c:pt idx="49">
                  <c:v>3.2230010000000003E-2</c:v>
                </c:pt>
                <c:pt idx="50">
                  <c:v>3.0351564000000001E-2</c:v>
                </c:pt>
                <c:pt idx="51">
                  <c:v>2.8337662999999999E-2</c:v>
                </c:pt>
                <c:pt idx="52">
                  <c:v>2.751984E-2</c:v>
                </c:pt>
                <c:pt idx="53">
                  <c:v>2.9117288000000002E-2</c:v>
                </c:pt>
                <c:pt idx="54">
                  <c:v>3.3399842999999999E-2</c:v>
                </c:pt>
                <c:pt idx="55">
                  <c:v>4.0179987E-2</c:v>
                </c:pt>
                <c:pt idx="56">
                  <c:v>4.7685961999999998E-2</c:v>
                </c:pt>
                <c:pt idx="57">
                  <c:v>5.6239147000000003E-2</c:v>
                </c:pt>
                <c:pt idx="58">
                  <c:v>6.4726569999999997E-2</c:v>
                </c:pt>
                <c:pt idx="59">
                  <c:v>6.9880600000000001E-2</c:v>
                </c:pt>
                <c:pt idx="60">
                  <c:v>6.899421E-2</c:v>
                </c:pt>
                <c:pt idx="61">
                  <c:v>6.452898E-2</c:v>
                </c:pt>
                <c:pt idx="62">
                  <c:v>5.9844309999999998E-2</c:v>
                </c:pt>
                <c:pt idx="63">
                  <c:v>5.5640429999999998E-2</c:v>
                </c:pt>
                <c:pt idx="64">
                  <c:v>4.9999059999999998E-2</c:v>
                </c:pt>
                <c:pt idx="65">
                  <c:v>4.2805070000000001E-2</c:v>
                </c:pt>
                <c:pt idx="66">
                  <c:v>3.9046310000000001E-2</c:v>
                </c:pt>
                <c:pt idx="67">
                  <c:v>4.2807866E-2</c:v>
                </c:pt>
                <c:pt idx="68">
                  <c:v>5.1586300000000002E-2</c:v>
                </c:pt>
                <c:pt idx="69">
                  <c:v>5.6210924000000002E-2</c:v>
                </c:pt>
                <c:pt idx="70">
                  <c:v>5.0679475000000002E-2</c:v>
                </c:pt>
                <c:pt idx="71">
                  <c:v>3.6256110000000001E-2</c:v>
                </c:pt>
                <c:pt idx="72">
                  <c:v>2.0036386E-2</c:v>
                </c:pt>
                <c:pt idx="73">
                  <c:v>8.1039440000000001E-3</c:v>
                </c:pt>
                <c:pt idx="74">
                  <c:v>2.7466726000000001E-3</c:v>
                </c:pt>
                <c:pt idx="75">
                  <c:v>2.6419463000000002E-3</c:v>
                </c:pt>
                <c:pt idx="76">
                  <c:v>5.9636532999999999E-3</c:v>
                </c:pt>
                <c:pt idx="77">
                  <c:v>1.0960629E-2</c:v>
                </c:pt>
                <c:pt idx="78">
                  <c:v>1.6846468999999999E-2</c:v>
                </c:pt>
                <c:pt idx="79">
                  <c:v>2.2444100000000002E-2</c:v>
                </c:pt>
                <c:pt idx="80">
                  <c:v>2.5392222999999998E-2</c:v>
                </c:pt>
                <c:pt idx="81">
                  <c:v>2.3786970000000001E-2</c:v>
                </c:pt>
                <c:pt idx="82">
                  <c:v>1.7603344999999999E-2</c:v>
                </c:pt>
                <c:pt idx="83">
                  <c:v>9.5028709999999995E-3</c:v>
                </c:pt>
                <c:pt idx="84">
                  <c:v>3.1834973000000001E-3</c:v>
                </c:pt>
                <c:pt idx="85">
                  <c:v>1.9120978E-3</c:v>
                </c:pt>
                <c:pt idx="86">
                  <c:v>6.4632989999999996E-3</c:v>
                </c:pt>
                <c:pt idx="87">
                  <c:v>1.4855838999999999E-2</c:v>
                </c:pt>
                <c:pt idx="88">
                  <c:v>2.4287697E-2</c:v>
                </c:pt>
                <c:pt idx="89">
                  <c:v>3.2028764000000001E-2</c:v>
                </c:pt>
                <c:pt idx="90">
                  <c:v>3.6441788000000003E-2</c:v>
                </c:pt>
                <c:pt idx="91">
                  <c:v>3.8230753999999999E-2</c:v>
                </c:pt>
                <c:pt idx="92">
                  <c:v>3.7159927000000002E-2</c:v>
                </c:pt>
                <c:pt idx="93">
                  <c:v>3.5360307000000001E-2</c:v>
                </c:pt>
                <c:pt idx="94">
                  <c:v>3.3228042999999999E-2</c:v>
                </c:pt>
                <c:pt idx="95">
                  <c:v>2.9582379999999998E-2</c:v>
                </c:pt>
                <c:pt idx="96">
                  <c:v>2.7912082000000001E-2</c:v>
                </c:pt>
                <c:pt idx="97">
                  <c:v>2.6735274E-2</c:v>
                </c:pt>
                <c:pt idx="98">
                  <c:v>2.5459816999999999E-2</c:v>
                </c:pt>
                <c:pt idx="99">
                  <c:v>2.4597530999999999E-2</c:v>
                </c:pt>
                <c:pt idx="100">
                  <c:v>2.5167393999999999E-2</c:v>
                </c:pt>
                <c:pt idx="101">
                  <c:v>2.5803873000000001E-2</c:v>
                </c:pt>
                <c:pt idx="102">
                  <c:v>2.5634876000000001E-2</c:v>
                </c:pt>
                <c:pt idx="103">
                  <c:v>2.6061872E-2</c:v>
                </c:pt>
                <c:pt idx="104">
                  <c:v>2.5838222000000001E-2</c:v>
                </c:pt>
                <c:pt idx="105">
                  <c:v>2.4710005E-2</c:v>
                </c:pt>
                <c:pt idx="106">
                  <c:v>2.2589966999999999E-2</c:v>
                </c:pt>
                <c:pt idx="107">
                  <c:v>1.9807963000000001E-2</c:v>
                </c:pt>
                <c:pt idx="108">
                  <c:v>1.5871110000000001E-2</c:v>
                </c:pt>
                <c:pt idx="109">
                  <c:v>1.0999735E-2</c:v>
                </c:pt>
                <c:pt idx="110">
                  <c:v>5.8485689999999996E-3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97A6-42B3-B98D-273520EFDAAA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[2]Sheet1!$D$468:$DT$468</c:f>
              <c:numCache>
                <c:formatCode>General</c:formatCode>
                <c:ptCount val="121"/>
                <c:pt idx="0">
                  <c:v>0</c:v>
                </c:pt>
                <c:pt idx="1">
                  <c:v>1.21E-4</c:v>
                </c:pt>
                <c:pt idx="2">
                  <c:v>2.3279811999999999E-3</c:v>
                </c:pt>
                <c:pt idx="3">
                  <c:v>5.1458099999999998E-3</c:v>
                </c:pt>
                <c:pt idx="4">
                  <c:v>7.3117334000000001E-3</c:v>
                </c:pt>
                <c:pt idx="5">
                  <c:v>1.0048006999999999E-2</c:v>
                </c:pt>
                <c:pt idx="6">
                  <c:v>1.3393543000000001E-2</c:v>
                </c:pt>
                <c:pt idx="7">
                  <c:v>1.4954118000000001E-2</c:v>
                </c:pt>
                <c:pt idx="8">
                  <c:v>1.2311837000000001E-2</c:v>
                </c:pt>
                <c:pt idx="9">
                  <c:v>5.5063860000000003E-3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3.9599999999999998E-4</c:v>
                </c:pt>
                <c:pt idx="15">
                  <c:v>4.5590255999999997E-3</c:v>
                </c:pt>
                <c:pt idx="16">
                  <c:v>6.9164309999999998E-3</c:v>
                </c:pt>
                <c:pt idx="17">
                  <c:v>6.1447380000000003E-3</c:v>
                </c:pt>
                <c:pt idx="18">
                  <c:v>3.4695768000000001E-3</c:v>
                </c:pt>
                <c:pt idx="19">
                  <c:v>3.21E-4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1.6348974999999999E-3</c:v>
                </c:pt>
                <c:pt idx="25">
                  <c:v>4.5829844000000002E-3</c:v>
                </c:pt>
                <c:pt idx="26">
                  <c:v>8.7666410000000004E-3</c:v>
                </c:pt>
                <c:pt idx="27">
                  <c:v>1.2921049E-2</c:v>
                </c:pt>
                <c:pt idx="28">
                  <c:v>1.6998920000000001E-2</c:v>
                </c:pt>
                <c:pt idx="29">
                  <c:v>2.0561557000000001E-2</c:v>
                </c:pt>
                <c:pt idx="30">
                  <c:v>2.3456030999999999E-2</c:v>
                </c:pt>
                <c:pt idx="31">
                  <c:v>2.6004764999999999E-2</c:v>
                </c:pt>
                <c:pt idx="32">
                  <c:v>2.8905205E-2</c:v>
                </c:pt>
                <c:pt idx="33">
                  <c:v>3.4309935E-2</c:v>
                </c:pt>
                <c:pt idx="34">
                  <c:v>4.157831E-2</c:v>
                </c:pt>
                <c:pt idx="35">
                  <c:v>4.9451290000000002E-2</c:v>
                </c:pt>
                <c:pt idx="36">
                  <c:v>5.4809629999999998E-2</c:v>
                </c:pt>
                <c:pt idx="37">
                  <c:v>5.5994898000000001E-2</c:v>
                </c:pt>
                <c:pt idx="38">
                  <c:v>5.3064859999999998E-2</c:v>
                </c:pt>
                <c:pt idx="39">
                  <c:v>4.8347399999999999E-2</c:v>
                </c:pt>
                <c:pt idx="40">
                  <c:v>4.2778187000000002E-2</c:v>
                </c:pt>
                <c:pt idx="41">
                  <c:v>3.7238243999999997E-2</c:v>
                </c:pt>
                <c:pt idx="42">
                  <c:v>3.1901724999999999E-2</c:v>
                </c:pt>
                <c:pt idx="43">
                  <c:v>2.812549E-2</c:v>
                </c:pt>
                <c:pt idx="44">
                  <c:v>2.8162178E-2</c:v>
                </c:pt>
                <c:pt idx="45">
                  <c:v>3.1120136E-2</c:v>
                </c:pt>
                <c:pt idx="46">
                  <c:v>3.3874099999999997E-2</c:v>
                </c:pt>
                <c:pt idx="47">
                  <c:v>3.4094951999999998E-2</c:v>
                </c:pt>
                <c:pt idx="48">
                  <c:v>3.2641567000000003E-2</c:v>
                </c:pt>
                <c:pt idx="49">
                  <c:v>3.1334106E-2</c:v>
                </c:pt>
                <c:pt idx="50">
                  <c:v>3.0293448000000001E-2</c:v>
                </c:pt>
                <c:pt idx="51">
                  <c:v>2.9301384E-2</c:v>
                </c:pt>
                <c:pt idx="52">
                  <c:v>2.8971422E-2</c:v>
                </c:pt>
                <c:pt idx="53">
                  <c:v>3.0033441000000001E-2</c:v>
                </c:pt>
                <c:pt idx="54">
                  <c:v>3.2829209999999998E-2</c:v>
                </c:pt>
                <c:pt idx="55">
                  <c:v>3.7934250000000003E-2</c:v>
                </c:pt>
                <c:pt idx="56">
                  <c:v>4.4437070000000002E-2</c:v>
                </c:pt>
                <c:pt idx="57">
                  <c:v>5.2917850000000002E-2</c:v>
                </c:pt>
                <c:pt idx="58">
                  <c:v>6.1953540000000001E-2</c:v>
                </c:pt>
                <c:pt idx="59">
                  <c:v>6.7884479999999997E-2</c:v>
                </c:pt>
                <c:pt idx="60">
                  <c:v>6.7865380000000003E-2</c:v>
                </c:pt>
                <c:pt idx="61">
                  <c:v>6.4337500000000006E-2</c:v>
                </c:pt>
                <c:pt idx="62">
                  <c:v>6.0526236999999997E-2</c:v>
                </c:pt>
                <c:pt idx="63">
                  <c:v>5.6919254000000002E-2</c:v>
                </c:pt>
                <c:pt idx="64">
                  <c:v>5.1382116999999998E-2</c:v>
                </c:pt>
                <c:pt idx="65">
                  <c:v>4.3942634000000001E-2</c:v>
                </c:pt>
                <c:pt idx="66">
                  <c:v>3.9986874999999998E-2</c:v>
                </c:pt>
                <c:pt idx="67">
                  <c:v>4.3903935999999998E-2</c:v>
                </c:pt>
                <c:pt idx="68">
                  <c:v>5.3068570000000002E-2</c:v>
                </c:pt>
                <c:pt idx="69">
                  <c:v>5.7908460000000002E-2</c:v>
                </c:pt>
                <c:pt idx="70">
                  <c:v>5.210832E-2</c:v>
                </c:pt>
                <c:pt idx="71">
                  <c:v>3.7057100000000003E-2</c:v>
                </c:pt>
                <c:pt idx="72">
                  <c:v>2.0332387E-2</c:v>
                </c:pt>
                <c:pt idx="73">
                  <c:v>8.4116420000000004E-3</c:v>
                </c:pt>
                <c:pt idx="74">
                  <c:v>3.5417879000000001E-3</c:v>
                </c:pt>
                <c:pt idx="75">
                  <c:v>3.9895675E-3</c:v>
                </c:pt>
                <c:pt idx="76">
                  <c:v>7.6111816000000001E-3</c:v>
                </c:pt>
                <c:pt idx="77">
                  <c:v>1.2683717000000001E-2</c:v>
                </c:pt>
                <c:pt idx="78">
                  <c:v>1.8731280999999999E-2</c:v>
                </c:pt>
                <c:pt idx="79">
                  <c:v>2.4624366000000002E-2</c:v>
                </c:pt>
                <c:pt idx="80">
                  <c:v>2.7680743000000001E-2</c:v>
                </c:pt>
                <c:pt idx="81">
                  <c:v>2.5579477E-2</c:v>
                </c:pt>
                <c:pt idx="82">
                  <c:v>1.8172104000000001E-2</c:v>
                </c:pt>
                <c:pt idx="83">
                  <c:v>8.4251559999999996E-3</c:v>
                </c:pt>
                <c:pt idx="84">
                  <c:v>5.4000000000000001E-4</c:v>
                </c:pt>
                <c:pt idx="85">
                  <c:v>0</c:v>
                </c:pt>
                <c:pt idx="86">
                  <c:v>2.8969389999999999E-3</c:v>
                </c:pt>
                <c:pt idx="87">
                  <c:v>1.1954598E-2</c:v>
                </c:pt>
                <c:pt idx="88">
                  <c:v>2.2402715E-2</c:v>
                </c:pt>
                <c:pt idx="89">
                  <c:v>3.1294269999999999E-2</c:v>
                </c:pt>
                <c:pt idx="90">
                  <c:v>3.6772701999999997E-2</c:v>
                </c:pt>
                <c:pt idx="91">
                  <c:v>3.9356004E-2</c:v>
                </c:pt>
                <c:pt idx="92">
                  <c:v>3.8593389999999998E-2</c:v>
                </c:pt>
                <c:pt idx="93">
                  <c:v>3.6656163999999998E-2</c:v>
                </c:pt>
                <c:pt idx="94">
                  <c:v>3.4152913999999999E-2</c:v>
                </c:pt>
                <c:pt idx="95">
                  <c:v>3.0213203000000001E-2</c:v>
                </c:pt>
                <c:pt idx="96">
                  <c:v>2.8343034999999999E-2</c:v>
                </c:pt>
                <c:pt idx="97">
                  <c:v>2.7233497999999998E-2</c:v>
                </c:pt>
                <c:pt idx="98">
                  <c:v>2.6291512E-2</c:v>
                </c:pt>
                <c:pt idx="99">
                  <c:v>2.5859777E-2</c:v>
                </c:pt>
                <c:pt idx="100">
                  <c:v>2.6714750999999998E-2</c:v>
                </c:pt>
                <c:pt idx="101">
                  <c:v>2.7468955E-2</c:v>
                </c:pt>
                <c:pt idx="102">
                  <c:v>2.7486469999999999E-2</c:v>
                </c:pt>
                <c:pt idx="103">
                  <c:v>2.792451E-2</c:v>
                </c:pt>
                <c:pt idx="104">
                  <c:v>2.7555406000000001E-2</c:v>
                </c:pt>
                <c:pt idx="105">
                  <c:v>2.6191921999999999E-2</c:v>
                </c:pt>
                <c:pt idx="106">
                  <c:v>2.3744857000000001E-2</c:v>
                </c:pt>
                <c:pt idx="107">
                  <c:v>2.0608088E-2</c:v>
                </c:pt>
                <c:pt idx="108">
                  <c:v>1.6207196E-2</c:v>
                </c:pt>
                <c:pt idx="109">
                  <c:v>1.0860896E-2</c:v>
                </c:pt>
                <c:pt idx="110">
                  <c:v>5.2397301999999998E-3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97A6-42B3-B98D-273520EFDA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MWPPG072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[2]Sheet1!$D$469:$DT$469</c:f>
              <c:numCache>
                <c:formatCode>General</c:formatCode>
                <c:ptCount val="121"/>
                <c:pt idx="0">
                  <c:v>2.1630412000000002E-3</c:v>
                </c:pt>
                <c:pt idx="1">
                  <c:v>2.4290376E-3</c:v>
                </c:pt>
                <c:pt idx="2">
                  <c:v>3.8479247999999998E-3</c:v>
                </c:pt>
                <c:pt idx="3">
                  <c:v>4.1551417999999996E-3</c:v>
                </c:pt>
                <c:pt idx="4">
                  <c:v>3.970052E-3</c:v>
                </c:pt>
                <c:pt idx="5">
                  <c:v>5.0311773000000001E-3</c:v>
                </c:pt>
                <c:pt idx="6">
                  <c:v>7.7788555000000001E-3</c:v>
                </c:pt>
                <c:pt idx="7">
                  <c:v>1.0332061999999999E-2</c:v>
                </c:pt>
                <c:pt idx="8">
                  <c:v>9.7678460000000002E-3</c:v>
                </c:pt>
                <c:pt idx="9">
                  <c:v>5.0444714999999998E-3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1.0273653E-3</c:v>
                </c:pt>
                <c:pt idx="15">
                  <c:v>5.8575524000000004E-3</c:v>
                </c:pt>
                <c:pt idx="16">
                  <c:v>9.0369400000000003E-3</c:v>
                </c:pt>
                <c:pt idx="17">
                  <c:v>8.2754749999999992E-3</c:v>
                </c:pt>
                <c:pt idx="18">
                  <c:v>4.3079965000000003E-3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3.2499999999999999E-4</c:v>
                </c:pt>
                <c:pt idx="26">
                  <c:v>5.6433695999999998E-3</c:v>
                </c:pt>
                <c:pt idx="27">
                  <c:v>1.0473372E-2</c:v>
                </c:pt>
                <c:pt idx="28">
                  <c:v>1.4996082500000001E-2</c:v>
                </c:pt>
                <c:pt idx="29">
                  <c:v>1.9385342E-2</c:v>
                </c:pt>
                <c:pt idx="30">
                  <c:v>2.4311085999999999E-2</c:v>
                </c:pt>
                <c:pt idx="31">
                  <c:v>3.0339789999999998E-2</c:v>
                </c:pt>
                <c:pt idx="32">
                  <c:v>3.7517924000000001E-2</c:v>
                </c:pt>
                <c:pt idx="33">
                  <c:v>4.6952102000000003E-2</c:v>
                </c:pt>
                <c:pt idx="34">
                  <c:v>5.722029E-2</c:v>
                </c:pt>
                <c:pt idx="35">
                  <c:v>6.6152630000000004E-2</c:v>
                </c:pt>
                <c:pt idx="36">
                  <c:v>7.0394070000000003E-2</c:v>
                </c:pt>
                <c:pt idx="37">
                  <c:v>6.8145566000000005E-2</c:v>
                </c:pt>
                <c:pt idx="38">
                  <c:v>6.0760975000000002E-2</c:v>
                </c:pt>
                <c:pt idx="39">
                  <c:v>5.1093645E-2</c:v>
                </c:pt>
                <c:pt idx="40">
                  <c:v>4.1274350000000001E-2</c:v>
                </c:pt>
                <c:pt idx="41">
                  <c:v>3.334355E-2</c:v>
                </c:pt>
                <c:pt idx="42">
                  <c:v>2.7729047E-2</c:v>
                </c:pt>
                <c:pt idx="43">
                  <c:v>2.5411264999999999E-2</c:v>
                </c:pt>
                <c:pt idx="44">
                  <c:v>2.7180946000000001E-2</c:v>
                </c:pt>
                <c:pt idx="45">
                  <c:v>3.1062533999999999E-2</c:v>
                </c:pt>
                <c:pt idx="46">
                  <c:v>3.3838578000000001E-2</c:v>
                </c:pt>
                <c:pt idx="47">
                  <c:v>3.3820299999999998E-2</c:v>
                </c:pt>
                <c:pt idx="48">
                  <c:v>3.2156735999999998E-2</c:v>
                </c:pt>
                <c:pt idx="49">
                  <c:v>3.1195624000000002E-2</c:v>
                </c:pt>
                <c:pt idx="50">
                  <c:v>3.1438130000000002E-2</c:v>
                </c:pt>
                <c:pt idx="51">
                  <c:v>3.2438031999999999E-2</c:v>
                </c:pt>
                <c:pt idx="52">
                  <c:v>3.3090192999999997E-2</c:v>
                </c:pt>
                <c:pt idx="53">
                  <c:v>3.2186220000000001E-2</c:v>
                </c:pt>
                <c:pt idx="54">
                  <c:v>2.9943350000000001E-2</c:v>
                </c:pt>
                <c:pt idx="55">
                  <c:v>2.9026936999999999E-2</c:v>
                </c:pt>
                <c:pt idx="56">
                  <c:v>3.0885396999999998E-2</c:v>
                </c:pt>
                <c:pt idx="57">
                  <c:v>3.7710473000000001E-2</c:v>
                </c:pt>
                <c:pt idx="58">
                  <c:v>4.7620669999999997E-2</c:v>
                </c:pt>
                <c:pt idx="59">
                  <c:v>5.5955216000000002E-2</c:v>
                </c:pt>
                <c:pt idx="60">
                  <c:v>5.8378107999999998E-2</c:v>
                </c:pt>
                <c:pt idx="61">
                  <c:v>5.6008483999999997E-2</c:v>
                </c:pt>
                <c:pt idx="62">
                  <c:v>5.3016140000000003E-2</c:v>
                </c:pt>
                <c:pt idx="63">
                  <c:v>5.2266623999999998E-2</c:v>
                </c:pt>
                <c:pt idx="64">
                  <c:v>5.1847020000000001E-2</c:v>
                </c:pt>
                <c:pt idx="65">
                  <c:v>4.9801745000000001E-2</c:v>
                </c:pt>
                <c:pt idx="66">
                  <c:v>4.8152899999999998E-2</c:v>
                </c:pt>
                <c:pt idx="67">
                  <c:v>5.0073010000000001E-2</c:v>
                </c:pt>
                <c:pt idx="68">
                  <c:v>5.4578534999999997E-2</c:v>
                </c:pt>
                <c:pt idx="69">
                  <c:v>5.4806664999999997E-2</c:v>
                </c:pt>
                <c:pt idx="70">
                  <c:v>4.6207610000000003E-2</c:v>
                </c:pt>
                <c:pt idx="71">
                  <c:v>3.0348541E-2</c:v>
                </c:pt>
                <c:pt idx="72">
                  <c:v>1.4147184E-2</c:v>
                </c:pt>
                <c:pt idx="73">
                  <c:v>4.0613430000000002E-3</c:v>
                </c:pt>
                <c:pt idx="74">
                  <c:v>3.1243348000000002E-3</c:v>
                </c:pt>
                <c:pt idx="75">
                  <c:v>9.2769559999999994E-3</c:v>
                </c:pt>
                <c:pt idx="76">
                  <c:v>1.7451330000000001E-2</c:v>
                </c:pt>
                <c:pt idx="77">
                  <c:v>2.2224601E-2</c:v>
                </c:pt>
                <c:pt idx="78">
                  <c:v>2.293098E-2</c:v>
                </c:pt>
                <c:pt idx="79">
                  <c:v>2.2287887999999999E-2</c:v>
                </c:pt>
                <c:pt idx="80">
                  <c:v>2.1669214999999999E-2</c:v>
                </c:pt>
                <c:pt idx="81">
                  <c:v>1.9768395000000001E-2</c:v>
                </c:pt>
                <c:pt idx="82">
                  <c:v>1.4171549E-2</c:v>
                </c:pt>
                <c:pt idx="83">
                  <c:v>5.0196894000000001E-3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1.7261157999999999E-3</c:v>
                </c:pt>
                <c:pt idx="88">
                  <c:v>1.295791E-2</c:v>
                </c:pt>
                <c:pt idx="89">
                  <c:v>2.3312267000000001E-2</c:v>
                </c:pt>
                <c:pt idx="90">
                  <c:v>3.0521803E-2</c:v>
                </c:pt>
                <c:pt idx="91">
                  <c:v>3.4186985000000003E-2</c:v>
                </c:pt>
                <c:pt idx="92">
                  <c:v>3.3705994000000003E-2</c:v>
                </c:pt>
                <c:pt idx="93">
                  <c:v>3.1729720000000003E-2</c:v>
                </c:pt>
                <c:pt idx="94">
                  <c:v>2.9249573000000001E-2</c:v>
                </c:pt>
                <c:pt idx="95">
                  <c:v>2.5801765000000001E-2</c:v>
                </c:pt>
                <c:pt idx="96">
                  <c:v>2.5132041000000001E-2</c:v>
                </c:pt>
                <c:pt idx="97">
                  <c:v>2.6020253E-2</c:v>
                </c:pt>
                <c:pt idx="98">
                  <c:v>2.7417405999999998E-2</c:v>
                </c:pt>
                <c:pt idx="99">
                  <c:v>2.8982792E-2</c:v>
                </c:pt>
                <c:pt idx="100">
                  <c:v>3.0743051E-2</c:v>
                </c:pt>
                <c:pt idx="101">
                  <c:v>3.0738517999999999E-2</c:v>
                </c:pt>
                <c:pt idx="102">
                  <c:v>3.0271646999999999E-2</c:v>
                </c:pt>
                <c:pt idx="103">
                  <c:v>2.9475600000000001E-2</c:v>
                </c:pt>
                <c:pt idx="104">
                  <c:v>2.7605040000000001E-2</c:v>
                </c:pt>
                <c:pt idx="105">
                  <c:v>2.4711493000000001E-2</c:v>
                </c:pt>
                <c:pt idx="106">
                  <c:v>2.0782946E-2</c:v>
                </c:pt>
                <c:pt idx="107">
                  <c:v>1.6197535999999998E-2</c:v>
                </c:pt>
                <c:pt idx="108">
                  <c:v>1.0566188000000001E-2</c:v>
                </c:pt>
                <c:pt idx="109">
                  <c:v>4.3095479999999999E-3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A69-4FA6-BF2A-1471238C1310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[2]Sheet1!$D$470:$DT$470</c:f>
              <c:numCache>
                <c:formatCode>General</c:formatCode>
                <c:ptCount val="121"/>
                <c:pt idx="0">
                  <c:v>8.4099999999999995E-4</c:v>
                </c:pt>
                <c:pt idx="1">
                  <c:v>1.7655322000000001E-3</c:v>
                </c:pt>
                <c:pt idx="2">
                  <c:v>3.8921514000000001E-3</c:v>
                </c:pt>
                <c:pt idx="3">
                  <c:v>5.033371E-3</c:v>
                </c:pt>
                <c:pt idx="4">
                  <c:v>5.1644417000000003E-3</c:v>
                </c:pt>
                <c:pt idx="5">
                  <c:v>6.1848060000000002E-3</c:v>
                </c:pt>
                <c:pt idx="6">
                  <c:v>8.6032480000000008E-3</c:v>
                </c:pt>
                <c:pt idx="7">
                  <c:v>1.0622324000000001E-2</c:v>
                </c:pt>
                <c:pt idx="8">
                  <c:v>9.4320459999999995E-3</c:v>
                </c:pt>
                <c:pt idx="9">
                  <c:v>4.3069012000000002E-3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1.5004551E-3</c:v>
                </c:pt>
                <c:pt idx="15">
                  <c:v>5.9021029999999997E-3</c:v>
                </c:pt>
                <c:pt idx="16">
                  <c:v>8.5375060000000003E-3</c:v>
                </c:pt>
                <c:pt idx="17">
                  <c:v>7.4995523000000001E-3</c:v>
                </c:pt>
                <c:pt idx="18">
                  <c:v>3.7114327E-3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4.3300000000000001E-4</c:v>
                </c:pt>
                <c:pt idx="26">
                  <c:v>5.4544127000000003E-3</c:v>
                </c:pt>
                <c:pt idx="27">
                  <c:v>1.0283720999999999E-2</c:v>
                </c:pt>
                <c:pt idx="28">
                  <c:v>1.5078986000000001E-2</c:v>
                </c:pt>
                <c:pt idx="29">
                  <c:v>1.9798159999999999E-2</c:v>
                </c:pt>
                <c:pt idx="30">
                  <c:v>2.4896115E-2</c:v>
                </c:pt>
                <c:pt idx="31">
                  <c:v>3.0927586999999999E-2</c:v>
                </c:pt>
                <c:pt idx="32">
                  <c:v>3.8076936999999998E-2</c:v>
                </c:pt>
                <c:pt idx="33">
                  <c:v>4.7565087999999998E-2</c:v>
                </c:pt>
                <c:pt idx="34">
                  <c:v>5.7925976999999997E-2</c:v>
                </c:pt>
                <c:pt idx="35">
                  <c:v>6.6951155999999998E-2</c:v>
                </c:pt>
                <c:pt idx="36">
                  <c:v>7.1273500000000004E-2</c:v>
                </c:pt>
                <c:pt idx="37">
                  <c:v>6.9107294E-2</c:v>
                </c:pt>
                <c:pt idx="38">
                  <c:v>6.1908196999999998E-2</c:v>
                </c:pt>
                <c:pt idx="39">
                  <c:v>5.2543840000000001E-2</c:v>
                </c:pt>
                <c:pt idx="40">
                  <c:v>4.304666E-2</c:v>
                </c:pt>
                <c:pt idx="41">
                  <c:v>3.5218433E-2</c:v>
                </c:pt>
                <c:pt idx="42">
                  <c:v>2.9374850000000001E-2</c:v>
                </c:pt>
                <c:pt idx="43">
                  <c:v>2.6579523000000001E-2</c:v>
                </c:pt>
                <c:pt idx="44">
                  <c:v>2.7812905999999998E-2</c:v>
                </c:pt>
                <c:pt idx="45">
                  <c:v>3.1233451999999998E-2</c:v>
                </c:pt>
                <c:pt idx="46">
                  <c:v>3.3659868000000003E-2</c:v>
                </c:pt>
                <c:pt idx="47">
                  <c:v>3.3479205999999997E-2</c:v>
                </c:pt>
                <c:pt idx="48">
                  <c:v>3.1939137999999999E-2</c:v>
                </c:pt>
                <c:pt idx="49">
                  <c:v>3.1336456999999998E-2</c:v>
                </c:pt>
                <c:pt idx="50">
                  <c:v>3.1909060000000003E-2</c:v>
                </c:pt>
                <c:pt idx="51">
                  <c:v>3.2928723999999999E-2</c:v>
                </c:pt>
                <c:pt idx="52">
                  <c:v>3.3331204000000003E-2</c:v>
                </c:pt>
                <c:pt idx="53">
                  <c:v>3.2325159999999999E-2</c:v>
                </c:pt>
                <c:pt idx="54">
                  <c:v>3.0488230000000002E-2</c:v>
                </c:pt>
                <c:pt idx="55">
                  <c:v>3.0393831E-2</c:v>
                </c:pt>
                <c:pt idx="56">
                  <c:v>3.3020340000000002E-2</c:v>
                </c:pt>
                <c:pt idx="57">
                  <c:v>4.0031083000000002E-2</c:v>
                </c:pt>
                <c:pt idx="58">
                  <c:v>4.9598129999999997E-2</c:v>
                </c:pt>
                <c:pt idx="59">
                  <c:v>5.7467874000000002E-2</c:v>
                </c:pt>
                <c:pt idx="60">
                  <c:v>5.9714797999999999E-2</c:v>
                </c:pt>
                <c:pt idx="61">
                  <c:v>5.7444889999999998E-2</c:v>
                </c:pt>
                <c:pt idx="62">
                  <c:v>5.448658E-2</c:v>
                </c:pt>
                <c:pt idx="63">
                  <c:v>5.3393860000000001E-2</c:v>
                </c:pt>
                <c:pt idx="64">
                  <c:v>5.230895E-2</c:v>
                </c:pt>
                <c:pt idx="65">
                  <c:v>4.9516923999999997E-2</c:v>
                </c:pt>
                <c:pt idx="66">
                  <c:v>4.7286447000000002E-2</c:v>
                </c:pt>
                <c:pt idx="67">
                  <c:v>4.8896633000000002E-2</c:v>
                </c:pt>
                <c:pt idx="68">
                  <c:v>5.3399090000000003E-2</c:v>
                </c:pt>
                <c:pt idx="69">
                  <c:v>5.3914126E-2</c:v>
                </c:pt>
                <c:pt idx="70">
                  <c:v>4.5774170000000003E-2</c:v>
                </c:pt>
                <c:pt idx="71">
                  <c:v>3.033042E-2</c:v>
                </c:pt>
                <c:pt idx="72">
                  <c:v>1.4189109E-2</c:v>
                </c:pt>
                <c:pt idx="73">
                  <c:v>3.6919614999999999E-3</c:v>
                </c:pt>
                <c:pt idx="74">
                  <c:v>2.0584002999999998E-3</c:v>
                </c:pt>
                <c:pt idx="75">
                  <c:v>7.7142306000000001E-3</c:v>
                </c:pt>
                <c:pt idx="76">
                  <c:v>1.5992300000000001E-2</c:v>
                </c:pt>
                <c:pt idx="77">
                  <c:v>2.1431595000000001E-2</c:v>
                </c:pt>
                <c:pt idx="78">
                  <c:v>2.2878625999999999E-2</c:v>
                </c:pt>
                <c:pt idx="79">
                  <c:v>2.2642170999999999E-2</c:v>
                </c:pt>
                <c:pt idx="80">
                  <c:v>2.2094872000000002E-2</c:v>
                </c:pt>
                <c:pt idx="81">
                  <c:v>2.0151624E-2</c:v>
                </c:pt>
                <c:pt idx="82">
                  <c:v>1.4562663999999999E-2</c:v>
                </c:pt>
                <c:pt idx="83">
                  <c:v>5.4688999999999996E-3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2.0541574000000002E-3</c:v>
                </c:pt>
                <c:pt idx="88">
                  <c:v>1.3303703E-2</c:v>
                </c:pt>
                <c:pt idx="89">
                  <c:v>2.3713738000000002E-2</c:v>
                </c:pt>
                <c:pt idx="90">
                  <c:v>3.1074995000000001E-2</c:v>
                </c:pt>
                <c:pt idx="91">
                  <c:v>3.4893340000000002E-2</c:v>
                </c:pt>
                <c:pt idx="92">
                  <c:v>3.4572855E-2</c:v>
                </c:pt>
                <c:pt idx="93">
                  <c:v>3.2775222999999999E-2</c:v>
                </c:pt>
                <c:pt idx="94">
                  <c:v>3.0439092000000001E-2</c:v>
                </c:pt>
                <c:pt idx="95">
                  <c:v>2.6979309999999999E-2</c:v>
                </c:pt>
                <c:pt idx="96">
                  <c:v>2.6205355E-2</c:v>
                </c:pt>
                <c:pt idx="97">
                  <c:v>2.6874236999999999E-2</c:v>
                </c:pt>
                <c:pt idx="98">
                  <c:v>2.7951531000000002E-2</c:v>
                </c:pt>
                <c:pt idx="99">
                  <c:v>2.9197543999999999E-2</c:v>
                </c:pt>
                <c:pt idx="100">
                  <c:v>3.0741899999999999E-2</c:v>
                </c:pt>
                <c:pt idx="101">
                  <c:v>3.0608775000000001E-2</c:v>
                </c:pt>
                <c:pt idx="102">
                  <c:v>3.0003747000000001E-2</c:v>
                </c:pt>
                <c:pt idx="103">
                  <c:v>2.9147764999999999E-2</c:v>
                </c:pt>
                <c:pt idx="104">
                  <c:v>2.7279393999999998E-2</c:v>
                </c:pt>
                <c:pt idx="105">
                  <c:v>2.4416625000000001E-2</c:v>
                </c:pt>
                <c:pt idx="106">
                  <c:v>2.0546020000000002E-2</c:v>
                </c:pt>
                <c:pt idx="107">
                  <c:v>1.6029352E-2</c:v>
                </c:pt>
                <c:pt idx="108">
                  <c:v>1.0503851999999999E-2</c:v>
                </c:pt>
                <c:pt idx="109">
                  <c:v>4.3554070000000004E-3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A69-4FA6-BF2A-1471238C1310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[2]Sheet1!$D$471:$DT$471</c:f>
              <c:numCache>
                <c:formatCode>General</c:formatCode>
                <c:ptCount val="121"/>
                <c:pt idx="0">
                  <c:v>1.0803727E-3</c:v>
                </c:pt>
                <c:pt idx="1">
                  <c:v>1.8298514999999999E-3</c:v>
                </c:pt>
                <c:pt idx="2">
                  <c:v>3.7428127000000001E-3</c:v>
                </c:pt>
                <c:pt idx="3">
                  <c:v>4.7288495E-3</c:v>
                </c:pt>
                <c:pt idx="4">
                  <c:v>4.8254196999999999E-3</c:v>
                </c:pt>
                <c:pt idx="5">
                  <c:v>5.8256183E-3</c:v>
                </c:pt>
                <c:pt idx="6">
                  <c:v>8.2180164999999996E-3</c:v>
                </c:pt>
                <c:pt idx="7">
                  <c:v>1.0327495000000001E-2</c:v>
                </c:pt>
                <c:pt idx="8">
                  <c:v>9.3757600000000003E-3</c:v>
                </c:pt>
                <c:pt idx="9">
                  <c:v>4.5359917000000003E-3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1.4238186000000001E-3</c:v>
                </c:pt>
                <c:pt idx="15">
                  <c:v>5.9664280000000002E-3</c:v>
                </c:pt>
                <c:pt idx="16">
                  <c:v>8.8603650000000003E-3</c:v>
                </c:pt>
                <c:pt idx="17">
                  <c:v>7.9635330000000001E-3</c:v>
                </c:pt>
                <c:pt idx="18">
                  <c:v>4.0738694000000001E-3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3.9199999999999999E-4</c:v>
                </c:pt>
                <c:pt idx="26">
                  <c:v>5.5670696000000002E-3</c:v>
                </c:pt>
                <c:pt idx="27">
                  <c:v>1.0409688E-2</c:v>
                </c:pt>
                <c:pt idx="28">
                  <c:v>1.5121393E-2</c:v>
                </c:pt>
                <c:pt idx="29">
                  <c:v>1.9766896999999999E-2</c:v>
                </c:pt>
                <c:pt idx="30">
                  <c:v>2.4785213E-2</c:v>
                </c:pt>
                <c:pt idx="31">
                  <c:v>3.0733401E-2</c:v>
                </c:pt>
                <c:pt idx="32">
                  <c:v>3.7823226000000001E-2</c:v>
                </c:pt>
                <c:pt idx="33">
                  <c:v>4.7326934000000001E-2</c:v>
                </c:pt>
                <c:pt idx="34">
                  <c:v>5.7824559999999997E-2</c:v>
                </c:pt>
                <c:pt idx="35">
                  <c:v>6.7047599999999999E-2</c:v>
                </c:pt>
                <c:pt idx="36">
                  <c:v>7.1549050000000003E-2</c:v>
                </c:pt>
                <c:pt idx="37">
                  <c:v>6.9484404999999999E-2</c:v>
                </c:pt>
                <c:pt idx="38">
                  <c:v>6.2221921999999999E-2</c:v>
                </c:pt>
                <c:pt idx="39">
                  <c:v>5.2645978000000003E-2</c:v>
                </c:pt>
                <c:pt idx="40">
                  <c:v>4.2905696E-2</c:v>
                </c:pt>
                <c:pt idx="41">
                  <c:v>3.4920365000000002E-2</c:v>
                </c:pt>
                <c:pt idx="42">
                  <c:v>2.9075017000000002E-2</c:v>
                </c:pt>
                <c:pt idx="43">
                  <c:v>2.6334845999999999E-2</c:v>
                </c:pt>
                <c:pt idx="44">
                  <c:v>2.7622025000000001E-2</c:v>
                </c:pt>
                <c:pt idx="45">
                  <c:v>3.1077425999999998E-2</c:v>
                </c:pt>
                <c:pt idx="46">
                  <c:v>3.3593915000000002E-2</c:v>
                </c:pt>
                <c:pt idx="47">
                  <c:v>3.3543278000000003E-2</c:v>
                </c:pt>
                <c:pt idx="48">
                  <c:v>3.2090309999999997E-2</c:v>
                </c:pt>
                <c:pt idx="49">
                  <c:v>3.1460149999999999E-2</c:v>
                </c:pt>
                <c:pt idx="50">
                  <c:v>3.1958934000000001E-2</c:v>
                </c:pt>
                <c:pt idx="51">
                  <c:v>3.2970779999999998E-2</c:v>
                </c:pt>
                <c:pt idx="52">
                  <c:v>3.3451542000000001E-2</c:v>
                </c:pt>
                <c:pt idx="53">
                  <c:v>3.2456692000000002E-2</c:v>
                </c:pt>
                <c:pt idx="54">
                  <c:v>3.0428587E-2</c:v>
                </c:pt>
                <c:pt idx="55">
                  <c:v>2.9957577999999999E-2</c:v>
                </c:pt>
                <c:pt idx="56">
                  <c:v>3.2181922000000002E-2</c:v>
                </c:pt>
                <c:pt idx="57">
                  <c:v>3.8992829999999999E-2</c:v>
                </c:pt>
                <c:pt idx="58">
                  <c:v>4.8569050000000002E-2</c:v>
                </c:pt>
                <c:pt idx="59">
                  <c:v>5.656009E-2</c:v>
                </c:pt>
                <c:pt idx="60">
                  <c:v>5.8898817999999999E-2</c:v>
                </c:pt>
                <c:pt idx="61">
                  <c:v>5.6663280000000003E-2</c:v>
                </c:pt>
                <c:pt idx="62">
                  <c:v>5.3775365999999998E-2</c:v>
                </c:pt>
                <c:pt idx="63">
                  <c:v>5.2897560000000003E-2</c:v>
                </c:pt>
                <c:pt idx="64">
                  <c:v>5.2123549999999998E-2</c:v>
                </c:pt>
                <c:pt idx="65">
                  <c:v>4.9659729999999999E-2</c:v>
                </c:pt>
                <c:pt idx="66">
                  <c:v>4.7694913999999998E-2</c:v>
                </c:pt>
                <c:pt idx="67">
                  <c:v>4.9455161999999997E-2</c:v>
                </c:pt>
                <c:pt idx="68">
                  <c:v>5.3911294999999998E-2</c:v>
                </c:pt>
                <c:pt idx="69">
                  <c:v>5.416137E-2</c:v>
                </c:pt>
                <c:pt idx="70">
                  <c:v>4.5650914000000001E-2</c:v>
                </c:pt>
                <c:pt idx="71">
                  <c:v>2.9952612E-2</c:v>
                </c:pt>
                <c:pt idx="72">
                  <c:v>1.3881856999999999E-2</c:v>
                </c:pt>
                <c:pt idx="73">
                  <c:v>3.7854947000000002E-3</c:v>
                </c:pt>
                <c:pt idx="74">
                  <c:v>2.6766431999999999E-3</c:v>
                </c:pt>
                <c:pt idx="75">
                  <c:v>8.6789780000000004E-3</c:v>
                </c:pt>
                <c:pt idx="76">
                  <c:v>1.691931E-2</c:v>
                </c:pt>
                <c:pt idx="77">
                  <c:v>2.1963045E-2</c:v>
                </c:pt>
                <c:pt idx="78">
                  <c:v>2.2898796999999999E-2</c:v>
                </c:pt>
                <c:pt idx="79">
                  <c:v>2.230182E-2</c:v>
                </c:pt>
                <c:pt idx="80">
                  <c:v>2.1658133999999999E-2</c:v>
                </c:pt>
                <c:pt idx="81">
                  <c:v>1.9834988000000001E-2</c:v>
                </c:pt>
                <c:pt idx="82">
                  <c:v>1.444371E-2</c:v>
                </c:pt>
                <c:pt idx="83">
                  <c:v>5.513731E-3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2.0145644000000001E-3</c:v>
                </c:pt>
                <c:pt idx="88">
                  <c:v>1.3122454E-2</c:v>
                </c:pt>
                <c:pt idx="89">
                  <c:v>2.3426874E-2</c:v>
                </c:pt>
                <c:pt idx="90">
                  <c:v>3.0713081E-2</c:v>
                </c:pt>
                <c:pt idx="91">
                  <c:v>3.4501575E-2</c:v>
                </c:pt>
                <c:pt idx="92">
                  <c:v>3.4145399999999999E-2</c:v>
                </c:pt>
                <c:pt idx="93">
                  <c:v>3.2296468000000002E-2</c:v>
                </c:pt>
                <c:pt idx="94">
                  <c:v>2.9921435E-2</c:v>
                </c:pt>
                <c:pt idx="95">
                  <c:v>2.6453005000000002E-2</c:v>
                </c:pt>
                <c:pt idx="96">
                  <c:v>2.5684597E-2</c:v>
                </c:pt>
                <c:pt idx="97">
                  <c:v>2.6410388E-2</c:v>
                </c:pt>
                <c:pt idx="98">
                  <c:v>2.7585664999999999E-2</c:v>
                </c:pt>
                <c:pt idx="99">
                  <c:v>2.8927252000000001E-2</c:v>
                </c:pt>
                <c:pt idx="100">
                  <c:v>3.0529091000000001E-2</c:v>
                </c:pt>
                <c:pt idx="101">
                  <c:v>3.0433350000000001E-2</c:v>
                </c:pt>
                <c:pt idx="102">
                  <c:v>2.9836387999999998E-2</c:v>
                </c:pt>
                <c:pt idx="103">
                  <c:v>2.8966827000000001E-2</c:v>
                </c:pt>
                <c:pt idx="104">
                  <c:v>2.7061470000000001E-2</c:v>
                </c:pt>
                <c:pt idx="105">
                  <c:v>2.4149777000000001E-2</c:v>
                </c:pt>
                <c:pt idx="106">
                  <c:v>2.0222828000000002E-2</c:v>
                </c:pt>
                <c:pt idx="107">
                  <c:v>1.5629110000000002E-2</c:v>
                </c:pt>
                <c:pt idx="108">
                  <c:v>1.0034126000000001E-2</c:v>
                </c:pt>
                <c:pt idx="109">
                  <c:v>3.8175333999999998E-3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A69-4FA6-BF2A-1471238C1310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[2]Sheet1!$D$472:$DT$472</c:f>
              <c:numCache>
                <c:formatCode>General</c:formatCode>
                <c:ptCount val="121"/>
                <c:pt idx="0">
                  <c:v>2.155573E-3</c:v>
                </c:pt>
                <c:pt idx="1">
                  <c:v>2.0529154999999999E-3</c:v>
                </c:pt>
                <c:pt idx="2">
                  <c:v>3.4676383E-3</c:v>
                </c:pt>
                <c:pt idx="3">
                  <c:v>3.8253673999999998E-3</c:v>
                </c:pt>
                <c:pt idx="4">
                  <c:v>3.7299287999999998E-3</c:v>
                </c:pt>
                <c:pt idx="5">
                  <c:v>4.6713559999999998E-3</c:v>
                </c:pt>
                <c:pt idx="6">
                  <c:v>7.1197580000000003E-3</c:v>
                </c:pt>
                <c:pt idx="7">
                  <c:v>9.5815499999999994E-3</c:v>
                </c:pt>
                <c:pt idx="8">
                  <c:v>9.2062729999999992E-3</c:v>
                </c:pt>
                <c:pt idx="9">
                  <c:v>4.8732584999999998E-3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1.2868221E-3</c:v>
                </c:pt>
                <c:pt idx="15">
                  <c:v>6.233054E-3</c:v>
                </c:pt>
                <c:pt idx="16">
                  <c:v>9.5862610000000004E-3</c:v>
                </c:pt>
                <c:pt idx="17">
                  <c:v>8.8695230000000007E-3</c:v>
                </c:pt>
                <c:pt idx="18">
                  <c:v>4.7191563000000001E-3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5.6471773000000003E-3</c:v>
                </c:pt>
                <c:pt idx="27">
                  <c:v>1.0653499E-2</c:v>
                </c:pt>
                <c:pt idx="28">
                  <c:v>1.5273861E-2</c:v>
                </c:pt>
                <c:pt idx="29">
                  <c:v>1.9586723E-2</c:v>
                </c:pt>
                <c:pt idx="30">
                  <c:v>2.4437253999999999E-2</c:v>
                </c:pt>
                <c:pt idx="31">
                  <c:v>3.0353593000000002E-2</c:v>
                </c:pt>
                <c:pt idx="32">
                  <c:v>3.7300100000000003E-2</c:v>
                </c:pt>
                <c:pt idx="33">
                  <c:v>4.6419910000000002E-2</c:v>
                </c:pt>
                <c:pt idx="34">
                  <c:v>5.6351529999999997E-2</c:v>
                </c:pt>
                <c:pt idx="35">
                  <c:v>6.4971940000000006E-2</c:v>
                </c:pt>
                <c:pt idx="36">
                  <c:v>6.9014119999999998E-2</c:v>
                </c:pt>
                <c:pt idx="37">
                  <c:v>6.6689349999999994E-2</c:v>
                </c:pt>
                <c:pt idx="38">
                  <c:v>5.921419E-2</c:v>
                </c:pt>
                <c:pt idx="39">
                  <c:v>4.9320213000000002E-2</c:v>
                </c:pt>
                <c:pt idx="40">
                  <c:v>3.9166022000000002E-2</c:v>
                </c:pt>
                <c:pt idx="41">
                  <c:v>3.1142880000000001E-2</c:v>
                </c:pt>
                <c:pt idx="42">
                  <c:v>2.5794746E-2</c:v>
                </c:pt>
                <c:pt idx="43">
                  <c:v>2.4188206E-2</c:v>
                </c:pt>
                <c:pt idx="44">
                  <c:v>2.6827423E-2</c:v>
                </c:pt>
                <c:pt idx="45">
                  <c:v>3.1395516999999998E-2</c:v>
                </c:pt>
                <c:pt idx="46">
                  <c:v>3.4428584999999998E-2</c:v>
                </c:pt>
                <c:pt idx="47">
                  <c:v>3.4255892000000003E-2</c:v>
                </c:pt>
                <c:pt idx="48">
                  <c:v>3.2164606999999998E-2</c:v>
                </c:pt>
                <c:pt idx="49">
                  <c:v>3.0763779000000002E-2</c:v>
                </c:pt>
                <c:pt idx="50">
                  <c:v>3.0721848999999999E-2</c:v>
                </c:pt>
                <c:pt idx="51">
                  <c:v>3.1799354000000002E-2</c:v>
                </c:pt>
                <c:pt idx="52">
                  <c:v>3.2717098E-2</c:v>
                </c:pt>
                <c:pt idx="53">
                  <c:v>3.1856634000000002E-2</c:v>
                </c:pt>
                <c:pt idx="54">
                  <c:v>2.9061703000000001E-2</c:v>
                </c:pt>
                <c:pt idx="55">
                  <c:v>2.7198420000000001E-2</c:v>
                </c:pt>
                <c:pt idx="56">
                  <c:v>2.8280685E-2</c:v>
                </c:pt>
                <c:pt idx="57">
                  <c:v>3.4895174000000001E-2</c:v>
                </c:pt>
                <c:pt idx="58">
                  <c:v>4.4959760000000001E-2</c:v>
                </c:pt>
                <c:pt idx="59">
                  <c:v>5.3401675000000003E-2</c:v>
                </c:pt>
                <c:pt idx="60">
                  <c:v>5.5715362999999997E-2</c:v>
                </c:pt>
                <c:pt idx="61">
                  <c:v>5.3340312000000001E-2</c:v>
                </c:pt>
                <c:pt idx="62">
                  <c:v>5.0797599999999998E-2</c:v>
                </c:pt>
                <c:pt idx="63">
                  <c:v>5.1009869999999999E-2</c:v>
                </c:pt>
                <c:pt idx="64">
                  <c:v>5.1652679999999999E-2</c:v>
                </c:pt>
                <c:pt idx="65">
                  <c:v>5.0384360000000003E-2</c:v>
                </c:pt>
                <c:pt idx="66">
                  <c:v>4.9156874000000003E-2</c:v>
                </c:pt>
                <c:pt idx="67">
                  <c:v>5.1366474000000002E-2</c:v>
                </c:pt>
                <c:pt idx="68">
                  <c:v>5.6063297999999998E-2</c:v>
                </c:pt>
                <c:pt idx="69">
                  <c:v>5.6283130000000001E-2</c:v>
                </c:pt>
                <c:pt idx="70">
                  <c:v>4.7339066999999999E-2</c:v>
                </c:pt>
                <c:pt idx="71">
                  <c:v>3.0920802000000001E-2</c:v>
                </c:pt>
                <c:pt idx="72">
                  <c:v>1.4362176000000001E-2</c:v>
                </c:pt>
                <c:pt idx="73">
                  <c:v>4.3731024000000004E-3</c:v>
                </c:pt>
                <c:pt idx="74">
                  <c:v>3.8719854999999998E-3</c:v>
                </c:pt>
                <c:pt idx="75">
                  <c:v>1.0314574E-2</c:v>
                </c:pt>
                <c:pt idx="76">
                  <c:v>1.8324811E-2</c:v>
                </c:pt>
                <c:pt idx="77">
                  <c:v>2.2589740000000001E-2</c:v>
                </c:pt>
                <c:pt idx="78">
                  <c:v>2.2991799E-2</c:v>
                </c:pt>
                <c:pt idx="79">
                  <c:v>2.2540544999999999E-2</c:v>
                </c:pt>
                <c:pt idx="80">
                  <c:v>2.2331785E-2</c:v>
                </c:pt>
                <c:pt idx="81">
                  <c:v>2.0569102999999998E-2</c:v>
                </c:pt>
                <c:pt idx="82">
                  <c:v>1.4628125000000001E-2</c:v>
                </c:pt>
                <c:pt idx="83">
                  <c:v>4.8907804000000001E-3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1.6126210000000001E-3</c:v>
                </c:pt>
                <c:pt idx="88">
                  <c:v>1.277068E-2</c:v>
                </c:pt>
                <c:pt idx="89">
                  <c:v>2.2795925000000002E-2</c:v>
                </c:pt>
                <c:pt idx="90">
                  <c:v>2.9499373999999998E-2</c:v>
                </c:pt>
                <c:pt idx="91">
                  <c:v>3.2770395000000001E-2</c:v>
                </c:pt>
                <c:pt idx="92">
                  <c:v>3.2116573000000002E-2</c:v>
                </c:pt>
                <c:pt idx="93">
                  <c:v>3.0076652999999998E-2</c:v>
                </c:pt>
                <c:pt idx="94">
                  <c:v>2.7613091999999999E-2</c:v>
                </c:pt>
                <c:pt idx="95">
                  <c:v>2.4382299E-2</c:v>
                </c:pt>
                <c:pt idx="96">
                  <c:v>2.3990884000000001E-2</c:v>
                </c:pt>
                <c:pt idx="97">
                  <c:v>2.5222716999999999E-2</c:v>
                </c:pt>
                <c:pt idx="98">
                  <c:v>2.7020978000000001E-2</c:v>
                </c:pt>
                <c:pt idx="99">
                  <c:v>2.8931774E-2</c:v>
                </c:pt>
                <c:pt idx="100">
                  <c:v>3.0843813000000001E-2</c:v>
                </c:pt>
                <c:pt idx="101">
                  <c:v>3.0760658999999999E-2</c:v>
                </c:pt>
                <c:pt idx="102">
                  <c:v>3.0413684E-2</c:v>
                </c:pt>
                <c:pt idx="103">
                  <c:v>2.9668896E-2</c:v>
                </c:pt>
                <c:pt idx="104">
                  <c:v>2.7773788000000001E-2</c:v>
                </c:pt>
                <c:pt idx="105">
                  <c:v>2.4822896000000001E-2</c:v>
                </c:pt>
                <c:pt idx="106">
                  <c:v>2.0804368E-2</c:v>
                </c:pt>
                <c:pt idx="107">
                  <c:v>1.6172504000000001E-2</c:v>
                </c:pt>
                <c:pt idx="108">
                  <c:v>1.03751235E-2</c:v>
                </c:pt>
                <c:pt idx="109">
                  <c:v>3.9524883000000002E-3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DA69-4FA6-BF2A-1471238C1310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[2]Sheet1!$D$473:$DT$473</c:f>
              <c:numCache>
                <c:formatCode>General</c:formatCode>
                <c:ptCount val="121"/>
                <c:pt idx="0">
                  <c:v>2.8778783E-3</c:v>
                </c:pt>
                <c:pt idx="1">
                  <c:v>2.4161759999999999E-3</c:v>
                </c:pt>
                <c:pt idx="2">
                  <c:v>3.7016012000000002E-3</c:v>
                </c:pt>
                <c:pt idx="3">
                  <c:v>3.7927849999999999E-3</c:v>
                </c:pt>
                <c:pt idx="4">
                  <c:v>3.4268092999999999E-3</c:v>
                </c:pt>
                <c:pt idx="5">
                  <c:v>4.0368299999999999E-3</c:v>
                </c:pt>
                <c:pt idx="6">
                  <c:v>6.2400499999999996E-3</c:v>
                </c:pt>
                <c:pt idx="7">
                  <c:v>8.7442990000000005E-3</c:v>
                </c:pt>
                <c:pt idx="8">
                  <c:v>8.6250709999999998E-3</c:v>
                </c:pt>
                <c:pt idx="9">
                  <c:v>4.601885E-3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1.4638559999999999E-3</c:v>
                </c:pt>
                <c:pt idx="15">
                  <c:v>6.2192213000000001E-3</c:v>
                </c:pt>
                <c:pt idx="16">
                  <c:v>9.4049770000000001E-3</c:v>
                </c:pt>
                <c:pt idx="17">
                  <c:v>8.6242639999999995E-3</c:v>
                </c:pt>
                <c:pt idx="18">
                  <c:v>4.4663767E-3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5.5442360000000001E-3</c:v>
                </c:pt>
                <c:pt idx="27">
                  <c:v>1.0373541999999999E-2</c:v>
                </c:pt>
                <c:pt idx="28">
                  <c:v>1.4914411000000001E-2</c:v>
                </c:pt>
                <c:pt idx="29">
                  <c:v>1.9300985999999999E-2</c:v>
                </c:pt>
                <c:pt idx="30">
                  <c:v>2.438129E-2</c:v>
                </c:pt>
                <c:pt idx="31">
                  <c:v>3.049725E-2</c:v>
                </c:pt>
                <c:pt idx="32">
                  <c:v>3.7488042999999999E-2</c:v>
                </c:pt>
                <c:pt idx="33">
                  <c:v>4.6443466000000003E-2</c:v>
                </c:pt>
                <c:pt idx="34">
                  <c:v>5.6099700000000002E-2</c:v>
                </c:pt>
                <c:pt idx="35">
                  <c:v>6.4439363999999999E-2</c:v>
                </c:pt>
                <c:pt idx="36">
                  <c:v>6.8303030000000001E-2</c:v>
                </c:pt>
                <c:pt idx="37">
                  <c:v>6.5891039999999998E-2</c:v>
                </c:pt>
                <c:pt idx="38">
                  <c:v>5.8352050000000003E-2</c:v>
                </c:pt>
                <c:pt idx="39">
                  <c:v>4.8381920000000002E-2</c:v>
                </c:pt>
                <c:pt idx="40">
                  <c:v>3.8127574999999997E-2</c:v>
                </c:pt>
                <c:pt idx="41">
                  <c:v>3.0144855000000002E-2</c:v>
                </c:pt>
                <c:pt idx="42">
                  <c:v>2.4949810999999999E-2</c:v>
                </c:pt>
                <c:pt idx="43">
                  <c:v>2.3625101999999999E-2</c:v>
                </c:pt>
                <c:pt idx="44">
                  <c:v>2.6578399999999999E-2</c:v>
                </c:pt>
                <c:pt idx="45">
                  <c:v>3.1452566000000001E-2</c:v>
                </c:pt>
                <c:pt idx="46">
                  <c:v>3.4655005000000003E-2</c:v>
                </c:pt>
                <c:pt idx="47">
                  <c:v>3.4438919999999998E-2</c:v>
                </c:pt>
                <c:pt idx="48">
                  <c:v>3.2093690000000001E-2</c:v>
                </c:pt>
                <c:pt idx="49">
                  <c:v>3.0315335999999998E-2</c:v>
                </c:pt>
                <c:pt idx="50">
                  <c:v>2.9955513999999999E-2</c:v>
                </c:pt>
                <c:pt idx="51">
                  <c:v>3.0990742000000002E-2</c:v>
                </c:pt>
                <c:pt idx="52">
                  <c:v>3.2123199999999998E-2</c:v>
                </c:pt>
                <c:pt idx="53">
                  <c:v>3.1548729999999997E-2</c:v>
                </c:pt>
                <c:pt idx="54">
                  <c:v>2.8799729999999999E-2</c:v>
                </c:pt>
                <c:pt idx="55">
                  <c:v>2.6662488000000002E-2</c:v>
                </c:pt>
                <c:pt idx="56">
                  <c:v>2.7355608E-2</c:v>
                </c:pt>
                <c:pt idx="57">
                  <c:v>3.3786789999999997E-2</c:v>
                </c:pt>
                <c:pt idx="58">
                  <c:v>4.3982069999999998E-2</c:v>
                </c:pt>
                <c:pt idx="59">
                  <c:v>5.2755444999999998E-2</c:v>
                </c:pt>
                <c:pt idx="60">
                  <c:v>5.5346869999999999E-2</c:v>
                </c:pt>
                <c:pt idx="61">
                  <c:v>5.3086347999999998E-2</c:v>
                </c:pt>
                <c:pt idx="62">
                  <c:v>5.0457370000000001E-2</c:v>
                </c:pt>
                <c:pt idx="63">
                  <c:v>5.0446879999999999E-2</c:v>
                </c:pt>
                <c:pt idx="64">
                  <c:v>5.0890636000000003E-2</c:v>
                </c:pt>
                <c:pt idx="65">
                  <c:v>4.9590892999999997E-2</c:v>
                </c:pt>
                <c:pt idx="66">
                  <c:v>4.8634737999999997E-2</c:v>
                </c:pt>
                <c:pt idx="67">
                  <c:v>5.1442443999999997E-2</c:v>
                </c:pt>
                <c:pt idx="68">
                  <c:v>5.6885409999999997E-2</c:v>
                </c:pt>
                <c:pt idx="69">
                  <c:v>5.7692225999999999E-2</c:v>
                </c:pt>
                <c:pt idx="70">
                  <c:v>4.8856900000000002E-2</c:v>
                </c:pt>
                <c:pt idx="71">
                  <c:v>3.2017045000000001E-2</c:v>
                </c:pt>
                <c:pt idx="72">
                  <c:v>1.4767094E-2</c:v>
                </c:pt>
                <c:pt idx="73">
                  <c:v>4.1891764999999999E-3</c:v>
                </c:pt>
                <c:pt idx="74">
                  <c:v>3.4589389999999999E-3</c:v>
                </c:pt>
                <c:pt idx="75">
                  <c:v>1.0003467E-2</c:v>
                </c:pt>
                <c:pt idx="76">
                  <c:v>1.8248133E-2</c:v>
                </c:pt>
                <c:pt idx="77">
                  <c:v>2.2700785000000001E-2</c:v>
                </c:pt>
                <c:pt idx="78">
                  <c:v>2.3206910000000001E-2</c:v>
                </c:pt>
                <c:pt idx="79">
                  <c:v>2.2780030999999999E-2</c:v>
                </c:pt>
                <c:pt idx="80">
                  <c:v>2.2490033999999999E-2</c:v>
                </c:pt>
                <c:pt idx="81">
                  <c:v>2.0518929000000002E-2</c:v>
                </c:pt>
                <c:pt idx="82">
                  <c:v>1.4282249E-2</c:v>
                </c:pt>
                <c:pt idx="83">
                  <c:v>4.264332E-3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1.1700883E-3</c:v>
                </c:pt>
                <c:pt idx="88">
                  <c:v>1.2570418999999999E-2</c:v>
                </c:pt>
                <c:pt idx="89">
                  <c:v>2.2848515E-2</c:v>
                </c:pt>
                <c:pt idx="90">
                  <c:v>2.9749477E-2</c:v>
                </c:pt>
                <c:pt idx="91">
                  <c:v>3.3117827000000002E-2</c:v>
                </c:pt>
                <c:pt idx="92">
                  <c:v>3.2415890000000003E-2</c:v>
                </c:pt>
                <c:pt idx="93">
                  <c:v>3.0228288999999998E-2</c:v>
                </c:pt>
                <c:pt idx="94">
                  <c:v>2.7579466E-2</c:v>
                </c:pt>
                <c:pt idx="95">
                  <c:v>2.418031E-2</c:v>
                </c:pt>
                <c:pt idx="96">
                  <c:v>2.3644770999999998E-2</c:v>
                </c:pt>
                <c:pt idx="97">
                  <c:v>2.4808459000000001E-2</c:v>
                </c:pt>
                <c:pt idx="98">
                  <c:v>2.6633566000000001E-2</c:v>
                </c:pt>
                <c:pt idx="99">
                  <c:v>2.8627192999999999E-2</c:v>
                </c:pt>
                <c:pt idx="100">
                  <c:v>3.0617768E-2</c:v>
                </c:pt>
                <c:pt idx="101">
                  <c:v>3.0641862999999998E-2</c:v>
                </c:pt>
                <c:pt idx="102">
                  <c:v>3.0406624E-2</c:v>
                </c:pt>
                <c:pt idx="103">
                  <c:v>2.976061E-2</c:v>
                </c:pt>
                <c:pt idx="104">
                  <c:v>2.7940904999999999E-2</c:v>
                </c:pt>
                <c:pt idx="105">
                  <c:v>2.5049979999999999E-2</c:v>
                </c:pt>
                <c:pt idx="106">
                  <c:v>2.1068950999999999E-2</c:v>
                </c:pt>
                <c:pt idx="107">
                  <c:v>1.643271E-2</c:v>
                </c:pt>
                <c:pt idx="108">
                  <c:v>1.0615935E-2</c:v>
                </c:pt>
                <c:pt idx="109">
                  <c:v>4.1431923999999997E-3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DA69-4FA6-BF2A-1471238C1310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[2]Sheet1!$D$474:$DT$474</c:f>
              <c:numCache>
                <c:formatCode>General</c:formatCode>
                <c:ptCount val="121"/>
                <c:pt idx="0">
                  <c:v>2.0797394999999999E-3</c:v>
                </c:pt>
                <c:pt idx="1">
                  <c:v>2.1429296999999998E-3</c:v>
                </c:pt>
                <c:pt idx="2">
                  <c:v>3.8261998E-3</c:v>
                </c:pt>
                <c:pt idx="3">
                  <c:v>4.2866249999999996E-3</c:v>
                </c:pt>
                <c:pt idx="4">
                  <c:v>4.0248035999999997E-3</c:v>
                </c:pt>
                <c:pt idx="5">
                  <c:v>4.5990349999999996E-3</c:v>
                </c:pt>
                <c:pt idx="6">
                  <c:v>6.7163585000000001E-3</c:v>
                </c:pt>
                <c:pt idx="7">
                  <c:v>9.1022220000000001E-3</c:v>
                </c:pt>
                <c:pt idx="8">
                  <c:v>8.9196829999999994E-3</c:v>
                </c:pt>
                <c:pt idx="9">
                  <c:v>4.8525864E-3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1.0812466000000001E-3</c:v>
                </c:pt>
                <c:pt idx="15">
                  <c:v>5.9850696000000002E-3</c:v>
                </c:pt>
                <c:pt idx="16">
                  <c:v>9.3176300000000004E-3</c:v>
                </c:pt>
                <c:pt idx="17">
                  <c:v>8.5431775000000005E-3</c:v>
                </c:pt>
                <c:pt idx="18">
                  <c:v>4.3163224999999998E-3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1.9599999999999999E-4</c:v>
                </c:pt>
                <c:pt idx="26">
                  <c:v>5.9031129999999998E-3</c:v>
                </c:pt>
                <c:pt idx="27">
                  <c:v>1.0834397000000001E-2</c:v>
                </c:pt>
                <c:pt idx="28">
                  <c:v>1.5281474E-2</c:v>
                </c:pt>
                <c:pt idx="29">
                  <c:v>1.9441674999999999E-2</c:v>
                </c:pt>
                <c:pt idx="30">
                  <c:v>2.4274548999999999E-2</c:v>
                </c:pt>
                <c:pt idx="31">
                  <c:v>3.0315216999999998E-2</c:v>
                </c:pt>
                <c:pt idx="32">
                  <c:v>3.741274E-2</c:v>
                </c:pt>
                <c:pt idx="33">
                  <c:v>4.6516802000000003E-2</c:v>
                </c:pt>
                <c:pt idx="34">
                  <c:v>5.6250210000000002E-2</c:v>
                </c:pt>
                <c:pt idx="35">
                  <c:v>6.4636655000000001E-2</c:v>
                </c:pt>
                <c:pt idx="36">
                  <c:v>6.8594450000000001E-2</c:v>
                </c:pt>
                <c:pt idx="37">
                  <c:v>6.6414650000000006E-2</c:v>
                </c:pt>
                <c:pt idx="38">
                  <c:v>5.9155449999999998E-2</c:v>
                </c:pt>
                <c:pt idx="39">
                  <c:v>4.9387682000000002E-2</c:v>
                </c:pt>
                <c:pt idx="40">
                  <c:v>3.9175852999999997E-2</c:v>
                </c:pt>
                <c:pt idx="41">
                  <c:v>3.1059225999999999E-2</c:v>
                </c:pt>
                <c:pt idx="42">
                  <c:v>2.560256E-2</c:v>
                </c:pt>
                <c:pt idx="43">
                  <c:v>2.3914088E-2</c:v>
                </c:pt>
                <c:pt idx="44">
                  <c:v>2.6513341999999999E-2</c:v>
                </c:pt>
                <c:pt idx="45">
                  <c:v>3.1167548E-2</c:v>
                </c:pt>
                <c:pt idx="46">
                  <c:v>3.4424175000000001E-2</c:v>
                </c:pt>
                <c:pt idx="47">
                  <c:v>3.4515463000000003E-2</c:v>
                </c:pt>
                <c:pt idx="48">
                  <c:v>3.2521036000000003E-2</c:v>
                </c:pt>
                <c:pt idx="49">
                  <c:v>3.0993502999999999E-2</c:v>
                </c:pt>
                <c:pt idx="50">
                  <c:v>3.0691448999999999E-2</c:v>
                </c:pt>
                <c:pt idx="51">
                  <c:v>3.1555569999999998E-2</c:v>
                </c:pt>
                <c:pt idx="52">
                  <c:v>3.2407100000000001E-2</c:v>
                </c:pt>
                <c:pt idx="53">
                  <c:v>3.1566583000000002E-2</c:v>
                </c:pt>
                <c:pt idx="54">
                  <c:v>2.8795995000000001E-2</c:v>
                </c:pt>
                <c:pt idx="55">
                  <c:v>2.6951554999999999E-2</c:v>
                </c:pt>
                <c:pt idx="56">
                  <c:v>2.8072766999999998E-2</c:v>
                </c:pt>
                <c:pt idx="57">
                  <c:v>3.4792397000000003E-2</c:v>
                </c:pt>
                <c:pt idx="58">
                  <c:v>4.4967037000000001E-2</c:v>
                </c:pt>
                <c:pt idx="59">
                  <c:v>5.348195E-2</c:v>
                </c:pt>
                <c:pt idx="60">
                  <c:v>5.5766980000000001E-2</c:v>
                </c:pt>
                <c:pt idx="61">
                  <c:v>5.3296290000000003E-2</c:v>
                </c:pt>
                <c:pt idx="62">
                  <c:v>5.0627039999999998E-2</c:v>
                </c:pt>
                <c:pt idx="63">
                  <c:v>5.0730232E-2</c:v>
                </c:pt>
                <c:pt idx="64">
                  <c:v>5.1298045E-2</c:v>
                </c:pt>
                <c:pt idx="65">
                  <c:v>5.0032041999999999E-2</c:v>
                </c:pt>
                <c:pt idx="66">
                  <c:v>4.8923366000000003E-2</c:v>
                </c:pt>
                <c:pt idx="67">
                  <c:v>5.1352420000000003E-2</c:v>
                </c:pt>
                <c:pt idx="68">
                  <c:v>5.6272395000000003E-2</c:v>
                </c:pt>
                <c:pt idx="69">
                  <c:v>5.6598286999999997E-2</c:v>
                </c:pt>
                <c:pt idx="70">
                  <c:v>4.7649480000000001E-2</c:v>
                </c:pt>
                <c:pt idx="71">
                  <c:v>3.1239263999999999E-2</c:v>
                </c:pt>
                <c:pt idx="72">
                  <c:v>1.4784491E-2</c:v>
                </c:pt>
                <c:pt idx="73">
                  <c:v>4.906891E-3</c:v>
                </c:pt>
                <c:pt idx="74">
                  <c:v>4.3737595000000002E-3</c:v>
                </c:pt>
                <c:pt idx="75">
                  <c:v>1.0587857000000001E-2</c:v>
                </c:pt>
                <c:pt idx="76">
                  <c:v>1.828163E-2</c:v>
                </c:pt>
                <c:pt idx="77">
                  <c:v>2.2306744E-2</c:v>
                </c:pt>
                <c:pt idx="78">
                  <c:v>2.2615173999999998E-2</c:v>
                </c:pt>
                <c:pt idx="79">
                  <c:v>2.215978E-2</c:v>
                </c:pt>
                <c:pt idx="80">
                  <c:v>2.1947500000000002E-2</c:v>
                </c:pt>
                <c:pt idx="81">
                  <c:v>2.0165967E-2</c:v>
                </c:pt>
                <c:pt idx="82">
                  <c:v>1.4257443E-2</c:v>
                </c:pt>
                <c:pt idx="83">
                  <c:v>4.6632920000000003E-3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2.0429569000000002E-3</c:v>
                </c:pt>
                <c:pt idx="88">
                  <c:v>1.3154262E-2</c:v>
                </c:pt>
                <c:pt idx="89">
                  <c:v>2.3098608E-2</c:v>
                </c:pt>
                <c:pt idx="90">
                  <c:v>2.9705525999999999E-2</c:v>
                </c:pt>
                <c:pt idx="91">
                  <c:v>3.2903465999999999E-2</c:v>
                </c:pt>
                <c:pt idx="92">
                  <c:v>3.2195426999999999E-2</c:v>
                </c:pt>
                <c:pt idx="93">
                  <c:v>3.010314E-2</c:v>
                </c:pt>
                <c:pt idx="94">
                  <c:v>2.7599490000000001E-2</c:v>
                </c:pt>
                <c:pt idx="95">
                  <c:v>2.4329541E-2</c:v>
                </c:pt>
                <c:pt idx="96">
                  <c:v>2.3907363000000001E-2</c:v>
                </c:pt>
                <c:pt idx="97">
                  <c:v>2.5117295000000001E-2</c:v>
                </c:pt>
                <c:pt idx="98">
                  <c:v>2.690855E-2</c:v>
                </c:pt>
                <c:pt idx="99">
                  <c:v>2.8820965E-2</c:v>
                </c:pt>
                <c:pt idx="100">
                  <c:v>3.072737E-2</c:v>
                </c:pt>
                <c:pt idx="101">
                  <c:v>3.0632526E-2</c:v>
                </c:pt>
                <c:pt idx="102">
                  <c:v>3.0307041E-2</c:v>
                </c:pt>
                <c:pt idx="103">
                  <c:v>2.9584391000000002E-2</c:v>
                </c:pt>
                <c:pt idx="104">
                  <c:v>2.7716103999999998E-2</c:v>
                </c:pt>
                <c:pt idx="105">
                  <c:v>2.4798331999999999E-2</c:v>
                </c:pt>
                <c:pt idx="106">
                  <c:v>2.0814952000000001E-2</c:v>
                </c:pt>
                <c:pt idx="107">
                  <c:v>1.6234403000000001E-2</c:v>
                </c:pt>
                <c:pt idx="108">
                  <c:v>1.0462199E-2</c:v>
                </c:pt>
                <c:pt idx="109">
                  <c:v>4.0598099999999996E-3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DA69-4FA6-BF2A-1471238C1310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[2]Sheet1!$D$475:$DT$475</c:f>
              <c:numCache>
                <c:formatCode>General</c:formatCode>
                <c:ptCount val="121"/>
                <c:pt idx="0">
                  <c:v>2.7132219999999999E-3</c:v>
                </c:pt>
                <c:pt idx="1">
                  <c:v>2.6380652999999999E-3</c:v>
                </c:pt>
                <c:pt idx="2">
                  <c:v>4.0394660000000002E-3</c:v>
                </c:pt>
                <c:pt idx="3">
                  <c:v>4.2660700000000003E-3</c:v>
                </c:pt>
                <c:pt idx="4">
                  <c:v>3.9142993999999997E-3</c:v>
                </c:pt>
                <c:pt idx="5">
                  <c:v>4.5860470000000002E-3</c:v>
                </c:pt>
                <c:pt idx="6">
                  <c:v>6.8547230000000001E-3</c:v>
                </c:pt>
                <c:pt idx="7">
                  <c:v>9.2526819999999999E-3</c:v>
                </c:pt>
                <c:pt idx="8">
                  <c:v>8.9140290000000004E-3</c:v>
                </c:pt>
                <c:pt idx="9">
                  <c:v>4.6698410000000001E-3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1.5410370000000001E-3</c:v>
                </c:pt>
                <c:pt idx="15">
                  <c:v>6.1122724000000003E-3</c:v>
                </c:pt>
                <c:pt idx="16">
                  <c:v>9.093449E-3</c:v>
                </c:pt>
                <c:pt idx="17">
                  <c:v>8.2378144999999993E-3</c:v>
                </c:pt>
                <c:pt idx="18">
                  <c:v>4.1867900000000001E-3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5.4809363000000002E-3</c:v>
                </c:pt>
                <c:pt idx="27">
                  <c:v>1.0509671E-2</c:v>
                </c:pt>
                <c:pt idx="28">
                  <c:v>1.5207849000000001E-2</c:v>
                </c:pt>
                <c:pt idx="29">
                  <c:v>1.9573186999999999E-2</c:v>
                </c:pt>
                <c:pt idx="30">
                  <c:v>2.4424026000000001E-2</c:v>
                </c:pt>
                <c:pt idx="31">
                  <c:v>3.0380040000000001E-2</c:v>
                </c:pt>
                <c:pt idx="32">
                  <c:v>3.7495806999999999E-2</c:v>
                </c:pt>
                <c:pt idx="33">
                  <c:v>4.687852E-2</c:v>
                </c:pt>
                <c:pt idx="34">
                  <c:v>5.7082895000000002E-2</c:v>
                </c:pt>
                <c:pt idx="35">
                  <c:v>6.5896094000000002E-2</c:v>
                </c:pt>
                <c:pt idx="36">
                  <c:v>6.9965735000000001E-2</c:v>
                </c:pt>
                <c:pt idx="37">
                  <c:v>6.7539779999999994E-2</c:v>
                </c:pt>
                <c:pt idx="38">
                  <c:v>6.0001316999999998E-2</c:v>
                </c:pt>
                <c:pt idx="39">
                  <c:v>5.0167919999999998E-2</c:v>
                </c:pt>
                <c:pt idx="40">
                  <c:v>4.0198989999999997E-2</c:v>
                </c:pt>
                <c:pt idx="41">
                  <c:v>3.2218770000000001E-2</c:v>
                </c:pt>
                <c:pt idx="42">
                  <c:v>2.6698908E-2</c:v>
                </c:pt>
                <c:pt idx="43">
                  <c:v>2.4698281999999998E-2</c:v>
                </c:pt>
                <c:pt idx="44">
                  <c:v>2.6893297E-2</c:v>
                </c:pt>
                <c:pt idx="45">
                  <c:v>3.1140475000000001E-2</c:v>
                </c:pt>
                <c:pt idx="46">
                  <c:v>3.4070186000000002E-2</c:v>
                </c:pt>
                <c:pt idx="47">
                  <c:v>3.3985082E-2</c:v>
                </c:pt>
                <c:pt idx="48">
                  <c:v>3.2090828000000002E-2</c:v>
                </c:pt>
                <c:pt idx="49">
                  <c:v>3.0910686E-2</c:v>
                </c:pt>
                <c:pt idx="50">
                  <c:v>3.1080488E-2</c:v>
                </c:pt>
                <c:pt idx="51">
                  <c:v>3.2300192999999998E-2</c:v>
                </c:pt>
                <c:pt idx="52">
                  <c:v>3.3280265000000003E-2</c:v>
                </c:pt>
                <c:pt idx="53">
                  <c:v>3.2443732000000003E-2</c:v>
                </c:pt>
                <c:pt idx="54">
                  <c:v>2.9741071000000001E-2</c:v>
                </c:pt>
                <c:pt idx="55">
                  <c:v>2.8035026000000001E-2</c:v>
                </c:pt>
                <c:pt idx="56">
                  <c:v>2.9200786999999999E-2</c:v>
                </c:pt>
                <c:pt idx="57">
                  <c:v>3.5741009999999997E-2</c:v>
                </c:pt>
                <c:pt idx="58">
                  <c:v>4.5663032999999999E-2</c:v>
                </c:pt>
                <c:pt idx="59">
                  <c:v>5.4095364999999999E-2</c:v>
                </c:pt>
                <c:pt idx="60">
                  <c:v>5.6593890000000001E-2</c:v>
                </c:pt>
                <c:pt idx="61">
                  <c:v>5.4374720000000001E-2</c:v>
                </c:pt>
                <c:pt idx="62">
                  <c:v>5.1704854000000001E-2</c:v>
                </c:pt>
                <c:pt idx="63">
                  <c:v>5.1454340000000001E-2</c:v>
                </c:pt>
                <c:pt idx="64">
                  <c:v>5.1521114999999999E-2</c:v>
                </c:pt>
                <c:pt idx="65">
                  <c:v>4.9864456000000001E-2</c:v>
                </c:pt>
                <c:pt idx="66">
                  <c:v>4.8555254999999999E-2</c:v>
                </c:pt>
                <c:pt idx="67">
                  <c:v>5.0842579999999998E-2</c:v>
                </c:pt>
                <c:pt idx="68">
                  <c:v>5.5592347E-2</c:v>
                </c:pt>
                <c:pt idx="69">
                  <c:v>5.577E-2</c:v>
                </c:pt>
                <c:pt idx="70">
                  <c:v>4.6807107000000001E-2</c:v>
                </c:pt>
                <c:pt idx="71">
                  <c:v>3.0501354000000001E-2</c:v>
                </c:pt>
                <c:pt idx="72">
                  <c:v>1.4083759E-2</c:v>
                </c:pt>
                <c:pt idx="73">
                  <c:v>4.1155530000000001E-3</c:v>
                </c:pt>
                <c:pt idx="74">
                  <c:v>3.5033274999999998E-3</c:v>
                </c:pt>
                <c:pt idx="75">
                  <c:v>9.9180970000000007E-3</c:v>
                </c:pt>
                <c:pt idx="76">
                  <c:v>1.8121735999999999E-2</c:v>
                </c:pt>
                <c:pt idx="77">
                  <c:v>2.2703487000000001E-2</c:v>
                </c:pt>
                <c:pt idx="78">
                  <c:v>2.3264824999999999E-2</c:v>
                </c:pt>
                <c:pt idx="79">
                  <c:v>2.2709561999999999E-2</c:v>
                </c:pt>
                <c:pt idx="80">
                  <c:v>2.2310601999999999E-2</c:v>
                </c:pt>
                <c:pt idx="81">
                  <c:v>2.0496257E-2</c:v>
                </c:pt>
                <c:pt idx="82">
                  <c:v>1.4679635999999999E-2</c:v>
                </c:pt>
                <c:pt idx="83">
                  <c:v>5.093584E-3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1.1889965000000001E-3</c:v>
                </c:pt>
                <c:pt idx="88">
                  <c:v>1.2369174E-2</c:v>
                </c:pt>
                <c:pt idx="89">
                  <c:v>2.2606122999999999E-2</c:v>
                </c:pt>
                <c:pt idx="90">
                  <c:v>2.9682943999999999E-2</c:v>
                </c:pt>
                <c:pt idx="91">
                  <c:v>3.3319093000000001E-2</c:v>
                </c:pt>
                <c:pt idx="92">
                  <c:v>3.2901946000000001E-2</c:v>
                </c:pt>
                <c:pt idx="93">
                  <c:v>3.0970573000000001E-2</c:v>
                </c:pt>
                <c:pt idx="94">
                  <c:v>2.8518153000000001E-2</c:v>
                </c:pt>
                <c:pt idx="95">
                  <c:v>2.5188392E-2</c:v>
                </c:pt>
                <c:pt idx="96">
                  <c:v>2.4643953999999999E-2</c:v>
                </c:pt>
                <c:pt idx="97">
                  <c:v>2.5702056000000001E-2</c:v>
                </c:pt>
                <c:pt idx="98">
                  <c:v>2.7304366E-2</c:v>
                </c:pt>
                <c:pt idx="99">
                  <c:v>2.9028991000000001E-2</c:v>
                </c:pt>
                <c:pt idx="100">
                  <c:v>3.0827500000000001E-2</c:v>
                </c:pt>
                <c:pt idx="101">
                  <c:v>3.0713368000000001E-2</c:v>
                </c:pt>
                <c:pt idx="102">
                  <c:v>3.0272823000000001E-2</c:v>
                </c:pt>
                <c:pt idx="103">
                  <c:v>2.9463302E-2</c:v>
                </c:pt>
                <c:pt idx="104">
                  <c:v>2.7536663999999999E-2</c:v>
                </c:pt>
                <c:pt idx="105">
                  <c:v>2.4573963000000001E-2</c:v>
                </c:pt>
                <c:pt idx="106">
                  <c:v>2.0559517999999999E-2</c:v>
                </c:pt>
                <c:pt idx="107">
                  <c:v>1.5915350000000002E-2</c:v>
                </c:pt>
                <c:pt idx="108">
                  <c:v>1.0153268999999999E-2</c:v>
                </c:pt>
                <c:pt idx="109">
                  <c:v>3.7644907999999999E-3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DA69-4FA6-BF2A-1471238C1310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[2]Sheet1!$D$476:$DT$476</c:f>
              <c:numCache>
                <c:formatCode>General</c:formatCode>
                <c:ptCount val="121"/>
                <c:pt idx="0">
                  <c:v>3.1538475000000002E-3</c:v>
                </c:pt>
                <c:pt idx="1">
                  <c:v>2.7120127E-3</c:v>
                </c:pt>
                <c:pt idx="2">
                  <c:v>3.7986259999999998E-3</c:v>
                </c:pt>
                <c:pt idx="3">
                  <c:v>3.6608589999999998E-3</c:v>
                </c:pt>
                <c:pt idx="4">
                  <c:v>3.1480676999999999E-3</c:v>
                </c:pt>
                <c:pt idx="5">
                  <c:v>3.8165098999999999E-3</c:v>
                </c:pt>
                <c:pt idx="6">
                  <c:v>6.2718899999999996E-3</c:v>
                </c:pt>
                <c:pt idx="7">
                  <c:v>9.0483314999999995E-3</c:v>
                </c:pt>
                <c:pt idx="8">
                  <c:v>9.1417359999999993E-3</c:v>
                </c:pt>
                <c:pt idx="9">
                  <c:v>5.1815267999999999E-3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1.263276E-3</c:v>
                </c:pt>
                <c:pt idx="15">
                  <c:v>6.1252527000000001E-3</c:v>
                </c:pt>
                <c:pt idx="16">
                  <c:v>9.3979570000000002E-3</c:v>
                </c:pt>
                <c:pt idx="17">
                  <c:v>8.5497660000000003E-3</c:v>
                </c:pt>
                <c:pt idx="18">
                  <c:v>4.2563310000000004E-3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1.75E-4</c:v>
                </c:pt>
                <c:pt idx="26">
                  <c:v>5.8225254000000004E-3</c:v>
                </c:pt>
                <c:pt idx="27">
                  <c:v>1.0720445E-2</c:v>
                </c:pt>
                <c:pt idx="28">
                  <c:v>1.5196640000000001E-2</c:v>
                </c:pt>
                <c:pt idx="29">
                  <c:v>1.9368406000000001E-2</c:v>
                </c:pt>
                <c:pt idx="30">
                  <c:v>2.4169704E-2</c:v>
                </c:pt>
                <c:pt idx="31">
                  <c:v>3.0125183999999999E-2</c:v>
                </c:pt>
                <c:pt idx="32">
                  <c:v>3.7168853000000002E-2</c:v>
                </c:pt>
                <c:pt idx="33">
                  <c:v>4.6324114999999999E-2</c:v>
                </c:pt>
                <c:pt idx="34">
                  <c:v>5.6229893000000003E-2</c:v>
                </c:pt>
                <c:pt idx="35">
                  <c:v>6.4749576000000003E-2</c:v>
                </c:pt>
                <c:pt idx="36">
                  <c:v>6.8665829999999997E-2</c:v>
                </c:pt>
                <c:pt idx="37">
                  <c:v>6.6273879999999993E-2</c:v>
                </c:pt>
                <c:pt idx="38">
                  <c:v>5.8775479999999998E-2</c:v>
                </c:pt>
                <c:pt idx="39">
                  <c:v>4.8908513000000001E-2</c:v>
                </c:pt>
                <c:pt idx="40">
                  <c:v>3.8798258000000002E-2</c:v>
                </c:pt>
                <c:pt idx="41">
                  <c:v>3.0888829999999999E-2</c:v>
                </c:pt>
                <c:pt idx="42">
                  <c:v>2.5618622000000001E-2</c:v>
                </c:pt>
                <c:pt idx="43">
                  <c:v>2.4027321000000001E-2</c:v>
                </c:pt>
                <c:pt idx="44">
                  <c:v>2.6649999000000001E-2</c:v>
                </c:pt>
                <c:pt idx="45">
                  <c:v>3.1294540000000003E-2</c:v>
                </c:pt>
                <c:pt idx="46">
                  <c:v>3.4516036999999999E-2</c:v>
                </c:pt>
                <c:pt idx="47">
                  <c:v>3.4543230000000001E-2</c:v>
                </c:pt>
                <c:pt idx="48">
                  <c:v>3.2437816000000001E-2</c:v>
                </c:pt>
                <c:pt idx="49">
                  <c:v>3.0777967999999999E-2</c:v>
                </c:pt>
                <c:pt idx="50">
                  <c:v>3.0400818E-2</c:v>
                </c:pt>
                <c:pt idx="51">
                  <c:v>3.1332539999999999E-2</c:v>
                </c:pt>
                <c:pt idx="52">
                  <c:v>3.2352622999999997E-2</c:v>
                </c:pt>
                <c:pt idx="53">
                  <c:v>3.1658534000000002E-2</c:v>
                </c:pt>
                <c:pt idx="54">
                  <c:v>2.8819846E-2</c:v>
                </c:pt>
                <c:pt idx="55">
                  <c:v>2.6647568E-2</c:v>
                </c:pt>
                <c:pt idx="56">
                  <c:v>2.7372522E-2</c:v>
                </c:pt>
                <c:pt idx="57">
                  <c:v>3.3882323999999998E-2</c:v>
                </c:pt>
                <c:pt idx="58">
                  <c:v>4.4132110000000002E-2</c:v>
                </c:pt>
                <c:pt idx="59">
                  <c:v>5.2920545999999999E-2</c:v>
                </c:pt>
                <c:pt idx="60">
                  <c:v>5.5486045999999997E-2</c:v>
                </c:pt>
                <c:pt idx="61">
                  <c:v>5.3231939999999998E-2</c:v>
                </c:pt>
                <c:pt idx="62">
                  <c:v>5.0680785999999999E-2</c:v>
                </c:pt>
                <c:pt idx="63">
                  <c:v>5.0797651999999999E-2</c:v>
                </c:pt>
                <c:pt idx="64">
                  <c:v>5.1275227E-2</c:v>
                </c:pt>
                <c:pt idx="65">
                  <c:v>4.9825099999999997E-2</c:v>
                </c:pt>
                <c:pt idx="66">
                  <c:v>4.8542473000000003E-2</c:v>
                </c:pt>
                <c:pt idx="67">
                  <c:v>5.0974909999999998E-2</c:v>
                </c:pt>
                <c:pt idx="68">
                  <c:v>5.6143275999999999E-2</c:v>
                </c:pt>
                <c:pt idx="69">
                  <c:v>5.6881975000000001E-2</c:v>
                </c:pt>
                <c:pt idx="70">
                  <c:v>4.8255194000000001E-2</c:v>
                </c:pt>
                <c:pt idx="71">
                  <c:v>3.1871993000000001E-2</c:v>
                </c:pt>
                <c:pt idx="72">
                  <c:v>1.516234E-2</c:v>
                </c:pt>
                <c:pt idx="73">
                  <c:v>4.9600494000000004E-3</c:v>
                </c:pt>
                <c:pt idx="74">
                  <c:v>4.2588384999999998E-3</c:v>
                </c:pt>
                <c:pt idx="75">
                  <c:v>1.0496510000000001E-2</c:v>
                </c:pt>
                <c:pt idx="76">
                  <c:v>1.8297846999999999E-2</c:v>
                </c:pt>
                <c:pt idx="77">
                  <c:v>2.2385097999999999E-2</c:v>
                </c:pt>
                <c:pt idx="78">
                  <c:v>2.2740150000000001E-2</c:v>
                </c:pt>
                <c:pt idx="79">
                  <c:v>2.2403339000000001E-2</c:v>
                </c:pt>
                <c:pt idx="80">
                  <c:v>2.2375222E-2</c:v>
                </c:pt>
                <c:pt idx="81">
                  <c:v>2.0700053999999999E-2</c:v>
                </c:pt>
                <c:pt idx="82">
                  <c:v>1.4686741E-2</c:v>
                </c:pt>
                <c:pt idx="83">
                  <c:v>4.7498460000000003E-3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8.9300000000000002E-4</c:v>
                </c:pt>
                <c:pt idx="88">
                  <c:v>1.2140929999999999E-2</c:v>
                </c:pt>
                <c:pt idx="89">
                  <c:v>2.2356791000000001E-2</c:v>
                </c:pt>
                <c:pt idx="90">
                  <c:v>2.932941E-2</c:v>
                </c:pt>
                <c:pt idx="91">
                  <c:v>3.2862904999999998E-2</c:v>
                </c:pt>
                <c:pt idx="92">
                  <c:v>3.2409220000000002E-2</c:v>
                </c:pt>
                <c:pt idx="93">
                  <c:v>3.0453190000000002E-2</c:v>
                </c:pt>
                <c:pt idx="94">
                  <c:v>2.798906E-2</c:v>
                </c:pt>
                <c:pt idx="95">
                  <c:v>2.4685091999999999E-2</c:v>
                </c:pt>
                <c:pt idx="96">
                  <c:v>2.4148152999999999E-2</c:v>
                </c:pt>
                <c:pt idx="97">
                  <c:v>2.5196414E-2</c:v>
                </c:pt>
                <c:pt idx="98">
                  <c:v>2.6831432999999998E-2</c:v>
                </c:pt>
                <c:pt idx="99">
                  <c:v>2.8616121000000001E-2</c:v>
                </c:pt>
                <c:pt idx="100">
                  <c:v>3.0443330000000001E-2</c:v>
                </c:pt>
                <c:pt idx="101">
                  <c:v>3.0337472000000001E-2</c:v>
                </c:pt>
                <c:pt idx="102">
                  <c:v>3.0029739999999999E-2</c:v>
                </c:pt>
                <c:pt idx="103">
                  <c:v>2.937764E-2</c:v>
                </c:pt>
                <c:pt idx="104">
                  <c:v>2.7591770000000002E-2</c:v>
                </c:pt>
                <c:pt idx="105">
                  <c:v>2.4758994999999999E-2</c:v>
                </c:pt>
                <c:pt idx="106">
                  <c:v>2.0852352000000001E-2</c:v>
                </c:pt>
                <c:pt idx="107">
                  <c:v>1.6319602999999998E-2</c:v>
                </c:pt>
                <c:pt idx="108">
                  <c:v>1.0576487000000001E-2</c:v>
                </c:pt>
                <c:pt idx="109">
                  <c:v>4.1664029999999999E-3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DA69-4FA6-BF2A-1471238C1310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[2]Sheet1!$D$477:$DT$477</c:f>
              <c:numCache>
                <c:formatCode>General</c:formatCode>
                <c:ptCount val="121"/>
                <c:pt idx="0">
                  <c:v>1.7319006E-3</c:v>
                </c:pt>
                <c:pt idx="1">
                  <c:v>8.9599999999999999E-4</c:v>
                </c:pt>
                <c:pt idx="2">
                  <c:v>2.4653203000000001E-3</c:v>
                </c:pt>
                <c:pt idx="3">
                  <c:v>2.9172909999999998E-3</c:v>
                </c:pt>
                <c:pt idx="4">
                  <c:v>2.9417162000000001E-3</c:v>
                </c:pt>
                <c:pt idx="5">
                  <c:v>3.5229793E-3</c:v>
                </c:pt>
                <c:pt idx="6">
                  <c:v>5.2367999999999998E-3</c:v>
                </c:pt>
                <c:pt idx="7">
                  <c:v>7.4484390000000003E-3</c:v>
                </c:pt>
                <c:pt idx="8">
                  <c:v>7.4954983000000003E-3</c:v>
                </c:pt>
                <c:pt idx="9">
                  <c:v>4.0287897000000003E-3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1.3226917E-3</c:v>
                </c:pt>
                <c:pt idx="15">
                  <c:v>6.8717639999999998E-3</c:v>
                </c:pt>
                <c:pt idx="16">
                  <c:v>1.0861987E-2</c:v>
                </c:pt>
                <c:pt idx="17">
                  <c:v>1.03009585E-2</c:v>
                </c:pt>
                <c:pt idx="18">
                  <c:v>5.6448486000000003E-3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5.7589709999999999E-3</c:v>
                </c:pt>
                <c:pt idx="27">
                  <c:v>1.0850062000000001E-2</c:v>
                </c:pt>
                <c:pt idx="28">
                  <c:v>1.5239212E-2</c:v>
                </c:pt>
                <c:pt idx="29">
                  <c:v>1.9160501999999999E-2</c:v>
                </c:pt>
                <c:pt idx="30">
                  <c:v>2.391515E-2</c:v>
                </c:pt>
                <c:pt idx="31">
                  <c:v>2.9767346E-2</c:v>
                </c:pt>
                <c:pt idx="32">
                  <c:v>3.6247573999999998E-2</c:v>
                </c:pt>
                <c:pt idx="33">
                  <c:v>4.4419695000000002E-2</c:v>
                </c:pt>
                <c:pt idx="34">
                  <c:v>5.3199440000000001E-2</c:v>
                </c:pt>
                <c:pt idx="35">
                  <c:v>6.0787546999999997E-2</c:v>
                </c:pt>
                <c:pt idx="36">
                  <c:v>6.4219004999999996E-2</c:v>
                </c:pt>
                <c:pt idx="37">
                  <c:v>6.1690000000000002E-2</c:v>
                </c:pt>
                <c:pt idx="38">
                  <c:v>5.4331463000000003E-2</c:v>
                </c:pt>
                <c:pt idx="39">
                  <c:v>4.4418263999999999E-2</c:v>
                </c:pt>
                <c:pt idx="40">
                  <c:v>3.388273E-2</c:v>
                </c:pt>
                <c:pt idx="41">
                  <c:v>2.5615565E-2</c:v>
                </c:pt>
                <c:pt idx="42">
                  <c:v>2.0520613E-2</c:v>
                </c:pt>
                <c:pt idx="43">
                  <c:v>2.002371E-2</c:v>
                </c:pt>
                <c:pt idx="44">
                  <c:v>2.4258946999999999E-2</c:v>
                </c:pt>
                <c:pt idx="45">
                  <c:v>3.0298970000000001E-2</c:v>
                </c:pt>
                <c:pt idx="46">
                  <c:v>3.4249235000000003E-2</c:v>
                </c:pt>
                <c:pt idx="47">
                  <c:v>3.4279298E-2</c:v>
                </c:pt>
                <c:pt idx="48">
                  <c:v>3.1765345E-2</c:v>
                </c:pt>
                <c:pt idx="49">
                  <c:v>2.9515245999999998E-2</c:v>
                </c:pt>
                <c:pt idx="50">
                  <c:v>2.8603762000000001E-2</c:v>
                </c:pt>
                <c:pt idx="51">
                  <c:v>2.9393628000000002E-2</c:v>
                </c:pt>
                <c:pt idx="52">
                  <c:v>3.0643804E-2</c:v>
                </c:pt>
                <c:pt idx="53">
                  <c:v>3.0069100000000001E-2</c:v>
                </c:pt>
                <c:pt idx="54">
                  <c:v>2.6629562999999998E-2</c:v>
                </c:pt>
                <c:pt idx="55">
                  <c:v>2.3241773E-2</c:v>
                </c:pt>
                <c:pt idx="56">
                  <c:v>2.2959111000000001E-2</c:v>
                </c:pt>
                <c:pt idx="57">
                  <c:v>2.9068022999999998E-2</c:v>
                </c:pt>
                <c:pt idx="58">
                  <c:v>3.9269518000000003E-2</c:v>
                </c:pt>
                <c:pt idx="59">
                  <c:v>4.7917782999999999E-2</c:v>
                </c:pt>
                <c:pt idx="60">
                  <c:v>5.0224878000000001E-2</c:v>
                </c:pt>
                <c:pt idx="61">
                  <c:v>4.8258804000000002E-2</c:v>
                </c:pt>
                <c:pt idx="62">
                  <c:v>4.6738450000000001E-2</c:v>
                </c:pt>
                <c:pt idx="63">
                  <c:v>4.823247E-2</c:v>
                </c:pt>
                <c:pt idx="64">
                  <c:v>4.9806586999999999E-2</c:v>
                </c:pt>
                <c:pt idx="65">
                  <c:v>4.9055252000000001E-2</c:v>
                </c:pt>
                <c:pt idx="66">
                  <c:v>4.8590719999999997E-2</c:v>
                </c:pt>
                <c:pt idx="67">
                  <c:v>5.248452E-2</c:v>
                </c:pt>
                <c:pt idx="68">
                  <c:v>5.9390039999999998E-2</c:v>
                </c:pt>
                <c:pt idx="69">
                  <c:v>6.1226226000000002E-2</c:v>
                </c:pt>
                <c:pt idx="70">
                  <c:v>5.2297929999999999E-2</c:v>
                </c:pt>
                <c:pt idx="71">
                  <c:v>3.4504636999999998E-2</c:v>
                </c:pt>
                <c:pt idx="72">
                  <c:v>1.6450372000000001E-2</c:v>
                </c:pt>
                <c:pt idx="73">
                  <c:v>5.8459206000000003E-3</c:v>
                </c:pt>
                <c:pt idx="74">
                  <c:v>5.5287215000000001E-3</c:v>
                </c:pt>
                <c:pt idx="75">
                  <c:v>1.2092253000000001E-2</c:v>
                </c:pt>
                <c:pt idx="76">
                  <c:v>1.9778876000000001E-2</c:v>
                </c:pt>
                <c:pt idx="77">
                  <c:v>2.3617279000000001E-2</c:v>
                </c:pt>
                <c:pt idx="78">
                  <c:v>2.4105199000000001E-2</c:v>
                </c:pt>
                <c:pt idx="79">
                  <c:v>2.3937030000000002E-2</c:v>
                </c:pt>
                <c:pt idx="80">
                  <c:v>2.3237763000000002E-2</c:v>
                </c:pt>
                <c:pt idx="81">
                  <c:v>1.9760467E-2</c:v>
                </c:pt>
                <c:pt idx="82">
                  <c:v>1.1583807E-2</c:v>
                </c:pt>
                <c:pt idx="83">
                  <c:v>3.6200000000000002E-4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2.400302E-3</c:v>
                </c:pt>
                <c:pt idx="88">
                  <c:v>1.4091645999999999E-2</c:v>
                </c:pt>
                <c:pt idx="89">
                  <c:v>2.3587653E-2</c:v>
                </c:pt>
                <c:pt idx="90">
                  <c:v>2.9054831999999999E-2</c:v>
                </c:pt>
                <c:pt idx="91">
                  <c:v>3.1040985E-2</c:v>
                </c:pt>
                <c:pt idx="92">
                  <c:v>2.9558787E-2</c:v>
                </c:pt>
                <c:pt idx="93">
                  <c:v>2.6998215999999998E-2</c:v>
                </c:pt>
                <c:pt idx="94">
                  <c:v>2.4282999999999999E-2</c:v>
                </c:pt>
                <c:pt idx="95">
                  <c:v>2.1370692E-2</c:v>
                </c:pt>
                <c:pt idx="96">
                  <c:v>2.1497804999999998E-2</c:v>
                </c:pt>
                <c:pt idx="97">
                  <c:v>2.3335949000000002E-2</c:v>
                </c:pt>
                <c:pt idx="98">
                  <c:v>2.5877355000000001E-2</c:v>
                </c:pt>
                <c:pt idx="99">
                  <c:v>2.8442707000000001E-2</c:v>
                </c:pt>
                <c:pt idx="100">
                  <c:v>3.0687215E-2</c:v>
                </c:pt>
                <c:pt idx="101">
                  <c:v>3.0827189000000001E-2</c:v>
                </c:pt>
                <c:pt idx="102">
                  <c:v>3.0901241999999999E-2</c:v>
                </c:pt>
                <c:pt idx="103">
                  <c:v>3.0554686000000001E-2</c:v>
                </c:pt>
                <c:pt idx="104">
                  <c:v>2.8949872000000001E-2</c:v>
                </c:pt>
                <c:pt idx="105">
                  <c:v>2.6239018999999999E-2</c:v>
                </c:pt>
                <c:pt idx="106">
                  <c:v>2.2391092000000001E-2</c:v>
                </c:pt>
                <c:pt idx="107">
                  <c:v>1.7989262999999998E-2</c:v>
                </c:pt>
                <c:pt idx="108">
                  <c:v>1.2153308999999999E-2</c:v>
                </c:pt>
                <c:pt idx="109">
                  <c:v>5.6189563999999997E-3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DA69-4FA6-BF2A-1471238C1310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[2]Sheet1!$D$478:$DT$478</c:f>
              <c:numCache>
                <c:formatCode>General</c:formatCode>
                <c:ptCount val="121"/>
                <c:pt idx="0">
                  <c:v>2.5575546999999999E-3</c:v>
                </c:pt>
                <c:pt idx="1">
                  <c:v>2.4327395999999999E-3</c:v>
                </c:pt>
                <c:pt idx="2">
                  <c:v>3.8271087999999999E-3</c:v>
                </c:pt>
                <c:pt idx="3">
                  <c:v>3.9483670000000004E-3</c:v>
                </c:pt>
                <c:pt idx="4">
                  <c:v>3.5665574999999999E-3</c:v>
                </c:pt>
                <c:pt idx="5">
                  <c:v>4.3392572999999997E-3</c:v>
                </c:pt>
                <c:pt idx="6">
                  <c:v>6.7633436999999996E-3</c:v>
                </c:pt>
                <c:pt idx="7">
                  <c:v>9.3338090000000002E-3</c:v>
                </c:pt>
                <c:pt idx="8">
                  <c:v>9.0960639999999992E-3</c:v>
                </c:pt>
                <c:pt idx="9">
                  <c:v>4.9080269999999997E-3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1.3724035000000001E-3</c:v>
                </c:pt>
                <c:pt idx="15">
                  <c:v>5.9971106000000001E-3</c:v>
                </c:pt>
                <c:pt idx="16">
                  <c:v>9.0783900000000004E-3</c:v>
                </c:pt>
                <c:pt idx="17">
                  <c:v>8.2449180000000004E-3</c:v>
                </c:pt>
                <c:pt idx="18">
                  <c:v>4.2156590000000001E-3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6.8499999999999998E-5</c:v>
                </c:pt>
                <c:pt idx="26">
                  <c:v>5.4715513000000004E-3</c:v>
                </c:pt>
                <c:pt idx="27">
                  <c:v>1.0310303E-2</c:v>
                </c:pt>
                <c:pt idx="28">
                  <c:v>1.4929994E-2</c:v>
                </c:pt>
                <c:pt idx="29">
                  <c:v>1.9429687000000001E-2</c:v>
                </c:pt>
                <c:pt idx="30">
                  <c:v>2.4486829000000002E-2</c:v>
                </c:pt>
                <c:pt idx="31">
                  <c:v>3.0534036000000001E-2</c:v>
                </c:pt>
                <c:pt idx="32">
                  <c:v>3.7542449999999998E-2</c:v>
                </c:pt>
                <c:pt idx="33">
                  <c:v>4.6722270000000003E-2</c:v>
                </c:pt>
                <c:pt idx="34">
                  <c:v>5.6775725999999999E-2</c:v>
                </c:pt>
                <c:pt idx="35">
                  <c:v>6.5595425999999998E-2</c:v>
                </c:pt>
                <c:pt idx="36">
                  <c:v>6.9865263999999996E-2</c:v>
                </c:pt>
                <c:pt idx="37">
                  <c:v>6.7703840000000001E-2</c:v>
                </c:pt>
                <c:pt idx="38">
                  <c:v>6.0331824999999999E-2</c:v>
                </c:pt>
                <c:pt idx="39">
                  <c:v>5.0476371999999999E-2</c:v>
                </c:pt>
                <c:pt idx="40">
                  <c:v>4.0277175999999998E-2</c:v>
                </c:pt>
                <c:pt idx="41">
                  <c:v>3.2094407999999998E-2</c:v>
                </c:pt>
                <c:pt idx="42">
                  <c:v>2.646128E-2</c:v>
                </c:pt>
                <c:pt idx="43">
                  <c:v>2.4488380000000001E-2</c:v>
                </c:pt>
                <c:pt idx="44">
                  <c:v>2.6785538000000001E-2</c:v>
                </c:pt>
                <c:pt idx="45">
                  <c:v>3.1128109000000001E-2</c:v>
                </c:pt>
                <c:pt idx="46">
                  <c:v>3.408398E-2</c:v>
                </c:pt>
                <c:pt idx="47">
                  <c:v>3.3952789999999997E-2</c:v>
                </c:pt>
                <c:pt idx="48">
                  <c:v>3.1981952000000001E-2</c:v>
                </c:pt>
                <c:pt idx="49">
                  <c:v>3.0739336999999999E-2</c:v>
                </c:pt>
                <c:pt idx="50">
                  <c:v>3.0888787000000001E-2</c:v>
                </c:pt>
                <c:pt idx="51">
                  <c:v>3.2091535999999997E-2</c:v>
                </c:pt>
                <c:pt idx="52">
                  <c:v>3.3012821999999997E-2</c:v>
                </c:pt>
                <c:pt idx="53">
                  <c:v>3.2054751999999999E-2</c:v>
                </c:pt>
                <c:pt idx="54">
                  <c:v>2.9157585999999999E-2</c:v>
                </c:pt>
                <c:pt idx="55">
                  <c:v>2.72879E-2</c:v>
                </c:pt>
                <c:pt idx="56">
                  <c:v>2.8487142E-2</c:v>
                </c:pt>
                <c:pt idx="57">
                  <c:v>3.5309225E-2</c:v>
                </c:pt>
                <c:pt idx="58">
                  <c:v>4.5608089999999997E-2</c:v>
                </c:pt>
                <c:pt idx="59">
                  <c:v>5.4272313000000003E-2</c:v>
                </c:pt>
                <c:pt idx="60">
                  <c:v>5.6680642000000003E-2</c:v>
                </c:pt>
                <c:pt idx="61">
                  <c:v>5.4176769999999999E-2</c:v>
                </c:pt>
                <c:pt idx="62">
                  <c:v>5.1274117000000001E-2</c:v>
                </c:pt>
                <c:pt idx="63">
                  <c:v>5.1051526999999999E-2</c:v>
                </c:pt>
                <c:pt idx="64">
                  <c:v>5.137274E-2</c:v>
                </c:pt>
                <c:pt idx="65">
                  <c:v>5.0025489999999999E-2</c:v>
                </c:pt>
                <c:pt idx="66">
                  <c:v>4.8878222999999998E-2</c:v>
                </c:pt>
                <c:pt idx="67">
                  <c:v>5.1150582999999999E-2</c:v>
                </c:pt>
                <c:pt idx="68">
                  <c:v>5.5845239999999997E-2</c:v>
                </c:pt>
                <c:pt idx="69">
                  <c:v>5.6033652000000003E-2</c:v>
                </c:pt>
                <c:pt idx="70">
                  <c:v>4.7137844999999998E-2</c:v>
                </c:pt>
                <c:pt idx="71">
                  <c:v>3.0862865999999999E-2</c:v>
                </c:pt>
                <c:pt idx="72">
                  <c:v>1.4419814E-2</c:v>
                </c:pt>
                <c:pt idx="73">
                  <c:v>4.4063176000000001E-3</c:v>
                </c:pt>
                <c:pt idx="74">
                  <c:v>3.7646255999999999E-3</c:v>
                </c:pt>
                <c:pt idx="75">
                  <c:v>1.0101727E-2</c:v>
                </c:pt>
                <c:pt idx="76">
                  <c:v>1.8135488000000002E-2</c:v>
                </c:pt>
                <c:pt idx="77">
                  <c:v>2.2500210999999999E-2</c:v>
                </c:pt>
                <c:pt idx="78">
                  <c:v>2.2952361000000001E-2</c:v>
                </c:pt>
                <c:pt idx="79">
                  <c:v>2.2474260999999999E-2</c:v>
                </c:pt>
                <c:pt idx="80">
                  <c:v>2.2245846999999999E-2</c:v>
                </c:pt>
                <c:pt idx="81">
                  <c:v>2.0529417000000001E-2</c:v>
                </c:pt>
                <c:pt idx="82">
                  <c:v>1.4667891000000001E-2</c:v>
                </c:pt>
                <c:pt idx="83">
                  <c:v>4.9664449999999999E-3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1.3485444000000001E-3</c:v>
                </c:pt>
                <c:pt idx="88">
                  <c:v>1.2620210999999999E-2</c:v>
                </c:pt>
                <c:pt idx="89">
                  <c:v>2.288567E-2</c:v>
                </c:pt>
                <c:pt idx="90">
                  <c:v>2.9892740000000001E-2</c:v>
                </c:pt>
                <c:pt idx="91">
                  <c:v>3.3418679999999999E-2</c:v>
                </c:pt>
                <c:pt idx="92">
                  <c:v>3.2864752999999997E-2</c:v>
                </c:pt>
                <c:pt idx="93">
                  <c:v>3.0795256E-2</c:v>
                </c:pt>
                <c:pt idx="94">
                  <c:v>2.8222944999999999E-2</c:v>
                </c:pt>
                <c:pt idx="95">
                  <c:v>2.4765450000000001E-2</c:v>
                </c:pt>
                <c:pt idx="96">
                  <c:v>2.4098980999999998E-2</c:v>
                </c:pt>
                <c:pt idx="97">
                  <c:v>2.5062164000000001E-2</c:v>
                </c:pt>
                <c:pt idx="98">
                  <c:v>2.6643463999999999E-2</c:v>
                </c:pt>
                <c:pt idx="99">
                  <c:v>2.8425942999999999E-2</c:v>
                </c:pt>
                <c:pt idx="100">
                  <c:v>3.0313145E-2</c:v>
                </c:pt>
                <c:pt idx="101">
                  <c:v>3.029952E-2</c:v>
                </c:pt>
                <c:pt idx="102">
                  <c:v>3.0001093E-2</c:v>
                </c:pt>
                <c:pt idx="103">
                  <c:v>2.9324349E-2</c:v>
                </c:pt>
                <c:pt idx="104">
                  <c:v>2.751108E-2</c:v>
                </c:pt>
                <c:pt idx="105">
                  <c:v>2.4638983999999999E-2</c:v>
                </c:pt>
                <c:pt idx="106">
                  <c:v>2.0691480000000002E-2</c:v>
                </c:pt>
                <c:pt idx="107">
                  <c:v>1.6095333E-2</c:v>
                </c:pt>
                <c:pt idx="108">
                  <c:v>1.03406E-2</c:v>
                </c:pt>
                <c:pt idx="109">
                  <c:v>3.9383550000000002E-3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DA69-4FA6-BF2A-1471238C1310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[2]Sheet1!$D$479:$DT$479</c:f>
              <c:numCache>
                <c:formatCode>General</c:formatCode>
                <c:ptCount val="121"/>
                <c:pt idx="0">
                  <c:v>2.8201148000000001E-3</c:v>
                </c:pt>
                <c:pt idx="1">
                  <c:v>2.0980332000000001E-3</c:v>
                </c:pt>
                <c:pt idx="2">
                  <c:v>3.3299114999999998E-3</c:v>
                </c:pt>
                <c:pt idx="3">
                  <c:v>3.4021104E-3</c:v>
                </c:pt>
                <c:pt idx="4">
                  <c:v>3.1306331999999999E-3</c:v>
                </c:pt>
                <c:pt idx="5">
                  <c:v>3.7075150000000002E-3</c:v>
                </c:pt>
                <c:pt idx="6">
                  <c:v>5.7170290000000002E-3</c:v>
                </c:pt>
                <c:pt idx="7">
                  <c:v>8.0880420000000001E-3</c:v>
                </c:pt>
                <c:pt idx="8">
                  <c:v>8.0544864999999993E-3</c:v>
                </c:pt>
                <c:pt idx="9">
                  <c:v>4.3143340000000004E-3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1.5601410999999999E-3</c:v>
                </c:pt>
                <c:pt idx="15">
                  <c:v>6.481629E-3</c:v>
                </c:pt>
                <c:pt idx="16">
                  <c:v>9.7771920000000005E-3</c:v>
                </c:pt>
                <c:pt idx="17">
                  <c:v>8.8941899999999997E-3</c:v>
                </c:pt>
                <c:pt idx="18">
                  <c:v>4.3888874000000003E-3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5.5786376000000002E-3</c:v>
                </c:pt>
                <c:pt idx="27">
                  <c:v>1.0552203E-2</c:v>
                </c:pt>
                <c:pt idx="28">
                  <c:v>1.5108767E-2</c:v>
                </c:pt>
                <c:pt idx="29">
                  <c:v>1.9344081999999999E-2</c:v>
                </c:pt>
                <c:pt idx="30">
                  <c:v>2.4248103E-2</c:v>
                </c:pt>
                <c:pt idx="31">
                  <c:v>3.0208254E-2</c:v>
                </c:pt>
                <c:pt idx="32">
                  <c:v>3.7040207999999998E-2</c:v>
                </c:pt>
                <c:pt idx="33">
                  <c:v>4.5818484999999999E-2</c:v>
                </c:pt>
                <c:pt idx="34">
                  <c:v>5.5304880000000001E-2</c:v>
                </c:pt>
                <c:pt idx="35">
                  <c:v>6.349291E-2</c:v>
                </c:pt>
                <c:pt idx="36">
                  <c:v>6.7248939999999993E-2</c:v>
                </c:pt>
                <c:pt idx="37">
                  <c:v>6.4802960000000007E-2</c:v>
                </c:pt>
                <c:pt idx="38">
                  <c:v>5.7279627999999999E-2</c:v>
                </c:pt>
                <c:pt idx="39">
                  <c:v>4.7205146000000003E-2</c:v>
                </c:pt>
                <c:pt idx="40">
                  <c:v>3.6694079999999997E-2</c:v>
                </c:pt>
                <c:pt idx="41">
                  <c:v>2.8504643999999999E-2</c:v>
                </c:pt>
                <c:pt idx="42">
                  <c:v>2.3369236000000002E-2</c:v>
                </c:pt>
                <c:pt idx="43">
                  <c:v>2.2410477000000002E-2</c:v>
                </c:pt>
                <c:pt idx="44">
                  <c:v>2.5850540000000002E-2</c:v>
                </c:pt>
                <c:pt idx="45">
                  <c:v>3.1111643000000001E-2</c:v>
                </c:pt>
                <c:pt idx="46">
                  <c:v>3.4592102999999999E-2</c:v>
                </c:pt>
                <c:pt idx="47">
                  <c:v>3.4578409999999997E-2</c:v>
                </c:pt>
                <c:pt idx="48">
                  <c:v>3.2296890000000002E-2</c:v>
                </c:pt>
                <c:pt idx="49">
                  <c:v>3.0397845E-2</c:v>
                </c:pt>
                <c:pt idx="50">
                  <c:v>2.9824170000000001E-2</c:v>
                </c:pt>
                <c:pt idx="51">
                  <c:v>3.0737067E-2</c:v>
                </c:pt>
                <c:pt idx="52">
                  <c:v>3.1868386999999998E-2</c:v>
                </c:pt>
                <c:pt idx="53">
                  <c:v>3.1158680000000001E-2</c:v>
                </c:pt>
                <c:pt idx="54">
                  <c:v>2.7934123000000002E-2</c:v>
                </c:pt>
                <c:pt idx="55">
                  <c:v>2.5137749000000001E-2</c:v>
                </c:pt>
                <c:pt idx="56">
                  <c:v>2.5421982999999999E-2</c:v>
                </c:pt>
                <c:pt idx="57">
                  <c:v>3.1921558000000003E-2</c:v>
                </c:pt>
                <c:pt idx="58">
                  <c:v>4.2404890000000001E-2</c:v>
                </c:pt>
                <c:pt idx="59">
                  <c:v>5.130672E-2</c:v>
                </c:pt>
                <c:pt idx="60">
                  <c:v>5.373385E-2</c:v>
                </c:pt>
                <c:pt idx="61">
                  <c:v>5.1380123999999999E-2</c:v>
                </c:pt>
                <c:pt idx="62">
                  <c:v>4.9056745999999998E-2</c:v>
                </c:pt>
                <c:pt idx="63">
                  <c:v>4.9740649999999997E-2</c:v>
                </c:pt>
                <c:pt idx="64">
                  <c:v>5.0832660000000002E-2</c:v>
                </c:pt>
                <c:pt idx="65">
                  <c:v>4.9858157E-2</c:v>
                </c:pt>
                <c:pt idx="66">
                  <c:v>4.8945497999999997E-2</c:v>
                </c:pt>
                <c:pt idx="67">
                  <c:v>5.175656E-2</c:v>
                </c:pt>
                <c:pt idx="68">
                  <c:v>5.7233590000000001E-2</c:v>
                </c:pt>
                <c:pt idx="69">
                  <c:v>5.7988532000000002E-2</c:v>
                </c:pt>
                <c:pt idx="70">
                  <c:v>4.9029990000000002E-2</c:v>
                </c:pt>
                <c:pt idx="71">
                  <c:v>3.2215889999999997E-2</c:v>
                </c:pt>
                <c:pt idx="72">
                  <c:v>1.5382458E-2</c:v>
                </c:pt>
                <c:pt idx="73">
                  <c:v>5.4942990000000002E-3</c:v>
                </c:pt>
                <c:pt idx="74">
                  <c:v>5.2655530000000001E-3</c:v>
                </c:pt>
                <c:pt idx="75">
                  <c:v>1.1697776E-2</c:v>
                </c:pt>
                <c:pt idx="76">
                  <c:v>1.9287961999999999E-2</c:v>
                </c:pt>
                <c:pt idx="77">
                  <c:v>2.2995910000000001E-2</c:v>
                </c:pt>
                <c:pt idx="78">
                  <c:v>2.3153130000000001E-2</c:v>
                </c:pt>
                <c:pt idx="79">
                  <c:v>2.2791084E-2</c:v>
                </c:pt>
                <c:pt idx="80">
                  <c:v>2.2588858E-2</c:v>
                </c:pt>
                <c:pt idx="81">
                  <c:v>2.0405139999999999E-2</c:v>
                </c:pt>
                <c:pt idx="82">
                  <c:v>1.3693281999999999E-2</c:v>
                </c:pt>
                <c:pt idx="83">
                  <c:v>3.2469641999999998E-3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1.407824E-3</c:v>
                </c:pt>
                <c:pt idx="88">
                  <c:v>1.2993314000000001E-2</c:v>
                </c:pt>
                <c:pt idx="89">
                  <c:v>2.3097804E-2</c:v>
                </c:pt>
                <c:pt idx="90">
                  <c:v>2.9558482000000001E-2</c:v>
                </c:pt>
                <c:pt idx="91">
                  <c:v>3.2443184E-2</c:v>
                </c:pt>
                <c:pt idx="92">
                  <c:v>3.1434330000000003E-2</c:v>
                </c:pt>
                <c:pt idx="93">
                  <c:v>2.9078860000000002E-2</c:v>
                </c:pt>
                <c:pt idx="94">
                  <c:v>2.6385002000000001E-2</c:v>
                </c:pt>
                <c:pt idx="95">
                  <c:v>2.3170646E-2</c:v>
                </c:pt>
                <c:pt idx="96">
                  <c:v>2.2904417999999999E-2</c:v>
                </c:pt>
                <c:pt idx="97">
                  <c:v>2.4337879999999999E-2</c:v>
                </c:pt>
                <c:pt idx="98">
                  <c:v>2.6414259999999998E-2</c:v>
                </c:pt>
                <c:pt idx="99">
                  <c:v>2.8574253000000001E-2</c:v>
                </c:pt>
                <c:pt idx="100">
                  <c:v>3.0603286E-2</c:v>
                </c:pt>
                <c:pt idx="101">
                  <c:v>3.0581555999999999E-2</c:v>
                </c:pt>
                <c:pt idx="102">
                  <c:v>3.0396836E-2</c:v>
                </c:pt>
                <c:pt idx="103">
                  <c:v>2.9808500000000002E-2</c:v>
                </c:pt>
                <c:pt idx="104">
                  <c:v>2.8022888999999999E-2</c:v>
                </c:pt>
                <c:pt idx="105">
                  <c:v>2.5166384999999999E-2</c:v>
                </c:pt>
                <c:pt idx="106">
                  <c:v>2.1212078999999998E-2</c:v>
                </c:pt>
                <c:pt idx="107">
                  <c:v>1.6642720999999999E-2</c:v>
                </c:pt>
                <c:pt idx="108">
                  <c:v>1.0815992999999999E-2</c:v>
                </c:pt>
                <c:pt idx="109">
                  <c:v>4.3217908000000001E-3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DA69-4FA6-BF2A-1471238C1310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[2]Sheet1!$D$480:$DT$480</c:f>
              <c:numCache>
                <c:formatCode>General</c:formatCode>
                <c:ptCount val="121"/>
                <c:pt idx="0">
                  <c:v>2.1314798000000002E-3</c:v>
                </c:pt>
                <c:pt idx="1">
                  <c:v>1.4299972E-3</c:v>
                </c:pt>
                <c:pt idx="2">
                  <c:v>2.7059499999999999E-3</c:v>
                </c:pt>
                <c:pt idx="3">
                  <c:v>2.9008212000000001E-3</c:v>
                </c:pt>
                <c:pt idx="4">
                  <c:v>2.7586804E-3</c:v>
                </c:pt>
                <c:pt idx="5">
                  <c:v>3.4577589999999999E-3</c:v>
                </c:pt>
                <c:pt idx="6">
                  <c:v>5.5769219999999998E-3</c:v>
                </c:pt>
                <c:pt idx="7">
                  <c:v>8.0962199999999995E-3</c:v>
                </c:pt>
                <c:pt idx="8">
                  <c:v>8.2161000000000005E-3</c:v>
                </c:pt>
                <c:pt idx="9">
                  <c:v>4.5829633999999999E-3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1.3275102999999999E-3</c:v>
                </c:pt>
                <c:pt idx="15">
                  <c:v>6.529328E-3</c:v>
                </c:pt>
                <c:pt idx="16">
                  <c:v>1.0152842E-2</c:v>
                </c:pt>
                <c:pt idx="17">
                  <c:v>9.4508539999999999E-3</c:v>
                </c:pt>
                <c:pt idx="18">
                  <c:v>4.9047199999999996E-3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1.24E-5</c:v>
                </c:pt>
                <c:pt idx="26">
                  <c:v>6.1327344999999997E-3</c:v>
                </c:pt>
                <c:pt idx="27">
                  <c:v>1.1151341E-2</c:v>
                </c:pt>
                <c:pt idx="28">
                  <c:v>1.5570099E-2</c:v>
                </c:pt>
                <c:pt idx="29">
                  <c:v>1.9502135E-2</c:v>
                </c:pt>
                <c:pt idx="30">
                  <c:v>2.4122492999999998E-2</c:v>
                </c:pt>
                <c:pt idx="31">
                  <c:v>2.9831203000000001E-2</c:v>
                </c:pt>
                <c:pt idx="32">
                  <c:v>3.6415323999999999E-2</c:v>
                </c:pt>
                <c:pt idx="33">
                  <c:v>4.4969229999999999E-2</c:v>
                </c:pt>
                <c:pt idx="34">
                  <c:v>5.4249923999999998E-2</c:v>
                </c:pt>
                <c:pt idx="35">
                  <c:v>6.2323400000000001E-2</c:v>
                </c:pt>
                <c:pt idx="36">
                  <c:v>6.6143400000000005E-2</c:v>
                </c:pt>
                <c:pt idx="37">
                  <c:v>6.3920245000000001E-2</c:v>
                </c:pt>
                <c:pt idx="38">
                  <c:v>5.6678514999999999E-2</c:v>
                </c:pt>
                <c:pt idx="39">
                  <c:v>4.6723075000000003E-2</c:v>
                </c:pt>
                <c:pt idx="40">
                  <c:v>3.6053605000000002E-2</c:v>
                </c:pt>
                <c:pt idx="41">
                  <c:v>2.762506E-2</c:v>
                </c:pt>
                <c:pt idx="42">
                  <c:v>2.2330761000000001E-2</c:v>
                </c:pt>
                <c:pt idx="43">
                  <c:v>2.1462752000000002E-2</c:v>
                </c:pt>
                <c:pt idx="44">
                  <c:v>2.5160937000000001E-2</c:v>
                </c:pt>
                <c:pt idx="45">
                  <c:v>3.0675733E-2</c:v>
                </c:pt>
                <c:pt idx="46">
                  <c:v>3.4276015999999999E-2</c:v>
                </c:pt>
                <c:pt idx="47">
                  <c:v>3.4256294E-2</c:v>
                </c:pt>
                <c:pt idx="48">
                  <c:v>3.1953021999999998E-2</c:v>
                </c:pt>
                <c:pt idx="49">
                  <c:v>3.0075060000000001E-2</c:v>
                </c:pt>
                <c:pt idx="50">
                  <c:v>2.9532123E-2</c:v>
                </c:pt>
                <c:pt idx="51">
                  <c:v>3.0473132E-2</c:v>
                </c:pt>
                <c:pt idx="52">
                  <c:v>3.1614188000000001E-2</c:v>
                </c:pt>
                <c:pt idx="53">
                  <c:v>3.0881678999999999E-2</c:v>
                </c:pt>
                <c:pt idx="54">
                  <c:v>2.7546854999999999E-2</c:v>
                </c:pt>
                <c:pt idx="55">
                  <c:v>2.4525436000000001E-2</c:v>
                </c:pt>
                <c:pt idx="56">
                  <c:v>2.4576423999999999E-2</c:v>
                </c:pt>
                <c:pt idx="57">
                  <c:v>3.0871788000000001E-2</c:v>
                </c:pt>
                <c:pt idx="58">
                  <c:v>4.1253529999999997E-2</c:v>
                </c:pt>
                <c:pt idx="59">
                  <c:v>5.0155119999999997E-2</c:v>
                </c:pt>
                <c:pt idx="60">
                  <c:v>5.2665494E-2</c:v>
                </c:pt>
                <c:pt idx="61">
                  <c:v>5.0478347E-2</c:v>
                </c:pt>
                <c:pt idx="62">
                  <c:v>4.8318600000000003E-2</c:v>
                </c:pt>
                <c:pt idx="63">
                  <c:v>4.9089624999999998E-2</c:v>
                </c:pt>
                <c:pt idx="64">
                  <c:v>5.0248477999999999E-2</c:v>
                </c:pt>
                <c:pt idx="65">
                  <c:v>4.9411601999999999E-2</c:v>
                </c:pt>
                <c:pt idx="66">
                  <c:v>4.8824813000000002E-2</c:v>
                </c:pt>
                <c:pt idx="67">
                  <c:v>5.2196644E-2</c:v>
                </c:pt>
                <c:pt idx="68">
                  <c:v>5.8307730000000002E-2</c:v>
                </c:pt>
                <c:pt idx="69">
                  <c:v>5.9496964999999999E-2</c:v>
                </c:pt>
                <c:pt idx="70">
                  <c:v>5.0478240000000001E-2</c:v>
                </c:pt>
                <c:pt idx="71">
                  <c:v>3.309658E-2</c:v>
                </c:pt>
                <c:pt idx="72">
                  <c:v>1.5486789000000001E-2</c:v>
                </c:pt>
                <c:pt idx="73">
                  <c:v>5.0125685999999996E-3</c:v>
                </c:pt>
                <c:pt idx="74">
                  <c:v>4.6697589999999999E-3</c:v>
                </c:pt>
                <c:pt idx="75">
                  <c:v>1.1411340000000001E-2</c:v>
                </c:pt>
                <c:pt idx="76">
                  <c:v>1.9499374999999999E-2</c:v>
                </c:pt>
                <c:pt idx="77">
                  <c:v>2.3630034000000001E-2</c:v>
                </c:pt>
                <c:pt idx="78">
                  <c:v>2.4003511000000002E-2</c:v>
                </c:pt>
                <c:pt idx="79">
                  <c:v>2.3565637E-2</c:v>
                </c:pt>
                <c:pt idx="80">
                  <c:v>2.2958208000000001E-2</c:v>
                </c:pt>
                <c:pt idx="81">
                  <c:v>2.0135183000000001E-2</c:v>
                </c:pt>
                <c:pt idx="82">
                  <c:v>1.2810568E-2</c:v>
                </c:pt>
                <c:pt idx="83">
                  <c:v>2.0709463999999999E-3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1.8172204E-3</c:v>
                </c:pt>
                <c:pt idx="88">
                  <c:v>1.3440393E-2</c:v>
                </c:pt>
                <c:pt idx="89">
                  <c:v>2.3344340000000002E-2</c:v>
                </c:pt>
                <c:pt idx="90">
                  <c:v>2.9424563000000001E-2</c:v>
                </c:pt>
                <c:pt idx="91">
                  <c:v>3.2012705000000002E-2</c:v>
                </c:pt>
                <c:pt idx="92">
                  <c:v>3.0847528999999999E-2</c:v>
                </c:pt>
                <c:pt idx="93">
                  <c:v>2.8421801999999999E-2</c:v>
                </c:pt>
                <c:pt idx="94">
                  <c:v>2.5694404000000001E-2</c:v>
                </c:pt>
                <c:pt idx="95">
                  <c:v>2.2507797999999999E-2</c:v>
                </c:pt>
                <c:pt idx="96">
                  <c:v>2.2278652999999999E-2</c:v>
                </c:pt>
                <c:pt idx="97">
                  <c:v>2.3779663999999999E-2</c:v>
                </c:pt>
                <c:pt idx="98">
                  <c:v>2.5996379999999999E-2</c:v>
                </c:pt>
                <c:pt idx="99">
                  <c:v>2.8321051999999999E-2</c:v>
                </c:pt>
                <c:pt idx="100">
                  <c:v>3.0465164999999999E-2</c:v>
                </c:pt>
                <c:pt idx="101">
                  <c:v>3.0505745000000001E-2</c:v>
                </c:pt>
                <c:pt idx="102">
                  <c:v>3.0477414000000001E-2</c:v>
                </c:pt>
                <c:pt idx="103">
                  <c:v>3.0001785999999999E-2</c:v>
                </c:pt>
                <c:pt idx="104">
                  <c:v>2.8292899999999999E-2</c:v>
                </c:pt>
                <c:pt idx="105">
                  <c:v>2.5489400999999998E-2</c:v>
                </c:pt>
                <c:pt idx="106">
                  <c:v>2.1562598999999998E-2</c:v>
                </c:pt>
                <c:pt idx="107">
                  <c:v>1.7014471999999999E-2</c:v>
                </c:pt>
                <c:pt idx="108">
                  <c:v>1.1160837E-2</c:v>
                </c:pt>
                <c:pt idx="109">
                  <c:v>4.6252845999999997E-3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DA69-4FA6-BF2A-1471238C1310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[2]Sheet1!$D$481:$DT$481</c:f>
              <c:numCache>
                <c:formatCode>General</c:formatCode>
                <c:ptCount val="121"/>
                <c:pt idx="0">
                  <c:v>2.6502560000000001E-3</c:v>
                </c:pt>
                <c:pt idx="1">
                  <c:v>1.9596240000000001E-3</c:v>
                </c:pt>
                <c:pt idx="2">
                  <c:v>3.3002563000000002E-3</c:v>
                </c:pt>
                <c:pt idx="3">
                  <c:v>3.5432981999999999E-3</c:v>
                </c:pt>
                <c:pt idx="4">
                  <c:v>3.3354103000000001E-3</c:v>
                </c:pt>
                <c:pt idx="5">
                  <c:v>3.866497E-3</c:v>
                </c:pt>
                <c:pt idx="6">
                  <c:v>5.8246849999999996E-3</c:v>
                </c:pt>
                <c:pt idx="7">
                  <c:v>8.2056409999999996E-3</c:v>
                </c:pt>
                <c:pt idx="8">
                  <c:v>8.2205850000000007E-3</c:v>
                </c:pt>
                <c:pt idx="9">
                  <c:v>4.4669449999999999E-3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1.2856950999999999E-3</c:v>
                </c:pt>
                <c:pt idx="15">
                  <c:v>6.4611460000000001E-3</c:v>
                </c:pt>
                <c:pt idx="16">
                  <c:v>1.0026408000000001E-2</c:v>
                </c:pt>
                <c:pt idx="17">
                  <c:v>9.3277870000000006E-3</c:v>
                </c:pt>
                <c:pt idx="18">
                  <c:v>4.8841140000000002E-3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5.6484817000000001E-3</c:v>
                </c:pt>
                <c:pt idx="27">
                  <c:v>1.0623305E-2</c:v>
                </c:pt>
                <c:pt idx="28">
                  <c:v>1.5135635E-2</c:v>
                </c:pt>
                <c:pt idx="29">
                  <c:v>1.9335293999999999E-2</c:v>
                </c:pt>
                <c:pt idx="30">
                  <c:v>2.4245514999999999E-2</c:v>
                </c:pt>
                <c:pt idx="31">
                  <c:v>3.0243002000000001E-2</c:v>
                </c:pt>
                <c:pt idx="32">
                  <c:v>3.7047642999999998E-2</c:v>
                </c:pt>
                <c:pt idx="33">
                  <c:v>4.5729554999999998E-2</c:v>
                </c:pt>
                <c:pt idx="34">
                  <c:v>5.505285E-2</c:v>
                </c:pt>
                <c:pt idx="35">
                  <c:v>6.3110899999999998E-2</c:v>
                </c:pt>
                <c:pt idx="36">
                  <c:v>6.6829E-2</c:v>
                </c:pt>
                <c:pt idx="37">
                  <c:v>6.4450376000000004E-2</c:v>
                </c:pt>
                <c:pt idx="38">
                  <c:v>5.7009259999999999E-2</c:v>
                </c:pt>
                <c:pt idx="39">
                  <c:v>4.697701E-2</c:v>
                </c:pt>
                <c:pt idx="40">
                  <c:v>3.6430944E-2</c:v>
                </c:pt>
                <c:pt idx="41">
                  <c:v>2.813769E-2</c:v>
                </c:pt>
                <c:pt idx="42">
                  <c:v>2.2867674000000001E-2</c:v>
                </c:pt>
                <c:pt idx="43">
                  <c:v>2.1864709999999999E-2</c:v>
                </c:pt>
                <c:pt idx="44">
                  <c:v>2.5427034000000001E-2</c:v>
                </c:pt>
                <c:pt idx="45">
                  <c:v>3.0903684000000001E-2</c:v>
                </c:pt>
                <c:pt idx="46">
                  <c:v>3.4536619999999997E-2</c:v>
                </c:pt>
                <c:pt idx="47">
                  <c:v>3.4493633000000003E-2</c:v>
                </c:pt>
                <c:pt idx="48">
                  <c:v>3.2082606E-2</c:v>
                </c:pt>
                <c:pt idx="49">
                  <c:v>3.0137792E-2</c:v>
                </c:pt>
                <c:pt idx="50">
                  <c:v>2.9653875E-2</c:v>
                </c:pt>
                <c:pt idx="51">
                  <c:v>3.0742444000000001E-2</c:v>
                </c:pt>
                <c:pt idx="52">
                  <c:v>3.2019081999999997E-2</c:v>
                </c:pt>
                <c:pt idx="53">
                  <c:v>3.136212E-2</c:v>
                </c:pt>
                <c:pt idx="54">
                  <c:v>2.8110995999999999E-2</c:v>
                </c:pt>
                <c:pt idx="55">
                  <c:v>2.5257384000000001E-2</c:v>
                </c:pt>
                <c:pt idx="56">
                  <c:v>2.5512429999999999E-2</c:v>
                </c:pt>
                <c:pt idx="57">
                  <c:v>3.2008223000000002E-2</c:v>
                </c:pt>
                <c:pt idx="58">
                  <c:v>4.2481842999999998E-2</c:v>
                </c:pt>
                <c:pt idx="59">
                  <c:v>5.1307100000000001E-2</c:v>
                </c:pt>
                <c:pt idx="60">
                  <c:v>5.3563452999999997E-2</c:v>
                </c:pt>
                <c:pt idx="61">
                  <c:v>5.1018976000000001E-2</c:v>
                </c:pt>
                <c:pt idx="62">
                  <c:v>4.8554140000000003E-2</c:v>
                </c:pt>
                <c:pt idx="63">
                  <c:v>4.9191795000000003E-2</c:v>
                </c:pt>
                <c:pt idx="64">
                  <c:v>5.0366334999999998E-2</c:v>
                </c:pt>
                <c:pt idx="65">
                  <c:v>4.9551636000000003E-2</c:v>
                </c:pt>
                <c:pt idx="66">
                  <c:v>4.8857690000000002E-2</c:v>
                </c:pt>
                <c:pt idx="67">
                  <c:v>5.1961965999999998E-2</c:v>
                </c:pt>
                <c:pt idx="68">
                  <c:v>5.7801551999999999E-2</c:v>
                </c:pt>
                <c:pt idx="69">
                  <c:v>5.8897499999999998E-2</c:v>
                </c:pt>
                <c:pt idx="70">
                  <c:v>5.0056476000000003E-2</c:v>
                </c:pt>
                <c:pt idx="71">
                  <c:v>3.2999041999999999E-2</c:v>
                </c:pt>
                <c:pt idx="72">
                  <c:v>1.5638433E-2</c:v>
                </c:pt>
                <c:pt idx="73">
                  <c:v>5.1945326999999998E-3</c:v>
                </c:pt>
                <c:pt idx="74">
                  <c:v>4.6424350000000003E-3</c:v>
                </c:pt>
                <c:pt idx="75">
                  <c:v>1.1074967999999999E-2</c:v>
                </c:pt>
                <c:pt idx="76">
                  <c:v>1.8900465000000002E-2</c:v>
                </c:pt>
                <c:pt idx="77">
                  <c:v>2.2891122999999999E-2</c:v>
                </c:pt>
                <c:pt idx="78">
                  <c:v>2.3260096000000001E-2</c:v>
                </c:pt>
                <c:pt idx="79">
                  <c:v>2.3001180999999999E-2</c:v>
                </c:pt>
                <c:pt idx="80">
                  <c:v>2.2799565000000001E-2</c:v>
                </c:pt>
                <c:pt idx="81">
                  <c:v>2.0521867999999999E-2</c:v>
                </c:pt>
                <c:pt idx="82">
                  <c:v>1.3673655E-2</c:v>
                </c:pt>
                <c:pt idx="83">
                  <c:v>3.1377165999999998E-3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1.7724733E-3</c:v>
                </c:pt>
                <c:pt idx="88">
                  <c:v>1.3387616999999999E-2</c:v>
                </c:pt>
                <c:pt idx="89">
                  <c:v>2.3426928E-2</c:v>
                </c:pt>
                <c:pt idx="90">
                  <c:v>2.9742290000000001E-2</c:v>
                </c:pt>
                <c:pt idx="91">
                  <c:v>3.2510903000000001E-2</c:v>
                </c:pt>
                <c:pt idx="92">
                  <c:v>3.1357530000000002E-2</c:v>
                </c:pt>
                <c:pt idx="93">
                  <c:v>2.8834043E-2</c:v>
                </c:pt>
                <c:pt idx="94">
                  <c:v>2.5939072000000001E-2</c:v>
                </c:pt>
                <c:pt idx="95">
                  <c:v>2.2553199999999999E-2</c:v>
                </c:pt>
                <c:pt idx="96">
                  <c:v>2.2174046999999999E-2</c:v>
                </c:pt>
                <c:pt idx="97">
                  <c:v>2.3594190000000001E-2</c:v>
                </c:pt>
                <c:pt idx="98">
                  <c:v>2.5780470999999999E-2</c:v>
                </c:pt>
                <c:pt idx="99">
                  <c:v>2.8130595000000001E-2</c:v>
                </c:pt>
                <c:pt idx="100">
                  <c:v>3.0373065000000001E-2</c:v>
                </c:pt>
                <c:pt idx="101">
                  <c:v>3.0554330000000001E-2</c:v>
                </c:pt>
                <c:pt idx="102">
                  <c:v>3.0575432E-2</c:v>
                </c:pt>
                <c:pt idx="103">
                  <c:v>3.0140696000000002E-2</c:v>
                </c:pt>
                <c:pt idx="104">
                  <c:v>2.8456425E-2</c:v>
                </c:pt>
                <c:pt idx="105">
                  <c:v>2.5652105000000001E-2</c:v>
                </c:pt>
                <c:pt idx="106">
                  <c:v>2.1704910000000001E-2</c:v>
                </c:pt>
                <c:pt idx="107">
                  <c:v>1.7115667000000001E-2</c:v>
                </c:pt>
                <c:pt idx="108">
                  <c:v>1.1219846E-2</c:v>
                </c:pt>
                <c:pt idx="109">
                  <c:v>4.6376869999999997E-3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DA69-4FA6-BF2A-1471238C1310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[2]Sheet1!$D$482:$DT$482</c:f>
              <c:numCache>
                <c:formatCode>General</c:formatCode>
                <c:ptCount val="121"/>
                <c:pt idx="0">
                  <c:v>2.1421956000000002E-3</c:v>
                </c:pt>
                <c:pt idx="1">
                  <c:v>1.5484046E-3</c:v>
                </c:pt>
                <c:pt idx="2">
                  <c:v>2.9866616E-3</c:v>
                </c:pt>
                <c:pt idx="3">
                  <c:v>3.484114E-3</c:v>
                </c:pt>
                <c:pt idx="4">
                  <c:v>3.5412289999999999E-3</c:v>
                </c:pt>
                <c:pt idx="5">
                  <c:v>4.1886657000000001E-3</c:v>
                </c:pt>
                <c:pt idx="6">
                  <c:v>6.0406914000000001E-3</c:v>
                </c:pt>
                <c:pt idx="7">
                  <c:v>8.1542249999999993E-3</c:v>
                </c:pt>
                <c:pt idx="8">
                  <c:v>7.8747279999999992E-3</c:v>
                </c:pt>
                <c:pt idx="9">
                  <c:v>3.9623193000000003E-3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1.5142958E-3</c:v>
                </c:pt>
                <c:pt idx="15">
                  <c:v>6.6499026000000003E-3</c:v>
                </c:pt>
                <c:pt idx="16">
                  <c:v>1.0172463E-2</c:v>
                </c:pt>
                <c:pt idx="17">
                  <c:v>9.4281079999999993E-3</c:v>
                </c:pt>
                <c:pt idx="18">
                  <c:v>4.878472E-3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5.8243940000000001E-3</c:v>
                </c:pt>
                <c:pt idx="27">
                  <c:v>1.0939275E-2</c:v>
                </c:pt>
                <c:pt idx="28">
                  <c:v>1.5471268E-2</c:v>
                </c:pt>
                <c:pt idx="29">
                  <c:v>1.9534841000000001E-2</c:v>
                </c:pt>
                <c:pt idx="30">
                  <c:v>2.4251286E-2</c:v>
                </c:pt>
                <c:pt idx="31">
                  <c:v>3.0105801000000001E-2</c:v>
                </c:pt>
                <c:pt idx="32">
                  <c:v>3.6926210000000001E-2</c:v>
                </c:pt>
                <c:pt idx="33">
                  <c:v>4.5770228000000003E-2</c:v>
                </c:pt>
                <c:pt idx="34">
                  <c:v>5.5283770000000003E-2</c:v>
                </c:pt>
                <c:pt idx="35">
                  <c:v>6.3430630000000002E-2</c:v>
                </c:pt>
                <c:pt idx="36">
                  <c:v>6.7108249999999994E-2</c:v>
                </c:pt>
                <c:pt idx="37">
                  <c:v>6.4628825000000001E-2</c:v>
                </c:pt>
                <c:pt idx="38">
                  <c:v>5.7139624E-2</c:v>
                </c:pt>
                <c:pt idx="39">
                  <c:v>4.7144800000000001E-2</c:v>
                </c:pt>
                <c:pt idx="40">
                  <c:v>3.6727744999999999E-2</c:v>
                </c:pt>
                <c:pt idx="41">
                  <c:v>2.8569086E-2</c:v>
                </c:pt>
                <c:pt idx="42">
                  <c:v>2.3397349000000001E-2</c:v>
                </c:pt>
                <c:pt idx="43">
                  <c:v>2.2355693999999999E-2</c:v>
                </c:pt>
                <c:pt idx="44">
                  <c:v>2.5730357999999998E-2</c:v>
                </c:pt>
                <c:pt idx="45">
                  <c:v>3.0943604E-2</c:v>
                </c:pt>
                <c:pt idx="46">
                  <c:v>3.439615E-2</c:v>
                </c:pt>
                <c:pt idx="47">
                  <c:v>3.4354229999999999E-2</c:v>
                </c:pt>
                <c:pt idx="48">
                  <c:v>3.2104096999999998E-2</c:v>
                </c:pt>
                <c:pt idx="49">
                  <c:v>3.028231E-2</c:v>
                </c:pt>
                <c:pt idx="50">
                  <c:v>2.9783428000000001E-2</c:v>
                </c:pt>
                <c:pt idx="51">
                  <c:v>3.0726448E-2</c:v>
                </c:pt>
                <c:pt idx="52">
                  <c:v>3.1854317E-2</c:v>
                </c:pt>
                <c:pt idx="53">
                  <c:v>3.1125976E-2</c:v>
                </c:pt>
                <c:pt idx="54">
                  <c:v>2.7857125E-2</c:v>
                </c:pt>
                <c:pt idx="55">
                  <c:v>2.4952207000000001E-2</c:v>
                </c:pt>
                <c:pt idx="56">
                  <c:v>2.5115413999999999E-2</c:v>
                </c:pt>
                <c:pt idx="57">
                  <c:v>3.148915E-2</c:v>
                </c:pt>
                <c:pt idx="58">
                  <c:v>4.1926425000000003E-2</c:v>
                </c:pt>
                <c:pt idx="59">
                  <c:v>5.0899720000000002E-2</c:v>
                </c:pt>
                <c:pt idx="60">
                  <c:v>5.3432748000000002E-2</c:v>
                </c:pt>
                <c:pt idx="61">
                  <c:v>5.115517E-2</c:v>
                </c:pt>
                <c:pt idx="62">
                  <c:v>4.8757742999999999E-2</c:v>
                </c:pt>
                <c:pt idx="63">
                  <c:v>4.9223673000000003E-2</c:v>
                </c:pt>
                <c:pt idx="64">
                  <c:v>5.0143941999999997E-2</c:v>
                </c:pt>
                <c:pt idx="65">
                  <c:v>4.9205659999999998E-2</c:v>
                </c:pt>
                <c:pt idx="66">
                  <c:v>4.862578E-2</c:v>
                </c:pt>
                <c:pt idx="67">
                  <c:v>5.2004345E-2</c:v>
                </c:pt>
                <c:pt idx="68">
                  <c:v>5.8111402999999999E-2</c:v>
                </c:pt>
                <c:pt idx="69">
                  <c:v>5.9297163E-2</c:v>
                </c:pt>
                <c:pt idx="70">
                  <c:v>5.0299770000000001E-2</c:v>
                </c:pt>
                <c:pt idx="71">
                  <c:v>3.2961369999999997E-2</c:v>
                </c:pt>
                <c:pt idx="72">
                  <c:v>1.5371513999999999E-2</c:v>
                </c:pt>
                <c:pt idx="73">
                  <c:v>4.8771663999999998E-3</c:v>
                </c:pt>
                <c:pt idx="74">
                  <c:v>4.4848750000000001E-3</c:v>
                </c:pt>
                <c:pt idx="75">
                  <c:v>1.1177734E-2</c:v>
                </c:pt>
                <c:pt idx="76">
                  <c:v>1.9222210999999999E-2</c:v>
                </c:pt>
                <c:pt idx="77">
                  <c:v>2.3275988000000001E-2</c:v>
                </c:pt>
                <c:pt idx="78">
                  <c:v>2.3544721000000001E-2</c:v>
                </c:pt>
                <c:pt idx="79">
                  <c:v>2.3094505000000001E-2</c:v>
                </c:pt>
                <c:pt idx="80">
                  <c:v>2.2702646999999999E-2</c:v>
                </c:pt>
                <c:pt idx="81">
                  <c:v>2.0273975999999999E-2</c:v>
                </c:pt>
                <c:pt idx="82">
                  <c:v>1.3316326E-2</c:v>
                </c:pt>
                <c:pt idx="83">
                  <c:v>2.7287356000000001E-3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1.8138248E-3</c:v>
                </c:pt>
                <c:pt idx="88">
                  <c:v>1.3455912E-2</c:v>
                </c:pt>
                <c:pt idx="89">
                  <c:v>2.3450222E-2</c:v>
                </c:pt>
                <c:pt idx="90">
                  <c:v>2.9606028E-2</c:v>
                </c:pt>
                <c:pt idx="91">
                  <c:v>3.2189578000000003E-2</c:v>
                </c:pt>
                <c:pt idx="92">
                  <c:v>3.0939353999999999E-2</c:v>
                </c:pt>
                <c:pt idx="93">
                  <c:v>2.8419567E-2</c:v>
                </c:pt>
                <c:pt idx="94">
                  <c:v>2.5615081000000001E-2</c:v>
                </c:pt>
                <c:pt idx="95">
                  <c:v>2.2372474999999999E-2</c:v>
                </c:pt>
                <c:pt idx="96">
                  <c:v>2.213675E-2</c:v>
                </c:pt>
                <c:pt idx="97">
                  <c:v>2.3644722999999999E-2</c:v>
                </c:pt>
                <c:pt idx="98">
                  <c:v>2.5859389999999999E-2</c:v>
                </c:pt>
                <c:pt idx="99">
                  <c:v>2.8191279999999999E-2</c:v>
                </c:pt>
                <c:pt idx="100">
                  <c:v>3.0380303000000001E-2</c:v>
                </c:pt>
                <c:pt idx="101">
                  <c:v>3.0504818999999999E-2</c:v>
                </c:pt>
                <c:pt idx="102">
                  <c:v>3.0464827999999999E-2</c:v>
                </c:pt>
                <c:pt idx="103">
                  <c:v>2.9980432000000001E-2</c:v>
                </c:pt>
                <c:pt idx="104">
                  <c:v>2.8266467E-2</c:v>
                </c:pt>
                <c:pt idx="105">
                  <c:v>2.5451655E-2</c:v>
                </c:pt>
                <c:pt idx="106">
                  <c:v>2.1511849E-2</c:v>
                </c:pt>
                <c:pt idx="107">
                  <c:v>1.6938318000000001E-2</c:v>
                </c:pt>
                <c:pt idx="108">
                  <c:v>1.1075698E-2</c:v>
                </c:pt>
                <c:pt idx="109">
                  <c:v>4.5314776000000001E-3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DA69-4FA6-BF2A-1471238C1310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[2]Sheet1!$D$483:$DT$483</c:f>
              <c:numCache>
                <c:formatCode>General</c:formatCode>
                <c:ptCount val="121"/>
                <c:pt idx="0">
                  <c:v>2.2390634E-3</c:v>
                </c:pt>
                <c:pt idx="1">
                  <c:v>2.1797149E-3</c:v>
                </c:pt>
                <c:pt idx="2">
                  <c:v>3.6059082000000002E-3</c:v>
                </c:pt>
                <c:pt idx="3">
                  <c:v>3.9251870000000001E-3</c:v>
                </c:pt>
                <c:pt idx="4">
                  <c:v>3.7634715000000002E-3</c:v>
                </c:pt>
                <c:pt idx="5">
                  <c:v>4.5922957000000004E-3</c:v>
                </c:pt>
                <c:pt idx="6">
                  <c:v>6.9257813000000003E-3</c:v>
                </c:pt>
                <c:pt idx="7">
                  <c:v>9.3315110000000007E-3</c:v>
                </c:pt>
                <c:pt idx="8">
                  <c:v>8.9961190000000003E-3</c:v>
                </c:pt>
                <c:pt idx="9">
                  <c:v>4.7808750000000004E-3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1.2483399000000001E-3</c:v>
                </c:pt>
                <c:pt idx="15">
                  <c:v>5.9744854999999996E-3</c:v>
                </c:pt>
                <c:pt idx="16">
                  <c:v>9.1356749999999994E-3</c:v>
                </c:pt>
                <c:pt idx="17">
                  <c:v>8.3047739999999991E-3</c:v>
                </c:pt>
                <c:pt idx="18">
                  <c:v>4.1541750000000004E-3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1.9699999999999999E-4</c:v>
                </c:pt>
                <c:pt idx="26">
                  <c:v>5.7868664E-3</c:v>
                </c:pt>
                <c:pt idx="27">
                  <c:v>1.0734214000000001E-2</c:v>
                </c:pt>
                <c:pt idx="28">
                  <c:v>1.5273349E-2</c:v>
                </c:pt>
                <c:pt idx="29">
                  <c:v>1.9545203000000001E-2</c:v>
                </c:pt>
                <c:pt idx="30">
                  <c:v>2.4380295999999999E-2</c:v>
                </c:pt>
                <c:pt idx="31">
                  <c:v>3.0335635E-2</c:v>
                </c:pt>
                <c:pt idx="32">
                  <c:v>3.7401505000000002E-2</c:v>
                </c:pt>
                <c:pt idx="33">
                  <c:v>4.6655845000000001E-2</c:v>
                </c:pt>
                <c:pt idx="34">
                  <c:v>5.6751290000000003E-2</c:v>
                </c:pt>
                <c:pt idx="35">
                  <c:v>6.559458E-2</c:v>
                </c:pt>
                <c:pt idx="36">
                  <c:v>6.9908670000000006E-2</c:v>
                </c:pt>
                <c:pt idx="37">
                  <c:v>6.7876144999999999E-2</c:v>
                </c:pt>
                <c:pt idx="38">
                  <c:v>6.0629252000000002E-2</c:v>
                </c:pt>
                <c:pt idx="39">
                  <c:v>5.0872269999999997E-2</c:v>
                </c:pt>
                <c:pt idx="40">
                  <c:v>4.0742252E-2</c:v>
                </c:pt>
                <c:pt idx="41">
                  <c:v>3.2525199999999997E-2</c:v>
                </c:pt>
                <c:pt idx="42">
                  <c:v>2.6788481999999999E-2</c:v>
                </c:pt>
                <c:pt idx="43">
                  <c:v>2.4652679E-2</c:v>
                </c:pt>
                <c:pt idx="44">
                  <c:v>2.6790943000000001E-2</c:v>
                </c:pt>
                <c:pt idx="45">
                  <c:v>3.1081226E-2</c:v>
                </c:pt>
                <c:pt idx="46">
                  <c:v>3.4137670000000002E-2</c:v>
                </c:pt>
                <c:pt idx="47">
                  <c:v>3.4201163999999999E-2</c:v>
                </c:pt>
                <c:pt idx="48">
                  <c:v>3.242718E-2</c:v>
                </c:pt>
                <c:pt idx="49">
                  <c:v>3.1299934000000001E-2</c:v>
                </c:pt>
                <c:pt idx="50">
                  <c:v>3.1423452999999997E-2</c:v>
                </c:pt>
                <c:pt idx="51">
                  <c:v>3.2501257999999998E-2</c:v>
                </c:pt>
                <c:pt idx="52">
                  <c:v>3.3290426999999997E-2</c:v>
                </c:pt>
                <c:pt idx="53">
                  <c:v>3.2255206000000002E-2</c:v>
                </c:pt>
                <c:pt idx="54">
                  <c:v>2.9396443000000001E-2</c:v>
                </c:pt>
                <c:pt idx="55">
                  <c:v>2.7617183999999999E-2</c:v>
                </c:pt>
                <c:pt idx="56">
                  <c:v>2.8856011000000001E-2</c:v>
                </c:pt>
                <c:pt idx="57">
                  <c:v>3.557859E-2</c:v>
                </c:pt>
                <c:pt idx="58">
                  <c:v>4.5684589999999997E-2</c:v>
                </c:pt>
                <c:pt idx="59">
                  <c:v>5.4184507999999999E-2</c:v>
                </c:pt>
                <c:pt idx="60">
                  <c:v>5.6597439999999999E-2</c:v>
                </c:pt>
                <c:pt idx="61">
                  <c:v>5.4266103000000003E-2</c:v>
                </c:pt>
                <c:pt idx="62">
                  <c:v>5.1567561999999997E-2</c:v>
                </c:pt>
                <c:pt idx="63">
                  <c:v>5.1392454999999997E-2</c:v>
                </c:pt>
                <c:pt idx="64">
                  <c:v>5.1539235000000003E-2</c:v>
                </c:pt>
                <c:pt idx="65">
                  <c:v>4.9851984000000002E-2</c:v>
                </c:pt>
                <c:pt idx="66">
                  <c:v>4.8396293E-2</c:v>
                </c:pt>
                <c:pt idx="67">
                  <c:v>5.0567889999999997E-2</c:v>
                </c:pt>
                <c:pt idx="68">
                  <c:v>5.5379335000000002E-2</c:v>
                </c:pt>
                <c:pt idx="69">
                  <c:v>5.5807929999999999E-2</c:v>
                </c:pt>
                <c:pt idx="70">
                  <c:v>4.7132109999999998E-2</c:v>
                </c:pt>
                <c:pt idx="71">
                  <c:v>3.1010217999999999E-2</c:v>
                </c:pt>
                <c:pt idx="72">
                  <c:v>1.4659261E-2</c:v>
                </c:pt>
                <c:pt idx="73">
                  <c:v>4.6860794999999998E-3</c:v>
                </c:pt>
                <c:pt idx="74">
                  <c:v>4.0070415E-3</c:v>
                </c:pt>
                <c:pt idx="75">
                  <c:v>1.0255126999999999E-2</c:v>
                </c:pt>
                <c:pt idx="76">
                  <c:v>1.8204643999999999E-2</c:v>
                </c:pt>
                <c:pt idx="77">
                  <c:v>2.254478E-2</c:v>
                </c:pt>
                <c:pt idx="78">
                  <c:v>2.296629E-2</c:v>
                </c:pt>
                <c:pt idx="79">
                  <c:v>2.2373687E-2</c:v>
                </c:pt>
                <c:pt idx="80">
                  <c:v>2.1962427E-2</c:v>
                </c:pt>
                <c:pt idx="81">
                  <c:v>2.0115858E-2</c:v>
                </c:pt>
                <c:pt idx="82">
                  <c:v>1.4265889E-2</c:v>
                </c:pt>
                <c:pt idx="83">
                  <c:v>4.7130184000000004E-3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1.5949118999999999E-3</c:v>
                </c:pt>
                <c:pt idx="88">
                  <c:v>1.2858296999999999E-2</c:v>
                </c:pt>
                <c:pt idx="89">
                  <c:v>2.3109899999999999E-2</c:v>
                </c:pt>
                <c:pt idx="90">
                  <c:v>3.0116204000000001E-2</c:v>
                </c:pt>
                <c:pt idx="91">
                  <c:v>3.3630340000000002E-2</c:v>
                </c:pt>
                <c:pt idx="92">
                  <c:v>3.3034729999999998E-2</c:v>
                </c:pt>
                <c:pt idx="93">
                  <c:v>3.0920316999999999E-2</c:v>
                </c:pt>
                <c:pt idx="94">
                  <c:v>2.8311777999999999E-2</c:v>
                </c:pt>
                <c:pt idx="95">
                  <c:v>2.4814622000000001E-2</c:v>
                </c:pt>
                <c:pt idx="96">
                  <c:v>2.4133245000000001E-2</c:v>
                </c:pt>
                <c:pt idx="97">
                  <c:v>2.5099454E-2</c:v>
                </c:pt>
                <c:pt idx="98">
                  <c:v>2.6679083999999999E-2</c:v>
                </c:pt>
                <c:pt idx="99">
                  <c:v>2.8450159999999999E-2</c:v>
                </c:pt>
                <c:pt idx="100">
                  <c:v>3.0335353999999998E-2</c:v>
                </c:pt>
                <c:pt idx="101">
                  <c:v>3.0330482999999998E-2</c:v>
                </c:pt>
                <c:pt idx="102">
                  <c:v>3.0003088000000001E-2</c:v>
                </c:pt>
                <c:pt idx="103">
                  <c:v>2.9297945999999998E-2</c:v>
                </c:pt>
                <c:pt idx="104">
                  <c:v>2.7461927000000001E-2</c:v>
                </c:pt>
                <c:pt idx="105">
                  <c:v>2.4572655999999998E-2</c:v>
                </c:pt>
                <c:pt idx="106">
                  <c:v>2.0612588000000001E-2</c:v>
                </c:pt>
                <c:pt idx="107">
                  <c:v>1.5988619999999999E-2</c:v>
                </c:pt>
                <c:pt idx="108">
                  <c:v>1.024106E-2</c:v>
                </c:pt>
                <c:pt idx="109">
                  <c:v>3.8469925000000002E-3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DA69-4FA6-BF2A-1471238C1310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[2]Sheet1!$D$484:$DT$484</c:f>
              <c:numCache>
                <c:formatCode>General</c:formatCode>
                <c:ptCount val="121"/>
                <c:pt idx="0">
                  <c:v>2.5805455999999998E-3</c:v>
                </c:pt>
                <c:pt idx="1">
                  <c:v>1.9519546000000001E-3</c:v>
                </c:pt>
                <c:pt idx="2">
                  <c:v>3.3156272999999999E-3</c:v>
                </c:pt>
                <c:pt idx="3">
                  <c:v>3.4968664000000001E-3</c:v>
                </c:pt>
                <c:pt idx="4">
                  <c:v>3.2968207E-3</c:v>
                </c:pt>
                <c:pt idx="5">
                  <c:v>3.8879169999999998E-3</c:v>
                </c:pt>
                <c:pt idx="6">
                  <c:v>5.8764406000000003E-3</c:v>
                </c:pt>
                <c:pt idx="7">
                  <c:v>8.2177169999999994E-3</c:v>
                </c:pt>
                <c:pt idx="8">
                  <c:v>8.1832840000000007E-3</c:v>
                </c:pt>
                <c:pt idx="9">
                  <c:v>4.4331889999999997E-3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1.0929666000000001E-3</c:v>
                </c:pt>
                <c:pt idx="15">
                  <c:v>6.0616389999999997E-3</c:v>
                </c:pt>
                <c:pt idx="16">
                  <c:v>9.5961550000000003E-3</c:v>
                </c:pt>
                <c:pt idx="17">
                  <c:v>9.0062935E-3</c:v>
                </c:pt>
                <c:pt idx="18">
                  <c:v>4.7357142999999999E-3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5.7658976999999997E-3</c:v>
                </c:pt>
                <c:pt idx="27">
                  <c:v>1.0779881999999999E-2</c:v>
                </c:pt>
                <c:pt idx="28">
                  <c:v>1.5248941E-2</c:v>
                </c:pt>
                <c:pt idx="29">
                  <c:v>1.9334634999999999E-2</c:v>
                </c:pt>
                <c:pt idx="30">
                  <c:v>2.4032209999999998E-2</c:v>
                </c:pt>
                <c:pt idx="31">
                  <c:v>2.9854821E-2</c:v>
                </c:pt>
                <c:pt idx="32">
                  <c:v>3.6699620000000002E-2</c:v>
                </c:pt>
                <c:pt idx="33">
                  <c:v>4.5645997000000001E-2</c:v>
                </c:pt>
                <c:pt idx="34">
                  <c:v>5.5372240000000003E-2</c:v>
                </c:pt>
                <c:pt idx="35">
                  <c:v>6.3776343999999999E-2</c:v>
                </c:pt>
                <c:pt idx="36">
                  <c:v>6.7657090000000003E-2</c:v>
                </c:pt>
                <c:pt idx="37">
                  <c:v>6.5237299999999998E-2</c:v>
                </c:pt>
                <c:pt idx="38">
                  <c:v>5.7710299999999999E-2</c:v>
                </c:pt>
                <c:pt idx="39">
                  <c:v>4.7657629999999999E-2</c:v>
                </c:pt>
                <c:pt idx="40">
                  <c:v>3.72153E-2</c:v>
                </c:pt>
                <c:pt idx="41">
                  <c:v>2.8930577999999998E-2</c:v>
                </c:pt>
                <c:pt idx="42">
                  <c:v>2.3511559000000001E-2</c:v>
                </c:pt>
                <c:pt idx="43">
                  <c:v>2.2180973E-2</c:v>
                </c:pt>
                <c:pt idx="44">
                  <c:v>2.5371121E-2</c:v>
                </c:pt>
                <c:pt idx="45">
                  <c:v>3.0607926000000001E-2</c:v>
                </c:pt>
                <c:pt idx="46">
                  <c:v>3.4224108000000003E-2</c:v>
                </c:pt>
                <c:pt idx="47">
                  <c:v>3.4389353999999997E-2</c:v>
                </c:pt>
                <c:pt idx="48">
                  <c:v>3.2316826E-2</c:v>
                </c:pt>
                <c:pt idx="49">
                  <c:v>3.0681219999999999E-2</c:v>
                </c:pt>
                <c:pt idx="50">
                  <c:v>3.0370586000000001E-2</c:v>
                </c:pt>
                <c:pt idx="51">
                  <c:v>3.1424674999999999E-2</c:v>
                </c:pt>
                <c:pt idx="52">
                  <c:v>3.2520863999999997E-2</c:v>
                </c:pt>
                <c:pt idx="53">
                  <c:v>3.1655964000000002E-2</c:v>
                </c:pt>
                <c:pt idx="54">
                  <c:v>2.8306661E-2</c:v>
                </c:pt>
                <c:pt idx="55">
                  <c:v>2.5489481000000001E-2</c:v>
                </c:pt>
                <c:pt idx="56">
                  <c:v>2.5861403000000002E-2</c:v>
                </c:pt>
                <c:pt idx="57">
                  <c:v>3.2418876999999999E-2</c:v>
                </c:pt>
                <c:pt idx="58">
                  <c:v>4.2909639999999999E-2</c:v>
                </c:pt>
                <c:pt idx="59">
                  <c:v>5.1806985999999999E-2</c:v>
                </c:pt>
                <c:pt idx="60">
                  <c:v>5.4235455000000002E-2</c:v>
                </c:pt>
                <c:pt idx="61">
                  <c:v>5.1830876999999997E-2</c:v>
                </c:pt>
                <c:pt idx="62">
                  <c:v>4.9284044999999999E-2</c:v>
                </c:pt>
                <c:pt idx="63">
                  <c:v>4.9574516999999999E-2</c:v>
                </c:pt>
                <c:pt idx="64">
                  <c:v>5.0287970000000001E-2</c:v>
                </c:pt>
                <c:pt idx="65">
                  <c:v>4.9110048000000003E-2</c:v>
                </c:pt>
                <c:pt idx="66">
                  <c:v>4.8253230000000001E-2</c:v>
                </c:pt>
                <c:pt idx="67">
                  <c:v>5.1367893999999997E-2</c:v>
                </c:pt>
                <c:pt idx="68">
                  <c:v>5.7314246999999999E-2</c:v>
                </c:pt>
                <c:pt idx="69">
                  <c:v>5.8568879999999997E-2</c:v>
                </c:pt>
                <c:pt idx="70">
                  <c:v>4.9920133999999998E-2</c:v>
                </c:pt>
                <c:pt idx="71">
                  <c:v>3.3075175999999998E-2</c:v>
                </c:pt>
                <c:pt idx="72">
                  <c:v>1.5846084999999999E-2</c:v>
                </c:pt>
                <c:pt idx="73">
                  <c:v>5.3556810000000002E-3</c:v>
                </c:pt>
                <c:pt idx="74">
                  <c:v>4.6184724000000003E-3</c:v>
                </c:pt>
                <c:pt idx="75">
                  <c:v>1.0899707E-2</c:v>
                </c:pt>
                <c:pt idx="76">
                  <c:v>1.8742590999999999E-2</c:v>
                </c:pt>
                <c:pt idx="77">
                  <c:v>2.2893648999999999E-2</c:v>
                </c:pt>
                <c:pt idx="78">
                  <c:v>2.3366436000000001E-2</c:v>
                </c:pt>
                <c:pt idx="79">
                  <c:v>2.3065044E-2</c:v>
                </c:pt>
                <c:pt idx="80">
                  <c:v>2.2773326999999999E-2</c:v>
                </c:pt>
                <c:pt idx="81">
                  <c:v>2.0501696999999999E-2</c:v>
                </c:pt>
                <c:pt idx="82">
                  <c:v>1.3762900999999999E-2</c:v>
                </c:pt>
                <c:pt idx="83">
                  <c:v>3.3120649999999999E-3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1.277972E-3</c:v>
                </c:pt>
                <c:pt idx="88">
                  <c:v>1.2959273E-2</c:v>
                </c:pt>
                <c:pt idx="89">
                  <c:v>2.3269134E-2</c:v>
                </c:pt>
                <c:pt idx="90">
                  <c:v>2.9924025999999999E-2</c:v>
                </c:pt>
                <c:pt idx="91">
                  <c:v>3.2973240000000001E-2</c:v>
                </c:pt>
                <c:pt idx="92">
                  <c:v>3.1980960000000003E-2</c:v>
                </c:pt>
                <c:pt idx="93">
                  <c:v>2.9546563000000001E-2</c:v>
                </c:pt>
                <c:pt idx="94">
                  <c:v>2.6698699999999999E-2</c:v>
                </c:pt>
                <c:pt idx="95">
                  <c:v>2.3239572E-2</c:v>
                </c:pt>
                <c:pt idx="96">
                  <c:v>2.2700636E-2</c:v>
                </c:pt>
                <c:pt idx="97">
                  <c:v>2.3907594000000001E-2</c:v>
                </c:pt>
                <c:pt idx="98">
                  <c:v>2.5832516999999999E-2</c:v>
                </c:pt>
                <c:pt idx="99">
                  <c:v>2.7934258999999999E-2</c:v>
                </c:pt>
                <c:pt idx="100">
                  <c:v>2.9998154999999999E-2</c:v>
                </c:pt>
                <c:pt idx="101">
                  <c:v>3.0059215E-2</c:v>
                </c:pt>
                <c:pt idx="102">
                  <c:v>2.9986186000000001E-2</c:v>
                </c:pt>
                <c:pt idx="103">
                  <c:v>2.951374E-2</c:v>
                </c:pt>
                <c:pt idx="104">
                  <c:v>2.7843461999999999E-2</c:v>
                </c:pt>
                <c:pt idx="105">
                  <c:v>2.5084654000000001E-2</c:v>
                </c:pt>
                <c:pt idx="106">
                  <c:v>2.1212725000000002E-2</c:v>
                </c:pt>
                <c:pt idx="107">
                  <c:v>1.6675415999999998E-2</c:v>
                </c:pt>
                <c:pt idx="108">
                  <c:v>1.0905697000000001E-2</c:v>
                </c:pt>
                <c:pt idx="109">
                  <c:v>4.4510649999999997E-3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DA69-4FA6-BF2A-1471238C1310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[2]Sheet1!$D$485:$DT$485</c:f>
              <c:numCache>
                <c:formatCode>General</c:formatCode>
                <c:ptCount val="121"/>
                <c:pt idx="0">
                  <c:v>2.1488191999999998E-3</c:v>
                </c:pt>
                <c:pt idx="1">
                  <c:v>1.3879414000000001E-3</c:v>
                </c:pt>
                <c:pt idx="2">
                  <c:v>3.1132814E-3</c:v>
                </c:pt>
                <c:pt idx="3">
                  <c:v>3.3759659000000002E-3</c:v>
                </c:pt>
                <c:pt idx="4">
                  <c:v>3.038312E-3</c:v>
                </c:pt>
                <c:pt idx="5">
                  <c:v>3.2077263999999999E-3</c:v>
                </c:pt>
                <c:pt idx="6">
                  <c:v>4.7175152999999999E-3</c:v>
                </c:pt>
                <c:pt idx="7">
                  <c:v>6.936635E-3</c:v>
                </c:pt>
                <c:pt idx="8">
                  <c:v>7.1226414E-3</c:v>
                </c:pt>
                <c:pt idx="9">
                  <c:v>3.7996634000000001E-3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1.2432522999999999E-3</c:v>
                </c:pt>
                <c:pt idx="15">
                  <c:v>6.6966005000000002E-3</c:v>
                </c:pt>
                <c:pt idx="16">
                  <c:v>1.0686185000000001E-2</c:v>
                </c:pt>
                <c:pt idx="17">
                  <c:v>1.0223411E-2</c:v>
                </c:pt>
                <c:pt idx="18">
                  <c:v>5.6323707000000001E-3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5.6753424E-3</c:v>
                </c:pt>
                <c:pt idx="27">
                  <c:v>1.0908226E-2</c:v>
                </c:pt>
                <c:pt idx="28">
                  <c:v>1.5447636000000001E-2</c:v>
                </c:pt>
                <c:pt idx="29">
                  <c:v>1.9456741999999999E-2</c:v>
                </c:pt>
                <c:pt idx="30">
                  <c:v>2.4228875E-2</c:v>
                </c:pt>
                <c:pt idx="31">
                  <c:v>3.0070151999999999E-2</c:v>
                </c:pt>
                <c:pt idx="32">
                  <c:v>3.6531378000000003E-2</c:v>
                </c:pt>
                <c:pt idx="33">
                  <c:v>4.4674183999999999E-2</c:v>
                </c:pt>
                <c:pt idx="34">
                  <c:v>5.3282663000000001E-2</c:v>
                </c:pt>
                <c:pt idx="35">
                  <c:v>6.0518431999999997E-2</c:v>
                </c:pt>
                <c:pt idx="36">
                  <c:v>6.3528575000000004E-2</c:v>
                </c:pt>
                <c:pt idx="37">
                  <c:v>6.0753714E-2</c:v>
                </c:pt>
                <c:pt idx="38">
                  <c:v>5.3420488000000002E-2</c:v>
                </c:pt>
                <c:pt idx="39">
                  <c:v>4.3716209999999998E-2</c:v>
                </c:pt>
                <c:pt idx="40">
                  <c:v>3.3373569999999998E-2</c:v>
                </c:pt>
                <c:pt idx="41">
                  <c:v>2.5120685E-2</c:v>
                </c:pt>
                <c:pt idx="42">
                  <c:v>1.9947580999999999E-2</c:v>
                </c:pt>
                <c:pt idx="43">
                  <c:v>1.9431915000000001E-2</c:v>
                </c:pt>
                <c:pt idx="44">
                  <c:v>2.374911E-2</c:v>
                </c:pt>
                <c:pt idx="45">
                  <c:v>2.9971661E-2</c:v>
                </c:pt>
                <c:pt idx="46">
                  <c:v>3.4183911999999997E-2</c:v>
                </c:pt>
                <c:pt idx="47">
                  <c:v>3.4560630000000002E-2</c:v>
                </c:pt>
                <c:pt idx="48">
                  <c:v>3.2429986000000001E-2</c:v>
                </c:pt>
                <c:pt idx="49">
                  <c:v>3.041019E-2</c:v>
                </c:pt>
                <c:pt idx="50">
                  <c:v>2.9407659999999999E-2</c:v>
                </c:pt>
                <c:pt idx="51">
                  <c:v>2.990626E-2</c:v>
                </c:pt>
                <c:pt idx="52">
                  <c:v>3.0868946000000001E-2</c:v>
                </c:pt>
                <c:pt idx="53">
                  <c:v>3.0163433E-2</c:v>
                </c:pt>
                <c:pt idx="54">
                  <c:v>2.6691975E-2</c:v>
                </c:pt>
                <c:pt idx="55">
                  <c:v>2.3225765999999998E-2</c:v>
                </c:pt>
                <c:pt idx="56">
                  <c:v>2.2803345999999999E-2</c:v>
                </c:pt>
                <c:pt idx="57">
                  <c:v>2.8698383000000001E-2</c:v>
                </c:pt>
                <c:pt idx="58">
                  <c:v>3.8713112000000001E-2</c:v>
                </c:pt>
                <c:pt idx="59">
                  <c:v>4.7308594000000002E-2</c:v>
                </c:pt>
                <c:pt idx="60">
                  <c:v>4.9741127000000003E-2</c:v>
                </c:pt>
                <c:pt idx="61">
                  <c:v>4.8007300000000003E-2</c:v>
                </c:pt>
                <c:pt idx="62">
                  <c:v>4.6616855999999998E-2</c:v>
                </c:pt>
                <c:pt idx="63">
                  <c:v>4.801739E-2</c:v>
                </c:pt>
                <c:pt idx="64">
                  <c:v>4.9379619999999999E-2</c:v>
                </c:pt>
                <c:pt idx="65">
                  <c:v>4.8491300000000001E-2</c:v>
                </c:pt>
                <c:pt idx="66">
                  <c:v>4.8072726000000003E-2</c:v>
                </c:pt>
                <c:pt idx="67">
                  <c:v>5.2187207999999999E-2</c:v>
                </c:pt>
                <c:pt idx="68">
                  <c:v>5.9384050000000001E-2</c:v>
                </c:pt>
                <c:pt idx="69">
                  <c:v>6.1508714999999999E-2</c:v>
                </c:pt>
                <c:pt idx="70">
                  <c:v>5.2772779999999998E-2</c:v>
                </c:pt>
                <c:pt idx="71">
                  <c:v>3.5044133999999998E-2</c:v>
                </c:pt>
                <c:pt idx="72">
                  <c:v>1.6962595E-2</c:v>
                </c:pt>
                <c:pt idx="73">
                  <c:v>6.2905718000000003E-3</c:v>
                </c:pt>
                <c:pt idx="74">
                  <c:v>5.8916710000000002E-3</c:v>
                </c:pt>
                <c:pt idx="75">
                  <c:v>1.2331422E-2</c:v>
                </c:pt>
                <c:pt idx="76">
                  <c:v>1.9882314000000002E-2</c:v>
                </c:pt>
                <c:pt idx="77">
                  <c:v>2.3695695999999999E-2</c:v>
                </c:pt>
                <c:pt idx="78">
                  <c:v>2.4317169999999999E-2</c:v>
                </c:pt>
                <c:pt idx="79">
                  <c:v>2.4316164000000001E-2</c:v>
                </c:pt>
                <c:pt idx="80">
                  <c:v>2.3609023999999999E-2</c:v>
                </c:pt>
                <c:pt idx="81">
                  <c:v>1.9878276E-2</c:v>
                </c:pt>
                <c:pt idx="82">
                  <c:v>1.1311678E-2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2.1536110000000002E-3</c:v>
                </c:pt>
                <c:pt idx="88">
                  <c:v>1.3891143999999999E-2</c:v>
                </c:pt>
                <c:pt idx="89">
                  <c:v>2.3353875E-2</c:v>
                </c:pt>
                <c:pt idx="90">
                  <c:v>2.8799967999999999E-2</c:v>
                </c:pt>
                <c:pt idx="91">
                  <c:v>3.0806770000000001E-2</c:v>
                </c:pt>
                <c:pt idx="92">
                  <c:v>2.9420555000000001E-2</c:v>
                </c:pt>
                <c:pt idx="93">
                  <c:v>2.6962224E-2</c:v>
                </c:pt>
                <c:pt idx="94">
                  <c:v>2.4316239999999999E-2</c:v>
                </c:pt>
                <c:pt idx="95">
                  <c:v>2.1468317000000001E-2</c:v>
                </c:pt>
                <c:pt idx="96">
                  <c:v>2.1601262999999999E-2</c:v>
                </c:pt>
                <c:pt idx="97">
                  <c:v>2.3394702E-2</c:v>
                </c:pt>
                <c:pt idx="98">
                  <c:v>2.5872427999999999E-2</c:v>
                </c:pt>
                <c:pt idx="99">
                  <c:v>2.8365459999999999E-2</c:v>
                </c:pt>
                <c:pt idx="100">
                  <c:v>3.0532054999999999E-2</c:v>
                </c:pt>
                <c:pt idx="101">
                  <c:v>3.0631142E-2</c:v>
                </c:pt>
                <c:pt idx="102">
                  <c:v>3.0704852000000001E-2</c:v>
                </c:pt>
                <c:pt idx="103">
                  <c:v>3.0362738E-2</c:v>
                </c:pt>
                <c:pt idx="104">
                  <c:v>2.8780788000000002E-2</c:v>
                </c:pt>
                <c:pt idx="105">
                  <c:v>2.6110979999999999E-2</c:v>
                </c:pt>
                <c:pt idx="106">
                  <c:v>2.2323564000000001E-2</c:v>
                </c:pt>
                <c:pt idx="107">
                  <c:v>1.8004862999999999E-2</c:v>
                </c:pt>
                <c:pt idx="108">
                  <c:v>1.2268929E-2</c:v>
                </c:pt>
                <c:pt idx="109">
                  <c:v>5.8510712999999999E-3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DA69-4FA6-BF2A-1471238C1310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[2]Sheet1!$D$486:$DT$486</c:f>
              <c:numCache>
                <c:formatCode>General</c:formatCode>
                <c:ptCount val="121"/>
                <c:pt idx="0">
                  <c:v>1.8649312000000001E-3</c:v>
                </c:pt>
                <c:pt idx="1">
                  <c:v>9.9799999999999997E-4</c:v>
                </c:pt>
                <c:pt idx="2">
                  <c:v>2.5591287000000002E-3</c:v>
                </c:pt>
                <c:pt idx="3">
                  <c:v>3.0207753E-3</c:v>
                </c:pt>
                <c:pt idx="4">
                  <c:v>3.067499E-3</c:v>
                </c:pt>
                <c:pt idx="5">
                  <c:v>3.6024379999999999E-3</c:v>
                </c:pt>
                <c:pt idx="6">
                  <c:v>5.3237685999999998E-3</c:v>
                </c:pt>
                <c:pt idx="7">
                  <c:v>7.570467E-3</c:v>
                </c:pt>
                <c:pt idx="8">
                  <c:v>7.6576379999999996E-3</c:v>
                </c:pt>
                <c:pt idx="9">
                  <c:v>4.1417195E-3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1.0214623E-3</c:v>
                </c:pt>
                <c:pt idx="15">
                  <c:v>6.6146140000000004E-3</c:v>
                </c:pt>
                <c:pt idx="16">
                  <c:v>1.0734308499999999E-2</c:v>
                </c:pt>
                <c:pt idx="17">
                  <c:v>1.0337004E-2</c:v>
                </c:pt>
                <c:pt idx="18">
                  <c:v>5.7771117000000004E-3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5.7554320000000004E-3</c:v>
                </c:pt>
                <c:pt idx="27">
                  <c:v>1.1066736000000001E-2</c:v>
                </c:pt>
                <c:pt idx="28">
                  <c:v>1.5630562000000001E-2</c:v>
                </c:pt>
                <c:pt idx="29">
                  <c:v>1.9590283E-2</c:v>
                </c:pt>
                <c:pt idx="30">
                  <c:v>2.4251842999999999E-2</c:v>
                </c:pt>
                <c:pt idx="31">
                  <c:v>2.9963182000000001E-2</c:v>
                </c:pt>
                <c:pt idx="32">
                  <c:v>3.6353192999999999E-2</c:v>
                </c:pt>
                <c:pt idx="33">
                  <c:v>4.4488079999999999E-2</c:v>
                </c:pt>
                <c:pt idx="34">
                  <c:v>5.3222815999999999E-2</c:v>
                </c:pt>
                <c:pt idx="35">
                  <c:v>6.0787447000000001E-2</c:v>
                </c:pt>
                <c:pt idx="36">
                  <c:v>6.4281835999999995E-2</c:v>
                </c:pt>
                <c:pt idx="37">
                  <c:v>6.1954073999999998E-2</c:v>
                </c:pt>
                <c:pt idx="38">
                  <c:v>5.4813527000000001E-2</c:v>
                </c:pt>
                <c:pt idx="39">
                  <c:v>4.5008066999999999E-2</c:v>
                </c:pt>
                <c:pt idx="40">
                  <c:v>3.4481185999999997E-2</c:v>
                </c:pt>
                <c:pt idx="41">
                  <c:v>2.6162943000000001E-2</c:v>
                </c:pt>
                <c:pt idx="42">
                  <c:v>2.0999158E-2</c:v>
                </c:pt>
                <c:pt idx="43">
                  <c:v>2.0359833000000001E-2</c:v>
                </c:pt>
                <c:pt idx="44">
                  <c:v>2.4333187999999999E-2</c:v>
                </c:pt>
                <c:pt idx="45">
                  <c:v>3.0154365999999998E-2</c:v>
                </c:pt>
                <c:pt idx="46">
                  <c:v>3.4074149999999997E-2</c:v>
                </c:pt>
                <c:pt idx="47">
                  <c:v>3.4276899999999999E-2</c:v>
                </c:pt>
                <c:pt idx="48">
                  <c:v>3.2003484999999998E-2</c:v>
                </c:pt>
                <c:pt idx="49">
                  <c:v>2.9907679999999999E-2</c:v>
                </c:pt>
                <c:pt idx="50">
                  <c:v>2.9031787E-2</c:v>
                </c:pt>
                <c:pt idx="51">
                  <c:v>2.9834996999999999E-2</c:v>
                </c:pt>
                <c:pt idx="52">
                  <c:v>3.1131107000000002E-2</c:v>
                </c:pt>
                <c:pt idx="53">
                  <c:v>3.0569842E-2</c:v>
                </c:pt>
                <c:pt idx="54">
                  <c:v>2.7064498999999999E-2</c:v>
                </c:pt>
                <c:pt idx="55">
                  <c:v>2.3545729000000001E-2</c:v>
                </c:pt>
                <c:pt idx="56">
                  <c:v>2.3148147000000001E-2</c:v>
                </c:pt>
                <c:pt idx="57">
                  <c:v>2.9201622999999999E-2</c:v>
                </c:pt>
                <c:pt idx="58">
                  <c:v>3.936866E-2</c:v>
                </c:pt>
                <c:pt idx="59">
                  <c:v>4.7942220000000001E-2</c:v>
                </c:pt>
                <c:pt idx="60">
                  <c:v>5.0153009999999998E-2</c:v>
                </c:pt>
                <c:pt idx="61">
                  <c:v>4.8127517000000002E-2</c:v>
                </c:pt>
                <c:pt idx="62">
                  <c:v>4.6629417999999999E-2</c:v>
                </c:pt>
                <c:pt idx="63">
                  <c:v>4.8221037000000001E-2</c:v>
                </c:pt>
                <c:pt idx="64">
                  <c:v>4.9903563999999997E-2</c:v>
                </c:pt>
                <c:pt idx="65">
                  <c:v>4.9185793999999998E-2</c:v>
                </c:pt>
                <c:pt idx="66">
                  <c:v>4.8603013E-2</c:v>
                </c:pt>
                <c:pt idx="67">
                  <c:v>5.2250366999999999E-2</c:v>
                </c:pt>
                <c:pt idx="68">
                  <c:v>5.8898684E-2</c:v>
                </c:pt>
                <c:pt idx="69">
                  <c:v>6.0617310000000001E-2</c:v>
                </c:pt>
                <c:pt idx="70">
                  <c:v>5.1768004999999999E-2</c:v>
                </c:pt>
                <c:pt idx="71">
                  <c:v>3.4186059999999997E-2</c:v>
                </c:pt>
                <c:pt idx="72">
                  <c:v>1.6383715E-2</c:v>
                </c:pt>
                <c:pt idx="73">
                  <c:v>5.9855026000000004E-3</c:v>
                </c:pt>
                <c:pt idx="74">
                  <c:v>5.7909177000000003E-3</c:v>
                </c:pt>
                <c:pt idx="75">
                  <c:v>1.235288E-2</c:v>
                </c:pt>
                <c:pt idx="76">
                  <c:v>1.9920210000000001E-2</c:v>
                </c:pt>
                <c:pt idx="77">
                  <c:v>2.3622589999999999E-2</c:v>
                </c:pt>
                <c:pt idx="78">
                  <c:v>2.4051677E-2</c:v>
                </c:pt>
                <c:pt idx="79">
                  <c:v>2.3933337999999998E-2</c:v>
                </c:pt>
                <c:pt idx="80">
                  <c:v>2.3335543E-2</c:v>
                </c:pt>
                <c:pt idx="81">
                  <c:v>1.9954063000000001E-2</c:v>
                </c:pt>
                <c:pt idx="82">
                  <c:v>1.1809567999999999E-2</c:v>
                </c:pt>
                <c:pt idx="83">
                  <c:v>5.4699999999999996E-4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2.371069E-3</c:v>
                </c:pt>
                <c:pt idx="88">
                  <c:v>1.4068304E-2</c:v>
                </c:pt>
                <c:pt idx="89">
                  <c:v>2.3597656000000002E-2</c:v>
                </c:pt>
                <c:pt idx="90">
                  <c:v>2.9124359999999998E-2</c:v>
                </c:pt>
                <c:pt idx="91">
                  <c:v>3.1172684999999999E-2</c:v>
                </c:pt>
                <c:pt idx="92">
                  <c:v>2.9708201E-2</c:v>
                </c:pt>
                <c:pt idx="93">
                  <c:v>2.7130408000000002E-2</c:v>
                </c:pt>
                <c:pt idx="94">
                  <c:v>2.4368807999999999E-2</c:v>
                </c:pt>
                <c:pt idx="95">
                  <c:v>2.1396908999999999E-2</c:v>
                </c:pt>
                <c:pt idx="96">
                  <c:v>2.1486465E-2</c:v>
                </c:pt>
                <c:pt idx="97">
                  <c:v>2.3321878000000001E-2</c:v>
                </c:pt>
                <c:pt idx="98">
                  <c:v>2.588029E-2</c:v>
                </c:pt>
                <c:pt idx="99">
                  <c:v>2.8466437000000001E-2</c:v>
                </c:pt>
                <c:pt idx="100">
                  <c:v>3.0741530999999999E-2</c:v>
                </c:pt>
                <c:pt idx="101">
                  <c:v>3.0863293999999999E-2</c:v>
                </c:pt>
                <c:pt idx="102">
                  <c:v>3.0947173000000001E-2</c:v>
                </c:pt>
                <c:pt idx="103">
                  <c:v>3.0585187E-2</c:v>
                </c:pt>
                <c:pt idx="104">
                  <c:v>2.8949679999999998E-2</c:v>
                </c:pt>
                <c:pt idx="105">
                  <c:v>2.6196796000000001E-2</c:v>
                </c:pt>
                <c:pt idx="106">
                  <c:v>2.2299376999999999E-2</c:v>
                </c:pt>
                <c:pt idx="107">
                  <c:v>1.7836736999999998E-2</c:v>
                </c:pt>
                <c:pt idx="108">
                  <c:v>1.1954129000000001E-2</c:v>
                </c:pt>
                <c:pt idx="109">
                  <c:v>5.3810333E-3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DA69-4FA6-BF2A-1471238C1310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[2]Sheet1!$D$487:$DT$487</c:f>
              <c:numCache>
                <c:formatCode>General</c:formatCode>
                <c:ptCount val="121"/>
                <c:pt idx="0">
                  <c:v>2.45327E-3</c:v>
                </c:pt>
                <c:pt idx="1">
                  <c:v>1.7645212000000001E-3</c:v>
                </c:pt>
                <c:pt idx="2">
                  <c:v>3.2844583000000002E-3</c:v>
                </c:pt>
                <c:pt idx="3">
                  <c:v>3.5998890000000002E-3</c:v>
                </c:pt>
                <c:pt idx="4">
                  <c:v>3.3604144000000001E-3</c:v>
                </c:pt>
                <c:pt idx="5">
                  <c:v>3.6908995999999999E-3</c:v>
                </c:pt>
                <c:pt idx="6">
                  <c:v>5.2905649999999997E-3</c:v>
                </c:pt>
                <c:pt idx="7">
                  <c:v>7.4222037000000003E-3</c:v>
                </c:pt>
                <c:pt idx="8">
                  <c:v>7.4392690000000001E-3</c:v>
                </c:pt>
                <c:pt idx="9">
                  <c:v>3.9676054999999997E-3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1.4216647E-3</c:v>
                </c:pt>
                <c:pt idx="15">
                  <c:v>6.7162393000000003E-3</c:v>
                </c:pt>
                <c:pt idx="16">
                  <c:v>1.0416933E-2</c:v>
                </c:pt>
                <c:pt idx="17">
                  <c:v>9.7120750000000006E-3</c:v>
                </c:pt>
                <c:pt idx="18">
                  <c:v>5.1058359999999999E-3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5.7009920000000002E-3</c:v>
                </c:pt>
                <c:pt idx="27">
                  <c:v>1.0746631E-2</c:v>
                </c:pt>
                <c:pt idx="28">
                  <c:v>1.5258826E-2</c:v>
                </c:pt>
                <c:pt idx="29">
                  <c:v>1.9317536E-2</c:v>
                </c:pt>
                <c:pt idx="30">
                  <c:v>2.4096909999999999E-2</c:v>
                </c:pt>
                <c:pt idx="31">
                  <c:v>2.9963514E-2</c:v>
                </c:pt>
                <c:pt idx="32">
                  <c:v>3.665011E-2</c:v>
                </c:pt>
                <c:pt idx="33">
                  <c:v>4.5233674000000001E-2</c:v>
                </c:pt>
                <c:pt idx="34">
                  <c:v>5.4428483999999999E-2</c:v>
                </c:pt>
                <c:pt idx="35">
                  <c:v>6.2293179999999997E-2</c:v>
                </c:pt>
                <c:pt idx="36">
                  <c:v>6.5815109999999996E-2</c:v>
                </c:pt>
                <c:pt idx="37">
                  <c:v>6.3315339999999998E-2</c:v>
                </c:pt>
                <c:pt idx="38">
                  <c:v>5.5866733000000002E-2</c:v>
                </c:pt>
                <c:pt idx="39">
                  <c:v>4.5845450000000003E-2</c:v>
                </c:pt>
                <c:pt idx="40">
                  <c:v>3.5258221999999999E-2</c:v>
                </c:pt>
                <c:pt idx="41">
                  <c:v>2.6997158E-2</c:v>
                </c:pt>
                <c:pt idx="42">
                  <c:v>2.1884852999999999E-2</c:v>
                </c:pt>
                <c:pt idx="43">
                  <c:v>2.1212091999999998E-2</c:v>
                </c:pt>
                <c:pt idx="44">
                  <c:v>2.5148442E-2</c:v>
                </c:pt>
                <c:pt idx="45">
                  <c:v>3.0929063E-2</c:v>
                </c:pt>
                <c:pt idx="46">
                  <c:v>3.4730570000000002E-2</c:v>
                </c:pt>
                <c:pt idx="47">
                  <c:v>3.4715070000000001E-2</c:v>
                </c:pt>
                <c:pt idx="48">
                  <c:v>3.2220319999999997E-2</c:v>
                </c:pt>
                <c:pt idx="49">
                  <c:v>3.008075E-2</c:v>
                </c:pt>
                <c:pt idx="50">
                  <c:v>2.9381456E-2</c:v>
                </c:pt>
                <c:pt idx="51">
                  <c:v>3.0415615E-2</c:v>
                </c:pt>
                <c:pt idx="52">
                  <c:v>3.178951E-2</c:v>
                </c:pt>
                <c:pt idx="53">
                  <c:v>3.1173580999999999E-2</c:v>
                </c:pt>
                <c:pt idx="54">
                  <c:v>2.7652421999999999E-2</c:v>
                </c:pt>
                <c:pt idx="55">
                  <c:v>2.426153E-2</c:v>
                </c:pt>
                <c:pt idx="56">
                  <c:v>2.4029793000000001E-2</c:v>
                </c:pt>
                <c:pt idx="57">
                  <c:v>3.0246341999999999E-2</c:v>
                </c:pt>
                <c:pt idx="58">
                  <c:v>4.0601335000000002E-2</c:v>
                </c:pt>
                <c:pt idx="59">
                  <c:v>4.9401529999999999E-2</c:v>
                </c:pt>
                <c:pt idx="60">
                  <c:v>5.1778940000000002E-2</c:v>
                </c:pt>
                <c:pt idx="61">
                  <c:v>4.9631372E-2</c:v>
                </c:pt>
                <c:pt idx="62">
                  <c:v>4.7720354E-2</c:v>
                </c:pt>
                <c:pt idx="63">
                  <c:v>4.8823297000000002E-2</c:v>
                </c:pt>
                <c:pt idx="64">
                  <c:v>5.0198090000000001E-2</c:v>
                </c:pt>
                <c:pt idx="65">
                  <c:v>4.9432195999999998E-2</c:v>
                </c:pt>
                <c:pt idx="66">
                  <c:v>4.8870016000000002E-2</c:v>
                </c:pt>
                <c:pt idx="67">
                  <c:v>5.2326409999999997E-2</c:v>
                </c:pt>
                <c:pt idx="68">
                  <c:v>5.8547879999999997E-2</c:v>
                </c:pt>
                <c:pt idx="69">
                  <c:v>5.9824365999999997E-2</c:v>
                </c:pt>
                <c:pt idx="70">
                  <c:v>5.0833947999999997E-2</c:v>
                </c:pt>
                <c:pt idx="71">
                  <c:v>3.3444714E-2</c:v>
                </c:pt>
                <c:pt idx="72">
                  <c:v>1.5849255E-2</c:v>
                </c:pt>
                <c:pt idx="73">
                  <c:v>5.3964397000000001E-3</c:v>
                </c:pt>
                <c:pt idx="74">
                  <c:v>4.9657538000000001E-3</c:v>
                </c:pt>
                <c:pt idx="75">
                  <c:v>1.1448366E-2</c:v>
                </c:pt>
                <c:pt idx="76">
                  <c:v>1.9232862E-2</c:v>
                </c:pt>
                <c:pt idx="77">
                  <c:v>2.3242977000000001E-2</c:v>
                </c:pt>
                <c:pt idx="78">
                  <c:v>2.3837496E-2</c:v>
                </c:pt>
                <c:pt idx="79">
                  <c:v>2.3847747999999998E-2</c:v>
                </c:pt>
                <c:pt idx="80">
                  <c:v>2.3613256999999999E-2</c:v>
                </c:pt>
                <c:pt idx="81">
                  <c:v>2.0843509999999999E-2</c:v>
                </c:pt>
                <c:pt idx="82">
                  <c:v>1.3246154E-2</c:v>
                </c:pt>
                <c:pt idx="83">
                  <c:v>2.088449E-3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1.4053945999999999E-3</c:v>
                </c:pt>
                <c:pt idx="88">
                  <c:v>1.3162696E-2</c:v>
                </c:pt>
                <c:pt idx="89">
                  <c:v>2.3128961999999999E-2</c:v>
                </c:pt>
                <c:pt idx="90">
                  <c:v>2.9225386999999999E-2</c:v>
                </c:pt>
                <c:pt idx="91">
                  <c:v>3.1740546000000001E-2</c:v>
                </c:pt>
                <c:pt idx="92">
                  <c:v>3.0491875000000002E-2</c:v>
                </c:pt>
                <c:pt idx="93">
                  <c:v>2.7985514999999999E-2</c:v>
                </c:pt>
                <c:pt idx="94">
                  <c:v>2.5216347E-2</c:v>
                </c:pt>
                <c:pt idx="95">
                  <c:v>2.2110310000000001E-2</c:v>
                </c:pt>
                <c:pt idx="96">
                  <c:v>2.2032113999999998E-2</c:v>
                </c:pt>
                <c:pt idx="97">
                  <c:v>2.3681322000000001E-2</c:v>
                </c:pt>
                <c:pt idx="98">
                  <c:v>2.6025873000000001E-2</c:v>
                </c:pt>
                <c:pt idx="99">
                  <c:v>2.8431729999999999E-2</c:v>
                </c:pt>
                <c:pt idx="100">
                  <c:v>3.0611563000000001E-2</c:v>
                </c:pt>
                <c:pt idx="101">
                  <c:v>3.0709192E-2</c:v>
                </c:pt>
                <c:pt idx="102">
                  <c:v>3.068864E-2</c:v>
                </c:pt>
                <c:pt idx="103">
                  <c:v>3.0236747000000001E-2</c:v>
                </c:pt>
                <c:pt idx="104">
                  <c:v>2.8547521999999999E-2</c:v>
                </c:pt>
                <c:pt idx="105">
                  <c:v>2.5764858000000002E-2</c:v>
                </c:pt>
                <c:pt idx="106">
                  <c:v>2.185753E-2</c:v>
                </c:pt>
                <c:pt idx="107">
                  <c:v>1.7349397999999999E-2</c:v>
                </c:pt>
                <c:pt idx="108">
                  <c:v>1.1504634E-2</c:v>
                </c:pt>
                <c:pt idx="109">
                  <c:v>4.9690524999999996E-3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DA69-4FA6-BF2A-1471238C1310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[2]Sheet1!$D$488:$DT$488</c:f>
              <c:numCache>
                <c:formatCode>General</c:formatCode>
                <c:ptCount val="121"/>
                <c:pt idx="0">
                  <c:v>2.1681159999999999E-3</c:v>
                </c:pt>
                <c:pt idx="1">
                  <c:v>9.3999999999999997E-4</c:v>
                </c:pt>
                <c:pt idx="2">
                  <c:v>2.5043643999999999E-3</c:v>
                </c:pt>
                <c:pt idx="3">
                  <c:v>3.0960648000000002E-3</c:v>
                </c:pt>
                <c:pt idx="4">
                  <c:v>3.3538094999999999E-3</c:v>
                </c:pt>
                <c:pt idx="5">
                  <c:v>3.7946540000000002E-3</c:v>
                </c:pt>
                <c:pt idx="6">
                  <c:v>5.0483120000000001E-3</c:v>
                </c:pt>
                <c:pt idx="7">
                  <c:v>6.8622743999999999E-3</c:v>
                </c:pt>
                <c:pt idx="8">
                  <c:v>6.8210249999999997E-3</c:v>
                </c:pt>
                <c:pt idx="9">
                  <c:v>3.5493418E-3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9.5299999999999996E-4</c:v>
                </c:pt>
                <c:pt idx="15">
                  <c:v>6.8923070000000003E-3</c:v>
                </c:pt>
                <c:pt idx="16">
                  <c:v>1.1403111E-2</c:v>
                </c:pt>
                <c:pt idx="17">
                  <c:v>1.1204031E-2</c:v>
                </c:pt>
                <c:pt idx="18">
                  <c:v>6.5173109999999996E-3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6.2434645000000004E-3</c:v>
                </c:pt>
                <c:pt idx="27">
                  <c:v>1.1806271E-2</c:v>
                </c:pt>
                <c:pt idx="28">
                  <c:v>1.639705E-2</c:v>
                </c:pt>
                <c:pt idx="29">
                  <c:v>2.0082920000000001E-2</c:v>
                </c:pt>
                <c:pt idx="30">
                  <c:v>2.4433393000000001E-2</c:v>
                </c:pt>
                <c:pt idx="31">
                  <c:v>2.9711445999999999E-2</c:v>
                </c:pt>
                <c:pt idx="32">
                  <c:v>3.5429097999999999E-2</c:v>
                </c:pt>
                <c:pt idx="33">
                  <c:v>4.2770900000000001E-2</c:v>
                </c:pt>
                <c:pt idx="34">
                  <c:v>5.0672746999999997E-2</c:v>
                </c:pt>
                <c:pt idx="35">
                  <c:v>5.7484769999999998E-2</c:v>
                </c:pt>
                <c:pt idx="36">
                  <c:v>6.0452833999999997E-2</c:v>
                </c:pt>
                <c:pt idx="37">
                  <c:v>5.7950943999999997E-2</c:v>
                </c:pt>
                <c:pt idx="38">
                  <c:v>5.1074010000000003E-2</c:v>
                </c:pt>
                <c:pt idx="39">
                  <c:v>4.1774052999999998E-2</c:v>
                </c:pt>
                <c:pt idx="40">
                  <c:v>3.1648210000000003E-2</c:v>
                </c:pt>
                <c:pt idx="41">
                  <c:v>2.3611050000000001E-2</c:v>
                </c:pt>
                <c:pt idx="42">
                  <c:v>1.8717764000000001E-2</c:v>
                </c:pt>
                <c:pt idx="43">
                  <c:v>1.8636765E-2</c:v>
                </c:pt>
                <c:pt idx="44">
                  <c:v>2.3395583000000001E-2</c:v>
                </c:pt>
                <c:pt idx="45">
                  <c:v>2.9886949999999999E-2</c:v>
                </c:pt>
                <c:pt idx="46">
                  <c:v>3.4168440000000001E-2</c:v>
                </c:pt>
                <c:pt idx="47">
                  <c:v>3.4453432999999999E-2</c:v>
                </c:pt>
                <c:pt idx="48">
                  <c:v>3.2112019999999998E-2</c:v>
                </c:pt>
                <c:pt idx="49">
                  <c:v>2.9735323000000001E-2</c:v>
                </c:pt>
                <c:pt idx="50">
                  <c:v>2.8255437000000001E-2</c:v>
                </c:pt>
                <c:pt idx="51">
                  <c:v>2.8380865000000002E-2</c:v>
                </c:pt>
                <c:pt idx="52">
                  <c:v>2.9261671E-2</c:v>
                </c:pt>
                <c:pt idx="53">
                  <c:v>2.8767034E-2</c:v>
                </c:pt>
                <c:pt idx="54">
                  <c:v>2.5492132000000001E-2</c:v>
                </c:pt>
                <c:pt idx="55">
                  <c:v>2.1923275999999998E-2</c:v>
                </c:pt>
                <c:pt idx="56">
                  <c:v>2.1199356999999999E-2</c:v>
                </c:pt>
                <c:pt idx="57">
                  <c:v>2.6559803999999999E-2</c:v>
                </c:pt>
                <c:pt idx="58">
                  <c:v>3.6014895999999998E-2</c:v>
                </c:pt>
                <c:pt idx="59">
                  <c:v>4.4310576999999997E-2</c:v>
                </c:pt>
                <c:pt idx="60">
                  <c:v>4.6932834999999999E-2</c:v>
                </c:pt>
                <c:pt idx="61">
                  <c:v>4.5989572999999999E-2</c:v>
                </c:pt>
                <c:pt idx="62">
                  <c:v>4.5552219999999997E-2</c:v>
                </c:pt>
                <c:pt idx="63">
                  <c:v>4.7520313000000002E-2</c:v>
                </c:pt>
                <c:pt idx="64">
                  <c:v>4.8924644000000003E-2</c:v>
                </c:pt>
                <c:pt idx="65">
                  <c:v>4.7876290000000002E-2</c:v>
                </c:pt>
                <c:pt idx="66">
                  <c:v>4.751114E-2</c:v>
                </c:pt>
                <c:pt idx="67">
                  <c:v>5.206889E-2</c:v>
                </c:pt>
                <c:pt idx="68">
                  <c:v>5.9887342000000003E-2</c:v>
                </c:pt>
                <c:pt idx="69">
                  <c:v>6.2527484999999994E-2</c:v>
                </c:pt>
                <c:pt idx="70">
                  <c:v>5.398845E-2</c:v>
                </c:pt>
                <c:pt idx="71">
                  <c:v>3.6225255999999997E-2</c:v>
                </c:pt>
                <c:pt idx="72">
                  <c:v>1.8148141E-2</c:v>
                </c:pt>
                <c:pt idx="73">
                  <c:v>7.6100183999999998E-3</c:v>
                </c:pt>
                <c:pt idx="74">
                  <c:v>7.2286073000000003E-3</c:v>
                </c:pt>
                <c:pt idx="75">
                  <c:v>1.3176864999999999E-2</c:v>
                </c:pt>
                <c:pt idx="76">
                  <c:v>1.9857710000000001E-2</c:v>
                </c:pt>
                <c:pt idx="77">
                  <c:v>2.3092023999999999E-2</c:v>
                </c:pt>
                <c:pt idx="78">
                  <c:v>2.3884833000000001E-2</c:v>
                </c:pt>
                <c:pt idx="79">
                  <c:v>2.4450184999999999E-2</c:v>
                </c:pt>
                <c:pt idx="80">
                  <c:v>2.3938681999999999E-2</c:v>
                </c:pt>
                <c:pt idx="81">
                  <c:v>1.9708690000000001E-2</c:v>
                </c:pt>
                <c:pt idx="82">
                  <c:v>1.0305304E-2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1.9657612E-3</c:v>
                </c:pt>
                <c:pt idx="88">
                  <c:v>1.3686011999999999E-2</c:v>
                </c:pt>
                <c:pt idx="89">
                  <c:v>2.2865122000000002E-2</c:v>
                </c:pt>
                <c:pt idx="90">
                  <c:v>2.7948549E-2</c:v>
                </c:pt>
                <c:pt idx="91">
                  <c:v>2.9657163E-2</c:v>
                </c:pt>
                <c:pt idx="92">
                  <c:v>2.8245837999999999E-2</c:v>
                </c:pt>
                <c:pt idx="93">
                  <c:v>2.5892510000000001E-2</c:v>
                </c:pt>
                <c:pt idx="94">
                  <c:v>2.3463449000000001E-2</c:v>
                </c:pt>
                <c:pt idx="95">
                  <c:v>2.1010436E-2</c:v>
                </c:pt>
                <c:pt idx="96">
                  <c:v>2.1510191000000001E-2</c:v>
                </c:pt>
                <c:pt idx="97">
                  <c:v>2.3606693000000002E-2</c:v>
                </c:pt>
                <c:pt idx="98">
                  <c:v>2.6320863999999999E-2</c:v>
                </c:pt>
                <c:pt idx="99">
                  <c:v>2.8921667000000002E-2</c:v>
                </c:pt>
                <c:pt idx="100">
                  <c:v>3.1020058E-2</c:v>
                </c:pt>
                <c:pt idx="101">
                  <c:v>3.0982817999999999E-2</c:v>
                </c:pt>
                <c:pt idx="102">
                  <c:v>3.1040966999999999E-2</c:v>
                </c:pt>
                <c:pt idx="103">
                  <c:v>3.0709349E-2</c:v>
                </c:pt>
                <c:pt idx="104">
                  <c:v>2.9140873000000001E-2</c:v>
                </c:pt>
                <c:pt idx="105">
                  <c:v>2.6504096000000001E-2</c:v>
                </c:pt>
                <c:pt idx="106">
                  <c:v>2.2766633000000001E-2</c:v>
                </c:pt>
                <c:pt idx="107">
                  <c:v>1.8558460999999998E-2</c:v>
                </c:pt>
                <c:pt idx="108">
                  <c:v>1.2881949E-2</c:v>
                </c:pt>
                <c:pt idx="109">
                  <c:v>6.5353540000000002E-3</c:v>
                </c:pt>
                <c:pt idx="110">
                  <c:v>1.47E-4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DA69-4FA6-BF2A-1471238C1310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[2]Sheet1!$D$489:$DT$489</c:f>
              <c:numCache>
                <c:formatCode>General</c:formatCode>
                <c:ptCount val="121"/>
                <c:pt idx="0">
                  <c:v>2.97722E-3</c:v>
                </c:pt>
                <c:pt idx="1">
                  <c:v>2.0729983E-3</c:v>
                </c:pt>
                <c:pt idx="2">
                  <c:v>3.1630349999999998E-3</c:v>
                </c:pt>
                <c:pt idx="3">
                  <c:v>3.3730126000000001E-3</c:v>
                </c:pt>
                <c:pt idx="4">
                  <c:v>3.4520397999999999E-3</c:v>
                </c:pt>
                <c:pt idx="5">
                  <c:v>4.2747089999999998E-3</c:v>
                </c:pt>
                <c:pt idx="6">
                  <c:v>6.281773E-3</c:v>
                </c:pt>
                <c:pt idx="7">
                  <c:v>8.4390439999999997E-3</c:v>
                </c:pt>
                <c:pt idx="8">
                  <c:v>8.1697699999999998E-3</c:v>
                </c:pt>
                <c:pt idx="9">
                  <c:v>4.2552199999999997E-3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9.0899999999999998E-4</c:v>
                </c:pt>
                <c:pt idx="15">
                  <c:v>6.2583913E-3</c:v>
                </c:pt>
                <c:pt idx="16">
                  <c:v>1.0180257999999999E-2</c:v>
                </c:pt>
                <c:pt idx="17">
                  <c:v>9.7917590000000006E-3</c:v>
                </c:pt>
                <c:pt idx="18">
                  <c:v>5.4213684000000003E-3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5.8758639999999997E-3</c:v>
                </c:pt>
                <c:pt idx="27">
                  <c:v>1.1066191E-2</c:v>
                </c:pt>
                <c:pt idx="28">
                  <c:v>1.550755E-2</c:v>
                </c:pt>
                <c:pt idx="29">
                  <c:v>1.9430053999999999E-2</c:v>
                </c:pt>
                <c:pt idx="30">
                  <c:v>2.4045825E-2</c:v>
                </c:pt>
                <c:pt idx="31">
                  <c:v>2.9916060000000001E-2</c:v>
                </c:pt>
                <c:pt idx="32">
                  <c:v>3.6798835000000002E-2</c:v>
                </c:pt>
                <c:pt idx="33">
                  <c:v>4.5627586999999997E-2</c:v>
                </c:pt>
                <c:pt idx="34">
                  <c:v>5.504382E-2</c:v>
                </c:pt>
                <c:pt idx="35">
                  <c:v>6.3147620000000002E-2</c:v>
                </c:pt>
                <c:pt idx="36">
                  <c:v>6.6973459999999999E-2</c:v>
                </c:pt>
                <c:pt idx="37">
                  <c:v>6.4859379999999994E-2</c:v>
                </c:pt>
                <c:pt idx="38">
                  <c:v>5.7741187999999999E-2</c:v>
                </c:pt>
                <c:pt idx="39">
                  <c:v>4.7858315999999998E-2</c:v>
                </c:pt>
                <c:pt idx="40">
                  <c:v>3.7167520000000003E-2</c:v>
                </c:pt>
                <c:pt idx="41">
                  <c:v>2.8531443E-2</c:v>
                </c:pt>
                <c:pt idx="42">
                  <c:v>2.2875939000000001E-2</c:v>
                </c:pt>
                <c:pt idx="43">
                  <c:v>2.1540679E-2</c:v>
                </c:pt>
                <c:pt idx="44">
                  <c:v>2.4880439000000001E-2</c:v>
                </c:pt>
                <c:pt idx="45">
                  <c:v>3.0346372999999999E-2</c:v>
                </c:pt>
                <c:pt idx="46">
                  <c:v>3.4240532999999997E-2</c:v>
                </c:pt>
                <c:pt idx="47">
                  <c:v>3.4586894999999999E-2</c:v>
                </c:pt>
                <c:pt idx="48">
                  <c:v>3.2416460000000001E-2</c:v>
                </c:pt>
                <c:pt idx="49">
                  <c:v>3.0414699999999999E-2</c:v>
                </c:pt>
                <c:pt idx="50">
                  <c:v>2.9707477999999999E-2</c:v>
                </c:pt>
                <c:pt idx="51">
                  <c:v>3.067626E-2</c:v>
                </c:pt>
                <c:pt idx="52">
                  <c:v>3.2022203999999999E-2</c:v>
                </c:pt>
                <c:pt idx="53">
                  <c:v>3.146703E-2</c:v>
                </c:pt>
                <c:pt idx="54">
                  <c:v>2.8170430999999999E-2</c:v>
                </c:pt>
                <c:pt idx="55">
                  <c:v>2.5130104E-2</c:v>
                </c:pt>
                <c:pt idx="56">
                  <c:v>2.5164410000000002E-2</c:v>
                </c:pt>
                <c:pt idx="57">
                  <c:v>3.1553045000000002E-2</c:v>
                </c:pt>
                <c:pt idx="58">
                  <c:v>4.2015806000000003E-2</c:v>
                </c:pt>
                <c:pt idx="59">
                  <c:v>5.0876350000000001E-2</c:v>
                </c:pt>
                <c:pt idx="60">
                  <c:v>5.3134861999999998E-2</c:v>
                </c:pt>
                <c:pt idx="61">
                  <c:v>5.0561822999999999E-2</c:v>
                </c:pt>
                <c:pt idx="62">
                  <c:v>4.8049275000000002E-2</c:v>
                </c:pt>
                <c:pt idx="63">
                  <c:v>4.8681759999999998E-2</c:v>
                </c:pt>
                <c:pt idx="64">
                  <c:v>4.9918400000000002E-2</c:v>
                </c:pt>
                <c:pt idx="65">
                  <c:v>4.9240770000000003E-2</c:v>
                </c:pt>
                <c:pt idx="66">
                  <c:v>4.8724472999999997E-2</c:v>
                </c:pt>
                <c:pt idx="67">
                  <c:v>5.2017140000000003E-2</c:v>
                </c:pt>
                <c:pt idx="68">
                  <c:v>5.795848E-2</c:v>
                </c:pt>
                <c:pt idx="69">
                  <c:v>5.9021924000000003E-2</c:v>
                </c:pt>
                <c:pt idx="70">
                  <c:v>5.0037008000000001E-2</c:v>
                </c:pt>
                <c:pt idx="71">
                  <c:v>3.2852046000000003E-2</c:v>
                </c:pt>
                <c:pt idx="72">
                  <c:v>1.5501233E-2</c:v>
                </c:pt>
                <c:pt idx="73">
                  <c:v>5.1841055999999998E-3</c:v>
                </c:pt>
                <c:pt idx="74">
                  <c:v>4.7572446000000001E-3</c:v>
                </c:pt>
                <c:pt idx="75">
                  <c:v>1.1184855E-2</c:v>
                </c:pt>
                <c:pt idx="76">
                  <c:v>1.8888230999999998E-2</c:v>
                </c:pt>
                <c:pt idx="77">
                  <c:v>2.2751361000000001E-2</c:v>
                </c:pt>
                <c:pt idx="78">
                  <c:v>2.3095953999999998E-2</c:v>
                </c:pt>
                <c:pt idx="79">
                  <c:v>2.2932676999999999E-2</c:v>
                </c:pt>
                <c:pt idx="80">
                  <c:v>2.2855028999999999E-2</c:v>
                </c:pt>
                <c:pt idx="81">
                  <c:v>2.0644313000000001E-2</c:v>
                </c:pt>
                <c:pt idx="82">
                  <c:v>1.3757958000000001E-2</c:v>
                </c:pt>
                <c:pt idx="83">
                  <c:v>3.0851454999999998E-3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1.4014521999999999E-3</c:v>
                </c:pt>
                <c:pt idx="88">
                  <c:v>1.3147826E-2</c:v>
                </c:pt>
                <c:pt idx="89">
                  <c:v>2.3325651999999999E-2</c:v>
                </c:pt>
                <c:pt idx="90">
                  <c:v>2.9771822E-2</c:v>
                </c:pt>
                <c:pt idx="91">
                  <c:v>3.2607629999999999E-2</c:v>
                </c:pt>
                <c:pt idx="92">
                  <c:v>3.1507029999999998E-2</c:v>
                </c:pt>
                <c:pt idx="93">
                  <c:v>2.9020548E-2</c:v>
                </c:pt>
                <c:pt idx="94">
                  <c:v>2.615667E-2</c:v>
                </c:pt>
                <c:pt idx="95">
                  <c:v>2.2795738999999999E-2</c:v>
                </c:pt>
                <c:pt idx="96">
                  <c:v>2.2410031E-2</c:v>
                </c:pt>
                <c:pt idx="97">
                  <c:v>2.3781171E-2</c:v>
                </c:pt>
                <c:pt idx="98">
                  <c:v>2.5859496999999999E-2</c:v>
                </c:pt>
                <c:pt idx="99">
                  <c:v>2.8056784000000001E-2</c:v>
                </c:pt>
                <c:pt idx="100">
                  <c:v>3.0126693E-2</c:v>
                </c:pt>
                <c:pt idx="101">
                  <c:v>3.0142311000000001E-2</c:v>
                </c:pt>
                <c:pt idx="102">
                  <c:v>3.0078641999999999E-2</c:v>
                </c:pt>
                <c:pt idx="103">
                  <c:v>2.9625140000000001E-2</c:v>
                </c:pt>
                <c:pt idx="104">
                  <c:v>2.7962457E-2</c:v>
                </c:pt>
                <c:pt idx="105">
                  <c:v>2.5216568000000002E-2</c:v>
                </c:pt>
                <c:pt idx="106">
                  <c:v>2.1351011E-2</c:v>
                </c:pt>
                <c:pt idx="107">
                  <c:v>1.6844623E-2</c:v>
                </c:pt>
                <c:pt idx="108">
                  <c:v>1.1034698000000001E-2</c:v>
                </c:pt>
                <c:pt idx="109">
                  <c:v>4.5155654999999998E-3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DA69-4FA6-BF2A-1471238C1310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[2]Sheet1!$D$490:$DT$490</c:f>
              <c:numCache>
                <c:formatCode>General</c:formatCode>
                <c:ptCount val="121"/>
                <c:pt idx="0">
                  <c:v>2.2519419999999998E-3</c:v>
                </c:pt>
                <c:pt idx="1">
                  <c:v>1.5066261000000001E-3</c:v>
                </c:pt>
                <c:pt idx="2">
                  <c:v>2.9923712999999998E-3</c:v>
                </c:pt>
                <c:pt idx="3">
                  <c:v>3.3638159999999999E-3</c:v>
                </c:pt>
                <c:pt idx="4">
                  <c:v>3.3065712E-3</c:v>
                </c:pt>
                <c:pt idx="5">
                  <c:v>3.8658693000000002E-3</c:v>
                </c:pt>
                <c:pt idx="6">
                  <c:v>5.7415460000000001E-3</c:v>
                </c:pt>
                <c:pt idx="7">
                  <c:v>8.0317840000000001E-3</c:v>
                </c:pt>
                <c:pt idx="8">
                  <c:v>8.0027620000000001E-3</c:v>
                </c:pt>
                <c:pt idx="9">
                  <c:v>4.2854709999999999E-3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1.2828729999999999E-3</c:v>
                </c:pt>
                <c:pt idx="15">
                  <c:v>6.6027480000000003E-3</c:v>
                </c:pt>
                <c:pt idx="16">
                  <c:v>1.0341329999999999E-2</c:v>
                </c:pt>
                <c:pt idx="17">
                  <c:v>9.7518440000000008E-3</c:v>
                </c:pt>
                <c:pt idx="18">
                  <c:v>5.2941697999999999E-3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5.5441502000000004E-3</c:v>
                </c:pt>
                <c:pt idx="27">
                  <c:v>1.0681767999999999E-2</c:v>
                </c:pt>
                <c:pt idx="28">
                  <c:v>1.5336326000000001E-2</c:v>
                </c:pt>
                <c:pt idx="29">
                  <c:v>1.9590705999999999E-2</c:v>
                </c:pt>
                <c:pt idx="30">
                  <c:v>2.4451124000000001E-2</c:v>
                </c:pt>
                <c:pt idx="31">
                  <c:v>3.0233894000000001E-2</c:v>
                </c:pt>
                <c:pt idx="32">
                  <c:v>3.6708764999999997E-2</c:v>
                </c:pt>
                <c:pt idx="33">
                  <c:v>4.5070293999999997E-2</c:v>
                </c:pt>
                <c:pt idx="34">
                  <c:v>5.4182994999999998E-2</c:v>
                </c:pt>
                <c:pt idx="35">
                  <c:v>6.2149584000000001E-2</c:v>
                </c:pt>
                <c:pt idx="36">
                  <c:v>6.5890820000000003E-2</c:v>
                </c:pt>
                <c:pt idx="37">
                  <c:v>6.3576795000000005E-2</c:v>
                </c:pt>
                <c:pt idx="38">
                  <c:v>5.6275308000000003E-2</c:v>
                </c:pt>
                <c:pt idx="39">
                  <c:v>4.6324678000000001E-2</c:v>
                </c:pt>
                <c:pt idx="40">
                  <c:v>3.5733019999999997E-2</c:v>
                </c:pt>
                <c:pt idx="41">
                  <c:v>2.7328025999999998E-2</c:v>
                </c:pt>
                <c:pt idx="42">
                  <c:v>2.2062851000000001E-2</c:v>
                </c:pt>
                <c:pt idx="43">
                  <c:v>2.1256229000000001E-2</c:v>
                </c:pt>
                <c:pt idx="44">
                  <c:v>2.506591E-2</c:v>
                </c:pt>
                <c:pt idx="45">
                  <c:v>3.0702416E-2</c:v>
                </c:pt>
                <c:pt idx="46">
                  <c:v>3.4420736E-2</c:v>
                </c:pt>
                <c:pt idx="47">
                  <c:v>3.4459325999999998E-2</c:v>
                </c:pt>
                <c:pt idx="48">
                  <c:v>3.2177209999999998E-2</c:v>
                </c:pt>
                <c:pt idx="49">
                  <c:v>3.02568E-2</c:v>
                </c:pt>
                <c:pt idx="50">
                  <c:v>2.9655102999999999E-2</c:v>
                </c:pt>
                <c:pt idx="51">
                  <c:v>3.0630138000000001E-2</c:v>
                </c:pt>
                <c:pt idx="52">
                  <c:v>3.1885730000000001E-2</c:v>
                </c:pt>
                <c:pt idx="53">
                  <c:v>3.1190064E-2</c:v>
                </c:pt>
                <c:pt idx="54">
                  <c:v>2.7651060000000002E-2</c:v>
                </c:pt>
                <c:pt idx="55">
                  <c:v>2.4242768000000001E-2</c:v>
                </c:pt>
                <c:pt idx="56">
                  <c:v>2.3949442000000001E-2</c:v>
                </c:pt>
                <c:pt idx="57">
                  <c:v>3.0135737999999999E-2</c:v>
                </c:pt>
                <c:pt idx="58">
                  <c:v>4.0561449999999999E-2</c:v>
                </c:pt>
                <c:pt idx="59">
                  <c:v>4.9533766E-2</c:v>
                </c:pt>
                <c:pt idx="60">
                  <c:v>5.2062801999999998E-2</c:v>
                </c:pt>
                <c:pt idx="61">
                  <c:v>4.9863115E-2</c:v>
                </c:pt>
                <c:pt idx="62">
                  <c:v>4.7668897000000002E-2</c:v>
                </c:pt>
                <c:pt idx="63">
                  <c:v>4.8413079999999997E-2</c:v>
                </c:pt>
                <c:pt idx="64">
                  <c:v>4.9619429999999999E-2</c:v>
                </c:pt>
                <c:pt idx="65">
                  <c:v>4.8927735999999999E-2</c:v>
                </c:pt>
                <c:pt idx="66">
                  <c:v>4.8566047000000001E-2</c:v>
                </c:pt>
                <c:pt idx="67">
                  <c:v>5.2219763000000002E-2</c:v>
                </c:pt>
                <c:pt idx="68">
                  <c:v>5.8623639999999998E-2</c:v>
                </c:pt>
                <c:pt idx="69">
                  <c:v>6.0115670000000003E-2</c:v>
                </c:pt>
                <c:pt idx="70">
                  <c:v>5.1276664999999999E-2</c:v>
                </c:pt>
                <c:pt idx="71">
                  <c:v>3.3818793E-2</c:v>
                </c:pt>
                <c:pt idx="72">
                  <c:v>1.5941740999999999E-2</c:v>
                </c:pt>
                <c:pt idx="73">
                  <c:v>5.1835470000000002E-3</c:v>
                </c:pt>
                <c:pt idx="74">
                  <c:v>4.6467189999999997E-3</c:v>
                </c:pt>
                <c:pt idx="75">
                  <c:v>1.1258771000000001E-2</c:v>
                </c:pt>
                <c:pt idx="76">
                  <c:v>1.9265226999999999E-2</c:v>
                </c:pt>
                <c:pt idx="77">
                  <c:v>2.34562E-2</c:v>
                </c:pt>
                <c:pt idx="78">
                  <c:v>2.4108424999999999E-2</c:v>
                </c:pt>
                <c:pt idx="79">
                  <c:v>2.4005001000000002E-2</c:v>
                </c:pt>
                <c:pt idx="80">
                  <c:v>2.3502327999999999E-2</c:v>
                </c:pt>
                <c:pt idx="81">
                  <c:v>2.0411526999999999E-2</c:v>
                </c:pt>
                <c:pt idx="82">
                  <c:v>1.2610415E-2</c:v>
                </c:pt>
                <c:pt idx="83">
                  <c:v>1.4585583999999999E-3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1.5964601999999999E-3</c:v>
                </c:pt>
                <c:pt idx="88">
                  <c:v>1.347782E-2</c:v>
                </c:pt>
                <c:pt idx="89">
                  <c:v>2.3543910000000001E-2</c:v>
                </c:pt>
                <c:pt idx="90">
                  <c:v>2.9737507999999999E-2</c:v>
                </c:pt>
                <c:pt idx="91">
                  <c:v>3.2288934999999998E-2</c:v>
                </c:pt>
                <c:pt idx="92">
                  <c:v>3.0986603000000001E-2</c:v>
                </c:pt>
                <c:pt idx="93">
                  <c:v>2.8345054000000001E-2</c:v>
                </c:pt>
                <c:pt idx="94">
                  <c:v>2.5384670000000002E-2</c:v>
                </c:pt>
                <c:pt idx="95">
                  <c:v>2.2049876E-2</c:v>
                </c:pt>
                <c:pt idx="96">
                  <c:v>2.173435E-2</c:v>
                </c:pt>
                <c:pt idx="97">
                  <c:v>2.317785E-2</c:v>
                </c:pt>
                <c:pt idx="98">
                  <c:v>2.539514E-2</c:v>
                </c:pt>
                <c:pt idx="99">
                  <c:v>2.7774422999999999E-2</c:v>
                </c:pt>
                <c:pt idx="100">
                  <c:v>3.0015776000000001E-2</c:v>
                </c:pt>
                <c:pt idx="101">
                  <c:v>3.0229734000000001E-2</c:v>
                </c:pt>
                <c:pt idx="102">
                  <c:v>3.0333797999999999E-2</c:v>
                </c:pt>
                <c:pt idx="103">
                  <c:v>3.0040529999999999E-2</c:v>
                </c:pt>
                <c:pt idx="104">
                  <c:v>2.8501898000000001E-2</c:v>
                </c:pt>
                <c:pt idx="105">
                  <c:v>2.5846629999999999E-2</c:v>
                </c:pt>
                <c:pt idx="106">
                  <c:v>2.2037674E-2</c:v>
                </c:pt>
                <c:pt idx="107">
                  <c:v>1.7592971999999998E-2</c:v>
                </c:pt>
                <c:pt idx="108">
                  <c:v>1.1760678E-2</c:v>
                </c:pt>
                <c:pt idx="109">
                  <c:v>5.1967693000000001E-3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DA69-4FA6-BF2A-1471238C1310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[2]Sheet1!$D$491:$DT$491</c:f>
              <c:numCache>
                <c:formatCode>General</c:formatCode>
                <c:ptCount val="121"/>
                <c:pt idx="0">
                  <c:v>2.1070421E-3</c:v>
                </c:pt>
                <c:pt idx="1">
                  <c:v>1.7414984999999999E-3</c:v>
                </c:pt>
                <c:pt idx="2">
                  <c:v>3.2539397999999998E-3</c:v>
                </c:pt>
                <c:pt idx="3">
                  <c:v>3.5334720000000002E-3</c:v>
                </c:pt>
                <c:pt idx="4">
                  <c:v>3.4379850000000002E-3</c:v>
                </c:pt>
                <c:pt idx="5">
                  <c:v>4.2564524000000001E-3</c:v>
                </c:pt>
                <c:pt idx="6">
                  <c:v>6.4961803000000004E-3</c:v>
                </c:pt>
                <c:pt idx="7">
                  <c:v>8.8775720000000002E-3</c:v>
                </c:pt>
                <c:pt idx="8">
                  <c:v>8.5766339999999996E-3</c:v>
                </c:pt>
                <c:pt idx="9">
                  <c:v>4.4186525000000001E-3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1.5241987000000001E-3</c:v>
                </c:pt>
                <c:pt idx="15">
                  <c:v>6.5337503000000002E-3</c:v>
                </c:pt>
                <c:pt idx="16">
                  <c:v>9.8913119999999993E-3</c:v>
                </c:pt>
                <c:pt idx="17">
                  <c:v>9.0366999999999999E-3</c:v>
                </c:pt>
                <c:pt idx="18">
                  <c:v>4.5879963000000001E-3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5.4388162999999996E-3</c:v>
                </c:pt>
                <c:pt idx="27">
                  <c:v>1.0523478500000001E-2</c:v>
                </c:pt>
                <c:pt idx="28">
                  <c:v>1.5236697E-2</c:v>
                </c:pt>
                <c:pt idx="29">
                  <c:v>1.9680524000000001E-2</c:v>
                </c:pt>
                <c:pt idx="30">
                  <c:v>2.4770318E-2</c:v>
                </c:pt>
                <c:pt idx="31">
                  <c:v>3.0833138E-2</c:v>
                </c:pt>
                <c:pt idx="32">
                  <c:v>3.7675630000000002E-2</c:v>
                </c:pt>
                <c:pt idx="33">
                  <c:v>4.6441138E-2</c:v>
                </c:pt>
                <c:pt idx="34">
                  <c:v>5.5991390000000002E-2</c:v>
                </c:pt>
                <c:pt idx="35">
                  <c:v>6.4383300000000004E-2</c:v>
                </c:pt>
                <c:pt idx="36">
                  <c:v>6.8453855999999993E-2</c:v>
                </c:pt>
                <c:pt idx="37">
                  <c:v>6.6326869999999996E-2</c:v>
                </c:pt>
                <c:pt idx="38">
                  <c:v>5.9009264999999998E-2</c:v>
                </c:pt>
                <c:pt idx="39">
                  <c:v>4.9037874000000002E-2</c:v>
                </c:pt>
                <c:pt idx="40">
                  <c:v>3.8536526000000002E-2</c:v>
                </c:pt>
                <c:pt idx="41">
                  <c:v>3.0223692E-2</c:v>
                </c:pt>
                <c:pt idx="42">
                  <c:v>2.4806301999999999E-2</c:v>
                </c:pt>
                <c:pt idx="43">
                  <c:v>2.3416203999999999E-2</c:v>
                </c:pt>
                <c:pt idx="44">
                  <c:v>2.6390879999999999E-2</c:v>
                </c:pt>
                <c:pt idx="45">
                  <c:v>3.1307097999999998E-2</c:v>
                </c:pt>
                <c:pt idx="46">
                  <c:v>3.4614325000000001E-2</c:v>
                </c:pt>
                <c:pt idx="47">
                  <c:v>3.4587542999999998E-2</c:v>
                </c:pt>
                <c:pt idx="48">
                  <c:v>3.2421525999999999E-2</c:v>
                </c:pt>
                <c:pt idx="49">
                  <c:v>3.0733180999999998E-2</c:v>
                </c:pt>
                <c:pt idx="50">
                  <c:v>3.0353498E-2</c:v>
                </c:pt>
                <c:pt idx="51">
                  <c:v>3.1309440000000001E-2</c:v>
                </c:pt>
                <c:pt idx="52">
                  <c:v>3.2351773E-2</c:v>
                </c:pt>
                <c:pt idx="53">
                  <c:v>3.1578597E-2</c:v>
                </c:pt>
                <c:pt idx="54">
                  <c:v>2.8500141999999999E-2</c:v>
                </c:pt>
                <c:pt idx="55">
                  <c:v>2.5994630000000001E-2</c:v>
                </c:pt>
                <c:pt idx="56">
                  <c:v>2.6487482999999999E-2</c:v>
                </c:pt>
                <c:pt idx="57">
                  <c:v>3.2989240000000003E-2</c:v>
                </c:pt>
                <c:pt idx="58">
                  <c:v>4.3382272E-2</c:v>
                </c:pt>
                <c:pt idx="59">
                  <c:v>5.2264214000000003E-2</c:v>
                </c:pt>
                <c:pt idx="60">
                  <c:v>5.4741765999999997E-2</c:v>
                </c:pt>
                <c:pt idx="61">
                  <c:v>5.2352245999999998E-2</c:v>
                </c:pt>
                <c:pt idx="62">
                  <c:v>4.9802933000000001E-2</c:v>
                </c:pt>
                <c:pt idx="63">
                  <c:v>5.0122720000000003E-2</c:v>
                </c:pt>
                <c:pt idx="64">
                  <c:v>5.0875829999999997E-2</c:v>
                </c:pt>
                <c:pt idx="65">
                  <c:v>4.9656440000000003E-2</c:v>
                </c:pt>
                <c:pt idx="66">
                  <c:v>4.8587136000000003E-2</c:v>
                </c:pt>
                <c:pt idx="67">
                  <c:v>5.1313628E-2</c:v>
                </c:pt>
                <c:pt idx="68">
                  <c:v>5.6820740000000002E-2</c:v>
                </c:pt>
                <c:pt idx="69">
                  <c:v>5.7721898000000001E-2</c:v>
                </c:pt>
                <c:pt idx="70">
                  <c:v>4.8923532999999998E-2</c:v>
                </c:pt>
                <c:pt idx="71">
                  <c:v>3.2121297E-2</c:v>
                </c:pt>
                <c:pt idx="72">
                  <c:v>1.5032948000000001E-2</c:v>
                </c:pt>
                <c:pt idx="73">
                  <c:v>4.7240390000000002E-3</c:v>
                </c:pt>
                <c:pt idx="74">
                  <c:v>4.2016967000000002E-3</c:v>
                </c:pt>
                <c:pt idx="75">
                  <c:v>1.0691483E-2</c:v>
                </c:pt>
                <c:pt idx="76">
                  <c:v>1.8606026000000001E-2</c:v>
                </c:pt>
                <c:pt idx="77">
                  <c:v>2.2609456E-2</c:v>
                </c:pt>
                <c:pt idx="78">
                  <c:v>2.2830139999999999E-2</c:v>
                </c:pt>
                <c:pt idx="79">
                  <c:v>2.2434814000000001E-2</c:v>
                </c:pt>
                <c:pt idx="80">
                  <c:v>2.238335E-2</c:v>
                </c:pt>
                <c:pt idx="81">
                  <c:v>2.0601392E-2</c:v>
                </c:pt>
                <c:pt idx="82">
                  <c:v>1.4335028999999999E-2</c:v>
                </c:pt>
                <c:pt idx="83">
                  <c:v>4.1187102999999999E-3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1.3300584E-3</c:v>
                </c:pt>
                <c:pt idx="88">
                  <c:v>1.2860369E-2</c:v>
                </c:pt>
                <c:pt idx="89">
                  <c:v>2.3040066000000001E-2</c:v>
                </c:pt>
                <c:pt idx="90">
                  <c:v>2.9657602000000002E-2</c:v>
                </c:pt>
                <c:pt idx="91">
                  <c:v>3.2712265999999997E-2</c:v>
                </c:pt>
                <c:pt idx="92">
                  <c:v>3.1803079999999997E-2</c:v>
                </c:pt>
                <c:pt idx="93">
                  <c:v>2.9513204000000001E-2</c:v>
                </c:pt>
                <c:pt idx="94">
                  <c:v>2.6827572000000001E-2</c:v>
                </c:pt>
                <c:pt idx="95">
                  <c:v>2.3489768000000001E-2</c:v>
                </c:pt>
                <c:pt idx="96">
                  <c:v>2.3066613999999999E-2</c:v>
                </c:pt>
                <c:pt idx="97">
                  <c:v>2.434981E-2</c:v>
                </c:pt>
                <c:pt idx="98">
                  <c:v>2.6287366E-2</c:v>
                </c:pt>
                <c:pt idx="99">
                  <c:v>2.835389E-2</c:v>
                </c:pt>
                <c:pt idx="100">
                  <c:v>3.0360282999999998E-2</c:v>
                </c:pt>
                <c:pt idx="101">
                  <c:v>3.0315470000000001E-2</c:v>
                </c:pt>
                <c:pt idx="102">
                  <c:v>3.0102420000000001E-2</c:v>
                </c:pt>
                <c:pt idx="103">
                  <c:v>2.9483529000000001E-2</c:v>
                </c:pt>
                <c:pt idx="104">
                  <c:v>2.7684431999999998E-2</c:v>
                </c:pt>
                <c:pt idx="105">
                  <c:v>2.4816416000000001E-2</c:v>
                </c:pt>
                <c:pt idx="106">
                  <c:v>2.0854687E-2</c:v>
                </c:pt>
                <c:pt idx="107">
                  <c:v>1.6266359000000001E-2</c:v>
                </c:pt>
                <c:pt idx="108">
                  <c:v>1.0437088000000001E-2</c:v>
                </c:pt>
                <c:pt idx="109">
                  <c:v>3.9423102999999998E-3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DA69-4FA6-BF2A-1471238C1310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[2]Sheet1!$D$492:$DT$492</c:f>
              <c:numCache>
                <c:formatCode>General</c:formatCode>
                <c:ptCount val="121"/>
                <c:pt idx="0">
                  <c:v>1.6617137E-3</c:v>
                </c:pt>
                <c:pt idx="1">
                  <c:v>1.8494646999999999E-3</c:v>
                </c:pt>
                <c:pt idx="2">
                  <c:v>3.6946873E-3</c:v>
                </c:pt>
                <c:pt idx="3">
                  <c:v>4.2198799999999996E-3</c:v>
                </c:pt>
                <c:pt idx="4">
                  <c:v>4.0145679999999996E-3</c:v>
                </c:pt>
                <c:pt idx="5">
                  <c:v>4.7138077000000002E-3</c:v>
                </c:pt>
                <c:pt idx="6">
                  <c:v>6.9540874000000004E-3</c:v>
                </c:pt>
                <c:pt idx="7">
                  <c:v>9.3194699999999998E-3</c:v>
                </c:pt>
                <c:pt idx="8">
                  <c:v>8.9591629999999992E-3</c:v>
                </c:pt>
                <c:pt idx="9">
                  <c:v>4.694363E-3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1.2367248999999999E-3</c:v>
                </c:pt>
                <c:pt idx="15">
                  <c:v>5.9192962999999998E-3</c:v>
                </c:pt>
                <c:pt idx="16">
                  <c:v>9.026493E-3</c:v>
                </c:pt>
                <c:pt idx="17">
                  <c:v>8.1678180000000003E-3</c:v>
                </c:pt>
                <c:pt idx="18">
                  <c:v>4.0574768000000002E-3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1.83E-4</c:v>
                </c:pt>
                <c:pt idx="26">
                  <c:v>5.6643615999999999E-3</c:v>
                </c:pt>
                <c:pt idx="27">
                  <c:v>1.0587210999999999E-2</c:v>
                </c:pt>
                <c:pt idx="28">
                  <c:v>1.5226373E-2</c:v>
                </c:pt>
                <c:pt idx="29">
                  <c:v>1.9642744E-2</c:v>
                </c:pt>
                <c:pt idx="30">
                  <c:v>2.4600888000000001E-2</c:v>
                </c:pt>
                <c:pt idx="31">
                  <c:v>3.0619988000000001E-2</c:v>
                </c:pt>
                <c:pt idx="32">
                  <c:v>3.772168E-2</c:v>
                </c:pt>
                <c:pt idx="33">
                  <c:v>4.6998743000000003E-2</c:v>
                </c:pt>
                <c:pt idx="34">
                  <c:v>5.7106643999999998E-2</c:v>
                </c:pt>
                <c:pt idx="35">
                  <c:v>6.5931450000000003E-2</c:v>
                </c:pt>
                <c:pt idx="36">
                  <c:v>7.0204236000000003E-2</c:v>
                </c:pt>
                <c:pt idx="37">
                  <c:v>6.8115844999999994E-2</c:v>
                </c:pt>
                <c:pt idx="38">
                  <c:v>6.0843534999999997E-2</c:v>
                </c:pt>
                <c:pt idx="39">
                  <c:v>5.1087737000000001E-2</c:v>
                </c:pt>
                <c:pt idx="40">
                  <c:v>4.0973663E-2</c:v>
                </c:pt>
                <c:pt idx="41">
                  <c:v>3.2862401999999999E-2</c:v>
                </c:pt>
                <c:pt idx="42">
                  <c:v>2.7238976000000002E-2</c:v>
                </c:pt>
                <c:pt idx="43">
                  <c:v>2.517575E-2</c:v>
                </c:pt>
                <c:pt idx="44">
                  <c:v>2.7338495000000001E-2</c:v>
                </c:pt>
                <c:pt idx="45">
                  <c:v>3.1588458E-2</c:v>
                </c:pt>
                <c:pt idx="46">
                  <c:v>3.457963E-2</c:v>
                </c:pt>
                <c:pt idx="47">
                  <c:v>3.4583688000000001E-2</c:v>
                </c:pt>
                <c:pt idx="48">
                  <c:v>3.2712124000000002E-2</c:v>
                </c:pt>
                <c:pt idx="49">
                  <c:v>3.1451699999999999E-2</c:v>
                </c:pt>
                <c:pt idx="50">
                  <c:v>3.1450994000000003E-2</c:v>
                </c:pt>
                <c:pt idx="51">
                  <c:v>3.2476150000000002E-2</c:v>
                </c:pt>
                <c:pt idx="52">
                  <c:v>3.328801E-2</c:v>
                </c:pt>
                <c:pt idx="53">
                  <c:v>3.2343990000000003E-2</c:v>
                </c:pt>
                <c:pt idx="54">
                  <c:v>2.9565279999999999E-2</c:v>
                </c:pt>
                <c:pt idx="55">
                  <c:v>2.7806649999999999E-2</c:v>
                </c:pt>
                <c:pt idx="56">
                  <c:v>2.8986363000000001E-2</c:v>
                </c:pt>
                <c:pt idx="57">
                  <c:v>3.5642814000000002E-2</c:v>
                </c:pt>
                <c:pt idx="58">
                  <c:v>4.5741823000000001E-2</c:v>
                </c:pt>
                <c:pt idx="59">
                  <c:v>5.4304643999999999E-2</c:v>
                </c:pt>
                <c:pt idx="60">
                  <c:v>5.6755149999999997E-2</c:v>
                </c:pt>
                <c:pt idx="61">
                  <c:v>5.4319220000000001E-2</c:v>
                </c:pt>
                <c:pt idx="62">
                  <c:v>5.1348258000000001E-2</c:v>
                </c:pt>
                <c:pt idx="63">
                  <c:v>5.0875987999999997E-2</c:v>
                </c:pt>
                <c:pt idx="64">
                  <c:v>5.0921889999999997E-2</c:v>
                </c:pt>
                <c:pt idx="65">
                  <c:v>4.9436055E-2</c:v>
                </c:pt>
                <c:pt idx="66">
                  <c:v>4.8378671999999998E-2</c:v>
                </c:pt>
                <c:pt idx="67">
                  <c:v>5.0911825000000001E-2</c:v>
                </c:pt>
                <c:pt idx="68">
                  <c:v>5.5829549999999999E-2</c:v>
                </c:pt>
                <c:pt idx="69">
                  <c:v>5.6076991999999999E-2</c:v>
                </c:pt>
                <c:pt idx="70">
                  <c:v>4.7080530000000002E-2</c:v>
                </c:pt>
                <c:pt idx="71">
                  <c:v>3.0702146E-2</c:v>
                </c:pt>
                <c:pt idx="72">
                  <c:v>1.4265455999999999E-2</c:v>
                </c:pt>
                <c:pt idx="73">
                  <c:v>4.3256613000000003E-3</c:v>
                </c:pt>
                <c:pt idx="74">
                  <c:v>3.7230009000000001E-3</c:v>
                </c:pt>
                <c:pt idx="75">
                  <c:v>1.00650275E-2</c:v>
                </c:pt>
                <c:pt idx="76">
                  <c:v>1.8155870000000001E-2</c:v>
                </c:pt>
                <c:pt idx="77">
                  <c:v>2.2662465999999999E-2</c:v>
                </c:pt>
                <c:pt idx="78">
                  <c:v>2.3187251999999998E-2</c:v>
                </c:pt>
                <c:pt idx="79">
                  <c:v>2.2568452999999999E-2</c:v>
                </c:pt>
                <c:pt idx="80">
                  <c:v>2.2014622000000001E-2</c:v>
                </c:pt>
                <c:pt idx="81">
                  <c:v>2.0015723999999999E-2</c:v>
                </c:pt>
                <c:pt idx="82">
                  <c:v>1.4089894E-2</c:v>
                </c:pt>
                <c:pt idx="83">
                  <c:v>4.5425435999999998E-3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1.6169748E-3</c:v>
                </c:pt>
                <c:pt idx="88">
                  <c:v>1.2969435E-2</c:v>
                </c:pt>
                <c:pt idx="89">
                  <c:v>2.3301731999999999E-2</c:v>
                </c:pt>
                <c:pt idx="90">
                  <c:v>3.0356589999999999E-2</c:v>
                </c:pt>
                <c:pt idx="91">
                  <c:v>3.3840521999999998E-2</c:v>
                </c:pt>
                <c:pt idx="92">
                  <c:v>3.3129649999999997E-2</c:v>
                </c:pt>
                <c:pt idx="93">
                  <c:v>3.0887787999999999E-2</c:v>
                </c:pt>
                <c:pt idx="94">
                  <c:v>2.8154815E-2</c:v>
                </c:pt>
                <c:pt idx="95">
                  <c:v>2.4558232999999999E-2</c:v>
                </c:pt>
                <c:pt idx="96">
                  <c:v>2.3829112E-2</c:v>
                </c:pt>
                <c:pt idx="97">
                  <c:v>2.4799069999999999E-2</c:v>
                </c:pt>
                <c:pt idx="98">
                  <c:v>2.6405168999999999E-2</c:v>
                </c:pt>
                <c:pt idx="99">
                  <c:v>2.820872E-2</c:v>
                </c:pt>
                <c:pt idx="100">
                  <c:v>3.0129526E-2</c:v>
                </c:pt>
                <c:pt idx="101">
                  <c:v>3.0144582E-2</c:v>
                </c:pt>
                <c:pt idx="102">
                  <c:v>2.9839994000000002E-2</c:v>
                </c:pt>
                <c:pt idx="103">
                  <c:v>2.9167430000000001E-2</c:v>
                </c:pt>
                <c:pt idx="104">
                  <c:v>2.7365166999999999E-2</c:v>
                </c:pt>
                <c:pt idx="105">
                  <c:v>2.4508321999999999E-2</c:v>
                </c:pt>
                <c:pt idx="106">
                  <c:v>2.0581704999999999E-2</c:v>
                </c:pt>
                <c:pt idx="107">
                  <c:v>1.5974737999999999E-2</c:v>
                </c:pt>
                <c:pt idx="108">
                  <c:v>1.025857E-2</c:v>
                </c:pt>
                <c:pt idx="109">
                  <c:v>3.8917909999999999E-3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DA69-4FA6-BF2A-1471238C1310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[2]Sheet1!$D$493:$DT$493</c:f>
              <c:numCache>
                <c:formatCode>General</c:formatCode>
                <c:ptCount val="121"/>
                <c:pt idx="0">
                  <c:v>1.5053864E-3</c:v>
                </c:pt>
                <c:pt idx="1">
                  <c:v>1.8911175000000001E-3</c:v>
                </c:pt>
                <c:pt idx="2">
                  <c:v>3.7991385999999999E-3</c:v>
                </c:pt>
                <c:pt idx="3">
                  <c:v>4.4539556999999997E-3</c:v>
                </c:pt>
                <c:pt idx="4">
                  <c:v>4.1846883999999999E-3</c:v>
                </c:pt>
                <c:pt idx="5">
                  <c:v>4.7977324999999996E-3</c:v>
                </c:pt>
                <c:pt idx="6">
                  <c:v>6.9700433000000001E-3</c:v>
                </c:pt>
                <c:pt idx="7">
                  <c:v>9.2726800000000002E-3</c:v>
                </c:pt>
                <c:pt idx="8">
                  <c:v>8.9034390000000008E-3</c:v>
                </c:pt>
                <c:pt idx="9">
                  <c:v>4.7091926000000003E-3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1.2172375999999999E-3</c:v>
                </c:pt>
                <c:pt idx="15">
                  <c:v>5.8356950000000001E-3</c:v>
                </c:pt>
                <c:pt idx="16">
                  <c:v>8.9282379999999998E-3</c:v>
                </c:pt>
                <c:pt idx="17">
                  <c:v>8.0859910000000007E-3</c:v>
                </c:pt>
                <c:pt idx="18">
                  <c:v>3.992804E-3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2.8499999999999999E-4</c:v>
                </c:pt>
                <c:pt idx="26">
                  <c:v>5.6306430000000003E-3</c:v>
                </c:pt>
                <c:pt idx="27">
                  <c:v>1.0469219E-2</c:v>
                </c:pt>
                <c:pt idx="28">
                  <c:v>1.5106722E-2</c:v>
                </c:pt>
                <c:pt idx="29">
                  <c:v>1.9571805000000001E-2</c:v>
                </c:pt>
                <c:pt idx="30">
                  <c:v>2.4534112E-2</c:v>
                </c:pt>
                <c:pt idx="31">
                  <c:v>3.0537314999999999E-2</c:v>
                </c:pt>
                <c:pt idx="32">
                  <c:v>3.7700980000000002E-2</c:v>
                </c:pt>
                <c:pt idx="33">
                  <c:v>4.7210425E-2</c:v>
                </c:pt>
                <c:pt idx="34">
                  <c:v>5.7653177999999999E-2</c:v>
                </c:pt>
                <c:pt idx="35">
                  <c:v>6.6810220000000003E-2</c:v>
                </c:pt>
                <c:pt idx="36">
                  <c:v>7.1302229999999994E-2</c:v>
                </c:pt>
                <c:pt idx="37">
                  <c:v>6.9245293999999999E-2</c:v>
                </c:pt>
                <c:pt idx="38">
                  <c:v>6.1923789999999999E-2</c:v>
                </c:pt>
                <c:pt idx="39">
                  <c:v>5.2064233000000001E-2</c:v>
                </c:pt>
                <c:pt idx="40">
                  <c:v>4.1824380000000001E-2</c:v>
                </c:pt>
                <c:pt idx="41">
                  <c:v>3.3486553000000002E-2</c:v>
                </c:pt>
                <c:pt idx="42">
                  <c:v>2.7593518000000001E-2</c:v>
                </c:pt>
                <c:pt idx="43">
                  <c:v>2.5248295E-2</c:v>
                </c:pt>
                <c:pt idx="44">
                  <c:v>2.7159246000000001E-2</c:v>
                </c:pt>
                <c:pt idx="45">
                  <c:v>3.122902E-2</c:v>
                </c:pt>
                <c:pt idx="46">
                  <c:v>3.4141444E-2</c:v>
                </c:pt>
                <c:pt idx="47">
                  <c:v>3.4197308000000003E-2</c:v>
                </c:pt>
                <c:pt idx="48">
                  <c:v>3.256038E-2</c:v>
                </c:pt>
                <c:pt idx="49">
                  <c:v>3.1581640000000001E-2</c:v>
                </c:pt>
                <c:pt idx="50">
                  <c:v>3.1804249999999999E-2</c:v>
                </c:pt>
                <c:pt idx="51">
                  <c:v>3.2888296999999997E-2</c:v>
                </c:pt>
                <c:pt idx="52">
                  <c:v>3.3647879999999998E-2</c:v>
                </c:pt>
                <c:pt idx="53">
                  <c:v>3.2665867000000001E-2</c:v>
                </c:pt>
                <c:pt idx="54">
                  <c:v>2.9977646E-2</c:v>
                </c:pt>
                <c:pt idx="55">
                  <c:v>2.8406009999999999E-2</c:v>
                </c:pt>
                <c:pt idx="56">
                  <c:v>2.9720792999999999E-2</c:v>
                </c:pt>
                <c:pt idx="57">
                  <c:v>3.6420899999999999E-2</c:v>
                </c:pt>
                <c:pt idx="58">
                  <c:v>4.6517576999999997E-2</c:v>
                </c:pt>
                <c:pt idx="59">
                  <c:v>5.5111001999999999E-2</c:v>
                </c:pt>
                <c:pt idx="60">
                  <c:v>5.7627585000000002E-2</c:v>
                </c:pt>
                <c:pt idx="61">
                  <c:v>5.5180571999999997E-2</c:v>
                </c:pt>
                <c:pt idx="62">
                  <c:v>5.2085741999999997E-2</c:v>
                </c:pt>
                <c:pt idx="63">
                  <c:v>5.1412846999999998E-2</c:v>
                </c:pt>
                <c:pt idx="64">
                  <c:v>5.1237866E-2</c:v>
                </c:pt>
                <c:pt idx="65">
                  <c:v>4.9517560000000002E-2</c:v>
                </c:pt>
                <c:pt idx="66">
                  <c:v>4.820663E-2</c:v>
                </c:pt>
                <c:pt idx="67">
                  <c:v>5.0487659999999997E-2</c:v>
                </c:pt>
                <c:pt idx="68">
                  <c:v>5.5260003000000002E-2</c:v>
                </c:pt>
                <c:pt idx="69">
                  <c:v>5.5539249999999998E-2</c:v>
                </c:pt>
                <c:pt idx="70">
                  <c:v>4.6766481999999998E-2</c:v>
                </c:pt>
                <c:pt idx="71">
                  <c:v>3.0661277000000001E-2</c:v>
                </c:pt>
                <c:pt idx="72">
                  <c:v>1.43152205E-2</c:v>
                </c:pt>
                <c:pt idx="73">
                  <c:v>4.1877553000000001E-3</c:v>
                </c:pt>
                <c:pt idx="74">
                  <c:v>3.2356860000000002E-3</c:v>
                </c:pt>
                <c:pt idx="75">
                  <c:v>9.3925069999999996E-3</c:v>
                </c:pt>
                <c:pt idx="76">
                  <c:v>1.7614873E-2</c:v>
                </c:pt>
                <c:pt idx="77">
                  <c:v>2.2432776000000001E-2</c:v>
                </c:pt>
                <c:pt idx="78">
                  <c:v>2.3150967000000001E-2</c:v>
                </c:pt>
                <c:pt idx="79">
                  <c:v>2.2518950999999999E-2</c:v>
                </c:pt>
                <c:pt idx="80">
                  <c:v>2.1914314000000001E-2</c:v>
                </c:pt>
                <c:pt idx="81">
                  <c:v>1.9998254E-2</c:v>
                </c:pt>
                <c:pt idx="82">
                  <c:v>1.4289815000000001E-2</c:v>
                </c:pt>
                <c:pt idx="83">
                  <c:v>4.9508432999999996E-3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1.5127439000000001E-3</c:v>
                </c:pt>
                <c:pt idx="88">
                  <c:v>1.2785911E-2</c:v>
                </c:pt>
                <c:pt idx="89">
                  <c:v>2.3181404999999999E-2</c:v>
                </c:pt>
                <c:pt idx="90">
                  <c:v>3.0415129999999999E-2</c:v>
                </c:pt>
                <c:pt idx="91">
                  <c:v>3.4150574000000003E-2</c:v>
                </c:pt>
                <c:pt idx="92">
                  <c:v>3.3674948000000003E-2</c:v>
                </c:pt>
                <c:pt idx="93">
                  <c:v>3.1616791999999998E-2</c:v>
                </c:pt>
                <c:pt idx="94">
                  <c:v>2.8962547000000002E-2</c:v>
                </c:pt>
                <c:pt idx="95">
                  <c:v>2.5291973999999998E-2</c:v>
                </c:pt>
                <c:pt idx="96">
                  <c:v>2.4382227999999999E-2</c:v>
                </c:pt>
                <c:pt idx="97">
                  <c:v>2.5118142E-2</c:v>
                </c:pt>
                <c:pt idx="98">
                  <c:v>2.6483499000000001E-2</c:v>
                </c:pt>
                <c:pt idx="99">
                  <c:v>2.8116385000000001E-2</c:v>
                </c:pt>
                <c:pt idx="100">
                  <c:v>2.9975781E-2</c:v>
                </c:pt>
                <c:pt idx="101">
                  <c:v>3.00314E-2</c:v>
                </c:pt>
                <c:pt idx="102">
                  <c:v>2.9730275E-2</c:v>
                </c:pt>
                <c:pt idx="103">
                  <c:v>2.9105375999999999E-2</c:v>
                </c:pt>
                <c:pt idx="104">
                  <c:v>2.7373809999999998E-2</c:v>
                </c:pt>
                <c:pt idx="105">
                  <c:v>2.4585992000000001E-2</c:v>
                </c:pt>
                <c:pt idx="106">
                  <c:v>2.0723579999999998E-2</c:v>
                </c:pt>
                <c:pt idx="107">
                  <c:v>1.6153824000000001E-2</c:v>
                </c:pt>
                <c:pt idx="108">
                  <c:v>1.0473069E-2</c:v>
                </c:pt>
                <c:pt idx="109">
                  <c:v>4.1197626999999997E-3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DA69-4FA6-BF2A-1471238C1310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[2]Sheet1!$D$494:$DT$494</c:f>
              <c:numCache>
                <c:formatCode>General</c:formatCode>
                <c:ptCount val="121"/>
                <c:pt idx="0">
                  <c:v>1.9104902E-3</c:v>
                </c:pt>
                <c:pt idx="1">
                  <c:v>2.4005044000000001E-3</c:v>
                </c:pt>
                <c:pt idx="2">
                  <c:v>4.1724090000000002E-3</c:v>
                </c:pt>
                <c:pt idx="3">
                  <c:v>4.7666339999999996E-3</c:v>
                </c:pt>
                <c:pt idx="4">
                  <c:v>4.5698186999999996E-3</c:v>
                </c:pt>
                <c:pt idx="5">
                  <c:v>5.3040320000000002E-3</c:v>
                </c:pt>
                <c:pt idx="6">
                  <c:v>7.5417723999999997E-3</c:v>
                </c:pt>
                <c:pt idx="7">
                  <c:v>9.7302559999999996E-3</c:v>
                </c:pt>
                <c:pt idx="8">
                  <c:v>9.0381899999999998E-3</c:v>
                </c:pt>
                <c:pt idx="9">
                  <c:v>4.5115184000000001E-3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1.525193E-3</c:v>
                </c:pt>
                <c:pt idx="15">
                  <c:v>5.9647429999999998E-3</c:v>
                </c:pt>
                <c:pt idx="16">
                  <c:v>8.8256940000000002E-3</c:v>
                </c:pt>
                <c:pt idx="17">
                  <c:v>7.9261709999999992E-3</c:v>
                </c:pt>
                <c:pt idx="18">
                  <c:v>3.9742817000000003E-3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1.9000000000000001E-4</c:v>
                </c:pt>
                <c:pt idx="26">
                  <c:v>5.3663271999999998E-3</c:v>
                </c:pt>
                <c:pt idx="27">
                  <c:v>1.0202506E-2</c:v>
                </c:pt>
                <c:pt idx="28">
                  <c:v>1.4885364999999999E-2</c:v>
                </c:pt>
                <c:pt idx="29">
                  <c:v>1.9464169E-2</c:v>
                </c:pt>
                <c:pt idx="30">
                  <c:v>2.4604078000000001E-2</c:v>
                </c:pt>
                <c:pt idx="31">
                  <c:v>3.0850174000000001E-2</c:v>
                </c:pt>
                <c:pt idx="32">
                  <c:v>3.8262932999999999E-2</c:v>
                </c:pt>
                <c:pt idx="33">
                  <c:v>4.7927900000000002E-2</c:v>
                </c:pt>
                <c:pt idx="34">
                  <c:v>5.8399685E-2</c:v>
                </c:pt>
                <c:pt idx="35">
                  <c:v>6.7497230000000005E-2</c:v>
                </c:pt>
                <c:pt idx="36">
                  <c:v>7.1874103999999994E-2</c:v>
                </c:pt>
                <c:pt idx="37">
                  <c:v>6.9717100000000004E-2</c:v>
                </c:pt>
                <c:pt idx="38">
                  <c:v>6.239157E-2</c:v>
                </c:pt>
                <c:pt idx="39">
                  <c:v>5.2716569999999997E-2</c:v>
                </c:pt>
                <c:pt idx="40">
                  <c:v>4.2763996999999998E-2</c:v>
                </c:pt>
                <c:pt idx="41">
                  <c:v>3.4635745000000003E-2</c:v>
                </c:pt>
                <c:pt idx="42">
                  <c:v>2.8751530000000001E-2</c:v>
                </c:pt>
                <c:pt idx="43">
                  <c:v>2.6185736000000001E-2</c:v>
                </c:pt>
                <c:pt idx="44">
                  <c:v>2.7759078999999999E-2</c:v>
                </c:pt>
                <c:pt idx="45">
                  <c:v>3.1482549999999998E-2</c:v>
                </c:pt>
                <c:pt idx="46">
                  <c:v>3.415286E-2</c:v>
                </c:pt>
                <c:pt idx="47">
                  <c:v>3.4098530000000002E-2</c:v>
                </c:pt>
                <c:pt idx="48">
                  <c:v>3.246375E-2</c:v>
                </c:pt>
                <c:pt idx="49">
                  <c:v>3.1567632999999998E-2</c:v>
                </c:pt>
                <c:pt idx="50">
                  <c:v>3.1850923000000003E-2</c:v>
                </c:pt>
                <c:pt idx="51">
                  <c:v>3.2896099999999998E-2</c:v>
                </c:pt>
                <c:pt idx="52">
                  <c:v>3.3565335000000002E-2</c:v>
                </c:pt>
                <c:pt idx="53">
                  <c:v>3.2591723000000003E-2</c:v>
                </c:pt>
                <c:pt idx="54">
                  <c:v>3.0150521999999999E-2</c:v>
                </c:pt>
                <c:pt idx="55">
                  <c:v>2.9013414000000001E-2</c:v>
                </c:pt>
                <c:pt idx="56">
                  <c:v>3.0717464E-2</c:v>
                </c:pt>
                <c:pt idx="57">
                  <c:v>3.7504725000000003E-2</c:v>
                </c:pt>
                <c:pt idx="58">
                  <c:v>4.743261E-2</c:v>
                </c:pt>
                <c:pt idx="59">
                  <c:v>5.58074E-2</c:v>
                </c:pt>
                <c:pt idx="60">
                  <c:v>5.8243125999999999E-2</c:v>
                </c:pt>
                <c:pt idx="61">
                  <c:v>5.5835620000000002E-2</c:v>
                </c:pt>
                <c:pt idx="62">
                  <c:v>5.2793246000000002E-2</c:v>
                </c:pt>
                <c:pt idx="63">
                  <c:v>5.2104257000000001E-2</c:v>
                </c:pt>
                <c:pt idx="64">
                  <c:v>5.1825336999999999E-2</c:v>
                </c:pt>
                <c:pt idx="65">
                  <c:v>4.9868799999999998E-2</c:v>
                </c:pt>
                <c:pt idx="66">
                  <c:v>4.8086724999999997E-2</c:v>
                </c:pt>
                <c:pt idx="67">
                  <c:v>4.9684446E-2</c:v>
                </c:pt>
                <c:pt idx="68">
                  <c:v>5.3864660000000002E-2</c:v>
                </c:pt>
                <c:pt idx="69">
                  <c:v>5.3987460000000001E-2</c:v>
                </c:pt>
                <c:pt idx="70">
                  <c:v>4.5597105999999998E-2</c:v>
                </c:pt>
                <c:pt idx="71">
                  <c:v>3.018709E-2</c:v>
                </c:pt>
                <c:pt idx="72">
                  <c:v>1.4472326000000001E-2</c:v>
                </c:pt>
                <c:pt idx="73">
                  <c:v>4.6826510000000003E-3</c:v>
                </c:pt>
                <c:pt idx="74">
                  <c:v>3.7345655999999998E-3</c:v>
                </c:pt>
                <c:pt idx="75">
                  <c:v>9.6414269999999993E-3</c:v>
                </c:pt>
                <c:pt idx="76">
                  <c:v>1.7484438000000001E-2</c:v>
                </c:pt>
                <c:pt idx="77">
                  <c:v>2.1950709999999998E-2</c:v>
                </c:pt>
                <c:pt idx="78">
                  <c:v>2.2402437000000001E-2</c:v>
                </c:pt>
                <c:pt idx="79">
                  <c:v>2.1649951000000001E-2</c:v>
                </c:pt>
                <c:pt idx="80">
                  <c:v>2.1171734000000001E-2</c:v>
                </c:pt>
                <c:pt idx="81">
                  <c:v>1.9654026000000002E-2</c:v>
                </c:pt>
                <c:pt idx="82">
                  <c:v>1.4474646000000001E-2</c:v>
                </c:pt>
                <c:pt idx="83">
                  <c:v>5.5541176999999997E-3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1.4713546E-3</c:v>
                </c:pt>
                <c:pt idx="88">
                  <c:v>1.2617688E-2</c:v>
                </c:pt>
                <c:pt idx="89">
                  <c:v>2.3025677000000001E-2</c:v>
                </c:pt>
                <c:pt idx="90">
                  <c:v>3.0423316999999998E-2</c:v>
                </c:pt>
                <c:pt idx="91">
                  <c:v>3.4315650000000003E-2</c:v>
                </c:pt>
                <c:pt idx="92">
                  <c:v>3.3980853999999998E-2</c:v>
                </c:pt>
                <c:pt idx="93">
                  <c:v>3.2070880000000003E-2</c:v>
                </c:pt>
                <c:pt idx="94">
                  <c:v>2.9575482E-2</c:v>
                </c:pt>
                <c:pt idx="95">
                  <c:v>2.5986100000000002E-2</c:v>
                </c:pt>
                <c:pt idx="96">
                  <c:v>2.5115907E-2</c:v>
                </c:pt>
                <c:pt idx="97">
                  <c:v>2.5820590000000001E-2</c:v>
                </c:pt>
                <c:pt idx="98">
                  <c:v>2.7041809999999999E-2</c:v>
                </c:pt>
                <c:pt idx="99">
                  <c:v>2.8456535000000002E-2</c:v>
                </c:pt>
                <c:pt idx="100">
                  <c:v>3.0096674E-2</c:v>
                </c:pt>
                <c:pt idx="101">
                  <c:v>2.9987766999999999E-2</c:v>
                </c:pt>
                <c:pt idx="102">
                  <c:v>2.9456472000000001E-2</c:v>
                </c:pt>
                <c:pt idx="103">
                  <c:v>2.8645387000000001E-2</c:v>
                </c:pt>
                <c:pt idx="104">
                  <c:v>2.6787061000000001E-2</c:v>
                </c:pt>
                <c:pt idx="105">
                  <c:v>2.3925268999999999E-2</c:v>
                </c:pt>
                <c:pt idx="106">
                  <c:v>2.0041258999999999E-2</c:v>
                </c:pt>
                <c:pt idx="107">
                  <c:v>1.5491187999999999E-2</c:v>
                </c:pt>
                <c:pt idx="108">
                  <c:v>9.8909879999999999E-3</c:v>
                </c:pt>
                <c:pt idx="109">
                  <c:v>3.6490741E-3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DA69-4FA6-BF2A-1471238C1310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[2]Sheet1!$D$495:$DT$495</c:f>
              <c:numCache>
                <c:formatCode>General</c:formatCode>
                <c:ptCount val="121"/>
                <c:pt idx="0">
                  <c:v>2.3796433E-3</c:v>
                </c:pt>
                <c:pt idx="1">
                  <c:v>2.4191907000000001E-3</c:v>
                </c:pt>
                <c:pt idx="2">
                  <c:v>3.9285192999999998E-3</c:v>
                </c:pt>
                <c:pt idx="3">
                  <c:v>4.1393176999999998E-3</c:v>
                </c:pt>
                <c:pt idx="4">
                  <c:v>3.7222623000000002E-3</c:v>
                </c:pt>
                <c:pt idx="5">
                  <c:v>4.347737E-3</c:v>
                </c:pt>
                <c:pt idx="6">
                  <c:v>6.6680135000000001E-3</c:v>
                </c:pt>
                <c:pt idx="7">
                  <c:v>9.2013349999999997E-3</c:v>
                </c:pt>
                <c:pt idx="8">
                  <c:v>8.9696350000000001E-3</c:v>
                </c:pt>
                <c:pt idx="9">
                  <c:v>4.7685979999999998E-3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1.7801805999999999E-3</c:v>
                </c:pt>
                <c:pt idx="15">
                  <c:v>6.3609160000000003E-3</c:v>
                </c:pt>
                <c:pt idx="16">
                  <c:v>9.2120210000000008E-3</c:v>
                </c:pt>
                <c:pt idx="17">
                  <c:v>8.117216E-3</c:v>
                </c:pt>
                <c:pt idx="18">
                  <c:v>3.84118E-3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4.7699999999999999E-4</c:v>
                </c:pt>
                <c:pt idx="26">
                  <c:v>5.7259835000000002E-3</c:v>
                </c:pt>
                <c:pt idx="27">
                  <c:v>1.0348835000000001E-2</c:v>
                </c:pt>
                <c:pt idx="28">
                  <c:v>1.474842E-2</c:v>
                </c:pt>
                <c:pt idx="29">
                  <c:v>1.9181172999999999E-2</c:v>
                </c:pt>
                <c:pt idx="30">
                  <c:v>2.4368173E-2</c:v>
                </c:pt>
                <c:pt idx="31">
                  <c:v>3.0740006E-2</c:v>
                </c:pt>
                <c:pt idx="32">
                  <c:v>3.8175195000000002E-2</c:v>
                </c:pt>
                <c:pt idx="33">
                  <c:v>4.7706705000000002E-2</c:v>
                </c:pt>
                <c:pt idx="34">
                  <c:v>5.7993959999999997E-2</c:v>
                </c:pt>
                <c:pt idx="35">
                  <c:v>6.6918223999999998E-2</c:v>
                </c:pt>
                <c:pt idx="36">
                  <c:v>7.1173829999999993E-2</c:v>
                </c:pt>
                <c:pt idx="37">
                  <c:v>6.8905369999999994E-2</c:v>
                </c:pt>
                <c:pt idx="38">
                  <c:v>6.1388070000000003E-2</c:v>
                </c:pt>
                <c:pt idx="39">
                  <c:v>5.1414719999999997E-2</c:v>
                </c:pt>
                <c:pt idx="40">
                  <c:v>4.1129590000000001E-2</c:v>
                </c:pt>
                <c:pt idx="41">
                  <c:v>3.2812519999999998E-2</c:v>
                </c:pt>
                <c:pt idx="42">
                  <c:v>2.6996214000000001E-2</c:v>
                </c:pt>
                <c:pt idx="43">
                  <c:v>2.4838916999999999E-2</c:v>
                </c:pt>
                <c:pt idx="44">
                  <c:v>2.7087638000000001E-2</c:v>
                </c:pt>
                <c:pt idx="45">
                  <c:v>3.1598639999999997E-2</c:v>
                </c:pt>
                <c:pt idx="46">
                  <c:v>3.4888133000000002E-2</c:v>
                </c:pt>
                <c:pt idx="47">
                  <c:v>3.503001E-2</c:v>
                </c:pt>
                <c:pt idx="48">
                  <c:v>3.3103420000000001E-2</c:v>
                </c:pt>
                <c:pt idx="49">
                  <c:v>3.1658360000000003E-2</c:v>
                </c:pt>
                <c:pt idx="50">
                  <c:v>3.1472683000000001E-2</c:v>
                </c:pt>
                <c:pt idx="51">
                  <c:v>3.2369285999999997E-2</c:v>
                </c:pt>
                <c:pt idx="52">
                  <c:v>3.3130172999999999E-2</c:v>
                </c:pt>
                <c:pt idx="53">
                  <c:v>3.2167293E-2</c:v>
                </c:pt>
                <c:pt idx="54">
                  <c:v>2.9395190000000002E-2</c:v>
                </c:pt>
                <c:pt idx="55">
                  <c:v>2.7722324999999999E-2</c:v>
                </c:pt>
                <c:pt idx="56">
                  <c:v>2.9031627000000001E-2</c:v>
                </c:pt>
                <c:pt idx="57">
                  <c:v>3.5830118000000001E-2</c:v>
                </c:pt>
                <c:pt idx="58">
                  <c:v>4.6058450000000001E-2</c:v>
                </c:pt>
                <c:pt idx="59">
                  <c:v>5.4728955000000003E-2</c:v>
                </c:pt>
                <c:pt idx="60">
                  <c:v>5.7222835999999999E-2</c:v>
                </c:pt>
                <c:pt idx="61">
                  <c:v>5.4721659999999998E-2</c:v>
                </c:pt>
                <c:pt idx="62">
                  <c:v>5.1588441999999998E-2</c:v>
                </c:pt>
                <c:pt idx="63">
                  <c:v>5.0957505E-2</c:v>
                </c:pt>
                <c:pt idx="64">
                  <c:v>5.0880622E-2</c:v>
                </c:pt>
                <c:pt idx="65">
                  <c:v>4.9276319999999998E-2</c:v>
                </c:pt>
                <c:pt idx="66">
                  <c:v>4.8020430000000003E-2</c:v>
                </c:pt>
                <c:pt idx="67">
                  <c:v>5.031965E-2</c:v>
                </c:pt>
                <c:pt idx="68">
                  <c:v>5.5159338000000002E-2</c:v>
                </c:pt>
                <c:pt idx="69">
                  <c:v>5.5613607000000002E-2</c:v>
                </c:pt>
                <c:pt idx="70">
                  <c:v>4.7056895000000001E-2</c:v>
                </c:pt>
                <c:pt idx="71">
                  <c:v>3.1102810000000002E-2</c:v>
                </c:pt>
                <c:pt idx="72">
                  <c:v>1.4815749E-2</c:v>
                </c:pt>
                <c:pt idx="73">
                  <c:v>4.6737384999999999E-3</c:v>
                </c:pt>
                <c:pt idx="74">
                  <c:v>3.6716980000000001E-3</c:v>
                </c:pt>
                <c:pt idx="75">
                  <c:v>9.6628005000000006E-3</c:v>
                </c:pt>
                <c:pt idx="76">
                  <c:v>1.7591929999999999E-2</c:v>
                </c:pt>
                <c:pt idx="77">
                  <c:v>2.2122059999999999E-2</c:v>
                </c:pt>
                <c:pt idx="78">
                  <c:v>2.2795045999999999E-2</c:v>
                </c:pt>
                <c:pt idx="79">
                  <c:v>2.2418839999999999E-2</c:v>
                </c:pt>
                <c:pt idx="80">
                  <c:v>2.2163612999999999E-2</c:v>
                </c:pt>
                <c:pt idx="81">
                  <c:v>2.0424033000000001E-2</c:v>
                </c:pt>
                <c:pt idx="82">
                  <c:v>1.4607456499999999E-2</c:v>
                </c:pt>
                <c:pt idx="83">
                  <c:v>4.9665993999999996E-3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9.9700000000000006E-4</c:v>
                </c:pt>
                <c:pt idx="88">
                  <c:v>1.2390562000000001E-2</c:v>
                </c:pt>
                <c:pt idx="89">
                  <c:v>2.2912796999999999E-2</c:v>
                </c:pt>
                <c:pt idx="90">
                  <c:v>3.0279535999999999E-2</c:v>
                </c:pt>
                <c:pt idx="91">
                  <c:v>3.4126464000000002E-2</c:v>
                </c:pt>
                <c:pt idx="92">
                  <c:v>3.3717091999999997E-2</c:v>
                </c:pt>
                <c:pt idx="93">
                  <c:v>3.1675946000000003E-2</c:v>
                </c:pt>
                <c:pt idx="94">
                  <c:v>2.8994552999999999E-2</c:v>
                </c:pt>
                <c:pt idx="95">
                  <c:v>2.5287694999999999E-2</c:v>
                </c:pt>
                <c:pt idx="96">
                  <c:v>2.434031E-2</c:v>
                </c:pt>
                <c:pt idx="97">
                  <c:v>2.5042886E-2</c:v>
                </c:pt>
                <c:pt idx="98">
                  <c:v>2.6386105E-2</c:v>
                </c:pt>
                <c:pt idx="99">
                  <c:v>2.7981335E-2</c:v>
                </c:pt>
                <c:pt idx="100">
                  <c:v>2.9765466000000001E-2</c:v>
                </c:pt>
                <c:pt idx="101">
                  <c:v>2.9732976000000001E-2</c:v>
                </c:pt>
                <c:pt idx="102">
                  <c:v>2.9404034999999999E-2</c:v>
                </c:pt>
                <c:pt idx="103">
                  <c:v>2.8752090000000001E-2</c:v>
                </c:pt>
                <c:pt idx="104">
                  <c:v>2.7002907999999999E-2</c:v>
                </c:pt>
                <c:pt idx="105">
                  <c:v>2.4216524999999999E-2</c:v>
                </c:pt>
                <c:pt idx="106">
                  <c:v>2.0369694000000001E-2</c:v>
                </c:pt>
                <c:pt idx="107">
                  <c:v>1.5838476000000001E-2</c:v>
                </c:pt>
                <c:pt idx="108">
                  <c:v>1.0192242000000001E-2</c:v>
                </c:pt>
                <c:pt idx="109">
                  <c:v>3.8791165999999999E-3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DA69-4FA6-BF2A-1471238C1310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[2]Sheet1!$D$496:$DT$496</c:f>
              <c:numCache>
                <c:formatCode>General</c:formatCode>
                <c:ptCount val="121"/>
                <c:pt idx="0">
                  <c:v>2.2306579999999999E-3</c:v>
                </c:pt>
                <c:pt idx="1">
                  <c:v>1.7760916E-3</c:v>
                </c:pt>
                <c:pt idx="2">
                  <c:v>3.4757897000000002E-3</c:v>
                </c:pt>
                <c:pt idx="3">
                  <c:v>3.8402131999999999E-3</c:v>
                </c:pt>
                <c:pt idx="4">
                  <c:v>3.4822829E-3</c:v>
                </c:pt>
                <c:pt idx="5">
                  <c:v>3.6811970000000002E-3</c:v>
                </c:pt>
                <c:pt idx="6">
                  <c:v>5.3288399999999996E-3</c:v>
                </c:pt>
                <c:pt idx="7">
                  <c:v>7.6259810000000004E-3</c:v>
                </c:pt>
                <c:pt idx="8">
                  <c:v>7.7690114000000003E-3</c:v>
                </c:pt>
                <c:pt idx="9">
                  <c:v>4.2932624999999997E-3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1.5297459E-3</c:v>
                </c:pt>
                <c:pt idx="15">
                  <c:v>6.4815482999999998E-3</c:v>
                </c:pt>
                <c:pt idx="16">
                  <c:v>9.9158349999999996E-3</c:v>
                </c:pt>
                <c:pt idx="17">
                  <c:v>9.1340620000000001E-3</c:v>
                </c:pt>
                <c:pt idx="18">
                  <c:v>4.5964969999999997E-3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1.46E-4</c:v>
                </c:pt>
                <c:pt idx="26">
                  <c:v>6.2343989999999998E-3</c:v>
                </c:pt>
                <c:pt idx="27">
                  <c:v>1.1218204000000001E-2</c:v>
                </c:pt>
                <c:pt idx="28">
                  <c:v>1.5544786999999999E-2</c:v>
                </c:pt>
                <c:pt idx="29">
                  <c:v>1.9428451999999999E-2</c:v>
                </c:pt>
                <c:pt idx="30">
                  <c:v>2.4060188E-2</c:v>
                </c:pt>
                <c:pt idx="31">
                  <c:v>2.9913036E-2</c:v>
                </c:pt>
                <c:pt idx="32">
                  <c:v>3.6777757000000001E-2</c:v>
                </c:pt>
                <c:pt idx="33">
                  <c:v>4.5707095000000003E-2</c:v>
                </c:pt>
                <c:pt idx="34">
                  <c:v>5.5438787000000003E-2</c:v>
                </c:pt>
                <c:pt idx="35">
                  <c:v>6.3970566000000006E-2</c:v>
                </c:pt>
                <c:pt idx="36">
                  <c:v>6.8123219999999998E-2</c:v>
                </c:pt>
                <c:pt idx="37">
                  <c:v>6.6030755999999996E-2</c:v>
                </c:pt>
                <c:pt idx="38">
                  <c:v>5.8697069999999997E-2</c:v>
                </c:pt>
                <c:pt idx="39">
                  <c:v>4.8643406E-2</c:v>
                </c:pt>
                <c:pt idx="40">
                  <c:v>3.7965600000000002E-2</c:v>
                </c:pt>
                <c:pt idx="41">
                  <c:v>2.9417019999999999E-2</c:v>
                </c:pt>
                <c:pt idx="42">
                  <c:v>2.3862227999999999E-2</c:v>
                </c:pt>
                <c:pt idx="43">
                  <c:v>2.2586605999999999E-2</c:v>
                </c:pt>
                <c:pt idx="44">
                  <c:v>2.5917728000000001E-2</c:v>
                </c:pt>
                <c:pt idx="45">
                  <c:v>3.1292208000000002E-2</c:v>
                </c:pt>
                <c:pt idx="46">
                  <c:v>3.4944339999999997E-2</c:v>
                </c:pt>
                <c:pt idx="47">
                  <c:v>3.5033124999999998E-2</c:v>
                </c:pt>
                <c:pt idx="48">
                  <c:v>3.2767310000000001E-2</c:v>
                </c:pt>
                <c:pt idx="49">
                  <c:v>3.0802267000000001E-2</c:v>
                </c:pt>
                <c:pt idx="50">
                  <c:v>3.0088713E-2</c:v>
                </c:pt>
                <c:pt idx="51">
                  <c:v>3.0820983999999999E-2</c:v>
                </c:pt>
                <c:pt idx="52">
                  <c:v>3.1761039999999997E-2</c:v>
                </c:pt>
                <c:pt idx="53">
                  <c:v>3.0843187000000001E-2</c:v>
                </c:pt>
                <c:pt idx="54">
                  <c:v>2.7383177000000002E-2</c:v>
                </c:pt>
                <c:pt idx="55">
                  <c:v>2.4378594E-2</c:v>
                </c:pt>
                <c:pt idx="56">
                  <c:v>2.4598325000000001E-2</c:v>
                </c:pt>
                <c:pt idx="57">
                  <c:v>3.1266625999999999E-2</c:v>
                </c:pt>
                <c:pt idx="58">
                  <c:v>4.2063059999999999E-2</c:v>
                </c:pt>
                <c:pt idx="59">
                  <c:v>5.1264070000000002E-2</c:v>
                </c:pt>
                <c:pt idx="60">
                  <c:v>5.3762629999999999E-2</c:v>
                </c:pt>
                <c:pt idx="61">
                  <c:v>5.1256129999999997E-2</c:v>
                </c:pt>
                <c:pt idx="62">
                  <c:v>4.8652418000000003E-2</c:v>
                </c:pt>
                <c:pt idx="63">
                  <c:v>4.912946E-2</c:v>
                </c:pt>
                <c:pt idx="64">
                  <c:v>5.0205115000000002E-2</c:v>
                </c:pt>
                <c:pt idx="65">
                  <c:v>4.9428046000000003E-2</c:v>
                </c:pt>
                <c:pt idx="66">
                  <c:v>4.8851489999999997E-2</c:v>
                </c:pt>
                <c:pt idx="67">
                  <c:v>5.2030653000000003E-2</c:v>
                </c:pt>
                <c:pt idx="68">
                  <c:v>5.7761114000000002E-2</c:v>
                </c:pt>
                <c:pt idx="69">
                  <c:v>5.8538668000000002E-2</c:v>
                </c:pt>
                <c:pt idx="70">
                  <c:v>4.9363195999999998E-2</c:v>
                </c:pt>
                <c:pt idx="71">
                  <c:v>3.2211366999999998E-2</c:v>
                </c:pt>
                <c:pt idx="72">
                  <c:v>1.5061761E-2</c:v>
                </c:pt>
                <c:pt idx="73">
                  <c:v>4.9732300000000004E-3</c:v>
                </c:pt>
                <c:pt idx="74">
                  <c:v>4.7372035000000003E-3</c:v>
                </c:pt>
                <c:pt idx="75">
                  <c:v>1.1370037E-2</c:v>
                </c:pt>
                <c:pt idx="76">
                  <c:v>1.9256227000000001E-2</c:v>
                </c:pt>
                <c:pt idx="77">
                  <c:v>2.3152699999999998E-2</c:v>
                </c:pt>
                <c:pt idx="78">
                  <c:v>2.3297397000000001E-2</c:v>
                </c:pt>
                <c:pt idx="79">
                  <c:v>2.280389E-2</c:v>
                </c:pt>
                <c:pt idx="80">
                  <c:v>2.2442271999999999E-2</c:v>
                </c:pt>
                <c:pt idx="81">
                  <c:v>2.0103258999999998E-2</c:v>
                </c:pt>
                <c:pt idx="82">
                  <c:v>1.3237166E-2</c:v>
                </c:pt>
                <c:pt idx="83">
                  <c:v>2.6653333999999999E-3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1.5470697999999999E-3</c:v>
                </c:pt>
                <c:pt idx="88">
                  <c:v>1.3415552000000001E-2</c:v>
                </c:pt>
                <c:pt idx="89">
                  <c:v>2.3667311E-2</c:v>
                </c:pt>
                <c:pt idx="90">
                  <c:v>3.0056897999999999E-2</c:v>
                </c:pt>
                <c:pt idx="91">
                  <c:v>3.2774217000000001E-2</c:v>
                </c:pt>
                <c:pt idx="92">
                  <c:v>3.1524137000000001E-2</c:v>
                </c:pt>
                <c:pt idx="93">
                  <c:v>2.8943777E-2</c:v>
                </c:pt>
                <c:pt idx="94">
                  <c:v>2.6043589999999998E-2</c:v>
                </c:pt>
                <c:pt idx="95">
                  <c:v>2.2628572E-2</c:v>
                </c:pt>
                <c:pt idx="96">
                  <c:v>2.2224839999999999E-2</c:v>
                </c:pt>
                <c:pt idx="97">
                  <c:v>2.359062E-2</c:v>
                </c:pt>
                <c:pt idx="98">
                  <c:v>2.5682297E-2</c:v>
                </c:pt>
                <c:pt idx="99">
                  <c:v>2.7910186E-2</c:v>
                </c:pt>
                <c:pt idx="100">
                  <c:v>3.0025553E-2</c:v>
                </c:pt>
                <c:pt idx="101">
                  <c:v>3.0031697999999999E-2</c:v>
                </c:pt>
                <c:pt idx="102">
                  <c:v>2.9958509000000001E-2</c:v>
                </c:pt>
                <c:pt idx="103">
                  <c:v>2.9470495999999999E-2</c:v>
                </c:pt>
                <c:pt idx="104">
                  <c:v>2.7770909E-2</c:v>
                </c:pt>
                <c:pt idx="105">
                  <c:v>2.4984217999999999E-2</c:v>
                </c:pt>
                <c:pt idx="106">
                  <c:v>2.1080137999999998E-2</c:v>
                </c:pt>
                <c:pt idx="107">
                  <c:v>1.6523355999999999E-2</c:v>
                </c:pt>
                <c:pt idx="108">
                  <c:v>1.0692024E-2</c:v>
                </c:pt>
                <c:pt idx="109">
                  <c:v>4.1652512999999997E-3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DA69-4FA6-BF2A-1471238C1310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[2]Sheet1!$D$497:$DT$497</c:f>
              <c:numCache>
                <c:formatCode>General</c:formatCode>
                <c:ptCount val="121"/>
                <c:pt idx="0">
                  <c:v>2.4284683000000001E-3</c:v>
                </c:pt>
                <c:pt idx="1">
                  <c:v>2.3549224999999999E-3</c:v>
                </c:pt>
                <c:pt idx="2">
                  <c:v>3.8292554999999999E-3</c:v>
                </c:pt>
                <c:pt idx="3">
                  <c:v>4.0444937000000004E-3</c:v>
                </c:pt>
                <c:pt idx="4">
                  <c:v>3.6626050000000002E-3</c:v>
                </c:pt>
                <c:pt idx="5">
                  <c:v>4.2498290000000001E-3</c:v>
                </c:pt>
                <c:pt idx="6">
                  <c:v>6.4878130000000003E-3</c:v>
                </c:pt>
                <c:pt idx="7">
                  <c:v>8.9884709999999996E-3</c:v>
                </c:pt>
                <c:pt idx="8">
                  <c:v>8.7968160000000007E-3</c:v>
                </c:pt>
                <c:pt idx="9">
                  <c:v>4.6207000000000002E-3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1.3834978000000001E-3</c:v>
                </c:pt>
                <c:pt idx="15">
                  <c:v>6.1690635000000004E-3</c:v>
                </c:pt>
                <c:pt idx="16">
                  <c:v>9.3156639999999995E-3</c:v>
                </c:pt>
                <c:pt idx="17">
                  <c:v>8.3983259999999994E-3</c:v>
                </c:pt>
                <c:pt idx="18">
                  <c:v>4.0216169999999999E-3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3.1500000000000001E-4</c:v>
                </c:pt>
                <c:pt idx="26">
                  <c:v>5.9120129999999998E-3</c:v>
                </c:pt>
                <c:pt idx="27">
                  <c:v>1.0712907000000001E-2</c:v>
                </c:pt>
                <c:pt idx="28">
                  <c:v>1.5140817000000001E-2</c:v>
                </c:pt>
                <c:pt idx="29">
                  <c:v>1.9419315999999999E-2</c:v>
                </c:pt>
                <c:pt idx="30">
                  <c:v>2.4444858E-2</c:v>
                </c:pt>
                <c:pt idx="31">
                  <c:v>3.0630040000000001E-2</c:v>
                </c:pt>
                <c:pt idx="32">
                  <c:v>3.7800849999999997E-2</c:v>
                </c:pt>
                <c:pt idx="33">
                  <c:v>4.7012432999999999E-2</c:v>
                </c:pt>
                <c:pt idx="34">
                  <c:v>5.7028055000000001E-2</c:v>
                </c:pt>
                <c:pt idx="35">
                  <c:v>6.5830959999999994E-2</c:v>
                </c:pt>
                <c:pt idx="36">
                  <c:v>7.0156603999999997E-2</c:v>
                </c:pt>
                <c:pt idx="37">
                  <c:v>6.8051316000000001E-2</c:v>
                </c:pt>
                <c:pt idx="38">
                  <c:v>6.0646743000000003E-2</c:v>
                </c:pt>
                <c:pt idx="39">
                  <c:v>5.0643924999999999E-2</c:v>
                </c:pt>
                <c:pt idx="40">
                  <c:v>4.0256704999999997E-2</c:v>
                </c:pt>
                <c:pt idx="41">
                  <c:v>3.1965338000000003E-2</c:v>
                </c:pt>
                <c:pt idx="42">
                  <c:v>2.6317523999999998E-2</c:v>
                </c:pt>
                <c:pt idx="43">
                  <c:v>2.4484189999999999E-2</c:v>
                </c:pt>
                <c:pt idx="44">
                  <c:v>2.7053362000000001E-2</c:v>
                </c:pt>
                <c:pt idx="45">
                  <c:v>3.1773283999999999E-2</c:v>
                </c:pt>
                <c:pt idx="46">
                  <c:v>3.5073029999999998E-2</c:v>
                </c:pt>
                <c:pt idx="47">
                  <c:v>3.5075065000000002E-2</c:v>
                </c:pt>
                <c:pt idx="48">
                  <c:v>3.2916819999999999E-2</c:v>
                </c:pt>
                <c:pt idx="49">
                  <c:v>3.1230357E-2</c:v>
                </c:pt>
                <c:pt idx="50">
                  <c:v>3.0877822999999999E-2</c:v>
                </c:pt>
                <c:pt idx="51">
                  <c:v>3.1825355999999999E-2</c:v>
                </c:pt>
                <c:pt idx="52">
                  <c:v>3.2825779999999999E-2</c:v>
                </c:pt>
                <c:pt idx="53">
                  <c:v>3.2110088000000002E-2</c:v>
                </c:pt>
                <c:pt idx="54">
                  <c:v>2.9313518E-2</c:v>
                </c:pt>
                <c:pt idx="55">
                  <c:v>2.7285920000000002E-2</c:v>
                </c:pt>
                <c:pt idx="56">
                  <c:v>2.8133443000000001E-2</c:v>
                </c:pt>
                <c:pt idx="57">
                  <c:v>3.4615804E-2</c:v>
                </c:pt>
                <c:pt idx="58">
                  <c:v>4.4717368E-2</c:v>
                </c:pt>
                <c:pt idx="59">
                  <c:v>5.3365561999999998E-2</c:v>
                </c:pt>
                <c:pt idx="60">
                  <c:v>5.5844537999999999E-2</c:v>
                </c:pt>
                <c:pt idx="61">
                  <c:v>5.3434941999999999E-2</c:v>
                </c:pt>
                <c:pt idx="62">
                  <c:v>5.0575808E-2</c:v>
                </c:pt>
                <c:pt idx="63">
                  <c:v>5.0378541999999998E-2</c:v>
                </c:pt>
                <c:pt idx="64">
                  <c:v>5.0755580000000002E-2</c:v>
                </c:pt>
                <c:pt idx="65">
                  <c:v>4.9501910000000003E-2</c:v>
                </c:pt>
                <c:pt idx="66">
                  <c:v>4.8501019999999999E-2</c:v>
                </c:pt>
                <c:pt idx="67">
                  <c:v>5.102595E-2</c:v>
                </c:pt>
                <c:pt idx="68">
                  <c:v>5.5995040000000003E-2</c:v>
                </c:pt>
                <c:pt idx="69">
                  <c:v>5.6397177E-2</c:v>
                </c:pt>
                <c:pt idx="70">
                  <c:v>4.7563132000000001E-2</c:v>
                </c:pt>
                <c:pt idx="71">
                  <c:v>3.1236373000000001E-2</c:v>
                </c:pt>
                <c:pt idx="72">
                  <c:v>1.4714744E-2</c:v>
                </c:pt>
                <c:pt idx="73">
                  <c:v>4.5936830000000003E-3</c:v>
                </c:pt>
                <c:pt idx="74">
                  <c:v>3.8095282E-3</c:v>
                </c:pt>
                <c:pt idx="75">
                  <c:v>9.9984559999999993E-3</c:v>
                </c:pt>
                <c:pt idx="76">
                  <c:v>1.7943458999999998E-2</c:v>
                </c:pt>
                <c:pt idx="77">
                  <c:v>2.2305852000000001E-2</c:v>
                </c:pt>
                <c:pt idx="78">
                  <c:v>2.2781546999999999E-2</c:v>
                </c:pt>
                <c:pt idx="79">
                  <c:v>2.2324730000000001E-2</c:v>
                </c:pt>
                <c:pt idx="80">
                  <c:v>2.2098599999999999E-2</c:v>
                </c:pt>
                <c:pt idx="81">
                  <c:v>2.0400094000000001E-2</c:v>
                </c:pt>
                <c:pt idx="82">
                  <c:v>1.4573189E-2</c:v>
                </c:pt>
                <c:pt idx="83">
                  <c:v>4.897345E-3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1.1584262E-3</c:v>
                </c:pt>
                <c:pt idx="88">
                  <c:v>1.2410192E-2</c:v>
                </c:pt>
                <c:pt idx="89">
                  <c:v>2.2672109999999999E-2</c:v>
                </c:pt>
                <c:pt idx="90">
                  <c:v>2.9713485000000001E-2</c:v>
                </c:pt>
                <c:pt idx="91">
                  <c:v>3.3293870000000003E-2</c:v>
                </c:pt>
                <c:pt idx="92">
                  <c:v>3.2737408000000003E-2</c:v>
                </c:pt>
                <c:pt idx="93">
                  <c:v>3.0620110999999998E-2</c:v>
                </c:pt>
                <c:pt idx="94">
                  <c:v>2.7942069E-2</c:v>
                </c:pt>
                <c:pt idx="95">
                  <c:v>2.438355E-2</c:v>
                </c:pt>
                <c:pt idx="96">
                  <c:v>2.3653728999999998E-2</c:v>
                </c:pt>
                <c:pt idx="97">
                  <c:v>2.4645086E-2</c:v>
                </c:pt>
                <c:pt idx="98">
                  <c:v>2.6305930000000002E-2</c:v>
                </c:pt>
                <c:pt idx="99">
                  <c:v>2.8172351000000002E-2</c:v>
                </c:pt>
                <c:pt idx="100">
                  <c:v>3.0114990000000001E-2</c:v>
                </c:pt>
                <c:pt idx="101">
                  <c:v>3.0075843000000001E-2</c:v>
                </c:pt>
                <c:pt idx="102">
                  <c:v>2.9842359999999998E-2</c:v>
                </c:pt>
                <c:pt idx="103">
                  <c:v>2.9231587E-2</c:v>
                </c:pt>
                <c:pt idx="104">
                  <c:v>2.7466752000000001E-2</c:v>
                </c:pt>
                <c:pt idx="105">
                  <c:v>2.4634805999999999E-2</c:v>
                </c:pt>
                <c:pt idx="106">
                  <c:v>2.0712596999999999E-2</c:v>
                </c:pt>
                <c:pt idx="107">
                  <c:v>1.6108343000000001E-2</c:v>
                </c:pt>
                <c:pt idx="108">
                  <c:v>1.0332249999999999E-2</c:v>
                </c:pt>
                <c:pt idx="109">
                  <c:v>3.8826084000000002E-3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DA69-4FA6-BF2A-1471238C1310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[2]Sheet1!$D$498:$DT$498</c:f>
              <c:numCache>
                <c:formatCode>General</c:formatCode>
                <c:ptCount val="121"/>
                <c:pt idx="0">
                  <c:v>1.9461564E-3</c:v>
                </c:pt>
                <c:pt idx="1">
                  <c:v>1.4677914999999999E-3</c:v>
                </c:pt>
                <c:pt idx="2">
                  <c:v>3.0644093999999998E-3</c:v>
                </c:pt>
                <c:pt idx="3">
                  <c:v>3.5190935999999998E-3</c:v>
                </c:pt>
                <c:pt idx="4">
                  <c:v>3.3781074000000001E-3</c:v>
                </c:pt>
                <c:pt idx="5">
                  <c:v>3.8070135999999999E-3</c:v>
                </c:pt>
                <c:pt idx="6">
                  <c:v>5.5776489999999996E-3</c:v>
                </c:pt>
                <c:pt idx="7">
                  <c:v>7.8551969999999995E-3</c:v>
                </c:pt>
                <c:pt idx="8">
                  <c:v>7.9041819999999992E-3</c:v>
                </c:pt>
                <c:pt idx="9">
                  <c:v>4.2843200000000003E-3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1.1388152999999999E-3</c:v>
                </c:pt>
                <c:pt idx="15">
                  <c:v>6.5727284999999996E-3</c:v>
                </c:pt>
                <c:pt idx="16">
                  <c:v>1.04298955E-2</c:v>
                </c:pt>
                <c:pt idx="17">
                  <c:v>9.8075279999999994E-3</c:v>
                </c:pt>
                <c:pt idx="18">
                  <c:v>5.1027420000000004E-3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9.1199999999999994E-5</c:v>
                </c:pt>
                <c:pt idx="26">
                  <c:v>6.2915180000000003E-3</c:v>
                </c:pt>
                <c:pt idx="27">
                  <c:v>1.1322700999999999E-2</c:v>
                </c:pt>
                <c:pt idx="28">
                  <c:v>1.561563E-2</c:v>
                </c:pt>
                <c:pt idx="29">
                  <c:v>1.9344549999999999E-2</c:v>
                </c:pt>
                <c:pt idx="30">
                  <c:v>2.3830339999999998E-2</c:v>
                </c:pt>
                <c:pt idx="31">
                  <c:v>2.9654268000000001E-2</c:v>
                </c:pt>
                <c:pt idx="32">
                  <c:v>3.6632829999999998E-2</c:v>
                </c:pt>
                <c:pt idx="33">
                  <c:v>4.5672852999999999E-2</c:v>
                </c:pt>
                <c:pt idx="34">
                  <c:v>5.5429529999999998E-2</c:v>
                </c:pt>
                <c:pt idx="35">
                  <c:v>6.3885319999999995E-2</c:v>
                </c:pt>
                <c:pt idx="36">
                  <c:v>6.7949449999999995E-2</c:v>
                </c:pt>
                <c:pt idx="37">
                  <c:v>6.5854764999999996E-2</c:v>
                </c:pt>
                <c:pt idx="38">
                  <c:v>5.8622420000000001E-2</c:v>
                </c:pt>
                <c:pt idx="39">
                  <c:v>4.8597216999999998E-2</c:v>
                </c:pt>
                <c:pt idx="40">
                  <c:v>3.7820615000000002E-2</c:v>
                </c:pt>
                <c:pt idx="41">
                  <c:v>2.9156749999999999E-2</c:v>
                </c:pt>
                <c:pt idx="42">
                  <c:v>2.3500726E-2</c:v>
                </c:pt>
                <c:pt idx="43">
                  <c:v>2.2192791E-2</c:v>
                </c:pt>
                <c:pt idx="44">
                  <c:v>2.5543425000000002E-2</c:v>
                </c:pt>
                <c:pt idx="45">
                  <c:v>3.097753E-2</c:v>
                </c:pt>
                <c:pt idx="46">
                  <c:v>3.4791286999999997E-2</c:v>
                </c:pt>
                <c:pt idx="47">
                  <c:v>3.5079619999999999E-2</c:v>
                </c:pt>
                <c:pt idx="48">
                  <c:v>3.2882992E-2</c:v>
                </c:pt>
                <c:pt idx="49">
                  <c:v>3.0802369999999999E-2</c:v>
                </c:pt>
                <c:pt idx="50">
                  <c:v>2.9846589999999999E-2</c:v>
                </c:pt>
                <c:pt idx="51">
                  <c:v>3.0404827999999998E-2</c:v>
                </c:pt>
                <c:pt idx="52">
                  <c:v>3.1325314E-2</c:v>
                </c:pt>
                <c:pt idx="53">
                  <c:v>3.0495316000000001E-2</c:v>
                </c:pt>
                <c:pt idx="54">
                  <c:v>2.7107516000000002E-2</c:v>
                </c:pt>
                <c:pt idx="55">
                  <c:v>2.4095831000000002E-2</c:v>
                </c:pt>
                <c:pt idx="56">
                  <c:v>2.4276455999999998E-2</c:v>
                </c:pt>
                <c:pt idx="57">
                  <c:v>3.0840289999999999E-2</c:v>
                </c:pt>
                <c:pt idx="58">
                  <c:v>4.1469020000000002E-2</c:v>
                </c:pt>
                <c:pt idx="59">
                  <c:v>5.0441970000000003E-2</c:v>
                </c:pt>
                <c:pt idx="60">
                  <c:v>5.2754181999999997E-2</c:v>
                </c:pt>
                <c:pt idx="61">
                  <c:v>5.0237704000000001E-2</c:v>
                </c:pt>
                <c:pt idx="62">
                  <c:v>4.7815267000000002E-2</c:v>
                </c:pt>
                <c:pt idx="63">
                  <c:v>4.8550725000000003E-2</c:v>
                </c:pt>
                <c:pt idx="64">
                  <c:v>4.9846724000000002E-2</c:v>
                </c:pt>
                <c:pt idx="65">
                  <c:v>4.9172173999999999E-2</c:v>
                </c:pt>
                <c:pt idx="66">
                  <c:v>4.8626147000000002E-2</c:v>
                </c:pt>
                <c:pt idx="67">
                  <c:v>5.1911150000000003E-2</c:v>
                </c:pt>
                <c:pt idx="68">
                  <c:v>5.7907491999999998E-2</c:v>
                </c:pt>
                <c:pt idx="69">
                  <c:v>5.9067078000000002E-2</c:v>
                </c:pt>
                <c:pt idx="70">
                  <c:v>5.0151460000000002E-2</c:v>
                </c:pt>
                <c:pt idx="71">
                  <c:v>3.2954574E-2</c:v>
                </c:pt>
                <c:pt idx="72">
                  <c:v>1.5498346E-2</c:v>
                </c:pt>
                <c:pt idx="73">
                  <c:v>5.0600560000000003E-3</c:v>
                </c:pt>
                <c:pt idx="74">
                  <c:v>4.6351454000000004E-3</c:v>
                </c:pt>
                <c:pt idx="75">
                  <c:v>1.1242567E-2</c:v>
                </c:pt>
                <c:pt idx="76">
                  <c:v>1.9179417000000001E-2</c:v>
                </c:pt>
                <c:pt idx="77">
                  <c:v>2.3138710999999999E-2</c:v>
                </c:pt>
                <c:pt idx="78">
                  <c:v>2.3353546999999999E-2</c:v>
                </c:pt>
                <c:pt idx="79">
                  <c:v>2.2889336999999999E-2</c:v>
                </c:pt>
                <c:pt idx="80">
                  <c:v>2.2456937999999999E-2</c:v>
                </c:pt>
                <c:pt idx="81">
                  <c:v>1.9955968000000001E-2</c:v>
                </c:pt>
                <c:pt idx="82">
                  <c:v>1.2926334500000001E-2</c:v>
                </c:pt>
                <c:pt idx="83">
                  <c:v>2.2957415999999998E-3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1.7785934000000001E-3</c:v>
                </c:pt>
                <c:pt idx="88">
                  <c:v>1.3646386999999999E-2</c:v>
                </c:pt>
                <c:pt idx="89">
                  <c:v>2.3788005000000001E-2</c:v>
                </c:pt>
                <c:pt idx="90">
                  <c:v>3.0042961E-2</c:v>
                </c:pt>
                <c:pt idx="91">
                  <c:v>3.2552913000000003E-2</c:v>
                </c:pt>
                <c:pt idx="92">
                  <c:v>3.1114941E-2</c:v>
                </c:pt>
                <c:pt idx="93">
                  <c:v>2.8380226000000001E-2</c:v>
                </c:pt>
                <c:pt idx="94">
                  <c:v>2.5383045999999999E-2</c:v>
                </c:pt>
                <c:pt idx="95">
                  <c:v>2.198891E-2</c:v>
                </c:pt>
                <c:pt idx="96">
                  <c:v>2.164715E-2</c:v>
                </c:pt>
                <c:pt idx="97">
                  <c:v>2.310069E-2</c:v>
                </c:pt>
                <c:pt idx="98">
                  <c:v>2.5289003000000001E-2</c:v>
                </c:pt>
                <c:pt idx="99">
                  <c:v>2.7606951000000001E-2</c:v>
                </c:pt>
                <c:pt idx="100">
                  <c:v>2.9780702999999999E-2</c:v>
                </c:pt>
                <c:pt idx="101">
                  <c:v>2.9883223E-2</c:v>
                </c:pt>
                <c:pt idx="102">
                  <c:v>2.9876227000000002E-2</c:v>
                </c:pt>
                <c:pt idx="103">
                  <c:v>2.9456311999999998E-2</c:v>
                </c:pt>
                <c:pt idx="104">
                  <c:v>2.7818603000000001E-2</c:v>
                </c:pt>
                <c:pt idx="105">
                  <c:v>2.5093284E-2</c:v>
                </c:pt>
                <c:pt idx="106">
                  <c:v>2.124552E-2</c:v>
                </c:pt>
                <c:pt idx="107">
                  <c:v>1.6746628999999999E-2</c:v>
                </c:pt>
                <c:pt idx="108">
                  <c:v>1.0952674000000001E-2</c:v>
                </c:pt>
                <c:pt idx="109">
                  <c:v>4.4526440000000004E-3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DA69-4FA6-BF2A-1471238C13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MWPPG055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[2]Sheet1!$D$1119:$DT$1119</c:f>
              <c:numCache>
                <c:formatCode>General</c:formatCode>
                <c:ptCount val="121"/>
                <c:pt idx="0">
                  <c:v>0</c:v>
                </c:pt>
                <c:pt idx="1">
                  <c:v>1.8006427000000001E-3</c:v>
                </c:pt>
                <c:pt idx="2">
                  <c:v>8.7706569999999994E-3</c:v>
                </c:pt>
                <c:pt idx="3">
                  <c:v>1.6670405999999999E-2</c:v>
                </c:pt>
                <c:pt idx="4">
                  <c:v>1.9428559000000001E-2</c:v>
                </c:pt>
                <c:pt idx="5">
                  <c:v>1.8995010999999999E-2</c:v>
                </c:pt>
                <c:pt idx="6">
                  <c:v>1.7139003E-2</c:v>
                </c:pt>
                <c:pt idx="7">
                  <c:v>1.4166971E-2</c:v>
                </c:pt>
                <c:pt idx="8">
                  <c:v>9.2275810000000003E-3</c:v>
                </c:pt>
                <c:pt idx="9">
                  <c:v>3.2331268000000001E-3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1.0079345E-3</c:v>
                </c:pt>
                <c:pt idx="14">
                  <c:v>6.8808089999999999E-3</c:v>
                </c:pt>
                <c:pt idx="15">
                  <c:v>1.03800045E-2</c:v>
                </c:pt>
                <c:pt idx="16">
                  <c:v>9.8498279999999997E-3</c:v>
                </c:pt>
                <c:pt idx="17">
                  <c:v>5.9435440000000003E-3</c:v>
                </c:pt>
                <c:pt idx="18">
                  <c:v>2.0721932E-3</c:v>
                </c:pt>
                <c:pt idx="19">
                  <c:v>0</c:v>
                </c:pt>
                <c:pt idx="20">
                  <c:v>0</c:v>
                </c:pt>
                <c:pt idx="21">
                  <c:v>4.6799999999999999E-4</c:v>
                </c:pt>
                <c:pt idx="22">
                  <c:v>4.2215200000000003E-3</c:v>
                </c:pt>
                <c:pt idx="23">
                  <c:v>9.188178E-3</c:v>
                </c:pt>
                <c:pt idx="24">
                  <c:v>1.5154658999999999E-2</c:v>
                </c:pt>
                <c:pt idx="25">
                  <c:v>1.9255769999999998E-2</c:v>
                </c:pt>
                <c:pt idx="26">
                  <c:v>2.2472250999999999E-2</c:v>
                </c:pt>
                <c:pt idx="27">
                  <c:v>2.3864073999999999E-2</c:v>
                </c:pt>
                <c:pt idx="28">
                  <c:v>2.5034130000000002E-2</c:v>
                </c:pt>
                <c:pt idx="29">
                  <c:v>2.632899E-2</c:v>
                </c:pt>
                <c:pt idx="30">
                  <c:v>2.7665180000000001E-2</c:v>
                </c:pt>
                <c:pt idx="31">
                  <c:v>2.9323901999999999E-2</c:v>
                </c:pt>
                <c:pt idx="32">
                  <c:v>3.2685168000000001E-2</c:v>
                </c:pt>
                <c:pt idx="33">
                  <c:v>3.9032508E-2</c:v>
                </c:pt>
                <c:pt idx="34">
                  <c:v>4.7876183000000003E-2</c:v>
                </c:pt>
                <c:pt idx="35">
                  <c:v>5.7962756999999997E-2</c:v>
                </c:pt>
                <c:pt idx="36">
                  <c:v>6.6683374000000004E-2</c:v>
                </c:pt>
                <c:pt idx="37">
                  <c:v>7.2345614000000003E-2</c:v>
                </c:pt>
                <c:pt idx="38">
                  <c:v>7.3385329999999999E-2</c:v>
                </c:pt>
                <c:pt idx="39">
                  <c:v>7.0356000000000002E-2</c:v>
                </c:pt>
                <c:pt idx="40">
                  <c:v>6.3585139999999998E-2</c:v>
                </c:pt>
                <c:pt idx="41">
                  <c:v>5.5329352999999998E-2</c:v>
                </c:pt>
                <c:pt idx="42">
                  <c:v>4.7381914999999997E-2</c:v>
                </c:pt>
                <c:pt idx="43">
                  <c:v>4.1356362000000001E-2</c:v>
                </c:pt>
                <c:pt idx="44">
                  <c:v>3.9508160000000001E-2</c:v>
                </c:pt>
                <c:pt idx="45">
                  <c:v>4.0795449999999997E-2</c:v>
                </c:pt>
                <c:pt idx="46">
                  <c:v>4.1929000000000001E-2</c:v>
                </c:pt>
                <c:pt idx="47">
                  <c:v>4.0017935999999997E-2</c:v>
                </c:pt>
                <c:pt idx="48">
                  <c:v>3.5349194E-2</c:v>
                </c:pt>
                <c:pt idx="49">
                  <c:v>3.097635E-2</c:v>
                </c:pt>
                <c:pt idx="50">
                  <c:v>2.8377639999999999E-2</c:v>
                </c:pt>
                <c:pt idx="51">
                  <c:v>2.7637142999999999E-2</c:v>
                </c:pt>
                <c:pt idx="52">
                  <c:v>2.9456953000000001E-2</c:v>
                </c:pt>
                <c:pt idx="53">
                  <c:v>3.4698890000000003E-2</c:v>
                </c:pt>
                <c:pt idx="54">
                  <c:v>4.3474086000000002E-2</c:v>
                </c:pt>
                <c:pt idx="55">
                  <c:v>5.4091882000000001E-2</c:v>
                </c:pt>
                <c:pt idx="56">
                  <c:v>6.2003370000000002E-2</c:v>
                </c:pt>
                <c:pt idx="57">
                  <c:v>6.7288490000000006E-2</c:v>
                </c:pt>
                <c:pt idx="58">
                  <c:v>7.056606E-2</c:v>
                </c:pt>
                <c:pt idx="59">
                  <c:v>7.061742E-2</c:v>
                </c:pt>
                <c:pt idx="60">
                  <c:v>6.6009079999999998E-2</c:v>
                </c:pt>
                <c:pt idx="61">
                  <c:v>5.8129739999999999E-2</c:v>
                </c:pt>
                <c:pt idx="62">
                  <c:v>5.0989605E-2</c:v>
                </c:pt>
                <c:pt idx="63">
                  <c:v>4.6530652999999998E-2</c:v>
                </c:pt>
                <c:pt idx="64">
                  <c:v>4.3950845000000002E-2</c:v>
                </c:pt>
                <c:pt idx="65">
                  <c:v>4.1011159999999998E-2</c:v>
                </c:pt>
                <c:pt idx="66">
                  <c:v>3.8987837999999997E-2</c:v>
                </c:pt>
                <c:pt idx="67">
                  <c:v>3.9613143000000003E-2</c:v>
                </c:pt>
                <c:pt idx="68">
                  <c:v>4.2237280000000002E-2</c:v>
                </c:pt>
                <c:pt idx="69">
                  <c:v>4.2467464000000003E-2</c:v>
                </c:pt>
                <c:pt idx="70">
                  <c:v>3.7997006999999999E-2</c:v>
                </c:pt>
                <c:pt idx="71">
                  <c:v>2.9481065000000001E-2</c:v>
                </c:pt>
                <c:pt idx="72">
                  <c:v>1.9950418000000001E-2</c:v>
                </c:pt>
                <c:pt idx="73">
                  <c:v>1.1642414E-2</c:v>
                </c:pt>
                <c:pt idx="74">
                  <c:v>5.6174053000000003E-3</c:v>
                </c:pt>
                <c:pt idx="75">
                  <c:v>2.5998940000000002E-3</c:v>
                </c:pt>
                <c:pt idx="76">
                  <c:v>3.3483444999999998E-3</c:v>
                </c:pt>
                <c:pt idx="77">
                  <c:v>7.4028610000000002E-3</c:v>
                </c:pt>
                <c:pt idx="78">
                  <c:v>1.3031458500000001E-2</c:v>
                </c:pt>
                <c:pt idx="79">
                  <c:v>1.7697608E-2</c:v>
                </c:pt>
                <c:pt idx="80">
                  <c:v>1.9147053000000001E-2</c:v>
                </c:pt>
                <c:pt idx="81">
                  <c:v>1.7091209999999999E-2</c:v>
                </c:pt>
                <c:pt idx="82">
                  <c:v>1.2969863999999999E-2</c:v>
                </c:pt>
                <c:pt idx="83">
                  <c:v>9.3004660000000003E-3</c:v>
                </c:pt>
                <c:pt idx="84">
                  <c:v>8.3412369999999996E-3</c:v>
                </c:pt>
                <c:pt idx="85">
                  <c:v>1.1131109E-2</c:v>
                </c:pt>
                <c:pt idx="86">
                  <c:v>1.7154462999999998E-2</c:v>
                </c:pt>
                <c:pt idx="87">
                  <c:v>2.4525208E-2</c:v>
                </c:pt>
                <c:pt idx="88">
                  <c:v>3.1099486999999999E-2</c:v>
                </c:pt>
                <c:pt idx="89">
                  <c:v>3.4440039999999998E-2</c:v>
                </c:pt>
                <c:pt idx="90">
                  <c:v>3.4193902999999998E-2</c:v>
                </c:pt>
                <c:pt idx="91">
                  <c:v>3.0993924999999999E-2</c:v>
                </c:pt>
                <c:pt idx="92">
                  <c:v>2.6087941999999999E-2</c:v>
                </c:pt>
                <c:pt idx="93">
                  <c:v>2.2335822000000002E-2</c:v>
                </c:pt>
                <c:pt idx="94">
                  <c:v>1.9929341999999999E-2</c:v>
                </c:pt>
                <c:pt idx="95">
                  <c:v>1.7122567000000002E-2</c:v>
                </c:pt>
                <c:pt idx="96">
                  <c:v>1.7345827000000001E-2</c:v>
                </c:pt>
                <c:pt idx="97">
                  <c:v>1.8026762000000002E-2</c:v>
                </c:pt>
                <c:pt idx="98">
                  <c:v>1.8161096000000002E-2</c:v>
                </c:pt>
                <c:pt idx="99">
                  <c:v>1.840605E-2</c:v>
                </c:pt>
                <c:pt idx="100">
                  <c:v>2.0331686000000002E-2</c:v>
                </c:pt>
                <c:pt idx="101">
                  <c:v>2.1509394000000001E-2</c:v>
                </c:pt>
                <c:pt idx="102">
                  <c:v>2.1649372E-2</c:v>
                </c:pt>
                <c:pt idx="103">
                  <c:v>2.2353956000000001E-2</c:v>
                </c:pt>
                <c:pt idx="104">
                  <c:v>2.2637231000000001E-2</c:v>
                </c:pt>
                <c:pt idx="105">
                  <c:v>2.2054404E-2</c:v>
                </c:pt>
                <c:pt idx="106">
                  <c:v>2.0710802E-2</c:v>
                </c:pt>
                <c:pt idx="107">
                  <c:v>1.8898749999999999E-2</c:v>
                </c:pt>
                <c:pt idx="108">
                  <c:v>1.6374730000000001E-2</c:v>
                </c:pt>
                <c:pt idx="109">
                  <c:v>1.3297125999999999E-2</c:v>
                </c:pt>
                <c:pt idx="110">
                  <c:v>1.0266470999999999E-2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9CF-440B-BEBD-0987729527E2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[2]Sheet1!$D$1120:$DT$1120</c:f>
              <c:numCache>
                <c:formatCode>General</c:formatCode>
                <c:ptCount val="121"/>
                <c:pt idx="0">
                  <c:v>0</c:v>
                </c:pt>
                <c:pt idx="1">
                  <c:v>7.0100000000000002E-4</c:v>
                </c:pt>
                <c:pt idx="2">
                  <c:v>7.3404689999999996E-3</c:v>
                </c:pt>
                <c:pt idx="3">
                  <c:v>1.4952159E-2</c:v>
                </c:pt>
                <c:pt idx="4">
                  <c:v>1.7773172E-2</c:v>
                </c:pt>
                <c:pt idx="5">
                  <c:v>1.7848874000000001E-2</c:v>
                </c:pt>
                <c:pt idx="6">
                  <c:v>1.6775531999999999E-2</c:v>
                </c:pt>
                <c:pt idx="7">
                  <c:v>1.4413962000000001E-2</c:v>
                </c:pt>
                <c:pt idx="8">
                  <c:v>9.5896664999999999E-3</c:v>
                </c:pt>
                <c:pt idx="9">
                  <c:v>3.1703323999999998E-3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5.8358945000000001E-3</c:v>
                </c:pt>
                <c:pt idx="15">
                  <c:v>9.4980410000000005E-3</c:v>
                </c:pt>
                <c:pt idx="16">
                  <c:v>9.3518820000000006E-3</c:v>
                </c:pt>
                <c:pt idx="17">
                  <c:v>5.8009580000000002E-3</c:v>
                </c:pt>
                <c:pt idx="18">
                  <c:v>2.0171783000000002E-3</c:v>
                </c:pt>
                <c:pt idx="19">
                  <c:v>0</c:v>
                </c:pt>
                <c:pt idx="20">
                  <c:v>0</c:v>
                </c:pt>
                <c:pt idx="21">
                  <c:v>2.43E-4</c:v>
                </c:pt>
                <c:pt idx="22">
                  <c:v>3.7162613999999999E-3</c:v>
                </c:pt>
                <c:pt idx="23">
                  <c:v>8.0716480000000007E-3</c:v>
                </c:pt>
                <c:pt idx="24">
                  <c:v>1.3293727999999999E-2</c:v>
                </c:pt>
                <c:pt idx="25">
                  <c:v>1.6998023000000001E-2</c:v>
                </c:pt>
                <c:pt idx="26">
                  <c:v>2.0222388000000001E-2</c:v>
                </c:pt>
                <c:pt idx="27">
                  <c:v>2.191181E-2</c:v>
                </c:pt>
                <c:pt idx="28">
                  <c:v>2.3423475999999999E-2</c:v>
                </c:pt>
                <c:pt idx="29">
                  <c:v>2.5066547000000002E-2</c:v>
                </c:pt>
                <c:pt idx="30">
                  <c:v>2.6746890999999998E-2</c:v>
                </c:pt>
                <c:pt idx="31">
                  <c:v>2.8756045000000001E-2</c:v>
                </c:pt>
                <c:pt idx="32">
                  <c:v>3.232997E-2</c:v>
                </c:pt>
                <c:pt idx="33">
                  <c:v>3.8820161999999998E-2</c:v>
                </c:pt>
                <c:pt idx="34">
                  <c:v>4.7707036000000001E-2</c:v>
                </c:pt>
                <c:pt idx="35">
                  <c:v>5.783307E-2</c:v>
                </c:pt>
                <c:pt idx="36">
                  <c:v>6.6513315000000003E-2</c:v>
                </c:pt>
                <c:pt idx="37">
                  <c:v>7.1954909999999997E-2</c:v>
                </c:pt>
                <c:pt idx="38">
                  <c:v>7.2697049999999999E-2</c:v>
                </c:pt>
                <c:pt idx="39">
                  <c:v>6.9358020000000006E-2</c:v>
                </c:pt>
                <c:pt idx="40">
                  <c:v>6.2317907999999998E-2</c:v>
                </c:pt>
                <c:pt idx="41">
                  <c:v>5.3795072999999999E-2</c:v>
                </c:pt>
                <c:pt idx="42">
                  <c:v>4.5609127999999999E-2</c:v>
                </c:pt>
                <c:pt idx="43">
                  <c:v>3.9444293999999998E-2</c:v>
                </c:pt>
                <c:pt idx="44">
                  <c:v>3.758003E-2</c:v>
                </c:pt>
                <c:pt idx="45">
                  <c:v>3.9069316999999999E-2</c:v>
                </c:pt>
                <c:pt idx="46">
                  <c:v>4.0692510000000001E-2</c:v>
                </c:pt>
                <c:pt idx="47">
                  <c:v>3.9500161999999998E-2</c:v>
                </c:pt>
                <c:pt idx="48">
                  <c:v>3.5571616E-2</c:v>
                </c:pt>
                <c:pt idx="49">
                  <c:v>3.1451825000000003E-2</c:v>
                </c:pt>
                <c:pt idx="50">
                  <c:v>2.848125E-2</c:v>
                </c:pt>
                <c:pt idx="51">
                  <c:v>2.7010262E-2</c:v>
                </c:pt>
                <c:pt idx="52">
                  <c:v>2.8198206999999999E-2</c:v>
                </c:pt>
                <c:pt idx="53">
                  <c:v>3.3114925000000003E-2</c:v>
                </c:pt>
                <c:pt idx="54">
                  <c:v>4.1733975999999999E-2</c:v>
                </c:pt>
                <c:pt idx="55">
                  <c:v>5.2262667999999998E-2</c:v>
                </c:pt>
                <c:pt idx="56">
                  <c:v>6.0276132000000003E-2</c:v>
                </c:pt>
                <c:pt idx="57">
                  <c:v>6.5964010000000003E-2</c:v>
                </c:pt>
                <c:pt idx="58">
                  <c:v>6.9918419999999995E-2</c:v>
                </c:pt>
                <c:pt idx="59">
                  <c:v>7.0833469999999996E-2</c:v>
                </c:pt>
                <c:pt idx="60">
                  <c:v>6.6930630000000005E-2</c:v>
                </c:pt>
                <c:pt idx="61">
                  <c:v>5.9572625999999997E-2</c:v>
                </c:pt>
                <c:pt idx="62">
                  <c:v>5.2567437000000002E-2</c:v>
                </c:pt>
                <c:pt idx="63">
                  <c:v>4.78419E-2</c:v>
                </c:pt>
                <c:pt idx="64">
                  <c:v>4.4631842999999997E-2</c:v>
                </c:pt>
                <c:pt idx="65">
                  <c:v>4.1087604999999999E-2</c:v>
                </c:pt>
                <c:pt idx="66">
                  <c:v>3.8956009999999999E-2</c:v>
                </c:pt>
                <c:pt idx="67">
                  <c:v>4.0254980000000003E-2</c:v>
                </c:pt>
                <c:pt idx="68">
                  <c:v>4.4030603000000001E-2</c:v>
                </c:pt>
                <c:pt idx="69">
                  <c:v>4.5046999999999997E-2</c:v>
                </c:pt>
                <c:pt idx="70">
                  <c:v>4.0324355999999999E-2</c:v>
                </c:pt>
                <c:pt idx="71">
                  <c:v>3.0625677E-2</c:v>
                </c:pt>
                <c:pt idx="72">
                  <c:v>1.9714579999999999E-2</c:v>
                </c:pt>
                <c:pt idx="73">
                  <c:v>1.0572541499999999E-2</c:v>
                </c:pt>
                <c:pt idx="74">
                  <c:v>4.5708550000000004E-3</c:v>
                </c:pt>
                <c:pt idx="75">
                  <c:v>2.1830619999999999E-3</c:v>
                </c:pt>
                <c:pt idx="76">
                  <c:v>3.669823E-3</c:v>
                </c:pt>
                <c:pt idx="77">
                  <c:v>8.0688129999999993E-3</c:v>
                </c:pt>
                <c:pt idx="78">
                  <c:v>1.35583505E-2</c:v>
                </c:pt>
                <c:pt idx="79">
                  <c:v>1.7959527999999999E-2</c:v>
                </c:pt>
                <c:pt idx="80">
                  <c:v>1.9387102E-2</c:v>
                </c:pt>
                <c:pt idx="81">
                  <c:v>1.75576E-2</c:v>
                </c:pt>
                <c:pt idx="82">
                  <c:v>1.35646425E-2</c:v>
                </c:pt>
                <c:pt idx="83">
                  <c:v>9.6316105000000003E-3</c:v>
                </c:pt>
                <c:pt idx="84">
                  <c:v>7.9944460000000005E-3</c:v>
                </c:pt>
                <c:pt idx="85">
                  <c:v>1.0023175E-2</c:v>
                </c:pt>
                <c:pt idx="86">
                  <c:v>1.5532374999999999E-2</c:v>
                </c:pt>
                <c:pt idx="87">
                  <c:v>2.2778131E-2</c:v>
                </c:pt>
                <c:pt idx="88">
                  <c:v>2.9631703999999998E-2</c:v>
                </c:pt>
                <c:pt idx="89">
                  <c:v>3.3627663000000002E-2</c:v>
                </c:pt>
                <c:pt idx="90">
                  <c:v>3.4245009999999999E-2</c:v>
                </c:pt>
                <c:pt idx="91">
                  <c:v>3.2055640000000003E-2</c:v>
                </c:pt>
                <c:pt idx="92">
                  <c:v>2.8025448000000001E-2</c:v>
                </c:pt>
                <c:pt idx="93">
                  <c:v>2.4836402E-2</c:v>
                </c:pt>
                <c:pt idx="94">
                  <c:v>2.2699792E-2</c:v>
                </c:pt>
                <c:pt idx="95">
                  <c:v>1.9801052E-2</c:v>
                </c:pt>
                <c:pt idx="96">
                  <c:v>1.9641353E-2</c:v>
                </c:pt>
                <c:pt idx="97">
                  <c:v>1.9857222000000001E-2</c:v>
                </c:pt>
                <c:pt idx="98">
                  <c:v>1.9529939E-2</c:v>
                </c:pt>
                <c:pt idx="99">
                  <c:v>1.9347789000000001E-2</c:v>
                </c:pt>
                <c:pt idx="100">
                  <c:v>2.0849815000000001E-2</c:v>
                </c:pt>
                <c:pt idx="101">
                  <c:v>2.1785077E-2</c:v>
                </c:pt>
                <c:pt idx="102">
                  <c:v>2.1732118000000002E-2</c:v>
                </c:pt>
                <c:pt idx="103">
                  <c:v>2.2287392999999999E-2</c:v>
                </c:pt>
                <c:pt idx="104">
                  <c:v>2.243765E-2</c:v>
                </c:pt>
                <c:pt idx="105">
                  <c:v>2.1756856000000001E-2</c:v>
                </c:pt>
                <c:pt idx="106">
                  <c:v>2.0320943000000001E-2</c:v>
                </c:pt>
                <c:pt idx="107">
                  <c:v>1.8425210000000001E-2</c:v>
                </c:pt>
                <c:pt idx="108">
                  <c:v>1.5781219999999999E-2</c:v>
                </c:pt>
                <c:pt idx="109">
                  <c:v>1.2549200999999999E-2</c:v>
                </c:pt>
                <c:pt idx="110">
                  <c:v>9.3243930000000003E-3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49CF-440B-BEBD-0987729527E2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[2]Sheet1!$D$1121:$DT$1121</c:f>
              <c:numCache>
                <c:formatCode>General</c:formatCode>
                <c:ptCount val="121"/>
                <c:pt idx="0">
                  <c:v>0</c:v>
                </c:pt>
                <c:pt idx="1">
                  <c:v>9.1000000000000003E-5</c:v>
                </c:pt>
                <c:pt idx="2">
                  <c:v>6.4274166000000002E-3</c:v>
                </c:pt>
                <c:pt idx="3">
                  <c:v>1.3766525E-2</c:v>
                </c:pt>
                <c:pt idx="4">
                  <c:v>1.6612518999999999E-2</c:v>
                </c:pt>
                <c:pt idx="5">
                  <c:v>1.7086344E-2</c:v>
                </c:pt>
                <c:pt idx="6">
                  <c:v>1.660532E-2</c:v>
                </c:pt>
                <c:pt idx="7">
                  <c:v>1.4646523E-2</c:v>
                </c:pt>
                <c:pt idx="8">
                  <c:v>9.8605840000000004E-3</c:v>
                </c:pt>
                <c:pt idx="9">
                  <c:v>3.1197718000000002E-3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4.9404009999999996E-3</c:v>
                </c:pt>
                <c:pt idx="15">
                  <c:v>8.7101780000000007E-3</c:v>
                </c:pt>
                <c:pt idx="16">
                  <c:v>8.8830950000000006E-3</c:v>
                </c:pt>
                <c:pt idx="17">
                  <c:v>5.6928964000000004E-3</c:v>
                </c:pt>
                <c:pt idx="18">
                  <c:v>2.0639738E-3</c:v>
                </c:pt>
                <c:pt idx="19">
                  <c:v>0</c:v>
                </c:pt>
                <c:pt idx="20">
                  <c:v>0</c:v>
                </c:pt>
                <c:pt idx="21">
                  <c:v>2.81E-4</c:v>
                </c:pt>
                <c:pt idx="22">
                  <c:v>3.4497296000000001E-3</c:v>
                </c:pt>
                <c:pt idx="23">
                  <c:v>7.2541990000000002E-3</c:v>
                </c:pt>
                <c:pt idx="24">
                  <c:v>1.1855325999999999E-2</c:v>
                </c:pt>
                <c:pt idx="25">
                  <c:v>1.5270677999999999E-2</c:v>
                </c:pt>
                <c:pt idx="26">
                  <c:v>1.8556803E-2</c:v>
                </c:pt>
                <c:pt idx="27">
                  <c:v>2.0565499000000001E-2</c:v>
                </c:pt>
                <c:pt idx="28">
                  <c:v>2.2425717000000001E-2</c:v>
                </c:pt>
                <c:pt idx="29">
                  <c:v>2.4365904000000001E-2</c:v>
                </c:pt>
                <c:pt idx="30">
                  <c:v>2.6279243000000001E-2</c:v>
                </c:pt>
                <c:pt idx="31">
                  <c:v>2.8456611999999999E-2</c:v>
                </c:pt>
                <c:pt idx="32">
                  <c:v>3.2064523999999997E-2</c:v>
                </c:pt>
                <c:pt idx="33">
                  <c:v>3.8536407000000002E-2</c:v>
                </c:pt>
                <c:pt idx="34">
                  <c:v>4.737185E-2</c:v>
                </c:pt>
                <c:pt idx="35">
                  <c:v>5.7491942999999997E-2</c:v>
                </c:pt>
                <c:pt idx="36">
                  <c:v>6.6142649999999997E-2</c:v>
                </c:pt>
                <c:pt idx="37">
                  <c:v>7.1435810000000002E-2</c:v>
                </c:pt>
                <c:pt idx="38">
                  <c:v>7.1991620000000006E-2</c:v>
                </c:pt>
                <c:pt idx="39">
                  <c:v>6.8485859999999996E-2</c:v>
                </c:pt>
                <c:pt idx="40">
                  <c:v>6.1341382999999999E-2</c:v>
                </c:pt>
                <c:pt idx="41">
                  <c:v>5.2707165E-2</c:v>
                </c:pt>
                <c:pt idx="42">
                  <c:v>4.4386830000000002E-2</c:v>
                </c:pt>
                <c:pt idx="43">
                  <c:v>3.8122959999999997E-2</c:v>
                </c:pt>
                <c:pt idx="44">
                  <c:v>3.6253623999999998E-2</c:v>
                </c:pt>
                <c:pt idx="45">
                  <c:v>3.7916169999999999E-2</c:v>
                </c:pt>
                <c:pt idx="46">
                  <c:v>3.9941869999999997E-2</c:v>
                </c:pt>
                <c:pt idx="47">
                  <c:v>3.9307799999999997E-2</c:v>
                </c:pt>
                <c:pt idx="48">
                  <c:v>3.5899426999999998E-2</c:v>
                </c:pt>
                <c:pt idx="49">
                  <c:v>3.1906645999999997E-2</c:v>
                </c:pt>
                <c:pt idx="50">
                  <c:v>2.8594610999999999E-2</c:v>
                </c:pt>
                <c:pt idx="51">
                  <c:v>2.6549653999999999E-2</c:v>
                </c:pt>
                <c:pt idx="52">
                  <c:v>2.7266395999999998E-2</c:v>
                </c:pt>
                <c:pt idx="53">
                  <c:v>3.1926665E-2</c:v>
                </c:pt>
                <c:pt idx="54">
                  <c:v>4.0395649999999998E-2</c:v>
                </c:pt>
                <c:pt idx="55">
                  <c:v>5.0822592999999999E-2</c:v>
                </c:pt>
                <c:pt idx="56">
                  <c:v>5.8919675999999997E-2</c:v>
                </c:pt>
                <c:pt idx="57">
                  <c:v>6.4972390000000005E-2</c:v>
                </c:pt>
                <c:pt idx="58">
                  <c:v>6.9495189999999998E-2</c:v>
                </c:pt>
                <c:pt idx="59">
                  <c:v>7.1043073999999998E-2</c:v>
                </c:pt>
                <c:pt idx="60">
                  <c:v>6.7586414999999997E-2</c:v>
                </c:pt>
                <c:pt idx="61">
                  <c:v>6.0513310000000001E-2</c:v>
                </c:pt>
                <c:pt idx="62">
                  <c:v>5.3560669999999998E-2</c:v>
                </c:pt>
                <c:pt idx="63">
                  <c:v>4.866761E-2</c:v>
                </c:pt>
                <c:pt idx="64">
                  <c:v>4.5069131999999998E-2</c:v>
                </c:pt>
                <c:pt idx="65">
                  <c:v>4.1139910000000002E-2</c:v>
                </c:pt>
                <c:pt idx="66">
                  <c:v>3.8932939999999999E-2</c:v>
                </c:pt>
                <c:pt idx="67">
                  <c:v>4.0659275000000002E-2</c:v>
                </c:pt>
                <c:pt idx="68">
                  <c:v>4.5185450000000002E-2</c:v>
                </c:pt>
                <c:pt idx="69">
                  <c:v>4.6738389999999998E-2</c:v>
                </c:pt>
                <c:pt idx="70">
                  <c:v>4.1925030000000002E-2</c:v>
                </c:pt>
                <c:pt idx="71">
                  <c:v>3.1562850000000003E-2</c:v>
                </c:pt>
                <c:pt idx="72">
                  <c:v>1.9860117E-2</c:v>
                </c:pt>
                <c:pt idx="73">
                  <c:v>1.0217245999999999E-2</c:v>
                </c:pt>
                <c:pt idx="74">
                  <c:v>4.1624749999999997E-3</c:v>
                </c:pt>
                <c:pt idx="75">
                  <c:v>1.9977713999999999E-3</c:v>
                </c:pt>
                <c:pt idx="76">
                  <c:v>3.7116825000000002E-3</c:v>
                </c:pt>
                <c:pt idx="77">
                  <c:v>8.1221130000000002E-3</c:v>
                </c:pt>
                <c:pt idx="78">
                  <c:v>1.3466344E-2</c:v>
                </c:pt>
                <c:pt idx="79">
                  <c:v>1.7830907999999999E-2</c:v>
                </c:pt>
                <c:pt idx="80">
                  <c:v>1.9485602000000001E-2</c:v>
                </c:pt>
                <c:pt idx="81">
                  <c:v>1.8016698000000001E-2</c:v>
                </c:pt>
                <c:pt idx="82">
                  <c:v>1.4203626E-2</c:v>
                </c:pt>
                <c:pt idx="83">
                  <c:v>1.0078342000000001E-2</c:v>
                </c:pt>
                <c:pt idx="84">
                  <c:v>7.9238899999999994E-3</c:v>
                </c:pt>
                <c:pt idx="85">
                  <c:v>9.3853459999999993E-3</c:v>
                </c:pt>
                <c:pt idx="86">
                  <c:v>1.45165E-2</c:v>
                </c:pt>
                <c:pt idx="87">
                  <c:v>2.1669465999999998E-2</c:v>
                </c:pt>
                <c:pt idx="88">
                  <c:v>2.8708899999999999E-2</c:v>
                </c:pt>
                <c:pt idx="89">
                  <c:v>3.3157077E-2</c:v>
                </c:pt>
                <c:pt idx="90">
                  <c:v>3.4349952000000003E-2</c:v>
                </c:pt>
                <c:pt idx="91">
                  <c:v>3.2836537999999998E-2</c:v>
                </c:pt>
                <c:pt idx="92">
                  <c:v>2.9397512000000001E-2</c:v>
                </c:pt>
                <c:pt idx="93">
                  <c:v>2.6595172E-2</c:v>
                </c:pt>
                <c:pt idx="94">
                  <c:v>2.4639709999999999E-2</c:v>
                </c:pt>
                <c:pt idx="95">
                  <c:v>2.1693097000000001E-2</c:v>
                </c:pt>
                <c:pt idx="96">
                  <c:v>2.1284437E-2</c:v>
                </c:pt>
                <c:pt idx="97">
                  <c:v>2.1179033E-2</c:v>
                </c:pt>
                <c:pt idx="98">
                  <c:v>2.0519764999999999E-2</c:v>
                </c:pt>
                <c:pt idx="99">
                  <c:v>2.0017460000000001E-2</c:v>
                </c:pt>
                <c:pt idx="100">
                  <c:v>2.1207523999999998E-2</c:v>
                </c:pt>
                <c:pt idx="101">
                  <c:v>2.1970334000000001E-2</c:v>
                </c:pt>
                <c:pt idx="102">
                  <c:v>2.1792519999999999E-2</c:v>
                </c:pt>
                <c:pt idx="103">
                  <c:v>2.2273118000000001E-2</c:v>
                </c:pt>
                <c:pt idx="104">
                  <c:v>2.2364103999999999E-2</c:v>
                </c:pt>
                <c:pt idx="105">
                  <c:v>2.1650279000000001E-2</c:v>
                </c:pt>
                <c:pt idx="106">
                  <c:v>2.0180112E-2</c:v>
                </c:pt>
                <c:pt idx="107">
                  <c:v>1.8238243000000001E-2</c:v>
                </c:pt>
                <c:pt idx="108">
                  <c:v>1.5517898E-2</c:v>
                </c:pt>
                <c:pt idx="109">
                  <c:v>1.2164271000000001E-2</c:v>
                </c:pt>
                <c:pt idx="110">
                  <c:v>8.7730059999999999E-3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9CF-440B-BEBD-0987729527E2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[2]Sheet1!$D$1122:$DT$1122</c:f>
              <c:numCache>
                <c:formatCode>General</c:formatCode>
                <c:ptCount val="121"/>
                <c:pt idx="0">
                  <c:v>0</c:v>
                </c:pt>
                <c:pt idx="1">
                  <c:v>4.2400000000000001E-4</c:v>
                </c:pt>
                <c:pt idx="2">
                  <c:v>6.9832983000000003E-3</c:v>
                </c:pt>
                <c:pt idx="3">
                  <c:v>1.4554350000000001E-2</c:v>
                </c:pt>
                <c:pt idx="4">
                  <c:v>1.7415732E-2</c:v>
                </c:pt>
                <c:pt idx="5">
                  <c:v>1.7618834999999999E-2</c:v>
                </c:pt>
                <c:pt idx="6">
                  <c:v>1.6735295000000001E-2</c:v>
                </c:pt>
                <c:pt idx="7">
                  <c:v>1.4480415999999999E-2</c:v>
                </c:pt>
                <c:pt idx="8">
                  <c:v>9.6483639999999996E-3</c:v>
                </c:pt>
                <c:pt idx="9">
                  <c:v>3.1026717999999998E-3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5.4254215000000003E-3</c:v>
                </c:pt>
                <c:pt idx="15">
                  <c:v>9.1433090000000005E-3</c:v>
                </c:pt>
                <c:pt idx="16">
                  <c:v>9.1153080000000008E-3</c:v>
                </c:pt>
                <c:pt idx="17">
                  <c:v>5.7092313999999996E-3</c:v>
                </c:pt>
                <c:pt idx="18">
                  <c:v>1.9825492000000002E-3</c:v>
                </c:pt>
                <c:pt idx="19">
                  <c:v>0</c:v>
                </c:pt>
                <c:pt idx="20">
                  <c:v>0</c:v>
                </c:pt>
                <c:pt idx="21">
                  <c:v>2.0799999999999999E-4</c:v>
                </c:pt>
                <c:pt idx="22">
                  <c:v>3.5647514999999999E-3</c:v>
                </c:pt>
                <c:pt idx="23">
                  <c:v>7.7216519999999999E-3</c:v>
                </c:pt>
                <c:pt idx="24">
                  <c:v>1.2723282000000001E-2</c:v>
                </c:pt>
                <c:pt idx="25">
                  <c:v>1.6345872000000001E-2</c:v>
                </c:pt>
                <c:pt idx="26">
                  <c:v>1.9639937E-2</c:v>
                </c:pt>
                <c:pt idx="27">
                  <c:v>2.1493422000000002E-2</c:v>
                </c:pt>
                <c:pt idx="28">
                  <c:v>2.3165545999999999E-2</c:v>
                </c:pt>
                <c:pt idx="29">
                  <c:v>2.4911510000000001E-2</c:v>
                </c:pt>
                <c:pt idx="30">
                  <c:v>2.6639192999999999E-2</c:v>
                </c:pt>
                <c:pt idx="31">
                  <c:v>2.8647895999999999E-2</c:v>
                </c:pt>
                <c:pt idx="32">
                  <c:v>3.2172634999999998E-2</c:v>
                </c:pt>
                <c:pt idx="33">
                  <c:v>3.8590487E-2</c:v>
                </c:pt>
                <c:pt idx="34">
                  <c:v>4.7408734000000001E-2</c:v>
                </c:pt>
                <c:pt idx="35">
                  <c:v>5.7512302000000001E-2</c:v>
                </c:pt>
                <c:pt idx="36">
                  <c:v>6.6199099999999997E-2</c:v>
                </c:pt>
                <c:pt idx="37">
                  <c:v>7.1640484000000004E-2</c:v>
                </c:pt>
                <c:pt idx="38">
                  <c:v>7.2384915999999994E-2</c:v>
                </c:pt>
                <c:pt idx="39">
                  <c:v>6.9048979999999996E-2</c:v>
                </c:pt>
                <c:pt idx="40">
                  <c:v>6.2026188000000003E-2</c:v>
                </c:pt>
                <c:pt idx="41">
                  <c:v>5.3488019999999997E-2</c:v>
                </c:pt>
                <c:pt idx="42">
                  <c:v>4.5258859999999998E-2</c:v>
                </c:pt>
                <c:pt idx="43">
                  <c:v>3.9052043000000002E-2</c:v>
                </c:pt>
                <c:pt idx="44">
                  <c:v>3.7191723000000003E-2</c:v>
                </c:pt>
                <c:pt idx="45">
                  <c:v>3.8767877999999999E-2</c:v>
                </c:pt>
                <c:pt idx="46">
                  <c:v>4.055777E-2</c:v>
                </c:pt>
                <c:pt idx="47">
                  <c:v>3.9568121999999997E-2</c:v>
                </c:pt>
                <c:pt idx="48">
                  <c:v>3.5786730000000003E-2</c:v>
                </c:pt>
                <c:pt idx="49">
                  <c:v>3.1655410000000002E-2</c:v>
                </c:pt>
                <c:pt idx="50">
                  <c:v>2.8507033000000001E-2</c:v>
                </c:pt>
                <c:pt idx="51">
                  <c:v>2.6804140000000001E-2</c:v>
                </c:pt>
                <c:pt idx="52">
                  <c:v>2.7841825000000001E-2</c:v>
                </c:pt>
                <c:pt idx="53">
                  <c:v>3.2719186999999997E-2</c:v>
                </c:pt>
                <c:pt idx="54">
                  <c:v>4.1341875E-2</c:v>
                </c:pt>
                <c:pt idx="55">
                  <c:v>5.1864059999999997E-2</c:v>
                </c:pt>
                <c:pt idx="56">
                  <c:v>5.9902959999999998E-2</c:v>
                </c:pt>
                <c:pt idx="57">
                  <c:v>6.5701893999999997E-2</c:v>
                </c:pt>
                <c:pt idx="58">
                  <c:v>6.9852813999999999E-2</c:v>
                </c:pt>
                <c:pt idx="59">
                  <c:v>7.0995020000000006E-2</c:v>
                </c:pt>
                <c:pt idx="60">
                  <c:v>6.7249089999999997E-2</c:v>
                </c:pt>
                <c:pt idx="61">
                  <c:v>5.9986774E-2</c:v>
                </c:pt>
                <c:pt idx="62">
                  <c:v>5.2991047999999999E-2</c:v>
                </c:pt>
                <c:pt idx="63">
                  <c:v>4.8182610000000001E-2</c:v>
                </c:pt>
                <c:pt idx="64">
                  <c:v>4.4801809999999997E-2</c:v>
                </c:pt>
                <c:pt idx="65">
                  <c:v>4.1098429999999998E-2</c:v>
                </c:pt>
                <c:pt idx="66">
                  <c:v>3.8948103999999997E-2</c:v>
                </c:pt>
                <c:pt idx="67">
                  <c:v>4.0438976000000001E-2</c:v>
                </c:pt>
                <c:pt idx="68">
                  <c:v>4.4527320000000002E-2</c:v>
                </c:pt>
                <c:pt idx="69">
                  <c:v>4.5763104999999998E-2</c:v>
                </c:pt>
                <c:pt idx="70">
                  <c:v>4.1007257999999998E-2</c:v>
                </c:pt>
                <c:pt idx="71">
                  <c:v>3.104521E-2</c:v>
                </c:pt>
                <c:pt idx="72">
                  <c:v>1.9815084E-2</c:v>
                </c:pt>
                <c:pt idx="73">
                  <c:v>1.0469757999999999E-2</c:v>
                </c:pt>
                <c:pt idx="74">
                  <c:v>4.4577929999999998E-3</c:v>
                </c:pt>
                <c:pt idx="75">
                  <c:v>2.1784876E-3</c:v>
                </c:pt>
                <c:pt idx="76">
                  <c:v>3.7559354999999999E-3</c:v>
                </c:pt>
                <c:pt idx="77">
                  <c:v>8.1267925000000005E-3</c:v>
                </c:pt>
                <c:pt idx="78">
                  <c:v>1.3513415000000001E-2</c:v>
                </c:pt>
                <c:pt idx="79">
                  <c:v>1.7875406999999999E-2</c:v>
                </c:pt>
                <c:pt idx="80">
                  <c:v>1.9401733000000001E-2</c:v>
                </c:pt>
                <c:pt idx="81">
                  <c:v>1.7745664000000001E-2</c:v>
                </c:pt>
                <c:pt idx="82">
                  <c:v>1.3859425E-2</c:v>
                </c:pt>
                <c:pt idx="83">
                  <c:v>9.8787179999999999E-3</c:v>
                </c:pt>
                <c:pt idx="84">
                  <c:v>8.0517379999999993E-3</c:v>
                </c:pt>
                <c:pt idx="85">
                  <c:v>9.8562130000000008E-3</c:v>
                </c:pt>
                <c:pt idx="86">
                  <c:v>1.5205365E-2</c:v>
                </c:pt>
                <c:pt idx="87">
                  <c:v>2.2405358E-2</c:v>
                </c:pt>
                <c:pt idx="88">
                  <c:v>2.9326053000000001E-2</c:v>
                </c:pt>
                <c:pt idx="89">
                  <c:v>3.3491923999999999E-2</c:v>
                </c:pt>
                <c:pt idx="90">
                  <c:v>3.4332982999999997E-2</c:v>
                </c:pt>
                <c:pt idx="91">
                  <c:v>3.2396085999999998E-2</c:v>
                </c:pt>
                <c:pt idx="92">
                  <c:v>2.8583495E-2</c:v>
                </c:pt>
                <c:pt idx="93">
                  <c:v>2.5534174999999999E-2</c:v>
                </c:pt>
                <c:pt idx="94">
                  <c:v>2.3464872000000001E-2</c:v>
                </c:pt>
                <c:pt idx="95">
                  <c:v>2.0547781000000001E-2</c:v>
                </c:pt>
                <c:pt idx="96">
                  <c:v>2.0298219999999999E-2</c:v>
                </c:pt>
                <c:pt idx="97">
                  <c:v>2.0391191999999999E-2</c:v>
                </c:pt>
                <c:pt idx="98">
                  <c:v>1.9928543E-2</c:v>
                </c:pt>
                <c:pt idx="99">
                  <c:v>1.9608270000000001E-2</c:v>
                </c:pt>
                <c:pt idx="100">
                  <c:v>2.0977725999999999E-2</c:v>
                </c:pt>
                <c:pt idx="101">
                  <c:v>2.1835173999999999E-2</c:v>
                </c:pt>
                <c:pt idx="102">
                  <c:v>2.1721896000000001E-2</c:v>
                </c:pt>
                <c:pt idx="103">
                  <c:v>2.2246617999999999E-2</c:v>
                </c:pt>
                <c:pt idx="104">
                  <c:v>2.2376092E-2</c:v>
                </c:pt>
                <c:pt idx="105">
                  <c:v>2.1686780999999999E-2</c:v>
                </c:pt>
                <c:pt idx="106">
                  <c:v>2.0244198000000001E-2</c:v>
                </c:pt>
                <c:pt idx="107">
                  <c:v>1.8339657999999998E-2</c:v>
                </c:pt>
                <c:pt idx="108">
                  <c:v>1.5675126000000001E-2</c:v>
                </c:pt>
                <c:pt idx="109">
                  <c:v>1.2404002000000001E-2</c:v>
                </c:pt>
                <c:pt idx="110">
                  <c:v>9.1198960000000006E-3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49CF-440B-BEBD-0987729527E2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[2]Sheet1!$D$1123:$DT$1123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5.6015179999999998E-3</c:v>
                </c:pt>
                <c:pt idx="3">
                  <c:v>1.2174269999999999E-2</c:v>
                </c:pt>
                <c:pt idx="4">
                  <c:v>1.4701252E-2</c:v>
                </c:pt>
                <c:pt idx="5">
                  <c:v>1.5420311000000001E-2</c:v>
                </c:pt>
                <c:pt idx="6">
                  <c:v>1.5601854E-2</c:v>
                </c:pt>
                <c:pt idx="7">
                  <c:v>1.43304E-2</c:v>
                </c:pt>
                <c:pt idx="8">
                  <c:v>9.8763240000000006E-3</c:v>
                </c:pt>
                <c:pt idx="9">
                  <c:v>2.9694246999999998E-3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4.4931983999999996E-3</c:v>
                </c:pt>
                <c:pt idx="15">
                  <c:v>8.4209300000000001E-3</c:v>
                </c:pt>
                <c:pt idx="16">
                  <c:v>8.8413580000000005E-3</c:v>
                </c:pt>
                <c:pt idx="17">
                  <c:v>5.8792209999999996E-3</c:v>
                </c:pt>
                <c:pt idx="18">
                  <c:v>2.1494569E-3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2.5793262999999999E-3</c:v>
                </c:pt>
                <c:pt idx="23">
                  <c:v>6.0194280000000003E-3</c:v>
                </c:pt>
                <c:pt idx="24">
                  <c:v>1.0231239E-2</c:v>
                </c:pt>
                <c:pt idx="25">
                  <c:v>1.3489080000000001E-2</c:v>
                </c:pt>
                <c:pt idx="26">
                  <c:v>1.6845684E-2</c:v>
                </c:pt>
                <c:pt idx="27">
                  <c:v>1.9194800000000001E-2</c:v>
                </c:pt>
                <c:pt idx="28">
                  <c:v>2.1487322E-2</c:v>
                </c:pt>
                <c:pt idx="29">
                  <c:v>2.3814978000000001E-2</c:v>
                </c:pt>
                <c:pt idx="30">
                  <c:v>2.6040453000000002E-2</c:v>
                </c:pt>
                <c:pt idx="31">
                  <c:v>2.8419692E-2</c:v>
                </c:pt>
                <c:pt idx="32">
                  <c:v>3.2107256000000001E-2</c:v>
                </c:pt>
                <c:pt idx="33">
                  <c:v>3.8614623000000001E-2</c:v>
                </c:pt>
                <c:pt idx="34">
                  <c:v>4.7521920000000002E-2</c:v>
                </c:pt>
                <c:pt idx="35">
                  <c:v>5.7729099999999998E-2</c:v>
                </c:pt>
                <c:pt idx="36">
                  <c:v>6.6388613999999999E-2</c:v>
                </c:pt>
                <c:pt idx="37">
                  <c:v>7.1454845000000003E-2</c:v>
                </c:pt>
                <c:pt idx="38">
                  <c:v>7.1730143999999996E-2</c:v>
                </c:pt>
                <c:pt idx="39">
                  <c:v>6.7944589999999999E-2</c:v>
                </c:pt>
                <c:pt idx="40">
                  <c:v>6.0656093000000001E-2</c:v>
                </c:pt>
                <c:pt idx="41">
                  <c:v>5.192716E-2</c:v>
                </c:pt>
                <c:pt idx="42">
                  <c:v>4.3550869999999998E-2</c:v>
                </c:pt>
                <c:pt idx="43">
                  <c:v>3.7296734999999998E-2</c:v>
                </c:pt>
                <c:pt idx="44">
                  <c:v>3.5482590000000001E-2</c:v>
                </c:pt>
                <c:pt idx="45">
                  <c:v>3.7199522999999998E-2</c:v>
                </c:pt>
                <c:pt idx="46">
                  <c:v>3.9331168E-2</c:v>
                </c:pt>
                <c:pt idx="47">
                  <c:v>3.8999062000000001E-2</c:v>
                </c:pt>
                <c:pt idx="48">
                  <c:v>3.6139223999999998E-2</c:v>
                </c:pt>
                <c:pt idx="49">
                  <c:v>3.2657400000000003E-2</c:v>
                </c:pt>
                <c:pt idx="50">
                  <c:v>2.9540738E-2</c:v>
                </c:pt>
                <c:pt idx="51">
                  <c:v>2.7303217000000001E-2</c:v>
                </c:pt>
                <c:pt idx="52">
                  <c:v>2.7555402E-2</c:v>
                </c:pt>
                <c:pt idx="53">
                  <c:v>3.1593339999999998E-2</c:v>
                </c:pt>
                <c:pt idx="54">
                  <c:v>3.9352003000000003E-2</c:v>
                </c:pt>
                <c:pt idx="55">
                  <c:v>4.9127214000000002E-2</c:v>
                </c:pt>
                <c:pt idx="56">
                  <c:v>5.6874186E-2</c:v>
                </c:pt>
                <c:pt idx="57">
                  <c:v>6.2952675E-2</c:v>
                </c:pt>
                <c:pt idx="58">
                  <c:v>6.7847630000000006E-2</c:v>
                </c:pt>
                <c:pt idx="59">
                  <c:v>7.0123749999999999E-2</c:v>
                </c:pt>
                <c:pt idx="60">
                  <c:v>6.7556344000000004E-2</c:v>
                </c:pt>
                <c:pt idx="61">
                  <c:v>6.1413641999999997E-2</c:v>
                </c:pt>
                <c:pt idx="62">
                  <c:v>5.5089183E-2</c:v>
                </c:pt>
                <c:pt idx="63">
                  <c:v>5.0370347000000003E-2</c:v>
                </c:pt>
                <c:pt idx="64">
                  <c:v>4.6428364E-2</c:v>
                </c:pt>
                <c:pt idx="65">
                  <c:v>4.1928906000000002E-2</c:v>
                </c:pt>
                <c:pt idx="66">
                  <c:v>3.9320359999999999E-2</c:v>
                </c:pt>
                <c:pt idx="67">
                  <c:v>4.1148896999999997E-2</c:v>
                </c:pt>
                <c:pt idx="68">
                  <c:v>4.6162534999999998E-2</c:v>
                </c:pt>
                <c:pt idx="69">
                  <c:v>4.8091099999999998E-2</c:v>
                </c:pt>
                <c:pt idx="70">
                  <c:v>4.3075084999999999E-2</c:v>
                </c:pt>
                <c:pt idx="71">
                  <c:v>3.1949076999999999E-2</c:v>
                </c:pt>
                <c:pt idx="72">
                  <c:v>1.931983E-2</c:v>
                </c:pt>
                <c:pt idx="73">
                  <c:v>9.0478034999999998E-3</c:v>
                </c:pt>
                <c:pt idx="74">
                  <c:v>2.9470590000000001E-3</c:v>
                </c:pt>
                <c:pt idx="75">
                  <c:v>1.3328518E-3</c:v>
                </c:pt>
                <c:pt idx="76">
                  <c:v>3.9238340000000002E-3</c:v>
                </c:pt>
                <c:pt idx="77">
                  <c:v>9.0037629999999997E-3</c:v>
                </c:pt>
                <c:pt idx="78">
                  <c:v>1.4511873E-2</c:v>
                </c:pt>
                <c:pt idx="79">
                  <c:v>1.870728E-2</c:v>
                </c:pt>
                <c:pt idx="80">
                  <c:v>2.0188253E-2</c:v>
                </c:pt>
                <c:pt idx="81">
                  <c:v>1.8646084E-2</c:v>
                </c:pt>
                <c:pt idx="82">
                  <c:v>1.46467835E-2</c:v>
                </c:pt>
                <c:pt idx="83">
                  <c:v>1.0020513999999999E-2</c:v>
                </c:pt>
                <c:pt idx="84">
                  <c:v>7.0588229999999997E-3</c:v>
                </c:pt>
                <c:pt idx="85">
                  <c:v>7.6666670000000003E-3</c:v>
                </c:pt>
                <c:pt idx="86">
                  <c:v>1.2188010000000001E-2</c:v>
                </c:pt>
                <c:pt idx="87">
                  <c:v>1.9087428E-2</c:v>
                </c:pt>
                <c:pt idx="88">
                  <c:v>2.6303786999999999E-2</c:v>
                </c:pt>
                <c:pt idx="89">
                  <c:v>3.1412130000000003E-2</c:v>
                </c:pt>
                <c:pt idx="90">
                  <c:v>3.3554673E-2</c:v>
                </c:pt>
                <c:pt idx="91">
                  <c:v>3.3237326999999997E-2</c:v>
                </c:pt>
                <c:pt idx="92">
                  <c:v>3.0848380000000002E-2</c:v>
                </c:pt>
                <c:pt idx="93">
                  <c:v>2.8784407000000001E-2</c:v>
                </c:pt>
                <c:pt idx="94">
                  <c:v>2.7248945E-2</c:v>
                </c:pt>
                <c:pt idx="95">
                  <c:v>2.4348343000000001E-2</c:v>
                </c:pt>
                <c:pt idx="96">
                  <c:v>2.3749805999999998E-2</c:v>
                </c:pt>
                <c:pt idx="97">
                  <c:v>2.3356462000000001E-2</c:v>
                </c:pt>
                <c:pt idx="98">
                  <c:v>2.2401974000000002E-2</c:v>
                </c:pt>
                <c:pt idx="99">
                  <c:v>2.1604806000000001E-2</c:v>
                </c:pt>
                <c:pt idx="100">
                  <c:v>2.2456444999999998E-2</c:v>
                </c:pt>
                <c:pt idx="101">
                  <c:v>2.2971930000000002E-2</c:v>
                </c:pt>
                <c:pt idx="102">
                  <c:v>2.2510635000000001E-2</c:v>
                </c:pt>
                <c:pt idx="103">
                  <c:v>2.2701262E-2</c:v>
                </c:pt>
                <c:pt idx="104">
                  <c:v>2.2502549E-2</c:v>
                </c:pt>
                <c:pt idx="105">
                  <c:v>2.1527784000000001E-2</c:v>
                </c:pt>
                <c:pt idx="106">
                  <c:v>1.9806786E-2</c:v>
                </c:pt>
                <c:pt idx="107">
                  <c:v>1.7614942000000001E-2</c:v>
                </c:pt>
                <c:pt idx="108">
                  <c:v>1.46488855E-2</c:v>
                </c:pt>
                <c:pt idx="109">
                  <c:v>1.1046017E-2</c:v>
                </c:pt>
                <c:pt idx="110">
                  <c:v>7.3985526999999999E-3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49CF-440B-BEBD-0987729527E2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[2]Sheet1!$D$1124:$DT$1124</c:f>
              <c:numCache>
                <c:formatCode>General</c:formatCode>
                <c:ptCount val="121"/>
                <c:pt idx="0">
                  <c:v>0</c:v>
                </c:pt>
                <c:pt idx="1">
                  <c:v>1.63E-4</c:v>
                </c:pt>
                <c:pt idx="2">
                  <c:v>5.6114905E-3</c:v>
                </c:pt>
                <c:pt idx="3">
                  <c:v>1.1940144E-2</c:v>
                </c:pt>
                <c:pt idx="4">
                  <c:v>1.4421108E-2</c:v>
                </c:pt>
                <c:pt idx="5">
                  <c:v>1.5200075E-2</c:v>
                </c:pt>
                <c:pt idx="6">
                  <c:v>1.5437235000000001E-2</c:v>
                </c:pt>
                <c:pt idx="7">
                  <c:v>1.4180227E-2</c:v>
                </c:pt>
                <c:pt idx="8">
                  <c:v>9.8356639999999992E-3</c:v>
                </c:pt>
                <c:pt idx="9">
                  <c:v>3.1662988E-3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4.1320360000000004E-3</c:v>
                </c:pt>
                <c:pt idx="15">
                  <c:v>8.0229024999999999E-3</c:v>
                </c:pt>
                <c:pt idx="16">
                  <c:v>8.6404589999999996E-3</c:v>
                </c:pt>
                <c:pt idx="17">
                  <c:v>5.9352550000000004E-3</c:v>
                </c:pt>
                <c:pt idx="18">
                  <c:v>2.3615611999999999E-3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2.2644486999999999E-3</c:v>
                </c:pt>
                <c:pt idx="23">
                  <c:v>5.5852410000000003E-3</c:v>
                </c:pt>
                <c:pt idx="24">
                  <c:v>9.7229129999999997E-3</c:v>
                </c:pt>
                <c:pt idx="25">
                  <c:v>1.2981312E-2</c:v>
                </c:pt>
                <c:pt idx="26">
                  <c:v>1.6434059000000001E-2</c:v>
                </c:pt>
                <c:pt idx="27">
                  <c:v>1.8971472999999999E-2</c:v>
                </c:pt>
                <c:pt idx="28">
                  <c:v>2.1484186999999998E-2</c:v>
                </c:pt>
                <c:pt idx="29">
                  <c:v>2.3977381999999998E-2</c:v>
                </c:pt>
                <c:pt idx="30">
                  <c:v>2.6254942999999999E-2</c:v>
                </c:pt>
                <c:pt idx="31">
                  <c:v>2.8574299000000001E-2</c:v>
                </c:pt>
                <c:pt idx="32">
                  <c:v>3.2176863E-2</c:v>
                </c:pt>
                <c:pt idx="33">
                  <c:v>3.8703772999999997E-2</c:v>
                </c:pt>
                <c:pt idx="34">
                  <c:v>4.7704000000000003E-2</c:v>
                </c:pt>
                <c:pt idx="35">
                  <c:v>5.7962960000000001E-2</c:v>
                </c:pt>
                <c:pt idx="36">
                  <c:v>6.650404E-2</c:v>
                </c:pt>
                <c:pt idx="37">
                  <c:v>7.1288690000000002E-2</c:v>
                </c:pt>
                <c:pt idx="38">
                  <c:v>7.1253810000000001E-2</c:v>
                </c:pt>
                <c:pt idx="39">
                  <c:v>6.7288379999999995E-2</c:v>
                </c:pt>
                <c:pt idx="40">
                  <c:v>5.9963044E-2</c:v>
                </c:pt>
                <c:pt idx="41">
                  <c:v>5.1374009999999998E-2</c:v>
                </c:pt>
                <c:pt idx="42">
                  <c:v>4.3174200000000003E-2</c:v>
                </c:pt>
                <c:pt idx="43">
                  <c:v>3.7041530000000003E-2</c:v>
                </c:pt>
                <c:pt idx="44">
                  <c:v>3.5245569999999997E-2</c:v>
                </c:pt>
                <c:pt idx="45">
                  <c:v>3.6928299999999997E-2</c:v>
                </c:pt>
                <c:pt idx="46">
                  <c:v>3.9068576000000001E-2</c:v>
                </c:pt>
                <c:pt idx="47">
                  <c:v>3.8855720000000003E-2</c:v>
                </c:pt>
                <c:pt idx="48">
                  <c:v>3.6179322999999999E-2</c:v>
                </c:pt>
                <c:pt idx="49">
                  <c:v>3.2845590000000001E-2</c:v>
                </c:pt>
                <c:pt idx="50">
                  <c:v>2.9787830000000001E-2</c:v>
                </c:pt>
                <c:pt idx="51">
                  <c:v>2.7522563999999999E-2</c:v>
                </c:pt>
                <c:pt idx="52">
                  <c:v>2.7678588E-2</c:v>
                </c:pt>
                <c:pt idx="53">
                  <c:v>3.1540687999999997E-2</c:v>
                </c:pt>
                <c:pt idx="54">
                  <c:v>3.907704E-2</c:v>
                </c:pt>
                <c:pt idx="55">
                  <c:v>4.8676881999999998E-2</c:v>
                </c:pt>
                <c:pt idx="56">
                  <c:v>5.6416920000000002E-2</c:v>
                </c:pt>
                <c:pt idx="57">
                  <c:v>6.2629400000000002E-2</c:v>
                </c:pt>
                <c:pt idx="58">
                  <c:v>6.7692559999999999E-2</c:v>
                </c:pt>
                <c:pt idx="59">
                  <c:v>7.0115655999999998E-2</c:v>
                </c:pt>
                <c:pt idx="60">
                  <c:v>6.7650020000000005E-2</c:v>
                </c:pt>
                <c:pt idx="61">
                  <c:v>6.1632899999999997E-2</c:v>
                </c:pt>
                <c:pt idx="62">
                  <c:v>5.5433966000000001E-2</c:v>
                </c:pt>
                <c:pt idx="63">
                  <c:v>5.0796847999999999E-2</c:v>
                </c:pt>
                <c:pt idx="64">
                  <c:v>4.6805135999999997E-2</c:v>
                </c:pt>
                <c:pt idx="65">
                  <c:v>4.2140959999999998E-2</c:v>
                </c:pt>
                <c:pt idx="66">
                  <c:v>3.9319698E-2</c:v>
                </c:pt>
                <c:pt idx="67">
                  <c:v>4.1015881999999997E-2</c:v>
                </c:pt>
                <c:pt idx="68">
                  <c:v>4.6041369999999998E-2</c:v>
                </c:pt>
                <c:pt idx="69">
                  <c:v>4.8089010000000001E-2</c:v>
                </c:pt>
                <c:pt idx="70">
                  <c:v>4.3206565000000002E-2</c:v>
                </c:pt>
                <c:pt idx="71">
                  <c:v>3.2163687000000003E-2</c:v>
                </c:pt>
                <c:pt idx="72">
                  <c:v>1.9526967999999999E-2</c:v>
                </c:pt>
                <c:pt idx="73">
                  <c:v>9.1314629999999994E-3</c:v>
                </c:pt>
                <c:pt idx="74">
                  <c:v>2.8220979999999999E-3</c:v>
                </c:pt>
                <c:pt idx="75">
                  <c:v>1.0057142000000001E-3</c:v>
                </c:pt>
                <c:pt idx="76">
                  <c:v>3.5467744000000001E-3</c:v>
                </c:pt>
                <c:pt idx="77">
                  <c:v>8.7943039999999993E-3</c:v>
                </c:pt>
                <c:pt idx="78">
                  <c:v>1.4618903000000001E-2</c:v>
                </c:pt>
                <c:pt idx="79">
                  <c:v>1.9141607000000001E-2</c:v>
                </c:pt>
                <c:pt idx="80">
                  <c:v>2.0816475000000001E-2</c:v>
                </c:pt>
                <c:pt idx="81">
                  <c:v>1.9266082E-2</c:v>
                </c:pt>
                <c:pt idx="82">
                  <c:v>1.5058564999999999E-2</c:v>
                </c:pt>
                <c:pt idx="83">
                  <c:v>1.0099542E-2</c:v>
                </c:pt>
                <c:pt idx="84">
                  <c:v>6.7806476999999997E-3</c:v>
                </c:pt>
                <c:pt idx="85">
                  <c:v>7.1257404000000003E-3</c:v>
                </c:pt>
                <c:pt idx="86">
                  <c:v>1.154845E-2</c:v>
                </c:pt>
                <c:pt idx="87">
                  <c:v>1.8487468E-2</c:v>
                </c:pt>
                <c:pt idx="88">
                  <c:v>2.5862543000000002E-2</c:v>
                </c:pt>
                <c:pt idx="89">
                  <c:v>3.1215427E-2</c:v>
                </c:pt>
                <c:pt idx="90">
                  <c:v>3.3632244999999998E-2</c:v>
                </c:pt>
                <c:pt idx="91">
                  <c:v>3.3620342999999997E-2</c:v>
                </c:pt>
                <c:pt idx="92">
                  <c:v>3.1461067000000002E-2</c:v>
                </c:pt>
                <c:pt idx="93">
                  <c:v>2.951494E-2</c:v>
                </c:pt>
                <c:pt idx="94">
                  <c:v>2.7987308999999998E-2</c:v>
                </c:pt>
                <c:pt idx="95">
                  <c:v>2.4995646999999999E-2</c:v>
                </c:pt>
                <c:pt idx="96">
                  <c:v>2.4249983999999999E-2</c:v>
                </c:pt>
                <c:pt idx="97">
                  <c:v>2.3701211E-2</c:v>
                </c:pt>
                <c:pt idx="98">
                  <c:v>2.2613747E-2</c:v>
                </c:pt>
                <c:pt idx="99">
                  <c:v>2.171178E-2</c:v>
                </c:pt>
                <c:pt idx="100">
                  <c:v>2.2472318000000002E-2</c:v>
                </c:pt>
                <c:pt idx="101">
                  <c:v>2.2920638E-2</c:v>
                </c:pt>
                <c:pt idx="102">
                  <c:v>2.2439463E-2</c:v>
                </c:pt>
                <c:pt idx="103">
                  <c:v>2.2626018000000001E-2</c:v>
                </c:pt>
                <c:pt idx="104">
                  <c:v>2.2428544000000002E-2</c:v>
                </c:pt>
                <c:pt idx="105">
                  <c:v>2.1461733E-2</c:v>
                </c:pt>
                <c:pt idx="106">
                  <c:v>1.9749474E-2</c:v>
                </c:pt>
                <c:pt idx="107">
                  <c:v>1.7566398E-2</c:v>
                </c:pt>
                <c:pt idx="108">
                  <c:v>1.4596529E-2</c:v>
                </c:pt>
                <c:pt idx="109">
                  <c:v>1.0978946E-2</c:v>
                </c:pt>
                <c:pt idx="110">
                  <c:v>7.3006119999999997E-3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49CF-440B-BEBD-0987729527E2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[2]Sheet1!$D$1125:$DT$1125</c:f>
              <c:numCache>
                <c:formatCode>General</c:formatCode>
                <c:ptCount val="121"/>
                <c:pt idx="0">
                  <c:v>0</c:v>
                </c:pt>
                <c:pt idx="1">
                  <c:v>2.41E-4</c:v>
                </c:pt>
                <c:pt idx="2">
                  <c:v>6.2132300000000001E-3</c:v>
                </c:pt>
                <c:pt idx="3">
                  <c:v>1.3309034000000001E-2</c:v>
                </c:pt>
                <c:pt idx="4">
                  <c:v>1.6113718999999999E-2</c:v>
                </c:pt>
                <c:pt idx="5">
                  <c:v>1.6651672999999999E-2</c:v>
                </c:pt>
                <c:pt idx="6">
                  <c:v>1.6245307E-2</c:v>
                </c:pt>
                <c:pt idx="7">
                  <c:v>1.4343269000000001E-2</c:v>
                </c:pt>
                <c:pt idx="8">
                  <c:v>9.6263000000000008E-3</c:v>
                </c:pt>
                <c:pt idx="9">
                  <c:v>2.9832779999999998E-3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4.9483069999999999E-3</c:v>
                </c:pt>
                <c:pt idx="15">
                  <c:v>8.6375059999999997E-3</c:v>
                </c:pt>
                <c:pt idx="16">
                  <c:v>8.8411830000000007E-3</c:v>
                </c:pt>
                <c:pt idx="17">
                  <c:v>5.7487559999999998E-3</c:v>
                </c:pt>
                <c:pt idx="18">
                  <c:v>2.1290203999999998E-3</c:v>
                </c:pt>
                <c:pt idx="19">
                  <c:v>0</c:v>
                </c:pt>
                <c:pt idx="20">
                  <c:v>0</c:v>
                </c:pt>
                <c:pt idx="21">
                  <c:v>4.7599999999999998E-5</c:v>
                </c:pt>
                <c:pt idx="22">
                  <c:v>3.1170187999999999E-3</c:v>
                </c:pt>
                <c:pt idx="23">
                  <c:v>6.832411E-3</c:v>
                </c:pt>
                <c:pt idx="24">
                  <c:v>1.1376605999999999E-2</c:v>
                </c:pt>
                <c:pt idx="25">
                  <c:v>1.4816449000000001E-2</c:v>
                </c:pt>
                <c:pt idx="26">
                  <c:v>1.8215721000000001E-2</c:v>
                </c:pt>
                <c:pt idx="27">
                  <c:v>2.0403952999999999E-2</c:v>
                </c:pt>
                <c:pt idx="28">
                  <c:v>2.2432117000000001E-2</c:v>
                </c:pt>
                <c:pt idx="29">
                  <c:v>2.4430509999999999E-2</c:v>
                </c:pt>
                <c:pt idx="30">
                  <c:v>2.6352997999999999E-2</c:v>
                </c:pt>
                <c:pt idx="31">
                  <c:v>2.8533922999999999E-2</c:v>
                </c:pt>
                <c:pt idx="32">
                  <c:v>3.2191900000000002E-2</c:v>
                </c:pt>
                <c:pt idx="33">
                  <c:v>3.8720734E-2</c:v>
                </c:pt>
                <c:pt idx="34">
                  <c:v>4.7575741999999997E-2</c:v>
                </c:pt>
                <c:pt idx="35">
                  <c:v>5.7665016999999999E-2</c:v>
                </c:pt>
                <c:pt idx="36">
                  <c:v>6.6297079999999994E-2</c:v>
                </c:pt>
                <c:pt idx="37">
                  <c:v>7.1596359999999998E-2</c:v>
                </c:pt>
                <c:pt idx="38">
                  <c:v>7.2201130000000002E-2</c:v>
                </c:pt>
                <c:pt idx="39">
                  <c:v>6.8723599999999996E-2</c:v>
                </c:pt>
                <c:pt idx="40">
                  <c:v>6.157787E-2</c:v>
                </c:pt>
                <c:pt idx="41">
                  <c:v>5.2956488000000003E-2</c:v>
                </c:pt>
                <c:pt idx="42">
                  <c:v>4.4638555000000003E-2</c:v>
                </c:pt>
                <c:pt idx="43">
                  <c:v>3.8395110000000003E-2</c:v>
                </c:pt>
                <c:pt idx="44">
                  <c:v>3.6561150000000001E-2</c:v>
                </c:pt>
                <c:pt idx="45">
                  <c:v>3.8243644E-2</c:v>
                </c:pt>
                <c:pt idx="46">
                  <c:v>4.0234963999999998E-2</c:v>
                </c:pt>
                <c:pt idx="47">
                  <c:v>3.9552047999999999E-2</c:v>
                </c:pt>
                <c:pt idx="48">
                  <c:v>3.6155708000000002E-2</c:v>
                </c:pt>
                <c:pt idx="49">
                  <c:v>3.2263939999999998E-2</c:v>
                </c:pt>
                <c:pt idx="50">
                  <c:v>2.9097452999999999E-2</c:v>
                </c:pt>
                <c:pt idx="51">
                  <c:v>2.7131783E-2</c:v>
                </c:pt>
                <c:pt idx="52">
                  <c:v>2.7769003E-2</c:v>
                </c:pt>
                <c:pt idx="53">
                  <c:v>3.2198060000000001E-2</c:v>
                </c:pt>
                <c:pt idx="54">
                  <c:v>4.0349233999999998E-2</c:v>
                </c:pt>
                <c:pt idx="55">
                  <c:v>5.0484776000000002E-2</c:v>
                </c:pt>
                <c:pt idx="56">
                  <c:v>5.8377888000000003E-2</c:v>
                </c:pt>
                <c:pt idx="57">
                  <c:v>6.4313990000000001E-2</c:v>
                </c:pt>
                <c:pt idx="58">
                  <c:v>6.8818286000000006E-2</c:v>
                </c:pt>
                <c:pt idx="59">
                  <c:v>7.0534600000000003E-2</c:v>
                </c:pt>
                <c:pt idx="60">
                  <c:v>6.7430169999999998E-2</c:v>
                </c:pt>
                <c:pt idx="61">
                  <c:v>6.07725E-2</c:v>
                </c:pt>
                <c:pt idx="62">
                  <c:v>5.4092564000000003E-2</c:v>
                </c:pt>
                <c:pt idx="63">
                  <c:v>4.9263069999999999E-2</c:v>
                </c:pt>
                <c:pt idx="64">
                  <c:v>4.5564470000000003E-2</c:v>
                </c:pt>
                <c:pt idx="65">
                  <c:v>4.1490792999999998E-2</c:v>
                </c:pt>
                <c:pt idx="66">
                  <c:v>3.9163200000000002E-2</c:v>
                </c:pt>
                <c:pt idx="67">
                  <c:v>4.083635E-2</c:v>
                </c:pt>
                <c:pt idx="68">
                  <c:v>4.5353629999999999E-2</c:v>
                </c:pt>
                <c:pt idx="69">
                  <c:v>4.6903559999999997E-2</c:v>
                </c:pt>
                <c:pt idx="70">
                  <c:v>4.2034835E-2</c:v>
                </c:pt>
                <c:pt idx="71">
                  <c:v>3.1561064999999999E-2</c:v>
                </c:pt>
                <c:pt idx="72">
                  <c:v>1.9703036E-2</c:v>
                </c:pt>
                <c:pt idx="73">
                  <c:v>9.8862120000000001E-3</c:v>
                </c:pt>
                <c:pt idx="74">
                  <c:v>3.7028585E-3</c:v>
                </c:pt>
                <c:pt idx="75">
                  <c:v>1.5887987E-3</c:v>
                </c:pt>
                <c:pt idx="76">
                  <c:v>3.6107672E-3</c:v>
                </c:pt>
                <c:pt idx="77">
                  <c:v>8.4578770000000008E-3</c:v>
                </c:pt>
                <c:pt idx="78">
                  <c:v>1.4118182999999999E-2</c:v>
                </c:pt>
                <c:pt idx="79">
                  <c:v>1.8544077999999999E-2</c:v>
                </c:pt>
                <c:pt idx="80">
                  <c:v>2.0042514000000001E-2</c:v>
                </c:pt>
                <c:pt idx="81">
                  <c:v>1.8331710000000001E-2</c:v>
                </c:pt>
                <c:pt idx="82">
                  <c:v>1.4259856E-2</c:v>
                </c:pt>
                <c:pt idx="83">
                  <c:v>9.8544080000000003E-3</c:v>
                </c:pt>
                <c:pt idx="84">
                  <c:v>7.3815942999999997E-3</c:v>
                </c:pt>
                <c:pt idx="85">
                  <c:v>8.5203910000000004E-3</c:v>
                </c:pt>
                <c:pt idx="86">
                  <c:v>1.3418355E-2</c:v>
                </c:pt>
                <c:pt idx="87">
                  <c:v>2.0463029000000001E-2</c:v>
                </c:pt>
                <c:pt idx="88">
                  <c:v>2.7578492E-2</c:v>
                </c:pt>
                <c:pt idx="89">
                  <c:v>3.2308075999999998E-2</c:v>
                </c:pt>
                <c:pt idx="90">
                  <c:v>3.3921885999999998E-2</c:v>
                </c:pt>
                <c:pt idx="91">
                  <c:v>3.2915946000000001E-2</c:v>
                </c:pt>
                <c:pt idx="92">
                  <c:v>2.9883548999999999E-2</c:v>
                </c:pt>
                <c:pt idx="93">
                  <c:v>2.7345613000000001E-2</c:v>
                </c:pt>
                <c:pt idx="94">
                  <c:v>2.5527375000000001E-2</c:v>
                </c:pt>
                <c:pt idx="95">
                  <c:v>2.2558506999999998E-2</c:v>
                </c:pt>
                <c:pt idx="96">
                  <c:v>2.2065774999999999E-2</c:v>
                </c:pt>
                <c:pt idx="97">
                  <c:v>2.1853520000000001E-2</c:v>
                </c:pt>
                <c:pt idx="98">
                  <c:v>2.1102743E-2</c:v>
                </c:pt>
                <c:pt idx="99">
                  <c:v>2.0530066E-2</c:v>
                </c:pt>
                <c:pt idx="100">
                  <c:v>2.1650452000000001E-2</c:v>
                </c:pt>
                <c:pt idx="101">
                  <c:v>2.2355475999999999E-2</c:v>
                </c:pt>
                <c:pt idx="102">
                  <c:v>2.2086930000000001E-2</c:v>
                </c:pt>
                <c:pt idx="103">
                  <c:v>2.2470046E-2</c:v>
                </c:pt>
                <c:pt idx="104">
                  <c:v>2.2462882E-2</c:v>
                </c:pt>
                <c:pt idx="105">
                  <c:v>2.1656832000000001E-2</c:v>
                </c:pt>
                <c:pt idx="106">
                  <c:v>2.0099764999999999E-2</c:v>
                </c:pt>
                <c:pt idx="107">
                  <c:v>1.8076592999999998E-2</c:v>
                </c:pt>
                <c:pt idx="108">
                  <c:v>1.5279910000000001E-2</c:v>
                </c:pt>
                <c:pt idx="109">
                  <c:v>1.18599E-2</c:v>
                </c:pt>
                <c:pt idx="110">
                  <c:v>8.409695E-3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49CF-440B-BEBD-0987729527E2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[2]Sheet1!$D$1126:$DT$1126</c:f>
              <c:numCache>
                <c:formatCode>General</c:formatCode>
                <c:ptCount val="121"/>
                <c:pt idx="0">
                  <c:v>0</c:v>
                </c:pt>
                <c:pt idx="1">
                  <c:v>3.4400000000000001E-4</c:v>
                </c:pt>
                <c:pt idx="2">
                  <c:v>6.3518369999999999E-3</c:v>
                </c:pt>
                <c:pt idx="3">
                  <c:v>1.3316250999999999E-2</c:v>
                </c:pt>
                <c:pt idx="4">
                  <c:v>1.5894419999999999E-2</c:v>
                </c:pt>
                <c:pt idx="5">
                  <c:v>1.627791E-2</c:v>
                </c:pt>
                <c:pt idx="6">
                  <c:v>1.5956136999999999E-2</c:v>
                </c:pt>
                <c:pt idx="7">
                  <c:v>1.4337318E-2</c:v>
                </c:pt>
                <c:pt idx="8">
                  <c:v>9.9402669999999992E-3</c:v>
                </c:pt>
                <c:pt idx="9">
                  <c:v>3.4054886000000001E-3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4.7229220000000001E-3</c:v>
                </c:pt>
                <c:pt idx="15">
                  <c:v>8.6939410000000002E-3</c:v>
                </c:pt>
                <c:pt idx="16">
                  <c:v>9.0723339999999996E-3</c:v>
                </c:pt>
                <c:pt idx="17">
                  <c:v>5.9637353000000001E-3</c:v>
                </c:pt>
                <c:pt idx="18">
                  <c:v>2.1543285999999998E-3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3.1242752000000002E-3</c:v>
                </c:pt>
                <c:pt idx="23">
                  <c:v>6.9463650000000004E-3</c:v>
                </c:pt>
                <c:pt idx="24">
                  <c:v>1.1503846999999999E-2</c:v>
                </c:pt>
                <c:pt idx="25">
                  <c:v>1.49078565E-2</c:v>
                </c:pt>
                <c:pt idx="26">
                  <c:v>1.8209779999999998E-2</c:v>
                </c:pt>
                <c:pt idx="27">
                  <c:v>2.0278622999999999E-2</c:v>
                </c:pt>
                <c:pt idx="28">
                  <c:v>2.2236743999999999E-2</c:v>
                </c:pt>
                <c:pt idx="29">
                  <c:v>2.4261128E-2</c:v>
                </c:pt>
                <c:pt idx="30">
                  <c:v>2.6276508000000001E-2</c:v>
                </c:pt>
                <c:pt idx="31">
                  <c:v>2.8553433999999999E-2</c:v>
                </c:pt>
                <c:pt idx="32">
                  <c:v>3.2244692999999998E-2</c:v>
                </c:pt>
                <c:pt idx="33">
                  <c:v>3.8783334000000003E-2</c:v>
                </c:pt>
                <c:pt idx="34">
                  <c:v>4.7667580000000001E-2</c:v>
                </c:pt>
                <c:pt idx="35">
                  <c:v>5.7821877000000001E-2</c:v>
                </c:pt>
                <c:pt idx="36">
                  <c:v>6.6486039999999996E-2</c:v>
                </c:pt>
                <c:pt idx="37">
                  <c:v>7.1708105999999994E-2</c:v>
                </c:pt>
                <c:pt idx="38">
                  <c:v>7.2173570000000006E-2</c:v>
                </c:pt>
                <c:pt idx="39">
                  <c:v>6.8578470000000002E-2</c:v>
                </c:pt>
                <c:pt idx="40">
                  <c:v>6.14035E-2</c:v>
                </c:pt>
                <c:pt idx="41">
                  <c:v>5.2809703999999999E-2</c:v>
                </c:pt>
                <c:pt idx="42">
                  <c:v>4.457564E-2</c:v>
                </c:pt>
                <c:pt idx="43">
                  <c:v>3.8394369999999997E-2</c:v>
                </c:pt>
                <c:pt idx="44">
                  <c:v>3.6534320000000002E-2</c:v>
                </c:pt>
                <c:pt idx="45">
                  <c:v>3.8141340000000003E-2</c:v>
                </c:pt>
                <c:pt idx="46">
                  <c:v>4.0104437999999999E-2</c:v>
                </c:pt>
                <c:pt idx="47">
                  <c:v>3.9487764000000002E-2</c:v>
                </c:pt>
                <c:pt idx="48">
                  <c:v>3.6233550000000003E-2</c:v>
                </c:pt>
                <c:pt idx="49">
                  <c:v>3.2437608E-2</c:v>
                </c:pt>
                <c:pt idx="50">
                  <c:v>2.9279854000000001E-2</c:v>
                </c:pt>
                <c:pt idx="51">
                  <c:v>2.7273545E-2</c:v>
                </c:pt>
                <c:pt idx="52">
                  <c:v>2.7896725000000001E-2</c:v>
                </c:pt>
                <c:pt idx="53">
                  <c:v>3.2304138000000003E-2</c:v>
                </c:pt>
                <c:pt idx="54">
                  <c:v>4.0396771999999997E-2</c:v>
                </c:pt>
                <c:pt idx="55">
                  <c:v>5.0421260000000002E-2</c:v>
                </c:pt>
                <c:pt idx="56">
                  <c:v>5.8224110000000003E-2</c:v>
                </c:pt>
                <c:pt idx="57">
                  <c:v>6.4141599999999993E-2</c:v>
                </c:pt>
                <c:pt idx="58">
                  <c:v>6.8699479999999993E-2</c:v>
                </c:pt>
                <c:pt idx="59">
                  <c:v>7.0495433999999996E-2</c:v>
                </c:pt>
                <c:pt idx="60">
                  <c:v>6.744965E-2</c:v>
                </c:pt>
                <c:pt idx="61">
                  <c:v>6.0845273999999998E-2</c:v>
                </c:pt>
                <c:pt idx="62">
                  <c:v>5.4233164E-2</c:v>
                </c:pt>
                <c:pt idx="63">
                  <c:v>4.9478794999999999E-2</c:v>
                </c:pt>
                <c:pt idx="64">
                  <c:v>4.5804474999999997E-2</c:v>
                </c:pt>
                <c:pt idx="65">
                  <c:v>4.1705612000000003E-2</c:v>
                </c:pt>
                <c:pt idx="66">
                  <c:v>3.9311353E-2</c:v>
                </c:pt>
                <c:pt idx="67">
                  <c:v>4.0893382999999998E-2</c:v>
                </c:pt>
                <c:pt idx="68">
                  <c:v>4.5308013000000001E-2</c:v>
                </c:pt>
                <c:pt idx="69">
                  <c:v>4.6747299999999999E-2</c:v>
                </c:pt>
                <c:pt idx="70">
                  <c:v>4.1790830000000001E-2</c:v>
                </c:pt>
                <c:pt idx="71">
                  <c:v>3.1287137E-2</c:v>
                </c:pt>
                <c:pt idx="72">
                  <c:v>1.9453738000000002E-2</c:v>
                </c:pt>
                <c:pt idx="73">
                  <c:v>9.7135715000000004E-3</c:v>
                </c:pt>
                <c:pt idx="74">
                  <c:v>3.6600033999999999E-3</c:v>
                </c:pt>
                <c:pt idx="75">
                  <c:v>1.7054590999999999E-3</c:v>
                </c:pt>
                <c:pt idx="76">
                  <c:v>3.8530704999999998E-3</c:v>
                </c:pt>
                <c:pt idx="77">
                  <c:v>8.7322360000000009E-3</c:v>
                </c:pt>
                <c:pt idx="78">
                  <c:v>1.4349196E-2</c:v>
                </c:pt>
                <c:pt idx="79">
                  <c:v>1.8710543999999999E-2</c:v>
                </c:pt>
                <c:pt idx="80">
                  <c:v>2.0161418E-2</c:v>
                </c:pt>
                <c:pt idx="81">
                  <c:v>1.8406876999999999E-2</c:v>
                </c:pt>
                <c:pt idx="82">
                  <c:v>1.4272739E-2</c:v>
                </c:pt>
                <c:pt idx="83">
                  <c:v>9.8025390000000007E-3</c:v>
                </c:pt>
                <c:pt idx="84">
                  <c:v>7.2933950000000003E-3</c:v>
                </c:pt>
                <c:pt idx="85">
                  <c:v>8.4421530000000009E-3</c:v>
                </c:pt>
                <c:pt idx="86">
                  <c:v>1.3368105E-2</c:v>
                </c:pt>
                <c:pt idx="87">
                  <c:v>2.0439736999999999E-2</c:v>
                </c:pt>
                <c:pt idx="88">
                  <c:v>2.7569795000000001E-2</c:v>
                </c:pt>
                <c:pt idx="89">
                  <c:v>3.2302211999999997E-2</c:v>
                </c:pt>
                <c:pt idx="90">
                  <c:v>3.3909050000000003E-2</c:v>
                </c:pt>
                <c:pt idx="91">
                  <c:v>3.291724E-2</c:v>
                </c:pt>
                <c:pt idx="92">
                  <c:v>2.9910300000000001E-2</c:v>
                </c:pt>
                <c:pt idx="93">
                  <c:v>2.7394215E-2</c:v>
                </c:pt>
                <c:pt idx="94">
                  <c:v>2.5590746000000001E-2</c:v>
                </c:pt>
                <c:pt idx="95">
                  <c:v>2.263743E-2</c:v>
                </c:pt>
                <c:pt idx="96">
                  <c:v>2.2159611999999999E-2</c:v>
                </c:pt>
                <c:pt idx="97">
                  <c:v>2.1960540000000001E-2</c:v>
                </c:pt>
                <c:pt idx="98">
                  <c:v>2.1223626999999998E-2</c:v>
                </c:pt>
                <c:pt idx="99">
                  <c:v>2.0658421999999999E-2</c:v>
                </c:pt>
                <c:pt idx="100">
                  <c:v>2.1778717999999999E-2</c:v>
                </c:pt>
                <c:pt idx="101">
                  <c:v>2.2466969E-2</c:v>
                </c:pt>
                <c:pt idx="102">
                  <c:v>2.2181303999999999E-2</c:v>
                </c:pt>
                <c:pt idx="103">
                  <c:v>2.2529533000000001E-2</c:v>
                </c:pt>
                <c:pt idx="104">
                  <c:v>2.2481134E-2</c:v>
                </c:pt>
                <c:pt idx="105">
                  <c:v>2.1629762E-2</c:v>
                </c:pt>
                <c:pt idx="106">
                  <c:v>2.0027468E-2</c:v>
                </c:pt>
                <c:pt idx="107">
                  <c:v>1.7957712000000001E-2</c:v>
                </c:pt>
                <c:pt idx="108">
                  <c:v>1.5129017999999999E-2</c:v>
                </c:pt>
                <c:pt idx="109">
                  <c:v>1.1688172E-2</c:v>
                </c:pt>
                <c:pt idx="110">
                  <c:v>8.2296609999999992E-3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49CF-440B-BEBD-0987729527E2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[2]Sheet1!$D$1127:$DT$1127</c:f>
              <c:numCache>
                <c:formatCode>General</c:formatCode>
                <c:ptCount val="121"/>
                <c:pt idx="0">
                  <c:v>0</c:v>
                </c:pt>
                <c:pt idx="1">
                  <c:v>1E-4</c:v>
                </c:pt>
                <c:pt idx="2">
                  <c:v>5.5767674999999996E-3</c:v>
                </c:pt>
                <c:pt idx="3">
                  <c:v>1.1875261999999999E-2</c:v>
                </c:pt>
                <c:pt idx="4">
                  <c:v>1.4165669000000001E-2</c:v>
                </c:pt>
                <c:pt idx="5">
                  <c:v>1.4650623E-2</c:v>
                </c:pt>
                <c:pt idx="6">
                  <c:v>1.4730587999999999E-2</c:v>
                </c:pt>
                <c:pt idx="7">
                  <c:v>1.3550091E-2</c:v>
                </c:pt>
                <c:pt idx="8">
                  <c:v>9.4293599999999995E-3</c:v>
                </c:pt>
                <c:pt idx="9">
                  <c:v>2.9411369999999999E-3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4.0796499999999998E-3</c:v>
                </c:pt>
                <c:pt idx="15">
                  <c:v>8.1175829999999994E-3</c:v>
                </c:pt>
                <c:pt idx="16">
                  <c:v>8.9127589999999993E-3</c:v>
                </c:pt>
                <c:pt idx="17">
                  <c:v>6.3092449999999998E-3</c:v>
                </c:pt>
                <c:pt idx="18">
                  <c:v>2.6005234000000001E-3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1.9867676000000002E-3</c:v>
                </c:pt>
                <c:pt idx="23">
                  <c:v>5.1934579999999998E-3</c:v>
                </c:pt>
                <c:pt idx="24">
                  <c:v>9.1468939999999992E-3</c:v>
                </c:pt>
                <c:pt idx="25">
                  <c:v>1.2298728E-2</c:v>
                </c:pt>
                <c:pt idx="26">
                  <c:v>1.5736027E-2</c:v>
                </c:pt>
                <c:pt idx="27">
                  <c:v>1.8381068E-2</c:v>
                </c:pt>
                <c:pt idx="28">
                  <c:v>2.1052392E-2</c:v>
                </c:pt>
                <c:pt idx="29">
                  <c:v>2.3647564999999999E-2</c:v>
                </c:pt>
                <c:pt idx="30">
                  <c:v>2.5994381E-2</c:v>
                </c:pt>
                <c:pt idx="31">
                  <c:v>2.8370428999999999E-2</c:v>
                </c:pt>
                <c:pt idx="32">
                  <c:v>3.2026869999999999E-2</c:v>
                </c:pt>
                <c:pt idx="33">
                  <c:v>3.8628139999999998E-2</c:v>
                </c:pt>
                <c:pt idx="34">
                  <c:v>4.7719511999999999E-2</c:v>
                </c:pt>
                <c:pt idx="35">
                  <c:v>5.8022898000000003E-2</c:v>
                </c:pt>
                <c:pt idx="36">
                  <c:v>6.6509194999999993E-2</c:v>
                </c:pt>
                <c:pt idx="37">
                  <c:v>7.1110380000000001E-2</c:v>
                </c:pt>
                <c:pt idx="38">
                  <c:v>7.0893793999999996E-2</c:v>
                </c:pt>
                <c:pt idx="39">
                  <c:v>6.6867225000000002E-2</c:v>
                </c:pt>
                <c:pt idx="40">
                  <c:v>5.9619598000000003E-2</c:v>
                </c:pt>
                <c:pt idx="41">
                  <c:v>5.1101542999999999E-2</c:v>
                </c:pt>
                <c:pt idx="42">
                  <c:v>4.2858210000000001E-2</c:v>
                </c:pt>
                <c:pt idx="43">
                  <c:v>3.6609164999999999E-2</c:v>
                </c:pt>
                <c:pt idx="44">
                  <c:v>3.4719E-2</c:v>
                </c:pt>
                <c:pt idx="45">
                  <c:v>3.6422540000000003E-2</c:v>
                </c:pt>
                <c:pt idx="46">
                  <c:v>3.8675993999999998E-2</c:v>
                </c:pt>
                <c:pt idx="47">
                  <c:v>3.8637690000000002E-2</c:v>
                </c:pt>
                <c:pt idx="48">
                  <c:v>3.6190510000000002E-2</c:v>
                </c:pt>
                <c:pt idx="49">
                  <c:v>3.307181E-2</c:v>
                </c:pt>
                <c:pt idx="50">
                  <c:v>3.0126216000000001E-2</c:v>
                </c:pt>
                <c:pt idx="51">
                  <c:v>2.7818227000000001E-2</c:v>
                </c:pt>
                <c:pt idx="52">
                  <c:v>2.7780088000000001E-2</c:v>
                </c:pt>
                <c:pt idx="53">
                  <c:v>3.1375713999999999E-2</c:v>
                </c:pt>
                <c:pt idx="54">
                  <c:v>3.863188E-2</c:v>
                </c:pt>
                <c:pt idx="55">
                  <c:v>4.8020642000000002E-2</c:v>
                </c:pt>
                <c:pt idx="56">
                  <c:v>5.5684197999999997E-2</c:v>
                </c:pt>
                <c:pt idx="57">
                  <c:v>6.1981416999999997E-2</c:v>
                </c:pt>
                <c:pt idx="58">
                  <c:v>6.7249669999999998E-2</c:v>
                </c:pt>
                <c:pt idx="59">
                  <c:v>6.9960623999999999E-2</c:v>
                </c:pt>
                <c:pt idx="60">
                  <c:v>6.7768194000000004E-2</c:v>
                </c:pt>
                <c:pt idx="61">
                  <c:v>6.1997943E-2</c:v>
                </c:pt>
                <c:pt idx="62">
                  <c:v>5.5944644000000002E-2</c:v>
                </c:pt>
                <c:pt idx="63">
                  <c:v>5.1317456999999997E-2</c:v>
                </c:pt>
                <c:pt idx="64">
                  <c:v>4.7169752000000002E-2</c:v>
                </c:pt>
                <c:pt idx="65">
                  <c:v>4.2255920000000002E-2</c:v>
                </c:pt>
                <c:pt idx="66">
                  <c:v>3.9259906999999997E-2</c:v>
                </c:pt>
                <c:pt idx="67">
                  <c:v>4.1043263000000003E-2</c:v>
                </c:pt>
                <c:pt idx="68">
                  <c:v>4.6410712999999999E-2</c:v>
                </c:pt>
                <c:pt idx="69">
                  <c:v>4.8822545000000002E-2</c:v>
                </c:pt>
                <c:pt idx="70">
                  <c:v>4.4014695999999999E-2</c:v>
                </c:pt>
                <c:pt idx="71">
                  <c:v>3.2635144999999997E-2</c:v>
                </c:pt>
                <c:pt idx="72">
                  <c:v>1.9446999E-2</c:v>
                </c:pt>
                <c:pt idx="73">
                  <c:v>8.6272550000000003E-3</c:v>
                </c:pt>
                <c:pt idx="74">
                  <c:v>2.2801051000000002E-3</c:v>
                </c:pt>
                <c:pt idx="75">
                  <c:v>7.8700000000000005E-4</c:v>
                </c:pt>
                <c:pt idx="76">
                  <c:v>3.7444039999999998E-3</c:v>
                </c:pt>
                <c:pt idx="77">
                  <c:v>9.2062080000000004E-3</c:v>
                </c:pt>
                <c:pt idx="78">
                  <c:v>1.49642015E-2</c:v>
                </c:pt>
                <c:pt idx="79">
                  <c:v>1.9296125000000001E-2</c:v>
                </c:pt>
                <c:pt idx="80">
                  <c:v>2.0851547000000002E-2</c:v>
                </c:pt>
                <c:pt idx="81">
                  <c:v>1.9323006E-2</c:v>
                </c:pt>
                <c:pt idx="82">
                  <c:v>1.5193929E-2</c:v>
                </c:pt>
                <c:pt idx="83">
                  <c:v>1.0241834E-2</c:v>
                </c:pt>
                <c:pt idx="84">
                  <c:v>6.8020312999999997E-3</c:v>
                </c:pt>
                <c:pt idx="85">
                  <c:v>6.9109284999999999E-3</c:v>
                </c:pt>
                <c:pt idx="86">
                  <c:v>1.1080394E-2</c:v>
                </c:pt>
                <c:pt idx="87">
                  <c:v>1.7862650000000001E-2</c:v>
                </c:pt>
                <c:pt idx="88">
                  <c:v>2.5229113000000001E-2</c:v>
                </c:pt>
                <c:pt idx="89">
                  <c:v>3.0758336000000001E-2</c:v>
                </c:pt>
                <c:pt idx="90">
                  <c:v>3.3418454E-2</c:v>
                </c:pt>
                <c:pt idx="91">
                  <c:v>3.3712066999999998E-2</c:v>
                </c:pt>
                <c:pt idx="92">
                  <c:v>3.1799714999999999E-2</c:v>
                </c:pt>
                <c:pt idx="93">
                  <c:v>3.0016039000000001E-2</c:v>
                </c:pt>
                <c:pt idx="94">
                  <c:v>2.8574591999999999E-2</c:v>
                </c:pt>
                <c:pt idx="95">
                  <c:v>2.5617529999999999E-2</c:v>
                </c:pt>
                <c:pt idx="96">
                  <c:v>2.4854988000000001E-2</c:v>
                </c:pt>
                <c:pt idx="97">
                  <c:v>2.4284984999999999E-2</c:v>
                </c:pt>
                <c:pt idx="98">
                  <c:v>2.3171560000000001E-2</c:v>
                </c:pt>
                <c:pt idx="99">
                  <c:v>2.2233432000000001E-2</c:v>
                </c:pt>
                <c:pt idx="100">
                  <c:v>2.2914454000000001E-2</c:v>
                </c:pt>
                <c:pt idx="101">
                  <c:v>2.3359965999999999E-2</c:v>
                </c:pt>
                <c:pt idx="102">
                  <c:v>2.2783833999999999E-2</c:v>
                </c:pt>
                <c:pt idx="103">
                  <c:v>2.2869392999999998E-2</c:v>
                </c:pt>
                <c:pt idx="104">
                  <c:v>2.2562861E-2</c:v>
                </c:pt>
                <c:pt idx="105">
                  <c:v>2.1493468000000002E-2</c:v>
                </c:pt>
                <c:pt idx="106">
                  <c:v>1.9678093000000001E-2</c:v>
                </c:pt>
                <c:pt idx="107">
                  <c:v>1.7371839E-2</c:v>
                </c:pt>
                <c:pt idx="108">
                  <c:v>1.4304019499999999E-2</c:v>
                </c:pt>
                <c:pt idx="109">
                  <c:v>1.0585139E-2</c:v>
                </c:pt>
                <c:pt idx="110">
                  <c:v>6.8050152999999999E-3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49CF-440B-BEBD-0987729527E2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[2]Sheet1!$D$1128:$DT$1128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5.1819240000000001E-3</c:v>
                </c:pt>
                <c:pt idx="3">
                  <c:v>1.1311877E-2</c:v>
                </c:pt>
                <c:pt idx="4">
                  <c:v>1.3779733000000001E-2</c:v>
                </c:pt>
                <c:pt idx="5">
                  <c:v>1.4649089000000001E-2</c:v>
                </c:pt>
                <c:pt idx="6">
                  <c:v>1.5119870000000001E-2</c:v>
                </c:pt>
                <c:pt idx="7">
                  <c:v>1.4060589E-2</c:v>
                </c:pt>
                <c:pt idx="8">
                  <c:v>9.7466129999999995E-3</c:v>
                </c:pt>
                <c:pt idx="9">
                  <c:v>2.9017178000000001E-3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3.9403340000000002E-3</c:v>
                </c:pt>
                <c:pt idx="15">
                  <c:v>7.9113924999999995E-3</c:v>
                </c:pt>
                <c:pt idx="16">
                  <c:v>8.6926120000000006E-3</c:v>
                </c:pt>
                <c:pt idx="17">
                  <c:v>6.1338419999999996E-3</c:v>
                </c:pt>
                <c:pt idx="18">
                  <c:v>2.4734385999999999E-3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1.9290537E-3</c:v>
                </c:pt>
                <c:pt idx="23">
                  <c:v>4.8927989999999998E-3</c:v>
                </c:pt>
                <c:pt idx="24">
                  <c:v>8.6056469999999993E-3</c:v>
                </c:pt>
                <c:pt idx="25">
                  <c:v>1.167083E-2</c:v>
                </c:pt>
                <c:pt idx="26">
                  <c:v>1.5168437E-2</c:v>
                </c:pt>
                <c:pt idx="27">
                  <c:v>1.7897363999999999E-2</c:v>
                </c:pt>
                <c:pt idx="28">
                  <c:v>2.0578527999999999E-2</c:v>
                </c:pt>
                <c:pt idx="29">
                  <c:v>2.3173537000000001E-2</c:v>
                </c:pt>
                <c:pt idx="30">
                  <c:v>2.557624E-2</c:v>
                </c:pt>
                <c:pt idx="31">
                  <c:v>2.813713E-2</c:v>
                </c:pt>
                <c:pt idx="32">
                  <c:v>3.2013167000000002E-2</c:v>
                </c:pt>
                <c:pt idx="33">
                  <c:v>3.878446E-2</c:v>
                </c:pt>
                <c:pt idx="34">
                  <c:v>4.7847066000000001E-2</c:v>
                </c:pt>
                <c:pt idx="35">
                  <c:v>5.7994681999999999E-2</c:v>
                </c:pt>
                <c:pt idx="36">
                  <c:v>6.6288020000000003E-2</c:v>
                </c:pt>
                <c:pt idx="37">
                  <c:v>7.0719959999999998E-2</c:v>
                </c:pt>
                <c:pt idx="38">
                  <c:v>7.0422540000000006E-2</c:v>
                </c:pt>
                <c:pt idx="39">
                  <c:v>6.6390834999999995E-2</c:v>
                </c:pt>
                <c:pt idx="40">
                  <c:v>5.9195890000000001E-2</c:v>
                </c:pt>
                <c:pt idx="41">
                  <c:v>5.0740488E-2</c:v>
                </c:pt>
                <c:pt idx="42">
                  <c:v>4.2517945000000001E-2</c:v>
                </c:pt>
                <c:pt idx="43">
                  <c:v>3.6288189999999998E-2</c:v>
                </c:pt>
                <c:pt idx="44">
                  <c:v>3.4460966000000003E-2</c:v>
                </c:pt>
                <c:pt idx="45">
                  <c:v>3.6281639999999997E-2</c:v>
                </c:pt>
                <c:pt idx="46">
                  <c:v>3.8646920000000001E-2</c:v>
                </c:pt>
                <c:pt idx="47">
                  <c:v>3.8665909999999998E-2</c:v>
                </c:pt>
                <c:pt idx="48">
                  <c:v>3.6221426000000001E-2</c:v>
                </c:pt>
                <c:pt idx="49">
                  <c:v>3.3034220000000003E-2</c:v>
                </c:pt>
                <c:pt idx="50">
                  <c:v>3.0020554000000001E-2</c:v>
                </c:pt>
                <c:pt idx="51">
                  <c:v>2.7681247999999999E-2</c:v>
                </c:pt>
                <c:pt idx="52">
                  <c:v>2.7605240999999999E-2</c:v>
                </c:pt>
                <c:pt idx="53">
                  <c:v>3.1096947999999999E-2</c:v>
                </c:pt>
                <c:pt idx="54">
                  <c:v>3.8137092999999997E-2</c:v>
                </c:pt>
                <c:pt idx="55">
                  <c:v>4.7304555999999998E-2</c:v>
                </c:pt>
                <c:pt idx="56">
                  <c:v>5.48902E-2</c:v>
                </c:pt>
                <c:pt idx="57">
                  <c:v>6.1279792E-2</c:v>
                </c:pt>
                <c:pt idx="58">
                  <c:v>6.6749059999999999E-2</c:v>
                </c:pt>
                <c:pt idx="59">
                  <c:v>6.9712579999999996E-2</c:v>
                </c:pt>
                <c:pt idx="60">
                  <c:v>6.778315E-2</c:v>
                </c:pt>
                <c:pt idx="61">
                  <c:v>6.2300010000000003E-2</c:v>
                </c:pt>
                <c:pt idx="62">
                  <c:v>5.6498270000000003E-2</c:v>
                </c:pt>
                <c:pt idx="63">
                  <c:v>5.2025835999999999E-2</c:v>
                </c:pt>
                <c:pt idx="64">
                  <c:v>4.7842259999999998E-2</c:v>
                </c:pt>
                <c:pt idx="65">
                  <c:v>4.2734759999999997E-2</c:v>
                </c:pt>
                <c:pt idx="66">
                  <c:v>3.9509460000000003E-2</c:v>
                </c:pt>
                <c:pt idx="67">
                  <c:v>4.1194090000000003E-2</c:v>
                </c:pt>
                <c:pt idx="68">
                  <c:v>4.6645741999999997E-2</c:v>
                </c:pt>
                <c:pt idx="69">
                  <c:v>4.9205183999999999E-2</c:v>
                </c:pt>
                <c:pt idx="70">
                  <c:v>4.4429499999999997E-2</c:v>
                </c:pt>
                <c:pt idx="71">
                  <c:v>3.2904610000000001E-2</c:v>
                </c:pt>
                <c:pt idx="72">
                  <c:v>1.9465304999999999E-2</c:v>
                </c:pt>
                <c:pt idx="73">
                  <c:v>8.4142739999999994E-3</c:v>
                </c:pt>
                <c:pt idx="74">
                  <c:v>1.9340080999999999E-3</c:v>
                </c:pt>
                <c:pt idx="75">
                  <c:v>4.1199999999999999E-4</c:v>
                </c:pt>
                <c:pt idx="76">
                  <c:v>3.4373486E-3</c:v>
                </c:pt>
                <c:pt idx="77">
                  <c:v>9.0353699999999992E-3</c:v>
                </c:pt>
                <c:pt idx="78">
                  <c:v>1.4986026E-2</c:v>
                </c:pt>
                <c:pt idx="79">
                  <c:v>1.9546833E-2</c:v>
                </c:pt>
                <c:pt idx="80">
                  <c:v>2.1307688000000002E-2</c:v>
                </c:pt>
                <c:pt idx="81">
                  <c:v>1.9863328E-2</c:v>
                </c:pt>
                <c:pt idx="82">
                  <c:v>1.5627184999999998E-2</c:v>
                </c:pt>
                <c:pt idx="83">
                  <c:v>1.0392452999999999E-2</c:v>
                </c:pt>
                <c:pt idx="84">
                  <c:v>6.5741072999999997E-3</c:v>
                </c:pt>
                <c:pt idx="85">
                  <c:v>6.3439645000000003E-3</c:v>
                </c:pt>
                <c:pt idx="86">
                  <c:v>1.0316179999999999E-2</c:v>
                </c:pt>
                <c:pt idx="87">
                  <c:v>1.7054135000000002E-2</c:v>
                </c:pt>
                <c:pt idx="88">
                  <c:v>2.4525102E-2</c:v>
                </c:pt>
                <c:pt idx="89">
                  <c:v>3.0288562000000002E-2</c:v>
                </c:pt>
                <c:pt idx="90">
                  <c:v>3.3250506999999999E-2</c:v>
                </c:pt>
                <c:pt idx="91">
                  <c:v>3.389325E-2</c:v>
                </c:pt>
                <c:pt idx="92">
                  <c:v>3.2307677E-2</c:v>
                </c:pt>
                <c:pt idx="93">
                  <c:v>3.0770354E-2</c:v>
                </c:pt>
                <c:pt idx="94">
                  <c:v>2.9488400000000001E-2</c:v>
                </c:pt>
                <c:pt idx="95">
                  <c:v>2.6581279999999999E-2</c:v>
                </c:pt>
                <c:pt idx="96">
                  <c:v>2.5774104999999999E-2</c:v>
                </c:pt>
                <c:pt idx="97">
                  <c:v>2.5099476999999999E-2</c:v>
                </c:pt>
                <c:pt idx="98">
                  <c:v>2.3859568000000001E-2</c:v>
                </c:pt>
                <c:pt idx="99">
                  <c:v>2.2787768E-2</c:v>
                </c:pt>
                <c:pt idx="100">
                  <c:v>2.3327455E-2</c:v>
                </c:pt>
                <c:pt idx="101">
                  <c:v>2.3668057999999999E-2</c:v>
                </c:pt>
                <c:pt idx="102">
                  <c:v>2.3005418E-2</c:v>
                </c:pt>
                <c:pt idx="103">
                  <c:v>2.3017643000000001E-2</c:v>
                </c:pt>
                <c:pt idx="104">
                  <c:v>2.2643348000000001E-2</c:v>
                </c:pt>
                <c:pt idx="105">
                  <c:v>2.1517072000000002E-2</c:v>
                </c:pt>
                <c:pt idx="106">
                  <c:v>1.9646011000000001E-2</c:v>
                </c:pt>
                <c:pt idx="107">
                  <c:v>1.7294805E-2</c:v>
                </c:pt>
                <c:pt idx="108">
                  <c:v>1.4157797E-2</c:v>
                </c:pt>
                <c:pt idx="109">
                  <c:v>1.0358042E-2</c:v>
                </c:pt>
                <c:pt idx="110">
                  <c:v>6.4848646999999997E-3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49CF-440B-BEBD-0987729527E2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[2]Sheet1!$D$1129:$DT$1129</c:f>
              <c:numCache>
                <c:formatCode>General</c:formatCode>
                <c:ptCount val="121"/>
                <c:pt idx="0">
                  <c:v>0</c:v>
                </c:pt>
                <c:pt idx="1">
                  <c:v>2.02E-4</c:v>
                </c:pt>
                <c:pt idx="2">
                  <c:v>5.6611669999999999E-3</c:v>
                </c:pt>
                <c:pt idx="3">
                  <c:v>1.18636E-2</c:v>
                </c:pt>
                <c:pt idx="4">
                  <c:v>1.4221935999999999E-2</c:v>
                </c:pt>
                <c:pt idx="5">
                  <c:v>1.4817515E-2</c:v>
                </c:pt>
                <c:pt idx="6">
                  <c:v>1.4987144000000001E-2</c:v>
                </c:pt>
                <c:pt idx="7">
                  <c:v>1.3831120000000001E-2</c:v>
                </c:pt>
                <c:pt idx="8">
                  <c:v>9.6520470000000004E-3</c:v>
                </c:pt>
                <c:pt idx="9">
                  <c:v>3.0247147999999998E-3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3.8364152000000002E-3</c:v>
                </c:pt>
                <c:pt idx="15">
                  <c:v>8.0094850000000002E-3</c:v>
                </c:pt>
                <c:pt idx="16">
                  <c:v>9.016016E-3</c:v>
                </c:pt>
                <c:pt idx="17">
                  <c:v>6.5435980000000003E-3</c:v>
                </c:pt>
                <c:pt idx="18">
                  <c:v>2.8243265E-3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1.5261207E-3</c:v>
                </c:pt>
                <c:pt idx="23">
                  <c:v>4.6799965000000002E-3</c:v>
                </c:pt>
                <c:pt idx="24">
                  <c:v>8.6696989999999995E-3</c:v>
                </c:pt>
                <c:pt idx="25">
                  <c:v>1.1947747999999999E-2</c:v>
                </c:pt>
                <c:pt idx="26">
                  <c:v>1.5502471E-2</c:v>
                </c:pt>
                <c:pt idx="27">
                  <c:v>1.8172733E-2</c:v>
                </c:pt>
                <c:pt idx="28">
                  <c:v>2.0762675000000001E-2</c:v>
                </c:pt>
                <c:pt idx="29">
                  <c:v>2.3277499E-2</c:v>
                </c:pt>
                <c:pt idx="30">
                  <c:v>2.5654854000000001E-2</c:v>
                </c:pt>
                <c:pt idx="31">
                  <c:v>2.8221512000000001E-2</c:v>
                </c:pt>
                <c:pt idx="32">
                  <c:v>3.2107196999999997E-2</c:v>
                </c:pt>
                <c:pt idx="33">
                  <c:v>3.8859396999999997E-2</c:v>
                </c:pt>
                <c:pt idx="34">
                  <c:v>4.793041E-2</c:v>
                </c:pt>
                <c:pt idx="35">
                  <c:v>5.8123939999999999E-2</c:v>
                </c:pt>
                <c:pt idx="36">
                  <c:v>6.6505389999999998E-2</c:v>
                </c:pt>
                <c:pt idx="37">
                  <c:v>7.1042019999999997E-2</c:v>
                </c:pt>
                <c:pt idx="38">
                  <c:v>7.0815249999999996E-2</c:v>
                </c:pt>
                <c:pt idx="39">
                  <c:v>6.6747639999999997E-2</c:v>
                </c:pt>
                <c:pt idx="40">
                  <c:v>5.9411827E-2</c:v>
                </c:pt>
                <c:pt idx="41">
                  <c:v>5.0764002000000003E-2</c:v>
                </c:pt>
                <c:pt idx="42">
                  <c:v>4.2421582999999999E-2</c:v>
                </c:pt>
                <c:pt idx="43">
                  <c:v>3.6182134999999997E-2</c:v>
                </c:pt>
                <c:pt idx="44">
                  <c:v>3.4418687000000003E-2</c:v>
                </c:pt>
                <c:pt idx="45">
                  <c:v>3.6314397999999998E-2</c:v>
                </c:pt>
                <c:pt idx="46">
                  <c:v>3.8758809999999998E-2</c:v>
                </c:pt>
                <c:pt idx="47">
                  <c:v>3.8871522999999998E-2</c:v>
                </c:pt>
                <c:pt idx="48">
                  <c:v>3.6513608000000003E-2</c:v>
                </c:pt>
                <c:pt idx="49">
                  <c:v>3.3372569999999997E-2</c:v>
                </c:pt>
                <c:pt idx="50">
                  <c:v>3.0342298E-2</c:v>
                </c:pt>
                <c:pt idx="51">
                  <c:v>2.7954139999999999E-2</c:v>
                </c:pt>
                <c:pt idx="52">
                  <c:v>2.7856307E-2</c:v>
                </c:pt>
                <c:pt idx="53">
                  <c:v>3.1348399999999998E-2</c:v>
                </c:pt>
                <c:pt idx="54">
                  <c:v>3.8380690000000002E-2</c:v>
                </c:pt>
                <c:pt idx="55">
                  <c:v>4.7473046999999997E-2</c:v>
                </c:pt>
                <c:pt idx="56">
                  <c:v>5.4905687000000002E-2</c:v>
                </c:pt>
                <c:pt idx="57">
                  <c:v>6.1144351999999999E-2</c:v>
                </c:pt>
                <c:pt idx="58">
                  <c:v>6.6549810000000001E-2</c:v>
                </c:pt>
                <c:pt idx="59">
                  <c:v>6.9564044000000005E-2</c:v>
                </c:pt>
                <c:pt idx="60">
                  <c:v>6.7750389999999994E-2</c:v>
                </c:pt>
                <c:pt idx="61">
                  <c:v>6.2355309999999997E-2</c:v>
                </c:pt>
                <c:pt idx="62">
                  <c:v>5.6578222999999997E-2</c:v>
                </c:pt>
                <c:pt idx="63">
                  <c:v>5.2075304000000003E-2</c:v>
                </c:pt>
                <c:pt idx="64">
                  <c:v>4.7853920000000001E-2</c:v>
                </c:pt>
                <c:pt idx="65">
                  <c:v>4.2724308000000003E-2</c:v>
                </c:pt>
                <c:pt idx="66">
                  <c:v>3.9473806E-2</c:v>
                </c:pt>
                <c:pt idx="67">
                  <c:v>4.1100379999999999E-2</c:v>
                </c:pt>
                <c:pt idx="68">
                  <c:v>4.6466034000000003E-2</c:v>
                </c:pt>
                <c:pt idx="69">
                  <c:v>4.896876E-2</c:v>
                </c:pt>
                <c:pt idx="70">
                  <c:v>4.4218127000000003E-2</c:v>
                </c:pt>
                <c:pt idx="71">
                  <c:v>3.2782838000000002E-2</c:v>
                </c:pt>
                <c:pt idx="72">
                  <c:v>1.9430308E-2</c:v>
                </c:pt>
                <c:pt idx="73">
                  <c:v>8.4272289999999996E-3</c:v>
                </c:pt>
                <c:pt idx="74">
                  <c:v>1.9728827999999999E-3</c:v>
                </c:pt>
                <c:pt idx="75">
                  <c:v>4.8999999999999998E-4</c:v>
                </c:pt>
                <c:pt idx="76">
                  <c:v>3.5574264E-3</c:v>
                </c:pt>
                <c:pt idx="77">
                  <c:v>9.1644959999999994E-3</c:v>
                </c:pt>
                <c:pt idx="78">
                  <c:v>1.5088417999999999E-2</c:v>
                </c:pt>
                <c:pt idx="79">
                  <c:v>1.9607395E-2</c:v>
                </c:pt>
                <c:pt idx="80">
                  <c:v>2.1338447999999999E-2</c:v>
                </c:pt>
                <c:pt idx="81">
                  <c:v>1.9878880000000002E-2</c:v>
                </c:pt>
                <c:pt idx="82">
                  <c:v>1.5621914000000001E-2</c:v>
                </c:pt>
                <c:pt idx="83">
                  <c:v>1.0344472E-2</c:v>
                </c:pt>
                <c:pt idx="84">
                  <c:v>6.4734859999999997E-3</c:v>
                </c:pt>
                <c:pt idx="85">
                  <c:v>6.1894165999999999E-3</c:v>
                </c:pt>
                <c:pt idx="86">
                  <c:v>1.0124239E-2</c:v>
                </c:pt>
                <c:pt idx="87">
                  <c:v>1.6869749999999999E-2</c:v>
                </c:pt>
                <c:pt idx="88">
                  <c:v>2.4392994000000001E-2</c:v>
                </c:pt>
                <c:pt idx="89">
                  <c:v>3.0229454999999999E-2</c:v>
                </c:pt>
                <c:pt idx="90">
                  <c:v>3.3284846999999999E-2</c:v>
                </c:pt>
                <c:pt idx="91">
                  <c:v>3.3997766999999998E-2</c:v>
                </c:pt>
                <c:pt idx="92">
                  <c:v>3.2433009999999998E-2</c:v>
                </c:pt>
                <c:pt idx="93">
                  <c:v>3.0887468000000001E-2</c:v>
                </c:pt>
                <c:pt idx="94">
                  <c:v>2.958641E-2</c:v>
                </c:pt>
                <c:pt idx="95">
                  <c:v>2.6625593999999999E-2</c:v>
                </c:pt>
                <c:pt idx="96">
                  <c:v>2.5770271000000001E-2</c:v>
                </c:pt>
                <c:pt idx="97">
                  <c:v>2.5051569999999999E-2</c:v>
                </c:pt>
                <c:pt idx="98">
                  <c:v>2.3773437000000001E-2</c:v>
                </c:pt>
                <c:pt idx="99">
                  <c:v>2.2673658999999999E-2</c:v>
                </c:pt>
                <c:pt idx="100">
                  <c:v>2.3201271999999998E-2</c:v>
                </c:pt>
                <c:pt idx="101">
                  <c:v>2.3543306E-2</c:v>
                </c:pt>
                <c:pt idx="102">
                  <c:v>2.2864597E-2</c:v>
                </c:pt>
                <c:pt idx="103">
                  <c:v>2.2871967E-2</c:v>
                </c:pt>
                <c:pt idx="104">
                  <c:v>2.2503395999999998E-2</c:v>
                </c:pt>
                <c:pt idx="105">
                  <c:v>2.1389676E-2</c:v>
                </c:pt>
                <c:pt idx="106">
                  <c:v>1.9539015E-2</c:v>
                </c:pt>
                <c:pt idx="107">
                  <c:v>1.7201741999999999E-2</c:v>
                </c:pt>
                <c:pt idx="108">
                  <c:v>1.4100328000000001E-2</c:v>
                </c:pt>
                <c:pt idx="109">
                  <c:v>1.03388345E-2</c:v>
                </c:pt>
                <c:pt idx="110">
                  <c:v>6.5068130000000002E-3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49CF-440B-BEBD-0987729527E2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[2]Sheet1!$D$1130:$DT$1130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5.4915566000000001E-3</c:v>
                </c:pt>
                <c:pt idx="3">
                  <c:v>1.2154819000000001E-2</c:v>
                </c:pt>
                <c:pt idx="4">
                  <c:v>1.4716952E-2</c:v>
                </c:pt>
                <c:pt idx="5">
                  <c:v>1.5414262E-2</c:v>
                </c:pt>
                <c:pt idx="6">
                  <c:v>1.557102E-2</c:v>
                </c:pt>
                <c:pt idx="7">
                  <c:v>1.4278739E-2</c:v>
                </c:pt>
                <c:pt idx="8">
                  <c:v>9.8958959999999995E-3</c:v>
                </c:pt>
                <c:pt idx="9">
                  <c:v>3.1338078E-3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3.9507233999999999E-3</c:v>
                </c:pt>
                <c:pt idx="15">
                  <c:v>7.8639169999999998E-3</c:v>
                </c:pt>
                <c:pt idx="16">
                  <c:v>8.4926240000000007E-3</c:v>
                </c:pt>
                <c:pt idx="17">
                  <c:v>5.8133756000000002E-3</c:v>
                </c:pt>
                <c:pt idx="18">
                  <c:v>2.2654938999999998E-3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2.8513950000000001E-3</c:v>
                </c:pt>
                <c:pt idx="23">
                  <c:v>6.1755530000000003E-3</c:v>
                </c:pt>
                <c:pt idx="24">
                  <c:v>1.0212436E-2</c:v>
                </c:pt>
                <c:pt idx="25">
                  <c:v>1.3320154000000001E-2</c:v>
                </c:pt>
                <c:pt idx="26">
                  <c:v>1.6621327000000002E-2</c:v>
                </c:pt>
                <c:pt idx="27">
                  <c:v>1.8977165000000001E-2</c:v>
                </c:pt>
                <c:pt idx="28">
                  <c:v>2.1302886E-2</c:v>
                </c:pt>
                <c:pt idx="29">
                  <c:v>2.3674405999999999E-2</c:v>
                </c:pt>
                <c:pt idx="30">
                  <c:v>2.5893202000000001E-2</c:v>
                </c:pt>
                <c:pt idx="31">
                  <c:v>2.822707E-2</c:v>
                </c:pt>
                <c:pt idx="32">
                  <c:v>3.1869889999999998E-2</c:v>
                </c:pt>
                <c:pt idx="33">
                  <c:v>3.8402453000000003E-2</c:v>
                </c:pt>
                <c:pt idx="34">
                  <c:v>4.7376134E-2</c:v>
                </c:pt>
                <c:pt idx="35">
                  <c:v>5.7642199999999998E-2</c:v>
                </c:pt>
                <c:pt idx="36">
                  <c:v>6.6289045000000005E-2</c:v>
                </c:pt>
                <c:pt idx="37">
                  <c:v>7.1283065000000007E-2</c:v>
                </c:pt>
                <c:pt idx="38">
                  <c:v>7.146574E-2</c:v>
                </c:pt>
                <c:pt idx="39">
                  <c:v>6.7666433999999998E-2</c:v>
                </c:pt>
                <c:pt idx="40">
                  <c:v>6.0436990000000003E-2</c:v>
                </c:pt>
                <c:pt idx="41">
                  <c:v>5.1820360000000003E-2</c:v>
                </c:pt>
                <c:pt idx="42">
                  <c:v>4.3508970000000001E-2</c:v>
                </c:pt>
                <c:pt idx="43">
                  <c:v>3.7253044999999999E-2</c:v>
                </c:pt>
                <c:pt idx="44">
                  <c:v>3.5436805000000002E-2</c:v>
                </c:pt>
                <c:pt idx="45">
                  <c:v>3.7244614000000002E-2</c:v>
                </c:pt>
                <c:pt idx="46">
                  <c:v>3.9535652999999997E-2</c:v>
                </c:pt>
                <c:pt idx="47">
                  <c:v>3.9321170000000003E-2</c:v>
                </c:pt>
                <c:pt idx="48">
                  <c:v>3.6443389999999999E-2</c:v>
                </c:pt>
                <c:pt idx="49">
                  <c:v>3.2816752999999997E-2</c:v>
                </c:pt>
                <c:pt idx="50">
                  <c:v>2.9534088E-2</c:v>
                </c:pt>
                <c:pt idx="51">
                  <c:v>2.7204961999999999E-2</c:v>
                </c:pt>
                <c:pt idx="52">
                  <c:v>2.7437689000000001E-2</c:v>
                </c:pt>
                <c:pt idx="53">
                  <c:v>3.1492904000000002E-2</c:v>
                </c:pt>
                <c:pt idx="54">
                  <c:v>3.9262980000000003E-2</c:v>
                </c:pt>
                <c:pt idx="55">
                  <c:v>4.9084954E-2</c:v>
                </c:pt>
                <c:pt idx="56">
                  <c:v>5.6963038000000001E-2</c:v>
                </c:pt>
                <c:pt idx="57">
                  <c:v>6.3231363999999998E-2</c:v>
                </c:pt>
                <c:pt idx="58">
                  <c:v>6.8261760000000005E-2</c:v>
                </c:pt>
                <c:pt idx="59">
                  <c:v>7.0531940000000001E-2</c:v>
                </c:pt>
                <c:pt idx="60">
                  <c:v>6.7826613999999993E-2</c:v>
                </c:pt>
                <c:pt idx="61">
                  <c:v>6.1531179999999998E-2</c:v>
                </c:pt>
                <c:pt idx="62">
                  <c:v>5.5109587000000002E-2</c:v>
                </c:pt>
                <c:pt idx="63">
                  <c:v>5.0357680000000002E-2</c:v>
                </c:pt>
                <c:pt idx="64">
                  <c:v>4.6420193999999998E-2</c:v>
                </c:pt>
                <c:pt idx="65">
                  <c:v>4.1942630000000002E-2</c:v>
                </c:pt>
                <c:pt idx="66">
                  <c:v>3.9375647999999999E-2</c:v>
                </c:pt>
                <c:pt idx="67">
                  <c:v>4.1291077000000002E-2</c:v>
                </c:pt>
                <c:pt idx="68">
                  <c:v>4.6438729999999998E-2</c:v>
                </c:pt>
                <c:pt idx="69">
                  <c:v>4.8523284E-2</c:v>
                </c:pt>
                <c:pt idx="70">
                  <c:v>4.3614293999999998E-2</c:v>
                </c:pt>
                <c:pt idx="71">
                  <c:v>3.2486767E-2</c:v>
                </c:pt>
                <c:pt idx="72">
                  <c:v>1.9761488000000001E-2</c:v>
                </c:pt>
                <c:pt idx="73">
                  <c:v>9.3161040000000004E-3</c:v>
                </c:pt>
                <c:pt idx="74">
                  <c:v>2.9719976999999999E-3</c:v>
                </c:pt>
                <c:pt idx="75">
                  <c:v>1.0523167E-3</c:v>
                </c:pt>
                <c:pt idx="76">
                  <c:v>3.3819192999999998E-3</c:v>
                </c:pt>
                <c:pt idx="77">
                  <c:v>8.4272549999999998E-3</c:v>
                </c:pt>
                <c:pt idx="78">
                  <c:v>1.4186331E-2</c:v>
                </c:pt>
                <c:pt idx="79">
                  <c:v>1.8794390000000001E-2</c:v>
                </c:pt>
                <c:pt idx="80">
                  <c:v>2.0623880000000001E-2</c:v>
                </c:pt>
                <c:pt idx="81">
                  <c:v>1.923215E-2</c:v>
                </c:pt>
                <c:pt idx="82">
                  <c:v>1.5198645E-2</c:v>
                </c:pt>
                <c:pt idx="83">
                  <c:v>1.04399035E-2</c:v>
                </c:pt>
                <c:pt idx="84">
                  <c:v>7.3226745999999997E-3</c:v>
                </c:pt>
                <c:pt idx="85">
                  <c:v>7.7922019999999998E-3</c:v>
                </c:pt>
                <c:pt idx="86">
                  <c:v>1.2219426E-2</c:v>
                </c:pt>
                <c:pt idx="87">
                  <c:v>1.9088193999999999E-2</c:v>
                </c:pt>
                <c:pt idx="88">
                  <c:v>2.6343232000000001E-2</c:v>
                </c:pt>
                <c:pt idx="89">
                  <c:v>3.1539070000000002E-2</c:v>
                </c:pt>
                <c:pt idx="90">
                  <c:v>3.3762529999999999E-2</c:v>
                </c:pt>
                <c:pt idx="91">
                  <c:v>3.3514139999999998E-2</c:v>
                </c:pt>
                <c:pt idx="92">
                  <c:v>3.1137910000000001E-2</c:v>
                </c:pt>
                <c:pt idx="93">
                  <c:v>2.9041803000000001E-2</c:v>
                </c:pt>
                <c:pt idx="94">
                  <c:v>2.7441320000000002E-2</c:v>
                </c:pt>
                <c:pt idx="95">
                  <c:v>2.4450851999999999E-2</c:v>
                </c:pt>
                <c:pt idx="96">
                  <c:v>2.3756943999999999E-2</c:v>
                </c:pt>
                <c:pt idx="97">
                  <c:v>2.3277665999999999E-2</c:v>
                </c:pt>
                <c:pt idx="98">
                  <c:v>2.2259240999999999E-2</c:v>
                </c:pt>
                <c:pt idx="99">
                  <c:v>2.1424392E-2</c:v>
                </c:pt>
                <c:pt idx="100">
                  <c:v>2.2265954000000001E-2</c:v>
                </c:pt>
                <c:pt idx="101">
                  <c:v>2.2820607E-2</c:v>
                </c:pt>
                <c:pt idx="102">
                  <c:v>2.2407541E-2</c:v>
                </c:pt>
                <c:pt idx="103">
                  <c:v>2.2670433E-2</c:v>
                </c:pt>
                <c:pt idx="104">
                  <c:v>2.254509E-2</c:v>
                </c:pt>
                <c:pt idx="105">
                  <c:v>2.1639636E-2</c:v>
                </c:pt>
                <c:pt idx="106">
                  <c:v>1.9979784E-2</c:v>
                </c:pt>
                <c:pt idx="107">
                  <c:v>1.7828502E-2</c:v>
                </c:pt>
                <c:pt idx="108">
                  <c:v>1.4895298499999999E-2</c:v>
                </c:pt>
                <c:pt idx="109">
                  <c:v>1.1302023E-2</c:v>
                </c:pt>
                <c:pt idx="110">
                  <c:v>7.6333913000000003E-3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49CF-440B-BEBD-0987729527E2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[2]Sheet1!$D$1131:$DT$1131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5.2910370000000002E-3</c:v>
                </c:pt>
                <c:pt idx="3">
                  <c:v>1.1686765E-2</c:v>
                </c:pt>
                <c:pt idx="4">
                  <c:v>1.4188563E-2</c:v>
                </c:pt>
                <c:pt idx="5">
                  <c:v>1.4915137E-2</c:v>
                </c:pt>
                <c:pt idx="6">
                  <c:v>1.5188959E-2</c:v>
                </c:pt>
                <c:pt idx="7">
                  <c:v>1.4042057E-2</c:v>
                </c:pt>
                <c:pt idx="8">
                  <c:v>9.8046899999999996E-3</c:v>
                </c:pt>
                <c:pt idx="9">
                  <c:v>3.0693758999999999E-3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3.8550692000000001E-3</c:v>
                </c:pt>
                <c:pt idx="15">
                  <c:v>7.9821179999999999E-3</c:v>
                </c:pt>
                <c:pt idx="16">
                  <c:v>8.8265689999999994E-3</c:v>
                </c:pt>
                <c:pt idx="17">
                  <c:v>6.2587876000000002E-3</c:v>
                </c:pt>
                <c:pt idx="18">
                  <c:v>2.5934006999999999E-3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2.2328875E-3</c:v>
                </c:pt>
                <c:pt idx="23">
                  <c:v>5.3978213000000002E-3</c:v>
                </c:pt>
                <c:pt idx="24">
                  <c:v>9.2529469999999992E-3</c:v>
                </c:pt>
                <c:pt idx="25">
                  <c:v>1.2237204E-2</c:v>
                </c:pt>
                <c:pt idx="26">
                  <c:v>1.5496882999999999E-2</c:v>
                </c:pt>
                <c:pt idx="27">
                  <c:v>1.8014584E-2</c:v>
                </c:pt>
                <c:pt idx="28">
                  <c:v>2.0617225999999999E-2</c:v>
                </c:pt>
                <c:pt idx="29">
                  <c:v>2.3230460000000001E-2</c:v>
                </c:pt>
                <c:pt idx="30">
                  <c:v>2.5630712999999999E-2</c:v>
                </c:pt>
                <c:pt idx="31">
                  <c:v>2.8096452000000001E-2</c:v>
                </c:pt>
                <c:pt idx="32">
                  <c:v>3.1872536999999999E-2</c:v>
                </c:pt>
                <c:pt idx="33">
                  <c:v>3.8603145999999998E-2</c:v>
                </c:pt>
                <c:pt idx="34">
                  <c:v>4.7756216999999997E-2</c:v>
                </c:pt>
                <c:pt idx="35">
                  <c:v>5.8042176000000001E-2</c:v>
                </c:pt>
                <c:pt idx="36">
                  <c:v>6.6452659999999997E-2</c:v>
                </c:pt>
                <c:pt idx="37">
                  <c:v>7.0977529999999997E-2</c:v>
                </c:pt>
                <c:pt idx="38">
                  <c:v>7.0737146000000001E-2</c:v>
                </c:pt>
                <c:pt idx="39">
                  <c:v>6.6705050000000002E-2</c:v>
                </c:pt>
                <c:pt idx="40">
                  <c:v>5.9496738E-2</c:v>
                </c:pt>
                <c:pt idx="41">
                  <c:v>5.0989979999999997E-2</c:v>
                </c:pt>
                <c:pt idx="42">
                  <c:v>4.2766850000000002E-2</c:v>
                </c:pt>
                <c:pt idx="43">
                  <c:v>3.6546439999999999E-2</c:v>
                </c:pt>
                <c:pt idx="44">
                  <c:v>3.4719277E-2</c:v>
                </c:pt>
                <c:pt idx="45">
                  <c:v>3.6511432000000003E-2</c:v>
                </c:pt>
                <c:pt idx="46">
                  <c:v>3.8861167000000002E-2</c:v>
                </c:pt>
                <c:pt idx="47">
                  <c:v>3.8881560000000003E-2</c:v>
                </c:pt>
                <c:pt idx="48">
                  <c:v>3.6410379999999999E-2</c:v>
                </c:pt>
                <c:pt idx="49">
                  <c:v>3.3161959999999997E-2</c:v>
                </c:pt>
                <c:pt idx="50">
                  <c:v>3.0021789E-2</c:v>
                </c:pt>
                <c:pt idx="51">
                  <c:v>2.7554558999999999E-2</c:v>
                </c:pt>
                <c:pt idx="52">
                  <c:v>2.7463138000000002E-2</c:v>
                </c:pt>
                <c:pt idx="53">
                  <c:v>3.1099729999999999E-2</c:v>
                </c:pt>
                <c:pt idx="54">
                  <c:v>3.8444399999999997E-2</c:v>
                </c:pt>
                <c:pt idx="55">
                  <c:v>4.7931254E-2</c:v>
                </c:pt>
                <c:pt idx="56">
                  <c:v>5.5695929999999998E-2</c:v>
                </c:pt>
                <c:pt idx="57">
                  <c:v>6.2064899999999999E-2</c:v>
                </c:pt>
                <c:pt idx="58">
                  <c:v>6.7357904999999996E-2</c:v>
                </c:pt>
                <c:pt idx="59">
                  <c:v>7.0040143999999999E-2</c:v>
                </c:pt>
                <c:pt idx="60">
                  <c:v>6.7803859999999994E-2</c:v>
                </c:pt>
                <c:pt idx="61">
                  <c:v>6.2038313999999997E-2</c:v>
                </c:pt>
                <c:pt idx="62">
                  <c:v>5.6038596000000003E-2</c:v>
                </c:pt>
                <c:pt idx="63">
                  <c:v>5.1454260000000002E-2</c:v>
                </c:pt>
                <c:pt idx="64">
                  <c:v>4.7281275999999997E-2</c:v>
                </c:pt>
                <c:pt idx="65">
                  <c:v>4.2304830000000002E-2</c:v>
                </c:pt>
                <c:pt idx="66">
                  <c:v>3.929916E-2</c:v>
                </c:pt>
                <c:pt idx="67">
                  <c:v>4.1168135000000002E-2</c:v>
                </c:pt>
                <c:pt idx="68">
                  <c:v>4.6668003999999999E-2</c:v>
                </c:pt>
                <c:pt idx="69">
                  <c:v>4.9148127E-2</c:v>
                </c:pt>
                <c:pt idx="70">
                  <c:v>4.4285749999999999E-2</c:v>
                </c:pt>
                <c:pt idx="71">
                  <c:v>3.2782211999999998E-2</c:v>
                </c:pt>
                <c:pt idx="72">
                  <c:v>1.9501060000000001E-2</c:v>
                </c:pt>
                <c:pt idx="73">
                  <c:v>8.6804629999999994E-3</c:v>
                </c:pt>
                <c:pt idx="74">
                  <c:v>2.3893936999999999E-3</c:v>
                </c:pt>
                <c:pt idx="75">
                  <c:v>8.9599999999999999E-4</c:v>
                </c:pt>
                <c:pt idx="76">
                  <c:v>3.7360557000000001E-3</c:v>
                </c:pt>
                <c:pt idx="77">
                  <c:v>9.0169689999999997E-3</c:v>
                </c:pt>
                <c:pt idx="78">
                  <c:v>1.4654049000000001E-2</c:v>
                </c:pt>
                <c:pt idx="79">
                  <c:v>1.8993288000000001E-2</c:v>
                </c:pt>
                <c:pt idx="80">
                  <c:v>2.0649303000000001E-2</c:v>
                </c:pt>
                <c:pt idx="81">
                  <c:v>1.9223313999999998E-2</c:v>
                </c:pt>
                <c:pt idx="82">
                  <c:v>1.5155116E-2</c:v>
                </c:pt>
                <c:pt idx="83">
                  <c:v>1.0243604999999999E-2</c:v>
                </c:pt>
                <c:pt idx="84">
                  <c:v>6.8553140000000004E-3</c:v>
                </c:pt>
                <c:pt idx="85">
                  <c:v>7.0600406999999999E-3</c:v>
                </c:pt>
                <c:pt idx="86">
                  <c:v>1.1342639E-2</c:v>
                </c:pt>
                <c:pt idx="87">
                  <c:v>1.8205842E-2</c:v>
                </c:pt>
                <c:pt idx="88">
                  <c:v>2.5589957999999999E-2</c:v>
                </c:pt>
                <c:pt idx="89">
                  <c:v>3.1071331000000001E-2</c:v>
                </c:pt>
                <c:pt idx="90">
                  <c:v>3.3658803000000001E-2</c:v>
                </c:pt>
                <c:pt idx="91">
                  <c:v>3.3858199999999998E-2</c:v>
                </c:pt>
                <c:pt idx="92">
                  <c:v>3.19037E-2</c:v>
                </c:pt>
                <c:pt idx="93">
                  <c:v>3.0121821999999999E-2</c:v>
                </c:pt>
                <c:pt idx="94">
                  <c:v>2.8722840999999999E-2</c:v>
                </c:pt>
                <c:pt idx="95">
                  <c:v>2.5820458000000001E-2</c:v>
                </c:pt>
                <c:pt idx="96">
                  <c:v>2.5101602000000001E-2</c:v>
                </c:pt>
                <c:pt idx="97">
                  <c:v>2.4536109E-2</c:v>
                </c:pt>
                <c:pt idx="98">
                  <c:v>2.3395981999999999E-2</c:v>
                </c:pt>
                <c:pt idx="99">
                  <c:v>2.2404766E-2</c:v>
                </c:pt>
                <c:pt idx="100">
                  <c:v>2.3030069E-2</c:v>
                </c:pt>
                <c:pt idx="101">
                  <c:v>2.3402892000000002E-2</c:v>
                </c:pt>
                <c:pt idx="102">
                  <c:v>2.2808249999999999E-2</c:v>
                </c:pt>
                <c:pt idx="103">
                  <c:v>2.2892289E-2</c:v>
                </c:pt>
                <c:pt idx="104">
                  <c:v>2.2590635000000001E-2</c:v>
                </c:pt>
                <c:pt idx="105">
                  <c:v>2.1533653E-2</c:v>
                </c:pt>
                <c:pt idx="106">
                  <c:v>1.9729756000000001E-2</c:v>
                </c:pt>
                <c:pt idx="107">
                  <c:v>1.7441011999999999E-2</c:v>
                </c:pt>
                <c:pt idx="108">
                  <c:v>1.4363753E-2</c:v>
                </c:pt>
                <c:pt idx="109">
                  <c:v>1.061777E-2</c:v>
                </c:pt>
                <c:pt idx="110">
                  <c:v>6.7919319999999997E-3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49CF-440B-BEBD-0987729527E2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[2]Sheet1!$D$1132:$DT$1132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5.8959816E-3</c:v>
                </c:pt>
                <c:pt idx="3">
                  <c:v>1.3013241E-2</c:v>
                </c:pt>
                <c:pt idx="4">
                  <c:v>1.5794748000000001E-2</c:v>
                </c:pt>
                <c:pt idx="5">
                  <c:v>1.6376149E-2</c:v>
                </c:pt>
                <c:pt idx="6">
                  <c:v>1.6104268000000001E-2</c:v>
                </c:pt>
                <c:pt idx="7">
                  <c:v>1.4371758E-2</c:v>
                </c:pt>
                <c:pt idx="8">
                  <c:v>9.7426179999999998E-3</c:v>
                </c:pt>
                <c:pt idx="9">
                  <c:v>3.0351699999999998E-3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4.6908994999999998E-3</c:v>
                </c:pt>
                <c:pt idx="15">
                  <c:v>8.5744319999999999E-3</c:v>
                </c:pt>
                <c:pt idx="16">
                  <c:v>8.9225639999999991E-3</c:v>
                </c:pt>
                <c:pt idx="17">
                  <c:v>5.8490740000000001E-3</c:v>
                </c:pt>
                <c:pt idx="18">
                  <c:v>2.1364053000000002E-3</c:v>
                </c:pt>
                <c:pt idx="19">
                  <c:v>0</c:v>
                </c:pt>
                <c:pt idx="20">
                  <c:v>0</c:v>
                </c:pt>
                <c:pt idx="21">
                  <c:v>1.4899999999999999E-6</c:v>
                </c:pt>
                <c:pt idx="22">
                  <c:v>3.075637E-3</c:v>
                </c:pt>
                <c:pt idx="23">
                  <c:v>6.7490379999999997E-3</c:v>
                </c:pt>
                <c:pt idx="24">
                  <c:v>1.1228058000000001E-2</c:v>
                </c:pt>
                <c:pt idx="25">
                  <c:v>1.4653866E-2</c:v>
                </c:pt>
                <c:pt idx="26">
                  <c:v>1.8028990000000002E-2</c:v>
                </c:pt>
                <c:pt idx="27">
                  <c:v>2.0162920000000001E-2</c:v>
                </c:pt>
                <c:pt idx="28">
                  <c:v>2.2136719999999999E-2</c:v>
                </c:pt>
                <c:pt idx="29">
                  <c:v>2.4162447E-2</c:v>
                </c:pt>
                <c:pt idx="30">
                  <c:v>2.6161483999999999E-2</c:v>
                </c:pt>
                <c:pt idx="31">
                  <c:v>2.8416257E-2</c:v>
                </c:pt>
                <c:pt idx="32">
                  <c:v>3.2079549999999998E-2</c:v>
                </c:pt>
                <c:pt idx="33">
                  <c:v>3.8601181999999998E-2</c:v>
                </c:pt>
                <c:pt idx="34">
                  <c:v>4.7522742E-2</c:v>
                </c:pt>
                <c:pt idx="35">
                  <c:v>5.7747119999999999E-2</c:v>
                </c:pt>
                <c:pt idx="36">
                  <c:v>6.6470059999999997E-2</c:v>
                </c:pt>
                <c:pt idx="37">
                  <c:v>7.1753979999999995E-2</c:v>
                </c:pt>
                <c:pt idx="38">
                  <c:v>7.2266533999999993E-2</c:v>
                </c:pt>
                <c:pt idx="39">
                  <c:v>6.8719219999999998E-2</c:v>
                </c:pt>
                <c:pt idx="40">
                  <c:v>6.1552487000000003E-2</c:v>
                </c:pt>
                <c:pt idx="41">
                  <c:v>5.2909541999999997E-2</c:v>
                </c:pt>
                <c:pt idx="42">
                  <c:v>4.4590804999999997E-2</c:v>
                </c:pt>
                <c:pt idx="43">
                  <c:v>3.8346916000000002E-2</c:v>
                </c:pt>
                <c:pt idx="44">
                  <c:v>3.6513533000000001E-2</c:v>
                </c:pt>
                <c:pt idx="45">
                  <c:v>3.8166195E-2</c:v>
                </c:pt>
                <c:pt idx="46">
                  <c:v>4.0166623999999998E-2</c:v>
                </c:pt>
                <c:pt idx="47">
                  <c:v>3.9580303999999997E-2</c:v>
                </c:pt>
                <c:pt idx="48">
                  <c:v>3.6370534000000003E-2</c:v>
                </c:pt>
                <c:pt idx="49">
                  <c:v>3.2636337000000001E-2</c:v>
                </c:pt>
                <c:pt idx="50">
                  <c:v>2.9529914000000001E-2</c:v>
                </c:pt>
                <c:pt idx="51">
                  <c:v>2.7542190000000001E-2</c:v>
                </c:pt>
                <c:pt idx="52">
                  <c:v>2.8098086000000001E-2</c:v>
                </c:pt>
                <c:pt idx="53">
                  <c:v>3.2387211999999999E-2</c:v>
                </c:pt>
                <c:pt idx="54">
                  <c:v>4.0341109999999999E-2</c:v>
                </c:pt>
                <c:pt idx="55">
                  <c:v>5.0275569999999999E-2</c:v>
                </c:pt>
                <c:pt idx="56">
                  <c:v>5.8056477000000002E-2</c:v>
                </c:pt>
                <c:pt idx="57">
                  <c:v>6.3997394999999999E-2</c:v>
                </c:pt>
                <c:pt idx="58">
                  <c:v>6.8586475999999993E-2</c:v>
                </c:pt>
                <c:pt idx="59">
                  <c:v>7.0436484999999993E-2</c:v>
                </c:pt>
                <c:pt idx="60">
                  <c:v>6.7476530000000007E-2</c:v>
                </c:pt>
                <c:pt idx="61">
                  <c:v>6.0974790000000001E-2</c:v>
                </c:pt>
                <c:pt idx="62">
                  <c:v>5.4422546000000002E-2</c:v>
                </c:pt>
                <c:pt idx="63">
                  <c:v>4.9675796000000001E-2</c:v>
                </c:pt>
                <c:pt idx="64">
                  <c:v>4.5967750000000002E-2</c:v>
                </c:pt>
                <c:pt idx="65">
                  <c:v>4.1812435000000002E-2</c:v>
                </c:pt>
                <c:pt idx="66">
                  <c:v>3.9374675999999997E-2</c:v>
                </c:pt>
                <c:pt idx="67">
                  <c:v>4.0985359999999998E-2</c:v>
                </c:pt>
                <c:pt idx="68">
                  <c:v>4.5511820000000001E-2</c:v>
                </c:pt>
                <c:pt idx="69">
                  <c:v>4.7083422999999999E-2</c:v>
                </c:pt>
                <c:pt idx="70">
                  <c:v>4.2181499999999997E-2</c:v>
                </c:pt>
                <c:pt idx="71">
                  <c:v>3.1633216999999998E-2</c:v>
                </c:pt>
                <c:pt idx="72">
                  <c:v>1.9698073999999999E-2</c:v>
                </c:pt>
                <c:pt idx="73">
                  <c:v>9.8173270000000007E-3</c:v>
                </c:pt>
                <c:pt idx="74">
                  <c:v>3.5879153000000002E-3</c:v>
                </c:pt>
                <c:pt idx="75">
                  <c:v>1.4689578E-3</c:v>
                </c:pt>
                <c:pt idx="76">
                  <c:v>3.5671489999999999E-3</c:v>
                </c:pt>
                <c:pt idx="77">
                  <c:v>8.5423600000000006E-3</c:v>
                </c:pt>
                <c:pt idx="78">
                  <c:v>1.4308965E-2</c:v>
                </c:pt>
                <c:pt idx="79">
                  <c:v>1.8780350000000001E-2</c:v>
                </c:pt>
                <c:pt idx="80">
                  <c:v>2.0275735999999999E-2</c:v>
                </c:pt>
                <c:pt idx="81">
                  <c:v>1.8543825999999999E-2</c:v>
                </c:pt>
                <c:pt idx="82">
                  <c:v>1.4427585499999999E-2</c:v>
                </c:pt>
                <c:pt idx="83">
                  <c:v>9.9521929999999998E-3</c:v>
                </c:pt>
                <c:pt idx="84">
                  <c:v>7.3736970000000002E-3</c:v>
                </c:pt>
                <c:pt idx="85">
                  <c:v>8.3874729999999995E-3</c:v>
                </c:pt>
                <c:pt idx="86">
                  <c:v>1.3147958E-2</c:v>
                </c:pt>
                <c:pt idx="87">
                  <c:v>2.0048955E-2</c:v>
                </c:pt>
                <c:pt idx="88">
                  <c:v>2.7064428000000001E-2</c:v>
                </c:pt>
                <c:pt idx="89">
                  <c:v>3.1800189999999999E-2</c:v>
                </c:pt>
                <c:pt idx="90">
                  <c:v>3.3527057999999998E-2</c:v>
                </c:pt>
                <c:pt idx="91">
                  <c:v>3.2761432E-2</c:v>
                </c:pt>
                <c:pt idx="92">
                  <c:v>3.0020297000000001E-2</c:v>
                </c:pt>
                <c:pt idx="93">
                  <c:v>2.7746104000000001E-2</c:v>
                </c:pt>
                <c:pt idx="94">
                  <c:v>2.6142571E-2</c:v>
                </c:pt>
                <c:pt idx="95">
                  <c:v>2.3279116999999998E-2</c:v>
                </c:pt>
                <c:pt idx="96">
                  <c:v>2.2809713999999998E-2</c:v>
                </c:pt>
                <c:pt idx="97">
                  <c:v>2.2559672999999999E-2</c:v>
                </c:pt>
                <c:pt idx="98">
                  <c:v>2.1727076000000001E-2</c:v>
                </c:pt>
                <c:pt idx="99">
                  <c:v>2.1037098000000001E-2</c:v>
                </c:pt>
                <c:pt idx="100">
                  <c:v>2.2025313000000001E-2</c:v>
                </c:pt>
                <c:pt idx="101">
                  <c:v>2.26278E-2</c:v>
                </c:pt>
                <c:pt idx="102">
                  <c:v>2.2240610000000001E-2</c:v>
                </c:pt>
                <c:pt idx="103">
                  <c:v>2.2517987999999999E-2</c:v>
                </c:pt>
                <c:pt idx="104">
                  <c:v>2.2414614999999999E-2</c:v>
                </c:pt>
                <c:pt idx="105">
                  <c:v>2.1525481999999999E-2</c:v>
                </c:pt>
                <c:pt idx="106">
                  <c:v>1.9897424E-2</c:v>
                </c:pt>
                <c:pt idx="107">
                  <c:v>1.7808424E-2</c:v>
                </c:pt>
                <c:pt idx="108">
                  <c:v>1.4964740000000001E-2</c:v>
                </c:pt>
                <c:pt idx="109">
                  <c:v>1.1505944000000001E-2</c:v>
                </c:pt>
                <c:pt idx="110">
                  <c:v>8.0171080000000002E-3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49CF-440B-BEBD-0987729527E2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[2]Sheet1!$D$1133:$DT$1133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5.5391444000000003E-3</c:v>
                </c:pt>
                <c:pt idx="3">
                  <c:v>1.2221698E-2</c:v>
                </c:pt>
                <c:pt idx="4">
                  <c:v>1.4770217E-2</c:v>
                </c:pt>
                <c:pt idx="5">
                  <c:v>1.5359921E-2</c:v>
                </c:pt>
                <c:pt idx="6">
                  <c:v>1.5391227E-2</c:v>
                </c:pt>
                <c:pt idx="7">
                  <c:v>1.4053945E-2</c:v>
                </c:pt>
                <c:pt idx="8">
                  <c:v>9.7254650000000008E-3</c:v>
                </c:pt>
                <c:pt idx="9">
                  <c:v>3.0528834999999999E-3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4.1562035000000004E-3</c:v>
                </c:pt>
                <c:pt idx="15">
                  <c:v>8.1475950000000005E-3</c:v>
                </c:pt>
                <c:pt idx="16">
                  <c:v>8.7437869999999994E-3</c:v>
                </c:pt>
                <c:pt idx="17">
                  <c:v>5.9463642999999997E-3</c:v>
                </c:pt>
                <c:pt idx="18">
                  <c:v>2.3040355E-3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2.5470443000000001E-3</c:v>
                </c:pt>
                <c:pt idx="23">
                  <c:v>5.7674883999999996E-3</c:v>
                </c:pt>
                <c:pt idx="24">
                  <c:v>9.7274360000000008E-3</c:v>
                </c:pt>
                <c:pt idx="25">
                  <c:v>1.2845619000000001E-2</c:v>
                </c:pt>
                <c:pt idx="26">
                  <c:v>1.6209011999999998E-2</c:v>
                </c:pt>
                <c:pt idx="27">
                  <c:v>1.8668859999999999E-2</c:v>
                </c:pt>
                <c:pt idx="28">
                  <c:v>2.1106481999999999E-2</c:v>
                </c:pt>
                <c:pt idx="29">
                  <c:v>2.3560391999999999E-2</c:v>
                </c:pt>
                <c:pt idx="30">
                  <c:v>2.5879994E-2</c:v>
                </c:pt>
                <c:pt idx="31">
                  <c:v>2.8339489999999998E-2</c:v>
                </c:pt>
                <c:pt idx="32">
                  <c:v>3.2095430000000001E-2</c:v>
                </c:pt>
                <c:pt idx="33">
                  <c:v>3.8743134999999998E-2</c:v>
                </c:pt>
                <c:pt idx="34">
                  <c:v>4.7793771999999998E-2</c:v>
                </c:pt>
                <c:pt idx="35">
                  <c:v>5.8111287999999997E-2</c:v>
                </c:pt>
                <c:pt idx="36">
                  <c:v>6.6749655000000005E-2</c:v>
                </c:pt>
                <c:pt idx="37">
                  <c:v>7.1647160000000001E-2</c:v>
                </c:pt>
                <c:pt idx="38">
                  <c:v>7.1701034999999996E-2</c:v>
                </c:pt>
                <c:pt idx="39">
                  <c:v>6.7743510000000007E-2</c:v>
                </c:pt>
                <c:pt idx="40">
                  <c:v>6.0384164999999997E-2</c:v>
                </c:pt>
                <c:pt idx="41">
                  <c:v>5.1648024000000001E-2</c:v>
                </c:pt>
                <c:pt idx="42">
                  <c:v>4.3298250000000003E-2</c:v>
                </c:pt>
                <c:pt idx="43">
                  <c:v>3.710223E-2</c:v>
                </c:pt>
                <c:pt idx="44">
                  <c:v>3.5350527999999999E-2</c:v>
                </c:pt>
                <c:pt idx="45">
                  <c:v>3.7149604000000003E-2</c:v>
                </c:pt>
                <c:pt idx="46">
                  <c:v>3.9369426999999999E-2</c:v>
                </c:pt>
                <c:pt idx="47">
                  <c:v>3.9109789999999998E-2</c:v>
                </c:pt>
                <c:pt idx="48">
                  <c:v>3.6307853000000001E-2</c:v>
                </c:pt>
                <c:pt idx="49">
                  <c:v>3.2833441999999997E-2</c:v>
                </c:pt>
                <c:pt idx="50">
                  <c:v>2.9678464000000002E-2</c:v>
                </c:pt>
                <c:pt idx="51">
                  <c:v>2.7412414999999999E-2</c:v>
                </c:pt>
                <c:pt idx="52">
                  <c:v>2.7656447000000001E-2</c:v>
                </c:pt>
                <c:pt idx="53">
                  <c:v>3.1662269999999999E-2</c:v>
                </c:pt>
                <c:pt idx="54">
                  <c:v>3.9322015000000002E-2</c:v>
                </c:pt>
                <c:pt idx="55">
                  <c:v>4.8975485999999999E-2</c:v>
                </c:pt>
                <c:pt idx="56">
                  <c:v>5.6678109999999997E-2</c:v>
                </c:pt>
                <c:pt idx="57">
                  <c:v>6.2805269999999996E-2</c:v>
                </c:pt>
                <c:pt idx="58">
                  <c:v>6.7762509999999998E-2</c:v>
                </c:pt>
                <c:pt idx="59">
                  <c:v>7.0066649999999994E-2</c:v>
                </c:pt>
                <c:pt idx="60">
                  <c:v>6.7503839999999996E-2</c:v>
                </c:pt>
                <c:pt idx="61">
                  <c:v>6.1444440000000003E-2</c:v>
                </c:pt>
                <c:pt idx="62">
                  <c:v>5.5288522999999999E-2</c:v>
                </c:pt>
                <c:pt idx="63">
                  <c:v>5.0759400000000003E-2</c:v>
                </c:pt>
                <c:pt idx="64">
                  <c:v>4.6914369999999997E-2</c:v>
                </c:pt>
                <c:pt idx="65">
                  <c:v>4.2377445999999999E-2</c:v>
                </c:pt>
                <c:pt idx="66">
                  <c:v>3.9655655999999997E-2</c:v>
                </c:pt>
                <c:pt idx="67">
                  <c:v>4.1418030000000002E-2</c:v>
                </c:pt>
                <c:pt idx="68">
                  <c:v>4.6469290000000003E-2</c:v>
                </c:pt>
                <c:pt idx="69">
                  <c:v>4.8484232000000002E-2</c:v>
                </c:pt>
                <c:pt idx="70">
                  <c:v>4.348088E-2</c:v>
                </c:pt>
                <c:pt idx="71">
                  <c:v>3.2240152000000001E-2</c:v>
                </c:pt>
                <c:pt idx="72">
                  <c:v>1.9424383999999999E-2</c:v>
                </c:pt>
                <c:pt idx="73">
                  <c:v>8.9582334999999992E-3</c:v>
                </c:pt>
                <c:pt idx="74">
                  <c:v>2.6754981000000001E-3</c:v>
                </c:pt>
                <c:pt idx="75">
                  <c:v>8.7900000000000001E-4</c:v>
                </c:pt>
                <c:pt idx="76">
                  <c:v>3.3557936999999999E-3</c:v>
                </c:pt>
                <c:pt idx="77">
                  <c:v>8.5075519999999998E-3</c:v>
                </c:pt>
                <c:pt idx="78">
                  <c:v>1.4300940999999999E-2</c:v>
                </c:pt>
                <c:pt idx="79">
                  <c:v>1.8917711E-2</c:v>
                </c:pt>
                <c:pt idx="80">
                  <c:v>2.0802702999999999E-2</c:v>
                </c:pt>
                <c:pt idx="81">
                  <c:v>1.9517710000000001E-2</c:v>
                </c:pt>
                <c:pt idx="82">
                  <c:v>1.555284E-2</c:v>
                </c:pt>
                <c:pt idx="83">
                  <c:v>1.0737388E-2</c:v>
                </c:pt>
                <c:pt idx="84">
                  <c:v>7.4237008000000004E-3</c:v>
                </c:pt>
                <c:pt idx="85">
                  <c:v>7.6315235E-3</c:v>
                </c:pt>
                <c:pt idx="86">
                  <c:v>1.1828615000000001E-2</c:v>
                </c:pt>
                <c:pt idx="87">
                  <c:v>1.8542052999999999E-2</c:v>
                </c:pt>
                <c:pt idx="88">
                  <c:v>2.5741320000000002E-2</c:v>
                </c:pt>
                <c:pt idx="89">
                  <c:v>3.0993153999999998E-2</c:v>
                </c:pt>
                <c:pt idx="90">
                  <c:v>3.3352303999999999E-2</c:v>
                </c:pt>
                <c:pt idx="91">
                  <c:v>3.3313746999999998E-2</c:v>
                </c:pt>
                <c:pt idx="92">
                  <c:v>3.1153416E-2</c:v>
                </c:pt>
                <c:pt idx="93">
                  <c:v>2.9235836000000001E-2</c:v>
                </c:pt>
                <c:pt idx="94">
                  <c:v>2.7774331999999999E-2</c:v>
                </c:pt>
                <c:pt idx="95">
                  <c:v>2.4861975000000001E-2</c:v>
                </c:pt>
                <c:pt idx="96">
                  <c:v>2.4204066E-2</c:v>
                </c:pt>
                <c:pt idx="97">
                  <c:v>2.3745111999999999E-2</c:v>
                </c:pt>
                <c:pt idx="98">
                  <c:v>2.2723915000000001E-2</c:v>
                </c:pt>
                <c:pt idx="99">
                  <c:v>2.1866090000000001E-2</c:v>
                </c:pt>
                <c:pt idx="100">
                  <c:v>2.2657482E-2</c:v>
                </c:pt>
                <c:pt idx="101">
                  <c:v>2.3162552999999999E-2</c:v>
                </c:pt>
                <c:pt idx="102">
                  <c:v>2.2668847999999998E-2</c:v>
                </c:pt>
                <c:pt idx="103">
                  <c:v>2.2842469000000001E-2</c:v>
                </c:pt>
                <c:pt idx="104">
                  <c:v>2.2626609999999998E-2</c:v>
                </c:pt>
                <c:pt idx="105">
                  <c:v>2.1638636999999999E-2</c:v>
                </c:pt>
                <c:pt idx="106">
                  <c:v>1.9899627E-2</c:v>
                </c:pt>
                <c:pt idx="107">
                  <c:v>1.7681906000000001E-2</c:v>
                </c:pt>
                <c:pt idx="108">
                  <c:v>1.4673881999999999E-2</c:v>
                </c:pt>
                <c:pt idx="109">
                  <c:v>1.1010219999999999E-2</c:v>
                </c:pt>
                <c:pt idx="110">
                  <c:v>7.281282E-3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49CF-440B-BEBD-0987729527E2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[2]Sheet1!$D$1134:$DT$1134</c:f>
              <c:numCache>
                <c:formatCode>General</c:formatCode>
                <c:ptCount val="121"/>
                <c:pt idx="0">
                  <c:v>0</c:v>
                </c:pt>
                <c:pt idx="1">
                  <c:v>2.34E-4</c:v>
                </c:pt>
                <c:pt idx="2">
                  <c:v>5.3801923000000003E-3</c:v>
                </c:pt>
                <c:pt idx="3">
                  <c:v>1.1354407E-2</c:v>
                </c:pt>
                <c:pt idx="4">
                  <c:v>1.3683544000000001E-2</c:v>
                </c:pt>
                <c:pt idx="5">
                  <c:v>1.4499042E-2</c:v>
                </c:pt>
                <c:pt idx="6">
                  <c:v>1.49770705E-2</c:v>
                </c:pt>
                <c:pt idx="7">
                  <c:v>1.3996951000000001E-2</c:v>
                </c:pt>
                <c:pt idx="8">
                  <c:v>9.8452990000000001E-3</c:v>
                </c:pt>
                <c:pt idx="9">
                  <c:v>3.1542950000000001E-3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3.5669453999999999E-3</c:v>
                </c:pt>
                <c:pt idx="15">
                  <c:v>7.6559979999999998E-3</c:v>
                </c:pt>
                <c:pt idx="16">
                  <c:v>8.6447910000000006E-3</c:v>
                </c:pt>
                <c:pt idx="17">
                  <c:v>6.2272255E-3</c:v>
                </c:pt>
                <c:pt idx="18">
                  <c:v>2.6444779E-3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1.9415923999999999E-3</c:v>
                </c:pt>
                <c:pt idx="23">
                  <c:v>4.8869895000000002E-3</c:v>
                </c:pt>
                <c:pt idx="24">
                  <c:v>8.5986680000000003E-3</c:v>
                </c:pt>
                <c:pt idx="25">
                  <c:v>1.1644643E-2</c:v>
                </c:pt>
                <c:pt idx="26">
                  <c:v>1.5052566E-2</c:v>
                </c:pt>
                <c:pt idx="27">
                  <c:v>1.7674789E-2</c:v>
                </c:pt>
                <c:pt idx="28">
                  <c:v>2.0324918000000001E-2</c:v>
                </c:pt>
                <c:pt idx="29">
                  <c:v>2.3028862000000001E-2</c:v>
                </c:pt>
                <c:pt idx="30">
                  <c:v>2.5585210000000001E-2</c:v>
                </c:pt>
                <c:pt idx="31">
                  <c:v>2.8252577000000001E-2</c:v>
                </c:pt>
                <c:pt idx="32">
                  <c:v>3.2155212000000002E-2</c:v>
                </c:pt>
                <c:pt idx="33">
                  <c:v>3.8878339999999997E-2</c:v>
                </c:pt>
                <c:pt idx="34">
                  <c:v>4.7930214999999998E-2</c:v>
                </c:pt>
                <c:pt idx="35">
                  <c:v>5.806936E-2</c:v>
                </c:pt>
                <c:pt idx="36">
                  <c:v>6.6336274000000001E-2</c:v>
                </c:pt>
                <c:pt idx="37">
                  <c:v>7.0713880000000007E-2</c:v>
                </c:pt>
                <c:pt idx="38">
                  <c:v>7.0348434000000001E-2</c:v>
                </c:pt>
                <c:pt idx="39">
                  <c:v>6.6258243999999994E-2</c:v>
                </c:pt>
                <c:pt idx="40">
                  <c:v>5.9035999999999998E-2</c:v>
                </c:pt>
                <c:pt idx="41">
                  <c:v>5.0546773000000003E-2</c:v>
                </c:pt>
                <c:pt idx="42">
                  <c:v>4.2302187999999998E-2</c:v>
                </c:pt>
                <c:pt idx="43">
                  <c:v>3.6073073999999997E-2</c:v>
                </c:pt>
                <c:pt idx="44">
                  <c:v>3.4289382E-2</c:v>
                </c:pt>
                <c:pt idx="45">
                  <c:v>3.6211416000000003E-2</c:v>
                </c:pt>
                <c:pt idx="46">
                  <c:v>3.8730920000000002E-2</c:v>
                </c:pt>
                <c:pt idx="47">
                  <c:v>3.8923576000000001E-2</c:v>
                </c:pt>
                <c:pt idx="48">
                  <c:v>3.6605664000000003E-2</c:v>
                </c:pt>
                <c:pt idx="49">
                  <c:v>3.3473559999999999E-2</c:v>
                </c:pt>
                <c:pt idx="50">
                  <c:v>3.0420445000000001E-2</c:v>
                </c:pt>
                <c:pt idx="51">
                  <c:v>2.8001409000000001E-2</c:v>
                </c:pt>
                <c:pt idx="52">
                  <c:v>2.7860877999999999E-2</c:v>
                </c:pt>
                <c:pt idx="53">
                  <c:v>3.1303953000000002E-2</c:v>
                </c:pt>
                <c:pt idx="54">
                  <c:v>3.8313123999999997E-2</c:v>
                </c:pt>
                <c:pt idx="55">
                  <c:v>4.7453374E-2</c:v>
                </c:pt>
                <c:pt idx="56">
                  <c:v>5.5005110000000003E-2</c:v>
                </c:pt>
                <c:pt idx="57">
                  <c:v>6.1347909999999999E-2</c:v>
                </c:pt>
                <c:pt idx="58">
                  <c:v>6.6782734999999996E-2</c:v>
                </c:pt>
                <c:pt idx="59">
                  <c:v>6.9740549999999998E-2</c:v>
                </c:pt>
                <c:pt idx="60">
                  <c:v>6.7831379999999997E-2</c:v>
                </c:pt>
                <c:pt idx="61">
                  <c:v>6.2322563999999997E-2</c:v>
                </c:pt>
                <c:pt idx="62">
                  <c:v>5.6405570000000002E-2</c:v>
                </c:pt>
                <c:pt idx="63">
                  <c:v>5.1781029999999999E-2</c:v>
                </c:pt>
                <c:pt idx="64">
                  <c:v>4.7535149999999998E-2</c:v>
                </c:pt>
                <c:pt idx="65">
                  <c:v>4.2520023999999997E-2</c:v>
                </c:pt>
                <c:pt idx="66">
                  <c:v>3.9480116000000003E-2</c:v>
                </c:pt>
                <c:pt idx="67">
                  <c:v>4.1327223000000003E-2</c:v>
                </c:pt>
                <c:pt idx="68">
                  <c:v>4.6820174999999999E-2</c:v>
                </c:pt>
                <c:pt idx="69">
                  <c:v>4.932044E-2</c:v>
                </c:pt>
                <c:pt idx="70">
                  <c:v>4.4461439999999998E-2</c:v>
                </c:pt>
                <c:pt idx="71">
                  <c:v>3.2919469999999999E-2</c:v>
                </c:pt>
                <c:pt idx="72">
                  <c:v>1.9557396000000001E-2</c:v>
                </c:pt>
                <c:pt idx="73">
                  <c:v>8.6189449999999994E-3</c:v>
                </c:pt>
                <c:pt idx="74">
                  <c:v>2.2164488E-3</c:v>
                </c:pt>
                <c:pt idx="75">
                  <c:v>7.0200000000000004E-4</c:v>
                </c:pt>
                <c:pt idx="76">
                  <c:v>3.6776306000000001E-3</c:v>
                </c:pt>
                <c:pt idx="77">
                  <c:v>9.1993590000000007E-3</c:v>
                </c:pt>
                <c:pt idx="78">
                  <c:v>1.5051439999999999E-2</c:v>
                </c:pt>
                <c:pt idx="79">
                  <c:v>1.9492553999999999E-2</c:v>
                </c:pt>
                <c:pt idx="80">
                  <c:v>2.1137748000000001E-2</c:v>
                </c:pt>
                <c:pt idx="81">
                  <c:v>1.9639466000000001E-2</c:v>
                </c:pt>
                <c:pt idx="82">
                  <c:v>1.54433865E-2</c:v>
                </c:pt>
                <c:pt idx="83">
                  <c:v>1.0326363999999999E-2</c:v>
                </c:pt>
                <c:pt idx="84">
                  <c:v>6.6365399999999998E-3</c:v>
                </c:pt>
                <c:pt idx="85">
                  <c:v>6.4737642999999996E-3</c:v>
                </c:pt>
                <c:pt idx="86">
                  <c:v>1.0424307000000001E-2</c:v>
                </c:pt>
                <c:pt idx="87">
                  <c:v>1.7074131999999999E-2</c:v>
                </c:pt>
                <c:pt idx="88">
                  <c:v>2.444812E-2</c:v>
                </c:pt>
                <c:pt idx="89">
                  <c:v>3.0159867999999999E-2</c:v>
                </c:pt>
                <c:pt idx="90">
                  <c:v>3.3134813999999999E-2</c:v>
                </c:pt>
                <c:pt idx="91">
                  <c:v>3.3855631999999997E-2</c:v>
                </c:pt>
                <c:pt idx="92">
                  <c:v>3.2356325999999998E-2</c:v>
                </c:pt>
                <c:pt idx="93">
                  <c:v>3.0881446E-2</c:v>
                </c:pt>
                <c:pt idx="94">
                  <c:v>2.9629432000000001E-2</c:v>
                </c:pt>
                <c:pt idx="95">
                  <c:v>2.6712157E-2</c:v>
                </c:pt>
                <c:pt idx="96">
                  <c:v>2.5869058E-2</c:v>
                </c:pt>
                <c:pt idx="97">
                  <c:v>2.5161609000000001E-2</c:v>
                </c:pt>
                <c:pt idx="98">
                  <c:v>2.389252E-2</c:v>
                </c:pt>
                <c:pt idx="99">
                  <c:v>2.2797136999999999E-2</c:v>
                </c:pt>
                <c:pt idx="100">
                  <c:v>2.3322619999999999E-2</c:v>
                </c:pt>
                <c:pt idx="101">
                  <c:v>2.3689241999999999E-2</c:v>
                </c:pt>
                <c:pt idx="102">
                  <c:v>2.3008753999999999E-2</c:v>
                </c:pt>
                <c:pt idx="103">
                  <c:v>2.3015179E-2</c:v>
                </c:pt>
                <c:pt idx="104">
                  <c:v>2.2640146E-2</c:v>
                </c:pt>
                <c:pt idx="105">
                  <c:v>2.1515903999999999E-2</c:v>
                </c:pt>
                <c:pt idx="106">
                  <c:v>1.9651129999999999E-2</c:v>
                </c:pt>
                <c:pt idx="107">
                  <c:v>1.7307627999999999E-2</c:v>
                </c:pt>
                <c:pt idx="108">
                  <c:v>1.4184642000000001E-2</c:v>
                </c:pt>
                <c:pt idx="109">
                  <c:v>1.040164E-2</c:v>
                </c:pt>
                <c:pt idx="110">
                  <c:v>6.5488359999999997E-3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49CF-440B-BEBD-0987729527E2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[2]Sheet1!$D$1135:$DT$1135</c:f>
              <c:numCache>
                <c:formatCode>General</c:formatCode>
                <c:ptCount val="121"/>
                <c:pt idx="0">
                  <c:v>0</c:v>
                </c:pt>
                <c:pt idx="1">
                  <c:v>1.46E-4</c:v>
                </c:pt>
                <c:pt idx="2">
                  <c:v>5.2803555000000002E-3</c:v>
                </c:pt>
                <c:pt idx="3">
                  <c:v>1.0980398000000001E-2</c:v>
                </c:pt>
                <c:pt idx="4">
                  <c:v>1.3241677E-2</c:v>
                </c:pt>
                <c:pt idx="5">
                  <c:v>1.4158854E-2</c:v>
                </c:pt>
                <c:pt idx="6">
                  <c:v>1.4840239E-2</c:v>
                </c:pt>
                <c:pt idx="7">
                  <c:v>1.3978165000000001E-2</c:v>
                </c:pt>
                <c:pt idx="8">
                  <c:v>9.7291840000000001E-3</c:v>
                </c:pt>
                <c:pt idx="9">
                  <c:v>2.7946494999999999E-3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3.3892240000000001E-3</c:v>
                </c:pt>
                <c:pt idx="15">
                  <c:v>7.5342027000000001E-3</c:v>
                </c:pt>
                <c:pt idx="16">
                  <c:v>8.7031320000000006E-3</c:v>
                </c:pt>
                <c:pt idx="17">
                  <c:v>6.5205473999999999E-3</c:v>
                </c:pt>
                <c:pt idx="18">
                  <c:v>3.0104300000000001E-3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1.3231982999999999E-3</c:v>
                </c:pt>
                <c:pt idx="23">
                  <c:v>3.9476473E-3</c:v>
                </c:pt>
                <c:pt idx="24">
                  <c:v>7.4326449999999999E-3</c:v>
                </c:pt>
                <c:pt idx="25">
                  <c:v>1.0413711000000001E-2</c:v>
                </c:pt>
                <c:pt idx="26">
                  <c:v>1.3924110999999999E-2</c:v>
                </c:pt>
                <c:pt idx="27">
                  <c:v>1.6854406999999998E-2</c:v>
                </c:pt>
                <c:pt idx="28">
                  <c:v>1.9854522999999999E-2</c:v>
                </c:pt>
                <c:pt idx="29">
                  <c:v>2.2808294999999999E-2</c:v>
                </c:pt>
                <c:pt idx="30">
                  <c:v>2.5526120999999999E-2</c:v>
                </c:pt>
                <c:pt idx="31">
                  <c:v>2.8280217E-2</c:v>
                </c:pt>
                <c:pt idx="32">
                  <c:v>3.2202050000000003E-2</c:v>
                </c:pt>
                <c:pt idx="33">
                  <c:v>3.8997166E-2</c:v>
                </c:pt>
                <c:pt idx="34">
                  <c:v>4.8108199999999997E-2</c:v>
                </c:pt>
                <c:pt idx="35">
                  <c:v>5.8231350000000001E-2</c:v>
                </c:pt>
                <c:pt idx="36">
                  <c:v>6.6303689999999998E-2</c:v>
                </c:pt>
                <c:pt idx="37">
                  <c:v>7.0283904999999994E-2</c:v>
                </c:pt>
                <c:pt idx="38">
                  <c:v>6.9522689999999998E-2</c:v>
                </c:pt>
                <c:pt idx="39">
                  <c:v>6.5177954999999996E-2</c:v>
                </c:pt>
                <c:pt idx="40">
                  <c:v>5.7937085999999999E-2</c:v>
                </c:pt>
                <c:pt idx="41">
                  <c:v>4.9565125000000002E-2</c:v>
                </c:pt>
                <c:pt idx="42">
                  <c:v>4.1453436000000003E-2</c:v>
                </c:pt>
                <c:pt idx="43">
                  <c:v>3.5362723999999998E-2</c:v>
                </c:pt>
                <c:pt idx="44">
                  <c:v>3.3718682999999999E-2</c:v>
                </c:pt>
                <c:pt idx="45">
                  <c:v>3.5769879999999997E-2</c:v>
                </c:pt>
                <c:pt idx="46">
                  <c:v>3.8380711999999997E-2</c:v>
                </c:pt>
                <c:pt idx="47">
                  <c:v>3.8661464999999999E-2</c:v>
                </c:pt>
                <c:pt idx="48">
                  <c:v>3.6497448000000002E-2</c:v>
                </c:pt>
                <c:pt idx="49">
                  <c:v>3.3549316000000003E-2</c:v>
                </c:pt>
                <c:pt idx="50">
                  <c:v>3.0627837000000002E-2</c:v>
                </c:pt>
                <c:pt idx="51">
                  <c:v>2.8219437E-2</c:v>
                </c:pt>
                <c:pt idx="52">
                  <c:v>2.7936582000000001E-2</c:v>
                </c:pt>
                <c:pt idx="53">
                  <c:v>3.1086193000000002E-2</c:v>
                </c:pt>
                <c:pt idx="54">
                  <c:v>3.7696029999999998E-2</c:v>
                </c:pt>
                <c:pt idx="55">
                  <c:v>4.6483845000000003E-2</c:v>
                </c:pt>
                <c:pt idx="56">
                  <c:v>5.3912210000000002E-2</c:v>
                </c:pt>
                <c:pt idx="57">
                  <c:v>6.0362316999999999E-2</c:v>
                </c:pt>
                <c:pt idx="58">
                  <c:v>6.6021666000000007E-2</c:v>
                </c:pt>
                <c:pt idx="59">
                  <c:v>6.9260779999999994E-2</c:v>
                </c:pt>
                <c:pt idx="60">
                  <c:v>6.7662509999999995E-2</c:v>
                </c:pt>
                <c:pt idx="61">
                  <c:v>6.2576530000000005E-2</c:v>
                </c:pt>
                <c:pt idx="62">
                  <c:v>5.7078175000000002E-2</c:v>
                </c:pt>
                <c:pt idx="63">
                  <c:v>5.2690639999999997E-2</c:v>
                </c:pt>
                <c:pt idx="64">
                  <c:v>4.8323280000000003E-2</c:v>
                </c:pt>
                <c:pt idx="65">
                  <c:v>4.2949873999999999E-2</c:v>
                </c:pt>
                <c:pt idx="66">
                  <c:v>3.9608795000000002E-2</c:v>
                </c:pt>
                <c:pt idx="67">
                  <c:v>4.1475392999999999E-2</c:v>
                </c:pt>
                <c:pt idx="68">
                  <c:v>4.7280076999999997E-2</c:v>
                </c:pt>
                <c:pt idx="69">
                  <c:v>5.0094380000000001E-2</c:v>
                </c:pt>
                <c:pt idx="70">
                  <c:v>4.5242786E-2</c:v>
                </c:pt>
                <c:pt idx="71">
                  <c:v>3.3322558000000002E-2</c:v>
                </c:pt>
                <c:pt idx="72">
                  <c:v>1.9395125999999999E-2</c:v>
                </c:pt>
                <c:pt idx="73">
                  <c:v>8.0052869999999998E-3</c:v>
                </c:pt>
                <c:pt idx="74">
                  <c:v>1.4533409999999999E-3</c:v>
                </c:pt>
                <c:pt idx="75">
                  <c:v>6.7999999999999999E-5</c:v>
                </c:pt>
                <c:pt idx="76">
                  <c:v>3.3140159999999999E-3</c:v>
                </c:pt>
                <c:pt idx="77">
                  <c:v>9.1078300000000008E-3</c:v>
                </c:pt>
                <c:pt idx="78">
                  <c:v>1.5193814999999999E-2</c:v>
                </c:pt>
                <c:pt idx="79">
                  <c:v>1.9863786000000001E-2</c:v>
                </c:pt>
                <c:pt idx="80">
                  <c:v>2.1734452000000001E-2</c:v>
                </c:pt>
                <c:pt idx="81">
                  <c:v>2.0368395000000001E-2</c:v>
                </c:pt>
                <c:pt idx="82">
                  <c:v>1.6107036000000002E-2</c:v>
                </c:pt>
                <c:pt idx="83">
                  <c:v>1.0704119E-2</c:v>
                </c:pt>
                <c:pt idx="84">
                  <c:v>6.5914383000000003E-3</c:v>
                </c:pt>
                <c:pt idx="85">
                  <c:v>6.028271E-3</c:v>
                </c:pt>
                <c:pt idx="86">
                  <c:v>9.7225690000000003E-3</c:v>
                </c:pt>
                <c:pt idx="87">
                  <c:v>1.6293083999999999E-2</c:v>
                </c:pt>
                <c:pt idx="88">
                  <c:v>2.3745997000000001E-2</c:v>
                </c:pt>
                <c:pt idx="89">
                  <c:v>2.9686460000000001E-2</c:v>
                </c:pt>
                <c:pt idx="90">
                  <c:v>3.2950535000000003E-2</c:v>
                </c:pt>
                <c:pt idx="91">
                  <c:v>3.4021403999999998E-2</c:v>
                </c:pt>
                <c:pt idx="92">
                  <c:v>3.2836463000000003E-2</c:v>
                </c:pt>
                <c:pt idx="93">
                  <c:v>3.1590223000000001E-2</c:v>
                </c:pt>
                <c:pt idx="94">
                  <c:v>3.0471668E-2</c:v>
                </c:pt>
                <c:pt idx="95">
                  <c:v>2.7604389999999999E-2</c:v>
                </c:pt>
                <c:pt idx="96">
                  <c:v>2.6725667000000002E-2</c:v>
                </c:pt>
                <c:pt idx="97">
                  <c:v>2.5964355000000001E-2</c:v>
                </c:pt>
                <c:pt idx="98">
                  <c:v>2.4637256E-2</c:v>
                </c:pt>
                <c:pt idx="99">
                  <c:v>2.3475833000000002E-2</c:v>
                </c:pt>
                <c:pt idx="100">
                  <c:v>2.3890542000000001E-2</c:v>
                </c:pt>
                <c:pt idx="101">
                  <c:v>2.4196836999999999E-2</c:v>
                </c:pt>
                <c:pt idx="102">
                  <c:v>2.3449158000000001E-2</c:v>
                </c:pt>
                <c:pt idx="103">
                  <c:v>2.3394102E-2</c:v>
                </c:pt>
                <c:pt idx="104">
                  <c:v>2.2942984E-2</c:v>
                </c:pt>
                <c:pt idx="105">
                  <c:v>2.1744191999999999E-2</c:v>
                </c:pt>
                <c:pt idx="106">
                  <c:v>1.9789004999999998E-2</c:v>
                </c:pt>
                <c:pt idx="107">
                  <c:v>1.7328570000000001E-2</c:v>
                </c:pt>
                <c:pt idx="108">
                  <c:v>1.4065363000000001E-2</c:v>
                </c:pt>
                <c:pt idx="109">
                  <c:v>1.0109222500000001E-2</c:v>
                </c:pt>
                <c:pt idx="110">
                  <c:v>6.0556172000000002E-3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49CF-440B-BEBD-0987729527E2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[2]Sheet1!$D$1136:$DT$1136</c:f>
              <c:numCache>
                <c:formatCode>General</c:formatCode>
                <c:ptCount val="121"/>
                <c:pt idx="0">
                  <c:v>0</c:v>
                </c:pt>
                <c:pt idx="1">
                  <c:v>8.2999999999999998E-5</c:v>
                </c:pt>
                <c:pt idx="2">
                  <c:v>4.8803759999999996E-3</c:v>
                </c:pt>
                <c:pt idx="3">
                  <c:v>9.9808080000000007E-3</c:v>
                </c:pt>
                <c:pt idx="4">
                  <c:v>1.196528E-2</c:v>
                </c:pt>
                <c:pt idx="5">
                  <c:v>1.2917669499999999E-2</c:v>
                </c:pt>
                <c:pt idx="6">
                  <c:v>1.3997199E-2</c:v>
                </c:pt>
                <c:pt idx="7">
                  <c:v>1.3722276E-2</c:v>
                </c:pt>
                <c:pt idx="8">
                  <c:v>1.0029631000000001E-2</c:v>
                </c:pt>
                <c:pt idx="9">
                  <c:v>3.2915612999999998E-3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2.7997917000000001E-3</c:v>
                </c:pt>
                <c:pt idx="15">
                  <c:v>7.0654702999999996E-3</c:v>
                </c:pt>
                <c:pt idx="16">
                  <c:v>8.5343829999999996E-3</c:v>
                </c:pt>
                <c:pt idx="17">
                  <c:v>6.6025119999999996E-3</c:v>
                </c:pt>
                <c:pt idx="18">
                  <c:v>3.0596307000000001E-3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4.75E-4</c:v>
                </c:pt>
                <c:pt idx="23">
                  <c:v>2.8590848999999999E-3</c:v>
                </c:pt>
                <c:pt idx="24">
                  <c:v>6.0511080000000004E-3</c:v>
                </c:pt>
                <c:pt idx="25">
                  <c:v>8.8740499999999996E-3</c:v>
                </c:pt>
                <c:pt idx="26">
                  <c:v>1.2426087000000001E-2</c:v>
                </c:pt>
                <c:pt idx="27">
                  <c:v>1.5623827E-2</c:v>
                </c:pt>
                <c:pt idx="28">
                  <c:v>1.8956097000000002E-2</c:v>
                </c:pt>
                <c:pt idx="29">
                  <c:v>2.2212625999999999E-2</c:v>
                </c:pt>
                <c:pt idx="30">
                  <c:v>2.5146524999999999E-2</c:v>
                </c:pt>
                <c:pt idx="31">
                  <c:v>2.8128170000000001E-2</c:v>
                </c:pt>
                <c:pt idx="32">
                  <c:v>3.2285069999999999E-2</c:v>
                </c:pt>
                <c:pt idx="33">
                  <c:v>3.9341583999999999E-2</c:v>
                </c:pt>
                <c:pt idx="34">
                  <c:v>4.8589500000000001E-2</c:v>
                </c:pt>
                <c:pt idx="35">
                  <c:v>5.8543537E-2</c:v>
                </c:pt>
                <c:pt idx="36">
                  <c:v>6.60385E-2</c:v>
                </c:pt>
                <c:pt idx="37">
                  <c:v>6.9141250000000001E-2</c:v>
                </c:pt>
                <c:pt idx="38">
                  <c:v>6.7653573999999994E-2</c:v>
                </c:pt>
                <c:pt idx="39">
                  <c:v>6.2985319999999997E-2</c:v>
                </c:pt>
                <c:pt idx="40">
                  <c:v>5.5847256999999997E-2</c:v>
                </c:pt>
                <c:pt idx="41">
                  <c:v>4.7692347000000003E-2</c:v>
                </c:pt>
                <c:pt idx="42">
                  <c:v>3.9737556E-2</c:v>
                </c:pt>
                <c:pt idx="43">
                  <c:v>3.3828360000000002E-2</c:v>
                </c:pt>
                <c:pt idx="44">
                  <c:v>3.2470945000000001E-2</c:v>
                </c:pt>
                <c:pt idx="45">
                  <c:v>3.4898773000000001E-2</c:v>
                </c:pt>
                <c:pt idx="46">
                  <c:v>3.7905189999999998E-2</c:v>
                </c:pt>
                <c:pt idx="47">
                  <c:v>3.8559213000000002E-2</c:v>
                </c:pt>
                <c:pt idx="48">
                  <c:v>3.6747277000000002E-2</c:v>
                </c:pt>
                <c:pt idx="49">
                  <c:v>3.4078690000000002E-2</c:v>
                </c:pt>
                <c:pt idx="50">
                  <c:v>3.1270140000000002E-2</c:v>
                </c:pt>
                <c:pt idx="51">
                  <c:v>2.8788953999999999E-2</c:v>
                </c:pt>
                <c:pt idx="52">
                  <c:v>2.8170845999999999E-2</c:v>
                </c:pt>
                <c:pt idx="53">
                  <c:v>3.0687757E-2</c:v>
                </c:pt>
                <c:pt idx="54">
                  <c:v>3.651223E-2</c:v>
                </c:pt>
                <c:pt idx="55">
                  <c:v>4.471029E-2</c:v>
                </c:pt>
                <c:pt idx="56">
                  <c:v>5.2063110000000003E-2</c:v>
                </c:pt>
                <c:pt idx="57">
                  <c:v>5.8875469999999999E-2</c:v>
                </c:pt>
                <c:pt idx="58">
                  <c:v>6.5086309999999994E-2</c:v>
                </c:pt>
                <c:pt idx="59">
                  <c:v>6.8886039999999996E-2</c:v>
                </c:pt>
                <c:pt idx="60">
                  <c:v>6.7803189999999999E-2</c:v>
                </c:pt>
                <c:pt idx="61">
                  <c:v>6.3216140000000004E-2</c:v>
                </c:pt>
                <c:pt idx="62">
                  <c:v>5.8065305999999997E-2</c:v>
                </c:pt>
                <c:pt idx="63">
                  <c:v>5.3748129999999998E-2</c:v>
                </c:pt>
                <c:pt idx="64">
                  <c:v>4.9066663000000003E-2</c:v>
                </c:pt>
                <c:pt idx="65">
                  <c:v>4.3178546999999998E-2</c:v>
                </c:pt>
                <c:pt idx="66">
                  <c:v>3.9443262E-2</c:v>
                </c:pt>
                <c:pt idx="67">
                  <c:v>4.1351593999999998E-2</c:v>
                </c:pt>
                <c:pt idx="68">
                  <c:v>4.7648112999999999E-2</c:v>
                </c:pt>
                <c:pt idx="69">
                  <c:v>5.1111615999999999E-2</c:v>
                </c:pt>
                <c:pt idx="70">
                  <c:v>4.6628694999999998E-2</c:v>
                </c:pt>
                <c:pt idx="71">
                  <c:v>3.4533284999999997E-2</c:v>
                </c:pt>
                <c:pt idx="72">
                  <c:v>1.9970609E-2</c:v>
                </c:pt>
                <c:pt idx="73">
                  <c:v>7.843404E-3</c:v>
                </c:pt>
                <c:pt idx="74">
                  <c:v>8.7699999999999996E-4</c:v>
                </c:pt>
                <c:pt idx="75">
                  <c:v>0</c:v>
                </c:pt>
                <c:pt idx="76">
                  <c:v>3.1278036E-3</c:v>
                </c:pt>
                <c:pt idx="77">
                  <c:v>9.2012099999999996E-3</c:v>
                </c:pt>
                <c:pt idx="78">
                  <c:v>1.542894E-2</c:v>
                </c:pt>
                <c:pt idx="79">
                  <c:v>2.0260133E-2</c:v>
                </c:pt>
                <c:pt idx="80">
                  <c:v>2.2388788E-2</c:v>
                </c:pt>
                <c:pt idx="81">
                  <c:v>2.1205576E-2</c:v>
                </c:pt>
                <c:pt idx="82">
                  <c:v>1.6795536999999999E-2</c:v>
                </c:pt>
                <c:pt idx="83">
                  <c:v>1.0823186E-2</c:v>
                </c:pt>
                <c:pt idx="84">
                  <c:v>5.8654724000000002E-3</c:v>
                </c:pt>
                <c:pt idx="85">
                  <c:v>4.5220306999999996E-3</c:v>
                </c:pt>
                <c:pt idx="86">
                  <c:v>7.8118242999999999E-3</c:v>
                </c:pt>
                <c:pt idx="87">
                  <c:v>1.4430223000000001E-2</c:v>
                </c:pt>
                <c:pt idx="88">
                  <c:v>2.2324554999999999E-2</c:v>
                </c:pt>
                <c:pt idx="89">
                  <c:v>2.9000938E-2</c:v>
                </c:pt>
                <c:pt idx="90">
                  <c:v>3.3113589999999998E-2</c:v>
                </c:pt>
                <c:pt idx="91">
                  <c:v>3.4995284000000002E-2</c:v>
                </c:pt>
                <c:pt idx="92">
                  <c:v>3.4363350000000001E-2</c:v>
                </c:pt>
                <c:pt idx="93">
                  <c:v>3.3359192000000003E-2</c:v>
                </c:pt>
                <c:pt idx="94">
                  <c:v>3.2238169999999997E-2</c:v>
                </c:pt>
                <c:pt idx="95">
                  <c:v>2.9255132999999999E-2</c:v>
                </c:pt>
                <c:pt idx="96">
                  <c:v>2.8183399000000001E-2</c:v>
                </c:pt>
                <c:pt idx="97">
                  <c:v>2.7250834000000002E-2</c:v>
                </c:pt>
                <c:pt idx="98">
                  <c:v>2.5785437000000001E-2</c:v>
                </c:pt>
                <c:pt idx="99">
                  <c:v>2.4495253000000002E-2</c:v>
                </c:pt>
                <c:pt idx="100">
                  <c:v>2.4729642999999999E-2</c:v>
                </c:pt>
                <c:pt idx="101">
                  <c:v>2.4944529999999999E-2</c:v>
                </c:pt>
                <c:pt idx="102">
                  <c:v>2.409965E-2</c:v>
                </c:pt>
                <c:pt idx="103">
                  <c:v>2.3976361000000002E-2</c:v>
                </c:pt>
                <c:pt idx="104">
                  <c:v>2.3439977000000001E-2</c:v>
                </c:pt>
                <c:pt idx="105">
                  <c:v>2.2160973E-2</c:v>
                </c:pt>
                <c:pt idx="106">
                  <c:v>2.0104298E-2</c:v>
                </c:pt>
                <c:pt idx="107">
                  <c:v>1.7513952999999999E-2</c:v>
                </c:pt>
                <c:pt idx="108">
                  <c:v>1.40659455E-2</c:v>
                </c:pt>
                <c:pt idx="109">
                  <c:v>9.8685679999999994E-3</c:v>
                </c:pt>
                <c:pt idx="110">
                  <c:v>5.5161472E-3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49CF-440B-BEBD-0987729527E2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[2]Sheet1!$D$1137:$DT$1137</c:f>
              <c:numCache>
                <c:formatCode>General</c:formatCode>
                <c:ptCount val="121"/>
                <c:pt idx="0">
                  <c:v>0</c:v>
                </c:pt>
                <c:pt idx="1">
                  <c:v>8.9099999999999997E-4</c:v>
                </c:pt>
                <c:pt idx="2">
                  <c:v>4.8101586000000003E-3</c:v>
                </c:pt>
                <c:pt idx="3">
                  <c:v>9.1308610000000005E-3</c:v>
                </c:pt>
                <c:pt idx="4">
                  <c:v>1.1039481E-2</c:v>
                </c:pt>
                <c:pt idx="5">
                  <c:v>1.2348669E-2</c:v>
                </c:pt>
                <c:pt idx="6">
                  <c:v>1.3866229000000001E-2</c:v>
                </c:pt>
                <c:pt idx="7">
                  <c:v>1.3832802999999999E-2</c:v>
                </c:pt>
                <c:pt idx="8">
                  <c:v>1.0177298E-2</c:v>
                </c:pt>
                <c:pt idx="9">
                  <c:v>3.3151433000000001E-3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2.167169E-3</c:v>
                </c:pt>
                <c:pt idx="15">
                  <c:v>6.4949094999999998E-3</c:v>
                </c:pt>
                <c:pt idx="16">
                  <c:v>8.355576E-3</c:v>
                </c:pt>
                <c:pt idx="17">
                  <c:v>6.9076479999999997E-3</c:v>
                </c:pt>
                <c:pt idx="18">
                  <c:v>3.6132014E-3</c:v>
                </c:pt>
                <c:pt idx="19">
                  <c:v>2.6600000000000001E-4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1.4791375999999999E-3</c:v>
                </c:pt>
                <c:pt idx="24">
                  <c:v>4.2438902999999998E-3</c:v>
                </c:pt>
                <c:pt idx="25">
                  <c:v>7.0073673999999997E-3</c:v>
                </c:pt>
                <c:pt idx="26">
                  <c:v>1.0756636999999999E-2</c:v>
                </c:pt>
                <c:pt idx="27">
                  <c:v>1.4357679999999999E-2</c:v>
                </c:pt>
                <c:pt idx="28">
                  <c:v>1.8057602999999998E-2</c:v>
                </c:pt>
                <c:pt idx="29">
                  <c:v>2.1626445000000001E-2</c:v>
                </c:pt>
                <c:pt idx="30">
                  <c:v>2.4851047000000001E-2</c:v>
                </c:pt>
                <c:pt idx="31">
                  <c:v>2.8122555E-2</c:v>
                </c:pt>
                <c:pt idx="32">
                  <c:v>3.2431725000000002E-2</c:v>
                </c:pt>
                <c:pt idx="33">
                  <c:v>3.9500779999999999E-2</c:v>
                </c:pt>
                <c:pt idx="34">
                  <c:v>4.8592127999999998E-2</c:v>
                </c:pt>
                <c:pt idx="35">
                  <c:v>5.8272954000000002E-2</c:v>
                </c:pt>
                <c:pt idx="36">
                  <c:v>6.5400879999999995E-2</c:v>
                </c:pt>
                <c:pt idx="37">
                  <c:v>6.8013445000000006E-2</c:v>
                </c:pt>
                <c:pt idx="38">
                  <c:v>6.6103149999999999E-2</c:v>
                </c:pt>
                <c:pt idx="39">
                  <c:v>6.1248052999999997E-2</c:v>
                </c:pt>
                <c:pt idx="40">
                  <c:v>5.4228194E-2</c:v>
                </c:pt>
                <c:pt idx="41">
                  <c:v>4.6315457999999997E-2</c:v>
                </c:pt>
                <c:pt idx="42">
                  <c:v>3.8554233E-2</c:v>
                </c:pt>
                <c:pt idx="43">
                  <c:v>3.2857270000000001E-2</c:v>
                </c:pt>
                <c:pt idx="44">
                  <c:v>3.1728446E-2</c:v>
                </c:pt>
                <c:pt idx="45">
                  <c:v>3.4336949999999998E-2</c:v>
                </c:pt>
                <c:pt idx="46">
                  <c:v>3.7371210000000002E-2</c:v>
                </c:pt>
                <c:pt idx="47">
                  <c:v>3.7997490000000002E-2</c:v>
                </c:pt>
                <c:pt idx="48">
                  <c:v>3.629893E-2</c:v>
                </c:pt>
                <c:pt idx="49">
                  <c:v>3.3923929999999998E-2</c:v>
                </c:pt>
                <c:pt idx="50">
                  <c:v>3.1454172000000002E-2</c:v>
                </c:pt>
                <c:pt idx="51">
                  <c:v>2.9210428E-2</c:v>
                </c:pt>
                <c:pt idx="52">
                  <c:v>2.8558368000000001E-2</c:v>
                </c:pt>
                <c:pt idx="53">
                  <c:v>3.0719460000000001E-2</c:v>
                </c:pt>
                <c:pt idx="54">
                  <c:v>3.5931683999999998E-2</c:v>
                </c:pt>
                <c:pt idx="55">
                  <c:v>4.3509190000000003E-2</c:v>
                </c:pt>
                <c:pt idx="56">
                  <c:v>5.0539100000000003E-2</c:v>
                </c:pt>
                <c:pt idx="57">
                  <c:v>5.7356774999999999E-2</c:v>
                </c:pt>
                <c:pt idx="58">
                  <c:v>6.3769160000000005E-2</c:v>
                </c:pt>
                <c:pt idx="59">
                  <c:v>6.7861989999999997E-2</c:v>
                </c:pt>
                <c:pt idx="60">
                  <c:v>6.7191390000000004E-2</c:v>
                </c:pt>
                <c:pt idx="61">
                  <c:v>6.3147830000000002E-2</c:v>
                </c:pt>
                <c:pt idx="62">
                  <c:v>5.8544687999999998E-2</c:v>
                </c:pt>
                <c:pt idx="63">
                  <c:v>5.4588789999999998E-2</c:v>
                </c:pt>
                <c:pt idx="64">
                  <c:v>4.9906394999999999E-2</c:v>
                </c:pt>
                <c:pt idx="65">
                  <c:v>4.3775293999999999E-2</c:v>
                </c:pt>
                <c:pt idx="66">
                  <c:v>3.9877295E-2</c:v>
                </c:pt>
                <c:pt idx="67">
                  <c:v>4.1970540000000001E-2</c:v>
                </c:pt>
                <c:pt idx="68">
                  <c:v>4.8694759999999997E-2</c:v>
                </c:pt>
                <c:pt idx="69">
                  <c:v>5.2451573000000001E-2</c:v>
                </c:pt>
                <c:pt idx="70">
                  <c:v>4.7768289999999998E-2</c:v>
                </c:pt>
                <c:pt idx="71">
                  <c:v>3.4978397000000001E-2</c:v>
                </c:pt>
                <c:pt idx="72">
                  <c:v>1.9598607000000001E-2</c:v>
                </c:pt>
                <c:pt idx="73">
                  <c:v>6.9734402999999997E-3</c:v>
                </c:pt>
                <c:pt idx="74">
                  <c:v>5.0099999999999998E-5</c:v>
                </c:pt>
                <c:pt idx="75">
                  <c:v>0</c:v>
                </c:pt>
                <c:pt idx="76">
                  <c:v>3.244556E-3</c:v>
                </c:pt>
                <c:pt idx="77">
                  <c:v>9.5813770000000003E-3</c:v>
                </c:pt>
                <c:pt idx="78">
                  <c:v>1.5825493E-2</c:v>
                </c:pt>
                <c:pt idx="79">
                  <c:v>2.0618603999999999E-2</c:v>
                </c:pt>
                <c:pt idx="80">
                  <c:v>2.2812250999999999E-2</c:v>
                </c:pt>
                <c:pt idx="81">
                  <c:v>2.1753201E-2</c:v>
                </c:pt>
                <c:pt idx="82">
                  <c:v>1.7352535999999998E-2</c:v>
                </c:pt>
                <c:pt idx="83">
                  <c:v>1.1152560000000001E-2</c:v>
                </c:pt>
                <c:pt idx="84">
                  <c:v>5.7462190000000003E-3</c:v>
                </c:pt>
                <c:pt idx="85">
                  <c:v>3.9307669999999999E-3</c:v>
                </c:pt>
                <c:pt idx="86">
                  <c:v>6.9013479999999999E-3</c:v>
                </c:pt>
                <c:pt idx="87">
                  <c:v>1.3389109999999999E-2</c:v>
                </c:pt>
                <c:pt idx="88">
                  <c:v>2.1319101999999999E-2</c:v>
                </c:pt>
                <c:pt idx="89">
                  <c:v>2.8175233000000001E-2</c:v>
                </c:pt>
                <c:pt idx="90">
                  <c:v>3.2597859999999999E-2</c:v>
                </c:pt>
                <c:pt idx="91">
                  <c:v>3.4847046999999999E-2</c:v>
                </c:pt>
                <c:pt idx="92">
                  <c:v>3.4583290000000003E-2</c:v>
                </c:pt>
                <c:pt idx="93">
                  <c:v>3.3854193999999997E-2</c:v>
                </c:pt>
                <c:pt idx="94">
                  <c:v>3.2922167000000002E-2</c:v>
                </c:pt>
                <c:pt idx="95">
                  <c:v>3.0104991000000001E-2</c:v>
                </c:pt>
                <c:pt idx="96">
                  <c:v>2.9121426999999998E-2</c:v>
                </c:pt>
                <c:pt idx="97">
                  <c:v>2.8272566999999998E-2</c:v>
                </c:pt>
                <c:pt idx="98">
                  <c:v>2.6868807000000001E-2</c:v>
                </c:pt>
                <c:pt idx="99">
                  <c:v>2.5588917999999999E-2</c:v>
                </c:pt>
                <c:pt idx="100">
                  <c:v>2.5738029999999999E-2</c:v>
                </c:pt>
                <c:pt idx="101">
                  <c:v>2.590222E-2</c:v>
                </c:pt>
                <c:pt idx="102">
                  <c:v>2.4967449999999999E-2</c:v>
                </c:pt>
                <c:pt idx="103">
                  <c:v>2.475219E-2</c:v>
                </c:pt>
                <c:pt idx="104">
                  <c:v>2.4098529E-2</c:v>
                </c:pt>
                <c:pt idx="105">
                  <c:v>2.2703872999999999E-2</c:v>
                </c:pt>
                <c:pt idx="106">
                  <c:v>2.0511461000000002E-2</c:v>
                </c:pt>
                <c:pt idx="107">
                  <c:v>1.7779303999999999E-2</c:v>
                </c:pt>
                <c:pt idx="108">
                  <c:v>1.411776E-2</c:v>
                </c:pt>
                <c:pt idx="109">
                  <c:v>9.6649030000000007E-3</c:v>
                </c:pt>
                <c:pt idx="110">
                  <c:v>5.0086979999999998E-3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49CF-440B-BEBD-0987729527E2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[2]Sheet1!$D$1138:$DT$1138</c:f>
              <c:numCache>
                <c:formatCode>General</c:formatCode>
                <c:ptCount val="121"/>
                <c:pt idx="0">
                  <c:v>0</c:v>
                </c:pt>
                <c:pt idx="1">
                  <c:v>1.59242E-3</c:v>
                </c:pt>
                <c:pt idx="2">
                  <c:v>4.6644490000000002E-3</c:v>
                </c:pt>
                <c:pt idx="3">
                  <c:v>8.0098180000000001E-3</c:v>
                </c:pt>
                <c:pt idx="4">
                  <c:v>9.4596530000000002E-3</c:v>
                </c:pt>
                <c:pt idx="5">
                  <c:v>1.0797894000000001E-2</c:v>
                </c:pt>
                <c:pt idx="6">
                  <c:v>1.2728222000000001E-2</c:v>
                </c:pt>
                <c:pt idx="7">
                  <c:v>1.3321757E-2</c:v>
                </c:pt>
                <c:pt idx="8">
                  <c:v>1.0363066000000001E-2</c:v>
                </c:pt>
                <c:pt idx="9">
                  <c:v>3.9626690000000003E-3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1.5692381E-3</c:v>
                </c:pt>
                <c:pt idx="15">
                  <c:v>5.7795609999999999E-3</c:v>
                </c:pt>
                <c:pt idx="16">
                  <c:v>7.9196490000000008E-3</c:v>
                </c:pt>
                <c:pt idx="17">
                  <c:v>6.8700530000000001E-3</c:v>
                </c:pt>
                <c:pt idx="18">
                  <c:v>3.8012874000000001E-3</c:v>
                </c:pt>
                <c:pt idx="19">
                  <c:v>3.9800000000000002E-4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7.1699999999999995E-5</c:v>
                </c:pt>
                <c:pt idx="24">
                  <c:v>2.6401164999999998E-3</c:v>
                </c:pt>
                <c:pt idx="25">
                  <c:v>5.4771280000000004E-3</c:v>
                </c:pt>
                <c:pt idx="26">
                  <c:v>9.3939880000000007E-3</c:v>
                </c:pt>
                <c:pt idx="27">
                  <c:v>1.3220536E-2</c:v>
                </c:pt>
                <c:pt idx="28">
                  <c:v>1.7149081E-2</c:v>
                </c:pt>
                <c:pt idx="29">
                  <c:v>2.0993596E-2</c:v>
                </c:pt>
                <c:pt idx="30">
                  <c:v>2.4572039E-2</c:v>
                </c:pt>
                <c:pt idx="31">
                  <c:v>2.8194859999999999E-2</c:v>
                </c:pt>
                <c:pt idx="32">
                  <c:v>3.2641034999999999E-2</c:v>
                </c:pt>
                <c:pt idx="33">
                  <c:v>3.9632805E-2</c:v>
                </c:pt>
                <c:pt idx="34">
                  <c:v>4.8436954999999997E-2</c:v>
                </c:pt>
                <c:pt idx="35">
                  <c:v>5.7636775000000001E-2</c:v>
                </c:pt>
                <c:pt idx="36">
                  <c:v>6.4121849999999994E-2</c:v>
                </c:pt>
                <c:pt idx="37">
                  <c:v>6.5973680000000007E-2</c:v>
                </c:pt>
                <c:pt idx="38">
                  <c:v>6.3440755000000001E-2</c:v>
                </c:pt>
                <c:pt idx="39">
                  <c:v>5.8413316E-2</c:v>
                </c:pt>
                <c:pt idx="40">
                  <c:v>5.1771699999999997E-2</c:v>
                </c:pt>
                <c:pt idx="41">
                  <c:v>4.4504641999999997E-2</c:v>
                </c:pt>
                <c:pt idx="42">
                  <c:v>3.7334632E-2</c:v>
                </c:pt>
                <c:pt idx="43">
                  <c:v>3.2130880000000001E-2</c:v>
                </c:pt>
                <c:pt idx="44">
                  <c:v>3.1384441999999999E-2</c:v>
                </c:pt>
                <c:pt idx="45">
                  <c:v>3.4238501999999997E-2</c:v>
                </c:pt>
                <c:pt idx="46">
                  <c:v>3.7306673999999998E-2</c:v>
                </c:pt>
                <c:pt idx="47">
                  <c:v>3.7854600000000002E-2</c:v>
                </c:pt>
                <c:pt idx="48">
                  <c:v>3.6246880000000002E-2</c:v>
                </c:pt>
                <c:pt idx="49">
                  <c:v>3.4225140000000001E-2</c:v>
                </c:pt>
                <c:pt idx="50">
                  <c:v>3.2244503000000001E-2</c:v>
                </c:pt>
                <c:pt idx="51">
                  <c:v>3.0352416E-2</c:v>
                </c:pt>
                <c:pt idx="52">
                  <c:v>2.9494042000000002E-2</c:v>
                </c:pt>
                <c:pt idx="53">
                  <c:v>3.0755667E-2</c:v>
                </c:pt>
                <c:pt idx="54">
                  <c:v>3.4596473000000003E-2</c:v>
                </c:pt>
                <c:pt idx="55">
                  <c:v>4.0939607000000003E-2</c:v>
                </c:pt>
                <c:pt idx="56">
                  <c:v>4.7553957000000001E-2</c:v>
                </c:pt>
                <c:pt idx="57">
                  <c:v>5.4814287000000003E-2</c:v>
                </c:pt>
                <c:pt idx="58">
                  <c:v>6.2081552999999998E-2</c:v>
                </c:pt>
                <c:pt idx="59">
                  <c:v>6.6977640000000005E-2</c:v>
                </c:pt>
                <c:pt idx="60">
                  <c:v>6.6887580000000002E-2</c:v>
                </c:pt>
                <c:pt idx="61">
                  <c:v>6.3281894000000005E-2</c:v>
                </c:pt>
                <c:pt idx="62">
                  <c:v>5.8984116000000003E-2</c:v>
                </c:pt>
                <c:pt idx="63">
                  <c:v>5.5172690000000003E-2</c:v>
                </c:pt>
                <c:pt idx="64">
                  <c:v>5.0388172000000002E-2</c:v>
                </c:pt>
                <c:pt idx="65">
                  <c:v>4.4078052E-2</c:v>
                </c:pt>
                <c:pt idx="66">
                  <c:v>4.0200050000000001E-2</c:v>
                </c:pt>
                <c:pt idx="67">
                  <c:v>4.2688190000000001E-2</c:v>
                </c:pt>
                <c:pt idx="68">
                  <c:v>4.9996033000000002E-2</c:v>
                </c:pt>
                <c:pt idx="69">
                  <c:v>5.4108656999999998E-2</c:v>
                </c:pt>
                <c:pt idx="70">
                  <c:v>4.9217931999999999E-2</c:v>
                </c:pt>
                <c:pt idx="71">
                  <c:v>3.5736494000000001E-2</c:v>
                </c:pt>
                <c:pt idx="72">
                  <c:v>1.960195E-2</c:v>
                </c:pt>
                <c:pt idx="73">
                  <c:v>6.5658367E-3</c:v>
                </c:pt>
                <c:pt idx="74">
                  <c:v>0</c:v>
                </c:pt>
                <c:pt idx="75">
                  <c:v>0</c:v>
                </c:pt>
                <c:pt idx="76">
                  <c:v>3.9748125999999996E-3</c:v>
                </c:pt>
                <c:pt idx="77">
                  <c:v>1.0569075000000001E-2</c:v>
                </c:pt>
                <c:pt idx="78">
                  <c:v>1.6892682999999999E-2</c:v>
                </c:pt>
                <c:pt idx="79">
                  <c:v>2.1740430000000002E-2</c:v>
                </c:pt>
                <c:pt idx="80">
                  <c:v>2.3933726999999998E-2</c:v>
                </c:pt>
                <c:pt idx="81">
                  <c:v>2.2598336E-2</c:v>
                </c:pt>
                <c:pt idx="82">
                  <c:v>1.7500103999999999E-2</c:v>
                </c:pt>
                <c:pt idx="83">
                  <c:v>1.0302267E-2</c:v>
                </c:pt>
                <c:pt idx="84">
                  <c:v>3.9153694999999999E-3</c:v>
                </c:pt>
                <c:pt idx="85">
                  <c:v>1.5147752E-3</c:v>
                </c:pt>
                <c:pt idx="86">
                  <c:v>4.4931405999999998E-3</c:v>
                </c:pt>
                <c:pt idx="87">
                  <c:v>1.1486056999999999E-2</c:v>
                </c:pt>
                <c:pt idx="88">
                  <c:v>2.0194477999999998E-2</c:v>
                </c:pt>
                <c:pt idx="89">
                  <c:v>2.7931595E-2</c:v>
                </c:pt>
                <c:pt idx="90">
                  <c:v>3.3102510000000002E-2</c:v>
                </c:pt>
                <c:pt idx="91">
                  <c:v>3.5859479999999999E-2</c:v>
                </c:pt>
                <c:pt idx="92">
                  <c:v>3.5700580000000003E-2</c:v>
                </c:pt>
                <c:pt idx="93">
                  <c:v>3.4758218E-2</c:v>
                </c:pt>
                <c:pt idx="94">
                  <c:v>3.3466290000000003E-2</c:v>
                </c:pt>
                <c:pt idx="95">
                  <c:v>3.0352153E-2</c:v>
                </c:pt>
                <c:pt idx="96">
                  <c:v>2.9164946000000001E-2</c:v>
                </c:pt>
                <c:pt idx="97">
                  <c:v>2.8329383999999999E-2</c:v>
                </c:pt>
                <c:pt idx="98">
                  <c:v>2.7145095000000001E-2</c:v>
                </c:pt>
                <c:pt idx="99">
                  <c:v>2.6176959999999999E-2</c:v>
                </c:pt>
                <c:pt idx="100">
                  <c:v>2.6547503E-2</c:v>
                </c:pt>
                <c:pt idx="101">
                  <c:v>2.6843239000000001E-2</c:v>
                </c:pt>
                <c:pt idx="102">
                  <c:v>2.6069516000000001E-2</c:v>
                </c:pt>
                <c:pt idx="103">
                  <c:v>2.5893657E-2</c:v>
                </c:pt>
                <c:pt idx="104">
                  <c:v>2.5178566999999999E-2</c:v>
                </c:pt>
                <c:pt idx="105">
                  <c:v>2.3667067E-2</c:v>
                </c:pt>
                <c:pt idx="106">
                  <c:v>2.1291910000000001E-2</c:v>
                </c:pt>
                <c:pt idx="107">
                  <c:v>1.8304043999999998E-2</c:v>
                </c:pt>
                <c:pt idx="108">
                  <c:v>1.434503E-2</c:v>
                </c:pt>
                <c:pt idx="109">
                  <c:v>9.5597479999999999E-3</c:v>
                </c:pt>
                <c:pt idx="110">
                  <c:v>4.5396830000000001E-3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49CF-440B-BEBD-0987729527E2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[2]Sheet1!$D$1139:$DT$1139</c:f>
              <c:numCache>
                <c:formatCode>General</c:formatCode>
                <c:ptCount val="121"/>
                <c:pt idx="0">
                  <c:v>0</c:v>
                </c:pt>
                <c:pt idx="1">
                  <c:v>1.1934987999999999E-3</c:v>
                </c:pt>
                <c:pt idx="2">
                  <c:v>4.6251356E-3</c:v>
                </c:pt>
                <c:pt idx="3">
                  <c:v>8.4139699999999998E-3</c:v>
                </c:pt>
                <c:pt idx="4">
                  <c:v>1.0082763999999999E-2</c:v>
                </c:pt>
                <c:pt idx="5">
                  <c:v>1.1476386E-2</c:v>
                </c:pt>
                <c:pt idx="6">
                  <c:v>1.3267941E-2</c:v>
                </c:pt>
                <c:pt idx="7">
                  <c:v>1.3561534E-2</c:v>
                </c:pt>
                <c:pt idx="8">
                  <c:v>1.0200222E-2</c:v>
                </c:pt>
                <c:pt idx="9">
                  <c:v>3.5269791E-3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2.2001466999999999E-3</c:v>
                </c:pt>
                <c:pt idx="15">
                  <c:v>6.3405097000000001E-3</c:v>
                </c:pt>
                <c:pt idx="16">
                  <c:v>8.0773224999999994E-3</c:v>
                </c:pt>
                <c:pt idx="17">
                  <c:v>6.5926839999999997E-3</c:v>
                </c:pt>
                <c:pt idx="18">
                  <c:v>3.3439656000000002E-3</c:v>
                </c:pt>
                <c:pt idx="19">
                  <c:v>1.0900000000000001E-4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1.1239161E-3</c:v>
                </c:pt>
                <c:pt idx="24">
                  <c:v>3.6409614E-3</c:v>
                </c:pt>
                <c:pt idx="25">
                  <c:v>6.3192834999999999E-3</c:v>
                </c:pt>
                <c:pt idx="26">
                  <c:v>1.0148067E-2</c:v>
                </c:pt>
                <c:pt idx="27">
                  <c:v>1.3880897999999999E-2</c:v>
                </c:pt>
                <c:pt idx="28">
                  <c:v>1.7663542000000001E-2</c:v>
                </c:pt>
                <c:pt idx="29">
                  <c:v>2.1327355999999999E-2</c:v>
                </c:pt>
                <c:pt idx="30">
                  <c:v>2.4681099000000001E-2</c:v>
                </c:pt>
                <c:pt idx="31">
                  <c:v>2.8129766E-2</c:v>
                </c:pt>
                <c:pt idx="32">
                  <c:v>3.2577623E-2</c:v>
                </c:pt>
                <c:pt idx="33">
                  <c:v>3.9704410000000002E-2</c:v>
                </c:pt>
                <c:pt idx="34">
                  <c:v>4.8726103999999999E-2</c:v>
                </c:pt>
                <c:pt idx="35">
                  <c:v>5.8177962999999999E-2</c:v>
                </c:pt>
                <c:pt idx="36">
                  <c:v>6.4964815999999995E-2</c:v>
                </c:pt>
                <c:pt idx="37">
                  <c:v>6.7239635000000006E-2</c:v>
                </c:pt>
                <c:pt idx="38">
                  <c:v>6.516943E-2</c:v>
                </c:pt>
                <c:pt idx="39">
                  <c:v>6.0384918000000003E-2</c:v>
                </c:pt>
                <c:pt idx="40">
                  <c:v>5.3567488000000003E-2</c:v>
                </c:pt>
                <c:pt idx="41">
                  <c:v>4.5863356000000001E-2</c:v>
                </c:pt>
                <c:pt idx="42">
                  <c:v>3.8218624999999999E-2</c:v>
                </c:pt>
                <c:pt idx="43">
                  <c:v>3.2594779999999997E-2</c:v>
                </c:pt>
                <c:pt idx="44">
                  <c:v>3.1573280000000002E-2</c:v>
                </c:pt>
                <c:pt idx="45">
                  <c:v>3.4330624999999997E-2</c:v>
                </c:pt>
                <c:pt idx="46">
                  <c:v>3.7507935999999999E-2</c:v>
                </c:pt>
                <c:pt idx="47">
                  <c:v>3.8212500000000003E-2</c:v>
                </c:pt>
                <c:pt idx="48">
                  <c:v>3.6498506E-2</c:v>
                </c:pt>
                <c:pt idx="49">
                  <c:v>3.4056547999999999E-2</c:v>
                </c:pt>
                <c:pt idx="50">
                  <c:v>3.1536933000000003E-2</c:v>
                </c:pt>
                <c:pt idx="51">
                  <c:v>2.9296315999999999E-2</c:v>
                </c:pt>
                <c:pt idx="52">
                  <c:v>2.8592843999999999E-2</c:v>
                </c:pt>
                <c:pt idx="53">
                  <c:v>3.0540396000000001E-2</c:v>
                </c:pt>
                <c:pt idx="54">
                  <c:v>3.5392071999999997E-2</c:v>
                </c:pt>
                <c:pt idx="55">
                  <c:v>4.2670876000000003E-2</c:v>
                </c:pt>
                <c:pt idx="56">
                  <c:v>4.9673438E-2</c:v>
                </c:pt>
                <c:pt idx="57">
                  <c:v>5.6719224999999998E-2</c:v>
                </c:pt>
                <c:pt idx="58">
                  <c:v>6.3425430000000005E-2</c:v>
                </c:pt>
                <c:pt idx="59">
                  <c:v>6.7727560000000006E-2</c:v>
                </c:pt>
                <c:pt idx="60">
                  <c:v>6.7160010000000006E-2</c:v>
                </c:pt>
                <c:pt idx="61">
                  <c:v>6.3178960000000006E-2</c:v>
                </c:pt>
                <c:pt idx="62">
                  <c:v>5.8608225999999999E-2</c:v>
                </c:pt>
                <c:pt idx="63">
                  <c:v>5.4650825E-2</c:v>
                </c:pt>
                <c:pt idx="64">
                  <c:v>4.9908657000000002E-2</c:v>
                </c:pt>
                <c:pt idx="65">
                  <c:v>4.3719507999999997E-2</c:v>
                </c:pt>
                <c:pt idx="66">
                  <c:v>3.9850182999999997E-2</c:v>
                </c:pt>
                <c:pt idx="67">
                  <c:v>4.2124525000000003E-2</c:v>
                </c:pt>
                <c:pt idx="68">
                  <c:v>4.9108921999999999E-2</c:v>
                </c:pt>
                <c:pt idx="69">
                  <c:v>5.3083997000000001E-2</c:v>
                </c:pt>
                <c:pt idx="70">
                  <c:v>4.8462472999999999E-2</c:v>
                </c:pt>
                <c:pt idx="71">
                  <c:v>3.5561732999999998E-2</c:v>
                </c:pt>
                <c:pt idx="72">
                  <c:v>1.9951304E-2</c:v>
                </c:pt>
                <c:pt idx="73">
                  <c:v>7.0351299999999997E-3</c:v>
                </c:pt>
                <c:pt idx="74">
                  <c:v>0</c:v>
                </c:pt>
                <c:pt idx="75">
                  <c:v>0</c:v>
                </c:pt>
                <c:pt idx="76">
                  <c:v>2.9892683999999999E-3</c:v>
                </c:pt>
                <c:pt idx="77">
                  <c:v>9.4823530000000007E-3</c:v>
                </c:pt>
                <c:pt idx="78">
                  <c:v>1.595245E-2</c:v>
                </c:pt>
                <c:pt idx="79">
                  <c:v>2.0985795000000002E-2</c:v>
                </c:pt>
                <c:pt idx="80">
                  <c:v>2.3318838000000001E-2</c:v>
                </c:pt>
                <c:pt idx="81">
                  <c:v>2.2187069E-2</c:v>
                </c:pt>
                <c:pt idx="82">
                  <c:v>1.7503131000000002E-2</c:v>
                </c:pt>
                <c:pt idx="83">
                  <c:v>1.0919116E-2</c:v>
                </c:pt>
                <c:pt idx="84">
                  <c:v>5.1630013999999997E-3</c:v>
                </c:pt>
                <c:pt idx="85">
                  <c:v>3.1496787000000002E-3</c:v>
                </c:pt>
                <c:pt idx="86">
                  <c:v>6.130768E-3</c:v>
                </c:pt>
                <c:pt idx="87">
                  <c:v>1.2800878E-2</c:v>
                </c:pt>
                <c:pt idx="88">
                  <c:v>2.1013905999999999E-2</c:v>
                </c:pt>
                <c:pt idx="89">
                  <c:v>2.8198414000000002E-2</c:v>
                </c:pt>
                <c:pt idx="90">
                  <c:v>3.2903585999999999E-2</c:v>
                </c:pt>
                <c:pt idx="91">
                  <c:v>3.5343498000000001E-2</c:v>
                </c:pt>
                <c:pt idx="92">
                  <c:v>3.511177E-2</c:v>
                </c:pt>
                <c:pt idx="93">
                  <c:v>3.4287023999999999E-2</c:v>
                </c:pt>
                <c:pt idx="94">
                  <c:v>3.3196273999999998E-2</c:v>
                </c:pt>
                <c:pt idx="95">
                  <c:v>3.023547E-2</c:v>
                </c:pt>
                <c:pt idx="96">
                  <c:v>2.9138902000000001E-2</c:v>
                </c:pt>
                <c:pt idx="97">
                  <c:v>2.8238691E-2</c:v>
                </c:pt>
                <c:pt idx="98">
                  <c:v>2.6858112E-2</c:v>
                </c:pt>
                <c:pt idx="99">
                  <c:v>2.5649966999999999E-2</c:v>
                </c:pt>
                <c:pt idx="100">
                  <c:v>2.5866816000000001E-2</c:v>
                </c:pt>
                <c:pt idx="101">
                  <c:v>2.6080300000000001E-2</c:v>
                </c:pt>
                <c:pt idx="102">
                  <c:v>2.5218040000000001E-2</c:v>
                </c:pt>
                <c:pt idx="103">
                  <c:v>2.5055291E-2</c:v>
                </c:pt>
                <c:pt idx="104">
                  <c:v>2.4424192000000001E-2</c:v>
                </c:pt>
                <c:pt idx="105">
                  <c:v>2.3034004E-2</c:v>
                </c:pt>
                <c:pt idx="106">
                  <c:v>2.0818020999999999E-2</c:v>
                </c:pt>
                <c:pt idx="107">
                  <c:v>1.8033177000000001E-2</c:v>
                </c:pt>
                <c:pt idx="108">
                  <c:v>1.4281083E-2</c:v>
                </c:pt>
                <c:pt idx="109">
                  <c:v>9.7063700000000006E-3</c:v>
                </c:pt>
                <c:pt idx="110">
                  <c:v>4.9030827000000003E-3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49CF-440B-BEBD-0987729527E2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[2]Sheet1!$D$1140:$DT$1140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4.6921484000000003E-3</c:v>
                </c:pt>
                <c:pt idx="3">
                  <c:v>1.0154997000000001E-2</c:v>
                </c:pt>
                <c:pt idx="4">
                  <c:v>1.2403036500000001E-2</c:v>
                </c:pt>
                <c:pt idx="5">
                  <c:v>1.3436336E-2</c:v>
                </c:pt>
                <c:pt idx="6">
                  <c:v>1.4377518000000001E-2</c:v>
                </c:pt>
                <c:pt idx="7">
                  <c:v>1.3859000999999999E-2</c:v>
                </c:pt>
                <c:pt idx="8">
                  <c:v>9.9314889999999999E-3</c:v>
                </c:pt>
                <c:pt idx="9">
                  <c:v>3.0844214000000001E-3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2.8665327E-3</c:v>
                </c:pt>
                <c:pt idx="15">
                  <c:v>7.069227E-3</c:v>
                </c:pt>
                <c:pt idx="16">
                  <c:v>8.4991700000000003E-3</c:v>
                </c:pt>
                <c:pt idx="17">
                  <c:v>6.5913806000000002E-3</c:v>
                </c:pt>
                <c:pt idx="18">
                  <c:v>3.1098800000000002E-3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7.2400000000000003E-4</c:v>
                </c:pt>
                <c:pt idx="23">
                  <c:v>3.2748498000000001E-3</c:v>
                </c:pt>
                <c:pt idx="24">
                  <c:v>6.6158659999999998E-3</c:v>
                </c:pt>
                <c:pt idx="25">
                  <c:v>9.5173370000000007E-3</c:v>
                </c:pt>
                <c:pt idx="26">
                  <c:v>1.3052591000000001E-2</c:v>
                </c:pt>
                <c:pt idx="27">
                  <c:v>1.6097376E-2</c:v>
                </c:pt>
                <c:pt idx="28">
                  <c:v>1.9151878000000001E-2</c:v>
                </c:pt>
                <c:pt idx="29">
                  <c:v>2.2090832000000001E-2</c:v>
                </c:pt>
                <c:pt idx="30">
                  <c:v>2.4803591999999999E-2</c:v>
                </c:pt>
                <c:pt idx="31">
                  <c:v>2.7715958999999998E-2</c:v>
                </c:pt>
                <c:pt idx="32">
                  <c:v>3.1945324999999997E-2</c:v>
                </c:pt>
                <c:pt idx="33">
                  <c:v>3.9042427999999997E-2</c:v>
                </c:pt>
                <c:pt idx="34">
                  <c:v>4.8310284000000002E-2</c:v>
                </c:pt>
                <c:pt idx="35">
                  <c:v>5.8348513999999997E-2</c:v>
                </c:pt>
                <c:pt idx="36">
                  <c:v>6.6084790000000004E-2</c:v>
                </c:pt>
                <c:pt idx="37">
                  <c:v>6.9516346000000007E-2</c:v>
                </c:pt>
                <c:pt idx="38">
                  <c:v>6.8319379999999999E-2</c:v>
                </c:pt>
                <c:pt idx="39">
                  <c:v>6.3779959999999997E-2</c:v>
                </c:pt>
                <c:pt idx="40">
                  <c:v>5.6647587999999999E-2</c:v>
                </c:pt>
                <c:pt idx="41">
                  <c:v>4.8447873000000002E-2</c:v>
                </c:pt>
                <c:pt idx="42">
                  <c:v>4.0414657E-2</c:v>
                </c:pt>
                <c:pt idx="43">
                  <c:v>3.4374606000000002E-2</c:v>
                </c:pt>
                <c:pt idx="44">
                  <c:v>3.2815230000000001E-2</c:v>
                </c:pt>
                <c:pt idx="45">
                  <c:v>3.5000629999999998E-2</c:v>
                </c:pt>
                <c:pt idx="46">
                  <c:v>3.7798810000000002E-2</c:v>
                </c:pt>
                <c:pt idx="47">
                  <c:v>3.8360487999999998E-2</c:v>
                </c:pt>
                <c:pt idx="48">
                  <c:v>3.6533403999999998E-2</c:v>
                </c:pt>
                <c:pt idx="49">
                  <c:v>3.3854620000000002E-2</c:v>
                </c:pt>
                <c:pt idx="50">
                  <c:v>3.1011505000000002E-2</c:v>
                </c:pt>
                <c:pt idx="51">
                  <c:v>2.8524061999999999E-2</c:v>
                </c:pt>
                <c:pt idx="52">
                  <c:v>2.8047052999999999E-2</c:v>
                </c:pt>
                <c:pt idx="53">
                  <c:v>3.085792E-2</c:v>
                </c:pt>
                <c:pt idx="54">
                  <c:v>3.7003525000000002E-2</c:v>
                </c:pt>
                <c:pt idx="55">
                  <c:v>4.5355369999999999E-2</c:v>
                </c:pt>
                <c:pt idx="56">
                  <c:v>5.2646310000000002E-2</c:v>
                </c:pt>
                <c:pt idx="57">
                  <c:v>5.9273343999999999E-2</c:v>
                </c:pt>
                <c:pt idx="58">
                  <c:v>6.5313739999999995E-2</c:v>
                </c:pt>
                <c:pt idx="59">
                  <c:v>6.8998314000000005E-2</c:v>
                </c:pt>
                <c:pt idx="60">
                  <c:v>6.7814609999999997E-2</c:v>
                </c:pt>
                <c:pt idx="61">
                  <c:v>6.3116333999999996E-2</c:v>
                </c:pt>
                <c:pt idx="62">
                  <c:v>5.7874907000000003E-2</c:v>
                </c:pt>
                <c:pt idx="63">
                  <c:v>5.352291E-2</c:v>
                </c:pt>
                <c:pt idx="64">
                  <c:v>4.8902745999999997E-2</c:v>
                </c:pt>
                <c:pt idx="65">
                  <c:v>4.3155957000000002E-2</c:v>
                </c:pt>
                <c:pt idx="66">
                  <c:v>3.9575875000000003E-2</c:v>
                </c:pt>
                <c:pt idx="67">
                  <c:v>4.1541357000000001E-2</c:v>
                </c:pt>
                <c:pt idx="68">
                  <c:v>4.7732927000000001E-2</c:v>
                </c:pt>
                <c:pt idx="69">
                  <c:v>5.0960045000000002E-2</c:v>
                </c:pt>
                <c:pt idx="70">
                  <c:v>4.6244632000000001E-2</c:v>
                </c:pt>
                <c:pt idx="71">
                  <c:v>3.4066137000000003E-2</c:v>
                </c:pt>
                <c:pt idx="72">
                  <c:v>1.9612635E-2</c:v>
                </c:pt>
                <c:pt idx="73">
                  <c:v>7.7156504000000002E-3</c:v>
                </c:pt>
                <c:pt idx="74">
                  <c:v>9.6299999999999999E-4</c:v>
                </c:pt>
                <c:pt idx="75">
                  <c:v>0</c:v>
                </c:pt>
                <c:pt idx="76">
                  <c:v>3.2912248E-3</c:v>
                </c:pt>
                <c:pt idx="77">
                  <c:v>9.313333E-3</c:v>
                </c:pt>
                <c:pt idx="78">
                  <c:v>1.5463885E-2</c:v>
                </c:pt>
                <c:pt idx="79">
                  <c:v>2.0150810000000002E-2</c:v>
                </c:pt>
                <c:pt idx="80">
                  <c:v>2.2094829999999999E-2</c:v>
                </c:pt>
                <c:pt idx="81">
                  <c:v>2.0809208999999999E-2</c:v>
                </c:pt>
                <c:pt idx="82">
                  <c:v>1.6502724999999999E-2</c:v>
                </c:pt>
                <c:pt idx="83">
                  <c:v>1.0845006000000001E-2</c:v>
                </c:pt>
                <c:pt idx="84">
                  <c:v>6.3032169999999998E-3</c:v>
                </c:pt>
                <c:pt idx="85">
                  <c:v>5.2783079999999998E-3</c:v>
                </c:pt>
                <c:pt idx="86">
                  <c:v>8.6671290000000008E-3</c:v>
                </c:pt>
                <c:pt idx="87">
                  <c:v>1.51803475E-2</c:v>
                </c:pt>
                <c:pt idx="88">
                  <c:v>2.2842212000000001E-2</c:v>
                </c:pt>
                <c:pt idx="89">
                  <c:v>2.9218085000000001E-2</c:v>
                </c:pt>
                <c:pt idx="90">
                  <c:v>3.3029432999999997E-2</c:v>
                </c:pt>
                <c:pt idx="91">
                  <c:v>3.4642614000000002E-2</c:v>
                </c:pt>
                <c:pt idx="92">
                  <c:v>3.3846019999999997E-2</c:v>
                </c:pt>
                <c:pt idx="93">
                  <c:v>3.2801267000000002E-2</c:v>
                </c:pt>
                <c:pt idx="94">
                  <c:v>3.1732965000000002E-2</c:v>
                </c:pt>
                <c:pt idx="95">
                  <c:v>2.8821007999999999E-2</c:v>
                </c:pt>
                <c:pt idx="96">
                  <c:v>2.781699E-2</c:v>
                </c:pt>
                <c:pt idx="97">
                  <c:v>2.6929940999999999E-2</c:v>
                </c:pt>
                <c:pt idx="98">
                  <c:v>2.5487917999999998E-2</c:v>
                </c:pt>
                <c:pt idx="99">
                  <c:v>2.4214579E-2</c:v>
                </c:pt>
                <c:pt idx="100">
                  <c:v>2.4482165E-2</c:v>
                </c:pt>
                <c:pt idx="101">
                  <c:v>2.4752412000000001E-2</c:v>
                </c:pt>
                <c:pt idx="102">
                  <c:v>2.3913480000000001E-2</c:v>
                </c:pt>
                <c:pt idx="103">
                  <c:v>2.38014E-2</c:v>
                </c:pt>
                <c:pt idx="104">
                  <c:v>2.3286075999999999E-2</c:v>
                </c:pt>
                <c:pt idx="105">
                  <c:v>2.2028757E-2</c:v>
                </c:pt>
                <c:pt idx="106">
                  <c:v>2.0001802999999999E-2</c:v>
                </c:pt>
                <c:pt idx="107">
                  <c:v>1.7438753000000001E-2</c:v>
                </c:pt>
                <c:pt idx="108">
                  <c:v>1.4047540000000001E-2</c:v>
                </c:pt>
                <c:pt idx="109">
                  <c:v>9.9197820000000003E-3</c:v>
                </c:pt>
                <c:pt idx="110">
                  <c:v>5.6486189999999997E-3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49CF-440B-BEBD-0987729527E2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[2]Sheet1!$D$1141:$DT$1141</c:f>
              <c:numCache>
                <c:formatCode>General</c:formatCode>
                <c:ptCount val="121"/>
                <c:pt idx="0">
                  <c:v>0</c:v>
                </c:pt>
                <c:pt idx="1">
                  <c:v>9.1200000000000005E-4</c:v>
                </c:pt>
                <c:pt idx="2">
                  <c:v>4.7993580000000001E-3</c:v>
                </c:pt>
                <c:pt idx="3">
                  <c:v>8.9776160000000008E-3</c:v>
                </c:pt>
                <c:pt idx="4">
                  <c:v>1.06833065E-2</c:v>
                </c:pt>
                <c:pt idx="5">
                  <c:v>1.1817506E-2</c:v>
                </c:pt>
                <c:pt idx="6">
                  <c:v>1.3231700000000001E-2</c:v>
                </c:pt>
                <c:pt idx="7">
                  <c:v>1.3257122E-2</c:v>
                </c:pt>
                <c:pt idx="8">
                  <c:v>9.7905289999999992E-3</c:v>
                </c:pt>
                <c:pt idx="9">
                  <c:v>3.2068663000000002E-3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2.5523264999999999E-3</c:v>
                </c:pt>
                <c:pt idx="15">
                  <c:v>6.5549974999999996E-3</c:v>
                </c:pt>
                <c:pt idx="16">
                  <c:v>8.142748E-3</c:v>
                </c:pt>
                <c:pt idx="17">
                  <c:v>6.5533305000000002E-3</c:v>
                </c:pt>
                <c:pt idx="18">
                  <c:v>3.2880816000000002E-3</c:v>
                </c:pt>
                <c:pt idx="19">
                  <c:v>7.7999999999999999E-5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1.479029E-3</c:v>
                </c:pt>
                <c:pt idx="24">
                  <c:v>4.2316643999999997E-3</c:v>
                </c:pt>
                <c:pt idx="25">
                  <c:v>6.9558257000000004E-3</c:v>
                </c:pt>
                <c:pt idx="26">
                  <c:v>1.0637626000000001E-2</c:v>
                </c:pt>
                <c:pt idx="27">
                  <c:v>1.416629E-2</c:v>
                </c:pt>
                <c:pt idx="28">
                  <c:v>1.7900143E-2</c:v>
                </c:pt>
                <c:pt idx="29">
                  <c:v>2.1629611E-2</c:v>
                </c:pt>
                <c:pt idx="30">
                  <c:v>2.5004007000000002E-2</c:v>
                </c:pt>
                <c:pt idx="31">
                  <c:v>2.8327222999999999E-2</c:v>
                </c:pt>
                <c:pt idx="32">
                  <c:v>3.2614294000000002E-2</c:v>
                </c:pt>
                <c:pt idx="33">
                  <c:v>3.9745240000000001E-2</c:v>
                </c:pt>
                <c:pt idx="34">
                  <c:v>4.8983279999999997E-2</c:v>
                </c:pt>
                <c:pt idx="35">
                  <c:v>5.8780565999999999E-2</c:v>
                </c:pt>
                <c:pt idx="36">
                  <c:v>6.5891969999999994E-2</c:v>
                </c:pt>
                <c:pt idx="37">
                  <c:v>6.8373589999999998E-2</c:v>
                </c:pt>
                <c:pt idx="38">
                  <c:v>6.629285E-2</c:v>
                </c:pt>
                <c:pt idx="39">
                  <c:v>6.1359480000000001E-2</c:v>
                </c:pt>
                <c:pt idx="40">
                  <c:v>5.4349585999999998E-2</c:v>
                </c:pt>
                <c:pt idx="41">
                  <c:v>4.6538660000000003E-2</c:v>
                </c:pt>
                <c:pt idx="42">
                  <c:v>3.882708E-2</c:v>
                </c:pt>
                <c:pt idx="43">
                  <c:v>3.3063586999999998E-2</c:v>
                </c:pt>
                <c:pt idx="44">
                  <c:v>3.1810004000000003E-2</c:v>
                </c:pt>
                <c:pt idx="45">
                  <c:v>3.4338727999999999E-2</c:v>
                </c:pt>
                <c:pt idx="46">
                  <c:v>3.7368121999999997E-2</c:v>
                </c:pt>
                <c:pt idx="47">
                  <c:v>3.8012415000000001E-2</c:v>
                </c:pt>
                <c:pt idx="48">
                  <c:v>3.6302420000000002E-2</c:v>
                </c:pt>
                <c:pt idx="49">
                  <c:v>3.3934890000000002E-2</c:v>
                </c:pt>
                <c:pt idx="50">
                  <c:v>3.1558145000000003E-2</c:v>
                </c:pt>
                <c:pt idx="51">
                  <c:v>2.9470406000000001E-2</c:v>
                </c:pt>
                <c:pt idx="52">
                  <c:v>2.8910857000000002E-2</c:v>
                </c:pt>
                <c:pt idx="53">
                  <c:v>3.1001945999999999E-2</c:v>
                </c:pt>
                <c:pt idx="54">
                  <c:v>3.6006867999999997E-2</c:v>
                </c:pt>
                <c:pt idx="55">
                  <c:v>4.3364590000000001E-2</c:v>
                </c:pt>
                <c:pt idx="56">
                  <c:v>5.0270746999999998E-2</c:v>
                </c:pt>
                <c:pt idx="57">
                  <c:v>5.7079657999999998E-2</c:v>
                </c:pt>
                <c:pt idx="58">
                  <c:v>6.3545703999999995E-2</c:v>
                </c:pt>
                <c:pt idx="59">
                  <c:v>6.7718410000000007E-2</c:v>
                </c:pt>
                <c:pt idx="60">
                  <c:v>6.7137613999999998E-2</c:v>
                </c:pt>
                <c:pt idx="61">
                  <c:v>6.3181699999999993E-2</c:v>
                </c:pt>
                <c:pt idx="62">
                  <c:v>5.8640530000000003E-2</c:v>
                </c:pt>
                <c:pt idx="63">
                  <c:v>5.4705296E-2</c:v>
                </c:pt>
                <c:pt idx="64">
                  <c:v>4.9989970000000002E-2</c:v>
                </c:pt>
                <c:pt idx="65">
                  <c:v>4.3784312999999998E-2</c:v>
                </c:pt>
                <c:pt idx="66">
                  <c:v>3.9794225000000003E-2</c:v>
                </c:pt>
                <c:pt idx="67">
                  <c:v>4.1820946999999997E-2</c:v>
                </c:pt>
                <c:pt idx="68">
                  <c:v>4.8542096999999999E-2</c:v>
                </c:pt>
                <c:pt idx="69">
                  <c:v>5.2366990000000002E-2</c:v>
                </c:pt>
                <c:pt idx="70">
                  <c:v>4.7780274999999997E-2</c:v>
                </c:pt>
                <c:pt idx="71">
                  <c:v>3.5046210000000001E-2</c:v>
                </c:pt>
                <c:pt idx="72">
                  <c:v>1.9601964999999999E-2</c:v>
                </c:pt>
                <c:pt idx="73">
                  <c:v>6.7775194000000002E-3</c:v>
                </c:pt>
                <c:pt idx="74">
                  <c:v>0</c:v>
                </c:pt>
                <c:pt idx="75">
                  <c:v>0</c:v>
                </c:pt>
                <c:pt idx="76">
                  <c:v>2.977965E-3</c:v>
                </c:pt>
                <c:pt idx="77">
                  <c:v>9.6478250000000005E-3</c:v>
                </c:pt>
                <c:pt idx="78">
                  <c:v>1.6159239999999998E-2</c:v>
                </c:pt>
                <c:pt idx="79">
                  <c:v>2.1052036E-2</c:v>
                </c:pt>
                <c:pt idx="80">
                  <c:v>2.3207022000000001E-2</c:v>
                </c:pt>
                <c:pt idx="81">
                  <c:v>2.2033016999999998E-2</c:v>
                </c:pt>
                <c:pt idx="82">
                  <c:v>1.7477563000000002E-2</c:v>
                </c:pt>
                <c:pt idx="83">
                  <c:v>1.1094465E-2</c:v>
                </c:pt>
                <c:pt idx="84">
                  <c:v>5.486098E-3</c:v>
                </c:pt>
                <c:pt idx="85">
                  <c:v>3.468385E-3</c:v>
                </c:pt>
                <c:pt idx="86">
                  <c:v>6.2914879999999996E-3</c:v>
                </c:pt>
                <c:pt idx="87">
                  <c:v>1.2715634E-2</c:v>
                </c:pt>
                <c:pt idx="88">
                  <c:v>2.0702313999999999E-2</c:v>
                </c:pt>
                <c:pt idx="89">
                  <c:v>2.7755479999999999E-2</c:v>
                </c:pt>
                <c:pt idx="90">
                  <c:v>3.2424702999999999E-2</c:v>
                </c:pt>
                <c:pt idx="91">
                  <c:v>3.4943856000000002E-2</c:v>
                </c:pt>
                <c:pt idx="92">
                  <c:v>3.4844401999999997E-2</c:v>
                </c:pt>
                <c:pt idx="93">
                  <c:v>3.4181967000000001E-2</c:v>
                </c:pt>
                <c:pt idx="94">
                  <c:v>3.3237320000000001E-2</c:v>
                </c:pt>
                <c:pt idx="95">
                  <c:v>3.0330614999999998E-2</c:v>
                </c:pt>
                <c:pt idx="96">
                  <c:v>2.9243376000000001E-2</c:v>
                </c:pt>
                <c:pt idx="97">
                  <c:v>2.8311968E-2</c:v>
                </c:pt>
                <c:pt idx="98">
                  <c:v>2.6869853999999999E-2</c:v>
                </c:pt>
                <c:pt idx="99">
                  <c:v>2.5597997000000001E-2</c:v>
                </c:pt>
                <c:pt idx="100">
                  <c:v>2.5778309999999999E-2</c:v>
                </c:pt>
                <c:pt idx="101">
                  <c:v>2.5971386999999999E-2</c:v>
                </c:pt>
                <c:pt idx="102">
                  <c:v>2.5052722999999999E-2</c:v>
                </c:pt>
                <c:pt idx="103">
                  <c:v>2.4836961000000001E-2</c:v>
                </c:pt>
                <c:pt idx="104">
                  <c:v>2.4173724000000001E-2</c:v>
                </c:pt>
                <c:pt idx="105">
                  <c:v>2.2760309999999999E-2</c:v>
                </c:pt>
                <c:pt idx="106">
                  <c:v>2.0541500000000001E-2</c:v>
                </c:pt>
                <c:pt idx="107">
                  <c:v>1.7766234999999998E-2</c:v>
                </c:pt>
                <c:pt idx="108">
                  <c:v>1.4070315E-2</c:v>
                </c:pt>
                <c:pt idx="109">
                  <c:v>9.5844260000000001E-3</c:v>
                </c:pt>
                <c:pt idx="110">
                  <c:v>4.9039996000000002E-3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49CF-440B-BEBD-0987729527E2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[2]Sheet1!$D$1142:$DT$1142</c:f>
              <c:numCache>
                <c:formatCode>General</c:formatCode>
                <c:ptCount val="121"/>
                <c:pt idx="0">
                  <c:v>0</c:v>
                </c:pt>
                <c:pt idx="1">
                  <c:v>8.6899999999999998E-4</c:v>
                </c:pt>
                <c:pt idx="2">
                  <c:v>4.7046329999999997E-3</c:v>
                </c:pt>
                <c:pt idx="3">
                  <c:v>8.9337960000000008E-3</c:v>
                </c:pt>
                <c:pt idx="4">
                  <c:v>1.0770231E-2</c:v>
                </c:pt>
                <c:pt idx="5">
                  <c:v>1.2045019000000001E-2</c:v>
                </c:pt>
                <c:pt idx="6">
                  <c:v>1.3580386999999999E-2</c:v>
                </c:pt>
                <c:pt idx="7">
                  <c:v>1.3655720999999999E-2</c:v>
                </c:pt>
                <c:pt idx="8">
                  <c:v>1.0165637E-2</c:v>
                </c:pt>
                <c:pt idx="9">
                  <c:v>3.4847576E-3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2.3608982999999998E-3</c:v>
                </c:pt>
                <c:pt idx="15">
                  <c:v>6.5571995999999999E-3</c:v>
                </c:pt>
                <c:pt idx="16">
                  <c:v>8.2832789999999993E-3</c:v>
                </c:pt>
                <c:pt idx="17">
                  <c:v>6.7367153000000004E-3</c:v>
                </c:pt>
                <c:pt idx="18">
                  <c:v>3.3848900000000002E-3</c:v>
                </c:pt>
                <c:pt idx="19">
                  <c:v>5.6700000000000003E-5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1.5836142E-3</c:v>
                </c:pt>
                <c:pt idx="24">
                  <c:v>4.4717289999999998E-3</c:v>
                </c:pt>
                <c:pt idx="25">
                  <c:v>7.3826639999999997E-3</c:v>
                </c:pt>
                <c:pt idx="26">
                  <c:v>1.12496335E-2</c:v>
                </c:pt>
                <c:pt idx="27">
                  <c:v>1.4853470000000001E-2</c:v>
                </c:pt>
                <c:pt idx="28">
                  <c:v>1.8474266E-2</c:v>
                </c:pt>
                <c:pt idx="29">
                  <c:v>2.1918344999999999E-2</c:v>
                </c:pt>
                <c:pt idx="30">
                  <c:v>2.5049961999999999E-2</c:v>
                </c:pt>
                <c:pt idx="31">
                  <c:v>2.826089E-2</c:v>
                </c:pt>
                <c:pt idx="32">
                  <c:v>3.2524490000000003E-2</c:v>
                </c:pt>
                <c:pt idx="33">
                  <c:v>3.9574384999999997E-2</c:v>
                </c:pt>
                <c:pt idx="34">
                  <c:v>4.8660370000000001E-2</c:v>
                </c:pt>
                <c:pt idx="35">
                  <c:v>5.8349143999999999E-2</c:v>
                </c:pt>
                <c:pt idx="36">
                  <c:v>6.5512689999999998E-2</c:v>
                </c:pt>
                <c:pt idx="37">
                  <c:v>6.8227746000000006E-2</c:v>
                </c:pt>
                <c:pt idx="38">
                  <c:v>6.6458619999999996E-2</c:v>
                </c:pt>
                <c:pt idx="39">
                  <c:v>6.1728086000000001E-2</c:v>
                </c:pt>
                <c:pt idx="40">
                  <c:v>5.4753943999999999E-2</c:v>
                </c:pt>
                <c:pt idx="41">
                  <c:v>4.6859909999999998E-2</c:v>
                </c:pt>
                <c:pt idx="42">
                  <c:v>3.9086177999999999E-2</c:v>
                </c:pt>
                <c:pt idx="43">
                  <c:v>3.3314063999999997E-2</c:v>
                </c:pt>
                <c:pt idx="44">
                  <c:v>3.2059558000000002E-2</c:v>
                </c:pt>
                <c:pt idx="45">
                  <c:v>3.4585826E-2</c:v>
                </c:pt>
                <c:pt idx="46">
                  <c:v>3.7635420000000003E-2</c:v>
                </c:pt>
                <c:pt idx="47">
                  <c:v>3.8326480000000003E-2</c:v>
                </c:pt>
                <c:pt idx="48">
                  <c:v>3.6621550000000003E-2</c:v>
                </c:pt>
                <c:pt idx="49">
                  <c:v>3.4166112999999998E-2</c:v>
                </c:pt>
                <c:pt idx="50">
                  <c:v>3.1601846000000003E-2</c:v>
                </c:pt>
                <c:pt idx="51">
                  <c:v>2.9290307000000002E-2</c:v>
                </c:pt>
                <c:pt idx="52">
                  <c:v>2.8578723E-2</c:v>
                </c:pt>
                <c:pt idx="53">
                  <c:v>3.0655134000000001E-2</c:v>
                </c:pt>
                <c:pt idx="54">
                  <c:v>3.5790323999999998E-2</c:v>
                </c:pt>
                <c:pt idx="55">
                  <c:v>4.3365783999999998E-2</c:v>
                </c:pt>
                <c:pt idx="56">
                  <c:v>5.0443504E-2</c:v>
                </c:pt>
                <c:pt idx="57">
                  <c:v>5.7343690000000003E-2</c:v>
                </c:pt>
                <c:pt idx="58">
                  <c:v>6.3845680000000002E-2</c:v>
                </c:pt>
                <c:pt idx="59">
                  <c:v>6.8026210000000004E-2</c:v>
                </c:pt>
                <c:pt idx="60">
                  <c:v>6.7405909999999999E-2</c:v>
                </c:pt>
                <c:pt idx="61">
                  <c:v>6.3298725E-2</c:v>
                </c:pt>
                <c:pt idx="62">
                  <c:v>5.8520320000000001E-2</c:v>
                </c:pt>
                <c:pt idx="63">
                  <c:v>5.4376144000000001E-2</c:v>
                </c:pt>
                <c:pt idx="64">
                  <c:v>4.9605905999999998E-2</c:v>
                </c:pt>
                <c:pt idx="65">
                  <c:v>4.3514610000000002E-2</c:v>
                </c:pt>
                <c:pt idx="66">
                  <c:v>3.9695016999999999E-2</c:v>
                </c:pt>
                <c:pt idx="67">
                  <c:v>4.1812420000000003E-2</c:v>
                </c:pt>
                <c:pt idx="68">
                  <c:v>4.8483588000000001E-2</c:v>
                </c:pt>
                <c:pt idx="69">
                  <c:v>5.2199046999999998E-2</c:v>
                </c:pt>
                <c:pt idx="70">
                  <c:v>4.7573690000000002E-2</c:v>
                </c:pt>
                <c:pt idx="71">
                  <c:v>3.4930065000000003E-2</c:v>
                </c:pt>
                <c:pt idx="72">
                  <c:v>1.9667233999999999E-2</c:v>
                </c:pt>
                <c:pt idx="73">
                  <c:v>7.0333835000000004E-3</c:v>
                </c:pt>
                <c:pt idx="74">
                  <c:v>1.52E-5</c:v>
                </c:pt>
                <c:pt idx="75">
                  <c:v>0</c:v>
                </c:pt>
                <c:pt idx="76">
                  <c:v>3.2555995999999999E-3</c:v>
                </c:pt>
                <c:pt idx="77">
                  <c:v>9.7220810000000005E-3</c:v>
                </c:pt>
                <c:pt idx="78">
                  <c:v>1.6015593000000002E-2</c:v>
                </c:pt>
                <c:pt idx="79">
                  <c:v>2.0726560000000002E-2</c:v>
                </c:pt>
                <c:pt idx="80">
                  <c:v>2.2737886999999998E-2</c:v>
                </c:pt>
                <c:pt idx="81">
                  <c:v>2.1480896999999999E-2</c:v>
                </c:pt>
                <c:pt idx="82">
                  <c:v>1.6947423999999999E-2</c:v>
                </c:pt>
                <c:pt idx="83">
                  <c:v>1.0710526999999999E-2</c:v>
                </c:pt>
                <c:pt idx="84">
                  <c:v>5.3410760000000002E-3</c:v>
                </c:pt>
                <c:pt idx="85">
                  <c:v>3.5933623999999998E-3</c:v>
                </c:pt>
                <c:pt idx="86">
                  <c:v>6.6494220000000003E-3</c:v>
                </c:pt>
                <c:pt idx="87">
                  <c:v>1.3250827E-2</c:v>
                </c:pt>
                <c:pt idx="88">
                  <c:v>2.1333694E-2</c:v>
                </c:pt>
                <c:pt idx="89">
                  <c:v>2.8355833E-2</c:v>
                </c:pt>
                <c:pt idx="90">
                  <c:v>3.2923210000000001E-2</c:v>
                </c:pt>
                <c:pt idx="91">
                  <c:v>3.5250655999999998E-2</c:v>
                </c:pt>
                <c:pt idx="92">
                  <c:v>3.4935902999999997E-2</c:v>
                </c:pt>
                <c:pt idx="93">
                  <c:v>3.4089903999999997E-2</c:v>
                </c:pt>
                <c:pt idx="94">
                  <c:v>3.3008940000000001E-2</c:v>
                </c:pt>
                <c:pt idx="95">
                  <c:v>3.0032150000000001E-2</c:v>
                </c:pt>
                <c:pt idx="96">
                  <c:v>2.8951226E-2</c:v>
                </c:pt>
                <c:pt idx="97">
                  <c:v>2.8054758999999999E-2</c:v>
                </c:pt>
                <c:pt idx="98">
                  <c:v>2.6654614E-2</c:v>
                </c:pt>
                <c:pt idx="99">
                  <c:v>2.5413730999999998E-2</c:v>
                </c:pt>
                <c:pt idx="100">
                  <c:v>2.5619842E-2</c:v>
                </c:pt>
                <c:pt idx="101">
                  <c:v>2.5797753E-2</c:v>
                </c:pt>
                <c:pt idx="102">
                  <c:v>2.4901642000000002E-2</c:v>
                </c:pt>
                <c:pt idx="103">
                  <c:v>2.4711898E-2</c:v>
                </c:pt>
                <c:pt idx="104">
                  <c:v>2.4079257999999999E-2</c:v>
                </c:pt>
                <c:pt idx="105">
                  <c:v>2.2698306000000001E-2</c:v>
                </c:pt>
                <c:pt idx="106">
                  <c:v>2.0519743E-2</c:v>
                </c:pt>
                <c:pt idx="107">
                  <c:v>1.7786336999999999E-2</c:v>
                </c:pt>
                <c:pt idx="108">
                  <c:v>1.4155147999999999E-2</c:v>
                </c:pt>
                <c:pt idx="109">
                  <c:v>9.7424629999999998E-3</c:v>
                </c:pt>
                <c:pt idx="110">
                  <c:v>5.1339929999999999E-3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49CF-440B-BEBD-0987729527E2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[2]Sheet1!$D$1143:$DT$1143</c:f>
              <c:numCache>
                <c:formatCode>General</c:formatCode>
                <c:ptCount val="121"/>
                <c:pt idx="0">
                  <c:v>0</c:v>
                </c:pt>
                <c:pt idx="1">
                  <c:v>8.6899999999999998E-4</c:v>
                </c:pt>
                <c:pt idx="2">
                  <c:v>4.7046329999999997E-3</c:v>
                </c:pt>
                <c:pt idx="3">
                  <c:v>8.9337960000000008E-3</c:v>
                </c:pt>
                <c:pt idx="4">
                  <c:v>1.0770231E-2</c:v>
                </c:pt>
                <c:pt idx="5">
                  <c:v>1.2045019000000001E-2</c:v>
                </c:pt>
                <c:pt idx="6">
                  <c:v>1.3580386999999999E-2</c:v>
                </c:pt>
                <c:pt idx="7">
                  <c:v>1.3655720999999999E-2</c:v>
                </c:pt>
                <c:pt idx="8">
                  <c:v>1.0165637E-2</c:v>
                </c:pt>
                <c:pt idx="9">
                  <c:v>3.4847576E-3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2.3608982999999998E-3</c:v>
                </c:pt>
                <c:pt idx="15">
                  <c:v>6.5571995999999999E-3</c:v>
                </c:pt>
                <c:pt idx="16">
                  <c:v>8.2832789999999993E-3</c:v>
                </c:pt>
                <c:pt idx="17">
                  <c:v>6.7367153000000004E-3</c:v>
                </c:pt>
                <c:pt idx="18">
                  <c:v>3.3848900000000002E-3</c:v>
                </c:pt>
                <c:pt idx="19">
                  <c:v>5.6700000000000003E-5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1.5836142E-3</c:v>
                </c:pt>
                <c:pt idx="24">
                  <c:v>4.4717289999999998E-3</c:v>
                </c:pt>
                <c:pt idx="25">
                  <c:v>7.3826639999999997E-3</c:v>
                </c:pt>
                <c:pt idx="26">
                  <c:v>1.12496335E-2</c:v>
                </c:pt>
                <c:pt idx="27">
                  <c:v>1.4853470000000001E-2</c:v>
                </c:pt>
                <c:pt idx="28">
                  <c:v>1.8474266E-2</c:v>
                </c:pt>
                <c:pt idx="29">
                  <c:v>2.1918344999999999E-2</c:v>
                </c:pt>
                <c:pt idx="30">
                  <c:v>2.5049961999999999E-2</c:v>
                </c:pt>
                <c:pt idx="31">
                  <c:v>2.826089E-2</c:v>
                </c:pt>
                <c:pt idx="32">
                  <c:v>3.2524490000000003E-2</c:v>
                </c:pt>
                <c:pt idx="33">
                  <c:v>3.9574384999999997E-2</c:v>
                </c:pt>
                <c:pt idx="34">
                  <c:v>4.8660370000000001E-2</c:v>
                </c:pt>
                <c:pt idx="35">
                  <c:v>5.8349143999999999E-2</c:v>
                </c:pt>
                <c:pt idx="36">
                  <c:v>6.5512689999999998E-2</c:v>
                </c:pt>
                <c:pt idx="37">
                  <c:v>6.8227746000000006E-2</c:v>
                </c:pt>
                <c:pt idx="38">
                  <c:v>6.6458619999999996E-2</c:v>
                </c:pt>
                <c:pt idx="39">
                  <c:v>6.1728086000000001E-2</c:v>
                </c:pt>
                <c:pt idx="40">
                  <c:v>5.4753943999999999E-2</c:v>
                </c:pt>
                <c:pt idx="41">
                  <c:v>4.6859909999999998E-2</c:v>
                </c:pt>
                <c:pt idx="42">
                  <c:v>3.9086177999999999E-2</c:v>
                </c:pt>
                <c:pt idx="43">
                  <c:v>3.3314063999999997E-2</c:v>
                </c:pt>
                <c:pt idx="44">
                  <c:v>3.2059558000000002E-2</c:v>
                </c:pt>
                <c:pt idx="45">
                  <c:v>3.4585826E-2</c:v>
                </c:pt>
                <c:pt idx="46">
                  <c:v>3.7635420000000003E-2</c:v>
                </c:pt>
                <c:pt idx="47">
                  <c:v>3.8326480000000003E-2</c:v>
                </c:pt>
                <c:pt idx="48">
                  <c:v>3.6621550000000003E-2</c:v>
                </c:pt>
                <c:pt idx="49">
                  <c:v>3.4166112999999998E-2</c:v>
                </c:pt>
                <c:pt idx="50">
                  <c:v>3.1601846000000003E-2</c:v>
                </c:pt>
                <c:pt idx="51">
                  <c:v>2.9290307000000002E-2</c:v>
                </c:pt>
                <c:pt idx="52">
                  <c:v>2.8578723E-2</c:v>
                </c:pt>
                <c:pt idx="53">
                  <c:v>3.0655134000000001E-2</c:v>
                </c:pt>
                <c:pt idx="54">
                  <c:v>3.5790323999999998E-2</c:v>
                </c:pt>
                <c:pt idx="55">
                  <c:v>4.3365783999999998E-2</c:v>
                </c:pt>
                <c:pt idx="56">
                  <c:v>5.0443504E-2</c:v>
                </c:pt>
                <c:pt idx="57">
                  <c:v>5.7343690000000003E-2</c:v>
                </c:pt>
                <c:pt idx="58">
                  <c:v>6.3845680000000002E-2</c:v>
                </c:pt>
                <c:pt idx="59">
                  <c:v>6.8026210000000004E-2</c:v>
                </c:pt>
                <c:pt idx="60">
                  <c:v>6.7405909999999999E-2</c:v>
                </c:pt>
                <c:pt idx="61">
                  <c:v>6.3298725E-2</c:v>
                </c:pt>
                <c:pt idx="62">
                  <c:v>5.8520320000000001E-2</c:v>
                </c:pt>
                <c:pt idx="63">
                  <c:v>5.4376144000000001E-2</c:v>
                </c:pt>
                <c:pt idx="64">
                  <c:v>4.9605905999999998E-2</c:v>
                </c:pt>
                <c:pt idx="65">
                  <c:v>4.3514610000000002E-2</c:v>
                </c:pt>
                <c:pt idx="66">
                  <c:v>3.9695016999999999E-2</c:v>
                </c:pt>
                <c:pt idx="67">
                  <c:v>4.1812420000000003E-2</c:v>
                </c:pt>
                <c:pt idx="68">
                  <c:v>4.8483588000000001E-2</c:v>
                </c:pt>
                <c:pt idx="69">
                  <c:v>5.2199046999999998E-2</c:v>
                </c:pt>
                <c:pt idx="70">
                  <c:v>4.7573690000000002E-2</c:v>
                </c:pt>
                <c:pt idx="71">
                  <c:v>3.4930065000000003E-2</c:v>
                </c:pt>
                <c:pt idx="72">
                  <c:v>1.9667233999999999E-2</c:v>
                </c:pt>
                <c:pt idx="73">
                  <c:v>7.0333835000000004E-3</c:v>
                </c:pt>
                <c:pt idx="74">
                  <c:v>1.52E-5</c:v>
                </c:pt>
                <c:pt idx="75">
                  <c:v>0</c:v>
                </c:pt>
                <c:pt idx="76">
                  <c:v>3.2555995999999999E-3</c:v>
                </c:pt>
                <c:pt idx="77">
                  <c:v>9.7220810000000005E-3</c:v>
                </c:pt>
                <c:pt idx="78">
                  <c:v>1.6015593000000002E-2</c:v>
                </c:pt>
                <c:pt idx="79">
                  <c:v>2.0726560000000002E-2</c:v>
                </c:pt>
                <c:pt idx="80">
                  <c:v>2.2737886999999998E-2</c:v>
                </c:pt>
                <c:pt idx="81">
                  <c:v>2.1480896999999999E-2</c:v>
                </c:pt>
                <c:pt idx="82">
                  <c:v>1.6947423999999999E-2</c:v>
                </c:pt>
                <c:pt idx="83">
                  <c:v>1.0710526999999999E-2</c:v>
                </c:pt>
                <c:pt idx="84">
                  <c:v>5.3410760000000002E-3</c:v>
                </c:pt>
                <c:pt idx="85">
                  <c:v>3.5933623999999998E-3</c:v>
                </c:pt>
                <c:pt idx="86">
                  <c:v>6.6494220000000003E-3</c:v>
                </c:pt>
                <c:pt idx="87">
                  <c:v>1.3250827E-2</c:v>
                </c:pt>
                <c:pt idx="88">
                  <c:v>2.1333694E-2</c:v>
                </c:pt>
                <c:pt idx="89">
                  <c:v>2.8355833E-2</c:v>
                </c:pt>
                <c:pt idx="90">
                  <c:v>3.2923210000000001E-2</c:v>
                </c:pt>
                <c:pt idx="91">
                  <c:v>3.5250655999999998E-2</c:v>
                </c:pt>
                <c:pt idx="92">
                  <c:v>3.4935902999999997E-2</c:v>
                </c:pt>
                <c:pt idx="93">
                  <c:v>3.4089903999999997E-2</c:v>
                </c:pt>
                <c:pt idx="94">
                  <c:v>3.3008940000000001E-2</c:v>
                </c:pt>
                <c:pt idx="95">
                  <c:v>3.0032150000000001E-2</c:v>
                </c:pt>
                <c:pt idx="96">
                  <c:v>2.8951226E-2</c:v>
                </c:pt>
                <c:pt idx="97">
                  <c:v>2.8054758999999999E-2</c:v>
                </c:pt>
                <c:pt idx="98">
                  <c:v>2.6654614E-2</c:v>
                </c:pt>
                <c:pt idx="99">
                  <c:v>2.5413730999999998E-2</c:v>
                </c:pt>
                <c:pt idx="100">
                  <c:v>2.5619842E-2</c:v>
                </c:pt>
                <c:pt idx="101">
                  <c:v>2.5797753E-2</c:v>
                </c:pt>
                <c:pt idx="102">
                  <c:v>2.4901642000000002E-2</c:v>
                </c:pt>
                <c:pt idx="103">
                  <c:v>2.4711898E-2</c:v>
                </c:pt>
                <c:pt idx="104">
                  <c:v>2.4079257999999999E-2</c:v>
                </c:pt>
                <c:pt idx="105">
                  <c:v>2.2698306000000001E-2</c:v>
                </c:pt>
                <c:pt idx="106">
                  <c:v>2.0519743E-2</c:v>
                </c:pt>
                <c:pt idx="107">
                  <c:v>1.7786336999999999E-2</c:v>
                </c:pt>
                <c:pt idx="108">
                  <c:v>1.4155147999999999E-2</c:v>
                </c:pt>
                <c:pt idx="109">
                  <c:v>9.7424629999999998E-3</c:v>
                </c:pt>
                <c:pt idx="110">
                  <c:v>5.1339929999999999E-3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49CF-440B-BEBD-0987729527E2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[2]Sheet1!$D$1144:$DT$1144</c:f>
              <c:numCache>
                <c:formatCode>General</c:formatCode>
                <c:ptCount val="121"/>
                <c:pt idx="0">
                  <c:v>0</c:v>
                </c:pt>
                <c:pt idx="1">
                  <c:v>8.6899999999999998E-4</c:v>
                </c:pt>
                <c:pt idx="2">
                  <c:v>4.7046329999999997E-3</c:v>
                </c:pt>
                <c:pt idx="3">
                  <c:v>8.9337960000000008E-3</c:v>
                </c:pt>
                <c:pt idx="4">
                  <c:v>1.0770231E-2</c:v>
                </c:pt>
                <c:pt idx="5">
                  <c:v>1.2045019000000001E-2</c:v>
                </c:pt>
                <c:pt idx="6">
                  <c:v>1.3580386999999999E-2</c:v>
                </c:pt>
                <c:pt idx="7">
                  <c:v>1.3655720999999999E-2</c:v>
                </c:pt>
                <c:pt idx="8">
                  <c:v>1.0165637E-2</c:v>
                </c:pt>
                <c:pt idx="9">
                  <c:v>3.4847576E-3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2.3608982999999998E-3</c:v>
                </c:pt>
                <c:pt idx="15">
                  <c:v>6.5571995999999999E-3</c:v>
                </c:pt>
                <c:pt idx="16">
                  <c:v>8.2832789999999993E-3</c:v>
                </c:pt>
                <c:pt idx="17">
                  <c:v>6.7367153000000004E-3</c:v>
                </c:pt>
                <c:pt idx="18">
                  <c:v>3.3848900000000002E-3</c:v>
                </c:pt>
                <c:pt idx="19">
                  <c:v>5.6700000000000003E-5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1.5836142E-3</c:v>
                </c:pt>
                <c:pt idx="24">
                  <c:v>4.4717289999999998E-3</c:v>
                </c:pt>
                <c:pt idx="25">
                  <c:v>7.3826639999999997E-3</c:v>
                </c:pt>
                <c:pt idx="26">
                  <c:v>1.12496335E-2</c:v>
                </c:pt>
                <c:pt idx="27">
                  <c:v>1.4853470000000001E-2</c:v>
                </c:pt>
                <c:pt idx="28">
                  <c:v>1.8474266E-2</c:v>
                </c:pt>
                <c:pt idx="29">
                  <c:v>2.1918344999999999E-2</c:v>
                </c:pt>
                <c:pt idx="30">
                  <c:v>2.5049961999999999E-2</c:v>
                </c:pt>
                <c:pt idx="31">
                  <c:v>2.826089E-2</c:v>
                </c:pt>
                <c:pt idx="32">
                  <c:v>3.2524490000000003E-2</c:v>
                </c:pt>
                <c:pt idx="33">
                  <c:v>3.9574384999999997E-2</c:v>
                </c:pt>
                <c:pt idx="34">
                  <c:v>4.8660370000000001E-2</c:v>
                </c:pt>
                <c:pt idx="35">
                  <c:v>5.8349143999999999E-2</c:v>
                </c:pt>
                <c:pt idx="36">
                  <c:v>6.5512689999999998E-2</c:v>
                </c:pt>
                <c:pt idx="37">
                  <c:v>6.8227746000000006E-2</c:v>
                </c:pt>
                <c:pt idx="38">
                  <c:v>6.6458619999999996E-2</c:v>
                </c:pt>
                <c:pt idx="39">
                  <c:v>6.1728086000000001E-2</c:v>
                </c:pt>
                <c:pt idx="40">
                  <c:v>5.4753943999999999E-2</c:v>
                </c:pt>
                <c:pt idx="41">
                  <c:v>4.6859909999999998E-2</c:v>
                </c:pt>
                <c:pt idx="42">
                  <c:v>3.9086177999999999E-2</c:v>
                </c:pt>
                <c:pt idx="43">
                  <c:v>3.3314063999999997E-2</c:v>
                </c:pt>
                <c:pt idx="44">
                  <c:v>3.2059558000000002E-2</c:v>
                </c:pt>
                <c:pt idx="45">
                  <c:v>3.4585826E-2</c:v>
                </c:pt>
                <c:pt idx="46">
                  <c:v>3.7635420000000003E-2</c:v>
                </c:pt>
                <c:pt idx="47">
                  <c:v>3.8326480000000003E-2</c:v>
                </c:pt>
                <c:pt idx="48">
                  <c:v>3.6621550000000003E-2</c:v>
                </c:pt>
                <c:pt idx="49">
                  <c:v>3.4166112999999998E-2</c:v>
                </c:pt>
                <c:pt idx="50">
                  <c:v>3.1601846000000003E-2</c:v>
                </c:pt>
                <c:pt idx="51">
                  <c:v>2.9290307000000002E-2</c:v>
                </c:pt>
                <c:pt idx="52">
                  <c:v>2.8578723E-2</c:v>
                </c:pt>
                <c:pt idx="53">
                  <c:v>3.0655134000000001E-2</c:v>
                </c:pt>
                <c:pt idx="54">
                  <c:v>3.5790323999999998E-2</c:v>
                </c:pt>
                <c:pt idx="55">
                  <c:v>4.3365783999999998E-2</c:v>
                </c:pt>
                <c:pt idx="56">
                  <c:v>5.0443504E-2</c:v>
                </c:pt>
                <c:pt idx="57">
                  <c:v>5.7343690000000003E-2</c:v>
                </c:pt>
                <c:pt idx="58">
                  <c:v>6.3845680000000002E-2</c:v>
                </c:pt>
                <c:pt idx="59">
                  <c:v>6.8026210000000004E-2</c:v>
                </c:pt>
                <c:pt idx="60">
                  <c:v>6.7405909999999999E-2</c:v>
                </c:pt>
                <c:pt idx="61">
                  <c:v>6.3298725E-2</c:v>
                </c:pt>
                <c:pt idx="62">
                  <c:v>5.8520320000000001E-2</c:v>
                </c:pt>
                <c:pt idx="63">
                  <c:v>5.4376144000000001E-2</c:v>
                </c:pt>
                <c:pt idx="64">
                  <c:v>4.9605905999999998E-2</c:v>
                </c:pt>
                <c:pt idx="65">
                  <c:v>4.3514610000000002E-2</c:v>
                </c:pt>
                <c:pt idx="66">
                  <c:v>3.9695016999999999E-2</c:v>
                </c:pt>
                <c:pt idx="67">
                  <c:v>4.1812420000000003E-2</c:v>
                </c:pt>
                <c:pt idx="68">
                  <c:v>4.8483588000000001E-2</c:v>
                </c:pt>
                <c:pt idx="69">
                  <c:v>5.2199046999999998E-2</c:v>
                </c:pt>
                <c:pt idx="70">
                  <c:v>4.7573690000000002E-2</c:v>
                </c:pt>
                <c:pt idx="71">
                  <c:v>3.4930065000000003E-2</c:v>
                </c:pt>
                <c:pt idx="72">
                  <c:v>1.9667233999999999E-2</c:v>
                </c:pt>
                <c:pt idx="73">
                  <c:v>7.0333835000000004E-3</c:v>
                </c:pt>
                <c:pt idx="74">
                  <c:v>1.52E-5</c:v>
                </c:pt>
                <c:pt idx="75">
                  <c:v>0</c:v>
                </c:pt>
                <c:pt idx="76">
                  <c:v>3.2555995999999999E-3</c:v>
                </c:pt>
                <c:pt idx="77">
                  <c:v>9.7220810000000005E-3</c:v>
                </c:pt>
                <c:pt idx="78">
                  <c:v>1.6015593000000002E-2</c:v>
                </c:pt>
                <c:pt idx="79">
                  <c:v>2.0726560000000002E-2</c:v>
                </c:pt>
                <c:pt idx="80">
                  <c:v>2.2737886999999998E-2</c:v>
                </c:pt>
                <c:pt idx="81">
                  <c:v>2.1480896999999999E-2</c:v>
                </c:pt>
                <c:pt idx="82">
                  <c:v>1.6947423999999999E-2</c:v>
                </c:pt>
                <c:pt idx="83">
                  <c:v>1.0710526999999999E-2</c:v>
                </c:pt>
                <c:pt idx="84">
                  <c:v>5.3410760000000002E-3</c:v>
                </c:pt>
                <c:pt idx="85">
                  <c:v>3.5933623999999998E-3</c:v>
                </c:pt>
                <c:pt idx="86">
                  <c:v>6.6494220000000003E-3</c:v>
                </c:pt>
                <c:pt idx="87">
                  <c:v>1.3250827E-2</c:v>
                </c:pt>
                <c:pt idx="88">
                  <c:v>2.1333694E-2</c:v>
                </c:pt>
                <c:pt idx="89">
                  <c:v>2.8355833E-2</c:v>
                </c:pt>
                <c:pt idx="90">
                  <c:v>3.2923210000000001E-2</c:v>
                </c:pt>
                <c:pt idx="91">
                  <c:v>3.5250655999999998E-2</c:v>
                </c:pt>
                <c:pt idx="92">
                  <c:v>3.4935902999999997E-2</c:v>
                </c:pt>
                <c:pt idx="93">
                  <c:v>3.4089903999999997E-2</c:v>
                </c:pt>
                <c:pt idx="94">
                  <c:v>3.3008940000000001E-2</c:v>
                </c:pt>
                <c:pt idx="95">
                  <c:v>3.0032150000000001E-2</c:v>
                </c:pt>
                <c:pt idx="96">
                  <c:v>2.8951226E-2</c:v>
                </c:pt>
                <c:pt idx="97">
                  <c:v>2.8054758999999999E-2</c:v>
                </c:pt>
                <c:pt idx="98">
                  <c:v>2.6654614E-2</c:v>
                </c:pt>
                <c:pt idx="99">
                  <c:v>2.5413730999999998E-2</c:v>
                </c:pt>
                <c:pt idx="100">
                  <c:v>2.5619842E-2</c:v>
                </c:pt>
                <c:pt idx="101">
                  <c:v>2.5797753E-2</c:v>
                </c:pt>
                <c:pt idx="102">
                  <c:v>2.4901642000000002E-2</c:v>
                </c:pt>
                <c:pt idx="103">
                  <c:v>2.4711898E-2</c:v>
                </c:pt>
                <c:pt idx="104">
                  <c:v>2.4079257999999999E-2</c:v>
                </c:pt>
                <c:pt idx="105">
                  <c:v>2.2698306000000001E-2</c:v>
                </c:pt>
                <c:pt idx="106">
                  <c:v>2.0519743E-2</c:v>
                </c:pt>
                <c:pt idx="107">
                  <c:v>1.7786336999999999E-2</c:v>
                </c:pt>
                <c:pt idx="108">
                  <c:v>1.4155147999999999E-2</c:v>
                </c:pt>
                <c:pt idx="109">
                  <c:v>9.7424629999999998E-3</c:v>
                </c:pt>
                <c:pt idx="110">
                  <c:v>5.1339929999999999E-3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49CF-440B-BEBD-0987729527E2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[2]Sheet1!$D$1145:$DT$1145</c:f>
              <c:numCache>
                <c:formatCode>General</c:formatCode>
                <c:ptCount val="121"/>
                <c:pt idx="0">
                  <c:v>0</c:v>
                </c:pt>
                <c:pt idx="1">
                  <c:v>6.5200000000000002E-4</c:v>
                </c:pt>
                <c:pt idx="2">
                  <c:v>4.9140536999999996E-3</c:v>
                </c:pt>
                <c:pt idx="3">
                  <c:v>9.3867369999999992E-3</c:v>
                </c:pt>
                <c:pt idx="4">
                  <c:v>1.1185799999999999E-2</c:v>
                </c:pt>
                <c:pt idx="5">
                  <c:v>1.2265988E-2</c:v>
                </c:pt>
                <c:pt idx="6">
                  <c:v>1.3589665000000001E-2</c:v>
                </c:pt>
                <c:pt idx="7">
                  <c:v>1.3484807999999999E-2</c:v>
                </c:pt>
                <c:pt idx="8">
                  <c:v>9.8618990000000004E-3</c:v>
                </c:pt>
                <c:pt idx="9">
                  <c:v>3.1293829999999999E-3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2.4922592999999998E-3</c:v>
                </c:pt>
                <c:pt idx="15">
                  <c:v>6.6329910000000004E-3</c:v>
                </c:pt>
                <c:pt idx="16">
                  <c:v>8.2723689999999999E-3</c:v>
                </c:pt>
                <c:pt idx="17">
                  <c:v>6.6836965E-3</c:v>
                </c:pt>
                <c:pt idx="18">
                  <c:v>3.3146064E-3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1.8396854999999999E-3</c:v>
                </c:pt>
                <c:pt idx="24">
                  <c:v>4.7024399999999996E-3</c:v>
                </c:pt>
                <c:pt idx="25">
                  <c:v>7.4039969999999998E-3</c:v>
                </c:pt>
                <c:pt idx="26">
                  <c:v>1.1040365999999999E-2</c:v>
                </c:pt>
                <c:pt idx="27">
                  <c:v>1.4528708E-2</c:v>
                </c:pt>
                <c:pt idx="28">
                  <c:v>1.8196791E-2</c:v>
                </c:pt>
                <c:pt idx="29">
                  <c:v>2.1762655999999998E-2</c:v>
                </c:pt>
                <c:pt idx="30">
                  <c:v>2.4977226000000002E-2</c:v>
                </c:pt>
                <c:pt idx="31">
                  <c:v>2.8217819000000002E-2</c:v>
                </c:pt>
                <c:pt idx="32">
                  <c:v>3.2543561999999998E-2</c:v>
                </c:pt>
                <c:pt idx="33">
                  <c:v>3.9675294999999999E-2</c:v>
                </c:pt>
                <c:pt idx="34">
                  <c:v>4.8883203E-2</c:v>
                </c:pt>
                <c:pt idx="35">
                  <c:v>5.8651149999999999E-2</c:v>
                </c:pt>
                <c:pt idx="36">
                  <c:v>6.5815724000000006E-2</c:v>
                </c:pt>
                <c:pt idx="37">
                  <c:v>6.8456340000000004E-2</c:v>
                </c:pt>
                <c:pt idx="38">
                  <c:v>6.6591986000000006E-2</c:v>
                </c:pt>
                <c:pt idx="39">
                  <c:v>6.1757367000000001E-2</c:v>
                </c:pt>
                <c:pt idx="40">
                  <c:v>5.4718000000000003E-2</c:v>
                </c:pt>
                <c:pt idx="41">
                  <c:v>4.6777974999999999E-2</c:v>
                </c:pt>
                <c:pt idx="42">
                  <c:v>3.8988277000000002E-2</c:v>
                </c:pt>
                <c:pt idx="43">
                  <c:v>3.3235540000000001E-2</c:v>
                </c:pt>
                <c:pt idx="44">
                  <c:v>3.2034878000000003E-2</c:v>
                </c:pt>
                <c:pt idx="45">
                  <c:v>3.4592629999999999E-2</c:v>
                </c:pt>
                <c:pt idx="46">
                  <c:v>3.7674762000000001E-2</c:v>
                </c:pt>
                <c:pt idx="47">
                  <c:v>3.8413500000000003E-2</c:v>
                </c:pt>
                <c:pt idx="48">
                  <c:v>3.6761839999999997E-2</c:v>
                </c:pt>
                <c:pt idx="49">
                  <c:v>3.4324071999999997E-2</c:v>
                </c:pt>
                <c:pt idx="50">
                  <c:v>3.172254E-2</c:v>
                </c:pt>
                <c:pt idx="51">
                  <c:v>2.9354763999999998E-2</c:v>
                </c:pt>
                <c:pt idx="52">
                  <c:v>2.8624576999999998E-2</c:v>
                </c:pt>
                <c:pt idx="53">
                  <c:v>3.0707145000000002E-2</c:v>
                </c:pt>
                <c:pt idx="54">
                  <c:v>3.5843052E-2</c:v>
                </c:pt>
                <c:pt idx="55">
                  <c:v>4.3381219999999998E-2</c:v>
                </c:pt>
                <c:pt idx="56">
                  <c:v>5.0436630000000003E-2</c:v>
                </c:pt>
                <c:pt idx="57">
                  <c:v>5.7340469999999998E-2</c:v>
                </c:pt>
                <c:pt idx="58">
                  <c:v>6.3876470000000005E-2</c:v>
                </c:pt>
                <c:pt idx="59">
                  <c:v>6.8123279999999994E-2</c:v>
                </c:pt>
                <c:pt idx="60">
                  <c:v>6.7562949999999997E-2</c:v>
                </c:pt>
                <c:pt idx="61">
                  <c:v>6.3516779999999995E-2</c:v>
                </c:pt>
                <c:pt idx="62">
                  <c:v>5.8755460000000002E-2</c:v>
                </c:pt>
                <c:pt idx="63">
                  <c:v>5.4570578000000002E-2</c:v>
                </c:pt>
                <c:pt idx="64">
                  <c:v>4.9715269999999999E-2</c:v>
                </c:pt>
                <c:pt idx="65">
                  <c:v>4.3528464000000003E-2</c:v>
                </c:pt>
                <c:pt idx="66">
                  <c:v>3.9616856999999998E-2</c:v>
                </c:pt>
                <c:pt idx="67">
                  <c:v>4.1646580000000002E-2</c:v>
                </c:pt>
                <c:pt idx="68">
                  <c:v>4.8261437999999997E-2</c:v>
                </c:pt>
                <c:pt idx="69">
                  <c:v>5.1960286000000001E-2</c:v>
                </c:pt>
                <c:pt idx="70">
                  <c:v>4.7375319999999999E-2</c:v>
                </c:pt>
                <c:pt idx="71">
                  <c:v>3.4859135999999999E-2</c:v>
                </c:pt>
                <c:pt idx="72">
                  <c:v>1.9800903000000002E-2</c:v>
                </c:pt>
                <c:pt idx="73">
                  <c:v>7.3565664000000003E-3</c:v>
                </c:pt>
                <c:pt idx="74">
                  <c:v>3.9199999999999999E-4</c:v>
                </c:pt>
                <c:pt idx="75">
                  <c:v>0</c:v>
                </c:pt>
                <c:pt idx="76">
                  <c:v>3.2731422999999998E-3</c:v>
                </c:pt>
                <c:pt idx="77">
                  <c:v>9.5867480000000008E-3</c:v>
                </c:pt>
                <c:pt idx="78">
                  <c:v>1.5859361999999998E-2</c:v>
                </c:pt>
                <c:pt idx="79">
                  <c:v>2.0635106E-2</c:v>
                </c:pt>
                <c:pt idx="80">
                  <c:v>2.2726132E-2</c:v>
                </c:pt>
                <c:pt idx="81">
                  <c:v>2.1533734999999998E-2</c:v>
                </c:pt>
                <c:pt idx="82">
                  <c:v>1.7053628000000001E-2</c:v>
                </c:pt>
                <c:pt idx="83">
                  <c:v>1.087105E-2</c:v>
                </c:pt>
                <c:pt idx="84">
                  <c:v>5.5490373999999999E-3</c:v>
                </c:pt>
                <c:pt idx="85">
                  <c:v>3.7998645999999998E-3</c:v>
                </c:pt>
                <c:pt idx="86">
                  <c:v>6.7806259999999997E-3</c:v>
                </c:pt>
                <c:pt idx="87">
                  <c:v>1.3237863000000001E-2</c:v>
                </c:pt>
                <c:pt idx="88">
                  <c:v>2.1164929999999998E-2</c:v>
                </c:pt>
                <c:pt idx="89">
                  <c:v>2.8106328E-2</c:v>
                </c:pt>
                <c:pt idx="90">
                  <c:v>3.2669976000000003E-2</c:v>
                </c:pt>
                <c:pt idx="91">
                  <c:v>3.5111259999999998E-2</c:v>
                </c:pt>
                <c:pt idx="92">
                  <c:v>3.4976594E-2</c:v>
                </c:pt>
                <c:pt idx="93">
                  <c:v>3.4302953999999997E-2</c:v>
                </c:pt>
                <c:pt idx="94">
                  <c:v>3.3358301999999999E-2</c:v>
                </c:pt>
                <c:pt idx="95">
                  <c:v>3.0422800999999999E-2</c:v>
                </c:pt>
                <c:pt idx="96">
                  <c:v>2.9280812999999999E-2</c:v>
                </c:pt>
                <c:pt idx="97">
                  <c:v>2.825625E-2</c:v>
                </c:pt>
                <c:pt idx="98">
                  <c:v>2.6709402E-2</c:v>
                </c:pt>
                <c:pt idx="99">
                  <c:v>2.5339540000000001E-2</c:v>
                </c:pt>
                <c:pt idx="100">
                  <c:v>2.5453314000000001E-2</c:v>
                </c:pt>
                <c:pt idx="101">
                  <c:v>2.5603041E-2</c:v>
                </c:pt>
                <c:pt idx="102">
                  <c:v>2.4667700000000001E-2</c:v>
                </c:pt>
                <c:pt idx="103">
                  <c:v>2.4455039000000001E-2</c:v>
                </c:pt>
                <c:pt idx="104">
                  <c:v>2.3817370000000001E-2</c:v>
                </c:pt>
                <c:pt idx="105">
                  <c:v>2.2443851000000001E-2</c:v>
                </c:pt>
                <c:pt idx="106">
                  <c:v>2.0281489999999999E-2</c:v>
                </c:pt>
                <c:pt idx="107">
                  <c:v>1.7573543E-2</c:v>
                </c:pt>
                <c:pt idx="108">
                  <c:v>1.3966588E-2</c:v>
                </c:pt>
                <c:pt idx="109">
                  <c:v>9.5797130000000001E-3</c:v>
                </c:pt>
                <c:pt idx="110">
                  <c:v>4.9998719999999998E-3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49CF-440B-BEBD-0987729527E2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[2]Sheet1!$D$1146:$DT$1146</c:f>
              <c:numCache>
                <c:formatCode>General</c:formatCode>
                <c:ptCount val="121"/>
                <c:pt idx="0">
                  <c:v>0</c:v>
                </c:pt>
                <c:pt idx="1">
                  <c:v>6.7299999999999999E-4</c:v>
                </c:pt>
                <c:pt idx="2">
                  <c:v>4.4471533000000002E-3</c:v>
                </c:pt>
                <c:pt idx="3">
                  <c:v>8.5339379999999996E-3</c:v>
                </c:pt>
                <c:pt idx="4">
                  <c:v>1.0351023000000001E-2</c:v>
                </c:pt>
                <c:pt idx="5">
                  <c:v>1.1732311E-2</c:v>
                </c:pt>
                <c:pt idx="6">
                  <c:v>1.34334555E-2</c:v>
                </c:pt>
                <c:pt idx="7">
                  <c:v>1.3667619000000001E-2</c:v>
                </c:pt>
                <c:pt idx="8">
                  <c:v>1.0257497000000001E-2</c:v>
                </c:pt>
                <c:pt idx="9">
                  <c:v>3.5202851999999998E-3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1.9368663999999999E-3</c:v>
                </c:pt>
                <c:pt idx="15">
                  <c:v>6.1947479999999999E-3</c:v>
                </c:pt>
                <c:pt idx="16">
                  <c:v>8.1282290000000007E-3</c:v>
                </c:pt>
                <c:pt idx="17">
                  <c:v>6.8086140000000002E-3</c:v>
                </c:pt>
                <c:pt idx="18">
                  <c:v>3.6250955999999998E-3</c:v>
                </c:pt>
                <c:pt idx="19">
                  <c:v>3.4900000000000003E-4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1.2554465000000001E-3</c:v>
                </c:pt>
                <c:pt idx="24">
                  <c:v>3.9109610000000001E-3</c:v>
                </c:pt>
                <c:pt idx="25">
                  <c:v>6.6006333000000004E-3</c:v>
                </c:pt>
                <c:pt idx="26">
                  <c:v>1.0287439000000001E-2</c:v>
                </c:pt>
                <c:pt idx="27">
                  <c:v>1.3871299E-2</c:v>
                </c:pt>
                <c:pt idx="28">
                  <c:v>1.7627253999999998E-2</c:v>
                </c:pt>
                <c:pt idx="29">
                  <c:v>2.1331023000000001E-2</c:v>
                </c:pt>
                <c:pt idx="30">
                  <c:v>2.4723724999999998E-2</c:v>
                </c:pt>
                <c:pt idx="31">
                  <c:v>2.8130405000000001E-2</c:v>
                </c:pt>
                <c:pt idx="32">
                  <c:v>3.2511417000000001E-2</c:v>
                </c:pt>
                <c:pt idx="33">
                  <c:v>3.9587956000000001E-2</c:v>
                </c:pt>
                <c:pt idx="34">
                  <c:v>4.8622612000000003E-2</c:v>
                </c:pt>
                <c:pt idx="35">
                  <c:v>5.8157059999999997E-2</c:v>
                </c:pt>
                <c:pt idx="36">
                  <c:v>6.5096669999999995E-2</c:v>
                </c:pt>
                <c:pt idx="37">
                  <c:v>6.7530624999999997E-2</c:v>
                </c:pt>
                <c:pt idx="38">
                  <c:v>6.554248E-2</c:v>
                </c:pt>
                <c:pt idx="39">
                  <c:v>6.0731097999999997E-2</c:v>
                </c:pt>
                <c:pt idx="40">
                  <c:v>5.3858443999999998E-2</c:v>
                </c:pt>
                <c:pt idx="41">
                  <c:v>4.6164226000000003E-2</c:v>
                </c:pt>
                <c:pt idx="42">
                  <c:v>3.8568940000000003E-2</c:v>
                </c:pt>
                <c:pt idx="43">
                  <c:v>3.2957754999999998E-2</c:v>
                </c:pt>
                <c:pt idx="44">
                  <c:v>3.1834695000000003E-2</c:v>
                </c:pt>
                <c:pt idx="45">
                  <c:v>3.4457188E-2</c:v>
                </c:pt>
                <c:pt idx="46">
                  <c:v>3.7537519999999998E-2</c:v>
                </c:pt>
                <c:pt idx="47">
                  <c:v>3.8220678000000001E-2</c:v>
                </c:pt>
                <c:pt idx="48">
                  <c:v>3.6551997000000003E-2</c:v>
                </c:pt>
                <c:pt idx="49">
                  <c:v>3.421983E-2</c:v>
                </c:pt>
                <c:pt idx="50">
                  <c:v>3.1845237999999998E-2</c:v>
                </c:pt>
                <c:pt idx="51">
                  <c:v>2.9718234999999999E-2</c:v>
                </c:pt>
                <c:pt idx="52">
                  <c:v>2.90119E-2</c:v>
                </c:pt>
                <c:pt idx="53">
                  <c:v>3.0805867000000001E-2</c:v>
                </c:pt>
                <c:pt idx="54">
                  <c:v>3.544158E-2</c:v>
                </c:pt>
                <c:pt idx="55">
                  <c:v>4.25426E-2</c:v>
                </c:pt>
                <c:pt idx="56">
                  <c:v>4.9454577E-2</c:v>
                </c:pt>
                <c:pt idx="57">
                  <c:v>5.6466410000000002E-2</c:v>
                </c:pt>
                <c:pt idx="58">
                  <c:v>6.3173845000000006E-2</c:v>
                </c:pt>
                <c:pt idx="59">
                  <c:v>6.7530850000000003E-2</c:v>
                </c:pt>
                <c:pt idx="60">
                  <c:v>6.7072495999999995E-2</c:v>
                </c:pt>
                <c:pt idx="61">
                  <c:v>6.3197550000000005E-2</c:v>
                </c:pt>
                <c:pt idx="62">
                  <c:v>5.8665935000000002E-2</c:v>
                </c:pt>
                <c:pt idx="63">
                  <c:v>5.4691116999999997E-2</c:v>
                </c:pt>
                <c:pt idx="64">
                  <c:v>4.993015E-2</c:v>
                </c:pt>
                <c:pt idx="65">
                  <c:v>4.3764839999999999E-2</c:v>
                </c:pt>
                <c:pt idx="66">
                  <c:v>3.9929863000000003E-2</c:v>
                </c:pt>
                <c:pt idx="67">
                  <c:v>4.2175959999999998E-2</c:v>
                </c:pt>
                <c:pt idx="68">
                  <c:v>4.9051310000000001E-2</c:v>
                </c:pt>
                <c:pt idx="69">
                  <c:v>5.2869263999999999E-2</c:v>
                </c:pt>
                <c:pt idx="70">
                  <c:v>4.8135877000000001E-2</c:v>
                </c:pt>
                <c:pt idx="71">
                  <c:v>3.5250835000000001E-2</c:v>
                </c:pt>
                <c:pt idx="72">
                  <c:v>1.9785009999999999E-2</c:v>
                </c:pt>
                <c:pt idx="73">
                  <c:v>7.0724417000000003E-3</c:v>
                </c:pt>
                <c:pt idx="74">
                  <c:v>5.9500000000000003E-5</c:v>
                </c:pt>
                <c:pt idx="75">
                  <c:v>0</c:v>
                </c:pt>
                <c:pt idx="76">
                  <c:v>3.2926610000000001E-3</c:v>
                </c:pt>
                <c:pt idx="77">
                  <c:v>9.8031339999999998E-3</c:v>
                </c:pt>
                <c:pt idx="78">
                  <c:v>1.6221134000000002E-2</c:v>
                </c:pt>
                <c:pt idx="79">
                  <c:v>2.1098626999999998E-2</c:v>
                </c:pt>
                <c:pt idx="80">
                  <c:v>2.3220014000000001E-2</c:v>
                </c:pt>
                <c:pt idx="81">
                  <c:v>2.1916958E-2</c:v>
                </c:pt>
                <c:pt idx="82">
                  <c:v>1.7147154000000001E-2</c:v>
                </c:pt>
                <c:pt idx="83">
                  <c:v>1.0558862E-2</c:v>
                </c:pt>
                <c:pt idx="84">
                  <c:v>4.8515685000000003E-3</c:v>
                </c:pt>
                <c:pt idx="85">
                  <c:v>2.9067984000000001E-3</c:v>
                </c:pt>
                <c:pt idx="86">
                  <c:v>5.9513999999999999E-3</c:v>
                </c:pt>
                <c:pt idx="87">
                  <c:v>1.2657545500000001E-2</c:v>
                </c:pt>
                <c:pt idx="88">
                  <c:v>2.0885787999999999E-2</c:v>
                </c:pt>
                <c:pt idx="89">
                  <c:v>2.8090784000000001E-2</c:v>
                </c:pt>
                <c:pt idx="90">
                  <c:v>3.2817803E-2</c:v>
                </c:pt>
                <c:pt idx="91">
                  <c:v>3.5298888E-2</c:v>
                </c:pt>
                <c:pt idx="92">
                  <c:v>3.5108809999999997E-2</c:v>
                </c:pt>
                <c:pt idx="93">
                  <c:v>3.4329212999999997E-2</c:v>
                </c:pt>
                <c:pt idx="94">
                  <c:v>3.3281386000000003E-2</c:v>
                </c:pt>
                <c:pt idx="95">
                  <c:v>3.0339155E-2</c:v>
                </c:pt>
                <c:pt idx="96">
                  <c:v>2.9261619999999999E-2</c:v>
                </c:pt>
                <c:pt idx="97">
                  <c:v>2.8374843E-2</c:v>
                </c:pt>
                <c:pt idx="98">
                  <c:v>2.7000103000000001E-2</c:v>
                </c:pt>
                <c:pt idx="99">
                  <c:v>2.5790985999999998E-2</c:v>
                </c:pt>
                <c:pt idx="100">
                  <c:v>2.6001533E-2</c:v>
                </c:pt>
                <c:pt idx="101">
                  <c:v>2.6198362999999999E-2</c:v>
                </c:pt>
                <c:pt idx="102">
                  <c:v>2.5300962999999999E-2</c:v>
                </c:pt>
                <c:pt idx="103">
                  <c:v>2.5088613999999999E-2</c:v>
                </c:pt>
                <c:pt idx="104">
                  <c:v>2.4409813999999998E-2</c:v>
                </c:pt>
                <c:pt idx="105">
                  <c:v>2.2973960000000002E-2</c:v>
                </c:pt>
                <c:pt idx="106">
                  <c:v>2.0722777000000001E-2</c:v>
                </c:pt>
                <c:pt idx="107">
                  <c:v>1.7906084999999999E-2</c:v>
                </c:pt>
                <c:pt idx="108">
                  <c:v>1.4155182000000001E-2</c:v>
                </c:pt>
                <c:pt idx="109">
                  <c:v>9.6051750000000005E-3</c:v>
                </c:pt>
                <c:pt idx="110">
                  <c:v>4.8451913000000001E-3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49CF-440B-BEBD-0987729527E2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[2]Sheet1!$D$1147:$DT$1147</c:f>
              <c:numCache>
                <c:formatCode>General</c:formatCode>
                <c:ptCount val="121"/>
                <c:pt idx="0">
                  <c:v>0</c:v>
                </c:pt>
                <c:pt idx="1">
                  <c:v>1.191828E-3</c:v>
                </c:pt>
                <c:pt idx="2">
                  <c:v>4.7343345000000004E-3</c:v>
                </c:pt>
                <c:pt idx="3">
                  <c:v>8.7371189999999998E-3</c:v>
                </c:pt>
                <c:pt idx="4">
                  <c:v>1.0402854499999999E-2</c:v>
                </c:pt>
                <c:pt idx="5">
                  <c:v>1.1603921E-2</c:v>
                </c:pt>
                <c:pt idx="6">
                  <c:v>1.3204967E-2</c:v>
                </c:pt>
                <c:pt idx="7">
                  <c:v>1.3443427000000001E-2</c:v>
                </c:pt>
                <c:pt idx="8">
                  <c:v>1.0149574E-2</c:v>
                </c:pt>
                <c:pt idx="9">
                  <c:v>3.5736248999999999E-3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2.2137519999999998E-3</c:v>
                </c:pt>
                <c:pt idx="15">
                  <c:v>6.4716655999999999E-3</c:v>
                </c:pt>
                <c:pt idx="16">
                  <c:v>8.2919450000000002E-3</c:v>
                </c:pt>
                <c:pt idx="17">
                  <c:v>6.8321550000000003E-3</c:v>
                </c:pt>
                <c:pt idx="18">
                  <c:v>3.5250735999999999E-3</c:v>
                </c:pt>
                <c:pt idx="19">
                  <c:v>1.95E-4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1.2734005E-3</c:v>
                </c:pt>
                <c:pt idx="24">
                  <c:v>3.8695238E-3</c:v>
                </c:pt>
                <c:pt idx="25">
                  <c:v>6.4942359999999996E-3</c:v>
                </c:pt>
                <c:pt idx="26">
                  <c:v>1.0167078E-2</c:v>
                </c:pt>
                <c:pt idx="27">
                  <c:v>1.3770306499999999E-2</c:v>
                </c:pt>
                <c:pt idx="28">
                  <c:v>1.7601156999999999E-2</c:v>
                </c:pt>
                <c:pt idx="29">
                  <c:v>2.140427E-2</c:v>
                </c:pt>
                <c:pt idx="30">
                  <c:v>2.4898577000000002E-2</c:v>
                </c:pt>
                <c:pt idx="31">
                  <c:v>2.8419264E-2</c:v>
                </c:pt>
                <c:pt idx="32">
                  <c:v>3.2912990000000003E-2</c:v>
                </c:pt>
                <c:pt idx="33">
                  <c:v>4.0104420000000002E-2</c:v>
                </c:pt>
                <c:pt idx="34">
                  <c:v>4.9197875000000002E-2</c:v>
                </c:pt>
                <c:pt idx="35">
                  <c:v>5.8704989999999999E-2</c:v>
                </c:pt>
                <c:pt idx="36">
                  <c:v>6.5528000000000003E-2</c:v>
                </c:pt>
                <c:pt idx="37">
                  <c:v>6.7821900000000004E-2</c:v>
                </c:pt>
                <c:pt idx="38">
                  <c:v>6.5715910000000002E-2</c:v>
                </c:pt>
                <c:pt idx="39">
                  <c:v>6.0813826000000001E-2</c:v>
                </c:pt>
                <c:pt idx="40">
                  <c:v>5.3848699999999999E-2</c:v>
                </c:pt>
                <c:pt idx="41">
                  <c:v>4.6100844000000002E-2</c:v>
                </c:pt>
                <c:pt idx="42">
                  <c:v>3.8478474999999998E-2</c:v>
                </c:pt>
                <c:pt idx="43">
                  <c:v>3.28607E-2</c:v>
                </c:pt>
                <c:pt idx="44">
                  <c:v>3.1767335000000001E-2</c:v>
                </c:pt>
                <c:pt idx="45">
                  <c:v>3.4448053999999999E-2</c:v>
                </c:pt>
                <c:pt idx="46">
                  <c:v>3.7622771999999999E-2</c:v>
                </c:pt>
                <c:pt idx="47">
                  <c:v>3.8401650000000002E-2</c:v>
                </c:pt>
                <c:pt idx="48">
                  <c:v>3.6764033000000002E-2</c:v>
                </c:pt>
                <c:pt idx="49">
                  <c:v>3.4391206000000001E-2</c:v>
                </c:pt>
                <c:pt idx="50">
                  <c:v>3.1963393E-2</c:v>
                </c:pt>
                <c:pt idx="51">
                  <c:v>2.9831935E-2</c:v>
                </c:pt>
                <c:pt idx="52">
                  <c:v>2.9180088999999999E-2</c:v>
                </c:pt>
                <c:pt idx="53">
                  <c:v>3.1055712999999999E-2</c:v>
                </c:pt>
                <c:pt idx="54">
                  <c:v>3.5742346000000001E-2</c:v>
                </c:pt>
                <c:pt idx="55">
                  <c:v>4.2820490000000003E-2</c:v>
                </c:pt>
                <c:pt idx="56">
                  <c:v>4.9603880000000003E-2</c:v>
                </c:pt>
                <c:pt idx="57">
                  <c:v>5.6459427E-2</c:v>
                </c:pt>
                <c:pt idx="58">
                  <c:v>6.3055399999999998E-2</c:v>
                </c:pt>
                <c:pt idx="59">
                  <c:v>6.7392599999999997E-2</c:v>
                </c:pt>
                <c:pt idx="60">
                  <c:v>6.6975090000000001E-2</c:v>
                </c:pt>
                <c:pt idx="61">
                  <c:v>6.3115895000000005E-2</c:v>
                </c:pt>
                <c:pt idx="62">
                  <c:v>5.8561704999999999E-2</c:v>
                </c:pt>
                <c:pt idx="63">
                  <c:v>5.4568905000000001E-2</c:v>
                </c:pt>
                <c:pt idx="64">
                  <c:v>4.9847830000000003E-2</c:v>
                </c:pt>
                <c:pt idx="65">
                  <c:v>4.3755963000000002E-2</c:v>
                </c:pt>
                <c:pt idx="66">
                  <c:v>3.9948214000000003E-2</c:v>
                </c:pt>
                <c:pt idx="67">
                  <c:v>4.2144797999999997E-2</c:v>
                </c:pt>
                <c:pt idx="68">
                  <c:v>4.8957109999999998E-2</c:v>
                </c:pt>
                <c:pt idx="69">
                  <c:v>5.2793324000000003E-2</c:v>
                </c:pt>
                <c:pt idx="70">
                  <c:v>4.8151590000000001E-2</c:v>
                </c:pt>
                <c:pt idx="71">
                  <c:v>3.5328432999999999E-2</c:v>
                </c:pt>
                <c:pt idx="72">
                  <c:v>1.9786587000000001E-2</c:v>
                </c:pt>
                <c:pt idx="73">
                  <c:v>6.8779573999999998E-3</c:v>
                </c:pt>
                <c:pt idx="74">
                  <c:v>0</c:v>
                </c:pt>
                <c:pt idx="75">
                  <c:v>0</c:v>
                </c:pt>
                <c:pt idx="76">
                  <c:v>3.0272849999999998E-3</c:v>
                </c:pt>
                <c:pt idx="77">
                  <c:v>9.6896800000000009E-3</c:v>
                </c:pt>
                <c:pt idx="78">
                  <c:v>1.620947E-2</c:v>
                </c:pt>
                <c:pt idx="79">
                  <c:v>2.1157406E-2</c:v>
                </c:pt>
                <c:pt idx="80">
                  <c:v>2.3380005999999998E-2</c:v>
                </c:pt>
                <c:pt idx="81">
                  <c:v>2.2202332000000002E-2</c:v>
                </c:pt>
                <c:pt idx="82">
                  <c:v>1.7512823E-2</c:v>
                </c:pt>
                <c:pt idx="83">
                  <c:v>1.0887464499999999E-2</c:v>
                </c:pt>
                <c:pt idx="84">
                  <c:v>5.0207484000000004E-3</c:v>
                </c:pt>
                <c:pt idx="85">
                  <c:v>2.8378779999999998E-3</c:v>
                </c:pt>
                <c:pt idx="86">
                  <c:v>5.6563103999999996E-3</c:v>
                </c:pt>
                <c:pt idx="87">
                  <c:v>1.2219067E-2</c:v>
                </c:pt>
                <c:pt idx="88">
                  <c:v>2.0440771999999999E-2</c:v>
                </c:pt>
                <c:pt idx="89">
                  <c:v>2.7743339999999998E-2</c:v>
                </c:pt>
                <c:pt idx="90">
                  <c:v>3.264632E-2</c:v>
                </c:pt>
                <c:pt idx="91">
                  <c:v>3.5313195999999998E-2</c:v>
                </c:pt>
                <c:pt idx="92">
                  <c:v>3.5225964999999998E-2</c:v>
                </c:pt>
                <c:pt idx="93">
                  <c:v>3.4467234999999999E-2</c:v>
                </c:pt>
                <c:pt idx="94">
                  <c:v>3.3371390000000001E-2</c:v>
                </c:pt>
                <c:pt idx="95">
                  <c:v>3.0317005000000001E-2</c:v>
                </c:pt>
                <c:pt idx="96">
                  <c:v>2.9119803E-2</c:v>
                </c:pt>
                <c:pt idx="97">
                  <c:v>2.8139895000000002E-2</c:v>
                </c:pt>
                <c:pt idx="98">
                  <c:v>2.6714241E-2</c:v>
                </c:pt>
                <c:pt idx="99">
                  <c:v>2.5500689999999999E-2</c:v>
                </c:pt>
                <c:pt idx="100">
                  <c:v>2.5746320999999999E-2</c:v>
                </c:pt>
                <c:pt idx="101">
                  <c:v>2.6008937999999999E-2</c:v>
                </c:pt>
                <c:pt idx="102">
                  <c:v>2.5162482999999999E-2</c:v>
                </c:pt>
                <c:pt idx="103">
                  <c:v>2.500585E-2</c:v>
                </c:pt>
                <c:pt idx="104">
                  <c:v>2.4383490000000001E-2</c:v>
                </c:pt>
                <c:pt idx="105">
                  <c:v>2.299752E-2</c:v>
                </c:pt>
                <c:pt idx="106">
                  <c:v>2.0790065E-2</c:v>
                </c:pt>
                <c:pt idx="107">
                  <c:v>1.8006167999999999E-2</c:v>
                </c:pt>
                <c:pt idx="108">
                  <c:v>1.4281459E-2</c:v>
                </c:pt>
                <c:pt idx="109">
                  <c:v>9.7495624999999995E-3</c:v>
                </c:pt>
                <c:pt idx="110">
                  <c:v>4.9971216000000004E-3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49CF-440B-BEBD-0987729527E2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[2]Sheet1!$D$1148:$DT$1148</c:f>
              <c:numCache>
                <c:formatCode>General</c:formatCode>
                <c:ptCount val="121"/>
                <c:pt idx="0">
                  <c:v>0</c:v>
                </c:pt>
                <c:pt idx="1">
                  <c:v>4.37E-4</c:v>
                </c:pt>
                <c:pt idx="2">
                  <c:v>4.9523579999999996E-3</c:v>
                </c:pt>
                <c:pt idx="3">
                  <c:v>9.8342350000000002E-3</c:v>
                </c:pt>
                <c:pt idx="4">
                  <c:v>1.1866759500000001E-2</c:v>
                </c:pt>
                <c:pt idx="5">
                  <c:v>1.2925831E-2</c:v>
                </c:pt>
                <c:pt idx="6">
                  <c:v>1.3988751000000001E-2</c:v>
                </c:pt>
                <c:pt idx="7">
                  <c:v>1.3555562E-2</c:v>
                </c:pt>
                <c:pt idx="8">
                  <c:v>9.6641295000000002E-3</c:v>
                </c:pt>
                <c:pt idx="9">
                  <c:v>2.8214033000000002E-3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2.623902E-3</c:v>
                </c:pt>
                <c:pt idx="15">
                  <c:v>6.8987724000000002E-3</c:v>
                </c:pt>
                <c:pt idx="16">
                  <c:v>8.5326129999999997E-3</c:v>
                </c:pt>
                <c:pt idx="17">
                  <c:v>6.805813E-3</c:v>
                </c:pt>
                <c:pt idx="18">
                  <c:v>3.3097027000000001E-3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3.0800000000000001E-4</c:v>
                </c:pt>
                <c:pt idx="23">
                  <c:v>2.4292950000000002E-3</c:v>
                </c:pt>
                <c:pt idx="24">
                  <c:v>5.3415099999999998E-3</c:v>
                </c:pt>
                <c:pt idx="25">
                  <c:v>8.0619009999999998E-3</c:v>
                </c:pt>
                <c:pt idx="26">
                  <c:v>1.1670409E-2</c:v>
                </c:pt>
                <c:pt idx="27">
                  <c:v>1.5008165E-2</c:v>
                </c:pt>
                <c:pt idx="28">
                  <c:v>1.845202E-2</c:v>
                </c:pt>
                <c:pt idx="29">
                  <c:v>2.1794458999999999E-2</c:v>
                </c:pt>
                <c:pt idx="30">
                  <c:v>2.4921834E-2</c:v>
                </c:pt>
                <c:pt idx="31">
                  <c:v>2.8183645E-2</c:v>
                </c:pt>
                <c:pt idx="32">
                  <c:v>3.2568479999999997E-2</c:v>
                </c:pt>
                <c:pt idx="33">
                  <c:v>3.9656516000000003E-2</c:v>
                </c:pt>
                <c:pt idx="34">
                  <c:v>4.8759878E-2</c:v>
                </c:pt>
                <c:pt idx="35">
                  <c:v>5.8505019999999998E-2</c:v>
                </c:pt>
                <c:pt idx="36">
                  <c:v>6.5846934999999995E-2</c:v>
                </c:pt>
                <c:pt idx="37">
                  <c:v>6.8827109999999997E-2</c:v>
                </c:pt>
                <c:pt idx="38">
                  <c:v>6.7246415000000004E-2</c:v>
                </c:pt>
                <c:pt idx="39">
                  <c:v>6.2526810000000002E-2</c:v>
                </c:pt>
                <c:pt idx="40">
                  <c:v>5.5439264000000002E-2</c:v>
                </c:pt>
                <c:pt idx="41">
                  <c:v>4.7422132999999998E-2</c:v>
                </c:pt>
                <c:pt idx="42">
                  <c:v>3.9566512999999998E-2</c:v>
                </c:pt>
                <c:pt idx="43">
                  <c:v>3.3755302000000001E-2</c:v>
                </c:pt>
                <c:pt idx="44">
                  <c:v>3.2506096999999998E-2</c:v>
                </c:pt>
                <c:pt idx="45">
                  <c:v>3.5045788000000001E-2</c:v>
                </c:pt>
                <c:pt idx="46">
                  <c:v>3.8081450000000003E-2</c:v>
                </c:pt>
                <c:pt idx="47">
                  <c:v>3.8666867000000001E-2</c:v>
                </c:pt>
                <c:pt idx="48">
                  <c:v>3.6767649999999999E-2</c:v>
                </c:pt>
                <c:pt idx="49">
                  <c:v>3.4085546000000001E-2</c:v>
                </c:pt>
                <c:pt idx="50">
                  <c:v>3.1373270000000002E-2</c:v>
                </c:pt>
                <c:pt idx="51">
                  <c:v>2.905597E-2</c:v>
                </c:pt>
                <c:pt idx="52">
                  <c:v>2.8531678000000001E-2</c:v>
                </c:pt>
                <c:pt idx="53">
                  <c:v>3.0952747999999999E-2</c:v>
                </c:pt>
                <c:pt idx="54">
                  <c:v>3.6467038E-2</c:v>
                </c:pt>
                <c:pt idx="55">
                  <c:v>4.4274534999999997E-2</c:v>
                </c:pt>
                <c:pt idx="56">
                  <c:v>5.1345984999999997E-2</c:v>
                </c:pt>
                <c:pt idx="57">
                  <c:v>5.8063360000000001E-2</c:v>
                </c:pt>
                <c:pt idx="58">
                  <c:v>6.4298289999999994E-2</c:v>
                </c:pt>
                <c:pt idx="59">
                  <c:v>6.8207309999999993E-2</c:v>
                </c:pt>
                <c:pt idx="60">
                  <c:v>6.7329799999999995E-2</c:v>
                </c:pt>
                <c:pt idx="61">
                  <c:v>6.3040979999999996E-2</c:v>
                </c:pt>
                <c:pt idx="62">
                  <c:v>5.8216776999999997E-2</c:v>
                </c:pt>
                <c:pt idx="63">
                  <c:v>5.4168319999999999E-2</c:v>
                </c:pt>
                <c:pt idx="64">
                  <c:v>4.9597914999999999E-2</c:v>
                </c:pt>
                <c:pt idx="65">
                  <c:v>4.3684914999999998E-2</c:v>
                </c:pt>
                <c:pt idx="66">
                  <c:v>3.9886962999999998E-2</c:v>
                </c:pt>
                <c:pt idx="67">
                  <c:v>4.1794624000000002E-2</c:v>
                </c:pt>
                <c:pt idx="68">
                  <c:v>4.8126670000000003E-2</c:v>
                </c:pt>
                <c:pt idx="69">
                  <c:v>5.1563773E-2</c:v>
                </c:pt>
                <c:pt idx="70">
                  <c:v>4.6912830000000003E-2</c:v>
                </c:pt>
                <c:pt idx="71">
                  <c:v>3.4549900000000001E-2</c:v>
                </c:pt>
                <c:pt idx="72">
                  <c:v>1.9728632999999999E-2</c:v>
                </c:pt>
                <c:pt idx="73">
                  <c:v>7.4340845000000003E-3</c:v>
                </c:pt>
                <c:pt idx="74">
                  <c:v>4.1899999999999999E-4</c:v>
                </c:pt>
                <c:pt idx="75">
                  <c:v>0</c:v>
                </c:pt>
                <c:pt idx="76">
                  <c:v>2.9378154E-3</c:v>
                </c:pt>
                <c:pt idx="77">
                  <c:v>9.2390690000000008E-3</c:v>
                </c:pt>
                <c:pt idx="78">
                  <c:v>1.5633045000000002E-2</c:v>
                </c:pt>
                <c:pt idx="79">
                  <c:v>2.053574E-2</c:v>
                </c:pt>
                <c:pt idx="80">
                  <c:v>2.2684217999999999E-2</c:v>
                </c:pt>
                <c:pt idx="81">
                  <c:v>2.151728E-2</c:v>
                </c:pt>
                <c:pt idx="82">
                  <c:v>1.7105753000000001E-2</c:v>
                </c:pt>
                <c:pt idx="83">
                  <c:v>1.1076413E-2</c:v>
                </c:pt>
                <c:pt idx="84">
                  <c:v>5.9688444999999998E-3</c:v>
                </c:pt>
                <c:pt idx="85">
                  <c:v>4.4195019999999996E-3</c:v>
                </c:pt>
                <c:pt idx="86">
                  <c:v>7.4937570000000002E-3</c:v>
                </c:pt>
                <c:pt idx="87">
                  <c:v>1.3896739999999999E-2</c:v>
                </c:pt>
                <c:pt idx="88">
                  <c:v>2.1629142000000001E-2</c:v>
                </c:pt>
                <c:pt idx="89">
                  <c:v>2.8256982999999999E-2</c:v>
                </c:pt>
                <c:pt idx="90">
                  <c:v>3.247013E-2</c:v>
                </c:pt>
                <c:pt idx="91">
                  <c:v>3.459595E-2</c:v>
                </c:pt>
                <c:pt idx="92">
                  <c:v>3.4278896000000003E-2</c:v>
                </c:pt>
                <c:pt idx="93">
                  <c:v>3.3566006000000002E-2</c:v>
                </c:pt>
                <c:pt idx="94">
                  <c:v>3.2678100000000002E-2</c:v>
                </c:pt>
                <c:pt idx="95">
                  <c:v>2.9834996999999999E-2</c:v>
                </c:pt>
                <c:pt idx="96">
                  <c:v>2.8811030000000001E-2</c:v>
                </c:pt>
                <c:pt idx="97">
                  <c:v>2.7888216E-2</c:v>
                </c:pt>
                <c:pt idx="98">
                  <c:v>2.6404326999999998E-2</c:v>
                </c:pt>
                <c:pt idx="99">
                  <c:v>2.5074216E-2</c:v>
                </c:pt>
                <c:pt idx="100">
                  <c:v>2.5238808000000001E-2</c:v>
                </c:pt>
                <c:pt idx="101">
                  <c:v>2.5403544E-2</c:v>
                </c:pt>
                <c:pt idx="102">
                  <c:v>2.4486820999999999E-2</c:v>
                </c:pt>
                <c:pt idx="103">
                  <c:v>2.4295539000000001E-2</c:v>
                </c:pt>
                <c:pt idx="104">
                  <c:v>2.3688109999999998E-2</c:v>
                </c:pt>
                <c:pt idx="105">
                  <c:v>2.2343293E-2</c:v>
                </c:pt>
                <c:pt idx="106">
                  <c:v>2.0219254999999998E-2</c:v>
                </c:pt>
                <c:pt idx="107">
                  <c:v>1.7567454E-2</c:v>
                </c:pt>
                <c:pt idx="108">
                  <c:v>1.4032312E-2</c:v>
                </c:pt>
                <c:pt idx="109">
                  <c:v>9.7386629999999998E-3</c:v>
                </c:pt>
                <c:pt idx="110">
                  <c:v>5.2744180000000003E-3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49CF-440B-BEBD-0987729527E2}"/>
            </c:ext>
          </c:extLst>
        </c:ser>
        <c:ser>
          <c:idx val="30"/>
          <c:order val="30"/>
          <c:spPr>
            <a:ln w="28575" cap="rnd">
              <a:solidFill>
                <a:schemeClr val="accent1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[2]Sheet1!$D$1149:$DT$1149</c:f>
              <c:numCache>
                <c:formatCode>General</c:formatCode>
                <c:ptCount val="121"/>
                <c:pt idx="0">
                  <c:v>0</c:v>
                </c:pt>
                <c:pt idx="1">
                  <c:v>4.37E-4</c:v>
                </c:pt>
                <c:pt idx="2">
                  <c:v>4.9523579999999996E-3</c:v>
                </c:pt>
                <c:pt idx="3">
                  <c:v>9.8342350000000002E-3</c:v>
                </c:pt>
                <c:pt idx="4">
                  <c:v>1.1866759500000001E-2</c:v>
                </c:pt>
                <c:pt idx="5">
                  <c:v>1.2925831E-2</c:v>
                </c:pt>
                <c:pt idx="6">
                  <c:v>1.3988751000000001E-2</c:v>
                </c:pt>
                <c:pt idx="7">
                  <c:v>1.3555562E-2</c:v>
                </c:pt>
                <c:pt idx="8">
                  <c:v>9.6641295000000002E-3</c:v>
                </c:pt>
                <c:pt idx="9">
                  <c:v>2.8214033000000002E-3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2.623902E-3</c:v>
                </c:pt>
                <c:pt idx="15">
                  <c:v>6.8987724000000002E-3</c:v>
                </c:pt>
                <c:pt idx="16">
                  <c:v>8.5326129999999997E-3</c:v>
                </c:pt>
                <c:pt idx="17">
                  <c:v>6.805813E-3</c:v>
                </c:pt>
                <c:pt idx="18">
                  <c:v>3.3097027000000001E-3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3.0800000000000001E-4</c:v>
                </c:pt>
                <c:pt idx="23">
                  <c:v>2.4292950000000002E-3</c:v>
                </c:pt>
                <c:pt idx="24">
                  <c:v>5.3415099999999998E-3</c:v>
                </c:pt>
                <c:pt idx="25">
                  <c:v>8.0619009999999998E-3</c:v>
                </c:pt>
                <c:pt idx="26">
                  <c:v>1.1670409E-2</c:v>
                </c:pt>
                <c:pt idx="27">
                  <c:v>1.5008165E-2</c:v>
                </c:pt>
                <c:pt idx="28">
                  <c:v>1.845202E-2</c:v>
                </c:pt>
                <c:pt idx="29">
                  <c:v>2.1794458999999999E-2</c:v>
                </c:pt>
                <c:pt idx="30">
                  <c:v>2.4921834E-2</c:v>
                </c:pt>
                <c:pt idx="31">
                  <c:v>2.8183645E-2</c:v>
                </c:pt>
                <c:pt idx="32">
                  <c:v>3.2568479999999997E-2</c:v>
                </c:pt>
                <c:pt idx="33">
                  <c:v>3.9656516000000003E-2</c:v>
                </c:pt>
                <c:pt idx="34">
                  <c:v>4.8759878E-2</c:v>
                </c:pt>
                <c:pt idx="35">
                  <c:v>5.8505019999999998E-2</c:v>
                </c:pt>
                <c:pt idx="36">
                  <c:v>6.5846934999999995E-2</c:v>
                </c:pt>
                <c:pt idx="37">
                  <c:v>6.8827109999999997E-2</c:v>
                </c:pt>
                <c:pt idx="38">
                  <c:v>6.7246415000000004E-2</c:v>
                </c:pt>
                <c:pt idx="39">
                  <c:v>6.2526810000000002E-2</c:v>
                </c:pt>
                <c:pt idx="40">
                  <c:v>5.5439264000000002E-2</c:v>
                </c:pt>
                <c:pt idx="41">
                  <c:v>4.7422132999999998E-2</c:v>
                </c:pt>
                <c:pt idx="42">
                  <c:v>3.9566512999999998E-2</c:v>
                </c:pt>
                <c:pt idx="43">
                  <c:v>3.3755302000000001E-2</c:v>
                </c:pt>
                <c:pt idx="44">
                  <c:v>3.2506096999999998E-2</c:v>
                </c:pt>
                <c:pt idx="45">
                  <c:v>3.5045788000000001E-2</c:v>
                </c:pt>
                <c:pt idx="46">
                  <c:v>3.8081450000000003E-2</c:v>
                </c:pt>
                <c:pt idx="47">
                  <c:v>3.8666867000000001E-2</c:v>
                </c:pt>
                <c:pt idx="48">
                  <c:v>3.6767649999999999E-2</c:v>
                </c:pt>
                <c:pt idx="49">
                  <c:v>3.4085546000000001E-2</c:v>
                </c:pt>
                <c:pt idx="50">
                  <c:v>3.1373270000000002E-2</c:v>
                </c:pt>
                <c:pt idx="51">
                  <c:v>2.905597E-2</c:v>
                </c:pt>
                <c:pt idx="52">
                  <c:v>2.8531678000000001E-2</c:v>
                </c:pt>
                <c:pt idx="53">
                  <c:v>3.0952747999999999E-2</c:v>
                </c:pt>
                <c:pt idx="54">
                  <c:v>3.6467038E-2</c:v>
                </c:pt>
                <c:pt idx="55">
                  <c:v>4.4274534999999997E-2</c:v>
                </c:pt>
                <c:pt idx="56">
                  <c:v>5.1345984999999997E-2</c:v>
                </c:pt>
                <c:pt idx="57">
                  <c:v>5.8063360000000001E-2</c:v>
                </c:pt>
                <c:pt idx="58">
                  <c:v>6.4298289999999994E-2</c:v>
                </c:pt>
                <c:pt idx="59">
                  <c:v>6.8207309999999993E-2</c:v>
                </c:pt>
                <c:pt idx="60">
                  <c:v>6.7329799999999995E-2</c:v>
                </c:pt>
                <c:pt idx="61">
                  <c:v>6.3040979999999996E-2</c:v>
                </c:pt>
                <c:pt idx="62">
                  <c:v>5.8216776999999997E-2</c:v>
                </c:pt>
                <c:pt idx="63">
                  <c:v>5.4168319999999999E-2</c:v>
                </c:pt>
                <c:pt idx="64">
                  <c:v>4.9597914999999999E-2</c:v>
                </c:pt>
                <c:pt idx="65">
                  <c:v>4.3684914999999998E-2</c:v>
                </c:pt>
                <c:pt idx="66">
                  <c:v>3.9886962999999998E-2</c:v>
                </c:pt>
                <c:pt idx="67">
                  <c:v>4.1794624000000002E-2</c:v>
                </c:pt>
                <c:pt idx="68">
                  <c:v>4.8126670000000003E-2</c:v>
                </c:pt>
                <c:pt idx="69">
                  <c:v>5.1563773E-2</c:v>
                </c:pt>
                <c:pt idx="70">
                  <c:v>4.6912830000000003E-2</c:v>
                </c:pt>
                <c:pt idx="71">
                  <c:v>3.4549900000000001E-2</c:v>
                </c:pt>
                <c:pt idx="72">
                  <c:v>1.9728632999999999E-2</c:v>
                </c:pt>
                <c:pt idx="73">
                  <c:v>7.4340845000000003E-3</c:v>
                </c:pt>
                <c:pt idx="74">
                  <c:v>4.1899999999999999E-4</c:v>
                </c:pt>
                <c:pt idx="75">
                  <c:v>0</c:v>
                </c:pt>
                <c:pt idx="76">
                  <c:v>2.9378154E-3</c:v>
                </c:pt>
                <c:pt idx="77">
                  <c:v>9.2390690000000008E-3</c:v>
                </c:pt>
                <c:pt idx="78">
                  <c:v>1.5633045000000002E-2</c:v>
                </c:pt>
                <c:pt idx="79">
                  <c:v>2.053574E-2</c:v>
                </c:pt>
                <c:pt idx="80">
                  <c:v>2.2684217999999999E-2</c:v>
                </c:pt>
                <c:pt idx="81">
                  <c:v>2.151728E-2</c:v>
                </c:pt>
                <c:pt idx="82">
                  <c:v>1.7105753000000001E-2</c:v>
                </c:pt>
                <c:pt idx="83">
                  <c:v>1.1076413E-2</c:v>
                </c:pt>
                <c:pt idx="84">
                  <c:v>5.9688444999999998E-3</c:v>
                </c:pt>
                <c:pt idx="85">
                  <c:v>4.4195019999999996E-3</c:v>
                </c:pt>
                <c:pt idx="86">
                  <c:v>7.4937570000000002E-3</c:v>
                </c:pt>
                <c:pt idx="87">
                  <c:v>1.3896739999999999E-2</c:v>
                </c:pt>
                <c:pt idx="88">
                  <c:v>2.1629142000000001E-2</c:v>
                </c:pt>
                <c:pt idx="89">
                  <c:v>2.8256982999999999E-2</c:v>
                </c:pt>
                <c:pt idx="90">
                  <c:v>3.247013E-2</c:v>
                </c:pt>
                <c:pt idx="91">
                  <c:v>3.459595E-2</c:v>
                </c:pt>
                <c:pt idx="92">
                  <c:v>3.4278896000000003E-2</c:v>
                </c:pt>
                <c:pt idx="93">
                  <c:v>3.3566006000000002E-2</c:v>
                </c:pt>
                <c:pt idx="94">
                  <c:v>3.2678100000000002E-2</c:v>
                </c:pt>
                <c:pt idx="95">
                  <c:v>2.9834996999999999E-2</c:v>
                </c:pt>
                <c:pt idx="96">
                  <c:v>2.8811030000000001E-2</c:v>
                </c:pt>
                <c:pt idx="97">
                  <c:v>2.7888216E-2</c:v>
                </c:pt>
                <c:pt idx="98">
                  <c:v>2.6404326999999998E-2</c:v>
                </c:pt>
                <c:pt idx="99">
                  <c:v>2.5074216E-2</c:v>
                </c:pt>
                <c:pt idx="100">
                  <c:v>2.5238808000000001E-2</c:v>
                </c:pt>
                <c:pt idx="101">
                  <c:v>2.5403544E-2</c:v>
                </c:pt>
                <c:pt idx="102">
                  <c:v>2.4486820999999999E-2</c:v>
                </c:pt>
                <c:pt idx="103">
                  <c:v>2.4295539000000001E-2</c:v>
                </c:pt>
                <c:pt idx="104">
                  <c:v>2.3688109999999998E-2</c:v>
                </c:pt>
                <c:pt idx="105">
                  <c:v>2.2343293E-2</c:v>
                </c:pt>
                <c:pt idx="106">
                  <c:v>2.0219254999999998E-2</c:v>
                </c:pt>
                <c:pt idx="107">
                  <c:v>1.7567454E-2</c:v>
                </c:pt>
                <c:pt idx="108">
                  <c:v>1.4032312E-2</c:v>
                </c:pt>
                <c:pt idx="109">
                  <c:v>9.7386629999999998E-3</c:v>
                </c:pt>
                <c:pt idx="110">
                  <c:v>5.2744180000000003E-3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E-49CF-440B-BEBD-0987729527E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MWPPG090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[2]Sheet1!$D$499:$DT$499</c:f>
              <c:numCache>
                <c:formatCode>General</c:formatCode>
                <c:ptCount val="121"/>
                <c:pt idx="0">
                  <c:v>3.3905834000000001E-3</c:v>
                </c:pt>
                <c:pt idx="1">
                  <c:v>2.2714739999999999E-3</c:v>
                </c:pt>
                <c:pt idx="2">
                  <c:v>3.6545143999999999E-3</c:v>
                </c:pt>
                <c:pt idx="3">
                  <c:v>4.2448816999999996E-3</c:v>
                </c:pt>
                <c:pt idx="4">
                  <c:v>4.5806817000000003E-3</c:v>
                </c:pt>
                <c:pt idx="5">
                  <c:v>5.2893580000000001E-3</c:v>
                </c:pt>
                <c:pt idx="6">
                  <c:v>6.8883514000000002E-3</c:v>
                </c:pt>
                <c:pt idx="7">
                  <c:v>8.5436655000000004E-3</c:v>
                </c:pt>
                <c:pt idx="8">
                  <c:v>7.8321694999999997E-3</c:v>
                </c:pt>
                <c:pt idx="9">
                  <c:v>3.6551293000000001E-3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1.0939414000000001E-3</c:v>
                </c:pt>
                <c:pt idx="15">
                  <c:v>7.2094569999999998E-3</c:v>
                </c:pt>
                <c:pt idx="16">
                  <c:v>1.1814987000000001E-2</c:v>
                </c:pt>
                <c:pt idx="17">
                  <c:v>1.1709689000000001E-2</c:v>
                </c:pt>
                <c:pt idx="18">
                  <c:v>7.021963E-3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6.0364488000000001E-3</c:v>
                </c:pt>
                <c:pt idx="27">
                  <c:v>1.1508805E-2</c:v>
                </c:pt>
                <c:pt idx="28">
                  <c:v>1.6007796000000001E-2</c:v>
                </c:pt>
                <c:pt idx="29">
                  <c:v>1.9537657E-2</c:v>
                </c:pt>
                <c:pt idx="30">
                  <c:v>2.3448113E-2</c:v>
                </c:pt>
                <c:pt idx="31">
                  <c:v>2.7986508E-2</c:v>
                </c:pt>
                <c:pt idx="32">
                  <c:v>3.2747845999999997E-2</c:v>
                </c:pt>
                <c:pt idx="33">
                  <c:v>3.9124279999999997E-2</c:v>
                </c:pt>
                <c:pt idx="34">
                  <c:v>4.6217359999999999E-2</c:v>
                </c:pt>
                <c:pt idx="35">
                  <c:v>5.2510626999999997E-2</c:v>
                </c:pt>
                <c:pt idx="36">
                  <c:v>5.5246190000000001E-2</c:v>
                </c:pt>
                <c:pt idx="37">
                  <c:v>5.2906603000000003E-2</c:v>
                </c:pt>
                <c:pt idx="38">
                  <c:v>4.6485584000000003E-2</c:v>
                </c:pt>
                <c:pt idx="39">
                  <c:v>3.8060657999999997E-2</c:v>
                </c:pt>
                <c:pt idx="40">
                  <c:v>2.9057612999999999E-2</c:v>
                </c:pt>
                <c:pt idx="41">
                  <c:v>2.2164099999999999E-2</c:v>
                </c:pt>
                <c:pt idx="42">
                  <c:v>1.8064639E-2</c:v>
                </c:pt>
                <c:pt idx="43">
                  <c:v>1.8274687000000001E-2</c:v>
                </c:pt>
                <c:pt idx="44">
                  <c:v>2.3093519999999999E-2</c:v>
                </c:pt>
                <c:pt idx="45">
                  <c:v>2.9713487E-2</c:v>
                </c:pt>
                <c:pt idx="46">
                  <c:v>3.4387880000000003E-2</c:v>
                </c:pt>
                <c:pt idx="47">
                  <c:v>3.5276700000000001E-2</c:v>
                </c:pt>
                <c:pt idx="48">
                  <c:v>3.3687990000000001E-2</c:v>
                </c:pt>
                <c:pt idx="49">
                  <c:v>3.2188795999999999E-2</c:v>
                </c:pt>
                <c:pt idx="50">
                  <c:v>3.1604069999999998E-2</c:v>
                </c:pt>
                <c:pt idx="51">
                  <c:v>3.2297871999999998E-2</c:v>
                </c:pt>
                <c:pt idx="52">
                  <c:v>3.3296864000000002E-2</c:v>
                </c:pt>
                <c:pt idx="53">
                  <c:v>3.2552591999999998E-2</c:v>
                </c:pt>
                <c:pt idx="54">
                  <c:v>2.9008613999999999E-2</c:v>
                </c:pt>
                <c:pt idx="55">
                  <c:v>2.5389133000000001E-2</c:v>
                </c:pt>
                <c:pt idx="56">
                  <c:v>2.4562400000000002E-2</c:v>
                </c:pt>
                <c:pt idx="57">
                  <c:v>3.0101787000000001E-2</c:v>
                </c:pt>
                <c:pt idx="58">
                  <c:v>4.0008349999999998E-2</c:v>
                </c:pt>
                <c:pt idx="59">
                  <c:v>4.8725866E-2</c:v>
                </c:pt>
                <c:pt idx="60">
                  <c:v>5.124911E-2</c:v>
                </c:pt>
                <c:pt idx="61">
                  <c:v>4.9470145E-2</c:v>
                </c:pt>
                <c:pt idx="62">
                  <c:v>4.7924645000000002E-2</c:v>
                </c:pt>
                <c:pt idx="63">
                  <c:v>4.9097303000000002E-2</c:v>
                </c:pt>
                <c:pt idx="64">
                  <c:v>5.0193465999999999E-2</c:v>
                </c:pt>
                <c:pt idx="65">
                  <c:v>4.8824824000000003E-2</c:v>
                </c:pt>
                <c:pt idx="66">
                  <c:v>4.7991569999999997E-2</c:v>
                </c:pt>
                <c:pt idx="67">
                  <c:v>5.2212293999999999E-2</c:v>
                </c:pt>
                <c:pt idx="68">
                  <c:v>6.0184080000000001E-2</c:v>
                </c:pt>
                <c:pt idx="69">
                  <c:v>6.3222840000000002E-2</c:v>
                </c:pt>
                <c:pt idx="70">
                  <c:v>5.4713459999999998E-2</c:v>
                </c:pt>
                <c:pt idx="71">
                  <c:v>3.6260675999999999E-2</c:v>
                </c:pt>
                <c:pt idx="72">
                  <c:v>1.7238509999999999E-2</c:v>
                </c:pt>
                <c:pt idx="73">
                  <c:v>6.2095596999999997E-3</c:v>
                </c:pt>
                <c:pt idx="74">
                  <c:v>6.1219394999999996E-3</c:v>
                </c:pt>
                <c:pt idx="75">
                  <c:v>1.2899252E-2</c:v>
                </c:pt>
                <c:pt idx="76">
                  <c:v>2.0344969000000001E-2</c:v>
                </c:pt>
                <c:pt idx="77">
                  <c:v>2.3788054999999999E-2</c:v>
                </c:pt>
                <c:pt idx="78">
                  <c:v>2.4031530999999998E-2</c:v>
                </c:pt>
                <c:pt idx="79">
                  <c:v>2.3674902000000001E-2</c:v>
                </c:pt>
                <c:pt idx="80">
                  <c:v>2.2622662000000002E-2</c:v>
                </c:pt>
                <c:pt idx="81">
                  <c:v>1.875315E-2</c:v>
                </c:pt>
                <c:pt idx="82">
                  <c:v>1.0520187E-2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3.2530176000000002E-3</c:v>
                </c:pt>
                <c:pt idx="88">
                  <c:v>1.4670871E-2</c:v>
                </c:pt>
                <c:pt idx="89">
                  <c:v>2.3958891999999999E-2</c:v>
                </c:pt>
                <c:pt idx="90">
                  <c:v>2.9528871000000002E-2</c:v>
                </c:pt>
                <c:pt idx="91">
                  <c:v>3.1844339999999999E-2</c:v>
                </c:pt>
                <c:pt idx="92">
                  <c:v>3.0859528000000001E-2</c:v>
                </c:pt>
                <c:pt idx="93">
                  <c:v>2.8742937E-2</c:v>
                </c:pt>
                <c:pt idx="94">
                  <c:v>2.6430110999999999E-2</c:v>
                </c:pt>
                <c:pt idx="95">
                  <c:v>2.3936786000000002E-2</c:v>
                </c:pt>
                <c:pt idx="96">
                  <c:v>2.4439092999999999E-2</c:v>
                </c:pt>
                <c:pt idx="97">
                  <c:v>2.6551320999999999E-2</c:v>
                </c:pt>
                <c:pt idx="98">
                  <c:v>2.9174143E-2</c:v>
                </c:pt>
                <c:pt idx="99">
                  <c:v>3.1588558000000003E-2</c:v>
                </c:pt>
                <c:pt idx="100">
                  <c:v>3.3495459999999998E-2</c:v>
                </c:pt>
                <c:pt idx="101">
                  <c:v>3.339342E-2</c:v>
                </c:pt>
                <c:pt idx="102">
                  <c:v>3.3092576999999998E-2</c:v>
                </c:pt>
                <c:pt idx="103">
                  <c:v>3.2379746000000001E-2</c:v>
                </c:pt>
                <c:pt idx="104">
                  <c:v>3.0455804999999999E-2</c:v>
                </c:pt>
                <c:pt idx="105">
                  <c:v>2.7494649999999999E-2</c:v>
                </c:pt>
                <c:pt idx="106">
                  <c:v>2.3491037999999999E-2</c:v>
                </c:pt>
                <c:pt idx="107">
                  <c:v>1.9120978E-2</c:v>
                </c:pt>
                <c:pt idx="108">
                  <c:v>1.3398843000000001E-2</c:v>
                </c:pt>
                <c:pt idx="109">
                  <c:v>7.1180243999999998E-3</c:v>
                </c:pt>
                <c:pt idx="110">
                  <c:v>8.92E-4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F25-4D3E-B513-9287B87D2257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[2]Sheet1!$D$500:$DT$500</c:f>
              <c:numCache>
                <c:formatCode>General</c:formatCode>
                <c:ptCount val="121"/>
                <c:pt idx="0">
                  <c:v>3.1968725000000001E-3</c:v>
                </c:pt>
                <c:pt idx="1">
                  <c:v>2.2070119999999999E-3</c:v>
                </c:pt>
                <c:pt idx="2">
                  <c:v>3.5832475000000001E-3</c:v>
                </c:pt>
                <c:pt idx="3">
                  <c:v>4.1302283999999998E-3</c:v>
                </c:pt>
                <c:pt idx="4">
                  <c:v>4.3621099999999998E-3</c:v>
                </c:pt>
                <c:pt idx="5">
                  <c:v>5.0618119999999997E-3</c:v>
                </c:pt>
                <c:pt idx="6">
                  <c:v>6.7156884000000002E-3</c:v>
                </c:pt>
                <c:pt idx="7">
                  <c:v>8.4424059999999995E-3</c:v>
                </c:pt>
                <c:pt idx="8">
                  <c:v>7.775372E-3</c:v>
                </c:pt>
                <c:pt idx="9">
                  <c:v>3.6389149999999999E-3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9.5200000000000005E-4</c:v>
                </c:pt>
                <c:pt idx="15">
                  <c:v>6.8774073999999996E-3</c:v>
                </c:pt>
                <c:pt idx="16">
                  <c:v>1.1391896E-2</c:v>
                </c:pt>
                <c:pt idx="17">
                  <c:v>1.1323543E-2</c:v>
                </c:pt>
                <c:pt idx="18">
                  <c:v>6.8751309999999996E-3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5.9009735000000001E-3</c:v>
                </c:pt>
                <c:pt idx="27">
                  <c:v>1.1359991E-2</c:v>
                </c:pt>
                <c:pt idx="28">
                  <c:v>1.585547E-2</c:v>
                </c:pt>
                <c:pt idx="29">
                  <c:v>1.9399146999999999E-2</c:v>
                </c:pt>
                <c:pt idx="30">
                  <c:v>2.3283835999999999E-2</c:v>
                </c:pt>
                <c:pt idx="31">
                  <c:v>2.7847002999999999E-2</c:v>
                </c:pt>
                <c:pt idx="32">
                  <c:v>3.2726690000000003E-2</c:v>
                </c:pt>
                <c:pt idx="33">
                  <c:v>3.9241305999999997E-2</c:v>
                </c:pt>
                <c:pt idx="34">
                  <c:v>4.6395014999999998E-2</c:v>
                </c:pt>
                <c:pt idx="35">
                  <c:v>5.2669972000000002E-2</c:v>
                </c:pt>
                <c:pt idx="36">
                  <c:v>5.5397219999999997E-2</c:v>
                </c:pt>
                <c:pt idx="37">
                  <c:v>5.3177352999999997E-2</c:v>
                </c:pt>
                <c:pt idx="38">
                  <c:v>4.6959143000000002E-2</c:v>
                </c:pt>
                <c:pt idx="39">
                  <c:v>3.8687753999999998E-2</c:v>
                </c:pt>
                <c:pt idx="40">
                  <c:v>2.9688392000000001E-2</c:v>
                </c:pt>
                <c:pt idx="41">
                  <c:v>2.2685193999999999E-2</c:v>
                </c:pt>
                <c:pt idx="42">
                  <c:v>1.8466608999999998E-2</c:v>
                </c:pt>
                <c:pt idx="43">
                  <c:v>1.862111E-2</c:v>
                </c:pt>
                <c:pt idx="44">
                  <c:v>2.3457585E-2</c:v>
                </c:pt>
                <c:pt idx="45">
                  <c:v>3.0130230000000001E-2</c:v>
                </c:pt>
                <c:pt idx="46">
                  <c:v>3.4866585999999998E-2</c:v>
                </c:pt>
                <c:pt idx="47">
                  <c:v>3.5789876999999998E-2</c:v>
                </c:pt>
                <c:pt idx="48">
                  <c:v>3.4177575000000002E-2</c:v>
                </c:pt>
                <c:pt idx="49">
                  <c:v>3.2568606999999999E-2</c:v>
                </c:pt>
                <c:pt idx="50">
                  <c:v>3.1822283E-2</c:v>
                </c:pt>
                <c:pt idx="51">
                  <c:v>3.2322083000000001E-2</c:v>
                </c:pt>
                <c:pt idx="52">
                  <c:v>3.3133994999999999E-2</c:v>
                </c:pt>
                <c:pt idx="53">
                  <c:v>3.2264380000000002E-2</c:v>
                </c:pt>
                <c:pt idx="54">
                  <c:v>2.8730373999999999E-2</c:v>
                </c:pt>
                <c:pt idx="55">
                  <c:v>2.5275214000000001E-2</c:v>
                </c:pt>
                <c:pt idx="56">
                  <c:v>2.4734411000000001E-2</c:v>
                </c:pt>
                <c:pt idx="57">
                  <c:v>3.0572752000000002E-2</c:v>
                </c:pt>
                <c:pt idx="58">
                  <c:v>4.0636911999999997E-2</c:v>
                </c:pt>
                <c:pt idx="59">
                  <c:v>4.9303077000000001E-2</c:v>
                </c:pt>
                <c:pt idx="60">
                  <c:v>5.1588050000000003E-2</c:v>
                </c:pt>
                <c:pt idx="61">
                  <c:v>4.9512220000000003E-2</c:v>
                </c:pt>
                <c:pt idx="62">
                  <c:v>4.7738490000000001E-2</c:v>
                </c:pt>
                <c:pt idx="63">
                  <c:v>4.8813309999999999E-2</c:v>
                </c:pt>
                <c:pt idx="64">
                  <c:v>4.9898006000000002E-2</c:v>
                </c:pt>
                <c:pt idx="65">
                  <c:v>4.8577935000000003E-2</c:v>
                </c:pt>
                <c:pt idx="66">
                  <c:v>4.7793236000000003E-2</c:v>
                </c:pt>
                <c:pt idx="67">
                  <c:v>5.2016534000000003E-2</c:v>
                </c:pt>
                <c:pt idx="68">
                  <c:v>5.9982675999999999E-2</c:v>
                </c:pt>
                <c:pt idx="69">
                  <c:v>6.3055020000000003E-2</c:v>
                </c:pt>
                <c:pt idx="70">
                  <c:v>5.4690130000000003E-2</c:v>
                </c:pt>
                <c:pt idx="71">
                  <c:v>3.6437243000000001E-2</c:v>
                </c:pt>
                <c:pt idx="72">
                  <c:v>1.7498652999999999E-2</c:v>
                </c:pt>
                <c:pt idx="73">
                  <c:v>6.2929850000000001E-3</c:v>
                </c:pt>
                <c:pt idx="74">
                  <c:v>5.8026359999999999E-3</c:v>
                </c:pt>
                <c:pt idx="75">
                  <c:v>1.2151314E-2</c:v>
                </c:pt>
                <c:pt idx="76">
                  <c:v>1.9359134E-2</c:v>
                </c:pt>
                <c:pt idx="77">
                  <c:v>2.2838555E-2</c:v>
                </c:pt>
                <c:pt idx="78">
                  <c:v>2.3380069E-2</c:v>
                </c:pt>
                <c:pt idx="79">
                  <c:v>2.3480516E-2</c:v>
                </c:pt>
                <c:pt idx="80">
                  <c:v>2.2887932E-2</c:v>
                </c:pt>
                <c:pt idx="81">
                  <c:v>1.931047E-2</c:v>
                </c:pt>
                <c:pt idx="82">
                  <c:v>1.1114779E-2</c:v>
                </c:pt>
                <c:pt idx="83">
                  <c:v>1.74E-4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3.3910384E-3</c:v>
                </c:pt>
                <c:pt idx="88">
                  <c:v>1.4929024000000001E-2</c:v>
                </c:pt>
                <c:pt idx="89">
                  <c:v>2.4332248000000001E-2</c:v>
                </c:pt>
                <c:pt idx="90">
                  <c:v>2.9900494999999999E-2</c:v>
                </c:pt>
                <c:pt idx="91">
                  <c:v>3.2119944999999997E-2</c:v>
                </c:pt>
                <c:pt idx="92">
                  <c:v>3.0984576999999999E-2</c:v>
                </c:pt>
                <c:pt idx="93">
                  <c:v>2.8741704E-2</c:v>
                </c:pt>
                <c:pt idx="94">
                  <c:v>2.631267E-2</c:v>
                </c:pt>
                <c:pt idx="95">
                  <c:v>2.3732639999999999E-2</c:v>
                </c:pt>
                <c:pt idx="96">
                  <c:v>2.4174673000000001E-2</c:v>
                </c:pt>
                <c:pt idx="97">
                  <c:v>2.6233092E-2</c:v>
                </c:pt>
                <c:pt idx="98">
                  <c:v>2.8812096999999998E-2</c:v>
                </c:pt>
                <c:pt idx="99">
                  <c:v>3.121225E-2</c:v>
                </c:pt>
                <c:pt idx="100">
                  <c:v>3.3159203999999998E-2</c:v>
                </c:pt>
                <c:pt idx="101">
                  <c:v>3.3120345000000002E-2</c:v>
                </c:pt>
                <c:pt idx="102">
                  <c:v>3.291707E-2</c:v>
                </c:pt>
                <c:pt idx="103">
                  <c:v>3.2337225999999997E-2</c:v>
                </c:pt>
                <c:pt idx="104">
                  <c:v>3.0545479E-2</c:v>
                </c:pt>
                <c:pt idx="105">
                  <c:v>2.7705404999999999E-2</c:v>
                </c:pt>
                <c:pt idx="106">
                  <c:v>2.3797552999999999E-2</c:v>
                </c:pt>
                <c:pt idx="107">
                  <c:v>1.9440616000000001E-2</c:v>
                </c:pt>
                <c:pt idx="108">
                  <c:v>1.3740967999999999E-2</c:v>
                </c:pt>
                <c:pt idx="109">
                  <c:v>7.4232993999999997E-3</c:v>
                </c:pt>
                <c:pt idx="110">
                  <c:v>1.1004308E-3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F25-4D3E-B513-9287B87D2257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[2]Sheet1!$D$501:$DT$501</c:f>
              <c:numCache>
                <c:formatCode>General</c:formatCode>
                <c:ptCount val="121"/>
                <c:pt idx="0">
                  <c:v>2.4605128E-3</c:v>
                </c:pt>
                <c:pt idx="1">
                  <c:v>1.4949949E-3</c:v>
                </c:pt>
                <c:pt idx="2">
                  <c:v>3.2203377E-3</c:v>
                </c:pt>
                <c:pt idx="3">
                  <c:v>4.0626990000000003E-3</c:v>
                </c:pt>
                <c:pt idx="4">
                  <c:v>4.479678E-3</c:v>
                </c:pt>
                <c:pt idx="5">
                  <c:v>5.1109414000000001E-3</c:v>
                </c:pt>
                <c:pt idx="6">
                  <c:v>6.5560406000000002E-3</c:v>
                </c:pt>
                <c:pt idx="7">
                  <c:v>8.2093930000000006E-3</c:v>
                </c:pt>
                <c:pt idx="8">
                  <c:v>7.6335854999999998E-3</c:v>
                </c:pt>
                <c:pt idx="9">
                  <c:v>3.6139966000000002E-3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8.1700000000000002E-4</c:v>
                </c:pt>
                <c:pt idx="15">
                  <c:v>7.1107829999999999E-3</c:v>
                </c:pt>
                <c:pt idx="16">
                  <c:v>1.1871392999999999E-2</c:v>
                </c:pt>
                <c:pt idx="17">
                  <c:v>1.1801486999999999E-2</c:v>
                </c:pt>
                <c:pt idx="18">
                  <c:v>7.0894662999999997E-3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5.8483600000000004E-3</c:v>
                </c:pt>
                <c:pt idx="27">
                  <c:v>1.1294884E-2</c:v>
                </c:pt>
                <c:pt idx="28">
                  <c:v>1.5843883E-2</c:v>
                </c:pt>
                <c:pt idx="29">
                  <c:v>1.9442695999999999E-2</c:v>
                </c:pt>
                <c:pt idx="30">
                  <c:v>2.3469230000000001E-2</c:v>
                </c:pt>
                <c:pt idx="31">
                  <c:v>2.8136100000000001E-2</c:v>
                </c:pt>
                <c:pt idx="32">
                  <c:v>3.295592E-2</c:v>
                </c:pt>
                <c:pt idx="33">
                  <c:v>3.9281829999999997E-2</c:v>
                </c:pt>
                <c:pt idx="34">
                  <c:v>4.6107017E-2</c:v>
                </c:pt>
                <c:pt idx="35">
                  <c:v>5.1998686000000002E-2</c:v>
                </c:pt>
                <c:pt idx="36">
                  <c:v>5.4371721999999997E-2</c:v>
                </c:pt>
                <c:pt idx="37">
                  <c:v>5.1835810000000003E-2</c:v>
                </c:pt>
                <c:pt idx="38">
                  <c:v>4.5484386000000002E-2</c:v>
                </c:pt>
                <c:pt idx="39">
                  <c:v>3.7247005999999999E-2</c:v>
                </c:pt>
                <c:pt idx="40">
                  <c:v>2.8395422E-2</c:v>
                </c:pt>
                <c:pt idx="41">
                  <c:v>2.1599842000000001E-2</c:v>
                </c:pt>
                <c:pt idx="42">
                  <c:v>1.754555E-2</c:v>
                </c:pt>
                <c:pt idx="43">
                  <c:v>1.7932654999999999E-2</c:v>
                </c:pt>
                <c:pt idx="44">
                  <c:v>2.3057368000000002E-2</c:v>
                </c:pt>
                <c:pt idx="45">
                  <c:v>3.0024302999999999E-2</c:v>
                </c:pt>
                <c:pt idx="46">
                  <c:v>3.4949029999999999E-2</c:v>
                </c:pt>
                <c:pt idx="47">
                  <c:v>3.5910367999999998E-2</c:v>
                </c:pt>
                <c:pt idx="48">
                  <c:v>3.4251539999999997E-2</c:v>
                </c:pt>
                <c:pt idx="49">
                  <c:v>3.2592583000000001E-2</c:v>
                </c:pt>
                <c:pt idx="50">
                  <c:v>3.18038E-2</c:v>
                </c:pt>
                <c:pt idx="51">
                  <c:v>3.2326184000000001E-2</c:v>
                </c:pt>
                <c:pt idx="52">
                  <c:v>3.3180077000000002E-2</c:v>
                </c:pt>
                <c:pt idx="53">
                  <c:v>3.2258490000000001E-2</c:v>
                </c:pt>
                <c:pt idx="54">
                  <c:v>2.8446821000000001E-2</c:v>
                </c:pt>
                <c:pt idx="55">
                  <c:v>2.4516188000000001E-2</c:v>
                </c:pt>
                <c:pt idx="56">
                  <c:v>2.3562994E-2</c:v>
                </c:pt>
                <c:pt idx="57">
                  <c:v>2.9137050000000001E-2</c:v>
                </c:pt>
                <c:pt idx="58">
                  <c:v>3.9117247000000001E-2</c:v>
                </c:pt>
                <c:pt idx="59">
                  <c:v>4.7807959999999997E-2</c:v>
                </c:pt>
                <c:pt idx="60">
                  <c:v>5.0207198000000001E-2</c:v>
                </c:pt>
                <c:pt idx="61">
                  <c:v>4.8362113999999998E-2</c:v>
                </c:pt>
                <c:pt idx="62">
                  <c:v>4.6849407000000003E-2</c:v>
                </c:pt>
                <c:pt idx="63">
                  <c:v>4.809505E-2</c:v>
                </c:pt>
                <c:pt idx="64">
                  <c:v>4.9251504000000002E-2</c:v>
                </c:pt>
                <c:pt idx="65">
                  <c:v>4.8024323000000001E-2</c:v>
                </c:pt>
                <c:pt idx="66">
                  <c:v>4.7496363999999999E-2</c:v>
                </c:pt>
                <c:pt idx="67">
                  <c:v>5.2164654999999997E-2</c:v>
                </c:pt>
                <c:pt idx="68">
                  <c:v>6.0585199999999999E-2</c:v>
                </c:pt>
                <c:pt idx="69">
                  <c:v>6.392167E-2</c:v>
                </c:pt>
                <c:pt idx="70">
                  <c:v>5.5529809999999999E-2</c:v>
                </c:pt>
                <c:pt idx="71">
                  <c:v>3.7098996000000002E-2</c:v>
                </c:pt>
                <c:pt idx="72">
                  <c:v>1.8057110000000001E-2</c:v>
                </c:pt>
                <c:pt idx="73">
                  <c:v>6.8975803E-3</c:v>
                </c:pt>
                <c:pt idx="74">
                  <c:v>6.4767269999999998E-3</c:v>
                </c:pt>
                <c:pt idx="75">
                  <c:v>1.2736081999999999E-2</c:v>
                </c:pt>
                <c:pt idx="76">
                  <c:v>1.9744406999999999E-2</c:v>
                </c:pt>
                <c:pt idx="77">
                  <c:v>2.3144479999999999E-2</c:v>
                </c:pt>
                <c:pt idx="78">
                  <c:v>2.3793842999999999E-2</c:v>
                </c:pt>
                <c:pt idx="79">
                  <c:v>2.3960318000000001E-2</c:v>
                </c:pt>
                <c:pt idx="80">
                  <c:v>2.3119000000000001E-2</c:v>
                </c:pt>
                <c:pt idx="81">
                  <c:v>1.8969937999999999E-2</c:v>
                </c:pt>
                <c:pt idx="82">
                  <c:v>1.0174882E-2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3.1680884E-3</c:v>
                </c:pt>
                <c:pt idx="88">
                  <c:v>1.4624570999999999E-2</c:v>
                </c:pt>
                <c:pt idx="89">
                  <c:v>2.385027E-2</c:v>
                </c:pt>
                <c:pt idx="90">
                  <c:v>2.9321909E-2</c:v>
                </c:pt>
                <c:pt idx="91">
                  <c:v>3.1612347999999998E-2</c:v>
                </c:pt>
                <c:pt idx="92">
                  <c:v>3.0670855E-2</c:v>
                </c:pt>
                <c:pt idx="93">
                  <c:v>2.858809E-2</c:v>
                </c:pt>
                <c:pt idx="94">
                  <c:v>2.6238428000000001E-2</c:v>
                </c:pt>
                <c:pt idx="95">
                  <c:v>2.3674405999999999E-2</c:v>
                </c:pt>
                <c:pt idx="96">
                  <c:v>2.4021377999999999E-2</c:v>
                </c:pt>
                <c:pt idx="97">
                  <c:v>2.5950241999999998E-2</c:v>
                </c:pt>
                <c:pt idx="98">
                  <c:v>2.8439303999999999E-2</c:v>
                </c:pt>
                <c:pt idx="99">
                  <c:v>3.0796317E-2</c:v>
                </c:pt>
                <c:pt idx="100">
                  <c:v>3.2704329999999997E-2</c:v>
                </c:pt>
                <c:pt idx="101">
                  <c:v>3.2744925000000001E-2</c:v>
                </c:pt>
                <c:pt idx="102">
                  <c:v>3.2628294000000002E-2</c:v>
                </c:pt>
                <c:pt idx="103">
                  <c:v>3.2170597000000002E-2</c:v>
                </c:pt>
                <c:pt idx="104">
                  <c:v>3.05204E-2</c:v>
                </c:pt>
                <c:pt idx="105">
                  <c:v>2.7834777000000002E-2</c:v>
                </c:pt>
                <c:pt idx="106">
                  <c:v>2.4090303E-2</c:v>
                </c:pt>
                <c:pt idx="107">
                  <c:v>1.993147E-2</c:v>
                </c:pt>
                <c:pt idx="108">
                  <c:v>1.4373265E-2</c:v>
                </c:pt>
                <c:pt idx="109">
                  <c:v>8.1892930000000003E-3</c:v>
                </c:pt>
                <c:pt idx="110">
                  <c:v>1.9873686E-3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F25-4D3E-B513-9287B87D2257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[2]Sheet1!$D$502:$DT$502</c:f>
              <c:numCache>
                <c:formatCode>General</c:formatCode>
                <c:ptCount val="121"/>
                <c:pt idx="0">
                  <c:v>2.9279736000000002E-3</c:v>
                </c:pt>
                <c:pt idx="1">
                  <c:v>1.9723878000000002E-3</c:v>
                </c:pt>
                <c:pt idx="2">
                  <c:v>3.8022473E-3</c:v>
                </c:pt>
                <c:pt idx="3">
                  <c:v>4.4828452999999997E-3</c:v>
                </c:pt>
                <c:pt idx="4">
                  <c:v>4.6841315999999996E-3</c:v>
                </c:pt>
                <c:pt idx="5">
                  <c:v>5.0982665000000003E-3</c:v>
                </c:pt>
                <c:pt idx="6">
                  <c:v>6.3470545999999997E-3</c:v>
                </c:pt>
                <c:pt idx="7">
                  <c:v>7.7719959999999998E-3</c:v>
                </c:pt>
                <c:pt idx="8">
                  <c:v>7.0232339999999997E-3</c:v>
                </c:pt>
                <c:pt idx="9">
                  <c:v>3.0662124000000002E-3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1.1170850000000001E-3</c:v>
                </c:pt>
                <c:pt idx="15">
                  <c:v>7.1705192999999999E-3</c:v>
                </c:pt>
                <c:pt idx="16">
                  <c:v>1.1829322999999999E-2</c:v>
                </c:pt>
                <c:pt idx="17">
                  <c:v>1.1846895E-2</c:v>
                </c:pt>
                <c:pt idx="18">
                  <c:v>7.2436790000000003E-3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5.8349029999999998E-3</c:v>
                </c:pt>
                <c:pt idx="27">
                  <c:v>1.1391533000000001E-2</c:v>
                </c:pt>
                <c:pt idx="28">
                  <c:v>1.6022407999999998E-2</c:v>
                </c:pt>
                <c:pt idx="29">
                  <c:v>1.9628715000000001E-2</c:v>
                </c:pt>
                <c:pt idx="30">
                  <c:v>2.3580808000000002E-2</c:v>
                </c:pt>
                <c:pt idx="31">
                  <c:v>2.8056643999999999E-2</c:v>
                </c:pt>
                <c:pt idx="32">
                  <c:v>3.2636933E-2</c:v>
                </c:pt>
                <c:pt idx="33">
                  <c:v>3.8734086000000001E-2</c:v>
                </c:pt>
                <c:pt idx="34">
                  <c:v>4.5543667000000003E-2</c:v>
                </c:pt>
                <c:pt idx="35">
                  <c:v>5.1643580000000001E-2</c:v>
                </c:pt>
                <c:pt idx="36">
                  <c:v>5.4367859999999997E-2</c:v>
                </c:pt>
                <c:pt idx="37">
                  <c:v>5.2190713999999999E-2</c:v>
                </c:pt>
                <c:pt idx="38">
                  <c:v>4.6051125999999998E-2</c:v>
                </c:pt>
                <c:pt idx="39">
                  <c:v>3.7840310000000002E-2</c:v>
                </c:pt>
                <c:pt idx="40">
                  <c:v>2.8896548000000001E-2</c:v>
                </c:pt>
                <c:pt idx="41">
                  <c:v>2.1873789000000001E-2</c:v>
                </c:pt>
                <c:pt idx="42">
                  <c:v>1.7612145999999999E-2</c:v>
                </c:pt>
                <c:pt idx="43">
                  <c:v>1.7853944E-2</c:v>
                </c:pt>
                <c:pt idx="44">
                  <c:v>2.2915419999999999E-2</c:v>
                </c:pt>
                <c:pt idx="45">
                  <c:v>2.9852696000000001E-2</c:v>
                </c:pt>
                <c:pt idx="46">
                  <c:v>3.4722070000000001E-2</c:v>
                </c:pt>
                <c:pt idx="47">
                  <c:v>3.5625352999999998E-2</c:v>
                </c:pt>
                <c:pt idx="48">
                  <c:v>3.3966391999999998E-2</c:v>
                </c:pt>
                <c:pt idx="49">
                  <c:v>3.2355215E-2</c:v>
                </c:pt>
                <c:pt idx="50">
                  <c:v>3.1603663999999997E-2</c:v>
                </c:pt>
                <c:pt idx="51">
                  <c:v>3.2113843000000003E-2</c:v>
                </c:pt>
                <c:pt idx="52">
                  <c:v>3.3012527999999999E-2</c:v>
                </c:pt>
                <c:pt idx="53">
                  <c:v>3.2291340000000002E-2</c:v>
                </c:pt>
                <c:pt idx="54">
                  <c:v>2.8785912E-2</c:v>
                </c:pt>
                <c:pt idx="55">
                  <c:v>2.506531E-2</c:v>
                </c:pt>
                <c:pt idx="56">
                  <c:v>2.4050148E-2</c:v>
                </c:pt>
                <c:pt idx="57">
                  <c:v>2.9368770999999998E-2</c:v>
                </c:pt>
                <c:pt idx="58">
                  <c:v>3.9106764000000002E-2</c:v>
                </c:pt>
                <c:pt idx="59">
                  <c:v>4.7726057000000002E-2</c:v>
                </c:pt>
                <c:pt idx="60">
                  <c:v>5.0192290000000001E-2</c:v>
                </c:pt>
                <c:pt idx="61">
                  <c:v>4.8466242999999999E-2</c:v>
                </c:pt>
                <c:pt idx="62">
                  <c:v>4.7051500000000003E-2</c:v>
                </c:pt>
                <c:pt idx="63">
                  <c:v>4.8335780000000002E-2</c:v>
                </c:pt>
                <c:pt idx="64">
                  <c:v>4.9461989999999997E-2</c:v>
                </c:pt>
                <c:pt idx="65">
                  <c:v>4.8108980000000003E-2</c:v>
                </c:pt>
                <c:pt idx="66">
                  <c:v>4.7438000000000001E-2</c:v>
                </c:pt>
                <c:pt idx="67">
                  <c:v>5.2097272E-2</c:v>
                </c:pt>
                <c:pt idx="68">
                  <c:v>6.0699823999999999E-2</c:v>
                </c:pt>
                <c:pt idx="69">
                  <c:v>6.4293033999999999E-2</c:v>
                </c:pt>
                <c:pt idx="70">
                  <c:v>5.5968713000000003E-2</c:v>
                </c:pt>
                <c:pt idx="71">
                  <c:v>3.7263259999999999E-2</c:v>
                </c:pt>
                <c:pt idx="72">
                  <c:v>1.7745160999999999E-2</c:v>
                </c:pt>
                <c:pt idx="73">
                  <c:v>6.2478706000000002E-3</c:v>
                </c:pt>
                <c:pt idx="74">
                  <c:v>5.8871239999999997E-3</c:v>
                </c:pt>
                <c:pt idx="75">
                  <c:v>1.2563822000000001E-2</c:v>
                </c:pt>
                <c:pt idx="76">
                  <c:v>2.0035912999999999E-2</c:v>
                </c:pt>
                <c:pt idx="77">
                  <c:v>2.3608730000000001E-2</c:v>
                </c:pt>
                <c:pt idx="78">
                  <c:v>2.4077520000000002E-2</c:v>
                </c:pt>
                <c:pt idx="79">
                  <c:v>2.3906887000000002E-2</c:v>
                </c:pt>
                <c:pt idx="80">
                  <c:v>2.2850390000000002E-2</c:v>
                </c:pt>
                <c:pt idx="81">
                  <c:v>1.8727404999999999E-2</c:v>
                </c:pt>
                <c:pt idx="82">
                  <c:v>1.0138182000000001E-2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3.437856E-3</c:v>
                </c:pt>
                <c:pt idx="88">
                  <c:v>1.4851260999999999E-2</c:v>
                </c:pt>
                <c:pt idx="89">
                  <c:v>2.4057789999999999E-2</c:v>
                </c:pt>
                <c:pt idx="90">
                  <c:v>2.9490117E-2</c:v>
                </c:pt>
                <c:pt idx="91">
                  <c:v>3.1706102E-2</c:v>
                </c:pt>
                <c:pt idx="92">
                  <c:v>3.0684820000000002E-2</c:v>
                </c:pt>
                <c:pt idx="93">
                  <c:v>2.8549692000000002E-2</c:v>
                </c:pt>
                <c:pt idx="94">
                  <c:v>2.6192943999999999E-2</c:v>
                </c:pt>
                <c:pt idx="95">
                  <c:v>2.3669200000000001E-2</c:v>
                </c:pt>
                <c:pt idx="96">
                  <c:v>2.4097336E-2</c:v>
                </c:pt>
                <c:pt idx="97">
                  <c:v>2.6099896000000001E-2</c:v>
                </c:pt>
                <c:pt idx="98">
                  <c:v>2.8630137E-2</c:v>
                </c:pt>
                <c:pt idx="99">
                  <c:v>3.0986909E-2</c:v>
                </c:pt>
                <c:pt idx="100">
                  <c:v>3.2874750000000001E-2</c:v>
                </c:pt>
                <c:pt idx="101">
                  <c:v>3.2868835999999998E-2</c:v>
                </c:pt>
                <c:pt idx="102">
                  <c:v>3.2689665E-2</c:v>
                </c:pt>
                <c:pt idx="103">
                  <c:v>3.2159229999999997E-2</c:v>
                </c:pt>
                <c:pt idx="104">
                  <c:v>3.0433913999999999E-2</c:v>
                </c:pt>
                <c:pt idx="105">
                  <c:v>2.7676725999999999E-2</c:v>
                </c:pt>
                <c:pt idx="106">
                  <c:v>2.3866453999999999E-2</c:v>
                </c:pt>
                <c:pt idx="107">
                  <c:v>1.9649630000000001E-2</c:v>
                </c:pt>
                <c:pt idx="108">
                  <c:v>1.4053224E-2</c:v>
                </c:pt>
                <c:pt idx="109">
                  <c:v>7.8441629999999995E-3</c:v>
                </c:pt>
                <c:pt idx="110">
                  <c:v>1.6357098E-3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AF25-4D3E-B513-9287B87D2257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[2]Sheet1!$D$503:$DT$503</c:f>
              <c:numCache>
                <c:formatCode>General</c:formatCode>
                <c:ptCount val="121"/>
                <c:pt idx="0">
                  <c:v>2.6279283E-3</c:v>
                </c:pt>
                <c:pt idx="1">
                  <c:v>1.5934154000000001E-3</c:v>
                </c:pt>
                <c:pt idx="2">
                  <c:v>3.327928E-3</c:v>
                </c:pt>
                <c:pt idx="3">
                  <c:v>4.0407428000000002E-3</c:v>
                </c:pt>
                <c:pt idx="4">
                  <c:v>4.3981313000000001E-3</c:v>
                </c:pt>
                <c:pt idx="5">
                  <c:v>5.0295126000000001E-3</c:v>
                </c:pt>
                <c:pt idx="6">
                  <c:v>6.4601004E-3</c:v>
                </c:pt>
                <c:pt idx="7">
                  <c:v>8.0645850000000009E-3</c:v>
                </c:pt>
                <c:pt idx="8">
                  <c:v>7.4117723999999998E-3</c:v>
                </c:pt>
                <c:pt idx="9">
                  <c:v>3.4346401000000001E-3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1.2810148000000001E-3</c:v>
                </c:pt>
                <c:pt idx="15">
                  <c:v>7.2911712E-3</c:v>
                </c:pt>
                <c:pt idx="16">
                  <c:v>1.1798183E-2</c:v>
                </c:pt>
                <c:pt idx="17">
                  <c:v>1.1566582000000001E-2</c:v>
                </c:pt>
                <c:pt idx="18">
                  <c:v>6.8521459999999999E-3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5.8938539999999996E-3</c:v>
                </c:pt>
                <c:pt idx="27">
                  <c:v>1.137993E-2</c:v>
                </c:pt>
                <c:pt idx="28">
                  <c:v>1.5933805999999998E-2</c:v>
                </c:pt>
                <c:pt idx="29">
                  <c:v>1.9574568000000001E-2</c:v>
                </c:pt>
                <c:pt idx="30">
                  <c:v>2.3629343000000001E-2</c:v>
                </c:pt>
                <c:pt idx="31">
                  <c:v>2.8241820000000001E-2</c:v>
                </c:pt>
                <c:pt idx="32">
                  <c:v>3.2914053999999998E-2</c:v>
                </c:pt>
                <c:pt idx="33">
                  <c:v>3.9043306999999999E-2</c:v>
                </c:pt>
                <c:pt idx="34">
                  <c:v>4.5803927000000001E-2</c:v>
                </c:pt>
                <c:pt idx="35">
                  <c:v>5.1836002999999999E-2</c:v>
                </c:pt>
                <c:pt idx="36">
                  <c:v>5.4516118000000002E-2</c:v>
                </c:pt>
                <c:pt idx="37">
                  <c:v>5.2338929999999999E-2</c:v>
                </c:pt>
                <c:pt idx="38">
                  <c:v>4.6161584999999998E-2</c:v>
                </c:pt>
                <c:pt idx="39">
                  <c:v>3.7912223000000002E-2</c:v>
                </c:pt>
                <c:pt idx="40">
                  <c:v>2.8954374000000001E-2</c:v>
                </c:pt>
                <c:pt idx="41">
                  <c:v>2.1985135999999999E-2</c:v>
                </c:pt>
                <c:pt idx="42">
                  <c:v>1.7801685000000001E-2</c:v>
                </c:pt>
                <c:pt idx="43">
                  <c:v>1.8077524000000001E-2</c:v>
                </c:pt>
                <c:pt idx="44">
                  <c:v>2.3124246000000001E-2</c:v>
                </c:pt>
                <c:pt idx="45">
                  <c:v>3.0085537999999998E-2</c:v>
                </c:pt>
                <c:pt idx="46">
                  <c:v>3.5022194999999999E-2</c:v>
                </c:pt>
                <c:pt idx="47">
                  <c:v>3.5969559999999998E-2</c:v>
                </c:pt>
                <c:pt idx="48">
                  <c:v>3.425396E-2</c:v>
                </c:pt>
                <c:pt idx="49">
                  <c:v>3.2531272999999999E-2</c:v>
                </c:pt>
                <c:pt idx="50">
                  <c:v>3.1705274999999998E-2</c:v>
                </c:pt>
                <c:pt idx="51">
                  <c:v>3.2237884000000001E-2</c:v>
                </c:pt>
                <c:pt idx="52">
                  <c:v>3.3152726E-2</c:v>
                </c:pt>
                <c:pt idx="53">
                  <c:v>3.2320269999999998E-2</c:v>
                </c:pt>
                <c:pt idx="54">
                  <c:v>2.8612167000000001E-2</c:v>
                </c:pt>
                <c:pt idx="55">
                  <c:v>2.4793534999999998E-2</c:v>
                </c:pt>
                <c:pt idx="56">
                  <c:v>2.3905237999999999E-2</c:v>
                </c:pt>
                <c:pt idx="57">
                  <c:v>2.9478377E-2</c:v>
                </c:pt>
                <c:pt idx="58">
                  <c:v>3.9343330000000003E-2</c:v>
                </c:pt>
                <c:pt idx="59">
                  <c:v>4.7841917999999997E-2</c:v>
                </c:pt>
                <c:pt idx="60">
                  <c:v>5.0055990000000002E-2</c:v>
                </c:pt>
                <c:pt idx="61">
                  <c:v>4.8158877000000003E-2</c:v>
                </c:pt>
                <c:pt idx="62">
                  <c:v>4.6754230000000001E-2</c:v>
                </c:pt>
                <c:pt idx="63">
                  <c:v>4.8207689999999997E-2</c:v>
                </c:pt>
                <c:pt idx="64">
                  <c:v>4.9527947000000003E-2</c:v>
                </c:pt>
                <c:pt idx="65">
                  <c:v>4.8310652000000003E-2</c:v>
                </c:pt>
                <c:pt idx="66">
                  <c:v>4.7677820000000003E-2</c:v>
                </c:pt>
                <c:pt idx="67">
                  <c:v>5.2275500000000003E-2</c:v>
                </c:pt>
                <c:pt idx="68">
                  <c:v>6.0674845999999998E-2</c:v>
                </c:pt>
                <c:pt idx="69">
                  <c:v>6.3968239999999996E-2</c:v>
                </c:pt>
                <c:pt idx="70">
                  <c:v>5.5427882999999997E-2</c:v>
                </c:pt>
                <c:pt idx="71">
                  <c:v>3.6802201999999999E-2</c:v>
                </c:pt>
                <c:pt idx="72">
                  <c:v>1.7662290000000001E-2</c:v>
                </c:pt>
                <c:pt idx="73">
                  <c:v>6.5619720000000001E-3</c:v>
                </c:pt>
                <c:pt idx="74">
                  <c:v>6.324746E-3</c:v>
                </c:pt>
                <c:pt idx="75">
                  <c:v>1.2824886000000001E-2</c:v>
                </c:pt>
                <c:pt idx="76">
                  <c:v>2.0042038000000002E-2</c:v>
                </c:pt>
                <c:pt idx="77">
                  <c:v>2.3468592999999999E-2</c:v>
                </c:pt>
                <c:pt idx="78">
                  <c:v>2.3889694E-2</c:v>
                </c:pt>
                <c:pt idx="79">
                  <c:v>2.3709081E-2</c:v>
                </c:pt>
                <c:pt idx="80">
                  <c:v>2.2625796E-2</c:v>
                </c:pt>
                <c:pt idx="81">
                  <c:v>1.8520308999999999E-2</c:v>
                </c:pt>
                <c:pt idx="82">
                  <c:v>1.0014939E-2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3.6654805000000002E-3</c:v>
                </c:pt>
                <c:pt idx="88">
                  <c:v>1.5029433E-2</c:v>
                </c:pt>
                <c:pt idx="89">
                  <c:v>2.4143443000000001E-2</c:v>
                </c:pt>
                <c:pt idx="90">
                  <c:v>2.9487235000000001E-2</c:v>
                </c:pt>
                <c:pt idx="91">
                  <c:v>3.1623289999999998E-2</c:v>
                </c:pt>
                <c:pt idx="92">
                  <c:v>3.0519193E-2</c:v>
                </c:pt>
                <c:pt idx="93">
                  <c:v>2.8321974E-2</c:v>
                </c:pt>
                <c:pt idx="94">
                  <c:v>2.5939404999999999E-2</c:v>
                </c:pt>
                <c:pt idx="95">
                  <c:v>2.3399677000000001E-2</c:v>
                </c:pt>
                <c:pt idx="96">
                  <c:v>2.3862759000000001E-2</c:v>
                </c:pt>
                <c:pt idx="97">
                  <c:v>2.5962664E-2</c:v>
                </c:pt>
                <c:pt idx="98">
                  <c:v>2.8622542000000001E-2</c:v>
                </c:pt>
                <c:pt idx="99">
                  <c:v>3.1100288E-2</c:v>
                </c:pt>
                <c:pt idx="100">
                  <c:v>3.3066876000000002E-2</c:v>
                </c:pt>
                <c:pt idx="101">
                  <c:v>3.3024407999999998E-2</c:v>
                </c:pt>
                <c:pt idx="102">
                  <c:v>3.2865640000000002E-2</c:v>
                </c:pt>
                <c:pt idx="103">
                  <c:v>3.2320849999999998E-2</c:v>
                </c:pt>
                <c:pt idx="104">
                  <c:v>3.0556482999999999E-2</c:v>
                </c:pt>
                <c:pt idx="105">
                  <c:v>2.7745328999999999E-2</c:v>
                </c:pt>
                <c:pt idx="106">
                  <c:v>2.3870934E-2</c:v>
                </c:pt>
                <c:pt idx="107">
                  <c:v>1.9572223999999999E-2</c:v>
                </c:pt>
                <c:pt idx="108">
                  <c:v>1.3908222E-2</c:v>
                </c:pt>
                <c:pt idx="109">
                  <c:v>7.6381518000000004E-3</c:v>
                </c:pt>
                <c:pt idx="110">
                  <c:v>1.3695786E-3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AF25-4D3E-B513-9287B87D2257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[2]Sheet1!$D$504:$DT$504</c:f>
              <c:numCache>
                <c:formatCode>General</c:formatCode>
                <c:ptCount val="121"/>
                <c:pt idx="0">
                  <c:v>2.9472095999999999E-3</c:v>
                </c:pt>
                <c:pt idx="1">
                  <c:v>1.9222999E-3</c:v>
                </c:pt>
                <c:pt idx="2">
                  <c:v>3.5773010000000002E-3</c:v>
                </c:pt>
                <c:pt idx="3">
                  <c:v>4.2096640000000001E-3</c:v>
                </c:pt>
                <c:pt idx="4">
                  <c:v>4.3394375000000004E-3</c:v>
                </c:pt>
                <c:pt idx="5">
                  <c:v>4.6275066999999998E-3</c:v>
                </c:pt>
                <c:pt idx="6">
                  <c:v>5.865922E-3</c:v>
                </c:pt>
                <c:pt idx="7">
                  <c:v>7.549516E-3</c:v>
                </c:pt>
                <c:pt idx="8">
                  <c:v>7.1641930000000001E-3</c:v>
                </c:pt>
                <c:pt idx="9">
                  <c:v>3.4097860000000002E-3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1.2392404999999999E-3</c:v>
                </c:pt>
                <c:pt idx="15">
                  <c:v>7.4426329999999997E-3</c:v>
                </c:pt>
                <c:pt idx="16">
                  <c:v>1.2071025000000001E-2</c:v>
                </c:pt>
                <c:pt idx="17">
                  <c:v>1.1828201999999999E-2</c:v>
                </c:pt>
                <c:pt idx="18">
                  <c:v>6.8915673E-3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6.1883386E-3</c:v>
                </c:pt>
                <c:pt idx="27">
                  <c:v>1.1691426E-2</c:v>
                </c:pt>
                <c:pt idx="28">
                  <c:v>1.6125672000000001E-2</c:v>
                </c:pt>
                <c:pt idx="29">
                  <c:v>1.9506230999999999E-2</c:v>
                </c:pt>
                <c:pt idx="30">
                  <c:v>2.3348147E-2</c:v>
                </c:pt>
                <c:pt idx="31">
                  <c:v>2.7871966000000001E-2</c:v>
                </c:pt>
                <c:pt idx="32">
                  <c:v>3.2558266000000002E-2</c:v>
                </c:pt>
                <c:pt idx="33">
                  <c:v>3.8733516000000003E-2</c:v>
                </c:pt>
                <c:pt idx="34">
                  <c:v>4.5501756999999997E-2</c:v>
                </c:pt>
                <c:pt idx="35">
                  <c:v>5.1461868000000001E-2</c:v>
                </c:pt>
                <c:pt idx="36">
                  <c:v>5.4039113E-2</c:v>
                </c:pt>
                <c:pt idx="37">
                  <c:v>5.1779334000000003E-2</c:v>
                </c:pt>
                <c:pt idx="38">
                  <c:v>4.5681399999999997E-2</c:v>
                </c:pt>
                <c:pt idx="39">
                  <c:v>3.7511243999999999E-2</c:v>
                </c:pt>
                <c:pt idx="40">
                  <c:v>2.8554942E-2</c:v>
                </c:pt>
                <c:pt idx="41">
                  <c:v>2.1471994000000001E-2</c:v>
                </c:pt>
                <c:pt idx="42">
                  <c:v>1.7263015999999999E-2</c:v>
                </c:pt>
                <c:pt idx="43">
                  <c:v>1.7747952000000001E-2</c:v>
                </c:pt>
                <c:pt idx="44">
                  <c:v>2.3148129E-2</c:v>
                </c:pt>
                <c:pt idx="45">
                  <c:v>3.0385260000000001E-2</c:v>
                </c:pt>
                <c:pt idx="46">
                  <c:v>3.5425954000000003E-2</c:v>
                </c:pt>
                <c:pt idx="47">
                  <c:v>3.6384015999999998E-2</c:v>
                </c:pt>
                <c:pt idx="48">
                  <c:v>3.4674730000000001E-2</c:v>
                </c:pt>
                <c:pt idx="49">
                  <c:v>3.2869607000000002E-2</c:v>
                </c:pt>
                <c:pt idx="50">
                  <c:v>3.1760693E-2</c:v>
                </c:pt>
                <c:pt idx="51">
                  <c:v>3.1840640000000003E-2</c:v>
                </c:pt>
                <c:pt idx="52">
                  <c:v>3.2370669999999997E-2</c:v>
                </c:pt>
                <c:pt idx="53">
                  <c:v>3.1429606999999998E-2</c:v>
                </c:pt>
                <c:pt idx="54">
                  <c:v>2.7848077999999998E-2</c:v>
                </c:pt>
                <c:pt idx="55">
                  <c:v>2.4193474999999999E-2</c:v>
                </c:pt>
                <c:pt idx="56">
                  <c:v>2.336769E-2</c:v>
                </c:pt>
                <c:pt idx="57">
                  <c:v>2.8879157999999999E-2</c:v>
                </c:pt>
                <c:pt idx="58">
                  <c:v>3.8685012999999997E-2</c:v>
                </c:pt>
                <c:pt idx="59">
                  <c:v>4.7231354000000003E-2</c:v>
                </c:pt>
                <c:pt idx="60">
                  <c:v>4.9600265999999997E-2</c:v>
                </c:pt>
                <c:pt idx="61">
                  <c:v>4.7913530000000003E-2</c:v>
                </c:pt>
                <c:pt idx="62">
                  <c:v>4.6662714000000001E-2</c:v>
                </c:pt>
                <c:pt idx="63">
                  <c:v>4.8133347E-2</c:v>
                </c:pt>
                <c:pt idx="64">
                  <c:v>4.9367080000000001E-2</c:v>
                </c:pt>
                <c:pt idx="65">
                  <c:v>4.8052921999999998E-2</c:v>
                </c:pt>
                <c:pt idx="66">
                  <c:v>4.7389515E-2</c:v>
                </c:pt>
                <c:pt idx="67">
                  <c:v>5.2073978E-2</c:v>
                </c:pt>
                <c:pt idx="68">
                  <c:v>6.0702882999999999E-2</c:v>
                </c:pt>
                <c:pt idx="69">
                  <c:v>6.4343360000000002E-2</c:v>
                </c:pt>
                <c:pt idx="70">
                  <c:v>5.6103878000000003E-2</c:v>
                </c:pt>
                <c:pt idx="71">
                  <c:v>3.7526696999999998E-2</c:v>
                </c:pt>
                <c:pt idx="72">
                  <c:v>1.8161254000000002E-2</c:v>
                </c:pt>
                <c:pt idx="73">
                  <c:v>6.7725833999999997E-3</c:v>
                </c:pt>
                <c:pt idx="74">
                  <c:v>6.3991817000000001E-3</c:v>
                </c:pt>
                <c:pt idx="75">
                  <c:v>1.2912618000000001E-2</c:v>
                </c:pt>
                <c:pt idx="76">
                  <c:v>2.0147142999999999E-2</c:v>
                </c:pt>
                <c:pt idx="77">
                  <c:v>2.3546668E-2</c:v>
                </c:pt>
                <c:pt idx="78">
                  <c:v>2.3991393E-2</c:v>
                </c:pt>
                <c:pt idx="79">
                  <c:v>2.3876374999999998E-2</c:v>
                </c:pt>
                <c:pt idx="80">
                  <c:v>2.2770999E-2</c:v>
                </c:pt>
                <c:pt idx="81">
                  <c:v>1.8431916999999999E-2</c:v>
                </c:pt>
                <c:pt idx="82">
                  <c:v>9.5636060000000005E-3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3.4846398000000002E-3</c:v>
                </c:pt>
                <c:pt idx="88">
                  <c:v>1.5065992E-2</c:v>
                </c:pt>
                <c:pt idx="89">
                  <c:v>2.4329238E-2</c:v>
                </c:pt>
                <c:pt idx="90">
                  <c:v>2.9672298999999999E-2</c:v>
                </c:pt>
                <c:pt idx="91">
                  <c:v>3.1733249999999998E-2</c:v>
                </c:pt>
                <c:pt idx="92">
                  <c:v>3.0558755999999999E-2</c:v>
                </c:pt>
                <c:pt idx="93">
                  <c:v>2.8314178999999998E-2</c:v>
                </c:pt>
                <c:pt idx="94">
                  <c:v>2.5902723999999998E-2</c:v>
                </c:pt>
                <c:pt idx="95">
                  <c:v>2.3380095E-2</c:v>
                </c:pt>
                <c:pt idx="96">
                  <c:v>2.3846926000000001E-2</c:v>
                </c:pt>
                <c:pt idx="97">
                  <c:v>2.5896200000000001E-2</c:v>
                </c:pt>
                <c:pt idx="98">
                  <c:v>2.8484211999999998E-2</c:v>
                </c:pt>
                <c:pt idx="99">
                  <c:v>3.08826E-2</c:v>
                </c:pt>
                <c:pt idx="100">
                  <c:v>3.2773614E-2</c:v>
                </c:pt>
                <c:pt idx="101">
                  <c:v>3.2733735E-2</c:v>
                </c:pt>
                <c:pt idx="102">
                  <c:v>3.2579410000000003E-2</c:v>
                </c:pt>
                <c:pt idx="103">
                  <c:v>3.2069239999999999E-2</c:v>
                </c:pt>
                <c:pt idx="104">
                  <c:v>3.0368885000000002E-2</c:v>
                </c:pt>
                <c:pt idx="105">
                  <c:v>2.7646698000000001E-2</c:v>
                </c:pt>
                <c:pt idx="106">
                  <c:v>2.3881137E-2</c:v>
                </c:pt>
                <c:pt idx="107">
                  <c:v>1.9731378000000001E-2</c:v>
                </c:pt>
                <c:pt idx="108">
                  <c:v>1.4193976000000001E-2</c:v>
                </c:pt>
                <c:pt idx="109">
                  <c:v>8.0519040000000004E-3</c:v>
                </c:pt>
                <c:pt idx="110">
                  <c:v>1.9138296999999999E-3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AF25-4D3E-B513-9287B87D2257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[2]Sheet1!$D$505:$DT$505</c:f>
              <c:numCache>
                <c:formatCode>General</c:formatCode>
                <c:ptCount val="121"/>
                <c:pt idx="0">
                  <c:v>2.6338149999999999E-3</c:v>
                </c:pt>
                <c:pt idx="1">
                  <c:v>1.5626276E-3</c:v>
                </c:pt>
                <c:pt idx="2">
                  <c:v>3.1045046999999999E-3</c:v>
                </c:pt>
                <c:pt idx="3">
                  <c:v>3.815026E-3</c:v>
                </c:pt>
                <c:pt idx="4">
                  <c:v>4.2005376999999997E-3</c:v>
                </c:pt>
                <c:pt idx="5">
                  <c:v>4.9164650000000001E-3</c:v>
                </c:pt>
                <c:pt idx="6">
                  <c:v>6.4769320000000003E-3</c:v>
                </c:pt>
                <c:pt idx="7">
                  <c:v>8.1896799999999995E-3</c:v>
                </c:pt>
                <c:pt idx="8">
                  <c:v>7.5863170000000004E-3</c:v>
                </c:pt>
                <c:pt idx="9">
                  <c:v>3.5580365999999999E-3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1.0155892E-3</c:v>
                </c:pt>
                <c:pt idx="15">
                  <c:v>7.1778796000000001E-3</c:v>
                </c:pt>
                <c:pt idx="16">
                  <c:v>1.1901897E-2</c:v>
                </c:pt>
                <c:pt idx="17">
                  <c:v>1.1879601E-2</c:v>
                </c:pt>
                <c:pt idx="18">
                  <c:v>7.2269819999999999E-3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5.8706243999999998E-3</c:v>
                </c:pt>
                <c:pt idx="27">
                  <c:v>1.1329268E-2</c:v>
                </c:pt>
                <c:pt idx="28">
                  <c:v>1.5795184E-2</c:v>
                </c:pt>
                <c:pt idx="29">
                  <c:v>1.9288467E-2</c:v>
                </c:pt>
                <c:pt idx="30">
                  <c:v>2.3224439999999999E-2</c:v>
                </c:pt>
                <c:pt idx="31">
                  <c:v>2.7803484E-2</c:v>
                </c:pt>
                <c:pt idx="32">
                  <c:v>3.2534359999999998E-2</c:v>
                </c:pt>
                <c:pt idx="33">
                  <c:v>3.8796756000000002E-2</c:v>
                </c:pt>
                <c:pt idx="34">
                  <c:v>4.571683E-2</c:v>
                </c:pt>
                <c:pt idx="35">
                  <c:v>5.1836319999999998E-2</c:v>
                </c:pt>
                <c:pt idx="36">
                  <c:v>5.4503444999999998E-2</c:v>
                </c:pt>
                <c:pt idx="37">
                  <c:v>5.2241040000000002E-2</c:v>
                </c:pt>
                <c:pt idx="38">
                  <c:v>4.6019959999999999E-2</c:v>
                </c:pt>
                <c:pt idx="39">
                  <c:v>3.7732995999999998E-2</c:v>
                </c:pt>
                <c:pt idx="40">
                  <c:v>2.8703365000000002E-2</c:v>
                </c:pt>
                <c:pt idx="41">
                  <c:v>2.1632410000000001E-2</c:v>
                </c:pt>
                <c:pt idx="42">
                  <c:v>1.7403787E-2</c:v>
                </c:pt>
                <c:pt idx="43">
                  <c:v>1.7787636999999999E-2</c:v>
                </c:pt>
                <c:pt idx="44">
                  <c:v>2.3070650000000002E-2</c:v>
                </c:pt>
                <c:pt idx="45">
                  <c:v>3.0206502999999999E-2</c:v>
                </c:pt>
                <c:pt idx="46">
                  <c:v>3.5196453000000003E-2</c:v>
                </c:pt>
                <c:pt idx="47">
                  <c:v>3.6129250000000002E-2</c:v>
                </c:pt>
                <c:pt idx="48">
                  <c:v>3.4354385000000001E-2</c:v>
                </c:pt>
                <c:pt idx="49">
                  <c:v>3.2542824999999997E-2</c:v>
                </c:pt>
                <c:pt idx="50">
                  <c:v>3.154556E-2</c:v>
                </c:pt>
                <c:pt idx="51">
                  <c:v>3.1890143000000003E-2</c:v>
                </c:pt>
                <c:pt idx="52">
                  <c:v>3.2724580000000003E-2</c:v>
                </c:pt>
                <c:pt idx="53">
                  <c:v>3.1984053999999998E-2</c:v>
                </c:pt>
                <c:pt idx="54">
                  <c:v>2.8435176E-2</c:v>
                </c:pt>
                <c:pt idx="55">
                  <c:v>2.4642219999999999E-2</c:v>
                </c:pt>
                <c:pt idx="56">
                  <c:v>2.36098E-2</c:v>
                </c:pt>
                <c:pt idx="57">
                  <c:v>2.8985219999999999E-2</c:v>
                </c:pt>
                <c:pt idx="58">
                  <c:v>3.8761522999999999E-2</c:v>
                </c:pt>
                <c:pt idx="59">
                  <c:v>4.7323745E-2</c:v>
                </c:pt>
                <c:pt idx="60">
                  <c:v>4.9637332999999999E-2</c:v>
                </c:pt>
                <c:pt idx="61">
                  <c:v>4.7788482E-2</c:v>
                </c:pt>
                <c:pt idx="62">
                  <c:v>4.6354987E-2</c:v>
                </c:pt>
                <c:pt idx="63">
                  <c:v>4.7730632000000002E-2</c:v>
                </c:pt>
                <c:pt idx="64">
                  <c:v>4.9025249999999999E-2</c:v>
                </c:pt>
                <c:pt idx="65">
                  <c:v>4.7892360000000002E-2</c:v>
                </c:pt>
                <c:pt idx="66">
                  <c:v>4.7444550000000002E-2</c:v>
                </c:pt>
                <c:pt idx="67">
                  <c:v>5.2302830000000002E-2</c:v>
                </c:pt>
                <c:pt idx="68">
                  <c:v>6.1052772999999998E-2</c:v>
                </c:pt>
                <c:pt idx="69">
                  <c:v>6.4752180000000006E-2</c:v>
                </c:pt>
                <c:pt idx="70">
                  <c:v>5.6493729999999999E-2</c:v>
                </c:pt>
                <c:pt idx="71">
                  <c:v>3.7769049999999998E-2</c:v>
                </c:pt>
                <c:pt idx="72">
                  <c:v>1.8083999E-2</c:v>
                </c:pt>
                <c:pt idx="73">
                  <c:v>6.2645089999999997E-3</c:v>
                </c:pt>
                <c:pt idx="74">
                  <c:v>5.5488389999999999E-3</c:v>
                </c:pt>
                <c:pt idx="75">
                  <c:v>1.2021094E-2</c:v>
                </c:pt>
                <c:pt idx="76">
                  <c:v>1.9564419999999999E-2</c:v>
                </c:pt>
                <c:pt idx="77">
                  <c:v>2.3481241999999999E-2</c:v>
                </c:pt>
                <c:pt idx="78">
                  <c:v>2.4400437000000001E-2</c:v>
                </c:pt>
                <c:pt idx="79">
                  <c:v>2.4530517000000002E-2</c:v>
                </c:pt>
                <c:pt idx="80">
                  <c:v>2.3420839999999998E-2</c:v>
                </c:pt>
                <c:pt idx="81">
                  <c:v>1.8950049E-2</c:v>
                </c:pt>
                <c:pt idx="82">
                  <c:v>9.9159499999999998E-3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3.2094113999999998E-3</c:v>
                </c:pt>
                <c:pt idx="88">
                  <c:v>1.4855396E-2</c:v>
                </c:pt>
                <c:pt idx="89">
                  <c:v>2.4171160000000001E-2</c:v>
                </c:pt>
                <c:pt idx="90">
                  <c:v>2.9615773000000001E-2</c:v>
                </c:pt>
                <c:pt idx="91">
                  <c:v>3.1758804000000002E-2</c:v>
                </c:pt>
                <c:pt idx="92">
                  <c:v>3.0627701E-2</c:v>
                </c:pt>
                <c:pt idx="93">
                  <c:v>2.8355756999999999E-2</c:v>
                </c:pt>
                <c:pt idx="94">
                  <c:v>2.5836425E-2</c:v>
                </c:pt>
                <c:pt idx="95">
                  <c:v>2.3169780000000001E-2</c:v>
                </c:pt>
                <c:pt idx="96">
                  <c:v>2.3456042999999999E-2</c:v>
                </c:pt>
                <c:pt idx="97">
                  <c:v>2.5379114000000001E-2</c:v>
                </c:pt>
                <c:pt idx="98">
                  <c:v>2.7910309000000001E-2</c:v>
                </c:pt>
                <c:pt idx="99">
                  <c:v>3.0339782999999999E-2</c:v>
                </c:pt>
                <c:pt idx="100">
                  <c:v>3.2335049999999997E-2</c:v>
                </c:pt>
                <c:pt idx="101">
                  <c:v>3.240382E-2</c:v>
                </c:pt>
                <c:pt idx="102">
                  <c:v>3.2425812999999998E-2</c:v>
                </c:pt>
                <c:pt idx="103">
                  <c:v>3.2097302000000001E-2</c:v>
                </c:pt>
                <c:pt idx="104">
                  <c:v>3.0561721E-2</c:v>
                </c:pt>
                <c:pt idx="105">
                  <c:v>2.7975918999999998E-2</c:v>
                </c:pt>
                <c:pt idx="106">
                  <c:v>2.4314341999999999E-2</c:v>
                </c:pt>
                <c:pt idx="107">
                  <c:v>2.0247656999999999E-2</c:v>
                </c:pt>
                <c:pt idx="108">
                  <c:v>1.47290435E-2</c:v>
                </c:pt>
                <c:pt idx="109">
                  <c:v>8.56991E-3</c:v>
                </c:pt>
                <c:pt idx="110">
                  <c:v>2.3822798E-3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AF25-4D3E-B513-9287B87D2257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[2]Sheet1!$D$506:$DT$506</c:f>
              <c:numCache>
                <c:formatCode>General</c:formatCode>
                <c:ptCount val="121"/>
                <c:pt idx="0">
                  <c:v>2.8158608000000002E-3</c:v>
                </c:pt>
                <c:pt idx="1">
                  <c:v>1.6312083E-3</c:v>
                </c:pt>
                <c:pt idx="2">
                  <c:v>3.1415035000000001E-3</c:v>
                </c:pt>
                <c:pt idx="3">
                  <c:v>3.9321234999999998E-3</c:v>
                </c:pt>
                <c:pt idx="4">
                  <c:v>4.5085910000000002E-3</c:v>
                </c:pt>
                <c:pt idx="5">
                  <c:v>5.2680937000000004E-3</c:v>
                </c:pt>
                <c:pt idx="6">
                  <c:v>6.6871266E-3</c:v>
                </c:pt>
                <c:pt idx="7">
                  <c:v>8.1880289999999994E-3</c:v>
                </c:pt>
                <c:pt idx="8">
                  <c:v>7.4384430000000003E-3</c:v>
                </c:pt>
                <c:pt idx="9">
                  <c:v>3.3830097E-3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1.1777908E-3</c:v>
                </c:pt>
                <c:pt idx="15">
                  <c:v>7.4056963999999999E-3</c:v>
                </c:pt>
                <c:pt idx="16">
                  <c:v>1.20694935E-2</c:v>
                </c:pt>
                <c:pt idx="17">
                  <c:v>1.1893733E-2</c:v>
                </c:pt>
                <c:pt idx="18">
                  <c:v>7.0453709999999999E-3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6.3120103000000004E-3</c:v>
                </c:pt>
                <c:pt idx="27">
                  <c:v>1.184372E-2</c:v>
                </c:pt>
                <c:pt idx="28">
                  <c:v>1.6259559999999999E-2</c:v>
                </c:pt>
                <c:pt idx="29">
                  <c:v>1.9595418E-2</c:v>
                </c:pt>
                <c:pt idx="30">
                  <c:v>2.3349442000000002E-2</c:v>
                </c:pt>
                <c:pt idx="31">
                  <c:v>2.7800819000000001E-2</c:v>
                </c:pt>
                <c:pt idx="32">
                  <c:v>3.2495283E-2</c:v>
                </c:pt>
                <c:pt idx="33">
                  <c:v>3.8781743E-2</c:v>
                </c:pt>
                <c:pt idx="34">
                  <c:v>4.5738050000000002E-2</c:v>
                </c:pt>
                <c:pt idx="35">
                  <c:v>5.1966037999999999E-2</c:v>
                </c:pt>
                <c:pt idx="36">
                  <c:v>5.4825539999999999E-2</c:v>
                </c:pt>
                <c:pt idx="37">
                  <c:v>5.2759162999999998E-2</c:v>
                </c:pt>
                <c:pt idx="38">
                  <c:v>4.6675734000000003E-2</c:v>
                </c:pt>
                <c:pt idx="39">
                  <c:v>3.8350365999999997E-2</c:v>
                </c:pt>
                <c:pt idx="40">
                  <c:v>2.9170372E-2</c:v>
                </c:pt>
                <c:pt idx="41">
                  <c:v>2.1939361000000001E-2</c:v>
                </c:pt>
                <c:pt idx="42">
                  <c:v>1.7610805E-2</c:v>
                </c:pt>
                <c:pt idx="43">
                  <c:v>1.7979398000000001E-2</c:v>
                </c:pt>
                <c:pt idx="44">
                  <c:v>2.3316621999999999E-2</c:v>
                </c:pt>
                <c:pt idx="45">
                  <c:v>3.0507778999999999E-2</c:v>
                </c:pt>
                <c:pt idx="46">
                  <c:v>3.5524107999999999E-2</c:v>
                </c:pt>
                <c:pt idx="47">
                  <c:v>3.6412403000000003E-2</c:v>
                </c:pt>
                <c:pt idx="48">
                  <c:v>3.4586451999999997E-2</c:v>
                </c:pt>
                <c:pt idx="49">
                  <c:v>3.2712049999999999E-2</c:v>
                </c:pt>
                <c:pt idx="50">
                  <c:v>3.1684520000000001E-2</c:v>
                </c:pt>
                <c:pt idx="51">
                  <c:v>3.1986000000000001E-2</c:v>
                </c:pt>
                <c:pt idx="52">
                  <c:v>3.2735843000000001E-2</c:v>
                </c:pt>
                <c:pt idx="53">
                  <c:v>3.1868633E-2</c:v>
                </c:pt>
                <c:pt idx="54">
                  <c:v>2.8226129999999999E-2</c:v>
                </c:pt>
                <c:pt idx="55">
                  <c:v>2.4496712E-2</c:v>
                </c:pt>
                <c:pt idx="56">
                  <c:v>2.3653263000000001E-2</c:v>
                </c:pt>
                <c:pt idx="57">
                  <c:v>2.9207265E-2</c:v>
                </c:pt>
                <c:pt idx="58">
                  <c:v>3.9058669999999997E-2</c:v>
                </c:pt>
                <c:pt idx="59">
                  <c:v>4.7601614E-2</c:v>
                </c:pt>
                <c:pt idx="60">
                  <c:v>4.9856155999999999E-2</c:v>
                </c:pt>
                <c:pt idx="61">
                  <c:v>4.7930777000000001E-2</c:v>
                </c:pt>
                <c:pt idx="62">
                  <c:v>4.6422011999999999E-2</c:v>
                </c:pt>
                <c:pt idx="63">
                  <c:v>4.7806986000000003E-2</c:v>
                </c:pt>
                <c:pt idx="64">
                  <c:v>4.9197536E-2</c:v>
                </c:pt>
                <c:pt idx="65">
                  <c:v>4.8216373E-2</c:v>
                </c:pt>
                <c:pt idx="66">
                  <c:v>4.7822583000000002E-2</c:v>
                </c:pt>
                <c:pt idx="67">
                  <c:v>5.2543399999999997E-2</c:v>
                </c:pt>
                <c:pt idx="68">
                  <c:v>6.099943E-2</c:v>
                </c:pt>
                <c:pt idx="69">
                  <c:v>6.4407385999999997E-2</c:v>
                </c:pt>
                <c:pt idx="70">
                  <c:v>5.6012600000000003E-2</c:v>
                </c:pt>
                <c:pt idx="71">
                  <c:v>3.7356543999999998E-2</c:v>
                </c:pt>
                <c:pt idx="72">
                  <c:v>1.7835956E-2</c:v>
                </c:pt>
                <c:pt idx="73">
                  <c:v>6.1265942999999996E-3</c:v>
                </c:pt>
                <c:pt idx="74">
                  <c:v>5.3934953000000004E-3</c:v>
                </c:pt>
                <c:pt idx="75">
                  <c:v>1.1778286000000001E-2</c:v>
                </c:pt>
                <c:pt idx="76">
                  <c:v>1.9267679999999999E-2</c:v>
                </c:pt>
                <c:pt idx="77">
                  <c:v>2.3183987E-2</c:v>
                </c:pt>
                <c:pt idx="78">
                  <c:v>2.4125328000000001E-2</c:v>
                </c:pt>
                <c:pt idx="79">
                  <c:v>2.4307639999999998E-2</c:v>
                </c:pt>
                <c:pt idx="80">
                  <c:v>2.3317331E-2</c:v>
                </c:pt>
                <c:pt idx="81">
                  <c:v>1.9022707E-2</c:v>
                </c:pt>
                <c:pt idx="82">
                  <c:v>1.01620285E-2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3.3727149000000001E-3</c:v>
                </c:pt>
                <c:pt idx="88">
                  <c:v>1.4986876999999999E-2</c:v>
                </c:pt>
                <c:pt idx="89">
                  <c:v>2.4283880000000001E-2</c:v>
                </c:pt>
                <c:pt idx="90">
                  <c:v>2.9665256000000001E-2</c:v>
                </c:pt>
                <c:pt idx="91">
                  <c:v>3.1714957000000002E-2</c:v>
                </c:pt>
                <c:pt idx="92">
                  <c:v>3.0477956E-2</c:v>
                </c:pt>
                <c:pt idx="93">
                  <c:v>2.8151967E-2</c:v>
                </c:pt>
                <c:pt idx="94">
                  <c:v>2.5649966999999999E-2</c:v>
                </c:pt>
                <c:pt idx="95">
                  <c:v>2.3034791999999998E-2</c:v>
                </c:pt>
                <c:pt idx="96">
                  <c:v>2.3445440000000001E-2</c:v>
                </c:pt>
                <c:pt idx="97">
                  <c:v>2.5503991E-2</c:v>
                </c:pt>
                <c:pt idx="98">
                  <c:v>2.8143729999999999E-2</c:v>
                </c:pt>
                <c:pt idx="99">
                  <c:v>3.0642490000000001E-2</c:v>
                </c:pt>
                <c:pt idx="100">
                  <c:v>3.2675232999999998E-2</c:v>
                </c:pt>
                <c:pt idx="101">
                  <c:v>3.2747984000000001E-2</c:v>
                </c:pt>
                <c:pt idx="102">
                  <c:v>3.2703940000000001E-2</c:v>
                </c:pt>
                <c:pt idx="103">
                  <c:v>3.2299064000000002E-2</c:v>
                </c:pt>
                <c:pt idx="104">
                  <c:v>3.067837E-2</c:v>
                </c:pt>
                <c:pt idx="105">
                  <c:v>2.8003707999999999E-2</c:v>
                </c:pt>
                <c:pt idx="106">
                  <c:v>2.4252472000000001E-2</c:v>
                </c:pt>
                <c:pt idx="107">
                  <c:v>2.0092552999999999E-2</c:v>
                </c:pt>
                <c:pt idx="108">
                  <c:v>1.4492359E-2</c:v>
                </c:pt>
                <c:pt idx="109">
                  <c:v>8.2567449999999994E-3</c:v>
                </c:pt>
                <c:pt idx="110">
                  <c:v>1.9963314000000002E-3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AF25-4D3E-B513-9287B87D2257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[2]Sheet1!$D$507:$DT$507</c:f>
              <c:numCache>
                <c:formatCode>General</c:formatCode>
                <c:ptCount val="121"/>
                <c:pt idx="0">
                  <c:v>2.6256974999999999E-3</c:v>
                </c:pt>
                <c:pt idx="1">
                  <c:v>1.5121886E-3</c:v>
                </c:pt>
                <c:pt idx="2">
                  <c:v>3.2945090000000002E-3</c:v>
                </c:pt>
                <c:pt idx="3">
                  <c:v>4.1932343000000002E-3</c:v>
                </c:pt>
                <c:pt idx="4">
                  <c:v>4.6882047000000003E-3</c:v>
                </c:pt>
                <c:pt idx="5">
                  <c:v>5.1670554000000004E-3</c:v>
                </c:pt>
                <c:pt idx="6">
                  <c:v>6.2159229999999999E-3</c:v>
                </c:pt>
                <c:pt idx="7">
                  <c:v>7.4904660000000003E-3</c:v>
                </c:pt>
                <c:pt idx="8">
                  <c:v>6.8048183000000003E-3</c:v>
                </c:pt>
                <c:pt idx="9">
                  <c:v>3.0602778E-3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1.0159753E-3</c:v>
                </c:pt>
                <c:pt idx="15">
                  <c:v>7.1565713999999997E-3</c:v>
                </c:pt>
                <c:pt idx="16">
                  <c:v>1.19083E-2</c:v>
                </c:pt>
                <c:pt idx="17">
                  <c:v>1.1889113E-2</c:v>
                </c:pt>
                <c:pt idx="18">
                  <c:v>7.149613E-3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6.2429853999999996E-3</c:v>
                </c:pt>
                <c:pt idx="27">
                  <c:v>1.1860638999999999E-2</c:v>
                </c:pt>
                <c:pt idx="28">
                  <c:v>1.6395046999999999E-2</c:v>
                </c:pt>
                <c:pt idx="29">
                  <c:v>1.9763072999999999E-2</c:v>
                </c:pt>
                <c:pt idx="30">
                  <c:v>2.3451217E-2</c:v>
                </c:pt>
                <c:pt idx="31">
                  <c:v>2.7703095E-2</c:v>
                </c:pt>
                <c:pt idx="32">
                  <c:v>3.2117974000000001E-2</c:v>
                </c:pt>
                <c:pt idx="33">
                  <c:v>3.8135120000000002E-2</c:v>
                </c:pt>
                <c:pt idx="34">
                  <c:v>4.4908848000000001E-2</c:v>
                </c:pt>
                <c:pt idx="35">
                  <c:v>5.0973247999999999E-2</c:v>
                </c:pt>
                <c:pt idx="36">
                  <c:v>5.3696774000000003E-2</c:v>
                </c:pt>
                <c:pt idx="37">
                  <c:v>5.1578051999999999E-2</c:v>
                </c:pt>
                <c:pt idx="38">
                  <c:v>4.5594629999999997E-2</c:v>
                </c:pt>
                <c:pt idx="39">
                  <c:v>3.7544019999999997E-2</c:v>
                </c:pt>
                <c:pt idx="40">
                  <c:v>2.8680159E-2</c:v>
                </c:pt>
                <c:pt idx="41">
                  <c:v>2.1763258000000001E-2</c:v>
                </c:pt>
                <c:pt idx="42">
                  <c:v>1.7587228E-2</c:v>
                </c:pt>
                <c:pt idx="43">
                  <c:v>1.7928033999999999E-2</c:v>
                </c:pt>
                <c:pt idx="44">
                  <c:v>2.3082017999999999E-2</c:v>
                </c:pt>
                <c:pt idx="45">
                  <c:v>3.0096270000000001E-2</c:v>
                </c:pt>
                <c:pt idx="46">
                  <c:v>3.5097367999999997E-2</c:v>
                </c:pt>
                <c:pt idx="47">
                  <c:v>3.6164254E-2</c:v>
                </c:pt>
                <c:pt idx="48">
                  <c:v>3.4548080000000002E-2</c:v>
                </c:pt>
                <c:pt idx="49">
                  <c:v>3.2750830000000002E-2</c:v>
                </c:pt>
                <c:pt idx="50">
                  <c:v>3.1634120000000002E-2</c:v>
                </c:pt>
                <c:pt idx="51">
                  <c:v>3.1816885000000003E-2</c:v>
                </c:pt>
                <c:pt idx="52">
                  <c:v>3.2507939999999999E-2</c:v>
                </c:pt>
                <c:pt idx="53">
                  <c:v>3.1634089999999997E-2</c:v>
                </c:pt>
                <c:pt idx="54">
                  <c:v>2.7892279999999998E-2</c:v>
                </c:pt>
                <c:pt idx="55">
                  <c:v>2.3870044999999999E-2</c:v>
                </c:pt>
                <c:pt idx="56">
                  <c:v>2.2698577000000001E-2</c:v>
                </c:pt>
                <c:pt idx="57">
                  <c:v>2.7998717999999999E-2</c:v>
                </c:pt>
                <c:pt idx="58">
                  <c:v>3.7769664000000001E-2</c:v>
                </c:pt>
                <c:pt idx="59">
                  <c:v>4.6414009999999999E-2</c:v>
                </c:pt>
                <c:pt idx="60">
                  <c:v>4.8937875999999998E-2</c:v>
                </c:pt>
                <c:pt idx="61">
                  <c:v>4.7387400000000003E-2</c:v>
                </c:pt>
                <c:pt idx="62">
                  <c:v>4.6187579999999999E-2</c:v>
                </c:pt>
                <c:pt idx="63">
                  <c:v>4.7639247000000003E-2</c:v>
                </c:pt>
                <c:pt idx="64">
                  <c:v>4.8916038000000002E-2</c:v>
                </c:pt>
                <c:pt idx="65">
                  <c:v>4.7821309999999999E-2</c:v>
                </c:pt>
                <c:pt idx="66">
                  <c:v>4.7479739999999999E-2</c:v>
                </c:pt>
                <c:pt idx="67">
                  <c:v>5.2397642000000001E-2</c:v>
                </c:pt>
                <c:pt idx="68">
                  <c:v>6.1069287E-2</c:v>
                </c:pt>
                <c:pt idx="69">
                  <c:v>6.4620849999999994E-2</c:v>
                </c:pt>
                <c:pt idx="70">
                  <c:v>5.6272639999999999E-2</c:v>
                </c:pt>
                <c:pt idx="71">
                  <c:v>3.7641816000000002E-2</c:v>
                </c:pt>
                <c:pt idx="72">
                  <c:v>1.82737E-2</c:v>
                </c:pt>
                <c:pt idx="73">
                  <c:v>6.9068293000000003E-3</c:v>
                </c:pt>
                <c:pt idx="74">
                  <c:v>6.5658890000000001E-3</c:v>
                </c:pt>
                <c:pt idx="75">
                  <c:v>1.3071751E-2</c:v>
                </c:pt>
                <c:pt idx="76">
                  <c:v>2.0233635E-2</c:v>
                </c:pt>
                <c:pt idx="77">
                  <c:v>2.3585676999999999E-2</c:v>
                </c:pt>
                <c:pt idx="78">
                  <c:v>2.4053280999999999E-2</c:v>
                </c:pt>
                <c:pt idx="79">
                  <c:v>2.3981987999999999E-2</c:v>
                </c:pt>
                <c:pt idx="80">
                  <c:v>2.2856846E-2</c:v>
                </c:pt>
                <c:pt idx="81">
                  <c:v>1.8436655E-2</c:v>
                </c:pt>
                <c:pt idx="82">
                  <c:v>9.4666190000000008E-3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2.9063993000000002E-3</c:v>
                </c:pt>
                <c:pt idx="88">
                  <c:v>1.4453248E-2</c:v>
                </c:pt>
                <c:pt idx="89">
                  <c:v>2.3722116000000001E-2</c:v>
                </c:pt>
                <c:pt idx="90">
                  <c:v>2.9163918E-2</c:v>
                </c:pt>
                <c:pt idx="91">
                  <c:v>3.1339243000000003E-2</c:v>
                </c:pt>
                <c:pt idx="92">
                  <c:v>3.0295525E-2</c:v>
                </c:pt>
                <c:pt idx="93">
                  <c:v>2.8140091999999998E-2</c:v>
                </c:pt>
                <c:pt idx="94">
                  <c:v>2.5798958E-2</c:v>
                </c:pt>
                <c:pt idx="95">
                  <c:v>2.3324916000000001E-2</c:v>
                </c:pt>
                <c:pt idx="96">
                  <c:v>2.3774190000000001E-2</c:v>
                </c:pt>
                <c:pt idx="97">
                  <c:v>2.5804447000000001E-2</c:v>
                </c:pt>
                <c:pt idx="98">
                  <c:v>2.8367050000000001E-2</c:v>
                </c:pt>
                <c:pt idx="99">
                  <c:v>3.0738274999999999E-2</c:v>
                </c:pt>
                <c:pt idx="100">
                  <c:v>3.2583840000000003E-2</c:v>
                </c:pt>
                <c:pt idx="101">
                  <c:v>3.2536373E-2</c:v>
                </c:pt>
                <c:pt idx="102">
                  <c:v>3.2388445000000002E-2</c:v>
                </c:pt>
                <c:pt idx="103">
                  <c:v>3.1917945000000003E-2</c:v>
                </c:pt>
                <c:pt idx="104">
                  <c:v>3.0272027E-2</c:v>
                </c:pt>
                <c:pt idx="105">
                  <c:v>2.7613024999999999E-2</c:v>
                </c:pt>
                <c:pt idx="106">
                  <c:v>2.3919237999999999E-2</c:v>
                </c:pt>
                <c:pt idx="107">
                  <c:v>1.985686E-2</c:v>
                </c:pt>
                <c:pt idx="108">
                  <c:v>1.4383391000000001E-2</c:v>
                </c:pt>
                <c:pt idx="109">
                  <c:v>8.3012099999999998E-3</c:v>
                </c:pt>
                <c:pt idx="110">
                  <c:v>2.214129E-3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AF25-4D3E-B513-9287B87D2257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[2]Sheet1!$D$508:$DT$508</c:f>
              <c:numCache>
                <c:formatCode>General</c:formatCode>
                <c:ptCount val="121"/>
                <c:pt idx="0">
                  <c:v>2.8218803999999998E-3</c:v>
                </c:pt>
                <c:pt idx="1">
                  <c:v>1.7369E-3</c:v>
                </c:pt>
                <c:pt idx="2">
                  <c:v>3.3757607E-3</c:v>
                </c:pt>
                <c:pt idx="3">
                  <c:v>4.0358520000000004E-3</c:v>
                </c:pt>
                <c:pt idx="4">
                  <c:v>4.3269160000000001E-3</c:v>
                </c:pt>
                <c:pt idx="5">
                  <c:v>4.7969924999999997E-3</c:v>
                </c:pt>
                <c:pt idx="6">
                  <c:v>6.0396E-3</c:v>
                </c:pt>
                <c:pt idx="7">
                  <c:v>7.5450539999999998E-3</c:v>
                </c:pt>
                <c:pt idx="8">
                  <c:v>6.980717E-3</c:v>
                </c:pt>
                <c:pt idx="9">
                  <c:v>3.2230347999999999E-3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1.0435934999999999E-3</c:v>
                </c:pt>
                <c:pt idx="15">
                  <c:v>7.390977E-3</c:v>
                </c:pt>
                <c:pt idx="16">
                  <c:v>1.2294847500000001E-2</c:v>
                </c:pt>
                <c:pt idx="17">
                  <c:v>1.2295136999999999E-2</c:v>
                </c:pt>
                <c:pt idx="18">
                  <c:v>7.4075419999999996E-3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6.192169E-3</c:v>
                </c:pt>
                <c:pt idx="27">
                  <c:v>1.1659828000000001E-2</c:v>
                </c:pt>
                <c:pt idx="28">
                  <c:v>1.6072474E-2</c:v>
                </c:pt>
                <c:pt idx="29">
                  <c:v>1.9478828E-2</c:v>
                </c:pt>
                <c:pt idx="30">
                  <c:v>2.3361272999999998E-2</c:v>
                </c:pt>
                <c:pt idx="31">
                  <c:v>2.7900385E-2</c:v>
                </c:pt>
                <c:pt idx="32">
                  <c:v>3.2578737000000003E-2</c:v>
                </c:pt>
                <c:pt idx="33">
                  <c:v>3.8762480000000002E-2</c:v>
                </c:pt>
                <c:pt idx="34">
                  <c:v>4.5585029999999999E-2</c:v>
                </c:pt>
                <c:pt idx="35">
                  <c:v>5.1634016999999997E-2</c:v>
                </c:pt>
                <c:pt idx="36">
                  <c:v>5.4296773E-2</c:v>
                </c:pt>
                <c:pt idx="37">
                  <c:v>5.2076829999999998E-2</c:v>
                </c:pt>
                <c:pt idx="38">
                  <c:v>4.5895930000000001E-2</c:v>
                </c:pt>
                <c:pt idx="39">
                  <c:v>3.7563987E-2</c:v>
                </c:pt>
                <c:pt idx="40">
                  <c:v>2.8370598E-2</c:v>
                </c:pt>
                <c:pt idx="41">
                  <c:v>2.1129387999999999E-2</c:v>
                </c:pt>
                <c:pt idx="42">
                  <c:v>1.6801900000000002E-2</c:v>
                </c:pt>
                <c:pt idx="43">
                  <c:v>1.7242766999999999E-2</c:v>
                </c:pt>
                <c:pt idx="44">
                  <c:v>2.268676E-2</c:v>
                </c:pt>
                <c:pt idx="45">
                  <c:v>3.0061603999999999E-2</c:v>
                </c:pt>
                <c:pt idx="46">
                  <c:v>3.5351253999999999E-2</c:v>
                </c:pt>
                <c:pt idx="47">
                  <c:v>3.657941E-2</c:v>
                </c:pt>
                <c:pt idx="48">
                  <c:v>3.5034257999999999E-2</c:v>
                </c:pt>
                <c:pt idx="49">
                  <c:v>3.3228399999999998E-2</c:v>
                </c:pt>
                <c:pt idx="50">
                  <c:v>3.2020095999999998E-2</c:v>
                </c:pt>
                <c:pt idx="51">
                  <c:v>3.2094560000000001E-2</c:v>
                </c:pt>
                <c:pt idx="52">
                  <c:v>3.2725070000000002E-2</c:v>
                </c:pt>
                <c:pt idx="53">
                  <c:v>3.1843323E-2</c:v>
                </c:pt>
                <c:pt idx="54">
                  <c:v>2.8124053E-2</c:v>
                </c:pt>
                <c:pt idx="55">
                  <c:v>2.4107613E-2</c:v>
                </c:pt>
                <c:pt idx="56">
                  <c:v>2.2896380000000001E-2</c:v>
                </c:pt>
                <c:pt idx="57">
                  <c:v>2.8155873000000001E-2</c:v>
                </c:pt>
                <c:pt idx="58">
                  <c:v>3.7911944000000003E-2</c:v>
                </c:pt>
                <c:pt idx="59">
                  <c:v>4.6577937999999999E-2</c:v>
                </c:pt>
                <c:pt idx="60">
                  <c:v>4.9118729999999999E-2</c:v>
                </c:pt>
                <c:pt idx="61">
                  <c:v>4.7548002999999998E-2</c:v>
                </c:pt>
                <c:pt idx="62">
                  <c:v>4.6280420000000003E-2</c:v>
                </c:pt>
                <c:pt idx="63">
                  <c:v>4.7652934000000001E-2</c:v>
                </c:pt>
                <c:pt idx="64">
                  <c:v>4.8833153999999997E-2</c:v>
                </c:pt>
                <c:pt idx="65">
                  <c:v>4.7642034E-2</c:v>
                </c:pt>
                <c:pt idx="66">
                  <c:v>4.7240327999999998E-2</c:v>
                </c:pt>
                <c:pt idx="67">
                  <c:v>5.2196371999999998E-2</c:v>
                </c:pt>
                <c:pt idx="68">
                  <c:v>6.0961198000000001E-2</c:v>
                </c:pt>
                <c:pt idx="69">
                  <c:v>6.4569525000000003E-2</c:v>
                </c:pt>
                <c:pt idx="70">
                  <c:v>5.6221616000000002E-2</c:v>
                </c:pt>
                <c:pt idx="71">
                  <c:v>3.7614349999999998E-2</c:v>
                </c:pt>
                <c:pt idx="72">
                  <c:v>1.830675E-2</c:v>
                </c:pt>
                <c:pt idx="73">
                  <c:v>6.9340280000000001E-3</c:v>
                </c:pt>
                <c:pt idx="74">
                  <c:v>6.456687E-3</c:v>
                </c:pt>
                <c:pt idx="75">
                  <c:v>1.2810604E-2</c:v>
                </c:pt>
                <c:pt idx="76">
                  <c:v>1.9994128E-2</c:v>
                </c:pt>
                <c:pt idx="77">
                  <c:v>2.3549714999999999E-2</c:v>
                </c:pt>
                <c:pt idx="78">
                  <c:v>2.4249165999999999E-2</c:v>
                </c:pt>
                <c:pt idx="79">
                  <c:v>2.4289692000000002E-2</c:v>
                </c:pt>
                <c:pt idx="80">
                  <c:v>2.3116536E-2</c:v>
                </c:pt>
                <c:pt idx="81">
                  <c:v>1.8569519999999999E-2</c:v>
                </c:pt>
                <c:pt idx="82">
                  <c:v>9.4891000000000003E-3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2.9438799999999998E-3</c:v>
                </c:pt>
                <c:pt idx="88">
                  <c:v>1.4488679000000001E-2</c:v>
                </c:pt>
                <c:pt idx="89">
                  <c:v>2.3782654E-2</c:v>
                </c:pt>
                <c:pt idx="90">
                  <c:v>2.9263095999999999E-2</c:v>
                </c:pt>
                <c:pt idx="91">
                  <c:v>3.1532763999999998E-2</c:v>
                </c:pt>
                <c:pt idx="92">
                  <c:v>3.0550206E-2</c:v>
                </c:pt>
                <c:pt idx="93">
                  <c:v>2.8417682E-2</c:v>
                </c:pt>
                <c:pt idx="94">
                  <c:v>2.6022887000000001E-2</c:v>
                </c:pt>
                <c:pt idx="95">
                  <c:v>2.3437402999999999E-2</c:v>
                </c:pt>
                <c:pt idx="96">
                  <c:v>2.3768689999999999E-2</c:v>
                </c:pt>
                <c:pt idx="97">
                  <c:v>2.5693288000000002E-2</c:v>
                </c:pt>
                <c:pt idx="98">
                  <c:v>2.8190719999999999E-2</c:v>
                </c:pt>
                <c:pt idx="99">
                  <c:v>3.0540400999999998E-2</c:v>
                </c:pt>
                <c:pt idx="100">
                  <c:v>3.2408190000000003E-2</c:v>
                </c:pt>
                <c:pt idx="101">
                  <c:v>3.2381060000000003E-2</c:v>
                </c:pt>
                <c:pt idx="102">
                  <c:v>3.2277220000000002E-2</c:v>
                </c:pt>
                <c:pt idx="103">
                  <c:v>3.184555E-2</c:v>
                </c:pt>
                <c:pt idx="104">
                  <c:v>3.0225822999999999E-2</c:v>
                </c:pt>
                <c:pt idx="105">
                  <c:v>2.7580126999999999E-2</c:v>
                </c:pt>
                <c:pt idx="106">
                  <c:v>2.3881924999999998E-2</c:v>
                </c:pt>
                <c:pt idx="107">
                  <c:v>1.9782009E-2</c:v>
                </c:pt>
                <c:pt idx="108">
                  <c:v>1.4275348E-2</c:v>
                </c:pt>
                <c:pt idx="109">
                  <c:v>8.1416869999999999E-3</c:v>
                </c:pt>
                <c:pt idx="110">
                  <c:v>1.9932158999999999E-3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AF25-4D3E-B513-9287B87D2257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[2]Sheet1!$D$509:$DT$509</c:f>
              <c:numCache>
                <c:formatCode>General</c:formatCode>
                <c:ptCount val="121"/>
                <c:pt idx="0">
                  <c:v>2.8082607000000002E-3</c:v>
                </c:pt>
                <c:pt idx="1">
                  <c:v>1.6382801E-3</c:v>
                </c:pt>
                <c:pt idx="2">
                  <c:v>3.1906154000000001E-3</c:v>
                </c:pt>
                <c:pt idx="3">
                  <c:v>3.8791613E-3</c:v>
                </c:pt>
                <c:pt idx="4">
                  <c:v>4.2586250000000003E-3</c:v>
                </c:pt>
                <c:pt idx="5">
                  <c:v>4.8605439999999996E-3</c:v>
                </c:pt>
                <c:pt idx="6">
                  <c:v>6.2237064999999996E-3</c:v>
                </c:pt>
                <c:pt idx="7">
                  <c:v>7.819164E-3</c:v>
                </c:pt>
                <c:pt idx="8">
                  <c:v>7.2313259999999997E-3</c:v>
                </c:pt>
                <c:pt idx="9">
                  <c:v>3.3048256000000002E-3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1.1103279E-3</c:v>
                </c:pt>
                <c:pt idx="15">
                  <c:v>7.5697810000000003E-3</c:v>
                </c:pt>
                <c:pt idx="16">
                  <c:v>1.2445427E-2</c:v>
                </c:pt>
                <c:pt idx="17">
                  <c:v>1.2279244999999999E-2</c:v>
                </c:pt>
                <c:pt idx="18">
                  <c:v>7.2261714000000001E-3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6.3223999999999997E-3</c:v>
                </c:pt>
                <c:pt idx="27">
                  <c:v>1.1776168E-2</c:v>
                </c:pt>
                <c:pt idx="28">
                  <c:v>1.6099407999999999E-2</c:v>
                </c:pt>
                <c:pt idx="29">
                  <c:v>1.9338810000000001E-2</c:v>
                </c:pt>
                <c:pt idx="30">
                  <c:v>2.3080986000000001E-2</c:v>
                </c:pt>
                <c:pt idx="31">
                  <c:v>2.7559480000000001E-2</c:v>
                </c:pt>
                <c:pt idx="32">
                  <c:v>3.2276082999999997E-2</c:v>
                </c:pt>
                <c:pt idx="33">
                  <c:v>3.8545884000000002E-2</c:v>
                </c:pt>
                <c:pt idx="34">
                  <c:v>4.5465954000000003E-2</c:v>
                </c:pt>
                <c:pt idx="35">
                  <c:v>5.1617373000000001E-2</c:v>
                </c:pt>
                <c:pt idx="36">
                  <c:v>5.4394940000000003E-2</c:v>
                </c:pt>
                <c:pt idx="37">
                  <c:v>5.224123E-2</c:v>
                </c:pt>
                <c:pt idx="38">
                  <c:v>4.611142E-2</c:v>
                </c:pt>
                <c:pt idx="39">
                  <c:v>3.7785612000000003E-2</c:v>
                </c:pt>
                <c:pt idx="40">
                  <c:v>2.8656221999999999E-2</c:v>
                </c:pt>
                <c:pt idx="41">
                  <c:v>2.1486767E-2</c:v>
                </c:pt>
                <c:pt idx="42">
                  <c:v>1.7217789000000001E-2</c:v>
                </c:pt>
                <c:pt idx="43">
                  <c:v>1.7615546999999999E-2</c:v>
                </c:pt>
                <c:pt idx="44">
                  <c:v>2.2925705000000001E-2</c:v>
                </c:pt>
                <c:pt idx="45">
                  <c:v>3.015383E-2</c:v>
                </c:pt>
                <c:pt idx="46">
                  <c:v>3.5338460000000002E-2</c:v>
                </c:pt>
                <c:pt idx="47">
                  <c:v>3.6510237000000001E-2</c:v>
                </c:pt>
                <c:pt idx="48">
                  <c:v>3.4903969999999999E-2</c:v>
                </c:pt>
                <c:pt idx="49">
                  <c:v>3.3006486000000002E-2</c:v>
                </c:pt>
                <c:pt idx="50">
                  <c:v>3.1746138E-2</c:v>
                </c:pt>
                <c:pt idx="51">
                  <c:v>3.1852249999999999E-2</c:v>
                </c:pt>
                <c:pt idx="52">
                  <c:v>3.2601396999999997E-2</c:v>
                </c:pt>
                <c:pt idx="53">
                  <c:v>3.1871337E-2</c:v>
                </c:pt>
                <c:pt idx="54">
                  <c:v>2.8249590000000002E-2</c:v>
                </c:pt>
                <c:pt idx="55">
                  <c:v>2.4252122000000001E-2</c:v>
                </c:pt>
                <c:pt idx="56">
                  <c:v>2.3010135000000001E-2</c:v>
                </c:pt>
                <c:pt idx="57">
                  <c:v>2.8249763000000001E-2</c:v>
                </c:pt>
                <c:pt idx="58">
                  <c:v>3.7980930000000003E-2</c:v>
                </c:pt>
                <c:pt idx="59">
                  <c:v>4.6593570000000001E-2</c:v>
                </c:pt>
                <c:pt idx="60">
                  <c:v>4.9025214999999997E-2</c:v>
                </c:pt>
                <c:pt idx="61">
                  <c:v>4.736303E-2</c:v>
                </c:pt>
                <c:pt idx="62">
                  <c:v>4.6074456999999999E-2</c:v>
                </c:pt>
                <c:pt idx="63">
                  <c:v>4.7507502E-2</c:v>
                </c:pt>
                <c:pt idx="64">
                  <c:v>4.8798243999999998E-2</c:v>
                </c:pt>
                <c:pt idx="65">
                  <c:v>4.7684416E-2</c:v>
                </c:pt>
                <c:pt idx="66">
                  <c:v>4.7306710000000002E-2</c:v>
                </c:pt>
                <c:pt idx="67">
                  <c:v>5.2262172000000003E-2</c:v>
                </c:pt>
                <c:pt idx="68">
                  <c:v>6.1051250000000001E-2</c:v>
                </c:pt>
                <c:pt idx="69">
                  <c:v>6.4713119999999999E-2</c:v>
                </c:pt>
                <c:pt idx="70">
                  <c:v>5.6404570000000001E-2</c:v>
                </c:pt>
                <c:pt idx="71">
                  <c:v>3.7770890000000001E-2</c:v>
                </c:pt>
                <c:pt idx="72">
                  <c:v>1.8391986999999999E-2</c:v>
                </c:pt>
                <c:pt idx="73">
                  <c:v>6.95358E-3</c:v>
                </c:pt>
                <c:pt idx="74">
                  <c:v>6.410682E-3</c:v>
                </c:pt>
                <c:pt idx="75">
                  <c:v>1.2679538000000001E-2</c:v>
                </c:pt>
                <c:pt idx="76">
                  <c:v>1.9762835999999999E-2</c:v>
                </c:pt>
                <c:pt idx="77">
                  <c:v>2.3225721000000001E-2</c:v>
                </c:pt>
                <c:pt idx="78">
                  <c:v>2.3878006E-2</c:v>
                </c:pt>
                <c:pt idx="79">
                  <c:v>2.3978774000000001E-2</c:v>
                </c:pt>
                <c:pt idx="80">
                  <c:v>2.3013209999999999E-2</c:v>
                </c:pt>
                <c:pt idx="81">
                  <c:v>1.8760539999999999E-2</c:v>
                </c:pt>
                <c:pt idx="82">
                  <c:v>9.9237049999999997E-3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2.7536940000000001E-3</c:v>
                </c:pt>
                <c:pt idx="88">
                  <c:v>1.4225056999999999E-2</c:v>
                </c:pt>
                <c:pt idx="89">
                  <c:v>2.3510678E-2</c:v>
                </c:pt>
                <c:pt idx="90">
                  <c:v>2.9048926999999999E-2</c:v>
                </c:pt>
                <c:pt idx="91">
                  <c:v>3.1400030000000002E-2</c:v>
                </c:pt>
                <c:pt idx="92">
                  <c:v>3.0489764999999999E-2</c:v>
                </c:pt>
                <c:pt idx="93">
                  <c:v>2.8390318000000001E-2</c:v>
                </c:pt>
                <c:pt idx="94">
                  <c:v>2.6011639999999999E-2</c:v>
                </c:pt>
                <c:pt idx="95">
                  <c:v>2.342996E-2</c:v>
                </c:pt>
                <c:pt idx="96">
                  <c:v>2.3753112E-2</c:v>
                </c:pt>
                <c:pt idx="97">
                  <c:v>2.5675594999999999E-2</c:v>
                </c:pt>
                <c:pt idx="98">
                  <c:v>2.8167755999999999E-2</c:v>
                </c:pt>
                <c:pt idx="99">
                  <c:v>3.0512701999999999E-2</c:v>
                </c:pt>
                <c:pt idx="100">
                  <c:v>3.2374073000000003E-2</c:v>
                </c:pt>
                <c:pt idx="101">
                  <c:v>3.2303233000000001E-2</c:v>
                </c:pt>
                <c:pt idx="102">
                  <c:v>3.2186800000000002E-2</c:v>
                </c:pt>
                <c:pt idx="103">
                  <c:v>3.1732400000000001E-2</c:v>
                </c:pt>
                <c:pt idx="104">
                  <c:v>3.0094579E-2</c:v>
                </c:pt>
                <c:pt idx="105">
                  <c:v>2.7440968999999999E-2</c:v>
                </c:pt>
                <c:pt idx="106">
                  <c:v>2.3743501E-2</c:v>
                </c:pt>
                <c:pt idx="107">
                  <c:v>1.9666677E-2</c:v>
                </c:pt>
                <c:pt idx="108">
                  <c:v>1.4167121E-2</c:v>
                </c:pt>
                <c:pt idx="109">
                  <c:v>8.047261E-3</c:v>
                </c:pt>
                <c:pt idx="110">
                  <c:v>1.9077612000000001E-3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AF25-4D3E-B513-9287B87D2257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[2]Sheet1!$D$510:$DT$510</c:f>
              <c:numCache>
                <c:formatCode>General</c:formatCode>
                <c:ptCount val="121"/>
                <c:pt idx="0">
                  <c:v>2.9825672999999999E-3</c:v>
                </c:pt>
                <c:pt idx="1">
                  <c:v>1.7618117999999999E-3</c:v>
                </c:pt>
                <c:pt idx="2">
                  <c:v>3.2524445999999999E-3</c:v>
                </c:pt>
                <c:pt idx="3">
                  <c:v>3.6883710000000002E-3</c:v>
                </c:pt>
                <c:pt idx="4">
                  <c:v>3.927748E-3</c:v>
                </c:pt>
                <c:pt idx="5">
                  <c:v>4.5489670000000001E-3</c:v>
                </c:pt>
                <c:pt idx="6">
                  <c:v>6.0442923999999999E-3</c:v>
                </c:pt>
                <c:pt idx="7">
                  <c:v>7.7757080000000001E-3</c:v>
                </c:pt>
                <c:pt idx="8">
                  <c:v>7.2676902999999999E-3</c:v>
                </c:pt>
                <c:pt idx="9">
                  <c:v>3.3714597000000001E-3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1.0762510000000001E-3</c:v>
                </c:pt>
                <c:pt idx="15">
                  <c:v>7.4542454000000001E-3</c:v>
                </c:pt>
                <c:pt idx="16">
                  <c:v>1.2302631E-2</c:v>
                </c:pt>
                <c:pt idx="17">
                  <c:v>1.2246346999999999E-2</c:v>
                </c:pt>
                <c:pt idx="18">
                  <c:v>7.3913494000000003E-3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6.1886613000000004E-3</c:v>
                </c:pt>
                <c:pt idx="27">
                  <c:v>1.1893877000000001E-2</c:v>
                </c:pt>
                <c:pt idx="28">
                  <c:v>1.6463287E-2</c:v>
                </c:pt>
                <c:pt idx="29">
                  <c:v>1.9831247999999999E-2</c:v>
                </c:pt>
                <c:pt idx="30">
                  <c:v>2.3516453999999999E-2</c:v>
                </c:pt>
                <c:pt idx="31">
                  <c:v>2.779498E-2</c:v>
                </c:pt>
                <c:pt idx="32">
                  <c:v>3.2243620000000001E-2</c:v>
                </c:pt>
                <c:pt idx="33">
                  <c:v>3.8280799999999997E-2</c:v>
                </c:pt>
                <c:pt idx="34">
                  <c:v>4.5051123999999998E-2</c:v>
                </c:pt>
                <c:pt idx="35">
                  <c:v>5.1117994E-2</c:v>
                </c:pt>
                <c:pt idx="36">
                  <c:v>5.385558E-2</c:v>
                </c:pt>
                <c:pt idx="37">
                  <c:v>5.1717819999999998E-2</c:v>
                </c:pt>
                <c:pt idx="38">
                  <c:v>4.5730795999999997E-2</c:v>
                </c:pt>
                <c:pt idx="39">
                  <c:v>3.7635885000000001E-2</c:v>
                </c:pt>
                <c:pt idx="40">
                  <c:v>2.8729206E-2</c:v>
                </c:pt>
                <c:pt idx="41">
                  <c:v>2.169604E-2</c:v>
                </c:pt>
                <c:pt idx="42">
                  <c:v>1.7469638999999999E-2</c:v>
                </c:pt>
                <c:pt idx="43">
                  <c:v>1.7893339000000001E-2</c:v>
                </c:pt>
                <c:pt idx="44">
                  <c:v>2.3262145000000001E-2</c:v>
                </c:pt>
                <c:pt idx="45">
                  <c:v>3.0510854E-2</c:v>
                </c:pt>
                <c:pt idx="46">
                  <c:v>3.5628600000000003E-2</c:v>
                </c:pt>
                <c:pt idx="47">
                  <c:v>3.6638428000000001E-2</c:v>
                </c:pt>
                <c:pt idx="48">
                  <c:v>3.4838029999999999E-2</c:v>
                </c:pt>
                <c:pt idx="49">
                  <c:v>3.2794370000000003E-2</c:v>
                </c:pt>
                <c:pt idx="50">
                  <c:v>3.1454549999999998E-2</c:v>
                </c:pt>
                <c:pt idx="51">
                  <c:v>3.148977E-2</c:v>
                </c:pt>
                <c:pt idx="52">
                  <c:v>3.2166199999999999E-2</c:v>
                </c:pt>
                <c:pt idx="53">
                  <c:v>3.1403742999999998E-2</c:v>
                </c:pt>
                <c:pt idx="54">
                  <c:v>2.7848700000000001E-2</c:v>
                </c:pt>
                <c:pt idx="55">
                  <c:v>2.4030559E-2</c:v>
                </c:pt>
                <c:pt idx="56">
                  <c:v>2.2990342E-2</c:v>
                </c:pt>
                <c:pt idx="57">
                  <c:v>2.8223011999999999E-2</c:v>
                </c:pt>
                <c:pt idx="58">
                  <c:v>3.7694190000000002E-2</c:v>
                </c:pt>
                <c:pt idx="59">
                  <c:v>4.5924372999999998E-2</c:v>
                </c:pt>
                <c:pt idx="60">
                  <c:v>4.8124064000000001E-2</c:v>
                </c:pt>
                <c:pt idx="61">
                  <c:v>4.6514064000000001E-2</c:v>
                </c:pt>
                <c:pt idx="62">
                  <c:v>4.5467682000000002E-2</c:v>
                </c:pt>
                <c:pt idx="63">
                  <c:v>4.7128316000000003E-2</c:v>
                </c:pt>
                <c:pt idx="64">
                  <c:v>4.8510022E-2</c:v>
                </c:pt>
                <c:pt idx="65">
                  <c:v>4.7465116000000002E-2</c:v>
                </c:pt>
                <c:pt idx="66">
                  <c:v>4.7256930000000003E-2</c:v>
                </c:pt>
                <c:pt idx="67">
                  <c:v>5.2476399999999999E-2</c:v>
                </c:pt>
                <c:pt idx="68">
                  <c:v>6.1477075999999999E-2</c:v>
                </c:pt>
                <c:pt idx="69">
                  <c:v>6.5180950000000001E-2</c:v>
                </c:pt>
                <c:pt idx="70">
                  <c:v>5.6741245000000003E-2</c:v>
                </c:pt>
                <c:pt idx="71">
                  <c:v>3.7899177999999999E-2</c:v>
                </c:pt>
                <c:pt idx="72">
                  <c:v>1.8323945000000001E-2</c:v>
                </c:pt>
                <c:pt idx="73">
                  <c:v>6.744435E-3</c:v>
                </c:pt>
                <c:pt idx="74">
                  <c:v>6.0787719999999996E-3</c:v>
                </c:pt>
                <c:pt idx="75">
                  <c:v>1.2196386E-2</c:v>
                </c:pt>
                <c:pt idx="76">
                  <c:v>1.9200452E-2</c:v>
                </c:pt>
                <c:pt idx="77">
                  <c:v>2.2837907000000001E-2</c:v>
                </c:pt>
                <c:pt idx="78">
                  <c:v>2.3994422000000001E-2</c:v>
                </c:pt>
                <c:pt idx="79">
                  <c:v>2.4651454999999999E-2</c:v>
                </c:pt>
                <c:pt idx="80">
                  <c:v>2.3884684E-2</c:v>
                </c:pt>
                <c:pt idx="81">
                  <c:v>1.9331365999999999E-2</c:v>
                </c:pt>
                <c:pt idx="82">
                  <c:v>9.9225760000000007E-3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3.2955976000000001E-3</c:v>
                </c:pt>
                <c:pt idx="88">
                  <c:v>1.4795567000000001E-2</c:v>
                </c:pt>
                <c:pt idx="89">
                  <c:v>2.3823260999999998E-2</c:v>
                </c:pt>
                <c:pt idx="90">
                  <c:v>2.8935585E-2</c:v>
                </c:pt>
                <c:pt idx="91">
                  <c:v>3.0867966E-2</c:v>
                </c:pt>
                <c:pt idx="92">
                  <c:v>2.9751966000000001E-2</c:v>
                </c:pt>
                <c:pt idx="93">
                  <c:v>2.7623108E-2</c:v>
                </c:pt>
                <c:pt idx="94">
                  <c:v>2.5333999999999999E-2</c:v>
                </c:pt>
                <c:pt idx="95">
                  <c:v>2.2909466E-2</c:v>
                </c:pt>
                <c:pt idx="96">
                  <c:v>2.3376371999999999E-2</c:v>
                </c:pt>
                <c:pt idx="97">
                  <c:v>2.5369798999999998E-2</c:v>
                </c:pt>
                <c:pt idx="98">
                  <c:v>2.7883396000000001E-2</c:v>
                </c:pt>
                <c:pt idx="99">
                  <c:v>3.0215164999999999E-2</c:v>
                </c:pt>
                <c:pt idx="100">
                  <c:v>3.2051176000000001E-2</c:v>
                </c:pt>
                <c:pt idx="101">
                  <c:v>3.1984569999999997E-2</c:v>
                </c:pt>
                <c:pt idx="102">
                  <c:v>3.1902850000000003E-2</c:v>
                </c:pt>
                <c:pt idx="103">
                  <c:v>3.1520949999999999E-2</c:v>
                </c:pt>
                <c:pt idx="104">
                  <c:v>2.9969151999999999E-2</c:v>
                </c:pt>
                <c:pt idx="105">
                  <c:v>2.7405006999999999E-2</c:v>
                </c:pt>
                <c:pt idx="106">
                  <c:v>2.3798469999999999E-2</c:v>
                </c:pt>
                <c:pt idx="107">
                  <c:v>1.9820718000000001E-2</c:v>
                </c:pt>
                <c:pt idx="108">
                  <c:v>1.4390152E-2</c:v>
                </c:pt>
                <c:pt idx="109">
                  <c:v>8.3246380000000005E-3</c:v>
                </c:pt>
                <c:pt idx="110">
                  <c:v>2.2257492E-3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AF25-4D3E-B513-9287B87D2257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[2]Sheet1!$D$511:$DT$511</c:f>
              <c:numCache>
                <c:formatCode>General</c:formatCode>
                <c:ptCount val="121"/>
                <c:pt idx="0">
                  <c:v>3.0593155000000001E-3</c:v>
                </c:pt>
                <c:pt idx="1">
                  <c:v>1.598026E-3</c:v>
                </c:pt>
                <c:pt idx="2">
                  <c:v>2.9677062000000001E-3</c:v>
                </c:pt>
                <c:pt idx="3">
                  <c:v>3.4649339999999998E-3</c:v>
                </c:pt>
                <c:pt idx="4">
                  <c:v>3.8381892000000002E-3</c:v>
                </c:pt>
                <c:pt idx="5">
                  <c:v>4.4933552999999998E-3</c:v>
                </c:pt>
                <c:pt idx="6">
                  <c:v>5.8014444000000004E-3</c:v>
                </c:pt>
                <c:pt idx="7">
                  <c:v>7.3873884999999997E-3</c:v>
                </c:pt>
                <c:pt idx="8">
                  <c:v>6.9454177000000004E-3</c:v>
                </c:pt>
                <c:pt idx="9">
                  <c:v>3.365023E-3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1.1360755E-3</c:v>
                </c:pt>
                <c:pt idx="15">
                  <c:v>7.5630816000000003E-3</c:v>
                </c:pt>
                <c:pt idx="16">
                  <c:v>1.2510016000000001E-2</c:v>
                </c:pt>
                <c:pt idx="17">
                  <c:v>1.2386670000000001E-2</c:v>
                </c:pt>
                <c:pt idx="18">
                  <c:v>7.3302539999999996E-3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6.5244124000000004E-3</c:v>
                </c:pt>
                <c:pt idx="27">
                  <c:v>1.2134315E-2</c:v>
                </c:pt>
                <c:pt idx="28">
                  <c:v>1.6520012000000001E-2</c:v>
                </c:pt>
                <c:pt idx="29">
                  <c:v>1.9684983E-2</c:v>
                </c:pt>
                <c:pt idx="30">
                  <c:v>2.3308163999999999E-2</c:v>
                </c:pt>
                <c:pt idx="31">
                  <c:v>2.7571432E-2</c:v>
                </c:pt>
                <c:pt idx="32">
                  <c:v>3.1919825999999998E-2</c:v>
                </c:pt>
                <c:pt idx="33">
                  <c:v>3.7787367000000002E-2</c:v>
                </c:pt>
                <c:pt idx="34">
                  <c:v>4.4338203999999999E-2</c:v>
                </c:pt>
                <c:pt idx="35">
                  <c:v>5.0198050000000001E-2</c:v>
                </c:pt>
                <c:pt idx="36">
                  <c:v>5.2817889999999999E-2</c:v>
                </c:pt>
                <c:pt idx="37">
                  <c:v>5.0706293E-2</c:v>
                </c:pt>
                <c:pt idx="38">
                  <c:v>4.4883869999999999E-2</c:v>
                </c:pt>
                <c:pt idx="39">
                  <c:v>3.69945E-2</c:v>
                </c:pt>
                <c:pt idx="40">
                  <c:v>2.8144088000000001E-2</c:v>
                </c:pt>
                <c:pt idx="41">
                  <c:v>2.1026765999999999E-2</c:v>
                </c:pt>
                <c:pt idx="42">
                  <c:v>1.6682322999999999E-2</c:v>
                </c:pt>
                <c:pt idx="43">
                  <c:v>1.7171854E-2</c:v>
                </c:pt>
                <c:pt idx="44">
                  <c:v>2.2755852E-2</c:v>
                </c:pt>
                <c:pt idx="45">
                  <c:v>3.0270261999999999E-2</c:v>
                </c:pt>
                <c:pt idx="46">
                  <c:v>3.5544276E-2</c:v>
                </c:pt>
                <c:pt idx="47">
                  <c:v>3.6610730000000001E-2</c:v>
                </c:pt>
                <c:pt idx="48">
                  <c:v>3.4863967000000003E-2</c:v>
                </c:pt>
                <c:pt idx="49">
                  <c:v>3.2873563000000001E-2</c:v>
                </c:pt>
                <c:pt idx="50">
                  <c:v>3.1485966999999997E-2</c:v>
                </c:pt>
                <c:pt idx="51">
                  <c:v>3.1371246999999998E-2</c:v>
                </c:pt>
                <c:pt idx="52">
                  <c:v>3.1862672000000002E-2</c:v>
                </c:pt>
                <c:pt idx="53">
                  <c:v>3.0996342999999999E-2</c:v>
                </c:pt>
                <c:pt idx="54">
                  <c:v>2.7373727E-2</c:v>
                </c:pt>
                <c:pt idx="55">
                  <c:v>2.340064E-2</c:v>
                </c:pt>
                <c:pt idx="56">
                  <c:v>2.2168975E-2</c:v>
                </c:pt>
                <c:pt idx="57">
                  <c:v>2.7186153000000001E-2</c:v>
                </c:pt>
                <c:pt idx="58">
                  <c:v>3.6584447999999999E-2</c:v>
                </c:pt>
                <c:pt idx="59">
                  <c:v>4.4981821999999998E-2</c:v>
                </c:pt>
                <c:pt idx="60">
                  <c:v>4.7532905E-2</c:v>
                </c:pt>
                <c:pt idx="61">
                  <c:v>4.6296716000000002E-2</c:v>
                </c:pt>
                <c:pt idx="62">
                  <c:v>4.5409773E-2</c:v>
                </c:pt>
                <c:pt idx="63">
                  <c:v>4.6935930000000001E-2</c:v>
                </c:pt>
                <c:pt idx="64">
                  <c:v>4.806589E-2</c:v>
                </c:pt>
                <c:pt idx="65">
                  <c:v>4.6872842999999997E-2</c:v>
                </c:pt>
                <c:pt idx="66">
                  <c:v>4.6673953999999997E-2</c:v>
                </c:pt>
                <c:pt idx="67">
                  <c:v>5.2017074000000003E-2</c:v>
                </c:pt>
                <c:pt idx="68">
                  <c:v>6.1246204999999998E-2</c:v>
                </c:pt>
                <c:pt idx="69">
                  <c:v>6.5314720000000007E-2</c:v>
                </c:pt>
                <c:pt idx="70">
                  <c:v>5.7264782E-2</c:v>
                </c:pt>
                <c:pt idx="71">
                  <c:v>3.8634500000000002E-2</c:v>
                </c:pt>
                <c:pt idx="72">
                  <c:v>1.8996280000000001E-2</c:v>
                </c:pt>
                <c:pt idx="73">
                  <c:v>7.1945480000000003E-3</c:v>
                </c:pt>
                <c:pt idx="74">
                  <c:v>6.4005909999999997E-3</c:v>
                </c:pt>
                <c:pt idx="75">
                  <c:v>1.2563957000000001E-2</c:v>
                </c:pt>
                <c:pt idx="76">
                  <c:v>1.970098E-2</c:v>
                </c:pt>
                <c:pt idx="77">
                  <c:v>2.3489531000000001E-2</c:v>
                </c:pt>
                <c:pt idx="78">
                  <c:v>2.4699839000000001E-2</c:v>
                </c:pt>
                <c:pt idx="79">
                  <c:v>2.5177715E-2</c:v>
                </c:pt>
                <c:pt idx="80">
                  <c:v>2.3952360999999998E-2</c:v>
                </c:pt>
                <c:pt idx="81">
                  <c:v>1.8783033000000001E-2</c:v>
                </c:pt>
                <c:pt idx="82">
                  <c:v>8.8467365000000006E-3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2.3733522000000001E-3</c:v>
                </c:pt>
                <c:pt idx="88">
                  <c:v>1.4039202000000001E-2</c:v>
                </c:pt>
                <c:pt idx="89">
                  <c:v>2.3286726000000001E-2</c:v>
                </c:pt>
                <c:pt idx="90">
                  <c:v>2.8680325E-2</c:v>
                </c:pt>
                <c:pt idx="91">
                  <c:v>3.091174E-2</c:v>
                </c:pt>
                <c:pt idx="92">
                  <c:v>3.0063079999999999E-2</c:v>
                </c:pt>
                <c:pt idx="93">
                  <c:v>2.8101154E-2</c:v>
                </c:pt>
                <c:pt idx="94">
                  <c:v>2.5871674000000001E-2</c:v>
                </c:pt>
                <c:pt idx="95">
                  <c:v>2.3470646000000001E-2</c:v>
                </c:pt>
                <c:pt idx="96">
                  <c:v>2.3866497E-2</c:v>
                </c:pt>
                <c:pt idx="97">
                  <c:v>2.5750762E-2</c:v>
                </c:pt>
                <c:pt idx="98">
                  <c:v>2.8148350999999999E-2</c:v>
                </c:pt>
                <c:pt idx="99">
                  <c:v>3.0357588000000001E-2</c:v>
                </c:pt>
                <c:pt idx="100">
                  <c:v>3.2051727000000002E-2</c:v>
                </c:pt>
                <c:pt idx="101">
                  <c:v>3.1878064999999997E-2</c:v>
                </c:pt>
                <c:pt idx="102">
                  <c:v>3.1761962999999997E-2</c:v>
                </c:pt>
                <c:pt idx="103">
                  <c:v>3.1392245999999999E-2</c:v>
                </c:pt>
                <c:pt idx="104">
                  <c:v>2.9882480999999999E-2</c:v>
                </c:pt>
                <c:pt idx="105">
                  <c:v>2.7385175000000001E-2</c:v>
                </c:pt>
                <c:pt idx="106">
                  <c:v>2.3868855000000001E-2</c:v>
                </c:pt>
                <c:pt idx="107">
                  <c:v>2.0001266E-2</c:v>
                </c:pt>
                <c:pt idx="108">
                  <c:v>1.4693065999999999E-2</c:v>
                </c:pt>
                <c:pt idx="109">
                  <c:v>8.7594930000000001E-3</c:v>
                </c:pt>
                <c:pt idx="110">
                  <c:v>2.8061750000000002E-3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AF25-4D3E-B513-9287B87D2257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[2]Sheet1!$D$512:$DT$512</c:f>
              <c:numCache>
                <c:formatCode>General</c:formatCode>
                <c:ptCount val="121"/>
                <c:pt idx="0">
                  <c:v>2.5088062999999998E-3</c:v>
                </c:pt>
                <c:pt idx="1">
                  <c:v>1.1838655E-3</c:v>
                </c:pt>
                <c:pt idx="2">
                  <c:v>2.9048093000000001E-3</c:v>
                </c:pt>
                <c:pt idx="3">
                  <c:v>3.6958264999999999E-3</c:v>
                </c:pt>
                <c:pt idx="4">
                  <c:v>4.2906869999999996E-3</c:v>
                </c:pt>
                <c:pt idx="5">
                  <c:v>4.9967066999999999E-3</c:v>
                </c:pt>
                <c:pt idx="6">
                  <c:v>6.2053960000000002E-3</c:v>
                </c:pt>
                <c:pt idx="7">
                  <c:v>7.5192260000000004E-3</c:v>
                </c:pt>
                <c:pt idx="8">
                  <c:v>6.7000719999999996E-3</c:v>
                </c:pt>
                <c:pt idx="9">
                  <c:v>2.7750828000000002E-3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9.1E-4</c:v>
                </c:pt>
                <c:pt idx="15">
                  <c:v>7.3375697000000002E-3</c:v>
                </c:pt>
                <c:pt idx="16">
                  <c:v>1.2394113999999999E-2</c:v>
                </c:pt>
                <c:pt idx="17">
                  <c:v>1.2489043E-2</c:v>
                </c:pt>
                <c:pt idx="18">
                  <c:v>7.5903699999999999E-3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6.1609280000000004E-3</c:v>
                </c:pt>
                <c:pt idx="27">
                  <c:v>1.1920896E-2</c:v>
                </c:pt>
                <c:pt idx="28">
                  <c:v>1.6537198999999999E-2</c:v>
                </c:pt>
                <c:pt idx="29">
                  <c:v>1.9964534999999999E-2</c:v>
                </c:pt>
                <c:pt idx="30">
                  <c:v>2.3725307000000001E-2</c:v>
                </c:pt>
                <c:pt idx="31">
                  <c:v>2.7937058000000001E-2</c:v>
                </c:pt>
                <c:pt idx="32">
                  <c:v>3.2086900000000002E-2</c:v>
                </c:pt>
                <c:pt idx="33">
                  <c:v>3.7713490000000002E-2</c:v>
                </c:pt>
                <c:pt idx="34">
                  <c:v>4.4095985999999997E-2</c:v>
                </c:pt>
                <c:pt idx="35">
                  <c:v>4.9913779999999998E-2</c:v>
                </c:pt>
                <c:pt idx="36">
                  <c:v>5.2615830000000002E-2</c:v>
                </c:pt>
                <c:pt idx="37">
                  <c:v>5.0643746000000003E-2</c:v>
                </c:pt>
                <c:pt idx="38">
                  <c:v>4.4976357000000002E-2</c:v>
                </c:pt>
                <c:pt idx="39">
                  <c:v>3.7218793999999999E-2</c:v>
                </c:pt>
                <c:pt idx="40">
                  <c:v>2.8413422000000001E-2</c:v>
                </c:pt>
                <c:pt idx="41">
                  <c:v>2.1298332E-2</c:v>
                </c:pt>
                <c:pt idx="42">
                  <c:v>1.6928561000000002E-2</c:v>
                </c:pt>
                <c:pt idx="43">
                  <c:v>1.7394662000000002E-2</c:v>
                </c:pt>
                <c:pt idx="44">
                  <c:v>2.2972876E-2</c:v>
                </c:pt>
                <c:pt idx="45">
                  <c:v>3.0484159E-2</c:v>
                </c:pt>
                <c:pt idx="46">
                  <c:v>3.5758882999999998E-2</c:v>
                </c:pt>
                <c:pt idx="47">
                  <c:v>3.6788420000000002E-2</c:v>
                </c:pt>
                <c:pt idx="48">
                  <c:v>3.4957494999999998E-2</c:v>
                </c:pt>
                <c:pt idx="49">
                  <c:v>3.2853800000000002E-2</c:v>
                </c:pt>
                <c:pt idx="50">
                  <c:v>3.1377919999999997E-2</c:v>
                </c:pt>
                <c:pt idx="51">
                  <c:v>3.1229526000000001E-2</c:v>
                </c:pt>
                <c:pt idx="52">
                  <c:v>3.1729872999999999E-2</c:v>
                </c:pt>
                <c:pt idx="53">
                  <c:v>3.08662E-2</c:v>
                </c:pt>
                <c:pt idx="54">
                  <c:v>2.7198302000000001E-2</c:v>
                </c:pt>
                <c:pt idx="55">
                  <c:v>2.3197424000000001E-2</c:v>
                </c:pt>
                <c:pt idx="56">
                  <c:v>2.2008170000000001E-2</c:v>
                </c:pt>
                <c:pt idx="57">
                  <c:v>2.7182640000000001E-2</c:v>
                </c:pt>
                <c:pt idx="58">
                  <c:v>3.6769587999999999E-2</c:v>
                </c:pt>
                <c:pt idx="59">
                  <c:v>4.5271955000000003E-2</c:v>
                </c:pt>
                <c:pt idx="60">
                  <c:v>4.7768917000000001E-2</c:v>
                </c:pt>
                <c:pt idx="61">
                  <c:v>4.6376130000000002E-2</c:v>
                </c:pt>
                <c:pt idx="62">
                  <c:v>4.5336578000000002E-2</c:v>
                </c:pt>
                <c:pt idx="63">
                  <c:v>4.678943E-2</c:v>
                </c:pt>
                <c:pt idx="64">
                  <c:v>4.7909092E-2</c:v>
                </c:pt>
                <c:pt idx="65">
                  <c:v>4.6719898000000003E-2</c:v>
                </c:pt>
                <c:pt idx="66">
                  <c:v>4.6520907E-2</c:v>
                </c:pt>
                <c:pt idx="67">
                  <c:v>5.1900446000000003E-2</c:v>
                </c:pt>
                <c:pt idx="68">
                  <c:v>6.1240192999999998E-2</c:v>
                </c:pt>
                <c:pt idx="69">
                  <c:v>6.5471046000000005E-2</c:v>
                </c:pt>
                <c:pt idx="70">
                  <c:v>5.7562870000000002E-2</c:v>
                </c:pt>
                <c:pt idx="71">
                  <c:v>3.8971063E-2</c:v>
                </c:pt>
                <c:pt idx="72">
                  <c:v>1.9245574000000001E-2</c:v>
                </c:pt>
                <c:pt idx="73">
                  <c:v>7.2806540000000001E-3</c:v>
                </c:pt>
                <c:pt idx="74">
                  <c:v>6.3262292999999997E-3</c:v>
                </c:pt>
                <c:pt idx="75">
                  <c:v>1.23797925E-2</c:v>
                </c:pt>
                <c:pt idx="76">
                  <c:v>1.9435257000000001E-2</c:v>
                </c:pt>
                <c:pt idx="77">
                  <c:v>2.3138814000000001E-2</c:v>
                </c:pt>
                <c:pt idx="78">
                  <c:v>2.4298903E-2</c:v>
                </c:pt>
                <c:pt idx="79">
                  <c:v>2.4830310000000001E-2</c:v>
                </c:pt>
                <c:pt idx="80">
                  <c:v>2.3794915999999999E-2</c:v>
                </c:pt>
                <c:pt idx="81">
                  <c:v>1.8878061000000002E-2</c:v>
                </c:pt>
                <c:pt idx="82">
                  <c:v>9.1335754999999994E-3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2.4636445999999998E-3</c:v>
                </c:pt>
                <c:pt idx="88">
                  <c:v>1.4219941999999999E-2</c:v>
                </c:pt>
                <c:pt idx="89">
                  <c:v>2.3587413000000002E-2</c:v>
                </c:pt>
                <c:pt idx="90">
                  <c:v>2.9068931999999999E-2</c:v>
                </c:pt>
                <c:pt idx="91">
                  <c:v>3.1323842999999997E-2</c:v>
                </c:pt>
                <c:pt idx="92">
                  <c:v>3.0389592E-2</c:v>
                </c:pt>
                <c:pt idx="93">
                  <c:v>2.8291899999999998E-2</c:v>
                </c:pt>
                <c:pt idx="94">
                  <c:v>2.5896975999999999E-2</c:v>
                </c:pt>
                <c:pt idx="95">
                  <c:v>2.3308977000000002E-2</c:v>
                </c:pt>
                <c:pt idx="96">
                  <c:v>2.3525695999999999E-2</c:v>
                </c:pt>
                <c:pt idx="97">
                  <c:v>2.5290436999999999E-2</c:v>
                </c:pt>
                <c:pt idx="98">
                  <c:v>2.7623221E-2</c:v>
                </c:pt>
                <c:pt idx="99">
                  <c:v>2.9829387999999998E-2</c:v>
                </c:pt>
                <c:pt idx="100">
                  <c:v>3.1563479999999998E-2</c:v>
                </c:pt>
                <c:pt idx="101">
                  <c:v>3.1524190000000001E-2</c:v>
                </c:pt>
                <c:pt idx="102">
                  <c:v>3.1493823999999997E-2</c:v>
                </c:pt>
                <c:pt idx="103">
                  <c:v>3.1212910999999999E-2</c:v>
                </c:pt>
                <c:pt idx="104">
                  <c:v>2.9789050000000001E-2</c:v>
                </c:pt>
                <c:pt idx="105">
                  <c:v>2.7370631999999999E-2</c:v>
                </c:pt>
                <c:pt idx="106">
                  <c:v>2.392174E-2</c:v>
                </c:pt>
                <c:pt idx="107">
                  <c:v>2.0072509999999998E-2</c:v>
                </c:pt>
                <c:pt idx="108">
                  <c:v>1.4805537000000001E-2</c:v>
                </c:pt>
                <c:pt idx="109">
                  <c:v>8.8884700000000007E-3</c:v>
                </c:pt>
                <c:pt idx="110">
                  <c:v>2.9187690999999999E-3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AF25-4D3E-B513-9287B87D2257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[2]Sheet1!$D$513:$DT$513</c:f>
              <c:numCache>
                <c:formatCode>General</c:formatCode>
                <c:ptCount val="121"/>
                <c:pt idx="0">
                  <c:v>3.2889302999999999E-3</c:v>
                </c:pt>
                <c:pt idx="1">
                  <c:v>1.7957841E-3</c:v>
                </c:pt>
                <c:pt idx="2">
                  <c:v>3.1993899999999999E-3</c:v>
                </c:pt>
                <c:pt idx="3">
                  <c:v>3.6075574000000001E-3</c:v>
                </c:pt>
                <c:pt idx="4">
                  <c:v>3.8551119999999999E-3</c:v>
                </c:pt>
                <c:pt idx="5">
                  <c:v>4.4161310000000002E-3</c:v>
                </c:pt>
                <c:pt idx="6">
                  <c:v>5.8162557E-3</c:v>
                </c:pt>
                <c:pt idx="7">
                  <c:v>7.5875483000000001E-3</c:v>
                </c:pt>
                <c:pt idx="8">
                  <c:v>7.2458849999999997E-3</c:v>
                </c:pt>
                <c:pt idx="9">
                  <c:v>3.5797189999999999E-3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1.0131097999999999E-3</c:v>
                </c:pt>
                <c:pt idx="15">
                  <c:v>7.36193E-3</c:v>
                </c:pt>
                <c:pt idx="16">
                  <c:v>1.2233707999999999E-2</c:v>
                </c:pt>
                <c:pt idx="17">
                  <c:v>1.2102709999999999E-2</c:v>
                </c:pt>
                <c:pt idx="18">
                  <c:v>7.1248960000000004E-3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6.5025439999999999E-3</c:v>
                </c:pt>
                <c:pt idx="27">
                  <c:v>1.2189734000000001E-2</c:v>
                </c:pt>
                <c:pt idx="28">
                  <c:v>1.6639623999999999E-2</c:v>
                </c:pt>
                <c:pt idx="29">
                  <c:v>1.9878857E-2</c:v>
                </c:pt>
                <c:pt idx="30">
                  <c:v>2.3482179999999998E-2</c:v>
                </c:pt>
                <c:pt idx="31">
                  <c:v>2.7653443E-2</c:v>
                </c:pt>
                <c:pt idx="32">
                  <c:v>3.1864940000000001E-2</c:v>
                </c:pt>
                <c:pt idx="33">
                  <c:v>3.7553406999999997E-2</c:v>
                </c:pt>
                <c:pt idx="34">
                  <c:v>4.3953195E-2</c:v>
                </c:pt>
                <c:pt idx="35">
                  <c:v>4.9726326000000001E-2</c:v>
                </c:pt>
                <c:pt idx="36">
                  <c:v>5.2381433999999998E-2</c:v>
                </c:pt>
                <c:pt idx="37">
                  <c:v>5.0433360000000003E-2</c:v>
                </c:pt>
                <c:pt idx="38">
                  <c:v>4.4866120000000002E-2</c:v>
                </c:pt>
                <c:pt idx="39">
                  <c:v>3.7250400000000003E-2</c:v>
                </c:pt>
                <c:pt idx="40">
                  <c:v>2.8645766999999999E-2</c:v>
                </c:pt>
                <c:pt idx="41">
                  <c:v>2.1695592999999999E-2</c:v>
                </c:pt>
                <c:pt idx="42">
                  <c:v>1.7413000000000001E-2</c:v>
                </c:pt>
                <c:pt idx="43">
                  <c:v>1.7849566000000001E-2</c:v>
                </c:pt>
                <c:pt idx="44">
                  <c:v>2.3329916999999999E-2</c:v>
                </c:pt>
                <c:pt idx="45">
                  <c:v>3.0729481999999999E-2</c:v>
                </c:pt>
                <c:pt idx="46">
                  <c:v>3.5914215999999999E-2</c:v>
                </c:pt>
                <c:pt idx="47">
                  <c:v>3.6870975E-2</c:v>
                </c:pt>
                <c:pt idx="48">
                  <c:v>3.4924406999999998E-2</c:v>
                </c:pt>
                <c:pt idx="49">
                  <c:v>3.2705035E-2</c:v>
                </c:pt>
                <c:pt idx="50">
                  <c:v>3.1175551999999999E-2</c:v>
                </c:pt>
                <c:pt idx="51">
                  <c:v>3.1046258E-2</c:v>
                </c:pt>
                <c:pt idx="52">
                  <c:v>3.1619158000000001E-2</c:v>
                </c:pt>
                <c:pt idx="53">
                  <c:v>3.0796796000000001E-2</c:v>
                </c:pt>
                <c:pt idx="54">
                  <c:v>2.7139416E-2</c:v>
                </c:pt>
                <c:pt idx="55">
                  <c:v>2.3145247000000001E-2</c:v>
                </c:pt>
                <c:pt idx="56">
                  <c:v>2.2012917E-2</c:v>
                </c:pt>
                <c:pt idx="57">
                  <c:v>2.7268517999999999E-2</c:v>
                </c:pt>
                <c:pt idx="58">
                  <c:v>3.6930308000000002E-2</c:v>
                </c:pt>
                <c:pt idx="59">
                  <c:v>4.5435614999999999E-2</c:v>
                </c:pt>
                <c:pt idx="60">
                  <c:v>4.7862376999999998E-2</c:v>
                </c:pt>
                <c:pt idx="61">
                  <c:v>4.6358425000000002E-2</c:v>
                </c:pt>
                <c:pt idx="62">
                  <c:v>4.5269116999999998E-2</c:v>
                </c:pt>
                <c:pt idx="63">
                  <c:v>4.6799550000000002E-2</c:v>
                </c:pt>
                <c:pt idx="64">
                  <c:v>4.8106216E-2</c:v>
                </c:pt>
                <c:pt idx="65">
                  <c:v>4.7127299999999997E-2</c:v>
                </c:pt>
                <c:pt idx="66">
                  <c:v>4.7031301999999997E-2</c:v>
                </c:pt>
                <c:pt idx="67">
                  <c:v>5.2286095999999997E-2</c:v>
                </c:pt>
                <c:pt idx="68">
                  <c:v>6.1288170000000003E-2</c:v>
                </c:pt>
                <c:pt idx="69">
                  <c:v>6.5100900000000003E-2</c:v>
                </c:pt>
                <c:pt idx="70">
                  <c:v>5.6914425999999997E-2</c:v>
                </c:pt>
                <c:pt idx="71">
                  <c:v>3.8348366000000002E-2</c:v>
                </c:pt>
                <c:pt idx="72">
                  <c:v>1.8936486999999998E-2</c:v>
                </c:pt>
                <c:pt idx="73">
                  <c:v>7.3991400000000002E-3</c:v>
                </c:pt>
                <c:pt idx="74">
                  <c:v>6.7472089999999997E-3</c:v>
                </c:pt>
                <c:pt idx="75">
                  <c:v>1.2831179E-2</c:v>
                </c:pt>
                <c:pt idx="76">
                  <c:v>1.9664738000000001E-2</c:v>
                </c:pt>
                <c:pt idx="77">
                  <c:v>2.3056480000000001E-2</c:v>
                </c:pt>
                <c:pt idx="78">
                  <c:v>2.3992900000000001E-2</c:v>
                </c:pt>
                <c:pt idx="79">
                  <c:v>2.4492491000000002E-2</c:v>
                </c:pt>
                <c:pt idx="80">
                  <c:v>2.3602448000000002E-2</c:v>
                </c:pt>
                <c:pt idx="81">
                  <c:v>1.8935475E-2</c:v>
                </c:pt>
                <c:pt idx="82">
                  <c:v>9.4275980000000006E-3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2.2702835999999999E-3</c:v>
                </c:pt>
                <c:pt idx="88">
                  <c:v>1.39738135E-2</c:v>
                </c:pt>
                <c:pt idx="89">
                  <c:v>2.3390419999999999E-2</c:v>
                </c:pt>
                <c:pt idx="90">
                  <c:v>2.8938123999999999E-2</c:v>
                </c:pt>
                <c:pt idx="91">
                  <c:v>3.1216088999999999E-2</c:v>
                </c:pt>
                <c:pt idx="92">
                  <c:v>3.0254033999999999E-2</c:v>
                </c:pt>
                <c:pt idx="93">
                  <c:v>2.8137278000000002E-2</c:v>
                </c:pt>
                <c:pt idx="94">
                  <c:v>2.5760062E-2</c:v>
                </c:pt>
                <c:pt idx="95">
                  <c:v>2.3228011999999999E-2</c:v>
                </c:pt>
                <c:pt idx="96">
                  <c:v>2.3554717999999999E-2</c:v>
                </c:pt>
                <c:pt idx="97">
                  <c:v>2.5444359999999999E-2</c:v>
                </c:pt>
                <c:pt idx="98">
                  <c:v>2.7888387000000001E-2</c:v>
                </c:pt>
                <c:pt idx="99">
                  <c:v>3.0170504000000001E-2</c:v>
                </c:pt>
                <c:pt idx="100">
                  <c:v>3.1949199999999997E-2</c:v>
                </c:pt>
                <c:pt idx="101">
                  <c:v>3.1902645E-2</c:v>
                </c:pt>
                <c:pt idx="102">
                  <c:v>3.1837280000000003E-2</c:v>
                </c:pt>
                <c:pt idx="103">
                  <c:v>3.1507044999999997E-2</c:v>
                </c:pt>
                <c:pt idx="104">
                  <c:v>3.0027617E-2</c:v>
                </c:pt>
                <c:pt idx="105">
                  <c:v>2.7553250000000001E-2</c:v>
                </c:pt>
                <c:pt idx="106">
                  <c:v>2.4049411999999999E-2</c:v>
                </c:pt>
                <c:pt idx="107">
                  <c:v>2.0141767000000001E-2</c:v>
                </c:pt>
                <c:pt idx="108">
                  <c:v>1.4835719000000001E-2</c:v>
                </c:pt>
                <c:pt idx="109">
                  <c:v>8.8882400000000004E-3</c:v>
                </c:pt>
                <c:pt idx="110">
                  <c:v>2.9085241E-3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AF25-4D3E-B513-9287B87D2257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[2]Sheet1!$D$514:$DT$514</c:f>
              <c:numCache>
                <c:formatCode>General</c:formatCode>
                <c:ptCount val="121"/>
                <c:pt idx="0">
                  <c:v>2.6896860000000002E-3</c:v>
                </c:pt>
                <c:pt idx="1">
                  <c:v>1.4060314E-3</c:v>
                </c:pt>
                <c:pt idx="2">
                  <c:v>2.9114368000000002E-3</c:v>
                </c:pt>
                <c:pt idx="3">
                  <c:v>3.4575275999999999E-3</c:v>
                </c:pt>
                <c:pt idx="4">
                  <c:v>3.7485994000000002E-3</c:v>
                </c:pt>
                <c:pt idx="5">
                  <c:v>4.3372936000000001E-3</c:v>
                </c:pt>
                <c:pt idx="6">
                  <c:v>5.731692E-3</c:v>
                </c:pt>
                <c:pt idx="7">
                  <c:v>7.4207379999999996E-3</c:v>
                </c:pt>
                <c:pt idx="8">
                  <c:v>6.9427723000000004E-3</c:v>
                </c:pt>
                <c:pt idx="9">
                  <c:v>3.1472523999999998E-3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1.0787497E-3</c:v>
                </c:pt>
                <c:pt idx="15">
                  <c:v>7.4703195000000002E-3</c:v>
                </c:pt>
                <c:pt idx="16">
                  <c:v>1.2360807999999999E-2</c:v>
                </c:pt>
                <c:pt idx="17">
                  <c:v>1.2317883E-2</c:v>
                </c:pt>
                <c:pt idx="18">
                  <c:v>7.4406712999999999E-3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5.9301006E-3</c:v>
                </c:pt>
                <c:pt idx="27">
                  <c:v>1.1737446E-2</c:v>
                </c:pt>
                <c:pt idx="28">
                  <c:v>1.6459728E-2</c:v>
                </c:pt>
                <c:pt idx="29">
                  <c:v>1.9976615999999999E-2</c:v>
                </c:pt>
                <c:pt idx="30">
                  <c:v>2.3784796E-2</c:v>
                </c:pt>
                <c:pt idx="31">
                  <c:v>2.8019583000000001E-2</c:v>
                </c:pt>
                <c:pt idx="32">
                  <c:v>3.2204459999999997E-2</c:v>
                </c:pt>
                <c:pt idx="33">
                  <c:v>3.7862255999999997E-2</c:v>
                </c:pt>
                <c:pt idx="34">
                  <c:v>4.4275515000000001E-2</c:v>
                </c:pt>
                <c:pt idx="35">
                  <c:v>5.015033E-2</c:v>
                </c:pt>
                <c:pt idx="36">
                  <c:v>5.2931293999999997E-2</c:v>
                </c:pt>
                <c:pt idx="37">
                  <c:v>5.100039E-2</c:v>
                </c:pt>
                <c:pt idx="38">
                  <c:v>4.5281536999999997E-2</c:v>
                </c:pt>
                <c:pt idx="39">
                  <c:v>3.7364066000000001E-2</c:v>
                </c:pt>
                <c:pt idx="40">
                  <c:v>2.8438542000000001E-2</c:v>
                </c:pt>
                <c:pt idx="41">
                  <c:v>2.1304442E-2</c:v>
                </c:pt>
                <c:pt idx="42">
                  <c:v>1.7034094999999999E-2</c:v>
                </c:pt>
                <c:pt idx="43">
                  <c:v>1.7602804999999999E-2</c:v>
                </c:pt>
                <c:pt idx="44">
                  <c:v>2.3209075999999999E-2</c:v>
                </c:pt>
                <c:pt idx="45">
                  <c:v>3.0674702000000002E-2</c:v>
                </c:pt>
                <c:pt idx="46">
                  <c:v>3.5890155E-2</c:v>
                </c:pt>
                <c:pt idx="47">
                  <c:v>3.6904002999999998E-2</c:v>
                </c:pt>
                <c:pt idx="48">
                  <c:v>3.5068549999999997E-2</c:v>
                </c:pt>
                <c:pt idx="49">
                  <c:v>3.2959114999999997E-2</c:v>
                </c:pt>
                <c:pt idx="50">
                  <c:v>3.1498432E-2</c:v>
                </c:pt>
                <c:pt idx="51">
                  <c:v>3.1405870000000002E-2</c:v>
                </c:pt>
                <c:pt idx="52">
                  <c:v>3.1985920000000001E-2</c:v>
                </c:pt>
                <c:pt idx="53">
                  <c:v>3.1169184999999999E-2</c:v>
                </c:pt>
                <c:pt idx="54">
                  <c:v>2.7557021000000001E-2</c:v>
                </c:pt>
                <c:pt idx="55">
                  <c:v>2.3644522000000001E-2</c:v>
                </c:pt>
                <c:pt idx="56">
                  <c:v>2.2533689999999999E-2</c:v>
                </c:pt>
                <c:pt idx="57">
                  <c:v>2.7749958000000002E-2</c:v>
                </c:pt>
                <c:pt idx="58">
                  <c:v>3.7229030000000003E-2</c:v>
                </c:pt>
                <c:pt idx="59">
                  <c:v>4.5462910000000002E-2</c:v>
                </c:pt>
                <c:pt idx="60">
                  <c:v>4.7651680000000002E-2</c:v>
                </c:pt>
                <c:pt idx="61">
                  <c:v>4.6050157000000001E-2</c:v>
                </c:pt>
                <c:pt idx="62">
                  <c:v>4.5015899999999998E-2</c:v>
                </c:pt>
                <c:pt idx="63">
                  <c:v>4.6660565000000001E-2</c:v>
                </c:pt>
                <c:pt idx="64">
                  <c:v>4.8009030000000001E-2</c:v>
                </c:pt>
                <c:pt idx="65">
                  <c:v>4.69754E-2</c:v>
                </c:pt>
                <c:pt idx="66">
                  <c:v>4.6839220000000001E-2</c:v>
                </c:pt>
                <c:pt idx="67">
                  <c:v>5.219232E-2</c:v>
                </c:pt>
                <c:pt idx="68">
                  <c:v>6.1395305999999997E-2</c:v>
                </c:pt>
                <c:pt idx="69">
                  <c:v>6.5379254999999997E-2</c:v>
                </c:pt>
                <c:pt idx="70">
                  <c:v>5.7250347E-2</c:v>
                </c:pt>
                <c:pt idx="71">
                  <c:v>3.8626343E-2</c:v>
                </c:pt>
                <c:pt idx="72">
                  <c:v>1.9057982000000001E-2</c:v>
                </c:pt>
                <c:pt idx="73">
                  <c:v>7.2667460000000001E-3</c:v>
                </c:pt>
                <c:pt idx="74">
                  <c:v>6.3351904999999998E-3</c:v>
                </c:pt>
                <c:pt idx="75">
                  <c:v>1.2293612000000001E-2</c:v>
                </c:pt>
                <c:pt idx="76">
                  <c:v>1.9292995E-2</c:v>
                </c:pt>
                <c:pt idx="77">
                  <c:v>2.3041394999999999E-2</c:v>
                </c:pt>
                <c:pt idx="78">
                  <c:v>2.4277199999999999E-2</c:v>
                </c:pt>
                <c:pt idx="79">
                  <c:v>2.4834512E-2</c:v>
                </c:pt>
                <c:pt idx="80">
                  <c:v>2.3761417999999999E-2</c:v>
                </c:pt>
                <c:pt idx="81">
                  <c:v>1.8804276000000002E-2</c:v>
                </c:pt>
                <c:pt idx="82">
                  <c:v>9.0821524999999993E-3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3.0303625000000002E-3</c:v>
                </c:pt>
                <c:pt idx="88">
                  <c:v>1.4763906E-2</c:v>
                </c:pt>
                <c:pt idx="89">
                  <c:v>2.4027446000000001E-2</c:v>
                </c:pt>
                <c:pt idx="90">
                  <c:v>2.9355320000000001E-2</c:v>
                </c:pt>
                <c:pt idx="91">
                  <c:v>3.1366730000000002E-2</c:v>
                </c:pt>
                <c:pt idx="92">
                  <c:v>3.0185119999999999E-2</c:v>
                </c:pt>
                <c:pt idx="93">
                  <c:v>2.7900095999999999E-2</c:v>
                </c:pt>
                <c:pt idx="94">
                  <c:v>2.5403894E-2</c:v>
                </c:pt>
                <c:pt idx="95">
                  <c:v>2.2824744000000001E-2</c:v>
                </c:pt>
                <c:pt idx="96">
                  <c:v>2.3162872000000001E-2</c:v>
                </c:pt>
                <c:pt idx="97">
                  <c:v>2.5093395000000001E-2</c:v>
                </c:pt>
                <c:pt idx="98">
                  <c:v>2.7596618999999999E-2</c:v>
                </c:pt>
                <c:pt idx="99">
                  <c:v>2.9951945000000001E-2</c:v>
                </c:pt>
                <c:pt idx="100">
                  <c:v>3.1817819999999997E-2</c:v>
                </c:pt>
                <c:pt idx="101">
                  <c:v>3.1834903999999997E-2</c:v>
                </c:pt>
                <c:pt idx="102">
                  <c:v>3.1850907999999997E-2</c:v>
                </c:pt>
                <c:pt idx="103">
                  <c:v>3.1589855E-2</c:v>
                </c:pt>
                <c:pt idx="104">
                  <c:v>3.0159769999999999E-2</c:v>
                </c:pt>
                <c:pt idx="105">
                  <c:v>2.7716607000000001E-2</c:v>
                </c:pt>
                <c:pt idx="106">
                  <c:v>2.4223359999999999E-2</c:v>
                </c:pt>
                <c:pt idx="107">
                  <c:v>2.0338893E-2</c:v>
                </c:pt>
                <c:pt idx="108">
                  <c:v>1.4991021E-2</c:v>
                </c:pt>
                <c:pt idx="109">
                  <c:v>8.9846879999999994E-3</c:v>
                </c:pt>
                <c:pt idx="110">
                  <c:v>2.9277499999999998E-3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AF25-4D3E-B513-9287B87D2257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[2]Sheet1!$D$515:$DT$515</c:f>
              <c:numCache>
                <c:formatCode>General</c:formatCode>
                <c:ptCount val="121"/>
                <c:pt idx="0">
                  <c:v>2.5088686999999998E-3</c:v>
                </c:pt>
                <c:pt idx="1">
                  <c:v>1.2003984E-3</c:v>
                </c:pt>
                <c:pt idx="2">
                  <c:v>2.8040897999999999E-3</c:v>
                </c:pt>
                <c:pt idx="3">
                  <c:v>3.5670665E-3</c:v>
                </c:pt>
                <c:pt idx="4">
                  <c:v>4.1140485999999997E-3</c:v>
                </c:pt>
                <c:pt idx="5">
                  <c:v>4.7731516E-3</c:v>
                </c:pt>
                <c:pt idx="6">
                  <c:v>6.0161924999999998E-3</c:v>
                </c:pt>
                <c:pt idx="7">
                  <c:v>7.4770130000000002E-3</c:v>
                </c:pt>
                <c:pt idx="8">
                  <c:v>6.9162859999999998E-3</c:v>
                </c:pt>
                <c:pt idx="9">
                  <c:v>3.2415583E-3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6.4300000000000002E-4</c:v>
                </c:pt>
                <c:pt idx="15">
                  <c:v>6.9454779999999997E-3</c:v>
                </c:pt>
                <c:pt idx="16">
                  <c:v>1.1953717000000001E-2</c:v>
                </c:pt>
                <c:pt idx="17">
                  <c:v>1.2093906999999999E-2</c:v>
                </c:pt>
                <c:pt idx="18">
                  <c:v>7.3832213000000002E-3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6.3711936E-3</c:v>
                </c:pt>
                <c:pt idx="27">
                  <c:v>1.2081424E-2</c:v>
                </c:pt>
                <c:pt idx="28">
                  <c:v>1.6550216999999999E-2</c:v>
                </c:pt>
                <c:pt idx="29">
                  <c:v>1.98167E-2</c:v>
                </c:pt>
                <c:pt idx="30">
                  <c:v>2.3497548E-2</c:v>
                </c:pt>
                <c:pt idx="31">
                  <c:v>2.7773991000000001E-2</c:v>
                </c:pt>
                <c:pt idx="32">
                  <c:v>3.2047283000000003E-2</c:v>
                </c:pt>
                <c:pt idx="33">
                  <c:v>3.7742570000000003E-2</c:v>
                </c:pt>
                <c:pt idx="34">
                  <c:v>4.4092510000000001E-2</c:v>
                </c:pt>
                <c:pt idx="35">
                  <c:v>4.9895114999999997E-2</c:v>
                </c:pt>
                <c:pt idx="36">
                  <c:v>5.2693724999999997E-2</c:v>
                </c:pt>
                <c:pt idx="37">
                  <c:v>5.0915456999999997E-2</c:v>
                </c:pt>
                <c:pt idx="38">
                  <c:v>4.5418849999999997E-2</c:v>
                </c:pt>
                <c:pt idx="39">
                  <c:v>3.7703282999999997E-2</c:v>
                </c:pt>
                <c:pt idx="40">
                  <c:v>2.8844097999999999E-2</c:v>
                </c:pt>
                <c:pt idx="41">
                  <c:v>2.1599744000000001E-2</c:v>
                </c:pt>
                <c:pt idx="42">
                  <c:v>1.7053704999999999E-2</c:v>
                </c:pt>
                <c:pt idx="43">
                  <c:v>1.7377905999999999E-2</c:v>
                </c:pt>
                <c:pt idx="44">
                  <c:v>2.291147E-2</c:v>
                </c:pt>
                <c:pt idx="45">
                  <c:v>3.051456E-2</c:v>
                </c:pt>
                <c:pt idx="46">
                  <c:v>3.5944283E-2</c:v>
                </c:pt>
                <c:pt idx="47">
                  <c:v>3.7078712E-2</c:v>
                </c:pt>
                <c:pt idx="48">
                  <c:v>3.5249080000000002E-2</c:v>
                </c:pt>
                <c:pt idx="49">
                  <c:v>3.3095760000000002E-2</c:v>
                </c:pt>
                <c:pt idx="50">
                  <c:v>3.1592256999999999E-2</c:v>
                </c:pt>
                <c:pt idx="51">
                  <c:v>3.1452994999999997E-2</c:v>
                </c:pt>
                <c:pt idx="52">
                  <c:v>3.1949826000000001E-2</c:v>
                </c:pt>
                <c:pt idx="53">
                  <c:v>3.1038072E-2</c:v>
                </c:pt>
                <c:pt idx="54">
                  <c:v>2.7352354999999998E-2</c:v>
                </c:pt>
                <c:pt idx="55">
                  <c:v>2.3409234000000001E-2</c:v>
                </c:pt>
                <c:pt idx="56">
                  <c:v>2.2311514000000001E-2</c:v>
                </c:pt>
                <c:pt idx="57">
                  <c:v>2.7528588E-2</c:v>
                </c:pt>
                <c:pt idx="58">
                  <c:v>3.7062052999999998E-2</c:v>
                </c:pt>
                <c:pt idx="59">
                  <c:v>4.5431945000000001E-2</c:v>
                </c:pt>
                <c:pt idx="60">
                  <c:v>4.7777953999999997E-2</c:v>
                </c:pt>
                <c:pt idx="61">
                  <c:v>4.6245205999999997E-2</c:v>
                </c:pt>
                <c:pt idx="62">
                  <c:v>4.5130346000000002E-2</c:v>
                </c:pt>
                <c:pt idx="63">
                  <c:v>4.6633277000000001E-2</c:v>
                </c:pt>
                <c:pt idx="64">
                  <c:v>4.7929029999999997E-2</c:v>
                </c:pt>
                <c:pt idx="65">
                  <c:v>4.6968017000000001E-2</c:v>
                </c:pt>
                <c:pt idx="66">
                  <c:v>4.6890139999999997E-2</c:v>
                </c:pt>
                <c:pt idx="67">
                  <c:v>5.2169031999999997E-2</c:v>
                </c:pt>
                <c:pt idx="68">
                  <c:v>6.1218086999999997E-2</c:v>
                </c:pt>
                <c:pt idx="69">
                  <c:v>6.5129295000000004E-2</c:v>
                </c:pt>
                <c:pt idx="70">
                  <c:v>5.7064980000000001E-2</c:v>
                </c:pt>
                <c:pt idx="71">
                  <c:v>3.8557942999999997E-2</c:v>
                </c:pt>
                <c:pt idx="72">
                  <c:v>1.9060796000000001E-2</c:v>
                </c:pt>
                <c:pt idx="73">
                  <c:v>7.2867692999999999E-3</c:v>
                </c:pt>
                <c:pt idx="74">
                  <c:v>6.3937003999999997E-3</c:v>
                </c:pt>
                <c:pt idx="75">
                  <c:v>1.2421117000000001E-2</c:v>
                </c:pt>
                <c:pt idx="76">
                  <c:v>1.9485386E-2</c:v>
                </c:pt>
                <c:pt idx="77">
                  <c:v>2.3268570999999998E-2</c:v>
                </c:pt>
                <c:pt idx="78">
                  <c:v>2.4530012E-2</c:v>
                </c:pt>
                <c:pt idx="79">
                  <c:v>2.5123277999999999E-2</c:v>
                </c:pt>
                <c:pt idx="80">
                  <c:v>2.4072664000000001E-2</c:v>
                </c:pt>
                <c:pt idx="81">
                  <c:v>1.908984E-2</c:v>
                </c:pt>
                <c:pt idx="82">
                  <c:v>9.2674850000000007E-3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2.3049791E-3</c:v>
                </c:pt>
                <c:pt idx="88">
                  <c:v>1.4054772E-2</c:v>
                </c:pt>
                <c:pt idx="89">
                  <c:v>2.3430958000000002E-2</c:v>
                </c:pt>
                <c:pt idx="90">
                  <c:v>2.892904E-2</c:v>
                </c:pt>
                <c:pt idx="91">
                  <c:v>3.1168465999999999E-2</c:v>
                </c:pt>
                <c:pt idx="92">
                  <c:v>3.0227078000000001E-2</c:v>
                </c:pt>
                <c:pt idx="93">
                  <c:v>2.8141636000000001E-2</c:v>
                </c:pt>
                <c:pt idx="94">
                  <c:v>2.5785971000000001E-2</c:v>
                </c:pt>
                <c:pt idx="95">
                  <c:v>2.3264933000000002E-2</c:v>
                </c:pt>
                <c:pt idx="96">
                  <c:v>2.3572493E-2</c:v>
                </c:pt>
                <c:pt idx="97">
                  <c:v>2.5413809999999998E-2</c:v>
                </c:pt>
                <c:pt idx="98">
                  <c:v>2.7803847999999999E-2</c:v>
                </c:pt>
                <c:pt idx="99">
                  <c:v>3.0046130000000001E-2</c:v>
                </c:pt>
                <c:pt idx="100">
                  <c:v>3.1801492000000001E-2</c:v>
                </c:pt>
                <c:pt idx="101">
                  <c:v>3.1764170000000001E-2</c:v>
                </c:pt>
                <c:pt idx="102">
                  <c:v>3.1712483999999999E-2</c:v>
                </c:pt>
                <c:pt idx="103">
                  <c:v>3.1403355000000001E-2</c:v>
                </c:pt>
                <c:pt idx="104">
                  <c:v>2.9949904999999999E-2</c:v>
                </c:pt>
                <c:pt idx="105">
                  <c:v>2.7500170000000001E-2</c:v>
                </c:pt>
                <c:pt idx="106">
                  <c:v>2.4018660000000001E-2</c:v>
                </c:pt>
                <c:pt idx="107">
                  <c:v>2.0163968000000001E-2</c:v>
                </c:pt>
                <c:pt idx="108">
                  <c:v>1.4859904E-2</c:v>
                </c:pt>
                <c:pt idx="109">
                  <c:v>8.9103859999999993E-3</c:v>
                </c:pt>
                <c:pt idx="110">
                  <c:v>2.9241138000000002E-3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AF25-4D3E-B513-9287B87D2257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[2]Sheet1!$D$516:$DT$516</c:f>
              <c:numCache>
                <c:formatCode>General</c:formatCode>
                <c:ptCount val="121"/>
                <c:pt idx="0">
                  <c:v>2.3146500000000001E-3</c:v>
                </c:pt>
                <c:pt idx="1">
                  <c:v>9.859999999999999E-4</c:v>
                </c:pt>
                <c:pt idx="2">
                  <c:v>2.6126147999999999E-3</c:v>
                </c:pt>
                <c:pt idx="3">
                  <c:v>3.3405924E-3</c:v>
                </c:pt>
                <c:pt idx="4">
                  <c:v>3.8746938000000001E-3</c:v>
                </c:pt>
                <c:pt idx="5">
                  <c:v>4.5944169999999999E-3</c:v>
                </c:pt>
                <c:pt idx="6">
                  <c:v>5.9638529999999999E-3</c:v>
                </c:pt>
                <c:pt idx="7">
                  <c:v>7.5612609999999997E-3</c:v>
                </c:pt>
                <c:pt idx="8">
                  <c:v>7.0148379999999998E-3</c:v>
                </c:pt>
                <c:pt idx="9">
                  <c:v>3.2246689999999999E-3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9.2000000000000003E-4</c:v>
                </c:pt>
                <c:pt idx="15">
                  <c:v>7.3398689999999997E-3</c:v>
                </c:pt>
                <c:pt idx="16">
                  <c:v>1.238153E-2</c:v>
                </c:pt>
                <c:pt idx="17">
                  <c:v>1.2488565E-2</c:v>
                </c:pt>
                <c:pt idx="18">
                  <c:v>7.6502940000000002E-3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6.0681626000000004E-3</c:v>
                </c:pt>
                <c:pt idx="27">
                  <c:v>1.1856838999999999E-2</c:v>
                </c:pt>
                <c:pt idx="28">
                  <c:v>1.6413865999999999E-2</c:v>
                </c:pt>
                <c:pt idx="29">
                  <c:v>1.9703367999999999E-2</c:v>
                </c:pt>
                <c:pt idx="30">
                  <c:v>2.3334565000000002E-2</c:v>
                </c:pt>
                <c:pt idx="31">
                  <c:v>2.7594893999999998E-2</c:v>
                </c:pt>
                <c:pt idx="32">
                  <c:v>3.1992223E-2</c:v>
                </c:pt>
                <c:pt idx="33">
                  <c:v>3.7927847000000001E-2</c:v>
                </c:pt>
                <c:pt idx="34">
                  <c:v>4.4542980000000003E-2</c:v>
                </c:pt>
                <c:pt idx="35">
                  <c:v>5.0460044000000003E-2</c:v>
                </c:pt>
                <c:pt idx="36">
                  <c:v>5.3144987999999997E-2</c:v>
                </c:pt>
                <c:pt idx="37">
                  <c:v>5.1089535999999998E-2</c:v>
                </c:pt>
                <c:pt idx="38">
                  <c:v>4.5321955999999997E-2</c:v>
                </c:pt>
                <c:pt idx="39">
                  <c:v>3.7470153999999999E-2</c:v>
                </c:pt>
                <c:pt idx="40">
                  <c:v>2.8656252E-2</c:v>
                </c:pt>
                <c:pt idx="41">
                  <c:v>2.1554839999999999E-2</c:v>
                </c:pt>
                <c:pt idx="42">
                  <c:v>1.7163451999999999E-2</c:v>
                </c:pt>
                <c:pt idx="43">
                  <c:v>1.7515250999999999E-2</c:v>
                </c:pt>
                <c:pt idx="44">
                  <c:v>2.2958556000000001E-2</c:v>
                </c:pt>
                <c:pt idx="45">
                  <c:v>3.0391010999999999E-2</c:v>
                </c:pt>
                <c:pt idx="46">
                  <c:v>3.5694662000000002E-2</c:v>
                </c:pt>
                <c:pt idx="47">
                  <c:v>3.6848836000000003E-2</c:v>
                </c:pt>
                <c:pt idx="48">
                  <c:v>3.5149086000000003E-2</c:v>
                </c:pt>
                <c:pt idx="49">
                  <c:v>3.3109855000000001E-2</c:v>
                </c:pt>
                <c:pt idx="50">
                  <c:v>3.1647007999999997E-2</c:v>
                </c:pt>
                <c:pt idx="51">
                  <c:v>3.1489472999999997E-2</c:v>
                </c:pt>
                <c:pt idx="52">
                  <c:v>3.1991720000000001E-2</c:v>
                </c:pt>
                <c:pt idx="53">
                  <c:v>3.1140957E-2</c:v>
                </c:pt>
                <c:pt idx="54">
                  <c:v>2.7500409999999999E-2</c:v>
                </c:pt>
                <c:pt idx="55">
                  <c:v>2.3484109999999999E-2</c:v>
                </c:pt>
                <c:pt idx="56">
                  <c:v>2.2191797999999999E-2</c:v>
                </c:pt>
                <c:pt idx="57">
                  <c:v>2.7142428E-2</c:v>
                </c:pt>
                <c:pt idx="58">
                  <c:v>3.6461334999999997E-2</c:v>
                </c:pt>
                <c:pt idx="59">
                  <c:v>4.4778667000000001E-2</c:v>
                </c:pt>
                <c:pt idx="60">
                  <c:v>4.7297390000000002E-2</c:v>
                </c:pt>
                <c:pt idx="61">
                  <c:v>4.6099115000000003E-2</c:v>
                </c:pt>
                <c:pt idx="62">
                  <c:v>4.5318490000000003E-2</c:v>
                </c:pt>
                <c:pt idx="63">
                  <c:v>4.6965386999999997E-2</c:v>
                </c:pt>
                <c:pt idx="64">
                  <c:v>4.8161794000000001E-2</c:v>
                </c:pt>
                <c:pt idx="65">
                  <c:v>4.6941437000000003E-2</c:v>
                </c:pt>
                <c:pt idx="66">
                  <c:v>4.6637375000000002E-2</c:v>
                </c:pt>
                <c:pt idx="67">
                  <c:v>5.1878396E-2</c:v>
                </c:pt>
                <c:pt idx="68">
                  <c:v>6.1107818000000001E-2</c:v>
                </c:pt>
                <c:pt idx="69">
                  <c:v>6.5318680000000004E-2</c:v>
                </c:pt>
                <c:pt idx="70">
                  <c:v>5.7466455E-2</c:v>
                </c:pt>
                <c:pt idx="71">
                  <c:v>3.8948389999999999E-2</c:v>
                </c:pt>
                <c:pt idx="72">
                  <c:v>1.9239289999999999E-2</c:v>
                </c:pt>
                <c:pt idx="73">
                  <c:v>7.2233983999999999E-3</c:v>
                </c:pt>
                <c:pt idx="74">
                  <c:v>6.1968826000000001E-3</c:v>
                </c:pt>
                <c:pt idx="75">
                  <c:v>1.2204234499999999E-2</c:v>
                </c:pt>
                <c:pt idx="76">
                  <c:v>1.9258722999999998E-2</c:v>
                </c:pt>
                <c:pt idx="77">
                  <c:v>2.2973875000000001E-2</c:v>
                </c:pt>
                <c:pt idx="78">
                  <c:v>2.4154202999999999E-2</c:v>
                </c:pt>
                <c:pt idx="79">
                  <c:v>2.4741909999999999E-2</c:v>
                </c:pt>
                <c:pt idx="80">
                  <c:v>2.3801986000000001E-2</c:v>
                </c:pt>
                <c:pt idx="81">
                  <c:v>1.8968915999999999E-2</c:v>
                </c:pt>
                <c:pt idx="82">
                  <c:v>9.2548449999999994E-3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2.4215501999999998E-3</c:v>
                </c:pt>
                <c:pt idx="88">
                  <c:v>1.4126734E-2</c:v>
                </c:pt>
                <c:pt idx="89">
                  <c:v>2.3427691E-2</c:v>
                </c:pt>
                <c:pt idx="90">
                  <c:v>2.8891722000000002E-2</c:v>
                </c:pt>
                <c:pt idx="91">
                  <c:v>3.1113700000000001E-2</c:v>
                </c:pt>
                <c:pt idx="92">
                  <c:v>3.0187144999999999E-2</c:v>
                </c:pt>
                <c:pt idx="93">
                  <c:v>2.8136753E-2</c:v>
                </c:pt>
                <c:pt idx="94">
                  <c:v>2.5841095000000001E-2</c:v>
                </c:pt>
                <c:pt idx="95">
                  <c:v>2.3382962E-2</c:v>
                </c:pt>
                <c:pt idx="96">
                  <c:v>2.3780951000000002E-2</c:v>
                </c:pt>
                <c:pt idx="97">
                  <c:v>2.5688386000000001E-2</c:v>
                </c:pt>
                <c:pt idx="98">
                  <c:v>2.8115445999999999E-2</c:v>
                </c:pt>
                <c:pt idx="99">
                  <c:v>3.0352087999999999E-2</c:v>
                </c:pt>
                <c:pt idx="100">
                  <c:v>3.2068779999999998E-2</c:v>
                </c:pt>
                <c:pt idx="101">
                  <c:v>3.1978211999999999E-2</c:v>
                </c:pt>
                <c:pt idx="102">
                  <c:v>3.1865145999999997E-2</c:v>
                </c:pt>
                <c:pt idx="103">
                  <c:v>3.1501019999999998E-2</c:v>
                </c:pt>
                <c:pt idx="104">
                  <c:v>3.0000929999999999E-2</c:v>
                </c:pt>
                <c:pt idx="105">
                  <c:v>2.7517445000000001E-2</c:v>
                </c:pt>
                <c:pt idx="106">
                  <c:v>2.401416E-2</c:v>
                </c:pt>
                <c:pt idx="107">
                  <c:v>2.0143984E-2</c:v>
                </c:pt>
                <c:pt idx="108">
                  <c:v>1.4835576E-2</c:v>
                </c:pt>
                <c:pt idx="109">
                  <c:v>8.8849959999999992E-3</c:v>
                </c:pt>
                <c:pt idx="110">
                  <c:v>2.8940622999999999E-3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AF25-4D3E-B513-9287B87D2257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[2]Sheet1!$D$517:$DT$517</c:f>
              <c:numCache>
                <c:formatCode>General</c:formatCode>
                <c:ptCount val="121"/>
                <c:pt idx="0">
                  <c:v>2.5385707000000002E-3</c:v>
                </c:pt>
                <c:pt idx="1">
                  <c:v>1.1461703000000001E-3</c:v>
                </c:pt>
                <c:pt idx="2">
                  <c:v>2.7524202999999999E-3</c:v>
                </c:pt>
                <c:pt idx="3">
                  <c:v>3.5450896000000002E-3</c:v>
                </c:pt>
                <c:pt idx="4">
                  <c:v>4.1690803999999996E-3</c:v>
                </c:pt>
                <c:pt idx="5">
                  <c:v>4.8292185999999999E-3</c:v>
                </c:pt>
                <c:pt idx="6">
                  <c:v>5.9642354000000002E-3</c:v>
                </c:pt>
                <c:pt idx="7">
                  <c:v>7.3017497000000004E-3</c:v>
                </c:pt>
                <c:pt idx="8">
                  <c:v>6.6384347000000002E-3</c:v>
                </c:pt>
                <c:pt idx="9">
                  <c:v>2.9261382000000001E-3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1.0551707E-3</c:v>
                </c:pt>
                <c:pt idx="15">
                  <c:v>7.5506519999999997E-3</c:v>
                </c:pt>
                <c:pt idx="16">
                  <c:v>1.2545468000000001E-2</c:v>
                </c:pt>
                <c:pt idx="17">
                  <c:v>1.2472937E-2</c:v>
                </c:pt>
                <c:pt idx="18">
                  <c:v>7.4469944999999999E-3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6.4644409999999996E-3</c:v>
                </c:pt>
                <c:pt idx="27">
                  <c:v>1.2183853E-2</c:v>
                </c:pt>
                <c:pt idx="28">
                  <c:v>1.6606728000000001E-2</c:v>
                </c:pt>
                <c:pt idx="29">
                  <c:v>1.9742921E-2</c:v>
                </c:pt>
                <c:pt idx="30">
                  <c:v>2.3286386999999999E-2</c:v>
                </c:pt>
                <c:pt idx="31">
                  <c:v>2.7417215000000002E-2</c:v>
                </c:pt>
                <c:pt idx="32">
                  <c:v>3.1545136000000001E-2</c:v>
                </c:pt>
                <c:pt idx="33">
                  <c:v>3.7140319999999998E-2</c:v>
                </c:pt>
                <c:pt idx="34">
                  <c:v>4.3445422999999997E-2</c:v>
                </c:pt>
                <c:pt idx="35">
                  <c:v>4.920832E-2</c:v>
                </c:pt>
                <c:pt idx="36">
                  <c:v>5.1935351999999997E-2</c:v>
                </c:pt>
                <c:pt idx="37">
                  <c:v>5.0118103999999997E-2</c:v>
                </c:pt>
                <c:pt idx="38">
                  <c:v>4.4660747000000001E-2</c:v>
                </c:pt>
                <c:pt idx="39">
                  <c:v>3.7045429999999997E-2</c:v>
                </c:pt>
                <c:pt idx="40">
                  <c:v>2.8283310999999998E-2</c:v>
                </c:pt>
                <c:pt idx="41">
                  <c:v>2.1117473000000001E-2</c:v>
                </c:pt>
                <c:pt idx="42">
                  <c:v>1.6715698000000001E-2</c:v>
                </c:pt>
                <c:pt idx="43">
                  <c:v>1.7222896000000001E-2</c:v>
                </c:pt>
                <c:pt idx="44">
                  <c:v>2.2887531999999999E-2</c:v>
                </c:pt>
                <c:pt idx="45">
                  <c:v>3.049023E-2</c:v>
                </c:pt>
                <c:pt idx="46">
                  <c:v>3.585609E-2</c:v>
                </c:pt>
                <c:pt idx="47">
                  <c:v>3.6984033999999999E-2</c:v>
                </c:pt>
                <c:pt idx="48">
                  <c:v>3.5186294E-2</c:v>
                </c:pt>
                <c:pt idx="49">
                  <c:v>3.2972559999999998E-2</c:v>
                </c:pt>
                <c:pt idx="50">
                  <c:v>3.1210102E-2</c:v>
                </c:pt>
                <c:pt idx="51">
                  <c:v>3.075891E-2</c:v>
                </c:pt>
                <c:pt idx="52">
                  <c:v>3.1071747E-2</c:v>
                </c:pt>
                <c:pt idx="53">
                  <c:v>3.0188092999999999E-2</c:v>
                </c:pt>
                <c:pt idx="54">
                  <c:v>2.6612435E-2</c:v>
                </c:pt>
                <c:pt idx="55">
                  <c:v>2.2683023E-2</c:v>
                </c:pt>
                <c:pt idx="56">
                  <c:v>2.1515909999999999E-2</c:v>
                </c:pt>
                <c:pt idx="57">
                  <c:v>2.6618220000000001E-2</c:v>
                </c:pt>
                <c:pt idx="58">
                  <c:v>3.6058113000000003E-2</c:v>
                </c:pt>
                <c:pt idx="59">
                  <c:v>4.4413912999999999E-2</c:v>
                </c:pt>
                <c:pt idx="60">
                  <c:v>4.6859864000000001E-2</c:v>
                </c:pt>
                <c:pt idx="61">
                  <c:v>4.563963E-2</c:v>
                </c:pt>
                <c:pt idx="62">
                  <c:v>4.4920728E-2</c:v>
                </c:pt>
                <c:pt idx="63">
                  <c:v>4.6641244999999998E-2</c:v>
                </c:pt>
                <c:pt idx="64">
                  <c:v>4.7826256999999997E-2</c:v>
                </c:pt>
                <c:pt idx="65">
                  <c:v>4.6533152000000001E-2</c:v>
                </c:pt>
                <c:pt idx="66">
                  <c:v>4.6258193000000003E-2</c:v>
                </c:pt>
                <c:pt idx="67">
                  <c:v>5.1756143999999997E-2</c:v>
                </c:pt>
                <c:pt idx="68">
                  <c:v>6.1350346E-2</c:v>
                </c:pt>
                <c:pt idx="69">
                  <c:v>6.5803410000000007E-2</c:v>
                </c:pt>
                <c:pt idx="70">
                  <c:v>5.7977013000000001E-2</c:v>
                </c:pt>
                <c:pt idx="71">
                  <c:v>3.9416554999999999E-2</c:v>
                </c:pt>
                <c:pt idx="72">
                  <c:v>1.9796930000000001E-2</c:v>
                </c:pt>
                <c:pt idx="73">
                  <c:v>8.0101900000000004E-3</c:v>
                </c:pt>
                <c:pt idx="74">
                  <c:v>7.1381107000000003E-3</c:v>
                </c:pt>
                <c:pt idx="75">
                  <c:v>1.3013301E-2</c:v>
                </c:pt>
                <c:pt idx="76">
                  <c:v>1.9676250999999999E-2</c:v>
                </c:pt>
                <c:pt idx="77">
                  <c:v>2.2997448E-2</c:v>
                </c:pt>
                <c:pt idx="78">
                  <c:v>2.3992092999999999E-2</c:v>
                </c:pt>
                <c:pt idx="79">
                  <c:v>2.4589323999999999E-2</c:v>
                </c:pt>
                <c:pt idx="80">
                  <c:v>2.366743E-2</c:v>
                </c:pt>
                <c:pt idx="81">
                  <c:v>1.8774738999999999E-2</c:v>
                </c:pt>
                <c:pt idx="82">
                  <c:v>8.9329390000000009E-3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1.9625118E-3</c:v>
                </c:pt>
                <c:pt idx="88">
                  <c:v>1.3857147E-2</c:v>
                </c:pt>
                <c:pt idx="89">
                  <c:v>2.332439E-2</c:v>
                </c:pt>
                <c:pt idx="90">
                  <c:v>2.8816316000000002E-2</c:v>
                </c:pt>
                <c:pt idx="91">
                  <c:v>3.1038929E-2</c:v>
                </c:pt>
                <c:pt idx="92">
                  <c:v>3.0087995999999999E-2</c:v>
                </c:pt>
                <c:pt idx="93">
                  <c:v>2.8000980000000002E-2</c:v>
                </c:pt>
                <c:pt idx="94">
                  <c:v>2.564545E-2</c:v>
                </c:pt>
                <c:pt idx="95">
                  <c:v>2.3137495000000001E-2</c:v>
                </c:pt>
                <c:pt idx="96">
                  <c:v>2.3460103E-2</c:v>
                </c:pt>
                <c:pt idx="97">
                  <c:v>2.5334200000000001E-2</c:v>
                </c:pt>
                <c:pt idx="98">
                  <c:v>2.7763402E-2</c:v>
                </c:pt>
                <c:pt idx="99">
                  <c:v>3.0022110000000001E-2</c:v>
                </c:pt>
                <c:pt idx="100">
                  <c:v>3.1756516999999998E-2</c:v>
                </c:pt>
                <c:pt idx="101">
                  <c:v>3.1633873E-2</c:v>
                </c:pt>
                <c:pt idx="102">
                  <c:v>3.1615004000000002E-2</c:v>
                </c:pt>
                <c:pt idx="103">
                  <c:v>3.134642E-2</c:v>
                </c:pt>
                <c:pt idx="104">
                  <c:v>2.9944392E-2</c:v>
                </c:pt>
                <c:pt idx="105">
                  <c:v>2.7565303999999999E-2</c:v>
                </c:pt>
                <c:pt idx="106">
                  <c:v>2.4169998000000002E-2</c:v>
                </c:pt>
                <c:pt idx="107">
                  <c:v>2.0428828999999999E-2</c:v>
                </c:pt>
                <c:pt idx="108">
                  <c:v>1.5225631999999999E-2</c:v>
                </c:pt>
                <c:pt idx="109">
                  <c:v>9.3806010000000006E-3</c:v>
                </c:pt>
                <c:pt idx="110">
                  <c:v>3.4936054E-3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AF25-4D3E-B513-9287B87D2257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[2]Sheet1!$D$518:$DT$518</c:f>
              <c:numCache>
                <c:formatCode>General</c:formatCode>
                <c:ptCount val="121"/>
                <c:pt idx="0">
                  <c:v>2.4513540000000002E-3</c:v>
                </c:pt>
                <c:pt idx="1">
                  <c:v>1.0282253999999999E-3</c:v>
                </c:pt>
                <c:pt idx="2">
                  <c:v>2.6424895000000002E-3</c:v>
                </c:pt>
                <c:pt idx="3">
                  <c:v>3.3699087999999999E-3</c:v>
                </c:pt>
                <c:pt idx="4">
                  <c:v>3.9179847E-3</c:v>
                </c:pt>
                <c:pt idx="5">
                  <c:v>4.6453937000000001E-3</c:v>
                </c:pt>
                <c:pt idx="6">
                  <c:v>5.9780097000000001E-3</c:v>
                </c:pt>
                <c:pt idx="7">
                  <c:v>7.5190923999999999E-3</c:v>
                </c:pt>
                <c:pt idx="8">
                  <c:v>6.8896850000000004E-3</c:v>
                </c:pt>
                <c:pt idx="9">
                  <c:v>3.0535806E-3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1.0587893E-3</c:v>
                </c:pt>
                <c:pt idx="15">
                  <c:v>7.6139093999999996E-3</c:v>
                </c:pt>
                <c:pt idx="16">
                  <c:v>1.2662924000000001E-2</c:v>
                </c:pt>
                <c:pt idx="17">
                  <c:v>1.2643053E-2</c:v>
                </c:pt>
                <c:pt idx="18">
                  <c:v>7.6283664000000003E-3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6.5049705999999999E-3</c:v>
                </c:pt>
                <c:pt idx="27">
                  <c:v>1.225389E-2</c:v>
                </c:pt>
                <c:pt idx="28">
                  <c:v>1.6779315E-2</c:v>
                </c:pt>
                <c:pt idx="29">
                  <c:v>1.993112E-2</c:v>
                </c:pt>
                <c:pt idx="30">
                  <c:v>2.3365736000000002E-2</c:v>
                </c:pt>
                <c:pt idx="31">
                  <c:v>2.7340380000000001E-2</c:v>
                </c:pt>
                <c:pt idx="32">
                  <c:v>3.1416338000000002E-2</c:v>
                </c:pt>
                <c:pt idx="33">
                  <c:v>3.7114731999999998E-2</c:v>
                </c:pt>
                <c:pt idx="34">
                  <c:v>4.3611450000000003E-2</c:v>
                </c:pt>
                <c:pt idx="35">
                  <c:v>4.9538499999999999E-2</c:v>
                </c:pt>
                <c:pt idx="36">
                  <c:v>5.2347052999999998E-2</c:v>
                </c:pt>
                <c:pt idx="37">
                  <c:v>5.0536506000000002E-2</c:v>
                </c:pt>
                <c:pt idx="38">
                  <c:v>4.5024849999999998E-2</c:v>
                </c:pt>
                <c:pt idx="39">
                  <c:v>3.7356578000000001E-2</c:v>
                </c:pt>
                <c:pt idx="40">
                  <c:v>2.8596480000000001E-2</c:v>
                </c:pt>
                <c:pt idx="41">
                  <c:v>2.1413117999999998E-2</c:v>
                </c:pt>
                <c:pt idx="42">
                  <c:v>1.6896904000000001E-2</c:v>
                </c:pt>
                <c:pt idx="43">
                  <c:v>1.7195749999999999E-2</c:v>
                </c:pt>
                <c:pt idx="44">
                  <c:v>2.2712897999999999E-2</c:v>
                </c:pt>
                <c:pt idx="45">
                  <c:v>3.0364875E-2</c:v>
                </c:pt>
                <c:pt idx="46">
                  <c:v>3.5907799999999997E-2</c:v>
                </c:pt>
                <c:pt idx="47">
                  <c:v>3.7182390000000003E-2</c:v>
                </c:pt>
                <c:pt idx="48">
                  <c:v>3.5380155000000003E-2</c:v>
                </c:pt>
                <c:pt idx="49">
                  <c:v>3.3096302000000001E-2</c:v>
                </c:pt>
                <c:pt idx="50">
                  <c:v>3.1348053000000001E-2</c:v>
                </c:pt>
                <c:pt idx="51">
                  <c:v>3.0980932999999999E-2</c:v>
                </c:pt>
                <c:pt idx="52">
                  <c:v>3.1386490000000003E-2</c:v>
                </c:pt>
                <c:pt idx="53">
                  <c:v>3.0485180000000001E-2</c:v>
                </c:pt>
                <c:pt idx="54">
                  <c:v>2.6815495000000002E-2</c:v>
                </c:pt>
                <c:pt idx="55">
                  <c:v>2.281325E-2</c:v>
                </c:pt>
                <c:pt idx="56">
                  <c:v>2.1645167999999999E-2</c:v>
                </c:pt>
                <c:pt idx="57">
                  <c:v>2.6780805000000001E-2</c:v>
                </c:pt>
                <c:pt idx="58">
                  <c:v>3.6238335000000003E-2</c:v>
                </c:pt>
                <c:pt idx="59">
                  <c:v>4.4582795000000001E-2</c:v>
                </c:pt>
                <c:pt idx="60">
                  <c:v>4.7026493000000003E-2</c:v>
                </c:pt>
                <c:pt idx="61">
                  <c:v>4.5770887000000003E-2</c:v>
                </c:pt>
                <c:pt idx="62">
                  <c:v>4.4967130000000001E-2</c:v>
                </c:pt>
                <c:pt idx="63">
                  <c:v>4.6591279999999999E-2</c:v>
                </c:pt>
                <c:pt idx="64">
                  <c:v>4.7723214999999999E-2</c:v>
                </c:pt>
                <c:pt idx="65">
                  <c:v>4.6464070000000003E-2</c:v>
                </c:pt>
                <c:pt idx="66">
                  <c:v>4.6259303000000002E-2</c:v>
                </c:pt>
                <c:pt idx="67">
                  <c:v>5.1769000000000003E-2</c:v>
                </c:pt>
                <c:pt idx="68">
                  <c:v>6.1312525999999999E-2</c:v>
                </c:pt>
                <c:pt idx="69">
                  <c:v>6.5681900000000001E-2</c:v>
                </c:pt>
                <c:pt idx="70">
                  <c:v>5.7793055000000003E-2</c:v>
                </c:pt>
                <c:pt idx="71">
                  <c:v>3.9180487E-2</c:v>
                </c:pt>
                <c:pt idx="72">
                  <c:v>1.9490099E-2</c:v>
                </c:pt>
                <c:pt idx="73">
                  <c:v>7.5898600000000004E-3</c:v>
                </c:pt>
                <c:pt idx="74">
                  <c:v>6.5982415999999997E-3</c:v>
                </c:pt>
                <c:pt idx="75">
                  <c:v>1.243848E-2</c:v>
                </c:pt>
                <c:pt idx="76">
                  <c:v>1.9244227999999999E-2</c:v>
                </c:pt>
                <c:pt idx="77">
                  <c:v>2.287459E-2</c:v>
                </c:pt>
                <c:pt idx="78">
                  <c:v>2.4213717999999999E-2</c:v>
                </c:pt>
                <c:pt idx="79">
                  <c:v>2.5010069999999999E-2</c:v>
                </c:pt>
                <c:pt idx="80">
                  <c:v>2.4070773E-2</c:v>
                </c:pt>
                <c:pt idx="81">
                  <c:v>1.8992333E-2</c:v>
                </c:pt>
                <c:pt idx="82">
                  <c:v>8.9415390000000001E-3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2.2296402999999998E-3</c:v>
                </c:pt>
                <c:pt idx="88">
                  <c:v>1.4095729E-2</c:v>
                </c:pt>
                <c:pt idx="89">
                  <c:v>2.3479229000000001E-2</c:v>
                </c:pt>
                <c:pt idx="90">
                  <c:v>2.8908937999999999E-2</c:v>
                </c:pt>
                <c:pt idx="91">
                  <c:v>3.1108007E-2</c:v>
                </c:pt>
                <c:pt idx="92">
                  <c:v>3.0186524999999999E-2</c:v>
                </c:pt>
                <c:pt idx="93">
                  <c:v>2.8131211E-2</c:v>
                </c:pt>
                <c:pt idx="94">
                  <c:v>2.5800150000000001E-2</c:v>
                </c:pt>
                <c:pt idx="95">
                  <c:v>2.3311927999999999E-2</c:v>
                </c:pt>
                <c:pt idx="96">
                  <c:v>2.3634424000000001E-2</c:v>
                </c:pt>
                <c:pt idx="97">
                  <c:v>2.5465018999999998E-2</c:v>
                </c:pt>
                <c:pt idx="98">
                  <c:v>2.7833920000000002E-2</c:v>
                </c:pt>
                <c:pt idx="99">
                  <c:v>3.0030749999999998E-2</c:v>
                </c:pt>
                <c:pt idx="100">
                  <c:v>3.1714430000000002E-2</c:v>
                </c:pt>
                <c:pt idx="101">
                  <c:v>3.1569365000000002E-2</c:v>
                </c:pt>
                <c:pt idx="102">
                  <c:v>3.1504246999999999E-2</c:v>
                </c:pt>
                <c:pt idx="103">
                  <c:v>3.1206333999999999E-2</c:v>
                </c:pt>
                <c:pt idx="104">
                  <c:v>2.9776984999999999E-2</c:v>
                </c:pt>
                <c:pt idx="105">
                  <c:v>2.7367057E-2</c:v>
                </c:pt>
                <c:pt idx="106">
                  <c:v>2.3938172000000001E-2</c:v>
                </c:pt>
                <c:pt idx="107">
                  <c:v>2.0152272999999998E-2</c:v>
                </c:pt>
                <c:pt idx="108">
                  <c:v>1.4910239E-2</c:v>
                </c:pt>
                <c:pt idx="109">
                  <c:v>9.0237930000000004E-3</c:v>
                </c:pt>
                <c:pt idx="110">
                  <c:v>3.0976476E-3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AF25-4D3E-B513-9287B87D2257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[2]Sheet1!$D$519:$DT$519</c:f>
              <c:numCache>
                <c:formatCode>General</c:formatCode>
                <c:ptCount val="121"/>
                <c:pt idx="0">
                  <c:v>1.708776E-3</c:v>
                </c:pt>
                <c:pt idx="1">
                  <c:v>5.7700000000000004E-4</c:v>
                </c:pt>
                <c:pt idx="2">
                  <c:v>2.3425652000000001E-3</c:v>
                </c:pt>
                <c:pt idx="3">
                  <c:v>3.3096692E-3</c:v>
                </c:pt>
                <c:pt idx="4">
                  <c:v>4.0047470000000003E-3</c:v>
                </c:pt>
                <c:pt idx="5">
                  <c:v>4.8082860000000002E-3</c:v>
                </c:pt>
                <c:pt idx="6">
                  <c:v>6.1708366999999997E-3</c:v>
                </c:pt>
                <c:pt idx="7">
                  <c:v>7.6693719999999998E-3</c:v>
                </c:pt>
                <c:pt idx="8">
                  <c:v>7.0431562999999997E-3</c:v>
                </c:pt>
                <c:pt idx="9">
                  <c:v>3.2196212999999999E-3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9.01E-4</c:v>
                </c:pt>
                <c:pt idx="15">
                  <c:v>7.6029603000000003E-3</c:v>
                </c:pt>
                <c:pt idx="16">
                  <c:v>1.277988E-2</c:v>
                </c:pt>
                <c:pt idx="17">
                  <c:v>1.2784735E-2</c:v>
                </c:pt>
                <c:pt idx="18">
                  <c:v>7.7216400000000001E-3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6.2492620000000002E-3</c:v>
                </c:pt>
                <c:pt idx="27">
                  <c:v>1.2081764E-2</c:v>
                </c:pt>
                <c:pt idx="28">
                  <c:v>1.6689157E-2</c:v>
                </c:pt>
                <c:pt idx="29">
                  <c:v>2.0035507000000001E-2</c:v>
                </c:pt>
                <c:pt idx="30">
                  <c:v>2.3736572000000001E-2</c:v>
                </c:pt>
                <c:pt idx="31">
                  <c:v>2.7941520000000001E-2</c:v>
                </c:pt>
                <c:pt idx="32">
                  <c:v>3.2086454E-2</c:v>
                </c:pt>
                <c:pt idx="33">
                  <c:v>3.7713148000000002E-2</c:v>
                </c:pt>
                <c:pt idx="34">
                  <c:v>4.4049895999999998E-2</c:v>
                </c:pt>
                <c:pt idx="35">
                  <c:v>4.9843600000000002E-2</c:v>
                </c:pt>
                <c:pt idx="36">
                  <c:v>5.2577578E-2</c:v>
                </c:pt>
                <c:pt idx="37">
                  <c:v>5.0711956000000002E-2</c:v>
                </c:pt>
                <c:pt idx="38">
                  <c:v>4.5098684999999999E-2</c:v>
                </c:pt>
                <c:pt idx="39">
                  <c:v>3.7317254000000001E-2</c:v>
                </c:pt>
                <c:pt idx="40">
                  <c:v>2.8446051999999999E-2</c:v>
                </c:pt>
                <c:pt idx="41">
                  <c:v>2.1277027E-2</c:v>
                </c:pt>
                <c:pt idx="42">
                  <c:v>1.692519E-2</c:v>
                </c:pt>
                <c:pt idx="43">
                  <c:v>1.7423252E-2</c:v>
                </c:pt>
                <c:pt idx="44">
                  <c:v>2.3008669999999998E-2</c:v>
                </c:pt>
                <c:pt idx="45">
                  <c:v>3.053809E-2</c:v>
                </c:pt>
                <c:pt idx="46">
                  <c:v>3.5888509999999998E-2</c:v>
                </c:pt>
                <c:pt idx="47">
                  <c:v>3.7026249999999997E-2</c:v>
                </c:pt>
                <c:pt idx="48">
                  <c:v>3.5254626999999997E-2</c:v>
                </c:pt>
                <c:pt idx="49">
                  <c:v>3.3122100000000002E-2</c:v>
                </c:pt>
                <c:pt idx="50">
                  <c:v>3.1541850000000003E-2</c:v>
                </c:pt>
                <c:pt idx="51">
                  <c:v>3.1294473000000003E-2</c:v>
                </c:pt>
                <c:pt idx="52">
                  <c:v>3.1757164999999997E-2</c:v>
                </c:pt>
                <c:pt idx="53">
                  <c:v>3.0857973E-2</c:v>
                </c:pt>
                <c:pt idx="54">
                  <c:v>2.7176153000000002E-2</c:v>
                </c:pt>
                <c:pt idx="55">
                  <c:v>2.3166168000000001E-2</c:v>
                </c:pt>
                <c:pt idx="56">
                  <c:v>2.1953576999999998E-2</c:v>
                </c:pt>
                <c:pt idx="57">
                  <c:v>2.7024029000000001E-2</c:v>
                </c:pt>
                <c:pt idx="58">
                  <c:v>3.6425760000000001E-2</c:v>
                </c:pt>
                <c:pt idx="59">
                  <c:v>4.4732384E-2</c:v>
                </c:pt>
                <c:pt idx="60">
                  <c:v>4.7108505000000002E-2</c:v>
                </c:pt>
                <c:pt idx="61">
                  <c:v>4.5690469999999997E-2</c:v>
                </c:pt>
                <c:pt idx="62">
                  <c:v>4.4696800000000002E-2</c:v>
                </c:pt>
                <c:pt idx="63">
                  <c:v>4.6256277999999998E-2</c:v>
                </c:pt>
                <c:pt idx="64">
                  <c:v>4.7547407E-2</c:v>
                </c:pt>
                <c:pt idx="65">
                  <c:v>4.6575042999999997E-2</c:v>
                </c:pt>
                <c:pt idx="66">
                  <c:v>4.6563234000000002E-2</c:v>
                </c:pt>
                <c:pt idx="67">
                  <c:v>5.2024915999999997E-2</c:v>
                </c:pt>
                <c:pt idx="68">
                  <c:v>6.1333336000000002E-2</c:v>
                </c:pt>
                <c:pt idx="69">
                  <c:v>6.5478994999999998E-2</c:v>
                </c:pt>
                <c:pt idx="70">
                  <c:v>5.7544860000000003E-2</c:v>
                </c:pt>
                <c:pt idx="71">
                  <c:v>3.906105E-2</c:v>
                </c:pt>
                <c:pt idx="72">
                  <c:v>1.9518305999999999E-2</c:v>
                </c:pt>
                <c:pt idx="73">
                  <c:v>7.6390410000000001E-3</c:v>
                </c:pt>
                <c:pt idx="74">
                  <c:v>6.5630473999999999E-3</c:v>
                </c:pt>
                <c:pt idx="75">
                  <c:v>1.2344338999999999E-2</c:v>
                </c:pt>
                <c:pt idx="76">
                  <c:v>1.918104E-2</c:v>
                </c:pt>
                <c:pt idx="77">
                  <c:v>2.287484E-2</c:v>
                </c:pt>
                <c:pt idx="78">
                  <c:v>2.4189664E-2</c:v>
                </c:pt>
                <c:pt idx="79">
                  <c:v>2.4897638999999999E-2</c:v>
                </c:pt>
                <c:pt idx="80">
                  <c:v>2.3926630000000001E-2</c:v>
                </c:pt>
                <c:pt idx="81">
                  <c:v>1.8977175999999998E-2</c:v>
                </c:pt>
                <c:pt idx="82">
                  <c:v>9.1707969999999996E-3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2.1617110000000002E-3</c:v>
                </c:pt>
                <c:pt idx="88">
                  <c:v>1.3991539000000001E-2</c:v>
                </c:pt>
                <c:pt idx="89">
                  <c:v>2.3461716000000001E-2</c:v>
                </c:pt>
                <c:pt idx="90">
                  <c:v>2.9070009000000001E-2</c:v>
                </c:pt>
                <c:pt idx="91">
                  <c:v>3.135806E-2</c:v>
                </c:pt>
                <c:pt idx="92">
                  <c:v>3.0378075000000001E-2</c:v>
                </c:pt>
                <c:pt idx="93">
                  <c:v>2.8181035E-2</c:v>
                </c:pt>
                <c:pt idx="94">
                  <c:v>2.5680134E-2</c:v>
                </c:pt>
                <c:pt idx="95">
                  <c:v>2.3025278E-2</c:v>
                </c:pt>
                <c:pt idx="96">
                  <c:v>2.3217821E-2</c:v>
                </c:pt>
                <c:pt idx="97">
                  <c:v>2.4999707999999999E-2</c:v>
                </c:pt>
                <c:pt idx="98">
                  <c:v>2.7383814999999999E-2</c:v>
                </c:pt>
                <c:pt idx="99">
                  <c:v>2.9657979000000001E-2</c:v>
                </c:pt>
                <c:pt idx="100">
                  <c:v>3.1468110000000001E-2</c:v>
                </c:pt>
                <c:pt idx="101">
                  <c:v>3.1480487000000001E-2</c:v>
                </c:pt>
                <c:pt idx="102">
                  <c:v>3.153951E-2</c:v>
                </c:pt>
                <c:pt idx="103">
                  <c:v>3.1353388000000003E-2</c:v>
                </c:pt>
                <c:pt idx="104">
                  <c:v>3.0020673000000001E-2</c:v>
                </c:pt>
                <c:pt idx="105">
                  <c:v>2.7687719999999999E-2</c:v>
                </c:pt>
                <c:pt idx="106">
                  <c:v>2.4313647000000001E-2</c:v>
                </c:pt>
                <c:pt idx="107">
                  <c:v>2.0552825E-2</c:v>
                </c:pt>
                <c:pt idx="108">
                  <c:v>1.5321156000000001E-2</c:v>
                </c:pt>
                <c:pt idx="109">
                  <c:v>9.4231599999999999E-3</c:v>
                </c:pt>
                <c:pt idx="110">
                  <c:v>3.4678294000000001E-3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AF25-4D3E-B513-9287B87D2257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[2]Sheet1!$D$520:$DT$520</c:f>
              <c:numCache>
                <c:formatCode>General</c:formatCode>
                <c:ptCount val="121"/>
                <c:pt idx="0">
                  <c:v>2.616747E-3</c:v>
                </c:pt>
                <c:pt idx="1">
                  <c:v>1.1225987000000001E-3</c:v>
                </c:pt>
                <c:pt idx="2">
                  <c:v>2.6219515000000001E-3</c:v>
                </c:pt>
                <c:pt idx="3">
                  <c:v>3.3627355000000001E-3</c:v>
                </c:pt>
                <c:pt idx="4">
                  <c:v>3.9501759999999997E-3</c:v>
                </c:pt>
                <c:pt idx="5">
                  <c:v>4.689754E-3</c:v>
                </c:pt>
                <c:pt idx="6">
                  <c:v>6.0373730000000004E-3</c:v>
                </c:pt>
                <c:pt idx="7">
                  <c:v>7.6124636000000001E-3</c:v>
                </c:pt>
                <c:pt idx="8">
                  <c:v>7.0417034E-3</c:v>
                </c:pt>
                <c:pt idx="9">
                  <c:v>3.2323624E-3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1.1143518E-3</c:v>
                </c:pt>
                <c:pt idx="15">
                  <c:v>7.5843940000000004E-3</c:v>
                </c:pt>
                <c:pt idx="16">
                  <c:v>1.25502935E-2</c:v>
                </c:pt>
                <c:pt idx="17">
                  <c:v>1.2509912E-2</c:v>
                </c:pt>
                <c:pt idx="18">
                  <c:v>7.5356210000000002E-3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6.3253883E-3</c:v>
                </c:pt>
                <c:pt idx="27">
                  <c:v>1.2077775000000001E-2</c:v>
                </c:pt>
                <c:pt idx="28">
                  <c:v>1.6618457E-2</c:v>
                </c:pt>
                <c:pt idx="29">
                  <c:v>1.9940684E-2</c:v>
                </c:pt>
                <c:pt idx="30">
                  <c:v>2.3641188E-2</c:v>
                </c:pt>
                <c:pt idx="31">
                  <c:v>2.787738E-2</c:v>
                </c:pt>
                <c:pt idx="32">
                  <c:v>3.2094369999999997E-2</c:v>
                </c:pt>
                <c:pt idx="33">
                  <c:v>3.7749253000000003E-2</c:v>
                </c:pt>
                <c:pt idx="34">
                  <c:v>4.4124942E-2</c:v>
                </c:pt>
                <c:pt idx="35">
                  <c:v>4.9969077000000001E-2</c:v>
                </c:pt>
                <c:pt idx="36">
                  <c:v>5.2781335999999998E-2</c:v>
                </c:pt>
                <c:pt idx="37">
                  <c:v>5.0969581999999999E-2</c:v>
                </c:pt>
                <c:pt idx="38">
                  <c:v>4.5379379999999997E-2</c:v>
                </c:pt>
                <c:pt idx="39">
                  <c:v>3.7561200000000003E-2</c:v>
                </c:pt>
                <c:pt idx="40">
                  <c:v>2.8608253E-2</c:v>
                </c:pt>
                <c:pt idx="41">
                  <c:v>2.1311030000000002E-2</c:v>
                </c:pt>
                <c:pt idx="42">
                  <c:v>1.6814044E-2</c:v>
                </c:pt>
                <c:pt idx="43">
                  <c:v>1.7241363999999999E-2</c:v>
                </c:pt>
                <c:pt idx="44">
                  <c:v>2.2908970000000001E-2</c:v>
                </c:pt>
                <c:pt idx="45">
                  <c:v>3.0629037000000001E-2</c:v>
                </c:pt>
                <c:pt idx="46">
                  <c:v>3.6155699999999999E-2</c:v>
                </c:pt>
                <c:pt idx="47">
                  <c:v>3.7341829999999999E-2</c:v>
                </c:pt>
                <c:pt idx="48">
                  <c:v>3.5472266000000002E-2</c:v>
                </c:pt>
                <c:pt idx="49">
                  <c:v>3.3136163000000003E-2</c:v>
                </c:pt>
                <c:pt idx="50">
                  <c:v>3.1392614999999999E-2</c:v>
                </c:pt>
                <c:pt idx="51">
                  <c:v>3.1107223E-2</c:v>
                </c:pt>
                <c:pt idx="52">
                  <c:v>3.1632594999999999E-2</c:v>
                </c:pt>
                <c:pt idx="53">
                  <c:v>3.0910251999999999E-2</c:v>
                </c:pt>
                <c:pt idx="54">
                  <c:v>2.7391697999999999E-2</c:v>
                </c:pt>
                <c:pt idx="55">
                  <c:v>2.3436999999999999E-2</c:v>
                </c:pt>
                <c:pt idx="56">
                  <c:v>2.2153421999999999E-2</c:v>
                </c:pt>
                <c:pt idx="57">
                  <c:v>2.7144822999999998E-2</c:v>
                </c:pt>
                <c:pt idx="58">
                  <c:v>3.6485374000000001E-2</c:v>
                </c:pt>
                <c:pt idx="59">
                  <c:v>4.4712003E-2</c:v>
                </c:pt>
                <c:pt idx="60">
                  <c:v>4.6987771999999997E-2</c:v>
                </c:pt>
                <c:pt idx="61">
                  <c:v>4.5510475000000002E-2</c:v>
                </c:pt>
                <c:pt idx="62">
                  <c:v>4.460128E-2</c:v>
                </c:pt>
                <c:pt idx="63">
                  <c:v>4.6359024999999998E-2</c:v>
                </c:pt>
                <c:pt idx="64">
                  <c:v>4.7843084000000001E-2</c:v>
                </c:pt>
                <c:pt idx="65">
                  <c:v>4.6909003999999997E-2</c:v>
                </c:pt>
                <c:pt idx="66">
                  <c:v>4.6795964000000002E-2</c:v>
                </c:pt>
                <c:pt idx="67">
                  <c:v>5.2126970000000002E-2</c:v>
                </c:pt>
                <c:pt idx="68">
                  <c:v>6.1350017999999999E-2</c:v>
                </c:pt>
                <c:pt idx="69">
                  <c:v>6.5454440000000003E-2</c:v>
                </c:pt>
                <c:pt idx="70">
                  <c:v>5.7457340000000003E-2</c:v>
                </c:pt>
                <c:pt idx="71">
                  <c:v>3.8872950000000003E-2</c:v>
                </c:pt>
                <c:pt idx="72">
                  <c:v>1.9280822999999999E-2</c:v>
                </c:pt>
                <c:pt idx="73">
                  <c:v>7.5024849999999997E-3</c:v>
                </c:pt>
                <c:pt idx="74">
                  <c:v>6.6205496000000001E-3</c:v>
                </c:pt>
                <c:pt idx="75">
                  <c:v>1.2513611500000001E-2</c:v>
                </c:pt>
                <c:pt idx="76">
                  <c:v>1.925404E-2</c:v>
                </c:pt>
                <c:pt idx="77">
                  <c:v>2.2682460000000002E-2</c:v>
                </c:pt>
                <c:pt idx="78">
                  <c:v>2.3793603999999999E-2</c:v>
                </c:pt>
                <c:pt idx="79">
                  <c:v>2.4559192000000001E-2</c:v>
                </c:pt>
                <c:pt idx="80">
                  <c:v>2.3917460000000001E-2</c:v>
                </c:pt>
                <c:pt idx="81">
                  <c:v>1.9370439999999999E-2</c:v>
                </c:pt>
                <c:pt idx="82">
                  <c:v>9.8178320000000003E-3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1.9338890000000001E-3</c:v>
                </c:pt>
                <c:pt idx="88">
                  <c:v>1.3637501999999999E-2</c:v>
                </c:pt>
                <c:pt idx="89">
                  <c:v>2.3072947E-2</c:v>
                </c:pt>
                <c:pt idx="90">
                  <c:v>2.8689703E-2</c:v>
                </c:pt>
                <c:pt idx="91">
                  <c:v>3.1033939E-2</c:v>
                </c:pt>
                <c:pt idx="92">
                  <c:v>3.0125059999999999E-2</c:v>
                </c:pt>
                <c:pt idx="93">
                  <c:v>2.8020903E-2</c:v>
                </c:pt>
                <c:pt idx="94">
                  <c:v>2.5629282E-2</c:v>
                </c:pt>
                <c:pt idx="95">
                  <c:v>2.3076283E-2</c:v>
                </c:pt>
                <c:pt idx="96">
                  <c:v>2.3379158000000001E-2</c:v>
                </c:pt>
                <c:pt idx="97">
                  <c:v>2.5250024999999999E-2</c:v>
                </c:pt>
                <c:pt idx="98">
                  <c:v>2.7684830000000001E-2</c:v>
                </c:pt>
                <c:pt idx="99">
                  <c:v>2.9971283000000001E-2</c:v>
                </c:pt>
                <c:pt idx="100">
                  <c:v>3.1762138000000002E-2</c:v>
                </c:pt>
                <c:pt idx="101">
                  <c:v>3.1741156999999999E-2</c:v>
                </c:pt>
                <c:pt idx="102">
                  <c:v>3.1714819999999998E-2</c:v>
                </c:pt>
                <c:pt idx="103">
                  <c:v>3.1427186000000003E-2</c:v>
                </c:pt>
                <c:pt idx="104">
                  <c:v>2.9991986000000002E-2</c:v>
                </c:pt>
                <c:pt idx="105">
                  <c:v>2.7563694999999999E-2</c:v>
                </c:pt>
                <c:pt idx="106">
                  <c:v>2.4101792E-2</c:v>
                </c:pt>
                <c:pt idx="107">
                  <c:v>2.0254448000000001E-2</c:v>
                </c:pt>
                <c:pt idx="108">
                  <c:v>1.4957705999999999E-2</c:v>
                </c:pt>
                <c:pt idx="109">
                  <c:v>9.0051929999999999E-3</c:v>
                </c:pt>
                <c:pt idx="110">
                  <c:v>3.0042909E-3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AF25-4D3E-B513-9287B87D2257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[2]Sheet1!$D$521:$DT$521</c:f>
              <c:numCache>
                <c:formatCode>General</c:formatCode>
                <c:ptCount val="121"/>
                <c:pt idx="0">
                  <c:v>1.9722653000000001E-3</c:v>
                </c:pt>
                <c:pt idx="1">
                  <c:v>6.2399999999999999E-4</c:v>
                </c:pt>
                <c:pt idx="2">
                  <c:v>2.3632150000000001E-3</c:v>
                </c:pt>
                <c:pt idx="3">
                  <c:v>3.4173099999999998E-3</c:v>
                </c:pt>
                <c:pt idx="4">
                  <c:v>4.1942867E-3</c:v>
                </c:pt>
                <c:pt idx="5">
                  <c:v>4.8904684000000004E-3</c:v>
                </c:pt>
                <c:pt idx="6">
                  <c:v>6.0172009999999998E-3</c:v>
                </c:pt>
                <c:pt idx="7">
                  <c:v>7.3902044000000002E-3</c:v>
                </c:pt>
                <c:pt idx="8">
                  <c:v>6.8000294000000001E-3</c:v>
                </c:pt>
                <c:pt idx="9">
                  <c:v>3.0850163E-3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7.1100000000000004E-4</c:v>
                </c:pt>
                <c:pt idx="15">
                  <c:v>7.4561439999999996E-3</c:v>
                </c:pt>
                <c:pt idx="16">
                  <c:v>1.2719523E-2</c:v>
                </c:pt>
                <c:pt idx="17">
                  <c:v>1.2798676E-2</c:v>
                </c:pt>
                <c:pt idx="18">
                  <c:v>7.7804084999999997E-3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6.6884229999999998E-3</c:v>
                </c:pt>
                <c:pt idx="27">
                  <c:v>1.2477409E-2</c:v>
                </c:pt>
                <c:pt idx="28">
                  <c:v>1.6875500000000002E-2</c:v>
                </c:pt>
                <c:pt idx="29">
                  <c:v>1.9933780000000002E-2</c:v>
                </c:pt>
                <c:pt idx="30">
                  <c:v>2.3382915000000001E-2</c:v>
                </c:pt>
                <c:pt idx="31">
                  <c:v>2.7406935E-2</c:v>
                </c:pt>
                <c:pt idx="32">
                  <c:v>3.1419799999999998E-2</c:v>
                </c:pt>
                <c:pt idx="33">
                  <c:v>3.6910064999999999E-2</c:v>
                </c:pt>
                <c:pt idx="34">
                  <c:v>4.3158000000000002E-2</c:v>
                </c:pt>
                <c:pt idx="35">
                  <c:v>4.8889447000000003E-2</c:v>
                </c:pt>
                <c:pt idx="36">
                  <c:v>5.1622691999999998E-2</c:v>
                </c:pt>
                <c:pt idx="37">
                  <c:v>4.9849216000000002E-2</c:v>
                </c:pt>
                <c:pt idx="38">
                  <c:v>4.4470448000000003E-2</c:v>
                </c:pt>
                <c:pt idx="39">
                  <c:v>3.6980486999999999E-2</c:v>
                </c:pt>
                <c:pt idx="40">
                  <c:v>2.83174E-2</c:v>
                </c:pt>
                <c:pt idx="41">
                  <c:v>2.1191399999999999E-2</c:v>
                </c:pt>
                <c:pt idx="42">
                  <c:v>1.6706174000000001E-2</c:v>
                </c:pt>
                <c:pt idx="43">
                  <c:v>1.7060282E-2</c:v>
                </c:pt>
                <c:pt idx="44">
                  <c:v>2.2617974999999998E-2</c:v>
                </c:pt>
                <c:pt idx="45">
                  <c:v>3.0254409999999999E-2</c:v>
                </c:pt>
                <c:pt idx="46">
                  <c:v>3.5789519999999998E-2</c:v>
                </c:pt>
                <c:pt idx="47">
                  <c:v>3.7113199999999999E-2</c:v>
                </c:pt>
                <c:pt idx="48">
                  <c:v>3.5403891999999999E-2</c:v>
                </c:pt>
                <c:pt idx="49">
                  <c:v>3.3137753999999998E-2</c:v>
                </c:pt>
                <c:pt idx="50">
                  <c:v>3.1227334999999998E-2</c:v>
                </c:pt>
                <c:pt idx="51">
                  <c:v>3.0580929E-2</c:v>
                </c:pt>
                <c:pt idx="52">
                  <c:v>3.0773208E-2</c:v>
                </c:pt>
                <c:pt idx="53">
                  <c:v>2.9902597999999999E-2</c:v>
                </c:pt>
                <c:pt idx="54">
                  <c:v>2.6437760000000001E-2</c:v>
                </c:pt>
                <c:pt idx="55">
                  <c:v>2.2567226999999999E-2</c:v>
                </c:pt>
                <c:pt idx="56">
                  <c:v>2.1303546E-2</c:v>
                </c:pt>
                <c:pt idx="57">
                  <c:v>2.605207E-2</c:v>
                </c:pt>
                <c:pt idx="58">
                  <c:v>3.5081412999999999E-2</c:v>
                </c:pt>
                <c:pt idx="59">
                  <c:v>4.3274842000000001E-2</c:v>
                </c:pt>
                <c:pt idx="60">
                  <c:v>4.5962410000000002E-2</c:v>
                </c:pt>
                <c:pt idx="61">
                  <c:v>4.5276202000000002E-2</c:v>
                </c:pt>
                <c:pt idx="62">
                  <c:v>4.5050624999999997E-2</c:v>
                </c:pt>
                <c:pt idx="63">
                  <c:v>4.6955068000000003E-2</c:v>
                </c:pt>
                <c:pt idx="64">
                  <c:v>4.8019054999999998E-2</c:v>
                </c:pt>
                <c:pt idx="65">
                  <c:v>4.6497839999999999E-2</c:v>
                </c:pt>
                <c:pt idx="66">
                  <c:v>4.6019953000000002E-2</c:v>
                </c:pt>
                <c:pt idx="67">
                  <c:v>5.137713E-2</c:v>
                </c:pt>
                <c:pt idx="68">
                  <c:v>6.0980880000000001E-2</c:v>
                </c:pt>
                <c:pt idx="69">
                  <c:v>6.5650775999999994E-2</c:v>
                </c:pt>
                <c:pt idx="70">
                  <c:v>5.8176819999999997E-2</c:v>
                </c:pt>
                <c:pt idx="71">
                  <c:v>3.9900753999999997E-2</c:v>
                </c:pt>
                <c:pt idx="72">
                  <c:v>2.0309396E-2</c:v>
                </c:pt>
                <c:pt idx="73">
                  <c:v>8.2742935E-3</c:v>
                </c:pt>
                <c:pt idx="74">
                  <c:v>6.9977427000000002E-3</c:v>
                </c:pt>
                <c:pt idx="75">
                  <c:v>1.2451105000000001E-2</c:v>
                </c:pt>
                <c:pt idx="76">
                  <c:v>1.8863412999999999E-2</c:v>
                </c:pt>
                <c:pt idx="77">
                  <c:v>2.2293753999999999E-2</c:v>
                </c:pt>
                <c:pt idx="78">
                  <c:v>2.3740638000000001E-2</c:v>
                </c:pt>
                <c:pt idx="79">
                  <c:v>2.4851116999999999E-2</c:v>
                </c:pt>
                <c:pt idx="80">
                  <c:v>2.4202304000000001E-2</c:v>
                </c:pt>
                <c:pt idx="81">
                  <c:v>1.9235773000000001E-2</c:v>
                </c:pt>
                <c:pt idx="82">
                  <c:v>9.1371260000000006E-3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1.5872775E-3</c:v>
                </c:pt>
                <c:pt idx="88">
                  <c:v>1.3286163E-2</c:v>
                </c:pt>
                <c:pt idx="89">
                  <c:v>2.2624021000000001E-2</c:v>
                </c:pt>
                <c:pt idx="90">
                  <c:v>2.8133953E-2</c:v>
                </c:pt>
                <c:pt idx="91">
                  <c:v>3.0467517999999999E-2</c:v>
                </c:pt>
                <c:pt idx="92">
                  <c:v>2.9777503E-2</c:v>
                </c:pt>
                <c:pt idx="93">
                  <c:v>2.7998535000000001E-2</c:v>
                </c:pt>
                <c:pt idx="94">
                  <c:v>2.5961297000000001E-2</c:v>
                </c:pt>
                <c:pt idx="95">
                  <c:v>2.3723827999999999E-2</c:v>
                </c:pt>
                <c:pt idx="96">
                  <c:v>2.4195649999999999E-2</c:v>
                </c:pt>
                <c:pt idx="97">
                  <c:v>2.6042450000000002E-2</c:v>
                </c:pt>
                <c:pt idx="98">
                  <c:v>2.8323239E-2</c:v>
                </c:pt>
                <c:pt idx="99">
                  <c:v>3.0365178E-2</c:v>
                </c:pt>
                <c:pt idx="100">
                  <c:v>3.1875714999999999E-2</c:v>
                </c:pt>
                <c:pt idx="101">
                  <c:v>3.1654979999999999E-2</c:v>
                </c:pt>
                <c:pt idx="102">
                  <c:v>3.1480370000000001E-2</c:v>
                </c:pt>
                <c:pt idx="103">
                  <c:v>3.1143972999999998E-2</c:v>
                </c:pt>
                <c:pt idx="104">
                  <c:v>2.9725814E-2</c:v>
                </c:pt>
                <c:pt idx="105">
                  <c:v>2.7366578999999999E-2</c:v>
                </c:pt>
                <c:pt idx="106">
                  <c:v>2.4020956999999999E-2</c:v>
                </c:pt>
                <c:pt idx="107">
                  <c:v>2.0326730000000001E-2</c:v>
                </c:pt>
                <c:pt idx="108">
                  <c:v>1.5198801E-2</c:v>
                </c:pt>
                <c:pt idx="109">
                  <c:v>9.4195340000000002E-3</c:v>
                </c:pt>
                <c:pt idx="110">
                  <c:v>3.5885006999999999E-3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AF25-4D3E-B513-9287B87D2257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[2]Sheet1!$D$522:$DT$522</c:f>
              <c:numCache>
                <c:formatCode>General</c:formatCode>
                <c:ptCount val="121"/>
                <c:pt idx="0">
                  <c:v>1.8054671999999999E-3</c:v>
                </c:pt>
                <c:pt idx="1">
                  <c:v>4.9600000000000002E-4</c:v>
                </c:pt>
                <c:pt idx="2">
                  <c:v>2.2119781999999999E-3</c:v>
                </c:pt>
                <c:pt idx="3">
                  <c:v>3.1902179999999999E-3</c:v>
                </c:pt>
                <c:pt idx="4">
                  <c:v>3.9896634000000002E-3</c:v>
                </c:pt>
                <c:pt idx="5">
                  <c:v>4.8399866000000003E-3</c:v>
                </c:pt>
                <c:pt idx="6">
                  <c:v>6.0916006999999998E-3</c:v>
                </c:pt>
                <c:pt idx="7">
                  <c:v>7.4321989999999996E-3</c:v>
                </c:pt>
                <c:pt idx="8">
                  <c:v>6.6629634000000002E-3</c:v>
                </c:pt>
                <c:pt idx="9">
                  <c:v>2.812766E-3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8.3799999999999999E-4</c:v>
                </c:pt>
                <c:pt idx="15">
                  <c:v>7.4495435999999996E-3</c:v>
                </c:pt>
                <c:pt idx="16">
                  <c:v>1.2624369999999999E-2</c:v>
                </c:pt>
                <c:pt idx="17">
                  <c:v>1.2710345E-2</c:v>
                </c:pt>
                <c:pt idx="18">
                  <c:v>7.7615734E-3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6.2429360000000001E-3</c:v>
                </c:pt>
                <c:pt idx="27">
                  <c:v>1.2209685499999999E-2</c:v>
                </c:pt>
                <c:pt idx="28">
                  <c:v>1.6878048E-2</c:v>
                </c:pt>
                <c:pt idx="29">
                  <c:v>2.0176247000000001E-2</c:v>
                </c:pt>
                <c:pt idx="30">
                  <c:v>2.37349E-2</c:v>
                </c:pt>
                <c:pt idx="31">
                  <c:v>2.770564E-2</c:v>
                </c:pt>
                <c:pt idx="32">
                  <c:v>3.1555462999999999E-2</c:v>
                </c:pt>
                <c:pt idx="33">
                  <c:v>3.6892075000000003E-2</c:v>
                </c:pt>
                <c:pt idx="34">
                  <c:v>4.3079510000000001E-2</c:v>
                </c:pt>
                <c:pt idx="35">
                  <c:v>4.8831764999999999E-2</c:v>
                </c:pt>
                <c:pt idx="36">
                  <c:v>5.1573965999999999E-2</c:v>
                </c:pt>
                <c:pt idx="37">
                  <c:v>4.9717613000000001E-2</c:v>
                </c:pt>
                <c:pt idx="38">
                  <c:v>4.4199361999999999E-2</c:v>
                </c:pt>
                <c:pt idx="39">
                  <c:v>3.6623459999999997E-2</c:v>
                </c:pt>
                <c:pt idx="40">
                  <c:v>2.8004040000000001E-2</c:v>
                </c:pt>
                <c:pt idx="41">
                  <c:v>2.0917675E-2</c:v>
                </c:pt>
                <c:pt idx="42">
                  <c:v>1.6503364E-2</c:v>
                </c:pt>
                <c:pt idx="43">
                  <c:v>1.6989392999999998E-2</c:v>
                </c:pt>
                <c:pt idx="44">
                  <c:v>2.2697482000000001E-2</c:v>
                </c:pt>
                <c:pt idx="45">
                  <c:v>3.044272E-2</c:v>
                </c:pt>
                <c:pt idx="46">
                  <c:v>3.5909254000000002E-2</c:v>
                </c:pt>
                <c:pt idx="47">
                  <c:v>3.7043706000000003E-2</c:v>
                </c:pt>
                <c:pt idx="48">
                  <c:v>3.5169587000000002E-2</c:v>
                </c:pt>
                <c:pt idx="49">
                  <c:v>3.2852190000000003E-2</c:v>
                </c:pt>
                <c:pt idx="50">
                  <c:v>3.0941926000000002E-2</c:v>
                </c:pt>
                <c:pt idx="51">
                  <c:v>3.0338476999999999E-2</c:v>
                </c:pt>
                <c:pt idx="52">
                  <c:v>3.0612687E-2</c:v>
                </c:pt>
                <c:pt idx="53">
                  <c:v>2.9942907000000001E-2</c:v>
                </c:pt>
                <c:pt idx="54">
                  <c:v>2.6711975999999998E-2</c:v>
                </c:pt>
                <c:pt idx="55">
                  <c:v>2.2981512999999999E-2</c:v>
                </c:pt>
                <c:pt idx="56">
                  <c:v>2.1665677000000001E-2</c:v>
                </c:pt>
                <c:pt idx="57">
                  <c:v>2.6277366999999999E-2</c:v>
                </c:pt>
                <c:pt idx="58">
                  <c:v>3.5141204000000002E-2</c:v>
                </c:pt>
                <c:pt idx="59">
                  <c:v>4.3132413000000001E-2</c:v>
                </c:pt>
                <c:pt idx="60">
                  <c:v>4.5581397000000003E-2</c:v>
                </c:pt>
                <c:pt idx="61">
                  <c:v>4.4667279999999997E-2</c:v>
                </c:pt>
                <c:pt idx="62">
                  <c:v>4.4330870000000001E-2</c:v>
                </c:pt>
                <c:pt idx="63">
                  <c:v>4.6255606999999997E-2</c:v>
                </c:pt>
                <c:pt idx="64">
                  <c:v>4.7423143000000001E-2</c:v>
                </c:pt>
                <c:pt idx="65">
                  <c:v>4.6002302000000002E-2</c:v>
                </c:pt>
                <c:pt idx="66">
                  <c:v>4.5662300000000003E-2</c:v>
                </c:pt>
                <c:pt idx="67">
                  <c:v>5.1265866E-2</c:v>
                </c:pt>
                <c:pt idx="68">
                  <c:v>6.1167546000000003E-2</c:v>
                </c:pt>
                <c:pt idx="69">
                  <c:v>6.6048554999999995E-2</c:v>
                </c:pt>
                <c:pt idx="70">
                  <c:v>5.8609854000000003E-2</c:v>
                </c:pt>
                <c:pt idx="71">
                  <c:v>4.0223825999999997E-2</c:v>
                </c:pt>
                <c:pt idx="72">
                  <c:v>2.0489505000000002E-2</c:v>
                </c:pt>
                <c:pt idx="73">
                  <c:v>8.3496979999999991E-3</c:v>
                </c:pt>
                <c:pt idx="74">
                  <c:v>7.0233457000000001E-3</c:v>
                </c:pt>
                <c:pt idx="75">
                  <c:v>1.2488674999999999E-2</c:v>
                </c:pt>
                <c:pt idx="76">
                  <c:v>1.8936140000000001E-2</c:v>
                </c:pt>
                <c:pt idx="77">
                  <c:v>2.2361603000000001E-2</c:v>
                </c:pt>
                <c:pt idx="78">
                  <c:v>2.3731656E-2</c:v>
                </c:pt>
                <c:pt idx="79">
                  <c:v>2.4769653999999999E-2</c:v>
                </c:pt>
                <c:pt idx="80">
                  <c:v>2.4157430000000001E-2</c:v>
                </c:pt>
                <c:pt idx="81">
                  <c:v>1.9348524999999998E-2</c:v>
                </c:pt>
                <c:pt idx="82">
                  <c:v>9.3958319999999998E-3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1.3371015E-3</c:v>
                </c:pt>
                <c:pt idx="88">
                  <c:v>1.3039047E-2</c:v>
                </c:pt>
                <c:pt idx="89">
                  <c:v>2.2428287000000002E-2</c:v>
                </c:pt>
                <c:pt idx="90">
                  <c:v>2.7995134000000001E-2</c:v>
                </c:pt>
                <c:pt idx="91">
                  <c:v>3.0431896E-2</c:v>
                </c:pt>
                <c:pt idx="92">
                  <c:v>2.9806774000000001E-2</c:v>
                </c:pt>
                <c:pt idx="93">
                  <c:v>2.8019443000000002E-2</c:v>
                </c:pt>
                <c:pt idx="94">
                  <c:v>2.5883399000000001E-2</c:v>
                </c:pt>
                <c:pt idx="95">
                  <c:v>2.3532404E-2</c:v>
                </c:pt>
                <c:pt idx="96">
                  <c:v>2.3866513999999998E-2</c:v>
                </c:pt>
                <c:pt idx="97">
                  <c:v>2.5641765E-2</c:v>
                </c:pt>
                <c:pt idx="98">
                  <c:v>2.7908024999999999E-2</c:v>
                </c:pt>
                <c:pt idx="99">
                  <c:v>2.9988032000000001E-2</c:v>
                </c:pt>
                <c:pt idx="100">
                  <c:v>3.156072E-2</c:v>
                </c:pt>
                <c:pt idx="101">
                  <c:v>3.1420763999999997E-2</c:v>
                </c:pt>
                <c:pt idx="102">
                  <c:v>3.1342040000000002E-2</c:v>
                </c:pt>
                <c:pt idx="103">
                  <c:v>3.1095475000000001E-2</c:v>
                </c:pt>
                <c:pt idx="104">
                  <c:v>2.9756365E-2</c:v>
                </c:pt>
                <c:pt idx="105">
                  <c:v>2.7464509000000002E-2</c:v>
                </c:pt>
                <c:pt idx="106">
                  <c:v>2.4172394E-2</c:v>
                </c:pt>
                <c:pt idx="107">
                  <c:v>2.0549158000000001E-2</c:v>
                </c:pt>
                <c:pt idx="108">
                  <c:v>1.5435614E-2</c:v>
                </c:pt>
                <c:pt idx="109">
                  <c:v>9.6604910000000002E-3</c:v>
                </c:pt>
                <c:pt idx="110">
                  <c:v>3.8268345E-3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AF25-4D3E-B513-9287B87D2257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[2]Sheet1!$D$523:$DT$523</c:f>
              <c:numCache>
                <c:formatCode>General</c:formatCode>
                <c:ptCount val="121"/>
                <c:pt idx="0">
                  <c:v>1.8412457000000001E-3</c:v>
                </c:pt>
                <c:pt idx="1">
                  <c:v>4.2700000000000002E-4</c:v>
                </c:pt>
                <c:pt idx="2">
                  <c:v>2.0279006999999998E-3</c:v>
                </c:pt>
                <c:pt idx="3">
                  <c:v>3.0931428E-3</c:v>
                </c:pt>
                <c:pt idx="4">
                  <c:v>4.0980516999999999E-3</c:v>
                </c:pt>
                <c:pt idx="5">
                  <c:v>5.093958E-3</c:v>
                </c:pt>
                <c:pt idx="6">
                  <c:v>6.3283135999999997E-3</c:v>
                </c:pt>
                <c:pt idx="7">
                  <c:v>7.5539470000000001E-3</c:v>
                </c:pt>
                <c:pt idx="8">
                  <c:v>6.7241920000000004E-3</c:v>
                </c:pt>
                <c:pt idx="9">
                  <c:v>2.9020364999999999E-3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6.5899999999999997E-4</c:v>
                </c:pt>
                <c:pt idx="15">
                  <c:v>7.3673810000000001E-3</c:v>
                </c:pt>
                <c:pt idx="16">
                  <c:v>1.2654431000000001E-2</c:v>
                </c:pt>
                <c:pt idx="17">
                  <c:v>1.279308E-2</c:v>
                </c:pt>
                <c:pt idx="18">
                  <c:v>7.8117014E-3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6.5534800000000004E-3</c:v>
                </c:pt>
                <c:pt idx="27">
                  <c:v>1.2546826000000001E-2</c:v>
                </c:pt>
                <c:pt idx="28">
                  <c:v>1.7130269E-2</c:v>
                </c:pt>
                <c:pt idx="29">
                  <c:v>2.0240318E-2</c:v>
                </c:pt>
                <c:pt idx="30">
                  <c:v>2.3631379000000001E-2</c:v>
                </c:pt>
                <c:pt idx="31">
                  <c:v>2.7553636999999999E-2</c:v>
                </c:pt>
                <c:pt idx="32">
                  <c:v>3.1491827E-2</c:v>
                </c:pt>
                <c:pt idx="33">
                  <c:v>3.6958690000000002E-2</c:v>
                </c:pt>
                <c:pt idx="34">
                  <c:v>4.3192309999999998E-2</c:v>
                </c:pt>
                <c:pt idx="35">
                  <c:v>4.888087E-2</c:v>
                </c:pt>
                <c:pt idx="36">
                  <c:v>5.1549730000000002E-2</c:v>
                </c:pt>
                <c:pt idx="37">
                  <c:v>4.9692100000000003E-2</c:v>
                </c:pt>
                <c:pt idx="38">
                  <c:v>4.4324014000000002E-2</c:v>
                </c:pt>
                <c:pt idx="39">
                  <c:v>3.6911577000000001E-2</c:v>
                </c:pt>
                <c:pt idx="40">
                  <c:v>2.8377284999999999E-2</c:v>
                </c:pt>
                <c:pt idx="41">
                  <c:v>2.1318717000000001E-2</c:v>
                </c:pt>
                <c:pt idx="42">
                  <c:v>1.6837502000000001E-2</c:v>
                </c:pt>
                <c:pt idx="43">
                  <c:v>1.7227056000000001E-2</c:v>
                </c:pt>
                <c:pt idx="44">
                  <c:v>2.2889853000000002E-2</c:v>
                </c:pt>
                <c:pt idx="45">
                  <c:v>3.0682568E-2</c:v>
                </c:pt>
                <c:pt idx="46">
                  <c:v>3.6312424000000003E-2</c:v>
                </c:pt>
                <c:pt idx="47">
                  <c:v>3.7600234000000003E-2</c:v>
                </c:pt>
                <c:pt idx="48">
                  <c:v>3.5765458E-2</c:v>
                </c:pt>
                <c:pt idx="49">
                  <c:v>3.3345832999999998E-2</c:v>
                </c:pt>
                <c:pt idx="50">
                  <c:v>3.1319590000000001E-2</c:v>
                </c:pt>
                <c:pt idx="51">
                  <c:v>3.0636558000000001E-2</c:v>
                </c:pt>
                <c:pt idx="52">
                  <c:v>3.0863109999999999E-2</c:v>
                </c:pt>
                <c:pt idx="53">
                  <c:v>3.0005273999999998E-2</c:v>
                </c:pt>
                <c:pt idx="54">
                  <c:v>2.6476514E-2</c:v>
                </c:pt>
                <c:pt idx="55">
                  <c:v>2.2530003999999999E-2</c:v>
                </c:pt>
                <c:pt idx="56">
                  <c:v>2.1250109999999999E-2</c:v>
                </c:pt>
                <c:pt idx="57">
                  <c:v>2.6068691000000001E-2</c:v>
                </c:pt>
                <c:pt idx="58">
                  <c:v>3.5174484999999998E-2</c:v>
                </c:pt>
                <c:pt idx="59">
                  <c:v>4.3329593E-2</c:v>
                </c:pt>
                <c:pt idx="60">
                  <c:v>4.5919117000000002E-2</c:v>
                </c:pt>
                <c:pt idx="61">
                  <c:v>4.513789E-2</c:v>
                </c:pt>
                <c:pt idx="62">
                  <c:v>4.4876575000000002E-2</c:v>
                </c:pt>
                <c:pt idx="63">
                  <c:v>4.6762400000000003E-2</c:v>
                </c:pt>
                <c:pt idx="64">
                  <c:v>4.7731645000000003E-2</c:v>
                </c:pt>
                <c:pt idx="65">
                  <c:v>4.6111510000000001E-2</c:v>
                </c:pt>
                <c:pt idx="66">
                  <c:v>4.5639295000000003E-2</c:v>
                </c:pt>
                <c:pt idx="67">
                  <c:v>5.1148764999999999E-2</c:v>
                </c:pt>
                <c:pt idx="68">
                  <c:v>6.0937703000000003E-2</c:v>
                </c:pt>
                <c:pt idx="69">
                  <c:v>6.5689780000000003E-2</c:v>
                </c:pt>
                <c:pt idx="70">
                  <c:v>5.8196171999999997E-2</c:v>
                </c:pt>
                <c:pt idx="71">
                  <c:v>3.9868250000000001E-2</c:v>
                </c:pt>
                <c:pt idx="72">
                  <c:v>2.0252286000000001E-2</c:v>
                </c:pt>
                <c:pt idx="73">
                  <c:v>8.2390310000000008E-3</c:v>
                </c:pt>
                <c:pt idx="74">
                  <c:v>7.0350719999999999E-3</c:v>
                </c:pt>
                <c:pt idx="75">
                  <c:v>1.2593775999999999E-2</c:v>
                </c:pt>
                <c:pt idx="76">
                  <c:v>1.9074548E-2</c:v>
                </c:pt>
                <c:pt idx="77">
                  <c:v>2.2491476E-2</c:v>
                </c:pt>
                <c:pt idx="78">
                  <c:v>2.3896807999999999E-2</c:v>
                </c:pt>
                <c:pt idx="79">
                  <c:v>2.5023067E-2</c:v>
                </c:pt>
                <c:pt idx="80">
                  <c:v>2.4451707E-2</c:v>
                </c:pt>
                <c:pt idx="81">
                  <c:v>1.9545373000000001E-2</c:v>
                </c:pt>
                <c:pt idx="82">
                  <c:v>9.3899399999999994E-3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1.4021804E-3</c:v>
                </c:pt>
                <c:pt idx="88">
                  <c:v>1.313313E-2</c:v>
                </c:pt>
                <c:pt idx="89">
                  <c:v>2.2452623000000001E-2</c:v>
                </c:pt>
                <c:pt idx="90">
                  <c:v>2.7996255000000001E-2</c:v>
                </c:pt>
                <c:pt idx="91">
                  <c:v>3.0438848000000001E-2</c:v>
                </c:pt>
                <c:pt idx="92">
                  <c:v>2.9912115999999999E-2</c:v>
                </c:pt>
                <c:pt idx="93">
                  <c:v>2.8253058000000001E-2</c:v>
                </c:pt>
                <c:pt idx="94">
                  <c:v>2.6245600000000001E-2</c:v>
                </c:pt>
                <c:pt idx="95">
                  <c:v>2.394978E-2</c:v>
                </c:pt>
                <c:pt idx="96">
                  <c:v>2.4259224999999999E-2</c:v>
                </c:pt>
                <c:pt idx="97">
                  <c:v>2.5925589999999998E-2</c:v>
                </c:pt>
                <c:pt idx="98">
                  <c:v>2.8046845000000001E-2</c:v>
                </c:pt>
                <c:pt idx="99">
                  <c:v>2.9990594999999998E-2</c:v>
                </c:pt>
                <c:pt idx="100">
                  <c:v>3.1456325E-2</c:v>
                </c:pt>
                <c:pt idx="101">
                  <c:v>3.1177420000000001E-2</c:v>
                </c:pt>
                <c:pt idx="102">
                  <c:v>3.1058525999999999E-2</c:v>
                </c:pt>
                <c:pt idx="103">
                  <c:v>3.0797894999999999E-2</c:v>
                </c:pt>
                <c:pt idx="104">
                  <c:v>2.9461982000000001E-2</c:v>
                </c:pt>
                <c:pt idx="105">
                  <c:v>2.7180465000000001E-2</c:v>
                </c:pt>
                <c:pt idx="106">
                  <c:v>2.3905715000000001E-2</c:v>
                </c:pt>
                <c:pt idx="107">
                  <c:v>2.0303617999999999E-2</c:v>
                </c:pt>
                <c:pt idx="108">
                  <c:v>1.5214343999999999E-2</c:v>
                </c:pt>
                <c:pt idx="109">
                  <c:v>9.4655420000000004E-3</c:v>
                </c:pt>
                <c:pt idx="110">
                  <c:v>3.6616127000000001E-3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AF25-4D3E-B513-9287B87D2257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[2]Sheet1!$D$524:$DT$524</c:f>
              <c:numCache>
                <c:formatCode>General</c:formatCode>
                <c:ptCount val="121"/>
                <c:pt idx="0">
                  <c:v>1.663199E-3</c:v>
                </c:pt>
                <c:pt idx="1">
                  <c:v>5.4199999999999995E-4</c:v>
                </c:pt>
                <c:pt idx="2">
                  <c:v>2.4781483E-3</c:v>
                </c:pt>
                <c:pt idx="3">
                  <c:v>3.6261478E-3</c:v>
                </c:pt>
                <c:pt idx="4">
                  <c:v>4.4350919999999999E-3</c:v>
                </c:pt>
                <c:pt idx="5">
                  <c:v>5.1509370000000004E-3</c:v>
                </c:pt>
                <c:pt idx="6">
                  <c:v>6.225146E-3</c:v>
                </c:pt>
                <c:pt idx="7">
                  <c:v>7.4015829999999998E-3</c:v>
                </c:pt>
                <c:pt idx="8">
                  <c:v>6.5387767000000003E-3</c:v>
                </c:pt>
                <c:pt idx="9">
                  <c:v>2.6878155999999999E-3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1.0988069E-3</c:v>
                </c:pt>
                <c:pt idx="15">
                  <c:v>7.6971812999999997E-3</c:v>
                </c:pt>
                <c:pt idx="16">
                  <c:v>1.2798350999999999E-2</c:v>
                </c:pt>
                <c:pt idx="17">
                  <c:v>1.2821928999999999E-2</c:v>
                </c:pt>
                <c:pt idx="18">
                  <c:v>7.8492879999999994E-3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6.3372365999999998E-3</c:v>
                </c:pt>
                <c:pt idx="27">
                  <c:v>1.2278608E-2</c:v>
                </c:pt>
                <c:pt idx="28">
                  <c:v>1.6888964999999999E-2</c:v>
                </c:pt>
                <c:pt idx="29">
                  <c:v>2.0143379999999999E-2</c:v>
                </c:pt>
                <c:pt idx="30">
                  <c:v>2.3690386000000001E-2</c:v>
                </c:pt>
                <c:pt idx="31">
                  <c:v>2.7723492999999998E-2</c:v>
                </c:pt>
                <c:pt idx="32">
                  <c:v>3.1732443999999999E-2</c:v>
                </c:pt>
                <c:pt idx="33">
                  <c:v>3.7243230000000002E-2</c:v>
                </c:pt>
                <c:pt idx="34">
                  <c:v>4.3576665000000001E-2</c:v>
                </c:pt>
                <c:pt idx="35">
                  <c:v>4.9435253999999998E-2</c:v>
                </c:pt>
                <c:pt idx="36">
                  <c:v>5.2269789999999997E-2</c:v>
                </c:pt>
                <c:pt idx="37">
                  <c:v>5.0491269999999998E-2</c:v>
                </c:pt>
                <c:pt idx="38">
                  <c:v>4.5016684000000001E-2</c:v>
                </c:pt>
                <c:pt idx="39">
                  <c:v>3.7353659999999997E-2</c:v>
                </c:pt>
                <c:pt idx="40">
                  <c:v>2.8564325000000002E-2</c:v>
                </c:pt>
                <c:pt idx="41">
                  <c:v>2.130841E-2</c:v>
                </c:pt>
                <c:pt idx="42">
                  <c:v>1.6808852999999999E-2</c:v>
                </c:pt>
                <c:pt idx="43">
                  <c:v>1.7282599999999999E-2</c:v>
                </c:pt>
                <c:pt idx="44">
                  <c:v>2.3015331E-2</c:v>
                </c:pt>
                <c:pt idx="45">
                  <c:v>3.0747508999999999E-2</c:v>
                </c:pt>
                <c:pt idx="46">
                  <c:v>3.6203039999999999E-2</c:v>
                </c:pt>
                <c:pt idx="47">
                  <c:v>3.7345402E-2</c:v>
                </c:pt>
                <c:pt idx="48">
                  <c:v>3.5497966999999998E-2</c:v>
                </c:pt>
                <c:pt idx="49">
                  <c:v>3.319689E-2</c:v>
                </c:pt>
                <c:pt idx="50">
                  <c:v>3.1321109999999999E-2</c:v>
                </c:pt>
                <c:pt idx="51">
                  <c:v>3.0763387999999999E-2</c:v>
                </c:pt>
                <c:pt idx="52">
                  <c:v>3.1066908000000001E-2</c:v>
                </c:pt>
                <c:pt idx="53">
                  <c:v>3.0308653000000001E-2</c:v>
                </c:pt>
                <c:pt idx="54">
                  <c:v>2.6910402E-2</c:v>
                </c:pt>
                <c:pt idx="55">
                  <c:v>2.3044083E-2</c:v>
                </c:pt>
                <c:pt idx="56">
                  <c:v>2.1729054000000001E-2</c:v>
                </c:pt>
                <c:pt idx="57">
                  <c:v>2.6455663000000001E-2</c:v>
                </c:pt>
                <c:pt idx="58">
                  <c:v>3.549513E-2</c:v>
                </c:pt>
                <c:pt idx="59">
                  <c:v>4.3661463999999997E-2</c:v>
                </c:pt>
                <c:pt idx="60">
                  <c:v>4.6224646000000001E-2</c:v>
                </c:pt>
                <c:pt idx="61">
                  <c:v>4.5281324999999997E-2</c:v>
                </c:pt>
                <c:pt idx="62">
                  <c:v>4.4765007000000002E-2</c:v>
                </c:pt>
                <c:pt idx="63">
                  <c:v>4.6507800000000002E-2</c:v>
                </c:pt>
                <c:pt idx="64">
                  <c:v>4.7635327999999998E-2</c:v>
                </c:pt>
                <c:pt idx="65">
                  <c:v>4.635645E-2</c:v>
                </c:pt>
                <c:pt idx="66">
                  <c:v>4.6160619999999999E-2</c:v>
                </c:pt>
                <c:pt idx="67">
                  <c:v>5.1702699999999997E-2</c:v>
                </c:pt>
                <c:pt idx="68">
                  <c:v>6.1274561999999998E-2</c:v>
                </c:pt>
                <c:pt idx="69">
                  <c:v>6.5713649999999998E-2</c:v>
                </c:pt>
                <c:pt idx="70">
                  <c:v>5.7917469999999999E-2</c:v>
                </c:pt>
                <c:pt idx="71">
                  <c:v>3.9381262E-2</c:v>
                </c:pt>
                <c:pt idx="72">
                  <c:v>1.9704701000000002E-2</c:v>
                </c:pt>
                <c:pt idx="73">
                  <c:v>7.7934917000000003E-3</c:v>
                </c:pt>
                <c:pt idx="74">
                  <c:v>6.8224478E-3</c:v>
                </c:pt>
                <c:pt idx="75">
                  <c:v>1.2664722E-2</c:v>
                </c:pt>
                <c:pt idx="76">
                  <c:v>1.9350696000000001E-2</c:v>
                </c:pt>
                <c:pt idx="77">
                  <c:v>2.2743393000000001E-2</c:v>
                </c:pt>
                <c:pt idx="78">
                  <c:v>2.3871650000000001E-2</c:v>
                </c:pt>
                <c:pt idx="79">
                  <c:v>2.4637628000000002E-2</c:v>
                </c:pt>
                <c:pt idx="80">
                  <c:v>2.3874243999999999E-2</c:v>
                </c:pt>
                <c:pt idx="81">
                  <c:v>1.9087476999999999E-2</c:v>
                </c:pt>
                <c:pt idx="82">
                  <c:v>9.2951930000000002E-3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1.9063299999999999E-3</c:v>
                </c:pt>
                <c:pt idx="88">
                  <c:v>1.3597837E-2</c:v>
                </c:pt>
                <c:pt idx="89">
                  <c:v>2.2964445999999999E-2</c:v>
                </c:pt>
                <c:pt idx="90">
                  <c:v>2.8498587999999998E-2</c:v>
                </c:pt>
                <c:pt idx="91">
                  <c:v>3.0806996E-2</c:v>
                </c:pt>
                <c:pt idx="92">
                  <c:v>2.9972522000000001E-2</c:v>
                </c:pt>
                <c:pt idx="93">
                  <c:v>2.7993197000000001E-2</c:v>
                </c:pt>
                <c:pt idx="94">
                  <c:v>2.5745022999999999E-2</c:v>
                </c:pt>
                <c:pt idx="95">
                  <c:v>2.3339426E-2</c:v>
                </c:pt>
                <c:pt idx="96">
                  <c:v>2.371672E-2</c:v>
                </c:pt>
                <c:pt idx="97">
                  <c:v>2.5579995000000001E-2</c:v>
                </c:pt>
                <c:pt idx="98">
                  <c:v>2.7941641999999999E-2</c:v>
                </c:pt>
                <c:pt idx="99">
                  <c:v>3.0100241E-2</c:v>
                </c:pt>
                <c:pt idx="100">
                  <c:v>3.1722920000000002E-2</c:v>
                </c:pt>
                <c:pt idx="101">
                  <c:v>3.1597505999999997E-2</c:v>
                </c:pt>
                <c:pt idx="102">
                  <c:v>3.147341E-2</c:v>
                </c:pt>
                <c:pt idx="103">
                  <c:v>3.1144020000000001E-2</c:v>
                </c:pt>
                <c:pt idx="104">
                  <c:v>2.9703883E-2</c:v>
                </c:pt>
                <c:pt idx="105">
                  <c:v>2.7303344E-2</c:v>
                </c:pt>
                <c:pt idx="106">
                  <c:v>2.3896707E-2</c:v>
                </c:pt>
                <c:pt idx="107">
                  <c:v>2.0115357E-2</c:v>
                </c:pt>
                <c:pt idx="108">
                  <c:v>1.4903211E-2</c:v>
                </c:pt>
                <c:pt idx="109">
                  <c:v>9.0337990000000003E-3</c:v>
                </c:pt>
                <c:pt idx="110">
                  <c:v>3.1057766E-3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AF25-4D3E-B513-9287B87D2257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[2]Sheet1!$D$525:$DT$525</c:f>
              <c:numCache>
                <c:formatCode>General</c:formatCode>
                <c:ptCount val="121"/>
                <c:pt idx="0">
                  <c:v>2.7058742000000001E-3</c:v>
                </c:pt>
                <c:pt idx="1">
                  <c:v>1.2125071000000001E-3</c:v>
                </c:pt>
                <c:pt idx="2">
                  <c:v>2.6370442999999999E-3</c:v>
                </c:pt>
                <c:pt idx="3">
                  <c:v>3.2437366999999999E-3</c:v>
                </c:pt>
                <c:pt idx="4">
                  <c:v>3.7692330999999999E-3</c:v>
                </c:pt>
                <c:pt idx="5">
                  <c:v>4.5196739999999996E-3</c:v>
                </c:pt>
                <c:pt idx="6">
                  <c:v>5.8796834000000003E-3</c:v>
                </c:pt>
                <c:pt idx="7">
                  <c:v>7.4602664000000003E-3</c:v>
                </c:pt>
                <c:pt idx="8">
                  <c:v>6.8837309999999997E-3</c:v>
                </c:pt>
                <c:pt idx="9">
                  <c:v>3.0711950000000001E-3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1.3304026E-3</c:v>
                </c:pt>
                <c:pt idx="15">
                  <c:v>7.9194599999999997E-3</c:v>
                </c:pt>
                <c:pt idx="16">
                  <c:v>1.2946964E-2</c:v>
                </c:pt>
                <c:pt idx="17">
                  <c:v>1.2833651999999999E-2</c:v>
                </c:pt>
                <c:pt idx="18">
                  <c:v>7.6840967000000003E-3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6.3215173000000001E-3</c:v>
                </c:pt>
                <c:pt idx="27">
                  <c:v>1.2229901E-2</c:v>
                </c:pt>
                <c:pt idx="28">
                  <c:v>1.6878694E-2</c:v>
                </c:pt>
                <c:pt idx="29">
                  <c:v>2.0185775999999999E-2</c:v>
                </c:pt>
                <c:pt idx="30">
                  <c:v>2.379446E-2</c:v>
                </c:pt>
                <c:pt idx="31">
                  <c:v>2.7910550999999999E-2</c:v>
                </c:pt>
                <c:pt idx="32">
                  <c:v>3.2013140000000002E-2</c:v>
                </c:pt>
                <c:pt idx="33">
                  <c:v>3.7643675000000001E-2</c:v>
                </c:pt>
                <c:pt idx="34">
                  <c:v>4.4052392000000003E-2</c:v>
                </c:pt>
                <c:pt idx="35">
                  <c:v>4.9941010000000001E-2</c:v>
                </c:pt>
                <c:pt idx="36">
                  <c:v>5.2750635999999997E-2</c:v>
                </c:pt>
                <c:pt idx="37">
                  <c:v>5.0897982000000001E-2</c:v>
                </c:pt>
                <c:pt idx="38">
                  <c:v>4.5294892000000003E-2</c:v>
                </c:pt>
                <c:pt idx="39">
                  <c:v>3.7513315999999998E-2</c:v>
                </c:pt>
                <c:pt idx="40">
                  <c:v>2.8646300999999999E-2</c:v>
                </c:pt>
                <c:pt idx="41">
                  <c:v>2.1433721999999999E-2</c:v>
                </c:pt>
                <c:pt idx="42">
                  <c:v>1.7017181999999999E-2</c:v>
                </c:pt>
                <c:pt idx="43">
                  <c:v>1.7504665999999999E-2</c:v>
                </c:pt>
                <c:pt idx="44">
                  <c:v>2.3176800000000001E-2</c:v>
                </c:pt>
                <c:pt idx="45">
                  <c:v>3.0871939000000001E-2</c:v>
                </c:pt>
                <c:pt idx="46">
                  <c:v>3.6363373999999997E-2</c:v>
                </c:pt>
                <c:pt idx="47">
                  <c:v>3.7558146000000001E-2</c:v>
                </c:pt>
                <c:pt idx="48">
                  <c:v>3.5728004000000001E-2</c:v>
                </c:pt>
                <c:pt idx="49">
                  <c:v>3.3408930000000003E-2</c:v>
                </c:pt>
                <c:pt idx="50">
                  <c:v>3.155786E-2</c:v>
                </c:pt>
                <c:pt idx="51">
                  <c:v>3.1021103000000001E-2</c:v>
                </c:pt>
                <c:pt idx="52">
                  <c:v>3.1284569999999998E-2</c:v>
                </c:pt>
                <c:pt idx="53">
                  <c:v>3.0371578E-2</c:v>
                </c:pt>
                <c:pt idx="54">
                  <c:v>2.6765296000000001E-2</c:v>
                </c:pt>
                <c:pt idx="55">
                  <c:v>2.278844E-2</c:v>
                </c:pt>
                <c:pt idx="56">
                  <c:v>2.1503003E-2</c:v>
                </c:pt>
                <c:pt idx="57">
                  <c:v>2.6463891999999999E-2</c:v>
                </c:pt>
                <c:pt idx="58">
                  <c:v>3.5817010000000003E-2</c:v>
                </c:pt>
                <c:pt idx="59">
                  <c:v>4.4183989999999999E-2</c:v>
                </c:pt>
                <c:pt idx="60">
                  <c:v>4.6704023999999997E-2</c:v>
                </c:pt>
                <c:pt idx="61">
                  <c:v>4.5492016000000003E-2</c:v>
                </c:pt>
                <c:pt idx="62">
                  <c:v>4.4721509999999999E-2</c:v>
                </c:pt>
                <c:pt idx="63">
                  <c:v>4.6428650000000002E-2</c:v>
                </c:pt>
                <c:pt idx="64">
                  <c:v>4.7708100000000003E-2</c:v>
                </c:pt>
                <c:pt idx="65">
                  <c:v>4.6596690000000003E-2</c:v>
                </c:pt>
                <c:pt idx="66">
                  <c:v>4.6454936000000002E-2</c:v>
                </c:pt>
                <c:pt idx="67">
                  <c:v>5.1933701999999998E-2</c:v>
                </c:pt>
                <c:pt idx="68">
                  <c:v>6.1448167999999997E-2</c:v>
                </c:pt>
                <c:pt idx="69">
                  <c:v>6.5862770000000001E-2</c:v>
                </c:pt>
                <c:pt idx="70">
                  <c:v>5.8068152999999997E-2</c:v>
                </c:pt>
                <c:pt idx="71">
                  <c:v>3.9456360000000003E-2</c:v>
                </c:pt>
                <c:pt idx="72">
                  <c:v>1.956107E-2</c:v>
                </c:pt>
                <c:pt idx="73">
                  <c:v>7.3593942999999997E-3</c:v>
                </c:pt>
                <c:pt idx="74">
                  <c:v>6.2254494999999998E-3</c:v>
                </c:pt>
                <c:pt idx="75">
                  <c:v>1.2209398999999999E-2</c:v>
                </c:pt>
                <c:pt idx="76">
                  <c:v>1.9274619999999999E-2</c:v>
                </c:pt>
                <c:pt idx="77">
                  <c:v>2.2993347000000001E-2</c:v>
                </c:pt>
                <c:pt idx="78">
                  <c:v>2.4199007000000002E-2</c:v>
                </c:pt>
                <c:pt idx="79">
                  <c:v>2.4836862000000001E-2</c:v>
                </c:pt>
                <c:pt idx="80">
                  <c:v>2.3915916999999998E-2</c:v>
                </c:pt>
                <c:pt idx="81">
                  <c:v>1.9032171000000001E-2</c:v>
                </c:pt>
                <c:pt idx="82">
                  <c:v>9.2200389999999993E-3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2.1706961999999998E-3</c:v>
                </c:pt>
                <c:pt idx="88">
                  <c:v>1.3895751E-2</c:v>
                </c:pt>
                <c:pt idx="89">
                  <c:v>2.3235194000000001E-2</c:v>
                </c:pt>
                <c:pt idx="90">
                  <c:v>2.8700172999999999E-2</c:v>
                </c:pt>
                <c:pt idx="91">
                  <c:v>3.0905276999999998E-2</c:v>
                </c:pt>
                <c:pt idx="92">
                  <c:v>2.9945737E-2</c:v>
                </c:pt>
                <c:pt idx="93">
                  <c:v>2.7839764999999999E-2</c:v>
                </c:pt>
                <c:pt idx="94">
                  <c:v>2.5462076E-2</c:v>
                </c:pt>
                <c:pt idx="95">
                  <c:v>2.2918531999999998E-2</c:v>
                </c:pt>
                <c:pt idx="96">
                  <c:v>2.318073E-2</c:v>
                </c:pt>
                <c:pt idx="97">
                  <c:v>2.4968575999999999E-2</c:v>
                </c:pt>
                <c:pt idx="98">
                  <c:v>2.7340027999999999E-2</c:v>
                </c:pt>
                <c:pt idx="99">
                  <c:v>2.9613904999999999E-2</c:v>
                </c:pt>
                <c:pt idx="100">
                  <c:v>3.1445026000000001E-2</c:v>
                </c:pt>
                <c:pt idx="101">
                  <c:v>3.1529943999999997E-2</c:v>
                </c:pt>
                <c:pt idx="102">
                  <c:v>3.1616848000000003E-2</c:v>
                </c:pt>
                <c:pt idx="103">
                  <c:v>3.1467059999999998E-2</c:v>
                </c:pt>
                <c:pt idx="104">
                  <c:v>3.0168134999999999E-2</c:v>
                </c:pt>
                <c:pt idx="105">
                  <c:v>2.785893E-2</c:v>
                </c:pt>
                <c:pt idx="106">
                  <c:v>2.4495883E-2</c:v>
                </c:pt>
                <c:pt idx="107">
                  <c:v>2.07221E-2</c:v>
                </c:pt>
                <c:pt idx="108">
                  <c:v>1.5467676E-2</c:v>
                </c:pt>
                <c:pt idx="109">
                  <c:v>9.5298225E-3</c:v>
                </c:pt>
                <c:pt idx="110">
                  <c:v>3.5298788E-3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AF25-4D3E-B513-9287B87D2257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[2]Sheet1!$D$526:$DT$526</c:f>
              <c:numCache>
                <c:formatCode>General</c:formatCode>
                <c:ptCount val="121"/>
                <c:pt idx="0">
                  <c:v>2.2007713999999999E-3</c:v>
                </c:pt>
                <c:pt idx="1">
                  <c:v>7.3700000000000002E-4</c:v>
                </c:pt>
                <c:pt idx="2">
                  <c:v>2.3334530000000001E-3</c:v>
                </c:pt>
                <c:pt idx="3">
                  <c:v>3.1871643999999998E-3</c:v>
                </c:pt>
                <c:pt idx="4">
                  <c:v>3.9829339999999996E-3</c:v>
                </c:pt>
                <c:pt idx="5">
                  <c:v>4.9031014000000001E-3</c:v>
                </c:pt>
                <c:pt idx="6">
                  <c:v>6.2476993000000003E-3</c:v>
                </c:pt>
                <c:pt idx="7">
                  <c:v>7.6905484000000003E-3</c:v>
                </c:pt>
                <c:pt idx="8">
                  <c:v>7.0038899999999996E-3</c:v>
                </c:pt>
                <c:pt idx="9">
                  <c:v>3.1707319999999999E-3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8.9999999999999998E-4</c:v>
                </c:pt>
                <c:pt idx="15">
                  <c:v>7.5948075E-3</c:v>
                </c:pt>
                <c:pt idx="16">
                  <c:v>1.2741693E-2</c:v>
                </c:pt>
                <c:pt idx="17">
                  <c:v>1.2708644999999999E-2</c:v>
                </c:pt>
                <c:pt idx="18">
                  <c:v>7.652776E-3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6.4127966999999999E-3</c:v>
                </c:pt>
                <c:pt idx="27">
                  <c:v>1.2224278999999999E-2</c:v>
                </c:pt>
                <c:pt idx="28">
                  <c:v>1.6754393999999999E-2</c:v>
                </c:pt>
                <c:pt idx="29">
                  <c:v>1.9913506000000001E-2</c:v>
                </c:pt>
                <c:pt idx="30">
                  <c:v>2.3392249E-2</c:v>
                </c:pt>
                <c:pt idx="31">
                  <c:v>2.7450055000000001E-2</c:v>
                </c:pt>
                <c:pt idx="32">
                  <c:v>3.1623006000000002E-2</c:v>
                </c:pt>
                <c:pt idx="33">
                  <c:v>3.7357938E-2</c:v>
                </c:pt>
                <c:pt idx="34">
                  <c:v>4.381326E-2</c:v>
                </c:pt>
                <c:pt idx="35">
                  <c:v>4.9638636E-2</c:v>
                </c:pt>
                <c:pt idx="36">
                  <c:v>5.2352559999999999E-2</c:v>
                </c:pt>
                <c:pt idx="37">
                  <c:v>5.0450213000000001E-2</c:v>
                </c:pt>
                <c:pt idx="38">
                  <c:v>4.5002300000000002E-2</c:v>
                </c:pt>
                <c:pt idx="39">
                  <c:v>3.7452659999999999E-2</c:v>
                </c:pt>
                <c:pt idx="40">
                  <c:v>2.8788304000000001E-2</c:v>
                </c:pt>
                <c:pt idx="41">
                  <c:v>2.1670384000000001E-2</c:v>
                </c:pt>
                <c:pt idx="42">
                  <c:v>1.7218791000000001E-2</c:v>
                </c:pt>
                <c:pt idx="43">
                  <c:v>1.7625769999999999E-2</c:v>
                </c:pt>
                <c:pt idx="44">
                  <c:v>2.3212246999999998E-2</c:v>
                </c:pt>
                <c:pt idx="45">
                  <c:v>3.0788137E-2</c:v>
                </c:pt>
                <c:pt idx="46">
                  <c:v>3.6156166000000003E-2</c:v>
                </c:pt>
                <c:pt idx="47">
                  <c:v>3.7274997999999997E-2</c:v>
                </c:pt>
                <c:pt idx="48">
                  <c:v>3.5467323000000002E-2</c:v>
                </c:pt>
                <c:pt idx="49">
                  <c:v>3.3225477000000003E-2</c:v>
                </c:pt>
                <c:pt idx="50">
                  <c:v>3.1495189999999999E-2</c:v>
                </c:pt>
                <c:pt idx="51">
                  <c:v>3.1083064000000001E-2</c:v>
                </c:pt>
                <c:pt idx="52">
                  <c:v>3.1418285999999997E-2</c:v>
                </c:pt>
                <c:pt idx="53">
                  <c:v>3.0462876E-2</c:v>
                </c:pt>
                <c:pt idx="54">
                  <c:v>2.6706635999999999E-2</c:v>
                </c:pt>
                <c:pt idx="55">
                  <c:v>2.253703E-2</c:v>
                </c:pt>
                <c:pt idx="56">
                  <c:v>2.1151606E-2</c:v>
                </c:pt>
                <c:pt idx="57">
                  <c:v>2.6110094E-2</c:v>
                </c:pt>
                <c:pt idx="58">
                  <c:v>3.5567163999999998E-2</c:v>
                </c:pt>
                <c:pt idx="59">
                  <c:v>4.4106882E-2</c:v>
                </c:pt>
                <c:pt idx="60">
                  <c:v>4.6809523999999998E-2</c:v>
                </c:pt>
                <c:pt idx="61">
                  <c:v>4.5689597999999998E-2</c:v>
                </c:pt>
                <c:pt idx="62">
                  <c:v>4.4838033999999999E-2</c:v>
                </c:pt>
                <c:pt idx="63">
                  <c:v>4.6344495999999999E-2</c:v>
                </c:pt>
                <c:pt idx="64">
                  <c:v>4.7472584999999998E-2</c:v>
                </c:pt>
                <c:pt idx="65">
                  <c:v>4.6405908000000003E-2</c:v>
                </c:pt>
                <c:pt idx="66">
                  <c:v>4.6435087999999999E-2</c:v>
                </c:pt>
                <c:pt idx="67">
                  <c:v>5.2015510000000001E-2</c:v>
                </c:pt>
                <c:pt idx="68">
                  <c:v>6.1445082999999998E-2</c:v>
                </c:pt>
                <c:pt idx="69">
                  <c:v>6.5661629999999999E-2</c:v>
                </c:pt>
                <c:pt idx="70">
                  <c:v>5.7744070000000002E-2</c:v>
                </c:pt>
                <c:pt idx="71">
                  <c:v>3.9226560000000001E-2</c:v>
                </c:pt>
                <c:pt idx="72">
                  <c:v>1.9605656999999999E-2</c:v>
                </c:pt>
                <c:pt idx="73">
                  <c:v>7.6438184000000003E-3</c:v>
                </c:pt>
                <c:pt idx="74">
                  <c:v>6.5223579999999998E-3</c:v>
                </c:pt>
                <c:pt idx="75">
                  <c:v>1.2264078499999999E-2</c:v>
                </c:pt>
                <c:pt idx="76">
                  <c:v>1.9047007000000001E-2</c:v>
                </c:pt>
                <c:pt idx="77">
                  <c:v>2.2733757E-2</c:v>
                </c:pt>
                <c:pt idx="78">
                  <c:v>2.4219379999999999E-2</c:v>
                </c:pt>
                <c:pt idx="79">
                  <c:v>2.5247134000000001E-2</c:v>
                </c:pt>
                <c:pt idx="80">
                  <c:v>2.4537641999999998E-2</c:v>
                </c:pt>
                <c:pt idx="81">
                  <c:v>1.9576492000000001E-2</c:v>
                </c:pt>
                <c:pt idx="82">
                  <c:v>9.4534860000000005E-3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1.2155823999999999E-3</c:v>
                </c:pt>
                <c:pt idx="88">
                  <c:v>1.324958E-2</c:v>
                </c:pt>
                <c:pt idx="89">
                  <c:v>2.3015218E-2</c:v>
                </c:pt>
                <c:pt idx="90">
                  <c:v>2.8943582999999998E-2</c:v>
                </c:pt>
                <c:pt idx="91">
                  <c:v>3.1565096000000001E-2</c:v>
                </c:pt>
                <c:pt idx="92">
                  <c:v>3.0814674E-2</c:v>
                </c:pt>
                <c:pt idx="93">
                  <c:v>2.8736543E-2</c:v>
                </c:pt>
                <c:pt idx="94">
                  <c:v>2.6252536E-2</c:v>
                </c:pt>
                <c:pt idx="95">
                  <c:v>2.3519792000000001E-2</c:v>
                </c:pt>
                <c:pt idx="96">
                  <c:v>2.3599545E-2</c:v>
                </c:pt>
                <c:pt idx="97">
                  <c:v>2.5257852000000001E-2</c:v>
                </c:pt>
                <c:pt idx="98">
                  <c:v>2.7550519999999998E-2</c:v>
                </c:pt>
                <c:pt idx="99">
                  <c:v>2.975765E-2</c:v>
                </c:pt>
                <c:pt idx="100">
                  <c:v>3.1511593999999997E-2</c:v>
                </c:pt>
                <c:pt idx="101">
                  <c:v>3.1490645999999997E-2</c:v>
                </c:pt>
                <c:pt idx="102">
                  <c:v>3.1516774999999997E-2</c:v>
                </c:pt>
                <c:pt idx="103">
                  <c:v>3.1307099999999997E-2</c:v>
                </c:pt>
                <c:pt idx="104">
                  <c:v>2.9948921999999999E-2</c:v>
                </c:pt>
                <c:pt idx="105">
                  <c:v>2.7589941E-2</c:v>
                </c:pt>
                <c:pt idx="106">
                  <c:v>2.4187693E-2</c:v>
                </c:pt>
                <c:pt idx="107">
                  <c:v>2.0386944000000001E-2</c:v>
                </c:pt>
                <c:pt idx="108">
                  <c:v>1.5115305000000001E-2</c:v>
                </c:pt>
                <c:pt idx="109">
                  <c:v>9.1706779999999998E-3</c:v>
                </c:pt>
                <c:pt idx="110">
                  <c:v>3.1616876E-3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AF25-4D3E-B513-9287B87D2257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[2]Sheet1!$D$527:$DT$527</c:f>
              <c:numCache>
                <c:formatCode>General</c:formatCode>
                <c:ptCount val="121"/>
                <c:pt idx="0">
                  <c:v>1.8680433000000001E-3</c:v>
                </c:pt>
                <c:pt idx="1">
                  <c:v>5.4000000000000001E-4</c:v>
                </c:pt>
                <c:pt idx="2">
                  <c:v>2.3444754000000001E-3</c:v>
                </c:pt>
                <c:pt idx="3">
                  <c:v>3.4365229999999999E-3</c:v>
                </c:pt>
                <c:pt idx="4">
                  <c:v>4.3015713000000002E-3</c:v>
                </c:pt>
                <c:pt idx="5">
                  <c:v>5.0495467E-3</c:v>
                </c:pt>
                <c:pt idx="6">
                  <c:v>6.0577390000000004E-3</c:v>
                </c:pt>
                <c:pt idx="7">
                  <c:v>7.1749314999999996E-3</c:v>
                </c:pt>
                <c:pt idx="8">
                  <c:v>6.3970449999999996E-3</c:v>
                </c:pt>
                <c:pt idx="9">
                  <c:v>2.7800820000000001E-3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8.3900000000000001E-4</c:v>
                </c:pt>
                <c:pt idx="15">
                  <c:v>7.3203323000000002E-3</c:v>
                </c:pt>
                <c:pt idx="16">
                  <c:v>1.2442778999999999E-2</c:v>
                </c:pt>
                <c:pt idx="17">
                  <c:v>1.2510682E-2</c:v>
                </c:pt>
                <c:pt idx="18">
                  <c:v>7.6196481999999998E-3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6.4212749999999997E-3</c:v>
                </c:pt>
                <c:pt idx="27">
                  <c:v>1.2410463E-2</c:v>
                </c:pt>
                <c:pt idx="28">
                  <c:v>1.7002989999999999E-2</c:v>
                </c:pt>
                <c:pt idx="29">
                  <c:v>2.0109544E-2</c:v>
                </c:pt>
                <c:pt idx="30">
                  <c:v>2.3488726000000001E-2</c:v>
                </c:pt>
                <c:pt idx="31">
                  <c:v>2.7379442E-2</c:v>
                </c:pt>
                <c:pt idx="32">
                  <c:v>3.1284355E-2</c:v>
                </c:pt>
                <c:pt idx="33">
                  <c:v>3.6735921999999997E-2</c:v>
                </c:pt>
                <c:pt idx="34">
                  <c:v>4.3006610000000001E-2</c:v>
                </c:pt>
                <c:pt idx="35">
                  <c:v>4.8797574000000003E-2</c:v>
                </c:pt>
                <c:pt idx="36">
                  <c:v>5.1613539999999999E-2</c:v>
                </c:pt>
                <c:pt idx="37">
                  <c:v>4.9895282999999999E-2</c:v>
                </c:pt>
                <c:pt idx="38">
                  <c:v>4.4572390000000003E-2</c:v>
                </c:pt>
                <c:pt idx="39">
                  <c:v>3.7135399999999999E-2</c:v>
                </c:pt>
                <c:pt idx="40">
                  <c:v>2.8545193E-2</c:v>
                </c:pt>
                <c:pt idx="41">
                  <c:v>2.1399712000000001E-2</c:v>
                </c:pt>
                <c:pt idx="42">
                  <c:v>1.6824812000000001E-2</c:v>
                </c:pt>
                <c:pt idx="43">
                  <c:v>1.7156793E-2</c:v>
                </c:pt>
                <c:pt idx="44">
                  <c:v>2.2833595000000002E-2</c:v>
                </c:pt>
                <c:pt idx="45">
                  <c:v>3.0693162E-2</c:v>
                </c:pt>
                <c:pt idx="46">
                  <c:v>3.6297059999999999E-2</c:v>
                </c:pt>
                <c:pt idx="47">
                  <c:v>3.7469592000000003E-2</c:v>
                </c:pt>
                <c:pt idx="48">
                  <c:v>3.5493348000000001E-2</c:v>
                </c:pt>
                <c:pt idx="49">
                  <c:v>3.2983482000000001E-2</c:v>
                </c:pt>
                <c:pt idx="50">
                  <c:v>3.0918202999999998E-2</c:v>
                </c:pt>
                <c:pt idx="51">
                  <c:v>3.0226847000000001E-2</c:v>
                </c:pt>
                <c:pt idx="52">
                  <c:v>3.0458659999999999E-2</c:v>
                </c:pt>
                <c:pt idx="53">
                  <c:v>2.9712039999999999E-2</c:v>
                </c:pt>
                <c:pt idx="54">
                  <c:v>2.6345917999999999E-2</c:v>
                </c:pt>
                <c:pt idx="55">
                  <c:v>2.2514487E-2</c:v>
                </c:pt>
                <c:pt idx="56">
                  <c:v>2.1250254999999999E-2</c:v>
                </c:pt>
                <c:pt idx="57">
                  <c:v>2.6071224E-2</c:v>
                </c:pt>
                <c:pt idx="58">
                  <c:v>3.5223971999999999E-2</c:v>
                </c:pt>
                <c:pt idx="59">
                  <c:v>4.3485343000000003E-2</c:v>
                </c:pt>
                <c:pt idx="60">
                  <c:v>4.6082157999999998E-2</c:v>
                </c:pt>
                <c:pt idx="61">
                  <c:v>4.5165654E-2</c:v>
                </c:pt>
                <c:pt idx="62">
                  <c:v>4.4656960000000002E-2</c:v>
                </c:pt>
                <c:pt idx="63">
                  <c:v>4.6329576999999997E-2</c:v>
                </c:pt>
                <c:pt idx="64">
                  <c:v>4.7300796999999999E-2</c:v>
                </c:pt>
                <c:pt idx="65">
                  <c:v>4.5878965000000001E-2</c:v>
                </c:pt>
                <c:pt idx="66">
                  <c:v>4.5726389999999999E-2</c:v>
                </c:pt>
                <c:pt idx="67">
                  <c:v>5.1565173999999998E-2</c:v>
                </c:pt>
                <c:pt idx="68">
                  <c:v>6.1568850000000001E-2</c:v>
                </c:pt>
                <c:pt idx="69">
                  <c:v>6.6352493999999998E-2</c:v>
                </c:pt>
                <c:pt idx="70">
                  <c:v>5.8694496999999998E-2</c:v>
                </c:pt>
                <c:pt idx="71">
                  <c:v>4.0127385000000002E-2</c:v>
                </c:pt>
                <c:pt idx="72">
                  <c:v>2.0353739999999999E-2</c:v>
                </c:pt>
                <c:pt idx="73">
                  <c:v>8.3038509999999992E-3</c:v>
                </c:pt>
                <c:pt idx="74">
                  <c:v>7.0799547000000001E-3</c:v>
                </c:pt>
                <c:pt idx="75">
                  <c:v>1.2545689E-2</c:v>
                </c:pt>
                <c:pt idx="76">
                  <c:v>1.8896726999999999E-2</c:v>
                </c:pt>
                <c:pt idx="77">
                  <c:v>2.2240797E-2</c:v>
                </c:pt>
                <c:pt idx="78">
                  <c:v>2.3655645999999999E-2</c:v>
                </c:pt>
                <c:pt idx="79">
                  <c:v>2.4834108000000001E-2</c:v>
                </c:pt>
                <c:pt idx="80">
                  <c:v>2.4294702000000001E-2</c:v>
                </c:pt>
                <c:pt idx="81">
                  <c:v>1.9397861999999998E-2</c:v>
                </c:pt>
                <c:pt idx="82">
                  <c:v>9.2648469999999997E-3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1.5920887E-3</c:v>
                </c:pt>
                <c:pt idx="88">
                  <c:v>1.3495493000000001E-2</c:v>
                </c:pt>
                <c:pt idx="89">
                  <c:v>2.2995310000000001E-2</c:v>
                </c:pt>
                <c:pt idx="90">
                  <c:v>2.8557059999999999E-2</c:v>
                </c:pt>
                <c:pt idx="91">
                  <c:v>3.0913184999999999E-2</c:v>
                </c:pt>
                <c:pt idx="92">
                  <c:v>3.0157402E-2</c:v>
                </c:pt>
                <c:pt idx="93">
                  <c:v>2.8246902000000001E-2</c:v>
                </c:pt>
                <c:pt idx="94">
                  <c:v>2.600249E-2</c:v>
                </c:pt>
                <c:pt idx="95">
                  <c:v>2.3520137999999999E-2</c:v>
                </c:pt>
                <c:pt idx="96">
                  <c:v>2.3733554E-2</c:v>
                </c:pt>
                <c:pt idx="97">
                  <c:v>2.540077E-2</c:v>
                </c:pt>
                <c:pt idx="98">
                  <c:v>2.7599413E-2</c:v>
                </c:pt>
                <c:pt idx="99">
                  <c:v>2.9661475E-2</c:v>
                </c:pt>
                <c:pt idx="100">
                  <c:v>3.1253616999999997E-2</c:v>
                </c:pt>
                <c:pt idx="101">
                  <c:v>3.1111656000000001E-2</c:v>
                </c:pt>
                <c:pt idx="102">
                  <c:v>3.1102828999999999E-2</c:v>
                </c:pt>
                <c:pt idx="103">
                  <c:v>3.0930249E-2</c:v>
                </c:pt>
                <c:pt idx="104">
                  <c:v>2.9659852E-2</c:v>
                </c:pt>
                <c:pt idx="105">
                  <c:v>2.742731E-2</c:v>
                </c:pt>
                <c:pt idx="106">
                  <c:v>2.4180686E-2</c:v>
                </c:pt>
                <c:pt idx="107">
                  <c:v>2.0556520000000002E-2</c:v>
                </c:pt>
                <c:pt idx="108">
                  <c:v>1.5456157999999999E-2</c:v>
                </c:pt>
                <c:pt idx="109">
                  <c:v>9.6713949999999993E-3</c:v>
                </c:pt>
                <c:pt idx="110">
                  <c:v>3.8044300000000001E-3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AF25-4D3E-B513-9287B87D2257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[2]Sheet1!$D$528:$DT$528</c:f>
              <c:numCache>
                <c:formatCode>General</c:formatCode>
                <c:ptCount val="121"/>
                <c:pt idx="0">
                  <c:v>2.1233210000000001E-3</c:v>
                </c:pt>
                <c:pt idx="1">
                  <c:v>7.2599999999999997E-4</c:v>
                </c:pt>
                <c:pt idx="2">
                  <c:v>2.3706452999999999E-3</c:v>
                </c:pt>
                <c:pt idx="3">
                  <c:v>3.2058728000000001E-3</c:v>
                </c:pt>
                <c:pt idx="4">
                  <c:v>3.9830984999999998E-3</c:v>
                </c:pt>
                <c:pt idx="5">
                  <c:v>4.9181540000000001E-3</c:v>
                </c:pt>
                <c:pt idx="6">
                  <c:v>6.2778047000000003E-3</c:v>
                </c:pt>
                <c:pt idx="7">
                  <c:v>7.6803979999999997E-3</c:v>
                </c:pt>
                <c:pt idx="8">
                  <c:v>6.9210953E-3</c:v>
                </c:pt>
                <c:pt idx="9">
                  <c:v>3.0541438999999999E-3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9.0200000000000002E-4</c:v>
                </c:pt>
                <c:pt idx="15">
                  <c:v>7.3397449999999999E-3</c:v>
                </c:pt>
                <c:pt idx="16">
                  <c:v>1.2331362E-2</c:v>
                </c:pt>
                <c:pt idx="17">
                  <c:v>1.22661665E-2</c:v>
                </c:pt>
                <c:pt idx="18">
                  <c:v>7.3179359999999997E-3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6.3026050000000002E-3</c:v>
                </c:pt>
                <c:pt idx="27">
                  <c:v>1.1969560000000001E-2</c:v>
                </c:pt>
                <c:pt idx="28">
                  <c:v>1.6411291000000001E-2</c:v>
                </c:pt>
                <c:pt idx="29">
                  <c:v>1.9571037999999999E-2</c:v>
                </c:pt>
                <c:pt idx="30">
                  <c:v>2.3108836000000001E-2</c:v>
                </c:pt>
                <c:pt idx="31">
                  <c:v>2.7190375999999999E-2</c:v>
                </c:pt>
                <c:pt idx="32">
                  <c:v>3.1281877E-2</c:v>
                </c:pt>
                <c:pt idx="33">
                  <c:v>3.6908213000000002E-2</c:v>
                </c:pt>
                <c:pt idx="34">
                  <c:v>4.3335437999999997E-2</c:v>
                </c:pt>
                <c:pt idx="35">
                  <c:v>4.9273850000000001E-2</c:v>
                </c:pt>
                <c:pt idx="36">
                  <c:v>5.2193983999999999E-2</c:v>
                </c:pt>
                <c:pt idx="37">
                  <c:v>5.0553937E-2</c:v>
                </c:pt>
                <c:pt idx="38">
                  <c:v>4.5204203999999998E-2</c:v>
                </c:pt>
                <c:pt idx="39">
                  <c:v>3.7658035999999999E-2</c:v>
                </c:pt>
                <c:pt idx="40">
                  <c:v>2.8917385E-2</c:v>
                </c:pt>
                <c:pt idx="41">
                  <c:v>2.1693837000000001E-2</c:v>
                </c:pt>
                <c:pt idx="42">
                  <c:v>1.7119806000000001E-2</c:v>
                </c:pt>
                <c:pt idx="43">
                  <c:v>1.7400695000000001E-2</c:v>
                </c:pt>
                <c:pt idx="44">
                  <c:v>2.2920448E-2</c:v>
                </c:pt>
                <c:pt idx="45">
                  <c:v>3.0575620000000001E-2</c:v>
                </c:pt>
                <c:pt idx="46">
                  <c:v>3.6127366000000001E-2</c:v>
                </c:pt>
                <c:pt idx="47">
                  <c:v>3.7410079999999998E-2</c:v>
                </c:pt>
                <c:pt idx="48">
                  <c:v>3.5575066000000002E-2</c:v>
                </c:pt>
                <c:pt idx="49">
                  <c:v>3.3160149999999999E-2</c:v>
                </c:pt>
                <c:pt idx="50">
                  <c:v>3.1143270000000001E-2</c:v>
                </c:pt>
                <c:pt idx="51">
                  <c:v>3.0497326000000002E-2</c:v>
                </c:pt>
                <c:pt idx="52">
                  <c:v>3.073381E-2</c:v>
                </c:pt>
                <c:pt idx="53">
                  <c:v>2.9874843000000002E-2</c:v>
                </c:pt>
                <c:pt idx="54">
                  <c:v>2.6366270000000001E-2</c:v>
                </c:pt>
                <c:pt idx="55">
                  <c:v>2.2489222E-2</c:v>
                </c:pt>
                <c:pt idx="56">
                  <c:v>2.130336E-2</c:v>
                </c:pt>
                <c:pt idx="57">
                  <c:v>2.6238568E-2</c:v>
                </c:pt>
                <c:pt idx="58">
                  <c:v>3.5459417999999999E-2</c:v>
                </c:pt>
                <c:pt idx="59">
                  <c:v>4.3737985E-2</c:v>
                </c:pt>
                <c:pt idx="60">
                  <c:v>4.6398575999999997E-2</c:v>
                </c:pt>
                <c:pt idx="61">
                  <c:v>4.5556764999999999E-2</c:v>
                </c:pt>
                <c:pt idx="62">
                  <c:v>4.5089523999999999E-2</c:v>
                </c:pt>
                <c:pt idx="63">
                  <c:v>4.672751E-2</c:v>
                </c:pt>
                <c:pt idx="64">
                  <c:v>4.7579125E-2</c:v>
                </c:pt>
                <c:pt idx="65">
                  <c:v>4.5978665000000002E-2</c:v>
                </c:pt>
                <c:pt idx="66">
                  <c:v>4.5584787000000002E-2</c:v>
                </c:pt>
                <c:pt idx="67">
                  <c:v>5.1130283999999998E-2</c:v>
                </c:pt>
                <c:pt idx="68">
                  <c:v>6.089253E-2</c:v>
                </c:pt>
                <c:pt idx="69">
                  <c:v>6.5624269999999998E-2</c:v>
                </c:pt>
                <c:pt idx="70">
                  <c:v>5.8143189999999997E-2</c:v>
                </c:pt>
                <c:pt idx="71">
                  <c:v>3.987694E-2</c:v>
                </c:pt>
                <c:pt idx="72">
                  <c:v>2.0385917E-2</c:v>
                </c:pt>
                <c:pt idx="73">
                  <c:v>8.5311999999999992E-3</c:v>
                </c:pt>
                <c:pt idx="74">
                  <c:v>7.4297360000000002E-3</c:v>
                </c:pt>
                <c:pt idx="75">
                  <c:v>1.2984686E-2</c:v>
                </c:pt>
                <c:pt idx="76">
                  <c:v>1.9362359999999999E-2</c:v>
                </c:pt>
                <c:pt idx="77">
                  <c:v>2.2615468E-2</c:v>
                </c:pt>
                <c:pt idx="78">
                  <c:v>2.3789298E-2</c:v>
                </c:pt>
                <c:pt idx="79">
                  <c:v>2.4646843000000002E-2</c:v>
                </c:pt>
                <c:pt idx="80">
                  <c:v>2.3879476E-2</c:v>
                </c:pt>
                <c:pt idx="81">
                  <c:v>1.8964470000000001E-2</c:v>
                </c:pt>
                <c:pt idx="82">
                  <c:v>9.0063999999999995E-3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1.6832622999999999E-3</c:v>
                </c:pt>
                <c:pt idx="88">
                  <c:v>1.35143325E-2</c:v>
                </c:pt>
                <c:pt idx="89">
                  <c:v>2.3013055000000001E-2</c:v>
                </c:pt>
                <c:pt idx="90">
                  <c:v>2.8695628000000001E-2</c:v>
                </c:pt>
                <c:pt idx="91">
                  <c:v>3.1177934000000001E-2</c:v>
                </c:pt>
                <c:pt idx="92">
                  <c:v>3.0496720000000001E-2</c:v>
                </c:pt>
                <c:pt idx="93">
                  <c:v>2.8588377000000002E-2</c:v>
                </c:pt>
                <c:pt idx="94">
                  <c:v>2.6309639999999999E-2</c:v>
                </c:pt>
                <c:pt idx="95">
                  <c:v>2.3759011E-2</c:v>
                </c:pt>
                <c:pt idx="96">
                  <c:v>2.3904829999999998E-2</c:v>
                </c:pt>
                <c:pt idx="97">
                  <c:v>2.5521390000000001E-2</c:v>
                </c:pt>
                <c:pt idx="98">
                  <c:v>2.7678810000000002E-2</c:v>
                </c:pt>
                <c:pt idx="99">
                  <c:v>2.9702916999999999E-2</c:v>
                </c:pt>
                <c:pt idx="100">
                  <c:v>3.1265605000000002E-2</c:v>
                </c:pt>
                <c:pt idx="101">
                  <c:v>3.1073656000000002E-2</c:v>
                </c:pt>
                <c:pt idx="102">
                  <c:v>3.1026615E-2</c:v>
                </c:pt>
                <c:pt idx="103">
                  <c:v>3.0795952000000001E-2</c:v>
                </c:pt>
                <c:pt idx="104">
                  <c:v>2.9471463999999999E-2</c:v>
                </c:pt>
                <c:pt idx="105">
                  <c:v>2.7190687000000002E-2</c:v>
                </c:pt>
                <c:pt idx="106">
                  <c:v>2.3905857999999999E-2</c:v>
                </c:pt>
                <c:pt idx="107">
                  <c:v>2.0260584000000002E-2</c:v>
                </c:pt>
                <c:pt idx="108">
                  <c:v>1.5150752E-2</c:v>
                </c:pt>
                <c:pt idx="109">
                  <c:v>9.3748939999999999E-3</c:v>
                </c:pt>
                <c:pt idx="110">
                  <c:v>3.5299323000000001E-3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AF25-4D3E-B513-9287B87D225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MWPPG098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[2]Sheet1!$D$529:$DT$529</c:f>
              <c:numCache>
                <c:formatCode>General</c:formatCode>
                <c:ptCount val="121"/>
                <c:pt idx="0">
                  <c:v>5.2919127E-3</c:v>
                </c:pt>
                <c:pt idx="1">
                  <c:v>3.3523849999999998E-3</c:v>
                </c:pt>
                <c:pt idx="2">
                  <c:v>3.798746E-3</c:v>
                </c:pt>
                <c:pt idx="3">
                  <c:v>2.7781285000000001E-3</c:v>
                </c:pt>
                <c:pt idx="4">
                  <c:v>2.2810036E-3</c:v>
                </c:pt>
                <c:pt idx="5">
                  <c:v>3.1431348E-3</c:v>
                </c:pt>
                <c:pt idx="6">
                  <c:v>5.3091939999999997E-3</c:v>
                </c:pt>
                <c:pt idx="7">
                  <c:v>7.5637064999999996E-3</c:v>
                </c:pt>
                <c:pt idx="8">
                  <c:v>7.2963005000000001E-3</c:v>
                </c:pt>
                <c:pt idx="9">
                  <c:v>3.6747315999999999E-3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1.6271683999999999E-3</c:v>
                </c:pt>
                <c:pt idx="15">
                  <c:v>7.56422E-3</c:v>
                </c:pt>
                <c:pt idx="16">
                  <c:v>1.2353124E-2</c:v>
                </c:pt>
                <c:pt idx="17">
                  <c:v>1.2690854E-2</c:v>
                </c:pt>
                <c:pt idx="18">
                  <c:v>8.6269420000000003E-3</c:v>
                </c:pt>
                <c:pt idx="19">
                  <c:v>1.6169139000000001E-3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4.0878099999999999E-3</c:v>
                </c:pt>
                <c:pt idx="27">
                  <c:v>1.0193936000000001E-2</c:v>
                </c:pt>
                <c:pt idx="28">
                  <c:v>1.5432845000000001E-2</c:v>
                </c:pt>
                <c:pt idx="29">
                  <c:v>1.9558538E-2</c:v>
                </c:pt>
                <c:pt idx="30">
                  <c:v>2.3782363000000001E-2</c:v>
                </c:pt>
                <c:pt idx="31">
                  <c:v>2.790861E-2</c:v>
                </c:pt>
                <c:pt idx="32">
                  <c:v>3.1162578999999999E-2</c:v>
                </c:pt>
                <c:pt idx="33">
                  <c:v>3.5228099999999998E-2</c:v>
                </c:pt>
                <c:pt idx="34">
                  <c:v>3.9514907000000002E-2</c:v>
                </c:pt>
                <c:pt idx="35">
                  <c:v>4.3122939999999998E-2</c:v>
                </c:pt>
                <c:pt idx="36">
                  <c:v>4.3771310000000001E-2</c:v>
                </c:pt>
                <c:pt idx="37">
                  <c:v>4.0231965000000001E-2</c:v>
                </c:pt>
                <c:pt idx="38">
                  <c:v>3.3873203999999997E-2</c:v>
                </c:pt>
                <c:pt idx="39">
                  <c:v>2.6759924000000001E-2</c:v>
                </c:pt>
                <c:pt idx="40">
                  <c:v>1.9541197E-2</c:v>
                </c:pt>
                <c:pt idx="41">
                  <c:v>1.4419085999999999E-2</c:v>
                </c:pt>
                <c:pt idx="42">
                  <c:v>1.1306936E-2</c:v>
                </c:pt>
                <c:pt idx="43">
                  <c:v>1.19709615E-2</c:v>
                </c:pt>
                <c:pt idx="44">
                  <c:v>1.6950697000000001E-2</c:v>
                </c:pt>
                <c:pt idx="45">
                  <c:v>2.3806379999999999E-2</c:v>
                </c:pt>
                <c:pt idx="46">
                  <c:v>2.908906E-2</c:v>
                </c:pt>
                <c:pt idx="47">
                  <c:v>3.108182E-2</c:v>
                </c:pt>
                <c:pt idx="48">
                  <c:v>3.1198869000000001E-2</c:v>
                </c:pt>
                <c:pt idx="49">
                  <c:v>3.1497669999999998E-2</c:v>
                </c:pt>
                <c:pt idx="50">
                  <c:v>3.252033E-2</c:v>
                </c:pt>
                <c:pt idx="51">
                  <c:v>3.4580078E-2</c:v>
                </c:pt>
                <c:pt idx="52">
                  <c:v>3.6834989999999998E-2</c:v>
                </c:pt>
                <c:pt idx="53">
                  <c:v>3.7318780000000003E-2</c:v>
                </c:pt>
                <c:pt idx="54">
                  <c:v>3.4468922999999999E-2</c:v>
                </c:pt>
                <c:pt idx="55">
                  <c:v>3.029159E-2</c:v>
                </c:pt>
                <c:pt idx="56">
                  <c:v>2.7898202E-2</c:v>
                </c:pt>
                <c:pt idx="57">
                  <c:v>3.0944876E-2</c:v>
                </c:pt>
                <c:pt idx="58">
                  <c:v>3.8331511999999998E-2</c:v>
                </c:pt>
                <c:pt idx="59">
                  <c:v>4.5668337000000003E-2</c:v>
                </c:pt>
                <c:pt idx="60">
                  <c:v>4.8628236999999998E-2</c:v>
                </c:pt>
                <c:pt idx="61">
                  <c:v>4.8954150000000002E-2</c:v>
                </c:pt>
                <c:pt idx="62">
                  <c:v>4.9511272000000002E-2</c:v>
                </c:pt>
                <c:pt idx="63">
                  <c:v>5.1127884999999998E-2</c:v>
                </c:pt>
                <c:pt idx="64">
                  <c:v>5.0922120000000001E-2</c:v>
                </c:pt>
                <c:pt idx="65">
                  <c:v>4.7778826000000003E-2</c:v>
                </c:pt>
                <c:pt idx="66">
                  <c:v>4.6087753000000002E-2</c:v>
                </c:pt>
                <c:pt idx="67">
                  <c:v>5.0713565000000002E-2</c:v>
                </c:pt>
                <c:pt idx="68">
                  <c:v>5.967654E-2</c:v>
                </c:pt>
                <c:pt idx="69">
                  <c:v>6.3716254999999999E-2</c:v>
                </c:pt>
                <c:pt idx="70">
                  <c:v>5.6136569999999997E-2</c:v>
                </c:pt>
                <c:pt idx="71">
                  <c:v>3.9069350000000003E-2</c:v>
                </c:pt>
                <c:pt idx="72">
                  <c:v>2.2048140000000001E-2</c:v>
                </c:pt>
                <c:pt idx="73">
                  <c:v>1.2822032000000001E-2</c:v>
                </c:pt>
                <c:pt idx="74">
                  <c:v>1.2922965999999999E-2</c:v>
                </c:pt>
                <c:pt idx="75">
                  <c:v>1.7677433999999999E-2</c:v>
                </c:pt>
                <c:pt idx="76">
                  <c:v>2.2319895999999999E-2</c:v>
                </c:pt>
                <c:pt idx="77">
                  <c:v>2.4624010000000002E-2</c:v>
                </c:pt>
                <c:pt idx="78">
                  <c:v>2.6040560000000001E-2</c:v>
                </c:pt>
                <c:pt idx="79">
                  <c:v>2.7422703999999999E-2</c:v>
                </c:pt>
                <c:pt idx="80">
                  <c:v>2.6553057000000001E-2</c:v>
                </c:pt>
                <c:pt idx="81">
                  <c:v>2.0962755999999999E-2</c:v>
                </c:pt>
                <c:pt idx="82">
                  <c:v>1.0556004000000001E-2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6.5200000000000002E-4</c:v>
                </c:pt>
                <c:pt idx="88">
                  <c:v>9.7464470000000001E-3</c:v>
                </c:pt>
                <c:pt idx="89">
                  <c:v>1.7396466999999999E-2</c:v>
                </c:pt>
                <c:pt idx="90">
                  <c:v>2.2916483000000001E-2</c:v>
                </c:pt>
                <c:pt idx="91">
                  <c:v>2.7008612000000001E-2</c:v>
                </c:pt>
                <c:pt idx="92">
                  <c:v>2.912062E-2</c:v>
                </c:pt>
                <c:pt idx="93">
                  <c:v>2.998315E-2</c:v>
                </c:pt>
                <c:pt idx="94">
                  <c:v>3.0042752999999998E-2</c:v>
                </c:pt>
                <c:pt idx="95">
                  <c:v>2.9119045E-2</c:v>
                </c:pt>
                <c:pt idx="96">
                  <c:v>2.9845815000000001E-2</c:v>
                </c:pt>
                <c:pt idx="97">
                  <c:v>3.103761E-2</c:v>
                </c:pt>
                <c:pt idx="98">
                  <c:v>3.2043420000000003E-2</c:v>
                </c:pt>
                <c:pt idx="99">
                  <c:v>3.2433383000000003E-2</c:v>
                </c:pt>
                <c:pt idx="100">
                  <c:v>3.2218546000000001E-2</c:v>
                </c:pt>
                <c:pt idx="101">
                  <c:v>3.0703805000000001E-2</c:v>
                </c:pt>
                <c:pt idx="102">
                  <c:v>2.9183919999999999E-2</c:v>
                </c:pt>
                <c:pt idx="103">
                  <c:v>2.7772307E-2</c:v>
                </c:pt>
                <c:pt idx="104">
                  <c:v>2.5556378000000001E-2</c:v>
                </c:pt>
                <c:pt idx="105">
                  <c:v>2.2673744999999999E-2</c:v>
                </c:pt>
                <c:pt idx="106">
                  <c:v>1.9108867000000002E-2</c:v>
                </c:pt>
                <c:pt idx="107">
                  <c:v>1.5544485E-2</c:v>
                </c:pt>
                <c:pt idx="108">
                  <c:v>1.0862559000000001E-2</c:v>
                </c:pt>
                <c:pt idx="109">
                  <c:v>5.7992874999999999E-3</c:v>
                </c:pt>
                <c:pt idx="110">
                  <c:v>8.5099999999999998E-4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3144-4397-92F2-6164DF0919B3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[2]Sheet1!$D$530:$DT$530</c:f>
              <c:numCache>
                <c:formatCode>General</c:formatCode>
                <c:ptCount val="121"/>
                <c:pt idx="0">
                  <c:v>4.6705985000000004E-3</c:v>
                </c:pt>
                <c:pt idx="1">
                  <c:v>2.7052127E-3</c:v>
                </c:pt>
                <c:pt idx="2">
                  <c:v>3.2918741999999998E-3</c:v>
                </c:pt>
                <c:pt idx="3">
                  <c:v>2.4491169999999998E-3</c:v>
                </c:pt>
                <c:pt idx="4">
                  <c:v>2.1427645999999999E-3</c:v>
                </c:pt>
                <c:pt idx="5">
                  <c:v>3.1334674000000002E-3</c:v>
                </c:pt>
                <c:pt idx="6">
                  <c:v>5.3918880000000001E-3</c:v>
                </c:pt>
                <c:pt idx="7">
                  <c:v>7.7373119999999997E-3</c:v>
                </c:pt>
                <c:pt idx="8">
                  <c:v>7.5760484000000003E-3</c:v>
                </c:pt>
                <c:pt idx="9">
                  <c:v>3.9736214000000002E-3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1.1797274999999999E-3</c:v>
                </c:pt>
                <c:pt idx="15">
                  <c:v>7.1987774999999997E-3</c:v>
                </c:pt>
                <c:pt idx="16">
                  <c:v>1.2134990999999999E-2</c:v>
                </c:pt>
                <c:pt idx="17">
                  <c:v>1.2654232E-2</c:v>
                </c:pt>
                <c:pt idx="18">
                  <c:v>8.8435819999999991E-3</c:v>
                </c:pt>
                <c:pt idx="19">
                  <c:v>1.993173E-3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3.9226846000000003E-3</c:v>
                </c:pt>
                <c:pt idx="27">
                  <c:v>1.0188005E-2</c:v>
                </c:pt>
                <c:pt idx="28">
                  <c:v>1.5569475500000001E-2</c:v>
                </c:pt>
                <c:pt idx="29">
                  <c:v>1.9763449999999998E-2</c:v>
                </c:pt>
                <c:pt idx="30">
                  <c:v>2.3977412E-2</c:v>
                </c:pt>
                <c:pt idx="31">
                  <c:v>2.8029641000000001E-2</c:v>
                </c:pt>
                <c:pt idx="32">
                  <c:v>3.1194247000000001E-2</c:v>
                </c:pt>
                <c:pt idx="33">
                  <c:v>3.5234593000000002E-2</c:v>
                </c:pt>
                <c:pt idx="34">
                  <c:v>3.9529703999999999E-2</c:v>
                </c:pt>
                <c:pt idx="35">
                  <c:v>4.3103217999999999E-2</c:v>
                </c:pt>
                <c:pt idx="36">
                  <c:v>4.3645339999999998E-2</c:v>
                </c:pt>
                <c:pt idx="37">
                  <c:v>3.9927810000000001E-2</c:v>
                </c:pt>
                <c:pt idx="38">
                  <c:v>3.3436651999999997E-2</c:v>
                </c:pt>
                <c:pt idx="39">
                  <c:v>2.6295329999999999E-2</c:v>
                </c:pt>
                <c:pt idx="40">
                  <c:v>1.9162195E-2</c:v>
                </c:pt>
                <c:pt idx="41">
                  <c:v>1.4209894000000001E-2</c:v>
                </c:pt>
                <c:pt idx="42">
                  <c:v>1.1221543E-2</c:v>
                </c:pt>
                <c:pt idx="43">
                  <c:v>1.2002647E-2</c:v>
                </c:pt>
                <c:pt idx="44">
                  <c:v>1.7118603E-2</c:v>
                </c:pt>
                <c:pt idx="45">
                  <c:v>2.4167230000000001E-2</c:v>
                </c:pt>
                <c:pt idx="46">
                  <c:v>2.9589519000000002E-2</c:v>
                </c:pt>
                <c:pt idx="47">
                  <c:v>3.1542255999999998E-2</c:v>
                </c:pt>
                <c:pt idx="48">
                  <c:v>3.1410564000000002E-2</c:v>
                </c:pt>
                <c:pt idx="49">
                  <c:v>3.1345974999999998E-2</c:v>
                </c:pt>
                <c:pt idx="50">
                  <c:v>3.2075557999999997E-2</c:v>
                </c:pt>
                <c:pt idx="51">
                  <c:v>3.4047488000000001E-2</c:v>
                </c:pt>
                <c:pt idx="52">
                  <c:v>3.6399784999999997E-2</c:v>
                </c:pt>
                <c:pt idx="53">
                  <c:v>3.7045891999999997E-2</c:v>
                </c:pt>
                <c:pt idx="54">
                  <c:v>3.4264900000000001E-2</c:v>
                </c:pt>
                <c:pt idx="55">
                  <c:v>3.0019799999999999E-2</c:v>
                </c:pt>
                <c:pt idx="56">
                  <c:v>2.7524402E-2</c:v>
                </c:pt>
                <c:pt idx="57">
                  <c:v>3.0508861000000002E-2</c:v>
                </c:pt>
                <c:pt idx="58">
                  <c:v>3.7828922000000001E-2</c:v>
                </c:pt>
                <c:pt idx="59">
                  <c:v>4.5017372999999999E-2</c:v>
                </c:pt>
                <c:pt idx="60">
                  <c:v>4.7747302999999998E-2</c:v>
                </c:pt>
                <c:pt idx="61">
                  <c:v>4.7885619999999997E-2</c:v>
                </c:pt>
                <c:pt idx="62">
                  <c:v>4.839512E-2</c:v>
                </c:pt>
                <c:pt idx="63">
                  <c:v>5.0106459999999999E-2</c:v>
                </c:pt>
                <c:pt idx="64">
                  <c:v>5.0082599999999998E-2</c:v>
                </c:pt>
                <c:pt idx="65">
                  <c:v>4.7209986000000002E-2</c:v>
                </c:pt>
                <c:pt idx="66">
                  <c:v>4.5919485000000003E-2</c:v>
                </c:pt>
                <c:pt idx="67">
                  <c:v>5.1071774E-2</c:v>
                </c:pt>
                <c:pt idx="68">
                  <c:v>6.0558754999999999E-2</c:v>
                </c:pt>
                <c:pt idx="69">
                  <c:v>6.4950560000000004E-2</c:v>
                </c:pt>
                <c:pt idx="70">
                  <c:v>5.74198E-2</c:v>
                </c:pt>
                <c:pt idx="71">
                  <c:v>4.0068455000000003E-2</c:v>
                </c:pt>
                <c:pt idx="72">
                  <c:v>2.2503525E-2</c:v>
                </c:pt>
                <c:pt idx="73">
                  <c:v>1.2626991000000001E-2</c:v>
                </c:pt>
                <c:pt idx="74">
                  <c:v>1.2180336E-2</c:v>
                </c:pt>
                <c:pt idx="75">
                  <c:v>1.6652461E-2</c:v>
                </c:pt>
                <c:pt idx="76">
                  <c:v>2.132349E-2</c:v>
                </c:pt>
                <c:pt idx="77">
                  <c:v>2.3920229000000001E-2</c:v>
                </c:pt>
                <c:pt idx="78">
                  <c:v>2.577144E-2</c:v>
                </c:pt>
                <c:pt idx="79">
                  <c:v>2.7550660000000001E-2</c:v>
                </c:pt>
                <c:pt idx="80">
                  <c:v>2.6883471999999999E-2</c:v>
                </c:pt>
                <c:pt idx="81">
                  <c:v>2.1232799E-2</c:v>
                </c:pt>
                <c:pt idx="82">
                  <c:v>1.0556098999999999E-2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2.1599999999999999E-4</c:v>
                </c:pt>
                <c:pt idx="88">
                  <c:v>9.495781E-3</c:v>
                </c:pt>
                <c:pt idx="89">
                  <c:v>1.7299882999999999E-2</c:v>
                </c:pt>
                <c:pt idx="90">
                  <c:v>2.2901100000000001E-2</c:v>
                </c:pt>
                <c:pt idx="91">
                  <c:v>2.6981419999999999E-2</c:v>
                </c:pt>
                <c:pt idx="92">
                  <c:v>2.9008415999999999E-2</c:v>
                </c:pt>
                <c:pt idx="93">
                  <c:v>2.9771506999999999E-2</c:v>
                </c:pt>
                <c:pt idx="94">
                  <c:v>2.9725809999999998E-2</c:v>
                </c:pt>
                <c:pt idx="95">
                  <c:v>2.8668229999999999E-2</c:v>
                </c:pt>
                <c:pt idx="96">
                  <c:v>2.9234841000000001E-2</c:v>
                </c:pt>
                <c:pt idx="97">
                  <c:v>3.0294519999999998E-2</c:v>
                </c:pt>
                <c:pt idx="98">
                  <c:v>3.1220973999999999E-2</c:v>
                </c:pt>
                <c:pt idx="99">
                  <c:v>3.1609338000000001E-2</c:v>
                </c:pt>
                <c:pt idx="100">
                  <c:v>3.1477190000000002E-2</c:v>
                </c:pt>
                <c:pt idx="101">
                  <c:v>3.0175504999999998E-2</c:v>
                </c:pt>
                <c:pt idx="102">
                  <c:v>2.8858310000000002E-2</c:v>
                </c:pt>
                <c:pt idx="103">
                  <c:v>2.769982E-2</c:v>
                </c:pt>
                <c:pt idx="104">
                  <c:v>2.5758386000000001E-2</c:v>
                </c:pt>
                <c:pt idx="105">
                  <c:v>2.3150871999999999E-2</c:v>
                </c:pt>
                <c:pt idx="106">
                  <c:v>1.9850568999999998E-2</c:v>
                </c:pt>
                <c:pt idx="107">
                  <c:v>1.6508432E-2</c:v>
                </c:pt>
                <c:pt idx="108">
                  <c:v>1.2024594E-2</c:v>
                </c:pt>
                <c:pt idx="109">
                  <c:v>7.1074470000000002E-3</c:v>
                </c:pt>
                <c:pt idx="110">
                  <c:v>2.2484427E-3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3144-4397-92F2-6164DF0919B3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[2]Sheet1!$D$531:$DT$531</c:f>
              <c:numCache>
                <c:formatCode>General</c:formatCode>
                <c:ptCount val="121"/>
                <c:pt idx="0">
                  <c:v>4.494624E-3</c:v>
                </c:pt>
                <c:pt idx="1">
                  <c:v>2.5416016999999999E-3</c:v>
                </c:pt>
                <c:pt idx="2">
                  <c:v>3.0738518000000001E-3</c:v>
                </c:pt>
                <c:pt idx="3">
                  <c:v>2.2510611E-3</c:v>
                </c:pt>
                <c:pt idx="4">
                  <c:v>2.0339943E-3</c:v>
                </c:pt>
                <c:pt idx="5">
                  <c:v>3.1694942000000002E-3</c:v>
                </c:pt>
                <c:pt idx="6">
                  <c:v>5.6104800000000002E-3</c:v>
                </c:pt>
                <c:pt idx="7">
                  <c:v>8.1027660000000008E-3</c:v>
                </c:pt>
                <c:pt idx="8">
                  <c:v>7.9341259999999997E-3</c:v>
                </c:pt>
                <c:pt idx="9">
                  <c:v>4.1623436999999996E-3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1.2334643E-3</c:v>
                </c:pt>
                <c:pt idx="15">
                  <c:v>7.2338404000000002E-3</c:v>
                </c:pt>
                <c:pt idx="16">
                  <c:v>1.2016061999999999E-2</c:v>
                </c:pt>
                <c:pt idx="17">
                  <c:v>1.2371996999999999E-2</c:v>
                </c:pt>
                <c:pt idx="18">
                  <c:v>8.4426169999999995E-3</c:v>
                </c:pt>
                <c:pt idx="19">
                  <c:v>1.5931751999999999E-3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4.0948642000000002E-3</c:v>
                </c:pt>
                <c:pt idx="27">
                  <c:v>1.0072162000000001E-2</c:v>
                </c:pt>
                <c:pt idx="28">
                  <c:v>1.5213572999999999E-2</c:v>
                </c:pt>
                <c:pt idx="29">
                  <c:v>1.9318350000000001E-2</c:v>
                </c:pt>
                <c:pt idx="30">
                  <c:v>2.3592252000000001E-2</c:v>
                </c:pt>
                <c:pt idx="31">
                  <c:v>2.7822979000000001E-2</c:v>
                </c:pt>
                <c:pt idx="32">
                  <c:v>3.1196622E-2</c:v>
                </c:pt>
                <c:pt idx="33">
                  <c:v>3.5410522999999999E-2</c:v>
                </c:pt>
                <c:pt idx="34">
                  <c:v>3.9806626999999997E-2</c:v>
                </c:pt>
                <c:pt idx="35">
                  <c:v>4.3449587999999997E-2</c:v>
                </c:pt>
                <c:pt idx="36">
                  <c:v>4.4026969999999999E-2</c:v>
                </c:pt>
                <c:pt idx="37">
                  <c:v>4.0329516000000003E-2</c:v>
                </c:pt>
                <c:pt idx="38">
                  <c:v>3.3800526999999997E-2</c:v>
                </c:pt>
                <c:pt idx="39">
                  <c:v>2.6544104999999998E-2</c:v>
                </c:pt>
                <c:pt idx="40">
                  <c:v>1.9230084000000001E-2</c:v>
                </c:pt>
                <c:pt idx="41">
                  <c:v>1.4057205E-2</c:v>
                </c:pt>
                <c:pt idx="42">
                  <c:v>1.0967177E-2</c:v>
                </c:pt>
                <c:pt idx="43">
                  <c:v>1.1779967000000001E-2</c:v>
                </c:pt>
                <c:pt idx="44">
                  <c:v>1.7008852000000001E-2</c:v>
                </c:pt>
                <c:pt idx="45">
                  <c:v>2.4133491999999999E-2</c:v>
                </c:pt>
                <c:pt idx="46">
                  <c:v>2.9587181000000001E-2</c:v>
                </c:pt>
                <c:pt idx="47">
                  <c:v>3.1530893999999997E-2</c:v>
                </c:pt>
                <c:pt idx="48">
                  <c:v>3.1434025999999997E-2</c:v>
                </c:pt>
                <c:pt idx="49">
                  <c:v>3.1492319999999997E-2</c:v>
                </c:pt>
                <c:pt idx="50">
                  <c:v>3.2381859999999998E-2</c:v>
                </c:pt>
                <c:pt idx="51">
                  <c:v>3.4402176999999999E-2</c:v>
                </c:pt>
                <c:pt idx="52">
                  <c:v>3.6601572999999998E-2</c:v>
                </c:pt>
                <c:pt idx="53">
                  <c:v>3.6937576E-2</c:v>
                </c:pt>
                <c:pt idx="54">
                  <c:v>3.3901031999999998E-2</c:v>
                </c:pt>
                <c:pt idx="55">
                  <c:v>2.9611958000000001E-2</c:v>
                </c:pt>
                <c:pt idx="56">
                  <c:v>2.7294103E-2</c:v>
                </c:pt>
                <c:pt idx="57">
                  <c:v>3.0442008999999999E-2</c:v>
                </c:pt>
                <c:pt idx="58">
                  <c:v>3.7804591999999998E-2</c:v>
                </c:pt>
                <c:pt idx="59">
                  <c:v>4.4972720000000001E-2</c:v>
                </c:pt>
                <c:pt idx="60">
                  <c:v>4.7752007999999999E-2</c:v>
                </c:pt>
                <c:pt idx="61">
                  <c:v>4.8092224000000003E-2</c:v>
                </c:pt>
                <c:pt idx="62">
                  <c:v>4.8871207999999999E-2</c:v>
                </c:pt>
                <c:pt idx="63">
                  <c:v>5.0793762999999999E-2</c:v>
                </c:pt>
                <c:pt idx="64">
                  <c:v>5.0824639999999997E-2</c:v>
                </c:pt>
                <c:pt idx="65">
                  <c:v>4.7798357999999999E-2</c:v>
                </c:pt>
                <c:pt idx="66">
                  <c:v>4.6152150000000003E-2</c:v>
                </c:pt>
                <c:pt idx="67">
                  <c:v>5.0847106000000003E-2</c:v>
                </c:pt>
                <c:pt idx="68">
                  <c:v>5.9973289999999999E-2</c:v>
                </c:pt>
                <c:pt idx="69">
                  <c:v>6.4241129999999994E-2</c:v>
                </c:pt>
                <c:pt idx="70">
                  <c:v>5.6848343000000003E-2</c:v>
                </c:pt>
                <c:pt idx="71">
                  <c:v>3.9827913E-2</c:v>
                </c:pt>
                <c:pt idx="72">
                  <c:v>2.263884E-2</c:v>
                </c:pt>
                <c:pt idx="73">
                  <c:v>1.3029818E-2</c:v>
                </c:pt>
                <c:pt idx="74">
                  <c:v>1.2637068499999999E-2</c:v>
                </c:pt>
                <c:pt idx="75">
                  <c:v>1.6966667000000001E-2</c:v>
                </c:pt>
                <c:pt idx="76">
                  <c:v>2.1441691999999998E-2</c:v>
                </c:pt>
                <c:pt idx="77">
                  <c:v>2.3931193999999999E-2</c:v>
                </c:pt>
                <c:pt idx="78">
                  <c:v>2.5780054E-2</c:v>
                </c:pt>
                <c:pt idx="79">
                  <c:v>2.7626283000000001E-2</c:v>
                </c:pt>
                <c:pt idx="80">
                  <c:v>2.7034381E-2</c:v>
                </c:pt>
                <c:pt idx="81">
                  <c:v>2.140676E-2</c:v>
                </c:pt>
                <c:pt idx="82">
                  <c:v>1.0674095E-2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9.1114869999999997E-3</c:v>
                </c:pt>
                <c:pt idx="89">
                  <c:v>1.6971089000000002E-2</c:v>
                </c:pt>
                <c:pt idx="90">
                  <c:v>2.2622947000000001E-2</c:v>
                </c:pt>
                <c:pt idx="91">
                  <c:v>2.6753760000000001E-2</c:v>
                </c:pt>
                <c:pt idx="92">
                  <c:v>2.8849277999999999E-2</c:v>
                </c:pt>
                <c:pt idx="93">
                  <c:v>2.9712077E-2</c:v>
                </c:pt>
                <c:pt idx="94">
                  <c:v>2.9796013999999999E-2</c:v>
                </c:pt>
                <c:pt idx="95">
                  <c:v>2.8861659000000001E-2</c:v>
                </c:pt>
                <c:pt idx="96">
                  <c:v>2.9557205999999999E-2</c:v>
                </c:pt>
                <c:pt idx="97">
                  <c:v>3.0712217E-2</c:v>
                </c:pt>
                <c:pt idx="98">
                  <c:v>3.1694748000000002E-2</c:v>
                </c:pt>
                <c:pt idx="99">
                  <c:v>3.2086823E-2</c:v>
                </c:pt>
                <c:pt idx="100">
                  <c:v>3.1899671999999997E-2</c:v>
                </c:pt>
                <c:pt idx="101">
                  <c:v>3.048178E-2</c:v>
                </c:pt>
                <c:pt idx="102">
                  <c:v>2.9052577999999999E-2</c:v>
                </c:pt>
                <c:pt idx="103">
                  <c:v>2.7757405999999998E-2</c:v>
                </c:pt>
                <c:pt idx="104">
                  <c:v>2.568281E-2</c:v>
                </c:pt>
                <c:pt idx="105">
                  <c:v>2.2955863E-2</c:v>
                </c:pt>
                <c:pt idx="106">
                  <c:v>1.9554818000000002E-2</c:v>
                </c:pt>
                <c:pt idx="107">
                  <c:v>1.6140437000000001E-2</c:v>
                </c:pt>
                <c:pt idx="108">
                  <c:v>1.1610206E-2</c:v>
                </c:pt>
                <c:pt idx="109">
                  <c:v>6.6787744999999999E-3</c:v>
                </c:pt>
                <c:pt idx="110">
                  <c:v>1.8339083000000001E-3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144-4397-92F2-6164DF0919B3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[2]Sheet1!$D$532:$DT$532</c:f>
              <c:numCache>
                <c:formatCode>General</c:formatCode>
                <c:ptCount val="121"/>
                <c:pt idx="0">
                  <c:v>5.3317700000000004E-3</c:v>
                </c:pt>
                <c:pt idx="1">
                  <c:v>3.1260923000000001E-3</c:v>
                </c:pt>
                <c:pt idx="2">
                  <c:v>3.4455710000000001E-3</c:v>
                </c:pt>
                <c:pt idx="3">
                  <c:v>2.3161041999999999E-3</c:v>
                </c:pt>
                <c:pt idx="4">
                  <c:v>1.8819075999999999E-3</c:v>
                </c:pt>
                <c:pt idx="5">
                  <c:v>2.8589992000000002E-3</c:v>
                </c:pt>
                <c:pt idx="6">
                  <c:v>5.2333116000000002E-3</c:v>
                </c:pt>
                <c:pt idx="7">
                  <c:v>7.7664129999999998E-3</c:v>
                </c:pt>
                <c:pt idx="8">
                  <c:v>7.7362624E-3</c:v>
                </c:pt>
                <c:pt idx="9">
                  <c:v>4.1255329999999998E-3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1.1830496E-3</c:v>
                </c:pt>
                <c:pt idx="15">
                  <c:v>7.2975690000000003E-3</c:v>
                </c:pt>
                <c:pt idx="16">
                  <c:v>1.2282782000000001E-2</c:v>
                </c:pt>
                <c:pt idx="17">
                  <c:v>1.2815389E-2</c:v>
                </c:pt>
                <c:pt idx="18">
                  <c:v>8.9297019999999994E-3</c:v>
                </c:pt>
                <c:pt idx="19">
                  <c:v>1.9709093E-3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3.8960717999999999E-3</c:v>
                </c:pt>
                <c:pt idx="27">
                  <c:v>1.0097714000000001E-2</c:v>
                </c:pt>
                <c:pt idx="28">
                  <c:v>1.5403462E-2</c:v>
                </c:pt>
                <c:pt idx="29">
                  <c:v>1.9586077E-2</c:v>
                </c:pt>
                <c:pt idx="30">
                  <c:v>2.387622E-2</c:v>
                </c:pt>
                <c:pt idx="31">
                  <c:v>2.8091593000000002E-2</c:v>
                </c:pt>
                <c:pt idx="32">
                  <c:v>3.1434372000000002E-2</c:v>
                </c:pt>
                <c:pt idx="33">
                  <c:v>3.5558804999999999E-2</c:v>
                </c:pt>
                <c:pt idx="34">
                  <c:v>3.9863463000000002E-2</c:v>
                </c:pt>
                <c:pt idx="35">
                  <c:v>4.342008E-2</c:v>
                </c:pt>
                <c:pt idx="36">
                  <c:v>4.3958046000000001E-2</c:v>
                </c:pt>
                <c:pt idx="37">
                  <c:v>4.0260789999999998E-2</c:v>
                </c:pt>
                <c:pt idx="38">
                  <c:v>3.3781520000000002E-2</c:v>
                </c:pt>
                <c:pt idx="39">
                  <c:v>2.6587505000000001E-2</c:v>
                </c:pt>
                <c:pt idx="40">
                  <c:v>1.9342992E-2</c:v>
                </c:pt>
                <c:pt idx="41">
                  <c:v>1.4252084999999999E-2</c:v>
                </c:pt>
                <c:pt idx="42">
                  <c:v>1.1202515E-2</c:v>
                </c:pt>
                <c:pt idx="43">
                  <c:v>1.2018012E-2</c:v>
                </c:pt>
                <c:pt idx="44">
                  <c:v>1.7199888999999999E-2</c:v>
                </c:pt>
                <c:pt idx="45">
                  <c:v>2.4241347E-2</c:v>
                </c:pt>
                <c:pt idx="46">
                  <c:v>2.9613197000000001E-2</c:v>
                </c:pt>
                <c:pt idx="47">
                  <c:v>3.1538860000000002E-2</c:v>
                </c:pt>
                <c:pt idx="48">
                  <c:v>3.1448520000000001E-2</c:v>
                </c:pt>
                <c:pt idx="49">
                  <c:v>3.1450934999999999E-2</c:v>
                </c:pt>
                <c:pt idx="50">
                  <c:v>3.2173840000000002E-2</c:v>
                </c:pt>
                <c:pt idx="51">
                  <c:v>3.4047229999999998E-2</c:v>
                </c:pt>
                <c:pt idx="52">
                  <c:v>3.6262687000000002E-2</c:v>
                </c:pt>
                <c:pt idx="53">
                  <c:v>3.6784530000000003E-2</c:v>
                </c:pt>
                <c:pt idx="54">
                  <c:v>3.3909094000000001E-2</c:v>
                </c:pt>
                <c:pt idx="55">
                  <c:v>2.9629506E-2</c:v>
                </c:pt>
                <c:pt idx="56">
                  <c:v>2.7187777999999999E-2</c:v>
                </c:pt>
                <c:pt idx="57">
                  <c:v>3.0286134999999999E-2</c:v>
                </c:pt>
                <c:pt idx="58">
                  <c:v>3.7754851999999998E-2</c:v>
                </c:pt>
                <c:pt idx="59">
                  <c:v>4.5116312999999998E-2</c:v>
                </c:pt>
                <c:pt idx="60">
                  <c:v>4.7962837000000001E-2</c:v>
                </c:pt>
                <c:pt idx="61">
                  <c:v>4.8118689999999999E-2</c:v>
                </c:pt>
                <c:pt idx="62">
                  <c:v>4.8527684000000001E-2</c:v>
                </c:pt>
                <c:pt idx="63">
                  <c:v>5.0133740000000003E-2</c:v>
                </c:pt>
                <c:pt idx="64">
                  <c:v>5.0145756E-2</c:v>
                </c:pt>
                <c:pt idx="65">
                  <c:v>4.74312E-2</c:v>
                </c:pt>
                <c:pt idx="66">
                  <c:v>4.6223883E-2</c:v>
                </c:pt>
                <c:pt idx="67">
                  <c:v>5.1214089999999997E-2</c:v>
                </c:pt>
                <c:pt idx="68">
                  <c:v>6.0356323000000003E-2</c:v>
                </c:pt>
                <c:pt idx="69">
                  <c:v>6.4443550000000002E-2</c:v>
                </c:pt>
                <c:pt idx="70">
                  <c:v>5.6807805000000003E-2</c:v>
                </c:pt>
                <c:pt idx="71">
                  <c:v>3.9575417000000002E-2</c:v>
                </c:pt>
                <c:pt idx="72">
                  <c:v>2.2277273E-2</c:v>
                </c:pt>
                <c:pt idx="73">
                  <c:v>1.2699289000000001E-2</c:v>
                </c:pt>
                <c:pt idx="74">
                  <c:v>1.2460323000000001E-2</c:v>
                </c:pt>
                <c:pt idx="75">
                  <c:v>1.6982530999999999E-2</c:v>
                </c:pt>
                <c:pt idx="76">
                  <c:v>2.1605098999999999E-2</c:v>
                </c:pt>
                <c:pt idx="77">
                  <c:v>2.4184081999999999E-2</c:v>
                </c:pt>
                <c:pt idx="78">
                  <c:v>2.6059292000000001E-2</c:v>
                </c:pt>
                <c:pt idx="79">
                  <c:v>2.783505E-2</c:v>
                </c:pt>
                <c:pt idx="80">
                  <c:v>2.7075142E-2</c:v>
                </c:pt>
                <c:pt idx="81">
                  <c:v>2.1246959999999999E-2</c:v>
                </c:pt>
                <c:pt idx="82">
                  <c:v>1.0406276000000001E-2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3.4099999999999999E-4</c:v>
                </c:pt>
                <c:pt idx="88">
                  <c:v>9.6997939999999994E-3</c:v>
                </c:pt>
                <c:pt idx="89">
                  <c:v>1.7516014999999999E-2</c:v>
                </c:pt>
                <c:pt idx="90">
                  <c:v>2.3041885000000002E-2</c:v>
                </c:pt>
                <c:pt idx="91">
                  <c:v>2.6975547999999998E-2</c:v>
                </c:pt>
                <c:pt idx="92">
                  <c:v>2.8844834999999999E-2</c:v>
                </c:pt>
                <c:pt idx="93">
                  <c:v>2.9494962E-2</c:v>
                </c:pt>
                <c:pt idx="94">
                  <c:v>2.9393688000000001E-2</c:v>
                </c:pt>
                <c:pt idx="95">
                  <c:v>2.8311953000000001E-2</c:v>
                </c:pt>
                <c:pt idx="96">
                  <c:v>2.8904127000000002E-2</c:v>
                </c:pt>
                <c:pt idx="97">
                  <c:v>3.0010427999999999E-2</c:v>
                </c:pt>
                <c:pt idx="98">
                  <c:v>3.1005567000000001E-2</c:v>
                </c:pt>
                <c:pt idx="99">
                  <c:v>3.1462299999999999E-2</c:v>
                </c:pt>
                <c:pt idx="100">
                  <c:v>3.1374987E-2</c:v>
                </c:pt>
                <c:pt idx="101">
                  <c:v>3.0032933000000001E-2</c:v>
                </c:pt>
                <c:pt idx="102">
                  <c:v>2.8726987999999998E-2</c:v>
                </c:pt>
                <c:pt idx="103">
                  <c:v>2.7553680000000001E-2</c:v>
                </c:pt>
                <c:pt idx="104">
                  <c:v>2.5582336000000001E-2</c:v>
                </c:pt>
                <c:pt idx="105">
                  <c:v>2.2938743000000001E-2</c:v>
                </c:pt>
                <c:pt idx="106">
                  <c:v>1.9597112999999999E-2</c:v>
                </c:pt>
                <c:pt idx="107">
                  <c:v>1.6217466E-2</c:v>
                </c:pt>
                <c:pt idx="108">
                  <c:v>1.1691287E-2</c:v>
                </c:pt>
                <c:pt idx="109">
                  <c:v>6.7404396999999998E-3</c:v>
                </c:pt>
                <c:pt idx="110">
                  <c:v>1.8628389E-3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3144-4397-92F2-6164DF0919B3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[2]Sheet1!$D$533:$DT$533</c:f>
              <c:numCache>
                <c:formatCode>General</c:formatCode>
                <c:ptCount val="121"/>
                <c:pt idx="0">
                  <c:v>4.8526096999999997E-3</c:v>
                </c:pt>
                <c:pt idx="1">
                  <c:v>2.9082543E-3</c:v>
                </c:pt>
                <c:pt idx="2">
                  <c:v>3.4842468000000001E-3</c:v>
                </c:pt>
                <c:pt idx="3">
                  <c:v>2.5620389999999999E-3</c:v>
                </c:pt>
                <c:pt idx="4">
                  <c:v>2.1012296999999998E-3</c:v>
                </c:pt>
                <c:pt idx="5">
                  <c:v>2.943771E-3</c:v>
                </c:pt>
                <c:pt idx="6">
                  <c:v>5.235801E-3</c:v>
                </c:pt>
                <c:pt idx="7">
                  <c:v>7.7625910000000001E-3</c:v>
                </c:pt>
                <c:pt idx="8">
                  <c:v>7.7460995E-3</c:v>
                </c:pt>
                <c:pt idx="9">
                  <c:v>4.1351853999999997E-3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1.2857151E-3</c:v>
                </c:pt>
                <c:pt idx="15">
                  <c:v>7.4125216000000002E-3</c:v>
                </c:pt>
                <c:pt idx="16">
                  <c:v>1.2420474000000001E-2</c:v>
                </c:pt>
                <c:pt idx="17">
                  <c:v>1.2944923000000001E-2</c:v>
                </c:pt>
                <c:pt idx="18">
                  <c:v>8.9677060000000006E-3</c:v>
                </c:pt>
                <c:pt idx="19">
                  <c:v>1.9065670000000001E-3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4.0503353999999997E-3</c:v>
                </c:pt>
                <c:pt idx="27">
                  <c:v>1.0209464499999999E-2</c:v>
                </c:pt>
                <c:pt idx="28">
                  <c:v>1.5461585999999999E-2</c:v>
                </c:pt>
                <c:pt idx="29">
                  <c:v>1.959603E-2</c:v>
                </c:pt>
                <c:pt idx="30">
                  <c:v>2.3843922E-2</c:v>
                </c:pt>
                <c:pt idx="31">
                  <c:v>2.8023369999999999E-2</c:v>
                </c:pt>
                <c:pt idx="32">
                  <c:v>3.1367667000000002E-2</c:v>
                </c:pt>
                <c:pt idx="33">
                  <c:v>3.555204E-2</c:v>
                </c:pt>
                <c:pt idx="34">
                  <c:v>3.9983566999999998E-2</c:v>
                </c:pt>
                <c:pt idx="35">
                  <c:v>4.3675497000000001E-2</c:v>
                </c:pt>
                <c:pt idx="36">
                  <c:v>4.4301957000000003E-2</c:v>
                </c:pt>
                <c:pt idx="37">
                  <c:v>4.0602684E-2</c:v>
                </c:pt>
                <c:pt idx="38">
                  <c:v>3.4075714999999999E-2</c:v>
                </c:pt>
                <c:pt idx="39">
                  <c:v>2.6811311000000001E-2</c:v>
                </c:pt>
                <c:pt idx="40">
                  <c:v>1.9513123E-2</c:v>
                </c:pt>
                <c:pt idx="41">
                  <c:v>1.43856965E-2</c:v>
                </c:pt>
                <c:pt idx="42">
                  <c:v>1.1334322000000001E-2</c:v>
                </c:pt>
                <c:pt idx="43">
                  <c:v>1.2105667000000001E-2</c:v>
                </c:pt>
                <c:pt idx="44">
                  <c:v>1.7169677000000001E-2</c:v>
                </c:pt>
                <c:pt idx="45">
                  <c:v>2.4057595000000001E-2</c:v>
                </c:pt>
                <c:pt idx="46">
                  <c:v>2.935111E-2</c:v>
                </c:pt>
                <c:pt idx="47">
                  <c:v>3.1372211999999997E-2</c:v>
                </c:pt>
                <c:pt idx="48">
                  <c:v>3.152978E-2</c:v>
                </c:pt>
                <c:pt idx="49">
                  <c:v>3.1838704000000002E-2</c:v>
                </c:pt>
                <c:pt idx="50">
                  <c:v>3.2830684999999998E-2</c:v>
                </c:pt>
                <c:pt idx="51">
                  <c:v>3.4817819999999999E-2</c:v>
                </c:pt>
                <c:pt idx="52">
                  <c:v>3.696547E-2</c:v>
                </c:pt>
                <c:pt idx="53">
                  <c:v>3.726662E-2</c:v>
                </c:pt>
                <c:pt idx="54">
                  <c:v>3.4160790000000003E-2</c:v>
                </c:pt>
                <c:pt idx="55">
                  <c:v>2.9756138000000001E-2</c:v>
                </c:pt>
                <c:pt idx="56">
                  <c:v>2.7313810000000001E-2</c:v>
                </c:pt>
                <c:pt idx="57">
                  <c:v>3.0486963999999998E-2</c:v>
                </c:pt>
                <c:pt idx="58">
                  <c:v>3.8004166999999998E-2</c:v>
                </c:pt>
                <c:pt idx="59">
                  <c:v>4.5311893999999998E-2</c:v>
                </c:pt>
                <c:pt idx="60">
                  <c:v>4.8038322000000001E-2</c:v>
                </c:pt>
                <c:pt idx="61">
                  <c:v>4.8101301999999999E-2</c:v>
                </c:pt>
                <c:pt idx="62">
                  <c:v>4.8543099999999999E-2</c:v>
                </c:pt>
                <c:pt idx="63">
                  <c:v>5.0298719999999998E-2</c:v>
                </c:pt>
                <c:pt idx="64">
                  <c:v>5.0413712999999999E-2</c:v>
                </c:pt>
                <c:pt idx="65">
                  <c:v>4.7638460000000001E-2</c:v>
                </c:pt>
                <c:pt idx="66">
                  <c:v>4.6254030000000002E-2</c:v>
                </c:pt>
                <c:pt idx="67">
                  <c:v>5.1087316000000001E-2</c:v>
                </c:pt>
                <c:pt idx="68">
                  <c:v>6.0137982999999999E-2</c:v>
                </c:pt>
                <c:pt idx="69">
                  <c:v>6.4124719999999996E-2</c:v>
                </c:pt>
                <c:pt idx="70">
                  <c:v>5.6390490000000001E-2</c:v>
                </c:pt>
                <c:pt idx="71">
                  <c:v>3.9183237000000003E-2</c:v>
                </c:pt>
                <c:pt idx="72">
                  <c:v>2.2147996E-2</c:v>
                </c:pt>
                <c:pt idx="73">
                  <c:v>1.3006996999999999E-2</c:v>
                </c:pt>
                <c:pt idx="74">
                  <c:v>1.3169660999999999E-2</c:v>
                </c:pt>
                <c:pt idx="75">
                  <c:v>1.7873463999999999E-2</c:v>
                </c:pt>
                <c:pt idx="76">
                  <c:v>2.2400508E-2</c:v>
                </c:pt>
                <c:pt idx="77">
                  <c:v>2.4634772999999999E-2</c:v>
                </c:pt>
                <c:pt idx="78">
                  <c:v>2.6060750000000001E-2</c:v>
                </c:pt>
                <c:pt idx="79">
                  <c:v>2.7467910000000002E-2</c:v>
                </c:pt>
                <c:pt idx="80">
                  <c:v>2.6556653999999999E-2</c:v>
                </c:pt>
                <c:pt idx="81">
                  <c:v>2.0816893999999999E-2</c:v>
                </c:pt>
                <c:pt idx="82">
                  <c:v>1.0186003000000001E-2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4.6700000000000002E-4</c:v>
                </c:pt>
                <c:pt idx="88">
                  <c:v>9.7914879999999992E-3</c:v>
                </c:pt>
                <c:pt idx="89">
                  <c:v>1.7584606999999999E-2</c:v>
                </c:pt>
                <c:pt idx="90">
                  <c:v>2.3131461999999998E-2</c:v>
                </c:pt>
                <c:pt idx="91">
                  <c:v>2.7122305999999999E-2</c:v>
                </c:pt>
                <c:pt idx="92">
                  <c:v>2.9016641999999999E-2</c:v>
                </c:pt>
                <c:pt idx="93">
                  <c:v>2.9659445999999999E-2</c:v>
                </c:pt>
                <c:pt idx="94">
                  <c:v>2.9528990000000001E-2</c:v>
                </c:pt>
                <c:pt idx="95">
                  <c:v>2.8423294000000002E-2</c:v>
                </c:pt>
                <c:pt idx="96">
                  <c:v>2.9026007E-2</c:v>
                </c:pt>
                <c:pt idx="97">
                  <c:v>3.0191641000000002E-2</c:v>
                </c:pt>
                <c:pt idx="98">
                  <c:v>3.1264226999999999E-2</c:v>
                </c:pt>
                <c:pt idx="99">
                  <c:v>3.1788323E-2</c:v>
                </c:pt>
                <c:pt idx="100">
                  <c:v>3.1735774000000001E-2</c:v>
                </c:pt>
                <c:pt idx="101">
                  <c:v>3.0382855E-2</c:v>
                </c:pt>
                <c:pt idx="102">
                  <c:v>2.9014336000000002E-2</c:v>
                </c:pt>
                <c:pt idx="103">
                  <c:v>2.7719645000000001E-2</c:v>
                </c:pt>
                <c:pt idx="104">
                  <c:v>2.5603966999999998E-2</c:v>
                </c:pt>
                <c:pt idx="105">
                  <c:v>2.2806845999999999E-2</c:v>
                </c:pt>
                <c:pt idx="106">
                  <c:v>1.9315450000000001E-2</c:v>
                </c:pt>
                <c:pt idx="107">
                  <c:v>1.5799121999999999E-2</c:v>
                </c:pt>
                <c:pt idx="108">
                  <c:v>1.1170717E-2</c:v>
                </c:pt>
                <c:pt idx="109">
                  <c:v>6.1571165000000004E-3</c:v>
                </c:pt>
                <c:pt idx="110">
                  <c:v>1.2530487999999999E-3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3144-4397-92F2-6164DF0919B3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[2]Sheet1!$D$534:$DT$534</c:f>
              <c:numCache>
                <c:formatCode>General</c:formatCode>
                <c:ptCount val="121"/>
                <c:pt idx="0">
                  <c:v>4.6673332999999997E-3</c:v>
                </c:pt>
                <c:pt idx="1">
                  <c:v>2.7789326999999998E-3</c:v>
                </c:pt>
                <c:pt idx="2">
                  <c:v>3.4271534999999998E-3</c:v>
                </c:pt>
                <c:pt idx="3">
                  <c:v>2.5642884000000002E-3</c:v>
                </c:pt>
                <c:pt idx="4">
                  <c:v>2.0561107000000001E-3</c:v>
                </c:pt>
                <c:pt idx="5">
                  <c:v>2.7729796999999999E-3</c:v>
                </c:pt>
                <c:pt idx="6">
                  <c:v>4.8822759999999996E-3</c:v>
                </c:pt>
                <c:pt idx="7">
                  <c:v>7.3950016000000002E-3</c:v>
                </c:pt>
                <c:pt idx="8">
                  <c:v>7.5483833999999998E-3</c:v>
                </c:pt>
                <c:pt idx="9">
                  <c:v>4.1867116999999999E-3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1.4592875E-3</c:v>
                </c:pt>
                <c:pt idx="15">
                  <c:v>7.559479E-3</c:v>
                </c:pt>
                <c:pt idx="16">
                  <c:v>1.2411172999999999E-2</c:v>
                </c:pt>
                <c:pt idx="17">
                  <c:v>1.2698081E-2</c:v>
                </c:pt>
                <c:pt idx="18">
                  <c:v>8.6437714999999995E-3</c:v>
                </c:pt>
                <c:pt idx="19">
                  <c:v>1.6090277000000001E-3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3.7429282E-3</c:v>
                </c:pt>
                <c:pt idx="27">
                  <c:v>9.848753E-3</c:v>
                </c:pt>
                <c:pt idx="28">
                  <c:v>1.5152037E-2</c:v>
                </c:pt>
                <c:pt idx="29">
                  <c:v>1.9407427000000001E-2</c:v>
                </c:pt>
                <c:pt idx="30">
                  <c:v>2.3797726000000002E-2</c:v>
                </c:pt>
                <c:pt idx="31">
                  <c:v>2.8111337E-2</c:v>
                </c:pt>
                <c:pt idx="32">
                  <c:v>3.1551863999999999E-2</c:v>
                </c:pt>
                <c:pt idx="33">
                  <c:v>3.573585E-2</c:v>
                </c:pt>
                <c:pt idx="34">
                  <c:v>4.0067430000000001E-2</c:v>
                </c:pt>
                <c:pt idx="35">
                  <c:v>4.3594005999999998E-2</c:v>
                </c:pt>
                <c:pt idx="36">
                  <c:v>4.4066279999999999E-2</c:v>
                </c:pt>
                <c:pt idx="37">
                  <c:v>4.0285719999999997E-2</c:v>
                </c:pt>
                <c:pt idx="38">
                  <c:v>3.3735460000000002E-2</c:v>
                </c:pt>
                <c:pt idx="39">
                  <c:v>2.6450089999999999E-2</c:v>
                </c:pt>
                <c:pt idx="40">
                  <c:v>1.9122126999999999E-2</c:v>
                </c:pt>
                <c:pt idx="41">
                  <c:v>1.3956279E-2</c:v>
                </c:pt>
                <c:pt idx="42">
                  <c:v>1.0882568E-2</c:v>
                </c:pt>
                <c:pt idx="43">
                  <c:v>1.1767666E-2</c:v>
                </c:pt>
                <c:pt idx="44">
                  <c:v>1.7103426000000001E-2</c:v>
                </c:pt>
                <c:pt idx="45">
                  <c:v>2.4344033000000001E-2</c:v>
                </c:pt>
                <c:pt idx="46">
                  <c:v>2.9877767E-2</c:v>
                </c:pt>
                <c:pt idx="47">
                  <c:v>3.1868577000000002E-2</c:v>
                </c:pt>
                <c:pt idx="48">
                  <c:v>3.1702164999999997E-2</c:v>
                </c:pt>
                <c:pt idx="49">
                  <c:v>3.1602501999999998E-2</c:v>
                </c:pt>
                <c:pt idx="50">
                  <c:v>3.2257510000000003E-2</c:v>
                </c:pt>
                <c:pt idx="51">
                  <c:v>3.4089759999999997E-2</c:v>
                </c:pt>
                <c:pt idx="52">
                  <c:v>3.6228205999999999E-2</c:v>
                </c:pt>
                <c:pt idx="53">
                  <c:v>3.6653883999999998E-2</c:v>
                </c:pt>
                <c:pt idx="54">
                  <c:v>3.3767970000000001E-2</c:v>
                </c:pt>
                <c:pt idx="55">
                  <c:v>2.9596181999999999E-2</c:v>
                </c:pt>
                <c:pt idx="56">
                  <c:v>2.7290769999999999E-2</c:v>
                </c:pt>
                <c:pt idx="57">
                  <c:v>3.039561E-2</c:v>
                </c:pt>
                <c:pt idx="58">
                  <c:v>3.7716243000000003E-2</c:v>
                </c:pt>
                <c:pt idx="59">
                  <c:v>4.4872407000000003E-2</c:v>
                </c:pt>
                <c:pt idx="60">
                  <c:v>4.7621664000000001E-2</c:v>
                </c:pt>
                <c:pt idx="61">
                  <c:v>4.7819180000000003E-2</c:v>
                </c:pt>
                <c:pt idx="62">
                  <c:v>4.8328287999999997E-2</c:v>
                </c:pt>
                <c:pt idx="63">
                  <c:v>4.9964763000000002E-2</c:v>
                </c:pt>
                <c:pt idx="64">
                  <c:v>4.9880220000000003E-2</c:v>
                </c:pt>
                <c:pt idx="65">
                  <c:v>4.6995691999999999E-2</c:v>
                </c:pt>
                <c:pt idx="66">
                  <c:v>4.5685110000000001E-2</c:v>
                </c:pt>
                <c:pt idx="67">
                  <c:v>5.0776146000000001E-2</c:v>
                </c:pt>
                <c:pt idx="68">
                  <c:v>6.0208200000000003E-2</c:v>
                </c:pt>
                <c:pt idx="69">
                  <c:v>6.4675440000000001E-2</c:v>
                </c:pt>
                <c:pt idx="70">
                  <c:v>5.7365670000000001E-2</c:v>
                </c:pt>
                <c:pt idx="71">
                  <c:v>4.0289472999999999E-2</c:v>
                </c:pt>
                <c:pt idx="72">
                  <c:v>2.2909120000000002E-2</c:v>
                </c:pt>
                <c:pt idx="73">
                  <c:v>1.3030497E-2</c:v>
                </c:pt>
                <c:pt idx="74">
                  <c:v>1.2398239E-2</c:v>
                </c:pt>
                <c:pt idx="75">
                  <c:v>1.6637888E-2</c:v>
                </c:pt>
                <c:pt idx="76">
                  <c:v>2.1204975000000001E-2</c:v>
                </c:pt>
                <c:pt idx="77">
                  <c:v>2.3922104E-2</c:v>
                </c:pt>
                <c:pt idx="78">
                  <c:v>2.5987966000000001E-2</c:v>
                </c:pt>
                <c:pt idx="79">
                  <c:v>2.7864884999999999E-2</c:v>
                </c:pt>
                <c:pt idx="80">
                  <c:v>2.7065240000000001E-2</c:v>
                </c:pt>
                <c:pt idx="81">
                  <c:v>2.1122709E-2</c:v>
                </c:pt>
                <c:pt idx="82">
                  <c:v>1.0155289E-2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2.03E-4</c:v>
                </c:pt>
                <c:pt idx="88">
                  <c:v>9.6574269999999997E-3</c:v>
                </c:pt>
                <c:pt idx="89">
                  <c:v>1.7542302999999999E-2</c:v>
                </c:pt>
                <c:pt idx="90">
                  <c:v>2.3104067999999998E-2</c:v>
                </c:pt>
                <c:pt idx="91">
                  <c:v>2.7080920000000001E-2</c:v>
                </c:pt>
                <c:pt idx="92">
                  <c:v>2.8996382000000001E-2</c:v>
                </c:pt>
                <c:pt idx="93">
                  <c:v>2.966299E-2</c:v>
                </c:pt>
                <c:pt idx="94">
                  <c:v>2.9523279999999999E-2</c:v>
                </c:pt>
                <c:pt idx="95">
                  <c:v>2.8339319000000002E-2</c:v>
                </c:pt>
                <c:pt idx="96">
                  <c:v>2.874494E-2</c:v>
                </c:pt>
                <c:pt idx="97">
                  <c:v>2.9639693000000002E-2</c:v>
                </c:pt>
                <c:pt idx="98">
                  <c:v>3.0433891000000001E-2</c:v>
                </c:pt>
                <c:pt idx="99">
                  <c:v>3.0745817000000002E-2</c:v>
                </c:pt>
                <c:pt idx="100">
                  <c:v>3.0590025999999999E-2</c:v>
                </c:pt>
                <c:pt idx="101">
                  <c:v>2.9270357E-2</c:v>
                </c:pt>
                <c:pt idx="102">
                  <c:v>2.8041153999999999E-2</c:v>
                </c:pt>
                <c:pt idx="103">
                  <c:v>2.6995732000000001E-2</c:v>
                </c:pt>
                <c:pt idx="104">
                  <c:v>2.5182690000000001E-2</c:v>
                </c:pt>
                <c:pt idx="105">
                  <c:v>2.2712005E-2</c:v>
                </c:pt>
                <c:pt idx="106">
                  <c:v>1.9545832999999999E-2</c:v>
                </c:pt>
                <c:pt idx="107">
                  <c:v>1.6329857999999999E-2</c:v>
                </c:pt>
                <c:pt idx="108">
                  <c:v>1.1938911E-2</c:v>
                </c:pt>
                <c:pt idx="109">
                  <c:v>7.0868874999999998E-3</c:v>
                </c:pt>
                <c:pt idx="110">
                  <c:v>2.2635956E-3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3144-4397-92F2-6164DF0919B3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[2]Sheet1!$D$535:$DT$535</c:f>
              <c:numCache>
                <c:formatCode>General</c:formatCode>
                <c:ptCount val="121"/>
                <c:pt idx="0">
                  <c:v>4.9459339999999999E-3</c:v>
                </c:pt>
                <c:pt idx="1">
                  <c:v>2.8899050999999999E-3</c:v>
                </c:pt>
                <c:pt idx="2">
                  <c:v>3.3574663E-3</c:v>
                </c:pt>
                <c:pt idx="3">
                  <c:v>2.4456895999999998E-3</c:v>
                </c:pt>
                <c:pt idx="4">
                  <c:v>2.1273575E-3</c:v>
                </c:pt>
                <c:pt idx="5">
                  <c:v>3.1282494000000002E-3</c:v>
                </c:pt>
                <c:pt idx="6">
                  <c:v>5.4301189999999997E-3</c:v>
                </c:pt>
                <c:pt idx="7">
                  <c:v>7.8490720000000003E-3</c:v>
                </c:pt>
                <c:pt idx="8">
                  <c:v>7.7005049999999999E-3</c:v>
                </c:pt>
                <c:pt idx="9">
                  <c:v>4.0387410000000002E-3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1.3154852E-3</c:v>
                </c:pt>
                <c:pt idx="15">
                  <c:v>7.3402696000000002E-3</c:v>
                </c:pt>
                <c:pt idx="16">
                  <c:v>1.2167262E-2</c:v>
                </c:pt>
                <c:pt idx="17">
                  <c:v>1.2534605000000001E-2</c:v>
                </c:pt>
                <c:pt idx="18">
                  <c:v>8.5631179999999998E-3</c:v>
                </c:pt>
                <c:pt idx="19">
                  <c:v>1.6314337000000001E-3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3.8163952999999999E-3</c:v>
                </c:pt>
                <c:pt idx="27">
                  <c:v>9.8959479999999999E-3</c:v>
                </c:pt>
                <c:pt idx="28">
                  <c:v>1.5211680999999999E-2</c:v>
                </c:pt>
                <c:pt idx="29">
                  <c:v>1.9484362000000002E-2</c:v>
                </c:pt>
                <c:pt idx="30">
                  <c:v>2.3828186000000001E-2</c:v>
                </c:pt>
                <c:pt idx="31">
                  <c:v>2.8030915E-2</c:v>
                </c:pt>
                <c:pt idx="32">
                  <c:v>3.1386721999999999E-2</c:v>
                </c:pt>
                <c:pt idx="33">
                  <c:v>3.5633508000000001E-2</c:v>
                </c:pt>
                <c:pt idx="34">
                  <c:v>4.0166404000000003E-2</c:v>
                </c:pt>
                <c:pt idx="35">
                  <c:v>4.3944539999999997E-2</c:v>
                </c:pt>
                <c:pt idx="36">
                  <c:v>4.4565145E-2</c:v>
                </c:pt>
                <c:pt idx="37">
                  <c:v>4.0739286999999999E-2</c:v>
                </c:pt>
                <c:pt idx="38">
                  <c:v>3.4061494999999997E-2</c:v>
                </c:pt>
                <c:pt idx="39">
                  <c:v>2.6692118000000001E-2</c:v>
                </c:pt>
                <c:pt idx="40">
                  <c:v>1.9382541999999999E-2</c:v>
                </c:pt>
                <c:pt idx="41">
                  <c:v>1.425793E-2</c:v>
                </c:pt>
                <c:pt idx="42">
                  <c:v>1.1242513000000001E-2</c:v>
                </c:pt>
                <c:pt idx="43">
                  <c:v>1.2130189E-2</c:v>
                </c:pt>
                <c:pt idx="44">
                  <c:v>1.7388726E-2</c:v>
                </c:pt>
                <c:pt idx="45">
                  <c:v>2.4456410000000001E-2</c:v>
                </c:pt>
                <c:pt idx="46">
                  <c:v>2.9832507000000001E-2</c:v>
                </c:pt>
                <c:pt idx="47">
                  <c:v>3.179887E-2</c:v>
                </c:pt>
                <c:pt idx="48">
                  <c:v>3.1810949999999998E-2</c:v>
                </c:pt>
                <c:pt idx="49">
                  <c:v>3.1906379999999998E-2</c:v>
                </c:pt>
                <c:pt idx="50">
                  <c:v>3.2672178000000003E-2</c:v>
                </c:pt>
                <c:pt idx="51">
                  <c:v>3.4541253000000001E-2</c:v>
                </c:pt>
                <c:pt idx="52">
                  <c:v>3.6738886999999998E-2</c:v>
                </c:pt>
                <c:pt idx="53">
                  <c:v>3.7222779999999997E-2</c:v>
                </c:pt>
                <c:pt idx="54">
                  <c:v>3.4287285000000001E-2</c:v>
                </c:pt>
                <c:pt idx="55">
                  <c:v>2.9904305999999999E-2</c:v>
                </c:pt>
                <c:pt idx="56">
                  <c:v>2.7352642E-2</c:v>
                </c:pt>
                <c:pt idx="57">
                  <c:v>3.0347483000000001E-2</c:v>
                </c:pt>
                <c:pt idx="58">
                  <c:v>3.7758435999999999E-2</c:v>
                </c:pt>
                <c:pt idx="59">
                  <c:v>4.5112426999999997E-2</c:v>
                </c:pt>
                <c:pt idx="60">
                  <c:v>4.8038084000000002E-2</c:v>
                </c:pt>
                <c:pt idx="61">
                  <c:v>4.8293955999999999E-2</c:v>
                </c:pt>
                <c:pt idx="62">
                  <c:v>4.8752337999999999E-2</c:v>
                </c:pt>
                <c:pt idx="63">
                  <c:v>5.0284255E-2</c:v>
                </c:pt>
                <c:pt idx="64">
                  <c:v>5.0104216E-2</c:v>
                </c:pt>
                <c:pt idx="65">
                  <c:v>4.7155809999999999E-2</c:v>
                </c:pt>
                <c:pt idx="66">
                  <c:v>4.5791466000000003E-2</c:v>
                </c:pt>
                <c:pt idx="67">
                  <c:v>5.0762910000000001E-2</c:v>
                </c:pt>
                <c:pt idx="68">
                  <c:v>5.9993560000000001E-2</c:v>
                </c:pt>
                <c:pt idx="69">
                  <c:v>6.4212829999999999E-2</c:v>
                </c:pt>
                <c:pt idx="70">
                  <c:v>5.6722727000000001E-2</c:v>
                </c:pt>
                <c:pt idx="71">
                  <c:v>3.9650813E-2</c:v>
                </c:pt>
                <c:pt idx="72">
                  <c:v>2.2495931E-2</c:v>
                </c:pt>
                <c:pt idx="73">
                  <c:v>1.3000654E-2</c:v>
                </c:pt>
                <c:pt idx="74">
                  <c:v>1.2769170999999999E-2</c:v>
                </c:pt>
                <c:pt idx="75">
                  <c:v>1.7266790000000001E-2</c:v>
                </c:pt>
                <c:pt idx="76">
                  <c:v>2.1852377999999999E-2</c:v>
                </c:pt>
                <c:pt idx="77">
                  <c:v>2.4326738000000001E-2</c:v>
                </c:pt>
                <c:pt idx="78">
                  <c:v>2.6043166999999999E-2</c:v>
                </c:pt>
                <c:pt idx="79">
                  <c:v>2.7686072999999999E-2</c:v>
                </c:pt>
                <c:pt idx="80">
                  <c:v>2.6898475000000002E-2</c:v>
                </c:pt>
                <c:pt idx="81">
                  <c:v>2.1143781E-2</c:v>
                </c:pt>
                <c:pt idx="82">
                  <c:v>1.0367494E-2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1.07E-4</c:v>
                </c:pt>
                <c:pt idx="88">
                  <c:v>9.5822149999999998E-3</c:v>
                </c:pt>
                <c:pt idx="89">
                  <c:v>1.7572372999999999E-2</c:v>
                </c:pt>
                <c:pt idx="90">
                  <c:v>2.3259821999999999E-2</c:v>
                </c:pt>
                <c:pt idx="91">
                  <c:v>2.7364719999999999E-2</c:v>
                </c:pt>
                <c:pt idx="92">
                  <c:v>2.9321508E-2</c:v>
                </c:pt>
                <c:pt idx="93">
                  <c:v>2.9980297999999999E-2</c:v>
                </c:pt>
                <c:pt idx="94">
                  <c:v>2.9802056E-2</c:v>
                </c:pt>
                <c:pt idx="95">
                  <c:v>2.8575439000000001E-2</c:v>
                </c:pt>
                <c:pt idx="96">
                  <c:v>2.8990502000000001E-2</c:v>
                </c:pt>
                <c:pt idx="97">
                  <c:v>2.9932626E-2</c:v>
                </c:pt>
                <c:pt idx="98">
                  <c:v>3.0801220000000001E-2</c:v>
                </c:pt>
                <c:pt idx="99">
                  <c:v>3.118141E-2</c:v>
                </c:pt>
                <c:pt idx="100">
                  <c:v>3.1061998E-2</c:v>
                </c:pt>
                <c:pt idx="101">
                  <c:v>2.9694745000000002E-2</c:v>
                </c:pt>
                <c:pt idx="102">
                  <c:v>2.8397808E-2</c:v>
                </c:pt>
                <c:pt idx="103">
                  <c:v>2.7227807999999999E-2</c:v>
                </c:pt>
                <c:pt idx="104">
                  <c:v>2.5263170000000001E-2</c:v>
                </c:pt>
                <c:pt idx="105">
                  <c:v>2.2625533999999999E-2</c:v>
                </c:pt>
                <c:pt idx="106">
                  <c:v>1.9291505E-2</c:v>
                </c:pt>
                <c:pt idx="107">
                  <c:v>1.5909676000000001E-2</c:v>
                </c:pt>
                <c:pt idx="108">
                  <c:v>1.1395106E-2</c:v>
                </c:pt>
                <c:pt idx="109">
                  <c:v>6.4587174000000002E-3</c:v>
                </c:pt>
                <c:pt idx="110">
                  <c:v>1.5908484000000001E-3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3144-4397-92F2-6164DF0919B3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[2]Sheet1!$D$536:$DT$536</c:f>
              <c:numCache>
                <c:formatCode>General</c:formatCode>
                <c:ptCount val="121"/>
                <c:pt idx="0">
                  <c:v>4.63475E-3</c:v>
                </c:pt>
                <c:pt idx="1">
                  <c:v>2.7085908000000001E-3</c:v>
                </c:pt>
                <c:pt idx="2">
                  <c:v>3.2816527000000002E-3</c:v>
                </c:pt>
                <c:pt idx="3">
                  <c:v>2.401444E-3</c:v>
                </c:pt>
                <c:pt idx="4">
                  <c:v>2.0102395000000002E-3</c:v>
                </c:pt>
                <c:pt idx="5">
                  <c:v>2.9121167E-3</c:v>
                </c:pt>
                <c:pt idx="6">
                  <c:v>5.1881727000000002E-3</c:v>
                </c:pt>
                <c:pt idx="7">
                  <c:v>7.6745134000000001E-3</c:v>
                </c:pt>
                <c:pt idx="8">
                  <c:v>7.6716529999999996E-3</c:v>
                </c:pt>
                <c:pt idx="9">
                  <c:v>4.1511552000000002E-3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1.273759E-3</c:v>
                </c:pt>
                <c:pt idx="15">
                  <c:v>7.2460579999999997E-3</c:v>
                </c:pt>
                <c:pt idx="16">
                  <c:v>1.2009631E-2</c:v>
                </c:pt>
                <c:pt idx="17">
                  <c:v>1.2300760500000001E-2</c:v>
                </c:pt>
                <c:pt idx="18">
                  <c:v>8.2768819999999993E-3</c:v>
                </c:pt>
                <c:pt idx="19">
                  <c:v>1.3934169000000001E-3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3.8869171000000002E-3</c:v>
                </c:pt>
                <c:pt idx="27">
                  <c:v>9.8783789999999996E-3</c:v>
                </c:pt>
                <c:pt idx="28">
                  <c:v>1.5118715E-2</c:v>
                </c:pt>
                <c:pt idx="29">
                  <c:v>1.9357834000000001E-2</c:v>
                </c:pt>
                <c:pt idx="30">
                  <c:v>2.3760043000000002E-2</c:v>
                </c:pt>
                <c:pt idx="31">
                  <c:v>2.8109677E-2</c:v>
                </c:pt>
                <c:pt idx="32">
                  <c:v>3.1618647E-2</c:v>
                </c:pt>
                <c:pt idx="33">
                  <c:v>3.5893880000000003E-2</c:v>
                </c:pt>
                <c:pt idx="34">
                  <c:v>4.0270670000000001E-2</c:v>
                </c:pt>
                <c:pt idx="35">
                  <c:v>4.3840647000000003E-2</c:v>
                </c:pt>
                <c:pt idx="36">
                  <c:v>4.4370676999999997E-2</c:v>
                </c:pt>
                <c:pt idx="37">
                  <c:v>4.0671890000000002E-2</c:v>
                </c:pt>
                <c:pt idx="38">
                  <c:v>3.4137453999999998E-2</c:v>
                </c:pt>
                <c:pt idx="39">
                  <c:v>2.6845193E-2</c:v>
                </c:pt>
                <c:pt idx="40">
                  <c:v>1.9460982000000002E-2</c:v>
                </c:pt>
                <c:pt idx="41">
                  <c:v>1.4287747E-2</c:v>
                </c:pt>
                <c:pt idx="42">
                  <c:v>1.12134535E-2</c:v>
                </c:pt>
                <c:pt idx="43">
                  <c:v>1.2030037E-2</c:v>
                </c:pt>
                <c:pt idx="44">
                  <c:v>1.7231050000000001E-2</c:v>
                </c:pt>
                <c:pt idx="45">
                  <c:v>2.4324859000000001E-2</c:v>
                </c:pt>
                <c:pt idx="46">
                  <c:v>2.9808898E-2</c:v>
                </c:pt>
                <c:pt idx="47">
                  <c:v>3.1877535999999998E-2</c:v>
                </c:pt>
                <c:pt idx="48">
                  <c:v>3.188593E-2</c:v>
                </c:pt>
                <c:pt idx="49">
                  <c:v>3.1921286E-2</c:v>
                </c:pt>
                <c:pt idx="50">
                  <c:v>3.2613627999999999E-2</c:v>
                </c:pt>
                <c:pt idx="51">
                  <c:v>3.4406718000000003E-2</c:v>
                </c:pt>
                <c:pt idx="52">
                  <c:v>3.6494947999999999E-2</c:v>
                </c:pt>
                <c:pt idx="53">
                  <c:v>3.6864977E-2</c:v>
                </c:pt>
                <c:pt idx="54">
                  <c:v>3.3904864999999999E-2</c:v>
                </c:pt>
                <c:pt idx="55">
                  <c:v>2.9642278000000001E-2</c:v>
                </c:pt>
                <c:pt idx="56">
                  <c:v>2.7305244999999999E-2</c:v>
                </c:pt>
                <c:pt idx="57">
                  <c:v>3.0530410000000001E-2</c:v>
                </c:pt>
                <c:pt idx="58">
                  <c:v>3.8072349999999998E-2</c:v>
                </c:pt>
                <c:pt idx="59">
                  <c:v>4.5400243E-2</c:v>
                </c:pt>
                <c:pt idx="60">
                  <c:v>4.8130088000000001E-2</c:v>
                </c:pt>
                <c:pt idx="61">
                  <c:v>4.8197396000000003E-2</c:v>
                </c:pt>
                <c:pt idx="62">
                  <c:v>4.8622119999999998E-2</c:v>
                </c:pt>
                <c:pt idx="63">
                  <c:v>5.0293642999999999E-2</c:v>
                </c:pt>
                <c:pt idx="64">
                  <c:v>5.0251773999999999E-2</c:v>
                </c:pt>
                <c:pt idx="65">
                  <c:v>4.7322188000000001E-2</c:v>
                </c:pt>
                <c:pt idx="66">
                  <c:v>4.5865839999999998E-2</c:v>
                </c:pt>
                <c:pt idx="67">
                  <c:v>5.0735387999999999E-2</c:v>
                </c:pt>
                <c:pt idx="68">
                  <c:v>5.9904520000000003E-2</c:v>
                </c:pt>
                <c:pt idx="69">
                  <c:v>6.4029604000000004E-2</c:v>
                </c:pt>
                <c:pt idx="70">
                  <c:v>5.6422739999999999E-2</c:v>
                </c:pt>
                <c:pt idx="71">
                  <c:v>3.9289101999999999E-2</c:v>
                </c:pt>
                <c:pt idx="72">
                  <c:v>2.2225625999999998E-2</c:v>
                </c:pt>
                <c:pt idx="73">
                  <c:v>1.2962886E-2</c:v>
                </c:pt>
                <c:pt idx="74">
                  <c:v>1.2996695000000001E-2</c:v>
                </c:pt>
                <c:pt idx="75">
                  <c:v>1.7642772000000001E-2</c:v>
                </c:pt>
                <c:pt idx="76">
                  <c:v>2.2175618000000001E-2</c:v>
                </c:pt>
                <c:pt idx="77">
                  <c:v>2.4431186000000001E-2</c:v>
                </c:pt>
                <c:pt idx="78">
                  <c:v>2.5870510999999999E-2</c:v>
                </c:pt>
                <c:pt idx="79">
                  <c:v>2.7317423E-2</c:v>
                </c:pt>
                <c:pt idx="80">
                  <c:v>2.6496269999999999E-2</c:v>
                </c:pt>
                <c:pt idx="81">
                  <c:v>2.0867320000000002E-2</c:v>
                </c:pt>
                <c:pt idx="82">
                  <c:v>1.0301104E-2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4.0700000000000003E-4</c:v>
                </c:pt>
                <c:pt idx="88">
                  <c:v>9.7992849999999996E-3</c:v>
                </c:pt>
                <c:pt idx="89">
                  <c:v>1.7652162999999998E-2</c:v>
                </c:pt>
                <c:pt idx="90">
                  <c:v>2.3194939000000001E-2</c:v>
                </c:pt>
                <c:pt idx="91">
                  <c:v>2.7145676000000001E-2</c:v>
                </c:pt>
                <c:pt idx="92">
                  <c:v>2.9019065E-2</c:v>
                </c:pt>
                <c:pt idx="93">
                  <c:v>2.9662421000000001E-2</c:v>
                </c:pt>
                <c:pt idx="94">
                  <c:v>2.9552432E-2</c:v>
                </c:pt>
                <c:pt idx="95">
                  <c:v>2.8451804000000001E-2</c:v>
                </c:pt>
                <c:pt idx="96">
                  <c:v>2.9020859E-2</c:v>
                </c:pt>
                <c:pt idx="97">
                  <c:v>3.011165E-2</c:v>
                </c:pt>
                <c:pt idx="98">
                  <c:v>3.1069282E-2</c:v>
                </c:pt>
                <c:pt idx="99">
                  <c:v>3.1462259999999999E-2</c:v>
                </c:pt>
                <c:pt idx="100">
                  <c:v>3.1282419999999998E-2</c:v>
                </c:pt>
                <c:pt idx="101">
                  <c:v>2.9826049E-2</c:v>
                </c:pt>
                <c:pt idx="102">
                  <c:v>2.8420689999999998E-2</c:v>
                </c:pt>
                <c:pt idx="103">
                  <c:v>2.7146459000000001E-2</c:v>
                </c:pt>
                <c:pt idx="104">
                  <c:v>2.50855E-2</c:v>
                </c:pt>
                <c:pt idx="105">
                  <c:v>2.2369554E-2</c:v>
                </c:pt>
                <c:pt idx="106">
                  <c:v>1.8973146E-2</c:v>
                </c:pt>
                <c:pt idx="107">
                  <c:v>1.5551093E-2</c:v>
                </c:pt>
                <c:pt idx="108">
                  <c:v>1.1009102E-2</c:v>
                </c:pt>
                <c:pt idx="109">
                  <c:v>6.0573500000000004E-3</c:v>
                </c:pt>
                <c:pt idx="110">
                  <c:v>1.1857847999999999E-3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3144-4397-92F2-6164DF0919B3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[2]Sheet1!$D$537:$DT$537</c:f>
              <c:numCache>
                <c:formatCode>General</c:formatCode>
                <c:ptCount val="121"/>
                <c:pt idx="0">
                  <c:v>4.5374203E-3</c:v>
                </c:pt>
                <c:pt idx="1">
                  <c:v>2.7439360999999998E-3</c:v>
                </c:pt>
                <c:pt idx="2">
                  <c:v>3.4071745E-3</c:v>
                </c:pt>
                <c:pt idx="3">
                  <c:v>2.5377012999999999E-3</c:v>
                </c:pt>
                <c:pt idx="4">
                  <c:v>1.9420844000000001E-3</c:v>
                </c:pt>
                <c:pt idx="5">
                  <c:v>2.5891807999999998E-3</c:v>
                </c:pt>
                <c:pt idx="6">
                  <c:v>4.7070593999999997E-3</c:v>
                </c:pt>
                <c:pt idx="7">
                  <c:v>7.218698E-3</c:v>
                </c:pt>
                <c:pt idx="8">
                  <c:v>7.3433396999999997E-3</c:v>
                </c:pt>
                <c:pt idx="9">
                  <c:v>3.9551120000000002E-3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1.3580326000000001E-3</c:v>
                </c:pt>
                <c:pt idx="15">
                  <c:v>7.3105770000000004E-3</c:v>
                </c:pt>
                <c:pt idx="16">
                  <c:v>1.2150496E-2</c:v>
                </c:pt>
                <c:pt idx="17">
                  <c:v>1.2576980499999999E-2</c:v>
                </c:pt>
                <c:pt idx="18">
                  <c:v>8.6015450000000004E-3</c:v>
                </c:pt>
                <c:pt idx="19">
                  <c:v>1.5840731999999999E-3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4.1918325999999997E-3</c:v>
                </c:pt>
                <c:pt idx="27">
                  <c:v>1.0228957E-2</c:v>
                </c:pt>
                <c:pt idx="28">
                  <c:v>1.5423539999999999E-2</c:v>
                </c:pt>
                <c:pt idx="29">
                  <c:v>1.9524298999999998E-2</c:v>
                </c:pt>
                <c:pt idx="30">
                  <c:v>2.3785767999999999E-2</c:v>
                </c:pt>
                <c:pt idx="31">
                  <c:v>2.8023955999999999E-2</c:v>
                </c:pt>
                <c:pt idx="32">
                  <c:v>3.1475108000000002E-2</c:v>
                </c:pt>
                <c:pt idx="33">
                  <c:v>3.5756916E-2</c:v>
                </c:pt>
                <c:pt idx="34">
                  <c:v>4.0221445000000002E-2</c:v>
                </c:pt>
                <c:pt idx="35">
                  <c:v>4.3892656000000002E-2</c:v>
                </c:pt>
                <c:pt idx="36">
                  <c:v>4.4505942999999999E-2</c:v>
                </c:pt>
                <c:pt idx="37">
                  <c:v>4.0852975E-2</c:v>
                </c:pt>
                <c:pt idx="38">
                  <c:v>3.4408182000000002E-2</c:v>
                </c:pt>
                <c:pt idx="39">
                  <c:v>2.7206694999999999E-2</c:v>
                </c:pt>
                <c:pt idx="40">
                  <c:v>1.9887539999999999E-2</c:v>
                </c:pt>
                <c:pt idx="41">
                  <c:v>1.4626655000000001E-2</c:v>
                </c:pt>
                <c:pt idx="42">
                  <c:v>1.1347296E-2</c:v>
                </c:pt>
                <c:pt idx="43">
                  <c:v>1.1974666E-2</c:v>
                </c:pt>
                <c:pt idx="44">
                  <c:v>1.7111199000000001E-2</c:v>
                </c:pt>
                <c:pt idx="45">
                  <c:v>2.4314918000000001E-2</c:v>
                </c:pt>
                <c:pt idx="46">
                  <c:v>2.9948503000000001E-2</c:v>
                </c:pt>
                <c:pt idx="47">
                  <c:v>3.2075368E-2</c:v>
                </c:pt>
                <c:pt idx="48">
                  <c:v>3.2003917E-2</c:v>
                </c:pt>
                <c:pt idx="49">
                  <c:v>3.1923857E-2</c:v>
                </c:pt>
                <c:pt idx="50">
                  <c:v>3.2592575999999998E-2</c:v>
                </c:pt>
                <c:pt idx="51">
                  <c:v>3.4447220000000001E-2</c:v>
                </c:pt>
                <c:pt idx="52">
                  <c:v>3.6561459999999997E-2</c:v>
                </c:pt>
                <c:pt idx="53">
                  <c:v>3.6825287999999998E-2</c:v>
                </c:pt>
                <c:pt idx="54">
                  <c:v>3.3666323999999997E-2</c:v>
                </c:pt>
                <c:pt idx="55">
                  <c:v>2.9238151E-2</c:v>
                </c:pt>
                <c:pt idx="56">
                  <c:v>2.6861092E-2</c:v>
                </c:pt>
                <c:pt idx="57">
                  <c:v>3.0086676E-2</c:v>
                </c:pt>
                <c:pt idx="58">
                  <c:v>3.7622652999999999E-2</c:v>
                </c:pt>
                <c:pt idx="59">
                  <c:v>4.4969625999999999E-2</c:v>
                </c:pt>
                <c:pt idx="60">
                  <c:v>4.7851699999999997E-2</c:v>
                </c:pt>
                <c:pt idx="61">
                  <c:v>4.8115678000000002E-2</c:v>
                </c:pt>
                <c:pt idx="62">
                  <c:v>4.8634487999999997E-2</c:v>
                </c:pt>
                <c:pt idx="63">
                  <c:v>5.0244021999999999E-2</c:v>
                </c:pt>
                <c:pt idx="64">
                  <c:v>5.0116586999999997E-2</c:v>
                </c:pt>
                <c:pt idx="65">
                  <c:v>4.7199517000000003E-2</c:v>
                </c:pt>
                <c:pt idx="66">
                  <c:v>4.5807842000000001E-2</c:v>
                </c:pt>
                <c:pt idx="67">
                  <c:v>5.0692516999999999E-2</c:v>
                </c:pt>
                <c:pt idx="68">
                  <c:v>5.9831740000000001E-2</c:v>
                </c:pt>
                <c:pt idx="69">
                  <c:v>6.4057520000000007E-2</c:v>
                </c:pt>
                <c:pt idx="70">
                  <c:v>5.6688654999999998E-2</c:v>
                </c:pt>
                <c:pt idx="71">
                  <c:v>3.9750269999999997E-2</c:v>
                </c:pt>
                <c:pt idx="72">
                  <c:v>2.2621958000000001E-2</c:v>
                </c:pt>
                <c:pt idx="73">
                  <c:v>1.3020186E-2</c:v>
                </c:pt>
                <c:pt idx="74">
                  <c:v>1.2648626E-2</c:v>
                </c:pt>
                <c:pt idx="75">
                  <c:v>1.7044771E-2</c:v>
                </c:pt>
                <c:pt idx="76">
                  <c:v>2.1569483E-2</c:v>
                </c:pt>
                <c:pt idx="77">
                  <c:v>2.4040236999999999E-2</c:v>
                </c:pt>
                <c:pt idx="78">
                  <c:v>2.5838587E-2</c:v>
                </c:pt>
                <c:pt idx="79">
                  <c:v>2.7635924999999999E-2</c:v>
                </c:pt>
                <c:pt idx="80">
                  <c:v>2.7004719999999999E-2</c:v>
                </c:pt>
                <c:pt idx="81">
                  <c:v>2.1346520000000001E-2</c:v>
                </c:pt>
                <c:pt idx="82">
                  <c:v>1.0610207E-2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9.0802290000000004E-3</c:v>
                </c:pt>
                <c:pt idx="89">
                  <c:v>1.7103868000000001E-2</c:v>
                </c:pt>
                <c:pt idx="90">
                  <c:v>2.2931157000000001E-2</c:v>
                </c:pt>
                <c:pt idx="91">
                  <c:v>2.7243534E-2</c:v>
                </c:pt>
                <c:pt idx="92">
                  <c:v>2.9353746999999999E-2</c:v>
                </c:pt>
                <c:pt idx="93">
                  <c:v>3.0075424999999999E-2</c:v>
                </c:pt>
                <c:pt idx="94">
                  <c:v>2.9890340000000001E-2</c:v>
                </c:pt>
                <c:pt idx="95">
                  <c:v>2.8598164999999998E-2</c:v>
                </c:pt>
                <c:pt idx="96">
                  <c:v>2.8912582999999999E-2</c:v>
                </c:pt>
                <c:pt idx="97">
                  <c:v>2.9767219000000001E-2</c:v>
                </c:pt>
                <c:pt idx="98">
                  <c:v>3.0586258000000002E-2</c:v>
                </c:pt>
                <c:pt idx="99">
                  <c:v>3.0956727E-2</c:v>
                </c:pt>
                <c:pt idx="100">
                  <c:v>3.0849260999999999E-2</c:v>
                </c:pt>
                <c:pt idx="101">
                  <c:v>2.9573318000000001E-2</c:v>
                </c:pt>
                <c:pt idx="102">
                  <c:v>2.8292500000000002E-2</c:v>
                </c:pt>
                <c:pt idx="103">
                  <c:v>2.7144450000000001E-2</c:v>
                </c:pt>
                <c:pt idx="104">
                  <c:v>2.5199570000000001E-2</c:v>
                </c:pt>
                <c:pt idx="105">
                  <c:v>2.2576906000000001E-2</c:v>
                </c:pt>
                <c:pt idx="106">
                  <c:v>1.9252539999999999E-2</c:v>
                </c:pt>
                <c:pt idx="107">
                  <c:v>1.587972E-2</c:v>
                </c:pt>
                <c:pt idx="108">
                  <c:v>1.1360894E-2</c:v>
                </c:pt>
                <c:pt idx="109">
                  <c:v>6.4143235999999998E-3</c:v>
                </c:pt>
                <c:pt idx="110">
                  <c:v>1.5364651999999999E-3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3144-4397-92F2-6164DF0919B3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[2]Sheet1!$D$538:$DT$538</c:f>
              <c:numCache>
                <c:formatCode>General</c:formatCode>
                <c:ptCount val="121"/>
                <c:pt idx="0">
                  <c:v>4.2409077000000002E-3</c:v>
                </c:pt>
                <c:pt idx="1">
                  <c:v>2.3151170000000002E-3</c:v>
                </c:pt>
                <c:pt idx="2">
                  <c:v>2.8750815E-3</c:v>
                </c:pt>
                <c:pt idx="3">
                  <c:v>2.1168979999999999E-3</c:v>
                </c:pt>
                <c:pt idx="4">
                  <c:v>1.7868160000000001E-3</c:v>
                </c:pt>
                <c:pt idx="5">
                  <c:v>2.6931847000000002E-3</c:v>
                </c:pt>
                <c:pt idx="6">
                  <c:v>4.9903650000000001E-3</c:v>
                </c:pt>
                <c:pt idx="7">
                  <c:v>7.5907125000000001E-3</c:v>
                </c:pt>
                <c:pt idx="8">
                  <c:v>7.7322507000000002E-3</c:v>
                </c:pt>
                <c:pt idx="9">
                  <c:v>4.2484039999999999E-3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1.0794178000000001E-3</c:v>
                </c:pt>
                <c:pt idx="15">
                  <c:v>7.3283925000000001E-3</c:v>
                </c:pt>
                <c:pt idx="16">
                  <c:v>1.2411894999999999E-2</c:v>
                </c:pt>
                <c:pt idx="17">
                  <c:v>1.2939038999999999E-2</c:v>
                </c:pt>
                <c:pt idx="18">
                  <c:v>8.9467074999999997E-3</c:v>
                </c:pt>
                <c:pt idx="19">
                  <c:v>1.8341058E-3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4.1243425000000002E-3</c:v>
                </c:pt>
                <c:pt idx="27">
                  <c:v>1.0183842E-2</c:v>
                </c:pt>
                <c:pt idx="28">
                  <c:v>1.5378553E-2</c:v>
                </c:pt>
                <c:pt idx="29">
                  <c:v>1.9476987000000001E-2</c:v>
                </c:pt>
                <c:pt idx="30">
                  <c:v>2.3683108000000001E-2</c:v>
                </c:pt>
                <c:pt idx="31">
                  <c:v>2.7815253000000002E-2</c:v>
                </c:pt>
                <c:pt idx="32">
                  <c:v>3.1146493000000001E-2</c:v>
                </c:pt>
                <c:pt idx="33">
                  <c:v>3.5361339999999998E-2</c:v>
                </c:pt>
                <c:pt idx="34">
                  <c:v>3.9858570000000003E-2</c:v>
                </c:pt>
                <c:pt idx="35">
                  <c:v>4.3638572E-2</c:v>
                </c:pt>
                <c:pt idx="36">
                  <c:v>4.4369302999999999E-2</c:v>
                </c:pt>
                <c:pt idx="37">
                  <c:v>4.077513E-2</c:v>
                </c:pt>
                <c:pt idx="38">
                  <c:v>3.4300152E-2</c:v>
                </c:pt>
                <c:pt idx="39">
                  <c:v>2.7018718000000001E-2</c:v>
                </c:pt>
                <c:pt idx="40">
                  <c:v>1.9648997000000001E-2</c:v>
                </c:pt>
                <c:pt idx="41">
                  <c:v>1.4373126E-2</c:v>
                </c:pt>
                <c:pt idx="42">
                  <c:v>1.1156086000000001E-2</c:v>
                </c:pt>
                <c:pt idx="43">
                  <c:v>1.1874963000000001E-2</c:v>
                </c:pt>
                <c:pt idx="44">
                  <c:v>1.7092382999999999E-2</c:v>
                </c:pt>
                <c:pt idx="45">
                  <c:v>2.4301535999999999E-2</c:v>
                </c:pt>
                <c:pt idx="46">
                  <c:v>2.9931195000000001E-2</c:v>
                </c:pt>
                <c:pt idx="47">
                  <c:v>3.2105482999999997E-2</c:v>
                </c:pt>
                <c:pt idx="48">
                  <c:v>3.2143954000000002E-2</c:v>
                </c:pt>
                <c:pt idx="49">
                  <c:v>3.2101640000000001E-2</c:v>
                </c:pt>
                <c:pt idx="50">
                  <c:v>3.2625858000000001E-2</c:v>
                </c:pt>
                <c:pt idx="51">
                  <c:v>3.4200236000000002E-2</c:v>
                </c:pt>
                <c:pt idx="52">
                  <c:v>3.6064375000000003E-2</c:v>
                </c:pt>
                <c:pt idx="53">
                  <c:v>3.6245234000000001E-2</c:v>
                </c:pt>
                <c:pt idx="54">
                  <c:v>3.3173821999999999E-2</c:v>
                </c:pt>
                <c:pt idx="55">
                  <c:v>2.8895549999999999E-2</c:v>
                </c:pt>
                <c:pt idx="56">
                  <c:v>2.6652643E-2</c:v>
                </c:pt>
                <c:pt idx="57">
                  <c:v>2.9974632000000001E-2</c:v>
                </c:pt>
                <c:pt idx="58">
                  <c:v>3.7556543999999997E-2</c:v>
                </c:pt>
                <c:pt idx="59">
                  <c:v>4.4872889999999999E-2</c:v>
                </c:pt>
                <c:pt idx="60">
                  <c:v>4.7626245999999997E-2</c:v>
                </c:pt>
                <c:pt idx="61">
                  <c:v>4.7698602E-2</c:v>
                </c:pt>
                <c:pt idx="62">
                  <c:v>4.8057277000000002E-2</c:v>
                </c:pt>
                <c:pt idx="63">
                  <c:v>4.9613442000000001E-2</c:v>
                </c:pt>
                <c:pt idx="64">
                  <c:v>4.9543742000000002E-2</c:v>
                </c:pt>
                <c:pt idx="65">
                  <c:v>4.6753870000000003E-2</c:v>
                </c:pt>
                <c:pt idx="66">
                  <c:v>4.5515668000000002E-2</c:v>
                </c:pt>
                <c:pt idx="67">
                  <c:v>5.0571404E-2</c:v>
                </c:pt>
                <c:pt idx="68">
                  <c:v>5.9912769999999997E-2</c:v>
                </c:pt>
                <c:pt idx="69">
                  <c:v>6.4348705000000006E-2</c:v>
                </c:pt>
                <c:pt idx="70">
                  <c:v>5.7146772999999998E-2</c:v>
                </c:pt>
                <c:pt idx="71">
                  <c:v>4.0284194000000002E-2</c:v>
                </c:pt>
                <c:pt idx="72">
                  <c:v>2.3129730000000001E-2</c:v>
                </c:pt>
                <c:pt idx="73">
                  <c:v>1.3407654999999999E-2</c:v>
                </c:pt>
                <c:pt idx="74">
                  <c:v>1.285272E-2</c:v>
                </c:pt>
                <c:pt idx="75">
                  <c:v>1.7051305999999999E-2</c:v>
                </c:pt>
                <c:pt idx="76">
                  <c:v>2.1433163000000002E-2</c:v>
                </c:pt>
                <c:pt idx="77">
                  <c:v>2.3862807E-2</c:v>
                </c:pt>
                <c:pt idx="78">
                  <c:v>2.5691967E-2</c:v>
                </c:pt>
                <c:pt idx="79">
                  <c:v>2.7509477000000001E-2</c:v>
                </c:pt>
                <c:pt idx="80">
                  <c:v>2.6827938999999999E-2</c:v>
                </c:pt>
                <c:pt idx="81">
                  <c:v>2.1060932000000001E-2</c:v>
                </c:pt>
                <c:pt idx="82">
                  <c:v>1.0197853E-2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9.4851450000000004E-3</c:v>
                </c:pt>
                <c:pt idx="89">
                  <c:v>1.7530402E-2</c:v>
                </c:pt>
                <c:pt idx="90">
                  <c:v>2.3247397999999999E-2</c:v>
                </c:pt>
                <c:pt idx="91">
                  <c:v>2.7343032999999999E-2</c:v>
                </c:pt>
                <c:pt idx="92">
                  <c:v>2.9257051999999999E-2</c:v>
                </c:pt>
                <c:pt idx="93">
                  <c:v>2.9831449999999999E-2</c:v>
                </c:pt>
                <c:pt idx="94">
                  <c:v>2.9546172999999998E-2</c:v>
                </c:pt>
                <c:pt idx="95">
                  <c:v>2.8185148E-2</c:v>
                </c:pt>
                <c:pt idx="96">
                  <c:v>2.8430338999999999E-2</c:v>
                </c:pt>
                <c:pt idx="97">
                  <c:v>2.9224165E-2</c:v>
                </c:pt>
                <c:pt idx="98">
                  <c:v>2.9991747999999999E-2</c:v>
                </c:pt>
                <c:pt idx="99">
                  <c:v>3.0325886E-2</c:v>
                </c:pt>
                <c:pt idx="100">
                  <c:v>3.0202953000000001E-2</c:v>
                </c:pt>
                <c:pt idx="101">
                  <c:v>2.8903439999999999E-2</c:v>
                </c:pt>
                <c:pt idx="102">
                  <c:v>2.7723437E-2</c:v>
                </c:pt>
                <c:pt idx="103">
                  <c:v>2.6716126E-2</c:v>
                </c:pt>
                <c:pt idx="104">
                  <c:v>2.4937254999999998E-2</c:v>
                </c:pt>
                <c:pt idx="105">
                  <c:v>2.2495850000000001E-2</c:v>
                </c:pt>
                <c:pt idx="106">
                  <c:v>1.9357815E-2</c:v>
                </c:pt>
                <c:pt idx="107">
                  <c:v>1.6159348E-2</c:v>
                </c:pt>
                <c:pt idx="108">
                  <c:v>1.1799074E-2</c:v>
                </c:pt>
                <c:pt idx="109">
                  <c:v>6.9811079999999998E-3</c:v>
                </c:pt>
                <c:pt idx="110">
                  <c:v>2.1939345E-3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3144-4397-92F2-6164DF0919B3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[2]Sheet1!$D$539:$DT$539</c:f>
              <c:numCache>
                <c:formatCode>General</c:formatCode>
                <c:ptCount val="121"/>
                <c:pt idx="0">
                  <c:v>3.7108604E-3</c:v>
                </c:pt>
                <c:pt idx="1">
                  <c:v>2.0088195E-3</c:v>
                </c:pt>
                <c:pt idx="2">
                  <c:v>2.8273533E-3</c:v>
                </c:pt>
                <c:pt idx="3">
                  <c:v>2.1948390000000001E-3</c:v>
                </c:pt>
                <c:pt idx="4">
                  <c:v>1.9302952999999999E-3</c:v>
                </c:pt>
                <c:pt idx="5">
                  <c:v>2.917532E-3</c:v>
                </c:pt>
                <c:pt idx="6">
                  <c:v>5.1953173000000002E-3</c:v>
                </c:pt>
                <c:pt idx="7">
                  <c:v>7.5945965999999997E-3</c:v>
                </c:pt>
                <c:pt idx="8">
                  <c:v>7.4062132999999997E-3</c:v>
                </c:pt>
                <c:pt idx="9">
                  <c:v>3.6976966000000001E-3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1.2716674999999999E-3</c:v>
                </c:pt>
                <c:pt idx="15">
                  <c:v>7.4498667000000001E-3</c:v>
                </c:pt>
                <c:pt idx="16">
                  <c:v>1.2404848E-2</c:v>
                </c:pt>
                <c:pt idx="17">
                  <c:v>1.278312E-2</c:v>
                </c:pt>
                <c:pt idx="18">
                  <c:v>8.6859539999999992E-3</c:v>
                </c:pt>
                <c:pt idx="19">
                  <c:v>1.6013853E-3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3.972466E-3</c:v>
                </c:pt>
                <c:pt idx="27">
                  <c:v>1.0150589999999999E-2</c:v>
                </c:pt>
                <c:pt idx="28">
                  <c:v>1.5451892E-2</c:v>
                </c:pt>
                <c:pt idx="29">
                  <c:v>1.9668890000000001E-2</c:v>
                </c:pt>
                <c:pt idx="30">
                  <c:v>2.4005990000000001E-2</c:v>
                </c:pt>
                <c:pt idx="31">
                  <c:v>2.8260560000000001E-2</c:v>
                </c:pt>
                <c:pt idx="32">
                  <c:v>3.1631215999999997E-2</c:v>
                </c:pt>
                <c:pt idx="33">
                  <c:v>3.5743278000000003E-2</c:v>
                </c:pt>
                <c:pt idx="34">
                  <c:v>4.0044620000000003E-2</c:v>
                </c:pt>
                <c:pt idx="35">
                  <c:v>4.363479E-2</c:v>
                </c:pt>
                <c:pt idx="36">
                  <c:v>4.4260260000000003E-2</c:v>
                </c:pt>
                <c:pt idx="37">
                  <c:v>4.0637409999999999E-2</c:v>
                </c:pt>
                <c:pt idx="38">
                  <c:v>3.4219667000000002E-2</c:v>
                </c:pt>
                <c:pt idx="39">
                  <c:v>2.701812E-2</c:v>
                </c:pt>
                <c:pt idx="40">
                  <c:v>1.9716382000000001E-2</c:v>
                </c:pt>
                <c:pt idx="41">
                  <c:v>1.4525619E-2</c:v>
                </c:pt>
                <c:pt idx="42">
                  <c:v>1.1438274999999999E-2</c:v>
                </c:pt>
                <c:pt idx="43">
                  <c:v>1.2322511E-2</c:v>
                </c:pt>
                <c:pt idx="44">
                  <c:v>1.7645316000000001E-2</c:v>
                </c:pt>
                <c:pt idx="45">
                  <c:v>2.4840379999999999E-2</c:v>
                </c:pt>
                <c:pt idx="46">
                  <c:v>3.0312950000000002E-2</c:v>
                </c:pt>
                <c:pt idx="47">
                  <c:v>3.2267900000000002E-2</c:v>
                </c:pt>
                <c:pt idx="48">
                  <c:v>3.2095975999999998E-2</c:v>
                </c:pt>
                <c:pt idx="49">
                  <c:v>3.1898025000000003E-2</c:v>
                </c:pt>
                <c:pt idx="50">
                  <c:v>3.2335179999999998E-2</c:v>
                </c:pt>
                <c:pt idx="51">
                  <c:v>3.3915830000000001E-2</c:v>
                </c:pt>
                <c:pt idx="52">
                  <c:v>3.5906847999999998E-2</c:v>
                </c:pt>
                <c:pt idx="53">
                  <c:v>3.6303304000000002E-2</c:v>
                </c:pt>
                <c:pt idx="54">
                  <c:v>3.3402800000000003E-2</c:v>
                </c:pt>
                <c:pt idx="55">
                  <c:v>2.9151993000000001E-2</c:v>
                </c:pt>
                <c:pt idx="56">
                  <c:v>2.676748E-2</c:v>
                </c:pt>
                <c:pt idx="57">
                  <c:v>2.9825280999999999E-2</c:v>
                </c:pt>
                <c:pt idx="58">
                  <c:v>3.7110514999999997E-2</c:v>
                </c:pt>
                <c:pt idx="59">
                  <c:v>4.4183165000000003E-2</c:v>
                </c:pt>
                <c:pt idx="60">
                  <c:v>4.6847640000000003E-2</c:v>
                </c:pt>
                <c:pt idx="61">
                  <c:v>4.7096754999999997E-2</c:v>
                </c:pt>
                <c:pt idx="62">
                  <c:v>4.7868716999999998E-2</c:v>
                </c:pt>
                <c:pt idx="63">
                  <c:v>4.9888021999999997E-2</c:v>
                </c:pt>
                <c:pt idx="64">
                  <c:v>5.0094712999999999E-2</c:v>
                </c:pt>
                <c:pt idx="65">
                  <c:v>4.7312821999999997E-2</c:v>
                </c:pt>
                <c:pt idx="66">
                  <c:v>4.5903480000000003E-2</c:v>
                </c:pt>
                <c:pt idx="67">
                  <c:v>5.0744011999999998E-2</c:v>
                </c:pt>
                <c:pt idx="68">
                  <c:v>5.9859234999999997E-2</c:v>
                </c:pt>
                <c:pt idx="69">
                  <c:v>6.4051986000000005E-2</c:v>
                </c:pt>
                <c:pt idx="70">
                  <c:v>5.6667466E-2</c:v>
                </c:pt>
                <c:pt idx="71">
                  <c:v>3.9781919999999998E-2</c:v>
                </c:pt>
                <c:pt idx="72">
                  <c:v>2.2771407E-2</c:v>
                </c:pt>
                <c:pt idx="73">
                  <c:v>1.3270311E-2</c:v>
                </c:pt>
                <c:pt idx="74">
                  <c:v>1.2882873E-2</c:v>
                </c:pt>
                <c:pt idx="75">
                  <c:v>1.7126216E-2</c:v>
                </c:pt>
                <c:pt idx="76">
                  <c:v>2.1449475999999999E-2</c:v>
                </c:pt>
                <c:pt idx="77">
                  <c:v>2.3790149E-2</c:v>
                </c:pt>
                <c:pt idx="78">
                  <c:v>2.5574405000000001E-2</c:v>
                </c:pt>
                <c:pt idx="79">
                  <c:v>2.7468190999999999E-2</c:v>
                </c:pt>
                <c:pt idx="80">
                  <c:v>2.6982334E-2</c:v>
                </c:pt>
                <c:pt idx="81">
                  <c:v>2.1439511000000001E-2</c:v>
                </c:pt>
                <c:pt idx="82">
                  <c:v>1.0722838E-2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8.9135359999999997E-3</c:v>
                </c:pt>
                <c:pt idx="89">
                  <c:v>1.6852874E-2</c:v>
                </c:pt>
                <c:pt idx="90">
                  <c:v>2.2591996999999999E-2</c:v>
                </c:pt>
                <c:pt idx="91">
                  <c:v>2.6769459999999998E-2</c:v>
                </c:pt>
                <c:pt idx="92">
                  <c:v>2.881877E-2</c:v>
                </c:pt>
                <c:pt idx="93">
                  <c:v>2.9560487999999999E-2</c:v>
                </c:pt>
                <c:pt idx="94">
                  <c:v>2.9459005E-2</c:v>
                </c:pt>
                <c:pt idx="95">
                  <c:v>2.8311956999999999E-2</c:v>
                </c:pt>
                <c:pt idx="96">
                  <c:v>2.8759054999999999E-2</c:v>
                </c:pt>
                <c:pt idx="97">
                  <c:v>2.9717006000000001E-2</c:v>
                </c:pt>
                <c:pt idx="98">
                  <c:v>3.0578665000000001E-2</c:v>
                </c:pt>
                <c:pt idx="99">
                  <c:v>3.0934832999999998E-2</c:v>
                </c:pt>
                <c:pt idx="100">
                  <c:v>3.0783934999999998E-2</c:v>
                </c:pt>
                <c:pt idx="101">
                  <c:v>2.9505778E-2</c:v>
                </c:pt>
                <c:pt idx="102">
                  <c:v>2.8191494000000001E-2</c:v>
                </c:pt>
                <c:pt idx="103">
                  <c:v>2.7051085999999998E-2</c:v>
                </c:pt>
                <c:pt idx="104">
                  <c:v>2.5133625E-2</c:v>
                </c:pt>
                <c:pt idx="105">
                  <c:v>2.2554891000000001E-2</c:v>
                </c:pt>
                <c:pt idx="106">
                  <c:v>1.9285362E-2</c:v>
                </c:pt>
                <c:pt idx="107">
                  <c:v>1.5947934E-2</c:v>
                </c:pt>
                <c:pt idx="108">
                  <c:v>1.1491141999999999E-2</c:v>
                </c:pt>
                <c:pt idx="109">
                  <c:v>6.5917657000000001E-3</c:v>
                </c:pt>
                <c:pt idx="110">
                  <c:v>1.744846E-3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3144-4397-92F2-6164DF0919B3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[2]Sheet1!$D$540:$DT$540</c:f>
              <c:numCache>
                <c:formatCode>General</c:formatCode>
                <c:ptCount val="121"/>
                <c:pt idx="0">
                  <c:v>4.2506970000000003E-3</c:v>
                </c:pt>
                <c:pt idx="1">
                  <c:v>2.3123330000000002E-3</c:v>
                </c:pt>
                <c:pt idx="2">
                  <c:v>2.9188558E-3</c:v>
                </c:pt>
                <c:pt idx="3">
                  <c:v>2.2027749000000001E-3</c:v>
                </c:pt>
                <c:pt idx="4">
                  <c:v>2.0197270999999998E-3</c:v>
                </c:pt>
                <c:pt idx="5">
                  <c:v>3.0660585000000001E-3</c:v>
                </c:pt>
                <c:pt idx="6">
                  <c:v>5.3157009999999999E-3</c:v>
                </c:pt>
                <c:pt idx="7">
                  <c:v>7.6725604000000003E-3</c:v>
                </c:pt>
                <c:pt idx="8">
                  <c:v>7.5126309999999996E-3</c:v>
                </c:pt>
                <c:pt idx="9">
                  <c:v>3.9098845000000004E-3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1.0232799000000001E-3</c:v>
                </c:pt>
                <c:pt idx="15">
                  <c:v>7.1951654E-3</c:v>
                </c:pt>
                <c:pt idx="16">
                  <c:v>1.2220175999999999E-2</c:v>
                </c:pt>
                <c:pt idx="17">
                  <c:v>1.2729724E-2</c:v>
                </c:pt>
                <c:pt idx="18">
                  <c:v>8.8004789999999999E-3</c:v>
                </c:pt>
                <c:pt idx="19">
                  <c:v>1.8162956999999999E-3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4.0104889999999999E-3</c:v>
                </c:pt>
                <c:pt idx="27">
                  <c:v>1.0099096E-2</c:v>
                </c:pt>
                <c:pt idx="28">
                  <c:v>1.5333467999999999E-2</c:v>
                </c:pt>
                <c:pt idx="29">
                  <c:v>1.9510249E-2</c:v>
                </c:pt>
                <c:pt idx="30">
                  <c:v>2.3882660999999999E-2</c:v>
                </c:pt>
                <c:pt idx="31">
                  <c:v>2.8231900000000001E-2</c:v>
                </c:pt>
                <c:pt idx="32">
                  <c:v>3.1729670000000001E-2</c:v>
                </c:pt>
                <c:pt idx="33">
                  <c:v>3.6037855000000001E-2</c:v>
                </c:pt>
                <c:pt idx="34">
                  <c:v>4.0508173000000001E-2</c:v>
                </c:pt>
                <c:pt idx="35">
                  <c:v>4.4201593999999997E-2</c:v>
                </c:pt>
                <c:pt idx="36">
                  <c:v>4.4844460000000003E-2</c:v>
                </c:pt>
                <c:pt idx="37">
                  <c:v>4.1186239999999999E-2</c:v>
                </c:pt>
                <c:pt idx="38">
                  <c:v>3.4703273E-2</c:v>
                </c:pt>
                <c:pt idx="39">
                  <c:v>2.742056E-2</c:v>
                </c:pt>
                <c:pt idx="40">
                  <c:v>1.9978249999999999E-2</c:v>
                </c:pt>
                <c:pt idx="41">
                  <c:v>1.4665021E-2</c:v>
                </c:pt>
                <c:pt idx="42">
                  <c:v>1.1477943000000001E-2</c:v>
                </c:pt>
                <c:pt idx="43">
                  <c:v>1.2299404999999999E-2</c:v>
                </c:pt>
                <c:pt idx="44">
                  <c:v>1.7574387E-2</c:v>
                </c:pt>
                <c:pt idx="45">
                  <c:v>2.4746278E-2</c:v>
                </c:pt>
                <c:pt idx="46">
                  <c:v>3.0229260000000001E-2</c:v>
                </c:pt>
                <c:pt idx="47">
                  <c:v>3.2195814000000003E-2</c:v>
                </c:pt>
                <c:pt idx="48">
                  <c:v>3.2048013E-2</c:v>
                </c:pt>
                <c:pt idx="49">
                  <c:v>3.1888619999999999E-2</c:v>
                </c:pt>
                <c:pt idx="50">
                  <c:v>3.2401770000000003E-2</c:v>
                </c:pt>
                <c:pt idx="51">
                  <c:v>3.4060492999999997E-2</c:v>
                </c:pt>
                <c:pt idx="52">
                  <c:v>3.6060653999999998E-2</c:v>
                </c:pt>
                <c:pt idx="53">
                  <c:v>3.6393564000000003E-2</c:v>
                </c:pt>
                <c:pt idx="54">
                  <c:v>3.343571E-2</c:v>
                </c:pt>
                <c:pt idx="55">
                  <c:v>2.9240958000000001E-2</c:v>
                </c:pt>
                <c:pt idx="56">
                  <c:v>2.7038816E-2</c:v>
                </c:pt>
                <c:pt idx="57">
                  <c:v>3.0378021000000002E-2</c:v>
                </c:pt>
                <c:pt idx="58">
                  <c:v>3.7892316000000002E-2</c:v>
                </c:pt>
                <c:pt idx="59">
                  <c:v>4.4998124E-2</c:v>
                </c:pt>
                <c:pt idx="60">
                  <c:v>4.7426259999999998E-2</c:v>
                </c:pt>
                <c:pt idx="61">
                  <c:v>4.7254234999999999E-2</c:v>
                </c:pt>
                <c:pt idx="62">
                  <c:v>4.7673239999999999E-2</c:v>
                </c:pt>
                <c:pt idx="63">
                  <c:v>4.9622079999999999E-2</c:v>
                </c:pt>
                <c:pt idx="64">
                  <c:v>5.0034380000000003E-2</c:v>
                </c:pt>
                <c:pt idx="65">
                  <c:v>4.7505405000000001E-2</c:v>
                </c:pt>
                <c:pt idx="66">
                  <c:v>4.6143129999999997E-2</c:v>
                </c:pt>
                <c:pt idx="67">
                  <c:v>5.0768286000000003E-2</c:v>
                </c:pt>
                <c:pt idx="68">
                  <c:v>5.9611353999999998E-2</c:v>
                </c:pt>
                <c:pt idx="69">
                  <c:v>6.3688729999999999E-2</c:v>
                </c:pt>
                <c:pt idx="70">
                  <c:v>5.6399814999999999E-2</c:v>
                </c:pt>
                <c:pt idx="71">
                  <c:v>3.9688960000000002E-2</c:v>
                </c:pt>
                <c:pt idx="72">
                  <c:v>2.2806777E-2</c:v>
                </c:pt>
                <c:pt idx="73">
                  <c:v>1.3396605000000001E-2</c:v>
                </c:pt>
                <c:pt idx="74">
                  <c:v>1.3127533E-2</c:v>
                </c:pt>
                <c:pt idx="75">
                  <c:v>1.7510554000000001E-2</c:v>
                </c:pt>
                <c:pt idx="76">
                  <c:v>2.1894231E-2</c:v>
                </c:pt>
                <c:pt idx="77">
                  <c:v>2.4098439999999999E-2</c:v>
                </c:pt>
                <c:pt idx="78">
                  <c:v>2.5590024999999999E-2</c:v>
                </c:pt>
                <c:pt idx="79">
                  <c:v>2.7159808000000001E-2</c:v>
                </c:pt>
                <c:pt idx="80">
                  <c:v>2.6476303E-2</c:v>
                </c:pt>
                <c:pt idx="81">
                  <c:v>2.0898473000000001E-2</c:v>
                </c:pt>
                <c:pt idx="82">
                  <c:v>1.0264733999999999E-2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3.1000000000000001E-5</c:v>
                </c:pt>
                <c:pt idx="88">
                  <c:v>9.6034390000000001E-3</c:v>
                </c:pt>
                <c:pt idx="89">
                  <c:v>1.7619576000000001E-2</c:v>
                </c:pt>
                <c:pt idx="90">
                  <c:v>2.3269588000000001E-2</c:v>
                </c:pt>
                <c:pt idx="91">
                  <c:v>2.7185556E-2</c:v>
                </c:pt>
                <c:pt idx="92">
                  <c:v>2.8908115000000002E-2</c:v>
                </c:pt>
                <c:pt idx="93">
                  <c:v>2.9358275E-2</c:v>
                </c:pt>
                <c:pt idx="94">
                  <c:v>2.9062876000000001E-2</c:v>
                </c:pt>
                <c:pt idx="95">
                  <c:v>2.7847236000000001E-2</c:v>
                </c:pt>
                <c:pt idx="96">
                  <c:v>2.8357207999999998E-2</c:v>
                </c:pt>
                <c:pt idx="97">
                  <c:v>2.9441148E-2</c:v>
                </c:pt>
                <c:pt idx="98">
                  <c:v>3.0437361E-2</c:v>
                </c:pt>
                <c:pt idx="99">
                  <c:v>3.0904544999999999E-2</c:v>
                </c:pt>
                <c:pt idx="100">
                  <c:v>3.0828988000000002E-2</c:v>
                </c:pt>
                <c:pt idx="101">
                  <c:v>2.9537912E-2</c:v>
                </c:pt>
                <c:pt idx="102">
                  <c:v>2.822759E-2</c:v>
                </c:pt>
                <c:pt idx="103">
                  <c:v>2.7052785999999999E-2</c:v>
                </c:pt>
                <c:pt idx="104">
                  <c:v>2.5085320000000001E-2</c:v>
                </c:pt>
                <c:pt idx="105">
                  <c:v>2.2451721000000001E-2</c:v>
                </c:pt>
                <c:pt idx="106">
                  <c:v>1.912531E-2</c:v>
                </c:pt>
                <c:pt idx="107">
                  <c:v>1.5758296000000001E-2</c:v>
                </c:pt>
                <c:pt idx="108">
                  <c:v>1.1251854E-2</c:v>
                </c:pt>
                <c:pt idx="109">
                  <c:v>6.3174622999999999E-3</c:v>
                </c:pt>
                <c:pt idx="110">
                  <c:v>1.4514943000000001E-3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3144-4397-92F2-6164DF0919B3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[2]Sheet1!$D$541:$DT$541</c:f>
              <c:numCache>
                <c:formatCode>General</c:formatCode>
                <c:ptCount val="121"/>
                <c:pt idx="0">
                  <c:v>4.5863283000000003E-3</c:v>
                </c:pt>
                <c:pt idx="1">
                  <c:v>2.6297146000000002E-3</c:v>
                </c:pt>
                <c:pt idx="2">
                  <c:v>3.1037094999999998E-3</c:v>
                </c:pt>
                <c:pt idx="3">
                  <c:v>2.1742367999999998E-3</c:v>
                </c:pt>
                <c:pt idx="4">
                  <c:v>1.78079E-3</c:v>
                </c:pt>
                <c:pt idx="5">
                  <c:v>2.7383481999999999E-3</c:v>
                </c:pt>
                <c:pt idx="6">
                  <c:v>5.0501864999999996E-3</c:v>
                </c:pt>
                <c:pt idx="7">
                  <c:v>7.5437890000000004E-3</c:v>
                </c:pt>
                <c:pt idx="8">
                  <c:v>7.4679840000000004E-3</c:v>
                </c:pt>
                <c:pt idx="9">
                  <c:v>3.8665025000000001E-3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1.6954665E-3</c:v>
                </c:pt>
                <c:pt idx="15">
                  <c:v>7.6255676999999996E-3</c:v>
                </c:pt>
                <c:pt idx="16">
                  <c:v>1.2266531000000001E-2</c:v>
                </c:pt>
                <c:pt idx="17">
                  <c:v>1.244644E-2</c:v>
                </c:pt>
                <c:pt idx="18">
                  <c:v>8.2778360000000002E-3</c:v>
                </c:pt>
                <c:pt idx="19">
                  <c:v>1.2140011E-3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4.0076245000000002E-3</c:v>
                </c:pt>
                <c:pt idx="27">
                  <c:v>1.0036534999999999E-2</c:v>
                </c:pt>
                <c:pt idx="28">
                  <c:v>1.5304447000000001E-2</c:v>
                </c:pt>
                <c:pt idx="29">
                  <c:v>1.9532112000000001E-2</c:v>
                </c:pt>
                <c:pt idx="30">
                  <c:v>2.3894269999999999E-2</c:v>
                </c:pt>
                <c:pt idx="31">
                  <c:v>2.8181177000000002E-2</c:v>
                </c:pt>
                <c:pt idx="32">
                  <c:v>3.1652590000000001E-2</c:v>
                </c:pt>
                <c:pt idx="33">
                  <c:v>3.5976946000000003E-2</c:v>
                </c:pt>
                <c:pt idx="34">
                  <c:v>4.054108E-2</c:v>
                </c:pt>
                <c:pt idx="35">
                  <c:v>4.4343146999999999E-2</c:v>
                </c:pt>
                <c:pt idx="36">
                  <c:v>4.5035579999999999E-2</c:v>
                </c:pt>
                <c:pt idx="37">
                  <c:v>4.1343606999999997E-2</c:v>
                </c:pt>
                <c:pt idx="38">
                  <c:v>3.4775241999999998E-2</c:v>
                </c:pt>
                <c:pt idx="39">
                  <c:v>2.7438806E-2</c:v>
                </c:pt>
                <c:pt idx="40">
                  <c:v>2.0093018000000001E-2</c:v>
                </c:pt>
                <c:pt idx="41">
                  <c:v>1.4922955E-2</c:v>
                </c:pt>
                <c:pt idx="42">
                  <c:v>1.1842586E-2</c:v>
                </c:pt>
                <c:pt idx="43">
                  <c:v>1.2649002499999999E-2</c:v>
                </c:pt>
                <c:pt idx="44">
                  <c:v>1.7854115E-2</c:v>
                </c:pt>
                <c:pt idx="45">
                  <c:v>2.493627E-2</c:v>
                </c:pt>
                <c:pt idx="46">
                  <c:v>3.032878E-2</c:v>
                </c:pt>
                <c:pt idx="47">
                  <c:v>3.2215819999999999E-2</c:v>
                </c:pt>
                <c:pt idx="48">
                  <c:v>3.1998176000000003E-2</c:v>
                </c:pt>
                <c:pt idx="49">
                  <c:v>3.1813460000000002E-2</c:v>
                </c:pt>
                <c:pt idx="50">
                  <c:v>3.2339356999999999E-2</c:v>
                </c:pt>
                <c:pt idx="51">
                  <c:v>3.4042667999999998E-2</c:v>
                </c:pt>
                <c:pt idx="52">
                  <c:v>3.6166205999999999E-2</c:v>
                </c:pt>
                <c:pt idx="53">
                  <c:v>3.6657450000000001E-2</c:v>
                </c:pt>
                <c:pt idx="54">
                  <c:v>3.3828669999999998E-2</c:v>
                </c:pt>
                <c:pt idx="55">
                  <c:v>2.9626957999999998E-2</c:v>
                </c:pt>
                <c:pt idx="56">
                  <c:v>2.7217341999999999E-2</c:v>
                </c:pt>
                <c:pt idx="57">
                  <c:v>3.0249552999999998E-2</c:v>
                </c:pt>
                <c:pt idx="58">
                  <c:v>3.7594974000000003E-2</c:v>
                </c:pt>
                <c:pt idx="59">
                  <c:v>4.4840555999999997E-2</c:v>
                </c:pt>
                <c:pt idx="60">
                  <c:v>4.7667470000000003E-2</c:v>
                </c:pt>
                <c:pt idx="61">
                  <c:v>4.791024E-2</c:v>
                </c:pt>
                <c:pt idx="62">
                  <c:v>4.8496600000000001E-2</c:v>
                </c:pt>
                <c:pt idx="63">
                  <c:v>5.0292495999999999E-2</c:v>
                </c:pt>
                <c:pt idx="64">
                  <c:v>5.0377827E-2</c:v>
                </c:pt>
                <c:pt idx="65">
                  <c:v>4.7545902000000001E-2</c:v>
                </c:pt>
                <c:pt idx="66">
                  <c:v>4.6064335999999997E-2</c:v>
                </c:pt>
                <c:pt idx="67">
                  <c:v>5.0786119999999997E-2</c:v>
                </c:pt>
                <c:pt idx="68">
                  <c:v>5.9843085999999997E-2</c:v>
                </c:pt>
                <c:pt idx="69">
                  <c:v>6.4082719999999996E-2</c:v>
                </c:pt>
                <c:pt idx="70">
                  <c:v>5.6772789999999997E-2</c:v>
                </c:pt>
                <c:pt idx="71">
                  <c:v>3.9872485999999999E-2</c:v>
                </c:pt>
                <c:pt idx="72">
                  <c:v>2.2710050999999998E-2</c:v>
                </c:pt>
                <c:pt idx="73">
                  <c:v>1.2991809E-2</c:v>
                </c:pt>
                <c:pt idx="74">
                  <c:v>1.2448626000000001E-2</c:v>
                </c:pt>
                <c:pt idx="75">
                  <c:v>1.6712923000000001E-2</c:v>
                </c:pt>
                <c:pt idx="76">
                  <c:v>2.1238911999999999E-2</c:v>
                </c:pt>
                <c:pt idx="77">
                  <c:v>2.381285E-2</c:v>
                </c:pt>
                <c:pt idx="78">
                  <c:v>2.5704607000000001E-2</c:v>
                </c:pt>
                <c:pt idx="79">
                  <c:v>2.7536835999999999E-2</c:v>
                </c:pt>
                <c:pt idx="80">
                  <c:v>2.6944967E-2</c:v>
                </c:pt>
                <c:pt idx="81">
                  <c:v>2.1398391999999999E-2</c:v>
                </c:pt>
                <c:pt idx="82">
                  <c:v>1.0805857E-2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9.2058590000000003E-3</c:v>
                </c:pt>
                <c:pt idx="89">
                  <c:v>1.7092283999999999E-2</c:v>
                </c:pt>
                <c:pt idx="90">
                  <c:v>2.2750415E-2</c:v>
                </c:pt>
                <c:pt idx="91">
                  <c:v>2.6848897E-2</c:v>
                </c:pt>
                <c:pt idx="92">
                  <c:v>2.8852195000000001E-2</c:v>
                </c:pt>
                <c:pt idx="93">
                  <c:v>2.9584073999999998E-2</c:v>
                </c:pt>
                <c:pt idx="94">
                  <c:v>2.9510198000000001E-2</c:v>
                </c:pt>
                <c:pt idx="95">
                  <c:v>2.8375112000000001E-2</c:v>
                </c:pt>
                <c:pt idx="96">
                  <c:v>2.8842682000000001E-2</c:v>
                </c:pt>
                <c:pt idx="97">
                  <c:v>2.981762E-2</c:v>
                </c:pt>
                <c:pt idx="98">
                  <c:v>3.0688378999999998E-2</c:v>
                </c:pt>
                <c:pt idx="99">
                  <c:v>3.1066E-2</c:v>
                </c:pt>
                <c:pt idx="100">
                  <c:v>3.0962406000000001E-2</c:v>
                </c:pt>
                <c:pt idx="101">
                  <c:v>2.9651348000000001E-2</c:v>
                </c:pt>
                <c:pt idx="102">
                  <c:v>2.8353807000000002E-2</c:v>
                </c:pt>
                <c:pt idx="103">
                  <c:v>2.7205690000000001E-2</c:v>
                </c:pt>
                <c:pt idx="104">
                  <c:v>2.5265896999999999E-2</c:v>
                </c:pt>
                <c:pt idx="105">
                  <c:v>2.2648689999999999E-2</c:v>
                </c:pt>
                <c:pt idx="106">
                  <c:v>1.932739E-2</c:v>
                </c:pt>
                <c:pt idx="107">
                  <c:v>1.595738E-2</c:v>
                </c:pt>
                <c:pt idx="108">
                  <c:v>1.1422222500000001E-2</c:v>
                </c:pt>
                <c:pt idx="109">
                  <c:v>6.4475219999999998E-3</c:v>
                </c:pt>
                <c:pt idx="110">
                  <c:v>1.5267114E-3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3144-4397-92F2-6164DF0919B3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[2]Sheet1!$D$542:$DT$542</c:f>
              <c:numCache>
                <c:formatCode>General</c:formatCode>
                <c:ptCount val="121"/>
                <c:pt idx="0">
                  <c:v>5.0206445000000001E-3</c:v>
                </c:pt>
                <c:pt idx="1">
                  <c:v>3.0010372999999999E-3</c:v>
                </c:pt>
                <c:pt idx="2">
                  <c:v>3.4108283E-3</c:v>
                </c:pt>
                <c:pt idx="3">
                  <c:v>2.5032288E-3</c:v>
                </c:pt>
                <c:pt idx="4">
                  <c:v>2.1143665000000001E-3</c:v>
                </c:pt>
                <c:pt idx="5">
                  <c:v>2.9622087999999999E-3</c:v>
                </c:pt>
                <c:pt idx="6">
                  <c:v>5.1470309999999998E-3</c:v>
                </c:pt>
                <c:pt idx="7">
                  <c:v>7.5413820000000001E-3</c:v>
                </c:pt>
                <c:pt idx="8">
                  <c:v>7.5004132999999997E-3</c:v>
                </c:pt>
                <c:pt idx="9">
                  <c:v>4.0114030000000002E-3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1.2557543000000001E-3</c:v>
                </c:pt>
                <c:pt idx="15">
                  <c:v>7.1053669999999996E-3</c:v>
                </c:pt>
                <c:pt idx="16">
                  <c:v>1.1914124E-2</c:v>
                </c:pt>
                <c:pt idx="17">
                  <c:v>1.2428547E-2</c:v>
                </c:pt>
                <c:pt idx="18">
                  <c:v>8.5937189999999997E-3</c:v>
                </c:pt>
                <c:pt idx="19">
                  <c:v>1.7526228E-3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3.893891E-3</c:v>
                </c:pt>
                <c:pt idx="27">
                  <c:v>1.0032330000000001E-2</c:v>
                </c:pt>
                <c:pt idx="28">
                  <c:v>1.5351164E-2</c:v>
                </c:pt>
                <c:pt idx="29">
                  <c:v>1.9602590999999999E-2</c:v>
                </c:pt>
                <c:pt idx="30">
                  <c:v>2.3925209999999999E-2</c:v>
                </c:pt>
                <c:pt idx="31">
                  <c:v>2.8176791999999999E-2</c:v>
                </c:pt>
                <c:pt idx="32">
                  <c:v>3.1629602999999999E-2</c:v>
                </c:pt>
                <c:pt idx="33">
                  <c:v>3.5967063000000001E-2</c:v>
                </c:pt>
                <c:pt idx="34">
                  <c:v>4.0526804E-2</c:v>
                </c:pt>
                <c:pt idx="35">
                  <c:v>4.4333356999999997E-2</c:v>
                </c:pt>
                <c:pt idx="36">
                  <c:v>4.5107267999999999E-2</c:v>
                </c:pt>
                <c:pt idx="37">
                  <c:v>4.1622289999999999E-2</c:v>
                </c:pt>
                <c:pt idx="38">
                  <c:v>3.5309612999999997E-2</c:v>
                </c:pt>
                <c:pt idx="39">
                  <c:v>2.8090244E-2</c:v>
                </c:pt>
                <c:pt idx="40">
                  <c:v>2.0599782000000001E-2</c:v>
                </c:pt>
                <c:pt idx="41">
                  <c:v>1.5142182000000001E-2</c:v>
                </c:pt>
                <c:pt idx="42">
                  <c:v>1.1825274E-2</c:v>
                </c:pt>
                <c:pt idx="43">
                  <c:v>1.2514630000000001E-2</c:v>
                </c:pt>
                <c:pt idx="44">
                  <c:v>1.7674184999999999E-2</c:v>
                </c:pt>
                <c:pt idx="45">
                  <c:v>2.4702134000000001E-2</c:v>
                </c:pt>
                <c:pt idx="46">
                  <c:v>3.0093552999999999E-2</c:v>
                </c:pt>
                <c:pt idx="47">
                  <c:v>3.2113406999999997E-2</c:v>
                </c:pt>
                <c:pt idx="48">
                  <c:v>3.2127224000000003E-2</c:v>
                </c:pt>
                <c:pt idx="49">
                  <c:v>3.2166519999999997E-2</c:v>
                </c:pt>
                <c:pt idx="50">
                  <c:v>3.2825420000000001E-2</c:v>
                </c:pt>
                <c:pt idx="51">
                  <c:v>3.4546550000000002E-2</c:v>
                </c:pt>
                <c:pt idx="52">
                  <c:v>3.6527004000000002E-2</c:v>
                </c:pt>
                <c:pt idx="53">
                  <c:v>3.6797526999999997E-2</c:v>
                </c:pt>
                <c:pt idx="54">
                  <c:v>3.3778157000000003E-2</c:v>
                </c:pt>
                <c:pt idx="55">
                  <c:v>2.9525816E-2</c:v>
                </c:pt>
                <c:pt idx="56">
                  <c:v>2.7214471E-2</c:v>
                </c:pt>
                <c:pt idx="57">
                  <c:v>3.0431466000000001E-2</c:v>
                </c:pt>
                <c:pt idx="58">
                  <c:v>3.7884593000000001E-2</c:v>
                </c:pt>
                <c:pt idx="59">
                  <c:v>4.5088037999999997E-2</c:v>
                </c:pt>
                <c:pt idx="60">
                  <c:v>4.7750460000000002E-2</c:v>
                </c:pt>
                <c:pt idx="61">
                  <c:v>4.7760035999999999E-2</c:v>
                </c:pt>
                <c:pt idx="62">
                  <c:v>4.8105158000000002E-2</c:v>
                </c:pt>
                <c:pt idx="63">
                  <c:v>4.9713741999999998E-2</c:v>
                </c:pt>
                <c:pt idx="64">
                  <c:v>4.9728394000000002E-2</c:v>
                </c:pt>
                <c:pt idx="65">
                  <c:v>4.7013800000000001E-2</c:v>
                </c:pt>
                <c:pt idx="66">
                  <c:v>4.5840143999999999E-2</c:v>
                </c:pt>
                <c:pt idx="67">
                  <c:v>5.0934279999999998E-2</c:v>
                </c:pt>
                <c:pt idx="68">
                  <c:v>6.0210567E-2</c:v>
                </c:pt>
                <c:pt idx="69">
                  <c:v>6.4402849999999998E-2</c:v>
                </c:pt>
                <c:pt idx="70">
                  <c:v>5.6818210000000001E-2</c:v>
                </c:pt>
                <c:pt idx="71">
                  <c:v>3.9566643999999998E-2</c:v>
                </c:pt>
                <c:pt idx="72">
                  <c:v>2.2169958999999999E-2</c:v>
                </c:pt>
                <c:pt idx="73">
                  <c:v>1.2450503999999999E-2</c:v>
                </c:pt>
                <c:pt idx="74">
                  <c:v>1.2160539E-2</c:v>
                </c:pt>
                <c:pt idx="75">
                  <c:v>1.6836500000000001E-2</c:v>
                </c:pt>
                <c:pt idx="76">
                  <c:v>2.174953E-2</c:v>
                </c:pt>
                <c:pt idx="77">
                  <c:v>2.4510925999999999E-2</c:v>
                </c:pt>
                <c:pt idx="78">
                  <c:v>2.634543E-2</c:v>
                </c:pt>
                <c:pt idx="79">
                  <c:v>2.7917569999999999E-2</c:v>
                </c:pt>
                <c:pt idx="80">
                  <c:v>2.6952535E-2</c:v>
                </c:pt>
                <c:pt idx="81">
                  <c:v>2.1010714E-2</c:v>
                </c:pt>
                <c:pt idx="82">
                  <c:v>1.0126990000000001E-2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5.8399999999999999E-4</c:v>
                </c:pt>
                <c:pt idx="88">
                  <c:v>1.0159629999999999E-2</c:v>
                </c:pt>
                <c:pt idx="89">
                  <c:v>1.8083947E-2</c:v>
                </c:pt>
                <c:pt idx="90">
                  <c:v>2.3603111999999999E-2</c:v>
                </c:pt>
                <c:pt idx="91">
                  <c:v>2.7402934E-2</c:v>
                </c:pt>
                <c:pt idx="92">
                  <c:v>2.9014712000000002E-2</c:v>
                </c:pt>
                <c:pt idx="93">
                  <c:v>2.9357184000000001E-2</c:v>
                </c:pt>
                <c:pt idx="94">
                  <c:v>2.8955354999999999E-2</c:v>
                </c:pt>
                <c:pt idx="95">
                  <c:v>2.764376E-2</c:v>
                </c:pt>
                <c:pt idx="96">
                  <c:v>2.8098564999999999E-2</c:v>
                </c:pt>
                <c:pt idx="97">
                  <c:v>2.9180158000000001E-2</c:v>
                </c:pt>
                <c:pt idx="98">
                  <c:v>3.0235696999999999E-2</c:v>
                </c:pt>
                <c:pt idx="99">
                  <c:v>3.0811654000000001E-2</c:v>
                </c:pt>
                <c:pt idx="100">
                  <c:v>3.0872230000000001E-2</c:v>
                </c:pt>
                <c:pt idx="101">
                  <c:v>2.9626803E-2</c:v>
                </c:pt>
                <c:pt idx="102">
                  <c:v>2.8425499999999999E-2</c:v>
                </c:pt>
                <c:pt idx="103">
                  <c:v>2.73137E-2</c:v>
                </c:pt>
                <c:pt idx="104">
                  <c:v>2.5368941999999998E-2</c:v>
                </c:pt>
                <c:pt idx="105">
                  <c:v>2.2720325999999999E-2</c:v>
                </c:pt>
                <c:pt idx="106">
                  <c:v>1.9344650000000001E-2</c:v>
                </c:pt>
                <c:pt idx="107">
                  <c:v>1.5898679999999998E-2</c:v>
                </c:pt>
                <c:pt idx="108">
                  <c:v>1.1286841000000001E-2</c:v>
                </c:pt>
                <c:pt idx="109">
                  <c:v>6.2349470000000002E-3</c:v>
                </c:pt>
                <c:pt idx="110">
                  <c:v>1.2372100999999999E-3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3144-4397-92F2-6164DF0919B3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[2]Sheet1!$D$543:$DT$543</c:f>
              <c:numCache>
                <c:formatCode>General</c:formatCode>
                <c:ptCount val="121"/>
                <c:pt idx="0">
                  <c:v>4.7095087000000001E-3</c:v>
                </c:pt>
                <c:pt idx="1">
                  <c:v>2.6256374999999998E-3</c:v>
                </c:pt>
                <c:pt idx="2">
                  <c:v>3.136284E-3</c:v>
                </c:pt>
                <c:pt idx="3">
                  <c:v>2.379436E-3</c:v>
                </c:pt>
                <c:pt idx="4">
                  <c:v>2.1088604999999999E-3</c:v>
                </c:pt>
                <c:pt idx="5">
                  <c:v>3.0054417E-3</c:v>
                </c:pt>
                <c:pt idx="6">
                  <c:v>5.1788603999999997E-3</c:v>
                </c:pt>
                <c:pt idx="7">
                  <c:v>7.6225614000000001E-3</c:v>
                </c:pt>
                <c:pt idx="8">
                  <c:v>7.6505430000000001E-3</c:v>
                </c:pt>
                <c:pt idx="9">
                  <c:v>4.1642194000000004E-3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1.4610052999999999E-3</c:v>
                </c:pt>
                <c:pt idx="15">
                  <c:v>7.5254533000000002E-3</c:v>
                </c:pt>
                <c:pt idx="16">
                  <c:v>1.2254304000000001E-2</c:v>
                </c:pt>
                <c:pt idx="17">
                  <c:v>1.2474750999999999E-2</c:v>
                </c:pt>
                <c:pt idx="18">
                  <c:v>8.4087999999999993E-3</c:v>
                </c:pt>
                <c:pt idx="19">
                  <c:v>1.4775936999999999E-3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4.2878220000000002E-3</c:v>
                </c:pt>
                <c:pt idx="27">
                  <c:v>1.024974E-2</c:v>
                </c:pt>
                <c:pt idx="28">
                  <c:v>1.5338111999999999E-2</c:v>
                </c:pt>
                <c:pt idx="29">
                  <c:v>1.9366916000000001E-2</c:v>
                </c:pt>
                <c:pt idx="30">
                  <c:v>2.3570923000000001E-2</c:v>
                </c:pt>
                <c:pt idx="31">
                  <c:v>2.7802994000000001E-2</c:v>
                </c:pt>
                <c:pt idx="32">
                  <c:v>3.1351496E-2</c:v>
                </c:pt>
                <c:pt idx="33">
                  <c:v>3.5863939999999997E-2</c:v>
                </c:pt>
                <c:pt idx="34">
                  <c:v>4.0682454E-2</c:v>
                </c:pt>
                <c:pt idx="35">
                  <c:v>4.4757545000000003E-2</c:v>
                </c:pt>
                <c:pt idx="36">
                  <c:v>4.5707703000000002E-2</c:v>
                </c:pt>
                <c:pt idx="37">
                  <c:v>4.2237166E-2</c:v>
                </c:pt>
                <c:pt idx="38">
                  <c:v>3.5737734E-2</c:v>
                </c:pt>
                <c:pt idx="39">
                  <c:v>2.8227516000000001E-2</c:v>
                </c:pt>
                <c:pt idx="40">
                  <c:v>2.0488821000000001E-2</c:v>
                </c:pt>
                <c:pt idx="41">
                  <c:v>1.4942196E-2</c:v>
                </c:pt>
                <c:pt idx="42">
                  <c:v>1.1644869E-2</c:v>
                </c:pt>
                <c:pt idx="43">
                  <c:v>1.2389966000000001E-2</c:v>
                </c:pt>
                <c:pt idx="44">
                  <c:v>1.7580353E-2</c:v>
                </c:pt>
                <c:pt idx="45">
                  <c:v>2.4643647000000001E-2</c:v>
                </c:pt>
                <c:pt idx="46">
                  <c:v>3.0037712000000001E-2</c:v>
                </c:pt>
                <c:pt idx="47">
                  <c:v>3.1995482999999998E-2</c:v>
                </c:pt>
                <c:pt idx="48">
                  <c:v>3.1902529999999998E-2</c:v>
                </c:pt>
                <c:pt idx="49">
                  <c:v>3.1937874999999998E-2</c:v>
                </c:pt>
                <c:pt idx="50">
                  <c:v>3.2739125000000001E-2</c:v>
                </c:pt>
                <c:pt idx="51">
                  <c:v>3.4615430000000003E-2</c:v>
                </c:pt>
                <c:pt idx="52">
                  <c:v>3.6618989999999997E-2</c:v>
                </c:pt>
                <c:pt idx="53">
                  <c:v>3.6735322000000001E-2</c:v>
                </c:pt>
                <c:pt idx="54">
                  <c:v>3.3525850000000003E-2</c:v>
                </c:pt>
                <c:pt idx="55">
                  <c:v>2.9166963000000001E-2</c:v>
                </c:pt>
                <c:pt idx="56">
                  <c:v>2.6852025000000002E-2</c:v>
                </c:pt>
                <c:pt idx="57">
                  <c:v>3.0094506E-2</c:v>
                </c:pt>
                <c:pt idx="58">
                  <c:v>3.7568209999999998E-2</c:v>
                </c:pt>
                <c:pt idx="59">
                  <c:v>4.4801834999999998E-2</c:v>
                </c:pt>
                <c:pt idx="60">
                  <c:v>4.7526359999999997E-2</c:v>
                </c:pt>
                <c:pt idx="61">
                  <c:v>4.7650773E-2</c:v>
                </c:pt>
                <c:pt idx="62">
                  <c:v>4.8142842999999998E-2</c:v>
                </c:pt>
                <c:pt idx="63">
                  <c:v>4.9879013999999999E-2</c:v>
                </c:pt>
                <c:pt idx="64">
                  <c:v>4.9943007999999997E-2</c:v>
                </c:pt>
                <c:pt idx="65">
                  <c:v>4.7134049999999997E-2</c:v>
                </c:pt>
                <c:pt idx="66">
                  <c:v>4.5739165999999998E-2</c:v>
                </c:pt>
                <c:pt idx="67">
                  <c:v>5.0581712000000001E-2</c:v>
                </c:pt>
                <c:pt idx="68">
                  <c:v>5.9724464999999997E-2</c:v>
                </c:pt>
                <c:pt idx="69">
                  <c:v>6.3954084999999994E-2</c:v>
                </c:pt>
                <c:pt idx="70">
                  <c:v>5.6555250000000001E-2</c:v>
                </c:pt>
                <c:pt idx="71">
                  <c:v>3.9547424999999997E-2</c:v>
                </c:pt>
                <c:pt idx="72">
                  <c:v>2.2341076000000001E-2</c:v>
                </c:pt>
                <c:pt idx="73">
                  <c:v>1.2688396500000001E-2</c:v>
                </c:pt>
                <c:pt idx="74">
                  <c:v>1.2311405500000001E-2</c:v>
                </c:pt>
                <c:pt idx="75">
                  <c:v>1.6828570000000001E-2</c:v>
                </c:pt>
                <c:pt idx="76">
                  <c:v>2.1636272000000002E-2</c:v>
                </c:pt>
                <c:pt idx="77">
                  <c:v>2.4429382999999999E-2</c:v>
                </c:pt>
                <c:pt idx="78">
                  <c:v>2.6376473000000001E-2</c:v>
                </c:pt>
                <c:pt idx="79">
                  <c:v>2.8041843E-2</c:v>
                </c:pt>
                <c:pt idx="80">
                  <c:v>2.7084777000000001E-2</c:v>
                </c:pt>
                <c:pt idx="81">
                  <c:v>2.1090379999999999E-2</c:v>
                </c:pt>
                <c:pt idx="82">
                  <c:v>1.0124064E-2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3.8699999999999997E-4</c:v>
                </c:pt>
                <c:pt idx="88">
                  <c:v>9.8988359999999994E-3</c:v>
                </c:pt>
                <c:pt idx="89">
                  <c:v>1.7796801000000001E-2</c:v>
                </c:pt>
                <c:pt idx="90">
                  <c:v>2.3336724999999999E-2</c:v>
                </c:pt>
                <c:pt idx="91">
                  <c:v>2.7214209E-2</c:v>
                </c:pt>
                <c:pt idx="92">
                  <c:v>2.8943107999999999E-2</c:v>
                </c:pt>
                <c:pt idx="93">
                  <c:v>2.9410855999999999E-2</c:v>
                </c:pt>
                <c:pt idx="94">
                  <c:v>2.9115084999999999E-2</c:v>
                </c:pt>
                <c:pt idx="95">
                  <c:v>2.7841482000000001E-2</c:v>
                </c:pt>
                <c:pt idx="96">
                  <c:v>2.8266743E-2</c:v>
                </c:pt>
                <c:pt idx="97">
                  <c:v>2.9275307E-2</c:v>
                </c:pt>
                <c:pt idx="98">
                  <c:v>3.0240324999999998E-2</c:v>
                </c:pt>
                <c:pt idx="99">
                  <c:v>3.0730413000000002E-2</c:v>
                </c:pt>
                <c:pt idx="100">
                  <c:v>3.0718569000000001E-2</c:v>
                </c:pt>
                <c:pt idx="101">
                  <c:v>2.9460406000000001E-2</c:v>
                </c:pt>
                <c:pt idx="102">
                  <c:v>2.8221220000000002E-2</c:v>
                </c:pt>
                <c:pt idx="103">
                  <c:v>2.7101670000000001E-2</c:v>
                </c:pt>
                <c:pt idx="104">
                  <c:v>2.5171723E-2</c:v>
                </c:pt>
                <c:pt idx="105">
                  <c:v>2.2551924000000001E-2</c:v>
                </c:pt>
                <c:pt idx="106">
                  <c:v>1.9216674999999999E-2</c:v>
                </c:pt>
                <c:pt idx="107">
                  <c:v>1.58015E-2</c:v>
                </c:pt>
                <c:pt idx="108">
                  <c:v>1.1242356E-2</c:v>
                </c:pt>
                <c:pt idx="109">
                  <c:v>6.2403629999999996E-3</c:v>
                </c:pt>
                <c:pt idx="110">
                  <c:v>1.2968761E-3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3144-4397-92F2-6164DF0919B3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[2]Sheet1!$D$544:$DT$544</c:f>
              <c:numCache>
                <c:formatCode>General</c:formatCode>
                <c:ptCount val="121"/>
                <c:pt idx="0">
                  <c:v>4.5009003999999997E-3</c:v>
                </c:pt>
                <c:pt idx="1">
                  <c:v>2.6073772000000002E-3</c:v>
                </c:pt>
                <c:pt idx="2">
                  <c:v>3.232894E-3</c:v>
                </c:pt>
                <c:pt idx="3">
                  <c:v>2.2984849999999999E-3</c:v>
                </c:pt>
                <c:pt idx="4">
                  <c:v>1.7567456999999999E-3</c:v>
                </c:pt>
                <c:pt idx="5">
                  <c:v>2.4965387000000002E-3</c:v>
                </c:pt>
                <c:pt idx="6">
                  <c:v>4.7320104000000002E-3</c:v>
                </c:pt>
                <c:pt idx="7">
                  <c:v>7.374444E-3</c:v>
                </c:pt>
                <c:pt idx="8">
                  <c:v>7.6471674E-3</c:v>
                </c:pt>
                <c:pt idx="9">
                  <c:v>4.3560539999999998E-3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9.6299999999999999E-4</c:v>
                </c:pt>
                <c:pt idx="15">
                  <c:v>6.9463965000000003E-3</c:v>
                </c:pt>
                <c:pt idx="16">
                  <c:v>1.1830317999999999E-2</c:v>
                </c:pt>
                <c:pt idx="17">
                  <c:v>1.2329497999999999E-2</c:v>
                </c:pt>
                <c:pt idx="18">
                  <c:v>8.4889330000000006E-3</c:v>
                </c:pt>
                <c:pt idx="19">
                  <c:v>1.6626598E-3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3.7549427000000001E-3</c:v>
                </c:pt>
                <c:pt idx="27">
                  <c:v>9.8534490000000002E-3</c:v>
                </c:pt>
                <c:pt idx="28">
                  <c:v>1.52565185E-2</c:v>
                </c:pt>
                <c:pt idx="29">
                  <c:v>1.9618155000000002E-2</c:v>
                </c:pt>
                <c:pt idx="30">
                  <c:v>2.408894E-2</c:v>
                </c:pt>
                <c:pt idx="31">
                  <c:v>2.849225E-2</c:v>
                </c:pt>
                <c:pt idx="32">
                  <c:v>3.2102037E-2</c:v>
                </c:pt>
                <c:pt idx="33">
                  <c:v>3.6543633999999998E-2</c:v>
                </c:pt>
                <c:pt idx="34">
                  <c:v>4.1150656000000001E-2</c:v>
                </c:pt>
                <c:pt idx="35">
                  <c:v>4.4936493000000001E-2</c:v>
                </c:pt>
                <c:pt idx="36">
                  <c:v>4.5614163999999999E-2</c:v>
                </c:pt>
                <c:pt idx="37">
                  <c:v>4.1923861999999999E-2</c:v>
                </c:pt>
                <c:pt idx="38">
                  <c:v>3.5370923999999998E-2</c:v>
                </c:pt>
                <c:pt idx="39">
                  <c:v>2.7993724000000001E-2</c:v>
                </c:pt>
                <c:pt idx="40">
                  <c:v>2.0522698999999998E-2</c:v>
                </c:pt>
                <c:pt idx="41">
                  <c:v>1.5206816E-2</c:v>
                </c:pt>
                <c:pt idx="42">
                  <c:v>1.1986224E-2</c:v>
                </c:pt>
                <c:pt idx="43">
                  <c:v>1.2729957E-2</c:v>
                </c:pt>
                <c:pt idx="44">
                  <c:v>1.7970265999999999E-2</c:v>
                </c:pt>
                <c:pt idx="45">
                  <c:v>2.5172212999999999E-2</c:v>
                </c:pt>
                <c:pt idx="46">
                  <c:v>3.0658375000000002E-2</c:v>
                </c:pt>
                <c:pt idx="47">
                  <c:v>3.2571490000000002E-2</c:v>
                </c:pt>
                <c:pt idx="48">
                  <c:v>3.2304987E-2</c:v>
                </c:pt>
                <c:pt idx="49">
                  <c:v>3.2102020000000002E-2</c:v>
                </c:pt>
                <c:pt idx="50">
                  <c:v>3.2686327000000001E-2</c:v>
                </c:pt>
                <c:pt idx="51">
                  <c:v>3.4433637000000003E-2</c:v>
                </c:pt>
                <c:pt idx="52">
                  <c:v>3.6450089999999997E-2</c:v>
                </c:pt>
                <c:pt idx="53">
                  <c:v>3.6703456000000002E-2</c:v>
                </c:pt>
                <c:pt idx="54">
                  <c:v>3.3670824000000002E-2</c:v>
                </c:pt>
                <c:pt idx="55">
                  <c:v>2.9468944E-2</c:v>
                </c:pt>
                <c:pt idx="56">
                  <c:v>2.7246209E-2</c:v>
                </c:pt>
                <c:pt idx="57">
                  <c:v>3.0427188000000001E-2</c:v>
                </c:pt>
                <c:pt idx="58">
                  <c:v>3.7717689999999998E-2</c:v>
                </c:pt>
                <c:pt idx="59">
                  <c:v>4.4733179999999997E-2</c:v>
                </c:pt>
                <c:pt idx="60">
                  <c:v>4.7356124999999999E-2</c:v>
                </c:pt>
                <c:pt idx="61">
                  <c:v>4.7518856999999998E-2</c:v>
                </c:pt>
                <c:pt idx="62">
                  <c:v>4.8120570000000001E-2</c:v>
                </c:pt>
                <c:pt idx="63">
                  <c:v>4.9945040000000003E-2</c:v>
                </c:pt>
                <c:pt idx="64">
                  <c:v>5.0038893000000001E-2</c:v>
                </c:pt>
                <c:pt idx="65">
                  <c:v>4.7221668000000001E-2</c:v>
                </c:pt>
                <c:pt idx="66">
                  <c:v>4.5735313999999999E-2</c:v>
                </c:pt>
                <c:pt idx="67">
                  <c:v>5.0396580000000003E-2</c:v>
                </c:pt>
                <c:pt idx="68">
                  <c:v>5.9391606999999999E-2</c:v>
                </c:pt>
                <c:pt idx="69">
                  <c:v>6.3698420000000006E-2</c:v>
                </c:pt>
                <c:pt idx="70">
                  <c:v>5.6616093999999999E-2</c:v>
                </c:pt>
                <c:pt idx="71">
                  <c:v>3.9953686000000002E-2</c:v>
                </c:pt>
                <c:pt idx="72">
                  <c:v>2.2872612E-2</c:v>
                </c:pt>
                <c:pt idx="73">
                  <c:v>1.3072031E-2</c:v>
                </c:pt>
                <c:pt idx="74">
                  <c:v>1.2414601000000001E-2</c:v>
                </c:pt>
                <c:pt idx="75">
                  <c:v>1.6644722000000001E-2</c:v>
                </c:pt>
                <c:pt idx="76">
                  <c:v>2.1209568000000002E-2</c:v>
                </c:pt>
                <c:pt idx="77">
                  <c:v>2.3827983E-2</c:v>
                </c:pt>
                <c:pt idx="78">
                  <c:v>2.5758916999999999E-2</c:v>
                </c:pt>
                <c:pt idx="79">
                  <c:v>2.7622246999999999E-2</c:v>
                </c:pt>
                <c:pt idx="80">
                  <c:v>2.7027458000000001E-2</c:v>
                </c:pt>
                <c:pt idx="81">
                  <c:v>2.1380330999999999E-2</c:v>
                </c:pt>
                <c:pt idx="82">
                  <c:v>1.0604893000000001E-2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2.8299999999999999E-4</c:v>
                </c:pt>
                <c:pt idx="88">
                  <c:v>9.7373035000000007E-3</c:v>
                </c:pt>
                <c:pt idx="89">
                  <c:v>1.7594490000000001E-2</c:v>
                </c:pt>
                <c:pt idx="90">
                  <c:v>2.3097876E-2</c:v>
                </c:pt>
                <c:pt idx="91">
                  <c:v>2.6970297000000001E-2</c:v>
                </c:pt>
                <c:pt idx="92">
                  <c:v>2.8747129999999999E-2</c:v>
                </c:pt>
                <c:pt idx="93">
                  <c:v>2.9299887E-2</c:v>
                </c:pt>
                <c:pt idx="94">
                  <c:v>2.9103335000000001E-2</c:v>
                </c:pt>
                <c:pt idx="95">
                  <c:v>2.7921911000000001E-2</c:v>
                </c:pt>
                <c:pt idx="96">
                  <c:v>2.8431814E-2</c:v>
                </c:pt>
                <c:pt idx="97">
                  <c:v>2.9476011E-2</c:v>
                </c:pt>
                <c:pt idx="98">
                  <c:v>3.0422732000000001E-2</c:v>
                </c:pt>
                <c:pt idx="99">
                  <c:v>3.0860597E-2</c:v>
                </c:pt>
                <c:pt idx="100">
                  <c:v>3.0789734999999999E-2</c:v>
                </c:pt>
                <c:pt idx="101">
                  <c:v>2.9456079999999999E-2</c:v>
                </c:pt>
                <c:pt idx="102">
                  <c:v>2.8190804999999999E-2</c:v>
                </c:pt>
                <c:pt idx="103">
                  <c:v>2.7067864000000001E-2</c:v>
                </c:pt>
                <c:pt idx="104">
                  <c:v>2.5150228E-2</c:v>
                </c:pt>
                <c:pt idx="105">
                  <c:v>2.2557569999999999E-2</c:v>
                </c:pt>
                <c:pt idx="106">
                  <c:v>1.925787E-2</c:v>
                </c:pt>
                <c:pt idx="107">
                  <c:v>1.5884322999999999E-2</c:v>
                </c:pt>
                <c:pt idx="108">
                  <c:v>1.1358768E-2</c:v>
                </c:pt>
                <c:pt idx="109">
                  <c:v>6.3800975000000001E-3</c:v>
                </c:pt>
                <c:pt idx="110">
                  <c:v>1.4371796E-3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3144-4397-92F2-6164DF0919B3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[2]Sheet1!$D$545:$DT$545</c:f>
              <c:numCache>
                <c:formatCode>General</c:formatCode>
                <c:ptCount val="121"/>
                <c:pt idx="0">
                  <c:v>4.4623689999999999E-3</c:v>
                </c:pt>
                <c:pt idx="1">
                  <c:v>2.5480692000000001E-3</c:v>
                </c:pt>
                <c:pt idx="2">
                  <c:v>3.1147178000000002E-3</c:v>
                </c:pt>
                <c:pt idx="3">
                  <c:v>2.3894615E-3</c:v>
                </c:pt>
                <c:pt idx="4">
                  <c:v>2.1166717999999999E-3</c:v>
                </c:pt>
                <c:pt idx="5">
                  <c:v>3.0065923999999999E-3</c:v>
                </c:pt>
                <c:pt idx="6">
                  <c:v>5.1188915999999998E-3</c:v>
                </c:pt>
                <c:pt idx="7">
                  <c:v>7.4276519999999999E-3</c:v>
                </c:pt>
                <c:pt idx="8">
                  <c:v>7.3155885999999998E-3</c:v>
                </c:pt>
                <c:pt idx="9">
                  <c:v>3.8104038999999998E-3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1.4596701E-3</c:v>
                </c:pt>
                <c:pt idx="15">
                  <c:v>7.5323083000000002E-3</c:v>
                </c:pt>
                <c:pt idx="16">
                  <c:v>1.2349822E-2</c:v>
                </c:pt>
                <c:pt idx="17">
                  <c:v>1.2603982E-2</c:v>
                </c:pt>
                <c:pt idx="18">
                  <c:v>8.4140180000000005E-3</c:v>
                </c:pt>
                <c:pt idx="19">
                  <c:v>1.2565737E-3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4.3802145000000001E-3</c:v>
                </c:pt>
                <c:pt idx="27">
                  <c:v>1.0368212999999999E-2</c:v>
                </c:pt>
                <c:pt idx="28">
                  <c:v>1.5432942E-2</c:v>
                </c:pt>
                <c:pt idx="29">
                  <c:v>1.9365787999999998E-2</c:v>
                </c:pt>
                <c:pt idx="30">
                  <c:v>2.3511154999999999E-2</c:v>
                </c:pt>
                <c:pt idx="31">
                  <c:v>2.7799191000000001E-2</c:v>
                </c:pt>
                <c:pt idx="32">
                  <c:v>3.1481545E-2</c:v>
                </c:pt>
                <c:pt idx="33">
                  <c:v>3.6110851999999999E-2</c:v>
                </c:pt>
                <c:pt idx="34">
                  <c:v>4.0938589999999997E-2</c:v>
                </c:pt>
                <c:pt idx="35">
                  <c:v>4.4895711999999997E-2</c:v>
                </c:pt>
                <c:pt idx="36">
                  <c:v>4.5687593999999998E-2</c:v>
                </c:pt>
                <c:pt idx="37">
                  <c:v>4.2120735999999999E-2</c:v>
                </c:pt>
                <c:pt idx="38">
                  <c:v>3.5736647000000003E-2</c:v>
                </c:pt>
                <c:pt idx="39">
                  <c:v>2.8545424E-2</c:v>
                </c:pt>
                <c:pt idx="40">
                  <c:v>2.1183454000000001E-2</c:v>
                </c:pt>
                <c:pt idx="41">
                  <c:v>1.5721860000000001E-2</c:v>
                </c:pt>
                <c:pt idx="42">
                  <c:v>1.2217634E-2</c:v>
                </c:pt>
                <c:pt idx="43">
                  <c:v>1.2657284E-2</c:v>
                </c:pt>
                <c:pt idx="44">
                  <c:v>1.7696567E-2</c:v>
                </c:pt>
                <c:pt idx="45">
                  <c:v>2.4828449999999998E-2</c:v>
                </c:pt>
                <c:pt idx="46">
                  <c:v>3.0387022E-2</c:v>
                </c:pt>
                <c:pt idx="47">
                  <c:v>3.2461206999999999E-2</c:v>
                </c:pt>
                <c:pt idx="48">
                  <c:v>3.2376296999999998E-2</c:v>
                </c:pt>
                <c:pt idx="49">
                  <c:v>3.2241154000000001E-2</c:v>
                </c:pt>
                <c:pt idx="50">
                  <c:v>3.2754075000000001E-2</c:v>
                </c:pt>
                <c:pt idx="51">
                  <c:v>3.4397740000000003E-2</c:v>
                </c:pt>
                <c:pt idx="52">
                  <c:v>3.6372196000000002E-2</c:v>
                </c:pt>
                <c:pt idx="53">
                  <c:v>3.6670080000000001E-2</c:v>
                </c:pt>
                <c:pt idx="54">
                  <c:v>3.3644486000000001E-2</c:v>
                </c:pt>
                <c:pt idx="55">
                  <c:v>2.9320061000000001E-2</c:v>
                </c:pt>
                <c:pt idx="56">
                  <c:v>2.6878908E-2</c:v>
                </c:pt>
                <c:pt idx="57">
                  <c:v>2.9926945999999999E-2</c:v>
                </c:pt>
                <c:pt idx="58">
                  <c:v>3.7276793000000003E-2</c:v>
                </c:pt>
                <c:pt idx="59">
                  <c:v>4.4536590000000001E-2</c:v>
                </c:pt>
                <c:pt idx="60">
                  <c:v>4.7443256000000003E-2</c:v>
                </c:pt>
                <c:pt idx="61">
                  <c:v>4.7772184000000002E-2</c:v>
                </c:pt>
                <c:pt idx="62">
                  <c:v>4.8338573000000003E-2</c:v>
                </c:pt>
                <c:pt idx="63">
                  <c:v>4.9971357000000001E-2</c:v>
                </c:pt>
                <c:pt idx="64">
                  <c:v>4.9856294000000002E-2</c:v>
                </c:pt>
                <c:pt idx="65">
                  <c:v>4.6948772E-2</c:v>
                </c:pt>
                <c:pt idx="66">
                  <c:v>4.5558102000000003E-2</c:v>
                </c:pt>
                <c:pt idx="67">
                  <c:v>5.0451620000000003E-2</c:v>
                </c:pt>
                <c:pt idx="68">
                  <c:v>5.9645610000000002E-2</c:v>
                </c:pt>
                <c:pt idx="69">
                  <c:v>6.3985379999999994E-2</c:v>
                </c:pt>
                <c:pt idx="70">
                  <c:v>5.6754325000000001E-2</c:v>
                </c:pt>
                <c:pt idx="71">
                  <c:v>3.9893940000000003E-2</c:v>
                </c:pt>
                <c:pt idx="72">
                  <c:v>2.2697744999999998E-2</c:v>
                </c:pt>
                <c:pt idx="73">
                  <c:v>1.2902781E-2</c:v>
                </c:pt>
                <c:pt idx="74">
                  <c:v>1.2333159E-2</c:v>
                </c:pt>
                <c:pt idx="75">
                  <c:v>1.6702369000000002E-2</c:v>
                </c:pt>
                <c:pt idx="76">
                  <c:v>2.1410630999999999E-2</c:v>
                </c:pt>
                <c:pt idx="77">
                  <c:v>2.4085763999999999E-2</c:v>
                </c:pt>
                <c:pt idx="78">
                  <c:v>2.5927134000000001E-2</c:v>
                </c:pt>
                <c:pt idx="79">
                  <c:v>2.7601756000000002E-2</c:v>
                </c:pt>
                <c:pt idx="80">
                  <c:v>2.6821647000000001E-2</c:v>
                </c:pt>
                <c:pt idx="81">
                  <c:v>2.1093770000000001E-2</c:v>
                </c:pt>
                <c:pt idx="82">
                  <c:v>1.0356326000000001E-2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6.2399999999999999E-5</c:v>
                </c:pt>
                <c:pt idx="88">
                  <c:v>9.4699129999999999E-3</c:v>
                </c:pt>
                <c:pt idx="89">
                  <c:v>1.7365891000000001E-2</c:v>
                </c:pt>
                <c:pt idx="90">
                  <c:v>2.2987146E-2</c:v>
                </c:pt>
                <c:pt idx="91">
                  <c:v>2.7007171999999999E-2</c:v>
                </c:pt>
                <c:pt idx="92">
                  <c:v>2.8913174E-2</c:v>
                </c:pt>
                <c:pt idx="93">
                  <c:v>2.9548442000000001E-2</c:v>
                </c:pt>
                <c:pt idx="94">
                  <c:v>2.9375559999999998E-2</c:v>
                </c:pt>
                <c:pt idx="95">
                  <c:v>2.8166922E-2</c:v>
                </c:pt>
                <c:pt idx="96">
                  <c:v>2.8600917999999999E-2</c:v>
                </c:pt>
                <c:pt idx="97">
                  <c:v>2.9539065E-2</c:v>
                </c:pt>
                <c:pt idx="98">
                  <c:v>3.0397213999999999E-2</c:v>
                </c:pt>
                <c:pt idx="99">
                  <c:v>3.0777764999999999E-2</c:v>
                </c:pt>
                <c:pt idx="100">
                  <c:v>3.067835E-2</c:v>
                </c:pt>
                <c:pt idx="101">
                  <c:v>2.9346872E-2</c:v>
                </c:pt>
                <c:pt idx="102">
                  <c:v>2.8066633000000001E-2</c:v>
                </c:pt>
                <c:pt idx="103">
                  <c:v>2.6927634999999998E-2</c:v>
                </c:pt>
                <c:pt idx="104">
                  <c:v>2.4998858999999998E-2</c:v>
                </c:pt>
                <c:pt idx="105">
                  <c:v>2.2396447E-2</c:v>
                </c:pt>
                <c:pt idx="106">
                  <c:v>1.9090566999999999E-2</c:v>
                </c:pt>
                <c:pt idx="107">
                  <c:v>1.5726097000000001E-2</c:v>
                </c:pt>
                <c:pt idx="108">
                  <c:v>1.1202615000000001E-2</c:v>
                </c:pt>
                <c:pt idx="109">
                  <c:v>6.2351977000000003E-3</c:v>
                </c:pt>
                <c:pt idx="110">
                  <c:v>1.3167242000000001E-3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3144-4397-92F2-6164DF0919B3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[2]Sheet1!$D$546:$DT$546</c:f>
              <c:numCache>
                <c:formatCode>General</c:formatCode>
                <c:ptCount val="121"/>
                <c:pt idx="0">
                  <c:v>4.437295E-3</c:v>
                </c:pt>
                <c:pt idx="1">
                  <c:v>2.5120365999999998E-3</c:v>
                </c:pt>
                <c:pt idx="2">
                  <c:v>3.0337297E-3</c:v>
                </c:pt>
                <c:pt idx="3">
                  <c:v>2.1750682000000001E-3</c:v>
                </c:pt>
                <c:pt idx="4">
                  <c:v>1.8349548E-3</c:v>
                </c:pt>
                <c:pt idx="5">
                  <c:v>2.8196762000000002E-3</c:v>
                </c:pt>
                <c:pt idx="6">
                  <c:v>5.1677831999999996E-3</c:v>
                </c:pt>
                <c:pt idx="7">
                  <c:v>7.7211503000000001E-3</c:v>
                </c:pt>
                <c:pt idx="8">
                  <c:v>7.7837669999999996E-3</c:v>
                </c:pt>
                <c:pt idx="9">
                  <c:v>4.2691350000000003E-3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1.2676268000000001E-3</c:v>
                </c:pt>
                <c:pt idx="15">
                  <c:v>7.4326410000000002E-3</c:v>
                </c:pt>
                <c:pt idx="16">
                  <c:v>1.2369787E-2</c:v>
                </c:pt>
                <c:pt idx="17">
                  <c:v>1.2686100000000001E-2</c:v>
                </c:pt>
                <c:pt idx="18">
                  <c:v>8.5533840000000007E-3</c:v>
                </c:pt>
                <c:pt idx="19">
                  <c:v>1.4721786E-3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4.1214874999999998E-3</c:v>
                </c:pt>
                <c:pt idx="27">
                  <c:v>1.0067922E-2</c:v>
                </c:pt>
                <c:pt idx="28">
                  <c:v>1.5184049999999999E-2</c:v>
                </c:pt>
                <c:pt idx="29">
                  <c:v>1.9328010999999999E-2</c:v>
                </c:pt>
                <c:pt idx="30">
                  <c:v>2.3701363999999999E-2</c:v>
                </c:pt>
                <c:pt idx="31">
                  <c:v>2.8123153000000001E-2</c:v>
                </c:pt>
                <c:pt idx="32">
                  <c:v>3.1792052000000001E-2</c:v>
                </c:pt>
                <c:pt idx="33">
                  <c:v>3.6326160000000003E-2</c:v>
                </c:pt>
                <c:pt idx="34">
                  <c:v>4.1070264000000002E-2</c:v>
                </c:pt>
                <c:pt idx="35">
                  <c:v>4.5019290000000003E-2</c:v>
                </c:pt>
                <c:pt idx="36">
                  <c:v>4.5849095999999999E-2</c:v>
                </c:pt>
                <c:pt idx="37">
                  <c:v>4.2258843999999997E-2</c:v>
                </c:pt>
                <c:pt idx="38">
                  <c:v>3.5735893999999997E-2</c:v>
                </c:pt>
                <c:pt idx="39">
                  <c:v>2.8306033000000001E-2</c:v>
                </c:pt>
                <c:pt idx="40">
                  <c:v>2.0720011999999999E-2</c:v>
                </c:pt>
                <c:pt idx="41">
                  <c:v>1.5185026000000001E-2</c:v>
                </c:pt>
                <c:pt idx="42">
                  <c:v>1.1787519999999999E-2</c:v>
                </c:pt>
                <c:pt idx="43">
                  <c:v>1.2443503E-2</c:v>
                </c:pt>
                <c:pt idx="44">
                  <c:v>1.7671088000000001E-2</c:v>
                </c:pt>
                <c:pt idx="45">
                  <c:v>2.4923918999999999E-2</c:v>
                </c:pt>
                <c:pt idx="46">
                  <c:v>3.0576663E-2</c:v>
                </c:pt>
                <c:pt idx="47">
                  <c:v>3.2731228000000001E-2</c:v>
                </c:pt>
                <c:pt idx="48">
                  <c:v>3.2699216000000003E-2</c:v>
                </c:pt>
                <c:pt idx="49">
                  <c:v>3.2560213999999997E-2</c:v>
                </c:pt>
                <c:pt idx="50">
                  <c:v>3.298032E-2</c:v>
                </c:pt>
                <c:pt idx="51">
                  <c:v>3.4467373000000003E-2</c:v>
                </c:pt>
                <c:pt idx="52">
                  <c:v>3.6263443999999999E-2</c:v>
                </c:pt>
                <c:pt idx="53">
                  <c:v>3.6399833999999999E-2</c:v>
                </c:pt>
                <c:pt idx="54">
                  <c:v>3.3298399999999999E-2</c:v>
                </c:pt>
                <c:pt idx="55">
                  <c:v>2.8998757E-2</c:v>
                </c:pt>
                <c:pt idx="56">
                  <c:v>2.6677202000000001E-2</c:v>
                </c:pt>
                <c:pt idx="57">
                  <c:v>2.9913953E-2</c:v>
                </c:pt>
                <c:pt idx="58">
                  <c:v>3.7414767000000002E-2</c:v>
                </c:pt>
                <c:pt idx="59">
                  <c:v>4.4684596E-2</c:v>
                </c:pt>
                <c:pt idx="60">
                  <c:v>4.7414011999999998E-2</c:v>
                </c:pt>
                <c:pt idx="61">
                  <c:v>4.7518827E-2</c:v>
                </c:pt>
                <c:pt idx="62">
                  <c:v>4.7967116999999997E-2</c:v>
                </c:pt>
                <c:pt idx="63">
                  <c:v>4.9635626000000002E-2</c:v>
                </c:pt>
                <c:pt idx="64">
                  <c:v>4.9619704000000001E-2</c:v>
                </c:pt>
                <c:pt idx="65">
                  <c:v>4.6791155000000001E-2</c:v>
                </c:pt>
                <c:pt idx="66">
                  <c:v>4.5485556000000003E-2</c:v>
                </c:pt>
                <c:pt idx="67">
                  <c:v>5.052094E-2</c:v>
                </c:pt>
                <c:pt idx="68">
                  <c:v>5.9841666000000002E-2</c:v>
                </c:pt>
                <c:pt idx="69">
                  <c:v>6.417059E-2</c:v>
                </c:pt>
                <c:pt idx="70">
                  <c:v>5.6791506999999998E-2</c:v>
                </c:pt>
                <c:pt idx="71">
                  <c:v>3.9805992999999998E-2</c:v>
                </c:pt>
                <c:pt idx="72">
                  <c:v>2.2693616999999999E-2</c:v>
                </c:pt>
                <c:pt idx="73">
                  <c:v>1.3179415E-2</c:v>
                </c:pt>
                <c:pt idx="74">
                  <c:v>1.2900735999999999E-2</c:v>
                </c:pt>
                <c:pt idx="75">
                  <c:v>1.7315341000000001E-2</c:v>
                </c:pt>
                <c:pt idx="76">
                  <c:v>2.1734802000000001E-2</c:v>
                </c:pt>
                <c:pt idx="77">
                  <c:v>2.3957163E-2</c:v>
                </c:pt>
                <c:pt idx="78">
                  <c:v>2.5466369999999999E-2</c:v>
                </c:pt>
                <c:pt idx="79">
                  <c:v>2.7125644000000001E-2</c:v>
                </c:pt>
                <c:pt idx="80">
                  <c:v>2.6595771000000001E-2</c:v>
                </c:pt>
                <c:pt idx="81">
                  <c:v>2.1164506999999999E-2</c:v>
                </c:pt>
                <c:pt idx="82">
                  <c:v>1.0560481E-2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1.03E-4</c:v>
                </c:pt>
                <c:pt idx="88">
                  <c:v>9.7609380000000003E-3</c:v>
                </c:pt>
                <c:pt idx="89">
                  <c:v>1.7844883999999998E-2</c:v>
                </c:pt>
                <c:pt idx="90">
                  <c:v>2.3505410000000001E-2</c:v>
                </c:pt>
                <c:pt idx="91">
                  <c:v>2.7406203000000001E-2</c:v>
                </c:pt>
                <c:pt idx="92">
                  <c:v>2.905992E-2</c:v>
                </c:pt>
                <c:pt idx="93">
                  <c:v>2.9424617E-2</c:v>
                </c:pt>
                <c:pt idx="94">
                  <c:v>2.9025044E-2</c:v>
                </c:pt>
                <c:pt idx="95">
                  <c:v>2.7659924999999998E-2</c:v>
                </c:pt>
                <c:pt idx="96">
                  <c:v>2.8038837E-2</c:v>
                </c:pt>
                <c:pt idx="97">
                  <c:v>2.9023430999999999E-2</c:v>
                </c:pt>
                <c:pt idx="98">
                  <c:v>2.9973987000000001E-2</c:v>
                </c:pt>
                <c:pt idx="99">
                  <c:v>3.0450264000000001E-2</c:v>
                </c:pt>
                <c:pt idx="100">
                  <c:v>3.0426053000000002E-2</c:v>
                </c:pt>
                <c:pt idx="101">
                  <c:v>2.9123869E-2</c:v>
                </c:pt>
                <c:pt idx="102">
                  <c:v>2.7905566999999999E-2</c:v>
                </c:pt>
                <c:pt idx="103">
                  <c:v>2.6810357E-2</c:v>
                </c:pt>
                <c:pt idx="104">
                  <c:v>2.491517E-2</c:v>
                </c:pt>
                <c:pt idx="105">
                  <c:v>2.2345121999999999E-2</c:v>
                </c:pt>
                <c:pt idx="106">
                  <c:v>1.9069128000000001E-2</c:v>
                </c:pt>
                <c:pt idx="107">
                  <c:v>1.5729195000000001E-2</c:v>
                </c:pt>
                <c:pt idx="108">
                  <c:v>1.1229921E-2</c:v>
                </c:pt>
                <c:pt idx="109">
                  <c:v>6.2822885999999998E-3</c:v>
                </c:pt>
                <c:pt idx="110">
                  <c:v>1.369021E-3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3144-4397-92F2-6164DF0919B3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[2]Sheet1!$D$547:$DT$547</c:f>
              <c:numCache>
                <c:formatCode>General</c:formatCode>
                <c:ptCount val="121"/>
                <c:pt idx="0">
                  <c:v>4.2741215000000003E-3</c:v>
                </c:pt>
                <c:pt idx="1">
                  <c:v>2.2549492000000001E-3</c:v>
                </c:pt>
                <c:pt idx="2">
                  <c:v>2.7803436E-3</c:v>
                </c:pt>
                <c:pt idx="3">
                  <c:v>2.1949774E-3</c:v>
                </c:pt>
                <c:pt idx="4">
                  <c:v>2.1271279999999998E-3</c:v>
                </c:pt>
                <c:pt idx="5">
                  <c:v>3.1286790000000001E-3</c:v>
                </c:pt>
                <c:pt idx="6">
                  <c:v>5.2136750000000001E-3</c:v>
                </c:pt>
                <c:pt idx="7">
                  <c:v>7.4073480000000002E-3</c:v>
                </c:pt>
                <c:pt idx="8">
                  <c:v>7.2151072999999998E-3</c:v>
                </c:pt>
                <c:pt idx="9">
                  <c:v>3.7004156000000001E-3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1.3521372000000001E-3</c:v>
                </c:pt>
                <c:pt idx="15">
                  <c:v>7.4567575999999998E-3</c:v>
                </c:pt>
                <c:pt idx="16">
                  <c:v>1.2322830999999999E-2</c:v>
                </c:pt>
                <c:pt idx="17">
                  <c:v>1.2611438000000001E-2</c:v>
                </c:pt>
                <c:pt idx="18">
                  <c:v>8.465228E-3</c:v>
                </c:pt>
                <c:pt idx="19">
                  <c:v>1.3481726999999999E-3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4.0789880000000004E-3</c:v>
                </c:pt>
                <c:pt idx="27">
                  <c:v>1.0173565000000001E-2</c:v>
                </c:pt>
                <c:pt idx="28">
                  <c:v>1.544164E-2</c:v>
                </c:pt>
                <c:pt idx="29">
                  <c:v>1.9583920000000001E-2</c:v>
                </c:pt>
                <c:pt idx="30">
                  <c:v>2.3826934000000001E-2</c:v>
                </c:pt>
                <c:pt idx="31">
                  <c:v>2.8045859999999999E-2</c:v>
                </c:pt>
                <c:pt idx="32">
                  <c:v>3.1556569999999999E-2</c:v>
                </c:pt>
                <c:pt idx="33">
                  <c:v>3.602959E-2</c:v>
                </c:pt>
                <c:pt idx="34">
                  <c:v>4.0769673999999999E-2</c:v>
                </c:pt>
                <c:pt idx="35">
                  <c:v>4.473506E-2</c:v>
                </c:pt>
                <c:pt idx="36">
                  <c:v>4.5595142999999998E-2</c:v>
                </c:pt>
                <c:pt idx="37">
                  <c:v>4.2067350000000003E-2</c:v>
                </c:pt>
                <c:pt idx="38">
                  <c:v>3.5610530000000001E-2</c:v>
                </c:pt>
                <c:pt idx="39">
                  <c:v>2.8234269999999999E-2</c:v>
                </c:pt>
                <c:pt idx="40">
                  <c:v>2.0681129999999999E-2</c:v>
                </c:pt>
                <c:pt idx="41">
                  <c:v>1.5272109000000001E-2</c:v>
                </c:pt>
                <c:pt idx="42">
                  <c:v>1.1995840000000001E-2</c:v>
                </c:pt>
                <c:pt idx="43">
                  <c:v>1.2694989E-2</c:v>
                </c:pt>
                <c:pt idx="44">
                  <c:v>1.7870765E-2</c:v>
                </c:pt>
                <c:pt idx="45">
                  <c:v>2.5012622000000002E-2</c:v>
                </c:pt>
                <c:pt idx="46">
                  <c:v>3.0552091E-2</c:v>
                </c:pt>
                <c:pt idx="47">
                  <c:v>3.2617140000000003E-2</c:v>
                </c:pt>
                <c:pt idx="48">
                  <c:v>3.2478034000000003E-2</c:v>
                </c:pt>
                <c:pt idx="49">
                  <c:v>3.2238223000000003E-2</c:v>
                </c:pt>
                <c:pt idx="50">
                  <c:v>3.2607841999999998E-2</c:v>
                </c:pt>
                <c:pt idx="51">
                  <c:v>3.4108263E-2</c:v>
                </c:pt>
                <c:pt idx="52">
                  <c:v>3.5982243999999997E-2</c:v>
                </c:pt>
                <c:pt idx="53">
                  <c:v>3.6241950000000002E-2</c:v>
                </c:pt>
                <c:pt idx="54">
                  <c:v>3.3281893E-2</c:v>
                </c:pt>
                <c:pt idx="55">
                  <c:v>2.9108269999999999E-2</c:v>
                </c:pt>
                <c:pt idx="56">
                  <c:v>2.6858549999999998E-2</c:v>
                </c:pt>
                <c:pt idx="57">
                  <c:v>3.001446E-2</c:v>
                </c:pt>
                <c:pt idx="58">
                  <c:v>3.7306803999999999E-2</c:v>
                </c:pt>
                <c:pt idx="59">
                  <c:v>4.4334195999999999E-2</c:v>
                </c:pt>
                <c:pt idx="60">
                  <c:v>4.6899494E-2</c:v>
                </c:pt>
                <c:pt idx="61">
                  <c:v>4.6944737E-2</c:v>
                </c:pt>
                <c:pt idx="62">
                  <c:v>4.7446219999999997E-2</c:v>
                </c:pt>
                <c:pt idx="63">
                  <c:v>4.9311630000000002E-2</c:v>
                </c:pt>
                <c:pt idx="64">
                  <c:v>4.9659856000000002E-2</c:v>
                </c:pt>
                <c:pt idx="65">
                  <c:v>4.7254829999999998E-2</c:v>
                </c:pt>
                <c:pt idx="66">
                  <c:v>4.6132202999999997E-2</c:v>
                </c:pt>
                <c:pt idx="67">
                  <c:v>5.0912473E-2</c:v>
                </c:pt>
                <c:pt idx="68">
                  <c:v>5.9705495999999997E-2</c:v>
                </c:pt>
                <c:pt idx="69">
                  <c:v>6.3631170000000001E-2</c:v>
                </c:pt>
                <c:pt idx="70">
                  <c:v>5.6233185999999998E-2</c:v>
                </c:pt>
                <c:pt idx="71">
                  <c:v>3.9514716999999998E-2</c:v>
                </c:pt>
                <c:pt idx="72">
                  <c:v>2.2646389999999999E-2</c:v>
                </c:pt>
                <c:pt idx="73">
                  <c:v>1.3165990000000001E-2</c:v>
                </c:pt>
                <c:pt idx="74">
                  <c:v>1.2779666E-2</c:v>
                </c:pt>
                <c:pt idx="75">
                  <c:v>1.7130454999999999E-2</c:v>
                </c:pt>
                <c:pt idx="76">
                  <c:v>2.1630414000000001E-2</c:v>
                </c:pt>
                <c:pt idx="77">
                  <c:v>2.4033273000000001E-2</c:v>
                </c:pt>
                <c:pt idx="78">
                  <c:v>2.5651318999999999E-2</c:v>
                </c:pt>
                <c:pt idx="79">
                  <c:v>2.7229438000000002E-2</c:v>
                </c:pt>
                <c:pt idx="80">
                  <c:v>2.6493744999999999E-2</c:v>
                </c:pt>
                <c:pt idx="81">
                  <c:v>2.0918582000000002E-2</c:v>
                </c:pt>
                <c:pt idx="82">
                  <c:v>1.0359567E-2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9.4792220000000007E-3</c:v>
                </c:pt>
                <c:pt idx="89">
                  <c:v>1.7482638000000002E-2</c:v>
                </c:pt>
                <c:pt idx="90">
                  <c:v>2.3153246999999998E-2</c:v>
                </c:pt>
                <c:pt idx="91">
                  <c:v>2.7128224999999999E-2</c:v>
                </c:pt>
                <c:pt idx="92">
                  <c:v>2.8861206E-2</c:v>
                </c:pt>
                <c:pt idx="93">
                  <c:v>2.9286688000000002E-2</c:v>
                </c:pt>
                <c:pt idx="94">
                  <c:v>2.8926797000000001E-2</c:v>
                </c:pt>
                <c:pt idx="95">
                  <c:v>2.7567292E-2</c:v>
                </c:pt>
                <c:pt idx="96">
                  <c:v>2.7895585000000001E-2</c:v>
                </c:pt>
                <c:pt idx="97">
                  <c:v>2.8830303000000002E-2</c:v>
                </c:pt>
                <c:pt idx="98">
                  <c:v>2.9736351000000001E-2</c:v>
                </c:pt>
                <c:pt idx="99">
                  <c:v>3.0195764999999999E-2</c:v>
                </c:pt>
                <c:pt idx="100">
                  <c:v>3.0176857000000001E-2</c:v>
                </c:pt>
                <c:pt idx="101">
                  <c:v>2.898179E-2</c:v>
                </c:pt>
                <c:pt idx="102">
                  <c:v>2.7799656999999998E-2</c:v>
                </c:pt>
                <c:pt idx="103">
                  <c:v>2.6773150999999999E-2</c:v>
                </c:pt>
                <c:pt idx="104">
                  <c:v>2.4958257000000001E-2</c:v>
                </c:pt>
                <c:pt idx="105">
                  <c:v>2.2468591E-2</c:v>
                </c:pt>
                <c:pt idx="106">
                  <c:v>1.9271033E-2</c:v>
                </c:pt>
                <c:pt idx="107">
                  <c:v>1.5969690000000002E-2</c:v>
                </c:pt>
                <c:pt idx="108">
                  <c:v>1.1536930000000001E-2</c:v>
                </c:pt>
                <c:pt idx="109">
                  <c:v>6.6365859999999999E-3</c:v>
                </c:pt>
                <c:pt idx="110">
                  <c:v>1.7585146000000001E-3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3144-4397-92F2-6164DF0919B3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[2]Sheet1!$D$548:$DT$548</c:f>
              <c:numCache>
                <c:formatCode>General</c:formatCode>
                <c:ptCount val="121"/>
                <c:pt idx="0">
                  <c:v>4.6238866999999996E-3</c:v>
                </c:pt>
                <c:pt idx="1">
                  <c:v>2.6174877000000002E-3</c:v>
                </c:pt>
                <c:pt idx="2">
                  <c:v>3.0707695999999999E-3</c:v>
                </c:pt>
                <c:pt idx="3">
                  <c:v>2.2151611999999998E-3</c:v>
                </c:pt>
                <c:pt idx="4">
                  <c:v>1.9232985999999999E-3</c:v>
                </c:pt>
                <c:pt idx="5">
                  <c:v>2.8958374000000002E-3</c:v>
                </c:pt>
                <c:pt idx="6">
                  <c:v>5.1747876999999999E-3</c:v>
                </c:pt>
                <c:pt idx="7">
                  <c:v>7.6058805000000004E-3</c:v>
                </c:pt>
                <c:pt idx="8">
                  <c:v>7.5465840000000003E-3</c:v>
                </c:pt>
                <c:pt idx="9">
                  <c:v>3.9957500000000002E-3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1.2178282000000001E-3</c:v>
                </c:pt>
                <c:pt idx="15">
                  <c:v>7.1622170000000002E-3</c:v>
                </c:pt>
                <c:pt idx="16">
                  <c:v>1.1992137E-2</c:v>
                </c:pt>
                <c:pt idx="17">
                  <c:v>1.2438088999999999E-2</c:v>
                </c:pt>
                <c:pt idx="18">
                  <c:v>8.5384399999999996E-3</c:v>
                </c:pt>
                <c:pt idx="19">
                  <c:v>1.6164631999999999E-3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4.0568460000000002E-3</c:v>
                </c:pt>
                <c:pt idx="27">
                  <c:v>1.00572035E-2</c:v>
                </c:pt>
                <c:pt idx="28">
                  <c:v>1.5262702499999999E-2</c:v>
                </c:pt>
                <c:pt idx="29">
                  <c:v>1.9478476000000002E-2</c:v>
                </c:pt>
                <c:pt idx="30">
                  <c:v>2.3845150999999998E-2</c:v>
                </c:pt>
                <c:pt idx="31">
                  <c:v>2.812827E-2</c:v>
                </c:pt>
                <c:pt idx="32">
                  <c:v>3.159497E-2</c:v>
                </c:pt>
                <c:pt idx="33">
                  <c:v>3.5946461999999998E-2</c:v>
                </c:pt>
                <c:pt idx="34">
                  <c:v>4.0626768000000001E-2</c:v>
                </c:pt>
                <c:pt idx="35">
                  <c:v>4.4608074999999997E-2</c:v>
                </c:pt>
                <c:pt idx="36">
                  <c:v>4.5528593999999999E-2</c:v>
                </c:pt>
                <c:pt idx="37">
                  <c:v>4.20617E-2</c:v>
                </c:pt>
                <c:pt idx="38">
                  <c:v>3.5657880000000003E-2</c:v>
                </c:pt>
                <c:pt idx="39">
                  <c:v>2.8361836000000001E-2</c:v>
                </c:pt>
                <c:pt idx="40">
                  <c:v>2.0900438E-2</c:v>
                </c:pt>
                <c:pt idx="41">
                  <c:v>1.5512638E-2</c:v>
                </c:pt>
                <c:pt idx="42">
                  <c:v>1.2239132E-2</c:v>
                </c:pt>
                <c:pt idx="43">
                  <c:v>1.2935116E-2</c:v>
                </c:pt>
                <c:pt idx="44">
                  <c:v>1.8074604000000001E-2</c:v>
                </c:pt>
                <c:pt idx="45">
                  <c:v>2.5122740000000001E-2</c:v>
                </c:pt>
                <c:pt idx="46">
                  <c:v>3.0522049999999998E-2</c:v>
                </c:pt>
                <c:pt idx="47">
                  <c:v>3.2485462999999999E-2</c:v>
                </c:pt>
                <c:pt idx="48">
                  <c:v>3.2356240000000001E-2</c:v>
                </c:pt>
                <c:pt idx="49">
                  <c:v>3.2205638000000002E-2</c:v>
                </c:pt>
                <c:pt idx="50">
                  <c:v>3.2676015000000003E-2</c:v>
                </c:pt>
                <c:pt idx="51">
                  <c:v>3.4242920000000003E-2</c:v>
                </c:pt>
                <c:pt idx="52">
                  <c:v>3.6152990000000003E-2</c:v>
                </c:pt>
                <c:pt idx="53">
                  <c:v>3.6444824000000001E-2</c:v>
                </c:pt>
                <c:pt idx="54">
                  <c:v>3.348744E-2</c:v>
                </c:pt>
                <c:pt idx="55">
                  <c:v>2.9264616E-2</c:v>
                </c:pt>
                <c:pt idx="56">
                  <c:v>2.6939201999999999E-2</c:v>
                </c:pt>
                <c:pt idx="57">
                  <c:v>3.008164E-2</c:v>
                </c:pt>
                <c:pt idx="58">
                  <c:v>3.7459039999999999E-2</c:v>
                </c:pt>
                <c:pt idx="59">
                  <c:v>4.4637013000000003E-2</c:v>
                </c:pt>
                <c:pt idx="60">
                  <c:v>4.7348794E-2</c:v>
                </c:pt>
                <c:pt idx="61">
                  <c:v>4.7500010000000002E-2</c:v>
                </c:pt>
                <c:pt idx="62">
                  <c:v>4.8038117999999998E-2</c:v>
                </c:pt>
                <c:pt idx="63">
                  <c:v>4.9808270000000002E-2</c:v>
                </c:pt>
                <c:pt idx="64">
                  <c:v>4.9873210000000001E-2</c:v>
                </c:pt>
                <c:pt idx="65">
                  <c:v>4.7057934000000003E-2</c:v>
                </c:pt>
                <c:pt idx="66">
                  <c:v>4.563362E-2</c:v>
                </c:pt>
                <c:pt idx="67">
                  <c:v>5.0429247000000003E-2</c:v>
                </c:pt>
                <c:pt idx="68">
                  <c:v>5.9569664000000001E-2</c:v>
                </c:pt>
                <c:pt idx="69">
                  <c:v>6.3915239999999998E-2</c:v>
                </c:pt>
                <c:pt idx="70">
                  <c:v>5.67381E-2</c:v>
                </c:pt>
                <c:pt idx="71">
                  <c:v>3.9930640000000003E-2</c:v>
                </c:pt>
                <c:pt idx="72">
                  <c:v>2.2749431000000001E-2</c:v>
                </c:pt>
                <c:pt idx="73">
                  <c:v>1.2949405000000001E-2</c:v>
                </c:pt>
                <c:pt idx="74">
                  <c:v>1.2389523E-2</c:v>
                </c:pt>
                <c:pt idx="75">
                  <c:v>1.6782785000000001E-2</c:v>
                </c:pt>
                <c:pt idx="76">
                  <c:v>2.1480015000000002E-2</c:v>
                </c:pt>
                <c:pt idx="77">
                  <c:v>2.4109592999999999E-2</c:v>
                </c:pt>
                <c:pt idx="78">
                  <c:v>2.5895687000000001E-2</c:v>
                </c:pt>
                <c:pt idx="79">
                  <c:v>2.7550313999999999E-2</c:v>
                </c:pt>
                <c:pt idx="80">
                  <c:v>2.6795570000000001E-2</c:v>
                </c:pt>
                <c:pt idx="81">
                  <c:v>2.1116091E-2</c:v>
                </c:pt>
                <c:pt idx="82">
                  <c:v>1.0414069999999999E-2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1.7899999999999999E-4</c:v>
                </c:pt>
                <c:pt idx="88">
                  <c:v>9.6151540000000008E-3</c:v>
                </c:pt>
                <c:pt idx="89">
                  <c:v>1.748748E-2</c:v>
                </c:pt>
                <c:pt idx="90">
                  <c:v>2.3019148E-2</c:v>
                </c:pt>
                <c:pt idx="91">
                  <c:v>2.697387E-2</c:v>
                </c:pt>
                <c:pt idx="92">
                  <c:v>2.8850130000000002E-2</c:v>
                </c:pt>
                <c:pt idx="93">
                  <c:v>2.9459018E-2</c:v>
                </c:pt>
                <c:pt idx="94">
                  <c:v>2.9260837000000001E-2</c:v>
                </c:pt>
                <c:pt idx="95">
                  <c:v>2.8004735999999999E-2</c:v>
                </c:pt>
                <c:pt idx="96">
                  <c:v>2.8364500000000001E-2</c:v>
                </c:pt>
                <c:pt idx="97">
                  <c:v>2.9241735000000001E-2</c:v>
                </c:pt>
                <c:pt idx="98">
                  <c:v>3.0042435999999999E-2</c:v>
                </c:pt>
                <c:pt idx="99">
                  <c:v>3.0384129999999999E-2</c:v>
                </c:pt>
                <c:pt idx="100">
                  <c:v>3.0277511E-2</c:v>
                </c:pt>
                <c:pt idx="101">
                  <c:v>2.8939030000000001E-2</c:v>
                </c:pt>
                <c:pt idx="102">
                  <c:v>2.7731507999999998E-2</c:v>
                </c:pt>
                <c:pt idx="103">
                  <c:v>2.6694183999999999E-2</c:v>
                </c:pt>
                <c:pt idx="104">
                  <c:v>2.4874652000000001E-2</c:v>
                </c:pt>
                <c:pt idx="105">
                  <c:v>2.2384357000000001E-2</c:v>
                </c:pt>
                <c:pt idx="106">
                  <c:v>1.9183236999999999E-2</c:v>
                </c:pt>
                <c:pt idx="107">
                  <c:v>1.5929624E-2</c:v>
                </c:pt>
                <c:pt idx="108">
                  <c:v>1.1465121999999999E-2</c:v>
                </c:pt>
                <c:pt idx="109">
                  <c:v>6.5290425000000003E-3</c:v>
                </c:pt>
                <c:pt idx="110">
                  <c:v>1.6135562E-3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3144-4397-92F2-6164DF0919B3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[2]Sheet1!$D$549:$DT$549</c:f>
              <c:numCache>
                <c:formatCode>General</c:formatCode>
                <c:ptCount val="121"/>
                <c:pt idx="0">
                  <c:v>4.1599404000000001E-3</c:v>
                </c:pt>
                <c:pt idx="1">
                  <c:v>2.3114519999999999E-3</c:v>
                </c:pt>
                <c:pt idx="2">
                  <c:v>3.0434403999999998E-3</c:v>
                </c:pt>
                <c:pt idx="3">
                  <c:v>2.3980709999999999E-3</c:v>
                </c:pt>
                <c:pt idx="4">
                  <c:v>2.204952E-3</c:v>
                </c:pt>
                <c:pt idx="5">
                  <c:v>3.1723476E-3</c:v>
                </c:pt>
                <c:pt idx="6">
                  <c:v>5.3285279999999999E-3</c:v>
                </c:pt>
                <c:pt idx="7">
                  <c:v>7.5832979999999996E-3</c:v>
                </c:pt>
                <c:pt idx="8">
                  <c:v>7.3544739999999997E-3</c:v>
                </c:pt>
                <c:pt idx="9">
                  <c:v>3.7090007999999999E-3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1.3408096000000001E-3</c:v>
                </c:pt>
                <c:pt idx="15">
                  <c:v>7.5251069999999996E-3</c:v>
                </c:pt>
                <c:pt idx="16">
                  <c:v>1.2394931E-2</c:v>
                </c:pt>
                <c:pt idx="17">
                  <c:v>1.2676889E-2</c:v>
                </c:pt>
                <c:pt idx="18">
                  <c:v>8.4917099999999995E-3</c:v>
                </c:pt>
                <c:pt idx="19">
                  <c:v>1.3380220999999999E-3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4.1462970000000002E-3</c:v>
                </c:pt>
                <c:pt idx="27">
                  <c:v>1.0245903000000001E-2</c:v>
                </c:pt>
                <c:pt idx="28">
                  <c:v>1.5569225000000001E-2</c:v>
                </c:pt>
                <c:pt idx="29">
                  <c:v>1.9725830999999999E-2</c:v>
                </c:pt>
                <c:pt idx="30">
                  <c:v>2.3986831E-2</c:v>
                </c:pt>
                <c:pt idx="31">
                  <c:v>2.8210875E-2</c:v>
                </c:pt>
                <c:pt idx="32">
                  <c:v>3.1737189999999998E-2</c:v>
                </c:pt>
                <c:pt idx="33">
                  <c:v>3.6193200000000002E-2</c:v>
                </c:pt>
                <c:pt idx="34">
                  <c:v>4.0908653000000003E-2</c:v>
                </c:pt>
                <c:pt idx="35">
                  <c:v>4.4862684E-2</c:v>
                </c:pt>
                <c:pt idx="36">
                  <c:v>4.5729897999999998E-2</c:v>
                </c:pt>
                <c:pt idx="37">
                  <c:v>4.223358E-2</c:v>
                </c:pt>
                <c:pt idx="38">
                  <c:v>3.5767334999999997E-2</c:v>
                </c:pt>
                <c:pt idx="39">
                  <c:v>2.8370240000000001E-2</c:v>
                </c:pt>
                <c:pt idx="40">
                  <c:v>2.0828597000000001E-2</c:v>
                </c:pt>
                <c:pt idx="41">
                  <c:v>1.5460209000000001E-2</c:v>
                </c:pt>
                <c:pt idx="42">
                  <c:v>1.2236331E-2</c:v>
                </c:pt>
                <c:pt idx="43">
                  <c:v>1.2959322000000001E-2</c:v>
                </c:pt>
                <c:pt idx="44">
                  <c:v>1.8138807E-2</c:v>
                </c:pt>
                <c:pt idx="45">
                  <c:v>2.5257473999999999E-2</c:v>
                </c:pt>
                <c:pt idx="46">
                  <c:v>3.0737252999999999E-2</c:v>
                </c:pt>
                <c:pt idx="47">
                  <c:v>3.2716554000000002E-2</c:v>
                </c:pt>
                <c:pt idx="48">
                  <c:v>3.2525610000000003E-2</c:v>
                </c:pt>
                <c:pt idx="49">
                  <c:v>3.2343629999999998E-2</c:v>
                </c:pt>
                <c:pt idx="50">
                  <c:v>3.2871119999999997E-2</c:v>
                </c:pt>
                <c:pt idx="51">
                  <c:v>3.4519362999999997E-2</c:v>
                </c:pt>
                <c:pt idx="52">
                  <c:v>3.6400626999999998E-2</c:v>
                </c:pt>
                <c:pt idx="53">
                  <c:v>3.6475939999999998E-2</c:v>
                </c:pt>
                <c:pt idx="54">
                  <c:v>3.3243983999999997E-2</c:v>
                </c:pt>
                <c:pt idx="55">
                  <c:v>2.8861445999999999E-2</c:v>
                </c:pt>
                <c:pt idx="56">
                  <c:v>2.6570579E-2</c:v>
                </c:pt>
                <c:pt idx="57">
                  <c:v>2.9886380000000001E-2</c:v>
                </c:pt>
                <c:pt idx="58">
                  <c:v>3.7421554000000003E-2</c:v>
                </c:pt>
                <c:pt idx="59">
                  <c:v>4.4619895999999999E-2</c:v>
                </c:pt>
                <c:pt idx="60">
                  <c:v>4.7239427000000001E-2</c:v>
                </c:pt>
                <c:pt idx="61">
                  <c:v>4.7291583999999998E-2</c:v>
                </c:pt>
                <c:pt idx="62">
                  <c:v>4.7825288000000001E-2</c:v>
                </c:pt>
                <c:pt idx="63">
                  <c:v>4.9682323E-2</c:v>
                </c:pt>
                <c:pt idx="64">
                  <c:v>4.9832504E-2</c:v>
                </c:pt>
                <c:pt idx="65">
                  <c:v>4.7040390000000001E-2</c:v>
                </c:pt>
                <c:pt idx="66">
                  <c:v>4.5618462999999998E-2</c:v>
                </c:pt>
                <c:pt idx="67">
                  <c:v>5.0459255000000001E-2</c:v>
                </c:pt>
                <c:pt idx="68">
                  <c:v>5.9629823999999998E-2</c:v>
                </c:pt>
                <c:pt idx="69">
                  <c:v>6.3908380000000001E-2</c:v>
                </c:pt>
                <c:pt idx="70">
                  <c:v>5.6570817000000002E-2</c:v>
                </c:pt>
                <c:pt idx="71">
                  <c:v>3.9643079999999997E-2</c:v>
                </c:pt>
                <c:pt idx="72">
                  <c:v>2.2534082E-2</c:v>
                </c:pt>
                <c:pt idx="73">
                  <c:v>1.2982399E-2</c:v>
                </c:pt>
                <c:pt idx="74">
                  <c:v>1.2713324999999999E-2</c:v>
                </c:pt>
                <c:pt idx="75">
                  <c:v>1.7269797999999999E-2</c:v>
                </c:pt>
                <c:pt idx="76">
                  <c:v>2.1948230999999999E-2</c:v>
                </c:pt>
                <c:pt idx="77">
                  <c:v>2.4390014000000002E-2</c:v>
                </c:pt>
                <c:pt idx="78">
                  <c:v>2.5946513000000001E-2</c:v>
                </c:pt>
                <c:pt idx="79">
                  <c:v>2.7460498999999999E-2</c:v>
                </c:pt>
                <c:pt idx="80">
                  <c:v>2.6691593E-2</c:v>
                </c:pt>
                <c:pt idx="81">
                  <c:v>2.1049557E-2</c:v>
                </c:pt>
                <c:pt idx="82">
                  <c:v>1.03293415E-2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9.6882989999999992E-3</c:v>
                </c:pt>
                <c:pt idx="89">
                  <c:v>1.7855538000000001E-2</c:v>
                </c:pt>
                <c:pt idx="90">
                  <c:v>2.3586032999999999E-2</c:v>
                </c:pt>
                <c:pt idx="91">
                  <c:v>2.7537780000000001E-2</c:v>
                </c:pt>
                <c:pt idx="92">
                  <c:v>2.9201474000000002E-2</c:v>
                </c:pt>
                <c:pt idx="93">
                  <c:v>2.9538281E-2</c:v>
                </c:pt>
                <c:pt idx="94">
                  <c:v>2.9092135000000002E-2</c:v>
                </c:pt>
                <c:pt idx="95">
                  <c:v>2.7672179000000002E-2</c:v>
                </c:pt>
                <c:pt idx="96">
                  <c:v>2.8011472999999999E-2</c:v>
                </c:pt>
                <c:pt idx="97">
                  <c:v>2.8970715000000001E-2</c:v>
                </c:pt>
                <c:pt idx="98">
                  <c:v>2.9916215999999999E-2</c:v>
                </c:pt>
                <c:pt idx="99">
                  <c:v>3.0408590999999999E-2</c:v>
                </c:pt>
                <c:pt idx="100">
                  <c:v>3.0414239999999999E-2</c:v>
                </c:pt>
                <c:pt idx="101">
                  <c:v>2.915717E-2</c:v>
                </c:pt>
                <c:pt idx="102">
                  <c:v>2.7954641999999998E-2</c:v>
                </c:pt>
                <c:pt idx="103">
                  <c:v>2.6872287000000002E-2</c:v>
                </c:pt>
                <c:pt idx="104">
                  <c:v>2.4983640000000001E-2</c:v>
                </c:pt>
                <c:pt idx="105">
                  <c:v>2.2412224000000001E-2</c:v>
                </c:pt>
                <c:pt idx="106">
                  <c:v>1.9126662999999999E-2</c:v>
                </c:pt>
                <c:pt idx="107">
                  <c:v>1.5776800000000001E-2</c:v>
                </c:pt>
                <c:pt idx="108">
                  <c:v>1.1252918000000001E-2</c:v>
                </c:pt>
                <c:pt idx="109">
                  <c:v>6.2766819999999996E-3</c:v>
                </c:pt>
                <c:pt idx="110">
                  <c:v>1.3458682999999999E-3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3144-4397-92F2-6164DF0919B3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[2]Sheet1!$D$550:$DT$550</c:f>
              <c:numCache>
                <c:formatCode>General</c:formatCode>
                <c:ptCount val="121"/>
                <c:pt idx="0">
                  <c:v>3.3969515999999998E-3</c:v>
                </c:pt>
                <c:pt idx="1">
                  <c:v>1.5951730999999999E-3</c:v>
                </c:pt>
                <c:pt idx="2">
                  <c:v>2.5006852E-3</c:v>
                </c:pt>
                <c:pt idx="3">
                  <c:v>2.2230855999999998E-3</c:v>
                </c:pt>
                <c:pt idx="4">
                  <c:v>2.378612E-3</c:v>
                </c:pt>
                <c:pt idx="5">
                  <c:v>3.534546E-3</c:v>
                </c:pt>
                <c:pt idx="6">
                  <c:v>5.7230032999999996E-3</c:v>
                </c:pt>
                <c:pt idx="7">
                  <c:v>7.8869400000000003E-3</c:v>
                </c:pt>
                <c:pt idx="8">
                  <c:v>7.5285025E-3</c:v>
                </c:pt>
                <c:pt idx="9">
                  <c:v>3.7207268E-3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8.4699999999999999E-4</c:v>
                </c:pt>
                <c:pt idx="15">
                  <c:v>7.1543969999999998E-3</c:v>
                </c:pt>
                <c:pt idx="16">
                  <c:v>1.2348397000000001E-2</c:v>
                </c:pt>
                <c:pt idx="17">
                  <c:v>1.2993803E-2</c:v>
                </c:pt>
                <c:pt idx="18">
                  <c:v>9.0633080000000008E-3</c:v>
                </c:pt>
                <c:pt idx="19">
                  <c:v>1.9545169999999998E-3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4.3726815000000004E-3</c:v>
                </c:pt>
                <c:pt idx="27">
                  <c:v>1.0443393E-2</c:v>
                </c:pt>
                <c:pt idx="28">
                  <c:v>1.5599734000000001E-2</c:v>
                </c:pt>
                <c:pt idx="29">
                  <c:v>1.966685E-2</c:v>
                </c:pt>
                <c:pt idx="30">
                  <c:v>2.3926469999999998E-2</c:v>
                </c:pt>
                <c:pt idx="31">
                  <c:v>2.8219199E-2</c:v>
                </c:pt>
                <c:pt idx="32">
                  <c:v>3.1793106000000002E-2</c:v>
                </c:pt>
                <c:pt idx="33">
                  <c:v>3.6289737000000002E-2</c:v>
                </c:pt>
                <c:pt idx="34">
                  <c:v>4.1047252999999999E-2</c:v>
                </c:pt>
                <c:pt idx="35">
                  <c:v>4.5076534000000001E-2</c:v>
                </c:pt>
                <c:pt idx="36">
                  <c:v>4.6031356000000002E-2</c:v>
                </c:pt>
                <c:pt idx="37">
                  <c:v>4.2616118000000001E-2</c:v>
                </c:pt>
                <c:pt idx="38">
                  <c:v>3.6217435999999999E-2</c:v>
                </c:pt>
                <c:pt idx="39">
                  <c:v>2.8843222000000002E-2</c:v>
                </c:pt>
                <c:pt idx="40">
                  <c:v>2.1194009999999999E-2</c:v>
                </c:pt>
                <c:pt idx="41">
                  <c:v>1.5598568E-2</c:v>
                </c:pt>
                <c:pt idx="42">
                  <c:v>1.2190602E-2</c:v>
                </c:pt>
                <c:pt idx="43">
                  <c:v>1.2878995000000001E-2</c:v>
                </c:pt>
                <c:pt idx="44">
                  <c:v>1.8121399999999999E-2</c:v>
                </c:pt>
                <c:pt idx="45">
                  <c:v>2.5284152000000001E-2</c:v>
                </c:pt>
                <c:pt idx="46">
                  <c:v>3.0738179000000001E-2</c:v>
                </c:pt>
                <c:pt idx="47">
                  <c:v>3.2672837000000003E-2</c:v>
                </c:pt>
                <c:pt idx="48">
                  <c:v>3.2501213000000001E-2</c:v>
                </c:pt>
                <c:pt idx="49">
                  <c:v>3.2350826999999999E-2</c:v>
                </c:pt>
                <c:pt idx="50">
                  <c:v>3.2858470000000001E-2</c:v>
                </c:pt>
                <c:pt idx="51">
                  <c:v>3.4477510000000003E-2</c:v>
                </c:pt>
                <c:pt idx="52">
                  <c:v>3.6369569999999997E-2</c:v>
                </c:pt>
                <c:pt idx="53">
                  <c:v>3.6491559999999999E-2</c:v>
                </c:pt>
                <c:pt idx="54">
                  <c:v>3.3270965999999999E-2</c:v>
                </c:pt>
                <c:pt idx="55">
                  <c:v>2.8840913999999999E-2</c:v>
                </c:pt>
                <c:pt idx="56">
                  <c:v>2.6458534999999998E-2</c:v>
                </c:pt>
                <c:pt idx="57">
                  <c:v>2.9730079999999999E-2</c:v>
                </c:pt>
                <c:pt idx="58">
                  <c:v>3.727519E-2</c:v>
                </c:pt>
                <c:pt idx="59">
                  <c:v>4.4533305000000002E-2</c:v>
                </c:pt>
                <c:pt idx="60">
                  <c:v>4.7235331999999998E-2</c:v>
                </c:pt>
                <c:pt idx="61">
                  <c:v>4.7404759999999997E-2</c:v>
                </c:pt>
                <c:pt idx="62">
                  <c:v>4.8095184999999999E-2</c:v>
                </c:pt>
                <c:pt idx="63">
                  <c:v>5.0117236000000003E-2</c:v>
                </c:pt>
                <c:pt idx="64">
                  <c:v>5.0336293999999997E-2</c:v>
                </c:pt>
                <c:pt idx="65">
                  <c:v>4.7455153999999999E-2</c:v>
                </c:pt>
                <c:pt idx="66">
                  <c:v>4.5828246000000003E-2</c:v>
                </c:pt>
                <c:pt idx="67">
                  <c:v>5.0442385999999999E-2</c:v>
                </c:pt>
                <c:pt idx="68">
                  <c:v>5.9430209999999997E-2</c:v>
                </c:pt>
                <c:pt idx="69">
                  <c:v>6.3569249999999994E-2</c:v>
                </c:pt>
                <c:pt idx="70">
                  <c:v>5.6163557000000003E-2</c:v>
                </c:pt>
                <c:pt idx="71">
                  <c:v>3.9276272000000001E-2</c:v>
                </c:pt>
                <c:pt idx="72">
                  <c:v>2.2299577000000001E-2</c:v>
                </c:pt>
                <c:pt idx="73">
                  <c:v>1.2879699999999999E-2</c:v>
                </c:pt>
                <c:pt idx="74">
                  <c:v>1.2656113E-2</c:v>
                </c:pt>
                <c:pt idx="75">
                  <c:v>1.7202434999999999E-2</c:v>
                </c:pt>
                <c:pt idx="76">
                  <c:v>2.1882601000000002E-2</c:v>
                </c:pt>
                <c:pt idx="77">
                  <c:v>2.43693E-2</c:v>
                </c:pt>
                <c:pt idx="78">
                  <c:v>2.5973021999999998E-2</c:v>
                </c:pt>
                <c:pt idx="79">
                  <c:v>2.7472815000000001E-2</c:v>
                </c:pt>
                <c:pt idx="80">
                  <c:v>2.6618235000000001E-2</c:v>
                </c:pt>
                <c:pt idx="81">
                  <c:v>2.0893166000000001E-2</c:v>
                </c:pt>
                <c:pt idx="82">
                  <c:v>1.01714535E-2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2.8299999999999999E-4</c:v>
                </c:pt>
                <c:pt idx="88">
                  <c:v>9.8642629999999999E-3</c:v>
                </c:pt>
                <c:pt idx="89">
                  <c:v>1.7816894E-2</c:v>
                </c:pt>
                <c:pt idx="90">
                  <c:v>2.3349478999999999E-2</c:v>
                </c:pt>
                <c:pt idx="91">
                  <c:v>2.7242925000000001E-2</c:v>
                </c:pt>
                <c:pt idx="92">
                  <c:v>2.8987331000000002E-2</c:v>
                </c:pt>
                <c:pt idx="93">
                  <c:v>2.9472115E-2</c:v>
                </c:pt>
                <c:pt idx="94">
                  <c:v>2.9172153999999999E-2</c:v>
                </c:pt>
                <c:pt idx="95">
                  <c:v>2.7867302E-2</c:v>
                </c:pt>
                <c:pt idx="96">
                  <c:v>2.8275267999999999E-2</c:v>
                </c:pt>
                <c:pt idx="97">
                  <c:v>2.9281976000000001E-2</c:v>
                </c:pt>
                <c:pt idx="98">
                  <c:v>3.0261053E-2</c:v>
                </c:pt>
                <c:pt idx="99">
                  <c:v>3.0771425000000002E-2</c:v>
                </c:pt>
                <c:pt idx="100">
                  <c:v>3.0763080000000002E-2</c:v>
                </c:pt>
                <c:pt idx="101">
                  <c:v>2.9409936000000001E-2</c:v>
                </c:pt>
                <c:pt idx="102">
                  <c:v>2.8162482999999999E-2</c:v>
                </c:pt>
                <c:pt idx="103">
                  <c:v>2.7003875E-2</c:v>
                </c:pt>
                <c:pt idx="104">
                  <c:v>2.5027688999999999E-2</c:v>
                </c:pt>
                <c:pt idx="105">
                  <c:v>2.236461E-2</c:v>
                </c:pt>
                <c:pt idx="106">
                  <c:v>1.8986224999999999E-2</c:v>
                </c:pt>
                <c:pt idx="107">
                  <c:v>1.5555530999999999E-2</c:v>
                </c:pt>
                <c:pt idx="108">
                  <c:v>1.0945753000000001E-2</c:v>
                </c:pt>
                <c:pt idx="109">
                  <c:v>5.898459E-3</c:v>
                </c:pt>
                <c:pt idx="110">
                  <c:v>9.0899999999999998E-4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3144-4397-92F2-6164DF0919B3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[2]Sheet1!$D$551:$DT$551</c:f>
              <c:numCache>
                <c:formatCode>General</c:formatCode>
                <c:ptCount val="121"/>
                <c:pt idx="0">
                  <c:v>4.0474915999999996E-3</c:v>
                </c:pt>
                <c:pt idx="1">
                  <c:v>2.1266367000000001E-3</c:v>
                </c:pt>
                <c:pt idx="2">
                  <c:v>2.8724725999999998E-3</c:v>
                </c:pt>
                <c:pt idx="3">
                  <c:v>2.2990645000000001E-3</c:v>
                </c:pt>
                <c:pt idx="4">
                  <c:v>2.0802949999999998E-3</c:v>
                </c:pt>
                <c:pt idx="5">
                  <c:v>2.9184707000000001E-3</c:v>
                </c:pt>
                <c:pt idx="6">
                  <c:v>4.9938852999999997E-3</c:v>
                </c:pt>
                <c:pt idx="7">
                  <c:v>7.3713427000000002E-3</c:v>
                </c:pt>
                <c:pt idx="8">
                  <c:v>7.4160709999999998E-3</c:v>
                </c:pt>
                <c:pt idx="9">
                  <c:v>4.0353209999999997E-3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1.2231121E-3</c:v>
                </c:pt>
                <c:pt idx="15">
                  <c:v>7.2304494999999996E-3</c:v>
                </c:pt>
                <c:pt idx="16">
                  <c:v>1.2050864E-2</c:v>
                </c:pt>
                <c:pt idx="17">
                  <c:v>1.2398151E-2</c:v>
                </c:pt>
                <c:pt idx="18">
                  <c:v>8.3840489999999993E-3</c:v>
                </c:pt>
                <c:pt idx="19">
                  <c:v>1.3881314E-3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4.0709489999999999E-3</c:v>
                </c:pt>
                <c:pt idx="27">
                  <c:v>1.0103262E-2</c:v>
                </c:pt>
                <c:pt idx="28">
                  <c:v>1.5365475999999999E-2</c:v>
                </c:pt>
                <c:pt idx="29">
                  <c:v>1.9583280000000002E-2</c:v>
                </c:pt>
                <c:pt idx="30">
                  <c:v>2.3928942000000002E-2</c:v>
                </c:pt>
                <c:pt idx="31">
                  <c:v>2.8234445E-2</c:v>
                </c:pt>
                <c:pt idx="32">
                  <c:v>3.1822695999999998E-2</c:v>
                </c:pt>
                <c:pt idx="33">
                  <c:v>3.6372222000000003E-2</c:v>
                </c:pt>
                <c:pt idx="34">
                  <c:v>4.1223105000000003E-2</c:v>
                </c:pt>
                <c:pt idx="35">
                  <c:v>4.5303627999999999E-2</c:v>
                </c:pt>
                <c:pt idx="36">
                  <c:v>4.6214181999999999E-2</c:v>
                </c:pt>
                <c:pt idx="37">
                  <c:v>4.2663912999999998E-2</c:v>
                </c:pt>
                <c:pt idx="38">
                  <c:v>3.6150254E-2</c:v>
                </c:pt>
                <c:pt idx="39">
                  <c:v>2.8734040999999998E-2</c:v>
                </c:pt>
                <c:pt idx="40">
                  <c:v>2.1174539999999999E-2</c:v>
                </c:pt>
                <c:pt idx="41">
                  <c:v>1.5668471999999999E-2</c:v>
                </c:pt>
                <c:pt idx="42">
                  <c:v>1.2305435999999999E-2</c:v>
                </c:pt>
                <c:pt idx="43">
                  <c:v>1.2950115999999999E-2</c:v>
                </c:pt>
                <c:pt idx="44">
                  <c:v>1.8093659000000002E-2</c:v>
                </c:pt>
                <c:pt idx="45">
                  <c:v>2.5177873999999999E-2</c:v>
                </c:pt>
                <c:pt idx="46">
                  <c:v>3.0603056999999999E-2</c:v>
                </c:pt>
                <c:pt idx="47">
                  <c:v>3.2568346999999997E-2</c:v>
                </c:pt>
                <c:pt idx="48">
                  <c:v>3.2446254000000001E-2</c:v>
                </c:pt>
                <c:pt idx="49">
                  <c:v>3.2315280000000002E-2</c:v>
                </c:pt>
                <c:pt idx="50">
                  <c:v>3.2832127000000003E-2</c:v>
                </c:pt>
                <c:pt idx="51">
                  <c:v>3.4463149999999998E-2</c:v>
                </c:pt>
                <c:pt idx="52">
                  <c:v>3.6370545999999997E-2</c:v>
                </c:pt>
                <c:pt idx="53">
                  <c:v>3.6535244000000001E-2</c:v>
                </c:pt>
                <c:pt idx="54">
                  <c:v>3.3379975999999999E-2</c:v>
                </c:pt>
                <c:pt idx="55">
                  <c:v>2.9003078000000002E-2</c:v>
                </c:pt>
                <c:pt idx="56">
                  <c:v>2.6652947E-2</c:v>
                </c:pt>
                <c:pt idx="57">
                  <c:v>2.9901786E-2</c:v>
                </c:pt>
                <c:pt idx="58">
                  <c:v>3.7409708E-2</c:v>
                </c:pt>
                <c:pt idx="59">
                  <c:v>4.4630000000000003E-2</c:v>
                </c:pt>
                <c:pt idx="60">
                  <c:v>4.7281690000000001E-2</c:v>
                </c:pt>
                <c:pt idx="61">
                  <c:v>4.7319545999999997E-2</c:v>
                </c:pt>
                <c:pt idx="62">
                  <c:v>4.7786526000000003E-2</c:v>
                </c:pt>
                <c:pt idx="63">
                  <c:v>4.9605783000000001E-2</c:v>
                </c:pt>
                <c:pt idx="64">
                  <c:v>4.9840229999999999E-2</c:v>
                </c:pt>
                <c:pt idx="65">
                  <c:v>4.7211360000000001E-2</c:v>
                </c:pt>
                <c:pt idx="66">
                  <c:v>4.5868850000000003E-2</c:v>
                </c:pt>
                <c:pt idx="67">
                  <c:v>5.0606329999999998E-2</c:v>
                </c:pt>
                <c:pt idx="68">
                  <c:v>5.9563751999999998E-2</c:v>
                </c:pt>
                <c:pt idx="69">
                  <c:v>6.3747129999999999E-2</c:v>
                </c:pt>
                <c:pt idx="70">
                  <c:v>5.6518123000000003E-2</c:v>
                </c:pt>
                <c:pt idx="71">
                  <c:v>3.9802730000000001E-2</c:v>
                </c:pt>
                <c:pt idx="72">
                  <c:v>2.281002E-2</c:v>
                </c:pt>
                <c:pt idx="73">
                  <c:v>1.3146589E-2</c:v>
                </c:pt>
                <c:pt idx="74">
                  <c:v>1.2569159E-2</c:v>
                </c:pt>
                <c:pt idx="75">
                  <c:v>1.6800538E-2</c:v>
                </c:pt>
                <c:pt idx="76">
                  <c:v>2.1349580999999999E-2</c:v>
                </c:pt>
                <c:pt idx="77">
                  <c:v>2.3980362000000002E-2</c:v>
                </c:pt>
                <c:pt idx="78">
                  <c:v>2.5908288000000002E-2</c:v>
                </c:pt>
                <c:pt idx="79">
                  <c:v>2.7741292000000001E-2</c:v>
                </c:pt>
                <c:pt idx="80">
                  <c:v>2.7103519E-2</c:v>
                </c:pt>
                <c:pt idx="81">
                  <c:v>2.1413420999999998E-2</c:v>
                </c:pt>
                <c:pt idx="82">
                  <c:v>1.0550943E-2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9.6926100000000008E-3</c:v>
                </c:pt>
                <c:pt idx="89">
                  <c:v>1.7894152999999999E-2</c:v>
                </c:pt>
                <c:pt idx="90">
                  <c:v>2.3595794999999999E-2</c:v>
                </c:pt>
                <c:pt idx="91">
                  <c:v>2.7452643999999998E-2</c:v>
                </c:pt>
                <c:pt idx="92">
                  <c:v>2.9002735000000002E-2</c:v>
                </c:pt>
                <c:pt idx="93">
                  <c:v>2.9255316E-2</c:v>
                </c:pt>
                <c:pt idx="94">
                  <c:v>2.8769200000000002E-2</c:v>
                </c:pt>
                <c:pt idx="95">
                  <c:v>2.7368376E-2</c:v>
                </c:pt>
                <c:pt idx="96">
                  <c:v>2.7755482000000001E-2</c:v>
                </c:pt>
                <c:pt idx="97">
                  <c:v>2.8804482999999999E-2</c:v>
                </c:pt>
                <c:pt idx="98">
                  <c:v>2.9851912000000001E-2</c:v>
                </c:pt>
                <c:pt idx="99">
                  <c:v>3.0437974E-2</c:v>
                </c:pt>
                <c:pt idx="100">
                  <c:v>3.0521541999999999E-2</c:v>
                </c:pt>
                <c:pt idx="101">
                  <c:v>2.9311920000000002E-2</c:v>
                </c:pt>
                <c:pt idx="102">
                  <c:v>2.8141704999999999E-2</c:v>
                </c:pt>
                <c:pt idx="103">
                  <c:v>2.7075131999999998E-2</c:v>
                </c:pt>
                <c:pt idx="104">
                  <c:v>2.518229E-2</c:v>
                </c:pt>
                <c:pt idx="105">
                  <c:v>2.2589112000000001E-2</c:v>
                </c:pt>
                <c:pt idx="106">
                  <c:v>1.9264824999999999E-2</c:v>
                </c:pt>
                <c:pt idx="107">
                  <c:v>1.5849253000000001E-2</c:v>
                </c:pt>
                <c:pt idx="108">
                  <c:v>1.1258244000000001E-2</c:v>
                </c:pt>
                <c:pt idx="109">
                  <c:v>6.2029394000000003E-3</c:v>
                </c:pt>
                <c:pt idx="110">
                  <c:v>1.1782963E-3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3144-4397-92F2-6164DF0919B3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[2]Sheet1!$D$552:$DT$552</c:f>
              <c:numCache>
                <c:formatCode>General</c:formatCode>
                <c:ptCount val="121"/>
                <c:pt idx="0">
                  <c:v>3.9568533999999999E-3</c:v>
                </c:pt>
                <c:pt idx="1">
                  <c:v>2.1259540000000002E-3</c:v>
                </c:pt>
                <c:pt idx="2">
                  <c:v>2.7540042000000001E-3</c:v>
                </c:pt>
                <c:pt idx="3">
                  <c:v>2.0859213999999998E-3</c:v>
                </c:pt>
                <c:pt idx="4">
                  <c:v>1.7895179000000001E-3</c:v>
                </c:pt>
                <c:pt idx="5">
                  <c:v>2.6575930000000002E-3</c:v>
                </c:pt>
                <c:pt idx="6">
                  <c:v>4.8360929999999996E-3</c:v>
                </c:pt>
                <c:pt idx="7">
                  <c:v>7.3278322999999999E-3</c:v>
                </c:pt>
                <c:pt idx="8">
                  <c:v>7.4495752E-3</c:v>
                </c:pt>
                <c:pt idx="9">
                  <c:v>4.0879697000000001E-3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1.1867975E-3</c:v>
                </c:pt>
                <c:pt idx="15">
                  <c:v>7.1955626000000002E-3</c:v>
                </c:pt>
                <c:pt idx="16">
                  <c:v>1.2059820000000001E-2</c:v>
                </c:pt>
                <c:pt idx="17">
                  <c:v>1.2529637999999999E-2</c:v>
                </c:pt>
                <c:pt idx="18">
                  <c:v>8.6462529999999996E-3</c:v>
                </c:pt>
                <c:pt idx="19">
                  <c:v>1.7066717999999999E-3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4.2519769999999997E-3</c:v>
                </c:pt>
                <c:pt idx="27">
                  <c:v>1.0404261999999999E-2</c:v>
                </c:pt>
                <c:pt idx="28">
                  <c:v>1.5718933000000001E-2</c:v>
                </c:pt>
                <c:pt idx="29">
                  <c:v>1.9835614000000001E-2</c:v>
                </c:pt>
                <c:pt idx="30">
                  <c:v>2.4012938000000001E-2</c:v>
                </c:pt>
                <c:pt idx="31">
                  <c:v>2.8131263E-2</c:v>
                </c:pt>
                <c:pt idx="32">
                  <c:v>3.1559017000000002E-2</c:v>
                </c:pt>
                <c:pt idx="33">
                  <c:v>3.5985167999999998E-2</c:v>
                </c:pt>
                <c:pt idx="34">
                  <c:v>4.0763225E-2</c:v>
                </c:pt>
                <c:pt idx="35">
                  <c:v>4.4856895000000001E-2</c:v>
                </c:pt>
                <c:pt idx="36">
                  <c:v>4.5892893999999997E-2</c:v>
                </c:pt>
                <c:pt idx="37">
                  <c:v>4.2547025000000002E-2</c:v>
                </c:pt>
                <c:pt idx="38">
                  <c:v>3.6163389999999997E-2</c:v>
                </c:pt>
                <c:pt idx="39">
                  <c:v>2.8826013000000001E-2</c:v>
                </c:pt>
                <c:pt idx="40">
                  <c:v>2.1288392999999999E-2</c:v>
                </c:pt>
                <c:pt idx="41">
                  <c:v>1.5820319999999999E-2</c:v>
                </c:pt>
                <c:pt idx="42">
                  <c:v>1.2379417E-2</c:v>
                </c:pt>
                <c:pt idx="43">
                  <c:v>1.2828988E-2</c:v>
                </c:pt>
                <c:pt idx="44">
                  <c:v>1.7772428999999999E-2</c:v>
                </c:pt>
                <c:pt idx="45">
                  <c:v>2.4800431000000001E-2</c:v>
                </c:pt>
                <c:pt idx="46">
                  <c:v>3.0318352999999999E-2</c:v>
                </c:pt>
                <c:pt idx="47">
                  <c:v>3.2412555000000003E-2</c:v>
                </c:pt>
                <c:pt idx="48">
                  <c:v>3.2321669999999997E-2</c:v>
                </c:pt>
                <c:pt idx="49">
                  <c:v>3.2155160000000002E-2</c:v>
                </c:pt>
                <c:pt idx="50">
                  <c:v>3.2584973000000003E-2</c:v>
                </c:pt>
                <c:pt idx="51">
                  <c:v>3.4064543000000003E-2</c:v>
                </c:pt>
                <c:pt idx="52">
                  <c:v>3.5785089999999999E-2</c:v>
                </c:pt>
                <c:pt idx="53">
                  <c:v>3.5845700000000001E-2</c:v>
                </c:pt>
                <c:pt idx="54">
                  <c:v>3.2756506999999997E-2</c:v>
                </c:pt>
                <c:pt idx="55">
                  <c:v>2.8562402000000001E-2</c:v>
                </c:pt>
                <c:pt idx="56">
                  <c:v>2.6374330000000001E-2</c:v>
                </c:pt>
                <c:pt idx="57">
                  <c:v>2.9641272999999999E-2</c:v>
                </c:pt>
                <c:pt idx="58">
                  <c:v>3.70102E-2</c:v>
                </c:pt>
                <c:pt idx="59">
                  <c:v>4.4054713000000002E-2</c:v>
                </c:pt>
                <c:pt idx="60">
                  <c:v>4.6618983000000003E-2</c:v>
                </c:pt>
                <c:pt idx="61">
                  <c:v>4.6756618E-2</c:v>
                </c:pt>
                <c:pt idx="62">
                  <c:v>4.7479633E-2</c:v>
                </c:pt>
                <c:pt idx="63">
                  <c:v>4.9548639999999998E-2</c:v>
                </c:pt>
                <c:pt idx="64">
                  <c:v>4.9867942999999998E-2</c:v>
                </c:pt>
                <c:pt idx="65">
                  <c:v>4.7121372000000002E-2</c:v>
                </c:pt>
                <c:pt idx="66">
                  <c:v>4.5583088000000001E-2</c:v>
                </c:pt>
                <c:pt idx="67">
                  <c:v>5.0198127000000002E-2</c:v>
                </c:pt>
                <c:pt idx="68">
                  <c:v>5.9211056999999997E-2</c:v>
                </c:pt>
                <c:pt idx="69">
                  <c:v>6.3558504000000002E-2</c:v>
                </c:pt>
                <c:pt idx="70">
                  <c:v>5.6485247000000002E-2</c:v>
                </c:pt>
                <c:pt idx="71">
                  <c:v>3.9837570000000003E-2</c:v>
                </c:pt>
                <c:pt idx="72">
                  <c:v>2.2864276999999999E-2</c:v>
                </c:pt>
                <c:pt idx="73">
                  <c:v>1.3294467000000001E-2</c:v>
                </c:pt>
                <c:pt idx="74">
                  <c:v>1.2916697E-2</c:v>
                </c:pt>
                <c:pt idx="75">
                  <c:v>1.7318374000000001E-2</c:v>
                </c:pt>
                <c:pt idx="76">
                  <c:v>2.1796820000000001E-2</c:v>
                </c:pt>
                <c:pt idx="77">
                  <c:v>2.4088923000000002E-2</c:v>
                </c:pt>
                <c:pt idx="78">
                  <c:v>2.5630772E-2</c:v>
                </c:pt>
                <c:pt idx="79">
                  <c:v>2.7254443999999999E-2</c:v>
                </c:pt>
                <c:pt idx="80">
                  <c:v>2.6626226999999999E-2</c:v>
                </c:pt>
                <c:pt idx="81">
                  <c:v>2.1072183000000001E-2</c:v>
                </c:pt>
                <c:pt idx="82">
                  <c:v>1.0366581E-2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9.3538070000000004E-3</c:v>
                </c:pt>
                <c:pt idx="89">
                  <c:v>1.7565944999999999E-2</c:v>
                </c:pt>
                <c:pt idx="90">
                  <c:v>2.330482E-2</c:v>
                </c:pt>
                <c:pt idx="91">
                  <c:v>2.7241143999999998E-2</c:v>
                </c:pt>
                <c:pt idx="92">
                  <c:v>2.8863904999999999E-2</c:v>
                </c:pt>
                <c:pt idx="93">
                  <c:v>2.9180316000000001E-2</c:v>
                </c:pt>
                <c:pt idx="94">
                  <c:v>2.8735694999999999E-2</c:v>
                </c:pt>
                <c:pt idx="95">
                  <c:v>2.7311024999999999E-2</c:v>
                </c:pt>
                <c:pt idx="96">
                  <c:v>2.7638935E-2</c:v>
                </c:pt>
                <c:pt idx="97">
                  <c:v>2.8607422E-2</c:v>
                </c:pt>
                <c:pt idx="98">
                  <c:v>2.9576192000000001E-2</c:v>
                </c:pt>
                <c:pt idx="99">
                  <c:v>3.0089741999999999E-2</c:v>
                </c:pt>
                <c:pt idx="100">
                  <c:v>3.0109121999999999E-2</c:v>
                </c:pt>
                <c:pt idx="101">
                  <c:v>2.8860835000000001E-2</c:v>
                </c:pt>
                <c:pt idx="102">
                  <c:v>2.7687639E-2</c:v>
                </c:pt>
                <c:pt idx="103">
                  <c:v>2.6646234000000001E-2</c:v>
                </c:pt>
                <c:pt idx="104">
                  <c:v>2.4805218E-2</c:v>
                </c:pt>
                <c:pt idx="105">
                  <c:v>2.2287395000000002E-2</c:v>
                </c:pt>
                <c:pt idx="106">
                  <c:v>1.9058978000000001E-2</c:v>
                </c:pt>
                <c:pt idx="107">
                  <c:v>1.5744905999999999E-2</c:v>
                </c:pt>
                <c:pt idx="108">
                  <c:v>1.127589E-2</c:v>
                </c:pt>
                <c:pt idx="109">
                  <c:v>6.3448604E-3</c:v>
                </c:pt>
                <c:pt idx="110">
                  <c:v>1.4431531E-3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3144-4397-92F2-6164DF0919B3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[2]Sheet1!$D$553:$DT$553</c:f>
              <c:numCache>
                <c:formatCode>General</c:formatCode>
                <c:ptCount val="121"/>
                <c:pt idx="0">
                  <c:v>3.0005504E-3</c:v>
                </c:pt>
                <c:pt idx="1">
                  <c:v>1.3783716E-3</c:v>
                </c:pt>
                <c:pt idx="2">
                  <c:v>2.3898614999999998E-3</c:v>
                </c:pt>
                <c:pt idx="3">
                  <c:v>2.1334772E-3</c:v>
                </c:pt>
                <c:pt idx="4">
                  <c:v>2.0634474000000001E-3</c:v>
                </c:pt>
                <c:pt idx="5">
                  <c:v>2.9848532000000001E-3</c:v>
                </c:pt>
                <c:pt idx="6">
                  <c:v>5.0857942999999999E-3</c:v>
                </c:pt>
                <c:pt idx="7">
                  <c:v>7.4148104000000001E-3</c:v>
                </c:pt>
                <c:pt idx="8">
                  <c:v>7.3430574999999998E-3</c:v>
                </c:pt>
                <c:pt idx="9">
                  <c:v>3.8042803999999999E-3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1.1252060999999999E-3</c:v>
                </c:pt>
                <c:pt idx="15">
                  <c:v>7.3731854000000001E-3</c:v>
                </c:pt>
                <c:pt idx="16">
                  <c:v>1.2338287999999999E-2</c:v>
                </c:pt>
                <c:pt idx="17">
                  <c:v>1.26971975E-2</c:v>
                </c:pt>
                <c:pt idx="18">
                  <c:v>8.6055999999999997E-3</c:v>
                </c:pt>
                <c:pt idx="19">
                  <c:v>1.4897090000000001E-3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4.1587029999999997E-3</c:v>
                </c:pt>
                <c:pt idx="27">
                  <c:v>1.0279989E-2</c:v>
                </c:pt>
                <c:pt idx="28">
                  <c:v>1.5558377999999999E-2</c:v>
                </c:pt>
                <c:pt idx="29">
                  <c:v>1.9720600000000001E-2</c:v>
                </c:pt>
                <c:pt idx="30">
                  <c:v>2.4036152000000002E-2</c:v>
                </c:pt>
                <c:pt idx="31">
                  <c:v>2.8297626999999999E-2</c:v>
                </c:pt>
                <c:pt idx="32">
                  <c:v>3.1755287E-2</c:v>
                </c:pt>
                <c:pt idx="33">
                  <c:v>3.6079817E-2</c:v>
                </c:pt>
                <c:pt idx="34">
                  <c:v>4.0719529999999997E-2</c:v>
                </c:pt>
                <c:pt idx="35">
                  <c:v>4.4712674000000001E-2</c:v>
                </c:pt>
                <c:pt idx="36">
                  <c:v>4.5731500000000001E-2</c:v>
                </c:pt>
                <c:pt idx="37">
                  <c:v>4.2401355000000002E-2</c:v>
                </c:pt>
                <c:pt idx="38">
                  <c:v>3.6087470000000003E-2</c:v>
                </c:pt>
                <c:pt idx="39">
                  <c:v>2.8763842000000001E-2</c:v>
                </c:pt>
                <c:pt idx="40">
                  <c:v>2.11755E-2</c:v>
                </c:pt>
                <c:pt idx="41">
                  <c:v>1.562123E-2</c:v>
                </c:pt>
                <c:pt idx="42">
                  <c:v>1.2175231999999999E-2</c:v>
                </c:pt>
                <c:pt idx="43">
                  <c:v>1.2775552000000001E-2</c:v>
                </c:pt>
                <c:pt idx="44">
                  <c:v>1.7945914E-2</c:v>
                </c:pt>
                <c:pt idx="45">
                  <c:v>2.5141960000000001E-2</c:v>
                </c:pt>
                <c:pt idx="46">
                  <c:v>3.0702331999999999E-2</c:v>
                </c:pt>
                <c:pt idx="47">
                  <c:v>3.2737540000000002E-2</c:v>
                </c:pt>
                <c:pt idx="48">
                  <c:v>3.2554609999999998E-2</c:v>
                </c:pt>
                <c:pt idx="49">
                  <c:v>3.2307368000000003E-2</c:v>
                </c:pt>
                <c:pt idx="50">
                  <c:v>3.2651156000000001E-2</c:v>
                </c:pt>
                <c:pt idx="51">
                  <c:v>3.4049639999999999E-2</c:v>
                </c:pt>
                <c:pt idx="52">
                  <c:v>3.5730052999999998E-2</c:v>
                </c:pt>
                <c:pt idx="53">
                  <c:v>3.5760227999999998E-2</c:v>
                </c:pt>
                <c:pt idx="54">
                  <c:v>3.2672066E-2</c:v>
                </c:pt>
                <c:pt idx="55">
                  <c:v>2.8527542999999999E-2</c:v>
                </c:pt>
                <c:pt idx="56">
                  <c:v>2.6435614999999999E-2</c:v>
                </c:pt>
                <c:pt idx="57">
                  <c:v>2.9744294000000001E-2</c:v>
                </c:pt>
                <c:pt idx="58">
                  <c:v>3.7086177999999997E-2</c:v>
                </c:pt>
                <c:pt idx="59">
                  <c:v>4.4057287000000001E-2</c:v>
                </c:pt>
                <c:pt idx="60">
                  <c:v>4.6581975999999997E-2</c:v>
                </c:pt>
                <c:pt idx="61">
                  <c:v>4.6700668000000001E-2</c:v>
                </c:pt>
                <c:pt idx="62">
                  <c:v>4.7376660000000001E-2</c:v>
                </c:pt>
                <c:pt idx="63">
                  <c:v>4.9368574999999998E-2</c:v>
                </c:pt>
                <c:pt idx="64">
                  <c:v>4.9639200000000001E-2</c:v>
                </c:pt>
                <c:pt idx="65">
                  <c:v>4.6986815000000001E-2</c:v>
                </c:pt>
                <c:pt idx="66">
                  <c:v>4.5657485999999997E-2</c:v>
                </c:pt>
                <c:pt idx="67">
                  <c:v>5.0472926000000001E-2</c:v>
                </c:pt>
                <c:pt idx="68">
                  <c:v>5.955539E-2</c:v>
                </c:pt>
                <c:pt idx="69">
                  <c:v>6.3847000000000001E-2</c:v>
                </c:pt>
                <c:pt idx="70">
                  <c:v>5.6690965000000003E-2</c:v>
                </c:pt>
                <c:pt idx="71">
                  <c:v>3.9983680000000001E-2</c:v>
                </c:pt>
                <c:pt idx="72">
                  <c:v>2.291437E-2</c:v>
                </c:pt>
                <c:pt idx="73">
                  <c:v>1.3141727000000001E-2</c:v>
                </c:pt>
                <c:pt idx="74">
                  <c:v>1.2531601999999999E-2</c:v>
                </c:pt>
                <c:pt idx="75">
                  <c:v>1.6840542E-2</c:v>
                </c:pt>
                <c:pt idx="76">
                  <c:v>2.1482742999999999E-2</c:v>
                </c:pt>
                <c:pt idx="77">
                  <c:v>2.4123863999999998E-2</c:v>
                </c:pt>
                <c:pt idx="78">
                  <c:v>2.5955254000000001E-2</c:v>
                </c:pt>
                <c:pt idx="79">
                  <c:v>2.7599946E-2</c:v>
                </c:pt>
                <c:pt idx="80">
                  <c:v>2.6715139999999998E-2</c:v>
                </c:pt>
                <c:pt idx="81">
                  <c:v>2.0803473999999999E-2</c:v>
                </c:pt>
                <c:pt idx="82">
                  <c:v>9.8707069999999994E-3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1.56E-4</c:v>
                </c:pt>
                <c:pt idx="88">
                  <c:v>9.7418060000000004E-3</c:v>
                </c:pt>
                <c:pt idx="89">
                  <c:v>1.7651561999999999E-2</c:v>
                </c:pt>
                <c:pt idx="90">
                  <c:v>2.3117592999999999E-2</c:v>
                </c:pt>
                <c:pt idx="91">
                  <c:v>2.6900523999999999E-2</c:v>
                </c:pt>
                <c:pt idx="92">
                  <c:v>2.8578268E-2</c:v>
                </c:pt>
                <c:pt idx="93">
                  <c:v>2.9031804000000001E-2</c:v>
                </c:pt>
                <c:pt idx="94">
                  <c:v>2.8733496000000001E-2</c:v>
                </c:pt>
                <c:pt idx="95">
                  <c:v>2.7417025000000001E-2</c:v>
                </c:pt>
                <c:pt idx="96">
                  <c:v>2.7736789000000001E-2</c:v>
                </c:pt>
                <c:pt idx="97">
                  <c:v>2.8622921999999999E-2</c:v>
                </c:pt>
                <c:pt idx="98">
                  <c:v>2.9477217999999999E-2</c:v>
                </c:pt>
                <c:pt idx="99">
                  <c:v>2.9896869999999999E-2</c:v>
                </c:pt>
                <c:pt idx="100">
                  <c:v>2.9853913999999999E-2</c:v>
                </c:pt>
                <c:pt idx="101">
                  <c:v>2.8546048000000001E-2</c:v>
                </c:pt>
                <c:pt idx="102">
                  <c:v>2.7412929999999999E-2</c:v>
                </c:pt>
                <c:pt idx="103">
                  <c:v>2.6423324000000002E-2</c:v>
                </c:pt>
                <c:pt idx="104">
                  <c:v>2.4649339999999999E-2</c:v>
                </c:pt>
                <c:pt idx="105">
                  <c:v>2.2202307000000001E-2</c:v>
                </c:pt>
                <c:pt idx="106">
                  <c:v>1.9048603000000001E-2</c:v>
                </c:pt>
                <c:pt idx="107">
                  <c:v>1.5836692999999999E-2</c:v>
                </c:pt>
                <c:pt idx="108">
                  <c:v>1.1436427000000001E-2</c:v>
                </c:pt>
                <c:pt idx="109">
                  <c:v>6.5769143000000002E-3</c:v>
                </c:pt>
                <c:pt idx="110">
                  <c:v>1.7489129999999999E-3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3144-4397-92F2-6164DF0919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MWPPG112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[2]Sheet1!$D$554:$DT$554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2.1346638E-3</c:v>
                </c:pt>
                <c:pt idx="3">
                  <c:v>7.3122424000000002E-3</c:v>
                </c:pt>
                <c:pt idx="4">
                  <c:v>1.1400192999999999E-2</c:v>
                </c:pt>
                <c:pt idx="5">
                  <c:v>1.5314329999999999E-2</c:v>
                </c:pt>
                <c:pt idx="6">
                  <c:v>1.8693629999999999E-2</c:v>
                </c:pt>
                <c:pt idx="7">
                  <c:v>1.8889038E-2</c:v>
                </c:pt>
                <c:pt idx="8">
                  <c:v>1.4122134E-2</c:v>
                </c:pt>
                <c:pt idx="9">
                  <c:v>5.4137639999999997E-3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3.4949256000000001E-3</c:v>
                </c:pt>
                <c:pt idx="16">
                  <c:v>5.7242450000000002E-3</c:v>
                </c:pt>
                <c:pt idx="17">
                  <c:v>4.9354424999999997E-3</c:v>
                </c:pt>
                <c:pt idx="18">
                  <c:v>2.9127431999999998E-3</c:v>
                </c:pt>
                <c:pt idx="19">
                  <c:v>8.1099999999999998E-4</c:v>
                </c:pt>
                <c:pt idx="20">
                  <c:v>0</c:v>
                </c:pt>
                <c:pt idx="21">
                  <c:v>4.17E-4</c:v>
                </c:pt>
                <c:pt idx="22">
                  <c:v>2.1787158000000002E-3</c:v>
                </c:pt>
                <c:pt idx="23">
                  <c:v>3.7871029E-3</c:v>
                </c:pt>
                <c:pt idx="24">
                  <c:v>6.3157854999999997E-3</c:v>
                </c:pt>
                <c:pt idx="25">
                  <c:v>8.8979790000000003E-3</c:v>
                </c:pt>
                <c:pt idx="26">
                  <c:v>1.2707009999999999E-2</c:v>
                </c:pt>
                <c:pt idx="27">
                  <c:v>1.6241366E-2</c:v>
                </c:pt>
                <c:pt idx="28">
                  <c:v>1.9457305000000001E-2</c:v>
                </c:pt>
                <c:pt idx="29">
                  <c:v>2.1871862999999998E-2</c:v>
                </c:pt>
                <c:pt idx="30">
                  <c:v>2.3135684E-2</c:v>
                </c:pt>
                <c:pt idx="31">
                  <c:v>2.378858E-2</c:v>
                </c:pt>
                <c:pt idx="32">
                  <c:v>2.5062948000000002E-2</c:v>
                </c:pt>
                <c:pt idx="33">
                  <c:v>2.9335673999999999E-2</c:v>
                </c:pt>
                <c:pt idx="34">
                  <c:v>3.5980872999999997E-2</c:v>
                </c:pt>
                <c:pt idx="35">
                  <c:v>4.4083666000000001E-2</c:v>
                </c:pt>
                <c:pt idx="36">
                  <c:v>5.0709511999999998E-2</c:v>
                </c:pt>
                <c:pt idx="37">
                  <c:v>5.4347593E-2</c:v>
                </c:pt>
                <c:pt idx="38">
                  <c:v>5.4242539999999999E-2</c:v>
                </c:pt>
                <c:pt idx="39">
                  <c:v>5.1820937999999997E-2</c:v>
                </c:pt>
                <c:pt idx="40">
                  <c:v>4.7070008000000003E-2</c:v>
                </c:pt>
                <c:pt idx="41">
                  <c:v>4.0833633000000001E-2</c:v>
                </c:pt>
                <c:pt idx="42">
                  <c:v>3.3950793999999999E-2</c:v>
                </c:pt>
                <c:pt idx="43">
                  <c:v>2.8465534000000001E-2</c:v>
                </c:pt>
                <c:pt idx="44">
                  <c:v>2.7521629999999998E-2</c:v>
                </c:pt>
                <c:pt idx="45">
                  <c:v>3.0740255000000001E-2</c:v>
                </c:pt>
                <c:pt idx="46">
                  <c:v>3.4865214999999998E-2</c:v>
                </c:pt>
                <c:pt idx="47">
                  <c:v>3.6627439999999997E-2</c:v>
                </c:pt>
                <c:pt idx="48">
                  <c:v>3.5689827E-2</c:v>
                </c:pt>
                <c:pt idx="49">
                  <c:v>3.3089637999999998E-2</c:v>
                </c:pt>
                <c:pt idx="50">
                  <c:v>2.9172613999999999E-2</c:v>
                </c:pt>
                <c:pt idx="51">
                  <c:v>2.5008387999999999E-2</c:v>
                </c:pt>
                <c:pt idx="52">
                  <c:v>2.3405467999999999E-2</c:v>
                </c:pt>
                <c:pt idx="53">
                  <c:v>2.6475545E-2</c:v>
                </c:pt>
                <c:pt idx="54">
                  <c:v>3.4102282999999997E-2</c:v>
                </c:pt>
                <c:pt idx="55">
                  <c:v>4.4538964E-2</c:v>
                </c:pt>
                <c:pt idx="56">
                  <c:v>5.4649916E-2</c:v>
                </c:pt>
                <c:pt idx="57">
                  <c:v>6.4311389999999996E-2</c:v>
                </c:pt>
                <c:pt idx="58">
                  <c:v>7.2437495000000005E-2</c:v>
                </c:pt>
                <c:pt idx="59">
                  <c:v>7.5499170000000004E-2</c:v>
                </c:pt>
                <c:pt idx="60">
                  <c:v>7.1201669999999995E-2</c:v>
                </c:pt>
                <c:pt idx="61">
                  <c:v>6.3431694999999996E-2</c:v>
                </c:pt>
                <c:pt idx="62">
                  <c:v>5.6733539999999999E-2</c:v>
                </c:pt>
                <c:pt idx="63">
                  <c:v>5.1540818000000002E-2</c:v>
                </c:pt>
                <c:pt idx="64">
                  <c:v>4.5554417999999999E-2</c:v>
                </c:pt>
                <c:pt idx="65">
                  <c:v>3.8478732000000002E-2</c:v>
                </c:pt>
                <c:pt idx="66">
                  <c:v>3.5971972999999997E-2</c:v>
                </c:pt>
                <c:pt idx="67">
                  <c:v>4.2131886E-2</c:v>
                </c:pt>
                <c:pt idx="68">
                  <c:v>5.3577468000000003E-2</c:v>
                </c:pt>
                <c:pt idx="69">
                  <c:v>5.9856213999999998E-2</c:v>
                </c:pt>
                <c:pt idx="70">
                  <c:v>5.4453775000000003E-2</c:v>
                </c:pt>
                <c:pt idx="71">
                  <c:v>3.9046909999999997E-2</c:v>
                </c:pt>
                <c:pt idx="72">
                  <c:v>2.1979522000000001E-2</c:v>
                </c:pt>
                <c:pt idx="73">
                  <c:v>1.0037542999999999E-2</c:v>
                </c:pt>
                <c:pt idx="74">
                  <c:v>4.9439790000000003E-3</c:v>
                </c:pt>
                <c:pt idx="75">
                  <c:v>3.8734730000000001E-3</c:v>
                </c:pt>
                <c:pt idx="76">
                  <c:v>4.5937783999999999E-3</c:v>
                </c:pt>
                <c:pt idx="77">
                  <c:v>7.0256325000000001E-3</c:v>
                </c:pt>
                <c:pt idx="78">
                  <c:v>1.2203241E-2</c:v>
                </c:pt>
                <c:pt idx="79">
                  <c:v>1.8943104999999998E-2</c:v>
                </c:pt>
                <c:pt idx="80">
                  <c:v>2.3437007999999999E-2</c:v>
                </c:pt>
                <c:pt idx="81">
                  <c:v>2.2793384E-2</c:v>
                </c:pt>
                <c:pt idx="82">
                  <c:v>1.7507907E-2</c:v>
                </c:pt>
                <c:pt idx="83">
                  <c:v>1.1270415000000001E-2</c:v>
                </c:pt>
                <c:pt idx="84">
                  <c:v>8.062909E-3</c:v>
                </c:pt>
                <c:pt idx="85">
                  <c:v>1.0276197000000001E-2</c:v>
                </c:pt>
                <c:pt idx="86">
                  <c:v>1.7390016000000001E-2</c:v>
                </c:pt>
                <c:pt idx="87">
                  <c:v>2.6814701E-2</c:v>
                </c:pt>
                <c:pt idx="88">
                  <c:v>3.5468865000000002E-2</c:v>
                </c:pt>
                <c:pt idx="89">
                  <c:v>4.0829919999999999E-2</c:v>
                </c:pt>
                <c:pt idx="90">
                  <c:v>4.1802110000000003E-2</c:v>
                </c:pt>
                <c:pt idx="91">
                  <c:v>3.9623975999999998E-2</c:v>
                </c:pt>
                <c:pt idx="92">
                  <c:v>3.5373612999999998E-2</c:v>
                </c:pt>
                <c:pt idx="93">
                  <c:v>3.1342644000000003E-2</c:v>
                </c:pt>
                <c:pt idx="94">
                  <c:v>2.7903285E-2</c:v>
                </c:pt>
                <c:pt idx="95">
                  <c:v>2.3963620000000001E-2</c:v>
                </c:pt>
                <c:pt idx="96">
                  <c:v>2.2317776000000001E-2</c:v>
                </c:pt>
                <c:pt idx="97">
                  <c:v>2.1162403999999999E-2</c:v>
                </c:pt>
                <c:pt idx="98">
                  <c:v>1.9877211999999998E-2</c:v>
                </c:pt>
                <c:pt idx="99">
                  <c:v>1.9079117E-2</c:v>
                </c:pt>
                <c:pt idx="100">
                  <c:v>2.0033069000000001E-2</c:v>
                </c:pt>
                <c:pt idx="101">
                  <c:v>2.1497667000000002E-2</c:v>
                </c:pt>
                <c:pt idx="102">
                  <c:v>2.2308076E-2</c:v>
                </c:pt>
                <c:pt idx="103">
                  <c:v>2.3955705000000001E-2</c:v>
                </c:pt>
                <c:pt idx="104">
                  <c:v>2.4998006999999999E-2</c:v>
                </c:pt>
                <c:pt idx="105">
                  <c:v>2.507322E-2</c:v>
                </c:pt>
                <c:pt idx="106">
                  <c:v>2.4075378000000001E-2</c:v>
                </c:pt>
                <c:pt idx="107">
                  <c:v>2.2343907999999999E-2</c:v>
                </c:pt>
                <c:pt idx="108">
                  <c:v>1.9319005E-2</c:v>
                </c:pt>
                <c:pt idx="109">
                  <c:v>1.5182868E-2</c:v>
                </c:pt>
                <c:pt idx="110">
                  <c:v>1.0643089E-2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BAB-456C-8B05-4CE037332FE2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[2]Sheet1!$D$555:$DT$555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1.6508295000000001E-3</c:v>
                </c:pt>
                <c:pt idx="3">
                  <c:v>7.1613090000000003E-3</c:v>
                </c:pt>
                <c:pt idx="4">
                  <c:v>1.1323377500000001E-2</c:v>
                </c:pt>
                <c:pt idx="5">
                  <c:v>1.5208429000000001E-2</c:v>
                </c:pt>
                <c:pt idx="6">
                  <c:v>1.8554369000000001E-2</c:v>
                </c:pt>
                <c:pt idx="7">
                  <c:v>1.8721588000000001E-2</c:v>
                </c:pt>
                <c:pt idx="8">
                  <c:v>1.3874937E-2</c:v>
                </c:pt>
                <c:pt idx="9">
                  <c:v>5.0899990000000004E-3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3.8889522999999999E-3</c:v>
                </c:pt>
                <c:pt idx="16">
                  <c:v>5.9534920000000003E-3</c:v>
                </c:pt>
                <c:pt idx="17">
                  <c:v>4.9905940000000001E-3</c:v>
                </c:pt>
                <c:pt idx="18">
                  <c:v>2.7921714000000001E-3</c:v>
                </c:pt>
                <c:pt idx="19">
                  <c:v>5.8200000000000005E-4</c:v>
                </c:pt>
                <c:pt idx="20">
                  <c:v>0</c:v>
                </c:pt>
                <c:pt idx="21">
                  <c:v>1.73E-4</c:v>
                </c:pt>
                <c:pt idx="22">
                  <c:v>1.9979580000000002E-3</c:v>
                </c:pt>
                <c:pt idx="23">
                  <c:v>3.6362946999999998E-3</c:v>
                </c:pt>
                <c:pt idx="24">
                  <c:v>6.1317617000000001E-3</c:v>
                </c:pt>
                <c:pt idx="25">
                  <c:v>8.6914850000000005E-3</c:v>
                </c:pt>
                <c:pt idx="26">
                  <c:v>1.2537704E-2</c:v>
                </c:pt>
                <c:pt idx="27">
                  <c:v>1.6200116000000001E-2</c:v>
                </c:pt>
                <c:pt idx="28">
                  <c:v>1.9555993000000001E-2</c:v>
                </c:pt>
                <c:pt idx="29">
                  <c:v>2.1991833999999998E-2</c:v>
                </c:pt>
                <c:pt idx="30">
                  <c:v>2.3164865999999999E-2</c:v>
                </c:pt>
                <c:pt idx="31">
                  <c:v>2.3723606000000001E-2</c:v>
                </c:pt>
                <c:pt idx="32">
                  <c:v>2.4984579999999999E-2</c:v>
                </c:pt>
                <c:pt idx="33">
                  <c:v>2.9398968000000001E-2</c:v>
                </c:pt>
                <c:pt idx="34">
                  <c:v>3.6240950000000001E-2</c:v>
                </c:pt>
                <c:pt idx="35">
                  <c:v>4.4459360000000003E-2</c:v>
                </c:pt>
                <c:pt idx="36">
                  <c:v>5.1023397999999998E-2</c:v>
                </c:pt>
                <c:pt idx="37">
                  <c:v>5.4486264E-2</c:v>
                </c:pt>
                <c:pt idx="38">
                  <c:v>5.4259412E-2</c:v>
                </c:pt>
                <c:pt idx="39">
                  <c:v>5.1854312E-2</c:v>
                </c:pt>
                <c:pt idx="40">
                  <c:v>4.7217805000000002E-2</c:v>
                </c:pt>
                <c:pt idx="41">
                  <c:v>4.0982383999999997E-2</c:v>
                </c:pt>
                <c:pt idx="42">
                  <c:v>3.3976159999999998E-2</c:v>
                </c:pt>
                <c:pt idx="43">
                  <c:v>2.8344244000000001E-2</c:v>
                </c:pt>
                <c:pt idx="44">
                  <c:v>2.7368686999999999E-2</c:v>
                </c:pt>
                <c:pt idx="45">
                  <c:v>3.0691639999999999E-2</c:v>
                </c:pt>
                <c:pt idx="46">
                  <c:v>3.4934126000000003E-2</c:v>
                </c:pt>
                <c:pt idx="47">
                  <c:v>3.6702454000000002E-2</c:v>
                </c:pt>
                <c:pt idx="48">
                  <c:v>3.5668353999999999E-2</c:v>
                </c:pt>
                <c:pt idx="49">
                  <c:v>3.2979682000000003E-2</c:v>
                </c:pt>
                <c:pt idx="50">
                  <c:v>2.9087829999999999E-2</c:v>
                </c:pt>
                <c:pt idx="51">
                  <c:v>2.5087361999999998E-2</c:v>
                </c:pt>
                <c:pt idx="52">
                  <c:v>2.3683846000000001E-2</c:v>
                </c:pt>
                <c:pt idx="53">
                  <c:v>2.6848E-2</c:v>
                </c:pt>
                <c:pt idx="54">
                  <c:v>3.4377539999999998E-2</c:v>
                </c:pt>
                <c:pt idx="55">
                  <c:v>4.4595629999999997E-2</c:v>
                </c:pt>
                <c:pt idx="56">
                  <c:v>5.4503444999999998E-2</c:v>
                </c:pt>
                <c:pt idx="57">
                  <c:v>6.409252E-2</c:v>
                </c:pt>
                <c:pt idx="58">
                  <c:v>7.2295873999999996E-2</c:v>
                </c:pt>
                <c:pt idx="59">
                  <c:v>7.5498570000000001E-2</c:v>
                </c:pt>
                <c:pt idx="60">
                  <c:v>7.1315736000000005E-2</c:v>
                </c:pt>
                <c:pt idx="61">
                  <c:v>6.3561069999999997E-2</c:v>
                </c:pt>
                <c:pt idx="62">
                  <c:v>5.6823841999999999E-2</c:v>
                </c:pt>
                <c:pt idx="63">
                  <c:v>5.1625030000000002E-2</c:v>
                </c:pt>
                <c:pt idx="64">
                  <c:v>4.5699959999999998E-2</c:v>
                </c:pt>
                <c:pt idx="65">
                  <c:v>3.8697387999999999E-2</c:v>
                </c:pt>
                <c:pt idx="66">
                  <c:v>3.6160709999999999E-2</c:v>
                </c:pt>
                <c:pt idx="67">
                  <c:v>4.215108E-2</c:v>
                </c:pt>
                <c:pt idx="68">
                  <c:v>5.3404899999999998E-2</c:v>
                </c:pt>
                <c:pt idx="69">
                  <c:v>5.9632055000000003E-2</c:v>
                </c:pt>
                <c:pt idx="70">
                  <c:v>5.4376639999999997E-2</c:v>
                </c:pt>
                <c:pt idx="71">
                  <c:v>3.9192956000000001E-2</c:v>
                </c:pt>
                <c:pt idx="72">
                  <c:v>2.223934E-2</c:v>
                </c:pt>
                <c:pt idx="73">
                  <c:v>1.0218909E-2</c:v>
                </c:pt>
                <c:pt idx="74">
                  <c:v>4.9400968E-3</c:v>
                </c:pt>
                <c:pt idx="75">
                  <c:v>3.7095672000000001E-3</c:v>
                </c:pt>
                <c:pt idx="76">
                  <c:v>4.3548370000000003E-3</c:v>
                </c:pt>
                <c:pt idx="77">
                  <c:v>6.7807357000000002E-3</c:v>
                </c:pt>
                <c:pt idx="78">
                  <c:v>1.2020438E-2</c:v>
                </c:pt>
                <c:pt idx="79">
                  <c:v>1.8911147E-2</c:v>
                </c:pt>
                <c:pt idx="80">
                  <c:v>2.3631994E-2</c:v>
                </c:pt>
                <c:pt idx="81">
                  <c:v>2.3205462999999999E-2</c:v>
                </c:pt>
                <c:pt idx="82">
                  <c:v>1.8014434999999999E-2</c:v>
                </c:pt>
                <c:pt idx="83">
                  <c:v>1.1682270999999999E-2</c:v>
                </c:pt>
                <c:pt idx="84">
                  <c:v>8.2156969999999992E-3</c:v>
                </c:pt>
                <c:pt idx="85">
                  <c:v>1.0094752E-2</c:v>
                </c:pt>
                <c:pt idx="86">
                  <c:v>1.6917838000000001E-2</c:v>
                </c:pt>
                <c:pt idx="87">
                  <c:v>2.6180943000000002E-2</c:v>
                </c:pt>
                <c:pt idx="88">
                  <c:v>3.4827656999999998E-2</c:v>
                </c:pt>
                <c:pt idx="89">
                  <c:v>4.0319726E-2</c:v>
                </c:pt>
                <c:pt idx="90">
                  <c:v>4.1495107000000003E-2</c:v>
                </c:pt>
                <c:pt idx="91">
                  <c:v>3.9552990000000003E-2</c:v>
                </c:pt>
                <c:pt idx="92">
                  <c:v>3.5507675000000002E-2</c:v>
                </c:pt>
                <c:pt idx="93">
                  <c:v>3.1624865000000002E-2</c:v>
                </c:pt>
                <c:pt idx="94">
                  <c:v>2.8263412000000002E-2</c:v>
                </c:pt>
                <c:pt idx="95">
                  <c:v>2.4322577000000001E-2</c:v>
                </c:pt>
                <c:pt idx="96">
                  <c:v>2.2599384E-2</c:v>
                </c:pt>
                <c:pt idx="97">
                  <c:v>2.1329188999999998E-2</c:v>
                </c:pt>
                <c:pt idx="98">
                  <c:v>1.9931681E-2</c:v>
                </c:pt>
                <c:pt idx="99">
                  <c:v>1.9053779999999999E-2</c:v>
                </c:pt>
                <c:pt idx="100">
                  <c:v>1.9962464999999999E-2</c:v>
                </c:pt>
                <c:pt idx="101">
                  <c:v>2.1435039999999999E-2</c:v>
                </c:pt>
                <c:pt idx="102">
                  <c:v>2.2235006000000002E-2</c:v>
                </c:pt>
                <c:pt idx="103">
                  <c:v>2.3892254000000002E-2</c:v>
                </c:pt>
                <c:pt idx="104">
                  <c:v>2.4950432000000002E-2</c:v>
                </c:pt>
                <c:pt idx="105">
                  <c:v>2.5040926000000002E-2</c:v>
                </c:pt>
                <c:pt idx="106">
                  <c:v>2.4054699999999998E-2</c:v>
                </c:pt>
                <c:pt idx="107">
                  <c:v>2.2333102000000001E-2</c:v>
                </c:pt>
                <c:pt idx="108">
                  <c:v>1.93055E-2</c:v>
                </c:pt>
                <c:pt idx="109">
                  <c:v>1.5159025E-2</c:v>
                </c:pt>
                <c:pt idx="110">
                  <c:v>1.0610216E-2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BAB-456C-8B05-4CE037332FE2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[2]Sheet1!$D$556:$DT$556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1.9857366999999999E-3</c:v>
                </c:pt>
                <c:pt idx="3">
                  <c:v>7.6153319999999998E-3</c:v>
                </c:pt>
                <c:pt idx="4">
                  <c:v>1.1835794E-2</c:v>
                </c:pt>
                <c:pt idx="5">
                  <c:v>1.5597821E-2</c:v>
                </c:pt>
                <c:pt idx="6">
                  <c:v>1.8676870000000002E-2</c:v>
                </c:pt>
                <c:pt idx="7">
                  <c:v>1.8621387E-2</c:v>
                </c:pt>
                <c:pt idx="8">
                  <c:v>1.3706635999999999E-2</c:v>
                </c:pt>
                <c:pt idx="9">
                  <c:v>5.003909E-3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4.1065792999999996E-3</c:v>
                </c:pt>
                <c:pt idx="16">
                  <c:v>6.4039570000000001E-3</c:v>
                </c:pt>
                <c:pt idx="17">
                  <c:v>5.5078380000000001E-3</c:v>
                </c:pt>
                <c:pt idx="18">
                  <c:v>3.2305726999999999E-3</c:v>
                </c:pt>
                <c:pt idx="19">
                  <c:v>8.3100000000000003E-4</c:v>
                </c:pt>
                <c:pt idx="20">
                  <c:v>0</c:v>
                </c:pt>
                <c:pt idx="21">
                  <c:v>8.2200000000000006E-5</c:v>
                </c:pt>
                <c:pt idx="22">
                  <c:v>1.7753786E-3</c:v>
                </c:pt>
                <c:pt idx="23">
                  <c:v>3.3138403999999999E-3</c:v>
                </c:pt>
                <c:pt idx="24">
                  <c:v>5.761675E-3</c:v>
                </c:pt>
                <c:pt idx="25">
                  <c:v>8.3878619999999994E-3</c:v>
                </c:pt>
                <c:pt idx="26">
                  <c:v>1.241537E-2</c:v>
                </c:pt>
                <c:pt idx="27">
                  <c:v>1.6209284000000001E-2</c:v>
                </c:pt>
                <c:pt idx="28">
                  <c:v>1.9631077E-2</c:v>
                </c:pt>
                <c:pt idx="29">
                  <c:v>2.2106087E-2</c:v>
                </c:pt>
                <c:pt idx="30">
                  <c:v>2.3352824000000001E-2</c:v>
                </c:pt>
                <c:pt idx="31">
                  <c:v>2.4054011E-2</c:v>
                </c:pt>
                <c:pt idx="32">
                  <c:v>2.5463177E-2</c:v>
                </c:pt>
                <c:pt idx="33">
                  <c:v>2.9926468000000001E-2</c:v>
                </c:pt>
                <c:pt idx="34">
                  <c:v>3.6705452999999999E-2</c:v>
                </c:pt>
                <c:pt idx="35">
                  <c:v>4.4776644999999997E-2</c:v>
                </c:pt>
                <c:pt idx="36">
                  <c:v>5.1187467E-2</c:v>
                </c:pt>
                <c:pt idx="37">
                  <c:v>5.4517339999999997E-2</c:v>
                </c:pt>
                <c:pt idx="38">
                  <c:v>5.4241869999999998E-2</c:v>
                </c:pt>
                <c:pt idx="39">
                  <c:v>5.1834199999999997E-2</c:v>
                </c:pt>
                <c:pt idx="40">
                  <c:v>4.7228680000000002E-2</c:v>
                </c:pt>
                <c:pt idx="41">
                  <c:v>4.1119255E-2</c:v>
                </c:pt>
                <c:pt idx="42">
                  <c:v>3.4303594E-2</c:v>
                </c:pt>
                <c:pt idx="43">
                  <c:v>2.8822480000000001E-2</c:v>
                </c:pt>
                <c:pt idx="44">
                  <c:v>2.7847152E-2</c:v>
                </c:pt>
                <c:pt idx="45">
                  <c:v>3.1004619000000001E-2</c:v>
                </c:pt>
                <c:pt idx="46">
                  <c:v>3.5059273000000002E-2</c:v>
                </c:pt>
                <c:pt idx="47">
                  <c:v>3.677449E-2</c:v>
                </c:pt>
                <c:pt idx="48">
                  <c:v>3.5809750000000001E-2</c:v>
                </c:pt>
                <c:pt idx="49">
                  <c:v>3.315013E-2</c:v>
                </c:pt>
                <c:pt idx="50">
                  <c:v>2.9168293000000001E-2</c:v>
                </c:pt>
                <c:pt idx="51">
                  <c:v>2.497249E-2</c:v>
                </c:pt>
                <c:pt idx="52">
                  <c:v>2.3447012999999999E-2</c:v>
                </c:pt>
                <c:pt idx="53">
                  <c:v>2.6672771000000001E-2</c:v>
                </c:pt>
                <c:pt idx="54">
                  <c:v>3.4397215000000002E-2</c:v>
                </c:pt>
                <c:pt idx="55">
                  <c:v>4.4763885000000003E-2</c:v>
                </c:pt>
                <c:pt idx="56">
                  <c:v>5.4639964999999999E-2</c:v>
                </c:pt>
                <c:pt idx="57">
                  <c:v>6.4055609999999999E-2</c:v>
                </c:pt>
                <c:pt idx="58">
                  <c:v>7.2070770000000006E-2</c:v>
                </c:pt>
                <c:pt idx="59">
                  <c:v>7.5202089999999999E-2</c:v>
                </c:pt>
                <c:pt idx="60">
                  <c:v>7.1075340000000001E-2</c:v>
                </c:pt>
                <c:pt idx="61">
                  <c:v>6.3463870000000006E-2</c:v>
                </c:pt>
                <c:pt idx="62">
                  <c:v>5.6888603000000003E-2</c:v>
                </c:pt>
                <c:pt idx="63">
                  <c:v>5.1811058E-2</c:v>
                </c:pt>
                <c:pt idx="64">
                  <c:v>4.5935579999999997E-2</c:v>
                </c:pt>
                <c:pt idx="65">
                  <c:v>3.890764E-2</c:v>
                </c:pt>
                <c:pt idx="66">
                  <c:v>3.6300909999999999E-2</c:v>
                </c:pt>
                <c:pt idx="67">
                  <c:v>4.2219896E-2</c:v>
                </c:pt>
                <c:pt idx="68">
                  <c:v>5.3400137E-2</c:v>
                </c:pt>
                <c:pt idx="69">
                  <c:v>5.9526492E-2</c:v>
                </c:pt>
                <c:pt idx="70">
                  <c:v>5.4122612E-2</c:v>
                </c:pt>
                <c:pt idx="71">
                  <c:v>3.8783409999999997E-2</c:v>
                </c:pt>
                <c:pt idx="72">
                  <c:v>2.1768503000000002E-2</c:v>
                </c:pt>
                <c:pt idx="73">
                  <c:v>9.8686750000000004E-3</c:v>
                </c:pt>
                <c:pt idx="74">
                  <c:v>4.8705659999999998E-3</c:v>
                </c:pt>
                <c:pt idx="75">
                  <c:v>3.9530529999999998E-3</c:v>
                </c:pt>
                <c:pt idx="76">
                  <c:v>4.7806489999999997E-3</c:v>
                </c:pt>
                <c:pt idx="77">
                  <c:v>7.1911337000000004E-3</c:v>
                </c:pt>
                <c:pt idx="78">
                  <c:v>1.22399395E-2</c:v>
                </c:pt>
                <c:pt idx="79">
                  <c:v>1.8863719000000001E-2</c:v>
                </c:pt>
                <c:pt idx="80">
                  <c:v>2.3365186999999999E-2</c:v>
                </c:pt>
                <c:pt idx="81">
                  <c:v>2.2864424000000001E-2</c:v>
                </c:pt>
                <c:pt idx="82">
                  <c:v>1.7760208E-2</c:v>
                </c:pt>
                <c:pt idx="83">
                  <c:v>1.1614611E-2</c:v>
                </c:pt>
                <c:pt idx="84">
                  <c:v>8.3436570000000009E-3</c:v>
                </c:pt>
                <c:pt idx="85">
                  <c:v>1.0349463E-2</c:v>
                </c:pt>
                <c:pt idx="86">
                  <c:v>1.7209236999999999E-2</c:v>
                </c:pt>
                <c:pt idx="87">
                  <c:v>2.6427064E-2</c:v>
                </c:pt>
                <c:pt idx="88">
                  <c:v>3.4976363000000003E-2</c:v>
                </c:pt>
                <c:pt idx="89">
                  <c:v>4.0345810000000003E-2</c:v>
                </c:pt>
                <c:pt idx="90">
                  <c:v>4.1382026000000002E-2</c:v>
                </c:pt>
                <c:pt idx="91">
                  <c:v>3.9309297E-2</c:v>
                </c:pt>
                <c:pt idx="92">
                  <c:v>3.5176779999999998E-2</c:v>
                </c:pt>
                <c:pt idx="93">
                  <c:v>3.1277470000000002E-2</c:v>
                </c:pt>
                <c:pt idx="94">
                  <c:v>2.7969562E-2</c:v>
                </c:pt>
                <c:pt idx="95">
                  <c:v>2.4115580000000001E-2</c:v>
                </c:pt>
                <c:pt idx="96">
                  <c:v>2.2519046000000001E-2</c:v>
                </c:pt>
                <c:pt idx="97">
                  <c:v>2.1376421999999999E-2</c:v>
                </c:pt>
                <c:pt idx="98">
                  <c:v>2.0066025000000001E-2</c:v>
                </c:pt>
                <c:pt idx="99">
                  <c:v>1.9223892999999999E-2</c:v>
                </c:pt>
                <c:pt idx="100">
                  <c:v>2.0132259999999999E-2</c:v>
                </c:pt>
                <c:pt idx="101">
                  <c:v>2.1574883E-2</c:v>
                </c:pt>
                <c:pt idx="102">
                  <c:v>2.2314252E-2</c:v>
                </c:pt>
                <c:pt idx="103">
                  <c:v>2.3909797999999999E-2</c:v>
                </c:pt>
                <c:pt idx="104">
                  <c:v>2.4909684000000001E-2</c:v>
                </c:pt>
                <c:pt idx="105">
                  <c:v>2.4949992000000001E-2</c:v>
                </c:pt>
                <c:pt idx="106">
                  <c:v>2.3925358000000001E-2</c:v>
                </c:pt>
                <c:pt idx="107">
                  <c:v>2.2178689000000001E-2</c:v>
                </c:pt>
                <c:pt idx="108">
                  <c:v>1.9140845E-2</c:v>
                </c:pt>
                <c:pt idx="109">
                  <c:v>1.4998271000000001E-2</c:v>
                </c:pt>
                <c:pt idx="110">
                  <c:v>1.0458915500000001E-2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BAB-456C-8B05-4CE037332FE2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[2]Sheet1!$D$557:$DT$557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2.3650208000000001E-3</c:v>
                </c:pt>
                <c:pt idx="3">
                  <c:v>7.7949179999999996E-3</c:v>
                </c:pt>
                <c:pt idx="4">
                  <c:v>1.1850779000000001E-2</c:v>
                </c:pt>
                <c:pt idx="5">
                  <c:v>1.5565793E-2</c:v>
                </c:pt>
                <c:pt idx="6">
                  <c:v>1.8764451000000001E-2</c:v>
                </c:pt>
                <c:pt idx="7">
                  <c:v>1.8798091999999999E-2</c:v>
                </c:pt>
                <c:pt idx="8">
                  <c:v>1.3930039999999999E-2</c:v>
                </c:pt>
                <c:pt idx="9">
                  <c:v>5.2308980000000003E-3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3.9519825999999999E-3</c:v>
                </c:pt>
                <c:pt idx="16">
                  <c:v>6.0284602999999999E-3</c:v>
                </c:pt>
                <c:pt idx="17">
                  <c:v>5.0432775000000003E-3</c:v>
                </c:pt>
                <c:pt idx="18">
                  <c:v>2.8805824000000002E-3</c:v>
                </c:pt>
                <c:pt idx="19">
                  <c:v>7.7700000000000002E-4</c:v>
                </c:pt>
                <c:pt idx="20">
                  <c:v>0</c:v>
                </c:pt>
                <c:pt idx="21">
                  <c:v>5.8399999999999999E-4</c:v>
                </c:pt>
                <c:pt idx="22">
                  <c:v>2.3695447000000001E-3</c:v>
                </c:pt>
                <c:pt idx="23">
                  <c:v>3.9467345999999997E-3</c:v>
                </c:pt>
                <c:pt idx="24">
                  <c:v>6.3650069999999998E-3</c:v>
                </c:pt>
                <c:pt idx="25">
                  <c:v>8.8515669999999994E-3</c:v>
                </c:pt>
                <c:pt idx="26">
                  <c:v>1.2655715E-2</c:v>
                </c:pt>
                <c:pt idx="27">
                  <c:v>1.6243384999999999E-2</c:v>
                </c:pt>
                <c:pt idx="28">
                  <c:v>1.9537090999999999E-2</c:v>
                </c:pt>
                <c:pt idx="29">
                  <c:v>2.2037991999999999E-2</c:v>
                </c:pt>
                <c:pt idx="30">
                  <c:v>2.3402448999999999E-2</c:v>
                </c:pt>
                <c:pt idx="31">
                  <c:v>2.4211064000000001E-2</c:v>
                </c:pt>
                <c:pt idx="32">
                  <c:v>2.5673420999999998E-2</c:v>
                </c:pt>
                <c:pt idx="33">
                  <c:v>3.0121394999999999E-2</c:v>
                </c:pt>
                <c:pt idx="34">
                  <c:v>3.6903560000000002E-2</c:v>
                </c:pt>
                <c:pt idx="35">
                  <c:v>4.5083011999999999E-2</c:v>
                </c:pt>
                <c:pt idx="36">
                  <c:v>5.1711502999999999E-2</c:v>
                </c:pt>
                <c:pt idx="37">
                  <c:v>5.5307420000000003E-2</c:v>
                </c:pt>
                <c:pt idx="38">
                  <c:v>5.5247087E-2</c:v>
                </c:pt>
                <c:pt idx="39">
                  <c:v>5.2885710000000002E-2</c:v>
                </c:pt>
                <c:pt idx="40">
                  <c:v>4.8128113E-2</c:v>
                </c:pt>
                <c:pt idx="41">
                  <c:v>4.166106E-2</c:v>
                </c:pt>
                <c:pt idx="42">
                  <c:v>3.4468184999999998E-2</c:v>
                </c:pt>
                <c:pt idx="43">
                  <c:v>2.8727101000000001E-2</c:v>
                </c:pt>
                <c:pt idx="44">
                  <c:v>2.7684667999999999E-2</c:v>
                </c:pt>
                <c:pt idx="45">
                  <c:v>3.0946656999999999E-2</c:v>
                </c:pt>
                <c:pt idx="46">
                  <c:v>3.5194139999999999E-2</c:v>
                </c:pt>
                <c:pt idx="47">
                  <c:v>3.7036189999999997E-2</c:v>
                </c:pt>
                <c:pt idx="48">
                  <c:v>3.6031256999999997E-2</c:v>
                </c:pt>
                <c:pt idx="49">
                  <c:v>3.3249029999999999E-2</c:v>
                </c:pt>
                <c:pt idx="50">
                  <c:v>2.9167821999999999E-2</c:v>
                </c:pt>
                <c:pt idx="51">
                  <c:v>2.4977088000000001E-2</c:v>
                </c:pt>
                <c:pt idx="52">
                  <c:v>2.3549492000000002E-2</c:v>
                </c:pt>
                <c:pt idx="53">
                  <c:v>2.6926116999999999E-2</c:v>
                </c:pt>
                <c:pt idx="54">
                  <c:v>3.4842570000000003E-2</c:v>
                </c:pt>
                <c:pt idx="55">
                  <c:v>4.5408558000000002E-2</c:v>
                </c:pt>
                <c:pt idx="56">
                  <c:v>5.5390842000000003E-2</c:v>
                </c:pt>
                <c:pt idx="57">
                  <c:v>6.4789970000000002E-2</c:v>
                </c:pt>
                <c:pt idx="58">
                  <c:v>7.2664980000000004E-2</c:v>
                </c:pt>
                <c:pt idx="59">
                  <c:v>7.5571879999999994E-2</c:v>
                </c:pt>
                <c:pt idx="60">
                  <c:v>7.1135879999999999E-2</c:v>
                </c:pt>
                <c:pt idx="61">
                  <c:v>6.3178730000000002E-2</c:v>
                </c:pt>
                <c:pt idx="62">
                  <c:v>5.6328919999999998E-2</c:v>
                </c:pt>
                <c:pt idx="63">
                  <c:v>5.1188591999999998E-2</c:v>
                </c:pt>
                <c:pt idx="64">
                  <c:v>4.5516910000000001E-2</c:v>
                </c:pt>
                <c:pt idx="65">
                  <c:v>3.8792162999999998E-2</c:v>
                </c:pt>
                <c:pt idx="66">
                  <c:v>3.633633E-2</c:v>
                </c:pt>
                <c:pt idx="67">
                  <c:v>4.2139652999999999E-2</c:v>
                </c:pt>
                <c:pt idx="68">
                  <c:v>5.3057953999999997E-2</c:v>
                </c:pt>
                <c:pt idx="69">
                  <c:v>5.9039584999999999E-2</c:v>
                </c:pt>
                <c:pt idx="70">
                  <c:v>5.3770430000000001E-2</c:v>
                </c:pt>
                <c:pt idx="71">
                  <c:v>3.8771014999999999E-2</c:v>
                </c:pt>
                <c:pt idx="72">
                  <c:v>2.2057045000000001E-2</c:v>
                </c:pt>
                <c:pt idx="73">
                  <c:v>1.020862E-2</c:v>
                </c:pt>
                <c:pt idx="74">
                  <c:v>5.0019749999999997E-3</c:v>
                </c:pt>
                <c:pt idx="75">
                  <c:v>3.803304E-3</c:v>
                </c:pt>
                <c:pt idx="76">
                  <c:v>4.4646403000000003E-3</c:v>
                </c:pt>
                <c:pt idx="77">
                  <c:v>6.8397316999999997E-3</c:v>
                </c:pt>
                <c:pt idx="78">
                  <c:v>1.1883738E-2</c:v>
                </c:pt>
                <c:pt idx="79">
                  <c:v>1.8490275E-2</c:v>
                </c:pt>
                <c:pt idx="80">
                  <c:v>2.3011198E-2</c:v>
                </c:pt>
                <c:pt idx="81">
                  <c:v>2.2631636E-2</c:v>
                </c:pt>
                <c:pt idx="82">
                  <c:v>1.7730689000000001E-2</c:v>
                </c:pt>
                <c:pt idx="83">
                  <c:v>1.1772393000000001E-2</c:v>
                </c:pt>
                <c:pt idx="84">
                  <c:v>8.6019400000000006E-3</c:v>
                </c:pt>
                <c:pt idx="85">
                  <c:v>1.0584249E-2</c:v>
                </c:pt>
                <c:pt idx="86">
                  <c:v>1.7344259000000001E-2</c:v>
                </c:pt>
                <c:pt idx="87">
                  <c:v>2.6456687999999999E-2</c:v>
                </c:pt>
                <c:pt idx="88">
                  <c:v>3.4933683E-2</c:v>
                </c:pt>
                <c:pt idx="89">
                  <c:v>4.0249090000000001E-2</c:v>
                </c:pt>
                <c:pt idx="90">
                  <c:v>4.1245878E-2</c:v>
                </c:pt>
                <c:pt idx="91">
                  <c:v>3.9097510000000002E-2</c:v>
                </c:pt>
                <c:pt idx="92">
                  <c:v>3.4889656999999998E-2</c:v>
                </c:pt>
                <c:pt idx="93">
                  <c:v>3.0957893E-2</c:v>
                </c:pt>
                <c:pt idx="94">
                  <c:v>2.7656123000000001E-2</c:v>
                </c:pt>
                <c:pt idx="95">
                  <c:v>2.3829442999999999E-2</c:v>
                </c:pt>
                <c:pt idx="96">
                  <c:v>2.2285276999999999E-2</c:v>
                </c:pt>
                <c:pt idx="97">
                  <c:v>2.1189599999999999E-2</c:v>
                </c:pt>
                <c:pt idx="98">
                  <c:v>1.9894036E-2</c:v>
                </c:pt>
                <c:pt idx="99">
                  <c:v>1.9044833000000001E-2</c:v>
                </c:pt>
                <c:pt idx="100">
                  <c:v>1.9956445E-2</c:v>
                </c:pt>
                <c:pt idx="101">
                  <c:v>2.1408407000000001E-2</c:v>
                </c:pt>
                <c:pt idx="102">
                  <c:v>2.2114986999999999E-2</c:v>
                </c:pt>
                <c:pt idx="103">
                  <c:v>2.3696229999999999E-2</c:v>
                </c:pt>
                <c:pt idx="104">
                  <c:v>2.4701325E-2</c:v>
                </c:pt>
                <c:pt idx="105">
                  <c:v>2.4757303000000001E-2</c:v>
                </c:pt>
                <c:pt idx="106">
                  <c:v>2.3763086999999999E-2</c:v>
                </c:pt>
                <c:pt idx="107">
                  <c:v>2.2052675000000001E-2</c:v>
                </c:pt>
                <c:pt idx="108">
                  <c:v>1.9069974999999999E-2</c:v>
                </c:pt>
                <c:pt idx="109">
                  <c:v>1.4991163E-2</c:v>
                </c:pt>
                <c:pt idx="110">
                  <c:v>1.0523292E-2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BAB-456C-8B05-4CE037332FE2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[2]Sheet1!$D$558:$DT$558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1.9492660000000001E-3</c:v>
                </c:pt>
                <c:pt idx="3">
                  <c:v>7.2048156999999996E-3</c:v>
                </c:pt>
                <c:pt idx="4">
                  <c:v>1.1311663E-2</c:v>
                </c:pt>
                <c:pt idx="5">
                  <c:v>1.5251697999999999E-2</c:v>
                </c:pt>
                <c:pt idx="6">
                  <c:v>1.8721894999999999E-2</c:v>
                </c:pt>
                <c:pt idx="7">
                  <c:v>1.8966904E-2</c:v>
                </c:pt>
                <c:pt idx="8">
                  <c:v>1.4114345E-2</c:v>
                </c:pt>
                <c:pt idx="9">
                  <c:v>5.2505223999999998E-3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3.9344760000000001E-3</c:v>
                </c:pt>
                <c:pt idx="16">
                  <c:v>6.0254545000000001E-3</c:v>
                </c:pt>
                <c:pt idx="17">
                  <c:v>5.0760843000000003E-3</c:v>
                </c:pt>
                <c:pt idx="18">
                  <c:v>2.8197560000000001E-3</c:v>
                </c:pt>
                <c:pt idx="19">
                  <c:v>5.3399999999999997E-4</c:v>
                </c:pt>
                <c:pt idx="20">
                  <c:v>0</c:v>
                </c:pt>
                <c:pt idx="21">
                  <c:v>1.37E-4</c:v>
                </c:pt>
                <c:pt idx="22">
                  <c:v>2.0295527999999998E-3</c:v>
                </c:pt>
                <c:pt idx="23">
                  <c:v>3.7289191999999999E-3</c:v>
                </c:pt>
                <c:pt idx="24">
                  <c:v>6.2104439999999999E-3</c:v>
                </c:pt>
                <c:pt idx="25">
                  <c:v>8.716204E-3</c:v>
                </c:pt>
                <c:pt idx="26">
                  <c:v>1.2569344E-2</c:v>
                </c:pt>
                <c:pt idx="27">
                  <c:v>1.6229460000000001E-2</c:v>
                </c:pt>
                <c:pt idx="28">
                  <c:v>1.9596771999999998E-2</c:v>
                </c:pt>
                <c:pt idx="29">
                  <c:v>2.2053278999999999E-2</c:v>
                </c:pt>
                <c:pt idx="30">
                  <c:v>2.3285197000000001E-2</c:v>
                </c:pt>
                <c:pt idx="31">
                  <c:v>2.3927285999999999E-2</c:v>
                </c:pt>
                <c:pt idx="32">
                  <c:v>2.5276705999999999E-2</c:v>
                </c:pt>
                <c:pt idx="33">
                  <c:v>2.9672347000000002E-2</c:v>
                </c:pt>
                <c:pt idx="34">
                  <c:v>3.6471299999999998E-2</c:v>
                </c:pt>
                <c:pt idx="35">
                  <c:v>4.4663700000000001E-2</c:v>
                </c:pt>
                <c:pt idx="36">
                  <c:v>5.1268229999999998E-2</c:v>
                </c:pt>
                <c:pt idx="37">
                  <c:v>5.4788000000000003E-2</c:v>
                </c:pt>
                <c:pt idx="38">
                  <c:v>5.4637257000000002E-2</c:v>
                </c:pt>
                <c:pt idx="39">
                  <c:v>5.2215207E-2</c:v>
                </c:pt>
                <c:pt idx="40">
                  <c:v>4.750952E-2</c:v>
                </c:pt>
                <c:pt idx="41">
                  <c:v>4.1258860000000001E-2</c:v>
                </c:pt>
                <c:pt idx="42">
                  <c:v>3.4362803999999997E-2</c:v>
                </c:pt>
                <c:pt idx="43">
                  <c:v>2.8880902999999999E-2</c:v>
                </c:pt>
                <c:pt idx="44">
                  <c:v>2.7925747000000001E-2</c:v>
                </c:pt>
                <c:pt idx="45">
                  <c:v>3.1082889999999998E-2</c:v>
                </c:pt>
                <c:pt idx="46">
                  <c:v>3.5114645999999999E-2</c:v>
                </c:pt>
                <c:pt idx="47">
                  <c:v>3.6819175000000003E-2</c:v>
                </c:pt>
                <c:pt idx="48">
                  <c:v>3.5846950000000002E-2</c:v>
                </c:pt>
                <c:pt idx="49">
                  <c:v>3.3216244999999998E-2</c:v>
                </c:pt>
                <c:pt idx="50">
                  <c:v>2.9311927000000002E-2</c:v>
                </c:pt>
                <c:pt idx="51">
                  <c:v>2.5232187E-2</c:v>
                </c:pt>
                <c:pt idx="52">
                  <c:v>2.3733890000000001E-2</c:v>
                </c:pt>
                <c:pt idx="53">
                  <c:v>2.6825135999999999E-2</c:v>
                </c:pt>
                <c:pt idx="54">
                  <c:v>3.4273076999999999E-2</c:v>
                </c:pt>
                <c:pt idx="55">
                  <c:v>4.4387709999999997E-2</c:v>
                </c:pt>
                <c:pt idx="56">
                  <c:v>5.4185999999999998E-2</c:v>
                </c:pt>
                <c:pt idx="57">
                  <c:v>6.3703839999999998E-2</c:v>
                </c:pt>
                <c:pt idx="58">
                  <c:v>7.1912710000000005E-2</c:v>
                </c:pt>
                <c:pt idx="59">
                  <c:v>7.5243569999999996E-2</c:v>
                </c:pt>
                <c:pt idx="60">
                  <c:v>7.1262469999999994E-2</c:v>
                </c:pt>
                <c:pt idx="61">
                  <c:v>6.3681409999999994E-2</c:v>
                </c:pt>
                <c:pt idx="62">
                  <c:v>5.6997082999999997E-2</c:v>
                </c:pt>
                <c:pt idx="63">
                  <c:v>5.1760300000000002E-2</c:v>
                </c:pt>
                <c:pt idx="64">
                  <c:v>4.5799189999999997E-2</c:v>
                </c:pt>
                <c:pt idx="65">
                  <c:v>3.8826916000000003E-2</c:v>
                </c:pt>
                <c:pt idx="66">
                  <c:v>3.6337250000000001E-2</c:v>
                </c:pt>
                <c:pt idx="67">
                  <c:v>4.2312234999999997E-2</c:v>
                </c:pt>
                <c:pt idx="68">
                  <c:v>5.3437985E-2</c:v>
                </c:pt>
                <c:pt idx="69">
                  <c:v>5.9474480000000003E-2</c:v>
                </c:pt>
                <c:pt idx="70">
                  <c:v>5.4024192999999998E-2</c:v>
                </c:pt>
                <c:pt idx="71">
                  <c:v>3.8719334000000001E-2</c:v>
                </c:pt>
                <c:pt idx="72">
                  <c:v>2.177757E-2</c:v>
                </c:pt>
                <c:pt idx="73">
                  <c:v>9.9194469999999996E-3</c:v>
                </c:pt>
                <c:pt idx="74">
                  <c:v>4.8987214000000001E-3</c:v>
                </c:pt>
                <c:pt idx="75">
                  <c:v>3.9384299999999997E-3</c:v>
                </c:pt>
                <c:pt idx="76">
                  <c:v>4.7896476000000004E-3</c:v>
                </c:pt>
                <c:pt idx="77">
                  <c:v>7.3029109999999996E-3</c:v>
                </c:pt>
                <c:pt idx="78">
                  <c:v>1.2472558999999999E-2</c:v>
                </c:pt>
                <c:pt idx="79">
                  <c:v>1.9146645E-2</c:v>
                </c:pt>
                <c:pt idx="80">
                  <c:v>2.3581814E-2</c:v>
                </c:pt>
                <c:pt idx="81">
                  <c:v>2.2909678999999999E-2</c:v>
                </c:pt>
                <c:pt idx="82">
                  <c:v>1.7572529999999999E-2</c:v>
                </c:pt>
                <c:pt idx="83">
                  <c:v>1.1182688E-2</c:v>
                </c:pt>
                <c:pt idx="84">
                  <c:v>7.7290563000000003E-3</c:v>
                </c:pt>
                <c:pt idx="85">
                  <c:v>9.6329980000000003E-3</c:v>
                </c:pt>
                <c:pt idx="86">
                  <c:v>1.6495409999999999E-2</c:v>
                </c:pt>
                <c:pt idx="87">
                  <c:v>2.5825989000000001E-2</c:v>
                </c:pt>
                <c:pt idx="88">
                  <c:v>3.4595902999999997E-2</c:v>
                </c:pt>
                <c:pt idx="89">
                  <c:v>4.0245280000000001E-2</c:v>
                </c:pt>
                <c:pt idx="90">
                  <c:v>4.1578179999999999E-2</c:v>
                </c:pt>
                <c:pt idx="91">
                  <c:v>3.9763506999999997E-2</c:v>
                </c:pt>
                <c:pt idx="92">
                  <c:v>3.5751737999999998E-2</c:v>
                </c:pt>
                <c:pt idx="93">
                  <c:v>3.1860415000000003E-2</c:v>
                </c:pt>
                <c:pt idx="94">
                  <c:v>2.8480208E-2</c:v>
                </c:pt>
                <c:pt idx="95">
                  <c:v>2.4479338999999999E-2</c:v>
                </c:pt>
                <c:pt idx="96">
                  <c:v>2.2740127999999998E-2</c:v>
                </c:pt>
                <c:pt idx="97">
                  <c:v>2.1480378000000001E-2</c:v>
                </c:pt>
                <c:pt idx="98">
                  <c:v>2.0104315000000001E-2</c:v>
                </c:pt>
                <c:pt idx="99">
                  <c:v>1.9244852E-2</c:v>
                </c:pt>
                <c:pt idx="100">
                  <c:v>2.0173868000000001E-2</c:v>
                </c:pt>
                <c:pt idx="101">
                  <c:v>2.1661105E-2</c:v>
                </c:pt>
                <c:pt idx="102">
                  <c:v>2.2415930000000001E-2</c:v>
                </c:pt>
                <c:pt idx="103">
                  <c:v>2.4018385E-2</c:v>
                </c:pt>
                <c:pt idx="104">
                  <c:v>2.501898E-2</c:v>
                </c:pt>
                <c:pt idx="105">
                  <c:v>2.5051074E-2</c:v>
                </c:pt>
                <c:pt idx="106">
                  <c:v>2.4011245000000001E-2</c:v>
                </c:pt>
                <c:pt idx="107">
                  <c:v>2.2219030000000001E-2</c:v>
                </c:pt>
                <c:pt idx="108">
                  <c:v>1.9155645999999998E-2</c:v>
                </c:pt>
                <c:pt idx="109">
                  <c:v>1.498232E-2</c:v>
                </c:pt>
                <c:pt idx="110">
                  <c:v>1.0408238E-2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7BAB-456C-8B05-4CE037332FE2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[2]Sheet1!$D$559:$DT$559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2.1844936999999998E-3</c:v>
                </c:pt>
                <c:pt idx="3">
                  <c:v>7.2757810000000003E-3</c:v>
                </c:pt>
                <c:pt idx="4">
                  <c:v>1.1177085E-2</c:v>
                </c:pt>
                <c:pt idx="5">
                  <c:v>1.49465855E-2</c:v>
                </c:pt>
                <c:pt idx="6">
                  <c:v>1.8306855E-2</c:v>
                </c:pt>
                <c:pt idx="7">
                  <c:v>1.8582833999999999E-2</c:v>
                </c:pt>
                <c:pt idx="8">
                  <c:v>1.3917802999999999E-2</c:v>
                </c:pt>
                <c:pt idx="9">
                  <c:v>5.3211367000000004E-3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3.8130632999999999E-3</c:v>
                </c:pt>
                <c:pt idx="16">
                  <c:v>6.0406905000000002E-3</c:v>
                </c:pt>
                <c:pt idx="17">
                  <c:v>5.1871575000000001E-3</c:v>
                </c:pt>
                <c:pt idx="18">
                  <c:v>2.9695417999999999E-3</c:v>
                </c:pt>
                <c:pt idx="19">
                  <c:v>6.1899999999999998E-4</c:v>
                </c:pt>
                <c:pt idx="20">
                  <c:v>0</c:v>
                </c:pt>
                <c:pt idx="21">
                  <c:v>0</c:v>
                </c:pt>
                <c:pt idx="22">
                  <c:v>1.8402337E-3</c:v>
                </c:pt>
                <c:pt idx="23">
                  <c:v>3.5649184E-3</c:v>
                </c:pt>
                <c:pt idx="24">
                  <c:v>6.1280019999999996E-3</c:v>
                </c:pt>
                <c:pt idx="25">
                  <c:v>8.7446599999999996E-3</c:v>
                </c:pt>
                <c:pt idx="26">
                  <c:v>1.2634424E-2</c:v>
                </c:pt>
                <c:pt idx="27">
                  <c:v>1.6260196000000001E-2</c:v>
                </c:pt>
                <c:pt idx="28">
                  <c:v>1.9513546999999999E-2</c:v>
                </c:pt>
                <c:pt idx="29">
                  <c:v>2.1849126999999999E-2</c:v>
                </c:pt>
                <c:pt idx="30">
                  <c:v>2.2993216E-2</c:v>
                </c:pt>
                <c:pt idx="31">
                  <c:v>2.362349E-2</c:v>
                </c:pt>
                <c:pt idx="32">
                  <c:v>2.5037099E-2</c:v>
                </c:pt>
                <c:pt idx="33">
                  <c:v>2.9598301E-2</c:v>
                </c:pt>
                <c:pt idx="34">
                  <c:v>3.6569725999999997E-2</c:v>
                </c:pt>
                <c:pt idx="35">
                  <c:v>4.4873415999999999E-2</c:v>
                </c:pt>
                <c:pt idx="36">
                  <c:v>5.1492427E-2</c:v>
                </c:pt>
                <c:pt idx="37">
                  <c:v>5.4962270000000001E-2</c:v>
                </c:pt>
                <c:pt idx="38">
                  <c:v>5.4730250000000001E-2</c:v>
                </c:pt>
                <c:pt idx="39">
                  <c:v>5.2258092999999999E-2</c:v>
                </c:pt>
                <c:pt idx="40">
                  <c:v>4.7535750000000002E-2</c:v>
                </c:pt>
                <c:pt idx="41">
                  <c:v>4.125624E-2</c:v>
                </c:pt>
                <c:pt idx="42">
                  <c:v>3.4240673999999999E-2</c:v>
                </c:pt>
                <c:pt idx="43">
                  <c:v>2.8571282999999999E-2</c:v>
                </c:pt>
                <c:pt idx="44">
                  <c:v>2.7493535E-2</c:v>
                </c:pt>
                <c:pt idx="45">
                  <c:v>3.0684550000000001E-2</c:v>
                </c:pt>
                <c:pt idx="46">
                  <c:v>3.4884207E-2</c:v>
                </c:pt>
                <c:pt idx="47">
                  <c:v>3.6732424E-2</c:v>
                </c:pt>
                <c:pt idx="48">
                  <c:v>3.5822313000000001E-2</c:v>
                </c:pt>
                <c:pt idx="49">
                  <c:v>3.3201710000000002E-2</c:v>
                </c:pt>
                <c:pt idx="50">
                  <c:v>2.933755E-2</c:v>
                </c:pt>
                <c:pt idx="51">
                  <c:v>2.5323450000000001E-2</c:v>
                </c:pt>
                <c:pt idx="52">
                  <c:v>2.3848195999999999E-2</c:v>
                </c:pt>
                <c:pt idx="53">
                  <c:v>2.6898773000000001E-2</c:v>
                </c:pt>
                <c:pt idx="54">
                  <c:v>3.4300405999999999E-2</c:v>
                </c:pt>
                <c:pt idx="55">
                  <c:v>4.4397119999999998E-2</c:v>
                </c:pt>
                <c:pt idx="56">
                  <c:v>5.4163884000000002E-2</c:v>
                </c:pt>
                <c:pt idx="57">
                  <c:v>6.3612589999999997E-2</c:v>
                </c:pt>
                <c:pt idx="58">
                  <c:v>7.1739174000000003E-2</c:v>
                </c:pt>
                <c:pt idx="59">
                  <c:v>7.5081609999999993E-2</c:v>
                </c:pt>
                <c:pt idx="60">
                  <c:v>7.1219265000000004E-2</c:v>
                </c:pt>
                <c:pt idx="61">
                  <c:v>6.3802570000000003E-2</c:v>
                </c:pt>
                <c:pt idx="62">
                  <c:v>5.7219489999999998E-2</c:v>
                </c:pt>
                <c:pt idx="63">
                  <c:v>5.1994756000000003E-2</c:v>
                </c:pt>
                <c:pt idx="64">
                  <c:v>4.5985819999999997E-2</c:v>
                </c:pt>
                <c:pt idx="65">
                  <c:v>3.8936734000000001E-2</c:v>
                </c:pt>
                <c:pt idx="66">
                  <c:v>3.6369423999999997E-2</c:v>
                </c:pt>
                <c:pt idx="67">
                  <c:v>4.2291295E-2</c:v>
                </c:pt>
                <c:pt idx="68">
                  <c:v>5.3406179999999998E-2</c:v>
                </c:pt>
                <c:pt idx="69">
                  <c:v>5.9429277000000003E-2</c:v>
                </c:pt>
                <c:pt idx="70">
                  <c:v>5.3948566000000003E-2</c:v>
                </c:pt>
                <c:pt idx="71">
                  <c:v>3.8625695000000002E-2</c:v>
                </c:pt>
                <c:pt idx="72">
                  <c:v>2.1682499000000001E-2</c:v>
                </c:pt>
                <c:pt idx="73">
                  <c:v>9.7896149999999998E-3</c:v>
                </c:pt>
                <c:pt idx="74">
                  <c:v>4.6675312E-3</c:v>
                </c:pt>
                <c:pt idx="75">
                  <c:v>3.6145216000000001E-3</c:v>
                </c:pt>
                <c:pt idx="76">
                  <c:v>4.5022797000000003E-3</c:v>
                </c:pt>
                <c:pt idx="77">
                  <c:v>7.1945656000000002E-3</c:v>
                </c:pt>
                <c:pt idx="78">
                  <c:v>1.2580773E-2</c:v>
                </c:pt>
                <c:pt idx="79">
                  <c:v>1.9406303999999999E-2</c:v>
                </c:pt>
                <c:pt idx="80">
                  <c:v>2.388564E-2</c:v>
                </c:pt>
                <c:pt idx="81">
                  <c:v>2.3206246999999999E-2</c:v>
                </c:pt>
                <c:pt idx="82">
                  <c:v>1.7834968999999999E-2</c:v>
                </c:pt>
                <c:pt idx="83">
                  <c:v>1.1380568000000001E-2</c:v>
                </c:pt>
                <c:pt idx="84">
                  <c:v>7.7988320000000003E-3</c:v>
                </c:pt>
                <c:pt idx="85">
                  <c:v>9.5478300000000002E-3</c:v>
                </c:pt>
                <c:pt idx="86">
                  <c:v>1.6257687E-2</c:v>
                </c:pt>
                <c:pt idx="87">
                  <c:v>2.5472023E-2</c:v>
                </c:pt>
                <c:pt idx="88">
                  <c:v>3.4184291999999998E-2</c:v>
                </c:pt>
                <c:pt idx="89">
                  <c:v>3.9848253E-2</c:v>
                </c:pt>
                <c:pt idx="90">
                  <c:v>4.1276229999999997E-2</c:v>
                </c:pt>
                <c:pt idx="91">
                  <c:v>3.9632894000000002E-2</c:v>
                </c:pt>
                <c:pt idx="92">
                  <c:v>3.5813930000000001E-2</c:v>
                </c:pt>
                <c:pt idx="93">
                  <c:v>3.2080869999999997E-2</c:v>
                </c:pt>
                <c:pt idx="94">
                  <c:v>2.8802003999999999E-2</c:v>
                </c:pt>
                <c:pt idx="95">
                  <c:v>2.4855891000000001E-2</c:v>
                </c:pt>
                <c:pt idx="96">
                  <c:v>2.3122162000000002E-2</c:v>
                </c:pt>
                <c:pt idx="97">
                  <c:v>2.1842708999999998E-2</c:v>
                </c:pt>
                <c:pt idx="98">
                  <c:v>2.0426950999999999E-2</c:v>
                </c:pt>
                <c:pt idx="99">
                  <c:v>1.9518054999999999E-2</c:v>
                </c:pt>
                <c:pt idx="100">
                  <c:v>2.0383789999999999E-2</c:v>
                </c:pt>
                <c:pt idx="101">
                  <c:v>2.1789169000000001E-2</c:v>
                </c:pt>
                <c:pt idx="102">
                  <c:v>2.2492000000000002E-2</c:v>
                </c:pt>
                <c:pt idx="103">
                  <c:v>2.4049975000000001E-2</c:v>
                </c:pt>
                <c:pt idx="104">
                  <c:v>2.5007749999999999E-2</c:v>
                </c:pt>
                <c:pt idx="105">
                  <c:v>2.5003715999999999E-2</c:v>
                </c:pt>
                <c:pt idx="106">
                  <c:v>2.3930065E-2</c:v>
                </c:pt>
                <c:pt idx="107">
                  <c:v>2.2110353999999999E-2</c:v>
                </c:pt>
                <c:pt idx="108">
                  <c:v>1.9011725E-2</c:v>
                </c:pt>
                <c:pt idx="109">
                  <c:v>1.4801268500000001E-2</c:v>
                </c:pt>
                <c:pt idx="110">
                  <c:v>1.0185959E-2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7BAB-456C-8B05-4CE037332FE2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[2]Sheet1!$D$560:$DT$560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2.4835945000000002E-3</c:v>
                </c:pt>
                <c:pt idx="3">
                  <c:v>7.2619800000000003E-3</c:v>
                </c:pt>
                <c:pt idx="4">
                  <c:v>1.0838966E-2</c:v>
                </c:pt>
                <c:pt idx="5">
                  <c:v>1.4410681E-2</c:v>
                </c:pt>
                <c:pt idx="6">
                  <c:v>1.7792003000000001E-2</c:v>
                </c:pt>
                <c:pt idx="7">
                  <c:v>1.8297039000000001E-2</c:v>
                </c:pt>
                <c:pt idx="8">
                  <c:v>1.3920273E-2</c:v>
                </c:pt>
                <c:pt idx="9">
                  <c:v>5.5244042999999998E-3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4.0099923000000001E-3</c:v>
                </c:pt>
                <c:pt idx="16">
                  <c:v>6.1603774999999996E-3</c:v>
                </c:pt>
                <c:pt idx="17">
                  <c:v>5.1383004000000003E-3</c:v>
                </c:pt>
                <c:pt idx="18">
                  <c:v>2.7432186000000002E-3</c:v>
                </c:pt>
                <c:pt idx="19">
                  <c:v>3.3199999999999999E-4</c:v>
                </c:pt>
                <c:pt idx="20">
                  <c:v>0</c:v>
                </c:pt>
                <c:pt idx="21">
                  <c:v>0</c:v>
                </c:pt>
                <c:pt idx="22">
                  <c:v>1.7511338E-3</c:v>
                </c:pt>
                <c:pt idx="23">
                  <c:v>3.4321146000000002E-3</c:v>
                </c:pt>
                <c:pt idx="24">
                  <c:v>5.9325710000000002E-3</c:v>
                </c:pt>
                <c:pt idx="25">
                  <c:v>8.5294299999999993E-3</c:v>
                </c:pt>
                <c:pt idx="26">
                  <c:v>1.2425116E-2</c:v>
                </c:pt>
                <c:pt idx="27">
                  <c:v>1.6046583999999999E-2</c:v>
                </c:pt>
                <c:pt idx="28">
                  <c:v>1.9354113999999999E-2</c:v>
                </c:pt>
                <c:pt idx="29">
                  <c:v>2.1819126000000001E-2</c:v>
                </c:pt>
                <c:pt idx="30">
                  <c:v>2.3183816999999999E-2</c:v>
                </c:pt>
                <c:pt idx="31">
                  <c:v>2.3976629999999999E-2</c:v>
                </c:pt>
                <c:pt idx="32">
                  <c:v>2.5390408999999999E-2</c:v>
                </c:pt>
                <c:pt idx="33">
                  <c:v>2.9757774000000001E-2</c:v>
                </c:pt>
                <c:pt idx="34">
                  <c:v>3.6491908000000003E-2</c:v>
                </c:pt>
                <c:pt idx="35">
                  <c:v>4.4603627E-2</c:v>
                </c:pt>
                <c:pt idx="36">
                  <c:v>5.1129569999999999E-2</c:v>
                </c:pt>
                <c:pt idx="37">
                  <c:v>5.4542184E-2</c:v>
                </c:pt>
                <c:pt idx="38">
                  <c:v>5.4239839999999997E-2</c:v>
                </c:pt>
                <c:pt idx="39">
                  <c:v>5.1727740000000001E-2</c:v>
                </c:pt>
                <c:pt idx="40">
                  <c:v>4.7046497E-2</c:v>
                </c:pt>
                <c:pt idx="41">
                  <c:v>4.0991433000000001E-2</c:v>
                </c:pt>
                <c:pt idx="42">
                  <c:v>3.4326714000000001E-2</c:v>
                </c:pt>
                <c:pt idx="43">
                  <c:v>2.9006487000000001E-2</c:v>
                </c:pt>
                <c:pt idx="44">
                  <c:v>2.8099804999999999E-2</c:v>
                </c:pt>
                <c:pt idx="45">
                  <c:v>3.1202392999999998E-2</c:v>
                </c:pt>
                <c:pt idx="46">
                  <c:v>3.5092954000000003E-2</c:v>
                </c:pt>
                <c:pt idx="47">
                  <c:v>3.6625165000000001E-2</c:v>
                </c:pt>
                <c:pt idx="48">
                  <c:v>3.5548862000000001E-2</c:v>
                </c:pt>
                <c:pt idx="49">
                  <c:v>3.2972500000000002E-2</c:v>
                </c:pt>
                <c:pt idx="50">
                  <c:v>2.9221041E-2</c:v>
                </c:pt>
                <c:pt idx="51">
                  <c:v>2.5257987999999999E-2</c:v>
                </c:pt>
                <c:pt idx="52">
                  <c:v>2.3749382999999999E-2</c:v>
                </c:pt>
                <c:pt idx="53">
                  <c:v>2.6750902E-2</c:v>
                </c:pt>
                <c:pt idx="54">
                  <c:v>3.4125842000000003E-2</c:v>
                </c:pt>
                <c:pt idx="55">
                  <c:v>4.4245824000000003E-2</c:v>
                </c:pt>
                <c:pt idx="56">
                  <c:v>5.4085069999999999E-2</c:v>
                </c:pt>
                <c:pt idx="57">
                  <c:v>6.3639730000000005E-2</c:v>
                </c:pt>
                <c:pt idx="58">
                  <c:v>7.1892029999999996E-2</c:v>
                </c:pt>
                <c:pt idx="59">
                  <c:v>7.5322724999999993E-2</c:v>
                </c:pt>
                <c:pt idx="60">
                  <c:v>7.1483030000000003E-2</c:v>
                </c:pt>
                <c:pt idx="61">
                  <c:v>6.4024600000000001E-2</c:v>
                </c:pt>
                <c:pt idx="62">
                  <c:v>5.7366001999999999E-2</c:v>
                </c:pt>
                <c:pt idx="63">
                  <c:v>5.2053540000000002E-2</c:v>
                </c:pt>
                <c:pt idx="64">
                  <c:v>4.5963865E-2</c:v>
                </c:pt>
                <c:pt idx="65">
                  <c:v>3.8849723000000003E-2</c:v>
                </c:pt>
                <c:pt idx="66">
                  <c:v>3.6245039999999999E-2</c:v>
                </c:pt>
                <c:pt idx="67">
                  <c:v>4.2186055E-2</c:v>
                </c:pt>
                <c:pt idx="68">
                  <c:v>5.3385097999999999E-2</c:v>
                </c:pt>
                <c:pt idx="69">
                  <c:v>5.9544984000000002E-2</c:v>
                </c:pt>
                <c:pt idx="70">
                  <c:v>5.4173939999999997E-2</c:v>
                </c:pt>
                <c:pt idx="71">
                  <c:v>3.8849769999999999E-2</c:v>
                </c:pt>
                <c:pt idx="72">
                  <c:v>2.1809207000000001E-2</c:v>
                </c:pt>
                <c:pt idx="73">
                  <c:v>9.8461629999999998E-3</c:v>
                </c:pt>
                <c:pt idx="74">
                  <c:v>4.7993289999999997E-3</c:v>
                </c:pt>
                <c:pt idx="75">
                  <c:v>3.9208024000000003E-3</c:v>
                </c:pt>
                <c:pt idx="76">
                  <c:v>4.9040982999999996E-3</c:v>
                </c:pt>
                <c:pt idx="77">
                  <c:v>7.4875616000000004E-3</c:v>
                </c:pt>
                <c:pt idx="78">
                  <c:v>1.2640016E-2</c:v>
                </c:pt>
                <c:pt idx="79">
                  <c:v>1.9286264000000001E-2</c:v>
                </c:pt>
                <c:pt idx="80">
                  <c:v>2.3743690000000001E-2</c:v>
                </c:pt>
                <c:pt idx="81">
                  <c:v>2.3128754000000001E-2</c:v>
                </c:pt>
                <c:pt idx="82">
                  <c:v>1.779507E-2</c:v>
                </c:pt>
                <c:pt idx="83">
                  <c:v>1.1311307E-2</c:v>
                </c:pt>
                <c:pt idx="84">
                  <c:v>7.6820333000000001E-3</c:v>
                </c:pt>
                <c:pt idx="85">
                  <c:v>9.4443840000000001E-3</c:v>
                </c:pt>
                <c:pt idx="86">
                  <c:v>1.6246312999999998E-2</c:v>
                </c:pt>
                <c:pt idx="87">
                  <c:v>2.5574860000000001E-2</c:v>
                </c:pt>
                <c:pt idx="88">
                  <c:v>3.4359936000000001E-2</c:v>
                </c:pt>
                <c:pt idx="89">
                  <c:v>4.0036000000000002E-2</c:v>
                </c:pt>
                <c:pt idx="90">
                  <c:v>4.1433718000000001E-2</c:v>
                </c:pt>
                <c:pt idx="91">
                  <c:v>3.9729500000000001E-2</c:v>
                </c:pt>
                <c:pt idx="92">
                  <c:v>3.5867377999999998E-2</c:v>
                </c:pt>
                <c:pt idx="93">
                  <c:v>3.2112435000000002E-2</c:v>
                </c:pt>
                <c:pt idx="94">
                  <c:v>2.8825995E-2</c:v>
                </c:pt>
                <c:pt idx="95">
                  <c:v>2.4875675999999999E-2</c:v>
                </c:pt>
                <c:pt idx="96">
                  <c:v>2.3135934E-2</c:v>
                </c:pt>
                <c:pt idx="97">
                  <c:v>2.1843318E-2</c:v>
                </c:pt>
                <c:pt idx="98">
                  <c:v>2.0416747999999998E-2</c:v>
                </c:pt>
                <c:pt idx="99">
                  <c:v>1.9496751999999999E-2</c:v>
                </c:pt>
                <c:pt idx="100">
                  <c:v>2.0349806000000002E-2</c:v>
                </c:pt>
                <c:pt idx="101">
                  <c:v>2.1726906000000001E-2</c:v>
                </c:pt>
                <c:pt idx="102">
                  <c:v>2.2450792000000001E-2</c:v>
                </c:pt>
                <c:pt idx="103">
                  <c:v>2.4032497999999999E-2</c:v>
                </c:pt>
                <c:pt idx="104">
                  <c:v>2.5012005E-2</c:v>
                </c:pt>
                <c:pt idx="105">
                  <c:v>2.5027607E-2</c:v>
                </c:pt>
                <c:pt idx="106">
                  <c:v>2.3968104E-2</c:v>
                </c:pt>
                <c:pt idx="107">
                  <c:v>2.2170313000000001E-2</c:v>
                </c:pt>
                <c:pt idx="108">
                  <c:v>1.9069767000000001E-2</c:v>
                </c:pt>
                <c:pt idx="109">
                  <c:v>1.4851115E-2</c:v>
                </c:pt>
                <c:pt idx="110">
                  <c:v>1.0230262E-2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7BAB-456C-8B05-4CE037332FE2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[2]Sheet1!$D$561:$DT$561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2.3218796E-3</c:v>
                </c:pt>
                <c:pt idx="3">
                  <c:v>7.4490327000000002E-3</c:v>
                </c:pt>
                <c:pt idx="4">
                  <c:v>1.1287195E-2</c:v>
                </c:pt>
                <c:pt idx="5">
                  <c:v>1.4895342000000001E-2</c:v>
                </c:pt>
                <c:pt idx="6">
                  <c:v>1.8150767000000002E-2</c:v>
                </c:pt>
                <c:pt idx="7">
                  <c:v>1.8442933000000002E-2</c:v>
                </c:pt>
                <c:pt idx="8">
                  <c:v>1.3819893999999999E-2</c:v>
                </c:pt>
                <c:pt idx="9">
                  <c:v>5.20274E-3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4.0216469999999997E-3</c:v>
                </c:pt>
                <c:pt idx="16">
                  <c:v>6.1944189999999996E-3</c:v>
                </c:pt>
                <c:pt idx="17">
                  <c:v>5.1976629999999999E-3</c:v>
                </c:pt>
                <c:pt idx="18">
                  <c:v>2.8139844E-3</c:v>
                </c:pt>
                <c:pt idx="19">
                  <c:v>3.9899999999999999E-4</c:v>
                </c:pt>
                <c:pt idx="20">
                  <c:v>0</c:v>
                </c:pt>
                <c:pt idx="21">
                  <c:v>0</c:v>
                </c:pt>
                <c:pt idx="22">
                  <c:v>1.5565443000000001E-3</c:v>
                </c:pt>
                <c:pt idx="23">
                  <c:v>3.1371105E-3</c:v>
                </c:pt>
                <c:pt idx="24">
                  <c:v>5.5869759999999996E-3</c:v>
                </c:pt>
                <c:pt idx="25">
                  <c:v>8.2385389999999996E-3</c:v>
                </c:pt>
                <c:pt idx="26">
                  <c:v>1.2291665E-2</c:v>
                </c:pt>
                <c:pt idx="27">
                  <c:v>1.6154841999999999E-2</c:v>
                </c:pt>
                <c:pt idx="28">
                  <c:v>1.9657190000000001E-2</c:v>
                </c:pt>
                <c:pt idx="29">
                  <c:v>2.2165879999999999E-2</c:v>
                </c:pt>
                <c:pt idx="30">
                  <c:v>2.3432623999999999E-2</c:v>
                </c:pt>
                <c:pt idx="31">
                  <c:v>2.4093771E-2</c:v>
                </c:pt>
                <c:pt idx="32">
                  <c:v>2.5387347000000001E-2</c:v>
                </c:pt>
                <c:pt idx="33">
                  <c:v>2.9707229000000002E-2</c:v>
                </c:pt>
                <c:pt idx="34">
                  <c:v>3.643677E-2</c:v>
                </c:pt>
                <c:pt idx="35">
                  <c:v>4.458169E-2</c:v>
                </c:pt>
                <c:pt idx="36">
                  <c:v>5.1107710000000001E-2</c:v>
                </c:pt>
                <c:pt idx="37">
                  <c:v>5.4492876000000003E-2</c:v>
                </c:pt>
                <c:pt idx="38">
                  <c:v>5.4185703000000002E-2</c:v>
                </c:pt>
                <c:pt idx="39">
                  <c:v>5.1774862999999997E-2</c:v>
                </c:pt>
                <c:pt idx="40">
                  <c:v>4.7259342000000003E-2</c:v>
                </c:pt>
                <c:pt idx="41">
                  <c:v>4.1296480000000003E-2</c:v>
                </c:pt>
                <c:pt idx="42">
                  <c:v>3.452856E-2</c:v>
                </c:pt>
                <c:pt idx="43">
                  <c:v>2.8949170999999999E-2</c:v>
                </c:pt>
                <c:pt idx="44">
                  <c:v>2.7832506E-2</c:v>
                </c:pt>
                <c:pt idx="45">
                  <c:v>3.0873224000000001E-2</c:v>
                </c:pt>
                <c:pt idx="46">
                  <c:v>3.4879368000000001E-2</c:v>
                </c:pt>
                <c:pt idx="47">
                  <c:v>3.6576398000000003E-2</c:v>
                </c:pt>
                <c:pt idx="48">
                  <c:v>3.5621029999999998E-2</c:v>
                </c:pt>
                <c:pt idx="49">
                  <c:v>3.3094030000000003E-2</c:v>
                </c:pt>
                <c:pt idx="50">
                  <c:v>2.9396793000000001E-2</c:v>
                </c:pt>
                <c:pt idx="51">
                  <c:v>2.5531923000000002E-2</c:v>
                </c:pt>
                <c:pt idx="52">
                  <c:v>2.41379E-2</c:v>
                </c:pt>
                <c:pt idx="53">
                  <c:v>2.7168402000000001E-2</c:v>
                </c:pt>
                <c:pt idx="54">
                  <c:v>3.4449929999999997E-2</c:v>
                </c:pt>
                <c:pt idx="55">
                  <c:v>4.437149E-2</c:v>
                </c:pt>
                <c:pt idx="56">
                  <c:v>5.3972732000000002E-2</c:v>
                </c:pt>
                <c:pt idx="57">
                  <c:v>6.3303369999999998E-2</c:v>
                </c:pt>
                <c:pt idx="58">
                  <c:v>7.1410953999999999E-2</c:v>
                </c:pt>
                <c:pt idx="59">
                  <c:v>7.4816640000000004E-2</c:v>
                </c:pt>
                <c:pt idx="60">
                  <c:v>7.1070960000000002E-2</c:v>
                </c:pt>
                <c:pt idx="61">
                  <c:v>6.3777159999999999E-2</c:v>
                </c:pt>
                <c:pt idx="62">
                  <c:v>5.7302456000000002E-2</c:v>
                </c:pt>
                <c:pt idx="63">
                  <c:v>5.2155359999999998E-2</c:v>
                </c:pt>
                <c:pt idx="64">
                  <c:v>4.6183611999999999E-2</c:v>
                </c:pt>
                <c:pt idx="65">
                  <c:v>3.9184097000000001E-2</c:v>
                </c:pt>
                <c:pt idx="66">
                  <c:v>3.6687641999999999E-2</c:v>
                </c:pt>
                <c:pt idx="67">
                  <c:v>4.2658639999999998E-2</c:v>
                </c:pt>
                <c:pt idx="68">
                  <c:v>5.3720104999999997E-2</c:v>
                </c:pt>
                <c:pt idx="69">
                  <c:v>5.9601056999999999E-2</c:v>
                </c:pt>
                <c:pt idx="70">
                  <c:v>5.3967759999999997E-2</c:v>
                </c:pt>
                <c:pt idx="71">
                  <c:v>3.8538563999999997E-2</c:v>
                </c:pt>
                <c:pt idx="72">
                  <c:v>2.1507127000000001E-2</c:v>
                </c:pt>
                <c:pt idx="73">
                  <c:v>9.5452139999999998E-3</c:v>
                </c:pt>
                <c:pt idx="74">
                  <c:v>4.4222649999999999E-3</c:v>
                </c:pt>
                <c:pt idx="75">
                  <c:v>3.4973157999999998E-3</c:v>
                </c:pt>
                <c:pt idx="76">
                  <c:v>4.5989346999999996E-3</c:v>
                </c:pt>
                <c:pt idx="77">
                  <c:v>7.4640755000000003E-3</c:v>
                </c:pt>
                <c:pt idx="78">
                  <c:v>1.2912509000000001E-2</c:v>
                </c:pt>
                <c:pt idx="79">
                  <c:v>1.9719118000000001E-2</c:v>
                </c:pt>
                <c:pt idx="80">
                  <c:v>2.4167874999999998E-2</c:v>
                </c:pt>
                <c:pt idx="81">
                  <c:v>2.3457558999999999E-2</c:v>
                </c:pt>
                <c:pt idx="82">
                  <c:v>1.8031255999999999E-2</c:v>
                </c:pt>
                <c:pt idx="83">
                  <c:v>1.1486591000000001E-2</c:v>
                </c:pt>
                <c:pt idx="84">
                  <c:v>7.7956350000000004E-3</c:v>
                </c:pt>
                <c:pt idx="85">
                  <c:v>9.4333569999999999E-3</c:v>
                </c:pt>
                <c:pt idx="86">
                  <c:v>1.6044296E-2</c:v>
                </c:pt>
                <c:pt idx="87">
                  <c:v>2.5158285999999998E-2</c:v>
                </c:pt>
                <c:pt idx="88">
                  <c:v>3.3792805000000002E-2</c:v>
                </c:pt>
                <c:pt idx="89">
                  <c:v>3.9442517000000003E-2</c:v>
                </c:pt>
                <c:pt idx="90">
                  <c:v>4.0918916E-2</c:v>
                </c:pt>
                <c:pt idx="91">
                  <c:v>3.9380304999999997E-2</c:v>
                </c:pt>
                <c:pt idx="92">
                  <c:v>3.5686139999999998E-2</c:v>
                </c:pt>
                <c:pt idx="93">
                  <c:v>3.2066450000000003E-2</c:v>
                </c:pt>
                <c:pt idx="94">
                  <c:v>2.8878223000000001E-2</c:v>
                </c:pt>
                <c:pt idx="95">
                  <c:v>2.4997269999999999E-2</c:v>
                </c:pt>
                <c:pt idx="96">
                  <c:v>2.3297970000000001E-2</c:v>
                </c:pt>
                <c:pt idx="97">
                  <c:v>2.2039969E-2</c:v>
                </c:pt>
                <c:pt idx="98">
                  <c:v>2.0651909E-2</c:v>
                </c:pt>
                <c:pt idx="99">
                  <c:v>1.9773104999999999E-2</c:v>
                </c:pt>
                <c:pt idx="100">
                  <c:v>2.0658579E-2</c:v>
                </c:pt>
                <c:pt idx="101">
                  <c:v>2.2096681999999999E-2</c:v>
                </c:pt>
                <c:pt idx="102">
                  <c:v>2.2800839E-2</c:v>
                </c:pt>
                <c:pt idx="103">
                  <c:v>2.4344286E-2</c:v>
                </c:pt>
                <c:pt idx="104">
                  <c:v>2.5273126999999999E-2</c:v>
                </c:pt>
                <c:pt idx="105">
                  <c:v>2.5226637999999999E-2</c:v>
                </c:pt>
                <c:pt idx="106">
                  <c:v>2.4100432000000001E-2</c:v>
                </c:pt>
                <c:pt idx="107">
                  <c:v>2.2221676999999999E-2</c:v>
                </c:pt>
                <c:pt idx="108">
                  <c:v>1.9061854E-2</c:v>
                </c:pt>
                <c:pt idx="109">
                  <c:v>1.4794419E-2</c:v>
                </c:pt>
                <c:pt idx="110">
                  <c:v>1.0134130999999999E-2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7BAB-456C-8B05-4CE037332FE2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[2]Sheet1!$D$562:$DT$562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1.8829864E-3</c:v>
                </c:pt>
                <c:pt idx="3">
                  <c:v>6.7675468000000004E-3</c:v>
                </c:pt>
                <c:pt idx="4">
                  <c:v>1.0555584999999999E-2</c:v>
                </c:pt>
                <c:pt idx="5">
                  <c:v>1.4319569000000001E-2</c:v>
                </c:pt>
                <c:pt idx="6">
                  <c:v>1.7804670000000002E-2</c:v>
                </c:pt>
                <c:pt idx="7">
                  <c:v>1.8290020000000001E-2</c:v>
                </c:pt>
                <c:pt idx="8">
                  <c:v>1.3728989E-2</c:v>
                </c:pt>
                <c:pt idx="9">
                  <c:v>5.0668158E-3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4.3164400000000004E-3</c:v>
                </c:pt>
                <c:pt idx="16">
                  <c:v>6.6204660000000002E-3</c:v>
                </c:pt>
                <c:pt idx="17">
                  <c:v>5.6388265999999998E-3</c:v>
                </c:pt>
                <c:pt idx="18">
                  <c:v>3.0816902999999999E-3</c:v>
                </c:pt>
                <c:pt idx="19">
                  <c:v>3.5100000000000002E-4</c:v>
                </c:pt>
                <c:pt idx="20">
                  <c:v>0</c:v>
                </c:pt>
                <c:pt idx="21">
                  <c:v>0</c:v>
                </c:pt>
                <c:pt idx="22">
                  <c:v>7.9100000000000004E-4</c:v>
                </c:pt>
                <c:pt idx="23">
                  <c:v>2.4987955E-3</c:v>
                </c:pt>
                <c:pt idx="24">
                  <c:v>5.1333860000000002E-3</c:v>
                </c:pt>
                <c:pt idx="25">
                  <c:v>7.9066329999999997E-3</c:v>
                </c:pt>
                <c:pt idx="26">
                  <c:v>1.1928705499999999E-2</c:v>
                </c:pt>
                <c:pt idx="27">
                  <c:v>1.5654386999999999E-2</c:v>
                </c:pt>
                <c:pt idx="28">
                  <c:v>1.9013929999999998E-2</c:v>
                </c:pt>
                <c:pt idx="29">
                  <c:v>2.1456792999999998E-2</c:v>
                </c:pt>
                <c:pt idx="30">
                  <c:v>2.2776434000000002E-2</c:v>
                </c:pt>
                <c:pt idx="31">
                  <c:v>2.3588517999999999E-2</c:v>
                </c:pt>
                <c:pt idx="32">
                  <c:v>2.5078713999999998E-2</c:v>
                </c:pt>
                <c:pt idx="33">
                  <c:v>2.9551964E-2</c:v>
                </c:pt>
                <c:pt idx="34">
                  <c:v>3.6343752999999999E-2</c:v>
                </c:pt>
                <c:pt idx="35">
                  <c:v>4.4440880000000002E-2</c:v>
                </c:pt>
                <c:pt idx="36">
                  <c:v>5.0867124999999999E-2</c:v>
                </c:pt>
                <c:pt idx="37">
                  <c:v>5.4066179999999998E-2</c:v>
                </c:pt>
                <c:pt idx="38">
                  <c:v>5.3550206000000003E-2</c:v>
                </c:pt>
                <c:pt idx="39">
                  <c:v>5.0882759999999999E-2</c:v>
                </c:pt>
                <c:pt idx="40">
                  <c:v>4.6241958E-2</c:v>
                </c:pt>
                <c:pt idx="41">
                  <c:v>4.0322546000000001E-2</c:v>
                </c:pt>
                <c:pt idx="42">
                  <c:v>3.3787156999999998E-2</c:v>
                </c:pt>
                <c:pt idx="43">
                  <c:v>2.8558606E-2</c:v>
                </c:pt>
                <c:pt idx="44">
                  <c:v>2.7692933999999999E-2</c:v>
                </c:pt>
                <c:pt idx="45">
                  <c:v>3.0749229999999999E-2</c:v>
                </c:pt>
                <c:pt idx="46">
                  <c:v>3.4487758E-2</c:v>
                </c:pt>
                <c:pt idx="47">
                  <c:v>3.5862937999999997E-2</c:v>
                </c:pt>
                <c:pt idx="48">
                  <c:v>3.4816314000000001E-2</c:v>
                </c:pt>
                <c:pt idx="49">
                  <c:v>3.2543410000000002E-2</c:v>
                </c:pt>
                <c:pt idx="50">
                  <c:v>2.9259690000000001E-2</c:v>
                </c:pt>
                <c:pt idx="51">
                  <c:v>2.5692465000000001E-2</c:v>
                </c:pt>
                <c:pt idx="52">
                  <c:v>2.4294583000000002E-2</c:v>
                </c:pt>
                <c:pt idx="53">
                  <c:v>2.7016027000000001E-2</c:v>
                </c:pt>
                <c:pt idx="54">
                  <c:v>3.3810720000000002E-2</c:v>
                </c:pt>
                <c:pt idx="55">
                  <c:v>4.3303013000000001E-2</c:v>
                </c:pt>
                <c:pt idx="56">
                  <c:v>5.2738816000000001E-2</c:v>
                </c:pt>
                <c:pt idx="57">
                  <c:v>6.2194142000000001E-2</c:v>
                </c:pt>
                <c:pt idx="58">
                  <c:v>7.062968E-2</c:v>
                </c:pt>
                <c:pt idx="59">
                  <c:v>7.4471204999999999E-2</c:v>
                </c:pt>
                <c:pt idx="60">
                  <c:v>7.1191729999999995E-2</c:v>
                </c:pt>
                <c:pt idx="61">
                  <c:v>6.4351329999999998E-2</c:v>
                </c:pt>
                <c:pt idx="62">
                  <c:v>5.8187469999999998E-2</c:v>
                </c:pt>
                <c:pt idx="63">
                  <c:v>5.3101953E-2</c:v>
                </c:pt>
                <c:pt idx="64">
                  <c:v>4.6891830000000002E-2</c:v>
                </c:pt>
                <c:pt idx="65">
                  <c:v>3.9465119999999999E-2</c:v>
                </c:pt>
                <c:pt idx="66">
                  <c:v>3.6639467000000002E-2</c:v>
                </c:pt>
                <c:pt idx="67">
                  <c:v>4.2614832999999998E-2</c:v>
                </c:pt>
                <c:pt idx="68">
                  <c:v>5.3965922E-2</c:v>
                </c:pt>
                <c:pt idx="69">
                  <c:v>6.0102243E-2</c:v>
                </c:pt>
                <c:pt idx="70">
                  <c:v>5.4390569999999999E-2</c:v>
                </c:pt>
                <c:pt idx="71">
                  <c:v>3.858193E-2</c:v>
                </c:pt>
                <c:pt idx="72">
                  <c:v>2.1207442999999999E-2</c:v>
                </c:pt>
                <c:pt idx="73">
                  <c:v>9.2273930000000004E-3</c:v>
                </c:pt>
                <c:pt idx="74">
                  <c:v>4.3989069999999996E-3</c:v>
                </c:pt>
                <c:pt idx="75">
                  <c:v>3.8304229999999999E-3</c:v>
                </c:pt>
                <c:pt idx="76">
                  <c:v>5.1442705999999996E-3</c:v>
                </c:pt>
                <c:pt idx="77">
                  <c:v>8.0333769999999995E-3</c:v>
                </c:pt>
                <c:pt idx="78">
                  <c:v>1.3401032E-2</c:v>
                </c:pt>
                <c:pt idx="79">
                  <c:v>2.0111678000000001E-2</c:v>
                </c:pt>
                <c:pt idx="80">
                  <c:v>2.4483263000000002E-2</c:v>
                </c:pt>
                <c:pt idx="81">
                  <c:v>2.3664636999999999E-2</c:v>
                </c:pt>
                <c:pt idx="82">
                  <c:v>1.8032914000000001E-2</c:v>
                </c:pt>
                <c:pt idx="83">
                  <c:v>1.1181206000000001E-2</c:v>
                </c:pt>
                <c:pt idx="84">
                  <c:v>7.1511483000000001E-3</c:v>
                </c:pt>
                <c:pt idx="85">
                  <c:v>8.5796880000000002E-3</c:v>
                </c:pt>
                <c:pt idx="86">
                  <c:v>1.5193157000000001E-2</c:v>
                </c:pt>
                <c:pt idx="87">
                  <c:v>2.4488983999999998E-2</c:v>
                </c:pt>
                <c:pt idx="88">
                  <c:v>3.3407970000000002E-2</c:v>
                </c:pt>
                <c:pt idx="89">
                  <c:v>3.9391145000000002E-2</c:v>
                </c:pt>
                <c:pt idx="90">
                  <c:v>4.117146E-2</c:v>
                </c:pt>
                <c:pt idx="91">
                  <c:v>3.9935722999999999E-2</c:v>
                </c:pt>
                <c:pt idx="92">
                  <c:v>3.6455497000000003E-2</c:v>
                </c:pt>
                <c:pt idx="93">
                  <c:v>3.2943792999999999E-2</c:v>
                </c:pt>
                <c:pt idx="94">
                  <c:v>2.9757024999999999E-2</c:v>
                </c:pt>
                <c:pt idx="95">
                  <c:v>2.5790555E-2</c:v>
                </c:pt>
                <c:pt idx="96">
                  <c:v>2.3951732999999999E-2</c:v>
                </c:pt>
                <c:pt idx="97">
                  <c:v>2.2584383999999999E-2</c:v>
                </c:pt>
                <c:pt idx="98">
                  <c:v>2.1131602999999999E-2</c:v>
                </c:pt>
                <c:pt idx="99">
                  <c:v>2.0213467999999998E-2</c:v>
                </c:pt>
                <c:pt idx="100">
                  <c:v>2.1033646999999999E-2</c:v>
                </c:pt>
                <c:pt idx="101">
                  <c:v>2.2386900000000001E-2</c:v>
                </c:pt>
                <c:pt idx="102">
                  <c:v>2.3082011999999999E-2</c:v>
                </c:pt>
                <c:pt idx="103">
                  <c:v>2.4598656E-2</c:v>
                </c:pt>
                <c:pt idx="104">
                  <c:v>2.5480155000000001E-2</c:v>
                </c:pt>
                <c:pt idx="105">
                  <c:v>2.5385417E-2</c:v>
                </c:pt>
                <c:pt idx="106">
                  <c:v>2.4195571999999999E-2</c:v>
                </c:pt>
                <c:pt idx="107">
                  <c:v>2.224137E-2</c:v>
                </c:pt>
                <c:pt idx="108">
                  <c:v>1.8975938000000001E-2</c:v>
                </c:pt>
                <c:pt idx="109">
                  <c:v>1.4580239E-2</c:v>
                </c:pt>
                <c:pt idx="110">
                  <c:v>9.7699129999999999E-3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7BAB-456C-8B05-4CE037332FE2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[2]Sheet1!$D$563:$DT$563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2.0474005000000002E-3</c:v>
                </c:pt>
                <c:pt idx="3">
                  <c:v>6.3941390000000001E-3</c:v>
                </c:pt>
                <c:pt idx="4">
                  <c:v>9.7125370000000003E-3</c:v>
                </c:pt>
                <c:pt idx="5">
                  <c:v>1.3233964000000001E-2</c:v>
                </c:pt>
                <c:pt idx="6">
                  <c:v>1.6872880999999999E-2</c:v>
                </c:pt>
                <c:pt idx="7">
                  <c:v>1.7816477000000001E-2</c:v>
                </c:pt>
                <c:pt idx="8">
                  <c:v>1.3806438000000001E-2</c:v>
                </c:pt>
                <c:pt idx="9">
                  <c:v>5.5178967000000002E-3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4.1631725999999999E-3</c:v>
                </c:pt>
                <c:pt idx="16">
                  <c:v>6.3526803E-3</c:v>
                </c:pt>
                <c:pt idx="17">
                  <c:v>5.3851614000000004E-3</c:v>
                </c:pt>
                <c:pt idx="18">
                  <c:v>2.8683988000000001E-3</c:v>
                </c:pt>
                <c:pt idx="19">
                  <c:v>1.4899999999999999E-4</c:v>
                </c:pt>
                <c:pt idx="20">
                  <c:v>0</c:v>
                </c:pt>
                <c:pt idx="21">
                  <c:v>0</c:v>
                </c:pt>
                <c:pt idx="22">
                  <c:v>3.0299999999999999E-4</c:v>
                </c:pt>
                <c:pt idx="23">
                  <c:v>1.8559663E-3</c:v>
                </c:pt>
                <c:pt idx="24">
                  <c:v>4.3742944999999997E-3</c:v>
                </c:pt>
                <c:pt idx="25">
                  <c:v>7.1668000000000001E-3</c:v>
                </c:pt>
                <c:pt idx="26">
                  <c:v>1.1314355999999999E-2</c:v>
                </c:pt>
                <c:pt idx="27">
                  <c:v>1.5312961E-2</c:v>
                </c:pt>
                <c:pt idx="28">
                  <c:v>1.8955078E-2</c:v>
                </c:pt>
                <c:pt idx="29">
                  <c:v>2.1559182999999999E-2</c:v>
                </c:pt>
                <c:pt idx="30">
                  <c:v>2.2879725E-2</c:v>
                </c:pt>
                <c:pt idx="31">
                  <c:v>2.3554802E-2</c:v>
                </c:pt>
                <c:pt idx="32">
                  <c:v>2.4805654E-2</c:v>
                </c:pt>
                <c:pt idx="33">
                  <c:v>2.9077498E-2</c:v>
                </c:pt>
                <c:pt idx="34">
                  <c:v>3.5696603E-2</c:v>
                </c:pt>
                <c:pt idx="35">
                  <c:v>4.3613393E-2</c:v>
                </c:pt>
                <c:pt idx="36">
                  <c:v>4.9747340000000001E-2</c:v>
                </c:pt>
                <c:pt idx="37">
                  <c:v>5.2631879999999999E-2</c:v>
                </c:pt>
                <c:pt idx="38">
                  <c:v>5.179334E-2</c:v>
                </c:pt>
                <c:pt idx="39">
                  <c:v>4.9050192999999999E-2</c:v>
                </c:pt>
                <c:pt idx="40">
                  <c:v>4.4666619999999997E-2</c:v>
                </c:pt>
                <c:pt idx="41">
                  <c:v>3.9229519999999997E-2</c:v>
                </c:pt>
                <c:pt idx="42">
                  <c:v>3.3216618000000003E-2</c:v>
                </c:pt>
                <c:pt idx="43">
                  <c:v>2.8369624E-2</c:v>
                </c:pt>
                <c:pt idx="44">
                  <c:v>2.7683511000000001E-2</c:v>
                </c:pt>
                <c:pt idx="45">
                  <c:v>3.0736963999999999E-2</c:v>
                </c:pt>
                <c:pt idx="46">
                  <c:v>3.4355869999999997E-2</c:v>
                </c:pt>
                <c:pt idx="47">
                  <c:v>3.5618477000000003E-2</c:v>
                </c:pt>
                <c:pt idx="48">
                  <c:v>3.4580722000000001E-2</c:v>
                </c:pt>
                <c:pt idx="49">
                  <c:v>3.2474580000000003E-2</c:v>
                </c:pt>
                <c:pt idx="50">
                  <c:v>2.9436389E-2</c:v>
                </c:pt>
                <c:pt idx="51">
                  <c:v>2.6108101000000002E-2</c:v>
                </c:pt>
                <c:pt idx="52">
                  <c:v>2.4746481000000001E-2</c:v>
                </c:pt>
                <c:pt idx="53">
                  <c:v>2.7170152999999999E-2</c:v>
                </c:pt>
                <c:pt idx="54">
                  <c:v>3.3369910000000003E-2</c:v>
                </c:pt>
                <c:pt idx="55">
                  <c:v>4.2256090000000003E-2</c:v>
                </c:pt>
                <c:pt idx="56">
                  <c:v>5.1425945000000001E-2</c:v>
                </c:pt>
                <c:pt idx="57">
                  <c:v>6.1018604999999997E-2</c:v>
                </c:pt>
                <c:pt idx="58">
                  <c:v>6.9834865999999995E-2</c:v>
                </c:pt>
                <c:pt idx="59">
                  <c:v>7.4127150000000003E-2</c:v>
                </c:pt>
                <c:pt idx="60">
                  <c:v>7.128255E-2</c:v>
                </c:pt>
                <c:pt idx="61">
                  <c:v>6.4857713999999997E-2</c:v>
                </c:pt>
                <c:pt idx="62">
                  <c:v>5.896415E-2</c:v>
                </c:pt>
                <c:pt idx="63">
                  <c:v>5.3894415000000001E-2</c:v>
                </c:pt>
                <c:pt idx="64">
                  <c:v>4.7407224999999997E-2</c:v>
                </c:pt>
                <c:pt idx="65">
                  <c:v>3.959269E-2</c:v>
                </c:pt>
                <c:pt idx="66">
                  <c:v>3.6513829999999997E-2</c:v>
                </c:pt>
                <c:pt idx="67">
                  <c:v>4.2547219999999997E-2</c:v>
                </c:pt>
                <c:pt idx="68">
                  <c:v>5.4203625999999998E-2</c:v>
                </c:pt>
                <c:pt idx="69">
                  <c:v>6.0681720000000001E-2</c:v>
                </c:pt>
                <c:pt idx="70">
                  <c:v>5.5114059999999999E-2</c:v>
                </c:pt>
                <c:pt idx="71">
                  <c:v>3.9192848000000002E-2</c:v>
                </c:pt>
                <c:pt idx="72">
                  <c:v>2.1537427000000001E-2</c:v>
                </c:pt>
                <c:pt idx="73">
                  <c:v>9.2569829999999999E-3</c:v>
                </c:pt>
                <c:pt idx="74">
                  <c:v>4.2376947E-3</c:v>
                </c:pt>
                <c:pt idx="75">
                  <c:v>3.6697396999999998E-3</c:v>
                </c:pt>
                <c:pt idx="76">
                  <c:v>5.2145619999999998E-3</c:v>
                </c:pt>
                <c:pt idx="77">
                  <c:v>8.4926470000000007E-3</c:v>
                </c:pt>
                <c:pt idx="78">
                  <c:v>1.4270656E-2</c:v>
                </c:pt>
                <c:pt idx="79">
                  <c:v>2.1219358000000001E-2</c:v>
                </c:pt>
                <c:pt idx="80">
                  <c:v>2.5514966E-2</c:v>
                </c:pt>
                <c:pt idx="81">
                  <c:v>2.4284137000000001E-2</c:v>
                </c:pt>
                <c:pt idx="82">
                  <c:v>1.8037037999999998E-2</c:v>
                </c:pt>
                <c:pt idx="83">
                  <c:v>1.0579037499999999E-2</c:v>
                </c:pt>
                <c:pt idx="84">
                  <c:v>6.1110369999999997E-3</c:v>
                </c:pt>
                <c:pt idx="85">
                  <c:v>7.3422132999999999E-3</c:v>
                </c:pt>
                <c:pt idx="86">
                  <c:v>1.3975258000000001E-2</c:v>
                </c:pt>
                <c:pt idx="87">
                  <c:v>2.3421349000000001E-2</c:v>
                </c:pt>
                <c:pt idx="88">
                  <c:v>3.2588433E-2</c:v>
                </c:pt>
                <c:pt idx="89">
                  <c:v>3.8960429999999997E-2</c:v>
                </c:pt>
                <c:pt idx="90">
                  <c:v>4.1173685000000002E-2</c:v>
                </c:pt>
                <c:pt idx="91">
                  <c:v>4.0454153E-2</c:v>
                </c:pt>
                <c:pt idx="92">
                  <c:v>3.7381347000000002E-2</c:v>
                </c:pt>
                <c:pt idx="93">
                  <c:v>3.408129E-2</c:v>
                </c:pt>
                <c:pt idx="94">
                  <c:v>3.0917296E-2</c:v>
                </c:pt>
                <c:pt idx="95">
                  <c:v>2.6855644000000001E-2</c:v>
                </c:pt>
                <c:pt idx="96">
                  <c:v>2.4838103E-2</c:v>
                </c:pt>
                <c:pt idx="97">
                  <c:v>2.3297615000000001E-2</c:v>
                </c:pt>
                <c:pt idx="98">
                  <c:v>2.174154E-2</c:v>
                </c:pt>
                <c:pt idx="99">
                  <c:v>2.0782478E-2</c:v>
                </c:pt>
                <c:pt idx="100">
                  <c:v>2.1560906000000001E-2</c:v>
                </c:pt>
                <c:pt idx="101">
                  <c:v>2.2907976E-2</c:v>
                </c:pt>
                <c:pt idx="102">
                  <c:v>2.3621274000000001E-2</c:v>
                </c:pt>
                <c:pt idx="103">
                  <c:v>2.5127727999999998E-2</c:v>
                </c:pt>
                <c:pt idx="104">
                  <c:v>2.59676E-2</c:v>
                </c:pt>
                <c:pt idx="105">
                  <c:v>2.5814941000000001E-2</c:v>
                </c:pt>
                <c:pt idx="106">
                  <c:v>2.4542141999999999E-2</c:v>
                </c:pt>
                <c:pt idx="107">
                  <c:v>2.2486327E-2</c:v>
                </c:pt>
                <c:pt idx="108">
                  <c:v>1.9091810000000001E-2</c:v>
                </c:pt>
                <c:pt idx="109">
                  <c:v>1.4551507999999999E-2</c:v>
                </c:pt>
                <c:pt idx="110">
                  <c:v>9.5901730000000004E-3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7BAB-456C-8B05-4CE037332FE2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[2]Sheet1!$D$564:$DT$564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1.7353033E-3</c:v>
                </c:pt>
                <c:pt idx="3">
                  <c:v>6.2083920000000001E-3</c:v>
                </c:pt>
                <c:pt idx="4">
                  <c:v>9.6800640000000004E-3</c:v>
                </c:pt>
                <c:pt idx="5">
                  <c:v>1.3250095E-2</c:v>
                </c:pt>
                <c:pt idx="6">
                  <c:v>1.6791258E-2</c:v>
                </c:pt>
                <c:pt idx="7">
                  <c:v>1.7635809999999998E-2</c:v>
                </c:pt>
                <c:pt idx="8">
                  <c:v>1.3617466E-2</c:v>
                </c:pt>
                <c:pt idx="9">
                  <c:v>5.4118730000000002E-3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4.1394042999999998E-3</c:v>
                </c:pt>
                <c:pt idx="16">
                  <c:v>6.4530135000000002E-3</c:v>
                </c:pt>
                <c:pt idx="17">
                  <c:v>5.4585757E-3</c:v>
                </c:pt>
                <c:pt idx="18">
                  <c:v>2.8300021999999999E-3</c:v>
                </c:pt>
                <c:pt idx="19">
                  <c:v>2.27E-5</c:v>
                </c:pt>
                <c:pt idx="20">
                  <c:v>0</c:v>
                </c:pt>
                <c:pt idx="21">
                  <c:v>0</c:v>
                </c:pt>
                <c:pt idx="22">
                  <c:v>3.2799999999999998E-5</c:v>
                </c:pt>
                <c:pt idx="23">
                  <c:v>1.4603700999999999E-3</c:v>
                </c:pt>
                <c:pt idx="24">
                  <c:v>3.8523858000000001E-3</c:v>
                </c:pt>
                <c:pt idx="25">
                  <c:v>6.5875965999999996E-3</c:v>
                </c:pt>
                <c:pt idx="26">
                  <c:v>1.0726993000000001E-2</c:v>
                </c:pt>
                <c:pt idx="27">
                  <c:v>1.4813059999999999E-2</c:v>
                </c:pt>
                <c:pt idx="28">
                  <c:v>1.8631246000000001E-2</c:v>
                </c:pt>
                <c:pt idx="29">
                  <c:v>2.1438977000000001E-2</c:v>
                </c:pt>
                <c:pt idx="30">
                  <c:v>2.2925904E-2</c:v>
                </c:pt>
                <c:pt idx="31">
                  <c:v>2.3642185999999999E-2</c:v>
                </c:pt>
                <c:pt idx="32">
                  <c:v>2.4776978000000002E-2</c:v>
                </c:pt>
                <c:pt idx="33">
                  <c:v>2.8900018E-2</c:v>
                </c:pt>
                <c:pt idx="34">
                  <c:v>3.5403450000000003E-2</c:v>
                </c:pt>
                <c:pt idx="35">
                  <c:v>4.3258887000000003E-2</c:v>
                </c:pt>
                <c:pt idx="36">
                  <c:v>4.9337562000000001E-2</c:v>
                </c:pt>
                <c:pt idx="37">
                  <c:v>5.2131332000000002E-2</c:v>
                </c:pt>
                <c:pt idx="38">
                  <c:v>5.1111150000000001E-2</c:v>
                </c:pt>
                <c:pt idx="39">
                  <c:v>4.8212423999999997E-2</c:v>
                </c:pt>
                <c:pt idx="40">
                  <c:v>4.3805980000000001E-2</c:v>
                </c:pt>
                <c:pt idx="41">
                  <c:v>3.8514867000000001E-2</c:v>
                </c:pt>
                <c:pt idx="42">
                  <c:v>3.2713689999999997E-2</c:v>
                </c:pt>
                <c:pt idx="43">
                  <c:v>2.8071756E-2</c:v>
                </c:pt>
                <c:pt idx="44">
                  <c:v>2.7462213999999999E-2</c:v>
                </c:pt>
                <c:pt idx="45">
                  <c:v>3.0433167000000001E-2</c:v>
                </c:pt>
                <c:pt idx="46">
                  <c:v>3.3827933999999997E-2</c:v>
                </c:pt>
                <c:pt idx="47">
                  <c:v>3.4836899999999997E-2</c:v>
                </c:pt>
                <c:pt idx="48">
                  <c:v>3.3727529999999999E-2</c:v>
                </c:pt>
                <c:pt idx="49">
                  <c:v>3.1857076999999998E-2</c:v>
                </c:pt>
                <c:pt idx="50">
                  <c:v>2.9269238999999999E-2</c:v>
                </c:pt>
                <c:pt idx="51">
                  <c:v>2.6373827999999998E-2</c:v>
                </c:pt>
                <c:pt idx="52">
                  <c:v>2.5152648E-2</c:v>
                </c:pt>
                <c:pt idx="53">
                  <c:v>2.7377202999999999E-2</c:v>
                </c:pt>
                <c:pt idx="54">
                  <c:v>3.318575E-2</c:v>
                </c:pt>
                <c:pt idx="55">
                  <c:v>4.1722883000000002E-2</c:v>
                </c:pt>
                <c:pt idx="56">
                  <c:v>5.0764296E-2</c:v>
                </c:pt>
                <c:pt idx="57">
                  <c:v>6.0411986000000001E-2</c:v>
                </c:pt>
                <c:pt idx="58">
                  <c:v>6.9371089999999996E-2</c:v>
                </c:pt>
                <c:pt idx="59">
                  <c:v>7.3897779999999996E-2</c:v>
                </c:pt>
                <c:pt idx="60">
                  <c:v>7.1395025000000001E-2</c:v>
                </c:pt>
                <c:pt idx="61">
                  <c:v>6.5352389999999996E-2</c:v>
                </c:pt>
                <c:pt idx="62">
                  <c:v>5.9716680000000001E-2</c:v>
                </c:pt>
                <c:pt idx="63">
                  <c:v>5.4697910000000002E-2</c:v>
                </c:pt>
                <c:pt idx="64">
                  <c:v>4.8058785E-2</c:v>
                </c:pt>
                <c:pt idx="65">
                  <c:v>3.9999787000000002E-2</c:v>
                </c:pt>
                <c:pt idx="66">
                  <c:v>3.6669805999999999E-2</c:v>
                </c:pt>
                <c:pt idx="67">
                  <c:v>4.2519870000000001E-2</c:v>
                </c:pt>
                <c:pt idx="68">
                  <c:v>5.409887E-2</c:v>
                </c:pt>
                <c:pt idx="69">
                  <c:v>6.0615322999999999E-2</c:v>
                </c:pt>
                <c:pt idx="70">
                  <c:v>5.5149286999999998E-2</c:v>
                </c:pt>
                <c:pt idx="71">
                  <c:v>3.9335403999999997E-2</c:v>
                </c:pt>
                <c:pt idx="72">
                  <c:v>2.1757255999999999E-2</c:v>
                </c:pt>
                <c:pt idx="73">
                  <c:v>9.5161220000000001E-3</c:v>
                </c:pt>
                <c:pt idx="74">
                  <c:v>4.5212380000000003E-3</c:v>
                </c:pt>
                <c:pt idx="75">
                  <c:v>3.992743E-3</c:v>
                </c:pt>
                <c:pt idx="76">
                  <c:v>5.5962796000000002E-3</c:v>
                </c:pt>
                <c:pt idx="77">
                  <c:v>8.9078790000000005E-3</c:v>
                </c:pt>
                <c:pt idx="78">
                  <c:v>1.4672566999999999E-2</c:v>
                </c:pt>
                <c:pt idx="79">
                  <c:v>2.1551964999999999E-2</c:v>
                </c:pt>
                <c:pt idx="80">
                  <c:v>2.5729545999999999E-2</c:v>
                </c:pt>
                <c:pt idx="81">
                  <c:v>2.4344204000000001E-2</c:v>
                </c:pt>
                <c:pt idx="82">
                  <c:v>1.7901259999999999E-2</c:v>
                </c:pt>
                <c:pt idx="83">
                  <c:v>1.0210838999999999E-2</c:v>
                </c:pt>
                <c:pt idx="84">
                  <c:v>5.5050180000000004E-3</c:v>
                </c:pt>
                <c:pt idx="85">
                  <c:v>6.5586109999999998E-3</c:v>
                </c:pt>
                <c:pt idx="86">
                  <c:v>1.3143901E-2</c:v>
                </c:pt>
                <c:pt idx="87">
                  <c:v>2.2710487000000001E-2</c:v>
                </c:pt>
                <c:pt idx="88">
                  <c:v>3.2151369999999999E-2</c:v>
                </c:pt>
                <c:pt idx="89">
                  <c:v>3.8900352999999999E-2</c:v>
                </c:pt>
                <c:pt idx="90">
                  <c:v>4.1488074E-2</c:v>
                </c:pt>
                <c:pt idx="91">
                  <c:v>4.1104050000000003E-2</c:v>
                </c:pt>
                <c:pt idx="92">
                  <c:v>3.8200720000000001E-2</c:v>
                </c:pt>
                <c:pt idx="93">
                  <c:v>3.4930030000000001E-2</c:v>
                </c:pt>
                <c:pt idx="94">
                  <c:v>3.1691585000000001E-2</c:v>
                </c:pt>
                <c:pt idx="95">
                  <c:v>2.7506929999999999E-2</c:v>
                </c:pt>
                <c:pt idx="96">
                  <c:v>2.535312E-2</c:v>
                </c:pt>
                <c:pt idx="97">
                  <c:v>2.371734E-2</c:v>
                </c:pt>
                <c:pt idx="98">
                  <c:v>2.2118987999999999E-2</c:v>
                </c:pt>
                <c:pt idx="99">
                  <c:v>2.1140544000000001E-2</c:v>
                </c:pt>
                <c:pt idx="100">
                  <c:v>2.1877932999999999E-2</c:v>
                </c:pt>
                <c:pt idx="101">
                  <c:v>2.3202746999999999E-2</c:v>
                </c:pt>
                <c:pt idx="102">
                  <c:v>2.3876728E-2</c:v>
                </c:pt>
                <c:pt idx="103">
                  <c:v>2.5325276000000001E-2</c:v>
                </c:pt>
                <c:pt idx="104">
                  <c:v>2.6089575E-2</c:v>
                </c:pt>
                <c:pt idx="105">
                  <c:v>2.5860948000000002E-2</c:v>
                </c:pt>
                <c:pt idx="106">
                  <c:v>2.4503318999999999E-2</c:v>
                </c:pt>
                <c:pt idx="107">
                  <c:v>2.2345759999999999E-2</c:v>
                </c:pt>
                <c:pt idx="108">
                  <c:v>1.88579E-2</c:v>
                </c:pt>
                <c:pt idx="109">
                  <c:v>1.4217568999999999E-2</c:v>
                </c:pt>
                <c:pt idx="110">
                  <c:v>9.1590730000000002E-3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7BAB-456C-8B05-4CE037332FE2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[2]Sheet1!$D$565:$DT$565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1.9427781000000001E-3</c:v>
                </c:pt>
                <c:pt idx="3">
                  <c:v>5.8448655E-3</c:v>
                </c:pt>
                <c:pt idx="4">
                  <c:v>8.9531090000000008E-3</c:v>
                </c:pt>
                <c:pt idx="5">
                  <c:v>1.2465498E-2</c:v>
                </c:pt>
                <c:pt idx="6">
                  <c:v>1.6223202999999999E-2</c:v>
                </c:pt>
                <c:pt idx="7">
                  <c:v>1.7424736E-2</c:v>
                </c:pt>
                <c:pt idx="8">
                  <c:v>1.3739146000000001E-2</c:v>
                </c:pt>
                <c:pt idx="9">
                  <c:v>5.6533505999999999E-3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4.0646179999999999E-3</c:v>
                </c:pt>
                <c:pt idx="16">
                  <c:v>6.6185365000000001E-3</c:v>
                </c:pt>
                <c:pt idx="17">
                  <c:v>5.7917465000000001E-3</c:v>
                </c:pt>
                <c:pt idx="18">
                  <c:v>3.1300178E-3</c:v>
                </c:pt>
                <c:pt idx="19">
                  <c:v>1.1400000000000001E-4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8.6499999999999999E-4</c:v>
                </c:pt>
                <c:pt idx="24">
                  <c:v>3.2241417000000001E-3</c:v>
                </c:pt>
                <c:pt idx="25">
                  <c:v>6.0422330000000002E-3</c:v>
                </c:pt>
                <c:pt idx="26">
                  <c:v>1.0306940000000001E-2</c:v>
                </c:pt>
                <c:pt idx="27">
                  <c:v>1.4523447E-2</c:v>
                </c:pt>
                <c:pt idx="28">
                  <c:v>1.8406224999999998E-2</c:v>
                </c:pt>
                <c:pt idx="29">
                  <c:v>2.1202346E-2</c:v>
                </c:pt>
                <c:pt idx="30">
                  <c:v>2.2670029000000001E-2</c:v>
                </c:pt>
                <c:pt idx="31">
                  <c:v>2.3396757000000001E-2</c:v>
                </c:pt>
                <c:pt idx="32">
                  <c:v>2.4561504000000001E-2</c:v>
                </c:pt>
                <c:pt idx="33">
                  <c:v>2.8630292000000002E-2</c:v>
                </c:pt>
                <c:pt idx="34">
                  <c:v>3.5060357E-2</c:v>
                </c:pt>
                <c:pt idx="35">
                  <c:v>4.2782776000000002E-2</c:v>
                </c:pt>
                <c:pt idx="36">
                  <c:v>4.8702876999999999E-2</c:v>
                </c:pt>
                <c:pt idx="37">
                  <c:v>5.1317528000000001E-2</c:v>
                </c:pt>
                <c:pt idx="38">
                  <c:v>5.0144497000000003E-2</c:v>
                </c:pt>
                <c:pt idx="39">
                  <c:v>4.7126939999999999E-2</c:v>
                </c:pt>
                <c:pt idx="40">
                  <c:v>4.2707953999999999E-2</c:v>
                </c:pt>
                <c:pt idx="41">
                  <c:v>3.7543859999999998E-2</c:v>
                </c:pt>
                <c:pt idx="42">
                  <c:v>3.1997640000000001E-2</c:v>
                </c:pt>
                <c:pt idx="43">
                  <c:v>2.7684350999999999E-2</c:v>
                </c:pt>
                <c:pt idx="44">
                  <c:v>2.7360157999999999E-2</c:v>
                </c:pt>
                <c:pt idx="45">
                  <c:v>3.0440206000000001E-2</c:v>
                </c:pt>
                <c:pt idx="46">
                  <c:v>3.3733937999999998E-2</c:v>
                </c:pt>
                <c:pt idx="47">
                  <c:v>3.4594826000000002E-2</c:v>
                </c:pt>
                <c:pt idx="48">
                  <c:v>3.3425209999999997E-2</c:v>
                </c:pt>
                <c:pt idx="49">
                  <c:v>3.1687397999999999E-2</c:v>
                </c:pt>
                <c:pt idx="50">
                  <c:v>2.9327463000000002E-2</c:v>
                </c:pt>
                <c:pt idx="51">
                  <c:v>2.6636259999999998E-2</c:v>
                </c:pt>
                <c:pt idx="52">
                  <c:v>2.5472504999999999E-2</c:v>
                </c:pt>
                <c:pt idx="53">
                  <c:v>2.7522964E-2</c:v>
                </c:pt>
                <c:pt idx="54">
                  <c:v>3.2967478000000001E-2</c:v>
                </c:pt>
                <c:pt idx="55">
                  <c:v>4.1137800000000002E-2</c:v>
                </c:pt>
                <c:pt idx="56">
                  <c:v>4.9999380000000003E-2</c:v>
                </c:pt>
                <c:pt idx="57">
                  <c:v>5.9677925E-2</c:v>
                </c:pt>
                <c:pt idx="58">
                  <c:v>6.8814509999999995E-2</c:v>
                </c:pt>
                <c:pt idx="59">
                  <c:v>7.3552325000000002E-2</c:v>
                </c:pt>
                <c:pt idx="60">
                  <c:v>7.1253579999999997E-2</c:v>
                </c:pt>
                <c:pt idx="61">
                  <c:v>6.5374360000000006E-2</c:v>
                </c:pt>
                <c:pt idx="62">
                  <c:v>5.9834044000000003E-2</c:v>
                </c:pt>
                <c:pt idx="63">
                  <c:v>5.4847094999999998E-2</c:v>
                </c:pt>
                <c:pt idx="64">
                  <c:v>4.8197615999999999E-2</c:v>
                </c:pt>
                <c:pt idx="65">
                  <c:v>4.0162332000000002E-2</c:v>
                </c:pt>
                <c:pt idx="66">
                  <c:v>3.694625E-2</c:v>
                </c:pt>
                <c:pt idx="67">
                  <c:v>4.2982555999999998E-2</c:v>
                </c:pt>
                <c:pt idx="68">
                  <c:v>5.4696652999999998E-2</c:v>
                </c:pt>
                <c:pt idx="69">
                  <c:v>6.1166707000000001E-2</c:v>
                </c:pt>
                <c:pt idx="70">
                  <c:v>5.5439370000000002E-2</c:v>
                </c:pt>
                <c:pt idx="71">
                  <c:v>3.9275369999999997E-2</c:v>
                </c:pt>
                <c:pt idx="72">
                  <c:v>2.1457369E-2</c:v>
                </c:pt>
                <c:pt idx="73">
                  <c:v>9.2325199999999993E-3</c:v>
                </c:pt>
                <c:pt idx="74">
                  <c:v>4.4778027000000001E-3</c:v>
                </c:pt>
                <c:pt idx="75">
                  <c:v>4.2682364999999996E-3</c:v>
                </c:pt>
                <c:pt idx="76">
                  <c:v>6.1245583999999997E-3</c:v>
                </c:pt>
                <c:pt idx="77">
                  <c:v>9.5382030000000003E-3</c:v>
                </c:pt>
                <c:pt idx="78">
                  <c:v>1.5280457000000001E-2</c:v>
                </c:pt>
                <c:pt idx="79">
                  <c:v>2.2056565E-2</c:v>
                </c:pt>
                <c:pt idx="80">
                  <c:v>2.6068931E-2</c:v>
                </c:pt>
                <c:pt idx="81">
                  <c:v>2.4429368E-2</c:v>
                </c:pt>
                <c:pt idx="82">
                  <c:v>1.7655592000000001E-2</c:v>
                </c:pt>
                <c:pt idx="83">
                  <c:v>9.6430149999999996E-3</c:v>
                </c:pt>
                <c:pt idx="84">
                  <c:v>4.7294770000000002E-3</c:v>
                </c:pt>
                <c:pt idx="85">
                  <c:v>5.7715869999999999E-3</c:v>
                </c:pt>
                <c:pt idx="86">
                  <c:v>1.2511843999999999E-2</c:v>
                </c:pt>
                <c:pt idx="87">
                  <c:v>2.2318836000000002E-2</c:v>
                </c:pt>
                <c:pt idx="88">
                  <c:v>3.2007635E-2</c:v>
                </c:pt>
                <c:pt idx="89">
                  <c:v>3.8978091999999999E-2</c:v>
                </c:pt>
                <c:pt idx="90">
                  <c:v>4.1726880000000001E-2</c:v>
                </c:pt>
                <c:pt idx="91">
                  <c:v>4.1467780000000003E-2</c:v>
                </c:pt>
                <c:pt idx="92">
                  <c:v>3.8584436999999999E-2</c:v>
                </c:pt>
                <c:pt idx="93">
                  <c:v>3.5251163000000002E-2</c:v>
                </c:pt>
                <c:pt idx="94">
                  <c:v>3.1901076E-2</c:v>
                </c:pt>
                <c:pt idx="95">
                  <c:v>2.7638658999999999E-2</c:v>
                </c:pt>
                <c:pt idx="96">
                  <c:v>2.5473485000000001E-2</c:v>
                </c:pt>
                <c:pt idx="97">
                  <c:v>2.3922092999999998E-2</c:v>
                </c:pt>
                <c:pt idx="98">
                  <c:v>2.2486216999999999E-2</c:v>
                </c:pt>
                <c:pt idx="99">
                  <c:v>2.1685165999999999E-2</c:v>
                </c:pt>
                <c:pt idx="100">
                  <c:v>2.2533827999999999E-2</c:v>
                </c:pt>
                <c:pt idx="101">
                  <c:v>2.3913797000000001E-2</c:v>
                </c:pt>
                <c:pt idx="102">
                  <c:v>2.4627294000000001E-2</c:v>
                </c:pt>
                <c:pt idx="103">
                  <c:v>2.6043719999999999E-2</c:v>
                </c:pt>
                <c:pt idx="104">
                  <c:v>2.6719639999999999E-2</c:v>
                </c:pt>
                <c:pt idx="105">
                  <c:v>2.6371740000000001E-2</c:v>
                </c:pt>
                <c:pt idx="106">
                  <c:v>2.4866010000000001E-2</c:v>
                </c:pt>
                <c:pt idx="107">
                  <c:v>2.2536048999999999E-2</c:v>
                </c:pt>
                <c:pt idx="108">
                  <c:v>1.8868893000000001E-2</c:v>
                </c:pt>
                <c:pt idx="109">
                  <c:v>1.4050912E-2</c:v>
                </c:pt>
                <c:pt idx="110">
                  <c:v>8.8179499999999997E-3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7BAB-456C-8B05-4CE037332FE2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[2]Sheet1!$D$566:$DT$566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1.674177E-3</c:v>
                </c:pt>
                <c:pt idx="3">
                  <c:v>5.1930509999999997E-3</c:v>
                </c:pt>
                <c:pt idx="4">
                  <c:v>8.1186420000000006E-3</c:v>
                </c:pt>
                <c:pt idx="5">
                  <c:v>1.1680368E-2</c:v>
                </c:pt>
                <c:pt idx="6">
                  <c:v>1.5661422000000001E-2</c:v>
                </c:pt>
                <c:pt idx="7">
                  <c:v>1.7186750000000001E-2</c:v>
                </c:pt>
                <c:pt idx="8">
                  <c:v>1.3764673999999999E-2</c:v>
                </c:pt>
                <c:pt idx="9">
                  <c:v>5.81526E-3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3.8713110000000001E-3</c:v>
                </c:pt>
                <c:pt idx="16">
                  <c:v>6.4971107000000002E-3</c:v>
                </c:pt>
                <c:pt idx="17">
                  <c:v>5.7967925E-3</c:v>
                </c:pt>
                <c:pt idx="18">
                  <c:v>3.1433721999999998E-3</c:v>
                </c:pt>
                <c:pt idx="19">
                  <c:v>4.6699999999999997E-5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5.53E-4</c:v>
                </c:pt>
                <c:pt idx="24">
                  <c:v>3.0753963999999999E-3</c:v>
                </c:pt>
                <c:pt idx="25">
                  <c:v>6.0462479999999997E-3</c:v>
                </c:pt>
                <c:pt idx="26">
                  <c:v>1.0336233E-2</c:v>
                </c:pt>
                <c:pt idx="27">
                  <c:v>1.4455255E-2</c:v>
                </c:pt>
                <c:pt idx="28">
                  <c:v>1.8160207000000001E-2</c:v>
                </c:pt>
                <c:pt idx="29">
                  <c:v>2.0793801000000001E-2</c:v>
                </c:pt>
                <c:pt idx="30">
                  <c:v>2.2204932E-2</c:v>
                </c:pt>
                <c:pt idx="31">
                  <c:v>2.2988265000000001E-2</c:v>
                </c:pt>
                <c:pt idx="32">
                  <c:v>2.4214205999999999E-2</c:v>
                </c:pt>
                <c:pt idx="33">
                  <c:v>2.8318433E-2</c:v>
                </c:pt>
                <c:pt idx="34">
                  <c:v>3.4699875999999998E-2</c:v>
                </c:pt>
                <c:pt idx="35">
                  <c:v>4.2344609999999998E-2</c:v>
                </c:pt>
                <c:pt idx="36">
                  <c:v>4.8189454E-2</c:v>
                </c:pt>
                <c:pt idx="37">
                  <c:v>5.0756639999999999E-2</c:v>
                </c:pt>
                <c:pt idx="38">
                  <c:v>4.9557400000000001E-2</c:v>
                </c:pt>
                <c:pt idx="39">
                  <c:v>4.6561225999999997E-2</c:v>
                </c:pt>
                <c:pt idx="40">
                  <c:v>4.2194474000000003E-2</c:v>
                </c:pt>
                <c:pt idx="41">
                  <c:v>3.7060870000000003E-2</c:v>
                </c:pt>
                <c:pt idx="42">
                  <c:v>3.1503662000000002E-2</c:v>
                </c:pt>
                <c:pt idx="43">
                  <c:v>2.7189611999999998E-2</c:v>
                </c:pt>
                <c:pt idx="44">
                  <c:v>2.6904107999999999E-2</c:v>
                </c:pt>
                <c:pt idx="45">
                  <c:v>3.0083159000000002E-2</c:v>
                </c:pt>
                <c:pt idx="46">
                  <c:v>3.3484093999999999E-2</c:v>
                </c:pt>
                <c:pt idx="47">
                  <c:v>3.4396764000000003E-2</c:v>
                </c:pt>
                <c:pt idx="48">
                  <c:v>3.3286563999999998E-2</c:v>
                </c:pt>
                <c:pt idx="49">
                  <c:v>3.1637326E-2</c:v>
                </c:pt>
                <c:pt idx="50">
                  <c:v>2.9435369999999999E-2</c:v>
                </c:pt>
                <c:pt idx="51">
                  <c:v>2.6906263E-2</c:v>
                </c:pt>
                <c:pt idx="52">
                  <c:v>2.5754730999999999E-2</c:v>
                </c:pt>
                <c:pt idx="53">
                  <c:v>2.7599599999999998E-2</c:v>
                </c:pt>
                <c:pt idx="54">
                  <c:v>3.2664279999999997E-2</c:v>
                </c:pt>
                <c:pt idx="55">
                  <c:v>4.0498896999999999E-2</c:v>
                </c:pt>
                <c:pt idx="56">
                  <c:v>4.9268185999999999E-2</c:v>
                </c:pt>
                <c:pt idx="57">
                  <c:v>5.9107359999999998E-2</c:v>
                </c:pt>
                <c:pt idx="58">
                  <c:v>6.8505620000000003E-2</c:v>
                </c:pt>
                <c:pt idx="59">
                  <c:v>7.3527659999999995E-2</c:v>
                </c:pt>
                <c:pt idx="60">
                  <c:v>7.1477020000000002E-2</c:v>
                </c:pt>
                <c:pt idx="61">
                  <c:v>6.5818734000000004E-2</c:v>
                </c:pt>
                <c:pt idx="62">
                  <c:v>6.0409035999999999E-2</c:v>
                </c:pt>
                <c:pt idx="63">
                  <c:v>5.5428326E-2</c:v>
                </c:pt>
                <c:pt idx="64">
                  <c:v>4.8626434000000003E-2</c:v>
                </c:pt>
                <c:pt idx="65">
                  <c:v>4.0371772E-2</c:v>
                </c:pt>
                <c:pt idx="66">
                  <c:v>3.6983165999999998E-2</c:v>
                </c:pt>
                <c:pt idx="67">
                  <c:v>4.2966820000000003E-2</c:v>
                </c:pt>
                <c:pt idx="68">
                  <c:v>5.4769027999999997E-2</c:v>
                </c:pt>
                <c:pt idx="69">
                  <c:v>6.137637E-2</c:v>
                </c:pt>
                <c:pt idx="70">
                  <c:v>5.5762786000000002E-2</c:v>
                </c:pt>
                <c:pt idx="71">
                  <c:v>3.9658475999999998E-2</c:v>
                </c:pt>
                <c:pt idx="72">
                  <c:v>2.1847455000000002E-2</c:v>
                </c:pt>
                <c:pt idx="73">
                  <c:v>9.563696E-3</c:v>
                </c:pt>
                <c:pt idx="74">
                  <c:v>4.6597399999999999E-3</c:v>
                </c:pt>
                <c:pt idx="75">
                  <c:v>4.2483861999999999E-3</c:v>
                </c:pt>
                <c:pt idx="76">
                  <c:v>5.9618479999999996E-3</c:v>
                </c:pt>
                <c:pt idx="77">
                  <c:v>9.3894400000000006E-3</c:v>
                </c:pt>
                <c:pt idx="78">
                  <c:v>1.5310150999999999E-2</c:v>
                </c:pt>
                <c:pt idx="79">
                  <c:v>2.2305729E-2</c:v>
                </c:pt>
                <c:pt idx="80">
                  <c:v>2.6434472000000001E-2</c:v>
                </c:pt>
                <c:pt idx="81">
                  <c:v>2.4758773000000001E-2</c:v>
                </c:pt>
                <c:pt idx="82">
                  <c:v>1.7829810000000001E-2</c:v>
                </c:pt>
                <c:pt idx="83">
                  <c:v>9.6052615000000001E-3</c:v>
                </c:pt>
                <c:pt idx="84">
                  <c:v>4.4590849999999998E-3</c:v>
                </c:pt>
                <c:pt idx="85">
                  <c:v>5.3096150000000002E-3</c:v>
                </c:pt>
                <c:pt idx="86">
                  <c:v>1.1949998E-2</c:v>
                </c:pt>
                <c:pt idx="87">
                  <c:v>2.1727257999999999E-2</c:v>
                </c:pt>
                <c:pt idx="88">
                  <c:v>3.1473800000000003E-2</c:v>
                </c:pt>
                <c:pt idx="89">
                  <c:v>3.8609624000000002E-2</c:v>
                </c:pt>
                <c:pt idx="90">
                  <c:v>4.1588769999999997E-2</c:v>
                </c:pt>
                <c:pt idx="91">
                  <c:v>4.1668379999999998E-2</c:v>
                </c:pt>
                <c:pt idx="92">
                  <c:v>3.9093599999999999E-2</c:v>
                </c:pt>
                <c:pt idx="93">
                  <c:v>3.5949472000000003E-2</c:v>
                </c:pt>
                <c:pt idx="94">
                  <c:v>3.2664539999999999E-2</c:v>
                </c:pt>
                <c:pt idx="95">
                  <c:v>2.836081E-2</c:v>
                </c:pt>
                <c:pt idx="96">
                  <c:v>2.6073722000000001E-2</c:v>
                </c:pt>
                <c:pt idx="97">
                  <c:v>2.4387869999999999E-2</c:v>
                </c:pt>
                <c:pt idx="98">
                  <c:v>2.2847191999999999E-2</c:v>
                </c:pt>
                <c:pt idx="99">
                  <c:v>2.197255E-2</c:v>
                </c:pt>
                <c:pt idx="100">
                  <c:v>2.2751701999999999E-2</c:v>
                </c:pt>
                <c:pt idx="101">
                  <c:v>2.4078749999999999E-2</c:v>
                </c:pt>
                <c:pt idx="102">
                  <c:v>2.4767075E-2</c:v>
                </c:pt>
                <c:pt idx="103">
                  <c:v>2.6149755E-2</c:v>
                </c:pt>
                <c:pt idx="104">
                  <c:v>2.6786109999999998E-2</c:v>
                </c:pt>
                <c:pt idx="105">
                  <c:v>2.6400143000000001E-2</c:v>
                </c:pt>
                <c:pt idx="106">
                  <c:v>2.4852975999999999E-2</c:v>
                </c:pt>
                <c:pt idx="107">
                  <c:v>2.2516845000000001E-2</c:v>
                </c:pt>
                <c:pt idx="108">
                  <c:v>1.8791523000000001E-2</c:v>
                </c:pt>
                <c:pt idx="109">
                  <c:v>1.3916085999999999E-2</c:v>
                </c:pt>
                <c:pt idx="110">
                  <c:v>8.6246420000000001E-3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7BAB-456C-8B05-4CE037332FE2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[2]Sheet1!$D$567:$DT$567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1.6984435E-3</c:v>
                </c:pt>
                <c:pt idx="3">
                  <c:v>5.5921143000000001E-3</c:v>
                </c:pt>
                <c:pt idx="4">
                  <c:v>8.7269879999999998E-3</c:v>
                </c:pt>
                <c:pt idx="5">
                  <c:v>1.2237611000000001E-2</c:v>
                </c:pt>
                <c:pt idx="6">
                  <c:v>1.5931965999999999E-2</c:v>
                </c:pt>
                <c:pt idx="7">
                  <c:v>1.7046078999999999E-2</c:v>
                </c:pt>
                <c:pt idx="8">
                  <c:v>1.3312012999999999E-2</c:v>
                </c:pt>
                <c:pt idx="9">
                  <c:v>5.3292119999999998E-3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3.9343047000000003E-3</c:v>
                </c:pt>
                <c:pt idx="16">
                  <c:v>6.3295536999999997E-3</c:v>
                </c:pt>
                <c:pt idx="17">
                  <c:v>5.5653409999999997E-3</c:v>
                </c:pt>
                <c:pt idx="18">
                  <c:v>3.069334E-3</c:v>
                </c:pt>
                <c:pt idx="19">
                  <c:v>2.03E-4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5.9000000000000003E-4</c:v>
                </c:pt>
                <c:pt idx="24">
                  <c:v>2.951894E-3</c:v>
                </c:pt>
                <c:pt idx="25">
                  <c:v>5.8008045999999999E-3</c:v>
                </c:pt>
                <c:pt idx="26">
                  <c:v>1.0062668E-2</c:v>
                </c:pt>
                <c:pt idx="27">
                  <c:v>1.4283238E-2</c:v>
                </c:pt>
                <c:pt idx="28">
                  <c:v>1.8157763E-2</c:v>
                </c:pt>
                <c:pt idx="29">
                  <c:v>2.0987937000000002E-2</c:v>
                </c:pt>
                <c:pt idx="30">
                  <c:v>2.2547985999999999E-2</c:v>
                </c:pt>
                <c:pt idx="31">
                  <c:v>2.337092E-2</c:v>
                </c:pt>
                <c:pt idx="32">
                  <c:v>2.4536634000000002E-2</c:v>
                </c:pt>
                <c:pt idx="33">
                  <c:v>2.8556963000000001E-2</c:v>
                </c:pt>
                <c:pt idx="34">
                  <c:v>3.4906443000000002E-2</c:v>
                </c:pt>
                <c:pt idx="35">
                  <c:v>4.2628474999999999E-2</c:v>
                </c:pt>
                <c:pt idx="36">
                  <c:v>4.8639696000000003E-2</c:v>
                </c:pt>
                <c:pt idx="37">
                  <c:v>5.1359080000000001E-2</c:v>
                </c:pt>
                <c:pt idx="38">
                  <c:v>5.0202450000000003E-2</c:v>
                </c:pt>
                <c:pt idx="39">
                  <c:v>4.7054492000000003E-2</c:v>
                </c:pt>
                <c:pt idx="40">
                  <c:v>4.2466530000000002E-2</c:v>
                </c:pt>
                <c:pt idx="41">
                  <c:v>3.7169634999999999E-2</c:v>
                </c:pt>
                <c:pt idx="42">
                  <c:v>3.1580052999999997E-2</c:v>
                </c:pt>
                <c:pt idx="43">
                  <c:v>2.7255089999999999E-2</c:v>
                </c:pt>
                <c:pt idx="44">
                  <c:v>2.6936334999999999E-2</c:v>
                </c:pt>
                <c:pt idx="45">
                  <c:v>3.0083672999999998E-2</c:v>
                </c:pt>
                <c:pt idx="46">
                  <c:v>3.351614E-2</c:v>
                </c:pt>
                <c:pt idx="47">
                  <c:v>3.4497205000000003E-2</c:v>
                </c:pt>
                <c:pt idx="48">
                  <c:v>3.3362610000000001E-2</c:v>
                </c:pt>
                <c:pt idx="49">
                  <c:v>3.1600415999999999E-2</c:v>
                </c:pt>
                <c:pt idx="50">
                  <c:v>2.9306236999999999E-2</c:v>
                </c:pt>
                <c:pt idx="51">
                  <c:v>2.6784161000000001E-2</c:v>
                </c:pt>
                <c:pt idx="52">
                  <c:v>2.5785305000000001E-2</c:v>
                </c:pt>
                <c:pt idx="53">
                  <c:v>2.7846010000000001E-2</c:v>
                </c:pt>
                <c:pt idx="54">
                  <c:v>3.3132300000000003E-2</c:v>
                </c:pt>
                <c:pt idx="55">
                  <c:v>4.1098543000000001E-2</c:v>
                </c:pt>
                <c:pt idx="56">
                  <c:v>4.9814545000000002E-2</c:v>
                </c:pt>
                <c:pt idx="57">
                  <c:v>5.9449565000000003E-2</c:v>
                </c:pt>
                <c:pt idx="58">
                  <c:v>6.8594106000000002E-2</c:v>
                </c:pt>
                <c:pt idx="59">
                  <c:v>7.3390590000000006E-2</c:v>
                </c:pt>
                <c:pt idx="60">
                  <c:v>7.1168549999999997E-2</c:v>
                </c:pt>
                <c:pt idx="61">
                  <c:v>6.5385879999999993E-2</c:v>
                </c:pt>
                <c:pt idx="62">
                  <c:v>5.9960507000000003E-2</c:v>
                </c:pt>
                <c:pt idx="63">
                  <c:v>5.5128623000000002E-2</c:v>
                </c:pt>
                <c:pt idx="64">
                  <c:v>4.8614560000000001E-2</c:v>
                </c:pt>
                <c:pt idx="65">
                  <c:v>4.0630326000000001E-2</c:v>
                </c:pt>
                <c:pt idx="66">
                  <c:v>3.7325058000000001E-2</c:v>
                </c:pt>
                <c:pt idx="67">
                  <c:v>4.3171229999999998E-2</c:v>
                </c:pt>
                <c:pt idx="68">
                  <c:v>5.4722514E-2</c:v>
                </c:pt>
                <c:pt idx="69">
                  <c:v>6.1143994E-2</c:v>
                </c:pt>
                <c:pt idx="70">
                  <c:v>5.5491656E-2</c:v>
                </c:pt>
                <c:pt idx="71">
                  <c:v>3.9445233000000003E-2</c:v>
                </c:pt>
                <c:pt idx="72">
                  <c:v>2.1690225E-2</c:v>
                </c:pt>
                <c:pt idx="73">
                  <c:v>9.4307420000000006E-3</c:v>
                </c:pt>
                <c:pt idx="74">
                  <c:v>4.5604393999999996E-3</c:v>
                </c:pt>
                <c:pt idx="75">
                  <c:v>4.2117609999999996E-3</c:v>
                </c:pt>
                <c:pt idx="76">
                  <c:v>5.9557734000000003E-3</c:v>
                </c:pt>
                <c:pt idx="77">
                  <c:v>9.3210710000000002E-3</c:v>
                </c:pt>
                <c:pt idx="78">
                  <c:v>1.5096613E-2</c:v>
                </c:pt>
                <c:pt idx="79">
                  <c:v>2.1989216999999998E-2</c:v>
                </c:pt>
                <c:pt idx="80">
                  <c:v>2.6167583000000001E-2</c:v>
                </c:pt>
                <c:pt idx="81">
                  <c:v>2.4685875999999999E-2</c:v>
                </c:pt>
                <c:pt idx="82">
                  <c:v>1.7990019999999999E-2</c:v>
                </c:pt>
                <c:pt idx="83">
                  <c:v>9.9249444999999995E-3</c:v>
                </c:pt>
                <c:pt idx="84">
                  <c:v>4.8262393000000001E-3</c:v>
                </c:pt>
                <c:pt idx="85">
                  <c:v>5.6332144999999998E-3</c:v>
                </c:pt>
                <c:pt idx="86">
                  <c:v>1.2178766000000001E-2</c:v>
                </c:pt>
                <c:pt idx="87">
                  <c:v>2.1879546E-2</c:v>
                </c:pt>
                <c:pt idx="88">
                  <c:v>3.1553115999999999E-2</c:v>
                </c:pt>
                <c:pt idx="89">
                  <c:v>3.8583249999999999E-2</c:v>
                </c:pt>
                <c:pt idx="90">
                  <c:v>4.1432301999999997E-2</c:v>
                </c:pt>
                <c:pt idx="91">
                  <c:v>4.1322312999999999E-2</c:v>
                </c:pt>
                <c:pt idx="92">
                  <c:v>3.8595190000000001E-2</c:v>
                </c:pt>
                <c:pt idx="93">
                  <c:v>3.5402358000000002E-2</c:v>
                </c:pt>
                <c:pt idx="94">
                  <c:v>3.2174103000000003E-2</c:v>
                </c:pt>
                <c:pt idx="95">
                  <c:v>2.7995394999999999E-2</c:v>
                </c:pt>
                <c:pt idx="96">
                  <c:v>2.5897717000000001E-2</c:v>
                </c:pt>
                <c:pt idx="97">
                  <c:v>2.4399955000000001E-2</c:v>
                </c:pt>
                <c:pt idx="98">
                  <c:v>2.2985144999999998E-2</c:v>
                </c:pt>
                <c:pt idx="99">
                  <c:v>2.2167806000000002E-2</c:v>
                </c:pt>
                <c:pt idx="100">
                  <c:v>2.2959461E-2</c:v>
                </c:pt>
                <c:pt idx="101">
                  <c:v>2.4263626E-2</c:v>
                </c:pt>
                <c:pt idx="102">
                  <c:v>2.4897365000000001E-2</c:v>
                </c:pt>
                <c:pt idx="103">
                  <c:v>2.6237745E-2</c:v>
                </c:pt>
                <c:pt idx="104">
                  <c:v>2.6838186999999999E-2</c:v>
                </c:pt>
                <c:pt idx="105">
                  <c:v>2.6424596000000002E-2</c:v>
                </c:pt>
                <c:pt idx="106">
                  <c:v>2.4860278E-2</c:v>
                </c:pt>
                <c:pt idx="107">
                  <c:v>2.2493896999999999E-2</c:v>
                </c:pt>
                <c:pt idx="108">
                  <c:v>1.8776903000000001E-2</c:v>
                </c:pt>
                <c:pt idx="109">
                  <c:v>1.3913150000000001E-2</c:v>
                </c:pt>
                <c:pt idx="110">
                  <c:v>8.6303679999999994E-3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7BAB-456C-8B05-4CE037332FE2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[2]Sheet1!$D$568:$DT$568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1.5590001999999999E-3</c:v>
                </c:pt>
                <c:pt idx="3">
                  <c:v>5.5738389999999997E-3</c:v>
                </c:pt>
                <c:pt idx="4">
                  <c:v>8.8947560000000002E-3</c:v>
                </c:pt>
                <c:pt idx="5">
                  <c:v>1.2606229E-2</c:v>
                </c:pt>
                <c:pt idx="6">
                  <c:v>1.6444711000000001E-2</c:v>
                </c:pt>
                <c:pt idx="7">
                  <c:v>1.7585445000000002E-2</c:v>
                </c:pt>
                <c:pt idx="8">
                  <c:v>1.3749858E-2</c:v>
                </c:pt>
                <c:pt idx="9">
                  <c:v>5.5552394999999997E-3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3.6930523000000002E-3</c:v>
                </c:pt>
                <c:pt idx="16">
                  <c:v>6.2360143999999999E-3</c:v>
                </c:pt>
                <c:pt idx="17">
                  <c:v>5.6135439999999998E-3</c:v>
                </c:pt>
                <c:pt idx="18">
                  <c:v>3.2108192999999998E-3</c:v>
                </c:pt>
                <c:pt idx="19">
                  <c:v>4.0099999999999999E-4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7.7499999999999997E-4</c:v>
                </c:pt>
                <c:pt idx="24">
                  <c:v>3.1449310000000001E-3</c:v>
                </c:pt>
                <c:pt idx="25">
                  <c:v>6.0092666999999999E-3</c:v>
                </c:pt>
                <c:pt idx="26">
                  <c:v>1.0291374000000001E-2</c:v>
                </c:pt>
                <c:pt idx="27">
                  <c:v>1.4489821999999999E-2</c:v>
                </c:pt>
                <c:pt idx="28">
                  <c:v>1.8317446000000001E-2</c:v>
                </c:pt>
                <c:pt idx="29">
                  <c:v>2.1128182999999998E-2</c:v>
                </c:pt>
                <c:pt idx="30">
                  <c:v>2.2681860000000002E-2</c:v>
                </c:pt>
                <c:pt idx="31">
                  <c:v>2.3523279000000001E-2</c:v>
                </c:pt>
                <c:pt idx="32">
                  <c:v>2.4735653999999999E-2</c:v>
                </c:pt>
                <c:pt idx="33">
                  <c:v>2.87684E-2</c:v>
                </c:pt>
                <c:pt idx="34">
                  <c:v>3.5106730000000003E-2</c:v>
                </c:pt>
                <c:pt idx="35">
                  <c:v>4.2782899999999999E-2</c:v>
                </c:pt>
                <c:pt idx="36">
                  <c:v>4.8727310000000003E-2</c:v>
                </c:pt>
                <c:pt idx="37">
                  <c:v>5.1390263999999998E-2</c:v>
                </c:pt>
                <c:pt idx="38">
                  <c:v>5.0262935000000002E-2</c:v>
                </c:pt>
                <c:pt idx="39">
                  <c:v>4.7276150000000003E-2</c:v>
                </c:pt>
                <c:pt idx="40">
                  <c:v>4.2869379999999999E-2</c:v>
                </c:pt>
                <c:pt idx="41">
                  <c:v>3.7660297000000002E-2</c:v>
                </c:pt>
                <c:pt idx="42">
                  <c:v>3.2003425000000002E-2</c:v>
                </c:pt>
                <c:pt idx="43">
                  <c:v>2.7556416E-2</c:v>
                </c:pt>
                <c:pt idx="44">
                  <c:v>2.7169004E-2</c:v>
                </c:pt>
                <c:pt idx="45">
                  <c:v>3.0314028E-2</c:v>
                </c:pt>
                <c:pt idx="46">
                  <c:v>3.3750995999999998E-2</c:v>
                </c:pt>
                <c:pt idx="47">
                  <c:v>3.4719244000000003E-2</c:v>
                </c:pt>
                <c:pt idx="48">
                  <c:v>3.3560886999999998E-2</c:v>
                </c:pt>
                <c:pt idx="49">
                  <c:v>3.1764522000000003E-2</c:v>
                </c:pt>
                <c:pt idx="50">
                  <c:v>2.9390182000000001E-2</c:v>
                </c:pt>
                <c:pt idx="51">
                  <c:v>2.6769448000000001E-2</c:v>
                </c:pt>
                <c:pt idx="52">
                  <c:v>2.5728414000000002E-2</c:v>
                </c:pt>
                <c:pt idx="53">
                  <c:v>2.7866522000000001E-2</c:v>
                </c:pt>
                <c:pt idx="54">
                  <c:v>3.3292130000000003E-2</c:v>
                </c:pt>
                <c:pt idx="55">
                  <c:v>4.1354660000000001E-2</c:v>
                </c:pt>
                <c:pt idx="56">
                  <c:v>5.0060625999999997E-2</c:v>
                </c:pt>
                <c:pt idx="57">
                  <c:v>5.9613439999999997E-2</c:v>
                </c:pt>
                <c:pt idx="58">
                  <c:v>6.8675379999999994E-2</c:v>
                </c:pt>
                <c:pt idx="59">
                  <c:v>7.3412130000000006E-2</c:v>
                </c:pt>
                <c:pt idx="60">
                  <c:v>7.1147279999999993E-2</c:v>
                </c:pt>
                <c:pt idx="61">
                  <c:v>6.5304600000000004E-2</c:v>
                </c:pt>
                <c:pt idx="62">
                  <c:v>5.9805039999999997E-2</c:v>
                </c:pt>
                <c:pt idx="63">
                  <c:v>5.4888196E-2</c:v>
                </c:pt>
                <c:pt idx="64">
                  <c:v>4.8319220000000003E-2</c:v>
                </c:pt>
                <c:pt idx="65">
                  <c:v>4.0334639999999998E-2</c:v>
                </c:pt>
                <c:pt idx="66">
                  <c:v>3.7102953000000001E-2</c:v>
                </c:pt>
                <c:pt idx="67">
                  <c:v>4.3069478000000001E-2</c:v>
                </c:pt>
                <c:pt idx="68">
                  <c:v>5.4748610000000003E-2</c:v>
                </c:pt>
                <c:pt idx="69">
                  <c:v>6.1254144000000003E-2</c:v>
                </c:pt>
                <c:pt idx="70">
                  <c:v>5.5599500000000003E-2</c:v>
                </c:pt>
                <c:pt idx="71">
                  <c:v>3.9445642000000003E-2</c:v>
                </c:pt>
                <c:pt idx="72">
                  <c:v>2.1508584000000001E-2</c:v>
                </c:pt>
                <c:pt idx="73">
                  <c:v>9.0985979999999994E-3</c:v>
                </c:pt>
                <c:pt idx="74">
                  <c:v>4.2191989999999999E-3</c:v>
                </c:pt>
                <c:pt idx="75">
                  <c:v>4.0137363000000001E-3</c:v>
                </c:pt>
                <c:pt idx="76">
                  <c:v>5.9394870000000002E-3</c:v>
                </c:pt>
                <c:pt idx="77">
                  <c:v>9.4119159999999993E-3</c:v>
                </c:pt>
                <c:pt idx="78">
                  <c:v>1.5195761E-2</c:v>
                </c:pt>
                <c:pt idx="79">
                  <c:v>2.2059852000000001E-2</c:v>
                </c:pt>
                <c:pt idx="80">
                  <c:v>2.6246770999999999E-2</c:v>
                </c:pt>
                <c:pt idx="81">
                  <c:v>2.4820404000000001E-2</c:v>
                </c:pt>
                <c:pt idx="82">
                  <c:v>1.8172704000000001E-2</c:v>
                </c:pt>
                <c:pt idx="83">
                  <c:v>1.0100236E-2</c:v>
                </c:pt>
                <c:pt idx="84">
                  <c:v>4.935376E-3</c:v>
                </c:pt>
                <c:pt idx="85">
                  <c:v>5.6316179999999997E-3</c:v>
                </c:pt>
                <c:pt idx="86">
                  <c:v>1.2068084E-2</c:v>
                </c:pt>
                <c:pt idx="87">
                  <c:v>2.1686163000000001E-2</c:v>
                </c:pt>
                <c:pt idx="88">
                  <c:v>3.1347689999999998E-2</c:v>
                </c:pt>
                <c:pt idx="89">
                  <c:v>3.8431439999999997E-2</c:v>
                </c:pt>
                <c:pt idx="90">
                  <c:v>4.1401251999999999E-2</c:v>
                </c:pt>
                <c:pt idx="91">
                  <c:v>4.1417807000000001E-2</c:v>
                </c:pt>
                <c:pt idx="92">
                  <c:v>3.8764153000000003E-2</c:v>
                </c:pt>
                <c:pt idx="93">
                  <c:v>3.5578195E-2</c:v>
                </c:pt>
                <c:pt idx="94">
                  <c:v>3.2300424000000001E-2</c:v>
                </c:pt>
                <c:pt idx="95">
                  <c:v>2.8020593999999999E-2</c:v>
                </c:pt>
                <c:pt idx="96">
                  <c:v>2.5786753999999999E-2</c:v>
                </c:pt>
                <c:pt idx="97">
                  <c:v>2.4148604000000001E-2</c:v>
                </c:pt>
                <c:pt idx="98">
                  <c:v>2.2618292000000002E-2</c:v>
                </c:pt>
                <c:pt idx="99">
                  <c:v>2.173665E-2</c:v>
                </c:pt>
                <c:pt idx="100">
                  <c:v>2.2529216000000001E-2</c:v>
                </c:pt>
                <c:pt idx="101">
                  <c:v>2.3887197999999998E-2</c:v>
                </c:pt>
                <c:pt idx="102">
                  <c:v>2.4568314000000001E-2</c:v>
                </c:pt>
                <c:pt idx="103">
                  <c:v>2.5969335999999999E-2</c:v>
                </c:pt>
                <c:pt idx="104">
                  <c:v>2.6643779999999999E-2</c:v>
                </c:pt>
                <c:pt idx="105">
                  <c:v>2.6302312000000001E-2</c:v>
                </c:pt>
                <c:pt idx="106">
                  <c:v>2.4811137E-2</c:v>
                </c:pt>
                <c:pt idx="107">
                  <c:v>2.2508568999999999E-2</c:v>
                </c:pt>
                <c:pt idx="108">
                  <c:v>1.8862027999999999E-2</c:v>
                </c:pt>
                <c:pt idx="109">
                  <c:v>1.406515E-2</c:v>
                </c:pt>
                <c:pt idx="110">
                  <c:v>8.8478849999999998E-3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7BAB-456C-8B05-4CE037332FE2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[2]Sheet1!$D$569:$DT$569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2.1118280000000001E-3</c:v>
                </c:pt>
                <c:pt idx="3">
                  <c:v>6.1976425000000003E-3</c:v>
                </c:pt>
                <c:pt idx="4">
                  <c:v>9.4109039999999995E-3</c:v>
                </c:pt>
                <c:pt idx="5">
                  <c:v>1.2830581000000001E-2</c:v>
                </c:pt>
                <c:pt idx="6">
                  <c:v>1.6324531E-2</c:v>
                </c:pt>
                <c:pt idx="7">
                  <c:v>1.7225460000000001E-2</c:v>
                </c:pt>
                <c:pt idx="8">
                  <c:v>1.3367489E-2</c:v>
                </c:pt>
                <c:pt idx="9">
                  <c:v>5.369197E-3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3.8634390000000002E-3</c:v>
                </c:pt>
                <c:pt idx="16">
                  <c:v>6.0348959999999997E-3</c:v>
                </c:pt>
                <c:pt idx="17">
                  <c:v>5.1347329999999998E-3</c:v>
                </c:pt>
                <c:pt idx="18">
                  <c:v>2.6739532999999998E-3</c:v>
                </c:pt>
                <c:pt idx="19">
                  <c:v>2.88E-6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1.3304930999999999E-3</c:v>
                </c:pt>
                <c:pt idx="24">
                  <c:v>3.6308444E-3</c:v>
                </c:pt>
                <c:pt idx="25">
                  <c:v>6.3388940000000003E-3</c:v>
                </c:pt>
                <c:pt idx="26">
                  <c:v>1.051555E-2</c:v>
                </c:pt>
                <c:pt idx="27">
                  <c:v>1.4660813E-2</c:v>
                </c:pt>
                <c:pt idx="28">
                  <c:v>1.8500905000000002E-2</c:v>
                </c:pt>
                <c:pt idx="29">
                  <c:v>2.1264503000000001E-2</c:v>
                </c:pt>
                <c:pt idx="30">
                  <c:v>2.2717085000000001E-2</c:v>
                </c:pt>
                <c:pt idx="31">
                  <c:v>2.3474930000000001E-2</c:v>
                </c:pt>
                <c:pt idx="32">
                  <c:v>2.4744371000000001E-2</c:v>
                </c:pt>
                <c:pt idx="33">
                  <c:v>2.8952062000000001E-2</c:v>
                </c:pt>
                <c:pt idx="34">
                  <c:v>3.5508940000000003E-2</c:v>
                </c:pt>
                <c:pt idx="35">
                  <c:v>4.3355367999999998E-2</c:v>
                </c:pt>
                <c:pt idx="36">
                  <c:v>4.9414384999999998E-2</c:v>
                </c:pt>
                <c:pt idx="37">
                  <c:v>5.2176319999999998E-2</c:v>
                </c:pt>
                <c:pt idx="38">
                  <c:v>5.1148440000000003E-2</c:v>
                </c:pt>
                <c:pt idx="39">
                  <c:v>4.8212713999999997E-2</c:v>
                </c:pt>
                <c:pt idx="40">
                  <c:v>4.3767489999999999E-2</c:v>
                </c:pt>
                <c:pt idx="41">
                  <c:v>3.8427573E-2</c:v>
                </c:pt>
                <c:pt idx="42">
                  <c:v>3.2592546E-2</c:v>
                </c:pt>
                <c:pt idx="43">
                  <c:v>2.7924926999999999E-2</c:v>
                </c:pt>
                <c:pt idx="44">
                  <c:v>2.7323943E-2</c:v>
                </c:pt>
                <c:pt idx="45">
                  <c:v>3.0354177999999999E-2</c:v>
                </c:pt>
                <c:pt idx="46">
                  <c:v>3.3860000000000001E-2</c:v>
                </c:pt>
                <c:pt idx="47">
                  <c:v>3.5015642999999999E-2</c:v>
                </c:pt>
                <c:pt idx="48">
                  <c:v>3.3998492999999998E-2</c:v>
                </c:pt>
                <c:pt idx="49">
                  <c:v>3.2142860000000002E-2</c:v>
                </c:pt>
                <c:pt idx="50">
                  <c:v>2.9550455999999999E-2</c:v>
                </c:pt>
                <c:pt idx="51">
                  <c:v>2.6694757999999999E-2</c:v>
                </c:pt>
                <c:pt idx="52">
                  <c:v>2.5541657999999998E-2</c:v>
                </c:pt>
                <c:pt idx="53">
                  <c:v>2.7729202000000001E-2</c:v>
                </c:pt>
                <c:pt idx="54">
                  <c:v>3.3333241999999999E-2</c:v>
                </c:pt>
                <c:pt idx="55">
                  <c:v>4.1618484999999997E-2</c:v>
                </c:pt>
                <c:pt idx="56">
                  <c:v>5.0500397000000002E-2</c:v>
                </c:pt>
                <c:pt idx="57">
                  <c:v>6.0118644999999998E-2</c:v>
                </c:pt>
                <c:pt idx="58">
                  <c:v>6.9117810000000002E-2</c:v>
                </c:pt>
                <c:pt idx="59">
                  <c:v>7.3708734999999997E-2</c:v>
                </c:pt>
                <c:pt idx="60">
                  <c:v>7.1254429999999994E-2</c:v>
                </c:pt>
                <c:pt idx="61">
                  <c:v>6.5222390000000005E-2</c:v>
                </c:pt>
                <c:pt idx="62">
                  <c:v>5.9563524999999999E-2</c:v>
                </c:pt>
                <c:pt idx="63">
                  <c:v>5.458797E-2</c:v>
                </c:pt>
                <c:pt idx="64">
                  <c:v>4.8100497999999998E-2</c:v>
                </c:pt>
                <c:pt idx="65">
                  <c:v>4.0261216000000002E-2</c:v>
                </c:pt>
                <c:pt idx="66">
                  <c:v>3.7069970000000001E-2</c:v>
                </c:pt>
                <c:pt idx="67">
                  <c:v>4.2897379999999999E-2</c:v>
                </c:pt>
                <c:pt idx="68">
                  <c:v>5.4335575999999997E-2</c:v>
                </c:pt>
                <c:pt idx="69">
                  <c:v>6.0698019999999998E-2</c:v>
                </c:pt>
                <c:pt idx="70">
                  <c:v>5.5147250000000002E-2</c:v>
                </c:pt>
                <c:pt idx="71">
                  <c:v>3.9333157000000001E-2</c:v>
                </c:pt>
                <c:pt idx="72">
                  <c:v>2.1780365999999999E-2</c:v>
                </c:pt>
                <c:pt idx="73">
                  <c:v>9.5227479999999993E-3</c:v>
                </c:pt>
                <c:pt idx="74">
                  <c:v>4.4475560000000001E-3</c:v>
                </c:pt>
                <c:pt idx="75">
                  <c:v>3.8460372000000001E-3</c:v>
                </c:pt>
                <c:pt idx="76">
                  <c:v>5.4665269999999997E-3</c:v>
                </c:pt>
                <c:pt idx="77">
                  <c:v>8.8692460000000008E-3</c:v>
                </c:pt>
                <c:pt idx="78">
                  <c:v>1.4716784E-2</c:v>
                </c:pt>
                <c:pt idx="79">
                  <c:v>2.1629153000000002E-2</c:v>
                </c:pt>
                <c:pt idx="80">
                  <c:v>2.5809492999999999E-2</c:v>
                </c:pt>
                <c:pt idx="81">
                  <c:v>2.4428175999999999E-2</c:v>
                </c:pt>
                <c:pt idx="82">
                  <c:v>1.7970369999999999E-2</c:v>
                </c:pt>
                <c:pt idx="83">
                  <c:v>1.0213005000000001E-2</c:v>
                </c:pt>
                <c:pt idx="84">
                  <c:v>5.3866464000000003E-3</c:v>
                </c:pt>
                <c:pt idx="85">
                  <c:v>6.3025965000000003E-3</c:v>
                </c:pt>
                <c:pt idx="86">
                  <c:v>1.2786558999999999E-2</c:v>
                </c:pt>
                <c:pt idx="87">
                  <c:v>2.230205E-2</c:v>
                </c:pt>
                <c:pt idx="88">
                  <c:v>3.1752500000000003E-2</c:v>
                </c:pt>
                <c:pt idx="89">
                  <c:v>3.8566499999999997E-2</c:v>
                </c:pt>
                <c:pt idx="90">
                  <c:v>4.1222441999999998E-2</c:v>
                </c:pt>
                <c:pt idx="91">
                  <c:v>4.0932745E-2</c:v>
                </c:pt>
                <c:pt idx="92">
                  <c:v>3.8089409999999997E-2</c:v>
                </c:pt>
                <c:pt idx="93">
                  <c:v>3.4856085000000002E-2</c:v>
                </c:pt>
                <c:pt idx="94">
                  <c:v>3.1652710000000001E-2</c:v>
                </c:pt>
                <c:pt idx="95">
                  <c:v>2.7487741999999999E-2</c:v>
                </c:pt>
                <c:pt idx="96">
                  <c:v>2.5386955999999999E-2</c:v>
                </c:pt>
                <c:pt idx="97">
                  <c:v>2.3842341999999999E-2</c:v>
                </c:pt>
                <c:pt idx="98">
                  <c:v>2.2351309999999999E-2</c:v>
                </c:pt>
                <c:pt idx="99">
                  <c:v>2.1475049E-2</c:v>
                </c:pt>
                <c:pt idx="100">
                  <c:v>2.2281386E-2</c:v>
                </c:pt>
                <c:pt idx="101">
                  <c:v>2.3640227E-2</c:v>
                </c:pt>
                <c:pt idx="102">
                  <c:v>2.4304295E-2</c:v>
                </c:pt>
                <c:pt idx="103">
                  <c:v>2.5708835999999999E-2</c:v>
                </c:pt>
                <c:pt idx="104">
                  <c:v>2.6406659999999998E-2</c:v>
                </c:pt>
                <c:pt idx="105">
                  <c:v>2.6099369000000001E-2</c:v>
                </c:pt>
                <c:pt idx="106">
                  <c:v>2.4654463000000001E-2</c:v>
                </c:pt>
                <c:pt idx="107">
                  <c:v>2.2408543E-2</c:v>
                </c:pt>
                <c:pt idx="108">
                  <c:v>1.882433E-2</c:v>
                </c:pt>
                <c:pt idx="109">
                  <c:v>1.4093797E-2</c:v>
                </c:pt>
                <c:pt idx="110">
                  <c:v>8.9482720000000002E-3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7BAB-456C-8B05-4CE037332FE2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[2]Sheet1!$D$570:$DT$570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1.6154819999999999E-3</c:v>
                </c:pt>
                <c:pt idx="3">
                  <c:v>5.3518107000000001E-3</c:v>
                </c:pt>
                <c:pt idx="4">
                  <c:v>8.4110009999999995E-3</c:v>
                </c:pt>
                <c:pt idx="5">
                  <c:v>1.1956178E-2</c:v>
                </c:pt>
                <c:pt idx="6">
                  <c:v>1.5808867000000001E-2</c:v>
                </c:pt>
                <c:pt idx="7">
                  <c:v>1.7156290000000001E-2</c:v>
                </c:pt>
                <c:pt idx="8">
                  <c:v>1.3591995000000001E-2</c:v>
                </c:pt>
                <c:pt idx="9">
                  <c:v>5.6285190000000002E-3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3.9152424000000003E-3</c:v>
                </c:pt>
                <c:pt idx="16">
                  <c:v>6.2524399999999997E-3</c:v>
                </c:pt>
                <c:pt idx="17">
                  <c:v>5.4710814999999998E-3</c:v>
                </c:pt>
                <c:pt idx="18">
                  <c:v>2.9592605000000002E-3</c:v>
                </c:pt>
                <c:pt idx="19">
                  <c:v>6.3100000000000002E-5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5.2400000000000005E-4</c:v>
                </c:pt>
                <c:pt idx="24">
                  <c:v>2.8822075000000001E-3</c:v>
                </c:pt>
                <c:pt idx="25">
                  <c:v>5.6334645000000001E-3</c:v>
                </c:pt>
                <c:pt idx="26">
                  <c:v>9.7703010000000003E-3</c:v>
                </c:pt>
                <c:pt idx="27">
                  <c:v>1.3929943E-2</c:v>
                </c:pt>
                <c:pt idx="28">
                  <c:v>1.7863836000000001E-2</c:v>
                </c:pt>
                <c:pt idx="29">
                  <c:v>2.0839406000000001E-2</c:v>
                </c:pt>
                <c:pt idx="30">
                  <c:v>2.2545895999999999E-2</c:v>
                </c:pt>
                <c:pt idx="31">
                  <c:v>2.3513583000000001E-2</c:v>
                </c:pt>
                <c:pt idx="32">
                  <c:v>2.4843156000000002E-2</c:v>
                </c:pt>
                <c:pt idx="33">
                  <c:v>2.9048020000000001E-2</c:v>
                </c:pt>
                <c:pt idx="34">
                  <c:v>3.5542949999999997E-2</c:v>
                </c:pt>
                <c:pt idx="35">
                  <c:v>4.3252997000000001E-2</c:v>
                </c:pt>
                <c:pt idx="36">
                  <c:v>4.9048290000000001E-2</c:v>
                </c:pt>
                <c:pt idx="37">
                  <c:v>5.1423610000000002E-2</c:v>
                </c:pt>
                <c:pt idx="38">
                  <c:v>4.9952959999999998E-2</c:v>
                </c:pt>
                <c:pt idx="39">
                  <c:v>4.6686653000000002E-2</c:v>
                </c:pt>
                <c:pt idx="40">
                  <c:v>4.2178187999999998E-2</c:v>
                </c:pt>
                <c:pt idx="41">
                  <c:v>3.7136123E-2</c:v>
                </c:pt>
                <c:pt idx="42">
                  <c:v>3.1806833999999999E-2</c:v>
                </c:pt>
                <c:pt idx="43">
                  <c:v>2.7657988000000001E-2</c:v>
                </c:pt>
                <c:pt idx="44">
                  <c:v>2.7380406999999999E-2</c:v>
                </c:pt>
                <c:pt idx="45">
                  <c:v>3.0393199999999999E-2</c:v>
                </c:pt>
                <c:pt idx="46">
                  <c:v>3.3582213999999999E-2</c:v>
                </c:pt>
                <c:pt idx="47">
                  <c:v>3.43392E-2</c:v>
                </c:pt>
                <c:pt idx="48">
                  <c:v>3.3131340000000002E-2</c:v>
                </c:pt>
                <c:pt idx="49">
                  <c:v>3.1459401999999997E-2</c:v>
                </c:pt>
                <c:pt idx="50">
                  <c:v>2.9331784999999999E-2</c:v>
                </c:pt>
                <c:pt idx="51">
                  <c:v>2.6985833000000001E-2</c:v>
                </c:pt>
                <c:pt idx="52">
                  <c:v>2.6073603000000001E-2</c:v>
                </c:pt>
                <c:pt idx="53">
                  <c:v>2.8083678000000001E-2</c:v>
                </c:pt>
                <c:pt idx="54">
                  <c:v>3.3165229999999997E-2</c:v>
                </c:pt>
                <c:pt idx="55">
                  <c:v>4.0870488000000003E-2</c:v>
                </c:pt>
                <c:pt idx="56">
                  <c:v>4.9374618000000002E-2</c:v>
                </c:pt>
                <c:pt idx="57">
                  <c:v>5.8955595E-2</c:v>
                </c:pt>
                <c:pt idx="58">
                  <c:v>6.8197980000000005E-2</c:v>
                </c:pt>
                <c:pt idx="59">
                  <c:v>7.3206229999999997E-2</c:v>
                </c:pt>
                <c:pt idx="60">
                  <c:v>7.1229964000000007E-2</c:v>
                </c:pt>
                <c:pt idx="61">
                  <c:v>6.5623689999999998E-2</c:v>
                </c:pt>
                <c:pt idx="62">
                  <c:v>6.0244296000000003E-2</c:v>
                </c:pt>
                <c:pt idx="63">
                  <c:v>5.5370530000000001E-2</c:v>
                </c:pt>
                <c:pt idx="64">
                  <c:v>4.8792799999999997E-2</c:v>
                </c:pt>
                <c:pt idx="65">
                  <c:v>4.0757370000000001E-2</c:v>
                </c:pt>
                <c:pt idx="66">
                  <c:v>3.7399219999999997E-2</c:v>
                </c:pt>
                <c:pt idx="67">
                  <c:v>4.3194793000000002E-2</c:v>
                </c:pt>
                <c:pt idx="68">
                  <c:v>5.470481E-2</c:v>
                </c:pt>
                <c:pt idx="69">
                  <c:v>6.1109424000000002E-2</c:v>
                </c:pt>
                <c:pt idx="70">
                  <c:v>5.5433139999999999E-2</c:v>
                </c:pt>
                <c:pt idx="71">
                  <c:v>3.9342519999999999E-2</c:v>
                </c:pt>
                <c:pt idx="72">
                  <c:v>2.1528522000000001E-2</c:v>
                </c:pt>
                <c:pt idx="73">
                  <c:v>9.2149989999999998E-3</c:v>
                </c:pt>
                <c:pt idx="74">
                  <c:v>4.323314E-3</c:v>
                </c:pt>
                <c:pt idx="75">
                  <c:v>4.0514985999999999E-3</c:v>
                </c:pt>
                <c:pt idx="76">
                  <c:v>6.0078359999999999E-3</c:v>
                </c:pt>
                <c:pt idx="77">
                  <c:v>9.6357309999999998E-3</c:v>
                </c:pt>
                <c:pt idx="78">
                  <c:v>1.5586282999999999E-2</c:v>
                </c:pt>
                <c:pt idx="79">
                  <c:v>2.2494907000000001E-2</c:v>
                </c:pt>
                <c:pt idx="80">
                  <c:v>2.6579147000000001E-2</c:v>
                </c:pt>
                <c:pt idx="81">
                  <c:v>2.4970023000000001E-2</c:v>
                </c:pt>
                <c:pt idx="82">
                  <c:v>1.8112449999999999E-2</c:v>
                </c:pt>
                <c:pt idx="83">
                  <c:v>9.8125120000000007E-3</c:v>
                </c:pt>
                <c:pt idx="84">
                  <c:v>4.4147989999999996E-3</c:v>
                </c:pt>
                <c:pt idx="85">
                  <c:v>4.9253220000000002E-3</c:v>
                </c:pt>
                <c:pt idx="86">
                  <c:v>1.1289621999999999E-2</c:v>
                </c:pt>
                <c:pt idx="87">
                  <c:v>2.0973934E-2</c:v>
                </c:pt>
                <c:pt idx="88">
                  <c:v>3.0811946999999999E-2</c:v>
                </c:pt>
                <c:pt idx="89">
                  <c:v>3.8146840000000001E-2</c:v>
                </c:pt>
                <c:pt idx="90">
                  <c:v>4.1336357999999997E-2</c:v>
                </c:pt>
                <c:pt idx="91">
                  <c:v>4.1528225000000002E-2</c:v>
                </c:pt>
                <c:pt idx="92">
                  <c:v>3.8953165999999997E-2</c:v>
                </c:pt>
                <c:pt idx="93">
                  <c:v>3.5811055000000001E-2</c:v>
                </c:pt>
                <c:pt idx="94">
                  <c:v>3.2551169999999997E-2</c:v>
                </c:pt>
                <c:pt idx="95">
                  <c:v>2.8268134E-2</c:v>
                </c:pt>
                <c:pt idx="96">
                  <c:v>2.605244E-2</c:v>
                </c:pt>
                <c:pt idx="97">
                  <c:v>2.4473129999999999E-2</c:v>
                </c:pt>
                <c:pt idx="98">
                  <c:v>2.3022179E-2</c:v>
                </c:pt>
                <c:pt idx="99">
                  <c:v>2.2206511000000002E-2</c:v>
                </c:pt>
                <c:pt idx="100">
                  <c:v>2.3018988000000001E-2</c:v>
                </c:pt>
                <c:pt idx="101">
                  <c:v>2.4363948E-2</c:v>
                </c:pt>
                <c:pt idx="102">
                  <c:v>2.5007741999999999E-2</c:v>
                </c:pt>
                <c:pt idx="103">
                  <c:v>2.6347506999999999E-2</c:v>
                </c:pt>
                <c:pt idx="104">
                  <c:v>2.6936792000000001E-2</c:v>
                </c:pt>
                <c:pt idx="105">
                  <c:v>2.6503175E-2</c:v>
                </c:pt>
                <c:pt idx="106">
                  <c:v>2.4907381999999999E-2</c:v>
                </c:pt>
                <c:pt idx="107">
                  <c:v>2.2478722E-2</c:v>
                </c:pt>
                <c:pt idx="108">
                  <c:v>1.8706713E-2</c:v>
                </c:pt>
                <c:pt idx="109">
                  <c:v>1.3776263E-2</c:v>
                </c:pt>
                <c:pt idx="110">
                  <c:v>8.4178529999999994E-3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7BAB-456C-8B05-4CE037332FE2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[2]Sheet1!$D$571:$DT$571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1.8834161E-3</c:v>
                </c:pt>
                <c:pt idx="3">
                  <c:v>5.9161214E-3</c:v>
                </c:pt>
                <c:pt idx="4">
                  <c:v>9.0587470000000007E-3</c:v>
                </c:pt>
                <c:pt idx="5">
                  <c:v>1.2426595E-2</c:v>
                </c:pt>
                <c:pt idx="6">
                  <c:v>1.6070642E-2</c:v>
                </c:pt>
                <c:pt idx="7">
                  <c:v>1.7242348000000001E-2</c:v>
                </c:pt>
                <c:pt idx="8">
                  <c:v>1.3538934000000001E-2</c:v>
                </c:pt>
                <c:pt idx="9">
                  <c:v>5.4069655000000003E-3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4.2938580000000002E-3</c:v>
                </c:pt>
                <c:pt idx="16">
                  <c:v>6.737748E-3</c:v>
                </c:pt>
                <c:pt idx="17">
                  <c:v>5.9314900000000002E-3</c:v>
                </c:pt>
                <c:pt idx="18">
                  <c:v>3.3161617E-3</c:v>
                </c:pt>
                <c:pt idx="19">
                  <c:v>3.4000000000000002E-4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3.9199999999999999E-4</c:v>
                </c:pt>
                <c:pt idx="24">
                  <c:v>2.7737679999999998E-3</c:v>
                </c:pt>
                <c:pt idx="25">
                  <c:v>5.6298540000000001E-3</c:v>
                </c:pt>
                <c:pt idx="26">
                  <c:v>9.8483719999999993E-3</c:v>
                </c:pt>
                <c:pt idx="27">
                  <c:v>1.39673175E-2</c:v>
                </c:pt>
                <c:pt idx="28">
                  <c:v>1.7764599999999998E-2</c:v>
                </c:pt>
                <c:pt idx="29">
                  <c:v>2.0631274000000002E-2</c:v>
                </c:pt>
                <c:pt idx="30">
                  <c:v>2.2327954000000001E-2</c:v>
                </c:pt>
                <c:pt idx="31">
                  <c:v>2.3403151000000001E-2</c:v>
                </c:pt>
                <c:pt idx="32">
                  <c:v>2.4915132999999999E-2</c:v>
                </c:pt>
                <c:pt idx="33">
                  <c:v>2.9322129999999998E-2</c:v>
                </c:pt>
                <c:pt idx="34">
                  <c:v>3.5955741999999999E-2</c:v>
                </c:pt>
                <c:pt idx="35">
                  <c:v>4.3728309999999999E-2</c:v>
                </c:pt>
                <c:pt idx="36">
                  <c:v>4.9530829999999998E-2</c:v>
                </c:pt>
                <c:pt idx="37">
                  <c:v>5.1861793000000003E-2</c:v>
                </c:pt>
                <c:pt idx="38">
                  <c:v>5.036765E-2</c:v>
                </c:pt>
                <c:pt idx="39">
                  <c:v>4.7070517999999999E-2</c:v>
                </c:pt>
                <c:pt idx="40">
                  <c:v>4.2460143999999998E-2</c:v>
                </c:pt>
                <c:pt idx="41">
                  <c:v>3.7206574999999999E-2</c:v>
                </c:pt>
                <c:pt idx="42">
                  <c:v>3.1643855999999998E-2</c:v>
                </c:pt>
                <c:pt idx="43">
                  <c:v>2.737562E-2</c:v>
                </c:pt>
                <c:pt idx="44">
                  <c:v>2.713784E-2</c:v>
                </c:pt>
                <c:pt idx="45">
                  <c:v>3.0317584000000002E-2</c:v>
                </c:pt>
                <c:pt idx="46">
                  <c:v>3.3710762999999998E-2</c:v>
                </c:pt>
                <c:pt idx="47">
                  <c:v>3.4624986000000003E-2</c:v>
                </c:pt>
                <c:pt idx="48">
                  <c:v>3.3481419999999998E-2</c:v>
                </c:pt>
                <c:pt idx="49">
                  <c:v>3.1734186999999997E-2</c:v>
                </c:pt>
                <c:pt idx="50">
                  <c:v>2.9443932999999999E-2</c:v>
                </c:pt>
                <c:pt idx="51">
                  <c:v>2.6944598E-2</c:v>
                </c:pt>
                <c:pt idx="52">
                  <c:v>2.5971557999999999E-2</c:v>
                </c:pt>
                <c:pt idx="53">
                  <c:v>2.8027626E-2</c:v>
                </c:pt>
                <c:pt idx="54">
                  <c:v>3.3210616999999998E-2</c:v>
                </c:pt>
                <c:pt idx="55">
                  <c:v>4.1004925999999997E-2</c:v>
                </c:pt>
                <c:pt idx="56">
                  <c:v>4.9560837000000003E-2</c:v>
                </c:pt>
                <c:pt idx="57">
                  <c:v>5.9127060000000002E-2</c:v>
                </c:pt>
                <c:pt idx="58">
                  <c:v>6.8250889999999995E-2</c:v>
                </c:pt>
                <c:pt idx="59">
                  <c:v>7.3097534000000006E-2</c:v>
                </c:pt>
                <c:pt idx="60">
                  <c:v>7.0981710000000003E-2</c:v>
                </c:pt>
                <c:pt idx="61">
                  <c:v>6.5339969999999997E-2</c:v>
                </c:pt>
                <c:pt idx="62">
                  <c:v>6.0021977999999997E-2</c:v>
                </c:pt>
                <c:pt idx="63">
                  <c:v>5.5271494999999997E-2</c:v>
                </c:pt>
                <c:pt idx="64">
                  <c:v>4.8802953000000003E-2</c:v>
                </c:pt>
                <c:pt idx="65">
                  <c:v>4.0819227999999999E-2</c:v>
                </c:pt>
                <c:pt idx="66">
                  <c:v>3.7440914999999998E-2</c:v>
                </c:pt>
                <c:pt idx="67">
                  <c:v>4.3188150000000002E-2</c:v>
                </c:pt>
                <c:pt idx="68">
                  <c:v>5.4657302999999997E-2</c:v>
                </c:pt>
                <c:pt idx="69">
                  <c:v>6.1055360000000003E-2</c:v>
                </c:pt>
                <c:pt idx="70">
                  <c:v>5.5407650000000003E-2</c:v>
                </c:pt>
                <c:pt idx="71">
                  <c:v>3.9367680000000002E-2</c:v>
                </c:pt>
                <c:pt idx="72">
                  <c:v>2.160192E-2</c:v>
                </c:pt>
                <c:pt idx="73">
                  <c:v>9.2801689999999996E-3</c:v>
                </c:pt>
                <c:pt idx="74">
                  <c:v>4.2903100000000003E-3</c:v>
                </c:pt>
                <c:pt idx="75">
                  <c:v>3.8417780000000001E-3</c:v>
                </c:pt>
                <c:pt idx="76">
                  <c:v>5.609775E-3</c:v>
                </c:pt>
                <c:pt idx="77">
                  <c:v>9.1262500000000007E-3</c:v>
                </c:pt>
                <c:pt idx="78">
                  <c:v>1.5074572499999999E-2</c:v>
                </c:pt>
                <c:pt idx="79">
                  <c:v>2.2087358000000001E-2</c:v>
                </c:pt>
                <c:pt idx="80">
                  <c:v>2.6351574999999999E-2</c:v>
                </c:pt>
                <c:pt idx="81">
                  <c:v>2.4970889999999999E-2</c:v>
                </c:pt>
                <c:pt idx="82">
                  <c:v>1.835703E-2</c:v>
                </c:pt>
                <c:pt idx="83">
                  <c:v>1.0271666E-2</c:v>
                </c:pt>
                <c:pt idx="84">
                  <c:v>5.0040900000000001E-3</c:v>
                </c:pt>
                <c:pt idx="85">
                  <c:v>5.5179013999999997E-3</c:v>
                </c:pt>
                <c:pt idx="86">
                  <c:v>1.1752192999999999E-2</c:v>
                </c:pt>
                <c:pt idx="87">
                  <c:v>2.1204822000000002E-2</c:v>
                </c:pt>
                <c:pt idx="88">
                  <c:v>3.0782592000000001E-2</c:v>
                </c:pt>
                <c:pt idx="89">
                  <c:v>3.7886410000000002E-2</c:v>
                </c:pt>
                <c:pt idx="90">
                  <c:v>4.0942263E-2</c:v>
                </c:pt>
                <c:pt idx="91">
                  <c:v>4.1133318000000002E-2</c:v>
                </c:pt>
                <c:pt idx="92">
                  <c:v>3.8678568000000003E-2</c:v>
                </c:pt>
                <c:pt idx="93">
                  <c:v>3.5689283000000002E-2</c:v>
                </c:pt>
                <c:pt idx="94">
                  <c:v>3.2573524999999999E-2</c:v>
                </c:pt>
                <c:pt idx="95">
                  <c:v>2.8400163999999999E-2</c:v>
                </c:pt>
                <c:pt idx="96">
                  <c:v>2.6230746999999999E-2</c:v>
                </c:pt>
                <c:pt idx="97">
                  <c:v>2.4653913E-2</c:v>
                </c:pt>
                <c:pt idx="98">
                  <c:v>2.3165750999999998E-2</c:v>
                </c:pt>
                <c:pt idx="99">
                  <c:v>2.2290839E-2</c:v>
                </c:pt>
                <c:pt idx="100">
                  <c:v>2.3038484000000001E-2</c:v>
                </c:pt>
                <c:pt idx="101">
                  <c:v>2.4328353E-2</c:v>
                </c:pt>
                <c:pt idx="102">
                  <c:v>2.4906006000000001E-2</c:v>
                </c:pt>
                <c:pt idx="103">
                  <c:v>2.6192457999999998E-2</c:v>
                </c:pt>
                <c:pt idx="104">
                  <c:v>2.6743948E-2</c:v>
                </c:pt>
                <c:pt idx="105">
                  <c:v>2.6285164E-2</c:v>
                </c:pt>
                <c:pt idx="106">
                  <c:v>2.4678206000000001E-2</c:v>
                </c:pt>
                <c:pt idx="107">
                  <c:v>2.2262875000000001E-2</c:v>
                </c:pt>
                <c:pt idx="108">
                  <c:v>1.8504033E-2</c:v>
                </c:pt>
                <c:pt idx="109">
                  <c:v>1.3600040000000001E-2</c:v>
                </c:pt>
                <c:pt idx="110">
                  <c:v>8.2814719999999998E-3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7BAB-456C-8B05-4CE037332FE2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[2]Sheet1!$D$572:$DT$572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1.8810311000000001E-3</c:v>
                </c:pt>
                <c:pt idx="3">
                  <c:v>5.6465216999999996E-3</c:v>
                </c:pt>
                <c:pt idx="4">
                  <c:v>8.6718999999999997E-3</c:v>
                </c:pt>
                <c:pt idx="5">
                  <c:v>1.2094093E-2</c:v>
                </c:pt>
                <c:pt idx="6">
                  <c:v>1.5840236000000001E-2</c:v>
                </c:pt>
                <c:pt idx="7">
                  <c:v>1.7144755000000001E-2</c:v>
                </c:pt>
                <c:pt idx="8">
                  <c:v>1.3652519E-2</c:v>
                </c:pt>
                <c:pt idx="9">
                  <c:v>5.7532075000000004E-3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3.720143E-3</c:v>
                </c:pt>
                <c:pt idx="16">
                  <c:v>6.3449889999999997E-3</c:v>
                </c:pt>
                <c:pt idx="17">
                  <c:v>5.7301319999999998E-3</c:v>
                </c:pt>
                <c:pt idx="18">
                  <c:v>3.2487635000000002E-3</c:v>
                </c:pt>
                <c:pt idx="19">
                  <c:v>3.4200000000000002E-4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2.5599999999999999E-4</c:v>
                </c:pt>
                <c:pt idx="24">
                  <c:v>2.5496522E-3</c:v>
                </c:pt>
                <c:pt idx="25">
                  <c:v>5.4858774000000003E-3</c:v>
                </c:pt>
                <c:pt idx="26">
                  <c:v>9.8968440000000001E-3</c:v>
                </c:pt>
                <c:pt idx="27">
                  <c:v>1.4252271E-2</c:v>
                </c:pt>
                <c:pt idx="28">
                  <c:v>1.8197853E-2</c:v>
                </c:pt>
                <c:pt idx="29">
                  <c:v>2.1073801E-2</c:v>
                </c:pt>
                <c:pt idx="30">
                  <c:v>2.2745088E-2</c:v>
                </c:pt>
                <c:pt idx="31">
                  <c:v>2.3762413999999999E-2</c:v>
                </c:pt>
                <c:pt idx="32">
                  <c:v>2.5128707E-2</c:v>
                </c:pt>
                <c:pt idx="33">
                  <c:v>2.9254345000000001E-2</c:v>
                </c:pt>
                <c:pt idx="34">
                  <c:v>3.5540540000000002E-2</c:v>
                </c:pt>
                <c:pt idx="35">
                  <c:v>4.3059333999999998E-2</c:v>
                </c:pt>
                <c:pt idx="36">
                  <c:v>4.8831779999999998E-2</c:v>
                </c:pt>
                <c:pt idx="37">
                  <c:v>5.1372309999999997E-2</c:v>
                </c:pt>
                <c:pt idx="38">
                  <c:v>5.0152894000000003E-2</c:v>
                </c:pt>
                <c:pt idx="39">
                  <c:v>4.7072846000000002E-2</c:v>
                </c:pt>
                <c:pt idx="40">
                  <c:v>4.2530615000000001E-2</c:v>
                </c:pt>
                <c:pt idx="41">
                  <c:v>3.7302000000000002E-2</c:v>
                </c:pt>
                <c:pt idx="42">
                  <c:v>3.1727989999999998E-2</c:v>
                </c:pt>
                <c:pt idx="43">
                  <c:v>2.7443107000000001E-2</c:v>
                </c:pt>
                <c:pt idx="44">
                  <c:v>2.7169763999999999E-2</c:v>
                </c:pt>
                <c:pt idx="45">
                  <c:v>3.0332938E-2</c:v>
                </c:pt>
                <c:pt idx="46">
                  <c:v>3.3727404000000002E-2</c:v>
                </c:pt>
                <c:pt idx="47">
                  <c:v>3.4674070000000001E-2</c:v>
                </c:pt>
                <c:pt idx="48">
                  <c:v>3.3609345999999998E-2</c:v>
                </c:pt>
                <c:pt idx="49">
                  <c:v>3.2000843000000001E-2</c:v>
                </c:pt>
                <c:pt idx="50">
                  <c:v>2.9841936999999999E-2</c:v>
                </c:pt>
                <c:pt idx="51">
                  <c:v>2.7380290000000002E-2</c:v>
                </c:pt>
                <c:pt idx="52">
                  <c:v>2.6327742000000001E-2</c:v>
                </c:pt>
                <c:pt idx="53">
                  <c:v>2.8219838000000001E-2</c:v>
                </c:pt>
                <c:pt idx="54">
                  <c:v>3.3224482E-2</c:v>
                </c:pt>
                <c:pt idx="55">
                  <c:v>4.0876847000000001E-2</c:v>
                </c:pt>
                <c:pt idx="56">
                  <c:v>4.9324029999999998E-2</c:v>
                </c:pt>
                <c:pt idx="57">
                  <c:v>5.8788332999999998E-2</c:v>
                </c:pt>
                <c:pt idx="58">
                  <c:v>6.7899260000000003E-2</c:v>
                </c:pt>
                <c:pt idx="59">
                  <c:v>7.2839409999999993E-2</c:v>
                </c:pt>
                <c:pt idx="60">
                  <c:v>7.0917300000000003E-2</c:v>
                </c:pt>
                <c:pt idx="61">
                  <c:v>6.54555E-2</c:v>
                </c:pt>
                <c:pt idx="62">
                  <c:v>6.021336E-2</c:v>
                </c:pt>
                <c:pt idx="63">
                  <c:v>5.5398784999999999E-2</c:v>
                </c:pt>
                <c:pt idx="64">
                  <c:v>4.879518E-2</c:v>
                </c:pt>
                <c:pt idx="65">
                  <c:v>4.0724709999999997E-2</c:v>
                </c:pt>
                <c:pt idx="66">
                  <c:v>3.7376550000000001E-2</c:v>
                </c:pt>
                <c:pt idx="67">
                  <c:v>4.321146E-2</c:v>
                </c:pt>
                <c:pt idx="68">
                  <c:v>5.4707619999999998E-2</c:v>
                </c:pt>
                <c:pt idx="69">
                  <c:v>6.1009045999999997E-2</c:v>
                </c:pt>
                <c:pt idx="70">
                  <c:v>5.5208559999999997E-2</c:v>
                </c:pt>
                <c:pt idx="71">
                  <c:v>3.9085549999999997E-2</c:v>
                </c:pt>
                <c:pt idx="72">
                  <c:v>2.1349354000000001E-2</c:v>
                </c:pt>
                <c:pt idx="73">
                  <c:v>9.1546309999999999E-3</c:v>
                </c:pt>
                <c:pt idx="74">
                  <c:v>4.3538259999999999E-3</c:v>
                </c:pt>
                <c:pt idx="75">
                  <c:v>4.1400330000000004E-3</c:v>
                </c:pt>
                <c:pt idx="76">
                  <c:v>6.1385019999999997E-3</c:v>
                </c:pt>
                <c:pt idx="77">
                  <c:v>9.8009759999999994E-3</c:v>
                </c:pt>
                <c:pt idx="78">
                  <c:v>1.5733872999999999E-2</c:v>
                </c:pt>
                <c:pt idx="79">
                  <c:v>2.2575622E-2</c:v>
                </c:pt>
                <c:pt idx="80">
                  <c:v>2.6575606000000002E-2</c:v>
                </c:pt>
                <c:pt idx="81">
                  <c:v>2.4922376E-2</c:v>
                </c:pt>
                <c:pt idx="82">
                  <c:v>1.8072009999999999E-2</c:v>
                </c:pt>
                <c:pt idx="83">
                  <c:v>9.8011409999999993E-3</c:v>
                </c:pt>
                <c:pt idx="84">
                  <c:v>4.4096014000000001E-3</c:v>
                </c:pt>
                <c:pt idx="85">
                  <c:v>4.8716810000000001E-3</c:v>
                </c:pt>
                <c:pt idx="86">
                  <c:v>1.1133789999999999E-2</c:v>
                </c:pt>
                <c:pt idx="87">
                  <c:v>2.0672208000000001E-2</c:v>
                </c:pt>
                <c:pt idx="88">
                  <c:v>3.0380746E-2</c:v>
                </c:pt>
                <c:pt idx="89">
                  <c:v>3.7648300000000003E-2</c:v>
                </c:pt>
                <c:pt idx="90">
                  <c:v>4.0889099999999998E-2</c:v>
                </c:pt>
                <c:pt idx="91">
                  <c:v>4.1237805000000002E-2</c:v>
                </c:pt>
                <c:pt idx="92">
                  <c:v>3.8863636999999999E-2</c:v>
                </c:pt>
                <c:pt idx="93">
                  <c:v>3.5886809999999998E-2</c:v>
                </c:pt>
                <c:pt idx="94">
                  <c:v>3.2746985999999999E-2</c:v>
                </c:pt>
                <c:pt idx="95">
                  <c:v>2.8538253E-2</c:v>
                </c:pt>
                <c:pt idx="96">
                  <c:v>2.6352197000000001E-2</c:v>
                </c:pt>
                <c:pt idx="97">
                  <c:v>2.4776965000000001E-2</c:v>
                </c:pt>
                <c:pt idx="98">
                  <c:v>2.3313027E-2</c:v>
                </c:pt>
                <c:pt idx="99">
                  <c:v>2.2478066000000001E-2</c:v>
                </c:pt>
                <c:pt idx="100">
                  <c:v>2.326924E-2</c:v>
                </c:pt>
                <c:pt idx="101">
                  <c:v>2.4571592E-2</c:v>
                </c:pt>
                <c:pt idx="102">
                  <c:v>2.5164138999999999E-2</c:v>
                </c:pt>
                <c:pt idx="103">
                  <c:v>2.6448842E-2</c:v>
                </c:pt>
                <c:pt idx="104">
                  <c:v>2.6987622999999999E-2</c:v>
                </c:pt>
                <c:pt idx="105">
                  <c:v>2.6508901000000001E-2</c:v>
                </c:pt>
                <c:pt idx="106">
                  <c:v>2.4875687E-2</c:v>
                </c:pt>
                <c:pt idx="107">
                  <c:v>2.2425106E-2</c:v>
                </c:pt>
                <c:pt idx="108">
                  <c:v>1.863799E-2</c:v>
                </c:pt>
                <c:pt idx="109">
                  <c:v>1.3708161999999999E-2</c:v>
                </c:pt>
                <c:pt idx="110">
                  <c:v>8.3743995000000009E-3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7BAB-456C-8B05-4CE037332FE2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[2]Sheet1!$D$573:$DT$573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2.05909E-3</c:v>
                </c:pt>
                <c:pt idx="3">
                  <c:v>5.6918639999999996E-3</c:v>
                </c:pt>
                <c:pt idx="4">
                  <c:v>8.5154640000000004E-3</c:v>
                </c:pt>
                <c:pt idx="5">
                  <c:v>1.1863197000000001E-2</c:v>
                </c:pt>
                <c:pt idx="6">
                  <c:v>1.5752463000000001E-2</c:v>
                </c:pt>
                <c:pt idx="7">
                  <c:v>1.7325503999999999E-2</c:v>
                </c:pt>
                <c:pt idx="8">
                  <c:v>1.3930062999999999E-2</c:v>
                </c:pt>
                <c:pt idx="9">
                  <c:v>5.8971774000000001E-3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3.9116866000000004E-3</c:v>
                </c:pt>
                <c:pt idx="16">
                  <c:v>6.2402394E-3</c:v>
                </c:pt>
                <c:pt idx="17">
                  <c:v>5.4480860000000004E-3</c:v>
                </c:pt>
                <c:pt idx="18">
                  <c:v>2.9548025E-3</c:v>
                </c:pt>
                <c:pt idx="19">
                  <c:v>1.76E-4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1.0783365E-3</c:v>
                </c:pt>
                <c:pt idx="24">
                  <c:v>3.3957380000000001E-3</c:v>
                </c:pt>
                <c:pt idx="25">
                  <c:v>6.0347463000000002E-3</c:v>
                </c:pt>
                <c:pt idx="26">
                  <c:v>1.0023838E-2</c:v>
                </c:pt>
                <c:pt idx="27">
                  <c:v>1.397251E-2</c:v>
                </c:pt>
                <c:pt idx="28">
                  <c:v>1.7718878E-2</c:v>
                </c:pt>
                <c:pt idx="29">
                  <c:v>2.0603202000000001E-2</c:v>
                </c:pt>
                <c:pt idx="30">
                  <c:v>2.2398826E-2</c:v>
                </c:pt>
                <c:pt idx="31">
                  <c:v>2.3600833000000002E-2</c:v>
                </c:pt>
                <c:pt idx="32">
                  <c:v>2.5242608E-2</c:v>
                </c:pt>
                <c:pt idx="33">
                  <c:v>2.9655825E-2</c:v>
                </c:pt>
                <c:pt idx="34">
                  <c:v>3.6213487000000003E-2</c:v>
                </c:pt>
                <c:pt idx="35">
                  <c:v>4.3920210000000001E-2</c:v>
                </c:pt>
                <c:pt idx="36">
                  <c:v>4.9745534000000001E-2</c:v>
                </c:pt>
                <c:pt idx="37">
                  <c:v>5.2147529999999997E-2</c:v>
                </c:pt>
                <c:pt idx="38">
                  <c:v>5.0747779999999999E-2</c:v>
                </c:pt>
                <c:pt idx="39">
                  <c:v>4.7537766000000002E-2</c:v>
                </c:pt>
                <c:pt idx="40">
                  <c:v>4.2998954999999998E-2</c:v>
                </c:pt>
                <c:pt idx="41">
                  <c:v>3.7821713999999999E-2</c:v>
                </c:pt>
                <c:pt idx="42">
                  <c:v>3.2232723999999997E-2</c:v>
                </c:pt>
                <c:pt idx="43">
                  <c:v>2.7815847000000001E-2</c:v>
                </c:pt>
                <c:pt idx="44">
                  <c:v>2.7385469999999999E-2</c:v>
                </c:pt>
                <c:pt idx="45">
                  <c:v>3.0471997000000001E-2</c:v>
                </c:pt>
                <c:pt idx="46">
                  <c:v>3.3940570000000003E-2</c:v>
                </c:pt>
                <c:pt idx="47">
                  <c:v>3.5054410000000001E-2</c:v>
                </c:pt>
                <c:pt idx="48">
                  <c:v>3.4068941999999998E-2</c:v>
                </c:pt>
                <c:pt idx="49">
                  <c:v>3.2314519999999999E-2</c:v>
                </c:pt>
                <c:pt idx="50">
                  <c:v>2.9831875000000001E-2</c:v>
                </c:pt>
                <c:pt idx="51">
                  <c:v>2.7020645999999999E-2</c:v>
                </c:pt>
                <c:pt idx="52">
                  <c:v>2.5769832999999999E-2</c:v>
                </c:pt>
                <c:pt idx="53">
                  <c:v>2.7713524E-2</c:v>
                </c:pt>
                <c:pt idx="54">
                  <c:v>3.2984939999999997E-2</c:v>
                </c:pt>
                <c:pt idx="55">
                  <c:v>4.0952860000000001E-2</c:v>
                </c:pt>
                <c:pt idx="56">
                  <c:v>4.965058E-2</c:v>
                </c:pt>
                <c:pt idx="57">
                  <c:v>5.9285763999999998E-2</c:v>
                </c:pt>
                <c:pt idx="58">
                  <c:v>6.8501619999999999E-2</c:v>
                </c:pt>
                <c:pt idx="59">
                  <c:v>7.3464619999999994E-2</c:v>
                </c:pt>
                <c:pt idx="60">
                  <c:v>7.1427870000000004E-2</c:v>
                </c:pt>
                <c:pt idx="61">
                  <c:v>6.5726123999999997E-2</c:v>
                </c:pt>
                <c:pt idx="62">
                  <c:v>6.0218446000000002E-2</c:v>
                </c:pt>
                <c:pt idx="63">
                  <c:v>5.5231450000000001E-2</c:v>
                </c:pt>
                <c:pt idx="64">
                  <c:v>4.8606200000000002E-2</c:v>
                </c:pt>
                <c:pt idx="65">
                  <c:v>4.0547422999999999E-2</c:v>
                </c:pt>
                <c:pt idx="66">
                  <c:v>3.7113998000000002E-2</c:v>
                </c:pt>
                <c:pt idx="67">
                  <c:v>4.2773343999999998E-2</c:v>
                </c:pt>
                <c:pt idx="68">
                  <c:v>5.4164227000000002E-2</c:v>
                </c:pt>
                <c:pt idx="69">
                  <c:v>6.0581554000000003E-2</c:v>
                </c:pt>
                <c:pt idx="70">
                  <c:v>5.5105519999999998E-2</c:v>
                </c:pt>
                <c:pt idx="71">
                  <c:v>3.9360203000000003E-2</c:v>
                </c:pt>
                <c:pt idx="72">
                  <c:v>2.1896973E-2</c:v>
                </c:pt>
                <c:pt idx="73">
                  <c:v>9.7520590000000004E-3</c:v>
                </c:pt>
                <c:pt idx="74">
                  <c:v>4.758272E-3</c:v>
                </c:pt>
                <c:pt idx="75">
                  <c:v>4.1610320000000003E-3</c:v>
                </c:pt>
                <c:pt idx="76">
                  <c:v>5.7309769999999999E-3</c:v>
                </c:pt>
                <c:pt idx="77">
                  <c:v>9.0692949999999998E-3</c:v>
                </c:pt>
                <c:pt idx="78">
                  <c:v>1.48826055E-2</c:v>
                </c:pt>
                <c:pt idx="79">
                  <c:v>2.1813679999999998E-2</c:v>
                </c:pt>
                <c:pt idx="80">
                  <c:v>2.6050650000000002E-2</c:v>
                </c:pt>
                <c:pt idx="81">
                  <c:v>2.469321E-2</c:v>
                </c:pt>
                <c:pt idx="82">
                  <c:v>1.8132154000000001E-2</c:v>
                </c:pt>
                <c:pt idx="83">
                  <c:v>1.0090594E-2</c:v>
                </c:pt>
                <c:pt idx="84">
                  <c:v>4.8421243999999999E-3</c:v>
                </c:pt>
                <c:pt idx="85">
                  <c:v>5.3393579999999998E-3</c:v>
                </c:pt>
                <c:pt idx="86">
                  <c:v>1.1557078E-2</c:v>
                </c:pt>
                <c:pt idx="87">
                  <c:v>2.1021560000000002E-2</c:v>
                </c:pt>
                <c:pt idx="88">
                  <c:v>3.0645362999999998E-2</c:v>
                </c:pt>
                <c:pt idx="89">
                  <c:v>3.7798225999999997E-2</c:v>
                </c:pt>
                <c:pt idx="90">
                  <c:v>4.090075E-2</c:v>
                </c:pt>
                <c:pt idx="91">
                  <c:v>4.1106742000000002E-2</c:v>
                </c:pt>
                <c:pt idx="92">
                  <c:v>3.8659510000000001E-2</c:v>
                </c:pt>
                <c:pt idx="93">
                  <c:v>3.5698800000000003E-2</c:v>
                </c:pt>
                <c:pt idx="94">
                  <c:v>3.2622962999999998E-2</c:v>
                </c:pt>
                <c:pt idx="95">
                  <c:v>2.8458628999999999E-2</c:v>
                </c:pt>
                <c:pt idx="96">
                  <c:v>2.6297544999999999E-2</c:v>
                </c:pt>
                <c:pt idx="97">
                  <c:v>2.4681699000000001E-2</c:v>
                </c:pt>
                <c:pt idx="98">
                  <c:v>2.3122657000000001E-2</c:v>
                </c:pt>
                <c:pt idx="99">
                  <c:v>2.2160903999999999E-2</c:v>
                </c:pt>
                <c:pt idx="100">
                  <c:v>2.2833414E-2</c:v>
                </c:pt>
                <c:pt idx="101">
                  <c:v>2.4047763999999999E-2</c:v>
                </c:pt>
                <c:pt idx="102">
                  <c:v>2.4563273E-2</c:v>
                </c:pt>
                <c:pt idx="103">
                  <c:v>2.5802642000000001E-2</c:v>
                </c:pt>
                <c:pt idx="104">
                  <c:v>2.6337139999999998E-2</c:v>
                </c:pt>
                <c:pt idx="105">
                  <c:v>2.5882564E-2</c:v>
                </c:pt>
                <c:pt idx="106">
                  <c:v>2.430765E-2</c:v>
                </c:pt>
                <c:pt idx="107">
                  <c:v>2.1952901E-2</c:v>
                </c:pt>
                <c:pt idx="108">
                  <c:v>1.8280957E-2</c:v>
                </c:pt>
                <c:pt idx="109">
                  <c:v>1.348646E-2</c:v>
                </c:pt>
                <c:pt idx="110">
                  <c:v>8.2901610000000008E-3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7BAB-456C-8B05-4CE037332FE2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[2]Sheet1!$D$574:$DT$574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1.7288246999999999E-3</c:v>
                </c:pt>
                <c:pt idx="3">
                  <c:v>5.4619554000000002E-3</c:v>
                </c:pt>
                <c:pt idx="4">
                  <c:v>8.4821380000000002E-3</c:v>
                </c:pt>
                <c:pt idx="5">
                  <c:v>1.1895924E-2</c:v>
                </c:pt>
                <c:pt idx="6">
                  <c:v>1.5587785E-2</c:v>
                </c:pt>
                <c:pt idx="7">
                  <c:v>1.6838634000000002E-2</c:v>
                </c:pt>
                <c:pt idx="8">
                  <c:v>1.32920025E-2</c:v>
                </c:pt>
                <c:pt idx="9">
                  <c:v>5.3953812000000004E-3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3.7708263999999998E-3</c:v>
                </c:pt>
                <c:pt idx="16">
                  <c:v>6.2503599999999999E-3</c:v>
                </c:pt>
                <c:pt idx="17">
                  <c:v>5.6240680000000003E-3</c:v>
                </c:pt>
                <c:pt idx="18">
                  <c:v>3.1836196000000002E-3</c:v>
                </c:pt>
                <c:pt idx="19">
                  <c:v>2.9599999999999998E-4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1.0399999999999999E-4</c:v>
                </c:pt>
                <c:pt idx="24">
                  <c:v>2.3599103999999999E-3</c:v>
                </c:pt>
                <c:pt idx="25">
                  <c:v>5.1498762000000003E-3</c:v>
                </c:pt>
                <c:pt idx="26">
                  <c:v>9.3612590000000002E-3</c:v>
                </c:pt>
                <c:pt idx="27">
                  <c:v>1.3612742000000001E-2</c:v>
                </c:pt>
                <c:pt idx="28">
                  <c:v>1.7602983999999999E-2</c:v>
                </c:pt>
                <c:pt idx="29">
                  <c:v>2.0628797000000001E-2</c:v>
                </c:pt>
                <c:pt idx="30">
                  <c:v>2.2465087000000002E-2</c:v>
                </c:pt>
                <c:pt idx="31">
                  <c:v>2.3638062000000001E-2</c:v>
                </c:pt>
                <c:pt idx="32">
                  <c:v>2.5153680000000001E-2</c:v>
                </c:pt>
                <c:pt idx="33">
                  <c:v>2.9386510000000001E-2</c:v>
                </c:pt>
                <c:pt idx="34">
                  <c:v>3.5730842999999998E-2</c:v>
                </c:pt>
                <c:pt idx="35">
                  <c:v>4.3188494000000001E-2</c:v>
                </c:pt>
                <c:pt idx="36">
                  <c:v>4.8773877E-2</c:v>
                </c:pt>
                <c:pt idx="37">
                  <c:v>5.0998130000000003E-2</c:v>
                </c:pt>
                <c:pt idx="38">
                  <c:v>4.9501583000000002E-2</c:v>
                </c:pt>
                <c:pt idx="39">
                  <c:v>4.6243294999999997E-2</c:v>
                </c:pt>
                <c:pt idx="40">
                  <c:v>4.1736706999999998E-2</c:v>
                </c:pt>
                <c:pt idx="41">
                  <c:v>3.6662715999999998E-2</c:v>
                </c:pt>
                <c:pt idx="42">
                  <c:v>3.1238955999999998E-2</c:v>
                </c:pt>
                <c:pt idx="43">
                  <c:v>2.7061433999999999E-2</c:v>
                </c:pt>
                <c:pt idx="44">
                  <c:v>2.6887627000000001E-2</c:v>
                </c:pt>
                <c:pt idx="45">
                  <c:v>3.0128201E-2</c:v>
                </c:pt>
                <c:pt idx="46">
                  <c:v>3.3567667000000002E-2</c:v>
                </c:pt>
                <c:pt idx="47">
                  <c:v>3.4530440000000003E-2</c:v>
                </c:pt>
                <c:pt idx="48">
                  <c:v>3.3487389999999999E-2</c:v>
                </c:pt>
                <c:pt idx="49">
                  <c:v>3.1970993000000003E-2</c:v>
                </c:pt>
                <c:pt idx="50">
                  <c:v>2.9995138000000001E-2</c:v>
                </c:pt>
                <c:pt idx="51">
                  <c:v>2.7711409999999999E-2</c:v>
                </c:pt>
                <c:pt idx="52">
                  <c:v>2.6674975E-2</c:v>
                </c:pt>
                <c:pt idx="53">
                  <c:v>2.8313308999999998E-2</c:v>
                </c:pt>
                <c:pt idx="54">
                  <c:v>3.2869530000000001E-2</c:v>
                </c:pt>
                <c:pt idx="55">
                  <c:v>4.0109914000000003E-2</c:v>
                </c:pt>
                <c:pt idx="56">
                  <c:v>4.841235E-2</c:v>
                </c:pt>
                <c:pt idx="57">
                  <c:v>5.8057791999999997E-2</c:v>
                </c:pt>
                <c:pt idx="58">
                  <c:v>6.7537694999999995E-2</c:v>
                </c:pt>
                <c:pt idx="59">
                  <c:v>7.2865760000000002E-2</c:v>
                </c:pt>
                <c:pt idx="60">
                  <c:v>7.1203939999999993E-2</c:v>
                </c:pt>
                <c:pt idx="61">
                  <c:v>6.5852850000000004E-2</c:v>
                </c:pt>
                <c:pt idx="62">
                  <c:v>6.0607670000000002E-2</c:v>
                </c:pt>
                <c:pt idx="63">
                  <c:v>5.5754339999999999E-2</c:v>
                </c:pt>
                <c:pt idx="64">
                  <c:v>4.9070160000000002E-2</c:v>
                </c:pt>
                <c:pt idx="65">
                  <c:v>4.0861689999999999E-2</c:v>
                </c:pt>
                <c:pt idx="66">
                  <c:v>3.7311879999999999E-2</c:v>
                </c:pt>
                <c:pt idx="67">
                  <c:v>4.2972813999999998E-2</c:v>
                </c:pt>
                <c:pt idx="68">
                  <c:v>5.4439556E-2</c:v>
                </c:pt>
                <c:pt idx="69">
                  <c:v>6.0908860000000002E-2</c:v>
                </c:pt>
                <c:pt idx="70">
                  <c:v>5.5408735000000001E-2</c:v>
                </c:pt>
                <c:pt idx="71">
                  <c:v>3.9581749999999999E-2</c:v>
                </c:pt>
                <c:pt idx="72">
                  <c:v>2.2007082000000001E-2</c:v>
                </c:pt>
                <c:pt idx="73">
                  <c:v>9.7893400000000005E-3</c:v>
                </c:pt>
                <c:pt idx="74">
                  <c:v>4.8290900000000003E-3</c:v>
                </c:pt>
                <c:pt idx="75">
                  <c:v>4.4479619999999997E-3</c:v>
                </c:pt>
                <c:pt idx="76">
                  <c:v>6.3752931999999998E-3</c:v>
                </c:pt>
                <c:pt idx="77">
                  <c:v>1.0028239E-2</c:v>
                </c:pt>
                <c:pt idx="78">
                  <c:v>1.5962819E-2</c:v>
                </c:pt>
                <c:pt idx="79">
                  <c:v>2.2772832E-2</c:v>
                </c:pt>
                <c:pt idx="80">
                  <c:v>2.6695294000000001E-2</c:v>
                </c:pt>
                <c:pt idx="81">
                  <c:v>2.4877893000000002E-2</c:v>
                </c:pt>
                <c:pt idx="82">
                  <c:v>1.7762265999999999E-2</c:v>
                </c:pt>
                <c:pt idx="83">
                  <c:v>9.1594970000000008E-3</c:v>
                </c:pt>
                <c:pt idx="84">
                  <c:v>3.4545286999999999E-3</c:v>
                </c:pt>
                <c:pt idx="85">
                  <c:v>3.7505404999999999E-3</c:v>
                </c:pt>
                <c:pt idx="86">
                  <c:v>1.0087273000000001E-2</c:v>
                </c:pt>
                <c:pt idx="87">
                  <c:v>1.9899345999999998E-2</c:v>
                </c:pt>
                <c:pt idx="88">
                  <c:v>3.0005876000000001E-2</c:v>
                </c:pt>
                <c:pt idx="89">
                  <c:v>3.7708529999999997E-2</c:v>
                </c:pt>
                <c:pt idx="90">
                  <c:v>4.1320483999999998E-2</c:v>
                </c:pt>
                <c:pt idx="91">
                  <c:v>4.1950498000000003E-2</c:v>
                </c:pt>
                <c:pt idx="92">
                  <c:v>3.9670829999999997E-2</c:v>
                </c:pt>
                <c:pt idx="93">
                  <c:v>3.6641166000000003E-2</c:v>
                </c:pt>
                <c:pt idx="94">
                  <c:v>3.3354290000000002E-2</c:v>
                </c:pt>
                <c:pt idx="95">
                  <c:v>2.8966838000000002E-2</c:v>
                </c:pt>
                <c:pt idx="96">
                  <c:v>2.6641722999999999E-2</c:v>
                </c:pt>
                <c:pt idx="97">
                  <c:v>2.4985258E-2</c:v>
                </c:pt>
                <c:pt idx="98">
                  <c:v>2.3509668000000001E-2</c:v>
                </c:pt>
                <c:pt idx="99">
                  <c:v>2.2687590000000001E-2</c:v>
                </c:pt>
                <c:pt idx="100">
                  <c:v>2.3466561E-2</c:v>
                </c:pt>
                <c:pt idx="101">
                  <c:v>2.4721614999999999E-2</c:v>
                </c:pt>
                <c:pt idx="102">
                  <c:v>2.5308850000000001E-2</c:v>
                </c:pt>
                <c:pt idx="103">
                  <c:v>2.655064E-2</c:v>
                </c:pt>
                <c:pt idx="104">
                  <c:v>2.7028936999999999E-2</c:v>
                </c:pt>
                <c:pt idx="105">
                  <c:v>2.6486684E-2</c:v>
                </c:pt>
                <c:pt idx="106">
                  <c:v>2.4790263E-2</c:v>
                </c:pt>
                <c:pt idx="107">
                  <c:v>2.2301774E-2</c:v>
                </c:pt>
                <c:pt idx="108">
                  <c:v>1.8464549E-2</c:v>
                </c:pt>
                <c:pt idx="109">
                  <c:v>1.3502583E-2</c:v>
                </c:pt>
                <c:pt idx="110">
                  <c:v>8.1480939999999998E-3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7BAB-456C-8B05-4CE037332FE2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[2]Sheet1!$D$575:$DT$575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1.5534861E-3</c:v>
                </c:pt>
                <c:pt idx="3">
                  <c:v>5.5080559999999999E-3</c:v>
                </c:pt>
                <c:pt idx="4">
                  <c:v>8.6660669999999995E-3</c:v>
                </c:pt>
                <c:pt idx="5">
                  <c:v>1.2173567999999999E-2</c:v>
                </c:pt>
                <c:pt idx="6">
                  <c:v>1.5940587999999999E-2</c:v>
                </c:pt>
                <c:pt idx="7">
                  <c:v>1.7215794E-2</c:v>
                </c:pt>
                <c:pt idx="8">
                  <c:v>1.3688212999999999E-2</c:v>
                </c:pt>
                <c:pt idx="9">
                  <c:v>5.7846857000000002E-3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3.8277628E-3</c:v>
                </c:pt>
                <c:pt idx="16">
                  <c:v>6.5351543000000002E-3</c:v>
                </c:pt>
                <c:pt idx="17">
                  <c:v>5.9313660000000004E-3</c:v>
                </c:pt>
                <c:pt idx="18">
                  <c:v>3.3710646000000002E-3</c:v>
                </c:pt>
                <c:pt idx="19">
                  <c:v>3.3700000000000001E-4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5.71E-4</c:v>
                </c:pt>
                <c:pt idx="24">
                  <c:v>3.0134476E-3</c:v>
                </c:pt>
                <c:pt idx="25">
                  <c:v>5.8629900000000002E-3</c:v>
                </c:pt>
                <c:pt idx="26">
                  <c:v>1.002756E-2</c:v>
                </c:pt>
                <c:pt idx="27">
                  <c:v>1.408117E-2</c:v>
                </c:pt>
                <c:pt idx="28">
                  <c:v>1.7868162999999999E-2</c:v>
                </c:pt>
                <c:pt idx="29">
                  <c:v>2.0716140000000001E-2</c:v>
                </c:pt>
                <c:pt idx="30">
                  <c:v>2.2473333000000002E-2</c:v>
                </c:pt>
                <c:pt idx="31">
                  <c:v>2.3645379000000001E-2</c:v>
                </c:pt>
                <c:pt idx="32">
                  <c:v>2.5269686999999999E-2</c:v>
                </c:pt>
                <c:pt idx="33">
                  <c:v>2.9655312999999999E-2</c:v>
                </c:pt>
                <c:pt idx="34">
                  <c:v>3.6198042E-2</c:v>
                </c:pt>
                <c:pt idx="35">
                  <c:v>4.3853459999999997E-2</c:v>
                </c:pt>
                <c:pt idx="36">
                  <c:v>4.9637470000000003E-2</c:v>
                </c:pt>
                <c:pt idx="37">
                  <c:v>5.2028133999999997E-2</c:v>
                </c:pt>
                <c:pt idx="38">
                  <c:v>5.0612204000000001E-2</c:v>
                </c:pt>
                <c:pt idx="39">
                  <c:v>4.7303837000000001E-2</c:v>
                </c:pt>
                <c:pt idx="40">
                  <c:v>4.2636412999999998E-2</c:v>
                </c:pt>
                <c:pt idx="41">
                  <c:v>3.7370133999999999E-2</c:v>
                </c:pt>
                <c:pt idx="42">
                  <c:v>3.1768671999999998E-2</c:v>
                </c:pt>
                <c:pt idx="43">
                  <c:v>2.7452312E-2</c:v>
                </c:pt>
                <c:pt idx="44">
                  <c:v>2.7190274E-2</c:v>
                </c:pt>
                <c:pt idx="45">
                  <c:v>3.0410244999999999E-2</c:v>
                </c:pt>
                <c:pt idx="46">
                  <c:v>3.3854835E-2</c:v>
                </c:pt>
                <c:pt idx="47">
                  <c:v>3.4794855999999999E-2</c:v>
                </c:pt>
                <c:pt idx="48">
                  <c:v>3.3650475999999999E-2</c:v>
                </c:pt>
                <c:pt idx="49">
                  <c:v>3.1993569999999999E-2</c:v>
                </c:pt>
                <c:pt idx="50">
                  <c:v>2.9884457999999999E-2</c:v>
                </c:pt>
                <c:pt idx="51">
                  <c:v>2.7508026000000001E-2</c:v>
                </c:pt>
                <c:pt idx="52">
                  <c:v>2.6479829999999999E-2</c:v>
                </c:pt>
                <c:pt idx="53">
                  <c:v>2.8332302E-2</c:v>
                </c:pt>
                <c:pt idx="54">
                  <c:v>3.3287749999999998E-2</c:v>
                </c:pt>
                <c:pt idx="55">
                  <c:v>4.0936023000000002E-2</c:v>
                </c:pt>
                <c:pt idx="56">
                  <c:v>4.9425744000000001E-2</c:v>
                </c:pt>
                <c:pt idx="57">
                  <c:v>5.8970532999999999E-2</c:v>
                </c:pt>
                <c:pt idx="58">
                  <c:v>6.8139640000000001E-2</c:v>
                </c:pt>
                <c:pt idx="59">
                  <c:v>7.3076113999999998E-2</c:v>
                </c:pt>
                <c:pt idx="60">
                  <c:v>7.1035459999999995E-2</c:v>
                </c:pt>
                <c:pt idx="61">
                  <c:v>6.5359525000000002E-2</c:v>
                </c:pt>
                <c:pt idx="62">
                  <c:v>5.9922459999999997E-2</c:v>
                </c:pt>
                <c:pt idx="63">
                  <c:v>5.5083220000000002E-2</c:v>
                </c:pt>
                <c:pt idx="64">
                  <c:v>4.8677049999999999E-2</c:v>
                </c:pt>
                <c:pt idx="65">
                  <c:v>4.0870589999999998E-2</c:v>
                </c:pt>
                <c:pt idx="66">
                  <c:v>3.7610629999999999E-2</c:v>
                </c:pt>
                <c:pt idx="67">
                  <c:v>4.3270352999999998E-2</c:v>
                </c:pt>
                <c:pt idx="68">
                  <c:v>5.4496333000000001E-2</c:v>
                </c:pt>
                <c:pt idx="69">
                  <c:v>6.0688372999999997E-2</c:v>
                </c:pt>
                <c:pt idx="70">
                  <c:v>5.5034E-2</c:v>
                </c:pt>
                <c:pt idx="71">
                  <c:v>3.9178579999999998E-2</c:v>
                </c:pt>
                <c:pt idx="72">
                  <c:v>2.1626790999999999E-2</c:v>
                </c:pt>
                <c:pt idx="73">
                  <c:v>9.408128E-3</c:v>
                </c:pt>
                <c:pt idx="74">
                  <c:v>4.3995366000000001E-3</c:v>
                </c:pt>
                <c:pt idx="75">
                  <c:v>3.9209659999999997E-3</c:v>
                </c:pt>
                <c:pt idx="76">
                  <c:v>5.7345720000000003E-3</c:v>
                </c:pt>
                <c:pt idx="77">
                  <c:v>9.3393039999999997E-3</c:v>
                </c:pt>
                <c:pt idx="78">
                  <c:v>1.5306469E-2</c:v>
                </c:pt>
                <c:pt idx="79">
                  <c:v>2.2206905999999998E-2</c:v>
                </c:pt>
                <c:pt idx="80">
                  <c:v>2.6278157E-2</c:v>
                </c:pt>
                <c:pt idx="81">
                  <c:v>2.4729185000000001E-2</c:v>
                </c:pt>
                <c:pt idx="82">
                  <c:v>1.8033319999999999E-2</c:v>
                </c:pt>
                <c:pt idx="83">
                  <c:v>9.9396729999999996E-3</c:v>
                </c:pt>
                <c:pt idx="84">
                  <c:v>4.6863820000000002E-3</c:v>
                </c:pt>
                <c:pt idx="85">
                  <c:v>5.196315E-3</c:v>
                </c:pt>
                <c:pt idx="86">
                  <c:v>1.1427183E-2</c:v>
                </c:pt>
                <c:pt idx="87">
                  <c:v>2.090084E-2</c:v>
                </c:pt>
                <c:pt idx="88">
                  <c:v>3.0558769999999999E-2</c:v>
                </c:pt>
                <c:pt idx="89">
                  <c:v>3.7786063000000002E-2</c:v>
                </c:pt>
                <c:pt idx="90">
                  <c:v>4.1003014999999997E-2</c:v>
                </c:pt>
                <c:pt idx="91">
                  <c:v>4.1312466999999999E-2</c:v>
                </c:pt>
                <c:pt idx="92">
                  <c:v>3.8865652000000001E-2</c:v>
                </c:pt>
                <c:pt idx="93">
                  <c:v>3.5815026999999999E-2</c:v>
                </c:pt>
                <c:pt idx="94">
                  <c:v>3.2610632000000001E-2</c:v>
                </c:pt>
                <c:pt idx="95">
                  <c:v>2.8332456999999998E-2</c:v>
                </c:pt>
                <c:pt idx="96">
                  <c:v>2.6117437E-2</c:v>
                </c:pt>
                <c:pt idx="97">
                  <c:v>2.4538212E-2</c:v>
                </c:pt>
                <c:pt idx="98">
                  <c:v>2.3086617E-2</c:v>
                </c:pt>
                <c:pt idx="99">
                  <c:v>2.2271105999999999E-2</c:v>
                </c:pt>
                <c:pt idx="100">
                  <c:v>2.3076882999999999E-2</c:v>
                </c:pt>
                <c:pt idx="101">
                  <c:v>2.4403207E-2</c:v>
                </c:pt>
                <c:pt idx="102">
                  <c:v>2.4994578E-2</c:v>
                </c:pt>
                <c:pt idx="103">
                  <c:v>2.6275268000000001E-2</c:v>
                </c:pt>
                <c:pt idx="104">
                  <c:v>2.6817023999999998E-2</c:v>
                </c:pt>
                <c:pt idx="105">
                  <c:v>2.6347321999999999E-2</c:v>
                </c:pt>
                <c:pt idx="106">
                  <c:v>2.4732942000000001E-2</c:v>
                </c:pt>
                <c:pt idx="107">
                  <c:v>2.2308234E-2</c:v>
                </c:pt>
                <c:pt idx="108">
                  <c:v>1.8557552000000001E-2</c:v>
                </c:pt>
                <c:pt idx="109">
                  <c:v>1.3673237E-2</c:v>
                </c:pt>
                <c:pt idx="110">
                  <c:v>8.3849660000000006E-3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7BAB-456C-8B05-4CE037332FE2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[2]Sheet1!$D$576:$DT$576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2.0780032999999998E-3</c:v>
                </c:pt>
                <c:pt idx="3">
                  <c:v>6.1762472999999998E-3</c:v>
                </c:pt>
                <c:pt idx="4">
                  <c:v>9.3051550000000007E-3</c:v>
                </c:pt>
                <c:pt idx="5">
                  <c:v>1.2636263E-2</c:v>
                </c:pt>
                <c:pt idx="6">
                  <c:v>1.609296E-2</c:v>
                </c:pt>
                <c:pt idx="7">
                  <c:v>1.705663E-2</c:v>
                </c:pt>
                <c:pt idx="8">
                  <c:v>1.3240063999999999E-2</c:v>
                </c:pt>
                <c:pt idx="9">
                  <c:v>5.2045514000000001E-3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3.7455854000000002E-3</c:v>
                </c:pt>
                <c:pt idx="16">
                  <c:v>6.0161025999999999E-3</c:v>
                </c:pt>
                <c:pt idx="17">
                  <c:v>5.3098850000000003E-3</c:v>
                </c:pt>
                <c:pt idx="18">
                  <c:v>3.0262414E-3</c:v>
                </c:pt>
                <c:pt idx="19">
                  <c:v>4.15E-4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1.1759175E-3</c:v>
                </c:pt>
                <c:pt idx="24">
                  <c:v>3.3893286999999999E-3</c:v>
                </c:pt>
                <c:pt idx="25">
                  <c:v>6.0145759999999998E-3</c:v>
                </c:pt>
                <c:pt idx="26">
                  <c:v>1.01162335E-2</c:v>
                </c:pt>
                <c:pt idx="27">
                  <c:v>1.4321510000000001E-2</c:v>
                </c:pt>
                <c:pt idx="28">
                  <c:v>1.8299256999999999E-2</c:v>
                </c:pt>
                <c:pt idx="29">
                  <c:v>2.1277344E-2</c:v>
                </c:pt>
                <c:pt idx="30">
                  <c:v>2.2936710999999999E-2</c:v>
                </c:pt>
                <c:pt idx="31">
                  <c:v>2.3861613E-2</c:v>
                </c:pt>
                <c:pt idx="32">
                  <c:v>2.5271187000000001E-2</c:v>
                </c:pt>
                <c:pt idx="33">
                  <c:v>2.9614028000000001E-2</c:v>
                </c:pt>
                <c:pt idx="34">
                  <c:v>3.6236823000000001E-2</c:v>
                </c:pt>
                <c:pt idx="35">
                  <c:v>4.4053987000000003E-2</c:v>
                </c:pt>
                <c:pt idx="36">
                  <c:v>5.0006688000000001E-2</c:v>
                </c:pt>
                <c:pt idx="37">
                  <c:v>5.2604119999999997E-2</c:v>
                </c:pt>
                <c:pt idx="38">
                  <c:v>5.1469486000000002E-2</c:v>
                </c:pt>
                <c:pt idx="39">
                  <c:v>4.8451066000000001E-2</c:v>
                </c:pt>
                <c:pt idx="40">
                  <c:v>4.3929299999999998E-2</c:v>
                </c:pt>
                <c:pt idx="41">
                  <c:v>3.8601655999999998E-2</c:v>
                </c:pt>
                <c:pt idx="42">
                  <c:v>3.2812633000000001E-2</c:v>
                </c:pt>
                <c:pt idx="43">
                  <c:v>2.8217765999999998E-2</c:v>
                </c:pt>
                <c:pt idx="44">
                  <c:v>2.7655342999999999E-2</c:v>
                </c:pt>
                <c:pt idx="45">
                  <c:v>3.0643410999999999E-2</c:v>
                </c:pt>
                <c:pt idx="46">
                  <c:v>3.4082979999999999E-2</c:v>
                </c:pt>
                <c:pt idx="47">
                  <c:v>3.5209810000000001E-2</c:v>
                </c:pt>
                <c:pt idx="48">
                  <c:v>3.4239084000000003E-2</c:v>
                </c:pt>
                <c:pt idx="49">
                  <c:v>3.2436706000000003E-2</c:v>
                </c:pt>
                <c:pt idx="50">
                  <c:v>2.9872461999999999E-2</c:v>
                </c:pt>
                <c:pt idx="51">
                  <c:v>2.7000568999999999E-2</c:v>
                </c:pt>
                <c:pt idx="52">
                  <c:v>2.5791603999999999E-2</c:v>
                </c:pt>
                <c:pt idx="53">
                  <c:v>2.7944912999999998E-2</c:v>
                </c:pt>
                <c:pt idx="54">
                  <c:v>3.3530377E-2</c:v>
                </c:pt>
                <c:pt idx="55">
                  <c:v>4.1753169999999999E-2</c:v>
                </c:pt>
                <c:pt idx="56">
                  <c:v>5.0457630000000003E-2</c:v>
                </c:pt>
                <c:pt idx="57">
                  <c:v>5.9877336000000003E-2</c:v>
                </c:pt>
                <c:pt idx="58">
                  <c:v>6.8755515000000003E-2</c:v>
                </c:pt>
                <c:pt idx="59">
                  <c:v>7.339155E-2</c:v>
                </c:pt>
                <c:pt idx="60">
                  <c:v>7.1081489999999997E-2</c:v>
                </c:pt>
                <c:pt idx="61">
                  <c:v>6.51587E-2</c:v>
                </c:pt>
                <c:pt idx="62">
                  <c:v>5.9529036E-2</c:v>
                </c:pt>
                <c:pt idx="63">
                  <c:v>5.4580457999999998E-2</c:v>
                </c:pt>
                <c:pt idx="64">
                  <c:v>4.8197984999999999E-2</c:v>
                </c:pt>
                <c:pt idx="65">
                  <c:v>4.0488376999999999E-2</c:v>
                </c:pt>
                <c:pt idx="66">
                  <c:v>3.7331387000000001E-2</c:v>
                </c:pt>
                <c:pt idx="67">
                  <c:v>4.3057962999999998E-2</c:v>
                </c:pt>
                <c:pt idx="68">
                  <c:v>5.4328516E-2</c:v>
                </c:pt>
                <c:pt idx="69">
                  <c:v>6.0561299999999998E-2</c:v>
                </c:pt>
                <c:pt idx="70">
                  <c:v>5.4940935000000003E-2</c:v>
                </c:pt>
                <c:pt idx="71">
                  <c:v>3.9091855000000002E-2</c:v>
                </c:pt>
                <c:pt idx="72">
                  <c:v>2.1522357999999998E-2</c:v>
                </c:pt>
                <c:pt idx="73">
                  <c:v>9.2779165000000004E-3</c:v>
                </c:pt>
                <c:pt idx="74">
                  <c:v>4.2657709999999998E-3</c:v>
                </c:pt>
                <c:pt idx="75">
                  <c:v>3.7945204000000001E-3</c:v>
                </c:pt>
                <c:pt idx="76">
                  <c:v>5.5544892999999998E-3</c:v>
                </c:pt>
                <c:pt idx="77">
                  <c:v>9.0012059999999994E-3</c:v>
                </c:pt>
                <c:pt idx="78">
                  <c:v>1.4721554E-2</c:v>
                </c:pt>
                <c:pt idx="79">
                  <c:v>2.1434996000000001E-2</c:v>
                </c:pt>
                <c:pt idx="80">
                  <c:v>2.5529963999999999E-2</c:v>
                </c:pt>
                <c:pt idx="81">
                  <c:v>2.4282372999999999E-2</c:v>
                </c:pt>
                <c:pt idx="82">
                  <c:v>1.8098309999999999E-2</c:v>
                </c:pt>
                <c:pt idx="83">
                  <c:v>1.0559661E-2</c:v>
                </c:pt>
                <c:pt idx="84">
                  <c:v>5.7374779999999998E-3</c:v>
                </c:pt>
                <c:pt idx="85">
                  <c:v>6.4270203E-3</c:v>
                </c:pt>
                <c:pt idx="86">
                  <c:v>1.2565834E-2</c:v>
                </c:pt>
                <c:pt idx="87">
                  <c:v>2.1752879999999999E-2</c:v>
                </c:pt>
                <c:pt idx="88">
                  <c:v>3.1011325999999999E-2</c:v>
                </c:pt>
                <c:pt idx="89">
                  <c:v>3.779855E-2</c:v>
                </c:pt>
                <c:pt idx="90">
                  <c:v>4.0611800000000003E-2</c:v>
                </c:pt>
                <c:pt idx="91">
                  <c:v>4.0564243E-2</c:v>
                </c:pt>
                <c:pt idx="92">
                  <c:v>3.7954950000000001E-2</c:v>
                </c:pt>
                <c:pt idx="93">
                  <c:v>3.4929037000000003E-2</c:v>
                </c:pt>
                <c:pt idx="94">
                  <c:v>3.1886100000000001E-2</c:v>
                </c:pt>
                <c:pt idx="95">
                  <c:v>2.7798552000000001E-2</c:v>
                </c:pt>
                <c:pt idx="96">
                  <c:v>2.5747132999999998E-2</c:v>
                </c:pt>
                <c:pt idx="97">
                  <c:v>2.4238255E-2</c:v>
                </c:pt>
                <c:pt idx="98">
                  <c:v>2.2750016000000001E-2</c:v>
                </c:pt>
                <c:pt idx="99">
                  <c:v>2.1837907E-2</c:v>
                </c:pt>
                <c:pt idx="100">
                  <c:v>2.2579815E-2</c:v>
                </c:pt>
                <c:pt idx="101">
                  <c:v>2.3886391999999999E-2</c:v>
                </c:pt>
                <c:pt idx="102">
                  <c:v>2.4440630000000001E-2</c:v>
                </c:pt>
                <c:pt idx="103">
                  <c:v>2.5749724000000002E-2</c:v>
                </c:pt>
                <c:pt idx="104">
                  <c:v>2.6368196999999999E-2</c:v>
                </c:pt>
                <c:pt idx="105">
                  <c:v>2.5999911000000001E-2</c:v>
                </c:pt>
                <c:pt idx="106">
                  <c:v>2.4511749999999999E-2</c:v>
                </c:pt>
                <c:pt idx="107">
                  <c:v>2.2230394000000001E-2</c:v>
                </c:pt>
                <c:pt idx="108">
                  <c:v>1.8626400000000001E-2</c:v>
                </c:pt>
                <c:pt idx="109">
                  <c:v>1.3882887E-2</c:v>
                </c:pt>
                <c:pt idx="110">
                  <c:v>8.7113920000000001E-3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7BAB-456C-8B05-4CE037332FE2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[2]Sheet1!$D$577:$DT$577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1.4591039000000001E-3</c:v>
                </c:pt>
                <c:pt idx="3">
                  <c:v>4.6990160000000003E-3</c:v>
                </c:pt>
                <c:pt idx="4">
                  <c:v>7.5279600000000002E-3</c:v>
                </c:pt>
                <c:pt idx="5">
                  <c:v>1.1124063999999999E-2</c:v>
                </c:pt>
                <c:pt idx="6">
                  <c:v>1.529515E-2</c:v>
                </c:pt>
                <c:pt idx="7">
                  <c:v>1.7114580000000001E-2</c:v>
                </c:pt>
                <c:pt idx="8">
                  <c:v>1.3978403E-2</c:v>
                </c:pt>
                <c:pt idx="9">
                  <c:v>6.1557883999999998E-3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3.734373E-3</c:v>
                </c:pt>
                <c:pt idx="16">
                  <c:v>6.5190665999999998E-3</c:v>
                </c:pt>
                <c:pt idx="17">
                  <c:v>6.0377256000000001E-3</c:v>
                </c:pt>
                <c:pt idx="18">
                  <c:v>3.5288251999999998E-3</c:v>
                </c:pt>
                <c:pt idx="19">
                  <c:v>4.4799999999999999E-4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1.7595631E-3</c:v>
                </c:pt>
                <c:pt idx="25">
                  <c:v>4.8491404999999998E-3</c:v>
                </c:pt>
                <c:pt idx="26">
                  <c:v>9.4068079999999991E-3</c:v>
                </c:pt>
                <c:pt idx="27">
                  <c:v>1.3864398E-2</c:v>
                </c:pt>
                <c:pt idx="28">
                  <c:v>1.78719E-2</c:v>
                </c:pt>
                <c:pt idx="29">
                  <c:v>2.0740037999999999E-2</c:v>
                </c:pt>
                <c:pt idx="30">
                  <c:v>2.2392262E-2</c:v>
                </c:pt>
                <c:pt idx="31">
                  <c:v>2.3420954000000001E-2</c:v>
                </c:pt>
                <c:pt idx="32">
                  <c:v>2.480216E-2</c:v>
                </c:pt>
                <c:pt idx="33">
                  <c:v>2.8928816E-2</c:v>
                </c:pt>
                <c:pt idx="34">
                  <c:v>3.5169489999999998E-2</c:v>
                </c:pt>
                <c:pt idx="35">
                  <c:v>4.2516829999999999E-2</c:v>
                </c:pt>
                <c:pt idx="36">
                  <c:v>4.7938250000000002E-2</c:v>
                </c:pt>
                <c:pt idx="37">
                  <c:v>4.9959025999999997E-2</c:v>
                </c:pt>
                <c:pt idx="38">
                  <c:v>4.8213888000000003E-2</c:v>
                </c:pt>
                <c:pt idx="39">
                  <c:v>4.4821686999999999E-2</c:v>
                </c:pt>
                <c:pt idx="40">
                  <c:v>4.0351529999999997E-2</c:v>
                </c:pt>
                <c:pt idx="41">
                  <c:v>3.5460885999999997E-2</c:v>
                </c:pt>
                <c:pt idx="42">
                  <c:v>3.0283665000000001E-2</c:v>
                </c:pt>
                <c:pt idx="43">
                  <c:v>2.6389257999999999E-2</c:v>
                </c:pt>
                <c:pt idx="44">
                  <c:v>2.6438644000000001E-2</c:v>
                </c:pt>
                <c:pt idx="45">
                  <c:v>2.9790414000000001E-2</c:v>
                </c:pt>
                <c:pt idx="46">
                  <c:v>3.3191650000000003E-2</c:v>
                </c:pt>
                <c:pt idx="47">
                  <c:v>3.4029085000000001E-2</c:v>
                </c:pt>
                <c:pt idx="48">
                  <c:v>3.2971878000000003E-2</c:v>
                </c:pt>
                <c:pt idx="49">
                  <c:v>3.1645199999999998E-2</c:v>
                </c:pt>
                <c:pt idx="50">
                  <c:v>3.0022750000000001E-2</c:v>
                </c:pt>
                <c:pt idx="51">
                  <c:v>2.8145186999999999E-2</c:v>
                </c:pt>
                <c:pt idx="52">
                  <c:v>2.7329559E-2</c:v>
                </c:pt>
                <c:pt idx="53">
                  <c:v>2.8864230000000001E-2</c:v>
                </c:pt>
                <c:pt idx="54">
                  <c:v>3.2991501999999999E-2</c:v>
                </c:pt>
                <c:pt idx="55">
                  <c:v>3.9714712999999999E-2</c:v>
                </c:pt>
                <c:pt idx="56">
                  <c:v>4.7657680000000001E-2</c:v>
                </c:pt>
                <c:pt idx="57">
                  <c:v>5.7179189999999998E-2</c:v>
                </c:pt>
                <c:pt idx="58">
                  <c:v>6.6695329999999997E-2</c:v>
                </c:pt>
                <c:pt idx="59">
                  <c:v>7.2166190000000005E-2</c:v>
                </c:pt>
                <c:pt idx="60">
                  <c:v>7.0758230000000005E-2</c:v>
                </c:pt>
                <c:pt idx="61">
                  <c:v>6.5751160000000003E-2</c:v>
                </c:pt>
                <c:pt idx="62">
                  <c:v>6.0857274000000003E-2</c:v>
                </c:pt>
                <c:pt idx="63">
                  <c:v>5.6284025000000001E-2</c:v>
                </c:pt>
                <c:pt idx="64">
                  <c:v>4.9722634000000002E-2</c:v>
                </c:pt>
                <c:pt idx="65">
                  <c:v>4.1463084999999997E-2</c:v>
                </c:pt>
                <c:pt idx="66">
                  <c:v>3.7773992999999999E-2</c:v>
                </c:pt>
                <c:pt idx="67">
                  <c:v>4.331612E-2</c:v>
                </c:pt>
                <c:pt idx="68">
                  <c:v>5.4713562E-2</c:v>
                </c:pt>
                <c:pt idx="69">
                  <c:v>6.1100700000000001E-2</c:v>
                </c:pt>
                <c:pt idx="70">
                  <c:v>5.5450566E-2</c:v>
                </c:pt>
                <c:pt idx="71">
                  <c:v>3.9493263000000001E-2</c:v>
                </c:pt>
                <c:pt idx="72">
                  <c:v>2.1978930000000001E-2</c:v>
                </c:pt>
                <c:pt idx="73">
                  <c:v>1.0023637E-2</c:v>
                </c:pt>
                <c:pt idx="74">
                  <c:v>5.3079077000000004E-3</c:v>
                </c:pt>
                <c:pt idx="75">
                  <c:v>4.9377778000000002E-3</c:v>
                </c:pt>
                <c:pt idx="76">
                  <c:v>6.6971937000000004E-3</c:v>
                </c:pt>
                <c:pt idx="77">
                  <c:v>1.0247697E-2</c:v>
                </c:pt>
                <c:pt idx="78">
                  <c:v>1.6299893999999999E-2</c:v>
                </c:pt>
                <c:pt idx="79">
                  <c:v>2.3332217999999998E-2</c:v>
                </c:pt>
                <c:pt idx="80">
                  <c:v>2.7356554000000002E-2</c:v>
                </c:pt>
                <c:pt idx="81">
                  <c:v>2.5422178E-2</c:v>
                </c:pt>
                <c:pt idx="82">
                  <c:v>1.8014197999999999E-2</c:v>
                </c:pt>
                <c:pt idx="83">
                  <c:v>9.0558340000000005E-3</c:v>
                </c:pt>
                <c:pt idx="84">
                  <c:v>3.0090562E-3</c:v>
                </c:pt>
                <c:pt idx="85">
                  <c:v>3.0799032999999998E-3</c:v>
                </c:pt>
                <c:pt idx="86">
                  <c:v>9.3350240000000008E-3</c:v>
                </c:pt>
                <c:pt idx="87">
                  <c:v>1.9148689999999999E-2</c:v>
                </c:pt>
                <c:pt idx="88">
                  <c:v>2.9320195E-2</c:v>
                </c:pt>
                <c:pt idx="89">
                  <c:v>3.7160526999999999E-2</c:v>
                </c:pt>
                <c:pt idx="90">
                  <c:v>4.0978390000000003E-2</c:v>
                </c:pt>
                <c:pt idx="91">
                  <c:v>4.1898633999999997E-2</c:v>
                </c:pt>
                <c:pt idx="92">
                  <c:v>3.9900360000000003E-2</c:v>
                </c:pt>
                <c:pt idx="93">
                  <c:v>3.7073492999999999E-2</c:v>
                </c:pt>
                <c:pt idx="94">
                  <c:v>3.3904240000000002E-2</c:v>
                </c:pt>
                <c:pt idx="95">
                  <c:v>2.9610452999999998E-2</c:v>
                </c:pt>
                <c:pt idx="96">
                  <c:v>2.7359215999999999E-2</c:v>
                </c:pt>
                <c:pt idx="97">
                  <c:v>2.5792768000000001E-2</c:v>
                </c:pt>
                <c:pt idx="98">
                  <c:v>2.4403571999999998E-2</c:v>
                </c:pt>
                <c:pt idx="99">
                  <c:v>2.3624536000000002E-2</c:v>
                </c:pt>
                <c:pt idx="100">
                  <c:v>2.4357007999999999E-2</c:v>
                </c:pt>
                <c:pt idx="101">
                  <c:v>2.55067E-2</c:v>
                </c:pt>
                <c:pt idx="102">
                  <c:v>2.6003392E-2</c:v>
                </c:pt>
                <c:pt idx="103">
                  <c:v>2.7136621999999999E-2</c:v>
                </c:pt>
                <c:pt idx="104">
                  <c:v>2.7484194999999999E-2</c:v>
                </c:pt>
                <c:pt idx="105">
                  <c:v>2.6811722999999999E-2</c:v>
                </c:pt>
                <c:pt idx="106">
                  <c:v>2.4980629000000001E-2</c:v>
                </c:pt>
                <c:pt idx="107">
                  <c:v>2.2376653E-2</c:v>
                </c:pt>
                <c:pt idx="108">
                  <c:v>1.8396052E-2</c:v>
                </c:pt>
                <c:pt idx="109">
                  <c:v>1.3295296E-2</c:v>
                </c:pt>
                <c:pt idx="110">
                  <c:v>7.8109073999999999E-3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7BAB-456C-8B05-4CE037332FE2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[2]Sheet1!$D$578:$DT$578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1.4923037E-3</c:v>
                </c:pt>
                <c:pt idx="3">
                  <c:v>4.6832949999999996E-3</c:v>
                </c:pt>
                <c:pt idx="4">
                  <c:v>7.4037010000000004E-3</c:v>
                </c:pt>
                <c:pt idx="5">
                  <c:v>1.0850937999999999E-2</c:v>
                </c:pt>
                <c:pt idx="6">
                  <c:v>1.4904023000000001E-2</c:v>
                </c:pt>
                <c:pt idx="7">
                  <c:v>1.6727723E-2</c:v>
                </c:pt>
                <c:pt idx="8">
                  <c:v>1.3775113E-2</c:v>
                </c:pt>
                <c:pt idx="9">
                  <c:v>6.227448E-3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3.6934509999999999E-3</c:v>
                </c:pt>
                <c:pt idx="16">
                  <c:v>6.434192E-3</c:v>
                </c:pt>
                <c:pt idx="17">
                  <c:v>5.8988215999999996E-3</c:v>
                </c:pt>
                <c:pt idx="18">
                  <c:v>3.3663035999999999E-3</c:v>
                </c:pt>
                <c:pt idx="19">
                  <c:v>3.2400000000000001E-4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1.8359298999999999E-3</c:v>
                </c:pt>
                <c:pt idx="25">
                  <c:v>4.8334273000000001E-3</c:v>
                </c:pt>
                <c:pt idx="26">
                  <c:v>9.1944390000000004E-3</c:v>
                </c:pt>
                <c:pt idx="27">
                  <c:v>1.3434293999999999E-2</c:v>
                </c:pt>
                <c:pt idx="28">
                  <c:v>1.7330369000000002E-2</c:v>
                </c:pt>
                <c:pt idx="29">
                  <c:v>2.0325857999999999E-2</c:v>
                </c:pt>
                <c:pt idx="30">
                  <c:v>2.218666E-2</c:v>
                </c:pt>
                <c:pt idx="31">
                  <c:v>2.3353174000000001E-2</c:v>
                </c:pt>
                <c:pt idx="32">
                  <c:v>2.4760048999999999E-2</c:v>
                </c:pt>
                <c:pt idx="33">
                  <c:v>2.8863330999999999E-2</c:v>
                </c:pt>
                <c:pt idx="34">
                  <c:v>3.5130544999999999E-2</c:v>
                </c:pt>
                <c:pt idx="35">
                  <c:v>4.2554700000000001E-2</c:v>
                </c:pt>
                <c:pt idx="36">
                  <c:v>4.8067562000000001E-2</c:v>
                </c:pt>
                <c:pt idx="37">
                  <c:v>5.0167177E-2</c:v>
                </c:pt>
                <c:pt idx="38">
                  <c:v>4.8421553999999999E-2</c:v>
                </c:pt>
                <c:pt idx="39">
                  <c:v>4.4935944999999998E-2</c:v>
                </c:pt>
                <c:pt idx="40">
                  <c:v>4.0349179999999998E-2</c:v>
                </c:pt>
                <c:pt idx="41">
                  <c:v>3.545769E-2</c:v>
                </c:pt>
                <c:pt idx="42">
                  <c:v>3.0415523999999999E-2</c:v>
                </c:pt>
                <c:pt idx="43">
                  <c:v>2.6630955000000001E-2</c:v>
                </c:pt>
                <c:pt idx="44">
                  <c:v>2.6674652E-2</c:v>
                </c:pt>
                <c:pt idx="45">
                  <c:v>2.9927303999999998E-2</c:v>
                </c:pt>
                <c:pt idx="46">
                  <c:v>3.3295445E-2</c:v>
                </c:pt>
                <c:pt idx="47">
                  <c:v>3.4235193999999997E-2</c:v>
                </c:pt>
                <c:pt idx="48">
                  <c:v>3.3272746999999998E-2</c:v>
                </c:pt>
                <c:pt idx="49">
                  <c:v>3.1931794999999999E-2</c:v>
                </c:pt>
                <c:pt idx="50">
                  <c:v>3.0208611999999999E-2</c:v>
                </c:pt>
                <c:pt idx="51">
                  <c:v>2.8258562000000001E-2</c:v>
                </c:pt>
                <c:pt idx="52">
                  <c:v>2.7442642E-2</c:v>
                </c:pt>
                <c:pt idx="53">
                  <c:v>2.8997426999999999E-2</c:v>
                </c:pt>
                <c:pt idx="54">
                  <c:v>3.3102859999999998E-2</c:v>
                </c:pt>
                <c:pt idx="55">
                  <c:v>3.9716585999999998E-2</c:v>
                </c:pt>
                <c:pt idx="56">
                  <c:v>4.7554742999999997E-2</c:v>
                </c:pt>
                <c:pt idx="57">
                  <c:v>5.7027823999999998E-2</c:v>
                </c:pt>
                <c:pt idx="58">
                  <c:v>6.6564693999999994E-2</c:v>
                </c:pt>
                <c:pt idx="59">
                  <c:v>7.2100990000000004E-2</c:v>
                </c:pt>
                <c:pt idx="60">
                  <c:v>7.077311E-2</c:v>
                </c:pt>
                <c:pt idx="61">
                  <c:v>6.5824229999999997E-2</c:v>
                </c:pt>
                <c:pt idx="62">
                  <c:v>6.0917105999999999E-2</c:v>
                </c:pt>
                <c:pt idx="63">
                  <c:v>5.6241094999999998E-2</c:v>
                </c:pt>
                <c:pt idx="64">
                  <c:v>4.9575373999999998E-2</c:v>
                </c:pt>
                <c:pt idx="65">
                  <c:v>4.1328160000000003E-2</c:v>
                </c:pt>
                <c:pt idx="66">
                  <c:v>3.7799689999999997E-2</c:v>
                </c:pt>
                <c:pt idx="67">
                  <c:v>4.3543211999999998E-2</c:v>
                </c:pt>
                <c:pt idx="68">
                  <c:v>5.5021763000000001E-2</c:v>
                </c:pt>
                <c:pt idx="69">
                  <c:v>6.1327369999999999E-2</c:v>
                </c:pt>
                <c:pt idx="70">
                  <c:v>5.5495374E-2</c:v>
                </c:pt>
                <c:pt idx="71">
                  <c:v>3.9375592000000001E-2</c:v>
                </c:pt>
                <c:pt idx="72">
                  <c:v>2.1801652000000001E-2</c:v>
                </c:pt>
                <c:pt idx="73">
                  <c:v>9.915086E-3</c:v>
                </c:pt>
                <c:pt idx="74">
                  <c:v>5.3629189999999998E-3</c:v>
                </c:pt>
                <c:pt idx="75">
                  <c:v>5.1599955000000003E-3</c:v>
                </c:pt>
                <c:pt idx="76">
                  <c:v>6.9927117000000002E-3</c:v>
                </c:pt>
                <c:pt idx="77">
                  <c:v>1.0497638E-2</c:v>
                </c:pt>
                <c:pt idx="78">
                  <c:v>1.6440228000000001E-2</c:v>
                </c:pt>
                <c:pt idx="79">
                  <c:v>2.3370914E-2</c:v>
                </c:pt>
                <c:pt idx="80">
                  <c:v>2.7332788E-2</c:v>
                </c:pt>
                <c:pt idx="81">
                  <c:v>2.5348643000000001E-2</c:v>
                </c:pt>
                <c:pt idx="82">
                  <c:v>1.786714E-2</c:v>
                </c:pt>
                <c:pt idx="83">
                  <c:v>8.818411E-3</c:v>
                </c:pt>
                <c:pt idx="84">
                  <c:v>2.7089708000000001E-3</c:v>
                </c:pt>
                <c:pt idx="85">
                  <c:v>2.7756823999999999E-3</c:v>
                </c:pt>
                <c:pt idx="86">
                  <c:v>9.0723680000000008E-3</c:v>
                </c:pt>
                <c:pt idx="87">
                  <c:v>1.8948494999999999E-2</c:v>
                </c:pt>
                <c:pt idx="88">
                  <c:v>2.9182316999999999E-2</c:v>
                </c:pt>
                <c:pt idx="89">
                  <c:v>3.7084079999999998E-2</c:v>
                </c:pt>
                <c:pt idx="90">
                  <c:v>4.0973080000000002E-2</c:v>
                </c:pt>
                <c:pt idx="91">
                  <c:v>4.1968007000000002E-2</c:v>
                </c:pt>
                <c:pt idx="92">
                  <c:v>4.0006053E-2</c:v>
                </c:pt>
                <c:pt idx="93">
                  <c:v>3.7173517000000003E-2</c:v>
                </c:pt>
                <c:pt idx="94">
                  <c:v>3.3973150000000001E-2</c:v>
                </c:pt>
                <c:pt idx="95">
                  <c:v>2.9634586000000001E-2</c:v>
                </c:pt>
                <c:pt idx="96">
                  <c:v>2.7335585999999999E-2</c:v>
                </c:pt>
                <c:pt idx="97">
                  <c:v>2.5747318000000002E-2</c:v>
                </c:pt>
                <c:pt idx="98">
                  <c:v>2.4376414999999999E-2</c:v>
                </c:pt>
                <c:pt idx="99">
                  <c:v>2.3652531000000001E-2</c:v>
                </c:pt>
                <c:pt idx="100">
                  <c:v>2.4462078000000002E-2</c:v>
                </c:pt>
                <c:pt idx="101">
                  <c:v>2.5650822E-2</c:v>
                </c:pt>
                <c:pt idx="102">
                  <c:v>2.6193965E-2</c:v>
                </c:pt>
                <c:pt idx="103">
                  <c:v>2.7336224999999999E-2</c:v>
                </c:pt>
                <c:pt idx="104">
                  <c:v>2.7668930000000001E-2</c:v>
                </c:pt>
                <c:pt idx="105">
                  <c:v>2.6958416999999998E-2</c:v>
                </c:pt>
                <c:pt idx="106">
                  <c:v>2.5075579000000001E-2</c:v>
                </c:pt>
                <c:pt idx="107">
                  <c:v>2.2403942E-2</c:v>
                </c:pt>
                <c:pt idx="108">
                  <c:v>1.8367326E-2</c:v>
                </c:pt>
                <c:pt idx="109">
                  <c:v>1.3222787E-2</c:v>
                </c:pt>
                <c:pt idx="110">
                  <c:v>7.7097136999999998E-3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7BAB-456C-8B05-4CE037332FE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MWPPG115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[3]Sheet1!$D$182:$DT$182</c:f>
              <c:numCache>
                <c:formatCode>General</c:formatCode>
                <c:ptCount val="121"/>
                <c:pt idx="0">
                  <c:v>6.4381817000000001E-3</c:v>
                </c:pt>
                <c:pt idx="1">
                  <c:v>1.0582068E-2</c:v>
                </c:pt>
                <c:pt idx="2">
                  <c:v>1.5692728E-2</c:v>
                </c:pt>
                <c:pt idx="3">
                  <c:v>2.0016448999999999E-2</c:v>
                </c:pt>
                <c:pt idx="4">
                  <c:v>2.0674855999999998E-2</c:v>
                </c:pt>
                <c:pt idx="5">
                  <c:v>1.8634686000000001E-2</c:v>
                </c:pt>
                <c:pt idx="6">
                  <c:v>1.5351582000000001E-2</c:v>
                </c:pt>
                <c:pt idx="7">
                  <c:v>1.205269E-2</c:v>
                </c:pt>
                <c:pt idx="8">
                  <c:v>8.3394260000000005E-3</c:v>
                </c:pt>
                <c:pt idx="9">
                  <c:v>5.3081659999999996E-3</c:v>
                </c:pt>
                <c:pt idx="10">
                  <c:v>2.6259987999999999E-3</c:v>
                </c:pt>
                <c:pt idx="11">
                  <c:v>1.9622860000000002E-3</c:v>
                </c:pt>
                <c:pt idx="12">
                  <c:v>4.5706057E-3</c:v>
                </c:pt>
                <c:pt idx="13">
                  <c:v>9.7418190000000005E-3</c:v>
                </c:pt>
                <c:pt idx="14">
                  <c:v>1.47633655E-2</c:v>
                </c:pt>
                <c:pt idx="15">
                  <c:v>1.6422328E-2</c:v>
                </c:pt>
                <c:pt idx="16">
                  <c:v>1.3230169E-2</c:v>
                </c:pt>
                <c:pt idx="17">
                  <c:v>6.8463422000000001E-3</c:v>
                </c:pt>
                <c:pt idx="18">
                  <c:v>1.6915586999999999E-3</c:v>
                </c:pt>
                <c:pt idx="19">
                  <c:v>0</c:v>
                </c:pt>
                <c:pt idx="20">
                  <c:v>0</c:v>
                </c:pt>
                <c:pt idx="21">
                  <c:v>1.35E-4</c:v>
                </c:pt>
                <c:pt idx="22">
                  <c:v>5.5387085000000004E-3</c:v>
                </c:pt>
                <c:pt idx="23">
                  <c:v>1.3294845E-2</c:v>
                </c:pt>
                <c:pt idx="24">
                  <c:v>2.2075490999999999E-2</c:v>
                </c:pt>
                <c:pt idx="25">
                  <c:v>2.8097935000000001E-2</c:v>
                </c:pt>
                <c:pt idx="26">
                  <c:v>3.1846016999999997E-2</c:v>
                </c:pt>
                <c:pt idx="27">
                  <c:v>3.2672409999999999E-2</c:v>
                </c:pt>
                <c:pt idx="28">
                  <c:v>3.2783930000000003E-2</c:v>
                </c:pt>
                <c:pt idx="29">
                  <c:v>3.2814719999999999E-2</c:v>
                </c:pt>
                <c:pt idx="30">
                  <c:v>3.3208347999999999E-2</c:v>
                </c:pt>
                <c:pt idx="31">
                  <c:v>3.4404702000000002E-2</c:v>
                </c:pt>
                <c:pt idx="32">
                  <c:v>3.8366365999999999E-2</c:v>
                </c:pt>
                <c:pt idx="33">
                  <c:v>4.5564838000000003E-2</c:v>
                </c:pt>
                <c:pt idx="34">
                  <c:v>5.5453792000000002E-2</c:v>
                </c:pt>
                <c:pt idx="35">
                  <c:v>6.5720039999999993E-2</c:v>
                </c:pt>
                <c:pt idx="36">
                  <c:v>7.3707090000000003E-2</c:v>
                </c:pt>
                <c:pt idx="37">
                  <c:v>7.8254770000000001E-2</c:v>
                </c:pt>
                <c:pt idx="38">
                  <c:v>7.8569079999999999E-2</c:v>
                </c:pt>
                <c:pt idx="39">
                  <c:v>7.5771439999999995E-2</c:v>
                </c:pt>
                <c:pt idx="40">
                  <c:v>7.0345215000000003E-2</c:v>
                </c:pt>
                <c:pt idx="41">
                  <c:v>6.4408615000000002E-2</c:v>
                </c:pt>
                <c:pt idx="42">
                  <c:v>5.8821682E-2</c:v>
                </c:pt>
                <c:pt idx="43">
                  <c:v>5.3618069999999997E-2</c:v>
                </c:pt>
                <c:pt idx="44">
                  <c:v>5.0106339999999999E-2</c:v>
                </c:pt>
                <c:pt idx="45">
                  <c:v>4.7615346000000003E-2</c:v>
                </c:pt>
                <c:pt idx="46">
                  <c:v>4.485227E-2</c:v>
                </c:pt>
                <c:pt idx="47">
                  <c:v>4.0742353000000002E-2</c:v>
                </c:pt>
                <c:pt idx="48">
                  <c:v>3.6029268000000003E-2</c:v>
                </c:pt>
                <c:pt idx="49">
                  <c:v>3.3771582000000001E-2</c:v>
                </c:pt>
                <c:pt idx="50">
                  <c:v>3.4229700000000002E-2</c:v>
                </c:pt>
                <c:pt idx="51">
                  <c:v>3.5820211999999997E-2</c:v>
                </c:pt>
                <c:pt idx="52">
                  <c:v>3.7725132000000001E-2</c:v>
                </c:pt>
                <c:pt idx="53">
                  <c:v>4.0652750000000001E-2</c:v>
                </c:pt>
                <c:pt idx="54">
                  <c:v>4.6464022000000001E-2</c:v>
                </c:pt>
                <c:pt idx="55">
                  <c:v>5.4961240000000001E-2</c:v>
                </c:pt>
                <c:pt idx="56">
                  <c:v>6.1439137999999997E-2</c:v>
                </c:pt>
                <c:pt idx="57">
                  <c:v>6.4872033999999995E-2</c:v>
                </c:pt>
                <c:pt idx="58">
                  <c:v>6.5532389999999996E-2</c:v>
                </c:pt>
                <c:pt idx="59">
                  <c:v>6.3519829999999999E-2</c:v>
                </c:pt>
                <c:pt idx="60">
                  <c:v>5.9099869999999999E-2</c:v>
                </c:pt>
                <c:pt idx="61">
                  <c:v>5.2667039999999998E-2</c:v>
                </c:pt>
                <c:pt idx="62">
                  <c:v>4.7204953000000001E-2</c:v>
                </c:pt>
                <c:pt idx="63">
                  <c:v>4.4517220000000003E-2</c:v>
                </c:pt>
                <c:pt idx="64">
                  <c:v>4.4206074999999997E-2</c:v>
                </c:pt>
                <c:pt idx="65">
                  <c:v>4.3332363999999998E-2</c:v>
                </c:pt>
                <c:pt idx="66">
                  <c:v>4.0895559999999997E-2</c:v>
                </c:pt>
                <c:pt idx="67">
                  <c:v>3.7034836000000002E-2</c:v>
                </c:pt>
                <c:pt idx="68">
                  <c:v>3.2519538000000001E-2</c:v>
                </c:pt>
                <c:pt idx="69">
                  <c:v>2.7198694999999998E-2</c:v>
                </c:pt>
                <c:pt idx="70">
                  <c:v>2.2482838000000002E-2</c:v>
                </c:pt>
                <c:pt idx="71">
                  <c:v>1.9341204000000001E-2</c:v>
                </c:pt>
                <c:pt idx="72">
                  <c:v>1.7432578000000001E-2</c:v>
                </c:pt>
                <c:pt idx="73">
                  <c:v>1.4608937000000001E-2</c:v>
                </c:pt>
                <c:pt idx="74">
                  <c:v>9.3055264999999995E-3</c:v>
                </c:pt>
                <c:pt idx="75">
                  <c:v>3.4516443999999999E-3</c:v>
                </c:pt>
                <c:pt idx="76">
                  <c:v>1.0767750999999999E-3</c:v>
                </c:pt>
                <c:pt idx="77">
                  <c:v>4.3493667999999997E-3</c:v>
                </c:pt>
                <c:pt idx="78">
                  <c:v>1.1151786E-2</c:v>
                </c:pt>
                <c:pt idx="79">
                  <c:v>1.6802125000000001E-2</c:v>
                </c:pt>
                <c:pt idx="80">
                  <c:v>1.7522497000000001E-2</c:v>
                </c:pt>
                <c:pt idx="81">
                  <c:v>1.3721896000000001E-2</c:v>
                </c:pt>
                <c:pt idx="82">
                  <c:v>8.4688449999999992E-3</c:v>
                </c:pt>
                <c:pt idx="83">
                  <c:v>5.3096339999999997E-3</c:v>
                </c:pt>
                <c:pt idx="84">
                  <c:v>6.2910876999999997E-3</c:v>
                </c:pt>
                <c:pt idx="85">
                  <c:v>1.1069913000000001E-2</c:v>
                </c:pt>
                <c:pt idx="86">
                  <c:v>1.7872698999999999E-2</c:v>
                </c:pt>
                <c:pt idx="87">
                  <c:v>2.4309486000000002E-2</c:v>
                </c:pt>
                <c:pt idx="88">
                  <c:v>2.8670752000000001E-2</c:v>
                </c:pt>
                <c:pt idx="89">
                  <c:v>2.9062008E-2</c:v>
                </c:pt>
                <c:pt idx="90">
                  <c:v>2.6589104999999998E-2</c:v>
                </c:pt>
                <c:pt idx="91">
                  <c:v>2.1999924000000001E-2</c:v>
                </c:pt>
                <c:pt idx="92">
                  <c:v>1.6834795E-2</c:v>
                </c:pt>
                <c:pt idx="93">
                  <c:v>1.4025226E-2</c:v>
                </c:pt>
                <c:pt idx="94">
                  <c:v>1.3405123999999999E-2</c:v>
                </c:pt>
                <c:pt idx="95">
                  <c:v>1.2491821E-2</c:v>
                </c:pt>
                <c:pt idx="96">
                  <c:v>1.5319177999999999E-2</c:v>
                </c:pt>
                <c:pt idx="97">
                  <c:v>1.8395944000000001E-2</c:v>
                </c:pt>
                <c:pt idx="98">
                  <c:v>2.0457374E-2</c:v>
                </c:pt>
                <c:pt idx="99">
                  <c:v>2.2046512000000001E-2</c:v>
                </c:pt>
                <c:pt idx="100">
                  <c:v>2.4715063999999998E-2</c:v>
                </c:pt>
                <c:pt idx="101">
                  <c:v>2.5235059000000001E-2</c:v>
                </c:pt>
                <c:pt idx="102">
                  <c:v>2.4525417000000001E-2</c:v>
                </c:pt>
                <c:pt idx="103">
                  <c:v>2.3990629999999999E-2</c:v>
                </c:pt>
                <c:pt idx="104">
                  <c:v>2.3099189999999999E-2</c:v>
                </c:pt>
                <c:pt idx="105">
                  <c:v>2.1466559E-2</c:v>
                </c:pt>
                <c:pt idx="106">
                  <c:v>1.9359668999999999E-2</c:v>
                </c:pt>
                <c:pt idx="107">
                  <c:v>1.7108709E-2</c:v>
                </c:pt>
                <c:pt idx="108">
                  <c:v>1.4637483999999999E-2</c:v>
                </c:pt>
                <c:pt idx="109">
                  <c:v>1.2161533E-2</c:v>
                </c:pt>
                <c:pt idx="110">
                  <c:v>1.0172726999999999E-2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6C3-4FC4-9529-B47EEAFF26A5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[3]Sheet1!$D$183:$DT$183</c:f>
              <c:numCache>
                <c:formatCode>General</c:formatCode>
                <c:ptCount val="121"/>
                <c:pt idx="0">
                  <c:v>6.5762447E-3</c:v>
                </c:pt>
                <c:pt idx="1">
                  <c:v>1.0590776999999999E-2</c:v>
                </c:pt>
                <c:pt idx="2">
                  <c:v>1.5984787E-2</c:v>
                </c:pt>
                <c:pt idx="3">
                  <c:v>2.0349339000000001E-2</c:v>
                </c:pt>
                <c:pt idx="4">
                  <c:v>2.1227145999999999E-2</c:v>
                </c:pt>
                <c:pt idx="5">
                  <c:v>1.9348264E-2</c:v>
                </c:pt>
                <c:pt idx="6">
                  <c:v>1.6101126E-2</c:v>
                </c:pt>
                <c:pt idx="7">
                  <c:v>1.2750200999999999E-2</c:v>
                </c:pt>
                <c:pt idx="8">
                  <c:v>8.8164769999999996E-3</c:v>
                </c:pt>
                <c:pt idx="9">
                  <c:v>5.4582279999999999E-3</c:v>
                </c:pt>
                <c:pt idx="10">
                  <c:v>2.4248867E-3</c:v>
                </c:pt>
                <c:pt idx="11">
                  <c:v>1.5602311000000001E-3</c:v>
                </c:pt>
                <c:pt idx="12">
                  <c:v>4.2087794000000003E-3</c:v>
                </c:pt>
                <c:pt idx="13">
                  <c:v>9.6399480000000006E-3</c:v>
                </c:pt>
                <c:pt idx="14">
                  <c:v>1.4904453E-2</c:v>
                </c:pt>
                <c:pt idx="15">
                  <c:v>1.6665383999999998E-2</c:v>
                </c:pt>
                <c:pt idx="16">
                  <c:v>1.3446504E-2</c:v>
                </c:pt>
                <c:pt idx="17">
                  <c:v>7.1126716000000003E-3</c:v>
                </c:pt>
                <c:pt idx="18">
                  <c:v>2.1492579999999998E-3</c:v>
                </c:pt>
                <c:pt idx="19">
                  <c:v>0</c:v>
                </c:pt>
                <c:pt idx="20">
                  <c:v>0</c:v>
                </c:pt>
                <c:pt idx="21">
                  <c:v>6.2500000000000001E-4</c:v>
                </c:pt>
                <c:pt idx="22">
                  <c:v>5.9477923999999996E-3</c:v>
                </c:pt>
                <c:pt idx="23">
                  <c:v>1.3889471E-2</c:v>
                </c:pt>
                <c:pt idx="24">
                  <c:v>2.2922905E-2</c:v>
                </c:pt>
                <c:pt idx="25">
                  <c:v>2.9068720999999999E-2</c:v>
                </c:pt>
                <c:pt idx="26">
                  <c:v>3.2683733999999999E-2</c:v>
                </c:pt>
                <c:pt idx="27">
                  <c:v>3.3316180000000001E-2</c:v>
                </c:pt>
                <c:pt idx="28">
                  <c:v>3.3393590000000001E-2</c:v>
                </c:pt>
                <c:pt idx="29">
                  <c:v>3.3433392999999999E-2</c:v>
                </c:pt>
                <c:pt idx="30">
                  <c:v>3.3728696000000002E-2</c:v>
                </c:pt>
                <c:pt idx="31">
                  <c:v>3.4564353999999999E-2</c:v>
                </c:pt>
                <c:pt idx="32">
                  <c:v>3.8059928E-2</c:v>
                </c:pt>
                <c:pt idx="33">
                  <c:v>4.4971243000000001E-2</c:v>
                </c:pt>
                <c:pt idx="34">
                  <c:v>5.4951563000000002E-2</c:v>
                </c:pt>
                <c:pt idx="35">
                  <c:v>6.5564300000000006E-2</c:v>
                </c:pt>
                <c:pt idx="36">
                  <c:v>7.3845309999999997E-2</c:v>
                </c:pt>
                <c:pt idx="37">
                  <c:v>7.844276E-2</c:v>
                </c:pt>
                <c:pt idx="38">
                  <c:v>7.8512150000000003E-2</c:v>
                </c:pt>
                <c:pt idx="39">
                  <c:v>7.5583890000000001E-2</c:v>
                </c:pt>
                <c:pt idx="40">
                  <c:v>7.0394180000000001E-2</c:v>
                </c:pt>
                <c:pt idx="41">
                  <c:v>6.493496E-2</c:v>
                </c:pt>
                <c:pt idx="42">
                  <c:v>5.9827089999999999E-2</c:v>
                </c:pt>
                <c:pt idx="43">
                  <c:v>5.4847315000000001E-2</c:v>
                </c:pt>
                <c:pt idx="44">
                  <c:v>5.1283660000000002E-2</c:v>
                </c:pt>
                <c:pt idx="45">
                  <c:v>4.8570099999999998E-2</c:v>
                </c:pt>
                <c:pt idx="46">
                  <c:v>4.5516359999999999E-2</c:v>
                </c:pt>
                <c:pt idx="47">
                  <c:v>4.1137390000000003E-2</c:v>
                </c:pt>
                <c:pt idx="48">
                  <c:v>3.6327045000000002E-2</c:v>
                </c:pt>
                <c:pt idx="49">
                  <c:v>3.4198239999999998E-2</c:v>
                </c:pt>
                <c:pt idx="50">
                  <c:v>3.4838248000000002E-2</c:v>
                </c:pt>
                <c:pt idx="51">
                  <c:v>3.6483910000000001E-2</c:v>
                </c:pt>
                <c:pt idx="52">
                  <c:v>3.8233354999999997E-2</c:v>
                </c:pt>
                <c:pt idx="53">
                  <c:v>4.0853460000000001E-2</c:v>
                </c:pt>
                <c:pt idx="54">
                  <c:v>4.6393584000000002E-2</c:v>
                </c:pt>
                <c:pt idx="55">
                  <c:v>5.4762360000000003E-2</c:v>
                </c:pt>
                <c:pt idx="56">
                  <c:v>6.1213320000000002E-2</c:v>
                </c:pt>
                <c:pt idx="57">
                  <c:v>6.4557569999999995E-2</c:v>
                </c:pt>
                <c:pt idx="58">
                  <c:v>6.499866E-2</c:v>
                </c:pt>
                <c:pt idx="59">
                  <c:v>6.2730820000000007E-2</c:v>
                </c:pt>
                <c:pt idx="60">
                  <c:v>5.8294422999999998E-2</c:v>
                </c:pt>
                <c:pt idx="61">
                  <c:v>5.2103795000000001E-2</c:v>
                </c:pt>
                <c:pt idx="62">
                  <c:v>4.7017660000000003E-2</c:v>
                </c:pt>
                <c:pt idx="63">
                  <c:v>4.4638120000000003E-2</c:v>
                </c:pt>
                <c:pt idx="64">
                  <c:v>4.4512082000000001E-2</c:v>
                </c:pt>
                <c:pt idx="65">
                  <c:v>4.3727311999999997E-2</c:v>
                </c:pt>
                <c:pt idx="66">
                  <c:v>4.1213817999999999E-2</c:v>
                </c:pt>
                <c:pt idx="67">
                  <c:v>3.6995407000000001E-2</c:v>
                </c:pt>
                <c:pt idx="68">
                  <c:v>3.18984E-2</c:v>
                </c:pt>
                <c:pt idx="69">
                  <c:v>2.6161443E-2</c:v>
                </c:pt>
                <c:pt idx="70">
                  <c:v>2.1454813E-2</c:v>
                </c:pt>
                <c:pt idx="71">
                  <c:v>1.8686392999999999E-2</c:v>
                </c:pt>
                <c:pt idx="72">
                  <c:v>1.7269334000000001E-2</c:v>
                </c:pt>
                <c:pt idx="73">
                  <c:v>1.4861548E-2</c:v>
                </c:pt>
                <c:pt idx="74">
                  <c:v>9.7981130000000007E-3</c:v>
                </c:pt>
                <c:pt idx="75">
                  <c:v>3.9108316000000002E-3</c:v>
                </c:pt>
                <c:pt idx="76">
                  <c:v>1.1912661000000001E-3</c:v>
                </c:pt>
                <c:pt idx="77">
                  <c:v>4.0006470000000004E-3</c:v>
                </c:pt>
                <c:pt idx="78">
                  <c:v>1.0510614999999999E-2</c:v>
                </c:pt>
                <c:pt idx="79">
                  <c:v>1.6150733E-2</c:v>
                </c:pt>
                <c:pt idx="80">
                  <c:v>1.7053203999999999E-2</c:v>
                </c:pt>
                <c:pt idx="81">
                  <c:v>1.3451272E-2</c:v>
                </c:pt>
                <c:pt idx="82">
                  <c:v>8.352834E-3</c:v>
                </c:pt>
                <c:pt idx="83">
                  <c:v>5.3521360000000004E-3</c:v>
                </c:pt>
                <c:pt idx="84">
                  <c:v>6.5546012000000002E-3</c:v>
                </c:pt>
                <c:pt idx="85">
                  <c:v>1.1515966000000001E-2</c:v>
                </c:pt>
                <c:pt idx="86">
                  <c:v>1.8338421000000001E-2</c:v>
                </c:pt>
                <c:pt idx="87">
                  <c:v>2.4627369999999999E-2</c:v>
                </c:pt>
                <c:pt idx="88">
                  <c:v>2.8711449999999999E-2</c:v>
                </c:pt>
                <c:pt idx="89">
                  <c:v>2.8759466000000001E-2</c:v>
                </c:pt>
                <c:pt idx="90">
                  <c:v>2.5990752999999998E-2</c:v>
                </c:pt>
                <c:pt idx="91">
                  <c:v>2.1165171999999999E-2</c:v>
                </c:pt>
                <c:pt idx="92">
                  <c:v>1.5905510000000001E-2</c:v>
                </c:pt>
                <c:pt idx="93">
                  <c:v>1.3164053E-2</c:v>
                </c:pt>
                <c:pt idx="94">
                  <c:v>1.2743413E-2</c:v>
                </c:pt>
                <c:pt idx="95">
                  <c:v>1.2062145999999999E-2</c:v>
                </c:pt>
                <c:pt idx="96">
                  <c:v>1.5182604000000001E-2</c:v>
                </c:pt>
                <c:pt idx="97">
                  <c:v>1.850067E-2</c:v>
                </c:pt>
                <c:pt idx="98">
                  <c:v>2.0721529999999998E-2</c:v>
                </c:pt>
                <c:pt idx="99">
                  <c:v>2.2380877E-2</c:v>
                </c:pt>
                <c:pt idx="100">
                  <c:v>2.5057225999999998E-2</c:v>
                </c:pt>
                <c:pt idx="101">
                  <c:v>2.5586238000000001E-2</c:v>
                </c:pt>
                <c:pt idx="102">
                  <c:v>2.4777843000000001E-2</c:v>
                </c:pt>
                <c:pt idx="103">
                  <c:v>2.4145130000000001E-2</c:v>
                </c:pt>
                <c:pt idx="104">
                  <c:v>2.3177873000000002E-2</c:v>
                </c:pt>
                <c:pt idx="105">
                  <c:v>2.1493088E-2</c:v>
                </c:pt>
                <c:pt idx="106">
                  <c:v>1.9366765000000001E-2</c:v>
                </c:pt>
                <c:pt idx="107">
                  <c:v>1.7101400999999999E-2</c:v>
                </c:pt>
                <c:pt idx="108">
                  <c:v>1.4680631E-2</c:v>
                </c:pt>
                <c:pt idx="109">
                  <c:v>1.2283270000000001E-2</c:v>
                </c:pt>
                <c:pt idx="110">
                  <c:v>1.0366485999999999E-2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06C3-4FC4-9529-B47EEAFF26A5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[3]Sheet1!$D$184:$DT$184</c:f>
              <c:numCache>
                <c:formatCode>General</c:formatCode>
                <c:ptCount val="121"/>
                <c:pt idx="0">
                  <c:v>7.4920439999999998E-3</c:v>
                </c:pt>
                <c:pt idx="1">
                  <c:v>1.12311905E-2</c:v>
                </c:pt>
                <c:pt idx="2">
                  <c:v>1.6241701000000001E-2</c:v>
                </c:pt>
                <c:pt idx="3">
                  <c:v>2.0198509999999999E-2</c:v>
                </c:pt>
                <c:pt idx="4">
                  <c:v>2.0791376E-2</c:v>
                </c:pt>
                <c:pt idx="5">
                  <c:v>1.8756358000000001E-2</c:v>
                </c:pt>
                <c:pt idx="6">
                  <c:v>1.5462294E-2</c:v>
                </c:pt>
                <c:pt idx="7">
                  <c:v>1.2311647E-2</c:v>
                </c:pt>
                <c:pt idx="8">
                  <c:v>8.9796949999999993E-3</c:v>
                </c:pt>
                <c:pt idx="9">
                  <c:v>6.3373809999999996E-3</c:v>
                </c:pt>
                <c:pt idx="10">
                  <c:v>3.6658684000000002E-3</c:v>
                </c:pt>
                <c:pt idx="11">
                  <c:v>2.4866862000000002E-3</c:v>
                </c:pt>
                <c:pt idx="12">
                  <c:v>4.3763815999999997E-3</c:v>
                </c:pt>
                <c:pt idx="13">
                  <c:v>9.217098E-3</c:v>
                </c:pt>
                <c:pt idx="14">
                  <c:v>1.4447089999999999E-2</c:v>
                </c:pt>
                <c:pt idx="15">
                  <c:v>1.6529148E-2</c:v>
                </c:pt>
                <c:pt idx="16">
                  <c:v>1.3440094E-2</c:v>
                </c:pt>
                <c:pt idx="17">
                  <c:v>6.7543574E-3</c:v>
                </c:pt>
                <c:pt idx="18">
                  <c:v>1.3473069E-3</c:v>
                </c:pt>
                <c:pt idx="19">
                  <c:v>0</c:v>
                </c:pt>
                <c:pt idx="20">
                  <c:v>0</c:v>
                </c:pt>
                <c:pt idx="21">
                  <c:v>2.7099999999999997E-4</c:v>
                </c:pt>
                <c:pt idx="22">
                  <c:v>5.8599072999999998E-3</c:v>
                </c:pt>
                <c:pt idx="23">
                  <c:v>1.3951626999999999E-2</c:v>
                </c:pt>
                <c:pt idx="24">
                  <c:v>2.3155715E-2</c:v>
                </c:pt>
                <c:pt idx="25">
                  <c:v>2.9450811E-2</c:v>
                </c:pt>
                <c:pt idx="26">
                  <c:v>3.3077179999999998E-2</c:v>
                </c:pt>
                <c:pt idx="27">
                  <c:v>3.3444903999999998E-2</c:v>
                </c:pt>
                <c:pt idx="28">
                  <c:v>3.3093053999999997E-2</c:v>
                </c:pt>
                <c:pt idx="29">
                  <c:v>3.2814889999999999E-2</c:v>
                </c:pt>
                <c:pt idx="30">
                  <c:v>3.3083386999999999E-2</c:v>
                </c:pt>
                <c:pt idx="31">
                  <c:v>3.4180271999999998E-2</c:v>
                </c:pt>
                <c:pt idx="32">
                  <c:v>3.8052733999999998E-2</c:v>
                </c:pt>
                <c:pt idx="33">
                  <c:v>4.5222927000000003E-2</c:v>
                </c:pt>
                <c:pt idx="34">
                  <c:v>5.5279423000000001E-2</c:v>
                </c:pt>
                <c:pt idx="35">
                  <c:v>6.5901509999999996E-2</c:v>
                </c:pt>
                <c:pt idx="36">
                  <c:v>7.4309446000000001E-2</c:v>
                </c:pt>
                <c:pt idx="37">
                  <c:v>7.9155180000000006E-2</c:v>
                </c:pt>
                <c:pt idx="38">
                  <c:v>7.9438060000000005E-2</c:v>
                </c:pt>
                <c:pt idx="39">
                  <c:v>7.6413200000000001E-2</c:v>
                </c:pt>
                <c:pt idx="40">
                  <c:v>7.0828766000000001E-2</c:v>
                </c:pt>
                <c:pt idx="41">
                  <c:v>6.4894214000000006E-2</c:v>
                </c:pt>
                <c:pt idx="42">
                  <c:v>5.9366706999999998E-2</c:v>
                </c:pt>
                <c:pt idx="43">
                  <c:v>5.4102495E-2</c:v>
                </c:pt>
                <c:pt idx="44">
                  <c:v>5.0383810000000001E-2</c:v>
                </c:pt>
                <c:pt idx="45">
                  <c:v>4.7683864999999999E-2</c:v>
                </c:pt>
                <c:pt idx="46">
                  <c:v>4.4827823000000003E-2</c:v>
                </c:pt>
                <c:pt idx="47">
                  <c:v>4.0767767000000003E-2</c:v>
                </c:pt>
                <c:pt idx="48">
                  <c:v>3.6196895E-2</c:v>
                </c:pt>
                <c:pt idx="49">
                  <c:v>3.4164912999999998E-2</c:v>
                </c:pt>
                <c:pt idx="50">
                  <c:v>3.4844159999999999E-2</c:v>
                </c:pt>
                <c:pt idx="51">
                  <c:v>3.6603245999999999E-2</c:v>
                </c:pt>
                <c:pt idx="52">
                  <c:v>3.8546114999999999E-2</c:v>
                </c:pt>
                <c:pt idx="53">
                  <c:v>4.1293933999999997E-2</c:v>
                </c:pt>
                <c:pt idx="54">
                  <c:v>4.678827E-2</c:v>
                </c:pt>
                <c:pt idx="55">
                  <c:v>5.4966606000000001E-2</c:v>
                </c:pt>
                <c:pt idx="56">
                  <c:v>6.1244350000000003E-2</c:v>
                </c:pt>
                <c:pt idx="57">
                  <c:v>6.4549239999999994E-2</c:v>
                </c:pt>
                <c:pt idx="58">
                  <c:v>6.5085984999999999E-2</c:v>
                </c:pt>
                <c:pt idx="59">
                  <c:v>6.2964740000000005E-2</c:v>
                </c:pt>
                <c:pt idx="60">
                  <c:v>5.8619216000000002E-2</c:v>
                </c:pt>
                <c:pt idx="61">
                  <c:v>5.2394178E-2</c:v>
                </c:pt>
                <c:pt idx="62">
                  <c:v>4.7179822000000003E-2</c:v>
                </c:pt>
                <c:pt idx="63">
                  <c:v>4.4702110000000003E-2</c:v>
                </c:pt>
                <c:pt idx="64">
                  <c:v>4.4561150000000001E-2</c:v>
                </c:pt>
                <c:pt idx="65">
                  <c:v>4.3810136999999999E-2</c:v>
                </c:pt>
                <c:pt idx="66">
                  <c:v>4.1285205999999998E-2</c:v>
                </c:pt>
                <c:pt idx="67">
                  <c:v>3.6986284000000001E-2</c:v>
                </c:pt>
                <c:pt idx="68">
                  <c:v>3.1810913000000003E-2</c:v>
                </c:pt>
                <c:pt idx="69">
                  <c:v>2.6029894000000001E-2</c:v>
                </c:pt>
                <c:pt idx="70">
                  <c:v>2.131798E-2</c:v>
                </c:pt>
                <c:pt idx="71">
                  <c:v>1.859154E-2</c:v>
                </c:pt>
                <c:pt idx="72">
                  <c:v>1.726215E-2</c:v>
                </c:pt>
                <c:pt idx="73">
                  <c:v>1.4944074999999999E-2</c:v>
                </c:pt>
                <c:pt idx="74">
                  <c:v>9.9319560000000005E-3</c:v>
                </c:pt>
                <c:pt idx="75">
                  <c:v>4.0693659999999996E-3</c:v>
                </c:pt>
                <c:pt idx="76">
                  <c:v>1.4001123999999999E-3</c:v>
                </c:pt>
                <c:pt idx="77">
                  <c:v>4.2739980000000002E-3</c:v>
                </c:pt>
                <c:pt idx="78">
                  <c:v>1.0799107E-2</c:v>
                </c:pt>
                <c:pt idx="79">
                  <c:v>1.6383853E-2</c:v>
                </c:pt>
                <c:pt idx="80">
                  <c:v>1.7211483999999999E-2</c:v>
                </c:pt>
                <c:pt idx="81">
                  <c:v>1.359666E-2</c:v>
                </c:pt>
                <c:pt idx="82">
                  <c:v>8.5201830000000006E-3</c:v>
                </c:pt>
                <c:pt idx="83">
                  <c:v>5.4938180000000001E-3</c:v>
                </c:pt>
                <c:pt idx="84">
                  <c:v>6.5567246999999997E-3</c:v>
                </c:pt>
                <c:pt idx="85">
                  <c:v>1.1325971000000001E-2</c:v>
                </c:pt>
                <c:pt idx="86">
                  <c:v>1.7990262999999999E-2</c:v>
                </c:pt>
                <c:pt idx="87">
                  <c:v>2.4185576E-2</c:v>
                </c:pt>
                <c:pt idx="88">
                  <c:v>2.8264105000000001E-2</c:v>
                </c:pt>
                <c:pt idx="89">
                  <c:v>2.8406812E-2</c:v>
                </c:pt>
                <c:pt idx="90">
                  <c:v>2.5767963000000001E-2</c:v>
                </c:pt>
                <c:pt idx="91">
                  <c:v>2.1151232999999998E-2</c:v>
                </c:pt>
                <c:pt idx="92">
                  <c:v>1.6077429000000001E-2</c:v>
                </c:pt>
                <c:pt idx="93">
                  <c:v>1.3452419E-2</c:v>
                </c:pt>
                <c:pt idx="94">
                  <c:v>1.3060772999999999E-2</c:v>
                </c:pt>
                <c:pt idx="95">
                  <c:v>1.2336916999999999E-2</c:v>
                </c:pt>
                <c:pt idx="96">
                  <c:v>1.5355776E-2</c:v>
                </c:pt>
                <c:pt idx="97">
                  <c:v>1.8579994999999998E-2</c:v>
                </c:pt>
                <c:pt idx="98">
                  <c:v>2.0735239999999999E-2</c:v>
                </c:pt>
                <c:pt idx="99">
                  <c:v>2.2365896E-2</c:v>
                </c:pt>
                <c:pt idx="100">
                  <c:v>2.5046235E-2</c:v>
                </c:pt>
                <c:pt idx="101">
                  <c:v>2.5555925E-2</c:v>
                </c:pt>
                <c:pt idx="102">
                  <c:v>2.4770952999999998E-2</c:v>
                </c:pt>
                <c:pt idx="103">
                  <c:v>2.4145870999999999E-2</c:v>
                </c:pt>
                <c:pt idx="104">
                  <c:v>2.3177091E-2</c:v>
                </c:pt>
                <c:pt idx="105">
                  <c:v>2.1483446999999999E-2</c:v>
                </c:pt>
                <c:pt idx="106">
                  <c:v>1.9340982999999999E-2</c:v>
                </c:pt>
                <c:pt idx="107">
                  <c:v>1.707697E-2</c:v>
                </c:pt>
                <c:pt idx="108">
                  <c:v>1.4632004000000001E-2</c:v>
                </c:pt>
                <c:pt idx="109">
                  <c:v>1.2216176E-2</c:v>
                </c:pt>
                <c:pt idx="110">
                  <c:v>1.0300552500000001E-2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06C3-4FC4-9529-B47EEAFF26A5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[3]Sheet1!$D$185:$DT$185</c:f>
              <c:numCache>
                <c:formatCode>General</c:formatCode>
                <c:ptCount val="121"/>
                <c:pt idx="0">
                  <c:v>5.7794693999999999E-3</c:v>
                </c:pt>
                <c:pt idx="1">
                  <c:v>1.0097305000000001E-2</c:v>
                </c:pt>
                <c:pt idx="2">
                  <c:v>1.5742932000000001E-2</c:v>
                </c:pt>
                <c:pt idx="3">
                  <c:v>2.0504747E-2</c:v>
                </c:pt>
                <c:pt idx="4">
                  <c:v>2.1357556999999999E-2</c:v>
                </c:pt>
                <c:pt idx="5">
                  <c:v>1.9158950000000001E-2</c:v>
                </c:pt>
                <c:pt idx="6">
                  <c:v>1.5390064E-2</c:v>
                </c:pt>
                <c:pt idx="7">
                  <c:v>1.1711579999999999E-2</c:v>
                </c:pt>
                <c:pt idx="8">
                  <c:v>7.9869699999999995E-3</c:v>
                </c:pt>
                <c:pt idx="9">
                  <c:v>5.3458656000000002E-3</c:v>
                </c:pt>
                <c:pt idx="10">
                  <c:v>3.1359307000000001E-3</c:v>
                </c:pt>
                <c:pt idx="11">
                  <c:v>2.7104161999999998E-3</c:v>
                </c:pt>
                <c:pt idx="12">
                  <c:v>5.2129849999999998E-3</c:v>
                </c:pt>
                <c:pt idx="13">
                  <c:v>1.0097158E-2</c:v>
                </c:pt>
                <c:pt idx="14">
                  <c:v>1.4788397E-2</c:v>
                </c:pt>
                <c:pt idx="15">
                  <c:v>1.6161347E-2</c:v>
                </c:pt>
                <c:pt idx="16">
                  <c:v>1.2753316000000001E-2</c:v>
                </c:pt>
                <c:pt idx="17">
                  <c:v>6.267941E-3</c:v>
                </c:pt>
                <c:pt idx="18">
                  <c:v>1.225437E-3</c:v>
                </c:pt>
                <c:pt idx="19">
                  <c:v>0</c:v>
                </c:pt>
                <c:pt idx="20">
                  <c:v>0</c:v>
                </c:pt>
                <c:pt idx="21">
                  <c:v>1.46E-4</c:v>
                </c:pt>
                <c:pt idx="22">
                  <c:v>5.7087539999999999E-3</c:v>
                </c:pt>
                <c:pt idx="23">
                  <c:v>1.3694983000000001E-2</c:v>
                </c:pt>
                <c:pt idx="24">
                  <c:v>2.2665612000000002E-2</c:v>
                </c:pt>
                <c:pt idx="25">
                  <c:v>2.8816308999999998E-2</c:v>
                </c:pt>
                <c:pt idx="26">
                  <c:v>3.2545499999999998E-2</c:v>
                </c:pt>
                <c:pt idx="27">
                  <c:v>3.3215559999999998E-2</c:v>
                </c:pt>
                <c:pt idx="28">
                  <c:v>3.3225060000000001E-2</c:v>
                </c:pt>
                <c:pt idx="29">
                  <c:v>3.3127360000000002E-2</c:v>
                </c:pt>
                <c:pt idx="30">
                  <c:v>3.3418166999999999E-2</c:v>
                </c:pt>
                <c:pt idx="31">
                  <c:v>3.4449220000000003E-2</c:v>
                </c:pt>
                <c:pt idx="32">
                  <c:v>3.8259972000000003E-2</c:v>
                </c:pt>
                <c:pt idx="33">
                  <c:v>4.5380669999999998E-2</c:v>
                </c:pt>
                <c:pt idx="34">
                  <c:v>5.5399894999999998E-2</c:v>
                </c:pt>
                <c:pt idx="35">
                  <c:v>6.5948090000000001E-2</c:v>
                </c:pt>
                <c:pt idx="36">
                  <c:v>7.4198979999999998E-2</c:v>
                </c:pt>
                <c:pt idx="37">
                  <c:v>7.8814960000000003E-2</c:v>
                </c:pt>
                <c:pt idx="38">
                  <c:v>7.8994184999999995E-2</c:v>
                </c:pt>
                <c:pt idx="39">
                  <c:v>7.6004355999999995E-2</c:v>
                </c:pt>
                <c:pt idx="40">
                  <c:v>7.0489490000000002E-2</c:v>
                </c:pt>
                <c:pt idx="41">
                  <c:v>6.4678700000000006E-2</c:v>
                </c:pt>
                <c:pt idx="42">
                  <c:v>5.9263464000000002E-2</c:v>
                </c:pt>
                <c:pt idx="43">
                  <c:v>5.417843E-2</c:v>
                </c:pt>
                <c:pt idx="44">
                  <c:v>5.0683677000000003E-2</c:v>
                </c:pt>
                <c:pt idx="45">
                  <c:v>4.8111359999999999E-2</c:v>
                </c:pt>
                <c:pt idx="46">
                  <c:v>4.5213003000000002E-2</c:v>
                </c:pt>
                <c:pt idx="47">
                  <c:v>4.0986370000000001E-2</c:v>
                </c:pt>
                <c:pt idx="48">
                  <c:v>3.6191132000000001E-2</c:v>
                </c:pt>
                <c:pt idx="49">
                  <c:v>3.3944904999999997E-2</c:v>
                </c:pt>
                <c:pt idx="50">
                  <c:v>3.4479339999999997E-2</c:v>
                </c:pt>
                <c:pt idx="51">
                  <c:v>3.6142453999999997E-2</c:v>
                </c:pt>
                <c:pt idx="52">
                  <c:v>3.8037370000000001E-2</c:v>
                </c:pt>
                <c:pt idx="53">
                  <c:v>4.0852720000000002E-2</c:v>
                </c:pt>
                <c:pt idx="54">
                  <c:v>4.6518397000000003E-2</c:v>
                </c:pt>
                <c:pt idx="55">
                  <c:v>5.4928049999999999E-2</c:v>
                </c:pt>
                <c:pt idx="56">
                  <c:v>6.1411859999999999E-2</c:v>
                </c:pt>
                <c:pt idx="57">
                  <c:v>6.4853325000000003E-2</c:v>
                </c:pt>
                <c:pt idx="58">
                  <c:v>6.5466954999999993E-2</c:v>
                </c:pt>
                <c:pt idx="59">
                  <c:v>6.3364900000000002E-2</c:v>
                </c:pt>
                <c:pt idx="60">
                  <c:v>5.8931592999999997E-2</c:v>
                </c:pt>
                <c:pt idx="61">
                  <c:v>5.2615292000000001E-2</c:v>
                </c:pt>
                <c:pt idx="62">
                  <c:v>4.7353882E-2</c:v>
                </c:pt>
                <c:pt idx="63">
                  <c:v>4.4843345999999999E-2</c:v>
                </c:pt>
                <c:pt idx="64">
                  <c:v>4.4619550000000001E-2</c:v>
                </c:pt>
                <c:pt idx="65">
                  <c:v>4.3725005999999997E-2</c:v>
                </c:pt>
                <c:pt idx="66">
                  <c:v>4.1128453000000002E-2</c:v>
                </c:pt>
                <c:pt idx="67">
                  <c:v>3.6953277999999999E-2</c:v>
                </c:pt>
                <c:pt idx="68">
                  <c:v>3.2036696000000003E-2</c:v>
                </c:pt>
                <c:pt idx="69">
                  <c:v>2.6475011999999999E-2</c:v>
                </c:pt>
                <c:pt idx="70">
                  <c:v>2.1832654E-2</c:v>
                </c:pt>
                <c:pt idx="71">
                  <c:v>1.9046833999999999E-2</c:v>
                </c:pt>
                <c:pt idx="72">
                  <c:v>1.7551819999999999E-2</c:v>
                </c:pt>
                <c:pt idx="73">
                  <c:v>1.495235E-2</c:v>
                </c:pt>
                <c:pt idx="74">
                  <c:v>9.5678875000000004E-3</c:v>
                </c:pt>
                <c:pt idx="75">
                  <c:v>3.4257622999999998E-3</c:v>
                </c:pt>
                <c:pt idx="76">
                  <c:v>7.9799999999999999E-4</c:v>
                </c:pt>
                <c:pt idx="77">
                  <c:v>4.0282792999999997E-3</c:v>
                </c:pt>
                <c:pt idx="78">
                  <c:v>1.0990310999999999E-2</c:v>
                </c:pt>
                <c:pt idx="79">
                  <c:v>1.6850770000000001E-2</c:v>
                </c:pt>
                <c:pt idx="80">
                  <c:v>1.7702724999999999E-2</c:v>
                </c:pt>
                <c:pt idx="81">
                  <c:v>1.390279E-2</c:v>
                </c:pt>
                <c:pt idx="82">
                  <c:v>8.5525389999999996E-3</c:v>
                </c:pt>
                <c:pt idx="83">
                  <c:v>5.2736713999999999E-3</c:v>
                </c:pt>
                <c:pt idx="84">
                  <c:v>6.18697E-3</c:v>
                </c:pt>
                <c:pt idx="85">
                  <c:v>1.0941022999999999E-2</c:v>
                </c:pt>
                <c:pt idx="86">
                  <c:v>1.7716637E-2</c:v>
                </c:pt>
                <c:pt idx="87">
                  <c:v>2.4113131999999999E-2</c:v>
                </c:pt>
                <c:pt idx="88">
                  <c:v>2.8414944000000001E-2</c:v>
                </c:pt>
                <c:pt idx="89">
                  <c:v>2.8729821999999999E-2</c:v>
                </c:pt>
                <c:pt idx="90">
                  <c:v>2.6213389E-2</c:v>
                </c:pt>
                <c:pt idx="91">
                  <c:v>2.1635228999999999E-2</c:v>
                </c:pt>
                <c:pt idx="92">
                  <c:v>1.6546391000000001E-2</c:v>
                </c:pt>
                <c:pt idx="93">
                  <c:v>1.3862350000000001E-2</c:v>
                </c:pt>
                <c:pt idx="94">
                  <c:v>1.3372636E-2</c:v>
                </c:pt>
                <c:pt idx="95">
                  <c:v>1.2531274E-2</c:v>
                </c:pt>
                <c:pt idx="96">
                  <c:v>1.5412273000000001E-2</c:v>
                </c:pt>
                <c:pt idx="97">
                  <c:v>1.8494908000000001E-2</c:v>
                </c:pt>
                <c:pt idx="98">
                  <c:v>2.053864E-2</c:v>
                </c:pt>
                <c:pt idx="99">
                  <c:v>2.2105402999999999E-2</c:v>
                </c:pt>
                <c:pt idx="100">
                  <c:v>2.4771352999999999E-2</c:v>
                </c:pt>
                <c:pt idx="101">
                  <c:v>2.5303200000000001E-2</c:v>
                </c:pt>
                <c:pt idx="102">
                  <c:v>2.4576237000000001E-2</c:v>
                </c:pt>
                <c:pt idx="103">
                  <c:v>2.4024822000000001E-2</c:v>
                </c:pt>
                <c:pt idx="104">
                  <c:v>2.3132553E-2</c:v>
                </c:pt>
                <c:pt idx="105">
                  <c:v>2.1506883000000001E-2</c:v>
                </c:pt>
                <c:pt idx="106">
                  <c:v>1.9421600000000001E-2</c:v>
                </c:pt>
                <c:pt idx="107">
                  <c:v>1.7189756E-2</c:v>
                </c:pt>
                <c:pt idx="108">
                  <c:v>1.4767588E-2</c:v>
                </c:pt>
                <c:pt idx="109">
                  <c:v>1.2354227000000001E-2</c:v>
                </c:pt>
                <c:pt idx="110">
                  <c:v>1.0424449000000001E-2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06C3-4FC4-9529-B47EEAFF26A5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[3]Sheet1!$D$186:$DT$186</c:f>
              <c:numCache>
                <c:formatCode>General</c:formatCode>
                <c:ptCount val="121"/>
                <c:pt idx="0">
                  <c:v>7.5608460000000004E-3</c:v>
                </c:pt>
                <c:pt idx="1">
                  <c:v>1.1612170999999999E-2</c:v>
                </c:pt>
                <c:pt idx="2">
                  <c:v>1.6683766999999999E-2</c:v>
                </c:pt>
                <c:pt idx="3">
                  <c:v>2.0843022999999999E-2</c:v>
                </c:pt>
                <c:pt idx="4">
                  <c:v>2.1522942999999999E-2</c:v>
                </c:pt>
                <c:pt idx="5">
                  <c:v>1.9509172000000002E-2</c:v>
                </c:pt>
                <c:pt idx="6">
                  <c:v>1.6024973000000001E-2</c:v>
                </c:pt>
                <c:pt idx="7">
                  <c:v>1.2326666999999999E-2</c:v>
                </c:pt>
                <c:pt idx="8">
                  <c:v>8.1338839999999992E-3</c:v>
                </c:pt>
                <c:pt idx="9">
                  <c:v>4.8434352999999998E-3</c:v>
                </c:pt>
                <c:pt idx="10">
                  <c:v>2.1696477E-3</c:v>
                </c:pt>
                <c:pt idx="11">
                  <c:v>1.8195959999999999E-3</c:v>
                </c:pt>
                <c:pt idx="12">
                  <c:v>4.9410219999999998E-3</c:v>
                </c:pt>
                <c:pt idx="13">
                  <c:v>1.0676473000000001E-2</c:v>
                </c:pt>
                <c:pt idx="14">
                  <c:v>1.6024792999999999E-2</c:v>
                </c:pt>
                <c:pt idx="15">
                  <c:v>1.7601227000000001E-2</c:v>
                </c:pt>
                <c:pt idx="16">
                  <c:v>1.3957486E-2</c:v>
                </c:pt>
                <c:pt idx="17">
                  <c:v>7.0476504000000001E-3</c:v>
                </c:pt>
                <c:pt idx="18">
                  <c:v>1.586893E-3</c:v>
                </c:pt>
                <c:pt idx="19">
                  <c:v>0</c:v>
                </c:pt>
                <c:pt idx="20">
                  <c:v>0</c:v>
                </c:pt>
                <c:pt idx="21">
                  <c:v>8.0699999999999996E-5</c:v>
                </c:pt>
                <c:pt idx="22">
                  <c:v>5.4895059999999999E-3</c:v>
                </c:pt>
                <c:pt idx="23">
                  <c:v>1.33550735E-2</c:v>
                </c:pt>
                <c:pt idx="24">
                  <c:v>2.2364352000000001E-2</c:v>
                </c:pt>
                <c:pt idx="25">
                  <c:v>2.8704455E-2</c:v>
                </c:pt>
                <c:pt idx="26">
                  <c:v>3.2674416999999997E-2</c:v>
                </c:pt>
                <c:pt idx="27">
                  <c:v>3.3532729999999997E-2</c:v>
                </c:pt>
                <c:pt idx="28">
                  <c:v>3.3658843000000001E-2</c:v>
                </c:pt>
                <c:pt idx="29">
                  <c:v>3.3648129999999998E-2</c:v>
                </c:pt>
                <c:pt idx="30">
                  <c:v>3.4000627999999998E-2</c:v>
                </c:pt>
                <c:pt idx="31">
                  <c:v>3.5060279999999999E-2</c:v>
                </c:pt>
                <c:pt idx="32">
                  <c:v>3.8831749999999998E-2</c:v>
                </c:pt>
                <c:pt idx="33">
                  <c:v>4.5786912999999999E-2</c:v>
                </c:pt>
                <c:pt idx="34">
                  <c:v>5.5538666E-2</c:v>
                </c:pt>
                <c:pt idx="35">
                  <c:v>6.5737779999999996E-2</c:v>
                </c:pt>
                <c:pt idx="36">
                  <c:v>7.3675539999999998E-2</c:v>
                </c:pt>
                <c:pt idx="37">
                  <c:v>7.8091530000000006E-2</c:v>
                </c:pt>
                <c:pt idx="38">
                  <c:v>7.8166310000000003E-2</c:v>
                </c:pt>
                <c:pt idx="39">
                  <c:v>7.5181970000000001E-2</c:v>
                </c:pt>
                <c:pt idx="40">
                  <c:v>6.9852529999999996E-2</c:v>
                </c:pt>
                <c:pt idx="41">
                  <c:v>6.4286209999999996E-2</c:v>
                </c:pt>
                <c:pt idx="42">
                  <c:v>5.9104509999999999E-2</c:v>
                </c:pt>
                <c:pt idx="43">
                  <c:v>5.4160368E-2</c:v>
                </c:pt>
                <c:pt idx="44">
                  <c:v>5.0776925000000001E-2</c:v>
                </c:pt>
                <c:pt idx="45">
                  <c:v>4.8386864000000002E-2</c:v>
                </c:pt>
                <c:pt idx="46">
                  <c:v>4.5742421999999998E-2</c:v>
                </c:pt>
                <c:pt idx="47">
                  <c:v>4.1760784000000002E-2</c:v>
                </c:pt>
                <c:pt idx="48">
                  <c:v>3.7131301999999998E-2</c:v>
                </c:pt>
                <c:pt idx="49">
                  <c:v>3.4955556999999998E-2</c:v>
                </c:pt>
                <c:pt idx="50">
                  <c:v>3.5427413999999997E-2</c:v>
                </c:pt>
                <c:pt idx="51">
                  <c:v>3.6891623999999998E-2</c:v>
                </c:pt>
                <c:pt idx="52">
                  <c:v>3.851972E-2</c:v>
                </c:pt>
                <c:pt idx="53">
                  <c:v>4.1036807000000002E-2</c:v>
                </c:pt>
                <c:pt idx="54">
                  <c:v>4.6432689999999999E-2</c:v>
                </c:pt>
                <c:pt idx="55">
                  <c:v>5.460106E-2</c:v>
                </c:pt>
                <c:pt idx="56">
                  <c:v>6.0840762999999999E-2</c:v>
                </c:pt>
                <c:pt idx="57">
                  <c:v>6.4070660000000001E-2</c:v>
                </c:pt>
                <c:pt idx="58">
                  <c:v>6.4579609999999996E-2</c:v>
                </c:pt>
                <c:pt idx="59">
                  <c:v>6.2555864000000003E-2</c:v>
                </c:pt>
                <c:pt idx="60">
                  <c:v>5.8380651999999998E-2</c:v>
                </c:pt>
                <c:pt idx="61">
                  <c:v>5.2346185000000003E-2</c:v>
                </c:pt>
                <c:pt idx="62">
                  <c:v>4.7275263999999997E-2</c:v>
                </c:pt>
                <c:pt idx="63">
                  <c:v>4.4843220000000003E-2</c:v>
                </c:pt>
                <c:pt idx="64">
                  <c:v>4.4633985000000001E-2</c:v>
                </c:pt>
                <c:pt idx="65">
                  <c:v>4.3760425999999998E-2</c:v>
                </c:pt>
                <c:pt idx="66">
                  <c:v>4.1148602999999999E-2</c:v>
                </c:pt>
                <c:pt idx="67">
                  <c:v>3.6865852999999997E-2</c:v>
                </c:pt>
                <c:pt idx="68">
                  <c:v>3.1788018000000001E-2</c:v>
                </c:pt>
                <c:pt idx="69">
                  <c:v>2.6123611000000001E-2</c:v>
                </c:pt>
                <c:pt idx="70">
                  <c:v>2.1504182E-2</c:v>
                </c:pt>
                <c:pt idx="71">
                  <c:v>1.8793514000000001E-2</c:v>
                </c:pt>
                <c:pt idx="72">
                  <c:v>1.7349718E-2</c:v>
                </c:pt>
                <c:pt idx="73">
                  <c:v>1.4817473499999999E-2</c:v>
                </c:pt>
                <c:pt idx="74">
                  <c:v>9.6000400000000007E-3</c:v>
                </c:pt>
                <c:pt idx="75">
                  <c:v>3.6808266000000001E-3</c:v>
                </c:pt>
                <c:pt idx="76">
                  <c:v>1.1535580000000001E-3</c:v>
                </c:pt>
                <c:pt idx="77">
                  <c:v>4.2876479999999998E-3</c:v>
                </c:pt>
                <c:pt idx="78">
                  <c:v>1.1062849E-2</c:v>
                </c:pt>
                <c:pt idx="79">
                  <c:v>1.6792043999999999E-2</c:v>
                </c:pt>
                <c:pt idx="80">
                  <c:v>1.7620195000000002E-2</c:v>
                </c:pt>
                <c:pt idx="81">
                  <c:v>1.3873192499999999E-2</c:v>
                </c:pt>
                <c:pt idx="82">
                  <c:v>8.6152020000000006E-3</c:v>
                </c:pt>
                <c:pt idx="83">
                  <c:v>5.4562569999999999E-3</c:v>
                </c:pt>
                <c:pt idx="84">
                  <c:v>6.4750398000000004E-3</c:v>
                </c:pt>
                <c:pt idx="85">
                  <c:v>1.12322625E-2</c:v>
                </c:pt>
                <c:pt idx="86">
                  <c:v>1.7854186000000001E-2</c:v>
                </c:pt>
                <c:pt idx="87">
                  <c:v>2.3953265000000001E-2</c:v>
                </c:pt>
                <c:pt idx="88">
                  <c:v>2.7922736E-2</c:v>
                </c:pt>
                <c:pt idx="89">
                  <c:v>2.7980250000000002E-2</c:v>
                </c:pt>
                <c:pt idx="90">
                  <c:v>2.5401424999999998E-2</c:v>
                </c:pt>
                <c:pt idx="91">
                  <c:v>2.0914490000000001E-2</c:v>
                </c:pt>
                <c:pt idx="92">
                  <c:v>1.6030215E-2</c:v>
                </c:pt>
                <c:pt idx="93">
                  <c:v>1.3574041E-2</c:v>
                </c:pt>
                <c:pt idx="94">
                  <c:v>1.3321688999999999E-2</c:v>
                </c:pt>
                <c:pt idx="95">
                  <c:v>1.2706294E-2</c:v>
                </c:pt>
                <c:pt idx="96">
                  <c:v>1.5791199999999998E-2</c:v>
                </c:pt>
                <c:pt idx="97">
                  <c:v>1.9008238E-2</c:v>
                </c:pt>
                <c:pt idx="98">
                  <c:v>2.1108162E-2</c:v>
                </c:pt>
                <c:pt idx="99">
                  <c:v>2.2650303E-2</c:v>
                </c:pt>
                <c:pt idx="100">
                  <c:v>2.5227407E-2</c:v>
                </c:pt>
                <c:pt idx="101">
                  <c:v>2.5695651999999999E-2</c:v>
                </c:pt>
                <c:pt idx="102">
                  <c:v>2.483461E-2</c:v>
                </c:pt>
                <c:pt idx="103">
                  <c:v>2.4156144000000001E-2</c:v>
                </c:pt>
                <c:pt idx="104">
                  <c:v>2.3156567999999999E-2</c:v>
                </c:pt>
                <c:pt idx="105">
                  <c:v>2.1448167000000001E-2</c:v>
                </c:pt>
                <c:pt idx="106">
                  <c:v>1.9311295999999999E-2</c:v>
                </c:pt>
                <c:pt idx="107">
                  <c:v>1.7065367000000001E-2</c:v>
                </c:pt>
                <c:pt idx="108">
                  <c:v>1.4667685E-2</c:v>
                </c:pt>
                <c:pt idx="109">
                  <c:v>1.2313984E-2</c:v>
                </c:pt>
                <c:pt idx="110">
                  <c:v>1.0464236E-2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06C3-4FC4-9529-B47EEAFF26A5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[3]Sheet1!$D$187:$DT$187</c:f>
              <c:numCache>
                <c:formatCode>General</c:formatCode>
                <c:ptCount val="121"/>
                <c:pt idx="0">
                  <c:v>8.6039975000000001E-3</c:v>
                </c:pt>
                <c:pt idx="1">
                  <c:v>1.2282695999999999E-2</c:v>
                </c:pt>
                <c:pt idx="2">
                  <c:v>1.6992750000000001E-2</c:v>
                </c:pt>
                <c:pt idx="3">
                  <c:v>2.0640275999999999E-2</c:v>
                </c:pt>
                <c:pt idx="4">
                  <c:v>2.0978E-2</c:v>
                </c:pt>
                <c:pt idx="5">
                  <c:v>1.8836413999999999E-2</c:v>
                </c:pt>
                <c:pt idx="6">
                  <c:v>1.5574568E-2</c:v>
                </c:pt>
                <c:pt idx="7">
                  <c:v>1.246864E-2</c:v>
                </c:pt>
                <c:pt idx="8">
                  <c:v>9.0050300000000007E-3</c:v>
                </c:pt>
                <c:pt idx="9">
                  <c:v>6.1200116999999997E-3</c:v>
                </c:pt>
                <c:pt idx="10">
                  <c:v>3.4097654000000001E-3</c:v>
                </c:pt>
                <c:pt idx="11">
                  <c:v>2.5857277000000001E-3</c:v>
                </c:pt>
                <c:pt idx="12">
                  <c:v>5.0658200000000004E-3</c:v>
                </c:pt>
                <c:pt idx="13">
                  <c:v>1.0226374999999999E-2</c:v>
                </c:pt>
                <c:pt idx="14">
                  <c:v>1.5205053E-2</c:v>
                </c:pt>
                <c:pt idx="15">
                  <c:v>1.6687416E-2</c:v>
                </c:pt>
                <c:pt idx="16">
                  <c:v>1.3175694E-2</c:v>
                </c:pt>
                <c:pt idx="17">
                  <c:v>6.5056250000000001E-3</c:v>
                </c:pt>
                <c:pt idx="18">
                  <c:v>1.3151183E-3</c:v>
                </c:pt>
                <c:pt idx="19">
                  <c:v>0</c:v>
                </c:pt>
                <c:pt idx="20">
                  <c:v>0</c:v>
                </c:pt>
                <c:pt idx="21">
                  <c:v>3.1399999999999999E-4</c:v>
                </c:pt>
                <c:pt idx="22">
                  <c:v>5.8350040000000004E-3</c:v>
                </c:pt>
                <c:pt idx="23">
                  <c:v>1.3703E-2</c:v>
                </c:pt>
                <c:pt idx="24">
                  <c:v>2.2636943E-2</c:v>
                </c:pt>
                <c:pt idx="25">
                  <c:v>2.8855387E-2</c:v>
                </c:pt>
                <c:pt idx="26">
                  <c:v>3.2696556000000002E-2</c:v>
                </c:pt>
                <c:pt idx="27">
                  <c:v>3.3486626999999998E-2</c:v>
                </c:pt>
                <c:pt idx="28">
                  <c:v>3.3535130000000003E-2</c:v>
                </c:pt>
                <c:pt idx="29">
                  <c:v>3.3407614000000002E-2</c:v>
                </c:pt>
                <c:pt idx="30">
                  <c:v>3.3648922999999997E-2</c:v>
                </c:pt>
                <c:pt idx="31">
                  <c:v>3.4631502000000002E-2</c:v>
                </c:pt>
                <c:pt idx="32">
                  <c:v>3.8407839999999999E-2</c:v>
                </c:pt>
                <c:pt idx="33">
                  <c:v>4.5486020000000002E-2</c:v>
                </c:pt>
                <c:pt idx="34">
                  <c:v>5.5408989999999998E-2</c:v>
                </c:pt>
                <c:pt idx="35">
                  <c:v>6.5765634000000003E-2</c:v>
                </c:pt>
                <c:pt idx="36">
                  <c:v>7.3837550000000002E-2</c:v>
                </c:pt>
                <c:pt idx="37">
                  <c:v>7.8454949999999996E-2</c:v>
                </c:pt>
                <c:pt idx="38">
                  <c:v>7.8716144000000002E-2</c:v>
                </c:pt>
                <c:pt idx="39">
                  <c:v>7.5892500000000002E-2</c:v>
                </c:pt>
                <c:pt idx="40">
                  <c:v>7.0494734000000003E-2</c:v>
                </c:pt>
                <c:pt idx="41">
                  <c:v>6.4683475000000004E-2</c:v>
                </c:pt>
                <c:pt idx="42">
                  <c:v>5.9224569999999997E-2</c:v>
                </c:pt>
                <c:pt idx="43">
                  <c:v>5.4143666999999999E-2</c:v>
                </c:pt>
                <c:pt idx="44">
                  <c:v>5.0766997000000001E-2</c:v>
                </c:pt>
                <c:pt idx="45">
                  <c:v>4.8424160000000001E-2</c:v>
                </c:pt>
                <c:pt idx="46">
                  <c:v>4.5721779999999997E-2</c:v>
                </c:pt>
                <c:pt idx="47">
                  <c:v>4.1539550000000001E-2</c:v>
                </c:pt>
                <c:pt idx="48">
                  <c:v>3.6702369999999998E-2</c:v>
                </c:pt>
                <c:pt idx="49">
                  <c:v>3.4426536000000001E-2</c:v>
                </c:pt>
                <c:pt idx="50">
                  <c:v>3.4937984999999998E-2</c:v>
                </c:pt>
                <c:pt idx="51">
                  <c:v>3.6529354999999999E-2</c:v>
                </c:pt>
                <c:pt idx="52">
                  <c:v>3.8243911999999998E-2</c:v>
                </c:pt>
                <c:pt idx="53">
                  <c:v>4.0859002999999998E-2</c:v>
                </c:pt>
                <c:pt idx="54">
                  <c:v>4.6425108E-2</c:v>
                </c:pt>
                <c:pt idx="55">
                  <c:v>5.484298E-2</c:v>
                </c:pt>
                <c:pt idx="56">
                  <c:v>6.13456E-2</c:v>
                </c:pt>
                <c:pt idx="57">
                  <c:v>6.470571E-2</c:v>
                </c:pt>
                <c:pt idx="58">
                  <c:v>6.5141679999999993E-2</c:v>
                </c:pt>
                <c:pt idx="59">
                  <c:v>6.2900579999999998E-2</c:v>
                </c:pt>
                <c:pt idx="60">
                  <c:v>5.8523934E-2</c:v>
                </c:pt>
                <c:pt idx="61">
                  <c:v>5.2382667000000001E-2</c:v>
                </c:pt>
                <c:pt idx="62">
                  <c:v>4.7270096999999997E-2</c:v>
                </c:pt>
                <c:pt idx="63">
                  <c:v>4.4791659999999997E-2</c:v>
                </c:pt>
                <c:pt idx="64">
                  <c:v>4.4540238000000003E-2</c:v>
                </c:pt>
                <c:pt idx="65">
                  <c:v>4.3648552E-2</c:v>
                </c:pt>
                <c:pt idx="66">
                  <c:v>4.1077809999999999E-2</c:v>
                </c:pt>
                <c:pt idx="67">
                  <c:v>3.6888867999999998E-2</c:v>
                </c:pt>
                <c:pt idx="68">
                  <c:v>3.1904593000000002E-2</c:v>
                </c:pt>
                <c:pt idx="69">
                  <c:v>2.6315438E-2</c:v>
                </c:pt>
                <c:pt idx="70">
                  <c:v>2.174243E-2</c:v>
                </c:pt>
                <c:pt idx="71">
                  <c:v>1.9052006E-2</c:v>
                </c:pt>
                <c:pt idx="72">
                  <c:v>1.7587420999999999E-2</c:v>
                </c:pt>
                <c:pt idx="73">
                  <c:v>1.4945808999999999E-2</c:v>
                </c:pt>
                <c:pt idx="74">
                  <c:v>9.5255900000000004E-3</c:v>
                </c:pt>
                <c:pt idx="75">
                  <c:v>3.3930645000000001E-3</c:v>
                </c:pt>
                <c:pt idx="76">
                  <c:v>7.5299999999999998E-4</c:v>
                </c:pt>
                <c:pt idx="77">
                  <c:v>3.9311600000000004E-3</c:v>
                </c:pt>
                <c:pt idx="78">
                  <c:v>1.0861457E-2</c:v>
                </c:pt>
                <c:pt idx="79">
                  <c:v>1.6771135999999999E-2</c:v>
                </c:pt>
                <c:pt idx="80">
                  <c:v>1.7719334E-2</c:v>
                </c:pt>
                <c:pt idx="81">
                  <c:v>1.3990354E-2</c:v>
                </c:pt>
                <c:pt idx="82">
                  <c:v>8.6430459999999997E-3</c:v>
                </c:pt>
                <c:pt idx="83">
                  <c:v>5.3390805000000001E-3</c:v>
                </c:pt>
                <c:pt idx="84">
                  <c:v>6.2402239999999999E-3</c:v>
                </c:pt>
                <c:pt idx="85">
                  <c:v>1.1002669E-2</c:v>
                </c:pt>
                <c:pt idx="86">
                  <c:v>1.7757762E-2</c:v>
                </c:pt>
                <c:pt idx="87">
                  <c:v>2.4075638999999999E-2</c:v>
                </c:pt>
                <c:pt idx="88">
                  <c:v>2.8250226999999999E-2</c:v>
                </c:pt>
                <c:pt idx="89">
                  <c:v>2.8434904E-2</c:v>
                </c:pt>
                <c:pt idx="90">
                  <c:v>2.5855402E-2</c:v>
                </c:pt>
                <c:pt idx="91">
                  <c:v>2.1279340000000001E-2</c:v>
                </c:pt>
                <c:pt idx="92">
                  <c:v>1.6245477000000001E-2</c:v>
                </c:pt>
                <c:pt idx="93">
                  <c:v>1.3643527000000001E-2</c:v>
                </c:pt>
                <c:pt idx="94">
                  <c:v>1.3262197999999999E-2</c:v>
                </c:pt>
                <c:pt idx="95">
                  <c:v>1.2526358499999999E-2</c:v>
                </c:pt>
                <c:pt idx="96">
                  <c:v>1.5538420000000001E-2</c:v>
                </c:pt>
                <c:pt idx="97">
                  <c:v>1.8733334000000001E-2</c:v>
                </c:pt>
                <c:pt idx="98">
                  <c:v>2.0855703999999999E-2</c:v>
                </c:pt>
                <c:pt idx="99">
                  <c:v>2.2456013E-2</c:v>
                </c:pt>
                <c:pt idx="100">
                  <c:v>2.5113878999999999E-2</c:v>
                </c:pt>
                <c:pt idx="101">
                  <c:v>2.5590974999999998E-2</c:v>
                </c:pt>
                <c:pt idx="102">
                  <c:v>2.4803575000000001E-2</c:v>
                </c:pt>
                <c:pt idx="103">
                  <c:v>2.4191760999999999E-2</c:v>
                </c:pt>
                <c:pt idx="104">
                  <c:v>2.3243560999999999E-2</c:v>
                </c:pt>
                <c:pt idx="105">
                  <c:v>2.1568925999999999E-2</c:v>
                </c:pt>
                <c:pt idx="106">
                  <c:v>1.9445453000000001E-2</c:v>
                </c:pt>
                <c:pt idx="107">
                  <c:v>1.7186949E-2</c:v>
                </c:pt>
                <c:pt idx="108">
                  <c:v>1.4757378E-2</c:v>
                </c:pt>
                <c:pt idx="109">
                  <c:v>1.2351114E-2</c:v>
                </c:pt>
                <c:pt idx="110">
                  <c:v>1.0440235000000001E-2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06C3-4FC4-9529-B47EEAFF26A5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[3]Sheet1!$D$188:$DT$188</c:f>
              <c:numCache>
                <c:formatCode>General</c:formatCode>
                <c:ptCount val="121"/>
                <c:pt idx="0">
                  <c:v>6.577378E-3</c:v>
                </c:pt>
                <c:pt idx="1">
                  <c:v>1.0776938E-2</c:v>
                </c:pt>
                <c:pt idx="2">
                  <c:v>1.6285243000000001E-2</c:v>
                </c:pt>
                <c:pt idx="3">
                  <c:v>2.0858287999999999E-2</c:v>
                </c:pt>
                <c:pt idx="4">
                  <c:v>2.1509839999999999E-2</c:v>
                </c:pt>
                <c:pt idx="5">
                  <c:v>1.9149737E-2</c:v>
                </c:pt>
                <c:pt idx="6">
                  <c:v>1.5431429E-2</c:v>
                </c:pt>
                <c:pt idx="7">
                  <c:v>1.1822848E-2</c:v>
                </c:pt>
                <c:pt idx="8">
                  <c:v>7.8845930000000005E-3</c:v>
                </c:pt>
                <c:pt idx="9">
                  <c:v>4.6538930000000001E-3</c:v>
                </c:pt>
                <c:pt idx="10">
                  <c:v>1.9086957E-3</c:v>
                </c:pt>
                <c:pt idx="11">
                  <c:v>1.4123324E-3</c:v>
                </c:pt>
                <c:pt idx="12">
                  <c:v>4.3648984E-3</c:v>
                </c:pt>
                <c:pt idx="13">
                  <c:v>9.8916934999999998E-3</c:v>
                </c:pt>
                <c:pt idx="14">
                  <c:v>1.50249805E-2</c:v>
                </c:pt>
                <c:pt idx="15">
                  <c:v>1.6589921000000001E-2</c:v>
                </c:pt>
                <c:pt idx="16">
                  <c:v>1.3274286999999999E-2</c:v>
                </c:pt>
                <c:pt idx="17">
                  <c:v>6.9302562999999998E-3</c:v>
                </c:pt>
                <c:pt idx="18">
                  <c:v>1.8007777E-3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5.2946303000000004E-3</c:v>
                </c:pt>
                <c:pt idx="23">
                  <c:v>1.3198237999999999E-2</c:v>
                </c:pt>
                <c:pt idx="24">
                  <c:v>2.2273827E-2</c:v>
                </c:pt>
                <c:pt idx="25">
                  <c:v>2.8628798E-2</c:v>
                </c:pt>
                <c:pt idx="26">
                  <c:v>3.2564517000000001E-2</c:v>
                </c:pt>
                <c:pt idx="27">
                  <c:v>3.3363450000000003E-2</c:v>
                </c:pt>
                <c:pt idx="28">
                  <c:v>3.3326432000000003E-2</c:v>
                </c:pt>
                <c:pt idx="29">
                  <c:v>3.3082503999999999E-2</c:v>
                </c:pt>
                <c:pt idx="30">
                  <c:v>3.3255737E-2</c:v>
                </c:pt>
                <c:pt idx="31">
                  <c:v>3.4255430000000003E-2</c:v>
                </c:pt>
                <c:pt idx="32">
                  <c:v>3.80589E-2</c:v>
                </c:pt>
                <c:pt idx="33">
                  <c:v>4.5131866E-2</c:v>
                </c:pt>
                <c:pt idx="34">
                  <c:v>5.5063274000000002E-2</c:v>
                </c:pt>
                <c:pt idx="35">
                  <c:v>6.5574579999999993E-2</c:v>
                </c:pt>
                <c:pt idx="36">
                  <c:v>7.3954365999999994E-2</c:v>
                </c:pt>
                <c:pt idx="37">
                  <c:v>7.8884689999999993E-2</c:v>
                </c:pt>
                <c:pt idx="38">
                  <c:v>7.9343629999999998E-2</c:v>
                </c:pt>
                <c:pt idx="39">
                  <c:v>7.6461225999999993E-2</c:v>
                </c:pt>
                <c:pt idx="40">
                  <c:v>7.0936955999999995E-2</c:v>
                </c:pt>
                <c:pt idx="41">
                  <c:v>6.4876944000000006E-2</c:v>
                </c:pt>
                <c:pt idx="42">
                  <c:v>5.9252415000000003E-2</c:v>
                </c:pt>
                <c:pt idx="43">
                  <c:v>5.4058299999999997E-2</c:v>
                </c:pt>
                <c:pt idx="44">
                  <c:v>5.0501794000000003E-2</c:v>
                </c:pt>
                <c:pt idx="45">
                  <c:v>4.787052E-2</c:v>
                </c:pt>
                <c:pt idx="46">
                  <c:v>4.4847577999999999E-2</c:v>
                </c:pt>
                <c:pt idx="47">
                  <c:v>4.0522746999999998E-2</c:v>
                </c:pt>
                <c:pt idx="48">
                  <c:v>3.5885862999999997E-2</c:v>
                </c:pt>
                <c:pt idx="49">
                  <c:v>3.3963399999999998E-2</c:v>
                </c:pt>
                <c:pt idx="50">
                  <c:v>3.4741220000000003E-2</c:v>
                </c:pt>
                <c:pt idx="51">
                  <c:v>3.6452677000000003E-2</c:v>
                </c:pt>
                <c:pt idx="52">
                  <c:v>3.8271729999999997E-2</c:v>
                </c:pt>
                <c:pt idx="53">
                  <c:v>4.105603E-2</c:v>
                </c:pt>
                <c:pt idx="54">
                  <c:v>4.6765192999999997E-2</c:v>
                </c:pt>
                <c:pt idx="55">
                  <c:v>5.517176E-2</c:v>
                </c:pt>
                <c:pt idx="56">
                  <c:v>6.1518683999999997E-2</c:v>
                </c:pt>
                <c:pt idx="57">
                  <c:v>6.4739439999999995E-2</c:v>
                </c:pt>
                <c:pt idx="58">
                  <c:v>6.5176844999999997E-2</c:v>
                </c:pt>
                <c:pt idx="59">
                  <c:v>6.3022220000000004E-2</c:v>
                </c:pt>
                <c:pt idx="60">
                  <c:v>5.8703030000000003E-2</c:v>
                </c:pt>
                <c:pt idx="61">
                  <c:v>5.2558503999999999E-2</c:v>
                </c:pt>
                <c:pt idx="62">
                  <c:v>4.7428853999999999E-2</c:v>
                </c:pt>
                <c:pt idx="63">
                  <c:v>4.4939686E-2</c:v>
                </c:pt>
                <c:pt idx="64">
                  <c:v>4.4624320000000002E-2</c:v>
                </c:pt>
                <c:pt idx="65">
                  <c:v>4.3610316000000003E-2</c:v>
                </c:pt>
                <c:pt idx="66">
                  <c:v>4.0956012999999999E-2</c:v>
                </c:pt>
                <c:pt idx="67">
                  <c:v>3.6839176000000001E-2</c:v>
                </c:pt>
                <c:pt idx="68">
                  <c:v>3.2052249999999997E-2</c:v>
                </c:pt>
                <c:pt idx="69">
                  <c:v>2.6631063E-2</c:v>
                </c:pt>
                <c:pt idx="70">
                  <c:v>2.2052998000000001E-2</c:v>
                </c:pt>
                <c:pt idx="71">
                  <c:v>1.9177041999999998E-2</c:v>
                </c:pt>
                <c:pt idx="72">
                  <c:v>1.7468181999999999E-2</c:v>
                </c:pt>
                <c:pt idx="73">
                  <c:v>1.4695191999999999E-2</c:v>
                </c:pt>
                <c:pt idx="74">
                  <c:v>9.3635369999999999E-3</c:v>
                </c:pt>
                <c:pt idx="75">
                  <c:v>3.4984215E-3</c:v>
                </c:pt>
                <c:pt idx="76">
                  <c:v>1.1135953000000001E-3</c:v>
                </c:pt>
                <c:pt idx="77">
                  <c:v>4.3177633000000002E-3</c:v>
                </c:pt>
                <c:pt idx="78">
                  <c:v>1.0997511E-2</c:v>
                </c:pt>
                <c:pt idx="79">
                  <c:v>1.6555883E-2</c:v>
                </c:pt>
                <c:pt idx="80">
                  <c:v>1.7311569999999998E-2</c:v>
                </c:pt>
                <c:pt idx="81">
                  <c:v>1.3668921000000001E-2</c:v>
                </c:pt>
                <c:pt idx="82">
                  <c:v>8.6128839999999995E-3</c:v>
                </c:pt>
                <c:pt idx="83">
                  <c:v>5.6075669999999999E-3</c:v>
                </c:pt>
                <c:pt idx="84">
                  <c:v>6.6550660000000003E-3</c:v>
                </c:pt>
                <c:pt idx="85">
                  <c:v>1.1372449E-2</c:v>
                </c:pt>
                <c:pt idx="86">
                  <c:v>1.7993987999999999E-2</c:v>
                </c:pt>
                <c:pt idx="87">
                  <c:v>2.4183686999999999E-2</c:v>
                </c:pt>
                <c:pt idx="88">
                  <c:v>2.8306905E-2</c:v>
                </c:pt>
                <c:pt idx="89">
                  <c:v>2.852611E-2</c:v>
                </c:pt>
                <c:pt idx="90">
                  <c:v>2.5987636000000001E-2</c:v>
                </c:pt>
                <c:pt idx="91">
                  <c:v>2.1430368000000002E-2</c:v>
                </c:pt>
                <c:pt idx="92">
                  <c:v>1.6392919999999998E-2</c:v>
                </c:pt>
                <c:pt idx="93">
                  <c:v>1.3786354000000001E-2</c:v>
                </c:pt>
                <c:pt idx="94">
                  <c:v>1.339396E-2</c:v>
                </c:pt>
                <c:pt idx="95">
                  <c:v>1.2670147999999999E-2</c:v>
                </c:pt>
                <c:pt idx="96">
                  <c:v>1.5666212999999998E-2</c:v>
                </c:pt>
                <c:pt idx="97">
                  <c:v>1.8850415999999998E-2</c:v>
                </c:pt>
                <c:pt idx="98">
                  <c:v>2.0940569999999999E-2</c:v>
                </c:pt>
                <c:pt idx="99">
                  <c:v>2.2483502999999998E-2</c:v>
                </c:pt>
                <c:pt idx="100">
                  <c:v>2.505249E-2</c:v>
                </c:pt>
                <c:pt idx="101">
                  <c:v>2.5509506000000001E-2</c:v>
                </c:pt>
                <c:pt idx="102">
                  <c:v>2.4654065999999999E-2</c:v>
                </c:pt>
                <c:pt idx="103">
                  <c:v>2.3986382000000001E-2</c:v>
                </c:pt>
                <c:pt idx="104">
                  <c:v>2.2992591999999999E-2</c:v>
                </c:pt>
                <c:pt idx="105">
                  <c:v>2.1291787E-2</c:v>
                </c:pt>
                <c:pt idx="106">
                  <c:v>1.9151349000000002E-2</c:v>
                </c:pt>
                <c:pt idx="107">
                  <c:v>1.6889644999999998E-2</c:v>
                </c:pt>
                <c:pt idx="108">
                  <c:v>1.4454598000000001E-2</c:v>
                </c:pt>
                <c:pt idx="109">
                  <c:v>1.2039803E-2</c:v>
                </c:pt>
                <c:pt idx="110">
                  <c:v>1.0121597E-2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06C3-4FC4-9529-B47EEAFF26A5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[3]Sheet1!$D$189:$DT$189</c:f>
              <c:numCache>
                <c:formatCode>General</c:formatCode>
                <c:ptCount val="121"/>
                <c:pt idx="0">
                  <c:v>7.2775000000000001E-3</c:v>
                </c:pt>
                <c:pt idx="1">
                  <c:v>1.1376094999999999E-2</c:v>
                </c:pt>
                <c:pt idx="2">
                  <c:v>1.6701818E-2</c:v>
                </c:pt>
                <c:pt idx="3">
                  <c:v>2.0743425999999999E-2</c:v>
                </c:pt>
                <c:pt idx="4">
                  <c:v>2.1027270000000001E-2</c:v>
                </c:pt>
                <c:pt idx="5">
                  <c:v>1.858748E-2</c:v>
                </c:pt>
                <c:pt idx="6">
                  <c:v>1.5064681999999999E-2</c:v>
                </c:pt>
                <c:pt idx="7">
                  <c:v>1.1882378000000001E-2</c:v>
                </c:pt>
                <c:pt idx="8">
                  <c:v>8.4610450000000004E-3</c:v>
                </c:pt>
                <c:pt idx="9">
                  <c:v>5.5629479999999999E-3</c:v>
                </c:pt>
                <c:pt idx="10">
                  <c:v>2.7205427000000001E-3</c:v>
                </c:pt>
                <c:pt idx="11">
                  <c:v>1.7752098999999999E-3</c:v>
                </c:pt>
                <c:pt idx="12">
                  <c:v>4.3094987E-3</c:v>
                </c:pt>
                <c:pt idx="13">
                  <c:v>9.8809610000000006E-3</c:v>
                </c:pt>
                <c:pt idx="14">
                  <c:v>1.5451859E-2</c:v>
                </c:pt>
                <c:pt idx="15">
                  <c:v>1.7430470999999999E-2</c:v>
                </c:pt>
                <c:pt idx="16">
                  <c:v>1.4095636E-2</c:v>
                </c:pt>
                <c:pt idx="17">
                  <c:v>7.2608752999999996E-3</c:v>
                </c:pt>
                <c:pt idx="18">
                  <c:v>1.7928377000000001E-3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5.2708529999999998E-3</c:v>
                </c:pt>
                <c:pt idx="23">
                  <c:v>1.3106202000000001E-2</c:v>
                </c:pt>
                <c:pt idx="24">
                  <c:v>2.2209587999999999E-2</c:v>
                </c:pt>
                <c:pt idx="25">
                  <c:v>2.8633057999999999E-2</c:v>
                </c:pt>
                <c:pt idx="26">
                  <c:v>3.2553079999999998E-2</c:v>
                </c:pt>
                <c:pt idx="27">
                  <c:v>3.340332E-2</c:v>
                </c:pt>
                <c:pt idx="28">
                  <c:v>3.3563759999999998E-2</c:v>
                </c:pt>
                <c:pt idx="29">
                  <c:v>3.3615770000000003E-2</c:v>
                </c:pt>
                <c:pt idx="30">
                  <c:v>3.4033424999999999E-2</c:v>
                </c:pt>
                <c:pt idx="31">
                  <c:v>3.5090514000000003E-2</c:v>
                </c:pt>
                <c:pt idx="32">
                  <c:v>3.8782727000000003E-2</c:v>
                </c:pt>
                <c:pt idx="33">
                  <c:v>4.5643132000000003E-2</c:v>
                </c:pt>
                <c:pt idx="34">
                  <c:v>5.5344477000000003E-2</c:v>
                </c:pt>
                <c:pt idx="35">
                  <c:v>6.555445E-2</c:v>
                </c:pt>
                <c:pt idx="36">
                  <c:v>7.3604840000000005E-2</c:v>
                </c:pt>
                <c:pt idx="37">
                  <c:v>7.8247360000000002E-2</c:v>
                </c:pt>
                <c:pt idx="38">
                  <c:v>7.8587779999999996E-2</c:v>
                </c:pt>
                <c:pt idx="39">
                  <c:v>7.5817880000000004E-2</c:v>
                </c:pt>
                <c:pt idx="40">
                  <c:v>7.0562094000000006E-2</c:v>
                </c:pt>
                <c:pt idx="41">
                  <c:v>6.4960870000000004E-2</c:v>
                </c:pt>
                <c:pt idx="42">
                  <c:v>5.9644129999999997E-2</c:v>
                </c:pt>
                <c:pt idx="43">
                  <c:v>5.4548430000000002E-2</c:v>
                </c:pt>
                <c:pt idx="44">
                  <c:v>5.1060700000000001E-2</c:v>
                </c:pt>
                <c:pt idx="45">
                  <c:v>4.8567449999999998E-2</c:v>
                </c:pt>
                <c:pt idx="46">
                  <c:v>4.5772739999999999E-2</c:v>
                </c:pt>
                <c:pt idx="47">
                  <c:v>4.1555926E-2</c:v>
                </c:pt>
                <c:pt idx="48">
                  <c:v>3.6662649999999998E-2</c:v>
                </c:pt>
                <c:pt idx="49">
                  <c:v>3.4320228000000001E-2</c:v>
                </c:pt>
                <c:pt idx="50">
                  <c:v>3.4790597999999999E-2</c:v>
                </c:pt>
                <c:pt idx="51">
                  <c:v>3.6400553000000002E-2</c:v>
                </c:pt>
                <c:pt idx="52">
                  <c:v>3.8244470000000003E-2</c:v>
                </c:pt>
                <c:pt idx="53">
                  <c:v>4.0966317000000002E-2</c:v>
                </c:pt>
                <c:pt idx="54">
                  <c:v>4.6533402000000001E-2</c:v>
                </c:pt>
                <c:pt idx="55">
                  <c:v>5.4833303999999999E-2</c:v>
                </c:pt>
                <c:pt idx="56">
                  <c:v>6.1178999999999997E-2</c:v>
                </c:pt>
                <c:pt idx="57">
                  <c:v>6.4458370000000001E-2</c:v>
                </c:pt>
                <c:pt idx="58">
                  <c:v>6.4931740000000002E-2</c:v>
                </c:pt>
                <c:pt idx="59">
                  <c:v>6.2763265999999998E-2</c:v>
                </c:pt>
                <c:pt idx="60">
                  <c:v>5.8434925999999998E-2</c:v>
                </c:pt>
                <c:pt idx="61">
                  <c:v>5.2289870000000002E-2</c:v>
                </c:pt>
                <c:pt idx="62">
                  <c:v>4.720481E-2</c:v>
                </c:pt>
                <c:pt idx="63">
                  <c:v>4.4842890000000003E-2</c:v>
                </c:pt>
                <c:pt idx="64">
                  <c:v>4.4761176999999999E-2</c:v>
                </c:pt>
                <c:pt idx="65">
                  <c:v>4.3990782999999999E-2</c:v>
                </c:pt>
                <c:pt idx="66">
                  <c:v>4.1386607999999998E-2</c:v>
                </c:pt>
                <c:pt idx="67">
                  <c:v>3.6984431999999998E-2</c:v>
                </c:pt>
                <c:pt idx="68">
                  <c:v>3.1707957000000002E-2</c:v>
                </c:pt>
                <c:pt idx="69">
                  <c:v>2.5881583E-2</c:v>
                </c:pt>
                <c:pt idx="70">
                  <c:v>2.1253217000000001E-2</c:v>
                </c:pt>
                <c:pt idx="71">
                  <c:v>1.8730345999999998E-2</c:v>
                </c:pt>
                <c:pt idx="72">
                  <c:v>1.7599195000000002E-2</c:v>
                </c:pt>
                <c:pt idx="73">
                  <c:v>1.5303153999999999E-2</c:v>
                </c:pt>
                <c:pt idx="74">
                  <c:v>1.0071726E-2</c:v>
                </c:pt>
                <c:pt idx="75">
                  <c:v>3.8563822999999999E-3</c:v>
                </c:pt>
                <c:pt idx="76">
                  <c:v>9.1600000000000004E-4</c:v>
                </c:pt>
                <c:pt idx="77">
                  <c:v>3.7461587000000001E-3</c:v>
                </c:pt>
                <c:pt idx="78">
                  <c:v>1.0464653000000001E-2</c:v>
                </c:pt>
                <c:pt idx="79">
                  <c:v>1.6368493000000001E-2</c:v>
                </c:pt>
                <c:pt idx="80">
                  <c:v>1.7485476999999999E-2</c:v>
                </c:pt>
                <c:pt idx="81">
                  <c:v>1.4020350000000001E-2</c:v>
                </c:pt>
                <c:pt idx="82">
                  <c:v>8.9397799999999996E-3</c:v>
                </c:pt>
                <c:pt idx="83">
                  <c:v>5.8107845999999996E-3</c:v>
                </c:pt>
                <c:pt idx="84">
                  <c:v>6.7366090000000002E-3</c:v>
                </c:pt>
                <c:pt idx="85">
                  <c:v>1.1367700999999999E-2</c:v>
                </c:pt>
                <c:pt idx="86">
                  <c:v>1.7908223000000001E-2</c:v>
                </c:pt>
                <c:pt idx="87">
                  <c:v>2.4002922999999999E-2</c:v>
                </c:pt>
                <c:pt idx="88">
                  <c:v>2.8022543E-2</c:v>
                </c:pt>
                <c:pt idx="89">
                  <c:v>2.8152170000000001E-2</c:v>
                </c:pt>
                <c:pt idx="90">
                  <c:v>2.5573849999999999E-2</c:v>
                </c:pt>
                <c:pt idx="91">
                  <c:v>2.1061175000000001E-2</c:v>
                </c:pt>
                <c:pt idx="92">
                  <c:v>1.6107212999999999E-2</c:v>
                </c:pt>
                <c:pt idx="93">
                  <c:v>1.3582119E-2</c:v>
                </c:pt>
                <c:pt idx="94">
                  <c:v>1.3263405000000001E-2</c:v>
                </c:pt>
                <c:pt idx="95">
                  <c:v>1.2574357E-2</c:v>
                </c:pt>
                <c:pt idx="96">
                  <c:v>1.5603343E-2</c:v>
                </c:pt>
                <c:pt idx="97">
                  <c:v>1.8800649999999999E-2</c:v>
                </c:pt>
                <c:pt idx="98">
                  <c:v>2.091084E-2</c:v>
                </c:pt>
                <c:pt idx="99">
                  <c:v>2.2485036E-2</c:v>
                </c:pt>
                <c:pt idx="100">
                  <c:v>2.5113419000000001E-2</c:v>
                </c:pt>
                <c:pt idx="101">
                  <c:v>2.5585288000000001E-2</c:v>
                </c:pt>
                <c:pt idx="102">
                  <c:v>2.4761181E-2</c:v>
                </c:pt>
                <c:pt idx="103">
                  <c:v>2.4107162000000001E-2</c:v>
                </c:pt>
                <c:pt idx="104">
                  <c:v>2.311945E-2</c:v>
                </c:pt>
                <c:pt idx="105">
                  <c:v>2.1410774E-2</c:v>
                </c:pt>
                <c:pt idx="106">
                  <c:v>1.9260576000000001E-2</c:v>
                </c:pt>
                <c:pt idx="107">
                  <c:v>1.6996944E-2</c:v>
                </c:pt>
                <c:pt idx="108">
                  <c:v>1.4566393E-2</c:v>
                </c:pt>
                <c:pt idx="109">
                  <c:v>1.2174912E-2</c:v>
                </c:pt>
                <c:pt idx="110">
                  <c:v>1.0305052E-2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06C3-4FC4-9529-B47EEAFF26A5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[3]Sheet1!$D$190:$DT$190</c:f>
              <c:numCache>
                <c:formatCode>General</c:formatCode>
                <c:ptCount val="121"/>
                <c:pt idx="0">
                  <c:v>6.0211867000000002E-3</c:v>
                </c:pt>
                <c:pt idx="1">
                  <c:v>1.0408204000000001E-2</c:v>
                </c:pt>
                <c:pt idx="2">
                  <c:v>1.6029231000000001E-2</c:v>
                </c:pt>
                <c:pt idx="3">
                  <c:v>2.0776201000000001E-2</c:v>
                </c:pt>
                <c:pt idx="4">
                  <c:v>2.1646436000000002E-2</c:v>
                </c:pt>
                <c:pt idx="5">
                  <c:v>1.9494540000000001E-2</c:v>
                </c:pt>
                <c:pt idx="6">
                  <c:v>1.5767625E-2</c:v>
                </c:pt>
                <c:pt idx="7">
                  <c:v>1.2029122999999999E-2</c:v>
                </c:pt>
                <c:pt idx="8">
                  <c:v>7.9925134999999994E-3</c:v>
                </c:pt>
                <c:pt idx="9">
                  <c:v>4.8718349999999997E-3</c:v>
                </c:pt>
                <c:pt idx="10">
                  <c:v>2.3110680999999999E-3</c:v>
                </c:pt>
                <c:pt idx="11">
                  <c:v>1.9459557000000001E-3</c:v>
                </c:pt>
                <c:pt idx="12">
                  <c:v>4.9456730000000003E-3</c:v>
                </c:pt>
                <c:pt idx="13">
                  <c:v>1.0481097E-2</c:v>
                </c:pt>
                <c:pt idx="14">
                  <c:v>1.5704646999999999E-2</c:v>
                </c:pt>
                <c:pt idx="15">
                  <c:v>1.7314501E-2</c:v>
                </c:pt>
                <c:pt idx="16">
                  <c:v>1.3799752E-2</c:v>
                </c:pt>
                <c:pt idx="17">
                  <c:v>6.9870109999999996E-3</c:v>
                </c:pt>
                <c:pt idx="18">
                  <c:v>1.5431639E-3</c:v>
                </c:pt>
                <c:pt idx="19">
                  <c:v>0</c:v>
                </c:pt>
                <c:pt idx="20">
                  <c:v>0</c:v>
                </c:pt>
                <c:pt idx="21">
                  <c:v>2.9300000000000002E-4</c:v>
                </c:pt>
                <c:pt idx="22">
                  <c:v>5.8924025000000003E-3</c:v>
                </c:pt>
                <c:pt idx="23">
                  <c:v>1.38727985E-2</c:v>
                </c:pt>
                <c:pt idx="24">
                  <c:v>2.2857865000000002E-2</c:v>
                </c:pt>
                <c:pt idx="25">
                  <c:v>2.9016126E-2</c:v>
                </c:pt>
                <c:pt idx="26">
                  <c:v>3.2740964999999997E-2</c:v>
                </c:pt>
                <c:pt idx="27">
                  <c:v>3.3271429999999998E-2</c:v>
                </c:pt>
                <c:pt idx="28">
                  <c:v>3.3075064000000001E-2</c:v>
                </c:pt>
                <c:pt idx="29">
                  <c:v>3.2842346000000001E-2</c:v>
                </c:pt>
                <c:pt idx="30">
                  <c:v>3.3112339999999997E-2</c:v>
                </c:pt>
                <c:pt idx="31">
                  <c:v>3.4247304999999999E-2</c:v>
                </c:pt>
                <c:pt idx="32">
                  <c:v>3.8213440000000001E-2</c:v>
                </c:pt>
                <c:pt idx="33">
                  <c:v>4.5374089999999999E-2</c:v>
                </c:pt>
                <c:pt idx="34">
                  <c:v>5.5286870000000002E-2</c:v>
                </c:pt>
                <c:pt idx="35">
                  <c:v>6.5659889999999999E-2</c:v>
                </c:pt>
                <c:pt idx="36">
                  <c:v>7.385891E-2</c:v>
                </c:pt>
                <c:pt idx="37">
                  <c:v>7.8631919999999994E-2</c:v>
                </c:pt>
                <c:pt idx="38">
                  <c:v>7.9047229999999996E-2</c:v>
                </c:pt>
                <c:pt idx="39">
                  <c:v>7.6262440000000001E-2</c:v>
                </c:pt>
                <c:pt idx="40">
                  <c:v>7.0934979999999995E-2</c:v>
                </c:pt>
                <c:pt idx="41">
                  <c:v>6.523023E-2</c:v>
                </c:pt>
                <c:pt idx="42">
                  <c:v>5.9852224000000002E-2</c:v>
                </c:pt>
                <c:pt idx="43">
                  <c:v>5.4744045999999998E-2</c:v>
                </c:pt>
                <c:pt idx="44">
                  <c:v>5.1201574999999999E-2</c:v>
                </c:pt>
                <c:pt idx="45">
                  <c:v>4.8637054999999998E-2</c:v>
                </c:pt>
                <c:pt idx="46">
                  <c:v>4.5736543999999997E-2</c:v>
                </c:pt>
                <c:pt idx="47">
                  <c:v>4.1458618000000003E-2</c:v>
                </c:pt>
                <c:pt idx="48">
                  <c:v>3.656599E-2</c:v>
                </c:pt>
                <c:pt idx="49">
                  <c:v>3.4199210000000001E-2</c:v>
                </c:pt>
                <c:pt idx="50">
                  <c:v>3.4557286999999999E-2</c:v>
                </c:pt>
                <c:pt idx="51">
                  <c:v>3.6009147999999998E-2</c:v>
                </c:pt>
                <c:pt idx="52">
                  <c:v>3.7718847E-2</c:v>
                </c:pt>
                <c:pt idx="53">
                  <c:v>4.0492634999999999E-2</c:v>
                </c:pt>
                <c:pt idx="54">
                  <c:v>4.6274985999999997E-2</c:v>
                </c:pt>
                <c:pt idx="55">
                  <c:v>5.4833399999999997E-2</c:v>
                </c:pt>
                <c:pt idx="56">
                  <c:v>6.1349828000000002E-2</c:v>
                </c:pt>
                <c:pt idx="57">
                  <c:v>6.4662159999999996E-2</c:v>
                </c:pt>
                <c:pt idx="58">
                  <c:v>6.5090259999999997E-2</c:v>
                </c:pt>
                <c:pt idx="59">
                  <c:v>6.2917485999999995E-2</c:v>
                </c:pt>
                <c:pt idx="60">
                  <c:v>5.8623040000000001E-2</c:v>
                </c:pt>
                <c:pt idx="61">
                  <c:v>5.2573647000000001E-2</c:v>
                </c:pt>
                <c:pt idx="62">
                  <c:v>4.755504E-2</c:v>
                </c:pt>
                <c:pt idx="63">
                  <c:v>4.5152350000000001E-2</c:v>
                </c:pt>
                <c:pt idx="64">
                  <c:v>4.4917006000000002E-2</c:v>
                </c:pt>
                <c:pt idx="65">
                  <c:v>4.3938730000000002E-2</c:v>
                </c:pt>
                <c:pt idx="66">
                  <c:v>4.1240789999999999E-2</c:v>
                </c:pt>
                <c:pt idx="67">
                  <c:v>3.6967675999999998E-2</c:v>
                </c:pt>
                <c:pt idx="68">
                  <c:v>3.1959429999999997E-2</c:v>
                </c:pt>
                <c:pt idx="69">
                  <c:v>2.632837E-2</c:v>
                </c:pt>
                <c:pt idx="70">
                  <c:v>2.1652794E-2</c:v>
                </c:pt>
                <c:pt idx="71">
                  <c:v>1.8886976E-2</c:v>
                </c:pt>
                <c:pt idx="72">
                  <c:v>1.7495442E-2</c:v>
                </c:pt>
                <c:pt idx="73">
                  <c:v>1.5062502E-2</c:v>
                </c:pt>
                <c:pt idx="74">
                  <c:v>9.8055020000000007E-3</c:v>
                </c:pt>
                <c:pt idx="75">
                  <c:v>3.6263922000000001E-3</c:v>
                </c:pt>
                <c:pt idx="76">
                  <c:v>7.6000000000000004E-4</c:v>
                </c:pt>
                <c:pt idx="77">
                  <c:v>3.6873660000000001E-3</c:v>
                </c:pt>
                <c:pt idx="78">
                  <c:v>1.0465014E-2</c:v>
                </c:pt>
                <c:pt idx="79">
                  <c:v>1.63453E-2</c:v>
                </c:pt>
                <c:pt idx="80">
                  <c:v>1.7357734999999999E-2</c:v>
                </c:pt>
                <c:pt idx="81">
                  <c:v>1.3785791E-2</c:v>
                </c:pt>
                <c:pt idx="82">
                  <c:v>8.6871770000000008E-3</c:v>
                </c:pt>
                <c:pt idx="83">
                  <c:v>5.6548602999999999E-3</c:v>
                </c:pt>
                <c:pt idx="84">
                  <c:v>6.7506479999999997E-3</c:v>
                </c:pt>
                <c:pt idx="85">
                  <c:v>1.1568297999999999E-2</c:v>
                </c:pt>
                <c:pt idx="86">
                  <c:v>1.8247138999999999E-2</c:v>
                </c:pt>
                <c:pt idx="87">
                  <c:v>2.4410208999999999E-2</c:v>
                </c:pt>
                <c:pt idx="88">
                  <c:v>2.8410088E-2</c:v>
                </c:pt>
                <c:pt idx="89">
                  <c:v>2.8432868E-2</c:v>
                </c:pt>
                <c:pt idx="90">
                  <c:v>2.5703833999999998E-2</c:v>
                </c:pt>
                <c:pt idx="91">
                  <c:v>2.10487E-2</c:v>
                </c:pt>
                <c:pt idx="92">
                  <c:v>1.6025541000000001E-2</c:v>
                </c:pt>
                <c:pt idx="93">
                  <c:v>1.3499707999999999E-2</c:v>
                </c:pt>
                <c:pt idx="94">
                  <c:v>1.3223431000000001E-2</c:v>
                </c:pt>
                <c:pt idx="95">
                  <c:v>1.2558826E-2</c:v>
                </c:pt>
                <c:pt idx="96">
                  <c:v>1.5598203999999999E-2</c:v>
                </c:pt>
                <c:pt idx="97">
                  <c:v>1.8782515E-2</c:v>
                </c:pt>
                <c:pt idx="98">
                  <c:v>2.0873748000000001E-2</c:v>
                </c:pt>
                <c:pt idx="99">
                  <c:v>2.2445256E-2</c:v>
                </c:pt>
                <c:pt idx="100">
                  <c:v>2.5085380000000001E-2</c:v>
                </c:pt>
                <c:pt idx="101">
                  <c:v>2.5545891000000001E-2</c:v>
                </c:pt>
                <c:pt idx="102">
                  <c:v>2.4749639E-2</c:v>
                </c:pt>
                <c:pt idx="103">
                  <c:v>2.4133124999999998E-2</c:v>
                </c:pt>
                <c:pt idx="104">
                  <c:v>2.3180264999999999E-2</c:v>
                </c:pt>
                <c:pt idx="105">
                  <c:v>2.1502975000000001E-2</c:v>
                </c:pt>
                <c:pt idx="106">
                  <c:v>1.9371817E-2</c:v>
                </c:pt>
                <c:pt idx="107">
                  <c:v>1.7118700000000001E-2</c:v>
                </c:pt>
                <c:pt idx="108">
                  <c:v>1.4659465999999999E-2</c:v>
                </c:pt>
                <c:pt idx="109">
                  <c:v>1.2213774E-2</c:v>
                </c:pt>
                <c:pt idx="110">
                  <c:v>1.0264891E-2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06C3-4FC4-9529-B47EEAFF26A5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[3]Sheet1!$D$191:$DT$191</c:f>
              <c:numCache>
                <c:formatCode>General</c:formatCode>
                <c:ptCount val="121"/>
                <c:pt idx="0">
                  <c:v>7.894613E-3</c:v>
                </c:pt>
                <c:pt idx="1">
                  <c:v>1.1657597E-2</c:v>
                </c:pt>
                <c:pt idx="2">
                  <c:v>1.6485084000000001E-2</c:v>
                </c:pt>
                <c:pt idx="3">
                  <c:v>2.0387730999999999E-2</c:v>
                </c:pt>
                <c:pt idx="4">
                  <c:v>2.0905768000000002E-2</c:v>
                </c:pt>
                <c:pt idx="5">
                  <c:v>1.8892089000000001E-2</c:v>
                </c:pt>
                <c:pt idx="6">
                  <c:v>1.5664610999999998E-2</c:v>
                </c:pt>
                <c:pt idx="7">
                  <c:v>1.2453713999999999E-2</c:v>
                </c:pt>
                <c:pt idx="8">
                  <c:v>8.6510674999999999E-3</c:v>
                </c:pt>
                <c:pt idx="9">
                  <c:v>5.3581744000000004E-3</c:v>
                </c:pt>
                <c:pt idx="10">
                  <c:v>2.4009538000000002E-3</c:v>
                </c:pt>
                <c:pt idx="11">
                  <c:v>1.7275147999999999E-3</c:v>
                </c:pt>
                <c:pt idx="12">
                  <c:v>4.6607614000000004E-3</c:v>
                </c:pt>
                <c:pt idx="13">
                  <c:v>1.0326448E-2</c:v>
                </c:pt>
                <c:pt idx="14">
                  <c:v>1.5607107E-2</c:v>
                </c:pt>
                <c:pt idx="15">
                  <c:v>1.7145632000000001E-2</c:v>
                </c:pt>
                <c:pt idx="16">
                  <c:v>1.3555701999999999E-2</c:v>
                </c:pt>
                <c:pt idx="17">
                  <c:v>6.8075039999999998E-3</c:v>
                </c:pt>
                <c:pt idx="18">
                  <c:v>1.5211007999999999E-3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5.4229995999999997E-3</c:v>
                </c:pt>
                <c:pt idx="23">
                  <c:v>1.3286017000000001E-2</c:v>
                </c:pt>
                <c:pt idx="24">
                  <c:v>2.218703E-2</c:v>
                </c:pt>
                <c:pt idx="25">
                  <c:v>2.8327855999999998E-2</c:v>
                </c:pt>
                <c:pt idx="26">
                  <c:v>3.2151155000000001E-2</c:v>
                </c:pt>
                <c:pt idx="27">
                  <c:v>3.3045030000000003E-2</c:v>
                </c:pt>
                <c:pt idx="28">
                  <c:v>3.3284347999999998E-2</c:v>
                </c:pt>
                <c:pt idx="29">
                  <c:v>3.3341054000000002E-2</c:v>
                </c:pt>
                <c:pt idx="30">
                  <c:v>3.3680398E-2</c:v>
                </c:pt>
                <c:pt idx="31">
                  <c:v>3.4725692000000002E-2</c:v>
                </c:pt>
                <c:pt idx="32">
                  <c:v>3.8524237000000003E-2</c:v>
                </c:pt>
                <c:pt idx="33">
                  <c:v>4.5611326000000001E-2</c:v>
                </c:pt>
                <c:pt idx="34">
                  <c:v>5.5423725E-2</c:v>
                </c:pt>
                <c:pt idx="35">
                  <c:v>6.5691440000000004E-2</c:v>
                </c:pt>
                <c:pt idx="36">
                  <c:v>7.3791120000000002E-2</c:v>
                </c:pt>
                <c:pt idx="37">
                  <c:v>7.8552810000000001E-2</c:v>
                </c:pt>
                <c:pt idx="38">
                  <c:v>7.9055470000000003E-2</c:v>
                </c:pt>
                <c:pt idx="39">
                  <c:v>7.6364509999999997E-2</c:v>
                </c:pt>
                <c:pt idx="40">
                  <c:v>7.0949650000000003E-2</c:v>
                </c:pt>
                <c:pt idx="41">
                  <c:v>6.4869389999999999E-2</c:v>
                </c:pt>
                <c:pt idx="42">
                  <c:v>5.9064384999999997E-2</c:v>
                </c:pt>
                <c:pt idx="43">
                  <c:v>5.3671404999999998E-2</c:v>
                </c:pt>
                <c:pt idx="44">
                  <c:v>5.0092056000000003E-2</c:v>
                </c:pt>
                <c:pt idx="45">
                  <c:v>4.7696496999999997E-2</c:v>
                </c:pt>
                <c:pt idx="46">
                  <c:v>4.5036542999999998E-2</c:v>
                </c:pt>
                <c:pt idx="47">
                  <c:v>4.0934673999999997E-2</c:v>
                </c:pt>
                <c:pt idx="48">
                  <c:v>3.622214E-2</c:v>
                </c:pt>
                <c:pt idx="49">
                  <c:v>3.4054019999999997E-2</c:v>
                </c:pt>
                <c:pt idx="50">
                  <c:v>3.4662087000000001E-2</c:v>
                </c:pt>
                <c:pt idx="51">
                  <c:v>3.6328617000000001E-2</c:v>
                </c:pt>
                <c:pt idx="52">
                  <c:v>3.8169983999999997E-2</c:v>
                </c:pt>
                <c:pt idx="53">
                  <c:v>4.0923380000000002E-2</c:v>
                </c:pt>
                <c:pt idx="54">
                  <c:v>4.6551439999999999E-2</c:v>
                </c:pt>
                <c:pt idx="55">
                  <c:v>5.4930805999999999E-2</c:v>
                </c:pt>
                <c:pt idx="56">
                  <c:v>6.1343227E-2</c:v>
                </c:pt>
                <c:pt idx="57">
                  <c:v>6.4649899999999996E-2</c:v>
                </c:pt>
                <c:pt idx="58">
                  <c:v>6.5116649999999998E-2</c:v>
                </c:pt>
                <c:pt idx="59">
                  <c:v>6.2927289999999997E-2</c:v>
                </c:pt>
                <c:pt idx="60">
                  <c:v>5.8525420000000002E-2</c:v>
                </c:pt>
                <c:pt idx="61">
                  <c:v>5.2345990000000002E-2</c:v>
                </c:pt>
                <c:pt idx="62">
                  <c:v>4.7290369999999998E-2</c:v>
                </c:pt>
                <c:pt idx="63">
                  <c:v>4.499264E-2</c:v>
                </c:pt>
                <c:pt idx="64">
                  <c:v>4.4913069999999999E-2</c:v>
                </c:pt>
                <c:pt idx="65">
                  <c:v>4.4065E-2</c:v>
                </c:pt>
                <c:pt idx="66">
                  <c:v>4.1430387999999999E-2</c:v>
                </c:pt>
                <c:pt idx="67">
                  <c:v>3.7175573000000003E-2</c:v>
                </c:pt>
                <c:pt idx="68">
                  <c:v>3.2174766E-2</c:v>
                </c:pt>
                <c:pt idx="69">
                  <c:v>2.6493002000000002E-2</c:v>
                </c:pt>
                <c:pt idx="70">
                  <c:v>2.1662971E-2</c:v>
                </c:pt>
                <c:pt idx="71">
                  <c:v>1.8635735E-2</c:v>
                </c:pt>
                <c:pt idx="72">
                  <c:v>1.6955027000000001E-2</c:v>
                </c:pt>
                <c:pt idx="73">
                  <c:v>1.4388745999999999E-2</c:v>
                </c:pt>
                <c:pt idx="74">
                  <c:v>9.3227485000000002E-3</c:v>
                </c:pt>
                <c:pt idx="75">
                  <c:v>3.6351648E-3</c:v>
                </c:pt>
                <c:pt idx="76">
                  <c:v>1.317319E-3</c:v>
                </c:pt>
                <c:pt idx="77">
                  <c:v>4.5600557000000002E-3</c:v>
                </c:pt>
                <c:pt idx="78">
                  <c:v>1.1317532999999999E-2</c:v>
                </c:pt>
                <c:pt idx="79">
                  <c:v>1.6967284999999999E-2</c:v>
                </c:pt>
                <c:pt idx="80">
                  <c:v>1.7745239999999999E-2</c:v>
                </c:pt>
                <c:pt idx="81">
                  <c:v>1.3994183E-2</c:v>
                </c:pt>
                <c:pt idx="82">
                  <c:v>8.7170530000000006E-3</c:v>
                </c:pt>
                <c:pt idx="83">
                  <c:v>5.470908E-3</c:v>
                </c:pt>
                <c:pt idx="84">
                  <c:v>6.3536560000000001E-3</c:v>
                </c:pt>
                <c:pt idx="85">
                  <c:v>1.1045116000000001E-2</c:v>
                </c:pt>
                <c:pt idx="86">
                  <c:v>1.7732379999999999E-2</c:v>
                </c:pt>
                <c:pt idx="87">
                  <c:v>2.4020392000000002E-2</c:v>
                </c:pt>
                <c:pt idx="88">
                  <c:v>2.8223571999999999E-2</c:v>
                </c:pt>
                <c:pt idx="89">
                  <c:v>2.8470464000000001E-2</c:v>
                </c:pt>
                <c:pt idx="90">
                  <c:v>2.5949309E-2</c:v>
                </c:pt>
                <c:pt idx="91">
                  <c:v>2.1400611999999999E-2</c:v>
                </c:pt>
                <c:pt idx="92">
                  <c:v>1.6361276000000001E-2</c:v>
                </c:pt>
                <c:pt idx="93">
                  <c:v>1.3743692E-2</c:v>
                </c:pt>
                <c:pt idx="94">
                  <c:v>1.3349516000000001E-2</c:v>
                </c:pt>
                <c:pt idx="95">
                  <c:v>1.26272915E-2</c:v>
                </c:pt>
                <c:pt idx="96">
                  <c:v>1.5651383000000001E-2</c:v>
                </c:pt>
                <c:pt idx="97">
                  <c:v>1.8874519999999999E-2</c:v>
                </c:pt>
                <c:pt idx="98">
                  <c:v>2.1022117E-2</c:v>
                </c:pt>
                <c:pt idx="99">
                  <c:v>2.2631919E-2</c:v>
                </c:pt>
                <c:pt idx="100">
                  <c:v>2.5272718E-2</c:v>
                </c:pt>
                <c:pt idx="101">
                  <c:v>2.5756646000000001E-2</c:v>
                </c:pt>
                <c:pt idx="102">
                  <c:v>2.4937971999999999E-2</c:v>
                </c:pt>
                <c:pt idx="103">
                  <c:v>2.4278543999999999E-2</c:v>
                </c:pt>
                <c:pt idx="104">
                  <c:v>2.3270352000000001E-2</c:v>
                </c:pt>
                <c:pt idx="105">
                  <c:v>2.1531897000000001E-2</c:v>
                </c:pt>
                <c:pt idx="106">
                  <c:v>1.9336800000000001E-2</c:v>
                </c:pt>
                <c:pt idx="107">
                  <c:v>1.7002024000000001E-2</c:v>
                </c:pt>
                <c:pt idx="108">
                  <c:v>1.4492886999999999E-2</c:v>
                </c:pt>
                <c:pt idx="109">
                  <c:v>1.2004279499999999E-2</c:v>
                </c:pt>
                <c:pt idx="110">
                  <c:v>1.0018632E-2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06C3-4FC4-9529-B47EEAFF26A5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[3]Sheet1!$D$192:$DT$192</c:f>
              <c:numCache>
                <c:formatCode>General</c:formatCode>
                <c:ptCount val="121"/>
                <c:pt idx="0">
                  <c:v>9.0698935000000005E-3</c:v>
                </c:pt>
                <c:pt idx="1">
                  <c:v>1.2752995E-2</c:v>
                </c:pt>
                <c:pt idx="2">
                  <c:v>1.736215E-2</c:v>
                </c:pt>
                <c:pt idx="3">
                  <c:v>2.0675671999999999E-2</c:v>
                </c:pt>
                <c:pt idx="4">
                  <c:v>2.0616638E-2</c:v>
                </c:pt>
                <c:pt idx="5">
                  <c:v>1.8167699999999998E-2</c:v>
                </c:pt>
                <c:pt idx="6">
                  <c:v>1.4822388000000001E-2</c:v>
                </c:pt>
                <c:pt idx="7">
                  <c:v>1.1884990999999999E-2</c:v>
                </c:pt>
                <c:pt idx="8">
                  <c:v>8.7985600000000004E-3</c:v>
                </c:pt>
                <c:pt idx="9">
                  <c:v>6.3661519999999999E-3</c:v>
                </c:pt>
                <c:pt idx="10">
                  <c:v>3.8672467000000002E-3</c:v>
                </c:pt>
                <c:pt idx="11">
                  <c:v>2.9403850999999998E-3</c:v>
                </c:pt>
                <c:pt idx="12">
                  <c:v>5.1845609999999999E-3</c:v>
                </c:pt>
                <c:pt idx="13">
                  <c:v>1.0228042999999999E-2</c:v>
                </c:pt>
                <c:pt idx="14">
                  <c:v>1.5299070999999999E-2</c:v>
                </c:pt>
                <c:pt idx="15">
                  <c:v>1.6925798999999998E-2</c:v>
                </c:pt>
                <c:pt idx="16">
                  <c:v>1.3445168E-2</c:v>
                </c:pt>
                <c:pt idx="17">
                  <c:v>6.7151817000000004E-3</c:v>
                </c:pt>
                <c:pt idx="18">
                  <c:v>1.5055286000000001E-3</c:v>
                </c:pt>
                <c:pt idx="19">
                  <c:v>0</c:v>
                </c:pt>
                <c:pt idx="20">
                  <c:v>0</c:v>
                </c:pt>
                <c:pt idx="21">
                  <c:v>4.9100000000000001E-4</c:v>
                </c:pt>
                <c:pt idx="22">
                  <c:v>6.0237119999999996E-3</c:v>
                </c:pt>
                <c:pt idx="23">
                  <c:v>1.40328985E-2</c:v>
                </c:pt>
                <c:pt idx="24">
                  <c:v>2.3158021000000001E-2</c:v>
                </c:pt>
                <c:pt idx="25">
                  <c:v>2.9431611E-2</c:v>
                </c:pt>
                <c:pt idx="26">
                  <c:v>3.3184850000000002E-2</c:v>
                </c:pt>
                <c:pt idx="27">
                  <c:v>3.370161E-2</c:v>
                </c:pt>
                <c:pt idx="28">
                  <c:v>3.3376070000000001E-2</c:v>
                </c:pt>
                <c:pt idx="29">
                  <c:v>3.2992233000000003E-2</c:v>
                </c:pt>
                <c:pt idx="30">
                  <c:v>3.3173487000000002E-2</c:v>
                </c:pt>
                <c:pt idx="31">
                  <c:v>3.4330565E-2</c:v>
                </c:pt>
                <c:pt idx="32">
                  <c:v>3.8415056000000003E-2</c:v>
                </c:pt>
                <c:pt idx="33">
                  <c:v>4.572172E-2</c:v>
                </c:pt>
                <c:pt idx="34">
                  <c:v>5.5748581999999998E-2</c:v>
                </c:pt>
                <c:pt idx="35">
                  <c:v>6.6090270000000007E-2</c:v>
                </c:pt>
                <c:pt idx="36">
                  <c:v>7.4103854999999996E-2</c:v>
                </c:pt>
                <c:pt idx="37">
                  <c:v>7.8614719999999999E-2</c:v>
                </c:pt>
                <c:pt idx="38">
                  <c:v>7.8836160000000002E-2</c:v>
                </c:pt>
                <c:pt idx="39">
                  <c:v>7.6035485E-2</c:v>
                </c:pt>
                <c:pt idx="40">
                  <c:v>7.0840470000000003E-2</c:v>
                </c:pt>
                <c:pt idx="41">
                  <c:v>6.5204730000000002E-2</c:v>
                </c:pt>
                <c:pt idx="42">
                  <c:v>5.980162E-2</c:v>
                </c:pt>
                <c:pt idx="43">
                  <c:v>5.4601579999999997E-2</c:v>
                </c:pt>
                <c:pt idx="44">
                  <c:v>5.1051146999999998E-2</c:v>
                </c:pt>
                <c:pt idx="45">
                  <c:v>4.8581649999999997E-2</c:v>
                </c:pt>
                <c:pt idx="46">
                  <c:v>4.5837540000000003E-2</c:v>
                </c:pt>
                <c:pt idx="47">
                  <c:v>4.1653097E-2</c:v>
                </c:pt>
                <c:pt idx="48">
                  <c:v>3.6777675000000003E-2</c:v>
                </c:pt>
                <c:pt idx="49">
                  <c:v>3.4463885999999999E-2</c:v>
                </c:pt>
                <c:pt idx="50">
                  <c:v>3.4948054999999999E-2</c:v>
                </c:pt>
                <c:pt idx="51">
                  <c:v>3.651455E-2</c:v>
                </c:pt>
                <c:pt idx="52">
                  <c:v>3.8248416E-2</c:v>
                </c:pt>
                <c:pt idx="53">
                  <c:v>4.0910321999999999E-2</c:v>
                </c:pt>
                <c:pt idx="54">
                  <c:v>4.6561643E-2</c:v>
                </c:pt>
                <c:pt idx="55">
                  <c:v>5.5062745000000003E-2</c:v>
                </c:pt>
                <c:pt idx="56">
                  <c:v>6.1572038000000003E-2</c:v>
                </c:pt>
                <c:pt idx="57">
                  <c:v>6.4868720000000005E-2</c:v>
                </c:pt>
                <c:pt idx="58">
                  <c:v>6.5159339999999996E-2</c:v>
                </c:pt>
                <c:pt idx="59">
                  <c:v>6.2698065999999997E-2</c:v>
                </c:pt>
                <c:pt idx="60">
                  <c:v>5.8106030000000003E-2</c:v>
                </c:pt>
                <c:pt idx="61">
                  <c:v>5.1834640000000001E-2</c:v>
                </c:pt>
                <c:pt idx="62">
                  <c:v>4.6773194999999997E-2</c:v>
                </c:pt>
                <c:pt idx="63">
                  <c:v>4.451198E-2</c:v>
                </c:pt>
                <c:pt idx="64">
                  <c:v>4.4549294000000003E-2</c:v>
                </c:pt>
                <c:pt idx="65">
                  <c:v>4.3868302999999997E-2</c:v>
                </c:pt>
                <c:pt idx="66">
                  <c:v>4.1320660000000002E-2</c:v>
                </c:pt>
                <c:pt idx="67">
                  <c:v>3.6942919999999997E-2</c:v>
                </c:pt>
                <c:pt idx="68">
                  <c:v>3.1656469999999999E-2</c:v>
                </c:pt>
                <c:pt idx="69">
                  <c:v>2.5819253E-2</c:v>
                </c:pt>
                <c:pt idx="70">
                  <c:v>2.1204975000000001E-2</c:v>
                </c:pt>
                <c:pt idx="71">
                  <c:v>1.8690458E-2</c:v>
                </c:pt>
                <c:pt idx="72">
                  <c:v>1.7540539000000001E-2</c:v>
                </c:pt>
                <c:pt idx="73">
                  <c:v>1.5203585E-2</c:v>
                </c:pt>
                <c:pt idx="74">
                  <c:v>9.9132179999999997E-3</c:v>
                </c:pt>
                <c:pt idx="75">
                  <c:v>3.6394157999999999E-3</c:v>
                </c:pt>
                <c:pt idx="76">
                  <c:v>6.4300000000000002E-4</c:v>
                </c:pt>
                <c:pt idx="77">
                  <c:v>3.4735117000000001E-3</c:v>
                </c:pt>
                <c:pt idx="78">
                  <c:v>1.0231837000000001E-2</c:v>
                </c:pt>
                <c:pt idx="79">
                  <c:v>1.6158909999999999E-2</c:v>
                </c:pt>
                <c:pt idx="80">
                  <c:v>1.7244967E-2</c:v>
                </c:pt>
                <c:pt idx="81">
                  <c:v>1.3763938E-2</c:v>
                </c:pt>
                <c:pt idx="82">
                  <c:v>8.768227E-3</c:v>
                </c:pt>
                <c:pt idx="83">
                  <c:v>5.8502659999999998E-3</c:v>
                </c:pt>
                <c:pt idx="84">
                  <c:v>7.0506655999999996E-3</c:v>
                </c:pt>
                <c:pt idx="85">
                  <c:v>1.1900778000000001E-2</c:v>
                </c:pt>
                <c:pt idx="86">
                  <c:v>1.849872E-2</c:v>
                </c:pt>
                <c:pt idx="87">
                  <c:v>2.4473859000000001E-2</c:v>
                </c:pt>
                <c:pt idx="88">
                  <c:v>2.8227754000000001E-2</c:v>
                </c:pt>
                <c:pt idx="89">
                  <c:v>2.7993198E-2</c:v>
                </c:pt>
                <c:pt idx="90">
                  <c:v>2.5074875E-2</c:v>
                </c:pt>
                <c:pt idx="91">
                  <c:v>2.0299600000000001E-2</c:v>
                </c:pt>
                <c:pt idx="92">
                  <c:v>1.5238036999999999E-2</c:v>
                </c:pt>
                <c:pt idx="93">
                  <c:v>1.2737103E-2</c:v>
                </c:pt>
                <c:pt idx="94">
                  <c:v>1.2546854E-2</c:v>
                </c:pt>
                <c:pt idx="95">
                  <c:v>1.2048382999999999E-2</c:v>
                </c:pt>
                <c:pt idx="96">
                  <c:v>1.5305628E-2</c:v>
                </c:pt>
                <c:pt idx="97">
                  <c:v>1.8726443999999998E-2</c:v>
                </c:pt>
                <c:pt idx="98">
                  <c:v>2.1005189E-2</c:v>
                </c:pt>
                <c:pt idx="99">
                  <c:v>2.2695725999999999E-2</c:v>
                </c:pt>
                <c:pt idx="100">
                  <c:v>2.5377909000000001E-2</c:v>
                </c:pt>
                <c:pt idx="101">
                  <c:v>2.5877351E-2</c:v>
                </c:pt>
                <c:pt idx="102">
                  <c:v>2.5030634999999999E-2</c:v>
                </c:pt>
                <c:pt idx="103">
                  <c:v>2.4355155999999999E-2</c:v>
                </c:pt>
                <c:pt idx="104">
                  <c:v>2.3346199000000002E-2</c:v>
                </c:pt>
                <c:pt idx="105">
                  <c:v>2.1622285000000002E-2</c:v>
                </c:pt>
                <c:pt idx="106">
                  <c:v>1.9463468000000001E-2</c:v>
                </c:pt>
                <c:pt idx="107">
                  <c:v>1.7198234999999999E-2</c:v>
                </c:pt>
                <c:pt idx="108">
                  <c:v>1.47701325E-2</c:v>
                </c:pt>
                <c:pt idx="109">
                  <c:v>1.2386855E-2</c:v>
                </c:pt>
                <c:pt idx="110">
                  <c:v>1.0517756E-2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06C3-4FC4-9529-B47EEAFF26A5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[3]Sheet1!$D$193:$DT$193</c:f>
              <c:numCache>
                <c:formatCode>General</c:formatCode>
                <c:ptCount val="121"/>
                <c:pt idx="0">
                  <c:v>9.0829859999999995E-3</c:v>
                </c:pt>
                <c:pt idx="1">
                  <c:v>1.2639423E-2</c:v>
                </c:pt>
                <c:pt idx="2">
                  <c:v>1.7399872E-2</c:v>
                </c:pt>
                <c:pt idx="3">
                  <c:v>2.0917992999999999E-2</c:v>
                </c:pt>
                <c:pt idx="4">
                  <c:v>2.1237496000000002E-2</c:v>
                </c:pt>
                <c:pt idx="5">
                  <c:v>1.9127089999999999E-2</c:v>
                </c:pt>
                <c:pt idx="6">
                  <c:v>1.5866802999999999E-2</c:v>
                </c:pt>
                <c:pt idx="7">
                  <c:v>1.2684564000000001E-2</c:v>
                </c:pt>
                <c:pt idx="8">
                  <c:v>9.0403800000000006E-3</c:v>
                </c:pt>
                <c:pt idx="9">
                  <c:v>5.9869494000000002E-3</c:v>
                </c:pt>
                <c:pt idx="10">
                  <c:v>3.2243380000000002E-3</c:v>
                </c:pt>
                <c:pt idx="11">
                  <c:v>2.4704670000000001E-3</c:v>
                </c:pt>
                <c:pt idx="12">
                  <c:v>5.0743109999999998E-3</c:v>
                </c:pt>
                <c:pt idx="13">
                  <c:v>1.0363508E-2</c:v>
                </c:pt>
                <c:pt idx="14">
                  <c:v>1.5449348999999999E-2</c:v>
                </c:pt>
                <c:pt idx="15">
                  <c:v>1.7041137000000001E-2</c:v>
                </c:pt>
                <c:pt idx="16">
                  <c:v>1.3589496E-2</c:v>
                </c:pt>
                <c:pt idx="17">
                  <c:v>6.8738169999999999E-3</c:v>
                </c:pt>
                <c:pt idx="18">
                  <c:v>1.5585589999999999E-3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5.3487320000000001E-3</c:v>
                </c:pt>
                <c:pt idx="23">
                  <c:v>1.3549459999999999E-2</c:v>
                </c:pt>
                <c:pt idx="24">
                  <c:v>2.2908377000000001E-2</c:v>
                </c:pt>
                <c:pt idx="25">
                  <c:v>2.9344477000000001E-2</c:v>
                </c:pt>
                <c:pt idx="26">
                  <c:v>3.3229205999999997E-2</c:v>
                </c:pt>
                <c:pt idx="27">
                  <c:v>3.3945444999999998E-2</c:v>
                </c:pt>
                <c:pt idx="28">
                  <c:v>3.3959266000000002E-2</c:v>
                </c:pt>
                <c:pt idx="29">
                  <c:v>3.3872201999999997E-2</c:v>
                </c:pt>
                <c:pt idx="30">
                  <c:v>3.4137546999999997E-2</c:v>
                </c:pt>
                <c:pt idx="31">
                  <c:v>3.5009112000000002E-2</c:v>
                </c:pt>
                <c:pt idx="32">
                  <c:v>3.8515948000000001E-2</c:v>
                </c:pt>
                <c:pt idx="33">
                  <c:v>4.5316912000000001E-2</c:v>
                </c:pt>
                <c:pt idx="34">
                  <c:v>5.5132384999999999E-2</c:v>
                </c:pt>
                <c:pt idx="35">
                  <c:v>6.5666589999999997E-2</c:v>
                </c:pt>
                <c:pt idx="36">
                  <c:v>7.4006849999999999E-2</c:v>
                </c:pt>
                <c:pt idx="37">
                  <c:v>7.8770149999999997E-2</c:v>
                </c:pt>
                <c:pt idx="38">
                  <c:v>7.8958644999999994E-2</c:v>
                </c:pt>
                <c:pt idx="39">
                  <c:v>7.6022809999999996E-2</c:v>
                </c:pt>
                <c:pt idx="40">
                  <c:v>7.080351E-2</c:v>
                </c:pt>
                <c:pt idx="41">
                  <c:v>6.5251100000000006E-2</c:v>
                </c:pt>
                <c:pt idx="42">
                  <c:v>6.0077470000000001E-2</c:v>
                </c:pt>
                <c:pt idx="43">
                  <c:v>5.5031173000000003E-2</c:v>
                </c:pt>
                <c:pt idx="44">
                  <c:v>5.1399199999999999E-2</c:v>
                </c:pt>
                <c:pt idx="45">
                  <c:v>4.869445E-2</c:v>
                </c:pt>
                <c:pt idx="46">
                  <c:v>4.5735918E-2</c:v>
                </c:pt>
                <c:pt idx="47">
                  <c:v>4.1457932000000003E-2</c:v>
                </c:pt>
                <c:pt idx="48">
                  <c:v>3.6665242000000001E-2</c:v>
                </c:pt>
                <c:pt idx="49">
                  <c:v>3.4489001999999998E-2</c:v>
                </c:pt>
                <c:pt idx="50">
                  <c:v>3.5061574999999998E-2</c:v>
                </c:pt>
                <c:pt idx="51">
                  <c:v>3.6660940000000003E-2</c:v>
                </c:pt>
                <c:pt idx="52">
                  <c:v>3.8403294999999997E-2</c:v>
                </c:pt>
                <c:pt idx="53">
                  <c:v>4.1053764999999999E-2</c:v>
                </c:pt>
                <c:pt idx="54">
                  <c:v>4.6619832999999999E-2</c:v>
                </c:pt>
                <c:pt idx="55">
                  <c:v>5.496914E-2</c:v>
                </c:pt>
                <c:pt idx="56">
                  <c:v>6.1324394999999997E-2</c:v>
                </c:pt>
                <c:pt idx="57">
                  <c:v>6.4501055000000002E-2</c:v>
                </c:pt>
                <c:pt idx="58">
                  <c:v>6.4787360000000002E-2</c:v>
                </c:pt>
                <c:pt idx="59">
                  <c:v>6.24474E-2</c:v>
                </c:pt>
                <c:pt idx="60">
                  <c:v>5.8077733999999999E-2</c:v>
                </c:pt>
                <c:pt idx="61">
                  <c:v>5.2042394999999998E-2</c:v>
                </c:pt>
                <c:pt idx="62">
                  <c:v>4.7155167999999997E-2</c:v>
                </c:pt>
                <c:pt idx="63">
                  <c:v>4.4973663999999997E-2</c:v>
                </c:pt>
                <c:pt idx="64">
                  <c:v>4.5009010000000002E-2</c:v>
                </c:pt>
                <c:pt idx="65">
                  <c:v>4.4299949999999998E-2</c:v>
                </c:pt>
                <c:pt idx="66">
                  <c:v>4.1663993000000003E-2</c:v>
                </c:pt>
                <c:pt idx="67">
                  <c:v>3.7074026000000003E-2</c:v>
                </c:pt>
                <c:pt idx="68">
                  <c:v>3.1485440000000003E-2</c:v>
                </c:pt>
                <c:pt idx="69">
                  <c:v>2.5397289999999999E-2</c:v>
                </c:pt>
                <c:pt idx="70">
                  <c:v>2.0719583999999999E-2</c:v>
                </c:pt>
                <c:pt idx="71">
                  <c:v>1.8347941E-2</c:v>
                </c:pt>
                <c:pt idx="72">
                  <c:v>1.7424314999999999E-2</c:v>
                </c:pt>
                <c:pt idx="73">
                  <c:v>1.5295599999999999E-2</c:v>
                </c:pt>
                <c:pt idx="74">
                  <c:v>1.0171995499999999E-2</c:v>
                </c:pt>
                <c:pt idx="75">
                  <c:v>3.9917766E-3</c:v>
                </c:pt>
                <c:pt idx="76">
                  <c:v>9.5399999999999999E-4</c:v>
                </c:pt>
                <c:pt idx="77">
                  <c:v>3.5860355000000002E-3</c:v>
                </c:pt>
                <c:pt idx="78">
                  <c:v>1.0113321E-2</c:v>
                </c:pt>
                <c:pt idx="79">
                  <c:v>1.5949478E-2</c:v>
                </c:pt>
                <c:pt idx="80">
                  <c:v>1.7151040999999999E-2</c:v>
                </c:pt>
                <c:pt idx="81">
                  <c:v>1.3879423E-2</c:v>
                </c:pt>
                <c:pt idx="82">
                  <c:v>9.0329409999999992E-3</c:v>
                </c:pt>
                <c:pt idx="83">
                  <c:v>6.1326979999999998E-3</c:v>
                </c:pt>
                <c:pt idx="84">
                  <c:v>7.2346976999999998E-3</c:v>
                </c:pt>
                <c:pt idx="85">
                  <c:v>1.1931638E-2</c:v>
                </c:pt>
                <c:pt idx="86">
                  <c:v>1.8374622E-2</c:v>
                </c:pt>
                <c:pt idx="87">
                  <c:v>2.4241823999999999E-2</c:v>
                </c:pt>
                <c:pt idx="88">
                  <c:v>2.7955635999999999E-2</c:v>
                </c:pt>
                <c:pt idx="89">
                  <c:v>2.7756354E-2</c:v>
                </c:pt>
                <c:pt idx="90">
                  <c:v>2.4916827999999999E-2</c:v>
                </c:pt>
                <c:pt idx="91">
                  <c:v>2.0241025999999999E-2</c:v>
                </c:pt>
                <c:pt idx="92">
                  <c:v>1.5280815E-2</c:v>
                </c:pt>
                <c:pt idx="93">
                  <c:v>1.2876894999999999E-2</c:v>
                </c:pt>
                <c:pt idx="94">
                  <c:v>1.2763497E-2</c:v>
                </c:pt>
                <c:pt idx="95">
                  <c:v>1.2289395E-2</c:v>
                </c:pt>
                <c:pt idx="96">
                  <c:v>1.5528663999999999E-2</c:v>
                </c:pt>
                <c:pt idx="97">
                  <c:v>1.8886300000000002E-2</c:v>
                </c:pt>
                <c:pt idx="98">
                  <c:v>2.1093719E-2</c:v>
                </c:pt>
                <c:pt idx="99">
                  <c:v>2.2734337E-2</c:v>
                </c:pt>
                <c:pt idx="100">
                  <c:v>2.5396548000000001E-2</c:v>
                </c:pt>
                <c:pt idx="101">
                  <c:v>2.5890106E-2</c:v>
                </c:pt>
                <c:pt idx="102">
                  <c:v>2.5033293000000002E-2</c:v>
                </c:pt>
                <c:pt idx="103">
                  <c:v>2.4343124000000001E-2</c:v>
                </c:pt>
                <c:pt idx="104">
                  <c:v>2.3325881E-2</c:v>
                </c:pt>
                <c:pt idx="105">
                  <c:v>2.159647E-2</c:v>
                </c:pt>
                <c:pt idx="106">
                  <c:v>1.9434802000000001E-2</c:v>
                </c:pt>
                <c:pt idx="107">
                  <c:v>1.7163161E-2</c:v>
                </c:pt>
                <c:pt idx="108">
                  <c:v>1.4737993499999999E-2</c:v>
                </c:pt>
                <c:pt idx="109">
                  <c:v>1.2360032999999999E-2</c:v>
                </c:pt>
                <c:pt idx="110">
                  <c:v>1.0501786000000001E-2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06C3-4FC4-9529-B47EEAFF26A5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[3]Sheet1!$D$194:$DT$194</c:f>
              <c:numCache>
                <c:formatCode>General</c:formatCode>
                <c:ptCount val="121"/>
                <c:pt idx="0">
                  <c:v>7.8620080000000002E-3</c:v>
                </c:pt>
                <c:pt idx="1">
                  <c:v>1.1834687E-2</c:v>
                </c:pt>
                <c:pt idx="2">
                  <c:v>1.7141340000000001E-2</c:v>
                </c:pt>
                <c:pt idx="3">
                  <c:v>2.1175275E-2</c:v>
                </c:pt>
                <c:pt idx="4">
                  <c:v>2.1597095E-2</c:v>
                </c:pt>
                <c:pt idx="5">
                  <c:v>1.9222433000000001E-2</c:v>
                </c:pt>
                <c:pt idx="6">
                  <c:v>1.5603026000000001E-2</c:v>
                </c:pt>
                <c:pt idx="7">
                  <c:v>1.2139867E-2</c:v>
                </c:pt>
                <c:pt idx="8">
                  <c:v>8.3187750000000005E-3</c:v>
                </c:pt>
                <c:pt idx="9">
                  <c:v>5.1796176000000003E-3</c:v>
                </c:pt>
                <c:pt idx="10">
                  <c:v>2.3208374999999998E-3</c:v>
                </c:pt>
                <c:pt idx="11">
                  <c:v>1.5954045999999999E-3</c:v>
                </c:pt>
                <c:pt idx="12">
                  <c:v>4.4195483999999998E-3</c:v>
                </c:pt>
                <c:pt idx="13">
                  <c:v>1.0092965000000001E-2</c:v>
                </c:pt>
                <c:pt idx="14">
                  <c:v>1.5597055E-2</c:v>
                </c:pt>
                <c:pt idx="15">
                  <c:v>1.7488498000000002E-2</c:v>
                </c:pt>
                <c:pt idx="16">
                  <c:v>1.4143777E-2</c:v>
                </c:pt>
                <c:pt idx="17">
                  <c:v>7.4020450000000003E-3</c:v>
                </c:pt>
                <c:pt idx="18">
                  <c:v>1.8311842999999999E-3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5.5138219999999998E-3</c:v>
                </c:pt>
                <c:pt idx="23">
                  <c:v>1.3719594E-2</c:v>
                </c:pt>
                <c:pt idx="24">
                  <c:v>2.2899698E-2</c:v>
                </c:pt>
                <c:pt idx="25">
                  <c:v>2.9220749000000001E-2</c:v>
                </c:pt>
                <c:pt idx="26">
                  <c:v>3.2984566E-2</c:v>
                </c:pt>
                <c:pt idx="27">
                  <c:v>3.3538524E-2</c:v>
                </c:pt>
                <c:pt idx="28">
                  <c:v>3.3370323E-2</c:v>
                </c:pt>
                <c:pt idx="29">
                  <c:v>3.3128419999999999E-2</c:v>
                </c:pt>
                <c:pt idx="30">
                  <c:v>3.3389278000000001E-2</c:v>
                </c:pt>
                <c:pt idx="31">
                  <c:v>3.4425437000000003E-2</c:v>
                </c:pt>
                <c:pt idx="32">
                  <c:v>3.8224099999999997E-2</c:v>
                </c:pt>
                <c:pt idx="33">
                  <c:v>4.5242954000000002E-2</c:v>
                </c:pt>
                <c:pt idx="34">
                  <c:v>5.5202899999999999E-2</c:v>
                </c:pt>
                <c:pt idx="35">
                  <c:v>6.5758759999999999E-2</c:v>
                </c:pt>
                <c:pt idx="36">
                  <c:v>7.4082300000000004E-2</c:v>
                </c:pt>
                <c:pt idx="37">
                  <c:v>7.8824580000000005E-2</c:v>
                </c:pt>
                <c:pt idx="38">
                  <c:v>7.9048469999999996E-2</c:v>
                </c:pt>
                <c:pt idx="39">
                  <c:v>7.6093649999999999E-2</c:v>
                </c:pt>
                <c:pt idx="40">
                  <c:v>7.0682239999999993E-2</c:v>
                </c:pt>
                <c:pt idx="41">
                  <c:v>6.4871830000000005E-2</c:v>
                </c:pt>
                <c:pt idx="42">
                  <c:v>5.9493165000000001E-2</c:v>
                </c:pt>
                <c:pt idx="43">
                  <c:v>5.4423989999999998E-2</c:v>
                </c:pt>
                <c:pt idx="44">
                  <c:v>5.0912029999999997E-2</c:v>
                </c:pt>
                <c:pt idx="45">
                  <c:v>4.8370454E-2</c:v>
                </c:pt>
                <c:pt idx="46">
                  <c:v>4.5551795999999999E-2</c:v>
                </c:pt>
                <c:pt idx="47">
                  <c:v>4.1442382999999999E-2</c:v>
                </c:pt>
                <c:pt idx="48">
                  <c:v>3.6775608000000001E-2</c:v>
                </c:pt>
                <c:pt idx="49">
                  <c:v>3.4640483999999999E-2</c:v>
                </c:pt>
                <c:pt idx="50">
                  <c:v>3.5204569999999998E-2</c:v>
                </c:pt>
                <c:pt idx="51">
                  <c:v>3.6829069999999998E-2</c:v>
                </c:pt>
                <c:pt idx="52">
                  <c:v>3.8610554999999998E-2</c:v>
                </c:pt>
                <c:pt idx="53">
                  <c:v>4.1252665000000001E-2</c:v>
                </c:pt>
                <c:pt idx="54">
                  <c:v>4.6714039999999998E-2</c:v>
                </c:pt>
                <c:pt idx="55">
                  <c:v>5.4881676999999997E-2</c:v>
                </c:pt>
                <c:pt idx="56">
                  <c:v>6.1097829999999999E-2</c:v>
                </c:pt>
                <c:pt idx="57">
                  <c:v>6.4276819999999998E-2</c:v>
                </c:pt>
                <c:pt idx="58">
                  <c:v>6.4680089999999996E-2</c:v>
                </c:pt>
                <c:pt idx="59">
                  <c:v>6.2502779999999994E-2</c:v>
                </c:pt>
                <c:pt idx="60">
                  <c:v>5.8250250000000003E-2</c:v>
                </c:pt>
                <c:pt idx="61">
                  <c:v>5.2270195999999998E-2</c:v>
                </c:pt>
                <c:pt idx="62">
                  <c:v>4.7382465999999998E-2</c:v>
                </c:pt>
                <c:pt idx="63">
                  <c:v>4.5155194000000003E-2</c:v>
                </c:pt>
                <c:pt idx="64">
                  <c:v>4.5105737E-2</c:v>
                </c:pt>
                <c:pt idx="65">
                  <c:v>4.4299822000000003E-2</c:v>
                </c:pt>
                <c:pt idx="66">
                  <c:v>4.1641905999999999E-2</c:v>
                </c:pt>
                <c:pt idx="67">
                  <c:v>3.7150540000000003E-2</c:v>
                </c:pt>
                <c:pt idx="68">
                  <c:v>3.1725259999999998E-2</c:v>
                </c:pt>
                <c:pt idx="69">
                  <c:v>2.5732020000000001E-2</c:v>
                </c:pt>
                <c:pt idx="70">
                  <c:v>2.0986458E-2</c:v>
                </c:pt>
                <c:pt idx="71">
                  <c:v>1.8421765E-2</c:v>
                </c:pt>
                <c:pt idx="72">
                  <c:v>1.7279010000000001E-2</c:v>
                </c:pt>
                <c:pt idx="73">
                  <c:v>1.4980940999999999E-2</c:v>
                </c:pt>
                <c:pt idx="74">
                  <c:v>9.7692939999999995E-3</c:v>
                </c:pt>
                <c:pt idx="75">
                  <c:v>3.635391E-3</c:v>
                </c:pt>
                <c:pt idx="76">
                  <c:v>8.2600000000000002E-4</c:v>
                </c:pt>
                <c:pt idx="77">
                  <c:v>3.8056909999999999E-3</c:v>
                </c:pt>
                <c:pt idx="78">
                  <c:v>1.0630527000000001E-2</c:v>
                </c:pt>
                <c:pt idx="79">
                  <c:v>1.6544605E-2</c:v>
                </c:pt>
                <c:pt idx="80">
                  <c:v>1.7584256999999999E-2</c:v>
                </c:pt>
                <c:pt idx="81">
                  <c:v>1.4016581E-2</c:v>
                </c:pt>
                <c:pt idx="82">
                  <c:v>8.8833929999999998E-3</c:v>
                </c:pt>
                <c:pt idx="83">
                  <c:v>5.7967295999999998E-3</c:v>
                </c:pt>
                <c:pt idx="84">
                  <c:v>6.8471649999999997E-3</c:v>
                </c:pt>
                <c:pt idx="85">
                  <c:v>1.1586423E-2</c:v>
                </c:pt>
                <c:pt idx="86">
                  <c:v>1.813203E-2</c:v>
                </c:pt>
                <c:pt idx="87">
                  <c:v>2.413744E-2</c:v>
                </c:pt>
                <c:pt idx="88">
                  <c:v>2.8008875999999999E-2</c:v>
                </c:pt>
                <c:pt idx="89">
                  <c:v>2.7973134E-2</c:v>
                </c:pt>
                <c:pt idx="90">
                  <c:v>2.5263471999999999E-2</c:v>
                </c:pt>
                <c:pt idx="91">
                  <c:v>2.0656375000000001E-2</c:v>
                </c:pt>
                <c:pt idx="92">
                  <c:v>1.5691184E-2</c:v>
                </c:pt>
                <c:pt idx="93">
                  <c:v>1.3245705999999999E-2</c:v>
                </c:pt>
                <c:pt idx="94">
                  <c:v>1.3074082000000001E-2</c:v>
                </c:pt>
                <c:pt idx="95">
                  <c:v>1.2537859E-2</c:v>
                </c:pt>
                <c:pt idx="96">
                  <c:v>1.5717269999999998E-2</c:v>
                </c:pt>
                <c:pt idx="97">
                  <c:v>1.903519E-2</c:v>
                </c:pt>
                <c:pt idx="98">
                  <c:v>2.1224735000000002E-2</c:v>
                </c:pt>
                <c:pt idx="99">
                  <c:v>2.2848578000000001E-2</c:v>
                </c:pt>
                <c:pt idx="100">
                  <c:v>2.5477054999999998E-2</c:v>
                </c:pt>
                <c:pt idx="101">
                  <c:v>2.5968231000000001E-2</c:v>
                </c:pt>
                <c:pt idx="102">
                  <c:v>2.5075229000000001E-2</c:v>
                </c:pt>
                <c:pt idx="103">
                  <c:v>2.4346484000000002E-2</c:v>
                </c:pt>
                <c:pt idx="104">
                  <c:v>2.3282721999999999E-2</c:v>
                </c:pt>
                <c:pt idx="105">
                  <c:v>2.1502670000000002E-2</c:v>
                </c:pt>
                <c:pt idx="106">
                  <c:v>1.9286588E-2</c:v>
                </c:pt>
                <c:pt idx="107">
                  <c:v>1.6946610000000001E-2</c:v>
                </c:pt>
                <c:pt idx="108">
                  <c:v>1.4470838E-2</c:v>
                </c:pt>
                <c:pt idx="109">
                  <c:v>1.2040749999999999E-2</c:v>
                </c:pt>
                <c:pt idx="110">
                  <c:v>1.0129608E-2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06C3-4FC4-9529-B47EEAFF26A5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[3]Sheet1!$D$195:$DT$195</c:f>
              <c:numCache>
                <c:formatCode>General</c:formatCode>
                <c:ptCount val="121"/>
                <c:pt idx="0">
                  <c:v>8.4383440000000004E-3</c:v>
                </c:pt>
                <c:pt idx="1">
                  <c:v>1.2219440999999999E-2</c:v>
                </c:pt>
                <c:pt idx="2">
                  <c:v>1.7340112000000001E-2</c:v>
                </c:pt>
                <c:pt idx="3">
                  <c:v>2.1381876000000001E-2</c:v>
                </c:pt>
                <c:pt idx="4">
                  <c:v>2.1972647000000001E-2</c:v>
                </c:pt>
                <c:pt idx="5">
                  <c:v>1.9693802999999999E-2</c:v>
                </c:pt>
                <c:pt idx="6">
                  <c:v>1.5926416999999998E-2</c:v>
                </c:pt>
                <c:pt idx="7">
                  <c:v>1.2097347499999999E-2</c:v>
                </c:pt>
                <c:pt idx="8">
                  <c:v>8.1211819999999994E-3</c:v>
                </c:pt>
                <c:pt idx="9">
                  <c:v>5.2352007000000004E-3</c:v>
                </c:pt>
                <c:pt idx="10">
                  <c:v>2.8945249999999998E-3</c:v>
                </c:pt>
                <c:pt idx="11">
                  <c:v>2.5862585999999999E-3</c:v>
                </c:pt>
                <c:pt idx="12">
                  <c:v>5.4705524999999998E-3</c:v>
                </c:pt>
                <c:pt idx="13">
                  <c:v>1.0910816E-2</c:v>
                </c:pt>
                <c:pt idx="14">
                  <c:v>1.6096503000000002E-2</c:v>
                </c:pt>
                <c:pt idx="15">
                  <c:v>1.7691723999999999E-2</c:v>
                </c:pt>
                <c:pt idx="16">
                  <c:v>1.4084568E-2</c:v>
                </c:pt>
                <c:pt idx="17">
                  <c:v>7.0964074999999996E-3</c:v>
                </c:pt>
                <c:pt idx="18">
                  <c:v>1.4770288000000001E-3</c:v>
                </c:pt>
                <c:pt idx="19">
                  <c:v>0</c:v>
                </c:pt>
                <c:pt idx="20">
                  <c:v>0</c:v>
                </c:pt>
                <c:pt idx="21">
                  <c:v>1.5299999999999999E-5</c:v>
                </c:pt>
                <c:pt idx="22">
                  <c:v>5.7149682999999996E-3</c:v>
                </c:pt>
                <c:pt idx="23">
                  <c:v>1.3763754E-2</c:v>
                </c:pt>
                <c:pt idx="24">
                  <c:v>2.2789719E-2</c:v>
                </c:pt>
                <c:pt idx="25">
                  <c:v>2.9032076E-2</c:v>
                </c:pt>
                <c:pt idx="26">
                  <c:v>3.2915845999999999E-2</c:v>
                </c:pt>
                <c:pt idx="27">
                  <c:v>3.3777214999999999E-2</c:v>
                </c:pt>
                <c:pt idx="28">
                  <c:v>3.3883385000000002E-2</c:v>
                </c:pt>
                <c:pt idx="29">
                  <c:v>3.3675205E-2</c:v>
                </c:pt>
                <c:pt idx="30">
                  <c:v>3.3803069999999998E-2</c:v>
                </c:pt>
                <c:pt idx="31">
                  <c:v>3.4710629999999999E-2</c:v>
                </c:pt>
                <c:pt idx="32">
                  <c:v>3.8482334E-2</c:v>
                </c:pt>
                <c:pt idx="33">
                  <c:v>4.5619185999999999E-2</c:v>
                </c:pt>
                <c:pt idx="34">
                  <c:v>5.5552162000000002E-2</c:v>
                </c:pt>
                <c:pt idx="35">
                  <c:v>6.5873520000000005E-2</c:v>
                </c:pt>
                <c:pt idx="36">
                  <c:v>7.3883740000000003E-2</c:v>
                </c:pt>
                <c:pt idx="37">
                  <c:v>7.8427985000000006E-2</c:v>
                </c:pt>
                <c:pt idx="38">
                  <c:v>7.8646099999999997E-2</c:v>
                </c:pt>
                <c:pt idx="39">
                  <c:v>7.5850815000000002E-2</c:v>
                </c:pt>
                <c:pt idx="40">
                  <c:v>7.0631250000000007E-2</c:v>
                </c:pt>
                <c:pt idx="41">
                  <c:v>6.5089359999999999E-2</c:v>
                </c:pt>
                <c:pt idx="42">
                  <c:v>5.9773344999999999E-2</c:v>
                </c:pt>
                <c:pt idx="43">
                  <c:v>5.4642573E-2</c:v>
                </c:pt>
                <c:pt idx="44">
                  <c:v>5.1106215000000003E-2</c:v>
                </c:pt>
                <c:pt idx="45">
                  <c:v>4.8622070000000003E-2</c:v>
                </c:pt>
                <c:pt idx="46">
                  <c:v>4.5828750000000001E-2</c:v>
                </c:pt>
                <c:pt idx="47">
                  <c:v>4.1569248000000003E-2</c:v>
                </c:pt>
                <c:pt idx="48">
                  <c:v>3.6687873000000003E-2</c:v>
                </c:pt>
                <c:pt idx="49">
                  <c:v>3.442539E-2</c:v>
                </c:pt>
                <c:pt idx="50">
                  <c:v>3.4992147000000001E-2</c:v>
                </c:pt>
                <c:pt idx="51">
                  <c:v>3.6609557000000001E-2</c:v>
                </c:pt>
                <c:pt idx="52">
                  <c:v>3.8308059999999998E-2</c:v>
                </c:pt>
                <c:pt idx="53">
                  <c:v>4.0864829999999998E-2</c:v>
                </c:pt>
                <c:pt idx="54">
                  <c:v>4.6375939999999997E-2</c:v>
                </c:pt>
                <c:pt idx="55">
                  <c:v>5.4752886000000001E-2</c:v>
                </c:pt>
                <c:pt idx="56">
                  <c:v>6.1174408E-2</c:v>
                </c:pt>
                <c:pt idx="57">
                  <c:v>6.4409010000000003E-2</c:v>
                </c:pt>
                <c:pt idx="58">
                  <c:v>6.4729599999999998E-2</c:v>
                </c:pt>
                <c:pt idx="59">
                  <c:v>6.2455102999999998E-2</c:v>
                </c:pt>
                <c:pt idx="60">
                  <c:v>5.8152450000000001E-2</c:v>
                </c:pt>
                <c:pt idx="61">
                  <c:v>5.2179812999999999E-2</c:v>
                </c:pt>
                <c:pt idx="62">
                  <c:v>4.733325E-2</c:v>
                </c:pt>
                <c:pt idx="63">
                  <c:v>4.5180034000000001E-2</c:v>
                </c:pt>
                <c:pt idx="64">
                  <c:v>4.5186403999999999E-2</c:v>
                </c:pt>
                <c:pt idx="65">
                  <c:v>4.4362195E-2</c:v>
                </c:pt>
                <c:pt idx="66">
                  <c:v>4.1605175000000001E-2</c:v>
                </c:pt>
                <c:pt idx="67">
                  <c:v>3.7015640000000002E-2</c:v>
                </c:pt>
                <c:pt idx="68">
                  <c:v>3.1586453E-2</c:v>
                </c:pt>
                <c:pt idx="69">
                  <c:v>2.5690803000000002E-2</c:v>
                </c:pt>
                <c:pt idx="70">
                  <c:v>2.1081485000000001E-2</c:v>
                </c:pt>
                <c:pt idx="71">
                  <c:v>1.85886E-2</c:v>
                </c:pt>
                <c:pt idx="72">
                  <c:v>1.7429338999999999E-2</c:v>
                </c:pt>
                <c:pt idx="73">
                  <c:v>1.5085601000000001E-2</c:v>
                </c:pt>
                <c:pt idx="74">
                  <c:v>9.8627369999999999E-3</c:v>
                </c:pt>
                <c:pt idx="75">
                  <c:v>3.7371316000000001E-3</c:v>
                </c:pt>
                <c:pt idx="76">
                  <c:v>8.8099999999999995E-4</c:v>
                </c:pt>
                <c:pt idx="77">
                  <c:v>3.7428162E-3</c:v>
                </c:pt>
                <c:pt idx="78">
                  <c:v>1.0467119E-2</c:v>
                </c:pt>
                <c:pt idx="79">
                  <c:v>1.6382602999999999E-2</c:v>
                </c:pt>
                <c:pt idx="80">
                  <c:v>1.7503863000000001E-2</c:v>
                </c:pt>
                <c:pt idx="81">
                  <c:v>1.4000317E-2</c:v>
                </c:pt>
                <c:pt idx="82">
                  <c:v>8.8557470000000006E-3</c:v>
                </c:pt>
                <c:pt idx="83">
                  <c:v>5.7191877000000004E-3</c:v>
                </c:pt>
                <c:pt idx="84">
                  <c:v>6.7380545999999996E-3</c:v>
                </c:pt>
                <c:pt idx="85">
                  <c:v>1.1543408E-2</c:v>
                </c:pt>
                <c:pt idx="86">
                  <c:v>1.8228324000000001E-2</c:v>
                </c:pt>
                <c:pt idx="87">
                  <c:v>2.4362333E-2</c:v>
                </c:pt>
                <c:pt idx="88">
                  <c:v>2.8267626000000001E-2</c:v>
                </c:pt>
                <c:pt idx="89">
                  <c:v>2.8154124999999999E-2</c:v>
                </c:pt>
                <c:pt idx="90">
                  <c:v>2.5299914E-2</c:v>
                </c:pt>
                <c:pt idx="91">
                  <c:v>2.0540010000000001E-2</c:v>
                </c:pt>
                <c:pt idx="92">
                  <c:v>1.5488472E-2</c:v>
                </c:pt>
                <c:pt idx="93">
                  <c:v>1.299268E-2</c:v>
                </c:pt>
                <c:pt idx="94">
                  <c:v>1.2812225999999999E-2</c:v>
                </c:pt>
                <c:pt idx="95">
                  <c:v>1.2323231E-2</c:v>
                </c:pt>
                <c:pt idx="96">
                  <c:v>1.557124E-2</c:v>
                </c:pt>
                <c:pt idx="97">
                  <c:v>1.8943020000000001E-2</c:v>
                </c:pt>
                <c:pt idx="98">
                  <c:v>2.1164757999999999E-2</c:v>
                </c:pt>
                <c:pt idx="99">
                  <c:v>2.2808233000000001E-2</c:v>
                </c:pt>
                <c:pt idx="100">
                  <c:v>2.5470079999999999E-2</c:v>
                </c:pt>
                <c:pt idx="101">
                  <c:v>2.5936976E-2</c:v>
                </c:pt>
                <c:pt idx="102">
                  <c:v>2.5083827E-2</c:v>
                </c:pt>
                <c:pt idx="103">
                  <c:v>2.4387046999999999E-2</c:v>
                </c:pt>
                <c:pt idx="104">
                  <c:v>2.3354483999999998E-2</c:v>
                </c:pt>
                <c:pt idx="105">
                  <c:v>2.160248E-2</c:v>
                </c:pt>
                <c:pt idx="106">
                  <c:v>1.9411970000000001E-2</c:v>
                </c:pt>
                <c:pt idx="107">
                  <c:v>1.7114135999999999E-2</c:v>
                </c:pt>
                <c:pt idx="108">
                  <c:v>1.4652180000000001E-2</c:v>
                </c:pt>
                <c:pt idx="109">
                  <c:v>1.2236593E-2</c:v>
                </c:pt>
                <c:pt idx="110">
                  <c:v>1.0344338999999999E-2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06C3-4FC4-9529-B47EEAFF26A5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[3]Sheet1!$D$196:$DT$196</c:f>
              <c:numCache>
                <c:formatCode>General</c:formatCode>
                <c:ptCount val="121"/>
                <c:pt idx="0">
                  <c:v>7.6230029999999997E-3</c:v>
                </c:pt>
                <c:pt idx="1">
                  <c:v>1.1401876999999999E-2</c:v>
                </c:pt>
                <c:pt idx="2">
                  <c:v>1.6530900000000001E-2</c:v>
                </c:pt>
                <c:pt idx="3">
                  <c:v>2.0283088000000001E-2</c:v>
                </c:pt>
                <c:pt idx="4">
                  <c:v>2.0990142999999999E-2</c:v>
                </c:pt>
                <c:pt idx="5">
                  <c:v>1.9379015999999999E-2</c:v>
                </c:pt>
                <c:pt idx="6">
                  <c:v>1.6534816000000001E-2</c:v>
                </c:pt>
                <c:pt idx="7">
                  <c:v>1.3436139999999999E-2</c:v>
                </c:pt>
                <c:pt idx="8">
                  <c:v>9.526362E-3</c:v>
                </c:pt>
                <c:pt idx="9">
                  <c:v>6.0108050000000001E-3</c:v>
                </c:pt>
                <c:pt idx="10">
                  <c:v>2.8082383999999999E-3</c:v>
                </c:pt>
                <c:pt idx="11">
                  <c:v>1.7833626999999999E-3</c:v>
                </c:pt>
                <c:pt idx="12">
                  <c:v>4.2775924999999999E-3</c:v>
                </c:pt>
                <c:pt idx="13">
                  <c:v>9.6203580000000007E-3</c:v>
                </c:pt>
                <c:pt idx="14">
                  <c:v>1.4969100000000001E-2</c:v>
                </c:pt>
                <c:pt idx="15">
                  <c:v>1.6910026000000002E-2</c:v>
                </c:pt>
                <c:pt idx="16">
                  <c:v>1.3705520000000001E-2</c:v>
                </c:pt>
                <c:pt idx="17">
                  <c:v>7.0722266000000002E-3</c:v>
                </c:pt>
                <c:pt idx="18">
                  <c:v>1.7389891000000001E-3</c:v>
                </c:pt>
                <c:pt idx="19">
                  <c:v>0</c:v>
                </c:pt>
                <c:pt idx="20">
                  <c:v>0</c:v>
                </c:pt>
                <c:pt idx="21">
                  <c:v>6.1200000000000002E-4</c:v>
                </c:pt>
                <c:pt idx="22">
                  <c:v>6.1475330000000002E-3</c:v>
                </c:pt>
                <c:pt idx="23">
                  <c:v>1.4067322E-2</c:v>
                </c:pt>
                <c:pt idx="24">
                  <c:v>2.3096478E-2</c:v>
                </c:pt>
                <c:pt idx="25">
                  <c:v>2.9372346000000001E-2</c:v>
                </c:pt>
                <c:pt idx="26">
                  <c:v>3.3141179999999999E-2</c:v>
                </c:pt>
                <c:pt idx="27">
                  <c:v>3.3697400000000002E-2</c:v>
                </c:pt>
                <c:pt idx="28">
                  <c:v>3.3524635999999997E-2</c:v>
                </c:pt>
                <c:pt idx="29">
                  <c:v>3.3376030000000001E-2</c:v>
                </c:pt>
                <c:pt idx="30">
                  <c:v>3.3727113000000003E-2</c:v>
                </c:pt>
                <c:pt idx="31">
                  <c:v>3.4827583000000002E-2</c:v>
                </c:pt>
                <c:pt idx="32">
                  <c:v>3.8598100000000003E-2</c:v>
                </c:pt>
                <c:pt idx="33">
                  <c:v>4.5539620000000003E-2</c:v>
                </c:pt>
                <c:pt idx="34">
                  <c:v>5.5381566E-2</c:v>
                </c:pt>
                <c:pt idx="35">
                  <c:v>6.5853300000000004E-2</c:v>
                </c:pt>
                <c:pt idx="36">
                  <c:v>7.4180510000000005E-2</c:v>
                </c:pt>
                <c:pt idx="37">
                  <c:v>7.8988219999999998E-2</c:v>
                </c:pt>
                <c:pt idx="38">
                  <c:v>7.9239359999999995E-2</c:v>
                </c:pt>
                <c:pt idx="39">
                  <c:v>7.6317339999999997E-2</c:v>
                </c:pt>
                <c:pt idx="40">
                  <c:v>7.0953875999999999E-2</c:v>
                </c:pt>
                <c:pt idx="41">
                  <c:v>6.5313029999999994E-2</c:v>
                </c:pt>
                <c:pt idx="42">
                  <c:v>6.0055020000000001E-2</c:v>
                </c:pt>
                <c:pt idx="43">
                  <c:v>5.498695E-2</c:v>
                </c:pt>
                <c:pt idx="44">
                  <c:v>5.1386899999999999E-2</c:v>
                </c:pt>
                <c:pt idx="45">
                  <c:v>4.8678350000000002E-2</c:v>
                </c:pt>
                <c:pt idx="46">
                  <c:v>4.56733E-2</c:v>
                </c:pt>
                <c:pt idx="47">
                  <c:v>4.1353516E-2</c:v>
                </c:pt>
                <c:pt idx="48">
                  <c:v>3.6513011999999997E-2</c:v>
                </c:pt>
                <c:pt idx="49">
                  <c:v>3.4291874999999999E-2</c:v>
                </c:pt>
                <c:pt idx="50">
                  <c:v>3.4806320000000002E-2</c:v>
                </c:pt>
                <c:pt idx="51">
                  <c:v>3.640819E-2</c:v>
                </c:pt>
                <c:pt idx="52">
                  <c:v>3.8249902000000002E-2</c:v>
                </c:pt>
                <c:pt idx="53">
                  <c:v>4.1052192000000001E-2</c:v>
                </c:pt>
                <c:pt idx="54">
                  <c:v>4.6774103999999997E-2</c:v>
                </c:pt>
                <c:pt idx="55">
                  <c:v>5.5244509999999997E-2</c:v>
                </c:pt>
                <c:pt idx="56">
                  <c:v>6.1694424999999997E-2</c:v>
                </c:pt>
                <c:pt idx="57">
                  <c:v>6.4962010000000001E-2</c:v>
                </c:pt>
                <c:pt idx="58">
                  <c:v>6.5250210000000003E-2</c:v>
                </c:pt>
                <c:pt idx="59">
                  <c:v>6.2762380000000006E-2</c:v>
                </c:pt>
                <c:pt idx="60">
                  <c:v>5.8109465999999999E-2</c:v>
                </c:pt>
                <c:pt idx="61">
                  <c:v>5.1789509999999997E-2</c:v>
                </c:pt>
                <c:pt idx="62">
                  <c:v>4.6716590000000002E-2</c:v>
                </c:pt>
                <c:pt idx="63">
                  <c:v>4.4453025E-2</c:v>
                </c:pt>
                <c:pt idx="64">
                  <c:v>4.4478855999999997E-2</c:v>
                </c:pt>
                <c:pt idx="65">
                  <c:v>4.3798320000000002E-2</c:v>
                </c:pt>
                <c:pt idx="66">
                  <c:v>4.1291903999999997E-2</c:v>
                </c:pt>
                <c:pt idx="67">
                  <c:v>3.6943506000000001E-2</c:v>
                </c:pt>
                <c:pt idx="68">
                  <c:v>3.1619059999999997E-2</c:v>
                </c:pt>
                <c:pt idx="69">
                  <c:v>2.566736E-2</c:v>
                </c:pt>
                <c:pt idx="70">
                  <c:v>2.0949836999999999E-2</c:v>
                </c:pt>
                <c:pt idx="71">
                  <c:v>1.8451487999999999E-2</c:v>
                </c:pt>
                <c:pt idx="72">
                  <c:v>1.7472688E-2</c:v>
                </c:pt>
                <c:pt idx="73">
                  <c:v>1.53843025E-2</c:v>
                </c:pt>
                <c:pt idx="74">
                  <c:v>1.0263892E-2</c:v>
                </c:pt>
                <c:pt idx="75">
                  <c:v>3.9516296000000001E-3</c:v>
                </c:pt>
                <c:pt idx="76">
                  <c:v>7.1599999999999995E-4</c:v>
                </c:pt>
                <c:pt idx="77">
                  <c:v>3.2605749999999999E-3</c:v>
                </c:pt>
                <c:pt idx="78">
                  <c:v>9.8347529999999999E-3</c:v>
                </c:pt>
                <c:pt idx="79">
                  <c:v>1.5734911000000001E-2</c:v>
                </c:pt>
                <c:pt idx="80">
                  <c:v>1.6932409999999998E-2</c:v>
                </c:pt>
                <c:pt idx="81">
                  <c:v>1.3611485E-2</c:v>
                </c:pt>
                <c:pt idx="82">
                  <c:v>8.7681010000000004E-3</c:v>
                </c:pt>
                <c:pt idx="83">
                  <c:v>5.9806260000000002E-3</c:v>
                </c:pt>
                <c:pt idx="84">
                  <c:v>7.3002693000000004E-3</c:v>
                </c:pt>
                <c:pt idx="85">
                  <c:v>1.2278453E-2</c:v>
                </c:pt>
                <c:pt idx="86">
                  <c:v>1.8981273999999999E-2</c:v>
                </c:pt>
                <c:pt idx="87">
                  <c:v>2.4990137999999999E-2</c:v>
                </c:pt>
                <c:pt idx="88">
                  <c:v>2.8664201E-2</c:v>
                </c:pt>
                <c:pt idx="89">
                  <c:v>2.8245840000000001E-2</c:v>
                </c:pt>
                <c:pt idx="90">
                  <c:v>2.5096567E-2</c:v>
                </c:pt>
                <c:pt idx="91">
                  <c:v>2.0105435000000001E-2</c:v>
                </c:pt>
                <c:pt idx="92">
                  <c:v>1.4927899999999999E-2</c:v>
                </c:pt>
                <c:pt idx="93">
                  <c:v>1.2402481999999999E-2</c:v>
                </c:pt>
                <c:pt idx="94">
                  <c:v>1.2240233E-2</c:v>
                </c:pt>
                <c:pt idx="95">
                  <c:v>1.1784899999999999E-2</c:v>
                </c:pt>
                <c:pt idx="96">
                  <c:v>1.5066360000000001E-2</c:v>
                </c:pt>
                <c:pt idx="97">
                  <c:v>1.8497314000000001E-2</c:v>
                </c:pt>
                <c:pt idx="98">
                  <c:v>2.0778036E-2</c:v>
                </c:pt>
                <c:pt idx="99">
                  <c:v>2.2473572000000001E-2</c:v>
                </c:pt>
                <c:pt idx="100">
                  <c:v>2.5172235000000001E-2</c:v>
                </c:pt>
                <c:pt idx="101">
                  <c:v>2.5650378000000001E-2</c:v>
                </c:pt>
                <c:pt idx="102">
                  <c:v>2.4849630000000001E-2</c:v>
                </c:pt>
                <c:pt idx="103">
                  <c:v>2.4225739999999999E-2</c:v>
                </c:pt>
                <c:pt idx="104">
                  <c:v>2.3278607E-2</c:v>
                </c:pt>
                <c:pt idx="105">
                  <c:v>2.1617775999999998E-2</c:v>
                </c:pt>
                <c:pt idx="106">
                  <c:v>1.9523228E-2</c:v>
                </c:pt>
                <c:pt idx="107">
                  <c:v>1.7331816E-2</c:v>
                </c:pt>
                <c:pt idx="108">
                  <c:v>1.4952182E-2</c:v>
                </c:pt>
                <c:pt idx="109">
                  <c:v>1.2610471999999999E-2</c:v>
                </c:pt>
                <c:pt idx="110">
                  <c:v>1.0773938E-2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06C3-4FC4-9529-B47EEAFF26A5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[3]Sheet1!$D$197:$DT$197</c:f>
              <c:numCache>
                <c:formatCode>General</c:formatCode>
                <c:ptCount val="121"/>
                <c:pt idx="0">
                  <c:v>7.9128489999999996E-3</c:v>
                </c:pt>
                <c:pt idx="1">
                  <c:v>1.1812113000000001E-2</c:v>
                </c:pt>
                <c:pt idx="2">
                  <c:v>1.6786530000000001E-2</c:v>
                </c:pt>
                <c:pt idx="3">
                  <c:v>2.0870891999999999E-2</c:v>
                </c:pt>
                <c:pt idx="4">
                  <c:v>2.1561567E-2</c:v>
                </c:pt>
                <c:pt idx="5">
                  <c:v>1.9479975E-2</c:v>
                </c:pt>
                <c:pt idx="6">
                  <c:v>1.5983328000000002E-2</c:v>
                </c:pt>
                <c:pt idx="7">
                  <c:v>1.24634225E-2</c:v>
                </c:pt>
                <c:pt idx="8">
                  <c:v>8.6219079999999993E-3</c:v>
                </c:pt>
                <c:pt idx="9">
                  <c:v>5.5985699999999998E-3</c:v>
                </c:pt>
                <c:pt idx="10">
                  <c:v>2.9031247999999998E-3</c:v>
                </c:pt>
                <c:pt idx="11">
                  <c:v>2.2003904000000001E-3</c:v>
                </c:pt>
                <c:pt idx="12">
                  <c:v>4.8564942999999999E-3</c:v>
                </c:pt>
                <c:pt idx="13">
                  <c:v>1.0238301999999999E-2</c:v>
                </c:pt>
                <c:pt idx="14">
                  <c:v>1.5495551E-2</c:v>
                </c:pt>
                <c:pt idx="15">
                  <c:v>1.718971E-2</c:v>
                </c:pt>
                <c:pt idx="16">
                  <c:v>1.3659948E-2</c:v>
                </c:pt>
                <c:pt idx="17">
                  <c:v>6.7007593000000002E-3</c:v>
                </c:pt>
                <c:pt idx="18">
                  <c:v>1.0746302999999999E-3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5.26978E-3</c:v>
                </c:pt>
                <c:pt idx="23">
                  <c:v>1.3636440999999999E-2</c:v>
                </c:pt>
                <c:pt idx="24">
                  <c:v>2.3078934999999998E-2</c:v>
                </c:pt>
                <c:pt idx="25">
                  <c:v>2.9669285E-2</c:v>
                </c:pt>
                <c:pt idx="26">
                  <c:v>3.3696777999999997E-2</c:v>
                </c:pt>
                <c:pt idx="27">
                  <c:v>3.4305885000000001E-2</c:v>
                </c:pt>
                <c:pt idx="28">
                  <c:v>3.3930210000000002E-2</c:v>
                </c:pt>
                <c:pt idx="29">
                  <c:v>3.3344331999999997E-2</c:v>
                </c:pt>
                <c:pt idx="30">
                  <c:v>3.3256910000000001E-2</c:v>
                </c:pt>
                <c:pt idx="31">
                  <c:v>3.4111902E-2</c:v>
                </c:pt>
                <c:pt idx="32">
                  <c:v>3.7896417000000002E-2</c:v>
                </c:pt>
                <c:pt idx="33">
                  <c:v>4.5051076000000002E-2</c:v>
                </c:pt>
                <c:pt idx="34">
                  <c:v>5.5218976000000003E-2</c:v>
                </c:pt>
                <c:pt idx="35">
                  <c:v>6.6036694000000007E-2</c:v>
                </c:pt>
                <c:pt idx="36">
                  <c:v>7.461748E-2</c:v>
                </c:pt>
                <c:pt idx="37">
                  <c:v>7.9481969999999999E-2</c:v>
                </c:pt>
                <c:pt idx="38">
                  <c:v>7.9693360000000005E-2</c:v>
                </c:pt>
                <c:pt idx="39">
                  <c:v>7.6612330000000006E-2</c:v>
                </c:pt>
                <c:pt idx="40">
                  <c:v>7.102079E-2</c:v>
                </c:pt>
                <c:pt idx="41">
                  <c:v>6.5129229999999996E-2</c:v>
                </c:pt>
                <c:pt idx="42">
                  <c:v>5.964738E-2</c:v>
                </c:pt>
                <c:pt idx="43">
                  <c:v>5.4411835999999998E-2</c:v>
                </c:pt>
                <c:pt idx="44">
                  <c:v>5.0737669999999999E-2</c:v>
                </c:pt>
                <c:pt idx="45">
                  <c:v>4.8056862999999998E-2</c:v>
                </c:pt>
                <c:pt idx="46">
                  <c:v>4.5204815000000002E-2</c:v>
                </c:pt>
                <c:pt idx="47">
                  <c:v>4.1181333000000001E-2</c:v>
                </c:pt>
                <c:pt idx="48">
                  <c:v>3.6649708000000003E-2</c:v>
                </c:pt>
                <c:pt idx="49">
                  <c:v>3.4641829999999998E-2</c:v>
                </c:pt>
                <c:pt idx="50">
                  <c:v>3.5267050000000001E-2</c:v>
                </c:pt>
                <c:pt idx="51">
                  <c:v>3.6815635999999999E-2</c:v>
                </c:pt>
                <c:pt idx="52">
                  <c:v>3.8458467000000003E-2</c:v>
                </c:pt>
                <c:pt idx="53">
                  <c:v>4.0955283000000002E-2</c:v>
                </c:pt>
                <c:pt idx="54">
                  <c:v>4.6371824999999998E-2</c:v>
                </c:pt>
                <c:pt idx="55">
                  <c:v>5.4603998000000001E-2</c:v>
                </c:pt>
                <c:pt idx="56">
                  <c:v>6.0935043000000001E-2</c:v>
                </c:pt>
                <c:pt idx="57">
                  <c:v>6.4212350000000001E-2</c:v>
                </c:pt>
                <c:pt idx="58">
                  <c:v>6.4714530000000006E-2</c:v>
                </c:pt>
                <c:pt idx="59">
                  <c:v>6.2661560000000005E-2</c:v>
                </c:pt>
                <c:pt idx="60">
                  <c:v>5.8541410000000002E-2</c:v>
                </c:pt>
                <c:pt idx="61">
                  <c:v>5.2647146999999998E-2</c:v>
                </c:pt>
                <c:pt idx="62">
                  <c:v>4.7751876999999998E-2</c:v>
                </c:pt>
                <c:pt idx="63">
                  <c:v>4.5433863999999997E-2</c:v>
                </c:pt>
                <c:pt idx="64">
                  <c:v>4.5254429999999998E-2</c:v>
                </c:pt>
                <c:pt idx="65">
                  <c:v>4.4322279999999999E-2</c:v>
                </c:pt>
                <c:pt idx="66">
                  <c:v>4.1563080000000002E-2</c:v>
                </c:pt>
                <c:pt idx="67">
                  <c:v>3.6984067000000002E-2</c:v>
                </c:pt>
                <c:pt idx="68">
                  <c:v>3.1495910000000002E-2</c:v>
                </c:pt>
                <c:pt idx="69">
                  <c:v>2.5449676000000001E-2</c:v>
                </c:pt>
                <c:pt idx="70">
                  <c:v>2.0688646000000002E-2</c:v>
                </c:pt>
                <c:pt idx="71">
                  <c:v>1.8186230000000001E-2</c:v>
                </c:pt>
                <c:pt idx="72">
                  <c:v>1.7224057000000001E-2</c:v>
                </c:pt>
                <c:pt idx="73">
                  <c:v>1.5218887E-2</c:v>
                </c:pt>
                <c:pt idx="74">
                  <c:v>1.0310053E-2</c:v>
                </c:pt>
                <c:pt idx="75">
                  <c:v>4.3305979999999997E-3</c:v>
                </c:pt>
                <c:pt idx="76">
                  <c:v>1.3992747000000001E-3</c:v>
                </c:pt>
                <c:pt idx="77">
                  <c:v>3.9935680000000003E-3</c:v>
                </c:pt>
                <c:pt idx="78">
                  <c:v>1.0361819E-2</c:v>
                </c:pt>
                <c:pt idx="79">
                  <c:v>1.5999552E-2</c:v>
                </c:pt>
                <c:pt idx="80">
                  <c:v>1.7045972999999999E-2</c:v>
                </c:pt>
                <c:pt idx="81">
                  <c:v>1.366991E-2</c:v>
                </c:pt>
                <c:pt idx="82">
                  <c:v>8.7406629999999992E-3</c:v>
                </c:pt>
                <c:pt idx="83">
                  <c:v>5.757697E-3</c:v>
                </c:pt>
                <c:pt idx="84">
                  <c:v>6.8000387000000002E-3</c:v>
                </c:pt>
                <c:pt idx="85">
                  <c:v>1.1510873E-2</c:v>
                </c:pt>
                <c:pt idx="86">
                  <c:v>1.8063406000000001E-2</c:v>
                </c:pt>
                <c:pt idx="87">
                  <c:v>2.4111324999999999E-2</c:v>
                </c:pt>
                <c:pt idx="88">
                  <c:v>2.8014634E-2</c:v>
                </c:pt>
                <c:pt idx="89">
                  <c:v>2.7968079999999999E-2</c:v>
                </c:pt>
                <c:pt idx="90">
                  <c:v>2.5208319E-2</c:v>
                </c:pt>
                <c:pt idx="91">
                  <c:v>2.0558283E-2</c:v>
                </c:pt>
                <c:pt idx="92">
                  <c:v>1.5603952000000001E-2</c:v>
                </c:pt>
                <c:pt idx="93">
                  <c:v>1.3212003E-2</c:v>
                </c:pt>
                <c:pt idx="94">
                  <c:v>1.3118281000000001E-2</c:v>
                </c:pt>
                <c:pt idx="95">
                  <c:v>1.2648042999999999E-2</c:v>
                </c:pt>
                <c:pt idx="96">
                  <c:v>1.5895335E-2</c:v>
                </c:pt>
                <c:pt idx="97">
                  <c:v>1.9238923000000002E-2</c:v>
                </c:pt>
                <c:pt idx="98">
                  <c:v>2.1406284000000001E-2</c:v>
                </c:pt>
                <c:pt idx="99">
                  <c:v>2.2966428000000001E-2</c:v>
                </c:pt>
                <c:pt idx="100">
                  <c:v>2.5530199999999999E-2</c:v>
                </c:pt>
                <c:pt idx="101">
                  <c:v>2.5911527E-2</c:v>
                </c:pt>
                <c:pt idx="102">
                  <c:v>2.4960803E-2</c:v>
                </c:pt>
                <c:pt idx="103">
                  <c:v>2.4191601E-2</c:v>
                </c:pt>
                <c:pt idx="104">
                  <c:v>2.3105850000000001E-2</c:v>
                </c:pt>
                <c:pt idx="105">
                  <c:v>2.1319640000000001E-2</c:v>
                </c:pt>
                <c:pt idx="106">
                  <c:v>1.9112009999999999E-2</c:v>
                </c:pt>
                <c:pt idx="107">
                  <c:v>1.6814639999999999E-2</c:v>
                </c:pt>
                <c:pt idx="108">
                  <c:v>1.4358312E-2</c:v>
                </c:pt>
                <c:pt idx="109">
                  <c:v>1.1953102E-2</c:v>
                </c:pt>
                <c:pt idx="110">
                  <c:v>1.00719035E-2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06C3-4FC4-9529-B47EEAFF26A5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[3]Sheet1!$D$198:$DT$198</c:f>
              <c:numCache>
                <c:formatCode>General</c:formatCode>
                <c:ptCount val="121"/>
                <c:pt idx="0">
                  <c:v>6.8892203000000003E-3</c:v>
                </c:pt>
                <c:pt idx="1">
                  <c:v>1.0958893000000001E-2</c:v>
                </c:pt>
                <c:pt idx="2">
                  <c:v>1.6312093E-2</c:v>
                </c:pt>
                <c:pt idx="3">
                  <c:v>2.0587537E-2</c:v>
                </c:pt>
                <c:pt idx="4">
                  <c:v>2.1075644000000001E-2</c:v>
                </c:pt>
                <c:pt idx="5">
                  <c:v>1.8625969999999999E-2</c:v>
                </c:pt>
                <c:pt idx="6">
                  <c:v>1.4936211E-2</c:v>
                </c:pt>
                <c:pt idx="7">
                  <c:v>1.1519125E-2</c:v>
                </c:pt>
                <c:pt idx="8">
                  <c:v>7.9899040000000008E-3</c:v>
                </c:pt>
                <c:pt idx="9">
                  <c:v>5.3210590000000004E-3</c:v>
                </c:pt>
                <c:pt idx="10">
                  <c:v>2.9456676000000001E-3</c:v>
                </c:pt>
                <c:pt idx="11">
                  <c:v>2.5544245999999998E-3</c:v>
                </c:pt>
                <c:pt idx="12">
                  <c:v>5.4271872999999997E-3</c:v>
                </c:pt>
                <c:pt idx="13">
                  <c:v>1.0805982E-2</c:v>
                </c:pt>
                <c:pt idx="14">
                  <c:v>1.5706653000000001E-2</c:v>
                </c:pt>
                <c:pt idx="15">
                  <c:v>1.6865382000000002E-2</c:v>
                </c:pt>
                <c:pt idx="16">
                  <c:v>1.2986426000000001E-2</c:v>
                </c:pt>
                <c:pt idx="17">
                  <c:v>6.1753405999999999E-3</c:v>
                </c:pt>
                <c:pt idx="18">
                  <c:v>1.0176692E-3</c:v>
                </c:pt>
                <c:pt idx="19">
                  <c:v>0</c:v>
                </c:pt>
                <c:pt idx="20">
                  <c:v>0</c:v>
                </c:pt>
                <c:pt idx="21">
                  <c:v>1.1400000000000001E-4</c:v>
                </c:pt>
                <c:pt idx="22">
                  <c:v>5.5509849999999996E-3</c:v>
                </c:pt>
                <c:pt idx="23">
                  <c:v>1.3487437E-2</c:v>
                </c:pt>
                <c:pt idx="24">
                  <c:v>2.2597316999999999E-2</c:v>
                </c:pt>
                <c:pt idx="25">
                  <c:v>2.892221E-2</c:v>
                </c:pt>
                <c:pt idx="26">
                  <c:v>3.2801813999999999E-2</c:v>
                </c:pt>
                <c:pt idx="27">
                  <c:v>3.3554750000000001E-2</c:v>
                </c:pt>
                <c:pt idx="28">
                  <c:v>3.3621761999999999E-2</c:v>
                </c:pt>
                <c:pt idx="29">
                  <c:v>3.3576727000000001E-2</c:v>
                </c:pt>
                <c:pt idx="30">
                  <c:v>3.3930483999999997E-2</c:v>
                </c:pt>
                <c:pt idx="31">
                  <c:v>3.4993692999999999E-2</c:v>
                </c:pt>
                <c:pt idx="32">
                  <c:v>3.8798865000000002E-2</c:v>
                </c:pt>
                <c:pt idx="33">
                  <c:v>4.5887757000000001E-2</c:v>
                </c:pt>
                <c:pt idx="34">
                  <c:v>5.5772080000000002E-2</c:v>
                </c:pt>
                <c:pt idx="35">
                  <c:v>6.6121200000000005E-2</c:v>
                </c:pt>
                <c:pt idx="36">
                  <c:v>7.4213810000000005E-2</c:v>
                </c:pt>
                <c:pt idx="37">
                  <c:v>7.8786110000000006E-2</c:v>
                </c:pt>
                <c:pt idx="38">
                  <c:v>7.8960039999999995E-2</c:v>
                </c:pt>
                <c:pt idx="39">
                  <c:v>7.6012745000000007E-2</c:v>
                </c:pt>
                <c:pt idx="40">
                  <c:v>7.0585750000000003E-2</c:v>
                </c:pt>
                <c:pt idx="41">
                  <c:v>6.4787515000000004E-2</c:v>
                </c:pt>
                <c:pt idx="42">
                  <c:v>5.9346043000000001E-2</c:v>
                </c:pt>
                <c:pt idx="43">
                  <c:v>5.4268273999999998E-2</c:v>
                </c:pt>
                <c:pt idx="44">
                  <c:v>5.0832886000000001E-2</c:v>
                </c:pt>
                <c:pt idx="45">
                  <c:v>4.8391335000000001E-2</c:v>
                </c:pt>
                <c:pt idx="46">
                  <c:v>4.5593056999999999E-2</c:v>
                </c:pt>
                <c:pt idx="47">
                  <c:v>4.1402828000000003E-2</c:v>
                </c:pt>
                <c:pt idx="48">
                  <c:v>3.6720299999999997E-2</c:v>
                </c:pt>
                <c:pt idx="49">
                  <c:v>3.4609392000000003E-2</c:v>
                </c:pt>
                <c:pt idx="50">
                  <c:v>3.5145625E-2</c:v>
                </c:pt>
                <c:pt idx="51">
                  <c:v>3.6654266999999997E-2</c:v>
                </c:pt>
                <c:pt idx="52">
                  <c:v>3.831648E-2</c:v>
                </c:pt>
                <c:pt idx="53">
                  <c:v>4.0962092999999998E-2</c:v>
                </c:pt>
                <c:pt idx="54">
                  <c:v>4.6527266999999997E-2</c:v>
                </c:pt>
                <c:pt idx="55">
                  <c:v>5.4783779999999997E-2</c:v>
                </c:pt>
                <c:pt idx="56">
                  <c:v>6.1027136000000003E-2</c:v>
                </c:pt>
                <c:pt idx="57">
                  <c:v>6.4213179999999995E-2</c:v>
                </c:pt>
                <c:pt idx="58">
                  <c:v>6.4698294000000003E-2</c:v>
                </c:pt>
                <c:pt idx="59">
                  <c:v>6.2718919999999997E-2</c:v>
                </c:pt>
                <c:pt idx="60">
                  <c:v>5.8658241999999999E-2</c:v>
                </c:pt>
                <c:pt idx="61">
                  <c:v>5.2771094999999997E-2</c:v>
                </c:pt>
                <c:pt idx="62">
                  <c:v>4.7789760000000001E-2</c:v>
                </c:pt>
                <c:pt idx="63">
                  <c:v>4.5310516000000002E-2</c:v>
                </c:pt>
                <c:pt idx="64">
                  <c:v>4.4929360000000002E-2</c:v>
                </c:pt>
                <c:pt idx="65">
                  <c:v>4.3813064999999998E-2</c:v>
                </c:pt>
                <c:pt idx="66">
                  <c:v>4.0994424000000002E-2</c:v>
                </c:pt>
                <c:pt idx="67">
                  <c:v>3.6602455999999998E-2</c:v>
                </c:pt>
                <c:pt idx="68">
                  <c:v>3.1515487000000002E-2</c:v>
                </c:pt>
                <c:pt idx="69">
                  <c:v>2.5913384000000001E-2</c:v>
                </c:pt>
                <c:pt idx="70">
                  <c:v>2.1411965000000002E-2</c:v>
                </c:pt>
                <c:pt idx="71">
                  <c:v>1.8880681999999999E-2</c:v>
                </c:pt>
                <c:pt idx="72">
                  <c:v>1.7650057E-2</c:v>
                </c:pt>
                <c:pt idx="73">
                  <c:v>1.5241734999999999E-2</c:v>
                </c:pt>
                <c:pt idx="74">
                  <c:v>9.9550720000000006E-3</c:v>
                </c:pt>
                <c:pt idx="75">
                  <c:v>3.7970920000000002E-3</c:v>
                </c:pt>
                <c:pt idx="76">
                  <c:v>1.0001897000000001E-3</c:v>
                </c:pt>
                <c:pt idx="77">
                  <c:v>3.9769365000000001E-3</c:v>
                </c:pt>
                <c:pt idx="78">
                  <c:v>1.0731691E-2</c:v>
                </c:pt>
                <c:pt idx="79">
                  <c:v>1.653224E-2</c:v>
                </c:pt>
                <c:pt idx="80">
                  <c:v>1.7474864E-2</c:v>
                </c:pt>
                <c:pt idx="81">
                  <c:v>1.3855615999999999E-2</c:v>
                </c:pt>
                <c:pt idx="82">
                  <c:v>8.6946890000000002E-3</c:v>
                </c:pt>
                <c:pt idx="83">
                  <c:v>5.5762514999999997E-3</c:v>
                </c:pt>
                <c:pt idx="84">
                  <c:v>6.5660450000000004E-3</c:v>
                </c:pt>
                <c:pt idx="85">
                  <c:v>1.1295582E-2</c:v>
                </c:pt>
                <c:pt idx="86">
                  <c:v>1.7913510000000001E-2</c:v>
                </c:pt>
                <c:pt idx="87">
                  <c:v>2.4018046000000001E-2</c:v>
                </c:pt>
                <c:pt idx="88">
                  <c:v>2.796303E-2</c:v>
                </c:pt>
                <c:pt idx="89">
                  <c:v>2.7972294000000002E-2</c:v>
                </c:pt>
                <c:pt idx="90">
                  <c:v>2.5297121999999998E-2</c:v>
                </c:pt>
                <c:pt idx="91">
                  <c:v>2.0761908999999999E-2</c:v>
                </c:pt>
                <c:pt idx="92">
                  <c:v>1.5915649E-2</c:v>
                </c:pt>
                <c:pt idx="93">
                  <c:v>1.3552008000000001E-2</c:v>
                </c:pt>
                <c:pt idx="94">
                  <c:v>1.3413494E-2</c:v>
                </c:pt>
                <c:pt idx="95">
                  <c:v>1.2875272E-2</c:v>
                </c:pt>
                <c:pt idx="96">
                  <c:v>1.5990086000000001E-2</c:v>
                </c:pt>
                <c:pt idx="97">
                  <c:v>1.9201372000000001E-2</c:v>
                </c:pt>
                <c:pt idx="98">
                  <c:v>2.1258567999999999E-2</c:v>
                </c:pt>
                <c:pt idx="99">
                  <c:v>2.2749983000000001E-2</c:v>
                </c:pt>
                <c:pt idx="100">
                  <c:v>2.5287102999999998E-2</c:v>
                </c:pt>
                <c:pt idx="101">
                  <c:v>2.5648631000000002E-2</c:v>
                </c:pt>
                <c:pt idx="102">
                  <c:v>2.4760122999999998E-2</c:v>
                </c:pt>
                <c:pt idx="103">
                  <c:v>2.4057755E-2</c:v>
                </c:pt>
                <c:pt idx="104">
                  <c:v>2.3041595000000002E-2</c:v>
                </c:pt>
                <c:pt idx="105">
                  <c:v>2.1325380000000001E-2</c:v>
                </c:pt>
                <c:pt idx="106">
                  <c:v>1.9184469999999999E-2</c:v>
                </c:pt>
                <c:pt idx="107">
                  <c:v>1.6958167999999999E-2</c:v>
                </c:pt>
                <c:pt idx="108">
                  <c:v>1.4556201E-2</c:v>
                </c:pt>
                <c:pt idx="109">
                  <c:v>1.2200720999999999E-2</c:v>
                </c:pt>
                <c:pt idx="110">
                  <c:v>1.0363351E-2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06C3-4FC4-9529-B47EEAFF26A5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[3]Sheet1!$D$199:$DT$199</c:f>
              <c:numCache>
                <c:formatCode>General</c:formatCode>
                <c:ptCount val="121"/>
                <c:pt idx="0">
                  <c:v>7.9351109999999999E-3</c:v>
                </c:pt>
                <c:pt idx="1">
                  <c:v>1.1762786000000001E-2</c:v>
                </c:pt>
                <c:pt idx="2">
                  <c:v>1.6711562999999999E-2</c:v>
                </c:pt>
                <c:pt idx="3">
                  <c:v>2.0574996000000002E-2</c:v>
                </c:pt>
                <c:pt idx="4">
                  <c:v>2.0866314E-2</c:v>
                </c:pt>
                <c:pt idx="5">
                  <c:v>1.8552115000000001E-2</c:v>
                </c:pt>
                <c:pt idx="6">
                  <c:v>1.5181892000000001E-2</c:v>
                </c:pt>
                <c:pt idx="7">
                  <c:v>1.2211582E-2</c:v>
                </c:pt>
                <c:pt idx="8">
                  <c:v>9.0013349999999992E-3</c:v>
                </c:pt>
                <c:pt idx="9">
                  <c:v>6.2939314999999997E-3</c:v>
                </c:pt>
                <c:pt idx="10">
                  <c:v>3.5648724999999999E-3</c:v>
                </c:pt>
                <c:pt idx="11">
                  <c:v>2.5644055999999998E-3</c:v>
                </c:pt>
                <c:pt idx="12">
                  <c:v>4.8027755999999998E-3</c:v>
                </c:pt>
                <c:pt idx="13">
                  <c:v>9.8504430000000004E-3</c:v>
                </c:pt>
                <c:pt idx="14">
                  <c:v>1.4960545E-2</c:v>
                </c:pt>
                <c:pt idx="15">
                  <c:v>1.6765361999999999E-2</c:v>
                </c:pt>
                <c:pt idx="16">
                  <c:v>1.3520353000000001E-2</c:v>
                </c:pt>
                <c:pt idx="17">
                  <c:v>6.9281869999999997E-3</c:v>
                </c:pt>
                <c:pt idx="18">
                  <c:v>1.5880973E-3</c:v>
                </c:pt>
                <c:pt idx="19">
                  <c:v>0</c:v>
                </c:pt>
                <c:pt idx="20">
                  <c:v>0</c:v>
                </c:pt>
                <c:pt idx="21">
                  <c:v>1.11E-4</c:v>
                </c:pt>
                <c:pt idx="22">
                  <c:v>5.6909509999999996E-3</c:v>
                </c:pt>
                <c:pt idx="23">
                  <c:v>1.3706034000000001E-2</c:v>
                </c:pt>
                <c:pt idx="24">
                  <c:v>2.2832458999999999E-2</c:v>
                </c:pt>
                <c:pt idx="25">
                  <c:v>2.9240122E-2</c:v>
                </c:pt>
                <c:pt idx="26">
                  <c:v>3.3242742999999998E-2</c:v>
                </c:pt>
                <c:pt idx="27">
                  <c:v>3.4037035E-2</c:v>
                </c:pt>
                <c:pt idx="28">
                  <c:v>3.3992223000000002E-2</c:v>
                </c:pt>
                <c:pt idx="29">
                  <c:v>3.3667345000000001E-2</c:v>
                </c:pt>
                <c:pt idx="30">
                  <c:v>3.3746123000000003E-2</c:v>
                </c:pt>
                <c:pt idx="31">
                  <c:v>3.4645420000000003E-2</c:v>
                </c:pt>
                <c:pt idx="32">
                  <c:v>3.8419509999999997E-2</c:v>
                </c:pt>
                <c:pt idx="33">
                  <c:v>4.5471900000000003E-2</c:v>
                </c:pt>
                <c:pt idx="34">
                  <c:v>5.5354726E-2</c:v>
                </c:pt>
                <c:pt idx="35">
                  <c:v>6.5716159999999996E-2</c:v>
                </c:pt>
                <c:pt idx="36">
                  <c:v>7.3893650000000005E-2</c:v>
                </c:pt>
                <c:pt idx="37">
                  <c:v>7.8721589999999994E-2</c:v>
                </c:pt>
                <c:pt idx="38">
                  <c:v>7.9247764999999998E-2</c:v>
                </c:pt>
                <c:pt idx="39">
                  <c:v>7.6698459999999996E-2</c:v>
                </c:pt>
                <c:pt idx="40">
                  <c:v>7.1565110000000001E-2</c:v>
                </c:pt>
                <c:pt idx="41">
                  <c:v>6.5896949999999996E-2</c:v>
                </c:pt>
                <c:pt idx="42">
                  <c:v>6.0354805999999997E-2</c:v>
                </c:pt>
                <c:pt idx="43">
                  <c:v>5.4948780000000003E-2</c:v>
                </c:pt>
                <c:pt idx="44">
                  <c:v>5.1156859999999998E-2</c:v>
                </c:pt>
                <c:pt idx="45">
                  <c:v>4.8438147000000001E-2</c:v>
                </c:pt>
                <c:pt idx="46">
                  <c:v>4.5514036000000001E-2</c:v>
                </c:pt>
                <c:pt idx="47">
                  <c:v>4.1252511999999998E-2</c:v>
                </c:pt>
                <c:pt idx="48">
                  <c:v>3.6451011999999998E-2</c:v>
                </c:pt>
                <c:pt idx="49">
                  <c:v>3.4287270000000002E-2</c:v>
                </c:pt>
                <c:pt idx="50">
                  <c:v>3.4930583000000001E-2</c:v>
                </c:pt>
                <c:pt idx="51">
                  <c:v>3.6669752999999999E-2</c:v>
                </c:pt>
                <c:pt idx="52">
                  <c:v>3.8516145000000002E-2</c:v>
                </c:pt>
                <c:pt idx="53">
                  <c:v>4.1165439999999998E-2</c:v>
                </c:pt>
                <c:pt idx="54">
                  <c:v>4.6634785999999998E-2</c:v>
                </c:pt>
                <c:pt idx="55">
                  <c:v>5.4898486000000003E-2</c:v>
                </c:pt>
                <c:pt idx="56">
                  <c:v>6.1272844999999999E-2</c:v>
                </c:pt>
                <c:pt idx="57">
                  <c:v>6.4569660000000001E-2</c:v>
                </c:pt>
                <c:pt idx="58">
                  <c:v>6.4963240000000005E-2</c:v>
                </c:pt>
                <c:pt idx="59">
                  <c:v>6.2675155999999996E-2</c:v>
                </c:pt>
                <c:pt idx="60">
                  <c:v>5.8269700000000001E-2</c:v>
                </c:pt>
                <c:pt idx="61">
                  <c:v>5.2189853000000001E-2</c:v>
                </c:pt>
                <c:pt idx="62">
                  <c:v>4.7268968000000001E-2</c:v>
                </c:pt>
                <c:pt idx="63">
                  <c:v>4.5088551999999997E-2</c:v>
                </c:pt>
                <c:pt idx="64">
                  <c:v>4.5108530000000001E-2</c:v>
                </c:pt>
                <c:pt idx="65">
                  <c:v>4.4341319999999997E-2</c:v>
                </c:pt>
                <c:pt idx="66">
                  <c:v>4.1641365999999999E-2</c:v>
                </c:pt>
                <c:pt idx="67">
                  <c:v>3.7043600000000003E-2</c:v>
                </c:pt>
                <c:pt idx="68">
                  <c:v>3.1500439999999998E-2</c:v>
                </c:pt>
                <c:pt idx="69">
                  <c:v>2.5428368E-2</c:v>
                </c:pt>
                <c:pt idx="70">
                  <c:v>2.0682592E-2</c:v>
                </c:pt>
                <c:pt idx="71">
                  <c:v>1.8220647999999999E-2</c:v>
                </c:pt>
                <c:pt idx="72">
                  <c:v>1.7255838999999999E-2</c:v>
                </c:pt>
                <c:pt idx="73">
                  <c:v>1.5116842E-2</c:v>
                </c:pt>
                <c:pt idx="74">
                  <c:v>9.9495260000000002E-3</c:v>
                </c:pt>
                <c:pt idx="75">
                  <c:v>3.7357402E-3</c:v>
                </c:pt>
                <c:pt idx="76">
                  <c:v>7.9900000000000001E-4</c:v>
                </c:pt>
                <c:pt idx="77">
                  <c:v>3.6816840000000002E-3</c:v>
                </c:pt>
                <c:pt idx="78">
                  <c:v>1.0458679E-2</c:v>
                </c:pt>
                <c:pt idx="79">
                  <c:v>1.6392149000000002E-2</c:v>
                </c:pt>
                <c:pt idx="80">
                  <c:v>1.7504499999999999E-2</c:v>
                </c:pt>
                <c:pt idx="81">
                  <c:v>1.4028359000000001E-2</c:v>
                </c:pt>
                <c:pt idx="82">
                  <c:v>8.9425670000000002E-3</c:v>
                </c:pt>
                <c:pt idx="83">
                  <c:v>5.8163562999999996E-3</c:v>
                </c:pt>
                <c:pt idx="84">
                  <c:v>6.7566969999999999E-3</c:v>
                </c:pt>
                <c:pt idx="85">
                  <c:v>1.139946E-2</c:v>
                </c:pt>
                <c:pt idx="86">
                  <c:v>1.791854E-2</c:v>
                </c:pt>
                <c:pt idx="87">
                  <c:v>2.3935871000000001E-2</c:v>
                </c:pt>
                <c:pt idx="88">
                  <c:v>2.781966E-2</c:v>
                </c:pt>
                <c:pt idx="89">
                  <c:v>2.7769566999999998E-2</c:v>
                </c:pt>
                <c:pt idx="90">
                  <c:v>2.5033452000000001E-2</c:v>
                </c:pt>
                <c:pt idx="91">
                  <c:v>2.0428880999999999E-2</c:v>
                </c:pt>
                <c:pt idx="92">
                  <c:v>1.54996235E-2</c:v>
                </c:pt>
                <c:pt idx="93">
                  <c:v>1.3105186E-2</c:v>
                </c:pt>
                <c:pt idx="94">
                  <c:v>1.2977369000000001E-2</c:v>
                </c:pt>
                <c:pt idx="95">
                  <c:v>1.2467598E-2</c:v>
                </c:pt>
                <c:pt idx="96">
                  <c:v>1.5677348000000001E-2</c:v>
                </c:pt>
                <c:pt idx="97">
                  <c:v>1.9022919999999999E-2</c:v>
                </c:pt>
                <c:pt idx="98">
                  <c:v>2.1233661000000001E-2</c:v>
                </c:pt>
                <c:pt idx="99">
                  <c:v>2.2869604000000002E-2</c:v>
                </c:pt>
                <c:pt idx="100">
                  <c:v>2.5505856E-2</c:v>
                </c:pt>
                <c:pt idx="101">
                  <c:v>2.5913367E-2</c:v>
                </c:pt>
                <c:pt idx="102">
                  <c:v>2.5028591999999999E-2</c:v>
                </c:pt>
                <c:pt idx="103">
                  <c:v>2.4295423E-2</c:v>
                </c:pt>
                <c:pt idx="104">
                  <c:v>2.3233308000000001E-2</c:v>
                </c:pt>
                <c:pt idx="105">
                  <c:v>2.1463526E-2</c:v>
                </c:pt>
                <c:pt idx="106">
                  <c:v>1.9264689000000002E-2</c:v>
                </c:pt>
                <c:pt idx="107">
                  <c:v>1.6968468E-2</c:v>
                </c:pt>
                <c:pt idx="108">
                  <c:v>1.4511434E-2</c:v>
                </c:pt>
                <c:pt idx="109">
                  <c:v>1.2107145E-2</c:v>
                </c:pt>
                <c:pt idx="110">
                  <c:v>1.0220236000000001E-2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06C3-4FC4-9529-B47EEAFF26A5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[3]Sheet1!$D$200:$DT$200</c:f>
              <c:numCache>
                <c:formatCode>General</c:formatCode>
                <c:ptCount val="121"/>
                <c:pt idx="0">
                  <c:v>8.3466070000000007E-3</c:v>
                </c:pt>
                <c:pt idx="1">
                  <c:v>1.2027283999999999E-2</c:v>
                </c:pt>
                <c:pt idx="2">
                  <c:v>1.6754366E-2</c:v>
                </c:pt>
                <c:pt idx="3">
                  <c:v>2.0748501999999999E-2</c:v>
                </c:pt>
                <c:pt idx="4">
                  <c:v>2.1426952999999999E-2</c:v>
                </c:pt>
                <c:pt idx="5">
                  <c:v>1.9336538E-2</c:v>
                </c:pt>
                <c:pt idx="6">
                  <c:v>1.5741317000000001E-2</c:v>
                </c:pt>
                <c:pt idx="7">
                  <c:v>1.21995E-2</c:v>
                </c:pt>
                <c:pt idx="8">
                  <c:v>8.4729530000000001E-3</c:v>
                </c:pt>
                <c:pt idx="9">
                  <c:v>5.6809640000000002E-3</c:v>
                </c:pt>
                <c:pt idx="10">
                  <c:v>3.2582432000000001E-3</c:v>
                </c:pt>
                <c:pt idx="11">
                  <c:v>2.6529445000000001E-3</c:v>
                </c:pt>
                <c:pt idx="12">
                  <c:v>5.1007815999999997E-3</c:v>
                </c:pt>
                <c:pt idx="13">
                  <c:v>1.0121556E-2</c:v>
                </c:pt>
                <c:pt idx="14">
                  <c:v>1.5105377999999999E-2</c:v>
                </c:pt>
                <c:pt idx="15">
                  <c:v>1.6864759999999999E-2</c:v>
                </c:pt>
                <c:pt idx="16">
                  <c:v>1.3778453E-2</c:v>
                </c:pt>
                <c:pt idx="17">
                  <c:v>7.3824305999999999E-3</c:v>
                </c:pt>
                <c:pt idx="18">
                  <c:v>2.2061577000000001E-3</c:v>
                </c:pt>
                <c:pt idx="19">
                  <c:v>0</c:v>
                </c:pt>
                <c:pt idx="20">
                  <c:v>0</c:v>
                </c:pt>
                <c:pt idx="21">
                  <c:v>1.54E-4</c:v>
                </c:pt>
                <c:pt idx="22">
                  <c:v>5.3772637999999996E-3</c:v>
                </c:pt>
                <c:pt idx="23">
                  <c:v>1.3044137000000001E-2</c:v>
                </c:pt>
                <c:pt idx="24">
                  <c:v>2.1914985000000001E-2</c:v>
                </c:pt>
                <c:pt idx="25">
                  <c:v>2.8304486E-2</c:v>
                </c:pt>
                <c:pt idx="26">
                  <c:v>3.2524365999999999E-2</c:v>
                </c:pt>
                <c:pt idx="27">
                  <c:v>3.3791028000000001E-2</c:v>
                </c:pt>
                <c:pt idx="28">
                  <c:v>3.4183819999999997E-2</c:v>
                </c:pt>
                <c:pt idx="29">
                  <c:v>3.4143433000000001E-2</c:v>
                </c:pt>
                <c:pt idx="30">
                  <c:v>3.4233489999999998E-2</c:v>
                </c:pt>
                <c:pt idx="31">
                  <c:v>3.4966532000000002E-2</c:v>
                </c:pt>
                <c:pt idx="32">
                  <c:v>3.8491562E-2</c:v>
                </c:pt>
                <c:pt idx="33">
                  <c:v>4.5303784E-2</c:v>
                </c:pt>
                <c:pt idx="34">
                  <c:v>5.4960214E-2</c:v>
                </c:pt>
                <c:pt idx="35">
                  <c:v>6.5120200000000003E-2</c:v>
                </c:pt>
                <c:pt idx="36">
                  <c:v>7.3209494E-2</c:v>
                </c:pt>
                <c:pt idx="37">
                  <c:v>7.8155989999999995E-2</c:v>
                </c:pt>
                <c:pt idx="38">
                  <c:v>7.8907909999999998E-2</c:v>
                </c:pt>
                <c:pt idx="39">
                  <c:v>7.6562309999999995E-2</c:v>
                </c:pt>
                <c:pt idx="40">
                  <c:v>7.1524635000000003E-2</c:v>
                </c:pt>
                <c:pt idx="41">
                  <c:v>6.5970525000000002E-2</c:v>
                </c:pt>
                <c:pt idx="42">
                  <c:v>6.0585475999999999E-2</c:v>
                </c:pt>
                <c:pt idx="43">
                  <c:v>5.5299540000000001E-2</c:v>
                </c:pt>
                <c:pt idx="44">
                  <c:v>5.1506266000000002E-2</c:v>
                </c:pt>
                <c:pt idx="45">
                  <c:v>4.8689245999999999E-2</c:v>
                </c:pt>
                <c:pt idx="46">
                  <c:v>4.5695618E-2</c:v>
                </c:pt>
                <c:pt idx="47">
                  <c:v>4.1458122E-2</c:v>
                </c:pt>
                <c:pt idx="48">
                  <c:v>3.6674529999999997E-2</c:v>
                </c:pt>
                <c:pt idx="49">
                  <c:v>3.4458794000000001E-2</c:v>
                </c:pt>
                <c:pt idx="50">
                  <c:v>3.4984015E-2</c:v>
                </c:pt>
                <c:pt idx="51">
                  <c:v>3.6533054000000002E-2</c:v>
                </c:pt>
                <c:pt idx="52">
                  <c:v>3.8216966999999998E-2</c:v>
                </c:pt>
                <c:pt idx="53">
                  <c:v>4.0824115000000001E-2</c:v>
                </c:pt>
                <c:pt idx="54">
                  <c:v>4.6408392E-2</c:v>
                </c:pt>
                <c:pt idx="55">
                  <c:v>5.4812333999999997E-2</c:v>
                </c:pt>
                <c:pt idx="56">
                  <c:v>6.119782E-2</c:v>
                </c:pt>
                <c:pt idx="57">
                  <c:v>6.4365240000000004E-2</c:v>
                </c:pt>
                <c:pt idx="58">
                  <c:v>6.4646969999999998E-2</c:v>
                </c:pt>
                <c:pt idx="59">
                  <c:v>6.2375803E-2</c:v>
                </c:pt>
                <c:pt idx="60">
                  <c:v>5.8123636999999999E-2</c:v>
                </c:pt>
                <c:pt idx="61">
                  <c:v>5.2186484999999998E-2</c:v>
                </c:pt>
                <c:pt idx="62">
                  <c:v>4.7322527000000003E-2</c:v>
                </c:pt>
                <c:pt idx="63">
                  <c:v>4.5089440000000001E-2</c:v>
                </c:pt>
                <c:pt idx="64">
                  <c:v>4.5061413000000002E-2</c:v>
                </c:pt>
                <c:pt idx="65">
                  <c:v>4.4359160000000002E-2</c:v>
                </c:pt>
                <c:pt idx="66">
                  <c:v>4.18853E-2</c:v>
                </c:pt>
                <c:pt idx="67">
                  <c:v>3.7565899999999999E-2</c:v>
                </c:pt>
                <c:pt idx="68">
                  <c:v>3.2186861999999997E-2</c:v>
                </c:pt>
                <c:pt idx="69">
                  <c:v>2.6062869999999998E-2</c:v>
                </c:pt>
                <c:pt idx="70">
                  <c:v>2.1054678E-2</c:v>
                </c:pt>
                <c:pt idx="71">
                  <c:v>1.8214457E-2</c:v>
                </c:pt>
                <c:pt idx="72">
                  <c:v>1.6934179000000001E-2</c:v>
                </c:pt>
                <c:pt idx="73">
                  <c:v>1.4751495E-2</c:v>
                </c:pt>
                <c:pt idx="74">
                  <c:v>9.8781979999999995E-3</c:v>
                </c:pt>
                <c:pt idx="75">
                  <c:v>4.1000000000000003E-3</c:v>
                </c:pt>
                <c:pt idx="76">
                  <c:v>1.4100435999999999E-3</c:v>
                </c:pt>
                <c:pt idx="77">
                  <c:v>4.1979914999999996E-3</c:v>
                </c:pt>
                <c:pt idx="78">
                  <c:v>1.0682738000000001E-2</c:v>
                </c:pt>
                <c:pt idx="79">
                  <c:v>1.6334933999999999E-2</c:v>
                </c:pt>
                <c:pt idx="80">
                  <c:v>1.7277285E-2</c:v>
                </c:pt>
                <c:pt idx="81">
                  <c:v>1.3719537E-2</c:v>
                </c:pt>
                <c:pt idx="82">
                  <c:v>8.6309730000000001E-3</c:v>
                </c:pt>
                <c:pt idx="83">
                  <c:v>5.5954940000000003E-3</c:v>
                </c:pt>
                <c:pt idx="84">
                  <c:v>6.7152710000000001E-3</c:v>
                </c:pt>
                <c:pt idx="85">
                  <c:v>1.1568861999999999E-2</c:v>
                </c:pt>
                <c:pt idx="86">
                  <c:v>1.8246261E-2</c:v>
                </c:pt>
                <c:pt idx="87">
                  <c:v>2.4373123E-2</c:v>
                </c:pt>
                <c:pt idx="88">
                  <c:v>2.8296390000000001E-2</c:v>
                </c:pt>
                <c:pt idx="89">
                  <c:v>2.8205386999999998E-2</c:v>
                </c:pt>
                <c:pt idx="90">
                  <c:v>2.5383163E-2</c:v>
                </c:pt>
                <c:pt idx="91">
                  <c:v>2.0620227000000001E-2</c:v>
                </c:pt>
                <c:pt idx="92">
                  <c:v>1.5512656E-2</c:v>
                </c:pt>
                <c:pt idx="93">
                  <c:v>1.2962913E-2</c:v>
                </c:pt>
                <c:pt idx="94">
                  <c:v>1.2731104E-2</c:v>
                </c:pt>
                <c:pt idx="95">
                  <c:v>1.2195479E-2</c:v>
                </c:pt>
                <c:pt idx="96">
                  <c:v>1.5439526E-2</c:v>
                </c:pt>
                <c:pt idx="97">
                  <c:v>1.8847718999999999E-2</c:v>
                </c:pt>
                <c:pt idx="98">
                  <c:v>2.1141222000000001E-2</c:v>
                </c:pt>
                <c:pt idx="99">
                  <c:v>2.2863814999999999E-2</c:v>
                </c:pt>
                <c:pt idx="100">
                  <c:v>2.5597867E-2</c:v>
                </c:pt>
                <c:pt idx="101">
                  <c:v>2.6116944999999999E-2</c:v>
                </c:pt>
                <c:pt idx="102">
                  <c:v>2.5288312E-2</c:v>
                </c:pt>
                <c:pt idx="103">
                  <c:v>2.4597896000000001E-2</c:v>
                </c:pt>
                <c:pt idx="104">
                  <c:v>2.3555240000000002E-2</c:v>
                </c:pt>
                <c:pt idx="105">
                  <c:v>2.1777807E-2</c:v>
                </c:pt>
                <c:pt idx="106">
                  <c:v>1.955225E-2</c:v>
                </c:pt>
                <c:pt idx="107">
                  <c:v>1.7208299999999999E-2</c:v>
                </c:pt>
                <c:pt idx="108">
                  <c:v>1.4705673000000001E-2</c:v>
                </c:pt>
                <c:pt idx="109">
                  <c:v>1.2250317E-2</c:v>
                </c:pt>
                <c:pt idx="110">
                  <c:v>1.0323686E-2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06C3-4FC4-9529-B47EEAFF26A5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[3]Sheet1!$D$201:$DT$201</c:f>
              <c:numCache>
                <c:formatCode>General</c:formatCode>
                <c:ptCount val="121"/>
                <c:pt idx="0">
                  <c:v>8.4425260000000005E-3</c:v>
                </c:pt>
                <c:pt idx="1">
                  <c:v>1.1998292000000001E-2</c:v>
                </c:pt>
                <c:pt idx="2">
                  <c:v>1.6610354000000001E-2</c:v>
                </c:pt>
                <c:pt idx="3">
                  <c:v>2.0204468E-2</c:v>
                </c:pt>
                <c:pt idx="4">
                  <c:v>2.0547704999999999E-2</c:v>
                </c:pt>
                <c:pt idx="5">
                  <c:v>1.8459673999999999E-2</c:v>
                </c:pt>
                <c:pt idx="6">
                  <c:v>1.5241913500000001E-2</c:v>
                </c:pt>
                <c:pt idx="7">
                  <c:v>1.2141518E-2</c:v>
                </c:pt>
                <c:pt idx="8">
                  <c:v>8.5843989999999995E-3</c:v>
                </c:pt>
                <c:pt idx="9">
                  <c:v>5.5990303000000002E-3</c:v>
                </c:pt>
                <c:pt idx="10">
                  <c:v>2.732819E-3</c:v>
                </c:pt>
                <c:pt idx="11">
                  <c:v>1.8112270000000001E-3</c:v>
                </c:pt>
                <c:pt idx="12">
                  <c:v>4.3753799999999999E-3</c:v>
                </c:pt>
                <c:pt idx="13">
                  <c:v>9.7900910000000008E-3</c:v>
                </c:pt>
                <c:pt idx="14">
                  <c:v>1.5065789E-2</c:v>
                </c:pt>
                <c:pt idx="15">
                  <c:v>1.666689E-2</c:v>
                </c:pt>
                <c:pt idx="16">
                  <c:v>1.3041452E-2</c:v>
                </c:pt>
                <c:pt idx="17">
                  <c:v>6.2516243000000004E-3</c:v>
                </c:pt>
                <c:pt idx="18">
                  <c:v>1.0086420999999999E-3</c:v>
                </c:pt>
                <c:pt idx="19">
                  <c:v>0</c:v>
                </c:pt>
                <c:pt idx="20">
                  <c:v>0</c:v>
                </c:pt>
                <c:pt idx="21">
                  <c:v>8.5599999999999994E-5</c:v>
                </c:pt>
                <c:pt idx="22">
                  <c:v>5.5061225000000002E-3</c:v>
                </c:pt>
                <c:pt idx="23">
                  <c:v>1.33403195E-2</c:v>
                </c:pt>
                <c:pt idx="24">
                  <c:v>2.2320599999999999E-2</c:v>
                </c:pt>
                <c:pt idx="25">
                  <c:v>2.8674047000000001E-2</c:v>
                </c:pt>
                <c:pt idx="26">
                  <c:v>3.272535E-2</c:v>
                </c:pt>
                <c:pt idx="27">
                  <c:v>3.3631656000000003E-2</c:v>
                </c:pt>
                <c:pt idx="28">
                  <c:v>3.3650562000000002E-2</c:v>
                </c:pt>
                <c:pt idx="29">
                  <c:v>3.3436253999999999E-2</c:v>
                </c:pt>
                <c:pt idx="30">
                  <c:v>3.3667438000000001E-2</c:v>
                </c:pt>
                <c:pt idx="31">
                  <c:v>3.4814394999999998E-2</c:v>
                </c:pt>
                <c:pt idx="32">
                  <c:v>3.8813483000000003E-2</c:v>
                </c:pt>
                <c:pt idx="33">
                  <c:v>4.5969482999999998E-2</c:v>
                </c:pt>
                <c:pt idx="34">
                  <c:v>5.5728239999999998E-2</c:v>
                </c:pt>
                <c:pt idx="35">
                  <c:v>6.5809670000000001E-2</c:v>
                </c:pt>
                <c:pt idx="36">
                  <c:v>7.3638709999999996E-2</c:v>
                </c:pt>
                <c:pt idx="37">
                  <c:v>7.8127496000000005E-2</c:v>
                </c:pt>
                <c:pt idx="38">
                  <c:v>7.8530760000000005E-2</c:v>
                </c:pt>
                <c:pt idx="39">
                  <c:v>7.5971510000000006E-2</c:v>
                </c:pt>
                <c:pt idx="40">
                  <c:v>7.0837330000000004E-2</c:v>
                </c:pt>
                <c:pt idx="41">
                  <c:v>6.5162590000000006E-2</c:v>
                </c:pt>
                <c:pt idx="42">
                  <c:v>5.9708398000000003E-2</c:v>
                </c:pt>
                <c:pt idx="43">
                  <c:v>5.4560162000000002E-2</c:v>
                </c:pt>
                <c:pt idx="44">
                  <c:v>5.1129742999999998E-2</c:v>
                </c:pt>
                <c:pt idx="45">
                  <c:v>4.8704076999999998E-2</c:v>
                </c:pt>
                <c:pt idx="46">
                  <c:v>4.5915709999999998E-2</c:v>
                </c:pt>
                <c:pt idx="47">
                  <c:v>4.1674938000000002E-2</c:v>
                </c:pt>
                <c:pt idx="48">
                  <c:v>3.6763083000000002E-2</c:v>
                </c:pt>
                <c:pt idx="49">
                  <c:v>3.4361709999999997E-2</c:v>
                </c:pt>
                <c:pt idx="50">
                  <c:v>3.4750678E-2</c:v>
                </c:pt>
                <c:pt idx="51">
                  <c:v>3.6339910000000003E-2</c:v>
                </c:pt>
                <c:pt idx="52">
                  <c:v>3.8215853000000001E-2</c:v>
                </c:pt>
                <c:pt idx="53">
                  <c:v>4.0990774000000001E-2</c:v>
                </c:pt>
                <c:pt idx="54">
                  <c:v>4.6551306000000001E-2</c:v>
                </c:pt>
                <c:pt idx="55">
                  <c:v>5.4804586000000002E-2</c:v>
                </c:pt>
                <c:pt idx="56">
                  <c:v>6.1102490000000002E-2</c:v>
                </c:pt>
                <c:pt idx="57">
                  <c:v>6.4368300000000003E-2</c:v>
                </c:pt>
                <c:pt idx="58">
                  <c:v>6.4834273999999997E-2</c:v>
                </c:pt>
                <c:pt idx="59">
                  <c:v>6.2662060000000006E-2</c:v>
                </c:pt>
                <c:pt idx="60">
                  <c:v>5.8347184000000003E-2</c:v>
                </c:pt>
                <c:pt idx="61">
                  <c:v>5.2285699999999997E-2</c:v>
                </c:pt>
                <c:pt idx="62">
                  <c:v>4.7328019999999998E-2</c:v>
                </c:pt>
                <c:pt idx="63">
                  <c:v>4.5059014000000001E-2</c:v>
                </c:pt>
                <c:pt idx="64">
                  <c:v>4.499102E-2</c:v>
                </c:pt>
                <c:pt idx="65">
                  <c:v>4.4207305000000002E-2</c:v>
                </c:pt>
                <c:pt idx="66">
                  <c:v>4.165663E-2</c:v>
                </c:pt>
                <c:pt idx="67">
                  <c:v>3.7357359999999999E-2</c:v>
                </c:pt>
                <c:pt idx="68">
                  <c:v>3.2090413999999998E-2</c:v>
                </c:pt>
                <c:pt idx="69">
                  <c:v>2.6102311999999999E-2</c:v>
                </c:pt>
                <c:pt idx="70">
                  <c:v>2.1232142999999998E-2</c:v>
                </c:pt>
                <c:pt idx="71">
                  <c:v>1.8560419000000002E-2</c:v>
                </c:pt>
                <c:pt idx="72">
                  <c:v>1.7426298999999999E-2</c:v>
                </c:pt>
                <c:pt idx="73">
                  <c:v>1.5194328E-2</c:v>
                </c:pt>
                <c:pt idx="74">
                  <c:v>9.9657484999999997E-3</c:v>
                </c:pt>
                <c:pt idx="75">
                  <c:v>3.7078578E-3</c:v>
                </c:pt>
                <c:pt idx="76">
                  <c:v>7.8200000000000003E-4</c:v>
                </c:pt>
                <c:pt idx="77">
                  <c:v>3.7408533999999998E-3</c:v>
                </c:pt>
                <c:pt idx="78">
                  <c:v>1.0625892E-2</c:v>
                </c:pt>
                <c:pt idx="79">
                  <c:v>1.6617779999999999E-2</c:v>
                </c:pt>
                <c:pt idx="80">
                  <c:v>1.7686013E-2</c:v>
                </c:pt>
                <c:pt idx="81">
                  <c:v>1.408472E-2</c:v>
                </c:pt>
                <c:pt idx="82">
                  <c:v>8.8615989999999995E-3</c:v>
                </c:pt>
                <c:pt idx="83">
                  <c:v>5.6482813999999999E-3</c:v>
                </c:pt>
                <c:pt idx="84">
                  <c:v>6.5636662999999998E-3</c:v>
                </c:pt>
                <c:pt idx="85">
                  <c:v>1.1234511000000001E-2</c:v>
                </c:pt>
                <c:pt idx="86">
                  <c:v>1.7817827000000001E-2</c:v>
                </c:pt>
                <c:pt idx="87">
                  <c:v>2.3912922999999999E-2</c:v>
                </c:pt>
                <c:pt idx="88">
                  <c:v>2.7885509999999999E-2</c:v>
                </c:pt>
                <c:pt idx="89">
                  <c:v>2.7952134999999999E-2</c:v>
                </c:pt>
                <c:pt idx="90">
                  <c:v>2.5316397000000001E-2</c:v>
                </c:pt>
                <c:pt idx="91">
                  <c:v>2.0804725999999999E-2</c:v>
                </c:pt>
                <c:pt idx="92">
                  <c:v>1.5916994E-2</c:v>
                </c:pt>
                <c:pt idx="93">
                  <c:v>1.3491754999999999E-2</c:v>
                </c:pt>
                <c:pt idx="94">
                  <c:v>1.3287283E-2</c:v>
                </c:pt>
                <c:pt idx="95">
                  <c:v>1.2688301000000001E-2</c:v>
                </c:pt>
                <c:pt idx="96">
                  <c:v>1.5776815E-2</c:v>
                </c:pt>
                <c:pt idx="97">
                  <c:v>1.9002966999999999E-2</c:v>
                </c:pt>
                <c:pt idx="98">
                  <c:v>2.111828E-2</c:v>
                </c:pt>
                <c:pt idx="99">
                  <c:v>2.2699805E-2</c:v>
                </c:pt>
                <c:pt idx="100">
                  <c:v>2.5327815E-2</c:v>
                </c:pt>
                <c:pt idx="101">
                  <c:v>2.5776324999999999E-2</c:v>
                </c:pt>
                <c:pt idx="102">
                  <c:v>2.4928385000000001E-2</c:v>
                </c:pt>
                <c:pt idx="103">
                  <c:v>2.4239078000000001E-2</c:v>
                </c:pt>
                <c:pt idx="104">
                  <c:v>2.3213549E-2</c:v>
                </c:pt>
                <c:pt idx="105">
                  <c:v>2.1468006000000001E-2</c:v>
                </c:pt>
                <c:pt idx="106">
                  <c:v>1.9281428E-2</c:v>
                </c:pt>
                <c:pt idx="107">
                  <c:v>1.6986055E-2</c:v>
                </c:pt>
                <c:pt idx="108">
                  <c:v>1.4518921000000001E-2</c:v>
                </c:pt>
                <c:pt idx="109">
                  <c:v>1.20938495E-2</c:v>
                </c:pt>
                <c:pt idx="110">
                  <c:v>1.0184406E-2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06C3-4FC4-9529-B47EEAFF26A5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[3]Sheet1!$D$202:$DT$202</c:f>
              <c:numCache>
                <c:formatCode>General</c:formatCode>
                <c:ptCount val="121"/>
                <c:pt idx="0">
                  <c:v>8.2205379999999995E-3</c:v>
                </c:pt>
                <c:pt idx="1">
                  <c:v>1.1988028E-2</c:v>
                </c:pt>
                <c:pt idx="2">
                  <c:v>1.6913805000000001E-2</c:v>
                </c:pt>
                <c:pt idx="3">
                  <c:v>2.0603461E-2</c:v>
                </c:pt>
                <c:pt idx="4">
                  <c:v>2.0941932E-2</c:v>
                </c:pt>
                <c:pt idx="5">
                  <c:v>1.8796420000000001E-2</c:v>
                </c:pt>
                <c:pt idx="6">
                  <c:v>1.5527203999999999E-2</c:v>
                </c:pt>
                <c:pt idx="7">
                  <c:v>1.2473926E-2</c:v>
                </c:pt>
                <c:pt idx="8">
                  <c:v>9.0209794999999999E-3</c:v>
                </c:pt>
                <c:pt idx="9">
                  <c:v>6.1289993999999997E-3</c:v>
                </c:pt>
                <c:pt idx="10">
                  <c:v>3.3819509999999998E-3</c:v>
                </c:pt>
                <c:pt idx="11">
                  <c:v>2.6084459999999999E-3</c:v>
                </c:pt>
                <c:pt idx="12">
                  <c:v>5.2837709999999996E-3</c:v>
                </c:pt>
                <c:pt idx="13">
                  <c:v>1.0758435E-2</c:v>
                </c:pt>
                <c:pt idx="14">
                  <c:v>1.5993772E-2</c:v>
                </c:pt>
                <c:pt idx="15">
                  <c:v>1.7551627E-2</c:v>
                </c:pt>
                <c:pt idx="16">
                  <c:v>1.3884828E-2</c:v>
                </c:pt>
                <c:pt idx="17">
                  <c:v>6.8378624999999998E-3</c:v>
                </c:pt>
                <c:pt idx="18">
                  <c:v>1.1812636999999999E-3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5.5135334999999999E-3</c:v>
                </c:pt>
                <c:pt idx="23">
                  <c:v>1.3993052000000001E-2</c:v>
                </c:pt>
                <c:pt idx="24">
                  <c:v>2.3344696000000002E-2</c:v>
                </c:pt>
                <c:pt idx="25">
                  <c:v>2.9676002E-2</c:v>
                </c:pt>
                <c:pt idx="26">
                  <c:v>3.3400837000000003E-2</c:v>
                </c:pt>
                <c:pt idx="27">
                  <c:v>3.3965725000000002E-2</c:v>
                </c:pt>
                <c:pt idx="28">
                  <c:v>3.3796180000000002E-2</c:v>
                </c:pt>
                <c:pt idx="29">
                  <c:v>3.3459259999999998E-2</c:v>
                </c:pt>
                <c:pt idx="30">
                  <c:v>3.3540037000000002E-2</c:v>
                </c:pt>
                <c:pt idx="31">
                  <c:v>3.4496701999999997E-2</c:v>
                </c:pt>
                <c:pt idx="32">
                  <c:v>3.8387949999999997E-2</c:v>
                </c:pt>
                <c:pt idx="33">
                  <c:v>4.5611482000000002E-2</c:v>
                </c:pt>
                <c:pt idx="34">
                  <c:v>5.5649713000000003E-2</c:v>
                </c:pt>
                <c:pt idx="35">
                  <c:v>6.6066239999999998E-2</c:v>
                </c:pt>
                <c:pt idx="36">
                  <c:v>7.4156399999999997E-2</c:v>
                </c:pt>
                <c:pt idx="37">
                  <c:v>7.8798489999999999E-2</c:v>
                </c:pt>
                <c:pt idx="38">
                  <c:v>7.9160919999999996E-2</c:v>
                </c:pt>
                <c:pt idx="39">
                  <c:v>7.6439160000000006E-2</c:v>
                </c:pt>
                <c:pt idx="40">
                  <c:v>7.1248240000000004E-2</c:v>
                </c:pt>
                <c:pt idx="41">
                  <c:v>6.5438479999999993E-2</c:v>
                </c:pt>
                <c:pt idx="42">
                  <c:v>5.9908929999999999E-2</c:v>
                </c:pt>
                <c:pt idx="43">
                  <c:v>5.4747536999999999E-2</c:v>
                </c:pt>
                <c:pt idx="44">
                  <c:v>5.1263652999999999E-2</c:v>
                </c:pt>
                <c:pt idx="45">
                  <c:v>4.8829379999999999E-2</c:v>
                </c:pt>
                <c:pt idx="46">
                  <c:v>4.6083786000000002E-2</c:v>
                </c:pt>
                <c:pt idx="47">
                  <c:v>4.1920909999999999E-2</c:v>
                </c:pt>
                <c:pt idx="48">
                  <c:v>3.7170920000000003E-2</c:v>
                </c:pt>
                <c:pt idx="49">
                  <c:v>3.4976670000000001E-2</c:v>
                </c:pt>
                <c:pt idx="50">
                  <c:v>3.5435945000000003E-2</c:v>
                </c:pt>
                <c:pt idx="51">
                  <c:v>3.6914339999999997E-2</c:v>
                </c:pt>
                <c:pt idx="52">
                  <c:v>3.8542676999999997E-2</c:v>
                </c:pt>
                <c:pt idx="53">
                  <c:v>4.1101627000000002E-2</c:v>
                </c:pt>
                <c:pt idx="54">
                  <c:v>4.660164E-2</c:v>
                </c:pt>
                <c:pt idx="55">
                  <c:v>5.4897793E-2</c:v>
                </c:pt>
                <c:pt idx="56">
                  <c:v>6.1232597E-2</c:v>
                </c:pt>
                <c:pt idx="57">
                  <c:v>6.4441815E-2</c:v>
                </c:pt>
                <c:pt idx="58">
                  <c:v>6.4790490000000006E-2</c:v>
                </c:pt>
                <c:pt idx="59">
                  <c:v>6.2565259999999998E-2</c:v>
                </c:pt>
                <c:pt idx="60">
                  <c:v>5.8330882000000001E-2</c:v>
                </c:pt>
                <c:pt idx="61">
                  <c:v>5.2356474E-2</c:v>
                </c:pt>
                <c:pt idx="62">
                  <c:v>4.7387025999999999E-2</c:v>
                </c:pt>
                <c:pt idx="63">
                  <c:v>4.5044760000000003E-2</c:v>
                </c:pt>
                <c:pt idx="64">
                  <c:v>4.4944934999999998E-2</c:v>
                </c:pt>
                <c:pt idx="65">
                  <c:v>4.4178347999999999E-2</c:v>
                </c:pt>
                <c:pt idx="66">
                  <c:v>4.1555960000000003E-2</c:v>
                </c:pt>
                <c:pt idx="67">
                  <c:v>3.7042137000000003E-2</c:v>
                </c:pt>
                <c:pt idx="68">
                  <c:v>3.1554582999999997E-2</c:v>
                </c:pt>
                <c:pt idx="69">
                  <c:v>2.5561467000000001E-2</c:v>
                </c:pt>
                <c:pt idx="70">
                  <c:v>2.0914858000000001E-2</c:v>
                </c:pt>
                <c:pt idx="71">
                  <c:v>1.8500563000000001E-2</c:v>
                </c:pt>
                <c:pt idx="72">
                  <c:v>1.7510299999999999E-2</c:v>
                </c:pt>
                <c:pt idx="73">
                  <c:v>1.5323236E-2</c:v>
                </c:pt>
                <c:pt idx="74">
                  <c:v>1.0154338000000001E-2</c:v>
                </c:pt>
                <c:pt idx="75">
                  <c:v>3.9871990000000003E-3</c:v>
                </c:pt>
                <c:pt idx="76">
                  <c:v>1.0590052000000001E-3</c:v>
                </c:pt>
                <c:pt idx="77">
                  <c:v>3.8837911999999998E-3</c:v>
                </c:pt>
                <c:pt idx="78">
                  <c:v>1.0534088E-2</c:v>
                </c:pt>
                <c:pt idx="79">
                  <c:v>1.6287485000000001E-2</c:v>
                </c:pt>
                <c:pt idx="80">
                  <c:v>1.7214097000000001E-2</c:v>
                </c:pt>
                <c:pt idx="81">
                  <c:v>1.3626315E-2</c:v>
                </c:pt>
                <c:pt idx="82">
                  <c:v>8.5682829999999995E-3</c:v>
                </c:pt>
                <c:pt idx="83">
                  <c:v>5.6060440000000001E-3</c:v>
                </c:pt>
                <c:pt idx="84">
                  <c:v>6.7633054999999996E-3</c:v>
                </c:pt>
                <c:pt idx="85">
                  <c:v>1.1582566000000001E-2</c:v>
                </c:pt>
                <c:pt idx="86">
                  <c:v>1.8170160000000001E-2</c:v>
                </c:pt>
                <c:pt idx="87">
                  <c:v>2.4169005E-2</c:v>
                </c:pt>
                <c:pt idx="88">
                  <c:v>2.7974531E-2</c:v>
                </c:pt>
                <c:pt idx="89">
                  <c:v>2.7818333000000001E-2</c:v>
                </c:pt>
                <c:pt idx="90">
                  <c:v>2.4990399999999999E-2</c:v>
                </c:pt>
                <c:pt idx="91">
                  <c:v>2.0326093E-2</c:v>
                </c:pt>
                <c:pt idx="92">
                  <c:v>1.5379327E-2</c:v>
                </c:pt>
                <c:pt idx="93">
                  <c:v>1.2988448E-2</c:v>
                </c:pt>
                <c:pt idx="94">
                  <c:v>1.2880172E-2</c:v>
                </c:pt>
                <c:pt idx="95">
                  <c:v>1.2390379999999999E-2</c:v>
                </c:pt>
                <c:pt idx="96">
                  <c:v>1.5603662500000001E-2</c:v>
                </c:pt>
                <c:pt idx="97">
                  <c:v>1.8939668E-2</c:v>
                </c:pt>
                <c:pt idx="98">
                  <c:v>2.112545E-2</c:v>
                </c:pt>
                <c:pt idx="99">
                  <c:v>2.2738761999999999E-2</c:v>
                </c:pt>
                <c:pt idx="100">
                  <c:v>2.5382213000000001E-2</c:v>
                </c:pt>
                <c:pt idx="101">
                  <c:v>2.5824979000000001E-2</c:v>
                </c:pt>
                <c:pt idx="102">
                  <c:v>2.4944208999999998E-2</c:v>
                </c:pt>
                <c:pt idx="103">
                  <c:v>2.4239463999999999E-2</c:v>
                </c:pt>
                <c:pt idx="104">
                  <c:v>2.3211386000000001E-2</c:v>
                </c:pt>
                <c:pt idx="105">
                  <c:v>2.1469451000000001E-2</c:v>
                </c:pt>
                <c:pt idx="106">
                  <c:v>1.9301592999999999E-2</c:v>
                </c:pt>
                <c:pt idx="107">
                  <c:v>1.7043635000000001E-2</c:v>
                </c:pt>
                <c:pt idx="108">
                  <c:v>1.4630499E-2</c:v>
                </c:pt>
                <c:pt idx="109">
                  <c:v>1.2278681E-2</c:v>
                </c:pt>
                <c:pt idx="110">
                  <c:v>1.0462701E-2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06C3-4FC4-9529-B47EEAFF26A5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[3]Sheet1!$D$203:$DT$203</c:f>
              <c:numCache>
                <c:formatCode>General</c:formatCode>
                <c:ptCount val="121"/>
                <c:pt idx="0">
                  <c:v>8.2335519999999999E-3</c:v>
                </c:pt>
                <c:pt idx="1">
                  <c:v>1.1974475E-2</c:v>
                </c:pt>
                <c:pt idx="2">
                  <c:v>1.6855208E-2</c:v>
                </c:pt>
                <c:pt idx="3">
                  <c:v>2.0463760000000001E-2</c:v>
                </c:pt>
                <c:pt idx="4">
                  <c:v>2.0708067E-2</c:v>
                </c:pt>
                <c:pt idx="5">
                  <c:v>1.8592618000000002E-2</c:v>
                </c:pt>
                <c:pt idx="6">
                  <c:v>1.5509523000000001E-2</c:v>
                </c:pt>
                <c:pt idx="7">
                  <c:v>1.2641497999999999E-2</c:v>
                </c:pt>
                <c:pt idx="8">
                  <c:v>9.2321139999999996E-3</c:v>
                </c:pt>
                <c:pt idx="9">
                  <c:v>6.1770547000000002E-3</c:v>
                </c:pt>
                <c:pt idx="10">
                  <c:v>3.1251820999999998E-3</c:v>
                </c:pt>
                <c:pt idx="11">
                  <c:v>2.0679955000000002E-3</c:v>
                </c:pt>
                <c:pt idx="12">
                  <c:v>4.5918924999999999E-3</c:v>
                </c:pt>
                <c:pt idx="13">
                  <c:v>1.007865E-2</c:v>
                </c:pt>
                <c:pt idx="14">
                  <c:v>1.5556700999999999E-2</c:v>
                </c:pt>
                <c:pt idx="15">
                  <c:v>1.7437511999999999E-2</c:v>
                </c:pt>
                <c:pt idx="16">
                  <c:v>1.3984333999999999E-2</c:v>
                </c:pt>
                <c:pt idx="17">
                  <c:v>6.9863712E-3</c:v>
                </c:pt>
                <c:pt idx="18">
                  <c:v>1.2703547E-3</c:v>
                </c:pt>
                <c:pt idx="19">
                  <c:v>0</c:v>
                </c:pt>
                <c:pt idx="20">
                  <c:v>0</c:v>
                </c:pt>
                <c:pt idx="21">
                  <c:v>8.0499999999999992E-6</c:v>
                </c:pt>
                <c:pt idx="22">
                  <c:v>5.9539429999999997E-3</c:v>
                </c:pt>
                <c:pt idx="23">
                  <c:v>1.4192471E-2</c:v>
                </c:pt>
                <c:pt idx="24">
                  <c:v>2.3308124E-2</c:v>
                </c:pt>
                <c:pt idx="25">
                  <c:v>2.955143E-2</c:v>
                </c:pt>
                <c:pt idx="26">
                  <c:v>3.3306189999999999E-2</c:v>
                </c:pt>
                <c:pt idx="27">
                  <c:v>3.3797203999999997E-2</c:v>
                </c:pt>
                <c:pt idx="28">
                  <c:v>3.3460494E-2</c:v>
                </c:pt>
                <c:pt idx="29">
                  <c:v>3.3016339999999998E-2</c:v>
                </c:pt>
                <c:pt idx="30">
                  <c:v>3.3145427999999998E-2</c:v>
                </c:pt>
                <c:pt idx="31">
                  <c:v>3.426879E-2</c:v>
                </c:pt>
                <c:pt idx="32">
                  <c:v>3.8309250000000003E-2</c:v>
                </c:pt>
                <c:pt idx="33">
                  <c:v>4.555505E-2</c:v>
                </c:pt>
                <c:pt idx="34">
                  <c:v>5.550952E-2</c:v>
                </c:pt>
                <c:pt idx="35">
                  <c:v>6.5850295000000003E-2</c:v>
                </c:pt>
                <c:pt idx="36">
                  <c:v>7.3930054999999995E-2</c:v>
                </c:pt>
                <c:pt idx="37">
                  <c:v>7.8562179999999995E-2</c:v>
                </c:pt>
                <c:pt idx="38">
                  <c:v>7.8896640000000004E-2</c:v>
                </c:pt>
                <c:pt idx="39">
                  <c:v>7.6172605000000004E-2</c:v>
                </c:pt>
                <c:pt idx="40">
                  <c:v>7.0997246E-2</c:v>
                </c:pt>
                <c:pt idx="41">
                  <c:v>6.5412200000000004E-2</c:v>
                </c:pt>
                <c:pt idx="42">
                  <c:v>6.0104320000000003E-2</c:v>
                </c:pt>
                <c:pt idx="43">
                  <c:v>5.5039044000000002E-2</c:v>
                </c:pt>
                <c:pt idx="44">
                  <c:v>5.1544662999999998E-2</c:v>
                </c:pt>
                <c:pt idx="45">
                  <c:v>4.8979665999999998E-2</c:v>
                </c:pt>
                <c:pt idx="46">
                  <c:v>4.6026744000000001E-2</c:v>
                </c:pt>
                <c:pt idx="47">
                  <c:v>4.1653114999999998E-2</c:v>
                </c:pt>
                <c:pt idx="48">
                  <c:v>3.6704540000000001E-2</c:v>
                </c:pt>
                <c:pt idx="49">
                  <c:v>3.4382007999999999E-2</c:v>
                </c:pt>
                <c:pt idx="50">
                  <c:v>3.484015E-2</c:v>
                </c:pt>
                <c:pt idx="51">
                  <c:v>3.6384236E-2</c:v>
                </c:pt>
                <c:pt idx="52">
                  <c:v>3.8104909999999999E-2</c:v>
                </c:pt>
                <c:pt idx="53">
                  <c:v>4.0780577999999998E-2</c:v>
                </c:pt>
                <c:pt idx="54">
                  <c:v>4.6396602000000002E-2</c:v>
                </c:pt>
                <c:pt idx="55">
                  <c:v>5.4814134E-2</c:v>
                </c:pt>
                <c:pt idx="56">
                  <c:v>6.1246477000000001E-2</c:v>
                </c:pt>
                <c:pt idx="57">
                  <c:v>6.4508419999999997E-2</c:v>
                </c:pt>
                <c:pt idx="58">
                  <c:v>6.4871624000000003E-2</c:v>
                </c:pt>
                <c:pt idx="59">
                  <c:v>6.2628580000000003E-2</c:v>
                </c:pt>
                <c:pt idx="60">
                  <c:v>5.8303072999999997E-2</c:v>
                </c:pt>
                <c:pt idx="61">
                  <c:v>5.2274547999999997E-2</c:v>
                </c:pt>
                <c:pt idx="62">
                  <c:v>4.7357570000000002E-2</c:v>
                </c:pt>
                <c:pt idx="63">
                  <c:v>4.5176689999999999E-2</c:v>
                </c:pt>
                <c:pt idx="64">
                  <c:v>4.5242709999999998E-2</c:v>
                </c:pt>
                <c:pt idx="65">
                  <c:v>4.4545322999999998E-2</c:v>
                </c:pt>
                <c:pt idx="66">
                  <c:v>4.1895498000000003E-2</c:v>
                </c:pt>
                <c:pt idx="67">
                  <c:v>3.7340610000000003E-2</c:v>
                </c:pt>
                <c:pt idx="68">
                  <c:v>3.1869179999999997E-2</c:v>
                </c:pt>
                <c:pt idx="69">
                  <c:v>2.5903715000000001E-2</c:v>
                </c:pt>
                <c:pt idx="70">
                  <c:v>2.1230789999999999E-2</c:v>
                </c:pt>
                <c:pt idx="71">
                  <c:v>1.8716502999999999E-2</c:v>
                </c:pt>
                <c:pt idx="72">
                  <c:v>1.7564639999999999E-2</c:v>
                </c:pt>
                <c:pt idx="73">
                  <c:v>1.5166710999999999E-2</c:v>
                </c:pt>
                <c:pt idx="74">
                  <c:v>9.7418330000000001E-3</c:v>
                </c:pt>
                <c:pt idx="75">
                  <c:v>3.3290559999999999E-3</c:v>
                </c:pt>
                <c:pt idx="76">
                  <c:v>3.3599999999999998E-4</c:v>
                </c:pt>
                <c:pt idx="77">
                  <c:v>3.3566160000000002E-3</c:v>
                </c:pt>
                <c:pt idx="78">
                  <c:v>1.0447408E-2</c:v>
                </c:pt>
                <c:pt idx="79">
                  <c:v>1.6696290999999999E-2</c:v>
                </c:pt>
                <c:pt idx="80">
                  <c:v>1.7950678000000001E-2</c:v>
                </c:pt>
                <c:pt idx="81">
                  <c:v>1.4399474000000001E-2</c:v>
                </c:pt>
                <c:pt idx="82">
                  <c:v>9.1396719999999997E-3</c:v>
                </c:pt>
                <c:pt idx="83">
                  <c:v>5.900321E-3</c:v>
                </c:pt>
                <c:pt idx="84">
                  <c:v>6.8395375000000003E-3</c:v>
                </c:pt>
                <c:pt idx="85">
                  <c:v>1.154676E-2</c:v>
                </c:pt>
                <c:pt idx="86">
                  <c:v>1.8113792E-2</c:v>
                </c:pt>
                <c:pt idx="87">
                  <c:v>2.4113024E-2</c:v>
                </c:pt>
                <c:pt idx="88">
                  <c:v>2.7922322999999999E-2</c:v>
                </c:pt>
                <c:pt idx="89">
                  <c:v>2.7783869999999999E-2</c:v>
                </c:pt>
                <c:pt idx="90">
                  <c:v>2.4979336000000001E-2</c:v>
                </c:pt>
                <c:pt idx="91">
                  <c:v>2.0342195E-2</c:v>
                </c:pt>
                <c:pt idx="92">
                  <c:v>1.5425562E-2</c:v>
                </c:pt>
                <c:pt idx="93">
                  <c:v>1.305512E-2</c:v>
                </c:pt>
                <c:pt idx="94">
                  <c:v>1.2954627E-2</c:v>
                </c:pt>
                <c:pt idx="95">
                  <c:v>1.2469717E-2</c:v>
                </c:pt>
                <c:pt idx="96">
                  <c:v>1.5677000999999999E-2</c:v>
                </c:pt>
                <c:pt idx="97">
                  <c:v>1.8995095E-2</c:v>
                </c:pt>
                <c:pt idx="98">
                  <c:v>2.1185619999999999E-2</c:v>
                </c:pt>
                <c:pt idx="99">
                  <c:v>2.2831354000000002E-2</c:v>
                </c:pt>
                <c:pt idx="100">
                  <c:v>2.5526026E-2</c:v>
                </c:pt>
                <c:pt idx="101">
                  <c:v>2.6050714999999999E-2</c:v>
                </c:pt>
                <c:pt idx="102">
                  <c:v>2.5220796E-2</c:v>
                </c:pt>
                <c:pt idx="103">
                  <c:v>2.454609E-2</c:v>
                </c:pt>
                <c:pt idx="104">
                  <c:v>2.3524849E-2</c:v>
                </c:pt>
                <c:pt idx="105">
                  <c:v>2.1772118E-2</c:v>
                </c:pt>
                <c:pt idx="106">
                  <c:v>1.9567903000000001E-2</c:v>
                </c:pt>
                <c:pt idx="107">
                  <c:v>1.7263137000000001E-2</c:v>
                </c:pt>
                <c:pt idx="108">
                  <c:v>1.475108E-2</c:v>
                </c:pt>
                <c:pt idx="109">
                  <c:v>1.2276812E-2</c:v>
                </c:pt>
                <c:pt idx="110">
                  <c:v>1.0317815500000001E-2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06C3-4FC4-9529-B47EEAFF26A5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[3]Sheet1!$D$204:$DT$204</c:f>
              <c:numCache>
                <c:formatCode>General</c:formatCode>
                <c:ptCount val="121"/>
                <c:pt idx="0">
                  <c:v>8.6692020000000009E-3</c:v>
                </c:pt>
                <c:pt idx="1">
                  <c:v>1.2576564E-2</c:v>
                </c:pt>
                <c:pt idx="2">
                  <c:v>1.7587557E-2</c:v>
                </c:pt>
                <c:pt idx="3">
                  <c:v>2.1174772000000001E-2</c:v>
                </c:pt>
                <c:pt idx="4">
                  <c:v>2.1122261999999999E-2</c:v>
                </c:pt>
                <c:pt idx="5">
                  <c:v>1.8454921999999999E-2</c:v>
                </c:pt>
                <c:pt idx="6">
                  <c:v>1.4750249E-2</c:v>
                </c:pt>
                <c:pt idx="7">
                  <c:v>1.1408718999999999E-2</c:v>
                </c:pt>
                <c:pt idx="8">
                  <c:v>7.8221279999999994E-3</c:v>
                </c:pt>
                <c:pt idx="9">
                  <c:v>4.9604834E-3</c:v>
                </c:pt>
                <c:pt idx="10">
                  <c:v>2.471895E-3</c:v>
                </c:pt>
                <c:pt idx="11">
                  <c:v>2.1250883999999999E-3</c:v>
                </c:pt>
                <c:pt idx="12">
                  <c:v>5.2744415999999997E-3</c:v>
                </c:pt>
                <c:pt idx="13">
                  <c:v>1.1024412000000001E-2</c:v>
                </c:pt>
                <c:pt idx="14">
                  <c:v>1.6259694000000002E-2</c:v>
                </c:pt>
                <c:pt idx="15">
                  <c:v>1.7565006000000001E-2</c:v>
                </c:pt>
                <c:pt idx="16">
                  <c:v>1.3582943E-2</c:v>
                </c:pt>
                <c:pt idx="17">
                  <c:v>6.4390106000000004E-3</c:v>
                </c:pt>
                <c:pt idx="18">
                  <c:v>8.7399999999999999E-4</c:v>
                </c:pt>
                <c:pt idx="19">
                  <c:v>0</c:v>
                </c:pt>
                <c:pt idx="20">
                  <c:v>0</c:v>
                </c:pt>
                <c:pt idx="21">
                  <c:v>8.7100000000000003E-5</c:v>
                </c:pt>
                <c:pt idx="22">
                  <c:v>5.8945402999999999E-3</c:v>
                </c:pt>
                <c:pt idx="23">
                  <c:v>1.3874154E-2</c:v>
                </c:pt>
                <c:pt idx="24">
                  <c:v>2.2631228E-2</c:v>
                </c:pt>
                <c:pt idx="25">
                  <c:v>2.8476520000000002E-2</c:v>
                </c:pt>
                <c:pt idx="26">
                  <c:v>3.2076134999999999E-2</c:v>
                </c:pt>
                <c:pt idx="27">
                  <c:v>3.2875123999999999E-2</c:v>
                </c:pt>
                <c:pt idx="28">
                  <c:v>3.3156930000000001E-2</c:v>
                </c:pt>
                <c:pt idx="29">
                  <c:v>3.3278238000000002E-2</c:v>
                </c:pt>
                <c:pt idx="30">
                  <c:v>3.3658189999999998E-2</c:v>
                </c:pt>
                <c:pt idx="31">
                  <c:v>3.4682039999999997E-2</c:v>
                </c:pt>
                <c:pt idx="32">
                  <c:v>3.8502973000000003E-2</c:v>
                </c:pt>
                <c:pt idx="33">
                  <c:v>4.5684410000000002E-2</c:v>
                </c:pt>
                <c:pt idx="34">
                  <c:v>5.5668559999999999E-2</c:v>
                </c:pt>
                <c:pt idx="35">
                  <c:v>6.60694E-2</c:v>
                </c:pt>
                <c:pt idx="36">
                  <c:v>7.4144450000000001E-2</c:v>
                </c:pt>
                <c:pt idx="37">
                  <c:v>7.8726746E-2</c:v>
                </c:pt>
                <c:pt idx="38">
                  <c:v>7.8913140000000007E-2</c:v>
                </c:pt>
                <c:pt idx="39">
                  <c:v>7.6095949999999996E-2</c:v>
                </c:pt>
                <c:pt idx="40">
                  <c:v>7.0835709999999996E-2</c:v>
                </c:pt>
                <c:pt idx="41">
                  <c:v>6.5277710000000003E-2</c:v>
                </c:pt>
                <c:pt idx="42">
                  <c:v>5.9950929999999999E-2</c:v>
                </c:pt>
                <c:pt idx="43">
                  <c:v>5.4764140000000003E-2</c:v>
                </c:pt>
                <c:pt idx="44">
                  <c:v>5.1093336000000003E-2</c:v>
                </c:pt>
                <c:pt idx="45">
                  <c:v>4.8468610000000002E-2</c:v>
                </c:pt>
                <c:pt idx="46">
                  <c:v>4.5625436999999998E-2</c:v>
                </c:pt>
                <c:pt idx="47">
                  <c:v>4.1433033000000001E-2</c:v>
                </c:pt>
                <c:pt idx="48">
                  <c:v>3.6640204000000003E-2</c:v>
                </c:pt>
                <c:pt idx="49">
                  <c:v>3.4372512000000001E-2</c:v>
                </c:pt>
                <c:pt idx="50">
                  <c:v>3.4823474E-2</c:v>
                </c:pt>
                <c:pt idx="51">
                  <c:v>3.6360629999999998E-2</c:v>
                </c:pt>
                <c:pt idx="52">
                  <c:v>3.80734E-2</c:v>
                </c:pt>
                <c:pt idx="53">
                  <c:v>4.069308E-2</c:v>
                </c:pt>
                <c:pt idx="54">
                  <c:v>4.621509E-2</c:v>
                </c:pt>
                <c:pt idx="55">
                  <c:v>5.4556782999999998E-2</c:v>
                </c:pt>
                <c:pt idx="56">
                  <c:v>6.1018870000000003E-2</c:v>
                </c:pt>
                <c:pt idx="57">
                  <c:v>6.4427234E-2</c:v>
                </c:pt>
                <c:pt idx="58">
                  <c:v>6.5020449999999994E-2</c:v>
                </c:pt>
                <c:pt idx="59">
                  <c:v>6.3021019999999997E-2</c:v>
                </c:pt>
                <c:pt idx="60">
                  <c:v>5.8898817999999999E-2</c:v>
                </c:pt>
                <c:pt idx="61">
                  <c:v>5.2944987999999998E-2</c:v>
                </c:pt>
                <c:pt idx="62">
                  <c:v>4.7910407000000002E-2</c:v>
                </c:pt>
                <c:pt idx="63">
                  <c:v>4.5417133999999998E-2</c:v>
                </c:pt>
                <c:pt idx="64">
                  <c:v>4.5066435000000002E-2</c:v>
                </c:pt>
                <c:pt idx="65">
                  <c:v>4.4005793000000001E-2</c:v>
                </c:pt>
                <c:pt idx="66">
                  <c:v>4.1233100000000002E-2</c:v>
                </c:pt>
                <c:pt idx="67">
                  <c:v>3.6843306999999999E-2</c:v>
                </c:pt>
                <c:pt idx="68">
                  <c:v>3.172349E-2</c:v>
                </c:pt>
                <c:pt idx="69">
                  <c:v>2.6073032999999999E-2</c:v>
                </c:pt>
                <c:pt idx="70">
                  <c:v>2.1537542E-2</c:v>
                </c:pt>
                <c:pt idx="71">
                  <c:v>1.9010859000000001E-2</c:v>
                </c:pt>
                <c:pt idx="72">
                  <c:v>1.7790558000000001E-2</c:v>
                </c:pt>
                <c:pt idx="73">
                  <c:v>1.5376018E-2</c:v>
                </c:pt>
                <c:pt idx="74">
                  <c:v>1.0054577E-2</c:v>
                </c:pt>
                <c:pt idx="75">
                  <c:v>3.8691298000000001E-3</c:v>
                </c:pt>
                <c:pt idx="76">
                  <c:v>1.0802925E-3</c:v>
                </c:pt>
                <c:pt idx="77">
                  <c:v>4.0563439999999999E-3</c:v>
                </c:pt>
                <c:pt idx="78">
                  <c:v>1.07904365E-2</c:v>
                </c:pt>
                <c:pt idx="79">
                  <c:v>1.6577959E-2</c:v>
                </c:pt>
                <c:pt idx="80">
                  <c:v>1.7527721999999999E-2</c:v>
                </c:pt>
                <c:pt idx="81">
                  <c:v>1.3885658E-2</c:v>
                </c:pt>
                <c:pt idx="82">
                  <c:v>8.6241349999999998E-3</c:v>
                </c:pt>
                <c:pt idx="83">
                  <c:v>5.3400733000000004E-3</c:v>
                </c:pt>
                <c:pt idx="84">
                  <c:v>6.2109340000000004E-3</c:v>
                </c:pt>
                <c:pt idx="85">
                  <c:v>1.0929182000000001E-2</c:v>
                </c:pt>
                <c:pt idx="86">
                  <c:v>1.7673686000000001E-2</c:v>
                </c:pt>
                <c:pt idx="87">
                  <c:v>2.4005305000000001E-2</c:v>
                </c:pt>
                <c:pt idx="88">
                  <c:v>2.8213814E-2</c:v>
                </c:pt>
                <c:pt idx="89">
                  <c:v>2.8464591000000001E-2</c:v>
                </c:pt>
                <c:pt idx="90">
                  <c:v>2.5932904E-2</c:v>
                </c:pt>
                <c:pt idx="91">
                  <c:v>2.1418756000000001E-2</c:v>
                </c:pt>
                <c:pt idx="92">
                  <c:v>1.6472655999999999E-2</c:v>
                </c:pt>
                <c:pt idx="93">
                  <c:v>1.3972139999999999E-2</c:v>
                </c:pt>
                <c:pt idx="94">
                  <c:v>1.370706E-2</c:v>
                </c:pt>
                <c:pt idx="95">
                  <c:v>1.3026644E-2</c:v>
                </c:pt>
                <c:pt idx="96">
                  <c:v>1.6033221E-2</c:v>
                </c:pt>
                <c:pt idx="97">
                  <c:v>1.9158631999999998E-2</c:v>
                </c:pt>
                <c:pt idx="98">
                  <c:v>2.1171452E-2</c:v>
                </c:pt>
                <c:pt idx="99">
                  <c:v>2.2656675000000001E-2</c:v>
                </c:pt>
                <c:pt idx="100">
                  <c:v>2.5200770000000001E-2</c:v>
                </c:pt>
                <c:pt idx="101">
                  <c:v>2.5577756E-2</c:v>
                </c:pt>
                <c:pt idx="102">
                  <c:v>2.4698246E-2</c:v>
                </c:pt>
                <c:pt idx="103">
                  <c:v>2.4002763999999999E-2</c:v>
                </c:pt>
                <c:pt idx="104">
                  <c:v>2.2985056E-2</c:v>
                </c:pt>
                <c:pt idx="105">
                  <c:v>2.1256727999999999E-2</c:v>
                </c:pt>
                <c:pt idx="106">
                  <c:v>1.9092788999999999E-2</c:v>
                </c:pt>
                <c:pt idx="107">
                  <c:v>1.6819483E-2</c:v>
                </c:pt>
                <c:pt idx="108">
                  <c:v>1.4370726E-2</c:v>
                </c:pt>
                <c:pt idx="109">
                  <c:v>1.1954345E-2</c:v>
                </c:pt>
                <c:pt idx="110">
                  <c:v>1.0038923E-2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06C3-4FC4-9529-B47EEAFF26A5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[3]Sheet1!$D$205:$DT$205</c:f>
              <c:numCache>
                <c:formatCode>General</c:formatCode>
                <c:ptCount val="121"/>
                <c:pt idx="0">
                  <c:v>8.1181699999999992E-3</c:v>
                </c:pt>
                <c:pt idx="1">
                  <c:v>1.1868607999999999E-2</c:v>
                </c:pt>
                <c:pt idx="2">
                  <c:v>1.666227E-2</c:v>
                </c:pt>
                <c:pt idx="3">
                  <c:v>2.0292528000000001E-2</c:v>
                </c:pt>
                <c:pt idx="4">
                  <c:v>2.0697726E-2</c:v>
                </c:pt>
                <c:pt idx="5">
                  <c:v>1.867576E-2</c:v>
                </c:pt>
                <c:pt idx="6">
                  <c:v>1.5386404500000001E-2</c:v>
                </c:pt>
                <c:pt idx="7">
                  <c:v>1.2090207E-2</c:v>
                </c:pt>
                <c:pt idx="8">
                  <c:v>8.3764419999999996E-3</c:v>
                </c:pt>
                <c:pt idx="9">
                  <c:v>5.4532173000000003E-3</c:v>
                </c:pt>
                <c:pt idx="10">
                  <c:v>2.9144359999999998E-3</c:v>
                </c:pt>
                <c:pt idx="11">
                  <c:v>2.3989691E-3</c:v>
                </c:pt>
                <c:pt idx="12">
                  <c:v>5.2049139999999997E-3</c:v>
                </c:pt>
                <c:pt idx="13">
                  <c:v>1.0695054000000001E-2</c:v>
                </c:pt>
                <c:pt idx="14">
                  <c:v>1.6059793999999999E-2</c:v>
                </c:pt>
                <c:pt idx="15">
                  <c:v>1.7881513000000002E-2</c:v>
                </c:pt>
                <c:pt idx="16">
                  <c:v>1.4464308E-2</c:v>
                </c:pt>
                <c:pt idx="17">
                  <c:v>7.4718412999999996E-3</c:v>
                </c:pt>
                <c:pt idx="18">
                  <c:v>1.6624357000000001E-3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4.7746254000000004E-3</c:v>
                </c:pt>
                <c:pt idx="23">
                  <c:v>1.31880995E-2</c:v>
                </c:pt>
                <c:pt idx="24">
                  <c:v>2.2647759E-2</c:v>
                </c:pt>
                <c:pt idx="25">
                  <c:v>2.9194562E-2</c:v>
                </c:pt>
                <c:pt idx="26">
                  <c:v>3.3150249999999999E-2</c:v>
                </c:pt>
                <c:pt idx="27">
                  <c:v>3.3903502000000002E-2</c:v>
                </c:pt>
                <c:pt idx="28">
                  <c:v>3.3962340000000001E-2</c:v>
                </c:pt>
                <c:pt idx="29">
                  <c:v>3.3855610000000001E-2</c:v>
                </c:pt>
                <c:pt idx="30">
                  <c:v>3.4025617000000001E-2</c:v>
                </c:pt>
                <c:pt idx="31">
                  <c:v>3.4811143000000003E-2</c:v>
                </c:pt>
                <c:pt idx="32">
                  <c:v>3.8342290000000001E-2</c:v>
                </c:pt>
                <c:pt idx="33">
                  <c:v>4.5266524000000002E-2</c:v>
                </c:pt>
                <c:pt idx="34">
                  <c:v>5.5268592999999998E-2</c:v>
                </c:pt>
                <c:pt idx="35">
                  <c:v>6.5915479999999999E-2</c:v>
                </c:pt>
                <c:pt idx="36">
                  <c:v>7.4284569999999994E-2</c:v>
                </c:pt>
                <c:pt idx="37">
                  <c:v>7.9027399999999998E-2</c:v>
                </c:pt>
                <c:pt idx="38">
                  <c:v>7.9231889999999999E-2</c:v>
                </c:pt>
                <c:pt idx="39">
                  <c:v>7.6328545999999997E-2</c:v>
                </c:pt>
                <c:pt idx="40">
                  <c:v>7.1085419999999996E-2</c:v>
                </c:pt>
                <c:pt idx="41">
                  <c:v>6.5500559999999999E-2</c:v>
                </c:pt>
                <c:pt idx="42">
                  <c:v>6.0241263000000003E-2</c:v>
                </c:pt>
                <c:pt idx="43">
                  <c:v>5.5113450000000001E-2</c:v>
                </c:pt>
                <c:pt idx="44">
                  <c:v>5.1461916000000003E-2</c:v>
                </c:pt>
                <c:pt idx="45">
                  <c:v>4.8812260000000003E-2</c:v>
                </c:pt>
                <c:pt idx="46">
                  <c:v>4.5974594000000001E-2</c:v>
                </c:pt>
                <c:pt idx="47">
                  <c:v>4.1803893000000002E-2</c:v>
                </c:pt>
                <c:pt idx="48">
                  <c:v>3.6956604999999997E-2</c:v>
                </c:pt>
                <c:pt idx="49">
                  <c:v>3.4615867000000002E-2</c:v>
                </c:pt>
                <c:pt idx="50">
                  <c:v>3.5076327999999997E-2</c:v>
                </c:pt>
                <c:pt idx="51">
                  <c:v>3.6707040000000003E-2</c:v>
                </c:pt>
                <c:pt idx="52">
                  <c:v>3.8494951999999999E-2</c:v>
                </c:pt>
                <c:pt idx="53">
                  <c:v>4.1030302999999997E-2</c:v>
                </c:pt>
                <c:pt idx="54">
                  <c:v>4.6336517000000001E-2</c:v>
                </c:pt>
                <c:pt idx="55">
                  <c:v>5.4472279999999998E-2</c:v>
                </c:pt>
                <c:pt idx="56">
                  <c:v>6.0840909999999998E-2</c:v>
                </c:pt>
                <c:pt idx="57">
                  <c:v>6.424444E-2</c:v>
                </c:pt>
                <c:pt idx="58">
                  <c:v>6.4812229999999998E-2</c:v>
                </c:pt>
                <c:pt idx="59">
                  <c:v>6.2711219999999998E-2</c:v>
                </c:pt>
                <c:pt idx="60">
                  <c:v>5.848329E-2</c:v>
                </c:pt>
                <c:pt idx="61">
                  <c:v>5.2494816E-2</c:v>
                </c:pt>
                <c:pt idx="62">
                  <c:v>4.7553730000000002E-2</c:v>
                </c:pt>
                <c:pt idx="63">
                  <c:v>4.5287306999999999E-2</c:v>
                </c:pt>
                <c:pt idx="64">
                  <c:v>4.5258086000000003E-2</c:v>
                </c:pt>
                <c:pt idx="65">
                  <c:v>4.452014E-2</c:v>
                </c:pt>
                <c:pt idx="66">
                  <c:v>4.1867090000000003E-2</c:v>
                </c:pt>
                <c:pt idx="67">
                  <c:v>3.7255857000000003E-2</c:v>
                </c:pt>
                <c:pt idx="68">
                  <c:v>3.1621320000000001E-2</c:v>
                </c:pt>
                <c:pt idx="69">
                  <c:v>2.5461484E-2</c:v>
                </c:pt>
                <c:pt idx="70">
                  <c:v>2.0692226000000001E-2</c:v>
                </c:pt>
                <c:pt idx="71">
                  <c:v>1.8275007999999999E-2</c:v>
                </c:pt>
                <c:pt idx="72">
                  <c:v>1.7373620999999999E-2</c:v>
                </c:pt>
                <c:pt idx="73">
                  <c:v>1.5285838E-2</c:v>
                </c:pt>
                <c:pt idx="74">
                  <c:v>1.0138246E-2</c:v>
                </c:pt>
                <c:pt idx="75">
                  <c:v>3.9198888000000001E-3</c:v>
                </c:pt>
                <c:pt idx="76">
                  <c:v>9.8200000000000002E-4</c:v>
                </c:pt>
                <c:pt idx="77">
                  <c:v>3.8970225000000002E-3</c:v>
                </c:pt>
                <c:pt idx="78">
                  <c:v>1.0732492999999999E-2</c:v>
                </c:pt>
                <c:pt idx="79">
                  <c:v>1.6683262000000001E-2</c:v>
                </c:pt>
                <c:pt idx="80">
                  <c:v>1.7705418000000001E-2</c:v>
                </c:pt>
                <c:pt idx="81">
                  <c:v>1.4042875E-2</c:v>
                </c:pt>
                <c:pt idx="82">
                  <c:v>8.7714030000000005E-3</c:v>
                </c:pt>
                <c:pt idx="83">
                  <c:v>5.5475333E-3</c:v>
                </c:pt>
                <c:pt idx="84">
                  <c:v>6.4998297000000002E-3</c:v>
                </c:pt>
                <c:pt idx="85">
                  <c:v>1.1219507E-2</c:v>
                </c:pt>
                <c:pt idx="86">
                  <c:v>1.7831956999999999E-2</c:v>
                </c:pt>
                <c:pt idx="87">
                  <c:v>2.3948923E-2</c:v>
                </c:pt>
                <c:pt idx="88">
                  <c:v>2.7936144E-2</c:v>
                </c:pt>
                <c:pt idx="89">
                  <c:v>2.7977875999999999E-2</c:v>
                </c:pt>
                <c:pt idx="90">
                  <c:v>2.5314525000000001E-2</c:v>
                </c:pt>
                <c:pt idx="91">
                  <c:v>2.0769203E-2</c:v>
                </c:pt>
                <c:pt idx="92">
                  <c:v>1.585048E-2</c:v>
                </c:pt>
                <c:pt idx="93">
                  <c:v>1.3405939E-2</c:v>
                </c:pt>
                <c:pt idx="94">
                  <c:v>1.3207144000000001E-2</c:v>
                </c:pt>
                <c:pt idx="95">
                  <c:v>1.2598135E-2</c:v>
                </c:pt>
                <c:pt idx="96">
                  <c:v>1.5695587E-2</c:v>
                </c:pt>
                <c:pt idx="97">
                  <c:v>1.8931981000000001E-2</c:v>
                </c:pt>
                <c:pt idx="98">
                  <c:v>2.1072517999999998E-2</c:v>
                </c:pt>
                <c:pt idx="99">
                  <c:v>2.268684E-2</c:v>
                </c:pt>
                <c:pt idx="100">
                  <c:v>2.5355868E-2</c:v>
                </c:pt>
                <c:pt idx="101">
                  <c:v>2.5832487000000001E-2</c:v>
                </c:pt>
                <c:pt idx="102">
                  <c:v>2.4988620999999999E-2</c:v>
                </c:pt>
                <c:pt idx="103">
                  <c:v>2.4299790000000002E-2</c:v>
                </c:pt>
                <c:pt idx="104">
                  <c:v>2.3268014E-2</c:v>
                </c:pt>
                <c:pt idx="105">
                  <c:v>2.1505425000000002E-2</c:v>
                </c:pt>
                <c:pt idx="106">
                  <c:v>1.9299453000000001E-2</c:v>
                </c:pt>
                <c:pt idx="107">
                  <c:v>1.6986357000000001E-2</c:v>
                </c:pt>
                <c:pt idx="108">
                  <c:v>1.4507513999999999E-2</c:v>
                </c:pt>
                <c:pt idx="109">
                  <c:v>1.2082756E-2</c:v>
                </c:pt>
                <c:pt idx="110">
                  <c:v>1.0188394E-2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06C3-4FC4-9529-B47EEAFF26A5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[3]Sheet1!$D$206:$DT$206</c:f>
              <c:numCache>
                <c:formatCode>General</c:formatCode>
                <c:ptCount val="121"/>
                <c:pt idx="0">
                  <c:v>7.8568644999999996E-3</c:v>
                </c:pt>
                <c:pt idx="1">
                  <c:v>1.1648840000000001E-2</c:v>
                </c:pt>
                <c:pt idx="2">
                  <c:v>1.6620469999999998E-2</c:v>
                </c:pt>
                <c:pt idx="3">
                  <c:v>2.0483472999999999E-2</c:v>
                </c:pt>
                <c:pt idx="4">
                  <c:v>2.0721847000000002E-2</c:v>
                </c:pt>
                <c:pt idx="5">
                  <c:v>1.8274100000000001E-2</c:v>
                </c:pt>
                <c:pt idx="6">
                  <c:v>1.4715427499999999E-2</c:v>
                </c:pt>
                <c:pt idx="7">
                  <c:v>1.1547248E-2</c:v>
                </c:pt>
                <c:pt idx="8">
                  <c:v>8.2347150000000001E-3</c:v>
                </c:pt>
                <c:pt idx="9">
                  <c:v>5.5793016000000003E-3</c:v>
                </c:pt>
                <c:pt idx="10">
                  <c:v>2.8172996999999999E-3</c:v>
                </c:pt>
                <c:pt idx="11">
                  <c:v>1.8642700999999999E-3</c:v>
                </c:pt>
                <c:pt idx="12">
                  <c:v>4.3921589999999996E-3</c:v>
                </c:pt>
                <c:pt idx="13">
                  <c:v>9.9965260000000004E-3</c:v>
                </c:pt>
                <c:pt idx="14">
                  <c:v>1.563198E-2</c:v>
                </c:pt>
                <c:pt idx="15">
                  <c:v>1.7548118000000001E-2</c:v>
                </c:pt>
                <c:pt idx="16">
                  <c:v>1.3979111000000001E-2</c:v>
                </c:pt>
                <c:pt idx="17">
                  <c:v>6.8748560000000004E-3</c:v>
                </c:pt>
                <c:pt idx="18">
                  <c:v>1.1589618000000001E-3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5.2645764999999997E-3</c:v>
                </c:pt>
                <c:pt idx="23">
                  <c:v>1.3390165000000001E-2</c:v>
                </c:pt>
                <c:pt idx="24">
                  <c:v>2.2609059000000001E-2</c:v>
                </c:pt>
                <c:pt idx="25">
                  <c:v>2.9038806E-2</c:v>
                </c:pt>
                <c:pt idx="26">
                  <c:v>3.2881269999999997E-2</c:v>
                </c:pt>
                <c:pt idx="27">
                  <c:v>3.3430307999999999E-2</c:v>
                </c:pt>
                <c:pt idx="28">
                  <c:v>3.3244102999999997E-2</c:v>
                </c:pt>
                <c:pt idx="29">
                  <c:v>3.3035517E-2</c:v>
                </c:pt>
                <c:pt idx="30">
                  <c:v>3.3337325000000001E-2</c:v>
                </c:pt>
                <c:pt idx="31">
                  <c:v>3.444419E-2</c:v>
                </c:pt>
                <c:pt idx="32">
                  <c:v>3.8316965000000001E-2</c:v>
                </c:pt>
                <c:pt idx="33">
                  <c:v>4.5430023E-2</c:v>
                </c:pt>
                <c:pt idx="34">
                  <c:v>5.5371556000000002E-2</c:v>
                </c:pt>
                <c:pt idx="35">
                  <c:v>6.5864530000000004E-2</c:v>
                </c:pt>
                <c:pt idx="36">
                  <c:v>7.4219740000000006E-2</c:v>
                </c:pt>
                <c:pt idx="37">
                  <c:v>7.9121343999999996E-2</c:v>
                </c:pt>
                <c:pt idx="38">
                  <c:v>7.9556204000000005E-2</c:v>
                </c:pt>
                <c:pt idx="39">
                  <c:v>7.6668360000000005E-2</c:v>
                </c:pt>
                <c:pt idx="40">
                  <c:v>7.1176639999999999E-2</c:v>
                </c:pt>
                <c:pt idx="41">
                  <c:v>6.5328860000000002E-2</c:v>
                </c:pt>
                <c:pt idx="42">
                  <c:v>5.9869184999999998E-2</c:v>
                </c:pt>
                <c:pt idx="43">
                  <c:v>5.4696053000000001E-2</c:v>
                </c:pt>
                <c:pt idx="44">
                  <c:v>5.1105211999999997E-2</c:v>
                </c:pt>
                <c:pt idx="45">
                  <c:v>4.8489824000000001E-2</c:v>
                </c:pt>
                <c:pt idx="46">
                  <c:v>4.5604136000000003E-2</c:v>
                </c:pt>
                <c:pt idx="47">
                  <c:v>4.1343749999999999E-2</c:v>
                </c:pt>
                <c:pt idx="48">
                  <c:v>3.6456309999999999E-2</c:v>
                </c:pt>
                <c:pt idx="49">
                  <c:v>3.4126363999999999E-2</c:v>
                </c:pt>
                <c:pt idx="50">
                  <c:v>3.4607699999999998E-2</c:v>
                </c:pt>
                <c:pt idx="51">
                  <c:v>3.624086E-2</c:v>
                </c:pt>
                <c:pt idx="52">
                  <c:v>3.8063960000000001E-2</c:v>
                </c:pt>
                <c:pt idx="53">
                  <c:v>4.0679093E-2</c:v>
                </c:pt>
                <c:pt idx="54">
                  <c:v>4.6069376000000002E-2</c:v>
                </c:pt>
                <c:pt idx="55">
                  <c:v>5.4232820000000001E-2</c:v>
                </c:pt>
                <c:pt idx="56">
                  <c:v>6.0606673E-2</c:v>
                </c:pt>
                <c:pt idx="57">
                  <c:v>6.4084470000000004E-2</c:v>
                </c:pt>
                <c:pt idx="58">
                  <c:v>6.4850190000000002E-2</c:v>
                </c:pt>
                <c:pt idx="59">
                  <c:v>6.2960260000000004E-2</c:v>
                </c:pt>
                <c:pt idx="60">
                  <c:v>5.8773885999999997E-2</c:v>
                </c:pt>
                <c:pt idx="61">
                  <c:v>5.2712123999999999E-2</c:v>
                </c:pt>
                <c:pt idx="62">
                  <c:v>4.7718864E-2</c:v>
                </c:pt>
                <c:pt idx="63">
                  <c:v>4.5474387999999998E-2</c:v>
                </c:pt>
                <c:pt idx="64">
                  <c:v>4.5440870000000001E-2</c:v>
                </c:pt>
                <c:pt idx="65">
                  <c:v>4.4582304000000003E-2</c:v>
                </c:pt>
                <c:pt idx="66">
                  <c:v>4.1814726000000003E-2</c:v>
                </c:pt>
                <c:pt idx="67">
                  <c:v>3.7236985E-2</c:v>
                </c:pt>
                <c:pt idx="68">
                  <c:v>3.1793179999999997E-2</c:v>
                </c:pt>
                <c:pt idx="69">
                  <c:v>2.5732068E-2</c:v>
                </c:pt>
                <c:pt idx="70">
                  <c:v>2.0841707000000001E-2</c:v>
                </c:pt>
                <c:pt idx="71">
                  <c:v>1.8179906999999999E-2</c:v>
                </c:pt>
                <c:pt idx="72">
                  <c:v>1.7116633999999999E-2</c:v>
                </c:pt>
                <c:pt idx="73">
                  <c:v>1.5050035999999999E-2</c:v>
                </c:pt>
                <c:pt idx="74">
                  <c:v>1.0068997999999999E-2</c:v>
                </c:pt>
                <c:pt idx="75">
                  <c:v>4.0517569999999996E-3</c:v>
                </c:pt>
                <c:pt idx="76">
                  <c:v>1.2760381E-3</c:v>
                </c:pt>
                <c:pt idx="77">
                  <c:v>4.2111496000000002E-3</c:v>
                </c:pt>
                <c:pt idx="78">
                  <c:v>1.0935855E-2</c:v>
                </c:pt>
                <c:pt idx="79">
                  <c:v>1.6733838000000001E-2</c:v>
                </c:pt>
                <c:pt idx="80">
                  <c:v>1.7656340999999999E-2</c:v>
                </c:pt>
                <c:pt idx="81">
                  <c:v>1.3951527999999999E-2</c:v>
                </c:pt>
                <c:pt idx="82">
                  <c:v>8.6536709999999999E-3</c:v>
                </c:pt>
                <c:pt idx="83">
                  <c:v>5.3913190000000003E-3</c:v>
                </c:pt>
                <c:pt idx="84">
                  <c:v>6.3025644000000002E-3</c:v>
                </c:pt>
                <c:pt idx="85">
                  <c:v>1.1027904E-2</c:v>
                </c:pt>
                <c:pt idx="86">
                  <c:v>1.7712615000000001E-2</c:v>
                </c:pt>
                <c:pt idx="87">
                  <c:v>2.3955489999999999E-2</c:v>
                </c:pt>
                <c:pt idx="88">
                  <c:v>2.8078367999999999E-2</c:v>
                </c:pt>
                <c:pt idx="89">
                  <c:v>2.8250419999999998E-2</c:v>
                </c:pt>
                <c:pt idx="90">
                  <c:v>2.563841E-2</c:v>
                </c:pt>
                <c:pt idx="91">
                  <c:v>2.1100689999999998E-2</c:v>
                </c:pt>
                <c:pt idx="92">
                  <c:v>1.6162913000000001E-2</c:v>
                </c:pt>
                <c:pt idx="93">
                  <c:v>1.3680039999999999E-2</c:v>
                </c:pt>
                <c:pt idx="94">
                  <c:v>1.3428178000000001E-2</c:v>
                </c:pt>
                <c:pt idx="95">
                  <c:v>1.2794841E-2</c:v>
                </c:pt>
                <c:pt idx="96">
                  <c:v>1.5873946E-2</c:v>
                </c:pt>
                <c:pt idx="97">
                  <c:v>1.9087549999999998E-2</c:v>
                </c:pt>
                <c:pt idx="98">
                  <c:v>2.1216684999999999E-2</c:v>
                </c:pt>
                <c:pt idx="99">
                  <c:v>2.2827487E-2</c:v>
                </c:pt>
                <c:pt idx="100">
                  <c:v>2.5474732999999999E-2</c:v>
                </c:pt>
                <c:pt idx="101">
                  <c:v>2.5917763E-2</c:v>
                </c:pt>
                <c:pt idx="102">
                  <c:v>2.5067111E-2</c:v>
                </c:pt>
                <c:pt idx="103">
                  <c:v>2.4348063E-2</c:v>
                </c:pt>
                <c:pt idx="104">
                  <c:v>2.3278964999999999E-2</c:v>
                </c:pt>
                <c:pt idx="105">
                  <c:v>2.1480327E-2</c:v>
                </c:pt>
                <c:pt idx="106">
                  <c:v>1.9234959999999999E-2</c:v>
                </c:pt>
                <c:pt idx="107">
                  <c:v>1.688359E-2</c:v>
                </c:pt>
                <c:pt idx="108">
                  <c:v>1.43598765E-2</c:v>
                </c:pt>
                <c:pt idx="109">
                  <c:v>1.1889444000000001E-2</c:v>
                </c:pt>
                <c:pt idx="110">
                  <c:v>9.9500730000000003E-3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06C3-4FC4-9529-B47EEAFF26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746392207"/>
        <c:axId val="1746393167"/>
      </c:lineChart>
      <c:catAx>
        <c:axId val="1746392207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3167"/>
        <c:crosses val="autoZero"/>
        <c:auto val="1"/>
        <c:lblAlgn val="ctr"/>
        <c:lblOffset val="100"/>
        <c:noMultiLvlLbl val="0"/>
      </c:catAx>
      <c:valAx>
        <c:axId val="17463931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2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MWPPG116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[3]Sheet1!$D$207:$DT$207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2.9200000000000002E-5</c:v>
                </c:pt>
                <c:pt idx="6">
                  <c:v>2.2566655999999999E-3</c:v>
                </c:pt>
                <c:pt idx="7">
                  <c:v>5.6647440000000002E-3</c:v>
                </c:pt>
                <c:pt idx="8">
                  <c:v>7.8816930000000004E-3</c:v>
                </c:pt>
                <c:pt idx="9">
                  <c:v>6.8098623000000004E-3</c:v>
                </c:pt>
                <c:pt idx="10">
                  <c:v>2.1467968000000001E-3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5.4937196000000004E-3</c:v>
                </c:pt>
                <c:pt idx="16">
                  <c:v>1.0951710999999999E-2</c:v>
                </c:pt>
                <c:pt idx="17">
                  <c:v>1.1609764E-2</c:v>
                </c:pt>
                <c:pt idx="18">
                  <c:v>7.7162356999999999E-3</c:v>
                </c:pt>
                <c:pt idx="19">
                  <c:v>5.9500000000000004E-4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1.6752481000000001E-3</c:v>
                </c:pt>
                <c:pt idx="27">
                  <c:v>6.8280739999999999E-3</c:v>
                </c:pt>
                <c:pt idx="28">
                  <c:v>1.0730186500000001E-2</c:v>
                </c:pt>
                <c:pt idx="29">
                  <c:v>1.2973398000000001E-2</c:v>
                </c:pt>
                <c:pt idx="30">
                  <c:v>1.5000503E-2</c:v>
                </c:pt>
                <c:pt idx="31">
                  <c:v>1.6839085E-2</c:v>
                </c:pt>
                <c:pt idx="32">
                  <c:v>1.7425126999999999E-2</c:v>
                </c:pt>
                <c:pt idx="33">
                  <c:v>1.8037342000000001E-2</c:v>
                </c:pt>
                <c:pt idx="34">
                  <c:v>1.839143E-2</c:v>
                </c:pt>
                <c:pt idx="35">
                  <c:v>1.8575056999999999E-2</c:v>
                </c:pt>
                <c:pt idx="36">
                  <c:v>1.7479939999999999E-2</c:v>
                </c:pt>
                <c:pt idx="37">
                  <c:v>1.4568807E-2</c:v>
                </c:pt>
                <c:pt idx="38">
                  <c:v>1.01941805E-2</c:v>
                </c:pt>
                <c:pt idx="39">
                  <c:v>5.8301784999999998E-3</c:v>
                </c:pt>
                <c:pt idx="40">
                  <c:v>2.2572079000000001E-3</c:v>
                </c:pt>
                <c:pt idx="41">
                  <c:v>2.9700000000000001E-4</c:v>
                </c:pt>
                <c:pt idx="42">
                  <c:v>0</c:v>
                </c:pt>
                <c:pt idx="43">
                  <c:v>2.8832761999999998E-3</c:v>
                </c:pt>
                <c:pt idx="44">
                  <c:v>9.6697850000000002E-3</c:v>
                </c:pt>
                <c:pt idx="45">
                  <c:v>1.8617528000000001E-2</c:v>
                </c:pt>
                <c:pt idx="46">
                  <c:v>2.6684135000000001E-2</c:v>
                </c:pt>
                <c:pt idx="47">
                  <c:v>3.1216763000000002E-2</c:v>
                </c:pt>
                <c:pt idx="48">
                  <c:v>3.1805590000000002E-2</c:v>
                </c:pt>
                <c:pt idx="49">
                  <c:v>3.0003615000000001E-2</c:v>
                </c:pt>
                <c:pt idx="50">
                  <c:v>2.7098069999999998E-2</c:v>
                </c:pt>
                <c:pt idx="51">
                  <c:v>2.5361741E-2</c:v>
                </c:pt>
                <c:pt idx="52">
                  <c:v>2.5674868E-2</c:v>
                </c:pt>
                <c:pt idx="53">
                  <c:v>2.6527197999999998E-2</c:v>
                </c:pt>
                <c:pt idx="54">
                  <c:v>2.6015626E-2</c:v>
                </c:pt>
                <c:pt idx="55">
                  <c:v>2.4648119999999999E-2</c:v>
                </c:pt>
                <c:pt idx="56">
                  <c:v>2.4661427E-2</c:v>
                </c:pt>
                <c:pt idx="57">
                  <c:v>2.7470589E-2</c:v>
                </c:pt>
                <c:pt idx="58">
                  <c:v>3.194429E-2</c:v>
                </c:pt>
                <c:pt idx="59">
                  <c:v>3.5834547000000001E-2</c:v>
                </c:pt>
                <c:pt idx="60">
                  <c:v>3.6812693E-2</c:v>
                </c:pt>
                <c:pt idx="61">
                  <c:v>3.6758306999999997E-2</c:v>
                </c:pt>
                <c:pt idx="62">
                  <c:v>3.634917E-2</c:v>
                </c:pt>
                <c:pt idx="63">
                  <c:v>3.5308868E-2</c:v>
                </c:pt>
                <c:pt idx="64">
                  <c:v>3.2568537000000002E-2</c:v>
                </c:pt>
                <c:pt idx="65">
                  <c:v>3.0525113999999999E-2</c:v>
                </c:pt>
                <c:pt idx="66">
                  <c:v>3.3870353999999998E-2</c:v>
                </c:pt>
                <c:pt idx="67">
                  <c:v>4.4883520000000003E-2</c:v>
                </c:pt>
                <c:pt idx="68">
                  <c:v>5.8706059999999997E-2</c:v>
                </c:pt>
                <c:pt idx="69">
                  <c:v>6.6088765999999993E-2</c:v>
                </c:pt>
                <c:pt idx="70">
                  <c:v>6.1731269999999998E-2</c:v>
                </c:pt>
                <c:pt idx="71">
                  <c:v>4.8236201999999999E-2</c:v>
                </c:pt>
                <c:pt idx="72">
                  <c:v>3.3583420000000003E-2</c:v>
                </c:pt>
                <c:pt idx="73">
                  <c:v>2.339192E-2</c:v>
                </c:pt>
                <c:pt idx="74">
                  <c:v>1.8665336000000001E-2</c:v>
                </c:pt>
                <c:pt idx="75">
                  <c:v>1.6361868000000002E-2</c:v>
                </c:pt>
                <c:pt idx="76">
                  <c:v>1.4976306E-2</c:v>
                </c:pt>
                <c:pt idx="77">
                  <c:v>1.5691577000000002E-2</c:v>
                </c:pt>
                <c:pt idx="78">
                  <c:v>2.0248102E-2</c:v>
                </c:pt>
                <c:pt idx="79">
                  <c:v>2.6566415999999999E-2</c:v>
                </c:pt>
                <c:pt idx="80">
                  <c:v>2.9114055999999999E-2</c:v>
                </c:pt>
                <c:pt idx="81">
                  <c:v>2.4099481999999998E-2</c:v>
                </c:pt>
                <c:pt idx="82">
                  <c:v>1.2258629E-2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1.4255248999999999E-3</c:v>
                </c:pt>
                <c:pt idx="89">
                  <c:v>8.6984579999999992E-3</c:v>
                </c:pt>
                <c:pt idx="90">
                  <c:v>1.5332187000000001E-2</c:v>
                </c:pt>
                <c:pt idx="91">
                  <c:v>2.1299897000000002E-2</c:v>
                </c:pt>
                <c:pt idx="92">
                  <c:v>2.5067313000000001E-2</c:v>
                </c:pt>
                <c:pt idx="93">
                  <c:v>2.6729225999999998E-2</c:v>
                </c:pt>
                <c:pt idx="94">
                  <c:v>2.6650070000000001E-2</c:v>
                </c:pt>
                <c:pt idx="95">
                  <c:v>2.5542697E-2</c:v>
                </c:pt>
                <c:pt idx="96">
                  <c:v>2.5373809000000001E-2</c:v>
                </c:pt>
                <c:pt idx="97">
                  <c:v>2.6126137000000001E-2</c:v>
                </c:pt>
                <c:pt idx="98">
                  <c:v>2.7374519999999999E-2</c:v>
                </c:pt>
                <c:pt idx="99">
                  <c:v>2.8530483999999998E-2</c:v>
                </c:pt>
                <c:pt idx="100">
                  <c:v>2.9213078E-2</c:v>
                </c:pt>
                <c:pt idx="101">
                  <c:v>3.0069886000000001E-2</c:v>
                </c:pt>
                <c:pt idx="102">
                  <c:v>3.0921344E-2</c:v>
                </c:pt>
                <c:pt idx="103">
                  <c:v>3.2211784E-2</c:v>
                </c:pt>
                <c:pt idx="104">
                  <c:v>3.2839444000000002E-2</c:v>
                </c:pt>
                <c:pt idx="105">
                  <c:v>3.285971E-2</c:v>
                </c:pt>
                <c:pt idx="106">
                  <c:v>3.2128677000000001E-2</c:v>
                </c:pt>
                <c:pt idx="107">
                  <c:v>3.1041744999999999E-2</c:v>
                </c:pt>
                <c:pt idx="108">
                  <c:v>2.8727659999999999E-2</c:v>
                </c:pt>
                <c:pt idx="109">
                  <c:v>2.5627662999999998E-2</c:v>
                </c:pt>
                <c:pt idx="110">
                  <c:v>2.2339402000000001E-2</c:v>
                </c:pt>
                <c:pt idx="111">
                  <c:v>1.9762373999999999E-2</c:v>
                </c:pt>
                <c:pt idx="112">
                  <c:v>1.578427E-2</c:v>
                </c:pt>
                <c:pt idx="113">
                  <c:v>1.1810252E-2</c:v>
                </c:pt>
                <c:pt idx="114">
                  <c:v>7.3591589999999997E-3</c:v>
                </c:pt>
                <c:pt idx="115">
                  <c:v>2.2773215999999999E-3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3CAB-48C3-BD18-314DCEEF5EBE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[3]Sheet1!$D$208:$DT$208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1.84E-4</c:v>
                </c:pt>
                <c:pt idx="6">
                  <c:v>2.1666882E-3</c:v>
                </c:pt>
                <c:pt idx="7">
                  <c:v>5.3369408000000004E-3</c:v>
                </c:pt>
                <c:pt idx="8">
                  <c:v>7.5177120000000002E-3</c:v>
                </c:pt>
                <c:pt idx="9">
                  <c:v>6.6689853999999998E-3</c:v>
                </c:pt>
                <c:pt idx="10">
                  <c:v>2.3065859999999998E-3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5.7174779999999998E-3</c:v>
                </c:pt>
                <c:pt idx="16">
                  <c:v>1.1200597E-2</c:v>
                </c:pt>
                <c:pt idx="17">
                  <c:v>1.1920568499999999E-2</c:v>
                </c:pt>
                <c:pt idx="18">
                  <c:v>7.9881599999999994E-3</c:v>
                </c:pt>
                <c:pt idx="19">
                  <c:v>6.7500000000000004E-4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2.3249905E-3</c:v>
                </c:pt>
                <c:pt idx="27">
                  <c:v>7.7196549999999997E-3</c:v>
                </c:pt>
                <c:pt idx="28">
                  <c:v>1.1621852E-2</c:v>
                </c:pt>
                <c:pt idx="29">
                  <c:v>1.3666783E-2</c:v>
                </c:pt>
                <c:pt idx="30">
                  <c:v>1.5486728E-2</c:v>
                </c:pt>
                <c:pt idx="31">
                  <c:v>1.7176026E-2</c:v>
                </c:pt>
                <c:pt idx="32">
                  <c:v>1.765661E-2</c:v>
                </c:pt>
                <c:pt idx="33">
                  <c:v>1.8162253999999999E-2</c:v>
                </c:pt>
                <c:pt idx="34">
                  <c:v>1.8336491999999999E-2</c:v>
                </c:pt>
                <c:pt idx="35">
                  <c:v>1.838298E-2</c:v>
                </c:pt>
                <c:pt idx="36">
                  <c:v>1.7301642999999998E-2</c:v>
                </c:pt>
                <c:pt idx="37">
                  <c:v>1.4646265E-2</c:v>
                </c:pt>
                <c:pt idx="38">
                  <c:v>1.0564789E-2</c:v>
                </c:pt>
                <c:pt idx="39">
                  <c:v>6.457529E-3</c:v>
                </c:pt>
                <c:pt idx="40">
                  <c:v>3.0395088000000001E-3</c:v>
                </c:pt>
                <c:pt idx="41">
                  <c:v>1.2156133E-3</c:v>
                </c:pt>
                <c:pt idx="42">
                  <c:v>8.2700000000000004E-4</c:v>
                </c:pt>
                <c:pt idx="43">
                  <c:v>3.5267585999999998E-3</c:v>
                </c:pt>
                <c:pt idx="44">
                  <c:v>9.9660849999999995E-3</c:v>
                </c:pt>
                <c:pt idx="45">
                  <c:v>1.8685252999999999E-2</c:v>
                </c:pt>
                <c:pt idx="46">
                  <c:v>2.6728999E-2</c:v>
                </c:pt>
                <c:pt idx="47">
                  <c:v>3.1303144999999997E-2</c:v>
                </c:pt>
                <c:pt idx="48">
                  <c:v>3.183805E-2</c:v>
                </c:pt>
                <c:pt idx="49">
                  <c:v>2.9989675E-2</c:v>
                </c:pt>
                <c:pt idx="50">
                  <c:v>2.7156415999999999E-2</c:v>
                </c:pt>
                <c:pt idx="51">
                  <c:v>2.5694173000000001E-2</c:v>
                </c:pt>
                <c:pt idx="52">
                  <c:v>2.6256229999999998E-2</c:v>
                </c:pt>
                <c:pt idx="53">
                  <c:v>2.7029764000000001E-2</c:v>
                </c:pt>
                <c:pt idx="54">
                  <c:v>2.6093860999999999E-2</c:v>
                </c:pt>
                <c:pt idx="55">
                  <c:v>2.4176268000000001E-2</c:v>
                </c:pt>
                <c:pt idx="56">
                  <c:v>2.3822610000000001E-2</c:v>
                </c:pt>
                <c:pt idx="57">
                  <c:v>2.6636492000000001E-2</c:v>
                </c:pt>
                <c:pt idx="58">
                  <c:v>3.1403630000000002E-2</c:v>
                </c:pt>
                <c:pt idx="59">
                  <c:v>3.5581750000000002E-2</c:v>
                </c:pt>
                <c:pt idx="60">
                  <c:v>3.6786586000000003E-2</c:v>
                </c:pt>
                <c:pt idx="61">
                  <c:v>3.6931682E-2</c:v>
                </c:pt>
                <c:pt idx="62">
                  <c:v>3.6839141999999998E-2</c:v>
                </c:pt>
                <c:pt idx="63">
                  <c:v>3.6214665E-2</c:v>
                </c:pt>
                <c:pt idx="64">
                  <c:v>3.3767882999999999E-2</c:v>
                </c:pt>
                <c:pt idx="65">
                  <c:v>3.1635530000000002E-2</c:v>
                </c:pt>
                <c:pt idx="66">
                  <c:v>3.4476932000000002E-2</c:v>
                </c:pt>
                <c:pt idx="67">
                  <c:v>4.4880709999999997E-2</c:v>
                </c:pt>
                <c:pt idx="68">
                  <c:v>5.8296654000000003E-2</c:v>
                </c:pt>
                <c:pt idx="69">
                  <c:v>6.5633720000000007E-2</c:v>
                </c:pt>
                <c:pt idx="70">
                  <c:v>6.1557229999999998E-2</c:v>
                </c:pt>
                <c:pt idx="71">
                  <c:v>4.8544545000000001E-2</c:v>
                </c:pt>
                <c:pt idx="72">
                  <c:v>3.438679E-2</c:v>
                </c:pt>
                <c:pt idx="73">
                  <c:v>2.4412652E-2</c:v>
                </c:pt>
                <c:pt idx="74">
                  <c:v>1.9388849999999999E-2</c:v>
                </c:pt>
                <c:pt idx="75">
                  <c:v>1.6391814000000001E-2</c:v>
                </c:pt>
                <c:pt idx="76">
                  <c:v>1.4399027E-2</c:v>
                </c:pt>
                <c:pt idx="77">
                  <c:v>1.5017584E-2</c:v>
                </c:pt>
                <c:pt idx="78">
                  <c:v>2.0050966999999999E-2</c:v>
                </c:pt>
                <c:pt idx="79">
                  <c:v>2.7066195000000001E-2</c:v>
                </c:pt>
                <c:pt idx="80">
                  <c:v>3.0011283E-2</c:v>
                </c:pt>
                <c:pt idx="81">
                  <c:v>2.4901506E-2</c:v>
                </c:pt>
                <c:pt idx="82">
                  <c:v>1.2566966000000001E-2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1.240674E-3</c:v>
                </c:pt>
                <c:pt idx="89">
                  <c:v>8.9737219999999999E-3</c:v>
                </c:pt>
                <c:pt idx="90">
                  <c:v>1.6040604999999999E-2</c:v>
                </c:pt>
                <c:pt idx="91">
                  <c:v>2.2374384000000001E-2</c:v>
                </c:pt>
                <c:pt idx="92">
                  <c:v>2.6292372000000001E-2</c:v>
                </c:pt>
                <c:pt idx="93">
                  <c:v>2.7941039000000001E-2</c:v>
                </c:pt>
                <c:pt idx="94">
                  <c:v>2.7726838E-2</c:v>
                </c:pt>
                <c:pt idx="95">
                  <c:v>2.6327963999999999E-2</c:v>
                </c:pt>
                <c:pt idx="96">
                  <c:v>2.5853673000000001E-2</c:v>
                </c:pt>
                <c:pt idx="97">
                  <c:v>2.6309309999999999E-2</c:v>
                </c:pt>
                <c:pt idx="98">
                  <c:v>2.7335848999999999E-2</c:v>
                </c:pt>
                <c:pt idx="99">
                  <c:v>2.835406E-2</c:v>
                </c:pt>
                <c:pt idx="100">
                  <c:v>2.8961351E-2</c:v>
                </c:pt>
                <c:pt idx="101">
                  <c:v>2.9800073999999999E-2</c:v>
                </c:pt>
                <c:pt idx="102">
                  <c:v>3.0637013000000001E-2</c:v>
                </c:pt>
                <c:pt idx="103">
                  <c:v>3.1920440000000001E-2</c:v>
                </c:pt>
                <c:pt idx="104">
                  <c:v>3.2547436999999999E-2</c:v>
                </c:pt>
                <c:pt idx="105">
                  <c:v>3.2575699999999999E-2</c:v>
                </c:pt>
                <c:pt idx="106">
                  <c:v>3.1853332999999998E-2</c:v>
                </c:pt>
                <c:pt idx="107">
                  <c:v>3.0762893999999999E-2</c:v>
                </c:pt>
                <c:pt idx="108">
                  <c:v>2.8459735E-2</c:v>
                </c:pt>
                <c:pt idx="109">
                  <c:v>2.5365597E-2</c:v>
                </c:pt>
                <c:pt idx="110">
                  <c:v>2.20868E-2</c:v>
                </c:pt>
                <c:pt idx="111">
                  <c:v>1.9385533E-2</c:v>
                </c:pt>
                <c:pt idx="112">
                  <c:v>1.5320164000000001E-2</c:v>
                </c:pt>
                <c:pt idx="113">
                  <c:v>1.1277158000000001E-2</c:v>
                </c:pt>
                <c:pt idx="114">
                  <c:v>6.7538301999999998E-3</c:v>
                </c:pt>
                <c:pt idx="115">
                  <c:v>1.6049777999999999E-3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3CAB-48C3-BD18-314DCEEF5EBE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[3]Sheet1!$D$209:$DT$209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6.9700000000000003E-4</c:v>
                </c:pt>
                <c:pt idx="6">
                  <c:v>2.1643054000000002E-3</c:v>
                </c:pt>
                <c:pt idx="7">
                  <c:v>4.8254980000000001E-3</c:v>
                </c:pt>
                <c:pt idx="8">
                  <c:v>6.7057760000000001E-3</c:v>
                </c:pt>
                <c:pt idx="9">
                  <c:v>5.899123E-3</c:v>
                </c:pt>
                <c:pt idx="10">
                  <c:v>1.8419427999999999E-3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5.5020614999999997E-3</c:v>
                </c:pt>
                <c:pt idx="16">
                  <c:v>1.0890599000000001E-2</c:v>
                </c:pt>
                <c:pt idx="17">
                  <c:v>1.16216475E-2</c:v>
                </c:pt>
                <c:pt idx="18">
                  <c:v>7.8893109999999995E-3</c:v>
                </c:pt>
                <c:pt idx="19">
                  <c:v>8.9099999999999997E-4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2.2446639999999999E-3</c:v>
                </c:pt>
                <c:pt idx="27">
                  <c:v>7.4968253999999996E-3</c:v>
                </c:pt>
                <c:pt idx="28">
                  <c:v>1.1352377E-2</c:v>
                </c:pt>
                <c:pt idx="29">
                  <c:v>1.3340507999999999E-2</c:v>
                </c:pt>
                <c:pt idx="30">
                  <c:v>1.4944636000000001E-2</c:v>
                </c:pt>
                <c:pt idx="31">
                  <c:v>1.6331295999999999E-2</c:v>
                </c:pt>
                <c:pt idx="32">
                  <c:v>1.6686375999999999E-2</c:v>
                </c:pt>
                <c:pt idx="33">
                  <c:v>1.7356465000000001E-2</c:v>
                </c:pt>
                <c:pt idx="34">
                  <c:v>1.7916478E-2</c:v>
                </c:pt>
                <c:pt idx="35">
                  <c:v>1.8311890000000001E-2</c:v>
                </c:pt>
                <c:pt idx="36">
                  <c:v>1.741326E-2</c:v>
                </c:pt>
                <c:pt idx="37">
                  <c:v>1.4763799500000001E-2</c:v>
                </c:pt>
                <c:pt idx="38">
                  <c:v>1.0540127999999999E-2</c:v>
                </c:pt>
                <c:pt idx="39">
                  <c:v>6.2633254999999999E-3</c:v>
                </c:pt>
                <c:pt idx="40">
                  <c:v>2.7614979999999998E-3</c:v>
                </c:pt>
                <c:pt idx="41">
                  <c:v>9.5799999999999998E-4</c:v>
                </c:pt>
                <c:pt idx="42">
                  <c:v>5.7700000000000004E-4</c:v>
                </c:pt>
                <c:pt idx="43">
                  <c:v>3.1556103000000002E-3</c:v>
                </c:pt>
                <c:pt idx="44">
                  <c:v>9.4314689999999996E-3</c:v>
                </c:pt>
                <c:pt idx="45">
                  <c:v>1.8082904E-2</c:v>
                </c:pt>
                <c:pt idx="46">
                  <c:v>2.6210489999999999E-2</c:v>
                </c:pt>
                <c:pt idx="47">
                  <c:v>3.0929258000000001E-2</c:v>
                </c:pt>
                <c:pt idx="48">
                  <c:v>3.1556029999999999E-2</c:v>
                </c:pt>
                <c:pt idx="49">
                  <c:v>2.9673492999999999E-2</c:v>
                </c:pt>
                <c:pt idx="50">
                  <c:v>2.6725588000000002E-2</c:v>
                </c:pt>
                <c:pt idx="51">
                  <c:v>2.5124687999999999E-2</c:v>
                </c:pt>
                <c:pt idx="52">
                  <c:v>2.5666403000000001E-2</c:v>
                </c:pt>
                <c:pt idx="53">
                  <c:v>2.6612686E-2</c:v>
                </c:pt>
                <c:pt idx="54">
                  <c:v>2.6016593000000001E-2</c:v>
                </c:pt>
                <c:pt idx="55">
                  <c:v>2.4399279999999999E-2</c:v>
                </c:pt>
                <c:pt idx="56">
                  <c:v>2.4148370999999998E-2</c:v>
                </c:pt>
                <c:pt idx="57">
                  <c:v>2.6825445E-2</c:v>
                </c:pt>
                <c:pt idx="58">
                  <c:v>3.1366110000000003E-2</c:v>
                </c:pt>
                <c:pt idx="59">
                  <c:v>3.5410236999999997E-2</c:v>
                </c:pt>
                <c:pt idx="60">
                  <c:v>3.6566750000000002E-2</c:v>
                </c:pt>
                <c:pt idx="61">
                  <c:v>3.6722030000000003E-2</c:v>
                </c:pt>
                <c:pt idx="62">
                  <c:v>3.6643903999999998E-2</c:v>
                </c:pt>
                <c:pt idx="63">
                  <c:v>3.5999518000000001E-2</c:v>
                </c:pt>
                <c:pt idx="64">
                  <c:v>3.350736E-2</c:v>
                </c:pt>
                <c:pt idx="65">
                  <c:v>3.1261883999999997E-2</c:v>
                </c:pt>
                <c:pt idx="66">
                  <c:v>3.3915319999999999E-2</c:v>
                </c:pt>
                <c:pt idx="67">
                  <c:v>4.4102005999999999E-2</c:v>
                </c:pt>
                <c:pt idx="68">
                  <c:v>5.7471781999999999E-2</c:v>
                </c:pt>
                <c:pt idx="69">
                  <c:v>6.5080486000000007E-2</c:v>
                </c:pt>
                <c:pt idx="70">
                  <c:v>6.1539860000000002E-2</c:v>
                </c:pt>
                <c:pt idx="71">
                  <c:v>4.9053233000000002E-2</c:v>
                </c:pt>
                <c:pt idx="72">
                  <c:v>3.5109586999999998E-2</c:v>
                </c:pt>
                <c:pt idx="73">
                  <c:v>2.4979011999999998E-2</c:v>
                </c:pt>
                <c:pt idx="74">
                  <c:v>1.9616314999999999E-2</c:v>
                </c:pt>
                <c:pt idx="75">
                  <c:v>1.6347028E-2</c:v>
                </c:pt>
                <c:pt idx="76">
                  <c:v>1.4239618000000001E-2</c:v>
                </c:pt>
                <c:pt idx="77">
                  <c:v>1.4753687E-2</c:v>
                </c:pt>
                <c:pt idx="78">
                  <c:v>1.9604506000000001E-2</c:v>
                </c:pt>
                <c:pt idx="79">
                  <c:v>2.6452346000000002E-2</c:v>
                </c:pt>
                <c:pt idx="80">
                  <c:v>2.9467520000000001E-2</c:v>
                </c:pt>
                <c:pt idx="81">
                  <c:v>2.4667675E-2</c:v>
                </c:pt>
                <c:pt idx="82">
                  <c:v>1.2753074E-2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1.172523E-3</c:v>
                </c:pt>
                <c:pt idx="89">
                  <c:v>8.4258370000000003E-3</c:v>
                </c:pt>
                <c:pt idx="90">
                  <c:v>1.5041086E-2</c:v>
                </c:pt>
                <c:pt idx="91">
                  <c:v>2.1036539999999999E-2</c:v>
                </c:pt>
                <c:pt idx="92">
                  <c:v>2.4917683999999999E-2</c:v>
                </c:pt>
                <c:pt idx="93">
                  <c:v>2.6734049999999999E-2</c:v>
                </c:pt>
                <c:pt idx="94">
                  <c:v>2.6785525000000001E-2</c:v>
                </c:pt>
                <c:pt idx="95">
                  <c:v>2.5761155000000001E-2</c:v>
                </c:pt>
                <c:pt idx="96">
                  <c:v>2.5573002000000001E-2</c:v>
                </c:pt>
                <c:pt idx="97">
                  <c:v>2.617419E-2</c:v>
                </c:pt>
                <c:pt idx="98">
                  <c:v>2.7233594999999999E-2</c:v>
                </c:pt>
                <c:pt idx="99">
                  <c:v>2.822856E-2</c:v>
                </c:pt>
                <c:pt idx="100">
                  <c:v>2.8834872000000001E-2</c:v>
                </c:pt>
                <c:pt idx="101">
                  <c:v>2.9803809000000001E-2</c:v>
                </c:pt>
                <c:pt idx="102">
                  <c:v>3.0696971E-2</c:v>
                </c:pt>
                <c:pt idx="103">
                  <c:v>3.2115989999999997E-2</c:v>
                </c:pt>
                <c:pt idx="104">
                  <c:v>3.2909336999999997E-2</c:v>
                </c:pt>
                <c:pt idx="105">
                  <c:v>3.3102769999999997E-2</c:v>
                </c:pt>
                <c:pt idx="106">
                  <c:v>3.2544293000000002E-2</c:v>
                </c:pt>
                <c:pt idx="107">
                  <c:v>3.1609993000000003E-2</c:v>
                </c:pt>
                <c:pt idx="108">
                  <c:v>2.9422369E-2</c:v>
                </c:pt>
                <c:pt idx="109">
                  <c:v>2.6407158E-2</c:v>
                </c:pt>
                <c:pt idx="110">
                  <c:v>2.3169238000000002E-2</c:v>
                </c:pt>
                <c:pt idx="111">
                  <c:v>2.0446325000000001E-2</c:v>
                </c:pt>
                <c:pt idx="112">
                  <c:v>1.6368944E-2</c:v>
                </c:pt>
                <c:pt idx="113">
                  <c:v>1.2265300999999999E-2</c:v>
                </c:pt>
                <c:pt idx="114">
                  <c:v>7.6607745000000001E-3</c:v>
                </c:pt>
                <c:pt idx="115">
                  <c:v>2.4096276999999999E-3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CAB-48C3-BD18-314DCEEF5EBE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[3]Sheet1!$D$210:$DT$210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2.2800000000000001E-4</c:v>
                </c:pt>
                <c:pt idx="6">
                  <c:v>1.9672278000000001E-3</c:v>
                </c:pt>
                <c:pt idx="7">
                  <c:v>4.9251599999999996E-3</c:v>
                </c:pt>
                <c:pt idx="8">
                  <c:v>6.9418283999999999E-3</c:v>
                </c:pt>
                <c:pt idx="9">
                  <c:v>6.0381154000000003E-3</c:v>
                </c:pt>
                <c:pt idx="10">
                  <c:v>1.8418509E-3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5.6854313999999996E-3</c:v>
                </c:pt>
                <c:pt idx="16">
                  <c:v>1.11264335E-2</c:v>
                </c:pt>
                <c:pt idx="17">
                  <c:v>1.1983834E-2</c:v>
                </c:pt>
                <c:pt idx="18">
                  <c:v>8.2434369999999993E-3</c:v>
                </c:pt>
                <c:pt idx="19">
                  <c:v>1.0185336000000001E-3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2.1825719999999998E-3</c:v>
                </c:pt>
                <c:pt idx="27">
                  <c:v>7.7759559999999997E-3</c:v>
                </c:pt>
                <c:pt idx="28">
                  <c:v>1.1752113999999999E-2</c:v>
                </c:pt>
                <c:pt idx="29">
                  <c:v>1.372256E-2</c:v>
                </c:pt>
                <c:pt idx="30">
                  <c:v>1.5339909000000001E-2</c:v>
                </c:pt>
                <c:pt idx="31">
                  <c:v>1.673036E-2</c:v>
                </c:pt>
                <c:pt idx="32">
                  <c:v>1.6928708000000001E-2</c:v>
                </c:pt>
                <c:pt idx="33">
                  <c:v>1.7413174999999999E-2</c:v>
                </c:pt>
                <c:pt idx="34">
                  <c:v>1.7892412999999999E-2</c:v>
                </c:pt>
                <c:pt idx="35">
                  <c:v>1.8459255000000001E-2</c:v>
                </c:pt>
                <c:pt idx="36">
                  <c:v>1.7818566000000001E-2</c:v>
                </c:pt>
                <c:pt idx="37">
                  <c:v>1.5266202E-2</c:v>
                </c:pt>
                <c:pt idx="38">
                  <c:v>1.10452715E-2</c:v>
                </c:pt>
                <c:pt idx="39">
                  <c:v>6.671995E-3</c:v>
                </c:pt>
                <c:pt idx="40">
                  <c:v>3.0809885E-3</c:v>
                </c:pt>
                <c:pt idx="41">
                  <c:v>1.0648407000000001E-3</c:v>
                </c:pt>
                <c:pt idx="42">
                  <c:v>6.3000000000000003E-4</c:v>
                </c:pt>
                <c:pt idx="43">
                  <c:v>3.3733209999999999E-3</c:v>
                </c:pt>
                <c:pt idx="44">
                  <c:v>9.8312190000000004E-3</c:v>
                </c:pt>
                <c:pt idx="45">
                  <c:v>1.8451848999999999E-2</c:v>
                </c:pt>
                <c:pt idx="46">
                  <c:v>2.6319835E-2</c:v>
                </c:pt>
                <c:pt idx="47">
                  <c:v>3.0827279999999999E-2</c:v>
                </c:pt>
                <c:pt idx="48">
                  <c:v>3.1569804999999999E-2</c:v>
                </c:pt>
                <c:pt idx="49">
                  <c:v>2.9980058E-2</c:v>
                </c:pt>
                <c:pt idx="50">
                  <c:v>2.7254199999999999E-2</c:v>
                </c:pt>
                <c:pt idx="51">
                  <c:v>2.5733470000000001E-2</c:v>
                </c:pt>
                <c:pt idx="52">
                  <c:v>2.6287810000000002E-2</c:v>
                </c:pt>
                <c:pt idx="53">
                  <c:v>2.7229646E-2</c:v>
                </c:pt>
                <c:pt idx="54">
                  <c:v>2.6467612000000001E-2</c:v>
                </c:pt>
                <c:pt idx="55">
                  <c:v>2.4462273E-2</c:v>
                </c:pt>
                <c:pt idx="56">
                  <c:v>2.3751710999999998E-2</c:v>
                </c:pt>
                <c:pt idx="57">
                  <c:v>2.6163618999999999E-2</c:v>
                </c:pt>
                <c:pt idx="58">
                  <c:v>3.0712507999999999E-2</c:v>
                </c:pt>
                <c:pt idx="59">
                  <c:v>3.4907130000000001E-2</c:v>
                </c:pt>
                <c:pt idx="60">
                  <c:v>3.6233939999999999E-2</c:v>
                </c:pt>
                <c:pt idx="61">
                  <c:v>3.6504870000000002E-2</c:v>
                </c:pt>
                <c:pt idx="62">
                  <c:v>3.6530156000000001E-2</c:v>
                </c:pt>
                <c:pt idx="63">
                  <c:v>3.6026283999999999E-2</c:v>
                </c:pt>
                <c:pt idx="64">
                  <c:v>3.3753507000000002E-2</c:v>
                </c:pt>
                <c:pt idx="65">
                  <c:v>3.1755406E-2</c:v>
                </c:pt>
                <c:pt idx="66">
                  <c:v>3.4559584999999997E-2</c:v>
                </c:pt>
                <c:pt idx="67">
                  <c:v>4.4674650000000003E-2</c:v>
                </c:pt>
                <c:pt idx="68">
                  <c:v>5.7735093000000001E-2</c:v>
                </c:pt>
                <c:pt idx="69">
                  <c:v>6.4923819999999993E-2</c:v>
                </c:pt>
                <c:pt idx="70">
                  <c:v>6.0977884000000003E-2</c:v>
                </c:pt>
                <c:pt idx="71">
                  <c:v>4.8241520000000003E-2</c:v>
                </c:pt>
                <c:pt idx="72">
                  <c:v>3.4262225E-2</c:v>
                </c:pt>
                <c:pt idx="73">
                  <c:v>2.4337950000000001E-2</c:v>
                </c:pt>
                <c:pt idx="74">
                  <c:v>1.9330633999999999E-2</c:v>
                </c:pt>
                <c:pt idx="75">
                  <c:v>1.6446201000000001E-2</c:v>
                </c:pt>
                <c:pt idx="76">
                  <c:v>1.4640785E-2</c:v>
                </c:pt>
                <c:pt idx="77">
                  <c:v>1.5370211999999999E-2</c:v>
                </c:pt>
                <c:pt idx="78">
                  <c:v>2.0273691E-2</c:v>
                </c:pt>
                <c:pt idx="79">
                  <c:v>2.6929034000000001E-2</c:v>
                </c:pt>
                <c:pt idx="80">
                  <c:v>2.9544952999999999E-2</c:v>
                </c:pt>
                <c:pt idx="81">
                  <c:v>2.4342196E-2</c:v>
                </c:pt>
                <c:pt idx="82">
                  <c:v>1.2223651E-2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1.0924986999999999E-3</c:v>
                </c:pt>
                <c:pt idx="89">
                  <c:v>8.4089349999999993E-3</c:v>
                </c:pt>
                <c:pt idx="90">
                  <c:v>1.5167155999999999E-2</c:v>
                </c:pt>
                <c:pt idx="91">
                  <c:v>2.1308825999999999E-2</c:v>
                </c:pt>
                <c:pt idx="92">
                  <c:v>2.526221E-2</c:v>
                </c:pt>
                <c:pt idx="93">
                  <c:v>2.7099644999999999E-2</c:v>
                </c:pt>
                <c:pt idx="94">
                  <c:v>2.7191139999999999E-2</c:v>
                </c:pt>
                <c:pt idx="95">
                  <c:v>2.617038E-2</c:v>
                </c:pt>
                <c:pt idx="96">
                  <c:v>2.6035426E-2</c:v>
                </c:pt>
                <c:pt idx="97">
                  <c:v>2.6715646999999999E-2</c:v>
                </c:pt>
                <c:pt idx="98">
                  <c:v>2.7820022999999999E-2</c:v>
                </c:pt>
                <c:pt idx="99">
                  <c:v>2.879373E-2</c:v>
                </c:pt>
                <c:pt idx="100">
                  <c:v>2.9290995E-2</c:v>
                </c:pt>
                <c:pt idx="101">
                  <c:v>3.0136662000000002E-2</c:v>
                </c:pt>
                <c:pt idx="102">
                  <c:v>3.0869871E-2</c:v>
                </c:pt>
                <c:pt idx="103">
                  <c:v>3.2108619999999997E-2</c:v>
                </c:pt>
                <c:pt idx="104">
                  <c:v>3.2728599999999997E-2</c:v>
                </c:pt>
                <c:pt idx="105">
                  <c:v>3.2772582000000001E-2</c:v>
                </c:pt>
                <c:pt idx="106">
                  <c:v>3.2091767E-2</c:v>
                </c:pt>
                <c:pt idx="107">
                  <c:v>3.1045970999999999E-2</c:v>
                </c:pt>
                <c:pt idx="108">
                  <c:v>2.8825224999999999E-2</c:v>
                </c:pt>
                <c:pt idx="109">
                  <c:v>2.5814129000000002E-2</c:v>
                </c:pt>
                <c:pt idx="110">
                  <c:v>2.2609401000000001E-2</c:v>
                </c:pt>
                <c:pt idx="111">
                  <c:v>1.9970201E-2</c:v>
                </c:pt>
                <c:pt idx="112">
                  <c:v>1.5977906E-2</c:v>
                </c:pt>
                <c:pt idx="113">
                  <c:v>1.1951788E-2</c:v>
                </c:pt>
                <c:pt idx="114">
                  <c:v>7.421118E-3</c:v>
                </c:pt>
                <c:pt idx="115">
                  <c:v>2.2481768E-3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3CAB-48C3-BD18-314DCEEF5EBE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[3]Sheet1!$D$211:$DT$211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7.0500000000000001E-4</c:v>
                </c:pt>
                <c:pt idx="6">
                  <c:v>2.7160433000000001E-3</c:v>
                </c:pt>
                <c:pt idx="7">
                  <c:v>5.6682399999999997E-3</c:v>
                </c:pt>
                <c:pt idx="8">
                  <c:v>7.4240136999999999E-3</c:v>
                </c:pt>
                <c:pt idx="9">
                  <c:v>6.1784643000000004E-3</c:v>
                </c:pt>
                <c:pt idx="10">
                  <c:v>1.739413E-3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5.5855169999999999E-3</c:v>
                </c:pt>
                <c:pt idx="16">
                  <c:v>1.0960965E-2</c:v>
                </c:pt>
                <c:pt idx="17">
                  <c:v>1.17399255E-2</c:v>
                </c:pt>
                <c:pt idx="18">
                  <c:v>7.9275024999999992E-3</c:v>
                </c:pt>
                <c:pt idx="19">
                  <c:v>8.0500000000000005E-4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1.7926075000000001E-3</c:v>
                </c:pt>
                <c:pt idx="27">
                  <c:v>7.1189202999999996E-3</c:v>
                </c:pt>
                <c:pt idx="28">
                  <c:v>1.1176185E-2</c:v>
                </c:pt>
                <c:pt idx="29">
                  <c:v>1.3526470000000001E-2</c:v>
                </c:pt>
                <c:pt idx="30">
                  <c:v>1.5712192E-2</c:v>
                </c:pt>
                <c:pt idx="31">
                  <c:v>1.7639654000000001E-2</c:v>
                </c:pt>
                <c:pt idx="32">
                  <c:v>1.8147532000000001E-2</c:v>
                </c:pt>
                <c:pt idx="33">
                  <c:v>1.8497904999999999E-2</c:v>
                </c:pt>
                <c:pt idx="34">
                  <c:v>1.8507294000000001E-2</c:v>
                </c:pt>
                <c:pt idx="35">
                  <c:v>1.8414481999999999E-2</c:v>
                </c:pt>
                <c:pt idx="36">
                  <c:v>1.7191283000000002E-2</c:v>
                </c:pt>
                <c:pt idx="37">
                  <c:v>1.4306668E-2</c:v>
                </c:pt>
                <c:pt idx="38">
                  <c:v>9.9604875000000002E-3</c:v>
                </c:pt>
                <c:pt idx="39">
                  <c:v>5.7237334999999997E-3</c:v>
                </c:pt>
                <c:pt idx="40">
                  <c:v>2.4034563000000001E-3</c:v>
                </c:pt>
                <c:pt idx="41">
                  <c:v>8.12E-4</c:v>
                </c:pt>
                <c:pt idx="42">
                  <c:v>7.4200000000000004E-4</c:v>
                </c:pt>
                <c:pt idx="43">
                  <c:v>3.7261741000000001E-3</c:v>
                </c:pt>
                <c:pt idx="44">
                  <c:v>1.0350995999999999E-2</c:v>
                </c:pt>
                <c:pt idx="45">
                  <c:v>1.9089268999999999E-2</c:v>
                </c:pt>
                <c:pt idx="46">
                  <c:v>2.7040448000000002E-2</c:v>
                </c:pt>
                <c:pt idx="47">
                  <c:v>3.1547744000000003E-2</c:v>
                </c:pt>
                <c:pt idx="48">
                  <c:v>3.2176944999999998E-2</c:v>
                </c:pt>
                <c:pt idx="49">
                  <c:v>3.0458263999999999E-2</c:v>
                </c:pt>
                <c:pt idx="50">
                  <c:v>2.7577704000000001E-2</c:v>
                </c:pt>
                <c:pt idx="51">
                  <c:v>2.5821390999999999E-2</c:v>
                </c:pt>
                <c:pt idx="52">
                  <c:v>2.6013986999999999E-2</c:v>
                </c:pt>
                <c:pt idx="53">
                  <c:v>2.6619655999999998E-2</c:v>
                </c:pt>
                <c:pt idx="54">
                  <c:v>2.5813698999999999E-2</c:v>
                </c:pt>
                <c:pt idx="55">
                  <c:v>2.4168031E-2</c:v>
                </c:pt>
                <c:pt idx="56">
                  <c:v>2.3994679000000001E-2</c:v>
                </c:pt>
                <c:pt idx="57">
                  <c:v>2.6776701E-2</c:v>
                </c:pt>
                <c:pt idx="58">
                  <c:v>3.1347778E-2</c:v>
                </c:pt>
                <c:pt idx="59">
                  <c:v>3.5308060000000002E-2</c:v>
                </c:pt>
                <c:pt idx="60">
                  <c:v>3.639887E-2</c:v>
                </c:pt>
                <c:pt idx="61">
                  <c:v>3.6646462999999997E-2</c:v>
                </c:pt>
                <c:pt idx="62">
                  <c:v>3.6854070000000003E-2</c:v>
                </c:pt>
                <c:pt idx="63">
                  <c:v>3.6528613000000001E-2</c:v>
                </c:pt>
                <c:pt idx="64">
                  <c:v>3.4180670000000003E-2</c:v>
                </c:pt>
                <c:pt idx="65">
                  <c:v>3.1913570000000002E-2</c:v>
                </c:pt>
                <c:pt idx="66">
                  <c:v>3.4582910000000001E-2</c:v>
                </c:pt>
                <c:pt idx="67">
                  <c:v>4.4912074000000003E-2</c:v>
                </c:pt>
                <c:pt idx="68">
                  <c:v>5.8384883999999998E-2</c:v>
                </c:pt>
                <c:pt idx="69">
                  <c:v>6.5808699999999998E-2</c:v>
                </c:pt>
                <c:pt idx="70">
                  <c:v>6.1726080000000003E-2</c:v>
                </c:pt>
                <c:pt idx="71">
                  <c:v>4.8514675E-2</c:v>
                </c:pt>
                <c:pt idx="72">
                  <c:v>3.401245E-2</c:v>
                </c:pt>
                <c:pt idx="73">
                  <c:v>2.3827549999999999E-2</c:v>
                </c:pt>
                <c:pt idx="74">
                  <c:v>1.89894E-2</c:v>
                </c:pt>
                <c:pt idx="75">
                  <c:v>1.6574760000000001E-2</c:v>
                </c:pt>
                <c:pt idx="76">
                  <c:v>1.5187526999999999E-2</c:v>
                </c:pt>
                <c:pt idx="77">
                  <c:v>1.5969224000000001E-2</c:v>
                </c:pt>
                <c:pt idx="78">
                  <c:v>2.0606836E-2</c:v>
                </c:pt>
                <c:pt idx="79">
                  <c:v>2.6916685999999999E-2</c:v>
                </c:pt>
                <c:pt idx="80">
                  <c:v>2.9287114999999999E-2</c:v>
                </c:pt>
                <c:pt idx="81">
                  <c:v>2.3910440000000002E-2</c:v>
                </c:pt>
                <c:pt idx="82">
                  <c:v>1.1680817E-2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2.5810682999999998E-3</c:v>
                </c:pt>
                <c:pt idx="89">
                  <c:v>9.7865580000000008E-3</c:v>
                </c:pt>
                <c:pt idx="90">
                  <c:v>1.6162748000000001E-2</c:v>
                </c:pt>
                <c:pt idx="91">
                  <c:v>2.1774524999999999E-2</c:v>
                </c:pt>
                <c:pt idx="92">
                  <c:v>2.5219037999999999E-2</c:v>
                </c:pt>
                <c:pt idx="93">
                  <c:v>2.6658805000000001E-2</c:v>
                </c:pt>
                <c:pt idx="94">
                  <c:v>2.6472252000000002E-2</c:v>
                </c:pt>
                <c:pt idx="95">
                  <c:v>2.5328059999999999E-2</c:v>
                </c:pt>
                <c:pt idx="96">
                  <c:v>2.5226898000000001E-2</c:v>
                </c:pt>
                <c:pt idx="97">
                  <c:v>2.6036971999999999E-2</c:v>
                </c:pt>
                <c:pt idx="98">
                  <c:v>2.7351291999999999E-2</c:v>
                </c:pt>
                <c:pt idx="99">
                  <c:v>2.857517E-2</c:v>
                </c:pt>
                <c:pt idx="100">
                  <c:v>2.9327520999999999E-2</c:v>
                </c:pt>
                <c:pt idx="101">
                  <c:v>3.0272285999999999E-2</c:v>
                </c:pt>
                <c:pt idx="102">
                  <c:v>3.1169076E-2</c:v>
                </c:pt>
                <c:pt idx="103">
                  <c:v>3.2511169999999999E-2</c:v>
                </c:pt>
                <c:pt idx="104">
                  <c:v>3.3174361999999999E-2</c:v>
                </c:pt>
                <c:pt idx="105">
                  <c:v>3.321441E-2</c:v>
                </c:pt>
                <c:pt idx="106">
                  <c:v>3.2481309999999999E-2</c:v>
                </c:pt>
                <c:pt idx="107">
                  <c:v>3.1392842999999997E-2</c:v>
                </c:pt>
                <c:pt idx="108">
                  <c:v>2.9020239999999999E-2</c:v>
                </c:pt>
                <c:pt idx="109">
                  <c:v>2.5834294000000001E-2</c:v>
                </c:pt>
                <c:pt idx="110">
                  <c:v>2.2440485999999999E-2</c:v>
                </c:pt>
                <c:pt idx="111">
                  <c:v>1.9686174000000001E-2</c:v>
                </c:pt>
                <c:pt idx="112">
                  <c:v>1.5534334E-2</c:v>
                </c:pt>
                <c:pt idx="113">
                  <c:v>1.1392269999999999E-2</c:v>
                </c:pt>
                <c:pt idx="114">
                  <c:v>6.7772819999999999E-3</c:v>
                </c:pt>
                <c:pt idx="115">
                  <c:v>1.5491820000000001E-3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3CAB-48C3-BD18-314DCEEF5EBE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[3]Sheet1!$D$212:$DT$212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2.2699999999999999E-4</c:v>
                </c:pt>
                <c:pt idx="6">
                  <c:v>1.8988287E-3</c:v>
                </c:pt>
                <c:pt idx="7">
                  <c:v>4.8218899999999997E-3</c:v>
                </c:pt>
                <c:pt idx="8">
                  <c:v>6.8777120000000002E-3</c:v>
                </c:pt>
                <c:pt idx="9">
                  <c:v>5.9931673999999999E-3</c:v>
                </c:pt>
                <c:pt idx="10">
                  <c:v>1.8138875999999999E-3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5.4093120000000003E-3</c:v>
                </c:pt>
                <c:pt idx="16">
                  <c:v>1.0565443000000001E-2</c:v>
                </c:pt>
                <c:pt idx="17">
                  <c:v>1.1084396999999999E-2</c:v>
                </c:pt>
                <c:pt idx="18">
                  <c:v>7.1935085999999997E-3</c:v>
                </c:pt>
                <c:pt idx="19">
                  <c:v>2.1100000000000001E-4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2.3496292999999999E-3</c:v>
                </c:pt>
                <c:pt idx="27">
                  <c:v>7.3702335000000001E-3</c:v>
                </c:pt>
                <c:pt idx="28">
                  <c:v>1.1062710999999999E-2</c:v>
                </c:pt>
                <c:pt idx="29">
                  <c:v>1.306215E-2</c:v>
                </c:pt>
                <c:pt idx="30">
                  <c:v>1.4918731500000001E-2</c:v>
                </c:pt>
                <c:pt idx="31">
                  <c:v>1.6623855999999999E-2</c:v>
                </c:pt>
                <c:pt idx="32">
                  <c:v>1.7145016999999999E-2</c:v>
                </c:pt>
                <c:pt idx="33">
                  <c:v>1.7729215E-2</c:v>
                </c:pt>
                <c:pt idx="34">
                  <c:v>1.8053519000000001E-2</c:v>
                </c:pt>
                <c:pt idx="35">
                  <c:v>1.8208854E-2</c:v>
                </c:pt>
                <c:pt idx="36">
                  <c:v>1.7094674000000001E-2</c:v>
                </c:pt>
                <c:pt idx="37">
                  <c:v>1.4285572999999999E-2</c:v>
                </c:pt>
                <c:pt idx="38">
                  <c:v>9.9453890000000007E-3</c:v>
                </c:pt>
                <c:pt idx="39">
                  <c:v>5.6776179999999997E-3</c:v>
                </c:pt>
                <c:pt idx="40">
                  <c:v>2.3343037000000001E-3</c:v>
                </c:pt>
                <c:pt idx="41">
                  <c:v>7.6000000000000004E-4</c:v>
                </c:pt>
                <c:pt idx="42">
                  <c:v>6.7900000000000002E-4</c:v>
                </c:pt>
                <c:pt idx="43">
                  <c:v>3.5801479E-3</c:v>
                </c:pt>
                <c:pt idx="44">
                  <c:v>1.0090020999999999E-2</c:v>
                </c:pt>
                <c:pt idx="45">
                  <c:v>1.8776306999999999E-2</c:v>
                </c:pt>
                <c:pt idx="46">
                  <c:v>2.6671068999999999E-2</c:v>
                </c:pt>
                <c:pt idx="47">
                  <c:v>3.0991878E-2</c:v>
                </c:pt>
                <c:pt idx="48">
                  <c:v>3.1312755999999997E-2</c:v>
                </c:pt>
                <c:pt idx="49">
                  <c:v>2.9419807999999999E-2</c:v>
                </c:pt>
                <c:pt idx="50">
                  <c:v>2.670341E-2</c:v>
                </c:pt>
                <c:pt idx="51">
                  <c:v>2.5351309999999998E-2</c:v>
                </c:pt>
                <c:pt idx="52">
                  <c:v>2.592297E-2</c:v>
                </c:pt>
                <c:pt idx="53">
                  <c:v>2.6700017999999999E-2</c:v>
                </c:pt>
                <c:pt idx="54">
                  <c:v>2.5926524999999999E-2</c:v>
                </c:pt>
                <c:pt idx="55">
                  <c:v>2.4350004000000001E-2</c:v>
                </c:pt>
                <c:pt idx="56">
                  <c:v>2.4372359999999999E-2</c:v>
                </c:pt>
                <c:pt idx="57">
                  <c:v>2.730022E-2</c:v>
                </c:pt>
                <c:pt idx="58">
                  <c:v>3.1834964E-2</c:v>
                </c:pt>
                <c:pt idx="59">
                  <c:v>3.5601790000000001E-2</c:v>
                </c:pt>
                <c:pt idx="60">
                  <c:v>3.6434896000000001E-2</c:v>
                </c:pt>
                <c:pt idx="61">
                  <c:v>3.6451987999999998E-2</c:v>
                </c:pt>
                <c:pt idx="62">
                  <c:v>3.6482279999999999E-2</c:v>
                </c:pt>
                <c:pt idx="63">
                  <c:v>3.6070440000000002E-2</c:v>
                </c:pt>
                <c:pt idx="64">
                  <c:v>3.3770880000000003E-2</c:v>
                </c:pt>
                <c:pt idx="65">
                  <c:v>3.1657890000000001E-2</c:v>
                </c:pt>
                <c:pt idx="66">
                  <c:v>3.4360870000000002E-2</c:v>
                </c:pt>
                <c:pt idx="67">
                  <c:v>4.4410218000000001E-2</c:v>
                </c:pt>
                <c:pt idx="68">
                  <c:v>5.7426497E-2</c:v>
                </c:pt>
                <c:pt idx="69">
                  <c:v>6.4575140000000003E-2</c:v>
                </c:pt>
                <c:pt idx="70">
                  <c:v>6.0705929999999998E-2</c:v>
                </c:pt>
                <c:pt idx="71">
                  <c:v>4.8220157999999999E-2</c:v>
                </c:pt>
                <c:pt idx="72">
                  <c:v>3.4579296000000002E-2</c:v>
                </c:pt>
                <c:pt idx="73">
                  <c:v>2.4894947000000001E-2</c:v>
                </c:pt>
                <c:pt idx="74">
                  <c:v>1.9885533E-2</c:v>
                </c:pt>
                <c:pt idx="75">
                  <c:v>1.671129E-2</c:v>
                </c:pt>
                <c:pt idx="76">
                  <c:v>1.442322E-2</c:v>
                </c:pt>
                <c:pt idx="77">
                  <c:v>1.467773E-2</c:v>
                </c:pt>
                <c:pt idx="78">
                  <c:v>1.9367962999999998E-2</c:v>
                </c:pt>
                <c:pt idx="79">
                  <c:v>2.621165E-2</c:v>
                </c:pt>
                <c:pt idx="80">
                  <c:v>2.9328792999999999E-2</c:v>
                </c:pt>
                <c:pt idx="81">
                  <c:v>2.4683569999999998E-2</c:v>
                </c:pt>
                <c:pt idx="82">
                  <c:v>1.2938949E-2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7.3399999999999995E-4</c:v>
                </c:pt>
                <c:pt idx="89">
                  <c:v>8.2133039999999994E-3</c:v>
                </c:pt>
                <c:pt idx="90">
                  <c:v>1.5090348999999999E-2</c:v>
                </c:pt>
                <c:pt idx="91">
                  <c:v>2.1179974000000001E-2</c:v>
                </c:pt>
                <c:pt idx="92">
                  <c:v>2.4916453000000002E-2</c:v>
                </c:pt>
                <c:pt idx="93">
                  <c:v>2.6511237E-2</c:v>
                </c:pt>
                <c:pt idx="94">
                  <c:v>2.6414455999999999E-2</c:v>
                </c:pt>
                <c:pt idx="95">
                  <c:v>2.5381319999999999E-2</c:v>
                </c:pt>
                <c:pt idx="96">
                  <c:v>2.5409443E-2</c:v>
                </c:pt>
                <c:pt idx="97">
                  <c:v>2.6380984E-2</c:v>
                </c:pt>
                <c:pt idx="98">
                  <c:v>2.7825936999999999E-2</c:v>
                </c:pt>
                <c:pt idx="99">
                  <c:v>2.9101944000000001E-2</c:v>
                </c:pt>
                <c:pt idx="100">
                  <c:v>2.98269E-2</c:v>
                </c:pt>
                <c:pt idx="101">
                  <c:v>3.0715374E-2</c:v>
                </c:pt>
                <c:pt idx="102">
                  <c:v>3.1470350000000001E-2</c:v>
                </c:pt>
                <c:pt idx="103">
                  <c:v>3.2658121999999998E-2</c:v>
                </c:pt>
                <c:pt idx="104">
                  <c:v>3.3178195000000001E-2</c:v>
                </c:pt>
                <c:pt idx="105">
                  <c:v>3.3095222000000001E-2</c:v>
                </c:pt>
                <c:pt idx="106">
                  <c:v>3.2270614000000003E-2</c:v>
                </c:pt>
                <c:pt idx="107">
                  <c:v>3.1055462999999998E-2</c:v>
                </c:pt>
                <c:pt idx="108">
                  <c:v>2.8697167999999999E-2</c:v>
                </c:pt>
                <c:pt idx="109">
                  <c:v>2.5565023999999999E-2</c:v>
                </c:pt>
                <c:pt idx="110">
                  <c:v>2.2261802000000001E-2</c:v>
                </c:pt>
                <c:pt idx="111">
                  <c:v>1.9668680000000001E-2</c:v>
                </c:pt>
                <c:pt idx="112">
                  <c:v>1.5683862999999999E-2</c:v>
                </c:pt>
                <c:pt idx="113">
                  <c:v>1.1689658E-2</c:v>
                </c:pt>
                <c:pt idx="114">
                  <c:v>7.2174070000000003E-3</c:v>
                </c:pt>
                <c:pt idx="115">
                  <c:v>2.1116764E-3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3CAB-48C3-BD18-314DCEEF5EBE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[3]Sheet1!$D$213:$DT$213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6.2500000000000001E-4</c:v>
                </c:pt>
                <c:pt idx="6">
                  <c:v>2.0198347000000001E-3</c:v>
                </c:pt>
                <c:pt idx="7">
                  <c:v>4.661358E-3</c:v>
                </c:pt>
                <c:pt idx="8">
                  <c:v>6.6058540000000004E-3</c:v>
                </c:pt>
                <c:pt idx="9">
                  <c:v>5.9224702000000001E-3</c:v>
                </c:pt>
                <c:pt idx="10">
                  <c:v>1.9431562E-3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5.4651083999999999E-3</c:v>
                </c:pt>
                <c:pt idx="16">
                  <c:v>1.0932539E-2</c:v>
                </c:pt>
                <c:pt idx="17">
                  <c:v>1.1824009E-2</c:v>
                </c:pt>
                <c:pt idx="18">
                  <c:v>8.0590550000000007E-3</c:v>
                </c:pt>
                <c:pt idx="19">
                  <c:v>8.0099999999999995E-4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2.2672796999999999E-3</c:v>
                </c:pt>
                <c:pt idx="27">
                  <c:v>7.6884496999999998E-3</c:v>
                </c:pt>
                <c:pt idx="28">
                  <c:v>1.1634916E-2</c:v>
                </c:pt>
                <c:pt idx="29">
                  <c:v>1.3609289E-2</c:v>
                </c:pt>
                <c:pt idx="30">
                  <c:v>1.5281135E-2</c:v>
                </c:pt>
                <c:pt idx="31">
                  <c:v>1.6835300000000001E-2</c:v>
                </c:pt>
                <c:pt idx="32">
                  <c:v>1.731765E-2</c:v>
                </c:pt>
                <c:pt idx="33">
                  <c:v>1.7996657999999999E-2</c:v>
                </c:pt>
                <c:pt idx="34">
                  <c:v>1.837917E-2</c:v>
                </c:pt>
                <c:pt idx="35">
                  <c:v>1.8499390000000001E-2</c:v>
                </c:pt>
                <c:pt idx="36">
                  <c:v>1.7332931999999999E-2</c:v>
                </c:pt>
                <c:pt idx="37">
                  <c:v>1.4475867999999999E-2</c:v>
                </c:pt>
                <c:pt idx="38">
                  <c:v>1.0322886E-2</c:v>
                </c:pt>
                <c:pt idx="39">
                  <c:v>6.2768579999999997E-3</c:v>
                </c:pt>
                <c:pt idx="40">
                  <c:v>2.8975954999999999E-3</c:v>
                </c:pt>
                <c:pt idx="41">
                  <c:v>1.0371343E-3</c:v>
                </c:pt>
                <c:pt idx="42">
                  <c:v>5.62E-4</c:v>
                </c:pt>
                <c:pt idx="43">
                  <c:v>3.2556322000000001E-3</c:v>
                </c:pt>
                <c:pt idx="44">
                  <c:v>9.7916029999999994E-3</c:v>
                </c:pt>
                <c:pt idx="45">
                  <c:v>1.8663378000000001E-2</c:v>
                </c:pt>
                <c:pt idx="46">
                  <c:v>2.6851650000000001E-2</c:v>
                </c:pt>
                <c:pt idx="47">
                  <c:v>3.1585038000000003E-2</c:v>
                </c:pt>
                <c:pt idx="48">
                  <c:v>3.2315914000000001E-2</c:v>
                </c:pt>
                <c:pt idx="49">
                  <c:v>3.057872E-2</c:v>
                </c:pt>
                <c:pt idx="50">
                  <c:v>2.7657816000000002E-2</c:v>
                </c:pt>
                <c:pt idx="51">
                  <c:v>2.5877432999999998E-2</c:v>
                </c:pt>
                <c:pt idx="52">
                  <c:v>2.6046922E-2</c:v>
                </c:pt>
                <c:pt idx="53">
                  <c:v>2.6566260000000001E-2</c:v>
                </c:pt>
                <c:pt idx="54">
                  <c:v>2.5572714999999999E-2</c:v>
                </c:pt>
                <c:pt idx="55">
                  <c:v>2.3774470999999998E-2</c:v>
                </c:pt>
                <c:pt idx="56">
                  <c:v>2.3645963999999998E-2</c:v>
                </c:pt>
                <c:pt idx="57">
                  <c:v>2.664569E-2</c:v>
                </c:pt>
                <c:pt idx="58">
                  <c:v>3.1492010000000001E-2</c:v>
                </c:pt>
                <c:pt idx="59">
                  <c:v>3.5679214000000001E-2</c:v>
                </c:pt>
                <c:pt idx="60">
                  <c:v>3.6858519999999999E-2</c:v>
                </c:pt>
                <c:pt idx="61">
                  <c:v>3.6966074000000002E-2</c:v>
                </c:pt>
                <c:pt idx="62">
                  <c:v>3.6804194999999998E-2</c:v>
                </c:pt>
                <c:pt idx="63">
                  <c:v>3.6061466E-2</c:v>
                </c:pt>
                <c:pt idx="64">
                  <c:v>3.3524367999999999E-2</c:v>
                </c:pt>
                <c:pt idx="65">
                  <c:v>3.1442888000000002E-2</c:v>
                </c:pt>
                <c:pt idx="66">
                  <c:v>3.4479863999999999E-2</c:v>
                </c:pt>
                <c:pt idx="67">
                  <c:v>4.5044314000000002E-2</c:v>
                </c:pt>
                <c:pt idx="68">
                  <c:v>5.8463950000000001E-2</c:v>
                </c:pt>
                <c:pt idx="69">
                  <c:v>6.5679349999999997E-2</c:v>
                </c:pt>
                <c:pt idx="70">
                  <c:v>6.1447206999999997E-2</c:v>
                </c:pt>
                <c:pt idx="71">
                  <c:v>4.8269536000000002E-2</c:v>
                </c:pt>
                <c:pt idx="72">
                  <c:v>3.3917339999999997E-2</c:v>
                </c:pt>
                <c:pt idx="73">
                  <c:v>2.3835413E-2</c:v>
                </c:pt>
                <c:pt idx="74">
                  <c:v>1.8929917000000001E-2</c:v>
                </c:pt>
                <c:pt idx="75">
                  <c:v>1.6307643E-2</c:v>
                </c:pt>
                <c:pt idx="76">
                  <c:v>1.4774692000000001E-2</c:v>
                </c:pt>
                <c:pt idx="77">
                  <c:v>1.5701481999999999E-2</c:v>
                </c:pt>
                <c:pt idx="78">
                  <c:v>2.0788826E-2</c:v>
                </c:pt>
                <c:pt idx="79">
                  <c:v>2.7548679999999999E-2</c:v>
                </c:pt>
                <c:pt idx="80">
                  <c:v>3.0023853999999999E-2</c:v>
                </c:pt>
                <c:pt idx="81">
                  <c:v>2.4317921999999999E-2</c:v>
                </c:pt>
                <c:pt idx="82">
                  <c:v>1.1501037E-2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2.6820053E-3</c:v>
                </c:pt>
                <c:pt idx="89">
                  <c:v>1.02631645E-2</c:v>
                </c:pt>
                <c:pt idx="90">
                  <c:v>1.6847812E-2</c:v>
                </c:pt>
                <c:pt idx="91">
                  <c:v>2.2499792000000001E-2</c:v>
                </c:pt>
                <c:pt idx="92">
                  <c:v>2.5803573E-2</c:v>
                </c:pt>
                <c:pt idx="93">
                  <c:v>2.7015375000000001E-2</c:v>
                </c:pt>
                <c:pt idx="94">
                  <c:v>2.6600388999999999E-2</c:v>
                </c:pt>
                <c:pt idx="95">
                  <c:v>2.5260406999999999E-2</c:v>
                </c:pt>
                <c:pt idx="96">
                  <c:v>2.50557E-2</c:v>
                </c:pt>
                <c:pt idx="97">
                  <c:v>2.5842233999999999E-2</c:v>
                </c:pt>
                <c:pt idx="98">
                  <c:v>2.7207656E-2</c:v>
                </c:pt>
                <c:pt idx="99">
                  <c:v>2.8513718E-2</c:v>
                </c:pt>
                <c:pt idx="100">
                  <c:v>2.9360880999999998E-2</c:v>
                </c:pt>
                <c:pt idx="101">
                  <c:v>3.0385840000000001E-2</c:v>
                </c:pt>
                <c:pt idx="102">
                  <c:v>3.1313716999999998E-2</c:v>
                </c:pt>
                <c:pt idx="103">
                  <c:v>3.2643869999999998E-2</c:v>
                </c:pt>
                <c:pt idx="104">
                  <c:v>3.3273707999999999E-2</c:v>
                </c:pt>
                <c:pt idx="105">
                  <c:v>3.3266070000000002E-2</c:v>
                </c:pt>
                <c:pt idx="106">
                  <c:v>3.2479837999999997E-2</c:v>
                </c:pt>
                <c:pt idx="107">
                  <c:v>3.135056E-2</c:v>
                </c:pt>
                <c:pt idx="108">
                  <c:v>2.8929916999999999E-2</c:v>
                </c:pt>
                <c:pt idx="109">
                  <c:v>2.5714933999999998E-2</c:v>
                </c:pt>
                <c:pt idx="110">
                  <c:v>2.2309876999999999E-2</c:v>
                </c:pt>
                <c:pt idx="111">
                  <c:v>1.9571504E-2</c:v>
                </c:pt>
                <c:pt idx="112">
                  <c:v>1.5449988E-2</c:v>
                </c:pt>
                <c:pt idx="113">
                  <c:v>1.1370501999999999E-2</c:v>
                </c:pt>
                <c:pt idx="114">
                  <c:v>6.8282248000000002E-3</c:v>
                </c:pt>
                <c:pt idx="115">
                  <c:v>1.6677934E-3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3CAB-48C3-BD18-314DCEEF5EBE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[3]Sheet1!$D$214:$DT$214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3.8899999999999997E-5</c:v>
                </c:pt>
                <c:pt idx="6">
                  <c:v>2.1329194000000002E-3</c:v>
                </c:pt>
                <c:pt idx="7">
                  <c:v>5.3789939999999998E-3</c:v>
                </c:pt>
                <c:pt idx="8">
                  <c:v>7.4472575999999999E-3</c:v>
                </c:pt>
                <c:pt idx="9">
                  <c:v>6.3192880000000002E-3</c:v>
                </c:pt>
                <c:pt idx="10">
                  <c:v>1.8723380999999999E-3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5.3524849999999997E-3</c:v>
                </c:pt>
                <c:pt idx="16">
                  <c:v>1.0629204999999999E-2</c:v>
                </c:pt>
                <c:pt idx="17">
                  <c:v>1.1333349E-2</c:v>
                </c:pt>
                <c:pt idx="18">
                  <c:v>7.475064E-3</c:v>
                </c:pt>
                <c:pt idx="19">
                  <c:v>3.3300000000000002E-4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2.1126587000000001E-3</c:v>
                </c:pt>
                <c:pt idx="27">
                  <c:v>7.5419019999999996E-3</c:v>
                </c:pt>
                <c:pt idx="28">
                  <c:v>1.1491115999999999E-2</c:v>
                </c:pt>
                <c:pt idx="29">
                  <c:v>1.3527543E-2</c:v>
                </c:pt>
                <c:pt idx="30">
                  <c:v>1.5318264999999999E-2</c:v>
                </c:pt>
                <c:pt idx="31">
                  <c:v>1.6947291999999999E-2</c:v>
                </c:pt>
                <c:pt idx="32">
                  <c:v>1.7352989999999999E-2</c:v>
                </c:pt>
                <c:pt idx="33">
                  <c:v>1.7727165999999999E-2</c:v>
                </c:pt>
                <c:pt idx="34">
                  <c:v>1.7857648E-2</c:v>
                </c:pt>
                <c:pt idx="35">
                  <c:v>1.7957089999999998E-2</c:v>
                </c:pt>
                <c:pt idx="36">
                  <c:v>1.7034752E-2</c:v>
                </c:pt>
                <c:pt idx="37">
                  <c:v>1.46051375E-2</c:v>
                </c:pt>
                <c:pt idx="38">
                  <c:v>1.0774835999999999E-2</c:v>
                </c:pt>
                <c:pt idx="39">
                  <c:v>6.9079943999999999E-3</c:v>
                </c:pt>
                <c:pt idx="40">
                  <c:v>3.6699331999999999E-3</c:v>
                </c:pt>
                <c:pt idx="41">
                  <c:v>1.8411650000000001E-3</c:v>
                </c:pt>
                <c:pt idx="42">
                  <c:v>1.2936515E-3</c:v>
                </c:pt>
                <c:pt idx="43">
                  <c:v>3.7118559999999999E-3</c:v>
                </c:pt>
                <c:pt idx="44">
                  <c:v>9.9432310000000003E-3</c:v>
                </c:pt>
                <c:pt idx="45">
                  <c:v>1.8595297E-2</c:v>
                </c:pt>
                <c:pt idx="46">
                  <c:v>2.6653182000000001E-2</c:v>
                </c:pt>
                <c:pt idx="47">
                  <c:v>3.1217825000000001E-2</c:v>
                </c:pt>
                <c:pt idx="48">
                  <c:v>3.1657400000000002E-2</c:v>
                </c:pt>
                <c:pt idx="49">
                  <c:v>2.9692982999999999E-2</c:v>
                </c:pt>
                <c:pt idx="50">
                  <c:v>2.6887193E-2</c:v>
                </c:pt>
                <c:pt idx="51">
                  <c:v>2.5597563E-2</c:v>
                </c:pt>
                <c:pt idx="52">
                  <c:v>2.6371051999999999E-2</c:v>
                </c:pt>
                <c:pt idx="53">
                  <c:v>2.7253461999999999E-2</c:v>
                </c:pt>
                <c:pt idx="54">
                  <c:v>2.6274466999999999E-2</c:v>
                </c:pt>
                <c:pt idx="55">
                  <c:v>2.4224885000000002E-2</c:v>
                </c:pt>
                <c:pt idx="56">
                  <c:v>2.3718840000000001E-2</c:v>
                </c:pt>
                <c:pt idx="57">
                  <c:v>2.6412498E-2</c:v>
                </c:pt>
                <c:pt idx="58">
                  <c:v>3.1088457999999999E-2</c:v>
                </c:pt>
                <c:pt idx="59">
                  <c:v>3.5220965999999999E-2</c:v>
                </c:pt>
                <c:pt idx="60">
                  <c:v>3.6497135E-2</c:v>
                </c:pt>
                <c:pt idx="61">
                  <c:v>3.6870513000000001E-2</c:v>
                </c:pt>
                <c:pt idx="62">
                  <c:v>3.7149425999999999E-2</c:v>
                </c:pt>
                <c:pt idx="63">
                  <c:v>3.6890109999999997E-2</c:v>
                </c:pt>
                <c:pt idx="64">
                  <c:v>3.4614947E-2</c:v>
                </c:pt>
                <c:pt idx="65">
                  <c:v>3.2375729999999998E-2</c:v>
                </c:pt>
                <c:pt idx="66">
                  <c:v>3.4900166000000003E-2</c:v>
                </c:pt>
                <c:pt idx="67">
                  <c:v>4.4878266999999999E-2</c:v>
                </c:pt>
                <c:pt idx="68">
                  <c:v>5.7946339999999999E-2</c:v>
                </c:pt>
                <c:pt idx="69">
                  <c:v>6.5098050000000005E-2</c:v>
                </c:pt>
                <c:pt idx="70">
                  <c:v>6.1052386E-2</c:v>
                </c:pt>
                <c:pt idx="71">
                  <c:v>4.8263243999999997E-2</c:v>
                </c:pt>
                <c:pt idx="72">
                  <c:v>3.4383770000000001E-2</c:v>
                </c:pt>
                <c:pt idx="73">
                  <c:v>2.4637321E-2</c:v>
                </c:pt>
                <c:pt idx="74">
                  <c:v>1.9768841999999998E-2</c:v>
                </c:pt>
                <c:pt idx="75">
                  <c:v>1.6880834000000001E-2</c:v>
                </c:pt>
                <c:pt idx="76">
                  <c:v>1.4934714999999999E-2</c:v>
                </c:pt>
                <c:pt idx="77">
                  <c:v>1.5431441000000001E-2</c:v>
                </c:pt>
                <c:pt idx="78">
                  <c:v>2.0149469999999999E-2</c:v>
                </c:pt>
                <c:pt idx="79">
                  <c:v>2.6788492000000001E-2</c:v>
                </c:pt>
                <c:pt idx="80">
                  <c:v>2.9568745E-2</c:v>
                </c:pt>
                <c:pt idx="81">
                  <c:v>2.4603699999999999E-2</c:v>
                </c:pt>
                <c:pt idx="82">
                  <c:v>1.26416385E-2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6.1399999999999996E-4</c:v>
                </c:pt>
                <c:pt idx="89">
                  <c:v>8.1398300000000007E-3</c:v>
                </c:pt>
                <c:pt idx="90">
                  <c:v>1.5142319E-2</c:v>
                </c:pt>
                <c:pt idx="91">
                  <c:v>2.1603934000000002E-2</c:v>
                </c:pt>
                <c:pt idx="92">
                  <c:v>2.5813932000000001E-2</c:v>
                </c:pt>
                <c:pt idx="93">
                  <c:v>2.7845234E-2</c:v>
                </c:pt>
                <c:pt idx="94">
                  <c:v>2.8028770000000001E-2</c:v>
                </c:pt>
                <c:pt idx="95">
                  <c:v>2.6955125999999999E-2</c:v>
                </c:pt>
                <c:pt idx="96">
                  <c:v>2.6676655000000001E-2</c:v>
                </c:pt>
                <c:pt idx="97">
                  <c:v>2.7198969999999999E-2</c:v>
                </c:pt>
                <c:pt idx="98">
                  <c:v>2.8152453000000001E-2</c:v>
                </c:pt>
                <c:pt idx="99">
                  <c:v>2.8991466E-2</c:v>
                </c:pt>
                <c:pt idx="100">
                  <c:v>2.9385278000000001E-2</c:v>
                </c:pt>
                <c:pt idx="101">
                  <c:v>3.0197244000000002E-2</c:v>
                </c:pt>
                <c:pt idx="102">
                  <c:v>3.0807264000000001E-2</c:v>
                </c:pt>
                <c:pt idx="103">
                  <c:v>3.1936834999999997E-2</c:v>
                </c:pt>
                <c:pt idx="104">
                  <c:v>3.245576E-2</c:v>
                </c:pt>
                <c:pt idx="105">
                  <c:v>3.240548E-2</c:v>
                </c:pt>
                <c:pt idx="106">
                  <c:v>3.1638689999999997E-2</c:v>
                </c:pt>
                <c:pt idx="107">
                  <c:v>3.0512879999999999E-2</c:v>
                </c:pt>
                <c:pt idx="108">
                  <c:v>2.8214772999999999E-2</c:v>
                </c:pt>
                <c:pt idx="109">
                  <c:v>2.5130888000000001E-2</c:v>
                </c:pt>
                <c:pt idx="110">
                  <c:v>2.1850554000000001E-2</c:v>
                </c:pt>
                <c:pt idx="111">
                  <c:v>1.9225395999999999E-2</c:v>
                </c:pt>
                <c:pt idx="112">
                  <c:v>1.5197423E-2</c:v>
                </c:pt>
                <c:pt idx="113">
                  <c:v>1.1158499000000001E-2</c:v>
                </c:pt>
                <c:pt idx="114">
                  <c:v>6.6306795999999998E-3</c:v>
                </c:pt>
                <c:pt idx="115">
                  <c:v>1.4802552000000001E-3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3CAB-48C3-BD18-314DCEEF5EBE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[3]Sheet1!$D$215:$DT$215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5.53E-4</c:v>
                </c:pt>
                <c:pt idx="6">
                  <c:v>2.3652406E-3</c:v>
                </c:pt>
                <c:pt idx="7">
                  <c:v>5.1879813E-3</c:v>
                </c:pt>
                <c:pt idx="8">
                  <c:v>7.0535909999999997E-3</c:v>
                </c:pt>
                <c:pt idx="9">
                  <c:v>6.1706820000000003E-3</c:v>
                </c:pt>
                <c:pt idx="10">
                  <c:v>2.1261661000000001E-3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5.2214256000000002E-3</c:v>
                </c:pt>
                <c:pt idx="16">
                  <c:v>1.09508075E-2</c:v>
                </c:pt>
                <c:pt idx="17">
                  <c:v>1.2054898E-2</c:v>
                </c:pt>
                <c:pt idx="18">
                  <c:v>8.4286029999999998E-3</c:v>
                </c:pt>
                <c:pt idx="19">
                  <c:v>1.2502918E-3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2.286433E-3</c:v>
                </c:pt>
                <c:pt idx="27">
                  <c:v>7.7259983000000001E-3</c:v>
                </c:pt>
                <c:pt idx="28">
                  <c:v>1.1631239999999999E-2</c:v>
                </c:pt>
                <c:pt idx="29">
                  <c:v>1.3555477E-2</c:v>
                </c:pt>
                <c:pt idx="30">
                  <c:v>1.5155327E-2</c:v>
                </c:pt>
                <c:pt idx="31">
                  <c:v>1.6611652000000001E-2</c:v>
                </c:pt>
                <c:pt idx="32">
                  <c:v>1.6974388E-2</c:v>
                </c:pt>
                <c:pt idx="33">
                  <c:v>1.7540437999999998E-2</c:v>
                </c:pt>
                <c:pt idx="34">
                  <c:v>1.7896295999999999E-2</c:v>
                </c:pt>
                <c:pt idx="35">
                  <c:v>1.8104205000000002E-2</c:v>
                </c:pt>
                <c:pt idx="36">
                  <c:v>1.7108598999999999E-2</c:v>
                </c:pt>
                <c:pt idx="37">
                  <c:v>1.4405101999999999E-2</c:v>
                </c:pt>
                <c:pt idx="38">
                  <c:v>1.0332254000000001E-2</c:v>
                </c:pt>
                <c:pt idx="39">
                  <c:v>6.2767522999999997E-3</c:v>
                </c:pt>
                <c:pt idx="40">
                  <c:v>2.8846219999999999E-3</c:v>
                </c:pt>
                <c:pt idx="41">
                  <c:v>1.0535004999999999E-3</c:v>
                </c:pt>
                <c:pt idx="42">
                  <c:v>5.8299999999999997E-4</c:v>
                </c:pt>
                <c:pt idx="43">
                  <c:v>3.132199E-3</c:v>
                </c:pt>
                <c:pt idx="44">
                  <c:v>9.3972699999999992E-3</c:v>
                </c:pt>
                <c:pt idx="45">
                  <c:v>1.7988216000000001E-2</c:v>
                </c:pt>
                <c:pt idx="46">
                  <c:v>2.6055200000000001E-2</c:v>
                </c:pt>
                <c:pt idx="47">
                  <c:v>3.0862883000000001E-2</c:v>
                </c:pt>
                <c:pt idx="48">
                  <c:v>3.1773361999999999E-2</c:v>
                </c:pt>
                <c:pt idx="49">
                  <c:v>3.0195685E-2</c:v>
                </c:pt>
                <c:pt idx="50">
                  <c:v>2.7428726E-2</c:v>
                </c:pt>
                <c:pt idx="51">
                  <c:v>2.5800966000000002E-2</c:v>
                </c:pt>
                <c:pt idx="52">
                  <c:v>2.6169108E-2</c:v>
                </c:pt>
                <c:pt idx="53">
                  <c:v>2.6875228000000001E-2</c:v>
                </c:pt>
                <c:pt idx="54">
                  <c:v>2.5999642999999999E-2</c:v>
                </c:pt>
                <c:pt idx="55">
                  <c:v>2.4148894000000001E-2</c:v>
                </c:pt>
                <c:pt idx="56">
                  <c:v>2.383124E-2</c:v>
                </c:pt>
                <c:pt idx="57">
                  <c:v>2.665878E-2</c:v>
                </c:pt>
                <c:pt idx="58">
                  <c:v>3.1498226999999997E-2</c:v>
                </c:pt>
                <c:pt idx="59">
                  <c:v>3.5805743000000001E-2</c:v>
                </c:pt>
                <c:pt idx="60">
                  <c:v>3.7057954999999997E-2</c:v>
                </c:pt>
                <c:pt idx="61">
                  <c:v>3.7071984000000002E-2</c:v>
                </c:pt>
                <c:pt idx="62">
                  <c:v>3.6655343999999999E-2</c:v>
                </c:pt>
                <c:pt idx="63">
                  <c:v>3.5563048E-2</c:v>
                </c:pt>
                <c:pt idx="64">
                  <c:v>3.2705076E-2</c:v>
                </c:pt>
                <c:pt idx="65">
                  <c:v>3.0394827999999999E-2</c:v>
                </c:pt>
                <c:pt idx="66">
                  <c:v>3.3433775999999998E-2</c:v>
                </c:pt>
                <c:pt idx="67">
                  <c:v>4.4291049999999998E-2</c:v>
                </c:pt>
                <c:pt idx="68">
                  <c:v>5.8279856999999997E-2</c:v>
                </c:pt>
                <c:pt idx="69">
                  <c:v>6.6078559999999995E-2</c:v>
                </c:pt>
                <c:pt idx="70">
                  <c:v>6.2171612000000001E-2</c:v>
                </c:pt>
                <c:pt idx="71">
                  <c:v>4.8960934999999997E-2</c:v>
                </c:pt>
                <c:pt idx="72">
                  <c:v>3.4331675999999998E-2</c:v>
                </c:pt>
                <c:pt idx="73">
                  <c:v>2.3959154E-2</c:v>
                </c:pt>
                <c:pt idx="74">
                  <c:v>1.8868956999999999E-2</c:v>
                </c:pt>
                <c:pt idx="75">
                  <c:v>1.6145416999999999E-2</c:v>
                </c:pt>
                <c:pt idx="76">
                  <c:v>1.4491674499999999E-2</c:v>
                </c:pt>
                <c:pt idx="77">
                  <c:v>1.5226083E-2</c:v>
                </c:pt>
                <c:pt idx="78">
                  <c:v>2.0126527000000002E-2</c:v>
                </c:pt>
                <c:pt idx="79">
                  <c:v>2.6942573000000001E-2</c:v>
                </c:pt>
                <c:pt idx="80">
                  <c:v>2.9841011000000001E-2</c:v>
                </c:pt>
                <c:pt idx="81">
                  <c:v>2.4775322999999998E-2</c:v>
                </c:pt>
                <c:pt idx="82">
                  <c:v>1.2454424E-2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1.6370617E-3</c:v>
                </c:pt>
                <c:pt idx="89">
                  <c:v>9.3818300000000007E-3</c:v>
                </c:pt>
                <c:pt idx="90">
                  <c:v>1.6209291000000001E-2</c:v>
                </c:pt>
                <c:pt idx="91">
                  <c:v>2.2125579999999999E-2</c:v>
                </c:pt>
                <c:pt idx="92">
                  <c:v>2.5642924000000001E-2</c:v>
                </c:pt>
                <c:pt idx="93">
                  <c:v>2.7008593000000001E-2</c:v>
                </c:pt>
                <c:pt idx="94">
                  <c:v>2.6648445E-2</c:v>
                </c:pt>
                <c:pt idx="95">
                  <c:v>2.5294186999999999E-2</c:v>
                </c:pt>
                <c:pt idx="96">
                  <c:v>2.4975440000000002E-2</c:v>
                </c:pt>
                <c:pt idx="97">
                  <c:v>2.5585739999999999E-2</c:v>
                </c:pt>
                <c:pt idx="98">
                  <c:v>2.6754854000000002E-2</c:v>
                </c:pt>
                <c:pt idx="99">
                  <c:v>2.7909199999999999E-2</c:v>
                </c:pt>
                <c:pt idx="100">
                  <c:v>2.8670447000000002E-2</c:v>
                </c:pt>
                <c:pt idx="101">
                  <c:v>2.9668968E-2</c:v>
                </c:pt>
                <c:pt idx="102">
                  <c:v>3.068019E-2</c:v>
                </c:pt>
                <c:pt idx="103">
                  <c:v>3.2160055E-2</c:v>
                </c:pt>
                <c:pt idx="104">
                  <c:v>3.2988983999999999E-2</c:v>
                </c:pt>
                <c:pt idx="105">
                  <c:v>3.3205390000000001E-2</c:v>
                </c:pt>
                <c:pt idx="106">
                  <c:v>3.2661509999999998E-2</c:v>
                </c:pt>
                <c:pt idx="107">
                  <c:v>3.1744633000000001E-2</c:v>
                </c:pt>
                <c:pt idx="108">
                  <c:v>2.9569850000000002E-2</c:v>
                </c:pt>
                <c:pt idx="109">
                  <c:v>2.6576234000000001E-2</c:v>
                </c:pt>
                <c:pt idx="110">
                  <c:v>2.3357685999999999E-2</c:v>
                </c:pt>
                <c:pt idx="111">
                  <c:v>2.0684774999999999E-2</c:v>
                </c:pt>
                <c:pt idx="112">
                  <c:v>1.6662097000000001E-2</c:v>
                </c:pt>
                <c:pt idx="113">
                  <c:v>1.2603415E-2</c:v>
                </c:pt>
                <c:pt idx="114">
                  <c:v>8.0434740000000001E-3</c:v>
                </c:pt>
                <c:pt idx="115">
                  <c:v>2.8342396999999999E-3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3CAB-48C3-BD18-314DCEEF5EBE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[3]Sheet1!$D$216:$DT$216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1.7845144E-3</c:v>
                </c:pt>
                <c:pt idx="7">
                  <c:v>5.0118905000000004E-3</c:v>
                </c:pt>
                <c:pt idx="8">
                  <c:v>7.2063819999999999E-3</c:v>
                </c:pt>
                <c:pt idx="9">
                  <c:v>6.2926173999999996E-3</c:v>
                </c:pt>
                <c:pt idx="10">
                  <c:v>1.9616573E-3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5.7504894000000003E-3</c:v>
                </c:pt>
                <c:pt idx="16">
                  <c:v>1.1017750999999999E-2</c:v>
                </c:pt>
                <c:pt idx="17">
                  <c:v>1.1629051E-2</c:v>
                </c:pt>
                <c:pt idx="18">
                  <c:v>7.6674847000000003E-3</c:v>
                </c:pt>
                <c:pt idx="19">
                  <c:v>5.3799999999999996E-4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1.8606079000000001E-3</c:v>
                </c:pt>
                <c:pt idx="27">
                  <c:v>7.1712939999999999E-3</c:v>
                </c:pt>
                <c:pt idx="28">
                  <c:v>1.1198603999999999E-2</c:v>
                </c:pt>
                <c:pt idx="29">
                  <c:v>1.3427961E-2</c:v>
                </c:pt>
                <c:pt idx="30">
                  <c:v>1.5369135000000001E-2</c:v>
                </c:pt>
                <c:pt idx="31">
                  <c:v>1.7075066999999999E-2</c:v>
                </c:pt>
                <c:pt idx="32">
                  <c:v>1.7551789000000002E-2</c:v>
                </c:pt>
                <c:pt idx="33">
                  <c:v>1.8178960000000001E-2</c:v>
                </c:pt>
                <c:pt idx="34">
                  <c:v>1.8583635000000001E-2</c:v>
                </c:pt>
                <c:pt idx="35">
                  <c:v>1.8772232999999999E-2</c:v>
                </c:pt>
                <c:pt idx="36">
                  <c:v>1.7590178000000001E-2</c:v>
                </c:pt>
                <c:pt idx="37">
                  <c:v>1.4556861500000001E-2</c:v>
                </c:pt>
                <c:pt idx="38">
                  <c:v>1.0050972E-2</c:v>
                </c:pt>
                <c:pt idx="39">
                  <c:v>5.7387888000000001E-3</c:v>
                </c:pt>
                <c:pt idx="40">
                  <c:v>2.4599924E-3</c:v>
                </c:pt>
                <c:pt idx="41">
                  <c:v>9.3800000000000003E-4</c:v>
                </c:pt>
                <c:pt idx="42">
                  <c:v>8.3600000000000005E-4</c:v>
                </c:pt>
                <c:pt idx="43">
                  <c:v>3.6629292000000002E-3</c:v>
                </c:pt>
                <c:pt idx="44">
                  <c:v>1.002522E-2</c:v>
                </c:pt>
                <c:pt idx="45">
                  <c:v>1.85612E-2</c:v>
                </c:pt>
                <c:pt idx="46">
                  <c:v>2.6440695E-2</c:v>
                </c:pt>
                <c:pt idx="47">
                  <c:v>3.0951441999999999E-2</c:v>
                </c:pt>
                <c:pt idx="48">
                  <c:v>3.1622209999999998E-2</c:v>
                </c:pt>
                <c:pt idx="49">
                  <c:v>2.9929006000000001E-2</c:v>
                </c:pt>
                <c:pt idx="50">
                  <c:v>2.7227856000000002E-2</c:v>
                </c:pt>
                <c:pt idx="51">
                  <c:v>2.5823499999999999E-2</c:v>
                </c:pt>
                <c:pt idx="52">
                  <c:v>2.6452980000000001E-2</c:v>
                </c:pt>
                <c:pt idx="53">
                  <c:v>2.7305659999999999E-2</c:v>
                </c:pt>
                <c:pt idx="54">
                  <c:v>2.6385104E-2</c:v>
                </c:pt>
                <c:pt idx="55">
                  <c:v>2.4296576E-2</c:v>
                </c:pt>
                <c:pt idx="56">
                  <c:v>2.370616E-2</c:v>
                </c:pt>
                <c:pt idx="57">
                  <c:v>2.6369699999999999E-2</c:v>
                </c:pt>
                <c:pt idx="58">
                  <c:v>3.119452E-2</c:v>
                </c:pt>
                <c:pt idx="59">
                  <c:v>3.5595346E-2</c:v>
                </c:pt>
                <c:pt idx="60">
                  <c:v>3.6999843999999997E-2</c:v>
                </c:pt>
                <c:pt idx="61">
                  <c:v>3.7144700000000003E-2</c:v>
                </c:pt>
                <c:pt idx="62">
                  <c:v>3.6823410000000001E-2</c:v>
                </c:pt>
                <c:pt idx="63">
                  <c:v>3.5843543999999998E-2</c:v>
                </c:pt>
                <c:pt idx="64">
                  <c:v>3.3110590000000002E-2</c:v>
                </c:pt>
                <c:pt idx="65">
                  <c:v>3.0933744999999999E-2</c:v>
                </c:pt>
                <c:pt idx="66">
                  <c:v>3.3922147E-2</c:v>
                </c:pt>
                <c:pt idx="67">
                  <c:v>4.4442500000000003E-2</c:v>
                </c:pt>
                <c:pt idx="68">
                  <c:v>5.7894244999999997E-2</c:v>
                </c:pt>
                <c:pt idx="69">
                  <c:v>6.5237790000000004E-2</c:v>
                </c:pt>
                <c:pt idx="70">
                  <c:v>6.1211917999999997E-2</c:v>
                </c:pt>
                <c:pt idx="71">
                  <c:v>4.8273287999999998E-2</c:v>
                </c:pt>
                <c:pt idx="72">
                  <c:v>3.4152460000000003E-2</c:v>
                </c:pt>
                <c:pt idx="73">
                  <c:v>2.4246549999999999E-2</c:v>
                </c:pt>
                <c:pt idx="74">
                  <c:v>1.9442772000000001E-2</c:v>
                </c:pt>
                <c:pt idx="75">
                  <c:v>1.6779869999999999E-2</c:v>
                </c:pt>
                <c:pt idx="76">
                  <c:v>1.5002606E-2</c:v>
                </c:pt>
                <c:pt idx="77">
                  <c:v>1.5556412E-2</c:v>
                </c:pt>
                <c:pt idx="78">
                  <c:v>2.0226081999999999E-2</c:v>
                </c:pt>
                <c:pt idx="79">
                  <c:v>2.6748379999999999E-2</c:v>
                </c:pt>
                <c:pt idx="80">
                  <c:v>2.9395962000000001E-2</c:v>
                </c:pt>
                <c:pt idx="81">
                  <c:v>2.4344305E-2</c:v>
                </c:pt>
                <c:pt idx="82">
                  <c:v>1.2375964E-2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1.1160976999999999E-3</c:v>
                </c:pt>
                <c:pt idx="89">
                  <c:v>8.5857309999999992E-3</c:v>
                </c:pt>
                <c:pt idx="90">
                  <c:v>1.5450161E-2</c:v>
                </c:pt>
                <c:pt idx="91">
                  <c:v>2.1586391999999999E-2</c:v>
                </c:pt>
                <c:pt idx="92">
                  <c:v>2.5414211999999999E-2</c:v>
                </c:pt>
                <c:pt idx="93">
                  <c:v>2.7079511000000001E-2</c:v>
                </c:pt>
                <c:pt idx="94">
                  <c:v>2.6952312999999999E-2</c:v>
                </c:pt>
                <c:pt idx="95">
                  <c:v>2.5780981000000001E-2</c:v>
                </c:pt>
                <c:pt idx="96">
                  <c:v>2.5535524E-2</c:v>
                </c:pt>
                <c:pt idx="97">
                  <c:v>2.6211765000000001E-2</c:v>
                </c:pt>
                <c:pt idx="98">
                  <c:v>2.7386133E-2</c:v>
                </c:pt>
                <c:pt idx="99">
                  <c:v>2.8468960000000001E-2</c:v>
                </c:pt>
                <c:pt idx="100">
                  <c:v>2.90937E-2</c:v>
                </c:pt>
                <c:pt idx="101">
                  <c:v>2.9996579999999998E-2</c:v>
                </c:pt>
                <c:pt idx="102">
                  <c:v>3.0833868E-2</c:v>
                </c:pt>
                <c:pt idx="103">
                  <c:v>3.2139868000000002E-2</c:v>
                </c:pt>
                <c:pt idx="104">
                  <c:v>3.2798189999999998E-2</c:v>
                </c:pt>
                <c:pt idx="105">
                  <c:v>3.2859640000000002E-2</c:v>
                </c:pt>
                <c:pt idx="106">
                  <c:v>3.217573E-2</c:v>
                </c:pt>
                <c:pt idx="107">
                  <c:v>3.1102672000000001E-2</c:v>
                </c:pt>
                <c:pt idx="108">
                  <c:v>2.8856069000000002E-2</c:v>
                </c:pt>
                <c:pt idx="109">
                  <c:v>2.5813493999999999E-2</c:v>
                </c:pt>
                <c:pt idx="110">
                  <c:v>2.2582205000000001E-2</c:v>
                </c:pt>
                <c:pt idx="111">
                  <c:v>1.9922611999999999E-2</c:v>
                </c:pt>
                <c:pt idx="112">
                  <c:v>1.5910849000000001E-2</c:v>
                </c:pt>
                <c:pt idx="113">
                  <c:v>1.1880876E-2</c:v>
                </c:pt>
                <c:pt idx="114">
                  <c:v>7.3587623999999997E-3</c:v>
                </c:pt>
                <c:pt idx="115">
                  <c:v>2.2043032E-3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3CAB-48C3-BD18-314DCEEF5EBE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[3]Sheet1!$D$217:$DT$217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1.0897785E-3</c:v>
                </c:pt>
                <c:pt idx="6">
                  <c:v>2.5939320000000002E-3</c:v>
                </c:pt>
                <c:pt idx="7">
                  <c:v>5.0335659999999997E-3</c:v>
                </c:pt>
                <c:pt idx="8">
                  <c:v>6.5603516999999997E-3</c:v>
                </c:pt>
                <c:pt idx="9">
                  <c:v>5.4490542999999997E-3</c:v>
                </c:pt>
                <c:pt idx="10">
                  <c:v>1.4248393999999999E-3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5.6012077000000002E-3</c:v>
                </c:pt>
                <c:pt idx="16">
                  <c:v>1.0800844E-2</c:v>
                </c:pt>
                <c:pt idx="17">
                  <c:v>1.1420059999999999E-2</c:v>
                </c:pt>
                <c:pt idx="18">
                  <c:v>7.499838E-3</c:v>
                </c:pt>
                <c:pt idx="19">
                  <c:v>3.4499999999999998E-4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2.2831520000000001E-3</c:v>
                </c:pt>
                <c:pt idx="27">
                  <c:v>7.4811920000000002E-3</c:v>
                </c:pt>
                <c:pt idx="28">
                  <c:v>1.1271923999999999E-2</c:v>
                </c:pt>
                <c:pt idx="29">
                  <c:v>1.3275237E-2</c:v>
                </c:pt>
                <c:pt idx="30">
                  <c:v>1.507563E-2</c:v>
                </c:pt>
                <c:pt idx="31">
                  <c:v>1.6799056999999999E-2</c:v>
                </c:pt>
                <c:pt idx="32">
                  <c:v>1.7418360000000001E-2</c:v>
                </c:pt>
                <c:pt idx="33">
                  <c:v>1.8185541E-2</c:v>
                </c:pt>
                <c:pt idx="34">
                  <c:v>1.8717286999999999E-2</c:v>
                </c:pt>
                <c:pt idx="35">
                  <c:v>1.9082584999999999E-2</c:v>
                </c:pt>
                <c:pt idx="36">
                  <c:v>1.8125380999999999E-2</c:v>
                </c:pt>
                <c:pt idx="37">
                  <c:v>1.5295286999999999E-2</c:v>
                </c:pt>
                <c:pt idx="38">
                  <c:v>1.0900144E-2</c:v>
                </c:pt>
                <c:pt idx="39">
                  <c:v>6.5326220000000001E-3</c:v>
                </c:pt>
                <c:pt idx="40">
                  <c:v>3.0975882000000001E-3</c:v>
                </c:pt>
                <c:pt idx="41">
                  <c:v>1.3457572E-3</c:v>
                </c:pt>
                <c:pt idx="42">
                  <c:v>1.0528111999999999E-3</c:v>
                </c:pt>
                <c:pt idx="43">
                  <c:v>3.7706164000000002E-3</c:v>
                </c:pt>
                <c:pt idx="44">
                  <c:v>1.0138546E-2</c:v>
                </c:pt>
                <c:pt idx="45">
                  <c:v>1.8746898000000001E-2</c:v>
                </c:pt>
                <c:pt idx="46">
                  <c:v>2.6663536000000002E-2</c:v>
                </c:pt>
                <c:pt idx="47">
                  <c:v>3.1130156999999999E-2</c:v>
                </c:pt>
                <c:pt idx="48">
                  <c:v>3.1655096000000001E-2</c:v>
                </c:pt>
                <c:pt idx="49">
                  <c:v>2.9832841999999998E-2</c:v>
                </c:pt>
                <c:pt idx="50">
                  <c:v>2.7015121999999999E-2</c:v>
                </c:pt>
                <c:pt idx="51">
                  <c:v>2.5499078000000001E-2</c:v>
                </c:pt>
                <c:pt idx="52">
                  <c:v>2.5978540000000001E-2</c:v>
                </c:pt>
                <c:pt idx="53">
                  <c:v>2.6710864000000001E-2</c:v>
                </c:pt>
                <c:pt idx="54">
                  <c:v>2.5788471E-2</c:v>
                </c:pt>
                <c:pt idx="55">
                  <c:v>2.3881398000000002E-2</c:v>
                </c:pt>
                <c:pt idx="56">
                  <c:v>2.3559014999999999E-2</c:v>
                </c:pt>
                <c:pt idx="57">
                  <c:v>2.6393692999999999E-2</c:v>
                </c:pt>
                <c:pt idx="58">
                  <c:v>3.1176316999999999E-2</c:v>
                </c:pt>
                <c:pt idx="59">
                  <c:v>3.5384376000000002E-2</c:v>
                </c:pt>
                <c:pt idx="60">
                  <c:v>3.6586716999999998E-2</c:v>
                </c:pt>
                <c:pt idx="61">
                  <c:v>3.6770009999999999E-2</c:v>
                </c:pt>
                <c:pt idx="62">
                  <c:v>3.6801897E-2</c:v>
                </c:pt>
                <c:pt idx="63">
                  <c:v>3.6396815999999999E-2</c:v>
                </c:pt>
                <c:pt idx="64">
                  <c:v>3.4230379999999998E-2</c:v>
                </c:pt>
                <c:pt idx="65">
                  <c:v>3.2219681999999999E-2</c:v>
                </c:pt>
                <c:pt idx="66">
                  <c:v>3.4818200000000001E-2</c:v>
                </c:pt>
                <c:pt idx="67">
                  <c:v>4.4589049999999998E-2</c:v>
                </c:pt>
                <c:pt idx="68">
                  <c:v>5.7352889999999997E-2</c:v>
                </c:pt>
                <c:pt idx="69">
                  <c:v>6.4493129999999996E-2</c:v>
                </c:pt>
                <c:pt idx="70">
                  <c:v>6.076144E-2</c:v>
                </c:pt>
                <c:pt idx="71">
                  <c:v>4.8293575999999998E-2</c:v>
                </c:pt>
                <c:pt idx="72">
                  <c:v>3.4469384999999998E-2</c:v>
                </c:pt>
                <c:pt idx="73">
                  <c:v>2.4545095999999999E-2</c:v>
                </c:pt>
                <c:pt idx="74">
                  <c:v>1.9463270000000001E-2</c:v>
                </c:pt>
                <c:pt idx="75">
                  <c:v>1.6403979999999999E-2</c:v>
                </c:pt>
                <c:pt idx="76">
                  <c:v>1.4296714E-2</c:v>
                </c:pt>
                <c:pt idx="77">
                  <c:v>1.4682816E-2</c:v>
                </c:pt>
                <c:pt idx="78">
                  <c:v>1.9498138000000002E-2</c:v>
                </c:pt>
                <c:pt idx="79">
                  <c:v>2.6492178000000002E-2</c:v>
                </c:pt>
                <c:pt idx="80">
                  <c:v>2.9707675999999999E-2</c:v>
                </c:pt>
                <c:pt idx="81">
                  <c:v>2.4910264000000001E-2</c:v>
                </c:pt>
                <c:pt idx="82">
                  <c:v>1.2670585999999999E-2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1.7572478E-3</c:v>
                </c:pt>
                <c:pt idx="89">
                  <c:v>9.5534409999999993E-3</c:v>
                </c:pt>
                <c:pt idx="90">
                  <c:v>1.6465939999999998E-2</c:v>
                </c:pt>
                <c:pt idx="91">
                  <c:v>2.2439942000000001E-2</c:v>
                </c:pt>
                <c:pt idx="92">
                  <c:v>2.5994690000000001E-2</c:v>
                </c:pt>
                <c:pt idx="93">
                  <c:v>2.7407496999999999E-2</c:v>
                </c:pt>
                <c:pt idx="94">
                  <c:v>2.709609E-2</c:v>
                </c:pt>
                <c:pt idx="95">
                  <c:v>2.580004E-2</c:v>
                </c:pt>
                <c:pt idx="96">
                  <c:v>2.5537949000000001E-2</c:v>
                </c:pt>
                <c:pt idx="97">
                  <c:v>2.6203264E-2</c:v>
                </c:pt>
                <c:pt idx="98">
                  <c:v>2.7393259999999999E-2</c:v>
                </c:pt>
                <c:pt idx="99">
                  <c:v>2.8497428000000002E-2</c:v>
                </c:pt>
                <c:pt idx="100">
                  <c:v>2.9132650999999999E-2</c:v>
                </c:pt>
                <c:pt idx="101">
                  <c:v>2.9929204000000001E-2</c:v>
                </c:pt>
                <c:pt idx="102">
                  <c:v>3.0741319999999999E-2</c:v>
                </c:pt>
                <c:pt idx="103">
                  <c:v>3.1985334999999997E-2</c:v>
                </c:pt>
                <c:pt idx="104">
                  <c:v>3.2580999999999999E-2</c:v>
                </c:pt>
                <c:pt idx="105">
                  <c:v>3.2589960000000001E-2</c:v>
                </c:pt>
                <c:pt idx="106">
                  <c:v>3.1863099999999998E-2</c:v>
                </c:pt>
                <c:pt idx="107">
                  <c:v>3.0727958E-2</c:v>
                </c:pt>
                <c:pt idx="108">
                  <c:v>2.8441167E-2</c:v>
                </c:pt>
                <c:pt idx="109">
                  <c:v>2.5356693E-2</c:v>
                </c:pt>
                <c:pt idx="110">
                  <c:v>2.2045413E-2</c:v>
                </c:pt>
                <c:pt idx="111">
                  <c:v>1.9518245E-2</c:v>
                </c:pt>
                <c:pt idx="112">
                  <c:v>1.5504993E-2</c:v>
                </c:pt>
                <c:pt idx="113">
                  <c:v>1.1463270500000001E-2</c:v>
                </c:pt>
                <c:pt idx="114">
                  <c:v>6.9258645999999997E-3</c:v>
                </c:pt>
                <c:pt idx="115">
                  <c:v>1.7487850000000001E-3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3CAB-48C3-BD18-314DCEEF5EBE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[3]Sheet1!$D$218:$DT$218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3.1E-4</c:v>
                </c:pt>
                <c:pt idx="6">
                  <c:v>1.9334643000000001E-3</c:v>
                </c:pt>
                <c:pt idx="7">
                  <c:v>4.7735516000000002E-3</c:v>
                </c:pt>
                <c:pt idx="8">
                  <c:v>6.8679739999999998E-3</c:v>
                </c:pt>
                <c:pt idx="9">
                  <c:v>6.2813230000000001E-3</c:v>
                </c:pt>
                <c:pt idx="10">
                  <c:v>2.4495540000000001E-3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4.8479144000000002E-3</c:v>
                </c:pt>
                <c:pt idx="16">
                  <c:v>1.0248910999999999E-2</c:v>
                </c:pt>
                <c:pt idx="17">
                  <c:v>1.1234002E-2</c:v>
                </c:pt>
                <c:pt idx="18">
                  <c:v>7.6467282999999999E-3</c:v>
                </c:pt>
                <c:pt idx="19">
                  <c:v>6.2299999999999996E-4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2.2403473999999999E-3</c:v>
                </c:pt>
                <c:pt idx="27">
                  <c:v>7.3395036E-3</c:v>
                </c:pt>
                <c:pt idx="28">
                  <c:v>1.1013494E-2</c:v>
                </c:pt>
                <c:pt idx="29">
                  <c:v>1.2895043E-2</c:v>
                </c:pt>
                <c:pt idx="30">
                  <c:v>1.4598778E-2</c:v>
                </c:pt>
                <c:pt idx="31">
                  <c:v>1.6257685000000001E-2</c:v>
                </c:pt>
                <c:pt idx="32">
                  <c:v>1.688746E-2</c:v>
                </c:pt>
                <c:pt idx="33">
                  <c:v>1.7698182E-2</c:v>
                </c:pt>
                <c:pt idx="34">
                  <c:v>1.8188811999999999E-2</c:v>
                </c:pt>
                <c:pt idx="35">
                  <c:v>1.8413862E-2</c:v>
                </c:pt>
                <c:pt idx="36">
                  <c:v>1.730425E-2</c:v>
                </c:pt>
                <c:pt idx="37">
                  <c:v>1.4414191999999999E-2</c:v>
                </c:pt>
                <c:pt idx="38">
                  <c:v>1.0047031E-2</c:v>
                </c:pt>
                <c:pt idx="39">
                  <c:v>5.7893290000000002E-3</c:v>
                </c:pt>
                <c:pt idx="40">
                  <c:v>2.4503963000000002E-3</c:v>
                </c:pt>
                <c:pt idx="41">
                  <c:v>8.2799999999999996E-4</c:v>
                </c:pt>
                <c:pt idx="42">
                  <c:v>6.5899999999999997E-4</c:v>
                </c:pt>
                <c:pt idx="43">
                  <c:v>3.4638780000000001E-3</c:v>
                </c:pt>
                <c:pt idx="44">
                  <c:v>9.880415E-3</c:v>
                </c:pt>
                <c:pt idx="45">
                  <c:v>1.8536674E-2</c:v>
                </c:pt>
                <c:pt idx="46">
                  <c:v>2.6521607999999999E-2</c:v>
                </c:pt>
                <c:pt idx="47">
                  <c:v>3.1068209999999999E-2</c:v>
                </c:pt>
                <c:pt idx="48">
                  <c:v>3.1647407000000002E-2</c:v>
                </c:pt>
                <c:pt idx="49">
                  <c:v>2.9808813999999999E-2</c:v>
                </c:pt>
                <c:pt idx="50">
                  <c:v>2.6961775E-2</c:v>
                </c:pt>
                <c:pt idx="51">
                  <c:v>2.5473261000000001E-2</c:v>
                </c:pt>
                <c:pt idx="52">
                  <c:v>2.6085773E-2</c:v>
                </c:pt>
                <c:pt idx="53">
                  <c:v>2.6979728000000001E-2</c:v>
                </c:pt>
                <c:pt idx="54">
                  <c:v>2.6139984000000002E-2</c:v>
                </c:pt>
                <c:pt idx="55">
                  <c:v>2.4181021E-2</c:v>
                </c:pt>
                <c:pt idx="56">
                  <c:v>2.3731315999999999E-2</c:v>
                </c:pt>
                <c:pt idx="57">
                  <c:v>2.6447719000000001E-2</c:v>
                </c:pt>
                <c:pt idx="58">
                  <c:v>3.122546E-2</c:v>
                </c:pt>
                <c:pt idx="59">
                  <c:v>3.5596243999999999E-2</c:v>
                </c:pt>
                <c:pt idx="60">
                  <c:v>3.7037540000000001E-2</c:v>
                </c:pt>
                <c:pt idx="61">
                  <c:v>3.7250828E-2</c:v>
                </c:pt>
                <c:pt idx="62">
                  <c:v>3.6906636999999999E-2</c:v>
                </c:pt>
                <c:pt idx="63">
                  <c:v>3.5805869999999997E-2</c:v>
                </c:pt>
                <c:pt idx="64">
                  <c:v>3.2991678000000003E-2</c:v>
                </c:pt>
                <c:pt idx="65">
                  <c:v>3.0823981E-2</c:v>
                </c:pt>
                <c:pt idx="66">
                  <c:v>3.3850610000000003E-2</c:v>
                </c:pt>
                <c:pt idx="67">
                  <c:v>4.4315726E-2</c:v>
                </c:pt>
                <c:pt idx="68">
                  <c:v>5.7601794999999997E-2</c:v>
                </c:pt>
                <c:pt idx="69">
                  <c:v>6.4825356000000001E-2</c:v>
                </c:pt>
                <c:pt idx="70">
                  <c:v>6.0887230000000001E-2</c:v>
                </c:pt>
                <c:pt idx="71">
                  <c:v>4.8272750000000003E-2</c:v>
                </c:pt>
                <c:pt idx="72">
                  <c:v>3.4542136000000001E-2</c:v>
                </c:pt>
                <c:pt idx="73">
                  <c:v>2.4856163000000001E-2</c:v>
                </c:pt>
                <c:pt idx="74">
                  <c:v>1.9930521E-2</c:v>
                </c:pt>
                <c:pt idx="75">
                  <c:v>1.6886406E-2</c:v>
                </c:pt>
                <c:pt idx="76">
                  <c:v>1.47029385E-2</c:v>
                </c:pt>
                <c:pt idx="77">
                  <c:v>1.4978043999999999E-2</c:v>
                </c:pt>
                <c:pt idx="78">
                  <c:v>1.9576335E-2</c:v>
                </c:pt>
                <c:pt idx="79">
                  <c:v>2.6276656999999998E-2</c:v>
                </c:pt>
                <c:pt idx="80">
                  <c:v>2.9292467999999999E-2</c:v>
                </c:pt>
                <c:pt idx="81">
                  <c:v>2.4610750000000001E-2</c:v>
                </c:pt>
                <c:pt idx="82">
                  <c:v>1.2820745E-2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4.0999999999999999E-4</c:v>
                </c:pt>
                <c:pt idx="89">
                  <c:v>8.1447359999999996E-3</c:v>
                </c:pt>
                <c:pt idx="90">
                  <c:v>1.5318204E-2</c:v>
                </c:pt>
                <c:pt idx="91">
                  <c:v>2.1723070000000001E-2</c:v>
                </c:pt>
                <c:pt idx="92">
                  <c:v>2.5639188E-2</c:v>
                </c:pt>
                <c:pt idx="93">
                  <c:v>2.7270698999999999E-2</c:v>
                </c:pt>
                <c:pt idx="94">
                  <c:v>2.7073949999999999E-2</c:v>
                </c:pt>
                <c:pt idx="95">
                  <c:v>2.5764609000000001E-2</c:v>
                </c:pt>
                <c:pt idx="96">
                  <c:v>2.5418900000000001E-2</c:v>
                </c:pt>
                <c:pt idx="97">
                  <c:v>2.602604E-2</c:v>
                </c:pt>
                <c:pt idx="98">
                  <c:v>2.7190102000000001E-2</c:v>
                </c:pt>
                <c:pt idx="99">
                  <c:v>2.8319839999999999E-2</c:v>
                </c:pt>
                <c:pt idx="100">
                  <c:v>2.9025082000000001E-2</c:v>
                </c:pt>
                <c:pt idx="101">
                  <c:v>3.0040733999999999E-2</c:v>
                </c:pt>
                <c:pt idx="102">
                  <c:v>3.0887963000000001E-2</c:v>
                </c:pt>
                <c:pt idx="103">
                  <c:v>3.2182942999999999E-2</c:v>
                </c:pt>
                <c:pt idx="104">
                  <c:v>3.2817369999999998E-2</c:v>
                </c:pt>
                <c:pt idx="105">
                  <c:v>3.2841966E-2</c:v>
                </c:pt>
                <c:pt idx="106">
                  <c:v>3.2118127000000003E-2</c:v>
                </c:pt>
                <c:pt idx="107">
                  <c:v>3.1005675E-2</c:v>
                </c:pt>
                <c:pt idx="108">
                  <c:v>2.8715568E-2</c:v>
                </c:pt>
                <c:pt idx="109">
                  <c:v>2.5641147E-2</c:v>
                </c:pt>
                <c:pt idx="110">
                  <c:v>2.2374481000000002E-2</c:v>
                </c:pt>
                <c:pt idx="111">
                  <c:v>1.9738314999999999E-2</c:v>
                </c:pt>
                <c:pt idx="112">
                  <c:v>1.5748470000000001E-2</c:v>
                </c:pt>
                <c:pt idx="113">
                  <c:v>1.1763098E-2</c:v>
                </c:pt>
                <c:pt idx="114">
                  <c:v>7.2958483000000003E-3</c:v>
                </c:pt>
                <c:pt idx="115">
                  <c:v>2.1968037E-3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3CAB-48C3-BD18-314DCEEF5EBE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[3]Sheet1!$D$219:$DT$219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5.66E-5</c:v>
                </c:pt>
                <c:pt idx="6">
                  <c:v>1.9402239999999999E-3</c:v>
                </c:pt>
                <c:pt idx="7">
                  <c:v>5.037283E-3</c:v>
                </c:pt>
                <c:pt idx="8">
                  <c:v>7.1733863999999996E-3</c:v>
                </c:pt>
                <c:pt idx="9">
                  <c:v>6.3078357000000002E-3</c:v>
                </c:pt>
                <c:pt idx="10">
                  <c:v>2.0955203000000001E-3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5.7728505000000001E-3</c:v>
                </c:pt>
                <c:pt idx="16">
                  <c:v>1.1035382999999999E-2</c:v>
                </c:pt>
                <c:pt idx="17">
                  <c:v>1.1554277E-2</c:v>
                </c:pt>
                <c:pt idx="18">
                  <c:v>7.544439E-3</c:v>
                </c:pt>
                <c:pt idx="19">
                  <c:v>3.1599999999999998E-4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2.2250460000000001E-3</c:v>
                </c:pt>
                <c:pt idx="27">
                  <c:v>7.7575930000000001E-3</c:v>
                </c:pt>
                <c:pt idx="28">
                  <c:v>1.1860895E-2</c:v>
                </c:pt>
                <c:pt idx="29">
                  <c:v>1.3971531000000001E-2</c:v>
                </c:pt>
                <c:pt idx="30">
                  <c:v>1.5617582E-2</c:v>
                </c:pt>
                <c:pt idx="31">
                  <c:v>1.6929604000000001E-2</c:v>
                </c:pt>
                <c:pt idx="32">
                  <c:v>1.7052634000000001E-2</c:v>
                </c:pt>
                <c:pt idx="33">
                  <c:v>1.7364698000000001E-2</c:v>
                </c:pt>
                <c:pt idx="34">
                  <c:v>1.7563530000000001E-2</c:v>
                </c:pt>
                <c:pt idx="35">
                  <c:v>1.77146E-2</c:v>
                </c:pt>
                <c:pt idx="36">
                  <c:v>1.672624E-2</c:v>
                </c:pt>
                <c:pt idx="37">
                  <c:v>1.4149623E-2</c:v>
                </c:pt>
                <c:pt idx="38">
                  <c:v>1.0096909499999999E-2</c:v>
                </c:pt>
                <c:pt idx="39">
                  <c:v>6.0033550000000001E-3</c:v>
                </c:pt>
                <c:pt idx="40">
                  <c:v>2.658349E-3</c:v>
                </c:pt>
                <c:pt idx="41">
                  <c:v>9.9500000000000001E-4</c:v>
                </c:pt>
                <c:pt idx="42">
                  <c:v>7.9199999999999995E-4</c:v>
                </c:pt>
                <c:pt idx="43">
                  <c:v>3.5704346000000001E-3</c:v>
                </c:pt>
                <c:pt idx="44">
                  <c:v>9.9726439999999993E-3</c:v>
                </c:pt>
                <c:pt idx="45">
                  <c:v>1.8636092999999999E-2</c:v>
                </c:pt>
                <c:pt idx="46">
                  <c:v>2.6688931999999999E-2</c:v>
                </c:pt>
                <c:pt idx="47">
                  <c:v>3.1344370000000003E-2</c:v>
                </c:pt>
                <c:pt idx="48">
                  <c:v>3.1934865E-2</c:v>
                </c:pt>
                <c:pt idx="49">
                  <c:v>3.0048912000000001E-2</c:v>
                </c:pt>
                <c:pt idx="50">
                  <c:v>2.7104146999999999E-2</c:v>
                </c:pt>
                <c:pt idx="51">
                  <c:v>2.5497486999999999E-2</c:v>
                </c:pt>
                <c:pt idx="52">
                  <c:v>2.6027642E-2</c:v>
                </c:pt>
                <c:pt idx="53">
                  <c:v>2.6963629999999999E-2</c:v>
                </c:pt>
                <c:pt idx="54">
                  <c:v>2.6392308999999999E-2</c:v>
                </c:pt>
                <c:pt idx="55">
                  <c:v>2.4825472000000001E-2</c:v>
                </c:pt>
                <c:pt idx="56">
                  <c:v>2.4551152999999999E-2</c:v>
                </c:pt>
                <c:pt idx="57">
                  <c:v>2.7099470000000001E-2</c:v>
                </c:pt>
                <c:pt idx="58">
                  <c:v>3.1433652999999999E-2</c:v>
                </c:pt>
                <c:pt idx="59">
                  <c:v>3.5301819999999998E-2</c:v>
                </c:pt>
                <c:pt idx="60">
                  <c:v>3.6455939999999999E-2</c:v>
                </c:pt>
                <c:pt idx="61">
                  <c:v>3.6739239999999999E-2</c:v>
                </c:pt>
                <c:pt idx="62">
                  <c:v>3.6868594999999997E-2</c:v>
                </c:pt>
                <c:pt idx="63">
                  <c:v>3.6459320000000003E-2</c:v>
                </c:pt>
                <c:pt idx="64">
                  <c:v>3.417709E-2</c:v>
                </c:pt>
                <c:pt idx="65">
                  <c:v>3.2070227E-2</c:v>
                </c:pt>
                <c:pt idx="66">
                  <c:v>3.4649655000000001E-2</c:v>
                </c:pt>
                <c:pt idx="67">
                  <c:v>4.4482447000000001E-2</c:v>
                </c:pt>
                <c:pt idx="68">
                  <c:v>5.731427E-2</c:v>
                </c:pt>
                <c:pt idx="69">
                  <c:v>6.4506530000000006E-2</c:v>
                </c:pt>
                <c:pt idx="70">
                  <c:v>6.0890380000000001E-2</c:v>
                </c:pt>
                <c:pt idx="71">
                  <c:v>4.8580180000000001E-2</c:v>
                </c:pt>
                <c:pt idx="72">
                  <c:v>3.4768897999999999E-2</c:v>
                </c:pt>
                <c:pt idx="73">
                  <c:v>2.4591307999999999E-2</c:v>
                </c:pt>
                <c:pt idx="74">
                  <c:v>1.9134821E-2</c:v>
                </c:pt>
                <c:pt idx="75">
                  <c:v>1.5946122E-2</c:v>
                </c:pt>
                <c:pt idx="76">
                  <c:v>1.4086527999999999E-2</c:v>
                </c:pt>
                <c:pt idx="77">
                  <c:v>1.4869304999999999E-2</c:v>
                </c:pt>
                <c:pt idx="78">
                  <c:v>1.9833481E-2</c:v>
                </c:pt>
                <c:pt idx="79">
                  <c:v>2.6580152999999999E-2</c:v>
                </c:pt>
                <c:pt idx="80">
                  <c:v>2.9371548000000001E-2</c:v>
                </c:pt>
                <c:pt idx="81">
                  <c:v>2.4393167E-2</c:v>
                </c:pt>
                <c:pt idx="82">
                  <c:v>1.2514633000000001E-2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1.210388E-3</c:v>
                </c:pt>
                <c:pt idx="89">
                  <c:v>8.2805585000000001E-3</c:v>
                </c:pt>
                <c:pt idx="90">
                  <c:v>1.4818769000000001E-2</c:v>
                </c:pt>
                <c:pt idx="91">
                  <c:v>2.0854116999999998E-2</c:v>
                </c:pt>
                <c:pt idx="92">
                  <c:v>2.4870308000000001E-2</c:v>
                </c:pt>
                <c:pt idx="93">
                  <c:v>2.6866128999999999E-2</c:v>
                </c:pt>
                <c:pt idx="94">
                  <c:v>2.711059E-2</c:v>
                </c:pt>
                <c:pt idx="95">
                  <c:v>2.6243312000000001E-2</c:v>
                </c:pt>
                <c:pt idx="96">
                  <c:v>2.6187545E-2</c:v>
                </c:pt>
                <c:pt idx="97">
                  <c:v>2.6877444E-2</c:v>
                </c:pt>
                <c:pt idx="98">
                  <c:v>2.794874E-2</c:v>
                </c:pt>
                <c:pt idx="99">
                  <c:v>2.8867705E-2</c:v>
                </c:pt>
                <c:pt idx="100">
                  <c:v>2.9323174E-2</c:v>
                </c:pt>
                <c:pt idx="101">
                  <c:v>3.0087487999999999E-2</c:v>
                </c:pt>
                <c:pt idx="102">
                  <c:v>3.0741304000000001E-2</c:v>
                </c:pt>
                <c:pt idx="103">
                  <c:v>3.1920786999999999E-2</c:v>
                </c:pt>
                <c:pt idx="104">
                  <c:v>3.2482570000000002E-2</c:v>
                </c:pt>
                <c:pt idx="105">
                  <c:v>3.2469243000000002E-2</c:v>
                </c:pt>
                <c:pt idx="106">
                  <c:v>3.172896E-2</c:v>
                </c:pt>
                <c:pt idx="107">
                  <c:v>3.064178E-2</c:v>
                </c:pt>
                <c:pt idx="108">
                  <c:v>2.8325783E-2</c:v>
                </c:pt>
                <c:pt idx="109">
                  <c:v>2.5207207999999998E-2</c:v>
                </c:pt>
                <c:pt idx="110">
                  <c:v>2.1875513999999999E-2</c:v>
                </c:pt>
                <c:pt idx="111">
                  <c:v>1.9332588000000001E-2</c:v>
                </c:pt>
                <c:pt idx="112">
                  <c:v>1.5283568000000001E-2</c:v>
                </c:pt>
                <c:pt idx="113">
                  <c:v>1.1228949E-2</c:v>
                </c:pt>
                <c:pt idx="114">
                  <c:v>6.6881123999999997E-3</c:v>
                </c:pt>
                <c:pt idx="115">
                  <c:v>1.5234177E-3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3CAB-48C3-BD18-314DCEEF5EBE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[3]Sheet1!$D$220:$DT$220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1.53E-6</c:v>
                </c:pt>
                <c:pt idx="6">
                  <c:v>1.8609798000000001E-3</c:v>
                </c:pt>
                <c:pt idx="7">
                  <c:v>4.9220226000000001E-3</c:v>
                </c:pt>
                <c:pt idx="8">
                  <c:v>6.9917966999999996E-3</c:v>
                </c:pt>
                <c:pt idx="9">
                  <c:v>6.1133760000000002E-3</c:v>
                </c:pt>
                <c:pt idx="10">
                  <c:v>1.8981187999999999E-3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5.6087743000000001E-3</c:v>
                </c:pt>
                <c:pt idx="16">
                  <c:v>1.1004282000000001E-2</c:v>
                </c:pt>
                <c:pt idx="17">
                  <c:v>1.1660530000000001E-2</c:v>
                </c:pt>
                <c:pt idx="18">
                  <c:v>7.7499300000000004E-3</c:v>
                </c:pt>
                <c:pt idx="19">
                  <c:v>5.8E-4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1.9892970000000001E-3</c:v>
                </c:pt>
                <c:pt idx="27">
                  <c:v>7.3306025E-3</c:v>
                </c:pt>
                <c:pt idx="28">
                  <c:v>1.1335764999999999E-2</c:v>
                </c:pt>
                <c:pt idx="29">
                  <c:v>1.3536273E-2</c:v>
                </c:pt>
                <c:pt idx="30">
                  <c:v>1.53919E-2</c:v>
                </c:pt>
                <c:pt idx="31">
                  <c:v>1.6953329999999999E-2</c:v>
                </c:pt>
                <c:pt idx="32">
                  <c:v>1.7268619999999998E-2</c:v>
                </c:pt>
                <c:pt idx="33">
                  <c:v>1.7795895999999999E-2</c:v>
                </c:pt>
                <c:pt idx="34">
                  <c:v>1.817908E-2</c:v>
                </c:pt>
                <c:pt idx="35">
                  <c:v>1.8442955E-2</c:v>
                </c:pt>
                <c:pt idx="36">
                  <c:v>1.7396491E-2</c:v>
                </c:pt>
                <c:pt idx="37">
                  <c:v>1.4525988E-2</c:v>
                </c:pt>
                <c:pt idx="38">
                  <c:v>1.02048E-2</c:v>
                </c:pt>
                <c:pt idx="39">
                  <c:v>5.9798459999999996E-3</c:v>
                </c:pt>
                <c:pt idx="40">
                  <c:v>2.7003267000000001E-3</c:v>
                </c:pt>
                <c:pt idx="41">
                  <c:v>1.0031027000000001E-3</c:v>
                </c:pt>
                <c:pt idx="42">
                  <c:v>7.4899999999999999E-4</c:v>
                </c:pt>
                <c:pt idx="43">
                  <c:v>3.5055217E-3</c:v>
                </c:pt>
                <c:pt idx="44">
                  <c:v>9.9132390000000008E-3</c:v>
                </c:pt>
                <c:pt idx="45">
                  <c:v>1.8613467000000002E-2</c:v>
                </c:pt>
                <c:pt idx="46">
                  <c:v>2.6657527E-2</c:v>
                </c:pt>
                <c:pt idx="47">
                  <c:v>3.1251569999999999E-2</c:v>
                </c:pt>
                <c:pt idx="48">
                  <c:v>3.1825073000000002E-2</c:v>
                </c:pt>
                <c:pt idx="49">
                  <c:v>2.9875450000000001E-2</c:v>
                </c:pt>
                <c:pt idx="50">
                  <c:v>2.6800945E-2</c:v>
                </c:pt>
                <c:pt idx="51">
                  <c:v>2.5069667E-2</c:v>
                </c:pt>
                <c:pt idx="52">
                  <c:v>2.5637643000000002E-2</c:v>
                </c:pt>
                <c:pt idx="53">
                  <c:v>2.6664179999999999E-2</c:v>
                </c:pt>
                <c:pt idx="54">
                  <c:v>2.6029585000000001E-2</c:v>
                </c:pt>
                <c:pt idx="55">
                  <c:v>2.4270595999999998E-2</c:v>
                </c:pt>
                <c:pt idx="56">
                  <c:v>2.3968907000000001E-2</c:v>
                </c:pt>
                <c:pt idx="57">
                  <c:v>2.6756015000000001E-2</c:v>
                </c:pt>
                <c:pt idx="58">
                  <c:v>3.1498051999999999E-2</c:v>
                </c:pt>
                <c:pt idx="59">
                  <c:v>3.5703829999999999E-2</c:v>
                </c:pt>
                <c:pt idx="60">
                  <c:v>3.6889360000000003E-2</c:v>
                </c:pt>
                <c:pt idx="61">
                  <c:v>3.6956849999999999E-2</c:v>
                </c:pt>
                <c:pt idx="62">
                  <c:v>3.6668043999999997E-2</c:v>
                </c:pt>
                <c:pt idx="63">
                  <c:v>3.5787190000000003E-2</c:v>
                </c:pt>
                <c:pt idx="64">
                  <c:v>3.3188536999999997E-2</c:v>
                </c:pt>
                <c:pt idx="65">
                  <c:v>3.1165404000000001E-2</c:v>
                </c:pt>
                <c:pt idx="66">
                  <c:v>3.4321547000000001E-2</c:v>
                </c:pt>
                <c:pt idx="67">
                  <c:v>4.4972770000000002E-2</c:v>
                </c:pt>
                <c:pt idx="68">
                  <c:v>5.8445259999999999E-2</c:v>
                </c:pt>
                <c:pt idx="69">
                  <c:v>6.5683565999999999E-2</c:v>
                </c:pt>
                <c:pt idx="70">
                  <c:v>6.1463154999999998E-2</c:v>
                </c:pt>
                <c:pt idx="71">
                  <c:v>4.8284765E-2</c:v>
                </c:pt>
                <c:pt idx="72">
                  <c:v>3.3919334000000002E-2</c:v>
                </c:pt>
                <c:pt idx="73">
                  <c:v>2.3834583999999999E-2</c:v>
                </c:pt>
                <c:pt idx="74">
                  <c:v>1.8955955E-2</c:v>
                </c:pt>
                <c:pt idx="75">
                  <c:v>1.6309800999999999E-2</c:v>
                </c:pt>
                <c:pt idx="76">
                  <c:v>1.4561579999999999E-2</c:v>
                </c:pt>
                <c:pt idx="77">
                  <c:v>1.5035747E-2</c:v>
                </c:pt>
                <c:pt idx="78">
                  <c:v>1.9606189999999999E-2</c:v>
                </c:pt>
                <c:pt idx="79">
                  <c:v>2.6196391999999999E-2</c:v>
                </c:pt>
                <c:pt idx="80">
                  <c:v>2.9118864000000001E-2</c:v>
                </c:pt>
                <c:pt idx="81">
                  <c:v>2.442714E-2</c:v>
                </c:pt>
                <c:pt idx="82">
                  <c:v>1.2782915000000001E-2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6.9800000000000005E-4</c:v>
                </c:pt>
                <c:pt idx="89">
                  <c:v>8.3660980000000006E-3</c:v>
                </c:pt>
                <c:pt idx="90">
                  <c:v>1.5458414E-2</c:v>
                </c:pt>
                <c:pt idx="91">
                  <c:v>2.1834671E-2</c:v>
                </c:pt>
                <c:pt idx="92">
                  <c:v>2.5709115000000001E-2</c:v>
                </c:pt>
                <c:pt idx="93">
                  <c:v>2.7266426E-2</c:v>
                </c:pt>
                <c:pt idx="94">
                  <c:v>2.6954077E-2</c:v>
                </c:pt>
                <c:pt idx="95">
                  <c:v>2.5539083000000001E-2</c:v>
                </c:pt>
                <c:pt idx="96">
                  <c:v>2.5141489999999999E-2</c:v>
                </c:pt>
                <c:pt idx="97">
                  <c:v>2.5741917999999999E-2</c:v>
                </c:pt>
                <c:pt idx="98">
                  <c:v>2.6970863000000001E-2</c:v>
                </c:pt>
                <c:pt idx="99">
                  <c:v>2.8203398000000001E-2</c:v>
                </c:pt>
                <c:pt idx="100">
                  <c:v>2.9013253999999999E-2</c:v>
                </c:pt>
                <c:pt idx="101">
                  <c:v>3.0058992999999999E-2</c:v>
                </c:pt>
                <c:pt idx="102">
                  <c:v>3.1002012999999998E-2</c:v>
                </c:pt>
                <c:pt idx="103">
                  <c:v>3.2366939999999997E-2</c:v>
                </c:pt>
                <c:pt idx="104">
                  <c:v>3.3048714999999999E-2</c:v>
                </c:pt>
                <c:pt idx="105">
                  <c:v>3.31054E-2</c:v>
                </c:pt>
                <c:pt idx="106">
                  <c:v>3.2390250000000002E-2</c:v>
                </c:pt>
                <c:pt idx="107">
                  <c:v>3.1309313999999998E-2</c:v>
                </c:pt>
                <c:pt idx="108">
                  <c:v>2.8958525999999998E-2</c:v>
                </c:pt>
                <c:pt idx="109">
                  <c:v>2.5799697E-2</c:v>
                </c:pt>
                <c:pt idx="110">
                  <c:v>2.2427931000000002E-2</c:v>
                </c:pt>
                <c:pt idx="111">
                  <c:v>1.9804255999999999E-2</c:v>
                </c:pt>
                <c:pt idx="112">
                  <c:v>1.5712186999999999E-2</c:v>
                </c:pt>
                <c:pt idx="113">
                  <c:v>1.1648105000000001E-2</c:v>
                </c:pt>
                <c:pt idx="114">
                  <c:v>7.1118170000000003E-3</c:v>
                </c:pt>
                <c:pt idx="115">
                  <c:v>1.95846E-3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3CAB-48C3-BD18-314DCEEF5EBE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[3]Sheet1!$D$221:$DT$221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5.71E-4</c:v>
                </c:pt>
                <c:pt idx="6">
                  <c:v>1.9524633000000001E-3</c:v>
                </c:pt>
                <c:pt idx="7">
                  <c:v>4.6257395E-3</c:v>
                </c:pt>
                <c:pt idx="8">
                  <c:v>6.6452287000000002E-3</c:v>
                </c:pt>
                <c:pt idx="9">
                  <c:v>5.9826130000000003E-3</c:v>
                </c:pt>
                <c:pt idx="10">
                  <c:v>1.9392070999999999E-3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5.5240914000000002E-3</c:v>
                </c:pt>
                <c:pt idx="16">
                  <c:v>1.071458E-2</c:v>
                </c:pt>
                <c:pt idx="17">
                  <c:v>1.1264229000000001E-2</c:v>
                </c:pt>
                <c:pt idx="18">
                  <c:v>7.4014924000000001E-3</c:v>
                </c:pt>
                <c:pt idx="19">
                  <c:v>3.6099999999999999E-4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2.2755789999999998E-3</c:v>
                </c:pt>
                <c:pt idx="27">
                  <c:v>7.5586526999999997E-3</c:v>
                </c:pt>
                <c:pt idx="28">
                  <c:v>1.1405159999999999E-2</c:v>
                </c:pt>
                <c:pt idx="29">
                  <c:v>1.3393919000000001E-2</c:v>
                </c:pt>
                <c:pt idx="30">
                  <c:v>1.5014583E-2</c:v>
                </c:pt>
                <c:pt idx="31">
                  <c:v>1.6437192999999999E-2</c:v>
                </c:pt>
                <c:pt idx="32">
                  <c:v>1.6733324000000001E-2</c:v>
                </c:pt>
                <c:pt idx="33">
                  <c:v>1.7257107000000001E-2</c:v>
                </c:pt>
                <c:pt idx="34">
                  <c:v>1.7617302000000001E-2</c:v>
                </c:pt>
                <c:pt idx="35">
                  <c:v>1.7867629999999999E-2</c:v>
                </c:pt>
                <c:pt idx="36">
                  <c:v>1.6873632E-2</c:v>
                </c:pt>
                <c:pt idx="37">
                  <c:v>1.4209779000000001E-2</c:v>
                </c:pt>
                <c:pt idx="38">
                  <c:v>1.0097032000000001E-2</c:v>
                </c:pt>
                <c:pt idx="39">
                  <c:v>6.0626524999999997E-3</c:v>
                </c:pt>
                <c:pt idx="40">
                  <c:v>2.8477989000000002E-3</c:v>
                </c:pt>
                <c:pt idx="41">
                  <c:v>1.2430066E-3</c:v>
                </c:pt>
                <c:pt idx="42">
                  <c:v>1.1282683000000001E-3</c:v>
                </c:pt>
                <c:pt idx="43">
                  <c:v>4.019374E-3</c:v>
                </c:pt>
                <c:pt idx="44">
                  <c:v>1.0523414E-2</c:v>
                </c:pt>
                <c:pt idx="45">
                  <c:v>1.9134538E-2</c:v>
                </c:pt>
                <c:pt idx="46">
                  <c:v>2.6994618000000001E-2</c:v>
                </c:pt>
                <c:pt idx="47">
                  <c:v>3.1331440000000002E-2</c:v>
                </c:pt>
                <c:pt idx="48">
                  <c:v>3.1629123000000002E-2</c:v>
                </c:pt>
                <c:pt idx="49">
                  <c:v>2.9566819000000001E-2</c:v>
                </c:pt>
                <c:pt idx="50">
                  <c:v>2.6679029999999999E-2</c:v>
                </c:pt>
                <c:pt idx="51">
                  <c:v>2.5329456E-2</c:v>
                </c:pt>
                <c:pt idx="52">
                  <c:v>2.6076667000000001E-2</c:v>
                </c:pt>
                <c:pt idx="53">
                  <c:v>2.6933523000000001E-2</c:v>
                </c:pt>
                <c:pt idx="54">
                  <c:v>2.5878211000000002E-2</c:v>
                </c:pt>
                <c:pt idx="55">
                  <c:v>2.3726447000000001E-2</c:v>
                </c:pt>
                <c:pt idx="56">
                  <c:v>2.3316544000000002E-2</c:v>
                </c:pt>
                <c:pt idx="57">
                  <c:v>2.628167E-2</c:v>
                </c:pt>
                <c:pt idx="58">
                  <c:v>3.1322221999999997E-2</c:v>
                </c:pt>
                <c:pt idx="59">
                  <c:v>3.5737906E-2</c:v>
                </c:pt>
                <c:pt idx="60">
                  <c:v>3.6997754000000001E-2</c:v>
                </c:pt>
                <c:pt idx="61">
                  <c:v>3.6999837000000001E-2</c:v>
                </c:pt>
                <c:pt idx="62">
                  <c:v>3.6578864000000003E-2</c:v>
                </c:pt>
                <c:pt idx="63">
                  <c:v>3.5534040000000003E-2</c:v>
                </c:pt>
                <c:pt idx="64">
                  <c:v>3.2758420000000003E-2</c:v>
                </c:pt>
                <c:pt idx="65">
                  <c:v>3.064708E-2</c:v>
                </c:pt>
                <c:pt idx="66">
                  <c:v>3.3815383999999997E-2</c:v>
                </c:pt>
                <c:pt idx="67">
                  <c:v>4.444393E-2</c:v>
                </c:pt>
                <c:pt idx="68">
                  <c:v>5.7751507000000001E-2</c:v>
                </c:pt>
                <c:pt idx="69">
                  <c:v>6.4673684999999995E-2</c:v>
                </c:pt>
                <c:pt idx="70">
                  <c:v>6.0246414999999998E-2</c:v>
                </c:pt>
                <c:pt idx="71">
                  <c:v>4.7279149999999999E-2</c:v>
                </c:pt>
                <c:pt idx="72">
                  <c:v>3.3581703999999997E-2</c:v>
                </c:pt>
                <c:pt idx="73">
                  <c:v>2.4334338E-2</c:v>
                </c:pt>
                <c:pt idx="74">
                  <c:v>2.0030943999999998E-2</c:v>
                </c:pt>
                <c:pt idx="75">
                  <c:v>1.7436989999999999E-2</c:v>
                </c:pt>
                <c:pt idx="76">
                  <c:v>1.5302382999999999E-2</c:v>
                </c:pt>
                <c:pt idx="77">
                  <c:v>1.5328242000000001E-2</c:v>
                </c:pt>
                <c:pt idx="78">
                  <c:v>1.9661874999999999E-2</c:v>
                </c:pt>
                <c:pt idx="79">
                  <c:v>2.6232430000000001E-2</c:v>
                </c:pt>
                <c:pt idx="80">
                  <c:v>2.919735E-2</c:v>
                </c:pt>
                <c:pt idx="81">
                  <c:v>2.4469500000000002E-2</c:v>
                </c:pt>
                <c:pt idx="82">
                  <c:v>1.2626883E-2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7.6800000000000002E-4</c:v>
                </c:pt>
                <c:pt idx="89">
                  <c:v>8.2333189999999994E-3</c:v>
                </c:pt>
                <c:pt idx="90">
                  <c:v>1.5031253E-2</c:v>
                </c:pt>
                <c:pt idx="91">
                  <c:v>2.1121483E-2</c:v>
                </c:pt>
                <c:pt idx="92">
                  <c:v>2.4949953E-2</c:v>
                </c:pt>
                <c:pt idx="93">
                  <c:v>2.6655845000000001E-2</c:v>
                </c:pt>
                <c:pt idx="94">
                  <c:v>2.6599014000000001E-2</c:v>
                </c:pt>
                <c:pt idx="95">
                  <c:v>2.5504120000000002E-2</c:v>
                </c:pt>
                <c:pt idx="96">
                  <c:v>2.5314105999999999E-2</c:v>
                </c:pt>
                <c:pt idx="97">
                  <c:v>2.6031769999999999E-2</c:v>
                </c:pt>
                <c:pt idx="98">
                  <c:v>2.7256349999999999E-2</c:v>
                </c:pt>
                <c:pt idx="99">
                  <c:v>2.8410320999999999E-2</c:v>
                </c:pt>
                <c:pt idx="100">
                  <c:v>2.9123468E-2</c:v>
                </c:pt>
                <c:pt idx="101">
                  <c:v>3.0066233000000001E-2</c:v>
                </c:pt>
                <c:pt idx="102">
                  <c:v>3.094651E-2</c:v>
                </c:pt>
                <c:pt idx="103">
                  <c:v>3.2271019999999997E-2</c:v>
                </c:pt>
                <c:pt idx="104">
                  <c:v>3.2931514000000002E-2</c:v>
                </c:pt>
                <c:pt idx="105">
                  <c:v>3.2976560000000002E-2</c:v>
                </c:pt>
                <c:pt idx="106">
                  <c:v>3.2261536E-2</c:v>
                </c:pt>
                <c:pt idx="107">
                  <c:v>3.1162746000000002E-2</c:v>
                </c:pt>
                <c:pt idx="108">
                  <c:v>2.8860279999999999E-2</c:v>
                </c:pt>
                <c:pt idx="109">
                  <c:v>2.576728E-2</c:v>
                </c:pt>
                <c:pt idx="110">
                  <c:v>2.2512424999999999E-2</c:v>
                </c:pt>
                <c:pt idx="111">
                  <c:v>1.9858481000000001E-2</c:v>
                </c:pt>
                <c:pt idx="112">
                  <c:v>1.5878197E-2</c:v>
                </c:pt>
                <c:pt idx="113">
                  <c:v>1.1891311999999999E-2</c:v>
                </c:pt>
                <c:pt idx="114">
                  <c:v>7.4312190000000002E-3</c:v>
                </c:pt>
                <c:pt idx="115">
                  <c:v>2.3479243E-3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3CAB-48C3-BD18-314DCEEF5EBE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[3]Sheet1!$D$222:$DT$222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1.4176341999999999E-3</c:v>
                </c:pt>
                <c:pt idx="7">
                  <c:v>4.2283162000000003E-3</c:v>
                </c:pt>
                <c:pt idx="8">
                  <c:v>6.3834436999999997E-3</c:v>
                </c:pt>
                <c:pt idx="9">
                  <c:v>5.9217013999999998E-3</c:v>
                </c:pt>
                <c:pt idx="10">
                  <c:v>2.2288794000000002E-3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5.0930706999999997E-3</c:v>
                </c:pt>
                <c:pt idx="16">
                  <c:v>1.04394E-2</c:v>
                </c:pt>
                <c:pt idx="17">
                  <c:v>1.1399548000000001E-2</c:v>
                </c:pt>
                <c:pt idx="18">
                  <c:v>7.8357909999999999E-3</c:v>
                </c:pt>
                <c:pt idx="19">
                  <c:v>8.3100000000000003E-4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1.9190644E-3</c:v>
                </c:pt>
                <c:pt idx="27">
                  <c:v>7.3531660000000004E-3</c:v>
                </c:pt>
                <c:pt idx="28">
                  <c:v>1.1419705E-2</c:v>
                </c:pt>
                <c:pt idx="29">
                  <c:v>1.3573419E-2</c:v>
                </c:pt>
                <c:pt idx="30">
                  <c:v>1.5251169E-2</c:v>
                </c:pt>
                <c:pt idx="31">
                  <c:v>1.6637946000000001E-2</c:v>
                </c:pt>
                <c:pt idx="32">
                  <c:v>1.6924357000000001E-2</c:v>
                </c:pt>
                <c:pt idx="33">
                  <c:v>1.7563464000000001E-2</c:v>
                </c:pt>
                <c:pt idx="34">
                  <c:v>1.8143237999999999E-2</c:v>
                </c:pt>
                <c:pt idx="35">
                  <c:v>1.8536232E-2</c:v>
                </c:pt>
                <c:pt idx="36">
                  <c:v>1.7515622000000002E-2</c:v>
                </c:pt>
                <c:pt idx="37">
                  <c:v>1.4628238999999999E-2</c:v>
                </c:pt>
                <c:pt idx="38">
                  <c:v>1.0353984E-2</c:v>
                </c:pt>
                <c:pt idx="39">
                  <c:v>6.2302216000000004E-3</c:v>
                </c:pt>
                <c:pt idx="40">
                  <c:v>3.0087396000000001E-3</c:v>
                </c:pt>
                <c:pt idx="41">
                  <c:v>1.3225534000000001E-3</c:v>
                </c:pt>
                <c:pt idx="42">
                  <c:v>1.0589245000000001E-3</c:v>
                </c:pt>
                <c:pt idx="43">
                  <c:v>3.8323016E-3</c:v>
                </c:pt>
                <c:pt idx="44">
                  <c:v>1.0308790999999999E-2</c:v>
                </c:pt>
                <c:pt idx="45">
                  <c:v>1.8944203999999999E-2</c:v>
                </c:pt>
                <c:pt idx="46">
                  <c:v>2.6824503999999999E-2</c:v>
                </c:pt>
                <c:pt idx="47">
                  <c:v>3.1212235000000001E-2</c:v>
                </c:pt>
                <c:pt idx="48">
                  <c:v>3.1650304999999997E-2</c:v>
                </c:pt>
                <c:pt idx="49">
                  <c:v>2.977695E-2</c:v>
                </c:pt>
                <c:pt idx="50">
                  <c:v>2.699495E-2</c:v>
                </c:pt>
                <c:pt idx="51">
                  <c:v>2.5625144999999998E-2</c:v>
                </c:pt>
                <c:pt idx="52">
                  <c:v>2.6320555999999998E-2</c:v>
                </c:pt>
                <c:pt idx="53">
                  <c:v>2.7187958000000002E-2</c:v>
                </c:pt>
                <c:pt idx="54">
                  <c:v>2.6239413999999999E-2</c:v>
                </c:pt>
                <c:pt idx="55">
                  <c:v>2.4181925E-2</c:v>
                </c:pt>
                <c:pt idx="56">
                  <c:v>2.3699246E-2</c:v>
                </c:pt>
                <c:pt idx="57">
                  <c:v>2.6501149000000002E-2</c:v>
                </c:pt>
                <c:pt idx="58">
                  <c:v>3.1368992999999998E-2</c:v>
                </c:pt>
                <c:pt idx="59">
                  <c:v>3.5663254999999998E-2</c:v>
                </c:pt>
                <c:pt idx="60">
                  <c:v>3.6829714E-2</c:v>
                </c:pt>
                <c:pt idx="61">
                  <c:v>3.6786973000000001E-2</c:v>
                </c:pt>
                <c:pt idx="62">
                  <c:v>3.6413250000000001E-2</c:v>
                </c:pt>
                <c:pt idx="63">
                  <c:v>3.5480357999999997E-2</c:v>
                </c:pt>
                <c:pt idx="64">
                  <c:v>3.2811627000000003E-2</c:v>
                </c:pt>
                <c:pt idx="65">
                  <c:v>3.0714886E-2</c:v>
                </c:pt>
                <c:pt idx="66">
                  <c:v>3.3920235999999999E-2</c:v>
                </c:pt>
                <c:pt idx="67">
                  <c:v>4.4780149999999998E-2</c:v>
                </c:pt>
                <c:pt idx="68">
                  <c:v>5.8503119999999999E-2</c:v>
                </c:pt>
                <c:pt idx="69">
                  <c:v>6.5812880000000004E-2</c:v>
                </c:pt>
                <c:pt idx="70">
                  <c:v>6.1468786999999997E-2</c:v>
                </c:pt>
                <c:pt idx="71">
                  <c:v>4.8154893999999997E-2</c:v>
                </c:pt>
                <c:pt idx="72">
                  <c:v>3.3796310000000003E-2</c:v>
                </c:pt>
                <c:pt idx="73">
                  <c:v>2.3845722999999999E-2</c:v>
                </c:pt>
                <c:pt idx="74">
                  <c:v>1.9062504000000001E-2</c:v>
                </c:pt>
                <c:pt idx="75">
                  <c:v>1.6438723999999998E-2</c:v>
                </c:pt>
                <c:pt idx="76">
                  <c:v>1.4754977000000001E-2</c:v>
                </c:pt>
                <c:pt idx="77">
                  <c:v>1.5404803999999999E-2</c:v>
                </c:pt>
                <c:pt idx="78">
                  <c:v>2.0213041000000001E-2</c:v>
                </c:pt>
                <c:pt idx="79">
                  <c:v>2.691027E-2</c:v>
                </c:pt>
                <c:pt idx="80">
                  <c:v>2.9674206000000002E-2</c:v>
                </c:pt>
                <c:pt idx="81">
                  <c:v>2.4578992000000001E-2</c:v>
                </c:pt>
                <c:pt idx="82">
                  <c:v>1.2379384E-2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1.6454188999999999E-3</c:v>
                </c:pt>
                <c:pt idx="89">
                  <c:v>9.4609020000000002E-3</c:v>
                </c:pt>
                <c:pt idx="90">
                  <c:v>1.6412329999999999E-2</c:v>
                </c:pt>
                <c:pt idx="91">
                  <c:v>2.2375942999999999E-2</c:v>
                </c:pt>
                <c:pt idx="92">
                  <c:v>2.5773016999999999E-2</c:v>
                </c:pt>
                <c:pt idx="93">
                  <c:v>2.6958614999999998E-2</c:v>
                </c:pt>
                <c:pt idx="94">
                  <c:v>2.6403475999999999E-2</c:v>
                </c:pt>
                <c:pt idx="95">
                  <c:v>2.4926469E-2</c:v>
                </c:pt>
                <c:pt idx="96">
                  <c:v>2.4583574E-2</c:v>
                </c:pt>
                <c:pt idx="97">
                  <c:v>2.5296033999999998E-2</c:v>
                </c:pt>
                <c:pt idx="98">
                  <c:v>2.6638330000000002E-2</c:v>
                </c:pt>
                <c:pt idx="99">
                  <c:v>2.7960114000000001E-2</c:v>
                </c:pt>
                <c:pt idx="100">
                  <c:v>2.8839190000000001E-2</c:v>
                </c:pt>
                <c:pt idx="101">
                  <c:v>2.9912966999999999E-2</c:v>
                </c:pt>
                <c:pt idx="102">
                  <c:v>3.089534E-2</c:v>
                </c:pt>
                <c:pt idx="103">
                  <c:v>3.2284479999999997E-2</c:v>
                </c:pt>
                <c:pt idx="104">
                  <c:v>3.2974059999999999E-2</c:v>
                </c:pt>
                <c:pt idx="105">
                  <c:v>3.3024903000000001E-2</c:v>
                </c:pt>
                <c:pt idx="106">
                  <c:v>3.2296541999999998E-2</c:v>
                </c:pt>
                <c:pt idx="107">
                  <c:v>3.1130040000000001E-2</c:v>
                </c:pt>
                <c:pt idx="108">
                  <c:v>2.8785786000000001E-2</c:v>
                </c:pt>
                <c:pt idx="109">
                  <c:v>2.5636283999999999E-2</c:v>
                </c:pt>
                <c:pt idx="110">
                  <c:v>2.2279907000000002E-2</c:v>
                </c:pt>
                <c:pt idx="111">
                  <c:v>1.9652059999999999E-2</c:v>
                </c:pt>
                <c:pt idx="112">
                  <c:v>1.5625902000000001E-2</c:v>
                </c:pt>
                <c:pt idx="113">
                  <c:v>1.1587047E-2</c:v>
                </c:pt>
                <c:pt idx="114">
                  <c:v>7.0814583000000002E-3</c:v>
                </c:pt>
                <c:pt idx="115">
                  <c:v>1.9553401999999999E-3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3CAB-48C3-BD18-314DCEEF5EBE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[3]Sheet1!$D$223:$DT$223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6.7299999999999999E-4</c:v>
                </c:pt>
                <c:pt idx="6">
                  <c:v>2.2828154999999998E-3</c:v>
                </c:pt>
                <c:pt idx="7">
                  <c:v>4.9537327000000004E-3</c:v>
                </c:pt>
                <c:pt idx="8">
                  <c:v>6.8077709999999998E-3</c:v>
                </c:pt>
                <c:pt idx="9">
                  <c:v>6.0161635999999999E-3</c:v>
                </c:pt>
                <c:pt idx="10">
                  <c:v>2.1093552999999999E-3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5.2720346000000003E-3</c:v>
                </c:pt>
                <c:pt idx="16">
                  <c:v>1.0508178E-2</c:v>
                </c:pt>
                <c:pt idx="17">
                  <c:v>1.1288462000000001E-2</c:v>
                </c:pt>
                <c:pt idx="18">
                  <c:v>7.6071154000000004E-3</c:v>
                </c:pt>
                <c:pt idx="19">
                  <c:v>6.4899999999999995E-4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2.319434E-3</c:v>
                </c:pt>
                <c:pt idx="27">
                  <c:v>7.5840396000000001E-3</c:v>
                </c:pt>
                <c:pt idx="28">
                  <c:v>1.1480743E-2</c:v>
                </c:pt>
                <c:pt idx="29">
                  <c:v>1.3468552999999999E-2</c:v>
                </c:pt>
                <c:pt idx="30">
                  <c:v>1.5012829E-2</c:v>
                </c:pt>
                <c:pt idx="31">
                  <c:v>1.6282085000000002E-2</c:v>
                </c:pt>
                <c:pt idx="32">
                  <c:v>1.6498175E-2</c:v>
                </c:pt>
                <c:pt idx="33">
                  <c:v>1.7079225E-2</c:v>
                </c:pt>
                <c:pt idx="34">
                  <c:v>1.76498E-2</c:v>
                </c:pt>
                <c:pt idx="35">
                  <c:v>1.8091427E-2</c:v>
                </c:pt>
                <c:pt idx="36">
                  <c:v>1.7192189E-2</c:v>
                </c:pt>
                <c:pt idx="37">
                  <c:v>1.4538038E-2</c:v>
                </c:pt>
                <c:pt idx="38">
                  <c:v>1.0394845999999999E-2</c:v>
                </c:pt>
                <c:pt idx="39">
                  <c:v>6.4119930000000004E-3</c:v>
                </c:pt>
                <c:pt idx="40">
                  <c:v>3.3869172999999998E-3</c:v>
                </c:pt>
                <c:pt idx="41">
                  <c:v>1.805208E-3</c:v>
                </c:pt>
                <c:pt idx="42">
                  <c:v>1.4761306E-3</c:v>
                </c:pt>
                <c:pt idx="43">
                  <c:v>3.9281975000000002E-3</c:v>
                </c:pt>
                <c:pt idx="44">
                  <c:v>9.9644629999999998E-3</c:v>
                </c:pt>
                <c:pt idx="45">
                  <c:v>1.8318042E-2</c:v>
                </c:pt>
                <c:pt idx="46">
                  <c:v>2.6135505999999999E-2</c:v>
                </c:pt>
                <c:pt idx="47">
                  <c:v>3.0666107000000001E-2</c:v>
                </c:pt>
                <c:pt idx="48">
                  <c:v>3.1323344000000003E-2</c:v>
                </c:pt>
                <c:pt idx="49">
                  <c:v>2.9658687999999999E-2</c:v>
                </c:pt>
                <c:pt idx="50">
                  <c:v>2.6960689999999999E-2</c:v>
                </c:pt>
                <c:pt idx="51">
                  <c:v>2.5498308000000001E-2</c:v>
                </c:pt>
                <c:pt idx="52">
                  <c:v>2.6036170000000001E-2</c:v>
                </c:pt>
                <c:pt idx="53">
                  <c:v>2.6866306999999999E-2</c:v>
                </c:pt>
                <c:pt idx="54">
                  <c:v>2.6126815000000001E-2</c:v>
                </c:pt>
                <c:pt idx="55">
                  <c:v>2.4403429000000001E-2</c:v>
                </c:pt>
                <c:pt idx="56">
                  <c:v>2.4098653000000001E-2</c:v>
                </c:pt>
                <c:pt idx="57">
                  <c:v>2.6669014000000001E-2</c:v>
                </c:pt>
                <c:pt idx="58">
                  <c:v>3.1027505E-2</c:v>
                </c:pt>
                <c:pt idx="59">
                  <c:v>3.4998108E-2</c:v>
                </c:pt>
                <c:pt idx="60">
                  <c:v>3.6412697000000001E-2</c:v>
                </c:pt>
                <c:pt idx="61">
                  <c:v>3.7098727999999997E-2</c:v>
                </c:pt>
                <c:pt idx="62">
                  <c:v>3.7427152999999998E-2</c:v>
                </c:pt>
                <c:pt idx="63">
                  <c:v>3.6680496999999999E-2</c:v>
                </c:pt>
                <c:pt idx="64">
                  <c:v>3.3561435000000001E-2</c:v>
                </c:pt>
                <c:pt idx="65">
                  <c:v>3.0609399999999998E-2</c:v>
                </c:pt>
                <c:pt idx="66">
                  <c:v>3.2926705000000001E-2</c:v>
                </c:pt>
                <c:pt idx="67">
                  <c:v>4.3232409999999999E-2</c:v>
                </c:pt>
                <c:pt idx="68">
                  <c:v>5.6902975000000001E-2</c:v>
                </c:pt>
                <c:pt idx="69">
                  <c:v>6.4701065000000002E-2</c:v>
                </c:pt>
                <c:pt idx="70">
                  <c:v>6.1102820000000002E-2</c:v>
                </c:pt>
                <c:pt idx="71">
                  <c:v>4.8441757000000002E-2</c:v>
                </c:pt>
                <c:pt idx="72">
                  <c:v>3.4354594000000002E-2</c:v>
                </c:pt>
                <c:pt idx="73">
                  <c:v>2.4236173999999999E-2</c:v>
                </c:pt>
                <c:pt idx="74">
                  <c:v>1.8997632E-2</c:v>
                </c:pt>
                <c:pt idx="75">
                  <c:v>1.5885417999999998E-2</c:v>
                </c:pt>
                <c:pt idx="76">
                  <c:v>1.3923556E-2</c:v>
                </c:pt>
                <c:pt idx="77">
                  <c:v>1.4661736E-2</c:v>
                </c:pt>
                <c:pt idx="78">
                  <c:v>1.9827121999999999E-2</c:v>
                </c:pt>
                <c:pt idx="79">
                  <c:v>2.6930652999999999E-2</c:v>
                </c:pt>
                <c:pt idx="80">
                  <c:v>2.9975083E-2</c:v>
                </c:pt>
                <c:pt idx="81">
                  <c:v>2.4926446000000001E-2</c:v>
                </c:pt>
                <c:pt idx="82">
                  <c:v>1.2627960000000001E-2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1.5773638999999999E-3</c:v>
                </c:pt>
                <c:pt idx="89">
                  <c:v>8.5943140000000005E-3</c:v>
                </c:pt>
                <c:pt idx="90">
                  <c:v>1.484853E-2</c:v>
                </c:pt>
                <c:pt idx="91">
                  <c:v>2.0472407000000001E-2</c:v>
                </c:pt>
                <c:pt idx="92">
                  <c:v>2.4140525999999999E-2</c:v>
                </c:pt>
                <c:pt idx="93">
                  <c:v>2.5936885E-2</c:v>
                </c:pt>
                <c:pt idx="94">
                  <c:v>2.6140913000000002E-2</c:v>
                </c:pt>
                <c:pt idx="95">
                  <c:v>2.5362320000000001E-2</c:v>
                </c:pt>
                <c:pt idx="96">
                  <c:v>2.5532902999999999E-2</c:v>
                </c:pt>
                <c:pt idx="97">
                  <c:v>2.6474016E-2</c:v>
                </c:pt>
                <c:pt idx="98">
                  <c:v>2.7787777E-2</c:v>
                </c:pt>
                <c:pt idx="99">
                  <c:v>2.8888356E-2</c:v>
                </c:pt>
                <c:pt idx="100">
                  <c:v>2.945443E-2</c:v>
                </c:pt>
                <c:pt idx="101">
                  <c:v>3.0126605000000001E-2</c:v>
                </c:pt>
                <c:pt idx="102">
                  <c:v>3.0840678E-2</c:v>
                </c:pt>
                <c:pt idx="103">
                  <c:v>3.2036755E-2</c:v>
                </c:pt>
                <c:pt idx="104">
                  <c:v>3.2593146000000003E-2</c:v>
                </c:pt>
                <c:pt idx="105">
                  <c:v>3.2568827000000002E-2</c:v>
                </c:pt>
                <c:pt idx="106">
                  <c:v>3.1810629999999999E-2</c:v>
                </c:pt>
                <c:pt idx="107">
                  <c:v>3.0705817E-2</c:v>
                </c:pt>
                <c:pt idx="108">
                  <c:v>2.8380822E-2</c:v>
                </c:pt>
                <c:pt idx="109">
                  <c:v>2.5265810999999999E-2</c:v>
                </c:pt>
                <c:pt idx="110">
                  <c:v>2.1974291999999999E-2</c:v>
                </c:pt>
                <c:pt idx="111">
                  <c:v>1.9446669999999999E-2</c:v>
                </c:pt>
                <c:pt idx="112">
                  <c:v>1.5469093999999999E-2</c:v>
                </c:pt>
                <c:pt idx="113">
                  <c:v>1.14578735E-2</c:v>
                </c:pt>
                <c:pt idx="114">
                  <c:v>6.9591985000000004E-3</c:v>
                </c:pt>
                <c:pt idx="115">
                  <c:v>1.8320578000000001E-3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3CAB-48C3-BD18-314DCEEF5EBE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[3]Sheet1!$D$224:$DT$224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4.75E-4</c:v>
                </c:pt>
                <c:pt idx="6">
                  <c:v>1.9084290999999999E-3</c:v>
                </c:pt>
                <c:pt idx="7">
                  <c:v>4.7372932999999997E-3</c:v>
                </c:pt>
                <c:pt idx="8">
                  <c:v>6.8169576000000004E-3</c:v>
                </c:pt>
                <c:pt idx="9">
                  <c:v>6.0059010000000001E-3</c:v>
                </c:pt>
                <c:pt idx="10">
                  <c:v>1.8089078000000001E-3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5.6439595999999998E-3</c:v>
                </c:pt>
                <c:pt idx="16">
                  <c:v>1.0947189E-2</c:v>
                </c:pt>
                <c:pt idx="17">
                  <c:v>1.1650020000000001E-2</c:v>
                </c:pt>
                <c:pt idx="18">
                  <c:v>7.9158160000000009E-3</c:v>
                </c:pt>
                <c:pt idx="19">
                  <c:v>9.0499999999999999E-4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1.8166342E-3</c:v>
                </c:pt>
                <c:pt idx="27">
                  <c:v>7.1171526999999997E-3</c:v>
                </c:pt>
                <c:pt idx="28">
                  <c:v>1.1082360499999999E-2</c:v>
                </c:pt>
                <c:pt idx="29">
                  <c:v>1.3235443E-2</c:v>
                </c:pt>
                <c:pt idx="30">
                  <c:v>1.5025491E-2</c:v>
                </c:pt>
                <c:pt idx="31">
                  <c:v>1.6596058E-2</c:v>
                </c:pt>
                <c:pt idx="32">
                  <c:v>1.7053506999999999E-2</c:v>
                </c:pt>
                <c:pt idx="33">
                  <c:v>1.7721898999999999E-2</c:v>
                </c:pt>
                <c:pt idx="34">
                  <c:v>1.816605E-2</c:v>
                </c:pt>
                <c:pt idx="35">
                  <c:v>1.8360943000000001E-2</c:v>
                </c:pt>
                <c:pt idx="36">
                  <c:v>1.7249567E-2</c:v>
                </c:pt>
                <c:pt idx="37">
                  <c:v>1.4431314000000001E-2</c:v>
                </c:pt>
                <c:pt idx="38">
                  <c:v>1.0170251999999999E-2</c:v>
                </c:pt>
                <c:pt idx="39">
                  <c:v>5.8731089999999996E-3</c:v>
                </c:pt>
                <c:pt idx="40">
                  <c:v>2.3365090000000001E-3</c:v>
                </c:pt>
                <c:pt idx="41">
                  <c:v>5.0600000000000005E-4</c:v>
                </c:pt>
                <c:pt idx="42">
                  <c:v>2.81E-4</c:v>
                </c:pt>
                <c:pt idx="43">
                  <c:v>3.2450508E-3</c:v>
                </c:pt>
                <c:pt idx="44">
                  <c:v>9.9164939999999997E-3</c:v>
                </c:pt>
                <c:pt idx="45">
                  <c:v>1.8734540000000001E-2</c:v>
                </c:pt>
                <c:pt idx="46">
                  <c:v>2.6742169999999999E-2</c:v>
                </c:pt>
                <c:pt idx="47">
                  <c:v>3.1205120999999999E-2</c:v>
                </c:pt>
                <c:pt idx="48">
                  <c:v>3.1637613000000002E-2</c:v>
                </c:pt>
                <c:pt idx="49">
                  <c:v>2.9698453999999999E-2</c:v>
                </c:pt>
                <c:pt idx="50">
                  <c:v>2.684127E-2</c:v>
                </c:pt>
                <c:pt idx="51">
                  <c:v>2.5469095000000001E-2</c:v>
                </c:pt>
                <c:pt idx="52">
                  <c:v>2.6296903999999999E-2</c:v>
                </c:pt>
                <c:pt idx="53">
                  <c:v>2.7460668000000001E-2</c:v>
                </c:pt>
                <c:pt idx="54">
                  <c:v>2.6888782E-2</c:v>
                </c:pt>
                <c:pt idx="55">
                  <c:v>2.5071475999999999E-2</c:v>
                </c:pt>
                <c:pt idx="56">
                  <c:v>2.4442288999999999E-2</c:v>
                </c:pt>
                <c:pt idx="57">
                  <c:v>2.6715089000000001E-2</c:v>
                </c:pt>
                <c:pt idx="58">
                  <c:v>3.0964337000000001E-2</c:v>
                </c:pt>
                <c:pt idx="59">
                  <c:v>3.4934519999999997E-2</c:v>
                </c:pt>
                <c:pt idx="60">
                  <c:v>3.624869E-2</c:v>
                </c:pt>
                <c:pt idx="61">
                  <c:v>3.6525561999999998E-2</c:v>
                </c:pt>
                <c:pt idx="62">
                  <c:v>3.6319400000000002E-2</c:v>
                </c:pt>
                <c:pt idx="63">
                  <c:v>3.5288470000000002E-2</c:v>
                </c:pt>
                <c:pt idx="64">
                  <c:v>3.243832E-2</c:v>
                </c:pt>
                <c:pt idx="65">
                  <c:v>3.0256310000000002E-2</c:v>
                </c:pt>
                <c:pt idx="66">
                  <c:v>3.3442817999999999E-2</c:v>
                </c:pt>
                <c:pt idx="67">
                  <c:v>4.4253577000000002E-2</c:v>
                </c:pt>
                <c:pt idx="68">
                  <c:v>5.7858712999999999E-2</c:v>
                </c:pt>
                <c:pt idx="69">
                  <c:v>6.5207420000000002E-2</c:v>
                </c:pt>
                <c:pt idx="70">
                  <c:v>6.1170597E-2</c:v>
                </c:pt>
                <c:pt idx="71">
                  <c:v>4.8274520000000001E-2</c:v>
                </c:pt>
                <c:pt idx="72">
                  <c:v>3.4128640000000002E-2</c:v>
                </c:pt>
                <c:pt idx="73">
                  <c:v>2.4020934000000001E-2</c:v>
                </c:pt>
                <c:pt idx="74">
                  <c:v>1.8823525000000001E-2</c:v>
                </c:pt>
                <c:pt idx="75">
                  <c:v>1.5859255999999999E-2</c:v>
                </c:pt>
                <c:pt idx="76">
                  <c:v>1.4069244999999999E-2</c:v>
                </c:pt>
                <c:pt idx="77">
                  <c:v>1.4797993000000001E-2</c:v>
                </c:pt>
                <c:pt idx="78">
                  <c:v>1.9661233E-2</c:v>
                </c:pt>
                <c:pt idx="79">
                  <c:v>2.6355312999999998E-2</c:v>
                </c:pt>
                <c:pt idx="80">
                  <c:v>2.9220896E-2</c:v>
                </c:pt>
                <c:pt idx="81">
                  <c:v>2.4444002999999999E-2</c:v>
                </c:pt>
                <c:pt idx="82">
                  <c:v>1.2761391E-2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1.0456770000000001E-3</c:v>
                </c:pt>
                <c:pt idx="89">
                  <c:v>8.0143320000000007E-3</c:v>
                </c:pt>
                <c:pt idx="90">
                  <c:v>1.4490853E-2</c:v>
                </c:pt>
                <c:pt idx="91">
                  <c:v>2.0504825000000001E-2</c:v>
                </c:pt>
                <c:pt idx="92">
                  <c:v>2.4422023000000001E-2</c:v>
                </c:pt>
                <c:pt idx="93">
                  <c:v>2.6232366E-2</c:v>
                </c:pt>
                <c:pt idx="94">
                  <c:v>2.6259067000000001E-2</c:v>
                </c:pt>
                <c:pt idx="95">
                  <c:v>2.5207374000000001E-2</c:v>
                </c:pt>
                <c:pt idx="96">
                  <c:v>2.5049683E-2</c:v>
                </c:pt>
                <c:pt idx="97">
                  <c:v>2.5780101999999999E-2</c:v>
                </c:pt>
                <c:pt idx="98">
                  <c:v>2.7021996999999999E-2</c:v>
                </c:pt>
                <c:pt idx="99">
                  <c:v>2.8193421999999999E-2</c:v>
                </c:pt>
                <c:pt idx="100">
                  <c:v>2.8913438E-2</c:v>
                </c:pt>
                <c:pt idx="101">
                  <c:v>2.9869454E-2</c:v>
                </c:pt>
                <c:pt idx="102">
                  <c:v>3.0805945000000001E-2</c:v>
                </c:pt>
                <c:pt idx="103">
                  <c:v>3.2194340000000002E-2</c:v>
                </c:pt>
                <c:pt idx="104">
                  <c:v>3.2928859999999997E-2</c:v>
                </c:pt>
                <c:pt idx="105">
                  <c:v>3.3057030000000001E-2</c:v>
                </c:pt>
                <c:pt idx="106">
                  <c:v>3.2425693999999998E-2</c:v>
                </c:pt>
                <c:pt idx="107">
                  <c:v>3.1423937999999998E-2</c:v>
                </c:pt>
                <c:pt idx="108">
                  <c:v>2.9166095E-2</c:v>
                </c:pt>
                <c:pt idx="109">
                  <c:v>2.6094828E-2</c:v>
                </c:pt>
                <c:pt idx="110">
                  <c:v>2.2820637000000001E-2</c:v>
                </c:pt>
                <c:pt idx="111">
                  <c:v>2.0297493999999999E-2</c:v>
                </c:pt>
                <c:pt idx="112">
                  <c:v>1.6282140000000001E-2</c:v>
                </c:pt>
                <c:pt idx="113">
                  <c:v>1.2266831000000001E-2</c:v>
                </c:pt>
                <c:pt idx="114">
                  <c:v>7.7587767E-3</c:v>
                </c:pt>
                <c:pt idx="115">
                  <c:v>2.6211843E-3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3CAB-48C3-BD18-314DCEEF5EBE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[3]Sheet1!$D$225:$DT$225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5.13E-4</c:v>
                </c:pt>
                <c:pt idx="6">
                  <c:v>2.464314E-3</c:v>
                </c:pt>
                <c:pt idx="7">
                  <c:v>5.3414400000000003E-3</c:v>
                </c:pt>
                <c:pt idx="8">
                  <c:v>7.1415089999999999E-3</c:v>
                </c:pt>
                <c:pt idx="9">
                  <c:v>6.1006406000000003E-3</c:v>
                </c:pt>
                <c:pt idx="10">
                  <c:v>1.9876095000000002E-3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4.6877510000000004E-3</c:v>
                </c:pt>
                <c:pt idx="16">
                  <c:v>9.7308789999999996E-3</c:v>
                </c:pt>
                <c:pt idx="17">
                  <c:v>1.0580813499999999E-2</c:v>
                </c:pt>
                <c:pt idx="18">
                  <c:v>7.1854579999999996E-3</c:v>
                </c:pt>
                <c:pt idx="19">
                  <c:v>6.1700000000000004E-4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1.7181188999999999E-3</c:v>
                </c:pt>
                <c:pt idx="27">
                  <c:v>6.9238813999999999E-3</c:v>
                </c:pt>
                <c:pt idx="28">
                  <c:v>1.0866925E-2</c:v>
                </c:pt>
                <c:pt idx="29">
                  <c:v>1.3021265000000001E-2</c:v>
                </c:pt>
                <c:pt idx="30">
                  <c:v>1.4791432E-2</c:v>
                </c:pt>
                <c:pt idx="31">
                  <c:v>1.6323889000000001E-2</c:v>
                </c:pt>
                <c:pt idx="32">
                  <c:v>1.6780949999999999E-2</c:v>
                </c:pt>
                <c:pt idx="33">
                  <c:v>1.7360662999999998E-2</c:v>
                </c:pt>
                <c:pt idx="34">
                  <c:v>1.7684858000000001E-2</c:v>
                </c:pt>
                <c:pt idx="35">
                  <c:v>1.7832748999999998E-2</c:v>
                </c:pt>
                <c:pt idx="36">
                  <c:v>1.6824526999999999E-2</c:v>
                </c:pt>
                <c:pt idx="37">
                  <c:v>1.4286612000000001E-2</c:v>
                </c:pt>
                <c:pt idx="38">
                  <c:v>1.0373106E-2</c:v>
                </c:pt>
                <c:pt idx="39">
                  <c:v>6.4448700000000001E-3</c:v>
                </c:pt>
                <c:pt idx="40">
                  <c:v>3.2768125999999998E-3</c:v>
                </c:pt>
                <c:pt idx="41">
                  <c:v>1.6339346000000001E-3</c:v>
                </c:pt>
                <c:pt idx="42">
                  <c:v>1.3546636000000001E-3</c:v>
                </c:pt>
                <c:pt idx="43">
                  <c:v>3.972494E-3</c:v>
                </c:pt>
                <c:pt idx="44">
                  <c:v>1.0165762E-2</c:v>
                </c:pt>
                <c:pt idx="45">
                  <c:v>1.8529652000000001E-2</c:v>
                </c:pt>
                <c:pt idx="46">
                  <c:v>2.6198006999999999E-2</c:v>
                </c:pt>
                <c:pt idx="47">
                  <c:v>3.0438755000000001E-2</c:v>
                </c:pt>
                <c:pt idx="48">
                  <c:v>3.0725162E-2</c:v>
                </c:pt>
                <c:pt idx="49">
                  <c:v>2.877292E-2</c:v>
                </c:pt>
                <c:pt idx="50">
                  <c:v>2.6002245E-2</c:v>
                </c:pt>
                <c:pt idx="51">
                  <c:v>2.4668602000000001E-2</c:v>
                </c:pt>
                <c:pt idx="52">
                  <c:v>2.5365862999999999E-2</c:v>
                </c:pt>
                <c:pt idx="53">
                  <c:v>2.6299800000000002E-2</c:v>
                </c:pt>
                <c:pt idx="54">
                  <c:v>2.5633719999999999E-2</c:v>
                </c:pt>
                <c:pt idx="55">
                  <c:v>2.4138527E-2</c:v>
                </c:pt>
                <c:pt idx="56">
                  <c:v>2.4299283000000001E-2</c:v>
                </c:pt>
                <c:pt idx="57">
                  <c:v>2.7489920000000001E-2</c:v>
                </c:pt>
                <c:pt idx="58">
                  <c:v>3.2279826999999997E-2</c:v>
                </c:pt>
                <c:pt idx="59">
                  <c:v>3.6125770000000001E-2</c:v>
                </c:pt>
                <c:pt idx="60">
                  <c:v>3.6723617E-2</c:v>
                </c:pt>
                <c:pt idx="61">
                  <c:v>3.6195542999999997E-2</c:v>
                </c:pt>
                <c:pt idx="62">
                  <c:v>3.5565354E-2</c:v>
                </c:pt>
                <c:pt idx="63">
                  <c:v>3.4724716000000003E-2</c:v>
                </c:pt>
                <c:pt idx="64">
                  <c:v>3.2494219999999997E-2</c:v>
                </c:pt>
                <c:pt idx="65">
                  <c:v>3.096057E-2</c:v>
                </c:pt>
                <c:pt idx="66">
                  <c:v>3.4483593E-2</c:v>
                </c:pt>
                <c:pt idx="67">
                  <c:v>4.5197748000000003E-2</c:v>
                </c:pt>
                <c:pt idx="68">
                  <c:v>5.8409646000000003E-2</c:v>
                </c:pt>
                <c:pt idx="69">
                  <c:v>6.5210334999999994E-2</c:v>
                </c:pt>
                <c:pt idx="70">
                  <c:v>6.0654916000000003E-2</c:v>
                </c:pt>
                <c:pt idx="71">
                  <c:v>4.7500309999999997E-2</c:v>
                </c:pt>
                <c:pt idx="72">
                  <c:v>3.3541522999999997E-2</c:v>
                </c:pt>
                <c:pt idx="73">
                  <c:v>2.3961326000000002E-2</c:v>
                </c:pt>
                <c:pt idx="74">
                  <c:v>1.9288130000000001E-2</c:v>
                </c:pt>
                <c:pt idx="75">
                  <c:v>1.6458632000000001E-2</c:v>
                </c:pt>
                <c:pt idx="76">
                  <c:v>1.4435735999999999E-2</c:v>
                </c:pt>
                <c:pt idx="77">
                  <c:v>1.4851198499999999E-2</c:v>
                </c:pt>
                <c:pt idx="78">
                  <c:v>1.9561576000000001E-2</c:v>
                </c:pt>
                <c:pt idx="79">
                  <c:v>2.6185404999999998E-2</c:v>
                </c:pt>
                <c:pt idx="80">
                  <c:v>2.8876886000000001E-2</c:v>
                </c:pt>
                <c:pt idx="81">
                  <c:v>2.3821229999999999E-2</c:v>
                </c:pt>
                <c:pt idx="82">
                  <c:v>1.1969942000000001E-2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2.3930520000000001E-3</c:v>
                </c:pt>
                <c:pt idx="89">
                  <c:v>9.3617749999999993E-3</c:v>
                </c:pt>
                <c:pt idx="90">
                  <c:v>1.54478755E-2</c:v>
                </c:pt>
                <c:pt idx="91">
                  <c:v>2.0765219000000001E-2</c:v>
                </c:pt>
                <c:pt idx="92">
                  <c:v>2.3871641999999998E-2</c:v>
                </c:pt>
                <c:pt idx="93">
                  <c:v>2.5014580000000002E-2</c:v>
                </c:pt>
                <c:pt idx="94">
                  <c:v>2.4637043000000001E-2</c:v>
                </c:pt>
                <c:pt idx="95">
                  <c:v>2.3472666999999999E-2</c:v>
                </c:pt>
                <c:pt idx="96">
                  <c:v>2.3498182999999999E-2</c:v>
                </c:pt>
                <c:pt idx="97">
                  <c:v>2.4613271999999999E-2</c:v>
                </c:pt>
                <c:pt idx="98">
                  <c:v>2.6354736E-2</c:v>
                </c:pt>
                <c:pt idx="99">
                  <c:v>2.8035779E-2</c:v>
                </c:pt>
                <c:pt idx="100">
                  <c:v>2.9215497999999999E-2</c:v>
                </c:pt>
                <c:pt idx="101">
                  <c:v>3.0535217E-2</c:v>
                </c:pt>
                <c:pt idx="102">
                  <c:v>3.1665366E-2</c:v>
                </c:pt>
                <c:pt idx="103">
                  <c:v>3.3125330000000001E-2</c:v>
                </c:pt>
                <c:pt idx="104">
                  <c:v>3.3835064999999998E-2</c:v>
                </c:pt>
                <c:pt idx="105">
                  <c:v>3.3866069999999998E-2</c:v>
                </c:pt>
                <c:pt idx="106">
                  <c:v>3.3081125000000003E-2</c:v>
                </c:pt>
                <c:pt idx="107">
                  <c:v>3.188179E-2</c:v>
                </c:pt>
                <c:pt idx="108">
                  <c:v>2.9410723999999999E-2</c:v>
                </c:pt>
                <c:pt idx="109">
                  <c:v>2.6126605000000001E-2</c:v>
                </c:pt>
                <c:pt idx="110">
                  <c:v>2.2638021000000001E-2</c:v>
                </c:pt>
                <c:pt idx="111">
                  <c:v>1.9948782000000002E-2</c:v>
                </c:pt>
                <c:pt idx="112">
                  <c:v>1.5826276E-2</c:v>
                </c:pt>
                <c:pt idx="113">
                  <c:v>1.1724272000000001E-2</c:v>
                </c:pt>
                <c:pt idx="114">
                  <c:v>7.1848540000000001E-3</c:v>
                </c:pt>
                <c:pt idx="115">
                  <c:v>2.0640257E-3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3CAB-48C3-BD18-314DCEEF5EBE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[3]Sheet1!$D$226:$DT$226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6.5799999999999995E-4</c:v>
                </c:pt>
                <c:pt idx="6">
                  <c:v>2.2152334000000002E-3</c:v>
                </c:pt>
                <c:pt idx="7">
                  <c:v>4.9240956999999997E-3</c:v>
                </c:pt>
                <c:pt idx="8">
                  <c:v>6.8171280000000004E-3</c:v>
                </c:pt>
                <c:pt idx="9">
                  <c:v>5.9284595999999998E-3</c:v>
                </c:pt>
                <c:pt idx="10">
                  <c:v>1.6867010999999999E-3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5.9340171999999998E-3</c:v>
                </c:pt>
                <c:pt idx="16">
                  <c:v>1.1078480999999999E-2</c:v>
                </c:pt>
                <c:pt idx="17">
                  <c:v>1.1395420999999999E-2</c:v>
                </c:pt>
                <c:pt idx="18">
                  <c:v>7.1705934000000004E-3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2.5137359999999999E-3</c:v>
                </c:pt>
                <c:pt idx="27">
                  <c:v>7.3768655000000004E-3</c:v>
                </c:pt>
                <c:pt idx="28">
                  <c:v>1.0929144999999999E-2</c:v>
                </c:pt>
                <c:pt idx="29">
                  <c:v>1.2785868000000001E-2</c:v>
                </c:pt>
                <c:pt idx="30">
                  <c:v>1.4422338E-2</c:v>
                </c:pt>
                <c:pt idx="31">
                  <c:v>1.5929773000000001E-2</c:v>
                </c:pt>
                <c:pt idx="32">
                  <c:v>1.6326766E-2</c:v>
                </c:pt>
                <c:pt idx="33">
                  <c:v>1.6866744999999999E-2</c:v>
                </c:pt>
                <c:pt idx="34">
                  <c:v>1.7187692000000001E-2</c:v>
                </c:pt>
                <c:pt idx="35">
                  <c:v>1.7412215000000002E-2</c:v>
                </c:pt>
                <c:pt idx="36">
                  <c:v>1.6484980999999999E-2</c:v>
                </c:pt>
                <c:pt idx="37">
                  <c:v>1.3871876E-2</c:v>
                </c:pt>
                <c:pt idx="38">
                  <c:v>9.7215989999999992E-3</c:v>
                </c:pt>
                <c:pt idx="39">
                  <c:v>5.4874574000000004E-3</c:v>
                </c:pt>
                <c:pt idx="40">
                  <c:v>2.191325E-3</c:v>
                </c:pt>
                <c:pt idx="41">
                  <c:v>5.9100000000000005E-4</c:v>
                </c:pt>
                <c:pt idx="42">
                  <c:v>7.0299999999999996E-4</c:v>
                </c:pt>
                <c:pt idx="43">
                  <c:v>3.9129936999999998E-3</c:v>
                </c:pt>
                <c:pt idx="44">
                  <c:v>1.0639347E-2</c:v>
                </c:pt>
                <c:pt idx="45">
                  <c:v>1.9319734000000002E-2</c:v>
                </c:pt>
                <c:pt idx="46">
                  <c:v>2.7083547999999999E-2</c:v>
                </c:pt>
                <c:pt idx="47">
                  <c:v>3.1284640000000002E-2</c:v>
                </c:pt>
                <c:pt idx="48">
                  <c:v>3.1489169999999997E-2</c:v>
                </c:pt>
                <c:pt idx="49">
                  <c:v>2.9317151999999999E-2</c:v>
                </c:pt>
                <c:pt idx="50">
                  <c:v>2.6276600000000001E-2</c:v>
                </c:pt>
                <c:pt idx="51">
                  <c:v>2.4793534999999998E-2</c:v>
                </c:pt>
                <c:pt idx="52">
                  <c:v>2.5534805000000001E-2</c:v>
                </c:pt>
                <c:pt idx="53">
                  <c:v>2.6536721999999999E-2</c:v>
                </c:pt>
                <c:pt idx="54">
                  <c:v>2.5734775000000001E-2</c:v>
                </c:pt>
                <c:pt idx="55">
                  <c:v>2.3817136999999999E-2</c:v>
                </c:pt>
                <c:pt idx="56">
                  <c:v>2.3530003000000001E-2</c:v>
                </c:pt>
                <c:pt idx="57">
                  <c:v>2.6433720000000001E-2</c:v>
                </c:pt>
                <c:pt idx="58">
                  <c:v>3.1211235E-2</c:v>
                </c:pt>
                <c:pt idx="59">
                  <c:v>3.5229272999999998E-2</c:v>
                </c:pt>
                <c:pt idx="60">
                  <c:v>3.6124179999999999E-2</c:v>
                </c:pt>
                <c:pt idx="61">
                  <c:v>3.5846599999999999E-2</c:v>
                </c:pt>
                <c:pt idx="62">
                  <c:v>3.5267442000000003E-2</c:v>
                </c:pt>
                <c:pt idx="63">
                  <c:v>3.4212566999999999E-2</c:v>
                </c:pt>
                <c:pt idx="64">
                  <c:v>3.1745339999999997E-2</c:v>
                </c:pt>
                <c:pt idx="65">
                  <c:v>3.0269227999999999E-2</c:v>
                </c:pt>
                <c:pt idx="66">
                  <c:v>3.4154415E-2</c:v>
                </c:pt>
                <c:pt idx="67">
                  <c:v>4.5174193000000001E-2</c:v>
                </c:pt>
                <c:pt idx="68">
                  <c:v>5.8313931999999999E-2</c:v>
                </c:pt>
                <c:pt idx="69">
                  <c:v>6.4739086000000001E-2</c:v>
                </c:pt>
                <c:pt idx="70">
                  <c:v>5.9850199999999999E-2</c:v>
                </c:pt>
                <c:pt idx="71">
                  <c:v>4.6729896E-2</c:v>
                </c:pt>
                <c:pt idx="72">
                  <c:v>3.3215936000000001E-2</c:v>
                </c:pt>
                <c:pt idx="73">
                  <c:v>2.4308816E-2</c:v>
                </c:pt>
                <c:pt idx="74">
                  <c:v>2.0244499999999999E-2</c:v>
                </c:pt>
                <c:pt idx="75">
                  <c:v>1.7639604999999999E-2</c:v>
                </c:pt>
                <c:pt idx="76">
                  <c:v>1.5310288E-2</c:v>
                </c:pt>
                <c:pt idx="77">
                  <c:v>1.5099536E-2</c:v>
                </c:pt>
                <c:pt idx="78">
                  <c:v>1.9241698000000002E-2</c:v>
                </c:pt>
                <c:pt idx="79">
                  <c:v>2.5640024000000001E-2</c:v>
                </c:pt>
                <c:pt idx="80">
                  <c:v>2.8494991000000001E-2</c:v>
                </c:pt>
                <c:pt idx="81">
                  <c:v>2.3787084999999999E-2</c:v>
                </c:pt>
                <c:pt idx="82">
                  <c:v>1.2178961E-2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1.6926628E-3</c:v>
                </c:pt>
                <c:pt idx="89">
                  <c:v>8.3221630000000005E-3</c:v>
                </c:pt>
                <c:pt idx="90">
                  <c:v>1.4278691E-2</c:v>
                </c:pt>
                <c:pt idx="91">
                  <c:v>1.9697725999999999E-2</c:v>
                </c:pt>
                <c:pt idx="92">
                  <c:v>2.3103602000000001E-2</c:v>
                </c:pt>
                <c:pt idx="93">
                  <c:v>2.4608248999999999E-2</c:v>
                </c:pt>
                <c:pt idx="94">
                  <c:v>2.4527400000000001E-2</c:v>
                </c:pt>
                <c:pt idx="95">
                  <c:v>2.3600937999999998E-2</c:v>
                </c:pt>
                <c:pt idx="96">
                  <c:v>2.3713417000000001E-2</c:v>
                </c:pt>
                <c:pt idx="97">
                  <c:v>2.4862704999999999E-2</c:v>
                </c:pt>
                <c:pt idx="98">
                  <c:v>2.6597137E-2</c:v>
                </c:pt>
                <c:pt idx="99">
                  <c:v>2.8231045E-2</c:v>
                </c:pt>
                <c:pt idx="100">
                  <c:v>2.9316483000000001E-2</c:v>
                </c:pt>
                <c:pt idx="101">
                  <c:v>3.0500900000000001E-2</c:v>
                </c:pt>
                <c:pt idx="102">
                  <c:v>3.1566973999999998E-2</c:v>
                </c:pt>
                <c:pt idx="103">
                  <c:v>3.2924525000000003E-2</c:v>
                </c:pt>
                <c:pt idx="104">
                  <c:v>3.3546581999999998E-2</c:v>
                </c:pt>
                <c:pt idx="105">
                  <c:v>3.3512941999999997E-2</c:v>
                </c:pt>
                <c:pt idx="106">
                  <c:v>3.2698690000000002E-2</c:v>
                </c:pt>
                <c:pt idx="107">
                  <c:v>3.1500667000000003E-2</c:v>
                </c:pt>
                <c:pt idx="108">
                  <c:v>2.9111333E-2</c:v>
                </c:pt>
                <c:pt idx="109">
                  <c:v>2.5974787999999999E-2</c:v>
                </c:pt>
                <c:pt idx="110">
                  <c:v>2.2709176000000001E-2</c:v>
                </c:pt>
                <c:pt idx="111">
                  <c:v>2.0150654E-2</c:v>
                </c:pt>
                <c:pt idx="112">
                  <c:v>1.6271882000000001E-2</c:v>
                </c:pt>
                <c:pt idx="113">
                  <c:v>1.2412068E-2</c:v>
                </c:pt>
                <c:pt idx="114">
                  <c:v>8.0953440000000008E-3</c:v>
                </c:pt>
                <c:pt idx="115">
                  <c:v>3.1506580000000002E-3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3CAB-48C3-BD18-314DCEEF5EBE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[3]Sheet1!$D$227:$DT$227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1.6100000000000001E-4</c:v>
                </c:pt>
                <c:pt idx="6">
                  <c:v>1.5791819999999999E-3</c:v>
                </c:pt>
                <c:pt idx="7">
                  <c:v>4.3429807000000004E-3</c:v>
                </c:pt>
                <c:pt idx="8">
                  <c:v>6.4077824E-3</c:v>
                </c:pt>
                <c:pt idx="9">
                  <c:v>5.7732340000000004E-3</c:v>
                </c:pt>
                <c:pt idx="10">
                  <c:v>1.8117122999999999E-3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5.826248E-3</c:v>
                </c:pt>
                <c:pt idx="16">
                  <c:v>1.1074277E-2</c:v>
                </c:pt>
                <c:pt idx="17">
                  <c:v>1.1586276E-2</c:v>
                </c:pt>
                <c:pt idx="18">
                  <c:v>7.652575E-3</c:v>
                </c:pt>
                <c:pt idx="19">
                  <c:v>5.0299999999999997E-4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1.9394046E-3</c:v>
                </c:pt>
                <c:pt idx="27">
                  <c:v>7.0917345999999999E-3</c:v>
                </c:pt>
                <c:pt idx="28">
                  <c:v>1.0931365E-2</c:v>
                </c:pt>
                <c:pt idx="29">
                  <c:v>1.2917873999999999E-2</c:v>
                </c:pt>
                <c:pt idx="30">
                  <c:v>1.4506265500000001E-2</c:v>
                </c:pt>
                <c:pt idx="31">
                  <c:v>1.5937311999999999E-2</c:v>
                </c:pt>
                <c:pt idx="32">
                  <c:v>1.6459133000000001E-2</c:v>
                </c:pt>
                <c:pt idx="33">
                  <c:v>1.7341806000000001E-2</c:v>
                </c:pt>
                <c:pt idx="34">
                  <c:v>1.8069543E-2</c:v>
                </c:pt>
                <c:pt idx="35">
                  <c:v>1.8439876000000001E-2</c:v>
                </c:pt>
                <c:pt idx="36">
                  <c:v>1.729348E-2</c:v>
                </c:pt>
                <c:pt idx="37">
                  <c:v>1.42903505E-2</c:v>
                </c:pt>
                <c:pt idx="38">
                  <c:v>9.8277499999999997E-3</c:v>
                </c:pt>
                <c:pt idx="39">
                  <c:v>5.4970189999999997E-3</c:v>
                </c:pt>
                <c:pt idx="40">
                  <c:v>2.1841607999999999E-3</c:v>
                </c:pt>
                <c:pt idx="41">
                  <c:v>6.0400000000000004E-4</c:v>
                </c:pt>
                <c:pt idx="42">
                  <c:v>5.6499999999999996E-4</c:v>
                </c:pt>
                <c:pt idx="43">
                  <c:v>3.4455240000000002E-3</c:v>
                </c:pt>
                <c:pt idx="44">
                  <c:v>9.7671129999999991E-3</c:v>
                </c:pt>
                <c:pt idx="45">
                  <c:v>1.8161239999999999E-2</c:v>
                </c:pt>
                <c:pt idx="46">
                  <c:v>2.5958142999999999E-2</c:v>
                </c:pt>
                <c:pt idx="47">
                  <c:v>3.0608305999999998E-2</c:v>
                </c:pt>
                <c:pt idx="48">
                  <c:v>3.1498709999999999E-2</c:v>
                </c:pt>
                <c:pt idx="49">
                  <c:v>3.0001219999999999E-2</c:v>
                </c:pt>
                <c:pt idx="50">
                  <c:v>2.7338777000000002E-2</c:v>
                </c:pt>
                <c:pt idx="51">
                  <c:v>2.5842937E-2</c:v>
                </c:pt>
                <c:pt idx="52">
                  <c:v>2.627492E-2</c:v>
                </c:pt>
                <c:pt idx="53">
                  <c:v>2.6841532000000001E-2</c:v>
                </c:pt>
                <c:pt idx="54">
                  <c:v>2.5718864000000001E-2</c:v>
                </c:pt>
                <c:pt idx="55">
                  <c:v>2.3668291000000001E-2</c:v>
                </c:pt>
                <c:pt idx="56">
                  <c:v>2.3383139000000001E-2</c:v>
                </c:pt>
                <c:pt idx="57">
                  <c:v>2.6349178000000001E-2</c:v>
                </c:pt>
                <c:pt idx="58">
                  <c:v>3.1184534999999999E-2</c:v>
                </c:pt>
                <c:pt idx="59">
                  <c:v>3.5347299999999998E-2</c:v>
                </c:pt>
                <c:pt idx="60">
                  <c:v>3.6532782E-2</c:v>
                </c:pt>
                <c:pt idx="61">
                  <c:v>3.670139E-2</c:v>
                </c:pt>
                <c:pt idx="62">
                  <c:v>3.6584564E-2</c:v>
                </c:pt>
                <c:pt idx="63">
                  <c:v>3.5778347000000002E-2</c:v>
                </c:pt>
                <c:pt idx="64">
                  <c:v>3.3048924E-2</c:v>
                </c:pt>
                <c:pt idx="65">
                  <c:v>3.0760432000000001E-2</c:v>
                </c:pt>
                <c:pt idx="66">
                  <c:v>3.3561177999999997E-2</c:v>
                </c:pt>
                <c:pt idx="67">
                  <c:v>4.3755780000000001E-2</c:v>
                </c:pt>
                <c:pt idx="68">
                  <c:v>5.6721213999999999E-2</c:v>
                </c:pt>
                <c:pt idx="69">
                  <c:v>6.3641139999999999E-2</c:v>
                </c:pt>
                <c:pt idx="70">
                  <c:v>5.9593915999999997E-2</c:v>
                </c:pt>
                <c:pt idx="71">
                  <c:v>4.7171999999999999E-2</c:v>
                </c:pt>
                <c:pt idx="72">
                  <c:v>3.3810242999999997E-2</c:v>
                </c:pt>
                <c:pt idx="73">
                  <c:v>2.4490375000000002E-2</c:v>
                </c:pt>
                <c:pt idx="74">
                  <c:v>1.9787046999999999E-2</c:v>
                </c:pt>
                <c:pt idx="75">
                  <c:v>1.6843816000000001E-2</c:v>
                </c:pt>
                <c:pt idx="76">
                  <c:v>1.4726926E-2</c:v>
                </c:pt>
                <c:pt idx="77">
                  <c:v>1.5108847E-2</c:v>
                </c:pt>
                <c:pt idx="78">
                  <c:v>1.9834928000000002E-2</c:v>
                </c:pt>
                <c:pt idx="79">
                  <c:v>2.654428E-2</c:v>
                </c:pt>
                <c:pt idx="80">
                  <c:v>2.9386679999999998E-2</c:v>
                </c:pt>
                <c:pt idx="81">
                  <c:v>2.4430832E-2</c:v>
                </c:pt>
                <c:pt idx="82">
                  <c:v>1.2391424999999999E-2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7.4700000000000005E-4</c:v>
                </c:pt>
                <c:pt idx="89">
                  <c:v>8.0558379999999992E-3</c:v>
                </c:pt>
                <c:pt idx="90">
                  <c:v>1.4650837999999999E-2</c:v>
                </c:pt>
                <c:pt idx="91">
                  <c:v>2.0554119999999999E-2</c:v>
                </c:pt>
                <c:pt idx="92">
                  <c:v>2.4318043000000001E-2</c:v>
                </c:pt>
                <c:pt idx="93">
                  <c:v>2.6097276999999999E-2</c:v>
                </c:pt>
                <c:pt idx="94">
                  <c:v>2.6229946000000001E-2</c:v>
                </c:pt>
                <c:pt idx="95">
                  <c:v>2.5328163000000001E-2</c:v>
                </c:pt>
                <c:pt idx="96">
                  <c:v>2.5332759999999999E-2</c:v>
                </c:pt>
                <c:pt idx="97">
                  <c:v>2.6187617E-2</c:v>
                </c:pt>
                <c:pt idx="98">
                  <c:v>2.7474834E-2</c:v>
                </c:pt>
                <c:pt idx="99">
                  <c:v>2.860772E-2</c:v>
                </c:pt>
                <c:pt idx="100">
                  <c:v>2.923748E-2</c:v>
                </c:pt>
                <c:pt idx="101">
                  <c:v>3.0077104E-2</c:v>
                </c:pt>
                <c:pt idx="102">
                  <c:v>3.0839874999999999E-2</c:v>
                </c:pt>
                <c:pt idx="103">
                  <c:v>3.2073665000000001E-2</c:v>
                </c:pt>
                <c:pt idx="104">
                  <c:v>3.2670896999999997E-2</c:v>
                </c:pt>
                <c:pt idx="105">
                  <c:v>3.2684564999999999E-2</c:v>
                </c:pt>
                <c:pt idx="106">
                  <c:v>3.1969123000000002E-2</c:v>
                </c:pt>
                <c:pt idx="107">
                  <c:v>3.0887241999999999E-2</c:v>
                </c:pt>
                <c:pt idx="108">
                  <c:v>2.8622986999999999E-2</c:v>
                </c:pt>
                <c:pt idx="109">
                  <c:v>2.5575886999999999E-2</c:v>
                </c:pt>
                <c:pt idx="110">
                  <c:v>2.2340131999999999E-2</c:v>
                </c:pt>
                <c:pt idx="111">
                  <c:v>1.9902725E-2</c:v>
                </c:pt>
                <c:pt idx="112">
                  <c:v>1.5999965000000001E-2</c:v>
                </c:pt>
                <c:pt idx="113">
                  <c:v>1.2077892999999999E-2</c:v>
                </c:pt>
                <c:pt idx="114">
                  <c:v>7.6760409999999998E-3</c:v>
                </c:pt>
                <c:pt idx="115">
                  <c:v>2.6483429E-3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3CAB-48C3-BD18-314DCEEF5EBE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[3]Sheet1!$D$228:$DT$228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1.0921942E-3</c:v>
                </c:pt>
                <c:pt idx="6">
                  <c:v>2.8513668E-3</c:v>
                </c:pt>
                <c:pt idx="7">
                  <c:v>5.3413324E-3</c:v>
                </c:pt>
                <c:pt idx="8">
                  <c:v>6.8725873999999996E-3</c:v>
                </c:pt>
                <c:pt idx="9">
                  <c:v>5.7830294000000004E-3</c:v>
                </c:pt>
                <c:pt idx="10">
                  <c:v>1.6539472999999999E-3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4.770463E-3</c:v>
                </c:pt>
                <c:pt idx="16">
                  <c:v>1.0305714000000001E-2</c:v>
                </c:pt>
                <c:pt idx="17">
                  <c:v>1.1423271E-2</c:v>
                </c:pt>
                <c:pt idx="18">
                  <c:v>8.0715060000000009E-3</c:v>
                </c:pt>
                <c:pt idx="19">
                  <c:v>1.3197435999999999E-3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1.9588730999999999E-3</c:v>
                </c:pt>
                <c:pt idx="27">
                  <c:v>7.1859269999999999E-3</c:v>
                </c:pt>
                <c:pt idx="28">
                  <c:v>1.1021539E-2</c:v>
                </c:pt>
                <c:pt idx="29">
                  <c:v>1.3028947000000001E-2</c:v>
                </c:pt>
                <c:pt idx="30">
                  <c:v>1.4660497E-2</c:v>
                </c:pt>
                <c:pt idx="31">
                  <c:v>1.6082948E-2</c:v>
                </c:pt>
                <c:pt idx="32">
                  <c:v>1.6464038E-2</c:v>
                </c:pt>
                <c:pt idx="33">
                  <c:v>1.7133994E-2</c:v>
                </c:pt>
                <c:pt idx="34">
                  <c:v>1.7697996000000001E-2</c:v>
                </c:pt>
                <c:pt idx="35">
                  <c:v>1.8051475000000001E-2</c:v>
                </c:pt>
                <c:pt idx="36">
                  <c:v>1.7034225E-2</c:v>
                </c:pt>
                <c:pt idx="37">
                  <c:v>1.4260325000000001E-2</c:v>
                </c:pt>
                <c:pt idx="38">
                  <c:v>1.0068057E-2</c:v>
                </c:pt>
                <c:pt idx="39">
                  <c:v>5.9306215999999998E-3</c:v>
                </c:pt>
                <c:pt idx="40">
                  <c:v>2.5781589E-3</c:v>
                </c:pt>
                <c:pt idx="41">
                  <c:v>7.3399999999999995E-4</c:v>
                </c:pt>
                <c:pt idx="42">
                  <c:v>4.17E-4</c:v>
                </c:pt>
                <c:pt idx="43">
                  <c:v>3.2383832000000001E-3</c:v>
                </c:pt>
                <c:pt idx="44">
                  <c:v>9.8100849999999996E-3</c:v>
                </c:pt>
                <c:pt idx="45">
                  <c:v>1.8528558000000001E-2</c:v>
                </c:pt>
                <c:pt idx="46">
                  <c:v>2.6462829E-2</c:v>
                </c:pt>
                <c:pt idx="47">
                  <c:v>3.0966176000000002E-2</c:v>
                </c:pt>
                <c:pt idx="48">
                  <c:v>3.1537573999999999E-2</c:v>
                </c:pt>
                <c:pt idx="49">
                  <c:v>2.9754280000000001E-2</c:v>
                </c:pt>
                <c:pt idx="50">
                  <c:v>2.6893917E-2</c:v>
                </c:pt>
                <c:pt idx="51">
                  <c:v>2.5245791E-2</c:v>
                </c:pt>
                <c:pt idx="52">
                  <c:v>2.5632499E-2</c:v>
                </c:pt>
                <c:pt idx="53">
                  <c:v>2.6465254000000001E-2</c:v>
                </c:pt>
                <c:pt idx="54">
                  <c:v>2.5867279999999999E-2</c:v>
                </c:pt>
                <c:pt idx="55">
                  <c:v>2.4328143999999999E-2</c:v>
                </c:pt>
                <c:pt idx="56">
                  <c:v>2.4162622000000002E-2</c:v>
                </c:pt>
                <c:pt idx="57">
                  <c:v>2.6792460000000001E-2</c:v>
                </c:pt>
                <c:pt idx="58">
                  <c:v>3.1138065999999999E-2</c:v>
                </c:pt>
                <c:pt idx="59">
                  <c:v>3.4992865999999997E-2</c:v>
                </c:pt>
                <c:pt idx="60">
                  <c:v>3.6100100000000003E-2</c:v>
                </c:pt>
                <c:pt idx="61">
                  <c:v>3.6303910000000002E-2</c:v>
                </c:pt>
                <c:pt idx="62">
                  <c:v>3.6178924000000001E-2</c:v>
                </c:pt>
                <c:pt idx="63">
                  <c:v>3.528005E-2</c:v>
                </c:pt>
                <c:pt idx="64">
                  <c:v>3.2473217999999998E-2</c:v>
                </c:pt>
                <c:pt idx="65">
                  <c:v>3.0222565E-2</c:v>
                </c:pt>
                <c:pt idx="66">
                  <c:v>3.3274159999999997E-2</c:v>
                </c:pt>
                <c:pt idx="67">
                  <c:v>4.3932084000000003E-2</c:v>
                </c:pt>
                <c:pt idx="68">
                  <c:v>5.7405055000000003E-2</c:v>
                </c:pt>
                <c:pt idx="69">
                  <c:v>6.4615329999999999E-2</c:v>
                </c:pt>
                <c:pt idx="70">
                  <c:v>6.0432202999999997E-2</c:v>
                </c:pt>
                <c:pt idx="71">
                  <c:v>4.7464600000000003E-2</c:v>
                </c:pt>
                <c:pt idx="72">
                  <c:v>3.3469850000000002E-2</c:v>
                </c:pt>
                <c:pt idx="73">
                  <c:v>2.3818751999999999E-2</c:v>
                </c:pt>
                <c:pt idx="74">
                  <c:v>1.9324952999999999E-2</c:v>
                </c:pt>
                <c:pt idx="75">
                  <c:v>1.6879287E-2</c:v>
                </c:pt>
                <c:pt idx="76">
                  <c:v>1.5041412000000001E-2</c:v>
                </c:pt>
                <c:pt idx="77">
                  <c:v>1.5194587000000001E-2</c:v>
                </c:pt>
                <c:pt idx="78">
                  <c:v>1.9373425999999999E-2</c:v>
                </c:pt>
                <c:pt idx="79">
                  <c:v>2.5676350000000001E-2</c:v>
                </c:pt>
                <c:pt idx="80">
                  <c:v>2.8526530000000001E-2</c:v>
                </c:pt>
                <c:pt idx="81">
                  <c:v>2.3945285E-2</c:v>
                </c:pt>
                <c:pt idx="82">
                  <c:v>1.2437376E-2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1.228767E-3</c:v>
                </c:pt>
                <c:pt idx="89">
                  <c:v>8.1713189999999998E-3</c:v>
                </c:pt>
                <c:pt idx="90">
                  <c:v>1.4394927E-2</c:v>
                </c:pt>
                <c:pt idx="91">
                  <c:v>1.9788420000000001E-2</c:v>
                </c:pt>
                <c:pt idx="92">
                  <c:v>2.3119886999999999E-2</c:v>
                </c:pt>
                <c:pt idx="93">
                  <c:v>2.4632438999999999E-2</c:v>
                </c:pt>
                <c:pt idx="94">
                  <c:v>2.4740456000000001E-2</c:v>
                </c:pt>
                <c:pt idx="95">
                  <c:v>2.4185998E-2</c:v>
                </c:pt>
                <c:pt idx="96">
                  <c:v>2.4774259999999999E-2</c:v>
                </c:pt>
                <c:pt idx="97">
                  <c:v>2.6283562E-2</c:v>
                </c:pt>
                <c:pt idx="98">
                  <c:v>2.8134869999999999E-2</c:v>
                </c:pt>
                <c:pt idx="99">
                  <c:v>2.9649669999999999E-2</c:v>
                </c:pt>
                <c:pt idx="100">
                  <c:v>3.0462591000000001E-2</c:v>
                </c:pt>
                <c:pt idx="101">
                  <c:v>3.1410247000000002E-2</c:v>
                </c:pt>
                <c:pt idx="102">
                  <c:v>3.2104819999999999E-2</c:v>
                </c:pt>
                <c:pt idx="103">
                  <c:v>3.3200807999999998E-2</c:v>
                </c:pt>
                <c:pt idx="104">
                  <c:v>3.3622414000000003E-2</c:v>
                </c:pt>
                <c:pt idx="105">
                  <c:v>3.3450305E-2</c:v>
                </c:pt>
                <c:pt idx="106">
                  <c:v>3.2547492999999997E-2</c:v>
                </c:pt>
                <c:pt idx="107">
                  <c:v>3.1266210000000003E-2</c:v>
                </c:pt>
                <c:pt idx="108">
                  <c:v>2.887176E-2</c:v>
                </c:pt>
                <c:pt idx="109">
                  <c:v>2.5724059000000001E-2</c:v>
                </c:pt>
                <c:pt idx="110">
                  <c:v>2.2445940000000001E-2</c:v>
                </c:pt>
                <c:pt idx="111">
                  <c:v>1.9988794000000001E-2</c:v>
                </c:pt>
                <c:pt idx="112">
                  <c:v>1.6116846000000001E-2</c:v>
                </c:pt>
                <c:pt idx="113">
                  <c:v>1.2196726999999999E-2</c:v>
                </c:pt>
                <c:pt idx="114">
                  <c:v>7.7939563999999996E-3</c:v>
                </c:pt>
                <c:pt idx="115">
                  <c:v>2.7520421000000002E-3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3CAB-48C3-BD18-314DCEEF5EBE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[3]Sheet1!$D$229:$DT$229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5.2800000000000004E-4</c:v>
                </c:pt>
                <c:pt idx="6">
                  <c:v>2.0692644E-3</c:v>
                </c:pt>
                <c:pt idx="7">
                  <c:v>4.8072510000000002E-3</c:v>
                </c:pt>
                <c:pt idx="8">
                  <c:v>6.7727602999999997E-3</c:v>
                </c:pt>
                <c:pt idx="9">
                  <c:v>5.9950079999999996E-3</c:v>
                </c:pt>
                <c:pt idx="10">
                  <c:v>1.8597653999999999E-3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5.3480732999999997E-3</c:v>
                </c:pt>
                <c:pt idx="16">
                  <c:v>1.0687462999999999E-2</c:v>
                </c:pt>
                <c:pt idx="17">
                  <c:v>1.1414439E-2</c:v>
                </c:pt>
                <c:pt idx="18">
                  <c:v>7.6493769999999997E-3</c:v>
                </c:pt>
                <c:pt idx="19">
                  <c:v>6.2200000000000005E-4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2.112254E-3</c:v>
                </c:pt>
                <c:pt idx="27">
                  <c:v>7.1430312999999999E-3</c:v>
                </c:pt>
                <c:pt idx="28">
                  <c:v>1.0909333E-2</c:v>
                </c:pt>
                <c:pt idx="29">
                  <c:v>1.2885404E-2</c:v>
                </c:pt>
                <c:pt idx="30">
                  <c:v>1.4559757E-2</c:v>
                </c:pt>
                <c:pt idx="31">
                  <c:v>1.6015094000000001E-2</c:v>
                </c:pt>
                <c:pt idx="32">
                  <c:v>1.6376908999999999E-2</c:v>
                </c:pt>
                <c:pt idx="33">
                  <c:v>1.6977668000000001E-2</c:v>
                </c:pt>
                <c:pt idx="34">
                  <c:v>1.7396864000000001E-2</c:v>
                </c:pt>
                <c:pt idx="35">
                  <c:v>1.7647845999999998E-2</c:v>
                </c:pt>
                <c:pt idx="36">
                  <c:v>1.6753322000000001E-2</c:v>
                </c:pt>
                <c:pt idx="37">
                  <c:v>1.4296535000000001E-2</c:v>
                </c:pt>
                <c:pt idx="38">
                  <c:v>1.0408858E-2</c:v>
                </c:pt>
                <c:pt idx="39">
                  <c:v>6.3281329999999997E-3</c:v>
                </c:pt>
                <c:pt idx="40">
                  <c:v>2.8201101999999999E-3</c:v>
                </c:pt>
                <c:pt idx="41">
                  <c:v>8.7900000000000001E-4</c:v>
                </c:pt>
                <c:pt idx="42">
                  <c:v>5.3700000000000004E-4</c:v>
                </c:pt>
                <c:pt idx="43">
                  <c:v>3.3523910000000001E-3</c:v>
                </c:pt>
                <c:pt idx="44">
                  <c:v>9.8199629999999993E-3</c:v>
                </c:pt>
                <c:pt idx="45">
                  <c:v>1.8460540000000001E-2</c:v>
                </c:pt>
                <c:pt idx="46">
                  <c:v>2.6400223E-2</c:v>
                </c:pt>
                <c:pt idx="47">
                  <c:v>3.0944482999999998E-2</c:v>
                </c:pt>
                <c:pt idx="48">
                  <c:v>3.1495160000000001E-2</c:v>
                </c:pt>
                <c:pt idx="49">
                  <c:v>2.9637216000000001E-2</c:v>
                </c:pt>
                <c:pt idx="50">
                  <c:v>2.6751224000000001E-2</c:v>
                </c:pt>
                <c:pt idx="51">
                  <c:v>2.5113211999999999E-2</c:v>
                </c:pt>
                <c:pt idx="52">
                  <c:v>2.5434148E-2</c:v>
                </c:pt>
                <c:pt idx="53">
                  <c:v>2.6074745E-2</c:v>
                </c:pt>
                <c:pt idx="54">
                  <c:v>2.5334031999999999E-2</c:v>
                </c:pt>
                <c:pt idx="55">
                  <c:v>2.3884786000000002E-2</c:v>
                </c:pt>
                <c:pt idx="56">
                  <c:v>2.4075052E-2</c:v>
                </c:pt>
                <c:pt idx="57">
                  <c:v>2.7140897000000001E-2</c:v>
                </c:pt>
                <c:pt idx="58">
                  <c:v>3.1803664000000002E-2</c:v>
                </c:pt>
                <c:pt idx="59">
                  <c:v>3.577371E-2</c:v>
                </c:pt>
                <c:pt idx="60">
                  <c:v>3.684805E-2</c:v>
                </c:pt>
                <c:pt idx="61">
                  <c:v>3.6865047999999997E-2</c:v>
                </c:pt>
                <c:pt idx="62">
                  <c:v>3.6401846000000002E-2</c:v>
                </c:pt>
                <c:pt idx="63">
                  <c:v>3.5099353999999999E-2</c:v>
                </c:pt>
                <c:pt idx="64">
                  <c:v>3.2021630000000002E-2</c:v>
                </c:pt>
                <c:pt idx="65">
                  <c:v>2.9729746000000001E-2</c:v>
                </c:pt>
                <c:pt idx="66">
                  <c:v>3.2857034E-2</c:v>
                </c:pt>
                <c:pt idx="67">
                  <c:v>4.3523149999999997E-2</c:v>
                </c:pt>
                <c:pt idx="68">
                  <c:v>5.6949656000000001E-2</c:v>
                </c:pt>
                <c:pt idx="69">
                  <c:v>6.4282930000000002E-2</c:v>
                </c:pt>
                <c:pt idx="70">
                  <c:v>6.0482632000000001E-2</c:v>
                </c:pt>
                <c:pt idx="71">
                  <c:v>4.7983909999999998E-2</c:v>
                </c:pt>
                <c:pt idx="72">
                  <c:v>3.4227795999999998E-2</c:v>
                </c:pt>
                <c:pt idx="73">
                  <c:v>2.4388814000000002E-2</c:v>
                </c:pt>
                <c:pt idx="74">
                  <c:v>1.9342706000000001E-2</c:v>
                </c:pt>
                <c:pt idx="75">
                  <c:v>1.6305279999999998E-2</c:v>
                </c:pt>
                <c:pt idx="76">
                  <c:v>1.4247159000000001E-2</c:v>
                </c:pt>
                <c:pt idx="77">
                  <c:v>1.4737447000000001E-2</c:v>
                </c:pt>
                <c:pt idx="78">
                  <c:v>1.9559126E-2</c:v>
                </c:pt>
                <c:pt idx="79">
                  <c:v>2.6309909999999999E-2</c:v>
                </c:pt>
                <c:pt idx="80">
                  <c:v>2.9119253000000001E-2</c:v>
                </c:pt>
                <c:pt idx="81">
                  <c:v>2.4066614E-2</c:v>
                </c:pt>
                <c:pt idx="82">
                  <c:v>1.1998686999999999E-2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1.8643466E-3</c:v>
                </c:pt>
                <c:pt idx="89">
                  <c:v>9.1641940000000005E-3</c:v>
                </c:pt>
                <c:pt idx="90">
                  <c:v>1.5603186E-2</c:v>
                </c:pt>
                <c:pt idx="91">
                  <c:v>2.1199035000000001E-2</c:v>
                </c:pt>
                <c:pt idx="92">
                  <c:v>2.4511761999999999E-2</c:v>
                </c:pt>
                <c:pt idx="93">
                  <c:v>2.5810133999999998E-2</c:v>
                </c:pt>
                <c:pt idx="94">
                  <c:v>2.5478771000000001E-2</c:v>
                </c:pt>
                <c:pt idx="95">
                  <c:v>2.4295359999999998E-2</c:v>
                </c:pt>
                <c:pt idx="96">
                  <c:v>2.421738E-2</c:v>
                </c:pt>
                <c:pt idx="97">
                  <c:v>2.5172007999999999E-2</c:v>
                </c:pt>
                <c:pt idx="98">
                  <c:v>2.6678044000000001E-2</c:v>
                </c:pt>
                <c:pt idx="99">
                  <c:v>2.807277E-2</c:v>
                </c:pt>
                <c:pt idx="100">
                  <c:v>2.8950007999999999E-2</c:v>
                </c:pt>
                <c:pt idx="101">
                  <c:v>3.0015969999999999E-2</c:v>
                </c:pt>
                <c:pt idx="102">
                  <c:v>3.0991942000000001E-2</c:v>
                </c:pt>
                <c:pt idx="103">
                  <c:v>3.2384639999999999E-2</c:v>
                </c:pt>
                <c:pt idx="104">
                  <c:v>3.3095979999999997E-2</c:v>
                </c:pt>
                <c:pt idx="105">
                  <c:v>3.3192612000000003E-2</c:v>
                </c:pt>
                <c:pt idx="106">
                  <c:v>3.2523061999999998E-2</c:v>
                </c:pt>
                <c:pt idx="107">
                  <c:v>3.1452863999999997E-2</c:v>
                </c:pt>
                <c:pt idx="108">
                  <c:v>2.9165355E-2</c:v>
                </c:pt>
                <c:pt idx="109">
                  <c:v>2.6063181000000001E-2</c:v>
                </c:pt>
                <c:pt idx="110">
                  <c:v>2.2750673999999999E-2</c:v>
                </c:pt>
                <c:pt idx="111">
                  <c:v>2.0375931999999999E-2</c:v>
                </c:pt>
                <c:pt idx="112">
                  <c:v>1.6421155999999999E-2</c:v>
                </c:pt>
                <c:pt idx="113">
                  <c:v>1.2435598000000001E-2</c:v>
                </c:pt>
                <c:pt idx="114">
                  <c:v>7.9604340000000006E-3</c:v>
                </c:pt>
                <c:pt idx="115">
                  <c:v>2.8493364999999998E-3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3CAB-48C3-BD18-314DCEEF5EBE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[3]Sheet1!$D$230:$DT$230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7.3800000000000005E-4</c:v>
                </c:pt>
                <c:pt idx="6">
                  <c:v>2.1646031999999998E-3</c:v>
                </c:pt>
                <c:pt idx="7">
                  <c:v>4.7664789999999997E-3</c:v>
                </c:pt>
                <c:pt idx="8">
                  <c:v>6.6607087000000002E-3</c:v>
                </c:pt>
                <c:pt idx="9">
                  <c:v>5.9042019999999999E-3</c:v>
                </c:pt>
                <c:pt idx="10">
                  <c:v>1.9244798E-3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5.2858832999999996E-3</c:v>
                </c:pt>
                <c:pt idx="16">
                  <c:v>1.0664985E-2</c:v>
                </c:pt>
                <c:pt idx="17">
                  <c:v>1.1417048000000001E-2</c:v>
                </c:pt>
                <c:pt idx="18">
                  <c:v>7.6268409999999997E-3</c:v>
                </c:pt>
                <c:pt idx="19">
                  <c:v>5.9100000000000005E-4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2.0260713000000001E-3</c:v>
                </c:pt>
                <c:pt idx="27">
                  <c:v>6.9742616999999996E-3</c:v>
                </c:pt>
                <c:pt idx="28">
                  <c:v>1.0533641E-2</c:v>
                </c:pt>
                <c:pt idx="29">
                  <c:v>1.249074E-2</c:v>
                </c:pt>
                <c:pt idx="30">
                  <c:v>1.4357197E-2</c:v>
                </c:pt>
                <c:pt idx="31">
                  <c:v>1.6191851E-2</c:v>
                </c:pt>
                <c:pt idx="32">
                  <c:v>1.6941072000000001E-2</c:v>
                </c:pt>
                <c:pt idx="33">
                  <c:v>1.7798438999999999E-2</c:v>
                </c:pt>
                <c:pt idx="34">
                  <c:v>1.8379906000000001E-2</c:v>
                </c:pt>
                <c:pt idx="35">
                  <c:v>1.8710338E-2</c:v>
                </c:pt>
                <c:pt idx="36">
                  <c:v>1.7711805000000001E-2</c:v>
                </c:pt>
                <c:pt idx="37">
                  <c:v>1.488738E-2</c:v>
                </c:pt>
                <c:pt idx="38">
                  <c:v>1.0588314999999999E-2</c:v>
                </c:pt>
                <c:pt idx="39">
                  <c:v>6.2323090000000001E-3</c:v>
                </c:pt>
                <c:pt idx="40">
                  <c:v>2.5856785999999999E-3</c:v>
                </c:pt>
                <c:pt idx="41">
                  <c:v>5.62E-4</c:v>
                </c:pt>
                <c:pt idx="42">
                  <c:v>1.2300000000000001E-4</c:v>
                </c:pt>
                <c:pt idx="43">
                  <c:v>2.9289170000000001E-3</c:v>
                </c:pt>
                <c:pt idx="44">
                  <c:v>9.5577600000000002E-3</c:v>
                </c:pt>
                <c:pt idx="45">
                  <c:v>1.8414915E-2</c:v>
                </c:pt>
                <c:pt idx="46">
                  <c:v>2.6523858000000001E-2</c:v>
                </c:pt>
                <c:pt idx="47">
                  <c:v>3.1152646999999999E-2</c:v>
                </c:pt>
                <c:pt idx="48">
                  <c:v>3.1772441999999998E-2</c:v>
                </c:pt>
                <c:pt idx="49">
                  <c:v>2.9999912E-2</c:v>
                </c:pt>
                <c:pt idx="50">
                  <c:v>2.7232058E-2</c:v>
                </c:pt>
                <c:pt idx="51">
                  <c:v>2.5789303999999999E-2</c:v>
                </c:pt>
                <c:pt idx="52">
                  <c:v>2.6354142000000001E-2</c:v>
                </c:pt>
                <c:pt idx="53">
                  <c:v>2.7140785000000001E-2</c:v>
                </c:pt>
                <c:pt idx="54">
                  <c:v>2.6222820000000001E-2</c:v>
                </c:pt>
                <c:pt idx="55">
                  <c:v>2.4273791999999999E-2</c:v>
                </c:pt>
                <c:pt idx="56">
                  <c:v>2.3901124999999999E-2</c:v>
                </c:pt>
                <c:pt idx="57">
                  <c:v>2.6606250000000001E-2</c:v>
                </c:pt>
                <c:pt idx="58">
                  <c:v>3.1240850000000001E-2</c:v>
                </c:pt>
                <c:pt idx="59">
                  <c:v>3.5365093E-2</c:v>
                </c:pt>
                <c:pt idx="60">
                  <c:v>3.6594479999999999E-2</c:v>
                </c:pt>
                <c:pt idx="61">
                  <c:v>3.6726505E-2</c:v>
                </c:pt>
                <c:pt idx="62">
                  <c:v>3.6387414E-2</c:v>
                </c:pt>
                <c:pt idx="63">
                  <c:v>3.5231877000000002E-2</c:v>
                </c:pt>
                <c:pt idx="64">
                  <c:v>3.2267394999999997E-2</c:v>
                </c:pt>
                <c:pt idx="65">
                  <c:v>3.0033560000000001E-2</c:v>
                </c:pt>
                <c:pt idx="66">
                  <c:v>3.3377160000000003E-2</c:v>
                </c:pt>
                <c:pt idx="67">
                  <c:v>4.4527344000000003E-2</c:v>
                </c:pt>
                <c:pt idx="68">
                  <c:v>5.8510553E-2</c:v>
                </c:pt>
                <c:pt idx="69">
                  <c:v>6.5936010000000003E-2</c:v>
                </c:pt>
                <c:pt idx="70">
                  <c:v>6.1556485000000001E-2</c:v>
                </c:pt>
                <c:pt idx="71">
                  <c:v>4.8200168000000002E-2</c:v>
                </c:pt>
                <c:pt idx="72">
                  <c:v>3.3937670000000003E-2</c:v>
                </c:pt>
                <c:pt idx="73">
                  <c:v>2.4209639000000002E-2</c:v>
                </c:pt>
                <c:pt idx="74">
                  <c:v>1.9619698000000001E-2</c:v>
                </c:pt>
                <c:pt idx="75">
                  <c:v>1.6959306E-2</c:v>
                </c:pt>
                <c:pt idx="76">
                  <c:v>1.497939E-2</c:v>
                </c:pt>
                <c:pt idx="77">
                  <c:v>1.5294481E-2</c:v>
                </c:pt>
                <c:pt idx="78">
                  <c:v>1.9799054E-2</c:v>
                </c:pt>
                <c:pt idx="79">
                  <c:v>2.6244428E-2</c:v>
                </c:pt>
                <c:pt idx="80">
                  <c:v>2.8898503999999998E-2</c:v>
                </c:pt>
                <c:pt idx="81">
                  <c:v>2.3882701999999999E-2</c:v>
                </c:pt>
                <c:pt idx="82">
                  <c:v>1.1968400000000001E-2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1.7524432999999999E-3</c:v>
                </c:pt>
                <c:pt idx="89">
                  <c:v>9.0088389999999994E-3</c:v>
                </c:pt>
                <c:pt idx="90">
                  <c:v>1.5596275E-2</c:v>
                </c:pt>
                <c:pt idx="91">
                  <c:v>2.1532571E-2</c:v>
                </c:pt>
                <c:pt idx="92">
                  <c:v>2.5250466999999999E-2</c:v>
                </c:pt>
                <c:pt idx="93">
                  <c:v>2.6844053E-2</c:v>
                </c:pt>
                <c:pt idx="94">
                  <c:v>2.6670787000000001E-2</c:v>
                </c:pt>
                <c:pt idx="95">
                  <c:v>2.5403187000000001E-2</c:v>
                </c:pt>
                <c:pt idx="96">
                  <c:v>2.4989732000000001E-2</c:v>
                </c:pt>
                <c:pt idx="97">
                  <c:v>2.5490992000000001E-2</c:v>
                </c:pt>
                <c:pt idx="98">
                  <c:v>2.6546561999999999E-2</c:v>
                </c:pt>
                <c:pt idx="99">
                  <c:v>2.7609890000000002E-2</c:v>
                </c:pt>
                <c:pt idx="100">
                  <c:v>2.8320186000000001E-2</c:v>
                </c:pt>
                <c:pt idx="101">
                  <c:v>2.9352110000000001E-2</c:v>
                </c:pt>
                <c:pt idx="102">
                  <c:v>3.0347947E-2</c:v>
                </c:pt>
                <c:pt idx="103">
                  <c:v>3.1825103E-2</c:v>
                </c:pt>
                <c:pt idx="104">
                  <c:v>3.2654066000000002E-2</c:v>
                </c:pt>
                <c:pt idx="105">
                  <c:v>3.2866113000000002E-2</c:v>
                </c:pt>
                <c:pt idx="106">
                  <c:v>3.2312225999999999E-2</c:v>
                </c:pt>
                <c:pt idx="107">
                  <c:v>3.1332680000000002E-2</c:v>
                </c:pt>
                <c:pt idx="108">
                  <c:v>2.9144303999999999E-2</c:v>
                </c:pt>
                <c:pt idx="109">
                  <c:v>2.6130444999999999E-2</c:v>
                </c:pt>
                <c:pt idx="110">
                  <c:v>2.2898551E-2</c:v>
                </c:pt>
                <c:pt idx="111">
                  <c:v>2.0204980000000001E-2</c:v>
                </c:pt>
                <c:pt idx="112">
                  <c:v>1.6172443000000002E-2</c:v>
                </c:pt>
                <c:pt idx="113">
                  <c:v>1.2105457999999999E-2</c:v>
                </c:pt>
                <c:pt idx="114">
                  <c:v>7.5436373999999999E-3</c:v>
                </c:pt>
                <c:pt idx="115">
                  <c:v>2.3506775E-3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3CAB-48C3-BD18-314DCEEF5EBE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[3]Sheet1!$D$231:$DT$231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4.06E-4</c:v>
                </c:pt>
                <c:pt idx="6">
                  <c:v>2.1934793E-3</c:v>
                </c:pt>
                <c:pt idx="7">
                  <c:v>5.0448747000000002E-3</c:v>
                </c:pt>
                <c:pt idx="8">
                  <c:v>6.8475719999999997E-3</c:v>
                </c:pt>
                <c:pt idx="9">
                  <c:v>5.7988659999999997E-3</c:v>
                </c:pt>
                <c:pt idx="10">
                  <c:v>1.5932769999999999E-3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5.5095493000000004E-3</c:v>
                </c:pt>
                <c:pt idx="16">
                  <c:v>1.0662415E-2</c:v>
                </c:pt>
                <c:pt idx="17">
                  <c:v>1.12765785E-2</c:v>
                </c:pt>
                <c:pt idx="18">
                  <c:v>7.4974302999999999E-3</c:v>
                </c:pt>
                <c:pt idx="19">
                  <c:v>5.2999999999999998E-4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1.7884026999999999E-3</c:v>
                </c:pt>
                <c:pt idx="27">
                  <c:v>6.8917815000000002E-3</c:v>
                </c:pt>
                <c:pt idx="28">
                  <c:v>1.0724862999999999E-2</c:v>
                </c:pt>
                <c:pt idx="29">
                  <c:v>1.2874393E-2</c:v>
                </c:pt>
                <c:pt idx="30">
                  <c:v>1.4766425999999999E-2</c:v>
                </c:pt>
                <c:pt idx="31">
                  <c:v>1.6480188999999999E-2</c:v>
                </c:pt>
                <c:pt idx="32">
                  <c:v>1.7008646999999998E-2</c:v>
                </c:pt>
                <c:pt idx="33">
                  <c:v>1.7612703E-2</c:v>
                </c:pt>
                <c:pt idx="34">
                  <c:v>1.7917510000000001E-2</c:v>
                </c:pt>
                <c:pt idx="35">
                  <c:v>1.7975094E-2</c:v>
                </c:pt>
                <c:pt idx="36">
                  <c:v>1.6758149999999999E-2</c:v>
                </c:pt>
                <c:pt idx="37">
                  <c:v>1.3903122E-2</c:v>
                </c:pt>
                <c:pt idx="38">
                  <c:v>9.7457389999999998E-3</c:v>
                </c:pt>
                <c:pt idx="39">
                  <c:v>5.7320245999999998E-3</c:v>
                </c:pt>
                <c:pt idx="40">
                  <c:v>2.5787393000000001E-3</c:v>
                </c:pt>
                <c:pt idx="41">
                  <c:v>9.2900000000000003E-4</c:v>
                </c:pt>
                <c:pt idx="42">
                  <c:v>7.1000000000000002E-4</c:v>
                </c:pt>
                <c:pt idx="43">
                  <c:v>3.5219983999999998E-3</c:v>
                </c:pt>
                <c:pt idx="44">
                  <c:v>9.989586E-3</c:v>
                </c:pt>
                <c:pt idx="45">
                  <c:v>1.863911E-2</c:v>
                </c:pt>
                <c:pt idx="46">
                  <c:v>2.6557824000000001E-2</c:v>
                </c:pt>
                <c:pt idx="47">
                  <c:v>3.1023019999999998E-2</c:v>
                </c:pt>
                <c:pt idx="48">
                  <c:v>3.1488045999999999E-2</c:v>
                </c:pt>
                <c:pt idx="49">
                  <c:v>2.9530238E-2</c:v>
                </c:pt>
                <c:pt idx="50">
                  <c:v>2.6513881999999999E-2</c:v>
                </c:pt>
                <c:pt idx="51">
                  <c:v>2.4780389E-2</c:v>
                </c:pt>
                <c:pt idx="52">
                  <c:v>2.5172768000000002E-2</c:v>
                </c:pt>
                <c:pt idx="53">
                  <c:v>2.6056385000000001E-2</c:v>
                </c:pt>
                <c:pt idx="54">
                  <c:v>2.5520912999999999E-2</c:v>
                </c:pt>
                <c:pt idx="55">
                  <c:v>2.4106567999999998E-2</c:v>
                </c:pt>
                <c:pt idx="56">
                  <c:v>2.4102935999999998E-2</c:v>
                </c:pt>
                <c:pt idx="57">
                  <c:v>2.6855583999999998E-2</c:v>
                </c:pt>
                <c:pt idx="58">
                  <c:v>3.1304344999999997E-2</c:v>
                </c:pt>
                <c:pt idx="59">
                  <c:v>3.5366349999999998E-2</c:v>
                </c:pt>
                <c:pt idx="60">
                  <c:v>3.6812358000000003E-2</c:v>
                </c:pt>
                <c:pt idx="61">
                  <c:v>3.7352233999999998E-2</c:v>
                </c:pt>
                <c:pt idx="62">
                  <c:v>3.7295762000000003E-2</c:v>
                </c:pt>
                <c:pt idx="63">
                  <c:v>3.6129729999999999E-2</c:v>
                </c:pt>
                <c:pt idx="64">
                  <c:v>3.2878876000000001E-2</c:v>
                </c:pt>
                <c:pt idx="65">
                  <c:v>3.0212909999999999E-2</c:v>
                </c:pt>
                <c:pt idx="66">
                  <c:v>3.3007037000000003E-2</c:v>
                </c:pt>
                <c:pt idx="67">
                  <c:v>4.3615363999999997E-2</c:v>
                </c:pt>
                <c:pt idx="68">
                  <c:v>5.730288E-2</c:v>
                </c:pt>
                <c:pt idx="69">
                  <c:v>6.4964674E-2</c:v>
                </c:pt>
                <c:pt idx="70">
                  <c:v>6.1278150000000003E-2</c:v>
                </c:pt>
                <c:pt idx="71">
                  <c:v>4.8631164999999997E-2</c:v>
                </c:pt>
                <c:pt idx="72">
                  <c:v>3.4603960000000003E-2</c:v>
                </c:pt>
                <c:pt idx="73">
                  <c:v>2.4541891999999999E-2</c:v>
                </c:pt>
                <c:pt idx="74">
                  <c:v>1.933677E-2</c:v>
                </c:pt>
                <c:pt idx="75">
                  <c:v>1.6197250999999999E-2</c:v>
                </c:pt>
                <c:pt idx="76">
                  <c:v>1.4055837E-2</c:v>
                </c:pt>
                <c:pt idx="77">
                  <c:v>1.4379431E-2</c:v>
                </c:pt>
                <c:pt idx="78">
                  <c:v>1.8992796999999999E-2</c:v>
                </c:pt>
                <c:pt idx="79">
                  <c:v>2.5687937000000001E-2</c:v>
                </c:pt>
                <c:pt idx="80">
                  <c:v>2.8742664000000001E-2</c:v>
                </c:pt>
                <c:pt idx="81">
                  <c:v>2.4219910000000001E-2</c:v>
                </c:pt>
                <c:pt idx="82">
                  <c:v>1.2733237E-2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1.009593E-3</c:v>
                </c:pt>
                <c:pt idx="89">
                  <c:v>8.1822549999999994E-3</c:v>
                </c:pt>
                <c:pt idx="90">
                  <c:v>1.4769576499999999E-2</c:v>
                </c:pt>
                <c:pt idx="91">
                  <c:v>2.0749772E-2</c:v>
                </c:pt>
                <c:pt idx="92">
                  <c:v>2.4517126E-2</c:v>
                </c:pt>
                <c:pt idx="93">
                  <c:v>2.6194130999999999E-2</c:v>
                </c:pt>
                <c:pt idx="94">
                  <c:v>2.6163701000000001E-2</c:v>
                </c:pt>
                <c:pt idx="95">
                  <c:v>2.5043059999999999E-2</c:v>
                </c:pt>
                <c:pt idx="96">
                  <c:v>2.4828533E-2</c:v>
                </c:pt>
                <c:pt idx="97">
                  <c:v>2.5512189000000001E-2</c:v>
                </c:pt>
                <c:pt idx="98">
                  <c:v>2.6739059999999999E-2</c:v>
                </c:pt>
                <c:pt idx="99">
                  <c:v>2.7911321999999999E-2</c:v>
                </c:pt>
                <c:pt idx="100">
                  <c:v>2.8623882999999999E-2</c:v>
                </c:pt>
                <c:pt idx="101">
                  <c:v>2.9678557000000001E-2</c:v>
                </c:pt>
                <c:pt idx="102">
                  <c:v>3.0573587999999999E-2</c:v>
                </c:pt>
                <c:pt idx="103">
                  <c:v>3.1886115999999999E-2</c:v>
                </c:pt>
                <c:pt idx="104">
                  <c:v>3.2548807999999999E-2</c:v>
                </c:pt>
                <c:pt idx="105">
                  <c:v>3.2616569999999998E-2</c:v>
                </c:pt>
                <c:pt idx="106">
                  <c:v>3.1942270000000002E-2</c:v>
                </c:pt>
                <c:pt idx="107">
                  <c:v>3.0886406000000002E-2</c:v>
                </c:pt>
                <c:pt idx="108">
                  <c:v>2.8651927000000001E-2</c:v>
                </c:pt>
                <c:pt idx="109">
                  <c:v>2.5634504999999998E-2</c:v>
                </c:pt>
                <c:pt idx="110">
                  <c:v>2.2444510000000001E-2</c:v>
                </c:pt>
                <c:pt idx="111">
                  <c:v>1.9969855000000002E-2</c:v>
                </c:pt>
                <c:pt idx="112">
                  <c:v>1.6090460000000001E-2</c:v>
                </c:pt>
                <c:pt idx="113">
                  <c:v>1.2182082E-2</c:v>
                </c:pt>
                <c:pt idx="114">
                  <c:v>7.7855275000000002E-3</c:v>
                </c:pt>
                <c:pt idx="115">
                  <c:v>2.7598433999999998E-3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3CAB-48C3-BD18-314DCEEF5E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746392207"/>
        <c:axId val="1746393167"/>
      </c:lineChart>
      <c:catAx>
        <c:axId val="1746392207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3167"/>
        <c:crosses val="autoZero"/>
        <c:auto val="1"/>
        <c:lblAlgn val="ctr"/>
        <c:lblOffset val="100"/>
        <c:noMultiLvlLbl val="0"/>
      </c:catAx>
      <c:valAx>
        <c:axId val="17463931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2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MWPPG120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[3]Sheet1!$D$232:$DT$232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4.4499999999999997E-4</c:v>
                </c:pt>
                <c:pt idx="5">
                  <c:v>1.5300068E-3</c:v>
                </c:pt>
                <c:pt idx="6">
                  <c:v>2.6617887999999998E-3</c:v>
                </c:pt>
                <c:pt idx="7">
                  <c:v>4.6150360000000003E-3</c:v>
                </c:pt>
                <c:pt idx="8">
                  <c:v>5.7035005E-3</c:v>
                </c:pt>
                <c:pt idx="9">
                  <c:v>4.4376750000000003E-3</c:v>
                </c:pt>
                <c:pt idx="10">
                  <c:v>5.5900000000000004E-4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3.6600000000000001E-4</c:v>
                </c:pt>
                <c:pt idx="15">
                  <c:v>6.3692755000000004E-3</c:v>
                </c:pt>
                <c:pt idx="16">
                  <c:v>1.112902E-2</c:v>
                </c:pt>
                <c:pt idx="17">
                  <c:v>1.1262169000000001E-2</c:v>
                </c:pt>
                <c:pt idx="18">
                  <c:v>7.1214140000000004E-3</c:v>
                </c:pt>
                <c:pt idx="19">
                  <c:v>7.3300000000000006E-5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4.3680547000000004E-3</c:v>
                </c:pt>
                <c:pt idx="27">
                  <c:v>9.5363740000000002E-3</c:v>
                </c:pt>
                <c:pt idx="28">
                  <c:v>1.3365138E-2</c:v>
                </c:pt>
                <c:pt idx="29">
                  <c:v>1.5520669000000001E-2</c:v>
                </c:pt>
                <c:pt idx="30">
                  <c:v>1.7656399999999999E-2</c:v>
                </c:pt>
                <c:pt idx="31">
                  <c:v>1.9940795000000001E-2</c:v>
                </c:pt>
                <c:pt idx="32">
                  <c:v>2.1686295000000001E-2</c:v>
                </c:pt>
                <c:pt idx="33">
                  <c:v>2.4098932999999999E-2</c:v>
                </c:pt>
                <c:pt idx="34">
                  <c:v>2.6754495E-2</c:v>
                </c:pt>
                <c:pt idx="35">
                  <c:v>2.917343E-2</c:v>
                </c:pt>
                <c:pt idx="36">
                  <c:v>2.9784919999999999E-2</c:v>
                </c:pt>
                <c:pt idx="37">
                  <c:v>2.7717820000000001E-2</c:v>
                </c:pt>
                <c:pt idx="38">
                  <c:v>2.3360247000000001E-2</c:v>
                </c:pt>
                <c:pt idx="39">
                  <c:v>1.8463681999999999E-2</c:v>
                </c:pt>
                <c:pt idx="40">
                  <c:v>1.3971938E-2</c:v>
                </c:pt>
                <c:pt idx="41">
                  <c:v>1.1100906000000001E-2</c:v>
                </c:pt>
                <c:pt idx="42">
                  <c:v>9.5656079999999997E-3</c:v>
                </c:pt>
                <c:pt idx="43">
                  <c:v>1.0851199000000001E-2</c:v>
                </c:pt>
                <c:pt idx="44">
                  <c:v>1.5743575999999999E-2</c:v>
                </c:pt>
                <c:pt idx="45">
                  <c:v>2.3006294E-2</c:v>
                </c:pt>
                <c:pt idx="46">
                  <c:v>2.9694792000000001E-2</c:v>
                </c:pt>
                <c:pt idx="47">
                  <c:v>3.3106814999999998E-2</c:v>
                </c:pt>
                <c:pt idx="48">
                  <c:v>3.2804920000000001E-2</c:v>
                </c:pt>
                <c:pt idx="49">
                  <c:v>3.0393224E-2</c:v>
                </c:pt>
                <c:pt idx="50">
                  <c:v>2.7326960000000001E-2</c:v>
                </c:pt>
                <c:pt idx="51">
                  <c:v>2.5812168E-2</c:v>
                </c:pt>
                <c:pt idx="52">
                  <c:v>2.6499155999999999E-2</c:v>
                </c:pt>
                <c:pt idx="53">
                  <c:v>2.7663792999999999E-2</c:v>
                </c:pt>
                <c:pt idx="54">
                  <c:v>2.7112286999999999E-2</c:v>
                </c:pt>
                <c:pt idx="55">
                  <c:v>2.5147435999999999E-2</c:v>
                </c:pt>
                <c:pt idx="56">
                  <c:v>2.4102947E-2</c:v>
                </c:pt>
                <c:pt idx="57">
                  <c:v>2.6072461000000002E-2</c:v>
                </c:pt>
                <c:pt idx="58">
                  <c:v>3.0718146000000002E-2</c:v>
                </c:pt>
                <c:pt idx="59">
                  <c:v>3.5682168E-2</c:v>
                </c:pt>
                <c:pt idx="60">
                  <c:v>3.8188152000000003E-2</c:v>
                </c:pt>
                <c:pt idx="61">
                  <c:v>3.926164E-2</c:v>
                </c:pt>
                <c:pt idx="62">
                  <c:v>3.9554077999999999E-2</c:v>
                </c:pt>
                <c:pt idx="63">
                  <c:v>3.9019513999999998E-2</c:v>
                </c:pt>
                <c:pt idx="64">
                  <c:v>3.6726099999999998E-2</c:v>
                </c:pt>
                <c:pt idx="65">
                  <c:v>3.4409469999999998E-2</c:v>
                </c:pt>
                <c:pt idx="66">
                  <c:v>3.6084565999999998E-2</c:v>
                </c:pt>
                <c:pt idx="67">
                  <c:v>4.4108941999999998E-2</c:v>
                </c:pt>
                <c:pt idx="68">
                  <c:v>5.4892242000000001E-2</c:v>
                </c:pt>
                <c:pt idx="69">
                  <c:v>6.0601062999999997E-2</c:v>
                </c:pt>
                <c:pt idx="70">
                  <c:v>5.6387126000000003E-2</c:v>
                </c:pt>
                <c:pt idx="71">
                  <c:v>4.4146070000000003E-2</c:v>
                </c:pt>
                <c:pt idx="72">
                  <c:v>3.0795928E-2</c:v>
                </c:pt>
                <c:pt idx="73">
                  <c:v>2.1527542E-2</c:v>
                </c:pt>
                <c:pt idx="74">
                  <c:v>1.7436219999999999E-2</c:v>
                </c:pt>
                <c:pt idx="75">
                  <c:v>1.5491097000000001E-2</c:v>
                </c:pt>
                <c:pt idx="76">
                  <c:v>1.3843128E-2</c:v>
                </c:pt>
                <c:pt idx="77">
                  <c:v>1.3466183E-2</c:v>
                </c:pt>
                <c:pt idx="78">
                  <c:v>1.665583E-2</c:v>
                </c:pt>
                <c:pt idx="79">
                  <c:v>2.2356662999999999E-2</c:v>
                </c:pt>
                <c:pt idx="80">
                  <c:v>2.5662022E-2</c:v>
                </c:pt>
                <c:pt idx="81">
                  <c:v>2.2428915000000001E-2</c:v>
                </c:pt>
                <c:pt idx="82">
                  <c:v>1.2359841E-2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1.4056383E-3</c:v>
                </c:pt>
                <c:pt idx="89">
                  <c:v>8.5620030000000003E-3</c:v>
                </c:pt>
                <c:pt idx="90">
                  <c:v>1.445516E-2</c:v>
                </c:pt>
                <c:pt idx="91">
                  <c:v>1.9394476000000001E-2</c:v>
                </c:pt>
                <c:pt idx="92">
                  <c:v>2.2536779999999999E-2</c:v>
                </c:pt>
                <c:pt idx="93">
                  <c:v>2.4173562999999999E-2</c:v>
                </c:pt>
                <c:pt idx="94">
                  <c:v>2.4576455000000001E-2</c:v>
                </c:pt>
                <c:pt idx="95">
                  <c:v>2.3995382999999999E-2</c:v>
                </c:pt>
                <c:pt idx="96">
                  <c:v>2.4240350000000001E-2</c:v>
                </c:pt>
                <c:pt idx="97">
                  <c:v>2.5076774999999999E-2</c:v>
                </c:pt>
                <c:pt idx="98">
                  <c:v>2.6006075999999999E-2</c:v>
                </c:pt>
                <c:pt idx="99">
                  <c:v>2.6651293E-2</c:v>
                </c:pt>
                <c:pt idx="100">
                  <c:v>2.6897121E-2</c:v>
                </c:pt>
                <c:pt idx="101">
                  <c:v>2.6970853999999999E-2</c:v>
                </c:pt>
                <c:pt idx="102">
                  <c:v>2.7014871999999999E-2</c:v>
                </c:pt>
                <c:pt idx="103">
                  <c:v>2.7563427000000001E-2</c:v>
                </c:pt>
                <c:pt idx="104">
                  <c:v>2.7496820000000002E-2</c:v>
                </c:pt>
                <c:pt idx="105">
                  <c:v>2.6846794E-2</c:v>
                </c:pt>
                <c:pt idx="106">
                  <c:v>2.5490502000000002E-2</c:v>
                </c:pt>
                <c:pt idx="107">
                  <c:v>2.3844457999999999E-2</c:v>
                </c:pt>
                <c:pt idx="108">
                  <c:v>2.0957144E-2</c:v>
                </c:pt>
                <c:pt idx="109">
                  <c:v>1.7342282000000001E-2</c:v>
                </c:pt>
                <c:pt idx="110">
                  <c:v>1.3569189000000001E-2</c:v>
                </c:pt>
                <c:pt idx="111">
                  <c:v>1.0293807E-2</c:v>
                </c:pt>
                <c:pt idx="112">
                  <c:v>5.9527573E-3</c:v>
                </c:pt>
                <c:pt idx="113">
                  <c:v>1.7193002000000001E-3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D84-4538-9F43-2B5992A02F5F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[3]Sheet1!$D$233:$DT$233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2.4499999999999999E-4</c:v>
                </c:pt>
                <c:pt idx="5">
                  <c:v>1.3579767999999999E-3</c:v>
                </c:pt>
                <c:pt idx="6">
                  <c:v>2.6458536999999999E-3</c:v>
                </c:pt>
                <c:pt idx="7">
                  <c:v>4.7732362999999998E-3</c:v>
                </c:pt>
                <c:pt idx="8">
                  <c:v>5.8746514999999996E-3</c:v>
                </c:pt>
                <c:pt idx="9">
                  <c:v>4.4633379999999999E-3</c:v>
                </c:pt>
                <c:pt idx="10">
                  <c:v>3.8900000000000002E-4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7.7300000000000003E-4</c:v>
                </c:pt>
                <c:pt idx="15">
                  <c:v>6.9233113999999998E-3</c:v>
                </c:pt>
                <c:pt idx="16">
                  <c:v>1.1699576E-2</c:v>
                </c:pt>
                <c:pt idx="17">
                  <c:v>1.1714831E-2</c:v>
                </c:pt>
                <c:pt idx="18">
                  <c:v>7.2597953999999996E-3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4.5862654000000001E-3</c:v>
                </c:pt>
                <c:pt idx="27">
                  <c:v>1.0081974E-2</c:v>
                </c:pt>
                <c:pt idx="28">
                  <c:v>1.416359E-2</c:v>
                </c:pt>
                <c:pt idx="29">
                  <c:v>1.6313922000000002E-2</c:v>
                </c:pt>
                <c:pt idx="30">
                  <c:v>1.8283379999999998E-2</c:v>
                </c:pt>
                <c:pt idx="31">
                  <c:v>2.0283723E-2</c:v>
                </c:pt>
                <c:pt idx="32">
                  <c:v>2.1678088000000002E-2</c:v>
                </c:pt>
                <c:pt idx="33">
                  <c:v>2.3823123000000002E-2</c:v>
                </c:pt>
                <c:pt idx="34">
                  <c:v>2.6241549999999999E-2</c:v>
                </c:pt>
                <c:pt idx="35">
                  <c:v>2.8429943999999999E-2</c:v>
                </c:pt>
                <c:pt idx="36">
                  <c:v>2.8755619999999999E-2</c:v>
                </c:pt>
                <c:pt idx="37">
                  <c:v>2.6420685999999999E-2</c:v>
                </c:pt>
                <c:pt idx="38">
                  <c:v>2.1918897999999999E-2</c:v>
                </c:pt>
                <c:pt idx="39">
                  <c:v>1.7164974E-2</c:v>
                </c:pt>
                <c:pt idx="40">
                  <c:v>1.3028448E-2</c:v>
                </c:pt>
                <c:pt idx="41">
                  <c:v>1.0561620000000001E-2</c:v>
                </c:pt>
                <c:pt idx="42">
                  <c:v>9.3026270000000008E-3</c:v>
                </c:pt>
                <c:pt idx="43">
                  <c:v>1.0766944000000001E-2</c:v>
                </c:pt>
                <c:pt idx="44">
                  <c:v>1.5803228999999998E-2</c:v>
                </c:pt>
                <c:pt idx="45">
                  <c:v>2.3242309999999999E-2</c:v>
                </c:pt>
                <c:pt idx="46">
                  <c:v>3.0119663000000001E-2</c:v>
                </c:pt>
                <c:pt idx="47">
                  <c:v>3.3707569999999999E-2</c:v>
                </c:pt>
                <c:pt idx="48">
                  <c:v>3.3539649999999997E-2</c:v>
                </c:pt>
                <c:pt idx="49">
                  <c:v>3.1157912999999999E-2</c:v>
                </c:pt>
                <c:pt idx="50">
                  <c:v>2.7843996999999999E-2</c:v>
                </c:pt>
                <c:pt idx="51">
                  <c:v>2.5798956000000001E-2</c:v>
                </c:pt>
                <c:pt idx="52">
                  <c:v>2.5824163000000001E-2</c:v>
                </c:pt>
                <c:pt idx="53">
                  <c:v>2.636558E-2</c:v>
                </c:pt>
                <c:pt idx="54">
                  <c:v>2.5319600000000001E-2</c:v>
                </c:pt>
                <c:pt idx="55">
                  <c:v>2.3040554000000001E-2</c:v>
                </c:pt>
                <c:pt idx="56">
                  <c:v>2.1895464999999999E-2</c:v>
                </c:pt>
                <c:pt idx="57">
                  <c:v>2.3959205000000001E-2</c:v>
                </c:pt>
                <c:pt idx="58">
                  <c:v>2.8951589999999999E-2</c:v>
                </c:pt>
                <c:pt idx="59">
                  <c:v>3.4465599999999999E-2</c:v>
                </c:pt>
                <c:pt idx="60">
                  <c:v>3.7587496999999997E-2</c:v>
                </c:pt>
                <c:pt idx="61">
                  <c:v>3.9146736000000001E-2</c:v>
                </c:pt>
                <c:pt idx="62">
                  <c:v>3.9595882999999998E-2</c:v>
                </c:pt>
                <c:pt idx="63">
                  <c:v>3.8832329999999998E-2</c:v>
                </c:pt>
                <c:pt idx="64">
                  <c:v>3.6071572000000003E-2</c:v>
                </c:pt>
                <c:pt idx="65">
                  <c:v>3.3360626999999997E-2</c:v>
                </c:pt>
                <c:pt idx="66">
                  <c:v>3.4989279999999998E-2</c:v>
                </c:pt>
                <c:pt idx="67">
                  <c:v>4.3417695999999999E-2</c:v>
                </c:pt>
                <c:pt idx="68">
                  <c:v>5.4847295999999997E-2</c:v>
                </c:pt>
                <c:pt idx="69">
                  <c:v>6.1121386E-2</c:v>
                </c:pt>
                <c:pt idx="70">
                  <c:v>5.7142716000000003E-2</c:v>
                </c:pt>
                <c:pt idx="71">
                  <c:v>4.4787756999999997E-2</c:v>
                </c:pt>
                <c:pt idx="72">
                  <c:v>3.1143125000000001E-2</c:v>
                </c:pt>
                <c:pt idx="73">
                  <c:v>2.1595561999999999E-2</c:v>
                </c:pt>
                <c:pt idx="74">
                  <c:v>1.7379696E-2</c:v>
                </c:pt>
                <c:pt idx="75">
                  <c:v>1.5466364E-2</c:v>
                </c:pt>
                <c:pt idx="76">
                  <c:v>1.3943379000000001E-2</c:v>
                </c:pt>
                <c:pt idx="77">
                  <c:v>1.3707729E-2</c:v>
                </c:pt>
                <c:pt idx="78">
                  <c:v>1.7014798000000001E-2</c:v>
                </c:pt>
                <c:pt idx="79">
                  <c:v>2.273528E-2</c:v>
                </c:pt>
                <c:pt idx="80">
                  <c:v>2.5869013999999999E-2</c:v>
                </c:pt>
                <c:pt idx="81">
                  <c:v>2.2261891999999998E-2</c:v>
                </c:pt>
                <c:pt idx="82">
                  <c:v>1.173923E-2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1.2099496000000001E-3</c:v>
                </c:pt>
                <c:pt idx="89">
                  <c:v>8.6728670000000008E-3</c:v>
                </c:pt>
                <c:pt idx="90">
                  <c:v>1.4879022E-2</c:v>
                </c:pt>
                <c:pt idx="91">
                  <c:v>2.0148372000000001E-2</c:v>
                </c:pt>
                <c:pt idx="92">
                  <c:v>2.3517686999999999E-2</c:v>
                </c:pt>
                <c:pt idx="93">
                  <c:v>2.5272030000000001E-2</c:v>
                </c:pt>
                <c:pt idx="94">
                  <c:v>2.5702603000000001E-2</c:v>
                </c:pt>
                <c:pt idx="95">
                  <c:v>2.5119048000000001E-2</c:v>
                </c:pt>
                <c:pt idx="96">
                  <c:v>2.5382136999999999E-2</c:v>
                </c:pt>
                <c:pt idx="97">
                  <c:v>2.6245086000000001E-2</c:v>
                </c:pt>
                <c:pt idx="98">
                  <c:v>2.7218018E-2</c:v>
                </c:pt>
                <c:pt idx="99">
                  <c:v>2.7888606999999999E-2</c:v>
                </c:pt>
                <c:pt idx="100">
                  <c:v>2.8097141999999999E-2</c:v>
                </c:pt>
                <c:pt idx="101">
                  <c:v>2.8164687000000001E-2</c:v>
                </c:pt>
                <c:pt idx="102">
                  <c:v>2.8162983999999999E-2</c:v>
                </c:pt>
                <c:pt idx="103">
                  <c:v>2.864974E-2</c:v>
                </c:pt>
                <c:pt idx="104">
                  <c:v>2.8506706E-2</c:v>
                </c:pt>
                <c:pt idx="105">
                  <c:v>2.7776684999999999E-2</c:v>
                </c:pt>
                <c:pt idx="106">
                  <c:v>2.6337095000000001E-2</c:v>
                </c:pt>
                <c:pt idx="107">
                  <c:v>2.4587893999999999E-2</c:v>
                </c:pt>
                <c:pt idx="108">
                  <c:v>2.1637252999999999E-2</c:v>
                </c:pt>
                <c:pt idx="109">
                  <c:v>1.796818E-2</c:v>
                </c:pt>
                <c:pt idx="110">
                  <c:v>1.4170332000000001E-2</c:v>
                </c:pt>
                <c:pt idx="111">
                  <c:v>1.1034553000000001E-2</c:v>
                </c:pt>
                <c:pt idx="112">
                  <c:v>6.7499448000000002E-3</c:v>
                </c:pt>
                <c:pt idx="113">
                  <c:v>2.5815439999999999E-3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4D84-4538-9F43-2B5992A02F5F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[3]Sheet1!$D$234:$DT$234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1.1052854E-3</c:v>
                </c:pt>
                <c:pt idx="6">
                  <c:v>2.3971131999999998E-3</c:v>
                </c:pt>
                <c:pt idx="7">
                  <c:v>4.5452523000000002E-3</c:v>
                </c:pt>
                <c:pt idx="8">
                  <c:v>5.8322019999999999E-3</c:v>
                </c:pt>
                <c:pt idx="9">
                  <c:v>4.7196759999999999E-3</c:v>
                </c:pt>
                <c:pt idx="10">
                  <c:v>9.4200000000000002E-4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1.8799999999999999E-4</c:v>
                </c:pt>
                <c:pt idx="15">
                  <c:v>6.0813967E-3</c:v>
                </c:pt>
                <c:pt idx="16">
                  <c:v>1.0844873E-2</c:v>
                </c:pt>
                <c:pt idx="17">
                  <c:v>1.1082032E-2</c:v>
                </c:pt>
                <c:pt idx="18">
                  <c:v>7.0536714000000002E-3</c:v>
                </c:pt>
                <c:pt idx="19">
                  <c:v>9.5000000000000005E-5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4.3122847999999998E-3</c:v>
                </c:pt>
                <c:pt idx="27">
                  <c:v>9.3350215000000004E-3</c:v>
                </c:pt>
                <c:pt idx="28">
                  <c:v>1.3020728000000001E-2</c:v>
                </c:pt>
                <c:pt idx="29">
                  <c:v>1.5040582E-2</c:v>
                </c:pt>
                <c:pt idx="30">
                  <c:v>1.7050172999999998E-2</c:v>
                </c:pt>
                <c:pt idx="31">
                  <c:v>1.9265542E-2</c:v>
                </c:pt>
                <c:pt idx="32">
                  <c:v>2.0995858999999999E-2</c:v>
                </c:pt>
                <c:pt idx="33">
                  <c:v>2.3448429999999999E-2</c:v>
                </c:pt>
                <c:pt idx="34">
                  <c:v>2.6101942999999999E-2</c:v>
                </c:pt>
                <c:pt idx="35">
                  <c:v>2.8458593000000001E-2</c:v>
                </c:pt>
                <c:pt idx="36">
                  <c:v>2.8945875999999999E-2</c:v>
                </c:pt>
                <c:pt idx="37">
                  <c:v>2.6765385999999999E-2</c:v>
                </c:pt>
                <c:pt idx="38">
                  <c:v>2.2334086E-2</c:v>
                </c:pt>
                <c:pt idx="39">
                  <c:v>1.7456362E-2</c:v>
                </c:pt>
                <c:pt idx="40">
                  <c:v>1.3074374E-2</c:v>
                </c:pt>
                <c:pt idx="41">
                  <c:v>1.0302524E-2</c:v>
                </c:pt>
                <c:pt idx="42">
                  <c:v>8.9286845000000007E-3</c:v>
                </c:pt>
                <c:pt idx="43">
                  <c:v>1.0461997000000001E-2</c:v>
                </c:pt>
                <c:pt idx="44">
                  <c:v>1.5623107000000001E-2</c:v>
                </c:pt>
                <c:pt idx="45">
                  <c:v>2.3103184999999998E-2</c:v>
                </c:pt>
                <c:pt idx="46">
                  <c:v>2.9929503999999999E-2</c:v>
                </c:pt>
                <c:pt idx="47">
                  <c:v>3.3414475999999999E-2</c:v>
                </c:pt>
                <c:pt idx="48">
                  <c:v>3.3132754E-2</c:v>
                </c:pt>
                <c:pt idx="49">
                  <c:v>3.0628998000000001E-2</c:v>
                </c:pt>
                <c:pt idx="50">
                  <c:v>2.727539E-2</c:v>
                </c:pt>
                <c:pt idx="51">
                  <c:v>2.5331712999999999E-2</c:v>
                </c:pt>
                <c:pt idx="52">
                  <c:v>2.5546106999999998E-2</c:v>
                </c:pt>
                <c:pt idx="53">
                  <c:v>2.6330382999999999E-2</c:v>
                </c:pt>
                <c:pt idx="54">
                  <c:v>2.5586379999999999E-2</c:v>
                </c:pt>
                <c:pt idx="55">
                  <c:v>2.3681859999999999E-2</c:v>
                </c:pt>
                <c:pt idx="56">
                  <c:v>2.2924637000000001E-2</c:v>
                </c:pt>
                <c:pt idx="57">
                  <c:v>2.522421E-2</c:v>
                </c:pt>
                <c:pt idx="58">
                  <c:v>3.0067673E-2</c:v>
                </c:pt>
                <c:pt idx="59">
                  <c:v>3.510655E-2</c:v>
                </c:pt>
                <c:pt idx="60">
                  <c:v>3.7641006999999997E-2</c:v>
                </c:pt>
                <c:pt idx="61">
                  <c:v>3.8731769999999999E-2</c:v>
                </c:pt>
                <c:pt idx="62">
                  <c:v>3.8896083999999997E-2</c:v>
                </c:pt>
                <c:pt idx="63">
                  <c:v>3.8021553E-2</c:v>
                </c:pt>
                <c:pt idx="64">
                  <c:v>3.5291444999999998E-2</c:v>
                </c:pt>
                <c:pt idx="65">
                  <c:v>3.2764192999999997E-2</c:v>
                </c:pt>
                <c:pt idx="66">
                  <c:v>3.46261E-2</c:v>
                </c:pt>
                <c:pt idx="67">
                  <c:v>4.3166879999999998E-2</c:v>
                </c:pt>
                <c:pt idx="68">
                  <c:v>5.4505154E-2</c:v>
                </c:pt>
                <c:pt idx="69">
                  <c:v>6.0615457999999997E-2</c:v>
                </c:pt>
                <c:pt idx="70">
                  <c:v>5.6637052E-2</c:v>
                </c:pt>
                <c:pt idx="71">
                  <c:v>4.4550550000000001E-2</c:v>
                </c:pt>
                <c:pt idx="72">
                  <c:v>3.1287413E-2</c:v>
                </c:pt>
                <c:pt idx="73">
                  <c:v>2.1953052000000001E-2</c:v>
                </c:pt>
                <c:pt idx="74">
                  <c:v>1.7584912000000001E-2</c:v>
                </c:pt>
                <c:pt idx="75">
                  <c:v>1.5237590000000001E-2</c:v>
                </c:pt>
                <c:pt idx="76">
                  <c:v>1.3260777E-2</c:v>
                </c:pt>
                <c:pt idx="77">
                  <c:v>1.2747929E-2</c:v>
                </c:pt>
                <c:pt idx="78">
                  <c:v>1.6038035999999999E-2</c:v>
                </c:pt>
                <c:pt idx="79">
                  <c:v>2.1936807999999999E-2</c:v>
                </c:pt>
                <c:pt idx="80">
                  <c:v>2.5348260000000001E-2</c:v>
                </c:pt>
                <c:pt idx="81">
                  <c:v>2.2039744999999999E-2</c:v>
                </c:pt>
                <c:pt idx="82">
                  <c:v>1.1793763000000001E-2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1.7860018E-3</c:v>
                </c:pt>
                <c:pt idx="89">
                  <c:v>8.8824790000000004E-3</c:v>
                </c:pt>
                <c:pt idx="90">
                  <c:v>1.4636913E-2</c:v>
                </c:pt>
                <c:pt idx="91">
                  <c:v>1.93779E-2</c:v>
                </c:pt>
                <c:pt idx="92">
                  <c:v>2.2320649000000001E-2</c:v>
                </c:pt>
                <c:pt idx="93">
                  <c:v>2.3811803999999999E-2</c:v>
                </c:pt>
                <c:pt idx="94">
                  <c:v>2.415438E-2</c:v>
                </c:pt>
                <c:pt idx="95">
                  <c:v>2.3693413999999999E-2</c:v>
                </c:pt>
                <c:pt idx="96">
                  <c:v>2.4182780000000001E-2</c:v>
                </c:pt>
                <c:pt idx="97">
                  <c:v>2.5308719E-2</c:v>
                </c:pt>
                <c:pt idx="98">
                  <c:v>2.6525806999999998E-2</c:v>
                </c:pt>
                <c:pt idx="99">
                  <c:v>2.7377901999999999E-2</c:v>
                </c:pt>
                <c:pt idx="100">
                  <c:v>2.7699861999999999E-2</c:v>
                </c:pt>
                <c:pt idx="101">
                  <c:v>2.7806886999999999E-2</c:v>
                </c:pt>
                <c:pt idx="102">
                  <c:v>2.7831905000000001E-2</c:v>
                </c:pt>
                <c:pt idx="103">
                  <c:v>2.8309843000000001E-2</c:v>
                </c:pt>
                <c:pt idx="104">
                  <c:v>2.8145460000000001E-2</c:v>
                </c:pt>
                <c:pt idx="105">
                  <c:v>2.7395383999999998E-2</c:v>
                </c:pt>
                <c:pt idx="106">
                  <c:v>2.5941635000000001E-2</c:v>
                </c:pt>
                <c:pt idx="107">
                  <c:v>2.4174226E-2</c:v>
                </c:pt>
                <c:pt idx="108">
                  <c:v>2.123218E-2</c:v>
                </c:pt>
                <c:pt idx="109">
                  <c:v>1.7585525000000001E-2</c:v>
                </c:pt>
                <c:pt idx="110">
                  <c:v>1.3807059E-2</c:v>
                </c:pt>
                <c:pt idx="111">
                  <c:v>1.0778243E-2</c:v>
                </c:pt>
                <c:pt idx="112">
                  <c:v>6.5744999999999996E-3</c:v>
                </c:pt>
                <c:pt idx="113">
                  <c:v>2.4580953000000001E-3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D84-4538-9F43-2B5992A02F5F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[3]Sheet1!$D$235:$DT$235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5.2500000000000002E-5</c:v>
                </c:pt>
                <c:pt idx="5">
                  <c:v>1.2551814000000001E-3</c:v>
                </c:pt>
                <c:pt idx="6">
                  <c:v>2.6170611E-3</c:v>
                </c:pt>
                <c:pt idx="7">
                  <c:v>4.7481646999999998E-3</c:v>
                </c:pt>
                <c:pt idx="8">
                  <c:v>5.9074773000000001E-3</c:v>
                </c:pt>
                <c:pt idx="9">
                  <c:v>4.6189832999999998E-3</c:v>
                </c:pt>
                <c:pt idx="10">
                  <c:v>6.9200000000000002E-4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3.6600000000000001E-4</c:v>
                </c:pt>
                <c:pt idx="15">
                  <c:v>6.3954946E-3</c:v>
                </c:pt>
                <c:pt idx="16">
                  <c:v>1.1200165E-2</c:v>
                </c:pt>
                <c:pt idx="17">
                  <c:v>1.1388324E-2</c:v>
                </c:pt>
                <c:pt idx="18">
                  <c:v>7.2130915000000002E-3</c:v>
                </c:pt>
                <c:pt idx="19">
                  <c:v>8.1100000000000006E-5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4.2257531999999997E-3</c:v>
                </c:pt>
                <c:pt idx="27">
                  <c:v>9.6422290000000004E-3</c:v>
                </c:pt>
                <c:pt idx="28">
                  <c:v>1.3670211999999999E-2</c:v>
                </c:pt>
                <c:pt idx="29">
                  <c:v>1.5899436999999999E-2</c:v>
                </c:pt>
                <c:pt idx="30">
                  <c:v>1.8043130000000001E-2</c:v>
                </c:pt>
                <c:pt idx="31">
                  <c:v>2.0294102000000001E-2</c:v>
                </c:pt>
                <c:pt idx="32">
                  <c:v>2.1935495999999999E-2</c:v>
                </c:pt>
                <c:pt idx="33">
                  <c:v>2.4217532999999999E-2</c:v>
                </c:pt>
                <c:pt idx="34">
                  <c:v>2.6669186000000001E-2</c:v>
                </c:pt>
                <c:pt idx="35">
                  <c:v>2.8824909999999999E-2</c:v>
                </c:pt>
                <c:pt idx="36">
                  <c:v>2.9129012999999999E-2</c:v>
                </c:pt>
                <c:pt idx="37">
                  <c:v>2.6805355999999999E-2</c:v>
                </c:pt>
                <c:pt idx="38">
                  <c:v>2.2338536999999999E-2</c:v>
                </c:pt>
                <c:pt idx="39">
                  <c:v>1.7568727999999999E-2</c:v>
                </c:pt>
                <c:pt idx="40">
                  <c:v>1.3367222999999999E-2</c:v>
                </c:pt>
                <c:pt idx="41">
                  <c:v>1.0751022000000001E-2</c:v>
                </c:pt>
                <c:pt idx="42">
                  <c:v>9.3417599999999993E-3</c:v>
                </c:pt>
                <c:pt idx="43">
                  <c:v>1.0680792999999999E-2</c:v>
                </c:pt>
                <c:pt idx="44">
                  <c:v>1.5634532999999999E-2</c:v>
                </c:pt>
                <c:pt idx="45">
                  <c:v>2.2993053999999999E-2</c:v>
                </c:pt>
                <c:pt idx="46">
                  <c:v>2.9759560000000001E-2</c:v>
                </c:pt>
                <c:pt idx="47">
                  <c:v>3.3211216000000002E-2</c:v>
                </c:pt>
                <c:pt idx="48">
                  <c:v>3.2965439999999999E-2</c:v>
                </c:pt>
                <c:pt idx="49">
                  <c:v>3.0674199999999999E-2</c:v>
                </c:pt>
                <c:pt idx="50">
                  <c:v>2.7676826000000002E-2</c:v>
                </c:pt>
                <c:pt idx="51">
                  <c:v>2.6023187E-2</c:v>
                </c:pt>
                <c:pt idx="52">
                  <c:v>2.6350678999999998E-2</c:v>
                </c:pt>
                <c:pt idx="53">
                  <c:v>2.7045388E-2</c:v>
                </c:pt>
                <c:pt idx="54">
                  <c:v>2.60951E-2</c:v>
                </c:pt>
                <c:pt idx="55">
                  <c:v>2.3942680000000001E-2</c:v>
                </c:pt>
                <c:pt idx="56">
                  <c:v>2.2927270999999999E-2</c:v>
                </c:pt>
                <c:pt idx="57">
                  <c:v>2.5047524000000002E-2</c:v>
                </c:pt>
                <c:pt idx="58">
                  <c:v>2.9915225E-2</c:v>
                </c:pt>
                <c:pt idx="59">
                  <c:v>3.5156703999999997E-2</c:v>
                </c:pt>
                <c:pt idx="60">
                  <c:v>3.7948754000000001E-2</c:v>
                </c:pt>
                <c:pt idx="61">
                  <c:v>3.9287823999999999E-2</c:v>
                </c:pt>
                <c:pt idx="62">
                  <c:v>3.9693701999999997E-2</c:v>
                </c:pt>
                <c:pt idx="63">
                  <c:v>3.9023391999999997E-2</c:v>
                </c:pt>
                <c:pt idx="64">
                  <c:v>3.6337435000000001E-2</c:v>
                </c:pt>
                <c:pt idx="65">
                  <c:v>3.3617663999999998E-2</c:v>
                </c:pt>
                <c:pt idx="66">
                  <c:v>3.5218827000000001E-2</c:v>
                </c:pt>
                <c:pt idx="67">
                  <c:v>4.366312E-2</c:v>
                </c:pt>
                <c:pt idx="68">
                  <c:v>5.5127102999999997E-2</c:v>
                </c:pt>
                <c:pt idx="69">
                  <c:v>6.1312247E-2</c:v>
                </c:pt>
                <c:pt idx="70">
                  <c:v>5.7089477999999999E-2</c:v>
                </c:pt>
                <c:pt idx="71">
                  <c:v>4.4465049999999999E-2</c:v>
                </c:pt>
                <c:pt idx="72">
                  <c:v>3.0661221999999998E-2</c:v>
                </c:pt>
                <c:pt idx="73">
                  <c:v>2.1137099999999999E-2</c:v>
                </c:pt>
                <c:pt idx="74">
                  <c:v>1.7081410000000002E-2</c:v>
                </c:pt>
                <c:pt idx="75">
                  <c:v>1.5399069E-2</c:v>
                </c:pt>
                <c:pt idx="76">
                  <c:v>1.4082216E-2</c:v>
                </c:pt>
                <c:pt idx="77">
                  <c:v>1.3904487E-2</c:v>
                </c:pt>
                <c:pt idx="78">
                  <c:v>1.7106541999999999E-2</c:v>
                </c:pt>
                <c:pt idx="79">
                  <c:v>2.2696938E-2</c:v>
                </c:pt>
                <c:pt idx="80">
                  <c:v>2.582046E-2</c:v>
                </c:pt>
                <c:pt idx="81">
                  <c:v>2.2363026000000001E-2</c:v>
                </c:pt>
                <c:pt idx="82">
                  <c:v>1.2041339999999999E-2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1.3414567E-3</c:v>
                </c:pt>
                <c:pt idx="89">
                  <c:v>8.6250500000000004E-3</c:v>
                </c:pt>
                <c:pt idx="90">
                  <c:v>1.4612635000000001E-2</c:v>
                </c:pt>
                <c:pt idx="91">
                  <c:v>1.9646568E-2</c:v>
                </c:pt>
                <c:pt idx="92">
                  <c:v>2.2833563000000001E-2</c:v>
                </c:pt>
                <c:pt idx="93">
                  <c:v>2.4481935E-2</c:v>
                </c:pt>
                <c:pt idx="94">
                  <c:v>2.488988E-2</c:v>
                </c:pt>
                <c:pt idx="95">
                  <c:v>2.4353880000000001E-2</c:v>
                </c:pt>
                <c:pt idx="96">
                  <c:v>2.4718745E-2</c:v>
                </c:pt>
                <c:pt idx="97">
                  <c:v>2.5700420000000002E-2</c:v>
                </c:pt>
                <c:pt idx="98">
                  <c:v>2.6780205000000001E-2</c:v>
                </c:pt>
                <c:pt idx="99">
                  <c:v>2.7531538000000001E-2</c:v>
                </c:pt>
                <c:pt idx="100">
                  <c:v>2.7788522E-2</c:v>
                </c:pt>
                <c:pt idx="101">
                  <c:v>2.7858559000000001E-2</c:v>
                </c:pt>
                <c:pt idx="102">
                  <c:v>2.7821241E-2</c:v>
                </c:pt>
                <c:pt idx="103">
                  <c:v>2.8254115999999999E-2</c:v>
                </c:pt>
                <c:pt idx="104">
                  <c:v>2.8049359999999999E-2</c:v>
                </c:pt>
                <c:pt idx="105">
                  <c:v>2.725644E-2</c:v>
                </c:pt>
                <c:pt idx="106">
                  <c:v>2.5760543E-2</c:v>
                </c:pt>
                <c:pt idx="107">
                  <c:v>2.3976023999999999E-2</c:v>
                </c:pt>
                <c:pt idx="108">
                  <c:v>2.0987705999999998E-2</c:v>
                </c:pt>
                <c:pt idx="109">
                  <c:v>1.7297415E-2</c:v>
                </c:pt>
                <c:pt idx="110">
                  <c:v>1.3471551999999999E-2</c:v>
                </c:pt>
                <c:pt idx="111">
                  <c:v>1.0296120000000001E-2</c:v>
                </c:pt>
                <c:pt idx="112">
                  <c:v>5.9946785000000004E-3</c:v>
                </c:pt>
                <c:pt idx="113">
                  <c:v>1.8232293999999999E-3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4D84-4538-9F43-2B5992A02F5F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[3]Sheet1!$D$236:$DT$236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1.131553E-3</c:v>
                </c:pt>
                <c:pt idx="6">
                  <c:v>2.7297494999999998E-3</c:v>
                </c:pt>
                <c:pt idx="7">
                  <c:v>5.1237460000000002E-3</c:v>
                </c:pt>
                <c:pt idx="8">
                  <c:v>6.2675600000000001E-3</c:v>
                </c:pt>
                <c:pt idx="9">
                  <c:v>4.6483219999999999E-3</c:v>
                </c:pt>
                <c:pt idx="10">
                  <c:v>3.5E-4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4.2700000000000002E-4</c:v>
                </c:pt>
                <c:pt idx="15">
                  <c:v>6.5106030000000002E-3</c:v>
                </c:pt>
                <c:pt idx="16">
                  <c:v>1.1310952000000001E-2</c:v>
                </c:pt>
                <c:pt idx="17">
                  <c:v>1.1458101E-2</c:v>
                </c:pt>
                <c:pt idx="18">
                  <c:v>7.2151506000000002E-3</c:v>
                </c:pt>
                <c:pt idx="19">
                  <c:v>3.2700000000000002E-5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4.2903866000000004E-3</c:v>
                </c:pt>
                <c:pt idx="27">
                  <c:v>9.7631620000000006E-3</c:v>
                </c:pt>
                <c:pt idx="28">
                  <c:v>1.3857655E-2</c:v>
                </c:pt>
                <c:pt idx="29">
                  <c:v>1.6139606000000001E-2</c:v>
                </c:pt>
                <c:pt idx="30">
                  <c:v>1.8296158E-2</c:v>
                </c:pt>
                <c:pt idx="31">
                  <c:v>2.0514924E-2</c:v>
                </c:pt>
                <c:pt idx="32">
                  <c:v>2.2126943E-2</c:v>
                </c:pt>
                <c:pt idx="33">
                  <c:v>2.4433525000000001E-2</c:v>
                </c:pt>
                <c:pt idx="34">
                  <c:v>2.6975203E-2</c:v>
                </c:pt>
                <c:pt idx="35">
                  <c:v>2.9272724E-2</c:v>
                </c:pt>
                <c:pt idx="36">
                  <c:v>2.9720713999999999E-2</c:v>
                </c:pt>
                <c:pt idx="37">
                  <c:v>2.7502921999999999E-2</c:v>
                </c:pt>
                <c:pt idx="38">
                  <c:v>2.3075950000000001E-2</c:v>
                </c:pt>
                <c:pt idx="39">
                  <c:v>1.8276624000000002E-2</c:v>
                </c:pt>
                <c:pt idx="40">
                  <c:v>1.3960618500000001E-2</c:v>
                </c:pt>
                <c:pt idx="41">
                  <c:v>1.1197606000000001E-2</c:v>
                </c:pt>
                <c:pt idx="42">
                  <c:v>9.5965990000000008E-3</c:v>
                </c:pt>
                <c:pt idx="43">
                  <c:v>1.0766852E-2</c:v>
                </c:pt>
                <c:pt idx="44">
                  <c:v>1.5661385E-2</c:v>
                </c:pt>
                <c:pt idx="45">
                  <c:v>2.3097701000000002E-2</c:v>
                </c:pt>
                <c:pt idx="46">
                  <c:v>2.9993156E-2</c:v>
                </c:pt>
                <c:pt idx="47">
                  <c:v>3.3562616000000003E-2</c:v>
                </c:pt>
                <c:pt idx="48">
                  <c:v>3.3400934E-2</c:v>
                </c:pt>
                <c:pt idx="49">
                  <c:v>3.1130817000000002E-2</c:v>
                </c:pt>
                <c:pt idx="50">
                  <c:v>2.8059830000000001E-2</c:v>
                </c:pt>
                <c:pt idx="51">
                  <c:v>2.6305362999999998E-2</c:v>
                </c:pt>
                <c:pt idx="52">
                  <c:v>2.6560156000000001E-2</c:v>
                </c:pt>
                <c:pt idx="53">
                  <c:v>2.7277721000000001E-2</c:v>
                </c:pt>
                <c:pt idx="54">
                  <c:v>2.6347033999999998E-2</c:v>
                </c:pt>
                <c:pt idx="55">
                  <c:v>2.4100421E-2</c:v>
                </c:pt>
                <c:pt idx="56">
                  <c:v>2.2850286000000001E-2</c:v>
                </c:pt>
                <c:pt idx="57">
                  <c:v>2.4754644999999999E-2</c:v>
                </c:pt>
                <c:pt idx="58">
                  <c:v>2.9596061999999999E-2</c:v>
                </c:pt>
                <c:pt idx="59">
                  <c:v>3.4973490000000003E-2</c:v>
                </c:pt>
                <c:pt idx="60">
                  <c:v>3.7967727E-2</c:v>
                </c:pt>
                <c:pt idx="61">
                  <c:v>3.9466873E-2</c:v>
                </c:pt>
                <c:pt idx="62">
                  <c:v>4.0002709999999997E-2</c:v>
                </c:pt>
                <c:pt idx="63">
                  <c:v>3.9468366999999997E-2</c:v>
                </c:pt>
                <c:pt idx="64">
                  <c:v>3.6975679999999997E-2</c:v>
                </c:pt>
                <c:pt idx="65">
                  <c:v>3.4348086E-2</c:v>
                </c:pt>
                <c:pt idx="66">
                  <c:v>3.5882487999999997E-2</c:v>
                </c:pt>
                <c:pt idx="67">
                  <c:v>4.4204130000000001E-2</c:v>
                </c:pt>
                <c:pt idx="68">
                  <c:v>5.5627192999999998E-2</c:v>
                </c:pt>
                <c:pt idx="69">
                  <c:v>6.1904103000000002E-2</c:v>
                </c:pt>
                <c:pt idx="70">
                  <c:v>5.774642E-2</c:v>
                </c:pt>
                <c:pt idx="71">
                  <c:v>4.4999959999999999E-2</c:v>
                </c:pt>
                <c:pt idx="72">
                  <c:v>3.0951983999999998E-2</c:v>
                </c:pt>
                <c:pt idx="73">
                  <c:v>2.1232569999999999E-2</c:v>
                </c:pt>
                <c:pt idx="74">
                  <c:v>1.7180271E-2</c:v>
                </c:pt>
                <c:pt idx="75">
                  <c:v>1.5642570000000001E-2</c:v>
                </c:pt>
                <c:pt idx="76">
                  <c:v>1.4472459E-2</c:v>
                </c:pt>
                <c:pt idx="77">
                  <c:v>1.4363452000000001E-2</c:v>
                </c:pt>
                <c:pt idx="78">
                  <c:v>1.7550916999999999E-2</c:v>
                </c:pt>
                <c:pt idx="79">
                  <c:v>2.3095718000000001E-2</c:v>
                </c:pt>
                <c:pt idx="80">
                  <c:v>2.616835E-2</c:v>
                </c:pt>
                <c:pt idx="81">
                  <c:v>2.2609124000000001E-2</c:v>
                </c:pt>
                <c:pt idx="82">
                  <c:v>1.2104682E-2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1.2775363E-3</c:v>
                </c:pt>
                <c:pt idx="89">
                  <c:v>8.9296879999999999E-3</c:v>
                </c:pt>
                <c:pt idx="90">
                  <c:v>1.52715E-2</c:v>
                </c:pt>
                <c:pt idx="91">
                  <c:v>2.0635615999999999E-2</c:v>
                </c:pt>
                <c:pt idx="92">
                  <c:v>2.4048809000000001E-2</c:v>
                </c:pt>
                <c:pt idx="93">
                  <c:v>2.5806160000000002E-2</c:v>
                </c:pt>
                <c:pt idx="94">
                  <c:v>2.6195900000000001E-2</c:v>
                </c:pt>
                <c:pt idx="95">
                  <c:v>2.5496725000000001E-2</c:v>
                </c:pt>
                <c:pt idx="96">
                  <c:v>2.5608186000000002E-2</c:v>
                </c:pt>
                <c:pt idx="97">
                  <c:v>2.631168E-2</c:v>
                </c:pt>
                <c:pt idx="98">
                  <c:v>2.7122990999999999E-2</c:v>
                </c:pt>
                <c:pt idx="99">
                  <c:v>2.76583E-2</c:v>
                </c:pt>
                <c:pt idx="100">
                  <c:v>2.7779063E-2</c:v>
                </c:pt>
                <c:pt idx="101">
                  <c:v>2.7780240000000001E-2</c:v>
                </c:pt>
                <c:pt idx="102">
                  <c:v>2.7724018E-2</c:v>
                </c:pt>
                <c:pt idx="103">
                  <c:v>2.8180355000000001E-2</c:v>
                </c:pt>
                <c:pt idx="104">
                  <c:v>2.8015390000000001E-2</c:v>
                </c:pt>
                <c:pt idx="105">
                  <c:v>2.7262610999999999E-2</c:v>
                </c:pt>
                <c:pt idx="106">
                  <c:v>2.5802372000000001E-2</c:v>
                </c:pt>
                <c:pt idx="107">
                  <c:v>2.4046478999999999E-2</c:v>
                </c:pt>
                <c:pt idx="108">
                  <c:v>2.1070966E-2</c:v>
                </c:pt>
                <c:pt idx="109">
                  <c:v>1.7374948000000001E-2</c:v>
                </c:pt>
                <c:pt idx="110">
                  <c:v>1.3531346E-2</c:v>
                </c:pt>
                <c:pt idx="111">
                  <c:v>1.0216424999999999E-2</c:v>
                </c:pt>
                <c:pt idx="112">
                  <c:v>5.8301617000000002E-3</c:v>
                </c:pt>
                <c:pt idx="113">
                  <c:v>1.5755510999999999E-3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4D84-4538-9F43-2B5992A02F5F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[3]Sheet1!$D$237:$DT$237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4.46E-4</c:v>
                </c:pt>
                <c:pt idx="5">
                  <c:v>1.5679536E-3</c:v>
                </c:pt>
                <c:pt idx="6">
                  <c:v>3.1443697E-3</c:v>
                </c:pt>
                <c:pt idx="7">
                  <c:v>5.6174470000000002E-3</c:v>
                </c:pt>
                <c:pt idx="8">
                  <c:v>6.7353910000000003E-3</c:v>
                </c:pt>
                <c:pt idx="9">
                  <c:v>4.8596878E-3</c:v>
                </c:pt>
                <c:pt idx="10">
                  <c:v>1.36E-4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1.5899999999999999E-4</c:v>
                </c:pt>
                <c:pt idx="15">
                  <c:v>6.8046419999999996E-3</c:v>
                </c:pt>
                <c:pt idx="16">
                  <c:v>1.2172406E-2</c:v>
                </c:pt>
                <c:pt idx="17">
                  <c:v>1.2565157E-2</c:v>
                </c:pt>
                <c:pt idx="18">
                  <c:v>8.1251550000000002E-3</c:v>
                </c:pt>
                <c:pt idx="19">
                  <c:v>2.7900000000000001E-4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4.6327015999999997E-3</c:v>
                </c:pt>
                <c:pt idx="27">
                  <c:v>1.0533646000000001E-2</c:v>
                </c:pt>
                <c:pt idx="28">
                  <c:v>1.4975852E-2</c:v>
                </c:pt>
                <c:pt idx="29">
                  <c:v>1.7435472E-2</c:v>
                </c:pt>
                <c:pt idx="30">
                  <c:v>1.9652788000000001E-2</c:v>
                </c:pt>
                <c:pt idx="31">
                  <c:v>2.1749240999999999E-2</c:v>
                </c:pt>
                <c:pt idx="32">
                  <c:v>2.3073482999999999E-2</c:v>
                </c:pt>
                <c:pt idx="33">
                  <c:v>2.5146142E-2</c:v>
                </c:pt>
                <c:pt idx="34">
                  <c:v>2.7603045E-2</c:v>
                </c:pt>
                <c:pt idx="35">
                  <c:v>2.9922312E-2</c:v>
                </c:pt>
                <c:pt idx="36">
                  <c:v>3.0384425E-2</c:v>
                </c:pt>
                <c:pt idx="37">
                  <c:v>2.8101346999999999E-2</c:v>
                </c:pt>
                <c:pt idx="38">
                  <c:v>2.3709290000000001E-2</c:v>
                </c:pt>
                <c:pt idx="39">
                  <c:v>1.9039878999999999E-2</c:v>
                </c:pt>
                <c:pt idx="40">
                  <c:v>1.4672111E-2</c:v>
                </c:pt>
                <c:pt idx="41">
                  <c:v>1.1682033E-2</c:v>
                </c:pt>
                <c:pt idx="42">
                  <c:v>9.7037870000000002E-3</c:v>
                </c:pt>
                <c:pt idx="43">
                  <c:v>1.0730112999999999E-2</c:v>
                </c:pt>
                <c:pt idx="44">
                  <c:v>1.5996356E-2</c:v>
                </c:pt>
                <c:pt idx="45">
                  <c:v>2.4062242000000001E-2</c:v>
                </c:pt>
                <c:pt idx="46">
                  <c:v>3.1434163000000001E-2</c:v>
                </c:pt>
                <c:pt idx="47">
                  <c:v>3.5184673999999999E-2</c:v>
                </c:pt>
                <c:pt idx="48">
                  <c:v>3.5023499999999999E-2</c:v>
                </c:pt>
                <c:pt idx="49">
                  <c:v>3.2663879999999999E-2</c:v>
                </c:pt>
                <c:pt idx="50">
                  <c:v>2.9372120000000002E-2</c:v>
                </c:pt>
                <c:pt idx="51">
                  <c:v>2.7258502E-2</c:v>
                </c:pt>
                <c:pt idx="52">
                  <c:v>2.7027559E-2</c:v>
                </c:pt>
                <c:pt idx="53">
                  <c:v>2.7182992999999999E-2</c:v>
                </c:pt>
                <c:pt idx="54">
                  <c:v>2.5561921000000001E-2</c:v>
                </c:pt>
                <c:pt idx="55">
                  <c:v>2.2697885000000001E-2</c:v>
                </c:pt>
                <c:pt idx="56">
                  <c:v>2.1159982000000001E-2</c:v>
                </c:pt>
                <c:pt idx="57">
                  <c:v>2.3451013E-2</c:v>
                </c:pt>
                <c:pt idx="58">
                  <c:v>2.918463E-2</c:v>
                </c:pt>
                <c:pt idx="59">
                  <c:v>3.5343777E-2</c:v>
                </c:pt>
                <c:pt idx="60">
                  <c:v>3.861585E-2</c:v>
                </c:pt>
                <c:pt idx="61">
                  <c:v>4.0139273000000003E-2</c:v>
                </c:pt>
                <c:pt idx="62">
                  <c:v>4.0939726000000003E-2</c:v>
                </c:pt>
                <c:pt idx="63">
                  <c:v>4.0970627000000003E-2</c:v>
                </c:pt>
                <c:pt idx="64">
                  <c:v>3.8802496999999998E-2</c:v>
                </c:pt>
                <c:pt idx="65">
                  <c:v>3.5812903E-2</c:v>
                </c:pt>
                <c:pt idx="66">
                  <c:v>3.6646970000000001E-2</c:v>
                </c:pt>
                <c:pt idx="67">
                  <c:v>4.4706922000000003E-2</c:v>
                </c:pt>
                <c:pt idx="68">
                  <c:v>5.6652679999999997E-2</c:v>
                </c:pt>
                <c:pt idx="69">
                  <c:v>6.3678009999999993E-2</c:v>
                </c:pt>
                <c:pt idx="70">
                  <c:v>5.9722085000000001E-2</c:v>
                </c:pt>
                <c:pt idx="71">
                  <c:v>4.6327889999999997E-2</c:v>
                </c:pt>
                <c:pt idx="72">
                  <c:v>3.1310055000000003E-2</c:v>
                </c:pt>
                <c:pt idx="73">
                  <c:v>2.1042483000000001E-2</c:v>
                </c:pt>
                <c:pt idx="74">
                  <c:v>1.7206121000000001E-2</c:v>
                </c:pt>
                <c:pt idx="75">
                  <c:v>1.6338179000000001E-2</c:v>
                </c:pt>
                <c:pt idx="76">
                  <c:v>1.5736619E-2</c:v>
                </c:pt>
                <c:pt idx="77">
                  <c:v>1.5810233E-2</c:v>
                </c:pt>
                <c:pt idx="78">
                  <c:v>1.8893107999999999E-2</c:v>
                </c:pt>
                <c:pt idx="79">
                  <c:v>2.4236664000000002E-2</c:v>
                </c:pt>
                <c:pt idx="80">
                  <c:v>2.7002000000000002E-2</c:v>
                </c:pt>
                <c:pt idx="81">
                  <c:v>2.2928566000000001E-2</c:v>
                </c:pt>
                <c:pt idx="82">
                  <c:v>1.1735601999999999E-2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2.0391214999999998E-3</c:v>
                </c:pt>
                <c:pt idx="89">
                  <c:v>1.0475381000000001E-2</c:v>
                </c:pt>
                <c:pt idx="90">
                  <c:v>1.7403180000000001E-2</c:v>
                </c:pt>
                <c:pt idx="91">
                  <c:v>2.3133089999999999E-2</c:v>
                </c:pt>
                <c:pt idx="92">
                  <c:v>2.6791945000000001E-2</c:v>
                </c:pt>
                <c:pt idx="93">
                  <c:v>2.8698723999999998E-2</c:v>
                </c:pt>
                <c:pt idx="94">
                  <c:v>2.9144840000000002E-2</c:v>
                </c:pt>
                <c:pt idx="95">
                  <c:v>2.8349880000000001E-2</c:v>
                </c:pt>
                <c:pt idx="96">
                  <c:v>2.8312400000000001E-2</c:v>
                </c:pt>
                <c:pt idx="97">
                  <c:v>2.8737780000000001E-2</c:v>
                </c:pt>
                <c:pt idx="98">
                  <c:v>2.9155937999999999E-2</c:v>
                </c:pt>
                <c:pt idx="99">
                  <c:v>2.92603E-2</c:v>
                </c:pt>
                <c:pt idx="100">
                  <c:v>2.8980924000000002E-2</c:v>
                </c:pt>
                <c:pt idx="101">
                  <c:v>2.8594062E-2</c:v>
                </c:pt>
                <c:pt idx="102">
                  <c:v>2.8263781000000002E-2</c:v>
                </c:pt>
                <c:pt idx="103">
                  <c:v>2.8549545999999999E-2</c:v>
                </c:pt>
                <c:pt idx="104">
                  <c:v>2.8263475999999999E-2</c:v>
                </c:pt>
                <c:pt idx="105">
                  <c:v>2.7421277000000001E-2</c:v>
                </c:pt>
                <c:pt idx="106">
                  <c:v>2.5895352E-2</c:v>
                </c:pt>
                <c:pt idx="107">
                  <c:v>2.4143830000000002E-2</c:v>
                </c:pt>
                <c:pt idx="108">
                  <c:v>2.1124560000000001E-2</c:v>
                </c:pt>
                <c:pt idx="109">
                  <c:v>1.7383559E-2</c:v>
                </c:pt>
                <c:pt idx="110">
                  <c:v>1.3504351E-2</c:v>
                </c:pt>
                <c:pt idx="111">
                  <c:v>9.9268399999999993E-3</c:v>
                </c:pt>
                <c:pt idx="112">
                  <c:v>5.3757600000000003E-3</c:v>
                </c:pt>
                <c:pt idx="113">
                  <c:v>9.9099999999999991E-4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4D84-4538-9F43-2B5992A02F5F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[3]Sheet1!$D$238:$DT$238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1.3635829E-3</c:v>
                </c:pt>
                <c:pt idx="6">
                  <c:v>3.0787394000000002E-3</c:v>
                </c:pt>
                <c:pt idx="7">
                  <c:v>5.4864646000000001E-3</c:v>
                </c:pt>
                <c:pt idx="8">
                  <c:v>6.5064930000000003E-3</c:v>
                </c:pt>
                <c:pt idx="9">
                  <c:v>4.6591920000000004E-3</c:v>
                </c:pt>
                <c:pt idx="10">
                  <c:v>9.9500000000000006E-5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2.1100000000000001E-4</c:v>
                </c:pt>
                <c:pt idx="15">
                  <c:v>6.5492099999999998E-3</c:v>
                </c:pt>
                <c:pt idx="16">
                  <c:v>1.1615812E-2</c:v>
                </c:pt>
                <c:pt idx="17">
                  <c:v>1.1941096999999999E-2</c:v>
                </c:pt>
                <c:pt idx="18">
                  <c:v>7.7453963000000004E-3</c:v>
                </c:pt>
                <c:pt idx="19">
                  <c:v>3.6299999999999999E-4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4.2809118000000004E-3</c:v>
                </c:pt>
                <c:pt idx="27">
                  <c:v>1.0037424E-2</c:v>
                </c:pt>
                <c:pt idx="28">
                  <c:v>1.4351707999999999E-2</c:v>
                </c:pt>
                <c:pt idx="29">
                  <c:v>1.6835872000000002E-2</c:v>
                </c:pt>
                <c:pt idx="30">
                  <c:v>1.9209579000000001E-2</c:v>
                </c:pt>
                <c:pt idx="31">
                  <c:v>2.1586508000000001E-2</c:v>
                </c:pt>
                <c:pt idx="32">
                  <c:v>2.3194663000000001E-2</c:v>
                </c:pt>
                <c:pt idx="33">
                  <c:v>2.5353553000000001E-2</c:v>
                </c:pt>
                <c:pt idx="34">
                  <c:v>2.7694086999999999E-2</c:v>
                </c:pt>
                <c:pt idx="35">
                  <c:v>2.9815334999999998E-2</c:v>
                </c:pt>
                <c:pt idx="36">
                  <c:v>3.0145345E-2</c:v>
                </c:pt>
                <c:pt idx="37">
                  <c:v>2.7829389999999999E-2</c:v>
                </c:pt>
                <c:pt idx="38">
                  <c:v>2.3409648000000002E-2</c:v>
                </c:pt>
                <c:pt idx="39">
                  <c:v>1.8664311999999999E-2</c:v>
                </c:pt>
                <c:pt idx="40">
                  <c:v>1.427951E-2</c:v>
                </c:pt>
                <c:pt idx="41">
                  <c:v>1.1340546E-2</c:v>
                </c:pt>
                <c:pt idx="42">
                  <c:v>9.5087939999999992E-3</c:v>
                </c:pt>
                <c:pt idx="43">
                  <c:v>1.0608477E-2</c:v>
                </c:pt>
                <c:pt idx="44">
                  <c:v>1.5737744000000001E-2</c:v>
                </c:pt>
                <c:pt idx="45">
                  <c:v>2.353616E-2</c:v>
                </c:pt>
                <c:pt idx="46">
                  <c:v>3.0682823000000001E-2</c:v>
                </c:pt>
                <c:pt idx="47">
                  <c:v>3.4305790000000003E-2</c:v>
                </c:pt>
                <c:pt idx="48">
                  <c:v>3.4073583999999997E-2</c:v>
                </c:pt>
                <c:pt idx="49">
                  <c:v>3.1693526E-2</c:v>
                </c:pt>
                <c:pt idx="50">
                  <c:v>2.8506191E-2</c:v>
                </c:pt>
                <c:pt idx="51">
                  <c:v>2.6648921999999999E-2</c:v>
                </c:pt>
                <c:pt idx="52">
                  <c:v>2.6836602000000001E-2</c:v>
                </c:pt>
                <c:pt idx="53">
                  <c:v>2.7491191000000002E-2</c:v>
                </c:pt>
                <c:pt idx="54">
                  <c:v>2.6431650000000001E-2</c:v>
                </c:pt>
                <c:pt idx="55">
                  <c:v>2.4040473999999999E-2</c:v>
                </c:pt>
                <c:pt idx="56">
                  <c:v>2.2691850999999999E-2</c:v>
                </c:pt>
                <c:pt idx="57">
                  <c:v>2.4675135000000001E-2</c:v>
                </c:pt>
                <c:pt idx="58">
                  <c:v>2.9740775000000001E-2</c:v>
                </c:pt>
                <c:pt idx="59">
                  <c:v>3.5305753000000002E-2</c:v>
                </c:pt>
                <c:pt idx="60">
                  <c:v>3.8326547000000002E-2</c:v>
                </c:pt>
                <c:pt idx="61">
                  <c:v>3.9836980000000001E-2</c:v>
                </c:pt>
                <c:pt idx="62">
                  <c:v>4.0554643000000001E-2</c:v>
                </c:pt>
                <c:pt idx="63">
                  <c:v>4.0347510000000003E-2</c:v>
                </c:pt>
                <c:pt idx="64">
                  <c:v>3.8012493000000001E-2</c:v>
                </c:pt>
                <c:pt idx="65">
                  <c:v>3.5167746E-2</c:v>
                </c:pt>
                <c:pt idx="66">
                  <c:v>3.6300109999999997E-2</c:v>
                </c:pt>
                <c:pt idx="67">
                  <c:v>4.4423013999999997E-2</c:v>
                </c:pt>
                <c:pt idx="68">
                  <c:v>5.6009453000000001E-2</c:v>
                </c:pt>
                <c:pt idx="69">
                  <c:v>6.2516840000000004E-2</c:v>
                </c:pt>
                <c:pt idx="70">
                  <c:v>5.8336779999999998E-2</c:v>
                </c:pt>
                <c:pt idx="71">
                  <c:v>4.5251840000000002E-2</c:v>
                </c:pt>
                <c:pt idx="72">
                  <c:v>3.0817478999999998E-2</c:v>
                </c:pt>
                <c:pt idx="73">
                  <c:v>2.0965263000000001E-2</c:v>
                </c:pt>
                <c:pt idx="74">
                  <c:v>1.7143828999999999E-2</c:v>
                </c:pt>
                <c:pt idx="75">
                  <c:v>1.6060237000000002E-2</c:v>
                </c:pt>
                <c:pt idx="76">
                  <c:v>1.5306851E-2</c:v>
                </c:pt>
                <c:pt idx="77">
                  <c:v>1.5368336E-2</c:v>
                </c:pt>
                <c:pt idx="78">
                  <c:v>1.8413474999999999E-2</c:v>
                </c:pt>
                <c:pt idx="79">
                  <c:v>2.3595089999999999E-2</c:v>
                </c:pt>
                <c:pt idx="80">
                  <c:v>2.6228193E-2</c:v>
                </c:pt>
                <c:pt idx="81">
                  <c:v>2.2284107000000001E-2</c:v>
                </c:pt>
                <c:pt idx="82">
                  <c:v>1.1556079E-2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2.4260447999999999E-3</c:v>
                </c:pt>
                <c:pt idx="89">
                  <c:v>1.008093E-2</c:v>
                </c:pt>
                <c:pt idx="90">
                  <c:v>1.6293809999999999E-2</c:v>
                </c:pt>
                <c:pt idx="91">
                  <c:v>2.1476904000000002E-2</c:v>
                </c:pt>
                <c:pt idx="92">
                  <c:v>2.4794905999999999E-2</c:v>
                </c:pt>
                <c:pt idx="93">
                  <c:v>2.6514847000000001E-2</c:v>
                </c:pt>
                <c:pt idx="94">
                  <c:v>2.6906705E-2</c:v>
                </c:pt>
                <c:pt idx="95">
                  <c:v>2.6220955000000001E-2</c:v>
                </c:pt>
                <c:pt idx="96">
                  <c:v>2.6362284999999999E-2</c:v>
                </c:pt>
                <c:pt idx="97">
                  <c:v>2.7064439999999999E-2</c:v>
                </c:pt>
                <c:pt idx="98">
                  <c:v>2.7821598999999999E-2</c:v>
                </c:pt>
                <c:pt idx="99">
                  <c:v>2.8271701E-2</c:v>
                </c:pt>
                <c:pt idx="100">
                  <c:v>2.829491E-2</c:v>
                </c:pt>
                <c:pt idx="101">
                  <c:v>2.8115239E-2</c:v>
                </c:pt>
                <c:pt idx="102">
                  <c:v>2.7962766999999999E-2</c:v>
                </c:pt>
                <c:pt idx="103">
                  <c:v>2.8338342999999998E-2</c:v>
                </c:pt>
                <c:pt idx="104">
                  <c:v>2.8093422E-2</c:v>
                </c:pt>
                <c:pt idx="105">
                  <c:v>2.7259195E-2</c:v>
                </c:pt>
                <c:pt idx="106">
                  <c:v>2.5715325000000001E-2</c:v>
                </c:pt>
                <c:pt idx="107">
                  <c:v>2.3924340999999998E-2</c:v>
                </c:pt>
                <c:pt idx="108">
                  <c:v>2.0862987E-2</c:v>
                </c:pt>
                <c:pt idx="109">
                  <c:v>1.7089479000000001E-2</c:v>
                </c:pt>
                <c:pt idx="110">
                  <c:v>1.3205853E-2</c:v>
                </c:pt>
                <c:pt idx="111">
                  <c:v>9.7110770000000003E-3</c:v>
                </c:pt>
                <c:pt idx="112">
                  <c:v>5.238052E-3</c:v>
                </c:pt>
                <c:pt idx="113">
                  <c:v>9.3000000000000005E-4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4D84-4538-9F43-2B5992A02F5F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[3]Sheet1!$D$239:$DT$239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3.3799999999999998E-4</c:v>
                </c:pt>
                <c:pt idx="5">
                  <c:v>1.3304332000000001E-3</c:v>
                </c:pt>
                <c:pt idx="6">
                  <c:v>2.6540541999999999E-3</c:v>
                </c:pt>
                <c:pt idx="7">
                  <c:v>4.9250135000000004E-3</c:v>
                </c:pt>
                <c:pt idx="8">
                  <c:v>6.0486330000000003E-3</c:v>
                </c:pt>
                <c:pt idx="9">
                  <c:v>4.4825059999999998E-3</c:v>
                </c:pt>
                <c:pt idx="10">
                  <c:v>2.1100000000000001E-4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7.3700000000000002E-4</c:v>
                </c:pt>
                <c:pt idx="15">
                  <c:v>6.9851237E-3</c:v>
                </c:pt>
                <c:pt idx="16">
                  <c:v>1.1920959E-2</c:v>
                </c:pt>
                <c:pt idx="17">
                  <c:v>1.2054366E-2</c:v>
                </c:pt>
                <c:pt idx="18">
                  <c:v>7.6669874000000002E-3</c:v>
                </c:pt>
                <c:pt idx="19">
                  <c:v>1.5699999999999999E-4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4.3552469999999996E-3</c:v>
                </c:pt>
                <c:pt idx="27">
                  <c:v>9.9002090000000001E-3</c:v>
                </c:pt>
                <c:pt idx="28">
                  <c:v>1.413434E-2</c:v>
                </c:pt>
                <c:pt idx="29">
                  <c:v>1.6623180000000001E-2</c:v>
                </c:pt>
                <c:pt idx="30">
                  <c:v>1.8959552000000001E-2</c:v>
                </c:pt>
                <c:pt idx="31">
                  <c:v>2.1203383999999999E-2</c:v>
                </c:pt>
                <c:pt idx="32">
                  <c:v>2.2683438E-2</c:v>
                </c:pt>
                <c:pt idx="33">
                  <c:v>2.4904625E-2</c:v>
                </c:pt>
                <c:pt idx="34">
                  <c:v>2.7483119E-2</c:v>
                </c:pt>
                <c:pt idx="35">
                  <c:v>2.990228E-2</c:v>
                </c:pt>
                <c:pt idx="36">
                  <c:v>3.0427691999999999E-2</c:v>
                </c:pt>
                <c:pt idx="37">
                  <c:v>2.8114627999999999E-2</c:v>
                </c:pt>
                <c:pt idx="38">
                  <c:v>2.3525601E-2</c:v>
                </c:pt>
                <c:pt idx="39">
                  <c:v>1.8597703E-2</c:v>
                </c:pt>
                <c:pt idx="40">
                  <c:v>1.4158255999999999E-2</c:v>
                </c:pt>
                <c:pt idx="41">
                  <c:v>1.1344007E-2</c:v>
                </c:pt>
                <c:pt idx="42">
                  <c:v>9.7285940000000001E-3</c:v>
                </c:pt>
                <c:pt idx="43">
                  <c:v>1.0996582E-2</c:v>
                </c:pt>
                <c:pt idx="44">
                  <c:v>1.6108674999999999E-2</c:v>
                </c:pt>
                <c:pt idx="45">
                  <c:v>2.3745280000000001E-2</c:v>
                </c:pt>
                <c:pt idx="46">
                  <c:v>3.0650685E-2</c:v>
                </c:pt>
                <c:pt idx="47">
                  <c:v>3.4032220000000002E-2</c:v>
                </c:pt>
                <c:pt idx="48">
                  <c:v>3.3644356E-2</c:v>
                </c:pt>
                <c:pt idx="49">
                  <c:v>3.1251602000000003E-2</c:v>
                </c:pt>
                <c:pt idx="50">
                  <c:v>2.8196740000000001E-2</c:v>
                </c:pt>
                <c:pt idx="51">
                  <c:v>2.6516713000000001E-2</c:v>
                </c:pt>
                <c:pt idx="52">
                  <c:v>2.6797560000000002E-2</c:v>
                </c:pt>
                <c:pt idx="53">
                  <c:v>2.7488242999999999E-2</c:v>
                </c:pt>
                <c:pt idx="54">
                  <c:v>2.6464615E-2</c:v>
                </c:pt>
                <c:pt idx="55">
                  <c:v>2.4135176000000001E-2</c:v>
                </c:pt>
                <c:pt idx="56">
                  <c:v>2.2855674999999999E-2</c:v>
                </c:pt>
                <c:pt idx="57">
                  <c:v>2.4832334000000001E-2</c:v>
                </c:pt>
                <c:pt idx="58">
                  <c:v>2.9812091999999998E-2</c:v>
                </c:pt>
                <c:pt idx="59">
                  <c:v>3.5296436E-2</c:v>
                </c:pt>
                <c:pt idx="60">
                  <c:v>3.8306130000000001E-2</c:v>
                </c:pt>
                <c:pt idx="61">
                  <c:v>3.9834149999999999E-2</c:v>
                </c:pt>
                <c:pt idx="62">
                  <c:v>4.0514264000000001E-2</c:v>
                </c:pt>
                <c:pt idx="63">
                  <c:v>4.0195145000000002E-2</c:v>
                </c:pt>
                <c:pt idx="64">
                  <c:v>3.7786007000000003E-2</c:v>
                </c:pt>
                <c:pt idx="65">
                  <c:v>3.49837E-2</c:v>
                </c:pt>
                <c:pt idx="66">
                  <c:v>3.6245010000000001E-2</c:v>
                </c:pt>
                <c:pt idx="67">
                  <c:v>4.4456005E-2</c:v>
                </c:pt>
                <c:pt idx="68">
                  <c:v>5.6011776999999999E-2</c:v>
                </c:pt>
                <c:pt idx="69">
                  <c:v>6.2433477000000001E-2</c:v>
                </c:pt>
                <c:pt idx="70">
                  <c:v>5.8188249999999997E-2</c:v>
                </c:pt>
                <c:pt idx="71">
                  <c:v>4.5121531999999999E-2</c:v>
                </c:pt>
                <c:pt idx="72">
                  <c:v>3.0750020999999999E-2</c:v>
                </c:pt>
                <c:pt idx="73">
                  <c:v>2.0921957000000001E-2</c:v>
                </c:pt>
                <c:pt idx="74">
                  <c:v>1.6993089999999999E-2</c:v>
                </c:pt>
                <c:pt idx="75">
                  <c:v>1.5711702000000001E-2</c:v>
                </c:pt>
                <c:pt idx="76">
                  <c:v>1.4828373000000001E-2</c:v>
                </c:pt>
                <c:pt idx="77">
                  <c:v>1.4965716E-2</c:v>
                </c:pt>
                <c:pt idx="78">
                  <c:v>1.8252328000000002E-2</c:v>
                </c:pt>
                <c:pt idx="79">
                  <c:v>2.3675738000000002E-2</c:v>
                </c:pt>
                <c:pt idx="80">
                  <c:v>2.6432015E-2</c:v>
                </c:pt>
                <c:pt idx="81">
                  <c:v>2.2504059999999999E-2</c:v>
                </c:pt>
                <c:pt idx="82">
                  <c:v>1.1751813999999999E-2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1.7289105999999999E-3</c:v>
                </c:pt>
                <c:pt idx="89">
                  <c:v>9.5847550000000004E-3</c:v>
                </c:pt>
                <c:pt idx="90">
                  <c:v>1.6141893000000001E-2</c:v>
                </c:pt>
                <c:pt idx="91">
                  <c:v>2.1657446E-2</c:v>
                </c:pt>
                <c:pt idx="92">
                  <c:v>2.5127397999999999E-2</c:v>
                </c:pt>
                <c:pt idx="93">
                  <c:v>2.6837205999999999E-2</c:v>
                </c:pt>
                <c:pt idx="94">
                  <c:v>2.7130319E-2</c:v>
                </c:pt>
                <c:pt idx="95">
                  <c:v>2.6282486000000001E-2</c:v>
                </c:pt>
                <c:pt idx="96">
                  <c:v>2.6246131999999998E-2</c:v>
                </c:pt>
                <c:pt idx="97">
                  <c:v>2.6796852999999999E-2</c:v>
                </c:pt>
                <c:pt idx="98">
                  <c:v>2.7464662000000001E-2</c:v>
                </c:pt>
                <c:pt idx="99">
                  <c:v>2.7883657999999999E-2</c:v>
                </c:pt>
                <c:pt idx="100">
                  <c:v>2.7918538E-2</c:v>
                </c:pt>
                <c:pt idx="101">
                  <c:v>2.7793783999999998E-2</c:v>
                </c:pt>
                <c:pt idx="102">
                  <c:v>2.7647327999999999E-2</c:v>
                </c:pt>
                <c:pt idx="103">
                  <c:v>2.8028052000000001E-2</c:v>
                </c:pt>
                <c:pt idx="104">
                  <c:v>2.7783780000000001E-2</c:v>
                </c:pt>
                <c:pt idx="105">
                  <c:v>2.6943726000000001E-2</c:v>
                </c:pt>
                <c:pt idx="106">
                  <c:v>2.5394758E-2</c:v>
                </c:pt>
                <c:pt idx="107">
                  <c:v>2.3568784999999998E-2</c:v>
                </c:pt>
                <c:pt idx="108">
                  <c:v>2.0508537E-2</c:v>
                </c:pt>
                <c:pt idx="109">
                  <c:v>1.6739747999999999E-2</c:v>
                </c:pt>
                <c:pt idx="110">
                  <c:v>1.2839000999999999E-2</c:v>
                </c:pt>
                <c:pt idx="111">
                  <c:v>9.3647980000000006E-3</c:v>
                </c:pt>
                <c:pt idx="112">
                  <c:v>4.9067405000000003E-3</c:v>
                </c:pt>
                <c:pt idx="113">
                  <c:v>6.2299999999999996E-4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4D84-4538-9F43-2B5992A02F5F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[3]Sheet1!$D$240:$DT$240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3.9399999999999998E-4</c:v>
                </c:pt>
                <c:pt idx="5">
                  <c:v>1.7735076999999999E-3</c:v>
                </c:pt>
                <c:pt idx="6">
                  <c:v>3.239287E-3</c:v>
                </c:pt>
                <c:pt idx="7">
                  <c:v>5.3582279999999996E-3</c:v>
                </c:pt>
                <c:pt idx="8">
                  <c:v>6.2755859999999997E-3</c:v>
                </c:pt>
                <c:pt idx="9">
                  <c:v>4.5681474999999996E-3</c:v>
                </c:pt>
                <c:pt idx="10">
                  <c:v>2.1800000000000001E-4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1.94E-4</c:v>
                </c:pt>
                <c:pt idx="15">
                  <c:v>6.4600697000000004E-3</c:v>
                </c:pt>
                <c:pt idx="16">
                  <c:v>1.1478844E-2</c:v>
                </c:pt>
                <c:pt idx="17">
                  <c:v>1.1820469E-2</c:v>
                </c:pt>
                <c:pt idx="18">
                  <c:v>7.6695080000000002E-3</c:v>
                </c:pt>
                <c:pt idx="19">
                  <c:v>3.6299999999999999E-4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4.432554E-3</c:v>
                </c:pt>
                <c:pt idx="27">
                  <c:v>9.9050179999999998E-3</c:v>
                </c:pt>
                <c:pt idx="28">
                  <c:v>1.39150405E-2</c:v>
                </c:pt>
                <c:pt idx="29">
                  <c:v>1.6072198999999999E-2</c:v>
                </c:pt>
                <c:pt idx="30">
                  <c:v>1.8141843000000001E-2</c:v>
                </c:pt>
                <c:pt idx="31">
                  <c:v>2.0314390000000002E-2</c:v>
                </c:pt>
                <c:pt idx="32">
                  <c:v>2.1869112E-2</c:v>
                </c:pt>
                <c:pt idx="33">
                  <c:v>2.4129431999999999E-2</c:v>
                </c:pt>
                <c:pt idx="34">
                  <c:v>2.6637955000000001E-2</c:v>
                </c:pt>
                <c:pt idx="35">
                  <c:v>2.8963673999999998E-2</c:v>
                </c:pt>
                <c:pt idx="36">
                  <c:v>2.9488686E-2</c:v>
                </c:pt>
                <c:pt idx="37">
                  <c:v>2.7381506E-2</c:v>
                </c:pt>
                <c:pt idx="38">
                  <c:v>2.3067194999999999E-2</c:v>
                </c:pt>
                <c:pt idx="39">
                  <c:v>1.8355106999999999E-2</c:v>
                </c:pt>
                <c:pt idx="40">
                  <c:v>1.4107290999999999E-2</c:v>
                </c:pt>
                <c:pt idx="41">
                  <c:v>1.1374843000000001E-2</c:v>
                </c:pt>
                <c:pt idx="42">
                  <c:v>9.8414720000000004E-3</c:v>
                </c:pt>
                <c:pt idx="43">
                  <c:v>1.1094461E-2</c:v>
                </c:pt>
                <c:pt idx="44">
                  <c:v>1.5999592999999999E-2</c:v>
                </c:pt>
                <c:pt idx="45">
                  <c:v>2.3338474000000001E-2</c:v>
                </c:pt>
                <c:pt idx="46">
                  <c:v>3.0082029999999999E-2</c:v>
                </c:pt>
                <c:pt idx="47">
                  <c:v>3.3504843999999999E-2</c:v>
                </c:pt>
                <c:pt idx="48">
                  <c:v>3.3239449999999997E-2</c:v>
                </c:pt>
                <c:pt idx="49">
                  <c:v>3.0899504000000001E-2</c:v>
                </c:pt>
                <c:pt idx="50">
                  <c:v>2.7772844000000001E-2</c:v>
                </c:pt>
                <c:pt idx="51">
                  <c:v>2.5993123999999999E-2</c:v>
                </c:pt>
                <c:pt idx="52">
                  <c:v>2.6269806999999999E-2</c:v>
                </c:pt>
                <c:pt idx="53">
                  <c:v>2.6963113E-2</c:v>
                </c:pt>
                <c:pt idx="54">
                  <c:v>2.5940714E-2</c:v>
                </c:pt>
                <c:pt idx="55">
                  <c:v>2.3575103E-2</c:v>
                </c:pt>
                <c:pt idx="56">
                  <c:v>2.2299735000000001E-2</c:v>
                </c:pt>
                <c:pt idx="57">
                  <c:v>2.4280863E-2</c:v>
                </c:pt>
                <c:pt idx="58">
                  <c:v>2.9257443000000001E-2</c:v>
                </c:pt>
                <c:pt idx="59">
                  <c:v>3.4737009999999999E-2</c:v>
                </c:pt>
                <c:pt idx="60">
                  <c:v>3.7726429999999998E-2</c:v>
                </c:pt>
                <c:pt idx="61">
                  <c:v>3.9128999999999997E-2</c:v>
                </c:pt>
                <c:pt idx="62">
                  <c:v>3.9547369999999998E-2</c:v>
                </c:pt>
                <c:pt idx="63">
                  <c:v>3.8947420000000003E-2</c:v>
                </c:pt>
                <c:pt idx="64">
                  <c:v>3.6439149999999997E-2</c:v>
                </c:pt>
                <c:pt idx="65">
                  <c:v>3.386049E-2</c:v>
                </c:pt>
                <c:pt idx="66">
                  <c:v>3.5437996999999999E-2</c:v>
                </c:pt>
                <c:pt idx="67">
                  <c:v>4.3727505999999999E-2</c:v>
                </c:pt>
                <c:pt idx="68">
                  <c:v>5.5126875999999998E-2</c:v>
                </c:pt>
                <c:pt idx="69">
                  <c:v>6.1476240000000001E-2</c:v>
                </c:pt>
                <c:pt idx="70">
                  <c:v>5.755855E-2</c:v>
                </c:pt>
                <c:pt idx="71">
                  <c:v>4.5104720000000001E-2</c:v>
                </c:pt>
                <c:pt idx="72">
                  <c:v>3.1204855E-2</c:v>
                </c:pt>
                <c:pt idx="73">
                  <c:v>2.1401021999999999E-2</c:v>
                </c:pt>
                <c:pt idx="74">
                  <c:v>1.71036E-2</c:v>
                </c:pt>
                <c:pt idx="75">
                  <c:v>1.5295616E-2</c:v>
                </c:pt>
                <c:pt idx="76">
                  <c:v>1.3934240000000001E-2</c:v>
                </c:pt>
                <c:pt idx="77">
                  <c:v>1.3759853000000001E-2</c:v>
                </c:pt>
                <c:pt idx="78">
                  <c:v>1.7053994999999999E-2</c:v>
                </c:pt>
                <c:pt idx="79">
                  <c:v>2.2822095000000001E-2</c:v>
                </c:pt>
                <c:pt idx="80">
                  <c:v>2.6122357999999998E-2</c:v>
                </c:pt>
                <c:pt idx="81">
                  <c:v>2.2674883E-2</c:v>
                </c:pt>
                <c:pt idx="82">
                  <c:v>1.2095170000000001E-2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1.3037297E-3</c:v>
                </c:pt>
                <c:pt idx="89">
                  <c:v>8.9681589999999999E-3</c:v>
                </c:pt>
                <c:pt idx="90">
                  <c:v>1.5249205E-2</c:v>
                </c:pt>
                <c:pt idx="91">
                  <c:v>2.0411093000000002E-2</c:v>
                </c:pt>
                <c:pt idx="92">
                  <c:v>2.3664040000000001E-2</c:v>
                </c:pt>
                <c:pt idx="93">
                  <c:v>2.5336529999999999E-2</c:v>
                </c:pt>
                <c:pt idx="94">
                  <c:v>2.5748554999999999E-2</c:v>
                </c:pt>
                <c:pt idx="95">
                  <c:v>2.5223821E-2</c:v>
                </c:pt>
                <c:pt idx="96">
                  <c:v>2.5574177999999999E-2</c:v>
                </c:pt>
                <c:pt idx="97">
                  <c:v>2.64981E-2</c:v>
                </c:pt>
                <c:pt idx="98">
                  <c:v>2.7473705000000001E-2</c:v>
                </c:pt>
                <c:pt idx="99">
                  <c:v>2.8110880000000001E-2</c:v>
                </c:pt>
                <c:pt idx="100">
                  <c:v>2.8280046E-2</c:v>
                </c:pt>
                <c:pt idx="101">
                  <c:v>2.8291183000000001E-2</c:v>
                </c:pt>
                <c:pt idx="102">
                  <c:v>2.8216884000000001E-2</c:v>
                </c:pt>
                <c:pt idx="103">
                  <c:v>2.8646557E-2</c:v>
                </c:pt>
                <c:pt idx="104">
                  <c:v>2.8449714000000001E-2</c:v>
                </c:pt>
                <c:pt idx="105">
                  <c:v>2.7664190000000002E-2</c:v>
                </c:pt>
                <c:pt idx="106">
                  <c:v>2.6170272000000001E-2</c:v>
                </c:pt>
                <c:pt idx="107">
                  <c:v>2.4383577E-2</c:v>
                </c:pt>
                <c:pt idx="108">
                  <c:v>2.1376505000000001E-2</c:v>
                </c:pt>
                <c:pt idx="109">
                  <c:v>1.7653632999999998E-2</c:v>
                </c:pt>
                <c:pt idx="110">
                  <c:v>1.380494E-2</c:v>
                </c:pt>
                <c:pt idx="111">
                  <c:v>1.0558751999999999E-2</c:v>
                </c:pt>
                <c:pt idx="112">
                  <c:v>6.222272E-3</c:v>
                </c:pt>
                <c:pt idx="113">
                  <c:v>2.0115333999999999E-3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4D84-4538-9F43-2B5992A02F5F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[3]Sheet1!$D$241:$DT$241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3.2000000000000003E-4</c:v>
                </c:pt>
                <c:pt idx="5">
                  <c:v>1.5918373999999999E-3</c:v>
                </c:pt>
                <c:pt idx="6">
                  <c:v>2.9054836000000001E-3</c:v>
                </c:pt>
                <c:pt idx="7">
                  <c:v>4.9436769999999996E-3</c:v>
                </c:pt>
                <c:pt idx="8">
                  <c:v>5.9655849999999998E-3</c:v>
                </c:pt>
                <c:pt idx="9">
                  <c:v>4.5477347000000001E-3</c:v>
                </c:pt>
                <c:pt idx="10">
                  <c:v>5.1099999999999995E-4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3.39E-4</c:v>
                </c:pt>
                <c:pt idx="15">
                  <c:v>6.5219262999999996E-3</c:v>
                </c:pt>
                <c:pt idx="16">
                  <c:v>1.1487588E-2</c:v>
                </c:pt>
                <c:pt idx="17">
                  <c:v>1.1744321E-2</c:v>
                </c:pt>
                <c:pt idx="18">
                  <c:v>7.5290594000000004E-3</c:v>
                </c:pt>
                <c:pt idx="19">
                  <c:v>1.9699999999999999E-4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4.4793324000000001E-3</c:v>
                </c:pt>
                <c:pt idx="27">
                  <c:v>9.969561E-3</c:v>
                </c:pt>
                <c:pt idx="28">
                  <c:v>1.4031574999999999E-2</c:v>
                </c:pt>
                <c:pt idx="29">
                  <c:v>1.6199134E-2</c:v>
                </c:pt>
                <c:pt idx="30">
                  <c:v>1.811171E-2</c:v>
                </c:pt>
                <c:pt idx="31">
                  <c:v>2.0010712E-2</c:v>
                </c:pt>
                <c:pt idx="32">
                  <c:v>2.1333415000000001E-2</c:v>
                </c:pt>
                <c:pt idx="33">
                  <c:v>2.3475507E-2</c:v>
                </c:pt>
                <c:pt idx="34">
                  <c:v>2.6029076000000002E-2</c:v>
                </c:pt>
                <c:pt idx="35">
                  <c:v>2.8433739999999999E-2</c:v>
                </c:pt>
                <c:pt idx="36">
                  <c:v>2.9018071999999999E-2</c:v>
                </c:pt>
                <c:pt idx="37">
                  <c:v>2.6946268999999998E-2</c:v>
                </c:pt>
                <c:pt idx="38">
                  <c:v>2.2684602000000002E-2</c:v>
                </c:pt>
                <c:pt idx="39">
                  <c:v>1.8032546999999999E-2</c:v>
                </c:pt>
                <c:pt idx="40">
                  <c:v>1.38077345E-2</c:v>
                </c:pt>
                <c:pt idx="41">
                  <c:v>1.1065612000000001E-2</c:v>
                </c:pt>
                <c:pt idx="42">
                  <c:v>9.5119390000000005E-3</c:v>
                </c:pt>
                <c:pt idx="43">
                  <c:v>1.0756635000000001E-2</c:v>
                </c:pt>
                <c:pt idx="44">
                  <c:v>1.5727530999999999E-2</c:v>
                </c:pt>
                <c:pt idx="45">
                  <c:v>2.3145700000000002E-2</c:v>
                </c:pt>
                <c:pt idx="46">
                  <c:v>2.9978396000000001E-2</c:v>
                </c:pt>
                <c:pt idx="47">
                  <c:v>3.3475893999999999E-2</c:v>
                </c:pt>
                <c:pt idx="48">
                  <c:v>3.3210330000000003E-2</c:v>
                </c:pt>
                <c:pt idx="49">
                  <c:v>3.0837135000000002E-2</c:v>
                </c:pt>
                <c:pt idx="50">
                  <c:v>2.7689524E-2</c:v>
                </c:pt>
                <c:pt idx="51">
                  <c:v>2.5875498E-2</c:v>
                </c:pt>
                <c:pt idx="52">
                  <c:v>2.605648E-2</c:v>
                </c:pt>
                <c:pt idx="53">
                  <c:v>2.6604438000000001E-2</c:v>
                </c:pt>
                <c:pt idx="54">
                  <c:v>2.5519050000000001E-2</c:v>
                </c:pt>
                <c:pt idx="55">
                  <c:v>2.3318986999999999E-2</c:v>
                </c:pt>
                <c:pt idx="56">
                  <c:v>2.2372302E-2</c:v>
                </c:pt>
                <c:pt idx="57">
                  <c:v>2.4651949999999999E-2</c:v>
                </c:pt>
                <c:pt idx="58">
                  <c:v>2.9667174000000001E-2</c:v>
                </c:pt>
                <c:pt idx="59">
                  <c:v>3.492058E-2</c:v>
                </c:pt>
                <c:pt idx="60">
                  <c:v>3.7597560000000002E-2</c:v>
                </c:pt>
                <c:pt idx="61">
                  <c:v>3.8762434999999998E-2</c:v>
                </c:pt>
                <c:pt idx="62">
                  <c:v>3.9073854999999998E-2</c:v>
                </c:pt>
                <c:pt idx="63">
                  <c:v>3.8470905E-2</c:v>
                </c:pt>
                <c:pt idx="64">
                  <c:v>3.6001793999999997E-2</c:v>
                </c:pt>
                <c:pt idx="65">
                  <c:v>3.3534824999999997E-2</c:v>
                </c:pt>
                <c:pt idx="66">
                  <c:v>3.5268260000000003E-2</c:v>
                </c:pt>
                <c:pt idx="67">
                  <c:v>4.3705724000000001E-2</c:v>
                </c:pt>
                <c:pt idx="68">
                  <c:v>5.5151440000000003E-2</c:v>
                </c:pt>
                <c:pt idx="69">
                  <c:v>6.1481599999999997E-2</c:v>
                </c:pt>
                <c:pt idx="70">
                  <c:v>5.7538605999999999E-2</c:v>
                </c:pt>
                <c:pt idx="71">
                  <c:v>4.5092585999999997E-2</c:v>
                </c:pt>
                <c:pt idx="72">
                  <c:v>3.1204923999999998E-2</c:v>
                </c:pt>
                <c:pt idx="73">
                  <c:v>2.1361053000000001E-2</c:v>
                </c:pt>
                <c:pt idx="74">
                  <c:v>1.6926823000000001E-2</c:v>
                </c:pt>
                <c:pt idx="75">
                  <c:v>1.4943965E-2</c:v>
                </c:pt>
                <c:pt idx="76">
                  <c:v>1.3488673E-2</c:v>
                </c:pt>
                <c:pt idx="77">
                  <c:v>1.3366453E-2</c:v>
                </c:pt>
                <c:pt idx="78">
                  <c:v>1.6838598999999999E-2</c:v>
                </c:pt>
                <c:pt idx="79">
                  <c:v>2.2790870000000001E-2</c:v>
                </c:pt>
                <c:pt idx="80">
                  <c:v>2.6180780000000001E-2</c:v>
                </c:pt>
                <c:pt idx="81">
                  <c:v>2.2724884000000001E-2</c:v>
                </c:pt>
                <c:pt idx="82">
                  <c:v>1.2153729E-2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1.7813271999999999E-3</c:v>
                </c:pt>
                <c:pt idx="89">
                  <c:v>9.2663520000000003E-3</c:v>
                </c:pt>
                <c:pt idx="90">
                  <c:v>1.5322316000000001E-2</c:v>
                </c:pt>
                <c:pt idx="91">
                  <c:v>2.029854E-2</c:v>
                </c:pt>
                <c:pt idx="92">
                  <c:v>2.3351495999999999E-2</c:v>
                </c:pt>
                <c:pt idx="93">
                  <c:v>2.4829746999999999E-2</c:v>
                </c:pt>
                <c:pt idx="94">
                  <c:v>2.5052745000000001E-2</c:v>
                </c:pt>
                <c:pt idx="95">
                  <c:v>2.4383575000000001E-2</c:v>
                </c:pt>
                <c:pt idx="96">
                  <c:v>2.4661058999999999E-2</c:v>
                </c:pt>
                <c:pt idx="97">
                  <c:v>2.5602777E-2</c:v>
                </c:pt>
                <c:pt idx="98">
                  <c:v>2.6703112000000001E-2</c:v>
                </c:pt>
                <c:pt idx="99">
                  <c:v>2.7519229999999999E-2</c:v>
                </c:pt>
                <c:pt idx="100">
                  <c:v>2.788125E-2</c:v>
                </c:pt>
                <c:pt idx="101">
                  <c:v>2.8048480000000001E-2</c:v>
                </c:pt>
                <c:pt idx="102">
                  <c:v>2.8159376E-2</c:v>
                </c:pt>
                <c:pt idx="103">
                  <c:v>2.8738172999999999E-2</c:v>
                </c:pt>
                <c:pt idx="104">
                  <c:v>2.864937E-2</c:v>
                </c:pt>
                <c:pt idx="105">
                  <c:v>2.7934634999999999E-2</c:v>
                </c:pt>
                <c:pt idx="106">
                  <c:v>2.6477850000000001E-2</c:v>
                </c:pt>
                <c:pt idx="107">
                  <c:v>2.4693659E-2</c:v>
                </c:pt>
                <c:pt idx="108">
                  <c:v>2.1664966000000001E-2</c:v>
                </c:pt>
                <c:pt idx="109">
                  <c:v>1.7901185999999999E-2</c:v>
                </c:pt>
                <c:pt idx="110">
                  <c:v>1.3991271E-2</c:v>
                </c:pt>
                <c:pt idx="111">
                  <c:v>1.0741329000000001E-2</c:v>
                </c:pt>
                <c:pt idx="112">
                  <c:v>6.3647740000000001E-3</c:v>
                </c:pt>
                <c:pt idx="113">
                  <c:v>2.1124265999999999E-3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4D84-4538-9F43-2B5992A02F5F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[3]Sheet1!$D$242:$DT$242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7.64E-5</c:v>
                </c:pt>
                <c:pt idx="5">
                  <c:v>1.1262516E-3</c:v>
                </c:pt>
                <c:pt idx="6">
                  <c:v>2.2687816999999999E-3</c:v>
                </c:pt>
                <c:pt idx="7">
                  <c:v>4.2712560000000002E-3</c:v>
                </c:pt>
                <c:pt idx="8">
                  <c:v>5.5064134999999997E-3</c:v>
                </c:pt>
                <c:pt idx="9">
                  <c:v>4.4626529999999996E-3</c:v>
                </c:pt>
                <c:pt idx="10">
                  <c:v>8.4000000000000003E-4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5.5099999999999995E-4</c:v>
                </c:pt>
                <c:pt idx="15">
                  <c:v>6.3967546000000004E-3</c:v>
                </c:pt>
                <c:pt idx="16">
                  <c:v>1.1062763E-2</c:v>
                </c:pt>
                <c:pt idx="17">
                  <c:v>1.1187823499999999E-2</c:v>
                </c:pt>
                <c:pt idx="18">
                  <c:v>7.0873400000000001E-3</c:v>
                </c:pt>
                <c:pt idx="19">
                  <c:v>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4.1987300000000003E-3</c:v>
                </c:pt>
                <c:pt idx="27">
                  <c:v>9.2942984999999992E-3</c:v>
                </c:pt>
                <c:pt idx="28">
                  <c:v>1.3062259E-2</c:v>
                </c:pt>
                <c:pt idx="29">
                  <c:v>1.5178815999999999E-2</c:v>
                </c:pt>
                <c:pt idx="30">
                  <c:v>1.7270869000000001E-2</c:v>
                </c:pt>
                <c:pt idx="31">
                  <c:v>1.9563540000000001E-2</c:v>
                </c:pt>
                <c:pt idx="32">
                  <c:v>2.1379694000000001E-2</c:v>
                </c:pt>
                <c:pt idx="33">
                  <c:v>2.3903737000000001E-2</c:v>
                </c:pt>
                <c:pt idx="34">
                  <c:v>2.6609543999999999E-2</c:v>
                </c:pt>
                <c:pt idx="35">
                  <c:v>2.8996404E-2</c:v>
                </c:pt>
                <c:pt idx="36">
                  <c:v>2.9530196000000002E-2</c:v>
                </c:pt>
                <c:pt idx="37">
                  <c:v>2.7420219999999999E-2</c:v>
                </c:pt>
                <c:pt idx="38">
                  <c:v>2.3034486999999999E-2</c:v>
                </c:pt>
                <c:pt idx="39">
                  <c:v>1.8148560000000001E-2</c:v>
                </c:pt>
                <c:pt idx="40">
                  <c:v>1.3687397E-2</c:v>
                </c:pt>
                <c:pt idx="41">
                  <c:v>1.0809996000000001E-2</c:v>
                </c:pt>
                <c:pt idx="42">
                  <c:v>9.2642950000000005E-3</c:v>
                </c:pt>
                <c:pt idx="43">
                  <c:v>1.0546774E-2</c:v>
                </c:pt>
                <c:pt idx="44">
                  <c:v>1.5448979999999999E-2</c:v>
                </c:pt>
                <c:pt idx="45">
                  <c:v>2.2720089999999998E-2</c:v>
                </c:pt>
                <c:pt idx="46">
                  <c:v>2.9431744999999999E-2</c:v>
                </c:pt>
                <c:pt idx="47">
                  <c:v>3.2899299999999999E-2</c:v>
                </c:pt>
                <c:pt idx="48">
                  <c:v>3.2699823000000003E-2</c:v>
                </c:pt>
                <c:pt idx="49">
                  <c:v>3.0472836999999999E-2</c:v>
                </c:pt>
                <c:pt idx="50">
                  <c:v>2.7551895E-2</c:v>
                </c:pt>
                <c:pt idx="51">
                  <c:v>2.5993759000000002E-2</c:v>
                </c:pt>
                <c:pt idx="52">
                  <c:v>2.6365700999999998E-2</c:v>
                </c:pt>
                <c:pt idx="53">
                  <c:v>2.7066756000000001E-2</c:v>
                </c:pt>
                <c:pt idx="54">
                  <c:v>2.6212147000000002E-2</c:v>
                </c:pt>
                <c:pt idx="55">
                  <c:v>2.4317022000000001E-2</c:v>
                </c:pt>
                <c:pt idx="56">
                  <c:v>2.3658933E-2</c:v>
                </c:pt>
                <c:pt idx="57">
                  <c:v>2.5966831999999999E-2</c:v>
                </c:pt>
                <c:pt idx="58">
                  <c:v>3.0663287000000001E-2</c:v>
                </c:pt>
                <c:pt idx="59">
                  <c:v>3.54755E-2</c:v>
                </c:pt>
                <c:pt idx="60">
                  <c:v>3.7841618E-2</c:v>
                </c:pt>
                <c:pt idx="61">
                  <c:v>3.8867783000000003E-2</c:v>
                </c:pt>
                <c:pt idx="62">
                  <c:v>3.9037417999999997E-2</c:v>
                </c:pt>
                <c:pt idx="63">
                  <c:v>3.8181737E-2</c:v>
                </c:pt>
                <c:pt idx="64">
                  <c:v>3.5470854000000003E-2</c:v>
                </c:pt>
                <c:pt idx="65">
                  <c:v>3.2937840000000003E-2</c:v>
                </c:pt>
                <c:pt idx="66">
                  <c:v>3.4746381999999999E-2</c:v>
                </c:pt>
                <c:pt idx="67">
                  <c:v>4.3172269999999999E-2</c:v>
                </c:pt>
                <c:pt idx="68">
                  <c:v>5.435632E-2</c:v>
                </c:pt>
                <c:pt idx="69">
                  <c:v>6.0334140000000001E-2</c:v>
                </c:pt>
                <c:pt idx="70">
                  <c:v>5.6259061999999999E-2</c:v>
                </c:pt>
                <c:pt idx="71">
                  <c:v>4.4134323000000003E-2</c:v>
                </c:pt>
                <c:pt idx="72">
                  <c:v>3.0896205E-2</c:v>
                </c:pt>
                <c:pt idx="73">
                  <c:v>2.1674309999999999E-2</c:v>
                </c:pt>
                <c:pt idx="74">
                  <c:v>1.7544952999999999E-2</c:v>
                </c:pt>
                <c:pt idx="75">
                  <c:v>1.5536345E-2</c:v>
                </c:pt>
                <c:pt idx="76">
                  <c:v>1.3882719999999999E-2</c:v>
                </c:pt>
                <c:pt idx="77">
                  <c:v>1.35382665E-2</c:v>
                </c:pt>
                <c:pt idx="78">
                  <c:v>1.6729259999999999E-2</c:v>
                </c:pt>
                <c:pt idx="79">
                  <c:v>2.2322868999999999E-2</c:v>
                </c:pt>
                <c:pt idx="80">
                  <c:v>2.5416230000000001E-2</c:v>
                </c:pt>
                <c:pt idx="81">
                  <c:v>2.1933984E-2</c:v>
                </c:pt>
                <c:pt idx="82">
                  <c:v>1.1679926E-2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1.687746E-3</c:v>
                </c:pt>
                <c:pt idx="89">
                  <c:v>8.9254120000000006E-3</c:v>
                </c:pt>
                <c:pt idx="90">
                  <c:v>1.48501E-2</c:v>
                </c:pt>
                <c:pt idx="91">
                  <c:v>1.9700972000000001E-2</c:v>
                </c:pt>
                <c:pt idx="92">
                  <c:v>2.2578483E-2</c:v>
                </c:pt>
                <c:pt idx="93">
                  <c:v>2.3888052999999999E-2</c:v>
                </c:pt>
                <c:pt idx="94">
                  <c:v>2.3998108000000001E-2</c:v>
                </c:pt>
                <c:pt idx="95">
                  <c:v>2.327605E-2</c:v>
                </c:pt>
                <c:pt idx="96">
                  <c:v>2.3568291000000002E-2</c:v>
                </c:pt>
                <c:pt idx="97">
                  <c:v>2.4596061999999998E-2</c:v>
                </c:pt>
                <c:pt idx="98">
                  <c:v>2.5796369999999999E-2</c:v>
                </c:pt>
                <c:pt idx="99">
                  <c:v>2.6696571999999998E-2</c:v>
                </c:pt>
                <c:pt idx="100">
                  <c:v>2.7102593000000001E-2</c:v>
                </c:pt>
                <c:pt idx="101">
                  <c:v>2.7295776000000001E-2</c:v>
                </c:pt>
                <c:pt idx="102">
                  <c:v>2.7362951999999999E-2</c:v>
                </c:pt>
                <c:pt idx="103">
                  <c:v>2.7876556E-2</c:v>
                </c:pt>
                <c:pt idx="104">
                  <c:v>2.7735194000000001E-2</c:v>
                </c:pt>
                <c:pt idx="105">
                  <c:v>2.6994566000000001E-2</c:v>
                </c:pt>
                <c:pt idx="106">
                  <c:v>2.5541543999999999E-2</c:v>
                </c:pt>
                <c:pt idx="107">
                  <c:v>2.3766289999999999E-2</c:v>
                </c:pt>
                <c:pt idx="108">
                  <c:v>2.0817833000000001E-2</c:v>
                </c:pt>
                <c:pt idx="109">
                  <c:v>1.7165605E-2</c:v>
                </c:pt>
                <c:pt idx="110">
                  <c:v>1.3387721E-2</c:v>
                </c:pt>
                <c:pt idx="111">
                  <c:v>1.03005245E-2</c:v>
                </c:pt>
                <c:pt idx="112">
                  <c:v>6.0770167E-3</c:v>
                </c:pt>
                <c:pt idx="113">
                  <c:v>1.9649505000000002E-3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4D84-4538-9F43-2B5992A02F5F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[3]Sheet1!$D$243:$DT$243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1.0493786999999999E-3</c:v>
                </c:pt>
                <c:pt idx="6">
                  <c:v>2.5027159999999999E-3</c:v>
                </c:pt>
                <c:pt idx="7">
                  <c:v>4.8561185000000002E-3</c:v>
                </c:pt>
                <c:pt idx="8">
                  <c:v>6.1337602999999999E-3</c:v>
                </c:pt>
                <c:pt idx="9">
                  <c:v>4.7901539999999996E-3</c:v>
                </c:pt>
                <c:pt idx="10">
                  <c:v>7.3300000000000004E-4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2.7900000000000001E-4</c:v>
                </c:pt>
                <c:pt idx="15">
                  <c:v>6.2631643000000004E-3</c:v>
                </c:pt>
                <c:pt idx="16">
                  <c:v>1.1091159E-2</c:v>
                </c:pt>
                <c:pt idx="17">
                  <c:v>1.1342955E-2</c:v>
                </c:pt>
                <c:pt idx="18">
                  <c:v>7.2476616999999997E-3</c:v>
                </c:pt>
                <c:pt idx="19">
                  <c:v>9.3499999999999996E-5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4.3325387000000002E-3</c:v>
                </c:pt>
                <c:pt idx="27">
                  <c:v>9.7633000000000008E-3</c:v>
                </c:pt>
                <c:pt idx="28">
                  <c:v>1.3868867E-2</c:v>
                </c:pt>
                <c:pt idx="29">
                  <c:v>1.6193743999999999E-2</c:v>
                </c:pt>
                <c:pt idx="30">
                  <c:v>1.8402182E-2</c:v>
                </c:pt>
                <c:pt idx="31">
                  <c:v>2.0653067000000001E-2</c:v>
                </c:pt>
                <c:pt idx="32">
                  <c:v>2.2251106999999999E-2</c:v>
                </c:pt>
                <c:pt idx="33">
                  <c:v>2.4489460000000001E-2</c:v>
                </c:pt>
                <c:pt idx="34">
                  <c:v>2.6927235000000001E-2</c:v>
                </c:pt>
                <c:pt idx="35">
                  <c:v>2.9117178000000001E-2</c:v>
                </c:pt>
                <c:pt idx="36">
                  <c:v>2.949307E-2</c:v>
                </c:pt>
                <c:pt idx="37">
                  <c:v>2.7276267999999999E-2</c:v>
                </c:pt>
                <c:pt idx="38">
                  <c:v>2.2890280999999998E-2</c:v>
                </c:pt>
                <c:pt idx="39">
                  <c:v>1.8150138E-2</c:v>
                </c:pt>
                <c:pt idx="40">
                  <c:v>1.3877977999999999E-2</c:v>
                </c:pt>
                <c:pt idx="41">
                  <c:v>1.1132414E-2</c:v>
                </c:pt>
                <c:pt idx="42">
                  <c:v>9.5724079999999993E-3</c:v>
                </c:pt>
                <c:pt idx="43">
                  <c:v>1.0796882000000001E-2</c:v>
                </c:pt>
                <c:pt idx="44">
                  <c:v>1.5737707E-2</c:v>
                </c:pt>
                <c:pt idx="45">
                  <c:v>2.3179229999999999E-2</c:v>
                </c:pt>
                <c:pt idx="46">
                  <c:v>3.0049276999999999E-2</c:v>
                </c:pt>
                <c:pt idx="47">
                  <c:v>3.357168E-2</c:v>
                </c:pt>
                <c:pt idx="48">
                  <c:v>3.3367910000000001E-2</c:v>
                </c:pt>
                <c:pt idx="49">
                  <c:v>3.1115101999999999E-2</c:v>
                </c:pt>
                <c:pt idx="50">
                  <c:v>2.8158677999999999E-2</c:v>
                </c:pt>
                <c:pt idx="51">
                  <c:v>2.6551478E-2</c:v>
                </c:pt>
                <c:pt idx="52">
                  <c:v>2.6872756000000001E-2</c:v>
                </c:pt>
                <c:pt idx="53">
                  <c:v>2.7484475000000001E-2</c:v>
                </c:pt>
                <c:pt idx="54">
                  <c:v>2.6407475E-2</c:v>
                </c:pt>
                <c:pt idx="55">
                  <c:v>2.4166401000000001E-2</c:v>
                </c:pt>
                <c:pt idx="56">
                  <c:v>2.3146068999999998E-2</c:v>
                </c:pt>
                <c:pt idx="57">
                  <c:v>2.5329826E-2</c:v>
                </c:pt>
                <c:pt idx="58">
                  <c:v>3.0257119999999998E-2</c:v>
                </c:pt>
                <c:pt idx="59">
                  <c:v>3.5457145000000002E-2</c:v>
                </c:pt>
                <c:pt idx="60">
                  <c:v>3.8126899999999998E-2</c:v>
                </c:pt>
                <c:pt idx="61">
                  <c:v>3.9304387000000003E-2</c:v>
                </c:pt>
                <c:pt idx="62">
                  <c:v>3.9606123999999999E-2</c:v>
                </c:pt>
                <c:pt idx="63">
                  <c:v>3.8965855000000001E-2</c:v>
                </c:pt>
                <c:pt idx="64">
                  <c:v>3.6453497000000001E-2</c:v>
                </c:pt>
                <c:pt idx="65">
                  <c:v>3.392419E-2</c:v>
                </c:pt>
                <c:pt idx="66">
                  <c:v>3.5574983999999997E-2</c:v>
                </c:pt>
                <c:pt idx="67">
                  <c:v>4.3902002000000002E-2</c:v>
                </c:pt>
                <c:pt idx="68">
                  <c:v>5.5207263999999999E-2</c:v>
                </c:pt>
                <c:pt idx="69">
                  <c:v>6.1371340000000003E-2</c:v>
                </c:pt>
                <c:pt idx="70">
                  <c:v>5.7294619999999997E-2</c:v>
                </c:pt>
                <c:pt idx="71">
                  <c:v>4.4854449999999997E-2</c:v>
                </c:pt>
                <c:pt idx="72">
                  <c:v>3.1162559999999999E-2</c:v>
                </c:pt>
                <c:pt idx="73">
                  <c:v>2.1640570000000001E-2</c:v>
                </c:pt>
                <c:pt idx="74">
                  <c:v>1.7534846E-2</c:v>
                </c:pt>
                <c:pt idx="75">
                  <c:v>1.5781811999999999E-2</c:v>
                </c:pt>
                <c:pt idx="76">
                  <c:v>1.4373711000000001E-2</c:v>
                </c:pt>
                <c:pt idx="77">
                  <c:v>1.4080758000000001E-2</c:v>
                </c:pt>
                <c:pt idx="78">
                  <c:v>1.7169228000000002E-2</c:v>
                </c:pt>
                <c:pt idx="79">
                  <c:v>2.2687364000000002E-2</c:v>
                </c:pt>
                <c:pt idx="80">
                  <c:v>2.5805519999999998E-2</c:v>
                </c:pt>
                <c:pt idx="81">
                  <c:v>2.2367178000000001E-2</c:v>
                </c:pt>
                <c:pt idx="82">
                  <c:v>1.2049977E-2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1.6925748999999999E-3</c:v>
                </c:pt>
                <c:pt idx="89">
                  <c:v>9.1881949999999997E-3</c:v>
                </c:pt>
                <c:pt idx="90">
                  <c:v>1.5320745E-2</c:v>
                </c:pt>
                <c:pt idx="91">
                  <c:v>2.0362265000000001E-2</c:v>
                </c:pt>
                <c:pt idx="92">
                  <c:v>2.3424561999999999E-2</c:v>
                </c:pt>
                <c:pt idx="93">
                  <c:v>2.4886286000000001E-2</c:v>
                </c:pt>
                <c:pt idx="94">
                  <c:v>2.5096158E-2</c:v>
                </c:pt>
                <c:pt idx="95">
                  <c:v>2.4399649999999998E-2</c:v>
                </c:pt>
                <c:pt idx="96">
                  <c:v>2.4657799000000001E-2</c:v>
                </c:pt>
                <c:pt idx="97">
                  <c:v>2.5576478E-2</c:v>
                </c:pt>
                <c:pt idx="98">
                  <c:v>2.6614200000000001E-2</c:v>
                </c:pt>
                <c:pt idx="99">
                  <c:v>2.7335094000000001E-2</c:v>
                </c:pt>
                <c:pt idx="100">
                  <c:v>2.7585019999999998E-2</c:v>
                </c:pt>
                <c:pt idx="101">
                  <c:v>2.7663900000000002E-2</c:v>
                </c:pt>
                <c:pt idx="102">
                  <c:v>2.7633241999999999E-2</c:v>
                </c:pt>
                <c:pt idx="103">
                  <c:v>2.8086000999999999E-2</c:v>
                </c:pt>
                <c:pt idx="104">
                  <c:v>2.7895493E-2</c:v>
                </c:pt>
                <c:pt idx="105">
                  <c:v>2.7108693E-2</c:v>
                </c:pt>
                <c:pt idx="106">
                  <c:v>2.560639E-2</c:v>
                </c:pt>
                <c:pt idx="107">
                  <c:v>2.3787797999999999E-2</c:v>
                </c:pt>
                <c:pt idx="108">
                  <c:v>2.0774912E-2</c:v>
                </c:pt>
                <c:pt idx="109">
                  <c:v>1.7042347999999999E-2</c:v>
                </c:pt>
                <c:pt idx="110">
                  <c:v>1.3177344000000001E-2</c:v>
                </c:pt>
                <c:pt idx="111">
                  <c:v>9.9304200000000006E-3</c:v>
                </c:pt>
                <c:pt idx="112">
                  <c:v>5.5741059999999997E-3</c:v>
                </c:pt>
                <c:pt idx="113">
                  <c:v>1.3401043000000001E-3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4D84-4538-9F43-2B5992A02F5F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[3]Sheet1!$D$244:$DT$244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4.0499999999999998E-4</c:v>
                </c:pt>
                <c:pt idx="5">
                  <c:v>1.420422E-3</c:v>
                </c:pt>
                <c:pt idx="6">
                  <c:v>2.6345296999999998E-3</c:v>
                </c:pt>
                <c:pt idx="7">
                  <c:v>4.7440590000000001E-3</c:v>
                </c:pt>
                <c:pt idx="8">
                  <c:v>5.8593480000000003E-3</c:v>
                </c:pt>
                <c:pt idx="9">
                  <c:v>4.4214273999999996E-3</c:v>
                </c:pt>
                <c:pt idx="10">
                  <c:v>3.1700000000000001E-4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5.5099999999999995E-4</c:v>
                </c:pt>
                <c:pt idx="15">
                  <c:v>6.7441020000000001E-3</c:v>
                </c:pt>
                <c:pt idx="16">
                  <c:v>1.1685522E-2</c:v>
                </c:pt>
                <c:pt idx="17">
                  <c:v>1.1926386000000001E-2</c:v>
                </c:pt>
                <c:pt idx="18">
                  <c:v>7.6566534000000004E-3</c:v>
                </c:pt>
                <c:pt idx="19">
                  <c:v>2.5000000000000001E-4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4.5006205000000001E-3</c:v>
                </c:pt>
                <c:pt idx="27">
                  <c:v>9.8361899999999999E-3</c:v>
                </c:pt>
                <c:pt idx="28">
                  <c:v>1.3811248E-2</c:v>
                </c:pt>
                <c:pt idx="29">
                  <c:v>1.6043825000000001E-2</c:v>
                </c:pt>
                <c:pt idx="30">
                  <c:v>1.8208424000000001E-2</c:v>
                </c:pt>
                <c:pt idx="31">
                  <c:v>2.0443942E-2</c:v>
                </c:pt>
                <c:pt idx="32">
                  <c:v>2.2067053E-2</c:v>
                </c:pt>
                <c:pt idx="33">
                  <c:v>2.4379382000000002E-2</c:v>
                </c:pt>
                <c:pt idx="34">
                  <c:v>2.7028150000000001E-2</c:v>
                </c:pt>
                <c:pt idx="35">
                  <c:v>2.9535346000000001E-2</c:v>
                </c:pt>
                <c:pt idx="36">
                  <c:v>3.0239733000000001E-2</c:v>
                </c:pt>
                <c:pt idx="37">
                  <c:v>2.8144881E-2</c:v>
                </c:pt>
                <c:pt idx="38">
                  <c:v>2.3718840000000001E-2</c:v>
                </c:pt>
                <c:pt idx="39">
                  <c:v>1.8699654999999999E-2</c:v>
                </c:pt>
                <c:pt idx="40">
                  <c:v>1.4080028E-2</c:v>
                </c:pt>
                <c:pt idx="41">
                  <c:v>1.1073552E-2</c:v>
                </c:pt>
                <c:pt idx="42">
                  <c:v>9.4364154999999998E-3</c:v>
                </c:pt>
                <c:pt idx="43">
                  <c:v>1.0753800000000001E-2</c:v>
                </c:pt>
                <c:pt idx="44">
                  <c:v>1.5855536E-2</c:v>
                </c:pt>
                <c:pt idx="45">
                  <c:v>2.3346809999999999E-2</c:v>
                </c:pt>
                <c:pt idx="46">
                  <c:v>3.0114703E-2</c:v>
                </c:pt>
                <c:pt idx="47">
                  <c:v>3.3490364000000002E-2</c:v>
                </c:pt>
                <c:pt idx="48">
                  <c:v>3.3173777000000002E-2</c:v>
                </c:pt>
                <c:pt idx="49">
                  <c:v>3.0908623999999999E-2</c:v>
                </c:pt>
                <c:pt idx="50">
                  <c:v>2.8045648999999999E-2</c:v>
                </c:pt>
                <c:pt idx="51">
                  <c:v>2.6586602000000001E-2</c:v>
                </c:pt>
                <c:pt idx="52">
                  <c:v>2.7083277999999999E-2</c:v>
                </c:pt>
                <c:pt idx="53">
                  <c:v>2.7882786E-2</c:v>
                </c:pt>
                <c:pt idx="54">
                  <c:v>2.6925250000000001E-2</c:v>
                </c:pt>
                <c:pt idx="55">
                  <c:v>2.4644869999999999E-2</c:v>
                </c:pt>
                <c:pt idx="56">
                  <c:v>2.3409200000000002E-2</c:v>
                </c:pt>
                <c:pt idx="57">
                  <c:v>2.5299558E-2</c:v>
                </c:pt>
                <c:pt idx="58">
                  <c:v>2.9993245000000002E-2</c:v>
                </c:pt>
                <c:pt idx="59">
                  <c:v>3.5058178000000002E-2</c:v>
                </c:pt>
                <c:pt idx="60">
                  <c:v>3.7685904999999999E-2</c:v>
                </c:pt>
                <c:pt idx="61">
                  <c:v>3.8922039999999998E-2</c:v>
                </c:pt>
                <c:pt idx="62">
                  <c:v>3.9413615999999999E-2</c:v>
                </c:pt>
                <c:pt idx="63">
                  <c:v>3.9048020000000003E-2</c:v>
                </c:pt>
                <c:pt idx="64">
                  <c:v>3.6824714000000001E-2</c:v>
                </c:pt>
                <c:pt idx="65">
                  <c:v>3.4476097999999997E-2</c:v>
                </c:pt>
                <c:pt idx="66">
                  <c:v>3.6189279999999997E-2</c:v>
                </c:pt>
                <c:pt idx="67">
                  <c:v>4.4511385000000001E-2</c:v>
                </c:pt>
                <c:pt idx="68">
                  <c:v>5.5747280000000003E-2</c:v>
                </c:pt>
                <c:pt idx="69">
                  <c:v>6.175025E-2</c:v>
                </c:pt>
                <c:pt idx="70">
                  <c:v>5.7365310000000003E-2</c:v>
                </c:pt>
                <c:pt idx="71">
                  <c:v>4.4514600000000001E-2</c:v>
                </c:pt>
                <c:pt idx="72">
                  <c:v>3.0464161E-2</c:v>
                </c:pt>
                <c:pt idx="73">
                  <c:v>2.0803849999999999E-2</c:v>
                </c:pt>
                <c:pt idx="74">
                  <c:v>1.6851379999999999E-2</c:v>
                </c:pt>
                <c:pt idx="75">
                  <c:v>1.54535705E-2</c:v>
                </c:pt>
                <c:pt idx="76">
                  <c:v>1.445082E-2</c:v>
                </c:pt>
                <c:pt idx="77">
                  <c:v>1.4492005000000001E-2</c:v>
                </c:pt>
                <c:pt idx="78">
                  <c:v>1.7760614000000001E-2</c:v>
                </c:pt>
                <c:pt idx="79">
                  <c:v>2.3290372E-2</c:v>
                </c:pt>
                <c:pt idx="80">
                  <c:v>2.6291519999999999E-2</c:v>
                </c:pt>
                <c:pt idx="81">
                  <c:v>2.2675226999999999E-2</c:v>
                </c:pt>
                <c:pt idx="82">
                  <c:v>1.2179336000000001E-2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1.493178E-3</c:v>
                </c:pt>
                <c:pt idx="89">
                  <c:v>9.0403740000000003E-3</c:v>
                </c:pt>
                <c:pt idx="90">
                  <c:v>1.5273294E-2</c:v>
                </c:pt>
                <c:pt idx="91">
                  <c:v>2.0459950000000001E-2</c:v>
                </c:pt>
                <c:pt idx="92">
                  <c:v>2.3630979999999999E-2</c:v>
                </c:pt>
                <c:pt idx="93">
                  <c:v>2.5147822E-2</c:v>
                </c:pt>
                <c:pt idx="94">
                  <c:v>2.5363977999999999E-2</c:v>
                </c:pt>
                <c:pt idx="95">
                  <c:v>2.4607837E-2</c:v>
                </c:pt>
                <c:pt idx="96">
                  <c:v>2.4766518000000001E-2</c:v>
                </c:pt>
                <c:pt idx="97">
                  <c:v>2.5599121999999998E-2</c:v>
                </c:pt>
                <c:pt idx="98">
                  <c:v>2.6598051000000001E-2</c:v>
                </c:pt>
                <c:pt idx="99">
                  <c:v>2.734953E-2</c:v>
                </c:pt>
                <c:pt idx="100">
                  <c:v>2.7684778E-2</c:v>
                </c:pt>
                <c:pt idx="101">
                  <c:v>2.7861664000000001E-2</c:v>
                </c:pt>
                <c:pt idx="102">
                  <c:v>2.7905467999999999E-2</c:v>
                </c:pt>
                <c:pt idx="103">
                  <c:v>2.8424472999999999E-2</c:v>
                </c:pt>
                <c:pt idx="104">
                  <c:v>2.8274573000000001E-2</c:v>
                </c:pt>
                <c:pt idx="105">
                  <c:v>2.7492603000000001E-2</c:v>
                </c:pt>
                <c:pt idx="106">
                  <c:v>2.5966296E-2</c:v>
                </c:pt>
                <c:pt idx="107">
                  <c:v>2.4102987999999999E-2</c:v>
                </c:pt>
                <c:pt idx="108">
                  <c:v>2.1009449999999999E-2</c:v>
                </c:pt>
                <c:pt idx="109">
                  <c:v>1.7185800000000001E-2</c:v>
                </c:pt>
                <c:pt idx="110">
                  <c:v>1.3218851E-2</c:v>
                </c:pt>
                <c:pt idx="111">
                  <c:v>9.7821450000000008E-3</c:v>
                </c:pt>
                <c:pt idx="112">
                  <c:v>5.326005E-3</c:v>
                </c:pt>
                <c:pt idx="113">
                  <c:v>1.0144895999999999E-3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4D84-4538-9F43-2B5992A02F5F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[3]Sheet1!$D$245:$DT$245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2.1499999999999999E-4</c:v>
                </c:pt>
                <c:pt idx="5">
                  <c:v>1.3335415000000001E-3</c:v>
                </c:pt>
                <c:pt idx="6">
                  <c:v>2.8250476E-3</c:v>
                </c:pt>
                <c:pt idx="7">
                  <c:v>5.2037975000000002E-3</c:v>
                </c:pt>
                <c:pt idx="8">
                  <c:v>6.3757203000000002E-3</c:v>
                </c:pt>
                <c:pt idx="9">
                  <c:v>4.7172380000000003E-3</c:v>
                </c:pt>
                <c:pt idx="10">
                  <c:v>2.9500000000000001E-4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3.5100000000000002E-4</c:v>
                </c:pt>
                <c:pt idx="15">
                  <c:v>6.6767349999999996E-3</c:v>
                </c:pt>
                <c:pt idx="16">
                  <c:v>1.1700261E-2</c:v>
                </c:pt>
                <c:pt idx="17">
                  <c:v>1.1901826000000001E-2</c:v>
                </c:pt>
                <c:pt idx="18">
                  <c:v>7.5401636000000001E-3</c:v>
                </c:pt>
                <c:pt idx="19">
                  <c:v>6.9900000000000005E-5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4.4524480000000003E-3</c:v>
                </c:pt>
                <c:pt idx="27">
                  <c:v>1.0001005E-2</c:v>
                </c:pt>
                <c:pt idx="28">
                  <c:v>1.4186842E-2</c:v>
                </c:pt>
                <c:pt idx="29">
                  <c:v>1.654566E-2</c:v>
                </c:pt>
                <c:pt idx="30">
                  <c:v>1.8820837E-2</c:v>
                </c:pt>
                <c:pt idx="31">
                  <c:v>2.113831E-2</c:v>
                </c:pt>
                <c:pt idx="32">
                  <c:v>2.2792807000000002E-2</c:v>
                </c:pt>
                <c:pt idx="33">
                  <c:v>2.5072204000000001E-2</c:v>
                </c:pt>
                <c:pt idx="34">
                  <c:v>2.7534388E-2</c:v>
                </c:pt>
                <c:pt idx="35">
                  <c:v>2.9716592E-2</c:v>
                </c:pt>
                <c:pt idx="36">
                  <c:v>3.0076039999999998E-2</c:v>
                </c:pt>
                <c:pt idx="37">
                  <c:v>2.7824781999999999E-2</c:v>
                </c:pt>
                <c:pt idx="38">
                  <c:v>2.3505965E-2</c:v>
                </c:pt>
                <c:pt idx="39">
                  <c:v>1.8904569E-2</c:v>
                </c:pt>
                <c:pt idx="40">
                  <c:v>1.4697352E-2</c:v>
                </c:pt>
                <c:pt idx="41">
                  <c:v>1.1922634999999999E-2</c:v>
                </c:pt>
                <c:pt idx="42">
                  <c:v>1.0133507999999999E-2</c:v>
                </c:pt>
                <c:pt idx="43">
                  <c:v>1.1120439500000001E-2</c:v>
                </c:pt>
                <c:pt idx="44">
                  <c:v>1.6039707E-2</c:v>
                </c:pt>
                <c:pt idx="45">
                  <c:v>2.3666277999999999E-2</c:v>
                </c:pt>
                <c:pt idx="46">
                  <c:v>3.0699486000000002E-2</c:v>
                </c:pt>
                <c:pt idx="47">
                  <c:v>3.423855E-2</c:v>
                </c:pt>
                <c:pt idx="48">
                  <c:v>3.3896453999999999E-2</c:v>
                </c:pt>
                <c:pt idx="49">
                  <c:v>3.1448755000000002E-2</c:v>
                </c:pt>
                <c:pt idx="50">
                  <c:v>2.8273392000000001E-2</c:v>
                </c:pt>
                <c:pt idx="51">
                  <c:v>2.6430918000000001E-2</c:v>
                </c:pt>
                <c:pt idx="52">
                  <c:v>2.6615309E-2</c:v>
                </c:pt>
                <c:pt idx="53">
                  <c:v>2.7318537E-2</c:v>
                </c:pt>
                <c:pt idx="54">
                  <c:v>2.6437263999999999E-2</c:v>
                </c:pt>
                <c:pt idx="55">
                  <c:v>2.4268793E-2</c:v>
                </c:pt>
                <c:pt idx="56">
                  <c:v>2.3036432999999999E-2</c:v>
                </c:pt>
                <c:pt idx="57">
                  <c:v>2.4953389999999999E-2</c:v>
                </c:pt>
                <c:pt idx="58">
                  <c:v>2.9860774E-2</c:v>
                </c:pt>
                <c:pt idx="59">
                  <c:v>3.5300504000000003E-2</c:v>
                </c:pt>
                <c:pt idx="60">
                  <c:v>3.8288750000000003E-2</c:v>
                </c:pt>
                <c:pt idx="61">
                  <c:v>3.9830480000000001E-2</c:v>
                </c:pt>
                <c:pt idx="62">
                  <c:v>4.0622353999999999E-2</c:v>
                </c:pt>
                <c:pt idx="63">
                  <c:v>4.0506609999999998E-2</c:v>
                </c:pt>
                <c:pt idx="64">
                  <c:v>3.82826E-2</c:v>
                </c:pt>
                <c:pt idx="65">
                  <c:v>3.554392E-2</c:v>
                </c:pt>
                <c:pt idx="66">
                  <c:v>3.6716266999999997E-2</c:v>
                </c:pt>
                <c:pt idx="67">
                  <c:v>4.4747087999999997E-2</c:v>
                </c:pt>
                <c:pt idx="68">
                  <c:v>5.6135494000000001E-2</c:v>
                </c:pt>
                <c:pt idx="69">
                  <c:v>6.2428877000000001E-2</c:v>
                </c:pt>
                <c:pt idx="70">
                  <c:v>5.8099764999999998E-2</c:v>
                </c:pt>
                <c:pt idx="71">
                  <c:v>4.493552E-2</c:v>
                </c:pt>
                <c:pt idx="72">
                  <c:v>3.0491457999999999E-2</c:v>
                </c:pt>
                <c:pt idx="73">
                  <c:v>2.0749178E-2</c:v>
                </c:pt>
                <c:pt idx="74">
                  <c:v>1.7170123999999998E-2</c:v>
                </c:pt>
                <c:pt idx="75">
                  <c:v>1.6356781000000001E-2</c:v>
                </c:pt>
                <c:pt idx="76">
                  <c:v>1.5713435000000001E-2</c:v>
                </c:pt>
                <c:pt idx="77">
                  <c:v>1.5657049999999999E-2</c:v>
                </c:pt>
                <c:pt idx="78">
                  <c:v>1.8454567000000002E-2</c:v>
                </c:pt>
                <c:pt idx="79">
                  <c:v>2.3433477000000001E-2</c:v>
                </c:pt>
                <c:pt idx="80">
                  <c:v>2.6028806000000002E-2</c:v>
                </c:pt>
                <c:pt idx="81">
                  <c:v>2.2257451000000001E-2</c:v>
                </c:pt>
                <c:pt idx="82">
                  <c:v>1.1818741000000001E-2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1.6786080000000001E-3</c:v>
                </c:pt>
                <c:pt idx="89">
                  <c:v>9.3878739999999992E-3</c:v>
                </c:pt>
                <c:pt idx="90">
                  <c:v>1.5768172E-2</c:v>
                </c:pt>
                <c:pt idx="91">
                  <c:v>2.1163669999999999E-2</c:v>
                </c:pt>
                <c:pt idx="92">
                  <c:v>2.4634896E-2</c:v>
                </c:pt>
                <c:pt idx="93">
                  <c:v>2.6456070000000002E-2</c:v>
                </c:pt>
                <c:pt idx="94">
                  <c:v>2.6936153000000001E-2</c:v>
                </c:pt>
                <c:pt idx="95">
                  <c:v>2.6295151999999999E-2</c:v>
                </c:pt>
                <c:pt idx="96">
                  <c:v>2.6447412999999999E-2</c:v>
                </c:pt>
                <c:pt idx="97">
                  <c:v>2.7148739000000002E-2</c:v>
                </c:pt>
                <c:pt idx="98">
                  <c:v>2.7894993999999999E-2</c:v>
                </c:pt>
                <c:pt idx="99">
                  <c:v>2.8331675000000001E-2</c:v>
                </c:pt>
                <c:pt idx="100">
                  <c:v>2.8334682999999999E-2</c:v>
                </c:pt>
                <c:pt idx="101">
                  <c:v>2.8138295000000001E-2</c:v>
                </c:pt>
                <c:pt idx="102">
                  <c:v>2.7940195000000001E-2</c:v>
                </c:pt>
                <c:pt idx="103">
                  <c:v>2.8257832E-2</c:v>
                </c:pt>
                <c:pt idx="104">
                  <c:v>2.7960531E-2</c:v>
                </c:pt>
                <c:pt idx="105">
                  <c:v>2.708166E-2</c:v>
                </c:pt>
                <c:pt idx="106">
                  <c:v>2.5506567000000001E-2</c:v>
                </c:pt>
                <c:pt idx="107">
                  <c:v>2.3676007999999998E-2</c:v>
                </c:pt>
                <c:pt idx="108">
                  <c:v>2.0617061999999999E-2</c:v>
                </c:pt>
                <c:pt idx="109">
                  <c:v>1.6859813000000001E-2</c:v>
                </c:pt>
                <c:pt idx="110">
                  <c:v>1.2976178E-2</c:v>
                </c:pt>
                <c:pt idx="111">
                  <c:v>9.5079889999999997E-3</c:v>
                </c:pt>
                <c:pt idx="112">
                  <c:v>5.0693830000000002E-3</c:v>
                </c:pt>
                <c:pt idx="113">
                  <c:v>7.94E-4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4D84-4538-9F43-2B5992A02F5F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[3]Sheet1!$D$246:$DT$246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9.8400000000000007E-4</c:v>
                </c:pt>
                <c:pt idx="6">
                  <c:v>2.1895451999999998E-3</c:v>
                </c:pt>
                <c:pt idx="7">
                  <c:v>4.3345023999999998E-3</c:v>
                </c:pt>
                <c:pt idx="8">
                  <c:v>5.6759710000000001E-3</c:v>
                </c:pt>
                <c:pt idx="9">
                  <c:v>4.6653909999999996E-3</c:v>
                </c:pt>
                <c:pt idx="10">
                  <c:v>9.6599999999999995E-4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3.6099999999999999E-4</c:v>
                </c:pt>
                <c:pt idx="15">
                  <c:v>6.0854302999999998E-3</c:v>
                </c:pt>
                <c:pt idx="16">
                  <c:v>1.0704518E-2</c:v>
                </c:pt>
                <c:pt idx="17">
                  <c:v>1.0941807E-2</c:v>
                </c:pt>
                <c:pt idx="18">
                  <c:v>7.0613719999999998E-3</c:v>
                </c:pt>
                <c:pt idx="19">
                  <c:v>2.61E-4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3.9899970000000003E-3</c:v>
                </c:pt>
                <c:pt idx="27">
                  <c:v>9.1870240000000002E-3</c:v>
                </c:pt>
                <c:pt idx="28">
                  <c:v>1.3131502999999999E-2</c:v>
                </c:pt>
                <c:pt idx="29">
                  <c:v>1.5384532500000001E-2</c:v>
                </c:pt>
                <c:pt idx="30">
                  <c:v>1.7462722999999999E-2</c:v>
                </c:pt>
                <c:pt idx="31">
                  <c:v>1.9612226999999999E-2</c:v>
                </c:pt>
                <c:pt idx="32">
                  <c:v>2.1283514999999999E-2</c:v>
                </c:pt>
                <c:pt idx="33">
                  <c:v>2.379102E-2</c:v>
                </c:pt>
                <c:pt idx="34">
                  <c:v>2.6597412000000001E-2</c:v>
                </c:pt>
                <c:pt idx="35">
                  <c:v>2.9058252E-2</c:v>
                </c:pt>
                <c:pt idx="36">
                  <c:v>2.9539072999999999E-2</c:v>
                </c:pt>
                <c:pt idx="37">
                  <c:v>2.7287452E-2</c:v>
                </c:pt>
                <c:pt idx="38">
                  <c:v>2.2837010000000001E-2</c:v>
                </c:pt>
                <c:pt idx="39">
                  <c:v>1.8009612000000001E-2</c:v>
                </c:pt>
                <c:pt idx="40">
                  <c:v>1.3713734999999999E-2</c:v>
                </c:pt>
                <c:pt idx="41">
                  <c:v>1.0994601E-2</c:v>
                </c:pt>
                <c:pt idx="42">
                  <c:v>9.5710199999999995E-3</c:v>
                </c:pt>
                <c:pt idx="43">
                  <c:v>1.0894536E-2</c:v>
                </c:pt>
                <c:pt idx="44">
                  <c:v>1.5704727000000002E-2</c:v>
                </c:pt>
                <c:pt idx="45">
                  <c:v>2.2789469999999999E-2</c:v>
                </c:pt>
                <c:pt idx="46">
                  <c:v>2.9291322000000002E-2</c:v>
                </c:pt>
                <c:pt idx="47">
                  <c:v>3.2609377000000002E-2</c:v>
                </c:pt>
                <c:pt idx="48">
                  <c:v>3.2332689999999997E-2</c:v>
                </c:pt>
                <c:pt idx="49">
                  <c:v>3.007247E-2</c:v>
                </c:pt>
                <c:pt idx="50">
                  <c:v>2.7182909000000002E-2</c:v>
                </c:pt>
                <c:pt idx="51">
                  <c:v>2.574537E-2</c:v>
                </c:pt>
                <c:pt idx="52">
                  <c:v>2.6316968999999999E-2</c:v>
                </c:pt>
                <c:pt idx="53">
                  <c:v>2.7180474E-2</c:v>
                </c:pt>
                <c:pt idx="54">
                  <c:v>2.6298295999999999E-2</c:v>
                </c:pt>
                <c:pt idx="55">
                  <c:v>2.4140755E-2</c:v>
                </c:pt>
                <c:pt idx="56">
                  <c:v>2.3096236999999999E-2</c:v>
                </c:pt>
                <c:pt idx="57">
                  <c:v>2.5099284999999999E-2</c:v>
                </c:pt>
                <c:pt idx="58">
                  <c:v>2.9698645999999999E-2</c:v>
                </c:pt>
                <c:pt idx="59">
                  <c:v>3.4611580000000003E-2</c:v>
                </c:pt>
                <c:pt idx="60">
                  <c:v>3.7206049999999997E-2</c:v>
                </c:pt>
                <c:pt idx="61">
                  <c:v>3.8471386000000003E-2</c:v>
                </c:pt>
                <c:pt idx="62">
                  <c:v>3.8860579999999999E-2</c:v>
                </c:pt>
                <c:pt idx="63">
                  <c:v>3.8184132000000003E-2</c:v>
                </c:pt>
                <c:pt idx="64">
                  <c:v>3.5576194999999998E-2</c:v>
                </c:pt>
                <c:pt idx="65">
                  <c:v>3.3034857000000001E-2</c:v>
                </c:pt>
                <c:pt idx="66">
                  <c:v>3.4681212000000003E-2</c:v>
                </c:pt>
                <c:pt idx="67">
                  <c:v>4.283439E-2</c:v>
                </c:pt>
                <c:pt idx="68">
                  <c:v>5.3825619999999998E-2</c:v>
                </c:pt>
                <c:pt idx="69">
                  <c:v>5.9849642000000002E-2</c:v>
                </c:pt>
                <c:pt idx="70">
                  <c:v>5.6067087000000002E-2</c:v>
                </c:pt>
                <c:pt idx="71">
                  <c:v>4.4260732999999997E-2</c:v>
                </c:pt>
                <c:pt idx="72">
                  <c:v>3.1087955E-2</c:v>
                </c:pt>
                <c:pt idx="73">
                  <c:v>2.1585106999999999E-2</c:v>
                </c:pt>
                <c:pt idx="74">
                  <c:v>1.6977254000000001E-2</c:v>
                </c:pt>
                <c:pt idx="75">
                  <c:v>1.4543575E-2</c:v>
                </c:pt>
                <c:pt idx="76">
                  <c:v>1.2717235E-2</c:v>
                </c:pt>
                <c:pt idx="77">
                  <c:v>1.2546092E-2</c:v>
                </c:pt>
                <c:pt idx="78">
                  <c:v>1.6243706E-2</c:v>
                </c:pt>
                <c:pt idx="79">
                  <c:v>2.2530345E-2</c:v>
                </c:pt>
                <c:pt idx="80">
                  <c:v>2.6249261999999999E-2</c:v>
                </c:pt>
                <c:pt idx="81">
                  <c:v>2.3092106000000001E-2</c:v>
                </c:pt>
                <c:pt idx="82">
                  <c:v>1.2757061E-2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8.2100000000000001E-4</c:v>
                </c:pt>
                <c:pt idx="89">
                  <c:v>7.8857460000000008E-3</c:v>
                </c:pt>
                <c:pt idx="90">
                  <c:v>1.3714096E-2</c:v>
                </c:pt>
                <c:pt idx="91">
                  <c:v>1.853374E-2</c:v>
                </c:pt>
                <c:pt idx="92">
                  <c:v>2.1588763E-2</c:v>
                </c:pt>
                <c:pt idx="93">
                  <c:v>2.3227444E-2</c:v>
                </c:pt>
                <c:pt idx="94">
                  <c:v>2.3743052000000001E-2</c:v>
                </c:pt>
                <c:pt idx="95">
                  <c:v>2.3454249999999999E-2</c:v>
                </c:pt>
                <c:pt idx="96">
                  <c:v>2.4106944000000002E-2</c:v>
                </c:pt>
                <c:pt idx="97">
                  <c:v>2.5364326E-2</c:v>
                </c:pt>
                <c:pt idx="98">
                  <c:v>2.6676893E-2</c:v>
                </c:pt>
                <c:pt idx="99">
                  <c:v>2.7585414999999999E-2</c:v>
                </c:pt>
                <c:pt idx="100">
                  <c:v>2.7929381999999999E-2</c:v>
                </c:pt>
                <c:pt idx="101">
                  <c:v>2.8033542000000002E-2</c:v>
                </c:pt>
                <c:pt idx="102">
                  <c:v>2.8004158000000001E-2</c:v>
                </c:pt>
                <c:pt idx="103">
                  <c:v>2.8406337E-2</c:v>
                </c:pt>
                <c:pt idx="104">
                  <c:v>2.8162058E-2</c:v>
                </c:pt>
                <c:pt idx="105">
                  <c:v>2.7332156999999999E-2</c:v>
                </c:pt>
                <c:pt idx="106">
                  <c:v>2.5803342E-2</c:v>
                </c:pt>
                <c:pt idx="107">
                  <c:v>2.3960235E-2</c:v>
                </c:pt>
                <c:pt idx="108">
                  <c:v>2.0967395999999999E-2</c:v>
                </c:pt>
                <c:pt idx="109">
                  <c:v>1.7286398000000001E-2</c:v>
                </c:pt>
                <c:pt idx="110">
                  <c:v>1.3493839000000001E-2</c:v>
                </c:pt>
                <c:pt idx="111">
                  <c:v>1.0503834E-2</c:v>
                </c:pt>
                <c:pt idx="112">
                  <c:v>6.3377399999999997E-3</c:v>
                </c:pt>
                <c:pt idx="113">
                  <c:v>2.2791256000000001E-3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4D84-4538-9F43-2B5992A02F5F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[3]Sheet1!$D$247:$DT$247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1.2504046999999999E-3</c:v>
                </c:pt>
                <c:pt idx="6">
                  <c:v>2.6470139E-3</c:v>
                </c:pt>
                <c:pt idx="7">
                  <c:v>4.7879369999999999E-3</c:v>
                </c:pt>
                <c:pt idx="8">
                  <c:v>5.9382315000000001E-3</c:v>
                </c:pt>
                <c:pt idx="9">
                  <c:v>4.6632853000000002E-3</c:v>
                </c:pt>
                <c:pt idx="10">
                  <c:v>8.12E-4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3.4299999999999999E-4</c:v>
                </c:pt>
                <c:pt idx="15">
                  <c:v>6.2376480000000002E-3</c:v>
                </c:pt>
                <c:pt idx="16">
                  <c:v>1.100013E-2</c:v>
                </c:pt>
                <c:pt idx="17">
                  <c:v>1.120294E-2</c:v>
                </c:pt>
                <c:pt idx="18">
                  <c:v>7.1051205000000001E-3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4.4190595000000001E-3</c:v>
                </c:pt>
                <c:pt idx="27">
                  <c:v>9.5842159999999996E-3</c:v>
                </c:pt>
                <c:pt idx="28">
                  <c:v>1.3410794E-2</c:v>
                </c:pt>
                <c:pt idx="29">
                  <c:v>1.5518135000000001E-2</c:v>
                </c:pt>
                <c:pt idx="30">
                  <c:v>1.7543994E-2</c:v>
                </c:pt>
                <c:pt idx="31">
                  <c:v>1.9714255E-2</c:v>
                </c:pt>
                <c:pt idx="32">
                  <c:v>2.1380994E-2</c:v>
                </c:pt>
                <c:pt idx="33">
                  <c:v>2.3779158000000002E-2</c:v>
                </c:pt>
                <c:pt idx="34">
                  <c:v>2.6409209999999999E-2</c:v>
                </c:pt>
                <c:pt idx="35">
                  <c:v>2.8766446000000001E-2</c:v>
                </c:pt>
                <c:pt idx="36">
                  <c:v>2.9278060000000002E-2</c:v>
                </c:pt>
                <c:pt idx="37">
                  <c:v>2.7139917E-2</c:v>
                </c:pt>
                <c:pt idx="38">
                  <c:v>2.2769243000000002E-2</c:v>
                </c:pt>
                <c:pt idx="39">
                  <c:v>1.7918280000000002E-2</c:v>
                </c:pt>
                <c:pt idx="40">
                  <c:v>1.3515556E-2</c:v>
                </c:pt>
                <c:pt idx="41">
                  <c:v>1.0689257000000001E-2</c:v>
                </c:pt>
                <c:pt idx="42">
                  <c:v>9.2013719999999993E-3</c:v>
                </c:pt>
                <c:pt idx="43">
                  <c:v>1.0550832E-2</c:v>
                </c:pt>
                <c:pt idx="44">
                  <c:v>1.5478964E-2</c:v>
                </c:pt>
                <c:pt idx="45">
                  <c:v>2.2725696E-2</c:v>
                </c:pt>
                <c:pt idx="46">
                  <c:v>2.9397110000000001E-2</c:v>
                </c:pt>
                <c:pt idx="47">
                  <c:v>3.286526E-2</c:v>
                </c:pt>
                <c:pt idx="48">
                  <c:v>3.2706473E-2</c:v>
                </c:pt>
                <c:pt idx="49">
                  <c:v>3.0528702000000001E-2</c:v>
                </c:pt>
                <c:pt idx="50">
                  <c:v>2.7615014E-2</c:v>
                </c:pt>
                <c:pt idx="51">
                  <c:v>2.6051174999999999E-2</c:v>
                </c:pt>
                <c:pt idx="52">
                  <c:v>2.6471345E-2</c:v>
                </c:pt>
                <c:pt idx="53">
                  <c:v>2.7244912E-2</c:v>
                </c:pt>
                <c:pt idx="54">
                  <c:v>2.6388294999999999E-2</c:v>
                </c:pt>
                <c:pt idx="55">
                  <c:v>2.4326012000000001E-2</c:v>
                </c:pt>
                <c:pt idx="56">
                  <c:v>2.3329987999999999E-2</c:v>
                </c:pt>
                <c:pt idx="57">
                  <c:v>2.5268308999999999E-2</c:v>
                </c:pt>
                <c:pt idx="58">
                  <c:v>2.9773673E-2</c:v>
                </c:pt>
                <c:pt idx="59">
                  <c:v>3.4649304999999998E-2</c:v>
                </c:pt>
                <c:pt idx="60">
                  <c:v>3.7303916999999999E-2</c:v>
                </c:pt>
                <c:pt idx="61">
                  <c:v>3.8664147000000003E-2</c:v>
                </c:pt>
                <c:pt idx="62">
                  <c:v>3.9106809999999999E-2</c:v>
                </c:pt>
                <c:pt idx="63">
                  <c:v>3.8412170000000002E-2</c:v>
                </c:pt>
                <c:pt idx="64">
                  <c:v>3.5756547E-2</c:v>
                </c:pt>
                <c:pt idx="65">
                  <c:v>3.319155E-2</c:v>
                </c:pt>
                <c:pt idx="66">
                  <c:v>3.4894082999999999E-2</c:v>
                </c:pt>
                <c:pt idx="67">
                  <c:v>4.3161930000000001E-2</c:v>
                </c:pt>
                <c:pt idx="68">
                  <c:v>5.4259229999999999E-2</c:v>
                </c:pt>
                <c:pt idx="69">
                  <c:v>6.0284209999999998E-2</c:v>
                </c:pt>
                <c:pt idx="70">
                  <c:v>5.6356360000000001E-2</c:v>
                </c:pt>
                <c:pt idx="71">
                  <c:v>4.4314100000000002E-2</c:v>
                </c:pt>
                <c:pt idx="72">
                  <c:v>3.095318E-2</c:v>
                </c:pt>
                <c:pt idx="73">
                  <c:v>2.1440974000000002E-2</c:v>
                </c:pt>
                <c:pt idx="74">
                  <c:v>1.704574E-2</c:v>
                </c:pt>
                <c:pt idx="75">
                  <c:v>1.4986585E-2</c:v>
                </c:pt>
                <c:pt idx="76">
                  <c:v>1.3530333E-2</c:v>
                </c:pt>
                <c:pt idx="77">
                  <c:v>1.350793E-2</c:v>
                </c:pt>
                <c:pt idx="78">
                  <c:v>1.6988070000000001E-2</c:v>
                </c:pt>
                <c:pt idx="79">
                  <c:v>2.2741898999999999E-2</c:v>
                </c:pt>
                <c:pt idx="80">
                  <c:v>2.5874563999999999E-2</c:v>
                </c:pt>
                <c:pt idx="81">
                  <c:v>2.2335398999999999E-2</c:v>
                </c:pt>
                <c:pt idx="82">
                  <c:v>1.1947971E-2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1.5023485000000001E-3</c:v>
                </c:pt>
                <c:pt idx="89">
                  <c:v>8.608325E-3</c:v>
                </c:pt>
                <c:pt idx="90">
                  <c:v>1.4412124E-2</c:v>
                </c:pt>
                <c:pt idx="91">
                  <c:v>1.9198524000000002E-2</c:v>
                </c:pt>
                <c:pt idx="92">
                  <c:v>2.2132671999999999E-2</c:v>
                </c:pt>
                <c:pt idx="93">
                  <c:v>2.357188E-2</c:v>
                </c:pt>
                <c:pt idx="94">
                  <c:v>2.3848767999999999E-2</c:v>
                </c:pt>
                <c:pt idx="95">
                  <c:v>2.3302752999999999E-2</c:v>
                </c:pt>
                <c:pt idx="96">
                  <c:v>2.3732498000000001E-2</c:v>
                </c:pt>
                <c:pt idx="97">
                  <c:v>2.4846674999999999E-2</c:v>
                </c:pt>
                <c:pt idx="98">
                  <c:v>2.6097357000000002E-2</c:v>
                </c:pt>
                <c:pt idx="99">
                  <c:v>2.7012930000000001E-2</c:v>
                </c:pt>
                <c:pt idx="100">
                  <c:v>2.7423583000000001E-2</c:v>
                </c:pt>
                <c:pt idx="101">
                  <c:v>2.7612971E-2</c:v>
                </c:pt>
                <c:pt idx="102">
                  <c:v>2.7705185E-2</c:v>
                </c:pt>
                <c:pt idx="103">
                  <c:v>2.8240307999999999E-2</c:v>
                </c:pt>
                <c:pt idx="104">
                  <c:v>2.8116691999999999E-2</c:v>
                </c:pt>
                <c:pt idx="105">
                  <c:v>2.7388460999999999E-2</c:v>
                </c:pt>
                <c:pt idx="106">
                  <c:v>2.5939634E-2</c:v>
                </c:pt>
                <c:pt idx="107">
                  <c:v>2.4156034E-2</c:v>
                </c:pt>
                <c:pt idx="108">
                  <c:v>2.1189729000000001E-2</c:v>
                </c:pt>
                <c:pt idx="109">
                  <c:v>1.7507660000000001E-2</c:v>
                </c:pt>
                <c:pt idx="110">
                  <c:v>1.368752E-2</c:v>
                </c:pt>
                <c:pt idx="111">
                  <c:v>1.0601319E-2</c:v>
                </c:pt>
                <c:pt idx="112">
                  <c:v>6.3466240000000004E-3</c:v>
                </c:pt>
                <c:pt idx="113">
                  <c:v>2.1943662000000002E-3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4D84-4538-9F43-2B5992A02F5F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[3]Sheet1!$D$248:$DT$248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5.2200000000000002E-5</c:v>
                </c:pt>
                <c:pt idx="5">
                  <c:v>1.2281573E-3</c:v>
                </c:pt>
                <c:pt idx="6">
                  <c:v>2.6016615000000001E-3</c:v>
                </c:pt>
                <c:pt idx="7">
                  <c:v>4.798198E-3</c:v>
                </c:pt>
                <c:pt idx="8">
                  <c:v>5.9787366000000003E-3</c:v>
                </c:pt>
                <c:pt idx="9">
                  <c:v>4.6567874999999996E-3</c:v>
                </c:pt>
                <c:pt idx="10">
                  <c:v>6.7299999999999999E-4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5.0000000000000001E-4</c:v>
                </c:pt>
                <c:pt idx="15">
                  <c:v>6.5150186000000002E-3</c:v>
                </c:pt>
                <c:pt idx="16">
                  <c:v>1.1292055E-2</c:v>
                </c:pt>
                <c:pt idx="17">
                  <c:v>1.1415381E-2</c:v>
                </c:pt>
                <c:pt idx="18">
                  <c:v>7.2006680000000003E-3</c:v>
                </c:pt>
                <c:pt idx="19">
                  <c:v>1.06E-5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4.4119082999999996E-3</c:v>
                </c:pt>
                <c:pt idx="27">
                  <c:v>9.5622734999999993E-3</c:v>
                </c:pt>
                <c:pt idx="28">
                  <c:v>1.3390008E-2</c:v>
                </c:pt>
                <c:pt idx="29">
                  <c:v>1.5546366000000001E-2</c:v>
                </c:pt>
                <c:pt idx="30">
                  <c:v>1.7729950000000001E-2</c:v>
                </c:pt>
                <c:pt idx="31">
                  <c:v>2.0114574999999999E-2</c:v>
                </c:pt>
                <c:pt idx="32">
                  <c:v>2.1987494E-2</c:v>
                </c:pt>
                <c:pt idx="33">
                  <c:v>2.4490517E-2</c:v>
                </c:pt>
                <c:pt idx="34">
                  <c:v>2.7135622000000002E-2</c:v>
                </c:pt>
                <c:pt idx="35">
                  <c:v>2.9436335000000001E-2</c:v>
                </c:pt>
                <c:pt idx="36">
                  <c:v>2.9879422999999999E-2</c:v>
                </c:pt>
                <c:pt idx="37">
                  <c:v>2.7649533E-2</c:v>
                </c:pt>
                <c:pt idx="38">
                  <c:v>2.3217732000000001E-2</c:v>
                </c:pt>
                <c:pt idx="39">
                  <c:v>1.8348658E-2</c:v>
                </c:pt>
                <c:pt idx="40">
                  <c:v>1.3896477000000001E-2</c:v>
                </c:pt>
                <c:pt idx="41">
                  <c:v>1.1015341E-2</c:v>
                </c:pt>
                <c:pt idx="42">
                  <c:v>9.3407730000000001E-3</c:v>
                </c:pt>
                <c:pt idx="43">
                  <c:v>1.05079925E-2</c:v>
                </c:pt>
                <c:pt idx="44">
                  <c:v>1.5462726E-2</c:v>
                </c:pt>
                <c:pt idx="45">
                  <c:v>2.2982094000000002E-2</c:v>
                </c:pt>
                <c:pt idx="46">
                  <c:v>2.9959800000000002E-2</c:v>
                </c:pt>
                <c:pt idx="47">
                  <c:v>3.3555906000000003E-2</c:v>
                </c:pt>
                <c:pt idx="48">
                  <c:v>3.3346242999999998E-2</c:v>
                </c:pt>
                <c:pt idx="49">
                  <c:v>3.1017296E-2</c:v>
                </c:pt>
                <c:pt idx="50">
                  <c:v>2.7954563000000002E-2</c:v>
                </c:pt>
                <c:pt idx="51">
                  <c:v>2.6245309000000001E-2</c:v>
                </c:pt>
                <c:pt idx="52">
                  <c:v>2.6517724999999999E-2</c:v>
                </c:pt>
                <c:pt idx="53">
                  <c:v>2.7225459E-2</c:v>
                </c:pt>
                <c:pt idx="54">
                  <c:v>2.6344711E-2</c:v>
                </c:pt>
                <c:pt idx="55">
                  <c:v>2.4294219999999998E-2</c:v>
                </c:pt>
                <c:pt idx="56">
                  <c:v>2.3286060000000001E-2</c:v>
                </c:pt>
                <c:pt idx="57">
                  <c:v>2.5302333999999999E-2</c:v>
                </c:pt>
                <c:pt idx="58">
                  <c:v>3.0015844999999999E-2</c:v>
                </c:pt>
                <c:pt idx="59">
                  <c:v>3.5131830000000003E-2</c:v>
                </c:pt>
                <c:pt idx="60">
                  <c:v>3.7899554000000002E-2</c:v>
                </c:pt>
                <c:pt idx="61">
                  <c:v>3.9275302999999998E-2</c:v>
                </c:pt>
                <c:pt idx="62">
                  <c:v>3.9748892000000001E-2</c:v>
                </c:pt>
                <c:pt idx="63">
                  <c:v>3.9155587999999998E-2</c:v>
                </c:pt>
                <c:pt idx="64">
                  <c:v>3.6577727999999997E-2</c:v>
                </c:pt>
                <c:pt idx="65">
                  <c:v>3.3908069999999998E-2</c:v>
                </c:pt>
                <c:pt idx="66">
                  <c:v>3.545715E-2</c:v>
                </c:pt>
                <c:pt idx="67">
                  <c:v>4.3825339999999997E-2</c:v>
                </c:pt>
                <c:pt idx="68">
                  <c:v>5.5301323999999999E-2</c:v>
                </c:pt>
                <c:pt idx="69">
                  <c:v>6.1661594E-2</c:v>
                </c:pt>
                <c:pt idx="70">
                  <c:v>5.7650849999999997E-2</c:v>
                </c:pt>
                <c:pt idx="71">
                  <c:v>4.5084972000000001E-2</c:v>
                </c:pt>
                <c:pt idx="72">
                  <c:v>3.1137021000000001E-2</c:v>
                </c:pt>
                <c:pt idx="73">
                  <c:v>2.1364274999999999E-2</c:v>
                </c:pt>
                <c:pt idx="74">
                  <c:v>1.7118036999999999E-2</c:v>
                </c:pt>
                <c:pt idx="75">
                  <c:v>1.538639E-2</c:v>
                </c:pt>
                <c:pt idx="76">
                  <c:v>1.4136335E-2</c:v>
                </c:pt>
                <c:pt idx="77">
                  <c:v>1.404797E-2</c:v>
                </c:pt>
                <c:pt idx="78">
                  <c:v>1.729938E-2</c:v>
                </c:pt>
                <c:pt idx="79">
                  <c:v>2.2891773000000001E-2</c:v>
                </c:pt>
                <c:pt idx="80">
                  <c:v>2.5981072000000001E-2</c:v>
                </c:pt>
                <c:pt idx="81">
                  <c:v>2.2425303000000001E-2</c:v>
                </c:pt>
                <c:pt idx="82">
                  <c:v>1.1944071000000001E-2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1.7799833000000001E-3</c:v>
                </c:pt>
                <c:pt idx="89">
                  <c:v>9.3513150000000007E-3</c:v>
                </c:pt>
                <c:pt idx="90">
                  <c:v>1.5529827E-2</c:v>
                </c:pt>
                <c:pt idx="91">
                  <c:v>2.0566266E-2</c:v>
                </c:pt>
                <c:pt idx="92">
                  <c:v>2.3582194000000001E-2</c:v>
                </c:pt>
                <c:pt idx="93">
                  <c:v>2.4968290000000001E-2</c:v>
                </c:pt>
                <c:pt idx="94">
                  <c:v>2.5094640000000001E-2</c:v>
                </c:pt>
                <c:pt idx="95">
                  <c:v>2.4284030000000002E-2</c:v>
                </c:pt>
                <c:pt idx="96">
                  <c:v>2.4422630000000001E-2</c:v>
                </c:pt>
                <c:pt idx="97">
                  <c:v>2.5231522999999999E-2</c:v>
                </c:pt>
                <c:pt idx="98">
                  <c:v>2.6213532000000001E-2</c:v>
                </c:pt>
                <c:pt idx="99">
                  <c:v>2.6956417E-2</c:v>
                </c:pt>
                <c:pt idx="100">
                  <c:v>2.7295861000000001E-2</c:v>
                </c:pt>
                <c:pt idx="101">
                  <c:v>2.7488470000000001E-2</c:v>
                </c:pt>
                <c:pt idx="102">
                  <c:v>2.7596405000000001E-2</c:v>
                </c:pt>
                <c:pt idx="103">
                  <c:v>2.819762E-2</c:v>
                </c:pt>
                <c:pt idx="104">
                  <c:v>2.8147537E-2</c:v>
                </c:pt>
                <c:pt idx="105">
                  <c:v>2.7479395E-2</c:v>
                </c:pt>
                <c:pt idx="106">
                  <c:v>2.6074139999999999E-2</c:v>
                </c:pt>
                <c:pt idx="107">
                  <c:v>2.4343070000000001E-2</c:v>
                </c:pt>
                <c:pt idx="108">
                  <c:v>2.1364124000000002E-2</c:v>
                </c:pt>
                <c:pt idx="109">
                  <c:v>1.7641641E-2</c:v>
                </c:pt>
                <c:pt idx="110">
                  <c:v>1.3758500999999999E-2</c:v>
                </c:pt>
                <c:pt idx="111">
                  <c:v>1.0388209000000001E-2</c:v>
                </c:pt>
                <c:pt idx="112">
                  <c:v>5.9502039999999997E-3</c:v>
                </c:pt>
                <c:pt idx="113">
                  <c:v>1.6368002E-3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4D84-4538-9F43-2B5992A02F5F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[3]Sheet1!$D$249:$DT$249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1.74E-4</c:v>
                </c:pt>
                <c:pt idx="5">
                  <c:v>1.4089084999999999E-3</c:v>
                </c:pt>
                <c:pt idx="6">
                  <c:v>2.8281246999999998E-3</c:v>
                </c:pt>
                <c:pt idx="7">
                  <c:v>4.9299197000000003E-3</c:v>
                </c:pt>
                <c:pt idx="8">
                  <c:v>5.8872910000000002E-3</c:v>
                </c:pt>
                <c:pt idx="9">
                  <c:v>4.3425662E-3</c:v>
                </c:pt>
                <c:pt idx="10">
                  <c:v>2.12E-4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5.0199999999999995E-4</c:v>
                </c:pt>
                <c:pt idx="15">
                  <c:v>6.5822900000000002E-3</c:v>
                </c:pt>
                <c:pt idx="16">
                  <c:v>1.1378154999999999E-2</c:v>
                </c:pt>
                <c:pt idx="17">
                  <c:v>1.1575970999999999E-2</c:v>
                </c:pt>
                <c:pt idx="18">
                  <c:v>7.4219660000000003E-3</c:v>
                </c:pt>
                <c:pt idx="19">
                  <c:v>3.0200000000000002E-4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4.0886443999999999E-3</c:v>
                </c:pt>
                <c:pt idx="27">
                  <c:v>9.5336029999999999E-3</c:v>
                </c:pt>
                <c:pt idx="28">
                  <c:v>1.3669525E-2</c:v>
                </c:pt>
                <c:pt idx="29">
                  <c:v>1.6031832999999999E-2</c:v>
                </c:pt>
                <c:pt idx="30">
                  <c:v>1.8247032999999999E-2</c:v>
                </c:pt>
                <c:pt idx="31">
                  <c:v>2.053021E-2</c:v>
                </c:pt>
                <c:pt idx="32">
                  <c:v>2.2262054999999999E-2</c:v>
                </c:pt>
                <c:pt idx="33">
                  <c:v>2.4679981E-2</c:v>
                </c:pt>
                <c:pt idx="34">
                  <c:v>2.7299517999999998E-2</c:v>
                </c:pt>
                <c:pt idx="35">
                  <c:v>2.9616078000000001E-2</c:v>
                </c:pt>
                <c:pt idx="36">
                  <c:v>3.0066633999999998E-2</c:v>
                </c:pt>
                <c:pt idx="37">
                  <c:v>2.7860744E-2</c:v>
                </c:pt>
                <c:pt idx="38">
                  <c:v>2.3469773999999999E-2</c:v>
                </c:pt>
                <c:pt idx="39">
                  <c:v>1.8652129999999999E-2</c:v>
                </c:pt>
                <c:pt idx="40">
                  <c:v>1.4290252999999999E-2</c:v>
                </c:pt>
                <c:pt idx="41">
                  <c:v>1.1461458000000001E-2</c:v>
                </c:pt>
                <c:pt idx="42">
                  <c:v>9.8577200000000004E-3</c:v>
                </c:pt>
                <c:pt idx="43">
                  <c:v>1.1038541000000001E-2</c:v>
                </c:pt>
                <c:pt idx="44">
                  <c:v>1.5890700000000001E-2</c:v>
                </c:pt>
                <c:pt idx="45">
                  <c:v>2.3208782000000001E-2</c:v>
                </c:pt>
                <c:pt idx="46">
                  <c:v>2.9948723999999999E-2</c:v>
                </c:pt>
                <c:pt idx="47">
                  <c:v>3.3388145000000001E-2</c:v>
                </c:pt>
                <c:pt idx="48">
                  <c:v>3.3141236999999997E-2</c:v>
                </c:pt>
                <c:pt idx="49">
                  <c:v>3.0849504999999999E-2</c:v>
                </c:pt>
                <c:pt idx="50">
                  <c:v>2.7857199999999999E-2</c:v>
                </c:pt>
                <c:pt idx="51">
                  <c:v>2.6275314000000001E-2</c:v>
                </c:pt>
                <c:pt idx="52">
                  <c:v>2.6749905000000001E-2</c:v>
                </c:pt>
                <c:pt idx="53">
                  <c:v>2.7666386000000001E-2</c:v>
                </c:pt>
                <c:pt idx="54">
                  <c:v>2.6904799E-2</c:v>
                </c:pt>
                <c:pt idx="55">
                  <c:v>2.4788640000000001E-2</c:v>
                </c:pt>
                <c:pt idx="56">
                  <c:v>2.3594111000000001E-2</c:v>
                </c:pt>
                <c:pt idx="57">
                  <c:v>2.5431494999999998E-2</c:v>
                </c:pt>
                <c:pt idx="58">
                  <c:v>3.0071052000000001E-2</c:v>
                </c:pt>
                <c:pt idx="59">
                  <c:v>3.5178714E-2</c:v>
                </c:pt>
                <c:pt idx="60">
                  <c:v>3.7949749999999997E-2</c:v>
                </c:pt>
                <c:pt idx="61">
                  <c:v>3.9310810000000002E-2</c:v>
                </c:pt>
                <c:pt idx="62">
                  <c:v>3.9784069999999998E-2</c:v>
                </c:pt>
                <c:pt idx="63">
                  <c:v>3.920473E-2</c:v>
                </c:pt>
                <c:pt idx="64">
                  <c:v>3.6653377000000001E-2</c:v>
                </c:pt>
                <c:pt idx="65">
                  <c:v>3.4019384999999999E-2</c:v>
                </c:pt>
                <c:pt idx="66">
                  <c:v>3.5653967000000002E-2</c:v>
                </c:pt>
                <c:pt idx="67">
                  <c:v>4.4108689999999999E-2</c:v>
                </c:pt>
                <c:pt idx="68">
                  <c:v>5.5570252000000001E-2</c:v>
                </c:pt>
                <c:pt idx="69">
                  <c:v>6.1729963999999998E-2</c:v>
                </c:pt>
                <c:pt idx="70">
                  <c:v>5.739913E-2</c:v>
                </c:pt>
                <c:pt idx="71">
                  <c:v>4.4572453999999997E-2</c:v>
                </c:pt>
                <c:pt idx="72">
                  <c:v>3.0614974E-2</c:v>
                </c:pt>
                <c:pt idx="73">
                  <c:v>2.1116349999999999E-2</c:v>
                </c:pt>
                <c:pt idx="74">
                  <c:v>1.7287384999999999E-2</c:v>
                </c:pt>
                <c:pt idx="75">
                  <c:v>1.5870668000000001E-2</c:v>
                </c:pt>
                <c:pt idx="76">
                  <c:v>1.4689262E-2</c:v>
                </c:pt>
                <c:pt idx="77">
                  <c:v>1.4478777E-2</c:v>
                </c:pt>
                <c:pt idx="78">
                  <c:v>1.7555411999999999E-2</c:v>
                </c:pt>
                <c:pt idx="79">
                  <c:v>2.3018263000000001E-2</c:v>
                </c:pt>
                <c:pt idx="80">
                  <c:v>2.6068958E-2</c:v>
                </c:pt>
                <c:pt idx="81">
                  <c:v>2.2580102000000001E-2</c:v>
                </c:pt>
                <c:pt idx="82">
                  <c:v>1.2232739499999999E-2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1.2768338000000001E-3</c:v>
                </c:pt>
                <c:pt idx="89">
                  <c:v>8.7757640000000001E-3</c:v>
                </c:pt>
                <c:pt idx="90">
                  <c:v>1.5031360000000001E-2</c:v>
                </c:pt>
                <c:pt idx="91">
                  <c:v>2.0308264999999999E-2</c:v>
                </c:pt>
                <c:pt idx="92">
                  <c:v>2.3635291999999999E-2</c:v>
                </c:pt>
                <c:pt idx="93">
                  <c:v>2.5305362000000001E-2</c:v>
                </c:pt>
                <c:pt idx="94">
                  <c:v>2.5628034000000001E-2</c:v>
                </c:pt>
                <c:pt idx="95">
                  <c:v>2.4866084E-2</c:v>
                </c:pt>
                <c:pt idx="96">
                  <c:v>2.4929204999999999E-2</c:v>
                </c:pt>
                <c:pt idx="97">
                  <c:v>2.5607264000000001E-2</c:v>
                </c:pt>
                <c:pt idx="98">
                  <c:v>2.6419868999999999E-2</c:v>
                </c:pt>
                <c:pt idx="99">
                  <c:v>2.6986169000000001E-2</c:v>
                </c:pt>
                <c:pt idx="100">
                  <c:v>2.7178649999999999E-2</c:v>
                </c:pt>
                <c:pt idx="101">
                  <c:v>2.7212577000000002E-2</c:v>
                </c:pt>
                <c:pt idx="102">
                  <c:v>2.7231737999999998E-2</c:v>
                </c:pt>
                <c:pt idx="103">
                  <c:v>2.7769553999999998E-2</c:v>
                </c:pt>
                <c:pt idx="104">
                  <c:v>2.7680580999999999E-2</c:v>
                </c:pt>
                <c:pt idx="105">
                  <c:v>2.6991854999999999E-2</c:v>
                </c:pt>
                <c:pt idx="106">
                  <c:v>2.5582593000000001E-2</c:v>
                </c:pt>
                <c:pt idx="107">
                  <c:v>2.3858666000000001E-2</c:v>
                </c:pt>
                <c:pt idx="108">
                  <c:v>2.0899813999999999E-2</c:v>
                </c:pt>
                <c:pt idx="109">
                  <c:v>1.7202254E-2</c:v>
                </c:pt>
                <c:pt idx="110">
                  <c:v>1.3347425499999999E-2</c:v>
                </c:pt>
                <c:pt idx="111">
                  <c:v>9.9973219999999995E-3</c:v>
                </c:pt>
                <c:pt idx="112">
                  <c:v>5.5893864000000001E-3</c:v>
                </c:pt>
                <c:pt idx="113">
                  <c:v>1.3091693000000001E-3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4D84-4538-9F43-2B5992A02F5F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[3]Sheet1!$D$250:$DT$250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4.2999999999999999E-4</c:v>
                </c:pt>
                <c:pt idx="5">
                  <c:v>1.4705936000000001E-3</c:v>
                </c:pt>
                <c:pt idx="6">
                  <c:v>2.7477650000000001E-3</c:v>
                </c:pt>
                <c:pt idx="7">
                  <c:v>4.8655510000000001E-3</c:v>
                </c:pt>
                <c:pt idx="8">
                  <c:v>5.9110910000000003E-3</c:v>
                </c:pt>
                <c:pt idx="9">
                  <c:v>4.3659739999999999E-3</c:v>
                </c:pt>
                <c:pt idx="10">
                  <c:v>1.93E-4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4.3199999999999998E-4</c:v>
                </c:pt>
                <c:pt idx="15">
                  <c:v>6.7336200000000001E-3</c:v>
                </c:pt>
                <c:pt idx="16">
                  <c:v>1.1816408E-2</c:v>
                </c:pt>
                <c:pt idx="17">
                  <c:v>1.2159919999999999E-2</c:v>
                </c:pt>
                <c:pt idx="18">
                  <c:v>7.9195499999999992E-3</c:v>
                </c:pt>
                <c:pt idx="19">
                  <c:v>4.9700000000000005E-4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4.3018120000000003E-3</c:v>
                </c:pt>
                <c:pt idx="27">
                  <c:v>9.8964529999999995E-3</c:v>
                </c:pt>
                <c:pt idx="28">
                  <c:v>1.4041251500000001E-2</c:v>
                </c:pt>
                <c:pt idx="29">
                  <c:v>1.629866E-2</c:v>
                </c:pt>
                <c:pt idx="30">
                  <c:v>1.8434992000000001E-2</c:v>
                </c:pt>
                <c:pt idx="31">
                  <c:v>2.0707527E-2</c:v>
                </c:pt>
                <c:pt idx="32">
                  <c:v>2.2471081E-2</c:v>
                </c:pt>
                <c:pt idx="33">
                  <c:v>2.4995109000000001E-2</c:v>
                </c:pt>
                <c:pt idx="34">
                  <c:v>2.7713602E-2</c:v>
                </c:pt>
                <c:pt idx="35">
                  <c:v>3.0095219999999999E-2</c:v>
                </c:pt>
                <c:pt idx="36">
                  <c:v>3.0541800000000001E-2</c:v>
                </c:pt>
                <c:pt idx="37">
                  <c:v>2.8264765000000001E-2</c:v>
                </c:pt>
                <c:pt idx="38">
                  <c:v>2.3796754E-2</c:v>
                </c:pt>
                <c:pt idx="39">
                  <c:v>1.8933160000000001E-2</c:v>
                </c:pt>
                <c:pt idx="40">
                  <c:v>1.4462129000000001E-2</c:v>
                </c:pt>
                <c:pt idx="41">
                  <c:v>1.1492074499999999E-2</c:v>
                </c:pt>
                <c:pt idx="42">
                  <c:v>9.6872039999999996E-3</c:v>
                </c:pt>
                <c:pt idx="43">
                  <c:v>1.0728722E-2</c:v>
                </c:pt>
                <c:pt idx="44">
                  <c:v>1.5616909E-2</c:v>
                </c:pt>
                <c:pt idx="45">
                  <c:v>2.3110506999999999E-2</c:v>
                </c:pt>
                <c:pt idx="46">
                  <c:v>3.0071309000000001E-2</c:v>
                </c:pt>
                <c:pt idx="47">
                  <c:v>3.3685233000000002E-2</c:v>
                </c:pt>
                <c:pt idx="48">
                  <c:v>3.3581380000000001E-2</c:v>
                </c:pt>
                <c:pt idx="49">
                  <c:v>3.1390198000000001E-2</c:v>
                </c:pt>
                <c:pt idx="50">
                  <c:v>2.8429554999999999E-2</c:v>
                </c:pt>
                <c:pt idx="51">
                  <c:v>2.6748773E-2</c:v>
                </c:pt>
                <c:pt idx="52">
                  <c:v>2.7008608E-2</c:v>
                </c:pt>
                <c:pt idx="53">
                  <c:v>2.7664413999999998E-2</c:v>
                </c:pt>
                <c:pt idx="54">
                  <c:v>2.6694024E-2</c:v>
                </c:pt>
                <c:pt idx="55">
                  <c:v>2.4479987000000002E-2</c:v>
                </c:pt>
                <c:pt idx="56">
                  <c:v>2.3336809999999999E-2</c:v>
                </c:pt>
                <c:pt idx="57">
                  <c:v>2.5363268000000001E-2</c:v>
                </c:pt>
                <c:pt idx="58">
                  <c:v>3.0236592999999999E-2</c:v>
                </c:pt>
                <c:pt idx="59">
                  <c:v>3.5520557000000001E-2</c:v>
                </c:pt>
                <c:pt idx="60">
                  <c:v>3.8325499999999998E-2</c:v>
                </c:pt>
                <c:pt idx="61">
                  <c:v>3.9703402999999998E-2</c:v>
                </c:pt>
                <c:pt idx="62">
                  <c:v>4.0268327999999999E-2</c:v>
                </c:pt>
                <c:pt idx="63">
                  <c:v>3.9836165E-2</c:v>
                </c:pt>
                <c:pt idx="64">
                  <c:v>3.7329479999999998E-2</c:v>
                </c:pt>
                <c:pt idx="65">
                  <c:v>3.4523730000000002E-2</c:v>
                </c:pt>
                <c:pt idx="66">
                  <c:v>3.5858040000000001E-2</c:v>
                </c:pt>
                <c:pt idx="67">
                  <c:v>4.4120260000000001E-2</c:v>
                </c:pt>
                <c:pt idx="68">
                  <c:v>5.5664204000000002E-2</c:v>
                </c:pt>
                <c:pt idx="69">
                  <c:v>6.2053631999999997E-2</c:v>
                </c:pt>
                <c:pt idx="70">
                  <c:v>5.7860979999999999E-2</c:v>
                </c:pt>
                <c:pt idx="71">
                  <c:v>4.4935602999999998E-2</c:v>
                </c:pt>
                <c:pt idx="72">
                  <c:v>3.0704861999999999E-2</c:v>
                </c:pt>
                <c:pt idx="73">
                  <c:v>2.095609E-2</c:v>
                </c:pt>
                <c:pt idx="74">
                  <c:v>1.7082222000000001E-2</c:v>
                </c:pt>
                <c:pt idx="75">
                  <c:v>1.5853774000000001E-2</c:v>
                </c:pt>
                <c:pt idx="76">
                  <c:v>1.4971086999999999E-2</c:v>
                </c:pt>
                <c:pt idx="77">
                  <c:v>1.4997122E-2</c:v>
                </c:pt>
                <c:pt idx="78">
                  <c:v>1.8129256999999999E-2</c:v>
                </c:pt>
                <c:pt idx="79">
                  <c:v>2.3457536000000001E-2</c:v>
                </c:pt>
                <c:pt idx="80">
                  <c:v>2.6238569999999999E-2</c:v>
                </c:pt>
                <c:pt idx="81">
                  <c:v>2.2428736000000001E-2</c:v>
                </c:pt>
                <c:pt idx="82">
                  <c:v>1.1817848000000001E-2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1.9586097999999999E-3</c:v>
                </c:pt>
                <c:pt idx="89">
                  <c:v>9.5660580000000005E-3</c:v>
                </c:pt>
                <c:pt idx="90">
                  <c:v>1.576514E-2</c:v>
                </c:pt>
                <c:pt idx="91">
                  <c:v>2.0913279999999999E-2</c:v>
                </c:pt>
                <c:pt idx="92">
                  <c:v>2.4100909E-2</c:v>
                </c:pt>
                <c:pt idx="93">
                  <c:v>2.5649160000000001E-2</c:v>
                </c:pt>
                <c:pt idx="94">
                  <c:v>2.5865671999999999E-2</c:v>
                </c:pt>
                <c:pt idx="95">
                  <c:v>2.5028897000000001E-2</c:v>
                </c:pt>
                <c:pt idx="96">
                  <c:v>2.5036712999999999E-2</c:v>
                </c:pt>
                <c:pt idx="97">
                  <c:v>2.5663160000000001E-2</c:v>
                </c:pt>
                <c:pt idx="98">
                  <c:v>2.6436570999999999E-2</c:v>
                </c:pt>
                <c:pt idx="99">
                  <c:v>2.6985156999999999E-2</c:v>
                </c:pt>
                <c:pt idx="100">
                  <c:v>2.7164609999999999E-2</c:v>
                </c:pt>
                <c:pt idx="101">
                  <c:v>2.7153409999999999E-2</c:v>
                </c:pt>
                <c:pt idx="102">
                  <c:v>2.7160707999999999E-2</c:v>
                </c:pt>
                <c:pt idx="103">
                  <c:v>2.7669813000000001E-2</c:v>
                </c:pt>
                <c:pt idx="104">
                  <c:v>2.7547645999999999E-2</c:v>
                </c:pt>
                <c:pt idx="105">
                  <c:v>2.6822543000000001E-2</c:v>
                </c:pt>
                <c:pt idx="106">
                  <c:v>2.5377482E-2</c:v>
                </c:pt>
                <c:pt idx="107">
                  <c:v>2.3646292999999999E-2</c:v>
                </c:pt>
                <c:pt idx="108">
                  <c:v>2.0653747E-2</c:v>
                </c:pt>
                <c:pt idx="109">
                  <c:v>1.6936827000000002E-2</c:v>
                </c:pt>
                <c:pt idx="110">
                  <c:v>1.3067543500000001E-2</c:v>
                </c:pt>
                <c:pt idx="111">
                  <c:v>9.6466290000000003E-3</c:v>
                </c:pt>
                <c:pt idx="112">
                  <c:v>5.2137915000000003E-3</c:v>
                </c:pt>
                <c:pt idx="113">
                  <c:v>9.3000000000000005E-4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4D84-4538-9F43-2B5992A02F5F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[3]Sheet1!$D$251:$DT$251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7.7099999999999998E-4</c:v>
                </c:pt>
                <c:pt idx="6">
                  <c:v>1.9561255000000001E-3</c:v>
                </c:pt>
                <c:pt idx="7">
                  <c:v>4.0398530000000004E-3</c:v>
                </c:pt>
                <c:pt idx="8">
                  <c:v>5.3689319999999999E-3</c:v>
                </c:pt>
                <c:pt idx="9">
                  <c:v>4.4795850000000003E-3</c:v>
                </c:pt>
                <c:pt idx="10">
                  <c:v>9.810000000000001E-4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5.5599999999999996E-4</c:v>
                </c:pt>
                <c:pt idx="15">
                  <c:v>6.0821870000000002E-3</c:v>
                </c:pt>
                <c:pt idx="16">
                  <c:v>1.0436083000000001E-2</c:v>
                </c:pt>
                <c:pt idx="17">
                  <c:v>1.0490678999999999E-2</c:v>
                </c:pt>
                <c:pt idx="18">
                  <c:v>6.5682446999999998E-3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4.2346385000000004E-3</c:v>
                </c:pt>
                <c:pt idx="27">
                  <c:v>9.0674569999999993E-3</c:v>
                </c:pt>
                <c:pt idx="28">
                  <c:v>1.25933755E-2</c:v>
                </c:pt>
                <c:pt idx="29">
                  <c:v>1.4478153000000001E-2</c:v>
                </c:pt>
                <c:pt idx="30">
                  <c:v>1.6349437000000001E-2</c:v>
                </c:pt>
                <c:pt idx="31">
                  <c:v>1.8533995000000001E-2</c:v>
                </c:pt>
                <c:pt idx="32">
                  <c:v>2.0440653E-2</c:v>
                </c:pt>
                <c:pt idx="33">
                  <c:v>2.3137437E-2</c:v>
                </c:pt>
                <c:pt idx="34">
                  <c:v>2.5987439000000001E-2</c:v>
                </c:pt>
                <c:pt idx="35">
                  <c:v>2.8399546000000001E-2</c:v>
                </c:pt>
                <c:pt idx="36">
                  <c:v>2.8862216E-2</c:v>
                </c:pt>
                <c:pt idx="37">
                  <c:v>2.6670413E-2</c:v>
                </c:pt>
                <c:pt idx="38">
                  <c:v>2.2297442000000001E-2</c:v>
                </c:pt>
                <c:pt idx="39">
                  <c:v>1.7491653999999999E-2</c:v>
                </c:pt>
                <c:pt idx="40">
                  <c:v>1.3191448E-2</c:v>
                </c:pt>
                <c:pt idx="41">
                  <c:v>1.0392856000000001E-2</c:v>
                </c:pt>
                <c:pt idx="42">
                  <c:v>8.9737910000000001E-3</c:v>
                </c:pt>
                <c:pt idx="43">
                  <c:v>1.0369110000000001E-2</c:v>
                </c:pt>
                <c:pt idx="44">
                  <c:v>1.5244305999999999E-2</c:v>
                </c:pt>
                <c:pt idx="45">
                  <c:v>2.2344293000000001E-2</c:v>
                </c:pt>
                <c:pt idx="46">
                  <c:v>2.8883722000000001E-2</c:v>
                </c:pt>
                <c:pt idx="47">
                  <c:v>3.2306608000000001E-2</c:v>
                </c:pt>
                <c:pt idx="48">
                  <c:v>3.2179172999999998E-2</c:v>
                </c:pt>
                <c:pt idx="49">
                  <c:v>2.9949068999999998E-2</c:v>
                </c:pt>
                <c:pt idx="50">
                  <c:v>2.690946E-2</c:v>
                </c:pt>
                <c:pt idx="51">
                  <c:v>2.5247994999999999E-2</c:v>
                </c:pt>
                <c:pt idx="52">
                  <c:v>2.5696588999999999E-2</c:v>
                </c:pt>
                <c:pt idx="53">
                  <c:v>2.666731E-2</c:v>
                </c:pt>
                <c:pt idx="54">
                  <c:v>2.6157118E-2</c:v>
                </c:pt>
                <c:pt idx="55">
                  <c:v>2.4503113999999999E-2</c:v>
                </c:pt>
                <c:pt idx="56">
                  <c:v>2.3915324000000002E-2</c:v>
                </c:pt>
                <c:pt idx="57">
                  <c:v>2.6044957000000001E-2</c:v>
                </c:pt>
                <c:pt idx="58">
                  <c:v>3.0379522999999999E-2</c:v>
                </c:pt>
                <c:pt idx="59">
                  <c:v>3.4879557999999998E-2</c:v>
                </c:pt>
                <c:pt idx="60">
                  <c:v>3.7184660000000001E-2</c:v>
                </c:pt>
                <c:pt idx="61">
                  <c:v>3.8314282999999998E-2</c:v>
                </c:pt>
                <c:pt idx="62">
                  <c:v>3.8524165999999999E-2</c:v>
                </c:pt>
                <c:pt idx="63">
                  <c:v>3.7523149999999998E-2</c:v>
                </c:pt>
                <c:pt idx="64">
                  <c:v>3.4595344E-2</c:v>
                </c:pt>
                <c:pt idx="65">
                  <c:v>3.2016728000000001E-2</c:v>
                </c:pt>
                <c:pt idx="66">
                  <c:v>3.3890789999999997E-2</c:v>
                </c:pt>
                <c:pt idx="67">
                  <c:v>4.2246430000000001E-2</c:v>
                </c:pt>
                <c:pt idx="68">
                  <c:v>5.3116984999999999E-2</c:v>
                </c:pt>
                <c:pt idx="69">
                  <c:v>5.8837250000000001E-2</c:v>
                </c:pt>
                <c:pt idx="70">
                  <c:v>5.4928883999999997E-2</c:v>
                </c:pt>
                <c:pt idx="71">
                  <c:v>4.3433624999999997E-2</c:v>
                </c:pt>
                <c:pt idx="72">
                  <c:v>3.0845669999999999E-2</c:v>
                </c:pt>
                <c:pt idx="73">
                  <c:v>2.1804853999999999E-2</c:v>
                </c:pt>
                <c:pt idx="74">
                  <c:v>1.7254856999999998E-2</c:v>
                </c:pt>
                <c:pt idx="75">
                  <c:v>1.4579541999999999E-2</c:v>
                </c:pt>
                <c:pt idx="76">
                  <c:v>1.2504494E-2</c:v>
                </c:pt>
                <c:pt idx="77">
                  <c:v>1.2229004999999999E-2</c:v>
                </c:pt>
                <c:pt idx="78">
                  <c:v>1.5900766E-2</c:v>
                </c:pt>
                <c:pt idx="79">
                  <c:v>2.2107424000000001E-2</c:v>
                </c:pt>
                <c:pt idx="80">
                  <c:v>2.5707417999999999E-2</c:v>
                </c:pt>
                <c:pt idx="81">
                  <c:v>2.2514043000000001E-2</c:v>
                </c:pt>
                <c:pt idx="82">
                  <c:v>1.2365201500000001E-2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1.1655762000000001E-3</c:v>
                </c:pt>
                <c:pt idx="89">
                  <c:v>7.4804494999999999E-3</c:v>
                </c:pt>
                <c:pt idx="90">
                  <c:v>1.2598715999999999E-2</c:v>
                </c:pt>
                <c:pt idx="91">
                  <c:v>1.6945297000000002E-2</c:v>
                </c:pt>
                <c:pt idx="92">
                  <c:v>1.9842553999999998E-2</c:v>
                </c:pt>
                <c:pt idx="93">
                  <c:v>2.1516225999999999E-2</c:v>
                </c:pt>
                <c:pt idx="94">
                  <c:v>2.2187433999999999E-2</c:v>
                </c:pt>
                <c:pt idx="95">
                  <c:v>2.2133508999999999E-2</c:v>
                </c:pt>
                <c:pt idx="96">
                  <c:v>2.3002129999999999E-2</c:v>
                </c:pt>
                <c:pt idx="97">
                  <c:v>2.4435688000000001E-2</c:v>
                </c:pt>
                <c:pt idx="98">
                  <c:v>2.5887962E-2</c:v>
                </c:pt>
                <c:pt idx="99">
                  <c:v>2.6879654999999999E-2</c:v>
                </c:pt>
                <c:pt idx="100">
                  <c:v>2.7254572000000001E-2</c:v>
                </c:pt>
                <c:pt idx="101">
                  <c:v>2.7321040000000001E-2</c:v>
                </c:pt>
                <c:pt idx="102">
                  <c:v>2.7305335E-2</c:v>
                </c:pt>
                <c:pt idx="103">
                  <c:v>2.7697295E-2</c:v>
                </c:pt>
                <c:pt idx="104">
                  <c:v>2.7449413999999998E-2</c:v>
                </c:pt>
                <c:pt idx="105">
                  <c:v>2.6632933000000001E-2</c:v>
                </c:pt>
                <c:pt idx="106">
                  <c:v>2.5135487000000001E-2</c:v>
                </c:pt>
                <c:pt idx="107">
                  <c:v>2.3369653000000001E-2</c:v>
                </c:pt>
                <c:pt idx="108">
                  <c:v>2.0434579000000001E-2</c:v>
                </c:pt>
                <c:pt idx="109">
                  <c:v>1.6831275E-2</c:v>
                </c:pt>
                <c:pt idx="110">
                  <c:v>1.3127073E-2</c:v>
                </c:pt>
                <c:pt idx="111">
                  <c:v>1.0375273000000001E-2</c:v>
                </c:pt>
                <c:pt idx="112">
                  <c:v>6.3460106000000002E-3</c:v>
                </c:pt>
                <c:pt idx="113">
                  <c:v>2.4114306999999998E-3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4D84-4538-9F43-2B5992A02F5F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[3]Sheet1!$D$252:$DT$252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1.2962431999999999E-3</c:v>
                </c:pt>
                <c:pt idx="6">
                  <c:v>2.6020362999999999E-3</c:v>
                </c:pt>
                <c:pt idx="7">
                  <c:v>4.5704114999999997E-3</c:v>
                </c:pt>
                <c:pt idx="8">
                  <c:v>5.6931689999999997E-3</c:v>
                </c:pt>
                <c:pt idx="9">
                  <c:v>4.5982393999999998E-3</c:v>
                </c:pt>
                <c:pt idx="10">
                  <c:v>9.3800000000000003E-4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3.2200000000000002E-4</c:v>
                </c:pt>
                <c:pt idx="15">
                  <c:v>5.942915E-3</c:v>
                </c:pt>
                <c:pt idx="16">
                  <c:v>1.0383128E-2</c:v>
                </c:pt>
                <c:pt idx="17">
                  <c:v>1.0449346E-2</c:v>
                </c:pt>
                <c:pt idx="18">
                  <c:v>6.5304561999999997E-3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4.2260190000000001E-3</c:v>
                </c:pt>
                <c:pt idx="27">
                  <c:v>9.1616609999999998E-3</c:v>
                </c:pt>
                <c:pt idx="28">
                  <c:v>1.2793601E-2</c:v>
                </c:pt>
                <c:pt idx="29">
                  <c:v>1.4800796999999999E-2</c:v>
                </c:pt>
                <c:pt idx="30">
                  <c:v>1.6776744E-2</c:v>
                </c:pt>
                <c:pt idx="31">
                  <c:v>1.8965704E-2</c:v>
                </c:pt>
                <c:pt idx="32">
                  <c:v>2.073409E-2</c:v>
                </c:pt>
                <c:pt idx="33">
                  <c:v>2.3229896999999999E-2</c:v>
                </c:pt>
                <c:pt idx="34">
                  <c:v>2.5896873000000001E-2</c:v>
                </c:pt>
                <c:pt idx="35">
                  <c:v>2.8188887999999999E-2</c:v>
                </c:pt>
                <c:pt idx="36">
                  <c:v>2.8599131999999999E-2</c:v>
                </c:pt>
                <c:pt idx="37">
                  <c:v>2.6467439999999998E-2</c:v>
                </c:pt>
                <c:pt idx="38">
                  <c:v>2.2162223000000002E-2</c:v>
                </c:pt>
                <c:pt idx="39">
                  <c:v>1.7426955000000001E-2</c:v>
                </c:pt>
                <c:pt idx="40">
                  <c:v>1.3173262E-2</c:v>
                </c:pt>
                <c:pt idx="41">
                  <c:v>1.0468963499999999E-2</c:v>
                </c:pt>
                <c:pt idx="42">
                  <c:v>9.101151E-3</c:v>
                </c:pt>
                <c:pt idx="43">
                  <c:v>1.0492817E-2</c:v>
                </c:pt>
                <c:pt idx="44">
                  <c:v>1.5361171999999999E-2</c:v>
                </c:pt>
                <c:pt idx="45">
                  <c:v>2.2501508E-2</c:v>
                </c:pt>
                <c:pt idx="46">
                  <c:v>2.9094022000000001E-2</c:v>
                </c:pt>
                <c:pt idx="47">
                  <c:v>3.2504986999999999E-2</c:v>
                </c:pt>
                <c:pt idx="48">
                  <c:v>3.2257326000000003E-2</c:v>
                </c:pt>
                <c:pt idx="49">
                  <c:v>2.9927949999999998E-2</c:v>
                </c:pt>
                <c:pt idx="50">
                  <c:v>2.6880000000000001E-2</c:v>
                </c:pt>
                <c:pt idx="51">
                  <c:v>2.5299736999999999E-2</c:v>
                </c:pt>
                <c:pt idx="52">
                  <c:v>2.5823519E-2</c:v>
                </c:pt>
                <c:pt idx="53">
                  <c:v>2.6700722E-2</c:v>
                </c:pt>
                <c:pt idx="54">
                  <c:v>2.5904007E-2</c:v>
                </c:pt>
                <c:pt idx="55">
                  <c:v>2.3909059999999999E-2</c:v>
                </c:pt>
                <c:pt idx="56">
                  <c:v>2.3108770000000001E-2</c:v>
                </c:pt>
                <c:pt idx="57">
                  <c:v>2.5323043E-2</c:v>
                </c:pt>
                <c:pt idx="58">
                  <c:v>3.0024022000000001E-2</c:v>
                </c:pt>
                <c:pt idx="59">
                  <c:v>3.4944459999999997E-2</c:v>
                </c:pt>
                <c:pt idx="60">
                  <c:v>3.7494140000000002E-2</c:v>
                </c:pt>
                <c:pt idx="61">
                  <c:v>3.8647383E-2</c:v>
                </c:pt>
                <c:pt idx="62">
                  <c:v>3.878405E-2</c:v>
                </c:pt>
                <c:pt idx="63">
                  <c:v>3.7758060000000003E-2</c:v>
                </c:pt>
                <c:pt idx="64">
                  <c:v>3.4878372999999997E-2</c:v>
                </c:pt>
                <c:pt idx="65">
                  <c:v>3.2361172000000001E-2</c:v>
                </c:pt>
                <c:pt idx="66">
                  <c:v>3.4323853000000001E-2</c:v>
                </c:pt>
                <c:pt idx="67">
                  <c:v>4.2865503999999999E-2</c:v>
                </c:pt>
                <c:pt idx="68">
                  <c:v>5.4052309999999999E-2</c:v>
                </c:pt>
                <c:pt idx="69">
                  <c:v>6.0020315999999997E-2</c:v>
                </c:pt>
                <c:pt idx="70">
                  <c:v>5.6053337000000002E-2</c:v>
                </c:pt>
                <c:pt idx="71">
                  <c:v>4.4148229999999997E-2</c:v>
                </c:pt>
                <c:pt idx="72">
                  <c:v>3.1075766000000001E-2</c:v>
                </c:pt>
                <c:pt idx="73">
                  <c:v>2.1832298E-2</c:v>
                </c:pt>
                <c:pt idx="74">
                  <c:v>1.745998E-2</c:v>
                </c:pt>
                <c:pt idx="75">
                  <c:v>1.5099416500000001E-2</c:v>
                </c:pt>
                <c:pt idx="76">
                  <c:v>1.3167580999999999E-2</c:v>
                </c:pt>
                <c:pt idx="77">
                  <c:v>1.27703035E-2</c:v>
                </c:pt>
                <c:pt idx="78">
                  <c:v>1.6186902E-2</c:v>
                </c:pt>
                <c:pt idx="79">
                  <c:v>2.2188932000000001E-2</c:v>
                </c:pt>
                <c:pt idx="80">
                  <c:v>2.5704661E-2</c:v>
                </c:pt>
                <c:pt idx="81">
                  <c:v>2.2509781999999999E-2</c:v>
                </c:pt>
                <c:pt idx="82">
                  <c:v>1.2347877E-2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8.0400000000000003E-4</c:v>
                </c:pt>
                <c:pt idx="89">
                  <c:v>7.6773906999999999E-3</c:v>
                </c:pt>
                <c:pt idx="90">
                  <c:v>1.3336634E-2</c:v>
                </c:pt>
                <c:pt idx="91">
                  <c:v>1.8097255E-2</c:v>
                </c:pt>
                <c:pt idx="92">
                  <c:v>2.1182736000000001E-2</c:v>
                </c:pt>
                <c:pt idx="93">
                  <c:v>2.2883893999999998E-2</c:v>
                </c:pt>
                <c:pt idx="94">
                  <c:v>2.3452519000000002E-2</c:v>
                </c:pt>
                <c:pt idx="95">
                  <c:v>2.3201559E-2</c:v>
                </c:pt>
                <c:pt idx="96">
                  <c:v>2.3842347999999999E-2</c:v>
                </c:pt>
                <c:pt idx="97">
                  <c:v>2.5061130000000001E-2</c:v>
                </c:pt>
                <c:pt idx="98">
                  <c:v>2.6331782000000001E-2</c:v>
                </c:pt>
                <c:pt idx="99">
                  <c:v>2.7216911E-2</c:v>
                </c:pt>
                <c:pt idx="100">
                  <c:v>2.7567172000000001E-2</c:v>
                </c:pt>
                <c:pt idx="101">
                  <c:v>2.7752018E-2</c:v>
                </c:pt>
                <c:pt idx="102">
                  <c:v>2.7792137000000001E-2</c:v>
                </c:pt>
                <c:pt idx="103">
                  <c:v>2.8298997999999999E-2</c:v>
                </c:pt>
                <c:pt idx="104">
                  <c:v>2.8171416000000001E-2</c:v>
                </c:pt>
                <c:pt idx="105">
                  <c:v>2.7459621E-2</c:v>
                </c:pt>
                <c:pt idx="106">
                  <c:v>2.6047006000000001E-2</c:v>
                </c:pt>
                <c:pt idx="107">
                  <c:v>2.4322727999999998E-2</c:v>
                </c:pt>
                <c:pt idx="108">
                  <c:v>2.1419302000000001E-2</c:v>
                </c:pt>
                <c:pt idx="109">
                  <c:v>1.7809253000000001E-2</c:v>
                </c:pt>
                <c:pt idx="110">
                  <c:v>1.40629625E-2</c:v>
                </c:pt>
                <c:pt idx="111">
                  <c:v>1.1107272E-2</c:v>
                </c:pt>
                <c:pt idx="112">
                  <c:v>6.9524193999999997E-3</c:v>
                </c:pt>
                <c:pt idx="113">
                  <c:v>2.8809153000000001E-3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4D84-4538-9F43-2B5992A02F5F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[3]Sheet1!$D$253:$DT$253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7.5699999999999997E-4</c:v>
                </c:pt>
                <c:pt idx="6">
                  <c:v>2.1758062999999998E-3</c:v>
                </c:pt>
                <c:pt idx="7">
                  <c:v>4.5250276999999998E-3</c:v>
                </c:pt>
                <c:pt idx="8">
                  <c:v>5.9011840000000003E-3</c:v>
                </c:pt>
                <c:pt idx="9">
                  <c:v>4.7302037000000003E-3</c:v>
                </c:pt>
                <c:pt idx="10">
                  <c:v>8.2600000000000002E-4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5.4699999999999996E-4</c:v>
                </c:pt>
                <c:pt idx="15">
                  <c:v>6.4067068000000001E-3</c:v>
                </c:pt>
                <c:pt idx="16">
                  <c:v>1.1048934E-2</c:v>
                </c:pt>
                <c:pt idx="17">
                  <c:v>1.1127244E-2</c:v>
                </c:pt>
                <c:pt idx="18">
                  <c:v>6.9020050000000001E-3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4.6061655000000003E-3</c:v>
                </c:pt>
                <c:pt idx="27">
                  <c:v>9.7110249999999999E-3</c:v>
                </c:pt>
                <c:pt idx="28">
                  <c:v>1.3501569E-2</c:v>
                </c:pt>
                <c:pt idx="29">
                  <c:v>1.5638102000000001E-2</c:v>
                </c:pt>
                <c:pt idx="30">
                  <c:v>1.7709915999999999E-2</c:v>
                </c:pt>
                <c:pt idx="31">
                  <c:v>1.9871043000000001E-2</c:v>
                </c:pt>
                <c:pt idx="32">
                  <c:v>2.1466015000000001E-2</c:v>
                </c:pt>
                <c:pt idx="33">
                  <c:v>2.3852378E-2</c:v>
                </c:pt>
                <c:pt idx="34">
                  <c:v>2.6584423999999999E-2</c:v>
                </c:pt>
                <c:pt idx="35">
                  <c:v>2.9091967E-2</c:v>
                </c:pt>
                <c:pt idx="36">
                  <c:v>2.9670548000000001E-2</c:v>
                </c:pt>
                <c:pt idx="37">
                  <c:v>2.7453638999999998E-2</c:v>
                </c:pt>
                <c:pt idx="38">
                  <c:v>2.2898523E-2</c:v>
                </c:pt>
                <c:pt idx="39">
                  <c:v>1.7856879999999999E-2</c:v>
                </c:pt>
                <c:pt idx="40">
                  <c:v>1.3281678E-2</c:v>
                </c:pt>
                <c:pt idx="41">
                  <c:v>1.0322471E-2</c:v>
                </c:pt>
                <c:pt idx="42">
                  <c:v>8.7824459999999993E-3</c:v>
                </c:pt>
                <c:pt idx="43">
                  <c:v>1.0161832000000001E-2</c:v>
                </c:pt>
                <c:pt idx="44">
                  <c:v>1.5250512000000001E-2</c:v>
                </c:pt>
                <c:pt idx="45">
                  <c:v>2.2737522E-2</c:v>
                </c:pt>
                <c:pt idx="46">
                  <c:v>2.9648619000000001E-2</c:v>
                </c:pt>
                <c:pt idx="47">
                  <c:v>3.3252839999999999E-2</c:v>
                </c:pt>
                <c:pt idx="48">
                  <c:v>3.3080856999999998E-2</c:v>
                </c:pt>
                <c:pt idx="49">
                  <c:v>3.0754859999999998E-2</c:v>
                </c:pt>
                <c:pt idx="50">
                  <c:v>2.7705079000000001E-2</c:v>
                </c:pt>
                <c:pt idx="51">
                  <c:v>2.6116048999999999E-2</c:v>
                </c:pt>
                <c:pt idx="52">
                  <c:v>2.6604986000000001E-2</c:v>
                </c:pt>
                <c:pt idx="53">
                  <c:v>2.7413823E-2</c:v>
                </c:pt>
                <c:pt idx="54">
                  <c:v>2.6473542999999999E-2</c:v>
                </c:pt>
                <c:pt idx="55">
                  <c:v>2.4262879000000001E-2</c:v>
                </c:pt>
                <c:pt idx="56">
                  <c:v>2.3213007000000001E-2</c:v>
                </c:pt>
                <c:pt idx="57">
                  <c:v>2.5344437000000001E-2</c:v>
                </c:pt>
                <c:pt idx="58">
                  <c:v>3.0189296000000001E-2</c:v>
                </c:pt>
                <c:pt idx="59">
                  <c:v>3.5323422E-2</c:v>
                </c:pt>
                <c:pt idx="60">
                  <c:v>3.7960384E-2</c:v>
                </c:pt>
                <c:pt idx="61">
                  <c:v>3.9078229999999999E-2</c:v>
                </c:pt>
                <c:pt idx="62">
                  <c:v>3.9229587000000003E-2</c:v>
                </c:pt>
                <c:pt idx="63">
                  <c:v>3.8351749999999997E-2</c:v>
                </c:pt>
                <c:pt idx="64">
                  <c:v>3.5643149999999998E-2</c:v>
                </c:pt>
                <c:pt idx="65">
                  <c:v>3.3104460000000002E-2</c:v>
                </c:pt>
                <c:pt idx="66">
                  <c:v>3.4885476999999998E-2</c:v>
                </c:pt>
                <c:pt idx="67">
                  <c:v>4.3289795999999998E-2</c:v>
                </c:pt>
                <c:pt idx="68">
                  <c:v>5.4505154E-2</c:v>
                </c:pt>
                <c:pt idx="69">
                  <c:v>6.0559385E-2</c:v>
                </c:pt>
                <c:pt idx="70">
                  <c:v>5.6599724999999997E-2</c:v>
                </c:pt>
                <c:pt idx="71">
                  <c:v>4.4554666E-2</c:v>
                </c:pt>
                <c:pt idx="72">
                  <c:v>3.1295568000000003E-2</c:v>
                </c:pt>
                <c:pt idx="73">
                  <c:v>2.1913723999999999E-2</c:v>
                </c:pt>
                <c:pt idx="74">
                  <c:v>1.7532894E-2</c:v>
                </c:pt>
                <c:pt idx="75">
                  <c:v>1.5278831E-2</c:v>
                </c:pt>
                <c:pt idx="76">
                  <c:v>1.3498899E-2</c:v>
                </c:pt>
                <c:pt idx="77">
                  <c:v>1.3261607E-2</c:v>
                </c:pt>
                <c:pt idx="78">
                  <c:v>1.6824735E-2</c:v>
                </c:pt>
                <c:pt idx="79">
                  <c:v>2.2947418000000001E-2</c:v>
                </c:pt>
                <c:pt idx="80">
                  <c:v>2.6480167999999998E-2</c:v>
                </c:pt>
                <c:pt idx="81">
                  <c:v>2.3135961999999999E-2</c:v>
                </c:pt>
                <c:pt idx="82">
                  <c:v>1.2645606E-2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1.0097094E-3</c:v>
                </c:pt>
                <c:pt idx="89">
                  <c:v>8.3454370000000007E-3</c:v>
                </c:pt>
                <c:pt idx="90">
                  <c:v>1.4443951999999999E-2</c:v>
                </c:pt>
                <c:pt idx="91">
                  <c:v>1.9562125E-2</c:v>
                </c:pt>
                <c:pt idx="92">
                  <c:v>2.2796950999999999E-2</c:v>
                </c:pt>
                <c:pt idx="93">
                  <c:v>2.4443164E-2</c:v>
                </c:pt>
                <c:pt idx="94">
                  <c:v>2.4791198E-2</c:v>
                </c:pt>
                <c:pt idx="95">
                  <c:v>2.415788E-2</c:v>
                </c:pt>
                <c:pt idx="96">
                  <c:v>2.4368608E-2</c:v>
                </c:pt>
                <c:pt idx="97">
                  <c:v>2.5201455000000001E-2</c:v>
                </c:pt>
                <c:pt idx="98">
                  <c:v>2.6165271E-2</c:v>
                </c:pt>
                <c:pt idx="99">
                  <c:v>2.6849912E-2</c:v>
                </c:pt>
                <c:pt idx="100">
                  <c:v>2.7113989000000002E-2</c:v>
                </c:pt>
                <c:pt idx="101">
                  <c:v>2.7220370000000001E-2</c:v>
                </c:pt>
                <c:pt idx="102">
                  <c:v>2.7301664999999999E-2</c:v>
                </c:pt>
                <c:pt idx="103">
                  <c:v>2.7878065E-2</c:v>
                </c:pt>
                <c:pt idx="104">
                  <c:v>2.7820515000000001E-2</c:v>
                </c:pt>
                <c:pt idx="105">
                  <c:v>2.7166683E-2</c:v>
                </c:pt>
                <c:pt idx="106">
                  <c:v>2.5791515000000001E-2</c:v>
                </c:pt>
                <c:pt idx="107">
                  <c:v>2.4094045000000001E-2</c:v>
                </c:pt>
                <c:pt idx="108">
                  <c:v>2.1171087000000002E-2</c:v>
                </c:pt>
                <c:pt idx="109">
                  <c:v>1.7510985999999999E-2</c:v>
                </c:pt>
                <c:pt idx="110">
                  <c:v>1.3701801E-2</c:v>
                </c:pt>
                <c:pt idx="111">
                  <c:v>1.0578081E-2</c:v>
                </c:pt>
                <c:pt idx="112">
                  <c:v>6.2753707000000004E-3</c:v>
                </c:pt>
                <c:pt idx="113">
                  <c:v>2.0932541000000002E-3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4D84-4538-9F43-2B5992A02F5F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[3]Sheet1!$D$254:$DT$254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4.64E-4</c:v>
                </c:pt>
                <c:pt idx="5">
                  <c:v>1.7158726E-3</c:v>
                </c:pt>
                <c:pt idx="6">
                  <c:v>2.9671437E-3</c:v>
                </c:pt>
                <c:pt idx="7">
                  <c:v>4.9060589999999999E-3</c:v>
                </c:pt>
                <c:pt idx="8">
                  <c:v>5.768919E-3</c:v>
                </c:pt>
                <c:pt idx="9">
                  <c:v>4.2284764000000002E-3</c:v>
                </c:pt>
                <c:pt idx="10">
                  <c:v>2.1000000000000001E-4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6.8400000000000004E-4</c:v>
                </c:pt>
                <c:pt idx="15">
                  <c:v>6.7500896000000001E-3</c:v>
                </c:pt>
                <c:pt idx="16">
                  <c:v>1.1598196E-2</c:v>
                </c:pt>
                <c:pt idx="17">
                  <c:v>1.1809909E-2</c:v>
                </c:pt>
                <c:pt idx="18">
                  <c:v>7.5846949999999998E-3</c:v>
                </c:pt>
                <c:pt idx="19">
                  <c:v>2.61E-4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4.3180110000000001E-3</c:v>
                </c:pt>
                <c:pt idx="27">
                  <c:v>9.7753990000000006E-3</c:v>
                </c:pt>
                <c:pt idx="28">
                  <c:v>1.3852151E-2</c:v>
                </c:pt>
                <c:pt idx="29">
                  <c:v>1.6086700999999998E-2</c:v>
                </c:pt>
                <c:pt idx="30">
                  <c:v>1.8204736999999999E-2</c:v>
                </c:pt>
                <c:pt idx="31">
                  <c:v>2.0442734000000001E-2</c:v>
                </c:pt>
                <c:pt idx="32">
                  <c:v>2.2142374999999999E-2</c:v>
                </c:pt>
                <c:pt idx="33">
                  <c:v>2.4572792E-2</c:v>
                </c:pt>
                <c:pt idx="34">
                  <c:v>2.7191964999999998E-2</c:v>
                </c:pt>
                <c:pt idx="35">
                  <c:v>2.9476988999999999E-2</c:v>
                </c:pt>
                <c:pt idx="36">
                  <c:v>2.9842949000000001E-2</c:v>
                </c:pt>
                <c:pt idx="37">
                  <c:v>2.7522004999999999E-2</c:v>
                </c:pt>
                <c:pt idx="38">
                  <c:v>2.3059099999999999E-2</c:v>
                </c:pt>
                <c:pt idx="39">
                  <c:v>1.8299503000000002E-2</c:v>
                </c:pt>
                <c:pt idx="40">
                  <c:v>1.4061534000000001E-2</c:v>
                </c:pt>
                <c:pt idx="41">
                  <c:v>1.1320567E-2</c:v>
                </c:pt>
                <c:pt idx="42">
                  <c:v>9.6110870000000008E-3</c:v>
                </c:pt>
                <c:pt idx="43">
                  <c:v>1.0596371E-2</c:v>
                </c:pt>
                <c:pt idx="44">
                  <c:v>1.5353575E-2</c:v>
                </c:pt>
                <c:pt idx="45">
                  <c:v>2.2759405999999999E-2</c:v>
                </c:pt>
                <c:pt idx="46">
                  <c:v>2.9695260000000001E-2</c:v>
                </c:pt>
                <c:pt idx="47">
                  <c:v>3.3292719999999998E-2</c:v>
                </c:pt>
                <c:pt idx="48">
                  <c:v>3.3133111999999999E-2</c:v>
                </c:pt>
                <c:pt idx="49">
                  <c:v>3.0916333000000001E-2</c:v>
                </c:pt>
                <c:pt idx="50">
                  <c:v>2.8022802999999999E-2</c:v>
                </c:pt>
                <c:pt idx="51">
                  <c:v>2.6487225999999999E-2</c:v>
                </c:pt>
                <c:pt idx="52">
                  <c:v>2.688316E-2</c:v>
                </c:pt>
                <c:pt idx="53">
                  <c:v>2.7572827000000001E-2</c:v>
                </c:pt>
                <c:pt idx="54">
                  <c:v>2.6513794E-2</c:v>
                </c:pt>
                <c:pt idx="55">
                  <c:v>2.4187825999999999E-2</c:v>
                </c:pt>
                <c:pt idx="56">
                  <c:v>2.3002216999999998E-2</c:v>
                </c:pt>
                <c:pt idx="57">
                  <c:v>2.5058296000000001E-2</c:v>
                </c:pt>
                <c:pt idx="58">
                  <c:v>3.0022271E-2</c:v>
                </c:pt>
                <c:pt idx="59">
                  <c:v>3.5416070000000001E-2</c:v>
                </c:pt>
                <c:pt idx="60">
                  <c:v>3.8304046000000001E-2</c:v>
                </c:pt>
                <c:pt idx="61">
                  <c:v>3.96361E-2</c:v>
                </c:pt>
                <c:pt idx="62">
                  <c:v>3.9985846999999998E-2</c:v>
                </c:pt>
                <c:pt idx="63">
                  <c:v>3.9259380000000003E-2</c:v>
                </c:pt>
                <c:pt idx="64">
                  <c:v>3.6543331999999998E-2</c:v>
                </c:pt>
                <c:pt idx="65">
                  <c:v>3.3718575000000001E-2</c:v>
                </c:pt>
                <c:pt idx="66">
                  <c:v>3.5168495000000001E-2</c:v>
                </c:pt>
                <c:pt idx="67">
                  <c:v>4.3570079999999997E-2</c:v>
                </c:pt>
                <c:pt idx="68">
                  <c:v>5.5219776999999998E-2</c:v>
                </c:pt>
                <c:pt idx="69">
                  <c:v>6.1754049999999998E-2</c:v>
                </c:pt>
                <c:pt idx="70">
                  <c:v>5.7801757000000002E-2</c:v>
                </c:pt>
                <c:pt idx="71">
                  <c:v>4.5178370000000002E-2</c:v>
                </c:pt>
                <c:pt idx="72">
                  <c:v>3.1176846000000001E-2</c:v>
                </c:pt>
                <c:pt idx="73">
                  <c:v>2.1433743000000002E-2</c:v>
                </c:pt>
                <c:pt idx="74">
                  <c:v>1.7286636000000001E-2</c:v>
                </c:pt>
                <c:pt idx="75">
                  <c:v>1.565184E-2</c:v>
                </c:pt>
                <c:pt idx="76">
                  <c:v>1.4472316000000001E-2</c:v>
                </c:pt>
                <c:pt idx="77">
                  <c:v>1.4471772000000001E-2</c:v>
                </c:pt>
                <c:pt idx="78">
                  <c:v>1.7790080999999999E-2</c:v>
                </c:pt>
                <c:pt idx="79">
                  <c:v>2.3366516E-2</c:v>
                </c:pt>
                <c:pt idx="80">
                  <c:v>2.6346939E-2</c:v>
                </c:pt>
                <c:pt idx="81">
                  <c:v>2.2657969999999999E-2</c:v>
                </c:pt>
                <c:pt idx="82">
                  <c:v>1.2053291000000001E-2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1.5757398000000001E-3</c:v>
                </c:pt>
                <c:pt idx="89">
                  <c:v>9.3129900000000002E-3</c:v>
                </c:pt>
                <c:pt idx="90">
                  <c:v>1.5720853999999999E-2</c:v>
                </c:pt>
                <c:pt idx="91">
                  <c:v>2.1062748999999999E-2</c:v>
                </c:pt>
                <c:pt idx="92">
                  <c:v>2.4310555000000001E-2</c:v>
                </c:pt>
                <c:pt idx="93">
                  <c:v>2.5810862E-2</c:v>
                </c:pt>
                <c:pt idx="94">
                  <c:v>2.5916410000000001E-2</c:v>
                </c:pt>
                <c:pt idx="95">
                  <c:v>2.4951096999999998E-2</c:v>
                </c:pt>
                <c:pt idx="96">
                  <c:v>2.4855644999999999E-2</c:v>
                </c:pt>
                <c:pt idx="97">
                  <c:v>2.5450084000000001E-2</c:v>
                </c:pt>
                <c:pt idx="98">
                  <c:v>2.6255232999999999E-2</c:v>
                </c:pt>
                <c:pt idx="99">
                  <c:v>2.6868550000000001E-2</c:v>
                </c:pt>
                <c:pt idx="100">
                  <c:v>2.7128050000000001E-2</c:v>
                </c:pt>
                <c:pt idx="101">
                  <c:v>2.7275832E-2</c:v>
                </c:pt>
                <c:pt idx="102">
                  <c:v>2.7381247000000001E-2</c:v>
                </c:pt>
                <c:pt idx="103">
                  <c:v>2.7976689999999999E-2</c:v>
                </c:pt>
                <c:pt idx="104">
                  <c:v>2.7925820000000001E-2</c:v>
                </c:pt>
                <c:pt idx="105">
                  <c:v>2.7262293E-2</c:v>
                </c:pt>
                <c:pt idx="106">
                  <c:v>2.5863033000000001E-2</c:v>
                </c:pt>
                <c:pt idx="107">
                  <c:v>2.4140833E-2</c:v>
                </c:pt>
                <c:pt idx="108">
                  <c:v>2.1172868000000001E-2</c:v>
                </c:pt>
                <c:pt idx="109">
                  <c:v>1.7462499999999999E-2</c:v>
                </c:pt>
                <c:pt idx="110">
                  <c:v>1.3596897E-2</c:v>
                </c:pt>
                <c:pt idx="111">
                  <c:v>1.0261264000000001E-2</c:v>
                </c:pt>
                <c:pt idx="112">
                  <c:v>5.8463975000000003E-3</c:v>
                </c:pt>
                <c:pt idx="113">
                  <c:v>1.5735930000000001E-3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4D84-4538-9F43-2B5992A02F5F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[3]Sheet1!$D$255:$DT$255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1.93E-4</c:v>
                </c:pt>
                <c:pt idx="5">
                  <c:v>1.2364215999999999E-3</c:v>
                </c:pt>
                <c:pt idx="6">
                  <c:v>2.6007589999999998E-3</c:v>
                </c:pt>
                <c:pt idx="7">
                  <c:v>4.8901797000000004E-3</c:v>
                </c:pt>
                <c:pt idx="8">
                  <c:v>6.0925012999999998E-3</c:v>
                </c:pt>
                <c:pt idx="9">
                  <c:v>4.622681E-3</c:v>
                </c:pt>
                <c:pt idx="10">
                  <c:v>4.46E-4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4.7800000000000002E-4</c:v>
                </c:pt>
                <c:pt idx="15">
                  <c:v>6.5129315000000002E-3</c:v>
                </c:pt>
                <c:pt idx="16">
                  <c:v>1.1327686E-2</c:v>
                </c:pt>
                <c:pt idx="17">
                  <c:v>1.1585219000000001E-2</c:v>
                </c:pt>
                <c:pt idx="18">
                  <c:v>7.5592649999999999E-3</c:v>
                </c:pt>
                <c:pt idx="19">
                  <c:v>5.0799999999999999E-4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4.0853870000000002E-3</c:v>
                </c:pt>
                <c:pt idx="27">
                  <c:v>9.5249270000000007E-3</c:v>
                </c:pt>
                <c:pt idx="28">
                  <c:v>1.371763E-2</c:v>
                </c:pt>
                <c:pt idx="29">
                  <c:v>1.6250352999999999E-2</c:v>
                </c:pt>
                <c:pt idx="30">
                  <c:v>1.8724237000000001E-2</c:v>
                </c:pt>
                <c:pt idx="31">
                  <c:v>2.1176348000000001E-2</c:v>
                </c:pt>
                <c:pt idx="32">
                  <c:v>2.2860064999999999E-2</c:v>
                </c:pt>
                <c:pt idx="33">
                  <c:v>2.5126320000000001E-2</c:v>
                </c:pt>
                <c:pt idx="34">
                  <c:v>2.7594074999999999E-2</c:v>
                </c:pt>
                <c:pt idx="35">
                  <c:v>2.9820401E-2</c:v>
                </c:pt>
                <c:pt idx="36">
                  <c:v>3.0199274000000002E-2</c:v>
                </c:pt>
                <c:pt idx="37">
                  <c:v>2.7858213999999999E-2</c:v>
                </c:pt>
                <c:pt idx="38">
                  <c:v>2.3295884999999999E-2</c:v>
                </c:pt>
                <c:pt idx="39">
                  <c:v>1.8345380000000001E-2</c:v>
                </c:pt>
                <c:pt idx="40">
                  <c:v>1.3860996E-2</c:v>
                </c:pt>
                <c:pt idx="41">
                  <c:v>1.1032587999999999E-2</c:v>
                </c:pt>
                <c:pt idx="42">
                  <c:v>9.4565870000000007E-3</c:v>
                </c:pt>
                <c:pt idx="43">
                  <c:v>1.0733282E-2</c:v>
                </c:pt>
                <c:pt idx="44">
                  <c:v>1.5748102E-2</c:v>
                </c:pt>
                <c:pt idx="45">
                  <c:v>2.3231433999999999E-2</c:v>
                </c:pt>
                <c:pt idx="46">
                  <c:v>3.0073453E-2</c:v>
                </c:pt>
                <c:pt idx="47">
                  <c:v>3.3515749999999997E-2</c:v>
                </c:pt>
                <c:pt idx="48">
                  <c:v>3.3243116000000003E-2</c:v>
                </c:pt>
                <c:pt idx="49">
                  <c:v>3.0982750999999999E-2</c:v>
                </c:pt>
                <c:pt idx="50">
                  <c:v>2.8096001999999998E-2</c:v>
                </c:pt>
                <c:pt idx="51">
                  <c:v>2.6620764000000002E-2</c:v>
                </c:pt>
                <c:pt idx="52">
                  <c:v>2.7125768000000001E-2</c:v>
                </c:pt>
                <c:pt idx="53">
                  <c:v>2.7936018999999999E-2</c:v>
                </c:pt>
                <c:pt idx="54">
                  <c:v>2.697457E-2</c:v>
                </c:pt>
                <c:pt idx="55">
                  <c:v>2.4702577E-2</c:v>
                </c:pt>
                <c:pt idx="56">
                  <c:v>2.349014E-2</c:v>
                </c:pt>
                <c:pt idx="57">
                  <c:v>2.5466025E-2</c:v>
                </c:pt>
                <c:pt idx="58">
                  <c:v>3.029927E-2</c:v>
                </c:pt>
                <c:pt idx="59">
                  <c:v>3.5516794999999997E-2</c:v>
                </c:pt>
                <c:pt idx="60">
                  <c:v>3.8243275E-2</c:v>
                </c:pt>
                <c:pt idx="61">
                  <c:v>3.9499246000000002E-2</c:v>
                </c:pt>
                <c:pt idx="62">
                  <c:v>3.9957948E-2</c:v>
                </c:pt>
                <c:pt idx="63">
                  <c:v>3.9538233999999998E-2</c:v>
                </c:pt>
                <c:pt idx="64">
                  <c:v>3.7206896000000003E-2</c:v>
                </c:pt>
                <c:pt idx="65">
                  <c:v>3.4665342000000002E-2</c:v>
                </c:pt>
                <c:pt idx="66">
                  <c:v>3.6153949999999997E-2</c:v>
                </c:pt>
                <c:pt idx="67">
                  <c:v>4.4341628000000001E-2</c:v>
                </c:pt>
                <c:pt idx="68">
                  <c:v>5.5658872999999998E-2</c:v>
                </c:pt>
                <c:pt idx="69">
                  <c:v>6.1915844999999997E-2</c:v>
                </c:pt>
                <c:pt idx="70">
                  <c:v>5.7833469999999998E-2</c:v>
                </c:pt>
                <c:pt idx="71">
                  <c:v>4.5182976999999999E-2</c:v>
                </c:pt>
                <c:pt idx="72">
                  <c:v>3.1194250999999999E-2</c:v>
                </c:pt>
                <c:pt idx="73">
                  <c:v>2.1507617E-2</c:v>
                </c:pt>
                <c:pt idx="74">
                  <c:v>1.7485835000000002E-2</c:v>
                </c:pt>
                <c:pt idx="75">
                  <c:v>1.5984977000000001E-2</c:v>
                </c:pt>
                <c:pt idx="76">
                  <c:v>1.4811813E-2</c:v>
                </c:pt>
                <c:pt idx="77">
                  <c:v>1.4661510000000001E-2</c:v>
                </c:pt>
                <c:pt idx="78">
                  <c:v>1.7786458000000002E-2</c:v>
                </c:pt>
                <c:pt idx="79">
                  <c:v>2.3274137E-2</c:v>
                </c:pt>
                <c:pt idx="80">
                  <c:v>2.6308266E-2</c:v>
                </c:pt>
                <c:pt idx="81">
                  <c:v>2.2730007999999999E-2</c:v>
                </c:pt>
                <c:pt idx="82">
                  <c:v>1.2223853E-2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1.6697623000000001E-3</c:v>
                </c:pt>
                <c:pt idx="89">
                  <c:v>9.4339690000000004E-3</c:v>
                </c:pt>
                <c:pt idx="90">
                  <c:v>1.5822613999999999E-2</c:v>
                </c:pt>
                <c:pt idx="91">
                  <c:v>2.1054447E-2</c:v>
                </c:pt>
                <c:pt idx="92">
                  <c:v>2.4200605E-2</c:v>
                </c:pt>
                <c:pt idx="93">
                  <c:v>2.56616E-2</c:v>
                </c:pt>
                <c:pt idx="94">
                  <c:v>2.5804190000000001E-2</c:v>
                </c:pt>
                <c:pt idx="95">
                  <c:v>2.4931919E-2</c:v>
                </c:pt>
                <c:pt idx="96">
                  <c:v>2.4983379999999999E-2</c:v>
                </c:pt>
                <c:pt idx="97">
                  <c:v>2.5702553E-2</c:v>
                </c:pt>
                <c:pt idx="98">
                  <c:v>2.65665E-2</c:v>
                </c:pt>
                <c:pt idx="99">
                  <c:v>2.7176663E-2</c:v>
                </c:pt>
                <c:pt idx="100">
                  <c:v>2.7400221999999998E-2</c:v>
                </c:pt>
                <c:pt idx="101">
                  <c:v>2.7430618E-2</c:v>
                </c:pt>
                <c:pt idx="102">
                  <c:v>2.7465396E-2</c:v>
                </c:pt>
                <c:pt idx="103">
                  <c:v>2.8003779999999999E-2</c:v>
                </c:pt>
                <c:pt idx="104">
                  <c:v>2.7904252000000001E-2</c:v>
                </c:pt>
                <c:pt idx="105">
                  <c:v>2.720065E-2</c:v>
                </c:pt>
                <c:pt idx="106">
                  <c:v>2.5771143E-2</c:v>
                </c:pt>
                <c:pt idx="107">
                  <c:v>2.4017340000000002E-2</c:v>
                </c:pt>
                <c:pt idx="108">
                  <c:v>2.1038129999999999E-2</c:v>
                </c:pt>
                <c:pt idx="109">
                  <c:v>1.7317872000000002E-2</c:v>
                </c:pt>
                <c:pt idx="110">
                  <c:v>1.3430940000000001E-2</c:v>
                </c:pt>
                <c:pt idx="111">
                  <c:v>1.0018576E-2</c:v>
                </c:pt>
                <c:pt idx="112">
                  <c:v>5.5578160000000001E-3</c:v>
                </c:pt>
                <c:pt idx="113">
                  <c:v>1.2248344999999999E-3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4D84-4538-9F43-2B5992A02F5F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[3]Sheet1!$D$256:$DT$256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3.7800000000000003E-4</c:v>
                </c:pt>
                <c:pt idx="5">
                  <c:v>1.5882051999999999E-3</c:v>
                </c:pt>
                <c:pt idx="6">
                  <c:v>2.9230488E-3</c:v>
                </c:pt>
                <c:pt idx="7">
                  <c:v>5.0370420000000003E-3</c:v>
                </c:pt>
                <c:pt idx="8">
                  <c:v>6.0719466000000001E-3</c:v>
                </c:pt>
                <c:pt idx="9">
                  <c:v>4.5760167000000003E-3</c:v>
                </c:pt>
                <c:pt idx="10">
                  <c:v>5.0500000000000002E-4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2.7700000000000001E-4</c:v>
                </c:pt>
                <c:pt idx="15">
                  <c:v>6.2656923999999999E-3</c:v>
                </c:pt>
                <c:pt idx="16">
                  <c:v>1.1170576E-2</c:v>
                </c:pt>
                <c:pt idx="17">
                  <c:v>1.1533905000000001E-2</c:v>
                </c:pt>
                <c:pt idx="18">
                  <c:v>7.5087803000000002E-3</c:v>
                </c:pt>
                <c:pt idx="19">
                  <c:v>3.6099999999999999E-4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4.3882360000000002E-3</c:v>
                </c:pt>
                <c:pt idx="27">
                  <c:v>9.9827360000000007E-3</c:v>
                </c:pt>
                <c:pt idx="28">
                  <c:v>1.4155005E-2</c:v>
                </c:pt>
                <c:pt idx="29">
                  <c:v>1.6490158000000001E-2</c:v>
                </c:pt>
                <c:pt idx="30">
                  <c:v>1.8724177000000002E-2</c:v>
                </c:pt>
                <c:pt idx="31">
                  <c:v>2.1032128000000001E-2</c:v>
                </c:pt>
                <c:pt idx="32">
                  <c:v>2.2705291999999998E-2</c:v>
                </c:pt>
                <c:pt idx="33">
                  <c:v>2.5030551000000002E-2</c:v>
                </c:pt>
                <c:pt idx="34">
                  <c:v>2.7576455999999999E-2</c:v>
                </c:pt>
                <c:pt idx="35">
                  <c:v>2.9878149E-2</c:v>
                </c:pt>
                <c:pt idx="36">
                  <c:v>3.0332729999999999E-2</c:v>
                </c:pt>
                <c:pt idx="37">
                  <c:v>2.8088558E-2</c:v>
                </c:pt>
                <c:pt idx="38">
                  <c:v>2.3680044000000001E-2</c:v>
                </c:pt>
                <c:pt idx="39">
                  <c:v>1.8853519999999999E-2</c:v>
                </c:pt>
                <c:pt idx="40">
                  <c:v>1.4389333000000001E-2</c:v>
                </c:pt>
                <c:pt idx="41">
                  <c:v>1.144977E-2</c:v>
                </c:pt>
                <c:pt idx="42">
                  <c:v>9.6880190000000008E-3</c:v>
                </c:pt>
                <c:pt idx="43">
                  <c:v>1.0817742E-2</c:v>
                </c:pt>
                <c:pt idx="44">
                  <c:v>1.5797278000000001E-2</c:v>
                </c:pt>
                <c:pt idx="45">
                  <c:v>2.3297304000000001E-2</c:v>
                </c:pt>
                <c:pt idx="46">
                  <c:v>3.0129065999999999E-2</c:v>
                </c:pt>
                <c:pt idx="47">
                  <c:v>3.3529657999999997E-2</c:v>
                </c:pt>
                <c:pt idx="48">
                  <c:v>3.3241211999999999E-2</c:v>
                </c:pt>
                <c:pt idx="49">
                  <c:v>3.1041639999999999E-2</c:v>
                </c:pt>
                <c:pt idx="50">
                  <c:v>2.8228704E-2</c:v>
                </c:pt>
                <c:pt idx="51">
                  <c:v>2.6732529000000001E-2</c:v>
                </c:pt>
                <c:pt idx="52">
                  <c:v>2.7108489E-2</c:v>
                </c:pt>
                <c:pt idx="53">
                  <c:v>2.7767344999999999E-2</c:v>
                </c:pt>
                <c:pt idx="54">
                  <c:v>2.6733178999999999E-2</c:v>
                </c:pt>
                <c:pt idx="55">
                  <c:v>2.44932E-2</c:v>
                </c:pt>
                <c:pt idx="56">
                  <c:v>2.3344686E-2</c:v>
                </c:pt>
                <c:pt idx="57">
                  <c:v>2.5389219000000001E-2</c:v>
                </c:pt>
                <c:pt idx="58">
                  <c:v>3.0320601999999999E-2</c:v>
                </c:pt>
                <c:pt idx="59">
                  <c:v>3.5663735000000002E-2</c:v>
                </c:pt>
                <c:pt idx="60">
                  <c:v>3.8517642999999997E-2</c:v>
                </c:pt>
                <c:pt idx="61">
                  <c:v>3.9892770000000001E-2</c:v>
                </c:pt>
                <c:pt idx="62">
                  <c:v>4.0453087999999998E-2</c:v>
                </c:pt>
                <c:pt idx="63">
                  <c:v>4.0075886999999998E-2</c:v>
                </c:pt>
                <c:pt idx="64">
                  <c:v>3.7661880000000002E-2</c:v>
                </c:pt>
                <c:pt idx="65">
                  <c:v>3.4918564999999999E-2</c:v>
                </c:pt>
                <c:pt idx="66">
                  <c:v>3.6278199999999997E-2</c:v>
                </c:pt>
                <c:pt idx="67">
                  <c:v>4.4581181999999997E-2</c:v>
                </c:pt>
                <c:pt idx="68">
                  <c:v>5.620497E-2</c:v>
                </c:pt>
                <c:pt idx="69">
                  <c:v>6.263813E-2</c:v>
                </c:pt>
                <c:pt idx="70">
                  <c:v>5.8329924999999998E-2</c:v>
                </c:pt>
                <c:pt idx="71">
                  <c:v>4.5083520000000002E-2</c:v>
                </c:pt>
                <c:pt idx="72">
                  <c:v>3.0436609E-2</c:v>
                </c:pt>
                <c:pt idx="73">
                  <c:v>2.0380912000000001E-2</c:v>
                </c:pt>
                <c:pt idx="74">
                  <c:v>1.6493523E-2</c:v>
                </c:pt>
                <c:pt idx="75">
                  <c:v>1.5556999E-2</c:v>
                </c:pt>
                <c:pt idx="76">
                  <c:v>1.5092414E-2</c:v>
                </c:pt>
                <c:pt idx="77">
                  <c:v>1.5444367000000001E-2</c:v>
                </c:pt>
                <c:pt idx="78">
                  <c:v>1.86879E-2</c:v>
                </c:pt>
                <c:pt idx="79">
                  <c:v>2.3953393E-2</c:v>
                </c:pt>
                <c:pt idx="80">
                  <c:v>2.6576369999999998E-2</c:v>
                </c:pt>
                <c:pt idx="81">
                  <c:v>2.2586780000000001E-2</c:v>
                </c:pt>
                <c:pt idx="82">
                  <c:v>1.1825486E-2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2.0620370000000001E-3</c:v>
                </c:pt>
                <c:pt idx="89">
                  <c:v>9.8581459999999999E-3</c:v>
                </c:pt>
                <c:pt idx="90">
                  <c:v>1.6216092000000001E-2</c:v>
                </c:pt>
                <c:pt idx="91">
                  <c:v>2.1475543999999999E-2</c:v>
                </c:pt>
                <c:pt idx="92">
                  <c:v>2.4659308000000001E-2</c:v>
                </c:pt>
                <c:pt idx="93">
                  <c:v>2.6119478000000002E-2</c:v>
                </c:pt>
                <c:pt idx="94">
                  <c:v>2.620283E-2</c:v>
                </c:pt>
                <c:pt idx="95">
                  <c:v>2.5204048E-2</c:v>
                </c:pt>
                <c:pt idx="96">
                  <c:v>2.5087567000000002E-2</c:v>
                </c:pt>
                <c:pt idx="97">
                  <c:v>2.5636922999999999E-2</c:v>
                </c:pt>
                <c:pt idx="98">
                  <c:v>2.6389835E-2</c:v>
                </c:pt>
                <c:pt idx="99">
                  <c:v>2.6966106E-2</c:v>
                </c:pt>
                <c:pt idx="100">
                  <c:v>2.7212678000000001E-2</c:v>
                </c:pt>
                <c:pt idx="101">
                  <c:v>2.7297084999999999E-2</c:v>
                </c:pt>
                <c:pt idx="102">
                  <c:v>2.7378988E-2</c:v>
                </c:pt>
                <c:pt idx="103">
                  <c:v>2.7962062999999999E-2</c:v>
                </c:pt>
                <c:pt idx="104">
                  <c:v>2.7890410000000001E-2</c:v>
                </c:pt>
                <c:pt idx="105">
                  <c:v>2.7192491999999999E-2</c:v>
                </c:pt>
                <c:pt idx="106">
                  <c:v>2.5745876000000001E-2</c:v>
                </c:pt>
                <c:pt idx="107">
                  <c:v>2.3965391999999999E-2</c:v>
                </c:pt>
                <c:pt idx="108">
                  <c:v>2.0919918999999999E-2</c:v>
                </c:pt>
                <c:pt idx="109">
                  <c:v>1.7118386999999999E-2</c:v>
                </c:pt>
                <c:pt idx="110">
                  <c:v>1.3141582000000001E-2</c:v>
                </c:pt>
                <c:pt idx="111">
                  <c:v>9.6417659999999995E-3</c:v>
                </c:pt>
                <c:pt idx="112">
                  <c:v>5.0979240000000002E-3</c:v>
                </c:pt>
                <c:pt idx="113">
                  <c:v>7.1000000000000002E-4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4D84-4538-9F43-2B5992A02F5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746392207"/>
        <c:axId val="1746393167"/>
      </c:lineChart>
      <c:catAx>
        <c:axId val="1746392207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3167"/>
        <c:crosses val="autoZero"/>
        <c:auto val="1"/>
        <c:lblAlgn val="ctr"/>
        <c:lblOffset val="100"/>
        <c:noMultiLvlLbl val="0"/>
      </c:catAx>
      <c:valAx>
        <c:axId val="17463931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2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MWPPG114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[3]Sheet1!$D$157:$DT$157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4.5200000000000001E-5</c:v>
                </c:pt>
                <c:pt idx="5">
                  <c:v>1.8935925000000001E-3</c:v>
                </c:pt>
                <c:pt idx="6">
                  <c:v>3.8298363999999998E-3</c:v>
                </c:pt>
                <c:pt idx="7">
                  <c:v>6.2251613000000004E-3</c:v>
                </c:pt>
                <c:pt idx="8">
                  <c:v>7.0685749999999997E-3</c:v>
                </c:pt>
                <c:pt idx="9">
                  <c:v>5.0566248000000003E-3</c:v>
                </c:pt>
                <c:pt idx="10">
                  <c:v>2.8800000000000001E-4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2.3599999999999999E-4</c:v>
                </c:pt>
                <c:pt idx="15">
                  <c:v>6.6241720000000002E-3</c:v>
                </c:pt>
                <c:pt idx="16">
                  <c:v>1.1660302000000001E-2</c:v>
                </c:pt>
                <c:pt idx="17">
                  <c:v>1.1813918E-2</c:v>
                </c:pt>
                <c:pt idx="18">
                  <c:v>7.3026200000000001E-3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4.1909735000000004E-3</c:v>
                </c:pt>
                <c:pt idx="27">
                  <c:v>9.7601960000000005E-3</c:v>
                </c:pt>
                <c:pt idx="28">
                  <c:v>1.3634472999999999E-2</c:v>
                </c:pt>
                <c:pt idx="29">
                  <c:v>1.529752E-2</c:v>
                </c:pt>
                <c:pt idx="30">
                  <c:v>1.6643390000000001E-2</c:v>
                </c:pt>
                <c:pt idx="31">
                  <c:v>1.7951393E-2</c:v>
                </c:pt>
                <c:pt idx="32">
                  <c:v>1.8597118999999999E-2</c:v>
                </c:pt>
                <c:pt idx="33">
                  <c:v>2.0118779999999999E-2</c:v>
                </c:pt>
                <c:pt idx="34">
                  <c:v>2.2222091999999999E-2</c:v>
                </c:pt>
                <c:pt idx="35">
                  <c:v>2.453514E-2</c:v>
                </c:pt>
                <c:pt idx="36">
                  <c:v>2.5459735000000001E-2</c:v>
                </c:pt>
                <c:pt idx="37">
                  <c:v>2.4130487999999999E-2</c:v>
                </c:pt>
                <c:pt idx="38">
                  <c:v>2.0803177999999999E-2</c:v>
                </c:pt>
                <c:pt idx="39">
                  <c:v>1.7034529999999999E-2</c:v>
                </c:pt>
                <c:pt idx="40">
                  <c:v>1.3363346999999999E-2</c:v>
                </c:pt>
                <c:pt idx="41">
                  <c:v>1.0741219999999999E-2</c:v>
                </c:pt>
                <c:pt idx="42">
                  <c:v>9.0441180000000003E-3</c:v>
                </c:pt>
                <c:pt idx="43">
                  <c:v>1.0254477999999999E-2</c:v>
                </c:pt>
                <c:pt idx="44">
                  <c:v>1.5549110999999999E-2</c:v>
                </c:pt>
                <c:pt idx="45">
                  <c:v>2.3502256999999999E-2</c:v>
                </c:pt>
                <c:pt idx="46">
                  <c:v>3.0870440999999998E-2</c:v>
                </c:pt>
                <c:pt idx="47">
                  <c:v>3.4677136999999997E-2</c:v>
                </c:pt>
                <c:pt idx="48">
                  <c:v>3.4424964000000002E-2</c:v>
                </c:pt>
                <c:pt idx="49">
                  <c:v>3.1773019999999999E-2</c:v>
                </c:pt>
                <c:pt idx="50">
                  <c:v>2.8043274E-2</c:v>
                </c:pt>
                <c:pt idx="51">
                  <c:v>2.5545307E-2</c:v>
                </c:pt>
                <c:pt idx="52">
                  <c:v>2.508587E-2</c:v>
                </c:pt>
                <c:pt idx="53">
                  <c:v>2.4998811999999999E-2</c:v>
                </c:pt>
                <c:pt idx="54">
                  <c:v>2.3164934000000002E-2</c:v>
                </c:pt>
                <c:pt idx="55">
                  <c:v>2.026963E-2</c:v>
                </c:pt>
                <c:pt idx="56">
                  <c:v>1.9107157E-2</c:v>
                </c:pt>
                <c:pt idx="57">
                  <c:v>2.1860197000000001E-2</c:v>
                </c:pt>
                <c:pt idx="58">
                  <c:v>2.7732031000000001E-2</c:v>
                </c:pt>
                <c:pt idx="59">
                  <c:v>3.358771E-2</c:v>
                </c:pt>
                <c:pt idx="60">
                  <c:v>3.6194342999999997E-2</c:v>
                </c:pt>
                <c:pt idx="61">
                  <c:v>3.6984596000000002E-2</c:v>
                </c:pt>
                <c:pt idx="62">
                  <c:v>3.7108580000000002E-2</c:v>
                </c:pt>
                <c:pt idx="63">
                  <c:v>3.6699376999999998E-2</c:v>
                </c:pt>
                <c:pt idx="64">
                  <c:v>3.4552579999999999E-2</c:v>
                </c:pt>
                <c:pt idx="65">
                  <c:v>3.22946E-2</c:v>
                </c:pt>
                <c:pt idx="66">
                  <c:v>3.4313829999999997E-2</c:v>
                </c:pt>
                <c:pt idx="67">
                  <c:v>4.3488506000000003E-2</c:v>
                </c:pt>
                <c:pt idx="68">
                  <c:v>5.6155067000000003E-2</c:v>
                </c:pt>
                <c:pt idx="69">
                  <c:v>6.358743E-2</c:v>
                </c:pt>
                <c:pt idx="70">
                  <c:v>6.0026799999999998E-2</c:v>
                </c:pt>
                <c:pt idx="71">
                  <c:v>4.7095763999999998E-2</c:v>
                </c:pt>
                <c:pt idx="72">
                  <c:v>3.2296017000000003E-2</c:v>
                </c:pt>
                <c:pt idx="73">
                  <c:v>2.1614195999999999E-2</c:v>
                </c:pt>
                <c:pt idx="74">
                  <c:v>1.6641349999999999E-2</c:v>
                </c:pt>
                <c:pt idx="75">
                  <c:v>1.4366156999999999E-2</c:v>
                </c:pt>
                <c:pt idx="76">
                  <c:v>1.289155E-2</c:v>
                </c:pt>
                <c:pt idx="77">
                  <c:v>1.3192938E-2</c:v>
                </c:pt>
                <c:pt idx="78">
                  <c:v>1.7444360999999999E-2</c:v>
                </c:pt>
                <c:pt idx="79">
                  <c:v>2.4066256000000001E-2</c:v>
                </c:pt>
                <c:pt idx="80">
                  <c:v>2.7496705E-2</c:v>
                </c:pt>
                <c:pt idx="81">
                  <c:v>2.335922E-2</c:v>
                </c:pt>
                <c:pt idx="82">
                  <c:v>1.170043E-2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2.2818674000000001E-3</c:v>
                </c:pt>
                <c:pt idx="89">
                  <c:v>1.0832931000000001E-2</c:v>
                </c:pt>
                <c:pt idx="90">
                  <c:v>1.7789316999999999E-2</c:v>
                </c:pt>
                <c:pt idx="91">
                  <c:v>2.3263500999999999E-2</c:v>
                </c:pt>
                <c:pt idx="92">
                  <c:v>2.6443733000000001E-2</c:v>
                </c:pt>
                <c:pt idx="93">
                  <c:v>2.7810132000000001E-2</c:v>
                </c:pt>
                <c:pt idx="94">
                  <c:v>2.7779980999999999E-2</c:v>
                </c:pt>
                <c:pt idx="95">
                  <c:v>2.6959151000000001E-2</c:v>
                </c:pt>
                <c:pt idx="96">
                  <c:v>2.7160875000000001E-2</c:v>
                </c:pt>
                <c:pt idx="97">
                  <c:v>2.8156875000000001E-2</c:v>
                </c:pt>
                <c:pt idx="98">
                  <c:v>2.9356191E-2</c:v>
                </c:pt>
                <c:pt idx="99">
                  <c:v>3.0235594000000001E-2</c:v>
                </c:pt>
                <c:pt idx="100">
                  <c:v>3.0496915999999999E-2</c:v>
                </c:pt>
                <c:pt idx="101">
                  <c:v>3.0695292999999998E-2</c:v>
                </c:pt>
                <c:pt idx="102">
                  <c:v>3.0807419999999999E-2</c:v>
                </c:pt>
                <c:pt idx="103">
                  <c:v>3.1367760000000001E-2</c:v>
                </c:pt>
                <c:pt idx="104">
                  <c:v>3.1269765999999997E-2</c:v>
                </c:pt>
                <c:pt idx="105">
                  <c:v>3.0572756999999999E-2</c:v>
                </c:pt>
                <c:pt idx="106">
                  <c:v>2.9157465E-2</c:v>
                </c:pt>
                <c:pt idx="107">
                  <c:v>2.7455457999999999E-2</c:v>
                </c:pt>
                <c:pt idx="108">
                  <c:v>2.4546746000000001E-2</c:v>
                </c:pt>
                <c:pt idx="109">
                  <c:v>2.0937232E-2</c:v>
                </c:pt>
                <c:pt idx="110">
                  <c:v>1.7237538E-2</c:v>
                </c:pt>
                <c:pt idx="111">
                  <c:v>1.4241086E-2</c:v>
                </c:pt>
                <c:pt idx="112">
                  <c:v>1.0073993999999999E-2</c:v>
                </c:pt>
                <c:pt idx="113">
                  <c:v>6.0173863999999997E-3</c:v>
                </c:pt>
                <c:pt idx="114">
                  <c:v>1.6121398999999999E-3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52B-49F9-8B42-4A820EC88128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[3]Sheet1!$D$158:$DT$158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1.27E-5</c:v>
                </c:pt>
                <c:pt idx="5">
                  <c:v>1.8702765999999999E-3</c:v>
                </c:pt>
                <c:pt idx="6">
                  <c:v>3.7412461999999998E-3</c:v>
                </c:pt>
                <c:pt idx="7">
                  <c:v>6.0586090000000004E-3</c:v>
                </c:pt>
                <c:pt idx="8">
                  <c:v>6.8744225000000004E-3</c:v>
                </c:pt>
                <c:pt idx="9">
                  <c:v>4.946471E-3</c:v>
                </c:pt>
                <c:pt idx="10">
                  <c:v>3.5100000000000002E-4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5.9299999999999998E-5</c:v>
                </c:pt>
                <c:pt idx="15">
                  <c:v>6.8176139999999996E-3</c:v>
                </c:pt>
                <c:pt idx="16">
                  <c:v>1.23268375E-2</c:v>
                </c:pt>
                <c:pt idx="17">
                  <c:v>1.264884E-2</c:v>
                </c:pt>
                <c:pt idx="18">
                  <c:v>7.9591125000000006E-3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4.3525930000000001E-3</c:v>
                </c:pt>
                <c:pt idx="27">
                  <c:v>1.0273183E-2</c:v>
                </c:pt>
                <c:pt idx="28">
                  <c:v>1.4225201E-2</c:v>
                </c:pt>
                <c:pt idx="29">
                  <c:v>1.5794455999999998E-2</c:v>
                </c:pt>
                <c:pt idx="30">
                  <c:v>1.6976602E-2</c:v>
                </c:pt>
                <c:pt idx="31">
                  <c:v>1.8102311999999999E-2</c:v>
                </c:pt>
                <c:pt idx="32">
                  <c:v>1.8534774E-2</c:v>
                </c:pt>
                <c:pt idx="33">
                  <c:v>1.9785094999999999E-2</c:v>
                </c:pt>
                <c:pt idx="34">
                  <c:v>2.1663683E-2</c:v>
                </c:pt>
                <c:pt idx="35">
                  <c:v>2.3886066000000001E-2</c:v>
                </c:pt>
                <c:pt idx="36">
                  <c:v>2.4903695999999999E-2</c:v>
                </c:pt>
                <c:pt idx="37">
                  <c:v>2.3787854000000001E-2</c:v>
                </c:pt>
                <c:pt idx="38">
                  <c:v>2.0695468000000002E-2</c:v>
                </c:pt>
                <c:pt idx="39">
                  <c:v>1.7022157E-2</c:v>
                </c:pt>
                <c:pt idx="40">
                  <c:v>1.3339574999999999E-2</c:v>
                </c:pt>
                <c:pt idx="41">
                  <c:v>1.053044E-2</c:v>
                </c:pt>
                <c:pt idx="42">
                  <c:v>8.7413709999999995E-3</c:v>
                </c:pt>
                <c:pt idx="43">
                  <c:v>1.0104649E-2</c:v>
                </c:pt>
                <c:pt idx="44">
                  <c:v>1.5725144999999999E-2</c:v>
                </c:pt>
                <c:pt idx="45">
                  <c:v>2.3997456E-2</c:v>
                </c:pt>
                <c:pt idx="46">
                  <c:v>3.14896E-2</c:v>
                </c:pt>
                <c:pt idx="47">
                  <c:v>3.5275939999999999E-2</c:v>
                </c:pt>
                <c:pt idx="48">
                  <c:v>3.4945245999999999E-2</c:v>
                </c:pt>
                <c:pt idx="49">
                  <c:v>3.2190450000000002E-2</c:v>
                </c:pt>
                <c:pt idx="50">
                  <c:v>2.8258928999999999E-2</c:v>
                </c:pt>
                <c:pt idx="51">
                  <c:v>2.5457292999999999E-2</c:v>
                </c:pt>
                <c:pt idx="52">
                  <c:v>2.4661254000000001E-2</c:v>
                </c:pt>
                <c:pt idx="53">
                  <c:v>2.4394111999999999E-2</c:v>
                </c:pt>
                <c:pt idx="54">
                  <c:v>2.2543781999999998E-2</c:v>
                </c:pt>
                <c:pt idx="55">
                  <c:v>1.968518E-2</c:v>
                </c:pt>
                <c:pt idx="56">
                  <c:v>1.8545921999999999E-2</c:v>
                </c:pt>
                <c:pt idx="57">
                  <c:v>2.1407003000000001E-2</c:v>
                </c:pt>
                <c:pt idx="58">
                  <c:v>2.7599746000000001E-2</c:v>
                </c:pt>
                <c:pt idx="59">
                  <c:v>3.3902764000000002E-2</c:v>
                </c:pt>
                <c:pt idx="60">
                  <c:v>3.6804095000000002E-2</c:v>
                </c:pt>
                <c:pt idx="61">
                  <c:v>3.7474426999999998E-2</c:v>
                </c:pt>
                <c:pt idx="62">
                  <c:v>3.7121889999999998E-2</c:v>
                </c:pt>
                <c:pt idx="63">
                  <c:v>3.6193717E-2</c:v>
                </c:pt>
                <c:pt idx="64">
                  <c:v>3.3874380000000003E-2</c:v>
                </c:pt>
                <c:pt idx="65">
                  <c:v>3.1919509999999998E-2</c:v>
                </c:pt>
                <c:pt idx="66">
                  <c:v>3.4567576000000003E-2</c:v>
                </c:pt>
                <c:pt idx="67">
                  <c:v>4.4394929999999999E-2</c:v>
                </c:pt>
                <c:pt idx="68">
                  <c:v>5.7427372999999997E-2</c:v>
                </c:pt>
                <c:pt idx="69">
                  <c:v>6.4807310000000007E-2</c:v>
                </c:pt>
                <c:pt idx="70">
                  <c:v>6.0758803E-2</c:v>
                </c:pt>
                <c:pt idx="71">
                  <c:v>4.703947E-2</c:v>
                </c:pt>
                <c:pt idx="72">
                  <c:v>3.1456610000000003E-2</c:v>
                </c:pt>
                <c:pt idx="73">
                  <c:v>2.0352446999999999E-2</c:v>
                </c:pt>
                <c:pt idx="74">
                  <c:v>1.5614401999999999E-2</c:v>
                </c:pt>
                <c:pt idx="75">
                  <c:v>1.4109256000000001E-2</c:v>
                </c:pt>
                <c:pt idx="76">
                  <c:v>1.3384439999999999E-2</c:v>
                </c:pt>
                <c:pt idx="77">
                  <c:v>1.3913893E-2</c:v>
                </c:pt>
                <c:pt idx="78">
                  <c:v>1.7754975999999999E-2</c:v>
                </c:pt>
                <c:pt idx="79">
                  <c:v>2.3658205000000002E-2</c:v>
                </c:pt>
                <c:pt idx="80">
                  <c:v>2.6488230000000001E-2</c:v>
                </c:pt>
                <c:pt idx="81">
                  <c:v>2.2121944000000001E-2</c:v>
                </c:pt>
                <c:pt idx="82">
                  <c:v>1.0671636E-2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3.1738714000000001E-3</c:v>
                </c:pt>
                <c:pt idx="89">
                  <c:v>1.1813938E-2</c:v>
                </c:pt>
                <c:pt idx="90">
                  <c:v>1.8795145999999999E-2</c:v>
                </c:pt>
                <c:pt idx="91">
                  <c:v>2.4232585000000001E-2</c:v>
                </c:pt>
                <c:pt idx="92">
                  <c:v>2.7114230999999999E-2</c:v>
                </c:pt>
                <c:pt idx="93">
                  <c:v>2.7997695E-2</c:v>
                </c:pt>
                <c:pt idx="94">
                  <c:v>2.7412526E-2</c:v>
                </c:pt>
                <c:pt idx="95">
                  <c:v>2.6100749999999999E-2</c:v>
                </c:pt>
                <c:pt idx="96">
                  <c:v>2.5963989999999999E-2</c:v>
                </c:pt>
                <c:pt idx="97">
                  <c:v>2.6864635000000001E-2</c:v>
                </c:pt>
                <c:pt idx="98">
                  <c:v>2.8227821E-2</c:v>
                </c:pt>
                <c:pt idx="99">
                  <c:v>2.9453904999999999E-2</c:v>
                </c:pt>
                <c:pt idx="100">
                  <c:v>3.0134128E-2</c:v>
                </c:pt>
                <c:pt idx="101">
                  <c:v>3.0683051999999999E-2</c:v>
                </c:pt>
                <c:pt idx="102">
                  <c:v>3.1127267E-2</c:v>
                </c:pt>
                <c:pt idx="103">
                  <c:v>3.1907417E-2</c:v>
                </c:pt>
                <c:pt idx="104">
                  <c:v>3.1932514000000002E-2</c:v>
                </c:pt>
                <c:pt idx="105">
                  <c:v>3.1271899999999998E-2</c:v>
                </c:pt>
                <c:pt idx="106">
                  <c:v>2.9813046999999999E-2</c:v>
                </c:pt>
                <c:pt idx="107">
                  <c:v>2.8008970000000001E-2</c:v>
                </c:pt>
                <c:pt idx="108">
                  <c:v>2.4930186999999999E-2</c:v>
                </c:pt>
                <c:pt idx="109">
                  <c:v>2.1124351999999999E-2</c:v>
                </c:pt>
                <c:pt idx="110">
                  <c:v>1.7231349999999999E-2</c:v>
                </c:pt>
                <c:pt idx="111">
                  <c:v>1.4060110000000001E-2</c:v>
                </c:pt>
                <c:pt idx="112">
                  <c:v>9.7352140000000007E-3</c:v>
                </c:pt>
                <c:pt idx="113">
                  <c:v>5.5724256999999996E-3</c:v>
                </c:pt>
                <c:pt idx="114">
                  <c:v>1.0980059999999999E-3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952B-49F9-8B42-4A820EC88128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[3]Sheet1!$D$159:$DT$159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6.0900000000000003E-5</c:v>
                </c:pt>
                <c:pt idx="5">
                  <c:v>1.4534928999999999E-3</c:v>
                </c:pt>
                <c:pt idx="6">
                  <c:v>3.0402811000000002E-3</c:v>
                </c:pt>
                <c:pt idx="7">
                  <c:v>5.4563550000000004E-3</c:v>
                </c:pt>
                <c:pt idx="8">
                  <c:v>6.6054262999999998E-3</c:v>
                </c:pt>
                <c:pt idx="9">
                  <c:v>4.9349996E-3</c:v>
                </c:pt>
                <c:pt idx="10">
                  <c:v>3.8000000000000002E-4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5.9199999999999997E-4</c:v>
                </c:pt>
                <c:pt idx="15">
                  <c:v>7.1391579999999996E-3</c:v>
                </c:pt>
                <c:pt idx="16">
                  <c:v>1.2292651999999999E-2</c:v>
                </c:pt>
                <c:pt idx="17">
                  <c:v>1.2410447E-2</c:v>
                </c:pt>
                <c:pt idx="18">
                  <c:v>7.634704E-3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3.9998185999999998E-3</c:v>
                </c:pt>
                <c:pt idx="27">
                  <c:v>9.8420745000000007E-3</c:v>
                </c:pt>
                <c:pt idx="28">
                  <c:v>1.4015998999999999E-2</c:v>
                </c:pt>
                <c:pt idx="29">
                  <c:v>1.5868594999999999E-2</c:v>
                </c:pt>
                <c:pt idx="30">
                  <c:v>1.7262586999999999E-2</c:v>
                </c:pt>
                <c:pt idx="31">
                  <c:v>1.8457659000000001E-2</c:v>
                </c:pt>
                <c:pt idx="32">
                  <c:v>1.89292E-2</c:v>
                </c:pt>
                <c:pt idx="33">
                  <c:v>2.0305070000000001E-2</c:v>
                </c:pt>
                <c:pt idx="34">
                  <c:v>2.2239702E-2</c:v>
                </c:pt>
                <c:pt idx="35">
                  <c:v>2.4338216999999999E-2</c:v>
                </c:pt>
                <c:pt idx="36">
                  <c:v>2.504553E-2</c:v>
                </c:pt>
                <c:pt idx="37">
                  <c:v>2.3594420000000001E-2</c:v>
                </c:pt>
                <c:pt idx="38">
                  <c:v>2.030991E-2</c:v>
                </c:pt>
                <c:pt idx="39">
                  <c:v>1.6768736999999999E-2</c:v>
                </c:pt>
                <c:pt idx="40">
                  <c:v>1.3412238999999999E-2</c:v>
                </c:pt>
                <c:pt idx="41">
                  <c:v>1.1030877999999999E-2</c:v>
                </c:pt>
                <c:pt idx="42">
                  <c:v>9.4295400000000001E-3</c:v>
                </c:pt>
                <c:pt idx="43">
                  <c:v>1.0677776999999999E-2</c:v>
                </c:pt>
                <c:pt idx="44">
                  <c:v>1.5973402000000001E-2</c:v>
                </c:pt>
                <c:pt idx="45">
                  <c:v>2.4031501E-2</c:v>
                </c:pt>
                <c:pt idx="46">
                  <c:v>3.1522833E-2</c:v>
                </c:pt>
                <c:pt idx="47">
                  <c:v>3.5431391999999999E-2</c:v>
                </c:pt>
                <c:pt idx="48">
                  <c:v>3.5245816999999999E-2</c:v>
                </c:pt>
                <c:pt idx="49">
                  <c:v>3.2492622999999998E-2</c:v>
                </c:pt>
                <c:pt idx="50">
                  <c:v>2.8399698000000001E-2</c:v>
                </c:pt>
                <c:pt idx="51">
                  <c:v>2.5432553E-2</c:v>
                </c:pt>
                <c:pt idx="52">
                  <c:v>2.4650660000000001E-2</c:v>
                </c:pt>
                <c:pt idx="53">
                  <c:v>2.4585414999999999E-2</c:v>
                </c:pt>
                <c:pt idx="54">
                  <c:v>2.2958135000000001E-2</c:v>
                </c:pt>
                <c:pt idx="55">
                  <c:v>2.0117131999999999E-2</c:v>
                </c:pt>
                <c:pt idx="56">
                  <c:v>1.869109E-2</c:v>
                </c:pt>
                <c:pt idx="57">
                  <c:v>2.1149484E-2</c:v>
                </c:pt>
                <c:pt idx="58">
                  <c:v>2.7092512999999999E-2</c:v>
                </c:pt>
                <c:pt idx="59">
                  <c:v>3.3458065000000002E-2</c:v>
                </c:pt>
                <c:pt idx="60">
                  <c:v>3.6685288000000003E-2</c:v>
                </c:pt>
                <c:pt idx="61">
                  <c:v>3.780389E-2</c:v>
                </c:pt>
                <c:pt idx="62">
                  <c:v>3.7794135999999999E-2</c:v>
                </c:pt>
                <c:pt idx="63">
                  <c:v>3.6897350000000002E-2</c:v>
                </c:pt>
                <c:pt idx="64">
                  <c:v>3.4185264E-2</c:v>
                </c:pt>
                <c:pt idx="65">
                  <c:v>3.1567199999999997E-2</c:v>
                </c:pt>
                <c:pt idx="66">
                  <c:v>3.3627419999999998E-2</c:v>
                </c:pt>
                <c:pt idx="67">
                  <c:v>4.3287991999999997E-2</c:v>
                </c:pt>
                <c:pt idx="68">
                  <c:v>5.6644194000000002E-2</c:v>
                </c:pt>
                <c:pt idx="69">
                  <c:v>6.4663390000000001E-2</c:v>
                </c:pt>
                <c:pt idx="70">
                  <c:v>6.1307397E-2</c:v>
                </c:pt>
                <c:pt idx="71">
                  <c:v>4.8104845E-2</c:v>
                </c:pt>
                <c:pt idx="72">
                  <c:v>3.2689344000000002E-2</c:v>
                </c:pt>
                <c:pt idx="73">
                  <c:v>2.1345723E-2</c:v>
                </c:pt>
                <c:pt idx="74">
                  <c:v>1.5991172000000001E-2</c:v>
                </c:pt>
                <c:pt idx="75">
                  <c:v>1.3780406E-2</c:v>
                </c:pt>
                <c:pt idx="76">
                  <c:v>1.2665661E-2</c:v>
                </c:pt>
                <c:pt idx="77">
                  <c:v>1.3245098E-2</c:v>
                </c:pt>
                <c:pt idx="78">
                  <c:v>1.7525498E-2</c:v>
                </c:pt>
                <c:pt idx="79">
                  <c:v>2.3989901000000001E-2</c:v>
                </c:pt>
                <c:pt idx="80">
                  <c:v>2.7226435E-2</c:v>
                </c:pt>
                <c:pt idx="81">
                  <c:v>2.293835E-2</c:v>
                </c:pt>
                <c:pt idx="82">
                  <c:v>1.1239124E-2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3.0330112E-3</c:v>
                </c:pt>
                <c:pt idx="89">
                  <c:v>1.1459263000000001E-2</c:v>
                </c:pt>
                <c:pt idx="90">
                  <c:v>1.8147513000000001E-2</c:v>
                </c:pt>
                <c:pt idx="91">
                  <c:v>2.3357510000000001E-2</c:v>
                </c:pt>
                <c:pt idx="92">
                  <c:v>2.6320995999999999E-2</c:v>
                </c:pt>
                <c:pt idx="93">
                  <c:v>2.7533405E-2</c:v>
                </c:pt>
                <c:pt idx="94">
                  <c:v>2.736413E-2</c:v>
                </c:pt>
                <c:pt idx="95">
                  <c:v>2.6418892999999999E-2</c:v>
                </c:pt>
                <c:pt idx="96">
                  <c:v>2.6559765999999999E-2</c:v>
                </c:pt>
                <c:pt idx="97">
                  <c:v>2.7504614E-2</c:v>
                </c:pt>
                <c:pt idx="98">
                  <c:v>2.8729457E-2</c:v>
                </c:pt>
                <c:pt idx="99">
                  <c:v>2.9730365000000002E-2</c:v>
                </c:pt>
                <c:pt idx="100">
                  <c:v>3.019761E-2</c:v>
                </c:pt>
                <c:pt idx="101">
                  <c:v>3.0575762999999999E-2</c:v>
                </c:pt>
                <c:pt idx="102">
                  <c:v>3.0906491000000001E-2</c:v>
                </c:pt>
                <c:pt idx="103">
                  <c:v>3.1694103000000001E-2</c:v>
                </c:pt>
                <c:pt idx="104">
                  <c:v>3.1796331999999997E-2</c:v>
                </c:pt>
                <c:pt idx="105">
                  <c:v>3.1260200000000002E-2</c:v>
                </c:pt>
                <c:pt idx="106">
                  <c:v>2.9957319E-2</c:v>
                </c:pt>
                <c:pt idx="107">
                  <c:v>2.8363706999999998E-2</c:v>
                </c:pt>
                <c:pt idx="108">
                  <c:v>2.5442563000000001E-2</c:v>
                </c:pt>
                <c:pt idx="109">
                  <c:v>2.1772843E-2</c:v>
                </c:pt>
                <c:pt idx="110">
                  <c:v>1.8002761999999999E-2</c:v>
                </c:pt>
                <c:pt idx="111">
                  <c:v>1.4794508E-2</c:v>
                </c:pt>
                <c:pt idx="112">
                  <c:v>1.0473560999999999E-2</c:v>
                </c:pt>
                <c:pt idx="113">
                  <c:v>6.2598986999999997E-3</c:v>
                </c:pt>
                <c:pt idx="114">
                  <c:v>1.7037928E-3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952B-49F9-8B42-4A820EC88128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[3]Sheet1!$D$160:$DT$160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2.5599999999999999E-4</c:v>
                </c:pt>
                <c:pt idx="5">
                  <c:v>1.8624295E-3</c:v>
                </c:pt>
                <c:pt idx="6">
                  <c:v>3.4712570000000002E-3</c:v>
                </c:pt>
                <c:pt idx="7">
                  <c:v>5.6433673000000004E-3</c:v>
                </c:pt>
                <c:pt idx="8">
                  <c:v>6.6346649999999997E-3</c:v>
                </c:pt>
                <c:pt idx="9">
                  <c:v>5.0316420000000002E-3</c:v>
                </c:pt>
                <c:pt idx="10">
                  <c:v>7.6099999999999996E-4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6.4006586999999998E-3</c:v>
                </c:pt>
                <c:pt idx="16">
                  <c:v>1.1754512E-2</c:v>
                </c:pt>
                <c:pt idx="17">
                  <c:v>1.2097893E-2</c:v>
                </c:pt>
                <c:pt idx="18">
                  <c:v>7.6518300000000001E-3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4.3266703999999996E-3</c:v>
                </c:pt>
                <c:pt idx="27">
                  <c:v>1.0352165E-2</c:v>
                </c:pt>
                <c:pt idx="28">
                  <c:v>1.4375699E-2</c:v>
                </c:pt>
                <c:pt idx="29">
                  <c:v>1.5958466000000001E-2</c:v>
                </c:pt>
                <c:pt idx="30">
                  <c:v>1.7135867999999999E-2</c:v>
                </c:pt>
                <c:pt idx="31">
                  <c:v>1.8240925000000002E-2</c:v>
                </c:pt>
                <c:pt idx="32">
                  <c:v>1.8634496E-2</c:v>
                </c:pt>
                <c:pt idx="33">
                  <c:v>1.9823005000000001E-2</c:v>
                </c:pt>
                <c:pt idx="34">
                  <c:v>2.1644043000000002E-2</c:v>
                </c:pt>
                <c:pt idx="35">
                  <c:v>2.3884099999999998E-2</c:v>
                </c:pt>
                <c:pt idx="36">
                  <c:v>2.5015768000000001E-2</c:v>
                </c:pt>
                <c:pt idx="37">
                  <c:v>2.4084056E-2</c:v>
                </c:pt>
                <c:pt idx="38">
                  <c:v>2.1107734999999999E-2</c:v>
                </c:pt>
                <c:pt idx="39">
                  <c:v>1.7621576999999999E-2</c:v>
                </c:pt>
                <c:pt idx="40">
                  <c:v>1.4195533E-2</c:v>
                </c:pt>
                <c:pt idx="41">
                  <c:v>1.1651557999999999E-2</c:v>
                </c:pt>
                <c:pt idx="42">
                  <c:v>9.8227399999999999E-3</c:v>
                </c:pt>
                <c:pt idx="43">
                  <c:v>1.0803982E-2</c:v>
                </c:pt>
                <c:pt idx="44">
                  <c:v>1.5926139999999998E-2</c:v>
                </c:pt>
                <c:pt idx="45">
                  <c:v>2.3905671999999999E-2</c:v>
                </c:pt>
                <c:pt idx="46">
                  <c:v>3.1268919999999999E-2</c:v>
                </c:pt>
                <c:pt idx="47">
                  <c:v>3.4884114000000001E-2</c:v>
                </c:pt>
                <c:pt idx="48">
                  <c:v>3.4306209999999997E-2</c:v>
                </c:pt>
                <c:pt idx="49">
                  <c:v>3.1410944000000003E-2</c:v>
                </c:pt>
                <c:pt idx="50">
                  <c:v>2.7618179999999999E-2</c:v>
                </c:pt>
                <c:pt idx="51">
                  <c:v>2.5151693999999999E-2</c:v>
                </c:pt>
                <c:pt idx="52">
                  <c:v>2.4718839999999999E-2</c:v>
                </c:pt>
                <c:pt idx="53">
                  <c:v>2.4721287000000002E-2</c:v>
                </c:pt>
                <c:pt idx="54">
                  <c:v>2.3084602999999999E-2</c:v>
                </c:pt>
                <c:pt idx="55">
                  <c:v>2.040465E-2</c:v>
                </c:pt>
                <c:pt idx="56">
                  <c:v>1.9318122E-2</c:v>
                </c:pt>
                <c:pt idx="57">
                  <c:v>2.1975465E-2</c:v>
                </c:pt>
                <c:pt idx="58">
                  <c:v>2.7798623000000001E-2</c:v>
                </c:pt>
                <c:pt idx="59">
                  <c:v>3.3829797000000002E-2</c:v>
                </c:pt>
                <c:pt idx="60">
                  <c:v>3.6802620000000001E-2</c:v>
                </c:pt>
                <c:pt idx="61">
                  <c:v>3.782957E-2</c:v>
                </c:pt>
                <c:pt idx="62">
                  <c:v>3.7808201999999999E-2</c:v>
                </c:pt>
                <c:pt idx="63">
                  <c:v>3.6916497999999999E-2</c:v>
                </c:pt>
                <c:pt idx="64">
                  <c:v>3.4276373999999998E-2</c:v>
                </c:pt>
                <c:pt idx="65">
                  <c:v>3.1774144999999997E-2</c:v>
                </c:pt>
                <c:pt idx="66">
                  <c:v>3.3841398000000002E-2</c:v>
                </c:pt>
                <c:pt idx="67">
                  <c:v>4.3314411999999997E-2</c:v>
                </c:pt>
                <c:pt idx="68">
                  <c:v>5.6337102999999999E-2</c:v>
                </c:pt>
                <c:pt idx="69">
                  <c:v>6.4076640000000004E-2</c:v>
                </c:pt>
                <c:pt idx="70">
                  <c:v>6.0542602000000001E-2</c:v>
                </c:pt>
                <c:pt idx="71">
                  <c:v>4.7246429999999999E-2</c:v>
                </c:pt>
                <c:pt idx="72">
                  <c:v>3.1865264999999997E-2</c:v>
                </c:pt>
                <c:pt idx="73">
                  <c:v>2.0784777000000001E-2</c:v>
                </c:pt>
                <c:pt idx="74">
                  <c:v>1.5969502E-2</c:v>
                </c:pt>
                <c:pt idx="75">
                  <c:v>1.4349893000000001E-2</c:v>
                </c:pt>
                <c:pt idx="76">
                  <c:v>1.3541394E-2</c:v>
                </c:pt>
                <c:pt idx="77">
                  <c:v>1.4076600999999999E-2</c:v>
                </c:pt>
                <c:pt idx="78">
                  <c:v>1.8059365000000001E-2</c:v>
                </c:pt>
                <c:pt idx="79">
                  <c:v>2.4197888000000001E-2</c:v>
                </c:pt>
                <c:pt idx="80">
                  <c:v>2.7278706E-2</c:v>
                </c:pt>
                <c:pt idx="81">
                  <c:v>2.3082459999999999E-2</c:v>
                </c:pt>
                <c:pt idx="82">
                  <c:v>1.158702E-2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2.0116505E-3</c:v>
                </c:pt>
                <c:pt idx="89">
                  <c:v>1.0686377E-2</c:v>
                </c:pt>
                <c:pt idx="90">
                  <c:v>1.781164E-2</c:v>
                </c:pt>
                <c:pt idx="91">
                  <c:v>2.3439594000000001E-2</c:v>
                </c:pt>
                <c:pt idx="92">
                  <c:v>2.6767885000000002E-2</c:v>
                </c:pt>
                <c:pt idx="93">
                  <c:v>2.8258525E-2</c:v>
                </c:pt>
                <c:pt idx="94">
                  <c:v>2.8301449999999999E-2</c:v>
                </c:pt>
                <c:pt idx="95">
                  <c:v>2.7525787999999999E-2</c:v>
                </c:pt>
                <c:pt idx="96">
                  <c:v>2.7711459000000001E-2</c:v>
                </c:pt>
                <c:pt idx="97">
                  <c:v>2.8636403000000001E-2</c:v>
                </c:pt>
                <c:pt idx="98">
                  <c:v>2.9696370999999999E-2</c:v>
                </c:pt>
                <c:pt idx="99">
                  <c:v>3.0419600000000001E-2</c:v>
                </c:pt>
                <c:pt idx="100">
                  <c:v>3.054985E-2</c:v>
                </c:pt>
                <c:pt idx="101">
                  <c:v>3.0694165999999998E-2</c:v>
                </c:pt>
                <c:pt idx="102">
                  <c:v>3.0706799E-2</c:v>
                </c:pt>
                <c:pt idx="103">
                  <c:v>3.1256029999999997E-2</c:v>
                </c:pt>
                <c:pt idx="104">
                  <c:v>3.1176887E-2</c:v>
                </c:pt>
                <c:pt idx="105">
                  <c:v>3.051071E-2</c:v>
                </c:pt>
                <c:pt idx="106">
                  <c:v>2.9128419999999999E-2</c:v>
                </c:pt>
                <c:pt idx="107">
                  <c:v>2.7477404E-2</c:v>
                </c:pt>
                <c:pt idx="108">
                  <c:v>2.4572980000000001E-2</c:v>
                </c:pt>
                <c:pt idx="109">
                  <c:v>2.0941227999999999E-2</c:v>
                </c:pt>
                <c:pt idx="110">
                  <c:v>1.7219739000000001E-2</c:v>
                </c:pt>
                <c:pt idx="111">
                  <c:v>1.4130136999999999E-2</c:v>
                </c:pt>
                <c:pt idx="112">
                  <c:v>9.8744320000000007E-3</c:v>
                </c:pt>
                <c:pt idx="113">
                  <c:v>5.7098299999999999E-3</c:v>
                </c:pt>
                <c:pt idx="114">
                  <c:v>1.1907216E-3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952B-49F9-8B42-4A820EC88128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[3]Sheet1!$D$161:$DT$161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1.4430482E-3</c:v>
                </c:pt>
                <c:pt idx="6">
                  <c:v>3.6890360000000001E-3</c:v>
                </c:pt>
                <c:pt idx="7">
                  <c:v>6.5661855000000002E-3</c:v>
                </c:pt>
                <c:pt idx="8">
                  <c:v>7.8000459999999997E-3</c:v>
                </c:pt>
                <c:pt idx="9">
                  <c:v>5.7971882999999997E-3</c:v>
                </c:pt>
                <c:pt idx="10">
                  <c:v>6.7900000000000002E-4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6.3191704E-3</c:v>
                </c:pt>
                <c:pt idx="16">
                  <c:v>1.1726467000000001E-2</c:v>
                </c:pt>
                <c:pt idx="17">
                  <c:v>1.2122235E-2</c:v>
                </c:pt>
                <c:pt idx="18">
                  <c:v>7.6193579999999997E-3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4.3373633999999996E-3</c:v>
                </c:pt>
                <c:pt idx="27">
                  <c:v>1.0102755999999999E-2</c:v>
                </c:pt>
                <c:pt idx="28">
                  <c:v>1.4142109E-2</c:v>
                </c:pt>
                <c:pt idx="29">
                  <c:v>1.5882450999999999E-2</c:v>
                </c:pt>
                <c:pt idx="30">
                  <c:v>1.7142649999999999E-2</c:v>
                </c:pt>
                <c:pt idx="31">
                  <c:v>1.8175772999999999E-2</c:v>
                </c:pt>
                <c:pt idx="32">
                  <c:v>1.8413850999999998E-2</c:v>
                </c:pt>
                <c:pt idx="33">
                  <c:v>1.959547E-2</c:v>
                </c:pt>
                <c:pt idx="34">
                  <c:v>2.1548477999999999E-2</c:v>
                </c:pt>
                <c:pt idx="35">
                  <c:v>2.4013296E-2</c:v>
                </c:pt>
                <c:pt idx="36">
                  <c:v>2.5334289999999999E-2</c:v>
                </c:pt>
                <c:pt idx="37">
                  <c:v>2.4497416000000001E-2</c:v>
                </c:pt>
                <c:pt idx="38">
                  <c:v>2.1553978000000001E-2</c:v>
                </c:pt>
                <c:pt idx="39">
                  <c:v>1.7923321999999998E-2</c:v>
                </c:pt>
                <c:pt idx="40">
                  <c:v>1.4216301000000001E-2</c:v>
                </c:pt>
                <c:pt idx="41">
                  <c:v>1.1341387E-2</c:v>
                </c:pt>
                <c:pt idx="42">
                  <c:v>9.4044060000000006E-3</c:v>
                </c:pt>
                <c:pt idx="43">
                  <c:v>1.0490429000000001E-2</c:v>
                </c:pt>
                <c:pt idx="44">
                  <c:v>1.5840156000000001E-2</c:v>
                </c:pt>
                <c:pt idx="45">
                  <c:v>2.4043386999999999E-2</c:v>
                </c:pt>
                <c:pt idx="46">
                  <c:v>3.1648740000000002E-2</c:v>
                </c:pt>
                <c:pt idx="47">
                  <c:v>3.5516035000000001E-2</c:v>
                </c:pt>
                <c:pt idx="48">
                  <c:v>3.5110283999999999E-2</c:v>
                </c:pt>
                <c:pt idx="49">
                  <c:v>3.2172974E-2</c:v>
                </c:pt>
                <c:pt idx="50">
                  <c:v>2.8152422999999999E-2</c:v>
                </c:pt>
                <c:pt idx="51">
                  <c:v>2.5491819999999998E-2</c:v>
                </c:pt>
                <c:pt idx="52">
                  <c:v>2.4981223E-2</c:v>
                </c:pt>
                <c:pt idx="53">
                  <c:v>2.4961480000000001E-2</c:v>
                </c:pt>
                <c:pt idx="54">
                  <c:v>2.3202649999999998E-2</c:v>
                </c:pt>
                <c:pt idx="55">
                  <c:v>2.0310307E-2</c:v>
                </c:pt>
                <c:pt idx="56">
                  <c:v>1.9019231000000001E-2</c:v>
                </c:pt>
                <c:pt idx="57">
                  <c:v>2.1689030000000002E-2</c:v>
                </c:pt>
                <c:pt idx="58">
                  <c:v>2.7691811E-2</c:v>
                </c:pt>
                <c:pt idx="59">
                  <c:v>3.3832653999999997E-2</c:v>
                </c:pt>
                <c:pt idx="60">
                  <c:v>3.6701699999999997E-2</c:v>
                </c:pt>
                <c:pt idx="61">
                  <c:v>3.7489521999999997E-2</c:v>
                </c:pt>
                <c:pt idx="62">
                  <c:v>3.7341840000000001E-2</c:v>
                </c:pt>
                <c:pt idx="63">
                  <c:v>3.6576020000000001E-2</c:v>
                </c:pt>
                <c:pt idx="64">
                  <c:v>3.4308914000000003E-2</c:v>
                </c:pt>
                <c:pt idx="65">
                  <c:v>3.2232344000000003E-2</c:v>
                </c:pt>
                <c:pt idx="66">
                  <c:v>3.459831E-2</c:v>
                </c:pt>
                <c:pt idx="67">
                  <c:v>4.4123594000000002E-2</c:v>
                </c:pt>
                <c:pt idx="68">
                  <c:v>5.6918040000000003E-2</c:v>
                </c:pt>
                <c:pt idx="69">
                  <c:v>6.4308270000000001E-2</c:v>
                </c:pt>
                <c:pt idx="70">
                  <c:v>6.0489792000000001E-2</c:v>
                </c:pt>
                <c:pt idx="71">
                  <c:v>4.7056134999999999E-2</c:v>
                </c:pt>
                <c:pt idx="72">
                  <c:v>3.1662066000000003E-2</c:v>
                </c:pt>
                <c:pt idx="73">
                  <c:v>2.0586363999999999E-2</c:v>
                </c:pt>
                <c:pt idx="74">
                  <c:v>1.5747204000000001E-2</c:v>
                </c:pt>
                <c:pt idx="75">
                  <c:v>1.408645E-2</c:v>
                </c:pt>
                <c:pt idx="76">
                  <c:v>1.3261284E-2</c:v>
                </c:pt>
                <c:pt idx="77">
                  <c:v>1.3808723E-2</c:v>
                </c:pt>
                <c:pt idx="78">
                  <c:v>1.7883739999999999E-2</c:v>
                </c:pt>
                <c:pt idx="79">
                  <c:v>2.4176178999999999E-2</c:v>
                </c:pt>
                <c:pt idx="80">
                  <c:v>2.7360341999999999E-2</c:v>
                </c:pt>
                <c:pt idx="81">
                  <c:v>2.3151925E-2</c:v>
                </c:pt>
                <c:pt idx="82">
                  <c:v>1.1557827999999999E-2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2.4285420000000001E-3</c:v>
                </c:pt>
                <c:pt idx="89">
                  <c:v>1.1148974000000001E-2</c:v>
                </c:pt>
                <c:pt idx="90">
                  <c:v>1.8250087000000002E-2</c:v>
                </c:pt>
                <c:pt idx="91">
                  <c:v>2.3864986000000001E-2</c:v>
                </c:pt>
                <c:pt idx="92">
                  <c:v>2.7009447999999998E-2</c:v>
                </c:pt>
                <c:pt idx="93">
                  <c:v>2.8216483000000001E-2</c:v>
                </c:pt>
                <c:pt idx="94">
                  <c:v>2.7933763E-2</c:v>
                </c:pt>
                <c:pt idx="95">
                  <c:v>2.6795883E-2</c:v>
                </c:pt>
                <c:pt idx="96">
                  <c:v>2.6730980000000001E-2</c:v>
                </c:pt>
                <c:pt idx="97">
                  <c:v>2.7585687000000001E-2</c:v>
                </c:pt>
                <c:pt idx="98">
                  <c:v>2.8789077E-2</c:v>
                </c:pt>
                <c:pt idx="99">
                  <c:v>2.9798235999999999E-2</c:v>
                </c:pt>
                <c:pt idx="100">
                  <c:v>3.0252478999999999E-2</c:v>
                </c:pt>
                <c:pt idx="101">
                  <c:v>3.0674073999999999E-2</c:v>
                </c:pt>
                <c:pt idx="102">
                  <c:v>3.0937650000000001E-2</c:v>
                </c:pt>
                <c:pt idx="103">
                  <c:v>3.1605960000000002E-2</c:v>
                </c:pt>
                <c:pt idx="104">
                  <c:v>3.1569506999999997E-2</c:v>
                </c:pt>
                <c:pt idx="105">
                  <c:v>3.0887992999999999E-2</c:v>
                </c:pt>
                <c:pt idx="106">
                  <c:v>2.9440487000000001E-2</c:v>
                </c:pt>
                <c:pt idx="107">
                  <c:v>2.7686200000000001E-2</c:v>
                </c:pt>
                <c:pt idx="108">
                  <c:v>2.4660982000000001E-2</c:v>
                </c:pt>
                <c:pt idx="109">
                  <c:v>2.0911646999999998E-2</c:v>
                </c:pt>
                <c:pt idx="110">
                  <c:v>1.7085586E-2</c:v>
                </c:pt>
                <c:pt idx="111">
                  <c:v>1.3950211000000001E-2</c:v>
                </c:pt>
                <c:pt idx="112">
                  <c:v>9.6653309999999992E-3</c:v>
                </c:pt>
                <c:pt idx="113">
                  <c:v>5.5238529999999996E-3</c:v>
                </c:pt>
                <c:pt idx="114">
                  <c:v>1.0620620999999999E-3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952B-49F9-8B42-4A820EC88128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[3]Sheet1!$D$162:$DT$162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3.0400000000000002E-4</c:v>
                </c:pt>
                <c:pt idx="5">
                  <c:v>2.1478055999999998E-3</c:v>
                </c:pt>
                <c:pt idx="6">
                  <c:v>3.9347050000000001E-3</c:v>
                </c:pt>
                <c:pt idx="7">
                  <c:v>6.1296160000000001E-3</c:v>
                </c:pt>
                <c:pt idx="8">
                  <c:v>6.8970135999999998E-3</c:v>
                </c:pt>
                <c:pt idx="9">
                  <c:v>4.8991386000000001E-3</c:v>
                </c:pt>
                <c:pt idx="10">
                  <c:v>2.24E-4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6.2252690000000003E-3</c:v>
                </c:pt>
                <c:pt idx="16">
                  <c:v>1.1544127E-2</c:v>
                </c:pt>
                <c:pt idx="17">
                  <c:v>1.1968542E-2</c:v>
                </c:pt>
                <c:pt idx="18">
                  <c:v>7.581857E-3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3.6769041E-3</c:v>
                </c:pt>
                <c:pt idx="27">
                  <c:v>9.2338739999999996E-3</c:v>
                </c:pt>
                <c:pt idx="28">
                  <c:v>1.3195256000000001E-2</c:v>
                </c:pt>
                <c:pt idx="29">
                  <c:v>1.5073492000000001E-2</c:v>
                </c:pt>
                <c:pt idx="30">
                  <c:v>1.6689418000000001E-2</c:v>
                </c:pt>
                <c:pt idx="31">
                  <c:v>1.8233085E-2</c:v>
                </c:pt>
                <c:pt idx="32">
                  <c:v>1.9021835000000001E-2</c:v>
                </c:pt>
                <c:pt idx="33">
                  <c:v>2.0602533999999999E-2</c:v>
                </c:pt>
                <c:pt idx="34">
                  <c:v>2.2698670000000001E-2</c:v>
                </c:pt>
                <c:pt idx="35">
                  <c:v>2.5043159999999998E-2</c:v>
                </c:pt>
                <c:pt idx="36">
                  <c:v>2.6030808999999999E-2</c:v>
                </c:pt>
                <c:pt idx="37">
                  <c:v>2.4682425000000001E-2</c:v>
                </c:pt>
                <c:pt idx="38">
                  <c:v>2.1265505000000001E-2</c:v>
                </c:pt>
                <c:pt idx="39">
                  <c:v>1.7363940000000001E-2</c:v>
                </c:pt>
                <c:pt idx="40">
                  <c:v>1.3642929999999999E-2</c:v>
                </c:pt>
                <c:pt idx="41">
                  <c:v>1.0959162999999999E-2</c:v>
                </c:pt>
                <c:pt idx="42">
                  <c:v>9.2836959999999993E-3</c:v>
                </c:pt>
                <c:pt idx="43">
                  <c:v>1.06441565E-2</c:v>
                </c:pt>
                <c:pt idx="44">
                  <c:v>1.6140245000000001E-2</c:v>
                </c:pt>
                <c:pt idx="45">
                  <c:v>2.4234602000000001E-2</c:v>
                </c:pt>
                <c:pt idx="46">
                  <c:v>3.1501166999999997E-2</c:v>
                </c:pt>
                <c:pt idx="47">
                  <c:v>3.5077746999999999E-2</c:v>
                </c:pt>
                <c:pt idx="48">
                  <c:v>3.4696273999999999E-2</c:v>
                </c:pt>
                <c:pt idx="49">
                  <c:v>3.2097050000000002E-2</c:v>
                </c:pt>
                <c:pt idx="50">
                  <c:v>2.8460220000000001E-2</c:v>
                </c:pt>
                <c:pt idx="51">
                  <c:v>2.5959909999999999E-2</c:v>
                </c:pt>
                <c:pt idx="52">
                  <c:v>2.5398752E-2</c:v>
                </c:pt>
                <c:pt idx="53">
                  <c:v>2.524475E-2</c:v>
                </c:pt>
                <c:pt idx="54">
                  <c:v>2.3392799999999998E-2</c:v>
                </c:pt>
                <c:pt idx="55">
                  <c:v>2.0401437000000001E-2</c:v>
                </c:pt>
                <c:pt idx="56">
                  <c:v>1.9028656000000001E-2</c:v>
                </c:pt>
                <c:pt idx="57">
                  <c:v>2.1648944999999999E-2</c:v>
                </c:pt>
                <c:pt idx="58">
                  <c:v>2.7710947999999999E-2</c:v>
                </c:pt>
                <c:pt idx="59">
                  <c:v>3.4024621999999997E-2</c:v>
                </c:pt>
                <c:pt idx="60">
                  <c:v>3.7031952E-2</c:v>
                </c:pt>
                <c:pt idx="61">
                  <c:v>3.7830647000000002E-2</c:v>
                </c:pt>
                <c:pt idx="62">
                  <c:v>3.7570590000000001E-2</c:v>
                </c:pt>
                <c:pt idx="63">
                  <c:v>3.6680825E-2</c:v>
                </c:pt>
                <c:pt idx="64">
                  <c:v>3.4321267000000003E-2</c:v>
                </c:pt>
                <c:pt idx="65">
                  <c:v>3.225368E-2</c:v>
                </c:pt>
                <c:pt idx="66">
                  <c:v>3.4700575999999997E-2</c:v>
                </c:pt>
                <c:pt idx="67">
                  <c:v>4.4286119999999998E-2</c:v>
                </c:pt>
                <c:pt idx="68">
                  <c:v>5.7157147999999998E-2</c:v>
                </c:pt>
                <c:pt idx="69">
                  <c:v>6.4490820000000004E-2</c:v>
                </c:pt>
                <c:pt idx="70">
                  <c:v>6.0443080000000003E-2</c:v>
                </c:pt>
                <c:pt idx="71">
                  <c:v>4.6641453999999999E-2</c:v>
                </c:pt>
                <c:pt idx="72">
                  <c:v>3.0889135000000002E-2</c:v>
                </c:pt>
                <c:pt idx="73">
                  <c:v>1.9768228999999998E-2</c:v>
                </c:pt>
                <c:pt idx="74">
                  <c:v>1.5410438E-2</c:v>
                </c:pt>
                <c:pt idx="75">
                  <c:v>1.4655239E-2</c:v>
                </c:pt>
                <c:pt idx="76">
                  <c:v>1.4662031000000001E-2</c:v>
                </c:pt>
                <c:pt idx="77">
                  <c:v>1.5416574000000001E-2</c:v>
                </c:pt>
                <c:pt idx="78">
                  <c:v>1.8955559E-2</c:v>
                </c:pt>
                <c:pt idx="79">
                  <c:v>2.4324153000000001E-2</c:v>
                </c:pt>
                <c:pt idx="80">
                  <c:v>2.6742526999999999E-2</c:v>
                </c:pt>
                <c:pt idx="81">
                  <c:v>2.2196744000000001E-2</c:v>
                </c:pt>
                <c:pt idx="82">
                  <c:v>1.0636540999999999E-2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2.5916235000000001E-3</c:v>
                </c:pt>
                <c:pt idx="89">
                  <c:v>1.124289E-2</c:v>
                </c:pt>
                <c:pt idx="90">
                  <c:v>1.8236233000000001E-2</c:v>
                </c:pt>
                <c:pt idx="91">
                  <c:v>2.3690605999999999E-2</c:v>
                </c:pt>
                <c:pt idx="92">
                  <c:v>2.6777938000000001E-2</c:v>
                </c:pt>
                <c:pt idx="93">
                  <c:v>2.8003958999999998E-2</c:v>
                </c:pt>
                <c:pt idx="94">
                  <c:v>2.7798144E-2</c:v>
                </c:pt>
                <c:pt idx="95">
                  <c:v>2.6803413000000002E-2</c:v>
                </c:pt>
                <c:pt idx="96">
                  <c:v>2.6861590000000001E-2</c:v>
                </c:pt>
                <c:pt idx="97">
                  <c:v>2.7785929000000001E-2</c:v>
                </c:pt>
                <c:pt idx="98">
                  <c:v>2.8998042000000002E-2</c:v>
                </c:pt>
                <c:pt idx="99">
                  <c:v>2.9982966999999999E-2</c:v>
                </c:pt>
                <c:pt idx="100">
                  <c:v>3.0409935999999999E-2</c:v>
                </c:pt>
                <c:pt idx="101">
                  <c:v>3.0706435000000001E-2</c:v>
                </c:pt>
                <c:pt idx="102">
                  <c:v>3.0969646E-2</c:v>
                </c:pt>
                <c:pt idx="103">
                  <c:v>3.1639979999999998E-2</c:v>
                </c:pt>
                <c:pt idx="104">
                  <c:v>3.1617180000000002E-2</c:v>
                </c:pt>
                <c:pt idx="105">
                  <c:v>3.0956915000000002E-2</c:v>
                </c:pt>
                <c:pt idx="106">
                  <c:v>2.9538425E-2</c:v>
                </c:pt>
                <c:pt idx="107">
                  <c:v>2.7833732E-2</c:v>
                </c:pt>
                <c:pt idx="108">
                  <c:v>2.4836674E-2</c:v>
                </c:pt>
                <c:pt idx="109">
                  <c:v>2.1117777000000001E-2</c:v>
                </c:pt>
                <c:pt idx="110">
                  <c:v>1.7306881E-2</c:v>
                </c:pt>
                <c:pt idx="111">
                  <c:v>1.4174001E-2</c:v>
                </c:pt>
                <c:pt idx="112">
                  <c:v>9.8862429999999994E-3</c:v>
                </c:pt>
                <c:pt idx="113">
                  <c:v>5.7414639999999999E-3</c:v>
                </c:pt>
                <c:pt idx="114">
                  <c:v>1.2723508000000001E-3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952B-49F9-8B42-4A820EC88128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[3]Sheet1!$D$163:$DT$163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2.4800000000000001E-4</c:v>
                </c:pt>
                <c:pt idx="5">
                  <c:v>1.4862937000000001E-3</c:v>
                </c:pt>
                <c:pt idx="6">
                  <c:v>3.0019255000000001E-3</c:v>
                </c:pt>
                <c:pt idx="7">
                  <c:v>5.4018470000000004E-3</c:v>
                </c:pt>
                <c:pt idx="8">
                  <c:v>6.6001979999999998E-3</c:v>
                </c:pt>
                <c:pt idx="9">
                  <c:v>4.9445239999999996E-3</c:v>
                </c:pt>
                <c:pt idx="10">
                  <c:v>3.7100000000000002E-4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6.5523630000000003E-3</c:v>
                </c:pt>
                <c:pt idx="16">
                  <c:v>1.2150328E-2</c:v>
                </c:pt>
                <c:pt idx="17">
                  <c:v>1.26940245E-2</c:v>
                </c:pt>
                <c:pt idx="18">
                  <c:v>8.1001019999999996E-3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4.1932769999999996E-3</c:v>
                </c:pt>
                <c:pt idx="27">
                  <c:v>9.957479E-3</c:v>
                </c:pt>
                <c:pt idx="28">
                  <c:v>1.4006020500000001E-2</c:v>
                </c:pt>
                <c:pt idx="29">
                  <c:v>1.5753273000000002E-2</c:v>
                </c:pt>
                <c:pt idx="30">
                  <c:v>1.7086146E-2</c:v>
                </c:pt>
                <c:pt idx="31">
                  <c:v>1.8353436000000001E-2</c:v>
                </c:pt>
                <c:pt idx="32">
                  <c:v>1.9021394E-2</c:v>
                </c:pt>
                <c:pt idx="33">
                  <c:v>2.060681E-2</c:v>
                </c:pt>
                <c:pt idx="34">
                  <c:v>2.2720812E-2</c:v>
                </c:pt>
                <c:pt idx="35">
                  <c:v>2.4965134999999999E-2</c:v>
                </c:pt>
                <c:pt idx="36">
                  <c:v>2.5824514999999999E-2</c:v>
                </c:pt>
                <c:pt idx="37">
                  <c:v>2.4500306999999999E-2</c:v>
                </c:pt>
                <c:pt idx="38">
                  <c:v>2.1298507000000001E-2</c:v>
                </c:pt>
                <c:pt idx="39">
                  <c:v>1.7604956000000001E-2</c:v>
                </c:pt>
                <c:pt idx="40">
                  <c:v>1.3838392999999999E-2</c:v>
                </c:pt>
                <c:pt idx="41">
                  <c:v>1.1046749999999999E-2</c:v>
                </c:pt>
                <c:pt idx="42">
                  <c:v>9.1842199999999999E-3</c:v>
                </c:pt>
                <c:pt idx="43">
                  <c:v>1.041451E-2</c:v>
                </c:pt>
                <c:pt idx="44">
                  <c:v>1.5912794000000001E-2</c:v>
                </c:pt>
                <c:pt idx="45">
                  <c:v>2.4187912999999998E-2</c:v>
                </c:pt>
                <c:pt idx="46">
                  <c:v>3.1783989999999998E-2</c:v>
                </c:pt>
                <c:pt idx="47">
                  <c:v>3.5620409999999998E-2</c:v>
                </c:pt>
                <c:pt idx="48">
                  <c:v>3.5197462999999998E-2</c:v>
                </c:pt>
                <c:pt idx="49">
                  <c:v>3.2186712999999999E-2</c:v>
                </c:pt>
                <c:pt idx="50">
                  <c:v>2.8005885000000001E-2</c:v>
                </c:pt>
                <c:pt idx="51">
                  <c:v>2.5125499999999999E-2</c:v>
                </c:pt>
                <c:pt idx="52">
                  <c:v>2.4518069999999999E-2</c:v>
                </c:pt>
                <c:pt idx="53">
                  <c:v>2.4569849000000001E-2</c:v>
                </c:pt>
                <c:pt idx="54">
                  <c:v>2.3010822E-2</c:v>
                </c:pt>
                <c:pt idx="55">
                  <c:v>2.0303640000000001E-2</c:v>
                </c:pt>
                <c:pt idx="56">
                  <c:v>1.9065217999999998E-2</c:v>
                </c:pt>
                <c:pt idx="57">
                  <c:v>2.1633369999999999E-2</c:v>
                </c:pt>
                <c:pt idx="58">
                  <c:v>2.7460202999999999E-2</c:v>
                </c:pt>
                <c:pt idx="59">
                  <c:v>3.3525909999999999E-2</c:v>
                </c:pt>
                <c:pt idx="60">
                  <c:v>3.6476097999999998E-2</c:v>
                </c:pt>
                <c:pt idx="61">
                  <c:v>3.7511370000000002E-2</c:v>
                </c:pt>
                <c:pt idx="62">
                  <c:v>3.7631567999999997E-2</c:v>
                </c:pt>
                <c:pt idx="63">
                  <c:v>3.6990937000000002E-2</c:v>
                </c:pt>
                <c:pt idx="64">
                  <c:v>3.4543655999999999E-2</c:v>
                </c:pt>
                <c:pt idx="65">
                  <c:v>3.2123480000000003E-2</c:v>
                </c:pt>
                <c:pt idx="66">
                  <c:v>3.4227862999999997E-2</c:v>
                </c:pt>
                <c:pt idx="67">
                  <c:v>4.3718769999999997E-2</c:v>
                </c:pt>
                <c:pt idx="68">
                  <c:v>5.6716709999999997E-2</c:v>
                </c:pt>
                <c:pt idx="69">
                  <c:v>6.4289319999999997E-2</c:v>
                </c:pt>
                <c:pt idx="70">
                  <c:v>6.0568534E-2</c:v>
                </c:pt>
                <c:pt idx="71">
                  <c:v>4.7236983000000003E-2</c:v>
                </c:pt>
                <c:pt idx="72">
                  <c:v>3.2025314999999999E-2</c:v>
                </c:pt>
                <c:pt idx="73">
                  <c:v>2.1119820000000001E-2</c:v>
                </c:pt>
                <c:pt idx="74">
                  <c:v>1.6145406000000001E-2</c:v>
                </c:pt>
                <c:pt idx="75">
                  <c:v>1.4009106E-2</c:v>
                </c:pt>
                <c:pt idx="76">
                  <c:v>1.2705211500000001E-2</c:v>
                </c:pt>
                <c:pt idx="77">
                  <c:v>1.3194114999999999E-2</c:v>
                </c:pt>
                <c:pt idx="78">
                  <c:v>1.7642631999999998E-2</c:v>
                </c:pt>
                <c:pt idx="79">
                  <c:v>2.4406153999999999E-2</c:v>
                </c:pt>
                <c:pt idx="80">
                  <c:v>2.7845317000000001E-2</c:v>
                </c:pt>
                <c:pt idx="81">
                  <c:v>2.3601534E-2</c:v>
                </c:pt>
                <c:pt idx="82">
                  <c:v>1.1817288E-2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2.2579085E-3</c:v>
                </c:pt>
                <c:pt idx="89">
                  <c:v>1.0973404000000001E-2</c:v>
                </c:pt>
                <c:pt idx="90">
                  <c:v>1.8121153000000001E-2</c:v>
                </c:pt>
                <c:pt idx="91">
                  <c:v>2.3762062E-2</c:v>
                </c:pt>
                <c:pt idx="92">
                  <c:v>2.7012161999999999E-2</c:v>
                </c:pt>
                <c:pt idx="93">
                  <c:v>2.837168E-2</c:v>
                </c:pt>
                <c:pt idx="94">
                  <c:v>2.8280783E-2</c:v>
                </c:pt>
                <c:pt idx="95">
                  <c:v>2.7344342000000001E-2</c:v>
                </c:pt>
                <c:pt idx="96">
                  <c:v>2.7451506000000001E-2</c:v>
                </c:pt>
                <c:pt idx="97">
                  <c:v>2.8367007E-2</c:v>
                </c:pt>
                <c:pt idx="98">
                  <c:v>2.9504309999999999E-2</c:v>
                </c:pt>
                <c:pt idx="99">
                  <c:v>3.0353725000000002E-2</c:v>
                </c:pt>
                <c:pt idx="100">
                  <c:v>3.0632012E-2</c:v>
                </c:pt>
                <c:pt idx="101">
                  <c:v>3.0846847E-2</c:v>
                </c:pt>
                <c:pt idx="102">
                  <c:v>3.0958989999999999E-2</c:v>
                </c:pt>
                <c:pt idx="103">
                  <c:v>3.1556394000000001E-2</c:v>
                </c:pt>
                <c:pt idx="104">
                  <c:v>3.1486064000000001E-2</c:v>
                </c:pt>
                <c:pt idx="105">
                  <c:v>3.0796049999999998E-2</c:v>
                </c:pt>
                <c:pt idx="106">
                  <c:v>2.9367662999999999E-2</c:v>
                </c:pt>
                <c:pt idx="107">
                  <c:v>2.7655355999999999E-2</c:v>
                </c:pt>
                <c:pt idx="108">
                  <c:v>2.4678009000000001E-2</c:v>
                </c:pt>
                <c:pt idx="109">
                  <c:v>2.0979985999999999E-2</c:v>
                </c:pt>
                <c:pt idx="110">
                  <c:v>1.7184880999999999E-2</c:v>
                </c:pt>
                <c:pt idx="111">
                  <c:v>1.4024470000000001E-2</c:v>
                </c:pt>
                <c:pt idx="112">
                  <c:v>9.7316074999999995E-3</c:v>
                </c:pt>
                <c:pt idx="113">
                  <c:v>5.5673685999999998E-3</c:v>
                </c:pt>
                <c:pt idx="114">
                  <c:v>1.0672226E-3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952B-49F9-8B42-4A820EC88128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[3]Sheet1!$D$164:$DT$164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1.5595470999999999E-3</c:v>
                </c:pt>
                <c:pt idx="6">
                  <c:v>3.4117466E-3</c:v>
                </c:pt>
                <c:pt idx="7">
                  <c:v>5.9746983000000002E-3</c:v>
                </c:pt>
                <c:pt idx="8">
                  <c:v>7.1526947E-3</c:v>
                </c:pt>
                <c:pt idx="9">
                  <c:v>5.4484564000000001E-3</c:v>
                </c:pt>
                <c:pt idx="10">
                  <c:v>8.5899999999999995E-4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6.2795469999999999E-3</c:v>
                </c:pt>
                <c:pt idx="16">
                  <c:v>1.1361638E-2</c:v>
                </c:pt>
                <c:pt idx="17">
                  <c:v>1.1555783E-2</c:v>
                </c:pt>
                <c:pt idx="18">
                  <c:v>7.1191266000000001E-3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4.3048955999999998E-3</c:v>
                </c:pt>
                <c:pt idx="27">
                  <c:v>1.0186087E-2</c:v>
                </c:pt>
                <c:pt idx="28">
                  <c:v>1.4229598E-2</c:v>
                </c:pt>
                <c:pt idx="29">
                  <c:v>1.6012736E-2</c:v>
                </c:pt>
                <c:pt idx="30">
                  <c:v>1.7449308E-2</c:v>
                </c:pt>
                <c:pt idx="31">
                  <c:v>1.8753869999999999E-2</c:v>
                </c:pt>
                <c:pt idx="32">
                  <c:v>1.919856E-2</c:v>
                </c:pt>
                <c:pt idx="33">
                  <c:v>2.0393122E-2</c:v>
                </c:pt>
                <c:pt idx="34">
                  <c:v>2.2142246000000001E-2</c:v>
                </c:pt>
                <c:pt idx="35">
                  <c:v>2.4265327999999999E-2</c:v>
                </c:pt>
                <c:pt idx="36">
                  <c:v>2.5219564999999999E-2</c:v>
                </c:pt>
                <c:pt idx="37">
                  <c:v>2.4119011999999999E-2</c:v>
                </c:pt>
                <c:pt idx="38">
                  <c:v>2.1057553999999999E-2</c:v>
                </c:pt>
                <c:pt idx="39">
                  <c:v>1.7575146999999999E-2</c:v>
                </c:pt>
                <c:pt idx="40">
                  <c:v>1.4158942000000001E-2</c:v>
                </c:pt>
                <c:pt idx="41">
                  <c:v>1.1594743500000001E-2</c:v>
                </c:pt>
                <c:pt idx="42">
                  <c:v>9.8737640000000002E-3</c:v>
                </c:pt>
                <c:pt idx="43">
                  <c:v>1.1123263E-2</c:v>
                </c:pt>
                <c:pt idx="44">
                  <c:v>1.6518834999999999E-2</c:v>
                </c:pt>
                <c:pt idx="45">
                  <c:v>2.4587523E-2</c:v>
                </c:pt>
                <c:pt idx="46">
                  <c:v>3.1823990000000003E-2</c:v>
                </c:pt>
                <c:pt idx="47">
                  <c:v>3.5276700000000001E-2</c:v>
                </c:pt>
                <c:pt idx="48">
                  <c:v>3.4701888E-2</c:v>
                </c:pt>
                <c:pt idx="49">
                  <c:v>3.1901776999999999E-2</c:v>
                </c:pt>
                <c:pt idx="50">
                  <c:v>2.8027099E-2</c:v>
                </c:pt>
                <c:pt idx="51">
                  <c:v>2.5260292E-2</c:v>
                </c:pt>
                <c:pt idx="52">
                  <c:v>2.4427053000000001E-2</c:v>
                </c:pt>
                <c:pt idx="53">
                  <c:v>2.4136925E-2</c:v>
                </c:pt>
                <c:pt idx="54">
                  <c:v>2.2376356999999999E-2</c:v>
                </c:pt>
                <c:pt idx="55">
                  <c:v>1.9742649000000001E-2</c:v>
                </c:pt>
                <c:pt idx="56">
                  <c:v>1.8868333000000001E-2</c:v>
                </c:pt>
                <c:pt idx="57">
                  <c:v>2.1880526000000001E-2</c:v>
                </c:pt>
                <c:pt idx="58">
                  <c:v>2.8071626999999998E-2</c:v>
                </c:pt>
                <c:pt idx="59">
                  <c:v>3.4283550000000003E-2</c:v>
                </c:pt>
                <c:pt idx="60">
                  <c:v>3.7091378000000001E-2</c:v>
                </c:pt>
                <c:pt idx="61">
                  <c:v>3.7791893E-2</c:v>
                </c:pt>
                <c:pt idx="62">
                  <c:v>3.7563513999999999E-2</c:v>
                </c:pt>
                <c:pt idx="63">
                  <c:v>3.677238E-2</c:v>
                </c:pt>
                <c:pt idx="64">
                  <c:v>3.4498760000000003E-2</c:v>
                </c:pt>
                <c:pt idx="65">
                  <c:v>3.2388825000000003E-2</c:v>
                </c:pt>
                <c:pt idx="66">
                  <c:v>3.4670289999999999E-2</c:v>
                </c:pt>
                <c:pt idx="67">
                  <c:v>4.4079686999999999E-2</c:v>
                </c:pt>
                <c:pt idx="68">
                  <c:v>5.6886150000000003E-2</c:v>
                </c:pt>
                <c:pt idx="69">
                  <c:v>6.4364099999999994E-2</c:v>
                </c:pt>
                <c:pt idx="70">
                  <c:v>6.0602017000000001E-2</c:v>
                </c:pt>
                <c:pt idx="71">
                  <c:v>4.7150816999999998E-2</c:v>
                </c:pt>
                <c:pt idx="72">
                  <c:v>3.1728149999999997E-2</c:v>
                </c:pt>
                <c:pt idx="73">
                  <c:v>2.0703906000000001E-2</c:v>
                </c:pt>
                <c:pt idx="74">
                  <c:v>1.5959388000000001E-2</c:v>
                </c:pt>
                <c:pt idx="75">
                  <c:v>1.4331342E-2</c:v>
                </c:pt>
                <c:pt idx="76">
                  <c:v>1.3472725E-2</c:v>
                </c:pt>
                <c:pt idx="77">
                  <c:v>1.4001727E-2</c:v>
                </c:pt>
                <c:pt idx="78">
                  <c:v>1.805172E-2</c:v>
                </c:pt>
                <c:pt idx="79">
                  <c:v>2.4245642000000001E-2</c:v>
                </c:pt>
                <c:pt idx="80">
                  <c:v>2.7242387E-2</c:v>
                </c:pt>
                <c:pt idx="81">
                  <c:v>2.2772845E-2</c:v>
                </c:pt>
                <c:pt idx="82">
                  <c:v>1.0919221999999999E-2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3.2441136000000001E-3</c:v>
                </c:pt>
                <c:pt idx="89">
                  <c:v>1.2031712999999999E-2</c:v>
                </c:pt>
                <c:pt idx="90">
                  <c:v>1.8944765999999998E-2</c:v>
                </c:pt>
                <c:pt idx="91">
                  <c:v>2.4161716999999999E-2</c:v>
                </c:pt>
                <c:pt idx="92">
                  <c:v>2.6900080999999999E-2</c:v>
                </c:pt>
                <c:pt idx="93">
                  <c:v>2.7796728999999999E-2</c:v>
                </c:pt>
                <c:pt idx="94">
                  <c:v>2.7273972E-2</c:v>
                </c:pt>
                <c:pt idx="95">
                  <c:v>2.6011579999999999E-2</c:v>
                </c:pt>
                <c:pt idx="96">
                  <c:v>2.5868522000000001E-2</c:v>
                </c:pt>
                <c:pt idx="97">
                  <c:v>2.6690293E-2</c:v>
                </c:pt>
                <c:pt idx="98">
                  <c:v>2.7929820000000001E-2</c:v>
                </c:pt>
                <c:pt idx="99">
                  <c:v>2.9049954999999999E-2</c:v>
                </c:pt>
                <c:pt idx="100">
                  <c:v>2.9681453E-2</c:v>
                </c:pt>
                <c:pt idx="101">
                  <c:v>3.0210443E-2</c:v>
                </c:pt>
                <c:pt idx="102">
                  <c:v>3.0722314000000001E-2</c:v>
                </c:pt>
                <c:pt idx="103">
                  <c:v>3.1622756000000002E-2</c:v>
                </c:pt>
                <c:pt idx="104">
                  <c:v>3.1806447000000002E-2</c:v>
                </c:pt>
                <c:pt idx="105">
                  <c:v>3.131892E-2</c:v>
                </c:pt>
                <c:pt idx="106">
                  <c:v>3.0043393000000002E-2</c:v>
                </c:pt>
                <c:pt idx="107">
                  <c:v>2.8410728999999999E-2</c:v>
                </c:pt>
                <c:pt idx="108">
                  <c:v>2.5509939999999998E-2</c:v>
                </c:pt>
                <c:pt idx="109">
                  <c:v>2.1864762999999999E-2</c:v>
                </c:pt>
                <c:pt idx="110">
                  <c:v>1.8120153E-2</c:v>
                </c:pt>
                <c:pt idx="111">
                  <c:v>1.4792918E-2</c:v>
                </c:pt>
                <c:pt idx="112">
                  <c:v>1.0491529499999999E-2</c:v>
                </c:pt>
                <c:pt idx="113">
                  <c:v>6.2963159999999997E-3</c:v>
                </c:pt>
                <c:pt idx="114">
                  <c:v>1.7626244999999999E-3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952B-49F9-8B42-4A820EC88128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[3]Sheet1!$D$165:$DT$165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1.03E-4</c:v>
                </c:pt>
                <c:pt idx="5">
                  <c:v>1.2408464E-3</c:v>
                </c:pt>
                <c:pt idx="6">
                  <c:v>2.6055779999999999E-3</c:v>
                </c:pt>
                <c:pt idx="7">
                  <c:v>4.8968544999999997E-3</c:v>
                </c:pt>
                <c:pt idx="8">
                  <c:v>6.1927270000000003E-3</c:v>
                </c:pt>
                <c:pt idx="9">
                  <c:v>4.9025713999999998E-3</c:v>
                </c:pt>
                <c:pt idx="10">
                  <c:v>8.8099999999999995E-4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1.6000000000000001E-4</c:v>
                </c:pt>
                <c:pt idx="15">
                  <c:v>6.2902225000000004E-3</c:v>
                </c:pt>
                <c:pt idx="16">
                  <c:v>1.1381242999999999E-2</c:v>
                </c:pt>
                <c:pt idx="17">
                  <c:v>1.1765297500000001E-2</c:v>
                </c:pt>
                <c:pt idx="18">
                  <c:v>7.4186855999999997E-3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4.2135089999999998E-3</c:v>
                </c:pt>
                <c:pt idx="27">
                  <c:v>1.0096365E-2</c:v>
                </c:pt>
                <c:pt idx="28">
                  <c:v>1.4223270999999999E-2</c:v>
                </c:pt>
                <c:pt idx="29">
                  <c:v>1.6061079999999998E-2</c:v>
                </c:pt>
                <c:pt idx="30">
                  <c:v>1.7483056E-2</c:v>
                </c:pt>
                <c:pt idx="31">
                  <c:v>1.8751520000000001E-2</c:v>
                </c:pt>
                <c:pt idx="32">
                  <c:v>1.9259526999999999E-2</c:v>
                </c:pt>
                <c:pt idx="33">
                  <c:v>2.0513980000000001E-2</c:v>
                </c:pt>
                <c:pt idx="34">
                  <c:v>2.2322605999999998E-2</c:v>
                </c:pt>
                <c:pt idx="35">
                  <c:v>2.4376748E-2</c:v>
                </c:pt>
                <c:pt idx="36">
                  <c:v>2.5186291E-2</c:v>
                </c:pt>
                <c:pt idx="37">
                  <c:v>2.3899879999999998E-2</c:v>
                </c:pt>
                <c:pt idx="38">
                  <c:v>2.0794819999999999E-2</c:v>
                </c:pt>
                <c:pt idx="39">
                  <c:v>1.7346729000000002E-2</c:v>
                </c:pt>
                <c:pt idx="40">
                  <c:v>1.4093891000000001E-2</c:v>
                </c:pt>
                <c:pt idx="41">
                  <c:v>1.1632227E-2</c:v>
                </c:pt>
                <c:pt idx="42">
                  <c:v>9.9159179999999993E-3</c:v>
                </c:pt>
                <c:pt idx="43">
                  <c:v>1.1106329E-2</c:v>
                </c:pt>
                <c:pt idx="44">
                  <c:v>1.6510629999999998E-2</c:v>
                </c:pt>
                <c:pt idx="45">
                  <c:v>2.4704862000000001E-2</c:v>
                </c:pt>
                <c:pt idx="46">
                  <c:v>3.2128589999999999E-2</c:v>
                </c:pt>
                <c:pt idx="47">
                  <c:v>3.5702070000000002E-2</c:v>
                </c:pt>
                <c:pt idx="48">
                  <c:v>3.5097080000000003E-2</c:v>
                </c:pt>
                <c:pt idx="49">
                  <c:v>3.2103840000000002E-2</c:v>
                </c:pt>
                <c:pt idx="50">
                  <c:v>2.8028932999999999E-2</c:v>
                </c:pt>
                <c:pt idx="51">
                  <c:v>2.5148077000000001E-2</c:v>
                </c:pt>
                <c:pt idx="52">
                  <c:v>2.4386280999999999E-2</c:v>
                </c:pt>
                <c:pt idx="53">
                  <c:v>2.4327156999999999E-2</c:v>
                </c:pt>
                <c:pt idx="54">
                  <c:v>2.2833658E-2</c:v>
                </c:pt>
                <c:pt idx="55">
                  <c:v>2.0321451000000001E-2</c:v>
                </c:pt>
                <c:pt idx="56">
                  <c:v>1.9260801000000001E-2</c:v>
                </c:pt>
                <c:pt idx="57">
                  <c:v>2.1838113999999999E-2</c:v>
                </c:pt>
                <c:pt idx="58">
                  <c:v>2.7523166000000002E-2</c:v>
                </c:pt>
                <c:pt idx="59">
                  <c:v>3.3444700000000001E-2</c:v>
                </c:pt>
                <c:pt idx="60">
                  <c:v>3.6329760000000003E-2</c:v>
                </c:pt>
                <c:pt idx="61">
                  <c:v>3.74016E-2</c:v>
                </c:pt>
                <c:pt idx="62">
                  <c:v>3.7583984000000001E-2</c:v>
                </c:pt>
                <c:pt idx="63">
                  <c:v>3.697251E-2</c:v>
                </c:pt>
                <c:pt idx="64">
                  <c:v>3.4512609999999999E-2</c:v>
                </c:pt>
                <c:pt idx="65">
                  <c:v>3.2062627000000003E-2</c:v>
                </c:pt>
                <c:pt idx="66">
                  <c:v>3.4173111999999999E-2</c:v>
                </c:pt>
                <c:pt idx="67">
                  <c:v>4.3778587000000001E-2</c:v>
                </c:pt>
                <c:pt idx="68">
                  <c:v>5.6933316999999997E-2</c:v>
                </c:pt>
                <c:pt idx="69">
                  <c:v>6.4641210000000004E-2</c:v>
                </c:pt>
                <c:pt idx="70">
                  <c:v>6.0861245000000001E-2</c:v>
                </c:pt>
                <c:pt idx="71">
                  <c:v>4.7201897999999999E-2</c:v>
                </c:pt>
                <c:pt idx="72">
                  <c:v>3.1452204999999997E-2</c:v>
                </c:pt>
                <c:pt idx="73">
                  <c:v>2.0098966999999999E-2</c:v>
                </c:pt>
                <c:pt idx="74">
                  <c:v>1.5140126E-2</c:v>
                </c:pt>
                <c:pt idx="75">
                  <c:v>1.3531062E-2</c:v>
                </c:pt>
                <c:pt idx="76">
                  <c:v>1.28758E-2</c:v>
                </c:pt>
                <c:pt idx="77">
                  <c:v>1.3656059E-2</c:v>
                </c:pt>
                <c:pt idx="78">
                  <c:v>1.7962837999999998E-2</c:v>
                </c:pt>
                <c:pt idx="79">
                  <c:v>2.4408592E-2</c:v>
                </c:pt>
                <c:pt idx="80">
                  <c:v>2.7618228000000002E-2</c:v>
                </c:pt>
                <c:pt idx="81">
                  <c:v>2.3237890000000001E-2</c:v>
                </c:pt>
                <c:pt idx="82">
                  <c:v>1.1367163E-2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2.7923088000000001E-3</c:v>
                </c:pt>
                <c:pt idx="89">
                  <c:v>1.1235528999999999E-2</c:v>
                </c:pt>
                <c:pt idx="90">
                  <c:v>1.8008698E-2</c:v>
                </c:pt>
                <c:pt idx="91">
                  <c:v>2.3358328000000001E-2</c:v>
                </c:pt>
                <c:pt idx="92">
                  <c:v>2.6477463999999999E-2</c:v>
                </c:pt>
                <c:pt idx="93">
                  <c:v>2.7835204999999998E-2</c:v>
                </c:pt>
                <c:pt idx="94">
                  <c:v>2.7789364E-2</c:v>
                </c:pt>
                <c:pt idx="95">
                  <c:v>2.6965471000000001E-2</c:v>
                </c:pt>
                <c:pt idx="96">
                  <c:v>2.7196014000000001E-2</c:v>
                </c:pt>
                <c:pt idx="97">
                  <c:v>2.8211891999999999E-2</c:v>
                </c:pt>
                <c:pt idx="98">
                  <c:v>2.9434452E-2</c:v>
                </c:pt>
                <c:pt idx="99">
                  <c:v>3.0346749999999999E-2</c:v>
                </c:pt>
                <c:pt idx="100">
                  <c:v>3.0643252999999999E-2</c:v>
                </c:pt>
                <c:pt idx="101">
                  <c:v>3.0860585999999999E-2</c:v>
                </c:pt>
                <c:pt idx="102">
                  <c:v>3.0998897000000001E-2</c:v>
                </c:pt>
                <c:pt idx="103">
                  <c:v>3.1604859999999999E-2</c:v>
                </c:pt>
                <c:pt idx="104">
                  <c:v>3.1551164E-2</c:v>
                </c:pt>
                <c:pt idx="105">
                  <c:v>3.0891600000000002E-2</c:v>
                </c:pt>
                <c:pt idx="106">
                  <c:v>2.9496586000000002E-2</c:v>
                </c:pt>
                <c:pt idx="107">
                  <c:v>2.7806751000000001E-2</c:v>
                </c:pt>
                <c:pt idx="108">
                  <c:v>2.4849402E-2</c:v>
                </c:pt>
                <c:pt idx="109">
                  <c:v>2.1152567000000001E-2</c:v>
                </c:pt>
                <c:pt idx="110">
                  <c:v>1.7338064E-2</c:v>
                </c:pt>
                <c:pt idx="111">
                  <c:v>1.4287419000000001E-2</c:v>
                </c:pt>
                <c:pt idx="112">
                  <c:v>9.9716960000000004E-3</c:v>
                </c:pt>
                <c:pt idx="113">
                  <c:v>5.7603506999999998E-3</c:v>
                </c:pt>
                <c:pt idx="114">
                  <c:v>1.1950426999999999E-3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952B-49F9-8B42-4A820EC88128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[3]Sheet1!$D$166:$DT$166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1.0778948000000001E-3</c:v>
                </c:pt>
                <c:pt idx="6">
                  <c:v>2.9072089E-3</c:v>
                </c:pt>
                <c:pt idx="7">
                  <c:v>5.447945E-3</c:v>
                </c:pt>
                <c:pt idx="8">
                  <c:v>6.7156760000000003E-3</c:v>
                </c:pt>
                <c:pt idx="9">
                  <c:v>5.1958747000000003E-3</c:v>
                </c:pt>
                <c:pt idx="10">
                  <c:v>8.8000000000000003E-4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6.3979170000000004E-3</c:v>
                </c:pt>
                <c:pt idx="16">
                  <c:v>1.1675471E-2</c:v>
                </c:pt>
                <c:pt idx="17">
                  <c:v>1.1909614000000001E-2</c:v>
                </c:pt>
                <c:pt idx="18">
                  <c:v>7.3255940000000004E-3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4.0757223E-3</c:v>
                </c:pt>
                <c:pt idx="27">
                  <c:v>9.7026920000000006E-3</c:v>
                </c:pt>
                <c:pt idx="28">
                  <c:v>1.3648924E-2</c:v>
                </c:pt>
                <c:pt idx="29">
                  <c:v>1.5548014000000001E-2</c:v>
                </c:pt>
                <c:pt idx="30">
                  <c:v>1.7147203999999999E-2</c:v>
                </c:pt>
                <c:pt idx="31">
                  <c:v>1.8522006000000001E-2</c:v>
                </c:pt>
                <c:pt idx="32">
                  <c:v>1.898027E-2</c:v>
                </c:pt>
                <c:pt idx="33">
                  <c:v>2.0219091000000002E-2</c:v>
                </c:pt>
                <c:pt idx="34">
                  <c:v>2.2175808000000002E-2</c:v>
                </c:pt>
                <c:pt idx="35">
                  <c:v>2.4631630000000002E-2</c:v>
                </c:pt>
                <c:pt idx="36">
                  <c:v>2.5892641000000001E-2</c:v>
                </c:pt>
                <c:pt idx="37">
                  <c:v>2.4872564E-2</c:v>
                </c:pt>
                <c:pt idx="38">
                  <c:v>2.1598969999999999E-2</c:v>
                </c:pt>
                <c:pt idx="39">
                  <c:v>1.7606962E-2</c:v>
                </c:pt>
                <c:pt idx="40">
                  <c:v>1.3593598E-2</c:v>
                </c:pt>
                <c:pt idx="41">
                  <c:v>1.0720100999999999E-2</c:v>
                </c:pt>
                <c:pt idx="42">
                  <c:v>9.0873120000000002E-3</c:v>
                </c:pt>
                <c:pt idx="43">
                  <c:v>1.0596588000000001E-2</c:v>
                </c:pt>
                <c:pt idx="44">
                  <c:v>1.6119272E-2</c:v>
                </c:pt>
                <c:pt idx="45">
                  <c:v>2.4112700000000001E-2</c:v>
                </c:pt>
                <c:pt idx="46">
                  <c:v>3.1355735000000003E-2</c:v>
                </c:pt>
                <c:pt idx="47">
                  <c:v>3.5092946E-2</c:v>
                </c:pt>
                <c:pt idx="48">
                  <c:v>3.4937250000000003E-2</c:v>
                </c:pt>
                <c:pt idx="49">
                  <c:v>3.2380007000000002E-2</c:v>
                </c:pt>
                <c:pt idx="50">
                  <c:v>2.8541038000000001E-2</c:v>
                </c:pt>
                <c:pt idx="51">
                  <c:v>2.5788417000000001E-2</c:v>
                </c:pt>
                <c:pt idx="52">
                  <c:v>2.5163846E-2</c:v>
                </c:pt>
                <c:pt idx="53">
                  <c:v>2.5217554E-2</c:v>
                </c:pt>
                <c:pt idx="54">
                  <c:v>2.3691297E-2</c:v>
                </c:pt>
                <c:pt idx="55">
                  <c:v>2.0873928E-2</c:v>
                </c:pt>
                <c:pt idx="56">
                  <c:v>1.9327001999999999E-2</c:v>
                </c:pt>
                <c:pt idx="57">
                  <c:v>2.1521827E-2</c:v>
                </c:pt>
                <c:pt idx="58">
                  <c:v>2.7203084999999998E-2</c:v>
                </c:pt>
                <c:pt idx="59">
                  <c:v>3.3493776000000003E-2</c:v>
                </c:pt>
                <c:pt idx="60">
                  <c:v>3.6850463999999999E-2</c:v>
                </c:pt>
                <c:pt idx="61">
                  <c:v>3.8128477000000001E-2</c:v>
                </c:pt>
                <c:pt idx="62">
                  <c:v>3.817682E-2</c:v>
                </c:pt>
                <c:pt idx="63">
                  <c:v>3.7272498000000001E-2</c:v>
                </c:pt>
                <c:pt idx="64">
                  <c:v>3.4632146000000003E-2</c:v>
                </c:pt>
                <c:pt idx="65">
                  <c:v>3.2146644000000002E-2</c:v>
                </c:pt>
                <c:pt idx="66">
                  <c:v>3.4201726000000002E-2</c:v>
                </c:pt>
                <c:pt idx="67">
                  <c:v>4.3569703000000001E-2</c:v>
                </c:pt>
                <c:pt idx="68">
                  <c:v>5.6431456999999997E-2</c:v>
                </c:pt>
                <c:pt idx="69">
                  <c:v>6.3983134999999997E-2</c:v>
                </c:pt>
                <c:pt idx="70">
                  <c:v>6.0358953E-2</c:v>
                </c:pt>
                <c:pt idx="71">
                  <c:v>4.7141454999999999E-2</c:v>
                </c:pt>
                <c:pt idx="72">
                  <c:v>3.1954709999999997E-2</c:v>
                </c:pt>
                <c:pt idx="73">
                  <c:v>2.1056795E-2</c:v>
                </c:pt>
                <c:pt idx="74">
                  <c:v>1.6355798000000001E-2</c:v>
                </c:pt>
                <c:pt idx="75">
                  <c:v>1.4809255E-2</c:v>
                </c:pt>
                <c:pt idx="76">
                  <c:v>1.4049525E-2</c:v>
                </c:pt>
                <c:pt idx="77">
                  <c:v>1.4464884000000001E-2</c:v>
                </c:pt>
                <c:pt idx="78">
                  <c:v>1.8139848E-2</c:v>
                </c:pt>
                <c:pt idx="79">
                  <c:v>2.3901563000000001E-2</c:v>
                </c:pt>
                <c:pt idx="80">
                  <c:v>2.6715388999999999E-2</c:v>
                </c:pt>
                <c:pt idx="81">
                  <c:v>2.2437802E-2</c:v>
                </c:pt>
                <c:pt idx="82">
                  <c:v>1.1001281E-2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2.227307E-3</c:v>
                </c:pt>
                <c:pt idx="89">
                  <c:v>1.0647772999999999E-2</c:v>
                </c:pt>
                <c:pt idx="90">
                  <c:v>1.7470513999999999E-2</c:v>
                </c:pt>
                <c:pt idx="91">
                  <c:v>2.2913276999999999E-2</c:v>
                </c:pt>
                <c:pt idx="92">
                  <c:v>2.6213680999999999E-2</c:v>
                </c:pt>
                <c:pt idx="93">
                  <c:v>2.7793596E-2</c:v>
                </c:pt>
                <c:pt idx="94">
                  <c:v>2.7982710000000001E-2</c:v>
                </c:pt>
                <c:pt idx="95">
                  <c:v>2.7331411999999999E-2</c:v>
                </c:pt>
                <c:pt idx="96">
                  <c:v>2.7650048999999999E-2</c:v>
                </c:pt>
                <c:pt idx="97">
                  <c:v>2.8667336000000002E-2</c:v>
                </c:pt>
                <c:pt idx="98">
                  <c:v>2.9809157999999999E-2</c:v>
                </c:pt>
                <c:pt idx="99">
                  <c:v>3.0602865E-2</c:v>
                </c:pt>
                <c:pt idx="100">
                  <c:v>3.0777494999999998E-2</c:v>
                </c:pt>
                <c:pt idx="101">
                  <c:v>3.0878223E-2</c:v>
                </c:pt>
                <c:pt idx="102">
                  <c:v>3.0892124E-2</c:v>
                </c:pt>
                <c:pt idx="103">
                  <c:v>3.1368367000000001E-2</c:v>
                </c:pt>
                <c:pt idx="104">
                  <c:v>3.1215567E-2</c:v>
                </c:pt>
                <c:pt idx="105">
                  <c:v>3.0486332000000001E-2</c:v>
                </c:pt>
                <c:pt idx="106">
                  <c:v>2.9061079E-2</c:v>
                </c:pt>
                <c:pt idx="107">
                  <c:v>2.7405180000000001E-2</c:v>
                </c:pt>
                <c:pt idx="108">
                  <c:v>2.4517850000000001E-2</c:v>
                </c:pt>
                <c:pt idx="109">
                  <c:v>2.0948675E-2</c:v>
                </c:pt>
                <c:pt idx="110">
                  <c:v>1.7314310999999999E-2</c:v>
                </c:pt>
                <c:pt idx="111">
                  <c:v>1.4232102E-2</c:v>
                </c:pt>
                <c:pt idx="112">
                  <c:v>1.0079678999999999E-2</c:v>
                </c:pt>
                <c:pt idx="113">
                  <c:v>6.0248710000000002E-3</c:v>
                </c:pt>
                <c:pt idx="114">
                  <c:v>1.6075018E-3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952B-49F9-8B42-4A820EC88128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[3]Sheet1!$D$167:$DT$167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7.36E-5</c:v>
                </c:pt>
                <c:pt idx="5">
                  <c:v>1.554576E-3</c:v>
                </c:pt>
                <c:pt idx="6">
                  <c:v>3.288465E-3</c:v>
                </c:pt>
                <c:pt idx="7">
                  <c:v>5.8081145000000002E-3</c:v>
                </c:pt>
                <c:pt idx="8">
                  <c:v>6.9604740000000003E-3</c:v>
                </c:pt>
                <c:pt idx="9">
                  <c:v>5.1427269999999997E-3</c:v>
                </c:pt>
                <c:pt idx="10">
                  <c:v>4.4999999999999999E-4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3.1100000000000002E-4</c:v>
                </c:pt>
                <c:pt idx="15">
                  <c:v>6.6963780000000002E-3</c:v>
                </c:pt>
                <c:pt idx="16">
                  <c:v>1.1693628500000001E-2</c:v>
                </c:pt>
                <c:pt idx="17">
                  <c:v>1.1762091000000001E-2</c:v>
                </c:pt>
                <c:pt idx="18">
                  <c:v>7.1657040000000002E-3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4.2467809999999998E-3</c:v>
                </c:pt>
                <c:pt idx="27">
                  <c:v>9.8153619999999994E-3</c:v>
                </c:pt>
                <c:pt idx="28">
                  <c:v>1.3708781E-2</c:v>
                </c:pt>
                <c:pt idx="29">
                  <c:v>1.5541447999999999E-2</c:v>
                </c:pt>
                <c:pt idx="30">
                  <c:v>1.7105723E-2</c:v>
                </c:pt>
                <c:pt idx="31">
                  <c:v>1.8570052E-2</c:v>
                </c:pt>
                <c:pt idx="32">
                  <c:v>1.9231621000000001E-2</c:v>
                </c:pt>
                <c:pt idx="33">
                  <c:v>2.0639749999999998E-2</c:v>
                </c:pt>
                <c:pt idx="34">
                  <c:v>2.2550283000000001E-2</c:v>
                </c:pt>
                <c:pt idx="35">
                  <c:v>2.4698580000000001E-2</c:v>
                </c:pt>
                <c:pt idx="36">
                  <c:v>2.5566762E-2</c:v>
                </c:pt>
                <c:pt idx="37">
                  <c:v>2.4279018999999999E-2</c:v>
                </c:pt>
                <c:pt idx="38">
                  <c:v>2.1012469999999998E-2</c:v>
                </c:pt>
                <c:pt idx="39">
                  <c:v>1.7269151E-2</c:v>
                </c:pt>
                <c:pt idx="40">
                  <c:v>1.3629465E-2</c:v>
                </c:pt>
                <c:pt idx="41">
                  <c:v>1.1001739999999999E-2</c:v>
                </c:pt>
                <c:pt idx="42">
                  <c:v>9.3420310000000006E-3</c:v>
                </c:pt>
                <c:pt idx="43">
                  <c:v>1.0752690000000001E-2</c:v>
                </c:pt>
                <c:pt idx="44">
                  <c:v>1.6383045999999998E-2</c:v>
                </c:pt>
                <c:pt idx="45">
                  <c:v>2.4734237999999999E-2</c:v>
                </c:pt>
                <c:pt idx="46">
                  <c:v>3.2256614000000003E-2</c:v>
                </c:pt>
                <c:pt idx="47">
                  <c:v>3.5889789999999998E-2</c:v>
                </c:pt>
                <c:pt idx="48">
                  <c:v>3.5266295000000003E-2</c:v>
                </c:pt>
                <c:pt idx="49">
                  <c:v>3.2271757999999998E-2</c:v>
                </c:pt>
                <c:pt idx="50">
                  <c:v>2.8232030000000002E-2</c:v>
                </c:pt>
                <c:pt idx="51">
                  <c:v>2.5378494000000001E-2</c:v>
                </c:pt>
                <c:pt idx="52">
                  <c:v>2.4515228E-2</c:v>
                </c:pt>
                <c:pt idx="53">
                  <c:v>2.4245348E-2</c:v>
                </c:pt>
                <c:pt idx="54">
                  <c:v>2.2570943E-2</c:v>
                </c:pt>
                <c:pt idx="55">
                  <c:v>2.0080781999999998E-2</c:v>
                </c:pt>
                <c:pt idx="56">
                  <c:v>1.927129E-2</c:v>
                </c:pt>
                <c:pt idx="57">
                  <c:v>2.2165028E-2</c:v>
                </c:pt>
                <c:pt idx="58">
                  <c:v>2.8048763000000001E-2</c:v>
                </c:pt>
                <c:pt idx="59">
                  <c:v>3.3930212000000001E-2</c:v>
                </c:pt>
                <c:pt idx="60">
                  <c:v>3.6577332999999997E-2</c:v>
                </c:pt>
                <c:pt idx="61">
                  <c:v>3.7361115E-2</c:v>
                </c:pt>
                <c:pt idx="62">
                  <c:v>3.7370532999999997E-2</c:v>
                </c:pt>
                <c:pt idx="63">
                  <c:v>3.6780350000000003E-2</c:v>
                </c:pt>
                <c:pt idx="64">
                  <c:v>3.4512914999999998E-2</c:v>
                </c:pt>
                <c:pt idx="65">
                  <c:v>3.2286460000000003E-2</c:v>
                </c:pt>
                <c:pt idx="66">
                  <c:v>3.4485335999999998E-2</c:v>
                </c:pt>
                <c:pt idx="67">
                  <c:v>4.3932765999999998E-2</c:v>
                </c:pt>
                <c:pt idx="68">
                  <c:v>5.6795104999999999E-2</c:v>
                </c:pt>
                <c:pt idx="69">
                  <c:v>6.4266370000000003E-2</c:v>
                </c:pt>
                <c:pt idx="70">
                  <c:v>6.0510658000000002E-2</c:v>
                </c:pt>
                <c:pt idx="71">
                  <c:v>4.7159332999999998E-2</c:v>
                </c:pt>
                <c:pt idx="72">
                  <c:v>3.1889069999999999E-2</c:v>
                </c:pt>
                <c:pt idx="73">
                  <c:v>2.0955742999999999E-2</c:v>
                </c:pt>
                <c:pt idx="74">
                  <c:v>1.6181784000000001E-2</c:v>
                </c:pt>
                <c:pt idx="75">
                  <c:v>1.4435055E-2</c:v>
                </c:pt>
                <c:pt idx="76">
                  <c:v>1.3400911999999999E-2</c:v>
                </c:pt>
                <c:pt idx="77">
                  <c:v>1.3726334999999999E-2</c:v>
                </c:pt>
                <c:pt idx="78">
                  <c:v>1.7687792000000001E-2</c:v>
                </c:pt>
                <c:pt idx="79">
                  <c:v>2.4014770000000001E-2</c:v>
                </c:pt>
                <c:pt idx="80">
                  <c:v>2.7304102E-2</c:v>
                </c:pt>
                <c:pt idx="81">
                  <c:v>2.3104189000000001E-2</c:v>
                </c:pt>
                <c:pt idx="82">
                  <c:v>1.1397353000000001E-2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2.9650549999999999E-3</c:v>
                </c:pt>
                <c:pt idx="89">
                  <c:v>1.1607408499999999E-2</c:v>
                </c:pt>
                <c:pt idx="90">
                  <c:v>1.8430828999999999E-2</c:v>
                </c:pt>
                <c:pt idx="91">
                  <c:v>2.364345E-2</c:v>
                </c:pt>
                <c:pt idx="92">
                  <c:v>2.6521184E-2</c:v>
                </c:pt>
                <c:pt idx="93">
                  <c:v>2.7609939E-2</c:v>
                </c:pt>
                <c:pt idx="94">
                  <c:v>2.7344475E-2</c:v>
                </c:pt>
                <c:pt idx="95">
                  <c:v>2.6390783000000001E-2</c:v>
                </c:pt>
                <c:pt idx="96">
                  <c:v>2.6568152000000001E-2</c:v>
                </c:pt>
                <c:pt idx="97">
                  <c:v>2.7595512999999999E-2</c:v>
                </c:pt>
                <c:pt idx="98">
                  <c:v>2.8883896999999999E-2</c:v>
                </c:pt>
                <c:pt idx="99">
                  <c:v>2.9904295000000001E-2</c:v>
                </c:pt>
                <c:pt idx="100">
                  <c:v>3.033025E-2</c:v>
                </c:pt>
                <c:pt idx="101">
                  <c:v>3.0604335999999999E-2</c:v>
                </c:pt>
                <c:pt idx="102">
                  <c:v>3.0842919E-2</c:v>
                </c:pt>
                <c:pt idx="103">
                  <c:v>3.1509519999999999E-2</c:v>
                </c:pt>
                <c:pt idx="104">
                  <c:v>3.1491275999999999E-2</c:v>
                </c:pt>
                <c:pt idx="105">
                  <c:v>3.0845528000000001E-2</c:v>
                </c:pt>
                <c:pt idx="106">
                  <c:v>2.9447263000000001E-2</c:v>
                </c:pt>
                <c:pt idx="107">
                  <c:v>2.7773097E-2</c:v>
                </c:pt>
                <c:pt idx="108">
                  <c:v>2.4784819999999999E-2</c:v>
                </c:pt>
                <c:pt idx="109">
                  <c:v>2.1064515999999998E-2</c:v>
                </c:pt>
                <c:pt idx="110">
                  <c:v>1.7240986E-2</c:v>
                </c:pt>
                <c:pt idx="111">
                  <c:v>1.4144472E-2</c:v>
                </c:pt>
                <c:pt idx="112">
                  <c:v>9.8401449999999998E-3</c:v>
                </c:pt>
                <c:pt idx="113">
                  <c:v>5.6590787000000004E-3</c:v>
                </c:pt>
                <c:pt idx="114">
                  <c:v>1.1423195000000001E-3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952B-49F9-8B42-4A820EC88128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[3]Sheet1!$D$168:$DT$168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4.2499999999999998E-4</c:v>
                </c:pt>
                <c:pt idx="5">
                  <c:v>1.7519810999999999E-3</c:v>
                </c:pt>
                <c:pt idx="6">
                  <c:v>3.2734664000000002E-3</c:v>
                </c:pt>
                <c:pt idx="7">
                  <c:v>5.599924E-3</c:v>
                </c:pt>
                <c:pt idx="8">
                  <c:v>6.732582E-3</c:v>
                </c:pt>
                <c:pt idx="9">
                  <c:v>5.1157490000000002E-3</c:v>
                </c:pt>
                <c:pt idx="10">
                  <c:v>6.3400000000000001E-4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1.63E-4</c:v>
                </c:pt>
                <c:pt idx="15">
                  <c:v>6.6661699999999999E-3</c:v>
                </c:pt>
                <c:pt idx="16">
                  <c:v>1.188696E-2</c:v>
                </c:pt>
                <c:pt idx="17">
                  <c:v>1.2096791500000001E-2</c:v>
                </c:pt>
                <c:pt idx="18">
                  <c:v>7.5416854000000004E-3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4.1866274999999998E-3</c:v>
                </c:pt>
                <c:pt idx="27">
                  <c:v>9.8893390000000005E-3</c:v>
                </c:pt>
                <c:pt idx="28">
                  <c:v>1.3779230999999999E-2</c:v>
                </c:pt>
                <c:pt idx="29">
                  <c:v>1.5516380999999999E-2</c:v>
                </c:pt>
                <c:pt idx="30">
                  <c:v>1.7059108E-2</c:v>
                </c:pt>
                <c:pt idx="31">
                  <c:v>1.8549851999999999E-2</c:v>
                </c:pt>
                <c:pt idx="32">
                  <c:v>1.9114261E-2</c:v>
                </c:pt>
                <c:pt idx="33">
                  <c:v>2.0307309999999999E-2</c:v>
                </c:pt>
                <c:pt idx="34">
                  <c:v>2.2057121999999998E-2</c:v>
                </c:pt>
                <c:pt idx="35">
                  <c:v>2.4285296000000001E-2</c:v>
                </c:pt>
                <c:pt idx="36">
                  <c:v>2.5412383E-2</c:v>
                </c:pt>
                <c:pt idx="37">
                  <c:v>2.4401065E-2</c:v>
                </c:pt>
                <c:pt idx="38">
                  <c:v>2.1342637000000001E-2</c:v>
                </c:pt>
                <c:pt idx="39">
                  <c:v>1.777546E-2</c:v>
                </c:pt>
                <c:pt idx="40">
                  <c:v>1.4337325499999999E-2</c:v>
                </c:pt>
                <c:pt idx="41">
                  <c:v>1.1719041499999999E-2</c:v>
                </c:pt>
                <c:pt idx="42">
                  <c:v>9.8871919999999995E-3</c:v>
                </c:pt>
                <c:pt idx="43">
                  <c:v>1.0971714E-2</c:v>
                </c:pt>
                <c:pt idx="44">
                  <c:v>1.6270074999999998E-2</c:v>
                </c:pt>
                <c:pt idx="45">
                  <c:v>2.4390894999999999E-2</c:v>
                </c:pt>
                <c:pt idx="46">
                  <c:v>3.1847436E-2</c:v>
                </c:pt>
                <c:pt idx="47">
                  <c:v>3.5506129999999997E-2</c:v>
                </c:pt>
                <c:pt idx="48">
                  <c:v>3.4955054999999999E-2</c:v>
                </c:pt>
                <c:pt idx="49">
                  <c:v>3.2005622999999997E-2</c:v>
                </c:pt>
                <c:pt idx="50">
                  <c:v>2.8019782E-2</c:v>
                </c:pt>
                <c:pt idx="51">
                  <c:v>2.5307006999999999E-2</c:v>
                </c:pt>
                <c:pt idx="52">
                  <c:v>2.4679237999999999E-2</c:v>
                </c:pt>
                <c:pt idx="53">
                  <c:v>2.4558146999999999E-2</c:v>
                </c:pt>
                <c:pt idx="54">
                  <c:v>2.2818255999999999E-2</c:v>
                </c:pt>
                <c:pt idx="55">
                  <c:v>2.0068426E-2</c:v>
                </c:pt>
                <c:pt idx="56">
                  <c:v>1.8966291E-2</c:v>
                </c:pt>
                <c:pt idx="57">
                  <c:v>2.1785236999999999E-2</c:v>
                </c:pt>
                <c:pt idx="58">
                  <c:v>2.7852766000000001E-2</c:v>
                </c:pt>
                <c:pt idx="59">
                  <c:v>3.4028876999999999E-2</c:v>
                </c:pt>
                <c:pt idx="60">
                  <c:v>3.6895838E-2</c:v>
                </c:pt>
                <c:pt idx="61">
                  <c:v>3.7747953000000001E-2</c:v>
                </c:pt>
                <c:pt idx="62">
                  <c:v>3.7762165E-2</c:v>
                </c:pt>
                <c:pt idx="63">
                  <c:v>3.7202045000000003E-2</c:v>
                </c:pt>
                <c:pt idx="64">
                  <c:v>3.4907109999999998E-2</c:v>
                </c:pt>
                <c:pt idx="65">
                  <c:v>3.2517534000000001E-2</c:v>
                </c:pt>
                <c:pt idx="66">
                  <c:v>3.4480255000000001E-2</c:v>
                </c:pt>
                <c:pt idx="67">
                  <c:v>4.3796090000000003E-2</c:v>
                </c:pt>
                <c:pt idx="68">
                  <c:v>5.6738040000000003E-2</c:v>
                </c:pt>
                <c:pt idx="69">
                  <c:v>6.4347360000000006E-2</c:v>
                </c:pt>
                <c:pt idx="70">
                  <c:v>6.0577735000000001E-2</c:v>
                </c:pt>
                <c:pt idx="71">
                  <c:v>4.7008023000000003E-2</c:v>
                </c:pt>
                <c:pt idx="72">
                  <c:v>3.1462360000000002E-2</c:v>
                </c:pt>
                <c:pt idx="73">
                  <c:v>2.037454E-2</c:v>
                </c:pt>
                <c:pt idx="74">
                  <c:v>1.5595283E-2</c:v>
                </c:pt>
                <c:pt idx="75">
                  <c:v>1.4026982E-2</c:v>
                </c:pt>
                <c:pt idx="76">
                  <c:v>1.3381494000000001E-2</c:v>
                </c:pt>
                <c:pt idx="77">
                  <c:v>1.4220797E-2</c:v>
                </c:pt>
                <c:pt idx="78">
                  <c:v>1.8530674E-2</c:v>
                </c:pt>
                <c:pt idx="79">
                  <c:v>2.4777818E-2</c:v>
                </c:pt>
                <c:pt idx="80">
                  <c:v>2.7593255000000001E-2</c:v>
                </c:pt>
                <c:pt idx="81">
                  <c:v>2.2900767999999998E-2</c:v>
                </c:pt>
                <c:pt idx="82">
                  <c:v>1.0959933E-2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2.6872645000000001E-3</c:v>
                </c:pt>
                <c:pt idx="89">
                  <c:v>1.1176349E-2</c:v>
                </c:pt>
                <c:pt idx="90">
                  <c:v>1.7981819999999999E-2</c:v>
                </c:pt>
                <c:pt idx="91">
                  <c:v>2.3388765999999998E-2</c:v>
                </c:pt>
                <c:pt idx="92">
                  <c:v>2.6565693000000001E-2</c:v>
                </c:pt>
                <c:pt idx="93">
                  <c:v>2.7949155999999999E-2</c:v>
                </c:pt>
                <c:pt idx="94">
                  <c:v>2.7906205999999999E-2</c:v>
                </c:pt>
                <c:pt idx="95">
                  <c:v>2.7009927E-2</c:v>
                </c:pt>
                <c:pt idx="96">
                  <c:v>2.7126104000000002E-2</c:v>
                </c:pt>
                <c:pt idx="97">
                  <c:v>2.8037527999999999E-2</c:v>
                </c:pt>
                <c:pt idx="98">
                  <c:v>2.9205337000000001E-2</c:v>
                </c:pt>
                <c:pt idx="99">
                  <c:v>3.0130648999999999E-2</c:v>
                </c:pt>
                <c:pt idx="100">
                  <c:v>3.0492310000000002E-2</c:v>
                </c:pt>
                <c:pt idx="101">
                  <c:v>3.0675905E-2</c:v>
                </c:pt>
                <c:pt idx="102">
                  <c:v>3.0897320999999998E-2</c:v>
                </c:pt>
                <c:pt idx="103">
                  <c:v>3.153769E-2</c:v>
                </c:pt>
                <c:pt idx="104">
                  <c:v>3.1492729999999997E-2</c:v>
                </c:pt>
                <c:pt idx="105">
                  <c:v>3.0815394999999999E-2</c:v>
                </c:pt>
                <c:pt idx="106">
                  <c:v>2.9381418999999999E-2</c:v>
                </c:pt>
                <c:pt idx="107">
                  <c:v>2.76688E-2</c:v>
                </c:pt>
                <c:pt idx="108">
                  <c:v>2.4652219999999999E-2</c:v>
                </c:pt>
                <c:pt idx="109">
                  <c:v>2.0910194E-2</c:v>
                </c:pt>
                <c:pt idx="110">
                  <c:v>1.7092438000000001E-2</c:v>
                </c:pt>
                <c:pt idx="111">
                  <c:v>1.3954075999999999E-2</c:v>
                </c:pt>
                <c:pt idx="112">
                  <c:v>9.6427790000000006E-3</c:v>
                </c:pt>
                <c:pt idx="113">
                  <c:v>5.487179E-3</c:v>
                </c:pt>
                <c:pt idx="114">
                  <c:v>1.0056524E-3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952B-49F9-8B42-4A820EC88128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[3]Sheet1!$D$169:$DT$169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8.9300000000000002E-4</c:v>
                </c:pt>
                <c:pt idx="5">
                  <c:v>2.4379228999999998E-3</c:v>
                </c:pt>
                <c:pt idx="6">
                  <c:v>3.715248E-3</c:v>
                </c:pt>
                <c:pt idx="7">
                  <c:v>5.5755609999999997E-3</c:v>
                </c:pt>
                <c:pt idx="8">
                  <c:v>6.4084776999999999E-3</c:v>
                </c:pt>
                <c:pt idx="9">
                  <c:v>4.7712186E-3</c:v>
                </c:pt>
                <c:pt idx="10">
                  <c:v>5.7499999999999999E-4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6.1730114000000001E-3</c:v>
                </c:pt>
                <c:pt idx="16">
                  <c:v>1.1598120999999999E-2</c:v>
                </c:pt>
                <c:pt idx="17">
                  <c:v>1.2056869E-2</c:v>
                </c:pt>
                <c:pt idx="18">
                  <c:v>7.5674219999999999E-3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4.6745813000000002E-3</c:v>
                </c:pt>
                <c:pt idx="27">
                  <c:v>1.0511253999999999E-2</c:v>
                </c:pt>
                <c:pt idx="28">
                  <c:v>1.4419536E-2</c:v>
                </c:pt>
                <c:pt idx="29">
                  <c:v>1.5919777999999999E-2</c:v>
                </c:pt>
                <c:pt idx="30">
                  <c:v>1.7010579000000001E-2</c:v>
                </c:pt>
                <c:pt idx="31">
                  <c:v>1.8058436000000001E-2</c:v>
                </c:pt>
                <c:pt idx="32">
                  <c:v>1.8483368999999999E-2</c:v>
                </c:pt>
                <c:pt idx="33">
                  <c:v>1.9794293000000001E-2</c:v>
                </c:pt>
                <c:pt idx="34">
                  <c:v>2.1821924999999999E-2</c:v>
                </c:pt>
                <c:pt idx="35">
                  <c:v>2.4290645E-2</c:v>
                </c:pt>
                <c:pt idx="36">
                  <c:v>2.5651848000000001E-2</c:v>
                </c:pt>
                <c:pt idx="37">
                  <c:v>2.491765E-2</c:v>
                </c:pt>
                <c:pt idx="38">
                  <c:v>2.2146618E-2</c:v>
                </c:pt>
                <c:pt idx="39">
                  <c:v>1.8666950000000002E-2</c:v>
                </c:pt>
                <c:pt idx="40">
                  <c:v>1.5035374000000001E-2</c:v>
                </c:pt>
                <c:pt idx="41">
                  <c:v>1.2084314000000001E-2</c:v>
                </c:pt>
                <c:pt idx="42">
                  <c:v>9.9397440000000004E-3</c:v>
                </c:pt>
                <c:pt idx="43">
                  <c:v>1.0817547E-2</c:v>
                </c:pt>
                <c:pt idx="44">
                  <c:v>1.5986217E-2</c:v>
                </c:pt>
                <c:pt idx="45">
                  <c:v>2.4064189E-2</c:v>
                </c:pt>
                <c:pt idx="46">
                  <c:v>3.1530839999999997E-2</c:v>
                </c:pt>
                <c:pt idx="47">
                  <c:v>3.5272020000000001E-2</c:v>
                </c:pt>
                <c:pt idx="48">
                  <c:v>3.4804117000000002E-2</c:v>
                </c:pt>
                <c:pt idx="49">
                  <c:v>3.1924950000000001E-2</c:v>
                </c:pt>
                <c:pt idx="50">
                  <c:v>2.8025474000000002E-2</c:v>
                </c:pt>
                <c:pt idx="51">
                  <c:v>2.54605E-2</c:v>
                </c:pt>
                <c:pt idx="52">
                  <c:v>2.5025970000000002E-2</c:v>
                </c:pt>
                <c:pt idx="53">
                  <c:v>2.5079323000000001E-2</c:v>
                </c:pt>
                <c:pt idx="54">
                  <c:v>2.3428873999999999E-2</c:v>
                </c:pt>
                <c:pt idx="55">
                  <c:v>2.0658536000000002E-2</c:v>
                </c:pt>
                <c:pt idx="56">
                  <c:v>1.9461566999999999E-2</c:v>
                </c:pt>
                <c:pt idx="57">
                  <c:v>2.2158860999999998E-2</c:v>
                </c:pt>
                <c:pt idx="58">
                  <c:v>2.8078938000000001E-2</c:v>
                </c:pt>
                <c:pt idx="59">
                  <c:v>3.4073963999999998E-2</c:v>
                </c:pt>
                <c:pt idx="60">
                  <c:v>3.6760981999999998E-2</c:v>
                </c:pt>
                <c:pt idx="61">
                  <c:v>3.7450009999999999E-2</c:v>
                </c:pt>
                <c:pt idx="62">
                  <c:v>3.7325423000000003E-2</c:v>
                </c:pt>
                <c:pt idx="63">
                  <c:v>3.6697645000000001E-2</c:v>
                </c:pt>
                <c:pt idx="64">
                  <c:v>3.4569000000000003E-2</c:v>
                </c:pt>
                <c:pt idx="65">
                  <c:v>3.2522080000000002E-2</c:v>
                </c:pt>
                <c:pt idx="66">
                  <c:v>3.4786194999999999E-2</c:v>
                </c:pt>
                <c:pt idx="67">
                  <c:v>4.4139627000000001E-2</c:v>
                </c:pt>
                <c:pt idx="68">
                  <c:v>5.6875870000000002E-2</c:v>
                </c:pt>
                <c:pt idx="69">
                  <c:v>6.4285934000000003E-2</c:v>
                </c:pt>
                <c:pt idx="70">
                  <c:v>6.051364E-2</c:v>
                </c:pt>
                <c:pt idx="71">
                  <c:v>4.7101833000000003E-2</c:v>
                </c:pt>
                <c:pt idx="72">
                  <c:v>3.1654608000000001E-2</c:v>
                </c:pt>
                <c:pt idx="73">
                  <c:v>2.0411370000000002E-2</c:v>
                </c:pt>
                <c:pt idx="74">
                  <c:v>1.5285139E-2</c:v>
                </c:pt>
                <c:pt idx="75">
                  <c:v>1.3374286000000001E-2</c:v>
                </c:pt>
                <c:pt idx="76">
                  <c:v>1.2601334E-2</c:v>
                </c:pt>
                <c:pt idx="77">
                  <c:v>1.3609928E-2</c:v>
                </c:pt>
                <c:pt idx="78">
                  <c:v>1.8348594999999999E-2</c:v>
                </c:pt>
                <c:pt idx="79">
                  <c:v>2.5126657E-2</c:v>
                </c:pt>
                <c:pt idx="80">
                  <c:v>2.8360197E-2</c:v>
                </c:pt>
                <c:pt idx="81">
                  <c:v>2.3777671E-2</c:v>
                </c:pt>
                <c:pt idx="82">
                  <c:v>1.1625582000000001E-2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2.8948750999999999E-3</c:v>
                </c:pt>
                <c:pt idx="89">
                  <c:v>1.1480552E-2</c:v>
                </c:pt>
                <c:pt idx="90">
                  <c:v>1.8270082999999999E-2</c:v>
                </c:pt>
                <c:pt idx="91">
                  <c:v>2.3543807E-2</c:v>
                </c:pt>
                <c:pt idx="92">
                  <c:v>2.6528062000000002E-2</c:v>
                </c:pt>
                <c:pt idx="93">
                  <c:v>2.7721632E-2</c:v>
                </c:pt>
                <c:pt idx="94">
                  <c:v>2.7489510000000002E-2</c:v>
                </c:pt>
                <c:pt idx="95">
                  <c:v>2.6459291999999999E-2</c:v>
                </c:pt>
                <c:pt idx="96">
                  <c:v>2.6453117000000002E-2</c:v>
                </c:pt>
                <c:pt idx="97">
                  <c:v>2.7289344E-2</c:v>
                </c:pt>
                <c:pt idx="98">
                  <c:v>2.8442247E-2</c:v>
                </c:pt>
                <c:pt idx="99">
                  <c:v>2.9430395000000002E-2</c:v>
                </c:pt>
                <c:pt idx="100">
                  <c:v>2.9918719999999999E-2</c:v>
                </c:pt>
                <c:pt idx="101">
                  <c:v>3.030507E-2</c:v>
                </c:pt>
                <c:pt idx="102">
                  <c:v>3.0719012E-2</c:v>
                </c:pt>
                <c:pt idx="103">
                  <c:v>3.1571016E-2</c:v>
                </c:pt>
                <c:pt idx="104">
                  <c:v>3.172403E-2</c:v>
                </c:pt>
                <c:pt idx="105">
                  <c:v>3.1215616000000002E-2</c:v>
                </c:pt>
                <c:pt idx="106">
                  <c:v>2.9918447000000001E-2</c:v>
                </c:pt>
                <c:pt idx="107">
                  <c:v>2.8294970999999999E-2</c:v>
                </c:pt>
                <c:pt idx="108">
                  <c:v>2.5334796E-2</c:v>
                </c:pt>
                <c:pt idx="109">
                  <c:v>2.1605618E-2</c:v>
                </c:pt>
                <c:pt idx="110">
                  <c:v>1.7747194000000001E-2</c:v>
                </c:pt>
                <c:pt idx="111">
                  <c:v>1.4491481000000001E-2</c:v>
                </c:pt>
                <c:pt idx="112">
                  <c:v>1.0108648E-2</c:v>
                </c:pt>
                <c:pt idx="113">
                  <c:v>5.8428059999999999E-3</c:v>
                </c:pt>
                <c:pt idx="114">
                  <c:v>1.2536508000000001E-3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952B-49F9-8B42-4A820EC88128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[3]Sheet1!$D$170:$DT$170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2.7099999999999997E-4</c:v>
                </c:pt>
                <c:pt idx="5">
                  <c:v>1.775397E-3</c:v>
                </c:pt>
                <c:pt idx="6">
                  <c:v>3.4152719E-3</c:v>
                </c:pt>
                <c:pt idx="7">
                  <c:v>5.5998274999999997E-3</c:v>
                </c:pt>
                <c:pt idx="8">
                  <c:v>6.5046899999999996E-3</c:v>
                </c:pt>
                <c:pt idx="9">
                  <c:v>4.7784936999999998E-3</c:v>
                </c:pt>
                <c:pt idx="10">
                  <c:v>3.5399999999999999E-4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1.5899999999999999E-4</c:v>
                </c:pt>
                <c:pt idx="15">
                  <c:v>6.8885175999999996E-3</c:v>
                </c:pt>
                <c:pt idx="16">
                  <c:v>1.234358E-2</c:v>
                </c:pt>
                <c:pt idx="17">
                  <c:v>1.2604669000000001E-2</c:v>
                </c:pt>
                <c:pt idx="18">
                  <c:v>7.8601950000000004E-3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4.4255880000000003E-3</c:v>
                </c:pt>
                <c:pt idx="27">
                  <c:v>1.038028E-2</c:v>
                </c:pt>
                <c:pt idx="28">
                  <c:v>1.4422275999999999E-2</c:v>
                </c:pt>
                <c:pt idx="29">
                  <c:v>1.6078439E-2</c:v>
                </c:pt>
                <c:pt idx="30">
                  <c:v>1.7358934999999999E-2</c:v>
                </c:pt>
                <c:pt idx="31">
                  <c:v>1.857311E-2</c:v>
                </c:pt>
                <c:pt idx="32">
                  <c:v>1.9052105E-2</c:v>
                </c:pt>
                <c:pt idx="33">
                  <c:v>2.0437013E-2</c:v>
                </c:pt>
                <c:pt idx="34">
                  <c:v>2.2472236E-2</c:v>
                </c:pt>
                <c:pt idx="35">
                  <c:v>2.4882672000000002E-2</c:v>
                </c:pt>
                <c:pt idx="36">
                  <c:v>2.6011587999999999E-2</c:v>
                </c:pt>
                <c:pt idx="37">
                  <c:v>2.4852484000000001E-2</c:v>
                </c:pt>
                <c:pt idx="38">
                  <c:v>2.1632017999999999E-2</c:v>
                </c:pt>
                <c:pt idx="39">
                  <c:v>1.7905641E-2</c:v>
                </c:pt>
                <c:pt idx="40">
                  <c:v>1.4198855E-2</c:v>
                </c:pt>
                <c:pt idx="41">
                  <c:v>1.1509673E-2</c:v>
                </c:pt>
                <c:pt idx="42">
                  <c:v>9.700317E-3</c:v>
                </c:pt>
                <c:pt idx="43">
                  <c:v>1.0856193E-2</c:v>
                </c:pt>
                <c:pt idx="44">
                  <c:v>1.6186161000000001E-2</c:v>
                </c:pt>
                <c:pt idx="45">
                  <c:v>2.4235494E-2</c:v>
                </c:pt>
                <c:pt idx="46">
                  <c:v>3.1579953000000001E-2</c:v>
                </c:pt>
                <c:pt idx="47">
                  <c:v>3.5227700000000001E-2</c:v>
                </c:pt>
                <c:pt idx="48">
                  <c:v>3.4808556999999997E-2</c:v>
                </c:pt>
                <c:pt idx="49">
                  <c:v>3.2059450000000003E-2</c:v>
                </c:pt>
                <c:pt idx="50">
                  <c:v>2.8221416999999999E-2</c:v>
                </c:pt>
                <c:pt idx="51">
                  <c:v>2.5472109999999999E-2</c:v>
                </c:pt>
                <c:pt idx="52">
                  <c:v>2.4696573999999999E-2</c:v>
                </c:pt>
                <c:pt idx="53">
                  <c:v>2.4521653000000001E-2</c:v>
                </c:pt>
                <c:pt idx="54">
                  <c:v>2.2938935000000001E-2</c:v>
                </c:pt>
                <c:pt idx="55">
                  <c:v>2.047906E-2</c:v>
                </c:pt>
                <c:pt idx="56">
                  <c:v>1.9523552E-2</c:v>
                </c:pt>
                <c:pt idx="57">
                  <c:v>2.2147693E-2</c:v>
                </c:pt>
                <c:pt idx="58">
                  <c:v>2.7810186000000001E-2</c:v>
                </c:pt>
                <c:pt idx="59">
                  <c:v>3.3668080000000003E-2</c:v>
                </c:pt>
                <c:pt idx="60">
                  <c:v>3.6530952999999998E-2</c:v>
                </c:pt>
                <c:pt idx="61">
                  <c:v>3.7552003E-2</c:v>
                </c:pt>
                <c:pt idx="62">
                  <c:v>3.7676945000000003E-2</c:v>
                </c:pt>
                <c:pt idx="63">
                  <c:v>3.7069444E-2</c:v>
                </c:pt>
                <c:pt idx="64">
                  <c:v>3.4764549999999998E-2</c:v>
                </c:pt>
                <c:pt idx="65">
                  <c:v>3.253822E-2</c:v>
                </c:pt>
                <c:pt idx="66">
                  <c:v>3.4720127000000003E-2</c:v>
                </c:pt>
                <c:pt idx="67">
                  <c:v>4.4046375999999998E-2</c:v>
                </c:pt>
                <c:pt idx="68">
                  <c:v>5.6761359999999997E-2</c:v>
                </c:pt>
                <c:pt idx="69">
                  <c:v>6.4148490000000002E-2</c:v>
                </c:pt>
                <c:pt idx="70">
                  <c:v>6.0371555E-2</c:v>
                </c:pt>
                <c:pt idx="71">
                  <c:v>4.6945420000000002E-2</c:v>
                </c:pt>
                <c:pt idx="72">
                  <c:v>3.1439500000000002E-2</c:v>
                </c:pt>
                <c:pt idx="73">
                  <c:v>2.0145054999999999E-2</c:v>
                </c:pt>
                <c:pt idx="74">
                  <c:v>1.5117218999999999E-2</c:v>
                </c:pt>
                <c:pt idx="75">
                  <c:v>1.3501301E-2</c:v>
                </c:pt>
                <c:pt idx="76">
                  <c:v>1.3066332999999999E-2</c:v>
                </c:pt>
                <c:pt idx="77">
                  <c:v>1.421037E-2</c:v>
                </c:pt>
                <c:pt idx="78">
                  <c:v>1.8705104E-2</c:v>
                </c:pt>
                <c:pt idx="79">
                  <c:v>2.494298E-2</c:v>
                </c:pt>
                <c:pt idx="80">
                  <c:v>2.7669389999999999E-2</c:v>
                </c:pt>
                <c:pt idx="81">
                  <c:v>2.2924581999999999E-2</c:v>
                </c:pt>
                <c:pt idx="82">
                  <c:v>1.1050338E-2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3.1227594999999999E-3</c:v>
                </c:pt>
                <c:pt idx="89">
                  <c:v>1.142221E-2</c:v>
                </c:pt>
                <c:pt idx="90">
                  <c:v>1.8042866000000001E-2</c:v>
                </c:pt>
                <c:pt idx="91">
                  <c:v>2.3186022000000001E-2</c:v>
                </c:pt>
                <c:pt idx="92">
                  <c:v>2.6090487999999998E-2</c:v>
                </c:pt>
                <c:pt idx="93">
                  <c:v>2.7261686E-2</c:v>
                </c:pt>
                <c:pt idx="94">
                  <c:v>2.7085502000000001E-2</c:v>
                </c:pt>
                <c:pt idx="95">
                  <c:v>2.6191477000000001E-2</c:v>
                </c:pt>
                <c:pt idx="96">
                  <c:v>2.6372283999999999E-2</c:v>
                </c:pt>
                <c:pt idx="97">
                  <c:v>2.7418100000000001E-2</c:v>
                </c:pt>
                <c:pt idx="98">
                  <c:v>2.8750286999999999E-2</c:v>
                </c:pt>
                <c:pt idx="99">
                  <c:v>2.9849349000000001E-2</c:v>
                </c:pt>
                <c:pt idx="100">
                  <c:v>3.0383356E-2</c:v>
                </c:pt>
                <c:pt idx="101">
                  <c:v>3.0762428000000001E-2</c:v>
                </c:pt>
                <c:pt idx="102">
                  <c:v>3.1096924000000001E-2</c:v>
                </c:pt>
                <c:pt idx="103">
                  <c:v>3.1835478E-2</c:v>
                </c:pt>
                <c:pt idx="104">
                  <c:v>3.1856433000000003E-2</c:v>
                </c:pt>
                <c:pt idx="105">
                  <c:v>3.1210547000000002E-2</c:v>
                </c:pt>
                <c:pt idx="106">
                  <c:v>2.9778183E-2</c:v>
                </c:pt>
                <c:pt idx="107">
                  <c:v>2.7988974E-2</c:v>
                </c:pt>
                <c:pt idx="108">
                  <c:v>2.492662E-2</c:v>
                </c:pt>
                <c:pt idx="109">
                  <c:v>2.1115730999999999E-2</c:v>
                </c:pt>
                <c:pt idx="110">
                  <c:v>1.7193869000000001E-2</c:v>
                </c:pt>
                <c:pt idx="111">
                  <c:v>1.3948001999999999E-2</c:v>
                </c:pt>
                <c:pt idx="112">
                  <c:v>9.5717500000000004E-3</c:v>
                </c:pt>
                <c:pt idx="113">
                  <c:v>5.3183070000000004E-3</c:v>
                </c:pt>
                <c:pt idx="114">
                  <c:v>7.5699999999999997E-4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952B-49F9-8B42-4A820EC88128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[3]Sheet1!$D$171:$DT$171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2.2900000000000001E-4</c:v>
                </c:pt>
                <c:pt idx="5">
                  <c:v>1.6539682000000001E-3</c:v>
                </c:pt>
                <c:pt idx="6">
                  <c:v>3.2504264E-3</c:v>
                </c:pt>
                <c:pt idx="7">
                  <c:v>5.569353E-3</c:v>
                </c:pt>
                <c:pt idx="8">
                  <c:v>6.6870380000000002E-3</c:v>
                </c:pt>
                <c:pt idx="9">
                  <c:v>5.1106349999999997E-3</c:v>
                </c:pt>
                <c:pt idx="10">
                  <c:v>6.7699999999999998E-4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1.8799999999999999E-4</c:v>
                </c:pt>
                <c:pt idx="15">
                  <c:v>6.8878573000000004E-3</c:v>
                </c:pt>
                <c:pt idx="16">
                  <c:v>1.2305946E-2</c:v>
                </c:pt>
                <c:pt idx="17">
                  <c:v>1.2522101000000001E-2</c:v>
                </c:pt>
                <c:pt idx="18">
                  <c:v>7.7260955999999999E-3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4.1054087000000003E-3</c:v>
                </c:pt>
                <c:pt idx="27">
                  <c:v>1.0008101E-2</c:v>
                </c:pt>
                <c:pt idx="28">
                  <c:v>1.4180806000000001E-2</c:v>
                </c:pt>
                <c:pt idx="29">
                  <c:v>1.6091827E-2</c:v>
                </c:pt>
                <c:pt idx="30">
                  <c:v>1.7487550000000001E-2</c:v>
                </c:pt>
                <c:pt idx="31">
                  <c:v>1.8606266E-2</c:v>
                </c:pt>
                <c:pt idx="32">
                  <c:v>1.887498E-2</c:v>
                </c:pt>
                <c:pt idx="33">
                  <c:v>2.0129718000000001E-2</c:v>
                </c:pt>
                <c:pt idx="34">
                  <c:v>2.2230947000000001E-2</c:v>
                </c:pt>
                <c:pt idx="35">
                  <c:v>2.481819E-2</c:v>
                </c:pt>
                <c:pt idx="36">
                  <c:v>2.6065469000000001E-2</c:v>
                </c:pt>
                <c:pt idx="37">
                  <c:v>2.4949177999999999E-2</c:v>
                </c:pt>
                <c:pt idx="38">
                  <c:v>2.1689195000000001E-2</c:v>
                </c:pt>
                <c:pt idx="39">
                  <c:v>1.7936626000000001E-2</c:v>
                </c:pt>
                <c:pt idx="40">
                  <c:v>1.4214521000000001E-2</c:v>
                </c:pt>
                <c:pt idx="41">
                  <c:v>1.1379807E-2</c:v>
                </c:pt>
                <c:pt idx="42">
                  <c:v>9.4220759999999997E-3</c:v>
                </c:pt>
                <c:pt idx="43">
                  <c:v>1.0471153E-2</c:v>
                </c:pt>
                <c:pt idx="44">
                  <c:v>1.5820404999999999E-2</c:v>
                </c:pt>
                <c:pt idx="45">
                  <c:v>2.4019286000000001E-2</c:v>
                </c:pt>
                <c:pt idx="46">
                  <c:v>3.1670275999999997E-2</c:v>
                </c:pt>
                <c:pt idx="47">
                  <c:v>3.5730112000000001E-2</c:v>
                </c:pt>
                <c:pt idx="48">
                  <c:v>3.5645286999999998E-2</c:v>
                </c:pt>
                <c:pt idx="49">
                  <c:v>3.2962717000000002E-2</c:v>
                </c:pt>
                <c:pt idx="50">
                  <c:v>2.8876566999999999E-2</c:v>
                </c:pt>
                <c:pt idx="51">
                  <c:v>2.5813040999999998E-2</c:v>
                </c:pt>
                <c:pt idx="52">
                  <c:v>2.4826515E-2</c:v>
                </c:pt>
                <c:pt idx="53">
                  <c:v>2.4516792999999999E-2</c:v>
                </c:pt>
                <c:pt idx="54">
                  <c:v>2.2725024999999999E-2</c:v>
                </c:pt>
                <c:pt idx="55">
                  <c:v>1.9933197999999999E-2</c:v>
                </c:pt>
                <c:pt idx="56">
                  <c:v>1.8733606E-2</c:v>
                </c:pt>
                <c:pt idx="57">
                  <c:v>2.1458495000000001E-2</c:v>
                </c:pt>
                <c:pt idx="58">
                  <c:v>2.7628204E-2</c:v>
                </c:pt>
                <c:pt idx="59">
                  <c:v>3.4169484E-2</c:v>
                </c:pt>
                <c:pt idx="60">
                  <c:v>3.7554405999999999E-2</c:v>
                </c:pt>
                <c:pt idx="61">
                  <c:v>3.8715933000000001E-2</c:v>
                </c:pt>
                <c:pt idx="62">
                  <c:v>3.8542847999999998E-2</c:v>
                </c:pt>
                <c:pt idx="63">
                  <c:v>3.7298862000000002E-2</c:v>
                </c:pt>
                <c:pt idx="64">
                  <c:v>3.4232207000000001E-2</c:v>
                </c:pt>
                <c:pt idx="65">
                  <c:v>3.1392425000000002E-2</c:v>
                </c:pt>
                <c:pt idx="66">
                  <c:v>3.3364505000000003E-2</c:v>
                </c:pt>
                <c:pt idx="67">
                  <c:v>4.3009482000000002E-2</c:v>
                </c:pt>
                <c:pt idx="68">
                  <c:v>5.6388985000000003E-2</c:v>
                </c:pt>
                <c:pt idx="69">
                  <c:v>6.4501429999999998E-2</c:v>
                </c:pt>
                <c:pt idx="70">
                  <c:v>6.1255841999999998E-2</c:v>
                </c:pt>
                <c:pt idx="71">
                  <c:v>4.8087313999999999E-2</c:v>
                </c:pt>
                <c:pt idx="72">
                  <c:v>3.2615832999999997E-2</c:v>
                </c:pt>
                <c:pt idx="73">
                  <c:v>2.1214291E-2</c:v>
                </c:pt>
                <c:pt idx="74">
                  <c:v>1.5937489999999999E-2</c:v>
                </c:pt>
                <c:pt idx="75">
                  <c:v>1.3968467E-2</c:v>
                </c:pt>
                <c:pt idx="76">
                  <c:v>1.3129139999999999E-2</c:v>
                </c:pt>
                <c:pt idx="77">
                  <c:v>1.3882076E-2</c:v>
                </c:pt>
                <c:pt idx="78">
                  <c:v>1.8119197E-2</c:v>
                </c:pt>
                <c:pt idx="79">
                  <c:v>2.4290550000000001E-2</c:v>
                </c:pt>
                <c:pt idx="80">
                  <c:v>2.7092580000000002E-2</c:v>
                </c:pt>
                <c:pt idx="81">
                  <c:v>2.2454575000000001E-2</c:v>
                </c:pt>
                <c:pt idx="82">
                  <c:v>1.0649390999999999E-2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3.0688907000000001E-3</c:v>
                </c:pt>
                <c:pt idx="89">
                  <c:v>1.1440298999999999E-2</c:v>
                </c:pt>
                <c:pt idx="90">
                  <c:v>1.8162577999999999E-2</c:v>
                </c:pt>
                <c:pt idx="91">
                  <c:v>2.3605177000000001E-2</c:v>
                </c:pt>
                <c:pt idx="92">
                  <c:v>2.6923475999999998E-2</c:v>
                </c:pt>
                <c:pt idx="93">
                  <c:v>2.8435772000000002E-2</c:v>
                </c:pt>
                <c:pt idx="94">
                  <c:v>2.8432731999999999E-2</c:v>
                </c:pt>
                <c:pt idx="95">
                  <c:v>2.7473442000000001E-2</c:v>
                </c:pt>
                <c:pt idx="96">
                  <c:v>2.7373489000000001E-2</c:v>
                </c:pt>
                <c:pt idx="97">
                  <c:v>2.7969837000000001E-2</c:v>
                </c:pt>
                <c:pt idx="98">
                  <c:v>2.8799165000000002E-2</c:v>
                </c:pt>
                <c:pt idx="99">
                  <c:v>2.9436389E-2</c:v>
                </c:pt>
                <c:pt idx="100">
                  <c:v>2.9613371999999999E-2</c:v>
                </c:pt>
                <c:pt idx="101">
                  <c:v>2.9779264999999999E-2</c:v>
                </c:pt>
                <c:pt idx="102">
                  <c:v>2.9998464999999998E-2</c:v>
                </c:pt>
                <c:pt idx="103">
                  <c:v>3.0730024000000002E-2</c:v>
                </c:pt>
                <c:pt idx="104">
                  <c:v>3.0824735999999998E-2</c:v>
                </c:pt>
                <c:pt idx="105">
                  <c:v>3.0310888000000001E-2</c:v>
                </c:pt>
                <c:pt idx="106">
                  <c:v>2.9057624000000001E-2</c:v>
                </c:pt>
                <c:pt idx="107">
                  <c:v>2.755384E-2</c:v>
                </c:pt>
                <c:pt idx="108">
                  <c:v>2.470963E-2</c:v>
                </c:pt>
                <c:pt idx="109">
                  <c:v>2.1121075E-2</c:v>
                </c:pt>
                <c:pt idx="110">
                  <c:v>1.7414631E-2</c:v>
                </c:pt>
                <c:pt idx="111">
                  <c:v>1.4189918500000001E-2</c:v>
                </c:pt>
                <c:pt idx="112">
                  <c:v>9.8684250000000001E-3</c:v>
                </c:pt>
                <c:pt idx="113">
                  <c:v>5.6671969999999997E-3</c:v>
                </c:pt>
                <c:pt idx="114">
                  <c:v>1.1254590999999999E-3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952B-49F9-8B42-4A820EC88128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[3]Sheet1!$D$172:$DT$172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1.9599883999999999E-3</c:v>
                </c:pt>
                <c:pt idx="6">
                  <c:v>4.2419257000000004E-3</c:v>
                </c:pt>
                <c:pt idx="7">
                  <c:v>6.8222884999999999E-3</c:v>
                </c:pt>
                <c:pt idx="8">
                  <c:v>7.6563098000000003E-3</c:v>
                </c:pt>
                <c:pt idx="9">
                  <c:v>5.377115E-3</c:v>
                </c:pt>
                <c:pt idx="10">
                  <c:v>2.81E-4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6.6342885000000001E-3</c:v>
                </c:pt>
                <c:pt idx="16">
                  <c:v>1.2023281E-2</c:v>
                </c:pt>
                <c:pt idx="17">
                  <c:v>1.2361271E-2</c:v>
                </c:pt>
                <c:pt idx="18">
                  <c:v>7.7815955000000003E-3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4.316996E-3</c:v>
                </c:pt>
                <c:pt idx="27">
                  <c:v>1.0117431E-2</c:v>
                </c:pt>
                <c:pt idx="28">
                  <c:v>1.4158528E-2</c:v>
                </c:pt>
                <c:pt idx="29">
                  <c:v>1.5935339999999999E-2</c:v>
                </c:pt>
                <c:pt idx="30">
                  <c:v>1.737731E-2</c:v>
                </c:pt>
                <c:pt idx="31">
                  <c:v>1.8649569000000001E-2</c:v>
                </c:pt>
                <c:pt idx="32">
                  <c:v>1.9075476000000001E-2</c:v>
                </c:pt>
                <c:pt idx="33">
                  <c:v>2.0262048000000001E-2</c:v>
                </c:pt>
                <c:pt idx="34">
                  <c:v>2.2122570000000001E-2</c:v>
                </c:pt>
                <c:pt idx="35">
                  <c:v>2.4489693E-2</c:v>
                </c:pt>
                <c:pt idx="36">
                  <c:v>2.5753055E-2</c:v>
                </c:pt>
                <c:pt idx="37">
                  <c:v>2.4865247E-2</c:v>
                </c:pt>
                <c:pt idx="38">
                  <c:v>2.1793587E-2</c:v>
                </c:pt>
                <c:pt idx="39">
                  <c:v>1.8046506E-2</c:v>
                </c:pt>
                <c:pt idx="40">
                  <c:v>1.4168434000000001E-2</c:v>
                </c:pt>
                <c:pt idx="41">
                  <c:v>1.1357486E-2</c:v>
                </c:pt>
                <c:pt idx="42">
                  <c:v>9.5651759999999999E-3</c:v>
                </c:pt>
                <c:pt idx="43">
                  <c:v>1.0813969999999999E-2</c:v>
                </c:pt>
                <c:pt idx="44">
                  <c:v>1.6272258000000001E-2</c:v>
                </c:pt>
                <c:pt idx="45">
                  <c:v>2.4430090000000002E-2</c:v>
                </c:pt>
                <c:pt idx="46">
                  <c:v>3.1855293E-2</c:v>
                </c:pt>
                <c:pt idx="47">
                  <c:v>3.5469557999999998E-2</c:v>
                </c:pt>
                <c:pt idx="48">
                  <c:v>3.4853330000000002E-2</c:v>
                </c:pt>
                <c:pt idx="49">
                  <c:v>3.1846480000000003E-2</c:v>
                </c:pt>
                <c:pt idx="50">
                  <c:v>2.7907759000000001E-2</c:v>
                </c:pt>
                <c:pt idx="51">
                  <c:v>2.5330722E-2</c:v>
                </c:pt>
                <c:pt idx="52">
                  <c:v>2.4868959999999999E-2</c:v>
                </c:pt>
                <c:pt idx="53">
                  <c:v>2.4876309999999999E-2</c:v>
                </c:pt>
                <c:pt idx="54">
                  <c:v>2.3259519999999999E-2</c:v>
                </c:pt>
                <c:pt idx="55">
                  <c:v>2.0640644999999999E-2</c:v>
                </c:pt>
                <c:pt idx="56">
                  <c:v>1.9594569999999999E-2</c:v>
                </c:pt>
                <c:pt idx="57">
                  <c:v>2.2293389E-2</c:v>
                </c:pt>
                <c:pt idx="58">
                  <c:v>2.8080394000000002E-2</c:v>
                </c:pt>
                <c:pt idx="59">
                  <c:v>3.3916549999999997E-2</c:v>
                </c:pt>
                <c:pt idx="60">
                  <c:v>3.6549262999999999E-2</c:v>
                </c:pt>
                <c:pt idx="61">
                  <c:v>3.7319270000000002E-2</c:v>
                </c:pt>
                <c:pt idx="62">
                  <c:v>3.741415E-2</c:v>
                </c:pt>
                <c:pt idx="63">
                  <c:v>3.7052926E-2</c:v>
                </c:pt>
                <c:pt idx="64">
                  <c:v>3.5050217000000002E-2</c:v>
                </c:pt>
                <c:pt idx="65">
                  <c:v>3.2884635000000002E-2</c:v>
                </c:pt>
                <c:pt idx="66">
                  <c:v>3.4811920000000003E-2</c:v>
                </c:pt>
                <c:pt idx="67">
                  <c:v>4.3800970000000002E-2</c:v>
                </c:pt>
                <c:pt idx="68">
                  <c:v>5.6384295000000001E-2</c:v>
                </c:pt>
                <c:pt idx="69">
                  <c:v>6.3935409999999998E-2</c:v>
                </c:pt>
                <c:pt idx="70">
                  <c:v>6.0497929999999998E-2</c:v>
                </c:pt>
                <c:pt idx="71">
                  <c:v>4.7426663000000001E-2</c:v>
                </c:pt>
                <c:pt idx="72">
                  <c:v>3.2230257999999998E-2</c:v>
                </c:pt>
                <c:pt idx="73">
                  <c:v>2.1212325000000001E-2</c:v>
                </c:pt>
                <c:pt idx="74">
                  <c:v>1.6324104999999998E-2</c:v>
                </c:pt>
                <c:pt idx="75">
                  <c:v>1.44822905E-2</c:v>
                </c:pt>
                <c:pt idx="76">
                  <c:v>1.3323069E-2</c:v>
                </c:pt>
                <c:pt idx="77">
                  <c:v>1.3451497999999999E-2</c:v>
                </c:pt>
                <c:pt idx="78">
                  <c:v>1.7114600000000001E-2</c:v>
                </c:pt>
                <c:pt idx="79">
                  <c:v>2.3219918999999999E-2</c:v>
                </c:pt>
                <c:pt idx="80">
                  <c:v>2.6626125E-2</c:v>
                </c:pt>
                <c:pt idx="81">
                  <c:v>2.2911277000000001E-2</c:v>
                </c:pt>
                <c:pt idx="82">
                  <c:v>1.17871035E-2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3.2314091999999998E-3</c:v>
                </c:pt>
                <c:pt idx="89">
                  <c:v>1.1907579999999999E-2</c:v>
                </c:pt>
                <c:pt idx="90">
                  <c:v>1.8752798000000001E-2</c:v>
                </c:pt>
                <c:pt idx="91">
                  <c:v>2.3880199000000001E-2</c:v>
                </c:pt>
                <c:pt idx="92">
                  <c:v>2.6541579999999999E-2</c:v>
                </c:pt>
                <c:pt idx="93">
                  <c:v>2.7407104000000002E-2</c:v>
                </c:pt>
                <c:pt idx="94">
                  <c:v>2.6975624E-2</c:v>
                </c:pt>
                <c:pt idx="95">
                  <c:v>2.5894593E-2</c:v>
                </c:pt>
                <c:pt idx="96">
                  <c:v>2.6054079000000001E-2</c:v>
                </c:pt>
                <c:pt idx="97">
                  <c:v>2.7206689999999999E-2</c:v>
                </c:pt>
                <c:pt idx="98">
                  <c:v>2.8664433999999999E-2</c:v>
                </c:pt>
                <c:pt idx="99">
                  <c:v>2.9844893000000001E-2</c:v>
                </c:pt>
                <c:pt idx="100">
                  <c:v>3.0397437999999999E-2</c:v>
                </c:pt>
                <c:pt idx="101">
                  <c:v>3.0739855E-2</c:v>
                </c:pt>
                <c:pt idx="102">
                  <c:v>3.1038403999999999E-2</c:v>
                </c:pt>
                <c:pt idx="103">
                  <c:v>3.1710460000000003E-2</c:v>
                </c:pt>
                <c:pt idx="104">
                  <c:v>3.168149E-2</c:v>
                </c:pt>
                <c:pt idx="105">
                  <c:v>3.1018230000000001E-2</c:v>
                </c:pt>
                <c:pt idx="106">
                  <c:v>2.9605698E-2</c:v>
                </c:pt>
                <c:pt idx="107">
                  <c:v>2.7907943000000001E-2</c:v>
                </c:pt>
                <c:pt idx="108">
                  <c:v>2.4944330000000001E-2</c:v>
                </c:pt>
                <c:pt idx="109">
                  <c:v>2.1268657999999999E-2</c:v>
                </c:pt>
                <c:pt idx="110">
                  <c:v>1.7488818999999999E-2</c:v>
                </c:pt>
                <c:pt idx="111">
                  <c:v>1.43653415E-2</c:v>
                </c:pt>
                <c:pt idx="112">
                  <c:v>1.0090221999999999E-2</c:v>
                </c:pt>
                <c:pt idx="113">
                  <c:v>5.9307709999999996E-3</c:v>
                </c:pt>
                <c:pt idx="114">
                  <c:v>1.4180383E-3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952B-49F9-8B42-4A820EC88128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[3]Sheet1!$D$173:$DT$173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9.7000000000000005E-4</c:v>
                </c:pt>
                <c:pt idx="5">
                  <c:v>2.7252492E-3</c:v>
                </c:pt>
                <c:pt idx="6">
                  <c:v>4.1245769999999999E-3</c:v>
                </c:pt>
                <c:pt idx="7">
                  <c:v>5.9114466000000001E-3</c:v>
                </c:pt>
                <c:pt idx="8">
                  <c:v>6.4410250000000004E-3</c:v>
                </c:pt>
                <c:pt idx="9">
                  <c:v>4.4673862999999999E-3</c:v>
                </c:pt>
                <c:pt idx="10">
                  <c:v>3.4799999999999999E-5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2.32E-4</c:v>
                </c:pt>
                <c:pt idx="15">
                  <c:v>6.6999360000000001E-3</c:v>
                </c:pt>
                <c:pt idx="16">
                  <c:v>1.1943473499999999E-2</c:v>
                </c:pt>
                <c:pt idx="17">
                  <c:v>1.2193903000000001E-2</c:v>
                </c:pt>
                <c:pt idx="18">
                  <c:v>7.6932525E-3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4.2772377000000004E-3</c:v>
                </c:pt>
                <c:pt idx="27">
                  <c:v>1.0138619999999999E-2</c:v>
                </c:pt>
                <c:pt idx="28">
                  <c:v>1.4151989E-2</c:v>
                </c:pt>
                <c:pt idx="29">
                  <c:v>1.592433E-2</c:v>
                </c:pt>
                <c:pt idx="30">
                  <c:v>1.7352853000000001E-2</c:v>
                </c:pt>
                <c:pt idx="31">
                  <c:v>1.8646530000000001E-2</c:v>
                </c:pt>
                <c:pt idx="32">
                  <c:v>1.9103076E-2</c:v>
                </c:pt>
                <c:pt idx="33">
                  <c:v>2.0346876E-2</c:v>
                </c:pt>
                <c:pt idx="34">
                  <c:v>2.2220690000000001E-2</c:v>
                </c:pt>
                <c:pt idx="35">
                  <c:v>2.446479E-2</c:v>
                </c:pt>
                <c:pt idx="36">
                  <c:v>2.5510509000000001E-2</c:v>
                </c:pt>
                <c:pt idx="37">
                  <c:v>2.4375424E-2</c:v>
                </c:pt>
                <c:pt idx="38">
                  <c:v>2.1283420000000001E-2</c:v>
                </c:pt>
                <c:pt idx="39">
                  <c:v>1.7806947E-2</c:v>
                </c:pt>
                <c:pt idx="40">
                  <c:v>1.4366052000000001E-2</c:v>
                </c:pt>
                <c:pt idx="41">
                  <c:v>1.1819178E-2</c:v>
                </c:pt>
                <c:pt idx="42">
                  <c:v>9.981017E-3</c:v>
                </c:pt>
                <c:pt idx="43">
                  <c:v>1.1057167999999999E-2</c:v>
                </c:pt>
                <c:pt idx="44">
                  <c:v>1.6408348E-2</c:v>
                </c:pt>
                <c:pt idx="45">
                  <c:v>2.4639197000000002E-2</c:v>
                </c:pt>
                <c:pt idx="46">
                  <c:v>3.2221645E-2</c:v>
                </c:pt>
                <c:pt idx="47">
                  <c:v>3.5991315000000003E-2</c:v>
                </c:pt>
                <c:pt idx="48">
                  <c:v>3.5501070000000003E-2</c:v>
                </c:pt>
                <c:pt idx="49">
                  <c:v>3.2559487999999998E-2</c:v>
                </c:pt>
                <c:pt idx="50">
                  <c:v>2.8531343000000001E-2</c:v>
                </c:pt>
                <c:pt idx="51">
                  <c:v>2.5677878000000001E-2</c:v>
                </c:pt>
                <c:pt idx="52">
                  <c:v>2.4766567999999999E-2</c:v>
                </c:pt>
                <c:pt idx="53">
                  <c:v>2.4385641999999999E-2</c:v>
                </c:pt>
                <c:pt idx="54">
                  <c:v>2.2591733999999999E-2</c:v>
                </c:pt>
                <c:pt idx="55">
                  <c:v>2.0055538000000001E-2</c:v>
                </c:pt>
                <c:pt idx="56">
                  <c:v>1.9258022E-2</c:v>
                </c:pt>
                <c:pt idx="57">
                  <c:v>2.2218587000000001E-2</c:v>
                </c:pt>
                <c:pt idx="58">
                  <c:v>2.81379E-2</c:v>
                </c:pt>
                <c:pt idx="59">
                  <c:v>3.3998840000000002E-2</c:v>
                </c:pt>
                <c:pt idx="60">
                  <c:v>3.6718305E-2</c:v>
                </c:pt>
                <c:pt idx="61">
                  <c:v>3.7708829999999999E-2</c:v>
                </c:pt>
                <c:pt idx="62">
                  <c:v>3.8058460000000002E-2</c:v>
                </c:pt>
                <c:pt idx="63">
                  <c:v>3.7749487999999998E-2</c:v>
                </c:pt>
                <c:pt idx="64">
                  <c:v>3.5441595999999999E-2</c:v>
                </c:pt>
                <c:pt idx="65">
                  <c:v>3.2740052999999998E-2</c:v>
                </c:pt>
                <c:pt idx="66">
                  <c:v>3.4170640000000002E-2</c:v>
                </c:pt>
                <c:pt idx="67">
                  <c:v>4.2870466000000003E-2</c:v>
                </c:pt>
                <c:pt idx="68">
                  <c:v>5.536671E-2</c:v>
                </c:pt>
                <c:pt idx="69">
                  <c:v>6.3022460000000002E-2</c:v>
                </c:pt>
                <c:pt idx="70">
                  <c:v>5.9926769999999997E-2</c:v>
                </c:pt>
                <c:pt idx="71">
                  <c:v>4.7408359999999997E-2</c:v>
                </c:pt>
                <c:pt idx="72">
                  <c:v>3.2777912999999999E-2</c:v>
                </c:pt>
                <c:pt idx="73">
                  <c:v>2.2058932E-2</c:v>
                </c:pt>
                <c:pt idx="74">
                  <c:v>1.7032486999999999E-2</c:v>
                </c:pt>
                <c:pt idx="75">
                  <c:v>1.4779039000000001E-2</c:v>
                </c:pt>
                <c:pt idx="76">
                  <c:v>1.3288728E-2</c:v>
                </c:pt>
                <c:pt idx="77">
                  <c:v>1.3427229000000001E-2</c:v>
                </c:pt>
                <c:pt idx="78">
                  <c:v>1.7383384000000002E-2</c:v>
                </c:pt>
                <c:pt idx="79">
                  <c:v>2.3704731999999999E-2</c:v>
                </c:pt>
                <c:pt idx="80">
                  <c:v>2.6936576E-2</c:v>
                </c:pt>
                <c:pt idx="81">
                  <c:v>2.2709683000000001E-2</c:v>
                </c:pt>
                <c:pt idx="82">
                  <c:v>1.1074336000000001E-2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3.1914979E-3</c:v>
                </c:pt>
                <c:pt idx="89">
                  <c:v>1.1959022E-2</c:v>
                </c:pt>
                <c:pt idx="90">
                  <c:v>1.8979399000000001E-2</c:v>
                </c:pt>
                <c:pt idx="91">
                  <c:v>2.4326906999999998E-2</c:v>
                </c:pt>
                <c:pt idx="92">
                  <c:v>2.7203105000000002E-2</c:v>
                </c:pt>
                <c:pt idx="93">
                  <c:v>2.8221647999999998E-2</c:v>
                </c:pt>
                <c:pt idx="94">
                  <c:v>2.7848873E-2</c:v>
                </c:pt>
                <c:pt idx="95">
                  <c:v>2.6739372000000001E-2</c:v>
                </c:pt>
                <c:pt idx="96">
                  <c:v>2.6788243999999999E-2</c:v>
                </c:pt>
                <c:pt idx="97">
                  <c:v>2.7750215000000002E-2</c:v>
                </c:pt>
                <c:pt idx="98">
                  <c:v>2.9000320999999999E-2</c:v>
                </c:pt>
                <c:pt idx="99">
                  <c:v>2.9971903000000001E-2</c:v>
                </c:pt>
                <c:pt idx="100">
                  <c:v>3.0342472999999998E-2</c:v>
                </c:pt>
                <c:pt idx="101">
                  <c:v>3.0544924000000001E-2</c:v>
                </c:pt>
                <c:pt idx="102">
                  <c:v>3.0701142000000001E-2</c:v>
                </c:pt>
                <c:pt idx="103">
                  <c:v>3.1254240000000003E-2</c:v>
                </c:pt>
                <c:pt idx="104">
                  <c:v>3.1122776000000001E-2</c:v>
                </c:pt>
                <c:pt idx="105">
                  <c:v>3.0373536E-2</c:v>
                </c:pt>
                <c:pt idx="106">
                  <c:v>2.889077E-2</c:v>
                </c:pt>
                <c:pt idx="107">
                  <c:v>2.7142234000000001E-2</c:v>
                </c:pt>
                <c:pt idx="108">
                  <c:v>2.4151241E-2</c:v>
                </c:pt>
                <c:pt idx="109">
                  <c:v>2.0468210000000001E-2</c:v>
                </c:pt>
                <c:pt idx="110">
                  <c:v>1.6717618E-2</c:v>
                </c:pt>
                <c:pt idx="111">
                  <c:v>1.3681049000000001E-2</c:v>
                </c:pt>
                <c:pt idx="112">
                  <c:v>9.4824690000000003E-3</c:v>
                </c:pt>
                <c:pt idx="113">
                  <c:v>5.4253529999999999E-3</c:v>
                </c:pt>
                <c:pt idx="114">
                  <c:v>1.0316170000000001E-3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952B-49F9-8B42-4A820EC88128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[3]Sheet1!$D$174:$DT$174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4.7399999999999997E-4</c:v>
                </c:pt>
                <c:pt idx="5">
                  <c:v>2.4398582000000001E-3</c:v>
                </c:pt>
                <c:pt idx="6">
                  <c:v>4.2541595000000001E-3</c:v>
                </c:pt>
                <c:pt idx="7">
                  <c:v>6.3536019999999999E-3</c:v>
                </c:pt>
                <c:pt idx="8">
                  <c:v>6.8795043000000004E-3</c:v>
                </c:pt>
                <c:pt idx="9">
                  <c:v>4.6276217E-3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2.6699999999999998E-4</c:v>
                </c:pt>
                <c:pt idx="15">
                  <c:v>6.9237476999999999E-3</c:v>
                </c:pt>
                <c:pt idx="16">
                  <c:v>1.2272241499999999E-2</c:v>
                </c:pt>
                <c:pt idx="17">
                  <c:v>1.2470373E-2</c:v>
                </c:pt>
                <c:pt idx="18">
                  <c:v>7.6921893999999996E-3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4.3627370000000002E-3</c:v>
                </c:pt>
                <c:pt idx="27">
                  <c:v>1.0089835E-2</c:v>
                </c:pt>
                <c:pt idx="28">
                  <c:v>1.4068265999999999E-2</c:v>
                </c:pt>
                <c:pt idx="29">
                  <c:v>1.5740885999999999E-2</c:v>
                </c:pt>
                <c:pt idx="30">
                  <c:v>1.7069931999999999E-2</c:v>
                </c:pt>
                <c:pt idx="31">
                  <c:v>1.8300365999999998E-2</c:v>
                </c:pt>
                <c:pt idx="32">
                  <c:v>1.8854487999999999E-2</c:v>
                </c:pt>
                <c:pt idx="33">
                  <c:v>2.0315507E-2</c:v>
                </c:pt>
                <c:pt idx="34">
                  <c:v>2.2456245E-2</c:v>
                </c:pt>
                <c:pt idx="35">
                  <c:v>2.4959640000000002E-2</c:v>
                </c:pt>
                <c:pt idx="36">
                  <c:v>2.6182293999999998E-2</c:v>
                </c:pt>
                <c:pt idx="37">
                  <c:v>2.5108990000000001E-2</c:v>
                </c:pt>
                <c:pt idx="38">
                  <c:v>2.1887126999999999E-2</c:v>
                </c:pt>
                <c:pt idx="39">
                  <c:v>1.8022617000000001E-2</c:v>
                </c:pt>
                <c:pt idx="40">
                  <c:v>1.4121234999999999E-2</c:v>
                </c:pt>
                <c:pt idx="41">
                  <c:v>1.1243070000000001E-2</c:v>
                </c:pt>
                <c:pt idx="42">
                  <c:v>9.3824819999999993E-3</c:v>
                </c:pt>
                <c:pt idx="43">
                  <c:v>1.0620785000000001E-2</c:v>
                </c:pt>
                <c:pt idx="44">
                  <c:v>1.6091307999999999E-2</c:v>
                </c:pt>
                <c:pt idx="45">
                  <c:v>2.4321071999999999E-2</c:v>
                </c:pt>
                <c:pt idx="46">
                  <c:v>3.1819372999999998E-2</c:v>
                </c:pt>
                <c:pt idx="47">
                  <c:v>3.5570454000000001E-2</c:v>
                </c:pt>
                <c:pt idx="48">
                  <c:v>3.5155565E-2</c:v>
                </c:pt>
                <c:pt idx="49">
                  <c:v>3.2336634000000003E-2</c:v>
                </c:pt>
                <c:pt idx="50">
                  <c:v>2.8423581E-2</c:v>
                </c:pt>
                <c:pt idx="51">
                  <c:v>2.5703704000000001E-2</c:v>
                </c:pt>
                <c:pt idx="52">
                  <c:v>2.5064797999999999E-2</c:v>
                </c:pt>
                <c:pt idx="53">
                  <c:v>2.4999876000000001E-2</c:v>
                </c:pt>
                <c:pt idx="54">
                  <c:v>2.3352731000000002E-2</c:v>
                </c:pt>
                <c:pt idx="55">
                  <c:v>2.0618811000000001E-2</c:v>
                </c:pt>
                <c:pt idx="56">
                  <c:v>1.934367E-2</c:v>
                </c:pt>
                <c:pt idx="57">
                  <c:v>2.1800697000000001E-2</c:v>
                </c:pt>
                <c:pt idx="58">
                  <c:v>2.7519422000000002E-2</c:v>
                </c:pt>
                <c:pt idx="59">
                  <c:v>3.3574081999999998E-2</c:v>
                </c:pt>
                <c:pt idx="60">
                  <c:v>3.6544717999999997E-2</c:v>
                </c:pt>
                <c:pt idx="61">
                  <c:v>3.753215E-2</c:v>
                </c:pt>
                <c:pt idx="62">
                  <c:v>3.7542168000000001E-2</c:v>
                </c:pt>
                <c:pt idx="63">
                  <c:v>3.6909807000000003E-2</c:v>
                </c:pt>
                <c:pt idx="64">
                  <c:v>3.4728075999999997E-2</c:v>
                </c:pt>
                <c:pt idx="65">
                  <c:v>3.2694097999999998E-2</c:v>
                </c:pt>
                <c:pt idx="66">
                  <c:v>3.4990788000000002E-2</c:v>
                </c:pt>
                <c:pt idx="67">
                  <c:v>4.4336285000000003E-2</c:v>
                </c:pt>
                <c:pt idx="68">
                  <c:v>5.6971554000000001E-2</c:v>
                </c:pt>
                <c:pt idx="69">
                  <c:v>6.4216285999999997E-2</c:v>
                </c:pt>
                <c:pt idx="70">
                  <c:v>6.0268080000000002E-2</c:v>
                </c:pt>
                <c:pt idx="71">
                  <c:v>4.6739402999999999E-2</c:v>
                </c:pt>
                <c:pt idx="72">
                  <c:v>3.1294179999999998E-2</c:v>
                </c:pt>
                <c:pt idx="73">
                  <c:v>2.0261243000000002E-2</c:v>
                </c:pt>
                <c:pt idx="74">
                  <c:v>1.5583642999999999E-2</c:v>
                </c:pt>
                <c:pt idx="75">
                  <c:v>1.4153992000000001E-2</c:v>
                </c:pt>
                <c:pt idx="76">
                  <c:v>1.3541812E-2</c:v>
                </c:pt>
                <c:pt idx="77">
                  <c:v>1.41936075E-2</c:v>
                </c:pt>
                <c:pt idx="78">
                  <c:v>1.817438E-2</c:v>
                </c:pt>
                <c:pt idx="79">
                  <c:v>2.4262628000000001E-2</c:v>
                </c:pt>
                <c:pt idx="80">
                  <c:v>2.7357606E-2</c:v>
                </c:pt>
                <c:pt idx="81">
                  <c:v>2.3232804999999999E-2</c:v>
                </c:pt>
                <c:pt idx="82">
                  <c:v>1.1787567000000001E-2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2.5979858E-3</c:v>
                </c:pt>
                <c:pt idx="89">
                  <c:v>1.1233244E-2</c:v>
                </c:pt>
                <c:pt idx="90">
                  <c:v>1.8184543000000001E-2</c:v>
                </c:pt>
                <c:pt idx="91">
                  <c:v>2.3492148000000001E-2</c:v>
                </c:pt>
                <c:pt idx="92">
                  <c:v>2.6372815000000001E-2</c:v>
                </c:pt>
                <c:pt idx="93">
                  <c:v>2.7421072000000001E-2</c:v>
                </c:pt>
                <c:pt idx="94">
                  <c:v>2.7128004000000001E-2</c:v>
                </c:pt>
                <c:pt idx="95">
                  <c:v>2.6183007000000001E-2</c:v>
                </c:pt>
                <c:pt idx="96">
                  <c:v>2.6385737999999999E-2</c:v>
                </c:pt>
                <c:pt idx="97">
                  <c:v>2.7544160000000002E-2</c:v>
                </c:pt>
                <c:pt idx="98">
                  <c:v>2.8973639999999998E-2</c:v>
                </c:pt>
                <c:pt idx="99">
                  <c:v>3.0117253E-2</c:v>
                </c:pt>
                <c:pt idx="100">
                  <c:v>3.0642941999999999E-2</c:v>
                </c:pt>
                <c:pt idx="101">
                  <c:v>3.1024805999999999E-2</c:v>
                </c:pt>
                <c:pt idx="102">
                  <c:v>3.1273692999999998E-2</c:v>
                </c:pt>
                <c:pt idx="103">
                  <c:v>3.1925402999999998E-2</c:v>
                </c:pt>
                <c:pt idx="104">
                  <c:v>3.1856950000000002E-2</c:v>
                </c:pt>
                <c:pt idx="105">
                  <c:v>3.1134574000000002E-2</c:v>
                </c:pt>
                <c:pt idx="106">
                  <c:v>2.9631755999999999E-2</c:v>
                </c:pt>
                <c:pt idx="107">
                  <c:v>2.7760786999999999E-2</c:v>
                </c:pt>
                <c:pt idx="108">
                  <c:v>2.4645562999999999E-2</c:v>
                </c:pt>
                <c:pt idx="109">
                  <c:v>2.0774910000000001E-2</c:v>
                </c:pt>
                <c:pt idx="110">
                  <c:v>1.6781006000000001E-2</c:v>
                </c:pt>
                <c:pt idx="111">
                  <c:v>1.3637089999999999E-2</c:v>
                </c:pt>
                <c:pt idx="112">
                  <c:v>9.2270635000000004E-3</c:v>
                </c:pt>
                <c:pt idx="113">
                  <c:v>4.9431919999999999E-3</c:v>
                </c:pt>
                <c:pt idx="114">
                  <c:v>3.5300000000000002E-4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952B-49F9-8B42-4A820EC88128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[3]Sheet1!$D$175:$DT$175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1.4367651E-3</c:v>
                </c:pt>
                <c:pt idx="6">
                  <c:v>3.0713333E-3</c:v>
                </c:pt>
                <c:pt idx="7">
                  <c:v>5.4289786999999999E-3</c:v>
                </c:pt>
                <c:pt idx="8">
                  <c:v>6.5845204999999997E-3</c:v>
                </c:pt>
                <c:pt idx="9">
                  <c:v>5.0517239999999996E-3</c:v>
                </c:pt>
                <c:pt idx="10">
                  <c:v>7.0899999999999999E-4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6.2860305999999999E-3</c:v>
                </c:pt>
                <c:pt idx="16">
                  <c:v>1.1525772E-2</c:v>
                </c:pt>
                <c:pt idx="17">
                  <c:v>1.1882528999999999E-2</c:v>
                </c:pt>
                <c:pt idx="18">
                  <c:v>7.4301916000000003E-3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4.6914616000000003E-3</c:v>
                </c:pt>
                <c:pt idx="27">
                  <c:v>1.0477955000000001E-2</c:v>
                </c:pt>
                <c:pt idx="28">
                  <c:v>1.4394858E-2</c:v>
                </c:pt>
                <c:pt idx="29">
                  <c:v>1.5938806999999999E-2</c:v>
                </c:pt>
                <c:pt idx="30">
                  <c:v>1.7006733999999999E-2</c:v>
                </c:pt>
                <c:pt idx="31">
                  <c:v>1.7929210000000001E-2</c:v>
                </c:pt>
                <c:pt idx="32">
                  <c:v>1.8276279999999999E-2</c:v>
                </c:pt>
                <c:pt idx="33">
                  <c:v>1.9728385000000001E-2</c:v>
                </c:pt>
                <c:pt idx="34">
                  <c:v>2.2045271000000002E-2</c:v>
                </c:pt>
                <c:pt idx="35">
                  <c:v>2.4740145000000002E-2</c:v>
                </c:pt>
                <c:pt idx="36">
                  <c:v>2.6048211000000002E-2</c:v>
                </c:pt>
                <c:pt idx="37">
                  <c:v>2.4981994E-2</c:v>
                </c:pt>
                <c:pt idx="38">
                  <c:v>2.1842703000000002E-2</c:v>
                </c:pt>
                <c:pt idx="39">
                  <c:v>1.8176346999999999E-2</c:v>
                </c:pt>
                <c:pt idx="40">
                  <c:v>1.4635519E-2</c:v>
                </c:pt>
                <c:pt idx="41">
                  <c:v>1.1979886E-2</c:v>
                </c:pt>
                <c:pt idx="42">
                  <c:v>1.0139529E-2</c:v>
                </c:pt>
                <c:pt idx="43">
                  <c:v>1.1140321E-2</c:v>
                </c:pt>
                <c:pt idx="44">
                  <c:v>1.6224245000000002E-2</c:v>
                </c:pt>
                <c:pt idx="45">
                  <c:v>2.4076021999999999E-2</c:v>
                </c:pt>
                <c:pt idx="46">
                  <c:v>3.1392614999999999E-2</c:v>
                </c:pt>
                <c:pt idx="47">
                  <c:v>3.5253149999999997E-2</c:v>
                </c:pt>
                <c:pt idx="48">
                  <c:v>3.5155422999999998E-2</c:v>
                </c:pt>
                <c:pt idx="49">
                  <c:v>3.2652925999999999E-2</c:v>
                </c:pt>
                <c:pt idx="50">
                  <c:v>2.8861219E-2</c:v>
                </c:pt>
                <c:pt idx="51">
                  <c:v>2.6057791E-2</c:v>
                </c:pt>
                <c:pt idx="52">
                  <c:v>2.5176770000000001E-2</c:v>
                </c:pt>
                <c:pt idx="53">
                  <c:v>2.4875600000000001E-2</c:v>
                </c:pt>
                <c:pt idx="54">
                  <c:v>2.3119923000000001E-2</c:v>
                </c:pt>
                <c:pt idx="55">
                  <c:v>2.0398157E-2</c:v>
                </c:pt>
                <c:pt idx="56">
                  <c:v>1.9169306000000001E-2</c:v>
                </c:pt>
                <c:pt idx="57">
                  <c:v>2.1577181000000001E-2</c:v>
                </c:pt>
                <c:pt idx="58">
                  <c:v>2.7200057999999999E-2</c:v>
                </c:pt>
                <c:pt idx="59">
                  <c:v>3.324092E-2</c:v>
                </c:pt>
                <c:pt idx="60">
                  <c:v>3.6514044000000002E-2</c:v>
                </c:pt>
                <c:pt idx="61">
                  <c:v>3.7991654E-2</c:v>
                </c:pt>
                <c:pt idx="62">
                  <c:v>3.839062E-2</c:v>
                </c:pt>
                <c:pt idx="63">
                  <c:v>3.7773130000000002E-2</c:v>
                </c:pt>
                <c:pt idx="64">
                  <c:v>3.5250284E-2</c:v>
                </c:pt>
                <c:pt idx="65">
                  <c:v>3.2755329999999999E-2</c:v>
                </c:pt>
                <c:pt idx="66">
                  <c:v>3.4676638000000003E-2</c:v>
                </c:pt>
                <c:pt idx="67">
                  <c:v>4.3735757E-2</c:v>
                </c:pt>
                <c:pt idx="68">
                  <c:v>5.6119934000000003E-2</c:v>
                </c:pt>
                <c:pt idx="69">
                  <c:v>6.326263E-2</c:v>
                </c:pt>
                <c:pt idx="70">
                  <c:v>5.9502363000000003E-2</c:v>
                </c:pt>
                <c:pt idx="71">
                  <c:v>4.647519E-2</c:v>
                </c:pt>
                <c:pt idx="72">
                  <c:v>3.1670917E-2</c:v>
                </c:pt>
                <c:pt idx="73">
                  <c:v>2.1178076000000001E-2</c:v>
                </c:pt>
                <c:pt idx="74">
                  <c:v>1.6738050000000001E-2</c:v>
                </c:pt>
                <c:pt idx="75">
                  <c:v>1.5251583000000001E-2</c:v>
                </c:pt>
                <c:pt idx="76">
                  <c:v>1.4385681000000001E-2</c:v>
                </c:pt>
                <c:pt idx="77">
                  <c:v>1.4664383E-2</c:v>
                </c:pt>
                <c:pt idx="78">
                  <c:v>1.8162085000000001E-2</c:v>
                </c:pt>
                <c:pt idx="79">
                  <c:v>2.3620990000000001E-2</c:v>
                </c:pt>
                <c:pt idx="80">
                  <c:v>2.6016115999999999E-2</c:v>
                </c:pt>
                <c:pt idx="81">
                  <c:v>2.1429664000000001E-2</c:v>
                </c:pt>
                <c:pt idx="82">
                  <c:v>1.0117282999999999E-2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3.0418012999999999E-3</c:v>
                </c:pt>
                <c:pt idx="89">
                  <c:v>1.0964840999999999E-2</c:v>
                </c:pt>
                <c:pt idx="90">
                  <c:v>1.7363726999999999E-2</c:v>
                </c:pt>
                <c:pt idx="91">
                  <c:v>2.2652506999999999E-2</c:v>
                </c:pt>
                <c:pt idx="92">
                  <c:v>2.5945840000000001E-2</c:v>
                </c:pt>
                <c:pt idx="93">
                  <c:v>2.7573516999999999E-2</c:v>
                </c:pt>
                <c:pt idx="94">
                  <c:v>2.7835136E-2</c:v>
                </c:pt>
                <c:pt idx="95">
                  <c:v>2.7263524000000001E-2</c:v>
                </c:pt>
                <c:pt idx="96">
                  <c:v>2.7659755000000001E-2</c:v>
                </c:pt>
                <c:pt idx="97">
                  <c:v>2.8743247999999999E-2</c:v>
                </c:pt>
                <c:pt idx="98">
                  <c:v>2.9936312E-2</c:v>
                </c:pt>
                <c:pt idx="99">
                  <c:v>3.0735957000000001E-2</c:v>
                </c:pt>
                <c:pt idx="100">
                  <c:v>3.0860294E-2</c:v>
                </c:pt>
                <c:pt idx="101">
                  <c:v>3.0935114E-2</c:v>
                </c:pt>
                <c:pt idx="102">
                  <c:v>3.0794051999999999E-2</c:v>
                </c:pt>
                <c:pt idx="103">
                  <c:v>3.1100938000000002E-2</c:v>
                </c:pt>
                <c:pt idx="104">
                  <c:v>3.0759959999999999E-2</c:v>
                </c:pt>
                <c:pt idx="105">
                  <c:v>2.9840861999999999E-2</c:v>
                </c:pt>
                <c:pt idx="106">
                  <c:v>2.8233172000000001E-2</c:v>
                </c:pt>
                <c:pt idx="107">
                  <c:v>2.6408197000000001E-2</c:v>
                </c:pt>
                <c:pt idx="108">
                  <c:v>2.3384052999999998E-2</c:v>
                </c:pt>
                <c:pt idx="109">
                  <c:v>1.9706591999999998E-2</c:v>
                </c:pt>
                <c:pt idx="110">
                  <c:v>1.5980542E-2</c:v>
                </c:pt>
                <c:pt idx="111">
                  <c:v>1.29472045E-2</c:v>
                </c:pt>
                <c:pt idx="112">
                  <c:v>8.7989250000000008E-3</c:v>
                </c:pt>
                <c:pt idx="113">
                  <c:v>4.7769190000000001E-3</c:v>
                </c:pt>
                <c:pt idx="114">
                  <c:v>4.2099999999999999E-4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952B-49F9-8B42-4A820EC88128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[3]Sheet1!$D$176:$DT$176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2.6699999999999998E-5</c:v>
                </c:pt>
                <c:pt idx="5">
                  <c:v>1.3695402999999999E-3</c:v>
                </c:pt>
                <c:pt idx="6">
                  <c:v>2.9439322999999999E-3</c:v>
                </c:pt>
                <c:pt idx="7">
                  <c:v>5.2754819999999997E-3</c:v>
                </c:pt>
                <c:pt idx="8">
                  <c:v>6.3761349999999998E-3</c:v>
                </c:pt>
                <c:pt idx="9">
                  <c:v>4.8299279999999998E-3</c:v>
                </c:pt>
                <c:pt idx="10">
                  <c:v>5.3600000000000002E-4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6.2399999999999999E-4</c:v>
                </c:pt>
                <c:pt idx="15">
                  <c:v>6.7601459999999999E-3</c:v>
                </c:pt>
                <c:pt idx="16">
                  <c:v>1.1613243000000001E-2</c:v>
                </c:pt>
                <c:pt idx="17">
                  <c:v>1.160257E-2</c:v>
                </c:pt>
                <c:pt idx="18">
                  <c:v>7.02369E-3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4.4657676E-3</c:v>
                </c:pt>
                <c:pt idx="27">
                  <c:v>1.03736995E-2</c:v>
                </c:pt>
                <c:pt idx="28">
                  <c:v>1.4393658E-2</c:v>
                </c:pt>
                <c:pt idx="29">
                  <c:v>1.6101971E-2</c:v>
                </c:pt>
                <c:pt idx="30">
                  <c:v>1.7379466E-2</c:v>
                </c:pt>
                <c:pt idx="31">
                  <c:v>1.8521823E-2</c:v>
                </c:pt>
                <c:pt idx="32">
                  <c:v>1.8912042E-2</c:v>
                </c:pt>
                <c:pt idx="33">
                  <c:v>2.0202815999999998E-2</c:v>
                </c:pt>
                <c:pt idx="34">
                  <c:v>2.2221204000000001E-2</c:v>
                </c:pt>
                <c:pt idx="35">
                  <c:v>2.4645015999999999E-2</c:v>
                </c:pt>
                <c:pt idx="36">
                  <c:v>2.5835588999999999E-2</c:v>
                </c:pt>
                <c:pt idx="37">
                  <c:v>2.4807711999999999E-2</c:v>
                </c:pt>
                <c:pt idx="38">
                  <c:v>2.1759111000000001E-2</c:v>
                </c:pt>
                <c:pt idx="39">
                  <c:v>1.8262754999999999E-2</c:v>
                </c:pt>
                <c:pt idx="40">
                  <c:v>1.4705564000000001E-2</c:v>
                </c:pt>
                <c:pt idx="41">
                  <c:v>1.2013660000000001E-2</c:v>
                </c:pt>
                <c:pt idx="42">
                  <c:v>9.9950135000000002E-3</c:v>
                </c:pt>
                <c:pt idx="43">
                  <c:v>1.087728E-2</c:v>
                </c:pt>
                <c:pt idx="44">
                  <c:v>1.6029343000000001E-2</c:v>
                </c:pt>
                <c:pt idx="45">
                  <c:v>2.4093993000000001E-2</c:v>
                </c:pt>
                <c:pt idx="46">
                  <c:v>3.1601039999999997E-2</c:v>
                </c:pt>
                <c:pt idx="47">
                  <c:v>3.5430602999999998E-2</c:v>
                </c:pt>
                <c:pt idx="48">
                  <c:v>3.512171E-2</c:v>
                </c:pt>
                <c:pt idx="49">
                  <c:v>3.2387942000000003E-2</c:v>
                </c:pt>
                <c:pt idx="50">
                  <c:v>2.8542755E-2</c:v>
                </c:pt>
                <c:pt idx="51">
                  <c:v>2.5878669999999999E-2</c:v>
                </c:pt>
                <c:pt idx="52">
                  <c:v>2.5201807E-2</c:v>
                </c:pt>
                <c:pt idx="53">
                  <c:v>2.5003037999999998E-2</c:v>
                </c:pt>
                <c:pt idx="54">
                  <c:v>2.3177481999999999E-2</c:v>
                </c:pt>
                <c:pt idx="55">
                  <c:v>2.0352243999999999E-2</c:v>
                </c:pt>
                <c:pt idx="56">
                  <c:v>1.9166822999999999E-2</c:v>
                </c:pt>
                <c:pt idx="57">
                  <c:v>2.181953E-2</c:v>
                </c:pt>
                <c:pt idx="58">
                  <c:v>2.7717756E-2</c:v>
                </c:pt>
                <c:pt idx="59">
                  <c:v>3.3840396000000002E-2</c:v>
                </c:pt>
                <c:pt idx="60">
                  <c:v>3.6835850000000003E-2</c:v>
                </c:pt>
                <c:pt idx="61">
                  <c:v>3.7827626000000003E-2</c:v>
                </c:pt>
                <c:pt idx="62">
                  <c:v>3.777747E-2</c:v>
                </c:pt>
                <c:pt idx="63">
                  <c:v>3.6950387000000001E-2</c:v>
                </c:pt>
                <c:pt idx="64">
                  <c:v>3.4447677000000003E-2</c:v>
                </c:pt>
                <c:pt idx="65">
                  <c:v>3.2081650000000003E-2</c:v>
                </c:pt>
                <c:pt idx="66">
                  <c:v>3.4177436999999998E-2</c:v>
                </c:pt>
                <c:pt idx="67">
                  <c:v>4.3540347E-2</c:v>
                </c:pt>
                <c:pt idx="68">
                  <c:v>5.6364413000000002E-2</c:v>
                </c:pt>
                <c:pt idx="69">
                  <c:v>6.3946450000000002E-2</c:v>
                </c:pt>
                <c:pt idx="70">
                  <c:v>6.0452553999999999E-2</c:v>
                </c:pt>
                <c:pt idx="71">
                  <c:v>4.7404836999999998E-2</c:v>
                </c:pt>
                <c:pt idx="72">
                  <c:v>3.2314606000000003E-2</c:v>
                </c:pt>
                <c:pt idx="73">
                  <c:v>2.1285508000000002E-2</c:v>
                </c:pt>
                <c:pt idx="74">
                  <c:v>1.6159248000000001E-2</c:v>
                </c:pt>
                <c:pt idx="75">
                  <c:v>1.4029165E-2</c:v>
                </c:pt>
                <c:pt idx="76">
                  <c:v>1.2876189999999999E-2</c:v>
                </c:pt>
                <c:pt idx="77">
                  <c:v>1.3436633E-2</c:v>
                </c:pt>
                <c:pt idx="78">
                  <c:v>1.7807246999999998E-2</c:v>
                </c:pt>
                <c:pt idx="79">
                  <c:v>2.4500111000000001E-2</c:v>
                </c:pt>
                <c:pt idx="80">
                  <c:v>2.8012117E-2</c:v>
                </c:pt>
                <c:pt idx="81">
                  <c:v>2.3937730000000001E-2</c:v>
                </c:pt>
                <c:pt idx="82">
                  <c:v>1.2251722E-2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1.9234841000000001E-3</c:v>
                </c:pt>
                <c:pt idx="89">
                  <c:v>1.0696526E-2</c:v>
                </c:pt>
                <c:pt idx="90">
                  <c:v>1.7834065E-2</c:v>
                </c:pt>
                <c:pt idx="91">
                  <c:v>2.3397945E-2</c:v>
                </c:pt>
                <c:pt idx="92">
                  <c:v>2.6565919E-2</c:v>
                </c:pt>
                <c:pt idx="93">
                  <c:v>2.7861502E-2</c:v>
                </c:pt>
                <c:pt idx="94">
                  <c:v>2.7730385E-2</c:v>
                </c:pt>
                <c:pt idx="95">
                  <c:v>2.6826317999999998E-2</c:v>
                </c:pt>
                <c:pt idx="96">
                  <c:v>2.7004943999999999E-2</c:v>
                </c:pt>
                <c:pt idx="97">
                  <c:v>2.7995414999999999E-2</c:v>
                </c:pt>
                <c:pt idx="98">
                  <c:v>2.9209057E-2</c:v>
                </c:pt>
                <c:pt idx="99">
                  <c:v>3.0132417000000002E-2</c:v>
                </c:pt>
                <c:pt idx="100">
                  <c:v>3.0468802999999999E-2</c:v>
                </c:pt>
                <c:pt idx="101">
                  <c:v>3.0730561999999999E-2</c:v>
                </c:pt>
                <c:pt idx="102">
                  <c:v>3.0862359999999998E-2</c:v>
                </c:pt>
                <c:pt idx="103">
                  <c:v>3.1455345000000003E-2</c:v>
                </c:pt>
                <c:pt idx="104">
                  <c:v>3.1379129999999998E-2</c:v>
                </c:pt>
                <c:pt idx="105">
                  <c:v>3.0684804999999999E-2</c:v>
                </c:pt>
                <c:pt idx="106">
                  <c:v>2.9248943999999999E-2</c:v>
                </c:pt>
                <c:pt idx="107">
                  <c:v>2.7547749E-2</c:v>
                </c:pt>
                <c:pt idx="108">
                  <c:v>2.4560293E-2</c:v>
                </c:pt>
                <c:pt idx="109">
                  <c:v>2.0851887999999999E-2</c:v>
                </c:pt>
                <c:pt idx="110">
                  <c:v>1.7068915E-2</c:v>
                </c:pt>
                <c:pt idx="111">
                  <c:v>1.3911876E-2</c:v>
                </c:pt>
                <c:pt idx="112">
                  <c:v>9.6191019999999992E-3</c:v>
                </c:pt>
                <c:pt idx="113">
                  <c:v>5.4648704999999999E-3</c:v>
                </c:pt>
                <c:pt idx="114">
                  <c:v>9.8400000000000007E-4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952B-49F9-8B42-4A820EC88128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[3]Sheet1!$D$177:$DT$177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2.34E-4</c:v>
                </c:pt>
                <c:pt idx="5">
                  <c:v>1.9144949E-3</c:v>
                </c:pt>
                <c:pt idx="6">
                  <c:v>3.6341958000000001E-3</c:v>
                </c:pt>
                <c:pt idx="7">
                  <c:v>5.9382269999999999E-3</c:v>
                </c:pt>
                <c:pt idx="8">
                  <c:v>6.9143492999999999E-3</c:v>
                </c:pt>
                <c:pt idx="9">
                  <c:v>5.0677135999999999E-3</c:v>
                </c:pt>
                <c:pt idx="10">
                  <c:v>3.7199999999999999E-4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6.4283316E-3</c:v>
                </c:pt>
                <c:pt idx="16">
                  <c:v>1.1897866999999999E-2</c:v>
                </c:pt>
                <c:pt idx="17">
                  <c:v>1.2290208E-2</c:v>
                </c:pt>
                <c:pt idx="18">
                  <c:v>7.6861517000000002E-3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4.1945022999999998E-3</c:v>
                </c:pt>
                <c:pt idx="27">
                  <c:v>1.0216796E-2</c:v>
                </c:pt>
                <c:pt idx="28">
                  <c:v>1.4482079E-2</c:v>
                </c:pt>
                <c:pt idx="29">
                  <c:v>1.6263086E-2</c:v>
                </c:pt>
                <c:pt idx="30">
                  <c:v>1.7470887000000001E-2</c:v>
                </c:pt>
                <c:pt idx="31">
                  <c:v>1.8512826E-2</c:v>
                </c:pt>
                <c:pt idx="32">
                  <c:v>1.8958053999999998E-2</c:v>
                </c:pt>
                <c:pt idx="33">
                  <c:v>2.0499435999999999E-2</c:v>
                </c:pt>
                <c:pt idx="34">
                  <c:v>2.2774902999999999E-2</c:v>
                </c:pt>
                <c:pt idx="35">
                  <c:v>2.5329093E-2</c:v>
                </c:pt>
                <c:pt idx="36">
                  <c:v>2.6406224999999998E-2</c:v>
                </c:pt>
                <c:pt idx="37">
                  <c:v>2.5054296E-2</c:v>
                </c:pt>
                <c:pt idx="38">
                  <c:v>2.1691818000000002E-2</c:v>
                </c:pt>
                <c:pt idx="39">
                  <c:v>1.7978022E-2</c:v>
                </c:pt>
                <c:pt idx="40">
                  <c:v>1.4512097999999999E-2</c:v>
                </c:pt>
                <c:pt idx="41">
                  <c:v>1.1893493E-2</c:v>
                </c:pt>
                <c:pt idx="42">
                  <c:v>1.0046945E-2</c:v>
                </c:pt>
                <c:pt idx="43">
                  <c:v>1.1125184E-2</c:v>
                </c:pt>
                <c:pt idx="44">
                  <c:v>1.6451348000000001E-2</c:v>
                </c:pt>
                <c:pt idx="45">
                  <c:v>2.4560296999999998E-2</c:v>
                </c:pt>
                <c:pt idx="46">
                  <c:v>3.1951739999999999E-2</c:v>
                </c:pt>
                <c:pt idx="47">
                  <c:v>3.5621643000000001E-2</c:v>
                </c:pt>
                <c:pt idx="48">
                  <c:v>3.527135E-2</c:v>
                </c:pt>
                <c:pt idx="49">
                  <c:v>3.2534300000000002E-2</c:v>
                </c:pt>
                <c:pt idx="50">
                  <c:v>2.8597811000000001E-2</c:v>
                </c:pt>
                <c:pt idx="51">
                  <c:v>2.5708242999999999E-2</c:v>
                </c:pt>
                <c:pt idx="52">
                  <c:v>2.4865475000000001E-2</c:v>
                </c:pt>
                <c:pt idx="53">
                  <c:v>2.4753905999999999E-2</c:v>
                </c:pt>
                <c:pt idx="54">
                  <c:v>2.3267873000000001E-2</c:v>
                </c:pt>
                <c:pt idx="55">
                  <c:v>2.0739868000000002E-2</c:v>
                </c:pt>
                <c:pt idx="56">
                  <c:v>1.9570423E-2</c:v>
                </c:pt>
                <c:pt idx="57">
                  <c:v>2.1991423999999999E-2</c:v>
                </c:pt>
                <c:pt idx="58">
                  <c:v>2.7558202E-2</c:v>
                </c:pt>
                <c:pt idx="59">
                  <c:v>3.3437632000000002E-2</c:v>
                </c:pt>
                <c:pt idx="60">
                  <c:v>3.6410365E-2</c:v>
                </c:pt>
                <c:pt idx="61">
                  <c:v>3.7689111999999997E-2</c:v>
                </c:pt>
                <c:pt idx="62">
                  <c:v>3.8158640000000001E-2</c:v>
                </c:pt>
                <c:pt idx="63">
                  <c:v>3.7763736999999999E-2</c:v>
                </c:pt>
                <c:pt idx="64">
                  <c:v>3.5309475E-2</c:v>
                </c:pt>
                <c:pt idx="65">
                  <c:v>3.2585032E-2</c:v>
                </c:pt>
                <c:pt idx="66">
                  <c:v>3.4271467E-2</c:v>
                </c:pt>
                <c:pt idx="67">
                  <c:v>4.3453217000000002E-2</c:v>
                </c:pt>
                <c:pt idx="68">
                  <c:v>5.6357945999999999E-2</c:v>
                </c:pt>
                <c:pt idx="69">
                  <c:v>6.4000810000000005E-2</c:v>
                </c:pt>
                <c:pt idx="70">
                  <c:v>6.0344870000000002E-2</c:v>
                </c:pt>
                <c:pt idx="71">
                  <c:v>4.6982557000000001E-2</c:v>
                </c:pt>
                <c:pt idx="72">
                  <c:v>3.1668644000000003E-2</c:v>
                </c:pt>
                <c:pt idx="73">
                  <c:v>2.0752304999999999E-2</c:v>
                </c:pt>
                <c:pt idx="74">
                  <c:v>1.6060370000000001E-2</c:v>
                </c:pt>
                <c:pt idx="75">
                  <c:v>1.444548E-2</c:v>
                </c:pt>
                <c:pt idx="76">
                  <c:v>1.3548887000000001E-2</c:v>
                </c:pt>
                <c:pt idx="77">
                  <c:v>1.39285205E-2</c:v>
                </c:pt>
                <c:pt idx="78">
                  <c:v>1.7728102999999999E-2</c:v>
                </c:pt>
                <c:pt idx="79">
                  <c:v>2.3691141999999998E-2</c:v>
                </c:pt>
                <c:pt idx="80">
                  <c:v>2.6642836999999999E-2</c:v>
                </c:pt>
                <c:pt idx="81">
                  <c:v>2.2419265000000001E-2</c:v>
                </c:pt>
                <c:pt idx="82">
                  <c:v>1.1067960999999999E-2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2.8098528000000001E-3</c:v>
                </c:pt>
                <c:pt idx="89">
                  <c:v>1.1133384E-2</c:v>
                </c:pt>
                <c:pt idx="90">
                  <c:v>1.7877342000000001E-2</c:v>
                </c:pt>
                <c:pt idx="91">
                  <c:v>2.3344671000000001E-2</c:v>
                </c:pt>
                <c:pt idx="92">
                  <c:v>2.6604817999999999E-2</c:v>
                </c:pt>
                <c:pt idx="93">
                  <c:v>2.8085269E-2</c:v>
                </c:pt>
                <c:pt idx="94">
                  <c:v>2.8106367E-2</c:v>
                </c:pt>
                <c:pt idx="95">
                  <c:v>2.7207123E-2</c:v>
                </c:pt>
                <c:pt idx="96">
                  <c:v>2.728388E-2</c:v>
                </c:pt>
                <c:pt idx="97">
                  <c:v>2.8153810000000001E-2</c:v>
                </c:pt>
                <c:pt idx="98">
                  <c:v>2.9274402000000001E-2</c:v>
                </c:pt>
                <c:pt idx="99">
                  <c:v>3.0144457E-2</c:v>
                </c:pt>
                <c:pt idx="100">
                  <c:v>3.0443197000000002E-2</c:v>
                </c:pt>
                <c:pt idx="101">
                  <c:v>3.0619380000000002E-2</c:v>
                </c:pt>
                <c:pt idx="102">
                  <c:v>3.0749839000000001E-2</c:v>
                </c:pt>
                <c:pt idx="103">
                  <c:v>3.1286500000000002E-2</c:v>
                </c:pt>
                <c:pt idx="104">
                  <c:v>3.1143578000000002E-2</c:v>
                </c:pt>
                <c:pt idx="105">
                  <c:v>3.0380524999999999E-2</c:v>
                </c:pt>
                <c:pt idx="106">
                  <c:v>2.8876117999999999E-2</c:v>
                </c:pt>
                <c:pt idx="107">
                  <c:v>2.7074296000000001E-2</c:v>
                </c:pt>
                <c:pt idx="108">
                  <c:v>2.4032988000000002E-2</c:v>
                </c:pt>
                <c:pt idx="109">
                  <c:v>2.0285365999999999E-2</c:v>
                </c:pt>
                <c:pt idx="110">
                  <c:v>1.6468436999999999E-2</c:v>
                </c:pt>
                <c:pt idx="111">
                  <c:v>1.3388254E-2</c:v>
                </c:pt>
                <c:pt idx="112">
                  <c:v>9.1523139999999999E-3</c:v>
                </c:pt>
                <c:pt idx="113">
                  <c:v>5.0517022999999996E-3</c:v>
                </c:pt>
                <c:pt idx="114">
                  <c:v>6.3299999999999999E-4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952B-49F9-8B42-4A820EC88128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[3]Sheet1!$D$178:$DT$178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5.2999999999999998E-4</c:v>
                </c:pt>
                <c:pt idx="5">
                  <c:v>1.84249E-3</c:v>
                </c:pt>
                <c:pt idx="6">
                  <c:v>3.3459050000000001E-3</c:v>
                </c:pt>
                <c:pt idx="7">
                  <c:v>5.6256604999999999E-3</c:v>
                </c:pt>
                <c:pt idx="8">
                  <c:v>6.6678897000000004E-3</c:v>
                </c:pt>
                <c:pt idx="9">
                  <c:v>4.8927170000000004E-3</c:v>
                </c:pt>
                <c:pt idx="10">
                  <c:v>3.4499999999999998E-4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6.2913042000000002E-3</c:v>
                </c:pt>
                <c:pt idx="16">
                  <c:v>1.1676278999999999E-2</c:v>
                </c:pt>
                <c:pt idx="17">
                  <c:v>1.2246985E-2</c:v>
                </c:pt>
                <c:pt idx="18">
                  <c:v>7.8688620000000008E-3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4.1540290000000001E-3</c:v>
                </c:pt>
                <c:pt idx="27">
                  <c:v>1.0220203000000001E-2</c:v>
                </c:pt>
                <c:pt idx="28">
                  <c:v>1.4600480000000001E-2</c:v>
                </c:pt>
                <c:pt idx="29">
                  <c:v>1.6540315E-2</c:v>
                </c:pt>
                <c:pt idx="30">
                  <c:v>1.7806020999999998E-2</c:v>
                </c:pt>
                <c:pt idx="31">
                  <c:v>1.8740484000000002E-2</c:v>
                </c:pt>
                <c:pt idx="32">
                  <c:v>1.8938137000000001E-2</c:v>
                </c:pt>
                <c:pt idx="33">
                  <c:v>2.0239210000000001E-2</c:v>
                </c:pt>
                <c:pt idx="34">
                  <c:v>2.231207E-2</c:v>
                </c:pt>
                <c:pt idx="35">
                  <c:v>2.4696518000000001E-2</c:v>
                </c:pt>
                <c:pt idx="36">
                  <c:v>2.5666023E-2</c:v>
                </c:pt>
                <c:pt idx="37">
                  <c:v>2.4371883E-2</c:v>
                </c:pt>
                <c:pt idx="38">
                  <c:v>2.1165138E-2</c:v>
                </c:pt>
                <c:pt idx="39">
                  <c:v>1.7671868E-2</c:v>
                </c:pt>
                <c:pt idx="40">
                  <c:v>1.4328439E-2</c:v>
                </c:pt>
                <c:pt idx="41">
                  <c:v>1.1955698000000001E-2</c:v>
                </c:pt>
                <c:pt idx="42">
                  <c:v>1.0305185E-2</c:v>
                </c:pt>
                <c:pt idx="43">
                  <c:v>1.1447894E-2</c:v>
                </c:pt>
                <c:pt idx="44">
                  <c:v>1.6700467E-2</c:v>
                </c:pt>
                <c:pt idx="45">
                  <c:v>2.4773197E-2</c:v>
                </c:pt>
                <c:pt idx="46">
                  <c:v>3.2306254E-2</c:v>
                </c:pt>
                <c:pt idx="47">
                  <c:v>3.6162939999999998E-2</c:v>
                </c:pt>
                <c:pt idx="48">
                  <c:v>3.5733840000000003E-2</c:v>
                </c:pt>
                <c:pt idx="49">
                  <c:v>3.2703936000000003E-2</c:v>
                </c:pt>
                <c:pt idx="50">
                  <c:v>2.8483186000000001E-2</c:v>
                </c:pt>
                <c:pt idx="51">
                  <c:v>2.5557232999999999E-2</c:v>
                </c:pt>
                <c:pt idx="52">
                  <c:v>2.4840917000000001E-2</c:v>
                </c:pt>
                <c:pt idx="53">
                  <c:v>2.4745415999999999E-2</c:v>
                </c:pt>
                <c:pt idx="54">
                  <c:v>2.3039463999999999E-2</c:v>
                </c:pt>
                <c:pt idx="55">
                  <c:v>2.0265529000000001E-2</c:v>
                </c:pt>
                <c:pt idx="56">
                  <c:v>1.9086221E-2</c:v>
                </c:pt>
                <c:pt idx="57">
                  <c:v>2.1801708E-2</c:v>
                </c:pt>
                <c:pt idx="58">
                  <c:v>2.7829472000000001E-2</c:v>
                </c:pt>
                <c:pt idx="59">
                  <c:v>3.401187E-2</c:v>
                </c:pt>
                <c:pt idx="60">
                  <c:v>3.688632E-2</c:v>
                </c:pt>
                <c:pt idx="61">
                  <c:v>3.7619359999999998E-2</c:v>
                </c:pt>
                <c:pt idx="62">
                  <c:v>3.7348292999999998E-2</c:v>
                </c:pt>
                <c:pt idx="63">
                  <c:v>3.6467039999999999E-2</c:v>
                </c:pt>
                <c:pt idx="64">
                  <c:v>3.4139837999999999E-2</c:v>
                </c:pt>
                <c:pt idx="65">
                  <c:v>3.2155245999999998E-2</c:v>
                </c:pt>
                <c:pt idx="66">
                  <c:v>3.4753997000000002E-2</c:v>
                </c:pt>
                <c:pt idx="67">
                  <c:v>4.4515355999999999E-2</c:v>
                </c:pt>
                <c:pt idx="68">
                  <c:v>5.7471710000000002E-2</c:v>
                </c:pt>
                <c:pt idx="69">
                  <c:v>6.4816700000000005E-2</c:v>
                </c:pt>
                <c:pt idx="70">
                  <c:v>6.0825136000000002E-2</c:v>
                </c:pt>
                <c:pt idx="71">
                  <c:v>4.7203330000000002E-2</c:v>
                </c:pt>
                <c:pt idx="72">
                  <c:v>3.1629181999999999E-2</c:v>
                </c:pt>
                <c:pt idx="73">
                  <c:v>2.0340592000000001E-2</c:v>
                </c:pt>
                <c:pt idx="74">
                  <c:v>1.5251116E-2</c:v>
                </c:pt>
                <c:pt idx="75">
                  <c:v>1.3470697E-2</c:v>
                </c:pt>
                <c:pt idx="76">
                  <c:v>1.28571745E-2</c:v>
                </c:pt>
                <c:pt idx="77">
                  <c:v>1.386192E-2</c:v>
                </c:pt>
                <c:pt idx="78">
                  <c:v>1.8333154000000001E-2</c:v>
                </c:pt>
                <c:pt idx="79">
                  <c:v>2.4732025000000001E-2</c:v>
                </c:pt>
                <c:pt idx="80">
                  <c:v>2.775178E-2</c:v>
                </c:pt>
                <c:pt idx="81">
                  <c:v>2.3259193000000001E-2</c:v>
                </c:pt>
                <c:pt idx="82">
                  <c:v>1.1477141999999999E-2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2.8526344999999999E-3</c:v>
                </c:pt>
                <c:pt idx="89">
                  <c:v>1.137373E-2</c:v>
                </c:pt>
                <c:pt idx="90">
                  <c:v>1.8225081000000001E-2</c:v>
                </c:pt>
                <c:pt idx="91">
                  <c:v>2.366745E-2</c:v>
                </c:pt>
                <c:pt idx="92">
                  <c:v>2.6691593E-2</c:v>
                </c:pt>
                <c:pt idx="93">
                  <c:v>2.7797860000000001E-2</c:v>
                </c:pt>
                <c:pt idx="94">
                  <c:v>2.7426299000000001E-2</c:v>
                </c:pt>
                <c:pt idx="95">
                  <c:v>2.6249683999999999E-2</c:v>
                </c:pt>
                <c:pt idx="96">
                  <c:v>2.6206382E-2</c:v>
                </c:pt>
                <c:pt idx="97">
                  <c:v>2.7079771999999998E-2</c:v>
                </c:pt>
                <c:pt idx="98">
                  <c:v>2.8337259E-2</c:v>
                </c:pt>
                <c:pt idx="99">
                  <c:v>2.9452770999999999E-2</c:v>
                </c:pt>
                <c:pt idx="100">
                  <c:v>3.0069608000000001E-2</c:v>
                </c:pt>
                <c:pt idx="101">
                  <c:v>3.0653627999999999E-2</c:v>
                </c:pt>
                <c:pt idx="102">
                  <c:v>3.1103269999999999E-2</c:v>
                </c:pt>
                <c:pt idx="103">
                  <c:v>3.196943E-2</c:v>
                </c:pt>
                <c:pt idx="104">
                  <c:v>3.2106860000000001E-2</c:v>
                </c:pt>
                <c:pt idx="105">
                  <c:v>3.1562258000000003E-2</c:v>
                </c:pt>
                <c:pt idx="106">
                  <c:v>3.0210498999999998E-2</c:v>
                </c:pt>
                <c:pt idx="107">
                  <c:v>2.8480209999999999E-2</c:v>
                </c:pt>
                <c:pt idx="108">
                  <c:v>2.5462642000000001E-2</c:v>
                </c:pt>
                <c:pt idx="109">
                  <c:v>2.1667889999999999E-2</c:v>
                </c:pt>
                <c:pt idx="110">
                  <c:v>1.7746152000000001E-2</c:v>
                </c:pt>
                <c:pt idx="111">
                  <c:v>1.4397801E-2</c:v>
                </c:pt>
                <c:pt idx="112">
                  <c:v>9.9392100000000004E-3</c:v>
                </c:pt>
                <c:pt idx="113">
                  <c:v>5.6101040000000003E-3</c:v>
                </c:pt>
                <c:pt idx="114">
                  <c:v>9.7099999999999997E-4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952B-49F9-8B42-4A820EC88128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[3]Sheet1!$D$179:$DT$179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1.0622495999999999E-3</c:v>
                </c:pt>
                <c:pt idx="5">
                  <c:v>2.1350520000000001E-3</c:v>
                </c:pt>
                <c:pt idx="6">
                  <c:v>3.0813154E-3</c:v>
                </c:pt>
                <c:pt idx="7">
                  <c:v>4.9460431999999999E-3</c:v>
                </c:pt>
                <c:pt idx="8">
                  <c:v>5.9414910000000001E-3</c:v>
                </c:pt>
                <c:pt idx="9">
                  <c:v>4.5098615999999998E-3</c:v>
                </c:pt>
                <c:pt idx="10">
                  <c:v>4.4499999999999997E-4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1.4899999999999999E-4</c:v>
                </c:pt>
                <c:pt idx="15">
                  <c:v>6.5342220000000001E-3</c:v>
                </c:pt>
                <c:pt idx="16">
                  <c:v>1.1791237E-2</c:v>
                </c:pt>
                <c:pt idx="17">
                  <c:v>1.2072763E-2</c:v>
                </c:pt>
                <c:pt idx="18">
                  <c:v>7.4411010000000003E-3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4.7232615999999996E-3</c:v>
                </c:pt>
                <c:pt idx="27">
                  <c:v>1.015749E-2</c:v>
                </c:pt>
                <c:pt idx="28">
                  <c:v>1.3844765E-2</c:v>
                </c:pt>
                <c:pt idx="29">
                  <c:v>1.5329934999999999E-2</c:v>
                </c:pt>
                <c:pt idx="30">
                  <c:v>1.6531061E-2</c:v>
                </c:pt>
                <c:pt idx="31">
                  <c:v>1.7747913000000001E-2</c:v>
                </c:pt>
                <c:pt idx="32">
                  <c:v>1.8425299999999999E-2</c:v>
                </c:pt>
                <c:pt idx="33">
                  <c:v>2.0071558999999999E-2</c:v>
                </c:pt>
                <c:pt idx="34">
                  <c:v>2.2479969999999998E-2</c:v>
                </c:pt>
                <c:pt idx="35">
                  <c:v>2.521493E-2</c:v>
                </c:pt>
                <c:pt idx="36">
                  <c:v>2.6588256000000001E-2</c:v>
                </c:pt>
                <c:pt idx="37">
                  <c:v>2.5568773999999999E-2</c:v>
                </c:pt>
                <c:pt idx="38">
                  <c:v>2.2417481999999999E-2</c:v>
                </c:pt>
                <c:pt idx="39">
                  <c:v>1.8673742E-2</c:v>
                </c:pt>
                <c:pt idx="40">
                  <c:v>1.4981622999999999E-2</c:v>
                </c:pt>
                <c:pt idx="41">
                  <c:v>1.2297414E-2</c:v>
                </c:pt>
                <c:pt idx="42">
                  <c:v>1.0523024000000001E-2</c:v>
                </c:pt>
                <c:pt idx="43">
                  <c:v>1.1685028E-2</c:v>
                </c:pt>
                <c:pt idx="44">
                  <c:v>1.6912546000000001E-2</c:v>
                </c:pt>
                <c:pt idx="45">
                  <c:v>2.4783665E-2</c:v>
                </c:pt>
                <c:pt idx="46">
                  <c:v>3.1965545999999997E-2</c:v>
                </c:pt>
                <c:pt idx="47">
                  <c:v>3.5567454999999998E-2</c:v>
                </c:pt>
                <c:pt idx="48">
                  <c:v>3.5140350000000001E-2</c:v>
                </c:pt>
                <c:pt idx="49">
                  <c:v>3.2309185999999997E-2</c:v>
                </c:pt>
                <c:pt idx="50">
                  <c:v>2.8295770000000001E-2</c:v>
                </c:pt>
                <c:pt idx="51">
                  <c:v>2.5394835000000001E-2</c:v>
                </c:pt>
                <c:pt idx="52">
                  <c:v>2.4591815E-2</c:v>
                </c:pt>
                <c:pt idx="53">
                  <c:v>2.4533940000000001E-2</c:v>
                </c:pt>
                <c:pt idx="54">
                  <c:v>2.3062123E-2</c:v>
                </c:pt>
                <c:pt idx="55">
                  <c:v>2.0555170000000001E-2</c:v>
                </c:pt>
                <c:pt idx="56">
                  <c:v>1.9444561999999999E-2</c:v>
                </c:pt>
                <c:pt idx="57">
                  <c:v>2.1929126E-2</c:v>
                </c:pt>
                <c:pt idx="58">
                  <c:v>2.7602407999999998E-2</c:v>
                </c:pt>
                <c:pt idx="59">
                  <c:v>3.3655251999999997E-2</c:v>
                </c:pt>
                <c:pt idx="60">
                  <c:v>3.6825586E-2</c:v>
                </c:pt>
                <c:pt idx="61">
                  <c:v>3.8196189999999998E-2</c:v>
                </c:pt>
                <c:pt idx="62">
                  <c:v>3.8551839999999997E-2</c:v>
                </c:pt>
                <c:pt idx="63">
                  <c:v>3.7926870000000001E-2</c:v>
                </c:pt>
                <c:pt idx="64">
                  <c:v>3.5320964000000003E-2</c:v>
                </c:pt>
                <c:pt idx="65">
                  <c:v>3.2632988000000002E-2</c:v>
                </c:pt>
                <c:pt idx="66">
                  <c:v>3.4420777E-2</c:v>
                </c:pt>
                <c:pt idx="67">
                  <c:v>4.3646169999999998E-2</c:v>
                </c:pt>
                <c:pt idx="68">
                  <c:v>5.6511480000000003E-2</c:v>
                </c:pt>
                <c:pt idx="69">
                  <c:v>6.4131610000000006E-2</c:v>
                </c:pt>
                <c:pt idx="70">
                  <c:v>6.0476426E-2</c:v>
                </c:pt>
                <c:pt idx="71">
                  <c:v>4.7045999999999998E-2</c:v>
                </c:pt>
                <c:pt idx="72">
                  <c:v>3.1531534999999999E-2</c:v>
                </c:pt>
                <c:pt idx="73">
                  <c:v>2.0369707000000001E-2</c:v>
                </c:pt>
                <c:pt idx="74">
                  <c:v>1.5585003E-2</c:v>
                </c:pt>
                <c:pt idx="75">
                  <c:v>1.410638E-2</c:v>
                </c:pt>
                <c:pt idx="76">
                  <c:v>1.3488515E-2</c:v>
                </c:pt>
                <c:pt idx="77">
                  <c:v>1.416802E-2</c:v>
                </c:pt>
                <c:pt idx="78">
                  <c:v>1.8200297000000001E-2</c:v>
                </c:pt>
                <c:pt idx="79">
                  <c:v>2.4291221000000002E-2</c:v>
                </c:pt>
                <c:pt idx="80">
                  <c:v>2.7228173000000001E-2</c:v>
                </c:pt>
                <c:pt idx="81">
                  <c:v>2.2862810000000001E-2</c:v>
                </c:pt>
                <c:pt idx="82">
                  <c:v>1.1259214E-2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2.8039803999999999E-3</c:v>
                </c:pt>
                <c:pt idx="89">
                  <c:v>1.1321097E-2</c:v>
                </c:pt>
                <c:pt idx="90">
                  <c:v>1.8124544999999999E-2</c:v>
                </c:pt>
                <c:pt idx="91">
                  <c:v>2.3369190000000001E-2</c:v>
                </c:pt>
                <c:pt idx="92">
                  <c:v>2.6400239999999998E-2</c:v>
                </c:pt>
                <c:pt idx="93">
                  <c:v>2.7759077E-2</c:v>
                </c:pt>
                <c:pt idx="94">
                  <c:v>2.7805707999999998E-2</c:v>
                </c:pt>
                <c:pt idx="95">
                  <c:v>2.7061933999999999E-2</c:v>
                </c:pt>
                <c:pt idx="96">
                  <c:v>2.733447E-2</c:v>
                </c:pt>
                <c:pt idx="97">
                  <c:v>2.8362373E-2</c:v>
                </c:pt>
                <c:pt idx="98">
                  <c:v>2.9527583999999999E-2</c:v>
                </c:pt>
                <c:pt idx="99">
                  <c:v>3.0358886000000002E-2</c:v>
                </c:pt>
                <c:pt idx="100">
                  <c:v>3.0597180000000002E-2</c:v>
                </c:pt>
                <c:pt idx="101">
                  <c:v>3.0679669999999999E-2</c:v>
                </c:pt>
                <c:pt idx="102">
                  <c:v>3.0710634000000001E-2</c:v>
                </c:pt>
                <c:pt idx="103">
                  <c:v>3.1226951999999999E-2</c:v>
                </c:pt>
                <c:pt idx="104">
                  <c:v>3.1083844999999999E-2</c:v>
                </c:pt>
                <c:pt idx="105">
                  <c:v>3.0329673000000001E-2</c:v>
                </c:pt>
                <c:pt idx="106">
                  <c:v>2.8841506999999999E-2</c:v>
                </c:pt>
                <c:pt idx="107">
                  <c:v>2.7069505000000001E-2</c:v>
                </c:pt>
                <c:pt idx="108">
                  <c:v>2.4036167000000001E-2</c:v>
                </c:pt>
                <c:pt idx="109">
                  <c:v>2.0282853E-2</c:v>
                </c:pt>
                <c:pt idx="110">
                  <c:v>1.6451034999999999E-2</c:v>
                </c:pt>
                <c:pt idx="111">
                  <c:v>1.324093E-2</c:v>
                </c:pt>
                <c:pt idx="112">
                  <c:v>8.9185219999999999E-3</c:v>
                </c:pt>
                <c:pt idx="113">
                  <c:v>4.7143013000000003E-3</c:v>
                </c:pt>
                <c:pt idx="114">
                  <c:v>1.84E-4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952B-49F9-8B42-4A820EC88128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[3]Sheet1!$D$180:$DT$180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6.3599999999999996E-4</c:v>
                </c:pt>
                <c:pt idx="5">
                  <c:v>2.0674344000000001E-3</c:v>
                </c:pt>
                <c:pt idx="6">
                  <c:v>3.5727513E-3</c:v>
                </c:pt>
                <c:pt idx="7">
                  <c:v>5.7679660000000002E-3</c:v>
                </c:pt>
                <c:pt idx="8">
                  <c:v>6.8150149999999998E-3</c:v>
                </c:pt>
                <c:pt idx="9">
                  <c:v>5.1621510000000002E-3</c:v>
                </c:pt>
                <c:pt idx="10">
                  <c:v>6.3500000000000004E-4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6.1031766000000003E-3</c:v>
                </c:pt>
                <c:pt idx="16">
                  <c:v>1.1725609E-2</c:v>
                </c:pt>
                <c:pt idx="17">
                  <c:v>1.2430663E-2</c:v>
                </c:pt>
                <c:pt idx="18">
                  <c:v>8.1243909999999999E-3</c:v>
                </c:pt>
                <c:pt idx="19">
                  <c:v>2.2900000000000001E-4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4.0469877E-3</c:v>
                </c:pt>
                <c:pt idx="27">
                  <c:v>1.0129404999999999E-2</c:v>
                </c:pt>
                <c:pt idx="28">
                  <c:v>1.4374339E-2</c:v>
                </c:pt>
                <c:pt idx="29">
                  <c:v>1.6147798000000001E-2</c:v>
                </c:pt>
                <c:pt idx="30">
                  <c:v>1.7366166999999998E-2</c:v>
                </c:pt>
                <c:pt idx="31">
                  <c:v>1.8372025E-2</c:v>
                </c:pt>
                <c:pt idx="32">
                  <c:v>1.8705085E-2</c:v>
                </c:pt>
                <c:pt idx="33">
                  <c:v>2.0021897E-2</c:v>
                </c:pt>
                <c:pt idx="34">
                  <c:v>2.2202572E-2</c:v>
                </c:pt>
                <c:pt idx="35">
                  <c:v>2.488804E-2</c:v>
                </c:pt>
                <c:pt idx="36">
                  <c:v>2.6360934999999999E-2</c:v>
                </c:pt>
                <c:pt idx="37">
                  <c:v>2.5585839999999999E-2</c:v>
                </c:pt>
                <c:pt idx="38">
                  <c:v>2.2621024E-2</c:v>
                </c:pt>
                <c:pt idx="39">
                  <c:v>1.9032907000000002E-2</c:v>
                </c:pt>
                <c:pt idx="40">
                  <c:v>1.5433857E-2</c:v>
                </c:pt>
                <c:pt idx="41">
                  <c:v>1.2657411E-2</c:v>
                </c:pt>
                <c:pt idx="42">
                  <c:v>1.0657721E-2</c:v>
                </c:pt>
                <c:pt idx="43">
                  <c:v>1.1568571999999999E-2</c:v>
                </c:pt>
                <c:pt idx="44">
                  <c:v>1.6697742000000002E-2</c:v>
                </c:pt>
                <c:pt idx="45">
                  <c:v>2.4685039999999998E-2</c:v>
                </c:pt>
                <c:pt idx="46">
                  <c:v>3.1991247E-2</c:v>
                </c:pt>
                <c:pt idx="47">
                  <c:v>3.5554721999999997E-2</c:v>
                </c:pt>
                <c:pt idx="48">
                  <c:v>3.5015587000000001E-2</c:v>
                </c:pt>
                <c:pt idx="49">
                  <c:v>3.2236274000000002E-2</c:v>
                </c:pt>
                <c:pt idx="50">
                  <c:v>2.8482205999999999E-2</c:v>
                </c:pt>
                <c:pt idx="51">
                  <c:v>2.5922013000000001E-2</c:v>
                </c:pt>
                <c:pt idx="52">
                  <c:v>2.5255199999999998E-2</c:v>
                </c:pt>
                <c:pt idx="53">
                  <c:v>2.4970664E-2</c:v>
                </c:pt>
                <c:pt idx="54">
                  <c:v>2.3073724E-2</c:v>
                </c:pt>
                <c:pt idx="55">
                  <c:v>2.0337728999999999E-2</c:v>
                </c:pt>
                <c:pt idx="56">
                  <c:v>1.9379358999999999E-2</c:v>
                </c:pt>
                <c:pt idx="57">
                  <c:v>2.2219716E-2</c:v>
                </c:pt>
                <c:pt idx="58">
                  <c:v>2.8020522999999999E-2</c:v>
                </c:pt>
                <c:pt idx="59">
                  <c:v>3.3712618E-2</c:v>
                </c:pt>
                <c:pt idx="60">
                  <c:v>3.6216624000000003E-2</c:v>
                </c:pt>
                <c:pt idx="61">
                  <c:v>3.7004817000000002E-2</c:v>
                </c:pt>
                <c:pt idx="62">
                  <c:v>3.7203109999999998E-2</c:v>
                </c:pt>
                <c:pt idx="63">
                  <c:v>3.6930810000000001E-2</c:v>
                </c:pt>
                <c:pt idx="64">
                  <c:v>3.5006005E-2</c:v>
                </c:pt>
                <c:pt idx="65">
                  <c:v>3.3007546999999998E-2</c:v>
                </c:pt>
                <c:pt idx="66">
                  <c:v>3.5218357999999998E-2</c:v>
                </c:pt>
                <c:pt idx="67">
                  <c:v>4.4416517000000003E-2</c:v>
                </c:pt>
                <c:pt idx="68">
                  <c:v>5.6819047999999997E-2</c:v>
                </c:pt>
                <c:pt idx="69">
                  <c:v>6.3779059999999999E-2</c:v>
                </c:pt>
                <c:pt idx="70">
                  <c:v>5.9654596999999997E-2</c:v>
                </c:pt>
                <c:pt idx="71">
                  <c:v>4.6273599999999998E-2</c:v>
                </c:pt>
                <c:pt idx="72">
                  <c:v>3.1330585000000001E-2</c:v>
                </c:pt>
                <c:pt idx="73">
                  <c:v>2.0835441999999999E-2</c:v>
                </c:pt>
                <c:pt idx="74">
                  <c:v>1.6258390000000001E-2</c:v>
                </c:pt>
                <c:pt idx="75">
                  <c:v>1.4411557E-2</c:v>
                </c:pt>
                <c:pt idx="76">
                  <c:v>1.3298249E-2</c:v>
                </c:pt>
                <c:pt idx="77">
                  <c:v>1.3845708999999999E-2</c:v>
                </c:pt>
                <c:pt idx="78">
                  <c:v>1.8213377999999999E-2</c:v>
                </c:pt>
                <c:pt idx="79">
                  <c:v>2.4806901999999999E-2</c:v>
                </c:pt>
                <c:pt idx="80">
                  <c:v>2.8041229000000001E-2</c:v>
                </c:pt>
                <c:pt idx="81">
                  <c:v>2.3543850000000002E-2</c:v>
                </c:pt>
                <c:pt idx="82">
                  <c:v>1.1454552999999999E-2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3.3494367000000001E-3</c:v>
                </c:pt>
                <c:pt idx="89">
                  <c:v>1.1930052E-2</c:v>
                </c:pt>
                <c:pt idx="90">
                  <c:v>1.8661226999999999E-2</c:v>
                </c:pt>
                <c:pt idx="91">
                  <c:v>2.3726026000000001E-2</c:v>
                </c:pt>
                <c:pt idx="92">
                  <c:v>2.6464370000000001E-2</c:v>
                </c:pt>
                <c:pt idx="93">
                  <c:v>2.7483482E-2</c:v>
                </c:pt>
                <c:pt idx="94">
                  <c:v>2.7220334999999998E-2</c:v>
                </c:pt>
                <c:pt idx="95">
                  <c:v>2.6279435E-2</c:v>
                </c:pt>
                <c:pt idx="96">
                  <c:v>2.65022E-2</c:v>
                </c:pt>
                <c:pt idx="97">
                  <c:v>2.7599523000000001E-2</c:v>
                </c:pt>
                <c:pt idx="98">
                  <c:v>2.8959498E-2</c:v>
                </c:pt>
                <c:pt idx="99">
                  <c:v>3.0042492000000001E-2</c:v>
                </c:pt>
                <c:pt idx="100">
                  <c:v>3.0528930999999999E-2</c:v>
                </c:pt>
                <c:pt idx="101">
                  <c:v>3.0911746E-2</c:v>
                </c:pt>
                <c:pt idx="102">
                  <c:v>3.1124275E-2</c:v>
                </c:pt>
                <c:pt idx="103">
                  <c:v>3.1758066000000001E-2</c:v>
                </c:pt>
                <c:pt idx="104">
                  <c:v>3.1667233000000003E-2</c:v>
                </c:pt>
                <c:pt idx="105">
                  <c:v>3.0919047000000002E-2</c:v>
                </c:pt>
                <c:pt idx="106">
                  <c:v>2.9383056000000001E-2</c:v>
                </c:pt>
                <c:pt idx="107">
                  <c:v>2.7522580000000001E-2</c:v>
                </c:pt>
                <c:pt idx="108">
                  <c:v>2.4336677000000001E-2</c:v>
                </c:pt>
                <c:pt idx="109">
                  <c:v>2.0393271000000001E-2</c:v>
                </c:pt>
                <c:pt idx="110">
                  <c:v>1.6329478000000001E-2</c:v>
                </c:pt>
                <c:pt idx="111">
                  <c:v>1.3123746E-2</c:v>
                </c:pt>
                <c:pt idx="112">
                  <c:v>8.6409729999999997E-3</c:v>
                </c:pt>
                <c:pt idx="113">
                  <c:v>4.3248204000000002E-3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952B-49F9-8B42-4A820EC88128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[3]Sheet1!$D$181:$DT$181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1.2999999999999999E-4</c:v>
                </c:pt>
                <c:pt idx="5">
                  <c:v>2.0390480999999999E-3</c:v>
                </c:pt>
                <c:pt idx="6">
                  <c:v>3.7824261999999998E-3</c:v>
                </c:pt>
                <c:pt idx="7">
                  <c:v>5.9242549999999998E-3</c:v>
                </c:pt>
                <c:pt idx="8">
                  <c:v>6.7249459999999999E-3</c:v>
                </c:pt>
                <c:pt idx="9">
                  <c:v>4.8352009999999999E-3</c:v>
                </c:pt>
                <c:pt idx="10">
                  <c:v>2.8499999999999999E-4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6.4720910000000001E-3</c:v>
                </c:pt>
                <c:pt idx="16">
                  <c:v>1.1898648E-2</c:v>
                </c:pt>
                <c:pt idx="17">
                  <c:v>1.2386991999999999E-2</c:v>
                </c:pt>
                <c:pt idx="18">
                  <c:v>7.876381E-3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4.43671E-3</c:v>
                </c:pt>
                <c:pt idx="27">
                  <c:v>1.0213122999999999E-2</c:v>
                </c:pt>
                <c:pt idx="28">
                  <c:v>1.4251453000000001E-2</c:v>
                </c:pt>
                <c:pt idx="29">
                  <c:v>1.6003839999999998E-2</c:v>
                </c:pt>
                <c:pt idx="30">
                  <c:v>1.7306324000000001E-2</c:v>
                </c:pt>
                <c:pt idx="31">
                  <c:v>1.8385077E-2</c:v>
                </c:pt>
                <c:pt idx="32">
                  <c:v>1.8690694000000001E-2</c:v>
                </c:pt>
                <c:pt idx="33">
                  <c:v>1.9884512E-2</c:v>
                </c:pt>
                <c:pt idx="34">
                  <c:v>2.1901380000000002E-2</c:v>
                </c:pt>
                <c:pt idx="35">
                  <c:v>2.4455303000000001E-2</c:v>
                </c:pt>
                <c:pt idx="36">
                  <c:v>2.5848303E-2</c:v>
                </c:pt>
                <c:pt idx="37">
                  <c:v>2.4968279999999999E-2</c:v>
                </c:pt>
                <c:pt idx="38">
                  <c:v>2.2017792000000001E-2</c:v>
                </c:pt>
                <c:pt idx="39">
                  <c:v>1.849779E-2</c:v>
                </c:pt>
                <c:pt idx="40">
                  <c:v>1.5045653000000001E-2</c:v>
                </c:pt>
                <c:pt idx="41">
                  <c:v>1.2510840000000001E-2</c:v>
                </c:pt>
                <c:pt idx="42">
                  <c:v>1.0773225000000001E-2</c:v>
                </c:pt>
                <c:pt idx="43">
                  <c:v>1.1848755000000001E-2</c:v>
                </c:pt>
                <c:pt idx="44">
                  <c:v>1.6974794000000001E-2</c:v>
                </c:pt>
                <c:pt idx="45">
                  <c:v>2.4845724999999999E-2</c:v>
                </c:pt>
                <c:pt idx="46">
                  <c:v>3.2152294999999997E-2</c:v>
                </c:pt>
                <c:pt idx="47">
                  <c:v>3.5894778000000002E-2</c:v>
                </c:pt>
                <c:pt idx="48">
                  <c:v>3.5457599999999999E-2</c:v>
                </c:pt>
                <c:pt idx="49">
                  <c:v>3.2574939999999997E-2</c:v>
                </c:pt>
                <c:pt idx="50">
                  <c:v>2.8652236000000001E-2</c:v>
                </c:pt>
                <c:pt idx="51">
                  <c:v>2.6087280000000001E-2</c:v>
                </c:pt>
                <c:pt idx="52">
                  <c:v>2.5568422E-2</c:v>
                </c:pt>
                <c:pt idx="53">
                  <c:v>2.5344531999999999E-2</c:v>
                </c:pt>
                <c:pt idx="54">
                  <c:v>2.324507E-2</c:v>
                </c:pt>
                <c:pt idx="55">
                  <c:v>2.0079132E-2</c:v>
                </c:pt>
                <c:pt idx="56">
                  <c:v>1.87983E-2</c:v>
                </c:pt>
                <c:pt idx="57">
                  <c:v>2.1651525000000001E-2</c:v>
                </c:pt>
                <c:pt idx="58">
                  <c:v>2.7764589999999999E-2</c:v>
                </c:pt>
                <c:pt idx="59">
                  <c:v>3.3817510000000002E-2</c:v>
                </c:pt>
                <c:pt idx="60">
                  <c:v>3.6534917E-2</c:v>
                </c:pt>
                <c:pt idx="61">
                  <c:v>3.7366040000000003E-2</c:v>
                </c:pt>
                <c:pt idx="62">
                  <c:v>3.7523269999999997E-2</c:v>
                </c:pt>
                <c:pt idx="63">
                  <c:v>3.7160296000000002E-2</c:v>
                </c:pt>
                <c:pt idx="64">
                  <c:v>3.5065475999999998E-2</c:v>
                </c:pt>
                <c:pt idx="65">
                  <c:v>3.2812613999999997E-2</c:v>
                </c:pt>
                <c:pt idx="66">
                  <c:v>3.4770593000000002E-2</c:v>
                </c:pt>
                <c:pt idx="67">
                  <c:v>4.3895897000000003E-2</c:v>
                </c:pt>
                <c:pt idx="68">
                  <c:v>5.6508745999999999E-2</c:v>
                </c:pt>
                <c:pt idx="69">
                  <c:v>6.3933656000000005E-2</c:v>
                </c:pt>
                <c:pt idx="70">
                  <c:v>6.0252359999999998E-2</c:v>
                </c:pt>
                <c:pt idx="71">
                  <c:v>4.6940647000000002E-2</c:v>
                </c:pt>
                <c:pt idx="72">
                  <c:v>3.159037E-2</c:v>
                </c:pt>
                <c:pt idx="73">
                  <c:v>2.0513529999999999E-2</c:v>
                </c:pt>
                <c:pt idx="74">
                  <c:v>1.5694961E-2</c:v>
                </c:pt>
                <c:pt idx="75">
                  <c:v>1.4132876000000001E-2</c:v>
                </c:pt>
                <c:pt idx="76">
                  <c:v>1.3494411E-2</c:v>
                </c:pt>
                <c:pt idx="77">
                  <c:v>1.4268125E-2</c:v>
                </c:pt>
                <c:pt idx="78">
                  <c:v>1.8503354999999999E-2</c:v>
                </c:pt>
                <c:pt idx="79">
                  <c:v>2.4860257E-2</c:v>
                </c:pt>
                <c:pt idx="80">
                  <c:v>2.8019433999999999E-2</c:v>
                </c:pt>
                <c:pt idx="81">
                  <c:v>2.3635399000000001E-2</c:v>
                </c:pt>
                <c:pt idx="82">
                  <c:v>1.1688766E-2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2.1903608E-3</c:v>
                </c:pt>
                <c:pt idx="89">
                  <c:v>1.1318412999999999E-2</c:v>
                </c:pt>
                <c:pt idx="90">
                  <c:v>1.8723200999999998E-2</c:v>
                </c:pt>
                <c:pt idx="91">
                  <c:v>2.4507243000000001E-2</c:v>
                </c:pt>
                <c:pt idx="92">
                  <c:v>2.7643302000000002E-2</c:v>
                </c:pt>
                <c:pt idx="93">
                  <c:v>2.8708770000000002E-2</c:v>
                </c:pt>
                <c:pt idx="94">
                  <c:v>2.8166743000000001E-2</c:v>
                </c:pt>
                <c:pt idx="95">
                  <c:v>2.6736619E-2</c:v>
                </c:pt>
                <c:pt idx="96">
                  <c:v>2.6390264E-2</c:v>
                </c:pt>
                <c:pt idx="97">
                  <c:v>2.7020637E-2</c:v>
                </c:pt>
                <c:pt idx="98">
                  <c:v>2.8111493000000001E-2</c:v>
                </c:pt>
                <c:pt idx="99">
                  <c:v>2.9139735E-2</c:v>
                </c:pt>
                <c:pt idx="100">
                  <c:v>2.9716900000000001E-2</c:v>
                </c:pt>
                <c:pt idx="101">
                  <c:v>3.021271E-2</c:v>
                </c:pt>
                <c:pt idx="102">
                  <c:v>3.0681567E-2</c:v>
                </c:pt>
                <c:pt idx="103">
                  <c:v>3.1563426999999998E-2</c:v>
                </c:pt>
                <c:pt idx="104">
                  <c:v>3.172055E-2</c:v>
                </c:pt>
                <c:pt idx="105">
                  <c:v>3.1194419000000001E-2</c:v>
                </c:pt>
                <c:pt idx="106">
                  <c:v>2.9861110999999999E-2</c:v>
                </c:pt>
                <c:pt idx="107">
                  <c:v>2.8181015E-2</c:v>
                </c:pt>
                <c:pt idx="108">
                  <c:v>2.5161749000000001E-2</c:v>
                </c:pt>
                <c:pt idx="109">
                  <c:v>2.1372305000000001E-2</c:v>
                </c:pt>
                <c:pt idx="110">
                  <c:v>1.7466822999999999E-2</c:v>
                </c:pt>
                <c:pt idx="111">
                  <c:v>1.4130014E-2</c:v>
                </c:pt>
                <c:pt idx="112">
                  <c:v>9.6740009999999998E-3</c:v>
                </c:pt>
                <c:pt idx="113">
                  <c:v>5.3837555000000002E-3</c:v>
                </c:pt>
                <c:pt idx="114">
                  <c:v>7.7499999999999997E-4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952B-49F9-8B42-4A820EC8812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746392207"/>
        <c:axId val="1746393167"/>
      </c:lineChart>
      <c:catAx>
        <c:axId val="1746392207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3167"/>
        <c:crosses val="autoZero"/>
        <c:auto val="1"/>
        <c:lblAlgn val="ctr"/>
        <c:lblOffset val="100"/>
        <c:noMultiLvlLbl val="0"/>
      </c:catAx>
      <c:valAx>
        <c:axId val="17463931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2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MWPPG003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[4]Sheet1!$D$332:$DT$332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1.2318392E-3</c:v>
                </c:pt>
                <c:pt idx="7">
                  <c:v>4.0211845000000003E-3</c:v>
                </c:pt>
                <c:pt idx="8">
                  <c:v>6.1672432000000003E-3</c:v>
                </c:pt>
                <c:pt idx="9">
                  <c:v>5.6819239999999997E-3</c:v>
                </c:pt>
                <c:pt idx="10">
                  <c:v>2.0561669999999998E-3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4.75E-4</c:v>
                </c:pt>
                <c:pt idx="15">
                  <c:v>6.382843E-3</c:v>
                </c:pt>
                <c:pt idx="16">
                  <c:v>1.1233538E-2</c:v>
                </c:pt>
                <c:pt idx="17">
                  <c:v>1.1579479E-2</c:v>
                </c:pt>
                <c:pt idx="18">
                  <c:v>7.7072857000000002E-3</c:v>
                </c:pt>
                <c:pt idx="19">
                  <c:v>8.43E-4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2.6240787E-3</c:v>
                </c:pt>
                <c:pt idx="27">
                  <c:v>7.6742553999999998E-3</c:v>
                </c:pt>
                <c:pt idx="28">
                  <c:v>1.1498596999999999E-2</c:v>
                </c:pt>
                <c:pt idx="29">
                  <c:v>1.3763279999999999E-2</c:v>
                </c:pt>
                <c:pt idx="30">
                  <c:v>1.6013554999999999E-2</c:v>
                </c:pt>
                <c:pt idx="31">
                  <c:v>1.8335443E-2</c:v>
                </c:pt>
                <c:pt idx="32">
                  <c:v>1.9703746000000001E-2</c:v>
                </c:pt>
                <c:pt idx="33">
                  <c:v>2.1299065999999998E-2</c:v>
                </c:pt>
                <c:pt idx="34">
                  <c:v>2.2489209999999999E-2</c:v>
                </c:pt>
                <c:pt idx="35">
                  <c:v>2.3150655999999999E-2</c:v>
                </c:pt>
                <c:pt idx="36">
                  <c:v>2.2037201999999999E-2</c:v>
                </c:pt>
                <c:pt idx="37">
                  <c:v>1.8622105999999999E-2</c:v>
                </c:pt>
                <c:pt idx="38">
                  <c:v>1.3389883999999999E-2</c:v>
                </c:pt>
                <c:pt idx="39">
                  <c:v>8.094581E-3</c:v>
                </c:pt>
                <c:pt idx="40">
                  <c:v>3.7326439999999998E-3</c:v>
                </c:pt>
                <c:pt idx="41">
                  <c:v>1.4485033E-3</c:v>
                </c:pt>
                <c:pt idx="42">
                  <c:v>1.0045674E-3</c:v>
                </c:pt>
                <c:pt idx="43">
                  <c:v>3.7602037E-3</c:v>
                </c:pt>
                <c:pt idx="44">
                  <c:v>1.0088747E-2</c:v>
                </c:pt>
                <c:pt idx="45">
                  <c:v>1.8351985000000001E-2</c:v>
                </c:pt>
                <c:pt idx="46">
                  <c:v>2.5602221000000001E-2</c:v>
                </c:pt>
                <c:pt idx="47">
                  <c:v>2.9267288999999998E-2</c:v>
                </c:pt>
                <c:pt idx="48">
                  <c:v>2.9251155000000001E-2</c:v>
                </c:pt>
                <c:pt idx="49">
                  <c:v>2.7366878000000001E-2</c:v>
                </c:pt>
                <c:pt idx="50">
                  <c:v>2.5100416E-2</c:v>
                </c:pt>
                <c:pt idx="51">
                  <c:v>2.4492053E-2</c:v>
                </c:pt>
                <c:pt idx="52">
                  <c:v>2.6045399E-2</c:v>
                </c:pt>
                <c:pt idx="53">
                  <c:v>2.7954603000000001E-2</c:v>
                </c:pt>
                <c:pt idx="54">
                  <c:v>2.8264482E-2</c:v>
                </c:pt>
                <c:pt idx="55">
                  <c:v>2.7402271999999998E-2</c:v>
                </c:pt>
                <c:pt idx="56">
                  <c:v>2.7586230999999999E-2</c:v>
                </c:pt>
                <c:pt idx="57">
                  <c:v>3.0292025E-2</c:v>
                </c:pt>
                <c:pt idx="58">
                  <c:v>3.4634940000000003E-2</c:v>
                </c:pt>
                <c:pt idx="59">
                  <c:v>3.8633656000000002E-2</c:v>
                </c:pt>
                <c:pt idx="60">
                  <c:v>4.0018890000000001E-2</c:v>
                </c:pt>
                <c:pt idx="61">
                  <c:v>4.0573202000000003E-2</c:v>
                </c:pt>
                <c:pt idx="62">
                  <c:v>4.0802810000000002E-2</c:v>
                </c:pt>
                <c:pt idx="63">
                  <c:v>4.0242060000000003E-2</c:v>
                </c:pt>
                <c:pt idx="64">
                  <c:v>3.7618092999999998E-2</c:v>
                </c:pt>
                <c:pt idx="65">
                  <c:v>3.5146351999999999E-2</c:v>
                </c:pt>
                <c:pt idx="66">
                  <c:v>3.7406574999999997E-2</c:v>
                </c:pt>
                <c:pt idx="67">
                  <c:v>4.6721301999999999E-2</c:v>
                </c:pt>
                <c:pt idx="68">
                  <c:v>5.8667536999999999E-2</c:v>
                </c:pt>
                <c:pt idx="69">
                  <c:v>6.4524070000000003E-2</c:v>
                </c:pt>
                <c:pt idx="70">
                  <c:v>5.9470754000000001E-2</c:v>
                </c:pt>
                <c:pt idx="71">
                  <c:v>4.6246342000000003E-2</c:v>
                </c:pt>
                <c:pt idx="72">
                  <c:v>3.2430038000000001E-2</c:v>
                </c:pt>
                <c:pt idx="73">
                  <c:v>2.3088941000000002E-2</c:v>
                </c:pt>
                <c:pt idx="74">
                  <c:v>1.8781864999999998E-2</c:v>
                </c:pt>
                <c:pt idx="75">
                  <c:v>1.6479783000000001E-2</c:v>
                </c:pt>
                <c:pt idx="76">
                  <c:v>1.4905834E-2</c:v>
                </c:pt>
                <c:pt idx="77">
                  <c:v>1.5346485999999999E-2</c:v>
                </c:pt>
                <c:pt idx="78">
                  <c:v>1.9525227999999999E-2</c:v>
                </c:pt>
                <c:pt idx="79">
                  <c:v>2.5410991000000001E-2</c:v>
                </c:pt>
                <c:pt idx="80">
                  <c:v>2.7687059999999999E-2</c:v>
                </c:pt>
                <c:pt idx="81">
                  <c:v>2.2782377999999999E-2</c:v>
                </c:pt>
                <c:pt idx="82">
                  <c:v>1.1471131000000001E-2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9.7799999999999992E-4</c:v>
                </c:pt>
                <c:pt idx="89">
                  <c:v>7.7188457E-3</c:v>
                </c:pt>
                <c:pt idx="90">
                  <c:v>1.3985075E-2</c:v>
                </c:pt>
                <c:pt idx="91">
                  <c:v>1.9817914999999998E-2</c:v>
                </c:pt>
                <c:pt idx="92">
                  <c:v>2.3657849000000002E-2</c:v>
                </c:pt>
                <c:pt idx="93">
                  <c:v>2.5536568999999999E-2</c:v>
                </c:pt>
                <c:pt idx="94">
                  <c:v>2.5741710000000001E-2</c:v>
                </c:pt>
                <c:pt idx="95">
                  <c:v>2.4726937000000001E-2</c:v>
                </c:pt>
                <c:pt idx="96">
                  <c:v>2.4465725000000001E-2</c:v>
                </c:pt>
                <c:pt idx="97">
                  <c:v>2.4900355999999998E-2</c:v>
                </c:pt>
                <c:pt idx="98">
                  <c:v>2.5716022000000002E-2</c:v>
                </c:pt>
                <c:pt idx="99">
                  <c:v>2.6464519999999998E-2</c:v>
                </c:pt>
                <c:pt idx="100">
                  <c:v>2.6893477999999998E-2</c:v>
                </c:pt>
                <c:pt idx="101">
                  <c:v>2.7607616000000001E-2</c:v>
                </c:pt>
                <c:pt idx="102">
                  <c:v>2.8205247999999999E-2</c:v>
                </c:pt>
                <c:pt idx="103">
                  <c:v>2.9339750000000001E-2</c:v>
                </c:pt>
                <c:pt idx="104">
                  <c:v>2.9882833000000001E-2</c:v>
                </c:pt>
                <c:pt idx="105">
                  <c:v>2.9863463999999999E-2</c:v>
                </c:pt>
                <c:pt idx="106">
                  <c:v>2.9128365E-2</c:v>
                </c:pt>
                <c:pt idx="107">
                  <c:v>2.8027063000000001E-2</c:v>
                </c:pt>
                <c:pt idx="108">
                  <c:v>2.5708359E-2</c:v>
                </c:pt>
                <c:pt idx="109">
                  <c:v>2.2576675000000001E-2</c:v>
                </c:pt>
                <c:pt idx="110">
                  <c:v>1.917143E-2</c:v>
                </c:pt>
                <c:pt idx="111">
                  <c:v>1.6047329999999999E-2</c:v>
                </c:pt>
                <c:pt idx="112">
                  <c:v>1.1728727E-2</c:v>
                </c:pt>
                <c:pt idx="113">
                  <c:v>7.3673200000000001E-3</c:v>
                </c:pt>
                <c:pt idx="114">
                  <c:v>2.5251323999999999E-3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84F-4003-ACB7-E86C915B686B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[4]Sheet1!$D$333:$DT$333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6.0999999999999999E-5</c:v>
                </c:pt>
                <c:pt idx="6">
                  <c:v>1.131218E-3</c:v>
                </c:pt>
                <c:pt idx="7">
                  <c:v>3.6933674000000001E-3</c:v>
                </c:pt>
                <c:pt idx="8">
                  <c:v>5.8050536999999999E-3</c:v>
                </c:pt>
                <c:pt idx="9">
                  <c:v>5.5339843999999997E-3</c:v>
                </c:pt>
                <c:pt idx="10">
                  <c:v>2.2026105E-3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5.4900000000000001E-4</c:v>
                </c:pt>
                <c:pt idx="15">
                  <c:v>6.3127553999999999E-3</c:v>
                </c:pt>
                <c:pt idx="16">
                  <c:v>1.1008995000000001E-2</c:v>
                </c:pt>
                <c:pt idx="17">
                  <c:v>1.1254653E-2</c:v>
                </c:pt>
                <c:pt idx="18">
                  <c:v>7.3917884999999996E-3</c:v>
                </c:pt>
                <c:pt idx="19">
                  <c:v>6.6299999999999996E-4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2.5170154000000002E-3</c:v>
                </c:pt>
                <c:pt idx="27">
                  <c:v>7.2997975999999996E-3</c:v>
                </c:pt>
                <c:pt idx="28">
                  <c:v>1.0885532999999999E-2</c:v>
                </c:pt>
                <c:pt idx="29">
                  <c:v>1.29416045E-2</c:v>
                </c:pt>
                <c:pt idx="30">
                  <c:v>1.4954741000000001E-2</c:v>
                </c:pt>
                <c:pt idx="31">
                  <c:v>1.7095044E-2</c:v>
                </c:pt>
                <c:pt idx="32">
                  <c:v>1.8418103000000002E-2</c:v>
                </c:pt>
                <c:pt idx="33">
                  <c:v>2.0007463E-2</c:v>
                </c:pt>
                <c:pt idx="34">
                  <c:v>2.1174117999999999E-2</c:v>
                </c:pt>
                <c:pt idx="35">
                  <c:v>2.1757627000000002E-2</c:v>
                </c:pt>
                <c:pt idx="36">
                  <c:v>2.0598702E-2</c:v>
                </c:pt>
                <c:pt idx="37">
                  <c:v>1.7258365000000001E-2</c:v>
                </c:pt>
                <c:pt idx="38">
                  <c:v>1.2203387E-2</c:v>
                </c:pt>
                <c:pt idx="39">
                  <c:v>7.0620229999999997E-3</c:v>
                </c:pt>
                <c:pt idx="40">
                  <c:v>2.8210535999999998E-3</c:v>
                </c:pt>
                <c:pt idx="41">
                  <c:v>5.62E-4</c:v>
                </c:pt>
                <c:pt idx="42">
                  <c:v>2.6400000000000002E-4</c:v>
                </c:pt>
                <c:pt idx="43">
                  <c:v>3.2417794999999999E-3</c:v>
                </c:pt>
                <c:pt idx="44">
                  <c:v>9.7301850000000006E-3</c:v>
                </c:pt>
                <c:pt idx="45">
                  <c:v>1.8019369E-2</c:v>
                </c:pt>
                <c:pt idx="46">
                  <c:v>2.5268925000000001E-2</c:v>
                </c:pt>
                <c:pt idx="47">
                  <c:v>2.9007531999999999E-2</c:v>
                </c:pt>
                <c:pt idx="48">
                  <c:v>2.9058535E-2</c:v>
                </c:pt>
                <c:pt idx="49">
                  <c:v>2.7091825E-2</c:v>
                </c:pt>
                <c:pt idx="50">
                  <c:v>2.4623315999999999E-2</c:v>
                </c:pt>
                <c:pt idx="51">
                  <c:v>2.3855207E-2</c:v>
                </c:pt>
                <c:pt idx="52">
                  <c:v>2.5407134000000001E-2</c:v>
                </c:pt>
                <c:pt idx="53">
                  <c:v>2.7457441999999999E-2</c:v>
                </c:pt>
                <c:pt idx="54">
                  <c:v>2.8043479999999999E-2</c:v>
                </c:pt>
                <c:pt idx="55">
                  <c:v>2.7535211E-2</c:v>
                </c:pt>
                <c:pt idx="56">
                  <c:v>2.8095599999999998E-2</c:v>
                </c:pt>
                <c:pt idx="57">
                  <c:v>3.0950122E-2</c:v>
                </c:pt>
                <c:pt idx="58">
                  <c:v>3.5078860000000003E-2</c:v>
                </c:pt>
                <c:pt idx="59">
                  <c:v>3.8652140000000001E-2</c:v>
                </c:pt>
                <c:pt idx="60">
                  <c:v>3.965225E-2</c:v>
                </c:pt>
                <c:pt idx="61">
                  <c:v>3.9903126999999997E-2</c:v>
                </c:pt>
                <c:pt idx="62">
                  <c:v>3.9801906999999997E-2</c:v>
                </c:pt>
                <c:pt idx="63">
                  <c:v>3.8888230000000003E-2</c:v>
                </c:pt>
                <c:pt idx="64">
                  <c:v>3.6095009999999997E-2</c:v>
                </c:pt>
                <c:pt idx="65">
                  <c:v>3.3853920000000003E-2</c:v>
                </c:pt>
                <c:pt idx="66">
                  <c:v>3.6482136999999998E-2</c:v>
                </c:pt>
                <c:pt idx="67">
                  <c:v>4.5858889999999999E-2</c:v>
                </c:pt>
                <c:pt idx="68">
                  <c:v>5.7440329999999998E-2</c:v>
                </c:pt>
                <c:pt idx="69">
                  <c:v>6.2980670000000002E-2</c:v>
                </c:pt>
                <c:pt idx="70">
                  <c:v>5.8194593000000003E-2</c:v>
                </c:pt>
                <c:pt idx="71">
                  <c:v>4.5881310000000002E-2</c:v>
                </c:pt>
                <c:pt idx="72">
                  <c:v>3.307595E-2</c:v>
                </c:pt>
                <c:pt idx="73">
                  <c:v>2.4205094E-2</c:v>
                </c:pt>
                <c:pt idx="74">
                  <c:v>1.9551631E-2</c:v>
                </c:pt>
                <c:pt idx="75">
                  <c:v>1.6340666E-2</c:v>
                </c:pt>
                <c:pt idx="76">
                  <c:v>1.3827279E-2</c:v>
                </c:pt>
                <c:pt idx="77">
                  <c:v>1.3738429E-2</c:v>
                </c:pt>
                <c:pt idx="78">
                  <c:v>1.7934124999999999E-2</c:v>
                </c:pt>
                <c:pt idx="79">
                  <c:v>2.4236407000000001E-2</c:v>
                </c:pt>
                <c:pt idx="80">
                  <c:v>2.7108915000000001E-2</c:v>
                </c:pt>
                <c:pt idx="81">
                  <c:v>2.2797952999999999E-2</c:v>
                </c:pt>
                <c:pt idx="82">
                  <c:v>1.1957492E-2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8.34E-4</c:v>
                </c:pt>
                <c:pt idx="89">
                  <c:v>6.9964550000000004E-3</c:v>
                </c:pt>
                <c:pt idx="90">
                  <c:v>1.26720155E-2</c:v>
                </c:pt>
                <c:pt idx="91">
                  <c:v>1.7928713999999998E-2</c:v>
                </c:pt>
                <c:pt idx="92">
                  <c:v>2.1339508E-2</c:v>
                </c:pt>
                <c:pt idx="93">
                  <c:v>2.3012748E-2</c:v>
                </c:pt>
                <c:pt idx="94">
                  <c:v>2.3221473999999999E-2</c:v>
                </c:pt>
                <c:pt idx="95">
                  <c:v>2.243353E-2</c:v>
                </c:pt>
                <c:pt idx="96">
                  <c:v>2.2546134999999998E-2</c:v>
                </c:pt>
                <c:pt idx="97">
                  <c:v>2.3462474000000001E-2</c:v>
                </c:pt>
                <c:pt idx="98">
                  <c:v>2.4795184000000001E-2</c:v>
                </c:pt>
                <c:pt idx="99">
                  <c:v>2.6010492999999999E-2</c:v>
                </c:pt>
                <c:pt idx="100">
                  <c:v>2.6805019999999999E-2</c:v>
                </c:pt>
                <c:pt idx="101">
                  <c:v>2.7791898999999998E-2</c:v>
                </c:pt>
                <c:pt idx="102">
                  <c:v>2.8615874999999999E-2</c:v>
                </c:pt>
                <c:pt idx="103">
                  <c:v>2.9889039999999999E-2</c:v>
                </c:pt>
                <c:pt idx="104">
                  <c:v>3.0528792999999999E-2</c:v>
                </c:pt>
                <c:pt idx="105">
                  <c:v>3.0585283000000001E-2</c:v>
                </c:pt>
                <c:pt idx="106">
                  <c:v>2.9907343999999999E-2</c:v>
                </c:pt>
                <c:pt idx="107">
                  <c:v>2.8823768999999999E-2</c:v>
                </c:pt>
                <c:pt idx="108">
                  <c:v>2.6550029999999999E-2</c:v>
                </c:pt>
                <c:pt idx="109">
                  <c:v>2.3464978000000001E-2</c:v>
                </c:pt>
                <c:pt idx="110">
                  <c:v>2.0115984999999999E-2</c:v>
                </c:pt>
                <c:pt idx="111">
                  <c:v>1.7228495E-2</c:v>
                </c:pt>
                <c:pt idx="112">
                  <c:v>1.3061699E-2</c:v>
                </c:pt>
                <c:pt idx="113">
                  <c:v>8.8149400000000003E-3</c:v>
                </c:pt>
                <c:pt idx="114">
                  <c:v>4.0849913000000002E-3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84F-4003-ACB7-E86C915B686B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[4]Sheet1!$D$334:$DT$334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2.9499999999999999E-5</c:v>
                </c:pt>
                <c:pt idx="6">
                  <c:v>1.0221181000000001E-3</c:v>
                </c:pt>
                <c:pt idx="7">
                  <c:v>3.4384008000000001E-3</c:v>
                </c:pt>
                <c:pt idx="8">
                  <c:v>5.517653E-3</c:v>
                </c:pt>
                <c:pt idx="9">
                  <c:v>5.4089786000000003E-3</c:v>
                </c:pt>
                <c:pt idx="10">
                  <c:v>2.2842883999999999E-3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4.55E-4</c:v>
                </c:pt>
                <c:pt idx="15">
                  <c:v>6.0427234999999996E-3</c:v>
                </c:pt>
                <c:pt idx="16">
                  <c:v>1.0559537000000001E-2</c:v>
                </c:pt>
                <c:pt idx="17">
                  <c:v>1.0733713000000001E-2</c:v>
                </c:pt>
                <c:pt idx="18">
                  <c:v>6.9547239999999998E-3</c:v>
                </c:pt>
                <c:pt idx="19">
                  <c:v>4.4900000000000002E-4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2.4797135999999999E-3</c:v>
                </c:pt>
                <c:pt idx="27">
                  <c:v>6.8691927000000003E-3</c:v>
                </c:pt>
                <c:pt idx="28">
                  <c:v>1.0139751000000001E-2</c:v>
                </c:pt>
                <c:pt idx="29">
                  <c:v>1.1999162000000001E-2</c:v>
                </c:pt>
                <c:pt idx="30">
                  <c:v>1.3874644E-2</c:v>
                </c:pt>
                <c:pt idx="31">
                  <c:v>1.5895574999999999E-2</c:v>
                </c:pt>
                <c:pt idx="32">
                  <c:v>1.7128770000000001E-2</c:v>
                </c:pt>
                <c:pt idx="33">
                  <c:v>1.8645386999999999E-2</c:v>
                </c:pt>
                <c:pt idx="34">
                  <c:v>1.9780682000000001E-2</c:v>
                </c:pt>
                <c:pt idx="35">
                  <c:v>2.0379332999999999E-2</c:v>
                </c:pt>
                <c:pt idx="36">
                  <c:v>1.9300126000000001E-2</c:v>
                </c:pt>
                <c:pt idx="37">
                  <c:v>1.6075637E-2</c:v>
                </c:pt>
                <c:pt idx="38">
                  <c:v>1.1162340999999999E-2</c:v>
                </c:pt>
                <c:pt idx="39">
                  <c:v>6.0798134999999996E-3</c:v>
                </c:pt>
                <c:pt idx="40">
                  <c:v>1.8004669E-3</c:v>
                </c:pt>
                <c:pt idx="41">
                  <c:v>0</c:v>
                </c:pt>
                <c:pt idx="42">
                  <c:v>0</c:v>
                </c:pt>
                <c:pt idx="43">
                  <c:v>2.3248604999999999E-3</c:v>
                </c:pt>
                <c:pt idx="44">
                  <c:v>9.0371940000000001E-3</c:v>
                </c:pt>
                <c:pt idx="45">
                  <c:v>1.7444004999999999E-2</c:v>
                </c:pt>
                <c:pt idx="46">
                  <c:v>2.4788563999999999E-2</c:v>
                </c:pt>
                <c:pt idx="47">
                  <c:v>2.870837E-2</c:v>
                </c:pt>
                <c:pt idx="48">
                  <c:v>2.8965953999999999E-2</c:v>
                </c:pt>
                <c:pt idx="49">
                  <c:v>2.7025664000000001E-2</c:v>
                </c:pt>
                <c:pt idx="50">
                  <c:v>2.4375007000000001E-2</c:v>
                </c:pt>
                <c:pt idx="51">
                  <c:v>2.3374114000000001E-2</c:v>
                </c:pt>
                <c:pt idx="52">
                  <c:v>2.4784882000000001E-2</c:v>
                </c:pt>
                <c:pt idx="53">
                  <c:v>2.6847797E-2</c:v>
                </c:pt>
                <c:pt idx="54">
                  <c:v>2.7616280999999999E-2</c:v>
                </c:pt>
                <c:pt idx="55">
                  <c:v>2.7429067000000001E-2</c:v>
                </c:pt>
                <c:pt idx="56">
                  <c:v>2.8448705000000001E-2</c:v>
                </c:pt>
                <c:pt idx="57">
                  <c:v>3.1672857999999998E-2</c:v>
                </c:pt>
                <c:pt idx="58">
                  <c:v>3.5867665E-2</c:v>
                </c:pt>
                <c:pt idx="59">
                  <c:v>3.9198169999999997E-2</c:v>
                </c:pt>
                <c:pt idx="60">
                  <c:v>3.9809549999999999E-2</c:v>
                </c:pt>
                <c:pt idx="61">
                  <c:v>3.9662945999999998E-2</c:v>
                </c:pt>
                <c:pt idx="62">
                  <c:v>3.9150589999999999E-2</c:v>
                </c:pt>
                <c:pt idx="63">
                  <c:v>3.7795137999999999E-2</c:v>
                </c:pt>
                <c:pt idx="64">
                  <c:v>3.463658E-2</c:v>
                </c:pt>
                <c:pt idx="65">
                  <c:v>3.2305229999999997E-2</c:v>
                </c:pt>
                <c:pt idx="66">
                  <c:v>3.5064383999999997E-2</c:v>
                </c:pt>
                <c:pt idx="67">
                  <c:v>4.4559072999999998E-2</c:v>
                </c:pt>
                <c:pt idx="68">
                  <c:v>5.6138663999999998E-2</c:v>
                </c:pt>
                <c:pt idx="69">
                  <c:v>6.1747402E-2</c:v>
                </c:pt>
                <c:pt idx="70">
                  <c:v>5.7355802999999997E-2</c:v>
                </c:pt>
                <c:pt idx="71">
                  <c:v>4.5791060000000001E-2</c:v>
                </c:pt>
                <c:pt idx="72">
                  <c:v>3.3746446999999999E-2</c:v>
                </c:pt>
                <c:pt idx="73">
                  <c:v>2.5235541E-2</c:v>
                </c:pt>
                <c:pt idx="74">
                  <c:v>2.0361529999999999E-2</c:v>
                </c:pt>
                <c:pt idx="75">
                  <c:v>1.6519197999999999E-2</c:v>
                </c:pt>
                <c:pt idx="76">
                  <c:v>1.3323243E-2</c:v>
                </c:pt>
                <c:pt idx="77">
                  <c:v>1.2780206000000001E-2</c:v>
                </c:pt>
                <c:pt idx="78">
                  <c:v>1.6814480999999999E-2</c:v>
                </c:pt>
                <c:pt idx="79">
                  <c:v>2.3162220000000001E-2</c:v>
                </c:pt>
                <c:pt idx="80">
                  <c:v>2.6250902999999999E-2</c:v>
                </c:pt>
                <c:pt idx="81">
                  <c:v>2.2284393999999999E-2</c:v>
                </c:pt>
                <c:pt idx="82">
                  <c:v>1.1833211E-2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8.1300000000000003E-4</c:v>
                </c:pt>
                <c:pt idx="89">
                  <c:v>6.6279382E-3</c:v>
                </c:pt>
                <c:pt idx="90">
                  <c:v>1.2001052999999999E-2</c:v>
                </c:pt>
                <c:pt idx="91">
                  <c:v>1.6929132999999999E-2</c:v>
                </c:pt>
                <c:pt idx="92">
                  <c:v>2.0044586E-2</c:v>
                </c:pt>
                <c:pt idx="93">
                  <c:v>2.1518819000000002E-2</c:v>
                </c:pt>
                <c:pt idx="94">
                  <c:v>2.165446E-2</c:v>
                </c:pt>
                <c:pt idx="95">
                  <c:v>2.0948821999999999E-2</c:v>
                </c:pt>
                <c:pt idx="96">
                  <c:v>2.1258559999999999E-2</c:v>
                </c:pt>
                <c:pt idx="97">
                  <c:v>2.2469570000000001E-2</c:v>
                </c:pt>
                <c:pt idx="98">
                  <c:v>2.4117969E-2</c:v>
                </c:pt>
                <c:pt idx="99">
                  <c:v>2.5598327000000001E-2</c:v>
                </c:pt>
                <c:pt idx="100">
                  <c:v>2.6574424999999999E-2</c:v>
                </c:pt>
                <c:pt idx="101">
                  <c:v>2.774358E-2</c:v>
                </c:pt>
                <c:pt idx="102">
                  <c:v>2.8675374E-2</c:v>
                </c:pt>
                <c:pt idx="103">
                  <c:v>3.0020557E-2</c:v>
                </c:pt>
                <c:pt idx="104">
                  <c:v>3.0727596999999999E-2</c:v>
                </c:pt>
                <c:pt idx="105">
                  <c:v>3.0859025000000002E-2</c:v>
                </c:pt>
                <c:pt idx="106">
                  <c:v>3.0266815999999998E-2</c:v>
                </c:pt>
                <c:pt idx="107">
                  <c:v>2.9251303999999999E-2</c:v>
                </c:pt>
                <c:pt idx="108">
                  <c:v>2.7098803000000001E-2</c:v>
                </c:pt>
                <c:pt idx="109">
                  <c:v>2.4146803000000001E-2</c:v>
                </c:pt>
                <c:pt idx="110">
                  <c:v>2.0936633999999999E-2</c:v>
                </c:pt>
                <c:pt idx="111">
                  <c:v>1.8327013E-2</c:v>
                </c:pt>
                <c:pt idx="112">
                  <c:v>1.4349666000000001E-2</c:v>
                </c:pt>
                <c:pt idx="113">
                  <c:v>1.0255472E-2</c:v>
                </c:pt>
                <c:pt idx="114">
                  <c:v>5.657189E-3</c:v>
                </c:pt>
                <c:pt idx="115">
                  <c:v>4.4900000000000002E-4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84F-4003-ACB7-E86C915B686B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[4]Sheet1!$D$335:$DT$335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2.12E-4</c:v>
                </c:pt>
                <c:pt idx="6">
                  <c:v>9.7799999999999992E-4</c:v>
                </c:pt>
                <c:pt idx="7">
                  <c:v>3.1552236000000002E-3</c:v>
                </c:pt>
                <c:pt idx="8">
                  <c:v>5.1404526000000004E-3</c:v>
                </c:pt>
                <c:pt idx="9">
                  <c:v>5.1291514999999999E-3</c:v>
                </c:pt>
                <c:pt idx="10">
                  <c:v>2.2322930999999998E-3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5.1900000000000004E-4</c:v>
                </c:pt>
                <c:pt idx="15">
                  <c:v>5.9402036E-3</c:v>
                </c:pt>
                <c:pt idx="16">
                  <c:v>1.0341533E-2</c:v>
                </c:pt>
                <c:pt idx="17">
                  <c:v>1.0515071000000001E-2</c:v>
                </c:pt>
                <c:pt idx="18">
                  <c:v>6.8333354000000004E-3</c:v>
                </c:pt>
                <c:pt idx="19">
                  <c:v>4.6900000000000002E-4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2.4205038999999999E-3</c:v>
                </c:pt>
                <c:pt idx="27">
                  <c:v>6.7280856999999998E-3</c:v>
                </c:pt>
                <c:pt idx="28">
                  <c:v>9.9538879999999993E-3</c:v>
                </c:pt>
                <c:pt idx="29">
                  <c:v>1.1759833000000001E-2</c:v>
                </c:pt>
                <c:pt idx="30">
                  <c:v>1.3548207E-2</c:v>
                </c:pt>
                <c:pt idx="31">
                  <c:v>1.5468806999999999E-2</c:v>
                </c:pt>
                <c:pt idx="32">
                  <c:v>1.664363E-2</c:v>
                </c:pt>
                <c:pt idx="33">
                  <c:v>1.8119463999999998E-2</c:v>
                </c:pt>
                <c:pt idx="34">
                  <c:v>1.9208102000000001E-2</c:v>
                </c:pt>
                <c:pt idx="35">
                  <c:v>1.972455E-2</c:v>
                </c:pt>
                <c:pt idx="36">
                  <c:v>1.8558033000000002E-2</c:v>
                </c:pt>
                <c:pt idx="37">
                  <c:v>1.5292417000000001E-2</c:v>
                </c:pt>
                <c:pt idx="38">
                  <c:v>1.0416241E-2</c:v>
                </c:pt>
                <c:pt idx="39">
                  <c:v>5.4492242999999996E-3</c:v>
                </c:pt>
                <c:pt idx="40">
                  <c:v>1.3162391999999999E-3</c:v>
                </c:pt>
                <c:pt idx="41">
                  <c:v>0</c:v>
                </c:pt>
                <c:pt idx="42">
                  <c:v>0</c:v>
                </c:pt>
                <c:pt idx="43">
                  <c:v>2.1964739999999999E-3</c:v>
                </c:pt>
                <c:pt idx="44">
                  <c:v>8.9642660000000002E-3</c:v>
                </c:pt>
                <c:pt idx="45">
                  <c:v>1.7347371E-2</c:v>
                </c:pt>
                <c:pt idx="46">
                  <c:v>2.4628723000000002E-2</c:v>
                </c:pt>
                <c:pt idx="47">
                  <c:v>2.8522901E-2</c:v>
                </c:pt>
                <c:pt idx="48">
                  <c:v>2.8818376E-2</c:v>
                </c:pt>
                <c:pt idx="49">
                  <c:v>2.6904417E-2</c:v>
                </c:pt>
                <c:pt idx="50">
                  <c:v>2.4209023999999999E-2</c:v>
                </c:pt>
                <c:pt idx="51">
                  <c:v>2.3098707E-2</c:v>
                </c:pt>
                <c:pt idx="52">
                  <c:v>2.4375323000000001E-2</c:v>
                </c:pt>
                <c:pt idx="53">
                  <c:v>2.6332096999999999E-2</c:v>
                </c:pt>
                <c:pt idx="54">
                  <c:v>2.7068890000000002E-2</c:v>
                </c:pt>
                <c:pt idx="55">
                  <c:v>2.6947434999999999E-2</c:v>
                </c:pt>
                <c:pt idx="56">
                  <c:v>2.8152179999999999E-2</c:v>
                </c:pt>
                <c:pt idx="57">
                  <c:v>3.1616576E-2</c:v>
                </c:pt>
                <c:pt idx="58">
                  <c:v>3.6012568000000002E-2</c:v>
                </c:pt>
                <c:pt idx="59">
                  <c:v>3.9427098000000001E-2</c:v>
                </c:pt>
                <c:pt idx="60">
                  <c:v>3.9974875999999999E-2</c:v>
                </c:pt>
                <c:pt idx="61">
                  <c:v>3.9598660000000001E-2</c:v>
                </c:pt>
                <c:pt idx="62">
                  <c:v>3.8761344000000003E-2</c:v>
                </c:pt>
                <c:pt idx="63">
                  <c:v>3.7122479999999999E-2</c:v>
                </c:pt>
                <c:pt idx="64">
                  <c:v>3.3855915E-2</c:v>
                </c:pt>
                <c:pt idx="65">
                  <c:v>3.1623422999999998E-2</c:v>
                </c:pt>
                <c:pt idx="66">
                  <c:v>3.4505139999999997E-2</c:v>
                </c:pt>
                <c:pt idx="67">
                  <c:v>4.3938614000000001E-2</c:v>
                </c:pt>
                <c:pt idx="68">
                  <c:v>5.5302255000000002E-2</c:v>
                </c:pt>
                <c:pt idx="69">
                  <c:v>6.0788475000000002E-2</c:v>
                </c:pt>
                <c:pt idx="70">
                  <c:v>5.6597630000000003E-2</c:v>
                </c:pt>
                <c:pt idx="71">
                  <c:v>4.552088E-2</c:v>
                </c:pt>
                <c:pt idx="72">
                  <c:v>3.3976133999999998E-2</c:v>
                </c:pt>
                <c:pt idx="73">
                  <c:v>2.5737779999999998E-2</c:v>
                </c:pt>
                <c:pt idx="74">
                  <c:v>2.0810267E-2</c:v>
                </c:pt>
                <c:pt idx="75">
                  <c:v>1.667223E-2</c:v>
                </c:pt>
                <c:pt idx="76">
                  <c:v>1.3074963E-2</c:v>
                </c:pt>
                <c:pt idx="77">
                  <c:v>1.2177115000000001E-2</c:v>
                </c:pt>
                <c:pt idx="78">
                  <c:v>1.6024541E-2</c:v>
                </c:pt>
                <c:pt idx="79">
                  <c:v>2.2390750000000001E-2</c:v>
                </c:pt>
                <c:pt idx="80">
                  <c:v>2.5672581E-2</c:v>
                </c:pt>
                <c:pt idx="81">
                  <c:v>2.2000978000000001E-2</c:v>
                </c:pt>
                <c:pt idx="82">
                  <c:v>1.1864748E-2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6.9700000000000003E-4</c:v>
                </c:pt>
                <c:pt idx="89">
                  <c:v>6.3140549999999998E-3</c:v>
                </c:pt>
                <c:pt idx="90">
                  <c:v>1.15016345E-2</c:v>
                </c:pt>
                <c:pt idx="91">
                  <c:v>1.6220134000000001E-2</c:v>
                </c:pt>
                <c:pt idx="92">
                  <c:v>1.9172762999999999E-2</c:v>
                </c:pt>
                <c:pt idx="93">
                  <c:v>2.0571312000000001E-2</c:v>
                </c:pt>
                <c:pt idx="94">
                  <c:v>2.0721572000000001E-2</c:v>
                </c:pt>
                <c:pt idx="95">
                  <c:v>2.0128164E-2</c:v>
                </c:pt>
                <c:pt idx="96">
                  <c:v>2.0610812999999999E-2</c:v>
                </c:pt>
                <c:pt idx="97">
                  <c:v>2.2012159999999999E-2</c:v>
                </c:pt>
                <c:pt idx="98">
                  <c:v>2.3831509000000001E-2</c:v>
                </c:pt>
                <c:pt idx="99">
                  <c:v>2.5429824E-2</c:v>
                </c:pt>
                <c:pt idx="100">
                  <c:v>2.646536E-2</c:v>
                </c:pt>
                <c:pt idx="101">
                  <c:v>2.7662066999999999E-2</c:v>
                </c:pt>
                <c:pt idx="102">
                  <c:v>2.8605944000000001E-2</c:v>
                </c:pt>
                <c:pt idx="103">
                  <c:v>2.9944236999999999E-2</c:v>
                </c:pt>
                <c:pt idx="104">
                  <c:v>3.0651359999999999E-2</c:v>
                </c:pt>
                <c:pt idx="105">
                  <c:v>3.0798855999999999E-2</c:v>
                </c:pt>
                <c:pt idx="106">
                  <c:v>3.0238343000000001E-2</c:v>
                </c:pt>
                <c:pt idx="107">
                  <c:v>2.925732E-2</c:v>
                </c:pt>
                <c:pt idx="108">
                  <c:v>2.716998E-2</c:v>
                </c:pt>
                <c:pt idx="109">
                  <c:v>2.4294868000000001E-2</c:v>
                </c:pt>
                <c:pt idx="110">
                  <c:v>2.1168068000000002E-2</c:v>
                </c:pt>
                <c:pt idx="111">
                  <c:v>1.8778817999999999E-2</c:v>
                </c:pt>
                <c:pt idx="112">
                  <c:v>1.4938836E-2</c:v>
                </c:pt>
                <c:pt idx="113">
                  <c:v>1.0959821E-2</c:v>
                </c:pt>
                <c:pt idx="114">
                  <c:v>6.4673229999999996E-3</c:v>
                </c:pt>
                <c:pt idx="115">
                  <c:v>1.3519119E-3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84F-4003-ACB7-E86C915B686B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[4]Sheet1!$D$336:$DT$336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8.1899999999999996E-4</c:v>
                </c:pt>
                <c:pt idx="7">
                  <c:v>3.1136784000000001E-3</c:v>
                </c:pt>
                <c:pt idx="8">
                  <c:v>5.2000010000000001E-3</c:v>
                </c:pt>
                <c:pt idx="9">
                  <c:v>5.2589495000000003E-3</c:v>
                </c:pt>
                <c:pt idx="10">
                  <c:v>2.3891239999999998E-3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5.0699999999999996E-4</c:v>
                </c:pt>
                <c:pt idx="15">
                  <c:v>5.8651924999999997E-3</c:v>
                </c:pt>
                <c:pt idx="16">
                  <c:v>1.0185898000000001E-2</c:v>
                </c:pt>
                <c:pt idx="17">
                  <c:v>1.0300937E-2</c:v>
                </c:pt>
                <c:pt idx="18">
                  <c:v>6.5952119999999996E-3</c:v>
                </c:pt>
                <c:pt idx="19">
                  <c:v>2.5799999999999998E-4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2.5195057999999998E-3</c:v>
                </c:pt>
                <c:pt idx="27">
                  <c:v>6.7345974999999999E-3</c:v>
                </c:pt>
                <c:pt idx="28">
                  <c:v>9.8615019999999994E-3</c:v>
                </c:pt>
                <c:pt idx="29">
                  <c:v>1.15387235E-2</c:v>
                </c:pt>
                <c:pt idx="30">
                  <c:v>1.3197776E-2</c:v>
                </c:pt>
                <c:pt idx="31">
                  <c:v>1.5034242499999999E-2</c:v>
                </c:pt>
                <c:pt idx="32">
                  <c:v>1.6214178999999999E-2</c:v>
                </c:pt>
                <c:pt idx="33">
                  <c:v>1.7743232000000001E-2</c:v>
                </c:pt>
                <c:pt idx="34">
                  <c:v>1.8898422000000002E-2</c:v>
                </c:pt>
                <c:pt idx="35">
                  <c:v>1.9464123999999999E-2</c:v>
                </c:pt>
                <c:pt idx="36">
                  <c:v>1.8337144999999999E-2</c:v>
                </c:pt>
                <c:pt idx="37">
                  <c:v>1.5110345000000001E-2</c:v>
                </c:pt>
                <c:pt idx="38">
                  <c:v>1.0293467000000001E-2</c:v>
                </c:pt>
                <c:pt idx="39">
                  <c:v>5.3464610000000003E-3</c:v>
                </c:pt>
                <c:pt idx="40">
                  <c:v>1.2049177E-3</c:v>
                </c:pt>
                <c:pt idx="41">
                  <c:v>0</c:v>
                </c:pt>
                <c:pt idx="42">
                  <c:v>0</c:v>
                </c:pt>
                <c:pt idx="43">
                  <c:v>1.9903781000000001E-3</c:v>
                </c:pt>
                <c:pt idx="44">
                  <c:v>8.803455E-3</c:v>
                </c:pt>
                <c:pt idx="45">
                  <c:v>1.7215011999999998E-2</c:v>
                </c:pt>
                <c:pt idx="46">
                  <c:v>2.4501677999999999E-2</c:v>
                </c:pt>
                <c:pt idx="47">
                  <c:v>2.8411519E-2</c:v>
                </c:pt>
                <c:pt idx="48">
                  <c:v>2.8735159999999999E-2</c:v>
                </c:pt>
                <c:pt idx="49">
                  <c:v>2.6820257E-2</c:v>
                </c:pt>
                <c:pt idx="50">
                  <c:v>2.4071973E-2</c:v>
                </c:pt>
                <c:pt idx="51">
                  <c:v>2.2892824999999999E-2</c:v>
                </c:pt>
                <c:pt idx="52">
                  <c:v>2.4141788000000001E-2</c:v>
                </c:pt>
                <c:pt idx="53">
                  <c:v>2.6138387999999999E-2</c:v>
                </c:pt>
                <c:pt idx="54">
                  <c:v>2.6972655000000002E-2</c:v>
                </c:pt>
                <c:pt idx="55">
                  <c:v>2.6968369999999998E-2</c:v>
                </c:pt>
                <c:pt idx="56">
                  <c:v>2.8280911999999998E-2</c:v>
                </c:pt>
                <c:pt idx="57">
                  <c:v>3.1782946999999999E-2</c:v>
                </c:pt>
                <c:pt idx="58">
                  <c:v>3.6129635E-2</c:v>
                </c:pt>
                <c:pt idx="59">
                  <c:v>3.9452479999999998E-2</c:v>
                </c:pt>
                <c:pt idx="60">
                  <c:v>3.9933257E-2</c:v>
                </c:pt>
                <c:pt idx="61">
                  <c:v>3.9517829999999997E-2</c:v>
                </c:pt>
                <c:pt idx="62">
                  <c:v>3.8615163000000001E-2</c:v>
                </c:pt>
                <c:pt idx="63">
                  <c:v>3.68507E-2</c:v>
                </c:pt>
                <c:pt idx="64">
                  <c:v>3.3460289999999997E-2</c:v>
                </c:pt>
                <c:pt idx="65">
                  <c:v>3.1220662999999999E-2</c:v>
                </c:pt>
                <c:pt idx="66">
                  <c:v>3.4230730000000001E-2</c:v>
                </c:pt>
                <c:pt idx="67">
                  <c:v>4.3812150000000001E-2</c:v>
                </c:pt>
                <c:pt idx="68">
                  <c:v>5.5214617000000001E-2</c:v>
                </c:pt>
                <c:pt idx="69">
                  <c:v>6.0639060000000002E-2</c:v>
                </c:pt>
                <c:pt idx="70">
                  <c:v>5.6387850000000003E-2</c:v>
                </c:pt>
                <c:pt idx="71">
                  <c:v>4.5335806999999999E-2</c:v>
                </c:pt>
                <c:pt idx="72">
                  <c:v>3.3870049999999999E-2</c:v>
                </c:pt>
                <c:pt idx="73">
                  <c:v>2.5688765999999998E-2</c:v>
                </c:pt>
                <c:pt idx="74">
                  <c:v>2.0748833000000001E-2</c:v>
                </c:pt>
                <c:pt idx="75">
                  <c:v>1.6553921999999999E-2</c:v>
                </c:pt>
                <c:pt idx="76">
                  <c:v>1.2904567E-2</c:v>
                </c:pt>
                <c:pt idx="77">
                  <c:v>1.2002488E-2</c:v>
                </c:pt>
                <c:pt idx="78">
                  <c:v>1.5886746E-2</c:v>
                </c:pt>
                <c:pt idx="79">
                  <c:v>2.2291379E-2</c:v>
                </c:pt>
                <c:pt idx="80">
                  <c:v>2.5599163000000001E-2</c:v>
                </c:pt>
                <c:pt idx="81">
                  <c:v>2.1962837999999998E-2</c:v>
                </c:pt>
                <c:pt idx="82">
                  <c:v>1.1887715E-2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7.1599999999999995E-4</c:v>
                </c:pt>
                <c:pt idx="89">
                  <c:v>6.1966599999999997E-3</c:v>
                </c:pt>
                <c:pt idx="90">
                  <c:v>1.1250946E-2</c:v>
                </c:pt>
                <c:pt idx="91">
                  <c:v>1.5834363000000001E-2</c:v>
                </c:pt>
                <c:pt idx="92">
                  <c:v>1.8689368000000001E-2</c:v>
                </c:pt>
                <c:pt idx="93">
                  <c:v>2.0032774999999999E-2</c:v>
                </c:pt>
                <c:pt idx="94">
                  <c:v>2.017207E-2</c:v>
                </c:pt>
                <c:pt idx="95">
                  <c:v>1.9625707999999999E-2</c:v>
                </c:pt>
                <c:pt idx="96">
                  <c:v>2.0183355E-2</c:v>
                </c:pt>
                <c:pt idx="97">
                  <c:v>2.1686845999999999E-2</c:v>
                </c:pt>
                <c:pt idx="98">
                  <c:v>2.3610659999999999E-2</c:v>
                </c:pt>
                <c:pt idx="99">
                  <c:v>2.5294276000000001E-2</c:v>
                </c:pt>
                <c:pt idx="100">
                  <c:v>2.638544E-2</c:v>
                </c:pt>
                <c:pt idx="101">
                  <c:v>2.7593393000000001E-2</c:v>
                </c:pt>
                <c:pt idx="102">
                  <c:v>2.8576443E-2</c:v>
                </c:pt>
                <c:pt idx="103">
                  <c:v>2.9931289999999999E-2</c:v>
                </c:pt>
                <c:pt idx="104">
                  <c:v>3.0652128000000001E-2</c:v>
                </c:pt>
                <c:pt idx="105">
                  <c:v>3.0816698E-2</c:v>
                </c:pt>
                <c:pt idx="106">
                  <c:v>3.0277016E-2</c:v>
                </c:pt>
                <c:pt idx="107">
                  <c:v>2.9321175000000001E-2</c:v>
                </c:pt>
                <c:pt idx="108">
                  <c:v>2.7265190000000002E-2</c:v>
                </c:pt>
                <c:pt idx="109">
                  <c:v>2.4428966999999999E-2</c:v>
                </c:pt>
                <c:pt idx="110">
                  <c:v>2.1342099E-2</c:v>
                </c:pt>
                <c:pt idx="111">
                  <c:v>1.9049665E-2</c:v>
                </c:pt>
                <c:pt idx="112">
                  <c:v>1.5274891000000001E-2</c:v>
                </c:pt>
                <c:pt idx="113">
                  <c:v>1.1352085E-2</c:v>
                </c:pt>
                <c:pt idx="114">
                  <c:v>6.9120170000000003E-3</c:v>
                </c:pt>
                <c:pt idx="115">
                  <c:v>1.8450256999999999E-3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784F-4003-ACB7-E86C915B686B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[4]Sheet1!$D$337:$DT$337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1.4600000000000001E-5</c:v>
                </c:pt>
                <c:pt idx="6">
                  <c:v>7.1000000000000002E-4</c:v>
                </c:pt>
                <c:pt idx="7">
                  <c:v>2.8782044999999998E-3</c:v>
                </c:pt>
                <c:pt idx="8">
                  <c:v>4.979252E-3</c:v>
                </c:pt>
                <c:pt idx="9">
                  <c:v>5.2089197999999996E-3</c:v>
                </c:pt>
                <c:pt idx="10">
                  <c:v>2.5633797E-3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4.5199999999999998E-4</c:v>
                </c:pt>
                <c:pt idx="15">
                  <c:v>5.5923730000000003E-3</c:v>
                </c:pt>
                <c:pt idx="16">
                  <c:v>9.7437129999999993E-3</c:v>
                </c:pt>
                <c:pt idx="17">
                  <c:v>9.8226479999999998E-3</c:v>
                </c:pt>
                <c:pt idx="18">
                  <c:v>6.2327106E-3</c:v>
                </c:pt>
                <c:pt idx="19">
                  <c:v>1.4200000000000001E-4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2.6405527999999998E-3</c:v>
                </c:pt>
                <c:pt idx="27">
                  <c:v>6.6091194999999998E-3</c:v>
                </c:pt>
                <c:pt idx="28">
                  <c:v>9.5447469999999993E-3</c:v>
                </c:pt>
                <c:pt idx="29">
                  <c:v>1.1110942E-2</c:v>
                </c:pt>
                <c:pt idx="30">
                  <c:v>1.2669452499999999E-2</c:v>
                </c:pt>
                <c:pt idx="31">
                  <c:v>1.4380299500000001E-2</c:v>
                </c:pt>
                <c:pt idx="32">
                  <c:v>1.5458329E-2</c:v>
                </c:pt>
                <c:pt idx="33">
                  <c:v>1.6929231999999999E-2</c:v>
                </c:pt>
                <c:pt idx="34">
                  <c:v>1.8103405999999999E-2</c:v>
                </c:pt>
                <c:pt idx="35">
                  <c:v>1.8729349999999999E-2</c:v>
                </c:pt>
                <c:pt idx="36">
                  <c:v>1.7710874000000001E-2</c:v>
                </c:pt>
                <c:pt idx="37">
                  <c:v>1.4640663999999999E-2</c:v>
                </c:pt>
                <c:pt idx="38">
                  <c:v>1.0005517E-2</c:v>
                </c:pt>
                <c:pt idx="39">
                  <c:v>5.2175377000000002E-3</c:v>
                </c:pt>
                <c:pt idx="40">
                  <c:v>1.1565563000000001E-3</c:v>
                </c:pt>
                <c:pt idx="41">
                  <c:v>0</c:v>
                </c:pt>
                <c:pt idx="42">
                  <c:v>0</c:v>
                </c:pt>
                <c:pt idx="43">
                  <c:v>1.9644915999999998E-3</c:v>
                </c:pt>
                <c:pt idx="44">
                  <c:v>8.7723490000000005E-3</c:v>
                </c:pt>
                <c:pt idx="45">
                  <c:v>1.7105957000000001E-2</c:v>
                </c:pt>
                <c:pt idx="46">
                  <c:v>2.4286716999999999E-2</c:v>
                </c:pt>
                <c:pt idx="47">
                  <c:v>2.8123667000000001E-2</c:v>
                </c:pt>
                <c:pt idx="48">
                  <c:v>2.8437264E-2</c:v>
                </c:pt>
                <c:pt idx="49">
                  <c:v>2.6517186000000002E-2</c:v>
                </c:pt>
                <c:pt idx="50">
                  <c:v>2.3748330000000002E-2</c:v>
                </c:pt>
                <c:pt idx="51">
                  <c:v>2.2498118000000001E-2</c:v>
                </c:pt>
                <c:pt idx="52">
                  <c:v>2.3621113999999999E-2</c:v>
                </c:pt>
                <c:pt idx="53">
                  <c:v>2.5491392000000002E-2</c:v>
                </c:pt>
                <c:pt idx="54">
                  <c:v>2.6283675999999999E-2</c:v>
                </c:pt>
                <c:pt idx="55">
                  <c:v>2.6369133999999999E-2</c:v>
                </c:pt>
                <c:pt idx="56">
                  <c:v>2.7908055000000001E-2</c:v>
                </c:pt>
                <c:pt idx="57">
                  <c:v>3.1686055999999997E-2</c:v>
                </c:pt>
                <c:pt idx="58">
                  <c:v>3.6247590000000003E-2</c:v>
                </c:pt>
                <c:pt idx="59">
                  <c:v>3.9667260000000003E-2</c:v>
                </c:pt>
                <c:pt idx="60">
                  <c:v>4.0114614999999999E-2</c:v>
                </c:pt>
                <c:pt idx="61">
                  <c:v>3.9511006000000001E-2</c:v>
                </c:pt>
                <c:pt idx="62">
                  <c:v>3.8330197000000003E-2</c:v>
                </c:pt>
                <c:pt idx="63">
                  <c:v>3.6325254000000001E-2</c:v>
                </c:pt>
                <c:pt idx="64">
                  <c:v>3.2840460000000002E-2</c:v>
                </c:pt>
                <c:pt idx="65">
                  <c:v>3.0641485E-2</c:v>
                </c:pt>
                <c:pt idx="66">
                  <c:v>3.3623140000000003E-2</c:v>
                </c:pt>
                <c:pt idx="67">
                  <c:v>4.295297E-2</c:v>
                </c:pt>
                <c:pt idx="68">
                  <c:v>5.4026159999999997E-2</c:v>
                </c:pt>
                <c:pt idx="69">
                  <c:v>5.9385832E-2</c:v>
                </c:pt>
                <c:pt idx="70">
                  <c:v>5.5540204000000003E-2</c:v>
                </c:pt>
                <c:pt idx="71">
                  <c:v>4.5204050000000003E-2</c:v>
                </c:pt>
                <c:pt idx="72">
                  <c:v>3.4331332999999999E-2</c:v>
                </c:pt>
                <c:pt idx="73">
                  <c:v>2.6281848999999999E-2</c:v>
                </c:pt>
                <c:pt idx="74">
                  <c:v>2.0977806000000002E-2</c:v>
                </c:pt>
                <c:pt idx="75">
                  <c:v>1.6194320000000002E-2</c:v>
                </c:pt>
                <c:pt idx="76">
                  <c:v>1.2066701000000001E-2</c:v>
                </c:pt>
                <c:pt idx="77">
                  <c:v>1.1003429E-2</c:v>
                </c:pt>
                <c:pt idx="78">
                  <c:v>1.5002404E-2</c:v>
                </c:pt>
                <c:pt idx="79">
                  <c:v>2.1623739999999999E-2</c:v>
                </c:pt>
                <c:pt idx="80">
                  <c:v>2.5145252999999999E-2</c:v>
                </c:pt>
                <c:pt idx="81">
                  <c:v>2.1699084E-2</c:v>
                </c:pt>
                <c:pt idx="82">
                  <c:v>1.1823994000000001E-2</c:v>
                </c:pt>
                <c:pt idx="83">
                  <c:v>9.1899999999999998E-5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6.2500000000000001E-4</c:v>
                </c:pt>
                <c:pt idx="89">
                  <c:v>5.8714609999999997E-3</c:v>
                </c:pt>
                <c:pt idx="90">
                  <c:v>1.0716421E-2</c:v>
                </c:pt>
                <c:pt idx="91">
                  <c:v>1.5133014E-2</c:v>
                </c:pt>
                <c:pt idx="92">
                  <c:v>1.7919576E-2</c:v>
                </c:pt>
                <c:pt idx="93">
                  <c:v>1.9294543000000001E-2</c:v>
                </c:pt>
                <c:pt idx="94">
                  <c:v>1.9530744999999999E-2</c:v>
                </c:pt>
                <c:pt idx="95">
                  <c:v>1.9113692000000002E-2</c:v>
                </c:pt>
                <c:pt idx="96">
                  <c:v>1.9788482999999999E-2</c:v>
                </c:pt>
                <c:pt idx="97">
                  <c:v>2.1380600999999999E-2</c:v>
                </c:pt>
                <c:pt idx="98">
                  <c:v>2.3347195000000001E-2</c:v>
                </c:pt>
                <c:pt idx="99">
                  <c:v>2.5022368999999999E-2</c:v>
                </c:pt>
                <c:pt idx="100">
                  <c:v>2.6068969000000001E-2</c:v>
                </c:pt>
                <c:pt idx="101">
                  <c:v>2.7221387E-2</c:v>
                </c:pt>
                <c:pt idx="102">
                  <c:v>2.8167696999999998E-2</c:v>
                </c:pt>
                <c:pt idx="103">
                  <c:v>2.9486522000000001E-2</c:v>
                </c:pt>
                <c:pt idx="104">
                  <c:v>3.0201229999999999E-2</c:v>
                </c:pt>
                <c:pt idx="105">
                  <c:v>3.0395993999999999E-2</c:v>
                </c:pt>
                <c:pt idx="106">
                  <c:v>2.9917661000000002E-2</c:v>
                </c:pt>
                <c:pt idx="107">
                  <c:v>2.9042243999999998E-2</c:v>
                </c:pt>
                <c:pt idx="108">
                  <c:v>2.709568E-2</c:v>
                </c:pt>
                <c:pt idx="109">
                  <c:v>2.4381646999999999E-2</c:v>
                </c:pt>
                <c:pt idx="110">
                  <c:v>2.1417829999999999E-2</c:v>
                </c:pt>
                <c:pt idx="111">
                  <c:v>1.9426676E-2</c:v>
                </c:pt>
                <c:pt idx="112">
                  <c:v>1.5829864999999999E-2</c:v>
                </c:pt>
                <c:pt idx="113">
                  <c:v>1.2054333E-2</c:v>
                </c:pt>
                <c:pt idx="114">
                  <c:v>7.7449023000000002E-3</c:v>
                </c:pt>
                <c:pt idx="115">
                  <c:v>2.7931119999999999E-3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784F-4003-ACB7-E86C915B686B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[4]Sheet1!$D$338:$DT$338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5.5500000000000005E-4</c:v>
                </c:pt>
                <c:pt idx="7">
                  <c:v>2.6866333E-3</c:v>
                </c:pt>
                <c:pt idx="8">
                  <c:v>4.8104460000000003E-3</c:v>
                </c:pt>
                <c:pt idx="9">
                  <c:v>5.1234853000000002E-3</c:v>
                </c:pt>
                <c:pt idx="10">
                  <c:v>2.5854884000000001E-3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5.2400000000000005E-4</c:v>
                </c:pt>
                <c:pt idx="15">
                  <c:v>5.5761993999999997E-3</c:v>
                </c:pt>
                <c:pt idx="16">
                  <c:v>9.6214400000000002E-3</c:v>
                </c:pt>
                <c:pt idx="17">
                  <c:v>9.6331019999999993E-3</c:v>
                </c:pt>
                <c:pt idx="18">
                  <c:v>6.0405379999999998E-3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2.7079795999999999E-3</c:v>
                </c:pt>
                <c:pt idx="27">
                  <c:v>6.5950669999999996E-3</c:v>
                </c:pt>
                <c:pt idx="28">
                  <c:v>9.4862169999999999E-3</c:v>
                </c:pt>
                <c:pt idx="29">
                  <c:v>1.0996452E-2</c:v>
                </c:pt>
                <c:pt idx="30">
                  <c:v>1.2493517000000001E-2</c:v>
                </c:pt>
                <c:pt idx="31">
                  <c:v>1.413505E-2</c:v>
                </c:pt>
                <c:pt idx="32">
                  <c:v>1.5176086E-2</c:v>
                </c:pt>
                <c:pt idx="33">
                  <c:v>1.6613552E-2</c:v>
                </c:pt>
                <c:pt idx="34">
                  <c:v>1.7735214999999999E-2</c:v>
                </c:pt>
                <c:pt idx="35">
                  <c:v>1.8264314E-2</c:v>
                </c:pt>
                <c:pt idx="36">
                  <c:v>1.7138299999999999E-2</c:v>
                </c:pt>
                <c:pt idx="37">
                  <c:v>1.399764E-2</c:v>
                </c:pt>
                <c:pt idx="38">
                  <c:v>9.3827570000000002E-3</c:v>
                </c:pt>
                <c:pt idx="39">
                  <c:v>4.6941459999999997E-3</c:v>
                </c:pt>
                <c:pt idx="40">
                  <c:v>7.6099999999999996E-4</c:v>
                </c:pt>
                <c:pt idx="41">
                  <c:v>0</c:v>
                </c:pt>
                <c:pt idx="42">
                  <c:v>0</c:v>
                </c:pt>
                <c:pt idx="43">
                  <c:v>1.9209257E-3</c:v>
                </c:pt>
                <c:pt idx="44">
                  <c:v>8.8483639999999992E-3</c:v>
                </c:pt>
                <c:pt idx="45">
                  <c:v>1.7238157E-2</c:v>
                </c:pt>
                <c:pt idx="46">
                  <c:v>2.4402701999999998E-2</c:v>
                </c:pt>
                <c:pt idx="47">
                  <c:v>2.8211739999999999E-2</c:v>
                </c:pt>
                <c:pt idx="48">
                  <c:v>2.8534586000000001E-2</c:v>
                </c:pt>
                <c:pt idx="49">
                  <c:v>2.6621638E-2</c:v>
                </c:pt>
                <c:pt idx="50">
                  <c:v>2.3807963000000001E-2</c:v>
                </c:pt>
                <c:pt idx="51">
                  <c:v>2.2436243000000002E-2</c:v>
                </c:pt>
                <c:pt idx="52">
                  <c:v>2.3408266E-2</c:v>
                </c:pt>
                <c:pt idx="53">
                  <c:v>2.5137434E-2</c:v>
                </c:pt>
                <c:pt idx="54">
                  <c:v>2.582504E-2</c:v>
                </c:pt>
                <c:pt idx="55">
                  <c:v>2.5836202999999999E-2</c:v>
                </c:pt>
                <c:pt idx="56">
                  <c:v>2.7374413E-2</c:v>
                </c:pt>
                <c:pt idx="57">
                  <c:v>3.1265545999999998E-2</c:v>
                </c:pt>
                <c:pt idx="58">
                  <c:v>3.6046059999999998E-2</c:v>
                </c:pt>
                <c:pt idx="59">
                  <c:v>3.970448E-2</c:v>
                </c:pt>
                <c:pt idx="60">
                  <c:v>4.0287486999999997E-2</c:v>
                </c:pt>
                <c:pt idx="61">
                  <c:v>3.9621341999999997E-2</c:v>
                </c:pt>
                <c:pt idx="62">
                  <c:v>3.8234654999999999E-2</c:v>
                </c:pt>
                <c:pt idx="63">
                  <c:v>3.6007206999999999E-2</c:v>
                </c:pt>
                <c:pt idx="64">
                  <c:v>3.2384320000000001E-2</c:v>
                </c:pt>
                <c:pt idx="65">
                  <c:v>3.0166937000000001E-2</c:v>
                </c:pt>
                <c:pt idx="66">
                  <c:v>3.3161309999999999E-2</c:v>
                </c:pt>
                <c:pt idx="67">
                  <c:v>4.2413685E-2</c:v>
                </c:pt>
                <c:pt idx="68">
                  <c:v>5.3351155999999997E-2</c:v>
                </c:pt>
                <c:pt idx="69">
                  <c:v>5.8648523000000001E-2</c:v>
                </c:pt>
                <c:pt idx="70">
                  <c:v>5.4979210000000001E-2</c:v>
                </c:pt>
                <c:pt idx="71">
                  <c:v>4.5044626999999997E-2</c:v>
                </c:pt>
                <c:pt idx="72">
                  <c:v>3.4580857E-2</c:v>
                </c:pt>
                <c:pt idx="73">
                  <c:v>2.6720540000000001E-2</c:v>
                </c:pt>
                <c:pt idx="74">
                  <c:v>2.1301906999999998E-2</c:v>
                </c:pt>
                <c:pt idx="75">
                  <c:v>1.6224618999999999E-2</c:v>
                </c:pt>
                <c:pt idx="76">
                  <c:v>1.1794023000000001E-2</c:v>
                </c:pt>
                <c:pt idx="77">
                  <c:v>1.0536142E-2</c:v>
                </c:pt>
                <c:pt idx="78">
                  <c:v>1.447816E-2</c:v>
                </c:pt>
                <c:pt idx="79">
                  <c:v>2.1149405999999999E-2</c:v>
                </c:pt>
                <c:pt idx="80">
                  <c:v>2.4786288E-2</c:v>
                </c:pt>
                <c:pt idx="81">
                  <c:v>2.1474133999999999E-2</c:v>
                </c:pt>
                <c:pt idx="82">
                  <c:v>1.1714445E-2</c:v>
                </c:pt>
                <c:pt idx="83">
                  <c:v>5.9299999999999998E-5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4.4900000000000002E-4</c:v>
                </c:pt>
                <c:pt idx="89">
                  <c:v>5.6666796999999998E-3</c:v>
                </c:pt>
                <c:pt idx="90">
                  <c:v>1.0512163E-2</c:v>
                </c:pt>
                <c:pt idx="91">
                  <c:v>1.4912698E-2</c:v>
                </c:pt>
                <c:pt idx="92">
                  <c:v>1.7661072E-2</c:v>
                </c:pt>
                <c:pt idx="93">
                  <c:v>1.9007153999999998E-2</c:v>
                </c:pt>
                <c:pt idx="94">
                  <c:v>1.9235628000000001E-2</c:v>
                </c:pt>
                <c:pt idx="95">
                  <c:v>1.8827995E-2</c:v>
                </c:pt>
                <c:pt idx="96">
                  <c:v>1.9542207999999998E-2</c:v>
                </c:pt>
                <c:pt idx="97">
                  <c:v>2.1177347999999999E-2</c:v>
                </c:pt>
                <c:pt idx="98">
                  <c:v>2.3183357000000002E-2</c:v>
                </c:pt>
                <c:pt idx="99">
                  <c:v>2.4875299999999999E-2</c:v>
                </c:pt>
                <c:pt idx="100">
                  <c:v>2.5912694999999999E-2</c:v>
                </c:pt>
                <c:pt idx="101">
                  <c:v>2.7073406000000001E-2</c:v>
                </c:pt>
                <c:pt idx="102">
                  <c:v>2.7993859999999999E-2</c:v>
                </c:pt>
                <c:pt idx="103">
                  <c:v>2.9279565E-2</c:v>
                </c:pt>
                <c:pt idx="104">
                  <c:v>2.9979305000000001E-2</c:v>
                </c:pt>
                <c:pt idx="105">
                  <c:v>3.0184219000000002E-2</c:v>
                </c:pt>
                <c:pt idx="106">
                  <c:v>2.9739581000000001E-2</c:v>
                </c:pt>
                <c:pt idx="107">
                  <c:v>2.8913036E-2</c:v>
                </c:pt>
                <c:pt idx="108">
                  <c:v>2.7043820999999999E-2</c:v>
                </c:pt>
                <c:pt idx="109">
                  <c:v>2.4421479999999999E-2</c:v>
                </c:pt>
                <c:pt idx="110">
                  <c:v>2.1552156999999999E-2</c:v>
                </c:pt>
                <c:pt idx="111">
                  <c:v>1.9759915999999999E-2</c:v>
                </c:pt>
                <c:pt idx="112">
                  <c:v>1.6283850999999998E-2</c:v>
                </c:pt>
                <c:pt idx="113">
                  <c:v>1.2622411E-2</c:v>
                </c:pt>
                <c:pt idx="114">
                  <c:v>8.4139530000000001E-3</c:v>
                </c:pt>
                <c:pt idx="115">
                  <c:v>3.5469525000000001E-3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784F-4003-ACB7-E86C915B686B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[4]Sheet1!$D$339:$DT$339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1.5200000000000001E-4</c:v>
                </c:pt>
                <c:pt idx="6">
                  <c:v>8.5800000000000004E-4</c:v>
                </c:pt>
                <c:pt idx="7">
                  <c:v>2.9608486000000001E-3</c:v>
                </c:pt>
                <c:pt idx="8">
                  <c:v>4.9432720000000003E-3</c:v>
                </c:pt>
                <c:pt idx="9">
                  <c:v>5.0636632000000004E-3</c:v>
                </c:pt>
                <c:pt idx="10">
                  <c:v>2.3697660000000001E-3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5.2700000000000002E-4</c:v>
                </c:pt>
                <c:pt idx="15">
                  <c:v>5.7200360000000004E-3</c:v>
                </c:pt>
                <c:pt idx="16">
                  <c:v>9.9121150000000009E-3</c:v>
                </c:pt>
                <c:pt idx="17">
                  <c:v>1.0000363999999999E-2</c:v>
                </c:pt>
                <c:pt idx="18">
                  <c:v>6.4025779999999999E-3</c:v>
                </c:pt>
                <c:pt idx="19">
                  <c:v>2.43E-4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2.5746147E-3</c:v>
                </c:pt>
                <c:pt idx="27">
                  <c:v>6.7125819999999999E-3</c:v>
                </c:pt>
                <c:pt idx="28">
                  <c:v>9.8124739999999998E-3</c:v>
                </c:pt>
                <c:pt idx="29">
                  <c:v>1.1498486E-2</c:v>
                </c:pt>
                <c:pt idx="30">
                  <c:v>1.3141656E-2</c:v>
                </c:pt>
                <c:pt idx="31">
                  <c:v>1.4916413E-2</c:v>
                </c:pt>
                <c:pt idx="32">
                  <c:v>1.6043524999999999E-2</c:v>
                </c:pt>
                <c:pt idx="33">
                  <c:v>1.7583930000000001E-2</c:v>
                </c:pt>
                <c:pt idx="34">
                  <c:v>1.8821197000000001E-2</c:v>
                </c:pt>
                <c:pt idx="35">
                  <c:v>1.9504525000000002E-2</c:v>
                </c:pt>
                <c:pt idx="36">
                  <c:v>1.8509902000000002E-2</c:v>
                </c:pt>
                <c:pt idx="37">
                  <c:v>1.5431878E-2</c:v>
                </c:pt>
                <c:pt idx="38">
                  <c:v>1.0727270000000001E-2</c:v>
                </c:pt>
                <c:pt idx="39">
                  <c:v>5.8724490000000001E-3</c:v>
                </c:pt>
                <c:pt idx="40">
                  <c:v>1.7713710000000001E-3</c:v>
                </c:pt>
                <c:pt idx="41">
                  <c:v>0</c:v>
                </c:pt>
                <c:pt idx="42">
                  <c:v>0</c:v>
                </c:pt>
                <c:pt idx="43">
                  <c:v>2.4690398E-3</c:v>
                </c:pt>
                <c:pt idx="44">
                  <c:v>9.0997530000000004E-3</c:v>
                </c:pt>
                <c:pt idx="45">
                  <c:v>1.7322259E-2</c:v>
                </c:pt>
                <c:pt idx="46">
                  <c:v>2.4492674999999998E-2</c:v>
                </c:pt>
                <c:pt idx="47">
                  <c:v>2.8373499999999999E-2</c:v>
                </c:pt>
                <c:pt idx="48">
                  <c:v>2.8709490000000001E-2</c:v>
                </c:pt>
                <c:pt idx="49">
                  <c:v>2.6790727E-2</c:v>
                </c:pt>
                <c:pt idx="50">
                  <c:v>2.4015649999999999E-2</c:v>
                </c:pt>
                <c:pt idx="51">
                  <c:v>2.2772911999999999E-2</c:v>
                </c:pt>
                <c:pt idx="52">
                  <c:v>2.3925245000000001E-2</c:v>
                </c:pt>
                <c:pt idx="53">
                  <c:v>2.5840195E-2</c:v>
                </c:pt>
                <c:pt idx="54">
                  <c:v>2.6659367999999999E-2</c:v>
                </c:pt>
                <c:pt idx="55">
                  <c:v>2.6697706000000002E-2</c:v>
                </c:pt>
                <c:pt idx="56">
                  <c:v>2.8082777E-2</c:v>
                </c:pt>
                <c:pt idx="57">
                  <c:v>3.1640552000000002E-2</c:v>
                </c:pt>
                <c:pt idx="58">
                  <c:v>3.6039519999999999E-2</c:v>
                </c:pt>
                <c:pt idx="59">
                  <c:v>3.9426435000000003E-2</c:v>
                </c:pt>
                <c:pt idx="60">
                  <c:v>3.9979516999999999E-2</c:v>
                </c:pt>
                <c:pt idx="61">
                  <c:v>3.9576384999999999E-2</c:v>
                </c:pt>
                <c:pt idx="62">
                  <c:v>3.8604520000000003E-2</c:v>
                </c:pt>
                <c:pt idx="63">
                  <c:v>3.6717949999999999E-2</c:v>
                </c:pt>
                <c:pt idx="64">
                  <c:v>3.3211336000000001E-2</c:v>
                </c:pt>
                <c:pt idx="65">
                  <c:v>3.0877020000000002E-2</c:v>
                </c:pt>
                <c:pt idx="66">
                  <c:v>3.374195E-2</c:v>
                </c:pt>
                <c:pt idx="67">
                  <c:v>4.3085836000000002E-2</c:v>
                </c:pt>
                <c:pt idx="68">
                  <c:v>5.4278616000000002E-2</c:v>
                </c:pt>
                <c:pt idx="69">
                  <c:v>5.9708030000000002E-2</c:v>
                </c:pt>
                <c:pt idx="70">
                  <c:v>5.5771723000000002E-2</c:v>
                </c:pt>
                <c:pt idx="71">
                  <c:v>4.5228129999999998E-2</c:v>
                </c:pt>
                <c:pt idx="72">
                  <c:v>3.4189384000000003E-2</c:v>
                </c:pt>
                <c:pt idx="73">
                  <c:v>2.6140378999999998E-2</c:v>
                </c:pt>
                <c:pt idx="74">
                  <c:v>2.1005240000000001E-2</c:v>
                </c:pt>
                <c:pt idx="75">
                  <c:v>1.6439209999999999E-2</c:v>
                </c:pt>
                <c:pt idx="76">
                  <c:v>1.244575E-2</c:v>
                </c:pt>
                <c:pt idx="77">
                  <c:v>1.1356784999999999E-2</c:v>
                </c:pt>
                <c:pt idx="78">
                  <c:v>1.5233641500000001E-2</c:v>
                </c:pt>
                <c:pt idx="79">
                  <c:v>2.175916E-2</c:v>
                </c:pt>
                <c:pt idx="80">
                  <c:v>2.5263995000000001E-2</c:v>
                </c:pt>
                <c:pt idx="81">
                  <c:v>2.1851658999999999E-2</c:v>
                </c:pt>
                <c:pt idx="82">
                  <c:v>1.1990556499999999E-2</c:v>
                </c:pt>
                <c:pt idx="83">
                  <c:v>2.22E-4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5.4500000000000002E-4</c:v>
                </c:pt>
                <c:pt idx="89">
                  <c:v>5.7969409999999999E-3</c:v>
                </c:pt>
                <c:pt idx="90">
                  <c:v>1.0662886E-2</c:v>
                </c:pt>
                <c:pt idx="91">
                  <c:v>1.5115704000000001E-2</c:v>
                </c:pt>
                <c:pt idx="92">
                  <c:v>1.7978220999999999E-2</c:v>
                </c:pt>
                <c:pt idx="93">
                  <c:v>1.9435584999999998E-2</c:v>
                </c:pt>
                <c:pt idx="94">
                  <c:v>1.9757864999999999E-2</c:v>
                </c:pt>
                <c:pt idx="95">
                  <c:v>1.9414850000000001E-2</c:v>
                </c:pt>
                <c:pt idx="96">
                  <c:v>2.0147327E-2</c:v>
                </c:pt>
                <c:pt idx="97">
                  <c:v>2.1757202E-2</c:v>
                </c:pt>
                <c:pt idx="98">
                  <c:v>2.3707776999999999E-2</c:v>
                </c:pt>
                <c:pt idx="99">
                  <c:v>2.5350548000000001E-2</c:v>
                </c:pt>
                <c:pt idx="100">
                  <c:v>2.6359529999999999E-2</c:v>
                </c:pt>
                <c:pt idx="101">
                  <c:v>2.7470574000000001E-2</c:v>
                </c:pt>
                <c:pt idx="102">
                  <c:v>2.834062E-2</c:v>
                </c:pt>
                <c:pt idx="103">
                  <c:v>2.9590900999999999E-2</c:v>
                </c:pt>
                <c:pt idx="104">
                  <c:v>3.0228600000000001E-2</c:v>
                </c:pt>
                <c:pt idx="105">
                  <c:v>3.0336414999999999E-2</c:v>
                </c:pt>
                <c:pt idx="106">
                  <c:v>2.976388E-2</c:v>
                </c:pt>
                <c:pt idx="107">
                  <c:v>2.8804816E-2</c:v>
                </c:pt>
                <c:pt idx="108">
                  <c:v>2.6752129999999999E-2</c:v>
                </c:pt>
                <c:pt idx="109">
                  <c:v>2.3933874000000001E-2</c:v>
                </c:pt>
                <c:pt idx="110">
                  <c:v>2.0873368E-2</c:v>
                </c:pt>
                <c:pt idx="111">
                  <c:v>1.8745491E-2</c:v>
                </c:pt>
                <c:pt idx="112">
                  <c:v>1.5054104E-2</c:v>
                </c:pt>
                <c:pt idx="113">
                  <c:v>1.1211665000000001E-2</c:v>
                </c:pt>
                <c:pt idx="114">
                  <c:v>6.8537067E-3</c:v>
                </c:pt>
                <c:pt idx="115">
                  <c:v>1.8717587000000001E-3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784F-4003-ACB7-E86C915B686B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[4]Sheet1!$D$340:$DT$340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5.3399999999999997E-4</c:v>
                </c:pt>
                <c:pt idx="7">
                  <c:v>2.6847408E-3</c:v>
                </c:pt>
                <c:pt idx="8">
                  <c:v>4.8214879999999996E-3</c:v>
                </c:pt>
                <c:pt idx="9">
                  <c:v>5.1426863999999997E-3</c:v>
                </c:pt>
                <c:pt idx="10">
                  <c:v>2.6129405E-3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4.9200000000000003E-4</c:v>
                </c:pt>
                <c:pt idx="15">
                  <c:v>5.5232969999999999E-3</c:v>
                </c:pt>
                <c:pt idx="16">
                  <c:v>9.5810449999999998E-3</c:v>
                </c:pt>
                <c:pt idx="17">
                  <c:v>9.6402880000000003E-3</c:v>
                </c:pt>
                <c:pt idx="18">
                  <c:v>6.0973586999999996E-3</c:v>
                </c:pt>
                <c:pt idx="19">
                  <c:v>8.9499999999999994E-5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2.6311112999999999E-3</c:v>
                </c:pt>
                <c:pt idx="27">
                  <c:v>6.4829616E-3</c:v>
                </c:pt>
                <c:pt idx="28">
                  <c:v>9.3494949999999993E-3</c:v>
                </c:pt>
                <c:pt idx="29">
                  <c:v>1.0882766E-2</c:v>
                </c:pt>
                <c:pt idx="30">
                  <c:v>1.2409460000000001E-2</c:v>
                </c:pt>
                <c:pt idx="31">
                  <c:v>1.4109633E-2</c:v>
                </c:pt>
                <c:pt idx="32">
                  <c:v>1.5249228E-2</c:v>
                </c:pt>
                <c:pt idx="33">
                  <c:v>1.6807571E-2</c:v>
                </c:pt>
                <c:pt idx="34">
                  <c:v>1.8056411000000001E-2</c:v>
                </c:pt>
                <c:pt idx="35">
                  <c:v>1.8694308E-2</c:v>
                </c:pt>
                <c:pt idx="36">
                  <c:v>1.7637839999999998E-2</c:v>
                </c:pt>
                <c:pt idx="37">
                  <c:v>1.4515517E-2</c:v>
                </c:pt>
                <c:pt idx="38">
                  <c:v>9.8728189999999997E-3</c:v>
                </c:pt>
                <c:pt idx="39">
                  <c:v>5.1244660000000003E-3</c:v>
                </c:pt>
                <c:pt idx="40">
                  <c:v>1.1381697999999999E-3</c:v>
                </c:pt>
                <c:pt idx="41">
                  <c:v>0</c:v>
                </c:pt>
                <c:pt idx="42">
                  <c:v>0</c:v>
                </c:pt>
                <c:pt idx="43">
                  <c:v>2.0489686000000002E-3</c:v>
                </c:pt>
                <c:pt idx="44">
                  <c:v>8.883274E-3</c:v>
                </c:pt>
                <c:pt idx="45">
                  <c:v>1.7196956999999999E-2</c:v>
                </c:pt>
                <c:pt idx="46">
                  <c:v>2.4319554E-2</c:v>
                </c:pt>
                <c:pt idx="47">
                  <c:v>2.8132409000000001E-2</c:v>
                </c:pt>
                <c:pt idx="48">
                  <c:v>2.8511567000000002E-2</c:v>
                </c:pt>
                <c:pt idx="49">
                  <c:v>2.6673794000000001E-2</c:v>
                </c:pt>
                <c:pt idx="50">
                  <c:v>2.3897516000000001E-2</c:v>
                </c:pt>
                <c:pt idx="51">
                  <c:v>2.250481E-2</c:v>
                </c:pt>
                <c:pt idx="52">
                  <c:v>2.3412619999999999E-2</c:v>
                </c:pt>
                <c:pt idx="53">
                  <c:v>2.51212E-2</c:v>
                </c:pt>
                <c:pt idx="54">
                  <c:v>2.5859592000000001E-2</c:v>
                </c:pt>
                <c:pt idx="55">
                  <c:v>2.5958417000000001E-2</c:v>
                </c:pt>
                <c:pt idx="56">
                  <c:v>2.7549754999999999E-2</c:v>
                </c:pt>
                <c:pt idx="57">
                  <c:v>3.1412580000000002E-2</c:v>
                </c:pt>
                <c:pt idx="58">
                  <c:v>3.6119356999999998E-2</c:v>
                </c:pt>
                <c:pt idx="59">
                  <c:v>3.9723497000000003E-2</c:v>
                </c:pt>
                <c:pt idx="60">
                  <c:v>4.0304962999999999E-2</c:v>
                </c:pt>
                <c:pt idx="61">
                  <c:v>3.9677801999999998E-2</c:v>
                </c:pt>
                <c:pt idx="62">
                  <c:v>3.8316469999999998E-2</c:v>
                </c:pt>
                <c:pt idx="63">
                  <c:v>3.6072913999999998E-2</c:v>
                </c:pt>
                <c:pt idx="64">
                  <c:v>3.2413497999999999E-2</c:v>
                </c:pt>
                <c:pt idx="65">
                  <c:v>3.0160337999999998E-2</c:v>
                </c:pt>
                <c:pt idx="66">
                  <c:v>3.3105835E-2</c:v>
                </c:pt>
                <c:pt idx="67">
                  <c:v>4.2297800000000003E-2</c:v>
                </c:pt>
                <c:pt idx="68">
                  <c:v>5.3192499999999997E-2</c:v>
                </c:pt>
                <c:pt idx="69">
                  <c:v>5.8519676E-2</c:v>
                </c:pt>
                <c:pt idx="70">
                  <c:v>5.4926660000000002E-2</c:v>
                </c:pt>
                <c:pt idx="71">
                  <c:v>4.5043237999999999E-2</c:v>
                </c:pt>
                <c:pt idx="72">
                  <c:v>3.4557650000000002E-2</c:v>
                </c:pt>
                <c:pt idx="73">
                  <c:v>2.6642880000000001E-2</c:v>
                </c:pt>
                <c:pt idx="74">
                  <c:v>2.122019E-2</c:v>
                </c:pt>
                <c:pt idx="75">
                  <c:v>1.6212653E-2</c:v>
                </c:pt>
                <c:pt idx="76">
                  <c:v>1.1867094999999999E-2</c:v>
                </c:pt>
                <c:pt idx="77">
                  <c:v>1.0624842000000001E-2</c:v>
                </c:pt>
                <c:pt idx="78">
                  <c:v>1.4479654E-2</c:v>
                </c:pt>
                <c:pt idx="79">
                  <c:v>2.1015803999999999E-2</c:v>
                </c:pt>
                <c:pt idx="80">
                  <c:v>2.4570346E-2</c:v>
                </c:pt>
                <c:pt idx="81">
                  <c:v>2.1273062999999998E-2</c:v>
                </c:pt>
                <c:pt idx="82">
                  <c:v>1.1607103000000001E-2</c:v>
                </c:pt>
                <c:pt idx="83">
                  <c:v>6.8800000000000005E-5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5.2599999999999999E-4</c:v>
                </c:pt>
                <c:pt idx="89">
                  <c:v>5.6882809999999999E-3</c:v>
                </c:pt>
                <c:pt idx="90">
                  <c:v>1.0485502000000001E-2</c:v>
                </c:pt>
                <c:pt idx="91">
                  <c:v>1.48492325E-2</c:v>
                </c:pt>
                <c:pt idx="92">
                  <c:v>1.7594997000000001E-2</c:v>
                </c:pt>
                <c:pt idx="93">
                  <c:v>1.896103E-2</c:v>
                </c:pt>
                <c:pt idx="94">
                  <c:v>1.9224043999999999E-2</c:v>
                </c:pt>
                <c:pt idx="95">
                  <c:v>1.8845702999999998E-2</c:v>
                </c:pt>
                <c:pt idx="96">
                  <c:v>1.9567942000000001E-2</c:v>
                </c:pt>
                <c:pt idx="97">
                  <c:v>2.1192552999999999E-2</c:v>
                </c:pt>
                <c:pt idx="98">
                  <c:v>2.3169059999999998E-2</c:v>
                </c:pt>
                <c:pt idx="99">
                  <c:v>2.4821389999999999E-2</c:v>
                </c:pt>
                <c:pt idx="100">
                  <c:v>2.5815413999999998E-2</c:v>
                </c:pt>
                <c:pt idx="101">
                  <c:v>2.6928099E-2</c:v>
                </c:pt>
                <c:pt idx="102">
                  <c:v>2.7812803000000001E-2</c:v>
                </c:pt>
                <c:pt idx="103">
                  <c:v>2.9063842999999999E-2</c:v>
                </c:pt>
                <c:pt idx="104">
                  <c:v>2.9735359999999999E-2</c:v>
                </c:pt>
                <c:pt idx="105">
                  <c:v>2.9918765999999999E-2</c:v>
                </c:pt>
                <c:pt idx="106">
                  <c:v>2.9459681000000001E-2</c:v>
                </c:pt>
                <c:pt idx="107">
                  <c:v>2.8620337999999999E-2</c:v>
                </c:pt>
                <c:pt idx="108">
                  <c:v>2.6750309999999999E-2</c:v>
                </c:pt>
                <c:pt idx="109">
                  <c:v>2.4132976E-2</c:v>
                </c:pt>
                <c:pt idx="110">
                  <c:v>2.1268434999999999E-2</c:v>
                </c:pt>
                <c:pt idx="111">
                  <c:v>1.9508471999999999E-2</c:v>
                </c:pt>
                <c:pt idx="112">
                  <c:v>1.6057957000000001E-2</c:v>
                </c:pt>
                <c:pt idx="113">
                  <c:v>1.2420443999999999E-2</c:v>
                </c:pt>
                <c:pt idx="114">
                  <c:v>8.2392100000000003E-3</c:v>
                </c:pt>
                <c:pt idx="115">
                  <c:v>3.4013793E-3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784F-4003-ACB7-E86C915B686B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[4]Sheet1!$D$341:$DT$341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1.2400000000000001E-4</c:v>
                </c:pt>
                <c:pt idx="6">
                  <c:v>7.7800000000000005E-4</c:v>
                </c:pt>
                <c:pt idx="7">
                  <c:v>2.8502706E-3</c:v>
                </c:pt>
                <c:pt idx="8">
                  <c:v>4.871116E-3</c:v>
                </c:pt>
                <c:pt idx="9">
                  <c:v>5.0768912999999997E-3</c:v>
                </c:pt>
                <c:pt idx="10">
                  <c:v>2.4662805000000001E-3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5.9100000000000005E-4</c:v>
                </c:pt>
                <c:pt idx="15">
                  <c:v>5.7693715000000003E-3</c:v>
                </c:pt>
                <c:pt idx="16">
                  <c:v>9.928727E-3</c:v>
                </c:pt>
                <c:pt idx="17">
                  <c:v>9.9698119999999998E-3</c:v>
                </c:pt>
                <c:pt idx="18">
                  <c:v>6.3026723999999998E-3</c:v>
                </c:pt>
                <c:pt idx="19">
                  <c:v>9.7E-5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2.7822377000000001E-3</c:v>
                </c:pt>
                <c:pt idx="27">
                  <c:v>6.7665599999999996E-3</c:v>
                </c:pt>
                <c:pt idx="28">
                  <c:v>9.7027580000000006E-3</c:v>
                </c:pt>
                <c:pt idx="29">
                  <c:v>1.1252135999999999E-2</c:v>
                </c:pt>
                <c:pt idx="30">
                  <c:v>1.2819291999999999E-2</c:v>
                </c:pt>
                <c:pt idx="31">
                  <c:v>1.458593E-2</c:v>
                </c:pt>
                <c:pt idx="32">
                  <c:v>1.5777953000000001E-2</c:v>
                </c:pt>
                <c:pt idx="33">
                  <c:v>1.7384617000000002E-2</c:v>
                </c:pt>
                <c:pt idx="34">
                  <c:v>1.8695100999999999E-2</c:v>
                </c:pt>
                <c:pt idx="35">
                  <c:v>1.9442290000000001E-2</c:v>
                </c:pt>
                <c:pt idx="36">
                  <c:v>1.8497406000000001E-2</c:v>
                </c:pt>
                <c:pt idx="37">
                  <c:v>1.5429327E-2</c:v>
                </c:pt>
                <c:pt idx="38">
                  <c:v>1.0723244E-2</c:v>
                </c:pt>
                <c:pt idx="39">
                  <c:v>5.8341123999999999E-3</c:v>
                </c:pt>
                <c:pt idx="40">
                  <c:v>1.6886379000000001E-3</c:v>
                </c:pt>
                <c:pt idx="41">
                  <c:v>0</c:v>
                </c:pt>
                <c:pt idx="42">
                  <c:v>0</c:v>
                </c:pt>
                <c:pt idx="43">
                  <c:v>2.2209103000000001E-3</c:v>
                </c:pt>
                <c:pt idx="44">
                  <c:v>8.9148260000000007E-3</c:v>
                </c:pt>
                <c:pt idx="45">
                  <c:v>1.7202627000000002E-2</c:v>
                </c:pt>
                <c:pt idx="46">
                  <c:v>2.4424238000000001E-2</c:v>
                </c:pt>
                <c:pt idx="47">
                  <c:v>2.8379728999999999E-2</c:v>
                </c:pt>
                <c:pt idx="48">
                  <c:v>2.8822090000000002E-2</c:v>
                </c:pt>
                <c:pt idx="49">
                  <c:v>2.6976295000000001E-2</c:v>
                </c:pt>
                <c:pt idx="50">
                  <c:v>2.4188299E-2</c:v>
                </c:pt>
                <c:pt idx="51">
                  <c:v>2.2843927E-2</c:v>
                </c:pt>
                <c:pt idx="52">
                  <c:v>2.3860717E-2</c:v>
                </c:pt>
                <c:pt idx="53">
                  <c:v>2.5643595000000002E-2</c:v>
                </c:pt>
                <c:pt idx="54">
                  <c:v>2.6350278000000001E-2</c:v>
                </c:pt>
                <c:pt idx="55">
                  <c:v>2.6304306E-2</c:v>
                </c:pt>
                <c:pt idx="56">
                  <c:v>2.7665993E-2</c:v>
                </c:pt>
                <c:pt idx="57">
                  <c:v>3.1305905000000002E-2</c:v>
                </c:pt>
                <c:pt idx="58">
                  <c:v>3.5873120000000001E-2</c:v>
                </c:pt>
                <c:pt idx="59">
                  <c:v>3.9445713E-2</c:v>
                </c:pt>
                <c:pt idx="60">
                  <c:v>4.0095974E-2</c:v>
                </c:pt>
                <c:pt idx="61">
                  <c:v>3.9623022000000001E-2</c:v>
                </c:pt>
                <c:pt idx="62">
                  <c:v>3.8465039999999999E-2</c:v>
                </c:pt>
                <c:pt idx="63">
                  <c:v>3.6405175999999997E-2</c:v>
                </c:pt>
                <c:pt idx="64">
                  <c:v>3.2822990000000003E-2</c:v>
                </c:pt>
                <c:pt idx="65">
                  <c:v>3.048884E-2</c:v>
                </c:pt>
                <c:pt idx="66">
                  <c:v>3.3301376000000001E-2</c:v>
                </c:pt>
                <c:pt idx="67">
                  <c:v>4.2468473E-2</c:v>
                </c:pt>
                <c:pt idx="68">
                  <c:v>5.3484230000000001E-2</c:v>
                </c:pt>
                <c:pt idx="69">
                  <c:v>5.8934856000000001E-2</c:v>
                </c:pt>
                <c:pt idx="70">
                  <c:v>5.5302392999999998E-2</c:v>
                </c:pt>
                <c:pt idx="71">
                  <c:v>4.519944E-2</c:v>
                </c:pt>
                <c:pt idx="72">
                  <c:v>3.4473403999999999E-2</c:v>
                </c:pt>
                <c:pt idx="73">
                  <c:v>2.6460643999999998E-2</c:v>
                </c:pt>
                <c:pt idx="74">
                  <c:v>2.1133654000000002E-2</c:v>
                </c:pt>
                <c:pt idx="75">
                  <c:v>1.6325135000000001E-2</c:v>
                </c:pt>
                <c:pt idx="76">
                  <c:v>1.2159362E-2</c:v>
                </c:pt>
                <c:pt idx="77">
                  <c:v>1.0989495E-2</c:v>
                </c:pt>
                <c:pt idx="78">
                  <c:v>1.4838308999999999E-2</c:v>
                </c:pt>
                <c:pt idx="79">
                  <c:v>2.1366011000000001E-2</c:v>
                </c:pt>
                <c:pt idx="80">
                  <c:v>2.4934992E-2</c:v>
                </c:pt>
                <c:pt idx="81">
                  <c:v>2.1643559E-2</c:v>
                </c:pt>
                <c:pt idx="82">
                  <c:v>1.19111175E-2</c:v>
                </c:pt>
                <c:pt idx="83">
                  <c:v>2.14E-4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2.7799999999999998E-4</c:v>
                </c:pt>
                <c:pt idx="89">
                  <c:v>5.5476400000000004E-3</c:v>
                </c:pt>
                <c:pt idx="90">
                  <c:v>1.0461432E-2</c:v>
                </c:pt>
                <c:pt idx="91">
                  <c:v>1.495263E-2</c:v>
                </c:pt>
                <c:pt idx="92">
                  <c:v>1.7819198000000001E-2</c:v>
                </c:pt>
                <c:pt idx="93">
                  <c:v>1.9275578000000002E-2</c:v>
                </c:pt>
                <c:pt idx="94">
                  <c:v>1.9590704E-2</c:v>
                </c:pt>
                <c:pt idx="95">
                  <c:v>1.9231551999999999E-2</c:v>
                </c:pt>
                <c:pt idx="96">
                  <c:v>1.9948078000000001E-2</c:v>
                </c:pt>
                <c:pt idx="97">
                  <c:v>2.1548484999999999E-2</c:v>
                </c:pt>
                <c:pt idx="98">
                  <c:v>2.3487872E-2</c:v>
                </c:pt>
                <c:pt idx="99">
                  <c:v>2.5106626E-2</c:v>
                </c:pt>
                <c:pt idx="100">
                  <c:v>2.6083095000000001E-2</c:v>
                </c:pt>
                <c:pt idx="101">
                  <c:v>2.7173353000000001E-2</c:v>
                </c:pt>
                <c:pt idx="102">
                  <c:v>2.8024236000000001E-2</c:v>
                </c:pt>
                <c:pt idx="103">
                  <c:v>2.9251243999999999E-2</c:v>
                </c:pt>
                <c:pt idx="104">
                  <c:v>2.9886995999999999E-2</c:v>
                </c:pt>
                <c:pt idx="105">
                  <c:v>3.0016650999999998E-2</c:v>
                </c:pt>
                <c:pt idx="106">
                  <c:v>2.9489418E-2</c:v>
                </c:pt>
                <c:pt idx="107">
                  <c:v>2.8573006000000001E-2</c:v>
                </c:pt>
                <c:pt idx="108">
                  <c:v>2.6613342000000002E-2</c:v>
                </c:pt>
                <c:pt idx="109">
                  <c:v>2.3902159999999999E-2</c:v>
                </c:pt>
                <c:pt idx="110">
                  <c:v>2.0952987999999999E-2</c:v>
                </c:pt>
                <c:pt idx="111">
                  <c:v>1.9011138E-2</c:v>
                </c:pt>
                <c:pt idx="112">
                  <c:v>1.5458447E-2</c:v>
                </c:pt>
                <c:pt idx="113">
                  <c:v>1.1738799499999999E-2</c:v>
                </c:pt>
                <c:pt idx="114">
                  <c:v>7.4921427000000001E-3</c:v>
                </c:pt>
                <c:pt idx="115">
                  <c:v>2.6081279999999999E-3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784F-4003-ACB7-E86C915B686B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[4]Sheet1!$D$342:$DT$342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5.0500000000000001E-5</c:v>
                </c:pt>
                <c:pt idx="6">
                  <c:v>7.85E-4</c:v>
                </c:pt>
                <c:pt idx="7">
                  <c:v>2.8833493E-3</c:v>
                </c:pt>
                <c:pt idx="8">
                  <c:v>4.9036829999999998E-3</c:v>
                </c:pt>
                <c:pt idx="9">
                  <c:v>5.1218243000000002E-3</c:v>
                </c:pt>
                <c:pt idx="10">
                  <c:v>2.5455158000000002E-3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4.4099999999999999E-4</c:v>
                </c:pt>
                <c:pt idx="15">
                  <c:v>5.4640193000000002E-3</c:v>
                </c:pt>
                <c:pt idx="16">
                  <c:v>9.4976690000000003E-3</c:v>
                </c:pt>
                <c:pt idx="17">
                  <c:v>9.5119349999999991E-3</c:v>
                </c:pt>
                <c:pt idx="18">
                  <c:v>5.9602639999999998E-3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2.7030309999999998E-3</c:v>
                </c:pt>
                <c:pt idx="27">
                  <c:v>6.5289171999999996E-3</c:v>
                </c:pt>
                <c:pt idx="28">
                  <c:v>9.3640519999999994E-3</c:v>
                </c:pt>
                <c:pt idx="29">
                  <c:v>1.0882289E-2</c:v>
                </c:pt>
                <c:pt idx="30">
                  <c:v>1.2429303500000001E-2</c:v>
                </c:pt>
                <c:pt idx="31">
                  <c:v>1.4164629E-2</c:v>
                </c:pt>
                <c:pt idx="32">
                  <c:v>1.5327868999999999E-2</c:v>
                </c:pt>
                <c:pt idx="33">
                  <c:v>1.6886656999999999E-2</c:v>
                </c:pt>
                <c:pt idx="34">
                  <c:v>1.8133089000000002E-2</c:v>
                </c:pt>
                <c:pt idx="35">
                  <c:v>1.8782334000000001E-2</c:v>
                </c:pt>
                <c:pt idx="36">
                  <c:v>1.7738607E-2</c:v>
                </c:pt>
                <c:pt idx="37">
                  <c:v>1.4600531E-2</c:v>
                </c:pt>
                <c:pt idx="38">
                  <c:v>9.9112660000000002E-3</c:v>
                </c:pt>
                <c:pt idx="39">
                  <c:v>5.1231575000000003E-3</c:v>
                </c:pt>
                <c:pt idx="40">
                  <c:v>1.1460508999999999E-3</c:v>
                </c:pt>
                <c:pt idx="41">
                  <c:v>0</c:v>
                </c:pt>
                <c:pt idx="42">
                  <c:v>0</c:v>
                </c:pt>
                <c:pt idx="43">
                  <c:v>2.2044613000000001E-3</c:v>
                </c:pt>
                <c:pt idx="44">
                  <c:v>8.9512729999999992E-3</c:v>
                </c:pt>
                <c:pt idx="45">
                  <c:v>1.7180339999999999E-2</c:v>
                </c:pt>
                <c:pt idx="46">
                  <c:v>2.4283510000000001E-2</c:v>
                </c:pt>
                <c:pt idx="47">
                  <c:v>2.8143844000000001E-2</c:v>
                </c:pt>
                <c:pt idx="48">
                  <c:v>2.8566152000000001E-2</c:v>
                </c:pt>
                <c:pt idx="49">
                  <c:v>2.6733005000000001E-2</c:v>
                </c:pt>
                <c:pt idx="50">
                  <c:v>2.3952290000000001E-2</c:v>
                </c:pt>
                <c:pt idx="51">
                  <c:v>2.2572445E-2</c:v>
                </c:pt>
                <c:pt idx="52">
                  <c:v>2.3517320000000001E-2</c:v>
                </c:pt>
                <c:pt idx="53">
                  <c:v>2.5230632999999999E-2</c:v>
                </c:pt>
                <c:pt idx="54">
                  <c:v>2.5927193000000001E-2</c:v>
                </c:pt>
                <c:pt idx="55">
                  <c:v>2.5953940000000002E-2</c:v>
                </c:pt>
                <c:pt idx="56">
                  <c:v>2.7480895000000002E-2</c:v>
                </c:pt>
                <c:pt idx="57">
                  <c:v>3.1312115000000001E-2</c:v>
                </c:pt>
                <c:pt idx="58">
                  <c:v>3.6018960000000003E-2</c:v>
                </c:pt>
                <c:pt idx="59">
                  <c:v>3.9637833999999997E-2</c:v>
                </c:pt>
                <c:pt idx="60">
                  <c:v>4.0250596E-2</c:v>
                </c:pt>
                <c:pt idx="61">
                  <c:v>3.9662506E-2</c:v>
                </c:pt>
                <c:pt idx="62">
                  <c:v>3.8360079999999998E-2</c:v>
                </c:pt>
                <c:pt idx="63">
                  <c:v>3.6177806999999999E-2</c:v>
                </c:pt>
                <c:pt idx="64">
                  <c:v>3.2540939999999997E-2</c:v>
                </c:pt>
                <c:pt idx="65">
                  <c:v>3.0233360000000001E-2</c:v>
                </c:pt>
                <c:pt idx="66">
                  <c:v>3.305048E-2</c:v>
                </c:pt>
                <c:pt idx="67">
                  <c:v>4.2080689999999997E-2</c:v>
                </c:pt>
                <c:pt idx="68">
                  <c:v>5.2882011999999999E-2</c:v>
                </c:pt>
                <c:pt idx="69">
                  <c:v>5.8243393999999997E-2</c:v>
                </c:pt>
                <c:pt idx="70">
                  <c:v>5.4818354999999999E-2</c:v>
                </c:pt>
                <c:pt idx="71">
                  <c:v>4.5154373999999997E-2</c:v>
                </c:pt>
                <c:pt idx="72">
                  <c:v>3.482089E-2</c:v>
                </c:pt>
                <c:pt idx="73">
                  <c:v>2.6924139E-2</c:v>
                </c:pt>
                <c:pt idx="74">
                  <c:v>2.1383703E-2</c:v>
                </c:pt>
                <c:pt idx="75">
                  <c:v>1.6188439999999998E-2</c:v>
                </c:pt>
                <c:pt idx="76">
                  <c:v>1.1662252E-2</c:v>
                </c:pt>
                <c:pt idx="77">
                  <c:v>1.0306340000000001E-2</c:v>
                </c:pt>
                <c:pt idx="78">
                  <c:v>1.4153209999999999E-2</c:v>
                </c:pt>
                <c:pt idx="79">
                  <c:v>2.0797389999999999E-2</c:v>
                </c:pt>
                <c:pt idx="80">
                  <c:v>2.4553543000000001E-2</c:v>
                </c:pt>
                <c:pt idx="81">
                  <c:v>2.1477725E-2</c:v>
                </c:pt>
                <c:pt idx="82">
                  <c:v>1.195556E-2</c:v>
                </c:pt>
                <c:pt idx="83">
                  <c:v>4.2299999999999998E-4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2.1699999999999999E-4</c:v>
                </c:pt>
                <c:pt idx="89">
                  <c:v>5.3419084000000004E-3</c:v>
                </c:pt>
                <c:pt idx="90">
                  <c:v>1.0130217E-2</c:v>
                </c:pt>
                <c:pt idx="91">
                  <c:v>1.4518784E-2</c:v>
                </c:pt>
                <c:pt idx="92">
                  <c:v>1.732411E-2</c:v>
                </c:pt>
                <c:pt idx="93">
                  <c:v>1.8771627999999999E-2</c:v>
                </c:pt>
                <c:pt idx="94">
                  <c:v>1.9127970000000001E-2</c:v>
                </c:pt>
                <c:pt idx="95">
                  <c:v>1.8834806999999999E-2</c:v>
                </c:pt>
                <c:pt idx="96">
                  <c:v>1.9635240000000002E-2</c:v>
                </c:pt>
                <c:pt idx="97">
                  <c:v>2.1323370000000001E-2</c:v>
                </c:pt>
                <c:pt idx="98">
                  <c:v>2.3336306000000001E-2</c:v>
                </c:pt>
                <c:pt idx="99">
                  <c:v>2.4999013E-2</c:v>
                </c:pt>
                <c:pt idx="100">
                  <c:v>2.5985807E-2</c:v>
                </c:pt>
                <c:pt idx="101">
                  <c:v>2.7063436999999999E-2</c:v>
                </c:pt>
                <c:pt idx="102">
                  <c:v>2.7912123E-2</c:v>
                </c:pt>
                <c:pt idx="103">
                  <c:v>2.9120733999999999E-2</c:v>
                </c:pt>
                <c:pt idx="104">
                  <c:v>2.9752264E-2</c:v>
                </c:pt>
                <c:pt idx="105">
                  <c:v>2.9900737E-2</c:v>
                </c:pt>
                <c:pt idx="106">
                  <c:v>2.9412964E-2</c:v>
                </c:pt>
                <c:pt idx="107">
                  <c:v>2.855767E-2</c:v>
                </c:pt>
                <c:pt idx="108">
                  <c:v>2.6672334999999998E-2</c:v>
                </c:pt>
                <c:pt idx="109">
                  <c:v>2.4047418000000001E-2</c:v>
                </c:pt>
                <c:pt idx="110">
                  <c:v>2.1181881E-2</c:v>
                </c:pt>
                <c:pt idx="111">
                  <c:v>1.9455154999999998E-2</c:v>
                </c:pt>
                <c:pt idx="112">
                  <c:v>1.6021047E-2</c:v>
                </c:pt>
                <c:pt idx="113">
                  <c:v>1.2405561000000001E-2</c:v>
                </c:pt>
                <c:pt idx="114">
                  <c:v>8.2483829999999998E-3</c:v>
                </c:pt>
                <c:pt idx="115">
                  <c:v>3.4374185E-3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784F-4003-ACB7-E86C915B686B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[4]Sheet1!$D$343:$DT$343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4.73E-4</c:v>
                </c:pt>
                <c:pt idx="7">
                  <c:v>2.5358943E-3</c:v>
                </c:pt>
                <c:pt idx="8">
                  <c:v>4.6706604999999998E-3</c:v>
                </c:pt>
                <c:pt idx="9">
                  <c:v>5.0939669999999996E-3</c:v>
                </c:pt>
                <c:pt idx="10">
                  <c:v>2.7211660000000001E-3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6.02E-4</c:v>
                </c:pt>
                <c:pt idx="15">
                  <c:v>5.4438975999999998E-3</c:v>
                </c:pt>
                <c:pt idx="16">
                  <c:v>9.3244339999999995E-3</c:v>
                </c:pt>
                <c:pt idx="17">
                  <c:v>9.2779799999999999E-3</c:v>
                </c:pt>
                <c:pt idx="18">
                  <c:v>5.7568339999999997E-3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2.7963272E-3</c:v>
                </c:pt>
                <c:pt idx="27">
                  <c:v>6.5151289999999997E-3</c:v>
                </c:pt>
                <c:pt idx="28">
                  <c:v>9.2509910000000001E-3</c:v>
                </c:pt>
                <c:pt idx="29">
                  <c:v>1.0680906E-2</c:v>
                </c:pt>
                <c:pt idx="30">
                  <c:v>1.2130069E-2</c:v>
                </c:pt>
                <c:pt idx="31">
                  <c:v>1.3768872999999999E-2</c:v>
                </c:pt>
                <c:pt idx="32">
                  <c:v>1.4862034999999999E-2</c:v>
                </c:pt>
                <c:pt idx="33">
                  <c:v>1.6372965999999999E-2</c:v>
                </c:pt>
                <c:pt idx="34">
                  <c:v>1.7572307999999998E-2</c:v>
                </c:pt>
                <c:pt idx="35">
                  <c:v>1.8170372000000001E-2</c:v>
                </c:pt>
                <c:pt idx="36">
                  <c:v>1.7114457E-2</c:v>
                </c:pt>
                <c:pt idx="37">
                  <c:v>1.4055909E-2</c:v>
                </c:pt>
                <c:pt idx="38">
                  <c:v>9.5325389999999996E-3</c:v>
                </c:pt>
                <c:pt idx="39">
                  <c:v>4.9010655000000002E-3</c:v>
                </c:pt>
                <c:pt idx="40">
                  <c:v>9.9299999999999996E-4</c:v>
                </c:pt>
                <c:pt idx="41">
                  <c:v>0</c:v>
                </c:pt>
                <c:pt idx="42">
                  <c:v>0</c:v>
                </c:pt>
                <c:pt idx="43">
                  <c:v>2.0939642999999999E-3</c:v>
                </c:pt>
                <c:pt idx="44">
                  <c:v>8.9730739999999993E-3</c:v>
                </c:pt>
                <c:pt idx="45">
                  <c:v>1.7232115999999999E-2</c:v>
                </c:pt>
                <c:pt idx="46">
                  <c:v>2.4237607000000001E-2</c:v>
                </c:pt>
                <c:pt idx="47">
                  <c:v>2.7969230000000001E-2</c:v>
                </c:pt>
                <c:pt idx="48">
                  <c:v>2.8346235000000001E-2</c:v>
                </c:pt>
                <c:pt idx="49">
                  <c:v>2.6530812000000001E-2</c:v>
                </c:pt>
                <c:pt idx="50">
                  <c:v>2.3759435999999998E-2</c:v>
                </c:pt>
                <c:pt idx="51">
                  <c:v>2.2348964999999998E-2</c:v>
                </c:pt>
                <c:pt idx="52">
                  <c:v>2.3239843999999999E-2</c:v>
                </c:pt>
                <c:pt idx="53">
                  <c:v>2.4920794999999999E-2</c:v>
                </c:pt>
                <c:pt idx="54">
                  <c:v>2.5608512E-2</c:v>
                </c:pt>
                <c:pt idx="55">
                  <c:v>2.5635260999999999E-2</c:v>
                </c:pt>
                <c:pt idx="56">
                  <c:v>2.7202179999999999E-2</c:v>
                </c:pt>
                <c:pt idx="57">
                  <c:v>3.1161152000000001E-2</c:v>
                </c:pt>
                <c:pt idx="58">
                  <c:v>3.6069813999999999E-2</c:v>
                </c:pt>
                <c:pt idx="59">
                  <c:v>3.987773E-2</c:v>
                </c:pt>
                <c:pt idx="60">
                  <c:v>4.0551900000000002E-2</c:v>
                </c:pt>
                <c:pt idx="61">
                  <c:v>3.9807394000000003E-2</c:v>
                </c:pt>
                <c:pt idx="62">
                  <c:v>3.81885E-2</c:v>
                </c:pt>
                <c:pt idx="63">
                  <c:v>3.5681214000000003E-2</c:v>
                </c:pt>
                <c:pt idx="64">
                  <c:v>3.1875423999999999E-2</c:v>
                </c:pt>
                <c:pt idx="65">
                  <c:v>2.9602986000000001E-2</c:v>
                </c:pt>
                <c:pt idx="66">
                  <c:v>3.2557643999999997E-2</c:v>
                </c:pt>
                <c:pt idx="67">
                  <c:v>4.1665702999999998E-2</c:v>
                </c:pt>
                <c:pt idx="68">
                  <c:v>5.2446786000000002E-2</c:v>
                </c:pt>
                <c:pt idx="69">
                  <c:v>5.7779523999999999E-2</c:v>
                </c:pt>
                <c:pt idx="70">
                  <c:v>5.4435786E-2</c:v>
                </c:pt>
                <c:pt idx="71">
                  <c:v>4.4970719999999999E-2</c:v>
                </c:pt>
                <c:pt idx="72">
                  <c:v>3.4848265000000003E-2</c:v>
                </c:pt>
                <c:pt idx="73">
                  <c:v>2.7067669999999999E-2</c:v>
                </c:pt>
                <c:pt idx="74">
                  <c:v>2.1511092999999998E-2</c:v>
                </c:pt>
                <c:pt idx="75">
                  <c:v>1.6215456999999999E-2</c:v>
                </c:pt>
                <c:pt idx="76">
                  <c:v>1.1557477E-2</c:v>
                </c:pt>
                <c:pt idx="77">
                  <c:v>1.0096933000000001E-2</c:v>
                </c:pt>
                <c:pt idx="78">
                  <c:v>1.3878488E-2</c:v>
                </c:pt>
                <c:pt idx="79">
                  <c:v>2.04808E-2</c:v>
                </c:pt>
                <c:pt idx="80">
                  <c:v>2.4220215E-2</c:v>
                </c:pt>
                <c:pt idx="81">
                  <c:v>2.1172086E-2</c:v>
                </c:pt>
                <c:pt idx="82">
                  <c:v>1.1748639E-2</c:v>
                </c:pt>
                <c:pt idx="83">
                  <c:v>3.7100000000000002E-4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1.47E-4</c:v>
                </c:pt>
                <c:pt idx="89">
                  <c:v>5.1526280000000002E-3</c:v>
                </c:pt>
                <c:pt idx="90">
                  <c:v>9.8531699999999996E-3</c:v>
                </c:pt>
                <c:pt idx="91">
                  <c:v>1.4171269E-2</c:v>
                </c:pt>
                <c:pt idx="92">
                  <c:v>1.6955255999999998E-2</c:v>
                </c:pt>
                <c:pt idx="93">
                  <c:v>1.8423669E-2</c:v>
                </c:pt>
                <c:pt idx="94">
                  <c:v>1.8817334000000002E-2</c:v>
                </c:pt>
                <c:pt idx="95">
                  <c:v>1.8578397E-2</c:v>
                </c:pt>
                <c:pt idx="96">
                  <c:v>1.9410622999999998E-2</c:v>
                </c:pt>
                <c:pt idx="97">
                  <c:v>2.1107511999999998E-2</c:v>
                </c:pt>
                <c:pt idx="98">
                  <c:v>2.3111684E-2</c:v>
                </c:pt>
                <c:pt idx="99">
                  <c:v>2.4750709999999999E-2</c:v>
                </c:pt>
                <c:pt idx="100">
                  <c:v>2.570795E-2</c:v>
                </c:pt>
                <c:pt idx="101">
                  <c:v>2.6786140999999999E-2</c:v>
                </c:pt>
                <c:pt idx="102">
                  <c:v>2.7632838E-2</c:v>
                </c:pt>
                <c:pt idx="103">
                  <c:v>2.8848518E-2</c:v>
                </c:pt>
                <c:pt idx="104">
                  <c:v>2.9508877999999999E-2</c:v>
                </c:pt>
                <c:pt idx="105">
                  <c:v>2.9707279999999999E-2</c:v>
                </c:pt>
                <c:pt idx="106">
                  <c:v>2.9286861000000001E-2</c:v>
                </c:pt>
                <c:pt idx="107">
                  <c:v>2.8512636000000001E-2</c:v>
                </c:pt>
                <c:pt idx="108">
                  <c:v>2.6716024000000001E-2</c:v>
                </c:pt>
                <c:pt idx="109">
                  <c:v>2.4184062999999999E-2</c:v>
                </c:pt>
                <c:pt idx="110">
                  <c:v>2.1408980000000001E-2</c:v>
                </c:pt>
                <c:pt idx="111">
                  <c:v>1.9847883E-2</c:v>
                </c:pt>
                <c:pt idx="112">
                  <c:v>1.6519830999999999E-2</c:v>
                </c:pt>
                <c:pt idx="113">
                  <c:v>1.2993385E-2</c:v>
                </c:pt>
                <c:pt idx="114">
                  <c:v>8.9123659999999997E-3</c:v>
                </c:pt>
                <c:pt idx="115">
                  <c:v>4.1632589999999999E-3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784F-4003-ACB7-E86C915B686B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[4]Sheet1!$D$344:$DT$344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1.9199999999999999E-5</c:v>
                </c:pt>
                <c:pt idx="6">
                  <c:v>6.4300000000000002E-4</c:v>
                </c:pt>
                <c:pt idx="7">
                  <c:v>2.7089714999999999E-3</c:v>
                </c:pt>
                <c:pt idx="8">
                  <c:v>4.7813480000000004E-3</c:v>
                </c:pt>
                <c:pt idx="9">
                  <c:v>5.0921930000000001E-3</c:v>
                </c:pt>
                <c:pt idx="10">
                  <c:v>2.5925115000000002E-3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4.5300000000000001E-4</c:v>
                </c:pt>
                <c:pt idx="15">
                  <c:v>5.4311925000000002E-3</c:v>
                </c:pt>
                <c:pt idx="16">
                  <c:v>9.4272020000000008E-3</c:v>
                </c:pt>
                <c:pt idx="17">
                  <c:v>9.4364849999999997E-3</c:v>
                </c:pt>
                <c:pt idx="18">
                  <c:v>5.8969227000000004E-3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2.7693585000000001E-3</c:v>
                </c:pt>
                <c:pt idx="27">
                  <c:v>6.4967465999999996E-3</c:v>
                </c:pt>
                <c:pt idx="28">
                  <c:v>9.2675399999999995E-3</c:v>
                </c:pt>
                <c:pt idx="29">
                  <c:v>1.074813E-2</c:v>
                </c:pt>
                <c:pt idx="30">
                  <c:v>1.225506E-2</c:v>
                </c:pt>
                <c:pt idx="31">
                  <c:v>1.3948266000000001E-2</c:v>
                </c:pt>
                <c:pt idx="32">
                  <c:v>1.5095689000000001E-2</c:v>
                </c:pt>
                <c:pt idx="33">
                  <c:v>1.6686798999999999E-2</c:v>
                </c:pt>
                <c:pt idx="34">
                  <c:v>1.7994234000000001E-2</c:v>
                </c:pt>
                <c:pt idx="35">
                  <c:v>1.8709048999999998E-2</c:v>
                </c:pt>
                <c:pt idx="36">
                  <c:v>1.771474E-2</c:v>
                </c:pt>
                <c:pt idx="37">
                  <c:v>1.4626477000000001E-2</c:v>
                </c:pt>
                <c:pt idx="38">
                  <c:v>9.9839969999999997E-3</c:v>
                </c:pt>
                <c:pt idx="39">
                  <c:v>5.2237287000000002E-3</c:v>
                </c:pt>
                <c:pt idx="40">
                  <c:v>1.2182276999999999E-3</c:v>
                </c:pt>
                <c:pt idx="41">
                  <c:v>0</c:v>
                </c:pt>
                <c:pt idx="42">
                  <c:v>0</c:v>
                </c:pt>
                <c:pt idx="43">
                  <c:v>2.2089595000000001E-3</c:v>
                </c:pt>
                <c:pt idx="44">
                  <c:v>9.0290140000000001E-3</c:v>
                </c:pt>
                <c:pt idx="45">
                  <c:v>1.7244077999999999E-2</c:v>
                </c:pt>
                <c:pt idx="46">
                  <c:v>2.4251753000000001E-2</c:v>
                </c:pt>
                <c:pt idx="47">
                  <c:v>2.8006256E-2</c:v>
                </c:pt>
                <c:pt idx="48">
                  <c:v>2.8408550000000001E-2</c:v>
                </c:pt>
                <c:pt idx="49">
                  <c:v>2.6606726000000001E-2</c:v>
                </c:pt>
                <c:pt idx="50">
                  <c:v>2.3855956000000001E-2</c:v>
                </c:pt>
                <c:pt idx="51">
                  <c:v>2.2479144999999999E-2</c:v>
                </c:pt>
                <c:pt idx="52">
                  <c:v>2.3404608E-2</c:v>
                </c:pt>
                <c:pt idx="53">
                  <c:v>2.5094584E-2</c:v>
                </c:pt>
                <c:pt idx="54">
                  <c:v>2.5760982000000002E-2</c:v>
                </c:pt>
                <c:pt idx="55">
                  <c:v>2.5759071000000001E-2</c:v>
                </c:pt>
                <c:pt idx="56">
                  <c:v>2.73055E-2</c:v>
                </c:pt>
                <c:pt idx="57">
                  <c:v>3.1229779999999999E-2</c:v>
                </c:pt>
                <c:pt idx="58">
                  <c:v>3.6067045999999998E-2</c:v>
                </c:pt>
                <c:pt idx="59">
                  <c:v>3.9782820000000003E-2</c:v>
                </c:pt>
                <c:pt idx="60">
                  <c:v>4.0392164000000001E-2</c:v>
                </c:pt>
                <c:pt idx="61">
                  <c:v>3.9681914999999998E-2</c:v>
                </c:pt>
                <c:pt idx="62">
                  <c:v>3.818887E-2</c:v>
                </c:pt>
                <c:pt idx="63">
                  <c:v>3.5835102000000001E-2</c:v>
                </c:pt>
                <c:pt idx="64">
                  <c:v>3.2114523999999998E-2</c:v>
                </c:pt>
                <c:pt idx="65">
                  <c:v>2.9826866E-2</c:v>
                </c:pt>
                <c:pt idx="66">
                  <c:v>3.2720606999999999E-2</c:v>
                </c:pt>
                <c:pt idx="67">
                  <c:v>4.1802257000000002E-2</c:v>
                </c:pt>
                <c:pt idx="68">
                  <c:v>5.2600059999999997E-2</c:v>
                </c:pt>
                <c:pt idx="69">
                  <c:v>5.7924709999999997E-2</c:v>
                </c:pt>
                <c:pt idx="70">
                  <c:v>5.4498890000000001E-2</c:v>
                </c:pt>
                <c:pt idx="71">
                  <c:v>4.4916972999999999E-2</c:v>
                </c:pt>
                <c:pt idx="72">
                  <c:v>3.4718214999999997E-2</c:v>
                </c:pt>
                <c:pt idx="73">
                  <c:v>2.6925267999999999E-2</c:v>
                </c:pt>
                <c:pt idx="74">
                  <c:v>2.1381725000000001E-2</c:v>
                </c:pt>
                <c:pt idx="75">
                  <c:v>1.6089442999999998E-2</c:v>
                </c:pt>
                <c:pt idx="76">
                  <c:v>1.1456215E-2</c:v>
                </c:pt>
                <c:pt idx="77">
                  <c:v>1.0069415E-2</c:v>
                </c:pt>
                <c:pt idx="78">
                  <c:v>1.3948377E-2</c:v>
                </c:pt>
                <c:pt idx="79">
                  <c:v>2.0617679E-2</c:v>
                </c:pt>
                <c:pt idx="80">
                  <c:v>2.4360021999999999E-2</c:v>
                </c:pt>
                <c:pt idx="81">
                  <c:v>2.1266986000000002E-2</c:v>
                </c:pt>
                <c:pt idx="82">
                  <c:v>1.1784123000000001E-2</c:v>
                </c:pt>
                <c:pt idx="83">
                  <c:v>3.6699999999999998E-4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4.3199999999999998E-4</c:v>
                </c:pt>
                <c:pt idx="89">
                  <c:v>5.4005206999999996E-3</c:v>
                </c:pt>
                <c:pt idx="90">
                  <c:v>1.0011272E-2</c:v>
                </c:pt>
                <c:pt idx="91">
                  <c:v>1.4212532E-2</c:v>
                </c:pt>
                <c:pt idx="92">
                  <c:v>1.6888983999999999E-2</c:v>
                </c:pt>
                <c:pt idx="93">
                  <c:v>1.8283879999999999E-2</c:v>
                </c:pt>
                <c:pt idx="94">
                  <c:v>1.8649900000000001E-2</c:v>
                </c:pt>
                <c:pt idx="95">
                  <c:v>1.8411846999999999E-2</c:v>
                </c:pt>
                <c:pt idx="96">
                  <c:v>1.9289371999999999E-2</c:v>
                </c:pt>
                <c:pt idx="97">
                  <c:v>2.106063E-2</c:v>
                </c:pt>
                <c:pt idx="98">
                  <c:v>2.3143153999999999E-2</c:v>
                </c:pt>
                <c:pt idx="99">
                  <c:v>2.4853411999999998E-2</c:v>
                </c:pt>
                <c:pt idx="100">
                  <c:v>2.5864521000000001E-2</c:v>
                </c:pt>
                <c:pt idx="101">
                  <c:v>2.6964439999999999E-2</c:v>
                </c:pt>
                <c:pt idx="102">
                  <c:v>2.7808112999999999E-2</c:v>
                </c:pt>
                <c:pt idx="103">
                  <c:v>2.9009956999999999E-2</c:v>
                </c:pt>
                <c:pt idx="104">
                  <c:v>2.9637150000000001E-2</c:v>
                </c:pt>
                <c:pt idx="105">
                  <c:v>2.9787632000000001E-2</c:v>
                </c:pt>
                <c:pt idx="106">
                  <c:v>2.9304573E-2</c:v>
                </c:pt>
                <c:pt idx="107">
                  <c:v>2.8463348999999999E-2</c:v>
                </c:pt>
                <c:pt idx="108">
                  <c:v>2.6577387000000001E-2</c:v>
                </c:pt>
                <c:pt idx="109">
                  <c:v>2.3949040000000001E-2</c:v>
                </c:pt>
                <c:pt idx="110">
                  <c:v>2.1078426000000001E-2</c:v>
                </c:pt>
                <c:pt idx="111">
                  <c:v>1.9461348999999999E-2</c:v>
                </c:pt>
                <c:pt idx="112">
                  <c:v>1.6056055E-2</c:v>
                </c:pt>
                <c:pt idx="113">
                  <c:v>1.2471217E-2</c:v>
                </c:pt>
                <c:pt idx="114">
                  <c:v>8.3464019999999993E-3</c:v>
                </c:pt>
                <c:pt idx="115">
                  <c:v>3.568983E-3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784F-4003-ACB7-E86C915B686B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[4]Sheet1!$D$345:$DT$345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5.3300000000000005E-4</c:v>
                </c:pt>
                <c:pt idx="7">
                  <c:v>2.5942614000000002E-3</c:v>
                </c:pt>
                <c:pt idx="8">
                  <c:v>4.6900079999999999E-3</c:v>
                </c:pt>
                <c:pt idx="9">
                  <c:v>5.0623439999999999E-3</c:v>
                </c:pt>
                <c:pt idx="10">
                  <c:v>2.6206388000000001E-3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5.6800000000000004E-4</c:v>
                </c:pt>
                <c:pt idx="15">
                  <c:v>5.5209706000000002E-3</c:v>
                </c:pt>
                <c:pt idx="16">
                  <c:v>9.4486290000000001E-3</c:v>
                </c:pt>
                <c:pt idx="17">
                  <c:v>9.3695900000000006E-3</c:v>
                </c:pt>
                <c:pt idx="18">
                  <c:v>5.763855E-3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2.8212966999999999E-3</c:v>
                </c:pt>
                <c:pt idx="27">
                  <c:v>6.5324334E-3</c:v>
                </c:pt>
                <c:pt idx="28">
                  <c:v>9.2708489999999994E-3</c:v>
                </c:pt>
                <c:pt idx="29">
                  <c:v>1.0696353E-2</c:v>
                </c:pt>
                <c:pt idx="30">
                  <c:v>1.2162558E-2</c:v>
                </c:pt>
                <c:pt idx="31">
                  <c:v>1.3842955000000001E-2</c:v>
                </c:pt>
                <c:pt idx="32">
                  <c:v>1.5008371E-2</c:v>
                </c:pt>
                <c:pt idx="33">
                  <c:v>1.6592009000000001E-2</c:v>
                </c:pt>
                <c:pt idx="34">
                  <c:v>1.7862297999999999E-2</c:v>
                </c:pt>
                <c:pt idx="35">
                  <c:v>1.8531222E-2</c:v>
                </c:pt>
                <c:pt idx="36">
                  <c:v>1.7539352000000001E-2</c:v>
                </c:pt>
                <c:pt idx="37">
                  <c:v>1.4499913E-2</c:v>
                </c:pt>
                <c:pt idx="38">
                  <c:v>9.9192280000000004E-3</c:v>
                </c:pt>
                <c:pt idx="39">
                  <c:v>5.1752059999999999E-3</c:v>
                </c:pt>
                <c:pt idx="40">
                  <c:v>1.1707292E-3</c:v>
                </c:pt>
                <c:pt idx="41">
                  <c:v>0</c:v>
                </c:pt>
                <c:pt idx="42">
                  <c:v>0</c:v>
                </c:pt>
                <c:pt idx="43">
                  <c:v>2.1186960000000002E-3</c:v>
                </c:pt>
                <c:pt idx="44">
                  <c:v>8.9144459999999995E-3</c:v>
                </c:pt>
                <c:pt idx="45">
                  <c:v>1.7149742999999999E-2</c:v>
                </c:pt>
                <c:pt idx="46">
                  <c:v>2.4209662999999999E-2</c:v>
                </c:pt>
                <c:pt idx="47">
                  <c:v>2.8026344000000002E-2</c:v>
                </c:pt>
                <c:pt idx="48">
                  <c:v>2.8455128999999999E-2</c:v>
                </c:pt>
                <c:pt idx="49">
                  <c:v>2.6651793999999999E-2</c:v>
                </c:pt>
                <c:pt idx="50">
                  <c:v>2.3884334E-2</c:v>
                </c:pt>
                <c:pt idx="51">
                  <c:v>2.2498595E-2</c:v>
                </c:pt>
                <c:pt idx="52">
                  <c:v>2.3434090000000001E-2</c:v>
                </c:pt>
                <c:pt idx="53">
                  <c:v>2.5131575999999999E-2</c:v>
                </c:pt>
                <c:pt idx="54">
                  <c:v>2.5777008000000001E-2</c:v>
                </c:pt>
                <c:pt idx="55">
                  <c:v>2.5709526999999999E-2</c:v>
                </c:pt>
                <c:pt idx="56">
                  <c:v>2.7173240000000001E-2</c:v>
                </c:pt>
                <c:pt idx="57">
                  <c:v>3.1037097999999999E-2</c:v>
                </c:pt>
                <c:pt idx="58">
                  <c:v>3.5895473999999997E-2</c:v>
                </c:pt>
                <c:pt idx="59">
                  <c:v>3.9726134000000003E-2</c:v>
                </c:pt>
                <c:pt idx="60">
                  <c:v>4.0490289999999998E-2</c:v>
                </c:pt>
                <c:pt idx="61">
                  <c:v>3.9883960000000003E-2</c:v>
                </c:pt>
                <c:pt idx="62">
                  <c:v>3.8387560000000001E-2</c:v>
                </c:pt>
                <c:pt idx="63">
                  <c:v>3.595106E-2</c:v>
                </c:pt>
                <c:pt idx="64">
                  <c:v>3.2149511999999998E-2</c:v>
                </c:pt>
                <c:pt idx="65">
                  <c:v>2.9835619000000001E-2</c:v>
                </c:pt>
                <c:pt idx="66">
                  <c:v>3.2700803000000001E-2</c:v>
                </c:pt>
                <c:pt idx="67">
                  <c:v>4.1682917999999999E-2</c:v>
                </c:pt>
                <c:pt idx="68">
                  <c:v>5.2331797999999999E-2</c:v>
                </c:pt>
                <c:pt idx="69">
                  <c:v>5.7568528000000001E-2</c:v>
                </c:pt>
                <c:pt idx="70">
                  <c:v>5.4200764999999998E-2</c:v>
                </c:pt>
                <c:pt idx="71">
                  <c:v>4.4801122999999998E-2</c:v>
                </c:pt>
                <c:pt idx="72">
                  <c:v>3.4807030000000003E-2</c:v>
                </c:pt>
                <c:pt idx="73">
                  <c:v>2.7158100000000001E-2</c:v>
                </c:pt>
                <c:pt idx="74">
                  <c:v>2.1687749999999999E-2</c:v>
                </c:pt>
                <c:pt idx="75">
                  <c:v>1.6401066999999998E-2</c:v>
                </c:pt>
                <c:pt idx="76">
                  <c:v>1.1686778E-2</c:v>
                </c:pt>
                <c:pt idx="77">
                  <c:v>1.0138301000000001E-2</c:v>
                </c:pt>
                <c:pt idx="78">
                  <c:v>1.3846895E-2</c:v>
                </c:pt>
                <c:pt idx="79">
                  <c:v>2.0442625999999998E-2</c:v>
                </c:pt>
                <c:pt idx="80">
                  <c:v>2.4249619E-2</c:v>
                </c:pt>
                <c:pt idx="81">
                  <c:v>2.1305728999999999E-2</c:v>
                </c:pt>
                <c:pt idx="82">
                  <c:v>1.1948837E-2</c:v>
                </c:pt>
                <c:pt idx="83">
                  <c:v>5.5500000000000005E-4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1.95E-5</c:v>
                </c:pt>
                <c:pt idx="89">
                  <c:v>5.0961655000000003E-3</c:v>
                </c:pt>
                <c:pt idx="90">
                  <c:v>9.8707410000000006E-3</c:v>
                </c:pt>
                <c:pt idx="91">
                  <c:v>1.4256298000000001E-2</c:v>
                </c:pt>
                <c:pt idx="92">
                  <c:v>1.7061732999999999E-2</c:v>
                </c:pt>
                <c:pt idx="93">
                  <c:v>1.8527653000000002E-2</c:v>
                </c:pt>
                <c:pt idx="94">
                  <c:v>1.8911979999999998E-2</c:v>
                </c:pt>
                <c:pt idx="95">
                  <c:v>1.8640542E-2</c:v>
                </c:pt>
                <c:pt idx="96">
                  <c:v>1.9456370000000001E-2</c:v>
                </c:pt>
                <c:pt idx="97">
                  <c:v>2.1161671999999999E-2</c:v>
                </c:pt>
                <c:pt idx="98">
                  <c:v>2.3184719999999999E-2</c:v>
                </c:pt>
                <c:pt idx="99">
                  <c:v>2.4842348E-2</c:v>
                </c:pt>
                <c:pt idx="100">
                  <c:v>2.5802629000000001E-2</c:v>
                </c:pt>
                <c:pt idx="101">
                  <c:v>2.6882840000000002E-2</c:v>
                </c:pt>
                <c:pt idx="102">
                  <c:v>2.7695635E-2</c:v>
                </c:pt>
                <c:pt idx="103">
                  <c:v>2.8868983000000001E-2</c:v>
                </c:pt>
                <c:pt idx="104">
                  <c:v>2.9478673E-2</c:v>
                </c:pt>
                <c:pt idx="105">
                  <c:v>2.9623406000000001E-2</c:v>
                </c:pt>
                <c:pt idx="106">
                  <c:v>2.9147241000000001E-2</c:v>
                </c:pt>
                <c:pt idx="107">
                  <c:v>2.8310063999999999E-2</c:v>
                </c:pt>
                <c:pt idx="108">
                  <c:v>2.6463690000000002E-2</c:v>
                </c:pt>
                <c:pt idx="109">
                  <c:v>2.3886489E-2</c:v>
                </c:pt>
                <c:pt idx="110">
                  <c:v>2.1075467000000001E-2</c:v>
                </c:pt>
                <c:pt idx="111">
                  <c:v>1.9505874999999999E-2</c:v>
                </c:pt>
                <c:pt idx="112">
                  <c:v>1.6164996000000001E-2</c:v>
                </c:pt>
                <c:pt idx="113">
                  <c:v>1.2637421500000001E-2</c:v>
                </c:pt>
                <c:pt idx="114">
                  <c:v>8.5660519999999993E-3</c:v>
                </c:pt>
                <c:pt idx="115">
                  <c:v>3.8360172999999998E-3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784F-4003-ACB7-E86C915B686B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[4]Sheet1!$D$346:$DT$346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4.4999999999999999E-4</c:v>
                </c:pt>
                <c:pt idx="7">
                  <c:v>2.406942E-3</c:v>
                </c:pt>
                <c:pt idx="8">
                  <c:v>4.4515600000000002E-3</c:v>
                </c:pt>
                <c:pt idx="9">
                  <c:v>4.8680049999999999E-3</c:v>
                </c:pt>
                <c:pt idx="10">
                  <c:v>2.552693E-3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5.44E-4</c:v>
                </c:pt>
                <c:pt idx="15">
                  <c:v>5.3122610000000004E-3</c:v>
                </c:pt>
                <c:pt idx="16">
                  <c:v>9.0831200000000001E-3</c:v>
                </c:pt>
                <c:pt idx="17">
                  <c:v>8.9811549999999993E-3</c:v>
                </c:pt>
                <c:pt idx="18">
                  <c:v>5.4907365999999997E-3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2.7981247000000002E-3</c:v>
                </c:pt>
                <c:pt idx="27">
                  <c:v>6.360208E-3</c:v>
                </c:pt>
                <c:pt idx="28">
                  <c:v>8.9837819999999992E-3</c:v>
                </c:pt>
                <c:pt idx="29">
                  <c:v>1.0336457E-2</c:v>
                </c:pt>
                <c:pt idx="30">
                  <c:v>1.1718081999999999E-2</c:v>
                </c:pt>
                <c:pt idx="31">
                  <c:v>1.3280424000000001E-2</c:v>
                </c:pt>
                <c:pt idx="32">
                  <c:v>1.4331326E-2</c:v>
                </c:pt>
                <c:pt idx="33">
                  <c:v>1.5829906000000001E-2</c:v>
                </c:pt>
                <c:pt idx="34">
                  <c:v>1.705914E-2</c:v>
                </c:pt>
                <c:pt idx="35">
                  <c:v>1.7690804000000001E-2</c:v>
                </c:pt>
                <c:pt idx="36">
                  <c:v>1.6659859999999999E-2</c:v>
                </c:pt>
                <c:pt idx="37">
                  <c:v>1.3600894000000001E-2</c:v>
                </c:pt>
                <c:pt idx="38">
                  <c:v>9.0935909999999998E-3</c:v>
                </c:pt>
                <c:pt idx="39">
                  <c:v>4.4900043999999998E-3</c:v>
                </c:pt>
                <c:pt idx="40">
                  <c:v>6.3699999999999998E-4</c:v>
                </c:pt>
                <c:pt idx="41">
                  <c:v>0</c:v>
                </c:pt>
                <c:pt idx="42">
                  <c:v>0</c:v>
                </c:pt>
                <c:pt idx="43">
                  <c:v>1.9194044999999999E-3</c:v>
                </c:pt>
                <c:pt idx="44">
                  <c:v>8.8955649999999994E-3</c:v>
                </c:pt>
                <c:pt idx="45">
                  <c:v>1.7197488E-2</c:v>
                </c:pt>
                <c:pt idx="46">
                  <c:v>2.4182545E-2</c:v>
                </c:pt>
                <c:pt idx="47">
                  <c:v>2.7877605999999999E-2</c:v>
                </c:pt>
                <c:pt idx="48">
                  <c:v>2.8243563999999999E-2</c:v>
                </c:pt>
                <c:pt idx="49">
                  <c:v>2.6410238999999999E-2</c:v>
                </c:pt>
                <c:pt idx="50">
                  <c:v>2.3592599999999998E-2</c:v>
                </c:pt>
                <c:pt idx="51">
                  <c:v>2.2077599999999999E-2</c:v>
                </c:pt>
                <c:pt idx="52">
                  <c:v>2.2836915999999999E-2</c:v>
                </c:pt>
                <c:pt idx="53">
                  <c:v>2.4411887E-2</c:v>
                </c:pt>
                <c:pt idx="54">
                  <c:v>2.5083655E-2</c:v>
                </c:pt>
                <c:pt idx="55">
                  <c:v>2.5193164000000001E-2</c:v>
                </c:pt>
                <c:pt idx="56">
                  <c:v>2.6931297E-2</c:v>
                </c:pt>
                <c:pt idx="57">
                  <c:v>3.1082781E-2</c:v>
                </c:pt>
                <c:pt idx="58">
                  <c:v>3.6129373999999999E-2</c:v>
                </c:pt>
                <c:pt idx="59">
                  <c:v>3.9990999999999999E-2</c:v>
                </c:pt>
                <c:pt idx="60">
                  <c:v>4.0638853000000003E-2</c:v>
                </c:pt>
                <c:pt idx="61">
                  <c:v>3.9780879999999998E-2</c:v>
                </c:pt>
                <c:pt idx="62">
                  <c:v>3.7993310000000002E-2</c:v>
                </c:pt>
                <c:pt idx="63">
                  <c:v>3.5321171999999998E-2</c:v>
                </c:pt>
                <c:pt idx="64">
                  <c:v>3.1405087999999998E-2</c:v>
                </c:pt>
                <c:pt idx="65">
                  <c:v>2.9111181999999999E-2</c:v>
                </c:pt>
                <c:pt idx="66">
                  <c:v>3.2033989999999998E-2</c:v>
                </c:pt>
                <c:pt idx="67">
                  <c:v>4.0986896000000002E-2</c:v>
                </c:pt>
                <c:pt idx="68">
                  <c:v>5.1561919999999997E-2</c:v>
                </c:pt>
                <c:pt idx="69">
                  <c:v>5.6845E-2</c:v>
                </c:pt>
                <c:pt idx="70">
                  <c:v>5.3783986999999998E-2</c:v>
                </c:pt>
                <c:pt idx="71">
                  <c:v>4.4861159999999997E-2</c:v>
                </c:pt>
                <c:pt idx="72">
                  <c:v>3.5217457000000001E-2</c:v>
                </c:pt>
                <c:pt idx="73">
                  <c:v>2.7552976999999999E-2</c:v>
                </c:pt>
                <c:pt idx="74">
                  <c:v>2.1682094999999998E-2</c:v>
                </c:pt>
                <c:pt idx="75">
                  <c:v>1.5870717999999999E-2</c:v>
                </c:pt>
                <c:pt idx="76">
                  <c:v>1.0810033E-2</c:v>
                </c:pt>
                <c:pt idx="77">
                  <c:v>9.2461720000000004E-3</c:v>
                </c:pt>
                <c:pt idx="78">
                  <c:v>1.3181278499999999E-2</c:v>
                </c:pt>
                <c:pt idx="79">
                  <c:v>2.0036627000000001E-2</c:v>
                </c:pt>
                <c:pt idx="80">
                  <c:v>2.4012519999999999E-2</c:v>
                </c:pt>
                <c:pt idx="81">
                  <c:v>2.1134557000000002E-2</c:v>
                </c:pt>
                <c:pt idx="82">
                  <c:v>1.1819638E-2</c:v>
                </c:pt>
                <c:pt idx="83">
                  <c:v>5.04E-4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1.6899999999999999E-4</c:v>
                </c:pt>
                <c:pt idx="89">
                  <c:v>5.0073649999999997E-3</c:v>
                </c:pt>
                <c:pt idx="90">
                  <c:v>9.5129210000000006E-3</c:v>
                </c:pt>
                <c:pt idx="91">
                  <c:v>1.3607080000000001E-2</c:v>
                </c:pt>
                <c:pt idx="92">
                  <c:v>1.6227950000000001E-2</c:v>
                </c:pt>
                <c:pt idx="93">
                  <c:v>1.7636421999999999E-2</c:v>
                </c:pt>
                <c:pt idx="94">
                  <c:v>1.8079905E-2</c:v>
                </c:pt>
                <c:pt idx="95">
                  <c:v>1.7972423000000001E-2</c:v>
                </c:pt>
                <c:pt idx="96">
                  <c:v>1.8999849999999999E-2</c:v>
                </c:pt>
                <c:pt idx="97">
                  <c:v>2.0891449999999999E-2</c:v>
                </c:pt>
                <c:pt idx="98">
                  <c:v>2.3045525000000001E-2</c:v>
                </c:pt>
                <c:pt idx="99">
                  <c:v>2.4755106999999998E-2</c:v>
                </c:pt>
                <c:pt idx="100">
                  <c:v>2.5702953000000001E-2</c:v>
                </c:pt>
                <c:pt idx="101">
                  <c:v>2.6701715000000001E-2</c:v>
                </c:pt>
                <c:pt idx="102">
                  <c:v>2.7492837999999999E-2</c:v>
                </c:pt>
                <c:pt idx="103">
                  <c:v>2.8628477999999999E-2</c:v>
                </c:pt>
                <c:pt idx="104">
                  <c:v>2.9225219E-2</c:v>
                </c:pt>
                <c:pt idx="105">
                  <c:v>2.9392332E-2</c:v>
                </c:pt>
                <c:pt idx="106">
                  <c:v>2.8972711000000002E-2</c:v>
                </c:pt>
                <c:pt idx="107">
                  <c:v>2.8215990999999999E-2</c:v>
                </c:pt>
                <c:pt idx="108">
                  <c:v>2.6490304999999999E-2</c:v>
                </c:pt>
                <c:pt idx="109">
                  <c:v>2.4056533000000001E-2</c:v>
                </c:pt>
                <c:pt idx="110">
                  <c:v>2.1389913E-2</c:v>
                </c:pt>
                <c:pt idx="111">
                  <c:v>2.0116584E-2</c:v>
                </c:pt>
                <c:pt idx="112">
                  <c:v>1.6971750000000001E-2</c:v>
                </c:pt>
                <c:pt idx="113">
                  <c:v>1.3605714E-2</c:v>
                </c:pt>
                <c:pt idx="114">
                  <c:v>9.6740330000000003E-3</c:v>
                </c:pt>
                <c:pt idx="115">
                  <c:v>5.0616250000000002E-3</c:v>
                </c:pt>
                <c:pt idx="116">
                  <c:v>6.69E-5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784F-4003-ACB7-E86C915B686B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[4]Sheet1!$D$347:$DT$347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5.22E-4</c:v>
                </c:pt>
                <c:pt idx="7">
                  <c:v>2.5776352000000001E-3</c:v>
                </c:pt>
                <c:pt idx="8">
                  <c:v>4.6439139999999999E-3</c:v>
                </c:pt>
                <c:pt idx="9">
                  <c:v>5.0093005000000001E-3</c:v>
                </c:pt>
                <c:pt idx="10">
                  <c:v>2.6177269999999998E-3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6.29E-4</c:v>
                </c:pt>
                <c:pt idx="15">
                  <c:v>5.4622786000000003E-3</c:v>
                </c:pt>
                <c:pt idx="16">
                  <c:v>9.2984699999999997E-3</c:v>
                </c:pt>
                <c:pt idx="17">
                  <c:v>9.1974959999999994E-3</c:v>
                </c:pt>
                <c:pt idx="18">
                  <c:v>5.6332329999999996E-3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2.9234822999999999E-3</c:v>
                </c:pt>
                <c:pt idx="27">
                  <c:v>6.5713949999999998E-3</c:v>
                </c:pt>
                <c:pt idx="28">
                  <c:v>9.2524240000000004E-3</c:v>
                </c:pt>
                <c:pt idx="29">
                  <c:v>1.0642990499999999E-2</c:v>
                </c:pt>
                <c:pt idx="30">
                  <c:v>1.2067349999999999E-2</c:v>
                </c:pt>
                <c:pt idx="31">
                  <c:v>1.3693406E-2</c:v>
                </c:pt>
                <c:pt idx="32">
                  <c:v>1.4812318E-2</c:v>
                </c:pt>
                <c:pt idx="33">
                  <c:v>1.638533E-2</c:v>
                </c:pt>
                <c:pt idx="34">
                  <c:v>1.7673943000000001E-2</c:v>
                </c:pt>
                <c:pt idx="35">
                  <c:v>1.8337935E-2</c:v>
                </c:pt>
                <c:pt idx="36">
                  <c:v>1.7295444E-2</c:v>
                </c:pt>
                <c:pt idx="37">
                  <c:v>1.42039135E-2</c:v>
                </c:pt>
                <c:pt idx="38">
                  <c:v>9.6251310000000003E-3</c:v>
                </c:pt>
                <c:pt idx="39">
                  <c:v>4.9425509999999999E-3</c:v>
                </c:pt>
                <c:pt idx="40">
                  <c:v>9.9200000000000004E-4</c:v>
                </c:pt>
                <c:pt idx="41">
                  <c:v>0</c:v>
                </c:pt>
                <c:pt idx="42">
                  <c:v>0</c:v>
                </c:pt>
                <c:pt idx="43">
                  <c:v>2.0710030000000001E-3</c:v>
                </c:pt>
                <c:pt idx="44">
                  <c:v>8.9694679999999995E-3</c:v>
                </c:pt>
                <c:pt idx="45">
                  <c:v>1.7268584999999999E-2</c:v>
                </c:pt>
                <c:pt idx="46">
                  <c:v>2.4343755000000002E-2</c:v>
                </c:pt>
                <c:pt idx="47">
                  <c:v>2.8154826000000001E-2</c:v>
                </c:pt>
                <c:pt idx="48">
                  <c:v>2.8578139999999998E-2</c:v>
                </c:pt>
                <c:pt idx="49">
                  <c:v>2.6759333999999999E-2</c:v>
                </c:pt>
                <c:pt idx="50">
                  <c:v>2.3956887E-2</c:v>
                </c:pt>
                <c:pt idx="51">
                  <c:v>2.2505109999999998E-2</c:v>
                </c:pt>
                <c:pt idx="52">
                  <c:v>2.333383E-2</c:v>
                </c:pt>
                <c:pt idx="53">
                  <c:v>2.4915045E-2</c:v>
                </c:pt>
                <c:pt idx="54">
                  <c:v>2.5482181E-2</c:v>
                </c:pt>
                <c:pt idx="55">
                  <c:v>2.5408953000000001E-2</c:v>
                </c:pt>
                <c:pt idx="56">
                  <c:v>2.6944692999999999E-2</c:v>
                </c:pt>
                <c:pt idx="57">
                  <c:v>3.0933176999999999E-2</c:v>
                </c:pt>
                <c:pt idx="58">
                  <c:v>3.5899349999999997E-2</c:v>
                </c:pt>
                <c:pt idx="59">
                  <c:v>3.9763775000000001E-2</c:v>
                </c:pt>
                <c:pt idx="60">
                  <c:v>4.0482144999999997E-2</c:v>
                </c:pt>
                <c:pt idx="61">
                  <c:v>3.9749590000000001E-2</c:v>
                </c:pt>
                <c:pt idx="62">
                  <c:v>3.8103152000000001E-2</c:v>
                </c:pt>
                <c:pt idx="63">
                  <c:v>3.5545394000000001E-2</c:v>
                </c:pt>
                <c:pt idx="64">
                  <c:v>3.1695056999999999E-2</c:v>
                </c:pt>
                <c:pt idx="65">
                  <c:v>2.9420841E-2</c:v>
                </c:pt>
                <c:pt idx="66">
                  <c:v>3.2382306E-2</c:v>
                </c:pt>
                <c:pt idx="67">
                  <c:v>4.1448917000000002E-2</c:v>
                </c:pt>
                <c:pt idx="68">
                  <c:v>5.2146826E-2</c:v>
                </c:pt>
                <c:pt idx="69">
                  <c:v>5.7424801999999997E-2</c:v>
                </c:pt>
                <c:pt idx="70">
                  <c:v>5.4138362000000002E-2</c:v>
                </c:pt>
                <c:pt idx="71">
                  <c:v>4.4839397000000003E-2</c:v>
                </c:pt>
                <c:pt idx="72">
                  <c:v>3.4889719999999999E-2</c:v>
                </c:pt>
                <c:pt idx="73">
                  <c:v>2.7193510000000001E-2</c:v>
                </c:pt>
                <c:pt idx="74">
                  <c:v>2.1609851999999999E-2</c:v>
                </c:pt>
                <c:pt idx="75">
                  <c:v>1.6227396000000002E-2</c:v>
                </c:pt>
                <c:pt idx="76">
                  <c:v>1.1482324E-2</c:v>
                </c:pt>
                <c:pt idx="77">
                  <c:v>9.9591190000000007E-3</c:v>
                </c:pt>
                <c:pt idx="78">
                  <c:v>1.3712281E-2</c:v>
                </c:pt>
                <c:pt idx="79">
                  <c:v>2.0325989999999999E-2</c:v>
                </c:pt>
                <c:pt idx="80">
                  <c:v>2.4115138000000001E-2</c:v>
                </c:pt>
                <c:pt idx="81">
                  <c:v>2.112634E-2</c:v>
                </c:pt>
                <c:pt idx="82">
                  <c:v>1.1741786000000001E-2</c:v>
                </c:pt>
                <c:pt idx="83">
                  <c:v>3.7500000000000001E-4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1.6799999999999999E-4</c:v>
                </c:pt>
                <c:pt idx="89">
                  <c:v>5.1715774000000003E-3</c:v>
                </c:pt>
                <c:pt idx="90">
                  <c:v>9.8572199999999999E-3</c:v>
                </c:pt>
                <c:pt idx="91">
                  <c:v>1.4126306E-2</c:v>
                </c:pt>
                <c:pt idx="92">
                  <c:v>1.6824326000000001E-2</c:v>
                </c:pt>
                <c:pt idx="93">
                  <c:v>1.8206801000000002E-2</c:v>
                </c:pt>
                <c:pt idx="94">
                  <c:v>1.8544755999999999E-2</c:v>
                </c:pt>
                <c:pt idx="95">
                  <c:v>1.8282149000000001E-2</c:v>
                </c:pt>
                <c:pt idx="96">
                  <c:v>1.9144151000000002E-2</c:v>
                </c:pt>
                <c:pt idx="97">
                  <c:v>2.0907331000000001E-2</c:v>
                </c:pt>
                <c:pt idx="98">
                  <c:v>2.2993347000000001E-2</c:v>
                </c:pt>
                <c:pt idx="99">
                  <c:v>2.4707389999999999E-2</c:v>
                </c:pt>
                <c:pt idx="100">
                  <c:v>2.5715405E-2</c:v>
                </c:pt>
                <c:pt idx="101">
                  <c:v>2.6829381999999999E-2</c:v>
                </c:pt>
                <c:pt idx="102">
                  <c:v>2.7676709000000001E-2</c:v>
                </c:pt>
                <c:pt idx="103">
                  <c:v>2.8870976E-2</c:v>
                </c:pt>
                <c:pt idx="104">
                  <c:v>2.9499787999999999E-2</c:v>
                </c:pt>
                <c:pt idx="105">
                  <c:v>2.9664026999999999E-2</c:v>
                </c:pt>
                <c:pt idx="106">
                  <c:v>2.9208893E-2</c:v>
                </c:pt>
                <c:pt idx="107">
                  <c:v>2.8392639000000001E-2</c:v>
                </c:pt>
                <c:pt idx="108">
                  <c:v>2.6571145000000001E-2</c:v>
                </c:pt>
                <c:pt idx="109">
                  <c:v>2.4021598000000002E-2</c:v>
                </c:pt>
                <c:pt idx="110">
                  <c:v>2.1236714E-2</c:v>
                </c:pt>
                <c:pt idx="111">
                  <c:v>1.9734709999999999E-2</c:v>
                </c:pt>
                <c:pt idx="112">
                  <c:v>1.6437509999999999E-2</c:v>
                </c:pt>
                <c:pt idx="113">
                  <c:v>1.2948172000000001E-2</c:v>
                </c:pt>
                <c:pt idx="114">
                  <c:v>8.9122030000000005E-3</c:v>
                </c:pt>
                <c:pt idx="115">
                  <c:v>4.2152719999999999E-3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784F-4003-ACB7-E86C915B686B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[4]Sheet1!$D$348:$DT$348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4.6000000000000001E-4</c:v>
                </c:pt>
                <c:pt idx="7">
                  <c:v>2.5274697999999999E-3</c:v>
                </c:pt>
                <c:pt idx="8">
                  <c:v>4.6255984E-3</c:v>
                </c:pt>
                <c:pt idx="9">
                  <c:v>5.0125993000000001E-3</c:v>
                </c:pt>
                <c:pt idx="10">
                  <c:v>2.6278797999999999E-3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5.7399999999999997E-4</c:v>
                </c:pt>
                <c:pt idx="15">
                  <c:v>5.3729475E-3</c:v>
                </c:pt>
                <c:pt idx="16">
                  <c:v>9.1666620000000008E-3</c:v>
                </c:pt>
                <c:pt idx="17">
                  <c:v>9.0603839999999995E-3</c:v>
                </c:pt>
                <c:pt idx="18">
                  <c:v>5.5340550000000004E-3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2.7602032999999998E-3</c:v>
                </c:pt>
                <c:pt idx="27">
                  <c:v>6.3545084999999998E-3</c:v>
                </c:pt>
                <c:pt idx="28">
                  <c:v>9.0101250000000008E-3</c:v>
                </c:pt>
                <c:pt idx="29">
                  <c:v>1.03994915E-2</c:v>
                </c:pt>
                <c:pt idx="30">
                  <c:v>1.1802292000000001E-2</c:v>
                </c:pt>
                <c:pt idx="31">
                  <c:v>1.3391879000000001E-2</c:v>
                </c:pt>
                <c:pt idx="32">
                  <c:v>1.4488783E-2</c:v>
                </c:pt>
                <c:pt idx="33">
                  <c:v>1.6064314E-2</c:v>
                </c:pt>
                <c:pt idx="34">
                  <c:v>1.7369888999999999E-2</c:v>
                </c:pt>
                <c:pt idx="35">
                  <c:v>1.8051812E-2</c:v>
                </c:pt>
                <c:pt idx="36">
                  <c:v>1.7020706E-2</c:v>
                </c:pt>
                <c:pt idx="37">
                  <c:v>1.3920492E-2</c:v>
                </c:pt>
                <c:pt idx="38">
                  <c:v>9.3503700000000002E-3</c:v>
                </c:pt>
                <c:pt idx="39">
                  <c:v>4.7036040000000001E-3</c:v>
                </c:pt>
                <c:pt idx="40">
                  <c:v>8.1700000000000002E-4</c:v>
                </c:pt>
                <c:pt idx="41">
                  <c:v>0</c:v>
                </c:pt>
                <c:pt idx="42">
                  <c:v>0</c:v>
                </c:pt>
                <c:pt idx="43">
                  <c:v>1.9534790000000002E-3</c:v>
                </c:pt>
                <c:pt idx="44">
                  <c:v>8.8906829999999999E-3</c:v>
                </c:pt>
                <c:pt idx="45">
                  <c:v>1.7194872999999999E-2</c:v>
                </c:pt>
                <c:pt idx="46">
                  <c:v>2.4218025000000001E-2</c:v>
                </c:pt>
                <c:pt idx="47">
                  <c:v>2.7952177000000002E-2</c:v>
                </c:pt>
                <c:pt idx="48">
                  <c:v>2.8346013E-2</c:v>
                </c:pt>
                <c:pt idx="49">
                  <c:v>2.6539259999999999E-2</c:v>
                </c:pt>
                <c:pt idx="50">
                  <c:v>2.3765051999999998E-2</c:v>
                </c:pt>
                <c:pt idx="51">
                  <c:v>2.2325899999999999E-2</c:v>
                </c:pt>
                <c:pt idx="52">
                  <c:v>2.3153279999999998E-2</c:v>
                </c:pt>
                <c:pt idx="53">
                  <c:v>2.4731744E-2</c:v>
                </c:pt>
                <c:pt idx="54">
                  <c:v>2.5290307000000001E-2</c:v>
                </c:pt>
                <c:pt idx="55">
                  <c:v>2.5187371E-2</c:v>
                </c:pt>
                <c:pt idx="56">
                  <c:v>2.6707650999999999E-2</c:v>
                </c:pt>
                <c:pt idx="57">
                  <c:v>3.0755540000000001E-2</c:v>
                </c:pt>
                <c:pt idx="58">
                  <c:v>3.5862832999999997E-2</c:v>
                </c:pt>
                <c:pt idx="59">
                  <c:v>3.9886489999999997E-2</c:v>
                </c:pt>
                <c:pt idx="60">
                  <c:v>4.0672496000000002E-2</c:v>
                </c:pt>
                <c:pt idx="61">
                  <c:v>3.9872776999999998E-2</c:v>
                </c:pt>
                <c:pt idx="62">
                  <c:v>3.8078993999999998E-2</c:v>
                </c:pt>
                <c:pt idx="63">
                  <c:v>3.5391949999999998E-2</c:v>
                </c:pt>
                <c:pt idx="64">
                  <c:v>3.1484674999999997E-2</c:v>
                </c:pt>
                <c:pt idx="65">
                  <c:v>2.9198023E-2</c:v>
                </c:pt>
                <c:pt idx="66">
                  <c:v>3.2105327000000003E-2</c:v>
                </c:pt>
                <c:pt idx="67">
                  <c:v>4.1045453000000003E-2</c:v>
                </c:pt>
                <c:pt idx="68">
                  <c:v>5.1641220000000002E-2</c:v>
                </c:pt>
                <c:pt idx="69">
                  <c:v>5.6975159999999997E-2</c:v>
                </c:pt>
                <c:pt idx="70">
                  <c:v>5.3937297000000002E-2</c:v>
                </c:pt>
                <c:pt idx="71">
                  <c:v>4.494948E-2</c:v>
                </c:pt>
                <c:pt idx="72">
                  <c:v>3.5162035000000001E-2</c:v>
                </c:pt>
                <c:pt idx="73">
                  <c:v>2.7361024000000001E-2</c:v>
                </c:pt>
                <c:pt idx="74">
                  <c:v>2.1468239E-2</c:v>
                </c:pt>
                <c:pt idx="75">
                  <c:v>1.5777719999999999E-2</c:v>
                </c:pt>
                <c:pt idx="76">
                  <c:v>1.0901466E-2</c:v>
                </c:pt>
                <c:pt idx="77">
                  <c:v>9.4685110000000006E-3</c:v>
                </c:pt>
                <c:pt idx="78">
                  <c:v>1.3429247E-2</c:v>
                </c:pt>
                <c:pt idx="79">
                  <c:v>2.0244531E-2</c:v>
                </c:pt>
                <c:pt idx="80">
                  <c:v>2.4179012E-2</c:v>
                </c:pt>
                <c:pt idx="81">
                  <c:v>2.1276384999999998E-2</c:v>
                </c:pt>
                <c:pt idx="82">
                  <c:v>1.1921298E-2</c:v>
                </c:pt>
                <c:pt idx="83">
                  <c:v>5.2700000000000002E-4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4.8615960000000001E-3</c:v>
                </c:pt>
                <c:pt idx="90">
                  <c:v>9.5471529999999992E-3</c:v>
                </c:pt>
                <c:pt idx="91">
                  <c:v>1.3846624E-2</c:v>
                </c:pt>
                <c:pt idx="92">
                  <c:v>1.6608667000000001E-2</c:v>
                </c:pt>
                <c:pt idx="93">
                  <c:v>1.8074171999999999E-2</c:v>
                </c:pt>
                <c:pt idx="94">
                  <c:v>1.8487716000000001E-2</c:v>
                </c:pt>
                <c:pt idx="95">
                  <c:v>1.8276299999999999E-2</c:v>
                </c:pt>
                <c:pt idx="96">
                  <c:v>1.9147023999999999E-2</c:v>
                </c:pt>
                <c:pt idx="97">
                  <c:v>2.0882409000000001E-2</c:v>
                </c:pt>
                <c:pt idx="98">
                  <c:v>2.2912993999999999E-2</c:v>
                </c:pt>
                <c:pt idx="99">
                  <c:v>2.4553842999999999E-2</c:v>
                </c:pt>
                <c:pt idx="100">
                  <c:v>2.5488055999999999E-2</c:v>
                </c:pt>
                <c:pt idx="101">
                  <c:v>2.6552193000000002E-2</c:v>
                </c:pt>
                <c:pt idx="102">
                  <c:v>2.7367710999999999E-2</c:v>
                </c:pt>
                <c:pt idx="103">
                  <c:v>2.8545694E-2</c:v>
                </c:pt>
                <c:pt idx="104">
                  <c:v>2.9183460000000001E-2</c:v>
                </c:pt>
                <c:pt idx="105">
                  <c:v>2.9382173000000001E-2</c:v>
                </c:pt>
                <c:pt idx="106">
                  <c:v>2.8981827000000002E-2</c:v>
                </c:pt>
                <c:pt idx="107">
                  <c:v>2.8230304000000001E-2</c:v>
                </c:pt>
                <c:pt idx="108">
                  <c:v>2.6491331E-2</c:v>
                </c:pt>
                <c:pt idx="109">
                  <c:v>2.4028264000000001E-2</c:v>
                </c:pt>
                <c:pt idx="110">
                  <c:v>2.1324009000000001E-2</c:v>
                </c:pt>
                <c:pt idx="111">
                  <c:v>1.9981057999999999E-2</c:v>
                </c:pt>
                <c:pt idx="112">
                  <c:v>1.677381E-2</c:v>
                </c:pt>
                <c:pt idx="113">
                  <c:v>1.3357869E-2</c:v>
                </c:pt>
                <c:pt idx="114">
                  <c:v>9.3818240000000004E-3</c:v>
                </c:pt>
                <c:pt idx="115">
                  <c:v>4.7336276999999996E-3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784F-4003-ACB7-E86C915B686B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[4]Sheet1!$D$349:$DT$349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2.5300000000000002E-4</c:v>
                </c:pt>
                <c:pt idx="7">
                  <c:v>2.1972805E-3</c:v>
                </c:pt>
                <c:pt idx="8">
                  <c:v>4.3523516999999998E-3</c:v>
                </c:pt>
                <c:pt idx="9">
                  <c:v>4.9624144999999998E-3</c:v>
                </c:pt>
                <c:pt idx="10">
                  <c:v>2.8378237E-3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5.6899999999999995E-4</c:v>
                </c:pt>
                <c:pt idx="15">
                  <c:v>5.1886937999999997E-3</c:v>
                </c:pt>
                <c:pt idx="16">
                  <c:v>8.8408830000000008E-3</c:v>
                </c:pt>
                <c:pt idx="17">
                  <c:v>8.6803760000000001E-3</c:v>
                </c:pt>
                <c:pt idx="18">
                  <c:v>5.2342020000000003E-3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2.9255091000000002E-3</c:v>
                </c:pt>
                <c:pt idx="27">
                  <c:v>6.2996874999999997E-3</c:v>
                </c:pt>
                <c:pt idx="28">
                  <c:v>8.7708660000000004E-3</c:v>
                </c:pt>
                <c:pt idx="29">
                  <c:v>1.0018955E-2</c:v>
                </c:pt>
                <c:pt idx="30">
                  <c:v>1.1281764E-2</c:v>
                </c:pt>
                <c:pt idx="31">
                  <c:v>1.2728150000000001E-2</c:v>
                </c:pt>
                <c:pt idx="32">
                  <c:v>1.3750516000000001E-2</c:v>
                </c:pt>
                <c:pt idx="33">
                  <c:v>1.5302759000000001E-2</c:v>
                </c:pt>
                <c:pt idx="34">
                  <c:v>1.6634401E-2</c:v>
                </c:pt>
                <c:pt idx="35">
                  <c:v>1.7335198999999999E-2</c:v>
                </c:pt>
                <c:pt idx="36">
                  <c:v>1.6322887000000001E-2</c:v>
                </c:pt>
                <c:pt idx="37">
                  <c:v>1.3271287999999999E-2</c:v>
                </c:pt>
                <c:pt idx="38">
                  <c:v>8.7907909999999992E-3</c:v>
                </c:pt>
                <c:pt idx="39">
                  <c:v>4.2224586999999999E-3</c:v>
                </c:pt>
                <c:pt idx="40">
                  <c:v>3.8900000000000002E-4</c:v>
                </c:pt>
                <c:pt idx="41">
                  <c:v>0</c:v>
                </c:pt>
                <c:pt idx="42">
                  <c:v>0</c:v>
                </c:pt>
                <c:pt idx="43">
                  <c:v>1.7342346000000001E-3</c:v>
                </c:pt>
                <c:pt idx="44">
                  <c:v>8.7348589999999993E-3</c:v>
                </c:pt>
                <c:pt idx="45">
                  <c:v>1.7006993000000001E-2</c:v>
                </c:pt>
                <c:pt idx="46">
                  <c:v>2.3940982E-2</c:v>
                </c:pt>
                <c:pt idx="47">
                  <c:v>2.7627044999999999E-2</c:v>
                </c:pt>
                <c:pt idx="48">
                  <c:v>2.8047740000000002E-2</c:v>
                </c:pt>
                <c:pt idx="49">
                  <c:v>2.6272515E-2</c:v>
                </c:pt>
                <c:pt idx="50">
                  <c:v>2.3489119999999999E-2</c:v>
                </c:pt>
                <c:pt idx="51">
                  <c:v>2.1982330000000001E-2</c:v>
                </c:pt>
                <c:pt idx="52">
                  <c:v>2.2722554999999998E-2</c:v>
                </c:pt>
                <c:pt idx="53">
                  <c:v>2.4263811999999999E-2</c:v>
                </c:pt>
                <c:pt idx="54">
                  <c:v>2.4877488999999999E-2</c:v>
                </c:pt>
                <c:pt idx="55">
                  <c:v>2.4907423000000001E-2</c:v>
                </c:pt>
                <c:pt idx="56">
                  <c:v>2.6596020000000001E-2</c:v>
                </c:pt>
                <c:pt idx="57">
                  <c:v>3.0791707000000001E-2</c:v>
                </c:pt>
                <c:pt idx="58">
                  <c:v>3.5991367000000003E-2</c:v>
                </c:pt>
                <c:pt idx="59">
                  <c:v>4.0065160000000002E-2</c:v>
                </c:pt>
                <c:pt idx="60">
                  <c:v>4.0856387000000001E-2</c:v>
                </c:pt>
                <c:pt idx="61">
                  <c:v>3.9927895999999997E-2</c:v>
                </c:pt>
                <c:pt idx="62">
                  <c:v>3.7868987999999999E-2</c:v>
                </c:pt>
                <c:pt idx="63">
                  <c:v>3.4884940000000003E-2</c:v>
                </c:pt>
                <c:pt idx="64">
                  <c:v>3.0802092E-2</c:v>
                </c:pt>
                <c:pt idx="65">
                  <c:v>2.8521158000000001E-2</c:v>
                </c:pt>
                <c:pt idx="66">
                  <c:v>3.1467516000000001E-2</c:v>
                </c:pt>
                <c:pt idx="67">
                  <c:v>4.0309615E-2</c:v>
                </c:pt>
                <c:pt idx="68">
                  <c:v>5.073399E-2</c:v>
                </c:pt>
                <c:pt idx="69">
                  <c:v>5.6070052000000002E-2</c:v>
                </c:pt>
                <c:pt idx="70">
                  <c:v>5.3365326999999997E-2</c:v>
                </c:pt>
                <c:pt idx="71">
                  <c:v>4.4905460000000001E-2</c:v>
                </c:pt>
                <c:pt idx="72">
                  <c:v>3.5503439999999997E-2</c:v>
                </c:pt>
                <c:pt idx="73">
                  <c:v>2.7723813E-2</c:v>
                </c:pt>
                <c:pt idx="74">
                  <c:v>2.1516250000000001E-2</c:v>
                </c:pt>
                <c:pt idx="75">
                  <c:v>1.5422073999999999E-2</c:v>
                </c:pt>
                <c:pt idx="76">
                  <c:v>1.0275294000000001E-2</c:v>
                </c:pt>
                <c:pt idx="77">
                  <c:v>8.8004675000000008E-3</c:v>
                </c:pt>
                <c:pt idx="78">
                  <c:v>1.2862287999999999E-2</c:v>
                </c:pt>
                <c:pt idx="79">
                  <c:v>1.9788083000000001E-2</c:v>
                </c:pt>
                <c:pt idx="80">
                  <c:v>2.3807768E-2</c:v>
                </c:pt>
                <c:pt idx="81">
                  <c:v>2.1004234E-2</c:v>
                </c:pt>
                <c:pt idx="82">
                  <c:v>1.1814511999999999E-2</c:v>
                </c:pt>
                <c:pt idx="83">
                  <c:v>6.4000000000000005E-4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4.500535E-3</c:v>
                </c:pt>
                <c:pt idx="90">
                  <c:v>8.9202719999999999E-3</c:v>
                </c:pt>
                <c:pt idx="91">
                  <c:v>1.29951015E-2</c:v>
                </c:pt>
                <c:pt idx="92">
                  <c:v>1.5675372E-2</c:v>
                </c:pt>
                <c:pt idx="93">
                  <c:v>1.7186646999999999E-2</c:v>
                </c:pt>
                <c:pt idx="94">
                  <c:v>1.7752532000000001E-2</c:v>
                </c:pt>
                <c:pt idx="95">
                  <c:v>1.7766100999999999E-2</c:v>
                </c:pt>
                <c:pt idx="96">
                  <c:v>1.8873951999999999E-2</c:v>
                </c:pt>
                <c:pt idx="97">
                  <c:v>2.0802016999999999E-2</c:v>
                </c:pt>
                <c:pt idx="98">
                  <c:v>2.2944335E-2</c:v>
                </c:pt>
                <c:pt idx="99">
                  <c:v>2.4597462E-2</c:v>
                </c:pt>
                <c:pt idx="100">
                  <c:v>2.5459921E-2</c:v>
                </c:pt>
                <c:pt idx="101">
                  <c:v>2.6401006000000001E-2</c:v>
                </c:pt>
                <c:pt idx="102">
                  <c:v>2.7123727E-2</c:v>
                </c:pt>
                <c:pt idx="103">
                  <c:v>2.8196988999999999E-2</c:v>
                </c:pt>
                <c:pt idx="104">
                  <c:v>2.876635E-2</c:v>
                </c:pt>
                <c:pt idx="105">
                  <c:v>2.8946626999999999E-2</c:v>
                </c:pt>
                <c:pt idx="106">
                  <c:v>2.8576521000000001E-2</c:v>
                </c:pt>
                <c:pt idx="107">
                  <c:v>2.7903623999999998E-2</c:v>
                </c:pt>
                <c:pt idx="108">
                  <c:v>2.6286567E-2</c:v>
                </c:pt>
                <c:pt idx="109">
                  <c:v>2.3981414999999999E-2</c:v>
                </c:pt>
                <c:pt idx="110">
                  <c:v>2.1448268E-2</c:v>
                </c:pt>
                <c:pt idx="111">
                  <c:v>2.0425351000000001E-2</c:v>
                </c:pt>
                <c:pt idx="112">
                  <c:v>1.7438706000000002E-2</c:v>
                </c:pt>
                <c:pt idx="113">
                  <c:v>1.4215454000000001E-2</c:v>
                </c:pt>
                <c:pt idx="114">
                  <c:v>1.0405328E-2</c:v>
                </c:pt>
                <c:pt idx="115">
                  <c:v>5.8931814999999997E-3</c:v>
                </c:pt>
                <c:pt idx="116">
                  <c:v>9.8299999999999993E-4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784F-4003-ACB7-E86C915B686B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[4]Sheet1!$D$350:$DT$350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1.4899999999999999E-4</c:v>
                </c:pt>
                <c:pt idx="7">
                  <c:v>2.0667224000000001E-3</c:v>
                </c:pt>
                <c:pt idx="8">
                  <c:v>4.2182733000000004E-3</c:v>
                </c:pt>
                <c:pt idx="9">
                  <c:v>4.8672007000000002E-3</c:v>
                </c:pt>
                <c:pt idx="10">
                  <c:v>2.8029357000000001E-3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6.7699999999999998E-4</c:v>
                </c:pt>
                <c:pt idx="15">
                  <c:v>5.2076084999999996E-3</c:v>
                </c:pt>
                <c:pt idx="16">
                  <c:v>8.7434100000000001E-3</c:v>
                </c:pt>
                <c:pt idx="17">
                  <c:v>8.5177159999999998E-3</c:v>
                </c:pt>
                <c:pt idx="18">
                  <c:v>5.0799636999999996E-3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3.0173964E-3</c:v>
                </c:pt>
                <c:pt idx="27">
                  <c:v>6.3356599999999999E-3</c:v>
                </c:pt>
                <c:pt idx="28">
                  <c:v>8.7448089999999992E-3</c:v>
                </c:pt>
                <c:pt idx="29">
                  <c:v>9.8983279999999996E-3</c:v>
                </c:pt>
                <c:pt idx="30">
                  <c:v>1.1050480999999999E-2</c:v>
                </c:pt>
                <c:pt idx="31">
                  <c:v>1.2422529999999999E-2</c:v>
                </c:pt>
                <c:pt idx="32">
                  <c:v>1.3441289E-2</c:v>
                </c:pt>
                <c:pt idx="33">
                  <c:v>1.5036139E-2</c:v>
                </c:pt>
                <c:pt idx="34">
                  <c:v>1.6408497000000001E-2</c:v>
                </c:pt>
                <c:pt idx="35">
                  <c:v>1.7120343E-2</c:v>
                </c:pt>
                <c:pt idx="36">
                  <c:v>1.6105285E-2</c:v>
                </c:pt>
                <c:pt idx="37">
                  <c:v>1.30929835E-2</c:v>
                </c:pt>
                <c:pt idx="38">
                  <c:v>8.6940730000000001E-3</c:v>
                </c:pt>
                <c:pt idx="39">
                  <c:v>4.2478832999999997E-3</c:v>
                </c:pt>
                <c:pt idx="40">
                  <c:v>5.4000000000000001E-4</c:v>
                </c:pt>
                <c:pt idx="41">
                  <c:v>0</c:v>
                </c:pt>
                <c:pt idx="42">
                  <c:v>0</c:v>
                </c:pt>
                <c:pt idx="43">
                  <c:v>1.9602744999999999E-3</c:v>
                </c:pt>
                <c:pt idx="44">
                  <c:v>8.913196E-3</c:v>
                </c:pt>
                <c:pt idx="45">
                  <c:v>1.7072503999999999E-2</c:v>
                </c:pt>
                <c:pt idx="46">
                  <c:v>2.3867117E-2</c:v>
                </c:pt>
                <c:pt idx="47">
                  <c:v>2.7456135E-2</c:v>
                </c:pt>
                <c:pt idx="48">
                  <c:v>2.7870117E-2</c:v>
                </c:pt>
                <c:pt idx="49">
                  <c:v>2.6120335000000001E-2</c:v>
                </c:pt>
                <c:pt idx="50">
                  <c:v>2.3327515E-2</c:v>
                </c:pt>
                <c:pt idx="51">
                  <c:v>2.175477E-2</c:v>
                </c:pt>
                <c:pt idx="52">
                  <c:v>2.2417718999999999E-2</c:v>
                </c:pt>
                <c:pt idx="53">
                  <c:v>2.3910649999999999E-2</c:v>
                </c:pt>
                <c:pt idx="54">
                  <c:v>2.4516863999999999E-2</c:v>
                </c:pt>
                <c:pt idx="55">
                  <c:v>2.45574E-2</c:v>
                </c:pt>
                <c:pt idx="56">
                  <c:v>2.6310750000000001E-2</c:v>
                </c:pt>
                <c:pt idx="57">
                  <c:v>3.0651873E-2</c:v>
                </c:pt>
                <c:pt idx="58">
                  <c:v>3.6023039999999999E-2</c:v>
                </c:pt>
                <c:pt idx="59">
                  <c:v>4.0192194000000001E-2</c:v>
                </c:pt>
                <c:pt idx="60">
                  <c:v>4.0941089999999999E-2</c:v>
                </c:pt>
                <c:pt idx="61">
                  <c:v>3.9880737999999999E-2</c:v>
                </c:pt>
                <c:pt idx="62">
                  <c:v>3.7723355E-2</c:v>
                </c:pt>
                <c:pt idx="63">
                  <c:v>3.4739649999999997E-2</c:v>
                </c:pt>
                <c:pt idx="64">
                  <c:v>3.0728463000000001E-2</c:v>
                </c:pt>
                <c:pt idx="65">
                  <c:v>2.8518490000000001E-2</c:v>
                </c:pt>
                <c:pt idx="66">
                  <c:v>3.1470287999999999E-2</c:v>
                </c:pt>
                <c:pt idx="67">
                  <c:v>4.0195066000000002E-2</c:v>
                </c:pt>
                <c:pt idx="68">
                  <c:v>5.0421572999999997E-2</c:v>
                </c:pt>
                <c:pt idx="69">
                  <c:v>5.5554966999999997E-2</c:v>
                </c:pt>
                <c:pt idx="70">
                  <c:v>5.277689E-2</c:v>
                </c:pt>
                <c:pt idx="71">
                  <c:v>4.4453292999999998E-2</c:v>
                </c:pt>
                <c:pt idx="72">
                  <c:v>3.5358563000000003E-2</c:v>
                </c:pt>
                <c:pt idx="73">
                  <c:v>2.7918939E-2</c:v>
                </c:pt>
                <c:pt idx="74">
                  <c:v>2.1886762000000001E-2</c:v>
                </c:pt>
                <c:pt idx="75">
                  <c:v>1.5711619E-2</c:v>
                </c:pt>
                <c:pt idx="76">
                  <c:v>1.0290110999999999E-2</c:v>
                </c:pt>
                <c:pt idx="77">
                  <c:v>8.5133970000000007E-3</c:v>
                </c:pt>
                <c:pt idx="78">
                  <c:v>1.2382516999999999E-2</c:v>
                </c:pt>
                <c:pt idx="79">
                  <c:v>1.9280169999999999E-2</c:v>
                </c:pt>
                <c:pt idx="80">
                  <c:v>2.3425046000000001E-2</c:v>
                </c:pt>
                <c:pt idx="81">
                  <c:v>2.0827730999999999E-2</c:v>
                </c:pt>
                <c:pt idx="82">
                  <c:v>1.1831193E-2</c:v>
                </c:pt>
                <c:pt idx="83">
                  <c:v>7.5500000000000003E-4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4.3948245999999996E-3</c:v>
                </c:pt>
                <c:pt idx="90">
                  <c:v>8.8272049999999994E-3</c:v>
                </c:pt>
                <c:pt idx="91">
                  <c:v>1.2877361E-2</c:v>
                </c:pt>
                <c:pt idx="92">
                  <c:v>1.5510204E-2</c:v>
                </c:pt>
                <c:pt idx="93">
                  <c:v>1.6987443000000001E-2</c:v>
                </c:pt>
                <c:pt idx="94">
                  <c:v>1.7547004000000001E-2</c:v>
                </c:pt>
                <c:pt idx="95">
                  <c:v>1.7567475999999999E-2</c:v>
                </c:pt>
                <c:pt idx="96">
                  <c:v>1.8702357999999999E-2</c:v>
                </c:pt>
                <c:pt idx="97">
                  <c:v>2.0666818999999999E-2</c:v>
                </c:pt>
                <c:pt idx="98">
                  <c:v>2.2841866999999998E-2</c:v>
                </c:pt>
                <c:pt idx="99">
                  <c:v>2.4511661000000001E-2</c:v>
                </c:pt>
                <c:pt idx="100">
                  <c:v>2.5372174000000001E-2</c:v>
                </c:pt>
                <c:pt idx="101">
                  <c:v>2.6314836000000001E-2</c:v>
                </c:pt>
                <c:pt idx="102">
                  <c:v>2.7026048E-2</c:v>
                </c:pt>
                <c:pt idx="103">
                  <c:v>2.808474E-2</c:v>
                </c:pt>
                <c:pt idx="104">
                  <c:v>2.8648145E-2</c:v>
                </c:pt>
                <c:pt idx="105">
                  <c:v>2.8833373999999998E-2</c:v>
                </c:pt>
                <c:pt idx="106">
                  <c:v>2.8479034E-2</c:v>
                </c:pt>
                <c:pt idx="107">
                  <c:v>2.7824261999999999E-2</c:v>
                </c:pt>
                <c:pt idx="108">
                  <c:v>2.6244782000000001E-2</c:v>
                </c:pt>
                <c:pt idx="109">
                  <c:v>2.3984106000000002E-2</c:v>
                </c:pt>
                <c:pt idx="110">
                  <c:v>2.1499759E-2</c:v>
                </c:pt>
                <c:pt idx="111">
                  <c:v>2.0566042999999999E-2</c:v>
                </c:pt>
                <c:pt idx="112">
                  <c:v>1.7644657000000001E-2</c:v>
                </c:pt>
                <c:pt idx="113">
                  <c:v>1.4477716E-2</c:v>
                </c:pt>
                <c:pt idx="114">
                  <c:v>1.0718844999999999E-2</c:v>
                </c:pt>
                <c:pt idx="115">
                  <c:v>6.2526086999999996E-3</c:v>
                </c:pt>
                <c:pt idx="116">
                  <c:v>1.3840910000000001E-3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784F-4003-ACB7-E86C915B686B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[4]Sheet1!$D$351:$DT$351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2.04E-4</c:v>
                </c:pt>
                <c:pt idx="7">
                  <c:v>2.171025E-3</c:v>
                </c:pt>
                <c:pt idx="8">
                  <c:v>4.3380559999999999E-3</c:v>
                </c:pt>
                <c:pt idx="9">
                  <c:v>4.9195415000000001E-3</c:v>
                </c:pt>
                <c:pt idx="10">
                  <c:v>2.7484174000000001E-3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6.2299999999999996E-4</c:v>
                </c:pt>
                <c:pt idx="15">
                  <c:v>5.2708629999999998E-3</c:v>
                </c:pt>
                <c:pt idx="16">
                  <c:v>8.9579289999999999E-3</c:v>
                </c:pt>
                <c:pt idx="17">
                  <c:v>8.8422829999999994E-3</c:v>
                </c:pt>
                <c:pt idx="18">
                  <c:v>5.4002223000000002E-3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2.8876099000000001E-3</c:v>
                </c:pt>
                <c:pt idx="27">
                  <c:v>6.3841970000000003E-3</c:v>
                </c:pt>
                <c:pt idx="28">
                  <c:v>8.9527740000000001E-3</c:v>
                </c:pt>
                <c:pt idx="29">
                  <c:v>1.0257542E-2</c:v>
                </c:pt>
                <c:pt idx="30">
                  <c:v>1.1584819E-2</c:v>
                </c:pt>
                <c:pt idx="31">
                  <c:v>1.3124284E-2</c:v>
                </c:pt>
                <c:pt idx="32">
                  <c:v>1.4230214E-2</c:v>
                </c:pt>
                <c:pt idx="33">
                  <c:v>1.5849140000000001E-2</c:v>
                </c:pt>
                <c:pt idx="34">
                  <c:v>1.7213131999999999E-2</c:v>
                </c:pt>
                <c:pt idx="35">
                  <c:v>1.7928713999999998E-2</c:v>
                </c:pt>
                <c:pt idx="36">
                  <c:v>1.692536E-2</c:v>
                </c:pt>
                <c:pt idx="37">
                  <c:v>1.3876559E-2</c:v>
                </c:pt>
                <c:pt idx="38">
                  <c:v>9.3880109999999999E-3</c:v>
                </c:pt>
                <c:pt idx="39">
                  <c:v>4.8140366999999996E-3</c:v>
                </c:pt>
                <c:pt idx="40">
                  <c:v>9.6199999999999996E-4</c:v>
                </c:pt>
                <c:pt idx="41">
                  <c:v>0</c:v>
                </c:pt>
                <c:pt idx="42">
                  <c:v>0</c:v>
                </c:pt>
                <c:pt idx="43">
                  <c:v>2.0263258000000001E-3</c:v>
                </c:pt>
                <c:pt idx="44">
                  <c:v>8.9590780000000005E-3</c:v>
                </c:pt>
                <c:pt idx="45">
                  <c:v>1.7223654000000001E-2</c:v>
                </c:pt>
                <c:pt idx="46">
                  <c:v>2.4186033999999999E-2</c:v>
                </c:pt>
                <c:pt idx="47">
                  <c:v>2.7893359999999999E-2</c:v>
                </c:pt>
                <c:pt idx="48">
                  <c:v>2.8330592000000002E-2</c:v>
                </c:pt>
                <c:pt idx="49">
                  <c:v>2.6574365999999999E-2</c:v>
                </c:pt>
                <c:pt idx="50">
                  <c:v>2.3801920000000001E-2</c:v>
                </c:pt>
                <c:pt idx="51">
                  <c:v>2.2277087000000001E-2</c:v>
                </c:pt>
                <c:pt idx="52">
                  <c:v>2.2962860000000002E-2</c:v>
                </c:pt>
                <c:pt idx="53">
                  <c:v>2.4434173E-2</c:v>
                </c:pt>
                <c:pt idx="54">
                  <c:v>2.4983332E-2</c:v>
                </c:pt>
                <c:pt idx="55">
                  <c:v>2.4972326999999999E-2</c:v>
                </c:pt>
                <c:pt idx="56">
                  <c:v>2.6653998000000002E-2</c:v>
                </c:pt>
                <c:pt idx="57">
                  <c:v>3.0873037999999998E-2</c:v>
                </c:pt>
                <c:pt idx="58">
                  <c:v>3.6102901999999999E-2</c:v>
                </c:pt>
                <c:pt idx="59">
                  <c:v>4.016786E-2</c:v>
                </c:pt>
                <c:pt idx="60">
                  <c:v>4.0895898E-2</c:v>
                </c:pt>
                <c:pt idx="61">
                  <c:v>3.9913553999999997E-2</c:v>
                </c:pt>
                <c:pt idx="62">
                  <c:v>3.7864543000000001E-2</c:v>
                </c:pt>
                <c:pt idx="63">
                  <c:v>3.4953720000000001E-2</c:v>
                </c:pt>
                <c:pt idx="64">
                  <c:v>3.0946064999999998E-2</c:v>
                </c:pt>
                <c:pt idx="65">
                  <c:v>2.8706063E-2</c:v>
                </c:pt>
                <c:pt idx="66">
                  <c:v>3.1689357000000001E-2</c:v>
                </c:pt>
                <c:pt idx="67">
                  <c:v>4.0601980000000003E-2</c:v>
                </c:pt>
                <c:pt idx="68">
                  <c:v>5.1092103E-2</c:v>
                </c:pt>
                <c:pt idx="69">
                  <c:v>5.6383118000000003E-2</c:v>
                </c:pt>
                <c:pt idx="70">
                  <c:v>5.3490870000000003E-2</c:v>
                </c:pt>
                <c:pt idx="71">
                  <c:v>4.4799928000000003E-2</c:v>
                </c:pt>
                <c:pt idx="72">
                  <c:v>3.5287159999999998E-2</c:v>
                </c:pt>
                <c:pt idx="73">
                  <c:v>2.76028E-2</c:v>
                </c:pt>
                <c:pt idx="74">
                  <c:v>2.1644139999999999E-2</c:v>
                </c:pt>
                <c:pt idx="75">
                  <c:v>1.578529E-2</c:v>
                </c:pt>
                <c:pt idx="76">
                  <c:v>1.0721866E-2</c:v>
                </c:pt>
                <c:pt idx="77">
                  <c:v>9.1549890000000005E-3</c:v>
                </c:pt>
                <c:pt idx="78">
                  <c:v>1.3057061E-2</c:v>
                </c:pt>
                <c:pt idx="79">
                  <c:v>1.9868759999999999E-2</c:v>
                </c:pt>
                <c:pt idx="80">
                  <c:v>2.3833430999999999E-2</c:v>
                </c:pt>
                <c:pt idx="81">
                  <c:v>2.0979008E-2</c:v>
                </c:pt>
                <c:pt idx="82">
                  <c:v>1.16959E-2</c:v>
                </c:pt>
                <c:pt idx="83">
                  <c:v>4.0000000000000002E-4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1.94E-4</c:v>
                </c:pt>
                <c:pt idx="89">
                  <c:v>5.0451819999999996E-3</c:v>
                </c:pt>
                <c:pt idx="90">
                  <c:v>9.5505650000000004E-3</c:v>
                </c:pt>
                <c:pt idx="91">
                  <c:v>1.3611168999999999E-2</c:v>
                </c:pt>
                <c:pt idx="92">
                  <c:v>1.6179886000000001E-2</c:v>
                </c:pt>
                <c:pt idx="93">
                  <c:v>1.7535279000000001E-2</c:v>
                </c:pt>
                <c:pt idx="94">
                  <c:v>1.7922789000000001E-2</c:v>
                </c:pt>
                <c:pt idx="95">
                  <c:v>1.7759046000000001E-2</c:v>
                </c:pt>
                <c:pt idx="96">
                  <c:v>1.8719706999999999E-2</c:v>
                </c:pt>
                <c:pt idx="97">
                  <c:v>2.0548E-2</c:v>
                </c:pt>
                <c:pt idx="98">
                  <c:v>2.2649282999999999E-2</c:v>
                </c:pt>
                <c:pt idx="99">
                  <c:v>2.4322654999999999E-2</c:v>
                </c:pt>
                <c:pt idx="100">
                  <c:v>2.5254843999999999E-2</c:v>
                </c:pt>
                <c:pt idx="101">
                  <c:v>2.6248474000000001E-2</c:v>
                </c:pt>
                <c:pt idx="102">
                  <c:v>2.7053806999999999E-2</c:v>
                </c:pt>
                <c:pt idx="103">
                  <c:v>2.820462E-2</c:v>
                </c:pt>
                <c:pt idx="104">
                  <c:v>2.8827563E-2</c:v>
                </c:pt>
                <c:pt idx="105">
                  <c:v>2.9030799999999999E-2</c:v>
                </c:pt>
                <c:pt idx="106">
                  <c:v>2.8654453999999999E-2</c:v>
                </c:pt>
                <c:pt idx="107">
                  <c:v>2.7946490000000001E-2</c:v>
                </c:pt>
                <c:pt idx="108">
                  <c:v>2.6269992999999998E-2</c:v>
                </c:pt>
                <c:pt idx="109">
                  <c:v>2.3886278E-2</c:v>
                </c:pt>
                <c:pt idx="110">
                  <c:v>2.1270207999999999E-2</c:v>
                </c:pt>
                <c:pt idx="111">
                  <c:v>2.0084680000000001E-2</c:v>
                </c:pt>
                <c:pt idx="112">
                  <c:v>1.6996633000000001E-2</c:v>
                </c:pt>
                <c:pt idx="113">
                  <c:v>1.3687593E-2</c:v>
                </c:pt>
                <c:pt idx="114">
                  <c:v>9.8107880000000008E-3</c:v>
                </c:pt>
                <c:pt idx="115">
                  <c:v>5.2516669999999998E-3</c:v>
                </c:pt>
                <c:pt idx="116">
                  <c:v>3.1199999999999999E-4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784F-4003-ACB7-E86C915B686B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[4]Sheet1!$D$352:$DT$352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3.8699999999999997E-4</c:v>
                </c:pt>
                <c:pt idx="7">
                  <c:v>2.2724860000000002E-3</c:v>
                </c:pt>
                <c:pt idx="8">
                  <c:v>4.3332600000000002E-3</c:v>
                </c:pt>
                <c:pt idx="9">
                  <c:v>4.8837339999999998E-3</c:v>
                </c:pt>
                <c:pt idx="10">
                  <c:v>2.7444558000000001E-3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6.0499999999999996E-4</c:v>
                </c:pt>
                <c:pt idx="15">
                  <c:v>5.2171665999999998E-3</c:v>
                </c:pt>
                <c:pt idx="16">
                  <c:v>8.8392379999999993E-3</c:v>
                </c:pt>
                <c:pt idx="17">
                  <c:v>8.653371E-3</c:v>
                </c:pt>
                <c:pt idx="18">
                  <c:v>5.1820134000000002E-3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3.0350809000000002E-3</c:v>
                </c:pt>
                <c:pt idx="27">
                  <c:v>6.4007339999999999E-3</c:v>
                </c:pt>
                <c:pt idx="28">
                  <c:v>8.819983E-3</c:v>
                </c:pt>
                <c:pt idx="29">
                  <c:v>9.972257E-3</c:v>
                </c:pt>
                <c:pt idx="30">
                  <c:v>1.1171848E-2</c:v>
                </c:pt>
                <c:pt idx="31">
                  <c:v>1.2621838999999999E-2</c:v>
                </c:pt>
                <c:pt idx="32">
                  <c:v>1.3700753E-2</c:v>
                </c:pt>
                <c:pt idx="33">
                  <c:v>1.52980015E-2</c:v>
                </c:pt>
                <c:pt idx="34">
                  <c:v>1.6630460999999999E-2</c:v>
                </c:pt>
                <c:pt idx="35">
                  <c:v>1.729431E-2</c:v>
                </c:pt>
                <c:pt idx="36">
                  <c:v>1.6255691999999999E-2</c:v>
                </c:pt>
                <c:pt idx="37">
                  <c:v>1.3230064E-2</c:v>
                </c:pt>
                <c:pt idx="38">
                  <c:v>8.8252920000000002E-3</c:v>
                </c:pt>
                <c:pt idx="39">
                  <c:v>4.3595945000000002E-3</c:v>
                </c:pt>
                <c:pt idx="40">
                  <c:v>5.9999999999999995E-4</c:v>
                </c:pt>
                <c:pt idx="41">
                  <c:v>0</c:v>
                </c:pt>
                <c:pt idx="42">
                  <c:v>0</c:v>
                </c:pt>
                <c:pt idx="43">
                  <c:v>1.8759028000000001E-3</c:v>
                </c:pt>
                <c:pt idx="44">
                  <c:v>8.8478150000000002E-3</c:v>
                </c:pt>
                <c:pt idx="45">
                  <c:v>1.7096467000000001E-2</c:v>
                </c:pt>
                <c:pt idx="46">
                  <c:v>2.3998478E-2</c:v>
                </c:pt>
                <c:pt idx="47">
                  <c:v>2.7636821999999998E-2</c:v>
                </c:pt>
                <c:pt idx="48">
                  <c:v>2.8012374E-2</c:v>
                </c:pt>
                <c:pt idx="49">
                  <c:v>2.6222162E-2</c:v>
                </c:pt>
                <c:pt idx="50">
                  <c:v>2.3456067000000001E-2</c:v>
                </c:pt>
                <c:pt idx="51">
                  <c:v>2.1962092999999999E-2</c:v>
                </c:pt>
                <c:pt idx="52">
                  <c:v>2.2684461999999999E-2</c:v>
                </c:pt>
                <c:pt idx="53">
                  <c:v>2.4173934000000001E-2</c:v>
                </c:pt>
                <c:pt idx="54">
                  <c:v>2.4736660000000001E-2</c:v>
                </c:pt>
                <c:pt idx="55">
                  <c:v>2.4759626E-2</c:v>
                </c:pt>
                <c:pt idx="56">
                  <c:v>2.6505438999999999E-2</c:v>
                </c:pt>
                <c:pt idx="57">
                  <c:v>3.0822077999999999E-2</c:v>
                </c:pt>
                <c:pt idx="58">
                  <c:v>3.6149528E-2</c:v>
                </c:pt>
                <c:pt idx="59">
                  <c:v>4.0296020000000002E-2</c:v>
                </c:pt>
                <c:pt idx="60">
                  <c:v>4.1065959999999999E-2</c:v>
                </c:pt>
                <c:pt idx="61">
                  <c:v>4.0034298000000003E-2</c:v>
                </c:pt>
                <c:pt idx="62">
                  <c:v>3.7854569999999997E-2</c:v>
                </c:pt>
                <c:pt idx="63">
                  <c:v>3.479699E-2</c:v>
                </c:pt>
                <c:pt idx="64">
                  <c:v>3.0707251000000001E-2</c:v>
                </c:pt>
                <c:pt idx="65">
                  <c:v>2.8467546999999999E-2</c:v>
                </c:pt>
                <c:pt idx="66">
                  <c:v>3.1426936000000003E-2</c:v>
                </c:pt>
                <c:pt idx="67">
                  <c:v>4.0177032000000001E-2</c:v>
                </c:pt>
                <c:pt idx="68">
                  <c:v>5.042311E-2</c:v>
                </c:pt>
                <c:pt idx="69">
                  <c:v>5.5597163999999998E-2</c:v>
                </c:pt>
                <c:pt idx="70">
                  <c:v>5.2878006999999998E-2</c:v>
                </c:pt>
                <c:pt idx="71">
                  <c:v>4.4593981999999997E-2</c:v>
                </c:pt>
                <c:pt idx="72">
                  <c:v>3.5481150000000003E-2</c:v>
                </c:pt>
                <c:pt idx="73">
                  <c:v>2.7963155999999999E-2</c:v>
                </c:pt>
                <c:pt idx="74">
                  <c:v>2.1861632999999998E-2</c:v>
                </c:pt>
                <c:pt idx="75">
                  <c:v>1.5687766999999998E-2</c:v>
                </c:pt>
                <c:pt idx="76">
                  <c:v>1.0343806000000001E-2</c:v>
                </c:pt>
                <c:pt idx="77">
                  <c:v>8.6656110000000001E-3</c:v>
                </c:pt>
                <c:pt idx="78">
                  <c:v>1.2603385E-2</c:v>
                </c:pt>
                <c:pt idx="79">
                  <c:v>1.9508746E-2</c:v>
                </c:pt>
                <c:pt idx="80">
                  <c:v>2.3586037000000001E-2</c:v>
                </c:pt>
                <c:pt idx="81">
                  <c:v>2.0871185E-2</c:v>
                </c:pt>
                <c:pt idx="82">
                  <c:v>1.1764226500000001E-2</c:v>
                </c:pt>
                <c:pt idx="83">
                  <c:v>6.3299999999999999E-4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4.6221129999999997E-3</c:v>
                </c:pt>
                <c:pt idx="90">
                  <c:v>9.0621509999999992E-3</c:v>
                </c:pt>
                <c:pt idx="91">
                  <c:v>1.3111329999999999E-2</c:v>
                </c:pt>
                <c:pt idx="92">
                  <c:v>1.5709799999999999E-2</c:v>
                </c:pt>
                <c:pt idx="93">
                  <c:v>1.7131666E-2</c:v>
                </c:pt>
                <c:pt idx="94">
                  <c:v>1.7606547E-2</c:v>
                </c:pt>
                <c:pt idx="95">
                  <c:v>1.7524218000000001E-2</c:v>
                </c:pt>
                <c:pt idx="96">
                  <c:v>1.8564946999999998E-2</c:v>
                </c:pt>
                <c:pt idx="97">
                  <c:v>2.0454263E-2</c:v>
                </c:pt>
                <c:pt idx="98">
                  <c:v>2.2588711000000001E-2</c:v>
                </c:pt>
                <c:pt idx="99">
                  <c:v>2.4257214999999999E-2</c:v>
                </c:pt>
                <c:pt idx="100">
                  <c:v>2.5149213E-2</c:v>
                </c:pt>
                <c:pt idx="101">
                  <c:v>2.610005E-2</c:v>
                </c:pt>
                <c:pt idx="102">
                  <c:v>2.6865788000000002E-2</c:v>
                </c:pt>
                <c:pt idx="103">
                  <c:v>2.7975594999999999E-2</c:v>
                </c:pt>
                <c:pt idx="104">
                  <c:v>2.8580034000000001E-2</c:v>
                </c:pt>
                <c:pt idx="105">
                  <c:v>2.8795049999999999E-2</c:v>
                </c:pt>
                <c:pt idx="106">
                  <c:v>2.8457488999999999E-2</c:v>
                </c:pt>
                <c:pt idx="107">
                  <c:v>2.7809422E-2</c:v>
                </c:pt>
                <c:pt idx="108">
                  <c:v>2.6218024999999999E-2</c:v>
                </c:pt>
                <c:pt idx="109">
                  <c:v>2.3934975000000001E-2</c:v>
                </c:pt>
                <c:pt idx="110">
                  <c:v>2.1420838000000001E-2</c:v>
                </c:pt>
                <c:pt idx="111">
                  <c:v>2.0436816E-2</c:v>
                </c:pt>
                <c:pt idx="112">
                  <c:v>1.7478185E-2</c:v>
                </c:pt>
                <c:pt idx="113">
                  <c:v>1.4276959000000001E-2</c:v>
                </c:pt>
                <c:pt idx="114">
                  <c:v>1.0490942E-2</c:v>
                </c:pt>
                <c:pt idx="115">
                  <c:v>6.0074977000000003E-3</c:v>
                </c:pt>
                <c:pt idx="116">
                  <c:v>1.1283769E-3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784F-4003-ACB7-E86C915B686B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[4]Sheet1!$D$353:$DT$353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1.9900000000000001E-4</c:v>
                </c:pt>
                <c:pt idx="7">
                  <c:v>2.0791248000000002E-3</c:v>
                </c:pt>
                <c:pt idx="8">
                  <c:v>4.2012209999999998E-3</c:v>
                </c:pt>
                <c:pt idx="9">
                  <c:v>4.8397129999999998E-3</c:v>
                </c:pt>
                <c:pt idx="10">
                  <c:v>2.8018017999999999E-3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6.4999999999999997E-4</c:v>
                </c:pt>
                <c:pt idx="15">
                  <c:v>5.1383846000000004E-3</c:v>
                </c:pt>
                <c:pt idx="16">
                  <c:v>8.6408950000000009E-3</c:v>
                </c:pt>
                <c:pt idx="17">
                  <c:v>8.4002929999999996E-3</c:v>
                </c:pt>
                <c:pt idx="18">
                  <c:v>4.9690856E-3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3.0765731E-3</c:v>
                </c:pt>
                <c:pt idx="27">
                  <c:v>6.3764327000000003E-3</c:v>
                </c:pt>
                <c:pt idx="28">
                  <c:v>8.7631440000000005E-3</c:v>
                </c:pt>
                <c:pt idx="29">
                  <c:v>9.8890120000000008E-3</c:v>
                </c:pt>
                <c:pt idx="30">
                  <c:v>1.1012569E-2</c:v>
                </c:pt>
                <c:pt idx="31">
                  <c:v>1.2344421E-2</c:v>
                </c:pt>
                <c:pt idx="32">
                  <c:v>1.3316385E-2</c:v>
                </c:pt>
                <c:pt idx="33">
                  <c:v>1.4853429E-2</c:v>
                </c:pt>
                <c:pt idx="34">
                  <c:v>1.6176688000000002E-2</c:v>
                </c:pt>
                <c:pt idx="35">
                  <c:v>1.6864598000000001E-2</c:v>
                </c:pt>
                <c:pt idx="36">
                  <c:v>1.588034E-2</c:v>
                </c:pt>
                <c:pt idx="37">
                  <c:v>1.2944514000000001E-2</c:v>
                </c:pt>
                <c:pt idx="38">
                  <c:v>8.6437419999999994E-3</c:v>
                </c:pt>
                <c:pt idx="39">
                  <c:v>4.2583220000000001E-3</c:v>
                </c:pt>
                <c:pt idx="40">
                  <c:v>5.3300000000000005E-4</c:v>
                </c:pt>
                <c:pt idx="41">
                  <c:v>0</c:v>
                </c:pt>
                <c:pt idx="42">
                  <c:v>0</c:v>
                </c:pt>
                <c:pt idx="43">
                  <c:v>1.8081765000000001E-3</c:v>
                </c:pt>
                <c:pt idx="44">
                  <c:v>8.7874489999999993E-3</c:v>
                </c:pt>
                <c:pt idx="45">
                  <c:v>1.7017547000000001E-2</c:v>
                </c:pt>
                <c:pt idx="46">
                  <c:v>2.3887037999999999E-2</c:v>
                </c:pt>
                <c:pt idx="47">
                  <c:v>2.7518076999999998E-2</c:v>
                </c:pt>
                <c:pt idx="48">
                  <c:v>2.7925208E-2</c:v>
                </c:pt>
                <c:pt idx="49">
                  <c:v>2.6161891999999999E-2</c:v>
                </c:pt>
                <c:pt idx="50">
                  <c:v>2.3359399999999999E-2</c:v>
                </c:pt>
                <c:pt idx="51">
                  <c:v>2.1756371E-2</c:v>
                </c:pt>
                <c:pt idx="52">
                  <c:v>2.2341384999999998E-2</c:v>
                </c:pt>
                <c:pt idx="53">
                  <c:v>2.3754154999999999E-2</c:v>
                </c:pt>
                <c:pt idx="54">
                  <c:v>2.4355635E-2</c:v>
                </c:pt>
                <c:pt idx="55">
                  <c:v>2.451387E-2</c:v>
                </c:pt>
                <c:pt idx="56">
                  <c:v>2.6441399000000001E-2</c:v>
                </c:pt>
                <c:pt idx="57">
                  <c:v>3.0908786000000001E-2</c:v>
                </c:pt>
                <c:pt idx="58">
                  <c:v>3.6326688000000003E-2</c:v>
                </c:pt>
                <c:pt idx="59">
                  <c:v>4.0475547000000001E-2</c:v>
                </c:pt>
                <c:pt idx="60">
                  <c:v>4.1177579999999998E-2</c:v>
                </c:pt>
                <c:pt idx="61">
                  <c:v>4.0019977999999998E-2</c:v>
                </c:pt>
                <c:pt idx="62">
                  <c:v>3.7709776E-2</c:v>
                </c:pt>
                <c:pt idx="63">
                  <c:v>3.4563816999999997E-2</c:v>
                </c:pt>
                <c:pt idx="64">
                  <c:v>3.0462670000000001E-2</c:v>
                </c:pt>
                <c:pt idx="65">
                  <c:v>2.8266558000000001E-2</c:v>
                </c:pt>
                <c:pt idx="66">
                  <c:v>3.1273416999999998E-2</c:v>
                </c:pt>
                <c:pt idx="67">
                  <c:v>4.0031354999999998E-2</c:v>
                </c:pt>
                <c:pt idx="68">
                  <c:v>5.0271608000000002E-2</c:v>
                </c:pt>
                <c:pt idx="69">
                  <c:v>5.547465E-2</c:v>
                </c:pt>
                <c:pt idx="70">
                  <c:v>5.2846602999999999E-2</c:v>
                </c:pt>
                <c:pt idx="71">
                  <c:v>4.4678967E-2</c:v>
                </c:pt>
                <c:pt idx="72">
                  <c:v>3.5624902999999999E-2</c:v>
                </c:pt>
                <c:pt idx="73">
                  <c:v>2.8068607999999998E-2</c:v>
                </c:pt>
                <c:pt idx="74">
                  <c:v>2.1862389999999999E-2</c:v>
                </c:pt>
                <c:pt idx="75">
                  <c:v>1.5592877E-2</c:v>
                </c:pt>
                <c:pt idx="76">
                  <c:v>1.0206761E-2</c:v>
                </c:pt>
                <c:pt idx="77">
                  <c:v>8.5317510000000006E-3</c:v>
                </c:pt>
                <c:pt idx="78">
                  <c:v>1.2464447E-2</c:v>
                </c:pt>
                <c:pt idx="79">
                  <c:v>1.9323231999999999E-2</c:v>
                </c:pt>
                <c:pt idx="80">
                  <c:v>2.3333717E-2</c:v>
                </c:pt>
                <c:pt idx="81">
                  <c:v>2.0578533E-2</c:v>
                </c:pt>
                <c:pt idx="82">
                  <c:v>1.1494811000000001E-2</c:v>
                </c:pt>
                <c:pt idx="83">
                  <c:v>4.44E-4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2.62E-5</c:v>
                </c:pt>
                <c:pt idx="89">
                  <c:v>4.7321769999999997E-3</c:v>
                </c:pt>
                <c:pt idx="90">
                  <c:v>9.124765E-3</c:v>
                </c:pt>
                <c:pt idx="91">
                  <c:v>1.3076525E-2</c:v>
                </c:pt>
                <c:pt idx="92">
                  <c:v>1.5564306999999999E-2</c:v>
                </c:pt>
                <c:pt idx="93">
                  <c:v>1.6899279999999999E-2</c:v>
                </c:pt>
                <c:pt idx="94">
                  <c:v>1.7326767999999999E-2</c:v>
                </c:pt>
                <c:pt idx="95">
                  <c:v>1.7241286000000001E-2</c:v>
                </c:pt>
                <c:pt idx="96">
                  <c:v>1.8312352E-2</c:v>
                </c:pt>
                <c:pt idx="97">
                  <c:v>2.0248292000000001E-2</c:v>
                </c:pt>
                <c:pt idx="98">
                  <c:v>2.2432106E-2</c:v>
                </c:pt>
                <c:pt idx="99">
                  <c:v>2.414059E-2</c:v>
                </c:pt>
                <c:pt idx="100">
                  <c:v>2.5062582999999999E-2</c:v>
                </c:pt>
                <c:pt idx="101">
                  <c:v>2.6066982999999998E-2</c:v>
                </c:pt>
                <c:pt idx="102">
                  <c:v>2.6851297999999999E-2</c:v>
                </c:pt>
                <c:pt idx="103">
                  <c:v>2.7972650000000002E-2</c:v>
                </c:pt>
                <c:pt idx="104">
                  <c:v>2.8595058E-2</c:v>
                </c:pt>
                <c:pt idx="105">
                  <c:v>2.8836484999999999E-2</c:v>
                </c:pt>
                <c:pt idx="106">
                  <c:v>2.8531830000000001E-2</c:v>
                </c:pt>
                <c:pt idx="107">
                  <c:v>2.7921830000000002E-2</c:v>
                </c:pt>
                <c:pt idx="108">
                  <c:v>2.6373352999999999E-2</c:v>
                </c:pt>
                <c:pt idx="109">
                  <c:v>2.4133755E-2</c:v>
                </c:pt>
                <c:pt idx="110">
                  <c:v>2.1663333999999999E-2</c:v>
                </c:pt>
                <c:pt idx="111">
                  <c:v>2.0775015000000001E-2</c:v>
                </c:pt>
                <c:pt idx="112">
                  <c:v>1.7869054999999998E-2</c:v>
                </c:pt>
                <c:pt idx="113">
                  <c:v>1.4710310000000001E-2</c:v>
                </c:pt>
                <c:pt idx="114">
                  <c:v>1.095878E-2</c:v>
                </c:pt>
                <c:pt idx="115">
                  <c:v>6.4996280000000003E-3</c:v>
                </c:pt>
                <c:pt idx="116">
                  <c:v>1.6385833E-3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784F-4003-ACB7-E86C915B686B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[4]Sheet1!$D$354:$DT$354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1.66E-4</c:v>
                </c:pt>
                <c:pt idx="7">
                  <c:v>2.1387505999999998E-3</c:v>
                </c:pt>
                <c:pt idx="8">
                  <c:v>4.2923776999999998E-3</c:v>
                </c:pt>
                <c:pt idx="9">
                  <c:v>4.8731607000000003E-3</c:v>
                </c:pt>
                <c:pt idx="10">
                  <c:v>2.7170190000000002E-3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6.7199999999999996E-4</c:v>
                </c:pt>
                <c:pt idx="15">
                  <c:v>5.2829295999999998E-3</c:v>
                </c:pt>
                <c:pt idx="16">
                  <c:v>8.8732589999999997E-3</c:v>
                </c:pt>
                <c:pt idx="17">
                  <c:v>8.6323600000000004E-3</c:v>
                </c:pt>
                <c:pt idx="18">
                  <c:v>5.1297564000000002E-3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2.9562849999999999E-3</c:v>
                </c:pt>
                <c:pt idx="27">
                  <c:v>6.3429274999999997E-3</c:v>
                </c:pt>
                <c:pt idx="28">
                  <c:v>8.8164330000000003E-3</c:v>
                </c:pt>
                <c:pt idx="29">
                  <c:v>1.0040408000000001E-2</c:v>
                </c:pt>
                <c:pt idx="30">
                  <c:v>1.1283362E-2</c:v>
                </c:pt>
                <c:pt idx="31">
                  <c:v>1.2732250000000001E-2</c:v>
                </c:pt>
                <c:pt idx="32">
                  <c:v>1.3774019E-2</c:v>
                </c:pt>
                <c:pt idx="33">
                  <c:v>1.5325712E-2</c:v>
                </c:pt>
                <c:pt idx="34">
                  <c:v>1.6628347000000002E-2</c:v>
                </c:pt>
                <c:pt idx="35">
                  <c:v>1.7292036E-2</c:v>
                </c:pt>
                <c:pt idx="36">
                  <c:v>1.6263802000000001E-2</c:v>
                </c:pt>
                <c:pt idx="37">
                  <c:v>1.3236138999999999E-2</c:v>
                </c:pt>
                <c:pt idx="38">
                  <c:v>8.8011510000000001E-3</c:v>
                </c:pt>
                <c:pt idx="39">
                  <c:v>4.3001994000000003E-3</c:v>
                </c:pt>
                <c:pt idx="40">
                  <c:v>5.2999999999999998E-4</c:v>
                </c:pt>
                <c:pt idx="41">
                  <c:v>0</c:v>
                </c:pt>
                <c:pt idx="42">
                  <c:v>0</c:v>
                </c:pt>
                <c:pt idx="43">
                  <c:v>1.9064577999999999E-3</c:v>
                </c:pt>
                <c:pt idx="44">
                  <c:v>8.8878970000000005E-3</c:v>
                </c:pt>
                <c:pt idx="45">
                  <c:v>1.7141076000000002E-2</c:v>
                </c:pt>
                <c:pt idx="46">
                  <c:v>2.4050755E-2</c:v>
                </c:pt>
                <c:pt idx="47">
                  <c:v>2.7717054000000001E-2</c:v>
                </c:pt>
                <c:pt idx="48">
                  <c:v>2.8128509999999999E-2</c:v>
                </c:pt>
                <c:pt idx="49">
                  <c:v>2.6339153000000001E-2</c:v>
                </c:pt>
                <c:pt idx="50">
                  <c:v>2.3515729999999999E-2</c:v>
                </c:pt>
                <c:pt idx="51">
                  <c:v>2.1946449999999999E-2</c:v>
                </c:pt>
                <c:pt idx="52">
                  <c:v>2.2619618000000001E-2</c:v>
                </c:pt>
                <c:pt idx="53">
                  <c:v>2.4113532E-2</c:v>
                </c:pt>
                <c:pt idx="54">
                  <c:v>2.4705023E-2</c:v>
                </c:pt>
                <c:pt idx="55">
                  <c:v>2.4737654000000001E-2</c:v>
                </c:pt>
                <c:pt idx="56">
                  <c:v>2.6460713E-2</c:v>
                </c:pt>
                <c:pt idx="57">
                  <c:v>3.073766E-2</c:v>
                </c:pt>
                <c:pt idx="58">
                  <c:v>3.6047603999999997E-2</c:v>
                </c:pt>
                <c:pt idx="59">
                  <c:v>4.0206242000000003E-2</c:v>
                </c:pt>
                <c:pt idx="60">
                  <c:v>4.1014500000000002E-2</c:v>
                </c:pt>
                <c:pt idx="61">
                  <c:v>4.0022540000000002E-2</c:v>
                </c:pt>
                <c:pt idx="62">
                  <c:v>3.788118E-2</c:v>
                </c:pt>
                <c:pt idx="63">
                  <c:v>3.4854304000000003E-2</c:v>
                </c:pt>
                <c:pt idx="64">
                  <c:v>3.0786134E-2</c:v>
                </c:pt>
                <c:pt idx="65">
                  <c:v>2.8546427999999999E-2</c:v>
                </c:pt>
                <c:pt idx="66">
                  <c:v>3.1488849999999999E-2</c:v>
                </c:pt>
                <c:pt idx="67">
                  <c:v>4.0207199999999998E-2</c:v>
                </c:pt>
                <c:pt idx="68">
                  <c:v>5.0414566000000001E-2</c:v>
                </c:pt>
                <c:pt idx="69">
                  <c:v>5.5537472999999997E-2</c:v>
                </c:pt>
                <c:pt idx="70">
                  <c:v>5.2769910000000003E-2</c:v>
                </c:pt>
                <c:pt idx="71">
                  <c:v>4.4466770000000003E-2</c:v>
                </c:pt>
                <c:pt idx="72">
                  <c:v>3.5371859999999998E-2</c:v>
                </c:pt>
                <c:pt idx="73">
                  <c:v>2.7907398E-2</c:v>
                </c:pt>
                <c:pt idx="74">
                  <c:v>2.1883785999999999E-2</c:v>
                </c:pt>
                <c:pt idx="75">
                  <c:v>1.5789686000000001E-2</c:v>
                </c:pt>
                <c:pt idx="76">
                  <c:v>1.0485464999999999E-2</c:v>
                </c:pt>
                <c:pt idx="77">
                  <c:v>8.7675019999999999E-3</c:v>
                </c:pt>
                <c:pt idx="78">
                  <c:v>1.2592557000000001E-2</c:v>
                </c:pt>
                <c:pt idx="79">
                  <c:v>1.9360874E-2</c:v>
                </c:pt>
                <c:pt idx="80">
                  <c:v>2.3337841000000002E-2</c:v>
                </c:pt>
                <c:pt idx="81">
                  <c:v>2.0600423E-2</c:v>
                </c:pt>
                <c:pt idx="82">
                  <c:v>1.1559843E-2</c:v>
                </c:pt>
                <c:pt idx="83">
                  <c:v>5.71E-4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5.02E-5</c:v>
                </c:pt>
                <c:pt idx="89">
                  <c:v>4.6414276999999999E-3</c:v>
                </c:pt>
                <c:pt idx="90">
                  <c:v>8.969388E-3</c:v>
                </c:pt>
                <c:pt idx="91">
                  <c:v>1.2933999999999999E-2</c:v>
                </c:pt>
                <c:pt idx="92">
                  <c:v>1.5504291E-2</c:v>
                </c:pt>
                <c:pt idx="93">
                  <c:v>1.6941536E-2</c:v>
                </c:pt>
                <c:pt idx="94">
                  <c:v>1.7469709999999999E-2</c:v>
                </c:pt>
                <c:pt idx="95">
                  <c:v>1.7469347E-2</c:v>
                </c:pt>
                <c:pt idx="96">
                  <c:v>1.8596050999999999E-2</c:v>
                </c:pt>
                <c:pt idx="97">
                  <c:v>2.0558159999999999E-2</c:v>
                </c:pt>
                <c:pt idx="98">
                  <c:v>2.2744226999999999E-2</c:v>
                </c:pt>
                <c:pt idx="99">
                  <c:v>2.4440717000000001E-2</c:v>
                </c:pt>
                <c:pt idx="100">
                  <c:v>2.534022E-2</c:v>
                </c:pt>
                <c:pt idx="101">
                  <c:v>2.6329312000000001E-2</c:v>
                </c:pt>
                <c:pt idx="102">
                  <c:v>2.7052538000000001E-2</c:v>
                </c:pt>
                <c:pt idx="103">
                  <c:v>2.8114030000000002E-2</c:v>
                </c:pt>
                <c:pt idx="104">
                  <c:v>2.8666700999999999E-2</c:v>
                </c:pt>
                <c:pt idx="105">
                  <c:v>2.8828276E-2</c:v>
                </c:pt>
                <c:pt idx="106">
                  <c:v>2.8438076E-2</c:v>
                </c:pt>
                <c:pt idx="107">
                  <c:v>2.7734511999999999E-2</c:v>
                </c:pt>
                <c:pt idx="108">
                  <c:v>2.6099822000000002E-2</c:v>
                </c:pt>
                <c:pt idx="109">
                  <c:v>2.3779415000000002E-2</c:v>
                </c:pt>
                <c:pt idx="110">
                  <c:v>2.1236189999999999E-2</c:v>
                </c:pt>
                <c:pt idx="111">
                  <c:v>2.0246602999999998E-2</c:v>
                </c:pt>
                <c:pt idx="112">
                  <c:v>1.7280240999999998E-2</c:v>
                </c:pt>
                <c:pt idx="113">
                  <c:v>1.40791545E-2</c:v>
                </c:pt>
                <c:pt idx="114">
                  <c:v>1.0300105E-2</c:v>
                </c:pt>
                <c:pt idx="115">
                  <c:v>5.8297440000000004E-3</c:v>
                </c:pt>
                <c:pt idx="116">
                  <c:v>9.7099999999999997E-4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784F-4003-ACB7-E86C915B686B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[4]Sheet1!$D$355:$DT$355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1.3999999999999999E-4</c:v>
                </c:pt>
                <c:pt idx="7">
                  <c:v>2.0730841999999998E-3</c:v>
                </c:pt>
                <c:pt idx="8">
                  <c:v>4.2351065000000004E-3</c:v>
                </c:pt>
                <c:pt idx="9">
                  <c:v>4.896404E-3</c:v>
                </c:pt>
                <c:pt idx="10">
                  <c:v>2.8628411000000001E-3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5.9999999999999995E-4</c:v>
                </c:pt>
                <c:pt idx="15">
                  <c:v>5.1106294000000003E-3</c:v>
                </c:pt>
                <c:pt idx="16">
                  <c:v>8.6729010000000002E-3</c:v>
                </c:pt>
                <c:pt idx="17">
                  <c:v>8.4806250000000003E-3</c:v>
                </c:pt>
                <c:pt idx="18">
                  <c:v>5.0626975000000003E-3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2.899754E-3</c:v>
                </c:pt>
                <c:pt idx="27">
                  <c:v>6.2762386999999998E-3</c:v>
                </c:pt>
                <c:pt idx="28">
                  <c:v>8.7612609999999994E-3</c:v>
                </c:pt>
                <c:pt idx="29">
                  <c:v>9.989197E-3</c:v>
                </c:pt>
                <c:pt idx="30">
                  <c:v>1.1211364499999999E-2</c:v>
                </c:pt>
                <c:pt idx="31">
                  <c:v>1.2623326000000001E-2</c:v>
                </c:pt>
                <c:pt idx="32">
                  <c:v>1.3646381000000001E-2</c:v>
                </c:pt>
                <c:pt idx="33">
                  <c:v>1.5213883500000001E-2</c:v>
                </c:pt>
                <c:pt idx="34">
                  <c:v>1.6567803999999998E-2</c:v>
                </c:pt>
                <c:pt idx="35">
                  <c:v>1.7294250000000001E-2</c:v>
                </c:pt>
                <c:pt idx="36">
                  <c:v>1.6317418E-2</c:v>
                </c:pt>
                <c:pt idx="37">
                  <c:v>1.3303923E-2</c:v>
                </c:pt>
                <c:pt idx="38">
                  <c:v>8.8455289999999995E-3</c:v>
                </c:pt>
                <c:pt idx="39">
                  <c:v>4.2906239999999998E-3</c:v>
                </c:pt>
                <c:pt idx="40">
                  <c:v>4.5800000000000002E-4</c:v>
                </c:pt>
                <c:pt idx="41">
                  <c:v>0</c:v>
                </c:pt>
                <c:pt idx="42">
                  <c:v>0</c:v>
                </c:pt>
                <c:pt idx="43">
                  <c:v>1.7751624E-3</c:v>
                </c:pt>
                <c:pt idx="44">
                  <c:v>8.7495960000000001E-3</c:v>
                </c:pt>
                <c:pt idx="45">
                  <c:v>1.6967472000000001E-2</c:v>
                </c:pt>
                <c:pt idx="46">
                  <c:v>2.3842189999999999E-2</c:v>
                </c:pt>
                <c:pt idx="47">
                  <c:v>2.7512409000000002E-2</c:v>
                </c:pt>
                <c:pt idx="48">
                  <c:v>2.7993698000000001E-2</c:v>
                </c:pt>
                <c:pt idx="49">
                  <c:v>2.6304025000000002E-2</c:v>
                </c:pt>
                <c:pt idx="50">
                  <c:v>2.3583298999999999E-2</c:v>
                </c:pt>
                <c:pt idx="51">
                  <c:v>2.2098699999999999E-2</c:v>
                </c:pt>
                <c:pt idx="52">
                  <c:v>2.2826144E-2</c:v>
                </c:pt>
                <c:pt idx="53">
                  <c:v>2.4338064999999999E-2</c:v>
                </c:pt>
                <c:pt idx="54">
                  <c:v>2.490502E-2</c:v>
                </c:pt>
                <c:pt idx="55">
                  <c:v>2.4885859999999999E-2</c:v>
                </c:pt>
                <c:pt idx="56">
                  <c:v>2.6557061999999999E-2</c:v>
                </c:pt>
                <c:pt idx="57">
                  <c:v>3.0800181999999999E-2</c:v>
                </c:pt>
                <c:pt idx="58">
                  <c:v>3.607349E-2</c:v>
                </c:pt>
                <c:pt idx="59">
                  <c:v>4.0177076999999999E-2</c:v>
                </c:pt>
                <c:pt idx="60">
                  <c:v>4.0916510000000003E-2</c:v>
                </c:pt>
                <c:pt idx="61">
                  <c:v>3.9846856E-2</c:v>
                </c:pt>
                <c:pt idx="62">
                  <c:v>3.7640992999999998E-2</c:v>
                </c:pt>
                <c:pt idx="63">
                  <c:v>3.4602590000000003E-2</c:v>
                </c:pt>
                <c:pt idx="64">
                  <c:v>3.0604777999999999E-2</c:v>
                </c:pt>
                <c:pt idx="65">
                  <c:v>2.8491141000000001E-2</c:v>
                </c:pt>
                <c:pt idx="66">
                  <c:v>3.1527913999999997E-2</c:v>
                </c:pt>
                <c:pt idx="67">
                  <c:v>4.0237132000000002E-2</c:v>
                </c:pt>
                <c:pt idx="68">
                  <c:v>5.0337390000000003E-2</c:v>
                </c:pt>
                <c:pt idx="69">
                  <c:v>5.5359352000000001E-2</c:v>
                </c:pt>
                <c:pt idx="70">
                  <c:v>5.2587825999999997E-2</c:v>
                </c:pt>
                <c:pt idx="71">
                  <c:v>4.4391661999999998E-2</c:v>
                </c:pt>
                <c:pt idx="72">
                  <c:v>3.5441703999999997E-2</c:v>
                </c:pt>
                <c:pt idx="73">
                  <c:v>2.8050302999999999E-2</c:v>
                </c:pt>
                <c:pt idx="74">
                  <c:v>2.1959000999999999E-2</c:v>
                </c:pt>
                <c:pt idx="75">
                  <c:v>1.570011E-2</c:v>
                </c:pt>
                <c:pt idx="76">
                  <c:v>1.0258288000000001E-2</c:v>
                </c:pt>
                <c:pt idx="77">
                  <c:v>8.5349429999999997E-3</c:v>
                </c:pt>
                <c:pt idx="78">
                  <c:v>1.2467392000000001E-2</c:v>
                </c:pt>
                <c:pt idx="79">
                  <c:v>1.9385701000000002E-2</c:v>
                </c:pt>
                <c:pt idx="80">
                  <c:v>2.3509122E-2</c:v>
                </c:pt>
                <c:pt idx="81">
                  <c:v>2.0891203000000001E-2</c:v>
                </c:pt>
                <c:pt idx="82">
                  <c:v>1.1915488E-2</c:v>
                </c:pt>
                <c:pt idx="83">
                  <c:v>9.0399999999999996E-4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4.1990266E-3</c:v>
                </c:pt>
                <c:pt idx="90">
                  <c:v>8.6075600000000002E-3</c:v>
                </c:pt>
                <c:pt idx="91">
                  <c:v>1.2699488E-2</c:v>
                </c:pt>
                <c:pt idx="92">
                  <c:v>1.5383674999999999E-2</c:v>
                </c:pt>
                <c:pt idx="93">
                  <c:v>1.689655E-2</c:v>
                </c:pt>
                <c:pt idx="94">
                  <c:v>1.7461114999999999E-2</c:v>
                </c:pt>
                <c:pt idx="95">
                  <c:v>1.7459901E-2</c:v>
                </c:pt>
                <c:pt idx="96">
                  <c:v>1.855482E-2</c:v>
                </c:pt>
                <c:pt idx="97">
                  <c:v>2.0487014000000001E-2</c:v>
                </c:pt>
                <c:pt idx="98">
                  <c:v>2.2648396000000001E-2</c:v>
                </c:pt>
                <c:pt idx="99">
                  <c:v>2.4330472999999998E-2</c:v>
                </c:pt>
                <c:pt idx="100">
                  <c:v>2.5221971999999999E-2</c:v>
                </c:pt>
                <c:pt idx="101">
                  <c:v>2.6204584E-2</c:v>
                </c:pt>
                <c:pt idx="102">
                  <c:v>2.6947543000000001E-2</c:v>
                </c:pt>
                <c:pt idx="103">
                  <c:v>2.8027488E-2</c:v>
                </c:pt>
                <c:pt idx="104">
                  <c:v>2.8604411999999999E-2</c:v>
                </c:pt>
                <c:pt idx="105">
                  <c:v>2.8796254E-2</c:v>
                </c:pt>
                <c:pt idx="106">
                  <c:v>2.8439685999999999E-2</c:v>
                </c:pt>
                <c:pt idx="107">
                  <c:v>2.7770030000000001E-2</c:v>
                </c:pt>
                <c:pt idx="108">
                  <c:v>2.6169990000000001E-2</c:v>
                </c:pt>
                <c:pt idx="109">
                  <c:v>2.388266E-2</c:v>
                </c:pt>
                <c:pt idx="110">
                  <c:v>2.1366695000000002E-2</c:v>
                </c:pt>
                <c:pt idx="111">
                  <c:v>2.0444344999999999E-2</c:v>
                </c:pt>
                <c:pt idx="112">
                  <c:v>1.751111E-2</c:v>
                </c:pt>
                <c:pt idx="113">
                  <c:v>1.4340913E-2</c:v>
                </c:pt>
                <c:pt idx="114">
                  <c:v>1.0588073999999999E-2</c:v>
                </c:pt>
                <c:pt idx="115">
                  <c:v>6.1372197E-3</c:v>
                </c:pt>
                <c:pt idx="116">
                  <c:v>1.2923374999999999E-3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784F-4003-ACB7-E86C915B686B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[4]Sheet1!$D$356:$DT$356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1.3999999999999999E-4</c:v>
                </c:pt>
                <c:pt idx="7">
                  <c:v>2.0730841999999998E-3</c:v>
                </c:pt>
                <c:pt idx="8">
                  <c:v>4.2351065000000004E-3</c:v>
                </c:pt>
                <c:pt idx="9">
                  <c:v>4.896404E-3</c:v>
                </c:pt>
                <c:pt idx="10">
                  <c:v>2.8628411000000001E-3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5.9999999999999995E-4</c:v>
                </c:pt>
                <c:pt idx="15">
                  <c:v>5.1106294000000003E-3</c:v>
                </c:pt>
                <c:pt idx="16">
                  <c:v>8.6729010000000002E-3</c:v>
                </c:pt>
                <c:pt idx="17">
                  <c:v>8.4806250000000003E-3</c:v>
                </c:pt>
                <c:pt idx="18">
                  <c:v>5.0626975000000003E-3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2.899754E-3</c:v>
                </c:pt>
                <c:pt idx="27">
                  <c:v>6.2762386999999998E-3</c:v>
                </c:pt>
                <c:pt idx="28">
                  <c:v>8.7612609999999994E-3</c:v>
                </c:pt>
                <c:pt idx="29">
                  <c:v>9.989197E-3</c:v>
                </c:pt>
                <c:pt idx="30">
                  <c:v>1.1211364499999999E-2</c:v>
                </c:pt>
                <c:pt idx="31">
                  <c:v>1.2623326000000001E-2</c:v>
                </c:pt>
                <c:pt idx="32">
                  <c:v>1.3646381000000001E-2</c:v>
                </c:pt>
                <c:pt idx="33">
                  <c:v>1.5213883500000001E-2</c:v>
                </c:pt>
                <c:pt idx="34">
                  <c:v>1.6567803999999998E-2</c:v>
                </c:pt>
                <c:pt idx="35">
                  <c:v>1.7294250000000001E-2</c:v>
                </c:pt>
                <c:pt idx="36">
                  <c:v>1.6317418E-2</c:v>
                </c:pt>
                <c:pt idx="37">
                  <c:v>1.3303923E-2</c:v>
                </c:pt>
                <c:pt idx="38">
                  <c:v>8.8455289999999995E-3</c:v>
                </c:pt>
                <c:pt idx="39">
                  <c:v>4.2906239999999998E-3</c:v>
                </c:pt>
                <c:pt idx="40">
                  <c:v>4.5800000000000002E-4</c:v>
                </c:pt>
                <c:pt idx="41">
                  <c:v>0</c:v>
                </c:pt>
                <c:pt idx="42">
                  <c:v>0</c:v>
                </c:pt>
                <c:pt idx="43">
                  <c:v>1.7751624E-3</c:v>
                </c:pt>
                <c:pt idx="44">
                  <c:v>8.7495960000000001E-3</c:v>
                </c:pt>
                <c:pt idx="45">
                  <c:v>1.6967472000000001E-2</c:v>
                </c:pt>
                <c:pt idx="46">
                  <c:v>2.3842189999999999E-2</c:v>
                </c:pt>
                <c:pt idx="47">
                  <c:v>2.7512409000000002E-2</c:v>
                </c:pt>
                <c:pt idx="48">
                  <c:v>2.7993698000000001E-2</c:v>
                </c:pt>
                <c:pt idx="49">
                  <c:v>2.6304025000000002E-2</c:v>
                </c:pt>
                <c:pt idx="50">
                  <c:v>2.3583298999999999E-2</c:v>
                </c:pt>
                <c:pt idx="51">
                  <c:v>2.2098699999999999E-2</c:v>
                </c:pt>
                <c:pt idx="52">
                  <c:v>2.2826144E-2</c:v>
                </c:pt>
                <c:pt idx="53">
                  <c:v>2.4338064999999999E-2</c:v>
                </c:pt>
                <c:pt idx="54">
                  <c:v>2.490502E-2</c:v>
                </c:pt>
                <c:pt idx="55">
                  <c:v>2.4885859999999999E-2</c:v>
                </c:pt>
                <c:pt idx="56">
                  <c:v>2.6557061999999999E-2</c:v>
                </c:pt>
                <c:pt idx="57">
                  <c:v>3.0800181999999999E-2</c:v>
                </c:pt>
                <c:pt idx="58">
                  <c:v>3.607349E-2</c:v>
                </c:pt>
                <c:pt idx="59">
                  <c:v>4.0177076999999999E-2</c:v>
                </c:pt>
                <c:pt idx="60">
                  <c:v>4.0916510000000003E-2</c:v>
                </c:pt>
                <c:pt idx="61">
                  <c:v>3.9846856E-2</c:v>
                </c:pt>
                <c:pt idx="62">
                  <c:v>3.7640992999999998E-2</c:v>
                </c:pt>
                <c:pt idx="63">
                  <c:v>3.4602590000000003E-2</c:v>
                </c:pt>
                <c:pt idx="64">
                  <c:v>3.0604777999999999E-2</c:v>
                </c:pt>
                <c:pt idx="65">
                  <c:v>2.8491141000000001E-2</c:v>
                </c:pt>
                <c:pt idx="66">
                  <c:v>3.1527913999999997E-2</c:v>
                </c:pt>
                <c:pt idx="67">
                  <c:v>4.0237132000000002E-2</c:v>
                </c:pt>
                <c:pt idx="68">
                  <c:v>5.0337390000000003E-2</c:v>
                </c:pt>
                <c:pt idx="69">
                  <c:v>5.5359352000000001E-2</c:v>
                </c:pt>
                <c:pt idx="70">
                  <c:v>5.2587825999999997E-2</c:v>
                </c:pt>
                <c:pt idx="71">
                  <c:v>4.4391661999999998E-2</c:v>
                </c:pt>
                <c:pt idx="72">
                  <c:v>3.5441703999999997E-2</c:v>
                </c:pt>
                <c:pt idx="73">
                  <c:v>2.8050302999999999E-2</c:v>
                </c:pt>
                <c:pt idx="74">
                  <c:v>2.1959000999999999E-2</c:v>
                </c:pt>
                <c:pt idx="75">
                  <c:v>1.570011E-2</c:v>
                </c:pt>
                <c:pt idx="76">
                  <c:v>1.0258288000000001E-2</c:v>
                </c:pt>
                <c:pt idx="77">
                  <c:v>8.5349429999999997E-3</c:v>
                </c:pt>
                <c:pt idx="78">
                  <c:v>1.2467392000000001E-2</c:v>
                </c:pt>
                <c:pt idx="79">
                  <c:v>1.9385701000000002E-2</c:v>
                </c:pt>
                <c:pt idx="80">
                  <c:v>2.3509122E-2</c:v>
                </c:pt>
                <c:pt idx="81">
                  <c:v>2.0891203000000001E-2</c:v>
                </c:pt>
                <c:pt idx="82">
                  <c:v>1.1915488E-2</c:v>
                </c:pt>
                <c:pt idx="83">
                  <c:v>9.0399999999999996E-4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4.1990266E-3</c:v>
                </c:pt>
                <c:pt idx="90">
                  <c:v>8.6075600000000002E-3</c:v>
                </c:pt>
                <c:pt idx="91">
                  <c:v>1.2699488E-2</c:v>
                </c:pt>
                <c:pt idx="92">
                  <c:v>1.5383674999999999E-2</c:v>
                </c:pt>
                <c:pt idx="93">
                  <c:v>1.689655E-2</c:v>
                </c:pt>
                <c:pt idx="94">
                  <c:v>1.7461114999999999E-2</c:v>
                </c:pt>
                <c:pt idx="95">
                  <c:v>1.7459901E-2</c:v>
                </c:pt>
                <c:pt idx="96">
                  <c:v>1.855482E-2</c:v>
                </c:pt>
                <c:pt idx="97">
                  <c:v>2.0487014000000001E-2</c:v>
                </c:pt>
                <c:pt idx="98">
                  <c:v>2.2648396000000001E-2</c:v>
                </c:pt>
                <c:pt idx="99">
                  <c:v>2.4330472999999998E-2</c:v>
                </c:pt>
                <c:pt idx="100">
                  <c:v>2.5221971999999999E-2</c:v>
                </c:pt>
                <c:pt idx="101">
                  <c:v>2.6204584E-2</c:v>
                </c:pt>
                <c:pt idx="102">
                  <c:v>2.6947543000000001E-2</c:v>
                </c:pt>
                <c:pt idx="103">
                  <c:v>2.8027488E-2</c:v>
                </c:pt>
                <c:pt idx="104">
                  <c:v>2.8604411999999999E-2</c:v>
                </c:pt>
                <c:pt idx="105">
                  <c:v>2.8796254E-2</c:v>
                </c:pt>
                <c:pt idx="106">
                  <c:v>2.8439685999999999E-2</c:v>
                </c:pt>
                <c:pt idx="107">
                  <c:v>2.7770030000000001E-2</c:v>
                </c:pt>
                <c:pt idx="108">
                  <c:v>2.6169990000000001E-2</c:v>
                </c:pt>
                <c:pt idx="109">
                  <c:v>2.388266E-2</c:v>
                </c:pt>
                <c:pt idx="110">
                  <c:v>2.1366695000000002E-2</c:v>
                </c:pt>
                <c:pt idx="111">
                  <c:v>2.0444344999999999E-2</c:v>
                </c:pt>
                <c:pt idx="112">
                  <c:v>1.751111E-2</c:v>
                </c:pt>
                <c:pt idx="113">
                  <c:v>1.4340913E-2</c:v>
                </c:pt>
                <c:pt idx="114">
                  <c:v>1.0588073999999999E-2</c:v>
                </c:pt>
                <c:pt idx="115">
                  <c:v>6.1372197E-3</c:v>
                </c:pt>
                <c:pt idx="116">
                  <c:v>1.2923374999999999E-3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784F-4003-ACB7-E86C915B686B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[4]Sheet1!$D$357:$DT$357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5.8100000000000003E-5</c:v>
                </c:pt>
                <c:pt idx="7">
                  <c:v>1.8777500000000001E-3</c:v>
                </c:pt>
                <c:pt idx="8">
                  <c:v>4.0047049999999999E-3</c:v>
                </c:pt>
                <c:pt idx="9">
                  <c:v>4.7290524999999998E-3</c:v>
                </c:pt>
                <c:pt idx="10">
                  <c:v>2.7908761999999999E-3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6.9300000000000004E-4</c:v>
                </c:pt>
                <c:pt idx="15">
                  <c:v>5.0953487000000002E-3</c:v>
                </c:pt>
                <c:pt idx="16">
                  <c:v>8.4674199999999998E-3</c:v>
                </c:pt>
                <c:pt idx="17">
                  <c:v>8.1375735000000001E-3</c:v>
                </c:pt>
                <c:pt idx="18">
                  <c:v>4.7088614999999997E-3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3.0946808000000001E-3</c:v>
                </c:pt>
                <c:pt idx="27">
                  <c:v>6.2608565000000001E-3</c:v>
                </c:pt>
                <c:pt idx="28">
                  <c:v>8.5361389999999999E-3</c:v>
                </c:pt>
                <c:pt idx="29">
                  <c:v>9.5815599999999994E-3</c:v>
                </c:pt>
                <c:pt idx="30">
                  <c:v>1.0648235000000001E-2</c:v>
                </c:pt>
                <c:pt idx="31">
                  <c:v>1.1948999E-2</c:v>
                </c:pt>
                <c:pt idx="32">
                  <c:v>1.2943054000000001E-2</c:v>
                </c:pt>
                <c:pt idx="33">
                  <c:v>1.4509664E-2</c:v>
                </c:pt>
                <c:pt idx="34">
                  <c:v>1.5868133E-2</c:v>
                </c:pt>
                <c:pt idx="35">
                  <c:v>1.6565636000000002E-2</c:v>
                </c:pt>
                <c:pt idx="36">
                  <c:v>1.5569286E-2</c:v>
                </c:pt>
                <c:pt idx="37">
                  <c:v>1.2631547E-2</c:v>
                </c:pt>
                <c:pt idx="38">
                  <c:v>8.3737949999999998E-3</c:v>
                </c:pt>
                <c:pt idx="39">
                  <c:v>4.0788020000000003E-3</c:v>
                </c:pt>
                <c:pt idx="40">
                  <c:v>4.9600000000000002E-4</c:v>
                </c:pt>
                <c:pt idx="41">
                  <c:v>0</c:v>
                </c:pt>
                <c:pt idx="42">
                  <c:v>0</c:v>
                </c:pt>
                <c:pt idx="43">
                  <c:v>1.8573426999999999E-3</c:v>
                </c:pt>
                <c:pt idx="44">
                  <c:v>8.8119470000000005E-3</c:v>
                </c:pt>
                <c:pt idx="45">
                  <c:v>1.6984046999999999E-2</c:v>
                </c:pt>
                <c:pt idx="46">
                  <c:v>2.3765360999999999E-2</c:v>
                </c:pt>
                <c:pt idx="47">
                  <c:v>2.7330466000000001E-2</c:v>
                </c:pt>
                <c:pt idx="48">
                  <c:v>2.7740628E-2</c:v>
                </c:pt>
                <c:pt idx="49">
                  <c:v>2.6002191000000001E-2</c:v>
                </c:pt>
                <c:pt idx="50">
                  <c:v>2.3189372999999999E-2</c:v>
                </c:pt>
                <c:pt idx="51">
                  <c:v>2.1523210000000001E-2</c:v>
                </c:pt>
                <c:pt idx="52">
                  <c:v>2.203399E-2</c:v>
                </c:pt>
                <c:pt idx="53">
                  <c:v>2.3405597E-2</c:v>
                </c:pt>
                <c:pt idx="54">
                  <c:v>2.4001229999999998E-2</c:v>
                </c:pt>
                <c:pt idx="55">
                  <c:v>2.4175347999999999E-2</c:v>
                </c:pt>
                <c:pt idx="56">
                  <c:v>2.6165262000000002E-2</c:v>
                </c:pt>
                <c:pt idx="57">
                  <c:v>3.0776553000000002E-2</c:v>
                </c:pt>
                <c:pt idx="58">
                  <c:v>3.6374589999999998E-2</c:v>
                </c:pt>
                <c:pt idx="59">
                  <c:v>4.0661500000000003E-2</c:v>
                </c:pt>
                <c:pt idx="60">
                  <c:v>4.1365996000000002E-2</c:v>
                </c:pt>
                <c:pt idx="61">
                  <c:v>4.0062632000000001E-2</c:v>
                </c:pt>
                <c:pt idx="62">
                  <c:v>3.7552148E-2</c:v>
                </c:pt>
                <c:pt idx="63">
                  <c:v>3.4273422999999997E-2</c:v>
                </c:pt>
                <c:pt idx="64">
                  <c:v>3.0170655000000001E-2</c:v>
                </c:pt>
                <c:pt idx="65">
                  <c:v>2.8064354999999999E-2</c:v>
                </c:pt>
                <c:pt idx="66">
                  <c:v>3.1103942999999998E-2</c:v>
                </c:pt>
                <c:pt idx="67">
                  <c:v>3.969085E-2</c:v>
                </c:pt>
                <c:pt idx="68">
                  <c:v>4.9627277999999997E-2</c:v>
                </c:pt>
                <c:pt idx="69">
                  <c:v>5.4596714999999997E-2</c:v>
                </c:pt>
                <c:pt idx="70">
                  <c:v>5.2022852000000001E-2</c:v>
                </c:pt>
                <c:pt idx="71">
                  <c:v>4.4216905000000001E-2</c:v>
                </c:pt>
                <c:pt idx="72">
                  <c:v>3.5632945999999999E-2</c:v>
                </c:pt>
                <c:pt idx="73">
                  <c:v>2.8399127999999999E-2</c:v>
                </c:pt>
                <c:pt idx="74">
                  <c:v>2.2185452000000001E-2</c:v>
                </c:pt>
                <c:pt idx="75">
                  <c:v>1.5624891E-2</c:v>
                </c:pt>
                <c:pt idx="76">
                  <c:v>9.8566220000000006E-3</c:v>
                </c:pt>
                <c:pt idx="77">
                  <c:v>7.9123010000000001E-3</c:v>
                </c:pt>
                <c:pt idx="78">
                  <c:v>1.1745512499999999E-2</c:v>
                </c:pt>
                <c:pt idx="79">
                  <c:v>1.8648613000000001E-2</c:v>
                </c:pt>
                <c:pt idx="80">
                  <c:v>2.2829105999999998E-2</c:v>
                </c:pt>
                <c:pt idx="81">
                  <c:v>2.0336027999999999E-2</c:v>
                </c:pt>
                <c:pt idx="82">
                  <c:v>1.1552154E-2</c:v>
                </c:pt>
                <c:pt idx="83">
                  <c:v>7.67E-4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4.3013184000000003E-3</c:v>
                </c:pt>
                <c:pt idx="90">
                  <c:v>8.4624069999999999E-3</c:v>
                </c:pt>
                <c:pt idx="91">
                  <c:v>1.2294195000000001E-2</c:v>
                </c:pt>
                <c:pt idx="92">
                  <c:v>1.4802106000000001E-2</c:v>
                </c:pt>
                <c:pt idx="93">
                  <c:v>1.6247879999999999E-2</c:v>
                </c:pt>
                <c:pt idx="94">
                  <c:v>1.6839435E-2</c:v>
                </c:pt>
                <c:pt idx="95">
                  <c:v>1.691813E-2</c:v>
                </c:pt>
                <c:pt idx="96">
                  <c:v>1.8129406000000001E-2</c:v>
                </c:pt>
                <c:pt idx="97">
                  <c:v>2.0168768E-2</c:v>
                </c:pt>
                <c:pt idx="98">
                  <c:v>2.2407897E-2</c:v>
                </c:pt>
                <c:pt idx="99">
                  <c:v>2.4116443000000001E-2</c:v>
                </c:pt>
                <c:pt idx="100">
                  <c:v>2.4990175E-2</c:v>
                </c:pt>
                <c:pt idx="101">
                  <c:v>2.5913450000000001E-2</c:v>
                </c:pt>
                <c:pt idx="102">
                  <c:v>2.6624773000000001E-2</c:v>
                </c:pt>
                <c:pt idx="103">
                  <c:v>2.7657058000000002E-2</c:v>
                </c:pt>
                <c:pt idx="104">
                  <c:v>2.8209182999999999E-2</c:v>
                </c:pt>
                <c:pt idx="105">
                  <c:v>2.8409810000000001E-2</c:v>
                </c:pt>
                <c:pt idx="106">
                  <c:v>2.8093342E-2</c:v>
                </c:pt>
                <c:pt idx="107">
                  <c:v>2.7506892000000002E-2</c:v>
                </c:pt>
                <c:pt idx="108">
                  <c:v>2.6003196999999999E-2</c:v>
                </c:pt>
                <c:pt idx="109">
                  <c:v>2.3836429999999999E-2</c:v>
                </c:pt>
                <c:pt idx="110">
                  <c:v>2.1457275000000001E-2</c:v>
                </c:pt>
                <c:pt idx="111">
                  <c:v>2.077677E-2</c:v>
                </c:pt>
                <c:pt idx="112">
                  <c:v>1.8010885000000001E-2</c:v>
                </c:pt>
                <c:pt idx="113">
                  <c:v>1.4990837999999999E-2</c:v>
                </c:pt>
                <c:pt idx="114">
                  <c:v>1.137083E-2</c:v>
                </c:pt>
                <c:pt idx="115">
                  <c:v>7.0334016000000001E-3</c:v>
                </c:pt>
                <c:pt idx="116">
                  <c:v>2.2836924000000001E-3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784F-4003-ACB7-E86C915B686B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[4]Sheet1!$D$358:$DT$358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1.5200000000000001E-4</c:v>
                </c:pt>
                <c:pt idx="7">
                  <c:v>2.1364271999999998E-3</c:v>
                </c:pt>
                <c:pt idx="8">
                  <c:v>4.3381015000000002E-3</c:v>
                </c:pt>
                <c:pt idx="9">
                  <c:v>4.9852020000000002E-3</c:v>
                </c:pt>
                <c:pt idx="10">
                  <c:v>2.8953579999999998E-3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5.6999999999999998E-4</c:v>
                </c:pt>
                <c:pt idx="15">
                  <c:v>5.0274595000000004E-3</c:v>
                </c:pt>
                <c:pt idx="16">
                  <c:v>8.5165060000000001E-3</c:v>
                </c:pt>
                <c:pt idx="17">
                  <c:v>8.3044639999999992E-3</c:v>
                </c:pt>
                <c:pt idx="18">
                  <c:v>4.9157259999999996E-3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2.9910149E-3</c:v>
                </c:pt>
                <c:pt idx="27">
                  <c:v>6.2603718000000001E-3</c:v>
                </c:pt>
                <c:pt idx="28">
                  <c:v>8.6502190000000007E-3</c:v>
                </c:pt>
                <c:pt idx="29">
                  <c:v>9.8135600000000007E-3</c:v>
                </c:pt>
                <c:pt idx="30">
                  <c:v>1.0989634999999999E-2</c:v>
                </c:pt>
                <c:pt idx="31">
                  <c:v>1.239088E-2</c:v>
                </c:pt>
                <c:pt idx="32">
                  <c:v>1.3457602000000001E-2</c:v>
                </c:pt>
                <c:pt idx="33">
                  <c:v>1.5082010999999999E-2</c:v>
                </c:pt>
                <c:pt idx="34">
                  <c:v>1.6481073999999998E-2</c:v>
                </c:pt>
                <c:pt idx="35">
                  <c:v>1.7207917E-2</c:v>
                </c:pt>
                <c:pt idx="36">
                  <c:v>1.6212052000000001E-2</c:v>
                </c:pt>
                <c:pt idx="37">
                  <c:v>1.3216163E-2</c:v>
                </c:pt>
                <c:pt idx="38">
                  <c:v>8.8507829999999992E-3</c:v>
                </c:pt>
                <c:pt idx="39">
                  <c:v>4.4422163999999998E-3</c:v>
                </c:pt>
                <c:pt idx="40">
                  <c:v>7.5900000000000002E-4</c:v>
                </c:pt>
                <c:pt idx="41">
                  <c:v>0</c:v>
                </c:pt>
                <c:pt idx="42">
                  <c:v>0</c:v>
                </c:pt>
                <c:pt idx="43">
                  <c:v>2.0615843000000001E-3</c:v>
                </c:pt>
                <c:pt idx="44">
                  <c:v>8.9407810000000001E-3</c:v>
                </c:pt>
                <c:pt idx="45">
                  <c:v>1.706011E-2</c:v>
                </c:pt>
                <c:pt idx="46">
                  <c:v>2.3842564E-2</c:v>
                </c:pt>
                <c:pt idx="47">
                  <c:v>2.7438270000000001E-2</c:v>
                </c:pt>
                <c:pt idx="48">
                  <c:v>2.7866592999999999E-2</c:v>
                </c:pt>
                <c:pt idx="49">
                  <c:v>2.6175878999999999E-2</c:v>
                </c:pt>
                <c:pt idx="50">
                  <c:v>2.3485645999999999E-2</c:v>
                </c:pt>
                <c:pt idx="51">
                  <c:v>2.1980296999999999E-2</c:v>
                </c:pt>
                <c:pt idx="52">
                  <c:v>2.2599079000000001E-2</c:v>
                </c:pt>
                <c:pt idx="53">
                  <c:v>2.3943329999999999E-2</c:v>
                </c:pt>
                <c:pt idx="54">
                  <c:v>2.4399002999999999E-2</c:v>
                </c:pt>
                <c:pt idx="55">
                  <c:v>2.4414299E-2</c:v>
                </c:pt>
                <c:pt idx="56">
                  <c:v>2.6276602999999999E-2</c:v>
                </c:pt>
                <c:pt idx="57">
                  <c:v>3.0787195999999999E-2</c:v>
                </c:pt>
                <c:pt idx="58">
                  <c:v>3.6292802999999998E-2</c:v>
                </c:pt>
                <c:pt idx="59">
                  <c:v>4.0504633999999998E-2</c:v>
                </c:pt>
                <c:pt idx="60">
                  <c:v>4.1219449999999998E-2</c:v>
                </c:pt>
                <c:pt idx="61">
                  <c:v>4.0051642999999998E-2</c:v>
                </c:pt>
                <c:pt idx="62">
                  <c:v>3.7739824999999998E-2</c:v>
                </c:pt>
                <c:pt idx="63">
                  <c:v>3.4597217999999999E-2</c:v>
                </c:pt>
                <c:pt idx="64">
                  <c:v>3.0470679000000001E-2</c:v>
                </c:pt>
                <c:pt idx="65">
                  <c:v>2.8209406999999999E-2</c:v>
                </c:pt>
                <c:pt idx="66">
                  <c:v>3.111011E-2</c:v>
                </c:pt>
                <c:pt idx="67">
                  <c:v>3.9724599999999999E-2</c:v>
                </c:pt>
                <c:pt idx="68">
                  <c:v>4.9824078000000001E-2</c:v>
                </c:pt>
                <c:pt idx="69">
                  <c:v>5.4950480000000003E-2</c:v>
                </c:pt>
                <c:pt idx="70">
                  <c:v>5.2368518000000003E-2</c:v>
                </c:pt>
                <c:pt idx="71">
                  <c:v>4.4361030000000003E-2</c:v>
                </c:pt>
                <c:pt idx="72">
                  <c:v>3.5508350000000001E-2</c:v>
                </c:pt>
                <c:pt idx="73">
                  <c:v>2.8109717999999999E-2</c:v>
                </c:pt>
                <c:pt idx="74">
                  <c:v>2.1943541E-2</c:v>
                </c:pt>
                <c:pt idx="75">
                  <c:v>1.5602203E-2</c:v>
                </c:pt>
                <c:pt idx="76">
                  <c:v>1.0105134999999999E-2</c:v>
                </c:pt>
                <c:pt idx="77">
                  <c:v>8.3729259999999993E-3</c:v>
                </c:pt>
                <c:pt idx="78">
                  <c:v>1.2330621999999999E-2</c:v>
                </c:pt>
                <c:pt idx="79">
                  <c:v>1.9256854E-2</c:v>
                </c:pt>
                <c:pt idx="80">
                  <c:v>2.3339749999999999E-2</c:v>
                </c:pt>
                <c:pt idx="81">
                  <c:v>2.0635566000000001E-2</c:v>
                </c:pt>
                <c:pt idx="82">
                  <c:v>1.1586004E-2</c:v>
                </c:pt>
                <c:pt idx="83">
                  <c:v>5.6899999999999995E-4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4.5299399999999997E-3</c:v>
                </c:pt>
                <c:pt idx="90">
                  <c:v>8.8501129999999997E-3</c:v>
                </c:pt>
                <c:pt idx="91">
                  <c:v>1.2790744E-2</c:v>
                </c:pt>
                <c:pt idx="92">
                  <c:v>1.5333593E-2</c:v>
                </c:pt>
                <c:pt idx="93">
                  <c:v>1.6757615E-2</c:v>
                </c:pt>
                <c:pt idx="94">
                  <c:v>1.7289229E-2</c:v>
                </c:pt>
                <c:pt idx="95">
                  <c:v>1.7295007000000001E-2</c:v>
                </c:pt>
                <c:pt idx="96">
                  <c:v>1.8428878999999999E-2</c:v>
                </c:pt>
                <c:pt idx="97">
                  <c:v>2.0394932000000001E-2</c:v>
                </c:pt>
                <c:pt idx="98">
                  <c:v>2.2574364999999999E-2</c:v>
                </c:pt>
                <c:pt idx="99">
                  <c:v>2.424919E-2</c:v>
                </c:pt>
                <c:pt idx="100">
                  <c:v>2.5114874999999998E-2</c:v>
                </c:pt>
                <c:pt idx="101">
                  <c:v>2.606524E-2</c:v>
                </c:pt>
                <c:pt idx="102">
                  <c:v>2.6769201999999999E-2</c:v>
                </c:pt>
                <c:pt idx="103">
                  <c:v>2.7813839999999999E-2</c:v>
                </c:pt>
                <c:pt idx="104">
                  <c:v>2.8364534E-2</c:v>
                </c:pt>
                <c:pt idx="105">
                  <c:v>2.8541884999999999E-2</c:v>
                </c:pt>
                <c:pt idx="106">
                  <c:v>2.8181693000000001E-2</c:v>
                </c:pt>
                <c:pt idx="107">
                  <c:v>2.7512180000000001E-2</c:v>
                </c:pt>
                <c:pt idx="108">
                  <c:v>2.5928904999999999E-2</c:v>
                </c:pt>
                <c:pt idx="109">
                  <c:v>2.3663119999999999E-2</c:v>
                </c:pt>
                <c:pt idx="110">
                  <c:v>2.1172442999999999E-2</c:v>
                </c:pt>
                <c:pt idx="111">
                  <c:v>2.0345986E-2</c:v>
                </c:pt>
                <c:pt idx="112">
                  <c:v>1.7466099999999998E-2</c:v>
                </c:pt>
                <c:pt idx="113">
                  <c:v>1.434153E-2</c:v>
                </c:pt>
                <c:pt idx="114">
                  <c:v>1.0636019E-2</c:v>
                </c:pt>
                <c:pt idx="115">
                  <c:v>6.2347534000000001E-3</c:v>
                </c:pt>
                <c:pt idx="116">
                  <c:v>1.4408997000000001E-3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784F-4003-ACB7-E86C915B686B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[4]Sheet1!$D$359:$DT$359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1.5200000000000001E-4</c:v>
                </c:pt>
                <c:pt idx="7">
                  <c:v>2.1364271999999998E-3</c:v>
                </c:pt>
                <c:pt idx="8">
                  <c:v>4.3381015000000002E-3</c:v>
                </c:pt>
                <c:pt idx="9">
                  <c:v>4.9852020000000002E-3</c:v>
                </c:pt>
                <c:pt idx="10">
                  <c:v>2.8953579999999998E-3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5.6999999999999998E-4</c:v>
                </c:pt>
                <c:pt idx="15">
                  <c:v>5.0274595000000004E-3</c:v>
                </c:pt>
                <c:pt idx="16">
                  <c:v>8.5165060000000001E-3</c:v>
                </c:pt>
                <c:pt idx="17">
                  <c:v>8.3044639999999992E-3</c:v>
                </c:pt>
                <c:pt idx="18">
                  <c:v>4.9157259999999996E-3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2.9910149E-3</c:v>
                </c:pt>
                <c:pt idx="27">
                  <c:v>6.2603718000000001E-3</c:v>
                </c:pt>
                <c:pt idx="28">
                  <c:v>8.6502190000000007E-3</c:v>
                </c:pt>
                <c:pt idx="29">
                  <c:v>9.8135600000000007E-3</c:v>
                </c:pt>
                <c:pt idx="30">
                  <c:v>1.0989634999999999E-2</c:v>
                </c:pt>
                <c:pt idx="31">
                  <c:v>1.239088E-2</c:v>
                </c:pt>
                <c:pt idx="32">
                  <c:v>1.3457602000000001E-2</c:v>
                </c:pt>
                <c:pt idx="33">
                  <c:v>1.5082010999999999E-2</c:v>
                </c:pt>
                <c:pt idx="34">
                  <c:v>1.6481073999999998E-2</c:v>
                </c:pt>
                <c:pt idx="35">
                  <c:v>1.7207917E-2</c:v>
                </c:pt>
                <c:pt idx="36">
                  <c:v>1.6212052000000001E-2</c:v>
                </c:pt>
                <c:pt idx="37">
                  <c:v>1.3216163E-2</c:v>
                </c:pt>
                <c:pt idx="38">
                  <c:v>8.8507829999999992E-3</c:v>
                </c:pt>
                <c:pt idx="39">
                  <c:v>4.4422163999999998E-3</c:v>
                </c:pt>
                <c:pt idx="40">
                  <c:v>7.5900000000000002E-4</c:v>
                </c:pt>
                <c:pt idx="41">
                  <c:v>0</c:v>
                </c:pt>
                <c:pt idx="42">
                  <c:v>0</c:v>
                </c:pt>
                <c:pt idx="43">
                  <c:v>2.0615843000000001E-3</c:v>
                </c:pt>
                <c:pt idx="44">
                  <c:v>8.9407810000000001E-3</c:v>
                </c:pt>
                <c:pt idx="45">
                  <c:v>1.706011E-2</c:v>
                </c:pt>
                <c:pt idx="46">
                  <c:v>2.3842564E-2</c:v>
                </c:pt>
                <c:pt idx="47">
                  <c:v>2.7438270000000001E-2</c:v>
                </c:pt>
                <c:pt idx="48">
                  <c:v>2.7866592999999999E-2</c:v>
                </c:pt>
                <c:pt idx="49">
                  <c:v>2.6175878999999999E-2</c:v>
                </c:pt>
                <c:pt idx="50">
                  <c:v>2.3485645999999999E-2</c:v>
                </c:pt>
                <c:pt idx="51">
                  <c:v>2.1980296999999999E-2</c:v>
                </c:pt>
                <c:pt idx="52">
                  <c:v>2.2599079000000001E-2</c:v>
                </c:pt>
                <c:pt idx="53">
                  <c:v>2.3943329999999999E-2</c:v>
                </c:pt>
                <c:pt idx="54">
                  <c:v>2.4399002999999999E-2</c:v>
                </c:pt>
                <c:pt idx="55">
                  <c:v>2.4414299E-2</c:v>
                </c:pt>
                <c:pt idx="56">
                  <c:v>2.6276602999999999E-2</c:v>
                </c:pt>
                <c:pt idx="57">
                  <c:v>3.0787195999999999E-2</c:v>
                </c:pt>
                <c:pt idx="58">
                  <c:v>3.6292802999999998E-2</c:v>
                </c:pt>
                <c:pt idx="59">
                  <c:v>4.0504633999999998E-2</c:v>
                </c:pt>
                <c:pt idx="60">
                  <c:v>4.1219449999999998E-2</c:v>
                </c:pt>
                <c:pt idx="61">
                  <c:v>4.0051642999999998E-2</c:v>
                </c:pt>
                <c:pt idx="62">
                  <c:v>3.7739824999999998E-2</c:v>
                </c:pt>
                <c:pt idx="63">
                  <c:v>3.4597217999999999E-2</c:v>
                </c:pt>
                <c:pt idx="64">
                  <c:v>3.0470679000000001E-2</c:v>
                </c:pt>
                <c:pt idx="65">
                  <c:v>2.8209406999999999E-2</c:v>
                </c:pt>
                <c:pt idx="66">
                  <c:v>3.111011E-2</c:v>
                </c:pt>
                <c:pt idx="67">
                  <c:v>3.9724599999999999E-2</c:v>
                </c:pt>
                <c:pt idx="68">
                  <c:v>4.9824078000000001E-2</c:v>
                </c:pt>
                <c:pt idx="69">
                  <c:v>5.4950480000000003E-2</c:v>
                </c:pt>
                <c:pt idx="70">
                  <c:v>5.2368518000000003E-2</c:v>
                </c:pt>
                <c:pt idx="71">
                  <c:v>4.4361030000000003E-2</c:v>
                </c:pt>
                <c:pt idx="72">
                  <c:v>3.5508350000000001E-2</c:v>
                </c:pt>
                <c:pt idx="73">
                  <c:v>2.8109717999999999E-2</c:v>
                </c:pt>
                <c:pt idx="74">
                  <c:v>2.1943541E-2</c:v>
                </c:pt>
                <c:pt idx="75">
                  <c:v>1.5602203E-2</c:v>
                </c:pt>
                <c:pt idx="76">
                  <c:v>1.0105134999999999E-2</c:v>
                </c:pt>
                <c:pt idx="77">
                  <c:v>8.3729259999999993E-3</c:v>
                </c:pt>
                <c:pt idx="78">
                  <c:v>1.2330621999999999E-2</c:v>
                </c:pt>
                <c:pt idx="79">
                  <c:v>1.9256854E-2</c:v>
                </c:pt>
                <c:pt idx="80">
                  <c:v>2.3339749999999999E-2</c:v>
                </c:pt>
                <c:pt idx="81">
                  <c:v>2.0635566000000001E-2</c:v>
                </c:pt>
                <c:pt idx="82">
                  <c:v>1.1586004E-2</c:v>
                </c:pt>
                <c:pt idx="83">
                  <c:v>5.6899999999999995E-4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4.5299399999999997E-3</c:v>
                </c:pt>
                <c:pt idx="90">
                  <c:v>8.8501129999999997E-3</c:v>
                </c:pt>
                <c:pt idx="91">
                  <c:v>1.2790744E-2</c:v>
                </c:pt>
                <c:pt idx="92">
                  <c:v>1.5333593E-2</c:v>
                </c:pt>
                <c:pt idx="93">
                  <c:v>1.6757615E-2</c:v>
                </c:pt>
                <c:pt idx="94">
                  <c:v>1.7289229E-2</c:v>
                </c:pt>
                <c:pt idx="95">
                  <c:v>1.7295007000000001E-2</c:v>
                </c:pt>
                <c:pt idx="96">
                  <c:v>1.8428878999999999E-2</c:v>
                </c:pt>
                <c:pt idx="97">
                  <c:v>2.0394932000000001E-2</c:v>
                </c:pt>
                <c:pt idx="98">
                  <c:v>2.2574364999999999E-2</c:v>
                </c:pt>
                <c:pt idx="99">
                  <c:v>2.424919E-2</c:v>
                </c:pt>
                <c:pt idx="100">
                  <c:v>2.5114874999999998E-2</c:v>
                </c:pt>
                <c:pt idx="101">
                  <c:v>2.606524E-2</c:v>
                </c:pt>
                <c:pt idx="102">
                  <c:v>2.6769201999999999E-2</c:v>
                </c:pt>
                <c:pt idx="103">
                  <c:v>2.7813839999999999E-2</c:v>
                </c:pt>
                <c:pt idx="104">
                  <c:v>2.8364534E-2</c:v>
                </c:pt>
                <c:pt idx="105">
                  <c:v>2.8541884999999999E-2</c:v>
                </c:pt>
                <c:pt idx="106">
                  <c:v>2.8181693000000001E-2</c:v>
                </c:pt>
                <c:pt idx="107">
                  <c:v>2.7512180000000001E-2</c:v>
                </c:pt>
                <c:pt idx="108">
                  <c:v>2.5928904999999999E-2</c:v>
                </c:pt>
                <c:pt idx="109">
                  <c:v>2.3663119999999999E-2</c:v>
                </c:pt>
                <c:pt idx="110">
                  <c:v>2.1172442999999999E-2</c:v>
                </c:pt>
                <c:pt idx="111">
                  <c:v>2.0345986E-2</c:v>
                </c:pt>
                <c:pt idx="112">
                  <c:v>1.7466099999999998E-2</c:v>
                </c:pt>
                <c:pt idx="113">
                  <c:v>1.434153E-2</c:v>
                </c:pt>
                <c:pt idx="114">
                  <c:v>1.0636019E-2</c:v>
                </c:pt>
                <c:pt idx="115">
                  <c:v>6.2347534000000001E-3</c:v>
                </c:pt>
                <c:pt idx="116">
                  <c:v>1.4408997000000001E-3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784F-4003-ACB7-E86C915B686B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[4]Sheet1!$D$360:$DT$360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1.6850197999999999E-3</c:v>
                </c:pt>
                <c:pt idx="8">
                  <c:v>3.8647097999999999E-3</c:v>
                </c:pt>
                <c:pt idx="9">
                  <c:v>4.7013684999999998E-3</c:v>
                </c:pt>
                <c:pt idx="10">
                  <c:v>2.8979919999999998E-3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7.6599999999999997E-4</c:v>
                </c:pt>
                <c:pt idx="15">
                  <c:v>4.985906E-3</c:v>
                </c:pt>
                <c:pt idx="16">
                  <c:v>8.2041059999999992E-3</c:v>
                </c:pt>
                <c:pt idx="17">
                  <c:v>7.8132280000000002E-3</c:v>
                </c:pt>
                <c:pt idx="18">
                  <c:v>4.4476639999999996E-3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3.0782048E-3</c:v>
                </c:pt>
                <c:pt idx="27">
                  <c:v>6.0645137000000003E-3</c:v>
                </c:pt>
                <c:pt idx="28">
                  <c:v>8.2306310000000004E-3</c:v>
                </c:pt>
                <c:pt idx="29">
                  <c:v>9.275307E-3</c:v>
                </c:pt>
                <c:pt idx="30">
                  <c:v>1.0362845000000001E-2</c:v>
                </c:pt>
                <c:pt idx="31">
                  <c:v>1.168075E-2</c:v>
                </c:pt>
                <c:pt idx="32">
                  <c:v>1.27061745E-2</c:v>
                </c:pt>
                <c:pt idx="33">
                  <c:v>1.4324507E-2</c:v>
                </c:pt>
                <c:pt idx="34">
                  <c:v>1.5759750999999999E-2</c:v>
                </c:pt>
                <c:pt idx="35">
                  <c:v>1.6525361999999998E-2</c:v>
                </c:pt>
                <c:pt idx="36">
                  <c:v>1.5566237E-2</c:v>
                </c:pt>
                <c:pt idx="37">
                  <c:v>1.2636586999999999E-2</c:v>
                </c:pt>
                <c:pt idx="38">
                  <c:v>8.3766889999999997E-3</c:v>
                </c:pt>
                <c:pt idx="39">
                  <c:v>4.0834779999999998E-3</c:v>
                </c:pt>
                <c:pt idx="40">
                  <c:v>5.0900000000000001E-4</c:v>
                </c:pt>
                <c:pt idx="41">
                  <c:v>0</c:v>
                </c:pt>
                <c:pt idx="42">
                  <c:v>0</c:v>
                </c:pt>
                <c:pt idx="43">
                  <c:v>1.8568649E-3</c:v>
                </c:pt>
                <c:pt idx="44">
                  <c:v>8.7654399999999993E-3</c:v>
                </c:pt>
                <c:pt idx="45">
                  <c:v>1.6865056E-2</c:v>
                </c:pt>
                <c:pt idx="46">
                  <c:v>2.3567327999999999E-2</c:v>
                </c:pt>
                <c:pt idx="47">
                  <c:v>2.7084174999999999E-2</c:v>
                </c:pt>
                <c:pt idx="48">
                  <c:v>2.7496395999999999E-2</c:v>
                </c:pt>
                <c:pt idx="49">
                  <c:v>2.5796164E-2</c:v>
                </c:pt>
                <c:pt idx="50">
                  <c:v>2.3041649000000001E-2</c:v>
                </c:pt>
                <c:pt idx="51">
                  <c:v>2.1413391E-2</c:v>
                </c:pt>
                <c:pt idx="52">
                  <c:v>2.1902857000000001E-2</c:v>
                </c:pt>
                <c:pt idx="53">
                  <c:v>2.3201824999999999E-2</c:v>
                </c:pt>
                <c:pt idx="54">
                  <c:v>2.3722791999999999E-2</c:v>
                </c:pt>
                <c:pt idx="55">
                  <c:v>2.3863116E-2</c:v>
                </c:pt>
                <c:pt idx="56">
                  <c:v>2.5889212000000002E-2</c:v>
                </c:pt>
                <c:pt idx="57">
                  <c:v>3.0624755E-2</c:v>
                </c:pt>
                <c:pt idx="58">
                  <c:v>3.6406144000000001E-2</c:v>
                </c:pt>
                <c:pt idx="59">
                  <c:v>4.0863103999999997E-2</c:v>
                </c:pt>
                <c:pt idx="60">
                  <c:v>4.1668030000000002E-2</c:v>
                </c:pt>
                <c:pt idx="61">
                  <c:v>4.0317963999999998E-2</c:v>
                </c:pt>
                <c:pt idx="62">
                  <c:v>3.7637662000000002E-2</c:v>
                </c:pt>
                <c:pt idx="63">
                  <c:v>3.4132473000000003E-2</c:v>
                </c:pt>
                <c:pt idx="64">
                  <c:v>2.9836736999999999E-2</c:v>
                </c:pt>
                <c:pt idx="65">
                  <c:v>2.7619326E-2</c:v>
                </c:pt>
                <c:pt idx="66">
                  <c:v>3.0593960999999999E-2</c:v>
                </c:pt>
                <c:pt idx="67">
                  <c:v>3.9097130000000001E-2</c:v>
                </c:pt>
                <c:pt idx="68">
                  <c:v>4.896412E-2</c:v>
                </c:pt>
                <c:pt idx="69">
                  <c:v>5.3969299999999998E-2</c:v>
                </c:pt>
                <c:pt idx="70">
                  <c:v>5.1581665999999998E-2</c:v>
                </c:pt>
                <c:pt idx="71">
                  <c:v>4.4022787000000001E-2</c:v>
                </c:pt>
                <c:pt idx="72">
                  <c:v>3.5596820000000001E-2</c:v>
                </c:pt>
                <c:pt idx="73">
                  <c:v>2.8382694E-2</c:v>
                </c:pt>
                <c:pt idx="74">
                  <c:v>2.2098579E-2</c:v>
                </c:pt>
                <c:pt idx="75">
                  <c:v>1.5471446999999999E-2</c:v>
                </c:pt>
                <c:pt idx="76">
                  <c:v>9.6705160000000005E-3</c:v>
                </c:pt>
                <c:pt idx="77">
                  <c:v>7.734576E-3</c:v>
                </c:pt>
                <c:pt idx="78">
                  <c:v>1.1580256000000001E-2</c:v>
                </c:pt>
                <c:pt idx="79">
                  <c:v>1.8471362000000002E-2</c:v>
                </c:pt>
                <c:pt idx="80">
                  <c:v>2.2643045000000001E-2</c:v>
                </c:pt>
                <c:pt idx="81">
                  <c:v>2.0180453000000001E-2</c:v>
                </c:pt>
                <c:pt idx="82">
                  <c:v>1.1484826E-2</c:v>
                </c:pt>
                <c:pt idx="83">
                  <c:v>8.0699999999999999E-4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4.0956370000000001E-3</c:v>
                </c:pt>
                <c:pt idx="90">
                  <c:v>8.3001180000000004E-3</c:v>
                </c:pt>
                <c:pt idx="91">
                  <c:v>1.2180478999999999E-2</c:v>
                </c:pt>
                <c:pt idx="92">
                  <c:v>1.4737492E-2</c:v>
                </c:pt>
                <c:pt idx="93">
                  <c:v>1.6233146E-2</c:v>
                </c:pt>
                <c:pt idx="94">
                  <c:v>1.6863154000000002E-2</c:v>
                </c:pt>
                <c:pt idx="95">
                  <c:v>1.6950894000000001E-2</c:v>
                </c:pt>
                <c:pt idx="96">
                  <c:v>1.8126538000000001E-2</c:v>
                </c:pt>
                <c:pt idx="97">
                  <c:v>2.0089023000000001E-2</c:v>
                </c:pt>
                <c:pt idx="98">
                  <c:v>2.2220282000000001E-2</c:v>
                </c:pt>
                <c:pt idx="99">
                  <c:v>2.3805831999999999E-2</c:v>
                </c:pt>
                <c:pt idx="100">
                  <c:v>2.456854E-2</c:v>
                </c:pt>
                <c:pt idx="101">
                  <c:v>2.5416778000000001E-2</c:v>
                </c:pt>
                <c:pt idx="102">
                  <c:v>2.6074678E-2</c:v>
                </c:pt>
                <c:pt idx="103">
                  <c:v>2.7080489999999999E-2</c:v>
                </c:pt>
                <c:pt idx="104">
                  <c:v>2.7642718E-2</c:v>
                </c:pt>
                <c:pt idx="105">
                  <c:v>2.78885E-2</c:v>
                </c:pt>
                <c:pt idx="106">
                  <c:v>2.7643487000000001E-2</c:v>
                </c:pt>
                <c:pt idx="107">
                  <c:v>2.7121104E-2</c:v>
                </c:pt>
                <c:pt idx="108">
                  <c:v>2.5722499999999999E-2</c:v>
                </c:pt>
                <c:pt idx="109">
                  <c:v>2.3657556999999999E-2</c:v>
                </c:pt>
                <c:pt idx="110">
                  <c:v>2.1364524999999999E-2</c:v>
                </c:pt>
                <c:pt idx="111">
                  <c:v>2.0907256999999999E-2</c:v>
                </c:pt>
                <c:pt idx="112">
                  <c:v>1.8251211999999999E-2</c:v>
                </c:pt>
                <c:pt idx="113">
                  <c:v>1.5316578000000001E-2</c:v>
                </c:pt>
                <c:pt idx="114">
                  <c:v>1.1770684999999999E-2</c:v>
                </c:pt>
                <c:pt idx="115">
                  <c:v>7.5009020000000003E-3</c:v>
                </c:pt>
                <c:pt idx="116">
                  <c:v>2.8165489999999998E-3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784F-4003-ACB7-E86C915B686B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[4]Sheet1!$D$361:$DT$361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7.25E-5</c:v>
                </c:pt>
                <c:pt idx="7">
                  <c:v>1.9335557E-3</c:v>
                </c:pt>
                <c:pt idx="8">
                  <c:v>4.062019E-3</c:v>
                </c:pt>
                <c:pt idx="9">
                  <c:v>4.7382939999999997E-3</c:v>
                </c:pt>
                <c:pt idx="10">
                  <c:v>2.7535773999999998E-3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5.9800000000000001E-4</c:v>
                </c:pt>
                <c:pt idx="15">
                  <c:v>5.0046600000000002E-3</c:v>
                </c:pt>
                <c:pt idx="16">
                  <c:v>8.4546459999999997E-3</c:v>
                </c:pt>
                <c:pt idx="17">
                  <c:v>8.2340690000000001E-3</c:v>
                </c:pt>
                <c:pt idx="18">
                  <c:v>4.9021113999999999E-3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2.8399160000000001E-3</c:v>
                </c:pt>
                <c:pt idx="27">
                  <c:v>6.0951193000000001E-3</c:v>
                </c:pt>
                <c:pt idx="28">
                  <c:v>8.5196960000000002E-3</c:v>
                </c:pt>
                <c:pt idx="29">
                  <c:v>9.7579009999999994E-3</c:v>
                </c:pt>
                <c:pt idx="30">
                  <c:v>1.09863905E-2</c:v>
                </c:pt>
                <c:pt idx="31">
                  <c:v>1.2394531E-2</c:v>
                </c:pt>
                <c:pt idx="32">
                  <c:v>1.3435844000000001E-2</c:v>
                </c:pt>
                <c:pt idx="33">
                  <c:v>1.5046154000000001E-2</c:v>
                </c:pt>
                <c:pt idx="34">
                  <c:v>1.6452466999999998E-2</c:v>
                </c:pt>
                <c:pt idx="35">
                  <c:v>1.7194752000000001E-2</c:v>
                </c:pt>
                <c:pt idx="36">
                  <c:v>1.6205761999999999E-2</c:v>
                </c:pt>
                <c:pt idx="37">
                  <c:v>1.3214717000000001E-2</c:v>
                </c:pt>
                <c:pt idx="38">
                  <c:v>8.8647959999999994E-3</c:v>
                </c:pt>
                <c:pt idx="39">
                  <c:v>4.4778409999999998E-3</c:v>
                </c:pt>
                <c:pt idx="40">
                  <c:v>7.9699999999999997E-4</c:v>
                </c:pt>
                <c:pt idx="41">
                  <c:v>0</c:v>
                </c:pt>
                <c:pt idx="42">
                  <c:v>0</c:v>
                </c:pt>
                <c:pt idx="43">
                  <c:v>2.1131790000000002E-3</c:v>
                </c:pt>
                <c:pt idx="44">
                  <c:v>9.0260600000000007E-3</c:v>
                </c:pt>
                <c:pt idx="45">
                  <c:v>1.7157250999999998E-2</c:v>
                </c:pt>
                <c:pt idx="46">
                  <c:v>2.3931910000000001E-2</c:v>
                </c:pt>
                <c:pt idx="47">
                  <c:v>2.7515527000000001E-2</c:v>
                </c:pt>
                <c:pt idx="48">
                  <c:v>2.7934424999999999E-2</c:v>
                </c:pt>
                <c:pt idx="49">
                  <c:v>2.6194304000000002E-2</c:v>
                </c:pt>
                <c:pt idx="50">
                  <c:v>2.3416003000000001E-2</c:v>
                </c:pt>
                <c:pt idx="51">
                  <c:v>2.1845758E-2</c:v>
                </c:pt>
                <c:pt idx="52">
                  <c:v>2.2474398999999999E-2</c:v>
                </c:pt>
                <c:pt idx="53">
                  <c:v>2.3891796999999999E-2</c:v>
                </c:pt>
                <c:pt idx="54">
                  <c:v>2.4409885999999999E-2</c:v>
                </c:pt>
                <c:pt idx="55">
                  <c:v>2.4406152E-2</c:v>
                </c:pt>
                <c:pt idx="56">
                  <c:v>2.6190365E-2</c:v>
                </c:pt>
                <c:pt idx="57">
                  <c:v>3.0645856999999999E-2</c:v>
                </c:pt>
                <c:pt idx="58">
                  <c:v>3.6191500000000001E-2</c:v>
                </c:pt>
                <c:pt idx="59">
                  <c:v>4.0531669999999999E-2</c:v>
                </c:pt>
                <c:pt idx="60">
                  <c:v>4.1359465999999998E-2</c:v>
                </c:pt>
                <c:pt idx="61">
                  <c:v>4.0162805000000003E-2</c:v>
                </c:pt>
                <c:pt idx="62">
                  <c:v>3.7668277E-2</c:v>
                </c:pt>
                <c:pt idx="63">
                  <c:v>3.4307879999999999E-2</c:v>
                </c:pt>
                <c:pt idx="64">
                  <c:v>3.0089408000000002E-2</c:v>
                </c:pt>
                <c:pt idx="65">
                  <c:v>2.791718E-2</c:v>
                </c:pt>
                <c:pt idx="66">
                  <c:v>3.0986600999999999E-2</c:v>
                </c:pt>
                <c:pt idx="67">
                  <c:v>3.9699797000000002E-2</c:v>
                </c:pt>
                <c:pt idx="68">
                  <c:v>4.9787916000000002E-2</c:v>
                </c:pt>
                <c:pt idx="69">
                  <c:v>5.4861332999999998E-2</c:v>
                </c:pt>
                <c:pt idx="70">
                  <c:v>5.2280109999999998E-2</c:v>
                </c:pt>
                <c:pt idx="71">
                  <c:v>4.4352084E-2</c:v>
                </c:pt>
                <c:pt idx="72">
                  <c:v>3.5582673000000002E-2</c:v>
                </c:pt>
                <c:pt idx="73">
                  <c:v>2.8183676000000001E-2</c:v>
                </c:pt>
                <c:pt idx="74">
                  <c:v>2.1924859000000001E-2</c:v>
                </c:pt>
                <c:pt idx="75">
                  <c:v>1.5460007E-2</c:v>
                </c:pt>
                <c:pt idx="76">
                  <c:v>9.8594189999999995E-3</c:v>
                </c:pt>
                <c:pt idx="77">
                  <c:v>8.055006E-3</c:v>
                </c:pt>
                <c:pt idx="78">
                  <c:v>1.1966651E-2</c:v>
                </c:pt>
                <c:pt idx="79">
                  <c:v>1.8905122E-2</c:v>
                </c:pt>
                <c:pt idx="80">
                  <c:v>2.3091727999999999E-2</c:v>
                </c:pt>
                <c:pt idx="81">
                  <c:v>2.0569151000000001E-2</c:v>
                </c:pt>
                <c:pt idx="82">
                  <c:v>1.1709999E-2</c:v>
                </c:pt>
                <c:pt idx="83">
                  <c:v>8.1499999999999997E-4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4.2980179999999998E-3</c:v>
                </c:pt>
                <c:pt idx="90">
                  <c:v>8.6031489999999992E-3</c:v>
                </c:pt>
                <c:pt idx="91">
                  <c:v>1.2552031E-2</c:v>
                </c:pt>
                <c:pt idx="92">
                  <c:v>1.5119518E-2</c:v>
                </c:pt>
                <c:pt idx="93">
                  <c:v>1.6568139999999999E-2</c:v>
                </c:pt>
                <c:pt idx="94">
                  <c:v>1.7119532E-2</c:v>
                </c:pt>
                <c:pt idx="95">
                  <c:v>1.7136542000000001E-2</c:v>
                </c:pt>
                <c:pt idx="96">
                  <c:v>1.8264879000000001E-2</c:v>
                </c:pt>
                <c:pt idx="97">
                  <c:v>2.0217922999999999E-2</c:v>
                </c:pt>
                <c:pt idx="98">
                  <c:v>2.238362E-2</c:v>
                </c:pt>
                <c:pt idx="99">
                  <c:v>2.4049638000000002E-2</c:v>
                </c:pt>
                <c:pt idx="100">
                  <c:v>2.491662E-2</c:v>
                </c:pt>
                <c:pt idx="101">
                  <c:v>2.5866795000000001E-2</c:v>
                </c:pt>
                <c:pt idx="102">
                  <c:v>2.6583781000000001E-2</c:v>
                </c:pt>
                <c:pt idx="103">
                  <c:v>2.7641580999999998E-2</c:v>
                </c:pt>
                <c:pt idx="104">
                  <c:v>2.8210958000000001E-2</c:v>
                </c:pt>
                <c:pt idx="105">
                  <c:v>2.8414516000000001E-2</c:v>
                </c:pt>
                <c:pt idx="106">
                  <c:v>2.8083273999999998E-2</c:v>
                </c:pt>
                <c:pt idx="107">
                  <c:v>2.7453887999999999E-2</c:v>
                </c:pt>
                <c:pt idx="108">
                  <c:v>2.5891606000000001E-2</c:v>
                </c:pt>
                <c:pt idx="109">
                  <c:v>2.3643437999999999E-2</c:v>
                </c:pt>
                <c:pt idx="110">
                  <c:v>2.116403E-2</c:v>
                </c:pt>
                <c:pt idx="111">
                  <c:v>2.0396028E-2</c:v>
                </c:pt>
                <c:pt idx="112">
                  <c:v>1.7529743E-2</c:v>
                </c:pt>
                <c:pt idx="113">
                  <c:v>1.441801E-2</c:v>
                </c:pt>
                <c:pt idx="114">
                  <c:v>1.0721924000000001E-2</c:v>
                </c:pt>
                <c:pt idx="115">
                  <c:v>6.3295460000000001E-3</c:v>
                </c:pt>
                <c:pt idx="116">
                  <c:v>1.5475908E-3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784F-4003-ACB7-E86C915B68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MWPPG014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[4]Sheet1!$D$362:$DT$362</c:f>
              <c:numCache>
                <c:formatCode>General</c:formatCode>
                <c:ptCount val="121"/>
                <c:pt idx="0">
                  <c:v>8.9135505000000007E-3</c:v>
                </c:pt>
                <c:pt idx="1">
                  <c:v>1.3367097999999999E-2</c:v>
                </c:pt>
                <c:pt idx="2">
                  <c:v>2.1713811999999999E-2</c:v>
                </c:pt>
                <c:pt idx="3">
                  <c:v>2.9258857999999999E-2</c:v>
                </c:pt>
                <c:pt idx="4">
                  <c:v>3.2068204000000003E-2</c:v>
                </c:pt>
                <c:pt idx="5">
                  <c:v>2.9527089999999999E-2</c:v>
                </c:pt>
                <c:pt idx="6">
                  <c:v>2.4160475000000001E-2</c:v>
                </c:pt>
                <c:pt idx="7">
                  <c:v>1.7749928000000002E-2</c:v>
                </c:pt>
                <c:pt idx="8">
                  <c:v>1.1166245E-2</c:v>
                </c:pt>
                <c:pt idx="9">
                  <c:v>5.3792609999999998E-3</c:v>
                </c:pt>
                <c:pt idx="10">
                  <c:v>4.5899999999999999E-4</c:v>
                </c:pt>
                <c:pt idx="11">
                  <c:v>0</c:v>
                </c:pt>
                <c:pt idx="12">
                  <c:v>0</c:v>
                </c:pt>
                <c:pt idx="13">
                  <c:v>4.5417803000000001E-3</c:v>
                </c:pt>
                <c:pt idx="14">
                  <c:v>1.0111833000000001E-2</c:v>
                </c:pt>
                <c:pt idx="15">
                  <c:v>1.2808859000000001E-2</c:v>
                </c:pt>
                <c:pt idx="16">
                  <c:v>1.086547E-2</c:v>
                </c:pt>
                <c:pt idx="17">
                  <c:v>6.122237E-3</c:v>
                </c:pt>
                <c:pt idx="18">
                  <c:v>2.7319305000000002E-3</c:v>
                </c:pt>
                <c:pt idx="19">
                  <c:v>1.1547005E-3</c:v>
                </c:pt>
                <c:pt idx="20">
                  <c:v>1.9859500000000002E-3</c:v>
                </c:pt>
                <c:pt idx="21">
                  <c:v>5.8099659999999997E-3</c:v>
                </c:pt>
                <c:pt idx="22">
                  <c:v>1.2942851E-2</c:v>
                </c:pt>
                <c:pt idx="23">
                  <c:v>2.1459557000000001E-2</c:v>
                </c:pt>
                <c:pt idx="24">
                  <c:v>3.0118247000000001E-2</c:v>
                </c:pt>
                <c:pt idx="25">
                  <c:v>3.4339639999999998E-2</c:v>
                </c:pt>
                <c:pt idx="26">
                  <c:v>3.5681233E-2</c:v>
                </c:pt>
                <c:pt idx="27">
                  <c:v>3.4414380000000001E-2</c:v>
                </c:pt>
                <c:pt idx="28">
                  <c:v>3.3223910000000002E-2</c:v>
                </c:pt>
                <c:pt idx="29">
                  <c:v>3.2538894999999998E-2</c:v>
                </c:pt>
                <c:pt idx="30">
                  <c:v>3.2440799999999999E-2</c:v>
                </c:pt>
                <c:pt idx="31">
                  <c:v>3.2638088000000003E-2</c:v>
                </c:pt>
                <c:pt idx="32">
                  <c:v>3.4719273000000002E-2</c:v>
                </c:pt>
                <c:pt idx="33">
                  <c:v>3.9433345000000002E-2</c:v>
                </c:pt>
                <c:pt idx="34">
                  <c:v>4.6765078000000002E-2</c:v>
                </c:pt>
                <c:pt idx="35">
                  <c:v>5.5536202999999999E-2</c:v>
                </c:pt>
                <c:pt idx="36">
                  <c:v>6.3623410000000005E-2</c:v>
                </c:pt>
                <c:pt idx="37">
                  <c:v>6.9584240000000006E-2</c:v>
                </c:pt>
                <c:pt idx="38">
                  <c:v>7.1030326000000005E-2</c:v>
                </c:pt>
                <c:pt idx="39">
                  <c:v>6.8602880000000005E-2</c:v>
                </c:pt>
                <c:pt idx="40">
                  <c:v>6.2726359999999995E-2</c:v>
                </c:pt>
                <c:pt idx="41">
                  <c:v>5.6497565999999999E-2</c:v>
                </c:pt>
                <c:pt idx="42">
                  <c:v>5.1657096E-2</c:v>
                </c:pt>
                <c:pt idx="43">
                  <c:v>4.8550438000000001E-2</c:v>
                </c:pt>
                <c:pt idx="44">
                  <c:v>4.8062727E-2</c:v>
                </c:pt>
                <c:pt idx="45">
                  <c:v>4.8211556000000003E-2</c:v>
                </c:pt>
                <c:pt idx="46">
                  <c:v>4.6401188000000003E-2</c:v>
                </c:pt>
                <c:pt idx="47">
                  <c:v>4.1462194000000001E-2</c:v>
                </c:pt>
                <c:pt idx="48">
                  <c:v>3.5556364999999999E-2</c:v>
                </c:pt>
                <c:pt idx="49">
                  <c:v>3.2783437999999998E-2</c:v>
                </c:pt>
                <c:pt idx="50">
                  <c:v>3.3433307000000002E-2</c:v>
                </c:pt>
                <c:pt idx="51">
                  <c:v>3.5441168000000002E-2</c:v>
                </c:pt>
                <c:pt idx="52">
                  <c:v>3.8297440000000002E-2</c:v>
                </c:pt>
                <c:pt idx="53">
                  <c:v>4.3529975999999998E-2</c:v>
                </c:pt>
                <c:pt idx="54">
                  <c:v>5.251227E-2</c:v>
                </c:pt>
                <c:pt idx="55">
                  <c:v>6.3601640000000001E-2</c:v>
                </c:pt>
                <c:pt idx="56">
                  <c:v>7.1235709999999994E-2</c:v>
                </c:pt>
                <c:pt idx="57">
                  <c:v>7.4782489999999993E-2</c:v>
                </c:pt>
                <c:pt idx="58">
                  <c:v>7.4009019999999995E-2</c:v>
                </c:pt>
                <c:pt idx="59">
                  <c:v>6.7771880000000007E-2</c:v>
                </c:pt>
                <c:pt idx="60">
                  <c:v>5.7243049999999997E-2</c:v>
                </c:pt>
                <c:pt idx="61">
                  <c:v>4.5924670000000001E-2</c:v>
                </c:pt>
                <c:pt idx="62">
                  <c:v>3.9198263999999997E-2</c:v>
                </c:pt>
                <c:pt idx="63">
                  <c:v>3.7592519999999997E-2</c:v>
                </c:pt>
                <c:pt idx="64">
                  <c:v>3.8979158E-2</c:v>
                </c:pt>
                <c:pt idx="65">
                  <c:v>3.9580530000000003E-2</c:v>
                </c:pt>
                <c:pt idx="66">
                  <c:v>3.9297745000000002E-2</c:v>
                </c:pt>
                <c:pt idx="67">
                  <c:v>3.8394187000000003E-2</c:v>
                </c:pt>
                <c:pt idx="68">
                  <c:v>3.6179259999999998E-2</c:v>
                </c:pt>
                <c:pt idx="69">
                  <c:v>3.1654465999999999E-2</c:v>
                </c:pt>
                <c:pt idx="70">
                  <c:v>2.6312459999999999E-2</c:v>
                </c:pt>
                <c:pt idx="71">
                  <c:v>2.1651852999999999E-2</c:v>
                </c:pt>
                <c:pt idx="72">
                  <c:v>1.8687295E-2</c:v>
                </c:pt>
                <c:pt idx="73">
                  <c:v>1.6163612000000001E-2</c:v>
                </c:pt>
                <c:pt idx="74">
                  <c:v>1.2394598999999999E-2</c:v>
                </c:pt>
                <c:pt idx="75">
                  <c:v>7.174227E-3</c:v>
                </c:pt>
                <c:pt idx="76">
                  <c:v>2.6221422000000001E-3</c:v>
                </c:pt>
                <c:pt idx="77">
                  <c:v>1.8952244E-3</c:v>
                </c:pt>
                <c:pt idx="78">
                  <c:v>5.8479639999999998E-3</c:v>
                </c:pt>
                <c:pt idx="79">
                  <c:v>1.1606610999999999E-2</c:v>
                </c:pt>
                <c:pt idx="80">
                  <c:v>1.4784476E-2</c:v>
                </c:pt>
                <c:pt idx="81">
                  <c:v>1.3982856E-2</c:v>
                </c:pt>
                <c:pt idx="82">
                  <c:v>1.13324355E-2</c:v>
                </c:pt>
                <c:pt idx="83">
                  <c:v>1.06442245E-2</c:v>
                </c:pt>
                <c:pt idx="84">
                  <c:v>1.4352805E-2</c:v>
                </c:pt>
                <c:pt idx="85">
                  <c:v>2.1678884999999998E-2</c:v>
                </c:pt>
                <c:pt idx="86">
                  <c:v>2.994016E-2</c:v>
                </c:pt>
                <c:pt idx="87">
                  <c:v>3.6298440000000001E-2</c:v>
                </c:pt>
                <c:pt idx="88">
                  <c:v>3.8758556999999999E-2</c:v>
                </c:pt>
                <c:pt idx="89">
                  <c:v>3.5815276E-2</c:v>
                </c:pt>
                <c:pt idx="90">
                  <c:v>2.9019224999999999E-2</c:v>
                </c:pt>
                <c:pt idx="91">
                  <c:v>1.9656362E-2</c:v>
                </c:pt>
                <c:pt idx="92">
                  <c:v>1.0401898E-2</c:v>
                </c:pt>
                <c:pt idx="93">
                  <c:v>4.6283593E-3</c:v>
                </c:pt>
                <c:pt idx="94">
                  <c:v>2.1414156E-3</c:v>
                </c:pt>
                <c:pt idx="95">
                  <c:v>1.2836690999999999E-3</c:v>
                </c:pt>
                <c:pt idx="96">
                  <c:v>5.1696750000000003E-3</c:v>
                </c:pt>
                <c:pt idx="97">
                  <c:v>1.00635355E-2</c:v>
                </c:pt>
                <c:pt idx="98">
                  <c:v>1.4077367E-2</c:v>
                </c:pt>
                <c:pt idx="99">
                  <c:v>1.7466921E-2</c:v>
                </c:pt>
                <c:pt idx="100">
                  <c:v>2.1718926999999999E-2</c:v>
                </c:pt>
                <c:pt idx="101">
                  <c:v>2.4379700000000001E-2</c:v>
                </c:pt>
                <c:pt idx="102">
                  <c:v>2.5119498000000001E-2</c:v>
                </c:pt>
                <c:pt idx="103">
                  <c:v>2.6025036000000001E-2</c:v>
                </c:pt>
                <c:pt idx="104">
                  <c:v>2.6364002000000001E-2</c:v>
                </c:pt>
                <c:pt idx="105">
                  <c:v>2.5740486E-2</c:v>
                </c:pt>
                <c:pt idx="106">
                  <c:v>2.4408800000000001E-2</c:v>
                </c:pt>
                <c:pt idx="107">
                  <c:v>2.2651771000000001E-2</c:v>
                </c:pt>
                <c:pt idx="108">
                  <c:v>2.0478911999999998E-2</c:v>
                </c:pt>
                <c:pt idx="109">
                  <c:v>1.8032240000000001E-2</c:v>
                </c:pt>
                <c:pt idx="110">
                  <c:v>1.5799817000000001E-2</c:v>
                </c:pt>
                <c:pt idx="111">
                  <c:v>1.6766730000000001E-3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788-4073-9A36-7E515F1E2F09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[4]Sheet1!$D$363:$DT$363</c:f>
              <c:numCache>
                <c:formatCode>General</c:formatCode>
                <c:ptCount val="121"/>
                <c:pt idx="0">
                  <c:v>8.2089169999999996E-3</c:v>
                </c:pt>
                <c:pt idx="1">
                  <c:v>1.2598218E-2</c:v>
                </c:pt>
                <c:pt idx="2">
                  <c:v>2.0763001999999999E-2</c:v>
                </c:pt>
                <c:pt idx="3">
                  <c:v>2.8434750000000002E-2</c:v>
                </c:pt>
                <c:pt idx="4">
                  <c:v>3.1467519999999999E-2</c:v>
                </c:pt>
                <c:pt idx="5">
                  <c:v>2.9243215999999999E-2</c:v>
                </c:pt>
                <c:pt idx="6">
                  <c:v>2.4154262999999999E-2</c:v>
                </c:pt>
                <c:pt idx="7">
                  <c:v>1.7858277999999998E-2</c:v>
                </c:pt>
                <c:pt idx="8">
                  <c:v>1.1233306E-2</c:v>
                </c:pt>
                <c:pt idx="9">
                  <c:v>5.3130974999999999E-3</c:v>
                </c:pt>
                <c:pt idx="10">
                  <c:v>2.4499999999999999E-4</c:v>
                </c:pt>
                <c:pt idx="11">
                  <c:v>0</c:v>
                </c:pt>
                <c:pt idx="12">
                  <c:v>0</c:v>
                </c:pt>
                <c:pt idx="13">
                  <c:v>4.2603468000000002E-3</c:v>
                </c:pt>
                <c:pt idx="14">
                  <c:v>9.9059119999999994E-3</c:v>
                </c:pt>
                <c:pt idx="15">
                  <c:v>1.2681960000000001E-2</c:v>
                </c:pt>
                <c:pt idx="16">
                  <c:v>1.0806387000000001E-2</c:v>
                </c:pt>
                <c:pt idx="17">
                  <c:v>6.0911860000000002E-3</c:v>
                </c:pt>
                <c:pt idx="18">
                  <c:v>2.6896603000000001E-3</c:v>
                </c:pt>
                <c:pt idx="19">
                  <c:v>1.1032807999999999E-3</c:v>
                </c:pt>
                <c:pt idx="20">
                  <c:v>1.8896945000000001E-3</c:v>
                </c:pt>
                <c:pt idx="21">
                  <c:v>5.5860463000000004E-3</c:v>
                </c:pt>
                <c:pt idx="22">
                  <c:v>1.2523276999999999E-2</c:v>
                </c:pt>
                <c:pt idx="23">
                  <c:v>2.0908250999999999E-2</c:v>
                </c:pt>
                <c:pt idx="24">
                  <c:v>2.9580874E-2</c:v>
                </c:pt>
                <c:pt idx="25">
                  <c:v>3.3933043000000003E-2</c:v>
                </c:pt>
                <c:pt idx="26">
                  <c:v>3.5419010000000001E-2</c:v>
                </c:pt>
                <c:pt idx="27">
                  <c:v>3.4211982000000002E-2</c:v>
                </c:pt>
                <c:pt idx="28">
                  <c:v>3.3021715E-2</c:v>
                </c:pt>
                <c:pt idx="29">
                  <c:v>3.2362238000000002E-2</c:v>
                </c:pt>
                <c:pt idx="30">
                  <c:v>3.2323999999999999E-2</c:v>
                </c:pt>
                <c:pt idx="31">
                  <c:v>3.2568079999999999E-2</c:v>
                </c:pt>
                <c:pt idx="32">
                  <c:v>3.4599225999999997E-2</c:v>
                </c:pt>
                <c:pt idx="33">
                  <c:v>3.9184213000000002E-2</c:v>
                </c:pt>
                <c:pt idx="34">
                  <c:v>4.6406556000000002E-2</c:v>
                </c:pt>
                <c:pt idx="35">
                  <c:v>5.5187846999999998E-2</c:v>
                </c:pt>
                <c:pt idx="36">
                  <c:v>6.3424540000000001E-2</c:v>
                </c:pt>
                <c:pt idx="37">
                  <c:v>6.9590319999999997E-2</c:v>
                </c:pt>
                <c:pt idx="38">
                  <c:v>7.1186540000000006E-2</c:v>
                </c:pt>
                <c:pt idx="39">
                  <c:v>6.8766789999999994E-2</c:v>
                </c:pt>
                <c:pt idx="40">
                  <c:v>6.2776014000000005E-2</c:v>
                </c:pt>
                <c:pt idx="41">
                  <c:v>5.6316033000000001E-2</c:v>
                </c:pt>
                <c:pt idx="42">
                  <c:v>5.122645E-2</c:v>
                </c:pt>
                <c:pt idx="43">
                  <c:v>4.7980311999999997E-2</c:v>
                </c:pt>
                <c:pt idx="44">
                  <c:v>4.755293E-2</c:v>
                </c:pt>
                <c:pt idx="45">
                  <c:v>4.7925487000000003E-2</c:v>
                </c:pt>
                <c:pt idx="46">
                  <c:v>4.6326730000000003E-2</c:v>
                </c:pt>
                <c:pt idx="47">
                  <c:v>4.1420169999999999E-2</c:v>
                </c:pt>
                <c:pt idx="48">
                  <c:v>3.5336423999999998E-2</c:v>
                </c:pt>
                <c:pt idx="49">
                  <c:v>3.2315257999999999E-2</c:v>
                </c:pt>
                <c:pt idx="50">
                  <c:v>3.2812250000000001E-2</c:v>
                </c:pt>
                <c:pt idx="51">
                  <c:v>3.4869070000000002E-2</c:v>
                </c:pt>
                <c:pt idx="52">
                  <c:v>3.7929530000000003E-2</c:v>
                </c:pt>
                <c:pt idx="53">
                  <c:v>4.3364739999999999E-2</c:v>
                </c:pt>
                <c:pt idx="54">
                  <c:v>5.2442987000000003E-2</c:v>
                </c:pt>
                <c:pt idx="55">
                  <c:v>6.3552650000000002E-2</c:v>
                </c:pt>
                <c:pt idx="56">
                  <c:v>7.1235049999999994E-2</c:v>
                </c:pt>
                <c:pt idx="57">
                  <c:v>7.4924180000000007E-2</c:v>
                </c:pt>
                <c:pt idx="58">
                  <c:v>7.4355379999999999E-2</c:v>
                </c:pt>
                <c:pt idx="59">
                  <c:v>6.8259440000000005E-2</c:v>
                </c:pt>
                <c:pt idx="60">
                  <c:v>5.7705283000000003E-2</c:v>
                </c:pt>
                <c:pt idx="61">
                  <c:v>4.6252290000000001E-2</c:v>
                </c:pt>
                <c:pt idx="62">
                  <c:v>3.9391139999999998E-2</c:v>
                </c:pt>
                <c:pt idx="63">
                  <c:v>3.7722091999999999E-2</c:v>
                </c:pt>
                <c:pt idx="64">
                  <c:v>3.9078413999999999E-2</c:v>
                </c:pt>
                <c:pt idx="65">
                  <c:v>3.9630745000000002E-2</c:v>
                </c:pt>
                <c:pt idx="66">
                  <c:v>3.9313935000000001E-2</c:v>
                </c:pt>
                <c:pt idx="67">
                  <c:v>3.8466340000000002E-2</c:v>
                </c:pt>
                <c:pt idx="68">
                  <c:v>3.6406856000000001E-2</c:v>
                </c:pt>
                <c:pt idx="69">
                  <c:v>3.202671E-2</c:v>
                </c:pt>
                <c:pt idx="70">
                  <c:v>2.6717695999999999E-2</c:v>
                </c:pt>
                <c:pt idx="71">
                  <c:v>2.1973982E-2</c:v>
                </c:pt>
                <c:pt idx="72">
                  <c:v>1.8880985999999999E-2</c:v>
                </c:pt>
                <c:pt idx="73">
                  <c:v>1.6258353E-2</c:v>
                </c:pt>
                <c:pt idx="74">
                  <c:v>1.2457737E-2</c:v>
                </c:pt>
                <c:pt idx="75">
                  <c:v>7.2512100000000001E-3</c:v>
                </c:pt>
                <c:pt idx="76">
                  <c:v>2.7175356999999999E-3</c:v>
                </c:pt>
                <c:pt idx="77">
                  <c:v>1.9814193E-3</c:v>
                </c:pt>
                <c:pt idx="78">
                  <c:v>5.9097786000000003E-3</c:v>
                </c:pt>
                <c:pt idx="79">
                  <c:v>1.1675002E-2</c:v>
                </c:pt>
                <c:pt idx="80">
                  <c:v>1.4905214999999999E-2</c:v>
                </c:pt>
                <c:pt idx="81">
                  <c:v>1.4152224E-2</c:v>
                </c:pt>
                <c:pt idx="82">
                  <c:v>1.1488392E-2</c:v>
                </c:pt>
                <c:pt idx="83">
                  <c:v>1.0703193999999999E-2</c:v>
                </c:pt>
                <c:pt idx="84">
                  <c:v>1.4272300999999999E-2</c:v>
                </c:pt>
                <c:pt idx="85">
                  <c:v>2.150521E-2</c:v>
                </c:pt>
                <c:pt idx="86">
                  <c:v>2.9790850000000001E-2</c:v>
                </c:pt>
                <c:pt idx="87">
                  <c:v>3.6299016000000003E-2</c:v>
                </c:pt>
                <c:pt idx="88">
                  <c:v>3.8983136000000002E-2</c:v>
                </c:pt>
                <c:pt idx="89">
                  <c:v>3.6275186000000001E-2</c:v>
                </c:pt>
                <c:pt idx="90">
                  <c:v>2.9627259999999999E-2</c:v>
                </c:pt>
                <c:pt idx="91">
                  <c:v>2.0323041999999999E-2</c:v>
                </c:pt>
                <c:pt idx="92">
                  <c:v>1.1039581999999999E-2</c:v>
                </c:pt>
                <c:pt idx="93">
                  <c:v>5.1711769999999999E-3</c:v>
                </c:pt>
                <c:pt idx="94">
                  <c:v>2.5600050000000002E-3</c:v>
                </c:pt>
                <c:pt idx="95">
                  <c:v>1.5784338E-3</c:v>
                </c:pt>
                <c:pt idx="96">
                  <c:v>5.3236550000000001E-3</c:v>
                </c:pt>
                <c:pt idx="97">
                  <c:v>1.0089472E-2</c:v>
                </c:pt>
                <c:pt idx="98">
                  <c:v>1.3998986999999999E-2</c:v>
                </c:pt>
                <c:pt idx="99">
                  <c:v>1.7309366E-2</c:v>
                </c:pt>
                <c:pt idx="100">
                  <c:v>2.1507556000000001E-2</c:v>
                </c:pt>
                <c:pt idx="101">
                  <c:v>2.4153177000000001E-2</c:v>
                </c:pt>
                <c:pt idx="102">
                  <c:v>2.4908164999999999E-2</c:v>
                </c:pt>
                <c:pt idx="103">
                  <c:v>2.5846487000000001E-2</c:v>
                </c:pt>
                <c:pt idx="104">
                  <c:v>2.6217503E-2</c:v>
                </c:pt>
                <c:pt idx="105">
                  <c:v>2.5623246999999998E-2</c:v>
                </c:pt>
                <c:pt idx="106">
                  <c:v>2.4310374999999999E-2</c:v>
                </c:pt>
                <c:pt idx="107">
                  <c:v>2.2563819999999998E-2</c:v>
                </c:pt>
                <c:pt idx="108">
                  <c:v>2.0378625000000001E-2</c:v>
                </c:pt>
                <c:pt idx="109">
                  <c:v>1.7898115999999999E-2</c:v>
                </c:pt>
                <c:pt idx="110">
                  <c:v>1.5622191000000001E-2</c:v>
                </c:pt>
                <c:pt idx="111">
                  <c:v>1.542318E-3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788-4073-9A36-7E515F1E2F09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[4]Sheet1!$D$364:$DT$364</c:f>
              <c:numCache>
                <c:formatCode>General</c:formatCode>
                <c:ptCount val="121"/>
                <c:pt idx="0">
                  <c:v>8.2089169999999996E-3</c:v>
                </c:pt>
                <c:pt idx="1">
                  <c:v>1.2598218E-2</c:v>
                </c:pt>
                <c:pt idx="2">
                  <c:v>2.0763001999999999E-2</c:v>
                </c:pt>
                <c:pt idx="3">
                  <c:v>2.8434750000000002E-2</c:v>
                </c:pt>
                <c:pt idx="4">
                  <c:v>3.1467519999999999E-2</c:v>
                </c:pt>
                <c:pt idx="5">
                  <c:v>2.9243215999999999E-2</c:v>
                </c:pt>
                <c:pt idx="6">
                  <c:v>2.4154262999999999E-2</c:v>
                </c:pt>
                <c:pt idx="7">
                  <c:v>1.7858277999999998E-2</c:v>
                </c:pt>
                <c:pt idx="8">
                  <c:v>1.1233306E-2</c:v>
                </c:pt>
                <c:pt idx="9">
                  <c:v>5.3130974999999999E-3</c:v>
                </c:pt>
                <c:pt idx="10">
                  <c:v>2.4499999999999999E-4</c:v>
                </c:pt>
                <c:pt idx="11">
                  <c:v>0</c:v>
                </c:pt>
                <c:pt idx="12">
                  <c:v>0</c:v>
                </c:pt>
                <c:pt idx="13">
                  <c:v>4.2603468000000002E-3</c:v>
                </c:pt>
                <c:pt idx="14">
                  <c:v>9.9059119999999994E-3</c:v>
                </c:pt>
                <c:pt idx="15">
                  <c:v>1.2681960000000001E-2</c:v>
                </c:pt>
                <c:pt idx="16">
                  <c:v>1.0806387000000001E-2</c:v>
                </c:pt>
                <c:pt idx="17">
                  <c:v>6.0911860000000002E-3</c:v>
                </c:pt>
                <c:pt idx="18">
                  <c:v>2.6896603000000001E-3</c:v>
                </c:pt>
                <c:pt idx="19">
                  <c:v>1.1032807999999999E-3</c:v>
                </c:pt>
                <c:pt idx="20">
                  <c:v>1.8896945000000001E-3</c:v>
                </c:pt>
                <c:pt idx="21">
                  <c:v>5.5860463000000004E-3</c:v>
                </c:pt>
                <c:pt idx="22">
                  <c:v>1.2523276999999999E-2</c:v>
                </c:pt>
                <c:pt idx="23">
                  <c:v>2.0908250999999999E-2</c:v>
                </c:pt>
                <c:pt idx="24">
                  <c:v>2.9580874E-2</c:v>
                </c:pt>
                <c:pt idx="25">
                  <c:v>3.3933043000000003E-2</c:v>
                </c:pt>
                <c:pt idx="26">
                  <c:v>3.5419010000000001E-2</c:v>
                </c:pt>
                <c:pt idx="27">
                  <c:v>3.4211982000000002E-2</c:v>
                </c:pt>
                <c:pt idx="28">
                  <c:v>3.3021715E-2</c:v>
                </c:pt>
                <c:pt idx="29">
                  <c:v>3.2362238000000002E-2</c:v>
                </c:pt>
                <c:pt idx="30">
                  <c:v>3.2323999999999999E-2</c:v>
                </c:pt>
                <c:pt idx="31">
                  <c:v>3.2568079999999999E-2</c:v>
                </c:pt>
                <c:pt idx="32">
                  <c:v>3.4599225999999997E-2</c:v>
                </c:pt>
                <c:pt idx="33">
                  <c:v>3.9184213000000002E-2</c:v>
                </c:pt>
                <c:pt idx="34">
                  <c:v>4.6406556000000002E-2</c:v>
                </c:pt>
                <c:pt idx="35">
                  <c:v>5.5187846999999998E-2</c:v>
                </c:pt>
                <c:pt idx="36">
                  <c:v>6.3424540000000001E-2</c:v>
                </c:pt>
                <c:pt idx="37">
                  <c:v>6.9590319999999997E-2</c:v>
                </c:pt>
                <c:pt idx="38">
                  <c:v>7.1186540000000006E-2</c:v>
                </c:pt>
                <c:pt idx="39">
                  <c:v>6.8766789999999994E-2</c:v>
                </c:pt>
                <c:pt idx="40">
                  <c:v>6.2776014000000005E-2</c:v>
                </c:pt>
                <c:pt idx="41">
                  <c:v>5.6316033000000001E-2</c:v>
                </c:pt>
                <c:pt idx="42">
                  <c:v>5.122645E-2</c:v>
                </c:pt>
                <c:pt idx="43">
                  <c:v>4.7980311999999997E-2</c:v>
                </c:pt>
                <c:pt idx="44">
                  <c:v>4.755293E-2</c:v>
                </c:pt>
                <c:pt idx="45">
                  <c:v>4.7925487000000003E-2</c:v>
                </c:pt>
                <c:pt idx="46">
                  <c:v>4.6326730000000003E-2</c:v>
                </c:pt>
                <c:pt idx="47">
                  <c:v>4.1420169999999999E-2</c:v>
                </c:pt>
                <c:pt idx="48">
                  <c:v>3.5336423999999998E-2</c:v>
                </c:pt>
                <c:pt idx="49">
                  <c:v>3.2315257999999999E-2</c:v>
                </c:pt>
                <c:pt idx="50">
                  <c:v>3.2812250000000001E-2</c:v>
                </c:pt>
                <c:pt idx="51">
                  <c:v>3.4869070000000002E-2</c:v>
                </c:pt>
                <c:pt idx="52">
                  <c:v>3.7929530000000003E-2</c:v>
                </c:pt>
                <c:pt idx="53">
                  <c:v>4.3364739999999999E-2</c:v>
                </c:pt>
                <c:pt idx="54">
                  <c:v>5.2442987000000003E-2</c:v>
                </c:pt>
                <c:pt idx="55">
                  <c:v>6.3552650000000002E-2</c:v>
                </c:pt>
                <c:pt idx="56">
                  <c:v>7.1235049999999994E-2</c:v>
                </c:pt>
                <c:pt idx="57">
                  <c:v>7.4924180000000007E-2</c:v>
                </c:pt>
                <c:pt idx="58">
                  <c:v>7.4355379999999999E-2</c:v>
                </c:pt>
                <c:pt idx="59">
                  <c:v>6.8259440000000005E-2</c:v>
                </c:pt>
                <c:pt idx="60">
                  <c:v>5.7705283000000003E-2</c:v>
                </c:pt>
                <c:pt idx="61">
                  <c:v>4.6252290000000001E-2</c:v>
                </c:pt>
                <c:pt idx="62">
                  <c:v>3.9391139999999998E-2</c:v>
                </c:pt>
                <c:pt idx="63">
                  <c:v>3.7722091999999999E-2</c:v>
                </c:pt>
                <c:pt idx="64">
                  <c:v>3.9078413999999999E-2</c:v>
                </c:pt>
                <c:pt idx="65">
                  <c:v>3.9630745000000002E-2</c:v>
                </c:pt>
                <c:pt idx="66">
                  <c:v>3.9313935000000001E-2</c:v>
                </c:pt>
                <c:pt idx="67">
                  <c:v>3.8466340000000002E-2</c:v>
                </c:pt>
                <c:pt idx="68">
                  <c:v>3.6406856000000001E-2</c:v>
                </c:pt>
                <c:pt idx="69">
                  <c:v>3.202671E-2</c:v>
                </c:pt>
                <c:pt idx="70">
                  <c:v>2.6717695999999999E-2</c:v>
                </c:pt>
                <c:pt idx="71">
                  <c:v>2.1973982E-2</c:v>
                </c:pt>
                <c:pt idx="72">
                  <c:v>1.8880985999999999E-2</c:v>
                </c:pt>
                <c:pt idx="73">
                  <c:v>1.6258353E-2</c:v>
                </c:pt>
                <c:pt idx="74">
                  <c:v>1.2457737E-2</c:v>
                </c:pt>
                <c:pt idx="75">
                  <c:v>7.2512100000000001E-3</c:v>
                </c:pt>
                <c:pt idx="76">
                  <c:v>2.7175356999999999E-3</c:v>
                </c:pt>
                <c:pt idx="77">
                  <c:v>1.9814193E-3</c:v>
                </c:pt>
                <c:pt idx="78">
                  <c:v>5.9097786000000003E-3</c:v>
                </c:pt>
                <c:pt idx="79">
                  <c:v>1.1675002E-2</c:v>
                </c:pt>
                <c:pt idx="80">
                  <c:v>1.4905214999999999E-2</c:v>
                </c:pt>
                <c:pt idx="81">
                  <c:v>1.4152224E-2</c:v>
                </c:pt>
                <c:pt idx="82">
                  <c:v>1.1488392E-2</c:v>
                </c:pt>
                <c:pt idx="83">
                  <c:v>1.0703193999999999E-2</c:v>
                </c:pt>
                <c:pt idx="84">
                  <c:v>1.4272300999999999E-2</c:v>
                </c:pt>
                <c:pt idx="85">
                  <c:v>2.150521E-2</c:v>
                </c:pt>
                <c:pt idx="86">
                  <c:v>2.9790850000000001E-2</c:v>
                </c:pt>
                <c:pt idx="87">
                  <c:v>3.6299016000000003E-2</c:v>
                </c:pt>
                <c:pt idx="88">
                  <c:v>3.8983136000000002E-2</c:v>
                </c:pt>
                <c:pt idx="89">
                  <c:v>3.6275186000000001E-2</c:v>
                </c:pt>
                <c:pt idx="90">
                  <c:v>2.9627259999999999E-2</c:v>
                </c:pt>
                <c:pt idx="91">
                  <c:v>2.0323041999999999E-2</c:v>
                </c:pt>
                <c:pt idx="92">
                  <c:v>1.1039581999999999E-2</c:v>
                </c:pt>
                <c:pt idx="93">
                  <c:v>5.1711769999999999E-3</c:v>
                </c:pt>
                <c:pt idx="94">
                  <c:v>2.5600050000000002E-3</c:v>
                </c:pt>
                <c:pt idx="95">
                  <c:v>1.5784338E-3</c:v>
                </c:pt>
                <c:pt idx="96">
                  <c:v>5.3236550000000001E-3</c:v>
                </c:pt>
                <c:pt idx="97">
                  <c:v>1.0089472E-2</c:v>
                </c:pt>
                <c:pt idx="98">
                  <c:v>1.3998986999999999E-2</c:v>
                </c:pt>
                <c:pt idx="99">
                  <c:v>1.7309366E-2</c:v>
                </c:pt>
                <c:pt idx="100">
                  <c:v>2.1507556000000001E-2</c:v>
                </c:pt>
                <c:pt idx="101">
                  <c:v>2.4153177000000001E-2</c:v>
                </c:pt>
                <c:pt idx="102">
                  <c:v>2.4908164999999999E-2</c:v>
                </c:pt>
                <c:pt idx="103">
                  <c:v>2.5846487000000001E-2</c:v>
                </c:pt>
                <c:pt idx="104">
                  <c:v>2.6217503E-2</c:v>
                </c:pt>
                <c:pt idx="105">
                  <c:v>2.5623246999999998E-2</c:v>
                </c:pt>
                <c:pt idx="106">
                  <c:v>2.4310374999999999E-2</c:v>
                </c:pt>
                <c:pt idx="107">
                  <c:v>2.2563819999999998E-2</c:v>
                </c:pt>
                <c:pt idx="108">
                  <c:v>2.0378625000000001E-2</c:v>
                </c:pt>
                <c:pt idx="109">
                  <c:v>1.7898115999999999E-2</c:v>
                </c:pt>
                <c:pt idx="110">
                  <c:v>1.5622191000000001E-2</c:v>
                </c:pt>
                <c:pt idx="111">
                  <c:v>1.542318E-3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788-4073-9A36-7E515F1E2F09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[4]Sheet1!$D$365:$DT$365</c:f>
              <c:numCache>
                <c:formatCode>General</c:formatCode>
                <c:ptCount val="121"/>
                <c:pt idx="0">
                  <c:v>5.4757740000000001E-3</c:v>
                </c:pt>
                <c:pt idx="1">
                  <c:v>1.0113314999999999E-2</c:v>
                </c:pt>
                <c:pt idx="2">
                  <c:v>1.8499939999999999E-2</c:v>
                </c:pt>
                <c:pt idx="3">
                  <c:v>2.6941797E-2</c:v>
                </c:pt>
                <c:pt idx="4">
                  <c:v>3.0525768000000002E-2</c:v>
                </c:pt>
                <c:pt idx="5">
                  <c:v>2.8772724999999999E-2</c:v>
                </c:pt>
                <c:pt idx="6">
                  <c:v>2.4053921999999998E-2</c:v>
                </c:pt>
                <c:pt idx="7">
                  <c:v>1.7969456000000002E-2</c:v>
                </c:pt>
                <c:pt idx="8">
                  <c:v>1.1334874999999999E-2</c:v>
                </c:pt>
                <c:pt idx="9">
                  <c:v>5.1711355000000001E-3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3.1444404999999998E-3</c:v>
                </c:pt>
                <c:pt idx="14">
                  <c:v>8.9097380000000004E-3</c:v>
                </c:pt>
                <c:pt idx="15">
                  <c:v>1.1950255E-2</c:v>
                </c:pt>
                <c:pt idx="16">
                  <c:v>1.0473582E-2</c:v>
                </c:pt>
                <c:pt idx="17">
                  <c:v>6.1279560000000004E-3</c:v>
                </c:pt>
                <c:pt idx="18">
                  <c:v>2.8434503000000001E-3</c:v>
                </c:pt>
                <c:pt idx="19">
                  <c:v>1.1146044000000001E-3</c:v>
                </c:pt>
                <c:pt idx="20">
                  <c:v>1.5702070999999999E-3</c:v>
                </c:pt>
                <c:pt idx="21">
                  <c:v>4.9198089999999998E-3</c:v>
                </c:pt>
                <c:pt idx="22">
                  <c:v>1.1617443E-2</c:v>
                </c:pt>
                <c:pt idx="23">
                  <c:v>1.9945596999999999E-2</c:v>
                </c:pt>
                <c:pt idx="24">
                  <c:v>2.8716795E-2</c:v>
                </c:pt>
                <c:pt idx="25">
                  <c:v>3.3344190000000003E-2</c:v>
                </c:pt>
                <c:pt idx="26">
                  <c:v>3.5096740000000001E-2</c:v>
                </c:pt>
                <c:pt idx="27">
                  <c:v>3.3953695999999998E-2</c:v>
                </c:pt>
                <c:pt idx="28">
                  <c:v>3.265187E-2</c:v>
                </c:pt>
                <c:pt idx="29">
                  <c:v>3.1814559999999999E-2</c:v>
                </c:pt>
                <c:pt idx="30">
                  <c:v>3.165391E-2</c:v>
                </c:pt>
                <c:pt idx="31">
                  <c:v>3.1867960000000001E-2</c:v>
                </c:pt>
                <c:pt idx="32">
                  <c:v>3.3844247000000001E-2</c:v>
                </c:pt>
                <c:pt idx="33">
                  <c:v>3.8369812000000003E-2</c:v>
                </c:pt>
                <c:pt idx="34">
                  <c:v>4.5562338000000001E-2</c:v>
                </c:pt>
                <c:pt idx="35">
                  <c:v>5.4469324999999999E-2</c:v>
                </c:pt>
                <c:pt idx="36">
                  <c:v>6.2998070000000003E-2</c:v>
                </c:pt>
                <c:pt idx="37">
                  <c:v>6.9558869999999995E-2</c:v>
                </c:pt>
                <c:pt idx="38">
                  <c:v>7.1511074999999993E-2</c:v>
                </c:pt>
                <c:pt idx="39">
                  <c:v>6.9256570000000003E-2</c:v>
                </c:pt>
                <c:pt idx="40">
                  <c:v>6.3171190000000002E-2</c:v>
                </c:pt>
                <c:pt idx="41">
                  <c:v>5.6251379999999997E-2</c:v>
                </c:pt>
                <c:pt idx="42">
                  <c:v>5.0579440000000003E-2</c:v>
                </c:pt>
                <c:pt idx="43">
                  <c:v>4.6918585999999998E-2</c:v>
                </c:pt>
                <c:pt idx="44">
                  <c:v>4.6488627999999997E-2</c:v>
                </c:pt>
                <c:pt idx="45">
                  <c:v>4.7245047999999998E-2</c:v>
                </c:pt>
                <c:pt idx="46">
                  <c:v>4.6092648E-2</c:v>
                </c:pt>
                <c:pt idx="47">
                  <c:v>4.1322414000000002E-2</c:v>
                </c:pt>
                <c:pt idx="48">
                  <c:v>3.4950465E-2</c:v>
                </c:pt>
                <c:pt idx="49">
                  <c:v>3.1403642000000002E-2</c:v>
                </c:pt>
                <c:pt idx="50">
                  <c:v>3.1503299999999998E-2</c:v>
                </c:pt>
                <c:pt idx="51">
                  <c:v>3.35745E-2</c:v>
                </c:pt>
                <c:pt idx="52">
                  <c:v>3.7029456000000002E-2</c:v>
                </c:pt>
                <c:pt idx="53">
                  <c:v>4.2873528000000001E-2</c:v>
                </c:pt>
                <c:pt idx="54">
                  <c:v>5.2111066999999997E-2</c:v>
                </c:pt>
                <c:pt idx="55">
                  <c:v>6.3187690000000005E-2</c:v>
                </c:pt>
                <c:pt idx="56">
                  <c:v>7.0933620000000003E-2</c:v>
                </c:pt>
                <c:pt idx="57">
                  <c:v>7.4974865000000002E-2</c:v>
                </c:pt>
                <c:pt idx="58">
                  <c:v>7.4989570000000005E-2</c:v>
                </c:pt>
                <c:pt idx="59">
                  <c:v>6.9371050000000004E-2</c:v>
                </c:pt>
                <c:pt idx="60">
                  <c:v>5.8910224999999997E-2</c:v>
                </c:pt>
                <c:pt idx="61">
                  <c:v>4.7242932000000001E-2</c:v>
                </c:pt>
                <c:pt idx="62">
                  <c:v>4.0089797000000003E-2</c:v>
                </c:pt>
                <c:pt idx="63">
                  <c:v>3.8218549999999997E-2</c:v>
                </c:pt>
                <c:pt idx="64">
                  <c:v>3.9421547000000001E-2</c:v>
                </c:pt>
                <c:pt idx="65">
                  <c:v>3.9817296000000002E-2</c:v>
                </c:pt>
                <c:pt idx="66">
                  <c:v>3.9456221999999999E-2</c:v>
                </c:pt>
                <c:pt idx="67">
                  <c:v>3.8807864999999997E-2</c:v>
                </c:pt>
                <c:pt idx="68">
                  <c:v>3.7129599999999999E-2</c:v>
                </c:pt>
                <c:pt idx="69">
                  <c:v>3.3008120000000002E-2</c:v>
                </c:pt>
                <c:pt idx="70">
                  <c:v>2.7621799999999998E-2</c:v>
                </c:pt>
                <c:pt idx="71">
                  <c:v>2.2562366E-2</c:v>
                </c:pt>
                <c:pt idx="72">
                  <c:v>1.9152104999999999E-2</c:v>
                </c:pt>
                <c:pt idx="73">
                  <c:v>1.6352360999999999E-2</c:v>
                </c:pt>
                <c:pt idx="74">
                  <c:v>1.2481048999999999E-2</c:v>
                </c:pt>
                <c:pt idx="75">
                  <c:v>7.2266073E-3</c:v>
                </c:pt>
                <c:pt idx="76">
                  <c:v>2.6933669999999999E-3</c:v>
                </c:pt>
                <c:pt idx="77">
                  <c:v>2.0497860000000001E-3</c:v>
                </c:pt>
                <c:pt idx="78">
                  <c:v>6.1493429999999998E-3</c:v>
                </c:pt>
                <c:pt idx="79">
                  <c:v>1.2107503E-2</c:v>
                </c:pt>
                <c:pt idx="80">
                  <c:v>1.5479206000000001E-2</c:v>
                </c:pt>
                <c:pt idx="81">
                  <c:v>1.4737214E-2</c:v>
                </c:pt>
                <c:pt idx="82">
                  <c:v>1.1917874E-2</c:v>
                </c:pt>
                <c:pt idx="83">
                  <c:v>1.0821239999999999E-2</c:v>
                </c:pt>
                <c:pt idx="84">
                  <c:v>1.4014931E-2</c:v>
                </c:pt>
                <c:pt idx="85">
                  <c:v>2.0980304000000002E-2</c:v>
                </c:pt>
                <c:pt idx="86">
                  <c:v>2.9260413999999998E-2</c:v>
                </c:pt>
                <c:pt idx="87">
                  <c:v>3.604777E-2</c:v>
                </c:pt>
                <c:pt idx="88">
                  <c:v>3.921968E-2</c:v>
                </c:pt>
                <c:pt idx="89">
                  <c:v>3.707469E-2</c:v>
                </c:pt>
                <c:pt idx="90">
                  <c:v>3.0841260999999998E-2</c:v>
                </c:pt>
                <c:pt idx="91">
                  <c:v>2.1789217E-2</c:v>
                </c:pt>
                <c:pt idx="92">
                  <c:v>1.2553686E-2</c:v>
                </c:pt>
                <c:pt idx="93">
                  <c:v>6.5593785E-3</c:v>
                </c:pt>
                <c:pt idx="94">
                  <c:v>3.7162300000000001E-3</c:v>
                </c:pt>
                <c:pt idx="95">
                  <c:v>2.4419139999999999E-3</c:v>
                </c:pt>
                <c:pt idx="96">
                  <c:v>5.8076309999999997E-3</c:v>
                </c:pt>
                <c:pt idx="97">
                  <c:v>1.0206887499999999E-2</c:v>
                </c:pt>
                <c:pt idx="98">
                  <c:v>1.3823589000000001E-2</c:v>
                </c:pt>
                <c:pt idx="99">
                  <c:v>1.6930002999999999E-2</c:v>
                </c:pt>
                <c:pt idx="100">
                  <c:v>2.1008243999999999E-2</c:v>
                </c:pt>
                <c:pt idx="101">
                  <c:v>2.364084E-2</c:v>
                </c:pt>
                <c:pt idx="102">
                  <c:v>2.4451295000000001E-2</c:v>
                </c:pt>
                <c:pt idx="103">
                  <c:v>2.5475149999999998E-2</c:v>
                </c:pt>
                <c:pt idx="104">
                  <c:v>2.5924332000000001E-2</c:v>
                </c:pt>
                <c:pt idx="105">
                  <c:v>2.5395833E-2</c:v>
                </c:pt>
                <c:pt idx="106">
                  <c:v>2.4118995000000001E-2</c:v>
                </c:pt>
                <c:pt idx="107">
                  <c:v>2.2381073000000001E-2</c:v>
                </c:pt>
                <c:pt idx="108">
                  <c:v>2.0150998999999999E-2</c:v>
                </c:pt>
                <c:pt idx="109">
                  <c:v>1.7575515E-2</c:v>
                </c:pt>
                <c:pt idx="110">
                  <c:v>1.5176899000000001E-2</c:v>
                </c:pt>
                <c:pt idx="111">
                  <c:v>1.1553554E-3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788-4073-9A36-7E515F1E2F09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[4]Sheet1!$D$366:$DT$366</c:f>
              <c:numCache>
                <c:formatCode>General</c:formatCode>
                <c:ptCount val="121"/>
                <c:pt idx="0">
                  <c:v>5.2123999999999998E-3</c:v>
                </c:pt>
                <c:pt idx="1">
                  <c:v>9.8609820000000008E-3</c:v>
                </c:pt>
                <c:pt idx="2">
                  <c:v>1.8191619999999999E-2</c:v>
                </c:pt>
                <c:pt idx="3">
                  <c:v>2.6753296999999999E-2</c:v>
                </c:pt>
                <c:pt idx="4">
                  <c:v>3.0485366E-2</c:v>
                </c:pt>
                <c:pt idx="5">
                  <c:v>2.8859084E-2</c:v>
                </c:pt>
                <c:pt idx="6">
                  <c:v>2.4174666000000001E-2</c:v>
                </c:pt>
                <c:pt idx="7">
                  <c:v>1.8013479999999998E-2</c:v>
                </c:pt>
                <c:pt idx="8">
                  <c:v>1.1234503E-2</c:v>
                </c:pt>
                <c:pt idx="9">
                  <c:v>4.946672E-3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3.0580054000000001E-3</c:v>
                </c:pt>
                <c:pt idx="14">
                  <c:v>8.926514E-3</c:v>
                </c:pt>
                <c:pt idx="15">
                  <c:v>1.2057296E-2</c:v>
                </c:pt>
                <c:pt idx="16">
                  <c:v>1.0642818E-2</c:v>
                </c:pt>
                <c:pt idx="17">
                  <c:v>6.2994035E-3</c:v>
                </c:pt>
                <c:pt idx="18">
                  <c:v>2.9754103E-3</c:v>
                </c:pt>
                <c:pt idx="19">
                  <c:v>1.2185299E-3</c:v>
                </c:pt>
                <c:pt idx="20">
                  <c:v>1.6344981000000001E-3</c:v>
                </c:pt>
                <c:pt idx="21">
                  <c:v>4.8986016999999996E-3</c:v>
                </c:pt>
                <c:pt idx="22">
                  <c:v>1.1436307E-2</c:v>
                </c:pt>
                <c:pt idx="23">
                  <c:v>1.9596202E-2</c:v>
                </c:pt>
                <c:pt idx="24">
                  <c:v>2.8285580000000001E-2</c:v>
                </c:pt>
                <c:pt idx="25">
                  <c:v>3.2963003999999997E-2</c:v>
                </c:pt>
                <c:pt idx="26">
                  <c:v>3.4845397E-2</c:v>
                </c:pt>
                <c:pt idx="27">
                  <c:v>3.3825934000000002E-2</c:v>
                </c:pt>
                <c:pt idx="28">
                  <c:v>3.2603590000000002E-2</c:v>
                </c:pt>
                <c:pt idx="29">
                  <c:v>3.1839396999999998E-2</c:v>
                </c:pt>
                <c:pt idx="30">
                  <c:v>3.1758465E-2</c:v>
                </c:pt>
                <c:pt idx="31">
                  <c:v>3.2045837000000001E-2</c:v>
                </c:pt>
                <c:pt idx="32">
                  <c:v>3.4042343000000003E-2</c:v>
                </c:pt>
                <c:pt idx="33">
                  <c:v>3.8502294999999999E-2</c:v>
                </c:pt>
                <c:pt idx="34">
                  <c:v>4.5590209999999999E-2</c:v>
                </c:pt>
                <c:pt idx="35">
                  <c:v>5.4390005999999998E-2</c:v>
                </c:pt>
                <c:pt idx="36">
                  <c:v>6.2852130000000006E-2</c:v>
                </c:pt>
                <c:pt idx="37">
                  <c:v>6.9392919999999997E-2</c:v>
                </c:pt>
                <c:pt idx="38">
                  <c:v>7.1367264E-2</c:v>
                </c:pt>
                <c:pt idx="39">
                  <c:v>6.9164139999999999E-2</c:v>
                </c:pt>
                <c:pt idx="40">
                  <c:v>6.3147283999999998E-2</c:v>
                </c:pt>
                <c:pt idx="41">
                  <c:v>5.6230873000000001E-2</c:v>
                </c:pt>
                <c:pt idx="42">
                  <c:v>5.0497529999999999E-2</c:v>
                </c:pt>
                <c:pt idx="43">
                  <c:v>4.6775895999999997E-2</c:v>
                </c:pt>
                <c:pt idx="44">
                  <c:v>4.6352539999999998E-2</c:v>
                </c:pt>
                <c:pt idx="45">
                  <c:v>4.7193550000000001E-2</c:v>
                </c:pt>
                <c:pt idx="46">
                  <c:v>4.6115797E-2</c:v>
                </c:pt>
                <c:pt idx="47">
                  <c:v>4.1330119999999998E-2</c:v>
                </c:pt>
                <c:pt idx="48">
                  <c:v>3.4877874000000003E-2</c:v>
                </c:pt>
                <c:pt idx="49">
                  <c:v>3.1252044999999999E-2</c:v>
                </c:pt>
                <c:pt idx="50">
                  <c:v>3.1331677000000002E-2</c:v>
                </c:pt>
                <c:pt idx="51">
                  <c:v>3.3436769999999998E-2</c:v>
                </c:pt>
                <c:pt idx="52">
                  <c:v>3.6955059999999998E-2</c:v>
                </c:pt>
                <c:pt idx="53">
                  <c:v>4.2863301999999999E-2</c:v>
                </c:pt>
                <c:pt idx="54">
                  <c:v>5.2137766000000002E-2</c:v>
                </c:pt>
                <c:pt idx="55">
                  <c:v>6.3218999999999997E-2</c:v>
                </c:pt>
                <c:pt idx="56">
                  <c:v>7.0945084000000005E-2</c:v>
                </c:pt>
                <c:pt idx="57">
                  <c:v>7.4964136000000001E-2</c:v>
                </c:pt>
                <c:pt idx="58">
                  <c:v>7.4976029999999999E-2</c:v>
                </c:pt>
                <c:pt idx="59">
                  <c:v>6.9375629999999994E-2</c:v>
                </c:pt>
                <c:pt idx="60">
                  <c:v>5.8926279999999998E-2</c:v>
                </c:pt>
                <c:pt idx="61">
                  <c:v>4.7260493000000001E-2</c:v>
                </c:pt>
                <c:pt idx="62">
                  <c:v>4.0118205999999997E-2</c:v>
                </c:pt>
                <c:pt idx="63">
                  <c:v>3.828927E-2</c:v>
                </c:pt>
                <c:pt idx="64">
                  <c:v>3.9546659999999997E-2</c:v>
                </c:pt>
                <c:pt idx="65">
                  <c:v>3.9971907000000001E-2</c:v>
                </c:pt>
                <c:pt idx="66">
                  <c:v>3.9607740000000002E-2</c:v>
                </c:pt>
                <c:pt idx="67">
                  <c:v>3.8947000000000002E-2</c:v>
                </c:pt>
                <c:pt idx="68">
                  <c:v>3.7272587000000003E-2</c:v>
                </c:pt>
                <c:pt idx="69">
                  <c:v>3.3146259999999997E-2</c:v>
                </c:pt>
                <c:pt idx="70">
                  <c:v>2.7721953000000001E-2</c:v>
                </c:pt>
                <c:pt idx="71">
                  <c:v>2.2602444999999999E-2</c:v>
                </c:pt>
                <c:pt idx="72">
                  <c:v>1.913103E-2</c:v>
                </c:pt>
                <c:pt idx="73">
                  <c:v>1.6283926000000001E-2</c:v>
                </c:pt>
                <c:pt idx="74">
                  <c:v>1.2371322000000001E-2</c:v>
                </c:pt>
                <c:pt idx="75">
                  <c:v>7.0919479999999998E-3</c:v>
                </c:pt>
                <c:pt idx="76">
                  <c:v>2.5832391999999998E-3</c:v>
                </c:pt>
                <c:pt idx="77">
                  <c:v>2.019028E-3</c:v>
                </c:pt>
                <c:pt idx="78">
                  <c:v>6.2233499999999999E-3</c:v>
                </c:pt>
                <c:pt idx="79">
                  <c:v>1.22726895E-2</c:v>
                </c:pt>
                <c:pt idx="80">
                  <c:v>1.5700632999999999E-2</c:v>
                </c:pt>
                <c:pt idx="81">
                  <c:v>1.4967941E-2</c:v>
                </c:pt>
                <c:pt idx="82">
                  <c:v>1.2109137000000001E-2</c:v>
                </c:pt>
                <c:pt idx="83">
                  <c:v>1.0931356E-2</c:v>
                </c:pt>
                <c:pt idx="84">
                  <c:v>1.4024999999999999E-2</c:v>
                </c:pt>
                <c:pt idx="85">
                  <c:v>2.0904398000000001E-2</c:v>
                </c:pt>
                <c:pt idx="86">
                  <c:v>2.9141871E-2</c:v>
                </c:pt>
                <c:pt idx="87">
                  <c:v>3.5927336999999997E-2</c:v>
                </c:pt>
                <c:pt idx="88">
                  <c:v>3.9136246E-2</c:v>
                </c:pt>
                <c:pt idx="89">
                  <c:v>3.7059937000000001E-2</c:v>
                </c:pt>
                <c:pt idx="90">
                  <c:v>3.0896869E-2</c:v>
                </c:pt>
                <c:pt idx="91">
                  <c:v>2.1911059E-2</c:v>
                </c:pt>
                <c:pt idx="92">
                  <c:v>1.2716432E-2</c:v>
                </c:pt>
                <c:pt idx="93">
                  <c:v>6.7347856000000003E-3</c:v>
                </c:pt>
                <c:pt idx="94">
                  <c:v>3.8809585000000001E-3</c:v>
                </c:pt>
                <c:pt idx="95">
                  <c:v>2.5755844999999999E-3</c:v>
                </c:pt>
                <c:pt idx="96">
                  <c:v>5.8948747000000003E-3</c:v>
                </c:pt>
                <c:pt idx="97">
                  <c:v>1.0250522E-2</c:v>
                </c:pt>
                <c:pt idx="98">
                  <c:v>1.3839117999999999E-2</c:v>
                </c:pt>
                <c:pt idx="99">
                  <c:v>1.6933877E-2</c:v>
                </c:pt>
                <c:pt idx="100">
                  <c:v>2.1011470000000001E-2</c:v>
                </c:pt>
                <c:pt idx="101">
                  <c:v>2.3654870000000001E-2</c:v>
                </c:pt>
                <c:pt idx="102">
                  <c:v>2.4477953E-2</c:v>
                </c:pt>
                <c:pt idx="103">
                  <c:v>2.5514248999999999E-2</c:v>
                </c:pt>
                <c:pt idx="104">
                  <c:v>2.5969514999999999E-2</c:v>
                </c:pt>
                <c:pt idx="105">
                  <c:v>2.5440421000000001E-2</c:v>
                </c:pt>
                <c:pt idx="106">
                  <c:v>2.4153857000000001E-2</c:v>
                </c:pt>
                <c:pt idx="107">
                  <c:v>2.240029E-2</c:v>
                </c:pt>
                <c:pt idx="108">
                  <c:v>2.0140202999999999E-2</c:v>
                </c:pt>
                <c:pt idx="109">
                  <c:v>1.7525513E-2</c:v>
                </c:pt>
                <c:pt idx="110">
                  <c:v>1.5086393E-2</c:v>
                </c:pt>
                <c:pt idx="111">
                  <c:v>1.0663363999999999E-3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7788-4073-9A36-7E515F1E2F09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[4]Sheet1!$D$367:$DT$367</c:f>
              <c:numCache>
                <c:formatCode>General</c:formatCode>
                <c:ptCount val="121"/>
                <c:pt idx="0">
                  <c:v>3.6910685999999998E-3</c:v>
                </c:pt>
                <c:pt idx="1">
                  <c:v>8.4643270000000007E-3</c:v>
                </c:pt>
                <c:pt idx="2">
                  <c:v>1.6852400999999999E-2</c:v>
                </c:pt>
                <c:pt idx="3">
                  <c:v>2.575589E-2</c:v>
                </c:pt>
                <c:pt idx="4">
                  <c:v>2.9711682E-2</c:v>
                </c:pt>
                <c:pt idx="5">
                  <c:v>2.8351026000000001E-2</c:v>
                </c:pt>
                <c:pt idx="6">
                  <c:v>2.3971688000000001E-2</c:v>
                </c:pt>
                <c:pt idx="7">
                  <c:v>1.8047299999999999E-2</c:v>
                </c:pt>
                <c:pt idx="8">
                  <c:v>1.1364439E-2</c:v>
                </c:pt>
                <c:pt idx="9">
                  <c:v>4.963032E-3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2.1845839999999998E-3</c:v>
                </c:pt>
                <c:pt idx="14">
                  <c:v>8.2312140000000006E-3</c:v>
                </c:pt>
                <c:pt idx="15">
                  <c:v>1.1641349E-2</c:v>
                </c:pt>
                <c:pt idx="16">
                  <c:v>1.0516482000000001E-2</c:v>
                </c:pt>
                <c:pt idx="17">
                  <c:v>6.3703735000000001E-3</c:v>
                </c:pt>
                <c:pt idx="18">
                  <c:v>3.0820395000000001E-3</c:v>
                </c:pt>
                <c:pt idx="19">
                  <c:v>1.2730244999999999E-3</c:v>
                </c:pt>
                <c:pt idx="20">
                  <c:v>1.5497213000000001E-3</c:v>
                </c:pt>
                <c:pt idx="21">
                  <c:v>4.5884039999999999E-3</c:v>
                </c:pt>
                <c:pt idx="22">
                  <c:v>1.0870074E-2</c:v>
                </c:pt>
                <c:pt idx="23">
                  <c:v>1.8851446000000001E-2</c:v>
                </c:pt>
                <c:pt idx="24">
                  <c:v>2.7515736999999998E-2</c:v>
                </c:pt>
                <c:pt idx="25">
                  <c:v>3.2326109999999998E-2</c:v>
                </c:pt>
                <c:pt idx="26">
                  <c:v>3.438534E-2</c:v>
                </c:pt>
                <c:pt idx="27">
                  <c:v>3.3444260000000003E-2</c:v>
                </c:pt>
                <c:pt idx="28">
                  <c:v>3.2176311999999999E-2</c:v>
                </c:pt>
                <c:pt idx="29">
                  <c:v>3.1353734000000001E-2</c:v>
                </c:pt>
                <c:pt idx="30">
                  <c:v>3.1269617E-2</c:v>
                </c:pt>
                <c:pt idx="31">
                  <c:v>3.1617153000000002E-2</c:v>
                </c:pt>
                <c:pt idx="32">
                  <c:v>3.3619984999999998E-2</c:v>
                </c:pt>
                <c:pt idx="33">
                  <c:v>3.8032299999999998E-2</c:v>
                </c:pt>
                <c:pt idx="34">
                  <c:v>4.5050222000000001E-2</c:v>
                </c:pt>
                <c:pt idx="35">
                  <c:v>5.3891531999999999E-2</c:v>
                </c:pt>
                <c:pt idx="36">
                  <c:v>6.2550380000000003E-2</c:v>
                </c:pt>
                <c:pt idx="37">
                  <c:v>6.9383020000000004E-2</c:v>
                </c:pt>
                <c:pt idx="38">
                  <c:v>7.1633139999999998E-2</c:v>
                </c:pt>
                <c:pt idx="39">
                  <c:v>6.9505319999999995E-2</c:v>
                </c:pt>
                <c:pt idx="40">
                  <c:v>6.3327179999999997E-2</c:v>
                </c:pt>
                <c:pt idx="41">
                  <c:v>5.5978060000000003E-2</c:v>
                </c:pt>
                <c:pt idx="42">
                  <c:v>4.9779836000000001E-2</c:v>
                </c:pt>
                <c:pt idx="43">
                  <c:v>4.5809545E-2</c:v>
                </c:pt>
                <c:pt idx="44">
                  <c:v>4.5485484999999999E-2</c:v>
                </c:pt>
                <c:pt idx="45">
                  <c:v>4.6690412000000001E-2</c:v>
                </c:pt>
                <c:pt idx="46">
                  <c:v>4.5957579999999998E-2</c:v>
                </c:pt>
                <c:pt idx="47">
                  <c:v>4.1270435000000001E-2</c:v>
                </c:pt>
                <c:pt idx="48">
                  <c:v>3.4632582000000002E-2</c:v>
                </c:pt>
                <c:pt idx="49">
                  <c:v>3.0654864E-2</c:v>
                </c:pt>
                <c:pt idx="50">
                  <c:v>3.0430827000000001E-2</c:v>
                </c:pt>
                <c:pt idx="51">
                  <c:v>3.2476049999999999E-2</c:v>
                </c:pt>
                <c:pt idx="52">
                  <c:v>3.621336E-2</c:v>
                </c:pt>
                <c:pt idx="53">
                  <c:v>4.2443648E-2</c:v>
                </c:pt>
                <c:pt idx="54">
                  <c:v>5.1923980000000002E-2</c:v>
                </c:pt>
                <c:pt idx="55">
                  <c:v>6.3057064999999995E-2</c:v>
                </c:pt>
                <c:pt idx="56">
                  <c:v>7.0825089999999993E-2</c:v>
                </c:pt>
                <c:pt idx="57">
                  <c:v>7.5015429999999994E-2</c:v>
                </c:pt>
                <c:pt idx="58">
                  <c:v>7.5351970000000004E-2</c:v>
                </c:pt>
                <c:pt idx="59">
                  <c:v>7.0048614999999995E-2</c:v>
                </c:pt>
                <c:pt idx="60">
                  <c:v>5.9670175999999998E-2</c:v>
                </c:pt>
                <c:pt idx="61">
                  <c:v>4.7889173E-2</c:v>
                </c:pt>
                <c:pt idx="62">
                  <c:v>4.0565480000000001E-2</c:v>
                </c:pt>
                <c:pt idx="63">
                  <c:v>3.8587980000000001E-2</c:v>
                </c:pt>
                <c:pt idx="64">
                  <c:v>3.9699434999999998E-2</c:v>
                </c:pt>
                <c:pt idx="65">
                  <c:v>3.9982863E-2</c:v>
                </c:pt>
                <c:pt idx="66">
                  <c:v>3.9604637999999998E-2</c:v>
                </c:pt>
                <c:pt idx="67">
                  <c:v>3.9182210000000002E-2</c:v>
                </c:pt>
                <c:pt idx="68">
                  <c:v>3.7919370000000001E-2</c:v>
                </c:pt>
                <c:pt idx="69">
                  <c:v>3.4090515000000002E-2</c:v>
                </c:pt>
                <c:pt idx="70">
                  <c:v>2.8635172E-2</c:v>
                </c:pt>
                <c:pt idx="71">
                  <c:v>2.3205443999999999E-2</c:v>
                </c:pt>
                <c:pt idx="72">
                  <c:v>1.9354567E-2</c:v>
                </c:pt>
                <c:pt idx="73">
                  <c:v>1.6223141999999999E-2</c:v>
                </c:pt>
                <c:pt idx="74">
                  <c:v>1.2169465000000001E-2</c:v>
                </c:pt>
                <c:pt idx="75">
                  <c:v>6.8574823000000003E-3</c:v>
                </c:pt>
                <c:pt idx="76">
                  <c:v>2.4189354999999998E-3</c:v>
                </c:pt>
                <c:pt idx="77">
                  <c:v>2.0057703000000001E-3</c:v>
                </c:pt>
                <c:pt idx="78">
                  <c:v>6.4099253999999996E-3</c:v>
                </c:pt>
                <c:pt idx="79">
                  <c:v>1.2660515000000001E-2</c:v>
                </c:pt>
                <c:pt idx="80">
                  <c:v>1.6227334999999999E-2</c:v>
                </c:pt>
                <c:pt idx="81">
                  <c:v>1.5501081E-2</c:v>
                </c:pt>
                <c:pt idx="82">
                  <c:v>1.2499837999999999E-2</c:v>
                </c:pt>
                <c:pt idx="83">
                  <c:v>1.1068832000000001E-2</c:v>
                </c:pt>
                <c:pt idx="84">
                  <c:v>1.388409E-2</c:v>
                </c:pt>
                <c:pt idx="85">
                  <c:v>2.0584620000000001E-2</c:v>
                </c:pt>
                <c:pt idx="86">
                  <c:v>2.8833062999999999E-2</c:v>
                </c:pt>
                <c:pt idx="87">
                  <c:v>3.5814850000000002E-2</c:v>
                </c:pt>
                <c:pt idx="88">
                  <c:v>3.9339285000000002E-2</c:v>
                </c:pt>
                <c:pt idx="89">
                  <c:v>3.7619333999999997E-2</c:v>
                </c:pt>
                <c:pt idx="90">
                  <c:v>3.1717080000000002E-2</c:v>
                </c:pt>
                <c:pt idx="91">
                  <c:v>2.2891702E-2</c:v>
                </c:pt>
                <c:pt idx="92">
                  <c:v>1.3744637000000001E-2</c:v>
                </c:pt>
                <c:pt idx="93">
                  <c:v>7.6891184000000001E-3</c:v>
                </c:pt>
                <c:pt idx="94">
                  <c:v>4.6777674000000003E-3</c:v>
                </c:pt>
                <c:pt idx="95">
                  <c:v>3.1856934E-3</c:v>
                </c:pt>
                <c:pt idx="96">
                  <c:v>6.2432316999999999E-3</c:v>
                </c:pt>
                <c:pt idx="97">
                  <c:v>1.0337219999999999E-2</c:v>
                </c:pt>
                <c:pt idx="98">
                  <c:v>1.3714150499999999E-2</c:v>
                </c:pt>
                <c:pt idx="99">
                  <c:v>1.6664442000000002E-2</c:v>
                </c:pt>
                <c:pt idx="100">
                  <c:v>2.0664676999999999E-2</c:v>
                </c:pt>
                <c:pt idx="101">
                  <c:v>2.3309951999999998E-2</c:v>
                </c:pt>
                <c:pt idx="102">
                  <c:v>2.4193821000000001E-2</c:v>
                </c:pt>
                <c:pt idx="103">
                  <c:v>2.5312698000000002E-2</c:v>
                </c:pt>
                <c:pt idx="104">
                  <c:v>2.5841469999999998E-2</c:v>
                </c:pt>
                <c:pt idx="105">
                  <c:v>2.5372586999999999E-2</c:v>
                </c:pt>
                <c:pt idx="106">
                  <c:v>2.4118064000000002E-2</c:v>
                </c:pt>
                <c:pt idx="107">
                  <c:v>2.2372922E-2</c:v>
                </c:pt>
                <c:pt idx="108">
                  <c:v>2.0071619999999998E-2</c:v>
                </c:pt>
                <c:pt idx="109">
                  <c:v>1.73724E-2</c:v>
                </c:pt>
                <c:pt idx="110">
                  <c:v>1.4829079E-2</c:v>
                </c:pt>
                <c:pt idx="111">
                  <c:v>8.4500000000000005E-4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7788-4073-9A36-7E515F1E2F09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[4]Sheet1!$D$368:$DT$368</c:f>
              <c:numCache>
                <c:formatCode>General</c:formatCode>
                <c:ptCount val="121"/>
                <c:pt idx="0">
                  <c:v>3.6910685999999998E-3</c:v>
                </c:pt>
                <c:pt idx="1">
                  <c:v>8.4643270000000007E-3</c:v>
                </c:pt>
                <c:pt idx="2">
                  <c:v>1.6852400999999999E-2</c:v>
                </c:pt>
                <c:pt idx="3">
                  <c:v>2.575589E-2</c:v>
                </c:pt>
                <c:pt idx="4">
                  <c:v>2.9711682E-2</c:v>
                </c:pt>
                <c:pt idx="5">
                  <c:v>2.8351026000000001E-2</c:v>
                </c:pt>
                <c:pt idx="6">
                  <c:v>2.3971688000000001E-2</c:v>
                </c:pt>
                <c:pt idx="7">
                  <c:v>1.8047299999999999E-2</c:v>
                </c:pt>
                <c:pt idx="8">
                  <c:v>1.1364439E-2</c:v>
                </c:pt>
                <c:pt idx="9">
                  <c:v>4.963032E-3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2.1845839999999998E-3</c:v>
                </c:pt>
                <c:pt idx="14">
                  <c:v>8.2312140000000006E-3</c:v>
                </c:pt>
                <c:pt idx="15">
                  <c:v>1.1641349E-2</c:v>
                </c:pt>
                <c:pt idx="16">
                  <c:v>1.0516482000000001E-2</c:v>
                </c:pt>
                <c:pt idx="17">
                  <c:v>6.3703735000000001E-3</c:v>
                </c:pt>
                <c:pt idx="18">
                  <c:v>3.0820395000000001E-3</c:v>
                </c:pt>
                <c:pt idx="19">
                  <c:v>1.2730244999999999E-3</c:v>
                </c:pt>
                <c:pt idx="20">
                  <c:v>1.5497213000000001E-3</c:v>
                </c:pt>
                <c:pt idx="21">
                  <c:v>4.5884039999999999E-3</c:v>
                </c:pt>
                <c:pt idx="22">
                  <c:v>1.0870074E-2</c:v>
                </c:pt>
                <c:pt idx="23">
                  <c:v>1.8851446000000001E-2</c:v>
                </c:pt>
                <c:pt idx="24">
                  <c:v>2.7515736999999998E-2</c:v>
                </c:pt>
                <c:pt idx="25">
                  <c:v>3.2326109999999998E-2</c:v>
                </c:pt>
                <c:pt idx="26">
                  <c:v>3.438534E-2</c:v>
                </c:pt>
                <c:pt idx="27">
                  <c:v>3.3444260000000003E-2</c:v>
                </c:pt>
                <c:pt idx="28">
                  <c:v>3.2176311999999999E-2</c:v>
                </c:pt>
                <c:pt idx="29">
                  <c:v>3.1353734000000001E-2</c:v>
                </c:pt>
                <c:pt idx="30">
                  <c:v>3.1269617E-2</c:v>
                </c:pt>
                <c:pt idx="31">
                  <c:v>3.1617153000000002E-2</c:v>
                </c:pt>
                <c:pt idx="32">
                  <c:v>3.3619984999999998E-2</c:v>
                </c:pt>
                <c:pt idx="33">
                  <c:v>3.8032299999999998E-2</c:v>
                </c:pt>
                <c:pt idx="34">
                  <c:v>4.5050222000000001E-2</c:v>
                </c:pt>
                <c:pt idx="35">
                  <c:v>5.3891531999999999E-2</c:v>
                </c:pt>
                <c:pt idx="36">
                  <c:v>6.2550380000000003E-2</c:v>
                </c:pt>
                <c:pt idx="37">
                  <c:v>6.9383020000000004E-2</c:v>
                </c:pt>
                <c:pt idx="38">
                  <c:v>7.1633139999999998E-2</c:v>
                </c:pt>
                <c:pt idx="39">
                  <c:v>6.9505319999999995E-2</c:v>
                </c:pt>
                <c:pt idx="40">
                  <c:v>6.3327179999999997E-2</c:v>
                </c:pt>
                <c:pt idx="41">
                  <c:v>5.5978060000000003E-2</c:v>
                </c:pt>
                <c:pt idx="42">
                  <c:v>4.9779836000000001E-2</c:v>
                </c:pt>
                <c:pt idx="43">
                  <c:v>4.5809545E-2</c:v>
                </c:pt>
                <c:pt idx="44">
                  <c:v>4.5485484999999999E-2</c:v>
                </c:pt>
                <c:pt idx="45">
                  <c:v>4.6690412000000001E-2</c:v>
                </c:pt>
                <c:pt idx="46">
                  <c:v>4.5957579999999998E-2</c:v>
                </c:pt>
                <c:pt idx="47">
                  <c:v>4.1270435000000001E-2</c:v>
                </c:pt>
                <c:pt idx="48">
                  <c:v>3.4632582000000002E-2</c:v>
                </c:pt>
                <c:pt idx="49">
                  <c:v>3.0654864E-2</c:v>
                </c:pt>
                <c:pt idx="50">
                  <c:v>3.0430827000000001E-2</c:v>
                </c:pt>
                <c:pt idx="51">
                  <c:v>3.2476049999999999E-2</c:v>
                </c:pt>
                <c:pt idx="52">
                  <c:v>3.621336E-2</c:v>
                </c:pt>
                <c:pt idx="53">
                  <c:v>4.2443648E-2</c:v>
                </c:pt>
                <c:pt idx="54">
                  <c:v>5.1923980000000002E-2</c:v>
                </c:pt>
                <c:pt idx="55">
                  <c:v>6.3057064999999995E-2</c:v>
                </c:pt>
                <c:pt idx="56">
                  <c:v>7.0825089999999993E-2</c:v>
                </c:pt>
                <c:pt idx="57">
                  <c:v>7.5015429999999994E-2</c:v>
                </c:pt>
                <c:pt idx="58">
                  <c:v>7.5351970000000004E-2</c:v>
                </c:pt>
                <c:pt idx="59">
                  <c:v>7.0048614999999995E-2</c:v>
                </c:pt>
                <c:pt idx="60">
                  <c:v>5.9670175999999998E-2</c:v>
                </c:pt>
                <c:pt idx="61">
                  <c:v>4.7889173E-2</c:v>
                </c:pt>
                <c:pt idx="62">
                  <c:v>4.0565480000000001E-2</c:v>
                </c:pt>
                <c:pt idx="63">
                  <c:v>3.8587980000000001E-2</c:v>
                </c:pt>
                <c:pt idx="64">
                  <c:v>3.9699434999999998E-2</c:v>
                </c:pt>
                <c:pt idx="65">
                  <c:v>3.9982863E-2</c:v>
                </c:pt>
                <c:pt idx="66">
                  <c:v>3.9604637999999998E-2</c:v>
                </c:pt>
                <c:pt idx="67">
                  <c:v>3.9182210000000002E-2</c:v>
                </c:pt>
                <c:pt idx="68">
                  <c:v>3.7919370000000001E-2</c:v>
                </c:pt>
                <c:pt idx="69">
                  <c:v>3.4090515000000002E-2</c:v>
                </c:pt>
                <c:pt idx="70">
                  <c:v>2.8635172E-2</c:v>
                </c:pt>
                <c:pt idx="71">
                  <c:v>2.3205443999999999E-2</c:v>
                </c:pt>
                <c:pt idx="72">
                  <c:v>1.9354567E-2</c:v>
                </c:pt>
                <c:pt idx="73">
                  <c:v>1.6223141999999999E-2</c:v>
                </c:pt>
                <c:pt idx="74">
                  <c:v>1.2169465000000001E-2</c:v>
                </c:pt>
                <c:pt idx="75">
                  <c:v>6.8574823000000003E-3</c:v>
                </c:pt>
                <c:pt idx="76">
                  <c:v>2.4189354999999998E-3</c:v>
                </c:pt>
                <c:pt idx="77">
                  <c:v>2.0057703000000001E-3</c:v>
                </c:pt>
                <c:pt idx="78">
                  <c:v>6.4099253999999996E-3</c:v>
                </c:pt>
                <c:pt idx="79">
                  <c:v>1.2660515000000001E-2</c:v>
                </c:pt>
                <c:pt idx="80">
                  <c:v>1.6227334999999999E-2</c:v>
                </c:pt>
                <c:pt idx="81">
                  <c:v>1.5501081E-2</c:v>
                </c:pt>
                <c:pt idx="82">
                  <c:v>1.2499837999999999E-2</c:v>
                </c:pt>
                <c:pt idx="83">
                  <c:v>1.1068832000000001E-2</c:v>
                </c:pt>
                <c:pt idx="84">
                  <c:v>1.388409E-2</c:v>
                </c:pt>
                <c:pt idx="85">
                  <c:v>2.0584620000000001E-2</c:v>
                </c:pt>
                <c:pt idx="86">
                  <c:v>2.8833062999999999E-2</c:v>
                </c:pt>
                <c:pt idx="87">
                  <c:v>3.5814850000000002E-2</c:v>
                </c:pt>
                <c:pt idx="88">
                  <c:v>3.9339285000000002E-2</c:v>
                </c:pt>
                <c:pt idx="89">
                  <c:v>3.7619333999999997E-2</c:v>
                </c:pt>
                <c:pt idx="90">
                  <c:v>3.1717080000000002E-2</c:v>
                </c:pt>
                <c:pt idx="91">
                  <c:v>2.2891702E-2</c:v>
                </c:pt>
                <c:pt idx="92">
                  <c:v>1.3744637000000001E-2</c:v>
                </c:pt>
                <c:pt idx="93">
                  <c:v>7.6891184000000001E-3</c:v>
                </c:pt>
                <c:pt idx="94">
                  <c:v>4.6777674000000003E-3</c:v>
                </c:pt>
                <c:pt idx="95">
                  <c:v>3.1856934E-3</c:v>
                </c:pt>
                <c:pt idx="96">
                  <c:v>6.2432316999999999E-3</c:v>
                </c:pt>
                <c:pt idx="97">
                  <c:v>1.0337219999999999E-2</c:v>
                </c:pt>
                <c:pt idx="98">
                  <c:v>1.3714150499999999E-2</c:v>
                </c:pt>
                <c:pt idx="99">
                  <c:v>1.6664442000000002E-2</c:v>
                </c:pt>
                <c:pt idx="100">
                  <c:v>2.0664676999999999E-2</c:v>
                </c:pt>
                <c:pt idx="101">
                  <c:v>2.3309951999999998E-2</c:v>
                </c:pt>
                <c:pt idx="102">
                  <c:v>2.4193821000000001E-2</c:v>
                </c:pt>
                <c:pt idx="103">
                  <c:v>2.5312698000000002E-2</c:v>
                </c:pt>
                <c:pt idx="104">
                  <c:v>2.5841469999999998E-2</c:v>
                </c:pt>
                <c:pt idx="105">
                  <c:v>2.5372586999999999E-2</c:v>
                </c:pt>
                <c:pt idx="106">
                  <c:v>2.4118064000000002E-2</c:v>
                </c:pt>
                <c:pt idx="107">
                  <c:v>2.2372922E-2</c:v>
                </c:pt>
                <c:pt idx="108">
                  <c:v>2.0071619999999998E-2</c:v>
                </c:pt>
                <c:pt idx="109">
                  <c:v>1.73724E-2</c:v>
                </c:pt>
                <c:pt idx="110">
                  <c:v>1.4829079E-2</c:v>
                </c:pt>
                <c:pt idx="111">
                  <c:v>8.4500000000000005E-4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7788-4073-9A36-7E515F1E2F09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[4]Sheet1!$D$369:$DT$369</c:f>
              <c:numCache>
                <c:formatCode>General</c:formatCode>
                <c:ptCount val="121"/>
                <c:pt idx="0">
                  <c:v>3.6910685999999998E-3</c:v>
                </c:pt>
                <c:pt idx="1">
                  <c:v>8.4643270000000007E-3</c:v>
                </c:pt>
                <c:pt idx="2">
                  <c:v>1.6852400999999999E-2</c:v>
                </c:pt>
                <c:pt idx="3">
                  <c:v>2.575589E-2</c:v>
                </c:pt>
                <c:pt idx="4">
                  <c:v>2.9711682E-2</c:v>
                </c:pt>
                <c:pt idx="5">
                  <c:v>2.8351026000000001E-2</c:v>
                </c:pt>
                <c:pt idx="6">
                  <c:v>2.3971688000000001E-2</c:v>
                </c:pt>
                <c:pt idx="7">
                  <c:v>1.8047299999999999E-2</c:v>
                </c:pt>
                <c:pt idx="8">
                  <c:v>1.1364439E-2</c:v>
                </c:pt>
                <c:pt idx="9">
                  <c:v>4.963032E-3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2.1845839999999998E-3</c:v>
                </c:pt>
                <c:pt idx="14">
                  <c:v>8.2312140000000006E-3</c:v>
                </c:pt>
                <c:pt idx="15">
                  <c:v>1.1641349E-2</c:v>
                </c:pt>
                <c:pt idx="16">
                  <c:v>1.0516482000000001E-2</c:v>
                </c:pt>
                <c:pt idx="17">
                  <c:v>6.3703735000000001E-3</c:v>
                </c:pt>
                <c:pt idx="18">
                  <c:v>3.0820395000000001E-3</c:v>
                </c:pt>
                <c:pt idx="19">
                  <c:v>1.2730244999999999E-3</c:v>
                </c:pt>
                <c:pt idx="20">
                  <c:v>1.5497213000000001E-3</c:v>
                </c:pt>
                <c:pt idx="21">
                  <c:v>4.5884039999999999E-3</c:v>
                </c:pt>
                <c:pt idx="22">
                  <c:v>1.0870074E-2</c:v>
                </c:pt>
                <c:pt idx="23">
                  <c:v>1.8851446000000001E-2</c:v>
                </c:pt>
                <c:pt idx="24">
                  <c:v>2.7515736999999998E-2</c:v>
                </c:pt>
                <c:pt idx="25">
                  <c:v>3.2326109999999998E-2</c:v>
                </c:pt>
                <c:pt idx="26">
                  <c:v>3.438534E-2</c:v>
                </c:pt>
                <c:pt idx="27">
                  <c:v>3.3444260000000003E-2</c:v>
                </c:pt>
                <c:pt idx="28">
                  <c:v>3.2176311999999999E-2</c:v>
                </c:pt>
                <c:pt idx="29">
                  <c:v>3.1353734000000001E-2</c:v>
                </c:pt>
                <c:pt idx="30">
                  <c:v>3.1269617E-2</c:v>
                </c:pt>
                <c:pt idx="31">
                  <c:v>3.1617153000000002E-2</c:v>
                </c:pt>
                <c:pt idx="32">
                  <c:v>3.3619984999999998E-2</c:v>
                </c:pt>
                <c:pt idx="33">
                  <c:v>3.8032299999999998E-2</c:v>
                </c:pt>
                <c:pt idx="34">
                  <c:v>4.5050222000000001E-2</c:v>
                </c:pt>
                <c:pt idx="35">
                  <c:v>5.3891531999999999E-2</c:v>
                </c:pt>
                <c:pt idx="36">
                  <c:v>6.2550380000000003E-2</c:v>
                </c:pt>
                <c:pt idx="37">
                  <c:v>6.9383020000000004E-2</c:v>
                </c:pt>
                <c:pt idx="38">
                  <c:v>7.1633139999999998E-2</c:v>
                </c:pt>
                <c:pt idx="39">
                  <c:v>6.9505319999999995E-2</c:v>
                </c:pt>
                <c:pt idx="40">
                  <c:v>6.3327179999999997E-2</c:v>
                </c:pt>
                <c:pt idx="41">
                  <c:v>5.5978060000000003E-2</c:v>
                </c:pt>
                <c:pt idx="42">
                  <c:v>4.9779836000000001E-2</c:v>
                </c:pt>
                <c:pt idx="43">
                  <c:v>4.5809545E-2</c:v>
                </c:pt>
                <c:pt idx="44">
                  <c:v>4.5485484999999999E-2</c:v>
                </c:pt>
                <c:pt idx="45">
                  <c:v>4.6690412000000001E-2</c:v>
                </c:pt>
                <c:pt idx="46">
                  <c:v>4.5957579999999998E-2</c:v>
                </c:pt>
                <c:pt idx="47">
                  <c:v>4.1270435000000001E-2</c:v>
                </c:pt>
                <c:pt idx="48">
                  <c:v>3.4632582000000002E-2</c:v>
                </c:pt>
                <c:pt idx="49">
                  <c:v>3.0654864E-2</c:v>
                </c:pt>
                <c:pt idx="50">
                  <c:v>3.0430827000000001E-2</c:v>
                </c:pt>
                <c:pt idx="51">
                  <c:v>3.2476049999999999E-2</c:v>
                </c:pt>
                <c:pt idx="52">
                  <c:v>3.621336E-2</c:v>
                </c:pt>
                <c:pt idx="53">
                  <c:v>4.2443648E-2</c:v>
                </c:pt>
                <c:pt idx="54">
                  <c:v>5.1923980000000002E-2</c:v>
                </c:pt>
                <c:pt idx="55">
                  <c:v>6.3057064999999995E-2</c:v>
                </c:pt>
                <c:pt idx="56">
                  <c:v>7.0825089999999993E-2</c:v>
                </c:pt>
                <c:pt idx="57">
                  <c:v>7.5015429999999994E-2</c:v>
                </c:pt>
                <c:pt idx="58">
                  <c:v>7.5351970000000004E-2</c:v>
                </c:pt>
                <c:pt idx="59">
                  <c:v>7.0048614999999995E-2</c:v>
                </c:pt>
                <c:pt idx="60">
                  <c:v>5.9670175999999998E-2</c:v>
                </c:pt>
                <c:pt idx="61">
                  <c:v>4.7889173E-2</c:v>
                </c:pt>
                <c:pt idx="62">
                  <c:v>4.0565480000000001E-2</c:v>
                </c:pt>
                <c:pt idx="63">
                  <c:v>3.8587980000000001E-2</c:v>
                </c:pt>
                <c:pt idx="64">
                  <c:v>3.9699434999999998E-2</c:v>
                </c:pt>
                <c:pt idx="65">
                  <c:v>3.9982863E-2</c:v>
                </c:pt>
                <c:pt idx="66">
                  <c:v>3.9604637999999998E-2</c:v>
                </c:pt>
                <c:pt idx="67">
                  <c:v>3.9182210000000002E-2</c:v>
                </c:pt>
                <c:pt idx="68">
                  <c:v>3.7919370000000001E-2</c:v>
                </c:pt>
                <c:pt idx="69">
                  <c:v>3.4090515000000002E-2</c:v>
                </c:pt>
                <c:pt idx="70">
                  <c:v>2.8635172E-2</c:v>
                </c:pt>
                <c:pt idx="71">
                  <c:v>2.3205443999999999E-2</c:v>
                </c:pt>
                <c:pt idx="72">
                  <c:v>1.9354567E-2</c:v>
                </c:pt>
                <c:pt idx="73">
                  <c:v>1.6223141999999999E-2</c:v>
                </c:pt>
                <c:pt idx="74">
                  <c:v>1.2169465000000001E-2</c:v>
                </c:pt>
                <c:pt idx="75">
                  <c:v>6.8574823000000003E-3</c:v>
                </c:pt>
                <c:pt idx="76">
                  <c:v>2.4189354999999998E-3</c:v>
                </c:pt>
                <c:pt idx="77">
                  <c:v>2.0057703000000001E-3</c:v>
                </c:pt>
                <c:pt idx="78">
                  <c:v>6.4099253999999996E-3</c:v>
                </c:pt>
                <c:pt idx="79">
                  <c:v>1.2660515000000001E-2</c:v>
                </c:pt>
                <c:pt idx="80">
                  <c:v>1.6227334999999999E-2</c:v>
                </c:pt>
                <c:pt idx="81">
                  <c:v>1.5501081E-2</c:v>
                </c:pt>
                <c:pt idx="82">
                  <c:v>1.2499837999999999E-2</c:v>
                </c:pt>
                <c:pt idx="83">
                  <c:v>1.1068832000000001E-2</c:v>
                </c:pt>
                <c:pt idx="84">
                  <c:v>1.388409E-2</c:v>
                </c:pt>
                <c:pt idx="85">
                  <c:v>2.0584620000000001E-2</c:v>
                </c:pt>
                <c:pt idx="86">
                  <c:v>2.8833062999999999E-2</c:v>
                </c:pt>
                <c:pt idx="87">
                  <c:v>3.5814850000000002E-2</c:v>
                </c:pt>
                <c:pt idx="88">
                  <c:v>3.9339285000000002E-2</c:v>
                </c:pt>
                <c:pt idx="89">
                  <c:v>3.7619333999999997E-2</c:v>
                </c:pt>
                <c:pt idx="90">
                  <c:v>3.1717080000000002E-2</c:v>
                </c:pt>
                <c:pt idx="91">
                  <c:v>2.2891702E-2</c:v>
                </c:pt>
                <c:pt idx="92">
                  <c:v>1.3744637000000001E-2</c:v>
                </c:pt>
                <c:pt idx="93">
                  <c:v>7.6891184000000001E-3</c:v>
                </c:pt>
                <c:pt idx="94">
                  <c:v>4.6777674000000003E-3</c:v>
                </c:pt>
                <c:pt idx="95">
                  <c:v>3.1856934E-3</c:v>
                </c:pt>
                <c:pt idx="96">
                  <c:v>6.2432316999999999E-3</c:v>
                </c:pt>
                <c:pt idx="97">
                  <c:v>1.0337219999999999E-2</c:v>
                </c:pt>
                <c:pt idx="98">
                  <c:v>1.3714150499999999E-2</c:v>
                </c:pt>
                <c:pt idx="99">
                  <c:v>1.6664442000000002E-2</c:v>
                </c:pt>
                <c:pt idx="100">
                  <c:v>2.0664676999999999E-2</c:v>
                </c:pt>
                <c:pt idx="101">
                  <c:v>2.3309951999999998E-2</c:v>
                </c:pt>
                <c:pt idx="102">
                  <c:v>2.4193821000000001E-2</c:v>
                </c:pt>
                <c:pt idx="103">
                  <c:v>2.5312698000000002E-2</c:v>
                </c:pt>
                <c:pt idx="104">
                  <c:v>2.5841469999999998E-2</c:v>
                </c:pt>
                <c:pt idx="105">
                  <c:v>2.5372586999999999E-2</c:v>
                </c:pt>
                <c:pt idx="106">
                  <c:v>2.4118064000000002E-2</c:v>
                </c:pt>
                <c:pt idx="107">
                  <c:v>2.2372922E-2</c:v>
                </c:pt>
                <c:pt idx="108">
                  <c:v>2.0071619999999998E-2</c:v>
                </c:pt>
                <c:pt idx="109">
                  <c:v>1.73724E-2</c:v>
                </c:pt>
                <c:pt idx="110">
                  <c:v>1.4829079E-2</c:v>
                </c:pt>
                <c:pt idx="111">
                  <c:v>8.4500000000000005E-4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7788-4073-9A36-7E515F1E2F09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[4]Sheet1!$D$370:$DT$370</c:f>
              <c:numCache>
                <c:formatCode>General</c:formatCode>
                <c:ptCount val="121"/>
                <c:pt idx="0">
                  <c:v>3.6910685999999998E-3</c:v>
                </c:pt>
                <c:pt idx="1">
                  <c:v>8.4643270000000007E-3</c:v>
                </c:pt>
                <c:pt idx="2">
                  <c:v>1.6852400999999999E-2</c:v>
                </c:pt>
                <c:pt idx="3">
                  <c:v>2.575589E-2</c:v>
                </c:pt>
                <c:pt idx="4">
                  <c:v>2.9711682E-2</c:v>
                </c:pt>
                <c:pt idx="5">
                  <c:v>2.8351026000000001E-2</c:v>
                </c:pt>
                <c:pt idx="6">
                  <c:v>2.3971688000000001E-2</c:v>
                </c:pt>
                <c:pt idx="7">
                  <c:v>1.8047299999999999E-2</c:v>
                </c:pt>
                <c:pt idx="8">
                  <c:v>1.1364439E-2</c:v>
                </c:pt>
                <c:pt idx="9">
                  <c:v>4.963032E-3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2.1845839999999998E-3</c:v>
                </c:pt>
                <c:pt idx="14">
                  <c:v>8.2312140000000006E-3</c:v>
                </c:pt>
                <c:pt idx="15">
                  <c:v>1.1641349E-2</c:v>
                </c:pt>
                <c:pt idx="16">
                  <c:v>1.0516482000000001E-2</c:v>
                </c:pt>
                <c:pt idx="17">
                  <c:v>6.3703735000000001E-3</c:v>
                </c:pt>
                <c:pt idx="18">
                  <c:v>3.0820395000000001E-3</c:v>
                </c:pt>
                <c:pt idx="19">
                  <c:v>1.2730244999999999E-3</c:v>
                </c:pt>
                <c:pt idx="20">
                  <c:v>1.5497213000000001E-3</c:v>
                </c:pt>
                <c:pt idx="21">
                  <c:v>4.5884039999999999E-3</c:v>
                </c:pt>
                <c:pt idx="22">
                  <c:v>1.0870074E-2</c:v>
                </c:pt>
                <c:pt idx="23">
                  <c:v>1.8851446000000001E-2</c:v>
                </c:pt>
                <c:pt idx="24">
                  <c:v>2.7515736999999998E-2</c:v>
                </c:pt>
                <c:pt idx="25">
                  <c:v>3.2326109999999998E-2</c:v>
                </c:pt>
                <c:pt idx="26">
                  <c:v>3.438534E-2</c:v>
                </c:pt>
                <c:pt idx="27">
                  <c:v>3.3444260000000003E-2</c:v>
                </c:pt>
                <c:pt idx="28">
                  <c:v>3.2176311999999999E-2</c:v>
                </c:pt>
                <c:pt idx="29">
                  <c:v>3.1353734000000001E-2</c:v>
                </c:pt>
                <c:pt idx="30">
                  <c:v>3.1269617E-2</c:v>
                </c:pt>
                <c:pt idx="31">
                  <c:v>3.1617153000000002E-2</c:v>
                </c:pt>
                <c:pt idx="32">
                  <c:v>3.3619984999999998E-2</c:v>
                </c:pt>
                <c:pt idx="33">
                  <c:v>3.8032299999999998E-2</c:v>
                </c:pt>
                <c:pt idx="34">
                  <c:v>4.5050222000000001E-2</c:v>
                </c:pt>
                <c:pt idx="35">
                  <c:v>5.3891531999999999E-2</c:v>
                </c:pt>
                <c:pt idx="36">
                  <c:v>6.2550380000000003E-2</c:v>
                </c:pt>
                <c:pt idx="37">
                  <c:v>6.9383020000000004E-2</c:v>
                </c:pt>
                <c:pt idx="38">
                  <c:v>7.1633139999999998E-2</c:v>
                </c:pt>
                <c:pt idx="39">
                  <c:v>6.9505319999999995E-2</c:v>
                </c:pt>
                <c:pt idx="40">
                  <c:v>6.3327179999999997E-2</c:v>
                </c:pt>
                <c:pt idx="41">
                  <c:v>5.5978060000000003E-2</c:v>
                </c:pt>
                <c:pt idx="42">
                  <c:v>4.9779836000000001E-2</c:v>
                </c:pt>
                <c:pt idx="43">
                  <c:v>4.5809545E-2</c:v>
                </c:pt>
                <c:pt idx="44">
                  <c:v>4.5485484999999999E-2</c:v>
                </c:pt>
                <c:pt idx="45">
                  <c:v>4.6690412000000001E-2</c:v>
                </c:pt>
                <c:pt idx="46">
                  <c:v>4.5957579999999998E-2</c:v>
                </c:pt>
                <c:pt idx="47">
                  <c:v>4.1270435000000001E-2</c:v>
                </c:pt>
                <c:pt idx="48">
                  <c:v>3.4632582000000002E-2</c:v>
                </c:pt>
                <c:pt idx="49">
                  <c:v>3.0654864E-2</c:v>
                </c:pt>
                <c:pt idx="50">
                  <c:v>3.0430827000000001E-2</c:v>
                </c:pt>
                <c:pt idx="51">
                  <c:v>3.2476049999999999E-2</c:v>
                </c:pt>
                <c:pt idx="52">
                  <c:v>3.621336E-2</c:v>
                </c:pt>
                <c:pt idx="53">
                  <c:v>4.2443648E-2</c:v>
                </c:pt>
                <c:pt idx="54">
                  <c:v>5.1923980000000002E-2</c:v>
                </c:pt>
                <c:pt idx="55">
                  <c:v>6.3057064999999995E-2</c:v>
                </c:pt>
                <c:pt idx="56">
                  <c:v>7.0825089999999993E-2</c:v>
                </c:pt>
                <c:pt idx="57">
                  <c:v>7.5015429999999994E-2</c:v>
                </c:pt>
                <c:pt idx="58">
                  <c:v>7.5351970000000004E-2</c:v>
                </c:pt>
                <c:pt idx="59">
                  <c:v>7.0048614999999995E-2</c:v>
                </c:pt>
                <c:pt idx="60">
                  <c:v>5.9670175999999998E-2</c:v>
                </c:pt>
                <c:pt idx="61">
                  <c:v>4.7889173E-2</c:v>
                </c:pt>
                <c:pt idx="62">
                  <c:v>4.0565480000000001E-2</c:v>
                </c:pt>
                <c:pt idx="63">
                  <c:v>3.8587980000000001E-2</c:v>
                </c:pt>
                <c:pt idx="64">
                  <c:v>3.9699434999999998E-2</c:v>
                </c:pt>
                <c:pt idx="65">
                  <c:v>3.9982863E-2</c:v>
                </c:pt>
                <c:pt idx="66">
                  <c:v>3.9604637999999998E-2</c:v>
                </c:pt>
                <c:pt idx="67">
                  <c:v>3.9182210000000002E-2</c:v>
                </c:pt>
                <c:pt idx="68">
                  <c:v>3.7919370000000001E-2</c:v>
                </c:pt>
                <c:pt idx="69">
                  <c:v>3.4090515000000002E-2</c:v>
                </c:pt>
                <c:pt idx="70">
                  <c:v>2.8635172E-2</c:v>
                </c:pt>
                <c:pt idx="71">
                  <c:v>2.3205443999999999E-2</c:v>
                </c:pt>
                <c:pt idx="72">
                  <c:v>1.9354567E-2</c:v>
                </c:pt>
                <c:pt idx="73">
                  <c:v>1.6223141999999999E-2</c:v>
                </c:pt>
                <c:pt idx="74">
                  <c:v>1.2169465000000001E-2</c:v>
                </c:pt>
                <c:pt idx="75">
                  <c:v>6.8574823000000003E-3</c:v>
                </c:pt>
                <c:pt idx="76">
                  <c:v>2.4189354999999998E-3</c:v>
                </c:pt>
                <c:pt idx="77">
                  <c:v>2.0057703000000001E-3</c:v>
                </c:pt>
                <c:pt idx="78">
                  <c:v>6.4099253999999996E-3</c:v>
                </c:pt>
                <c:pt idx="79">
                  <c:v>1.2660515000000001E-2</c:v>
                </c:pt>
                <c:pt idx="80">
                  <c:v>1.6227334999999999E-2</c:v>
                </c:pt>
                <c:pt idx="81">
                  <c:v>1.5501081E-2</c:v>
                </c:pt>
                <c:pt idx="82">
                  <c:v>1.2499837999999999E-2</c:v>
                </c:pt>
                <c:pt idx="83">
                  <c:v>1.1068832000000001E-2</c:v>
                </c:pt>
                <c:pt idx="84">
                  <c:v>1.388409E-2</c:v>
                </c:pt>
                <c:pt idx="85">
                  <c:v>2.0584620000000001E-2</c:v>
                </c:pt>
                <c:pt idx="86">
                  <c:v>2.8833062999999999E-2</c:v>
                </c:pt>
                <c:pt idx="87">
                  <c:v>3.5814850000000002E-2</c:v>
                </c:pt>
                <c:pt idx="88">
                  <c:v>3.9339285000000002E-2</c:v>
                </c:pt>
                <c:pt idx="89">
                  <c:v>3.7619333999999997E-2</c:v>
                </c:pt>
                <c:pt idx="90">
                  <c:v>3.1717080000000002E-2</c:v>
                </c:pt>
                <c:pt idx="91">
                  <c:v>2.2891702E-2</c:v>
                </c:pt>
                <c:pt idx="92">
                  <c:v>1.3744637000000001E-2</c:v>
                </c:pt>
                <c:pt idx="93">
                  <c:v>7.6891184000000001E-3</c:v>
                </c:pt>
                <c:pt idx="94">
                  <c:v>4.6777674000000003E-3</c:v>
                </c:pt>
                <c:pt idx="95">
                  <c:v>3.1856934E-3</c:v>
                </c:pt>
                <c:pt idx="96">
                  <c:v>6.2432316999999999E-3</c:v>
                </c:pt>
                <c:pt idx="97">
                  <c:v>1.0337219999999999E-2</c:v>
                </c:pt>
                <c:pt idx="98">
                  <c:v>1.3714150499999999E-2</c:v>
                </c:pt>
                <c:pt idx="99">
                  <c:v>1.6664442000000002E-2</c:v>
                </c:pt>
                <c:pt idx="100">
                  <c:v>2.0664676999999999E-2</c:v>
                </c:pt>
                <c:pt idx="101">
                  <c:v>2.3309951999999998E-2</c:v>
                </c:pt>
                <c:pt idx="102">
                  <c:v>2.4193821000000001E-2</c:v>
                </c:pt>
                <c:pt idx="103">
                  <c:v>2.5312698000000002E-2</c:v>
                </c:pt>
                <c:pt idx="104">
                  <c:v>2.5841469999999998E-2</c:v>
                </c:pt>
                <c:pt idx="105">
                  <c:v>2.5372586999999999E-2</c:v>
                </c:pt>
                <c:pt idx="106">
                  <c:v>2.4118064000000002E-2</c:v>
                </c:pt>
                <c:pt idx="107">
                  <c:v>2.2372922E-2</c:v>
                </c:pt>
                <c:pt idx="108">
                  <c:v>2.0071619999999998E-2</c:v>
                </c:pt>
                <c:pt idx="109">
                  <c:v>1.73724E-2</c:v>
                </c:pt>
                <c:pt idx="110">
                  <c:v>1.4829079E-2</c:v>
                </c:pt>
                <c:pt idx="111">
                  <c:v>8.4500000000000005E-4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7788-4073-9A36-7E515F1E2F09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[4]Sheet1!$D$371:$DT$371</c:f>
              <c:numCache>
                <c:formatCode>General</c:formatCode>
                <c:ptCount val="121"/>
                <c:pt idx="0">
                  <c:v>3.6910685999999998E-3</c:v>
                </c:pt>
                <c:pt idx="1">
                  <c:v>8.4643270000000007E-3</c:v>
                </c:pt>
                <c:pt idx="2">
                  <c:v>1.6852400999999999E-2</c:v>
                </c:pt>
                <c:pt idx="3">
                  <c:v>2.575589E-2</c:v>
                </c:pt>
                <c:pt idx="4">
                  <c:v>2.9711682E-2</c:v>
                </c:pt>
                <c:pt idx="5">
                  <c:v>2.8351026000000001E-2</c:v>
                </c:pt>
                <c:pt idx="6">
                  <c:v>2.3971688000000001E-2</c:v>
                </c:pt>
                <c:pt idx="7">
                  <c:v>1.8047299999999999E-2</c:v>
                </c:pt>
                <c:pt idx="8">
                  <c:v>1.1364439E-2</c:v>
                </c:pt>
                <c:pt idx="9">
                  <c:v>4.963032E-3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2.1845839999999998E-3</c:v>
                </c:pt>
                <c:pt idx="14">
                  <c:v>8.2312140000000006E-3</c:v>
                </c:pt>
                <c:pt idx="15">
                  <c:v>1.1641349E-2</c:v>
                </c:pt>
                <c:pt idx="16">
                  <c:v>1.0516482000000001E-2</c:v>
                </c:pt>
                <c:pt idx="17">
                  <c:v>6.3703735000000001E-3</c:v>
                </c:pt>
                <c:pt idx="18">
                  <c:v>3.0820395000000001E-3</c:v>
                </c:pt>
                <c:pt idx="19">
                  <c:v>1.2730244999999999E-3</c:v>
                </c:pt>
                <c:pt idx="20">
                  <c:v>1.5497213000000001E-3</c:v>
                </c:pt>
                <c:pt idx="21">
                  <c:v>4.5884039999999999E-3</c:v>
                </c:pt>
                <c:pt idx="22">
                  <c:v>1.0870074E-2</c:v>
                </c:pt>
                <c:pt idx="23">
                  <c:v>1.8851446000000001E-2</c:v>
                </c:pt>
                <c:pt idx="24">
                  <c:v>2.7515736999999998E-2</c:v>
                </c:pt>
                <c:pt idx="25">
                  <c:v>3.2326109999999998E-2</c:v>
                </c:pt>
                <c:pt idx="26">
                  <c:v>3.438534E-2</c:v>
                </c:pt>
                <c:pt idx="27">
                  <c:v>3.3444260000000003E-2</c:v>
                </c:pt>
                <c:pt idx="28">
                  <c:v>3.2176311999999999E-2</c:v>
                </c:pt>
                <c:pt idx="29">
                  <c:v>3.1353734000000001E-2</c:v>
                </c:pt>
                <c:pt idx="30">
                  <c:v>3.1269617E-2</c:v>
                </c:pt>
                <c:pt idx="31">
                  <c:v>3.1617153000000002E-2</c:v>
                </c:pt>
                <c:pt idx="32">
                  <c:v>3.3619984999999998E-2</c:v>
                </c:pt>
                <c:pt idx="33">
                  <c:v>3.8032299999999998E-2</c:v>
                </c:pt>
                <c:pt idx="34">
                  <c:v>4.5050222000000001E-2</c:v>
                </c:pt>
                <c:pt idx="35">
                  <c:v>5.3891531999999999E-2</c:v>
                </c:pt>
                <c:pt idx="36">
                  <c:v>6.2550380000000003E-2</c:v>
                </c:pt>
                <c:pt idx="37">
                  <c:v>6.9383020000000004E-2</c:v>
                </c:pt>
                <c:pt idx="38">
                  <c:v>7.1633139999999998E-2</c:v>
                </c:pt>
                <c:pt idx="39">
                  <c:v>6.9505319999999995E-2</c:v>
                </c:pt>
                <c:pt idx="40">
                  <c:v>6.3327179999999997E-2</c:v>
                </c:pt>
                <c:pt idx="41">
                  <c:v>5.5978060000000003E-2</c:v>
                </c:pt>
                <c:pt idx="42">
                  <c:v>4.9779836000000001E-2</c:v>
                </c:pt>
                <c:pt idx="43">
                  <c:v>4.5809545E-2</c:v>
                </c:pt>
                <c:pt idx="44">
                  <c:v>4.5485484999999999E-2</c:v>
                </c:pt>
                <c:pt idx="45">
                  <c:v>4.6690412000000001E-2</c:v>
                </c:pt>
                <c:pt idx="46">
                  <c:v>4.5957579999999998E-2</c:v>
                </c:pt>
                <c:pt idx="47">
                  <c:v>4.1270435000000001E-2</c:v>
                </c:pt>
                <c:pt idx="48">
                  <c:v>3.4632582000000002E-2</c:v>
                </c:pt>
                <c:pt idx="49">
                  <c:v>3.0654864E-2</c:v>
                </c:pt>
                <c:pt idx="50">
                  <c:v>3.0430827000000001E-2</c:v>
                </c:pt>
                <c:pt idx="51">
                  <c:v>3.2476049999999999E-2</c:v>
                </c:pt>
                <c:pt idx="52">
                  <c:v>3.621336E-2</c:v>
                </c:pt>
                <c:pt idx="53">
                  <c:v>4.2443648E-2</c:v>
                </c:pt>
                <c:pt idx="54">
                  <c:v>5.1923980000000002E-2</c:v>
                </c:pt>
                <c:pt idx="55">
                  <c:v>6.3057064999999995E-2</c:v>
                </c:pt>
                <c:pt idx="56">
                  <c:v>7.0825089999999993E-2</c:v>
                </c:pt>
                <c:pt idx="57">
                  <c:v>7.5015429999999994E-2</c:v>
                </c:pt>
                <c:pt idx="58">
                  <c:v>7.5351970000000004E-2</c:v>
                </c:pt>
                <c:pt idx="59">
                  <c:v>7.0048614999999995E-2</c:v>
                </c:pt>
                <c:pt idx="60">
                  <c:v>5.9670175999999998E-2</c:v>
                </c:pt>
                <c:pt idx="61">
                  <c:v>4.7889173E-2</c:v>
                </c:pt>
                <c:pt idx="62">
                  <c:v>4.0565480000000001E-2</c:v>
                </c:pt>
                <c:pt idx="63">
                  <c:v>3.8587980000000001E-2</c:v>
                </c:pt>
                <c:pt idx="64">
                  <c:v>3.9699434999999998E-2</c:v>
                </c:pt>
                <c:pt idx="65">
                  <c:v>3.9982863E-2</c:v>
                </c:pt>
                <c:pt idx="66">
                  <c:v>3.9604637999999998E-2</c:v>
                </c:pt>
                <c:pt idx="67">
                  <c:v>3.9182210000000002E-2</c:v>
                </c:pt>
                <c:pt idx="68">
                  <c:v>3.7919370000000001E-2</c:v>
                </c:pt>
                <c:pt idx="69">
                  <c:v>3.4090515000000002E-2</c:v>
                </c:pt>
                <c:pt idx="70">
                  <c:v>2.8635172E-2</c:v>
                </c:pt>
                <c:pt idx="71">
                  <c:v>2.3205443999999999E-2</c:v>
                </c:pt>
                <c:pt idx="72">
                  <c:v>1.9354567E-2</c:v>
                </c:pt>
                <c:pt idx="73">
                  <c:v>1.6223141999999999E-2</c:v>
                </c:pt>
                <c:pt idx="74">
                  <c:v>1.2169465000000001E-2</c:v>
                </c:pt>
                <c:pt idx="75">
                  <c:v>6.8574823000000003E-3</c:v>
                </c:pt>
                <c:pt idx="76">
                  <c:v>2.4189354999999998E-3</c:v>
                </c:pt>
                <c:pt idx="77">
                  <c:v>2.0057703000000001E-3</c:v>
                </c:pt>
                <c:pt idx="78">
                  <c:v>6.4099253999999996E-3</c:v>
                </c:pt>
                <c:pt idx="79">
                  <c:v>1.2660515000000001E-2</c:v>
                </c:pt>
                <c:pt idx="80">
                  <c:v>1.6227334999999999E-2</c:v>
                </c:pt>
                <c:pt idx="81">
                  <c:v>1.5501081E-2</c:v>
                </c:pt>
                <c:pt idx="82">
                  <c:v>1.2499837999999999E-2</c:v>
                </c:pt>
                <c:pt idx="83">
                  <c:v>1.1068832000000001E-2</c:v>
                </c:pt>
                <c:pt idx="84">
                  <c:v>1.388409E-2</c:v>
                </c:pt>
                <c:pt idx="85">
                  <c:v>2.0584620000000001E-2</c:v>
                </c:pt>
                <c:pt idx="86">
                  <c:v>2.8833062999999999E-2</c:v>
                </c:pt>
                <c:pt idx="87">
                  <c:v>3.5814850000000002E-2</c:v>
                </c:pt>
                <c:pt idx="88">
                  <c:v>3.9339285000000002E-2</c:v>
                </c:pt>
                <c:pt idx="89">
                  <c:v>3.7619333999999997E-2</c:v>
                </c:pt>
                <c:pt idx="90">
                  <c:v>3.1717080000000002E-2</c:v>
                </c:pt>
                <c:pt idx="91">
                  <c:v>2.2891702E-2</c:v>
                </c:pt>
                <c:pt idx="92">
                  <c:v>1.3744637000000001E-2</c:v>
                </c:pt>
                <c:pt idx="93">
                  <c:v>7.6891184000000001E-3</c:v>
                </c:pt>
                <c:pt idx="94">
                  <c:v>4.6777674000000003E-3</c:v>
                </c:pt>
                <c:pt idx="95">
                  <c:v>3.1856934E-3</c:v>
                </c:pt>
                <c:pt idx="96">
                  <c:v>6.2432316999999999E-3</c:v>
                </c:pt>
                <c:pt idx="97">
                  <c:v>1.0337219999999999E-2</c:v>
                </c:pt>
                <c:pt idx="98">
                  <c:v>1.3714150499999999E-2</c:v>
                </c:pt>
                <c:pt idx="99">
                  <c:v>1.6664442000000002E-2</c:v>
                </c:pt>
                <c:pt idx="100">
                  <c:v>2.0664676999999999E-2</c:v>
                </c:pt>
                <c:pt idx="101">
                  <c:v>2.3309951999999998E-2</c:v>
                </c:pt>
                <c:pt idx="102">
                  <c:v>2.4193821000000001E-2</c:v>
                </c:pt>
                <c:pt idx="103">
                  <c:v>2.5312698000000002E-2</c:v>
                </c:pt>
                <c:pt idx="104">
                  <c:v>2.5841469999999998E-2</c:v>
                </c:pt>
                <c:pt idx="105">
                  <c:v>2.5372586999999999E-2</c:v>
                </c:pt>
                <c:pt idx="106">
                  <c:v>2.4118064000000002E-2</c:v>
                </c:pt>
                <c:pt idx="107">
                  <c:v>2.2372922E-2</c:v>
                </c:pt>
                <c:pt idx="108">
                  <c:v>2.0071619999999998E-2</c:v>
                </c:pt>
                <c:pt idx="109">
                  <c:v>1.73724E-2</c:v>
                </c:pt>
                <c:pt idx="110">
                  <c:v>1.4829079E-2</c:v>
                </c:pt>
                <c:pt idx="111">
                  <c:v>8.4500000000000005E-4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7788-4073-9A36-7E515F1E2F09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[4]Sheet1!$D$372:$DT$372</c:f>
              <c:numCache>
                <c:formatCode>General</c:formatCode>
                <c:ptCount val="121"/>
                <c:pt idx="0">
                  <c:v>2.0369932E-3</c:v>
                </c:pt>
                <c:pt idx="1">
                  <c:v>6.9958030000000001E-3</c:v>
                </c:pt>
                <c:pt idx="2">
                  <c:v>1.54129E-2</c:v>
                </c:pt>
                <c:pt idx="3">
                  <c:v>2.4690164000000001E-2</c:v>
                </c:pt>
                <c:pt idx="4">
                  <c:v>2.8894014999999999E-2</c:v>
                </c:pt>
                <c:pt idx="5">
                  <c:v>2.7820079000000001E-2</c:v>
                </c:pt>
                <c:pt idx="6">
                  <c:v>2.3687227000000002E-2</c:v>
                </c:pt>
                <c:pt idx="7">
                  <c:v>1.7873859999999998E-2</c:v>
                </c:pt>
                <c:pt idx="8">
                  <c:v>1.1132530999999999E-2</c:v>
                </c:pt>
                <c:pt idx="9">
                  <c:v>4.5553134000000002E-3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1.5820554999999999E-3</c:v>
                </c:pt>
                <c:pt idx="14">
                  <c:v>7.6182502999999997E-3</c:v>
                </c:pt>
                <c:pt idx="15">
                  <c:v>1.1118724E-2</c:v>
                </c:pt>
                <c:pt idx="16">
                  <c:v>1.0250534E-2</c:v>
                </c:pt>
                <c:pt idx="17">
                  <c:v>6.3974670000000004E-3</c:v>
                </c:pt>
                <c:pt idx="18">
                  <c:v>3.2366516999999999E-3</c:v>
                </c:pt>
                <c:pt idx="19">
                  <c:v>1.4093668000000001E-3</c:v>
                </c:pt>
                <c:pt idx="20">
                  <c:v>1.5190719E-3</c:v>
                </c:pt>
                <c:pt idx="21">
                  <c:v>4.3186199999999996E-3</c:v>
                </c:pt>
                <c:pt idx="22">
                  <c:v>1.0274214E-2</c:v>
                </c:pt>
                <c:pt idx="23">
                  <c:v>1.7907171999999999E-2</c:v>
                </c:pt>
                <c:pt idx="24">
                  <c:v>2.6294509000000001E-2</c:v>
                </c:pt>
                <c:pt idx="25">
                  <c:v>3.1065872000000001E-2</c:v>
                </c:pt>
                <c:pt idx="26">
                  <c:v>3.3248764E-2</c:v>
                </c:pt>
                <c:pt idx="27">
                  <c:v>3.2486090000000002E-2</c:v>
                </c:pt>
                <c:pt idx="28">
                  <c:v>3.1372294000000002E-2</c:v>
                </c:pt>
                <c:pt idx="29">
                  <c:v>3.0696602999999999E-2</c:v>
                </c:pt>
                <c:pt idx="30">
                  <c:v>3.0786247999999999E-2</c:v>
                </c:pt>
                <c:pt idx="31">
                  <c:v>3.1323373000000002E-2</c:v>
                </c:pt>
                <c:pt idx="32">
                  <c:v>3.3435672999999999E-2</c:v>
                </c:pt>
                <c:pt idx="33">
                  <c:v>3.7864809999999999E-2</c:v>
                </c:pt>
                <c:pt idx="34">
                  <c:v>4.4830072999999998E-2</c:v>
                </c:pt>
                <c:pt idx="35">
                  <c:v>5.3646680000000002E-2</c:v>
                </c:pt>
                <c:pt idx="36">
                  <c:v>6.2364830000000003E-2</c:v>
                </c:pt>
                <c:pt idx="37">
                  <c:v>6.9319629999999993E-2</c:v>
                </c:pt>
                <c:pt idx="38">
                  <c:v>7.1714490000000006E-2</c:v>
                </c:pt>
                <c:pt idx="39">
                  <c:v>6.9635383999999995E-2</c:v>
                </c:pt>
                <c:pt idx="40">
                  <c:v>6.3345280000000004E-2</c:v>
                </c:pt>
                <c:pt idx="41">
                  <c:v>5.5711824E-2</c:v>
                </c:pt>
                <c:pt idx="42">
                  <c:v>4.9129196E-2</c:v>
                </c:pt>
                <c:pt idx="43">
                  <c:v>4.4874641999999999E-2</c:v>
                </c:pt>
                <c:pt idx="44">
                  <c:v>4.4550907000000001E-2</c:v>
                </c:pt>
                <c:pt idx="45">
                  <c:v>4.6079475000000002E-2</c:v>
                </c:pt>
                <c:pt idx="46">
                  <c:v>4.5759488000000001E-2</c:v>
                </c:pt>
                <c:pt idx="47">
                  <c:v>4.1302480000000003E-2</c:v>
                </c:pt>
                <c:pt idx="48">
                  <c:v>3.4542963000000003E-2</c:v>
                </c:pt>
                <c:pt idx="49">
                  <c:v>3.0145831000000001E-2</c:v>
                </c:pt>
                <c:pt idx="50">
                  <c:v>2.949222E-2</c:v>
                </c:pt>
                <c:pt idx="51">
                  <c:v>3.1363299999999997E-2</c:v>
                </c:pt>
                <c:pt idx="52">
                  <c:v>3.5285196999999997E-2</c:v>
                </c:pt>
                <c:pt idx="53">
                  <c:v>4.1862457999999998E-2</c:v>
                </c:pt>
                <c:pt idx="54">
                  <c:v>5.1575040000000003E-2</c:v>
                </c:pt>
                <c:pt idx="55">
                  <c:v>6.2754995999999993E-2</c:v>
                </c:pt>
                <c:pt idx="56">
                  <c:v>7.0548100000000002E-2</c:v>
                </c:pt>
                <c:pt idx="57">
                  <c:v>7.4915363999999998E-2</c:v>
                </c:pt>
                <c:pt idx="58">
                  <c:v>7.5631740000000003E-2</c:v>
                </c:pt>
                <c:pt idx="59">
                  <c:v>7.0737965E-2</c:v>
                </c:pt>
                <c:pt idx="60">
                  <c:v>6.0541082000000003E-2</c:v>
                </c:pt>
                <c:pt idx="61">
                  <c:v>4.8731311999999999E-2</c:v>
                </c:pt>
                <c:pt idx="62">
                  <c:v>4.1270825999999997E-2</c:v>
                </c:pt>
                <c:pt idx="63">
                  <c:v>3.9156172000000003E-2</c:v>
                </c:pt>
                <c:pt idx="64">
                  <c:v>4.0102150000000003E-2</c:v>
                </c:pt>
                <c:pt idx="65">
                  <c:v>4.0219289999999998E-2</c:v>
                </c:pt>
                <c:pt idx="66">
                  <c:v>3.9821415999999998E-2</c:v>
                </c:pt>
                <c:pt idx="67">
                  <c:v>3.9661149999999999E-2</c:v>
                </c:pt>
                <c:pt idx="68">
                  <c:v>3.8867275999999999E-2</c:v>
                </c:pt>
                <c:pt idx="69">
                  <c:v>3.5356400000000003E-2</c:v>
                </c:pt>
                <c:pt idx="70">
                  <c:v>2.9788906E-2</c:v>
                </c:pt>
                <c:pt idx="71">
                  <c:v>2.3862364E-2</c:v>
                </c:pt>
                <c:pt idx="72">
                  <c:v>1.9387877000000001E-2</c:v>
                </c:pt>
                <c:pt idx="73">
                  <c:v>1.5775608E-2</c:v>
                </c:pt>
                <c:pt idx="74">
                  <c:v>1.1531934000000001E-2</c:v>
                </c:pt>
                <c:pt idx="75">
                  <c:v>6.3117390000000002E-3</c:v>
                </c:pt>
                <c:pt idx="76">
                  <c:v>2.169673E-3</c:v>
                </c:pt>
                <c:pt idx="77">
                  <c:v>2.0943657000000002E-3</c:v>
                </c:pt>
                <c:pt idx="78">
                  <c:v>6.7884169999999997E-3</c:v>
                </c:pt>
                <c:pt idx="79">
                  <c:v>1.3268222E-2</c:v>
                </c:pt>
                <c:pt idx="80">
                  <c:v>1.7013554E-2</c:v>
                </c:pt>
                <c:pt idx="81">
                  <c:v>1.6346095000000001E-2</c:v>
                </c:pt>
                <c:pt idx="82">
                  <c:v>1.3202271999999999E-2</c:v>
                </c:pt>
                <c:pt idx="83">
                  <c:v>1.1413688E-2</c:v>
                </c:pt>
                <c:pt idx="84">
                  <c:v>1.3749134999999999E-2</c:v>
                </c:pt>
                <c:pt idx="85">
                  <c:v>2.0054876999999999E-2</c:v>
                </c:pt>
                <c:pt idx="86">
                  <c:v>2.8163545000000002E-2</c:v>
                </c:pt>
                <c:pt idx="87">
                  <c:v>3.5293980000000003E-2</c:v>
                </c:pt>
                <c:pt idx="88">
                  <c:v>3.9199039999999997E-2</c:v>
                </c:pt>
                <c:pt idx="89">
                  <c:v>3.7994109999999998E-2</c:v>
                </c:pt>
                <c:pt idx="90">
                  <c:v>3.2535054000000001E-2</c:v>
                </c:pt>
                <c:pt idx="91">
                  <c:v>2.4065270999999999E-2</c:v>
                </c:pt>
                <c:pt idx="92">
                  <c:v>1.5100038E-2</c:v>
                </c:pt>
                <c:pt idx="93">
                  <c:v>9.0410950000000007E-3</c:v>
                </c:pt>
                <c:pt idx="94">
                  <c:v>5.8848284999999997E-3</c:v>
                </c:pt>
                <c:pt idx="95">
                  <c:v>4.1493709999999998E-3</c:v>
                </c:pt>
                <c:pt idx="96">
                  <c:v>6.8541569999999996E-3</c:v>
                </c:pt>
                <c:pt idx="97">
                  <c:v>1.0594723E-2</c:v>
                </c:pt>
                <c:pt idx="98">
                  <c:v>1.3687888E-2</c:v>
                </c:pt>
                <c:pt idx="99">
                  <c:v>1.644841E-2</c:v>
                </c:pt>
                <c:pt idx="100">
                  <c:v>2.0352407999999999E-2</c:v>
                </c:pt>
                <c:pt idx="101">
                  <c:v>2.3000402E-2</c:v>
                </c:pt>
                <c:pt idx="102">
                  <c:v>2.3953397000000001E-2</c:v>
                </c:pt>
                <c:pt idx="103">
                  <c:v>2.5167433999999999E-2</c:v>
                </c:pt>
                <c:pt idx="104">
                  <c:v>2.5777139000000001E-2</c:v>
                </c:pt>
                <c:pt idx="105">
                  <c:v>2.5368447999999998E-2</c:v>
                </c:pt>
                <c:pt idx="106">
                  <c:v>2.4135759999999999E-2</c:v>
                </c:pt>
                <c:pt idx="107">
                  <c:v>2.2378487999999998E-2</c:v>
                </c:pt>
                <c:pt idx="108">
                  <c:v>2.0000041999999999E-2</c:v>
                </c:pt>
                <c:pt idx="109">
                  <c:v>1.7167519999999999E-2</c:v>
                </c:pt>
                <c:pt idx="110">
                  <c:v>1.4460254000000001E-2</c:v>
                </c:pt>
                <c:pt idx="111">
                  <c:v>5.2099999999999998E-4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7788-4073-9A36-7E515F1E2F09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[4]Sheet1!$D$373:$DT$373</c:f>
              <c:numCache>
                <c:formatCode>General</c:formatCode>
                <c:ptCount val="121"/>
                <c:pt idx="0">
                  <c:v>2.0369932E-3</c:v>
                </c:pt>
                <c:pt idx="1">
                  <c:v>6.9958030000000001E-3</c:v>
                </c:pt>
                <c:pt idx="2">
                  <c:v>1.54129E-2</c:v>
                </c:pt>
                <c:pt idx="3">
                  <c:v>2.4690164000000001E-2</c:v>
                </c:pt>
                <c:pt idx="4">
                  <c:v>2.8894014999999999E-2</c:v>
                </c:pt>
                <c:pt idx="5">
                  <c:v>2.7820079000000001E-2</c:v>
                </c:pt>
                <c:pt idx="6">
                  <c:v>2.3687227000000002E-2</c:v>
                </c:pt>
                <c:pt idx="7">
                  <c:v>1.7873859999999998E-2</c:v>
                </c:pt>
                <c:pt idx="8">
                  <c:v>1.1132530999999999E-2</c:v>
                </c:pt>
                <c:pt idx="9">
                  <c:v>4.5553134000000002E-3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1.5820554999999999E-3</c:v>
                </c:pt>
                <c:pt idx="14">
                  <c:v>7.6182502999999997E-3</c:v>
                </c:pt>
                <c:pt idx="15">
                  <c:v>1.1118724E-2</c:v>
                </c:pt>
                <c:pt idx="16">
                  <c:v>1.0250534E-2</c:v>
                </c:pt>
                <c:pt idx="17">
                  <c:v>6.3974670000000004E-3</c:v>
                </c:pt>
                <c:pt idx="18">
                  <c:v>3.2366516999999999E-3</c:v>
                </c:pt>
                <c:pt idx="19">
                  <c:v>1.4093668000000001E-3</c:v>
                </c:pt>
                <c:pt idx="20">
                  <c:v>1.5190719E-3</c:v>
                </c:pt>
                <c:pt idx="21">
                  <c:v>4.3186199999999996E-3</c:v>
                </c:pt>
                <c:pt idx="22">
                  <c:v>1.0274214E-2</c:v>
                </c:pt>
                <c:pt idx="23">
                  <c:v>1.7907171999999999E-2</c:v>
                </c:pt>
                <c:pt idx="24">
                  <c:v>2.6294509000000001E-2</c:v>
                </c:pt>
                <c:pt idx="25">
                  <c:v>3.1065872000000001E-2</c:v>
                </c:pt>
                <c:pt idx="26">
                  <c:v>3.3248764E-2</c:v>
                </c:pt>
                <c:pt idx="27">
                  <c:v>3.2486090000000002E-2</c:v>
                </c:pt>
                <c:pt idx="28">
                  <c:v>3.1372294000000002E-2</c:v>
                </c:pt>
                <c:pt idx="29">
                  <c:v>3.0696602999999999E-2</c:v>
                </c:pt>
                <c:pt idx="30">
                  <c:v>3.0786247999999999E-2</c:v>
                </c:pt>
                <c:pt idx="31">
                  <c:v>3.1323373000000002E-2</c:v>
                </c:pt>
                <c:pt idx="32">
                  <c:v>3.3435672999999999E-2</c:v>
                </c:pt>
                <c:pt idx="33">
                  <c:v>3.7864809999999999E-2</c:v>
                </c:pt>
                <c:pt idx="34">
                  <c:v>4.4830072999999998E-2</c:v>
                </c:pt>
                <c:pt idx="35">
                  <c:v>5.3646680000000002E-2</c:v>
                </c:pt>
                <c:pt idx="36">
                  <c:v>6.2364830000000003E-2</c:v>
                </c:pt>
                <c:pt idx="37">
                  <c:v>6.9319629999999993E-2</c:v>
                </c:pt>
                <c:pt idx="38">
                  <c:v>7.1714490000000006E-2</c:v>
                </c:pt>
                <c:pt idx="39">
                  <c:v>6.9635383999999995E-2</c:v>
                </c:pt>
                <c:pt idx="40">
                  <c:v>6.3345280000000004E-2</c:v>
                </c:pt>
                <c:pt idx="41">
                  <c:v>5.5711824E-2</c:v>
                </c:pt>
                <c:pt idx="42">
                  <c:v>4.9129196E-2</c:v>
                </c:pt>
                <c:pt idx="43">
                  <c:v>4.4874641999999999E-2</c:v>
                </c:pt>
                <c:pt idx="44">
                  <c:v>4.4550907000000001E-2</c:v>
                </c:pt>
                <c:pt idx="45">
                  <c:v>4.6079475000000002E-2</c:v>
                </c:pt>
                <c:pt idx="46">
                  <c:v>4.5759488000000001E-2</c:v>
                </c:pt>
                <c:pt idx="47">
                  <c:v>4.1302480000000003E-2</c:v>
                </c:pt>
                <c:pt idx="48">
                  <c:v>3.4542963000000003E-2</c:v>
                </c:pt>
                <c:pt idx="49">
                  <c:v>3.0145831000000001E-2</c:v>
                </c:pt>
                <c:pt idx="50">
                  <c:v>2.949222E-2</c:v>
                </c:pt>
                <c:pt idx="51">
                  <c:v>3.1363299999999997E-2</c:v>
                </c:pt>
                <c:pt idx="52">
                  <c:v>3.5285196999999997E-2</c:v>
                </c:pt>
                <c:pt idx="53">
                  <c:v>4.1862457999999998E-2</c:v>
                </c:pt>
                <c:pt idx="54">
                  <c:v>5.1575040000000003E-2</c:v>
                </c:pt>
                <c:pt idx="55">
                  <c:v>6.2754995999999993E-2</c:v>
                </c:pt>
                <c:pt idx="56">
                  <c:v>7.0548100000000002E-2</c:v>
                </c:pt>
                <c:pt idx="57">
                  <c:v>7.4915363999999998E-2</c:v>
                </c:pt>
                <c:pt idx="58">
                  <c:v>7.5631740000000003E-2</c:v>
                </c:pt>
                <c:pt idx="59">
                  <c:v>7.0737965E-2</c:v>
                </c:pt>
                <c:pt idx="60">
                  <c:v>6.0541082000000003E-2</c:v>
                </c:pt>
                <c:pt idx="61">
                  <c:v>4.8731311999999999E-2</c:v>
                </c:pt>
                <c:pt idx="62">
                  <c:v>4.1270825999999997E-2</c:v>
                </c:pt>
                <c:pt idx="63">
                  <c:v>3.9156172000000003E-2</c:v>
                </c:pt>
                <c:pt idx="64">
                  <c:v>4.0102150000000003E-2</c:v>
                </c:pt>
                <c:pt idx="65">
                  <c:v>4.0219289999999998E-2</c:v>
                </c:pt>
                <c:pt idx="66">
                  <c:v>3.9821415999999998E-2</c:v>
                </c:pt>
                <c:pt idx="67">
                  <c:v>3.9661149999999999E-2</c:v>
                </c:pt>
                <c:pt idx="68">
                  <c:v>3.8867275999999999E-2</c:v>
                </c:pt>
                <c:pt idx="69">
                  <c:v>3.5356400000000003E-2</c:v>
                </c:pt>
                <c:pt idx="70">
                  <c:v>2.9788906E-2</c:v>
                </c:pt>
                <c:pt idx="71">
                  <c:v>2.3862364E-2</c:v>
                </c:pt>
                <c:pt idx="72">
                  <c:v>1.9387877000000001E-2</c:v>
                </c:pt>
                <c:pt idx="73">
                  <c:v>1.5775608E-2</c:v>
                </c:pt>
                <c:pt idx="74">
                  <c:v>1.1531934000000001E-2</c:v>
                </c:pt>
                <c:pt idx="75">
                  <c:v>6.3117390000000002E-3</c:v>
                </c:pt>
                <c:pt idx="76">
                  <c:v>2.169673E-3</c:v>
                </c:pt>
                <c:pt idx="77">
                  <c:v>2.0943657000000002E-3</c:v>
                </c:pt>
                <c:pt idx="78">
                  <c:v>6.7884169999999997E-3</c:v>
                </c:pt>
                <c:pt idx="79">
                  <c:v>1.3268222E-2</c:v>
                </c:pt>
                <c:pt idx="80">
                  <c:v>1.7013554E-2</c:v>
                </c:pt>
                <c:pt idx="81">
                  <c:v>1.6346095000000001E-2</c:v>
                </c:pt>
                <c:pt idx="82">
                  <c:v>1.3202271999999999E-2</c:v>
                </c:pt>
                <c:pt idx="83">
                  <c:v>1.1413688E-2</c:v>
                </c:pt>
                <c:pt idx="84">
                  <c:v>1.3749134999999999E-2</c:v>
                </c:pt>
                <c:pt idx="85">
                  <c:v>2.0054876999999999E-2</c:v>
                </c:pt>
                <c:pt idx="86">
                  <c:v>2.8163545000000002E-2</c:v>
                </c:pt>
                <c:pt idx="87">
                  <c:v>3.5293980000000003E-2</c:v>
                </c:pt>
                <c:pt idx="88">
                  <c:v>3.9199039999999997E-2</c:v>
                </c:pt>
                <c:pt idx="89">
                  <c:v>3.7994109999999998E-2</c:v>
                </c:pt>
                <c:pt idx="90">
                  <c:v>3.2535054000000001E-2</c:v>
                </c:pt>
                <c:pt idx="91">
                  <c:v>2.4065270999999999E-2</c:v>
                </c:pt>
                <c:pt idx="92">
                  <c:v>1.5100038E-2</c:v>
                </c:pt>
                <c:pt idx="93">
                  <c:v>9.0410950000000007E-3</c:v>
                </c:pt>
                <c:pt idx="94">
                  <c:v>5.8848284999999997E-3</c:v>
                </c:pt>
                <c:pt idx="95">
                  <c:v>4.1493709999999998E-3</c:v>
                </c:pt>
                <c:pt idx="96">
                  <c:v>6.8541569999999996E-3</c:v>
                </c:pt>
                <c:pt idx="97">
                  <c:v>1.0594723E-2</c:v>
                </c:pt>
                <c:pt idx="98">
                  <c:v>1.3687888E-2</c:v>
                </c:pt>
                <c:pt idx="99">
                  <c:v>1.644841E-2</c:v>
                </c:pt>
                <c:pt idx="100">
                  <c:v>2.0352407999999999E-2</c:v>
                </c:pt>
                <c:pt idx="101">
                  <c:v>2.3000402E-2</c:v>
                </c:pt>
                <c:pt idx="102">
                  <c:v>2.3953397000000001E-2</c:v>
                </c:pt>
                <c:pt idx="103">
                  <c:v>2.5167433999999999E-2</c:v>
                </c:pt>
                <c:pt idx="104">
                  <c:v>2.5777139000000001E-2</c:v>
                </c:pt>
                <c:pt idx="105">
                  <c:v>2.5368447999999998E-2</c:v>
                </c:pt>
                <c:pt idx="106">
                  <c:v>2.4135759999999999E-2</c:v>
                </c:pt>
                <c:pt idx="107">
                  <c:v>2.2378487999999998E-2</c:v>
                </c:pt>
                <c:pt idx="108">
                  <c:v>2.0000041999999999E-2</c:v>
                </c:pt>
                <c:pt idx="109">
                  <c:v>1.7167519999999999E-2</c:v>
                </c:pt>
                <c:pt idx="110">
                  <c:v>1.4460254000000001E-2</c:v>
                </c:pt>
                <c:pt idx="111">
                  <c:v>5.2099999999999998E-4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7788-4073-9A36-7E515F1E2F09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[4]Sheet1!$D$374:$DT$374</c:f>
              <c:numCache>
                <c:formatCode>General</c:formatCode>
                <c:ptCount val="121"/>
                <c:pt idx="0">
                  <c:v>2.0369932E-3</c:v>
                </c:pt>
                <c:pt idx="1">
                  <c:v>6.9958030000000001E-3</c:v>
                </c:pt>
                <c:pt idx="2">
                  <c:v>1.54129E-2</c:v>
                </c:pt>
                <c:pt idx="3">
                  <c:v>2.4690164000000001E-2</c:v>
                </c:pt>
                <c:pt idx="4">
                  <c:v>2.8894014999999999E-2</c:v>
                </c:pt>
                <c:pt idx="5">
                  <c:v>2.7820079000000001E-2</c:v>
                </c:pt>
                <c:pt idx="6">
                  <c:v>2.3687227000000002E-2</c:v>
                </c:pt>
                <c:pt idx="7">
                  <c:v>1.7873859999999998E-2</c:v>
                </c:pt>
                <c:pt idx="8">
                  <c:v>1.1132530999999999E-2</c:v>
                </c:pt>
                <c:pt idx="9">
                  <c:v>4.5553134000000002E-3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1.5820554999999999E-3</c:v>
                </c:pt>
                <c:pt idx="14">
                  <c:v>7.6182502999999997E-3</c:v>
                </c:pt>
                <c:pt idx="15">
                  <c:v>1.1118724E-2</c:v>
                </c:pt>
                <c:pt idx="16">
                  <c:v>1.0250534E-2</c:v>
                </c:pt>
                <c:pt idx="17">
                  <c:v>6.3974670000000004E-3</c:v>
                </c:pt>
                <c:pt idx="18">
                  <c:v>3.2366516999999999E-3</c:v>
                </c:pt>
                <c:pt idx="19">
                  <c:v>1.4093668000000001E-3</c:v>
                </c:pt>
                <c:pt idx="20">
                  <c:v>1.5190719E-3</c:v>
                </c:pt>
                <c:pt idx="21">
                  <c:v>4.3186199999999996E-3</c:v>
                </c:pt>
                <c:pt idx="22">
                  <c:v>1.0274214E-2</c:v>
                </c:pt>
                <c:pt idx="23">
                  <c:v>1.7907171999999999E-2</c:v>
                </c:pt>
                <c:pt idx="24">
                  <c:v>2.6294509000000001E-2</c:v>
                </c:pt>
                <c:pt idx="25">
                  <c:v>3.1065872000000001E-2</c:v>
                </c:pt>
                <c:pt idx="26">
                  <c:v>3.3248764E-2</c:v>
                </c:pt>
                <c:pt idx="27">
                  <c:v>3.2486090000000002E-2</c:v>
                </c:pt>
                <c:pt idx="28">
                  <c:v>3.1372294000000002E-2</c:v>
                </c:pt>
                <c:pt idx="29">
                  <c:v>3.0696602999999999E-2</c:v>
                </c:pt>
                <c:pt idx="30">
                  <c:v>3.0786247999999999E-2</c:v>
                </c:pt>
                <c:pt idx="31">
                  <c:v>3.1323373000000002E-2</c:v>
                </c:pt>
                <c:pt idx="32">
                  <c:v>3.3435672999999999E-2</c:v>
                </c:pt>
                <c:pt idx="33">
                  <c:v>3.7864809999999999E-2</c:v>
                </c:pt>
                <c:pt idx="34">
                  <c:v>4.4830072999999998E-2</c:v>
                </c:pt>
                <c:pt idx="35">
                  <c:v>5.3646680000000002E-2</c:v>
                </c:pt>
                <c:pt idx="36">
                  <c:v>6.2364830000000003E-2</c:v>
                </c:pt>
                <c:pt idx="37">
                  <c:v>6.9319629999999993E-2</c:v>
                </c:pt>
                <c:pt idx="38">
                  <c:v>7.1714490000000006E-2</c:v>
                </c:pt>
                <c:pt idx="39">
                  <c:v>6.9635383999999995E-2</c:v>
                </c:pt>
                <c:pt idx="40">
                  <c:v>6.3345280000000004E-2</c:v>
                </c:pt>
                <c:pt idx="41">
                  <c:v>5.5711824E-2</c:v>
                </c:pt>
                <c:pt idx="42">
                  <c:v>4.9129196E-2</c:v>
                </c:pt>
                <c:pt idx="43">
                  <c:v>4.4874641999999999E-2</c:v>
                </c:pt>
                <c:pt idx="44">
                  <c:v>4.4550907000000001E-2</c:v>
                </c:pt>
                <c:pt idx="45">
                  <c:v>4.6079475000000002E-2</c:v>
                </c:pt>
                <c:pt idx="46">
                  <c:v>4.5759488000000001E-2</c:v>
                </c:pt>
                <c:pt idx="47">
                  <c:v>4.1302480000000003E-2</c:v>
                </c:pt>
                <c:pt idx="48">
                  <c:v>3.4542963000000003E-2</c:v>
                </c:pt>
                <c:pt idx="49">
                  <c:v>3.0145831000000001E-2</c:v>
                </c:pt>
                <c:pt idx="50">
                  <c:v>2.949222E-2</c:v>
                </c:pt>
                <c:pt idx="51">
                  <c:v>3.1363299999999997E-2</c:v>
                </c:pt>
                <c:pt idx="52">
                  <c:v>3.5285196999999997E-2</c:v>
                </c:pt>
                <c:pt idx="53">
                  <c:v>4.1862457999999998E-2</c:v>
                </c:pt>
                <c:pt idx="54">
                  <c:v>5.1575040000000003E-2</c:v>
                </c:pt>
                <c:pt idx="55">
                  <c:v>6.2754995999999993E-2</c:v>
                </c:pt>
                <c:pt idx="56">
                  <c:v>7.0548100000000002E-2</c:v>
                </c:pt>
                <c:pt idx="57">
                  <c:v>7.4915363999999998E-2</c:v>
                </c:pt>
                <c:pt idx="58">
                  <c:v>7.5631740000000003E-2</c:v>
                </c:pt>
                <c:pt idx="59">
                  <c:v>7.0737965E-2</c:v>
                </c:pt>
                <c:pt idx="60">
                  <c:v>6.0541082000000003E-2</c:v>
                </c:pt>
                <c:pt idx="61">
                  <c:v>4.8731311999999999E-2</c:v>
                </c:pt>
                <c:pt idx="62">
                  <c:v>4.1270825999999997E-2</c:v>
                </c:pt>
                <c:pt idx="63">
                  <c:v>3.9156172000000003E-2</c:v>
                </c:pt>
                <c:pt idx="64">
                  <c:v>4.0102150000000003E-2</c:v>
                </c:pt>
                <c:pt idx="65">
                  <c:v>4.0219289999999998E-2</c:v>
                </c:pt>
                <c:pt idx="66">
                  <c:v>3.9821415999999998E-2</c:v>
                </c:pt>
                <c:pt idx="67">
                  <c:v>3.9661149999999999E-2</c:v>
                </c:pt>
                <c:pt idx="68">
                  <c:v>3.8867275999999999E-2</c:v>
                </c:pt>
                <c:pt idx="69">
                  <c:v>3.5356400000000003E-2</c:v>
                </c:pt>
                <c:pt idx="70">
                  <c:v>2.9788906E-2</c:v>
                </c:pt>
                <c:pt idx="71">
                  <c:v>2.3862364E-2</c:v>
                </c:pt>
                <c:pt idx="72">
                  <c:v>1.9387877000000001E-2</c:v>
                </c:pt>
                <c:pt idx="73">
                  <c:v>1.5775608E-2</c:v>
                </c:pt>
                <c:pt idx="74">
                  <c:v>1.1531934000000001E-2</c:v>
                </c:pt>
                <c:pt idx="75">
                  <c:v>6.3117390000000002E-3</c:v>
                </c:pt>
                <c:pt idx="76">
                  <c:v>2.169673E-3</c:v>
                </c:pt>
                <c:pt idx="77">
                  <c:v>2.0943657000000002E-3</c:v>
                </c:pt>
                <c:pt idx="78">
                  <c:v>6.7884169999999997E-3</c:v>
                </c:pt>
                <c:pt idx="79">
                  <c:v>1.3268222E-2</c:v>
                </c:pt>
                <c:pt idx="80">
                  <c:v>1.7013554E-2</c:v>
                </c:pt>
                <c:pt idx="81">
                  <c:v>1.6346095000000001E-2</c:v>
                </c:pt>
                <c:pt idx="82">
                  <c:v>1.3202271999999999E-2</c:v>
                </c:pt>
                <c:pt idx="83">
                  <c:v>1.1413688E-2</c:v>
                </c:pt>
                <c:pt idx="84">
                  <c:v>1.3749134999999999E-2</c:v>
                </c:pt>
                <c:pt idx="85">
                  <c:v>2.0054876999999999E-2</c:v>
                </c:pt>
                <c:pt idx="86">
                  <c:v>2.8163545000000002E-2</c:v>
                </c:pt>
                <c:pt idx="87">
                  <c:v>3.5293980000000003E-2</c:v>
                </c:pt>
                <c:pt idx="88">
                  <c:v>3.9199039999999997E-2</c:v>
                </c:pt>
                <c:pt idx="89">
                  <c:v>3.7994109999999998E-2</c:v>
                </c:pt>
                <c:pt idx="90">
                  <c:v>3.2535054000000001E-2</c:v>
                </c:pt>
                <c:pt idx="91">
                  <c:v>2.4065270999999999E-2</c:v>
                </c:pt>
                <c:pt idx="92">
                  <c:v>1.5100038E-2</c:v>
                </c:pt>
                <c:pt idx="93">
                  <c:v>9.0410950000000007E-3</c:v>
                </c:pt>
                <c:pt idx="94">
                  <c:v>5.8848284999999997E-3</c:v>
                </c:pt>
                <c:pt idx="95">
                  <c:v>4.1493709999999998E-3</c:v>
                </c:pt>
                <c:pt idx="96">
                  <c:v>6.8541569999999996E-3</c:v>
                </c:pt>
                <c:pt idx="97">
                  <c:v>1.0594723E-2</c:v>
                </c:pt>
                <c:pt idx="98">
                  <c:v>1.3687888E-2</c:v>
                </c:pt>
                <c:pt idx="99">
                  <c:v>1.644841E-2</c:v>
                </c:pt>
                <c:pt idx="100">
                  <c:v>2.0352407999999999E-2</c:v>
                </c:pt>
                <c:pt idx="101">
                  <c:v>2.3000402E-2</c:v>
                </c:pt>
                <c:pt idx="102">
                  <c:v>2.3953397000000001E-2</c:v>
                </c:pt>
                <c:pt idx="103">
                  <c:v>2.5167433999999999E-2</c:v>
                </c:pt>
                <c:pt idx="104">
                  <c:v>2.5777139000000001E-2</c:v>
                </c:pt>
                <c:pt idx="105">
                  <c:v>2.5368447999999998E-2</c:v>
                </c:pt>
                <c:pt idx="106">
                  <c:v>2.4135759999999999E-2</c:v>
                </c:pt>
                <c:pt idx="107">
                  <c:v>2.2378487999999998E-2</c:v>
                </c:pt>
                <c:pt idx="108">
                  <c:v>2.0000041999999999E-2</c:v>
                </c:pt>
                <c:pt idx="109">
                  <c:v>1.7167519999999999E-2</c:v>
                </c:pt>
                <c:pt idx="110">
                  <c:v>1.4460254000000001E-2</c:v>
                </c:pt>
                <c:pt idx="111">
                  <c:v>5.2099999999999998E-4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7788-4073-9A36-7E515F1E2F09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[4]Sheet1!$D$375:$DT$375</c:f>
              <c:numCache>
                <c:formatCode>General</c:formatCode>
                <c:ptCount val="121"/>
                <c:pt idx="0">
                  <c:v>1.1123079E-3</c:v>
                </c:pt>
                <c:pt idx="1">
                  <c:v>6.0883259999999998E-3</c:v>
                </c:pt>
                <c:pt idx="2">
                  <c:v>1.4384482000000001E-2</c:v>
                </c:pt>
                <c:pt idx="3">
                  <c:v>2.3762953E-2</c:v>
                </c:pt>
                <c:pt idx="4">
                  <c:v>2.8126305000000001E-2</c:v>
                </c:pt>
                <c:pt idx="5">
                  <c:v>2.7374527999999999E-2</c:v>
                </c:pt>
                <c:pt idx="6">
                  <c:v>2.3596659999999998E-2</c:v>
                </c:pt>
                <c:pt idx="7">
                  <c:v>1.7981161999999998E-2</c:v>
                </c:pt>
                <c:pt idx="8">
                  <c:v>1.1245416499999999E-2</c:v>
                </c:pt>
                <c:pt idx="9">
                  <c:v>4.5085749999999999E-3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9.6400000000000001E-4</c:v>
                </c:pt>
                <c:pt idx="14">
                  <c:v>7.0345625E-3</c:v>
                </c:pt>
                <c:pt idx="15">
                  <c:v>1.0646577000000001E-2</c:v>
                </c:pt>
                <c:pt idx="16">
                  <c:v>9.9335919999999998E-3</c:v>
                </c:pt>
                <c:pt idx="17">
                  <c:v>6.1945979999999999E-3</c:v>
                </c:pt>
                <c:pt idx="18">
                  <c:v>3.1034711E-3</c:v>
                </c:pt>
                <c:pt idx="19">
                  <c:v>1.3406056999999999E-3</c:v>
                </c:pt>
                <c:pt idx="20">
                  <c:v>1.47018E-3</c:v>
                </c:pt>
                <c:pt idx="21">
                  <c:v>4.1682343000000004E-3</c:v>
                </c:pt>
                <c:pt idx="22">
                  <c:v>9.8925200000000001E-3</c:v>
                </c:pt>
                <c:pt idx="23">
                  <c:v>1.7269855000000001E-2</c:v>
                </c:pt>
                <c:pt idx="24">
                  <c:v>2.5513985999999999E-2</c:v>
                </c:pt>
                <c:pt idx="25">
                  <c:v>3.0291364000000001E-2</c:v>
                </c:pt>
                <c:pt idx="26">
                  <c:v>3.2557976000000002E-2</c:v>
                </c:pt>
                <c:pt idx="27">
                  <c:v>3.1861849999999997E-2</c:v>
                </c:pt>
                <c:pt idx="28">
                  <c:v>3.077324E-2</c:v>
                </c:pt>
                <c:pt idx="29">
                  <c:v>3.0175898E-2</c:v>
                </c:pt>
                <c:pt idx="30">
                  <c:v>3.0423068000000001E-2</c:v>
                </c:pt>
                <c:pt idx="31">
                  <c:v>3.117149E-2</c:v>
                </c:pt>
                <c:pt idx="32">
                  <c:v>3.341454E-2</c:v>
                </c:pt>
                <c:pt idx="33">
                  <c:v>3.7856580000000001E-2</c:v>
                </c:pt>
                <c:pt idx="34">
                  <c:v>4.4739813000000003E-2</c:v>
                </c:pt>
                <c:pt idx="35">
                  <c:v>5.3480609999999998E-2</c:v>
                </c:pt>
                <c:pt idx="36">
                  <c:v>6.2191154999999998E-2</c:v>
                </c:pt>
                <c:pt idx="37">
                  <c:v>6.9189050000000002E-2</c:v>
                </c:pt>
                <c:pt idx="38">
                  <c:v>7.1630100000000002E-2</c:v>
                </c:pt>
                <c:pt idx="39">
                  <c:v>6.9530315999999995E-2</c:v>
                </c:pt>
                <c:pt idx="40">
                  <c:v>6.31052E-2</c:v>
                </c:pt>
                <c:pt idx="41">
                  <c:v>5.5254049999999999E-2</c:v>
                </c:pt>
                <c:pt idx="42">
                  <c:v>4.8398410000000003E-2</c:v>
                </c:pt>
                <c:pt idx="43">
                  <c:v>4.3975815000000001E-2</c:v>
                </c:pt>
                <c:pt idx="44">
                  <c:v>4.3725423999999999E-2</c:v>
                </c:pt>
                <c:pt idx="45">
                  <c:v>4.5562529999999997E-2</c:v>
                </c:pt>
                <c:pt idx="46">
                  <c:v>4.5611367E-2</c:v>
                </c:pt>
                <c:pt idx="47">
                  <c:v>4.1372859999999997E-2</c:v>
                </c:pt>
                <c:pt idx="48">
                  <c:v>3.456625E-2</c:v>
                </c:pt>
                <c:pt idx="49">
                  <c:v>2.9867029E-2</c:v>
                </c:pt>
                <c:pt idx="50">
                  <c:v>2.8834583E-2</c:v>
                </c:pt>
                <c:pt idx="51">
                  <c:v>3.0483850999999999E-2</c:v>
                </c:pt>
                <c:pt idx="52">
                  <c:v>3.4466032000000001E-2</c:v>
                </c:pt>
                <c:pt idx="53">
                  <c:v>4.1299000000000002E-2</c:v>
                </c:pt>
                <c:pt idx="54">
                  <c:v>5.124687E-2</c:v>
                </c:pt>
                <c:pt idx="55">
                  <c:v>6.2549569999999999E-2</c:v>
                </c:pt>
                <c:pt idx="56">
                  <c:v>7.0436109999999996E-2</c:v>
                </c:pt>
                <c:pt idx="57">
                  <c:v>7.4977940000000007E-2</c:v>
                </c:pt>
                <c:pt idx="58">
                  <c:v>7.5978580000000004E-2</c:v>
                </c:pt>
                <c:pt idx="59">
                  <c:v>7.1357329999999997E-2</c:v>
                </c:pt>
                <c:pt idx="60">
                  <c:v>6.1237905000000002E-2</c:v>
                </c:pt>
                <c:pt idx="61">
                  <c:v>4.9351774000000001E-2</c:v>
                </c:pt>
                <c:pt idx="62">
                  <c:v>4.1739489999999997E-2</c:v>
                </c:pt>
                <c:pt idx="63">
                  <c:v>3.9470789999999999E-2</c:v>
                </c:pt>
                <c:pt idx="64">
                  <c:v>4.0241359999999997E-2</c:v>
                </c:pt>
                <c:pt idx="65">
                  <c:v>4.0203336999999999E-2</c:v>
                </c:pt>
                <c:pt idx="66">
                  <c:v>3.9797212999999998E-2</c:v>
                </c:pt>
                <c:pt idx="67">
                  <c:v>3.988539E-2</c:v>
                </c:pt>
                <c:pt idx="68">
                  <c:v>3.9517835000000001E-2</c:v>
                </c:pt>
                <c:pt idx="69">
                  <c:v>3.633434E-2</c:v>
                </c:pt>
                <c:pt idx="70">
                  <c:v>3.0772284E-2</c:v>
                </c:pt>
                <c:pt idx="71">
                  <c:v>2.4539129999999999E-2</c:v>
                </c:pt>
                <c:pt idx="72">
                  <c:v>1.9618397999999999E-2</c:v>
                </c:pt>
                <c:pt idx="73">
                  <c:v>1.5611992999999999E-2</c:v>
                </c:pt>
                <c:pt idx="74">
                  <c:v>1.115009E-2</c:v>
                </c:pt>
                <c:pt idx="75">
                  <c:v>5.9162564999999997E-3</c:v>
                </c:pt>
                <c:pt idx="76">
                  <c:v>1.9341718E-3</c:v>
                </c:pt>
                <c:pt idx="77">
                  <c:v>2.0823216E-3</c:v>
                </c:pt>
                <c:pt idx="78">
                  <c:v>6.9800390000000004E-3</c:v>
                </c:pt>
                <c:pt idx="79">
                  <c:v>1.3616723000000001E-2</c:v>
                </c:pt>
                <c:pt idx="80">
                  <c:v>1.7474132E-2</c:v>
                </c:pt>
                <c:pt idx="81">
                  <c:v>1.6840979999999998E-2</c:v>
                </c:pt>
                <c:pt idx="82">
                  <c:v>1.3616151999999999E-2</c:v>
                </c:pt>
                <c:pt idx="83">
                  <c:v>1.16273835E-2</c:v>
                </c:pt>
                <c:pt idx="84">
                  <c:v>1.3689939999999999E-2</c:v>
                </c:pt>
                <c:pt idx="85">
                  <c:v>1.9771100999999999E-2</c:v>
                </c:pt>
                <c:pt idx="86">
                  <c:v>2.7804019999999999E-2</c:v>
                </c:pt>
                <c:pt idx="87">
                  <c:v>3.5029906999999999E-2</c:v>
                </c:pt>
                <c:pt idx="88">
                  <c:v>3.9173946000000001E-2</c:v>
                </c:pt>
                <c:pt idx="89">
                  <c:v>3.8300935000000001E-2</c:v>
                </c:pt>
                <c:pt idx="90">
                  <c:v>3.313816E-2</c:v>
                </c:pt>
                <c:pt idx="91">
                  <c:v>2.4923738000000001E-2</c:v>
                </c:pt>
                <c:pt idx="92">
                  <c:v>1.6106848E-2</c:v>
                </c:pt>
                <c:pt idx="93">
                  <c:v>1.0057047E-2</c:v>
                </c:pt>
                <c:pt idx="94">
                  <c:v>6.7921025000000001E-3</c:v>
                </c:pt>
                <c:pt idx="95">
                  <c:v>4.8775260000000001E-3</c:v>
                </c:pt>
                <c:pt idx="96">
                  <c:v>7.3046945000000002E-3</c:v>
                </c:pt>
                <c:pt idx="97">
                  <c:v>1.0759716000000001E-2</c:v>
                </c:pt>
                <c:pt idx="98">
                  <c:v>1.3614578E-2</c:v>
                </c:pt>
                <c:pt idx="99">
                  <c:v>1.6210327E-2</c:v>
                </c:pt>
                <c:pt idx="100">
                  <c:v>2.002642E-2</c:v>
                </c:pt>
                <c:pt idx="101">
                  <c:v>2.2669613000000002E-2</c:v>
                </c:pt>
                <c:pt idx="102">
                  <c:v>2.3676429999999998E-2</c:v>
                </c:pt>
                <c:pt idx="103">
                  <c:v>2.4974570000000001E-2</c:v>
                </c:pt>
                <c:pt idx="104">
                  <c:v>2.5664900000000001E-2</c:v>
                </c:pt>
                <c:pt idx="105">
                  <c:v>2.5326556E-2</c:v>
                </c:pt>
                <c:pt idx="106">
                  <c:v>2.4139906999999999E-2</c:v>
                </c:pt>
                <c:pt idx="107">
                  <c:v>2.2406229999999999E-2</c:v>
                </c:pt>
                <c:pt idx="108">
                  <c:v>2.0004265E-2</c:v>
                </c:pt>
                <c:pt idx="109">
                  <c:v>1.7105624E-2</c:v>
                </c:pt>
                <c:pt idx="110">
                  <c:v>1.4304802E-2</c:v>
                </c:pt>
                <c:pt idx="111">
                  <c:v>4.0200000000000001E-4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7788-4073-9A36-7E515F1E2F09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[4]Sheet1!$D$376:$DT$376</c:f>
              <c:numCache>
                <c:formatCode>General</c:formatCode>
                <c:ptCount val="121"/>
                <c:pt idx="0">
                  <c:v>1.1123079E-3</c:v>
                </c:pt>
                <c:pt idx="1">
                  <c:v>6.0883259999999998E-3</c:v>
                </c:pt>
                <c:pt idx="2">
                  <c:v>1.4384482000000001E-2</c:v>
                </c:pt>
                <c:pt idx="3">
                  <c:v>2.3762953E-2</c:v>
                </c:pt>
                <c:pt idx="4">
                  <c:v>2.8126305000000001E-2</c:v>
                </c:pt>
                <c:pt idx="5">
                  <c:v>2.7374527999999999E-2</c:v>
                </c:pt>
                <c:pt idx="6">
                  <c:v>2.3596659999999998E-2</c:v>
                </c:pt>
                <c:pt idx="7">
                  <c:v>1.7981161999999998E-2</c:v>
                </c:pt>
                <c:pt idx="8">
                  <c:v>1.1245416499999999E-2</c:v>
                </c:pt>
                <c:pt idx="9">
                  <c:v>4.5085749999999999E-3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9.6400000000000001E-4</c:v>
                </c:pt>
                <c:pt idx="14">
                  <c:v>7.0345625E-3</c:v>
                </c:pt>
                <c:pt idx="15">
                  <c:v>1.0646577000000001E-2</c:v>
                </c:pt>
                <c:pt idx="16">
                  <c:v>9.9335919999999998E-3</c:v>
                </c:pt>
                <c:pt idx="17">
                  <c:v>6.1945979999999999E-3</c:v>
                </c:pt>
                <c:pt idx="18">
                  <c:v>3.1034711E-3</c:v>
                </c:pt>
                <c:pt idx="19">
                  <c:v>1.3406056999999999E-3</c:v>
                </c:pt>
                <c:pt idx="20">
                  <c:v>1.47018E-3</c:v>
                </c:pt>
                <c:pt idx="21">
                  <c:v>4.1682343000000004E-3</c:v>
                </c:pt>
                <c:pt idx="22">
                  <c:v>9.8925200000000001E-3</c:v>
                </c:pt>
                <c:pt idx="23">
                  <c:v>1.7269855000000001E-2</c:v>
                </c:pt>
                <c:pt idx="24">
                  <c:v>2.5513985999999999E-2</c:v>
                </c:pt>
                <c:pt idx="25">
                  <c:v>3.0291364000000001E-2</c:v>
                </c:pt>
                <c:pt idx="26">
                  <c:v>3.2557976000000002E-2</c:v>
                </c:pt>
                <c:pt idx="27">
                  <c:v>3.1861849999999997E-2</c:v>
                </c:pt>
                <c:pt idx="28">
                  <c:v>3.077324E-2</c:v>
                </c:pt>
                <c:pt idx="29">
                  <c:v>3.0175898E-2</c:v>
                </c:pt>
                <c:pt idx="30">
                  <c:v>3.0423068000000001E-2</c:v>
                </c:pt>
                <c:pt idx="31">
                  <c:v>3.117149E-2</c:v>
                </c:pt>
                <c:pt idx="32">
                  <c:v>3.341454E-2</c:v>
                </c:pt>
                <c:pt idx="33">
                  <c:v>3.7856580000000001E-2</c:v>
                </c:pt>
                <c:pt idx="34">
                  <c:v>4.4739813000000003E-2</c:v>
                </c:pt>
                <c:pt idx="35">
                  <c:v>5.3480609999999998E-2</c:v>
                </c:pt>
                <c:pt idx="36">
                  <c:v>6.2191154999999998E-2</c:v>
                </c:pt>
                <c:pt idx="37">
                  <c:v>6.9189050000000002E-2</c:v>
                </c:pt>
                <c:pt idx="38">
                  <c:v>7.1630100000000002E-2</c:v>
                </c:pt>
                <c:pt idx="39">
                  <c:v>6.9530315999999995E-2</c:v>
                </c:pt>
                <c:pt idx="40">
                  <c:v>6.31052E-2</c:v>
                </c:pt>
                <c:pt idx="41">
                  <c:v>5.5254049999999999E-2</c:v>
                </c:pt>
                <c:pt idx="42">
                  <c:v>4.8398410000000003E-2</c:v>
                </c:pt>
                <c:pt idx="43">
                  <c:v>4.3975815000000001E-2</c:v>
                </c:pt>
                <c:pt idx="44">
                  <c:v>4.3725423999999999E-2</c:v>
                </c:pt>
                <c:pt idx="45">
                  <c:v>4.5562529999999997E-2</c:v>
                </c:pt>
                <c:pt idx="46">
                  <c:v>4.5611367E-2</c:v>
                </c:pt>
                <c:pt idx="47">
                  <c:v>4.1372859999999997E-2</c:v>
                </c:pt>
                <c:pt idx="48">
                  <c:v>3.456625E-2</c:v>
                </c:pt>
                <c:pt idx="49">
                  <c:v>2.9867029E-2</c:v>
                </c:pt>
                <c:pt idx="50">
                  <c:v>2.8834583E-2</c:v>
                </c:pt>
                <c:pt idx="51">
                  <c:v>3.0483850999999999E-2</c:v>
                </c:pt>
                <c:pt idx="52">
                  <c:v>3.4466032000000001E-2</c:v>
                </c:pt>
                <c:pt idx="53">
                  <c:v>4.1299000000000002E-2</c:v>
                </c:pt>
                <c:pt idx="54">
                  <c:v>5.124687E-2</c:v>
                </c:pt>
                <c:pt idx="55">
                  <c:v>6.2549569999999999E-2</c:v>
                </c:pt>
                <c:pt idx="56">
                  <c:v>7.0436109999999996E-2</c:v>
                </c:pt>
                <c:pt idx="57">
                  <c:v>7.4977940000000007E-2</c:v>
                </c:pt>
                <c:pt idx="58">
                  <c:v>7.5978580000000004E-2</c:v>
                </c:pt>
                <c:pt idx="59">
                  <c:v>7.1357329999999997E-2</c:v>
                </c:pt>
                <c:pt idx="60">
                  <c:v>6.1237905000000002E-2</c:v>
                </c:pt>
                <c:pt idx="61">
                  <c:v>4.9351774000000001E-2</c:v>
                </c:pt>
                <c:pt idx="62">
                  <c:v>4.1739489999999997E-2</c:v>
                </c:pt>
                <c:pt idx="63">
                  <c:v>3.9470789999999999E-2</c:v>
                </c:pt>
                <c:pt idx="64">
                  <c:v>4.0241359999999997E-2</c:v>
                </c:pt>
                <c:pt idx="65">
                  <c:v>4.0203336999999999E-2</c:v>
                </c:pt>
                <c:pt idx="66">
                  <c:v>3.9797212999999998E-2</c:v>
                </c:pt>
                <c:pt idx="67">
                  <c:v>3.988539E-2</c:v>
                </c:pt>
                <c:pt idx="68">
                  <c:v>3.9517835000000001E-2</c:v>
                </c:pt>
                <c:pt idx="69">
                  <c:v>3.633434E-2</c:v>
                </c:pt>
                <c:pt idx="70">
                  <c:v>3.0772284E-2</c:v>
                </c:pt>
                <c:pt idx="71">
                  <c:v>2.4539129999999999E-2</c:v>
                </c:pt>
                <c:pt idx="72">
                  <c:v>1.9618397999999999E-2</c:v>
                </c:pt>
                <c:pt idx="73">
                  <c:v>1.5611992999999999E-2</c:v>
                </c:pt>
                <c:pt idx="74">
                  <c:v>1.115009E-2</c:v>
                </c:pt>
                <c:pt idx="75">
                  <c:v>5.9162564999999997E-3</c:v>
                </c:pt>
                <c:pt idx="76">
                  <c:v>1.9341718E-3</c:v>
                </c:pt>
                <c:pt idx="77">
                  <c:v>2.0823216E-3</c:v>
                </c:pt>
                <c:pt idx="78">
                  <c:v>6.9800390000000004E-3</c:v>
                </c:pt>
                <c:pt idx="79">
                  <c:v>1.3616723000000001E-2</c:v>
                </c:pt>
                <c:pt idx="80">
                  <c:v>1.7474132E-2</c:v>
                </c:pt>
                <c:pt idx="81">
                  <c:v>1.6840979999999998E-2</c:v>
                </c:pt>
                <c:pt idx="82">
                  <c:v>1.3616151999999999E-2</c:v>
                </c:pt>
                <c:pt idx="83">
                  <c:v>1.16273835E-2</c:v>
                </c:pt>
                <c:pt idx="84">
                  <c:v>1.3689939999999999E-2</c:v>
                </c:pt>
                <c:pt idx="85">
                  <c:v>1.9771100999999999E-2</c:v>
                </c:pt>
                <c:pt idx="86">
                  <c:v>2.7804019999999999E-2</c:v>
                </c:pt>
                <c:pt idx="87">
                  <c:v>3.5029906999999999E-2</c:v>
                </c:pt>
                <c:pt idx="88">
                  <c:v>3.9173946000000001E-2</c:v>
                </c:pt>
                <c:pt idx="89">
                  <c:v>3.8300935000000001E-2</c:v>
                </c:pt>
                <c:pt idx="90">
                  <c:v>3.313816E-2</c:v>
                </c:pt>
                <c:pt idx="91">
                  <c:v>2.4923738000000001E-2</c:v>
                </c:pt>
                <c:pt idx="92">
                  <c:v>1.6106848E-2</c:v>
                </c:pt>
                <c:pt idx="93">
                  <c:v>1.0057047E-2</c:v>
                </c:pt>
                <c:pt idx="94">
                  <c:v>6.7921025000000001E-3</c:v>
                </c:pt>
                <c:pt idx="95">
                  <c:v>4.8775260000000001E-3</c:v>
                </c:pt>
                <c:pt idx="96">
                  <c:v>7.3046945000000002E-3</c:v>
                </c:pt>
                <c:pt idx="97">
                  <c:v>1.0759716000000001E-2</c:v>
                </c:pt>
                <c:pt idx="98">
                  <c:v>1.3614578E-2</c:v>
                </c:pt>
                <c:pt idx="99">
                  <c:v>1.6210327E-2</c:v>
                </c:pt>
                <c:pt idx="100">
                  <c:v>2.002642E-2</c:v>
                </c:pt>
                <c:pt idx="101">
                  <c:v>2.2669613000000002E-2</c:v>
                </c:pt>
                <c:pt idx="102">
                  <c:v>2.3676429999999998E-2</c:v>
                </c:pt>
                <c:pt idx="103">
                  <c:v>2.4974570000000001E-2</c:v>
                </c:pt>
                <c:pt idx="104">
                  <c:v>2.5664900000000001E-2</c:v>
                </c:pt>
                <c:pt idx="105">
                  <c:v>2.5326556E-2</c:v>
                </c:pt>
                <c:pt idx="106">
                  <c:v>2.4139906999999999E-2</c:v>
                </c:pt>
                <c:pt idx="107">
                  <c:v>2.2406229999999999E-2</c:v>
                </c:pt>
                <c:pt idx="108">
                  <c:v>2.0004265E-2</c:v>
                </c:pt>
                <c:pt idx="109">
                  <c:v>1.7105624E-2</c:v>
                </c:pt>
                <c:pt idx="110">
                  <c:v>1.4304802E-2</c:v>
                </c:pt>
                <c:pt idx="111">
                  <c:v>4.0200000000000001E-4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7788-4073-9A36-7E515F1E2F09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[4]Sheet1!$D$377:$DT$377</c:f>
              <c:numCache>
                <c:formatCode>General</c:formatCode>
                <c:ptCount val="121"/>
                <c:pt idx="0">
                  <c:v>1.1123079E-3</c:v>
                </c:pt>
                <c:pt idx="1">
                  <c:v>6.0883259999999998E-3</c:v>
                </c:pt>
                <c:pt idx="2">
                  <c:v>1.4384482000000001E-2</c:v>
                </c:pt>
                <c:pt idx="3">
                  <c:v>2.3762953E-2</c:v>
                </c:pt>
                <c:pt idx="4">
                  <c:v>2.8126305000000001E-2</c:v>
                </c:pt>
                <c:pt idx="5">
                  <c:v>2.7374527999999999E-2</c:v>
                </c:pt>
                <c:pt idx="6">
                  <c:v>2.3596659999999998E-2</c:v>
                </c:pt>
                <c:pt idx="7">
                  <c:v>1.7981161999999998E-2</c:v>
                </c:pt>
                <c:pt idx="8">
                  <c:v>1.1245416499999999E-2</c:v>
                </c:pt>
                <c:pt idx="9">
                  <c:v>4.5085749999999999E-3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9.6400000000000001E-4</c:v>
                </c:pt>
                <c:pt idx="14">
                  <c:v>7.0345625E-3</c:v>
                </c:pt>
                <c:pt idx="15">
                  <c:v>1.0646577000000001E-2</c:v>
                </c:pt>
                <c:pt idx="16">
                  <c:v>9.9335919999999998E-3</c:v>
                </c:pt>
                <c:pt idx="17">
                  <c:v>6.1945979999999999E-3</c:v>
                </c:pt>
                <c:pt idx="18">
                  <c:v>3.1034711E-3</c:v>
                </c:pt>
                <c:pt idx="19">
                  <c:v>1.3406056999999999E-3</c:v>
                </c:pt>
                <c:pt idx="20">
                  <c:v>1.47018E-3</c:v>
                </c:pt>
                <c:pt idx="21">
                  <c:v>4.1682343000000004E-3</c:v>
                </c:pt>
                <c:pt idx="22">
                  <c:v>9.8925200000000001E-3</c:v>
                </c:pt>
                <c:pt idx="23">
                  <c:v>1.7269855000000001E-2</c:v>
                </c:pt>
                <c:pt idx="24">
                  <c:v>2.5513985999999999E-2</c:v>
                </c:pt>
                <c:pt idx="25">
                  <c:v>3.0291364000000001E-2</c:v>
                </c:pt>
                <c:pt idx="26">
                  <c:v>3.2557976000000002E-2</c:v>
                </c:pt>
                <c:pt idx="27">
                  <c:v>3.1861849999999997E-2</c:v>
                </c:pt>
                <c:pt idx="28">
                  <c:v>3.077324E-2</c:v>
                </c:pt>
                <c:pt idx="29">
                  <c:v>3.0175898E-2</c:v>
                </c:pt>
                <c:pt idx="30">
                  <c:v>3.0423068000000001E-2</c:v>
                </c:pt>
                <c:pt idx="31">
                  <c:v>3.117149E-2</c:v>
                </c:pt>
                <c:pt idx="32">
                  <c:v>3.341454E-2</c:v>
                </c:pt>
                <c:pt idx="33">
                  <c:v>3.7856580000000001E-2</c:v>
                </c:pt>
                <c:pt idx="34">
                  <c:v>4.4739813000000003E-2</c:v>
                </c:pt>
                <c:pt idx="35">
                  <c:v>5.3480609999999998E-2</c:v>
                </c:pt>
                <c:pt idx="36">
                  <c:v>6.2191154999999998E-2</c:v>
                </c:pt>
                <c:pt idx="37">
                  <c:v>6.9189050000000002E-2</c:v>
                </c:pt>
                <c:pt idx="38">
                  <c:v>7.1630100000000002E-2</c:v>
                </c:pt>
                <c:pt idx="39">
                  <c:v>6.9530315999999995E-2</c:v>
                </c:pt>
                <c:pt idx="40">
                  <c:v>6.31052E-2</c:v>
                </c:pt>
                <c:pt idx="41">
                  <c:v>5.5254049999999999E-2</c:v>
                </c:pt>
                <c:pt idx="42">
                  <c:v>4.8398410000000003E-2</c:v>
                </c:pt>
                <c:pt idx="43">
                  <c:v>4.3975815000000001E-2</c:v>
                </c:pt>
                <c:pt idx="44">
                  <c:v>4.3725423999999999E-2</c:v>
                </c:pt>
                <c:pt idx="45">
                  <c:v>4.5562529999999997E-2</c:v>
                </c:pt>
                <c:pt idx="46">
                  <c:v>4.5611367E-2</c:v>
                </c:pt>
                <c:pt idx="47">
                  <c:v>4.1372859999999997E-2</c:v>
                </c:pt>
                <c:pt idx="48">
                  <c:v>3.456625E-2</c:v>
                </c:pt>
                <c:pt idx="49">
                  <c:v>2.9867029E-2</c:v>
                </c:pt>
                <c:pt idx="50">
                  <c:v>2.8834583E-2</c:v>
                </c:pt>
                <c:pt idx="51">
                  <c:v>3.0483850999999999E-2</c:v>
                </c:pt>
                <c:pt idx="52">
                  <c:v>3.4466032000000001E-2</c:v>
                </c:pt>
                <c:pt idx="53">
                  <c:v>4.1299000000000002E-2</c:v>
                </c:pt>
                <c:pt idx="54">
                  <c:v>5.124687E-2</c:v>
                </c:pt>
                <c:pt idx="55">
                  <c:v>6.2549569999999999E-2</c:v>
                </c:pt>
                <c:pt idx="56">
                  <c:v>7.0436109999999996E-2</c:v>
                </c:pt>
                <c:pt idx="57">
                  <c:v>7.4977940000000007E-2</c:v>
                </c:pt>
                <c:pt idx="58">
                  <c:v>7.5978580000000004E-2</c:v>
                </c:pt>
                <c:pt idx="59">
                  <c:v>7.1357329999999997E-2</c:v>
                </c:pt>
                <c:pt idx="60">
                  <c:v>6.1237905000000002E-2</c:v>
                </c:pt>
                <c:pt idx="61">
                  <c:v>4.9351774000000001E-2</c:v>
                </c:pt>
                <c:pt idx="62">
                  <c:v>4.1739489999999997E-2</c:v>
                </c:pt>
                <c:pt idx="63">
                  <c:v>3.9470789999999999E-2</c:v>
                </c:pt>
                <c:pt idx="64">
                  <c:v>4.0241359999999997E-2</c:v>
                </c:pt>
                <c:pt idx="65">
                  <c:v>4.0203336999999999E-2</c:v>
                </c:pt>
                <c:pt idx="66">
                  <c:v>3.9797212999999998E-2</c:v>
                </c:pt>
                <c:pt idx="67">
                  <c:v>3.988539E-2</c:v>
                </c:pt>
                <c:pt idx="68">
                  <c:v>3.9517835000000001E-2</c:v>
                </c:pt>
                <c:pt idx="69">
                  <c:v>3.633434E-2</c:v>
                </c:pt>
                <c:pt idx="70">
                  <c:v>3.0772284E-2</c:v>
                </c:pt>
                <c:pt idx="71">
                  <c:v>2.4539129999999999E-2</c:v>
                </c:pt>
                <c:pt idx="72">
                  <c:v>1.9618397999999999E-2</c:v>
                </c:pt>
                <c:pt idx="73">
                  <c:v>1.5611992999999999E-2</c:v>
                </c:pt>
                <c:pt idx="74">
                  <c:v>1.115009E-2</c:v>
                </c:pt>
                <c:pt idx="75">
                  <c:v>5.9162564999999997E-3</c:v>
                </c:pt>
                <c:pt idx="76">
                  <c:v>1.9341718E-3</c:v>
                </c:pt>
                <c:pt idx="77">
                  <c:v>2.0823216E-3</c:v>
                </c:pt>
                <c:pt idx="78">
                  <c:v>6.9800390000000004E-3</c:v>
                </c:pt>
                <c:pt idx="79">
                  <c:v>1.3616723000000001E-2</c:v>
                </c:pt>
                <c:pt idx="80">
                  <c:v>1.7474132E-2</c:v>
                </c:pt>
                <c:pt idx="81">
                  <c:v>1.6840979999999998E-2</c:v>
                </c:pt>
                <c:pt idx="82">
                  <c:v>1.3616151999999999E-2</c:v>
                </c:pt>
                <c:pt idx="83">
                  <c:v>1.16273835E-2</c:v>
                </c:pt>
                <c:pt idx="84">
                  <c:v>1.3689939999999999E-2</c:v>
                </c:pt>
                <c:pt idx="85">
                  <c:v>1.9771100999999999E-2</c:v>
                </c:pt>
                <c:pt idx="86">
                  <c:v>2.7804019999999999E-2</c:v>
                </c:pt>
                <c:pt idx="87">
                  <c:v>3.5029906999999999E-2</c:v>
                </c:pt>
                <c:pt idx="88">
                  <c:v>3.9173946000000001E-2</c:v>
                </c:pt>
                <c:pt idx="89">
                  <c:v>3.8300935000000001E-2</c:v>
                </c:pt>
                <c:pt idx="90">
                  <c:v>3.313816E-2</c:v>
                </c:pt>
                <c:pt idx="91">
                  <c:v>2.4923738000000001E-2</c:v>
                </c:pt>
                <c:pt idx="92">
                  <c:v>1.6106848E-2</c:v>
                </c:pt>
                <c:pt idx="93">
                  <c:v>1.0057047E-2</c:v>
                </c:pt>
                <c:pt idx="94">
                  <c:v>6.7921025000000001E-3</c:v>
                </c:pt>
                <c:pt idx="95">
                  <c:v>4.8775260000000001E-3</c:v>
                </c:pt>
                <c:pt idx="96">
                  <c:v>7.3046945000000002E-3</c:v>
                </c:pt>
                <c:pt idx="97">
                  <c:v>1.0759716000000001E-2</c:v>
                </c:pt>
                <c:pt idx="98">
                  <c:v>1.3614578E-2</c:v>
                </c:pt>
                <c:pt idx="99">
                  <c:v>1.6210327E-2</c:v>
                </c:pt>
                <c:pt idx="100">
                  <c:v>2.002642E-2</c:v>
                </c:pt>
                <c:pt idx="101">
                  <c:v>2.2669613000000002E-2</c:v>
                </c:pt>
                <c:pt idx="102">
                  <c:v>2.3676429999999998E-2</c:v>
                </c:pt>
                <c:pt idx="103">
                  <c:v>2.4974570000000001E-2</c:v>
                </c:pt>
                <c:pt idx="104">
                  <c:v>2.5664900000000001E-2</c:v>
                </c:pt>
                <c:pt idx="105">
                  <c:v>2.5326556E-2</c:v>
                </c:pt>
                <c:pt idx="106">
                  <c:v>2.4139906999999999E-2</c:v>
                </c:pt>
                <c:pt idx="107">
                  <c:v>2.2406229999999999E-2</c:v>
                </c:pt>
                <c:pt idx="108">
                  <c:v>2.0004265E-2</c:v>
                </c:pt>
                <c:pt idx="109">
                  <c:v>1.7105624E-2</c:v>
                </c:pt>
                <c:pt idx="110">
                  <c:v>1.4304802E-2</c:v>
                </c:pt>
                <c:pt idx="111">
                  <c:v>4.0200000000000001E-4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7788-4073-9A36-7E515F1E2F09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[4]Sheet1!$D$378:$DT$378</c:f>
              <c:numCache>
                <c:formatCode>General</c:formatCode>
                <c:ptCount val="121"/>
                <c:pt idx="0">
                  <c:v>4.5800000000000002E-4</c:v>
                </c:pt>
                <c:pt idx="1">
                  <c:v>5.5290273999999999E-3</c:v>
                </c:pt>
                <c:pt idx="2">
                  <c:v>1.3876006E-2</c:v>
                </c:pt>
                <c:pt idx="3">
                  <c:v>2.3321959999999999E-2</c:v>
                </c:pt>
                <c:pt idx="4">
                  <c:v>2.7648335E-2</c:v>
                </c:pt>
                <c:pt idx="5">
                  <c:v>2.6917208000000001E-2</c:v>
                </c:pt>
                <c:pt idx="6">
                  <c:v>2.3273893E-2</c:v>
                </c:pt>
                <c:pt idx="7">
                  <c:v>1.7884644000000002E-2</c:v>
                </c:pt>
                <c:pt idx="8">
                  <c:v>1.1337969999999999E-2</c:v>
                </c:pt>
                <c:pt idx="9">
                  <c:v>4.6367099999999996E-3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6.0800000000000003E-4</c:v>
                </c:pt>
                <c:pt idx="14">
                  <c:v>6.7040160000000001E-3</c:v>
                </c:pt>
                <c:pt idx="15">
                  <c:v>1.0466194E-2</c:v>
                </c:pt>
                <c:pt idx="16">
                  <c:v>9.9552819999999993E-3</c:v>
                </c:pt>
                <c:pt idx="17">
                  <c:v>6.3550550000000001E-3</c:v>
                </c:pt>
                <c:pt idx="18">
                  <c:v>3.2734901E-3</c:v>
                </c:pt>
                <c:pt idx="19">
                  <c:v>1.4552790000000001E-3</c:v>
                </c:pt>
                <c:pt idx="20">
                  <c:v>1.5010475000000001E-3</c:v>
                </c:pt>
                <c:pt idx="21">
                  <c:v>4.098839E-3</c:v>
                </c:pt>
                <c:pt idx="22">
                  <c:v>9.6658244999999997E-3</c:v>
                </c:pt>
                <c:pt idx="23">
                  <c:v>1.6852151999999999E-2</c:v>
                </c:pt>
                <c:pt idx="24">
                  <c:v>2.495646E-2</c:v>
                </c:pt>
                <c:pt idx="25">
                  <c:v>2.9769449999999999E-2</c:v>
                </c:pt>
                <c:pt idx="26">
                  <c:v>3.2179903000000003E-2</c:v>
                </c:pt>
                <c:pt idx="27">
                  <c:v>3.1610824000000003E-2</c:v>
                </c:pt>
                <c:pt idx="28">
                  <c:v>3.0566659999999999E-2</c:v>
                </c:pt>
                <c:pt idx="29">
                  <c:v>2.9978428000000001E-2</c:v>
                </c:pt>
                <c:pt idx="30">
                  <c:v>3.0265721999999998E-2</c:v>
                </c:pt>
                <c:pt idx="31">
                  <c:v>3.1102947999999998E-2</c:v>
                </c:pt>
                <c:pt idx="32">
                  <c:v>3.3424589999999997E-2</c:v>
                </c:pt>
                <c:pt idx="33">
                  <c:v>3.7876380000000001E-2</c:v>
                </c:pt>
                <c:pt idx="34">
                  <c:v>4.4724396999999999E-2</c:v>
                </c:pt>
                <c:pt idx="35">
                  <c:v>5.3446013000000001E-2</c:v>
                </c:pt>
                <c:pt idx="36">
                  <c:v>6.2193748E-2</c:v>
                </c:pt>
                <c:pt idx="37">
                  <c:v>6.9271860000000005E-2</c:v>
                </c:pt>
                <c:pt idx="38">
                  <c:v>7.1789530000000004E-2</c:v>
                </c:pt>
                <c:pt idx="39">
                  <c:v>6.9723599999999997E-2</c:v>
                </c:pt>
                <c:pt idx="40">
                  <c:v>6.3269383999999998E-2</c:v>
                </c:pt>
                <c:pt idx="41">
                  <c:v>5.5306969999999997E-2</c:v>
                </c:pt>
                <c:pt idx="42">
                  <c:v>4.8265587999999998E-2</c:v>
                </c:pt>
                <c:pt idx="43">
                  <c:v>4.3644410000000002E-2</c:v>
                </c:pt>
                <c:pt idx="44">
                  <c:v>4.3288750000000001E-2</c:v>
                </c:pt>
                <c:pt idx="45">
                  <c:v>4.5200259999999999E-2</c:v>
                </c:pt>
                <c:pt idx="46">
                  <c:v>4.5440469999999997E-2</c:v>
                </c:pt>
                <c:pt idx="47">
                  <c:v>4.1379113000000002E-2</c:v>
                </c:pt>
                <c:pt idx="48">
                  <c:v>3.459723E-2</c:v>
                </c:pt>
                <c:pt idx="49">
                  <c:v>2.9770475000000001E-2</c:v>
                </c:pt>
                <c:pt idx="50">
                  <c:v>2.8574688000000001E-2</c:v>
                </c:pt>
                <c:pt idx="51">
                  <c:v>3.0135378000000001E-2</c:v>
                </c:pt>
                <c:pt idx="52">
                  <c:v>3.4146204999999999E-2</c:v>
                </c:pt>
                <c:pt idx="53">
                  <c:v>4.105338E-2</c:v>
                </c:pt>
                <c:pt idx="54">
                  <c:v>5.1037364000000002E-2</c:v>
                </c:pt>
                <c:pt idx="55">
                  <c:v>6.2328929999999998E-2</c:v>
                </c:pt>
                <c:pt idx="56">
                  <c:v>7.0221339999999993E-2</c:v>
                </c:pt>
                <c:pt idx="57">
                  <c:v>7.4834384000000004E-2</c:v>
                </c:pt>
                <c:pt idx="58">
                  <c:v>7.6000533999999995E-2</c:v>
                </c:pt>
                <c:pt idx="59">
                  <c:v>7.1596846000000006E-2</c:v>
                </c:pt>
                <c:pt idx="60">
                  <c:v>6.1641399999999999E-2</c:v>
                </c:pt>
                <c:pt idx="61">
                  <c:v>4.9826488000000002E-2</c:v>
                </c:pt>
                <c:pt idx="62">
                  <c:v>4.2183414000000002E-2</c:v>
                </c:pt>
                <c:pt idx="63">
                  <c:v>3.982335E-2</c:v>
                </c:pt>
                <c:pt idx="64">
                  <c:v>4.0453876999999999E-2</c:v>
                </c:pt>
                <c:pt idx="65">
                  <c:v>4.0261127000000001E-2</c:v>
                </c:pt>
                <c:pt idx="66">
                  <c:v>3.9750955999999997E-2</c:v>
                </c:pt>
                <c:pt idx="67">
                  <c:v>3.9862863999999998E-2</c:v>
                </c:pt>
                <c:pt idx="68">
                  <c:v>3.9658989999999998E-2</c:v>
                </c:pt>
                <c:pt idx="69">
                  <c:v>3.6651623000000001E-2</c:v>
                </c:pt>
                <c:pt idx="70">
                  <c:v>3.1152955999999999E-2</c:v>
                </c:pt>
                <c:pt idx="71">
                  <c:v>2.4852910999999998E-2</c:v>
                </c:pt>
                <c:pt idx="72">
                  <c:v>1.9791110000000001E-2</c:v>
                </c:pt>
                <c:pt idx="73">
                  <c:v>1.5631134000000001E-2</c:v>
                </c:pt>
                <c:pt idx="74">
                  <c:v>1.1040865E-2</c:v>
                </c:pt>
                <c:pt idx="75">
                  <c:v>5.7250410000000002E-3</c:v>
                </c:pt>
                <c:pt idx="76">
                  <c:v>1.7396226999999999E-3</c:v>
                </c:pt>
                <c:pt idx="77">
                  <c:v>1.9416624E-3</c:v>
                </c:pt>
                <c:pt idx="78">
                  <c:v>6.9407649999999998E-3</c:v>
                </c:pt>
                <c:pt idx="79">
                  <c:v>1.3719329000000001E-2</c:v>
                </c:pt>
                <c:pt idx="80">
                  <c:v>1.7736109999999999E-2</c:v>
                </c:pt>
                <c:pt idx="81">
                  <c:v>1.7214376E-2</c:v>
                </c:pt>
                <c:pt idx="82">
                  <c:v>1.3979184E-2</c:v>
                </c:pt>
                <c:pt idx="83">
                  <c:v>1.1833961E-2</c:v>
                </c:pt>
                <c:pt idx="84">
                  <c:v>1.3641461000000001E-2</c:v>
                </c:pt>
                <c:pt idx="85">
                  <c:v>1.9480495E-2</c:v>
                </c:pt>
                <c:pt idx="86">
                  <c:v>2.7383428000000001E-2</c:v>
                </c:pt>
                <c:pt idx="87">
                  <c:v>3.4618272999999998E-2</c:v>
                </c:pt>
                <c:pt idx="88">
                  <c:v>3.8899638E-2</c:v>
                </c:pt>
                <c:pt idx="89">
                  <c:v>3.8252703999999998E-2</c:v>
                </c:pt>
                <c:pt idx="90">
                  <c:v>3.3327040000000002E-2</c:v>
                </c:pt>
                <c:pt idx="91">
                  <c:v>2.5344393999999999E-2</c:v>
                </c:pt>
                <c:pt idx="92">
                  <c:v>1.6698243000000002E-2</c:v>
                </c:pt>
                <c:pt idx="93">
                  <c:v>1.0733523E-2</c:v>
                </c:pt>
                <c:pt idx="94">
                  <c:v>7.4783172E-3</c:v>
                </c:pt>
                <c:pt idx="95">
                  <c:v>5.4871299999999998E-3</c:v>
                </c:pt>
                <c:pt idx="96">
                  <c:v>7.7720554999999997E-3</c:v>
                </c:pt>
                <c:pt idx="97">
                  <c:v>1.1056153000000001E-2</c:v>
                </c:pt>
                <c:pt idx="98">
                  <c:v>1.37515925E-2</c:v>
                </c:pt>
                <c:pt idx="99">
                  <c:v>1.6217901999999999E-2</c:v>
                </c:pt>
                <c:pt idx="100">
                  <c:v>1.9938797000000001E-2</c:v>
                </c:pt>
                <c:pt idx="101">
                  <c:v>2.2522463E-2</c:v>
                </c:pt>
                <c:pt idx="102">
                  <c:v>2.3508454000000002E-2</c:v>
                </c:pt>
                <c:pt idx="103">
                  <c:v>2.4806537E-2</c:v>
                </c:pt>
                <c:pt idx="104">
                  <c:v>2.5503564999999999E-2</c:v>
                </c:pt>
                <c:pt idx="105">
                  <c:v>2.5176173E-2</c:v>
                </c:pt>
                <c:pt idx="106">
                  <c:v>2.3996443999999999E-2</c:v>
                </c:pt>
                <c:pt idx="107">
                  <c:v>2.2272099E-2</c:v>
                </c:pt>
                <c:pt idx="108">
                  <c:v>1.9854322000000001E-2</c:v>
                </c:pt>
                <c:pt idx="109">
                  <c:v>1.6924122E-2</c:v>
                </c:pt>
                <c:pt idx="110">
                  <c:v>1.4082795E-2</c:v>
                </c:pt>
                <c:pt idx="111">
                  <c:v>2.1599999999999999E-4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7788-4073-9A36-7E515F1E2F09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[4]Sheet1!$D$379:$DT$379</c:f>
              <c:numCache>
                <c:formatCode>General</c:formatCode>
                <c:ptCount val="121"/>
                <c:pt idx="0">
                  <c:v>4.5800000000000002E-4</c:v>
                </c:pt>
                <c:pt idx="1">
                  <c:v>5.5290273999999999E-3</c:v>
                </c:pt>
                <c:pt idx="2">
                  <c:v>1.3876006E-2</c:v>
                </c:pt>
                <c:pt idx="3">
                  <c:v>2.3321959999999999E-2</c:v>
                </c:pt>
                <c:pt idx="4">
                  <c:v>2.7648335E-2</c:v>
                </c:pt>
                <c:pt idx="5">
                  <c:v>2.6917208000000001E-2</c:v>
                </c:pt>
                <c:pt idx="6">
                  <c:v>2.3273893E-2</c:v>
                </c:pt>
                <c:pt idx="7">
                  <c:v>1.7884644000000002E-2</c:v>
                </c:pt>
                <c:pt idx="8">
                  <c:v>1.1337969999999999E-2</c:v>
                </c:pt>
                <c:pt idx="9">
                  <c:v>4.6367099999999996E-3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6.0800000000000003E-4</c:v>
                </c:pt>
                <c:pt idx="14">
                  <c:v>6.7040160000000001E-3</c:v>
                </c:pt>
                <c:pt idx="15">
                  <c:v>1.0466194E-2</c:v>
                </c:pt>
                <c:pt idx="16">
                  <c:v>9.9552819999999993E-3</c:v>
                </c:pt>
                <c:pt idx="17">
                  <c:v>6.3550550000000001E-3</c:v>
                </c:pt>
                <c:pt idx="18">
                  <c:v>3.2734901E-3</c:v>
                </c:pt>
                <c:pt idx="19">
                  <c:v>1.4552790000000001E-3</c:v>
                </c:pt>
                <c:pt idx="20">
                  <c:v>1.5010475000000001E-3</c:v>
                </c:pt>
                <c:pt idx="21">
                  <c:v>4.098839E-3</c:v>
                </c:pt>
                <c:pt idx="22">
                  <c:v>9.6658244999999997E-3</c:v>
                </c:pt>
                <c:pt idx="23">
                  <c:v>1.6852151999999999E-2</c:v>
                </c:pt>
                <c:pt idx="24">
                  <c:v>2.495646E-2</c:v>
                </c:pt>
                <c:pt idx="25">
                  <c:v>2.9769449999999999E-2</c:v>
                </c:pt>
                <c:pt idx="26">
                  <c:v>3.2179903000000003E-2</c:v>
                </c:pt>
                <c:pt idx="27">
                  <c:v>3.1610824000000003E-2</c:v>
                </c:pt>
                <c:pt idx="28">
                  <c:v>3.0566659999999999E-2</c:v>
                </c:pt>
                <c:pt idx="29">
                  <c:v>2.9978428000000001E-2</c:v>
                </c:pt>
                <c:pt idx="30">
                  <c:v>3.0265721999999998E-2</c:v>
                </c:pt>
                <c:pt idx="31">
                  <c:v>3.1102947999999998E-2</c:v>
                </c:pt>
                <c:pt idx="32">
                  <c:v>3.3424589999999997E-2</c:v>
                </c:pt>
                <c:pt idx="33">
                  <c:v>3.7876380000000001E-2</c:v>
                </c:pt>
                <c:pt idx="34">
                  <c:v>4.4724396999999999E-2</c:v>
                </c:pt>
                <c:pt idx="35">
                  <c:v>5.3446013000000001E-2</c:v>
                </c:pt>
                <c:pt idx="36">
                  <c:v>6.2193748E-2</c:v>
                </c:pt>
                <c:pt idx="37">
                  <c:v>6.9271860000000005E-2</c:v>
                </c:pt>
                <c:pt idx="38">
                  <c:v>7.1789530000000004E-2</c:v>
                </c:pt>
                <c:pt idx="39">
                  <c:v>6.9723599999999997E-2</c:v>
                </c:pt>
                <c:pt idx="40">
                  <c:v>6.3269383999999998E-2</c:v>
                </c:pt>
                <c:pt idx="41">
                  <c:v>5.5306969999999997E-2</c:v>
                </c:pt>
                <c:pt idx="42">
                  <c:v>4.8265587999999998E-2</c:v>
                </c:pt>
                <c:pt idx="43">
                  <c:v>4.3644410000000002E-2</c:v>
                </c:pt>
                <c:pt idx="44">
                  <c:v>4.3288750000000001E-2</c:v>
                </c:pt>
                <c:pt idx="45">
                  <c:v>4.5200259999999999E-2</c:v>
                </c:pt>
                <c:pt idx="46">
                  <c:v>4.5440469999999997E-2</c:v>
                </c:pt>
                <c:pt idx="47">
                  <c:v>4.1379113000000002E-2</c:v>
                </c:pt>
                <c:pt idx="48">
                  <c:v>3.459723E-2</c:v>
                </c:pt>
                <c:pt idx="49">
                  <c:v>2.9770475000000001E-2</c:v>
                </c:pt>
                <c:pt idx="50">
                  <c:v>2.8574688000000001E-2</c:v>
                </c:pt>
                <c:pt idx="51">
                  <c:v>3.0135378000000001E-2</c:v>
                </c:pt>
                <c:pt idx="52">
                  <c:v>3.4146204999999999E-2</c:v>
                </c:pt>
                <c:pt idx="53">
                  <c:v>4.105338E-2</c:v>
                </c:pt>
                <c:pt idx="54">
                  <c:v>5.1037364000000002E-2</c:v>
                </c:pt>
                <c:pt idx="55">
                  <c:v>6.2328929999999998E-2</c:v>
                </c:pt>
                <c:pt idx="56">
                  <c:v>7.0221339999999993E-2</c:v>
                </c:pt>
                <c:pt idx="57">
                  <c:v>7.4834384000000004E-2</c:v>
                </c:pt>
                <c:pt idx="58">
                  <c:v>7.6000533999999995E-2</c:v>
                </c:pt>
                <c:pt idx="59">
                  <c:v>7.1596846000000006E-2</c:v>
                </c:pt>
                <c:pt idx="60">
                  <c:v>6.1641399999999999E-2</c:v>
                </c:pt>
                <c:pt idx="61">
                  <c:v>4.9826488000000002E-2</c:v>
                </c:pt>
                <c:pt idx="62">
                  <c:v>4.2183414000000002E-2</c:v>
                </c:pt>
                <c:pt idx="63">
                  <c:v>3.982335E-2</c:v>
                </c:pt>
                <c:pt idx="64">
                  <c:v>4.0453876999999999E-2</c:v>
                </c:pt>
                <c:pt idx="65">
                  <c:v>4.0261127000000001E-2</c:v>
                </c:pt>
                <c:pt idx="66">
                  <c:v>3.9750955999999997E-2</c:v>
                </c:pt>
                <c:pt idx="67">
                  <c:v>3.9862863999999998E-2</c:v>
                </c:pt>
                <c:pt idx="68">
                  <c:v>3.9658989999999998E-2</c:v>
                </c:pt>
                <c:pt idx="69">
                  <c:v>3.6651623000000001E-2</c:v>
                </c:pt>
                <c:pt idx="70">
                  <c:v>3.1152955999999999E-2</c:v>
                </c:pt>
                <c:pt idx="71">
                  <c:v>2.4852910999999998E-2</c:v>
                </c:pt>
                <c:pt idx="72">
                  <c:v>1.9791110000000001E-2</c:v>
                </c:pt>
                <c:pt idx="73">
                  <c:v>1.5631134000000001E-2</c:v>
                </c:pt>
                <c:pt idx="74">
                  <c:v>1.1040865E-2</c:v>
                </c:pt>
                <c:pt idx="75">
                  <c:v>5.7250410000000002E-3</c:v>
                </c:pt>
                <c:pt idx="76">
                  <c:v>1.7396226999999999E-3</c:v>
                </c:pt>
                <c:pt idx="77">
                  <c:v>1.9416624E-3</c:v>
                </c:pt>
                <c:pt idx="78">
                  <c:v>6.9407649999999998E-3</c:v>
                </c:pt>
                <c:pt idx="79">
                  <c:v>1.3719329000000001E-2</c:v>
                </c:pt>
                <c:pt idx="80">
                  <c:v>1.7736109999999999E-2</c:v>
                </c:pt>
                <c:pt idx="81">
                  <c:v>1.7214376E-2</c:v>
                </c:pt>
                <c:pt idx="82">
                  <c:v>1.3979184E-2</c:v>
                </c:pt>
                <c:pt idx="83">
                  <c:v>1.1833961E-2</c:v>
                </c:pt>
                <c:pt idx="84">
                  <c:v>1.3641461000000001E-2</c:v>
                </c:pt>
                <c:pt idx="85">
                  <c:v>1.9480495E-2</c:v>
                </c:pt>
                <c:pt idx="86">
                  <c:v>2.7383428000000001E-2</c:v>
                </c:pt>
                <c:pt idx="87">
                  <c:v>3.4618272999999998E-2</c:v>
                </c:pt>
                <c:pt idx="88">
                  <c:v>3.8899638E-2</c:v>
                </c:pt>
                <c:pt idx="89">
                  <c:v>3.8252703999999998E-2</c:v>
                </c:pt>
                <c:pt idx="90">
                  <c:v>3.3327040000000002E-2</c:v>
                </c:pt>
                <c:pt idx="91">
                  <c:v>2.5344393999999999E-2</c:v>
                </c:pt>
                <c:pt idx="92">
                  <c:v>1.6698243000000002E-2</c:v>
                </c:pt>
                <c:pt idx="93">
                  <c:v>1.0733523E-2</c:v>
                </c:pt>
                <c:pt idx="94">
                  <c:v>7.4783172E-3</c:v>
                </c:pt>
                <c:pt idx="95">
                  <c:v>5.4871299999999998E-3</c:v>
                </c:pt>
                <c:pt idx="96">
                  <c:v>7.7720554999999997E-3</c:v>
                </c:pt>
                <c:pt idx="97">
                  <c:v>1.1056153000000001E-2</c:v>
                </c:pt>
                <c:pt idx="98">
                  <c:v>1.37515925E-2</c:v>
                </c:pt>
                <c:pt idx="99">
                  <c:v>1.6217901999999999E-2</c:v>
                </c:pt>
                <c:pt idx="100">
                  <c:v>1.9938797000000001E-2</c:v>
                </c:pt>
                <c:pt idx="101">
                  <c:v>2.2522463E-2</c:v>
                </c:pt>
                <c:pt idx="102">
                  <c:v>2.3508454000000002E-2</c:v>
                </c:pt>
                <c:pt idx="103">
                  <c:v>2.4806537E-2</c:v>
                </c:pt>
                <c:pt idx="104">
                  <c:v>2.5503564999999999E-2</c:v>
                </c:pt>
                <c:pt idx="105">
                  <c:v>2.5176173E-2</c:v>
                </c:pt>
                <c:pt idx="106">
                  <c:v>2.3996443999999999E-2</c:v>
                </c:pt>
                <c:pt idx="107">
                  <c:v>2.2272099E-2</c:v>
                </c:pt>
                <c:pt idx="108">
                  <c:v>1.9854322000000001E-2</c:v>
                </c:pt>
                <c:pt idx="109">
                  <c:v>1.6924122E-2</c:v>
                </c:pt>
                <c:pt idx="110">
                  <c:v>1.4082795E-2</c:v>
                </c:pt>
                <c:pt idx="111">
                  <c:v>2.1599999999999999E-4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7788-4073-9A36-7E515F1E2F09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[4]Sheet1!$D$380:$DT$380</c:f>
              <c:numCache>
                <c:formatCode>General</c:formatCode>
                <c:ptCount val="121"/>
                <c:pt idx="0">
                  <c:v>4.5800000000000002E-4</c:v>
                </c:pt>
                <c:pt idx="1">
                  <c:v>5.5290273999999999E-3</c:v>
                </c:pt>
                <c:pt idx="2">
                  <c:v>1.3876006E-2</c:v>
                </c:pt>
                <c:pt idx="3">
                  <c:v>2.3321959999999999E-2</c:v>
                </c:pt>
                <c:pt idx="4">
                  <c:v>2.7648335E-2</c:v>
                </c:pt>
                <c:pt idx="5">
                  <c:v>2.6917208000000001E-2</c:v>
                </c:pt>
                <c:pt idx="6">
                  <c:v>2.3273893E-2</c:v>
                </c:pt>
                <c:pt idx="7">
                  <c:v>1.7884644000000002E-2</c:v>
                </c:pt>
                <c:pt idx="8">
                  <c:v>1.1337969999999999E-2</c:v>
                </c:pt>
                <c:pt idx="9">
                  <c:v>4.6367099999999996E-3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6.0800000000000003E-4</c:v>
                </c:pt>
                <c:pt idx="14">
                  <c:v>6.7040160000000001E-3</c:v>
                </c:pt>
                <c:pt idx="15">
                  <c:v>1.0466194E-2</c:v>
                </c:pt>
                <c:pt idx="16">
                  <c:v>9.9552819999999993E-3</c:v>
                </c:pt>
                <c:pt idx="17">
                  <c:v>6.3550550000000001E-3</c:v>
                </c:pt>
                <c:pt idx="18">
                  <c:v>3.2734901E-3</c:v>
                </c:pt>
                <c:pt idx="19">
                  <c:v>1.4552790000000001E-3</c:v>
                </c:pt>
                <c:pt idx="20">
                  <c:v>1.5010475000000001E-3</c:v>
                </c:pt>
                <c:pt idx="21">
                  <c:v>4.098839E-3</c:v>
                </c:pt>
                <c:pt idx="22">
                  <c:v>9.6658244999999997E-3</c:v>
                </c:pt>
                <c:pt idx="23">
                  <c:v>1.6852151999999999E-2</c:v>
                </c:pt>
                <c:pt idx="24">
                  <c:v>2.495646E-2</c:v>
                </c:pt>
                <c:pt idx="25">
                  <c:v>2.9769449999999999E-2</c:v>
                </c:pt>
                <c:pt idx="26">
                  <c:v>3.2179903000000003E-2</c:v>
                </c:pt>
                <c:pt idx="27">
                  <c:v>3.1610824000000003E-2</c:v>
                </c:pt>
                <c:pt idx="28">
                  <c:v>3.0566659999999999E-2</c:v>
                </c:pt>
                <c:pt idx="29">
                  <c:v>2.9978428000000001E-2</c:v>
                </c:pt>
                <c:pt idx="30">
                  <c:v>3.0265721999999998E-2</c:v>
                </c:pt>
                <c:pt idx="31">
                  <c:v>3.1102947999999998E-2</c:v>
                </c:pt>
                <c:pt idx="32">
                  <c:v>3.3424589999999997E-2</c:v>
                </c:pt>
                <c:pt idx="33">
                  <c:v>3.7876380000000001E-2</c:v>
                </c:pt>
                <c:pt idx="34">
                  <c:v>4.4724396999999999E-2</c:v>
                </c:pt>
                <c:pt idx="35">
                  <c:v>5.3446013000000001E-2</c:v>
                </c:pt>
                <c:pt idx="36">
                  <c:v>6.2193748E-2</c:v>
                </c:pt>
                <c:pt idx="37">
                  <c:v>6.9271860000000005E-2</c:v>
                </c:pt>
                <c:pt idx="38">
                  <c:v>7.1789530000000004E-2</c:v>
                </c:pt>
                <c:pt idx="39">
                  <c:v>6.9723599999999997E-2</c:v>
                </c:pt>
                <c:pt idx="40">
                  <c:v>6.3269383999999998E-2</c:v>
                </c:pt>
                <c:pt idx="41">
                  <c:v>5.5306969999999997E-2</c:v>
                </c:pt>
                <c:pt idx="42">
                  <c:v>4.8265587999999998E-2</c:v>
                </c:pt>
                <c:pt idx="43">
                  <c:v>4.3644410000000002E-2</c:v>
                </c:pt>
                <c:pt idx="44">
                  <c:v>4.3288750000000001E-2</c:v>
                </c:pt>
                <c:pt idx="45">
                  <c:v>4.5200259999999999E-2</c:v>
                </c:pt>
                <c:pt idx="46">
                  <c:v>4.5440469999999997E-2</c:v>
                </c:pt>
                <c:pt idx="47">
                  <c:v>4.1379113000000002E-2</c:v>
                </c:pt>
                <c:pt idx="48">
                  <c:v>3.459723E-2</c:v>
                </c:pt>
                <c:pt idx="49">
                  <c:v>2.9770475000000001E-2</c:v>
                </c:pt>
                <c:pt idx="50">
                  <c:v>2.8574688000000001E-2</c:v>
                </c:pt>
                <c:pt idx="51">
                  <c:v>3.0135378000000001E-2</c:v>
                </c:pt>
                <c:pt idx="52">
                  <c:v>3.4146204999999999E-2</c:v>
                </c:pt>
                <c:pt idx="53">
                  <c:v>4.105338E-2</c:v>
                </c:pt>
                <c:pt idx="54">
                  <c:v>5.1037364000000002E-2</c:v>
                </c:pt>
                <c:pt idx="55">
                  <c:v>6.2328929999999998E-2</c:v>
                </c:pt>
                <c:pt idx="56">
                  <c:v>7.0221339999999993E-2</c:v>
                </c:pt>
                <c:pt idx="57">
                  <c:v>7.4834384000000004E-2</c:v>
                </c:pt>
                <c:pt idx="58">
                  <c:v>7.6000533999999995E-2</c:v>
                </c:pt>
                <c:pt idx="59">
                  <c:v>7.1596846000000006E-2</c:v>
                </c:pt>
                <c:pt idx="60">
                  <c:v>6.1641399999999999E-2</c:v>
                </c:pt>
                <c:pt idx="61">
                  <c:v>4.9826488000000002E-2</c:v>
                </c:pt>
                <c:pt idx="62">
                  <c:v>4.2183414000000002E-2</c:v>
                </c:pt>
                <c:pt idx="63">
                  <c:v>3.982335E-2</c:v>
                </c:pt>
                <c:pt idx="64">
                  <c:v>4.0453876999999999E-2</c:v>
                </c:pt>
                <c:pt idx="65">
                  <c:v>4.0261127000000001E-2</c:v>
                </c:pt>
                <c:pt idx="66">
                  <c:v>3.9750955999999997E-2</c:v>
                </c:pt>
                <c:pt idx="67">
                  <c:v>3.9862863999999998E-2</c:v>
                </c:pt>
                <c:pt idx="68">
                  <c:v>3.9658989999999998E-2</c:v>
                </c:pt>
                <c:pt idx="69">
                  <c:v>3.6651623000000001E-2</c:v>
                </c:pt>
                <c:pt idx="70">
                  <c:v>3.1152955999999999E-2</c:v>
                </c:pt>
                <c:pt idx="71">
                  <c:v>2.4852910999999998E-2</c:v>
                </c:pt>
                <c:pt idx="72">
                  <c:v>1.9791110000000001E-2</c:v>
                </c:pt>
                <c:pt idx="73">
                  <c:v>1.5631134000000001E-2</c:v>
                </c:pt>
                <c:pt idx="74">
                  <c:v>1.1040865E-2</c:v>
                </c:pt>
                <c:pt idx="75">
                  <c:v>5.7250410000000002E-3</c:v>
                </c:pt>
                <c:pt idx="76">
                  <c:v>1.7396226999999999E-3</c:v>
                </c:pt>
                <c:pt idx="77">
                  <c:v>1.9416624E-3</c:v>
                </c:pt>
                <c:pt idx="78">
                  <c:v>6.9407649999999998E-3</c:v>
                </c:pt>
                <c:pt idx="79">
                  <c:v>1.3719329000000001E-2</c:v>
                </c:pt>
                <c:pt idx="80">
                  <c:v>1.7736109999999999E-2</c:v>
                </c:pt>
                <c:pt idx="81">
                  <c:v>1.7214376E-2</c:v>
                </c:pt>
                <c:pt idx="82">
                  <c:v>1.3979184E-2</c:v>
                </c:pt>
                <c:pt idx="83">
                  <c:v>1.1833961E-2</c:v>
                </c:pt>
                <c:pt idx="84">
                  <c:v>1.3641461000000001E-2</c:v>
                </c:pt>
                <c:pt idx="85">
                  <c:v>1.9480495E-2</c:v>
                </c:pt>
                <c:pt idx="86">
                  <c:v>2.7383428000000001E-2</c:v>
                </c:pt>
                <c:pt idx="87">
                  <c:v>3.4618272999999998E-2</c:v>
                </c:pt>
                <c:pt idx="88">
                  <c:v>3.8899638E-2</c:v>
                </c:pt>
                <c:pt idx="89">
                  <c:v>3.8252703999999998E-2</c:v>
                </c:pt>
                <c:pt idx="90">
                  <c:v>3.3327040000000002E-2</c:v>
                </c:pt>
                <c:pt idx="91">
                  <c:v>2.5344393999999999E-2</c:v>
                </c:pt>
                <c:pt idx="92">
                  <c:v>1.6698243000000002E-2</c:v>
                </c:pt>
                <c:pt idx="93">
                  <c:v>1.0733523E-2</c:v>
                </c:pt>
                <c:pt idx="94">
                  <c:v>7.4783172E-3</c:v>
                </c:pt>
                <c:pt idx="95">
                  <c:v>5.4871299999999998E-3</c:v>
                </c:pt>
                <c:pt idx="96">
                  <c:v>7.7720554999999997E-3</c:v>
                </c:pt>
                <c:pt idx="97">
                  <c:v>1.1056153000000001E-2</c:v>
                </c:pt>
                <c:pt idx="98">
                  <c:v>1.37515925E-2</c:v>
                </c:pt>
                <c:pt idx="99">
                  <c:v>1.6217901999999999E-2</c:v>
                </c:pt>
                <c:pt idx="100">
                  <c:v>1.9938797000000001E-2</c:v>
                </c:pt>
                <c:pt idx="101">
                  <c:v>2.2522463E-2</c:v>
                </c:pt>
                <c:pt idx="102">
                  <c:v>2.3508454000000002E-2</c:v>
                </c:pt>
                <c:pt idx="103">
                  <c:v>2.4806537E-2</c:v>
                </c:pt>
                <c:pt idx="104">
                  <c:v>2.5503564999999999E-2</c:v>
                </c:pt>
                <c:pt idx="105">
                  <c:v>2.5176173E-2</c:v>
                </c:pt>
                <c:pt idx="106">
                  <c:v>2.3996443999999999E-2</c:v>
                </c:pt>
                <c:pt idx="107">
                  <c:v>2.2272099E-2</c:v>
                </c:pt>
                <c:pt idx="108">
                  <c:v>1.9854322000000001E-2</c:v>
                </c:pt>
                <c:pt idx="109">
                  <c:v>1.6924122E-2</c:v>
                </c:pt>
                <c:pt idx="110">
                  <c:v>1.4082795E-2</c:v>
                </c:pt>
                <c:pt idx="111">
                  <c:v>2.1599999999999999E-4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7788-4073-9A36-7E515F1E2F09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[4]Sheet1!$D$381:$DT$381</c:f>
              <c:numCache>
                <c:formatCode>General</c:formatCode>
                <c:ptCount val="121"/>
                <c:pt idx="0">
                  <c:v>4.5800000000000002E-4</c:v>
                </c:pt>
                <c:pt idx="1">
                  <c:v>5.5290273999999999E-3</c:v>
                </c:pt>
                <c:pt idx="2">
                  <c:v>1.3876006E-2</c:v>
                </c:pt>
                <c:pt idx="3">
                  <c:v>2.3321959999999999E-2</c:v>
                </c:pt>
                <c:pt idx="4">
                  <c:v>2.7648335E-2</c:v>
                </c:pt>
                <c:pt idx="5">
                  <c:v>2.6917208000000001E-2</c:v>
                </c:pt>
                <c:pt idx="6">
                  <c:v>2.3273893E-2</c:v>
                </c:pt>
                <c:pt idx="7">
                  <c:v>1.7884644000000002E-2</c:v>
                </c:pt>
                <c:pt idx="8">
                  <c:v>1.1337969999999999E-2</c:v>
                </c:pt>
                <c:pt idx="9">
                  <c:v>4.6367099999999996E-3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6.0800000000000003E-4</c:v>
                </c:pt>
                <c:pt idx="14">
                  <c:v>6.7040160000000001E-3</c:v>
                </c:pt>
                <c:pt idx="15">
                  <c:v>1.0466194E-2</c:v>
                </c:pt>
                <c:pt idx="16">
                  <c:v>9.9552819999999993E-3</c:v>
                </c:pt>
                <c:pt idx="17">
                  <c:v>6.3550550000000001E-3</c:v>
                </c:pt>
                <c:pt idx="18">
                  <c:v>3.2734901E-3</c:v>
                </c:pt>
                <c:pt idx="19">
                  <c:v>1.4552790000000001E-3</c:v>
                </c:pt>
                <c:pt idx="20">
                  <c:v>1.5010475000000001E-3</c:v>
                </c:pt>
                <c:pt idx="21">
                  <c:v>4.098839E-3</c:v>
                </c:pt>
                <c:pt idx="22">
                  <c:v>9.6658244999999997E-3</c:v>
                </c:pt>
                <c:pt idx="23">
                  <c:v>1.6852151999999999E-2</c:v>
                </c:pt>
                <c:pt idx="24">
                  <c:v>2.495646E-2</c:v>
                </c:pt>
                <c:pt idx="25">
                  <c:v>2.9769449999999999E-2</c:v>
                </c:pt>
                <c:pt idx="26">
                  <c:v>3.2179903000000003E-2</c:v>
                </c:pt>
                <c:pt idx="27">
                  <c:v>3.1610824000000003E-2</c:v>
                </c:pt>
                <c:pt idx="28">
                  <c:v>3.0566659999999999E-2</c:v>
                </c:pt>
                <c:pt idx="29">
                  <c:v>2.9978428000000001E-2</c:v>
                </c:pt>
                <c:pt idx="30">
                  <c:v>3.0265721999999998E-2</c:v>
                </c:pt>
                <c:pt idx="31">
                  <c:v>3.1102947999999998E-2</c:v>
                </c:pt>
                <c:pt idx="32">
                  <c:v>3.3424589999999997E-2</c:v>
                </c:pt>
                <c:pt idx="33">
                  <c:v>3.7876380000000001E-2</c:v>
                </c:pt>
                <c:pt idx="34">
                  <c:v>4.4724396999999999E-2</c:v>
                </c:pt>
                <c:pt idx="35">
                  <c:v>5.3446013000000001E-2</c:v>
                </c:pt>
                <c:pt idx="36">
                  <c:v>6.2193748E-2</c:v>
                </c:pt>
                <c:pt idx="37">
                  <c:v>6.9271860000000005E-2</c:v>
                </c:pt>
                <c:pt idx="38">
                  <c:v>7.1789530000000004E-2</c:v>
                </c:pt>
                <c:pt idx="39">
                  <c:v>6.9723599999999997E-2</c:v>
                </c:pt>
                <c:pt idx="40">
                  <c:v>6.3269383999999998E-2</c:v>
                </c:pt>
                <c:pt idx="41">
                  <c:v>5.5306969999999997E-2</c:v>
                </c:pt>
                <c:pt idx="42">
                  <c:v>4.8265587999999998E-2</c:v>
                </c:pt>
                <c:pt idx="43">
                  <c:v>4.3644410000000002E-2</c:v>
                </c:pt>
                <c:pt idx="44">
                  <c:v>4.3288750000000001E-2</c:v>
                </c:pt>
                <c:pt idx="45">
                  <c:v>4.5200259999999999E-2</c:v>
                </c:pt>
                <c:pt idx="46">
                  <c:v>4.5440469999999997E-2</c:v>
                </c:pt>
                <c:pt idx="47">
                  <c:v>4.1379113000000002E-2</c:v>
                </c:pt>
                <c:pt idx="48">
                  <c:v>3.459723E-2</c:v>
                </c:pt>
                <c:pt idx="49">
                  <c:v>2.9770475000000001E-2</c:v>
                </c:pt>
                <c:pt idx="50">
                  <c:v>2.8574688000000001E-2</c:v>
                </c:pt>
                <c:pt idx="51">
                  <c:v>3.0135378000000001E-2</c:v>
                </c:pt>
                <c:pt idx="52">
                  <c:v>3.4146204999999999E-2</c:v>
                </c:pt>
                <c:pt idx="53">
                  <c:v>4.105338E-2</c:v>
                </c:pt>
                <c:pt idx="54">
                  <c:v>5.1037364000000002E-2</c:v>
                </c:pt>
                <c:pt idx="55">
                  <c:v>6.2328929999999998E-2</c:v>
                </c:pt>
                <c:pt idx="56">
                  <c:v>7.0221339999999993E-2</c:v>
                </c:pt>
                <c:pt idx="57">
                  <c:v>7.4834384000000004E-2</c:v>
                </c:pt>
                <c:pt idx="58">
                  <c:v>7.6000533999999995E-2</c:v>
                </c:pt>
                <c:pt idx="59">
                  <c:v>7.1596846000000006E-2</c:v>
                </c:pt>
                <c:pt idx="60">
                  <c:v>6.1641399999999999E-2</c:v>
                </c:pt>
                <c:pt idx="61">
                  <c:v>4.9826488000000002E-2</c:v>
                </c:pt>
                <c:pt idx="62">
                  <c:v>4.2183414000000002E-2</c:v>
                </c:pt>
                <c:pt idx="63">
                  <c:v>3.982335E-2</c:v>
                </c:pt>
                <c:pt idx="64">
                  <c:v>4.0453876999999999E-2</c:v>
                </c:pt>
                <c:pt idx="65">
                  <c:v>4.0261127000000001E-2</c:v>
                </c:pt>
                <c:pt idx="66">
                  <c:v>3.9750955999999997E-2</c:v>
                </c:pt>
                <c:pt idx="67">
                  <c:v>3.9862863999999998E-2</c:v>
                </c:pt>
                <c:pt idx="68">
                  <c:v>3.9658989999999998E-2</c:v>
                </c:pt>
                <c:pt idx="69">
                  <c:v>3.6651623000000001E-2</c:v>
                </c:pt>
                <c:pt idx="70">
                  <c:v>3.1152955999999999E-2</c:v>
                </c:pt>
                <c:pt idx="71">
                  <c:v>2.4852910999999998E-2</c:v>
                </c:pt>
                <c:pt idx="72">
                  <c:v>1.9791110000000001E-2</c:v>
                </c:pt>
                <c:pt idx="73">
                  <c:v>1.5631134000000001E-2</c:v>
                </c:pt>
                <c:pt idx="74">
                  <c:v>1.1040865E-2</c:v>
                </c:pt>
                <c:pt idx="75">
                  <c:v>5.7250410000000002E-3</c:v>
                </c:pt>
                <c:pt idx="76">
                  <c:v>1.7396226999999999E-3</c:v>
                </c:pt>
                <c:pt idx="77">
                  <c:v>1.9416624E-3</c:v>
                </c:pt>
                <c:pt idx="78">
                  <c:v>6.9407649999999998E-3</c:v>
                </c:pt>
                <c:pt idx="79">
                  <c:v>1.3719329000000001E-2</c:v>
                </c:pt>
                <c:pt idx="80">
                  <c:v>1.7736109999999999E-2</c:v>
                </c:pt>
                <c:pt idx="81">
                  <c:v>1.7214376E-2</c:v>
                </c:pt>
                <c:pt idx="82">
                  <c:v>1.3979184E-2</c:v>
                </c:pt>
                <c:pt idx="83">
                  <c:v>1.1833961E-2</c:v>
                </c:pt>
                <c:pt idx="84">
                  <c:v>1.3641461000000001E-2</c:v>
                </c:pt>
                <c:pt idx="85">
                  <c:v>1.9480495E-2</c:v>
                </c:pt>
                <c:pt idx="86">
                  <c:v>2.7383428000000001E-2</c:v>
                </c:pt>
                <c:pt idx="87">
                  <c:v>3.4618272999999998E-2</c:v>
                </c:pt>
                <c:pt idx="88">
                  <c:v>3.8899638E-2</c:v>
                </c:pt>
                <c:pt idx="89">
                  <c:v>3.8252703999999998E-2</c:v>
                </c:pt>
                <c:pt idx="90">
                  <c:v>3.3327040000000002E-2</c:v>
                </c:pt>
                <c:pt idx="91">
                  <c:v>2.5344393999999999E-2</c:v>
                </c:pt>
                <c:pt idx="92">
                  <c:v>1.6698243000000002E-2</c:v>
                </c:pt>
                <c:pt idx="93">
                  <c:v>1.0733523E-2</c:v>
                </c:pt>
                <c:pt idx="94">
                  <c:v>7.4783172E-3</c:v>
                </c:pt>
                <c:pt idx="95">
                  <c:v>5.4871299999999998E-3</c:v>
                </c:pt>
                <c:pt idx="96">
                  <c:v>7.7720554999999997E-3</c:v>
                </c:pt>
                <c:pt idx="97">
                  <c:v>1.1056153000000001E-2</c:v>
                </c:pt>
                <c:pt idx="98">
                  <c:v>1.37515925E-2</c:v>
                </c:pt>
                <c:pt idx="99">
                  <c:v>1.6217901999999999E-2</c:v>
                </c:pt>
                <c:pt idx="100">
                  <c:v>1.9938797000000001E-2</c:v>
                </c:pt>
                <c:pt idx="101">
                  <c:v>2.2522463E-2</c:v>
                </c:pt>
                <c:pt idx="102">
                  <c:v>2.3508454000000002E-2</c:v>
                </c:pt>
                <c:pt idx="103">
                  <c:v>2.4806537E-2</c:v>
                </c:pt>
                <c:pt idx="104">
                  <c:v>2.5503564999999999E-2</c:v>
                </c:pt>
                <c:pt idx="105">
                  <c:v>2.5176173E-2</c:v>
                </c:pt>
                <c:pt idx="106">
                  <c:v>2.3996443999999999E-2</c:v>
                </c:pt>
                <c:pt idx="107">
                  <c:v>2.2272099E-2</c:v>
                </c:pt>
                <c:pt idx="108">
                  <c:v>1.9854322000000001E-2</c:v>
                </c:pt>
                <c:pt idx="109">
                  <c:v>1.6924122E-2</c:v>
                </c:pt>
                <c:pt idx="110">
                  <c:v>1.4082795E-2</c:v>
                </c:pt>
                <c:pt idx="111">
                  <c:v>2.1599999999999999E-4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7788-4073-9A36-7E515F1E2F09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[4]Sheet1!$D$382:$DT$382</c:f>
              <c:numCache>
                <c:formatCode>General</c:formatCode>
                <c:ptCount val="121"/>
                <c:pt idx="0">
                  <c:v>9.6100000000000005E-4</c:v>
                </c:pt>
                <c:pt idx="1">
                  <c:v>5.9753250000000001E-3</c:v>
                </c:pt>
                <c:pt idx="2">
                  <c:v>1.4333993E-2</c:v>
                </c:pt>
                <c:pt idx="3">
                  <c:v>2.3709588E-2</c:v>
                </c:pt>
                <c:pt idx="4">
                  <c:v>2.8019806000000001E-2</c:v>
                </c:pt>
                <c:pt idx="5">
                  <c:v>2.7253268000000001E-2</c:v>
                </c:pt>
                <c:pt idx="6">
                  <c:v>2.353181E-2</c:v>
                </c:pt>
                <c:pt idx="7">
                  <c:v>1.8011994999999999E-2</c:v>
                </c:pt>
                <c:pt idx="8">
                  <c:v>1.1324434E-2</c:v>
                </c:pt>
                <c:pt idx="9">
                  <c:v>4.5587722999999997E-3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9.990000000000001E-4</c:v>
                </c:pt>
                <c:pt idx="14">
                  <c:v>7.1322955E-3</c:v>
                </c:pt>
                <c:pt idx="15">
                  <c:v>1.0784635000000001E-2</c:v>
                </c:pt>
                <c:pt idx="16">
                  <c:v>1.0090338000000001E-2</c:v>
                </c:pt>
                <c:pt idx="17">
                  <c:v>6.3692875999999997E-3</c:v>
                </c:pt>
                <c:pt idx="18">
                  <c:v>3.2859963999999999E-3</c:v>
                </c:pt>
                <c:pt idx="19">
                  <c:v>1.5032477999999999E-3</c:v>
                </c:pt>
                <c:pt idx="20">
                  <c:v>1.5556214E-3</c:v>
                </c:pt>
                <c:pt idx="21">
                  <c:v>4.1449099999999999E-3</c:v>
                </c:pt>
                <c:pt idx="22">
                  <c:v>9.7724969999999998E-3</c:v>
                </c:pt>
                <c:pt idx="23">
                  <c:v>1.7110487000000001E-2</c:v>
                </c:pt>
                <c:pt idx="24">
                  <c:v>2.5381777000000001E-2</c:v>
                </c:pt>
                <c:pt idx="25">
                  <c:v>3.0242536E-2</c:v>
                </c:pt>
                <c:pt idx="26">
                  <c:v>3.2579068000000003E-2</c:v>
                </c:pt>
                <c:pt idx="27">
                  <c:v>3.1927664000000001E-2</c:v>
                </c:pt>
                <c:pt idx="28">
                  <c:v>3.0861935E-2</c:v>
                </c:pt>
                <c:pt idx="29">
                  <c:v>3.0260513999999999E-2</c:v>
                </c:pt>
                <c:pt idx="30">
                  <c:v>3.0484318999999999E-2</c:v>
                </c:pt>
                <c:pt idx="31">
                  <c:v>3.1172625999999998E-2</c:v>
                </c:pt>
                <c:pt idx="32">
                  <c:v>3.3347429999999997E-2</c:v>
                </c:pt>
                <c:pt idx="33">
                  <c:v>3.7750296000000003E-2</c:v>
                </c:pt>
                <c:pt idx="34">
                  <c:v>4.4671587999999998E-2</c:v>
                </c:pt>
                <c:pt idx="35">
                  <c:v>5.3514140000000002E-2</c:v>
                </c:pt>
                <c:pt idx="36">
                  <c:v>6.2349383000000001E-2</c:v>
                </c:pt>
                <c:pt idx="37">
                  <c:v>6.9455059999999999E-2</c:v>
                </c:pt>
                <c:pt idx="38">
                  <c:v>7.1952163999999999E-2</c:v>
                </c:pt>
                <c:pt idx="39">
                  <c:v>6.9849974999999995E-2</c:v>
                </c:pt>
                <c:pt idx="40">
                  <c:v>6.3383705999999998E-2</c:v>
                </c:pt>
                <c:pt idx="41">
                  <c:v>5.5443289999999999E-2</c:v>
                </c:pt>
                <c:pt idx="42">
                  <c:v>4.8495509999999999E-2</c:v>
                </c:pt>
                <c:pt idx="43">
                  <c:v>4.3978370000000003E-2</c:v>
                </c:pt>
                <c:pt idx="44">
                  <c:v>4.3641854000000001E-2</c:v>
                </c:pt>
                <c:pt idx="45">
                  <c:v>4.5434057999999999E-2</c:v>
                </c:pt>
                <c:pt idx="46">
                  <c:v>4.5490204999999999E-2</c:v>
                </c:pt>
                <c:pt idx="47">
                  <c:v>4.1302754999999997E-2</c:v>
                </c:pt>
                <c:pt idx="48">
                  <c:v>3.4556641999999999E-2</c:v>
                </c:pt>
                <c:pt idx="49">
                  <c:v>2.9918533000000001E-2</c:v>
                </c:pt>
                <c:pt idx="50">
                  <c:v>2.8952148E-2</c:v>
                </c:pt>
                <c:pt idx="51">
                  <c:v>3.0667657000000001E-2</c:v>
                </c:pt>
                <c:pt idx="52">
                  <c:v>3.4693435000000002E-2</c:v>
                </c:pt>
                <c:pt idx="53">
                  <c:v>4.1511850000000003E-2</c:v>
                </c:pt>
                <c:pt idx="54">
                  <c:v>5.1399239999999999E-2</c:v>
                </c:pt>
                <c:pt idx="55">
                  <c:v>6.2619690000000006E-2</c:v>
                </c:pt>
                <c:pt idx="56">
                  <c:v>7.0428409999999997E-2</c:v>
                </c:pt>
                <c:pt idx="57">
                  <c:v>7.4918620000000005E-2</c:v>
                </c:pt>
                <c:pt idx="58">
                  <c:v>7.5910519999999995E-2</c:v>
                </c:pt>
                <c:pt idx="59">
                  <c:v>7.1326374999999997E-2</c:v>
                </c:pt>
                <c:pt idx="60">
                  <c:v>6.1274160000000001E-2</c:v>
                </c:pt>
                <c:pt idx="61">
                  <c:v>4.9428828000000001E-2</c:v>
                </c:pt>
                <c:pt idx="62">
                  <c:v>4.1812374999999999E-2</c:v>
                </c:pt>
                <c:pt idx="63">
                  <c:v>3.9520095999999998E-2</c:v>
                </c:pt>
                <c:pt idx="64">
                  <c:v>4.0280285999999998E-2</c:v>
                </c:pt>
                <c:pt idx="65">
                  <c:v>4.0231843000000003E-2</c:v>
                </c:pt>
                <c:pt idx="66">
                  <c:v>3.9798588000000003E-2</c:v>
                </c:pt>
                <c:pt idx="67">
                  <c:v>3.9845872999999997E-2</c:v>
                </c:pt>
                <c:pt idx="68">
                  <c:v>3.9452657000000002E-2</c:v>
                </c:pt>
                <c:pt idx="69">
                  <c:v>3.6267832E-2</c:v>
                </c:pt>
                <c:pt idx="70">
                  <c:v>3.0728597E-2</c:v>
                </c:pt>
                <c:pt idx="71">
                  <c:v>2.4547981E-2</c:v>
                </c:pt>
                <c:pt idx="72">
                  <c:v>1.9697177999999999E-2</c:v>
                </c:pt>
                <c:pt idx="73">
                  <c:v>1.5732696000000001E-2</c:v>
                </c:pt>
                <c:pt idx="74">
                  <c:v>1.1232888E-2</c:v>
                </c:pt>
                <c:pt idx="75">
                  <c:v>5.8953829999999997E-3</c:v>
                </c:pt>
                <c:pt idx="76">
                  <c:v>1.828283E-3</c:v>
                </c:pt>
                <c:pt idx="77">
                  <c:v>1.9741908000000001E-3</c:v>
                </c:pt>
                <c:pt idx="78">
                  <c:v>6.9401966999999998E-3</c:v>
                </c:pt>
                <c:pt idx="79">
                  <c:v>1.3663985999999999E-2</c:v>
                </c:pt>
                <c:pt idx="80">
                  <c:v>1.758579E-2</c:v>
                </c:pt>
                <c:pt idx="81">
                  <c:v>1.6987097999999999E-2</c:v>
                </c:pt>
                <c:pt idx="82">
                  <c:v>1.3761648E-2</c:v>
                </c:pt>
                <c:pt idx="83">
                  <c:v>1.172658E-2</c:v>
                </c:pt>
                <c:pt idx="84">
                  <c:v>1.3701233E-2</c:v>
                </c:pt>
                <c:pt idx="85">
                  <c:v>1.9675235999999999E-2</c:v>
                </c:pt>
                <c:pt idx="86">
                  <c:v>2.7622898999999999E-2</c:v>
                </c:pt>
                <c:pt idx="87">
                  <c:v>3.4801863000000002E-2</c:v>
                </c:pt>
                <c:pt idx="88">
                  <c:v>3.8952246000000003E-2</c:v>
                </c:pt>
                <c:pt idx="89">
                  <c:v>3.8128860000000001E-2</c:v>
                </c:pt>
                <c:pt idx="90">
                  <c:v>3.3051584000000002E-2</c:v>
                </c:pt>
                <c:pt idx="91">
                  <c:v>2.4928788E-2</c:v>
                </c:pt>
                <c:pt idx="92">
                  <c:v>1.6186823999999999E-2</c:v>
                </c:pt>
                <c:pt idx="93">
                  <c:v>1.0192850999999999E-2</c:v>
                </c:pt>
                <c:pt idx="94">
                  <c:v>6.9676544999999999E-3</c:v>
                </c:pt>
                <c:pt idx="95">
                  <c:v>5.0560287000000004E-3</c:v>
                </c:pt>
                <c:pt idx="96">
                  <c:v>7.4723506999999998E-3</c:v>
                </c:pt>
                <c:pt idx="97">
                  <c:v>1.0903325E-2</c:v>
                </c:pt>
                <c:pt idx="98">
                  <c:v>1.3726657E-2</c:v>
                </c:pt>
                <c:pt idx="99">
                  <c:v>1.6286637999999999E-2</c:v>
                </c:pt>
                <c:pt idx="100">
                  <c:v>2.0067842999999998E-2</c:v>
                </c:pt>
                <c:pt idx="101">
                  <c:v>2.267603E-2</c:v>
                </c:pt>
                <c:pt idx="102">
                  <c:v>2.3649870999999999E-2</c:v>
                </c:pt>
                <c:pt idx="103">
                  <c:v>2.4921889999999999E-2</c:v>
                </c:pt>
                <c:pt idx="104">
                  <c:v>2.5591953000000001E-2</c:v>
                </c:pt>
                <c:pt idx="105">
                  <c:v>2.5238719999999999E-2</c:v>
                </c:pt>
                <c:pt idx="106">
                  <c:v>2.4042484999999999E-2</c:v>
                </c:pt>
                <c:pt idx="107">
                  <c:v>2.2305955999999998E-2</c:v>
                </c:pt>
                <c:pt idx="108">
                  <c:v>1.9902276E-2</c:v>
                </c:pt>
                <c:pt idx="109">
                  <c:v>1.7005053999999999E-2</c:v>
                </c:pt>
                <c:pt idx="110">
                  <c:v>1.4207437E-2</c:v>
                </c:pt>
                <c:pt idx="111">
                  <c:v>3.01E-4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7788-4073-9A36-7E515F1E2F09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[4]Sheet1!$D$383:$DT$383</c:f>
              <c:numCache>
                <c:formatCode>General</c:formatCode>
                <c:ptCount val="121"/>
                <c:pt idx="0">
                  <c:v>9.6100000000000005E-4</c:v>
                </c:pt>
                <c:pt idx="1">
                  <c:v>5.9753250000000001E-3</c:v>
                </c:pt>
                <c:pt idx="2">
                  <c:v>1.4333993E-2</c:v>
                </c:pt>
                <c:pt idx="3">
                  <c:v>2.3709588E-2</c:v>
                </c:pt>
                <c:pt idx="4">
                  <c:v>2.8019806000000001E-2</c:v>
                </c:pt>
                <c:pt idx="5">
                  <c:v>2.7253268000000001E-2</c:v>
                </c:pt>
                <c:pt idx="6">
                  <c:v>2.353181E-2</c:v>
                </c:pt>
                <c:pt idx="7">
                  <c:v>1.8011994999999999E-2</c:v>
                </c:pt>
                <c:pt idx="8">
                  <c:v>1.1324434E-2</c:v>
                </c:pt>
                <c:pt idx="9">
                  <c:v>4.5587722999999997E-3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9.990000000000001E-4</c:v>
                </c:pt>
                <c:pt idx="14">
                  <c:v>7.1322955E-3</c:v>
                </c:pt>
                <c:pt idx="15">
                  <c:v>1.0784635000000001E-2</c:v>
                </c:pt>
                <c:pt idx="16">
                  <c:v>1.0090338000000001E-2</c:v>
                </c:pt>
                <c:pt idx="17">
                  <c:v>6.3692875999999997E-3</c:v>
                </c:pt>
                <c:pt idx="18">
                  <c:v>3.2859963999999999E-3</c:v>
                </c:pt>
                <c:pt idx="19">
                  <c:v>1.5032477999999999E-3</c:v>
                </c:pt>
                <c:pt idx="20">
                  <c:v>1.5556214E-3</c:v>
                </c:pt>
                <c:pt idx="21">
                  <c:v>4.1449099999999999E-3</c:v>
                </c:pt>
                <c:pt idx="22">
                  <c:v>9.7724969999999998E-3</c:v>
                </c:pt>
                <c:pt idx="23">
                  <c:v>1.7110487000000001E-2</c:v>
                </c:pt>
                <c:pt idx="24">
                  <c:v>2.5381777000000001E-2</c:v>
                </c:pt>
                <c:pt idx="25">
                  <c:v>3.0242536E-2</c:v>
                </c:pt>
                <c:pt idx="26">
                  <c:v>3.2579068000000003E-2</c:v>
                </c:pt>
                <c:pt idx="27">
                  <c:v>3.1927664000000001E-2</c:v>
                </c:pt>
                <c:pt idx="28">
                  <c:v>3.0861935E-2</c:v>
                </c:pt>
                <c:pt idx="29">
                  <c:v>3.0260513999999999E-2</c:v>
                </c:pt>
                <c:pt idx="30">
                  <c:v>3.0484318999999999E-2</c:v>
                </c:pt>
                <c:pt idx="31">
                  <c:v>3.1172625999999998E-2</c:v>
                </c:pt>
                <c:pt idx="32">
                  <c:v>3.3347429999999997E-2</c:v>
                </c:pt>
                <c:pt idx="33">
                  <c:v>3.7750296000000003E-2</c:v>
                </c:pt>
                <c:pt idx="34">
                  <c:v>4.4671587999999998E-2</c:v>
                </c:pt>
                <c:pt idx="35">
                  <c:v>5.3514140000000002E-2</c:v>
                </c:pt>
                <c:pt idx="36">
                  <c:v>6.2349383000000001E-2</c:v>
                </c:pt>
                <c:pt idx="37">
                  <c:v>6.9455059999999999E-2</c:v>
                </c:pt>
                <c:pt idx="38">
                  <c:v>7.1952163999999999E-2</c:v>
                </c:pt>
                <c:pt idx="39">
                  <c:v>6.9849974999999995E-2</c:v>
                </c:pt>
                <c:pt idx="40">
                  <c:v>6.3383705999999998E-2</c:v>
                </c:pt>
                <c:pt idx="41">
                  <c:v>5.5443289999999999E-2</c:v>
                </c:pt>
                <c:pt idx="42">
                  <c:v>4.8495509999999999E-2</c:v>
                </c:pt>
                <c:pt idx="43">
                  <c:v>4.3978370000000003E-2</c:v>
                </c:pt>
                <c:pt idx="44">
                  <c:v>4.3641854000000001E-2</c:v>
                </c:pt>
                <c:pt idx="45">
                  <c:v>4.5434057999999999E-2</c:v>
                </c:pt>
                <c:pt idx="46">
                  <c:v>4.5490204999999999E-2</c:v>
                </c:pt>
                <c:pt idx="47">
                  <c:v>4.1302754999999997E-2</c:v>
                </c:pt>
                <c:pt idx="48">
                  <c:v>3.4556641999999999E-2</c:v>
                </c:pt>
                <c:pt idx="49">
                  <c:v>2.9918533000000001E-2</c:v>
                </c:pt>
                <c:pt idx="50">
                  <c:v>2.8952148E-2</c:v>
                </c:pt>
                <c:pt idx="51">
                  <c:v>3.0667657000000001E-2</c:v>
                </c:pt>
                <c:pt idx="52">
                  <c:v>3.4693435000000002E-2</c:v>
                </c:pt>
                <c:pt idx="53">
                  <c:v>4.1511850000000003E-2</c:v>
                </c:pt>
                <c:pt idx="54">
                  <c:v>5.1399239999999999E-2</c:v>
                </c:pt>
                <c:pt idx="55">
                  <c:v>6.2619690000000006E-2</c:v>
                </c:pt>
                <c:pt idx="56">
                  <c:v>7.0428409999999997E-2</c:v>
                </c:pt>
                <c:pt idx="57">
                  <c:v>7.4918620000000005E-2</c:v>
                </c:pt>
                <c:pt idx="58">
                  <c:v>7.5910519999999995E-2</c:v>
                </c:pt>
                <c:pt idx="59">
                  <c:v>7.1326374999999997E-2</c:v>
                </c:pt>
                <c:pt idx="60">
                  <c:v>6.1274160000000001E-2</c:v>
                </c:pt>
                <c:pt idx="61">
                  <c:v>4.9428828000000001E-2</c:v>
                </c:pt>
                <c:pt idx="62">
                  <c:v>4.1812374999999999E-2</c:v>
                </c:pt>
                <c:pt idx="63">
                  <c:v>3.9520095999999998E-2</c:v>
                </c:pt>
                <c:pt idx="64">
                  <c:v>4.0280285999999998E-2</c:v>
                </c:pt>
                <c:pt idx="65">
                  <c:v>4.0231843000000003E-2</c:v>
                </c:pt>
                <c:pt idx="66">
                  <c:v>3.9798588000000003E-2</c:v>
                </c:pt>
                <c:pt idx="67">
                  <c:v>3.9845872999999997E-2</c:v>
                </c:pt>
                <c:pt idx="68">
                  <c:v>3.9452657000000002E-2</c:v>
                </c:pt>
                <c:pt idx="69">
                  <c:v>3.6267832E-2</c:v>
                </c:pt>
                <c:pt idx="70">
                  <c:v>3.0728597E-2</c:v>
                </c:pt>
                <c:pt idx="71">
                  <c:v>2.4547981E-2</c:v>
                </c:pt>
                <c:pt idx="72">
                  <c:v>1.9697177999999999E-2</c:v>
                </c:pt>
                <c:pt idx="73">
                  <c:v>1.5732696000000001E-2</c:v>
                </c:pt>
                <c:pt idx="74">
                  <c:v>1.1232888E-2</c:v>
                </c:pt>
                <c:pt idx="75">
                  <c:v>5.8953829999999997E-3</c:v>
                </c:pt>
                <c:pt idx="76">
                  <c:v>1.828283E-3</c:v>
                </c:pt>
                <c:pt idx="77">
                  <c:v>1.9741908000000001E-3</c:v>
                </c:pt>
                <c:pt idx="78">
                  <c:v>6.9401966999999998E-3</c:v>
                </c:pt>
                <c:pt idx="79">
                  <c:v>1.3663985999999999E-2</c:v>
                </c:pt>
                <c:pt idx="80">
                  <c:v>1.758579E-2</c:v>
                </c:pt>
                <c:pt idx="81">
                  <c:v>1.6987097999999999E-2</c:v>
                </c:pt>
                <c:pt idx="82">
                  <c:v>1.3761648E-2</c:v>
                </c:pt>
                <c:pt idx="83">
                  <c:v>1.172658E-2</c:v>
                </c:pt>
                <c:pt idx="84">
                  <c:v>1.3701233E-2</c:v>
                </c:pt>
                <c:pt idx="85">
                  <c:v>1.9675235999999999E-2</c:v>
                </c:pt>
                <c:pt idx="86">
                  <c:v>2.7622898999999999E-2</c:v>
                </c:pt>
                <c:pt idx="87">
                  <c:v>3.4801863000000002E-2</c:v>
                </c:pt>
                <c:pt idx="88">
                  <c:v>3.8952246000000003E-2</c:v>
                </c:pt>
                <c:pt idx="89">
                  <c:v>3.8128860000000001E-2</c:v>
                </c:pt>
                <c:pt idx="90">
                  <c:v>3.3051584000000002E-2</c:v>
                </c:pt>
                <c:pt idx="91">
                  <c:v>2.4928788E-2</c:v>
                </c:pt>
                <c:pt idx="92">
                  <c:v>1.6186823999999999E-2</c:v>
                </c:pt>
                <c:pt idx="93">
                  <c:v>1.0192850999999999E-2</c:v>
                </c:pt>
                <c:pt idx="94">
                  <c:v>6.9676544999999999E-3</c:v>
                </c:pt>
                <c:pt idx="95">
                  <c:v>5.0560287000000004E-3</c:v>
                </c:pt>
                <c:pt idx="96">
                  <c:v>7.4723506999999998E-3</c:v>
                </c:pt>
                <c:pt idx="97">
                  <c:v>1.0903325E-2</c:v>
                </c:pt>
                <c:pt idx="98">
                  <c:v>1.3726657E-2</c:v>
                </c:pt>
                <c:pt idx="99">
                  <c:v>1.6286637999999999E-2</c:v>
                </c:pt>
                <c:pt idx="100">
                  <c:v>2.0067842999999998E-2</c:v>
                </c:pt>
                <c:pt idx="101">
                  <c:v>2.267603E-2</c:v>
                </c:pt>
                <c:pt idx="102">
                  <c:v>2.3649870999999999E-2</c:v>
                </c:pt>
                <c:pt idx="103">
                  <c:v>2.4921889999999999E-2</c:v>
                </c:pt>
                <c:pt idx="104">
                  <c:v>2.5591953000000001E-2</c:v>
                </c:pt>
                <c:pt idx="105">
                  <c:v>2.5238719999999999E-2</c:v>
                </c:pt>
                <c:pt idx="106">
                  <c:v>2.4042484999999999E-2</c:v>
                </c:pt>
                <c:pt idx="107">
                  <c:v>2.2305955999999998E-2</c:v>
                </c:pt>
                <c:pt idx="108">
                  <c:v>1.9902276E-2</c:v>
                </c:pt>
                <c:pt idx="109">
                  <c:v>1.7005053999999999E-2</c:v>
                </c:pt>
                <c:pt idx="110">
                  <c:v>1.4207437E-2</c:v>
                </c:pt>
                <c:pt idx="111">
                  <c:v>3.01E-4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7788-4073-9A36-7E515F1E2F09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[4]Sheet1!$D$384:$DT$384</c:f>
              <c:numCache>
                <c:formatCode>General</c:formatCode>
                <c:ptCount val="121"/>
                <c:pt idx="0">
                  <c:v>8.3299999999999997E-4</c:v>
                </c:pt>
                <c:pt idx="1">
                  <c:v>5.8464194000000004E-3</c:v>
                </c:pt>
                <c:pt idx="2">
                  <c:v>1.4141426E-2</c:v>
                </c:pt>
                <c:pt idx="3">
                  <c:v>2.3473602E-2</c:v>
                </c:pt>
                <c:pt idx="4">
                  <c:v>2.7766309999999999E-2</c:v>
                </c:pt>
                <c:pt idx="5">
                  <c:v>2.7054563E-2</c:v>
                </c:pt>
                <c:pt idx="6">
                  <c:v>2.3400705000000001E-2</c:v>
                </c:pt>
                <c:pt idx="7">
                  <c:v>1.7926315000000002E-2</c:v>
                </c:pt>
                <c:pt idx="8">
                  <c:v>1.1245516000000001E-2</c:v>
                </c:pt>
                <c:pt idx="9">
                  <c:v>4.4649866999999996E-3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8.9599999999999999E-4</c:v>
                </c:pt>
                <c:pt idx="14">
                  <c:v>7.0248437E-3</c:v>
                </c:pt>
                <c:pt idx="15">
                  <c:v>1.0696765E-2</c:v>
                </c:pt>
                <c:pt idx="16">
                  <c:v>1.0024876E-2</c:v>
                </c:pt>
                <c:pt idx="17">
                  <c:v>6.2950565E-3</c:v>
                </c:pt>
                <c:pt idx="18">
                  <c:v>3.1805524999999999E-3</c:v>
                </c:pt>
                <c:pt idx="19">
                  <c:v>1.3896172E-3</c:v>
                </c:pt>
                <c:pt idx="20">
                  <c:v>1.4759656000000001E-3</c:v>
                </c:pt>
                <c:pt idx="21">
                  <c:v>4.1165009999999998E-3</c:v>
                </c:pt>
                <c:pt idx="22">
                  <c:v>9.7508409999999997E-3</c:v>
                </c:pt>
                <c:pt idx="23">
                  <c:v>1.7023028999999999E-2</c:v>
                </c:pt>
                <c:pt idx="24">
                  <c:v>2.5204555999999999E-2</c:v>
                </c:pt>
                <c:pt idx="25">
                  <c:v>3.0037198000000001E-2</c:v>
                </c:pt>
                <c:pt idx="26">
                  <c:v>3.2409503999999999E-2</c:v>
                </c:pt>
                <c:pt idx="27">
                  <c:v>3.1805090000000001E-2</c:v>
                </c:pt>
                <c:pt idx="28">
                  <c:v>3.0747889E-2</c:v>
                </c:pt>
                <c:pt idx="29">
                  <c:v>3.0132333000000001E-2</c:v>
                </c:pt>
                <c:pt idx="30">
                  <c:v>3.0358860000000001E-2</c:v>
                </c:pt>
                <c:pt idx="31">
                  <c:v>3.1115342000000001E-2</c:v>
                </c:pt>
                <c:pt idx="32">
                  <c:v>3.3393810000000003E-2</c:v>
                </c:pt>
                <c:pt idx="33">
                  <c:v>3.7864439999999999E-2</c:v>
                </c:pt>
                <c:pt idx="34">
                  <c:v>4.4760660000000001E-2</c:v>
                </c:pt>
                <c:pt idx="35">
                  <c:v>5.3511969999999999E-2</c:v>
                </c:pt>
                <c:pt idx="36">
                  <c:v>6.2258040000000001E-2</c:v>
                </c:pt>
                <c:pt idx="37">
                  <c:v>6.9334930000000003E-2</c:v>
                </c:pt>
                <c:pt idx="38">
                  <c:v>7.1879860000000004E-2</c:v>
                </c:pt>
                <c:pt idx="39">
                  <c:v>6.9855905999999995E-2</c:v>
                </c:pt>
                <c:pt idx="40">
                  <c:v>6.3440120000000003E-2</c:v>
                </c:pt>
                <c:pt idx="41">
                  <c:v>5.5506720000000002E-2</c:v>
                </c:pt>
                <c:pt idx="42">
                  <c:v>4.8509539999999997E-2</c:v>
                </c:pt>
                <c:pt idx="43">
                  <c:v>4.3933949999999999E-2</c:v>
                </c:pt>
                <c:pt idx="44">
                  <c:v>4.3578024999999999E-2</c:v>
                </c:pt>
                <c:pt idx="45">
                  <c:v>4.5407612E-2</c:v>
                </c:pt>
                <c:pt idx="46">
                  <c:v>4.5526169999999998E-2</c:v>
                </c:pt>
                <c:pt idx="47">
                  <c:v>4.1373066999999999E-2</c:v>
                </c:pt>
                <c:pt idx="48">
                  <c:v>3.4587666000000003E-2</c:v>
                </c:pt>
                <c:pt idx="49">
                  <c:v>2.9846170000000002E-2</c:v>
                </c:pt>
                <c:pt idx="50">
                  <c:v>2.8772216E-2</c:v>
                </c:pt>
                <c:pt idx="51">
                  <c:v>3.0417469999999999E-2</c:v>
                </c:pt>
                <c:pt idx="52">
                  <c:v>3.4415934000000002E-2</c:v>
                </c:pt>
                <c:pt idx="53">
                  <c:v>4.1239894999999999E-2</c:v>
                </c:pt>
                <c:pt idx="54">
                  <c:v>5.1151500000000003E-2</c:v>
                </c:pt>
                <c:pt idx="55">
                  <c:v>6.2419540000000003E-2</c:v>
                </c:pt>
                <c:pt idx="56">
                  <c:v>7.0309624000000001E-2</c:v>
                </c:pt>
                <c:pt idx="57">
                  <c:v>7.4891940000000004E-2</c:v>
                </c:pt>
                <c:pt idx="58">
                  <c:v>7.5972449999999997E-2</c:v>
                </c:pt>
                <c:pt idx="59">
                  <c:v>7.1468904999999999E-2</c:v>
                </c:pt>
                <c:pt idx="60">
                  <c:v>6.1466769999999997E-2</c:v>
                </c:pt>
                <c:pt idx="61">
                  <c:v>4.9650474999999999E-2</c:v>
                </c:pt>
                <c:pt idx="62">
                  <c:v>4.2028429999999999E-2</c:v>
                </c:pt>
                <c:pt idx="63">
                  <c:v>3.9698313999999998E-2</c:v>
                </c:pt>
                <c:pt idx="64">
                  <c:v>4.0386163000000003E-2</c:v>
                </c:pt>
                <c:pt idx="65">
                  <c:v>4.02647E-2</c:v>
                </c:pt>
                <c:pt idx="66">
                  <c:v>3.9787862E-2</c:v>
                </c:pt>
                <c:pt idx="67">
                  <c:v>3.9850152999999999E-2</c:v>
                </c:pt>
                <c:pt idx="68">
                  <c:v>3.9525515999999997E-2</c:v>
                </c:pt>
                <c:pt idx="69">
                  <c:v>3.6416775999999998E-2</c:v>
                </c:pt>
                <c:pt idx="70">
                  <c:v>3.0905810999999998E-2</c:v>
                </c:pt>
                <c:pt idx="71">
                  <c:v>2.4678897000000002E-2</c:v>
                </c:pt>
                <c:pt idx="72">
                  <c:v>1.9724024E-2</c:v>
                </c:pt>
                <c:pt idx="73">
                  <c:v>1.5646943999999999E-2</c:v>
                </c:pt>
                <c:pt idx="74">
                  <c:v>1.1090806999999999E-2</c:v>
                </c:pt>
                <c:pt idx="75">
                  <c:v>5.7829639999999998E-3</c:v>
                </c:pt>
                <c:pt idx="76">
                  <c:v>1.8021571E-3</c:v>
                </c:pt>
                <c:pt idx="77">
                  <c:v>2.0206619999999999E-3</c:v>
                </c:pt>
                <c:pt idx="78">
                  <c:v>7.0034944999999996E-3</c:v>
                </c:pt>
                <c:pt idx="79">
                  <c:v>1.3695505E-2</c:v>
                </c:pt>
                <c:pt idx="80">
                  <c:v>1.7571284E-2</c:v>
                </c:pt>
                <c:pt idx="81">
                  <c:v>1.6936119999999999E-2</c:v>
                </c:pt>
                <c:pt idx="82">
                  <c:v>1.3690727999999999E-2</c:v>
                </c:pt>
                <c:pt idx="83">
                  <c:v>1.1646231E-2</c:v>
                </c:pt>
                <c:pt idx="84">
                  <c:v>1.3612312E-2</c:v>
                </c:pt>
                <c:pt idx="85">
                  <c:v>1.9585433999999999E-2</c:v>
                </c:pt>
                <c:pt idx="86">
                  <c:v>2.7548746999999998E-2</c:v>
                </c:pt>
                <c:pt idx="87">
                  <c:v>3.4770977000000002E-2</c:v>
                </c:pt>
                <c:pt idx="88">
                  <c:v>3.8986698E-2</c:v>
                </c:pt>
                <c:pt idx="89">
                  <c:v>3.8237657000000001E-2</c:v>
                </c:pt>
                <c:pt idx="90">
                  <c:v>3.3221269999999997E-2</c:v>
                </c:pt>
                <c:pt idx="91">
                  <c:v>2.5144652999999999E-2</c:v>
                </c:pt>
                <c:pt idx="92">
                  <c:v>1.6423522999999999E-2</c:v>
                </c:pt>
                <c:pt idx="93">
                  <c:v>1.0425896E-2</c:v>
                </c:pt>
                <c:pt idx="94">
                  <c:v>7.1804039999999996E-3</c:v>
                </c:pt>
                <c:pt idx="95">
                  <c:v>5.236948E-3</c:v>
                </c:pt>
                <c:pt idx="96">
                  <c:v>7.6140271999999998E-3</c:v>
                </c:pt>
                <c:pt idx="97">
                  <c:v>1.1006258999999999E-2</c:v>
                </c:pt>
                <c:pt idx="98">
                  <c:v>1.3798715E-2</c:v>
                </c:pt>
                <c:pt idx="99">
                  <c:v>1.6335493E-2</c:v>
                </c:pt>
                <c:pt idx="100">
                  <c:v>2.0096418000000001E-2</c:v>
                </c:pt>
                <c:pt idx="101">
                  <c:v>2.2686692000000001E-2</c:v>
                </c:pt>
                <c:pt idx="102">
                  <c:v>2.3653436E-2</c:v>
                </c:pt>
                <c:pt idx="103">
                  <c:v>2.4920508000000001E-2</c:v>
                </c:pt>
                <c:pt idx="104">
                  <c:v>2.5584139999999998E-2</c:v>
                </c:pt>
                <c:pt idx="105">
                  <c:v>2.5223918000000001E-2</c:v>
                </c:pt>
                <c:pt idx="106">
                  <c:v>2.4017674999999999E-2</c:v>
                </c:pt>
                <c:pt idx="107">
                  <c:v>2.2269233999999999E-2</c:v>
                </c:pt>
                <c:pt idx="108">
                  <c:v>1.9848310000000001E-2</c:v>
                </c:pt>
                <c:pt idx="109">
                  <c:v>1.6928909999999998E-2</c:v>
                </c:pt>
                <c:pt idx="110">
                  <c:v>1.4108074999999999E-2</c:v>
                </c:pt>
                <c:pt idx="111">
                  <c:v>2.1800000000000001E-4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7788-4073-9A36-7E515F1E2F09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[4]Sheet1!$D$385:$DT$385</c:f>
              <c:numCache>
                <c:formatCode>General</c:formatCode>
                <c:ptCount val="121"/>
                <c:pt idx="0">
                  <c:v>8.3299999999999997E-4</c:v>
                </c:pt>
                <c:pt idx="1">
                  <c:v>5.8464194000000004E-3</c:v>
                </c:pt>
                <c:pt idx="2">
                  <c:v>1.4141426E-2</c:v>
                </c:pt>
                <c:pt idx="3">
                  <c:v>2.3473602E-2</c:v>
                </c:pt>
                <c:pt idx="4">
                  <c:v>2.7766309999999999E-2</c:v>
                </c:pt>
                <c:pt idx="5">
                  <c:v>2.7054563E-2</c:v>
                </c:pt>
                <c:pt idx="6">
                  <c:v>2.3400705000000001E-2</c:v>
                </c:pt>
                <c:pt idx="7">
                  <c:v>1.7926315000000002E-2</c:v>
                </c:pt>
                <c:pt idx="8">
                  <c:v>1.1245516000000001E-2</c:v>
                </c:pt>
                <c:pt idx="9">
                  <c:v>4.4649866999999996E-3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8.9599999999999999E-4</c:v>
                </c:pt>
                <c:pt idx="14">
                  <c:v>7.0248437E-3</c:v>
                </c:pt>
                <c:pt idx="15">
                  <c:v>1.0696765E-2</c:v>
                </c:pt>
                <c:pt idx="16">
                  <c:v>1.0024876E-2</c:v>
                </c:pt>
                <c:pt idx="17">
                  <c:v>6.2950565E-3</c:v>
                </c:pt>
                <c:pt idx="18">
                  <c:v>3.1805524999999999E-3</c:v>
                </c:pt>
                <c:pt idx="19">
                  <c:v>1.3896172E-3</c:v>
                </c:pt>
                <c:pt idx="20">
                  <c:v>1.4759656000000001E-3</c:v>
                </c:pt>
                <c:pt idx="21">
                  <c:v>4.1165009999999998E-3</c:v>
                </c:pt>
                <c:pt idx="22">
                  <c:v>9.7508409999999997E-3</c:v>
                </c:pt>
                <c:pt idx="23">
                  <c:v>1.7023028999999999E-2</c:v>
                </c:pt>
                <c:pt idx="24">
                  <c:v>2.5204555999999999E-2</c:v>
                </c:pt>
                <c:pt idx="25">
                  <c:v>3.0037198000000001E-2</c:v>
                </c:pt>
                <c:pt idx="26">
                  <c:v>3.2409503999999999E-2</c:v>
                </c:pt>
                <c:pt idx="27">
                  <c:v>3.1805090000000001E-2</c:v>
                </c:pt>
                <c:pt idx="28">
                  <c:v>3.0747889E-2</c:v>
                </c:pt>
                <c:pt idx="29">
                  <c:v>3.0132333000000001E-2</c:v>
                </c:pt>
                <c:pt idx="30">
                  <c:v>3.0358860000000001E-2</c:v>
                </c:pt>
                <c:pt idx="31">
                  <c:v>3.1115342000000001E-2</c:v>
                </c:pt>
                <c:pt idx="32">
                  <c:v>3.3393810000000003E-2</c:v>
                </c:pt>
                <c:pt idx="33">
                  <c:v>3.7864439999999999E-2</c:v>
                </c:pt>
                <c:pt idx="34">
                  <c:v>4.4760660000000001E-2</c:v>
                </c:pt>
                <c:pt idx="35">
                  <c:v>5.3511969999999999E-2</c:v>
                </c:pt>
                <c:pt idx="36">
                  <c:v>6.2258040000000001E-2</c:v>
                </c:pt>
                <c:pt idx="37">
                  <c:v>6.9334930000000003E-2</c:v>
                </c:pt>
                <c:pt idx="38">
                  <c:v>7.1879860000000004E-2</c:v>
                </c:pt>
                <c:pt idx="39">
                  <c:v>6.9855905999999995E-2</c:v>
                </c:pt>
                <c:pt idx="40">
                  <c:v>6.3440120000000003E-2</c:v>
                </c:pt>
                <c:pt idx="41">
                  <c:v>5.5506720000000002E-2</c:v>
                </c:pt>
                <c:pt idx="42">
                  <c:v>4.8509539999999997E-2</c:v>
                </c:pt>
                <c:pt idx="43">
                  <c:v>4.3933949999999999E-2</c:v>
                </c:pt>
                <c:pt idx="44">
                  <c:v>4.3578024999999999E-2</c:v>
                </c:pt>
                <c:pt idx="45">
                  <c:v>4.5407612E-2</c:v>
                </c:pt>
                <c:pt idx="46">
                  <c:v>4.5526169999999998E-2</c:v>
                </c:pt>
                <c:pt idx="47">
                  <c:v>4.1373066999999999E-2</c:v>
                </c:pt>
                <c:pt idx="48">
                  <c:v>3.4587666000000003E-2</c:v>
                </c:pt>
                <c:pt idx="49">
                  <c:v>2.9846170000000002E-2</c:v>
                </c:pt>
                <c:pt idx="50">
                  <c:v>2.8772216E-2</c:v>
                </c:pt>
                <c:pt idx="51">
                  <c:v>3.0417469999999999E-2</c:v>
                </c:pt>
                <c:pt idx="52">
                  <c:v>3.4415934000000002E-2</c:v>
                </c:pt>
                <c:pt idx="53">
                  <c:v>4.1239894999999999E-2</c:v>
                </c:pt>
                <c:pt idx="54">
                  <c:v>5.1151500000000003E-2</c:v>
                </c:pt>
                <c:pt idx="55">
                  <c:v>6.2419540000000003E-2</c:v>
                </c:pt>
                <c:pt idx="56">
                  <c:v>7.0309624000000001E-2</c:v>
                </c:pt>
                <c:pt idx="57">
                  <c:v>7.4891940000000004E-2</c:v>
                </c:pt>
                <c:pt idx="58">
                  <c:v>7.5972449999999997E-2</c:v>
                </c:pt>
                <c:pt idx="59">
                  <c:v>7.1468904999999999E-2</c:v>
                </c:pt>
                <c:pt idx="60">
                  <c:v>6.1466769999999997E-2</c:v>
                </c:pt>
                <c:pt idx="61">
                  <c:v>4.9650474999999999E-2</c:v>
                </c:pt>
                <c:pt idx="62">
                  <c:v>4.2028429999999999E-2</c:v>
                </c:pt>
                <c:pt idx="63">
                  <c:v>3.9698313999999998E-2</c:v>
                </c:pt>
                <c:pt idx="64">
                  <c:v>4.0386163000000003E-2</c:v>
                </c:pt>
                <c:pt idx="65">
                  <c:v>4.02647E-2</c:v>
                </c:pt>
                <c:pt idx="66">
                  <c:v>3.9787862E-2</c:v>
                </c:pt>
                <c:pt idx="67">
                  <c:v>3.9850152999999999E-2</c:v>
                </c:pt>
                <c:pt idx="68">
                  <c:v>3.9525515999999997E-2</c:v>
                </c:pt>
                <c:pt idx="69">
                  <c:v>3.6416775999999998E-2</c:v>
                </c:pt>
                <c:pt idx="70">
                  <c:v>3.0905810999999998E-2</c:v>
                </c:pt>
                <c:pt idx="71">
                  <c:v>2.4678897000000002E-2</c:v>
                </c:pt>
                <c:pt idx="72">
                  <c:v>1.9724024E-2</c:v>
                </c:pt>
                <c:pt idx="73">
                  <c:v>1.5646943999999999E-2</c:v>
                </c:pt>
                <c:pt idx="74">
                  <c:v>1.1090806999999999E-2</c:v>
                </c:pt>
                <c:pt idx="75">
                  <c:v>5.7829639999999998E-3</c:v>
                </c:pt>
                <c:pt idx="76">
                  <c:v>1.8021571E-3</c:v>
                </c:pt>
                <c:pt idx="77">
                  <c:v>2.0206619999999999E-3</c:v>
                </c:pt>
                <c:pt idx="78">
                  <c:v>7.0034944999999996E-3</c:v>
                </c:pt>
                <c:pt idx="79">
                  <c:v>1.3695505E-2</c:v>
                </c:pt>
                <c:pt idx="80">
                  <c:v>1.7571284E-2</c:v>
                </c:pt>
                <c:pt idx="81">
                  <c:v>1.6936119999999999E-2</c:v>
                </c:pt>
                <c:pt idx="82">
                  <c:v>1.3690727999999999E-2</c:v>
                </c:pt>
                <c:pt idx="83">
                  <c:v>1.1646231E-2</c:v>
                </c:pt>
                <c:pt idx="84">
                  <c:v>1.3612312E-2</c:v>
                </c:pt>
                <c:pt idx="85">
                  <c:v>1.9585433999999999E-2</c:v>
                </c:pt>
                <c:pt idx="86">
                  <c:v>2.7548746999999998E-2</c:v>
                </c:pt>
                <c:pt idx="87">
                  <c:v>3.4770977000000002E-2</c:v>
                </c:pt>
                <c:pt idx="88">
                  <c:v>3.8986698E-2</c:v>
                </c:pt>
                <c:pt idx="89">
                  <c:v>3.8237657000000001E-2</c:v>
                </c:pt>
                <c:pt idx="90">
                  <c:v>3.3221269999999997E-2</c:v>
                </c:pt>
                <c:pt idx="91">
                  <c:v>2.5144652999999999E-2</c:v>
                </c:pt>
                <c:pt idx="92">
                  <c:v>1.6423522999999999E-2</c:v>
                </c:pt>
                <c:pt idx="93">
                  <c:v>1.0425896E-2</c:v>
                </c:pt>
                <c:pt idx="94">
                  <c:v>7.1804039999999996E-3</c:v>
                </c:pt>
                <c:pt idx="95">
                  <c:v>5.236948E-3</c:v>
                </c:pt>
                <c:pt idx="96">
                  <c:v>7.6140271999999998E-3</c:v>
                </c:pt>
                <c:pt idx="97">
                  <c:v>1.1006258999999999E-2</c:v>
                </c:pt>
                <c:pt idx="98">
                  <c:v>1.3798715E-2</c:v>
                </c:pt>
                <c:pt idx="99">
                  <c:v>1.6335493E-2</c:v>
                </c:pt>
                <c:pt idx="100">
                  <c:v>2.0096418000000001E-2</c:v>
                </c:pt>
                <c:pt idx="101">
                  <c:v>2.2686692000000001E-2</c:v>
                </c:pt>
                <c:pt idx="102">
                  <c:v>2.3653436E-2</c:v>
                </c:pt>
                <c:pt idx="103">
                  <c:v>2.4920508000000001E-2</c:v>
                </c:pt>
                <c:pt idx="104">
                  <c:v>2.5584139999999998E-2</c:v>
                </c:pt>
                <c:pt idx="105">
                  <c:v>2.5223918000000001E-2</c:v>
                </c:pt>
                <c:pt idx="106">
                  <c:v>2.4017674999999999E-2</c:v>
                </c:pt>
                <c:pt idx="107">
                  <c:v>2.2269233999999999E-2</c:v>
                </c:pt>
                <c:pt idx="108">
                  <c:v>1.9848310000000001E-2</c:v>
                </c:pt>
                <c:pt idx="109">
                  <c:v>1.6928909999999998E-2</c:v>
                </c:pt>
                <c:pt idx="110">
                  <c:v>1.4108074999999999E-2</c:v>
                </c:pt>
                <c:pt idx="111">
                  <c:v>2.1800000000000001E-4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7788-4073-9A36-7E515F1E2F09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[4]Sheet1!$D$386:$DT$386</c:f>
              <c:numCache>
                <c:formatCode>General</c:formatCode>
                <c:ptCount val="121"/>
                <c:pt idx="0">
                  <c:v>8.3299999999999997E-4</c:v>
                </c:pt>
                <c:pt idx="1">
                  <c:v>5.8464194000000004E-3</c:v>
                </c:pt>
                <c:pt idx="2">
                  <c:v>1.4141426E-2</c:v>
                </c:pt>
                <c:pt idx="3">
                  <c:v>2.3473602E-2</c:v>
                </c:pt>
                <c:pt idx="4">
                  <c:v>2.7766309999999999E-2</c:v>
                </c:pt>
                <c:pt idx="5">
                  <c:v>2.7054563E-2</c:v>
                </c:pt>
                <c:pt idx="6">
                  <c:v>2.3400705000000001E-2</c:v>
                </c:pt>
                <c:pt idx="7">
                  <c:v>1.7926315000000002E-2</c:v>
                </c:pt>
                <c:pt idx="8">
                  <c:v>1.1245516000000001E-2</c:v>
                </c:pt>
                <c:pt idx="9">
                  <c:v>4.4649866999999996E-3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8.9599999999999999E-4</c:v>
                </c:pt>
                <c:pt idx="14">
                  <c:v>7.0248437E-3</c:v>
                </c:pt>
                <c:pt idx="15">
                  <c:v>1.0696765E-2</c:v>
                </c:pt>
                <c:pt idx="16">
                  <c:v>1.0024876E-2</c:v>
                </c:pt>
                <c:pt idx="17">
                  <c:v>6.2950565E-3</c:v>
                </c:pt>
                <c:pt idx="18">
                  <c:v>3.1805524999999999E-3</c:v>
                </c:pt>
                <c:pt idx="19">
                  <c:v>1.3896172E-3</c:v>
                </c:pt>
                <c:pt idx="20">
                  <c:v>1.4759656000000001E-3</c:v>
                </c:pt>
                <c:pt idx="21">
                  <c:v>4.1165009999999998E-3</c:v>
                </c:pt>
                <c:pt idx="22">
                  <c:v>9.7508409999999997E-3</c:v>
                </c:pt>
                <c:pt idx="23">
                  <c:v>1.7023028999999999E-2</c:v>
                </c:pt>
                <c:pt idx="24">
                  <c:v>2.5204555999999999E-2</c:v>
                </c:pt>
                <c:pt idx="25">
                  <c:v>3.0037198000000001E-2</c:v>
                </c:pt>
                <c:pt idx="26">
                  <c:v>3.2409503999999999E-2</c:v>
                </c:pt>
                <c:pt idx="27">
                  <c:v>3.1805090000000001E-2</c:v>
                </c:pt>
                <c:pt idx="28">
                  <c:v>3.0747889E-2</c:v>
                </c:pt>
                <c:pt idx="29">
                  <c:v>3.0132333000000001E-2</c:v>
                </c:pt>
                <c:pt idx="30">
                  <c:v>3.0358860000000001E-2</c:v>
                </c:pt>
                <c:pt idx="31">
                  <c:v>3.1115342000000001E-2</c:v>
                </c:pt>
                <c:pt idx="32">
                  <c:v>3.3393810000000003E-2</c:v>
                </c:pt>
                <c:pt idx="33">
                  <c:v>3.7864439999999999E-2</c:v>
                </c:pt>
                <c:pt idx="34">
                  <c:v>4.4760660000000001E-2</c:v>
                </c:pt>
                <c:pt idx="35">
                  <c:v>5.3511969999999999E-2</c:v>
                </c:pt>
                <c:pt idx="36">
                  <c:v>6.2258040000000001E-2</c:v>
                </c:pt>
                <c:pt idx="37">
                  <c:v>6.9334930000000003E-2</c:v>
                </c:pt>
                <c:pt idx="38">
                  <c:v>7.1879860000000004E-2</c:v>
                </c:pt>
                <c:pt idx="39">
                  <c:v>6.9855905999999995E-2</c:v>
                </c:pt>
                <c:pt idx="40">
                  <c:v>6.3440120000000003E-2</c:v>
                </c:pt>
                <c:pt idx="41">
                  <c:v>5.5506720000000002E-2</c:v>
                </c:pt>
                <c:pt idx="42">
                  <c:v>4.8509539999999997E-2</c:v>
                </c:pt>
                <c:pt idx="43">
                  <c:v>4.3933949999999999E-2</c:v>
                </c:pt>
                <c:pt idx="44">
                  <c:v>4.3578024999999999E-2</c:v>
                </c:pt>
                <c:pt idx="45">
                  <c:v>4.5407612E-2</c:v>
                </c:pt>
                <c:pt idx="46">
                  <c:v>4.5526169999999998E-2</c:v>
                </c:pt>
                <c:pt idx="47">
                  <c:v>4.1373066999999999E-2</c:v>
                </c:pt>
                <c:pt idx="48">
                  <c:v>3.4587666000000003E-2</c:v>
                </c:pt>
                <c:pt idx="49">
                  <c:v>2.9846170000000002E-2</c:v>
                </c:pt>
                <c:pt idx="50">
                  <c:v>2.8772216E-2</c:v>
                </c:pt>
                <c:pt idx="51">
                  <c:v>3.0417469999999999E-2</c:v>
                </c:pt>
                <c:pt idx="52">
                  <c:v>3.4415934000000002E-2</c:v>
                </c:pt>
                <c:pt idx="53">
                  <c:v>4.1239894999999999E-2</c:v>
                </c:pt>
                <c:pt idx="54">
                  <c:v>5.1151500000000003E-2</c:v>
                </c:pt>
                <c:pt idx="55">
                  <c:v>6.2419540000000003E-2</c:v>
                </c:pt>
                <c:pt idx="56">
                  <c:v>7.0309624000000001E-2</c:v>
                </c:pt>
                <c:pt idx="57">
                  <c:v>7.4891940000000004E-2</c:v>
                </c:pt>
                <c:pt idx="58">
                  <c:v>7.5972449999999997E-2</c:v>
                </c:pt>
                <c:pt idx="59">
                  <c:v>7.1468904999999999E-2</c:v>
                </c:pt>
                <c:pt idx="60">
                  <c:v>6.1466769999999997E-2</c:v>
                </c:pt>
                <c:pt idx="61">
                  <c:v>4.9650474999999999E-2</c:v>
                </c:pt>
                <c:pt idx="62">
                  <c:v>4.2028429999999999E-2</c:v>
                </c:pt>
                <c:pt idx="63">
                  <c:v>3.9698313999999998E-2</c:v>
                </c:pt>
                <c:pt idx="64">
                  <c:v>4.0386163000000003E-2</c:v>
                </c:pt>
                <c:pt idx="65">
                  <c:v>4.02647E-2</c:v>
                </c:pt>
                <c:pt idx="66">
                  <c:v>3.9787862E-2</c:v>
                </c:pt>
                <c:pt idx="67">
                  <c:v>3.9850152999999999E-2</c:v>
                </c:pt>
                <c:pt idx="68">
                  <c:v>3.9525515999999997E-2</c:v>
                </c:pt>
                <c:pt idx="69">
                  <c:v>3.6416775999999998E-2</c:v>
                </c:pt>
                <c:pt idx="70">
                  <c:v>3.0905810999999998E-2</c:v>
                </c:pt>
                <c:pt idx="71">
                  <c:v>2.4678897000000002E-2</c:v>
                </c:pt>
                <c:pt idx="72">
                  <c:v>1.9724024E-2</c:v>
                </c:pt>
                <c:pt idx="73">
                  <c:v>1.5646943999999999E-2</c:v>
                </c:pt>
                <c:pt idx="74">
                  <c:v>1.1090806999999999E-2</c:v>
                </c:pt>
                <c:pt idx="75">
                  <c:v>5.7829639999999998E-3</c:v>
                </c:pt>
                <c:pt idx="76">
                  <c:v>1.8021571E-3</c:v>
                </c:pt>
                <c:pt idx="77">
                  <c:v>2.0206619999999999E-3</c:v>
                </c:pt>
                <c:pt idx="78">
                  <c:v>7.0034944999999996E-3</c:v>
                </c:pt>
                <c:pt idx="79">
                  <c:v>1.3695505E-2</c:v>
                </c:pt>
                <c:pt idx="80">
                  <c:v>1.7571284E-2</c:v>
                </c:pt>
                <c:pt idx="81">
                  <c:v>1.6936119999999999E-2</c:v>
                </c:pt>
                <c:pt idx="82">
                  <c:v>1.3690727999999999E-2</c:v>
                </c:pt>
                <c:pt idx="83">
                  <c:v>1.1646231E-2</c:v>
                </c:pt>
                <c:pt idx="84">
                  <c:v>1.3612312E-2</c:v>
                </c:pt>
                <c:pt idx="85">
                  <c:v>1.9585433999999999E-2</c:v>
                </c:pt>
                <c:pt idx="86">
                  <c:v>2.7548746999999998E-2</c:v>
                </c:pt>
                <c:pt idx="87">
                  <c:v>3.4770977000000002E-2</c:v>
                </c:pt>
                <c:pt idx="88">
                  <c:v>3.8986698E-2</c:v>
                </c:pt>
                <c:pt idx="89">
                  <c:v>3.8237657000000001E-2</c:v>
                </c:pt>
                <c:pt idx="90">
                  <c:v>3.3221269999999997E-2</c:v>
                </c:pt>
                <c:pt idx="91">
                  <c:v>2.5144652999999999E-2</c:v>
                </c:pt>
                <c:pt idx="92">
                  <c:v>1.6423522999999999E-2</c:v>
                </c:pt>
                <c:pt idx="93">
                  <c:v>1.0425896E-2</c:v>
                </c:pt>
                <c:pt idx="94">
                  <c:v>7.1804039999999996E-3</c:v>
                </c:pt>
                <c:pt idx="95">
                  <c:v>5.236948E-3</c:v>
                </c:pt>
                <c:pt idx="96">
                  <c:v>7.6140271999999998E-3</c:v>
                </c:pt>
                <c:pt idx="97">
                  <c:v>1.1006258999999999E-2</c:v>
                </c:pt>
                <c:pt idx="98">
                  <c:v>1.3798715E-2</c:v>
                </c:pt>
                <c:pt idx="99">
                  <c:v>1.6335493E-2</c:v>
                </c:pt>
                <c:pt idx="100">
                  <c:v>2.0096418000000001E-2</c:v>
                </c:pt>
                <c:pt idx="101">
                  <c:v>2.2686692000000001E-2</c:v>
                </c:pt>
                <c:pt idx="102">
                  <c:v>2.3653436E-2</c:v>
                </c:pt>
                <c:pt idx="103">
                  <c:v>2.4920508000000001E-2</c:v>
                </c:pt>
                <c:pt idx="104">
                  <c:v>2.5584139999999998E-2</c:v>
                </c:pt>
                <c:pt idx="105">
                  <c:v>2.5223918000000001E-2</c:v>
                </c:pt>
                <c:pt idx="106">
                  <c:v>2.4017674999999999E-2</c:v>
                </c:pt>
                <c:pt idx="107">
                  <c:v>2.2269233999999999E-2</c:v>
                </c:pt>
                <c:pt idx="108">
                  <c:v>1.9848310000000001E-2</c:v>
                </c:pt>
                <c:pt idx="109">
                  <c:v>1.6928909999999998E-2</c:v>
                </c:pt>
                <c:pt idx="110">
                  <c:v>1.4108074999999999E-2</c:v>
                </c:pt>
                <c:pt idx="111">
                  <c:v>2.1800000000000001E-4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7788-4073-9A36-7E515F1E2F09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[4]Sheet1!$D$387:$DT$387</c:f>
              <c:numCache>
                <c:formatCode>General</c:formatCode>
                <c:ptCount val="121"/>
                <c:pt idx="0">
                  <c:v>8.3299999999999997E-4</c:v>
                </c:pt>
                <c:pt idx="1">
                  <c:v>5.8464194000000004E-3</c:v>
                </c:pt>
                <c:pt idx="2">
                  <c:v>1.4141426E-2</c:v>
                </c:pt>
                <c:pt idx="3">
                  <c:v>2.3473602E-2</c:v>
                </c:pt>
                <c:pt idx="4">
                  <c:v>2.7766309999999999E-2</c:v>
                </c:pt>
                <c:pt idx="5">
                  <c:v>2.7054563E-2</c:v>
                </c:pt>
                <c:pt idx="6">
                  <c:v>2.3400705000000001E-2</c:v>
                </c:pt>
                <c:pt idx="7">
                  <c:v>1.7926315000000002E-2</c:v>
                </c:pt>
                <c:pt idx="8">
                  <c:v>1.1245516000000001E-2</c:v>
                </c:pt>
                <c:pt idx="9">
                  <c:v>4.4649866999999996E-3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8.9599999999999999E-4</c:v>
                </c:pt>
                <c:pt idx="14">
                  <c:v>7.0248437E-3</c:v>
                </c:pt>
                <c:pt idx="15">
                  <c:v>1.0696765E-2</c:v>
                </c:pt>
                <c:pt idx="16">
                  <c:v>1.0024876E-2</c:v>
                </c:pt>
                <c:pt idx="17">
                  <c:v>6.2950565E-3</c:v>
                </c:pt>
                <c:pt idx="18">
                  <c:v>3.1805524999999999E-3</c:v>
                </c:pt>
                <c:pt idx="19">
                  <c:v>1.3896172E-3</c:v>
                </c:pt>
                <c:pt idx="20">
                  <c:v>1.4759656000000001E-3</c:v>
                </c:pt>
                <c:pt idx="21">
                  <c:v>4.1165009999999998E-3</c:v>
                </c:pt>
                <c:pt idx="22">
                  <c:v>9.7508409999999997E-3</c:v>
                </c:pt>
                <c:pt idx="23">
                  <c:v>1.7023028999999999E-2</c:v>
                </c:pt>
                <c:pt idx="24">
                  <c:v>2.5204555999999999E-2</c:v>
                </c:pt>
                <c:pt idx="25">
                  <c:v>3.0037198000000001E-2</c:v>
                </c:pt>
                <c:pt idx="26">
                  <c:v>3.2409503999999999E-2</c:v>
                </c:pt>
                <c:pt idx="27">
                  <c:v>3.1805090000000001E-2</c:v>
                </c:pt>
                <c:pt idx="28">
                  <c:v>3.0747889E-2</c:v>
                </c:pt>
                <c:pt idx="29">
                  <c:v>3.0132333000000001E-2</c:v>
                </c:pt>
                <c:pt idx="30">
                  <c:v>3.0358860000000001E-2</c:v>
                </c:pt>
                <c:pt idx="31">
                  <c:v>3.1115342000000001E-2</c:v>
                </c:pt>
                <c:pt idx="32">
                  <c:v>3.3393810000000003E-2</c:v>
                </c:pt>
                <c:pt idx="33">
                  <c:v>3.7864439999999999E-2</c:v>
                </c:pt>
                <c:pt idx="34">
                  <c:v>4.4760660000000001E-2</c:v>
                </c:pt>
                <c:pt idx="35">
                  <c:v>5.3511969999999999E-2</c:v>
                </c:pt>
                <c:pt idx="36">
                  <c:v>6.2258040000000001E-2</c:v>
                </c:pt>
                <c:pt idx="37">
                  <c:v>6.9334930000000003E-2</c:v>
                </c:pt>
                <c:pt idx="38">
                  <c:v>7.1879860000000004E-2</c:v>
                </c:pt>
                <c:pt idx="39">
                  <c:v>6.9855905999999995E-2</c:v>
                </c:pt>
                <c:pt idx="40">
                  <c:v>6.3440120000000003E-2</c:v>
                </c:pt>
                <c:pt idx="41">
                  <c:v>5.5506720000000002E-2</c:v>
                </c:pt>
                <c:pt idx="42">
                  <c:v>4.8509539999999997E-2</c:v>
                </c:pt>
                <c:pt idx="43">
                  <c:v>4.3933949999999999E-2</c:v>
                </c:pt>
                <c:pt idx="44">
                  <c:v>4.3578024999999999E-2</c:v>
                </c:pt>
                <c:pt idx="45">
                  <c:v>4.5407612E-2</c:v>
                </c:pt>
                <c:pt idx="46">
                  <c:v>4.5526169999999998E-2</c:v>
                </c:pt>
                <c:pt idx="47">
                  <c:v>4.1373066999999999E-2</c:v>
                </c:pt>
                <c:pt idx="48">
                  <c:v>3.4587666000000003E-2</c:v>
                </c:pt>
                <c:pt idx="49">
                  <c:v>2.9846170000000002E-2</c:v>
                </c:pt>
                <c:pt idx="50">
                  <c:v>2.8772216E-2</c:v>
                </c:pt>
                <c:pt idx="51">
                  <c:v>3.0417469999999999E-2</c:v>
                </c:pt>
                <c:pt idx="52">
                  <c:v>3.4415934000000002E-2</c:v>
                </c:pt>
                <c:pt idx="53">
                  <c:v>4.1239894999999999E-2</c:v>
                </c:pt>
                <c:pt idx="54">
                  <c:v>5.1151500000000003E-2</c:v>
                </c:pt>
                <c:pt idx="55">
                  <c:v>6.2419540000000003E-2</c:v>
                </c:pt>
                <c:pt idx="56">
                  <c:v>7.0309624000000001E-2</c:v>
                </c:pt>
                <c:pt idx="57">
                  <c:v>7.4891940000000004E-2</c:v>
                </c:pt>
                <c:pt idx="58">
                  <c:v>7.5972449999999997E-2</c:v>
                </c:pt>
                <c:pt idx="59">
                  <c:v>7.1468904999999999E-2</c:v>
                </c:pt>
                <c:pt idx="60">
                  <c:v>6.1466769999999997E-2</c:v>
                </c:pt>
                <c:pt idx="61">
                  <c:v>4.9650474999999999E-2</c:v>
                </c:pt>
                <c:pt idx="62">
                  <c:v>4.2028429999999999E-2</c:v>
                </c:pt>
                <c:pt idx="63">
                  <c:v>3.9698313999999998E-2</c:v>
                </c:pt>
                <c:pt idx="64">
                  <c:v>4.0386163000000003E-2</c:v>
                </c:pt>
                <c:pt idx="65">
                  <c:v>4.02647E-2</c:v>
                </c:pt>
                <c:pt idx="66">
                  <c:v>3.9787862E-2</c:v>
                </c:pt>
                <c:pt idx="67">
                  <c:v>3.9850152999999999E-2</c:v>
                </c:pt>
                <c:pt idx="68">
                  <c:v>3.9525515999999997E-2</c:v>
                </c:pt>
                <c:pt idx="69">
                  <c:v>3.6416775999999998E-2</c:v>
                </c:pt>
                <c:pt idx="70">
                  <c:v>3.0905810999999998E-2</c:v>
                </c:pt>
                <c:pt idx="71">
                  <c:v>2.4678897000000002E-2</c:v>
                </c:pt>
                <c:pt idx="72">
                  <c:v>1.9724024E-2</c:v>
                </c:pt>
                <c:pt idx="73">
                  <c:v>1.5646943999999999E-2</c:v>
                </c:pt>
                <c:pt idx="74">
                  <c:v>1.1090806999999999E-2</c:v>
                </c:pt>
                <c:pt idx="75">
                  <c:v>5.7829639999999998E-3</c:v>
                </c:pt>
                <c:pt idx="76">
                  <c:v>1.8021571E-3</c:v>
                </c:pt>
                <c:pt idx="77">
                  <c:v>2.0206619999999999E-3</c:v>
                </c:pt>
                <c:pt idx="78">
                  <c:v>7.0034944999999996E-3</c:v>
                </c:pt>
                <c:pt idx="79">
                  <c:v>1.3695505E-2</c:v>
                </c:pt>
                <c:pt idx="80">
                  <c:v>1.7571284E-2</c:v>
                </c:pt>
                <c:pt idx="81">
                  <c:v>1.6936119999999999E-2</c:v>
                </c:pt>
                <c:pt idx="82">
                  <c:v>1.3690727999999999E-2</c:v>
                </c:pt>
                <c:pt idx="83">
                  <c:v>1.1646231E-2</c:v>
                </c:pt>
                <c:pt idx="84">
                  <c:v>1.3612312E-2</c:v>
                </c:pt>
                <c:pt idx="85">
                  <c:v>1.9585433999999999E-2</c:v>
                </c:pt>
                <c:pt idx="86">
                  <c:v>2.7548746999999998E-2</c:v>
                </c:pt>
                <c:pt idx="87">
                  <c:v>3.4770977000000002E-2</c:v>
                </c:pt>
                <c:pt idx="88">
                  <c:v>3.8986698E-2</c:v>
                </c:pt>
                <c:pt idx="89">
                  <c:v>3.8237657000000001E-2</c:v>
                </c:pt>
                <c:pt idx="90">
                  <c:v>3.3221269999999997E-2</c:v>
                </c:pt>
                <c:pt idx="91">
                  <c:v>2.5144652999999999E-2</c:v>
                </c:pt>
                <c:pt idx="92">
                  <c:v>1.6423522999999999E-2</c:v>
                </c:pt>
                <c:pt idx="93">
                  <c:v>1.0425896E-2</c:v>
                </c:pt>
                <c:pt idx="94">
                  <c:v>7.1804039999999996E-3</c:v>
                </c:pt>
                <c:pt idx="95">
                  <c:v>5.236948E-3</c:v>
                </c:pt>
                <c:pt idx="96">
                  <c:v>7.6140271999999998E-3</c:v>
                </c:pt>
                <c:pt idx="97">
                  <c:v>1.1006258999999999E-2</c:v>
                </c:pt>
                <c:pt idx="98">
                  <c:v>1.3798715E-2</c:v>
                </c:pt>
                <c:pt idx="99">
                  <c:v>1.6335493E-2</c:v>
                </c:pt>
                <c:pt idx="100">
                  <c:v>2.0096418000000001E-2</c:v>
                </c:pt>
                <c:pt idx="101">
                  <c:v>2.2686692000000001E-2</c:v>
                </c:pt>
                <c:pt idx="102">
                  <c:v>2.3653436E-2</c:v>
                </c:pt>
                <c:pt idx="103">
                  <c:v>2.4920508000000001E-2</c:v>
                </c:pt>
                <c:pt idx="104">
                  <c:v>2.5584139999999998E-2</c:v>
                </c:pt>
                <c:pt idx="105">
                  <c:v>2.5223918000000001E-2</c:v>
                </c:pt>
                <c:pt idx="106">
                  <c:v>2.4017674999999999E-2</c:v>
                </c:pt>
                <c:pt idx="107">
                  <c:v>2.2269233999999999E-2</c:v>
                </c:pt>
                <c:pt idx="108">
                  <c:v>1.9848310000000001E-2</c:v>
                </c:pt>
                <c:pt idx="109">
                  <c:v>1.6928909999999998E-2</c:v>
                </c:pt>
                <c:pt idx="110">
                  <c:v>1.4108074999999999E-2</c:v>
                </c:pt>
                <c:pt idx="111">
                  <c:v>2.1800000000000001E-4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7788-4073-9A36-7E515F1E2F09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[4]Sheet1!$D$388:$DT$388</c:f>
              <c:numCache>
                <c:formatCode>General</c:formatCode>
                <c:ptCount val="121"/>
                <c:pt idx="0">
                  <c:v>8.3299999999999997E-4</c:v>
                </c:pt>
                <c:pt idx="1">
                  <c:v>5.8464194000000004E-3</c:v>
                </c:pt>
                <c:pt idx="2">
                  <c:v>1.4141426E-2</c:v>
                </c:pt>
                <c:pt idx="3">
                  <c:v>2.3473602E-2</c:v>
                </c:pt>
                <c:pt idx="4">
                  <c:v>2.7766309999999999E-2</c:v>
                </c:pt>
                <c:pt idx="5">
                  <c:v>2.7054563E-2</c:v>
                </c:pt>
                <c:pt idx="6">
                  <c:v>2.3400705000000001E-2</c:v>
                </c:pt>
                <c:pt idx="7">
                  <c:v>1.7926315000000002E-2</c:v>
                </c:pt>
                <c:pt idx="8">
                  <c:v>1.1245516000000001E-2</c:v>
                </c:pt>
                <c:pt idx="9">
                  <c:v>4.4649866999999996E-3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8.9599999999999999E-4</c:v>
                </c:pt>
                <c:pt idx="14">
                  <c:v>7.0248437E-3</c:v>
                </c:pt>
                <c:pt idx="15">
                  <c:v>1.0696765E-2</c:v>
                </c:pt>
                <c:pt idx="16">
                  <c:v>1.0024876E-2</c:v>
                </c:pt>
                <c:pt idx="17">
                  <c:v>6.2950565E-3</c:v>
                </c:pt>
                <c:pt idx="18">
                  <c:v>3.1805524999999999E-3</c:v>
                </c:pt>
                <c:pt idx="19">
                  <c:v>1.3896172E-3</c:v>
                </c:pt>
                <c:pt idx="20">
                  <c:v>1.4759656000000001E-3</c:v>
                </c:pt>
                <c:pt idx="21">
                  <c:v>4.1165009999999998E-3</c:v>
                </c:pt>
                <c:pt idx="22">
                  <c:v>9.7508409999999997E-3</c:v>
                </c:pt>
                <c:pt idx="23">
                  <c:v>1.7023028999999999E-2</c:v>
                </c:pt>
                <c:pt idx="24">
                  <c:v>2.5204555999999999E-2</c:v>
                </c:pt>
                <c:pt idx="25">
                  <c:v>3.0037198000000001E-2</c:v>
                </c:pt>
                <c:pt idx="26">
                  <c:v>3.2409503999999999E-2</c:v>
                </c:pt>
                <c:pt idx="27">
                  <c:v>3.1805090000000001E-2</c:v>
                </c:pt>
                <c:pt idx="28">
                  <c:v>3.0747889E-2</c:v>
                </c:pt>
                <c:pt idx="29">
                  <c:v>3.0132333000000001E-2</c:v>
                </c:pt>
                <c:pt idx="30">
                  <c:v>3.0358860000000001E-2</c:v>
                </c:pt>
                <c:pt idx="31">
                  <c:v>3.1115342000000001E-2</c:v>
                </c:pt>
                <c:pt idx="32">
                  <c:v>3.3393810000000003E-2</c:v>
                </c:pt>
                <c:pt idx="33">
                  <c:v>3.7864439999999999E-2</c:v>
                </c:pt>
                <c:pt idx="34">
                  <c:v>4.4760660000000001E-2</c:v>
                </c:pt>
                <c:pt idx="35">
                  <c:v>5.3511969999999999E-2</c:v>
                </c:pt>
                <c:pt idx="36">
                  <c:v>6.2258040000000001E-2</c:v>
                </c:pt>
                <c:pt idx="37">
                  <c:v>6.9334930000000003E-2</c:v>
                </c:pt>
                <c:pt idx="38">
                  <c:v>7.1879860000000004E-2</c:v>
                </c:pt>
                <c:pt idx="39">
                  <c:v>6.9855905999999995E-2</c:v>
                </c:pt>
                <c:pt idx="40">
                  <c:v>6.3440120000000003E-2</c:v>
                </c:pt>
                <c:pt idx="41">
                  <c:v>5.5506720000000002E-2</c:v>
                </c:pt>
                <c:pt idx="42">
                  <c:v>4.8509539999999997E-2</c:v>
                </c:pt>
                <c:pt idx="43">
                  <c:v>4.3933949999999999E-2</c:v>
                </c:pt>
                <c:pt idx="44">
                  <c:v>4.3578024999999999E-2</c:v>
                </c:pt>
                <c:pt idx="45">
                  <c:v>4.5407612E-2</c:v>
                </c:pt>
                <c:pt idx="46">
                  <c:v>4.5526169999999998E-2</c:v>
                </c:pt>
                <c:pt idx="47">
                  <c:v>4.1373066999999999E-2</c:v>
                </c:pt>
                <c:pt idx="48">
                  <c:v>3.4587666000000003E-2</c:v>
                </c:pt>
                <c:pt idx="49">
                  <c:v>2.9846170000000002E-2</c:v>
                </c:pt>
                <c:pt idx="50">
                  <c:v>2.8772216E-2</c:v>
                </c:pt>
                <c:pt idx="51">
                  <c:v>3.0417469999999999E-2</c:v>
                </c:pt>
                <c:pt idx="52">
                  <c:v>3.4415934000000002E-2</c:v>
                </c:pt>
                <c:pt idx="53">
                  <c:v>4.1239894999999999E-2</c:v>
                </c:pt>
                <c:pt idx="54">
                  <c:v>5.1151500000000003E-2</c:v>
                </c:pt>
                <c:pt idx="55">
                  <c:v>6.2419540000000003E-2</c:v>
                </c:pt>
                <c:pt idx="56">
                  <c:v>7.0309624000000001E-2</c:v>
                </c:pt>
                <c:pt idx="57">
                  <c:v>7.4891940000000004E-2</c:v>
                </c:pt>
                <c:pt idx="58">
                  <c:v>7.5972449999999997E-2</c:v>
                </c:pt>
                <c:pt idx="59">
                  <c:v>7.1468904999999999E-2</c:v>
                </c:pt>
                <c:pt idx="60">
                  <c:v>6.1466769999999997E-2</c:v>
                </c:pt>
                <c:pt idx="61">
                  <c:v>4.9650474999999999E-2</c:v>
                </c:pt>
                <c:pt idx="62">
                  <c:v>4.2028429999999999E-2</c:v>
                </c:pt>
                <c:pt idx="63">
                  <c:v>3.9698313999999998E-2</c:v>
                </c:pt>
                <c:pt idx="64">
                  <c:v>4.0386163000000003E-2</c:v>
                </c:pt>
                <c:pt idx="65">
                  <c:v>4.02647E-2</c:v>
                </c:pt>
                <c:pt idx="66">
                  <c:v>3.9787862E-2</c:v>
                </c:pt>
                <c:pt idx="67">
                  <c:v>3.9850152999999999E-2</c:v>
                </c:pt>
                <c:pt idx="68">
                  <c:v>3.9525515999999997E-2</c:v>
                </c:pt>
                <c:pt idx="69">
                  <c:v>3.6416775999999998E-2</c:v>
                </c:pt>
                <c:pt idx="70">
                  <c:v>3.0905810999999998E-2</c:v>
                </c:pt>
                <c:pt idx="71">
                  <c:v>2.4678897000000002E-2</c:v>
                </c:pt>
                <c:pt idx="72">
                  <c:v>1.9724024E-2</c:v>
                </c:pt>
                <c:pt idx="73">
                  <c:v>1.5646943999999999E-2</c:v>
                </c:pt>
                <c:pt idx="74">
                  <c:v>1.1090806999999999E-2</c:v>
                </c:pt>
                <c:pt idx="75">
                  <c:v>5.7829639999999998E-3</c:v>
                </c:pt>
                <c:pt idx="76">
                  <c:v>1.8021571E-3</c:v>
                </c:pt>
                <c:pt idx="77">
                  <c:v>2.0206619999999999E-3</c:v>
                </c:pt>
                <c:pt idx="78">
                  <c:v>7.0034944999999996E-3</c:v>
                </c:pt>
                <c:pt idx="79">
                  <c:v>1.3695505E-2</c:v>
                </c:pt>
                <c:pt idx="80">
                  <c:v>1.7571284E-2</c:v>
                </c:pt>
                <c:pt idx="81">
                  <c:v>1.6936119999999999E-2</c:v>
                </c:pt>
                <c:pt idx="82">
                  <c:v>1.3690727999999999E-2</c:v>
                </c:pt>
                <c:pt idx="83">
                  <c:v>1.1646231E-2</c:v>
                </c:pt>
                <c:pt idx="84">
                  <c:v>1.3612312E-2</c:v>
                </c:pt>
                <c:pt idx="85">
                  <c:v>1.9585433999999999E-2</c:v>
                </c:pt>
                <c:pt idx="86">
                  <c:v>2.7548746999999998E-2</c:v>
                </c:pt>
                <c:pt idx="87">
                  <c:v>3.4770977000000002E-2</c:v>
                </c:pt>
                <c:pt idx="88">
                  <c:v>3.8986698E-2</c:v>
                </c:pt>
                <c:pt idx="89">
                  <c:v>3.8237657000000001E-2</c:v>
                </c:pt>
                <c:pt idx="90">
                  <c:v>3.3221269999999997E-2</c:v>
                </c:pt>
                <c:pt idx="91">
                  <c:v>2.5144652999999999E-2</c:v>
                </c:pt>
                <c:pt idx="92">
                  <c:v>1.6423522999999999E-2</c:v>
                </c:pt>
                <c:pt idx="93">
                  <c:v>1.0425896E-2</c:v>
                </c:pt>
                <c:pt idx="94">
                  <c:v>7.1804039999999996E-3</c:v>
                </c:pt>
                <c:pt idx="95">
                  <c:v>5.236948E-3</c:v>
                </c:pt>
                <c:pt idx="96">
                  <c:v>7.6140271999999998E-3</c:v>
                </c:pt>
                <c:pt idx="97">
                  <c:v>1.1006258999999999E-2</c:v>
                </c:pt>
                <c:pt idx="98">
                  <c:v>1.3798715E-2</c:v>
                </c:pt>
                <c:pt idx="99">
                  <c:v>1.6335493E-2</c:v>
                </c:pt>
                <c:pt idx="100">
                  <c:v>2.0096418000000001E-2</c:v>
                </c:pt>
                <c:pt idx="101">
                  <c:v>2.2686692000000001E-2</c:v>
                </c:pt>
                <c:pt idx="102">
                  <c:v>2.3653436E-2</c:v>
                </c:pt>
                <c:pt idx="103">
                  <c:v>2.4920508000000001E-2</c:v>
                </c:pt>
                <c:pt idx="104">
                  <c:v>2.5584139999999998E-2</c:v>
                </c:pt>
                <c:pt idx="105">
                  <c:v>2.5223918000000001E-2</c:v>
                </c:pt>
                <c:pt idx="106">
                  <c:v>2.4017674999999999E-2</c:v>
                </c:pt>
                <c:pt idx="107">
                  <c:v>2.2269233999999999E-2</c:v>
                </c:pt>
                <c:pt idx="108">
                  <c:v>1.9848310000000001E-2</c:v>
                </c:pt>
                <c:pt idx="109">
                  <c:v>1.6928909999999998E-2</c:v>
                </c:pt>
                <c:pt idx="110">
                  <c:v>1.4108074999999999E-2</c:v>
                </c:pt>
                <c:pt idx="111">
                  <c:v>2.1800000000000001E-4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7788-4073-9A36-7E515F1E2F09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[4]Sheet1!$D$389:$DT$389</c:f>
              <c:numCache>
                <c:formatCode>General</c:formatCode>
                <c:ptCount val="121"/>
                <c:pt idx="0">
                  <c:v>8.3299999999999997E-4</c:v>
                </c:pt>
                <c:pt idx="1">
                  <c:v>5.8464194000000004E-3</c:v>
                </c:pt>
                <c:pt idx="2">
                  <c:v>1.4141426E-2</c:v>
                </c:pt>
                <c:pt idx="3">
                  <c:v>2.3473602E-2</c:v>
                </c:pt>
                <c:pt idx="4">
                  <c:v>2.7766309999999999E-2</c:v>
                </c:pt>
                <c:pt idx="5">
                  <c:v>2.7054563E-2</c:v>
                </c:pt>
                <c:pt idx="6">
                  <c:v>2.3400705000000001E-2</c:v>
                </c:pt>
                <c:pt idx="7">
                  <c:v>1.7926315000000002E-2</c:v>
                </c:pt>
                <c:pt idx="8">
                  <c:v>1.1245516000000001E-2</c:v>
                </c:pt>
                <c:pt idx="9">
                  <c:v>4.4649866999999996E-3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8.9599999999999999E-4</c:v>
                </c:pt>
                <c:pt idx="14">
                  <c:v>7.0248437E-3</c:v>
                </c:pt>
                <c:pt idx="15">
                  <c:v>1.0696765E-2</c:v>
                </c:pt>
                <c:pt idx="16">
                  <c:v>1.0024876E-2</c:v>
                </c:pt>
                <c:pt idx="17">
                  <c:v>6.2950565E-3</c:v>
                </c:pt>
                <c:pt idx="18">
                  <c:v>3.1805524999999999E-3</c:v>
                </c:pt>
                <c:pt idx="19">
                  <c:v>1.3896172E-3</c:v>
                </c:pt>
                <c:pt idx="20">
                  <c:v>1.4759656000000001E-3</c:v>
                </c:pt>
                <c:pt idx="21">
                  <c:v>4.1165009999999998E-3</c:v>
                </c:pt>
                <c:pt idx="22">
                  <c:v>9.7508409999999997E-3</c:v>
                </c:pt>
                <c:pt idx="23">
                  <c:v>1.7023028999999999E-2</c:v>
                </c:pt>
                <c:pt idx="24">
                  <c:v>2.5204555999999999E-2</c:v>
                </c:pt>
                <c:pt idx="25">
                  <c:v>3.0037198000000001E-2</c:v>
                </c:pt>
                <c:pt idx="26">
                  <c:v>3.2409503999999999E-2</c:v>
                </c:pt>
                <c:pt idx="27">
                  <c:v>3.1805090000000001E-2</c:v>
                </c:pt>
                <c:pt idx="28">
                  <c:v>3.0747889E-2</c:v>
                </c:pt>
                <c:pt idx="29">
                  <c:v>3.0132333000000001E-2</c:v>
                </c:pt>
                <c:pt idx="30">
                  <c:v>3.0358860000000001E-2</c:v>
                </c:pt>
                <c:pt idx="31">
                  <c:v>3.1115342000000001E-2</c:v>
                </c:pt>
                <c:pt idx="32">
                  <c:v>3.3393810000000003E-2</c:v>
                </c:pt>
                <c:pt idx="33">
                  <c:v>3.7864439999999999E-2</c:v>
                </c:pt>
                <c:pt idx="34">
                  <c:v>4.4760660000000001E-2</c:v>
                </c:pt>
                <c:pt idx="35">
                  <c:v>5.3511969999999999E-2</c:v>
                </c:pt>
                <c:pt idx="36">
                  <c:v>6.2258040000000001E-2</c:v>
                </c:pt>
                <c:pt idx="37">
                  <c:v>6.9334930000000003E-2</c:v>
                </c:pt>
                <c:pt idx="38">
                  <c:v>7.1879860000000004E-2</c:v>
                </c:pt>
                <c:pt idx="39">
                  <c:v>6.9855905999999995E-2</c:v>
                </c:pt>
                <c:pt idx="40">
                  <c:v>6.3440120000000003E-2</c:v>
                </c:pt>
                <c:pt idx="41">
                  <c:v>5.5506720000000002E-2</c:v>
                </c:pt>
                <c:pt idx="42">
                  <c:v>4.8509539999999997E-2</c:v>
                </c:pt>
                <c:pt idx="43">
                  <c:v>4.3933949999999999E-2</c:v>
                </c:pt>
                <c:pt idx="44">
                  <c:v>4.3578024999999999E-2</c:v>
                </c:pt>
                <c:pt idx="45">
                  <c:v>4.5407612E-2</c:v>
                </c:pt>
                <c:pt idx="46">
                  <c:v>4.5526169999999998E-2</c:v>
                </c:pt>
                <c:pt idx="47">
                  <c:v>4.1373066999999999E-2</c:v>
                </c:pt>
                <c:pt idx="48">
                  <c:v>3.4587666000000003E-2</c:v>
                </c:pt>
                <c:pt idx="49">
                  <c:v>2.9846170000000002E-2</c:v>
                </c:pt>
                <c:pt idx="50">
                  <c:v>2.8772216E-2</c:v>
                </c:pt>
                <c:pt idx="51">
                  <c:v>3.0417469999999999E-2</c:v>
                </c:pt>
                <c:pt idx="52">
                  <c:v>3.4415934000000002E-2</c:v>
                </c:pt>
                <c:pt idx="53">
                  <c:v>4.1239894999999999E-2</c:v>
                </c:pt>
                <c:pt idx="54">
                  <c:v>5.1151500000000003E-2</c:v>
                </c:pt>
                <c:pt idx="55">
                  <c:v>6.2419540000000003E-2</c:v>
                </c:pt>
                <c:pt idx="56">
                  <c:v>7.0309624000000001E-2</c:v>
                </c:pt>
                <c:pt idx="57">
                  <c:v>7.4891940000000004E-2</c:v>
                </c:pt>
                <c:pt idx="58">
                  <c:v>7.5972449999999997E-2</c:v>
                </c:pt>
                <c:pt idx="59">
                  <c:v>7.1468904999999999E-2</c:v>
                </c:pt>
                <c:pt idx="60">
                  <c:v>6.1466769999999997E-2</c:v>
                </c:pt>
                <c:pt idx="61">
                  <c:v>4.9650474999999999E-2</c:v>
                </c:pt>
                <c:pt idx="62">
                  <c:v>4.2028429999999999E-2</c:v>
                </c:pt>
                <c:pt idx="63">
                  <c:v>3.9698313999999998E-2</c:v>
                </c:pt>
                <c:pt idx="64">
                  <c:v>4.0386163000000003E-2</c:v>
                </c:pt>
                <c:pt idx="65">
                  <c:v>4.02647E-2</c:v>
                </c:pt>
                <c:pt idx="66">
                  <c:v>3.9787862E-2</c:v>
                </c:pt>
                <c:pt idx="67">
                  <c:v>3.9850152999999999E-2</c:v>
                </c:pt>
                <c:pt idx="68">
                  <c:v>3.9525515999999997E-2</c:v>
                </c:pt>
                <c:pt idx="69">
                  <c:v>3.6416775999999998E-2</c:v>
                </c:pt>
                <c:pt idx="70">
                  <c:v>3.0905810999999998E-2</c:v>
                </c:pt>
                <c:pt idx="71">
                  <c:v>2.4678897000000002E-2</c:v>
                </c:pt>
                <c:pt idx="72">
                  <c:v>1.9724024E-2</c:v>
                </c:pt>
                <c:pt idx="73">
                  <c:v>1.5646943999999999E-2</c:v>
                </c:pt>
                <c:pt idx="74">
                  <c:v>1.1090806999999999E-2</c:v>
                </c:pt>
                <c:pt idx="75">
                  <c:v>5.7829639999999998E-3</c:v>
                </c:pt>
                <c:pt idx="76">
                  <c:v>1.8021571E-3</c:v>
                </c:pt>
                <c:pt idx="77">
                  <c:v>2.0206619999999999E-3</c:v>
                </c:pt>
                <c:pt idx="78">
                  <c:v>7.0034944999999996E-3</c:v>
                </c:pt>
                <c:pt idx="79">
                  <c:v>1.3695505E-2</c:v>
                </c:pt>
                <c:pt idx="80">
                  <c:v>1.7571284E-2</c:v>
                </c:pt>
                <c:pt idx="81">
                  <c:v>1.6936119999999999E-2</c:v>
                </c:pt>
                <c:pt idx="82">
                  <c:v>1.3690727999999999E-2</c:v>
                </c:pt>
                <c:pt idx="83">
                  <c:v>1.1646231E-2</c:v>
                </c:pt>
                <c:pt idx="84">
                  <c:v>1.3612312E-2</c:v>
                </c:pt>
                <c:pt idx="85">
                  <c:v>1.9585433999999999E-2</c:v>
                </c:pt>
                <c:pt idx="86">
                  <c:v>2.7548746999999998E-2</c:v>
                </c:pt>
                <c:pt idx="87">
                  <c:v>3.4770977000000002E-2</c:v>
                </c:pt>
                <c:pt idx="88">
                  <c:v>3.8986698E-2</c:v>
                </c:pt>
                <c:pt idx="89">
                  <c:v>3.8237657000000001E-2</c:v>
                </c:pt>
                <c:pt idx="90">
                  <c:v>3.3221269999999997E-2</c:v>
                </c:pt>
                <c:pt idx="91">
                  <c:v>2.5144652999999999E-2</c:v>
                </c:pt>
                <c:pt idx="92">
                  <c:v>1.6423522999999999E-2</c:v>
                </c:pt>
                <c:pt idx="93">
                  <c:v>1.0425896E-2</c:v>
                </c:pt>
                <c:pt idx="94">
                  <c:v>7.1804039999999996E-3</c:v>
                </c:pt>
                <c:pt idx="95">
                  <c:v>5.236948E-3</c:v>
                </c:pt>
                <c:pt idx="96">
                  <c:v>7.6140271999999998E-3</c:v>
                </c:pt>
                <c:pt idx="97">
                  <c:v>1.1006258999999999E-2</c:v>
                </c:pt>
                <c:pt idx="98">
                  <c:v>1.3798715E-2</c:v>
                </c:pt>
                <c:pt idx="99">
                  <c:v>1.6335493E-2</c:v>
                </c:pt>
                <c:pt idx="100">
                  <c:v>2.0096418000000001E-2</c:v>
                </c:pt>
                <c:pt idx="101">
                  <c:v>2.2686692000000001E-2</c:v>
                </c:pt>
                <c:pt idx="102">
                  <c:v>2.3653436E-2</c:v>
                </c:pt>
                <c:pt idx="103">
                  <c:v>2.4920508000000001E-2</c:v>
                </c:pt>
                <c:pt idx="104">
                  <c:v>2.5584139999999998E-2</c:v>
                </c:pt>
                <c:pt idx="105">
                  <c:v>2.5223918000000001E-2</c:v>
                </c:pt>
                <c:pt idx="106">
                  <c:v>2.4017674999999999E-2</c:v>
                </c:pt>
                <c:pt idx="107">
                  <c:v>2.2269233999999999E-2</c:v>
                </c:pt>
                <c:pt idx="108">
                  <c:v>1.9848310000000001E-2</c:v>
                </c:pt>
                <c:pt idx="109">
                  <c:v>1.6928909999999998E-2</c:v>
                </c:pt>
                <c:pt idx="110">
                  <c:v>1.4108074999999999E-2</c:v>
                </c:pt>
                <c:pt idx="111">
                  <c:v>2.1800000000000001E-4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7788-4073-9A36-7E515F1E2F09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[4]Sheet1!$D$390:$DT$390</c:f>
              <c:numCache>
                <c:formatCode>General</c:formatCode>
                <c:ptCount val="121"/>
                <c:pt idx="0">
                  <c:v>0</c:v>
                </c:pt>
                <c:pt idx="1">
                  <c:v>4.2084892999999998E-3</c:v>
                </c:pt>
                <c:pt idx="2">
                  <c:v>1.2490640000000001E-2</c:v>
                </c:pt>
                <c:pt idx="3">
                  <c:v>2.2143431000000002E-2</c:v>
                </c:pt>
                <c:pt idx="4">
                  <c:v>2.6725324000000002E-2</c:v>
                </c:pt>
                <c:pt idx="5">
                  <c:v>2.6418034E-2</c:v>
                </c:pt>
                <c:pt idx="6">
                  <c:v>2.3160460000000001E-2</c:v>
                </c:pt>
                <c:pt idx="7">
                  <c:v>1.7950520000000001E-2</c:v>
                </c:pt>
                <c:pt idx="8">
                  <c:v>1.1339491E-2</c:v>
                </c:pt>
                <c:pt idx="9">
                  <c:v>4.4200914000000003E-3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6.070789E-3</c:v>
                </c:pt>
                <c:pt idx="15">
                  <c:v>9.8650509999999997E-3</c:v>
                </c:pt>
                <c:pt idx="16">
                  <c:v>9.5154160000000005E-3</c:v>
                </c:pt>
                <c:pt idx="17">
                  <c:v>6.1065900000000003E-3</c:v>
                </c:pt>
                <c:pt idx="18">
                  <c:v>3.2138158999999999E-3</c:v>
                </c:pt>
                <c:pt idx="19">
                  <c:v>1.4930802E-3</c:v>
                </c:pt>
                <c:pt idx="20">
                  <c:v>1.4606949000000001E-3</c:v>
                </c:pt>
                <c:pt idx="21">
                  <c:v>3.8313875000000001E-3</c:v>
                </c:pt>
                <c:pt idx="22">
                  <c:v>9.0214379999999997E-3</c:v>
                </c:pt>
                <c:pt idx="23">
                  <c:v>1.5827065000000001E-2</c:v>
                </c:pt>
                <c:pt idx="24">
                  <c:v>2.368286E-2</c:v>
                </c:pt>
                <c:pt idx="25">
                  <c:v>2.844236E-2</c:v>
                </c:pt>
                <c:pt idx="26">
                  <c:v>3.0955143000000001E-2</c:v>
                </c:pt>
                <c:pt idx="27">
                  <c:v>3.0583824999999999E-2</c:v>
                </c:pt>
                <c:pt idx="28">
                  <c:v>2.9746145000000002E-2</c:v>
                </c:pt>
                <c:pt idx="29">
                  <c:v>2.9353420000000002E-2</c:v>
                </c:pt>
                <c:pt idx="30">
                  <c:v>2.9818615E-2</c:v>
                </c:pt>
                <c:pt idx="31">
                  <c:v>3.0816718999999999E-2</c:v>
                </c:pt>
                <c:pt idx="32">
                  <c:v>3.3225715000000003E-2</c:v>
                </c:pt>
                <c:pt idx="33">
                  <c:v>3.7745707000000003E-2</c:v>
                </c:pt>
                <c:pt idx="34">
                  <c:v>4.4600774000000003E-2</c:v>
                </c:pt>
                <c:pt idx="35">
                  <c:v>5.3328649999999998E-2</c:v>
                </c:pt>
                <c:pt idx="36">
                  <c:v>6.2085856000000002E-2</c:v>
                </c:pt>
                <c:pt idx="37">
                  <c:v>6.9150379999999997E-2</c:v>
                </c:pt>
                <c:pt idx="38">
                  <c:v>7.1666110000000005E-2</c:v>
                </c:pt>
                <c:pt idx="39">
                  <c:v>6.9557190000000005E-2</c:v>
                </c:pt>
                <c:pt idx="40">
                  <c:v>6.2996360000000001E-2</c:v>
                </c:pt>
                <c:pt idx="41">
                  <c:v>5.4857115999999997E-2</c:v>
                </c:pt>
                <c:pt idx="42">
                  <c:v>4.7513857E-2</c:v>
                </c:pt>
                <c:pt idx="43">
                  <c:v>4.2612635000000003E-2</c:v>
                </c:pt>
                <c:pt idx="44">
                  <c:v>4.2166803000000003E-2</c:v>
                </c:pt>
                <c:pt idx="45">
                  <c:v>4.4322353000000002E-2</c:v>
                </c:pt>
                <c:pt idx="46">
                  <c:v>4.5044273000000003E-2</c:v>
                </c:pt>
                <c:pt idx="47">
                  <c:v>4.1445546E-2</c:v>
                </c:pt>
                <c:pt idx="48">
                  <c:v>3.4844905000000002E-2</c:v>
                </c:pt>
                <c:pt idx="49">
                  <c:v>2.9763415000000001E-2</c:v>
                </c:pt>
                <c:pt idx="50">
                  <c:v>2.8066747E-2</c:v>
                </c:pt>
                <c:pt idx="51">
                  <c:v>2.9211640000000001E-2</c:v>
                </c:pt>
                <c:pt idx="52">
                  <c:v>3.3131293999999999E-2</c:v>
                </c:pt>
                <c:pt idx="53">
                  <c:v>4.0215250000000001E-2</c:v>
                </c:pt>
                <c:pt idx="54">
                  <c:v>5.0412524E-2</c:v>
                </c:pt>
                <c:pt idx="55">
                  <c:v>6.1815164999999998E-2</c:v>
                </c:pt>
                <c:pt idx="56">
                  <c:v>6.981155E-2</c:v>
                </c:pt>
                <c:pt idx="57">
                  <c:v>7.4653940000000002E-2</c:v>
                </c:pt>
                <c:pt idx="58">
                  <c:v>7.6244889999999996E-2</c:v>
                </c:pt>
                <c:pt idx="59">
                  <c:v>7.2366639999999996E-2</c:v>
                </c:pt>
                <c:pt idx="60">
                  <c:v>6.274689E-2</c:v>
                </c:pt>
                <c:pt idx="61">
                  <c:v>5.1036449999999997E-2</c:v>
                </c:pt>
                <c:pt idx="62">
                  <c:v>4.3254090000000002E-2</c:v>
                </c:pt>
                <c:pt idx="63">
                  <c:v>4.0603164999999997E-2</c:v>
                </c:pt>
                <c:pt idx="64">
                  <c:v>4.0828459999999997E-2</c:v>
                </c:pt>
                <c:pt idx="65">
                  <c:v>4.0247432999999999E-2</c:v>
                </c:pt>
                <c:pt idx="66">
                  <c:v>3.9584313000000003E-2</c:v>
                </c:pt>
                <c:pt idx="67">
                  <c:v>3.9972714999999999E-2</c:v>
                </c:pt>
                <c:pt idx="68">
                  <c:v>4.0410797999999998E-2</c:v>
                </c:pt>
                <c:pt idx="69">
                  <c:v>3.800303E-2</c:v>
                </c:pt>
                <c:pt idx="70">
                  <c:v>3.2670060000000001E-2</c:v>
                </c:pt>
                <c:pt idx="71">
                  <c:v>2.6034189999999999E-2</c:v>
                </c:pt>
                <c:pt idx="72">
                  <c:v>2.0337359999999999E-2</c:v>
                </c:pt>
                <c:pt idx="73">
                  <c:v>1.5534263E-2</c:v>
                </c:pt>
                <c:pt idx="74">
                  <c:v>1.052909E-2</c:v>
                </c:pt>
                <c:pt idx="75">
                  <c:v>5.1257860000000002E-3</c:v>
                </c:pt>
                <c:pt idx="76">
                  <c:v>1.3551406999999999E-3</c:v>
                </c:pt>
                <c:pt idx="77">
                  <c:v>1.8856158E-3</c:v>
                </c:pt>
                <c:pt idx="78">
                  <c:v>7.1767573000000003E-3</c:v>
                </c:pt>
                <c:pt idx="79">
                  <c:v>1.4185128999999999E-2</c:v>
                </c:pt>
                <c:pt idx="80">
                  <c:v>1.8393238999999999E-2</c:v>
                </c:pt>
                <c:pt idx="81">
                  <c:v>1.7977358999999998E-2</c:v>
                </c:pt>
                <c:pt idx="82">
                  <c:v>1.4661947999999999E-2</c:v>
                </c:pt>
                <c:pt idx="83">
                  <c:v>1.2189579000000001E-2</c:v>
                </c:pt>
                <c:pt idx="84">
                  <c:v>1.3472965E-2</c:v>
                </c:pt>
                <c:pt idx="85">
                  <c:v>1.880772E-2</c:v>
                </c:pt>
                <c:pt idx="86">
                  <c:v>2.6449678000000001E-2</c:v>
                </c:pt>
                <c:pt idx="87">
                  <c:v>3.3752604999999998E-2</c:v>
                </c:pt>
                <c:pt idx="88">
                  <c:v>3.8417917000000003E-2</c:v>
                </c:pt>
                <c:pt idx="89">
                  <c:v>3.8377500000000002E-2</c:v>
                </c:pt>
                <c:pt idx="90">
                  <c:v>3.407524E-2</c:v>
                </c:pt>
                <c:pt idx="91">
                  <c:v>2.6671338999999999E-2</c:v>
                </c:pt>
                <c:pt idx="92">
                  <c:v>1.8403415999999999E-2</c:v>
                </c:pt>
                <c:pt idx="93">
                  <c:v>1.2560853E-2</c:v>
                </c:pt>
                <c:pt idx="94">
                  <c:v>9.2120989999999996E-3</c:v>
                </c:pt>
                <c:pt idx="95">
                  <c:v>6.9422373000000001E-3</c:v>
                </c:pt>
                <c:pt idx="96">
                  <c:v>8.7806900000000007E-3</c:v>
                </c:pt>
                <c:pt idx="97">
                  <c:v>1.158315E-2</c:v>
                </c:pt>
                <c:pt idx="98">
                  <c:v>1.3855032E-2</c:v>
                </c:pt>
                <c:pt idx="99">
                  <c:v>1.6001672000000002E-2</c:v>
                </c:pt>
                <c:pt idx="100">
                  <c:v>1.9517337999999999E-2</c:v>
                </c:pt>
                <c:pt idx="101">
                  <c:v>2.2024142E-2</c:v>
                </c:pt>
                <c:pt idx="102">
                  <c:v>2.3029434000000001E-2</c:v>
                </c:pt>
                <c:pt idx="103">
                  <c:v>2.4406824000000001E-2</c:v>
                </c:pt>
                <c:pt idx="104">
                  <c:v>2.5192479E-2</c:v>
                </c:pt>
                <c:pt idx="105">
                  <c:v>2.4952225000000001E-2</c:v>
                </c:pt>
                <c:pt idx="106">
                  <c:v>2.3837244E-2</c:v>
                </c:pt>
                <c:pt idx="107">
                  <c:v>2.216009E-2</c:v>
                </c:pt>
                <c:pt idx="108">
                  <c:v>1.9727748E-2</c:v>
                </c:pt>
                <c:pt idx="109">
                  <c:v>1.6727664E-2</c:v>
                </c:pt>
                <c:pt idx="110">
                  <c:v>1.3780947E-2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7788-4073-9A36-7E515F1E2F09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[4]Sheet1!$D$391:$DT$391</c:f>
              <c:numCache>
                <c:formatCode>General</c:formatCode>
                <c:ptCount val="121"/>
                <c:pt idx="0">
                  <c:v>0</c:v>
                </c:pt>
                <c:pt idx="1">
                  <c:v>4.9136025000000002E-3</c:v>
                </c:pt>
                <c:pt idx="2">
                  <c:v>1.3265694999999999E-2</c:v>
                </c:pt>
                <c:pt idx="3">
                  <c:v>2.2863112000000001E-2</c:v>
                </c:pt>
                <c:pt idx="4">
                  <c:v>2.7340807000000002E-2</c:v>
                </c:pt>
                <c:pt idx="5">
                  <c:v>2.6815288E-2</c:v>
                </c:pt>
                <c:pt idx="6">
                  <c:v>2.3312065999999999E-2</c:v>
                </c:pt>
                <c:pt idx="7">
                  <c:v>1.7899430000000001E-2</c:v>
                </c:pt>
                <c:pt idx="8">
                  <c:v>1.1147736E-2</c:v>
                </c:pt>
                <c:pt idx="9">
                  <c:v>4.213774E-3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5.04E-4</c:v>
                </c:pt>
                <c:pt idx="14">
                  <c:v>6.6684409999999998E-3</c:v>
                </c:pt>
                <c:pt idx="15">
                  <c:v>1.0434041E-2</c:v>
                </c:pt>
                <c:pt idx="16">
                  <c:v>9.9522340000000008E-3</c:v>
                </c:pt>
                <c:pt idx="17">
                  <c:v>6.4284479999999998E-3</c:v>
                </c:pt>
                <c:pt idx="18">
                  <c:v>3.3973105999999999E-3</c:v>
                </c:pt>
                <c:pt idx="19">
                  <c:v>1.5647678E-3</c:v>
                </c:pt>
                <c:pt idx="20">
                  <c:v>1.4757148E-3</c:v>
                </c:pt>
                <c:pt idx="21">
                  <c:v>3.8906967000000002E-3</c:v>
                </c:pt>
                <c:pt idx="22">
                  <c:v>9.2734684999999997E-3</c:v>
                </c:pt>
                <c:pt idx="23">
                  <c:v>1.6365932E-2</c:v>
                </c:pt>
                <c:pt idx="24">
                  <c:v>2.4455767E-2</c:v>
                </c:pt>
                <c:pt idx="25">
                  <c:v>2.9309585999999999E-2</c:v>
                </c:pt>
                <c:pt idx="26">
                  <c:v>3.1763760000000002E-2</c:v>
                </c:pt>
                <c:pt idx="27">
                  <c:v>3.1249642000000001E-2</c:v>
                </c:pt>
                <c:pt idx="28">
                  <c:v>3.0278197999999999E-2</c:v>
                </c:pt>
                <c:pt idx="29">
                  <c:v>2.9773445999999999E-2</c:v>
                </c:pt>
                <c:pt idx="30">
                  <c:v>3.0143855000000001E-2</c:v>
                </c:pt>
                <c:pt idx="31">
                  <c:v>3.1045382999999999E-2</c:v>
                </c:pt>
                <c:pt idx="32">
                  <c:v>3.3395080000000001E-2</c:v>
                </c:pt>
                <c:pt idx="33">
                  <c:v>3.7878525000000003E-2</c:v>
                </c:pt>
                <c:pt idx="34">
                  <c:v>4.4765475999999998E-2</c:v>
                </c:pt>
                <c:pt idx="35">
                  <c:v>5.3545295999999999E-2</c:v>
                </c:pt>
                <c:pt idx="36">
                  <c:v>6.2345116999999999E-2</c:v>
                </c:pt>
                <c:pt idx="37">
                  <c:v>6.9433703999999999E-2</c:v>
                </c:pt>
                <c:pt idx="38">
                  <c:v>7.1954539999999997E-2</c:v>
                </c:pt>
                <c:pt idx="39">
                  <c:v>6.984224E-2</c:v>
                </c:pt>
                <c:pt idx="40">
                  <c:v>6.3282980000000003E-2</c:v>
                </c:pt>
                <c:pt idx="41">
                  <c:v>5.5174556E-2</c:v>
                </c:pt>
                <c:pt idx="42">
                  <c:v>4.7987543000000001E-2</c:v>
                </c:pt>
                <c:pt idx="43">
                  <c:v>4.3306804999999997E-2</c:v>
                </c:pt>
                <c:pt idx="44">
                  <c:v>4.3001402000000001E-2</c:v>
                </c:pt>
                <c:pt idx="45">
                  <c:v>4.5040660000000003E-2</c:v>
                </c:pt>
                <c:pt idx="46">
                  <c:v>4.5427403999999998E-2</c:v>
                </c:pt>
                <c:pt idx="47">
                  <c:v>4.1480799999999998E-2</c:v>
                </c:pt>
                <c:pt idx="48">
                  <c:v>3.4745097000000003E-2</c:v>
                </c:pt>
                <c:pt idx="49">
                  <c:v>2.9855917999999999E-2</c:v>
                </c:pt>
                <c:pt idx="50">
                  <c:v>2.8538096999999998E-2</c:v>
                </c:pt>
                <c:pt idx="51">
                  <c:v>3.0001725999999999E-2</c:v>
                </c:pt>
                <c:pt idx="52">
                  <c:v>3.4000500000000003E-2</c:v>
                </c:pt>
                <c:pt idx="53">
                  <c:v>4.0953424000000002E-2</c:v>
                </c:pt>
                <c:pt idx="54">
                  <c:v>5.0961617000000001E-2</c:v>
                </c:pt>
                <c:pt idx="55">
                  <c:v>6.2218530000000001E-2</c:v>
                </c:pt>
                <c:pt idx="56">
                  <c:v>7.0062235E-2</c:v>
                </c:pt>
                <c:pt idx="57">
                  <c:v>7.4672749999999996E-2</c:v>
                </c:pt>
                <c:pt idx="58">
                  <c:v>7.5932819999999998E-2</c:v>
                </c:pt>
                <c:pt idx="59">
                  <c:v>7.1713040000000006E-2</c:v>
                </c:pt>
                <c:pt idx="60">
                  <c:v>6.1925269999999998E-2</c:v>
                </c:pt>
                <c:pt idx="61">
                  <c:v>5.021685E-2</c:v>
                </c:pt>
                <c:pt idx="62">
                  <c:v>4.2592123000000003E-2</c:v>
                </c:pt>
                <c:pt idx="63">
                  <c:v>4.0198915000000002E-2</c:v>
                </c:pt>
                <c:pt idx="64">
                  <c:v>4.0755115000000001E-2</c:v>
                </c:pt>
                <c:pt idx="65">
                  <c:v>4.0478446000000001E-2</c:v>
                </c:pt>
                <c:pt idx="66">
                  <c:v>3.9927453000000002E-2</c:v>
                </c:pt>
                <c:pt idx="67">
                  <c:v>4.0101280000000003E-2</c:v>
                </c:pt>
                <c:pt idx="68">
                  <c:v>4.0054880000000001E-2</c:v>
                </c:pt>
                <c:pt idx="69">
                  <c:v>3.7173471999999999E-2</c:v>
                </c:pt>
                <c:pt idx="70">
                  <c:v>3.1653992999999998E-2</c:v>
                </c:pt>
                <c:pt idx="71">
                  <c:v>2.5180406999999998E-2</c:v>
                </c:pt>
                <c:pt idx="72">
                  <c:v>1.986224E-2</c:v>
                </c:pt>
                <c:pt idx="73">
                  <c:v>1.5456065E-2</c:v>
                </c:pt>
                <c:pt idx="74">
                  <c:v>1.07078655E-2</c:v>
                </c:pt>
                <c:pt idx="75">
                  <c:v>5.3854454000000001E-3</c:v>
                </c:pt>
                <c:pt idx="76">
                  <c:v>1.560295E-3</c:v>
                </c:pt>
                <c:pt idx="77">
                  <c:v>2.0031224000000001E-3</c:v>
                </c:pt>
                <c:pt idx="78">
                  <c:v>7.2105112000000002E-3</c:v>
                </c:pt>
                <c:pt idx="79">
                  <c:v>1.4104494E-2</c:v>
                </c:pt>
                <c:pt idx="80">
                  <c:v>1.8146234000000001E-2</c:v>
                </c:pt>
                <c:pt idx="81">
                  <c:v>1.7584936999999998E-2</c:v>
                </c:pt>
                <c:pt idx="82">
                  <c:v>1.4254678E-2</c:v>
                </c:pt>
                <c:pt idx="83">
                  <c:v>1.1959851000000001E-2</c:v>
                </c:pt>
                <c:pt idx="84">
                  <c:v>1.3570357E-2</c:v>
                </c:pt>
                <c:pt idx="85">
                  <c:v>1.9221412E-2</c:v>
                </c:pt>
                <c:pt idx="86">
                  <c:v>2.7009572999999999E-2</c:v>
                </c:pt>
                <c:pt idx="87">
                  <c:v>3.4236691999999999E-2</c:v>
                </c:pt>
                <c:pt idx="88">
                  <c:v>3.8627244999999998E-2</c:v>
                </c:pt>
                <c:pt idx="89">
                  <c:v>3.8185400000000001E-2</c:v>
                </c:pt>
                <c:pt idx="90">
                  <c:v>3.3493040000000002E-2</c:v>
                </c:pt>
                <c:pt idx="91">
                  <c:v>2.574504E-2</c:v>
                </c:pt>
                <c:pt idx="92">
                  <c:v>1.7264312E-2</c:v>
                </c:pt>
                <c:pt idx="93">
                  <c:v>1.1370658000000001E-2</c:v>
                </c:pt>
                <c:pt idx="94">
                  <c:v>8.1094080000000002E-3</c:v>
                </c:pt>
                <c:pt idx="95">
                  <c:v>6.0371104999999998E-3</c:v>
                </c:pt>
                <c:pt idx="96">
                  <c:v>8.1827189999999998E-3</c:v>
                </c:pt>
                <c:pt idx="97">
                  <c:v>1.1312255E-2</c:v>
                </c:pt>
                <c:pt idx="98">
                  <c:v>1.3875248E-2</c:v>
                </c:pt>
                <c:pt idx="99">
                  <c:v>1.6246396999999999E-2</c:v>
                </c:pt>
                <c:pt idx="100">
                  <c:v>1.9913134999999998E-2</c:v>
                </c:pt>
                <c:pt idx="101">
                  <c:v>2.2483210999999999E-2</c:v>
                </c:pt>
                <c:pt idx="102">
                  <c:v>2.3470627000000001E-2</c:v>
                </c:pt>
                <c:pt idx="103">
                  <c:v>2.4781267999999999E-2</c:v>
                </c:pt>
                <c:pt idx="104">
                  <c:v>2.5487741000000001E-2</c:v>
                </c:pt>
                <c:pt idx="105">
                  <c:v>2.5164578E-2</c:v>
                </c:pt>
                <c:pt idx="106">
                  <c:v>2.3978446E-2</c:v>
                </c:pt>
                <c:pt idx="107">
                  <c:v>2.2238270000000001E-2</c:v>
                </c:pt>
                <c:pt idx="108">
                  <c:v>1.9789480000000002E-2</c:v>
                </c:pt>
                <c:pt idx="109">
                  <c:v>1.6813842999999998E-2</c:v>
                </c:pt>
                <c:pt idx="110">
                  <c:v>1.3921721E-2</c:v>
                </c:pt>
                <c:pt idx="111">
                  <c:v>4.3000000000000002E-5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7788-4073-9A36-7E515F1E2F0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MWPPG018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[4]Sheet1!$D$392:$DT$392</c:f>
              <c:numCache>
                <c:formatCode>General</c:formatCode>
                <c:ptCount val="121"/>
                <c:pt idx="0">
                  <c:v>1.8206106000000001E-3</c:v>
                </c:pt>
                <c:pt idx="1">
                  <c:v>6.8265599999999997E-3</c:v>
                </c:pt>
                <c:pt idx="2">
                  <c:v>1.3939383E-2</c:v>
                </c:pt>
                <c:pt idx="3">
                  <c:v>2.1427202999999999E-2</c:v>
                </c:pt>
                <c:pt idx="4">
                  <c:v>2.4095235E-2</c:v>
                </c:pt>
                <c:pt idx="5">
                  <c:v>2.2788619999999999E-2</c:v>
                </c:pt>
                <c:pt idx="6">
                  <c:v>1.9284919000000001E-2</c:v>
                </c:pt>
                <c:pt idx="7">
                  <c:v>1.4954123E-2</c:v>
                </c:pt>
                <c:pt idx="8">
                  <c:v>9.6710159999999993E-3</c:v>
                </c:pt>
                <c:pt idx="9">
                  <c:v>4.5293573999999996E-3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4.8447745000000002E-3</c:v>
                </c:pt>
                <c:pt idx="14">
                  <c:v>1.071721E-2</c:v>
                </c:pt>
                <c:pt idx="15">
                  <c:v>1.36421705E-2</c:v>
                </c:pt>
                <c:pt idx="16">
                  <c:v>1.1860766E-2</c:v>
                </c:pt>
                <c:pt idx="17">
                  <c:v>6.7142069999999998E-3</c:v>
                </c:pt>
                <c:pt idx="18">
                  <c:v>2.2246345999999998E-3</c:v>
                </c:pt>
                <c:pt idx="19">
                  <c:v>0</c:v>
                </c:pt>
                <c:pt idx="20">
                  <c:v>0</c:v>
                </c:pt>
                <c:pt idx="21">
                  <c:v>9.3099999999999997E-4</c:v>
                </c:pt>
                <c:pt idx="22">
                  <c:v>6.0937353E-3</c:v>
                </c:pt>
                <c:pt idx="23">
                  <c:v>1.3333217E-2</c:v>
                </c:pt>
                <c:pt idx="24">
                  <c:v>2.1732702999999999E-2</c:v>
                </c:pt>
                <c:pt idx="25">
                  <c:v>2.7313791E-2</c:v>
                </c:pt>
                <c:pt idx="26">
                  <c:v>3.0651089999999999E-2</c:v>
                </c:pt>
                <c:pt idx="27">
                  <c:v>3.0889430999999998E-2</c:v>
                </c:pt>
                <c:pt idx="28">
                  <c:v>3.0435158E-2</c:v>
                </c:pt>
                <c:pt idx="29">
                  <c:v>3.0126564000000002E-2</c:v>
                </c:pt>
                <c:pt idx="30">
                  <c:v>3.0471515000000001E-2</c:v>
                </c:pt>
                <c:pt idx="31">
                  <c:v>3.1523417999999997E-2</c:v>
                </c:pt>
                <c:pt idx="32">
                  <c:v>3.4612373000000002E-2</c:v>
                </c:pt>
                <c:pt idx="33">
                  <c:v>4.0475808000000002E-2</c:v>
                </c:pt>
                <c:pt idx="34">
                  <c:v>4.9011018000000003E-2</c:v>
                </c:pt>
                <c:pt idx="35">
                  <c:v>5.8932815E-2</c:v>
                </c:pt>
                <c:pt idx="36">
                  <c:v>6.7845195999999997E-2</c:v>
                </c:pt>
                <c:pt idx="37">
                  <c:v>7.4039750000000001E-2</c:v>
                </c:pt>
                <c:pt idx="38">
                  <c:v>7.549778E-2</c:v>
                </c:pt>
                <c:pt idx="39">
                  <c:v>7.2716329999999996E-2</c:v>
                </c:pt>
                <c:pt idx="40">
                  <c:v>6.6152849999999999E-2</c:v>
                </c:pt>
                <c:pt idx="41">
                  <c:v>5.8522113000000001E-2</c:v>
                </c:pt>
                <c:pt idx="42">
                  <c:v>5.1788278E-2</c:v>
                </c:pt>
                <c:pt idx="43">
                  <c:v>4.6902350000000002E-2</c:v>
                </c:pt>
                <c:pt idx="44">
                  <c:v>4.5370902999999997E-2</c:v>
                </c:pt>
                <c:pt idx="45">
                  <c:v>4.5571838000000003E-2</c:v>
                </c:pt>
                <c:pt idx="46">
                  <c:v>4.4603403999999999E-2</c:v>
                </c:pt>
                <c:pt idx="47">
                  <c:v>4.0551096000000002E-2</c:v>
                </c:pt>
                <c:pt idx="48">
                  <c:v>3.4633579999999997E-2</c:v>
                </c:pt>
                <c:pt idx="49">
                  <c:v>3.0733652E-2</c:v>
                </c:pt>
                <c:pt idx="50">
                  <c:v>2.9915962000000001E-2</c:v>
                </c:pt>
                <c:pt idx="51">
                  <c:v>3.1191768000000002E-2</c:v>
                </c:pt>
                <c:pt idx="52">
                  <c:v>3.4151353000000002E-2</c:v>
                </c:pt>
                <c:pt idx="53">
                  <c:v>3.9407294000000002E-2</c:v>
                </c:pt>
                <c:pt idx="54">
                  <c:v>4.7767017000000002E-2</c:v>
                </c:pt>
                <c:pt idx="55">
                  <c:v>5.8086461999999998E-2</c:v>
                </c:pt>
                <c:pt idx="56">
                  <c:v>6.5561629999999996E-2</c:v>
                </c:pt>
                <c:pt idx="57">
                  <c:v>6.9804270000000002E-2</c:v>
                </c:pt>
                <c:pt idx="58">
                  <c:v>7.0995509999999998E-2</c:v>
                </c:pt>
                <c:pt idx="59">
                  <c:v>6.8070969999999995E-2</c:v>
                </c:pt>
                <c:pt idx="60">
                  <c:v>6.0995790000000001E-2</c:v>
                </c:pt>
                <c:pt idx="61">
                  <c:v>5.1769834000000001E-2</c:v>
                </c:pt>
                <c:pt idx="62">
                  <c:v>4.5096820000000003E-2</c:v>
                </c:pt>
                <c:pt idx="63">
                  <c:v>4.2681284E-2</c:v>
                </c:pt>
                <c:pt idx="64">
                  <c:v>4.3143526000000001E-2</c:v>
                </c:pt>
                <c:pt idx="65">
                  <c:v>4.2920686E-2</c:v>
                </c:pt>
                <c:pt idx="66">
                  <c:v>4.1688163E-2</c:v>
                </c:pt>
                <c:pt idx="67">
                  <c:v>4.0045560000000001E-2</c:v>
                </c:pt>
                <c:pt idx="68">
                  <c:v>3.7960402999999997E-2</c:v>
                </c:pt>
                <c:pt idx="69">
                  <c:v>3.3878819999999997E-2</c:v>
                </c:pt>
                <c:pt idx="70">
                  <c:v>2.8458130000000002E-2</c:v>
                </c:pt>
                <c:pt idx="71">
                  <c:v>2.3031143E-2</c:v>
                </c:pt>
                <c:pt idx="72">
                  <c:v>1.8708464000000001E-2</c:v>
                </c:pt>
                <c:pt idx="73">
                  <c:v>1.4618332499999999E-2</c:v>
                </c:pt>
                <c:pt idx="74">
                  <c:v>9.5625989999999998E-3</c:v>
                </c:pt>
                <c:pt idx="75">
                  <c:v>4.3470697000000001E-3</c:v>
                </c:pt>
                <c:pt idx="76">
                  <c:v>1.7582506E-3</c:v>
                </c:pt>
                <c:pt idx="77">
                  <c:v>3.9269201999999996E-3</c:v>
                </c:pt>
                <c:pt idx="78">
                  <c:v>9.9253559999999998E-3</c:v>
                </c:pt>
                <c:pt idx="79">
                  <c:v>1.5954122000000001E-2</c:v>
                </c:pt>
                <c:pt idx="80">
                  <c:v>1.8054649999999998E-2</c:v>
                </c:pt>
                <c:pt idx="81">
                  <c:v>1.5728913000000001E-2</c:v>
                </c:pt>
                <c:pt idx="82">
                  <c:v>1.1547417000000001E-2</c:v>
                </c:pt>
                <c:pt idx="83">
                  <c:v>9.1228890000000003E-3</c:v>
                </c:pt>
                <c:pt idx="84">
                  <c:v>1.0739728E-2</c:v>
                </c:pt>
                <c:pt idx="85">
                  <c:v>1.6135646E-2</c:v>
                </c:pt>
                <c:pt idx="86">
                  <c:v>2.3449475000000001E-2</c:v>
                </c:pt>
                <c:pt idx="87">
                  <c:v>3.0300219999999999E-2</c:v>
                </c:pt>
                <c:pt idx="88">
                  <c:v>3.4737469999999999E-2</c:v>
                </c:pt>
                <c:pt idx="89">
                  <c:v>3.4818210000000002E-2</c:v>
                </c:pt>
                <c:pt idx="90">
                  <c:v>3.1066905999999998E-2</c:v>
                </c:pt>
                <c:pt idx="91">
                  <c:v>2.4576460000000001E-2</c:v>
                </c:pt>
                <c:pt idx="92">
                  <c:v>1.7377838E-2</c:v>
                </c:pt>
                <c:pt idx="93">
                  <c:v>1.2686374E-2</c:v>
                </c:pt>
                <c:pt idx="94">
                  <c:v>1.0476365E-2</c:v>
                </c:pt>
                <c:pt idx="95">
                  <c:v>8.9200930000000005E-3</c:v>
                </c:pt>
                <c:pt idx="96">
                  <c:v>1.1340930000000001E-2</c:v>
                </c:pt>
                <c:pt idx="97">
                  <c:v>1.4409811E-2</c:v>
                </c:pt>
                <c:pt idx="98">
                  <c:v>1.6731365000000002E-2</c:v>
                </c:pt>
                <c:pt idx="99">
                  <c:v>1.8765503999999999E-2</c:v>
                </c:pt>
                <c:pt idx="100">
                  <c:v>2.2033713999999999E-2</c:v>
                </c:pt>
                <c:pt idx="101">
                  <c:v>2.3895860000000001E-2</c:v>
                </c:pt>
                <c:pt idx="102">
                  <c:v>2.416892E-2</c:v>
                </c:pt>
                <c:pt idx="103">
                  <c:v>2.4702740000000001E-2</c:v>
                </c:pt>
                <c:pt idx="104">
                  <c:v>2.4713129E-2</c:v>
                </c:pt>
                <c:pt idx="105">
                  <c:v>2.3788296E-2</c:v>
                </c:pt>
                <c:pt idx="106">
                  <c:v>2.2135008000000001E-2</c:v>
                </c:pt>
                <c:pt idx="107">
                  <c:v>2.0052417999999999E-2</c:v>
                </c:pt>
                <c:pt idx="108">
                  <c:v>1.7473112999999998E-2</c:v>
                </c:pt>
                <c:pt idx="109">
                  <c:v>1.4562579000000001E-2</c:v>
                </c:pt>
                <c:pt idx="110">
                  <c:v>1.190563E-2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E58-4811-B137-D55B77866295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[4]Sheet1!$D$393:$DT$393</c:f>
              <c:numCache>
                <c:formatCode>General</c:formatCode>
                <c:ptCount val="121"/>
                <c:pt idx="0">
                  <c:v>1.8206106000000001E-3</c:v>
                </c:pt>
                <c:pt idx="1">
                  <c:v>6.8265599999999997E-3</c:v>
                </c:pt>
                <c:pt idx="2">
                  <c:v>1.3939383E-2</c:v>
                </c:pt>
                <c:pt idx="3">
                  <c:v>2.1427202999999999E-2</c:v>
                </c:pt>
                <c:pt idx="4">
                  <c:v>2.4095235E-2</c:v>
                </c:pt>
                <c:pt idx="5">
                  <c:v>2.2788619999999999E-2</c:v>
                </c:pt>
                <c:pt idx="6">
                  <c:v>1.9284919000000001E-2</c:v>
                </c:pt>
                <c:pt idx="7">
                  <c:v>1.4954123E-2</c:v>
                </c:pt>
                <c:pt idx="8">
                  <c:v>9.6710159999999993E-3</c:v>
                </c:pt>
                <c:pt idx="9">
                  <c:v>4.5293573999999996E-3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4.8447745000000002E-3</c:v>
                </c:pt>
                <c:pt idx="14">
                  <c:v>1.071721E-2</c:v>
                </c:pt>
                <c:pt idx="15">
                  <c:v>1.36421705E-2</c:v>
                </c:pt>
                <c:pt idx="16">
                  <c:v>1.1860766E-2</c:v>
                </c:pt>
                <c:pt idx="17">
                  <c:v>6.7142069999999998E-3</c:v>
                </c:pt>
                <c:pt idx="18">
                  <c:v>2.2246345999999998E-3</c:v>
                </c:pt>
                <c:pt idx="19">
                  <c:v>0</c:v>
                </c:pt>
                <c:pt idx="20">
                  <c:v>0</c:v>
                </c:pt>
                <c:pt idx="21">
                  <c:v>9.3099999999999997E-4</c:v>
                </c:pt>
                <c:pt idx="22">
                  <c:v>6.0937353E-3</c:v>
                </c:pt>
                <c:pt idx="23">
                  <c:v>1.3333217E-2</c:v>
                </c:pt>
                <c:pt idx="24">
                  <c:v>2.1732702999999999E-2</c:v>
                </c:pt>
                <c:pt idx="25">
                  <c:v>2.7313791E-2</c:v>
                </c:pt>
                <c:pt idx="26">
                  <c:v>3.0651089999999999E-2</c:v>
                </c:pt>
                <c:pt idx="27">
                  <c:v>3.0889430999999998E-2</c:v>
                </c:pt>
                <c:pt idx="28">
                  <c:v>3.0435158E-2</c:v>
                </c:pt>
                <c:pt idx="29">
                  <c:v>3.0126564000000002E-2</c:v>
                </c:pt>
                <c:pt idx="30">
                  <c:v>3.0471515000000001E-2</c:v>
                </c:pt>
                <c:pt idx="31">
                  <c:v>3.1523417999999997E-2</c:v>
                </c:pt>
                <c:pt idx="32">
                  <c:v>3.4612373000000002E-2</c:v>
                </c:pt>
                <c:pt idx="33">
                  <c:v>4.0475808000000002E-2</c:v>
                </c:pt>
                <c:pt idx="34">
                  <c:v>4.9011018000000003E-2</c:v>
                </c:pt>
                <c:pt idx="35">
                  <c:v>5.8932815E-2</c:v>
                </c:pt>
                <c:pt idx="36">
                  <c:v>6.7845195999999997E-2</c:v>
                </c:pt>
                <c:pt idx="37">
                  <c:v>7.4039750000000001E-2</c:v>
                </c:pt>
                <c:pt idx="38">
                  <c:v>7.549778E-2</c:v>
                </c:pt>
                <c:pt idx="39">
                  <c:v>7.2716329999999996E-2</c:v>
                </c:pt>
                <c:pt idx="40">
                  <c:v>6.6152849999999999E-2</c:v>
                </c:pt>
                <c:pt idx="41">
                  <c:v>5.8522113000000001E-2</c:v>
                </c:pt>
                <c:pt idx="42">
                  <c:v>5.1788278E-2</c:v>
                </c:pt>
                <c:pt idx="43">
                  <c:v>4.6902350000000002E-2</c:v>
                </c:pt>
                <c:pt idx="44">
                  <c:v>4.5370902999999997E-2</c:v>
                </c:pt>
                <c:pt idx="45">
                  <c:v>4.5571838000000003E-2</c:v>
                </c:pt>
                <c:pt idx="46">
                  <c:v>4.4603403999999999E-2</c:v>
                </c:pt>
                <c:pt idx="47">
                  <c:v>4.0551096000000002E-2</c:v>
                </c:pt>
                <c:pt idx="48">
                  <c:v>3.4633579999999997E-2</c:v>
                </c:pt>
                <c:pt idx="49">
                  <c:v>3.0733652E-2</c:v>
                </c:pt>
                <c:pt idx="50">
                  <c:v>2.9915962000000001E-2</c:v>
                </c:pt>
                <c:pt idx="51">
                  <c:v>3.1191768000000002E-2</c:v>
                </c:pt>
                <c:pt idx="52">
                  <c:v>3.4151353000000002E-2</c:v>
                </c:pt>
                <c:pt idx="53">
                  <c:v>3.9407294000000002E-2</c:v>
                </c:pt>
                <c:pt idx="54">
                  <c:v>4.7767017000000002E-2</c:v>
                </c:pt>
                <c:pt idx="55">
                  <c:v>5.8086461999999998E-2</c:v>
                </c:pt>
                <c:pt idx="56">
                  <c:v>6.5561629999999996E-2</c:v>
                </c:pt>
                <c:pt idx="57">
                  <c:v>6.9804270000000002E-2</c:v>
                </c:pt>
                <c:pt idx="58">
                  <c:v>7.0995509999999998E-2</c:v>
                </c:pt>
                <c:pt idx="59">
                  <c:v>6.8070969999999995E-2</c:v>
                </c:pt>
                <c:pt idx="60">
                  <c:v>6.0995790000000001E-2</c:v>
                </c:pt>
                <c:pt idx="61">
                  <c:v>5.1769834000000001E-2</c:v>
                </c:pt>
                <c:pt idx="62">
                  <c:v>4.5096820000000003E-2</c:v>
                </c:pt>
                <c:pt idx="63">
                  <c:v>4.2681284E-2</c:v>
                </c:pt>
                <c:pt idx="64">
                  <c:v>4.3143526000000001E-2</c:v>
                </c:pt>
                <c:pt idx="65">
                  <c:v>4.2920686E-2</c:v>
                </c:pt>
                <c:pt idx="66">
                  <c:v>4.1688163E-2</c:v>
                </c:pt>
                <c:pt idx="67">
                  <c:v>4.0045560000000001E-2</c:v>
                </c:pt>
                <c:pt idx="68">
                  <c:v>3.7960402999999997E-2</c:v>
                </c:pt>
                <c:pt idx="69">
                  <c:v>3.3878819999999997E-2</c:v>
                </c:pt>
                <c:pt idx="70">
                  <c:v>2.8458130000000002E-2</c:v>
                </c:pt>
                <c:pt idx="71">
                  <c:v>2.3031143E-2</c:v>
                </c:pt>
                <c:pt idx="72">
                  <c:v>1.8708464000000001E-2</c:v>
                </c:pt>
                <c:pt idx="73">
                  <c:v>1.4618332499999999E-2</c:v>
                </c:pt>
                <c:pt idx="74">
                  <c:v>9.5625989999999998E-3</c:v>
                </c:pt>
                <c:pt idx="75">
                  <c:v>4.3470697000000001E-3</c:v>
                </c:pt>
                <c:pt idx="76">
                  <c:v>1.7582506E-3</c:v>
                </c:pt>
                <c:pt idx="77">
                  <c:v>3.9269201999999996E-3</c:v>
                </c:pt>
                <c:pt idx="78">
                  <c:v>9.9253559999999998E-3</c:v>
                </c:pt>
                <c:pt idx="79">
                  <c:v>1.5954122000000001E-2</c:v>
                </c:pt>
                <c:pt idx="80">
                  <c:v>1.8054649999999998E-2</c:v>
                </c:pt>
                <c:pt idx="81">
                  <c:v>1.5728913000000001E-2</c:v>
                </c:pt>
                <c:pt idx="82">
                  <c:v>1.1547417000000001E-2</c:v>
                </c:pt>
                <c:pt idx="83">
                  <c:v>9.1228890000000003E-3</c:v>
                </c:pt>
                <c:pt idx="84">
                  <c:v>1.0739728E-2</c:v>
                </c:pt>
                <c:pt idx="85">
                  <c:v>1.6135646E-2</c:v>
                </c:pt>
                <c:pt idx="86">
                  <c:v>2.3449475000000001E-2</c:v>
                </c:pt>
                <c:pt idx="87">
                  <c:v>3.0300219999999999E-2</c:v>
                </c:pt>
                <c:pt idx="88">
                  <c:v>3.4737469999999999E-2</c:v>
                </c:pt>
                <c:pt idx="89">
                  <c:v>3.4818210000000002E-2</c:v>
                </c:pt>
                <c:pt idx="90">
                  <c:v>3.1066905999999998E-2</c:v>
                </c:pt>
                <c:pt idx="91">
                  <c:v>2.4576460000000001E-2</c:v>
                </c:pt>
                <c:pt idx="92">
                  <c:v>1.7377838E-2</c:v>
                </c:pt>
                <c:pt idx="93">
                  <c:v>1.2686374E-2</c:v>
                </c:pt>
                <c:pt idx="94">
                  <c:v>1.0476365E-2</c:v>
                </c:pt>
                <c:pt idx="95">
                  <c:v>8.9200930000000005E-3</c:v>
                </c:pt>
                <c:pt idx="96">
                  <c:v>1.1340930000000001E-2</c:v>
                </c:pt>
                <c:pt idx="97">
                  <c:v>1.4409811E-2</c:v>
                </c:pt>
                <c:pt idx="98">
                  <c:v>1.6731365000000002E-2</c:v>
                </c:pt>
                <c:pt idx="99">
                  <c:v>1.8765503999999999E-2</c:v>
                </c:pt>
                <c:pt idx="100">
                  <c:v>2.2033713999999999E-2</c:v>
                </c:pt>
                <c:pt idx="101">
                  <c:v>2.3895860000000001E-2</c:v>
                </c:pt>
                <c:pt idx="102">
                  <c:v>2.416892E-2</c:v>
                </c:pt>
                <c:pt idx="103">
                  <c:v>2.4702740000000001E-2</c:v>
                </c:pt>
                <c:pt idx="104">
                  <c:v>2.4713129E-2</c:v>
                </c:pt>
                <c:pt idx="105">
                  <c:v>2.3788296E-2</c:v>
                </c:pt>
                <c:pt idx="106">
                  <c:v>2.2135008000000001E-2</c:v>
                </c:pt>
                <c:pt idx="107">
                  <c:v>2.0052417999999999E-2</c:v>
                </c:pt>
                <c:pt idx="108">
                  <c:v>1.7473112999999998E-2</c:v>
                </c:pt>
                <c:pt idx="109">
                  <c:v>1.4562579000000001E-2</c:v>
                </c:pt>
                <c:pt idx="110">
                  <c:v>1.190563E-2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E58-4811-B137-D55B77866295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[4]Sheet1!$D$394:$DT$394</c:f>
              <c:numCache>
                <c:formatCode>General</c:formatCode>
                <c:ptCount val="121"/>
                <c:pt idx="0">
                  <c:v>1.8206106000000001E-3</c:v>
                </c:pt>
                <c:pt idx="1">
                  <c:v>6.8265599999999997E-3</c:v>
                </c:pt>
                <c:pt idx="2">
                  <c:v>1.3939383E-2</c:v>
                </c:pt>
                <c:pt idx="3">
                  <c:v>2.1427202999999999E-2</c:v>
                </c:pt>
                <c:pt idx="4">
                  <c:v>2.4095235E-2</c:v>
                </c:pt>
                <c:pt idx="5">
                  <c:v>2.2788619999999999E-2</c:v>
                </c:pt>
                <c:pt idx="6">
                  <c:v>1.9284919000000001E-2</c:v>
                </c:pt>
                <c:pt idx="7">
                  <c:v>1.4954123E-2</c:v>
                </c:pt>
                <c:pt idx="8">
                  <c:v>9.6710159999999993E-3</c:v>
                </c:pt>
                <c:pt idx="9">
                  <c:v>4.5293573999999996E-3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4.8447745000000002E-3</c:v>
                </c:pt>
                <c:pt idx="14">
                  <c:v>1.071721E-2</c:v>
                </c:pt>
                <c:pt idx="15">
                  <c:v>1.36421705E-2</c:v>
                </c:pt>
                <c:pt idx="16">
                  <c:v>1.1860766E-2</c:v>
                </c:pt>
                <c:pt idx="17">
                  <c:v>6.7142069999999998E-3</c:v>
                </c:pt>
                <c:pt idx="18">
                  <c:v>2.2246345999999998E-3</c:v>
                </c:pt>
                <c:pt idx="19">
                  <c:v>0</c:v>
                </c:pt>
                <c:pt idx="20">
                  <c:v>0</c:v>
                </c:pt>
                <c:pt idx="21">
                  <c:v>9.3099999999999997E-4</c:v>
                </c:pt>
                <c:pt idx="22">
                  <c:v>6.0937353E-3</c:v>
                </c:pt>
                <c:pt idx="23">
                  <c:v>1.3333217E-2</c:v>
                </c:pt>
                <c:pt idx="24">
                  <c:v>2.1732702999999999E-2</c:v>
                </c:pt>
                <c:pt idx="25">
                  <c:v>2.7313791E-2</c:v>
                </c:pt>
                <c:pt idx="26">
                  <c:v>3.0651089999999999E-2</c:v>
                </c:pt>
                <c:pt idx="27">
                  <c:v>3.0889430999999998E-2</c:v>
                </c:pt>
                <c:pt idx="28">
                  <c:v>3.0435158E-2</c:v>
                </c:pt>
                <c:pt idx="29">
                  <c:v>3.0126564000000002E-2</c:v>
                </c:pt>
                <c:pt idx="30">
                  <c:v>3.0471515000000001E-2</c:v>
                </c:pt>
                <c:pt idx="31">
                  <c:v>3.1523417999999997E-2</c:v>
                </c:pt>
                <c:pt idx="32">
                  <c:v>3.4612373000000002E-2</c:v>
                </c:pt>
                <c:pt idx="33">
                  <c:v>4.0475808000000002E-2</c:v>
                </c:pt>
                <c:pt idx="34">
                  <c:v>4.9011018000000003E-2</c:v>
                </c:pt>
                <c:pt idx="35">
                  <c:v>5.8932815E-2</c:v>
                </c:pt>
                <c:pt idx="36">
                  <c:v>6.7845195999999997E-2</c:v>
                </c:pt>
                <c:pt idx="37">
                  <c:v>7.4039750000000001E-2</c:v>
                </c:pt>
                <c:pt idx="38">
                  <c:v>7.549778E-2</c:v>
                </c:pt>
                <c:pt idx="39">
                  <c:v>7.2716329999999996E-2</c:v>
                </c:pt>
                <c:pt idx="40">
                  <c:v>6.6152849999999999E-2</c:v>
                </c:pt>
                <c:pt idx="41">
                  <c:v>5.8522113000000001E-2</c:v>
                </c:pt>
                <c:pt idx="42">
                  <c:v>5.1788278E-2</c:v>
                </c:pt>
                <c:pt idx="43">
                  <c:v>4.6902350000000002E-2</c:v>
                </c:pt>
                <c:pt idx="44">
                  <c:v>4.5370902999999997E-2</c:v>
                </c:pt>
                <c:pt idx="45">
                  <c:v>4.5571838000000003E-2</c:v>
                </c:pt>
                <c:pt idx="46">
                  <c:v>4.4603403999999999E-2</c:v>
                </c:pt>
                <c:pt idx="47">
                  <c:v>4.0551096000000002E-2</c:v>
                </c:pt>
                <c:pt idx="48">
                  <c:v>3.4633579999999997E-2</c:v>
                </c:pt>
                <c:pt idx="49">
                  <c:v>3.0733652E-2</c:v>
                </c:pt>
                <c:pt idx="50">
                  <c:v>2.9915962000000001E-2</c:v>
                </c:pt>
                <c:pt idx="51">
                  <c:v>3.1191768000000002E-2</c:v>
                </c:pt>
                <c:pt idx="52">
                  <c:v>3.4151353000000002E-2</c:v>
                </c:pt>
                <c:pt idx="53">
                  <c:v>3.9407294000000002E-2</c:v>
                </c:pt>
                <c:pt idx="54">
                  <c:v>4.7767017000000002E-2</c:v>
                </c:pt>
                <c:pt idx="55">
                  <c:v>5.8086461999999998E-2</c:v>
                </c:pt>
                <c:pt idx="56">
                  <c:v>6.5561629999999996E-2</c:v>
                </c:pt>
                <c:pt idx="57">
                  <c:v>6.9804270000000002E-2</c:v>
                </c:pt>
                <c:pt idx="58">
                  <c:v>7.0995509999999998E-2</c:v>
                </c:pt>
                <c:pt idx="59">
                  <c:v>6.8070969999999995E-2</c:v>
                </c:pt>
                <c:pt idx="60">
                  <c:v>6.0995790000000001E-2</c:v>
                </c:pt>
                <c:pt idx="61">
                  <c:v>5.1769834000000001E-2</c:v>
                </c:pt>
                <c:pt idx="62">
                  <c:v>4.5096820000000003E-2</c:v>
                </c:pt>
                <c:pt idx="63">
                  <c:v>4.2681284E-2</c:v>
                </c:pt>
                <c:pt idx="64">
                  <c:v>4.3143526000000001E-2</c:v>
                </c:pt>
                <c:pt idx="65">
                  <c:v>4.2920686E-2</c:v>
                </c:pt>
                <c:pt idx="66">
                  <c:v>4.1688163E-2</c:v>
                </c:pt>
                <c:pt idx="67">
                  <c:v>4.0045560000000001E-2</c:v>
                </c:pt>
                <c:pt idx="68">
                  <c:v>3.7960402999999997E-2</c:v>
                </c:pt>
                <c:pt idx="69">
                  <c:v>3.3878819999999997E-2</c:v>
                </c:pt>
                <c:pt idx="70">
                  <c:v>2.8458130000000002E-2</c:v>
                </c:pt>
                <c:pt idx="71">
                  <c:v>2.3031143E-2</c:v>
                </c:pt>
                <c:pt idx="72">
                  <c:v>1.8708464000000001E-2</c:v>
                </c:pt>
                <c:pt idx="73">
                  <c:v>1.4618332499999999E-2</c:v>
                </c:pt>
                <c:pt idx="74">
                  <c:v>9.5625989999999998E-3</c:v>
                </c:pt>
                <c:pt idx="75">
                  <c:v>4.3470697000000001E-3</c:v>
                </c:pt>
                <c:pt idx="76">
                  <c:v>1.7582506E-3</c:v>
                </c:pt>
                <c:pt idx="77">
                  <c:v>3.9269201999999996E-3</c:v>
                </c:pt>
                <c:pt idx="78">
                  <c:v>9.9253559999999998E-3</c:v>
                </c:pt>
                <c:pt idx="79">
                  <c:v>1.5954122000000001E-2</c:v>
                </c:pt>
                <c:pt idx="80">
                  <c:v>1.8054649999999998E-2</c:v>
                </c:pt>
                <c:pt idx="81">
                  <c:v>1.5728913000000001E-2</c:v>
                </c:pt>
                <c:pt idx="82">
                  <c:v>1.1547417000000001E-2</c:v>
                </c:pt>
                <c:pt idx="83">
                  <c:v>9.1228890000000003E-3</c:v>
                </c:pt>
                <c:pt idx="84">
                  <c:v>1.0739728E-2</c:v>
                </c:pt>
                <c:pt idx="85">
                  <c:v>1.6135646E-2</c:v>
                </c:pt>
                <c:pt idx="86">
                  <c:v>2.3449475000000001E-2</c:v>
                </c:pt>
                <c:pt idx="87">
                  <c:v>3.0300219999999999E-2</c:v>
                </c:pt>
                <c:pt idx="88">
                  <c:v>3.4737469999999999E-2</c:v>
                </c:pt>
                <c:pt idx="89">
                  <c:v>3.4818210000000002E-2</c:v>
                </c:pt>
                <c:pt idx="90">
                  <c:v>3.1066905999999998E-2</c:v>
                </c:pt>
                <c:pt idx="91">
                  <c:v>2.4576460000000001E-2</c:v>
                </c:pt>
                <c:pt idx="92">
                  <c:v>1.7377838E-2</c:v>
                </c:pt>
                <c:pt idx="93">
                  <c:v>1.2686374E-2</c:v>
                </c:pt>
                <c:pt idx="94">
                  <c:v>1.0476365E-2</c:v>
                </c:pt>
                <c:pt idx="95">
                  <c:v>8.9200930000000005E-3</c:v>
                </c:pt>
                <c:pt idx="96">
                  <c:v>1.1340930000000001E-2</c:v>
                </c:pt>
                <c:pt idx="97">
                  <c:v>1.4409811E-2</c:v>
                </c:pt>
                <c:pt idx="98">
                  <c:v>1.6731365000000002E-2</c:v>
                </c:pt>
                <c:pt idx="99">
                  <c:v>1.8765503999999999E-2</c:v>
                </c:pt>
                <c:pt idx="100">
                  <c:v>2.2033713999999999E-2</c:v>
                </c:pt>
                <c:pt idx="101">
                  <c:v>2.3895860000000001E-2</c:v>
                </c:pt>
                <c:pt idx="102">
                  <c:v>2.416892E-2</c:v>
                </c:pt>
                <c:pt idx="103">
                  <c:v>2.4702740000000001E-2</c:v>
                </c:pt>
                <c:pt idx="104">
                  <c:v>2.4713129E-2</c:v>
                </c:pt>
                <c:pt idx="105">
                  <c:v>2.3788296E-2</c:v>
                </c:pt>
                <c:pt idx="106">
                  <c:v>2.2135008000000001E-2</c:v>
                </c:pt>
                <c:pt idx="107">
                  <c:v>2.0052417999999999E-2</c:v>
                </c:pt>
                <c:pt idx="108">
                  <c:v>1.7473112999999998E-2</c:v>
                </c:pt>
                <c:pt idx="109">
                  <c:v>1.4562579000000001E-2</c:v>
                </c:pt>
                <c:pt idx="110">
                  <c:v>1.190563E-2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E58-4811-B137-D55B77866295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[4]Sheet1!$D$395:$DT$395</c:f>
              <c:numCache>
                <c:formatCode>General</c:formatCode>
                <c:ptCount val="121"/>
                <c:pt idx="0">
                  <c:v>1.8206106000000001E-3</c:v>
                </c:pt>
                <c:pt idx="1">
                  <c:v>6.8265599999999997E-3</c:v>
                </c:pt>
                <c:pt idx="2">
                  <c:v>1.3939383E-2</c:v>
                </c:pt>
                <c:pt idx="3">
                  <c:v>2.1427202999999999E-2</c:v>
                </c:pt>
                <c:pt idx="4">
                  <c:v>2.4095235E-2</c:v>
                </c:pt>
                <c:pt idx="5">
                  <c:v>2.2788619999999999E-2</c:v>
                </c:pt>
                <c:pt idx="6">
                  <c:v>1.9284919000000001E-2</c:v>
                </c:pt>
                <c:pt idx="7">
                  <c:v>1.4954123E-2</c:v>
                </c:pt>
                <c:pt idx="8">
                  <c:v>9.6710159999999993E-3</c:v>
                </c:pt>
                <c:pt idx="9">
                  <c:v>4.5293573999999996E-3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4.8447745000000002E-3</c:v>
                </c:pt>
                <c:pt idx="14">
                  <c:v>1.071721E-2</c:v>
                </c:pt>
                <c:pt idx="15">
                  <c:v>1.36421705E-2</c:v>
                </c:pt>
                <c:pt idx="16">
                  <c:v>1.1860766E-2</c:v>
                </c:pt>
                <c:pt idx="17">
                  <c:v>6.7142069999999998E-3</c:v>
                </c:pt>
                <c:pt idx="18">
                  <c:v>2.2246345999999998E-3</c:v>
                </c:pt>
                <c:pt idx="19">
                  <c:v>0</c:v>
                </c:pt>
                <c:pt idx="20">
                  <c:v>0</c:v>
                </c:pt>
                <c:pt idx="21">
                  <c:v>9.3099999999999997E-4</c:v>
                </c:pt>
                <c:pt idx="22">
                  <c:v>6.0937353E-3</c:v>
                </c:pt>
                <c:pt idx="23">
                  <c:v>1.3333217E-2</c:v>
                </c:pt>
                <c:pt idx="24">
                  <c:v>2.1732702999999999E-2</c:v>
                </c:pt>
                <c:pt idx="25">
                  <c:v>2.7313791E-2</c:v>
                </c:pt>
                <c:pt idx="26">
                  <c:v>3.0651089999999999E-2</c:v>
                </c:pt>
                <c:pt idx="27">
                  <c:v>3.0889430999999998E-2</c:v>
                </c:pt>
                <c:pt idx="28">
                  <c:v>3.0435158E-2</c:v>
                </c:pt>
                <c:pt idx="29">
                  <c:v>3.0126564000000002E-2</c:v>
                </c:pt>
                <c:pt idx="30">
                  <c:v>3.0471515000000001E-2</c:v>
                </c:pt>
                <c:pt idx="31">
                  <c:v>3.1523417999999997E-2</c:v>
                </c:pt>
                <c:pt idx="32">
                  <c:v>3.4612373000000002E-2</c:v>
                </c:pt>
                <c:pt idx="33">
                  <c:v>4.0475808000000002E-2</c:v>
                </c:pt>
                <c:pt idx="34">
                  <c:v>4.9011018000000003E-2</c:v>
                </c:pt>
                <c:pt idx="35">
                  <c:v>5.8932815E-2</c:v>
                </c:pt>
                <c:pt idx="36">
                  <c:v>6.7845195999999997E-2</c:v>
                </c:pt>
                <c:pt idx="37">
                  <c:v>7.4039750000000001E-2</c:v>
                </c:pt>
                <c:pt idx="38">
                  <c:v>7.549778E-2</c:v>
                </c:pt>
                <c:pt idx="39">
                  <c:v>7.2716329999999996E-2</c:v>
                </c:pt>
                <c:pt idx="40">
                  <c:v>6.6152849999999999E-2</c:v>
                </c:pt>
                <c:pt idx="41">
                  <c:v>5.8522113000000001E-2</c:v>
                </c:pt>
                <c:pt idx="42">
                  <c:v>5.1788278E-2</c:v>
                </c:pt>
                <c:pt idx="43">
                  <c:v>4.6902350000000002E-2</c:v>
                </c:pt>
                <c:pt idx="44">
                  <c:v>4.5370902999999997E-2</c:v>
                </c:pt>
                <c:pt idx="45">
                  <c:v>4.5571838000000003E-2</c:v>
                </c:pt>
                <c:pt idx="46">
                  <c:v>4.4603403999999999E-2</c:v>
                </c:pt>
                <c:pt idx="47">
                  <c:v>4.0551096000000002E-2</c:v>
                </c:pt>
                <c:pt idx="48">
                  <c:v>3.4633579999999997E-2</c:v>
                </c:pt>
                <c:pt idx="49">
                  <c:v>3.0733652E-2</c:v>
                </c:pt>
                <c:pt idx="50">
                  <c:v>2.9915962000000001E-2</c:v>
                </c:pt>
                <c:pt idx="51">
                  <c:v>3.1191768000000002E-2</c:v>
                </c:pt>
                <c:pt idx="52">
                  <c:v>3.4151353000000002E-2</c:v>
                </c:pt>
                <c:pt idx="53">
                  <c:v>3.9407294000000002E-2</c:v>
                </c:pt>
                <c:pt idx="54">
                  <c:v>4.7767017000000002E-2</c:v>
                </c:pt>
                <c:pt idx="55">
                  <c:v>5.8086461999999998E-2</c:v>
                </c:pt>
                <c:pt idx="56">
                  <c:v>6.5561629999999996E-2</c:v>
                </c:pt>
                <c:pt idx="57">
                  <c:v>6.9804270000000002E-2</c:v>
                </c:pt>
                <c:pt idx="58">
                  <c:v>7.0995509999999998E-2</c:v>
                </c:pt>
                <c:pt idx="59">
                  <c:v>6.8070969999999995E-2</c:v>
                </c:pt>
                <c:pt idx="60">
                  <c:v>6.0995790000000001E-2</c:v>
                </c:pt>
                <c:pt idx="61">
                  <c:v>5.1769834000000001E-2</c:v>
                </c:pt>
                <c:pt idx="62">
                  <c:v>4.5096820000000003E-2</c:v>
                </c:pt>
                <c:pt idx="63">
                  <c:v>4.2681284E-2</c:v>
                </c:pt>
                <c:pt idx="64">
                  <c:v>4.3143526000000001E-2</c:v>
                </c:pt>
                <c:pt idx="65">
                  <c:v>4.2920686E-2</c:v>
                </c:pt>
                <c:pt idx="66">
                  <c:v>4.1688163E-2</c:v>
                </c:pt>
                <c:pt idx="67">
                  <c:v>4.0045560000000001E-2</c:v>
                </c:pt>
                <c:pt idx="68">
                  <c:v>3.7960402999999997E-2</c:v>
                </c:pt>
                <c:pt idx="69">
                  <c:v>3.3878819999999997E-2</c:v>
                </c:pt>
                <c:pt idx="70">
                  <c:v>2.8458130000000002E-2</c:v>
                </c:pt>
                <c:pt idx="71">
                  <c:v>2.3031143E-2</c:v>
                </c:pt>
                <c:pt idx="72">
                  <c:v>1.8708464000000001E-2</c:v>
                </c:pt>
                <c:pt idx="73">
                  <c:v>1.4618332499999999E-2</c:v>
                </c:pt>
                <c:pt idx="74">
                  <c:v>9.5625989999999998E-3</c:v>
                </c:pt>
                <c:pt idx="75">
                  <c:v>4.3470697000000001E-3</c:v>
                </c:pt>
                <c:pt idx="76">
                  <c:v>1.7582506E-3</c:v>
                </c:pt>
                <c:pt idx="77">
                  <c:v>3.9269201999999996E-3</c:v>
                </c:pt>
                <c:pt idx="78">
                  <c:v>9.9253559999999998E-3</c:v>
                </c:pt>
                <c:pt idx="79">
                  <c:v>1.5954122000000001E-2</c:v>
                </c:pt>
                <c:pt idx="80">
                  <c:v>1.8054649999999998E-2</c:v>
                </c:pt>
                <c:pt idx="81">
                  <c:v>1.5728913000000001E-2</c:v>
                </c:pt>
                <c:pt idx="82">
                  <c:v>1.1547417000000001E-2</c:v>
                </c:pt>
                <c:pt idx="83">
                  <c:v>9.1228890000000003E-3</c:v>
                </c:pt>
                <c:pt idx="84">
                  <c:v>1.0739728E-2</c:v>
                </c:pt>
                <c:pt idx="85">
                  <c:v>1.6135646E-2</c:v>
                </c:pt>
                <c:pt idx="86">
                  <c:v>2.3449475000000001E-2</c:v>
                </c:pt>
                <c:pt idx="87">
                  <c:v>3.0300219999999999E-2</c:v>
                </c:pt>
                <c:pt idx="88">
                  <c:v>3.4737469999999999E-2</c:v>
                </c:pt>
                <c:pt idx="89">
                  <c:v>3.4818210000000002E-2</c:v>
                </c:pt>
                <c:pt idx="90">
                  <c:v>3.1066905999999998E-2</c:v>
                </c:pt>
                <c:pt idx="91">
                  <c:v>2.4576460000000001E-2</c:v>
                </c:pt>
                <c:pt idx="92">
                  <c:v>1.7377838E-2</c:v>
                </c:pt>
                <c:pt idx="93">
                  <c:v>1.2686374E-2</c:v>
                </c:pt>
                <c:pt idx="94">
                  <c:v>1.0476365E-2</c:v>
                </c:pt>
                <c:pt idx="95">
                  <c:v>8.9200930000000005E-3</c:v>
                </c:pt>
                <c:pt idx="96">
                  <c:v>1.1340930000000001E-2</c:v>
                </c:pt>
                <c:pt idx="97">
                  <c:v>1.4409811E-2</c:v>
                </c:pt>
                <c:pt idx="98">
                  <c:v>1.6731365000000002E-2</c:v>
                </c:pt>
                <c:pt idx="99">
                  <c:v>1.8765503999999999E-2</c:v>
                </c:pt>
                <c:pt idx="100">
                  <c:v>2.2033713999999999E-2</c:v>
                </c:pt>
                <c:pt idx="101">
                  <c:v>2.3895860000000001E-2</c:v>
                </c:pt>
                <c:pt idx="102">
                  <c:v>2.416892E-2</c:v>
                </c:pt>
                <c:pt idx="103">
                  <c:v>2.4702740000000001E-2</c:v>
                </c:pt>
                <c:pt idx="104">
                  <c:v>2.4713129E-2</c:v>
                </c:pt>
                <c:pt idx="105">
                  <c:v>2.3788296E-2</c:v>
                </c:pt>
                <c:pt idx="106">
                  <c:v>2.2135008000000001E-2</c:v>
                </c:pt>
                <c:pt idx="107">
                  <c:v>2.0052417999999999E-2</c:v>
                </c:pt>
                <c:pt idx="108">
                  <c:v>1.7473112999999998E-2</c:v>
                </c:pt>
                <c:pt idx="109">
                  <c:v>1.4562579000000001E-2</c:v>
                </c:pt>
                <c:pt idx="110">
                  <c:v>1.190563E-2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E58-4811-B137-D55B77866295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[4]Sheet1!$D$396:$DT$396</c:f>
              <c:numCache>
                <c:formatCode>General</c:formatCode>
                <c:ptCount val="121"/>
                <c:pt idx="0">
                  <c:v>1.8206106000000001E-3</c:v>
                </c:pt>
                <c:pt idx="1">
                  <c:v>6.8265599999999997E-3</c:v>
                </c:pt>
                <c:pt idx="2">
                  <c:v>1.3939383E-2</c:v>
                </c:pt>
                <c:pt idx="3">
                  <c:v>2.1427202999999999E-2</c:v>
                </c:pt>
                <c:pt idx="4">
                  <c:v>2.4095235E-2</c:v>
                </c:pt>
                <c:pt idx="5">
                  <c:v>2.2788619999999999E-2</c:v>
                </c:pt>
                <c:pt idx="6">
                  <c:v>1.9284919000000001E-2</c:v>
                </c:pt>
                <c:pt idx="7">
                  <c:v>1.4954123E-2</c:v>
                </c:pt>
                <c:pt idx="8">
                  <c:v>9.6710159999999993E-3</c:v>
                </c:pt>
                <c:pt idx="9">
                  <c:v>4.5293573999999996E-3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4.8447745000000002E-3</c:v>
                </c:pt>
                <c:pt idx="14">
                  <c:v>1.071721E-2</c:v>
                </c:pt>
                <c:pt idx="15">
                  <c:v>1.36421705E-2</c:v>
                </c:pt>
                <c:pt idx="16">
                  <c:v>1.1860766E-2</c:v>
                </c:pt>
                <c:pt idx="17">
                  <c:v>6.7142069999999998E-3</c:v>
                </c:pt>
                <c:pt idx="18">
                  <c:v>2.2246345999999998E-3</c:v>
                </c:pt>
                <c:pt idx="19">
                  <c:v>0</c:v>
                </c:pt>
                <c:pt idx="20">
                  <c:v>0</c:v>
                </c:pt>
                <c:pt idx="21">
                  <c:v>9.3099999999999997E-4</c:v>
                </c:pt>
                <c:pt idx="22">
                  <c:v>6.0937353E-3</c:v>
                </c:pt>
                <c:pt idx="23">
                  <c:v>1.3333217E-2</c:v>
                </c:pt>
                <c:pt idx="24">
                  <c:v>2.1732702999999999E-2</c:v>
                </c:pt>
                <c:pt idx="25">
                  <c:v>2.7313791E-2</c:v>
                </c:pt>
                <c:pt idx="26">
                  <c:v>3.0651089999999999E-2</c:v>
                </c:pt>
                <c:pt idx="27">
                  <c:v>3.0889430999999998E-2</c:v>
                </c:pt>
                <c:pt idx="28">
                  <c:v>3.0435158E-2</c:v>
                </c:pt>
                <c:pt idx="29">
                  <c:v>3.0126564000000002E-2</c:v>
                </c:pt>
                <c:pt idx="30">
                  <c:v>3.0471515000000001E-2</c:v>
                </c:pt>
                <c:pt idx="31">
                  <c:v>3.1523417999999997E-2</c:v>
                </c:pt>
                <c:pt idx="32">
                  <c:v>3.4612373000000002E-2</c:v>
                </c:pt>
                <c:pt idx="33">
                  <c:v>4.0475808000000002E-2</c:v>
                </c:pt>
                <c:pt idx="34">
                  <c:v>4.9011018000000003E-2</c:v>
                </c:pt>
                <c:pt idx="35">
                  <c:v>5.8932815E-2</c:v>
                </c:pt>
                <c:pt idx="36">
                  <c:v>6.7845195999999997E-2</c:v>
                </c:pt>
                <c:pt idx="37">
                  <c:v>7.4039750000000001E-2</c:v>
                </c:pt>
                <c:pt idx="38">
                  <c:v>7.549778E-2</c:v>
                </c:pt>
                <c:pt idx="39">
                  <c:v>7.2716329999999996E-2</c:v>
                </c:pt>
                <c:pt idx="40">
                  <c:v>6.6152849999999999E-2</c:v>
                </c:pt>
                <c:pt idx="41">
                  <c:v>5.8522113000000001E-2</c:v>
                </c:pt>
                <c:pt idx="42">
                  <c:v>5.1788278E-2</c:v>
                </c:pt>
                <c:pt idx="43">
                  <c:v>4.6902350000000002E-2</c:v>
                </c:pt>
                <c:pt idx="44">
                  <c:v>4.5370902999999997E-2</c:v>
                </c:pt>
                <c:pt idx="45">
                  <c:v>4.5571838000000003E-2</c:v>
                </c:pt>
                <c:pt idx="46">
                  <c:v>4.4603403999999999E-2</c:v>
                </c:pt>
                <c:pt idx="47">
                  <c:v>4.0551096000000002E-2</c:v>
                </c:pt>
                <c:pt idx="48">
                  <c:v>3.4633579999999997E-2</c:v>
                </c:pt>
                <c:pt idx="49">
                  <c:v>3.0733652E-2</c:v>
                </c:pt>
                <c:pt idx="50">
                  <c:v>2.9915962000000001E-2</c:v>
                </c:pt>
                <c:pt idx="51">
                  <c:v>3.1191768000000002E-2</c:v>
                </c:pt>
                <c:pt idx="52">
                  <c:v>3.4151353000000002E-2</c:v>
                </c:pt>
                <c:pt idx="53">
                  <c:v>3.9407294000000002E-2</c:v>
                </c:pt>
                <c:pt idx="54">
                  <c:v>4.7767017000000002E-2</c:v>
                </c:pt>
                <c:pt idx="55">
                  <c:v>5.8086461999999998E-2</c:v>
                </c:pt>
                <c:pt idx="56">
                  <c:v>6.5561629999999996E-2</c:v>
                </c:pt>
                <c:pt idx="57">
                  <c:v>6.9804270000000002E-2</c:v>
                </c:pt>
                <c:pt idx="58">
                  <c:v>7.0995509999999998E-2</c:v>
                </c:pt>
                <c:pt idx="59">
                  <c:v>6.8070969999999995E-2</c:v>
                </c:pt>
                <c:pt idx="60">
                  <c:v>6.0995790000000001E-2</c:v>
                </c:pt>
                <c:pt idx="61">
                  <c:v>5.1769834000000001E-2</c:v>
                </c:pt>
                <c:pt idx="62">
                  <c:v>4.5096820000000003E-2</c:v>
                </c:pt>
                <c:pt idx="63">
                  <c:v>4.2681284E-2</c:v>
                </c:pt>
                <c:pt idx="64">
                  <c:v>4.3143526000000001E-2</c:v>
                </c:pt>
                <c:pt idx="65">
                  <c:v>4.2920686E-2</c:v>
                </c:pt>
                <c:pt idx="66">
                  <c:v>4.1688163E-2</c:v>
                </c:pt>
                <c:pt idx="67">
                  <c:v>4.0045560000000001E-2</c:v>
                </c:pt>
                <c:pt idx="68">
                  <c:v>3.7960402999999997E-2</c:v>
                </c:pt>
                <c:pt idx="69">
                  <c:v>3.3878819999999997E-2</c:v>
                </c:pt>
                <c:pt idx="70">
                  <c:v>2.8458130000000002E-2</c:v>
                </c:pt>
                <c:pt idx="71">
                  <c:v>2.3031143E-2</c:v>
                </c:pt>
                <c:pt idx="72">
                  <c:v>1.8708464000000001E-2</c:v>
                </c:pt>
                <c:pt idx="73">
                  <c:v>1.4618332499999999E-2</c:v>
                </c:pt>
                <c:pt idx="74">
                  <c:v>9.5625989999999998E-3</c:v>
                </c:pt>
                <c:pt idx="75">
                  <c:v>4.3470697000000001E-3</c:v>
                </c:pt>
                <c:pt idx="76">
                  <c:v>1.7582506E-3</c:v>
                </c:pt>
                <c:pt idx="77">
                  <c:v>3.9269201999999996E-3</c:v>
                </c:pt>
                <c:pt idx="78">
                  <c:v>9.9253559999999998E-3</c:v>
                </c:pt>
                <c:pt idx="79">
                  <c:v>1.5954122000000001E-2</c:v>
                </c:pt>
                <c:pt idx="80">
                  <c:v>1.8054649999999998E-2</c:v>
                </c:pt>
                <c:pt idx="81">
                  <c:v>1.5728913000000001E-2</c:v>
                </c:pt>
                <c:pt idx="82">
                  <c:v>1.1547417000000001E-2</c:v>
                </c:pt>
                <c:pt idx="83">
                  <c:v>9.1228890000000003E-3</c:v>
                </c:pt>
                <c:pt idx="84">
                  <c:v>1.0739728E-2</c:v>
                </c:pt>
                <c:pt idx="85">
                  <c:v>1.6135646E-2</c:v>
                </c:pt>
                <c:pt idx="86">
                  <c:v>2.3449475000000001E-2</c:v>
                </c:pt>
                <c:pt idx="87">
                  <c:v>3.0300219999999999E-2</c:v>
                </c:pt>
                <c:pt idx="88">
                  <c:v>3.4737469999999999E-2</c:v>
                </c:pt>
                <c:pt idx="89">
                  <c:v>3.4818210000000002E-2</c:v>
                </c:pt>
                <c:pt idx="90">
                  <c:v>3.1066905999999998E-2</c:v>
                </c:pt>
                <c:pt idx="91">
                  <c:v>2.4576460000000001E-2</c:v>
                </c:pt>
                <c:pt idx="92">
                  <c:v>1.7377838E-2</c:v>
                </c:pt>
                <c:pt idx="93">
                  <c:v>1.2686374E-2</c:v>
                </c:pt>
                <c:pt idx="94">
                  <c:v>1.0476365E-2</c:v>
                </c:pt>
                <c:pt idx="95">
                  <c:v>8.9200930000000005E-3</c:v>
                </c:pt>
                <c:pt idx="96">
                  <c:v>1.1340930000000001E-2</c:v>
                </c:pt>
                <c:pt idx="97">
                  <c:v>1.4409811E-2</c:v>
                </c:pt>
                <c:pt idx="98">
                  <c:v>1.6731365000000002E-2</c:v>
                </c:pt>
                <c:pt idx="99">
                  <c:v>1.8765503999999999E-2</c:v>
                </c:pt>
                <c:pt idx="100">
                  <c:v>2.2033713999999999E-2</c:v>
                </c:pt>
                <c:pt idx="101">
                  <c:v>2.3895860000000001E-2</c:v>
                </c:pt>
                <c:pt idx="102">
                  <c:v>2.416892E-2</c:v>
                </c:pt>
                <c:pt idx="103">
                  <c:v>2.4702740000000001E-2</c:v>
                </c:pt>
                <c:pt idx="104">
                  <c:v>2.4713129E-2</c:v>
                </c:pt>
                <c:pt idx="105">
                  <c:v>2.3788296E-2</c:v>
                </c:pt>
                <c:pt idx="106">
                  <c:v>2.2135008000000001E-2</c:v>
                </c:pt>
                <c:pt idx="107">
                  <c:v>2.0052417999999999E-2</c:v>
                </c:pt>
                <c:pt idx="108">
                  <c:v>1.7473112999999998E-2</c:v>
                </c:pt>
                <c:pt idx="109">
                  <c:v>1.4562579000000001E-2</c:v>
                </c:pt>
                <c:pt idx="110">
                  <c:v>1.190563E-2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5E58-4811-B137-D55B77866295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[4]Sheet1!$D$397:$DT$397</c:f>
              <c:numCache>
                <c:formatCode>General</c:formatCode>
                <c:ptCount val="121"/>
                <c:pt idx="0">
                  <c:v>1.8206106000000001E-3</c:v>
                </c:pt>
                <c:pt idx="1">
                  <c:v>6.8265599999999997E-3</c:v>
                </c:pt>
                <c:pt idx="2">
                  <c:v>1.3939383E-2</c:v>
                </c:pt>
                <c:pt idx="3">
                  <c:v>2.1427202999999999E-2</c:v>
                </c:pt>
                <c:pt idx="4">
                  <c:v>2.4095235E-2</c:v>
                </c:pt>
                <c:pt idx="5">
                  <c:v>2.2788619999999999E-2</c:v>
                </c:pt>
                <c:pt idx="6">
                  <c:v>1.9284919000000001E-2</c:v>
                </c:pt>
                <c:pt idx="7">
                  <c:v>1.4954123E-2</c:v>
                </c:pt>
                <c:pt idx="8">
                  <c:v>9.6710159999999993E-3</c:v>
                </c:pt>
                <c:pt idx="9">
                  <c:v>4.5293573999999996E-3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4.8447745000000002E-3</c:v>
                </c:pt>
                <c:pt idx="14">
                  <c:v>1.071721E-2</c:v>
                </c:pt>
                <c:pt idx="15">
                  <c:v>1.36421705E-2</c:v>
                </c:pt>
                <c:pt idx="16">
                  <c:v>1.1860766E-2</c:v>
                </c:pt>
                <c:pt idx="17">
                  <c:v>6.7142069999999998E-3</c:v>
                </c:pt>
                <c:pt idx="18">
                  <c:v>2.2246345999999998E-3</c:v>
                </c:pt>
                <c:pt idx="19">
                  <c:v>0</c:v>
                </c:pt>
                <c:pt idx="20">
                  <c:v>0</c:v>
                </c:pt>
                <c:pt idx="21">
                  <c:v>9.3099999999999997E-4</c:v>
                </c:pt>
                <c:pt idx="22">
                  <c:v>6.0937353E-3</c:v>
                </c:pt>
                <c:pt idx="23">
                  <c:v>1.3333217E-2</c:v>
                </c:pt>
                <c:pt idx="24">
                  <c:v>2.1732702999999999E-2</c:v>
                </c:pt>
                <c:pt idx="25">
                  <c:v>2.7313791E-2</c:v>
                </c:pt>
                <c:pt idx="26">
                  <c:v>3.0651089999999999E-2</c:v>
                </c:pt>
                <c:pt idx="27">
                  <c:v>3.0889430999999998E-2</c:v>
                </c:pt>
                <c:pt idx="28">
                  <c:v>3.0435158E-2</c:v>
                </c:pt>
                <c:pt idx="29">
                  <c:v>3.0126564000000002E-2</c:v>
                </c:pt>
                <c:pt idx="30">
                  <c:v>3.0471515000000001E-2</c:v>
                </c:pt>
                <c:pt idx="31">
                  <c:v>3.1523417999999997E-2</c:v>
                </c:pt>
                <c:pt idx="32">
                  <c:v>3.4612373000000002E-2</c:v>
                </c:pt>
                <c:pt idx="33">
                  <c:v>4.0475808000000002E-2</c:v>
                </c:pt>
                <c:pt idx="34">
                  <c:v>4.9011018000000003E-2</c:v>
                </c:pt>
                <c:pt idx="35">
                  <c:v>5.8932815E-2</c:v>
                </c:pt>
                <c:pt idx="36">
                  <c:v>6.7845195999999997E-2</c:v>
                </c:pt>
                <c:pt idx="37">
                  <c:v>7.4039750000000001E-2</c:v>
                </c:pt>
                <c:pt idx="38">
                  <c:v>7.549778E-2</c:v>
                </c:pt>
                <c:pt idx="39">
                  <c:v>7.2716329999999996E-2</c:v>
                </c:pt>
                <c:pt idx="40">
                  <c:v>6.6152849999999999E-2</c:v>
                </c:pt>
                <c:pt idx="41">
                  <c:v>5.8522113000000001E-2</c:v>
                </c:pt>
                <c:pt idx="42">
                  <c:v>5.1788278E-2</c:v>
                </c:pt>
                <c:pt idx="43">
                  <c:v>4.6902350000000002E-2</c:v>
                </c:pt>
                <c:pt idx="44">
                  <c:v>4.5370902999999997E-2</c:v>
                </c:pt>
                <c:pt idx="45">
                  <c:v>4.5571838000000003E-2</c:v>
                </c:pt>
                <c:pt idx="46">
                  <c:v>4.4603403999999999E-2</c:v>
                </c:pt>
                <c:pt idx="47">
                  <c:v>4.0551096000000002E-2</c:v>
                </c:pt>
                <c:pt idx="48">
                  <c:v>3.4633579999999997E-2</c:v>
                </c:pt>
                <c:pt idx="49">
                  <c:v>3.0733652E-2</c:v>
                </c:pt>
                <c:pt idx="50">
                  <c:v>2.9915962000000001E-2</c:v>
                </c:pt>
                <c:pt idx="51">
                  <c:v>3.1191768000000002E-2</c:v>
                </c:pt>
                <c:pt idx="52">
                  <c:v>3.4151353000000002E-2</c:v>
                </c:pt>
                <c:pt idx="53">
                  <c:v>3.9407294000000002E-2</c:v>
                </c:pt>
                <c:pt idx="54">
                  <c:v>4.7767017000000002E-2</c:v>
                </c:pt>
                <c:pt idx="55">
                  <c:v>5.8086461999999998E-2</c:v>
                </c:pt>
                <c:pt idx="56">
                  <c:v>6.5561629999999996E-2</c:v>
                </c:pt>
                <c:pt idx="57">
                  <c:v>6.9804270000000002E-2</c:v>
                </c:pt>
                <c:pt idx="58">
                  <c:v>7.0995509999999998E-2</c:v>
                </c:pt>
                <c:pt idx="59">
                  <c:v>6.8070969999999995E-2</c:v>
                </c:pt>
                <c:pt idx="60">
                  <c:v>6.0995790000000001E-2</c:v>
                </c:pt>
                <c:pt idx="61">
                  <c:v>5.1769834000000001E-2</c:v>
                </c:pt>
                <c:pt idx="62">
                  <c:v>4.5096820000000003E-2</c:v>
                </c:pt>
                <c:pt idx="63">
                  <c:v>4.2681284E-2</c:v>
                </c:pt>
                <c:pt idx="64">
                  <c:v>4.3143526000000001E-2</c:v>
                </c:pt>
                <c:pt idx="65">
                  <c:v>4.2920686E-2</c:v>
                </c:pt>
                <c:pt idx="66">
                  <c:v>4.1688163E-2</c:v>
                </c:pt>
                <c:pt idx="67">
                  <c:v>4.0045560000000001E-2</c:v>
                </c:pt>
                <c:pt idx="68">
                  <c:v>3.7960402999999997E-2</c:v>
                </c:pt>
                <c:pt idx="69">
                  <c:v>3.3878819999999997E-2</c:v>
                </c:pt>
                <c:pt idx="70">
                  <c:v>2.8458130000000002E-2</c:v>
                </c:pt>
                <c:pt idx="71">
                  <c:v>2.3031143E-2</c:v>
                </c:pt>
                <c:pt idx="72">
                  <c:v>1.8708464000000001E-2</c:v>
                </c:pt>
                <c:pt idx="73">
                  <c:v>1.4618332499999999E-2</c:v>
                </c:pt>
                <c:pt idx="74">
                  <c:v>9.5625989999999998E-3</c:v>
                </c:pt>
                <c:pt idx="75">
                  <c:v>4.3470697000000001E-3</c:v>
                </c:pt>
                <c:pt idx="76">
                  <c:v>1.7582506E-3</c:v>
                </c:pt>
                <c:pt idx="77">
                  <c:v>3.9269201999999996E-3</c:v>
                </c:pt>
                <c:pt idx="78">
                  <c:v>9.9253559999999998E-3</c:v>
                </c:pt>
                <c:pt idx="79">
                  <c:v>1.5954122000000001E-2</c:v>
                </c:pt>
                <c:pt idx="80">
                  <c:v>1.8054649999999998E-2</c:v>
                </c:pt>
                <c:pt idx="81">
                  <c:v>1.5728913000000001E-2</c:v>
                </c:pt>
                <c:pt idx="82">
                  <c:v>1.1547417000000001E-2</c:v>
                </c:pt>
                <c:pt idx="83">
                  <c:v>9.1228890000000003E-3</c:v>
                </c:pt>
                <c:pt idx="84">
                  <c:v>1.0739728E-2</c:v>
                </c:pt>
                <c:pt idx="85">
                  <c:v>1.6135646E-2</c:v>
                </c:pt>
                <c:pt idx="86">
                  <c:v>2.3449475000000001E-2</c:v>
                </c:pt>
                <c:pt idx="87">
                  <c:v>3.0300219999999999E-2</c:v>
                </c:pt>
                <c:pt idx="88">
                  <c:v>3.4737469999999999E-2</c:v>
                </c:pt>
                <c:pt idx="89">
                  <c:v>3.4818210000000002E-2</c:v>
                </c:pt>
                <c:pt idx="90">
                  <c:v>3.1066905999999998E-2</c:v>
                </c:pt>
                <c:pt idx="91">
                  <c:v>2.4576460000000001E-2</c:v>
                </c:pt>
                <c:pt idx="92">
                  <c:v>1.7377838E-2</c:v>
                </c:pt>
                <c:pt idx="93">
                  <c:v>1.2686374E-2</c:v>
                </c:pt>
                <c:pt idx="94">
                  <c:v>1.0476365E-2</c:v>
                </c:pt>
                <c:pt idx="95">
                  <c:v>8.9200930000000005E-3</c:v>
                </c:pt>
                <c:pt idx="96">
                  <c:v>1.1340930000000001E-2</c:v>
                </c:pt>
                <c:pt idx="97">
                  <c:v>1.4409811E-2</c:v>
                </c:pt>
                <c:pt idx="98">
                  <c:v>1.6731365000000002E-2</c:v>
                </c:pt>
                <c:pt idx="99">
                  <c:v>1.8765503999999999E-2</c:v>
                </c:pt>
                <c:pt idx="100">
                  <c:v>2.2033713999999999E-2</c:v>
                </c:pt>
                <c:pt idx="101">
                  <c:v>2.3895860000000001E-2</c:v>
                </c:pt>
                <c:pt idx="102">
                  <c:v>2.416892E-2</c:v>
                </c:pt>
                <c:pt idx="103">
                  <c:v>2.4702740000000001E-2</c:v>
                </c:pt>
                <c:pt idx="104">
                  <c:v>2.4713129E-2</c:v>
                </c:pt>
                <c:pt idx="105">
                  <c:v>2.3788296E-2</c:v>
                </c:pt>
                <c:pt idx="106">
                  <c:v>2.2135008000000001E-2</c:v>
                </c:pt>
                <c:pt idx="107">
                  <c:v>2.0052417999999999E-2</c:v>
                </c:pt>
                <c:pt idx="108">
                  <c:v>1.7473112999999998E-2</c:v>
                </c:pt>
                <c:pt idx="109">
                  <c:v>1.4562579000000001E-2</c:v>
                </c:pt>
                <c:pt idx="110">
                  <c:v>1.190563E-2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5E58-4811-B137-D55B77866295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[4]Sheet1!$D$398:$DT$398</c:f>
              <c:numCache>
                <c:formatCode>General</c:formatCode>
                <c:ptCount val="121"/>
                <c:pt idx="0">
                  <c:v>2.5862998000000001E-3</c:v>
                </c:pt>
                <c:pt idx="1">
                  <c:v>7.5248379999999998E-3</c:v>
                </c:pt>
                <c:pt idx="2">
                  <c:v>1.4608487999999999E-2</c:v>
                </c:pt>
                <c:pt idx="3">
                  <c:v>2.1834699999999999E-2</c:v>
                </c:pt>
                <c:pt idx="4">
                  <c:v>2.4289379999999999E-2</c:v>
                </c:pt>
                <c:pt idx="5">
                  <c:v>2.2804405999999999E-2</c:v>
                </c:pt>
                <c:pt idx="6">
                  <c:v>1.9167006E-2</c:v>
                </c:pt>
                <c:pt idx="7">
                  <c:v>1.4836078500000001E-2</c:v>
                </c:pt>
                <c:pt idx="8">
                  <c:v>9.6859549999999996E-3</c:v>
                </c:pt>
                <c:pt idx="9">
                  <c:v>4.7752569999999998E-3</c:v>
                </c:pt>
                <c:pt idx="10">
                  <c:v>2.4600000000000002E-4</c:v>
                </c:pt>
                <c:pt idx="11">
                  <c:v>0</c:v>
                </c:pt>
                <c:pt idx="12">
                  <c:v>4.8999999999999998E-5</c:v>
                </c:pt>
                <c:pt idx="13">
                  <c:v>5.4054020000000001E-3</c:v>
                </c:pt>
                <c:pt idx="14">
                  <c:v>1.1335036E-2</c:v>
                </c:pt>
                <c:pt idx="15">
                  <c:v>1.4226630000000001E-2</c:v>
                </c:pt>
                <c:pt idx="16">
                  <c:v>1.2259259E-2</c:v>
                </c:pt>
                <c:pt idx="17">
                  <c:v>6.8416830000000003E-3</c:v>
                </c:pt>
                <c:pt idx="18">
                  <c:v>2.1755012999999999E-3</c:v>
                </c:pt>
                <c:pt idx="19">
                  <c:v>0</c:v>
                </c:pt>
                <c:pt idx="20">
                  <c:v>0</c:v>
                </c:pt>
                <c:pt idx="21">
                  <c:v>7.8399999999999997E-4</c:v>
                </c:pt>
                <c:pt idx="22">
                  <c:v>6.0897763000000004E-3</c:v>
                </c:pt>
                <c:pt idx="23">
                  <c:v>1.3581044E-2</c:v>
                </c:pt>
                <c:pt idx="24">
                  <c:v>2.2236005999999999E-2</c:v>
                </c:pt>
                <c:pt idx="25">
                  <c:v>2.7965021999999999E-2</c:v>
                </c:pt>
                <c:pt idx="26">
                  <c:v>3.1308429999999998E-2</c:v>
                </c:pt>
                <c:pt idx="27">
                  <c:v>3.1457720000000002E-2</c:v>
                </c:pt>
                <c:pt idx="28">
                  <c:v>3.0907226999999999E-2</c:v>
                </c:pt>
                <c:pt idx="29">
                  <c:v>3.0477741999999999E-2</c:v>
                </c:pt>
                <c:pt idx="30">
                  <c:v>3.0707391000000001E-2</c:v>
                </c:pt>
                <c:pt idx="31">
                  <c:v>3.1639773000000003E-2</c:v>
                </c:pt>
                <c:pt idx="32">
                  <c:v>3.4681629999999998E-2</c:v>
                </c:pt>
                <c:pt idx="33">
                  <c:v>4.0541064000000002E-2</c:v>
                </c:pt>
                <c:pt idx="34">
                  <c:v>4.9132768E-2</c:v>
                </c:pt>
                <c:pt idx="35">
                  <c:v>5.9090459999999997E-2</c:v>
                </c:pt>
                <c:pt idx="36">
                  <c:v>6.8005759999999998E-2</c:v>
                </c:pt>
                <c:pt idx="37">
                  <c:v>7.4191794000000005E-2</c:v>
                </c:pt>
                <c:pt idx="38">
                  <c:v>7.5664999999999996E-2</c:v>
                </c:pt>
                <c:pt idx="39">
                  <c:v>7.2971544999999999E-2</c:v>
                </c:pt>
                <c:pt idx="40">
                  <c:v>6.6584950000000004E-2</c:v>
                </c:pt>
                <c:pt idx="41">
                  <c:v>5.9200330000000002E-2</c:v>
                </c:pt>
                <c:pt idx="42">
                  <c:v>5.2685425000000001E-2</c:v>
                </c:pt>
                <c:pt idx="43">
                  <c:v>4.7887976999999998E-2</c:v>
                </c:pt>
                <c:pt idx="44">
                  <c:v>4.6260784999999999E-2</c:v>
                </c:pt>
                <c:pt idx="45">
                  <c:v>4.6251140000000003E-2</c:v>
                </c:pt>
                <c:pt idx="46">
                  <c:v>4.5068502000000003E-2</c:v>
                </c:pt>
                <c:pt idx="47">
                  <c:v>4.0899850000000001E-2</c:v>
                </c:pt>
                <c:pt idx="48">
                  <c:v>3.4995026999999998E-2</c:v>
                </c:pt>
                <c:pt idx="49">
                  <c:v>3.1248009E-2</c:v>
                </c:pt>
                <c:pt idx="50">
                  <c:v>3.0620258000000001E-2</c:v>
                </c:pt>
                <c:pt idx="51">
                  <c:v>3.1973723000000003E-2</c:v>
                </c:pt>
                <c:pt idx="52">
                  <c:v>3.4812561999999998E-2</c:v>
                </c:pt>
                <c:pt idx="53">
                  <c:v>3.9798572999999997E-2</c:v>
                </c:pt>
                <c:pt idx="54">
                  <c:v>4.7899240000000003E-2</c:v>
                </c:pt>
                <c:pt idx="55">
                  <c:v>5.8065440000000003E-2</c:v>
                </c:pt>
                <c:pt idx="56">
                  <c:v>6.5439600000000001E-2</c:v>
                </c:pt>
                <c:pt idx="57">
                  <c:v>6.9543116000000002E-2</c:v>
                </c:pt>
                <c:pt idx="58">
                  <c:v>7.0543330000000001E-2</c:v>
                </c:pt>
                <c:pt idx="59">
                  <c:v>6.7498379999999997E-2</c:v>
                </c:pt>
                <c:pt idx="60">
                  <c:v>6.0488224E-2</c:v>
                </c:pt>
                <c:pt idx="61">
                  <c:v>5.1455002E-2</c:v>
                </c:pt>
                <c:pt idx="62">
                  <c:v>4.4993119999999998E-2</c:v>
                </c:pt>
                <c:pt idx="63">
                  <c:v>4.2748994999999998E-2</c:v>
                </c:pt>
                <c:pt idx="64">
                  <c:v>4.3356657E-2</c:v>
                </c:pt>
                <c:pt idx="65">
                  <c:v>4.3228660000000002E-2</c:v>
                </c:pt>
                <c:pt idx="66">
                  <c:v>4.1921596999999998E-2</c:v>
                </c:pt>
                <c:pt idx="67">
                  <c:v>3.9953500000000003E-2</c:v>
                </c:pt>
                <c:pt idx="68">
                  <c:v>3.7380160000000003E-2</c:v>
                </c:pt>
                <c:pt idx="69">
                  <c:v>3.2930290000000001E-2</c:v>
                </c:pt>
                <c:pt idx="70">
                  <c:v>2.750124E-2</c:v>
                </c:pt>
                <c:pt idx="71">
                  <c:v>2.2443738000000001E-2</c:v>
                </c:pt>
                <c:pt idx="72">
                  <c:v>1.8648294999999999E-2</c:v>
                </c:pt>
                <c:pt idx="73">
                  <c:v>1.4940106E-2</c:v>
                </c:pt>
                <c:pt idx="74">
                  <c:v>9.9200850000000004E-3</c:v>
                </c:pt>
                <c:pt idx="75">
                  <c:v>4.464633E-3</c:v>
                </c:pt>
                <c:pt idx="76">
                  <c:v>1.6102052E-3</c:v>
                </c:pt>
                <c:pt idx="77">
                  <c:v>3.7228637000000001E-3</c:v>
                </c:pt>
                <c:pt idx="78">
                  <c:v>9.8378430000000006E-3</c:v>
                </c:pt>
                <c:pt idx="79">
                  <c:v>1.5961453E-2</c:v>
                </c:pt>
                <c:pt idx="80">
                  <c:v>1.8002384999999999E-2</c:v>
                </c:pt>
                <c:pt idx="81">
                  <c:v>1.5539562999999999E-2</c:v>
                </c:pt>
                <c:pt idx="82">
                  <c:v>1.1289863000000001E-2</c:v>
                </c:pt>
                <c:pt idx="83">
                  <c:v>8.9383399999999995E-3</c:v>
                </c:pt>
                <c:pt idx="84">
                  <c:v>1.0721705999999999E-2</c:v>
                </c:pt>
                <c:pt idx="85">
                  <c:v>1.6241869999999999E-2</c:v>
                </c:pt>
                <c:pt idx="86">
                  <c:v>2.3544499999999999E-2</c:v>
                </c:pt>
                <c:pt idx="87">
                  <c:v>3.0231236000000002E-2</c:v>
                </c:pt>
                <c:pt idx="88">
                  <c:v>3.4413162999999997E-2</c:v>
                </c:pt>
                <c:pt idx="89">
                  <c:v>3.4217826999999999E-2</c:v>
                </c:pt>
                <c:pt idx="90">
                  <c:v>3.0287366E-2</c:v>
                </c:pt>
                <c:pt idx="91">
                  <c:v>2.3726862000000001E-2</c:v>
                </c:pt>
                <c:pt idx="92">
                  <c:v>1.6581370000000002E-2</c:v>
                </c:pt>
                <c:pt idx="93">
                  <c:v>1.203883E-2</c:v>
                </c:pt>
                <c:pt idx="94">
                  <c:v>1.0046227E-2</c:v>
                </c:pt>
                <c:pt idx="95">
                  <c:v>8.6941729999999995E-3</c:v>
                </c:pt>
                <c:pt idx="96">
                  <c:v>1.1335817999999999E-2</c:v>
                </c:pt>
                <c:pt idx="97">
                  <c:v>1.4588403E-2</c:v>
                </c:pt>
                <c:pt idx="98">
                  <c:v>1.7039143999999999E-2</c:v>
                </c:pt>
                <c:pt idx="99">
                  <c:v>1.9149530000000001E-2</c:v>
                </c:pt>
                <c:pt idx="100">
                  <c:v>2.2447847E-2</c:v>
                </c:pt>
                <c:pt idx="101">
                  <c:v>2.4272608000000001E-2</c:v>
                </c:pt>
                <c:pt idx="102">
                  <c:v>2.4458331999999999E-2</c:v>
                </c:pt>
                <c:pt idx="103">
                  <c:v>2.4886439E-2</c:v>
                </c:pt>
                <c:pt idx="104">
                  <c:v>2.4798239E-2</c:v>
                </c:pt>
                <c:pt idx="105">
                  <c:v>2.3786235999999999E-2</c:v>
                </c:pt>
                <c:pt idx="106">
                  <c:v>2.2069655000000001E-2</c:v>
                </c:pt>
                <c:pt idx="107">
                  <c:v>1.995392E-2</c:v>
                </c:pt>
                <c:pt idx="108">
                  <c:v>1.7376557000000001E-2</c:v>
                </c:pt>
                <c:pt idx="109">
                  <c:v>1.4510121000000001E-2</c:v>
                </c:pt>
                <c:pt idx="110">
                  <c:v>1.19306585E-2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5E58-4811-B137-D55B77866295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[4]Sheet1!$D$399:$DT$399</c:f>
              <c:numCache>
                <c:formatCode>General</c:formatCode>
                <c:ptCount val="121"/>
                <c:pt idx="0">
                  <c:v>2.5862998000000001E-3</c:v>
                </c:pt>
                <c:pt idx="1">
                  <c:v>7.5248379999999998E-3</c:v>
                </c:pt>
                <c:pt idx="2">
                  <c:v>1.4608487999999999E-2</c:v>
                </c:pt>
                <c:pt idx="3">
                  <c:v>2.1834699999999999E-2</c:v>
                </c:pt>
                <c:pt idx="4">
                  <c:v>2.4289379999999999E-2</c:v>
                </c:pt>
                <c:pt idx="5">
                  <c:v>2.2804405999999999E-2</c:v>
                </c:pt>
                <c:pt idx="6">
                  <c:v>1.9167006E-2</c:v>
                </c:pt>
                <c:pt idx="7">
                  <c:v>1.4836078500000001E-2</c:v>
                </c:pt>
                <c:pt idx="8">
                  <c:v>9.6859549999999996E-3</c:v>
                </c:pt>
                <c:pt idx="9">
                  <c:v>4.7752569999999998E-3</c:v>
                </c:pt>
                <c:pt idx="10">
                  <c:v>2.4600000000000002E-4</c:v>
                </c:pt>
                <c:pt idx="11">
                  <c:v>0</c:v>
                </c:pt>
                <c:pt idx="12">
                  <c:v>4.8999999999999998E-5</c:v>
                </c:pt>
                <c:pt idx="13">
                  <c:v>5.4054020000000001E-3</c:v>
                </c:pt>
                <c:pt idx="14">
                  <c:v>1.1335036E-2</c:v>
                </c:pt>
                <c:pt idx="15">
                  <c:v>1.4226630000000001E-2</c:v>
                </c:pt>
                <c:pt idx="16">
                  <c:v>1.2259259E-2</c:v>
                </c:pt>
                <c:pt idx="17">
                  <c:v>6.8416830000000003E-3</c:v>
                </c:pt>
                <c:pt idx="18">
                  <c:v>2.1755012999999999E-3</c:v>
                </c:pt>
                <c:pt idx="19">
                  <c:v>0</c:v>
                </c:pt>
                <c:pt idx="20">
                  <c:v>0</c:v>
                </c:pt>
                <c:pt idx="21">
                  <c:v>7.8399999999999997E-4</c:v>
                </c:pt>
                <c:pt idx="22">
                  <c:v>6.0897763000000004E-3</c:v>
                </c:pt>
                <c:pt idx="23">
                  <c:v>1.3581044E-2</c:v>
                </c:pt>
                <c:pt idx="24">
                  <c:v>2.2236005999999999E-2</c:v>
                </c:pt>
                <c:pt idx="25">
                  <c:v>2.7965021999999999E-2</c:v>
                </c:pt>
                <c:pt idx="26">
                  <c:v>3.1308429999999998E-2</c:v>
                </c:pt>
                <c:pt idx="27">
                  <c:v>3.1457720000000002E-2</c:v>
                </c:pt>
                <c:pt idx="28">
                  <c:v>3.0907226999999999E-2</c:v>
                </c:pt>
                <c:pt idx="29">
                  <c:v>3.0477741999999999E-2</c:v>
                </c:pt>
                <c:pt idx="30">
                  <c:v>3.0707391000000001E-2</c:v>
                </c:pt>
                <c:pt idx="31">
                  <c:v>3.1639773000000003E-2</c:v>
                </c:pt>
                <c:pt idx="32">
                  <c:v>3.4681629999999998E-2</c:v>
                </c:pt>
                <c:pt idx="33">
                  <c:v>4.0541064000000002E-2</c:v>
                </c:pt>
                <c:pt idx="34">
                  <c:v>4.9132768E-2</c:v>
                </c:pt>
                <c:pt idx="35">
                  <c:v>5.9090459999999997E-2</c:v>
                </c:pt>
                <c:pt idx="36">
                  <c:v>6.8005759999999998E-2</c:v>
                </c:pt>
                <c:pt idx="37">
                  <c:v>7.4191794000000005E-2</c:v>
                </c:pt>
                <c:pt idx="38">
                  <c:v>7.5664999999999996E-2</c:v>
                </c:pt>
                <c:pt idx="39">
                  <c:v>7.2971544999999999E-2</c:v>
                </c:pt>
                <c:pt idx="40">
                  <c:v>6.6584950000000004E-2</c:v>
                </c:pt>
                <c:pt idx="41">
                  <c:v>5.9200330000000002E-2</c:v>
                </c:pt>
                <c:pt idx="42">
                  <c:v>5.2685425000000001E-2</c:v>
                </c:pt>
                <c:pt idx="43">
                  <c:v>4.7887976999999998E-2</c:v>
                </c:pt>
                <c:pt idx="44">
                  <c:v>4.6260784999999999E-2</c:v>
                </c:pt>
                <c:pt idx="45">
                  <c:v>4.6251140000000003E-2</c:v>
                </c:pt>
                <c:pt idx="46">
                  <c:v>4.5068502000000003E-2</c:v>
                </c:pt>
                <c:pt idx="47">
                  <c:v>4.0899850000000001E-2</c:v>
                </c:pt>
                <c:pt idx="48">
                  <c:v>3.4995026999999998E-2</c:v>
                </c:pt>
                <c:pt idx="49">
                  <c:v>3.1248009E-2</c:v>
                </c:pt>
                <c:pt idx="50">
                  <c:v>3.0620258000000001E-2</c:v>
                </c:pt>
                <c:pt idx="51">
                  <c:v>3.1973723000000003E-2</c:v>
                </c:pt>
                <c:pt idx="52">
                  <c:v>3.4812561999999998E-2</c:v>
                </c:pt>
                <c:pt idx="53">
                  <c:v>3.9798572999999997E-2</c:v>
                </c:pt>
                <c:pt idx="54">
                  <c:v>4.7899240000000003E-2</c:v>
                </c:pt>
                <c:pt idx="55">
                  <c:v>5.8065440000000003E-2</c:v>
                </c:pt>
                <c:pt idx="56">
                  <c:v>6.5439600000000001E-2</c:v>
                </c:pt>
                <c:pt idx="57">
                  <c:v>6.9543116000000002E-2</c:v>
                </c:pt>
                <c:pt idx="58">
                  <c:v>7.0543330000000001E-2</c:v>
                </c:pt>
                <c:pt idx="59">
                  <c:v>6.7498379999999997E-2</c:v>
                </c:pt>
                <c:pt idx="60">
                  <c:v>6.0488224E-2</c:v>
                </c:pt>
                <c:pt idx="61">
                  <c:v>5.1455002E-2</c:v>
                </c:pt>
                <c:pt idx="62">
                  <c:v>4.4993119999999998E-2</c:v>
                </c:pt>
                <c:pt idx="63">
                  <c:v>4.2748994999999998E-2</c:v>
                </c:pt>
                <c:pt idx="64">
                  <c:v>4.3356657E-2</c:v>
                </c:pt>
                <c:pt idx="65">
                  <c:v>4.3228660000000002E-2</c:v>
                </c:pt>
                <c:pt idx="66">
                  <c:v>4.1921596999999998E-2</c:v>
                </c:pt>
                <c:pt idx="67">
                  <c:v>3.9953500000000003E-2</c:v>
                </c:pt>
                <c:pt idx="68">
                  <c:v>3.7380160000000003E-2</c:v>
                </c:pt>
                <c:pt idx="69">
                  <c:v>3.2930290000000001E-2</c:v>
                </c:pt>
                <c:pt idx="70">
                  <c:v>2.750124E-2</c:v>
                </c:pt>
                <c:pt idx="71">
                  <c:v>2.2443738000000001E-2</c:v>
                </c:pt>
                <c:pt idx="72">
                  <c:v>1.8648294999999999E-2</c:v>
                </c:pt>
                <c:pt idx="73">
                  <c:v>1.4940106E-2</c:v>
                </c:pt>
                <c:pt idx="74">
                  <c:v>9.9200850000000004E-3</c:v>
                </c:pt>
                <c:pt idx="75">
                  <c:v>4.464633E-3</c:v>
                </c:pt>
                <c:pt idx="76">
                  <c:v>1.6102052E-3</c:v>
                </c:pt>
                <c:pt idx="77">
                  <c:v>3.7228637000000001E-3</c:v>
                </c:pt>
                <c:pt idx="78">
                  <c:v>9.8378430000000006E-3</c:v>
                </c:pt>
                <c:pt idx="79">
                  <c:v>1.5961453E-2</c:v>
                </c:pt>
                <c:pt idx="80">
                  <c:v>1.8002384999999999E-2</c:v>
                </c:pt>
                <c:pt idx="81">
                  <c:v>1.5539562999999999E-2</c:v>
                </c:pt>
                <c:pt idx="82">
                  <c:v>1.1289863000000001E-2</c:v>
                </c:pt>
                <c:pt idx="83">
                  <c:v>8.9383399999999995E-3</c:v>
                </c:pt>
                <c:pt idx="84">
                  <c:v>1.0721705999999999E-2</c:v>
                </c:pt>
                <c:pt idx="85">
                  <c:v>1.6241869999999999E-2</c:v>
                </c:pt>
                <c:pt idx="86">
                  <c:v>2.3544499999999999E-2</c:v>
                </c:pt>
                <c:pt idx="87">
                  <c:v>3.0231236000000002E-2</c:v>
                </c:pt>
                <c:pt idx="88">
                  <c:v>3.4413162999999997E-2</c:v>
                </c:pt>
                <c:pt idx="89">
                  <c:v>3.4217826999999999E-2</c:v>
                </c:pt>
                <c:pt idx="90">
                  <c:v>3.0287366E-2</c:v>
                </c:pt>
                <c:pt idx="91">
                  <c:v>2.3726862000000001E-2</c:v>
                </c:pt>
                <c:pt idx="92">
                  <c:v>1.6581370000000002E-2</c:v>
                </c:pt>
                <c:pt idx="93">
                  <c:v>1.203883E-2</c:v>
                </c:pt>
                <c:pt idx="94">
                  <c:v>1.0046227E-2</c:v>
                </c:pt>
                <c:pt idx="95">
                  <c:v>8.6941729999999995E-3</c:v>
                </c:pt>
                <c:pt idx="96">
                  <c:v>1.1335817999999999E-2</c:v>
                </c:pt>
                <c:pt idx="97">
                  <c:v>1.4588403E-2</c:v>
                </c:pt>
                <c:pt idx="98">
                  <c:v>1.7039143999999999E-2</c:v>
                </c:pt>
                <c:pt idx="99">
                  <c:v>1.9149530000000001E-2</c:v>
                </c:pt>
                <c:pt idx="100">
                  <c:v>2.2447847E-2</c:v>
                </c:pt>
                <c:pt idx="101">
                  <c:v>2.4272608000000001E-2</c:v>
                </c:pt>
                <c:pt idx="102">
                  <c:v>2.4458331999999999E-2</c:v>
                </c:pt>
                <c:pt idx="103">
                  <c:v>2.4886439E-2</c:v>
                </c:pt>
                <c:pt idx="104">
                  <c:v>2.4798239E-2</c:v>
                </c:pt>
                <c:pt idx="105">
                  <c:v>2.3786235999999999E-2</c:v>
                </c:pt>
                <c:pt idx="106">
                  <c:v>2.2069655000000001E-2</c:v>
                </c:pt>
                <c:pt idx="107">
                  <c:v>1.995392E-2</c:v>
                </c:pt>
                <c:pt idx="108">
                  <c:v>1.7376557000000001E-2</c:v>
                </c:pt>
                <c:pt idx="109">
                  <c:v>1.4510121000000001E-2</c:v>
                </c:pt>
                <c:pt idx="110">
                  <c:v>1.19306585E-2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5E58-4811-B137-D55B77866295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[4]Sheet1!$D$400:$DT$400</c:f>
              <c:numCache>
                <c:formatCode>General</c:formatCode>
                <c:ptCount val="121"/>
                <c:pt idx="0">
                  <c:v>2.7636853000000002E-3</c:v>
                </c:pt>
                <c:pt idx="1">
                  <c:v>7.7310950000000003E-3</c:v>
                </c:pt>
                <c:pt idx="2">
                  <c:v>1.4876944E-2</c:v>
                </c:pt>
                <c:pt idx="3">
                  <c:v>2.2121228E-2</c:v>
                </c:pt>
                <c:pt idx="4">
                  <c:v>2.4521616999999999E-2</c:v>
                </c:pt>
                <c:pt idx="5">
                  <c:v>2.2896718E-2</c:v>
                </c:pt>
                <c:pt idx="6">
                  <c:v>1.9069413E-2</c:v>
                </c:pt>
                <c:pt idx="7">
                  <c:v>1.4610045E-2</c:v>
                </c:pt>
                <c:pt idx="8">
                  <c:v>9.4364565000000008E-3</c:v>
                </c:pt>
                <c:pt idx="9">
                  <c:v>4.6245707000000004E-3</c:v>
                </c:pt>
                <c:pt idx="10">
                  <c:v>2.7099999999999997E-4</c:v>
                </c:pt>
                <c:pt idx="11">
                  <c:v>0</c:v>
                </c:pt>
                <c:pt idx="12">
                  <c:v>3.1399999999999999E-4</c:v>
                </c:pt>
                <c:pt idx="13">
                  <c:v>5.6261117999999999E-3</c:v>
                </c:pt>
                <c:pt idx="14">
                  <c:v>1.1442361999999999E-2</c:v>
                </c:pt>
                <c:pt idx="15">
                  <c:v>1.4240631E-2</c:v>
                </c:pt>
                <c:pt idx="16">
                  <c:v>1.2250246500000001E-2</c:v>
                </c:pt>
                <c:pt idx="17">
                  <c:v>6.8712570000000004E-3</c:v>
                </c:pt>
                <c:pt idx="18">
                  <c:v>2.2589783000000001E-3</c:v>
                </c:pt>
                <c:pt idx="19">
                  <c:v>0</c:v>
                </c:pt>
                <c:pt idx="20">
                  <c:v>0</c:v>
                </c:pt>
                <c:pt idx="21">
                  <c:v>9.3300000000000002E-4</c:v>
                </c:pt>
                <c:pt idx="22">
                  <c:v>6.2665480000000003E-3</c:v>
                </c:pt>
                <c:pt idx="23">
                  <c:v>1.3758945E-2</c:v>
                </c:pt>
                <c:pt idx="24">
                  <c:v>2.2360913E-2</c:v>
                </c:pt>
                <c:pt idx="25">
                  <c:v>2.8038690000000002E-2</c:v>
                </c:pt>
                <c:pt idx="26">
                  <c:v>3.1331610000000003E-2</c:v>
                </c:pt>
                <c:pt idx="27">
                  <c:v>3.1450341999999999E-2</c:v>
                </c:pt>
                <c:pt idx="28">
                  <c:v>3.0876387000000002E-2</c:v>
                </c:pt>
                <c:pt idx="29">
                  <c:v>3.0405604999999999E-2</c:v>
                </c:pt>
                <c:pt idx="30">
                  <c:v>3.0601573999999999E-2</c:v>
                </c:pt>
                <c:pt idx="31">
                  <c:v>3.1532709999999999E-2</c:v>
                </c:pt>
                <c:pt idx="32">
                  <c:v>3.4610633000000002E-2</c:v>
                </c:pt>
                <c:pt idx="33">
                  <c:v>4.0519062000000002E-2</c:v>
                </c:pt>
                <c:pt idx="34">
                  <c:v>4.9150757000000003E-2</c:v>
                </c:pt>
                <c:pt idx="35">
                  <c:v>5.9146360000000002E-2</c:v>
                </c:pt>
                <c:pt idx="36">
                  <c:v>6.8094470000000004E-2</c:v>
                </c:pt>
                <c:pt idx="37">
                  <c:v>7.4305930000000006E-2</c:v>
                </c:pt>
                <c:pt idx="38">
                  <c:v>7.5778159999999997E-2</c:v>
                </c:pt>
                <c:pt idx="39">
                  <c:v>7.3067579999999993E-2</c:v>
                </c:pt>
                <c:pt idx="40">
                  <c:v>6.6660570000000002E-2</c:v>
                </c:pt>
                <c:pt idx="41">
                  <c:v>5.9269294E-2</c:v>
                </c:pt>
                <c:pt idx="42">
                  <c:v>5.2769980000000001E-2</c:v>
                </c:pt>
                <c:pt idx="43">
                  <c:v>4.7981080000000002E-2</c:v>
                </c:pt>
                <c:pt idx="44">
                  <c:v>4.6331036999999999E-2</c:v>
                </c:pt>
                <c:pt idx="45">
                  <c:v>4.6271417000000002E-2</c:v>
                </c:pt>
                <c:pt idx="46">
                  <c:v>4.5056104999999999E-2</c:v>
                </c:pt>
                <c:pt idx="47">
                  <c:v>4.0890582000000002E-2</c:v>
                </c:pt>
                <c:pt idx="48">
                  <c:v>3.5036157999999998E-2</c:v>
                </c:pt>
                <c:pt idx="49">
                  <c:v>3.1352293000000003E-2</c:v>
                </c:pt>
                <c:pt idx="50">
                  <c:v>3.0785138E-2</c:v>
                </c:pt>
                <c:pt idx="51">
                  <c:v>3.2185495000000001E-2</c:v>
                </c:pt>
                <c:pt idx="52">
                  <c:v>3.5033196000000003E-2</c:v>
                </c:pt>
                <c:pt idx="53">
                  <c:v>3.9980189999999999E-2</c:v>
                </c:pt>
                <c:pt idx="54">
                  <c:v>4.8019844999999999E-2</c:v>
                </c:pt>
                <c:pt idx="55">
                  <c:v>5.8125753000000002E-2</c:v>
                </c:pt>
                <c:pt idx="56">
                  <c:v>6.5452129999999997E-2</c:v>
                </c:pt>
                <c:pt idx="57">
                  <c:v>6.9510909999999995E-2</c:v>
                </c:pt>
                <c:pt idx="58">
                  <c:v>7.0459019999999997E-2</c:v>
                </c:pt>
                <c:pt idx="59">
                  <c:v>6.7377634000000006E-2</c:v>
                </c:pt>
                <c:pt idx="60">
                  <c:v>6.0384670000000001E-2</c:v>
                </c:pt>
                <c:pt idx="61">
                  <c:v>5.1395666E-2</c:v>
                </c:pt>
                <c:pt idx="62">
                  <c:v>4.4974100000000003E-2</c:v>
                </c:pt>
                <c:pt idx="63">
                  <c:v>4.2760554999999999E-2</c:v>
                </c:pt>
                <c:pt idx="64">
                  <c:v>4.3406569999999998E-2</c:v>
                </c:pt>
                <c:pt idx="65">
                  <c:v>4.3310034999999997E-2</c:v>
                </c:pt>
                <c:pt idx="66">
                  <c:v>4.1983310000000003E-2</c:v>
                </c:pt>
                <c:pt idx="67">
                  <c:v>3.99271E-2</c:v>
                </c:pt>
                <c:pt idx="68">
                  <c:v>3.7243918000000001E-2</c:v>
                </c:pt>
                <c:pt idx="69">
                  <c:v>3.2747970000000001E-2</c:v>
                </c:pt>
                <c:pt idx="70">
                  <c:v>2.736278E-2</c:v>
                </c:pt>
                <c:pt idx="71">
                  <c:v>2.2405339999999999E-2</c:v>
                </c:pt>
                <c:pt idx="72">
                  <c:v>1.8710192E-2</c:v>
                </c:pt>
                <c:pt idx="73">
                  <c:v>1.5061913E-2</c:v>
                </c:pt>
                <c:pt idx="74">
                  <c:v>1.0039386000000001E-2</c:v>
                </c:pt>
                <c:pt idx="75">
                  <c:v>4.5249510000000001E-3</c:v>
                </c:pt>
                <c:pt idx="76">
                  <c:v>1.5891072E-3</c:v>
                </c:pt>
                <c:pt idx="77">
                  <c:v>3.646519E-3</c:v>
                </c:pt>
                <c:pt idx="78">
                  <c:v>9.7592779999999997E-3</c:v>
                </c:pt>
                <c:pt idx="79">
                  <c:v>1.5915486999999999E-2</c:v>
                </c:pt>
                <c:pt idx="80">
                  <c:v>1.7986691999999999E-2</c:v>
                </c:pt>
                <c:pt idx="81">
                  <c:v>1.5536028E-2</c:v>
                </c:pt>
                <c:pt idx="82">
                  <c:v>1.1290115999999999E-2</c:v>
                </c:pt>
                <c:pt idx="83">
                  <c:v>8.9499850000000006E-3</c:v>
                </c:pt>
                <c:pt idx="84">
                  <c:v>1.0755293000000001E-2</c:v>
                </c:pt>
                <c:pt idx="85">
                  <c:v>1.6293788E-2</c:v>
                </c:pt>
                <c:pt idx="86">
                  <c:v>2.3592036E-2</c:v>
                </c:pt>
                <c:pt idx="87">
                  <c:v>3.0253028000000001E-2</c:v>
                </c:pt>
                <c:pt idx="88">
                  <c:v>3.4393433000000001E-2</c:v>
                </c:pt>
                <c:pt idx="89">
                  <c:v>3.4145045999999998E-2</c:v>
                </c:pt>
                <c:pt idx="90">
                  <c:v>3.017152E-2</c:v>
                </c:pt>
                <c:pt idx="91">
                  <c:v>2.3580462E-2</c:v>
                </c:pt>
                <c:pt idx="92">
                  <c:v>1.6427359999999998E-2</c:v>
                </c:pt>
                <c:pt idx="93">
                  <c:v>1.1901742E-2</c:v>
                </c:pt>
                <c:pt idx="94">
                  <c:v>9.9468860000000003E-3</c:v>
                </c:pt>
                <c:pt idx="95">
                  <c:v>8.6295420000000005E-3</c:v>
                </c:pt>
                <c:pt idx="96">
                  <c:v>1.1312721E-2</c:v>
                </c:pt>
                <c:pt idx="97">
                  <c:v>1.45979505E-2</c:v>
                </c:pt>
                <c:pt idx="98">
                  <c:v>1.70692E-2</c:v>
                </c:pt>
                <c:pt idx="99">
                  <c:v>1.9189956000000001E-2</c:v>
                </c:pt>
                <c:pt idx="100">
                  <c:v>2.2493374E-2</c:v>
                </c:pt>
                <c:pt idx="101">
                  <c:v>2.4310116E-2</c:v>
                </c:pt>
                <c:pt idx="102">
                  <c:v>2.4481464000000001E-2</c:v>
                </c:pt>
                <c:pt idx="103">
                  <c:v>2.4895299999999999E-2</c:v>
                </c:pt>
                <c:pt idx="104">
                  <c:v>2.4793688000000001E-2</c:v>
                </c:pt>
                <c:pt idx="105">
                  <c:v>2.3768898E-2</c:v>
                </c:pt>
                <c:pt idx="106">
                  <c:v>2.2042334E-2</c:v>
                </c:pt>
                <c:pt idx="107">
                  <c:v>1.9917369000000001E-2</c:v>
                </c:pt>
                <c:pt idx="108">
                  <c:v>1.7340136999999999E-2</c:v>
                </c:pt>
                <c:pt idx="109">
                  <c:v>1.4479196999999999E-2</c:v>
                </c:pt>
                <c:pt idx="110">
                  <c:v>1.19114155E-2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5E58-4811-B137-D55B77866295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[4]Sheet1!$D$401:$DT$401</c:f>
              <c:numCache>
                <c:formatCode>General</c:formatCode>
                <c:ptCount val="121"/>
                <c:pt idx="0">
                  <c:v>2.7636853000000002E-3</c:v>
                </c:pt>
                <c:pt idx="1">
                  <c:v>7.7310950000000003E-3</c:v>
                </c:pt>
                <c:pt idx="2">
                  <c:v>1.4876944E-2</c:v>
                </c:pt>
                <c:pt idx="3">
                  <c:v>2.2121228E-2</c:v>
                </c:pt>
                <c:pt idx="4">
                  <c:v>2.4521616999999999E-2</c:v>
                </c:pt>
                <c:pt idx="5">
                  <c:v>2.2896718E-2</c:v>
                </c:pt>
                <c:pt idx="6">
                  <c:v>1.9069413E-2</c:v>
                </c:pt>
                <c:pt idx="7">
                  <c:v>1.4610045E-2</c:v>
                </c:pt>
                <c:pt idx="8">
                  <c:v>9.4364565000000008E-3</c:v>
                </c:pt>
                <c:pt idx="9">
                  <c:v>4.6245707000000004E-3</c:v>
                </c:pt>
                <c:pt idx="10">
                  <c:v>2.7099999999999997E-4</c:v>
                </c:pt>
                <c:pt idx="11">
                  <c:v>0</c:v>
                </c:pt>
                <c:pt idx="12">
                  <c:v>3.1399999999999999E-4</c:v>
                </c:pt>
                <c:pt idx="13">
                  <c:v>5.6261117999999999E-3</c:v>
                </c:pt>
                <c:pt idx="14">
                  <c:v>1.1442361999999999E-2</c:v>
                </c:pt>
                <c:pt idx="15">
                  <c:v>1.4240631E-2</c:v>
                </c:pt>
                <c:pt idx="16">
                  <c:v>1.2250246500000001E-2</c:v>
                </c:pt>
                <c:pt idx="17">
                  <c:v>6.8712570000000004E-3</c:v>
                </c:pt>
                <c:pt idx="18">
                  <c:v>2.2589783000000001E-3</c:v>
                </c:pt>
                <c:pt idx="19">
                  <c:v>0</c:v>
                </c:pt>
                <c:pt idx="20">
                  <c:v>0</c:v>
                </c:pt>
                <c:pt idx="21">
                  <c:v>9.3300000000000002E-4</c:v>
                </c:pt>
                <c:pt idx="22">
                  <c:v>6.2665480000000003E-3</c:v>
                </c:pt>
                <c:pt idx="23">
                  <c:v>1.3758945E-2</c:v>
                </c:pt>
                <c:pt idx="24">
                  <c:v>2.2360913E-2</c:v>
                </c:pt>
                <c:pt idx="25">
                  <c:v>2.8038690000000002E-2</c:v>
                </c:pt>
                <c:pt idx="26">
                  <c:v>3.1331610000000003E-2</c:v>
                </c:pt>
                <c:pt idx="27">
                  <c:v>3.1450341999999999E-2</c:v>
                </c:pt>
                <c:pt idx="28">
                  <c:v>3.0876387000000002E-2</c:v>
                </c:pt>
                <c:pt idx="29">
                  <c:v>3.0405604999999999E-2</c:v>
                </c:pt>
                <c:pt idx="30">
                  <c:v>3.0601573999999999E-2</c:v>
                </c:pt>
                <c:pt idx="31">
                  <c:v>3.1532709999999999E-2</c:v>
                </c:pt>
                <c:pt idx="32">
                  <c:v>3.4610633000000002E-2</c:v>
                </c:pt>
                <c:pt idx="33">
                  <c:v>4.0519062000000002E-2</c:v>
                </c:pt>
                <c:pt idx="34">
                  <c:v>4.9150757000000003E-2</c:v>
                </c:pt>
                <c:pt idx="35">
                  <c:v>5.9146360000000002E-2</c:v>
                </c:pt>
                <c:pt idx="36">
                  <c:v>6.8094470000000004E-2</c:v>
                </c:pt>
                <c:pt idx="37">
                  <c:v>7.4305930000000006E-2</c:v>
                </c:pt>
                <c:pt idx="38">
                  <c:v>7.5778159999999997E-2</c:v>
                </c:pt>
                <c:pt idx="39">
                  <c:v>7.3067579999999993E-2</c:v>
                </c:pt>
                <c:pt idx="40">
                  <c:v>6.6660570000000002E-2</c:v>
                </c:pt>
                <c:pt idx="41">
                  <c:v>5.9269294E-2</c:v>
                </c:pt>
                <c:pt idx="42">
                  <c:v>5.2769980000000001E-2</c:v>
                </c:pt>
                <c:pt idx="43">
                  <c:v>4.7981080000000002E-2</c:v>
                </c:pt>
                <c:pt idx="44">
                  <c:v>4.6331036999999999E-2</c:v>
                </c:pt>
                <c:pt idx="45">
                  <c:v>4.6271417000000002E-2</c:v>
                </c:pt>
                <c:pt idx="46">
                  <c:v>4.5056104999999999E-2</c:v>
                </c:pt>
                <c:pt idx="47">
                  <c:v>4.0890582000000002E-2</c:v>
                </c:pt>
                <c:pt idx="48">
                  <c:v>3.5036157999999998E-2</c:v>
                </c:pt>
                <c:pt idx="49">
                  <c:v>3.1352293000000003E-2</c:v>
                </c:pt>
                <c:pt idx="50">
                  <c:v>3.0785138E-2</c:v>
                </c:pt>
                <c:pt idx="51">
                  <c:v>3.2185495000000001E-2</c:v>
                </c:pt>
                <c:pt idx="52">
                  <c:v>3.5033196000000003E-2</c:v>
                </c:pt>
                <c:pt idx="53">
                  <c:v>3.9980189999999999E-2</c:v>
                </c:pt>
                <c:pt idx="54">
                  <c:v>4.8019844999999999E-2</c:v>
                </c:pt>
                <c:pt idx="55">
                  <c:v>5.8125753000000002E-2</c:v>
                </c:pt>
                <c:pt idx="56">
                  <c:v>6.5452129999999997E-2</c:v>
                </c:pt>
                <c:pt idx="57">
                  <c:v>6.9510909999999995E-2</c:v>
                </c:pt>
                <c:pt idx="58">
                  <c:v>7.0459019999999997E-2</c:v>
                </c:pt>
                <c:pt idx="59">
                  <c:v>6.7377634000000006E-2</c:v>
                </c:pt>
                <c:pt idx="60">
                  <c:v>6.0384670000000001E-2</c:v>
                </c:pt>
                <c:pt idx="61">
                  <c:v>5.1395666E-2</c:v>
                </c:pt>
                <c:pt idx="62">
                  <c:v>4.4974100000000003E-2</c:v>
                </c:pt>
                <c:pt idx="63">
                  <c:v>4.2760554999999999E-2</c:v>
                </c:pt>
                <c:pt idx="64">
                  <c:v>4.3406569999999998E-2</c:v>
                </c:pt>
                <c:pt idx="65">
                  <c:v>4.3310034999999997E-2</c:v>
                </c:pt>
                <c:pt idx="66">
                  <c:v>4.1983310000000003E-2</c:v>
                </c:pt>
                <c:pt idx="67">
                  <c:v>3.99271E-2</c:v>
                </c:pt>
                <c:pt idx="68">
                  <c:v>3.7243918000000001E-2</c:v>
                </c:pt>
                <c:pt idx="69">
                  <c:v>3.2747970000000001E-2</c:v>
                </c:pt>
                <c:pt idx="70">
                  <c:v>2.736278E-2</c:v>
                </c:pt>
                <c:pt idx="71">
                  <c:v>2.2405339999999999E-2</c:v>
                </c:pt>
                <c:pt idx="72">
                  <c:v>1.8710192E-2</c:v>
                </c:pt>
                <c:pt idx="73">
                  <c:v>1.5061913E-2</c:v>
                </c:pt>
                <c:pt idx="74">
                  <c:v>1.0039386000000001E-2</c:v>
                </c:pt>
                <c:pt idx="75">
                  <c:v>4.5249510000000001E-3</c:v>
                </c:pt>
                <c:pt idx="76">
                  <c:v>1.5891072E-3</c:v>
                </c:pt>
                <c:pt idx="77">
                  <c:v>3.646519E-3</c:v>
                </c:pt>
                <c:pt idx="78">
                  <c:v>9.7592779999999997E-3</c:v>
                </c:pt>
                <c:pt idx="79">
                  <c:v>1.5915486999999999E-2</c:v>
                </c:pt>
                <c:pt idx="80">
                  <c:v>1.7986691999999999E-2</c:v>
                </c:pt>
                <c:pt idx="81">
                  <c:v>1.5536028E-2</c:v>
                </c:pt>
                <c:pt idx="82">
                  <c:v>1.1290115999999999E-2</c:v>
                </c:pt>
                <c:pt idx="83">
                  <c:v>8.9499850000000006E-3</c:v>
                </c:pt>
                <c:pt idx="84">
                  <c:v>1.0755293000000001E-2</c:v>
                </c:pt>
                <c:pt idx="85">
                  <c:v>1.6293788E-2</c:v>
                </c:pt>
                <c:pt idx="86">
                  <c:v>2.3592036E-2</c:v>
                </c:pt>
                <c:pt idx="87">
                  <c:v>3.0253028000000001E-2</c:v>
                </c:pt>
                <c:pt idx="88">
                  <c:v>3.4393433000000001E-2</c:v>
                </c:pt>
                <c:pt idx="89">
                  <c:v>3.4145045999999998E-2</c:v>
                </c:pt>
                <c:pt idx="90">
                  <c:v>3.017152E-2</c:v>
                </c:pt>
                <c:pt idx="91">
                  <c:v>2.3580462E-2</c:v>
                </c:pt>
                <c:pt idx="92">
                  <c:v>1.6427359999999998E-2</c:v>
                </c:pt>
                <c:pt idx="93">
                  <c:v>1.1901742E-2</c:v>
                </c:pt>
                <c:pt idx="94">
                  <c:v>9.9468860000000003E-3</c:v>
                </c:pt>
                <c:pt idx="95">
                  <c:v>8.6295420000000005E-3</c:v>
                </c:pt>
                <c:pt idx="96">
                  <c:v>1.1312721E-2</c:v>
                </c:pt>
                <c:pt idx="97">
                  <c:v>1.45979505E-2</c:v>
                </c:pt>
                <c:pt idx="98">
                  <c:v>1.70692E-2</c:v>
                </c:pt>
                <c:pt idx="99">
                  <c:v>1.9189956000000001E-2</c:v>
                </c:pt>
                <c:pt idx="100">
                  <c:v>2.2493374E-2</c:v>
                </c:pt>
                <c:pt idx="101">
                  <c:v>2.4310116E-2</c:v>
                </c:pt>
                <c:pt idx="102">
                  <c:v>2.4481464000000001E-2</c:v>
                </c:pt>
                <c:pt idx="103">
                  <c:v>2.4895299999999999E-2</c:v>
                </c:pt>
                <c:pt idx="104">
                  <c:v>2.4793688000000001E-2</c:v>
                </c:pt>
                <c:pt idx="105">
                  <c:v>2.3768898E-2</c:v>
                </c:pt>
                <c:pt idx="106">
                  <c:v>2.2042334E-2</c:v>
                </c:pt>
                <c:pt idx="107">
                  <c:v>1.9917369000000001E-2</c:v>
                </c:pt>
                <c:pt idx="108">
                  <c:v>1.7340136999999999E-2</c:v>
                </c:pt>
                <c:pt idx="109">
                  <c:v>1.4479196999999999E-2</c:v>
                </c:pt>
                <c:pt idx="110">
                  <c:v>1.19114155E-2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5E58-4811-B137-D55B77866295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[4]Sheet1!$D$402:$DT$402</c:f>
              <c:numCache>
                <c:formatCode>General</c:formatCode>
                <c:ptCount val="121"/>
                <c:pt idx="0">
                  <c:v>2.7625426E-3</c:v>
                </c:pt>
                <c:pt idx="1">
                  <c:v>7.6764216999999999E-3</c:v>
                </c:pt>
                <c:pt idx="2">
                  <c:v>1.4679093000000001E-2</c:v>
                </c:pt>
                <c:pt idx="3">
                  <c:v>2.1908559000000001E-2</c:v>
                </c:pt>
                <c:pt idx="4">
                  <c:v>2.4407736999999999E-2</c:v>
                </c:pt>
                <c:pt idx="5">
                  <c:v>2.2922472999999999E-2</c:v>
                </c:pt>
                <c:pt idx="6">
                  <c:v>1.9178882000000001E-2</c:v>
                </c:pt>
                <c:pt idx="7">
                  <c:v>1.4695748999999999E-2</c:v>
                </c:pt>
                <c:pt idx="8">
                  <c:v>9.4467170000000003E-3</c:v>
                </c:pt>
                <c:pt idx="9">
                  <c:v>4.5585369999999997E-3</c:v>
                </c:pt>
                <c:pt idx="10">
                  <c:v>1.4899999999999999E-4</c:v>
                </c:pt>
                <c:pt idx="11">
                  <c:v>0</c:v>
                </c:pt>
                <c:pt idx="12">
                  <c:v>1.4300000000000001E-4</c:v>
                </c:pt>
                <c:pt idx="13">
                  <c:v>5.4612860000000001E-3</c:v>
                </c:pt>
                <c:pt idx="14">
                  <c:v>1.1304962999999999E-2</c:v>
                </c:pt>
                <c:pt idx="15">
                  <c:v>1.4143475000000001E-2</c:v>
                </c:pt>
                <c:pt idx="16">
                  <c:v>1.2199777E-2</c:v>
                </c:pt>
                <c:pt idx="17">
                  <c:v>6.8665870000000004E-3</c:v>
                </c:pt>
                <c:pt idx="18">
                  <c:v>2.2437080000000001E-3</c:v>
                </c:pt>
                <c:pt idx="19">
                  <c:v>0</c:v>
                </c:pt>
                <c:pt idx="20">
                  <c:v>0</c:v>
                </c:pt>
                <c:pt idx="21">
                  <c:v>8.3799999999999999E-4</c:v>
                </c:pt>
                <c:pt idx="22">
                  <c:v>6.1725019999999998E-3</c:v>
                </c:pt>
                <c:pt idx="23">
                  <c:v>1.3663582000000001E-2</c:v>
                </c:pt>
                <c:pt idx="24">
                  <c:v>2.2292203999999999E-2</c:v>
                </c:pt>
                <c:pt idx="25">
                  <c:v>2.8008582000000001E-2</c:v>
                </c:pt>
                <c:pt idx="26">
                  <c:v>3.1360305999999998E-2</c:v>
                </c:pt>
                <c:pt idx="27">
                  <c:v>3.1524219999999999E-2</c:v>
                </c:pt>
                <c:pt idx="28">
                  <c:v>3.0977630999999999E-2</c:v>
                </c:pt>
                <c:pt idx="29">
                  <c:v>3.0511722000000002E-2</c:v>
                </c:pt>
                <c:pt idx="30">
                  <c:v>3.0677294000000001E-2</c:v>
                </c:pt>
                <c:pt idx="31">
                  <c:v>3.1539360000000002E-2</c:v>
                </c:pt>
                <c:pt idx="32">
                  <c:v>3.4540407000000002E-2</c:v>
                </c:pt>
                <c:pt idx="33">
                  <c:v>4.0397679999999998E-2</c:v>
                </c:pt>
                <c:pt idx="34">
                  <c:v>4.9016814999999998E-2</c:v>
                </c:pt>
                <c:pt idx="35">
                  <c:v>5.9015526999999998E-2</c:v>
                </c:pt>
                <c:pt idx="36">
                  <c:v>6.7980680000000002E-2</c:v>
                </c:pt>
                <c:pt idx="37">
                  <c:v>7.4240825999999996E-2</c:v>
                </c:pt>
                <c:pt idx="38">
                  <c:v>7.5786254999999997E-2</c:v>
                </c:pt>
                <c:pt idx="39">
                  <c:v>7.3147790000000004E-2</c:v>
                </c:pt>
                <c:pt idx="40">
                  <c:v>6.6801849999999996E-2</c:v>
                </c:pt>
                <c:pt idx="41">
                  <c:v>5.9439600000000002E-2</c:v>
                </c:pt>
                <c:pt idx="42">
                  <c:v>5.2927487000000002E-2</c:v>
                </c:pt>
                <c:pt idx="43">
                  <c:v>4.8087264999999997E-2</c:v>
                </c:pt>
                <c:pt idx="44">
                  <c:v>4.6376477999999999E-2</c:v>
                </c:pt>
                <c:pt idx="45">
                  <c:v>4.6291186999999998E-2</c:v>
                </c:pt>
                <c:pt idx="46">
                  <c:v>4.5093775000000003E-2</c:v>
                </c:pt>
                <c:pt idx="47">
                  <c:v>4.0966692999999998E-2</c:v>
                </c:pt>
                <c:pt idx="48">
                  <c:v>3.5132676000000002E-2</c:v>
                </c:pt>
                <c:pt idx="49">
                  <c:v>3.1447463000000002E-2</c:v>
                </c:pt>
                <c:pt idx="50">
                  <c:v>3.0865224E-2</c:v>
                </c:pt>
                <c:pt idx="51">
                  <c:v>3.2250855000000002E-2</c:v>
                </c:pt>
                <c:pt idx="52">
                  <c:v>3.5088435000000001E-2</c:v>
                </c:pt>
                <c:pt idx="53">
                  <c:v>4.0007649999999999E-2</c:v>
                </c:pt>
                <c:pt idx="54">
                  <c:v>4.7998066999999998E-2</c:v>
                </c:pt>
                <c:pt idx="55">
                  <c:v>5.8042888000000001E-2</c:v>
                </c:pt>
                <c:pt idx="56">
                  <c:v>6.5323530000000005E-2</c:v>
                </c:pt>
                <c:pt idx="57">
                  <c:v>6.9371543999999993E-2</c:v>
                </c:pt>
                <c:pt idx="58">
                  <c:v>7.0354639999999996E-2</c:v>
                </c:pt>
                <c:pt idx="59">
                  <c:v>6.7345749999999996E-2</c:v>
                </c:pt>
                <c:pt idx="60">
                  <c:v>6.0435330000000002E-2</c:v>
                </c:pt>
                <c:pt idx="61">
                  <c:v>5.1508672999999998E-2</c:v>
                </c:pt>
                <c:pt idx="62">
                  <c:v>4.5104742000000003E-2</c:v>
                </c:pt>
                <c:pt idx="63">
                  <c:v>4.2866464999999999E-2</c:v>
                </c:pt>
                <c:pt idx="64">
                  <c:v>4.3471344000000002E-2</c:v>
                </c:pt>
                <c:pt idx="65">
                  <c:v>4.3346076999999997E-2</c:v>
                </c:pt>
                <c:pt idx="66">
                  <c:v>4.2013012000000002E-2</c:v>
                </c:pt>
                <c:pt idx="67">
                  <c:v>3.995692E-2</c:v>
                </c:pt>
                <c:pt idx="68">
                  <c:v>3.7260775000000003E-2</c:v>
                </c:pt>
                <c:pt idx="69">
                  <c:v>3.2728497000000002E-2</c:v>
                </c:pt>
                <c:pt idx="70">
                  <c:v>2.7300195999999999E-2</c:v>
                </c:pt>
                <c:pt idx="71">
                  <c:v>2.2321487000000001E-2</c:v>
                </c:pt>
                <c:pt idx="72">
                  <c:v>1.8636795000000001E-2</c:v>
                </c:pt>
                <c:pt idx="73">
                  <c:v>1.5015917E-2</c:v>
                </c:pt>
                <c:pt idx="74">
                  <c:v>1.0020239E-2</c:v>
                </c:pt>
                <c:pt idx="75">
                  <c:v>4.5373640000000003E-3</c:v>
                </c:pt>
                <c:pt idx="76">
                  <c:v>1.6537991000000001E-3</c:v>
                </c:pt>
                <c:pt idx="77">
                  <c:v>3.7744786000000002E-3</c:v>
                </c:pt>
                <c:pt idx="78">
                  <c:v>9.9210789999999993E-3</c:v>
                </c:pt>
                <c:pt idx="79">
                  <c:v>1.6053192000000001E-2</c:v>
                </c:pt>
                <c:pt idx="80">
                  <c:v>1.8053456999999998E-2</c:v>
                </c:pt>
                <c:pt idx="81">
                  <c:v>1.5524641E-2</c:v>
                </c:pt>
                <c:pt idx="82">
                  <c:v>1.122517E-2</c:v>
                </c:pt>
                <c:pt idx="83">
                  <c:v>8.8579020000000008E-3</c:v>
                </c:pt>
                <c:pt idx="84">
                  <c:v>1.0646759E-2</c:v>
                </c:pt>
                <c:pt idx="85">
                  <c:v>1.6164499999999998E-2</c:v>
                </c:pt>
                <c:pt idx="86">
                  <c:v>2.3442892E-2</c:v>
                </c:pt>
                <c:pt idx="87">
                  <c:v>3.009686E-2</c:v>
                </c:pt>
                <c:pt idx="88">
                  <c:v>3.4256503000000001E-2</c:v>
                </c:pt>
                <c:pt idx="89">
                  <c:v>3.4055160000000001E-2</c:v>
                </c:pt>
                <c:pt idx="90">
                  <c:v>3.0147304999999999E-2</c:v>
                </c:pt>
                <c:pt idx="91">
                  <c:v>2.3621900000000001E-2</c:v>
                </c:pt>
                <c:pt idx="92">
                  <c:v>1.6514892E-2</c:v>
                </c:pt>
                <c:pt idx="93">
                  <c:v>1.2016864E-2</c:v>
                </c:pt>
                <c:pt idx="94">
                  <c:v>1.0071241E-2</c:v>
                </c:pt>
                <c:pt idx="95">
                  <c:v>8.7486939999999996E-3</c:v>
                </c:pt>
                <c:pt idx="96">
                  <c:v>1.1419746999999999E-2</c:v>
                </c:pt>
                <c:pt idx="97">
                  <c:v>1.469238E-2</c:v>
                </c:pt>
                <c:pt idx="98">
                  <c:v>1.7154373000000001E-2</c:v>
                </c:pt>
                <c:pt idx="99">
                  <c:v>1.9268661999999999E-2</c:v>
                </c:pt>
                <c:pt idx="100">
                  <c:v>2.2562074000000001E-2</c:v>
                </c:pt>
                <c:pt idx="101">
                  <c:v>2.4378967000000001E-2</c:v>
                </c:pt>
                <c:pt idx="102">
                  <c:v>2.453284E-2</c:v>
                </c:pt>
                <c:pt idx="103">
                  <c:v>2.4929257E-2</c:v>
                </c:pt>
                <c:pt idx="104">
                  <c:v>2.4809714E-2</c:v>
                </c:pt>
                <c:pt idx="105">
                  <c:v>2.3767331999999999E-2</c:v>
                </c:pt>
                <c:pt idx="106">
                  <c:v>2.2023797000000001E-2</c:v>
                </c:pt>
                <c:pt idx="107">
                  <c:v>1.9882034999999999E-2</c:v>
                </c:pt>
                <c:pt idx="108">
                  <c:v>1.7290138E-2</c:v>
                </c:pt>
                <c:pt idx="109">
                  <c:v>1.4416908000000001E-2</c:v>
                </c:pt>
                <c:pt idx="110">
                  <c:v>1.1839288E-2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5E58-4811-B137-D55B77866295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[4]Sheet1!$D$403:$DT$403</c:f>
              <c:numCache>
                <c:formatCode>General</c:formatCode>
                <c:ptCount val="121"/>
                <c:pt idx="0">
                  <c:v>2.7625426E-3</c:v>
                </c:pt>
                <c:pt idx="1">
                  <c:v>7.6764216999999999E-3</c:v>
                </c:pt>
                <c:pt idx="2">
                  <c:v>1.4679093000000001E-2</c:v>
                </c:pt>
                <c:pt idx="3">
                  <c:v>2.1908559000000001E-2</c:v>
                </c:pt>
                <c:pt idx="4">
                  <c:v>2.4407736999999999E-2</c:v>
                </c:pt>
                <c:pt idx="5">
                  <c:v>2.2922472999999999E-2</c:v>
                </c:pt>
                <c:pt idx="6">
                  <c:v>1.9178882000000001E-2</c:v>
                </c:pt>
                <c:pt idx="7">
                  <c:v>1.4695748999999999E-2</c:v>
                </c:pt>
                <c:pt idx="8">
                  <c:v>9.4467170000000003E-3</c:v>
                </c:pt>
                <c:pt idx="9">
                  <c:v>4.5585369999999997E-3</c:v>
                </c:pt>
                <c:pt idx="10">
                  <c:v>1.4899999999999999E-4</c:v>
                </c:pt>
                <c:pt idx="11">
                  <c:v>0</c:v>
                </c:pt>
                <c:pt idx="12">
                  <c:v>1.4300000000000001E-4</c:v>
                </c:pt>
                <c:pt idx="13">
                  <c:v>5.4612860000000001E-3</c:v>
                </c:pt>
                <c:pt idx="14">
                  <c:v>1.1304962999999999E-2</c:v>
                </c:pt>
                <c:pt idx="15">
                  <c:v>1.4143475000000001E-2</c:v>
                </c:pt>
                <c:pt idx="16">
                  <c:v>1.2199777E-2</c:v>
                </c:pt>
                <c:pt idx="17">
                  <c:v>6.8665870000000004E-3</c:v>
                </c:pt>
                <c:pt idx="18">
                  <c:v>2.2437080000000001E-3</c:v>
                </c:pt>
                <c:pt idx="19">
                  <c:v>0</c:v>
                </c:pt>
                <c:pt idx="20">
                  <c:v>0</c:v>
                </c:pt>
                <c:pt idx="21">
                  <c:v>8.3799999999999999E-4</c:v>
                </c:pt>
                <c:pt idx="22">
                  <c:v>6.1725019999999998E-3</c:v>
                </c:pt>
                <c:pt idx="23">
                  <c:v>1.3663582000000001E-2</c:v>
                </c:pt>
                <c:pt idx="24">
                  <c:v>2.2292203999999999E-2</c:v>
                </c:pt>
                <c:pt idx="25">
                  <c:v>2.8008582000000001E-2</c:v>
                </c:pt>
                <c:pt idx="26">
                  <c:v>3.1360305999999998E-2</c:v>
                </c:pt>
                <c:pt idx="27">
                  <c:v>3.1524219999999999E-2</c:v>
                </c:pt>
                <c:pt idx="28">
                  <c:v>3.0977630999999999E-2</c:v>
                </c:pt>
                <c:pt idx="29">
                  <c:v>3.0511722000000002E-2</c:v>
                </c:pt>
                <c:pt idx="30">
                  <c:v>3.0677294000000001E-2</c:v>
                </c:pt>
                <c:pt idx="31">
                  <c:v>3.1539360000000002E-2</c:v>
                </c:pt>
                <c:pt idx="32">
                  <c:v>3.4540407000000002E-2</c:v>
                </c:pt>
                <c:pt idx="33">
                  <c:v>4.0397679999999998E-2</c:v>
                </c:pt>
                <c:pt idx="34">
                  <c:v>4.9016814999999998E-2</c:v>
                </c:pt>
                <c:pt idx="35">
                  <c:v>5.9015526999999998E-2</c:v>
                </c:pt>
                <c:pt idx="36">
                  <c:v>6.7980680000000002E-2</c:v>
                </c:pt>
                <c:pt idx="37">
                  <c:v>7.4240825999999996E-2</c:v>
                </c:pt>
                <c:pt idx="38">
                  <c:v>7.5786254999999997E-2</c:v>
                </c:pt>
                <c:pt idx="39">
                  <c:v>7.3147790000000004E-2</c:v>
                </c:pt>
                <c:pt idx="40">
                  <c:v>6.6801849999999996E-2</c:v>
                </c:pt>
                <c:pt idx="41">
                  <c:v>5.9439600000000002E-2</c:v>
                </c:pt>
                <c:pt idx="42">
                  <c:v>5.2927487000000002E-2</c:v>
                </c:pt>
                <c:pt idx="43">
                  <c:v>4.8087264999999997E-2</c:v>
                </c:pt>
                <c:pt idx="44">
                  <c:v>4.6376477999999999E-2</c:v>
                </c:pt>
                <c:pt idx="45">
                  <c:v>4.6291186999999998E-2</c:v>
                </c:pt>
                <c:pt idx="46">
                  <c:v>4.5093775000000003E-2</c:v>
                </c:pt>
                <c:pt idx="47">
                  <c:v>4.0966692999999998E-2</c:v>
                </c:pt>
                <c:pt idx="48">
                  <c:v>3.5132676000000002E-2</c:v>
                </c:pt>
                <c:pt idx="49">
                  <c:v>3.1447463000000002E-2</c:v>
                </c:pt>
                <c:pt idx="50">
                  <c:v>3.0865224E-2</c:v>
                </c:pt>
                <c:pt idx="51">
                  <c:v>3.2250855000000002E-2</c:v>
                </c:pt>
                <c:pt idx="52">
                  <c:v>3.5088435000000001E-2</c:v>
                </c:pt>
                <c:pt idx="53">
                  <c:v>4.0007649999999999E-2</c:v>
                </c:pt>
                <c:pt idx="54">
                  <c:v>4.7998066999999998E-2</c:v>
                </c:pt>
                <c:pt idx="55">
                  <c:v>5.8042888000000001E-2</c:v>
                </c:pt>
                <c:pt idx="56">
                  <c:v>6.5323530000000005E-2</c:v>
                </c:pt>
                <c:pt idx="57">
                  <c:v>6.9371543999999993E-2</c:v>
                </c:pt>
                <c:pt idx="58">
                  <c:v>7.0354639999999996E-2</c:v>
                </c:pt>
                <c:pt idx="59">
                  <c:v>6.7345749999999996E-2</c:v>
                </c:pt>
                <c:pt idx="60">
                  <c:v>6.0435330000000002E-2</c:v>
                </c:pt>
                <c:pt idx="61">
                  <c:v>5.1508672999999998E-2</c:v>
                </c:pt>
                <c:pt idx="62">
                  <c:v>4.5104742000000003E-2</c:v>
                </c:pt>
                <c:pt idx="63">
                  <c:v>4.2866464999999999E-2</c:v>
                </c:pt>
                <c:pt idx="64">
                  <c:v>4.3471344000000002E-2</c:v>
                </c:pt>
                <c:pt idx="65">
                  <c:v>4.3346076999999997E-2</c:v>
                </c:pt>
                <c:pt idx="66">
                  <c:v>4.2013012000000002E-2</c:v>
                </c:pt>
                <c:pt idx="67">
                  <c:v>3.995692E-2</c:v>
                </c:pt>
                <c:pt idx="68">
                  <c:v>3.7260775000000003E-2</c:v>
                </c:pt>
                <c:pt idx="69">
                  <c:v>3.2728497000000002E-2</c:v>
                </c:pt>
                <c:pt idx="70">
                  <c:v>2.7300195999999999E-2</c:v>
                </c:pt>
                <c:pt idx="71">
                  <c:v>2.2321487000000001E-2</c:v>
                </c:pt>
                <c:pt idx="72">
                  <c:v>1.8636795000000001E-2</c:v>
                </c:pt>
                <c:pt idx="73">
                  <c:v>1.5015917E-2</c:v>
                </c:pt>
                <c:pt idx="74">
                  <c:v>1.0020239E-2</c:v>
                </c:pt>
                <c:pt idx="75">
                  <c:v>4.5373640000000003E-3</c:v>
                </c:pt>
                <c:pt idx="76">
                  <c:v>1.6537991000000001E-3</c:v>
                </c:pt>
                <c:pt idx="77">
                  <c:v>3.7744786000000002E-3</c:v>
                </c:pt>
                <c:pt idx="78">
                  <c:v>9.9210789999999993E-3</c:v>
                </c:pt>
                <c:pt idx="79">
                  <c:v>1.6053192000000001E-2</c:v>
                </c:pt>
                <c:pt idx="80">
                  <c:v>1.8053456999999998E-2</c:v>
                </c:pt>
                <c:pt idx="81">
                  <c:v>1.5524641E-2</c:v>
                </c:pt>
                <c:pt idx="82">
                  <c:v>1.122517E-2</c:v>
                </c:pt>
                <c:pt idx="83">
                  <c:v>8.8579020000000008E-3</c:v>
                </c:pt>
                <c:pt idx="84">
                  <c:v>1.0646759E-2</c:v>
                </c:pt>
                <c:pt idx="85">
                  <c:v>1.6164499999999998E-2</c:v>
                </c:pt>
                <c:pt idx="86">
                  <c:v>2.3442892E-2</c:v>
                </c:pt>
                <c:pt idx="87">
                  <c:v>3.009686E-2</c:v>
                </c:pt>
                <c:pt idx="88">
                  <c:v>3.4256503000000001E-2</c:v>
                </c:pt>
                <c:pt idx="89">
                  <c:v>3.4055160000000001E-2</c:v>
                </c:pt>
                <c:pt idx="90">
                  <c:v>3.0147304999999999E-2</c:v>
                </c:pt>
                <c:pt idx="91">
                  <c:v>2.3621900000000001E-2</c:v>
                </c:pt>
                <c:pt idx="92">
                  <c:v>1.6514892E-2</c:v>
                </c:pt>
                <c:pt idx="93">
                  <c:v>1.2016864E-2</c:v>
                </c:pt>
                <c:pt idx="94">
                  <c:v>1.0071241E-2</c:v>
                </c:pt>
                <c:pt idx="95">
                  <c:v>8.7486939999999996E-3</c:v>
                </c:pt>
                <c:pt idx="96">
                  <c:v>1.1419746999999999E-2</c:v>
                </c:pt>
                <c:pt idx="97">
                  <c:v>1.469238E-2</c:v>
                </c:pt>
                <c:pt idx="98">
                  <c:v>1.7154373000000001E-2</c:v>
                </c:pt>
                <c:pt idx="99">
                  <c:v>1.9268661999999999E-2</c:v>
                </c:pt>
                <c:pt idx="100">
                  <c:v>2.2562074000000001E-2</c:v>
                </c:pt>
                <c:pt idx="101">
                  <c:v>2.4378967000000001E-2</c:v>
                </c:pt>
                <c:pt idx="102">
                  <c:v>2.453284E-2</c:v>
                </c:pt>
                <c:pt idx="103">
                  <c:v>2.4929257E-2</c:v>
                </c:pt>
                <c:pt idx="104">
                  <c:v>2.4809714E-2</c:v>
                </c:pt>
                <c:pt idx="105">
                  <c:v>2.3767331999999999E-2</c:v>
                </c:pt>
                <c:pt idx="106">
                  <c:v>2.2023797000000001E-2</c:v>
                </c:pt>
                <c:pt idx="107">
                  <c:v>1.9882034999999999E-2</c:v>
                </c:pt>
                <c:pt idx="108">
                  <c:v>1.7290138E-2</c:v>
                </c:pt>
                <c:pt idx="109">
                  <c:v>1.4416908000000001E-2</c:v>
                </c:pt>
                <c:pt idx="110">
                  <c:v>1.1839288E-2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5E58-4811-B137-D55B77866295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[4]Sheet1!$D$404:$DT$404</c:f>
              <c:numCache>
                <c:formatCode>General</c:formatCode>
                <c:ptCount val="121"/>
                <c:pt idx="0">
                  <c:v>3.1861134000000001E-3</c:v>
                </c:pt>
                <c:pt idx="1">
                  <c:v>8.052376E-3</c:v>
                </c:pt>
                <c:pt idx="2">
                  <c:v>1.507765E-2</c:v>
                </c:pt>
                <c:pt idx="3">
                  <c:v>2.222588E-2</c:v>
                </c:pt>
                <c:pt idx="4">
                  <c:v>2.4618155999999999E-2</c:v>
                </c:pt>
                <c:pt idx="5">
                  <c:v>2.2966698000000001E-2</c:v>
                </c:pt>
                <c:pt idx="6">
                  <c:v>1.9093051999999999E-2</c:v>
                </c:pt>
                <c:pt idx="7">
                  <c:v>1.4587114E-2</c:v>
                </c:pt>
                <c:pt idx="8">
                  <c:v>9.4074550000000003E-3</c:v>
                </c:pt>
                <c:pt idx="9">
                  <c:v>4.6355105000000004E-3</c:v>
                </c:pt>
                <c:pt idx="10">
                  <c:v>2.9799999999999998E-4</c:v>
                </c:pt>
                <c:pt idx="11">
                  <c:v>0</c:v>
                </c:pt>
                <c:pt idx="12">
                  <c:v>4.2999999999999999E-4</c:v>
                </c:pt>
                <c:pt idx="13">
                  <c:v>5.8525577000000002E-3</c:v>
                </c:pt>
                <c:pt idx="14">
                  <c:v>1.1751833999999999E-2</c:v>
                </c:pt>
                <c:pt idx="15">
                  <c:v>1.4536165E-2</c:v>
                </c:pt>
                <c:pt idx="16">
                  <c:v>1.2421763000000001E-2</c:v>
                </c:pt>
                <c:pt idx="17">
                  <c:v>6.8894209999999997E-3</c:v>
                </c:pt>
                <c:pt idx="18">
                  <c:v>2.1525420999999999E-3</c:v>
                </c:pt>
                <c:pt idx="19">
                  <c:v>0</c:v>
                </c:pt>
                <c:pt idx="20">
                  <c:v>0</c:v>
                </c:pt>
                <c:pt idx="21">
                  <c:v>8.6600000000000002E-4</c:v>
                </c:pt>
                <c:pt idx="22">
                  <c:v>6.3175727000000003E-3</c:v>
                </c:pt>
                <c:pt idx="23">
                  <c:v>1.3963298000000001E-2</c:v>
                </c:pt>
                <c:pt idx="24">
                  <c:v>2.2697851000000002E-2</c:v>
                </c:pt>
                <c:pt idx="25">
                  <c:v>2.8414980999999999E-2</c:v>
                </c:pt>
                <c:pt idx="26">
                  <c:v>3.1692463999999997E-2</c:v>
                </c:pt>
                <c:pt idx="27">
                  <c:v>3.1766365999999997E-2</c:v>
                </c:pt>
                <c:pt idx="28">
                  <c:v>3.1158076999999999E-2</c:v>
                </c:pt>
                <c:pt idx="29">
                  <c:v>3.0655078999999998E-2</c:v>
                </c:pt>
                <c:pt idx="30">
                  <c:v>3.0806147999999998E-2</c:v>
                </c:pt>
                <c:pt idx="31">
                  <c:v>3.1655509999999998E-2</c:v>
                </c:pt>
                <c:pt idx="32">
                  <c:v>3.4665924000000001E-2</c:v>
                </c:pt>
                <c:pt idx="33">
                  <c:v>4.0526920000000001E-2</c:v>
                </c:pt>
                <c:pt idx="34">
                  <c:v>4.9153334999999999E-2</c:v>
                </c:pt>
                <c:pt idx="35">
                  <c:v>5.9133775999999999E-2</c:v>
                </c:pt>
                <c:pt idx="36">
                  <c:v>6.8053119999999995E-2</c:v>
                </c:pt>
                <c:pt idx="37">
                  <c:v>7.4246409999999999E-2</c:v>
                </c:pt>
                <c:pt idx="38">
                  <c:v>7.5737684999999999E-2</c:v>
                </c:pt>
                <c:pt idx="39">
                  <c:v>7.3107190000000002E-2</c:v>
                </c:pt>
                <c:pt idx="40">
                  <c:v>6.6838209999999995E-2</c:v>
                </c:pt>
                <c:pt idx="41">
                  <c:v>5.9689533000000003E-2</c:v>
                </c:pt>
                <c:pt idx="42">
                  <c:v>5.3417770000000003E-2</c:v>
                </c:pt>
                <c:pt idx="43">
                  <c:v>4.8733789999999999E-2</c:v>
                </c:pt>
                <c:pt idx="44">
                  <c:v>4.7005970000000001E-2</c:v>
                </c:pt>
                <c:pt idx="45">
                  <c:v>4.6741746000000001E-2</c:v>
                </c:pt>
                <c:pt idx="46">
                  <c:v>4.5313273000000001E-2</c:v>
                </c:pt>
                <c:pt idx="47">
                  <c:v>4.1036456999999998E-2</c:v>
                </c:pt>
                <c:pt idx="48">
                  <c:v>3.5170443000000003E-2</c:v>
                </c:pt>
                <c:pt idx="49">
                  <c:v>3.1555387999999997E-2</c:v>
                </c:pt>
                <c:pt idx="50">
                  <c:v>3.1065451000000001E-2</c:v>
                </c:pt>
                <c:pt idx="51">
                  <c:v>3.2488346000000001E-2</c:v>
                </c:pt>
                <c:pt idx="52">
                  <c:v>3.5282004999999998E-2</c:v>
                </c:pt>
                <c:pt idx="53">
                  <c:v>4.0132385E-2</c:v>
                </c:pt>
                <c:pt idx="54">
                  <c:v>4.8085410000000002E-2</c:v>
                </c:pt>
                <c:pt idx="55">
                  <c:v>5.8129819999999999E-2</c:v>
                </c:pt>
                <c:pt idx="56">
                  <c:v>6.5389924000000002E-2</c:v>
                </c:pt>
                <c:pt idx="57">
                  <c:v>6.9356373999999998E-2</c:v>
                </c:pt>
                <c:pt idx="58">
                  <c:v>7.0211040000000002E-2</c:v>
                </c:pt>
                <c:pt idx="59">
                  <c:v>6.7082180000000005E-2</c:v>
                </c:pt>
                <c:pt idx="60">
                  <c:v>6.0131076999999998E-2</c:v>
                </c:pt>
                <c:pt idx="61">
                  <c:v>5.1222812E-2</c:v>
                </c:pt>
                <c:pt idx="62">
                  <c:v>4.4878290000000001E-2</c:v>
                </c:pt>
                <c:pt idx="63">
                  <c:v>4.2721401999999999E-2</c:v>
                </c:pt>
                <c:pt idx="64">
                  <c:v>4.3442406000000003E-2</c:v>
                </c:pt>
                <c:pt idx="65">
                  <c:v>4.343764E-2</c:v>
                </c:pt>
                <c:pt idx="66">
                  <c:v>4.2146955E-2</c:v>
                </c:pt>
                <c:pt idx="67">
                  <c:v>3.9980557E-2</c:v>
                </c:pt>
                <c:pt idx="68">
                  <c:v>3.7047185000000003E-2</c:v>
                </c:pt>
                <c:pt idx="69">
                  <c:v>3.2302249999999998E-2</c:v>
                </c:pt>
                <c:pt idx="70">
                  <c:v>2.6833974E-2</c:v>
                </c:pt>
                <c:pt idx="71">
                  <c:v>2.2015403999999999E-2</c:v>
                </c:pt>
                <c:pt idx="72">
                  <c:v>1.8601302E-2</c:v>
                </c:pt>
                <c:pt idx="73">
                  <c:v>1.5218008999999999E-2</c:v>
                </c:pt>
                <c:pt idx="74">
                  <c:v>1.0307264999999999E-2</c:v>
                </c:pt>
                <c:pt idx="75">
                  <c:v>4.7227670000000001E-3</c:v>
                </c:pt>
                <c:pt idx="76">
                  <c:v>1.6161464999999999E-3</c:v>
                </c:pt>
                <c:pt idx="77">
                  <c:v>3.5394240000000002E-3</c:v>
                </c:pt>
                <c:pt idx="78">
                  <c:v>9.6022509999999991E-3</c:v>
                </c:pt>
                <c:pt idx="79">
                  <c:v>1.5755728E-2</c:v>
                </c:pt>
                <c:pt idx="80">
                  <c:v>1.7820652999999999E-2</c:v>
                </c:pt>
                <c:pt idx="81">
                  <c:v>1.5372943999999999E-2</c:v>
                </c:pt>
                <c:pt idx="82">
                  <c:v>1.1179198E-2</c:v>
                </c:pt>
                <c:pt idx="83">
                  <c:v>8.9519690000000006E-3</c:v>
                </c:pt>
                <c:pt idx="84">
                  <c:v>1.0889751E-2</c:v>
                </c:pt>
                <c:pt idx="85">
                  <c:v>1.6504950000000001E-2</c:v>
                </c:pt>
                <c:pt idx="86">
                  <c:v>2.3779279E-2</c:v>
                </c:pt>
                <c:pt idx="87">
                  <c:v>3.0316065999999999E-2</c:v>
                </c:pt>
                <c:pt idx="88">
                  <c:v>3.4277967999999999E-2</c:v>
                </c:pt>
                <c:pt idx="89">
                  <c:v>3.3843864000000001E-2</c:v>
                </c:pt>
                <c:pt idx="90">
                  <c:v>2.9737933000000001E-2</c:v>
                </c:pt>
                <c:pt idx="91">
                  <c:v>2.3076159999999998E-2</c:v>
                </c:pt>
                <c:pt idx="92">
                  <c:v>1.592205E-2</c:v>
                </c:pt>
                <c:pt idx="93">
                  <c:v>1.1452837E-2</c:v>
                </c:pt>
                <c:pt idx="94">
                  <c:v>9.5941780000000001E-3</c:v>
                </c:pt>
                <c:pt idx="95">
                  <c:v>8.3836870000000008E-3</c:v>
                </c:pt>
                <c:pt idx="96">
                  <c:v>1.1195890999999999E-2</c:v>
                </c:pt>
                <c:pt idx="97">
                  <c:v>1.4602883000000001E-2</c:v>
                </c:pt>
                <c:pt idx="98">
                  <c:v>1.7174153000000001E-2</c:v>
                </c:pt>
                <c:pt idx="99">
                  <c:v>1.9366736999999998E-2</c:v>
                </c:pt>
                <c:pt idx="100">
                  <c:v>2.2711269999999999E-2</c:v>
                </c:pt>
                <c:pt idx="101">
                  <c:v>2.4536486999999999E-2</c:v>
                </c:pt>
                <c:pt idx="102">
                  <c:v>2.4676905999999998E-2</c:v>
                </c:pt>
                <c:pt idx="103">
                  <c:v>2.5043702000000001E-2</c:v>
                </c:pt>
                <c:pt idx="104">
                  <c:v>2.4895351E-2</c:v>
                </c:pt>
                <c:pt idx="105">
                  <c:v>2.3826651000000001E-2</c:v>
                </c:pt>
                <c:pt idx="106">
                  <c:v>2.2066694000000001E-2</c:v>
                </c:pt>
                <c:pt idx="107">
                  <c:v>1.9925393E-2</c:v>
                </c:pt>
                <c:pt idx="108">
                  <c:v>1.7346604000000002E-2</c:v>
                </c:pt>
                <c:pt idx="109">
                  <c:v>1.4507018999999999E-2</c:v>
                </c:pt>
                <c:pt idx="110">
                  <c:v>1.1978279999999999E-2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5E58-4811-B137-D55B77866295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[4]Sheet1!$D$405:$DT$405</c:f>
              <c:numCache>
                <c:formatCode>General</c:formatCode>
                <c:ptCount val="121"/>
                <c:pt idx="0">
                  <c:v>3.1861134000000001E-3</c:v>
                </c:pt>
                <c:pt idx="1">
                  <c:v>8.052376E-3</c:v>
                </c:pt>
                <c:pt idx="2">
                  <c:v>1.507765E-2</c:v>
                </c:pt>
                <c:pt idx="3">
                  <c:v>2.222588E-2</c:v>
                </c:pt>
                <c:pt idx="4">
                  <c:v>2.4618155999999999E-2</c:v>
                </c:pt>
                <c:pt idx="5">
                  <c:v>2.2966698000000001E-2</c:v>
                </c:pt>
                <c:pt idx="6">
                  <c:v>1.9093051999999999E-2</c:v>
                </c:pt>
                <c:pt idx="7">
                  <c:v>1.4587114E-2</c:v>
                </c:pt>
                <c:pt idx="8">
                  <c:v>9.4074550000000003E-3</c:v>
                </c:pt>
                <c:pt idx="9">
                  <c:v>4.6355105000000004E-3</c:v>
                </c:pt>
                <c:pt idx="10">
                  <c:v>2.9799999999999998E-4</c:v>
                </c:pt>
                <c:pt idx="11">
                  <c:v>0</c:v>
                </c:pt>
                <c:pt idx="12">
                  <c:v>4.2999999999999999E-4</c:v>
                </c:pt>
                <c:pt idx="13">
                  <c:v>5.8525577000000002E-3</c:v>
                </c:pt>
                <c:pt idx="14">
                  <c:v>1.1751833999999999E-2</c:v>
                </c:pt>
                <c:pt idx="15">
                  <c:v>1.4536165E-2</c:v>
                </c:pt>
                <c:pt idx="16">
                  <c:v>1.2421763000000001E-2</c:v>
                </c:pt>
                <c:pt idx="17">
                  <c:v>6.8894209999999997E-3</c:v>
                </c:pt>
                <c:pt idx="18">
                  <c:v>2.1525420999999999E-3</c:v>
                </c:pt>
                <c:pt idx="19">
                  <c:v>0</c:v>
                </c:pt>
                <c:pt idx="20">
                  <c:v>0</c:v>
                </c:pt>
                <c:pt idx="21">
                  <c:v>8.6600000000000002E-4</c:v>
                </c:pt>
                <c:pt idx="22">
                  <c:v>6.3175727000000003E-3</c:v>
                </c:pt>
                <c:pt idx="23">
                  <c:v>1.3963298000000001E-2</c:v>
                </c:pt>
                <c:pt idx="24">
                  <c:v>2.2697851000000002E-2</c:v>
                </c:pt>
                <c:pt idx="25">
                  <c:v>2.8414980999999999E-2</c:v>
                </c:pt>
                <c:pt idx="26">
                  <c:v>3.1692463999999997E-2</c:v>
                </c:pt>
                <c:pt idx="27">
                  <c:v>3.1766365999999997E-2</c:v>
                </c:pt>
                <c:pt idx="28">
                  <c:v>3.1158076999999999E-2</c:v>
                </c:pt>
                <c:pt idx="29">
                  <c:v>3.0655078999999998E-2</c:v>
                </c:pt>
                <c:pt idx="30">
                  <c:v>3.0806147999999998E-2</c:v>
                </c:pt>
                <c:pt idx="31">
                  <c:v>3.1655509999999998E-2</c:v>
                </c:pt>
                <c:pt idx="32">
                  <c:v>3.4665924000000001E-2</c:v>
                </c:pt>
                <c:pt idx="33">
                  <c:v>4.0526920000000001E-2</c:v>
                </c:pt>
                <c:pt idx="34">
                  <c:v>4.9153334999999999E-2</c:v>
                </c:pt>
                <c:pt idx="35">
                  <c:v>5.9133775999999999E-2</c:v>
                </c:pt>
                <c:pt idx="36">
                  <c:v>6.8053119999999995E-2</c:v>
                </c:pt>
                <c:pt idx="37">
                  <c:v>7.4246409999999999E-2</c:v>
                </c:pt>
                <c:pt idx="38">
                  <c:v>7.5737684999999999E-2</c:v>
                </c:pt>
                <c:pt idx="39">
                  <c:v>7.3107190000000002E-2</c:v>
                </c:pt>
                <c:pt idx="40">
                  <c:v>6.6838209999999995E-2</c:v>
                </c:pt>
                <c:pt idx="41">
                  <c:v>5.9689533000000003E-2</c:v>
                </c:pt>
                <c:pt idx="42">
                  <c:v>5.3417770000000003E-2</c:v>
                </c:pt>
                <c:pt idx="43">
                  <c:v>4.8733789999999999E-2</c:v>
                </c:pt>
                <c:pt idx="44">
                  <c:v>4.7005970000000001E-2</c:v>
                </c:pt>
                <c:pt idx="45">
                  <c:v>4.6741746000000001E-2</c:v>
                </c:pt>
                <c:pt idx="46">
                  <c:v>4.5313273000000001E-2</c:v>
                </c:pt>
                <c:pt idx="47">
                  <c:v>4.1036456999999998E-2</c:v>
                </c:pt>
                <c:pt idx="48">
                  <c:v>3.5170443000000003E-2</c:v>
                </c:pt>
                <c:pt idx="49">
                  <c:v>3.1555387999999997E-2</c:v>
                </c:pt>
                <c:pt idx="50">
                  <c:v>3.1065451000000001E-2</c:v>
                </c:pt>
                <c:pt idx="51">
                  <c:v>3.2488346000000001E-2</c:v>
                </c:pt>
                <c:pt idx="52">
                  <c:v>3.5282004999999998E-2</c:v>
                </c:pt>
                <c:pt idx="53">
                  <c:v>4.0132385E-2</c:v>
                </c:pt>
                <c:pt idx="54">
                  <c:v>4.8085410000000002E-2</c:v>
                </c:pt>
                <c:pt idx="55">
                  <c:v>5.8129819999999999E-2</c:v>
                </c:pt>
                <c:pt idx="56">
                  <c:v>6.5389924000000002E-2</c:v>
                </c:pt>
                <c:pt idx="57">
                  <c:v>6.9356373999999998E-2</c:v>
                </c:pt>
                <c:pt idx="58">
                  <c:v>7.0211040000000002E-2</c:v>
                </c:pt>
                <c:pt idx="59">
                  <c:v>6.7082180000000005E-2</c:v>
                </c:pt>
                <c:pt idx="60">
                  <c:v>6.0131076999999998E-2</c:v>
                </c:pt>
                <c:pt idx="61">
                  <c:v>5.1222812E-2</c:v>
                </c:pt>
                <c:pt idx="62">
                  <c:v>4.4878290000000001E-2</c:v>
                </c:pt>
                <c:pt idx="63">
                  <c:v>4.2721401999999999E-2</c:v>
                </c:pt>
                <c:pt idx="64">
                  <c:v>4.3442406000000003E-2</c:v>
                </c:pt>
                <c:pt idx="65">
                  <c:v>4.343764E-2</c:v>
                </c:pt>
                <c:pt idx="66">
                  <c:v>4.2146955E-2</c:v>
                </c:pt>
                <c:pt idx="67">
                  <c:v>3.9980557E-2</c:v>
                </c:pt>
                <c:pt idx="68">
                  <c:v>3.7047185000000003E-2</c:v>
                </c:pt>
                <c:pt idx="69">
                  <c:v>3.2302249999999998E-2</c:v>
                </c:pt>
                <c:pt idx="70">
                  <c:v>2.6833974E-2</c:v>
                </c:pt>
                <c:pt idx="71">
                  <c:v>2.2015403999999999E-2</c:v>
                </c:pt>
                <c:pt idx="72">
                  <c:v>1.8601302E-2</c:v>
                </c:pt>
                <c:pt idx="73">
                  <c:v>1.5218008999999999E-2</c:v>
                </c:pt>
                <c:pt idx="74">
                  <c:v>1.0307264999999999E-2</c:v>
                </c:pt>
                <c:pt idx="75">
                  <c:v>4.7227670000000001E-3</c:v>
                </c:pt>
                <c:pt idx="76">
                  <c:v>1.6161464999999999E-3</c:v>
                </c:pt>
                <c:pt idx="77">
                  <c:v>3.5394240000000002E-3</c:v>
                </c:pt>
                <c:pt idx="78">
                  <c:v>9.6022509999999991E-3</c:v>
                </c:pt>
                <c:pt idx="79">
                  <c:v>1.5755728E-2</c:v>
                </c:pt>
                <c:pt idx="80">
                  <c:v>1.7820652999999999E-2</c:v>
                </c:pt>
                <c:pt idx="81">
                  <c:v>1.5372943999999999E-2</c:v>
                </c:pt>
                <c:pt idx="82">
                  <c:v>1.1179198E-2</c:v>
                </c:pt>
                <c:pt idx="83">
                  <c:v>8.9519690000000006E-3</c:v>
                </c:pt>
                <c:pt idx="84">
                  <c:v>1.0889751E-2</c:v>
                </c:pt>
                <c:pt idx="85">
                  <c:v>1.6504950000000001E-2</c:v>
                </c:pt>
                <c:pt idx="86">
                  <c:v>2.3779279E-2</c:v>
                </c:pt>
                <c:pt idx="87">
                  <c:v>3.0316065999999999E-2</c:v>
                </c:pt>
                <c:pt idx="88">
                  <c:v>3.4277967999999999E-2</c:v>
                </c:pt>
                <c:pt idx="89">
                  <c:v>3.3843864000000001E-2</c:v>
                </c:pt>
                <c:pt idx="90">
                  <c:v>2.9737933000000001E-2</c:v>
                </c:pt>
                <c:pt idx="91">
                  <c:v>2.3076159999999998E-2</c:v>
                </c:pt>
                <c:pt idx="92">
                  <c:v>1.592205E-2</c:v>
                </c:pt>
                <c:pt idx="93">
                  <c:v>1.1452837E-2</c:v>
                </c:pt>
                <c:pt idx="94">
                  <c:v>9.5941780000000001E-3</c:v>
                </c:pt>
                <c:pt idx="95">
                  <c:v>8.3836870000000008E-3</c:v>
                </c:pt>
                <c:pt idx="96">
                  <c:v>1.1195890999999999E-2</c:v>
                </c:pt>
                <c:pt idx="97">
                  <c:v>1.4602883000000001E-2</c:v>
                </c:pt>
                <c:pt idx="98">
                  <c:v>1.7174153000000001E-2</c:v>
                </c:pt>
                <c:pt idx="99">
                  <c:v>1.9366736999999998E-2</c:v>
                </c:pt>
                <c:pt idx="100">
                  <c:v>2.2711269999999999E-2</c:v>
                </c:pt>
                <c:pt idx="101">
                  <c:v>2.4536486999999999E-2</c:v>
                </c:pt>
                <c:pt idx="102">
                  <c:v>2.4676905999999998E-2</c:v>
                </c:pt>
                <c:pt idx="103">
                  <c:v>2.5043702000000001E-2</c:v>
                </c:pt>
                <c:pt idx="104">
                  <c:v>2.4895351E-2</c:v>
                </c:pt>
                <c:pt idx="105">
                  <c:v>2.3826651000000001E-2</c:v>
                </c:pt>
                <c:pt idx="106">
                  <c:v>2.2066694000000001E-2</c:v>
                </c:pt>
                <c:pt idx="107">
                  <c:v>1.9925393E-2</c:v>
                </c:pt>
                <c:pt idx="108">
                  <c:v>1.7346604000000002E-2</c:v>
                </c:pt>
                <c:pt idx="109">
                  <c:v>1.4507018999999999E-2</c:v>
                </c:pt>
                <c:pt idx="110">
                  <c:v>1.1978279999999999E-2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5E58-4811-B137-D55B77866295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[4]Sheet1!$D$406:$DT$406</c:f>
              <c:numCache>
                <c:formatCode>General</c:formatCode>
                <c:ptCount val="121"/>
                <c:pt idx="0">
                  <c:v>3.1861134000000001E-3</c:v>
                </c:pt>
                <c:pt idx="1">
                  <c:v>8.052376E-3</c:v>
                </c:pt>
                <c:pt idx="2">
                  <c:v>1.507765E-2</c:v>
                </c:pt>
                <c:pt idx="3">
                  <c:v>2.222588E-2</c:v>
                </c:pt>
                <c:pt idx="4">
                  <c:v>2.4618155999999999E-2</c:v>
                </c:pt>
                <c:pt idx="5">
                  <c:v>2.2966698000000001E-2</c:v>
                </c:pt>
                <c:pt idx="6">
                  <c:v>1.9093051999999999E-2</c:v>
                </c:pt>
                <c:pt idx="7">
                  <c:v>1.4587114E-2</c:v>
                </c:pt>
                <c:pt idx="8">
                  <c:v>9.4074550000000003E-3</c:v>
                </c:pt>
                <c:pt idx="9">
                  <c:v>4.6355105000000004E-3</c:v>
                </c:pt>
                <c:pt idx="10">
                  <c:v>2.9799999999999998E-4</c:v>
                </c:pt>
                <c:pt idx="11">
                  <c:v>0</c:v>
                </c:pt>
                <c:pt idx="12">
                  <c:v>4.2999999999999999E-4</c:v>
                </c:pt>
                <c:pt idx="13">
                  <c:v>5.8525577000000002E-3</c:v>
                </c:pt>
                <c:pt idx="14">
                  <c:v>1.1751833999999999E-2</c:v>
                </c:pt>
                <c:pt idx="15">
                  <c:v>1.4536165E-2</c:v>
                </c:pt>
                <c:pt idx="16">
                  <c:v>1.2421763000000001E-2</c:v>
                </c:pt>
                <c:pt idx="17">
                  <c:v>6.8894209999999997E-3</c:v>
                </c:pt>
                <c:pt idx="18">
                  <c:v>2.1525420999999999E-3</c:v>
                </c:pt>
                <c:pt idx="19">
                  <c:v>0</c:v>
                </c:pt>
                <c:pt idx="20">
                  <c:v>0</c:v>
                </c:pt>
                <c:pt idx="21">
                  <c:v>8.6600000000000002E-4</c:v>
                </c:pt>
                <c:pt idx="22">
                  <c:v>6.3175727000000003E-3</c:v>
                </c:pt>
                <c:pt idx="23">
                  <c:v>1.3963298000000001E-2</c:v>
                </c:pt>
                <c:pt idx="24">
                  <c:v>2.2697851000000002E-2</c:v>
                </c:pt>
                <c:pt idx="25">
                  <c:v>2.8414980999999999E-2</c:v>
                </c:pt>
                <c:pt idx="26">
                  <c:v>3.1692463999999997E-2</c:v>
                </c:pt>
                <c:pt idx="27">
                  <c:v>3.1766365999999997E-2</c:v>
                </c:pt>
                <c:pt idx="28">
                  <c:v>3.1158076999999999E-2</c:v>
                </c:pt>
                <c:pt idx="29">
                  <c:v>3.0655078999999998E-2</c:v>
                </c:pt>
                <c:pt idx="30">
                  <c:v>3.0806147999999998E-2</c:v>
                </c:pt>
                <c:pt idx="31">
                  <c:v>3.1655509999999998E-2</c:v>
                </c:pt>
                <c:pt idx="32">
                  <c:v>3.4665924000000001E-2</c:v>
                </c:pt>
                <c:pt idx="33">
                  <c:v>4.0526920000000001E-2</c:v>
                </c:pt>
                <c:pt idx="34">
                  <c:v>4.9153334999999999E-2</c:v>
                </c:pt>
                <c:pt idx="35">
                  <c:v>5.9133775999999999E-2</c:v>
                </c:pt>
                <c:pt idx="36">
                  <c:v>6.8053119999999995E-2</c:v>
                </c:pt>
                <c:pt idx="37">
                  <c:v>7.4246409999999999E-2</c:v>
                </c:pt>
                <c:pt idx="38">
                  <c:v>7.5737684999999999E-2</c:v>
                </c:pt>
                <c:pt idx="39">
                  <c:v>7.3107190000000002E-2</c:v>
                </c:pt>
                <c:pt idx="40">
                  <c:v>6.6838209999999995E-2</c:v>
                </c:pt>
                <c:pt idx="41">
                  <c:v>5.9689533000000003E-2</c:v>
                </c:pt>
                <c:pt idx="42">
                  <c:v>5.3417770000000003E-2</c:v>
                </c:pt>
                <c:pt idx="43">
                  <c:v>4.8733789999999999E-2</c:v>
                </c:pt>
                <c:pt idx="44">
                  <c:v>4.7005970000000001E-2</c:v>
                </c:pt>
                <c:pt idx="45">
                  <c:v>4.6741746000000001E-2</c:v>
                </c:pt>
                <c:pt idx="46">
                  <c:v>4.5313273000000001E-2</c:v>
                </c:pt>
                <c:pt idx="47">
                  <c:v>4.1036456999999998E-2</c:v>
                </c:pt>
                <c:pt idx="48">
                  <c:v>3.5170443000000003E-2</c:v>
                </c:pt>
                <c:pt idx="49">
                  <c:v>3.1555387999999997E-2</c:v>
                </c:pt>
                <c:pt idx="50">
                  <c:v>3.1065451000000001E-2</c:v>
                </c:pt>
                <c:pt idx="51">
                  <c:v>3.2488346000000001E-2</c:v>
                </c:pt>
                <c:pt idx="52">
                  <c:v>3.5282004999999998E-2</c:v>
                </c:pt>
                <c:pt idx="53">
                  <c:v>4.0132385E-2</c:v>
                </c:pt>
                <c:pt idx="54">
                  <c:v>4.8085410000000002E-2</c:v>
                </c:pt>
                <c:pt idx="55">
                  <c:v>5.8129819999999999E-2</c:v>
                </c:pt>
                <c:pt idx="56">
                  <c:v>6.5389924000000002E-2</c:v>
                </c:pt>
                <c:pt idx="57">
                  <c:v>6.9356373999999998E-2</c:v>
                </c:pt>
                <c:pt idx="58">
                  <c:v>7.0211040000000002E-2</c:v>
                </c:pt>
                <c:pt idx="59">
                  <c:v>6.7082180000000005E-2</c:v>
                </c:pt>
                <c:pt idx="60">
                  <c:v>6.0131076999999998E-2</c:v>
                </c:pt>
                <c:pt idx="61">
                  <c:v>5.1222812E-2</c:v>
                </c:pt>
                <c:pt idx="62">
                  <c:v>4.4878290000000001E-2</c:v>
                </c:pt>
                <c:pt idx="63">
                  <c:v>4.2721401999999999E-2</c:v>
                </c:pt>
                <c:pt idx="64">
                  <c:v>4.3442406000000003E-2</c:v>
                </c:pt>
                <c:pt idx="65">
                  <c:v>4.343764E-2</c:v>
                </c:pt>
                <c:pt idx="66">
                  <c:v>4.2146955E-2</c:v>
                </c:pt>
                <c:pt idx="67">
                  <c:v>3.9980557E-2</c:v>
                </c:pt>
                <c:pt idx="68">
                  <c:v>3.7047185000000003E-2</c:v>
                </c:pt>
                <c:pt idx="69">
                  <c:v>3.2302249999999998E-2</c:v>
                </c:pt>
                <c:pt idx="70">
                  <c:v>2.6833974E-2</c:v>
                </c:pt>
                <c:pt idx="71">
                  <c:v>2.2015403999999999E-2</c:v>
                </c:pt>
                <c:pt idx="72">
                  <c:v>1.8601302E-2</c:v>
                </c:pt>
                <c:pt idx="73">
                  <c:v>1.5218008999999999E-2</c:v>
                </c:pt>
                <c:pt idx="74">
                  <c:v>1.0307264999999999E-2</c:v>
                </c:pt>
                <c:pt idx="75">
                  <c:v>4.7227670000000001E-3</c:v>
                </c:pt>
                <c:pt idx="76">
                  <c:v>1.6161464999999999E-3</c:v>
                </c:pt>
                <c:pt idx="77">
                  <c:v>3.5394240000000002E-3</c:v>
                </c:pt>
                <c:pt idx="78">
                  <c:v>9.6022509999999991E-3</c:v>
                </c:pt>
                <c:pt idx="79">
                  <c:v>1.5755728E-2</c:v>
                </c:pt>
                <c:pt idx="80">
                  <c:v>1.7820652999999999E-2</c:v>
                </c:pt>
                <c:pt idx="81">
                  <c:v>1.5372943999999999E-2</c:v>
                </c:pt>
                <c:pt idx="82">
                  <c:v>1.1179198E-2</c:v>
                </c:pt>
                <c:pt idx="83">
                  <c:v>8.9519690000000006E-3</c:v>
                </c:pt>
                <c:pt idx="84">
                  <c:v>1.0889751E-2</c:v>
                </c:pt>
                <c:pt idx="85">
                  <c:v>1.6504950000000001E-2</c:v>
                </c:pt>
                <c:pt idx="86">
                  <c:v>2.3779279E-2</c:v>
                </c:pt>
                <c:pt idx="87">
                  <c:v>3.0316065999999999E-2</c:v>
                </c:pt>
                <c:pt idx="88">
                  <c:v>3.4277967999999999E-2</c:v>
                </c:pt>
                <c:pt idx="89">
                  <c:v>3.3843864000000001E-2</c:v>
                </c:pt>
                <c:pt idx="90">
                  <c:v>2.9737933000000001E-2</c:v>
                </c:pt>
                <c:pt idx="91">
                  <c:v>2.3076159999999998E-2</c:v>
                </c:pt>
                <c:pt idx="92">
                  <c:v>1.592205E-2</c:v>
                </c:pt>
                <c:pt idx="93">
                  <c:v>1.1452837E-2</c:v>
                </c:pt>
                <c:pt idx="94">
                  <c:v>9.5941780000000001E-3</c:v>
                </c:pt>
                <c:pt idx="95">
                  <c:v>8.3836870000000008E-3</c:v>
                </c:pt>
                <c:pt idx="96">
                  <c:v>1.1195890999999999E-2</c:v>
                </c:pt>
                <c:pt idx="97">
                  <c:v>1.4602883000000001E-2</c:v>
                </c:pt>
                <c:pt idx="98">
                  <c:v>1.7174153000000001E-2</c:v>
                </c:pt>
                <c:pt idx="99">
                  <c:v>1.9366736999999998E-2</c:v>
                </c:pt>
                <c:pt idx="100">
                  <c:v>2.2711269999999999E-2</c:v>
                </c:pt>
                <c:pt idx="101">
                  <c:v>2.4536486999999999E-2</c:v>
                </c:pt>
                <c:pt idx="102">
                  <c:v>2.4676905999999998E-2</c:v>
                </c:pt>
                <c:pt idx="103">
                  <c:v>2.5043702000000001E-2</c:v>
                </c:pt>
                <c:pt idx="104">
                  <c:v>2.4895351E-2</c:v>
                </c:pt>
                <c:pt idx="105">
                  <c:v>2.3826651000000001E-2</c:v>
                </c:pt>
                <c:pt idx="106">
                  <c:v>2.2066694000000001E-2</c:v>
                </c:pt>
                <c:pt idx="107">
                  <c:v>1.9925393E-2</c:v>
                </c:pt>
                <c:pt idx="108">
                  <c:v>1.7346604000000002E-2</c:v>
                </c:pt>
                <c:pt idx="109">
                  <c:v>1.4507018999999999E-2</c:v>
                </c:pt>
                <c:pt idx="110">
                  <c:v>1.1978279999999999E-2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5E58-4811-B137-D55B77866295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[4]Sheet1!$D$407:$DT$407</c:f>
              <c:numCache>
                <c:formatCode>General</c:formatCode>
                <c:ptCount val="121"/>
                <c:pt idx="0">
                  <c:v>3.1861134000000001E-3</c:v>
                </c:pt>
                <c:pt idx="1">
                  <c:v>8.052376E-3</c:v>
                </c:pt>
                <c:pt idx="2">
                  <c:v>1.507765E-2</c:v>
                </c:pt>
                <c:pt idx="3">
                  <c:v>2.222588E-2</c:v>
                </c:pt>
                <c:pt idx="4">
                  <c:v>2.4618155999999999E-2</c:v>
                </c:pt>
                <c:pt idx="5">
                  <c:v>2.2966698000000001E-2</c:v>
                </c:pt>
                <c:pt idx="6">
                  <c:v>1.9093051999999999E-2</c:v>
                </c:pt>
                <c:pt idx="7">
                  <c:v>1.4587114E-2</c:v>
                </c:pt>
                <c:pt idx="8">
                  <c:v>9.4074550000000003E-3</c:v>
                </c:pt>
                <c:pt idx="9">
                  <c:v>4.6355105000000004E-3</c:v>
                </c:pt>
                <c:pt idx="10">
                  <c:v>2.9799999999999998E-4</c:v>
                </c:pt>
                <c:pt idx="11">
                  <c:v>0</c:v>
                </c:pt>
                <c:pt idx="12">
                  <c:v>4.2999999999999999E-4</c:v>
                </c:pt>
                <c:pt idx="13">
                  <c:v>5.8525577000000002E-3</c:v>
                </c:pt>
                <c:pt idx="14">
                  <c:v>1.1751833999999999E-2</c:v>
                </c:pt>
                <c:pt idx="15">
                  <c:v>1.4536165E-2</c:v>
                </c:pt>
                <c:pt idx="16">
                  <c:v>1.2421763000000001E-2</c:v>
                </c:pt>
                <c:pt idx="17">
                  <c:v>6.8894209999999997E-3</c:v>
                </c:pt>
                <c:pt idx="18">
                  <c:v>2.1525420999999999E-3</c:v>
                </c:pt>
                <c:pt idx="19">
                  <c:v>0</c:v>
                </c:pt>
                <c:pt idx="20">
                  <c:v>0</c:v>
                </c:pt>
                <c:pt idx="21">
                  <c:v>8.6600000000000002E-4</c:v>
                </c:pt>
                <c:pt idx="22">
                  <c:v>6.3175727000000003E-3</c:v>
                </c:pt>
                <c:pt idx="23">
                  <c:v>1.3963298000000001E-2</c:v>
                </c:pt>
                <c:pt idx="24">
                  <c:v>2.2697851000000002E-2</c:v>
                </c:pt>
                <c:pt idx="25">
                  <c:v>2.8414980999999999E-2</c:v>
                </c:pt>
                <c:pt idx="26">
                  <c:v>3.1692463999999997E-2</c:v>
                </c:pt>
                <c:pt idx="27">
                  <c:v>3.1766365999999997E-2</c:v>
                </c:pt>
                <c:pt idx="28">
                  <c:v>3.1158076999999999E-2</c:v>
                </c:pt>
                <c:pt idx="29">
                  <c:v>3.0655078999999998E-2</c:v>
                </c:pt>
                <c:pt idx="30">
                  <c:v>3.0806147999999998E-2</c:v>
                </c:pt>
                <c:pt idx="31">
                  <c:v>3.1655509999999998E-2</c:v>
                </c:pt>
                <c:pt idx="32">
                  <c:v>3.4665924000000001E-2</c:v>
                </c:pt>
                <c:pt idx="33">
                  <c:v>4.0526920000000001E-2</c:v>
                </c:pt>
                <c:pt idx="34">
                  <c:v>4.9153334999999999E-2</c:v>
                </c:pt>
                <c:pt idx="35">
                  <c:v>5.9133775999999999E-2</c:v>
                </c:pt>
                <c:pt idx="36">
                  <c:v>6.8053119999999995E-2</c:v>
                </c:pt>
                <c:pt idx="37">
                  <c:v>7.4246409999999999E-2</c:v>
                </c:pt>
                <c:pt idx="38">
                  <c:v>7.5737684999999999E-2</c:v>
                </c:pt>
                <c:pt idx="39">
                  <c:v>7.3107190000000002E-2</c:v>
                </c:pt>
                <c:pt idx="40">
                  <c:v>6.6838209999999995E-2</c:v>
                </c:pt>
                <c:pt idx="41">
                  <c:v>5.9689533000000003E-2</c:v>
                </c:pt>
                <c:pt idx="42">
                  <c:v>5.3417770000000003E-2</c:v>
                </c:pt>
                <c:pt idx="43">
                  <c:v>4.8733789999999999E-2</c:v>
                </c:pt>
                <c:pt idx="44">
                  <c:v>4.7005970000000001E-2</c:v>
                </c:pt>
                <c:pt idx="45">
                  <c:v>4.6741746000000001E-2</c:v>
                </c:pt>
                <c:pt idx="46">
                  <c:v>4.5313273000000001E-2</c:v>
                </c:pt>
                <c:pt idx="47">
                  <c:v>4.1036456999999998E-2</c:v>
                </c:pt>
                <c:pt idx="48">
                  <c:v>3.5170443000000003E-2</c:v>
                </c:pt>
                <c:pt idx="49">
                  <c:v>3.1555387999999997E-2</c:v>
                </c:pt>
                <c:pt idx="50">
                  <c:v>3.1065451000000001E-2</c:v>
                </c:pt>
                <c:pt idx="51">
                  <c:v>3.2488346000000001E-2</c:v>
                </c:pt>
                <c:pt idx="52">
                  <c:v>3.5282004999999998E-2</c:v>
                </c:pt>
                <c:pt idx="53">
                  <c:v>4.0132385E-2</c:v>
                </c:pt>
                <c:pt idx="54">
                  <c:v>4.8085410000000002E-2</c:v>
                </c:pt>
                <c:pt idx="55">
                  <c:v>5.8129819999999999E-2</c:v>
                </c:pt>
                <c:pt idx="56">
                  <c:v>6.5389924000000002E-2</c:v>
                </c:pt>
                <c:pt idx="57">
                  <c:v>6.9356373999999998E-2</c:v>
                </c:pt>
                <c:pt idx="58">
                  <c:v>7.0211040000000002E-2</c:v>
                </c:pt>
                <c:pt idx="59">
                  <c:v>6.7082180000000005E-2</c:v>
                </c:pt>
                <c:pt idx="60">
                  <c:v>6.0131076999999998E-2</c:v>
                </c:pt>
                <c:pt idx="61">
                  <c:v>5.1222812E-2</c:v>
                </c:pt>
                <c:pt idx="62">
                  <c:v>4.4878290000000001E-2</c:v>
                </c:pt>
                <c:pt idx="63">
                  <c:v>4.2721401999999999E-2</c:v>
                </c:pt>
                <c:pt idx="64">
                  <c:v>4.3442406000000003E-2</c:v>
                </c:pt>
                <c:pt idx="65">
                  <c:v>4.343764E-2</c:v>
                </c:pt>
                <c:pt idx="66">
                  <c:v>4.2146955E-2</c:v>
                </c:pt>
                <c:pt idx="67">
                  <c:v>3.9980557E-2</c:v>
                </c:pt>
                <c:pt idx="68">
                  <c:v>3.7047185000000003E-2</c:v>
                </c:pt>
                <c:pt idx="69">
                  <c:v>3.2302249999999998E-2</c:v>
                </c:pt>
                <c:pt idx="70">
                  <c:v>2.6833974E-2</c:v>
                </c:pt>
                <c:pt idx="71">
                  <c:v>2.2015403999999999E-2</c:v>
                </c:pt>
                <c:pt idx="72">
                  <c:v>1.8601302E-2</c:v>
                </c:pt>
                <c:pt idx="73">
                  <c:v>1.5218008999999999E-2</c:v>
                </c:pt>
                <c:pt idx="74">
                  <c:v>1.0307264999999999E-2</c:v>
                </c:pt>
                <c:pt idx="75">
                  <c:v>4.7227670000000001E-3</c:v>
                </c:pt>
                <c:pt idx="76">
                  <c:v>1.6161464999999999E-3</c:v>
                </c:pt>
                <c:pt idx="77">
                  <c:v>3.5394240000000002E-3</c:v>
                </c:pt>
                <c:pt idx="78">
                  <c:v>9.6022509999999991E-3</c:v>
                </c:pt>
                <c:pt idx="79">
                  <c:v>1.5755728E-2</c:v>
                </c:pt>
                <c:pt idx="80">
                  <c:v>1.7820652999999999E-2</c:v>
                </c:pt>
                <c:pt idx="81">
                  <c:v>1.5372943999999999E-2</c:v>
                </c:pt>
                <c:pt idx="82">
                  <c:v>1.1179198E-2</c:v>
                </c:pt>
                <c:pt idx="83">
                  <c:v>8.9519690000000006E-3</c:v>
                </c:pt>
                <c:pt idx="84">
                  <c:v>1.0889751E-2</c:v>
                </c:pt>
                <c:pt idx="85">
                  <c:v>1.6504950000000001E-2</c:v>
                </c:pt>
                <c:pt idx="86">
                  <c:v>2.3779279E-2</c:v>
                </c:pt>
                <c:pt idx="87">
                  <c:v>3.0316065999999999E-2</c:v>
                </c:pt>
                <c:pt idx="88">
                  <c:v>3.4277967999999999E-2</c:v>
                </c:pt>
                <c:pt idx="89">
                  <c:v>3.3843864000000001E-2</c:v>
                </c:pt>
                <c:pt idx="90">
                  <c:v>2.9737933000000001E-2</c:v>
                </c:pt>
                <c:pt idx="91">
                  <c:v>2.3076159999999998E-2</c:v>
                </c:pt>
                <c:pt idx="92">
                  <c:v>1.592205E-2</c:v>
                </c:pt>
                <c:pt idx="93">
                  <c:v>1.1452837E-2</c:v>
                </c:pt>
                <c:pt idx="94">
                  <c:v>9.5941780000000001E-3</c:v>
                </c:pt>
                <c:pt idx="95">
                  <c:v>8.3836870000000008E-3</c:v>
                </c:pt>
                <c:pt idx="96">
                  <c:v>1.1195890999999999E-2</c:v>
                </c:pt>
                <c:pt idx="97">
                  <c:v>1.4602883000000001E-2</c:v>
                </c:pt>
                <c:pt idx="98">
                  <c:v>1.7174153000000001E-2</c:v>
                </c:pt>
                <c:pt idx="99">
                  <c:v>1.9366736999999998E-2</c:v>
                </c:pt>
                <c:pt idx="100">
                  <c:v>2.2711269999999999E-2</c:v>
                </c:pt>
                <c:pt idx="101">
                  <c:v>2.4536486999999999E-2</c:v>
                </c:pt>
                <c:pt idx="102">
                  <c:v>2.4676905999999998E-2</c:v>
                </c:pt>
                <c:pt idx="103">
                  <c:v>2.5043702000000001E-2</c:v>
                </c:pt>
                <c:pt idx="104">
                  <c:v>2.4895351E-2</c:v>
                </c:pt>
                <c:pt idx="105">
                  <c:v>2.3826651000000001E-2</c:v>
                </c:pt>
                <c:pt idx="106">
                  <c:v>2.2066694000000001E-2</c:v>
                </c:pt>
                <c:pt idx="107">
                  <c:v>1.9925393E-2</c:v>
                </c:pt>
                <c:pt idx="108">
                  <c:v>1.7346604000000002E-2</c:v>
                </c:pt>
                <c:pt idx="109">
                  <c:v>1.4507018999999999E-2</c:v>
                </c:pt>
                <c:pt idx="110">
                  <c:v>1.1978279999999999E-2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5E58-4811-B137-D55B77866295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[4]Sheet1!$D$408:$DT$408</c:f>
              <c:numCache>
                <c:formatCode>General</c:formatCode>
                <c:ptCount val="121"/>
                <c:pt idx="0">
                  <c:v>3.1861134000000001E-3</c:v>
                </c:pt>
                <c:pt idx="1">
                  <c:v>8.052376E-3</c:v>
                </c:pt>
                <c:pt idx="2">
                  <c:v>1.507765E-2</c:v>
                </c:pt>
                <c:pt idx="3">
                  <c:v>2.222588E-2</c:v>
                </c:pt>
                <c:pt idx="4">
                  <c:v>2.4618155999999999E-2</c:v>
                </c:pt>
                <c:pt idx="5">
                  <c:v>2.2966698000000001E-2</c:v>
                </c:pt>
                <c:pt idx="6">
                  <c:v>1.9093051999999999E-2</c:v>
                </c:pt>
                <c:pt idx="7">
                  <c:v>1.4587114E-2</c:v>
                </c:pt>
                <c:pt idx="8">
                  <c:v>9.4074550000000003E-3</c:v>
                </c:pt>
                <c:pt idx="9">
                  <c:v>4.6355105000000004E-3</c:v>
                </c:pt>
                <c:pt idx="10">
                  <c:v>2.9799999999999998E-4</c:v>
                </c:pt>
                <c:pt idx="11">
                  <c:v>0</c:v>
                </c:pt>
                <c:pt idx="12">
                  <c:v>4.2999999999999999E-4</c:v>
                </c:pt>
                <c:pt idx="13">
                  <c:v>5.8525577000000002E-3</c:v>
                </c:pt>
                <c:pt idx="14">
                  <c:v>1.1751833999999999E-2</c:v>
                </c:pt>
                <c:pt idx="15">
                  <c:v>1.4536165E-2</c:v>
                </c:pt>
                <c:pt idx="16">
                  <c:v>1.2421763000000001E-2</c:v>
                </c:pt>
                <c:pt idx="17">
                  <c:v>6.8894209999999997E-3</c:v>
                </c:pt>
                <c:pt idx="18">
                  <c:v>2.1525420999999999E-3</c:v>
                </c:pt>
                <c:pt idx="19">
                  <c:v>0</c:v>
                </c:pt>
                <c:pt idx="20">
                  <c:v>0</c:v>
                </c:pt>
                <c:pt idx="21">
                  <c:v>8.6600000000000002E-4</c:v>
                </c:pt>
                <c:pt idx="22">
                  <c:v>6.3175727000000003E-3</c:v>
                </c:pt>
                <c:pt idx="23">
                  <c:v>1.3963298000000001E-2</c:v>
                </c:pt>
                <c:pt idx="24">
                  <c:v>2.2697851000000002E-2</c:v>
                </c:pt>
                <c:pt idx="25">
                  <c:v>2.8414980999999999E-2</c:v>
                </c:pt>
                <c:pt idx="26">
                  <c:v>3.1692463999999997E-2</c:v>
                </c:pt>
                <c:pt idx="27">
                  <c:v>3.1766365999999997E-2</c:v>
                </c:pt>
                <c:pt idx="28">
                  <c:v>3.1158076999999999E-2</c:v>
                </c:pt>
                <c:pt idx="29">
                  <c:v>3.0655078999999998E-2</c:v>
                </c:pt>
                <c:pt idx="30">
                  <c:v>3.0806147999999998E-2</c:v>
                </c:pt>
                <c:pt idx="31">
                  <c:v>3.1655509999999998E-2</c:v>
                </c:pt>
                <c:pt idx="32">
                  <c:v>3.4665924000000001E-2</c:v>
                </c:pt>
                <c:pt idx="33">
                  <c:v>4.0526920000000001E-2</c:v>
                </c:pt>
                <c:pt idx="34">
                  <c:v>4.9153334999999999E-2</c:v>
                </c:pt>
                <c:pt idx="35">
                  <c:v>5.9133775999999999E-2</c:v>
                </c:pt>
                <c:pt idx="36">
                  <c:v>6.8053119999999995E-2</c:v>
                </c:pt>
                <c:pt idx="37">
                  <c:v>7.4246409999999999E-2</c:v>
                </c:pt>
                <c:pt idx="38">
                  <c:v>7.5737684999999999E-2</c:v>
                </c:pt>
                <c:pt idx="39">
                  <c:v>7.3107190000000002E-2</c:v>
                </c:pt>
                <c:pt idx="40">
                  <c:v>6.6838209999999995E-2</c:v>
                </c:pt>
                <c:pt idx="41">
                  <c:v>5.9689533000000003E-2</c:v>
                </c:pt>
                <c:pt idx="42">
                  <c:v>5.3417770000000003E-2</c:v>
                </c:pt>
                <c:pt idx="43">
                  <c:v>4.8733789999999999E-2</c:v>
                </c:pt>
                <c:pt idx="44">
                  <c:v>4.7005970000000001E-2</c:v>
                </c:pt>
                <c:pt idx="45">
                  <c:v>4.6741746000000001E-2</c:v>
                </c:pt>
                <c:pt idx="46">
                  <c:v>4.5313273000000001E-2</c:v>
                </c:pt>
                <c:pt idx="47">
                  <c:v>4.1036456999999998E-2</c:v>
                </c:pt>
                <c:pt idx="48">
                  <c:v>3.5170443000000003E-2</c:v>
                </c:pt>
                <c:pt idx="49">
                  <c:v>3.1555387999999997E-2</c:v>
                </c:pt>
                <c:pt idx="50">
                  <c:v>3.1065451000000001E-2</c:v>
                </c:pt>
                <c:pt idx="51">
                  <c:v>3.2488346000000001E-2</c:v>
                </c:pt>
                <c:pt idx="52">
                  <c:v>3.5282004999999998E-2</c:v>
                </c:pt>
                <c:pt idx="53">
                  <c:v>4.0132385E-2</c:v>
                </c:pt>
                <c:pt idx="54">
                  <c:v>4.8085410000000002E-2</c:v>
                </c:pt>
                <c:pt idx="55">
                  <c:v>5.8129819999999999E-2</c:v>
                </c:pt>
                <c:pt idx="56">
                  <c:v>6.5389924000000002E-2</c:v>
                </c:pt>
                <c:pt idx="57">
                  <c:v>6.9356373999999998E-2</c:v>
                </c:pt>
                <c:pt idx="58">
                  <c:v>7.0211040000000002E-2</c:v>
                </c:pt>
                <c:pt idx="59">
                  <c:v>6.7082180000000005E-2</c:v>
                </c:pt>
                <c:pt idx="60">
                  <c:v>6.0131076999999998E-2</c:v>
                </c:pt>
                <c:pt idx="61">
                  <c:v>5.1222812E-2</c:v>
                </c:pt>
                <c:pt idx="62">
                  <c:v>4.4878290000000001E-2</c:v>
                </c:pt>
                <c:pt idx="63">
                  <c:v>4.2721401999999999E-2</c:v>
                </c:pt>
                <c:pt idx="64">
                  <c:v>4.3442406000000003E-2</c:v>
                </c:pt>
                <c:pt idx="65">
                  <c:v>4.343764E-2</c:v>
                </c:pt>
                <c:pt idx="66">
                  <c:v>4.2146955E-2</c:v>
                </c:pt>
                <c:pt idx="67">
                  <c:v>3.9980557E-2</c:v>
                </c:pt>
                <c:pt idx="68">
                  <c:v>3.7047185000000003E-2</c:v>
                </c:pt>
                <c:pt idx="69">
                  <c:v>3.2302249999999998E-2</c:v>
                </c:pt>
                <c:pt idx="70">
                  <c:v>2.6833974E-2</c:v>
                </c:pt>
                <c:pt idx="71">
                  <c:v>2.2015403999999999E-2</c:v>
                </c:pt>
                <c:pt idx="72">
                  <c:v>1.8601302E-2</c:v>
                </c:pt>
                <c:pt idx="73">
                  <c:v>1.5218008999999999E-2</c:v>
                </c:pt>
                <c:pt idx="74">
                  <c:v>1.0307264999999999E-2</c:v>
                </c:pt>
                <c:pt idx="75">
                  <c:v>4.7227670000000001E-3</c:v>
                </c:pt>
                <c:pt idx="76">
                  <c:v>1.6161464999999999E-3</c:v>
                </c:pt>
                <c:pt idx="77">
                  <c:v>3.5394240000000002E-3</c:v>
                </c:pt>
                <c:pt idx="78">
                  <c:v>9.6022509999999991E-3</c:v>
                </c:pt>
                <c:pt idx="79">
                  <c:v>1.5755728E-2</c:v>
                </c:pt>
                <c:pt idx="80">
                  <c:v>1.7820652999999999E-2</c:v>
                </c:pt>
                <c:pt idx="81">
                  <c:v>1.5372943999999999E-2</c:v>
                </c:pt>
                <c:pt idx="82">
                  <c:v>1.1179198E-2</c:v>
                </c:pt>
                <c:pt idx="83">
                  <c:v>8.9519690000000006E-3</c:v>
                </c:pt>
                <c:pt idx="84">
                  <c:v>1.0889751E-2</c:v>
                </c:pt>
                <c:pt idx="85">
                  <c:v>1.6504950000000001E-2</c:v>
                </c:pt>
                <c:pt idx="86">
                  <c:v>2.3779279E-2</c:v>
                </c:pt>
                <c:pt idx="87">
                  <c:v>3.0316065999999999E-2</c:v>
                </c:pt>
                <c:pt idx="88">
                  <c:v>3.4277967999999999E-2</c:v>
                </c:pt>
                <c:pt idx="89">
                  <c:v>3.3843864000000001E-2</c:v>
                </c:pt>
                <c:pt idx="90">
                  <c:v>2.9737933000000001E-2</c:v>
                </c:pt>
                <c:pt idx="91">
                  <c:v>2.3076159999999998E-2</c:v>
                </c:pt>
                <c:pt idx="92">
                  <c:v>1.592205E-2</c:v>
                </c:pt>
                <c:pt idx="93">
                  <c:v>1.1452837E-2</c:v>
                </c:pt>
                <c:pt idx="94">
                  <c:v>9.5941780000000001E-3</c:v>
                </c:pt>
                <c:pt idx="95">
                  <c:v>8.3836870000000008E-3</c:v>
                </c:pt>
                <c:pt idx="96">
                  <c:v>1.1195890999999999E-2</c:v>
                </c:pt>
                <c:pt idx="97">
                  <c:v>1.4602883000000001E-2</c:v>
                </c:pt>
                <c:pt idx="98">
                  <c:v>1.7174153000000001E-2</c:v>
                </c:pt>
                <c:pt idx="99">
                  <c:v>1.9366736999999998E-2</c:v>
                </c:pt>
                <c:pt idx="100">
                  <c:v>2.2711269999999999E-2</c:v>
                </c:pt>
                <c:pt idx="101">
                  <c:v>2.4536486999999999E-2</c:v>
                </c:pt>
                <c:pt idx="102">
                  <c:v>2.4676905999999998E-2</c:v>
                </c:pt>
                <c:pt idx="103">
                  <c:v>2.5043702000000001E-2</c:v>
                </c:pt>
                <c:pt idx="104">
                  <c:v>2.4895351E-2</c:v>
                </c:pt>
                <c:pt idx="105">
                  <c:v>2.3826651000000001E-2</c:v>
                </c:pt>
                <c:pt idx="106">
                  <c:v>2.2066694000000001E-2</c:v>
                </c:pt>
                <c:pt idx="107">
                  <c:v>1.9925393E-2</c:v>
                </c:pt>
                <c:pt idx="108">
                  <c:v>1.7346604000000002E-2</c:v>
                </c:pt>
                <c:pt idx="109">
                  <c:v>1.4507018999999999E-2</c:v>
                </c:pt>
                <c:pt idx="110">
                  <c:v>1.1978279999999999E-2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5E58-4811-B137-D55B77866295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[4]Sheet1!$D$409:$DT$409</c:f>
              <c:numCache>
                <c:formatCode>General</c:formatCode>
                <c:ptCount val="121"/>
                <c:pt idx="0">
                  <c:v>3.3760264E-3</c:v>
                </c:pt>
                <c:pt idx="1">
                  <c:v>8.2964460000000007E-3</c:v>
                </c:pt>
                <c:pt idx="2">
                  <c:v>1.5373861000000001E-2</c:v>
                </c:pt>
                <c:pt idx="3">
                  <c:v>2.2410685E-2</c:v>
                </c:pt>
                <c:pt idx="4">
                  <c:v>2.4624871E-2</c:v>
                </c:pt>
                <c:pt idx="5">
                  <c:v>2.2814234999999999E-2</c:v>
                </c:pt>
                <c:pt idx="6">
                  <c:v>1.8878477000000001E-2</c:v>
                </c:pt>
                <c:pt idx="7">
                  <c:v>1.4463563E-2</c:v>
                </c:pt>
                <c:pt idx="8">
                  <c:v>9.4477569999999993E-3</c:v>
                </c:pt>
                <c:pt idx="9">
                  <c:v>4.8150405999999998E-3</c:v>
                </c:pt>
                <c:pt idx="10">
                  <c:v>5.31E-4</c:v>
                </c:pt>
                <c:pt idx="11">
                  <c:v>0</c:v>
                </c:pt>
                <c:pt idx="12">
                  <c:v>5.3600000000000002E-4</c:v>
                </c:pt>
                <c:pt idx="13">
                  <c:v>5.9017795E-3</c:v>
                </c:pt>
                <c:pt idx="14">
                  <c:v>1.1771614E-2</c:v>
                </c:pt>
                <c:pt idx="15">
                  <c:v>1.4536571E-2</c:v>
                </c:pt>
                <c:pt idx="16">
                  <c:v>1.2398391E-2</c:v>
                </c:pt>
                <c:pt idx="17">
                  <c:v>6.8513469999999998E-3</c:v>
                </c:pt>
                <c:pt idx="18">
                  <c:v>2.1523850000000001E-3</c:v>
                </c:pt>
                <c:pt idx="19">
                  <c:v>0</c:v>
                </c:pt>
                <c:pt idx="20">
                  <c:v>0</c:v>
                </c:pt>
                <c:pt idx="21">
                  <c:v>1.0444726000000001E-3</c:v>
                </c:pt>
                <c:pt idx="22">
                  <c:v>6.4906254E-3</c:v>
                </c:pt>
                <c:pt idx="23">
                  <c:v>1.40731335E-2</c:v>
                </c:pt>
                <c:pt idx="24">
                  <c:v>2.2699497999999999E-2</c:v>
                </c:pt>
                <c:pt idx="25">
                  <c:v>2.8296655E-2</c:v>
                </c:pt>
                <c:pt idx="26">
                  <c:v>3.1479361999999997E-2</c:v>
                </c:pt>
                <c:pt idx="27">
                  <c:v>3.1530785999999998E-2</c:v>
                </c:pt>
                <c:pt idx="28">
                  <c:v>3.0959299999999999E-2</c:v>
                </c:pt>
                <c:pt idx="29">
                  <c:v>3.0530293E-2</c:v>
                </c:pt>
                <c:pt idx="30">
                  <c:v>3.0756184999999998E-2</c:v>
                </c:pt>
                <c:pt idx="31">
                  <c:v>3.1679828E-2</c:v>
                </c:pt>
                <c:pt idx="32">
                  <c:v>3.4791519999999999E-2</c:v>
                </c:pt>
                <c:pt idx="33">
                  <c:v>4.0758195999999997E-2</c:v>
                </c:pt>
                <c:pt idx="34">
                  <c:v>4.945869E-2</c:v>
                </c:pt>
                <c:pt idx="35">
                  <c:v>5.9452847000000003E-2</c:v>
                </c:pt>
                <c:pt idx="36">
                  <c:v>6.8322949999999993E-2</c:v>
                </c:pt>
                <c:pt idx="37">
                  <c:v>7.4422136E-2</c:v>
                </c:pt>
                <c:pt idx="38">
                  <c:v>7.5831590000000004E-2</c:v>
                </c:pt>
                <c:pt idx="39">
                  <c:v>7.313509E-2</c:v>
                </c:pt>
                <c:pt idx="40">
                  <c:v>6.6846929999999999E-2</c:v>
                </c:pt>
                <c:pt idx="41">
                  <c:v>5.9719708000000003E-2</c:v>
                </c:pt>
                <c:pt idx="42">
                  <c:v>5.3499624000000003E-2</c:v>
                </c:pt>
                <c:pt idx="43">
                  <c:v>4.8864543000000003E-2</c:v>
                </c:pt>
                <c:pt idx="44">
                  <c:v>4.7160889999999997E-2</c:v>
                </c:pt>
                <c:pt idx="45">
                  <c:v>4.6905275000000003E-2</c:v>
                </c:pt>
                <c:pt idx="46">
                  <c:v>4.5505255000000001E-2</c:v>
                </c:pt>
                <c:pt idx="47">
                  <c:v>4.1287775999999998E-2</c:v>
                </c:pt>
                <c:pt idx="48">
                  <c:v>3.5503519999999997E-2</c:v>
                </c:pt>
                <c:pt idx="49">
                  <c:v>3.1970645999999998E-2</c:v>
                </c:pt>
                <c:pt idx="50">
                  <c:v>3.154245E-2</c:v>
                </c:pt>
                <c:pt idx="51">
                  <c:v>3.2964515999999999E-2</c:v>
                </c:pt>
                <c:pt idx="52">
                  <c:v>3.5671282999999998E-2</c:v>
                </c:pt>
                <c:pt idx="53">
                  <c:v>4.0350225000000003E-2</c:v>
                </c:pt>
                <c:pt idx="54">
                  <c:v>4.8126562999999997E-2</c:v>
                </c:pt>
                <c:pt idx="55">
                  <c:v>5.8055475000000002E-2</c:v>
                </c:pt>
                <c:pt idx="56">
                  <c:v>6.5248883999999993E-2</c:v>
                </c:pt>
                <c:pt idx="57">
                  <c:v>6.9160990000000006E-2</c:v>
                </c:pt>
                <c:pt idx="58">
                  <c:v>6.9968920000000004E-2</c:v>
                </c:pt>
                <c:pt idx="59">
                  <c:v>6.6864519999999997E-2</c:v>
                </c:pt>
                <c:pt idx="60">
                  <c:v>6.0025743999999999E-2</c:v>
                </c:pt>
                <c:pt idx="61">
                  <c:v>5.1244665000000002E-2</c:v>
                </c:pt>
                <c:pt idx="62">
                  <c:v>4.4965393999999999E-2</c:v>
                </c:pt>
                <c:pt idx="63">
                  <c:v>4.2828650000000003E-2</c:v>
                </c:pt>
                <c:pt idx="64">
                  <c:v>4.356198E-2</c:v>
                </c:pt>
                <c:pt idx="65">
                  <c:v>4.3564635999999997E-2</c:v>
                </c:pt>
                <c:pt idx="66">
                  <c:v>4.2233776000000001E-2</c:v>
                </c:pt>
                <c:pt idx="67">
                  <c:v>3.9982926000000002E-2</c:v>
                </c:pt>
                <c:pt idx="68">
                  <c:v>3.6985174000000003E-2</c:v>
                </c:pt>
                <c:pt idx="69">
                  <c:v>3.224639E-2</c:v>
                </c:pt>
                <c:pt idx="70">
                  <c:v>2.6829518E-2</c:v>
                </c:pt>
                <c:pt idx="71">
                  <c:v>2.2045944000000001E-2</c:v>
                </c:pt>
                <c:pt idx="72">
                  <c:v>1.860206E-2</c:v>
                </c:pt>
                <c:pt idx="73">
                  <c:v>1.51343485E-2</c:v>
                </c:pt>
                <c:pt idx="74">
                  <c:v>1.0140176000000001E-2</c:v>
                </c:pt>
                <c:pt idx="75">
                  <c:v>4.5627089999999999E-3</c:v>
                </c:pt>
                <c:pt idx="76">
                  <c:v>1.5919695999999999E-3</c:v>
                </c:pt>
                <c:pt idx="77">
                  <c:v>3.7091075999999999E-3</c:v>
                </c:pt>
                <c:pt idx="78">
                  <c:v>9.8923989999999996E-3</c:v>
                </c:pt>
                <c:pt idx="79">
                  <c:v>1.6013274000000001E-2</c:v>
                </c:pt>
                <c:pt idx="80">
                  <c:v>1.7922790000000001E-2</c:v>
                </c:pt>
                <c:pt idx="81">
                  <c:v>1.5296575E-2</c:v>
                </c:pt>
                <c:pt idx="82">
                  <c:v>1.0978092E-2</c:v>
                </c:pt>
                <c:pt idx="83">
                  <c:v>8.6952360000000003E-3</c:v>
                </c:pt>
                <c:pt idx="84">
                  <c:v>1.0619745E-2</c:v>
                </c:pt>
                <c:pt idx="85">
                  <c:v>1.6231265000000002E-2</c:v>
                </c:pt>
                <c:pt idx="86">
                  <c:v>2.3495671999999999E-2</c:v>
                </c:pt>
                <c:pt idx="87">
                  <c:v>3.0019344999999999E-2</c:v>
                </c:pt>
                <c:pt idx="88">
                  <c:v>3.3985019999999998E-2</c:v>
                </c:pt>
                <c:pt idx="89">
                  <c:v>3.3577465000000001E-2</c:v>
                </c:pt>
                <c:pt idx="90">
                  <c:v>2.9547686E-2</c:v>
                </c:pt>
                <c:pt idx="91">
                  <c:v>2.2981878000000001E-2</c:v>
                </c:pt>
                <c:pt idx="92">
                  <c:v>1.5918715E-2</c:v>
                </c:pt>
                <c:pt idx="93">
                  <c:v>1.1529884000000001E-2</c:v>
                </c:pt>
                <c:pt idx="94">
                  <c:v>9.7437759999999991E-3</c:v>
                </c:pt>
                <c:pt idx="95">
                  <c:v>8.5707000000000005E-3</c:v>
                </c:pt>
                <c:pt idx="96">
                  <c:v>1.1414795E-2</c:v>
                </c:pt>
                <c:pt idx="97">
                  <c:v>1.4837996000000001E-2</c:v>
                </c:pt>
                <c:pt idx="98">
                  <c:v>1.7412753999999999E-2</c:v>
                </c:pt>
                <c:pt idx="99">
                  <c:v>1.9596803999999999E-2</c:v>
                </c:pt>
                <c:pt idx="100">
                  <c:v>2.2923430000000002E-2</c:v>
                </c:pt>
                <c:pt idx="101">
                  <c:v>2.4708997E-2</c:v>
                </c:pt>
                <c:pt idx="102">
                  <c:v>2.4803149E-2</c:v>
                </c:pt>
                <c:pt idx="103">
                  <c:v>2.5118027000000001E-2</c:v>
                </c:pt>
                <c:pt idx="104">
                  <c:v>2.4920072000000001E-2</c:v>
                </c:pt>
                <c:pt idx="105">
                  <c:v>2.3806114E-2</c:v>
                </c:pt>
                <c:pt idx="106">
                  <c:v>2.2009457E-2</c:v>
                </c:pt>
                <c:pt idx="107">
                  <c:v>1.9835643E-2</c:v>
                </c:pt>
                <c:pt idx="108">
                  <c:v>1.724612E-2</c:v>
                </c:pt>
                <c:pt idx="109">
                  <c:v>1.4410747E-2</c:v>
                </c:pt>
                <c:pt idx="110">
                  <c:v>1.1894973E-2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5E58-4811-B137-D55B77866295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[4]Sheet1!$D$410:$DT$410</c:f>
              <c:numCache>
                <c:formatCode>General</c:formatCode>
                <c:ptCount val="121"/>
                <c:pt idx="0">
                  <c:v>3.3760264E-3</c:v>
                </c:pt>
                <c:pt idx="1">
                  <c:v>8.2964460000000007E-3</c:v>
                </c:pt>
                <c:pt idx="2">
                  <c:v>1.5373861000000001E-2</c:v>
                </c:pt>
                <c:pt idx="3">
                  <c:v>2.2410685E-2</c:v>
                </c:pt>
                <c:pt idx="4">
                  <c:v>2.4624871E-2</c:v>
                </c:pt>
                <c:pt idx="5">
                  <c:v>2.2814234999999999E-2</c:v>
                </c:pt>
                <c:pt idx="6">
                  <c:v>1.8878477000000001E-2</c:v>
                </c:pt>
                <c:pt idx="7">
                  <c:v>1.4463563E-2</c:v>
                </c:pt>
                <c:pt idx="8">
                  <c:v>9.4477569999999993E-3</c:v>
                </c:pt>
                <c:pt idx="9">
                  <c:v>4.8150405999999998E-3</c:v>
                </c:pt>
                <c:pt idx="10">
                  <c:v>5.31E-4</c:v>
                </c:pt>
                <c:pt idx="11">
                  <c:v>0</c:v>
                </c:pt>
                <c:pt idx="12">
                  <c:v>5.3600000000000002E-4</c:v>
                </c:pt>
                <c:pt idx="13">
                  <c:v>5.9017795E-3</c:v>
                </c:pt>
                <c:pt idx="14">
                  <c:v>1.1771614E-2</c:v>
                </c:pt>
                <c:pt idx="15">
                  <c:v>1.4536571E-2</c:v>
                </c:pt>
                <c:pt idx="16">
                  <c:v>1.2398391E-2</c:v>
                </c:pt>
                <c:pt idx="17">
                  <c:v>6.8513469999999998E-3</c:v>
                </c:pt>
                <c:pt idx="18">
                  <c:v>2.1523850000000001E-3</c:v>
                </c:pt>
                <c:pt idx="19">
                  <c:v>0</c:v>
                </c:pt>
                <c:pt idx="20">
                  <c:v>0</c:v>
                </c:pt>
                <c:pt idx="21">
                  <c:v>1.0444726000000001E-3</c:v>
                </c:pt>
                <c:pt idx="22">
                  <c:v>6.4906254E-3</c:v>
                </c:pt>
                <c:pt idx="23">
                  <c:v>1.40731335E-2</c:v>
                </c:pt>
                <c:pt idx="24">
                  <c:v>2.2699497999999999E-2</c:v>
                </c:pt>
                <c:pt idx="25">
                  <c:v>2.8296655E-2</c:v>
                </c:pt>
                <c:pt idx="26">
                  <c:v>3.1479361999999997E-2</c:v>
                </c:pt>
                <c:pt idx="27">
                  <c:v>3.1530785999999998E-2</c:v>
                </c:pt>
                <c:pt idx="28">
                  <c:v>3.0959299999999999E-2</c:v>
                </c:pt>
                <c:pt idx="29">
                  <c:v>3.0530293E-2</c:v>
                </c:pt>
                <c:pt idx="30">
                  <c:v>3.0756184999999998E-2</c:v>
                </c:pt>
                <c:pt idx="31">
                  <c:v>3.1679828E-2</c:v>
                </c:pt>
                <c:pt idx="32">
                  <c:v>3.4791519999999999E-2</c:v>
                </c:pt>
                <c:pt idx="33">
                  <c:v>4.0758195999999997E-2</c:v>
                </c:pt>
                <c:pt idx="34">
                  <c:v>4.945869E-2</c:v>
                </c:pt>
                <c:pt idx="35">
                  <c:v>5.9452847000000003E-2</c:v>
                </c:pt>
                <c:pt idx="36">
                  <c:v>6.8322949999999993E-2</c:v>
                </c:pt>
                <c:pt idx="37">
                  <c:v>7.4422136E-2</c:v>
                </c:pt>
                <c:pt idx="38">
                  <c:v>7.5831590000000004E-2</c:v>
                </c:pt>
                <c:pt idx="39">
                  <c:v>7.313509E-2</c:v>
                </c:pt>
                <c:pt idx="40">
                  <c:v>6.6846929999999999E-2</c:v>
                </c:pt>
                <c:pt idx="41">
                  <c:v>5.9719708000000003E-2</c:v>
                </c:pt>
                <c:pt idx="42">
                  <c:v>5.3499624000000003E-2</c:v>
                </c:pt>
                <c:pt idx="43">
                  <c:v>4.8864543000000003E-2</c:v>
                </c:pt>
                <c:pt idx="44">
                  <c:v>4.7160889999999997E-2</c:v>
                </c:pt>
                <c:pt idx="45">
                  <c:v>4.6905275000000003E-2</c:v>
                </c:pt>
                <c:pt idx="46">
                  <c:v>4.5505255000000001E-2</c:v>
                </c:pt>
                <c:pt idx="47">
                  <c:v>4.1287775999999998E-2</c:v>
                </c:pt>
                <c:pt idx="48">
                  <c:v>3.5503519999999997E-2</c:v>
                </c:pt>
                <c:pt idx="49">
                  <c:v>3.1970645999999998E-2</c:v>
                </c:pt>
                <c:pt idx="50">
                  <c:v>3.154245E-2</c:v>
                </c:pt>
                <c:pt idx="51">
                  <c:v>3.2964515999999999E-2</c:v>
                </c:pt>
                <c:pt idx="52">
                  <c:v>3.5671282999999998E-2</c:v>
                </c:pt>
                <c:pt idx="53">
                  <c:v>4.0350225000000003E-2</c:v>
                </c:pt>
                <c:pt idx="54">
                  <c:v>4.8126562999999997E-2</c:v>
                </c:pt>
                <c:pt idx="55">
                  <c:v>5.8055475000000002E-2</c:v>
                </c:pt>
                <c:pt idx="56">
                  <c:v>6.5248883999999993E-2</c:v>
                </c:pt>
                <c:pt idx="57">
                  <c:v>6.9160990000000006E-2</c:v>
                </c:pt>
                <c:pt idx="58">
                  <c:v>6.9968920000000004E-2</c:v>
                </c:pt>
                <c:pt idx="59">
                  <c:v>6.6864519999999997E-2</c:v>
                </c:pt>
                <c:pt idx="60">
                  <c:v>6.0025743999999999E-2</c:v>
                </c:pt>
                <c:pt idx="61">
                  <c:v>5.1244665000000002E-2</c:v>
                </c:pt>
                <c:pt idx="62">
                  <c:v>4.4965393999999999E-2</c:v>
                </c:pt>
                <c:pt idx="63">
                  <c:v>4.2828650000000003E-2</c:v>
                </c:pt>
                <c:pt idx="64">
                  <c:v>4.356198E-2</c:v>
                </c:pt>
                <c:pt idx="65">
                  <c:v>4.3564635999999997E-2</c:v>
                </c:pt>
                <c:pt idx="66">
                  <c:v>4.2233776000000001E-2</c:v>
                </c:pt>
                <c:pt idx="67">
                  <c:v>3.9982926000000002E-2</c:v>
                </c:pt>
                <c:pt idx="68">
                  <c:v>3.6985174000000003E-2</c:v>
                </c:pt>
                <c:pt idx="69">
                  <c:v>3.224639E-2</c:v>
                </c:pt>
                <c:pt idx="70">
                  <c:v>2.6829518E-2</c:v>
                </c:pt>
                <c:pt idx="71">
                  <c:v>2.2045944000000001E-2</c:v>
                </c:pt>
                <c:pt idx="72">
                  <c:v>1.860206E-2</c:v>
                </c:pt>
                <c:pt idx="73">
                  <c:v>1.51343485E-2</c:v>
                </c:pt>
                <c:pt idx="74">
                  <c:v>1.0140176000000001E-2</c:v>
                </c:pt>
                <c:pt idx="75">
                  <c:v>4.5627089999999999E-3</c:v>
                </c:pt>
                <c:pt idx="76">
                  <c:v>1.5919695999999999E-3</c:v>
                </c:pt>
                <c:pt idx="77">
                  <c:v>3.7091075999999999E-3</c:v>
                </c:pt>
                <c:pt idx="78">
                  <c:v>9.8923989999999996E-3</c:v>
                </c:pt>
                <c:pt idx="79">
                  <c:v>1.6013274000000001E-2</c:v>
                </c:pt>
                <c:pt idx="80">
                  <c:v>1.7922790000000001E-2</c:v>
                </c:pt>
                <c:pt idx="81">
                  <c:v>1.5296575E-2</c:v>
                </c:pt>
                <c:pt idx="82">
                  <c:v>1.0978092E-2</c:v>
                </c:pt>
                <c:pt idx="83">
                  <c:v>8.6952360000000003E-3</c:v>
                </c:pt>
                <c:pt idx="84">
                  <c:v>1.0619745E-2</c:v>
                </c:pt>
                <c:pt idx="85">
                  <c:v>1.6231265000000002E-2</c:v>
                </c:pt>
                <c:pt idx="86">
                  <c:v>2.3495671999999999E-2</c:v>
                </c:pt>
                <c:pt idx="87">
                  <c:v>3.0019344999999999E-2</c:v>
                </c:pt>
                <c:pt idx="88">
                  <c:v>3.3985019999999998E-2</c:v>
                </c:pt>
                <c:pt idx="89">
                  <c:v>3.3577465000000001E-2</c:v>
                </c:pt>
                <c:pt idx="90">
                  <c:v>2.9547686E-2</c:v>
                </c:pt>
                <c:pt idx="91">
                  <c:v>2.2981878000000001E-2</c:v>
                </c:pt>
                <c:pt idx="92">
                  <c:v>1.5918715E-2</c:v>
                </c:pt>
                <c:pt idx="93">
                  <c:v>1.1529884000000001E-2</c:v>
                </c:pt>
                <c:pt idx="94">
                  <c:v>9.7437759999999991E-3</c:v>
                </c:pt>
                <c:pt idx="95">
                  <c:v>8.5707000000000005E-3</c:v>
                </c:pt>
                <c:pt idx="96">
                  <c:v>1.1414795E-2</c:v>
                </c:pt>
                <c:pt idx="97">
                  <c:v>1.4837996000000001E-2</c:v>
                </c:pt>
                <c:pt idx="98">
                  <c:v>1.7412753999999999E-2</c:v>
                </c:pt>
                <c:pt idx="99">
                  <c:v>1.9596803999999999E-2</c:v>
                </c:pt>
                <c:pt idx="100">
                  <c:v>2.2923430000000002E-2</c:v>
                </c:pt>
                <c:pt idx="101">
                  <c:v>2.4708997E-2</c:v>
                </c:pt>
                <c:pt idx="102">
                  <c:v>2.4803149E-2</c:v>
                </c:pt>
                <c:pt idx="103">
                  <c:v>2.5118027000000001E-2</c:v>
                </c:pt>
                <c:pt idx="104">
                  <c:v>2.4920072000000001E-2</c:v>
                </c:pt>
                <c:pt idx="105">
                  <c:v>2.3806114E-2</c:v>
                </c:pt>
                <c:pt idx="106">
                  <c:v>2.2009457E-2</c:v>
                </c:pt>
                <c:pt idx="107">
                  <c:v>1.9835643E-2</c:v>
                </c:pt>
                <c:pt idx="108">
                  <c:v>1.724612E-2</c:v>
                </c:pt>
                <c:pt idx="109">
                  <c:v>1.4410747E-2</c:v>
                </c:pt>
                <c:pt idx="110">
                  <c:v>1.1894973E-2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5E58-4811-B137-D55B77866295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[4]Sheet1!$D$411:$DT$411</c:f>
              <c:numCache>
                <c:formatCode>General</c:formatCode>
                <c:ptCount val="121"/>
                <c:pt idx="0">
                  <c:v>3.2380894000000001E-3</c:v>
                </c:pt>
                <c:pt idx="1">
                  <c:v>8.1345069999999992E-3</c:v>
                </c:pt>
                <c:pt idx="2">
                  <c:v>1.5111216E-2</c:v>
                </c:pt>
                <c:pt idx="3">
                  <c:v>2.2120483E-2</c:v>
                </c:pt>
                <c:pt idx="4">
                  <c:v>2.4335132999999998E-2</c:v>
                </c:pt>
                <c:pt idx="5">
                  <c:v>2.2589412999999999E-2</c:v>
                </c:pt>
                <c:pt idx="6">
                  <c:v>1.8746329999999999E-2</c:v>
                </c:pt>
                <c:pt idx="7">
                  <c:v>1.4346363000000001E-2</c:v>
                </c:pt>
                <c:pt idx="8">
                  <c:v>9.2641589999999992E-3</c:v>
                </c:pt>
                <c:pt idx="9">
                  <c:v>4.5460607E-3</c:v>
                </c:pt>
                <c:pt idx="10">
                  <c:v>2.5000000000000001E-4</c:v>
                </c:pt>
                <c:pt idx="11">
                  <c:v>0</c:v>
                </c:pt>
                <c:pt idx="12">
                  <c:v>4.37E-4</c:v>
                </c:pt>
                <c:pt idx="13">
                  <c:v>5.8383727000000003E-3</c:v>
                </c:pt>
                <c:pt idx="14">
                  <c:v>1.1701734E-2</c:v>
                </c:pt>
                <c:pt idx="15">
                  <c:v>1.4477734000000001E-2</c:v>
                </c:pt>
                <c:pt idx="16">
                  <c:v>1.2405082E-2</c:v>
                </c:pt>
                <c:pt idx="17">
                  <c:v>6.9470364000000003E-3</c:v>
                </c:pt>
                <c:pt idx="18">
                  <c:v>2.2533375E-3</c:v>
                </c:pt>
                <c:pt idx="19">
                  <c:v>0</c:v>
                </c:pt>
                <c:pt idx="20">
                  <c:v>0</c:v>
                </c:pt>
                <c:pt idx="21">
                  <c:v>9.2800000000000001E-4</c:v>
                </c:pt>
                <c:pt idx="22">
                  <c:v>6.2688062999999997E-3</c:v>
                </c:pt>
                <c:pt idx="23">
                  <c:v>1.377141E-2</c:v>
                </c:pt>
                <c:pt idx="24">
                  <c:v>2.2364096999999999E-2</c:v>
                </c:pt>
                <c:pt idx="25">
                  <c:v>2.8007108999999999E-2</c:v>
                </c:pt>
                <c:pt idx="26">
                  <c:v>3.1275815999999998E-2</c:v>
                </c:pt>
                <c:pt idx="27">
                  <c:v>3.1414576E-2</c:v>
                </c:pt>
                <c:pt idx="28">
                  <c:v>3.0891935999999998E-2</c:v>
                </c:pt>
                <c:pt idx="29">
                  <c:v>3.0484114E-2</c:v>
                </c:pt>
                <c:pt idx="30">
                  <c:v>3.0693985999999999E-2</c:v>
                </c:pt>
                <c:pt idx="31">
                  <c:v>3.1582239999999998E-2</c:v>
                </c:pt>
                <c:pt idx="32">
                  <c:v>3.4634659999999998E-2</c:v>
                </c:pt>
                <c:pt idx="33">
                  <c:v>4.0554155000000001E-2</c:v>
                </c:pt>
                <c:pt idx="34">
                  <c:v>4.9240958000000001E-2</c:v>
                </c:pt>
                <c:pt idx="35">
                  <c:v>5.9283186000000002E-2</c:v>
                </c:pt>
                <c:pt idx="36">
                  <c:v>6.8249694999999999E-2</c:v>
                </c:pt>
                <c:pt idx="37">
                  <c:v>7.4463374999999998E-2</c:v>
                </c:pt>
                <c:pt idx="38">
                  <c:v>7.5963970000000006E-2</c:v>
                </c:pt>
                <c:pt idx="39">
                  <c:v>7.3330425000000005E-2</c:v>
                </c:pt>
                <c:pt idx="40">
                  <c:v>6.7047380000000004E-2</c:v>
                </c:pt>
                <c:pt idx="41">
                  <c:v>5.9854610000000003E-2</c:v>
                </c:pt>
                <c:pt idx="42">
                  <c:v>5.3511266000000002E-2</c:v>
                </c:pt>
                <c:pt idx="43">
                  <c:v>4.8758327999999997E-2</c:v>
                </c:pt>
                <c:pt idx="44">
                  <c:v>4.6999563000000001E-2</c:v>
                </c:pt>
                <c:pt idx="45">
                  <c:v>4.6769459999999999E-2</c:v>
                </c:pt>
                <c:pt idx="46">
                  <c:v>4.542761E-2</c:v>
                </c:pt>
                <c:pt idx="47">
                  <c:v>4.1229080000000001E-2</c:v>
                </c:pt>
                <c:pt idx="48">
                  <c:v>3.541888E-2</c:v>
                </c:pt>
                <c:pt idx="49">
                  <c:v>3.1830046000000001E-2</c:v>
                </c:pt>
                <c:pt idx="50">
                  <c:v>3.1370032999999999E-2</c:v>
                </c:pt>
                <c:pt idx="51">
                  <c:v>3.2806112999999998E-2</c:v>
                </c:pt>
                <c:pt idx="52">
                  <c:v>3.5562950000000003E-2</c:v>
                </c:pt>
                <c:pt idx="53">
                  <c:v>4.0294580000000003E-2</c:v>
                </c:pt>
                <c:pt idx="54">
                  <c:v>4.8087860000000003E-2</c:v>
                </c:pt>
                <c:pt idx="55">
                  <c:v>5.8001324999999999E-2</c:v>
                </c:pt>
                <c:pt idx="56">
                  <c:v>6.5178453999999997E-2</c:v>
                </c:pt>
                <c:pt idx="57">
                  <c:v>6.9112584000000005E-2</c:v>
                </c:pt>
                <c:pt idx="58">
                  <c:v>6.9992719999999994E-2</c:v>
                </c:pt>
                <c:pt idx="59">
                  <c:v>6.6991330000000002E-2</c:v>
                </c:pt>
                <c:pt idx="60">
                  <c:v>6.0214660000000003E-2</c:v>
                </c:pt>
                <c:pt idx="61">
                  <c:v>5.1450964000000002E-2</c:v>
                </c:pt>
                <c:pt idx="62">
                  <c:v>4.5152976999999997E-2</c:v>
                </c:pt>
                <c:pt idx="63">
                  <c:v>4.2989514999999999E-2</c:v>
                </c:pt>
                <c:pt idx="64">
                  <c:v>4.3682053999999998E-2</c:v>
                </c:pt>
                <c:pt idx="65">
                  <c:v>4.3628670000000001E-2</c:v>
                </c:pt>
                <c:pt idx="66">
                  <c:v>4.2256000000000002E-2</c:v>
                </c:pt>
                <c:pt idx="67">
                  <c:v>4.0030393999999997E-2</c:v>
                </c:pt>
                <c:pt idx="68">
                  <c:v>3.7137885000000002E-2</c:v>
                </c:pt>
                <c:pt idx="69">
                  <c:v>3.2508495999999998E-2</c:v>
                </c:pt>
                <c:pt idx="70">
                  <c:v>2.7122627999999999E-2</c:v>
                </c:pt>
                <c:pt idx="71">
                  <c:v>2.2266998999999999E-2</c:v>
                </c:pt>
                <c:pt idx="72">
                  <c:v>1.8680267E-2</c:v>
                </c:pt>
                <c:pt idx="73">
                  <c:v>1.5065326E-2</c:v>
                </c:pt>
                <c:pt idx="74">
                  <c:v>9.9754309999999999E-3</c:v>
                </c:pt>
                <c:pt idx="75">
                  <c:v>4.3942095000000002E-3</c:v>
                </c:pt>
                <c:pt idx="76">
                  <c:v>1.5170069999999999E-3</c:v>
                </c:pt>
                <c:pt idx="77">
                  <c:v>3.7661890000000001E-3</c:v>
                </c:pt>
                <c:pt idx="78">
                  <c:v>1.0057966E-2</c:v>
                </c:pt>
                <c:pt idx="79">
                  <c:v>1.6241495000000002E-2</c:v>
                </c:pt>
                <c:pt idx="80">
                  <c:v>1.8179213999999999E-2</c:v>
                </c:pt>
                <c:pt idx="81">
                  <c:v>1.5542186E-2</c:v>
                </c:pt>
                <c:pt idx="82">
                  <c:v>1.1153395E-2</c:v>
                </c:pt>
                <c:pt idx="83">
                  <c:v>8.7330770000000005E-3</c:v>
                </c:pt>
                <c:pt idx="84">
                  <c:v>1.0482208E-2</c:v>
                </c:pt>
                <c:pt idx="85">
                  <c:v>1.5948239999999999E-2</c:v>
                </c:pt>
                <c:pt idx="86">
                  <c:v>2.3155632999999998E-2</c:v>
                </c:pt>
                <c:pt idx="87">
                  <c:v>2.9718773E-2</c:v>
                </c:pt>
                <c:pt idx="88">
                  <c:v>3.3803343999999999E-2</c:v>
                </c:pt>
                <c:pt idx="89">
                  <c:v>3.3562769999999999E-2</c:v>
                </c:pt>
                <c:pt idx="90">
                  <c:v>2.9702843999999999E-2</c:v>
                </c:pt>
                <c:pt idx="91">
                  <c:v>2.3283102999999999E-2</c:v>
                </c:pt>
                <c:pt idx="92">
                  <c:v>1.6309021E-2</c:v>
                </c:pt>
                <c:pt idx="93">
                  <c:v>1.1944355E-2</c:v>
                </c:pt>
                <c:pt idx="94">
                  <c:v>1.0132949E-2</c:v>
                </c:pt>
                <c:pt idx="95">
                  <c:v>8.8928210000000004E-3</c:v>
                </c:pt>
                <c:pt idx="96">
                  <c:v>1.1636113E-2</c:v>
                </c:pt>
                <c:pt idx="97">
                  <c:v>1.4956951E-2</c:v>
                </c:pt>
                <c:pt idx="98">
                  <c:v>1.7445381999999999E-2</c:v>
                </c:pt>
                <c:pt idx="99">
                  <c:v>1.9566756000000001E-2</c:v>
                </c:pt>
                <c:pt idx="100">
                  <c:v>2.2858030000000001E-2</c:v>
                </c:pt>
                <c:pt idx="101">
                  <c:v>2.4635632000000001E-2</c:v>
                </c:pt>
                <c:pt idx="102">
                  <c:v>2.4735706E-2</c:v>
                </c:pt>
                <c:pt idx="103">
                  <c:v>2.5067186000000002E-2</c:v>
                </c:pt>
                <c:pt idx="104">
                  <c:v>2.4885628E-2</c:v>
                </c:pt>
                <c:pt idx="105">
                  <c:v>2.3784585E-2</c:v>
                </c:pt>
                <c:pt idx="106">
                  <c:v>2.1994062000000002E-2</c:v>
                </c:pt>
                <c:pt idx="107">
                  <c:v>1.9819736000000001E-2</c:v>
                </c:pt>
                <c:pt idx="108">
                  <c:v>1.721462E-2</c:v>
                </c:pt>
                <c:pt idx="109">
                  <c:v>1.4351780499999999E-2</c:v>
                </c:pt>
                <c:pt idx="110">
                  <c:v>1.1799578E-2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5E58-4811-B137-D55B77866295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[4]Sheet1!$D$412:$DT$412</c:f>
              <c:numCache>
                <c:formatCode>General</c:formatCode>
                <c:ptCount val="121"/>
                <c:pt idx="0">
                  <c:v>3.2380894000000001E-3</c:v>
                </c:pt>
                <c:pt idx="1">
                  <c:v>8.1345069999999992E-3</c:v>
                </c:pt>
                <c:pt idx="2">
                  <c:v>1.5111216E-2</c:v>
                </c:pt>
                <c:pt idx="3">
                  <c:v>2.2120483E-2</c:v>
                </c:pt>
                <c:pt idx="4">
                  <c:v>2.4335132999999998E-2</c:v>
                </c:pt>
                <c:pt idx="5">
                  <c:v>2.2589412999999999E-2</c:v>
                </c:pt>
                <c:pt idx="6">
                  <c:v>1.8746329999999999E-2</c:v>
                </c:pt>
                <c:pt idx="7">
                  <c:v>1.4346363000000001E-2</c:v>
                </c:pt>
                <c:pt idx="8">
                  <c:v>9.2641589999999992E-3</c:v>
                </c:pt>
                <c:pt idx="9">
                  <c:v>4.5460607E-3</c:v>
                </c:pt>
                <c:pt idx="10">
                  <c:v>2.5000000000000001E-4</c:v>
                </c:pt>
                <c:pt idx="11">
                  <c:v>0</c:v>
                </c:pt>
                <c:pt idx="12">
                  <c:v>4.37E-4</c:v>
                </c:pt>
                <c:pt idx="13">
                  <c:v>5.8383727000000003E-3</c:v>
                </c:pt>
                <c:pt idx="14">
                  <c:v>1.1701734E-2</c:v>
                </c:pt>
                <c:pt idx="15">
                  <c:v>1.4477734000000001E-2</c:v>
                </c:pt>
                <c:pt idx="16">
                  <c:v>1.2405082E-2</c:v>
                </c:pt>
                <c:pt idx="17">
                  <c:v>6.9470364000000003E-3</c:v>
                </c:pt>
                <c:pt idx="18">
                  <c:v>2.2533375E-3</c:v>
                </c:pt>
                <c:pt idx="19">
                  <c:v>0</c:v>
                </c:pt>
                <c:pt idx="20">
                  <c:v>0</c:v>
                </c:pt>
                <c:pt idx="21">
                  <c:v>9.2800000000000001E-4</c:v>
                </c:pt>
                <c:pt idx="22">
                  <c:v>6.2688062999999997E-3</c:v>
                </c:pt>
                <c:pt idx="23">
                  <c:v>1.377141E-2</c:v>
                </c:pt>
                <c:pt idx="24">
                  <c:v>2.2364096999999999E-2</c:v>
                </c:pt>
                <c:pt idx="25">
                  <c:v>2.8007108999999999E-2</c:v>
                </c:pt>
                <c:pt idx="26">
                  <c:v>3.1275815999999998E-2</c:v>
                </c:pt>
                <c:pt idx="27">
                  <c:v>3.1414576E-2</c:v>
                </c:pt>
                <c:pt idx="28">
                  <c:v>3.0891935999999998E-2</c:v>
                </c:pt>
                <c:pt idx="29">
                  <c:v>3.0484114E-2</c:v>
                </c:pt>
                <c:pt idx="30">
                  <c:v>3.0693985999999999E-2</c:v>
                </c:pt>
                <c:pt idx="31">
                  <c:v>3.1582239999999998E-2</c:v>
                </c:pt>
                <c:pt idx="32">
                  <c:v>3.4634659999999998E-2</c:v>
                </c:pt>
                <c:pt idx="33">
                  <c:v>4.0554155000000001E-2</c:v>
                </c:pt>
                <c:pt idx="34">
                  <c:v>4.9240958000000001E-2</c:v>
                </c:pt>
                <c:pt idx="35">
                  <c:v>5.9283186000000002E-2</c:v>
                </c:pt>
                <c:pt idx="36">
                  <c:v>6.8249694999999999E-2</c:v>
                </c:pt>
                <c:pt idx="37">
                  <c:v>7.4463374999999998E-2</c:v>
                </c:pt>
                <c:pt idx="38">
                  <c:v>7.5963970000000006E-2</c:v>
                </c:pt>
                <c:pt idx="39">
                  <c:v>7.3330425000000005E-2</c:v>
                </c:pt>
                <c:pt idx="40">
                  <c:v>6.7047380000000004E-2</c:v>
                </c:pt>
                <c:pt idx="41">
                  <c:v>5.9854610000000003E-2</c:v>
                </c:pt>
                <c:pt idx="42">
                  <c:v>5.3511266000000002E-2</c:v>
                </c:pt>
                <c:pt idx="43">
                  <c:v>4.8758327999999997E-2</c:v>
                </c:pt>
                <c:pt idx="44">
                  <c:v>4.6999563000000001E-2</c:v>
                </c:pt>
                <c:pt idx="45">
                  <c:v>4.6769459999999999E-2</c:v>
                </c:pt>
                <c:pt idx="46">
                  <c:v>4.542761E-2</c:v>
                </c:pt>
                <c:pt idx="47">
                  <c:v>4.1229080000000001E-2</c:v>
                </c:pt>
                <c:pt idx="48">
                  <c:v>3.541888E-2</c:v>
                </c:pt>
                <c:pt idx="49">
                  <c:v>3.1830046000000001E-2</c:v>
                </c:pt>
                <c:pt idx="50">
                  <c:v>3.1370032999999999E-2</c:v>
                </c:pt>
                <c:pt idx="51">
                  <c:v>3.2806112999999998E-2</c:v>
                </c:pt>
                <c:pt idx="52">
                  <c:v>3.5562950000000003E-2</c:v>
                </c:pt>
                <c:pt idx="53">
                  <c:v>4.0294580000000003E-2</c:v>
                </c:pt>
                <c:pt idx="54">
                  <c:v>4.8087860000000003E-2</c:v>
                </c:pt>
                <c:pt idx="55">
                  <c:v>5.8001324999999999E-2</c:v>
                </c:pt>
                <c:pt idx="56">
                  <c:v>6.5178453999999997E-2</c:v>
                </c:pt>
                <c:pt idx="57">
                  <c:v>6.9112584000000005E-2</c:v>
                </c:pt>
                <c:pt idx="58">
                  <c:v>6.9992719999999994E-2</c:v>
                </c:pt>
                <c:pt idx="59">
                  <c:v>6.6991330000000002E-2</c:v>
                </c:pt>
                <c:pt idx="60">
                  <c:v>6.0214660000000003E-2</c:v>
                </c:pt>
                <c:pt idx="61">
                  <c:v>5.1450964000000002E-2</c:v>
                </c:pt>
                <c:pt idx="62">
                  <c:v>4.5152976999999997E-2</c:v>
                </c:pt>
                <c:pt idx="63">
                  <c:v>4.2989514999999999E-2</c:v>
                </c:pt>
                <c:pt idx="64">
                  <c:v>4.3682053999999998E-2</c:v>
                </c:pt>
                <c:pt idx="65">
                  <c:v>4.3628670000000001E-2</c:v>
                </c:pt>
                <c:pt idx="66">
                  <c:v>4.2256000000000002E-2</c:v>
                </c:pt>
                <c:pt idx="67">
                  <c:v>4.0030393999999997E-2</c:v>
                </c:pt>
                <c:pt idx="68">
                  <c:v>3.7137885000000002E-2</c:v>
                </c:pt>
                <c:pt idx="69">
                  <c:v>3.2508495999999998E-2</c:v>
                </c:pt>
                <c:pt idx="70">
                  <c:v>2.7122627999999999E-2</c:v>
                </c:pt>
                <c:pt idx="71">
                  <c:v>2.2266998999999999E-2</c:v>
                </c:pt>
                <c:pt idx="72">
                  <c:v>1.8680267E-2</c:v>
                </c:pt>
                <c:pt idx="73">
                  <c:v>1.5065326E-2</c:v>
                </c:pt>
                <c:pt idx="74">
                  <c:v>9.9754309999999999E-3</c:v>
                </c:pt>
                <c:pt idx="75">
                  <c:v>4.3942095000000002E-3</c:v>
                </c:pt>
                <c:pt idx="76">
                  <c:v>1.5170069999999999E-3</c:v>
                </c:pt>
                <c:pt idx="77">
                  <c:v>3.7661890000000001E-3</c:v>
                </c:pt>
                <c:pt idx="78">
                  <c:v>1.0057966E-2</c:v>
                </c:pt>
                <c:pt idx="79">
                  <c:v>1.6241495000000002E-2</c:v>
                </c:pt>
                <c:pt idx="80">
                  <c:v>1.8179213999999999E-2</c:v>
                </c:pt>
                <c:pt idx="81">
                  <c:v>1.5542186E-2</c:v>
                </c:pt>
                <c:pt idx="82">
                  <c:v>1.1153395E-2</c:v>
                </c:pt>
                <c:pt idx="83">
                  <c:v>8.7330770000000005E-3</c:v>
                </c:pt>
                <c:pt idx="84">
                  <c:v>1.0482208E-2</c:v>
                </c:pt>
                <c:pt idx="85">
                  <c:v>1.5948239999999999E-2</c:v>
                </c:pt>
                <c:pt idx="86">
                  <c:v>2.3155632999999998E-2</c:v>
                </c:pt>
                <c:pt idx="87">
                  <c:v>2.9718773E-2</c:v>
                </c:pt>
                <c:pt idx="88">
                  <c:v>3.3803343999999999E-2</c:v>
                </c:pt>
                <c:pt idx="89">
                  <c:v>3.3562769999999999E-2</c:v>
                </c:pt>
                <c:pt idx="90">
                  <c:v>2.9702843999999999E-2</c:v>
                </c:pt>
                <c:pt idx="91">
                  <c:v>2.3283102999999999E-2</c:v>
                </c:pt>
                <c:pt idx="92">
                  <c:v>1.6309021E-2</c:v>
                </c:pt>
                <c:pt idx="93">
                  <c:v>1.1944355E-2</c:v>
                </c:pt>
                <c:pt idx="94">
                  <c:v>1.0132949E-2</c:v>
                </c:pt>
                <c:pt idx="95">
                  <c:v>8.8928210000000004E-3</c:v>
                </c:pt>
                <c:pt idx="96">
                  <c:v>1.1636113E-2</c:v>
                </c:pt>
                <c:pt idx="97">
                  <c:v>1.4956951E-2</c:v>
                </c:pt>
                <c:pt idx="98">
                  <c:v>1.7445381999999999E-2</c:v>
                </c:pt>
                <c:pt idx="99">
                  <c:v>1.9566756000000001E-2</c:v>
                </c:pt>
                <c:pt idx="100">
                  <c:v>2.2858030000000001E-2</c:v>
                </c:pt>
                <c:pt idx="101">
                  <c:v>2.4635632000000001E-2</c:v>
                </c:pt>
                <c:pt idx="102">
                  <c:v>2.4735706E-2</c:v>
                </c:pt>
                <c:pt idx="103">
                  <c:v>2.5067186000000002E-2</c:v>
                </c:pt>
                <c:pt idx="104">
                  <c:v>2.4885628E-2</c:v>
                </c:pt>
                <c:pt idx="105">
                  <c:v>2.3784585E-2</c:v>
                </c:pt>
                <c:pt idx="106">
                  <c:v>2.1994062000000002E-2</c:v>
                </c:pt>
                <c:pt idx="107">
                  <c:v>1.9819736000000001E-2</c:v>
                </c:pt>
                <c:pt idx="108">
                  <c:v>1.721462E-2</c:v>
                </c:pt>
                <c:pt idx="109">
                  <c:v>1.4351780499999999E-2</c:v>
                </c:pt>
                <c:pt idx="110">
                  <c:v>1.1799578E-2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5E58-4811-B137-D55B77866295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[4]Sheet1!$D$413:$DT$413</c:f>
              <c:numCache>
                <c:formatCode>General</c:formatCode>
                <c:ptCount val="121"/>
                <c:pt idx="0">
                  <c:v>3.2380894000000001E-3</c:v>
                </c:pt>
                <c:pt idx="1">
                  <c:v>8.1345069999999992E-3</c:v>
                </c:pt>
                <c:pt idx="2">
                  <c:v>1.5111216E-2</c:v>
                </c:pt>
                <c:pt idx="3">
                  <c:v>2.2120483E-2</c:v>
                </c:pt>
                <c:pt idx="4">
                  <c:v>2.4335132999999998E-2</c:v>
                </c:pt>
                <c:pt idx="5">
                  <c:v>2.2589412999999999E-2</c:v>
                </c:pt>
                <c:pt idx="6">
                  <c:v>1.8746329999999999E-2</c:v>
                </c:pt>
                <c:pt idx="7">
                  <c:v>1.4346363000000001E-2</c:v>
                </c:pt>
                <c:pt idx="8">
                  <c:v>9.2641589999999992E-3</c:v>
                </c:pt>
                <c:pt idx="9">
                  <c:v>4.5460607E-3</c:v>
                </c:pt>
                <c:pt idx="10">
                  <c:v>2.5000000000000001E-4</c:v>
                </c:pt>
                <c:pt idx="11">
                  <c:v>0</c:v>
                </c:pt>
                <c:pt idx="12">
                  <c:v>4.37E-4</c:v>
                </c:pt>
                <c:pt idx="13">
                  <c:v>5.8383727000000003E-3</c:v>
                </c:pt>
                <c:pt idx="14">
                  <c:v>1.1701734E-2</c:v>
                </c:pt>
                <c:pt idx="15">
                  <c:v>1.4477734000000001E-2</c:v>
                </c:pt>
                <c:pt idx="16">
                  <c:v>1.2405082E-2</c:v>
                </c:pt>
                <c:pt idx="17">
                  <c:v>6.9470364000000003E-3</c:v>
                </c:pt>
                <c:pt idx="18">
                  <c:v>2.2533375E-3</c:v>
                </c:pt>
                <c:pt idx="19">
                  <c:v>0</c:v>
                </c:pt>
                <c:pt idx="20">
                  <c:v>0</c:v>
                </c:pt>
                <c:pt idx="21">
                  <c:v>9.2800000000000001E-4</c:v>
                </c:pt>
                <c:pt idx="22">
                  <c:v>6.2688062999999997E-3</c:v>
                </c:pt>
                <c:pt idx="23">
                  <c:v>1.377141E-2</c:v>
                </c:pt>
                <c:pt idx="24">
                  <c:v>2.2364096999999999E-2</c:v>
                </c:pt>
                <c:pt idx="25">
                  <c:v>2.8007108999999999E-2</c:v>
                </c:pt>
                <c:pt idx="26">
                  <c:v>3.1275815999999998E-2</c:v>
                </c:pt>
                <c:pt idx="27">
                  <c:v>3.1414576E-2</c:v>
                </c:pt>
                <c:pt idx="28">
                  <c:v>3.0891935999999998E-2</c:v>
                </c:pt>
                <c:pt idx="29">
                  <c:v>3.0484114E-2</c:v>
                </c:pt>
                <c:pt idx="30">
                  <c:v>3.0693985999999999E-2</c:v>
                </c:pt>
                <c:pt idx="31">
                  <c:v>3.1582239999999998E-2</c:v>
                </c:pt>
                <c:pt idx="32">
                  <c:v>3.4634659999999998E-2</c:v>
                </c:pt>
                <c:pt idx="33">
                  <c:v>4.0554155000000001E-2</c:v>
                </c:pt>
                <c:pt idx="34">
                  <c:v>4.9240958000000001E-2</c:v>
                </c:pt>
                <c:pt idx="35">
                  <c:v>5.9283186000000002E-2</c:v>
                </c:pt>
                <c:pt idx="36">
                  <c:v>6.8249694999999999E-2</c:v>
                </c:pt>
                <c:pt idx="37">
                  <c:v>7.4463374999999998E-2</c:v>
                </c:pt>
                <c:pt idx="38">
                  <c:v>7.5963970000000006E-2</c:v>
                </c:pt>
                <c:pt idx="39">
                  <c:v>7.3330425000000005E-2</c:v>
                </c:pt>
                <c:pt idx="40">
                  <c:v>6.7047380000000004E-2</c:v>
                </c:pt>
                <c:pt idx="41">
                  <c:v>5.9854610000000003E-2</c:v>
                </c:pt>
                <c:pt idx="42">
                  <c:v>5.3511266000000002E-2</c:v>
                </c:pt>
                <c:pt idx="43">
                  <c:v>4.8758327999999997E-2</c:v>
                </c:pt>
                <c:pt idx="44">
                  <c:v>4.6999563000000001E-2</c:v>
                </c:pt>
                <c:pt idx="45">
                  <c:v>4.6769459999999999E-2</c:v>
                </c:pt>
                <c:pt idx="46">
                  <c:v>4.542761E-2</c:v>
                </c:pt>
                <c:pt idx="47">
                  <c:v>4.1229080000000001E-2</c:v>
                </c:pt>
                <c:pt idx="48">
                  <c:v>3.541888E-2</c:v>
                </c:pt>
                <c:pt idx="49">
                  <c:v>3.1830046000000001E-2</c:v>
                </c:pt>
                <c:pt idx="50">
                  <c:v>3.1370032999999999E-2</c:v>
                </c:pt>
                <c:pt idx="51">
                  <c:v>3.2806112999999998E-2</c:v>
                </c:pt>
                <c:pt idx="52">
                  <c:v>3.5562950000000003E-2</c:v>
                </c:pt>
                <c:pt idx="53">
                  <c:v>4.0294580000000003E-2</c:v>
                </c:pt>
                <c:pt idx="54">
                  <c:v>4.8087860000000003E-2</c:v>
                </c:pt>
                <c:pt idx="55">
                  <c:v>5.8001324999999999E-2</c:v>
                </c:pt>
                <c:pt idx="56">
                  <c:v>6.5178453999999997E-2</c:v>
                </c:pt>
                <c:pt idx="57">
                  <c:v>6.9112584000000005E-2</c:v>
                </c:pt>
                <c:pt idx="58">
                  <c:v>6.9992719999999994E-2</c:v>
                </c:pt>
                <c:pt idx="59">
                  <c:v>6.6991330000000002E-2</c:v>
                </c:pt>
                <c:pt idx="60">
                  <c:v>6.0214660000000003E-2</c:v>
                </c:pt>
                <c:pt idx="61">
                  <c:v>5.1450964000000002E-2</c:v>
                </c:pt>
                <c:pt idx="62">
                  <c:v>4.5152976999999997E-2</c:v>
                </c:pt>
                <c:pt idx="63">
                  <c:v>4.2989514999999999E-2</c:v>
                </c:pt>
                <c:pt idx="64">
                  <c:v>4.3682053999999998E-2</c:v>
                </c:pt>
                <c:pt idx="65">
                  <c:v>4.3628670000000001E-2</c:v>
                </c:pt>
                <c:pt idx="66">
                  <c:v>4.2256000000000002E-2</c:v>
                </c:pt>
                <c:pt idx="67">
                  <c:v>4.0030393999999997E-2</c:v>
                </c:pt>
                <c:pt idx="68">
                  <c:v>3.7137885000000002E-2</c:v>
                </c:pt>
                <c:pt idx="69">
                  <c:v>3.2508495999999998E-2</c:v>
                </c:pt>
                <c:pt idx="70">
                  <c:v>2.7122627999999999E-2</c:v>
                </c:pt>
                <c:pt idx="71">
                  <c:v>2.2266998999999999E-2</c:v>
                </c:pt>
                <c:pt idx="72">
                  <c:v>1.8680267E-2</c:v>
                </c:pt>
                <c:pt idx="73">
                  <c:v>1.5065326E-2</c:v>
                </c:pt>
                <c:pt idx="74">
                  <c:v>9.9754309999999999E-3</c:v>
                </c:pt>
                <c:pt idx="75">
                  <c:v>4.3942095000000002E-3</c:v>
                </c:pt>
                <c:pt idx="76">
                  <c:v>1.5170069999999999E-3</c:v>
                </c:pt>
                <c:pt idx="77">
                  <c:v>3.7661890000000001E-3</c:v>
                </c:pt>
                <c:pt idx="78">
                  <c:v>1.0057966E-2</c:v>
                </c:pt>
                <c:pt idx="79">
                  <c:v>1.6241495000000002E-2</c:v>
                </c:pt>
                <c:pt idx="80">
                  <c:v>1.8179213999999999E-2</c:v>
                </c:pt>
                <c:pt idx="81">
                  <c:v>1.5542186E-2</c:v>
                </c:pt>
                <c:pt idx="82">
                  <c:v>1.1153395E-2</c:v>
                </c:pt>
                <c:pt idx="83">
                  <c:v>8.7330770000000005E-3</c:v>
                </c:pt>
                <c:pt idx="84">
                  <c:v>1.0482208E-2</c:v>
                </c:pt>
                <c:pt idx="85">
                  <c:v>1.5948239999999999E-2</c:v>
                </c:pt>
                <c:pt idx="86">
                  <c:v>2.3155632999999998E-2</c:v>
                </c:pt>
                <c:pt idx="87">
                  <c:v>2.9718773E-2</c:v>
                </c:pt>
                <c:pt idx="88">
                  <c:v>3.3803343999999999E-2</c:v>
                </c:pt>
                <c:pt idx="89">
                  <c:v>3.3562769999999999E-2</c:v>
                </c:pt>
                <c:pt idx="90">
                  <c:v>2.9702843999999999E-2</c:v>
                </c:pt>
                <c:pt idx="91">
                  <c:v>2.3283102999999999E-2</c:v>
                </c:pt>
                <c:pt idx="92">
                  <c:v>1.6309021E-2</c:v>
                </c:pt>
                <c:pt idx="93">
                  <c:v>1.1944355E-2</c:v>
                </c:pt>
                <c:pt idx="94">
                  <c:v>1.0132949E-2</c:v>
                </c:pt>
                <c:pt idx="95">
                  <c:v>8.8928210000000004E-3</c:v>
                </c:pt>
                <c:pt idx="96">
                  <c:v>1.1636113E-2</c:v>
                </c:pt>
                <c:pt idx="97">
                  <c:v>1.4956951E-2</c:v>
                </c:pt>
                <c:pt idx="98">
                  <c:v>1.7445381999999999E-2</c:v>
                </c:pt>
                <c:pt idx="99">
                  <c:v>1.9566756000000001E-2</c:v>
                </c:pt>
                <c:pt idx="100">
                  <c:v>2.2858030000000001E-2</c:v>
                </c:pt>
                <c:pt idx="101">
                  <c:v>2.4635632000000001E-2</c:v>
                </c:pt>
                <c:pt idx="102">
                  <c:v>2.4735706E-2</c:v>
                </c:pt>
                <c:pt idx="103">
                  <c:v>2.5067186000000002E-2</c:v>
                </c:pt>
                <c:pt idx="104">
                  <c:v>2.4885628E-2</c:v>
                </c:pt>
                <c:pt idx="105">
                  <c:v>2.3784585E-2</c:v>
                </c:pt>
                <c:pt idx="106">
                  <c:v>2.1994062000000002E-2</c:v>
                </c:pt>
                <c:pt idx="107">
                  <c:v>1.9819736000000001E-2</c:v>
                </c:pt>
                <c:pt idx="108">
                  <c:v>1.721462E-2</c:v>
                </c:pt>
                <c:pt idx="109">
                  <c:v>1.4351780499999999E-2</c:v>
                </c:pt>
                <c:pt idx="110">
                  <c:v>1.1799578E-2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5E58-4811-B137-D55B77866295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[4]Sheet1!$D$414:$DT$414</c:f>
              <c:numCache>
                <c:formatCode>General</c:formatCode>
                <c:ptCount val="121"/>
                <c:pt idx="0">
                  <c:v>3.2380894000000001E-3</c:v>
                </c:pt>
                <c:pt idx="1">
                  <c:v>8.1345069999999992E-3</c:v>
                </c:pt>
                <c:pt idx="2">
                  <c:v>1.5111216E-2</c:v>
                </c:pt>
                <c:pt idx="3">
                  <c:v>2.2120483E-2</c:v>
                </c:pt>
                <c:pt idx="4">
                  <c:v>2.4335132999999998E-2</c:v>
                </c:pt>
                <c:pt idx="5">
                  <c:v>2.2589412999999999E-2</c:v>
                </c:pt>
                <c:pt idx="6">
                  <c:v>1.8746329999999999E-2</c:v>
                </c:pt>
                <c:pt idx="7">
                  <c:v>1.4346363000000001E-2</c:v>
                </c:pt>
                <c:pt idx="8">
                  <c:v>9.2641589999999992E-3</c:v>
                </c:pt>
                <c:pt idx="9">
                  <c:v>4.5460607E-3</c:v>
                </c:pt>
                <c:pt idx="10">
                  <c:v>2.5000000000000001E-4</c:v>
                </c:pt>
                <c:pt idx="11">
                  <c:v>0</c:v>
                </c:pt>
                <c:pt idx="12">
                  <c:v>4.37E-4</c:v>
                </c:pt>
                <c:pt idx="13">
                  <c:v>5.8383727000000003E-3</c:v>
                </c:pt>
                <c:pt idx="14">
                  <c:v>1.1701734E-2</c:v>
                </c:pt>
                <c:pt idx="15">
                  <c:v>1.4477734000000001E-2</c:v>
                </c:pt>
                <c:pt idx="16">
                  <c:v>1.2405082E-2</c:v>
                </c:pt>
                <c:pt idx="17">
                  <c:v>6.9470364000000003E-3</c:v>
                </c:pt>
                <c:pt idx="18">
                  <c:v>2.2533375E-3</c:v>
                </c:pt>
                <c:pt idx="19">
                  <c:v>0</c:v>
                </c:pt>
                <c:pt idx="20">
                  <c:v>0</c:v>
                </c:pt>
                <c:pt idx="21">
                  <c:v>9.2800000000000001E-4</c:v>
                </c:pt>
                <c:pt idx="22">
                  <c:v>6.2688062999999997E-3</c:v>
                </c:pt>
                <c:pt idx="23">
                  <c:v>1.377141E-2</c:v>
                </c:pt>
                <c:pt idx="24">
                  <c:v>2.2364096999999999E-2</c:v>
                </c:pt>
                <c:pt idx="25">
                  <c:v>2.8007108999999999E-2</c:v>
                </c:pt>
                <c:pt idx="26">
                  <c:v>3.1275815999999998E-2</c:v>
                </c:pt>
                <c:pt idx="27">
                  <c:v>3.1414576E-2</c:v>
                </c:pt>
                <c:pt idx="28">
                  <c:v>3.0891935999999998E-2</c:v>
                </c:pt>
                <c:pt idx="29">
                  <c:v>3.0484114E-2</c:v>
                </c:pt>
                <c:pt idx="30">
                  <c:v>3.0693985999999999E-2</c:v>
                </c:pt>
                <c:pt idx="31">
                  <c:v>3.1582239999999998E-2</c:v>
                </c:pt>
                <c:pt idx="32">
                  <c:v>3.4634659999999998E-2</c:v>
                </c:pt>
                <c:pt idx="33">
                  <c:v>4.0554155000000001E-2</c:v>
                </c:pt>
                <c:pt idx="34">
                  <c:v>4.9240958000000001E-2</c:v>
                </c:pt>
                <c:pt idx="35">
                  <c:v>5.9283186000000002E-2</c:v>
                </c:pt>
                <c:pt idx="36">
                  <c:v>6.8249694999999999E-2</c:v>
                </c:pt>
                <c:pt idx="37">
                  <c:v>7.4463374999999998E-2</c:v>
                </c:pt>
                <c:pt idx="38">
                  <c:v>7.5963970000000006E-2</c:v>
                </c:pt>
                <c:pt idx="39">
                  <c:v>7.3330425000000005E-2</c:v>
                </c:pt>
                <c:pt idx="40">
                  <c:v>6.7047380000000004E-2</c:v>
                </c:pt>
                <c:pt idx="41">
                  <c:v>5.9854610000000003E-2</c:v>
                </c:pt>
                <c:pt idx="42">
                  <c:v>5.3511266000000002E-2</c:v>
                </c:pt>
                <c:pt idx="43">
                  <c:v>4.8758327999999997E-2</c:v>
                </c:pt>
                <c:pt idx="44">
                  <c:v>4.6999563000000001E-2</c:v>
                </c:pt>
                <c:pt idx="45">
                  <c:v>4.6769459999999999E-2</c:v>
                </c:pt>
                <c:pt idx="46">
                  <c:v>4.542761E-2</c:v>
                </c:pt>
                <c:pt idx="47">
                  <c:v>4.1229080000000001E-2</c:v>
                </c:pt>
                <c:pt idx="48">
                  <c:v>3.541888E-2</c:v>
                </c:pt>
                <c:pt idx="49">
                  <c:v>3.1830046000000001E-2</c:v>
                </c:pt>
                <c:pt idx="50">
                  <c:v>3.1370032999999999E-2</c:v>
                </c:pt>
                <c:pt idx="51">
                  <c:v>3.2806112999999998E-2</c:v>
                </c:pt>
                <c:pt idx="52">
                  <c:v>3.5562950000000003E-2</c:v>
                </c:pt>
                <c:pt idx="53">
                  <c:v>4.0294580000000003E-2</c:v>
                </c:pt>
                <c:pt idx="54">
                  <c:v>4.8087860000000003E-2</c:v>
                </c:pt>
                <c:pt idx="55">
                  <c:v>5.8001324999999999E-2</c:v>
                </c:pt>
                <c:pt idx="56">
                  <c:v>6.5178453999999997E-2</c:v>
                </c:pt>
                <c:pt idx="57">
                  <c:v>6.9112584000000005E-2</c:v>
                </c:pt>
                <c:pt idx="58">
                  <c:v>6.9992719999999994E-2</c:v>
                </c:pt>
                <c:pt idx="59">
                  <c:v>6.6991330000000002E-2</c:v>
                </c:pt>
                <c:pt idx="60">
                  <c:v>6.0214660000000003E-2</c:v>
                </c:pt>
                <c:pt idx="61">
                  <c:v>5.1450964000000002E-2</c:v>
                </c:pt>
                <c:pt idx="62">
                  <c:v>4.5152976999999997E-2</c:v>
                </c:pt>
                <c:pt idx="63">
                  <c:v>4.2989514999999999E-2</c:v>
                </c:pt>
                <c:pt idx="64">
                  <c:v>4.3682053999999998E-2</c:v>
                </c:pt>
                <c:pt idx="65">
                  <c:v>4.3628670000000001E-2</c:v>
                </c:pt>
                <c:pt idx="66">
                  <c:v>4.2256000000000002E-2</c:v>
                </c:pt>
                <c:pt idx="67">
                  <c:v>4.0030393999999997E-2</c:v>
                </c:pt>
                <c:pt idx="68">
                  <c:v>3.7137885000000002E-2</c:v>
                </c:pt>
                <c:pt idx="69">
                  <c:v>3.2508495999999998E-2</c:v>
                </c:pt>
                <c:pt idx="70">
                  <c:v>2.7122627999999999E-2</c:v>
                </c:pt>
                <c:pt idx="71">
                  <c:v>2.2266998999999999E-2</c:v>
                </c:pt>
                <c:pt idx="72">
                  <c:v>1.8680267E-2</c:v>
                </c:pt>
                <c:pt idx="73">
                  <c:v>1.5065326E-2</c:v>
                </c:pt>
                <c:pt idx="74">
                  <c:v>9.9754309999999999E-3</c:v>
                </c:pt>
                <c:pt idx="75">
                  <c:v>4.3942095000000002E-3</c:v>
                </c:pt>
                <c:pt idx="76">
                  <c:v>1.5170069999999999E-3</c:v>
                </c:pt>
                <c:pt idx="77">
                  <c:v>3.7661890000000001E-3</c:v>
                </c:pt>
                <c:pt idx="78">
                  <c:v>1.0057966E-2</c:v>
                </c:pt>
                <c:pt idx="79">
                  <c:v>1.6241495000000002E-2</c:v>
                </c:pt>
                <c:pt idx="80">
                  <c:v>1.8179213999999999E-2</c:v>
                </c:pt>
                <c:pt idx="81">
                  <c:v>1.5542186E-2</c:v>
                </c:pt>
                <c:pt idx="82">
                  <c:v>1.1153395E-2</c:v>
                </c:pt>
                <c:pt idx="83">
                  <c:v>8.7330770000000005E-3</c:v>
                </c:pt>
                <c:pt idx="84">
                  <c:v>1.0482208E-2</c:v>
                </c:pt>
                <c:pt idx="85">
                  <c:v>1.5948239999999999E-2</c:v>
                </c:pt>
                <c:pt idx="86">
                  <c:v>2.3155632999999998E-2</c:v>
                </c:pt>
                <c:pt idx="87">
                  <c:v>2.9718773E-2</c:v>
                </c:pt>
                <c:pt idx="88">
                  <c:v>3.3803343999999999E-2</c:v>
                </c:pt>
                <c:pt idx="89">
                  <c:v>3.3562769999999999E-2</c:v>
                </c:pt>
                <c:pt idx="90">
                  <c:v>2.9702843999999999E-2</c:v>
                </c:pt>
                <c:pt idx="91">
                  <c:v>2.3283102999999999E-2</c:v>
                </c:pt>
                <c:pt idx="92">
                  <c:v>1.6309021E-2</c:v>
                </c:pt>
                <c:pt idx="93">
                  <c:v>1.1944355E-2</c:v>
                </c:pt>
                <c:pt idx="94">
                  <c:v>1.0132949E-2</c:v>
                </c:pt>
                <c:pt idx="95">
                  <c:v>8.8928210000000004E-3</c:v>
                </c:pt>
                <c:pt idx="96">
                  <c:v>1.1636113E-2</c:v>
                </c:pt>
                <c:pt idx="97">
                  <c:v>1.4956951E-2</c:v>
                </c:pt>
                <c:pt idx="98">
                  <c:v>1.7445381999999999E-2</c:v>
                </c:pt>
                <c:pt idx="99">
                  <c:v>1.9566756000000001E-2</c:v>
                </c:pt>
                <c:pt idx="100">
                  <c:v>2.2858030000000001E-2</c:v>
                </c:pt>
                <c:pt idx="101">
                  <c:v>2.4635632000000001E-2</c:v>
                </c:pt>
                <c:pt idx="102">
                  <c:v>2.4735706E-2</c:v>
                </c:pt>
                <c:pt idx="103">
                  <c:v>2.5067186000000002E-2</c:v>
                </c:pt>
                <c:pt idx="104">
                  <c:v>2.4885628E-2</c:v>
                </c:pt>
                <c:pt idx="105">
                  <c:v>2.3784585E-2</c:v>
                </c:pt>
                <c:pt idx="106">
                  <c:v>2.1994062000000002E-2</c:v>
                </c:pt>
                <c:pt idx="107">
                  <c:v>1.9819736000000001E-2</c:v>
                </c:pt>
                <c:pt idx="108">
                  <c:v>1.721462E-2</c:v>
                </c:pt>
                <c:pt idx="109">
                  <c:v>1.4351780499999999E-2</c:v>
                </c:pt>
                <c:pt idx="110">
                  <c:v>1.1799578E-2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5E58-4811-B137-D55B77866295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[4]Sheet1!$D$415:$DT$415</c:f>
              <c:numCache>
                <c:formatCode>General</c:formatCode>
                <c:ptCount val="121"/>
                <c:pt idx="0">
                  <c:v>3.2380894000000001E-3</c:v>
                </c:pt>
                <c:pt idx="1">
                  <c:v>8.1345069999999992E-3</c:v>
                </c:pt>
                <c:pt idx="2">
                  <c:v>1.5111216E-2</c:v>
                </c:pt>
                <c:pt idx="3">
                  <c:v>2.2120483E-2</c:v>
                </c:pt>
                <c:pt idx="4">
                  <c:v>2.4335132999999998E-2</c:v>
                </c:pt>
                <c:pt idx="5">
                  <c:v>2.2589412999999999E-2</c:v>
                </c:pt>
                <c:pt idx="6">
                  <c:v>1.8746329999999999E-2</c:v>
                </c:pt>
                <c:pt idx="7">
                  <c:v>1.4346363000000001E-2</c:v>
                </c:pt>
                <c:pt idx="8">
                  <c:v>9.2641589999999992E-3</c:v>
                </c:pt>
                <c:pt idx="9">
                  <c:v>4.5460607E-3</c:v>
                </c:pt>
                <c:pt idx="10">
                  <c:v>2.5000000000000001E-4</c:v>
                </c:pt>
                <c:pt idx="11">
                  <c:v>0</c:v>
                </c:pt>
                <c:pt idx="12">
                  <c:v>4.37E-4</c:v>
                </c:pt>
                <c:pt idx="13">
                  <c:v>5.8383727000000003E-3</c:v>
                </c:pt>
                <c:pt idx="14">
                  <c:v>1.1701734E-2</c:v>
                </c:pt>
                <c:pt idx="15">
                  <c:v>1.4477734000000001E-2</c:v>
                </c:pt>
                <c:pt idx="16">
                  <c:v>1.2405082E-2</c:v>
                </c:pt>
                <c:pt idx="17">
                  <c:v>6.9470364000000003E-3</c:v>
                </c:pt>
                <c:pt idx="18">
                  <c:v>2.2533375E-3</c:v>
                </c:pt>
                <c:pt idx="19">
                  <c:v>0</c:v>
                </c:pt>
                <c:pt idx="20">
                  <c:v>0</c:v>
                </c:pt>
                <c:pt idx="21">
                  <c:v>9.2800000000000001E-4</c:v>
                </c:pt>
                <c:pt idx="22">
                  <c:v>6.2688062999999997E-3</c:v>
                </c:pt>
                <c:pt idx="23">
                  <c:v>1.377141E-2</c:v>
                </c:pt>
                <c:pt idx="24">
                  <c:v>2.2364096999999999E-2</c:v>
                </c:pt>
                <c:pt idx="25">
                  <c:v>2.8007108999999999E-2</c:v>
                </c:pt>
                <c:pt idx="26">
                  <c:v>3.1275815999999998E-2</c:v>
                </c:pt>
                <c:pt idx="27">
                  <c:v>3.1414576E-2</c:v>
                </c:pt>
                <c:pt idx="28">
                  <c:v>3.0891935999999998E-2</c:v>
                </c:pt>
                <c:pt idx="29">
                  <c:v>3.0484114E-2</c:v>
                </c:pt>
                <c:pt idx="30">
                  <c:v>3.0693985999999999E-2</c:v>
                </c:pt>
                <c:pt idx="31">
                  <c:v>3.1582239999999998E-2</c:v>
                </c:pt>
                <c:pt idx="32">
                  <c:v>3.4634659999999998E-2</c:v>
                </c:pt>
                <c:pt idx="33">
                  <c:v>4.0554155000000001E-2</c:v>
                </c:pt>
                <c:pt idx="34">
                  <c:v>4.9240958000000001E-2</c:v>
                </c:pt>
                <c:pt idx="35">
                  <c:v>5.9283186000000002E-2</c:v>
                </c:pt>
                <c:pt idx="36">
                  <c:v>6.8249694999999999E-2</c:v>
                </c:pt>
                <c:pt idx="37">
                  <c:v>7.4463374999999998E-2</c:v>
                </c:pt>
                <c:pt idx="38">
                  <c:v>7.5963970000000006E-2</c:v>
                </c:pt>
                <c:pt idx="39">
                  <c:v>7.3330425000000005E-2</c:v>
                </c:pt>
                <c:pt idx="40">
                  <c:v>6.7047380000000004E-2</c:v>
                </c:pt>
                <c:pt idx="41">
                  <c:v>5.9854610000000003E-2</c:v>
                </c:pt>
                <c:pt idx="42">
                  <c:v>5.3511266000000002E-2</c:v>
                </c:pt>
                <c:pt idx="43">
                  <c:v>4.8758327999999997E-2</c:v>
                </c:pt>
                <c:pt idx="44">
                  <c:v>4.6999563000000001E-2</c:v>
                </c:pt>
                <c:pt idx="45">
                  <c:v>4.6769459999999999E-2</c:v>
                </c:pt>
                <c:pt idx="46">
                  <c:v>4.542761E-2</c:v>
                </c:pt>
                <c:pt idx="47">
                  <c:v>4.1229080000000001E-2</c:v>
                </c:pt>
                <c:pt idx="48">
                  <c:v>3.541888E-2</c:v>
                </c:pt>
                <c:pt idx="49">
                  <c:v>3.1830046000000001E-2</c:v>
                </c:pt>
                <c:pt idx="50">
                  <c:v>3.1370032999999999E-2</c:v>
                </c:pt>
                <c:pt idx="51">
                  <c:v>3.2806112999999998E-2</c:v>
                </c:pt>
                <c:pt idx="52">
                  <c:v>3.5562950000000003E-2</c:v>
                </c:pt>
                <c:pt idx="53">
                  <c:v>4.0294580000000003E-2</c:v>
                </c:pt>
                <c:pt idx="54">
                  <c:v>4.8087860000000003E-2</c:v>
                </c:pt>
                <c:pt idx="55">
                  <c:v>5.8001324999999999E-2</c:v>
                </c:pt>
                <c:pt idx="56">
                  <c:v>6.5178453999999997E-2</c:v>
                </c:pt>
                <c:pt idx="57">
                  <c:v>6.9112584000000005E-2</c:v>
                </c:pt>
                <c:pt idx="58">
                  <c:v>6.9992719999999994E-2</c:v>
                </c:pt>
                <c:pt idx="59">
                  <c:v>6.6991330000000002E-2</c:v>
                </c:pt>
                <c:pt idx="60">
                  <c:v>6.0214660000000003E-2</c:v>
                </c:pt>
                <c:pt idx="61">
                  <c:v>5.1450964000000002E-2</c:v>
                </c:pt>
                <c:pt idx="62">
                  <c:v>4.5152976999999997E-2</c:v>
                </c:pt>
                <c:pt idx="63">
                  <c:v>4.2989514999999999E-2</c:v>
                </c:pt>
                <c:pt idx="64">
                  <c:v>4.3682053999999998E-2</c:v>
                </c:pt>
                <c:pt idx="65">
                  <c:v>4.3628670000000001E-2</c:v>
                </c:pt>
                <c:pt idx="66">
                  <c:v>4.2256000000000002E-2</c:v>
                </c:pt>
                <c:pt idx="67">
                  <c:v>4.0030393999999997E-2</c:v>
                </c:pt>
                <c:pt idx="68">
                  <c:v>3.7137885000000002E-2</c:v>
                </c:pt>
                <c:pt idx="69">
                  <c:v>3.2508495999999998E-2</c:v>
                </c:pt>
                <c:pt idx="70">
                  <c:v>2.7122627999999999E-2</c:v>
                </c:pt>
                <c:pt idx="71">
                  <c:v>2.2266998999999999E-2</c:v>
                </c:pt>
                <c:pt idx="72">
                  <c:v>1.8680267E-2</c:v>
                </c:pt>
                <c:pt idx="73">
                  <c:v>1.5065326E-2</c:v>
                </c:pt>
                <c:pt idx="74">
                  <c:v>9.9754309999999999E-3</c:v>
                </c:pt>
                <c:pt idx="75">
                  <c:v>4.3942095000000002E-3</c:v>
                </c:pt>
                <c:pt idx="76">
                  <c:v>1.5170069999999999E-3</c:v>
                </c:pt>
                <c:pt idx="77">
                  <c:v>3.7661890000000001E-3</c:v>
                </c:pt>
                <c:pt idx="78">
                  <c:v>1.0057966E-2</c:v>
                </c:pt>
                <c:pt idx="79">
                  <c:v>1.6241495000000002E-2</c:v>
                </c:pt>
                <c:pt idx="80">
                  <c:v>1.8179213999999999E-2</c:v>
                </c:pt>
                <c:pt idx="81">
                  <c:v>1.5542186E-2</c:v>
                </c:pt>
                <c:pt idx="82">
                  <c:v>1.1153395E-2</c:v>
                </c:pt>
                <c:pt idx="83">
                  <c:v>8.7330770000000005E-3</c:v>
                </c:pt>
                <c:pt idx="84">
                  <c:v>1.0482208E-2</c:v>
                </c:pt>
                <c:pt idx="85">
                  <c:v>1.5948239999999999E-2</c:v>
                </c:pt>
                <c:pt idx="86">
                  <c:v>2.3155632999999998E-2</c:v>
                </c:pt>
                <c:pt idx="87">
                  <c:v>2.9718773E-2</c:v>
                </c:pt>
                <c:pt idx="88">
                  <c:v>3.3803343999999999E-2</c:v>
                </c:pt>
                <c:pt idx="89">
                  <c:v>3.3562769999999999E-2</c:v>
                </c:pt>
                <c:pt idx="90">
                  <c:v>2.9702843999999999E-2</c:v>
                </c:pt>
                <c:pt idx="91">
                  <c:v>2.3283102999999999E-2</c:v>
                </c:pt>
                <c:pt idx="92">
                  <c:v>1.6309021E-2</c:v>
                </c:pt>
                <c:pt idx="93">
                  <c:v>1.1944355E-2</c:v>
                </c:pt>
                <c:pt idx="94">
                  <c:v>1.0132949E-2</c:v>
                </c:pt>
                <c:pt idx="95">
                  <c:v>8.8928210000000004E-3</c:v>
                </c:pt>
                <c:pt idx="96">
                  <c:v>1.1636113E-2</c:v>
                </c:pt>
                <c:pt idx="97">
                  <c:v>1.4956951E-2</c:v>
                </c:pt>
                <c:pt idx="98">
                  <c:v>1.7445381999999999E-2</c:v>
                </c:pt>
                <c:pt idx="99">
                  <c:v>1.9566756000000001E-2</c:v>
                </c:pt>
                <c:pt idx="100">
                  <c:v>2.2858030000000001E-2</c:v>
                </c:pt>
                <c:pt idx="101">
                  <c:v>2.4635632000000001E-2</c:v>
                </c:pt>
                <c:pt idx="102">
                  <c:v>2.4735706E-2</c:v>
                </c:pt>
                <c:pt idx="103">
                  <c:v>2.5067186000000002E-2</c:v>
                </c:pt>
                <c:pt idx="104">
                  <c:v>2.4885628E-2</c:v>
                </c:pt>
                <c:pt idx="105">
                  <c:v>2.3784585E-2</c:v>
                </c:pt>
                <c:pt idx="106">
                  <c:v>2.1994062000000002E-2</c:v>
                </c:pt>
                <c:pt idx="107">
                  <c:v>1.9819736000000001E-2</c:v>
                </c:pt>
                <c:pt idx="108">
                  <c:v>1.721462E-2</c:v>
                </c:pt>
                <c:pt idx="109">
                  <c:v>1.4351780499999999E-2</c:v>
                </c:pt>
                <c:pt idx="110">
                  <c:v>1.1799578E-2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5E58-4811-B137-D55B77866295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[4]Sheet1!$D$416:$DT$416</c:f>
              <c:numCache>
                <c:formatCode>General</c:formatCode>
                <c:ptCount val="121"/>
                <c:pt idx="0">
                  <c:v>3.6155174000000001E-3</c:v>
                </c:pt>
                <c:pt idx="1">
                  <c:v>8.5844070000000005E-3</c:v>
                </c:pt>
                <c:pt idx="2">
                  <c:v>1.5665249999999999E-2</c:v>
                </c:pt>
                <c:pt idx="3">
                  <c:v>2.2598213999999998E-2</c:v>
                </c:pt>
                <c:pt idx="4">
                  <c:v>2.4687817000000001E-2</c:v>
                </c:pt>
                <c:pt idx="5">
                  <c:v>2.2748165000000001E-2</c:v>
                </c:pt>
                <c:pt idx="6">
                  <c:v>1.8674493E-2</c:v>
                </c:pt>
                <c:pt idx="7">
                  <c:v>1.4126414E-2</c:v>
                </c:pt>
                <c:pt idx="8">
                  <c:v>9.0407349999999994E-3</c:v>
                </c:pt>
                <c:pt idx="9">
                  <c:v>4.4855247000000001E-3</c:v>
                </c:pt>
                <c:pt idx="10">
                  <c:v>4.2099999999999999E-4</c:v>
                </c:pt>
                <c:pt idx="11">
                  <c:v>0</c:v>
                </c:pt>
                <c:pt idx="12">
                  <c:v>8.8599999999999996E-4</c:v>
                </c:pt>
                <c:pt idx="13">
                  <c:v>6.2768040000000004E-3</c:v>
                </c:pt>
                <c:pt idx="14">
                  <c:v>1.205291E-2</c:v>
                </c:pt>
                <c:pt idx="15">
                  <c:v>1.4705943000000001E-2</c:v>
                </c:pt>
                <c:pt idx="16">
                  <c:v>1.2516706000000001E-2</c:v>
                </c:pt>
                <c:pt idx="17">
                  <c:v>7.0002917000000003E-3</c:v>
                </c:pt>
                <c:pt idx="18">
                  <c:v>2.3000199999999998E-3</c:v>
                </c:pt>
                <c:pt idx="19">
                  <c:v>0</c:v>
                </c:pt>
                <c:pt idx="20">
                  <c:v>0</c:v>
                </c:pt>
                <c:pt idx="21">
                  <c:v>1.030261E-3</c:v>
                </c:pt>
                <c:pt idx="22">
                  <c:v>6.4262905999999996E-3</c:v>
                </c:pt>
                <c:pt idx="23">
                  <c:v>1.3971597000000001E-2</c:v>
                </c:pt>
                <c:pt idx="24">
                  <c:v>2.2585958E-2</c:v>
                </c:pt>
                <c:pt idx="25">
                  <c:v>2.8239799999999999E-2</c:v>
                </c:pt>
                <c:pt idx="26">
                  <c:v>3.1534012E-2</c:v>
                </c:pt>
                <c:pt idx="27">
                  <c:v>3.1717755E-2</c:v>
                </c:pt>
                <c:pt idx="28">
                  <c:v>3.1229915E-2</c:v>
                </c:pt>
                <c:pt idx="29">
                  <c:v>3.0788719999999999E-2</c:v>
                </c:pt>
                <c:pt idx="30">
                  <c:v>3.0915437E-2</c:v>
                </c:pt>
                <c:pt idx="31">
                  <c:v>3.1714230000000003E-2</c:v>
                </c:pt>
                <c:pt idx="32">
                  <c:v>3.4744116999999998E-2</c:v>
                </c:pt>
                <c:pt idx="33">
                  <c:v>4.0672906000000002E-2</c:v>
                </c:pt>
                <c:pt idx="34">
                  <c:v>4.9378726999999997E-2</c:v>
                </c:pt>
                <c:pt idx="35">
                  <c:v>5.9403226000000003E-2</c:v>
                </c:pt>
                <c:pt idx="36">
                  <c:v>6.8330124000000006E-2</c:v>
                </c:pt>
                <c:pt idx="37">
                  <c:v>7.4516860000000004E-2</c:v>
                </c:pt>
                <c:pt idx="38">
                  <c:v>7.6039090000000004E-2</c:v>
                </c:pt>
                <c:pt idx="39">
                  <c:v>7.3491156000000002E-2</c:v>
                </c:pt>
                <c:pt idx="40">
                  <c:v>6.7362203999999995E-2</c:v>
                </c:pt>
                <c:pt idx="41">
                  <c:v>6.0390329999999999E-2</c:v>
                </c:pt>
                <c:pt idx="42">
                  <c:v>5.4230253999999999E-2</c:v>
                </c:pt>
                <c:pt idx="43">
                  <c:v>4.9536935999999997E-2</c:v>
                </c:pt>
                <c:pt idx="44">
                  <c:v>4.7687367000000001E-2</c:v>
                </c:pt>
                <c:pt idx="45">
                  <c:v>4.7272245999999997E-2</c:v>
                </c:pt>
                <c:pt idx="46">
                  <c:v>4.5761507E-2</c:v>
                </c:pt>
                <c:pt idx="47">
                  <c:v>4.1495285999999999E-2</c:v>
                </c:pt>
                <c:pt idx="48">
                  <c:v>3.5714722999999997E-2</c:v>
                </c:pt>
                <c:pt idx="49">
                  <c:v>3.2239888000000001E-2</c:v>
                </c:pt>
                <c:pt idx="50">
                  <c:v>3.1883870000000002E-2</c:v>
                </c:pt>
                <c:pt idx="51">
                  <c:v>3.3329739999999997E-2</c:v>
                </c:pt>
                <c:pt idx="52">
                  <c:v>3.5965122000000002E-2</c:v>
                </c:pt>
                <c:pt idx="53">
                  <c:v>4.0494606000000002E-2</c:v>
                </c:pt>
                <c:pt idx="54">
                  <c:v>4.8120808000000001E-2</c:v>
                </c:pt>
                <c:pt idx="55">
                  <c:v>5.7957830000000002E-2</c:v>
                </c:pt>
                <c:pt idx="56">
                  <c:v>6.5092540000000004E-2</c:v>
                </c:pt>
                <c:pt idx="57">
                  <c:v>6.8935209999999997E-2</c:v>
                </c:pt>
                <c:pt idx="58">
                  <c:v>6.9670510000000005E-2</c:v>
                </c:pt>
                <c:pt idx="59">
                  <c:v>6.6572290000000006E-2</c:v>
                </c:pt>
                <c:pt idx="60">
                  <c:v>5.9852965000000001E-2</c:v>
                </c:pt>
                <c:pt idx="61">
                  <c:v>5.1243893999999998E-2</c:v>
                </c:pt>
                <c:pt idx="62">
                  <c:v>4.5100531999999999E-2</c:v>
                </c:pt>
                <c:pt idx="63">
                  <c:v>4.3044109999999997E-2</c:v>
                </c:pt>
                <c:pt idx="64">
                  <c:v>4.3824952E-2</c:v>
                </c:pt>
                <c:pt idx="65">
                  <c:v>4.3834742000000003E-2</c:v>
                </c:pt>
                <c:pt idx="66">
                  <c:v>4.2423694999999997E-2</c:v>
                </c:pt>
                <c:pt idx="67">
                  <c:v>3.9996690000000001E-2</c:v>
                </c:pt>
                <c:pt idx="68">
                  <c:v>3.6792239999999997E-2</c:v>
                </c:pt>
                <c:pt idx="69">
                  <c:v>3.1924672000000001E-2</c:v>
                </c:pt>
                <c:pt idx="70">
                  <c:v>2.6523985E-2</c:v>
                </c:pt>
                <c:pt idx="71">
                  <c:v>2.1887545000000001E-2</c:v>
                </c:pt>
                <c:pt idx="72">
                  <c:v>1.8631265000000001E-2</c:v>
                </c:pt>
                <c:pt idx="73">
                  <c:v>1.5281705E-2</c:v>
                </c:pt>
                <c:pt idx="74">
                  <c:v>1.0263115E-2</c:v>
                </c:pt>
                <c:pt idx="75">
                  <c:v>4.5690210000000004E-3</c:v>
                </c:pt>
                <c:pt idx="76">
                  <c:v>1.5103524000000001E-3</c:v>
                </c:pt>
                <c:pt idx="77">
                  <c:v>3.6502520000000001E-3</c:v>
                </c:pt>
                <c:pt idx="78">
                  <c:v>9.9250550000000003E-3</c:v>
                </c:pt>
                <c:pt idx="79">
                  <c:v>1.6108852E-2</c:v>
                </c:pt>
                <c:pt idx="80">
                  <c:v>1.7993107000000001E-2</c:v>
                </c:pt>
                <c:pt idx="81">
                  <c:v>1.5282972000000001E-2</c:v>
                </c:pt>
                <c:pt idx="82">
                  <c:v>1.088222E-2</c:v>
                </c:pt>
                <c:pt idx="83">
                  <c:v>8.5531459999999993E-3</c:v>
                </c:pt>
                <c:pt idx="84">
                  <c:v>1.0460652000000001E-2</c:v>
                </c:pt>
                <c:pt idx="85">
                  <c:v>1.6063583999999999E-2</c:v>
                </c:pt>
                <c:pt idx="86">
                  <c:v>2.330906E-2</c:v>
                </c:pt>
                <c:pt idx="87">
                  <c:v>2.9794836000000002E-2</c:v>
                </c:pt>
                <c:pt idx="88">
                  <c:v>3.3717120000000003E-2</c:v>
                </c:pt>
                <c:pt idx="89">
                  <c:v>3.3270393000000002E-2</c:v>
                </c:pt>
                <c:pt idx="90">
                  <c:v>2.9238443999999999E-2</c:v>
                </c:pt>
                <c:pt idx="91">
                  <c:v>2.2715477000000001E-2</c:v>
                </c:pt>
                <c:pt idx="92">
                  <c:v>1.573399E-2</c:v>
                </c:pt>
                <c:pt idx="93">
                  <c:v>1.1448398E-2</c:v>
                </c:pt>
                <c:pt idx="94">
                  <c:v>9.7793729999999992E-3</c:v>
                </c:pt>
                <c:pt idx="95">
                  <c:v>8.6845329999999995E-3</c:v>
                </c:pt>
                <c:pt idx="96">
                  <c:v>1.1601847E-2</c:v>
                </c:pt>
                <c:pt idx="97">
                  <c:v>1.5067110999999999E-2</c:v>
                </c:pt>
                <c:pt idx="98">
                  <c:v>1.7655216000000001E-2</c:v>
                </c:pt>
                <c:pt idx="99">
                  <c:v>1.9830629999999998E-2</c:v>
                </c:pt>
                <c:pt idx="100">
                  <c:v>2.3138599999999999E-2</c:v>
                </c:pt>
                <c:pt idx="101">
                  <c:v>2.4866831999999998E-2</c:v>
                </c:pt>
                <c:pt idx="102">
                  <c:v>2.4897728000000001E-2</c:v>
                </c:pt>
                <c:pt idx="103">
                  <c:v>2.5147991000000001E-2</c:v>
                </c:pt>
                <c:pt idx="104">
                  <c:v>2.4892205000000001E-2</c:v>
                </c:pt>
                <c:pt idx="105">
                  <c:v>2.3727815999999999E-2</c:v>
                </c:pt>
                <c:pt idx="106">
                  <c:v>2.1893441999999999E-2</c:v>
                </c:pt>
                <c:pt idx="107">
                  <c:v>1.9701634999999999E-2</c:v>
                </c:pt>
                <c:pt idx="108">
                  <c:v>1.7104016999999999E-2</c:v>
                </c:pt>
                <c:pt idx="109">
                  <c:v>1.4280230999999999E-2</c:v>
                </c:pt>
                <c:pt idx="110">
                  <c:v>1.179234E-2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5E58-4811-B137-D55B77866295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[4]Sheet1!$D$417:$DT$417</c:f>
              <c:numCache>
                <c:formatCode>General</c:formatCode>
                <c:ptCount val="121"/>
                <c:pt idx="0">
                  <c:v>3.6155174000000001E-3</c:v>
                </c:pt>
                <c:pt idx="1">
                  <c:v>8.5844070000000005E-3</c:v>
                </c:pt>
                <c:pt idx="2">
                  <c:v>1.5665249999999999E-2</c:v>
                </c:pt>
                <c:pt idx="3">
                  <c:v>2.2598213999999998E-2</c:v>
                </c:pt>
                <c:pt idx="4">
                  <c:v>2.4687817000000001E-2</c:v>
                </c:pt>
                <c:pt idx="5">
                  <c:v>2.2748165000000001E-2</c:v>
                </c:pt>
                <c:pt idx="6">
                  <c:v>1.8674493E-2</c:v>
                </c:pt>
                <c:pt idx="7">
                  <c:v>1.4126414E-2</c:v>
                </c:pt>
                <c:pt idx="8">
                  <c:v>9.0407349999999994E-3</c:v>
                </c:pt>
                <c:pt idx="9">
                  <c:v>4.4855247000000001E-3</c:v>
                </c:pt>
                <c:pt idx="10">
                  <c:v>4.2099999999999999E-4</c:v>
                </c:pt>
                <c:pt idx="11">
                  <c:v>0</c:v>
                </c:pt>
                <c:pt idx="12">
                  <c:v>8.8599999999999996E-4</c:v>
                </c:pt>
                <c:pt idx="13">
                  <c:v>6.2768040000000004E-3</c:v>
                </c:pt>
                <c:pt idx="14">
                  <c:v>1.205291E-2</c:v>
                </c:pt>
                <c:pt idx="15">
                  <c:v>1.4705943000000001E-2</c:v>
                </c:pt>
                <c:pt idx="16">
                  <c:v>1.2516706000000001E-2</c:v>
                </c:pt>
                <c:pt idx="17">
                  <c:v>7.0002917000000003E-3</c:v>
                </c:pt>
                <c:pt idx="18">
                  <c:v>2.3000199999999998E-3</c:v>
                </c:pt>
                <c:pt idx="19">
                  <c:v>0</c:v>
                </c:pt>
                <c:pt idx="20">
                  <c:v>0</c:v>
                </c:pt>
                <c:pt idx="21">
                  <c:v>1.030261E-3</c:v>
                </c:pt>
                <c:pt idx="22">
                  <c:v>6.4262905999999996E-3</c:v>
                </c:pt>
                <c:pt idx="23">
                  <c:v>1.3971597000000001E-2</c:v>
                </c:pt>
                <c:pt idx="24">
                  <c:v>2.2585958E-2</c:v>
                </c:pt>
                <c:pt idx="25">
                  <c:v>2.8239799999999999E-2</c:v>
                </c:pt>
                <c:pt idx="26">
                  <c:v>3.1534012E-2</c:v>
                </c:pt>
                <c:pt idx="27">
                  <c:v>3.1717755E-2</c:v>
                </c:pt>
                <c:pt idx="28">
                  <c:v>3.1229915E-2</c:v>
                </c:pt>
                <c:pt idx="29">
                  <c:v>3.0788719999999999E-2</c:v>
                </c:pt>
                <c:pt idx="30">
                  <c:v>3.0915437E-2</c:v>
                </c:pt>
                <c:pt idx="31">
                  <c:v>3.1714230000000003E-2</c:v>
                </c:pt>
                <c:pt idx="32">
                  <c:v>3.4744116999999998E-2</c:v>
                </c:pt>
                <c:pt idx="33">
                  <c:v>4.0672906000000002E-2</c:v>
                </c:pt>
                <c:pt idx="34">
                  <c:v>4.9378726999999997E-2</c:v>
                </c:pt>
                <c:pt idx="35">
                  <c:v>5.9403226000000003E-2</c:v>
                </c:pt>
                <c:pt idx="36">
                  <c:v>6.8330124000000006E-2</c:v>
                </c:pt>
                <c:pt idx="37">
                  <c:v>7.4516860000000004E-2</c:v>
                </c:pt>
                <c:pt idx="38">
                  <c:v>7.6039090000000004E-2</c:v>
                </c:pt>
                <c:pt idx="39">
                  <c:v>7.3491156000000002E-2</c:v>
                </c:pt>
                <c:pt idx="40">
                  <c:v>6.7362203999999995E-2</c:v>
                </c:pt>
                <c:pt idx="41">
                  <c:v>6.0390329999999999E-2</c:v>
                </c:pt>
                <c:pt idx="42">
                  <c:v>5.4230253999999999E-2</c:v>
                </c:pt>
                <c:pt idx="43">
                  <c:v>4.9536935999999997E-2</c:v>
                </c:pt>
                <c:pt idx="44">
                  <c:v>4.7687367000000001E-2</c:v>
                </c:pt>
                <c:pt idx="45">
                  <c:v>4.7272245999999997E-2</c:v>
                </c:pt>
                <c:pt idx="46">
                  <c:v>4.5761507E-2</c:v>
                </c:pt>
                <c:pt idx="47">
                  <c:v>4.1495285999999999E-2</c:v>
                </c:pt>
                <c:pt idx="48">
                  <c:v>3.5714722999999997E-2</c:v>
                </c:pt>
                <c:pt idx="49">
                  <c:v>3.2239888000000001E-2</c:v>
                </c:pt>
                <c:pt idx="50">
                  <c:v>3.1883870000000002E-2</c:v>
                </c:pt>
                <c:pt idx="51">
                  <c:v>3.3329739999999997E-2</c:v>
                </c:pt>
                <c:pt idx="52">
                  <c:v>3.5965122000000002E-2</c:v>
                </c:pt>
                <c:pt idx="53">
                  <c:v>4.0494606000000002E-2</c:v>
                </c:pt>
                <c:pt idx="54">
                  <c:v>4.8120808000000001E-2</c:v>
                </c:pt>
                <c:pt idx="55">
                  <c:v>5.7957830000000002E-2</c:v>
                </c:pt>
                <c:pt idx="56">
                  <c:v>6.5092540000000004E-2</c:v>
                </c:pt>
                <c:pt idx="57">
                  <c:v>6.8935209999999997E-2</c:v>
                </c:pt>
                <c:pt idx="58">
                  <c:v>6.9670510000000005E-2</c:v>
                </c:pt>
                <c:pt idx="59">
                  <c:v>6.6572290000000006E-2</c:v>
                </c:pt>
                <c:pt idx="60">
                  <c:v>5.9852965000000001E-2</c:v>
                </c:pt>
                <c:pt idx="61">
                  <c:v>5.1243893999999998E-2</c:v>
                </c:pt>
                <c:pt idx="62">
                  <c:v>4.5100531999999999E-2</c:v>
                </c:pt>
                <c:pt idx="63">
                  <c:v>4.3044109999999997E-2</c:v>
                </c:pt>
                <c:pt idx="64">
                  <c:v>4.3824952E-2</c:v>
                </c:pt>
                <c:pt idx="65">
                  <c:v>4.3834742000000003E-2</c:v>
                </c:pt>
                <c:pt idx="66">
                  <c:v>4.2423694999999997E-2</c:v>
                </c:pt>
                <c:pt idx="67">
                  <c:v>3.9996690000000001E-2</c:v>
                </c:pt>
                <c:pt idx="68">
                  <c:v>3.6792239999999997E-2</c:v>
                </c:pt>
                <c:pt idx="69">
                  <c:v>3.1924672000000001E-2</c:v>
                </c:pt>
                <c:pt idx="70">
                  <c:v>2.6523985E-2</c:v>
                </c:pt>
                <c:pt idx="71">
                  <c:v>2.1887545000000001E-2</c:v>
                </c:pt>
                <c:pt idx="72">
                  <c:v>1.8631265000000001E-2</c:v>
                </c:pt>
                <c:pt idx="73">
                  <c:v>1.5281705E-2</c:v>
                </c:pt>
                <c:pt idx="74">
                  <c:v>1.0263115E-2</c:v>
                </c:pt>
                <c:pt idx="75">
                  <c:v>4.5690210000000004E-3</c:v>
                </c:pt>
                <c:pt idx="76">
                  <c:v>1.5103524000000001E-3</c:v>
                </c:pt>
                <c:pt idx="77">
                  <c:v>3.6502520000000001E-3</c:v>
                </c:pt>
                <c:pt idx="78">
                  <c:v>9.9250550000000003E-3</c:v>
                </c:pt>
                <c:pt idx="79">
                  <c:v>1.6108852E-2</c:v>
                </c:pt>
                <c:pt idx="80">
                  <c:v>1.7993107000000001E-2</c:v>
                </c:pt>
                <c:pt idx="81">
                  <c:v>1.5282972000000001E-2</c:v>
                </c:pt>
                <c:pt idx="82">
                  <c:v>1.088222E-2</c:v>
                </c:pt>
                <c:pt idx="83">
                  <c:v>8.5531459999999993E-3</c:v>
                </c:pt>
                <c:pt idx="84">
                  <c:v>1.0460652000000001E-2</c:v>
                </c:pt>
                <c:pt idx="85">
                  <c:v>1.6063583999999999E-2</c:v>
                </c:pt>
                <c:pt idx="86">
                  <c:v>2.330906E-2</c:v>
                </c:pt>
                <c:pt idx="87">
                  <c:v>2.9794836000000002E-2</c:v>
                </c:pt>
                <c:pt idx="88">
                  <c:v>3.3717120000000003E-2</c:v>
                </c:pt>
                <c:pt idx="89">
                  <c:v>3.3270393000000002E-2</c:v>
                </c:pt>
                <c:pt idx="90">
                  <c:v>2.9238443999999999E-2</c:v>
                </c:pt>
                <c:pt idx="91">
                  <c:v>2.2715477000000001E-2</c:v>
                </c:pt>
                <c:pt idx="92">
                  <c:v>1.573399E-2</c:v>
                </c:pt>
                <c:pt idx="93">
                  <c:v>1.1448398E-2</c:v>
                </c:pt>
                <c:pt idx="94">
                  <c:v>9.7793729999999992E-3</c:v>
                </c:pt>
                <c:pt idx="95">
                  <c:v>8.6845329999999995E-3</c:v>
                </c:pt>
                <c:pt idx="96">
                  <c:v>1.1601847E-2</c:v>
                </c:pt>
                <c:pt idx="97">
                  <c:v>1.5067110999999999E-2</c:v>
                </c:pt>
                <c:pt idx="98">
                  <c:v>1.7655216000000001E-2</c:v>
                </c:pt>
                <c:pt idx="99">
                  <c:v>1.9830629999999998E-2</c:v>
                </c:pt>
                <c:pt idx="100">
                  <c:v>2.3138599999999999E-2</c:v>
                </c:pt>
                <c:pt idx="101">
                  <c:v>2.4866831999999998E-2</c:v>
                </c:pt>
                <c:pt idx="102">
                  <c:v>2.4897728000000001E-2</c:v>
                </c:pt>
                <c:pt idx="103">
                  <c:v>2.5147991000000001E-2</c:v>
                </c:pt>
                <c:pt idx="104">
                  <c:v>2.4892205000000001E-2</c:v>
                </c:pt>
                <c:pt idx="105">
                  <c:v>2.3727815999999999E-2</c:v>
                </c:pt>
                <c:pt idx="106">
                  <c:v>2.1893441999999999E-2</c:v>
                </c:pt>
                <c:pt idx="107">
                  <c:v>1.9701634999999999E-2</c:v>
                </c:pt>
                <c:pt idx="108">
                  <c:v>1.7104016999999999E-2</c:v>
                </c:pt>
                <c:pt idx="109">
                  <c:v>1.4280230999999999E-2</c:v>
                </c:pt>
                <c:pt idx="110">
                  <c:v>1.179234E-2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5E58-4811-B137-D55B77866295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[4]Sheet1!$D$418:$DT$418</c:f>
              <c:numCache>
                <c:formatCode>General</c:formatCode>
                <c:ptCount val="121"/>
                <c:pt idx="0">
                  <c:v>3.6155174000000001E-3</c:v>
                </c:pt>
                <c:pt idx="1">
                  <c:v>8.5844070000000005E-3</c:v>
                </c:pt>
                <c:pt idx="2">
                  <c:v>1.5665249999999999E-2</c:v>
                </c:pt>
                <c:pt idx="3">
                  <c:v>2.2598213999999998E-2</c:v>
                </c:pt>
                <c:pt idx="4">
                  <c:v>2.4687817000000001E-2</c:v>
                </c:pt>
                <c:pt idx="5">
                  <c:v>2.2748165000000001E-2</c:v>
                </c:pt>
                <c:pt idx="6">
                  <c:v>1.8674493E-2</c:v>
                </c:pt>
                <c:pt idx="7">
                  <c:v>1.4126414E-2</c:v>
                </c:pt>
                <c:pt idx="8">
                  <c:v>9.0407349999999994E-3</c:v>
                </c:pt>
                <c:pt idx="9">
                  <c:v>4.4855247000000001E-3</c:v>
                </c:pt>
                <c:pt idx="10">
                  <c:v>4.2099999999999999E-4</c:v>
                </c:pt>
                <c:pt idx="11">
                  <c:v>0</c:v>
                </c:pt>
                <c:pt idx="12">
                  <c:v>8.8599999999999996E-4</c:v>
                </c:pt>
                <c:pt idx="13">
                  <c:v>6.2768040000000004E-3</c:v>
                </c:pt>
                <c:pt idx="14">
                  <c:v>1.205291E-2</c:v>
                </c:pt>
                <c:pt idx="15">
                  <c:v>1.4705943000000001E-2</c:v>
                </c:pt>
                <c:pt idx="16">
                  <c:v>1.2516706000000001E-2</c:v>
                </c:pt>
                <c:pt idx="17">
                  <c:v>7.0002917000000003E-3</c:v>
                </c:pt>
                <c:pt idx="18">
                  <c:v>2.3000199999999998E-3</c:v>
                </c:pt>
                <c:pt idx="19">
                  <c:v>0</c:v>
                </c:pt>
                <c:pt idx="20">
                  <c:v>0</c:v>
                </c:pt>
                <c:pt idx="21">
                  <c:v>1.030261E-3</c:v>
                </c:pt>
                <c:pt idx="22">
                  <c:v>6.4262905999999996E-3</c:v>
                </c:pt>
                <c:pt idx="23">
                  <c:v>1.3971597000000001E-2</c:v>
                </c:pt>
                <c:pt idx="24">
                  <c:v>2.2585958E-2</c:v>
                </c:pt>
                <c:pt idx="25">
                  <c:v>2.8239799999999999E-2</c:v>
                </c:pt>
                <c:pt idx="26">
                  <c:v>3.1534012E-2</c:v>
                </c:pt>
                <c:pt idx="27">
                  <c:v>3.1717755E-2</c:v>
                </c:pt>
                <c:pt idx="28">
                  <c:v>3.1229915E-2</c:v>
                </c:pt>
                <c:pt idx="29">
                  <c:v>3.0788719999999999E-2</c:v>
                </c:pt>
                <c:pt idx="30">
                  <c:v>3.0915437E-2</c:v>
                </c:pt>
                <c:pt idx="31">
                  <c:v>3.1714230000000003E-2</c:v>
                </c:pt>
                <c:pt idx="32">
                  <c:v>3.4744116999999998E-2</c:v>
                </c:pt>
                <c:pt idx="33">
                  <c:v>4.0672906000000002E-2</c:v>
                </c:pt>
                <c:pt idx="34">
                  <c:v>4.9378726999999997E-2</c:v>
                </c:pt>
                <c:pt idx="35">
                  <c:v>5.9403226000000003E-2</c:v>
                </c:pt>
                <c:pt idx="36">
                  <c:v>6.8330124000000006E-2</c:v>
                </c:pt>
                <c:pt idx="37">
                  <c:v>7.4516860000000004E-2</c:v>
                </c:pt>
                <c:pt idx="38">
                  <c:v>7.6039090000000004E-2</c:v>
                </c:pt>
                <c:pt idx="39">
                  <c:v>7.3491156000000002E-2</c:v>
                </c:pt>
                <c:pt idx="40">
                  <c:v>6.7362203999999995E-2</c:v>
                </c:pt>
                <c:pt idx="41">
                  <c:v>6.0390329999999999E-2</c:v>
                </c:pt>
                <c:pt idx="42">
                  <c:v>5.4230253999999999E-2</c:v>
                </c:pt>
                <c:pt idx="43">
                  <c:v>4.9536935999999997E-2</c:v>
                </c:pt>
                <c:pt idx="44">
                  <c:v>4.7687367000000001E-2</c:v>
                </c:pt>
                <c:pt idx="45">
                  <c:v>4.7272245999999997E-2</c:v>
                </c:pt>
                <c:pt idx="46">
                  <c:v>4.5761507E-2</c:v>
                </c:pt>
                <c:pt idx="47">
                  <c:v>4.1495285999999999E-2</c:v>
                </c:pt>
                <c:pt idx="48">
                  <c:v>3.5714722999999997E-2</c:v>
                </c:pt>
                <c:pt idx="49">
                  <c:v>3.2239888000000001E-2</c:v>
                </c:pt>
                <c:pt idx="50">
                  <c:v>3.1883870000000002E-2</c:v>
                </c:pt>
                <c:pt idx="51">
                  <c:v>3.3329739999999997E-2</c:v>
                </c:pt>
                <c:pt idx="52">
                  <c:v>3.5965122000000002E-2</c:v>
                </c:pt>
                <c:pt idx="53">
                  <c:v>4.0494606000000002E-2</c:v>
                </c:pt>
                <c:pt idx="54">
                  <c:v>4.8120808000000001E-2</c:v>
                </c:pt>
                <c:pt idx="55">
                  <c:v>5.7957830000000002E-2</c:v>
                </c:pt>
                <c:pt idx="56">
                  <c:v>6.5092540000000004E-2</c:v>
                </c:pt>
                <c:pt idx="57">
                  <c:v>6.8935209999999997E-2</c:v>
                </c:pt>
                <c:pt idx="58">
                  <c:v>6.9670510000000005E-2</c:v>
                </c:pt>
                <c:pt idx="59">
                  <c:v>6.6572290000000006E-2</c:v>
                </c:pt>
                <c:pt idx="60">
                  <c:v>5.9852965000000001E-2</c:v>
                </c:pt>
                <c:pt idx="61">
                  <c:v>5.1243893999999998E-2</c:v>
                </c:pt>
                <c:pt idx="62">
                  <c:v>4.5100531999999999E-2</c:v>
                </c:pt>
                <c:pt idx="63">
                  <c:v>4.3044109999999997E-2</c:v>
                </c:pt>
                <c:pt idx="64">
                  <c:v>4.3824952E-2</c:v>
                </c:pt>
                <c:pt idx="65">
                  <c:v>4.3834742000000003E-2</c:v>
                </c:pt>
                <c:pt idx="66">
                  <c:v>4.2423694999999997E-2</c:v>
                </c:pt>
                <c:pt idx="67">
                  <c:v>3.9996690000000001E-2</c:v>
                </c:pt>
                <c:pt idx="68">
                  <c:v>3.6792239999999997E-2</c:v>
                </c:pt>
                <c:pt idx="69">
                  <c:v>3.1924672000000001E-2</c:v>
                </c:pt>
                <c:pt idx="70">
                  <c:v>2.6523985E-2</c:v>
                </c:pt>
                <c:pt idx="71">
                  <c:v>2.1887545000000001E-2</c:v>
                </c:pt>
                <c:pt idx="72">
                  <c:v>1.8631265000000001E-2</c:v>
                </c:pt>
                <c:pt idx="73">
                  <c:v>1.5281705E-2</c:v>
                </c:pt>
                <c:pt idx="74">
                  <c:v>1.0263115E-2</c:v>
                </c:pt>
                <c:pt idx="75">
                  <c:v>4.5690210000000004E-3</c:v>
                </c:pt>
                <c:pt idx="76">
                  <c:v>1.5103524000000001E-3</c:v>
                </c:pt>
                <c:pt idx="77">
                  <c:v>3.6502520000000001E-3</c:v>
                </c:pt>
                <c:pt idx="78">
                  <c:v>9.9250550000000003E-3</c:v>
                </c:pt>
                <c:pt idx="79">
                  <c:v>1.6108852E-2</c:v>
                </c:pt>
                <c:pt idx="80">
                  <c:v>1.7993107000000001E-2</c:v>
                </c:pt>
                <c:pt idx="81">
                  <c:v>1.5282972000000001E-2</c:v>
                </c:pt>
                <c:pt idx="82">
                  <c:v>1.088222E-2</c:v>
                </c:pt>
                <c:pt idx="83">
                  <c:v>8.5531459999999993E-3</c:v>
                </c:pt>
                <c:pt idx="84">
                  <c:v>1.0460652000000001E-2</c:v>
                </c:pt>
                <c:pt idx="85">
                  <c:v>1.6063583999999999E-2</c:v>
                </c:pt>
                <c:pt idx="86">
                  <c:v>2.330906E-2</c:v>
                </c:pt>
                <c:pt idx="87">
                  <c:v>2.9794836000000002E-2</c:v>
                </c:pt>
                <c:pt idx="88">
                  <c:v>3.3717120000000003E-2</c:v>
                </c:pt>
                <c:pt idx="89">
                  <c:v>3.3270393000000002E-2</c:v>
                </c:pt>
                <c:pt idx="90">
                  <c:v>2.9238443999999999E-2</c:v>
                </c:pt>
                <c:pt idx="91">
                  <c:v>2.2715477000000001E-2</c:v>
                </c:pt>
                <c:pt idx="92">
                  <c:v>1.573399E-2</c:v>
                </c:pt>
                <c:pt idx="93">
                  <c:v>1.1448398E-2</c:v>
                </c:pt>
                <c:pt idx="94">
                  <c:v>9.7793729999999992E-3</c:v>
                </c:pt>
                <c:pt idx="95">
                  <c:v>8.6845329999999995E-3</c:v>
                </c:pt>
                <c:pt idx="96">
                  <c:v>1.1601847E-2</c:v>
                </c:pt>
                <c:pt idx="97">
                  <c:v>1.5067110999999999E-2</c:v>
                </c:pt>
                <c:pt idx="98">
                  <c:v>1.7655216000000001E-2</c:v>
                </c:pt>
                <c:pt idx="99">
                  <c:v>1.9830629999999998E-2</c:v>
                </c:pt>
                <c:pt idx="100">
                  <c:v>2.3138599999999999E-2</c:v>
                </c:pt>
                <c:pt idx="101">
                  <c:v>2.4866831999999998E-2</c:v>
                </c:pt>
                <c:pt idx="102">
                  <c:v>2.4897728000000001E-2</c:v>
                </c:pt>
                <c:pt idx="103">
                  <c:v>2.5147991000000001E-2</c:v>
                </c:pt>
                <c:pt idx="104">
                  <c:v>2.4892205000000001E-2</c:v>
                </c:pt>
                <c:pt idx="105">
                  <c:v>2.3727815999999999E-2</c:v>
                </c:pt>
                <c:pt idx="106">
                  <c:v>2.1893441999999999E-2</c:v>
                </c:pt>
                <c:pt idx="107">
                  <c:v>1.9701634999999999E-2</c:v>
                </c:pt>
                <c:pt idx="108">
                  <c:v>1.7104016999999999E-2</c:v>
                </c:pt>
                <c:pt idx="109">
                  <c:v>1.4280230999999999E-2</c:v>
                </c:pt>
                <c:pt idx="110">
                  <c:v>1.179234E-2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5E58-4811-B137-D55B77866295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[4]Sheet1!$D$419:$DT$419</c:f>
              <c:numCache>
                <c:formatCode>General</c:formatCode>
                <c:ptCount val="121"/>
                <c:pt idx="0">
                  <c:v>3.6155174000000001E-3</c:v>
                </c:pt>
                <c:pt idx="1">
                  <c:v>8.5844070000000005E-3</c:v>
                </c:pt>
                <c:pt idx="2">
                  <c:v>1.5665249999999999E-2</c:v>
                </c:pt>
                <c:pt idx="3">
                  <c:v>2.2598213999999998E-2</c:v>
                </c:pt>
                <c:pt idx="4">
                  <c:v>2.4687817000000001E-2</c:v>
                </c:pt>
                <c:pt idx="5">
                  <c:v>2.2748165000000001E-2</c:v>
                </c:pt>
                <c:pt idx="6">
                  <c:v>1.8674493E-2</c:v>
                </c:pt>
                <c:pt idx="7">
                  <c:v>1.4126414E-2</c:v>
                </c:pt>
                <c:pt idx="8">
                  <c:v>9.0407349999999994E-3</c:v>
                </c:pt>
                <c:pt idx="9">
                  <c:v>4.4855247000000001E-3</c:v>
                </c:pt>
                <c:pt idx="10">
                  <c:v>4.2099999999999999E-4</c:v>
                </c:pt>
                <c:pt idx="11">
                  <c:v>0</c:v>
                </c:pt>
                <c:pt idx="12">
                  <c:v>8.8599999999999996E-4</c:v>
                </c:pt>
                <c:pt idx="13">
                  <c:v>6.2768040000000004E-3</c:v>
                </c:pt>
                <c:pt idx="14">
                  <c:v>1.205291E-2</c:v>
                </c:pt>
                <c:pt idx="15">
                  <c:v>1.4705943000000001E-2</c:v>
                </c:pt>
                <c:pt idx="16">
                  <c:v>1.2516706000000001E-2</c:v>
                </c:pt>
                <c:pt idx="17">
                  <c:v>7.0002917000000003E-3</c:v>
                </c:pt>
                <c:pt idx="18">
                  <c:v>2.3000199999999998E-3</c:v>
                </c:pt>
                <c:pt idx="19">
                  <c:v>0</c:v>
                </c:pt>
                <c:pt idx="20">
                  <c:v>0</c:v>
                </c:pt>
                <c:pt idx="21">
                  <c:v>1.030261E-3</c:v>
                </c:pt>
                <c:pt idx="22">
                  <c:v>6.4262905999999996E-3</c:v>
                </c:pt>
                <c:pt idx="23">
                  <c:v>1.3971597000000001E-2</c:v>
                </c:pt>
                <c:pt idx="24">
                  <c:v>2.2585958E-2</c:v>
                </c:pt>
                <c:pt idx="25">
                  <c:v>2.8239799999999999E-2</c:v>
                </c:pt>
                <c:pt idx="26">
                  <c:v>3.1534012E-2</c:v>
                </c:pt>
                <c:pt idx="27">
                  <c:v>3.1717755E-2</c:v>
                </c:pt>
                <c:pt idx="28">
                  <c:v>3.1229915E-2</c:v>
                </c:pt>
                <c:pt idx="29">
                  <c:v>3.0788719999999999E-2</c:v>
                </c:pt>
                <c:pt idx="30">
                  <c:v>3.0915437E-2</c:v>
                </c:pt>
                <c:pt idx="31">
                  <c:v>3.1714230000000003E-2</c:v>
                </c:pt>
                <c:pt idx="32">
                  <c:v>3.4744116999999998E-2</c:v>
                </c:pt>
                <c:pt idx="33">
                  <c:v>4.0672906000000002E-2</c:v>
                </c:pt>
                <c:pt idx="34">
                  <c:v>4.9378726999999997E-2</c:v>
                </c:pt>
                <c:pt idx="35">
                  <c:v>5.9403226000000003E-2</c:v>
                </c:pt>
                <c:pt idx="36">
                  <c:v>6.8330124000000006E-2</c:v>
                </c:pt>
                <c:pt idx="37">
                  <c:v>7.4516860000000004E-2</c:v>
                </c:pt>
                <c:pt idx="38">
                  <c:v>7.6039090000000004E-2</c:v>
                </c:pt>
                <c:pt idx="39">
                  <c:v>7.3491156000000002E-2</c:v>
                </c:pt>
                <c:pt idx="40">
                  <c:v>6.7362203999999995E-2</c:v>
                </c:pt>
                <c:pt idx="41">
                  <c:v>6.0390329999999999E-2</c:v>
                </c:pt>
                <c:pt idx="42">
                  <c:v>5.4230253999999999E-2</c:v>
                </c:pt>
                <c:pt idx="43">
                  <c:v>4.9536935999999997E-2</c:v>
                </c:pt>
                <c:pt idx="44">
                  <c:v>4.7687367000000001E-2</c:v>
                </c:pt>
                <c:pt idx="45">
                  <c:v>4.7272245999999997E-2</c:v>
                </c:pt>
                <c:pt idx="46">
                  <c:v>4.5761507E-2</c:v>
                </c:pt>
                <c:pt idx="47">
                  <c:v>4.1495285999999999E-2</c:v>
                </c:pt>
                <c:pt idx="48">
                  <c:v>3.5714722999999997E-2</c:v>
                </c:pt>
                <c:pt idx="49">
                  <c:v>3.2239888000000001E-2</c:v>
                </c:pt>
                <c:pt idx="50">
                  <c:v>3.1883870000000002E-2</c:v>
                </c:pt>
                <c:pt idx="51">
                  <c:v>3.3329739999999997E-2</c:v>
                </c:pt>
                <c:pt idx="52">
                  <c:v>3.5965122000000002E-2</c:v>
                </c:pt>
                <c:pt idx="53">
                  <c:v>4.0494606000000002E-2</c:v>
                </c:pt>
                <c:pt idx="54">
                  <c:v>4.8120808000000001E-2</c:v>
                </c:pt>
                <c:pt idx="55">
                  <c:v>5.7957830000000002E-2</c:v>
                </c:pt>
                <c:pt idx="56">
                  <c:v>6.5092540000000004E-2</c:v>
                </c:pt>
                <c:pt idx="57">
                  <c:v>6.8935209999999997E-2</c:v>
                </c:pt>
                <c:pt idx="58">
                  <c:v>6.9670510000000005E-2</c:v>
                </c:pt>
                <c:pt idx="59">
                  <c:v>6.6572290000000006E-2</c:v>
                </c:pt>
                <c:pt idx="60">
                  <c:v>5.9852965000000001E-2</c:v>
                </c:pt>
                <c:pt idx="61">
                  <c:v>5.1243893999999998E-2</c:v>
                </c:pt>
                <c:pt idx="62">
                  <c:v>4.5100531999999999E-2</c:v>
                </c:pt>
                <c:pt idx="63">
                  <c:v>4.3044109999999997E-2</c:v>
                </c:pt>
                <c:pt idx="64">
                  <c:v>4.3824952E-2</c:v>
                </c:pt>
                <c:pt idx="65">
                  <c:v>4.3834742000000003E-2</c:v>
                </c:pt>
                <c:pt idx="66">
                  <c:v>4.2423694999999997E-2</c:v>
                </c:pt>
                <c:pt idx="67">
                  <c:v>3.9996690000000001E-2</c:v>
                </c:pt>
                <c:pt idx="68">
                  <c:v>3.6792239999999997E-2</c:v>
                </c:pt>
                <c:pt idx="69">
                  <c:v>3.1924672000000001E-2</c:v>
                </c:pt>
                <c:pt idx="70">
                  <c:v>2.6523985E-2</c:v>
                </c:pt>
                <c:pt idx="71">
                  <c:v>2.1887545000000001E-2</c:v>
                </c:pt>
                <c:pt idx="72">
                  <c:v>1.8631265000000001E-2</c:v>
                </c:pt>
                <c:pt idx="73">
                  <c:v>1.5281705E-2</c:v>
                </c:pt>
                <c:pt idx="74">
                  <c:v>1.0263115E-2</c:v>
                </c:pt>
                <c:pt idx="75">
                  <c:v>4.5690210000000004E-3</c:v>
                </c:pt>
                <c:pt idx="76">
                  <c:v>1.5103524000000001E-3</c:v>
                </c:pt>
                <c:pt idx="77">
                  <c:v>3.6502520000000001E-3</c:v>
                </c:pt>
                <c:pt idx="78">
                  <c:v>9.9250550000000003E-3</c:v>
                </c:pt>
                <c:pt idx="79">
                  <c:v>1.6108852E-2</c:v>
                </c:pt>
                <c:pt idx="80">
                  <c:v>1.7993107000000001E-2</c:v>
                </c:pt>
                <c:pt idx="81">
                  <c:v>1.5282972000000001E-2</c:v>
                </c:pt>
                <c:pt idx="82">
                  <c:v>1.088222E-2</c:v>
                </c:pt>
                <c:pt idx="83">
                  <c:v>8.5531459999999993E-3</c:v>
                </c:pt>
                <c:pt idx="84">
                  <c:v>1.0460652000000001E-2</c:v>
                </c:pt>
                <c:pt idx="85">
                  <c:v>1.6063583999999999E-2</c:v>
                </c:pt>
                <c:pt idx="86">
                  <c:v>2.330906E-2</c:v>
                </c:pt>
                <c:pt idx="87">
                  <c:v>2.9794836000000002E-2</c:v>
                </c:pt>
                <c:pt idx="88">
                  <c:v>3.3717120000000003E-2</c:v>
                </c:pt>
                <c:pt idx="89">
                  <c:v>3.3270393000000002E-2</c:v>
                </c:pt>
                <c:pt idx="90">
                  <c:v>2.9238443999999999E-2</c:v>
                </c:pt>
                <c:pt idx="91">
                  <c:v>2.2715477000000001E-2</c:v>
                </c:pt>
                <c:pt idx="92">
                  <c:v>1.573399E-2</c:v>
                </c:pt>
                <c:pt idx="93">
                  <c:v>1.1448398E-2</c:v>
                </c:pt>
                <c:pt idx="94">
                  <c:v>9.7793729999999992E-3</c:v>
                </c:pt>
                <c:pt idx="95">
                  <c:v>8.6845329999999995E-3</c:v>
                </c:pt>
                <c:pt idx="96">
                  <c:v>1.1601847E-2</c:v>
                </c:pt>
                <c:pt idx="97">
                  <c:v>1.5067110999999999E-2</c:v>
                </c:pt>
                <c:pt idx="98">
                  <c:v>1.7655216000000001E-2</c:v>
                </c:pt>
                <c:pt idx="99">
                  <c:v>1.9830629999999998E-2</c:v>
                </c:pt>
                <c:pt idx="100">
                  <c:v>2.3138599999999999E-2</c:v>
                </c:pt>
                <c:pt idx="101">
                  <c:v>2.4866831999999998E-2</c:v>
                </c:pt>
                <c:pt idx="102">
                  <c:v>2.4897728000000001E-2</c:v>
                </c:pt>
                <c:pt idx="103">
                  <c:v>2.5147991000000001E-2</c:v>
                </c:pt>
                <c:pt idx="104">
                  <c:v>2.4892205000000001E-2</c:v>
                </c:pt>
                <c:pt idx="105">
                  <c:v>2.3727815999999999E-2</c:v>
                </c:pt>
                <c:pt idx="106">
                  <c:v>2.1893441999999999E-2</c:v>
                </c:pt>
                <c:pt idx="107">
                  <c:v>1.9701634999999999E-2</c:v>
                </c:pt>
                <c:pt idx="108">
                  <c:v>1.7104016999999999E-2</c:v>
                </c:pt>
                <c:pt idx="109">
                  <c:v>1.4280230999999999E-2</c:v>
                </c:pt>
                <c:pt idx="110">
                  <c:v>1.179234E-2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5E58-4811-B137-D55B77866295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[4]Sheet1!$D$420:$DT$420</c:f>
              <c:numCache>
                <c:formatCode>General</c:formatCode>
                <c:ptCount val="121"/>
                <c:pt idx="0">
                  <c:v>3.6155174000000001E-3</c:v>
                </c:pt>
                <c:pt idx="1">
                  <c:v>8.5844070000000005E-3</c:v>
                </c:pt>
                <c:pt idx="2">
                  <c:v>1.5665249999999999E-2</c:v>
                </c:pt>
                <c:pt idx="3">
                  <c:v>2.2598213999999998E-2</c:v>
                </c:pt>
                <c:pt idx="4">
                  <c:v>2.4687817000000001E-2</c:v>
                </c:pt>
                <c:pt idx="5">
                  <c:v>2.2748165000000001E-2</c:v>
                </c:pt>
                <c:pt idx="6">
                  <c:v>1.8674493E-2</c:v>
                </c:pt>
                <c:pt idx="7">
                  <c:v>1.4126414E-2</c:v>
                </c:pt>
                <c:pt idx="8">
                  <c:v>9.0407349999999994E-3</c:v>
                </c:pt>
                <c:pt idx="9">
                  <c:v>4.4855247000000001E-3</c:v>
                </c:pt>
                <c:pt idx="10">
                  <c:v>4.2099999999999999E-4</c:v>
                </c:pt>
                <c:pt idx="11">
                  <c:v>0</c:v>
                </c:pt>
                <c:pt idx="12">
                  <c:v>8.8599999999999996E-4</c:v>
                </c:pt>
                <c:pt idx="13">
                  <c:v>6.2768040000000004E-3</c:v>
                </c:pt>
                <c:pt idx="14">
                  <c:v>1.205291E-2</c:v>
                </c:pt>
                <c:pt idx="15">
                  <c:v>1.4705943000000001E-2</c:v>
                </c:pt>
                <c:pt idx="16">
                  <c:v>1.2516706000000001E-2</c:v>
                </c:pt>
                <c:pt idx="17">
                  <c:v>7.0002917000000003E-3</c:v>
                </c:pt>
                <c:pt idx="18">
                  <c:v>2.3000199999999998E-3</c:v>
                </c:pt>
                <c:pt idx="19">
                  <c:v>0</c:v>
                </c:pt>
                <c:pt idx="20">
                  <c:v>0</c:v>
                </c:pt>
                <c:pt idx="21">
                  <c:v>1.030261E-3</c:v>
                </c:pt>
                <c:pt idx="22">
                  <c:v>6.4262905999999996E-3</c:v>
                </c:pt>
                <c:pt idx="23">
                  <c:v>1.3971597000000001E-2</c:v>
                </c:pt>
                <c:pt idx="24">
                  <c:v>2.2585958E-2</c:v>
                </c:pt>
                <c:pt idx="25">
                  <c:v>2.8239799999999999E-2</c:v>
                </c:pt>
                <c:pt idx="26">
                  <c:v>3.1534012E-2</c:v>
                </c:pt>
                <c:pt idx="27">
                  <c:v>3.1717755E-2</c:v>
                </c:pt>
                <c:pt idx="28">
                  <c:v>3.1229915E-2</c:v>
                </c:pt>
                <c:pt idx="29">
                  <c:v>3.0788719999999999E-2</c:v>
                </c:pt>
                <c:pt idx="30">
                  <c:v>3.0915437E-2</c:v>
                </c:pt>
                <c:pt idx="31">
                  <c:v>3.1714230000000003E-2</c:v>
                </c:pt>
                <c:pt idx="32">
                  <c:v>3.4744116999999998E-2</c:v>
                </c:pt>
                <c:pt idx="33">
                  <c:v>4.0672906000000002E-2</c:v>
                </c:pt>
                <c:pt idx="34">
                  <c:v>4.9378726999999997E-2</c:v>
                </c:pt>
                <c:pt idx="35">
                  <c:v>5.9403226000000003E-2</c:v>
                </c:pt>
                <c:pt idx="36">
                  <c:v>6.8330124000000006E-2</c:v>
                </c:pt>
                <c:pt idx="37">
                  <c:v>7.4516860000000004E-2</c:v>
                </c:pt>
                <c:pt idx="38">
                  <c:v>7.6039090000000004E-2</c:v>
                </c:pt>
                <c:pt idx="39">
                  <c:v>7.3491156000000002E-2</c:v>
                </c:pt>
                <c:pt idx="40">
                  <c:v>6.7362203999999995E-2</c:v>
                </c:pt>
                <c:pt idx="41">
                  <c:v>6.0390329999999999E-2</c:v>
                </c:pt>
                <c:pt idx="42">
                  <c:v>5.4230253999999999E-2</c:v>
                </c:pt>
                <c:pt idx="43">
                  <c:v>4.9536935999999997E-2</c:v>
                </c:pt>
                <c:pt idx="44">
                  <c:v>4.7687367000000001E-2</c:v>
                </c:pt>
                <c:pt idx="45">
                  <c:v>4.7272245999999997E-2</c:v>
                </c:pt>
                <c:pt idx="46">
                  <c:v>4.5761507E-2</c:v>
                </c:pt>
                <c:pt idx="47">
                  <c:v>4.1495285999999999E-2</c:v>
                </c:pt>
                <c:pt idx="48">
                  <c:v>3.5714722999999997E-2</c:v>
                </c:pt>
                <c:pt idx="49">
                  <c:v>3.2239888000000001E-2</c:v>
                </c:pt>
                <c:pt idx="50">
                  <c:v>3.1883870000000002E-2</c:v>
                </c:pt>
                <c:pt idx="51">
                  <c:v>3.3329739999999997E-2</c:v>
                </c:pt>
                <c:pt idx="52">
                  <c:v>3.5965122000000002E-2</c:v>
                </c:pt>
                <c:pt idx="53">
                  <c:v>4.0494606000000002E-2</c:v>
                </c:pt>
                <c:pt idx="54">
                  <c:v>4.8120808000000001E-2</c:v>
                </c:pt>
                <c:pt idx="55">
                  <c:v>5.7957830000000002E-2</c:v>
                </c:pt>
                <c:pt idx="56">
                  <c:v>6.5092540000000004E-2</c:v>
                </c:pt>
                <c:pt idx="57">
                  <c:v>6.8935209999999997E-2</c:v>
                </c:pt>
                <c:pt idx="58">
                  <c:v>6.9670510000000005E-2</c:v>
                </c:pt>
                <c:pt idx="59">
                  <c:v>6.6572290000000006E-2</c:v>
                </c:pt>
                <c:pt idx="60">
                  <c:v>5.9852965000000001E-2</c:v>
                </c:pt>
                <c:pt idx="61">
                  <c:v>5.1243893999999998E-2</c:v>
                </c:pt>
                <c:pt idx="62">
                  <c:v>4.5100531999999999E-2</c:v>
                </c:pt>
                <c:pt idx="63">
                  <c:v>4.3044109999999997E-2</c:v>
                </c:pt>
                <c:pt idx="64">
                  <c:v>4.3824952E-2</c:v>
                </c:pt>
                <c:pt idx="65">
                  <c:v>4.3834742000000003E-2</c:v>
                </c:pt>
                <c:pt idx="66">
                  <c:v>4.2423694999999997E-2</c:v>
                </c:pt>
                <c:pt idx="67">
                  <c:v>3.9996690000000001E-2</c:v>
                </c:pt>
                <c:pt idx="68">
                  <c:v>3.6792239999999997E-2</c:v>
                </c:pt>
                <c:pt idx="69">
                  <c:v>3.1924672000000001E-2</c:v>
                </c:pt>
                <c:pt idx="70">
                  <c:v>2.6523985E-2</c:v>
                </c:pt>
                <c:pt idx="71">
                  <c:v>2.1887545000000001E-2</c:v>
                </c:pt>
                <c:pt idx="72">
                  <c:v>1.8631265000000001E-2</c:v>
                </c:pt>
                <c:pt idx="73">
                  <c:v>1.5281705E-2</c:v>
                </c:pt>
                <c:pt idx="74">
                  <c:v>1.0263115E-2</c:v>
                </c:pt>
                <c:pt idx="75">
                  <c:v>4.5690210000000004E-3</c:v>
                </c:pt>
                <c:pt idx="76">
                  <c:v>1.5103524000000001E-3</c:v>
                </c:pt>
                <c:pt idx="77">
                  <c:v>3.6502520000000001E-3</c:v>
                </c:pt>
                <c:pt idx="78">
                  <c:v>9.9250550000000003E-3</c:v>
                </c:pt>
                <c:pt idx="79">
                  <c:v>1.6108852E-2</c:v>
                </c:pt>
                <c:pt idx="80">
                  <c:v>1.7993107000000001E-2</c:v>
                </c:pt>
                <c:pt idx="81">
                  <c:v>1.5282972000000001E-2</c:v>
                </c:pt>
                <c:pt idx="82">
                  <c:v>1.088222E-2</c:v>
                </c:pt>
                <c:pt idx="83">
                  <c:v>8.5531459999999993E-3</c:v>
                </c:pt>
                <c:pt idx="84">
                  <c:v>1.0460652000000001E-2</c:v>
                </c:pt>
                <c:pt idx="85">
                  <c:v>1.6063583999999999E-2</c:v>
                </c:pt>
                <c:pt idx="86">
                  <c:v>2.330906E-2</c:v>
                </c:pt>
                <c:pt idx="87">
                  <c:v>2.9794836000000002E-2</c:v>
                </c:pt>
                <c:pt idx="88">
                  <c:v>3.3717120000000003E-2</c:v>
                </c:pt>
                <c:pt idx="89">
                  <c:v>3.3270393000000002E-2</c:v>
                </c:pt>
                <c:pt idx="90">
                  <c:v>2.9238443999999999E-2</c:v>
                </c:pt>
                <c:pt idx="91">
                  <c:v>2.2715477000000001E-2</c:v>
                </c:pt>
                <c:pt idx="92">
                  <c:v>1.573399E-2</c:v>
                </c:pt>
                <c:pt idx="93">
                  <c:v>1.1448398E-2</c:v>
                </c:pt>
                <c:pt idx="94">
                  <c:v>9.7793729999999992E-3</c:v>
                </c:pt>
                <c:pt idx="95">
                  <c:v>8.6845329999999995E-3</c:v>
                </c:pt>
                <c:pt idx="96">
                  <c:v>1.1601847E-2</c:v>
                </c:pt>
                <c:pt idx="97">
                  <c:v>1.5067110999999999E-2</c:v>
                </c:pt>
                <c:pt idx="98">
                  <c:v>1.7655216000000001E-2</c:v>
                </c:pt>
                <c:pt idx="99">
                  <c:v>1.9830629999999998E-2</c:v>
                </c:pt>
                <c:pt idx="100">
                  <c:v>2.3138599999999999E-2</c:v>
                </c:pt>
                <c:pt idx="101">
                  <c:v>2.4866831999999998E-2</c:v>
                </c:pt>
                <c:pt idx="102">
                  <c:v>2.4897728000000001E-2</c:v>
                </c:pt>
                <c:pt idx="103">
                  <c:v>2.5147991000000001E-2</c:v>
                </c:pt>
                <c:pt idx="104">
                  <c:v>2.4892205000000001E-2</c:v>
                </c:pt>
                <c:pt idx="105">
                  <c:v>2.3727815999999999E-2</c:v>
                </c:pt>
                <c:pt idx="106">
                  <c:v>2.1893441999999999E-2</c:v>
                </c:pt>
                <c:pt idx="107">
                  <c:v>1.9701634999999999E-2</c:v>
                </c:pt>
                <c:pt idx="108">
                  <c:v>1.7104016999999999E-2</c:v>
                </c:pt>
                <c:pt idx="109">
                  <c:v>1.4280230999999999E-2</c:v>
                </c:pt>
                <c:pt idx="110">
                  <c:v>1.179234E-2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5E58-4811-B137-D55B77866295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[4]Sheet1!$D$421:$DT$421</c:f>
              <c:numCache>
                <c:formatCode>General</c:formatCode>
                <c:ptCount val="121"/>
                <c:pt idx="0">
                  <c:v>3.8249040000000001E-3</c:v>
                </c:pt>
                <c:pt idx="1">
                  <c:v>8.7644439999999997E-3</c:v>
                </c:pt>
                <c:pt idx="2">
                  <c:v>1.5687948E-2</c:v>
                </c:pt>
                <c:pt idx="3">
                  <c:v>2.2495424E-2</c:v>
                </c:pt>
                <c:pt idx="4">
                  <c:v>2.4411800000000001E-2</c:v>
                </c:pt>
                <c:pt idx="5">
                  <c:v>2.2323157999999999E-2</c:v>
                </c:pt>
                <c:pt idx="6">
                  <c:v>1.8170408999999998E-2</c:v>
                </c:pt>
                <c:pt idx="7">
                  <c:v>1.3668892E-2</c:v>
                </c:pt>
                <c:pt idx="8">
                  <c:v>8.7164740000000001E-3</c:v>
                </c:pt>
                <c:pt idx="9">
                  <c:v>4.3134814999999998E-3</c:v>
                </c:pt>
                <c:pt idx="10">
                  <c:v>3.5E-4</c:v>
                </c:pt>
                <c:pt idx="11">
                  <c:v>0</c:v>
                </c:pt>
                <c:pt idx="12">
                  <c:v>8.92E-4</c:v>
                </c:pt>
                <c:pt idx="13">
                  <c:v>6.3268365000000003E-3</c:v>
                </c:pt>
                <c:pt idx="14">
                  <c:v>1.2175034E-2</c:v>
                </c:pt>
                <c:pt idx="15">
                  <c:v>1.48964645E-2</c:v>
                </c:pt>
                <c:pt idx="16">
                  <c:v>1.2718391000000001E-2</c:v>
                </c:pt>
                <c:pt idx="17">
                  <c:v>7.116682E-3</c:v>
                </c:pt>
                <c:pt idx="18">
                  <c:v>2.2781566000000001E-3</c:v>
                </c:pt>
                <c:pt idx="19">
                  <c:v>0</c:v>
                </c:pt>
                <c:pt idx="20">
                  <c:v>0</c:v>
                </c:pt>
                <c:pt idx="21">
                  <c:v>7.5799999999999999E-4</c:v>
                </c:pt>
                <c:pt idx="22">
                  <c:v>6.1442717000000004E-3</c:v>
                </c:pt>
                <c:pt idx="23">
                  <c:v>1.3731029E-2</c:v>
                </c:pt>
                <c:pt idx="24">
                  <c:v>2.2388224000000002E-2</c:v>
                </c:pt>
                <c:pt idx="25">
                  <c:v>2.8061949999999999E-2</c:v>
                </c:pt>
                <c:pt idx="26">
                  <c:v>3.1326957000000002E-2</c:v>
                </c:pt>
                <c:pt idx="27">
                  <c:v>3.1461070000000001E-2</c:v>
                </c:pt>
                <c:pt idx="28">
                  <c:v>3.0959391999999999E-2</c:v>
                </c:pt>
                <c:pt idx="29">
                  <c:v>3.0552424000000002E-2</c:v>
                </c:pt>
                <c:pt idx="30">
                  <c:v>3.0708610000000001E-2</c:v>
                </c:pt>
                <c:pt idx="31">
                  <c:v>3.1511369999999997E-2</c:v>
                </c:pt>
                <c:pt idx="32">
                  <c:v>3.4545995000000003E-2</c:v>
                </c:pt>
                <c:pt idx="33">
                  <c:v>4.0531702000000003E-2</c:v>
                </c:pt>
                <c:pt idx="34">
                  <c:v>4.9378365E-2</c:v>
                </c:pt>
                <c:pt idx="35">
                  <c:v>5.9574969999999998E-2</c:v>
                </c:pt>
                <c:pt idx="36">
                  <c:v>6.8634405999999995E-2</c:v>
                </c:pt>
                <c:pt idx="37">
                  <c:v>7.4870549999999994E-2</c:v>
                </c:pt>
                <c:pt idx="38">
                  <c:v>7.6389020000000002E-2</c:v>
                </c:pt>
                <c:pt idx="39">
                  <c:v>7.3797694999999996E-2</c:v>
                </c:pt>
                <c:pt idx="40">
                  <c:v>6.7591180000000001E-2</c:v>
                </c:pt>
                <c:pt idx="41">
                  <c:v>6.0506046000000001E-2</c:v>
                </c:pt>
                <c:pt idx="42">
                  <c:v>5.4240163000000001E-2</c:v>
                </c:pt>
                <c:pt idx="43">
                  <c:v>4.9484470000000003E-2</c:v>
                </c:pt>
                <c:pt idx="44">
                  <c:v>4.7620482999999998E-2</c:v>
                </c:pt>
                <c:pt idx="45">
                  <c:v>4.7231317000000002E-2</c:v>
                </c:pt>
                <c:pt idx="46">
                  <c:v>4.5772377000000003E-2</c:v>
                </c:pt>
                <c:pt idx="47">
                  <c:v>4.1565473999999998E-2</c:v>
                </c:pt>
                <c:pt idx="48">
                  <c:v>3.5837042999999999E-2</c:v>
                </c:pt>
                <c:pt idx="49">
                  <c:v>3.2385558000000002E-2</c:v>
                </c:pt>
                <c:pt idx="50">
                  <c:v>3.2038617999999998E-2</c:v>
                </c:pt>
                <c:pt idx="51">
                  <c:v>3.3478453999999998E-2</c:v>
                </c:pt>
                <c:pt idx="52">
                  <c:v>3.6074272999999997E-2</c:v>
                </c:pt>
                <c:pt idx="53">
                  <c:v>4.0517381999999998E-2</c:v>
                </c:pt>
                <c:pt idx="54">
                  <c:v>4.8024572000000001E-2</c:v>
                </c:pt>
                <c:pt idx="55">
                  <c:v>5.7754699999999999E-2</c:v>
                </c:pt>
                <c:pt idx="56">
                  <c:v>6.4828776000000005E-2</c:v>
                </c:pt>
                <c:pt idx="57">
                  <c:v>6.8670869999999995E-2</c:v>
                </c:pt>
                <c:pt idx="58">
                  <c:v>6.9482509999999997E-2</c:v>
                </c:pt>
                <c:pt idx="59">
                  <c:v>6.6564663999999996E-2</c:v>
                </c:pt>
                <c:pt idx="60">
                  <c:v>6.0057625000000003E-2</c:v>
                </c:pt>
                <c:pt idx="61">
                  <c:v>5.1601519999999998E-2</c:v>
                </c:pt>
                <c:pt idx="62">
                  <c:v>4.5473825000000002E-2</c:v>
                </c:pt>
                <c:pt idx="63">
                  <c:v>4.3341211999999997E-2</c:v>
                </c:pt>
                <c:pt idx="64">
                  <c:v>4.4017866000000003E-2</c:v>
                </c:pt>
                <c:pt idx="65">
                  <c:v>4.3946027999999998E-2</c:v>
                </c:pt>
                <c:pt idx="66">
                  <c:v>4.2474787999999999E-2</c:v>
                </c:pt>
                <c:pt idx="67">
                  <c:v>4.0026489999999998E-2</c:v>
                </c:pt>
                <c:pt idx="68">
                  <c:v>3.6872845000000001E-2</c:v>
                </c:pt>
                <c:pt idx="69">
                  <c:v>3.2094089999999999E-2</c:v>
                </c:pt>
                <c:pt idx="70">
                  <c:v>2.6742794E-2</c:v>
                </c:pt>
                <c:pt idx="71">
                  <c:v>2.2060771999999999E-2</c:v>
                </c:pt>
                <c:pt idx="72">
                  <c:v>1.865234E-2</c:v>
                </c:pt>
                <c:pt idx="73">
                  <c:v>1.5103849000000001E-2</c:v>
                </c:pt>
                <c:pt idx="74">
                  <c:v>9.9458649999999999E-3</c:v>
                </c:pt>
                <c:pt idx="75">
                  <c:v>4.2893085999999997E-3</c:v>
                </c:pt>
                <c:pt idx="76">
                  <c:v>1.4754119999999999E-3</c:v>
                </c:pt>
                <c:pt idx="77">
                  <c:v>3.9355919999999999E-3</c:v>
                </c:pt>
                <c:pt idx="78">
                  <c:v>1.0414971E-2</c:v>
                </c:pt>
                <c:pt idx="79">
                  <c:v>1.659505E-2</c:v>
                </c:pt>
                <c:pt idx="80">
                  <c:v>1.8322314999999999E-2</c:v>
                </c:pt>
                <c:pt idx="81">
                  <c:v>1.5418239E-2</c:v>
                </c:pt>
                <c:pt idx="82">
                  <c:v>1.085384E-2</c:v>
                </c:pt>
                <c:pt idx="83">
                  <c:v>8.385745E-3</c:v>
                </c:pt>
                <c:pt idx="84">
                  <c:v>1.0154107000000001E-2</c:v>
                </c:pt>
                <c:pt idx="85">
                  <c:v>1.5621433000000001E-2</c:v>
                </c:pt>
                <c:pt idx="86">
                  <c:v>2.2781223E-2</c:v>
                </c:pt>
                <c:pt idx="87">
                  <c:v>2.9261438000000001E-2</c:v>
                </c:pt>
                <c:pt idx="88">
                  <c:v>3.3285084999999999E-2</c:v>
                </c:pt>
                <c:pt idx="89">
                  <c:v>3.3033803E-2</c:v>
                </c:pt>
                <c:pt idx="90">
                  <c:v>2.9253507000000002E-2</c:v>
                </c:pt>
                <c:pt idx="91">
                  <c:v>2.298329E-2</c:v>
                </c:pt>
                <c:pt idx="92">
                  <c:v>1.6176486E-2</c:v>
                </c:pt>
                <c:pt idx="93">
                  <c:v>1.1974016000000001E-2</c:v>
                </c:pt>
                <c:pt idx="94">
                  <c:v>1.0314992E-2</c:v>
                </c:pt>
                <c:pt idx="95">
                  <c:v>9.1567239999999998E-3</c:v>
                </c:pt>
                <c:pt idx="96">
                  <c:v>1.1969775E-2</c:v>
                </c:pt>
                <c:pt idx="97">
                  <c:v>1.5327199E-2</c:v>
                </c:pt>
                <c:pt idx="98">
                  <c:v>1.7827711999999999E-2</c:v>
                </c:pt>
                <c:pt idx="99">
                  <c:v>1.9943016000000001E-2</c:v>
                </c:pt>
                <c:pt idx="100">
                  <c:v>2.3213933999999999E-2</c:v>
                </c:pt>
                <c:pt idx="101">
                  <c:v>2.4926170000000001E-2</c:v>
                </c:pt>
                <c:pt idx="102">
                  <c:v>2.4933957999999999E-2</c:v>
                </c:pt>
                <c:pt idx="103">
                  <c:v>2.5163837000000001E-2</c:v>
                </c:pt>
                <c:pt idx="104">
                  <c:v>2.4885735999999999E-2</c:v>
                </c:pt>
                <c:pt idx="105">
                  <c:v>2.3695687E-2</c:v>
                </c:pt>
                <c:pt idx="106">
                  <c:v>2.1833185000000001E-2</c:v>
                </c:pt>
                <c:pt idx="107">
                  <c:v>1.9606879000000001E-2</c:v>
                </c:pt>
                <c:pt idx="108">
                  <c:v>1.6979052000000001E-2</c:v>
                </c:pt>
                <c:pt idx="109">
                  <c:v>1.412544E-2</c:v>
                </c:pt>
                <c:pt idx="110">
                  <c:v>1.1606541E-2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5E58-4811-B137-D55B778662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MWPPG067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[2]Sheet1!$D$1150:$DT$1150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1.2410203999999999E-3</c:v>
                </c:pt>
                <c:pt idx="8">
                  <c:v>3.2536865000000002E-3</c:v>
                </c:pt>
                <c:pt idx="9">
                  <c:v>4.183562E-3</c:v>
                </c:pt>
                <c:pt idx="10">
                  <c:v>2.8504147000000001E-3</c:v>
                </c:pt>
                <c:pt idx="11">
                  <c:v>3.4400000000000001E-4</c:v>
                </c:pt>
                <c:pt idx="12">
                  <c:v>0</c:v>
                </c:pt>
                <c:pt idx="13">
                  <c:v>0</c:v>
                </c:pt>
                <c:pt idx="14">
                  <c:v>1.1276712999999999E-3</c:v>
                </c:pt>
                <c:pt idx="15">
                  <c:v>4.557312E-3</c:v>
                </c:pt>
                <c:pt idx="16">
                  <c:v>7.0993870000000004E-3</c:v>
                </c:pt>
                <c:pt idx="17">
                  <c:v>6.587982E-3</c:v>
                </c:pt>
                <c:pt idx="18">
                  <c:v>3.6851729999999999E-3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2.7500000000000002E-4</c:v>
                </c:pt>
                <c:pt idx="26">
                  <c:v>3.5075486999999999E-3</c:v>
                </c:pt>
                <c:pt idx="27">
                  <c:v>5.7238710000000002E-3</c:v>
                </c:pt>
                <c:pt idx="28">
                  <c:v>7.3053950000000001E-3</c:v>
                </c:pt>
                <c:pt idx="29">
                  <c:v>8.1796939999999995E-3</c:v>
                </c:pt>
                <c:pt idx="30">
                  <c:v>9.3840750000000004E-3</c:v>
                </c:pt>
                <c:pt idx="31">
                  <c:v>1.1120665E-2</c:v>
                </c:pt>
                <c:pt idx="32">
                  <c:v>1.2995054000000001E-2</c:v>
                </c:pt>
                <c:pt idx="33">
                  <c:v>1.5681166E-2</c:v>
                </c:pt>
                <c:pt idx="34">
                  <c:v>1.8355861000000001E-2</c:v>
                </c:pt>
                <c:pt idx="35">
                  <c:v>2.0290987999999999E-2</c:v>
                </c:pt>
                <c:pt idx="36">
                  <c:v>2.0241307E-2</c:v>
                </c:pt>
                <c:pt idx="37">
                  <c:v>1.7804505000000002E-2</c:v>
                </c:pt>
                <c:pt idx="38">
                  <c:v>1.3628065E-2</c:v>
                </c:pt>
                <c:pt idx="39">
                  <c:v>9.0281149999999998E-3</c:v>
                </c:pt>
                <c:pt idx="40">
                  <c:v>4.9201445999999998E-3</c:v>
                </c:pt>
                <c:pt idx="41">
                  <c:v>1.9052450000000001E-3</c:v>
                </c:pt>
                <c:pt idx="42">
                  <c:v>1.086444E-3</c:v>
                </c:pt>
                <c:pt idx="43">
                  <c:v>3.7308303000000002E-3</c:v>
                </c:pt>
                <c:pt idx="44">
                  <c:v>9.6833820000000008E-3</c:v>
                </c:pt>
                <c:pt idx="45">
                  <c:v>1.6858943000000001E-2</c:v>
                </c:pt>
                <c:pt idx="46">
                  <c:v>2.2674913000000001E-2</c:v>
                </c:pt>
                <c:pt idx="47">
                  <c:v>2.5467523999999998E-2</c:v>
                </c:pt>
                <c:pt idx="48">
                  <c:v>2.546008E-2</c:v>
                </c:pt>
                <c:pt idx="49">
                  <c:v>2.3648301E-2</c:v>
                </c:pt>
                <c:pt idx="50">
                  <c:v>2.1073227999999999E-2</c:v>
                </c:pt>
                <c:pt idx="51">
                  <c:v>1.9666535999999998E-2</c:v>
                </c:pt>
                <c:pt idx="52">
                  <c:v>2.0369977000000001E-2</c:v>
                </c:pt>
                <c:pt idx="53">
                  <c:v>2.2170622000000001E-2</c:v>
                </c:pt>
                <c:pt idx="54">
                  <c:v>2.3668708E-2</c:v>
                </c:pt>
                <c:pt idx="55">
                  <c:v>2.5002472000000001E-2</c:v>
                </c:pt>
                <c:pt idx="56">
                  <c:v>2.7846989999999999E-2</c:v>
                </c:pt>
                <c:pt idx="57">
                  <c:v>3.2677579999999998E-2</c:v>
                </c:pt>
                <c:pt idx="58">
                  <c:v>3.7943862000000002E-2</c:v>
                </c:pt>
                <c:pt idx="59">
                  <c:v>4.1657064000000001E-2</c:v>
                </c:pt>
                <c:pt idx="60">
                  <c:v>4.1844989999999999E-2</c:v>
                </c:pt>
                <c:pt idx="61">
                  <c:v>4.0034037000000001E-2</c:v>
                </c:pt>
                <c:pt idx="62">
                  <c:v>3.7180367999999998E-2</c:v>
                </c:pt>
                <c:pt idx="63">
                  <c:v>3.3881300000000003E-2</c:v>
                </c:pt>
                <c:pt idx="64">
                  <c:v>3.0149481999999998E-2</c:v>
                </c:pt>
                <c:pt idx="65">
                  <c:v>2.8321603000000001E-2</c:v>
                </c:pt>
                <c:pt idx="66">
                  <c:v>3.0947546999999999E-2</c:v>
                </c:pt>
                <c:pt idx="67">
                  <c:v>3.8222928000000003E-2</c:v>
                </c:pt>
                <c:pt idx="68">
                  <c:v>4.6647231999999997E-2</c:v>
                </c:pt>
                <c:pt idx="69">
                  <c:v>5.0832420000000003E-2</c:v>
                </c:pt>
                <c:pt idx="70">
                  <c:v>4.8594218000000002E-2</c:v>
                </c:pt>
                <c:pt idx="71">
                  <c:v>4.1793756000000001E-2</c:v>
                </c:pt>
                <c:pt idx="72">
                  <c:v>3.4071789999999998E-2</c:v>
                </c:pt>
                <c:pt idx="73">
                  <c:v>2.7229997999999998E-2</c:v>
                </c:pt>
                <c:pt idx="74">
                  <c:v>2.1058027E-2</c:v>
                </c:pt>
                <c:pt idx="75">
                  <c:v>1.4552423E-2</c:v>
                </c:pt>
                <c:pt idx="76">
                  <c:v>8.8111804999999998E-3</c:v>
                </c:pt>
                <c:pt idx="77">
                  <c:v>6.5606170000000004E-3</c:v>
                </c:pt>
                <c:pt idx="78">
                  <c:v>9.6267509999999994E-3</c:v>
                </c:pt>
                <c:pt idx="79">
                  <c:v>1.5794300000000001E-2</c:v>
                </c:pt>
                <c:pt idx="80">
                  <c:v>2.0056961000000002E-2</c:v>
                </c:pt>
                <c:pt idx="81">
                  <c:v>1.8734959999999998E-2</c:v>
                </c:pt>
                <c:pt idx="82">
                  <c:v>1.1782933000000001E-2</c:v>
                </c:pt>
                <c:pt idx="83">
                  <c:v>2.6959843999999999E-3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2.7799999999999998E-4</c:v>
                </c:pt>
                <c:pt idx="89">
                  <c:v>3.5361686999999999E-3</c:v>
                </c:pt>
                <c:pt idx="90">
                  <c:v>6.6090869999999996E-3</c:v>
                </c:pt>
                <c:pt idx="91">
                  <c:v>9.5368169999999995E-3</c:v>
                </c:pt>
                <c:pt idx="92">
                  <c:v>1.1625276E-2</c:v>
                </c:pt>
                <c:pt idx="93">
                  <c:v>1.3066299999999999E-2</c:v>
                </c:pt>
                <c:pt idx="94">
                  <c:v>1.3946148E-2</c:v>
                </c:pt>
                <c:pt idx="95">
                  <c:v>1.4326205E-2</c:v>
                </c:pt>
                <c:pt idx="96">
                  <c:v>1.5642960000000001E-2</c:v>
                </c:pt>
                <c:pt idx="97">
                  <c:v>1.7503927999999998E-2</c:v>
                </c:pt>
                <c:pt idx="98">
                  <c:v>1.9309481999999999E-2</c:v>
                </c:pt>
                <c:pt idx="99">
                  <c:v>2.0466769999999999E-2</c:v>
                </c:pt>
                <c:pt idx="100">
                  <c:v>2.0844242999999998E-2</c:v>
                </c:pt>
                <c:pt idx="101">
                  <c:v>2.1256833999999999E-2</c:v>
                </c:pt>
                <c:pt idx="102">
                  <c:v>2.1591496000000002E-2</c:v>
                </c:pt>
                <c:pt idx="103">
                  <c:v>2.2342071000000002E-2</c:v>
                </c:pt>
                <c:pt idx="104">
                  <c:v>2.2799395E-2</c:v>
                </c:pt>
                <c:pt idx="105">
                  <c:v>2.3080148000000002E-2</c:v>
                </c:pt>
                <c:pt idx="106">
                  <c:v>2.3004536999999999E-2</c:v>
                </c:pt>
                <c:pt idx="107">
                  <c:v>2.2763269999999999E-2</c:v>
                </c:pt>
                <c:pt idx="108">
                  <c:v>2.1734294000000001E-2</c:v>
                </c:pt>
                <c:pt idx="109">
                  <c:v>2.0106334E-2</c:v>
                </c:pt>
                <c:pt idx="110">
                  <c:v>1.8235306999999999E-2</c:v>
                </c:pt>
                <c:pt idx="111">
                  <c:v>1.8086074000000001E-2</c:v>
                </c:pt>
                <c:pt idx="112">
                  <c:v>1.5792905999999999E-2</c:v>
                </c:pt>
                <c:pt idx="113">
                  <c:v>1.3152933E-2</c:v>
                </c:pt>
                <c:pt idx="114">
                  <c:v>9.8840009999999999E-3</c:v>
                </c:pt>
                <c:pt idx="115">
                  <c:v>5.9178479999999999E-3</c:v>
                </c:pt>
                <c:pt idx="116">
                  <c:v>1.5564185999999999E-3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251C-4810-989E-85D324CB772C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[2]Sheet1!$D$1151:$DT$1151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7.8499999999999997E-5</c:v>
                </c:pt>
                <c:pt idx="7">
                  <c:v>1.6558842999999999E-3</c:v>
                </c:pt>
                <c:pt idx="8">
                  <c:v>3.4720073000000001E-3</c:v>
                </c:pt>
                <c:pt idx="9">
                  <c:v>4.0728887999999996E-3</c:v>
                </c:pt>
                <c:pt idx="10">
                  <c:v>2.4024736999999998E-3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1.1679119999999999E-3</c:v>
                </c:pt>
                <c:pt idx="15">
                  <c:v>4.8292326000000003E-3</c:v>
                </c:pt>
                <c:pt idx="16">
                  <c:v>7.4670869999999999E-3</c:v>
                </c:pt>
                <c:pt idx="17">
                  <c:v>6.9153634999999996E-3</c:v>
                </c:pt>
                <c:pt idx="18">
                  <c:v>3.9215763000000001E-3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3.2052828000000001E-3</c:v>
                </c:pt>
                <c:pt idx="27">
                  <c:v>5.7219039999999999E-3</c:v>
                </c:pt>
                <c:pt idx="28">
                  <c:v>7.5661829999999998E-3</c:v>
                </c:pt>
                <c:pt idx="29">
                  <c:v>8.6419449999999998E-3</c:v>
                </c:pt>
                <c:pt idx="30">
                  <c:v>9.9794185000000001E-3</c:v>
                </c:pt>
                <c:pt idx="31">
                  <c:v>1.1791836999999999E-2</c:v>
                </c:pt>
                <c:pt idx="32">
                  <c:v>1.3652897000000001E-2</c:v>
                </c:pt>
                <c:pt idx="33">
                  <c:v>1.6310967999999999E-2</c:v>
                </c:pt>
                <c:pt idx="34">
                  <c:v>1.894026E-2</c:v>
                </c:pt>
                <c:pt idx="35">
                  <c:v>2.0832305999999998E-2</c:v>
                </c:pt>
                <c:pt idx="36">
                  <c:v>2.0715961000000001E-2</c:v>
                </c:pt>
                <c:pt idx="37">
                  <c:v>1.8162213E-2</c:v>
                </c:pt>
                <c:pt idx="38">
                  <c:v>1.3844377E-2</c:v>
                </c:pt>
                <c:pt idx="39">
                  <c:v>9.1288700000000007E-3</c:v>
                </c:pt>
                <c:pt idx="40">
                  <c:v>4.9295220000000004E-3</c:v>
                </c:pt>
                <c:pt idx="41">
                  <c:v>1.9737719999999999E-3</c:v>
                </c:pt>
                <c:pt idx="42">
                  <c:v>1.2476553E-3</c:v>
                </c:pt>
                <c:pt idx="43">
                  <c:v>3.9534527000000003E-3</c:v>
                </c:pt>
                <c:pt idx="44">
                  <c:v>9.8889675E-3</c:v>
                </c:pt>
                <c:pt idx="45">
                  <c:v>1.6998177E-2</c:v>
                </c:pt>
                <c:pt idx="46">
                  <c:v>2.2795816999999999E-2</c:v>
                </c:pt>
                <c:pt idx="47">
                  <c:v>2.5629815E-2</c:v>
                </c:pt>
                <c:pt idx="48">
                  <c:v>2.5672955000000001E-2</c:v>
                </c:pt>
                <c:pt idx="49">
                  <c:v>2.3905853000000001E-2</c:v>
                </c:pt>
                <c:pt idx="50">
                  <c:v>2.1398673E-2</c:v>
                </c:pt>
                <c:pt idx="51">
                  <c:v>2.0138138999999999E-2</c:v>
                </c:pt>
                <c:pt idx="52">
                  <c:v>2.1051928000000001E-2</c:v>
                </c:pt>
                <c:pt idx="53">
                  <c:v>2.2963292999999999E-2</c:v>
                </c:pt>
                <c:pt idx="54">
                  <c:v>2.4345987999999999E-2</c:v>
                </c:pt>
                <c:pt idx="55">
                  <c:v>2.5375788999999999E-2</c:v>
                </c:pt>
                <c:pt idx="56">
                  <c:v>2.7849581000000002E-2</c:v>
                </c:pt>
                <c:pt idx="57">
                  <c:v>3.240556E-2</c:v>
                </c:pt>
                <c:pt idx="58">
                  <c:v>3.7571274000000002E-2</c:v>
                </c:pt>
                <c:pt idx="59">
                  <c:v>4.1347786999999997E-2</c:v>
                </c:pt>
                <c:pt idx="60">
                  <c:v>4.1702392999999997E-2</c:v>
                </c:pt>
                <c:pt idx="61">
                  <c:v>4.0120389999999999E-2</c:v>
                </c:pt>
                <c:pt idx="62">
                  <c:v>3.7478530000000003E-2</c:v>
                </c:pt>
                <c:pt idx="63">
                  <c:v>3.4331149999999998E-2</c:v>
                </c:pt>
                <c:pt idx="64">
                  <c:v>3.0665845000000001E-2</c:v>
                </c:pt>
                <c:pt idx="65">
                  <c:v>2.8866367E-2</c:v>
                </c:pt>
                <c:pt idx="66">
                  <c:v>3.154233E-2</c:v>
                </c:pt>
                <c:pt idx="67">
                  <c:v>3.8873199999999997E-2</c:v>
                </c:pt>
                <c:pt idx="68">
                  <c:v>4.7185306000000003E-2</c:v>
                </c:pt>
                <c:pt idx="69">
                  <c:v>5.0999179999999998E-2</c:v>
                </c:pt>
                <c:pt idx="70">
                  <c:v>4.8243029999999999E-2</c:v>
                </c:pt>
                <c:pt idx="71">
                  <c:v>4.1089529999999999E-2</c:v>
                </c:pt>
                <c:pt idx="72">
                  <c:v>3.3445402999999999E-2</c:v>
                </c:pt>
                <c:pt idx="73">
                  <c:v>2.7052482999999999E-2</c:v>
                </c:pt>
                <c:pt idx="74">
                  <c:v>2.1417986999999999E-2</c:v>
                </c:pt>
                <c:pt idx="75">
                  <c:v>1.5243474E-2</c:v>
                </c:pt>
                <c:pt idx="76">
                  <c:v>9.6116819999999999E-3</c:v>
                </c:pt>
                <c:pt idx="77">
                  <c:v>7.4095576999999996E-3</c:v>
                </c:pt>
                <c:pt idx="78">
                  <c:v>1.0538685000000001E-2</c:v>
                </c:pt>
                <c:pt idx="79">
                  <c:v>1.6691508000000001E-2</c:v>
                </c:pt>
                <c:pt idx="80">
                  <c:v>2.0726133000000001E-2</c:v>
                </c:pt>
                <c:pt idx="81">
                  <c:v>1.9022968000000001E-2</c:v>
                </c:pt>
                <c:pt idx="82">
                  <c:v>1.1722796000000001E-2</c:v>
                </c:pt>
                <c:pt idx="83">
                  <c:v>2.4337778000000001E-3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2.0100000000000001E-4</c:v>
                </c:pt>
                <c:pt idx="89">
                  <c:v>3.6596203999999998E-3</c:v>
                </c:pt>
                <c:pt idx="90">
                  <c:v>6.9350840000000002E-3</c:v>
                </c:pt>
                <c:pt idx="91">
                  <c:v>1.0036087000000001E-2</c:v>
                </c:pt>
                <c:pt idx="92">
                  <c:v>1.2194849000000001E-2</c:v>
                </c:pt>
                <c:pt idx="93">
                  <c:v>1.3618467E-2</c:v>
                </c:pt>
                <c:pt idx="94">
                  <c:v>1.4446074E-2</c:v>
                </c:pt>
                <c:pt idx="95">
                  <c:v>1.4802060000000001E-2</c:v>
                </c:pt>
                <c:pt idx="96">
                  <c:v>1.6149630000000002E-2</c:v>
                </c:pt>
                <c:pt idx="97">
                  <c:v>1.8105024000000001E-2</c:v>
                </c:pt>
                <c:pt idx="98">
                  <c:v>2.0027395E-2</c:v>
                </c:pt>
                <c:pt idx="99">
                  <c:v>2.1290877999999999E-2</c:v>
                </c:pt>
                <c:pt idx="100">
                  <c:v>2.1735635E-2</c:v>
                </c:pt>
                <c:pt idx="101">
                  <c:v>2.2161433000000001E-2</c:v>
                </c:pt>
                <c:pt idx="102">
                  <c:v>2.2429356000000001E-2</c:v>
                </c:pt>
                <c:pt idx="103">
                  <c:v>2.3084207999999998E-2</c:v>
                </c:pt>
                <c:pt idx="104">
                  <c:v>2.3394939E-2</c:v>
                </c:pt>
                <c:pt idx="105">
                  <c:v>2.348507E-2</c:v>
                </c:pt>
                <c:pt idx="106">
                  <c:v>2.3192193E-2</c:v>
                </c:pt>
                <c:pt idx="107">
                  <c:v>2.2728895999999998E-2</c:v>
                </c:pt>
                <c:pt idx="108">
                  <c:v>2.147116E-2</c:v>
                </c:pt>
                <c:pt idx="109">
                  <c:v>1.9633714E-2</c:v>
                </c:pt>
                <c:pt idx="110">
                  <c:v>1.7581426000000001E-2</c:v>
                </c:pt>
                <c:pt idx="111">
                  <c:v>1.7155716000000001E-2</c:v>
                </c:pt>
                <c:pt idx="112">
                  <c:v>1.4714542000000001E-2</c:v>
                </c:pt>
                <c:pt idx="113">
                  <c:v>1.1974245999999999E-2</c:v>
                </c:pt>
                <c:pt idx="114">
                  <c:v>8.6347219999999992E-3</c:v>
                </c:pt>
                <c:pt idx="115">
                  <c:v>4.616139E-3</c:v>
                </c:pt>
                <c:pt idx="116">
                  <c:v>2.2000000000000001E-4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251C-4810-989E-85D324CB772C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[2]Sheet1!$D$1152:$DT$1152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1.4420514000000001E-3</c:v>
                </c:pt>
                <c:pt idx="8">
                  <c:v>3.4247823E-3</c:v>
                </c:pt>
                <c:pt idx="9">
                  <c:v>4.2434910000000003E-3</c:v>
                </c:pt>
                <c:pt idx="10">
                  <c:v>2.7760115999999999E-3</c:v>
                </c:pt>
                <c:pt idx="11">
                  <c:v>2.1499999999999999E-4</c:v>
                </c:pt>
                <c:pt idx="12">
                  <c:v>0</c:v>
                </c:pt>
                <c:pt idx="13">
                  <c:v>0</c:v>
                </c:pt>
                <c:pt idx="14">
                  <c:v>1.2063739E-3</c:v>
                </c:pt>
                <c:pt idx="15">
                  <c:v>4.6337284000000003E-3</c:v>
                </c:pt>
                <c:pt idx="16">
                  <c:v>7.0611729999999996E-3</c:v>
                </c:pt>
                <c:pt idx="17">
                  <c:v>6.3507733999999998E-3</c:v>
                </c:pt>
                <c:pt idx="18">
                  <c:v>3.3139634999999998E-3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1.6200000000000001E-4</c:v>
                </c:pt>
                <c:pt idx="26">
                  <c:v>3.4105937999999998E-3</c:v>
                </c:pt>
                <c:pt idx="27">
                  <c:v>5.6663130000000001E-3</c:v>
                </c:pt>
                <c:pt idx="28">
                  <c:v>7.3586119999999996E-3</c:v>
                </c:pt>
                <c:pt idx="29">
                  <c:v>8.375169E-3</c:v>
                </c:pt>
                <c:pt idx="30">
                  <c:v>9.672969E-3</c:v>
                </c:pt>
                <c:pt idx="31">
                  <c:v>1.1390687E-2</c:v>
                </c:pt>
                <c:pt idx="32">
                  <c:v>1.3164478E-2</c:v>
                </c:pt>
                <c:pt idx="33">
                  <c:v>1.5749915999999999E-2</c:v>
                </c:pt>
                <c:pt idx="34">
                  <c:v>1.8388450000000001E-2</c:v>
                </c:pt>
                <c:pt idx="35">
                  <c:v>2.0350467000000001E-2</c:v>
                </c:pt>
                <c:pt idx="36">
                  <c:v>2.0339996999999999E-2</c:v>
                </c:pt>
                <c:pt idx="37">
                  <c:v>1.7885649999999999E-2</c:v>
                </c:pt>
                <c:pt idx="38">
                  <c:v>1.3615477000000001E-2</c:v>
                </c:pt>
                <c:pt idx="39">
                  <c:v>8.9269689999999999E-3</c:v>
                </c:pt>
                <c:pt idx="40">
                  <c:v>4.7668572999999999E-3</c:v>
                </c:pt>
                <c:pt idx="41">
                  <c:v>1.8216171E-3</c:v>
                </c:pt>
                <c:pt idx="42">
                  <c:v>1.0681091000000001E-3</c:v>
                </c:pt>
                <c:pt idx="43">
                  <c:v>3.7037820000000001E-3</c:v>
                </c:pt>
                <c:pt idx="44">
                  <c:v>9.5842810000000001E-3</c:v>
                </c:pt>
                <c:pt idx="45">
                  <c:v>1.6680779999999999E-2</c:v>
                </c:pt>
                <c:pt idx="46">
                  <c:v>2.2485126000000001E-2</c:v>
                </c:pt>
                <c:pt idx="47">
                  <c:v>2.5363548E-2</c:v>
                </c:pt>
                <c:pt idx="48">
                  <c:v>2.5527405999999999E-2</c:v>
                </c:pt>
                <c:pt idx="49">
                  <c:v>2.3905648000000002E-2</c:v>
                </c:pt>
                <c:pt idx="50">
                  <c:v>2.146079E-2</c:v>
                </c:pt>
                <c:pt idx="51">
                  <c:v>2.0089243E-2</c:v>
                </c:pt>
                <c:pt idx="52">
                  <c:v>2.0695789999999999E-2</c:v>
                </c:pt>
                <c:pt idx="53">
                  <c:v>2.2308303000000002E-2</c:v>
                </c:pt>
                <c:pt idx="54">
                  <c:v>2.3597536999999998E-2</c:v>
                </c:pt>
                <c:pt idx="55">
                  <c:v>2.4775160000000001E-2</c:v>
                </c:pt>
                <c:pt idx="56">
                  <c:v>2.7547373E-2</c:v>
                </c:pt>
                <c:pt idx="57">
                  <c:v>3.2372209999999998E-2</c:v>
                </c:pt>
                <c:pt idx="58">
                  <c:v>3.7681422999999999E-2</c:v>
                </c:pt>
                <c:pt idx="59">
                  <c:v>4.1491344999999999E-2</c:v>
                </c:pt>
                <c:pt idx="60">
                  <c:v>4.1867676999999999E-2</c:v>
                </c:pt>
                <c:pt idx="61">
                  <c:v>4.0265568000000002E-2</c:v>
                </c:pt>
                <c:pt idx="62">
                  <c:v>3.75302E-2</c:v>
                </c:pt>
                <c:pt idx="63">
                  <c:v>3.4183297000000001E-2</c:v>
                </c:pt>
                <c:pt idx="64">
                  <c:v>3.0297426999999998E-2</c:v>
                </c:pt>
                <c:pt idx="65">
                  <c:v>2.8319899999999999E-2</c:v>
                </c:pt>
                <c:pt idx="66">
                  <c:v>3.083348E-2</c:v>
                </c:pt>
                <c:pt idx="67">
                  <c:v>3.7974994999999998E-2</c:v>
                </c:pt>
                <c:pt idx="68">
                  <c:v>4.6203554000000001E-2</c:v>
                </c:pt>
                <c:pt idx="69">
                  <c:v>5.0224065999999998E-2</c:v>
                </c:pt>
                <c:pt idx="70">
                  <c:v>4.795481E-2</c:v>
                </c:pt>
                <c:pt idx="71">
                  <c:v>4.1328225000000003E-2</c:v>
                </c:pt>
                <c:pt idx="72">
                  <c:v>3.3957582E-2</c:v>
                </c:pt>
                <c:pt idx="73">
                  <c:v>2.7574188999999999E-2</c:v>
                </c:pt>
                <c:pt idx="74">
                  <c:v>2.1865691999999999E-2</c:v>
                </c:pt>
                <c:pt idx="75">
                  <c:v>1.5687052E-2</c:v>
                </c:pt>
                <c:pt idx="76">
                  <c:v>1.0011087E-2</c:v>
                </c:pt>
                <c:pt idx="77">
                  <c:v>7.5521929999999996E-3</c:v>
                </c:pt>
                <c:pt idx="78">
                  <c:v>1.0197558000000001E-2</c:v>
                </c:pt>
                <c:pt idx="79">
                  <c:v>1.5858436E-2</c:v>
                </c:pt>
                <c:pt idx="80">
                  <c:v>1.9690645999999999E-2</c:v>
                </c:pt>
                <c:pt idx="81">
                  <c:v>1.8132468999999998E-2</c:v>
                </c:pt>
                <c:pt idx="82">
                  <c:v>1.1174867999999999E-2</c:v>
                </c:pt>
                <c:pt idx="83">
                  <c:v>2.22135E-3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3.4534219999999998E-3</c:v>
                </c:pt>
                <c:pt idx="90">
                  <c:v>6.7718346000000002E-3</c:v>
                </c:pt>
                <c:pt idx="91">
                  <c:v>9.8963750000000007E-3</c:v>
                </c:pt>
                <c:pt idx="92">
                  <c:v>1.2055481999999999E-2</c:v>
                </c:pt>
                <c:pt idx="93">
                  <c:v>1.3487397999999999E-2</c:v>
                </c:pt>
                <c:pt idx="94">
                  <c:v>1.4323262999999999E-2</c:v>
                </c:pt>
                <c:pt idx="95">
                  <c:v>1.466807E-2</c:v>
                </c:pt>
                <c:pt idx="96">
                  <c:v>1.5977297000000001E-2</c:v>
                </c:pt>
                <c:pt idx="97">
                  <c:v>1.7858265000000002E-2</c:v>
                </c:pt>
                <c:pt idx="98">
                  <c:v>1.9680135000000001E-2</c:v>
                </c:pt>
                <c:pt idx="99">
                  <c:v>2.0830858000000001E-2</c:v>
                </c:pt>
                <c:pt idx="100">
                  <c:v>2.1166291E-2</c:v>
                </c:pt>
                <c:pt idx="101">
                  <c:v>2.1551273999999999E-2</c:v>
                </c:pt>
                <c:pt idx="102">
                  <c:v>2.1776647999999999E-2</c:v>
                </c:pt>
                <c:pt idx="103">
                  <c:v>2.2401672000000001E-2</c:v>
                </c:pt>
                <c:pt idx="104">
                  <c:v>2.2731055E-2</c:v>
                </c:pt>
                <c:pt idx="105">
                  <c:v>2.2884893999999999E-2</c:v>
                </c:pt>
                <c:pt idx="106">
                  <c:v>2.2700037999999999E-2</c:v>
                </c:pt>
                <c:pt idx="107">
                  <c:v>2.2354338000000001E-2</c:v>
                </c:pt>
                <c:pt idx="108">
                  <c:v>2.1291628E-2</c:v>
                </c:pt>
                <c:pt idx="109">
                  <c:v>1.9674197000000001E-2</c:v>
                </c:pt>
                <c:pt idx="110">
                  <c:v>1.7854774E-2</c:v>
                </c:pt>
                <c:pt idx="111">
                  <c:v>1.7698713000000001E-2</c:v>
                </c:pt>
                <c:pt idx="112">
                  <c:v>1.5513107E-2</c:v>
                </c:pt>
                <c:pt idx="113">
                  <c:v>1.29883345E-2</c:v>
                </c:pt>
                <c:pt idx="114">
                  <c:v>9.8437509999999995E-3</c:v>
                </c:pt>
                <c:pt idx="115">
                  <c:v>5.9987562999999997E-3</c:v>
                </c:pt>
                <c:pt idx="116">
                  <c:v>1.7452502999999999E-3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251C-4810-989E-85D324CB772C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[2]Sheet1!$D$1153:$DT$1153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5.2000000000000002E-6</c:v>
                </c:pt>
                <c:pt idx="7">
                  <c:v>1.3869103E-3</c:v>
                </c:pt>
                <c:pt idx="8">
                  <c:v>3.2318920000000001E-3</c:v>
                </c:pt>
                <c:pt idx="9">
                  <c:v>4.1362704000000002E-3</c:v>
                </c:pt>
                <c:pt idx="10">
                  <c:v>2.874152E-3</c:v>
                </c:pt>
                <c:pt idx="11">
                  <c:v>4.28E-4</c:v>
                </c:pt>
                <c:pt idx="12">
                  <c:v>0</c:v>
                </c:pt>
                <c:pt idx="13">
                  <c:v>0</c:v>
                </c:pt>
                <c:pt idx="14">
                  <c:v>9.7199999999999999E-4</c:v>
                </c:pt>
                <c:pt idx="15">
                  <c:v>4.3143299999999999E-3</c:v>
                </c:pt>
                <c:pt idx="16">
                  <c:v>6.78533E-3</c:v>
                </c:pt>
                <c:pt idx="17">
                  <c:v>6.2471866000000003E-3</c:v>
                </c:pt>
                <c:pt idx="18">
                  <c:v>3.3372047000000001E-3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6.4300000000000002E-4</c:v>
                </c:pt>
                <c:pt idx="26">
                  <c:v>3.8073095000000002E-3</c:v>
                </c:pt>
                <c:pt idx="27">
                  <c:v>5.9198829999999999E-3</c:v>
                </c:pt>
                <c:pt idx="28">
                  <c:v>7.3282705000000002E-3</c:v>
                </c:pt>
                <c:pt idx="29">
                  <c:v>7.9674489999999997E-3</c:v>
                </c:pt>
                <c:pt idx="30">
                  <c:v>8.9169469999999997E-3</c:v>
                </c:pt>
                <c:pt idx="31">
                  <c:v>1.0456239000000001E-2</c:v>
                </c:pt>
                <c:pt idx="32">
                  <c:v>1.2249764999999999E-2</c:v>
                </c:pt>
                <c:pt idx="33">
                  <c:v>1.4949415000000001E-2</c:v>
                </c:pt>
                <c:pt idx="34">
                  <c:v>1.7694764000000002E-2</c:v>
                </c:pt>
                <c:pt idx="35">
                  <c:v>1.9740977999999999E-2</c:v>
                </c:pt>
                <c:pt idx="36">
                  <c:v>1.9838952E-2</c:v>
                </c:pt>
                <c:pt idx="37">
                  <c:v>1.7594371000000001E-2</c:v>
                </c:pt>
                <c:pt idx="38">
                  <c:v>1.3585231E-2</c:v>
                </c:pt>
                <c:pt idx="39">
                  <c:v>9.1757079999999994E-3</c:v>
                </c:pt>
                <c:pt idx="40">
                  <c:v>5.2311164000000002E-3</c:v>
                </c:pt>
                <c:pt idx="41">
                  <c:v>2.2131274000000002E-3</c:v>
                </c:pt>
                <c:pt idx="42">
                  <c:v>1.2159183E-3</c:v>
                </c:pt>
                <c:pt idx="43">
                  <c:v>3.5753591999999998E-3</c:v>
                </c:pt>
                <c:pt idx="44">
                  <c:v>9.3266579999999998E-3</c:v>
                </c:pt>
                <c:pt idx="45">
                  <c:v>1.6432365000000001E-2</c:v>
                </c:pt>
                <c:pt idx="46">
                  <c:v>2.2254963999999999E-2</c:v>
                </c:pt>
                <c:pt idx="47">
                  <c:v>2.5052077999999998E-2</c:v>
                </c:pt>
                <c:pt idx="48">
                  <c:v>2.5096053E-2</c:v>
                </c:pt>
                <c:pt idx="49">
                  <c:v>2.3375713999999999E-2</c:v>
                </c:pt>
                <c:pt idx="50">
                  <c:v>2.0858614000000001E-2</c:v>
                </c:pt>
                <c:pt idx="51">
                  <c:v>1.9387081E-2</c:v>
                </c:pt>
                <c:pt idx="52">
                  <c:v>1.9884962999999999E-2</c:v>
                </c:pt>
                <c:pt idx="53">
                  <c:v>2.1494294000000001E-2</c:v>
                </c:pt>
                <c:pt idx="54">
                  <c:v>2.2959594E-2</c:v>
                </c:pt>
                <c:pt idx="55">
                  <c:v>2.4417042999999999E-2</c:v>
                </c:pt>
                <c:pt idx="56">
                  <c:v>2.7439786000000001E-2</c:v>
                </c:pt>
                <c:pt idx="57">
                  <c:v>3.2440326999999998E-2</c:v>
                </c:pt>
                <c:pt idx="58">
                  <c:v>3.7850026000000002E-2</c:v>
                </c:pt>
                <c:pt idx="59">
                  <c:v>4.168086E-2</c:v>
                </c:pt>
                <c:pt idx="60">
                  <c:v>4.1977133999999999E-2</c:v>
                </c:pt>
                <c:pt idx="61">
                  <c:v>4.0176053000000003E-2</c:v>
                </c:pt>
                <c:pt idx="62">
                  <c:v>3.7233423000000002E-2</c:v>
                </c:pt>
                <c:pt idx="63">
                  <c:v>3.3783987000000001E-2</c:v>
                </c:pt>
                <c:pt idx="64">
                  <c:v>2.9942292999999998E-2</c:v>
                </c:pt>
                <c:pt idx="65">
                  <c:v>2.8064611999999999E-2</c:v>
                </c:pt>
                <c:pt idx="66">
                  <c:v>3.0614961E-2</c:v>
                </c:pt>
                <c:pt idx="67">
                  <c:v>3.7649452999999999E-2</c:v>
                </c:pt>
                <c:pt idx="68">
                  <c:v>4.5714884999999997E-2</c:v>
                </c:pt>
                <c:pt idx="69">
                  <c:v>4.9621134999999997E-2</c:v>
                </c:pt>
                <c:pt idx="70">
                  <c:v>4.7379572000000002E-2</c:v>
                </c:pt>
                <c:pt idx="71">
                  <c:v>4.0886060000000002E-2</c:v>
                </c:pt>
                <c:pt idx="72">
                  <c:v>3.3618192999999998E-2</c:v>
                </c:pt>
                <c:pt idx="73">
                  <c:v>2.7187869E-2</c:v>
                </c:pt>
                <c:pt idx="74">
                  <c:v>2.1253793999999999E-2</c:v>
                </c:pt>
                <c:pt idx="75">
                  <c:v>1.48468E-2</c:v>
                </c:pt>
                <c:pt idx="76">
                  <c:v>9.1487365000000008E-3</c:v>
                </c:pt>
                <c:pt idx="77">
                  <c:v>6.9422609999999999E-3</c:v>
                </c:pt>
                <c:pt idx="78">
                  <c:v>9.9176430000000003E-3</c:v>
                </c:pt>
                <c:pt idx="79">
                  <c:v>1.5726549999999999E-2</c:v>
                </c:pt>
                <c:pt idx="80">
                  <c:v>1.9455474E-2</c:v>
                </c:pt>
                <c:pt idx="81">
                  <c:v>1.774686E-2</c:v>
                </c:pt>
                <c:pt idx="82">
                  <c:v>1.0817207000000001E-2</c:v>
                </c:pt>
                <c:pt idx="83">
                  <c:v>2.1141272E-3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2.5999999999999998E-4</c:v>
                </c:pt>
                <c:pt idx="89">
                  <c:v>3.4962676000000002E-3</c:v>
                </c:pt>
                <c:pt idx="90">
                  <c:v>6.6573136E-3</c:v>
                </c:pt>
                <c:pt idx="91">
                  <c:v>9.6308079999999994E-3</c:v>
                </c:pt>
                <c:pt idx="92">
                  <c:v>1.1690341999999999E-2</c:v>
                </c:pt>
                <c:pt idx="93">
                  <c:v>1.3062770499999999E-2</c:v>
                </c:pt>
                <c:pt idx="94">
                  <c:v>1.3902154E-2</c:v>
                </c:pt>
                <c:pt idx="95">
                  <c:v>1.4269064E-2</c:v>
                </c:pt>
                <c:pt idx="96">
                  <c:v>1.5609326E-2</c:v>
                </c:pt>
                <c:pt idx="97">
                  <c:v>1.7511697E-2</c:v>
                </c:pt>
                <c:pt idx="98">
                  <c:v>1.9339097999999999E-2</c:v>
                </c:pt>
                <c:pt idx="99">
                  <c:v>2.0474243999999999E-2</c:v>
                </c:pt>
                <c:pt idx="100">
                  <c:v>2.0793729E-2</c:v>
                </c:pt>
                <c:pt idx="101">
                  <c:v>2.1115167000000001E-2</c:v>
                </c:pt>
                <c:pt idx="102">
                  <c:v>2.1353750000000001E-2</c:v>
                </c:pt>
                <c:pt idx="103">
                  <c:v>2.1990619999999999E-2</c:v>
                </c:pt>
                <c:pt idx="104">
                  <c:v>2.2356048E-2</c:v>
                </c:pt>
                <c:pt idx="105">
                  <c:v>2.257818E-2</c:v>
                </c:pt>
                <c:pt idx="106">
                  <c:v>2.2479294E-2</c:v>
                </c:pt>
                <c:pt idx="107">
                  <c:v>2.2218036E-2</c:v>
                </c:pt>
                <c:pt idx="108">
                  <c:v>2.1256918E-2</c:v>
                </c:pt>
                <c:pt idx="109">
                  <c:v>1.9732960000000001E-2</c:v>
                </c:pt>
                <c:pt idx="110">
                  <c:v>1.7996282999999998E-2</c:v>
                </c:pt>
                <c:pt idx="111">
                  <c:v>1.8117210000000002E-2</c:v>
                </c:pt>
                <c:pt idx="112">
                  <c:v>1.6037573999999999E-2</c:v>
                </c:pt>
                <c:pt idx="113">
                  <c:v>1.360194E-2</c:v>
                </c:pt>
                <c:pt idx="114">
                  <c:v>1.0528386000000001E-2</c:v>
                </c:pt>
                <c:pt idx="115">
                  <c:v>6.7389145999999997E-3</c:v>
                </c:pt>
                <c:pt idx="116">
                  <c:v>2.5403003999999998E-3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251C-4810-989E-85D324CB772C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[2]Sheet1!$D$1154:$DT$1154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1.454884E-3</c:v>
                </c:pt>
                <c:pt idx="8">
                  <c:v>3.3592159999999999E-3</c:v>
                </c:pt>
                <c:pt idx="9">
                  <c:v>4.1502120000000003E-3</c:v>
                </c:pt>
                <c:pt idx="10">
                  <c:v>2.6551882999999998E-3</c:v>
                </c:pt>
                <c:pt idx="11">
                  <c:v>4.2599999999999999E-5</c:v>
                </c:pt>
                <c:pt idx="12">
                  <c:v>0</c:v>
                </c:pt>
                <c:pt idx="13">
                  <c:v>0</c:v>
                </c:pt>
                <c:pt idx="14">
                  <c:v>9.8499999999999998E-4</c:v>
                </c:pt>
                <c:pt idx="15">
                  <c:v>4.6876549999999998E-3</c:v>
                </c:pt>
                <c:pt idx="16">
                  <c:v>7.5322569999999997E-3</c:v>
                </c:pt>
                <c:pt idx="17">
                  <c:v>7.2154105E-3</c:v>
                </c:pt>
                <c:pt idx="18">
                  <c:v>4.2804729999999999E-3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3.5267204999999999E-3</c:v>
                </c:pt>
                <c:pt idx="27">
                  <c:v>6.0703475E-3</c:v>
                </c:pt>
                <c:pt idx="28">
                  <c:v>7.8724810000000006E-3</c:v>
                </c:pt>
                <c:pt idx="29">
                  <c:v>8.8188740000000009E-3</c:v>
                </c:pt>
                <c:pt idx="30">
                  <c:v>1.0014519E-2</c:v>
                </c:pt>
                <c:pt idx="31">
                  <c:v>1.1717022000000001E-2</c:v>
                </c:pt>
                <c:pt idx="32">
                  <c:v>1.3551465E-2</c:v>
                </c:pt>
                <c:pt idx="33">
                  <c:v>1.626234E-2</c:v>
                </c:pt>
                <c:pt idx="34">
                  <c:v>1.900114E-2</c:v>
                </c:pt>
                <c:pt idx="35">
                  <c:v>2.1019817999999999E-2</c:v>
                </c:pt>
                <c:pt idx="36">
                  <c:v>2.1038111000000002E-2</c:v>
                </c:pt>
                <c:pt idx="37">
                  <c:v>1.8593635000000001E-2</c:v>
                </c:pt>
                <c:pt idx="38">
                  <c:v>1.4344977E-2</c:v>
                </c:pt>
                <c:pt idx="39">
                  <c:v>9.5894919999999998E-3</c:v>
                </c:pt>
                <c:pt idx="40">
                  <c:v>5.2288617000000003E-3</c:v>
                </c:pt>
                <c:pt idx="41">
                  <c:v>2.0393999999999998E-3</c:v>
                </c:pt>
                <c:pt idx="42">
                  <c:v>1.0631906999999999E-3</c:v>
                </c:pt>
                <c:pt idx="43">
                  <c:v>3.6157803E-3</c:v>
                </c:pt>
                <c:pt idx="44">
                  <c:v>9.5527230000000008E-3</c:v>
                </c:pt>
                <c:pt idx="45">
                  <c:v>1.6792389000000001E-2</c:v>
                </c:pt>
                <c:pt idx="46">
                  <c:v>2.2774315E-2</c:v>
                </c:pt>
                <c:pt idx="47">
                  <c:v>2.5754282E-2</c:v>
                </c:pt>
                <c:pt idx="48">
                  <c:v>2.5867019000000002E-2</c:v>
                </c:pt>
                <c:pt idx="49">
                  <c:v>2.4075342E-2</c:v>
                </c:pt>
                <c:pt idx="50">
                  <c:v>2.1460084000000001E-2</c:v>
                </c:pt>
                <c:pt idx="51">
                  <c:v>2.0069920000000002E-2</c:v>
                </c:pt>
                <c:pt idx="52">
                  <c:v>2.0859244999999998E-2</c:v>
                </c:pt>
                <c:pt idx="53">
                  <c:v>2.2710167E-2</c:v>
                </c:pt>
                <c:pt idx="54">
                  <c:v>2.4123720000000001E-2</c:v>
                </c:pt>
                <c:pt idx="55">
                  <c:v>2.5244816999999999E-2</c:v>
                </c:pt>
                <c:pt idx="56">
                  <c:v>2.7852966999999999E-2</c:v>
                </c:pt>
                <c:pt idx="57">
                  <c:v>3.2489906999999998E-2</c:v>
                </c:pt>
                <c:pt idx="58">
                  <c:v>3.7646293999999997E-2</c:v>
                </c:pt>
                <c:pt idx="59">
                  <c:v>4.1370536999999999E-2</c:v>
                </c:pt>
                <c:pt idx="60">
                  <c:v>4.1698159999999998E-2</c:v>
                </c:pt>
                <c:pt idx="61">
                  <c:v>4.0145689999999998E-2</c:v>
                </c:pt>
                <c:pt idx="62">
                  <c:v>3.7501615000000002E-2</c:v>
                </c:pt>
                <c:pt idx="63">
                  <c:v>3.4220316000000001E-2</c:v>
                </c:pt>
                <c:pt idx="64">
                  <c:v>3.0336643E-2</c:v>
                </c:pt>
                <c:pt idx="65">
                  <c:v>2.8347135999999998E-2</c:v>
                </c:pt>
                <c:pt idx="66">
                  <c:v>3.0957459999999999E-2</c:v>
                </c:pt>
                <c:pt idx="67">
                  <c:v>3.838391E-2</c:v>
                </c:pt>
                <c:pt idx="68">
                  <c:v>4.6970600000000001E-2</c:v>
                </c:pt>
                <c:pt idx="69">
                  <c:v>5.1201094000000003E-2</c:v>
                </c:pt>
                <c:pt idx="70">
                  <c:v>4.8820286999999997E-2</c:v>
                </c:pt>
                <c:pt idx="71">
                  <c:v>4.1789119999999999E-2</c:v>
                </c:pt>
                <c:pt idx="72">
                  <c:v>3.3932086E-2</c:v>
                </c:pt>
                <c:pt idx="73">
                  <c:v>2.7157871E-2</c:v>
                </c:pt>
                <c:pt idx="74">
                  <c:v>2.1222383000000001E-2</c:v>
                </c:pt>
                <c:pt idx="75">
                  <c:v>1.4960236E-2</c:v>
                </c:pt>
                <c:pt idx="76">
                  <c:v>9.3914719999999997E-3</c:v>
                </c:pt>
                <c:pt idx="77">
                  <c:v>7.3053079999999999E-3</c:v>
                </c:pt>
                <c:pt idx="78">
                  <c:v>1.0559821E-2</c:v>
                </c:pt>
                <c:pt idx="79">
                  <c:v>1.6796805000000001E-2</c:v>
                </c:pt>
                <c:pt idx="80">
                  <c:v>2.0816812000000001E-2</c:v>
                </c:pt>
                <c:pt idx="81">
                  <c:v>1.8990725E-2</c:v>
                </c:pt>
                <c:pt idx="82">
                  <c:v>1.1519718999999999E-2</c:v>
                </c:pt>
                <c:pt idx="83">
                  <c:v>2.1347435999999999E-3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5.4799999999999998E-4</c:v>
                </c:pt>
                <c:pt idx="89">
                  <c:v>3.9610100000000001E-3</c:v>
                </c:pt>
                <c:pt idx="90">
                  <c:v>7.1635433000000002E-3</c:v>
                </c:pt>
                <c:pt idx="91">
                  <c:v>1.0181620000000001E-2</c:v>
                </c:pt>
                <c:pt idx="92">
                  <c:v>1.229881E-2</c:v>
                </c:pt>
                <c:pt idx="93">
                  <c:v>1.3707492999999999E-2</c:v>
                </c:pt>
                <c:pt idx="94">
                  <c:v>1.4519414E-2</c:v>
                </c:pt>
                <c:pt idx="95">
                  <c:v>1.4823843999999999E-2</c:v>
                </c:pt>
                <c:pt idx="96">
                  <c:v>1.6064627000000001E-2</c:v>
                </c:pt>
                <c:pt idx="97">
                  <c:v>1.7863810000000001E-2</c:v>
                </c:pt>
                <c:pt idx="98">
                  <c:v>1.9633465999999999E-2</c:v>
                </c:pt>
                <c:pt idx="99">
                  <c:v>2.0790000999999999E-2</c:v>
                </c:pt>
                <c:pt idx="100">
                  <c:v>2.1202499E-2</c:v>
                </c:pt>
                <c:pt idx="101">
                  <c:v>2.1626098E-2</c:v>
                </c:pt>
                <c:pt idx="102">
                  <c:v>2.1972304000000002E-2</c:v>
                </c:pt>
                <c:pt idx="103">
                  <c:v>2.2729702000000001E-2</c:v>
                </c:pt>
                <c:pt idx="104">
                  <c:v>2.3157448000000001E-2</c:v>
                </c:pt>
                <c:pt idx="105">
                  <c:v>2.3367096E-2</c:v>
                </c:pt>
                <c:pt idx="106">
                  <c:v>2.3189181E-2</c:v>
                </c:pt>
                <c:pt idx="107">
                  <c:v>2.2816800000000002E-2</c:v>
                </c:pt>
                <c:pt idx="108">
                  <c:v>2.1645674E-2</c:v>
                </c:pt>
                <c:pt idx="109">
                  <c:v>1.9871832999999998E-2</c:v>
                </c:pt>
                <c:pt idx="110">
                  <c:v>1.7860299E-2</c:v>
                </c:pt>
                <c:pt idx="111">
                  <c:v>1.7473987999999999E-2</c:v>
                </c:pt>
                <c:pt idx="112">
                  <c:v>1.5051254999999999E-2</c:v>
                </c:pt>
                <c:pt idx="113">
                  <c:v>1.2314148E-2</c:v>
                </c:pt>
                <c:pt idx="114">
                  <c:v>8.9714180000000001E-3</c:v>
                </c:pt>
                <c:pt idx="115">
                  <c:v>4.9444320000000003E-3</c:v>
                </c:pt>
                <c:pt idx="116">
                  <c:v>5.3300000000000005E-4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251C-4810-989E-85D324CB772C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[2]Sheet1!$D$1155:$DT$1155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1.1458569000000001E-3</c:v>
                </c:pt>
                <c:pt idx="8">
                  <c:v>3.0172049999999998E-3</c:v>
                </c:pt>
                <c:pt idx="9">
                  <c:v>3.9323986999999999E-3</c:v>
                </c:pt>
                <c:pt idx="10">
                  <c:v>2.6278864E-3</c:v>
                </c:pt>
                <c:pt idx="11">
                  <c:v>1.1E-4</c:v>
                </c:pt>
                <c:pt idx="12">
                  <c:v>0</c:v>
                </c:pt>
                <c:pt idx="13">
                  <c:v>0</c:v>
                </c:pt>
                <c:pt idx="14">
                  <c:v>9.4600000000000001E-4</c:v>
                </c:pt>
                <c:pt idx="15">
                  <c:v>4.6124790000000001E-3</c:v>
                </c:pt>
                <c:pt idx="16">
                  <c:v>7.3993080000000003E-3</c:v>
                </c:pt>
                <c:pt idx="17">
                  <c:v>6.9930510000000001E-3</c:v>
                </c:pt>
                <c:pt idx="18">
                  <c:v>3.9842100000000002E-3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1.5300000000000001E-4</c:v>
                </c:pt>
                <c:pt idx="26">
                  <c:v>3.5751590000000001E-3</c:v>
                </c:pt>
                <c:pt idx="27">
                  <c:v>5.972799E-3</c:v>
                </c:pt>
                <c:pt idx="28">
                  <c:v>7.6204849999999998E-3</c:v>
                </c:pt>
                <c:pt idx="29">
                  <c:v>8.4047429999999992E-3</c:v>
                </c:pt>
                <c:pt idx="30">
                  <c:v>9.4231360000000004E-3</c:v>
                </c:pt>
                <c:pt idx="31">
                  <c:v>1.1010047E-2</c:v>
                </c:pt>
                <c:pt idx="32">
                  <c:v>1.2864820000000001E-2</c:v>
                </c:pt>
                <c:pt idx="33">
                  <c:v>1.5631243999999999E-2</c:v>
                </c:pt>
                <c:pt idx="34">
                  <c:v>1.8409050999999999E-2</c:v>
                </c:pt>
                <c:pt idx="35">
                  <c:v>2.0461050000000001E-2</c:v>
                </c:pt>
                <c:pt idx="36">
                  <c:v>2.0568756000000001E-2</c:v>
                </c:pt>
                <c:pt idx="37">
                  <c:v>1.8331263E-2</c:v>
                </c:pt>
                <c:pt idx="38">
                  <c:v>1.4280380000000001E-2</c:v>
                </c:pt>
                <c:pt idx="39">
                  <c:v>9.6467719999999996E-3</c:v>
                </c:pt>
                <c:pt idx="40">
                  <c:v>5.4108654000000001E-3</c:v>
                </c:pt>
                <c:pt idx="41">
                  <c:v>2.2667919000000001E-3</c:v>
                </c:pt>
                <c:pt idx="42">
                  <c:v>1.3427910999999999E-3</c:v>
                </c:pt>
                <c:pt idx="43">
                  <c:v>3.8626492000000002E-3</c:v>
                </c:pt>
                <c:pt idx="44">
                  <c:v>9.6883149999999994E-3</c:v>
                </c:pt>
                <c:pt idx="45">
                  <c:v>1.6778652000000002E-2</c:v>
                </c:pt>
                <c:pt idx="46">
                  <c:v>2.2612788000000002E-2</c:v>
                </c:pt>
                <c:pt idx="47">
                  <c:v>2.5483865000000001E-2</c:v>
                </c:pt>
                <c:pt idx="48">
                  <c:v>2.5550717000000001E-2</c:v>
                </c:pt>
                <c:pt idx="49">
                  <c:v>2.3787342E-2</c:v>
                </c:pt>
                <c:pt idx="50">
                  <c:v>2.1261003000000001E-2</c:v>
                </c:pt>
                <c:pt idx="51">
                  <c:v>1.9919470000000002E-2</c:v>
                </c:pt>
                <c:pt idx="52">
                  <c:v>2.0649270000000001E-2</c:v>
                </c:pt>
                <c:pt idx="53">
                  <c:v>2.2356187999999999E-2</c:v>
                </c:pt>
                <c:pt idx="54">
                  <c:v>2.3681405999999999E-2</c:v>
                </c:pt>
                <c:pt idx="55">
                  <c:v>2.485089E-2</c:v>
                </c:pt>
                <c:pt idx="56">
                  <c:v>2.7621179999999999E-2</c:v>
                </c:pt>
                <c:pt idx="57">
                  <c:v>3.2464569999999998E-2</c:v>
                </c:pt>
                <c:pt idx="58">
                  <c:v>3.7782818000000003E-2</c:v>
                </c:pt>
                <c:pt idx="59">
                  <c:v>4.157984E-2</c:v>
                </c:pt>
                <c:pt idx="60">
                  <c:v>4.1893195000000001E-2</c:v>
                </c:pt>
                <c:pt idx="61">
                  <c:v>4.0201765E-2</c:v>
                </c:pt>
                <c:pt idx="62">
                  <c:v>3.7381206E-2</c:v>
                </c:pt>
                <c:pt idx="63">
                  <c:v>3.403697E-2</c:v>
                </c:pt>
                <c:pt idx="64">
                  <c:v>3.027028E-2</c:v>
                </c:pt>
                <c:pt idx="65">
                  <c:v>2.851511E-2</c:v>
                </c:pt>
                <c:pt idx="66">
                  <c:v>3.1256883999999999E-2</c:v>
                </c:pt>
                <c:pt idx="67">
                  <c:v>3.8513741999999997E-2</c:v>
                </c:pt>
                <c:pt idx="68">
                  <c:v>4.6650860000000002E-2</c:v>
                </c:pt>
                <c:pt idx="69">
                  <c:v>5.0371289999999999E-2</c:v>
                </c:pt>
                <c:pt idx="70">
                  <c:v>4.7732387000000001E-2</c:v>
                </c:pt>
                <c:pt idx="71">
                  <c:v>4.0852100000000002E-2</c:v>
                </c:pt>
                <c:pt idx="72">
                  <c:v>3.347634E-2</c:v>
                </c:pt>
                <c:pt idx="73">
                  <c:v>2.7259640000000002E-2</c:v>
                </c:pt>
                <c:pt idx="74">
                  <c:v>2.1702308E-2</c:v>
                </c:pt>
                <c:pt idx="75">
                  <c:v>1.5533277E-2</c:v>
                </c:pt>
                <c:pt idx="76">
                  <c:v>9.8065059999999996E-3</c:v>
                </c:pt>
                <c:pt idx="77">
                  <c:v>7.4125485999999999E-3</c:v>
                </c:pt>
                <c:pt idx="78">
                  <c:v>1.0274470000000001E-2</c:v>
                </c:pt>
                <c:pt idx="79">
                  <c:v>1.6162303999999999E-2</c:v>
                </c:pt>
                <c:pt idx="80">
                  <c:v>2.0055618000000001E-2</c:v>
                </c:pt>
                <c:pt idx="81">
                  <c:v>1.8398378E-2</c:v>
                </c:pt>
                <c:pt idx="82">
                  <c:v>1.1274661E-2</c:v>
                </c:pt>
                <c:pt idx="83">
                  <c:v>2.1900786E-3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2.8600000000000001E-4</c:v>
                </c:pt>
                <c:pt idx="89">
                  <c:v>3.6393527E-3</c:v>
                </c:pt>
                <c:pt idx="90">
                  <c:v>6.8075936E-3</c:v>
                </c:pt>
                <c:pt idx="91">
                  <c:v>9.8134680000000005E-3</c:v>
                </c:pt>
                <c:pt idx="92">
                  <c:v>1.1939019E-2</c:v>
                </c:pt>
                <c:pt idx="93">
                  <c:v>1.33790765E-2</c:v>
                </c:pt>
                <c:pt idx="94">
                  <c:v>1.4247767999999999E-2</c:v>
                </c:pt>
                <c:pt idx="95">
                  <c:v>1.4645421E-2</c:v>
                </c:pt>
                <c:pt idx="96">
                  <c:v>1.6007423E-2</c:v>
                </c:pt>
                <c:pt idx="97">
                  <c:v>1.7946937999999999E-2</c:v>
                </c:pt>
                <c:pt idx="98">
                  <c:v>1.9810293E-2</c:v>
                </c:pt>
                <c:pt idx="99">
                  <c:v>2.0977834000000001E-2</c:v>
                </c:pt>
                <c:pt idx="100">
                  <c:v>2.1320316999999998E-2</c:v>
                </c:pt>
                <c:pt idx="101">
                  <c:v>2.1612772999999998E-2</c:v>
                </c:pt>
                <c:pt idx="102">
                  <c:v>2.1839837000000001E-2</c:v>
                </c:pt>
                <c:pt idx="103">
                  <c:v>2.2457874999999999E-2</c:v>
                </c:pt>
                <c:pt idx="104">
                  <c:v>2.2765790000000001E-2</c:v>
                </c:pt>
                <c:pt idx="105">
                  <c:v>2.2892567999999999E-2</c:v>
                </c:pt>
                <c:pt idx="106">
                  <c:v>2.2669436000000001E-2</c:v>
                </c:pt>
                <c:pt idx="107">
                  <c:v>2.230273E-2</c:v>
                </c:pt>
                <c:pt idx="108">
                  <c:v>2.1169127999999999E-2</c:v>
                </c:pt>
                <c:pt idx="109">
                  <c:v>1.9468829999999999E-2</c:v>
                </c:pt>
                <c:pt idx="110">
                  <c:v>1.7550778E-2</c:v>
                </c:pt>
                <c:pt idx="111">
                  <c:v>1.7398226999999999E-2</c:v>
                </c:pt>
                <c:pt idx="112">
                  <c:v>1.5119159E-2</c:v>
                </c:pt>
                <c:pt idx="113">
                  <c:v>1.2525414E-2</c:v>
                </c:pt>
                <c:pt idx="114">
                  <c:v>9.3168069999999999E-3</c:v>
                </c:pt>
                <c:pt idx="115">
                  <c:v>5.4166520000000001E-3</c:v>
                </c:pt>
                <c:pt idx="116">
                  <c:v>1.117318E-3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251C-4810-989E-85D324CB772C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[2]Sheet1!$D$1156:$DT$1156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7.5900000000000002E-4</c:v>
                </c:pt>
                <c:pt idx="8">
                  <c:v>2.7810144000000002E-3</c:v>
                </c:pt>
                <c:pt idx="9">
                  <c:v>3.9789075999999996E-3</c:v>
                </c:pt>
                <c:pt idx="10">
                  <c:v>2.9409032E-3</c:v>
                </c:pt>
                <c:pt idx="11">
                  <c:v>5.6899999999999995E-4</c:v>
                </c:pt>
                <c:pt idx="12">
                  <c:v>0</c:v>
                </c:pt>
                <c:pt idx="13">
                  <c:v>0</c:v>
                </c:pt>
                <c:pt idx="14">
                  <c:v>1.0163997000000001E-3</c:v>
                </c:pt>
                <c:pt idx="15">
                  <c:v>4.3970295E-3</c:v>
                </c:pt>
                <c:pt idx="16">
                  <c:v>6.8806240000000001E-3</c:v>
                </c:pt>
                <c:pt idx="17">
                  <c:v>6.2776035999999999E-3</c:v>
                </c:pt>
                <c:pt idx="18">
                  <c:v>3.2957373000000001E-3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6.2100000000000002E-4</c:v>
                </c:pt>
                <c:pt idx="26">
                  <c:v>3.9171344000000002E-3</c:v>
                </c:pt>
                <c:pt idx="27">
                  <c:v>6.1160503000000001E-3</c:v>
                </c:pt>
                <c:pt idx="28">
                  <c:v>7.5526856999999998E-3</c:v>
                </c:pt>
                <c:pt idx="29">
                  <c:v>8.1401400000000006E-3</c:v>
                </c:pt>
                <c:pt idx="30">
                  <c:v>9.0062530000000005E-3</c:v>
                </c:pt>
                <c:pt idx="31">
                  <c:v>1.0519142E-2</c:v>
                </c:pt>
                <c:pt idx="32">
                  <c:v>1.2408689000000001E-2</c:v>
                </c:pt>
                <c:pt idx="33">
                  <c:v>1.5265562E-2</c:v>
                </c:pt>
                <c:pt idx="34">
                  <c:v>1.8155046000000001E-2</c:v>
                </c:pt>
                <c:pt idx="35">
                  <c:v>2.0254832E-2</c:v>
                </c:pt>
                <c:pt idx="36">
                  <c:v>2.0357447000000001E-2</c:v>
                </c:pt>
                <c:pt idx="37">
                  <c:v>1.8086062999999999E-2</c:v>
                </c:pt>
                <c:pt idx="38">
                  <c:v>1.4141901E-2</c:v>
                </c:pt>
                <c:pt idx="39">
                  <c:v>9.7154570000000003E-3</c:v>
                </c:pt>
                <c:pt idx="40">
                  <c:v>5.6061167000000002E-3</c:v>
                </c:pt>
                <c:pt idx="41">
                  <c:v>2.3846409999999998E-3</c:v>
                </c:pt>
                <c:pt idx="42">
                  <c:v>1.2457136000000001E-3</c:v>
                </c:pt>
                <c:pt idx="43">
                  <c:v>3.6047748000000001E-3</c:v>
                </c:pt>
                <c:pt idx="44">
                  <c:v>9.4242460000000007E-3</c:v>
                </c:pt>
                <c:pt idx="45">
                  <c:v>1.6585525E-2</c:v>
                </c:pt>
                <c:pt idx="46">
                  <c:v>2.2473963E-2</c:v>
                </c:pt>
                <c:pt idx="47">
                  <c:v>2.5389094000000001E-2</c:v>
                </c:pt>
                <c:pt idx="48">
                  <c:v>2.5505368E-2</c:v>
                </c:pt>
                <c:pt idx="49">
                  <c:v>2.3693519E-2</c:v>
                </c:pt>
                <c:pt idx="50">
                  <c:v>2.097829E-2</c:v>
                </c:pt>
                <c:pt idx="51">
                  <c:v>1.9407497999999999E-2</c:v>
                </c:pt>
                <c:pt idx="52">
                  <c:v>1.9987501000000001E-2</c:v>
                </c:pt>
                <c:pt idx="53">
                  <c:v>2.1698317000000002E-2</c:v>
                </c:pt>
                <c:pt idx="54">
                  <c:v>2.3066392000000002E-2</c:v>
                </c:pt>
                <c:pt idx="55">
                  <c:v>2.4263743000000001E-2</c:v>
                </c:pt>
                <c:pt idx="56">
                  <c:v>2.7122777000000001E-2</c:v>
                </c:pt>
                <c:pt idx="57">
                  <c:v>3.2215399999999998E-2</c:v>
                </c:pt>
                <c:pt idx="58">
                  <c:v>3.7896180000000002E-2</c:v>
                </c:pt>
                <c:pt idx="59">
                  <c:v>4.1955125000000003E-2</c:v>
                </c:pt>
                <c:pt idx="60">
                  <c:v>4.2298697000000003E-2</c:v>
                </c:pt>
                <c:pt idx="61">
                  <c:v>4.0397546999999999E-2</c:v>
                </c:pt>
                <c:pt idx="62">
                  <c:v>3.7289059999999999E-2</c:v>
                </c:pt>
                <c:pt idx="63">
                  <c:v>3.3681876999999999E-2</c:v>
                </c:pt>
                <c:pt idx="64">
                  <c:v>2.9747136E-2</c:v>
                </c:pt>
                <c:pt idx="65">
                  <c:v>2.7886154E-2</c:v>
                </c:pt>
                <c:pt idx="66">
                  <c:v>3.0545391000000002E-2</c:v>
                </c:pt>
                <c:pt idx="67">
                  <c:v>3.7700444E-2</c:v>
                </c:pt>
                <c:pt idx="68">
                  <c:v>4.5790095000000003E-2</c:v>
                </c:pt>
                <c:pt idx="69">
                  <c:v>4.9628217000000002E-2</c:v>
                </c:pt>
                <c:pt idx="70">
                  <c:v>4.7292806E-2</c:v>
                </c:pt>
                <c:pt idx="71">
                  <c:v>4.0776126000000003E-2</c:v>
                </c:pt>
                <c:pt idx="72">
                  <c:v>3.3611479999999999E-2</c:v>
                </c:pt>
                <c:pt idx="73">
                  <c:v>2.7395763E-2</c:v>
                </c:pt>
                <c:pt idx="74">
                  <c:v>2.1678314000000001E-2</c:v>
                </c:pt>
                <c:pt idx="75">
                  <c:v>1.5348522E-2</c:v>
                </c:pt>
                <c:pt idx="76">
                  <c:v>9.5223119999999998E-3</c:v>
                </c:pt>
                <c:pt idx="77">
                  <c:v>7.0610665999999997E-3</c:v>
                </c:pt>
                <c:pt idx="78">
                  <c:v>9.8254789999999998E-3</c:v>
                </c:pt>
                <c:pt idx="79">
                  <c:v>1.5588101E-2</c:v>
                </c:pt>
                <c:pt idx="80">
                  <c:v>1.9420435999999999E-2</c:v>
                </c:pt>
                <c:pt idx="81">
                  <c:v>1.7812011999999999E-2</c:v>
                </c:pt>
                <c:pt idx="82">
                  <c:v>1.0865296E-2</c:v>
                </c:pt>
                <c:pt idx="83">
                  <c:v>2.0384013000000001E-3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4.5399999999999998E-4</c:v>
                </c:pt>
                <c:pt idx="89">
                  <c:v>3.6970591E-3</c:v>
                </c:pt>
                <c:pt idx="90">
                  <c:v>6.7685480000000001E-3</c:v>
                </c:pt>
                <c:pt idx="91">
                  <c:v>9.6874124999999991E-3</c:v>
                </c:pt>
                <c:pt idx="92">
                  <c:v>1.1758805000000001E-2</c:v>
                </c:pt>
                <c:pt idx="93">
                  <c:v>1.3178018E-2</c:v>
                </c:pt>
                <c:pt idx="94">
                  <c:v>1.4042673E-2</c:v>
                </c:pt>
                <c:pt idx="95">
                  <c:v>1.4407629E-2</c:v>
                </c:pt>
                <c:pt idx="96">
                  <c:v>1.5732776E-2</c:v>
                </c:pt>
                <c:pt idx="97">
                  <c:v>1.7603892999999999E-2</c:v>
                </c:pt>
                <c:pt idx="98">
                  <c:v>1.9385144E-2</c:v>
                </c:pt>
                <c:pt idx="99">
                  <c:v>2.0469014000000001E-2</c:v>
                </c:pt>
                <c:pt idx="100">
                  <c:v>2.074399E-2</c:v>
                </c:pt>
                <c:pt idx="101">
                  <c:v>2.0996999999999998E-2</c:v>
                </c:pt>
                <c:pt idx="102">
                  <c:v>2.1224349999999999E-2</c:v>
                </c:pt>
                <c:pt idx="103">
                  <c:v>2.1885064999999999E-2</c:v>
                </c:pt>
                <c:pt idx="104">
                  <c:v>2.2270627000000001E-2</c:v>
                </c:pt>
                <c:pt idx="105">
                  <c:v>2.2505221999999998E-2</c:v>
                </c:pt>
                <c:pt idx="106">
                  <c:v>2.2410313000000001E-2</c:v>
                </c:pt>
                <c:pt idx="107">
                  <c:v>2.2202425000000001E-2</c:v>
                </c:pt>
                <c:pt idx="108">
                  <c:v>2.1199725999999999E-2</c:v>
                </c:pt>
                <c:pt idx="109">
                  <c:v>1.962243E-2</c:v>
                </c:pt>
                <c:pt idx="110">
                  <c:v>1.7813973E-2</c:v>
                </c:pt>
                <c:pt idx="111">
                  <c:v>1.7859170000000001E-2</c:v>
                </c:pt>
                <c:pt idx="112">
                  <c:v>1.5679136E-2</c:v>
                </c:pt>
                <c:pt idx="113">
                  <c:v>1.3163866E-2</c:v>
                </c:pt>
                <c:pt idx="114">
                  <c:v>1.0014274E-2</c:v>
                </c:pt>
                <c:pt idx="115">
                  <c:v>6.160352E-3</c:v>
                </c:pt>
                <c:pt idx="116">
                  <c:v>1.9149087999999999E-3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251C-4810-989E-85D324CB772C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[2]Sheet1!$D$1157:$DT$1157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9.6299999999999999E-4</c:v>
                </c:pt>
                <c:pt idx="8">
                  <c:v>2.9331308000000002E-3</c:v>
                </c:pt>
                <c:pt idx="9">
                  <c:v>3.9419850000000003E-3</c:v>
                </c:pt>
                <c:pt idx="10">
                  <c:v>2.7059389000000001E-3</c:v>
                </c:pt>
                <c:pt idx="11">
                  <c:v>2.6499999999999999E-4</c:v>
                </c:pt>
                <c:pt idx="12">
                  <c:v>0</c:v>
                </c:pt>
                <c:pt idx="13">
                  <c:v>0</c:v>
                </c:pt>
                <c:pt idx="14">
                  <c:v>1.0754963999999999E-3</c:v>
                </c:pt>
                <c:pt idx="15">
                  <c:v>4.4117337E-3</c:v>
                </c:pt>
                <c:pt idx="16">
                  <c:v>6.8294493999999997E-3</c:v>
                </c:pt>
                <c:pt idx="17">
                  <c:v>6.2434463999999999E-3</c:v>
                </c:pt>
                <c:pt idx="18">
                  <c:v>3.3634544999999998E-3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6.3100000000000005E-4</c:v>
                </c:pt>
                <c:pt idx="26">
                  <c:v>3.7550560000000001E-3</c:v>
                </c:pt>
                <c:pt idx="27">
                  <c:v>5.807464E-3</c:v>
                </c:pt>
                <c:pt idx="28">
                  <c:v>7.1077887000000001E-3</c:v>
                </c:pt>
                <c:pt idx="29">
                  <c:v>7.6668489999999999E-3</c:v>
                </c:pt>
                <c:pt idx="30">
                  <c:v>8.5848859999999999E-3</c:v>
                </c:pt>
                <c:pt idx="31">
                  <c:v>1.0184126E-2</c:v>
                </c:pt>
                <c:pt idx="32">
                  <c:v>1.2138700000000001E-2</c:v>
                </c:pt>
                <c:pt idx="33">
                  <c:v>1.5007997E-2</c:v>
                </c:pt>
                <c:pt idx="34">
                  <c:v>1.7884575E-2</c:v>
                </c:pt>
                <c:pt idx="35">
                  <c:v>1.9981433E-2</c:v>
                </c:pt>
                <c:pt idx="36">
                  <c:v>2.0102137999999999E-2</c:v>
                </c:pt>
                <c:pt idx="37">
                  <c:v>1.7902036999999999E-2</c:v>
                </c:pt>
                <c:pt idx="38">
                  <c:v>1.4022678E-2</c:v>
                </c:pt>
                <c:pt idx="39">
                  <c:v>9.6503839999999997E-3</c:v>
                </c:pt>
                <c:pt idx="40">
                  <c:v>5.6207725000000002E-3</c:v>
                </c:pt>
                <c:pt idx="41">
                  <c:v>2.3753540000000001E-3</c:v>
                </c:pt>
                <c:pt idx="42">
                  <c:v>1.2277133E-3</c:v>
                </c:pt>
                <c:pt idx="43">
                  <c:v>3.6179789999999999E-3</c:v>
                </c:pt>
                <c:pt idx="44">
                  <c:v>9.4916099999999993E-3</c:v>
                </c:pt>
                <c:pt idx="45">
                  <c:v>1.6706810999999998E-2</c:v>
                </c:pt>
                <c:pt idx="46">
                  <c:v>2.2550773E-2</c:v>
                </c:pt>
                <c:pt idx="47">
                  <c:v>2.5314080999999999E-2</c:v>
                </c:pt>
                <c:pt idx="48">
                  <c:v>2.5282223E-2</c:v>
                </c:pt>
                <c:pt idx="49">
                  <c:v>2.3399995999999999E-2</c:v>
                </c:pt>
                <c:pt idx="50">
                  <c:v>2.0642773999999999E-2</c:v>
                </c:pt>
                <c:pt idx="51">
                  <c:v>1.8958900000000001E-2</c:v>
                </c:pt>
                <c:pt idx="52">
                  <c:v>1.9381268E-2</c:v>
                </c:pt>
                <c:pt idx="53">
                  <c:v>2.1031443E-2</c:v>
                </c:pt>
                <c:pt idx="54">
                  <c:v>2.2560554E-2</c:v>
                </c:pt>
                <c:pt idx="55">
                  <c:v>2.4056831000000001E-2</c:v>
                </c:pt>
                <c:pt idx="56">
                  <c:v>2.7161356000000001E-2</c:v>
                </c:pt>
                <c:pt idx="57">
                  <c:v>3.2323985999999999E-2</c:v>
                </c:pt>
                <c:pt idx="58">
                  <c:v>3.7970922999999997E-2</c:v>
                </c:pt>
                <c:pt idx="59">
                  <c:v>4.1986093000000002E-2</c:v>
                </c:pt>
                <c:pt idx="60">
                  <c:v>4.2302217000000003E-2</c:v>
                </c:pt>
                <c:pt idx="61">
                  <c:v>4.0300849999999999E-2</c:v>
                </c:pt>
                <c:pt idx="62">
                  <c:v>3.7003886E-2</c:v>
                </c:pt>
                <c:pt idx="63">
                  <c:v>3.3198558000000003E-2</c:v>
                </c:pt>
                <c:pt idx="64">
                  <c:v>2.9193124000000001E-2</c:v>
                </c:pt>
                <c:pt idx="65">
                  <c:v>2.7420888000000001E-2</c:v>
                </c:pt>
                <c:pt idx="66">
                  <c:v>3.0263409000000002E-2</c:v>
                </c:pt>
                <c:pt idx="67">
                  <c:v>3.7608259999999998E-2</c:v>
                </c:pt>
                <c:pt idx="68">
                  <c:v>4.5862403000000003E-2</c:v>
                </c:pt>
                <c:pt idx="69">
                  <c:v>4.9807104999999997E-2</c:v>
                </c:pt>
                <c:pt idx="70">
                  <c:v>4.7476129999999998E-2</c:v>
                </c:pt>
                <c:pt idx="71">
                  <c:v>4.0811159999999999E-2</c:v>
                </c:pt>
                <c:pt idx="72">
                  <c:v>3.3395633000000001E-2</c:v>
                </c:pt>
                <c:pt idx="73">
                  <c:v>2.6964577E-2</c:v>
                </c:pt>
                <c:pt idx="74">
                  <c:v>2.1190738000000001E-2</c:v>
                </c:pt>
                <c:pt idx="75">
                  <c:v>1.4947209499999999E-2</c:v>
                </c:pt>
                <c:pt idx="76">
                  <c:v>9.2022809999999997E-3</c:v>
                </c:pt>
                <c:pt idx="77">
                  <c:v>6.7118322000000001E-3</c:v>
                </c:pt>
                <c:pt idx="78">
                  <c:v>9.3496805000000006E-3</c:v>
                </c:pt>
                <c:pt idx="79">
                  <c:v>1.5020066E-2</c:v>
                </c:pt>
                <c:pt idx="80">
                  <c:v>1.8920422999999999E-2</c:v>
                </c:pt>
                <c:pt idx="81">
                  <c:v>1.7553297999999998E-2</c:v>
                </c:pt>
                <c:pt idx="82">
                  <c:v>1.09208515E-2</c:v>
                </c:pt>
                <c:pt idx="83">
                  <c:v>2.3511322000000002E-3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4.6700000000000002E-4</c:v>
                </c:pt>
                <c:pt idx="89">
                  <c:v>3.6351809999999999E-3</c:v>
                </c:pt>
                <c:pt idx="90">
                  <c:v>6.6820391999999999E-3</c:v>
                </c:pt>
                <c:pt idx="91">
                  <c:v>9.5954844999999993E-3</c:v>
                </c:pt>
                <c:pt idx="92">
                  <c:v>1.1661321000000001E-2</c:v>
                </c:pt>
                <c:pt idx="93">
                  <c:v>1.306541E-2</c:v>
                </c:pt>
                <c:pt idx="94">
                  <c:v>1.3914246E-2</c:v>
                </c:pt>
                <c:pt idx="95">
                  <c:v>1.4251312E-2</c:v>
                </c:pt>
                <c:pt idx="96">
                  <c:v>1.5505972999999999E-2</c:v>
                </c:pt>
                <c:pt idx="97">
                  <c:v>1.7296799000000002E-2</c:v>
                </c:pt>
                <c:pt idx="98">
                  <c:v>1.9005127E-2</c:v>
                </c:pt>
                <c:pt idx="99">
                  <c:v>2.0034123000000001E-2</c:v>
                </c:pt>
                <c:pt idx="100">
                  <c:v>2.0279538E-2</c:v>
                </c:pt>
                <c:pt idx="101">
                  <c:v>2.0543113000000002E-2</c:v>
                </c:pt>
                <c:pt idx="102">
                  <c:v>2.0804041999999998E-2</c:v>
                </c:pt>
                <c:pt idx="103">
                  <c:v>2.1494506E-2</c:v>
                </c:pt>
                <c:pt idx="104">
                  <c:v>2.1929246999999999E-2</c:v>
                </c:pt>
                <c:pt idx="105">
                  <c:v>2.2232373999999999E-2</c:v>
                </c:pt>
                <c:pt idx="106">
                  <c:v>2.2216962999999999E-2</c:v>
                </c:pt>
                <c:pt idx="107">
                  <c:v>2.2045188E-2</c:v>
                </c:pt>
                <c:pt idx="108">
                  <c:v>2.1138895000000001E-2</c:v>
                </c:pt>
                <c:pt idx="109">
                  <c:v>1.9647294999999999E-2</c:v>
                </c:pt>
                <c:pt idx="110">
                  <c:v>1.7904092E-2</c:v>
                </c:pt>
                <c:pt idx="111">
                  <c:v>1.8127238E-2</c:v>
                </c:pt>
                <c:pt idx="112">
                  <c:v>1.6037770999999999E-2</c:v>
                </c:pt>
                <c:pt idx="113">
                  <c:v>1.3583599E-2</c:v>
                </c:pt>
                <c:pt idx="114">
                  <c:v>1.0489254E-2</c:v>
                </c:pt>
                <c:pt idx="115">
                  <c:v>6.6880793000000001E-3</c:v>
                </c:pt>
                <c:pt idx="116">
                  <c:v>2.4944886000000002E-3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251C-4810-989E-85D324CB772C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[2]Sheet1!$D$1158:$DT$1158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1.5465463999999999E-3</c:v>
                </c:pt>
                <c:pt idx="8">
                  <c:v>3.5124929000000002E-3</c:v>
                </c:pt>
                <c:pt idx="9">
                  <c:v>4.3924144E-3</c:v>
                </c:pt>
                <c:pt idx="10">
                  <c:v>2.9145162999999999E-3</c:v>
                </c:pt>
                <c:pt idx="11">
                  <c:v>2.2100000000000001E-4</c:v>
                </c:pt>
                <c:pt idx="12">
                  <c:v>0</c:v>
                </c:pt>
                <c:pt idx="13">
                  <c:v>0</c:v>
                </c:pt>
                <c:pt idx="14">
                  <c:v>9.5200000000000005E-4</c:v>
                </c:pt>
                <c:pt idx="15">
                  <c:v>4.5813440000000002E-3</c:v>
                </c:pt>
                <c:pt idx="16">
                  <c:v>7.2866394000000003E-3</c:v>
                </c:pt>
                <c:pt idx="17">
                  <c:v>6.8099503E-3</c:v>
                </c:pt>
                <c:pt idx="18">
                  <c:v>3.8554498000000002E-3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1.4899999999999999E-4</c:v>
                </c:pt>
                <c:pt idx="26">
                  <c:v>3.6153467E-3</c:v>
                </c:pt>
                <c:pt idx="27">
                  <c:v>6.0170683999999997E-3</c:v>
                </c:pt>
                <c:pt idx="28">
                  <c:v>7.6463329999999999E-3</c:v>
                </c:pt>
                <c:pt idx="29">
                  <c:v>8.3951400000000006E-3</c:v>
                </c:pt>
                <c:pt idx="30">
                  <c:v>9.4119319999999996E-3</c:v>
                </c:pt>
                <c:pt idx="31">
                  <c:v>1.1013369E-2</c:v>
                </c:pt>
                <c:pt idx="32">
                  <c:v>1.2880011E-2</c:v>
                </c:pt>
                <c:pt idx="33">
                  <c:v>1.5662301E-2</c:v>
                </c:pt>
                <c:pt idx="34">
                  <c:v>1.8452596000000002E-2</c:v>
                </c:pt>
                <c:pt idx="35">
                  <c:v>2.0469831000000001E-2</c:v>
                </c:pt>
                <c:pt idx="36">
                  <c:v>2.0480173000000001E-2</c:v>
                </c:pt>
                <c:pt idx="37">
                  <c:v>1.8086287999999999E-2</c:v>
                </c:pt>
                <c:pt idx="38">
                  <c:v>1.3918425E-2</c:v>
                </c:pt>
                <c:pt idx="39">
                  <c:v>9.3122159999999999E-3</c:v>
                </c:pt>
                <c:pt idx="40">
                  <c:v>5.1889974E-3</c:v>
                </c:pt>
                <c:pt idx="41">
                  <c:v>2.1775548999999998E-3</c:v>
                </c:pt>
                <c:pt idx="42">
                  <c:v>1.2982626999999999E-3</c:v>
                </c:pt>
                <c:pt idx="43">
                  <c:v>3.8128215999999999E-3</c:v>
                </c:pt>
                <c:pt idx="44">
                  <c:v>9.6346320000000006E-3</c:v>
                </c:pt>
                <c:pt idx="45">
                  <c:v>1.6753319999999999E-2</c:v>
                </c:pt>
                <c:pt idx="46">
                  <c:v>2.2605699E-2</c:v>
                </c:pt>
                <c:pt idx="47">
                  <c:v>2.5494892000000002E-2</c:v>
                </c:pt>
                <c:pt idx="48">
                  <c:v>2.5607253999999999E-2</c:v>
                </c:pt>
                <c:pt idx="49">
                  <c:v>2.388117E-2</c:v>
                </c:pt>
                <c:pt idx="50">
                  <c:v>2.1366420000000001E-2</c:v>
                </c:pt>
                <c:pt idx="51">
                  <c:v>1.9997985999999999E-2</c:v>
                </c:pt>
                <c:pt idx="52">
                  <c:v>2.067542E-2</c:v>
                </c:pt>
                <c:pt idx="53">
                  <c:v>2.2359224E-2</c:v>
                </c:pt>
                <c:pt idx="54">
                  <c:v>2.3676787000000001E-2</c:v>
                </c:pt>
                <c:pt idx="55">
                  <c:v>2.4807984000000002E-2</c:v>
                </c:pt>
                <c:pt idx="56">
                  <c:v>2.7500369E-2</c:v>
                </c:pt>
                <c:pt idx="57">
                  <c:v>3.2267909999999997E-2</c:v>
                </c:pt>
                <c:pt idx="58">
                  <c:v>3.7541686999999997E-2</c:v>
                </c:pt>
                <c:pt idx="59">
                  <c:v>4.1291799999999997E-2</c:v>
                </c:pt>
                <c:pt idx="60">
                  <c:v>4.1573196999999999E-2</c:v>
                </c:pt>
                <c:pt idx="61">
                  <c:v>3.9848056E-2</c:v>
                </c:pt>
                <c:pt idx="62">
                  <c:v>3.7059979999999999E-2</c:v>
                </c:pt>
                <c:pt idx="63">
                  <c:v>3.3801846000000003E-2</c:v>
                </c:pt>
                <c:pt idx="64">
                  <c:v>3.0112614999999999E-2</c:v>
                </c:pt>
                <c:pt idx="65">
                  <c:v>2.8339788000000001E-2</c:v>
                </c:pt>
                <c:pt idx="66">
                  <c:v>3.0963628E-2</c:v>
                </c:pt>
                <c:pt idx="67">
                  <c:v>3.8066299999999997E-2</c:v>
                </c:pt>
                <c:pt idx="68">
                  <c:v>4.6123694999999999E-2</c:v>
                </c:pt>
                <c:pt idx="69">
                  <c:v>4.991777E-2</c:v>
                </c:pt>
                <c:pt idx="70">
                  <c:v>4.7496209999999997E-2</c:v>
                </c:pt>
                <c:pt idx="71">
                  <c:v>4.0850523999999999E-2</c:v>
                </c:pt>
                <c:pt idx="72">
                  <c:v>3.3543129999999997E-2</c:v>
                </c:pt>
                <c:pt idx="73">
                  <c:v>2.7171233999999999E-2</c:v>
                </c:pt>
                <c:pt idx="74">
                  <c:v>2.1347694E-2</c:v>
                </c:pt>
                <c:pt idx="75">
                  <c:v>1.5016195E-2</c:v>
                </c:pt>
                <c:pt idx="76">
                  <c:v>9.3157104999999994E-3</c:v>
                </c:pt>
                <c:pt idx="77">
                  <c:v>7.0437225999999999E-3</c:v>
                </c:pt>
                <c:pt idx="78">
                  <c:v>1.0005313E-2</c:v>
                </c:pt>
                <c:pt idx="79">
                  <c:v>1.5963411E-2</c:v>
                </c:pt>
                <c:pt idx="80">
                  <c:v>1.9966003999999999E-2</c:v>
                </c:pt>
                <c:pt idx="81">
                  <c:v>1.847041E-2</c:v>
                </c:pt>
                <c:pt idx="82">
                  <c:v>1.1524639999999999E-2</c:v>
                </c:pt>
                <c:pt idx="83">
                  <c:v>2.5805607000000002E-3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8.3000000000000002E-6</c:v>
                </c:pt>
                <c:pt idx="89">
                  <c:v>3.2374773E-3</c:v>
                </c:pt>
                <c:pt idx="90">
                  <c:v>6.3382014999999996E-3</c:v>
                </c:pt>
                <c:pt idx="91">
                  <c:v>9.2977049999999999E-3</c:v>
                </c:pt>
                <c:pt idx="92">
                  <c:v>1.1405874999999999E-2</c:v>
                </c:pt>
                <c:pt idx="93">
                  <c:v>1.2870108E-2</c:v>
                </c:pt>
                <c:pt idx="94">
                  <c:v>1.3819448E-2</c:v>
                </c:pt>
                <c:pt idx="95">
                  <c:v>1.4319191E-2</c:v>
                </c:pt>
                <c:pt idx="96">
                  <c:v>1.5812788000000001E-2</c:v>
                </c:pt>
                <c:pt idx="97">
                  <c:v>1.7846035E-2</c:v>
                </c:pt>
                <c:pt idx="98">
                  <c:v>1.9755682E-2</c:v>
                </c:pt>
                <c:pt idx="99">
                  <c:v>2.0915829E-2</c:v>
                </c:pt>
                <c:pt idx="100">
                  <c:v>2.1213407E-2</c:v>
                </c:pt>
                <c:pt idx="101">
                  <c:v>2.1510338E-2</c:v>
                </c:pt>
                <c:pt idx="102">
                  <c:v>2.1679474000000001E-2</c:v>
                </c:pt>
                <c:pt idx="103">
                  <c:v>2.2272305999999999E-2</c:v>
                </c:pt>
                <c:pt idx="104">
                  <c:v>2.2584516999999998E-2</c:v>
                </c:pt>
                <c:pt idx="105">
                  <c:v>2.2742175999999999E-2</c:v>
                </c:pt>
                <c:pt idx="106">
                  <c:v>2.2571692000000001E-2</c:v>
                </c:pt>
                <c:pt idx="107">
                  <c:v>2.225355E-2</c:v>
                </c:pt>
                <c:pt idx="108">
                  <c:v>2.120147E-2</c:v>
                </c:pt>
                <c:pt idx="109">
                  <c:v>1.9581744000000002E-2</c:v>
                </c:pt>
                <c:pt idx="110">
                  <c:v>1.7742844000000001E-2</c:v>
                </c:pt>
                <c:pt idx="111">
                  <c:v>1.7707072000000001E-2</c:v>
                </c:pt>
                <c:pt idx="112">
                  <c:v>1.5494674E-2</c:v>
                </c:pt>
                <c:pt idx="113">
                  <c:v>1.2934111E-2</c:v>
                </c:pt>
                <c:pt idx="114">
                  <c:v>9.7414130000000008E-3</c:v>
                </c:pt>
                <c:pt idx="115">
                  <c:v>5.8480551999999996E-3</c:v>
                </c:pt>
                <c:pt idx="116">
                  <c:v>1.5659799E-3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251C-4810-989E-85D324CB772C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[2]Sheet1!$D$1159:$DT$1159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9.6599999999999995E-4</c:v>
                </c:pt>
                <c:pt idx="8">
                  <c:v>2.9443805000000001E-3</c:v>
                </c:pt>
                <c:pt idx="9">
                  <c:v>4.0100869999999999E-3</c:v>
                </c:pt>
                <c:pt idx="10">
                  <c:v>2.8148691999999999E-3</c:v>
                </c:pt>
                <c:pt idx="11">
                  <c:v>3.79E-4</c:v>
                </c:pt>
                <c:pt idx="12">
                  <c:v>0</c:v>
                </c:pt>
                <c:pt idx="13">
                  <c:v>0</c:v>
                </c:pt>
                <c:pt idx="14">
                  <c:v>1.1184915000000001E-3</c:v>
                </c:pt>
                <c:pt idx="15">
                  <c:v>4.4776629999999998E-3</c:v>
                </c:pt>
                <c:pt idx="16">
                  <c:v>6.9218719999999999E-3</c:v>
                </c:pt>
                <c:pt idx="17">
                  <c:v>6.3382773999999999E-3</c:v>
                </c:pt>
                <c:pt idx="18">
                  <c:v>3.447295E-3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6.3699999999999998E-4</c:v>
                </c:pt>
                <c:pt idx="26">
                  <c:v>3.8265399999999998E-3</c:v>
                </c:pt>
                <c:pt idx="27">
                  <c:v>5.8842010000000004E-3</c:v>
                </c:pt>
                <c:pt idx="28">
                  <c:v>7.2592786000000003E-3</c:v>
                </c:pt>
                <c:pt idx="29">
                  <c:v>7.9559590000000003E-3</c:v>
                </c:pt>
                <c:pt idx="30">
                  <c:v>8.9694460000000007E-3</c:v>
                </c:pt>
                <c:pt idx="31">
                  <c:v>1.0537526E-2</c:v>
                </c:pt>
                <c:pt idx="32">
                  <c:v>1.2361130999999999E-2</c:v>
                </c:pt>
                <c:pt idx="33">
                  <c:v>1.5088074E-2</c:v>
                </c:pt>
                <c:pt idx="34">
                  <c:v>1.7910044999999999E-2</c:v>
                </c:pt>
                <c:pt idx="35">
                  <c:v>2.0038804E-2</c:v>
                </c:pt>
                <c:pt idx="36">
                  <c:v>2.0242652E-2</c:v>
                </c:pt>
                <c:pt idx="37">
                  <c:v>1.8107788999999999E-2</c:v>
                </c:pt>
                <c:pt idx="38">
                  <c:v>1.4197701E-2</c:v>
                </c:pt>
                <c:pt idx="39">
                  <c:v>9.7423679999999995E-3</c:v>
                </c:pt>
                <c:pt idx="40">
                  <c:v>5.6519085000000004E-3</c:v>
                </c:pt>
                <c:pt idx="41">
                  <c:v>2.4790900000000002E-3</c:v>
                </c:pt>
                <c:pt idx="42">
                  <c:v>1.4556790000000001E-3</c:v>
                </c:pt>
                <c:pt idx="43">
                  <c:v>3.9063565999999999E-3</c:v>
                </c:pt>
                <c:pt idx="44">
                  <c:v>9.7298999999999997E-3</c:v>
                </c:pt>
                <c:pt idx="45">
                  <c:v>1.6804594999999999E-2</c:v>
                </c:pt>
                <c:pt idx="46">
                  <c:v>2.2511204999999999E-2</c:v>
                </c:pt>
                <c:pt idx="47">
                  <c:v>2.5214303E-2</c:v>
                </c:pt>
                <c:pt idx="48">
                  <c:v>2.5207486000000001E-2</c:v>
                </c:pt>
                <c:pt idx="49">
                  <c:v>2.3459783000000001E-2</c:v>
                </c:pt>
                <c:pt idx="50">
                  <c:v>2.0927938E-2</c:v>
                </c:pt>
                <c:pt idx="51">
                  <c:v>1.9456002999999999E-2</c:v>
                </c:pt>
                <c:pt idx="52">
                  <c:v>1.9962594E-2</c:v>
                </c:pt>
                <c:pt idx="53">
                  <c:v>2.1555622999999999E-2</c:v>
                </c:pt>
                <c:pt idx="54">
                  <c:v>2.2958174000000001E-2</c:v>
                </c:pt>
                <c:pt idx="55">
                  <c:v>2.4318421E-2</c:v>
                </c:pt>
                <c:pt idx="56">
                  <c:v>2.7276651999999998E-2</c:v>
                </c:pt>
                <c:pt idx="57">
                  <c:v>3.2265009999999997E-2</c:v>
                </c:pt>
                <c:pt idx="58">
                  <c:v>3.77153E-2</c:v>
                </c:pt>
                <c:pt idx="59">
                  <c:v>4.1619927000000001E-2</c:v>
                </c:pt>
                <c:pt idx="60">
                  <c:v>4.2036525999999998E-2</c:v>
                </c:pt>
                <c:pt idx="61">
                  <c:v>4.0368455999999997E-2</c:v>
                </c:pt>
                <c:pt idx="62">
                  <c:v>3.7498459999999997E-2</c:v>
                </c:pt>
                <c:pt idx="63">
                  <c:v>3.3978313000000003E-2</c:v>
                </c:pt>
                <c:pt idx="64">
                  <c:v>2.9941724999999999E-2</c:v>
                </c:pt>
                <c:pt idx="65">
                  <c:v>2.7852089999999999E-2</c:v>
                </c:pt>
                <c:pt idx="66">
                  <c:v>3.0309994E-2</c:v>
                </c:pt>
                <c:pt idx="67">
                  <c:v>3.7428780000000002E-2</c:v>
                </c:pt>
                <c:pt idx="68">
                  <c:v>4.5656018E-2</c:v>
                </c:pt>
                <c:pt idx="69">
                  <c:v>4.9671463999999999E-2</c:v>
                </c:pt>
                <c:pt idx="70">
                  <c:v>4.7382355000000001E-2</c:v>
                </c:pt>
                <c:pt idx="71">
                  <c:v>4.0719572000000002E-2</c:v>
                </c:pt>
                <c:pt idx="72">
                  <c:v>3.3290809999999997E-2</c:v>
                </c:pt>
                <c:pt idx="73">
                  <c:v>2.6861105E-2</c:v>
                </c:pt>
                <c:pt idx="74">
                  <c:v>2.1127035999999998E-2</c:v>
                </c:pt>
                <c:pt idx="75">
                  <c:v>1.5008624999999999E-2</c:v>
                </c:pt>
                <c:pt idx="76">
                  <c:v>9.5154990000000002E-3</c:v>
                </c:pt>
                <c:pt idx="77">
                  <c:v>7.3340810000000001E-3</c:v>
                </c:pt>
                <c:pt idx="78">
                  <c:v>1.0228439000000001E-2</c:v>
                </c:pt>
                <c:pt idx="79">
                  <c:v>1.5970053000000001E-2</c:v>
                </c:pt>
                <c:pt idx="80">
                  <c:v>1.9695365999999999E-2</c:v>
                </c:pt>
                <c:pt idx="81">
                  <c:v>1.7964732000000001E-2</c:v>
                </c:pt>
                <c:pt idx="82">
                  <c:v>1.0903987E-2</c:v>
                </c:pt>
                <c:pt idx="83">
                  <c:v>1.9696501999999999E-3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2.7900000000000001E-4</c:v>
                </c:pt>
                <c:pt idx="89">
                  <c:v>3.6096394000000001E-3</c:v>
                </c:pt>
                <c:pt idx="90">
                  <c:v>6.7399953999999996E-3</c:v>
                </c:pt>
                <c:pt idx="91">
                  <c:v>9.6515409999999996E-3</c:v>
                </c:pt>
                <c:pt idx="92">
                  <c:v>1.1679302000000001E-2</c:v>
                </c:pt>
                <c:pt idx="93">
                  <c:v>1.3065843000000001E-2</c:v>
                </c:pt>
                <c:pt idx="94">
                  <c:v>1.3934835E-2</c:v>
                </c:pt>
                <c:pt idx="95">
                  <c:v>1.4341768E-2</c:v>
                </c:pt>
                <c:pt idx="96">
                  <c:v>1.5722653E-2</c:v>
                </c:pt>
                <c:pt idx="97">
                  <c:v>1.7626591E-2</c:v>
                </c:pt>
                <c:pt idx="98">
                  <c:v>1.9421832999999999E-2</c:v>
                </c:pt>
                <c:pt idx="99">
                  <c:v>2.0505072999999999E-2</c:v>
                </c:pt>
                <c:pt idx="100">
                  <c:v>2.0772964000000001E-2</c:v>
                </c:pt>
                <c:pt idx="101">
                  <c:v>2.1040874000000001E-2</c:v>
                </c:pt>
                <c:pt idx="102">
                  <c:v>2.1230794000000001E-2</c:v>
                </c:pt>
                <c:pt idx="103">
                  <c:v>2.184815E-2</c:v>
                </c:pt>
                <c:pt idx="104">
                  <c:v>2.2194998000000001E-2</c:v>
                </c:pt>
                <c:pt idx="105">
                  <c:v>2.2398370000000001E-2</c:v>
                </c:pt>
                <c:pt idx="106">
                  <c:v>2.2277547000000002E-2</c:v>
                </c:pt>
                <c:pt idx="107">
                  <c:v>2.1994181000000002E-2</c:v>
                </c:pt>
                <c:pt idx="108">
                  <c:v>2.0992512000000001E-2</c:v>
                </c:pt>
                <c:pt idx="109">
                  <c:v>1.9414859999999999E-2</c:v>
                </c:pt>
                <c:pt idx="110">
                  <c:v>1.7608305000000001E-2</c:v>
                </c:pt>
                <c:pt idx="111">
                  <c:v>1.7704686000000001E-2</c:v>
                </c:pt>
                <c:pt idx="112">
                  <c:v>1.5556553000000001E-2</c:v>
                </c:pt>
                <c:pt idx="113">
                  <c:v>1.305597E-2</c:v>
                </c:pt>
                <c:pt idx="114">
                  <c:v>9.9271510000000004E-3</c:v>
                </c:pt>
                <c:pt idx="115">
                  <c:v>6.1040227000000004E-3</c:v>
                </c:pt>
                <c:pt idx="116">
                  <c:v>1.8967649000000001E-3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251C-4810-989E-85D324CB772C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[2]Sheet1!$D$1160:$DT$1160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5.8200000000000005E-4</c:v>
                </c:pt>
                <c:pt idx="8">
                  <c:v>2.6262404999999999E-3</c:v>
                </c:pt>
                <c:pt idx="9">
                  <c:v>3.9132233000000001E-3</c:v>
                </c:pt>
                <c:pt idx="10">
                  <c:v>3.1092209000000001E-3</c:v>
                </c:pt>
                <c:pt idx="11">
                  <c:v>9.77E-4</c:v>
                </c:pt>
                <c:pt idx="12">
                  <c:v>0</c:v>
                </c:pt>
                <c:pt idx="13">
                  <c:v>0</c:v>
                </c:pt>
                <c:pt idx="14">
                  <c:v>9.6000000000000002E-4</c:v>
                </c:pt>
                <c:pt idx="15">
                  <c:v>3.8318421999999999E-3</c:v>
                </c:pt>
                <c:pt idx="16">
                  <c:v>5.9681550000000002E-3</c:v>
                </c:pt>
                <c:pt idx="17">
                  <c:v>5.3930925000000001E-3</c:v>
                </c:pt>
                <c:pt idx="18">
                  <c:v>2.7544069999999999E-3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9.0799999999999995E-4</c:v>
                </c:pt>
                <c:pt idx="26">
                  <c:v>3.6217324E-3</c:v>
                </c:pt>
                <c:pt idx="27">
                  <c:v>5.3815249999999999E-3</c:v>
                </c:pt>
                <c:pt idx="28">
                  <c:v>6.5666665000000003E-3</c:v>
                </c:pt>
                <c:pt idx="29">
                  <c:v>7.1446540000000003E-3</c:v>
                </c:pt>
                <c:pt idx="30">
                  <c:v>8.0654869999999997E-3</c:v>
                </c:pt>
                <c:pt idx="31">
                  <c:v>9.6025720000000002E-3</c:v>
                </c:pt>
                <c:pt idx="32">
                  <c:v>1.1530178E-2</c:v>
                </c:pt>
                <c:pt idx="33">
                  <c:v>1.4366646E-2</c:v>
                </c:pt>
                <c:pt idx="34">
                  <c:v>1.7256240999999999E-2</c:v>
                </c:pt>
                <c:pt idx="35">
                  <c:v>1.9362160999999999E-2</c:v>
                </c:pt>
                <c:pt idx="36">
                  <c:v>1.9481060000000001E-2</c:v>
                </c:pt>
                <c:pt idx="37">
                  <c:v>1.7274527000000001E-2</c:v>
                </c:pt>
                <c:pt idx="38">
                  <c:v>1.3414657999999999E-2</c:v>
                </c:pt>
                <c:pt idx="39">
                  <c:v>9.1623280000000008E-3</c:v>
                </c:pt>
                <c:pt idx="40">
                  <c:v>5.3988424999999998E-3</c:v>
                </c:pt>
                <c:pt idx="41">
                  <c:v>2.4394705000000002E-3</c:v>
                </c:pt>
                <c:pt idx="42">
                  <c:v>1.4524310999999999E-3</c:v>
                </c:pt>
                <c:pt idx="43">
                  <c:v>3.7899335999999999E-3</c:v>
                </c:pt>
                <c:pt idx="44">
                  <c:v>9.4775455000000002E-3</c:v>
                </c:pt>
                <c:pt idx="45">
                  <c:v>1.6472469999999999E-2</c:v>
                </c:pt>
                <c:pt idx="46">
                  <c:v>2.2144679E-2</c:v>
                </c:pt>
                <c:pt idx="47">
                  <c:v>2.4814306000000001E-2</c:v>
                </c:pt>
                <c:pt idx="48">
                  <c:v>2.4768772000000001E-2</c:v>
                </c:pt>
                <c:pt idx="49">
                  <c:v>2.2949943E-2</c:v>
                </c:pt>
                <c:pt idx="50">
                  <c:v>2.0319225E-2</c:v>
                </c:pt>
                <c:pt idx="51">
                  <c:v>1.8729929999999999E-2</c:v>
                </c:pt>
                <c:pt idx="52">
                  <c:v>1.9067260999999999E-2</c:v>
                </c:pt>
                <c:pt idx="53">
                  <c:v>2.0474470000000002E-2</c:v>
                </c:pt>
                <c:pt idx="54">
                  <c:v>2.1773778000000001E-2</c:v>
                </c:pt>
                <c:pt idx="55">
                  <c:v>2.3261555E-2</c:v>
                </c:pt>
                <c:pt idx="56">
                  <c:v>2.6659898000000001E-2</c:v>
                </c:pt>
                <c:pt idx="57">
                  <c:v>3.23383E-2</c:v>
                </c:pt>
                <c:pt idx="58">
                  <c:v>3.8438313000000002E-2</c:v>
                </c:pt>
                <c:pt idx="59">
                  <c:v>4.2595955999999997E-2</c:v>
                </c:pt>
                <c:pt idx="60">
                  <c:v>4.2719010000000002E-2</c:v>
                </c:pt>
                <c:pt idx="61">
                  <c:v>4.028615E-2</c:v>
                </c:pt>
                <c:pt idx="62">
                  <c:v>3.6590993000000002E-2</c:v>
                </c:pt>
                <c:pt idx="63">
                  <c:v>3.2609150000000003E-2</c:v>
                </c:pt>
                <c:pt idx="64">
                  <c:v>2.8656597999999998E-2</c:v>
                </c:pt>
                <c:pt idx="65">
                  <c:v>2.700816E-2</c:v>
                </c:pt>
                <c:pt idx="66">
                  <c:v>2.9868571E-2</c:v>
                </c:pt>
                <c:pt idx="67">
                  <c:v>3.7021365000000001E-2</c:v>
                </c:pt>
                <c:pt idx="68">
                  <c:v>4.4978799999999999E-2</c:v>
                </c:pt>
                <c:pt idx="69">
                  <c:v>4.8718879999999999E-2</c:v>
                </c:pt>
                <c:pt idx="70">
                  <c:v>4.6452111999999997E-2</c:v>
                </c:pt>
                <c:pt idx="71">
                  <c:v>4.0124673E-2</c:v>
                </c:pt>
                <c:pt idx="72">
                  <c:v>3.3092674000000002E-2</c:v>
                </c:pt>
                <c:pt idx="73">
                  <c:v>2.6869937999999999E-2</c:v>
                </c:pt>
                <c:pt idx="74">
                  <c:v>2.1048550999999999E-2</c:v>
                </c:pt>
                <c:pt idx="75">
                  <c:v>1.4715532999999999E-2</c:v>
                </c:pt>
                <c:pt idx="76">
                  <c:v>9.0218850000000003E-3</c:v>
                </c:pt>
                <c:pt idx="77">
                  <c:v>6.6539967000000004E-3</c:v>
                </c:pt>
                <c:pt idx="78">
                  <c:v>9.290464E-3</c:v>
                </c:pt>
                <c:pt idx="79">
                  <c:v>1.4764766E-2</c:v>
                </c:pt>
                <c:pt idx="80">
                  <c:v>1.8433142E-2</c:v>
                </c:pt>
                <c:pt idx="81">
                  <c:v>1.6982779E-2</c:v>
                </c:pt>
                <c:pt idx="82">
                  <c:v>1.0462043000000001E-2</c:v>
                </c:pt>
                <c:pt idx="83">
                  <c:v>2.1147750000000002E-3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5.7300000000000005E-4</c:v>
                </c:pt>
                <c:pt idx="89">
                  <c:v>3.727078E-3</c:v>
                </c:pt>
                <c:pt idx="90">
                  <c:v>6.7359745000000002E-3</c:v>
                </c:pt>
                <c:pt idx="91">
                  <c:v>9.5546339999999993E-3</c:v>
                </c:pt>
                <c:pt idx="92">
                  <c:v>1.1445622000000001E-2</c:v>
                </c:pt>
                <c:pt idx="93">
                  <c:v>1.2670832E-2</c:v>
                </c:pt>
                <c:pt idx="94">
                  <c:v>1.3364068999999999E-2</c:v>
                </c:pt>
                <c:pt idx="95">
                  <c:v>1.3569305E-2</c:v>
                </c:pt>
                <c:pt idx="96">
                  <c:v>1.477527E-2</c:v>
                </c:pt>
                <c:pt idx="97">
                  <c:v>1.6547797E-2</c:v>
                </c:pt>
                <c:pt idx="98">
                  <c:v>1.8266016999999999E-2</c:v>
                </c:pt>
                <c:pt idx="99">
                  <c:v>1.9305969999999999E-2</c:v>
                </c:pt>
                <c:pt idx="100">
                  <c:v>1.9564115999999999E-2</c:v>
                </c:pt>
                <c:pt idx="101">
                  <c:v>1.9872543999999999E-2</c:v>
                </c:pt>
                <c:pt idx="102">
                  <c:v>2.0162244999999999E-2</c:v>
                </c:pt>
                <c:pt idx="103">
                  <c:v>2.0875807999999999E-2</c:v>
                </c:pt>
                <c:pt idx="104">
                  <c:v>2.1358579999999999E-2</c:v>
                </c:pt>
                <c:pt idx="105">
                  <c:v>2.1740556000000001E-2</c:v>
                </c:pt>
                <c:pt idx="106">
                  <c:v>2.1828854000000002E-2</c:v>
                </c:pt>
                <c:pt idx="107">
                  <c:v>2.1766618000000001E-2</c:v>
                </c:pt>
                <c:pt idx="108">
                  <c:v>2.100896E-2</c:v>
                </c:pt>
                <c:pt idx="109">
                  <c:v>1.9674872999999999E-2</c:v>
                </c:pt>
                <c:pt idx="110">
                  <c:v>1.8095044000000001E-2</c:v>
                </c:pt>
                <c:pt idx="111">
                  <c:v>1.8605047999999999E-2</c:v>
                </c:pt>
                <c:pt idx="112">
                  <c:v>1.6700878999999998E-2</c:v>
                </c:pt>
                <c:pt idx="113">
                  <c:v>1.4413835E-2</c:v>
                </c:pt>
                <c:pt idx="114">
                  <c:v>1.1472965E-2</c:v>
                </c:pt>
                <c:pt idx="115">
                  <c:v>7.8171739999999997E-3</c:v>
                </c:pt>
                <c:pt idx="116">
                  <c:v>3.7665101999999999E-3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251C-4810-989E-85D324CB772C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[2]Sheet1!$D$1161:$DT$1161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9.2800000000000001E-4</c:v>
                </c:pt>
                <c:pt idx="8">
                  <c:v>2.9100024000000002E-3</c:v>
                </c:pt>
                <c:pt idx="9">
                  <c:v>4.0351692999999996E-3</c:v>
                </c:pt>
                <c:pt idx="10">
                  <c:v>3.0248684000000001E-3</c:v>
                </c:pt>
                <c:pt idx="11">
                  <c:v>7.8799999999999996E-4</c:v>
                </c:pt>
                <c:pt idx="12">
                  <c:v>0</c:v>
                </c:pt>
                <c:pt idx="13">
                  <c:v>0</c:v>
                </c:pt>
                <c:pt idx="14">
                  <c:v>1.2017139E-3</c:v>
                </c:pt>
                <c:pt idx="15">
                  <c:v>4.2300870000000004E-3</c:v>
                </c:pt>
                <c:pt idx="16">
                  <c:v>6.3884053000000003E-3</c:v>
                </c:pt>
                <c:pt idx="17">
                  <c:v>5.6801788000000004E-3</c:v>
                </c:pt>
                <c:pt idx="18">
                  <c:v>2.8047278000000002E-3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1.1405639999999999E-3</c:v>
                </c:pt>
                <c:pt idx="26">
                  <c:v>4.1566060000000002E-3</c:v>
                </c:pt>
                <c:pt idx="27">
                  <c:v>5.9484285000000001E-3</c:v>
                </c:pt>
                <c:pt idx="28">
                  <c:v>6.9842560000000003E-3</c:v>
                </c:pt>
                <c:pt idx="29">
                  <c:v>7.3656687000000004E-3</c:v>
                </c:pt>
                <c:pt idx="30">
                  <c:v>8.1613870000000008E-3</c:v>
                </c:pt>
                <c:pt idx="31">
                  <c:v>9.6643449999999995E-3</c:v>
                </c:pt>
                <c:pt idx="32">
                  <c:v>1.1568755E-2</c:v>
                </c:pt>
                <c:pt idx="33">
                  <c:v>1.4383274E-2</c:v>
                </c:pt>
                <c:pt idx="34">
                  <c:v>1.7290483999999998E-2</c:v>
                </c:pt>
                <c:pt idx="35">
                  <c:v>1.9486825999999999E-2</c:v>
                </c:pt>
                <c:pt idx="36">
                  <c:v>1.9756958000000002E-2</c:v>
                </c:pt>
                <c:pt idx="37">
                  <c:v>1.7724980000000001E-2</c:v>
                </c:pt>
                <c:pt idx="38">
                  <c:v>1.4033072000000001E-2</c:v>
                </c:pt>
                <c:pt idx="39">
                  <c:v>9.8831470000000001E-3</c:v>
                </c:pt>
                <c:pt idx="40">
                  <c:v>6.1257775000000004E-3</c:v>
                </c:pt>
                <c:pt idx="41">
                  <c:v>3.0417864E-3</c:v>
                </c:pt>
                <c:pt idx="42">
                  <c:v>1.9113235999999999E-3</c:v>
                </c:pt>
                <c:pt idx="43">
                  <c:v>4.1279020000000001E-3</c:v>
                </c:pt>
                <c:pt idx="44">
                  <c:v>9.7289390000000007E-3</c:v>
                </c:pt>
                <c:pt idx="45">
                  <c:v>1.6617653999999999E-2</c:v>
                </c:pt>
                <c:pt idx="46">
                  <c:v>2.2186639000000001E-2</c:v>
                </c:pt>
                <c:pt idx="47">
                  <c:v>2.4791001999999999E-2</c:v>
                </c:pt>
                <c:pt idx="48">
                  <c:v>2.4750749999999998E-2</c:v>
                </c:pt>
                <c:pt idx="49">
                  <c:v>2.2960305E-2</c:v>
                </c:pt>
                <c:pt idx="50">
                  <c:v>2.0323965999999999E-2</c:v>
                </c:pt>
                <c:pt idx="51">
                  <c:v>1.8678037000000001E-2</c:v>
                </c:pt>
                <c:pt idx="52">
                  <c:v>1.9050812E-2</c:v>
                </c:pt>
                <c:pt idx="53">
                  <c:v>2.0661999E-2</c:v>
                </c:pt>
                <c:pt idx="54">
                  <c:v>2.2264731999999999E-2</c:v>
                </c:pt>
                <c:pt idx="55">
                  <c:v>2.3917385999999999E-2</c:v>
                </c:pt>
                <c:pt idx="56">
                  <c:v>2.71893E-2</c:v>
                </c:pt>
                <c:pt idx="57">
                  <c:v>3.2427732000000001E-2</c:v>
                </c:pt>
                <c:pt idx="58">
                  <c:v>3.8095977000000003E-2</c:v>
                </c:pt>
                <c:pt idx="59">
                  <c:v>4.2156159999999998E-2</c:v>
                </c:pt>
                <c:pt idx="60">
                  <c:v>4.2559306999999998E-2</c:v>
                </c:pt>
                <c:pt idx="61">
                  <c:v>4.0565323E-2</c:v>
                </c:pt>
                <c:pt idx="62">
                  <c:v>3.7106282999999997E-2</c:v>
                </c:pt>
                <c:pt idx="63">
                  <c:v>3.2999861999999998E-2</c:v>
                </c:pt>
                <c:pt idx="64">
                  <c:v>2.8737450000000001E-2</c:v>
                </c:pt>
                <c:pt idx="65">
                  <c:v>2.6865554999999999E-2</c:v>
                </c:pt>
                <c:pt idx="66">
                  <c:v>2.9695075000000001E-2</c:v>
                </c:pt>
                <c:pt idx="67">
                  <c:v>3.6932733000000002E-2</c:v>
                </c:pt>
                <c:pt idx="68">
                  <c:v>4.5032787999999997E-2</c:v>
                </c:pt>
                <c:pt idx="69">
                  <c:v>4.8925046E-2</c:v>
                </c:pt>
                <c:pt idx="70">
                  <c:v>4.6751714999999999E-2</c:v>
                </c:pt>
                <c:pt idx="71">
                  <c:v>4.0390924000000002E-2</c:v>
                </c:pt>
                <c:pt idx="72">
                  <c:v>3.3232134000000003E-2</c:v>
                </c:pt>
                <c:pt idx="73">
                  <c:v>2.6893130000000001E-2</c:v>
                </c:pt>
                <c:pt idx="74">
                  <c:v>2.1053249E-2</c:v>
                </c:pt>
                <c:pt idx="75">
                  <c:v>1.4722913000000001E-2</c:v>
                </c:pt>
                <c:pt idx="76">
                  <c:v>8.9999750000000003E-3</c:v>
                </c:pt>
                <c:pt idx="77">
                  <c:v>6.6541810000000003E-3</c:v>
                </c:pt>
                <c:pt idx="78">
                  <c:v>9.3723269999999997E-3</c:v>
                </c:pt>
                <c:pt idx="79">
                  <c:v>1.4903299E-2</c:v>
                </c:pt>
                <c:pt idx="80">
                  <c:v>1.8538915999999999E-2</c:v>
                </c:pt>
                <c:pt idx="81">
                  <c:v>1.7001369999999998E-2</c:v>
                </c:pt>
                <c:pt idx="82">
                  <c:v>1.0450973000000001E-2</c:v>
                </c:pt>
                <c:pt idx="83">
                  <c:v>2.1866867E-3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6.3699999999999998E-4</c:v>
                </c:pt>
                <c:pt idx="89">
                  <c:v>3.5438653999999999E-3</c:v>
                </c:pt>
                <c:pt idx="90">
                  <c:v>6.3758579999999999E-3</c:v>
                </c:pt>
                <c:pt idx="91">
                  <c:v>9.1179360000000001E-3</c:v>
                </c:pt>
                <c:pt idx="92">
                  <c:v>1.1113990000000001E-2</c:v>
                </c:pt>
                <c:pt idx="93">
                  <c:v>1.2526298E-2</c:v>
                </c:pt>
                <c:pt idx="94">
                  <c:v>1.3449449E-2</c:v>
                </c:pt>
                <c:pt idx="95">
                  <c:v>1.3897695999999999E-2</c:v>
                </c:pt>
                <c:pt idx="96">
                  <c:v>1.526653E-2</c:v>
                </c:pt>
                <c:pt idx="97">
                  <c:v>1.7136591999999999E-2</c:v>
                </c:pt>
                <c:pt idx="98">
                  <c:v>1.8861359000000001E-2</c:v>
                </c:pt>
                <c:pt idx="99">
                  <c:v>1.9834141999999999E-2</c:v>
                </c:pt>
                <c:pt idx="100">
                  <c:v>1.9973813999999999E-2</c:v>
                </c:pt>
                <c:pt idx="101">
                  <c:v>2.0170790000000001E-2</c:v>
                </c:pt>
                <c:pt idx="102">
                  <c:v>2.0331621000000001E-2</c:v>
                </c:pt>
                <c:pt idx="103">
                  <c:v>2.0934382000000001E-2</c:v>
                </c:pt>
                <c:pt idx="104">
                  <c:v>2.1319905E-2</c:v>
                </c:pt>
                <c:pt idx="105">
                  <c:v>2.1619090000000001E-2</c:v>
                </c:pt>
                <c:pt idx="106">
                  <c:v>2.1641027E-2</c:v>
                </c:pt>
                <c:pt idx="107">
                  <c:v>2.1549855999999999E-2</c:v>
                </c:pt>
                <c:pt idx="108">
                  <c:v>2.0754373E-2</c:v>
                </c:pt>
                <c:pt idx="109">
                  <c:v>1.9399183E-2</c:v>
                </c:pt>
                <c:pt idx="110">
                  <c:v>1.7805358E-2</c:v>
                </c:pt>
                <c:pt idx="111">
                  <c:v>1.8287772000000001E-2</c:v>
                </c:pt>
                <c:pt idx="112">
                  <c:v>1.6369564E-2</c:v>
                </c:pt>
                <c:pt idx="113">
                  <c:v>1.4073670999999999E-2</c:v>
                </c:pt>
                <c:pt idx="114">
                  <c:v>1.1116307000000001E-2</c:v>
                </c:pt>
                <c:pt idx="115">
                  <c:v>7.4294553999999999E-3</c:v>
                </c:pt>
                <c:pt idx="116">
                  <c:v>3.335026E-3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251C-4810-989E-85D324CB772C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[2]Sheet1!$D$1162:$DT$1162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1.03505E-3</c:v>
                </c:pt>
                <c:pt idx="8">
                  <c:v>3.1587565000000001E-3</c:v>
                </c:pt>
                <c:pt idx="9">
                  <c:v>4.3400749999999997E-3</c:v>
                </c:pt>
                <c:pt idx="10">
                  <c:v>3.3056026000000001E-3</c:v>
                </c:pt>
                <c:pt idx="11">
                  <c:v>9.19E-4</c:v>
                </c:pt>
                <c:pt idx="12">
                  <c:v>0</c:v>
                </c:pt>
                <c:pt idx="13">
                  <c:v>0</c:v>
                </c:pt>
                <c:pt idx="14">
                  <c:v>6.9800000000000005E-4</c:v>
                </c:pt>
                <c:pt idx="15">
                  <c:v>3.6801817000000001E-3</c:v>
                </c:pt>
                <c:pt idx="16">
                  <c:v>5.9691733E-3</c:v>
                </c:pt>
                <c:pt idx="17">
                  <c:v>5.4863459999999996E-3</c:v>
                </c:pt>
                <c:pt idx="18">
                  <c:v>2.8327995000000002E-3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9.6400000000000001E-4</c:v>
                </c:pt>
                <c:pt idx="26">
                  <c:v>3.8962010000000002E-3</c:v>
                </c:pt>
                <c:pt idx="27">
                  <c:v>5.7338346000000004E-3</c:v>
                </c:pt>
                <c:pt idx="28">
                  <c:v>6.8820649999999997E-3</c:v>
                </c:pt>
                <c:pt idx="29">
                  <c:v>7.3844558000000001E-3</c:v>
                </c:pt>
                <c:pt idx="30">
                  <c:v>8.2060450000000004E-3</c:v>
                </c:pt>
                <c:pt idx="31">
                  <c:v>9.6440020000000005E-3</c:v>
                </c:pt>
                <c:pt idx="32">
                  <c:v>1.1449677E-2</c:v>
                </c:pt>
                <c:pt idx="33">
                  <c:v>1.4195899499999999E-2</c:v>
                </c:pt>
                <c:pt idx="34">
                  <c:v>1.7044783000000001E-2</c:v>
                </c:pt>
                <c:pt idx="35">
                  <c:v>1.9201215000000001E-2</c:v>
                </c:pt>
                <c:pt idx="36">
                  <c:v>1.9468435999999999E-2</c:v>
                </c:pt>
                <c:pt idx="37">
                  <c:v>1.7504971000000001E-2</c:v>
                </c:pt>
                <c:pt idx="38">
                  <c:v>1.38634E-2</c:v>
                </c:pt>
                <c:pt idx="39">
                  <c:v>9.7397174999999999E-3</c:v>
                </c:pt>
                <c:pt idx="40">
                  <c:v>5.992631E-3</c:v>
                </c:pt>
                <c:pt idx="41">
                  <c:v>2.9256759999999999E-3</c:v>
                </c:pt>
                <c:pt idx="42">
                  <c:v>1.8032746000000001E-3</c:v>
                </c:pt>
                <c:pt idx="43">
                  <c:v>3.9993540000000001E-3</c:v>
                </c:pt>
                <c:pt idx="44">
                  <c:v>9.5687429999999993E-3</c:v>
                </c:pt>
                <c:pt idx="45">
                  <c:v>1.6495511000000001E-2</c:v>
                </c:pt>
                <c:pt idx="46">
                  <c:v>2.2166129999999999E-2</c:v>
                </c:pt>
                <c:pt idx="47">
                  <c:v>2.4893889999999998E-2</c:v>
                </c:pt>
                <c:pt idx="48">
                  <c:v>2.4925776E-2</c:v>
                </c:pt>
                <c:pt idx="49">
                  <c:v>2.3103209999999999E-2</c:v>
                </c:pt>
                <c:pt idx="50">
                  <c:v>2.0329280000000002E-2</c:v>
                </c:pt>
                <c:pt idx="51">
                  <c:v>1.8542211999999999E-2</c:v>
                </c:pt>
                <c:pt idx="52">
                  <c:v>1.8859002999999999E-2</c:v>
                </c:pt>
                <c:pt idx="53">
                  <c:v>2.0543925000000001E-2</c:v>
                </c:pt>
                <c:pt idx="54">
                  <c:v>2.2273129999999999E-2</c:v>
                </c:pt>
                <c:pt idx="55">
                  <c:v>2.4009381999999999E-2</c:v>
                </c:pt>
                <c:pt idx="56">
                  <c:v>2.7263678999999999E-2</c:v>
                </c:pt>
                <c:pt idx="57">
                  <c:v>3.2433207999999998E-2</c:v>
                </c:pt>
                <c:pt idx="58">
                  <c:v>3.8033165000000001E-2</c:v>
                </c:pt>
                <c:pt idx="59">
                  <c:v>4.2056613E-2</c:v>
                </c:pt>
                <c:pt idx="60">
                  <c:v>4.2473881999999998E-2</c:v>
                </c:pt>
                <c:pt idx="61">
                  <c:v>4.0576032999999997E-2</c:v>
                </c:pt>
                <c:pt idx="62">
                  <c:v>3.7287723000000002E-2</c:v>
                </c:pt>
                <c:pt idx="63">
                  <c:v>3.334794E-2</c:v>
                </c:pt>
                <c:pt idx="64">
                  <c:v>2.9139499999999999E-2</c:v>
                </c:pt>
                <c:pt idx="65">
                  <c:v>2.7180862E-2</c:v>
                </c:pt>
                <c:pt idx="66">
                  <c:v>2.9889816E-2</c:v>
                </c:pt>
                <c:pt idx="67">
                  <c:v>3.7087009999999997E-2</c:v>
                </c:pt>
                <c:pt idx="68">
                  <c:v>4.5164983999999998E-2</c:v>
                </c:pt>
                <c:pt idx="69">
                  <c:v>4.8949666000000003E-2</c:v>
                </c:pt>
                <c:pt idx="70">
                  <c:v>4.6580746999999999E-2</c:v>
                </c:pt>
                <c:pt idx="71">
                  <c:v>4.0079016000000002E-2</c:v>
                </c:pt>
                <c:pt idx="72">
                  <c:v>3.2975780000000003E-2</c:v>
                </c:pt>
                <c:pt idx="73">
                  <c:v>2.6910678E-2</c:v>
                </c:pt>
                <c:pt idx="74">
                  <c:v>2.1429777000000001E-2</c:v>
                </c:pt>
                <c:pt idx="75">
                  <c:v>1.5386854E-2</c:v>
                </c:pt>
                <c:pt idx="76">
                  <c:v>9.730898E-3</c:v>
                </c:pt>
                <c:pt idx="77">
                  <c:v>7.1377749999999998E-3</c:v>
                </c:pt>
                <c:pt idx="78">
                  <c:v>9.4139770000000005E-3</c:v>
                </c:pt>
                <c:pt idx="79">
                  <c:v>1.4560762E-2</c:v>
                </c:pt>
                <c:pt idx="80">
                  <c:v>1.8059589000000001E-2</c:v>
                </c:pt>
                <c:pt idx="81">
                  <c:v>1.6649013000000001E-2</c:v>
                </c:pt>
                <c:pt idx="82">
                  <c:v>1.0321515E-2</c:v>
                </c:pt>
                <c:pt idx="83">
                  <c:v>2.2219167999999998E-3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4.8200000000000001E-4</c:v>
                </c:pt>
                <c:pt idx="89">
                  <c:v>3.3490745999999998E-3</c:v>
                </c:pt>
                <c:pt idx="90">
                  <c:v>6.1468979999999996E-3</c:v>
                </c:pt>
                <c:pt idx="91">
                  <c:v>8.9270029999999993E-3</c:v>
                </c:pt>
                <c:pt idx="92">
                  <c:v>1.0994663999999999E-2</c:v>
                </c:pt>
                <c:pt idx="93">
                  <c:v>1.2502301E-2</c:v>
                </c:pt>
                <c:pt idx="94">
                  <c:v>1.3506328E-2</c:v>
                </c:pt>
                <c:pt idx="95">
                  <c:v>1.3958821E-2</c:v>
                </c:pt>
                <c:pt idx="96">
                  <c:v>1.5280672E-2</c:v>
                </c:pt>
                <c:pt idx="97">
                  <c:v>1.7072082999999998E-2</c:v>
                </c:pt>
                <c:pt idx="98">
                  <c:v>1.8726261000000001E-2</c:v>
                </c:pt>
                <c:pt idx="99">
                  <c:v>1.9661346E-2</c:v>
                </c:pt>
                <c:pt idx="100">
                  <c:v>1.9792443E-2</c:v>
                </c:pt>
                <c:pt idx="101">
                  <c:v>1.9970479999999999E-2</c:v>
                </c:pt>
                <c:pt idx="102">
                  <c:v>2.0159232999999999E-2</c:v>
                </c:pt>
                <c:pt idx="103">
                  <c:v>2.0772249E-2</c:v>
                </c:pt>
                <c:pt idx="104">
                  <c:v>2.1177184000000002E-2</c:v>
                </c:pt>
                <c:pt idx="105">
                  <c:v>2.1504229999999999E-2</c:v>
                </c:pt>
                <c:pt idx="106">
                  <c:v>2.1558919999999999E-2</c:v>
                </c:pt>
                <c:pt idx="107">
                  <c:v>2.1477614999999999E-2</c:v>
                </c:pt>
                <c:pt idx="108">
                  <c:v>2.0728715000000002E-2</c:v>
                </c:pt>
                <c:pt idx="109">
                  <c:v>1.9419163E-2</c:v>
                </c:pt>
                <c:pt idx="110">
                  <c:v>1.7871201E-2</c:v>
                </c:pt>
                <c:pt idx="111">
                  <c:v>1.8396663000000001E-2</c:v>
                </c:pt>
                <c:pt idx="112">
                  <c:v>1.652617E-2</c:v>
                </c:pt>
                <c:pt idx="113">
                  <c:v>1.4263003999999999E-2</c:v>
                </c:pt>
                <c:pt idx="114">
                  <c:v>1.1341662000000001E-2</c:v>
                </c:pt>
                <c:pt idx="115">
                  <c:v>7.6982494999999996E-3</c:v>
                </c:pt>
                <c:pt idx="116">
                  <c:v>3.6475840000000002E-3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251C-4810-989E-85D324CB772C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[2]Sheet1!$D$1163:$DT$1163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8.2899999999999998E-4</c:v>
                </c:pt>
                <c:pt idx="8">
                  <c:v>2.6552745000000002E-3</c:v>
                </c:pt>
                <c:pt idx="9">
                  <c:v>3.8559912000000001E-3</c:v>
                </c:pt>
                <c:pt idx="10">
                  <c:v>3.1032633999999999E-3</c:v>
                </c:pt>
                <c:pt idx="11">
                  <c:v>1.0438728E-3</c:v>
                </c:pt>
                <c:pt idx="12">
                  <c:v>0</c:v>
                </c:pt>
                <c:pt idx="13">
                  <c:v>0</c:v>
                </c:pt>
                <c:pt idx="14">
                  <c:v>8.8999999999999995E-4</c:v>
                </c:pt>
                <c:pt idx="15">
                  <c:v>3.6321355E-3</c:v>
                </c:pt>
                <c:pt idx="16">
                  <c:v>5.6201109999999997E-3</c:v>
                </c:pt>
                <c:pt idx="17">
                  <c:v>4.924833E-3</c:v>
                </c:pt>
                <c:pt idx="18">
                  <c:v>2.2760048000000001E-3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1.4540124999999999E-3</c:v>
                </c:pt>
                <c:pt idx="26">
                  <c:v>4.0741989999999997E-3</c:v>
                </c:pt>
                <c:pt idx="27">
                  <c:v>5.5664190000000004E-3</c:v>
                </c:pt>
                <c:pt idx="28">
                  <c:v>6.3613230000000003E-3</c:v>
                </c:pt>
                <c:pt idx="29">
                  <c:v>6.5336429999999996E-3</c:v>
                </c:pt>
                <c:pt idx="30">
                  <c:v>7.0988639999999999E-3</c:v>
                </c:pt>
                <c:pt idx="31">
                  <c:v>8.4134450000000003E-3</c:v>
                </c:pt>
                <c:pt idx="32">
                  <c:v>1.0284138E-2</c:v>
                </c:pt>
                <c:pt idx="33">
                  <c:v>1.3221345000000001E-2</c:v>
                </c:pt>
                <c:pt idx="34">
                  <c:v>1.6326460000000001E-2</c:v>
                </c:pt>
                <c:pt idx="35">
                  <c:v>1.8734770000000001E-2</c:v>
                </c:pt>
                <c:pt idx="36">
                  <c:v>1.9193502000000001E-2</c:v>
                </c:pt>
                <c:pt idx="37">
                  <c:v>1.7358914E-2</c:v>
                </c:pt>
                <c:pt idx="38">
                  <c:v>1.3836215000000001E-2</c:v>
                </c:pt>
                <c:pt idx="39">
                  <c:v>9.8066390000000007E-3</c:v>
                </c:pt>
                <c:pt idx="40">
                  <c:v>6.1525562999999997E-3</c:v>
                </c:pt>
                <c:pt idx="41">
                  <c:v>3.0212366999999999E-3</c:v>
                </c:pt>
                <c:pt idx="42">
                  <c:v>1.7873326E-3</c:v>
                </c:pt>
                <c:pt idx="43">
                  <c:v>3.8639742000000001E-3</c:v>
                </c:pt>
                <c:pt idx="44">
                  <c:v>9.3229469999999998E-3</c:v>
                </c:pt>
                <c:pt idx="45">
                  <c:v>1.6076673E-2</c:v>
                </c:pt>
                <c:pt idx="46">
                  <c:v>2.1503352999999999E-2</c:v>
                </c:pt>
                <c:pt idx="47">
                  <c:v>2.3993400000000002E-2</c:v>
                </c:pt>
                <c:pt idx="48">
                  <c:v>2.3938457E-2</c:v>
                </c:pt>
                <c:pt idx="49">
                  <c:v>2.2270821E-2</c:v>
                </c:pt>
                <c:pt idx="50">
                  <c:v>1.9812176000000001E-2</c:v>
                </c:pt>
                <c:pt idx="51">
                  <c:v>1.8288827000000001E-2</c:v>
                </c:pt>
                <c:pt idx="52">
                  <c:v>1.8579387999999999E-2</c:v>
                </c:pt>
                <c:pt idx="53">
                  <c:v>1.9946802E-2</c:v>
                </c:pt>
                <c:pt idx="54">
                  <c:v>2.1298865E-2</c:v>
                </c:pt>
                <c:pt idx="55">
                  <c:v>2.2883823000000001E-2</c:v>
                </c:pt>
                <c:pt idx="56">
                  <c:v>2.6353218000000001E-2</c:v>
                </c:pt>
                <c:pt idx="57">
                  <c:v>3.2031845000000003E-2</c:v>
                </c:pt>
                <c:pt idx="58">
                  <c:v>3.8173404000000001E-2</c:v>
                </c:pt>
                <c:pt idx="59">
                  <c:v>4.250574E-2</c:v>
                </c:pt>
                <c:pt idx="60">
                  <c:v>4.2922214E-2</c:v>
                </c:pt>
                <c:pt idx="61">
                  <c:v>4.072626E-2</c:v>
                </c:pt>
                <c:pt idx="62">
                  <c:v>3.7078380000000001E-2</c:v>
                </c:pt>
                <c:pt idx="63">
                  <c:v>3.2964981999999997E-2</c:v>
                </c:pt>
                <c:pt idx="64">
                  <c:v>2.8872722999999999E-2</c:v>
                </c:pt>
                <c:pt idx="65">
                  <c:v>2.7149491000000001E-2</c:v>
                </c:pt>
                <c:pt idx="66">
                  <c:v>2.9888702999999999E-2</c:v>
                </c:pt>
                <c:pt idx="67">
                  <c:v>3.6718880000000002E-2</c:v>
                </c:pt>
                <c:pt idx="68">
                  <c:v>4.4264014999999997E-2</c:v>
                </c:pt>
                <c:pt idx="69">
                  <c:v>4.7724700000000002E-2</c:v>
                </c:pt>
                <c:pt idx="70">
                  <c:v>4.5413113999999997E-2</c:v>
                </c:pt>
                <c:pt idx="71">
                  <c:v>3.9199776999999998E-2</c:v>
                </c:pt>
                <c:pt idx="72">
                  <c:v>3.2338127000000001E-2</c:v>
                </c:pt>
                <c:pt idx="73">
                  <c:v>2.6375497000000001E-2</c:v>
                </c:pt>
                <c:pt idx="74">
                  <c:v>2.0930418999999999E-2</c:v>
                </c:pt>
                <c:pt idx="75">
                  <c:v>1.5011292000000001E-2</c:v>
                </c:pt>
                <c:pt idx="76">
                  <c:v>9.5757910000000002E-3</c:v>
                </c:pt>
                <c:pt idx="77">
                  <c:v>7.1798735000000004E-3</c:v>
                </c:pt>
                <c:pt idx="78">
                  <c:v>9.4252469999999994E-3</c:v>
                </c:pt>
                <c:pt idx="79">
                  <c:v>1.4298874E-2</c:v>
                </c:pt>
                <c:pt idx="80">
                  <c:v>1.7513633000000001E-2</c:v>
                </c:pt>
                <c:pt idx="81">
                  <c:v>1.6047797999999999E-2</c:v>
                </c:pt>
                <c:pt idx="82">
                  <c:v>9.9439699999999999E-3</c:v>
                </c:pt>
                <c:pt idx="83">
                  <c:v>2.1256534000000001E-3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2.8212712999999999E-3</c:v>
                </c:pt>
                <c:pt idx="90">
                  <c:v>6.1068987000000002E-3</c:v>
                </c:pt>
                <c:pt idx="91">
                  <c:v>9.2911769999999994E-3</c:v>
                </c:pt>
                <c:pt idx="92">
                  <c:v>1.151424E-2</c:v>
                </c:pt>
                <c:pt idx="93">
                  <c:v>1.2985226000000001E-2</c:v>
                </c:pt>
                <c:pt idx="94">
                  <c:v>1.3852272000000001E-2</c:v>
                </c:pt>
                <c:pt idx="95">
                  <c:v>1.4098645999999999E-2</c:v>
                </c:pt>
                <c:pt idx="96">
                  <c:v>1.5184006999999999E-2</c:v>
                </c:pt>
                <c:pt idx="97">
                  <c:v>1.6763093E-2</c:v>
                </c:pt>
                <c:pt idx="98">
                  <c:v>1.8250886000000001E-2</c:v>
                </c:pt>
                <c:pt idx="99">
                  <c:v>1.9054515000000001E-2</c:v>
                </c:pt>
                <c:pt idx="100">
                  <c:v>1.9093341999999999E-2</c:v>
                </c:pt>
                <c:pt idx="101">
                  <c:v>1.922666E-2</c:v>
                </c:pt>
                <c:pt idx="102">
                  <c:v>1.9392461999999999E-2</c:v>
                </c:pt>
                <c:pt idx="103">
                  <c:v>1.996995E-2</c:v>
                </c:pt>
                <c:pt idx="104">
                  <c:v>2.0379003E-2</c:v>
                </c:pt>
                <c:pt idx="105">
                  <c:v>2.0753823000000001E-2</c:v>
                </c:pt>
                <c:pt idx="106">
                  <c:v>2.0896486999999998E-2</c:v>
                </c:pt>
                <c:pt idx="107">
                  <c:v>2.0903159000000001E-2</c:v>
                </c:pt>
                <c:pt idx="108">
                  <c:v>2.0322267000000001E-2</c:v>
                </c:pt>
                <c:pt idx="109">
                  <c:v>1.9204915999999999E-2</c:v>
                </c:pt>
                <c:pt idx="110">
                  <c:v>1.7853002999999999E-2</c:v>
                </c:pt>
                <c:pt idx="111">
                  <c:v>1.8714781999999999E-2</c:v>
                </c:pt>
                <c:pt idx="112">
                  <c:v>1.7096779999999999E-2</c:v>
                </c:pt>
                <c:pt idx="113">
                  <c:v>1.5065126999999999E-2</c:v>
                </c:pt>
                <c:pt idx="114">
                  <c:v>1.2358825E-2</c:v>
                </c:pt>
                <c:pt idx="115">
                  <c:v>8.9138169999999992E-3</c:v>
                </c:pt>
                <c:pt idx="116">
                  <c:v>5.0448532999999999E-3</c:v>
                </c:pt>
                <c:pt idx="117">
                  <c:v>7.2300000000000001E-4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251C-4810-989E-85D324CB772C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[2]Sheet1!$D$1164:$DT$1164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9.7799999999999992E-4</c:v>
                </c:pt>
                <c:pt idx="8">
                  <c:v>2.8967003E-3</c:v>
                </c:pt>
                <c:pt idx="9">
                  <c:v>3.8351445000000001E-3</c:v>
                </c:pt>
                <c:pt idx="10">
                  <c:v>2.5060107000000002E-3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1.0025774000000001E-3</c:v>
                </c:pt>
                <c:pt idx="15">
                  <c:v>4.4968207000000001E-3</c:v>
                </c:pt>
                <c:pt idx="16">
                  <c:v>6.9579524E-3</c:v>
                </c:pt>
                <c:pt idx="17">
                  <c:v>6.3045890000000002E-3</c:v>
                </c:pt>
                <c:pt idx="18">
                  <c:v>3.2660571999999998E-3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7.0100000000000002E-4</c:v>
                </c:pt>
                <c:pt idx="26">
                  <c:v>3.8165408E-3</c:v>
                </c:pt>
                <c:pt idx="27">
                  <c:v>5.8362125000000001E-3</c:v>
                </c:pt>
                <c:pt idx="28">
                  <c:v>7.1707576999999996E-3</c:v>
                </c:pt>
                <c:pt idx="29">
                  <c:v>7.7798892999999996E-3</c:v>
                </c:pt>
                <c:pt idx="30">
                  <c:v>8.7692599999999992E-3</c:v>
                </c:pt>
                <c:pt idx="31">
                  <c:v>1.0400883E-2</c:v>
                </c:pt>
                <c:pt idx="32">
                  <c:v>1.2360668E-2</c:v>
                </c:pt>
                <c:pt idx="33">
                  <c:v>1.521461E-2</c:v>
                </c:pt>
                <c:pt idx="34">
                  <c:v>1.8092113999999999E-2</c:v>
                </c:pt>
                <c:pt idx="35">
                  <c:v>2.0206953999999999E-2</c:v>
                </c:pt>
                <c:pt idx="36">
                  <c:v>2.0341313E-2</c:v>
                </c:pt>
                <c:pt idx="37">
                  <c:v>1.8095162000000001E-2</c:v>
                </c:pt>
                <c:pt idx="38">
                  <c:v>1.4102259000000001E-2</c:v>
                </c:pt>
                <c:pt idx="39">
                  <c:v>9.5925860000000002E-3</c:v>
                </c:pt>
                <c:pt idx="40">
                  <c:v>5.4722866E-3</c:v>
                </c:pt>
                <c:pt idx="41">
                  <c:v>2.3453900000000001E-3</c:v>
                </c:pt>
                <c:pt idx="42">
                  <c:v>1.3505335000000001E-3</c:v>
                </c:pt>
                <c:pt idx="43">
                  <c:v>3.7841836000000002E-3</c:v>
                </c:pt>
                <c:pt idx="44">
                  <c:v>9.5382890000000001E-3</c:v>
                </c:pt>
                <c:pt idx="45">
                  <c:v>1.6596757E-2</c:v>
                </c:pt>
                <c:pt idx="46">
                  <c:v>2.2430182E-2</c:v>
                </c:pt>
                <c:pt idx="47">
                  <c:v>2.5384107999999999E-2</c:v>
                </c:pt>
                <c:pt idx="48">
                  <c:v>2.559672E-2</c:v>
                </c:pt>
                <c:pt idx="49">
                  <c:v>2.3903785E-2</c:v>
                </c:pt>
                <c:pt idx="50">
                  <c:v>2.1234842E-2</c:v>
                </c:pt>
                <c:pt idx="51">
                  <c:v>1.9581178000000001E-2</c:v>
                </c:pt>
                <c:pt idx="52">
                  <c:v>1.9980234999999999E-2</c:v>
                </c:pt>
                <c:pt idx="53">
                  <c:v>2.1560203E-2</c:v>
                </c:pt>
                <c:pt idx="54">
                  <c:v>2.2984108E-2</c:v>
                </c:pt>
                <c:pt idx="55">
                  <c:v>2.4377149000000001E-2</c:v>
                </c:pt>
                <c:pt idx="56">
                  <c:v>2.7374953E-2</c:v>
                </c:pt>
                <c:pt idx="57">
                  <c:v>3.2416793999999999E-2</c:v>
                </c:pt>
                <c:pt idx="58">
                  <c:v>3.7876880000000002E-2</c:v>
                </c:pt>
                <c:pt idx="59">
                  <c:v>4.1687515000000001E-2</c:v>
                </c:pt>
                <c:pt idx="60">
                  <c:v>4.1915689999999999E-2</c:v>
                </c:pt>
                <c:pt idx="61">
                  <c:v>4.004402E-2</c:v>
                </c:pt>
                <c:pt idx="62">
                  <c:v>3.7065417000000003E-2</c:v>
                </c:pt>
                <c:pt idx="63">
                  <c:v>3.3613469999999999E-2</c:v>
                </c:pt>
                <c:pt idx="64">
                  <c:v>2.9821291999999999E-2</c:v>
                </c:pt>
                <c:pt idx="65">
                  <c:v>2.8035366999999999E-2</c:v>
                </c:pt>
                <c:pt idx="66">
                  <c:v>3.0671092E-2</c:v>
                </c:pt>
                <c:pt idx="67">
                  <c:v>3.7707403E-2</c:v>
                </c:pt>
                <c:pt idx="68">
                  <c:v>4.5608750000000003E-2</c:v>
                </c:pt>
                <c:pt idx="69">
                  <c:v>4.9281810000000002E-2</c:v>
                </c:pt>
                <c:pt idx="70">
                  <c:v>4.688378E-2</c:v>
                </c:pt>
                <c:pt idx="71">
                  <c:v>4.0436838000000003E-2</c:v>
                </c:pt>
                <c:pt idx="72">
                  <c:v>3.3438712000000002E-2</c:v>
                </c:pt>
                <c:pt idx="73">
                  <c:v>2.7404785000000001E-2</c:v>
                </c:pt>
                <c:pt idx="74">
                  <c:v>2.1806143E-2</c:v>
                </c:pt>
                <c:pt idx="75">
                  <c:v>1.551639E-2</c:v>
                </c:pt>
                <c:pt idx="76">
                  <c:v>9.6538849999999992E-3</c:v>
                </c:pt>
                <c:pt idx="77">
                  <c:v>7.0933619999999998E-3</c:v>
                </c:pt>
                <c:pt idx="78">
                  <c:v>9.7152320000000007E-3</c:v>
                </c:pt>
                <c:pt idx="79">
                  <c:v>1.5347434E-2</c:v>
                </c:pt>
                <c:pt idx="80">
                  <c:v>1.9129786999999999E-2</c:v>
                </c:pt>
                <c:pt idx="81">
                  <c:v>1.757765E-2</c:v>
                </c:pt>
                <c:pt idx="82">
                  <c:v>1.0768682E-2</c:v>
                </c:pt>
                <c:pt idx="83">
                  <c:v>2.1200165999999999E-3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6.0099999999999997E-4</c:v>
                </c:pt>
                <c:pt idx="89">
                  <c:v>3.6262249999999998E-3</c:v>
                </c:pt>
                <c:pt idx="90">
                  <c:v>6.4803934999999998E-3</c:v>
                </c:pt>
                <c:pt idx="91">
                  <c:v>9.2394030000000002E-3</c:v>
                </c:pt>
                <c:pt idx="92">
                  <c:v>1.1231556E-2</c:v>
                </c:pt>
                <c:pt idx="93">
                  <c:v>1.2628775E-2</c:v>
                </c:pt>
                <c:pt idx="94">
                  <c:v>1.3518845E-2</c:v>
                </c:pt>
                <c:pt idx="95">
                  <c:v>1.3956522000000001E-2</c:v>
                </c:pt>
                <c:pt idx="96">
                  <c:v>1.5368444E-2</c:v>
                </c:pt>
                <c:pt idx="97">
                  <c:v>1.7335031000000001E-2</c:v>
                </c:pt>
                <c:pt idx="98">
                  <c:v>1.9223905999999999E-2</c:v>
                </c:pt>
                <c:pt idx="99">
                  <c:v>2.0411838000000002E-2</c:v>
                </c:pt>
                <c:pt idx="100">
                  <c:v>2.0767448000000001E-2</c:v>
                </c:pt>
                <c:pt idx="101">
                  <c:v>2.1095277999999999E-2</c:v>
                </c:pt>
                <c:pt idx="102">
                  <c:v>2.1351581000000001E-2</c:v>
                </c:pt>
                <c:pt idx="103">
                  <c:v>2.1983193000000002E-2</c:v>
                </c:pt>
                <c:pt idx="104">
                  <c:v>2.2327036000000001E-2</c:v>
                </c:pt>
                <c:pt idx="105">
                  <c:v>2.2516655E-2</c:v>
                </c:pt>
                <c:pt idx="106">
                  <c:v>2.2377238000000001E-2</c:v>
                </c:pt>
                <c:pt idx="107">
                  <c:v>2.2114302999999998E-2</c:v>
                </c:pt>
                <c:pt idx="108">
                  <c:v>2.1092763E-2</c:v>
                </c:pt>
                <c:pt idx="109">
                  <c:v>1.9515771000000001E-2</c:v>
                </c:pt>
                <c:pt idx="110">
                  <c:v>1.7727962E-2</c:v>
                </c:pt>
                <c:pt idx="111">
                  <c:v>1.7825224000000001E-2</c:v>
                </c:pt>
                <c:pt idx="112">
                  <c:v>1.5710622E-2</c:v>
                </c:pt>
                <c:pt idx="113">
                  <c:v>1.3268999E-2</c:v>
                </c:pt>
                <c:pt idx="114">
                  <c:v>1.0204751E-2</c:v>
                </c:pt>
                <c:pt idx="115">
                  <c:v>6.4396135999999996E-3</c:v>
                </c:pt>
                <c:pt idx="116">
                  <c:v>2.2792939999999999E-3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251C-4810-989E-85D324CB772C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[2]Sheet1!$D$1165:$DT$1165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4.8000000000000001E-4</c:v>
                </c:pt>
                <c:pt idx="8">
                  <c:v>2.6542756E-3</c:v>
                </c:pt>
                <c:pt idx="9">
                  <c:v>4.0697700000000003E-3</c:v>
                </c:pt>
                <c:pt idx="10">
                  <c:v>3.318957E-3</c:v>
                </c:pt>
                <c:pt idx="11">
                  <c:v>1.1372976E-3</c:v>
                </c:pt>
                <c:pt idx="12">
                  <c:v>0</c:v>
                </c:pt>
                <c:pt idx="13">
                  <c:v>0</c:v>
                </c:pt>
                <c:pt idx="14">
                  <c:v>9.4799999999999995E-4</c:v>
                </c:pt>
                <c:pt idx="15">
                  <c:v>3.9203134000000001E-3</c:v>
                </c:pt>
                <c:pt idx="16">
                  <c:v>6.1055939999999998E-3</c:v>
                </c:pt>
                <c:pt idx="17">
                  <c:v>5.4374575000000003E-3</c:v>
                </c:pt>
                <c:pt idx="18">
                  <c:v>2.6547262000000001E-3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1.1742032E-3</c:v>
                </c:pt>
                <c:pt idx="26">
                  <c:v>4.1233870000000001E-3</c:v>
                </c:pt>
                <c:pt idx="27">
                  <c:v>5.9181299999999997E-3</c:v>
                </c:pt>
                <c:pt idx="28">
                  <c:v>6.9176107999999997E-3</c:v>
                </c:pt>
                <c:pt idx="29">
                  <c:v>7.1834799999999999E-3</c:v>
                </c:pt>
                <c:pt idx="30">
                  <c:v>7.7904929999999999E-3</c:v>
                </c:pt>
                <c:pt idx="31">
                  <c:v>9.1062220000000006E-3</c:v>
                </c:pt>
                <c:pt idx="32">
                  <c:v>1.0901589E-2</c:v>
                </c:pt>
                <c:pt idx="33">
                  <c:v>1.3698815E-2</c:v>
                </c:pt>
                <c:pt idx="34">
                  <c:v>1.6625594E-2</c:v>
                </c:pt>
                <c:pt idx="35">
                  <c:v>1.8879037000000001E-2</c:v>
                </c:pt>
                <c:pt idx="36">
                  <c:v>1.9256526999999999E-2</c:v>
                </c:pt>
                <c:pt idx="37">
                  <c:v>1.7424444000000001E-2</c:v>
                </c:pt>
                <c:pt idx="38">
                  <c:v>1.3893041E-2</c:v>
                </c:pt>
                <c:pt idx="39">
                  <c:v>9.8197370000000003E-3</c:v>
                </c:pt>
                <c:pt idx="40">
                  <c:v>6.0777280000000001E-3</c:v>
                </c:pt>
                <c:pt idx="41">
                  <c:v>2.9149292999999998E-3</c:v>
                </c:pt>
                <c:pt idx="42">
                  <c:v>1.7094733999999999E-3</c:v>
                </c:pt>
                <c:pt idx="43">
                  <c:v>3.8672191999999999E-3</c:v>
                </c:pt>
                <c:pt idx="44">
                  <c:v>9.4517934999999997E-3</c:v>
                </c:pt>
                <c:pt idx="45">
                  <c:v>1.6375899999999999E-2</c:v>
                </c:pt>
                <c:pt idx="46">
                  <c:v>2.1944717999999998E-2</c:v>
                </c:pt>
                <c:pt idx="47">
                  <c:v>2.4500731000000001E-2</c:v>
                </c:pt>
                <c:pt idx="48">
                  <c:v>2.4392134999999999E-2</c:v>
                </c:pt>
                <c:pt idx="49">
                  <c:v>2.2586874999999999E-2</c:v>
                </c:pt>
                <c:pt idx="50">
                  <c:v>1.9965287000000002E-2</c:v>
                </c:pt>
                <c:pt idx="51">
                  <c:v>1.8309822E-2</c:v>
                </c:pt>
                <c:pt idx="52">
                  <c:v>1.8594402999999999E-2</c:v>
                </c:pt>
                <c:pt idx="53">
                  <c:v>2.0115811000000001E-2</c:v>
                </c:pt>
                <c:pt idx="54">
                  <c:v>2.1741692E-2</c:v>
                </c:pt>
                <c:pt idx="55">
                  <c:v>2.3561840000000001E-2</c:v>
                </c:pt>
                <c:pt idx="56">
                  <c:v>2.703144E-2</c:v>
                </c:pt>
                <c:pt idx="57">
                  <c:v>3.2454030000000002E-2</c:v>
                </c:pt>
                <c:pt idx="58">
                  <c:v>3.8211517E-2</c:v>
                </c:pt>
                <c:pt idx="59">
                  <c:v>4.2222085999999999E-2</c:v>
                </c:pt>
                <c:pt idx="60">
                  <c:v>4.2511642000000002E-2</c:v>
                </c:pt>
                <c:pt idx="61">
                  <c:v>4.0402222000000002E-2</c:v>
                </c:pt>
                <c:pt idx="62">
                  <c:v>3.6973882E-2</c:v>
                </c:pt>
                <c:pt idx="63">
                  <c:v>3.3060193000000002E-2</c:v>
                </c:pt>
                <c:pt idx="64">
                  <c:v>2.9006290000000001E-2</c:v>
                </c:pt>
                <c:pt idx="65">
                  <c:v>2.7145427E-2</c:v>
                </c:pt>
                <c:pt idx="66">
                  <c:v>2.9746285000000001E-2</c:v>
                </c:pt>
                <c:pt idx="67">
                  <c:v>3.6659345000000003E-2</c:v>
                </c:pt>
                <c:pt idx="68">
                  <c:v>4.4524767E-2</c:v>
                </c:pt>
                <c:pt idx="69">
                  <c:v>4.8372414000000002E-2</c:v>
                </c:pt>
                <c:pt idx="70">
                  <c:v>4.6289987999999997E-2</c:v>
                </c:pt>
                <c:pt idx="71">
                  <c:v>4.002095E-2</c:v>
                </c:pt>
                <c:pt idx="72">
                  <c:v>3.2858506000000003E-2</c:v>
                </c:pt>
                <c:pt idx="73">
                  <c:v>2.6474131000000001E-2</c:v>
                </c:pt>
                <c:pt idx="74">
                  <c:v>2.0640986E-2</c:v>
                </c:pt>
                <c:pt idx="75">
                  <c:v>1.4457238000000001E-2</c:v>
                </c:pt>
                <c:pt idx="76">
                  <c:v>8.9531769999999997E-3</c:v>
                </c:pt>
                <c:pt idx="77">
                  <c:v>6.7406990000000002E-3</c:v>
                </c:pt>
                <c:pt idx="78">
                  <c:v>9.3980899999999996E-3</c:v>
                </c:pt>
                <c:pt idx="79">
                  <c:v>1.4747107000000001E-2</c:v>
                </c:pt>
                <c:pt idx="80">
                  <c:v>1.8264842999999999E-2</c:v>
                </c:pt>
                <c:pt idx="81">
                  <c:v>1.6800052999999999E-2</c:v>
                </c:pt>
                <c:pt idx="82">
                  <c:v>1.0460215E-2</c:v>
                </c:pt>
                <c:pt idx="83">
                  <c:v>2.3621546999999998E-3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2.8010692999999999E-3</c:v>
                </c:pt>
                <c:pt idx="90">
                  <c:v>5.8282589999999997E-3</c:v>
                </c:pt>
                <c:pt idx="91">
                  <c:v>8.8123030000000005E-3</c:v>
                </c:pt>
                <c:pt idx="92">
                  <c:v>1.1030266E-2</c:v>
                </c:pt>
                <c:pt idx="93">
                  <c:v>1.2616130999999999E-2</c:v>
                </c:pt>
                <c:pt idx="94">
                  <c:v>1.364546E-2</c:v>
                </c:pt>
                <c:pt idx="95">
                  <c:v>1.4086279E-2</c:v>
                </c:pt>
                <c:pt idx="96">
                  <c:v>1.5337007E-2</c:v>
                </c:pt>
                <c:pt idx="97">
                  <c:v>1.7034903000000001E-2</c:v>
                </c:pt>
                <c:pt idx="98">
                  <c:v>1.8571772E-2</c:v>
                </c:pt>
                <c:pt idx="99">
                  <c:v>1.9381990000000002E-2</c:v>
                </c:pt>
                <c:pt idx="100">
                  <c:v>1.9413803E-2</c:v>
                </c:pt>
                <c:pt idx="101">
                  <c:v>1.9554015000000001E-2</c:v>
                </c:pt>
                <c:pt idx="102">
                  <c:v>1.9692373999999999E-2</c:v>
                </c:pt>
                <c:pt idx="103">
                  <c:v>2.0278907999999998E-2</c:v>
                </c:pt>
                <c:pt idx="104">
                  <c:v>2.0690057000000001E-2</c:v>
                </c:pt>
                <c:pt idx="105">
                  <c:v>2.1054493000000001E-2</c:v>
                </c:pt>
                <c:pt idx="106">
                  <c:v>2.1173247999999999E-2</c:v>
                </c:pt>
                <c:pt idx="107">
                  <c:v>2.1191372E-2</c:v>
                </c:pt>
                <c:pt idx="108">
                  <c:v>2.0542247E-2</c:v>
                </c:pt>
                <c:pt idx="109">
                  <c:v>1.9344479000000001E-2</c:v>
                </c:pt>
                <c:pt idx="110">
                  <c:v>1.790868E-2</c:v>
                </c:pt>
                <c:pt idx="111">
                  <c:v>1.8605670000000001E-2</c:v>
                </c:pt>
                <c:pt idx="112">
                  <c:v>1.6853524000000002E-2</c:v>
                </c:pt>
                <c:pt idx="113">
                  <c:v>1.4712866E-2</c:v>
                </c:pt>
                <c:pt idx="114">
                  <c:v>1.1906562000000001E-2</c:v>
                </c:pt>
                <c:pt idx="115">
                  <c:v>8.3743419999999999E-3</c:v>
                </c:pt>
                <c:pt idx="116">
                  <c:v>4.4376650000000004E-3</c:v>
                </c:pt>
                <c:pt idx="117">
                  <c:v>7.5500000000000006E-5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251C-4810-989E-85D324CB772C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[2]Sheet1!$D$1166:$DT$1166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1.0677322999999999E-3</c:v>
                </c:pt>
                <c:pt idx="8">
                  <c:v>3.0244197999999998E-3</c:v>
                </c:pt>
                <c:pt idx="9">
                  <c:v>4.0434175000000003E-3</c:v>
                </c:pt>
                <c:pt idx="10">
                  <c:v>2.7990789999999999E-3</c:v>
                </c:pt>
                <c:pt idx="11">
                  <c:v>3.2499999999999999E-4</c:v>
                </c:pt>
                <c:pt idx="12">
                  <c:v>0</c:v>
                </c:pt>
                <c:pt idx="13">
                  <c:v>0</c:v>
                </c:pt>
                <c:pt idx="14">
                  <c:v>1.1211661999999999E-3</c:v>
                </c:pt>
                <c:pt idx="15">
                  <c:v>4.5903009999999998E-3</c:v>
                </c:pt>
                <c:pt idx="16">
                  <c:v>7.0834039999999997E-3</c:v>
                </c:pt>
                <c:pt idx="17">
                  <c:v>6.4767106000000003E-3</c:v>
                </c:pt>
                <c:pt idx="18">
                  <c:v>3.4360250000000001E-3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7.5799999999999999E-4</c:v>
                </c:pt>
                <c:pt idx="26">
                  <c:v>3.9504689999999999E-3</c:v>
                </c:pt>
                <c:pt idx="27">
                  <c:v>6.0543539999999996E-3</c:v>
                </c:pt>
                <c:pt idx="28">
                  <c:v>7.4658670000000002E-3</c:v>
                </c:pt>
                <c:pt idx="29">
                  <c:v>8.1048289999999992E-3</c:v>
                </c:pt>
                <c:pt idx="30">
                  <c:v>9.0759919999999997E-3</c:v>
                </c:pt>
                <c:pt idx="31">
                  <c:v>1.0658035999999999E-2</c:v>
                </c:pt>
                <c:pt idx="32">
                  <c:v>1.2522118E-2</c:v>
                </c:pt>
                <c:pt idx="33">
                  <c:v>1.5346334999999999E-2</c:v>
                </c:pt>
                <c:pt idx="34">
                  <c:v>1.8222248E-2</c:v>
                </c:pt>
                <c:pt idx="35">
                  <c:v>2.0357911999999999E-2</c:v>
                </c:pt>
                <c:pt idx="36">
                  <c:v>2.0464680999999998E-2</c:v>
                </c:pt>
                <c:pt idx="37">
                  <c:v>1.8172420000000002E-2</c:v>
                </c:pt>
                <c:pt idx="38">
                  <c:v>1.4140259000000001E-2</c:v>
                </c:pt>
                <c:pt idx="39">
                  <c:v>9.6890534999999993E-3</c:v>
                </c:pt>
                <c:pt idx="40">
                  <c:v>5.6599759999999997E-3</c:v>
                </c:pt>
                <c:pt idx="41">
                  <c:v>2.5190918000000001E-3</c:v>
                </c:pt>
                <c:pt idx="42">
                  <c:v>1.4530287999999999E-3</c:v>
                </c:pt>
                <c:pt idx="43">
                  <c:v>3.8444771999999999E-3</c:v>
                </c:pt>
                <c:pt idx="44">
                  <c:v>9.6701029999999993E-3</c:v>
                </c:pt>
                <c:pt idx="45">
                  <c:v>1.6818909E-2</c:v>
                </c:pt>
                <c:pt idx="46">
                  <c:v>2.2647815000000002E-2</c:v>
                </c:pt>
                <c:pt idx="47">
                  <c:v>2.5409919999999999E-2</c:v>
                </c:pt>
                <c:pt idx="48">
                  <c:v>2.5402443E-2</c:v>
                </c:pt>
                <c:pt idx="49">
                  <c:v>2.3637088000000001E-2</c:v>
                </c:pt>
                <c:pt idx="50">
                  <c:v>2.1119690999999999E-2</c:v>
                </c:pt>
                <c:pt idx="51">
                  <c:v>1.9702115999999999E-2</c:v>
                </c:pt>
                <c:pt idx="52">
                  <c:v>2.0252954E-2</c:v>
                </c:pt>
                <c:pt idx="53">
                  <c:v>2.1837015000000001E-2</c:v>
                </c:pt>
                <c:pt idx="54">
                  <c:v>2.319802E-2</c:v>
                </c:pt>
                <c:pt idx="55">
                  <c:v>2.4537719999999999E-2</c:v>
                </c:pt>
                <c:pt idx="56">
                  <c:v>2.7502757999999999E-2</c:v>
                </c:pt>
                <c:pt idx="57">
                  <c:v>3.2454874000000002E-2</c:v>
                </c:pt>
                <c:pt idx="58">
                  <c:v>3.7822693999999997E-2</c:v>
                </c:pt>
                <c:pt idx="59">
                  <c:v>4.1620480000000001E-2</c:v>
                </c:pt>
                <c:pt idx="60">
                  <c:v>4.1938250000000003E-2</c:v>
                </c:pt>
                <c:pt idx="61">
                  <c:v>4.0181432000000003E-2</c:v>
                </c:pt>
                <c:pt idx="62">
                  <c:v>3.723183E-2</c:v>
                </c:pt>
                <c:pt idx="63">
                  <c:v>3.3689297999999999E-2</c:v>
                </c:pt>
                <c:pt idx="64">
                  <c:v>2.9738436E-2</c:v>
                </c:pt>
                <c:pt idx="65">
                  <c:v>2.7855668E-2</c:v>
                </c:pt>
                <c:pt idx="66">
                  <c:v>3.0564325E-2</c:v>
                </c:pt>
                <c:pt idx="67">
                  <c:v>3.7868466000000003E-2</c:v>
                </c:pt>
                <c:pt idx="68">
                  <c:v>4.6133406000000002E-2</c:v>
                </c:pt>
                <c:pt idx="69">
                  <c:v>5.0048884000000002E-2</c:v>
                </c:pt>
                <c:pt idx="70">
                  <c:v>4.7600914000000001E-2</c:v>
                </c:pt>
                <c:pt idx="71">
                  <c:v>4.0804106999999999E-2</c:v>
                </c:pt>
                <c:pt idx="72">
                  <c:v>3.3308669999999999E-2</c:v>
                </c:pt>
                <c:pt idx="73">
                  <c:v>2.6837097000000001E-2</c:v>
                </c:pt>
                <c:pt idx="74">
                  <c:v>2.1053822999999999E-2</c:v>
                </c:pt>
                <c:pt idx="75">
                  <c:v>1.4860007999999999E-2</c:v>
                </c:pt>
                <c:pt idx="76">
                  <c:v>9.2845080000000003E-3</c:v>
                </c:pt>
                <c:pt idx="77">
                  <c:v>7.0561306000000001E-3</c:v>
                </c:pt>
                <c:pt idx="78">
                  <c:v>9.9454650000000006E-3</c:v>
                </c:pt>
                <c:pt idx="79">
                  <c:v>1.5738453999999999E-2</c:v>
                </c:pt>
                <c:pt idx="80">
                  <c:v>1.9569909999999999E-2</c:v>
                </c:pt>
                <c:pt idx="81">
                  <c:v>1.7987060999999999E-2</c:v>
                </c:pt>
                <c:pt idx="82">
                  <c:v>1.1063561E-2</c:v>
                </c:pt>
                <c:pt idx="83">
                  <c:v>2.2260917000000002E-3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3.2699999999999998E-4</c:v>
                </c:pt>
                <c:pt idx="89">
                  <c:v>3.5897195000000001E-3</c:v>
                </c:pt>
                <c:pt idx="90">
                  <c:v>6.7191183999999998E-3</c:v>
                </c:pt>
                <c:pt idx="91">
                  <c:v>9.7012179999999993E-3</c:v>
                </c:pt>
                <c:pt idx="92">
                  <c:v>1.1773547000000001E-2</c:v>
                </c:pt>
                <c:pt idx="93">
                  <c:v>1.3157023E-2</c:v>
                </c:pt>
                <c:pt idx="94">
                  <c:v>1.3973591E-2</c:v>
                </c:pt>
                <c:pt idx="95">
                  <c:v>1.4283278E-2</c:v>
                </c:pt>
                <c:pt idx="96">
                  <c:v>1.5548944E-2</c:v>
                </c:pt>
                <c:pt idx="97">
                  <c:v>1.7405586000000001E-2</c:v>
                </c:pt>
                <c:pt idx="98">
                  <c:v>1.9227264000000001E-2</c:v>
                </c:pt>
                <c:pt idx="99">
                  <c:v>2.0393563E-2</c:v>
                </c:pt>
                <c:pt idx="100">
                  <c:v>2.0766051000000001E-2</c:v>
                </c:pt>
                <c:pt idx="101">
                  <c:v>2.1151045E-2</c:v>
                </c:pt>
                <c:pt idx="102">
                  <c:v>2.1442678E-2</c:v>
                </c:pt>
                <c:pt idx="103">
                  <c:v>2.2123569999999999E-2</c:v>
                </c:pt>
                <c:pt idx="104">
                  <c:v>2.2504587E-2</c:v>
                </c:pt>
                <c:pt idx="105">
                  <c:v>2.271285E-2</c:v>
                </c:pt>
                <c:pt idx="106">
                  <c:v>2.2569961999999999E-2</c:v>
                </c:pt>
                <c:pt idx="107">
                  <c:v>2.2250684E-2</c:v>
                </c:pt>
                <c:pt idx="108">
                  <c:v>2.1180477E-2</c:v>
                </c:pt>
                <c:pt idx="109">
                  <c:v>1.9526834E-2</c:v>
                </c:pt>
                <c:pt idx="110">
                  <c:v>1.7648023999999998E-2</c:v>
                </c:pt>
                <c:pt idx="111">
                  <c:v>1.7683898999999999E-2</c:v>
                </c:pt>
                <c:pt idx="112">
                  <c:v>1.5484336E-2</c:v>
                </c:pt>
                <c:pt idx="113">
                  <c:v>1.2959999999999999E-2</c:v>
                </c:pt>
                <c:pt idx="114">
                  <c:v>9.822529E-3</c:v>
                </c:pt>
                <c:pt idx="115">
                  <c:v>5.9983585999999998E-3</c:v>
                </c:pt>
                <c:pt idx="116">
                  <c:v>1.7945132E-3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251C-4810-989E-85D324CB772C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[2]Sheet1!$D$1167:$DT$1167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8.7200000000000005E-4</c:v>
                </c:pt>
                <c:pt idx="8">
                  <c:v>2.8656502E-3</c:v>
                </c:pt>
                <c:pt idx="9">
                  <c:v>4.0715329999999996E-3</c:v>
                </c:pt>
                <c:pt idx="10">
                  <c:v>3.1511337000000002E-3</c:v>
                </c:pt>
                <c:pt idx="11">
                  <c:v>9.2299999999999999E-4</c:v>
                </c:pt>
                <c:pt idx="12">
                  <c:v>0</c:v>
                </c:pt>
                <c:pt idx="13">
                  <c:v>0</c:v>
                </c:pt>
                <c:pt idx="14">
                  <c:v>1.0623017999999999E-3</c:v>
                </c:pt>
                <c:pt idx="15">
                  <c:v>3.9954595000000004E-3</c:v>
                </c:pt>
                <c:pt idx="16">
                  <c:v>6.0757375000000001E-3</c:v>
                </c:pt>
                <c:pt idx="17">
                  <c:v>5.3455940000000004E-3</c:v>
                </c:pt>
                <c:pt idx="18">
                  <c:v>2.5605102999999999E-3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1.4539643E-3</c:v>
                </c:pt>
                <c:pt idx="26">
                  <c:v>4.1958519999999999E-3</c:v>
                </c:pt>
                <c:pt idx="27">
                  <c:v>5.7920897000000001E-3</c:v>
                </c:pt>
                <c:pt idx="28">
                  <c:v>6.6946999999999996E-3</c:v>
                </c:pt>
                <c:pt idx="29">
                  <c:v>6.9784204999999997E-3</c:v>
                </c:pt>
                <c:pt idx="30">
                  <c:v>7.6703782999999999E-3</c:v>
                </c:pt>
                <c:pt idx="31">
                  <c:v>9.1153520000000002E-3</c:v>
                </c:pt>
                <c:pt idx="32">
                  <c:v>1.1086393E-2</c:v>
                </c:pt>
                <c:pt idx="33">
                  <c:v>1.4053346E-2</c:v>
                </c:pt>
                <c:pt idx="34">
                  <c:v>1.7102787000000001E-2</c:v>
                </c:pt>
                <c:pt idx="35">
                  <c:v>1.9376089999999999E-2</c:v>
                </c:pt>
                <c:pt idx="36">
                  <c:v>1.9667582999999999E-2</c:v>
                </c:pt>
                <c:pt idx="37">
                  <c:v>1.7656370000000001E-2</c:v>
                </c:pt>
                <c:pt idx="38">
                  <c:v>1.3929109E-2</c:v>
                </c:pt>
                <c:pt idx="39">
                  <c:v>9.6847005000000007E-3</c:v>
                </c:pt>
                <c:pt idx="40">
                  <c:v>5.8300736999999997E-3</c:v>
                </c:pt>
                <c:pt idx="41">
                  <c:v>2.6704932E-3</c:v>
                </c:pt>
                <c:pt idx="42">
                  <c:v>1.5589934E-3</c:v>
                </c:pt>
                <c:pt idx="43">
                  <c:v>3.8473243000000002E-3</c:v>
                </c:pt>
                <c:pt idx="44">
                  <c:v>9.4794800000000002E-3</c:v>
                </c:pt>
                <c:pt idx="45">
                  <c:v>1.636232E-2</c:v>
                </c:pt>
                <c:pt idx="46">
                  <c:v>2.1890296E-2</c:v>
                </c:pt>
                <c:pt idx="47">
                  <c:v>2.4517734999999999E-2</c:v>
                </c:pt>
                <c:pt idx="48">
                  <c:v>2.4594754E-2</c:v>
                </c:pt>
                <c:pt idx="49">
                  <c:v>2.2947919000000001E-2</c:v>
                </c:pt>
                <c:pt idx="50">
                  <c:v>2.0345947E-2</c:v>
                </c:pt>
                <c:pt idx="51">
                  <c:v>1.857435E-2</c:v>
                </c:pt>
                <c:pt idx="52">
                  <c:v>1.8690996000000001E-2</c:v>
                </c:pt>
                <c:pt idx="53">
                  <c:v>2.0093786999999998E-2</c:v>
                </c:pt>
                <c:pt idx="54">
                  <c:v>2.1672428000000001E-2</c:v>
                </c:pt>
                <c:pt idx="55">
                  <c:v>2.3537804999999998E-2</c:v>
                </c:pt>
                <c:pt idx="56">
                  <c:v>2.7161246E-2</c:v>
                </c:pt>
                <c:pt idx="57">
                  <c:v>3.2774023999999999E-2</c:v>
                </c:pt>
                <c:pt idx="58">
                  <c:v>3.8630976999999997E-2</c:v>
                </c:pt>
                <c:pt idx="59">
                  <c:v>4.259922E-2</c:v>
                </c:pt>
                <c:pt idx="60">
                  <c:v>4.2710517000000003E-2</c:v>
                </c:pt>
                <c:pt idx="61">
                  <c:v>4.0408593E-2</c:v>
                </c:pt>
                <c:pt idx="62">
                  <c:v>3.684801E-2</c:v>
                </c:pt>
                <c:pt idx="63">
                  <c:v>3.2911476000000002E-2</c:v>
                </c:pt>
                <c:pt idx="64">
                  <c:v>2.8916734999999999E-2</c:v>
                </c:pt>
                <c:pt idx="65">
                  <c:v>2.7153772999999999E-2</c:v>
                </c:pt>
                <c:pt idx="66">
                  <c:v>2.9816744999999999E-2</c:v>
                </c:pt>
                <c:pt idx="67">
                  <c:v>3.6716036000000001E-2</c:v>
                </c:pt>
                <c:pt idx="68">
                  <c:v>4.4479129999999999E-2</c:v>
                </c:pt>
                <c:pt idx="69">
                  <c:v>4.8202204999999998E-2</c:v>
                </c:pt>
                <c:pt idx="70">
                  <c:v>4.6076324000000002E-2</c:v>
                </c:pt>
                <c:pt idx="71">
                  <c:v>3.9922184999999999E-2</c:v>
                </c:pt>
                <c:pt idx="72">
                  <c:v>3.3005720000000002E-2</c:v>
                </c:pt>
                <c:pt idx="73">
                  <c:v>2.6865320000000002E-2</c:v>
                </c:pt>
                <c:pt idx="74">
                  <c:v>2.1133235E-2</c:v>
                </c:pt>
                <c:pt idx="75">
                  <c:v>1.4876609000000001E-2</c:v>
                </c:pt>
                <c:pt idx="76">
                  <c:v>9.1864129999999992E-3</c:v>
                </c:pt>
                <c:pt idx="77">
                  <c:v>6.7454623000000003E-3</c:v>
                </c:pt>
                <c:pt idx="78">
                  <c:v>9.1811930000000007E-3</c:v>
                </c:pt>
                <c:pt idx="79">
                  <c:v>1.4350691E-2</c:v>
                </c:pt>
                <c:pt idx="80">
                  <c:v>1.7762624000000001E-2</c:v>
                </c:pt>
                <c:pt idx="81">
                  <c:v>1.6292851000000001E-2</c:v>
                </c:pt>
                <c:pt idx="82">
                  <c:v>1.0063663E-2</c:v>
                </c:pt>
                <c:pt idx="83">
                  <c:v>2.1894176000000001E-3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4.35E-4</c:v>
                </c:pt>
                <c:pt idx="89">
                  <c:v>3.3292293000000001E-3</c:v>
                </c:pt>
                <c:pt idx="90">
                  <c:v>6.2733270000000004E-3</c:v>
                </c:pt>
                <c:pt idx="91">
                  <c:v>9.1678165000000002E-3</c:v>
                </c:pt>
                <c:pt idx="92">
                  <c:v>1.12506775E-2</c:v>
                </c:pt>
                <c:pt idx="93">
                  <c:v>1.2678267999999999E-2</c:v>
                </c:pt>
                <c:pt idx="94">
                  <c:v>1.3566325000000001E-2</c:v>
                </c:pt>
                <c:pt idx="95">
                  <c:v>1.3916299E-2</c:v>
                </c:pt>
                <c:pt idx="96">
                  <c:v>1.5159506E-2</c:v>
                </c:pt>
                <c:pt idx="97">
                  <c:v>1.6912302000000001E-2</c:v>
                </c:pt>
                <c:pt idx="98">
                  <c:v>1.8544354999999998E-2</c:v>
                </c:pt>
                <c:pt idx="99">
                  <c:v>1.9458683000000001E-2</c:v>
                </c:pt>
                <c:pt idx="100">
                  <c:v>1.9562768000000001E-2</c:v>
                </c:pt>
                <c:pt idx="101">
                  <c:v>1.9716774999999999E-2</c:v>
                </c:pt>
                <c:pt idx="102">
                  <c:v>1.9869250000000001E-2</c:v>
                </c:pt>
                <c:pt idx="103">
                  <c:v>2.0439948999999999E-2</c:v>
                </c:pt>
                <c:pt idx="104">
                  <c:v>2.0814253000000001E-2</c:v>
                </c:pt>
                <c:pt idx="105">
                  <c:v>2.1127670000000001E-2</c:v>
                </c:pt>
                <c:pt idx="106">
                  <c:v>2.1185542000000002E-2</c:v>
                </c:pt>
                <c:pt idx="107">
                  <c:v>2.1133479E-2</c:v>
                </c:pt>
                <c:pt idx="108">
                  <c:v>2.0421356000000002E-2</c:v>
                </c:pt>
                <c:pt idx="109">
                  <c:v>1.9165992999999999E-2</c:v>
                </c:pt>
                <c:pt idx="110">
                  <c:v>1.7691595000000001E-2</c:v>
                </c:pt>
                <c:pt idx="111">
                  <c:v>1.8352200999999999E-2</c:v>
                </c:pt>
                <c:pt idx="112">
                  <c:v>1.6575105E-2</c:v>
                </c:pt>
                <c:pt idx="113">
                  <c:v>1.4417011E-2</c:v>
                </c:pt>
                <c:pt idx="114">
                  <c:v>1.158967E-2</c:v>
                </c:pt>
                <c:pt idx="115">
                  <c:v>8.0289130000000004E-3</c:v>
                </c:pt>
                <c:pt idx="116">
                  <c:v>4.0562979999999998E-3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251C-4810-989E-85D324CB772C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[2]Sheet1!$D$1168:$DT$1168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2.9300000000000002E-4</c:v>
                </c:pt>
                <c:pt idx="8">
                  <c:v>2.4388214E-3</c:v>
                </c:pt>
                <c:pt idx="9">
                  <c:v>3.9578955999999997E-3</c:v>
                </c:pt>
                <c:pt idx="10">
                  <c:v>3.3850036999999999E-3</c:v>
                </c:pt>
                <c:pt idx="11">
                  <c:v>1.4012731E-3</c:v>
                </c:pt>
                <c:pt idx="12">
                  <c:v>0</c:v>
                </c:pt>
                <c:pt idx="13">
                  <c:v>0</c:v>
                </c:pt>
                <c:pt idx="14">
                  <c:v>1.1164706E-3</c:v>
                </c:pt>
                <c:pt idx="15">
                  <c:v>3.7785019E-3</c:v>
                </c:pt>
                <c:pt idx="16">
                  <c:v>5.7186490000000001E-3</c:v>
                </c:pt>
                <c:pt idx="17">
                  <c:v>5.0276369999999997E-3</c:v>
                </c:pt>
                <c:pt idx="18">
                  <c:v>2.3511576000000002E-3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1.6435256000000001E-3</c:v>
                </c:pt>
                <c:pt idx="26">
                  <c:v>4.228697E-3</c:v>
                </c:pt>
                <c:pt idx="27">
                  <c:v>5.6943150000000001E-3</c:v>
                </c:pt>
                <c:pt idx="28">
                  <c:v>6.4762253000000001E-3</c:v>
                </c:pt>
                <c:pt idx="29">
                  <c:v>6.6328994000000004E-3</c:v>
                </c:pt>
                <c:pt idx="30">
                  <c:v>7.1453749999999998E-3</c:v>
                </c:pt>
                <c:pt idx="31">
                  <c:v>8.3788760000000004E-3</c:v>
                </c:pt>
                <c:pt idx="32">
                  <c:v>1.0208190000000001E-2</c:v>
                </c:pt>
                <c:pt idx="33">
                  <c:v>1.3128391E-2</c:v>
                </c:pt>
                <c:pt idx="34">
                  <c:v>1.6234052999999998E-2</c:v>
                </c:pt>
                <c:pt idx="35">
                  <c:v>1.8577794000000002E-2</c:v>
                </c:pt>
                <c:pt idx="36">
                  <c:v>1.8908976000000001E-2</c:v>
                </c:pt>
                <c:pt idx="37">
                  <c:v>1.6953504000000001E-2</c:v>
                </c:pt>
                <c:pt idx="38">
                  <c:v>1.3357317E-2</c:v>
                </c:pt>
                <c:pt idx="39">
                  <c:v>9.3493369999999992E-3</c:v>
                </c:pt>
                <c:pt idx="40">
                  <c:v>5.8081034000000004E-3</c:v>
                </c:pt>
                <c:pt idx="41">
                  <c:v>2.8410838000000002E-3</c:v>
                </c:pt>
                <c:pt idx="42">
                  <c:v>1.7740115E-3</c:v>
                </c:pt>
                <c:pt idx="43">
                  <c:v>3.9397049999999999E-3</c:v>
                </c:pt>
                <c:pt idx="44">
                  <c:v>9.4231669999999997E-3</c:v>
                </c:pt>
                <c:pt idx="45">
                  <c:v>1.6175583E-2</c:v>
                </c:pt>
                <c:pt idx="46">
                  <c:v>2.1606305999999999E-2</c:v>
                </c:pt>
                <c:pt idx="47">
                  <c:v>2.4111785E-2</c:v>
                </c:pt>
                <c:pt idx="48">
                  <c:v>2.4065994E-2</c:v>
                </c:pt>
                <c:pt idx="49">
                  <c:v>2.2372159999999999E-2</c:v>
                </c:pt>
                <c:pt idx="50">
                  <c:v>1.9832743E-2</c:v>
                </c:pt>
                <c:pt idx="51">
                  <c:v>1.8149495000000002E-2</c:v>
                </c:pt>
                <c:pt idx="52">
                  <c:v>1.8257388999999999E-2</c:v>
                </c:pt>
                <c:pt idx="53">
                  <c:v>1.9529932999999999E-2</c:v>
                </c:pt>
                <c:pt idx="54">
                  <c:v>2.0986177000000002E-2</c:v>
                </c:pt>
                <c:pt idx="55">
                  <c:v>2.2822604E-2</c:v>
                </c:pt>
                <c:pt idx="56">
                  <c:v>2.6503836999999999E-2</c:v>
                </c:pt>
                <c:pt idx="57">
                  <c:v>3.2234535000000002E-2</c:v>
                </c:pt>
                <c:pt idx="58">
                  <c:v>3.8297035E-2</c:v>
                </c:pt>
                <c:pt idx="59">
                  <c:v>4.2533185000000001E-2</c:v>
                </c:pt>
                <c:pt idx="60">
                  <c:v>4.2930264000000003E-2</c:v>
                </c:pt>
                <c:pt idx="61">
                  <c:v>4.0700644000000001E-2</c:v>
                </c:pt>
                <c:pt idx="62">
                  <c:v>3.6954096999999998E-2</c:v>
                </c:pt>
                <c:pt idx="63">
                  <c:v>3.2686266999999998E-2</c:v>
                </c:pt>
                <c:pt idx="64">
                  <c:v>2.8483568000000001E-2</c:v>
                </c:pt>
                <c:pt idx="65">
                  <c:v>2.6726665E-2</c:v>
                </c:pt>
                <c:pt idx="66">
                  <c:v>2.9465957000000001E-2</c:v>
                </c:pt>
                <c:pt idx="67">
                  <c:v>3.6277394999999997E-2</c:v>
                </c:pt>
                <c:pt idx="68">
                  <c:v>4.3824513000000002E-2</c:v>
                </c:pt>
                <c:pt idx="69">
                  <c:v>4.7426080000000002E-2</c:v>
                </c:pt>
                <c:pt idx="70">
                  <c:v>4.5404385999999998E-2</c:v>
                </c:pt>
                <c:pt idx="71">
                  <c:v>3.9462219999999999E-2</c:v>
                </c:pt>
                <c:pt idx="72">
                  <c:v>3.2665573000000003E-2</c:v>
                </c:pt>
                <c:pt idx="73">
                  <c:v>2.6554930000000001E-2</c:v>
                </c:pt>
                <c:pt idx="74">
                  <c:v>2.090945E-2</c:v>
                </c:pt>
                <c:pt idx="75">
                  <c:v>1.4859802E-2</c:v>
                </c:pt>
                <c:pt idx="76">
                  <c:v>9.3045209999999996E-3</c:v>
                </c:pt>
                <c:pt idx="77">
                  <c:v>6.7355119999999999E-3</c:v>
                </c:pt>
                <c:pt idx="78">
                  <c:v>8.8085500000000001E-3</c:v>
                </c:pt>
                <c:pt idx="79">
                  <c:v>1.3645038999999999E-2</c:v>
                </c:pt>
                <c:pt idx="80">
                  <c:v>1.7030911999999999E-2</c:v>
                </c:pt>
                <c:pt idx="81">
                  <c:v>1.5862482000000001E-2</c:v>
                </c:pt>
                <c:pt idx="82">
                  <c:v>1.0072253E-2</c:v>
                </c:pt>
                <c:pt idx="83">
                  <c:v>2.532131E-3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2.8667700999999999E-3</c:v>
                </c:pt>
                <c:pt idx="90">
                  <c:v>5.8638941999999998E-3</c:v>
                </c:pt>
                <c:pt idx="91">
                  <c:v>8.8266760000000003E-3</c:v>
                </c:pt>
                <c:pt idx="92">
                  <c:v>1.0983928E-2</c:v>
                </c:pt>
                <c:pt idx="93">
                  <c:v>1.2492589E-2</c:v>
                </c:pt>
                <c:pt idx="94">
                  <c:v>1.3456767999999999E-2</c:v>
                </c:pt>
                <c:pt idx="95">
                  <c:v>1.3843522E-2</c:v>
                </c:pt>
                <c:pt idx="96">
                  <c:v>1.50494315E-2</c:v>
                </c:pt>
                <c:pt idx="97">
                  <c:v>1.6692045999999999E-2</c:v>
                </c:pt>
                <c:pt idx="98">
                  <c:v>1.8165293999999998E-2</c:v>
                </c:pt>
                <c:pt idx="99">
                  <c:v>1.8894925999999999E-2</c:v>
                </c:pt>
                <c:pt idx="100">
                  <c:v>1.8840332000000001E-2</c:v>
                </c:pt>
                <c:pt idx="101">
                  <c:v>1.8911118000000001E-2</c:v>
                </c:pt>
                <c:pt idx="102">
                  <c:v>1.9016677999999999E-2</c:v>
                </c:pt>
                <c:pt idx="103">
                  <c:v>1.9575339000000001E-2</c:v>
                </c:pt>
                <c:pt idx="104">
                  <c:v>1.9995281E-2</c:v>
                </c:pt>
                <c:pt idx="105">
                  <c:v>2.0409284E-2</c:v>
                </c:pt>
                <c:pt idx="106">
                  <c:v>2.0610337999999999E-2</c:v>
                </c:pt>
                <c:pt idx="107">
                  <c:v>2.0700046999999999E-2</c:v>
                </c:pt>
                <c:pt idx="108">
                  <c:v>2.0191776000000002E-2</c:v>
                </c:pt>
                <c:pt idx="109">
                  <c:v>1.9140503999999999E-2</c:v>
                </c:pt>
                <c:pt idx="110">
                  <c:v>1.7848596000000001E-2</c:v>
                </c:pt>
                <c:pt idx="111">
                  <c:v>1.8862357E-2</c:v>
                </c:pt>
                <c:pt idx="112">
                  <c:v>1.7294733E-2</c:v>
                </c:pt>
                <c:pt idx="113">
                  <c:v>1.5301304E-2</c:v>
                </c:pt>
                <c:pt idx="114">
                  <c:v>1.2622655999999999E-2</c:v>
                </c:pt>
                <c:pt idx="115">
                  <c:v>9.1997550000000004E-3</c:v>
                </c:pt>
                <c:pt idx="116">
                  <c:v>5.35988E-3</c:v>
                </c:pt>
                <c:pt idx="117">
                  <c:v>1.0719015000000001E-3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251C-4810-989E-85D324CB772C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[2]Sheet1!$D$1169:$DT$1169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1.0418714999999999E-3</c:v>
                </c:pt>
                <c:pt idx="8">
                  <c:v>3.0873051999999999E-3</c:v>
                </c:pt>
                <c:pt idx="9">
                  <c:v>4.2031584000000004E-3</c:v>
                </c:pt>
                <c:pt idx="10">
                  <c:v>3.1034558E-3</c:v>
                </c:pt>
                <c:pt idx="11">
                  <c:v>7.2800000000000002E-4</c:v>
                </c:pt>
                <c:pt idx="12">
                  <c:v>0</c:v>
                </c:pt>
                <c:pt idx="13">
                  <c:v>0</c:v>
                </c:pt>
                <c:pt idx="14">
                  <c:v>1.0399887E-3</c:v>
                </c:pt>
                <c:pt idx="15">
                  <c:v>4.0917210000000004E-3</c:v>
                </c:pt>
                <c:pt idx="16">
                  <c:v>6.2687159999999997E-3</c:v>
                </c:pt>
                <c:pt idx="17">
                  <c:v>5.6054084999999998E-3</c:v>
                </c:pt>
                <c:pt idx="18">
                  <c:v>2.8679806000000002E-3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1.0267523E-3</c:v>
                </c:pt>
                <c:pt idx="26">
                  <c:v>4.0323994999999996E-3</c:v>
                </c:pt>
                <c:pt idx="27">
                  <c:v>5.9168012999999998E-3</c:v>
                </c:pt>
                <c:pt idx="28">
                  <c:v>7.0306689999999998E-3</c:v>
                </c:pt>
                <c:pt idx="29">
                  <c:v>7.4031156999999998E-3</c:v>
                </c:pt>
                <c:pt idx="30">
                  <c:v>8.0967390000000004E-3</c:v>
                </c:pt>
                <c:pt idx="31">
                  <c:v>9.4998440000000003E-3</c:v>
                </c:pt>
                <c:pt idx="32">
                  <c:v>1.1369505E-2</c:v>
                </c:pt>
                <c:pt idx="33">
                  <c:v>1.4256562E-2</c:v>
                </c:pt>
                <c:pt idx="34">
                  <c:v>1.7245732E-2</c:v>
                </c:pt>
                <c:pt idx="35">
                  <c:v>1.9506619999999999E-2</c:v>
                </c:pt>
                <c:pt idx="36">
                  <c:v>1.9806496999999999E-2</c:v>
                </c:pt>
                <c:pt idx="37">
                  <c:v>1.7786255000000001E-2</c:v>
                </c:pt>
                <c:pt idx="38">
                  <c:v>1.405054E-2</c:v>
                </c:pt>
                <c:pt idx="39">
                  <c:v>9.8403385000000003E-3</c:v>
                </c:pt>
                <c:pt idx="40">
                  <c:v>6.021462E-3</c:v>
                </c:pt>
                <c:pt idx="41">
                  <c:v>2.9075559999999999E-3</c:v>
                </c:pt>
                <c:pt idx="42">
                  <c:v>1.7607720000000001E-3</c:v>
                </c:pt>
                <c:pt idx="43">
                  <c:v>3.9594590000000002E-3</c:v>
                </c:pt>
                <c:pt idx="44">
                  <c:v>9.5364530000000003E-3</c:v>
                </c:pt>
                <c:pt idx="45">
                  <c:v>1.6433408E-2</c:v>
                </c:pt>
                <c:pt idx="46">
                  <c:v>2.2056485000000001E-2</c:v>
                </c:pt>
                <c:pt idx="47">
                  <c:v>2.4750459999999998E-2</c:v>
                </c:pt>
                <c:pt idx="48">
                  <c:v>2.4836595999999999E-2</c:v>
                </c:pt>
                <c:pt idx="49">
                  <c:v>2.3241353999999999E-2</c:v>
                </c:pt>
                <c:pt idx="50">
                  <c:v>2.0825006E-2</c:v>
                </c:pt>
                <c:pt idx="51">
                  <c:v>1.9321606000000002E-2</c:v>
                </c:pt>
                <c:pt idx="52">
                  <c:v>1.9618751E-2</c:v>
                </c:pt>
                <c:pt idx="53">
                  <c:v>2.0921597E-2</c:v>
                </c:pt>
                <c:pt idx="54">
                  <c:v>2.2148866E-2</c:v>
                </c:pt>
                <c:pt idx="55">
                  <c:v>2.3620676E-2</c:v>
                </c:pt>
                <c:pt idx="56">
                  <c:v>2.6983604000000001E-2</c:v>
                </c:pt>
                <c:pt idx="57">
                  <c:v>3.2513786000000003E-2</c:v>
                </c:pt>
                <c:pt idx="58">
                  <c:v>3.8384574999999997E-2</c:v>
                </c:pt>
                <c:pt idx="59">
                  <c:v>4.2411085000000001E-2</c:v>
                </c:pt>
                <c:pt idx="60">
                  <c:v>4.2623010000000003E-2</c:v>
                </c:pt>
                <c:pt idx="61">
                  <c:v>4.050376E-2</c:v>
                </c:pt>
                <c:pt idx="62">
                  <c:v>3.7140626000000003E-2</c:v>
                </c:pt>
                <c:pt idx="63">
                  <c:v>3.3300493E-2</c:v>
                </c:pt>
                <c:pt idx="64">
                  <c:v>2.9209003000000001E-2</c:v>
                </c:pt>
                <c:pt idx="65">
                  <c:v>2.7257397999999999E-2</c:v>
                </c:pt>
                <c:pt idx="66">
                  <c:v>2.9837857999999998E-2</c:v>
                </c:pt>
                <c:pt idx="67">
                  <c:v>3.6882665000000002E-2</c:v>
                </c:pt>
                <c:pt idx="68">
                  <c:v>4.4908984999999998E-2</c:v>
                </c:pt>
                <c:pt idx="69">
                  <c:v>4.8804960000000001E-2</c:v>
                </c:pt>
                <c:pt idx="70">
                  <c:v>4.6668870000000001E-2</c:v>
                </c:pt>
                <c:pt idx="71">
                  <c:v>4.0399358000000003E-2</c:v>
                </c:pt>
                <c:pt idx="72">
                  <c:v>3.3415683000000002E-2</c:v>
                </c:pt>
                <c:pt idx="73">
                  <c:v>2.7310814999999999E-2</c:v>
                </c:pt>
                <c:pt idx="74">
                  <c:v>2.1674868E-2</c:v>
                </c:pt>
                <c:pt idx="75">
                  <c:v>1.5444483E-2</c:v>
                </c:pt>
                <c:pt idx="76">
                  <c:v>9.6443919999999999E-3</c:v>
                </c:pt>
                <c:pt idx="77">
                  <c:v>7.0234462999999997E-3</c:v>
                </c:pt>
                <c:pt idx="78">
                  <c:v>9.4167039999999997E-3</c:v>
                </c:pt>
                <c:pt idx="79">
                  <c:v>1.4774719E-2</c:v>
                </c:pt>
                <c:pt idx="80">
                  <c:v>1.8448478000000001E-2</c:v>
                </c:pt>
                <c:pt idx="81">
                  <c:v>1.7049938000000001E-2</c:v>
                </c:pt>
                <c:pt idx="82">
                  <c:v>1.0562042000000001E-2</c:v>
                </c:pt>
                <c:pt idx="83">
                  <c:v>2.1813946999999999E-3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2.22E-4</c:v>
                </c:pt>
                <c:pt idx="89">
                  <c:v>3.4740889E-3</c:v>
                </c:pt>
                <c:pt idx="90">
                  <c:v>6.6236597000000003E-3</c:v>
                </c:pt>
                <c:pt idx="91">
                  <c:v>9.6022669999999994E-3</c:v>
                </c:pt>
                <c:pt idx="92">
                  <c:v>1.1654083000000001E-2</c:v>
                </c:pt>
                <c:pt idx="93">
                  <c:v>1.3003944999999999E-2</c:v>
                </c:pt>
                <c:pt idx="94">
                  <c:v>1.377861E-2</c:v>
                </c:pt>
                <c:pt idx="95">
                  <c:v>1.4044754E-2</c:v>
                </c:pt>
                <c:pt idx="96">
                  <c:v>1.5246323000000001E-2</c:v>
                </c:pt>
                <c:pt idx="97">
                  <c:v>1.7010026000000001E-2</c:v>
                </c:pt>
                <c:pt idx="98">
                  <c:v>1.8707519999999998E-2</c:v>
                </c:pt>
                <c:pt idx="99">
                  <c:v>1.9726404999999999E-2</c:v>
                </c:pt>
                <c:pt idx="100">
                  <c:v>1.9949837000000002E-2</c:v>
                </c:pt>
                <c:pt idx="101">
                  <c:v>2.0208973000000002E-2</c:v>
                </c:pt>
                <c:pt idx="102">
                  <c:v>2.0438910000000001E-2</c:v>
                </c:pt>
                <c:pt idx="103">
                  <c:v>2.1092542999999998E-2</c:v>
                </c:pt>
                <c:pt idx="104">
                  <c:v>2.1505435999999999E-2</c:v>
                </c:pt>
                <c:pt idx="105">
                  <c:v>2.1805295999999998E-2</c:v>
                </c:pt>
                <c:pt idx="106">
                  <c:v>2.1805672000000002E-2</c:v>
                </c:pt>
                <c:pt idx="107">
                  <c:v>2.1654386000000001E-2</c:v>
                </c:pt>
                <c:pt idx="108">
                  <c:v>2.0812814999999998E-2</c:v>
                </c:pt>
                <c:pt idx="109">
                  <c:v>1.9405545999999999E-2</c:v>
                </c:pt>
                <c:pt idx="110">
                  <c:v>1.7774354999999999E-2</c:v>
                </c:pt>
                <c:pt idx="111">
                  <c:v>1.8140106E-2</c:v>
                </c:pt>
                <c:pt idx="112">
                  <c:v>1.6181576999999999E-2</c:v>
                </c:pt>
                <c:pt idx="113">
                  <c:v>1.3857071E-2</c:v>
                </c:pt>
                <c:pt idx="114">
                  <c:v>1.0886883E-2</c:v>
                </c:pt>
                <c:pt idx="115">
                  <c:v>7.1994047999999998E-3</c:v>
                </c:pt>
                <c:pt idx="116">
                  <c:v>3.1085614999999999E-3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251C-4810-989E-85D324CB772C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[2]Sheet1!$D$1170:$DT$1170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4.2299999999999998E-4</c:v>
                </c:pt>
                <c:pt idx="8">
                  <c:v>2.3478716999999999E-3</c:v>
                </c:pt>
                <c:pt idx="9">
                  <c:v>3.7710600000000001E-3</c:v>
                </c:pt>
                <c:pt idx="10">
                  <c:v>3.2472524000000001E-3</c:v>
                </c:pt>
                <c:pt idx="11">
                  <c:v>1.3491384000000001E-3</c:v>
                </c:pt>
                <c:pt idx="12">
                  <c:v>0</c:v>
                </c:pt>
                <c:pt idx="13">
                  <c:v>0</c:v>
                </c:pt>
                <c:pt idx="14">
                  <c:v>1.1629411000000001E-3</c:v>
                </c:pt>
                <c:pt idx="15">
                  <c:v>3.7673674999999999E-3</c:v>
                </c:pt>
                <c:pt idx="16">
                  <c:v>5.6120926000000002E-3</c:v>
                </c:pt>
                <c:pt idx="17">
                  <c:v>4.8064630000000004E-3</c:v>
                </c:pt>
                <c:pt idx="18">
                  <c:v>2.1664574999999998E-3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1.5630710000000001E-3</c:v>
                </c:pt>
                <c:pt idx="26">
                  <c:v>4.1260276999999998E-3</c:v>
                </c:pt>
                <c:pt idx="27">
                  <c:v>5.5889905999999996E-3</c:v>
                </c:pt>
                <c:pt idx="28">
                  <c:v>6.3875633999999999E-3</c:v>
                </c:pt>
                <c:pt idx="29">
                  <c:v>6.6132923000000003E-3</c:v>
                </c:pt>
                <c:pt idx="30">
                  <c:v>7.2203739999999999E-3</c:v>
                </c:pt>
                <c:pt idx="31">
                  <c:v>8.5200899999999993E-3</c:v>
                </c:pt>
                <c:pt idx="32">
                  <c:v>1.0340103E-2</c:v>
                </c:pt>
                <c:pt idx="33">
                  <c:v>1.3182551000000001E-2</c:v>
                </c:pt>
                <c:pt idx="34">
                  <c:v>1.6216135E-2</c:v>
                </c:pt>
                <c:pt idx="35">
                  <c:v>1.8544108E-2</c:v>
                </c:pt>
                <c:pt idx="36">
                  <c:v>1.8936774E-2</c:v>
                </c:pt>
                <c:pt idx="37">
                  <c:v>1.7058943999999999E-2</c:v>
                </c:pt>
                <c:pt idx="38">
                  <c:v>1.3528872000000001E-2</c:v>
                </c:pt>
                <c:pt idx="39">
                  <c:v>9.5563920000000004E-3</c:v>
                </c:pt>
                <c:pt idx="40">
                  <c:v>6.0289979999999998E-3</c:v>
                </c:pt>
                <c:pt idx="41">
                  <c:v>2.981451E-3</c:v>
                </c:pt>
                <c:pt idx="42">
                  <c:v>1.7729807E-3</c:v>
                </c:pt>
                <c:pt idx="43">
                  <c:v>3.8490258000000001E-3</c:v>
                </c:pt>
                <c:pt idx="44">
                  <c:v>9.3541289999999992E-3</c:v>
                </c:pt>
                <c:pt idx="45">
                  <c:v>1.6219882000000001E-2</c:v>
                </c:pt>
                <c:pt idx="46">
                  <c:v>2.1712799000000001E-2</c:v>
                </c:pt>
                <c:pt idx="47">
                  <c:v>2.4171831000000001E-2</c:v>
                </c:pt>
                <c:pt idx="48">
                  <c:v>2.4041217E-2</c:v>
                </c:pt>
                <c:pt idx="49">
                  <c:v>2.2324107999999999E-2</c:v>
                </c:pt>
                <c:pt idx="50">
                  <c:v>1.9831507000000002E-2</c:v>
                </c:pt>
                <c:pt idx="51">
                  <c:v>1.8199936999999999E-2</c:v>
                </c:pt>
                <c:pt idx="52">
                  <c:v>1.8302876999999999E-2</c:v>
                </c:pt>
                <c:pt idx="53">
                  <c:v>1.9562007999999999E-2</c:v>
                </c:pt>
                <c:pt idx="54">
                  <c:v>2.1057026E-2</c:v>
                </c:pt>
                <c:pt idx="55">
                  <c:v>2.2991310000000001E-2</c:v>
                </c:pt>
                <c:pt idx="56">
                  <c:v>2.6757583000000001E-2</c:v>
                </c:pt>
                <c:pt idx="57">
                  <c:v>3.2474622000000002E-2</c:v>
                </c:pt>
                <c:pt idx="58">
                  <c:v>3.8395449999999998E-2</c:v>
                </c:pt>
                <c:pt idx="59">
                  <c:v>4.2427395E-2</c:v>
                </c:pt>
                <c:pt idx="60">
                  <c:v>4.2683407999999999E-2</c:v>
                </c:pt>
                <c:pt idx="61">
                  <c:v>4.0494349999999998E-2</c:v>
                </c:pt>
                <c:pt idx="62">
                  <c:v>3.6949139999999998E-2</c:v>
                </c:pt>
                <c:pt idx="63">
                  <c:v>3.2893747000000001E-2</c:v>
                </c:pt>
                <c:pt idx="64">
                  <c:v>2.8736810000000002E-2</c:v>
                </c:pt>
                <c:pt idx="65">
                  <c:v>2.6849043999999999E-2</c:v>
                </c:pt>
                <c:pt idx="66">
                  <c:v>2.9447538999999998E-2</c:v>
                </c:pt>
                <c:pt idx="67">
                  <c:v>3.6239029999999998E-2</c:v>
                </c:pt>
                <c:pt idx="68">
                  <c:v>4.3809859999999999E-2</c:v>
                </c:pt>
                <c:pt idx="69">
                  <c:v>4.7321997999999997E-2</c:v>
                </c:pt>
                <c:pt idx="70">
                  <c:v>4.5121513000000002E-2</c:v>
                </c:pt>
                <c:pt idx="71">
                  <c:v>3.9109860000000003E-2</c:v>
                </c:pt>
                <c:pt idx="72">
                  <c:v>3.2475366999999998E-2</c:v>
                </c:pt>
                <c:pt idx="73">
                  <c:v>2.6621927E-2</c:v>
                </c:pt>
                <c:pt idx="74">
                  <c:v>2.1038890000000001E-2</c:v>
                </c:pt>
                <c:pt idx="75">
                  <c:v>1.48071395E-2</c:v>
                </c:pt>
                <c:pt idx="76">
                  <c:v>9.0871549999999995E-3</c:v>
                </c:pt>
                <c:pt idx="77">
                  <c:v>6.6169050000000002E-3</c:v>
                </c:pt>
                <c:pt idx="78">
                  <c:v>9.0353199999999995E-3</c:v>
                </c:pt>
                <c:pt idx="79">
                  <c:v>1.41953025E-2</c:v>
                </c:pt>
                <c:pt idx="80">
                  <c:v>1.7618660000000001E-2</c:v>
                </c:pt>
                <c:pt idx="81">
                  <c:v>1.6189680000000001E-2</c:v>
                </c:pt>
                <c:pt idx="82">
                  <c:v>9.9971680000000007E-3</c:v>
                </c:pt>
                <c:pt idx="83">
                  <c:v>2.0987559999999998E-3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2.05E-4</c:v>
                </c:pt>
                <c:pt idx="89">
                  <c:v>3.2318112999999999E-3</c:v>
                </c:pt>
                <c:pt idx="90">
                  <c:v>6.2741300000000002E-3</c:v>
                </c:pt>
                <c:pt idx="91">
                  <c:v>9.1987340000000001E-3</c:v>
                </c:pt>
                <c:pt idx="92">
                  <c:v>1.1229496E-2</c:v>
                </c:pt>
                <c:pt idx="93">
                  <c:v>1.2579126E-2</c:v>
                </c:pt>
                <c:pt idx="94">
                  <c:v>1.33661665E-2</c:v>
                </c:pt>
                <c:pt idx="95">
                  <c:v>1.3583362E-2</c:v>
                </c:pt>
                <c:pt idx="96">
                  <c:v>1.4698575E-2</c:v>
                </c:pt>
                <c:pt idx="97">
                  <c:v>1.6334253999999999E-2</c:v>
                </c:pt>
                <c:pt idx="98">
                  <c:v>1.7881494000000001E-2</c:v>
                </c:pt>
                <c:pt idx="99">
                  <c:v>1.8742592999999998E-2</c:v>
                </c:pt>
                <c:pt idx="100">
                  <c:v>1.8838537999999998E-2</c:v>
                </c:pt>
                <c:pt idx="101">
                  <c:v>1.8998853999999999E-2</c:v>
                </c:pt>
                <c:pt idx="102">
                  <c:v>1.9205743000000001E-2</c:v>
                </c:pt>
                <c:pt idx="103">
                  <c:v>1.9834153E-2</c:v>
                </c:pt>
                <c:pt idx="104">
                  <c:v>2.0289227E-2</c:v>
                </c:pt>
                <c:pt idx="105">
                  <c:v>2.0705942000000001E-2</c:v>
                </c:pt>
                <c:pt idx="106">
                  <c:v>2.0883746000000002E-2</c:v>
                </c:pt>
                <c:pt idx="107">
                  <c:v>2.0950729000000001E-2</c:v>
                </c:pt>
                <c:pt idx="108">
                  <c:v>2.037653E-2</c:v>
                </c:pt>
                <c:pt idx="109">
                  <c:v>1.9258022E-2</c:v>
                </c:pt>
                <c:pt idx="110">
                  <c:v>1.7904386000000001E-2</c:v>
                </c:pt>
                <c:pt idx="111">
                  <c:v>1.880772E-2</c:v>
                </c:pt>
                <c:pt idx="112">
                  <c:v>1.7182551000000001E-2</c:v>
                </c:pt>
                <c:pt idx="113">
                  <c:v>1.5164477000000001E-2</c:v>
                </c:pt>
                <c:pt idx="114">
                  <c:v>1.2479516E-2</c:v>
                </c:pt>
                <c:pt idx="115">
                  <c:v>9.0640440000000003E-3</c:v>
                </c:pt>
                <c:pt idx="116">
                  <c:v>5.2425874999999997E-3</c:v>
                </c:pt>
                <c:pt idx="117">
                  <c:v>9.8299999999999993E-4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251C-4810-989E-85D324CB772C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[2]Sheet1!$D$1171:$DT$1171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1.0008231999999999E-3</c:v>
                </c:pt>
                <c:pt idx="8">
                  <c:v>2.8756929999999999E-3</c:v>
                </c:pt>
                <c:pt idx="9">
                  <c:v>3.9301602999999999E-3</c:v>
                </c:pt>
                <c:pt idx="10">
                  <c:v>2.9179052999999998E-3</c:v>
                </c:pt>
                <c:pt idx="11">
                  <c:v>7.0600000000000003E-4</c:v>
                </c:pt>
                <c:pt idx="12">
                  <c:v>0</c:v>
                </c:pt>
                <c:pt idx="13">
                  <c:v>0</c:v>
                </c:pt>
                <c:pt idx="14">
                  <c:v>1.2190828999999999E-3</c:v>
                </c:pt>
                <c:pt idx="15">
                  <c:v>4.2466474999999998E-3</c:v>
                </c:pt>
                <c:pt idx="16">
                  <c:v>6.4300004999999997E-3</c:v>
                </c:pt>
                <c:pt idx="17">
                  <c:v>5.8044465000000002E-3</c:v>
                </c:pt>
                <c:pt idx="18">
                  <c:v>3.0573779999999999E-3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1.1093233000000001E-3</c:v>
                </c:pt>
                <c:pt idx="26">
                  <c:v>4.090799E-3</c:v>
                </c:pt>
                <c:pt idx="27">
                  <c:v>5.9325276000000001E-3</c:v>
                </c:pt>
                <c:pt idx="28">
                  <c:v>7.0591350000000002E-3</c:v>
                </c:pt>
                <c:pt idx="29">
                  <c:v>7.4981320000000002E-3</c:v>
                </c:pt>
                <c:pt idx="30">
                  <c:v>8.289958E-3</c:v>
                </c:pt>
                <c:pt idx="31">
                  <c:v>9.7354899999999994E-3</c:v>
                </c:pt>
                <c:pt idx="32">
                  <c:v>1.1588357000000001E-2</c:v>
                </c:pt>
                <c:pt idx="33">
                  <c:v>1.4392699E-2</c:v>
                </c:pt>
                <c:pt idx="34">
                  <c:v>1.7300243999999999E-2</c:v>
                </c:pt>
                <c:pt idx="35">
                  <c:v>1.9462670000000001E-2</c:v>
                </c:pt>
                <c:pt idx="36">
                  <c:v>1.9680710000000001E-2</c:v>
                </c:pt>
                <c:pt idx="37">
                  <c:v>1.7622551E-2</c:v>
                </c:pt>
                <c:pt idx="38">
                  <c:v>1.3889133999999999E-2</c:v>
                </c:pt>
                <c:pt idx="39">
                  <c:v>9.6701909999999999E-3</c:v>
                </c:pt>
                <c:pt idx="40">
                  <c:v>5.8405360000000003E-3</c:v>
                </c:pt>
                <c:pt idx="41">
                  <c:v>2.7432369999999999E-3</c:v>
                </c:pt>
                <c:pt idx="42">
                  <c:v>1.6735533E-3</c:v>
                </c:pt>
                <c:pt idx="43">
                  <c:v>4.0178336000000004E-3</c:v>
                </c:pt>
                <c:pt idx="44">
                  <c:v>9.784315E-3</c:v>
                </c:pt>
                <c:pt idx="45">
                  <c:v>1.6816261999999998E-2</c:v>
                </c:pt>
                <c:pt idx="46">
                  <c:v>2.2467978E-2</c:v>
                </c:pt>
                <c:pt idx="47">
                  <c:v>2.5099930999999999E-2</c:v>
                </c:pt>
                <c:pt idx="48">
                  <c:v>2.5061996999999999E-2</c:v>
                </c:pt>
                <c:pt idx="49">
                  <c:v>2.3337139E-2</c:v>
                </c:pt>
                <c:pt idx="50">
                  <c:v>2.0800723E-2</c:v>
                </c:pt>
                <c:pt idx="51">
                  <c:v>1.9228836999999999E-2</c:v>
                </c:pt>
                <c:pt idx="52">
                  <c:v>1.9529402000000001E-2</c:v>
                </c:pt>
                <c:pt idx="53">
                  <c:v>2.0905366000000002E-2</c:v>
                </c:pt>
                <c:pt idx="54">
                  <c:v>2.2242230000000002E-2</c:v>
                </c:pt>
                <c:pt idx="55">
                  <c:v>2.3762200000000001E-2</c:v>
                </c:pt>
                <c:pt idx="56">
                  <c:v>2.7082060000000002E-2</c:v>
                </c:pt>
                <c:pt idx="57">
                  <c:v>3.2474099999999999E-2</c:v>
                </c:pt>
                <c:pt idx="58">
                  <c:v>3.8232769999999999E-2</c:v>
                </c:pt>
                <c:pt idx="59">
                  <c:v>4.2218606999999998E-2</c:v>
                </c:pt>
                <c:pt idx="60">
                  <c:v>4.2448409999999999E-2</c:v>
                </c:pt>
                <c:pt idx="61">
                  <c:v>4.0327585999999999E-2</c:v>
                </c:pt>
                <c:pt idx="62">
                  <c:v>3.6917276999999998E-2</c:v>
                </c:pt>
                <c:pt idx="63">
                  <c:v>3.3023457999999999E-2</c:v>
                </c:pt>
                <c:pt idx="64">
                  <c:v>2.8965478999999999E-2</c:v>
                </c:pt>
                <c:pt idx="65">
                  <c:v>2.7191076000000002E-2</c:v>
                </c:pt>
                <c:pt idx="66">
                  <c:v>3.0018473E-2</c:v>
                </c:pt>
                <c:pt idx="67">
                  <c:v>3.7215749999999999E-2</c:v>
                </c:pt>
                <c:pt idx="68">
                  <c:v>4.5196775000000002E-2</c:v>
                </c:pt>
                <c:pt idx="69">
                  <c:v>4.8877289999999997E-2</c:v>
                </c:pt>
                <c:pt idx="70">
                  <c:v>4.6493497000000002E-2</c:v>
                </c:pt>
                <c:pt idx="71">
                  <c:v>4.0060869999999998E-2</c:v>
                </c:pt>
                <c:pt idx="72">
                  <c:v>3.2995205E-2</c:v>
                </c:pt>
                <c:pt idx="73">
                  <c:v>2.6809790999999999E-2</c:v>
                </c:pt>
                <c:pt idx="74">
                  <c:v>2.1070986999999999E-2</c:v>
                </c:pt>
                <c:pt idx="75">
                  <c:v>1.4776396000000001E-2</c:v>
                </c:pt>
                <c:pt idx="76">
                  <c:v>9.0814950000000002E-3</c:v>
                </c:pt>
                <c:pt idx="77">
                  <c:v>6.7790085000000002E-3</c:v>
                </c:pt>
                <c:pt idx="78">
                  <c:v>9.6074200000000002E-3</c:v>
                </c:pt>
                <c:pt idx="79">
                  <c:v>1.5324272E-2</c:v>
                </c:pt>
                <c:pt idx="80">
                  <c:v>1.9104817999999999E-2</c:v>
                </c:pt>
                <c:pt idx="81">
                  <c:v>1.7515188000000001E-2</c:v>
                </c:pt>
                <c:pt idx="82">
                  <c:v>1.0658113E-2</c:v>
                </c:pt>
                <c:pt idx="83">
                  <c:v>1.9467810000000001E-3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4.5399999999999998E-4</c:v>
                </c:pt>
                <c:pt idx="89">
                  <c:v>3.6535288999999999E-3</c:v>
                </c:pt>
                <c:pt idx="90">
                  <c:v>6.6901740000000001E-3</c:v>
                </c:pt>
                <c:pt idx="91">
                  <c:v>9.5302010000000003E-3</c:v>
                </c:pt>
                <c:pt idx="92">
                  <c:v>1.1482635999999999E-2</c:v>
                </c:pt>
                <c:pt idx="93">
                  <c:v>1.2794821E-2</c:v>
                </c:pt>
                <c:pt idx="94">
                  <c:v>1.3593022E-2</c:v>
                </c:pt>
                <c:pt idx="95">
                  <c:v>1.3915976E-2</c:v>
                </c:pt>
                <c:pt idx="96">
                  <c:v>1.5229332E-2</c:v>
                </c:pt>
                <c:pt idx="97">
                  <c:v>1.7078349999999999E-2</c:v>
                </c:pt>
                <c:pt idx="98">
                  <c:v>1.8837375999999999E-2</c:v>
                </c:pt>
                <c:pt idx="99">
                  <c:v>1.9886405999999999E-2</c:v>
                </c:pt>
                <c:pt idx="100">
                  <c:v>2.0131010000000001E-2</c:v>
                </c:pt>
                <c:pt idx="101">
                  <c:v>2.0397809999999999E-2</c:v>
                </c:pt>
                <c:pt idx="102">
                  <c:v>2.0610211E-2</c:v>
                </c:pt>
                <c:pt idx="103">
                  <c:v>2.1243528000000001E-2</c:v>
                </c:pt>
                <c:pt idx="104">
                  <c:v>2.1631180999999999E-2</c:v>
                </c:pt>
                <c:pt idx="105">
                  <c:v>2.1903219000000002E-2</c:v>
                </c:pt>
                <c:pt idx="106">
                  <c:v>2.1873983E-2</c:v>
                </c:pt>
                <c:pt idx="107">
                  <c:v>2.1694926999999999E-2</c:v>
                </c:pt>
                <c:pt idx="108">
                  <c:v>2.082094E-2</c:v>
                </c:pt>
                <c:pt idx="109">
                  <c:v>1.9381762E-2</c:v>
                </c:pt>
                <c:pt idx="110">
                  <c:v>1.7721646000000001E-2</c:v>
                </c:pt>
                <c:pt idx="111">
                  <c:v>1.8110770000000002E-2</c:v>
                </c:pt>
                <c:pt idx="112">
                  <c:v>1.6149277E-2</c:v>
                </c:pt>
                <c:pt idx="113">
                  <c:v>1.3827476999999999E-2</c:v>
                </c:pt>
                <c:pt idx="114">
                  <c:v>1.0864762E-2</c:v>
                </c:pt>
                <c:pt idx="115">
                  <c:v>7.1924157000000004E-3</c:v>
                </c:pt>
                <c:pt idx="116">
                  <c:v>3.1273332E-3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251C-4810-989E-85D324CB772C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[2]Sheet1!$D$1172:$DT$1172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5.6999999999999998E-4</c:v>
                </c:pt>
                <c:pt idx="8">
                  <c:v>2.4732496000000001E-3</c:v>
                </c:pt>
                <c:pt idx="9">
                  <c:v>3.7218018000000001E-3</c:v>
                </c:pt>
                <c:pt idx="10">
                  <c:v>3.0234042E-3</c:v>
                </c:pt>
                <c:pt idx="11">
                  <c:v>1.0567261000000001E-3</c:v>
                </c:pt>
                <c:pt idx="12">
                  <c:v>0</c:v>
                </c:pt>
                <c:pt idx="13">
                  <c:v>0</c:v>
                </c:pt>
                <c:pt idx="14">
                  <c:v>9.5600000000000004E-4</c:v>
                </c:pt>
                <c:pt idx="15">
                  <c:v>3.6393527E-3</c:v>
                </c:pt>
                <c:pt idx="16">
                  <c:v>5.6074159999999996E-3</c:v>
                </c:pt>
                <c:pt idx="17">
                  <c:v>4.9483770000000003E-3</c:v>
                </c:pt>
                <c:pt idx="18">
                  <c:v>2.3236794000000001E-3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1.1186017999999999E-3</c:v>
                </c:pt>
                <c:pt idx="26">
                  <c:v>3.9245835999999999E-3</c:v>
                </c:pt>
                <c:pt idx="27">
                  <c:v>5.6643383999999998E-3</c:v>
                </c:pt>
                <c:pt idx="28">
                  <c:v>6.7074965E-3</c:v>
                </c:pt>
                <c:pt idx="29">
                  <c:v>7.0334159999999998E-3</c:v>
                </c:pt>
                <c:pt idx="30">
                  <c:v>7.6796319999999996E-3</c:v>
                </c:pt>
                <c:pt idx="31">
                  <c:v>9.0020099999999995E-3</c:v>
                </c:pt>
                <c:pt idx="32">
                  <c:v>1.0842444999999999E-2</c:v>
                </c:pt>
                <c:pt idx="33">
                  <c:v>1.3741524E-2</c:v>
                </c:pt>
                <c:pt idx="34">
                  <c:v>1.6786262E-2</c:v>
                </c:pt>
                <c:pt idx="35">
                  <c:v>1.9097058E-2</c:v>
                </c:pt>
                <c:pt idx="36">
                  <c:v>1.9444639999999999E-2</c:v>
                </c:pt>
                <c:pt idx="37">
                  <c:v>1.7519617000000001E-2</c:v>
                </c:pt>
                <c:pt idx="38">
                  <c:v>1.3956270999999999E-2</c:v>
                </c:pt>
                <c:pt idx="39">
                  <c:v>9.9549349999999998E-3</c:v>
                </c:pt>
                <c:pt idx="40">
                  <c:v>6.3294880000000003E-3</c:v>
                </c:pt>
                <c:pt idx="41">
                  <c:v>3.2551292999999999E-3</c:v>
                </c:pt>
                <c:pt idx="42">
                  <c:v>2.0458386000000001E-3</c:v>
                </c:pt>
                <c:pt idx="43">
                  <c:v>4.1165543000000002E-3</c:v>
                </c:pt>
                <c:pt idx="44">
                  <c:v>9.5574119999999995E-3</c:v>
                </c:pt>
                <c:pt idx="45">
                  <c:v>1.6306398E-2</c:v>
                </c:pt>
                <c:pt idx="46">
                  <c:v>2.1702234000000001E-2</c:v>
                </c:pt>
                <c:pt idx="47">
                  <c:v>2.4157718000000002E-2</c:v>
                </c:pt>
                <c:pt idx="48">
                  <c:v>2.4106900000000001E-2</c:v>
                </c:pt>
                <c:pt idx="49">
                  <c:v>2.2518316E-2</c:v>
                </c:pt>
                <c:pt idx="50">
                  <c:v>2.0173104000000001E-2</c:v>
                </c:pt>
                <c:pt idx="51">
                  <c:v>1.8659680000000001E-2</c:v>
                </c:pt>
                <c:pt idx="52">
                  <c:v>1.8846253E-2</c:v>
                </c:pt>
                <c:pt idx="53">
                  <c:v>2.0093989E-2</c:v>
                </c:pt>
                <c:pt idx="54">
                  <c:v>2.1467170000000001E-2</c:v>
                </c:pt>
                <c:pt idx="55">
                  <c:v>2.3241457E-2</c:v>
                </c:pt>
                <c:pt idx="56">
                  <c:v>2.6957466999999999E-2</c:v>
                </c:pt>
                <c:pt idx="57">
                  <c:v>3.2734292999999998E-2</c:v>
                </c:pt>
                <c:pt idx="58">
                  <c:v>3.8752474000000002E-2</c:v>
                </c:pt>
                <c:pt idx="59">
                  <c:v>4.2809646999999999E-2</c:v>
                </c:pt>
                <c:pt idx="60">
                  <c:v>4.2942908000000002E-2</c:v>
                </c:pt>
                <c:pt idx="61">
                  <c:v>4.0579773E-2</c:v>
                </c:pt>
                <c:pt idx="62">
                  <c:v>3.6889320000000003E-2</c:v>
                </c:pt>
                <c:pt idx="63">
                  <c:v>3.279435E-2</c:v>
                </c:pt>
                <c:pt idx="64">
                  <c:v>2.8709169999999999E-2</c:v>
                </c:pt>
                <c:pt idx="65">
                  <c:v>2.6985467999999999E-2</c:v>
                </c:pt>
                <c:pt idx="66">
                  <c:v>2.9785579999999999E-2</c:v>
                </c:pt>
                <c:pt idx="67">
                  <c:v>3.6791150000000002E-2</c:v>
                </c:pt>
                <c:pt idx="68">
                  <c:v>4.4610977000000003E-2</c:v>
                </c:pt>
                <c:pt idx="69">
                  <c:v>4.8331562000000002E-2</c:v>
                </c:pt>
                <c:pt idx="70">
                  <c:v>4.6158902000000002E-2</c:v>
                </c:pt>
                <c:pt idx="71">
                  <c:v>3.9900789999999998E-2</c:v>
                </c:pt>
                <c:pt idx="72">
                  <c:v>3.2792605000000002E-2</c:v>
                </c:pt>
                <c:pt idx="73">
                  <c:v>2.6411192E-2</c:v>
                </c:pt>
                <c:pt idx="74">
                  <c:v>2.0514241999999999E-2</c:v>
                </c:pt>
                <c:pt idx="75">
                  <c:v>1.4306116000000001E-2</c:v>
                </c:pt>
                <c:pt idx="76">
                  <c:v>8.9209210000000001E-3</c:v>
                </c:pt>
                <c:pt idx="77">
                  <c:v>6.9348129999999997E-3</c:v>
                </c:pt>
                <c:pt idx="78">
                  <c:v>9.7318519999999992E-3</c:v>
                </c:pt>
                <c:pt idx="79">
                  <c:v>1.4959058000000001E-2</c:v>
                </c:pt>
                <c:pt idx="80">
                  <c:v>1.8115302999999999E-2</c:v>
                </c:pt>
                <c:pt idx="81">
                  <c:v>1.6268516E-2</c:v>
                </c:pt>
                <c:pt idx="82">
                  <c:v>9.7572849999999992E-3</c:v>
                </c:pt>
                <c:pt idx="83">
                  <c:v>1.7607822000000001E-3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6.3199999999999997E-4</c:v>
                </c:pt>
                <c:pt idx="89">
                  <c:v>3.6956563E-3</c:v>
                </c:pt>
                <c:pt idx="90">
                  <c:v>6.6689393000000001E-3</c:v>
                </c:pt>
                <c:pt idx="91">
                  <c:v>9.4459269999999998E-3</c:v>
                </c:pt>
                <c:pt idx="92">
                  <c:v>1.1269575E-2</c:v>
                </c:pt>
                <c:pt idx="93">
                  <c:v>1.239784E-2</c:v>
                </c:pt>
                <c:pt idx="94">
                  <c:v>1.3006395E-2</c:v>
                </c:pt>
                <c:pt idx="95">
                  <c:v>1.3144338E-2</c:v>
                </c:pt>
                <c:pt idx="96">
                  <c:v>1.4259934E-2</c:v>
                </c:pt>
                <c:pt idx="97">
                  <c:v>1.5986667999999999E-2</c:v>
                </c:pt>
                <c:pt idx="98">
                  <c:v>1.7688723E-2</c:v>
                </c:pt>
                <c:pt idx="99">
                  <c:v>1.8740164E-2</c:v>
                </c:pt>
                <c:pt idx="100">
                  <c:v>1.9032711000000001E-2</c:v>
                </c:pt>
                <c:pt idx="101">
                  <c:v>1.9376608E-2</c:v>
                </c:pt>
                <c:pt idx="102">
                  <c:v>1.9700160000000001E-2</c:v>
                </c:pt>
                <c:pt idx="103">
                  <c:v>2.0415842999999999E-2</c:v>
                </c:pt>
                <c:pt idx="104">
                  <c:v>2.0906977E-2</c:v>
                </c:pt>
                <c:pt idx="105">
                  <c:v>2.1306104999999999E-2</c:v>
                </c:pt>
                <c:pt idx="106">
                  <c:v>2.1421619999999999E-2</c:v>
                </c:pt>
                <c:pt idx="107">
                  <c:v>2.1393562000000001E-2</c:v>
                </c:pt>
                <c:pt idx="108">
                  <c:v>2.0687727E-2</c:v>
                </c:pt>
                <c:pt idx="109">
                  <c:v>1.9419764999999999E-2</c:v>
                </c:pt>
                <c:pt idx="110">
                  <c:v>1.7912796000000002E-2</c:v>
                </c:pt>
                <c:pt idx="111">
                  <c:v>1.8528320000000001E-2</c:v>
                </c:pt>
                <c:pt idx="112">
                  <c:v>1.6717425000000001E-2</c:v>
                </c:pt>
                <c:pt idx="113">
                  <c:v>1.452751E-2</c:v>
                </c:pt>
                <c:pt idx="114">
                  <c:v>1.1688240000000001E-2</c:v>
                </c:pt>
                <c:pt idx="115">
                  <c:v>8.1363049999999999E-3</c:v>
                </c:pt>
                <c:pt idx="116">
                  <c:v>4.1930038000000001E-3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251C-4810-989E-85D324CB772C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[2]Sheet1!$D$1173:$DT$1173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5.0599999999999997E-5</c:v>
                </c:pt>
                <c:pt idx="8">
                  <c:v>2.3123212000000001E-3</c:v>
                </c:pt>
                <c:pt idx="9">
                  <c:v>3.9983833999999996E-3</c:v>
                </c:pt>
                <c:pt idx="10">
                  <c:v>3.6518840000000002E-3</c:v>
                </c:pt>
                <c:pt idx="11">
                  <c:v>1.7940502E-3</c:v>
                </c:pt>
                <c:pt idx="12">
                  <c:v>0</c:v>
                </c:pt>
                <c:pt idx="13">
                  <c:v>0</c:v>
                </c:pt>
                <c:pt idx="14">
                  <c:v>1.0671649999999999E-3</c:v>
                </c:pt>
                <c:pt idx="15">
                  <c:v>3.4256675E-3</c:v>
                </c:pt>
                <c:pt idx="16">
                  <c:v>5.0869975E-3</c:v>
                </c:pt>
                <c:pt idx="17">
                  <c:v>4.2574149999999996E-3</c:v>
                </c:pt>
                <c:pt idx="18">
                  <c:v>1.6894586E-3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1.9347491E-3</c:v>
                </c:pt>
                <c:pt idx="26">
                  <c:v>4.3815750000000004E-3</c:v>
                </c:pt>
                <c:pt idx="27">
                  <c:v>5.6529889999999998E-3</c:v>
                </c:pt>
                <c:pt idx="28">
                  <c:v>6.228239E-3</c:v>
                </c:pt>
                <c:pt idx="29">
                  <c:v>6.2818075999999997E-3</c:v>
                </c:pt>
                <c:pt idx="30">
                  <c:v>6.7904380000000002E-3</c:v>
                </c:pt>
                <c:pt idx="31">
                  <c:v>8.0559645000000003E-3</c:v>
                </c:pt>
                <c:pt idx="32">
                  <c:v>9.8891580000000003E-3</c:v>
                </c:pt>
                <c:pt idx="33">
                  <c:v>1.2725527E-2</c:v>
                </c:pt>
                <c:pt idx="34">
                  <c:v>1.5735867000000001E-2</c:v>
                </c:pt>
                <c:pt idx="35">
                  <c:v>1.8062906E-2</c:v>
                </c:pt>
                <c:pt idx="36">
                  <c:v>1.8522302000000001E-2</c:v>
                </c:pt>
                <c:pt idx="37">
                  <c:v>1.6842960000000001E-2</c:v>
                </c:pt>
                <c:pt idx="38">
                  <c:v>1.35444915E-2</c:v>
                </c:pt>
                <c:pt idx="39">
                  <c:v>9.7477850000000001E-3</c:v>
                </c:pt>
                <c:pt idx="40">
                  <c:v>6.2338269999999999E-3</c:v>
                </c:pt>
                <c:pt idx="41">
                  <c:v>3.0961740000000001E-3</c:v>
                </c:pt>
                <c:pt idx="42">
                  <c:v>1.7722907E-3</c:v>
                </c:pt>
                <c:pt idx="43">
                  <c:v>3.7127271999999999E-3</c:v>
                </c:pt>
                <c:pt idx="44">
                  <c:v>9.0668629999999997E-3</c:v>
                </c:pt>
                <c:pt idx="45">
                  <c:v>1.5741630999999999E-2</c:v>
                </c:pt>
                <c:pt idx="46">
                  <c:v>2.1080784000000002E-2</c:v>
                </c:pt>
                <c:pt idx="47">
                  <c:v>2.3480114999999999E-2</c:v>
                </c:pt>
                <c:pt idx="48">
                  <c:v>2.3395300000000001E-2</c:v>
                </c:pt>
                <c:pt idx="49">
                  <c:v>2.1793408E-2</c:v>
                </c:pt>
                <c:pt idx="50">
                  <c:v>1.9417426000000002E-2</c:v>
                </c:pt>
                <c:pt idx="51">
                  <c:v>1.7858560999999998E-2</c:v>
                </c:pt>
                <c:pt idx="52">
                  <c:v>1.7941127000000001E-2</c:v>
                </c:pt>
                <c:pt idx="53">
                  <c:v>1.9087374000000001E-2</c:v>
                </c:pt>
                <c:pt idx="54">
                  <c:v>2.0488414999999999E-2</c:v>
                </c:pt>
                <c:pt idx="55">
                  <c:v>2.2411546000000001E-2</c:v>
                </c:pt>
                <c:pt idx="56">
                  <c:v>2.6299473E-2</c:v>
                </c:pt>
                <c:pt idx="57">
                  <c:v>3.2247106999999997E-2</c:v>
                </c:pt>
                <c:pt idx="58">
                  <c:v>3.8483664000000001E-2</c:v>
                </c:pt>
                <c:pt idx="59">
                  <c:v>4.2811192999999997E-2</c:v>
                </c:pt>
                <c:pt idx="60">
                  <c:v>4.3247837999999997E-2</c:v>
                </c:pt>
                <c:pt idx="61">
                  <c:v>4.0964430000000003E-2</c:v>
                </c:pt>
                <c:pt idx="62">
                  <c:v>3.707916E-2</c:v>
                </c:pt>
                <c:pt idx="63">
                  <c:v>3.2595642000000001E-2</c:v>
                </c:pt>
                <c:pt idx="64">
                  <c:v>2.8152712E-2</c:v>
                </c:pt>
                <c:pt idx="65">
                  <c:v>2.6151882000000001E-2</c:v>
                </c:pt>
                <c:pt idx="66">
                  <c:v>2.8702579999999998E-2</c:v>
                </c:pt>
                <c:pt idx="67">
                  <c:v>3.5412338000000002E-2</c:v>
                </c:pt>
                <c:pt idx="68">
                  <c:v>4.3018199999999999E-2</c:v>
                </c:pt>
                <c:pt idx="69">
                  <c:v>4.6800274000000003E-2</c:v>
                </c:pt>
                <c:pt idx="70">
                  <c:v>4.5001723E-2</c:v>
                </c:pt>
                <c:pt idx="71">
                  <c:v>3.9233413000000002E-2</c:v>
                </c:pt>
                <c:pt idx="72">
                  <c:v>3.2468174000000002E-2</c:v>
                </c:pt>
                <c:pt idx="73">
                  <c:v>2.6246747000000001E-2</c:v>
                </c:pt>
                <c:pt idx="74">
                  <c:v>2.0393939999999999E-2</c:v>
                </c:pt>
                <c:pt idx="75">
                  <c:v>1.4223434E-2</c:v>
                </c:pt>
                <c:pt idx="76">
                  <c:v>8.7685230000000003E-3</c:v>
                </c:pt>
                <c:pt idx="77">
                  <c:v>6.4563253000000003E-3</c:v>
                </c:pt>
                <c:pt idx="78">
                  <c:v>8.7069114999999992E-3</c:v>
                </c:pt>
                <c:pt idx="79">
                  <c:v>1.3498166000000001E-2</c:v>
                </c:pt>
                <c:pt idx="80">
                  <c:v>1.6718094999999999E-2</c:v>
                </c:pt>
                <c:pt idx="81">
                  <c:v>1.5487615E-2</c:v>
                </c:pt>
                <c:pt idx="82">
                  <c:v>9.8346869999999999E-3</c:v>
                </c:pt>
                <c:pt idx="83">
                  <c:v>2.5052081000000001E-3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2.4348737E-3</c:v>
                </c:pt>
                <c:pt idx="90">
                  <c:v>5.5514900000000001E-3</c:v>
                </c:pt>
                <c:pt idx="91">
                  <c:v>8.7168239999999998E-3</c:v>
                </c:pt>
                <c:pt idx="92">
                  <c:v>1.1083323500000001E-2</c:v>
                </c:pt>
                <c:pt idx="93">
                  <c:v>1.2746439E-2</c:v>
                </c:pt>
                <c:pt idx="94">
                  <c:v>1.3753314000000001E-2</c:v>
                </c:pt>
                <c:pt idx="95">
                  <c:v>1.4039048E-2</c:v>
                </c:pt>
                <c:pt idx="96">
                  <c:v>1.5028720000000001E-2</c:v>
                </c:pt>
                <c:pt idx="97">
                  <c:v>1.6405355E-2</c:v>
                </c:pt>
                <c:pt idx="98">
                  <c:v>1.7621393999999999E-2</c:v>
                </c:pt>
                <c:pt idx="99">
                  <c:v>1.8149760000000001E-2</c:v>
                </c:pt>
                <c:pt idx="100">
                  <c:v>1.7973724999999999E-2</c:v>
                </c:pt>
                <c:pt idx="101">
                  <c:v>1.7948037E-2</c:v>
                </c:pt>
                <c:pt idx="102">
                  <c:v>1.8068379999999998E-2</c:v>
                </c:pt>
                <c:pt idx="103">
                  <c:v>1.8673444000000001E-2</c:v>
                </c:pt>
                <c:pt idx="104">
                  <c:v>1.9186954999999999E-2</c:v>
                </c:pt>
                <c:pt idx="105">
                  <c:v>1.9731557E-2</c:v>
                </c:pt>
                <c:pt idx="106">
                  <c:v>2.0089895E-2</c:v>
                </c:pt>
                <c:pt idx="107">
                  <c:v>2.036688E-2</c:v>
                </c:pt>
                <c:pt idx="108">
                  <c:v>2.0032957000000001E-2</c:v>
                </c:pt>
                <c:pt idx="109">
                  <c:v>1.9155221E-2</c:v>
                </c:pt>
                <c:pt idx="110">
                  <c:v>1.8031528000000002E-2</c:v>
                </c:pt>
                <c:pt idx="111">
                  <c:v>1.9297684999999998E-2</c:v>
                </c:pt>
                <c:pt idx="112">
                  <c:v>1.7895874999999999E-2</c:v>
                </c:pt>
                <c:pt idx="113">
                  <c:v>1.6068269999999999E-2</c:v>
                </c:pt>
                <c:pt idx="114">
                  <c:v>1.3548704999999999E-2</c:v>
                </c:pt>
                <c:pt idx="115">
                  <c:v>1.0281945000000001E-2</c:v>
                </c:pt>
                <c:pt idx="116">
                  <c:v>6.5963506000000002E-3</c:v>
                </c:pt>
                <c:pt idx="117">
                  <c:v>2.462185E-3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251C-4810-989E-85D324CB772C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[2]Sheet1!$D$1174:$DT$1174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8.7399999999999999E-4</c:v>
                </c:pt>
                <c:pt idx="8">
                  <c:v>2.9295266000000002E-3</c:v>
                </c:pt>
                <c:pt idx="9">
                  <c:v>4.1259265999999996E-3</c:v>
                </c:pt>
                <c:pt idx="10">
                  <c:v>3.1859229999999998E-3</c:v>
                </c:pt>
                <c:pt idx="11">
                  <c:v>9.6299999999999999E-4</c:v>
                </c:pt>
                <c:pt idx="12">
                  <c:v>0</c:v>
                </c:pt>
                <c:pt idx="13">
                  <c:v>0</c:v>
                </c:pt>
                <c:pt idx="14">
                  <c:v>1.0893770000000001E-3</c:v>
                </c:pt>
                <c:pt idx="15">
                  <c:v>3.9013047000000002E-3</c:v>
                </c:pt>
                <c:pt idx="16">
                  <c:v>5.8493586E-3</c:v>
                </c:pt>
                <c:pt idx="17">
                  <c:v>5.0320470000000004E-3</c:v>
                </c:pt>
                <c:pt idx="18">
                  <c:v>2.253251E-3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1.1763049000000001E-3</c:v>
                </c:pt>
                <c:pt idx="26">
                  <c:v>3.8659790999999999E-3</c:v>
                </c:pt>
                <c:pt idx="27">
                  <c:v>5.5313990000000002E-3</c:v>
                </c:pt>
                <c:pt idx="28">
                  <c:v>6.5804510000000002E-3</c:v>
                </c:pt>
                <c:pt idx="29">
                  <c:v>7.0231054000000001E-3</c:v>
                </c:pt>
                <c:pt idx="30">
                  <c:v>7.8592209999999996E-3</c:v>
                </c:pt>
                <c:pt idx="31">
                  <c:v>9.3924089999999991E-3</c:v>
                </c:pt>
                <c:pt idx="32">
                  <c:v>1.13712745E-2</c:v>
                </c:pt>
                <c:pt idx="33">
                  <c:v>1.4334474999999999E-2</c:v>
                </c:pt>
                <c:pt idx="34">
                  <c:v>1.7349905999999998E-2</c:v>
                </c:pt>
                <c:pt idx="35">
                  <c:v>1.9608604000000002E-2</c:v>
                </c:pt>
                <c:pt idx="36">
                  <c:v>1.9892824999999999E-2</c:v>
                </c:pt>
                <c:pt idx="37">
                  <c:v>1.7860095999999999E-2</c:v>
                </c:pt>
                <c:pt idx="38">
                  <c:v>1.4115351999999999E-2</c:v>
                </c:pt>
                <c:pt idx="39">
                  <c:v>9.8398789999999993E-3</c:v>
                </c:pt>
                <c:pt idx="40">
                  <c:v>5.9195380000000002E-3</c:v>
                </c:pt>
                <c:pt idx="41">
                  <c:v>2.7893497999999998E-3</c:v>
                </c:pt>
                <c:pt idx="42">
                  <c:v>1.7175382000000001E-3</c:v>
                </c:pt>
                <c:pt idx="43">
                  <c:v>4.0115300000000001E-3</c:v>
                </c:pt>
                <c:pt idx="44">
                  <c:v>9.6136399999999997E-3</c:v>
                </c:pt>
                <c:pt idx="45">
                  <c:v>1.6449235E-2</c:v>
                </c:pt>
                <c:pt idx="46">
                  <c:v>2.1970607E-2</c:v>
                </c:pt>
                <c:pt idx="47">
                  <c:v>2.4593541E-2</c:v>
                </c:pt>
                <c:pt idx="48">
                  <c:v>2.4625272E-2</c:v>
                </c:pt>
                <c:pt idx="49">
                  <c:v>2.2966983E-2</c:v>
                </c:pt>
                <c:pt idx="50">
                  <c:v>2.0485030000000001E-2</c:v>
                </c:pt>
                <c:pt idx="51">
                  <c:v>1.8968993999999999E-2</c:v>
                </c:pt>
                <c:pt idx="52">
                  <c:v>1.9335807999999999E-2</c:v>
                </c:pt>
                <c:pt idx="53">
                  <c:v>2.0810582000000001E-2</c:v>
                </c:pt>
                <c:pt idx="54">
                  <c:v>2.2268468999999999E-2</c:v>
                </c:pt>
                <c:pt idx="55">
                  <c:v>2.3916986000000001E-2</c:v>
                </c:pt>
                <c:pt idx="56">
                  <c:v>2.7308123E-2</c:v>
                </c:pt>
                <c:pt idx="57">
                  <c:v>3.2656076999999999E-2</c:v>
                </c:pt>
                <c:pt idx="58">
                  <c:v>3.8265889999999997E-2</c:v>
                </c:pt>
                <c:pt idx="59">
                  <c:v>4.2106320000000003E-2</c:v>
                </c:pt>
                <c:pt idx="60">
                  <c:v>4.2321589999999999E-2</c:v>
                </c:pt>
                <c:pt idx="61">
                  <c:v>4.0332413999999997E-2</c:v>
                </c:pt>
                <c:pt idx="62">
                  <c:v>3.7108387999999999E-2</c:v>
                </c:pt>
                <c:pt idx="63">
                  <c:v>3.3333436000000001E-2</c:v>
                </c:pt>
                <c:pt idx="64">
                  <c:v>2.9271001000000001E-2</c:v>
                </c:pt>
                <c:pt idx="65">
                  <c:v>2.7327206E-2</c:v>
                </c:pt>
                <c:pt idx="66">
                  <c:v>2.9852856000000001E-2</c:v>
                </c:pt>
                <c:pt idx="67">
                  <c:v>3.6720625999999999E-2</c:v>
                </c:pt>
                <c:pt idx="68">
                  <c:v>4.4494680000000002E-2</c:v>
                </c:pt>
                <c:pt idx="69">
                  <c:v>4.8215833E-2</c:v>
                </c:pt>
                <c:pt idx="70">
                  <c:v>4.6061075999999999E-2</c:v>
                </c:pt>
                <c:pt idx="71">
                  <c:v>3.9898794000000001E-2</c:v>
                </c:pt>
                <c:pt idx="72">
                  <c:v>3.3037530000000002E-2</c:v>
                </c:pt>
                <c:pt idx="73">
                  <c:v>2.6993423999999999E-2</c:v>
                </c:pt>
                <c:pt idx="74">
                  <c:v>2.1344353E-2</c:v>
                </c:pt>
                <c:pt idx="75">
                  <c:v>1.5092079E-2</c:v>
                </c:pt>
                <c:pt idx="76">
                  <c:v>9.3503449999999995E-3</c:v>
                </c:pt>
                <c:pt idx="77">
                  <c:v>6.8763415E-3</c:v>
                </c:pt>
                <c:pt idx="78">
                  <c:v>9.3895720000000005E-3</c:v>
                </c:pt>
                <c:pt idx="79">
                  <c:v>1.47587545E-2</c:v>
                </c:pt>
                <c:pt idx="80">
                  <c:v>1.8389803999999999E-2</c:v>
                </c:pt>
                <c:pt idx="81">
                  <c:v>1.7031845E-2</c:v>
                </c:pt>
                <c:pt idx="82">
                  <c:v>1.0724895999999999E-2</c:v>
                </c:pt>
                <c:pt idx="83">
                  <c:v>2.5838327000000001E-3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2.7362977000000002E-3</c:v>
                </c:pt>
                <c:pt idx="90">
                  <c:v>5.6948605999999997E-3</c:v>
                </c:pt>
                <c:pt idx="91">
                  <c:v>8.6232860000000008E-3</c:v>
                </c:pt>
                <c:pt idx="92">
                  <c:v>1.0802411E-2</c:v>
                </c:pt>
                <c:pt idx="93">
                  <c:v>1.2366489E-2</c:v>
                </c:pt>
                <c:pt idx="94">
                  <c:v>1.3401092E-2</c:v>
                </c:pt>
                <c:pt idx="95">
                  <c:v>1.3910331E-2</c:v>
                </c:pt>
                <c:pt idx="96">
                  <c:v>1.53038455E-2</c:v>
                </c:pt>
                <c:pt idx="97">
                  <c:v>1.7178908E-2</c:v>
                </c:pt>
                <c:pt idx="98">
                  <c:v>1.8902189999999999E-2</c:v>
                </c:pt>
                <c:pt idx="99">
                  <c:v>1.9873788999999999E-2</c:v>
                </c:pt>
                <c:pt idx="100">
                  <c:v>2.0010923999999999E-2</c:v>
                </c:pt>
                <c:pt idx="101">
                  <c:v>2.0128137000000001E-2</c:v>
                </c:pt>
                <c:pt idx="102">
                  <c:v>2.0272551E-2</c:v>
                </c:pt>
                <c:pt idx="103">
                  <c:v>2.0831412000000001E-2</c:v>
                </c:pt>
                <c:pt idx="104">
                  <c:v>2.1175282E-2</c:v>
                </c:pt>
                <c:pt idx="105">
                  <c:v>2.1440036999999999E-2</c:v>
                </c:pt>
                <c:pt idx="106">
                  <c:v>2.1435566E-2</c:v>
                </c:pt>
                <c:pt idx="107">
                  <c:v>2.1340319999999999E-2</c:v>
                </c:pt>
                <c:pt idx="108">
                  <c:v>2.0537396999999999E-2</c:v>
                </c:pt>
                <c:pt idx="109">
                  <c:v>1.9191952000000002E-2</c:v>
                </c:pt>
                <c:pt idx="110">
                  <c:v>1.7623762000000001E-2</c:v>
                </c:pt>
                <c:pt idx="111">
                  <c:v>1.8199395E-2</c:v>
                </c:pt>
                <c:pt idx="112">
                  <c:v>1.6355959999999999E-2</c:v>
                </c:pt>
                <c:pt idx="113">
                  <c:v>1.4146881E-2</c:v>
                </c:pt>
                <c:pt idx="114">
                  <c:v>1.1288785000000001E-2</c:v>
                </c:pt>
                <c:pt idx="115">
                  <c:v>7.7160249999999996E-3</c:v>
                </c:pt>
                <c:pt idx="116">
                  <c:v>3.7480576000000002E-3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251C-4810-989E-85D324CB772C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[2]Sheet1!$D$1175:$DT$1175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7.6499999999999995E-4</c:v>
                </c:pt>
                <c:pt idx="8">
                  <c:v>2.8978512E-3</c:v>
                </c:pt>
                <c:pt idx="9">
                  <c:v>4.0977736999999997E-3</c:v>
                </c:pt>
                <c:pt idx="10">
                  <c:v>3.1140025E-3</c:v>
                </c:pt>
                <c:pt idx="11">
                  <c:v>8.2399999999999997E-4</c:v>
                </c:pt>
                <c:pt idx="12">
                  <c:v>0</c:v>
                </c:pt>
                <c:pt idx="13">
                  <c:v>0</c:v>
                </c:pt>
                <c:pt idx="14">
                  <c:v>9.7300000000000002E-4</c:v>
                </c:pt>
                <c:pt idx="15">
                  <c:v>3.8398728000000001E-3</c:v>
                </c:pt>
                <c:pt idx="16">
                  <c:v>5.7957796000000002E-3</c:v>
                </c:pt>
                <c:pt idx="17">
                  <c:v>4.9698427000000002E-3</c:v>
                </c:pt>
                <c:pt idx="18">
                  <c:v>2.2122740999999998E-3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1.3136856E-3</c:v>
                </c:pt>
                <c:pt idx="26">
                  <c:v>3.862019E-3</c:v>
                </c:pt>
                <c:pt idx="27">
                  <c:v>5.3492210000000004E-3</c:v>
                </c:pt>
                <c:pt idx="28">
                  <c:v>6.2380307000000001E-3</c:v>
                </c:pt>
                <c:pt idx="29">
                  <c:v>6.5913424000000002E-3</c:v>
                </c:pt>
                <c:pt idx="30">
                  <c:v>7.3663555000000004E-3</c:v>
                </c:pt>
                <c:pt idx="31">
                  <c:v>8.844279E-3</c:v>
                </c:pt>
                <c:pt idx="32">
                  <c:v>1.0787182500000001E-2</c:v>
                </c:pt>
                <c:pt idx="33">
                  <c:v>1.3660679E-2</c:v>
                </c:pt>
                <c:pt idx="34">
                  <c:v>1.6643914999999999E-2</c:v>
                </c:pt>
                <c:pt idx="35">
                  <c:v>1.8924982999999999E-2</c:v>
                </c:pt>
                <c:pt idx="36">
                  <c:v>1.9315678999999999E-2</c:v>
                </c:pt>
                <c:pt idx="37">
                  <c:v>1.7440555999999999E-2</c:v>
                </c:pt>
                <c:pt idx="38">
                  <c:v>1.3874378999999999E-2</c:v>
                </c:pt>
                <c:pt idx="39">
                  <c:v>9.7717210000000006E-3</c:v>
                </c:pt>
                <c:pt idx="40">
                  <c:v>6.0090789999999996E-3</c:v>
                </c:pt>
                <c:pt idx="41">
                  <c:v>2.8293292999999999E-3</c:v>
                </c:pt>
                <c:pt idx="42">
                  <c:v>1.6322647E-3</c:v>
                </c:pt>
                <c:pt idx="43">
                  <c:v>3.8207307999999999E-3</c:v>
                </c:pt>
                <c:pt idx="44">
                  <c:v>9.4393989999999994E-3</c:v>
                </c:pt>
                <c:pt idx="45">
                  <c:v>1.6303235999999999E-2</c:v>
                </c:pt>
                <c:pt idx="46">
                  <c:v>2.1757800000000001E-2</c:v>
                </c:pt>
                <c:pt idx="47">
                  <c:v>2.4253706E-2</c:v>
                </c:pt>
                <c:pt idx="48">
                  <c:v>2.4237274999999999E-2</c:v>
                </c:pt>
                <c:pt idx="49">
                  <c:v>2.2654352999999999E-2</c:v>
                </c:pt>
                <c:pt idx="50">
                  <c:v>2.0284747999999998E-2</c:v>
                </c:pt>
                <c:pt idx="51">
                  <c:v>1.8745873E-2</c:v>
                </c:pt>
                <c:pt idx="52">
                  <c:v>1.8922392E-2</c:v>
                </c:pt>
                <c:pt idx="53">
                  <c:v>2.0167496E-2</c:v>
                </c:pt>
                <c:pt idx="54">
                  <c:v>2.1542588000000001E-2</c:v>
                </c:pt>
                <c:pt idx="55">
                  <c:v>2.3302471000000002E-2</c:v>
                </c:pt>
                <c:pt idx="56">
                  <c:v>2.6958309999999999E-2</c:v>
                </c:pt>
                <c:pt idx="57">
                  <c:v>3.2629576E-2</c:v>
                </c:pt>
                <c:pt idx="58">
                  <c:v>3.8529760000000003E-2</c:v>
                </c:pt>
                <c:pt idx="59">
                  <c:v>4.2508564999999998E-2</c:v>
                </c:pt>
                <c:pt idx="60">
                  <c:v>4.2691819999999998E-2</c:v>
                </c:pt>
                <c:pt idx="61">
                  <c:v>4.0445436000000001E-2</c:v>
                </c:pt>
                <c:pt idx="62">
                  <c:v>3.6862689999999997E-2</c:v>
                </c:pt>
                <c:pt idx="63">
                  <c:v>3.2779012000000003E-2</c:v>
                </c:pt>
                <c:pt idx="64">
                  <c:v>2.8603369999999999E-2</c:v>
                </c:pt>
                <c:pt idx="65">
                  <c:v>2.6732557000000001E-2</c:v>
                </c:pt>
                <c:pt idx="66">
                  <c:v>2.9383559E-2</c:v>
                </c:pt>
                <c:pt idx="67">
                  <c:v>3.6256592999999997E-2</c:v>
                </c:pt>
                <c:pt idx="68">
                  <c:v>4.3945155999999999E-2</c:v>
                </c:pt>
                <c:pt idx="69">
                  <c:v>4.761232E-2</c:v>
                </c:pt>
                <c:pt idx="70">
                  <c:v>4.5562564999999999E-2</c:v>
                </c:pt>
                <c:pt idx="71">
                  <c:v>3.96356E-2</c:v>
                </c:pt>
                <c:pt idx="72">
                  <c:v>3.2959703E-2</c:v>
                </c:pt>
                <c:pt idx="73">
                  <c:v>2.6932286E-2</c:v>
                </c:pt>
                <c:pt idx="74">
                  <c:v>2.1113654999999999E-2</c:v>
                </c:pt>
                <c:pt idx="75">
                  <c:v>1.4679947E-2</c:v>
                </c:pt>
                <c:pt idx="76">
                  <c:v>8.8820789999999993E-3</c:v>
                </c:pt>
                <c:pt idx="77">
                  <c:v>6.4464602999999999E-3</c:v>
                </c:pt>
                <c:pt idx="78">
                  <c:v>8.9599285000000004E-3</c:v>
                </c:pt>
                <c:pt idx="79">
                  <c:v>1.42195085E-2</c:v>
                </c:pt>
                <c:pt idx="80">
                  <c:v>1.7714810000000001E-2</c:v>
                </c:pt>
                <c:pt idx="81">
                  <c:v>1.6314937000000002E-2</c:v>
                </c:pt>
                <c:pt idx="82">
                  <c:v>1.0115673E-2</c:v>
                </c:pt>
                <c:pt idx="83">
                  <c:v>2.1854606E-3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2.1699999999999999E-4</c:v>
                </c:pt>
                <c:pt idx="89">
                  <c:v>3.2767653000000002E-3</c:v>
                </c:pt>
                <c:pt idx="90">
                  <c:v>6.3641634999999997E-3</c:v>
                </c:pt>
                <c:pt idx="91">
                  <c:v>9.3350369999999992E-3</c:v>
                </c:pt>
                <c:pt idx="92">
                  <c:v>1.1400047E-2</c:v>
                </c:pt>
                <c:pt idx="93">
                  <c:v>1.275926E-2</c:v>
                </c:pt>
                <c:pt idx="94">
                  <c:v>1.3543384E-2</c:v>
                </c:pt>
                <c:pt idx="95">
                  <c:v>1.3760839E-2</c:v>
                </c:pt>
                <c:pt idx="96">
                  <c:v>1.4875484E-2</c:v>
                </c:pt>
                <c:pt idx="97">
                  <c:v>1.6493196000000002E-2</c:v>
                </c:pt>
                <c:pt idx="98">
                  <c:v>1.8015237999999999E-2</c:v>
                </c:pt>
                <c:pt idx="99">
                  <c:v>1.8846822999999999E-2</c:v>
                </c:pt>
                <c:pt idx="100">
                  <c:v>1.8916697999999999E-2</c:v>
                </c:pt>
                <c:pt idx="101">
                  <c:v>1.9075416000000001E-2</c:v>
                </c:pt>
                <c:pt idx="102">
                  <c:v>1.9276138000000002E-2</c:v>
                </c:pt>
                <c:pt idx="103">
                  <c:v>1.9910845999999999E-2</c:v>
                </c:pt>
                <c:pt idx="104">
                  <c:v>2.0367308000000001E-2</c:v>
                </c:pt>
                <c:pt idx="105">
                  <c:v>2.0778525999999999E-2</c:v>
                </c:pt>
                <c:pt idx="106">
                  <c:v>2.0941564999999999E-2</c:v>
                </c:pt>
                <c:pt idx="107">
                  <c:v>2.0979574000000001E-2</c:v>
                </c:pt>
                <c:pt idx="108">
                  <c:v>2.0363808000000001E-2</c:v>
                </c:pt>
                <c:pt idx="109">
                  <c:v>1.9187612E-2</c:v>
                </c:pt>
                <c:pt idx="110">
                  <c:v>1.775322E-2</c:v>
                </c:pt>
                <c:pt idx="111">
                  <c:v>1.8597107000000002E-2</c:v>
                </c:pt>
                <c:pt idx="112">
                  <c:v>1.6881697000000001E-2</c:v>
                </c:pt>
                <c:pt idx="113">
                  <c:v>1.4775168E-2</c:v>
                </c:pt>
                <c:pt idx="114">
                  <c:v>1.2002723E-2</c:v>
                </c:pt>
                <c:pt idx="115">
                  <c:v>8.506797E-3</c:v>
                </c:pt>
                <c:pt idx="116">
                  <c:v>4.611955E-3</c:v>
                </c:pt>
                <c:pt idx="117">
                  <c:v>2.9300000000000002E-4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251C-4810-989E-85D324CB772C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[2]Sheet1!$D$1176:$DT$1176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5.4600000000000004E-4</c:v>
                </c:pt>
                <c:pt idx="8">
                  <c:v>2.6865955000000001E-3</c:v>
                </c:pt>
                <c:pt idx="9">
                  <c:v>4.2012400000000002E-3</c:v>
                </c:pt>
                <c:pt idx="10">
                  <c:v>3.6011664E-3</c:v>
                </c:pt>
                <c:pt idx="11">
                  <c:v>1.475613E-3</c:v>
                </c:pt>
                <c:pt idx="12">
                  <c:v>0</c:v>
                </c:pt>
                <c:pt idx="13">
                  <c:v>0</c:v>
                </c:pt>
                <c:pt idx="14">
                  <c:v>8.3199999999999995E-4</c:v>
                </c:pt>
                <c:pt idx="15">
                  <c:v>3.401004E-3</c:v>
                </c:pt>
                <c:pt idx="16">
                  <c:v>5.2237029999999997E-3</c:v>
                </c:pt>
                <c:pt idx="17">
                  <c:v>4.4266847E-3</c:v>
                </c:pt>
                <c:pt idx="18">
                  <c:v>1.8285993000000001E-3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2.0997627E-3</c:v>
                </c:pt>
                <c:pt idx="26">
                  <c:v>4.6717399999999997E-3</c:v>
                </c:pt>
                <c:pt idx="27">
                  <c:v>5.9895846000000003E-3</c:v>
                </c:pt>
                <c:pt idx="28">
                  <c:v>6.5464829999999996E-3</c:v>
                </c:pt>
                <c:pt idx="29">
                  <c:v>6.5020520000000004E-3</c:v>
                </c:pt>
                <c:pt idx="30">
                  <c:v>6.8465555000000004E-3</c:v>
                </c:pt>
                <c:pt idx="31">
                  <c:v>7.9919459999999998E-3</c:v>
                </c:pt>
                <c:pt idx="32">
                  <c:v>9.8142730000000001E-3</c:v>
                </c:pt>
                <c:pt idx="33">
                  <c:v>1.2745236E-2</c:v>
                </c:pt>
                <c:pt idx="34">
                  <c:v>1.5897607000000001E-2</c:v>
                </c:pt>
                <c:pt idx="35">
                  <c:v>1.8343290000000002E-2</c:v>
                </c:pt>
                <c:pt idx="36">
                  <c:v>1.8874868999999999E-2</c:v>
                </c:pt>
                <c:pt idx="37">
                  <c:v>1.7197723000000002E-2</c:v>
                </c:pt>
                <c:pt idx="38">
                  <c:v>1.3894928000000001E-2</c:v>
                </c:pt>
                <c:pt idx="39">
                  <c:v>1.0063626000000001E-2</c:v>
                </c:pt>
                <c:pt idx="40">
                  <c:v>6.5453765000000001E-3</c:v>
                </c:pt>
                <c:pt idx="41">
                  <c:v>3.3491978000000002E-3</c:v>
                </c:pt>
                <c:pt idx="42">
                  <c:v>1.929056E-3</c:v>
                </c:pt>
                <c:pt idx="43">
                  <c:v>3.7672461000000002E-3</c:v>
                </c:pt>
                <c:pt idx="44">
                  <c:v>9.0664400000000003E-3</c:v>
                </c:pt>
                <c:pt idx="45">
                  <c:v>1.5769117999999999E-2</c:v>
                </c:pt>
                <c:pt idx="46">
                  <c:v>2.1201579000000002E-2</c:v>
                </c:pt>
                <c:pt idx="47">
                  <c:v>2.3730390000000001E-2</c:v>
                </c:pt>
                <c:pt idx="48">
                  <c:v>2.3758215999999999E-2</c:v>
                </c:pt>
                <c:pt idx="49">
                  <c:v>2.2228649999999999E-2</c:v>
                </c:pt>
                <c:pt idx="50">
                  <c:v>1.9899549999999998E-2</c:v>
                </c:pt>
                <c:pt idx="51">
                  <c:v>1.8329086000000001E-2</c:v>
                </c:pt>
                <c:pt idx="52">
                  <c:v>1.8345159999999999E-2</c:v>
                </c:pt>
                <c:pt idx="53">
                  <c:v>1.9379750000000001E-2</c:v>
                </c:pt>
                <c:pt idx="54">
                  <c:v>2.0633430000000001E-2</c:v>
                </c:pt>
                <c:pt idx="55">
                  <c:v>2.2419519999999998E-2</c:v>
                </c:pt>
                <c:pt idx="56">
                  <c:v>2.6237343999999999E-2</c:v>
                </c:pt>
                <c:pt idx="57">
                  <c:v>3.2232847000000002E-2</c:v>
                </c:pt>
                <c:pt idx="58">
                  <c:v>3.8574714000000003E-2</c:v>
                </c:pt>
                <c:pt idx="59">
                  <c:v>4.2984832000000001E-2</c:v>
                </c:pt>
                <c:pt idx="60">
                  <c:v>4.3405226999999998E-2</c:v>
                </c:pt>
                <c:pt idx="61">
                  <c:v>4.1039899999999997E-2</c:v>
                </c:pt>
                <c:pt idx="62">
                  <c:v>3.7071574000000003E-2</c:v>
                </c:pt>
                <c:pt idx="63">
                  <c:v>3.2569292999999999E-2</c:v>
                </c:pt>
                <c:pt idx="64">
                  <c:v>2.8169965000000002E-2</c:v>
                </c:pt>
                <c:pt idx="65">
                  <c:v>2.6249117999999998E-2</c:v>
                </c:pt>
                <c:pt idx="66">
                  <c:v>2.8889290000000001E-2</c:v>
                </c:pt>
                <c:pt idx="67">
                  <c:v>3.5681862000000002E-2</c:v>
                </c:pt>
                <c:pt idx="68">
                  <c:v>4.3283686000000002E-2</c:v>
                </c:pt>
                <c:pt idx="69">
                  <c:v>4.6955150000000001E-2</c:v>
                </c:pt>
                <c:pt idx="70">
                  <c:v>4.4967774000000002E-2</c:v>
                </c:pt>
                <c:pt idx="71">
                  <c:v>3.9040459999999999E-2</c:v>
                </c:pt>
                <c:pt idx="72">
                  <c:v>3.2302077999999998E-2</c:v>
                </c:pt>
                <c:pt idx="73">
                  <c:v>2.6327010000000001E-2</c:v>
                </c:pt>
                <c:pt idx="74">
                  <c:v>2.0859024E-2</c:v>
                </c:pt>
                <c:pt idx="75">
                  <c:v>1.5008074999999999E-2</c:v>
                </c:pt>
                <c:pt idx="76">
                  <c:v>9.6374749999999995E-3</c:v>
                </c:pt>
                <c:pt idx="77">
                  <c:v>7.1453840000000003E-3</c:v>
                </c:pt>
                <c:pt idx="78">
                  <c:v>9.1202009999999997E-3</c:v>
                </c:pt>
                <c:pt idx="79">
                  <c:v>1.3692522E-2</c:v>
                </c:pt>
                <c:pt idx="80">
                  <c:v>1.6752818999999999E-2</c:v>
                </c:pt>
                <c:pt idx="81">
                  <c:v>1.5336041E-2</c:v>
                </c:pt>
                <c:pt idx="82">
                  <c:v>9.4429879999999994E-3</c:v>
                </c:pt>
                <c:pt idx="83">
                  <c:v>1.9022542E-3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1.3100000000000001E-4</c:v>
                </c:pt>
                <c:pt idx="89">
                  <c:v>3.2580871999999999E-3</c:v>
                </c:pt>
                <c:pt idx="90">
                  <c:v>6.4420685999999998E-3</c:v>
                </c:pt>
                <c:pt idx="91">
                  <c:v>9.4595430000000008E-3</c:v>
                </c:pt>
                <c:pt idx="92">
                  <c:v>1.1505062999999999E-2</c:v>
                </c:pt>
                <c:pt idx="93">
                  <c:v>1.2800573000000001E-2</c:v>
                </c:pt>
                <c:pt idx="94">
                  <c:v>1.3517739000000001E-2</c:v>
                </c:pt>
                <c:pt idx="95">
                  <c:v>1.3665161E-2</c:v>
                </c:pt>
                <c:pt idx="96">
                  <c:v>1.4718317999999999E-2</c:v>
                </c:pt>
                <c:pt idx="97">
                  <c:v>1.6263507E-2</c:v>
                </c:pt>
                <c:pt idx="98">
                  <c:v>1.7698499999999999E-2</c:v>
                </c:pt>
                <c:pt idx="99">
                  <c:v>1.8423208999999999E-2</c:v>
                </c:pt>
                <c:pt idx="100">
                  <c:v>1.8380400000000002E-2</c:v>
                </c:pt>
                <c:pt idx="101">
                  <c:v>1.8434787000000001E-2</c:v>
                </c:pt>
                <c:pt idx="102">
                  <c:v>1.8568456000000001E-2</c:v>
                </c:pt>
                <c:pt idx="103">
                  <c:v>1.914095E-2</c:v>
                </c:pt>
                <c:pt idx="104">
                  <c:v>1.9580724000000001E-2</c:v>
                </c:pt>
                <c:pt idx="105">
                  <c:v>2.0023144999999999E-2</c:v>
                </c:pt>
                <c:pt idx="106">
                  <c:v>2.0262295E-2</c:v>
                </c:pt>
                <c:pt idx="107">
                  <c:v>2.0420574E-2</c:v>
                </c:pt>
                <c:pt idx="108">
                  <c:v>1.9966569E-2</c:v>
                </c:pt>
                <c:pt idx="109">
                  <c:v>1.8981898000000001E-2</c:v>
                </c:pt>
                <c:pt idx="110">
                  <c:v>1.7764500999999999E-2</c:v>
                </c:pt>
                <c:pt idx="111">
                  <c:v>1.8912615000000001E-2</c:v>
                </c:pt>
                <c:pt idx="112">
                  <c:v>1.743865E-2</c:v>
                </c:pt>
                <c:pt idx="113">
                  <c:v>1.556076E-2</c:v>
                </c:pt>
                <c:pt idx="114">
                  <c:v>1.2997939999999999E-2</c:v>
                </c:pt>
                <c:pt idx="115">
                  <c:v>9.6917759999999992E-3</c:v>
                </c:pt>
                <c:pt idx="116">
                  <c:v>5.9711738E-3</c:v>
                </c:pt>
                <c:pt idx="117">
                  <c:v>1.8006258E-3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251C-4810-989E-85D324CB772C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[2]Sheet1!$D$1177:$DT$1177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5.9400000000000002E-4</c:v>
                </c:pt>
                <c:pt idx="8">
                  <c:v>2.4833537E-3</c:v>
                </c:pt>
                <c:pt idx="9">
                  <c:v>3.8967379999999999E-3</c:v>
                </c:pt>
                <c:pt idx="10">
                  <c:v>3.4251942E-3</c:v>
                </c:pt>
                <c:pt idx="11">
                  <c:v>1.5529273000000001E-3</c:v>
                </c:pt>
                <c:pt idx="12">
                  <c:v>0</c:v>
                </c:pt>
                <c:pt idx="13">
                  <c:v>0</c:v>
                </c:pt>
                <c:pt idx="14">
                  <c:v>8.7500000000000002E-4</c:v>
                </c:pt>
                <c:pt idx="15">
                  <c:v>3.1973682E-3</c:v>
                </c:pt>
                <c:pt idx="16">
                  <c:v>4.8417933000000002E-3</c:v>
                </c:pt>
                <c:pt idx="17">
                  <c:v>4.0351394999999998E-3</c:v>
                </c:pt>
                <c:pt idx="18">
                  <c:v>1.5613552E-3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1.936484E-3</c:v>
                </c:pt>
                <c:pt idx="26">
                  <c:v>4.2796029999999999E-3</c:v>
                </c:pt>
                <c:pt idx="27">
                  <c:v>5.5095646999999996E-3</c:v>
                </c:pt>
                <c:pt idx="28">
                  <c:v>6.0870055999999997E-3</c:v>
                </c:pt>
                <c:pt idx="29">
                  <c:v>6.1378800000000001E-3</c:v>
                </c:pt>
                <c:pt idx="30">
                  <c:v>6.6092549999999996E-3</c:v>
                </c:pt>
                <c:pt idx="31">
                  <c:v>7.8464169999999996E-3</c:v>
                </c:pt>
                <c:pt idx="32">
                  <c:v>9.6892520000000006E-3</c:v>
                </c:pt>
                <c:pt idx="33">
                  <c:v>1.2576507000000001E-2</c:v>
                </c:pt>
                <c:pt idx="34">
                  <c:v>1.5622225999999999E-2</c:v>
                </c:pt>
                <c:pt idx="35">
                  <c:v>1.7969115000000001E-2</c:v>
                </c:pt>
                <c:pt idx="36">
                  <c:v>1.8443352999999999E-2</c:v>
                </c:pt>
                <c:pt idx="37">
                  <c:v>1.6786207000000001E-2</c:v>
                </c:pt>
                <c:pt idx="38">
                  <c:v>1.3569092E-2</c:v>
                </c:pt>
                <c:pt idx="39">
                  <c:v>9.8869950000000009E-3</c:v>
                </c:pt>
                <c:pt idx="40">
                  <c:v>6.5277210000000002E-3</c:v>
                </c:pt>
                <c:pt idx="41">
                  <c:v>3.5140337E-3</c:v>
                </c:pt>
                <c:pt idx="42">
                  <c:v>2.2769140000000001E-3</c:v>
                </c:pt>
                <c:pt idx="43">
                  <c:v>4.2479998E-3</c:v>
                </c:pt>
                <c:pt idx="44">
                  <c:v>9.5463849999999992E-3</c:v>
                </c:pt>
                <c:pt idx="45">
                  <c:v>1.6070448000000001E-2</c:v>
                </c:pt>
                <c:pt idx="46">
                  <c:v>2.1198717999999998E-2</c:v>
                </c:pt>
                <c:pt idx="47">
                  <c:v>2.3436015000000001E-2</c:v>
                </c:pt>
                <c:pt idx="48">
                  <c:v>2.3301004E-2</c:v>
                </c:pt>
                <c:pt idx="49">
                  <c:v>2.1745026000000001E-2</c:v>
                </c:pt>
                <c:pt idx="50">
                  <c:v>1.9445354000000001E-2</c:v>
                </c:pt>
                <c:pt idx="51">
                  <c:v>1.7905629999999999E-2</c:v>
                </c:pt>
                <c:pt idx="52">
                  <c:v>1.7948609000000001E-2</c:v>
                </c:pt>
                <c:pt idx="53">
                  <c:v>1.9082088000000001E-2</c:v>
                </c:pt>
                <c:pt idx="54">
                  <c:v>2.0540633999999999E-2</c:v>
                </c:pt>
                <c:pt idx="55">
                  <c:v>2.2559782E-2</c:v>
                </c:pt>
                <c:pt idx="56">
                  <c:v>2.6498965999999999E-2</c:v>
                </c:pt>
                <c:pt idx="57">
                  <c:v>3.2373449999999998E-2</c:v>
                </c:pt>
                <c:pt idx="58">
                  <c:v>3.8435467000000001E-2</c:v>
                </c:pt>
                <c:pt idx="59">
                  <c:v>4.2611404999999998E-2</c:v>
                </c:pt>
                <c:pt idx="60">
                  <c:v>4.3057360000000003E-2</c:v>
                </c:pt>
                <c:pt idx="61">
                  <c:v>4.0927051999999998E-2</c:v>
                </c:pt>
                <c:pt idx="62">
                  <c:v>3.7213682999999997E-2</c:v>
                </c:pt>
                <c:pt idx="63">
                  <c:v>3.2814692999999999E-2</c:v>
                </c:pt>
                <c:pt idx="64">
                  <c:v>2.8385803000000001E-2</c:v>
                </c:pt>
                <c:pt idx="65">
                  <c:v>2.6419175999999999E-2</c:v>
                </c:pt>
                <c:pt idx="66">
                  <c:v>2.9048511999999999E-2</c:v>
                </c:pt>
                <c:pt idx="67">
                  <c:v>3.5808653000000003E-2</c:v>
                </c:pt>
                <c:pt idx="68">
                  <c:v>4.328328E-2</c:v>
                </c:pt>
                <c:pt idx="69">
                  <c:v>4.6753477000000002E-2</c:v>
                </c:pt>
                <c:pt idx="70">
                  <c:v>4.4539864999999998E-2</c:v>
                </c:pt>
                <c:pt idx="71">
                  <c:v>3.8421320000000002E-2</c:v>
                </c:pt>
                <c:pt idx="72">
                  <c:v>3.1547925999999997E-2</c:v>
                </c:pt>
                <c:pt idx="73">
                  <c:v>2.5553085E-2</c:v>
                </c:pt>
                <c:pt idx="74">
                  <c:v>2.0214295E-2</c:v>
                </c:pt>
                <c:pt idx="75">
                  <c:v>1.462099E-2</c:v>
                </c:pt>
                <c:pt idx="76">
                  <c:v>9.5242369999999996E-3</c:v>
                </c:pt>
                <c:pt idx="77">
                  <c:v>7.1516160000000004E-3</c:v>
                </c:pt>
                <c:pt idx="78">
                  <c:v>9.0236139999999992E-3</c:v>
                </c:pt>
                <c:pt idx="79">
                  <c:v>1.3375072E-2</c:v>
                </c:pt>
                <c:pt idx="80">
                  <c:v>1.6316372999999999E-2</c:v>
                </c:pt>
                <c:pt idx="81">
                  <c:v>1.5011363E-2</c:v>
                </c:pt>
                <c:pt idx="82">
                  <c:v>9.4058519999999993E-3</c:v>
                </c:pt>
                <c:pt idx="83">
                  <c:v>2.1422379999999999E-3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2.7839422999999999E-3</c:v>
                </c:pt>
                <c:pt idx="90">
                  <c:v>6.0045530000000001E-3</c:v>
                </c:pt>
                <c:pt idx="91">
                  <c:v>9.1360975000000007E-3</c:v>
                </c:pt>
                <c:pt idx="92">
                  <c:v>1.1324150999999999E-2</c:v>
                </c:pt>
                <c:pt idx="93">
                  <c:v>1.2755356000000001E-2</c:v>
                </c:pt>
                <c:pt idx="94">
                  <c:v>1.3541566999999999E-2</c:v>
                </c:pt>
                <c:pt idx="95">
                  <c:v>1.36801405E-2</c:v>
                </c:pt>
                <c:pt idx="96">
                  <c:v>1.46140475E-2</c:v>
                </c:pt>
                <c:pt idx="97">
                  <c:v>1.5995658999999999E-2</c:v>
                </c:pt>
                <c:pt idx="98">
                  <c:v>1.7271826000000001E-2</c:v>
                </c:pt>
                <c:pt idx="99">
                  <c:v>1.7889433E-2</c:v>
                </c:pt>
                <c:pt idx="100">
                  <c:v>1.7813315999999999E-2</c:v>
                </c:pt>
                <c:pt idx="101">
                  <c:v>1.791423E-2</c:v>
                </c:pt>
                <c:pt idx="102">
                  <c:v>1.8086451999999999E-2</c:v>
                </c:pt>
                <c:pt idx="103">
                  <c:v>1.8718348999999999E-2</c:v>
                </c:pt>
                <c:pt idx="104">
                  <c:v>1.9239938000000002E-2</c:v>
                </c:pt>
                <c:pt idx="105">
                  <c:v>1.9778832999999999E-2</c:v>
                </c:pt>
                <c:pt idx="106">
                  <c:v>2.0118862000000001E-2</c:v>
                </c:pt>
                <c:pt idx="107">
                  <c:v>2.0353649000000001E-2</c:v>
                </c:pt>
                <c:pt idx="108">
                  <c:v>1.9987973999999999E-2</c:v>
                </c:pt>
                <c:pt idx="109">
                  <c:v>1.9074153E-2</c:v>
                </c:pt>
                <c:pt idx="110">
                  <c:v>1.7908145E-2</c:v>
                </c:pt>
                <c:pt idx="111">
                  <c:v>1.9160890999999999E-2</c:v>
                </c:pt>
                <c:pt idx="112">
                  <c:v>1.7736819000000001E-2</c:v>
                </c:pt>
                <c:pt idx="113">
                  <c:v>1.5900388000000001E-2</c:v>
                </c:pt>
                <c:pt idx="114">
                  <c:v>1.3382128E-2</c:v>
                </c:pt>
                <c:pt idx="115">
                  <c:v>1.0123409E-2</c:v>
                </c:pt>
                <c:pt idx="116">
                  <c:v>6.451371E-3</c:v>
                </c:pt>
                <c:pt idx="117">
                  <c:v>2.3347079E-3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251C-4810-989E-85D324CB772C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[2]Sheet1!$D$1178:$DT$1178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6.5799999999999995E-4</c:v>
                </c:pt>
                <c:pt idx="8">
                  <c:v>2.6705676999999998E-3</c:v>
                </c:pt>
                <c:pt idx="9">
                  <c:v>3.994498E-3</c:v>
                </c:pt>
                <c:pt idx="10">
                  <c:v>3.2585462999999999E-3</c:v>
                </c:pt>
                <c:pt idx="11">
                  <c:v>1.1566344000000001E-3</c:v>
                </c:pt>
                <c:pt idx="12">
                  <c:v>0</c:v>
                </c:pt>
                <c:pt idx="13">
                  <c:v>0</c:v>
                </c:pt>
                <c:pt idx="14">
                  <c:v>8.6799999999999996E-4</c:v>
                </c:pt>
                <c:pt idx="15">
                  <c:v>3.5259942999999998E-3</c:v>
                </c:pt>
                <c:pt idx="16">
                  <c:v>5.4721229999999997E-3</c:v>
                </c:pt>
                <c:pt idx="17">
                  <c:v>4.8359429999999997E-3</c:v>
                </c:pt>
                <c:pt idx="18">
                  <c:v>2.3043883999999998E-3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1.5534781000000001E-3</c:v>
                </c:pt>
                <c:pt idx="26">
                  <c:v>4.2470944999999996E-3</c:v>
                </c:pt>
                <c:pt idx="27">
                  <c:v>5.7844686999999999E-3</c:v>
                </c:pt>
                <c:pt idx="28">
                  <c:v>6.585685E-3</c:v>
                </c:pt>
                <c:pt idx="29">
                  <c:v>6.7147993999999997E-3</c:v>
                </c:pt>
                <c:pt idx="30">
                  <c:v>7.2078710000000002E-3</c:v>
                </c:pt>
                <c:pt idx="31">
                  <c:v>8.4492760000000004E-3</c:v>
                </c:pt>
                <c:pt idx="32">
                  <c:v>1.0291836E-2</c:v>
                </c:pt>
                <c:pt idx="33">
                  <c:v>1.3232842E-2</c:v>
                </c:pt>
                <c:pt idx="34">
                  <c:v>1.6408022000000001E-2</c:v>
                </c:pt>
                <c:pt idx="35">
                  <c:v>1.8930715000000001E-2</c:v>
                </c:pt>
                <c:pt idx="36">
                  <c:v>1.9525336000000001E-2</c:v>
                </c:pt>
                <c:pt idx="37">
                  <c:v>1.7820019999999999E-2</c:v>
                </c:pt>
                <c:pt idx="38">
                  <c:v>1.4348021000000001E-2</c:v>
                </c:pt>
                <c:pt idx="39">
                  <c:v>1.0275509E-2</c:v>
                </c:pt>
                <c:pt idx="40">
                  <c:v>6.4872360000000004E-3</c:v>
                </c:pt>
                <c:pt idx="41">
                  <c:v>3.2159607000000002E-3</c:v>
                </c:pt>
                <c:pt idx="42">
                  <c:v>1.8744867999999999E-3</c:v>
                </c:pt>
                <c:pt idx="43">
                  <c:v>3.8689966000000002E-3</c:v>
                </c:pt>
                <c:pt idx="44">
                  <c:v>9.2871440000000006E-3</c:v>
                </c:pt>
                <c:pt idx="45">
                  <c:v>1.6044585E-2</c:v>
                </c:pt>
                <c:pt idx="46">
                  <c:v>2.14933E-2</c:v>
                </c:pt>
                <c:pt idx="47">
                  <c:v>2.4039577999999999E-2</c:v>
                </c:pt>
                <c:pt idx="48">
                  <c:v>2.4050048000000001E-2</c:v>
                </c:pt>
                <c:pt idx="49">
                  <c:v>2.2469062000000001E-2</c:v>
                </c:pt>
                <c:pt idx="50">
                  <c:v>2.0064767000000001E-2</c:v>
                </c:pt>
                <c:pt idx="51">
                  <c:v>1.8479893000000001E-2</c:v>
                </c:pt>
                <c:pt idx="52">
                  <c:v>1.8613197000000001E-2</c:v>
                </c:pt>
                <c:pt idx="53">
                  <c:v>1.9868680999999999E-2</c:v>
                </c:pt>
                <c:pt idx="54">
                  <c:v>2.131164E-2</c:v>
                </c:pt>
                <c:pt idx="55">
                  <c:v>2.3153381000000001E-2</c:v>
                </c:pt>
                <c:pt idx="56">
                  <c:v>2.6848799999999999E-2</c:v>
                </c:pt>
                <c:pt idx="57">
                  <c:v>3.2534182000000002E-2</c:v>
                </c:pt>
                <c:pt idx="58">
                  <c:v>3.8486376000000003E-2</c:v>
                </c:pt>
                <c:pt idx="59">
                  <c:v>4.2568757999999998E-2</c:v>
                </c:pt>
                <c:pt idx="60">
                  <c:v>4.2820341999999997E-2</c:v>
                </c:pt>
                <c:pt idx="61">
                  <c:v>4.0559728000000003E-2</c:v>
                </c:pt>
                <c:pt idx="62">
                  <c:v>3.6881524999999998E-2</c:v>
                </c:pt>
                <c:pt idx="63">
                  <c:v>3.2690219999999999E-2</c:v>
                </c:pt>
                <c:pt idx="64">
                  <c:v>2.8486285E-2</c:v>
                </c:pt>
                <c:pt idx="65">
                  <c:v>2.6646158E-2</c:v>
                </c:pt>
                <c:pt idx="66">
                  <c:v>2.9341530000000001E-2</c:v>
                </c:pt>
                <c:pt idx="67">
                  <c:v>3.6275915999999998E-2</c:v>
                </c:pt>
                <c:pt idx="68">
                  <c:v>4.4078335000000003E-2</c:v>
                </c:pt>
                <c:pt idx="69">
                  <c:v>4.7894171999999999E-2</c:v>
                </c:pt>
                <c:pt idx="70">
                  <c:v>4.590122E-2</c:v>
                </c:pt>
                <c:pt idx="71">
                  <c:v>3.9818689999999997E-2</c:v>
                </c:pt>
                <c:pt idx="72">
                  <c:v>3.2818003999999998E-2</c:v>
                </c:pt>
                <c:pt idx="73">
                  <c:v>2.6494525000000001E-2</c:v>
                </c:pt>
                <c:pt idx="74">
                  <c:v>2.0635500000000001E-2</c:v>
                </c:pt>
                <c:pt idx="75">
                  <c:v>1.4442646E-2</c:v>
                </c:pt>
                <c:pt idx="76">
                  <c:v>8.9693269999999992E-3</c:v>
                </c:pt>
                <c:pt idx="77">
                  <c:v>6.7178723000000003E-3</c:v>
                </c:pt>
                <c:pt idx="78">
                  <c:v>9.1630119999999999E-3</c:v>
                </c:pt>
                <c:pt idx="79">
                  <c:v>1.418963E-2</c:v>
                </c:pt>
                <c:pt idx="80">
                  <c:v>1.7468086000000001E-2</c:v>
                </c:pt>
                <c:pt idx="81">
                  <c:v>1.5977046000000002E-2</c:v>
                </c:pt>
                <c:pt idx="82">
                  <c:v>9.8005120000000008E-3</c:v>
                </c:pt>
                <c:pt idx="83">
                  <c:v>1.9498771000000001E-3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3.3799999999999998E-4</c:v>
                </c:pt>
                <c:pt idx="89">
                  <c:v>3.4373851999999999E-3</c:v>
                </c:pt>
                <c:pt idx="90">
                  <c:v>6.5502683000000003E-3</c:v>
                </c:pt>
                <c:pt idx="91">
                  <c:v>9.5094140000000008E-3</c:v>
                </c:pt>
                <c:pt idx="92">
                  <c:v>1.1515957E-2</c:v>
                </c:pt>
                <c:pt idx="93">
                  <c:v>1.2805543000000001E-2</c:v>
                </c:pt>
                <c:pt idx="94">
                  <c:v>1.3530596000000001E-2</c:v>
                </c:pt>
                <c:pt idx="95">
                  <c:v>1.3691155E-2</c:v>
                </c:pt>
                <c:pt idx="96">
                  <c:v>1.4744123E-2</c:v>
                </c:pt>
                <c:pt idx="97">
                  <c:v>1.6324429000000001E-2</c:v>
                </c:pt>
                <c:pt idx="98">
                  <c:v>1.7829198000000001E-2</c:v>
                </c:pt>
                <c:pt idx="99">
                  <c:v>1.8666498E-2</c:v>
                </c:pt>
                <c:pt idx="100">
                  <c:v>1.8769924E-2</c:v>
                </c:pt>
                <c:pt idx="101">
                  <c:v>1.9033311000000001E-2</c:v>
                </c:pt>
                <c:pt idx="102">
                  <c:v>1.9270639999999999E-2</c:v>
                </c:pt>
                <c:pt idx="103">
                  <c:v>1.9954544000000001E-2</c:v>
                </c:pt>
                <c:pt idx="104">
                  <c:v>2.0461193999999999E-2</c:v>
                </c:pt>
                <c:pt idx="105">
                  <c:v>2.0919780999999998E-2</c:v>
                </c:pt>
                <c:pt idx="106">
                  <c:v>2.1121487000000001E-2</c:v>
                </c:pt>
                <c:pt idx="107">
                  <c:v>2.1159966999999998E-2</c:v>
                </c:pt>
                <c:pt idx="108">
                  <c:v>2.0563021000000001E-2</c:v>
                </c:pt>
                <c:pt idx="109">
                  <c:v>1.9384836999999999E-2</c:v>
                </c:pt>
                <c:pt idx="110">
                  <c:v>1.793908E-2</c:v>
                </c:pt>
                <c:pt idx="111">
                  <c:v>1.8788505E-2</c:v>
                </c:pt>
                <c:pt idx="112">
                  <c:v>1.7054791999999999E-2</c:v>
                </c:pt>
                <c:pt idx="113">
                  <c:v>1.4911824000000001E-2</c:v>
                </c:pt>
                <c:pt idx="114">
                  <c:v>1.2102238E-2</c:v>
                </c:pt>
                <c:pt idx="115">
                  <c:v>8.5703889999999994E-3</c:v>
                </c:pt>
                <c:pt idx="116">
                  <c:v>4.6450069999999996E-3</c:v>
                </c:pt>
                <c:pt idx="117">
                  <c:v>2.9799999999999998E-4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251C-4810-989E-85D324CB772C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[2]Sheet1!$D$1179:$DT$1179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1.1400000000000001E-4</c:v>
                </c:pt>
                <c:pt idx="8">
                  <c:v>2.1335103E-3</c:v>
                </c:pt>
                <c:pt idx="9">
                  <c:v>3.7320374999999999E-3</c:v>
                </c:pt>
                <c:pt idx="10">
                  <c:v>3.3980963999999999E-3</c:v>
                </c:pt>
                <c:pt idx="11">
                  <c:v>1.6154265000000001E-3</c:v>
                </c:pt>
                <c:pt idx="12">
                  <c:v>0</c:v>
                </c:pt>
                <c:pt idx="13">
                  <c:v>0</c:v>
                </c:pt>
                <c:pt idx="14">
                  <c:v>1.1704356E-3</c:v>
                </c:pt>
                <c:pt idx="15">
                  <c:v>3.5293823999999999E-3</c:v>
                </c:pt>
                <c:pt idx="16">
                  <c:v>5.1435995999999998E-3</c:v>
                </c:pt>
                <c:pt idx="17">
                  <c:v>4.2272797000000003E-3</c:v>
                </c:pt>
                <c:pt idx="18">
                  <c:v>1.6021780999999999E-3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2.3027289999999999E-3</c:v>
                </c:pt>
                <c:pt idx="26">
                  <c:v>4.6598480000000003E-3</c:v>
                </c:pt>
                <c:pt idx="27">
                  <c:v>5.751277E-3</c:v>
                </c:pt>
                <c:pt idx="28">
                  <c:v>6.1325729999999997E-3</c:v>
                </c:pt>
                <c:pt idx="29">
                  <c:v>5.9905187E-3</c:v>
                </c:pt>
                <c:pt idx="30">
                  <c:v>6.2973252000000004E-3</c:v>
                </c:pt>
                <c:pt idx="31">
                  <c:v>7.3998802999999998E-3</c:v>
                </c:pt>
                <c:pt idx="32">
                  <c:v>9.1917400000000003E-3</c:v>
                </c:pt>
                <c:pt idx="33">
                  <c:v>1.2154602E-2</c:v>
                </c:pt>
                <c:pt idx="34">
                  <c:v>1.5445771000000001E-2</c:v>
                </c:pt>
                <c:pt idx="35">
                  <c:v>1.8078952999999998E-2</c:v>
                </c:pt>
                <c:pt idx="36">
                  <c:v>1.8714773000000001E-2</c:v>
                </c:pt>
                <c:pt idx="37">
                  <c:v>1.6990544E-2</c:v>
                </c:pt>
                <c:pt idx="38">
                  <c:v>1.3506239E-2</c:v>
                </c:pt>
                <c:pt idx="39">
                  <c:v>9.5167710000000003E-3</c:v>
                </c:pt>
                <c:pt idx="40">
                  <c:v>5.9694615000000003E-3</c:v>
                </c:pt>
                <c:pt idx="41">
                  <c:v>2.9488103000000002E-3</c:v>
                </c:pt>
                <c:pt idx="42">
                  <c:v>1.8400459999999999E-3</c:v>
                </c:pt>
                <c:pt idx="43">
                  <c:v>3.9527425999999997E-3</c:v>
                </c:pt>
                <c:pt idx="44">
                  <c:v>9.3502959999999993E-3</c:v>
                </c:pt>
                <c:pt idx="45">
                  <c:v>1.5877608000000001E-2</c:v>
                </c:pt>
                <c:pt idx="46">
                  <c:v>2.0930101999999999E-2</c:v>
                </c:pt>
                <c:pt idx="47">
                  <c:v>2.3043476E-2</c:v>
                </c:pt>
                <c:pt idx="48">
                  <c:v>2.2820146999999999E-2</c:v>
                </c:pt>
                <c:pt idx="49">
                  <c:v>2.1328819999999998E-2</c:v>
                </c:pt>
                <c:pt idx="50">
                  <c:v>1.92833E-2</c:v>
                </c:pt>
                <c:pt idx="51">
                  <c:v>1.8052194000000001E-2</c:v>
                </c:pt>
                <c:pt idx="52">
                  <c:v>1.8262536999999999E-2</c:v>
                </c:pt>
                <c:pt idx="53">
                  <c:v>1.9328449000000001E-2</c:v>
                </c:pt>
                <c:pt idx="54">
                  <c:v>2.0568920000000001E-2</c:v>
                </c:pt>
                <c:pt idx="55">
                  <c:v>2.2369545000000001E-2</c:v>
                </c:pt>
                <c:pt idx="56">
                  <c:v>2.6164256E-2</c:v>
                </c:pt>
                <c:pt idx="57">
                  <c:v>3.2008790000000002E-2</c:v>
                </c:pt>
                <c:pt idx="58">
                  <c:v>3.8122386000000001E-2</c:v>
                </c:pt>
                <c:pt idx="59">
                  <c:v>4.2373330000000001E-2</c:v>
                </c:pt>
                <c:pt idx="60">
                  <c:v>4.289577E-2</c:v>
                </c:pt>
                <c:pt idx="61">
                  <c:v>4.0812790000000002E-2</c:v>
                </c:pt>
                <c:pt idx="62">
                  <c:v>3.7168163999999997E-2</c:v>
                </c:pt>
                <c:pt idx="63">
                  <c:v>3.2851520000000002E-2</c:v>
                </c:pt>
                <c:pt idx="64">
                  <c:v>2.8457722000000001E-2</c:v>
                </c:pt>
                <c:pt idx="65">
                  <c:v>2.6403106999999999E-2</c:v>
                </c:pt>
                <c:pt idx="66">
                  <c:v>2.885186E-2</c:v>
                </c:pt>
                <c:pt idx="67">
                  <c:v>3.5406012000000001E-2</c:v>
                </c:pt>
                <c:pt idx="68">
                  <c:v>4.2767573000000003E-2</c:v>
                </c:pt>
                <c:pt idx="69">
                  <c:v>4.6251524000000002E-2</c:v>
                </c:pt>
                <c:pt idx="70">
                  <c:v>4.418673E-2</c:v>
                </c:pt>
                <c:pt idx="71">
                  <c:v>3.8269978000000003E-2</c:v>
                </c:pt>
                <c:pt idx="72">
                  <c:v>3.1544566000000003E-2</c:v>
                </c:pt>
                <c:pt idx="73">
                  <c:v>2.5583000000000002E-2</c:v>
                </c:pt>
                <c:pt idx="74">
                  <c:v>2.0151341E-2</c:v>
                </c:pt>
                <c:pt idx="75">
                  <c:v>1.4428420000000001E-2</c:v>
                </c:pt>
                <c:pt idx="76">
                  <c:v>9.2614599999999991E-3</c:v>
                </c:pt>
                <c:pt idx="77">
                  <c:v>6.9385445999999998E-3</c:v>
                </c:pt>
                <c:pt idx="78">
                  <c:v>8.9447380000000007E-3</c:v>
                </c:pt>
                <c:pt idx="79">
                  <c:v>1.3452637E-2</c:v>
                </c:pt>
                <c:pt idx="80">
                  <c:v>1.6536668000000001E-2</c:v>
                </c:pt>
                <c:pt idx="81">
                  <c:v>1.53232E-2</c:v>
                </c:pt>
                <c:pt idx="82">
                  <c:v>9.737028E-3</c:v>
                </c:pt>
                <c:pt idx="83">
                  <c:v>2.4241040999999999E-3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2.4240796999999998E-3</c:v>
                </c:pt>
                <c:pt idx="90">
                  <c:v>5.6802279999999998E-3</c:v>
                </c:pt>
                <c:pt idx="91">
                  <c:v>8.8985929999999998E-3</c:v>
                </c:pt>
                <c:pt idx="92">
                  <c:v>1.1212603E-2</c:v>
                </c:pt>
                <c:pt idx="93">
                  <c:v>1.2748915E-2</c:v>
                </c:pt>
                <c:pt idx="94">
                  <c:v>1.3625009E-2</c:v>
                </c:pt>
                <c:pt idx="95">
                  <c:v>1.38281705E-2</c:v>
                </c:pt>
                <c:pt idx="96">
                  <c:v>1.4780287E-2</c:v>
                </c:pt>
                <c:pt idx="97">
                  <c:v>1.6140701E-2</c:v>
                </c:pt>
                <c:pt idx="98">
                  <c:v>1.7370947000000001E-2</c:v>
                </c:pt>
                <c:pt idx="99">
                  <c:v>1.7923512999999999E-2</c:v>
                </c:pt>
                <c:pt idx="100">
                  <c:v>1.7759087999999999E-2</c:v>
                </c:pt>
                <c:pt idx="101">
                  <c:v>1.7738549999999999E-2</c:v>
                </c:pt>
                <c:pt idx="102">
                  <c:v>1.7858839000000001E-2</c:v>
                </c:pt>
                <c:pt idx="103">
                  <c:v>1.842067E-2</c:v>
                </c:pt>
                <c:pt idx="104">
                  <c:v>1.8891752000000001E-2</c:v>
                </c:pt>
                <c:pt idx="105">
                  <c:v>1.9405136E-2</c:v>
                </c:pt>
                <c:pt idx="106">
                  <c:v>1.9741987999999999E-2</c:v>
                </c:pt>
                <c:pt idx="107">
                  <c:v>1.9992260000000001E-2</c:v>
                </c:pt>
                <c:pt idx="108">
                  <c:v>1.9668222999999999E-2</c:v>
                </c:pt>
                <c:pt idx="109">
                  <c:v>1.8813461E-2</c:v>
                </c:pt>
                <c:pt idx="110">
                  <c:v>1.7719934E-2</c:v>
                </c:pt>
                <c:pt idx="111">
                  <c:v>1.919711E-2</c:v>
                </c:pt>
                <c:pt idx="112">
                  <c:v>1.7913335999999998E-2</c:v>
                </c:pt>
                <c:pt idx="113">
                  <c:v>1.6211409999999999E-2</c:v>
                </c:pt>
                <c:pt idx="114">
                  <c:v>1.3826364000000001E-2</c:v>
                </c:pt>
                <c:pt idx="115">
                  <c:v>1.0698836E-2</c:v>
                </c:pt>
                <c:pt idx="116">
                  <c:v>7.1505850000000001E-3</c:v>
                </c:pt>
                <c:pt idx="117">
                  <c:v>3.1426816999999998E-3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251C-4810-989E-85D324CB77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MWPPG024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[4]Sheet1!$D$422:$DT$422</c:f>
              <c:numCache>
                <c:formatCode>General</c:formatCode>
                <c:ptCount val="121"/>
                <c:pt idx="0">
                  <c:v>0</c:v>
                </c:pt>
                <c:pt idx="1">
                  <c:v>1.11E-4</c:v>
                </c:pt>
                <c:pt idx="2">
                  <c:v>5.5437624E-3</c:v>
                </c:pt>
                <c:pt idx="3">
                  <c:v>1.2276956E-2</c:v>
                </c:pt>
                <c:pt idx="4">
                  <c:v>1.5377096999999999E-2</c:v>
                </c:pt>
                <c:pt idx="5">
                  <c:v>1.6478458000000001E-2</c:v>
                </c:pt>
                <c:pt idx="6">
                  <c:v>1.6609888999999999E-2</c:v>
                </c:pt>
                <c:pt idx="7">
                  <c:v>1.47971865E-2</c:v>
                </c:pt>
                <c:pt idx="8">
                  <c:v>9.8129749999999998E-3</c:v>
                </c:pt>
                <c:pt idx="9">
                  <c:v>2.6217971E-3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3.0091845E-3</c:v>
                </c:pt>
                <c:pt idx="15">
                  <c:v>7.2717182E-3</c:v>
                </c:pt>
                <c:pt idx="16">
                  <c:v>8.5015119999999993E-3</c:v>
                </c:pt>
                <c:pt idx="17">
                  <c:v>6.4977680000000001E-3</c:v>
                </c:pt>
                <c:pt idx="18">
                  <c:v>3.3459761000000001E-3</c:v>
                </c:pt>
                <c:pt idx="19">
                  <c:v>6.7100000000000005E-4</c:v>
                </c:pt>
                <c:pt idx="20">
                  <c:v>0</c:v>
                </c:pt>
                <c:pt idx="21">
                  <c:v>2.9700000000000001E-4</c:v>
                </c:pt>
                <c:pt idx="22">
                  <c:v>2.79978E-3</c:v>
                </c:pt>
                <c:pt idx="23">
                  <c:v>5.8297846000000004E-3</c:v>
                </c:pt>
                <c:pt idx="24">
                  <c:v>9.6774860000000008E-3</c:v>
                </c:pt>
                <c:pt idx="25">
                  <c:v>1.2767927E-2</c:v>
                </c:pt>
                <c:pt idx="26">
                  <c:v>1.6134616000000001E-2</c:v>
                </c:pt>
                <c:pt idx="27">
                  <c:v>1.8686281999999999E-2</c:v>
                </c:pt>
                <c:pt idx="28">
                  <c:v>2.1179740999999998E-2</c:v>
                </c:pt>
                <c:pt idx="29">
                  <c:v>2.357563E-2</c:v>
                </c:pt>
                <c:pt idx="30">
                  <c:v>2.5671164999999999E-2</c:v>
                </c:pt>
                <c:pt idx="31">
                  <c:v>2.7886062999999999E-2</c:v>
                </c:pt>
                <c:pt idx="32">
                  <c:v>3.1534668000000002E-2</c:v>
                </c:pt>
                <c:pt idx="33">
                  <c:v>3.8177247999999997E-2</c:v>
                </c:pt>
                <c:pt idx="34">
                  <c:v>4.7179480000000003E-2</c:v>
                </c:pt>
                <c:pt idx="35">
                  <c:v>5.7253274999999999E-2</c:v>
                </c:pt>
                <c:pt idx="36">
                  <c:v>6.5422229999999998E-2</c:v>
                </c:pt>
                <c:pt idx="37">
                  <c:v>6.9739170000000003E-2</c:v>
                </c:pt>
                <c:pt idx="38">
                  <c:v>6.9302000000000002E-2</c:v>
                </c:pt>
                <c:pt idx="39">
                  <c:v>6.5028354999999996E-2</c:v>
                </c:pt>
                <c:pt idx="40">
                  <c:v>5.7591985999999998E-2</c:v>
                </c:pt>
                <c:pt idx="41">
                  <c:v>4.9044160000000003E-2</c:v>
                </c:pt>
                <c:pt idx="42">
                  <c:v>4.1045749999999999E-2</c:v>
                </c:pt>
                <c:pt idx="43">
                  <c:v>3.5298589999999998E-2</c:v>
                </c:pt>
                <c:pt idx="44">
                  <c:v>3.4087326000000001E-2</c:v>
                </c:pt>
                <c:pt idx="45">
                  <c:v>3.6461915999999997E-2</c:v>
                </c:pt>
                <c:pt idx="46">
                  <c:v>3.9260514000000003E-2</c:v>
                </c:pt>
                <c:pt idx="47">
                  <c:v>3.9586876E-2</c:v>
                </c:pt>
                <c:pt idx="48">
                  <c:v>3.7324007999999999E-2</c:v>
                </c:pt>
                <c:pt idx="49">
                  <c:v>3.4292594000000003E-2</c:v>
                </c:pt>
                <c:pt idx="50">
                  <c:v>3.1425149999999999E-2</c:v>
                </c:pt>
                <c:pt idx="51">
                  <c:v>2.9230355999999999E-2</c:v>
                </c:pt>
                <c:pt idx="52">
                  <c:v>2.933761E-2</c:v>
                </c:pt>
                <c:pt idx="53">
                  <c:v>3.3098750000000003E-2</c:v>
                </c:pt>
                <c:pt idx="54">
                  <c:v>4.0525696999999999E-2</c:v>
                </c:pt>
                <c:pt idx="55">
                  <c:v>4.9987233999999998E-2</c:v>
                </c:pt>
                <c:pt idx="56">
                  <c:v>5.7546526000000001E-2</c:v>
                </c:pt>
                <c:pt idx="57">
                  <c:v>6.3607410000000003E-2</c:v>
                </c:pt>
                <c:pt idx="58">
                  <c:v>6.8445674999999997E-2</c:v>
                </c:pt>
                <c:pt idx="59">
                  <c:v>7.0459750000000002E-2</c:v>
                </c:pt>
                <c:pt idx="60">
                  <c:v>6.7417459999999998E-2</c:v>
                </c:pt>
                <c:pt idx="61">
                  <c:v>6.0936405999999999E-2</c:v>
                </c:pt>
                <c:pt idx="62">
                  <c:v>5.4575211999999998E-2</c:v>
                </c:pt>
                <c:pt idx="63">
                  <c:v>5.0040281999999998E-2</c:v>
                </c:pt>
                <c:pt idx="64">
                  <c:v>4.6320997000000003E-2</c:v>
                </c:pt>
                <c:pt idx="65">
                  <c:v>4.1910000000000003E-2</c:v>
                </c:pt>
                <c:pt idx="66">
                  <c:v>3.9328158000000002E-2</c:v>
                </c:pt>
                <c:pt idx="67">
                  <c:v>4.1366864000000003E-2</c:v>
                </c:pt>
                <c:pt idx="68">
                  <c:v>4.6818279999999997E-2</c:v>
                </c:pt>
                <c:pt idx="69">
                  <c:v>4.918836E-2</c:v>
                </c:pt>
                <c:pt idx="70">
                  <c:v>4.4152352999999998E-2</c:v>
                </c:pt>
                <c:pt idx="71">
                  <c:v>3.237756E-2</c:v>
                </c:pt>
                <c:pt idx="72">
                  <c:v>1.8918299999999999E-2</c:v>
                </c:pt>
                <c:pt idx="73">
                  <c:v>8.2155460000000007E-3</c:v>
                </c:pt>
                <c:pt idx="74">
                  <c:v>2.2890999E-3</c:v>
                </c:pt>
                <c:pt idx="75">
                  <c:v>1.0431353E-3</c:v>
                </c:pt>
                <c:pt idx="76">
                  <c:v>3.7757395999999999E-3</c:v>
                </c:pt>
                <c:pt idx="77">
                  <c:v>8.8392590000000004E-3</c:v>
                </c:pt>
                <c:pt idx="78">
                  <c:v>1.4418818E-2</c:v>
                </c:pt>
                <c:pt idx="79">
                  <c:v>1.8845750000000001E-2</c:v>
                </c:pt>
                <c:pt idx="80">
                  <c:v>2.0539869999999998E-2</c:v>
                </c:pt>
                <c:pt idx="81">
                  <c:v>1.9091533000000001E-2</c:v>
                </c:pt>
                <c:pt idx="82">
                  <c:v>1.5094178E-2</c:v>
                </c:pt>
                <c:pt idx="83">
                  <c:v>1.0427661E-2</c:v>
                </c:pt>
                <c:pt idx="84">
                  <c:v>7.4027455000000002E-3</c:v>
                </c:pt>
                <c:pt idx="85">
                  <c:v>7.902704E-3</c:v>
                </c:pt>
                <c:pt idx="86">
                  <c:v>1.2358635E-2</c:v>
                </c:pt>
                <c:pt idx="87">
                  <c:v>1.9278936E-2</c:v>
                </c:pt>
                <c:pt idx="88">
                  <c:v>2.6613528000000001E-2</c:v>
                </c:pt>
                <c:pt idx="89">
                  <c:v>3.1886115999999999E-2</c:v>
                </c:pt>
                <c:pt idx="90">
                  <c:v>3.4139969999999999E-2</c:v>
                </c:pt>
                <c:pt idx="91">
                  <c:v>3.3783590000000002E-2</c:v>
                </c:pt>
                <c:pt idx="92">
                  <c:v>3.1203305000000001E-2</c:v>
                </c:pt>
                <c:pt idx="93">
                  <c:v>2.8872505E-2</c:v>
                </c:pt>
                <c:pt idx="94">
                  <c:v>2.7093953E-2</c:v>
                </c:pt>
                <c:pt idx="95">
                  <c:v>2.4077781999999999E-2</c:v>
                </c:pt>
                <c:pt idx="96">
                  <c:v>2.3460021000000001E-2</c:v>
                </c:pt>
                <c:pt idx="97">
                  <c:v>2.3163344999999998E-2</c:v>
                </c:pt>
                <c:pt idx="98">
                  <c:v>2.2321919999999999E-2</c:v>
                </c:pt>
                <c:pt idx="99">
                  <c:v>2.1587884000000002E-2</c:v>
                </c:pt>
                <c:pt idx="100">
                  <c:v>2.2405715999999999E-2</c:v>
                </c:pt>
                <c:pt idx="101">
                  <c:v>2.2977464E-2</c:v>
                </c:pt>
                <c:pt idx="102">
                  <c:v>2.2457108E-2</c:v>
                </c:pt>
                <c:pt idx="103">
                  <c:v>2.2599265E-2</c:v>
                </c:pt>
                <c:pt idx="104">
                  <c:v>2.2340057E-2</c:v>
                </c:pt>
                <c:pt idx="105">
                  <c:v>2.1314197999999999E-2</c:v>
                </c:pt>
                <c:pt idx="106">
                  <c:v>1.9547272000000001E-2</c:v>
                </c:pt>
                <c:pt idx="107">
                  <c:v>1.7308947000000002E-2</c:v>
                </c:pt>
                <c:pt idx="108">
                  <c:v>1.4316327E-2</c:v>
                </c:pt>
                <c:pt idx="109">
                  <c:v>1.0687444000000001E-2</c:v>
                </c:pt>
                <c:pt idx="110">
                  <c:v>7.0111330000000001E-3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3DC-41BD-90E4-414B4714908E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[4]Sheet1!$D$423:$DT$423</c:f>
              <c:numCache>
                <c:formatCode>General</c:formatCode>
                <c:ptCount val="121"/>
                <c:pt idx="0">
                  <c:v>0</c:v>
                </c:pt>
                <c:pt idx="1">
                  <c:v>1.11E-4</c:v>
                </c:pt>
                <c:pt idx="2">
                  <c:v>5.5437624E-3</c:v>
                </c:pt>
                <c:pt idx="3">
                  <c:v>1.2276956E-2</c:v>
                </c:pt>
                <c:pt idx="4">
                  <c:v>1.5377096999999999E-2</c:v>
                </c:pt>
                <c:pt idx="5">
                  <c:v>1.6478458000000001E-2</c:v>
                </c:pt>
                <c:pt idx="6">
                  <c:v>1.6609888999999999E-2</c:v>
                </c:pt>
                <c:pt idx="7">
                  <c:v>1.47971865E-2</c:v>
                </c:pt>
                <c:pt idx="8">
                  <c:v>9.8129749999999998E-3</c:v>
                </c:pt>
                <c:pt idx="9">
                  <c:v>2.6217971E-3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3.0091845E-3</c:v>
                </c:pt>
                <c:pt idx="15">
                  <c:v>7.2717182E-3</c:v>
                </c:pt>
                <c:pt idx="16">
                  <c:v>8.5015119999999993E-3</c:v>
                </c:pt>
                <c:pt idx="17">
                  <c:v>6.4977680000000001E-3</c:v>
                </c:pt>
                <c:pt idx="18">
                  <c:v>3.3459761000000001E-3</c:v>
                </c:pt>
                <c:pt idx="19">
                  <c:v>6.7100000000000005E-4</c:v>
                </c:pt>
                <c:pt idx="20">
                  <c:v>0</c:v>
                </c:pt>
                <c:pt idx="21">
                  <c:v>2.9700000000000001E-4</c:v>
                </c:pt>
                <c:pt idx="22">
                  <c:v>2.79978E-3</c:v>
                </c:pt>
                <c:pt idx="23">
                  <c:v>5.8297846000000004E-3</c:v>
                </c:pt>
                <c:pt idx="24">
                  <c:v>9.6774860000000008E-3</c:v>
                </c:pt>
                <c:pt idx="25">
                  <c:v>1.2767927E-2</c:v>
                </c:pt>
                <c:pt idx="26">
                  <c:v>1.6134616000000001E-2</c:v>
                </c:pt>
                <c:pt idx="27">
                  <c:v>1.8686281999999999E-2</c:v>
                </c:pt>
                <c:pt idx="28">
                  <c:v>2.1179740999999998E-2</c:v>
                </c:pt>
                <c:pt idx="29">
                  <c:v>2.357563E-2</c:v>
                </c:pt>
                <c:pt idx="30">
                  <c:v>2.5671164999999999E-2</c:v>
                </c:pt>
                <c:pt idx="31">
                  <c:v>2.7886062999999999E-2</c:v>
                </c:pt>
                <c:pt idx="32">
                  <c:v>3.1534668000000002E-2</c:v>
                </c:pt>
                <c:pt idx="33">
                  <c:v>3.8177247999999997E-2</c:v>
                </c:pt>
                <c:pt idx="34">
                  <c:v>4.7179480000000003E-2</c:v>
                </c:pt>
                <c:pt idx="35">
                  <c:v>5.7253274999999999E-2</c:v>
                </c:pt>
                <c:pt idx="36">
                  <c:v>6.5422229999999998E-2</c:v>
                </c:pt>
                <c:pt idx="37">
                  <c:v>6.9739170000000003E-2</c:v>
                </c:pt>
                <c:pt idx="38">
                  <c:v>6.9302000000000002E-2</c:v>
                </c:pt>
                <c:pt idx="39">
                  <c:v>6.5028354999999996E-2</c:v>
                </c:pt>
                <c:pt idx="40">
                  <c:v>5.7591985999999998E-2</c:v>
                </c:pt>
                <c:pt idx="41">
                  <c:v>4.9044160000000003E-2</c:v>
                </c:pt>
                <c:pt idx="42">
                  <c:v>4.1045749999999999E-2</c:v>
                </c:pt>
                <c:pt idx="43">
                  <c:v>3.5298589999999998E-2</c:v>
                </c:pt>
                <c:pt idx="44">
                  <c:v>3.4087326000000001E-2</c:v>
                </c:pt>
                <c:pt idx="45">
                  <c:v>3.6461915999999997E-2</c:v>
                </c:pt>
                <c:pt idx="46">
                  <c:v>3.9260514000000003E-2</c:v>
                </c:pt>
                <c:pt idx="47">
                  <c:v>3.9586876E-2</c:v>
                </c:pt>
                <c:pt idx="48">
                  <c:v>3.7324007999999999E-2</c:v>
                </c:pt>
                <c:pt idx="49">
                  <c:v>3.4292594000000003E-2</c:v>
                </c:pt>
                <c:pt idx="50">
                  <c:v>3.1425149999999999E-2</c:v>
                </c:pt>
                <c:pt idx="51">
                  <c:v>2.9230355999999999E-2</c:v>
                </c:pt>
                <c:pt idx="52">
                  <c:v>2.933761E-2</c:v>
                </c:pt>
                <c:pt idx="53">
                  <c:v>3.3098750000000003E-2</c:v>
                </c:pt>
                <c:pt idx="54">
                  <c:v>4.0525696999999999E-2</c:v>
                </c:pt>
                <c:pt idx="55">
                  <c:v>4.9987233999999998E-2</c:v>
                </c:pt>
                <c:pt idx="56">
                  <c:v>5.7546526000000001E-2</c:v>
                </c:pt>
                <c:pt idx="57">
                  <c:v>6.3607410000000003E-2</c:v>
                </c:pt>
                <c:pt idx="58">
                  <c:v>6.8445674999999997E-2</c:v>
                </c:pt>
                <c:pt idx="59">
                  <c:v>7.0459750000000002E-2</c:v>
                </c:pt>
                <c:pt idx="60">
                  <c:v>6.7417459999999998E-2</c:v>
                </c:pt>
                <c:pt idx="61">
                  <c:v>6.0936405999999999E-2</c:v>
                </c:pt>
                <c:pt idx="62">
                  <c:v>5.4575211999999998E-2</c:v>
                </c:pt>
                <c:pt idx="63">
                  <c:v>5.0040281999999998E-2</c:v>
                </c:pt>
                <c:pt idx="64">
                  <c:v>4.6320997000000003E-2</c:v>
                </c:pt>
                <c:pt idx="65">
                  <c:v>4.1910000000000003E-2</c:v>
                </c:pt>
                <c:pt idx="66">
                  <c:v>3.9328158000000002E-2</c:v>
                </c:pt>
                <c:pt idx="67">
                  <c:v>4.1366864000000003E-2</c:v>
                </c:pt>
                <c:pt idx="68">
                  <c:v>4.6818279999999997E-2</c:v>
                </c:pt>
                <c:pt idx="69">
                  <c:v>4.918836E-2</c:v>
                </c:pt>
                <c:pt idx="70">
                  <c:v>4.4152352999999998E-2</c:v>
                </c:pt>
                <c:pt idx="71">
                  <c:v>3.237756E-2</c:v>
                </c:pt>
                <c:pt idx="72">
                  <c:v>1.8918299999999999E-2</c:v>
                </c:pt>
                <c:pt idx="73">
                  <c:v>8.2155460000000007E-3</c:v>
                </c:pt>
                <c:pt idx="74">
                  <c:v>2.2890999E-3</c:v>
                </c:pt>
                <c:pt idx="75">
                  <c:v>1.0431353E-3</c:v>
                </c:pt>
                <c:pt idx="76">
                  <c:v>3.7757395999999999E-3</c:v>
                </c:pt>
                <c:pt idx="77">
                  <c:v>8.8392590000000004E-3</c:v>
                </c:pt>
                <c:pt idx="78">
                  <c:v>1.4418818E-2</c:v>
                </c:pt>
                <c:pt idx="79">
                  <c:v>1.8845750000000001E-2</c:v>
                </c:pt>
                <c:pt idx="80">
                  <c:v>2.0539869999999998E-2</c:v>
                </c:pt>
                <c:pt idx="81">
                  <c:v>1.9091533000000001E-2</c:v>
                </c:pt>
                <c:pt idx="82">
                  <c:v>1.5094178E-2</c:v>
                </c:pt>
                <c:pt idx="83">
                  <c:v>1.0427661E-2</c:v>
                </c:pt>
                <c:pt idx="84">
                  <c:v>7.4027455000000002E-3</c:v>
                </c:pt>
                <c:pt idx="85">
                  <c:v>7.902704E-3</c:v>
                </c:pt>
                <c:pt idx="86">
                  <c:v>1.2358635E-2</c:v>
                </c:pt>
                <c:pt idx="87">
                  <c:v>1.9278936E-2</c:v>
                </c:pt>
                <c:pt idx="88">
                  <c:v>2.6613528000000001E-2</c:v>
                </c:pt>
                <c:pt idx="89">
                  <c:v>3.1886115999999999E-2</c:v>
                </c:pt>
                <c:pt idx="90">
                  <c:v>3.4139969999999999E-2</c:v>
                </c:pt>
                <c:pt idx="91">
                  <c:v>3.3783590000000002E-2</c:v>
                </c:pt>
                <c:pt idx="92">
                  <c:v>3.1203305000000001E-2</c:v>
                </c:pt>
                <c:pt idx="93">
                  <c:v>2.8872505E-2</c:v>
                </c:pt>
                <c:pt idx="94">
                  <c:v>2.7093953E-2</c:v>
                </c:pt>
                <c:pt idx="95">
                  <c:v>2.4077781999999999E-2</c:v>
                </c:pt>
                <c:pt idx="96">
                  <c:v>2.3460021000000001E-2</c:v>
                </c:pt>
                <c:pt idx="97">
                  <c:v>2.3163344999999998E-2</c:v>
                </c:pt>
                <c:pt idx="98">
                  <c:v>2.2321919999999999E-2</c:v>
                </c:pt>
                <c:pt idx="99">
                  <c:v>2.1587884000000002E-2</c:v>
                </c:pt>
                <c:pt idx="100">
                  <c:v>2.2405715999999999E-2</c:v>
                </c:pt>
                <c:pt idx="101">
                  <c:v>2.2977464E-2</c:v>
                </c:pt>
                <c:pt idx="102">
                  <c:v>2.2457108E-2</c:v>
                </c:pt>
                <c:pt idx="103">
                  <c:v>2.2599265E-2</c:v>
                </c:pt>
                <c:pt idx="104">
                  <c:v>2.2340057E-2</c:v>
                </c:pt>
                <c:pt idx="105">
                  <c:v>2.1314197999999999E-2</c:v>
                </c:pt>
                <c:pt idx="106">
                  <c:v>1.9547272000000001E-2</c:v>
                </c:pt>
                <c:pt idx="107">
                  <c:v>1.7308947000000002E-2</c:v>
                </c:pt>
                <c:pt idx="108">
                  <c:v>1.4316327E-2</c:v>
                </c:pt>
                <c:pt idx="109">
                  <c:v>1.0687444000000001E-2</c:v>
                </c:pt>
                <c:pt idx="110">
                  <c:v>7.0111330000000001E-3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3DC-41BD-90E4-414B4714908E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[4]Sheet1!$D$424:$DT$424</c:f>
              <c:numCache>
                <c:formatCode>General</c:formatCode>
                <c:ptCount val="121"/>
                <c:pt idx="0">
                  <c:v>0</c:v>
                </c:pt>
                <c:pt idx="1">
                  <c:v>1.11E-4</c:v>
                </c:pt>
                <c:pt idx="2">
                  <c:v>5.5437624E-3</c:v>
                </c:pt>
                <c:pt idx="3">
                  <c:v>1.2276956E-2</c:v>
                </c:pt>
                <c:pt idx="4">
                  <c:v>1.5377096999999999E-2</c:v>
                </c:pt>
                <c:pt idx="5">
                  <c:v>1.6478458000000001E-2</c:v>
                </c:pt>
                <c:pt idx="6">
                  <c:v>1.6609888999999999E-2</c:v>
                </c:pt>
                <c:pt idx="7">
                  <c:v>1.47971865E-2</c:v>
                </c:pt>
                <c:pt idx="8">
                  <c:v>9.8129749999999998E-3</c:v>
                </c:pt>
                <c:pt idx="9">
                  <c:v>2.6217971E-3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3.0091845E-3</c:v>
                </c:pt>
                <c:pt idx="15">
                  <c:v>7.2717182E-3</c:v>
                </c:pt>
                <c:pt idx="16">
                  <c:v>8.5015119999999993E-3</c:v>
                </c:pt>
                <c:pt idx="17">
                  <c:v>6.4977680000000001E-3</c:v>
                </c:pt>
                <c:pt idx="18">
                  <c:v>3.3459761000000001E-3</c:v>
                </c:pt>
                <c:pt idx="19">
                  <c:v>6.7100000000000005E-4</c:v>
                </c:pt>
                <c:pt idx="20">
                  <c:v>0</c:v>
                </c:pt>
                <c:pt idx="21">
                  <c:v>2.9700000000000001E-4</c:v>
                </c:pt>
                <c:pt idx="22">
                  <c:v>2.79978E-3</c:v>
                </c:pt>
                <c:pt idx="23">
                  <c:v>5.8297846000000004E-3</c:v>
                </c:pt>
                <c:pt idx="24">
                  <c:v>9.6774860000000008E-3</c:v>
                </c:pt>
                <c:pt idx="25">
                  <c:v>1.2767927E-2</c:v>
                </c:pt>
                <c:pt idx="26">
                  <c:v>1.6134616000000001E-2</c:v>
                </c:pt>
                <c:pt idx="27">
                  <c:v>1.8686281999999999E-2</c:v>
                </c:pt>
                <c:pt idx="28">
                  <c:v>2.1179740999999998E-2</c:v>
                </c:pt>
                <c:pt idx="29">
                  <c:v>2.357563E-2</c:v>
                </c:pt>
                <c:pt idx="30">
                  <c:v>2.5671164999999999E-2</c:v>
                </c:pt>
                <c:pt idx="31">
                  <c:v>2.7886062999999999E-2</c:v>
                </c:pt>
                <c:pt idx="32">
                  <c:v>3.1534668000000002E-2</c:v>
                </c:pt>
                <c:pt idx="33">
                  <c:v>3.8177247999999997E-2</c:v>
                </c:pt>
                <c:pt idx="34">
                  <c:v>4.7179480000000003E-2</c:v>
                </c:pt>
                <c:pt idx="35">
                  <c:v>5.7253274999999999E-2</c:v>
                </c:pt>
                <c:pt idx="36">
                  <c:v>6.5422229999999998E-2</c:v>
                </c:pt>
                <c:pt idx="37">
                  <c:v>6.9739170000000003E-2</c:v>
                </c:pt>
                <c:pt idx="38">
                  <c:v>6.9302000000000002E-2</c:v>
                </c:pt>
                <c:pt idx="39">
                  <c:v>6.5028354999999996E-2</c:v>
                </c:pt>
                <c:pt idx="40">
                  <c:v>5.7591985999999998E-2</c:v>
                </c:pt>
                <c:pt idx="41">
                  <c:v>4.9044160000000003E-2</c:v>
                </c:pt>
                <c:pt idx="42">
                  <c:v>4.1045749999999999E-2</c:v>
                </c:pt>
                <c:pt idx="43">
                  <c:v>3.5298589999999998E-2</c:v>
                </c:pt>
                <c:pt idx="44">
                  <c:v>3.4087326000000001E-2</c:v>
                </c:pt>
                <c:pt idx="45">
                  <c:v>3.6461915999999997E-2</c:v>
                </c:pt>
                <c:pt idx="46">
                  <c:v>3.9260514000000003E-2</c:v>
                </c:pt>
                <c:pt idx="47">
                  <c:v>3.9586876E-2</c:v>
                </c:pt>
                <c:pt idx="48">
                  <c:v>3.7324007999999999E-2</c:v>
                </c:pt>
                <c:pt idx="49">
                  <c:v>3.4292594000000003E-2</c:v>
                </c:pt>
                <c:pt idx="50">
                  <c:v>3.1425149999999999E-2</c:v>
                </c:pt>
                <c:pt idx="51">
                  <c:v>2.9230355999999999E-2</c:v>
                </c:pt>
                <c:pt idx="52">
                  <c:v>2.933761E-2</c:v>
                </c:pt>
                <c:pt idx="53">
                  <c:v>3.3098750000000003E-2</c:v>
                </c:pt>
                <c:pt idx="54">
                  <c:v>4.0525696999999999E-2</c:v>
                </c:pt>
                <c:pt idx="55">
                  <c:v>4.9987233999999998E-2</c:v>
                </c:pt>
                <c:pt idx="56">
                  <c:v>5.7546526000000001E-2</c:v>
                </c:pt>
                <c:pt idx="57">
                  <c:v>6.3607410000000003E-2</c:v>
                </c:pt>
                <c:pt idx="58">
                  <c:v>6.8445674999999997E-2</c:v>
                </c:pt>
                <c:pt idx="59">
                  <c:v>7.0459750000000002E-2</c:v>
                </c:pt>
                <c:pt idx="60">
                  <c:v>6.7417459999999998E-2</c:v>
                </c:pt>
                <c:pt idx="61">
                  <c:v>6.0936405999999999E-2</c:v>
                </c:pt>
                <c:pt idx="62">
                  <c:v>5.4575211999999998E-2</c:v>
                </c:pt>
                <c:pt idx="63">
                  <c:v>5.0040281999999998E-2</c:v>
                </c:pt>
                <c:pt idx="64">
                  <c:v>4.6320997000000003E-2</c:v>
                </c:pt>
                <c:pt idx="65">
                  <c:v>4.1910000000000003E-2</c:v>
                </c:pt>
                <c:pt idx="66">
                  <c:v>3.9328158000000002E-2</c:v>
                </c:pt>
                <c:pt idx="67">
                  <c:v>4.1366864000000003E-2</c:v>
                </c:pt>
                <c:pt idx="68">
                  <c:v>4.6818279999999997E-2</c:v>
                </c:pt>
                <c:pt idx="69">
                  <c:v>4.918836E-2</c:v>
                </c:pt>
                <c:pt idx="70">
                  <c:v>4.4152352999999998E-2</c:v>
                </c:pt>
                <c:pt idx="71">
                  <c:v>3.237756E-2</c:v>
                </c:pt>
                <c:pt idx="72">
                  <c:v>1.8918299999999999E-2</c:v>
                </c:pt>
                <c:pt idx="73">
                  <c:v>8.2155460000000007E-3</c:v>
                </c:pt>
                <c:pt idx="74">
                  <c:v>2.2890999E-3</c:v>
                </c:pt>
                <c:pt idx="75">
                  <c:v>1.0431353E-3</c:v>
                </c:pt>
                <c:pt idx="76">
                  <c:v>3.7757395999999999E-3</c:v>
                </c:pt>
                <c:pt idx="77">
                  <c:v>8.8392590000000004E-3</c:v>
                </c:pt>
                <c:pt idx="78">
                  <c:v>1.4418818E-2</c:v>
                </c:pt>
                <c:pt idx="79">
                  <c:v>1.8845750000000001E-2</c:v>
                </c:pt>
                <c:pt idx="80">
                  <c:v>2.0539869999999998E-2</c:v>
                </c:pt>
                <c:pt idx="81">
                  <c:v>1.9091533000000001E-2</c:v>
                </c:pt>
                <c:pt idx="82">
                  <c:v>1.5094178E-2</c:v>
                </c:pt>
                <c:pt idx="83">
                  <c:v>1.0427661E-2</c:v>
                </c:pt>
                <c:pt idx="84">
                  <c:v>7.4027455000000002E-3</c:v>
                </c:pt>
                <c:pt idx="85">
                  <c:v>7.902704E-3</c:v>
                </c:pt>
                <c:pt idx="86">
                  <c:v>1.2358635E-2</c:v>
                </c:pt>
                <c:pt idx="87">
                  <c:v>1.9278936E-2</c:v>
                </c:pt>
                <c:pt idx="88">
                  <c:v>2.6613528000000001E-2</c:v>
                </c:pt>
                <c:pt idx="89">
                  <c:v>3.1886115999999999E-2</c:v>
                </c:pt>
                <c:pt idx="90">
                  <c:v>3.4139969999999999E-2</c:v>
                </c:pt>
                <c:pt idx="91">
                  <c:v>3.3783590000000002E-2</c:v>
                </c:pt>
                <c:pt idx="92">
                  <c:v>3.1203305000000001E-2</c:v>
                </c:pt>
                <c:pt idx="93">
                  <c:v>2.8872505E-2</c:v>
                </c:pt>
                <c:pt idx="94">
                  <c:v>2.7093953E-2</c:v>
                </c:pt>
                <c:pt idx="95">
                  <c:v>2.4077781999999999E-2</c:v>
                </c:pt>
                <c:pt idx="96">
                  <c:v>2.3460021000000001E-2</c:v>
                </c:pt>
                <c:pt idx="97">
                  <c:v>2.3163344999999998E-2</c:v>
                </c:pt>
                <c:pt idx="98">
                  <c:v>2.2321919999999999E-2</c:v>
                </c:pt>
                <c:pt idx="99">
                  <c:v>2.1587884000000002E-2</c:v>
                </c:pt>
                <c:pt idx="100">
                  <c:v>2.2405715999999999E-2</c:v>
                </c:pt>
                <c:pt idx="101">
                  <c:v>2.2977464E-2</c:v>
                </c:pt>
                <c:pt idx="102">
                  <c:v>2.2457108E-2</c:v>
                </c:pt>
                <c:pt idx="103">
                  <c:v>2.2599265E-2</c:v>
                </c:pt>
                <c:pt idx="104">
                  <c:v>2.2340057E-2</c:v>
                </c:pt>
                <c:pt idx="105">
                  <c:v>2.1314197999999999E-2</c:v>
                </c:pt>
                <c:pt idx="106">
                  <c:v>1.9547272000000001E-2</c:v>
                </c:pt>
                <c:pt idx="107">
                  <c:v>1.7308947000000002E-2</c:v>
                </c:pt>
                <c:pt idx="108">
                  <c:v>1.4316327E-2</c:v>
                </c:pt>
                <c:pt idx="109">
                  <c:v>1.0687444000000001E-2</c:v>
                </c:pt>
                <c:pt idx="110">
                  <c:v>7.0111330000000001E-3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3DC-41BD-90E4-414B4714908E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[4]Sheet1!$D$425:$DT$425</c:f>
              <c:numCache>
                <c:formatCode>General</c:formatCode>
                <c:ptCount val="121"/>
                <c:pt idx="0">
                  <c:v>0</c:v>
                </c:pt>
                <c:pt idx="1">
                  <c:v>1.11E-4</c:v>
                </c:pt>
                <c:pt idx="2">
                  <c:v>5.5437624E-3</c:v>
                </c:pt>
                <c:pt idx="3">
                  <c:v>1.2276956E-2</c:v>
                </c:pt>
                <c:pt idx="4">
                  <c:v>1.5377096999999999E-2</c:v>
                </c:pt>
                <c:pt idx="5">
                  <c:v>1.6478458000000001E-2</c:v>
                </c:pt>
                <c:pt idx="6">
                  <c:v>1.6609888999999999E-2</c:v>
                </c:pt>
                <c:pt idx="7">
                  <c:v>1.47971865E-2</c:v>
                </c:pt>
                <c:pt idx="8">
                  <c:v>9.8129749999999998E-3</c:v>
                </c:pt>
                <c:pt idx="9">
                  <c:v>2.6217971E-3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3.0091845E-3</c:v>
                </c:pt>
                <c:pt idx="15">
                  <c:v>7.2717182E-3</c:v>
                </c:pt>
                <c:pt idx="16">
                  <c:v>8.5015119999999993E-3</c:v>
                </c:pt>
                <c:pt idx="17">
                  <c:v>6.4977680000000001E-3</c:v>
                </c:pt>
                <c:pt idx="18">
                  <c:v>3.3459761000000001E-3</c:v>
                </c:pt>
                <c:pt idx="19">
                  <c:v>6.7100000000000005E-4</c:v>
                </c:pt>
                <c:pt idx="20">
                  <c:v>0</c:v>
                </c:pt>
                <c:pt idx="21">
                  <c:v>2.9700000000000001E-4</c:v>
                </c:pt>
                <c:pt idx="22">
                  <c:v>2.79978E-3</c:v>
                </c:pt>
                <c:pt idx="23">
                  <c:v>5.8297846000000004E-3</c:v>
                </c:pt>
                <c:pt idx="24">
                  <c:v>9.6774860000000008E-3</c:v>
                </c:pt>
                <c:pt idx="25">
                  <c:v>1.2767927E-2</c:v>
                </c:pt>
                <c:pt idx="26">
                  <c:v>1.6134616000000001E-2</c:v>
                </c:pt>
                <c:pt idx="27">
                  <c:v>1.8686281999999999E-2</c:v>
                </c:pt>
                <c:pt idx="28">
                  <c:v>2.1179740999999998E-2</c:v>
                </c:pt>
                <c:pt idx="29">
                  <c:v>2.357563E-2</c:v>
                </c:pt>
                <c:pt idx="30">
                  <c:v>2.5671164999999999E-2</c:v>
                </c:pt>
                <c:pt idx="31">
                  <c:v>2.7886062999999999E-2</c:v>
                </c:pt>
                <c:pt idx="32">
                  <c:v>3.1534668000000002E-2</c:v>
                </c:pt>
                <c:pt idx="33">
                  <c:v>3.8177247999999997E-2</c:v>
                </c:pt>
                <c:pt idx="34">
                  <c:v>4.7179480000000003E-2</c:v>
                </c:pt>
                <c:pt idx="35">
                  <c:v>5.7253274999999999E-2</c:v>
                </c:pt>
                <c:pt idx="36">
                  <c:v>6.5422229999999998E-2</c:v>
                </c:pt>
                <c:pt idx="37">
                  <c:v>6.9739170000000003E-2</c:v>
                </c:pt>
                <c:pt idx="38">
                  <c:v>6.9302000000000002E-2</c:v>
                </c:pt>
                <c:pt idx="39">
                  <c:v>6.5028354999999996E-2</c:v>
                </c:pt>
                <c:pt idx="40">
                  <c:v>5.7591985999999998E-2</c:v>
                </c:pt>
                <c:pt idx="41">
                  <c:v>4.9044160000000003E-2</c:v>
                </c:pt>
                <c:pt idx="42">
                  <c:v>4.1045749999999999E-2</c:v>
                </c:pt>
                <c:pt idx="43">
                  <c:v>3.5298589999999998E-2</c:v>
                </c:pt>
                <c:pt idx="44">
                  <c:v>3.4087326000000001E-2</c:v>
                </c:pt>
                <c:pt idx="45">
                  <c:v>3.6461915999999997E-2</c:v>
                </c:pt>
                <c:pt idx="46">
                  <c:v>3.9260514000000003E-2</c:v>
                </c:pt>
                <c:pt idx="47">
                  <c:v>3.9586876E-2</c:v>
                </c:pt>
                <c:pt idx="48">
                  <c:v>3.7324007999999999E-2</c:v>
                </c:pt>
                <c:pt idx="49">
                  <c:v>3.4292594000000003E-2</c:v>
                </c:pt>
                <c:pt idx="50">
                  <c:v>3.1425149999999999E-2</c:v>
                </c:pt>
                <c:pt idx="51">
                  <c:v>2.9230355999999999E-2</c:v>
                </c:pt>
                <c:pt idx="52">
                  <c:v>2.933761E-2</c:v>
                </c:pt>
                <c:pt idx="53">
                  <c:v>3.3098750000000003E-2</c:v>
                </c:pt>
                <c:pt idx="54">
                  <c:v>4.0525696999999999E-2</c:v>
                </c:pt>
                <c:pt idx="55">
                  <c:v>4.9987233999999998E-2</c:v>
                </c:pt>
                <c:pt idx="56">
                  <c:v>5.7546526000000001E-2</c:v>
                </c:pt>
                <c:pt idx="57">
                  <c:v>6.3607410000000003E-2</c:v>
                </c:pt>
                <c:pt idx="58">
                  <c:v>6.8445674999999997E-2</c:v>
                </c:pt>
                <c:pt idx="59">
                  <c:v>7.0459750000000002E-2</c:v>
                </c:pt>
                <c:pt idx="60">
                  <c:v>6.7417459999999998E-2</c:v>
                </c:pt>
                <c:pt idx="61">
                  <c:v>6.0936405999999999E-2</c:v>
                </c:pt>
                <c:pt idx="62">
                  <c:v>5.4575211999999998E-2</c:v>
                </c:pt>
                <c:pt idx="63">
                  <c:v>5.0040281999999998E-2</c:v>
                </c:pt>
                <c:pt idx="64">
                  <c:v>4.6320997000000003E-2</c:v>
                </c:pt>
                <c:pt idx="65">
                  <c:v>4.1910000000000003E-2</c:v>
                </c:pt>
                <c:pt idx="66">
                  <c:v>3.9328158000000002E-2</c:v>
                </c:pt>
                <c:pt idx="67">
                  <c:v>4.1366864000000003E-2</c:v>
                </c:pt>
                <c:pt idx="68">
                  <c:v>4.6818279999999997E-2</c:v>
                </c:pt>
                <c:pt idx="69">
                  <c:v>4.918836E-2</c:v>
                </c:pt>
                <c:pt idx="70">
                  <c:v>4.4152352999999998E-2</c:v>
                </c:pt>
                <c:pt idx="71">
                  <c:v>3.237756E-2</c:v>
                </c:pt>
                <c:pt idx="72">
                  <c:v>1.8918299999999999E-2</c:v>
                </c:pt>
                <c:pt idx="73">
                  <c:v>8.2155460000000007E-3</c:v>
                </c:pt>
                <c:pt idx="74">
                  <c:v>2.2890999E-3</c:v>
                </c:pt>
                <c:pt idx="75">
                  <c:v>1.0431353E-3</c:v>
                </c:pt>
                <c:pt idx="76">
                  <c:v>3.7757395999999999E-3</c:v>
                </c:pt>
                <c:pt idx="77">
                  <c:v>8.8392590000000004E-3</c:v>
                </c:pt>
                <c:pt idx="78">
                  <c:v>1.4418818E-2</c:v>
                </c:pt>
                <c:pt idx="79">
                  <c:v>1.8845750000000001E-2</c:v>
                </c:pt>
                <c:pt idx="80">
                  <c:v>2.0539869999999998E-2</c:v>
                </c:pt>
                <c:pt idx="81">
                  <c:v>1.9091533000000001E-2</c:v>
                </c:pt>
                <c:pt idx="82">
                  <c:v>1.5094178E-2</c:v>
                </c:pt>
                <c:pt idx="83">
                  <c:v>1.0427661E-2</c:v>
                </c:pt>
                <c:pt idx="84">
                  <c:v>7.4027455000000002E-3</c:v>
                </c:pt>
                <c:pt idx="85">
                  <c:v>7.902704E-3</c:v>
                </c:pt>
                <c:pt idx="86">
                  <c:v>1.2358635E-2</c:v>
                </c:pt>
                <c:pt idx="87">
                  <c:v>1.9278936E-2</c:v>
                </c:pt>
                <c:pt idx="88">
                  <c:v>2.6613528000000001E-2</c:v>
                </c:pt>
                <c:pt idx="89">
                  <c:v>3.1886115999999999E-2</c:v>
                </c:pt>
                <c:pt idx="90">
                  <c:v>3.4139969999999999E-2</c:v>
                </c:pt>
                <c:pt idx="91">
                  <c:v>3.3783590000000002E-2</c:v>
                </c:pt>
                <c:pt idx="92">
                  <c:v>3.1203305000000001E-2</c:v>
                </c:pt>
                <c:pt idx="93">
                  <c:v>2.8872505E-2</c:v>
                </c:pt>
                <c:pt idx="94">
                  <c:v>2.7093953E-2</c:v>
                </c:pt>
                <c:pt idx="95">
                  <c:v>2.4077781999999999E-2</c:v>
                </c:pt>
                <c:pt idx="96">
                  <c:v>2.3460021000000001E-2</c:v>
                </c:pt>
                <c:pt idx="97">
                  <c:v>2.3163344999999998E-2</c:v>
                </c:pt>
                <c:pt idx="98">
                  <c:v>2.2321919999999999E-2</c:v>
                </c:pt>
                <c:pt idx="99">
                  <c:v>2.1587884000000002E-2</c:v>
                </c:pt>
                <c:pt idx="100">
                  <c:v>2.2405715999999999E-2</c:v>
                </c:pt>
                <c:pt idx="101">
                  <c:v>2.2977464E-2</c:v>
                </c:pt>
                <c:pt idx="102">
                  <c:v>2.2457108E-2</c:v>
                </c:pt>
                <c:pt idx="103">
                  <c:v>2.2599265E-2</c:v>
                </c:pt>
                <c:pt idx="104">
                  <c:v>2.2340057E-2</c:v>
                </c:pt>
                <c:pt idx="105">
                  <c:v>2.1314197999999999E-2</c:v>
                </c:pt>
                <c:pt idx="106">
                  <c:v>1.9547272000000001E-2</c:v>
                </c:pt>
                <c:pt idx="107">
                  <c:v>1.7308947000000002E-2</c:v>
                </c:pt>
                <c:pt idx="108">
                  <c:v>1.4316327E-2</c:v>
                </c:pt>
                <c:pt idx="109">
                  <c:v>1.0687444000000001E-2</c:v>
                </c:pt>
                <c:pt idx="110">
                  <c:v>7.0111330000000001E-3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A3DC-41BD-90E4-414B4714908E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[4]Sheet1!$D$426:$DT$426</c:f>
              <c:numCache>
                <c:formatCode>General</c:formatCode>
                <c:ptCount val="121"/>
                <c:pt idx="0">
                  <c:v>0</c:v>
                </c:pt>
                <c:pt idx="1">
                  <c:v>1.11E-4</c:v>
                </c:pt>
                <c:pt idx="2">
                  <c:v>5.5437624E-3</c:v>
                </c:pt>
                <c:pt idx="3">
                  <c:v>1.2276956E-2</c:v>
                </c:pt>
                <c:pt idx="4">
                  <c:v>1.5377096999999999E-2</c:v>
                </c:pt>
                <c:pt idx="5">
                  <c:v>1.6478458000000001E-2</c:v>
                </c:pt>
                <c:pt idx="6">
                  <c:v>1.6609888999999999E-2</c:v>
                </c:pt>
                <c:pt idx="7">
                  <c:v>1.47971865E-2</c:v>
                </c:pt>
                <c:pt idx="8">
                  <c:v>9.8129749999999998E-3</c:v>
                </c:pt>
                <c:pt idx="9">
                  <c:v>2.6217971E-3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3.0091845E-3</c:v>
                </c:pt>
                <c:pt idx="15">
                  <c:v>7.2717182E-3</c:v>
                </c:pt>
                <c:pt idx="16">
                  <c:v>8.5015119999999993E-3</c:v>
                </c:pt>
                <c:pt idx="17">
                  <c:v>6.4977680000000001E-3</c:v>
                </c:pt>
                <c:pt idx="18">
                  <c:v>3.3459761000000001E-3</c:v>
                </c:pt>
                <c:pt idx="19">
                  <c:v>6.7100000000000005E-4</c:v>
                </c:pt>
                <c:pt idx="20">
                  <c:v>0</c:v>
                </c:pt>
                <c:pt idx="21">
                  <c:v>2.9700000000000001E-4</c:v>
                </c:pt>
                <c:pt idx="22">
                  <c:v>2.79978E-3</c:v>
                </c:pt>
                <c:pt idx="23">
                  <c:v>5.8297846000000004E-3</c:v>
                </c:pt>
                <c:pt idx="24">
                  <c:v>9.6774860000000008E-3</c:v>
                </c:pt>
                <c:pt idx="25">
                  <c:v>1.2767927E-2</c:v>
                </c:pt>
                <c:pt idx="26">
                  <c:v>1.6134616000000001E-2</c:v>
                </c:pt>
                <c:pt idx="27">
                  <c:v>1.8686281999999999E-2</c:v>
                </c:pt>
                <c:pt idx="28">
                  <c:v>2.1179740999999998E-2</c:v>
                </c:pt>
                <c:pt idx="29">
                  <c:v>2.357563E-2</c:v>
                </c:pt>
                <c:pt idx="30">
                  <c:v>2.5671164999999999E-2</c:v>
                </c:pt>
                <c:pt idx="31">
                  <c:v>2.7886062999999999E-2</c:v>
                </c:pt>
                <c:pt idx="32">
                  <c:v>3.1534668000000002E-2</c:v>
                </c:pt>
                <c:pt idx="33">
                  <c:v>3.8177247999999997E-2</c:v>
                </c:pt>
                <c:pt idx="34">
                  <c:v>4.7179480000000003E-2</c:v>
                </c:pt>
                <c:pt idx="35">
                  <c:v>5.7253274999999999E-2</c:v>
                </c:pt>
                <c:pt idx="36">
                  <c:v>6.5422229999999998E-2</c:v>
                </c:pt>
                <c:pt idx="37">
                  <c:v>6.9739170000000003E-2</c:v>
                </c:pt>
                <c:pt idx="38">
                  <c:v>6.9302000000000002E-2</c:v>
                </c:pt>
                <c:pt idx="39">
                  <c:v>6.5028354999999996E-2</c:v>
                </c:pt>
                <c:pt idx="40">
                  <c:v>5.7591985999999998E-2</c:v>
                </c:pt>
                <c:pt idx="41">
                  <c:v>4.9044160000000003E-2</c:v>
                </c:pt>
                <c:pt idx="42">
                  <c:v>4.1045749999999999E-2</c:v>
                </c:pt>
                <c:pt idx="43">
                  <c:v>3.5298589999999998E-2</c:v>
                </c:pt>
                <c:pt idx="44">
                  <c:v>3.4087326000000001E-2</c:v>
                </c:pt>
                <c:pt idx="45">
                  <c:v>3.6461915999999997E-2</c:v>
                </c:pt>
                <c:pt idx="46">
                  <c:v>3.9260514000000003E-2</c:v>
                </c:pt>
                <c:pt idx="47">
                  <c:v>3.9586876E-2</c:v>
                </c:pt>
                <c:pt idx="48">
                  <c:v>3.7324007999999999E-2</c:v>
                </c:pt>
                <c:pt idx="49">
                  <c:v>3.4292594000000003E-2</c:v>
                </c:pt>
                <c:pt idx="50">
                  <c:v>3.1425149999999999E-2</c:v>
                </c:pt>
                <c:pt idx="51">
                  <c:v>2.9230355999999999E-2</c:v>
                </c:pt>
                <c:pt idx="52">
                  <c:v>2.933761E-2</c:v>
                </c:pt>
                <c:pt idx="53">
                  <c:v>3.3098750000000003E-2</c:v>
                </c:pt>
                <c:pt idx="54">
                  <c:v>4.0525696999999999E-2</c:v>
                </c:pt>
                <c:pt idx="55">
                  <c:v>4.9987233999999998E-2</c:v>
                </c:pt>
                <c:pt idx="56">
                  <c:v>5.7546526000000001E-2</c:v>
                </c:pt>
                <c:pt idx="57">
                  <c:v>6.3607410000000003E-2</c:v>
                </c:pt>
                <c:pt idx="58">
                  <c:v>6.8445674999999997E-2</c:v>
                </c:pt>
                <c:pt idx="59">
                  <c:v>7.0459750000000002E-2</c:v>
                </c:pt>
                <c:pt idx="60">
                  <c:v>6.7417459999999998E-2</c:v>
                </c:pt>
                <c:pt idx="61">
                  <c:v>6.0936405999999999E-2</c:v>
                </c:pt>
                <c:pt idx="62">
                  <c:v>5.4575211999999998E-2</c:v>
                </c:pt>
                <c:pt idx="63">
                  <c:v>5.0040281999999998E-2</c:v>
                </c:pt>
                <c:pt idx="64">
                  <c:v>4.6320997000000003E-2</c:v>
                </c:pt>
                <c:pt idx="65">
                  <c:v>4.1910000000000003E-2</c:v>
                </c:pt>
                <c:pt idx="66">
                  <c:v>3.9328158000000002E-2</c:v>
                </c:pt>
                <c:pt idx="67">
                  <c:v>4.1366864000000003E-2</c:v>
                </c:pt>
                <c:pt idx="68">
                  <c:v>4.6818279999999997E-2</c:v>
                </c:pt>
                <c:pt idx="69">
                  <c:v>4.918836E-2</c:v>
                </c:pt>
                <c:pt idx="70">
                  <c:v>4.4152352999999998E-2</c:v>
                </c:pt>
                <c:pt idx="71">
                  <c:v>3.237756E-2</c:v>
                </c:pt>
                <c:pt idx="72">
                  <c:v>1.8918299999999999E-2</c:v>
                </c:pt>
                <c:pt idx="73">
                  <c:v>8.2155460000000007E-3</c:v>
                </c:pt>
                <c:pt idx="74">
                  <c:v>2.2890999E-3</c:v>
                </c:pt>
                <c:pt idx="75">
                  <c:v>1.0431353E-3</c:v>
                </c:pt>
                <c:pt idx="76">
                  <c:v>3.7757395999999999E-3</c:v>
                </c:pt>
                <c:pt idx="77">
                  <c:v>8.8392590000000004E-3</c:v>
                </c:pt>
                <c:pt idx="78">
                  <c:v>1.4418818E-2</c:v>
                </c:pt>
                <c:pt idx="79">
                  <c:v>1.8845750000000001E-2</c:v>
                </c:pt>
                <c:pt idx="80">
                  <c:v>2.0539869999999998E-2</c:v>
                </c:pt>
                <c:pt idx="81">
                  <c:v>1.9091533000000001E-2</c:v>
                </c:pt>
                <c:pt idx="82">
                  <c:v>1.5094178E-2</c:v>
                </c:pt>
                <c:pt idx="83">
                  <c:v>1.0427661E-2</c:v>
                </c:pt>
                <c:pt idx="84">
                  <c:v>7.4027455000000002E-3</c:v>
                </c:pt>
                <c:pt idx="85">
                  <c:v>7.902704E-3</c:v>
                </c:pt>
                <c:pt idx="86">
                  <c:v>1.2358635E-2</c:v>
                </c:pt>
                <c:pt idx="87">
                  <c:v>1.9278936E-2</c:v>
                </c:pt>
                <c:pt idx="88">
                  <c:v>2.6613528000000001E-2</c:v>
                </c:pt>
                <c:pt idx="89">
                  <c:v>3.1886115999999999E-2</c:v>
                </c:pt>
                <c:pt idx="90">
                  <c:v>3.4139969999999999E-2</c:v>
                </c:pt>
                <c:pt idx="91">
                  <c:v>3.3783590000000002E-2</c:v>
                </c:pt>
                <c:pt idx="92">
                  <c:v>3.1203305000000001E-2</c:v>
                </c:pt>
                <c:pt idx="93">
                  <c:v>2.8872505E-2</c:v>
                </c:pt>
                <c:pt idx="94">
                  <c:v>2.7093953E-2</c:v>
                </c:pt>
                <c:pt idx="95">
                  <c:v>2.4077781999999999E-2</c:v>
                </c:pt>
                <c:pt idx="96">
                  <c:v>2.3460021000000001E-2</c:v>
                </c:pt>
                <c:pt idx="97">
                  <c:v>2.3163344999999998E-2</c:v>
                </c:pt>
                <c:pt idx="98">
                  <c:v>2.2321919999999999E-2</c:v>
                </c:pt>
                <c:pt idx="99">
                  <c:v>2.1587884000000002E-2</c:v>
                </c:pt>
                <c:pt idx="100">
                  <c:v>2.2405715999999999E-2</c:v>
                </c:pt>
                <c:pt idx="101">
                  <c:v>2.2977464E-2</c:v>
                </c:pt>
                <c:pt idx="102">
                  <c:v>2.2457108E-2</c:v>
                </c:pt>
                <c:pt idx="103">
                  <c:v>2.2599265E-2</c:v>
                </c:pt>
                <c:pt idx="104">
                  <c:v>2.2340057E-2</c:v>
                </c:pt>
                <c:pt idx="105">
                  <c:v>2.1314197999999999E-2</c:v>
                </c:pt>
                <c:pt idx="106">
                  <c:v>1.9547272000000001E-2</c:v>
                </c:pt>
                <c:pt idx="107">
                  <c:v>1.7308947000000002E-2</c:v>
                </c:pt>
                <c:pt idx="108">
                  <c:v>1.4316327E-2</c:v>
                </c:pt>
                <c:pt idx="109">
                  <c:v>1.0687444000000001E-2</c:v>
                </c:pt>
                <c:pt idx="110">
                  <c:v>7.0111330000000001E-3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A3DC-41BD-90E4-414B4714908E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[4]Sheet1!$D$427:$DT$427</c:f>
              <c:numCache>
                <c:formatCode>General</c:formatCode>
                <c:ptCount val="121"/>
                <c:pt idx="0">
                  <c:v>0</c:v>
                </c:pt>
                <c:pt idx="1">
                  <c:v>1.11E-4</c:v>
                </c:pt>
                <c:pt idx="2">
                  <c:v>5.5437624E-3</c:v>
                </c:pt>
                <c:pt idx="3">
                  <c:v>1.2276956E-2</c:v>
                </c:pt>
                <c:pt idx="4">
                  <c:v>1.5377096999999999E-2</c:v>
                </c:pt>
                <c:pt idx="5">
                  <c:v>1.6478458000000001E-2</c:v>
                </c:pt>
                <c:pt idx="6">
                  <c:v>1.6609888999999999E-2</c:v>
                </c:pt>
                <c:pt idx="7">
                  <c:v>1.47971865E-2</c:v>
                </c:pt>
                <c:pt idx="8">
                  <c:v>9.8129749999999998E-3</c:v>
                </c:pt>
                <c:pt idx="9">
                  <c:v>2.6217971E-3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3.0091845E-3</c:v>
                </c:pt>
                <c:pt idx="15">
                  <c:v>7.2717182E-3</c:v>
                </c:pt>
                <c:pt idx="16">
                  <c:v>8.5015119999999993E-3</c:v>
                </c:pt>
                <c:pt idx="17">
                  <c:v>6.4977680000000001E-3</c:v>
                </c:pt>
                <c:pt idx="18">
                  <c:v>3.3459761000000001E-3</c:v>
                </c:pt>
                <c:pt idx="19">
                  <c:v>6.7100000000000005E-4</c:v>
                </c:pt>
                <c:pt idx="20">
                  <c:v>0</c:v>
                </c:pt>
                <c:pt idx="21">
                  <c:v>2.9700000000000001E-4</c:v>
                </c:pt>
                <c:pt idx="22">
                  <c:v>2.79978E-3</c:v>
                </c:pt>
                <c:pt idx="23">
                  <c:v>5.8297846000000004E-3</c:v>
                </c:pt>
                <c:pt idx="24">
                  <c:v>9.6774860000000008E-3</c:v>
                </c:pt>
                <c:pt idx="25">
                  <c:v>1.2767927E-2</c:v>
                </c:pt>
                <c:pt idx="26">
                  <c:v>1.6134616000000001E-2</c:v>
                </c:pt>
                <c:pt idx="27">
                  <c:v>1.8686281999999999E-2</c:v>
                </c:pt>
                <c:pt idx="28">
                  <c:v>2.1179740999999998E-2</c:v>
                </c:pt>
                <c:pt idx="29">
                  <c:v>2.357563E-2</c:v>
                </c:pt>
                <c:pt idx="30">
                  <c:v>2.5671164999999999E-2</c:v>
                </c:pt>
                <c:pt idx="31">
                  <c:v>2.7886062999999999E-2</c:v>
                </c:pt>
                <c:pt idx="32">
                  <c:v>3.1534668000000002E-2</c:v>
                </c:pt>
                <c:pt idx="33">
                  <c:v>3.8177247999999997E-2</c:v>
                </c:pt>
                <c:pt idx="34">
                  <c:v>4.7179480000000003E-2</c:v>
                </c:pt>
                <c:pt idx="35">
                  <c:v>5.7253274999999999E-2</c:v>
                </c:pt>
                <c:pt idx="36">
                  <c:v>6.5422229999999998E-2</c:v>
                </c:pt>
                <c:pt idx="37">
                  <c:v>6.9739170000000003E-2</c:v>
                </c:pt>
                <c:pt idx="38">
                  <c:v>6.9302000000000002E-2</c:v>
                </c:pt>
                <c:pt idx="39">
                  <c:v>6.5028354999999996E-2</c:v>
                </c:pt>
                <c:pt idx="40">
                  <c:v>5.7591985999999998E-2</c:v>
                </c:pt>
                <c:pt idx="41">
                  <c:v>4.9044160000000003E-2</c:v>
                </c:pt>
                <c:pt idx="42">
                  <c:v>4.1045749999999999E-2</c:v>
                </c:pt>
                <c:pt idx="43">
                  <c:v>3.5298589999999998E-2</c:v>
                </c:pt>
                <c:pt idx="44">
                  <c:v>3.4087326000000001E-2</c:v>
                </c:pt>
                <c:pt idx="45">
                  <c:v>3.6461915999999997E-2</c:v>
                </c:pt>
                <c:pt idx="46">
                  <c:v>3.9260514000000003E-2</c:v>
                </c:pt>
                <c:pt idx="47">
                  <c:v>3.9586876E-2</c:v>
                </c:pt>
                <c:pt idx="48">
                  <c:v>3.7324007999999999E-2</c:v>
                </c:pt>
                <c:pt idx="49">
                  <c:v>3.4292594000000003E-2</c:v>
                </c:pt>
                <c:pt idx="50">
                  <c:v>3.1425149999999999E-2</c:v>
                </c:pt>
                <c:pt idx="51">
                  <c:v>2.9230355999999999E-2</c:v>
                </c:pt>
                <c:pt idx="52">
                  <c:v>2.933761E-2</c:v>
                </c:pt>
                <c:pt idx="53">
                  <c:v>3.3098750000000003E-2</c:v>
                </c:pt>
                <c:pt idx="54">
                  <c:v>4.0525696999999999E-2</c:v>
                </c:pt>
                <c:pt idx="55">
                  <c:v>4.9987233999999998E-2</c:v>
                </c:pt>
                <c:pt idx="56">
                  <c:v>5.7546526000000001E-2</c:v>
                </c:pt>
                <c:pt idx="57">
                  <c:v>6.3607410000000003E-2</c:v>
                </c:pt>
                <c:pt idx="58">
                  <c:v>6.8445674999999997E-2</c:v>
                </c:pt>
                <c:pt idx="59">
                  <c:v>7.0459750000000002E-2</c:v>
                </c:pt>
                <c:pt idx="60">
                  <c:v>6.7417459999999998E-2</c:v>
                </c:pt>
                <c:pt idx="61">
                  <c:v>6.0936405999999999E-2</c:v>
                </c:pt>
                <c:pt idx="62">
                  <c:v>5.4575211999999998E-2</c:v>
                </c:pt>
                <c:pt idx="63">
                  <c:v>5.0040281999999998E-2</c:v>
                </c:pt>
                <c:pt idx="64">
                  <c:v>4.6320997000000003E-2</c:v>
                </c:pt>
                <c:pt idx="65">
                  <c:v>4.1910000000000003E-2</c:v>
                </c:pt>
                <c:pt idx="66">
                  <c:v>3.9328158000000002E-2</c:v>
                </c:pt>
                <c:pt idx="67">
                  <c:v>4.1366864000000003E-2</c:v>
                </c:pt>
                <c:pt idx="68">
                  <c:v>4.6818279999999997E-2</c:v>
                </c:pt>
                <c:pt idx="69">
                  <c:v>4.918836E-2</c:v>
                </c:pt>
                <c:pt idx="70">
                  <c:v>4.4152352999999998E-2</c:v>
                </c:pt>
                <c:pt idx="71">
                  <c:v>3.237756E-2</c:v>
                </c:pt>
                <c:pt idx="72">
                  <c:v>1.8918299999999999E-2</c:v>
                </c:pt>
                <c:pt idx="73">
                  <c:v>8.2155460000000007E-3</c:v>
                </c:pt>
                <c:pt idx="74">
                  <c:v>2.2890999E-3</c:v>
                </c:pt>
                <c:pt idx="75">
                  <c:v>1.0431353E-3</c:v>
                </c:pt>
                <c:pt idx="76">
                  <c:v>3.7757395999999999E-3</c:v>
                </c:pt>
                <c:pt idx="77">
                  <c:v>8.8392590000000004E-3</c:v>
                </c:pt>
                <c:pt idx="78">
                  <c:v>1.4418818E-2</c:v>
                </c:pt>
                <c:pt idx="79">
                  <c:v>1.8845750000000001E-2</c:v>
                </c:pt>
                <c:pt idx="80">
                  <c:v>2.0539869999999998E-2</c:v>
                </c:pt>
                <c:pt idx="81">
                  <c:v>1.9091533000000001E-2</c:v>
                </c:pt>
                <c:pt idx="82">
                  <c:v>1.5094178E-2</c:v>
                </c:pt>
                <c:pt idx="83">
                  <c:v>1.0427661E-2</c:v>
                </c:pt>
                <c:pt idx="84">
                  <c:v>7.4027455000000002E-3</c:v>
                </c:pt>
                <c:pt idx="85">
                  <c:v>7.902704E-3</c:v>
                </c:pt>
                <c:pt idx="86">
                  <c:v>1.2358635E-2</c:v>
                </c:pt>
                <c:pt idx="87">
                  <c:v>1.9278936E-2</c:v>
                </c:pt>
                <c:pt idx="88">
                  <c:v>2.6613528000000001E-2</c:v>
                </c:pt>
                <c:pt idx="89">
                  <c:v>3.1886115999999999E-2</c:v>
                </c:pt>
                <c:pt idx="90">
                  <c:v>3.4139969999999999E-2</c:v>
                </c:pt>
                <c:pt idx="91">
                  <c:v>3.3783590000000002E-2</c:v>
                </c:pt>
                <c:pt idx="92">
                  <c:v>3.1203305000000001E-2</c:v>
                </c:pt>
                <c:pt idx="93">
                  <c:v>2.8872505E-2</c:v>
                </c:pt>
                <c:pt idx="94">
                  <c:v>2.7093953E-2</c:v>
                </c:pt>
                <c:pt idx="95">
                  <c:v>2.4077781999999999E-2</c:v>
                </c:pt>
                <c:pt idx="96">
                  <c:v>2.3460021000000001E-2</c:v>
                </c:pt>
                <c:pt idx="97">
                  <c:v>2.3163344999999998E-2</c:v>
                </c:pt>
                <c:pt idx="98">
                  <c:v>2.2321919999999999E-2</c:v>
                </c:pt>
                <c:pt idx="99">
                  <c:v>2.1587884000000002E-2</c:v>
                </c:pt>
                <c:pt idx="100">
                  <c:v>2.2405715999999999E-2</c:v>
                </c:pt>
                <c:pt idx="101">
                  <c:v>2.2977464E-2</c:v>
                </c:pt>
                <c:pt idx="102">
                  <c:v>2.2457108E-2</c:v>
                </c:pt>
                <c:pt idx="103">
                  <c:v>2.2599265E-2</c:v>
                </c:pt>
                <c:pt idx="104">
                  <c:v>2.2340057E-2</c:v>
                </c:pt>
                <c:pt idx="105">
                  <c:v>2.1314197999999999E-2</c:v>
                </c:pt>
                <c:pt idx="106">
                  <c:v>1.9547272000000001E-2</c:v>
                </c:pt>
                <c:pt idx="107">
                  <c:v>1.7308947000000002E-2</c:v>
                </c:pt>
                <c:pt idx="108">
                  <c:v>1.4316327E-2</c:v>
                </c:pt>
                <c:pt idx="109">
                  <c:v>1.0687444000000001E-2</c:v>
                </c:pt>
                <c:pt idx="110">
                  <c:v>7.0111330000000001E-3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A3DC-41BD-90E4-414B4714908E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[4]Sheet1!$D$428:$DT$428</c:f>
              <c:numCache>
                <c:formatCode>General</c:formatCode>
                <c:ptCount val="121"/>
                <c:pt idx="0">
                  <c:v>0</c:v>
                </c:pt>
                <c:pt idx="1">
                  <c:v>1.11E-4</c:v>
                </c:pt>
                <c:pt idx="2">
                  <c:v>5.5437624E-3</c:v>
                </c:pt>
                <c:pt idx="3">
                  <c:v>1.2276956E-2</c:v>
                </c:pt>
                <c:pt idx="4">
                  <c:v>1.5377096999999999E-2</c:v>
                </c:pt>
                <c:pt idx="5">
                  <c:v>1.6478458000000001E-2</c:v>
                </c:pt>
                <c:pt idx="6">
                  <c:v>1.6609888999999999E-2</c:v>
                </c:pt>
                <c:pt idx="7">
                  <c:v>1.47971865E-2</c:v>
                </c:pt>
                <c:pt idx="8">
                  <c:v>9.8129749999999998E-3</c:v>
                </c:pt>
                <c:pt idx="9">
                  <c:v>2.6217971E-3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3.0091845E-3</c:v>
                </c:pt>
                <c:pt idx="15">
                  <c:v>7.2717182E-3</c:v>
                </c:pt>
                <c:pt idx="16">
                  <c:v>8.5015119999999993E-3</c:v>
                </c:pt>
                <c:pt idx="17">
                  <c:v>6.4977680000000001E-3</c:v>
                </c:pt>
                <c:pt idx="18">
                  <c:v>3.3459761000000001E-3</c:v>
                </c:pt>
                <c:pt idx="19">
                  <c:v>6.7100000000000005E-4</c:v>
                </c:pt>
                <c:pt idx="20">
                  <c:v>0</c:v>
                </c:pt>
                <c:pt idx="21">
                  <c:v>2.9700000000000001E-4</c:v>
                </c:pt>
                <c:pt idx="22">
                  <c:v>2.79978E-3</c:v>
                </c:pt>
                <c:pt idx="23">
                  <c:v>5.8297846000000004E-3</c:v>
                </c:pt>
                <c:pt idx="24">
                  <c:v>9.6774860000000008E-3</c:v>
                </c:pt>
                <c:pt idx="25">
                  <c:v>1.2767927E-2</c:v>
                </c:pt>
                <c:pt idx="26">
                  <c:v>1.6134616000000001E-2</c:v>
                </c:pt>
                <c:pt idx="27">
                  <c:v>1.8686281999999999E-2</c:v>
                </c:pt>
                <c:pt idx="28">
                  <c:v>2.1179740999999998E-2</c:v>
                </c:pt>
                <c:pt idx="29">
                  <c:v>2.357563E-2</c:v>
                </c:pt>
                <c:pt idx="30">
                  <c:v>2.5671164999999999E-2</c:v>
                </c:pt>
                <c:pt idx="31">
                  <c:v>2.7886062999999999E-2</c:v>
                </c:pt>
                <c:pt idx="32">
                  <c:v>3.1534668000000002E-2</c:v>
                </c:pt>
                <c:pt idx="33">
                  <c:v>3.8177247999999997E-2</c:v>
                </c:pt>
                <c:pt idx="34">
                  <c:v>4.7179480000000003E-2</c:v>
                </c:pt>
                <c:pt idx="35">
                  <c:v>5.7253274999999999E-2</c:v>
                </c:pt>
                <c:pt idx="36">
                  <c:v>6.5422229999999998E-2</c:v>
                </c:pt>
                <c:pt idx="37">
                  <c:v>6.9739170000000003E-2</c:v>
                </c:pt>
                <c:pt idx="38">
                  <c:v>6.9302000000000002E-2</c:v>
                </c:pt>
                <c:pt idx="39">
                  <c:v>6.5028354999999996E-2</c:v>
                </c:pt>
                <c:pt idx="40">
                  <c:v>5.7591985999999998E-2</c:v>
                </c:pt>
                <c:pt idx="41">
                  <c:v>4.9044160000000003E-2</c:v>
                </c:pt>
                <c:pt idx="42">
                  <c:v>4.1045749999999999E-2</c:v>
                </c:pt>
                <c:pt idx="43">
                  <c:v>3.5298589999999998E-2</c:v>
                </c:pt>
                <c:pt idx="44">
                  <c:v>3.4087326000000001E-2</c:v>
                </c:pt>
                <c:pt idx="45">
                  <c:v>3.6461915999999997E-2</c:v>
                </c:pt>
                <c:pt idx="46">
                  <c:v>3.9260514000000003E-2</c:v>
                </c:pt>
                <c:pt idx="47">
                  <c:v>3.9586876E-2</c:v>
                </c:pt>
                <c:pt idx="48">
                  <c:v>3.7324007999999999E-2</c:v>
                </c:pt>
                <c:pt idx="49">
                  <c:v>3.4292594000000003E-2</c:v>
                </c:pt>
                <c:pt idx="50">
                  <c:v>3.1425149999999999E-2</c:v>
                </c:pt>
                <c:pt idx="51">
                  <c:v>2.9230355999999999E-2</c:v>
                </c:pt>
                <c:pt idx="52">
                  <c:v>2.933761E-2</c:v>
                </c:pt>
                <c:pt idx="53">
                  <c:v>3.3098750000000003E-2</c:v>
                </c:pt>
                <c:pt idx="54">
                  <c:v>4.0525696999999999E-2</c:v>
                </c:pt>
                <c:pt idx="55">
                  <c:v>4.9987233999999998E-2</c:v>
                </c:pt>
                <c:pt idx="56">
                  <c:v>5.7546526000000001E-2</c:v>
                </c:pt>
                <c:pt idx="57">
                  <c:v>6.3607410000000003E-2</c:v>
                </c:pt>
                <c:pt idx="58">
                  <c:v>6.8445674999999997E-2</c:v>
                </c:pt>
                <c:pt idx="59">
                  <c:v>7.0459750000000002E-2</c:v>
                </c:pt>
                <c:pt idx="60">
                  <c:v>6.7417459999999998E-2</c:v>
                </c:pt>
                <c:pt idx="61">
                  <c:v>6.0936405999999999E-2</c:v>
                </c:pt>
                <c:pt idx="62">
                  <c:v>5.4575211999999998E-2</c:v>
                </c:pt>
                <c:pt idx="63">
                  <c:v>5.0040281999999998E-2</c:v>
                </c:pt>
                <c:pt idx="64">
                  <c:v>4.6320997000000003E-2</c:v>
                </c:pt>
                <c:pt idx="65">
                  <c:v>4.1910000000000003E-2</c:v>
                </c:pt>
                <c:pt idx="66">
                  <c:v>3.9328158000000002E-2</c:v>
                </c:pt>
                <c:pt idx="67">
                  <c:v>4.1366864000000003E-2</c:v>
                </c:pt>
                <c:pt idx="68">
                  <c:v>4.6818279999999997E-2</c:v>
                </c:pt>
                <c:pt idx="69">
                  <c:v>4.918836E-2</c:v>
                </c:pt>
                <c:pt idx="70">
                  <c:v>4.4152352999999998E-2</c:v>
                </c:pt>
                <c:pt idx="71">
                  <c:v>3.237756E-2</c:v>
                </c:pt>
                <c:pt idx="72">
                  <c:v>1.8918299999999999E-2</c:v>
                </c:pt>
                <c:pt idx="73">
                  <c:v>8.2155460000000007E-3</c:v>
                </c:pt>
                <c:pt idx="74">
                  <c:v>2.2890999E-3</c:v>
                </c:pt>
                <c:pt idx="75">
                  <c:v>1.0431353E-3</c:v>
                </c:pt>
                <c:pt idx="76">
                  <c:v>3.7757395999999999E-3</c:v>
                </c:pt>
                <c:pt idx="77">
                  <c:v>8.8392590000000004E-3</c:v>
                </c:pt>
                <c:pt idx="78">
                  <c:v>1.4418818E-2</c:v>
                </c:pt>
                <c:pt idx="79">
                  <c:v>1.8845750000000001E-2</c:v>
                </c:pt>
                <c:pt idx="80">
                  <c:v>2.0539869999999998E-2</c:v>
                </c:pt>
                <c:pt idx="81">
                  <c:v>1.9091533000000001E-2</c:v>
                </c:pt>
                <c:pt idx="82">
                  <c:v>1.5094178E-2</c:v>
                </c:pt>
                <c:pt idx="83">
                  <c:v>1.0427661E-2</c:v>
                </c:pt>
                <c:pt idx="84">
                  <c:v>7.4027455000000002E-3</c:v>
                </c:pt>
                <c:pt idx="85">
                  <c:v>7.902704E-3</c:v>
                </c:pt>
                <c:pt idx="86">
                  <c:v>1.2358635E-2</c:v>
                </c:pt>
                <c:pt idx="87">
                  <c:v>1.9278936E-2</c:v>
                </c:pt>
                <c:pt idx="88">
                  <c:v>2.6613528000000001E-2</c:v>
                </c:pt>
                <c:pt idx="89">
                  <c:v>3.1886115999999999E-2</c:v>
                </c:pt>
                <c:pt idx="90">
                  <c:v>3.4139969999999999E-2</c:v>
                </c:pt>
                <c:pt idx="91">
                  <c:v>3.3783590000000002E-2</c:v>
                </c:pt>
                <c:pt idx="92">
                  <c:v>3.1203305000000001E-2</c:v>
                </c:pt>
                <c:pt idx="93">
                  <c:v>2.8872505E-2</c:v>
                </c:pt>
                <c:pt idx="94">
                  <c:v>2.7093953E-2</c:v>
                </c:pt>
                <c:pt idx="95">
                  <c:v>2.4077781999999999E-2</c:v>
                </c:pt>
                <c:pt idx="96">
                  <c:v>2.3460021000000001E-2</c:v>
                </c:pt>
                <c:pt idx="97">
                  <c:v>2.3163344999999998E-2</c:v>
                </c:pt>
                <c:pt idx="98">
                  <c:v>2.2321919999999999E-2</c:v>
                </c:pt>
                <c:pt idx="99">
                  <c:v>2.1587884000000002E-2</c:v>
                </c:pt>
                <c:pt idx="100">
                  <c:v>2.2405715999999999E-2</c:v>
                </c:pt>
                <c:pt idx="101">
                  <c:v>2.2977464E-2</c:v>
                </c:pt>
                <c:pt idx="102">
                  <c:v>2.2457108E-2</c:v>
                </c:pt>
                <c:pt idx="103">
                  <c:v>2.2599265E-2</c:v>
                </c:pt>
                <c:pt idx="104">
                  <c:v>2.2340057E-2</c:v>
                </c:pt>
                <c:pt idx="105">
                  <c:v>2.1314197999999999E-2</c:v>
                </c:pt>
                <c:pt idx="106">
                  <c:v>1.9547272000000001E-2</c:v>
                </c:pt>
                <c:pt idx="107">
                  <c:v>1.7308947000000002E-2</c:v>
                </c:pt>
                <c:pt idx="108">
                  <c:v>1.4316327E-2</c:v>
                </c:pt>
                <c:pt idx="109">
                  <c:v>1.0687444000000001E-2</c:v>
                </c:pt>
                <c:pt idx="110">
                  <c:v>7.0111330000000001E-3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A3DC-41BD-90E4-414B4714908E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[4]Sheet1!$D$429:$DT$429</c:f>
              <c:numCache>
                <c:formatCode>General</c:formatCode>
                <c:ptCount val="121"/>
                <c:pt idx="0">
                  <c:v>0</c:v>
                </c:pt>
                <c:pt idx="1">
                  <c:v>1.11E-4</c:v>
                </c:pt>
                <c:pt idx="2">
                  <c:v>5.5437624E-3</c:v>
                </c:pt>
                <c:pt idx="3">
                  <c:v>1.2276956E-2</c:v>
                </c:pt>
                <c:pt idx="4">
                  <c:v>1.5377096999999999E-2</c:v>
                </c:pt>
                <c:pt idx="5">
                  <c:v>1.6478458000000001E-2</c:v>
                </c:pt>
                <c:pt idx="6">
                  <c:v>1.6609888999999999E-2</c:v>
                </c:pt>
                <c:pt idx="7">
                  <c:v>1.47971865E-2</c:v>
                </c:pt>
                <c:pt idx="8">
                  <c:v>9.8129749999999998E-3</c:v>
                </c:pt>
                <c:pt idx="9">
                  <c:v>2.6217971E-3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3.0091845E-3</c:v>
                </c:pt>
                <c:pt idx="15">
                  <c:v>7.2717182E-3</c:v>
                </c:pt>
                <c:pt idx="16">
                  <c:v>8.5015119999999993E-3</c:v>
                </c:pt>
                <c:pt idx="17">
                  <c:v>6.4977680000000001E-3</c:v>
                </c:pt>
                <c:pt idx="18">
                  <c:v>3.3459761000000001E-3</c:v>
                </c:pt>
                <c:pt idx="19">
                  <c:v>6.7100000000000005E-4</c:v>
                </c:pt>
                <c:pt idx="20">
                  <c:v>0</c:v>
                </c:pt>
                <c:pt idx="21">
                  <c:v>2.9700000000000001E-4</c:v>
                </c:pt>
                <c:pt idx="22">
                  <c:v>2.79978E-3</c:v>
                </c:pt>
                <c:pt idx="23">
                  <c:v>5.8297846000000004E-3</c:v>
                </c:pt>
                <c:pt idx="24">
                  <c:v>9.6774860000000008E-3</c:v>
                </c:pt>
                <c:pt idx="25">
                  <c:v>1.2767927E-2</c:v>
                </c:pt>
                <c:pt idx="26">
                  <c:v>1.6134616000000001E-2</c:v>
                </c:pt>
                <c:pt idx="27">
                  <c:v>1.8686281999999999E-2</c:v>
                </c:pt>
                <c:pt idx="28">
                  <c:v>2.1179740999999998E-2</c:v>
                </c:pt>
                <c:pt idx="29">
                  <c:v>2.357563E-2</c:v>
                </c:pt>
                <c:pt idx="30">
                  <c:v>2.5671164999999999E-2</c:v>
                </c:pt>
                <c:pt idx="31">
                  <c:v>2.7886062999999999E-2</c:v>
                </c:pt>
                <c:pt idx="32">
                  <c:v>3.1534668000000002E-2</c:v>
                </c:pt>
                <c:pt idx="33">
                  <c:v>3.8177247999999997E-2</c:v>
                </c:pt>
                <c:pt idx="34">
                  <c:v>4.7179480000000003E-2</c:v>
                </c:pt>
                <c:pt idx="35">
                  <c:v>5.7253274999999999E-2</c:v>
                </c:pt>
                <c:pt idx="36">
                  <c:v>6.5422229999999998E-2</c:v>
                </c:pt>
                <c:pt idx="37">
                  <c:v>6.9739170000000003E-2</c:v>
                </c:pt>
                <c:pt idx="38">
                  <c:v>6.9302000000000002E-2</c:v>
                </c:pt>
                <c:pt idx="39">
                  <c:v>6.5028354999999996E-2</c:v>
                </c:pt>
                <c:pt idx="40">
                  <c:v>5.7591985999999998E-2</c:v>
                </c:pt>
                <c:pt idx="41">
                  <c:v>4.9044160000000003E-2</c:v>
                </c:pt>
                <c:pt idx="42">
                  <c:v>4.1045749999999999E-2</c:v>
                </c:pt>
                <c:pt idx="43">
                  <c:v>3.5298589999999998E-2</c:v>
                </c:pt>
                <c:pt idx="44">
                  <c:v>3.4087326000000001E-2</c:v>
                </c:pt>
                <c:pt idx="45">
                  <c:v>3.6461915999999997E-2</c:v>
                </c:pt>
                <c:pt idx="46">
                  <c:v>3.9260514000000003E-2</c:v>
                </c:pt>
                <c:pt idx="47">
                  <c:v>3.9586876E-2</c:v>
                </c:pt>
                <c:pt idx="48">
                  <c:v>3.7324007999999999E-2</c:v>
                </c:pt>
                <c:pt idx="49">
                  <c:v>3.4292594000000003E-2</c:v>
                </c:pt>
                <c:pt idx="50">
                  <c:v>3.1425149999999999E-2</c:v>
                </c:pt>
                <c:pt idx="51">
                  <c:v>2.9230355999999999E-2</c:v>
                </c:pt>
                <c:pt idx="52">
                  <c:v>2.933761E-2</c:v>
                </c:pt>
                <c:pt idx="53">
                  <c:v>3.3098750000000003E-2</c:v>
                </c:pt>
                <c:pt idx="54">
                  <c:v>4.0525696999999999E-2</c:v>
                </c:pt>
                <c:pt idx="55">
                  <c:v>4.9987233999999998E-2</c:v>
                </c:pt>
                <c:pt idx="56">
                  <c:v>5.7546526000000001E-2</c:v>
                </c:pt>
                <c:pt idx="57">
                  <c:v>6.3607410000000003E-2</c:v>
                </c:pt>
                <c:pt idx="58">
                  <c:v>6.8445674999999997E-2</c:v>
                </c:pt>
                <c:pt idx="59">
                  <c:v>7.0459750000000002E-2</c:v>
                </c:pt>
                <c:pt idx="60">
                  <c:v>6.7417459999999998E-2</c:v>
                </c:pt>
                <c:pt idx="61">
                  <c:v>6.0936405999999999E-2</c:v>
                </c:pt>
                <c:pt idx="62">
                  <c:v>5.4575211999999998E-2</c:v>
                </c:pt>
                <c:pt idx="63">
                  <c:v>5.0040281999999998E-2</c:v>
                </c:pt>
                <c:pt idx="64">
                  <c:v>4.6320997000000003E-2</c:v>
                </c:pt>
                <c:pt idx="65">
                  <c:v>4.1910000000000003E-2</c:v>
                </c:pt>
                <c:pt idx="66">
                  <c:v>3.9328158000000002E-2</c:v>
                </c:pt>
                <c:pt idx="67">
                  <c:v>4.1366864000000003E-2</c:v>
                </c:pt>
                <c:pt idx="68">
                  <c:v>4.6818279999999997E-2</c:v>
                </c:pt>
                <c:pt idx="69">
                  <c:v>4.918836E-2</c:v>
                </c:pt>
                <c:pt idx="70">
                  <c:v>4.4152352999999998E-2</c:v>
                </c:pt>
                <c:pt idx="71">
                  <c:v>3.237756E-2</c:v>
                </c:pt>
                <c:pt idx="72">
                  <c:v>1.8918299999999999E-2</c:v>
                </c:pt>
                <c:pt idx="73">
                  <c:v>8.2155460000000007E-3</c:v>
                </c:pt>
                <c:pt idx="74">
                  <c:v>2.2890999E-3</c:v>
                </c:pt>
                <c:pt idx="75">
                  <c:v>1.0431353E-3</c:v>
                </c:pt>
                <c:pt idx="76">
                  <c:v>3.7757395999999999E-3</c:v>
                </c:pt>
                <c:pt idx="77">
                  <c:v>8.8392590000000004E-3</c:v>
                </c:pt>
                <c:pt idx="78">
                  <c:v>1.4418818E-2</c:v>
                </c:pt>
                <c:pt idx="79">
                  <c:v>1.8845750000000001E-2</c:v>
                </c:pt>
                <c:pt idx="80">
                  <c:v>2.0539869999999998E-2</c:v>
                </c:pt>
                <c:pt idx="81">
                  <c:v>1.9091533000000001E-2</c:v>
                </c:pt>
                <c:pt idx="82">
                  <c:v>1.5094178E-2</c:v>
                </c:pt>
                <c:pt idx="83">
                  <c:v>1.0427661E-2</c:v>
                </c:pt>
                <c:pt idx="84">
                  <c:v>7.4027455000000002E-3</c:v>
                </c:pt>
                <c:pt idx="85">
                  <c:v>7.902704E-3</c:v>
                </c:pt>
                <c:pt idx="86">
                  <c:v>1.2358635E-2</c:v>
                </c:pt>
                <c:pt idx="87">
                  <c:v>1.9278936E-2</c:v>
                </c:pt>
                <c:pt idx="88">
                  <c:v>2.6613528000000001E-2</c:v>
                </c:pt>
                <c:pt idx="89">
                  <c:v>3.1886115999999999E-2</c:v>
                </c:pt>
                <c:pt idx="90">
                  <c:v>3.4139969999999999E-2</c:v>
                </c:pt>
                <c:pt idx="91">
                  <c:v>3.3783590000000002E-2</c:v>
                </c:pt>
                <c:pt idx="92">
                  <c:v>3.1203305000000001E-2</c:v>
                </c:pt>
                <c:pt idx="93">
                  <c:v>2.8872505E-2</c:v>
                </c:pt>
                <c:pt idx="94">
                  <c:v>2.7093953E-2</c:v>
                </c:pt>
                <c:pt idx="95">
                  <c:v>2.4077781999999999E-2</c:v>
                </c:pt>
                <c:pt idx="96">
                  <c:v>2.3460021000000001E-2</c:v>
                </c:pt>
                <c:pt idx="97">
                  <c:v>2.3163344999999998E-2</c:v>
                </c:pt>
                <c:pt idx="98">
                  <c:v>2.2321919999999999E-2</c:v>
                </c:pt>
                <c:pt idx="99">
                  <c:v>2.1587884000000002E-2</c:v>
                </c:pt>
                <c:pt idx="100">
                  <c:v>2.2405715999999999E-2</c:v>
                </c:pt>
                <c:pt idx="101">
                  <c:v>2.2977464E-2</c:v>
                </c:pt>
                <c:pt idx="102">
                  <c:v>2.2457108E-2</c:v>
                </c:pt>
                <c:pt idx="103">
                  <c:v>2.2599265E-2</c:v>
                </c:pt>
                <c:pt idx="104">
                  <c:v>2.2340057E-2</c:v>
                </c:pt>
                <c:pt idx="105">
                  <c:v>2.1314197999999999E-2</c:v>
                </c:pt>
                <c:pt idx="106">
                  <c:v>1.9547272000000001E-2</c:v>
                </c:pt>
                <c:pt idx="107">
                  <c:v>1.7308947000000002E-2</c:v>
                </c:pt>
                <c:pt idx="108">
                  <c:v>1.4316327E-2</c:v>
                </c:pt>
                <c:pt idx="109">
                  <c:v>1.0687444000000001E-2</c:v>
                </c:pt>
                <c:pt idx="110">
                  <c:v>7.0111330000000001E-3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A3DC-41BD-90E4-414B4714908E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[4]Sheet1!$D$430:$DT$430</c:f>
              <c:numCache>
                <c:formatCode>General</c:formatCode>
                <c:ptCount val="121"/>
                <c:pt idx="0">
                  <c:v>0</c:v>
                </c:pt>
                <c:pt idx="1">
                  <c:v>1.11E-4</c:v>
                </c:pt>
                <c:pt idx="2">
                  <c:v>5.5437624E-3</c:v>
                </c:pt>
                <c:pt idx="3">
                  <c:v>1.2276956E-2</c:v>
                </c:pt>
                <c:pt idx="4">
                  <c:v>1.5377096999999999E-2</c:v>
                </c:pt>
                <c:pt idx="5">
                  <c:v>1.6478458000000001E-2</c:v>
                </c:pt>
                <c:pt idx="6">
                  <c:v>1.6609888999999999E-2</c:v>
                </c:pt>
                <c:pt idx="7">
                  <c:v>1.47971865E-2</c:v>
                </c:pt>
                <c:pt idx="8">
                  <c:v>9.8129749999999998E-3</c:v>
                </c:pt>
                <c:pt idx="9">
                  <c:v>2.6217971E-3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3.0091845E-3</c:v>
                </c:pt>
                <c:pt idx="15">
                  <c:v>7.2717182E-3</c:v>
                </c:pt>
                <c:pt idx="16">
                  <c:v>8.5015119999999993E-3</c:v>
                </c:pt>
                <c:pt idx="17">
                  <c:v>6.4977680000000001E-3</c:v>
                </c:pt>
                <c:pt idx="18">
                  <c:v>3.3459761000000001E-3</c:v>
                </c:pt>
                <c:pt idx="19">
                  <c:v>6.7100000000000005E-4</c:v>
                </c:pt>
                <c:pt idx="20">
                  <c:v>0</c:v>
                </c:pt>
                <c:pt idx="21">
                  <c:v>2.9700000000000001E-4</c:v>
                </c:pt>
                <c:pt idx="22">
                  <c:v>2.79978E-3</c:v>
                </c:pt>
                <c:pt idx="23">
                  <c:v>5.8297846000000004E-3</c:v>
                </c:pt>
                <c:pt idx="24">
                  <c:v>9.6774860000000008E-3</c:v>
                </c:pt>
                <c:pt idx="25">
                  <c:v>1.2767927E-2</c:v>
                </c:pt>
                <c:pt idx="26">
                  <c:v>1.6134616000000001E-2</c:v>
                </c:pt>
                <c:pt idx="27">
                  <c:v>1.8686281999999999E-2</c:v>
                </c:pt>
                <c:pt idx="28">
                  <c:v>2.1179740999999998E-2</c:v>
                </c:pt>
                <c:pt idx="29">
                  <c:v>2.357563E-2</c:v>
                </c:pt>
                <c:pt idx="30">
                  <c:v>2.5671164999999999E-2</c:v>
                </c:pt>
                <c:pt idx="31">
                  <c:v>2.7886062999999999E-2</c:v>
                </c:pt>
                <c:pt idx="32">
                  <c:v>3.1534668000000002E-2</c:v>
                </c:pt>
                <c:pt idx="33">
                  <c:v>3.8177247999999997E-2</c:v>
                </c:pt>
                <c:pt idx="34">
                  <c:v>4.7179480000000003E-2</c:v>
                </c:pt>
                <c:pt idx="35">
                  <c:v>5.7253274999999999E-2</c:v>
                </c:pt>
                <c:pt idx="36">
                  <c:v>6.5422229999999998E-2</c:v>
                </c:pt>
                <c:pt idx="37">
                  <c:v>6.9739170000000003E-2</c:v>
                </c:pt>
                <c:pt idx="38">
                  <c:v>6.9302000000000002E-2</c:v>
                </c:pt>
                <c:pt idx="39">
                  <c:v>6.5028354999999996E-2</c:v>
                </c:pt>
                <c:pt idx="40">
                  <c:v>5.7591985999999998E-2</c:v>
                </c:pt>
                <c:pt idx="41">
                  <c:v>4.9044160000000003E-2</c:v>
                </c:pt>
                <c:pt idx="42">
                  <c:v>4.1045749999999999E-2</c:v>
                </c:pt>
                <c:pt idx="43">
                  <c:v>3.5298589999999998E-2</c:v>
                </c:pt>
                <c:pt idx="44">
                  <c:v>3.4087326000000001E-2</c:v>
                </c:pt>
                <c:pt idx="45">
                  <c:v>3.6461915999999997E-2</c:v>
                </c:pt>
                <c:pt idx="46">
                  <c:v>3.9260514000000003E-2</c:v>
                </c:pt>
                <c:pt idx="47">
                  <c:v>3.9586876E-2</c:v>
                </c:pt>
                <c:pt idx="48">
                  <c:v>3.7324007999999999E-2</c:v>
                </c:pt>
                <c:pt idx="49">
                  <c:v>3.4292594000000003E-2</c:v>
                </c:pt>
                <c:pt idx="50">
                  <c:v>3.1425149999999999E-2</c:v>
                </c:pt>
                <c:pt idx="51">
                  <c:v>2.9230355999999999E-2</c:v>
                </c:pt>
                <c:pt idx="52">
                  <c:v>2.933761E-2</c:v>
                </c:pt>
                <c:pt idx="53">
                  <c:v>3.3098750000000003E-2</c:v>
                </c:pt>
                <c:pt idx="54">
                  <c:v>4.0525696999999999E-2</c:v>
                </c:pt>
                <c:pt idx="55">
                  <c:v>4.9987233999999998E-2</c:v>
                </c:pt>
                <c:pt idx="56">
                  <c:v>5.7546526000000001E-2</c:v>
                </c:pt>
                <c:pt idx="57">
                  <c:v>6.3607410000000003E-2</c:v>
                </c:pt>
                <c:pt idx="58">
                  <c:v>6.8445674999999997E-2</c:v>
                </c:pt>
                <c:pt idx="59">
                  <c:v>7.0459750000000002E-2</c:v>
                </c:pt>
                <c:pt idx="60">
                  <c:v>6.7417459999999998E-2</c:v>
                </c:pt>
                <c:pt idx="61">
                  <c:v>6.0936405999999999E-2</c:v>
                </c:pt>
                <c:pt idx="62">
                  <c:v>5.4575211999999998E-2</c:v>
                </c:pt>
                <c:pt idx="63">
                  <c:v>5.0040281999999998E-2</c:v>
                </c:pt>
                <c:pt idx="64">
                  <c:v>4.6320997000000003E-2</c:v>
                </c:pt>
                <c:pt idx="65">
                  <c:v>4.1910000000000003E-2</c:v>
                </c:pt>
                <c:pt idx="66">
                  <c:v>3.9328158000000002E-2</c:v>
                </c:pt>
                <c:pt idx="67">
                  <c:v>4.1366864000000003E-2</c:v>
                </c:pt>
                <c:pt idx="68">
                  <c:v>4.6818279999999997E-2</c:v>
                </c:pt>
                <c:pt idx="69">
                  <c:v>4.918836E-2</c:v>
                </c:pt>
                <c:pt idx="70">
                  <c:v>4.4152352999999998E-2</c:v>
                </c:pt>
                <c:pt idx="71">
                  <c:v>3.237756E-2</c:v>
                </c:pt>
                <c:pt idx="72">
                  <c:v>1.8918299999999999E-2</c:v>
                </c:pt>
                <c:pt idx="73">
                  <c:v>8.2155460000000007E-3</c:v>
                </c:pt>
                <c:pt idx="74">
                  <c:v>2.2890999E-3</c:v>
                </c:pt>
                <c:pt idx="75">
                  <c:v>1.0431353E-3</c:v>
                </c:pt>
                <c:pt idx="76">
                  <c:v>3.7757395999999999E-3</c:v>
                </c:pt>
                <c:pt idx="77">
                  <c:v>8.8392590000000004E-3</c:v>
                </c:pt>
                <c:pt idx="78">
                  <c:v>1.4418818E-2</c:v>
                </c:pt>
                <c:pt idx="79">
                  <c:v>1.8845750000000001E-2</c:v>
                </c:pt>
                <c:pt idx="80">
                  <c:v>2.0539869999999998E-2</c:v>
                </c:pt>
                <c:pt idx="81">
                  <c:v>1.9091533000000001E-2</c:v>
                </c:pt>
                <c:pt idx="82">
                  <c:v>1.5094178E-2</c:v>
                </c:pt>
                <c:pt idx="83">
                  <c:v>1.0427661E-2</c:v>
                </c:pt>
                <c:pt idx="84">
                  <c:v>7.4027455000000002E-3</c:v>
                </c:pt>
                <c:pt idx="85">
                  <c:v>7.902704E-3</c:v>
                </c:pt>
                <c:pt idx="86">
                  <c:v>1.2358635E-2</c:v>
                </c:pt>
                <c:pt idx="87">
                  <c:v>1.9278936E-2</c:v>
                </c:pt>
                <c:pt idx="88">
                  <c:v>2.6613528000000001E-2</c:v>
                </c:pt>
                <c:pt idx="89">
                  <c:v>3.1886115999999999E-2</c:v>
                </c:pt>
                <c:pt idx="90">
                  <c:v>3.4139969999999999E-2</c:v>
                </c:pt>
                <c:pt idx="91">
                  <c:v>3.3783590000000002E-2</c:v>
                </c:pt>
                <c:pt idx="92">
                  <c:v>3.1203305000000001E-2</c:v>
                </c:pt>
                <c:pt idx="93">
                  <c:v>2.8872505E-2</c:v>
                </c:pt>
                <c:pt idx="94">
                  <c:v>2.7093953E-2</c:v>
                </c:pt>
                <c:pt idx="95">
                  <c:v>2.4077781999999999E-2</c:v>
                </c:pt>
                <c:pt idx="96">
                  <c:v>2.3460021000000001E-2</c:v>
                </c:pt>
                <c:pt idx="97">
                  <c:v>2.3163344999999998E-2</c:v>
                </c:pt>
                <c:pt idx="98">
                  <c:v>2.2321919999999999E-2</c:v>
                </c:pt>
                <c:pt idx="99">
                  <c:v>2.1587884000000002E-2</c:v>
                </c:pt>
                <c:pt idx="100">
                  <c:v>2.2405715999999999E-2</c:v>
                </c:pt>
                <c:pt idx="101">
                  <c:v>2.2977464E-2</c:v>
                </c:pt>
                <c:pt idx="102">
                  <c:v>2.2457108E-2</c:v>
                </c:pt>
                <c:pt idx="103">
                  <c:v>2.2599265E-2</c:v>
                </c:pt>
                <c:pt idx="104">
                  <c:v>2.2340057E-2</c:v>
                </c:pt>
                <c:pt idx="105">
                  <c:v>2.1314197999999999E-2</c:v>
                </c:pt>
                <c:pt idx="106">
                  <c:v>1.9547272000000001E-2</c:v>
                </c:pt>
                <c:pt idx="107">
                  <c:v>1.7308947000000002E-2</c:v>
                </c:pt>
                <c:pt idx="108">
                  <c:v>1.4316327E-2</c:v>
                </c:pt>
                <c:pt idx="109">
                  <c:v>1.0687444000000001E-2</c:v>
                </c:pt>
                <c:pt idx="110">
                  <c:v>7.0111330000000001E-3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A3DC-41BD-90E4-414B4714908E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[4]Sheet1!$D$431:$DT$431</c:f>
              <c:numCache>
                <c:formatCode>General</c:formatCode>
                <c:ptCount val="121"/>
                <c:pt idx="0">
                  <c:v>0</c:v>
                </c:pt>
                <c:pt idx="1">
                  <c:v>1.11E-4</c:v>
                </c:pt>
                <c:pt idx="2">
                  <c:v>5.5437624E-3</c:v>
                </c:pt>
                <c:pt idx="3">
                  <c:v>1.2276956E-2</c:v>
                </c:pt>
                <c:pt idx="4">
                  <c:v>1.5377096999999999E-2</c:v>
                </c:pt>
                <c:pt idx="5">
                  <c:v>1.6478458000000001E-2</c:v>
                </c:pt>
                <c:pt idx="6">
                  <c:v>1.6609888999999999E-2</c:v>
                </c:pt>
                <c:pt idx="7">
                  <c:v>1.47971865E-2</c:v>
                </c:pt>
                <c:pt idx="8">
                  <c:v>9.8129749999999998E-3</c:v>
                </c:pt>
                <c:pt idx="9">
                  <c:v>2.6217971E-3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3.0091845E-3</c:v>
                </c:pt>
                <c:pt idx="15">
                  <c:v>7.2717182E-3</c:v>
                </c:pt>
                <c:pt idx="16">
                  <c:v>8.5015119999999993E-3</c:v>
                </c:pt>
                <c:pt idx="17">
                  <c:v>6.4977680000000001E-3</c:v>
                </c:pt>
                <c:pt idx="18">
                  <c:v>3.3459761000000001E-3</c:v>
                </c:pt>
                <c:pt idx="19">
                  <c:v>6.7100000000000005E-4</c:v>
                </c:pt>
                <c:pt idx="20">
                  <c:v>0</c:v>
                </c:pt>
                <c:pt idx="21">
                  <c:v>2.9700000000000001E-4</c:v>
                </c:pt>
                <c:pt idx="22">
                  <c:v>2.79978E-3</c:v>
                </c:pt>
                <c:pt idx="23">
                  <c:v>5.8297846000000004E-3</c:v>
                </c:pt>
                <c:pt idx="24">
                  <c:v>9.6774860000000008E-3</c:v>
                </c:pt>
                <c:pt idx="25">
                  <c:v>1.2767927E-2</c:v>
                </c:pt>
                <c:pt idx="26">
                  <c:v>1.6134616000000001E-2</c:v>
                </c:pt>
                <c:pt idx="27">
                  <c:v>1.8686281999999999E-2</c:v>
                </c:pt>
                <c:pt idx="28">
                  <c:v>2.1179740999999998E-2</c:v>
                </c:pt>
                <c:pt idx="29">
                  <c:v>2.357563E-2</c:v>
                </c:pt>
                <c:pt idx="30">
                  <c:v>2.5671164999999999E-2</c:v>
                </c:pt>
                <c:pt idx="31">
                  <c:v>2.7886062999999999E-2</c:v>
                </c:pt>
                <c:pt idx="32">
                  <c:v>3.1534668000000002E-2</c:v>
                </c:pt>
                <c:pt idx="33">
                  <c:v>3.8177247999999997E-2</c:v>
                </c:pt>
                <c:pt idx="34">
                  <c:v>4.7179480000000003E-2</c:v>
                </c:pt>
                <c:pt idx="35">
                  <c:v>5.7253274999999999E-2</c:v>
                </c:pt>
                <c:pt idx="36">
                  <c:v>6.5422229999999998E-2</c:v>
                </c:pt>
                <c:pt idx="37">
                  <c:v>6.9739170000000003E-2</c:v>
                </c:pt>
                <c:pt idx="38">
                  <c:v>6.9302000000000002E-2</c:v>
                </c:pt>
                <c:pt idx="39">
                  <c:v>6.5028354999999996E-2</c:v>
                </c:pt>
                <c:pt idx="40">
                  <c:v>5.7591985999999998E-2</c:v>
                </c:pt>
                <c:pt idx="41">
                  <c:v>4.9044160000000003E-2</c:v>
                </c:pt>
                <c:pt idx="42">
                  <c:v>4.1045749999999999E-2</c:v>
                </c:pt>
                <c:pt idx="43">
                  <c:v>3.5298589999999998E-2</c:v>
                </c:pt>
                <c:pt idx="44">
                  <c:v>3.4087326000000001E-2</c:v>
                </c:pt>
                <c:pt idx="45">
                  <c:v>3.6461915999999997E-2</c:v>
                </c:pt>
                <c:pt idx="46">
                  <c:v>3.9260514000000003E-2</c:v>
                </c:pt>
                <c:pt idx="47">
                  <c:v>3.9586876E-2</c:v>
                </c:pt>
                <c:pt idx="48">
                  <c:v>3.7324007999999999E-2</c:v>
                </c:pt>
                <c:pt idx="49">
                  <c:v>3.4292594000000003E-2</c:v>
                </c:pt>
                <c:pt idx="50">
                  <c:v>3.1425149999999999E-2</c:v>
                </c:pt>
                <c:pt idx="51">
                  <c:v>2.9230355999999999E-2</c:v>
                </c:pt>
                <c:pt idx="52">
                  <c:v>2.933761E-2</c:v>
                </c:pt>
                <c:pt idx="53">
                  <c:v>3.3098750000000003E-2</c:v>
                </c:pt>
                <c:pt idx="54">
                  <c:v>4.0525696999999999E-2</c:v>
                </c:pt>
                <c:pt idx="55">
                  <c:v>4.9987233999999998E-2</c:v>
                </c:pt>
                <c:pt idx="56">
                  <c:v>5.7546526000000001E-2</c:v>
                </c:pt>
                <c:pt idx="57">
                  <c:v>6.3607410000000003E-2</c:v>
                </c:pt>
                <c:pt idx="58">
                  <c:v>6.8445674999999997E-2</c:v>
                </c:pt>
                <c:pt idx="59">
                  <c:v>7.0459750000000002E-2</c:v>
                </c:pt>
                <c:pt idx="60">
                  <c:v>6.7417459999999998E-2</c:v>
                </c:pt>
                <c:pt idx="61">
                  <c:v>6.0936405999999999E-2</c:v>
                </c:pt>
                <c:pt idx="62">
                  <c:v>5.4575211999999998E-2</c:v>
                </c:pt>
                <c:pt idx="63">
                  <c:v>5.0040281999999998E-2</c:v>
                </c:pt>
                <c:pt idx="64">
                  <c:v>4.6320997000000003E-2</c:v>
                </c:pt>
                <c:pt idx="65">
                  <c:v>4.1910000000000003E-2</c:v>
                </c:pt>
                <c:pt idx="66">
                  <c:v>3.9328158000000002E-2</c:v>
                </c:pt>
                <c:pt idx="67">
                  <c:v>4.1366864000000003E-2</c:v>
                </c:pt>
                <c:pt idx="68">
                  <c:v>4.6818279999999997E-2</c:v>
                </c:pt>
                <c:pt idx="69">
                  <c:v>4.918836E-2</c:v>
                </c:pt>
                <c:pt idx="70">
                  <c:v>4.4152352999999998E-2</c:v>
                </c:pt>
                <c:pt idx="71">
                  <c:v>3.237756E-2</c:v>
                </c:pt>
                <c:pt idx="72">
                  <c:v>1.8918299999999999E-2</c:v>
                </c:pt>
                <c:pt idx="73">
                  <c:v>8.2155460000000007E-3</c:v>
                </c:pt>
                <c:pt idx="74">
                  <c:v>2.2890999E-3</c:v>
                </c:pt>
                <c:pt idx="75">
                  <c:v>1.0431353E-3</c:v>
                </c:pt>
                <c:pt idx="76">
                  <c:v>3.7757395999999999E-3</c:v>
                </c:pt>
                <c:pt idx="77">
                  <c:v>8.8392590000000004E-3</c:v>
                </c:pt>
                <c:pt idx="78">
                  <c:v>1.4418818E-2</c:v>
                </c:pt>
                <c:pt idx="79">
                  <c:v>1.8845750000000001E-2</c:v>
                </c:pt>
                <c:pt idx="80">
                  <c:v>2.0539869999999998E-2</c:v>
                </c:pt>
                <c:pt idx="81">
                  <c:v>1.9091533000000001E-2</c:v>
                </c:pt>
                <c:pt idx="82">
                  <c:v>1.5094178E-2</c:v>
                </c:pt>
                <c:pt idx="83">
                  <c:v>1.0427661E-2</c:v>
                </c:pt>
                <c:pt idx="84">
                  <c:v>7.4027455000000002E-3</c:v>
                </c:pt>
                <c:pt idx="85">
                  <c:v>7.902704E-3</c:v>
                </c:pt>
                <c:pt idx="86">
                  <c:v>1.2358635E-2</c:v>
                </c:pt>
                <c:pt idx="87">
                  <c:v>1.9278936E-2</c:v>
                </c:pt>
                <c:pt idx="88">
                  <c:v>2.6613528000000001E-2</c:v>
                </c:pt>
                <c:pt idx="89">
                  <c:v>3.1886115999999999E-2</c:v>
                </c:pt>
                <c:pt idx="90">
                  <c:v>3.4139969999999999E-2</c:v>
                </c:pt>
                <c:pt idx="91">
                  <c:v>3.3783590000000002E-2</c:v>
                </c:pt>
                <c:pt idx="92">
                  <c:v>3.1203305000000001E-2</c:v>
                </c:pt>
                <c:pt idx="93">
                  <c:v>2.8872505E-2</c:v>
                </c:pt>
                <c:pt idx="94">
                  <c:v>2.7093953E-2</c:v>
                </c:pt>
                <c:pt idx="95">
                  <c:v>2.4077781999999999E-2</c:v>
                </c:pt>
                <c:pt idx="96">
                  <c:v>2.3460021000000001E-2</c:v>
                </c:pt>
                <c:pt idx="97">
                  <c:v>2.3163344999999998E-2</c:v>
                </c:pt>
                <c:pt idx="98">
                  <c:v>2.2321919999999999E-2</c:v>
                </c:pt>
                <c:pt idx="99">
                  <c:v>2.1587884000000002E-2</c:v>
                </c:pt>
                <c:pt idx="100">
                  <c:v>2.2405715999999999E-2</c:v>
                </c:pt>
                <c:pt idx="101">
                  <c:v>2.2977464E-2</c:v>
                </c:pt>
                <c:pt idx="102">
                  <c:v>2.2457108E-2</c:v>
                </c:pt>
                <c:pt idx="103">
                  <c:v>2.2599265E-2</c:v>
                </c:pt>
                <c:pt idx="104">
                  <c:v>2.2340057E-2</c:v>
                </c:pt>
                <c:pt idx="105">
                  <c:v>2.1314197999999999E-2</c:v>
                </c:pt>
                <c:pt idx="106">
                  <c:v>1.9547272000000001E-2</c:v>
                </c:pt>
                <c:pt idx="107">
                  <c:v>1.7308947000000002E-2</c:v>
                </c:pt>
                <c:pt idx="108">
                  <c:v>1.4316327E-2</c:v>
                </c:pt>
                <c:pt idx="109">
                  <c:v>1.0687444000000001E-2</c:v>
                </c:pt>
                <c:pt idx="110">
                  <c:v>7.0111330000000001E-3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A3DC-41BD-90E4-414B4714908E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[4]Sheet1!$D$432:$DT$432</c:f>
              <c:numCache>
                <c:formatCode>General</c:formatCode>
                <c:ptCount val="121"/>
                <c:pt idx="0">
                  <c:v>0</c:v>
                </c:pt>
                <c:pt idx="1">
                  <c:v>3.8099999999999999E-4</c:v>
                </c:pt>
                <c:pt idx="2">
                  <c:v>5.3976839999999998E-3</c:v>
                </c:pt>
                <c:pt idx="3">
                  <c:v>1.1255065999999999E-2</c:v>
                </c:pt>
                <c:pt idx="4">
                  <c:v>1.3829836999999999E-2</c:v>
                </c:pt>
                <c:pt idx="5">
                  <c:v>1.4793074E-2</c:v>
                </c:pt>
                <c:pt idx="6">
                  <c:v>1.5189342999999999E-2</c:v>
                </c:pt>
                <c:pt idx="7">
                  <c:v>1.3831568000000001E-2</c:v>
                </c:pt>
                <c:pt idx="8">
                  <c:v>9.2704290000000002E-3</c:v>
                </c:pt>
                <c:pt idx="9">
                  <c:v>2.3267407000000001E-3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2.9061472000000001E-3</c:v>
                </c:pt>
                <c:pt idx="15">
                  <c:v>7.2393357000000002E-3</c:v>
                </c:pt>
                <c:pt idx="16">
                  <c:v>8.7844959999999993E-3</c:v>
                </c:pt>
                <c:pt idx="17">
                  <c:v>7.1278440000000004E-3</c:v>
                </c:pt>
                <c:pt idx="18">
                  <c:v>3.9345270000000002E-3</c:v>
                </c:pt>
                <c:pt idx="19">
                  <c:v>9.5200000000000005E-4</c:v>
                </c:pt>
                <c:pt idx="20">
                  <c:v>0</c:v>
                </c:pt>
                <c:pt idx="21">
                  <c:v>0</c:v>
                </c:pt>
                <c:pt idx="22">
                  <c:v>1.4718515999999999E-3</c:v>
                </c:pt>
                <c:pt idx="23">
                  <c:v>3.8797902000000002E-3</c:v>
                </c:pt>
                <c:pt idx="24">
                  <c:v>7.2206049999999997E-3</c:v>
                </c:pt>
                <c:pt idx="25">
                  <c:v>1.022119E-2</c:v>
                </c:pt>
                <c:pt idx="26">
                  <c:v>1.3856132E-2</c:v>
                </c:pt>
                <c:pt idx="27">
                  <c:v>1.6978198999999999E-2</c:v>
                </c:pt>
                <c:pt idx="28">
                  <c:v>2.0064436000000001E-2</c:v>
                </c:pt>
                <c:pt idx="29">
                  <c:v>2.2952907000000002E-2</c:v>
                </c:pt>
                <c:pt idx="30">
                  <c:v>2.5522247000000001E-2</c:v>
                </c:pt>
                <c:pt idx="31">
                  <c:v>2.8252129000000001E-2</c:v>
                </c:pt>
                <c:pt idx="32">
                  <c:v>3.2359097000000003E-2</c:v>
                </c:pt>
                <c:pt idx="33">
                  <c:v>3.9361703999999997E-2</c:v>
                </c:pt>
                <c:pt idx="34">
                  <c:v>4.8531959999999999E-2</c:v>
                </c:pt>
                <c:pt idx="35">
                  <c:v>5.8517125000000003E-2</c:v>
                </c:pt>
                <c:pt idx="36">
                  <c:v>6.6284239999999994E-2</c:v>
                </c:pt>
                <c:pt idx="37">
                  <c:v>6.9815329999999995E-2</c:v>
                </c:pt>
                <c:pt idx="38">
                  <c:v>6.8618739999999998E-2</c:v>
                </c:pt>
                <c:pt idx="39">
                  <c:v>6.3877575000000006E-2</c:v>
                </c:pt>
                <c:pt idx="40">
                  <c:v>5.6391530000000002E-2</c:v>
                </c:pt>
                <c:pt idx="41">
                  <c:v>4.8052906999999999E-2</c:v>
                </c:pt>
                <c:pt idx="42">
                  <c:v>4.0204793000000003E-2</c:v>
                </c:pt>
                <c:pt idx="43">
                  <c:v>3.4580300000000001E-2</c:v>
                </c:pt>
                <c:pt idx="44">
                  <c:v>3.3473021999999998E-2</c:v>
                </c:pt>
                <c:pt idx="45">
                  <c:v>3.6018125999999998E-2</c:v>
                </c:pt>
                <c:pt idx="46">
                  <c:v>3.9018440000000001E-2</c:v>
                </c:pt>
                <c:pt idx="47">
                  <c:v>3.9613135000000001E-2</c:v>
                </c:pt>
                <c:pt idx="48">
                  <c:v>3.7767290000000002E-2</c:v>
                </c:pt>
                <c:pt idx="49">
                  <c:v>3.5210256000000002E-2</c:v>
                </c:pt>
                <c:pt idx="50">
                  <c:v>3.2765478000000001E-2</c:v>
                </c:pt>
                <c:pt idx="51">
                  <c:v>3.0775734999999999E-2</c:v>
                </c:pt>
                <c:pt idx="52">
                  <c:v>3.0644873E-2</c:v>
                </c:pt>
                <c:pt idx="53">
                  <c:v>3.3600922999999998E-2</c:v>
                </c:pt>
                <c:pt idx="54">
                  <c:v>3.9782286E-2</c:v>
                </c:pt>
                <c:pt idx="55">
                  <c:v>4.8038940000000002E-2</c:v>
                </c:pt>
                <c:pt idx="56">
                  <c:v>5.4862874999999998E-2</c:v>
                </c:pt>
                <c:pt idx="57">
                  <c:v>6.0783195999999998E-2</c:v>
                </c:pt>
                <c:pt idx="58">
                  <c:v>6.5991155999999995E-2</c:v>
                </c:pt>
                <c:pt idx="59">
                  <c:v>6.8900719999999999E-2</c:v>
                </c:pt>
                <c:pt idx="60">
                  <c:v>6.7054989999999995E-2</c:v>
                </c:pt>
                <c:pt idx="61">
                  <c:v>6.1752624999999998E-2</c:v>
                </c:pt>
                <c:pt idx="62">
                  <c:v>5.6117069999999998E-2</c:v>
                </c:pt>
                <c:pt idx="63">
                  <c:v>5.1820020000000001E-2</c:v>
                </c:pt>
                <c:pt idx="64">
                  <c:v>4.7864526999999997E-2</c:v>
                </c:pt>
                <c:pt idx="65">
                  <c:v>4.2968913999999997E-2</c:v>
                </c:pt>
                <c:pt idx="66">
                  <c:v>3.9818920000000001E-2</c:v>
                </c:pt>
                <c:pt idx="67">
                  <c:v>4.1505164999999997E-2</c:v>
                </c:pt>
                <c:pt idx="68">
                  <c:v>4.6958234000000001E-2</c:v>
                </c:pt>
                <c:pt idx="69">
                  <c:v>4.9573928000000003E-2</c:v>
                </c:pt>
                <c:pt idx="70">
                  <c:v>4.4692996999999998E-2</c:v>
                </c:pt>
                <c:pt idx="71">
                  <c:v>3.2731709999999997E-2</c:v>
                </c:pt>
                <c:pt idx="72">
                  <c:v>1.8675545000000002E-2</c:v>
                </c:pt>
                <c:pt idx="73">
                  <c:v>7.1820184000000002E-3</c:v>
                </c:pt>
                <c:pt idx="74">
                  <c:v>7.3700000000000002E-4</c:v>
                </c:pt>
                <c:pt idx="75">
                  <c:v>0</c:v>
                </c:pt>
                <c:pt idx="76">
                  <c:v>3.4204460000000002E-3</c:v>
                </c:pt>
                <c:pt idx="77">
                  <c:v>9.5706950000000006E-3</c:v>
                </c:pt>
                <c:pt idx="78">
                  <c:v>1.5705687999999999E-2</c:v>
                </c:pt>
                <c:pt idx="79">
                  <c:v>2.0117579999999999E-2</c:v>
                </c:pt>
                <c:pt idx="80">
                  <c:v>2.1584720000000002E-2</c:v>
                </c:pt>
                <c:pt idx="81">
                  <c:v>1.9941784000000001E-2</c:v>
                </c:pt>
                <c:pt idx="82">
                  <c:v>1.562798E-2</c:v>
                </c:pt>
                <c:pt idx="83">
                  <c:v>1.0258836E-2</c:v>
                </c:pt>
                <c:pt idx="84">
                  <c:v>6.0884299999999997E-3</c:v>
                </c:pt>
                <c:pt idx="85">
                  <c:v>5.2875800000000001E-3</c:v>
                </c:pt>
                <c:pt idx="86">
                  <c:v>8.7673249999999994E-3</c:v>
                </c:pt>
                <c:pt idx="87">
                  <c:v>1.5281934E-2</c:v>
                </c:pt>
                <c:pt idx="88">
                  <c:v>2.2935721999999999E-2</c:v>
                </c:pt>
                <c:pt idx="89">
                  <c:v>2.9255119999999999E-2</c:v>
                </c:pt>
                <c:pt idx="90">
                  <c:v>3.3019729999999997E-2</c:v>
                </c:pt>
                <c:pt idx="91">
                  <c:v>3.4363779999999997E-2</c:v>
                </c:pt>
                <c:pt idx="92">
                  <c:v>3.3114629999999999E-2</c:v>
                </c:pt>
                <c:pt idx="93">
                  <c:v>3.1620488000000002E-2</c:v>
                </c:pt>
                <c:pt idx="94">
                  <c:v>3.0246673000000002E-2</c:v>
                </c:pt>
                <c:pt idx="95">
                  <c:v>2.7232539E-2</c:v>
                </c:pt>
                <c:pt idx="96">
                  <c:v>2.6410197999999999E-2</c:v>
                </c:pt>
                <c:pt idx="97">
                  <c:v>2.5873665000000001E-2</c:v>
                </c:pt>
                <c:pt idx="98">
                  <c:v>2.4794090000000001E-2</c:v>
                </c:pt>
                <c:pt idx="99">
                  <c:v>2.3802576999999998E-2</c:v>
                </c:pt>
                <c:pt idx="100">
                  <c:v>2.4254899999999999E-2</c:v>
                </c:pt>
                <c:pt idx="101">
                  <c:v>2.4541774999999998E-2</c:v>
                </c:pt>
                <c:pt idx="102">
                  <c:v>2.3599768E-2</c:v>
                </c:pt>
                <c:pt idx="103">
                  <c:v>2.3315809999999999E-2</c:v>
                </c:pt>
                <c:pt idx="104">
                  <c:v>2.2627669999999999E-2</c:v>
                </c:pt>
                <c:pt idx="105">
                  <c:v>2.1210027999999999E-2</c:v>
                </c:pt>
                <c:pt idx="106">
                  <c:v>1.9070231999999999E-2</c:v>
                </c:pt>
                <c:pt idx="107">
                  <c:v>1.6443538000000001E-2</c:v>
                </c:pt>
                <c:pt idx="108">
                  <c:v>1.30997775E-2</c:v>
                </c:pt>
                <c:pt idx="109">
                  <c:v>9.1239919999999992E-3</c:v>
                </c:pt>
                <c:pt idx="110">
                  <c:v>5.0996076000000001E-3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A3DC-41BD-90E4-414B4714908E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[4]Sheet1!$D$433:$DT$433</c:f>
              <c:numCache>
                <c:formatCode>General</c:formatCode>
                <c:ptCount val="121"/>
                <c:pt idx="0">
                  <c:v>0</c:v>
                </c:pt>
                <c:pt idx="1">
                  <c:v>3.8099999999999999E-4</c:v>
                </c:pt>
                <c:pt idx="2">
                  <c:v>5.3976839999999998E-3</c:v>
                </c:pt>
                <c:pt idx="3">
                  <c:v>1.1255065999999999E-2</c:v>
                </c:pt>
                <c:pt idx="4">
                  <c:v>1.3829836999999999E-2</c:v>
                </c:pt>
                <c:pt idx="5">
                  <c:v>1.4793074E-2</c:v>
                </c:pt>
                <c:pt idx="6">
                  <c:v>1.5189342999999999E-2</c:v>
                </c:pt>
                <c:pt idx="7">
                  <c:v>1.3831568000000001E-2</c:v>
                </c:pt>
                <c:pt idx="8">
                  <c:v>9.2704290000000002E-3</c:v>
                </c:pt>
                <c:pt idx="9">
                  <c:v>2.3267407000000001E-3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2.9061472000000001E-3</c:v>
                </c:pt>
                <c:pt idx="15">
                  <c:v>7.2393357000000002E-3</c:v>
                </c:pt>
                <c:pt idx="16">
                  <c:v>8.7844959999999993E-3</c:v>
                </c:pt>
                <c:pt idx="17">
                  <c:v>7.1278440000000004E-3</c:v>
                </c:pt>
                <c:pt idx="18">
                  <c:v>3.9345270000000002E-3</c:v>
                </c:pt>
                <c:pt idx="19">
                  <c:v>9.5200000000000005E-4</c:v>
                </c:pt>
                <c:pt idx="20">
                  <c:v>0</c:v>
                </c:pt>
                <c:pt idx="21">
                  <c:v>0</c:v>
                </c:pt>
                <c:pt idx="22">
                  <c:v>1.4718515999999999E-3</c:v>
                </c:pt>
                <c:pt idx="23">
                  <c:v>3.8797902000000002E-3</c:v>
                </c:pt>
                <c:pt idx="24">
                  <c:v>7.2206049999999997E-3</c:v>
                </c:pt>
                <c:pt idx="25">
                  <c:v>1.022119E-2</c:v>
                </c:pt>
                <c:pt idx="26">
                  <c:v>1.3856132E-2</c:v>
                </c:pt>
                <c:pt idx="27">
                  <c:v>1.6978198999999999E-2</c:v>
                </c:pt>
                <c:pt idx="28">
                  <c:v>2.0064436000000001E-2</c:v>
                </c:pt>
                <c:pt idx="29">
                  <c:v>2.2952907000000002E-2</c:v>
                </c:pt>
                <c:pt idx="30">
                  <c:v>2.5522247000000001E-2</c:v>
                </c:pt>
                <c:pt idx="31">
                  <c:v>2.8252129000000001E-2</c:v>
                </c:pt>
                <c:pt idx="32">
                  <c:v>3.2359097000000003E-2</c:v>
                </c:pt>
                <c:pt idx="33">
                  <c:v>3.9361703999999997E-2</c:v>
                </c:pt>
                <c:pt idx="34">
                  <c:v>4.8531959999999999E-2</c:v>
                </c:pt>
                <c:pt idx="35">
                  <c:v>5.8517125000000003E-2</c:v>
                </c:pt>
                <c:pt idx="36">
                  <c:v>6.6284239999999994E-2</c:v>
                </c:pt>
                <c:pt idx="37">
                  <c:v>6.9815329999999995E-2</c:v>
                </c:pt>
                <c:pt idx="38">
                  <c:v>6.8618739999999998E-2</c:v>
                </c:pt>
                <c:pt idx="39">
                  <c:v>6.3877575000000006E-2</c:v>
                </c:pt>
                <c:pt idx="40">
                  <c:v>5.6391530000000002E-2</c:v>
                </c:pt>
                <c:pt idx="41">
                  <c:v>4.8052906999999999E-2</c:v>
                </c:pt>
                <c:pt idx="42">
                  <c:v>4.0204793000000003E-2</c:v>
                </c:pt>
                <c:pt idx="43">
                  <c:v>3.4580300000000001E-2</c:v>
                </c:pt>
                <c:pt idx="44">
                  <c:v>3.3473021999999998E-2</c:v>
                </c:pt>
                <c:pt idx="45">
                  <c:v>3.6018125999999998E-2</c:v>
                </c:pt>
                <c:pt idx="46">
                  <c:v>3.9018440000000001E-2</c:v>
                </c:pt>
                <c:pt idx="47">
                  <c:v>3.9613135000000001E-2</c:v>
                </c:pt>
                <c:pt idx="48">
                  <c:v>3.7767290000000002E-2</c:v>
                </c:pt>
                <c:pt idx="49">
                  <c:v>3.5210256000000002E-2</c:v>
                </c:pt>
                <c:pt idx="50">
                  <c:v>3.2765478000000001E-2</c:v>
                </c:pt>
                <c:pt idx="51">
                  <c:v>3.0775734999999999E-2</c:v>
                </c:pt>
                <c:pt idx="52">
                  <c:v>3.0644873E-2</c:v>
                </c:pt>
                <c:pt idx="53">
                  <c:v>3.3600922999999998E-2</c:v>
                </c:pt>
                <c:pt idx="54">
                  <c:v>3.9782286E-2</c:v>
                </c:pt>
                <c:pt idx="55">
                  <c:v>4.8038940000000002E-2</c:v>
                </c:pt>
                <c:pt idx="56">
                  <c:v>5.4862874999999998E-2</c:v>
                </c:pt>
                <c:pt idx="57">
                  <c:v>6.0783195999999998E-2</c:v>
                </c:pt>
                <c:pt idx="58">
                  <c:v>6.5991155999999995E-2</c:v>
                </c:pt>
                <c:pt idx="59">
                  <c:v>6.8900719999999999E-2</c:v>
                </c:pt>
                <c:pt idx="60">
                  <c:v>6.7054989999999995E-2</c:v>
                </c:pt>
                <c:pt idx="61">
                  <c:v>6.1752624999999998E-2</c:v>
                </c:pt>
                <c:pt idx="62">
                  <c:v>5.6117069999999998E-2</c:v>
                </c:pt>
                <c:pt idx="63">
                  <c:v>5.1820020000000001E-2</c:v>
                </c:pt>
                <c:pt idx="64">
                  <c:v>4.7864526999999997E-2</c:v>
                </c:pt>
                <c:pt idx="65">
                  <c:v>4.2968913999999997E-2</c:v>
                </c:pt>
                <c:pt idx="66">
                  <c:v>3.9818920000000001E-2</c:v>
                </c:pt>
                <c:pt idx="67">
                  <c:v>4.1505164999999997E-2</c:v>
                </c:pt>
                <c:pt idx="68">
                  <c:v>4.6958234000000001E-2</c:v>
                </c:pt>
                <c:pt idx="69">
                  <c:v>4.9573928000000003E-2</c:v>
                </c:pt>
                <c:pt idx="70">
                  <c:v>4.4692996999999998E-2</c:v>
                </c:pt>
                <c:pt idx="71">
                  <c:v>3.2731709999999997E-2</c:v>
                </c:pt>
                <c:pt idx="72">
                  <c:v>1.8675545000000002E-2</c:v>
                </c:pt>
                <c:pt idx="73">
                  <c:v>7.1820184000000002E-3</c:v>
                </c:pt>
                <c:pt idx="74">
                  <c:v>7.3700000000000002E-4</c:v>
                </c:pt>
                <c:pt idx="75">
                  <c:v>0</c:v>
                </c:pt>
                <c:pt idx="76">
                  <c:v>3.4204460000000002E-3</c:v>
                </c:pt>
                <c:pt idx="77">
                  <c:v>9.5706950000000006E-3</c:v>
                </c:pt>
                <c:pt idx="78">
                  <c:v>1.5705687999999999E-2</c:v>
                </c:pt>
                <c:pt idx="79">
                  <c:v>2.0117579999999999E-2</c:v>
                </c:pt>
                <c:pt idx="80">
                  <c:v>2.1584720000000002E-2</c:v>
                </c:pt>
                <c:pt idx="81">
                  <c:v>1.9941784000000001E-2</c:v>
                </c:pt>
                <c:pt idx="82">
                  <c:v>1.562798E-2</c:v>
                </c:pt>
                <c:pt idx="83">
                  <c:v>1.0258836E-2</c:v>
                </c:pt>
                <c:pt idx="84">
                  <c:v>6.0884299999999997E-3</c:v>
                </c:pt>
                <c:pt idx="85">
                  <c:v>5.2875800000000001E-3</c:v>
                </c:pt>
                <c:pt idx="86">
                  <c:v>8.7673249999999994E-3</c:v>
                </c:pt>
                <c:pt idx="87">
                  <c:v>1.5281934E-2</c:v>
                </c:pt>
                <c:pt idx="88">
                  <c:v>2.2935721999999999E-2</c:v>
                </c:pt>
                <c:pt idx="89">
                  <c:v>2.9255119999999999E-2</c:v>
                </c:pt>
                <c:pt idx="90">
                  <c:v>3.3019729999999997E-2</c:v>
                </c:pt>
                <c:pt idx="91">
                  <c:v>3.4363779999999997E-2</c:v>
                </c:pt>
                <c:pt idx="92">
                  <c:v>3.3114629999999999E-2</c:v>
                </c:pt>
                <c:pt idx="93">
                  <c:v>3.1620488000000002E-2</c:v>
                </c:pt>
                <c:pt idx="94">
                  <c:v>3.0246673000000002E-2</c:v>
                </c:pt>
                <c:pt idx="95">
                  <c:v>2.7232539E-2</c:v>
                </c:pt>
                <c:pt idx="96">
                  <c:v>2.6410197999999999E-2</c:v>
                </c:pt>
                <c:pt idx="97">
                  <c:v>2.5873665000000001E-2</c:v>
                </c:pt>
                <c:pt idx="98">
                  <c:v>2.4794090000000001E-2</c:v>
                </c:pt>
                <c:pt idx="99">
                  <c:v>2.3802576999999998E-2</c:v>
                </c:pt>
                <c:pt idx="100">
                  <c:v>2.4254899999999999E-2</c:v>
                </c:pt>
                <c:pt idx="101">
                  <c:v>2.4541774999999998E-2</c:v>
                </c:pt>
                <c:pt idx="102">
                  <c:v>2.3599768E-2</c:v>
                </c:pt>
                <c:pt idx="103">
                  <c:v>2.3315809999999999E-2</c:v>
                </c:pt>
                <c:pt idx="104">
                  <c:v>2.2627669999999999E-2</c:v>
                </c:pt>
                <c:pt idx="105">
                  <c:v>2.1210027999999999E-2</c:v>
                </c:pt>
                <c:pt idx="106">
                  <c:v>1.9070231999999999E-2</c:v>
                </c:pt>
                <c:pt idx="107">
                  <c:v>1.6443538000000001E-2</c:v>
                </c:pt>
                <c:pt idx="108">
                  <c:v>1.30997775E-2</c:v>
                </c:pt>
                <c:pt idx="109">
                  <c:v>9.1239919999999992E-3</c:v>
                </c:pt>
                <c:pt idx="110">
                  <c:v>5.0996076000000001E-3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A3DC-41BD-90E4-414B4714908E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[4]Sheet1!$D$434:$DT$434</c:f>
              <c:numCache>
                <c:formatCode>General</c:formatCode>
                <c:ptCount val="121"/>
                <c:pt idx="0">
                  <c:v>0</c:v>
                </c:pt>
                <c:pt idx="1">
                  <c:v>3.8099999999999999E-4</c:v>
                </c:pt>
                <c:pt idx="2">
                  <c:v>5.3976839999999998E-3</c:v>
                </c:pt>
                <c:pt idx="3">
                  <c:v>1.1255065999999999E-2</c:v>
                </c:pt>
                <c:pt idx="4">
                  <c:v>1.3829836999999999E-2</c:v>
                </c:pt>
                <c:pt idx="5">
                  <c:v>1.4793074E-2</c:v>
                </c:pt>
                <c:pt idx="6">
                  <c:v>1.5189342999999999E-2</c:v>
                </c:pt>
                <c:pt idx="7">
                  <c:v>1.3831568000000001E-2</c:v>
                </c:pt>
                <c:pt idx="8">
                  <c:v>9.2704290000000002E-3</c:v>
                </c:pt>
                <c:pt idx="9">
                  <c:v>2.3267407000000001E-3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2.9061472000000001E-3</c:v>
                </c:pt>
                <c:pt idx="15">
                  <c:v>7.2393357000000002E-3</c:v>
                </c:pt>
                <c:pt idx="16">
                  <c:v>8.7844959999999993E-3</c:v>
                </c:pt>
                <c:pt idx="17">
                  <c:v>7.1278440000000004E-3</c:v>
                </c:pt>
                <c:pt idx="18">
                  <c:v>3.9345270000000002E-3</c:v>
                </c:pt>
                <c:pt idx="19">
                  <c:v>9.5200000000000005E-4</c:v>
                </c:pt>
                <c:pt idx="20">
                  <c:v>0</c:v>
                </c:pt>
                <c:pt idx="21">
                  <c:v>0</c:v>
                </c:pt>
                <c:pt idx="22">
                  <c:v>1.4718515999999999E-3</c:v>
                </c:pt>
                <c:pt idx="23">
                  <c:v>3.8797902000000002E-3</c:v>
                </c:pt>
                <c:pt idx="24">
                  <c:v>7.2206049999999997E-3</c:v>
                </c:pt>
                <c:pt idx="25">
                  <c:v>1.022119E-2</c:v>
                </c:pt>
                <c:pt idx="26">
                  <c:v>1.3856132E-2</c:v>
                </c:pt>
                <c:pt idx="27">
                  <c:v>1.6978198999999999E-2</c:v>
                </c:pt>
                <c:pt idx="28">
                  <c:v>2.0064436000000001E-2</c:v>
                </c:pt>
                <c:pt idx="29">
                  <c:v>2.2952907000000002E-2</c:v>
                </c:pt>
                <c:pt idx="30">
                  <c:v>2.5522247000000001E-2</c:v>
                </c:pt>
                <c:pt idx="31">
                  <c:v>2.8252129000000001E-2</c:v>
                </c:pt>
                <c:pt idx="32">
                  <c:v>3.2359097000000003E-2</c:v>
                </c:pt>
                <c:pt idx="33">
                  <c:v>3.9361703999999997E-2</c:v>
                </c:pt>
                <c:pt idx="34">
                  <c:v>4.8531959999999999E-2</c:v>
                </c:pt>
                <c:pt idx="35">
                  <c:v>5.8517125000000003E-2</c:v>
                </c:pt>
                <c:pt idx="36">
                  <c:v>6.6284239999999994E-2</c:v>
                </c:pt>
                <c:pt idx="37">
                  <c:v>6.9815329999999995E-2</c:v>
                </c:pt>
                <c:pt idx="38">
                  <c:v>6.8618739999999998E-2</c:v>
                </c:pt>
                <c:pt idx="39">
                  <c:v>6.3877575000000006E-2</c:v>
                </c:pt>
                <c:pt idx="40">
                  <c:v>5.6391530000000002E-2</c:v>
                </c:pt>
                <c:pt idx="41">
                  <c:v>4.8052906999999999E-2</c:v>
                </c:pt>
                <c:pt idx="42">
                  <c:v>4.0204793000000003E-2</c:v>
                </c:pt>
                <c:pt idx="43">
                  <c:v>3.4580300000000001E-2</c:v>
                </c:pt>
                <c:pt idx="44">
                  <c:v>3.3473021999999998E-2</c:v>
                </c:pt>
                <c:pt idx="45">
                  <c:v>3.6018125999999998E-2</c:v>
                </c:pt>
                <c:pt idx="46">
                  <c:v>3.9018440000000001E-2</c:v>
                </c:pt>
                <c:pt idx="47">
                  <c:v>3.9613135000000001E-2</c:v>
                </c:pt>
                <c:pt idx="48">
                  <c:v>3.7767290000000002E-2</c:v>
                </c:pt>
                <c:pt idx="49">
                  <c:v>3.5210256000000002E-2</c:v>
                </c:pt>
                <c:pt idx="50">
                  <c:v>3.2765478000000001E-2</c:v>
                </c:pt>
                <c:pt idx="51">
                  <c:v>3.0775734999999999E-2</c:v>
                </c:pt>
                <c:pt idx="52">
                  <c:v>3.0644873E-2</c:v>
                </c:pt>
                <c:pt idx="53">
                  <c:v>3.3600922999999998E-2</c:v>
                </c:pt>
                <c:pt idx="54">
                  <c:v>3.9782286E-2</c:v>
                </c:pt>
                <c:pt idx="55">
                  <c:v>4.8038940000000002E-2</c:v>
                </c:pt>
                <c:pt idx="56">
                  <c:v>5.4862874999999998E-2</c:v>
                </c:pt>
                <c:pt idx="57">
                  <c:v>6.0783195999999998E-2</c:v>
                </c:pt>
                <c:pt idx="58">
                  <c:v>6.5991155999999995E-2</c:v>
                </c:pt>
                <c:pt idx="59">
                  <c:v>6.8900719999999999E-2</c:v>
                </c:pt>
                <c:pt idx="60">
                  <c:v>6.7054989999999995E-2</c:v>
                </c:pt>
                <c:pt idx="61">
                  <c:v>6.1752624999999998E-2</c:v>
                </c:pt>
                <c:pt idx="62">
                  <c:v>5.6117069999999998E-2</c:v>
                </c:pt>
                <c:pt idx="63">
                  <c:v>5.1820020000000001E-2</c:v>
                </c:pt>
                <c:pt idx="64">
                  <c:v>4.7864526999999997E-2</c:v>
                </c:pt>
                <c:pt idx="65">
                  <c:v>4.2968913999999997E-2</c:v>
                </c:pt>
                <c:pt idx="66">
                  <c:v>3.9818920000000001E-2</c:v>
                </c:pt>
                <c:pt idx="67">
                  <c:v>4.1505164999999997E-2</c:v>
                </c:pt>
                <c:pt idx="68">
                  <c:v>4.6958234000000001E-2</c:v>
                </c:pt>
                <c:pt idx="69">
                  <c:v>4.9573928000000003E-2</c:v>
                </c:pt>
                <c:pt idx="70">
                  <c:v>4.4692996999999998E-2</c:v>
                </c:pt>
                <c:pt idx="71">
                  <c:v>3.2731709999999997E-2</c:v>
                </c:pt>
                <c:pt idx="72">
                  <c:v>1.8675545000000002E-2</c:v>
                </c:pt>
                <c:pt idx="73">
                  <c:v>7.1820184000000002E-3</c:v>
                </c:pt>
                <c:pt idx="74">
                  <c:v>7.3700000000000002E-4</c:v>
                </c:pt>
                <c:pt idx="75">
                  <c:v>0</c:v>
                </c:pt>
                <c:pt idx="76">
                  <c:v>3.4204460000000002E-3</c:v>
                </c:pt>
                <c:pt idx="77">
                  <c:v>9.5706950000000006E-3</c:v>
                </c:pt>
                <c:pt idx="78">
                  <c:v>1.5705687999999999E-2</c:v>
                </c:pt>
                <c:pt idx="79">
                  <c:v>2.0117579999999999E-2</c:v>
                </c:pt>
                <c:pt idx="80">
                  <c:v>2.1584720000000002E-2</c:v>
                </c:pt>
                <c:pt idx="81">
                  <c:v>1.9941784000000001E-2</c:v>
                </c:pt>
                <c:pt idx="82">
                  <c:v>1.562798E-2</c:v>
                </c:pt>
                <c:pt idx="83">
                  <c:v>1.0258836E-2</c:v>
                </c:pt>
                <c:pt idx="84">
                  <c:v>6.0884299999999997E-3</c:v>
                </c:pt>
                <c:pt idx="85">
                  <c:v>5.2875800000000001E-3</c:v>
                </c:pt>
                <c:pt idx="86">
                  <c:v>8.7673249999999994E-3</c:v>
                </c:pt>
                <c:pt idx="87">
                  <c:v>1.5281934E-2</c:v>
                </c:pt>
                <c:pt idx="88">
                  <c:v>2.2935721999999999E-2</c:v>
                </c:pt>
                <c:pt idx="89">
                  <c:v>2.9255119999999999E-2</c:v>
                </c:pt>
                <c:pt idx="90">
                  <c:v>3.3019729999999997E-2</c:v>
                </c:pt>
                <c:pt idx="91">
                  <c:v>3.4363779999999997E-2</c:v>
                </c:pt>
                <c:pt idx="92">
                  <c:v>3.3114629999999999E-2</c:v>
                </c:pt>
                <c:pt idx="93">
                  <c:v>3.1620488000000002E-2</c:v>
                </c:pt>
                <c:pt idx="94">
                  <c:v>3.0246673000000002E-2</c:v>
                </c:pt>
                <c:pt idx="95">
                  <c:v>2.7232539E-2</c:v>
                </c:pt>
                <c:pt idx="96">
                  <c:v>2.6410197999999999E-2</c:v>
                </c:pt>
                <c:pt idx="97">
                  <c:v>2.5873665000000001E-2</c:v>
                </c:pt>
                <c:pt idx="98">
                  <c:v>2.4794090000000001E-2</c:v>
                </c:pt>
                <c:pt idx="99">
                  <c:v>2.3802576999999998E-2</c:v>
                </c:pt>
                <c:pt idx="100">
                  <c:v>2.4254899999999999E-2</c:v>
                </c:pt>
                <c:pt idx="101">
                  <c:v>2.4541774999999998E-2</c:v>
                </c:pt>
                <c:pt idx="102">
                  <c:v>2.3599768E-2</c:v>
                </c:pt>
                <c:pt idx="103">
                  <c:v>2.3315809999999999E-2</c:v>
                </c:pt>
                <c:pt idx="104">
                  <c:v>2.2627669999999999E-2</c:v>
                </c:pt>
                <c:pt idx="105">
                  <c:v>2.1210027999999999E-2</c:v>
                </c:pt>
                <c:pt idx="106">
                  <c:v>1.9070231999999999E-2</c:v>
                </c:pt>
                <c:pt idx="107">
                  <c:v>1.6443538000000001E-2</c:v>
                </c:pt>
                <c:pt idx="108">
                  <c:v>1.30997775E-2</c:v>
                </c:pt>
                <c:pt idx="109">
                  <c:v>9.1239919999999992E-3</c:v>
                </c:pt>
                <c:pt idx="110">
                  <c:v>5.0996076000000001E-3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A3DC-41BD-90E4-414B4714908E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[4]Sheet1!$D$435:$DT$435</c:f>
              <c:numCache>
                <c:formatCode>General</c:formatCode>
                <c:ptCount val="121"/>
                <c:pt idx="0">
                  <c:v>0</c:v>
                </c:pt>
                <c:pt idx="1">
                  <c:v>6.0099999999999997E-4</c:v>
                </c:pt>
                <c:pt idx="2">
                  <c:v>5.4274780000000003E-3</c:v>
                </c:pt>
                <c:pt idx="3">
                  <c:v>1.1118006E-2</c:v>
                </c:pt>
                <c:pt idx="4">
                  <c:v>1.3610404E-2</c:v>
                </c:pt>
                <c:pt idx="5">
                  <c:v>1.4578067E-2</c:v>
                </c:pt>
                <c:pt idx="6">
                  <c:v>1.5070114000000001E-2</c:v>
                </c:pt>
                <c:pt idx="7">
                  <c:v>1.3854302000000001E-2</c:v>
                </c:pt>
                <c:pt idx="8">
                  <c:v>9.4170199999999999E-3</c:v>
                </c:pt>
                <c:pt idx="9">
                  <c:v>2.4842000000000002E-3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2.7683647E-3</c:v>
                </c:pt>
                <c:pt idx="15">
                  <c:v>7.1865890000000002E-3</c:v>
                </c:pt>
                <c:pt idx="16">
                  <c:v>8.7819439999999999E-3</c:v>
                </c:pt>
                <c:pt idx="17">
                  <c:v>7.1272970000000003E-3</c:v>
                </c:pt>
                <c:pt idx="18">
                  <c:v>3.8692327E-3</c:v>
                </c:pt>
                <c:pt idx="19">
                  <c:v>8.2399999999999997E-4</c:v>
                </c:pt>
                <c:pt idx="20">
                  <c:v>0</c:v>
                </c:pt>
                <c:pt idx="21">
                  <c:v>0</c:v>
                </c:pt>
                <c:pt idx="22">
                  <c:v>1.3546706999999999E-3</c:v>
                </c:pt>
                <c:pt idx="23">
                  <c:v>3.8309720999999998E-3</c:v>
                </c:pt>
                <c:pt idx="24">
                  <c:v>7.2395999999999997E-3</c:v>
                </c:pt>
                <c:pt idx="25">
                  <c:v>1.0260646E-2</c:v>
                </c:pt>
                <c:pt idx="26">
                  <c:v>1.3857651E-2</c:v>
                </c:pt>
                <c:pt idx="27">
                  <c:v>1.6934542E-2</c:v>
                </c:pt>
                <c:pt idx="28">
                  <c:v>1.9993233999999999E-2</c:v>
                </c:pt>
                <c:pt idx="29">
                  <c:v>2.2884636999999999E-2</c:v>
                </c:pt>
                <c:pt idx="30">
                  <c:v>2.5470300000000001E-2</c:v>
                </c:pt>
                <c:pt idx="31">
                  <c:v>2.8214040999999999E-2</c:v>
                </c:pt>
                <c:pt idx="32">
                  <c:v>3.2354760000000003E-2</c:v>
                </c:pt>
                <c:pt idx="33">
                  <c:v>3.9423298000000002E-2</c:v>
                </c:pt>
                <c:pt idx="34">
                  <c:v>4.8729333999999999E-2</c:v>
                </c:pt>
                <c:pt idx="35">
                  <c:v>5.8831500000000002E-2</c:v>
                </c:pt>
                <c:pt idx="36">
                  <c:v>6.6626679999999994E-2</c:v>
                </c:pt>
                <c:pt idx="37">
                  <c:v>7.0065500000000003E-2</c:v>
                </c:pt>
                <c:pt idx="38">
                  <c:v>6.8758749999999993E-2</c:v>
                </c:pt>
                <c:pt idx="39">
                  <c:v>6.3958200000000007E-2</c:v>
                </c:pt>
                <c:pt idx="40">
                  <c:v>5.6495709999999998E-2</c:v>
                </c:pt>
                <c:pt idx="41">
                  <c:v>4.8189387E-2</c:v>
                </c:pt>
                <c:pt idx="42">
                  <c:v>4.0348556000000001E-2</c:v>
                </c:pt>
                <c:pt idx="43">
                  <c:v>3.4698016999999998E-2</c:v>
                </c:pt>
                <c:pt idx="44">
                  <c:v>3.3564426000000001E-2</c:v>
                </c:pt>
                <c:pt idx="45">
                  <c:v>3.6080599999999997E-2</c:v>
                </c:pt>
                <c:pt idx="46">
                  <c:v>3.9072122000000001E-2</c:v>
                </c:pt>
                <c:pt idx="47">
                  <c:v>3.9689905999999997E-2</c:v>
                </c:pt>
                <c:pt idx="48">
                  <c:v>3.7880759999999999E-2</c:v>
                </c:pt>
                <c:pt idx="49">
                  <c:v>3.5365540000000001E-2</c:v>
                </c:pt>
                <c:pt idx="50">
                  <c:v>3.2956859999999998E-2</c:v>
                </c:pt>
                <c:pt idx="51">
                  <c:v>3.0998006000000002E-2</c:v>
                </c:pt>
                <c:pt idx="52">
                  <c:v>3.0872594999999999E-2</c:v>
                </c:pt>
                <c:pt idx="53">
                  <c:v>3.3776682000000002E-2</c:v>
                </c:pt>
                <c:pt idx="54">
                  <c:v>3.9841976000000001E-2</c:v>
                </c:pt>
                <c:pt idx="55">
                  <c:v>4.7963343999999998E-2</c:v>
                </c:pt>
                <c:pt idx="56">
                  <c:v>5.467408E-2</c:v>
                </c:pt>
                <c:pt idx="57">
                  <c:v>6.0509462E-2</c:v>
                </c:pt>
                <c:pt idx="58">
                  <c:v>6.5666370000000002E-2</c:v>
                </c:pt>
                <c:pt idx="59">
                  <c:v>6.859635E-2</c:v>
                </c:pt>
                <c:pt idx="60">
                  <c:v>6.6871576000000002E-2</c:v>
                </c:pt>
                <c:pt idx="61">
                  <c:v>6.173845E-2</c:v>
                </c:pt>
                <c:pt idx="62">
                  <c:v>5.6233663000000003E-2</c:v>
                </c:pt>
                <c:pt idx="63">
                  <c:v>5.1988474999999999E-2</c:v>
                </c:pt>
                <c:pt idx="64">
                  <c:v>4.8019446E-2</c:v>
                </c:pt>
                <c:pt idx="65">
                  <c:v>4.3106331999999997E-2</c:v>
                </c:pt>
                <c:pt idx="66">
                  <c:v>3.9945452999999999E-2</c:v>
                </c:pt>
                <c:pt idx="67">
                  <c:v>4.1613589999999999E-2</c:v>
                </c:pt>
                <c:pt idx="68">
                  <c:v>4.7012039999999998E-2</c:v>
                </c:pt>
                <c:pt idx="69">
                  <c:v>4.9566300000000001E-2</c:v>
                </c:pt>
                <c:pt idx="70">
                  <c:v>4.4635569999999999E-2</c:v>
                </c:pt>
                <c:pt idx="71">
                  <c:v>3.2641620000000003E-2</c:v>
                </c:pt>
                <c:pt idx="72">
                  <c:v>1.8533299999999999E-2</c:v>
                </c:pt>
                <c:pt idx="73">
                  <c:v>6.9498579999999997E-3</c:v>
                </c:pt>
                <c:pt idx="74">
                  <c:v>4.2400000000000001E-4</c:v>
                </c:pt>
                <c:pt idx="75">
                  <c:v>0</c:v>
                </c:pt>
                <c:pt idx="76">
                  <c:v>3.3090273000000001E-3</c:v>
                </c:pt>
                <c:pt idx="77">
                  <c:v>9.6969810000000004E-3</c:v>
                </c:pt>
                <c:pt idx="78">
                  <c:v>1.6001464999999999E-2</c:v>
                </c:pt>
                <c:pt idx="79">
                  <c:v>2.0452159000000001E-2</c:v>
                </c:pt>
                <c:pt idx="80">
                  <c:v>2.1860147E-2</c:v>
                </c:pt>
                <c:pt idx="81">
                  <c:v>2.0119444E-2</c:v>
                </c:pt>
                <c:pt idx="82">
                  <c:v>1.5690852000000002E-2</c:v>
                </c:pt>
                <c:pt idx="83">
                  <c:v>1.0185556E-2</c:v>
                </c:pt>
                <c:pt idx="84">
                  <c:v>5.8574559999999996E-3</c:v>
                </c:pt>
                <c:pt idx="85">
                  <c:v>4.9026240000000004E-3</c:v>
                </c:pt>
                <c:pt idx="86">
                  <c:v>8.2697380000000004E-3</c:v>
                </c:pt>
                <c:pt idx="87">
                  <c:v>1.4723966E-2</c:v>
                </c:pt>
                <c:pt idx="88">
                  <c:v>2.2397456999999999E-2</c:v>
                </c:pt>
                <c:pt idx="89">
                  <c:v>2.8819210000000001E-2</c:v>
                </c:pt>
                <c:pt idx="90">
                  <c:v>3.2758255E-2</c:v>
                </c:pt>
                <c:pt idx="91">
                  <c:v>3.4319516000000001E-2</c:v>
                </c:pt>
                <c:pt idx="92">
                  <c:v>3.325028E-2</c:v>
                </c:pt>
                <c:pt idx="93">
                  <c:v>3.1874436999999999E-2</c:v>
                </c:pt>
                <c:pt idx="94">
                  <c:v>3.0559216E-2</c:v>
                </c:pt>
                <c:pt idx="95">
                  <c:v>2.7533163999999999E-2</c:v>
                </c:pt>
                <c:pt idx="96">
                  <c:v>2.6672311000000001E-2</c:v>
                </c:pt>
                <c:pt idx="97">
                  <c:v>2.6092099000000001E-2</c:v>
                </c:pt>
                <c:pt idx="98">
                  <c:v>2.4982520000000001E-2</c:v>
                </c:pt>
                <c:pt idx="99">
                  <c:v>2.3979014E-2</c:v>
                </c:pt>
                <c:pt idx="100">
                  <c:v>2.4428881999999999E-2</c:v>
                </c:pt>
                <c:pt idx="101">
                  <c:v>2.4710190999999999E-2</c:v>
                </c:pt>
                <c:pt idx="102">
                  <c:v>2.3754503999999999E-2</c:v>
                </c:pt>
                <c:pt idx="103">
                  <c:v>2.3448138E-2</c:v>
                </c:pt>
                <c:pt idx="104">
                  <c:v>2.2733247000000002E-2</c:v>
                </c:pt>
                <c:pt idx="105">
                  <c:v>2.1285584E-2</c:v>
                </c:pt>
                <c:pt idx="106">
                  <c:v>1.9113265000000001E-2</c:v>
                </c:pt>
                <c:pt idx="107">
                  <c:v>1.6450691999999999E-2</c:v>
                </c:pt>
                <c:pt idx="108">
                  <c:v>1.3068531E-2</c:v>
                </c:pt>
                <c:pt idx="109">
                  <c:v>9.0561789999999993E-3</c:v>
                </c:pt>
                <c:pt idx="110">
                  <c:v>4.9935007000000003E-3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A3DC-41BD-90E4-414B4714908E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[4]Sheet1!$D$436:$DT$436</c:f>
              <c:numCache>
                <c:formatCode>General</c:formatCode>
                <c:ptCount val="121"/>
                <c:pt idx="0">
                  <c:v>0</c:v>
                </c:pt>
                <c:pt idx="1">
                  <c:v>6.0099999999999997E-4</c:v>
                </c:pt>
                <c:pt idx="2">
                  <c:v>5.4274780000000003E-3</c:v>
                </c:pt>
                <c:pt idx="3">
                  <c:v>1.1118006E-2</c:v>
                </c:pt>
                <c:pt idx="4">
                  <c:v>1.3610404E-2</c:v>
                </c:pt>
                <c:pt idx="5">
                  <c:v>1.4578067E-2</c:v>
                </c:pt>
                <c:pt idx="6">
                  <c:v>1.5070114000000001E-2</c:v>
                </c:pt>
                <c:pt idx="7">
                  <c:v>1.3854302000000001E-2</c:v>
                </c:pt>
                <c:pt idx="8">
                  <c:v>9.4170199999999999E-3</c:v>
                </c:pt>
                <c:pt idx="9">
                  <c:v>2.4842000000000002E-3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2.7683647E-3</c:v>
                </c:pt>
                <c:pt idx="15">
                  <c:v>7.1865890000000002E-3</c:v>
                </c:pt>
                <c:pt idx="16">
                  <c:v>8.7819439999999999E-3</c:v>
                </c:pt>
                <c:pt idx="17">
                  <c:v>7.1272970000000003E-3</c:v>
                </c:pt>
                <c:pt idx="18">
                  <c:v>3.8692327E-3</c:v>
                </c:pt>
                <c:pt idx="19">
                  <c:v>8.2399999999999997E-4</c:v>
                </c:pt>
                <c:pt idx="20">
                  <c:v>0</c:v>
                </c:pt>
                <c:pt idx="21">
                  <c:v>0</c:v>
                </c:pt>
                <c:pt idx="22">
                  <c:v>1.3546706999999999E-3</c:v>
                </c:pt>
                <c:pt idx="23">
                  <c:v>3.8309720999999998E-3</c:v>
                </c:pt>
                <c:pt idx="24">
                  <c:v>7.2395999999999997E-3</c:v>
                </c:pt>
                <c:pt idx="25">
                  <c:v>1.0260646E-2</c:v>
                </c:pt>
                <c:pt idx="26">
                  <c:v>1.3857651E-2</c:v>
                </c:pt>
                <c:pt idx="27">
                  <c:v>1.6934542E-2</c:v>
                </c:pt>
                <c:pt idx="28">
                  <c:v>1.9993233999999999E-2</c:v>
                </c:pt>
                <c:pt idx="29">
                  <c:v>2.2884636999999999E-2</c:v>
                </c:pt>
                <c:pt idx="30">
                  <c:v>2.5470300000000001E-2</c:v>
                </c:pt>
                <c:pt idx="31">
                  <c:v>2.8214040999999999E-2</c:v>
                </c:pt>
                <c:pt idx="32">
                  <c:v>3.2354760000000003E-2</c:v>
                </c:pt>
                <c:pt idx="33">
                  <c:v>3.9423298000000002E-2</c:v>
                </c:pt>
                <c:pt idx="34">
                  <c:v>4.8729333999999999E-2</c:v>
                </c:pt>
                <c:pt idx="35">
                  <c:v>5.8831500000000002E-2</c:v>
                </c:pt>
                <c:pt idx="36">
                  <c:v>6.6626679999999994E-2</c:v>
                </c:pt>
                <c:pt idx="37">
                  <c:v>7.0065500000000003E-2</c:v>
                </c:pt>
                <c:pt idx="38">
                  <c:v>6.8758749999999993E-2</c:v>
                </c:pt>
                <c:pt idx="39">
                  <c:v>6.3958200000000007E-2</c:v>
                </c:pt>
                <c:pt idx="40">
                  <c:v>5.6495709999999998E-2</c:v>
                </c:pt>
                <c:pt idx="41">
                  <c:v>4.8189387E-2</c:v>
                </c:pt>
                <c:pt idx="42">
                  <c:v>4.0348556000000001E-2</c:v>
                </c:pt>
                <c:pt idx="43">
                  <c:v>3.4698016999999998E-2</c:v>
                </c:pt>
                <c:pt idx="44">
                  <c:v>3.3564426000000001E-2</c:v>
                </c:pt>
                <c:pt idx="45">
                  <c:v>3.6080599999999997E-2</c:v>
                </c:pt>
                <c:pt idx="46">
                  <c:v>3.9072122000000001E-2</c:v>
                </c:pt>
                <c:pt idx="47">
                  <c:v>3.9689905999999997E-2</c:v>
                </c:pt>
                <c:pt idx="48">
                  <c:v>3.7880759999999999E-2</c:v>
                </c:pt>
                <c:pt idx="49">
                  <c:v>3.5365540000000001E-2</c:v>
                </c:pt>
                <c:pt idx="50">
                  <c:v>3.2956859999999998E-2</c:v>
                </c:pt>
                <c:pt idx="51">
                  <c:v>3.0998006000000002E-2</c:v>
                </c:pt>
                <c:pt idx="52">
                  <c:v>3.0872594999999999E-2</c:v>
                </c:pt>
                <c:pt idx="53">
                  <c:v>3.3776682000000002E-2</c:v>
                </c:pt>
                <c:pt idx="54">
                  <c:v>3.9841976000000001E-2</c:v>
                </c:pt>
                <c:pt idx="55">
                  <c:v>4.7963343999999998E-2</c:v>
                </c:pt>
                <c:pt idx="56">
                  <c:v>5.467408E-2</c:v>
                </c:pt>
                <c:pt idx="57">
                  <c:v>6.0509462E-2</c:v>
                </c:pt>
                <c:pt idx="58">
                  <c:v>6.5666370000000002E-2</c:v>
                </c:pt>
                <c:pt idx="59">
                  <c:v>6.859635E-2</c:v>
                </c:pt>
                <c:pt idx="60">
                  <c:v>6.6871576000000002E-2</c:v>
                </c:pt>
                <c:pt idx="61">
                  <c:v>6.173845E-2</c:v>
                </c:pt>
                <c:pt idx="62">
                  <c:v>5.6233663000000003E-2</c:v>
                </c:pt>
                <c:pt idx="63">
                  <c:v>5.1988474999999999E-2</c:v>
                </c:pt>
                <c:pt idx="64">
                  <c:v>4.8019446E-2</c:v>
                </c:pt>
                <c:pt idx="65">
                  <c:v>4.3106331999999997E-2</c:v>
                </c:pt>
                <c:pt idx="66">
                  <c:v>3.9945452999999999E-2</c:v>
                </c:pt>
                <c:pt idx="67">
                  <c:v>4.1613589999999999E-2</c:v>
                </c:pt>
                <c:pt idx="68">
                  <c:v>4.7012039999999998E-2</c:v>
                </c:pt>
                <c:pt idx="69">
                  <c:v>4.9566300000000001E-2</c:v>
                </c:pt>
                <c:pt idx="70">
                  <c:v>4.4635569999999999E-2</c:v>
                </c:pt>
                <c:pt idx="71">
                  <c:v>3.2641620000000003E-2</c:v>
                </c:pt>
                <c:pt idx="72">
                  <c:v>1.8533299999999999E-2</c:v>
                </c:pt>
                <c:pt idx="73">
                  <c:v>6.9498579999999997E-3</c:v>
                </c:pt>
                <c:pt idx="74">
                  <c:v>4.2400000000000001E-4</c:v>
                </c:pt>
                <c:pt idx="75">
                  <c:v>0</c:v>
                </c:pt>
                <c:pt idx="76">
                  <c:v>3.3090273000000001E-3</c:v>
                </c:pt>
                <c:pt idx="77">
                  <c:v>9.6969810000000004E-3</c:v>
                </c:pt>
                <c:pt idx="78">
                  <c:v>1.6001464999999999E-2</c:v>
                </c:pt>
                <c:pt idx="79">
                  <c:v>2.0452159000000001E-2</c:v>
                </c:pt>
                <c:pt idx="80">
                  <c:v>2.1860147E-2</c:v>
                </c:pt>
                <c:pt idx="81">
                  <c:v>2.0119444E-2</c:v>
                </c:pt>
                <c:pt idx="82">
                  <c:v>1.5690852000000002E-2</c:v>
                </c:pt>
                <c:pt idx="83">
                  <c:v>1.0185556E-2</c:v>
                </c:pt>
                <c:pt idx="84">
                  <c:v>5.8574559999999996E-3</c:v>
                </c:pt>
                <c:pt idx="85">
                  <c:v>4.9026240000000004E-3</c:v>
                </c:pt>
                <c:pt idx="86">
                  <c:v>8.2697380000000004E-3</c:v>
                </c:pt>
                <c:pt idx="87">
                  <c:v>1.4723966E-2</c:v>
                </c:pt>
                <c:pt idx="88">
                  <c:v>2.2397456999999999E-2</c:v>
                </c:pt>
                <c:pt idx="89">
                  <c:v>2.8819210000000001E-2</c:v>
                </c:pt>
                <c:pt idx="90">
                  <c:v>3.2758255E-2</c:v>
                </c:pt>
                <c:pt idx="91">
                  <c:v>3.4319516000000001E-2</c:v>
                </c:pt>
                <c:pt idx="92">
                  <c:v>3.325028E-2</c:v>
                </c:pt>
                <c:pt idx="93">
                  <c:v>3.1874436999999999E-2</c:v>
                </c:pt>
                <c:pt idx="94">
                  <c:v>3.0559216E-2</c:v>
                </c:pt>
                <c:pt idx="95">
                  <c:v>2.7533163999999999E-2</c:v>
                </c:pt>
                <c:pt idx="96">
                  <c:v>2.6672311000000001E-2</c:v>
                </c:pt>
                <c:pt idx="97">
                  <c:v>2.6092099000000001E-2</c:v>
                </c:pt>
                <c:pt idx="98">
                  <c:v>2.4982520000000001E-2</c:v>
                </c:pt>
                <c:pt idx="99">
                  <c:v>2.3979014E-2</c:v>
                </c:pt>
                <c:pt idx="100">
                  <c:v>2.4428881999999999E-2</c:v>
                </c:pt>
                <c:pt idx="101">
                  <c:v>2.4710190999999999E-2</c:v>
                </c:pt>
                <c:pt idx="102">
                  <c:v>2.3754503999999999E-2</c:v>
                </c:pt>
                <c:pt idx="103">
                  <c:v>2.3448138E-2</c:v>
                </c:pt>
                <c:pt idx="104">
                  <c:v>2.2733247000000002E-2</c:v>
                </c:pt>
                <c:pt idx="105">
                  <c:v>2.1285584E-2</c:v>
                </c:pt>
                <c:pt idx="106">
                  <c:v>1.9113265000000001E-2</c:v>
                </c:pt>
                <c:pt idx="107">
                  <c:v>1.6450691999999999E-2</c:v>
                </c:pt>
                <c:pt idx="108">
                  <c:v>1.3068531E-2</c:v>
                </c:pt>
                <c:pt idx="109">
                  <c:v>9.0561789999999993E-3</c:v>
                </c:pt>
                <c:pt idx="110">
                  <c:v>4.9935007000000003E-3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A3DC-41BD-90E4-414B4714908E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[4]Sheet1!$D$437:$DT$437</c:f>
              <c:numCache>
                <c:formatCode>General</c:formatCode>
                <c:ptCount val="121"/>
                <c:pt idx="0">
                  <c:v>0</c:v>
                </c:pt>
                <c:pt idx="1">
                  <c:v>6.0700000000000001E-4</c:v>
                </c:pt>
                <c:pt idx="2">
                  <c:v>5.5350306999999996E-3</c:v>
                </c:pt>
                <c:pt idx="3">
                  <c:v>1.1226471999999999E-2</c:v>
                </c:pt>
                <c:pt idx="4">
                  <c:v>1.3603038E-2</c:v>
                </c:pt>
                <c:pt idx="5">
                  <c:v>1.4404587E-2</c:v>
                </c:pt>
                <c:pt idx="6">
                  <c:v>1.4758333E-2</c:v>
                </c:pt>
                <c:pt idx="7">
                  <c:v>1.3515666000000001E-2</c:v>
                </c:pt>
                <c:pt idx="8">
                  <c:v>9.1447860000000002E-3</c:v>
                </c:pt>
                <c:pt idx="9">
                  <c:v>2.3597686000000001E-3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2.9601646000000001E-3</c:v>
                </c:pt>
                <c:pt idx="15">
                  <c:v>7.3650571999999996E-3</c:v>
                </c:pt>
                <c:pt idx="16">
                  <c:v>8.9156080000000002E-3</c:v>
                </c:pt>
                <c:pt idx="17">
                  <c:v>7.2020690000000002E-3</c:v>
                </c:pt>
                <c:pt idx="18">
                  <c:v>3.9046941999999999E-3</c:v>
                </c:pt>
                <c:pt idx="19">
                  <c:v>8.4400000000000002E-4</c:v>
                </c:pt>
                <c:pt idx="20">
                  <c:v>0</c:v>
                </c:pt>
                <c:pt idx="21">
                  <c:v>0</c:v>
                </c:pt>
                <c:pt idx="22">
                  <c:v>1.3506572E-3</c:v>
                </c:pt>
                <c:pt idx="23">
                  <c:v>3.8723652000000001E-3</c:v>
                </c:pt>
                <c:pt idx="24">
                  <c:v>7.3323750000000004E-3</c:v>
                </c:pt>
                <c:pt idx="25">
                  <c:v>1.0376569E-2</c:v>
                </c:pt>
                <c:pt idx="26">
                  <c:v>1.3961167999999999E-2</c:v>
                </c:pt>
                <c:pt idx="27">
                  <c:v>1.7001362999999999E-2</c:v>
                </c:pt>
                <c:pt idx="28">
                  <c:v>2.004421E-2</c:v>
                </c:pt>
                <c:pt idx="29">
                  <c:v>2.293419E-2</c:v>
                </c:pt>
                <c:pt idx="30">
                  <c:v>2.5526533000000001E-2</c:v>
                </c:pt>
                <c:pt idx="31">
                  <c:v>2.8280439000000001E-2</c:v>
                </c:pt>
                <c:pt idx="32">
                  <c:v>3.2442464999999997E-2</c:v>
                </c:pt>
                <c:pt idx="33">
                  <c:v>3.9542210000000001E-2</c:v>
                </c:pt>
                <c:pt idx="34">
                  <c:v>4.8872569999999997E-2</c:v>
                </c:pt>
                <c:pt idx="35">
                  <c:v>5.8988477999999997E-2</c:v>
                </c:pt>
                <c:pt idx="36">
                  <c:v>6.6789485999999995E-2</c:v>
                </c:pt>
                <c:pt idx="37">
                  <c:v>7.0226274000000005E-2</c:v>
                </c:pt>
                <c:pt idx="38">
                  <c:v>6.8892400000000006E-2</c:v>
                </c:pt>
                <c:pt idx="39">
                  <c:v>6.4037144000000004E-2</c:v>
                </c:pt>
                <c:pt idx="40">
                  <c:v>5.6515582000000002E-2</c:v>
                </c:pt>
                <c:pt idx="41">
                  <c:v>4.8186989999999999E-2</c:v>
                </c:pt>
                <c:pt idx="42">
                  <c:v>4.0357730000000001E-2</c:v>
                </c:pt>
                <c:pt idx="43">
                  <c:v>3.4745320000000003E-2</c:v>
                </c:pt>
                <c:pt idx="44">
                  <c:v>3.3642393E-2</c:v>
                </c:pt>
                <c:pt idx="45">
                  <c:v>3.6163832999999999E-2</c:v>
                </c:pt>
                <c:pt idx="46">
                  <c:v>3.9128955E-2</c:v>
                </c:pt>
                <c:pt idx="47">
                  <c:v>3.9704113999999999E-2</c:v>
                </c:pt>
                <c:pt idx="48">
                  <c:v>3.7883214999999998E-2</c:v>
                </c:pt>
                <c:pt idx="49">
                  <c:v>3.5396629999999998E-2</c:v>
                </c:pt>
                <c:pt idx="50">
                  <c:v>3.3041418000000003E-2</c:v>
                </c:pt>
                <c:pt idx="51">
                  <c:v>3.1114223999999999E-2</c:v>
                </c:pt>
                <c:pt idx="52">
                  <c:v>3.0972874000000001E-2</c:v>
                </c:pt>
                <c:pt idx="53">
                  <c:v>3.3818177999999997E-2</c:v>
                </c:pt>
                <c:pt idx="54">
                  <c:v>3.9811388000000003E-2</c:v>
                </c:pt>
                <c:pt idx="55">
                  <c:v>4.7871589999999999E-2</c:v>
                </c:pt>
                <c:pt idx="56">
                  <c:v>5.4537179999999998E-2</c:v>
                </c:pt>
                <c:pt idx="57">
                  <c:v>6.0361640000000001E-2</c:v>
                </c:pt>
                <c:pt idx="58">
                  <c:v>6.5548480000000006E-2</c:v>
                </c:pt>
                <c:pt idx="59">
                  <c:v>6.8555679999999994E-2</c:v>
                </c:pt>
                <c:pt idx="60">
                  <c:v>6.6919580000000006E-2</c:v>
                </c:pt>
                <c:pt idx="61">
                  <c:v>6.184982E-2</c:v>
                </c:pt>
                <c:pt idx="62">
                  <c:v>5.6366652000000003E-2</c:v>
                </c:pt>
                <c:pt idx="63">
                  <c:v>5.2120630000000001E-2</c:v>
                </c:pt>
                <c:pt idx="64">
                  <c:v>4.8128520000000001E-2</c:v>
                </c:pt>
                <c:pt idx="65">
                  <c:v>4.315778E-2</c:v>
                </c:pt>
                <c:pt idx="66">
                  <c:v>3.9894257000000002E-2</c:v>
                </c:pt>
                <c:pt idx="67">
                  <c:v>4.1443564000000002E-2</c:v>
                </c:pt>
                <c:pt idx="68">
                  <c:v>4.6763100000000002E-2</c:v>
                </c:pt>
                <c:pt idx="69">
                  <c:v>4.9300620000000003E-2</c:v>
                </c:pt>
                <c:pt idx="70">
                  <c:v>4.4409553999999997E-2</c:v>
                </c:pt>
                <c:pt idx="71">
                  <c:v>3.248769E-2</c:v>
                </c:pt>
                <c:pt idx="72">
                  <c:v>1.8465674000000001E-2</c:v>
                </c:pt>
                <c:pt idx="73">
                  <c:v>6.9706966000000004E-3</c:v>
                </c:pt>
                <c:pt idx="74">
                  <c:v>5.2700000000000002E-4</c:v>
                </c:pt>
                <c:pt idx="75">
                  <c:v>0</c:v>
                </c:pt>
                <c:pt idx="76">
                  <c:v>3.4937650999999998E-3</c:v>
                </c:pt>
                <c:pt idx="77">
                  <c:v>9.8480100000000008E-3</c:v>
                </c:pt>
                <c:pt idx="78">
                  <c:v>1.6081867999999999E-2</c:v>
                </c:pt>
                <c:pt idx="79">
                  <c:v>2.0460991000000001E-2</c:v>
                </c:pt>
                <c:pt idx="80">
                  <c:v>2.1826534000000002E-2</c:v>
                </c:pt>
                <c:pt idx="81">
                  <c:v>2.0072152999999999E-2</c:v>
                </c:pt>
                <c:pt idx="82">
                  <c:v>1.5635129000000001E-2</c:v>
                </c:pt>
                <c:pt idx="83">
                  <c:v>1.0109570999999999E-2</c:v>
                </c:pt>
                <c:pt idx="84">
                  <c:v>5.7455724999999997E-3</c:v>
                </c:pt>
                <c:pt idx="85">
                  <c:v>4.7553483999999997E-3</c:v>
                </c:pt>
                <c:pt idx="86">
                  <c:v>8.1046190000000004E-3</c:v>
                </c:pt>
                <c:pt idx="87">
                  <c:v>1.4558186000000001E-2</c:v>
                </c:pt>
                <c:pt idx="88">
                  <c:v>2.2249863000000002E-2</c:v>
                </c:pt>
                <c:pt idx="89">
                  <c:v>2.8715394000000002E-2</c:v>
                </c:pt>
                <c:pt idx="90">
                  <c:v>3.2717419999999997E-2</c:v>
                </c:pt>
                <c:pt idx="91">
                  <c:v>3.4357472999999999E-2</c:v>
                </c:pt>
                <c:pt idx="92">
                  <c:v>3.3361755E-2</c:v>
                </c:pt>
                <c:pt idx="93">
                  <c:v>3.2043472000000003E-2</c:v>
                </c:pt>
                <c:pt idx="94">
                  <c:v>3.0763945000000001E-2</c:v>
                </c:pt>
                <c:pt idx="95">
                  <c:v>2.774445E-2</c:v>
                </c:pt>
                <c:pt idx="96">
                  <c:v>2.6869956E-2</c:v>
                </c:pt>
                <c:pt idx="97">
                  <c:v>2.6260256999999999E-2</c:v>
                </c:pt>
                <c:pt idx="98">
                  <c:v>2.5108124999999999E-2</c:v>
                </c:pt>
                <c:pt idx="99">
                  <c:v>2.4053995000000002E-2</c:v>
                </c:pt>
                <c:pt idx="100">
                  <c:v>2.4446987999999999E-2</c:v>
                </c:pt>
                <c:pt idx="101">
                  <c:v>2.4664744999999998E-2</c:v>
                </c:pt>
                <c:pt idx="102">
                  <c:v>2.3656997999999999E-2</c:v>
                </c:pt>
                <c:pt idx="103">
                  <c:v>2.3301635000000001E-2</c:v>
                </c:pt>
                <c:pt idx="104">
                  <c:v>2.2549203E-2</c:v>
                </c:pt>
                <c:pt idx="105">
                  <c:v>2.1076589999999999E-2</c:v>
                </c:pt>
                <c:pt idx="106">
                  <c:v>1.8891405E-2</c:v>
                </c:pt>
                <c:pt idx="107">
                  <c:v>1.6229405999999998E-2</c:v>
                </c:pt>
                <c:pt idx="108">
                  <c:v>1.2858434E-2</c:v>
                </c:pt>
                <c:pt idx="109">
                  <c:v>8.8676559999999998E-3</c:v>
                </c:pt>
                <c:pt idx="110">
                  <c:v>4.8379772000000003E-3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A3DC-41BD-90E4-414B4714908E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[4]Sheet1!$D$438:$DT$438</c:f>
              <c:numCache>
                <c:formatCode>General</c:formatCode>
                <c:ptCount val="121"/>
                <c:pt idx="0">
                  <c:v>0</c:v>
                </c:pt>
                <c:pt idx="1">
                  <c:v>6.0700000000000001E-4</c:v>
                </c:pt>
                <c:pt idx="2">
                  <c:v>5.5350306999999996E-3</c:v>
                </c:pt>
                <c:pt idx="3">
                  <c:v>1.1226471999999999E-2</c:v>
                </c:pt>
                <c:pt idx="4">
                  <c:v>1.3603038E-2</c:v>
                </c:pt>
                <c:pt idx="5">
                  <c:v>1.4404587E-2</c:v>
                </c:pt>
                <c:pt idx="6">
                  <c:v>1.4758333E-2</c:v>
                </c:pt>
                <c:pt idx="7">
                  <c:v>1.3515666000000001E-2</c:v>
                </c:pt>
                <c:pt idx="8">
                  <c:v>9.1447860000000002E-3</c:v>
                </c:pt>
                <c:pt idx="9">
                  <c:v>2.3597686000000001E-3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2.9601646000000001E-3</c:v>
                </c:pt>
                <c:pt idx="15">
                  <c:v>7.3650571999999996E-3</c:v>
                </c:pt>
                <c:pt idx="16">
                  <c:v>8.9156080000000002E-3</c:v>
                </c:pt>
                <c:pt idx="17">
                  <c:v>7.2020690000000002E-3</c:v>
                </c:pt>
                <c:pt idx="18">
                  <c:v>3.9046941999999999E-3</c:v>
                </c:pt>
                <c:pt idx="19">
                  <c:v>8.4400000000000002E-4</c:v>
                </c:pt>
                <c:pt idx="20">
                  <c:v>0</c:v>
                </c:pt>
                <c:pt idx="21">
                  <c:v>0</c:v>
                </c:pt>
                <c:pt idx="22">
                  <c:v>1.3506572E-3</c:v>
                </c:pt>
                <c:pt idx="23">
                  <c:v>3.8723652000000001E-3</c:v>
                </c:pt>
                <c:pt idx="24">
                  <c:v>7.3323750000000004E-3</c:v>
                </c:pt>
                <c:pt idx="25">
                  <c:v>1.0376569E-2</c:v>
                </c:pt>
                <c:pt idx="26">
                  <c:v>1.3961167999999999E-2</c:v>
                </c:pt>
                <c:pt idx="27">
                  <c:v>1.7001362999999999E-2</c:v>
                </c:pt>
                <c:pt idx="28">
                  <c:v>2.004421E-2</c:v>
                </c:pt>
                <c:pt idx="29">
                  <c:v>2.293419E-2</c:v>
                </c:pt>
                <c:pt idx="30">
                  <c:v>2.5526533000000001E-2</c:v>
                </c:pt>
                <c:pt idx="31">
                  <c:v>2.8280439000000001E-2</c:v>
                </c:pt>
                <c:pt idx="32">
                  <c:v>3.2442464999999997E-2</c:v>
                </c:pt>
                <c:pt idx="33">
                  <c:v>3.9542210000000001E-2</c:v>
                </c:pt>
                <c:pt idx="34">
                  <c:v>4.8872569999999997E-2</c:v>
                </c:pt>
                <c:pt idx="35">
                  <c:v>5.8988477999999997E-2</c:v>
                </c:pt>
                <c:pt idx="36">
                  <c:v>6.6789485999999995E-2</c:v>
                </c:pt>
                <c:pt idx="37">
                  <c:v>7.0226274000000005E-2</c:v>
                </c:pt>
                <c:pt idx="38">
                  <c:v>6.8892400000000006E-2</c:v>
                </c:pt>
                <c:pt idx="39">
                  <c:v>6.4037144000000004E-2</c:v>
                </c:pt>
                <c:pt idx="40">
                  <c:v>5.6515582000000002E-2</c:v>
                </c:pt>
                <c:pt idx="41">
                  <c:v>4.8186989999999999E-2</c:v>
                </c:pt>
                <c:pt idx="42">
                  <c:v>4.0357730000000001E-2</c:v>
                </c:pt>
                <c:pt idx="43">
                  <c:v>3.4745320000000003E-2</c:v>
                </c:pt>
                <c:pt idx="44">
                  <c:v>3.3642393E-2</c:v>
                </c:pt>
                <c:pt idx="45">
                  <c:v>3.6163832999999999E-2</c:v>
                </c:pt>
                <c:pt idx="46">
                  <c:v>3.9128955E-2</c:v>
                </c:pt>
                <c:pt idx="47">
                  <c:v>3.9704113999999999E-2</c:v>
                </c:pt>
                <c:pt idx="48">
                  <c:v>3.7883214999999998E-2</c:v>
                </c:pt>
                <c:pt idx="49">
                  <c:v>3.5396629999999998E-2</c:v>
                </c:pt>
                <c:pt idx="50">
                  <c:v>3.3041418000000003E-2</c:v>
                </c:pt>
                <c:pt idx="51">
                  <c:v>3.1114223999999999E-2</c:v>
                </c:pt>
                <c:pt idx="52">
                  <c:v>3.0972874000000001E-2</c:v>
                </c:pt>
                <c:pt idx="53">
                  <c:v>3.3818177999999997E-2</c:v>
                </c:pt>
                <c:pt idx="54">
                  <c:v>3.9811388000000003E-2</c:v>
                </c:pt>
                <c:pt idx="55">
                  <c:v>4.7871589999999999E-2</c:v>
                </c:pt>
                <c:pt idx="56">
                  <c:v>5.4537179999999998E-2</c:v>
                </c:pt>
                <c:pt idx="57">
                  <c:v>6.0361640000000001E-2</c:v>
                </c:pt>
                <c:pt idx="58">
                  <c:v>6.5548480000000006E-2</c:v>
                </c:pt>
                <c:pt idx="59">
                  <c:v>6.8555679999999994E-2</c:v>
                </c:pt>
                <c:pt idx="60">
                  <c:v>6.6919580000000006E-2</c:v>
                </c:pt>
                <c:pt idx="61">
                  <c:v>6.184982E-2</c:v>
                </c:pt>
                <c:pt idx="62">
                  <c:v>5.6366652000000003E-2</c:v>
                </c:pt>
                <c:pt idx="63">
                  <c:v>5.2120630000000001E-2</c:v>
                </c:pt>
                <c:pt idx="64">
                  <c:v>4.8128520000000001E-2</c:v>
                </c:pt>
                <c:pt idx="65">
                  <c:v>4.315778E-2</c:v>
                </c:pt>
                <c:pt idx="66">
                  <c:v>3.9894257000000002E-2</c:v>
                </c:pt>
                <c:pt idx="67">
                  <c:v>4.1443564000000002E-2</c:v>
                </c:pt>
                <c:pt idx="68">
                  <c:v>4.6763100000000002E-2</c:v>
                </c:pt>
                <c:pt idx="69">
                  <c:v>4.9300620000000003E-2</c:v>
                </c:pt>
                <c:pt idx="70">
                  <c:v>4.4409553999999997E-2</c:v>
                </c:pt>
                <c:pt idx="71">
                  <c:v>3.248769E-2</c:v>
                </c:pt>
                <c:pt idx="72">
                  <c:v>1.8465674000000001E-2</c:v>
                </c:pt>
                <c:pt idx="73">
                  <c:v>6.9706966000000004E-3</c:v>
                </c:pt>
                <c:pt idx="74">
                  <c:v>5.2700000000000002E-4</c:v>
                </c:pt>
                <c:pt idx="75">
                  <c:v>0</c:v>
                </c:pt>
                <c:pt idx="76">
                  <c:v>3.4937650999999998E-3</c:v>
                </c:pt>
                <c:pt idx="77">
                  <c:v>9.8480100000000008E-3</c:v>
                </c:pt>
                <c:pt idx="78">
                  <c:v>1.6081867999999999E-2</c:v>
                </c:pt>
                <c:pt idx="79">
                  <c:v>2.0460991000000001E-2</c:v>
                </c:pt>
                <c:pt idx="80">
                  <c:v>2.1826534000000002E-2</c:v>
                </c:pt>
                <c:pt idx="81">
                  <c:v>2.0072152999999999E-2</c:v>
                </c:pt>
                <c:pt idx="82">
                  <c:v>1.5635129000000001E-2</c:v>
                </c:pt>
                <c:pt idx="83">
                  <c:v>1.0109570999999999E-2</c:v>
                </c:pt>
                <c:pt idx="84">
                  <c:v>5.7455724999999997E-3</c:v>
                </c:pt>
                <c:pt idx="85">
                  <c:v>4.7553483999999997E-3</c:v>
                </c:pt>
                <c:pt idx="86">
                  <c:v>8.1046190000000004E-3</c:v>
                </c:pt>
                <c:pt idx="87">
                  <c:v>1.4558186000000001E-2</c:v>
                </c:pt>
                <c:pt idx="88">
                  <c:v>2.2249863000000002E-2</c:v>
                </c:pt>
                <c:pt idx="89">
                  <c:v>2.8715394000000002E-2</c:v>
                </c:pt>
                <c:pt idx="90">
                  <c:v>3.2717419999999997E-2</c:v>
                </c:pt>
                <c:pt idx="91">
                  <c:v>3.4357472999999999E-2</c:v>
                </c:pt>
                <c:pt idx="92">
                  <c:v>3.3361755E-2</c:v>
                </c:pt>
                <c:pt idx="93">
                  <c:v>3.2043472000000003E-2</c:v>
                </c:pt>
                <c:pt idx="94">
                  <c:v>3.0763945000000001E-2</c:v>
                </c:pt>
                <c:pt idx="95">
                  <c:v>2.774445E-2</c:v>
                </c:pt>
                <c:pt idx="96">
                  <c:v>2.6869956E-2</c:v>
                </c:pt>
                <c:pt idx="97">
                  <c:v>2.6260256999999999E-2</c:v>
                </c:pt>
                <c:pt idx="98">
                  <c:v>2.5108124999999999E-2</c:v>
                </c:pt>
                <c:pt idx="99">
                  <c:v>2.4053995000000002E-2</c:v>
                </c:pt>
                <c:pt idx="100">
                  <c:v>2.4446987999999999E-2</c:v>
                </c:pt>
                <c:pt idx="101">
                  <c:v>2.4664744999999998E-2</c:v>
                </c:pt>
                <c:pt idx="102">
                  <c:v>2.3656997999999999E-2</c:v>
                </c:pt>
                <c:pt idx="103">
                  <c:v>2.3301635000000001E-2</c:v>
                </c:pt>
                <c:pt idx="104">
                  <c:v>2.2549203E-2</c:v>
                </c:pt>
                <c:pt idx="105">
                  <c:v>2.1076589999999999E-2</c:v>
                </c:pt>
                <c:pt idx="106">
                  <c:v>1.8891405E-2</c:v>
                </c:pt>
                <c:pt idx="107">
                  <c:v>1.6229405999999998E-2</c:v>
                </c:pt>
                <c:pt idx="108">
                  <c:v>1.2858434E-2</c:v>
                </c:pt>
                <c:pt idx="109">
                  <c:v>8.8676559999999998E-3</c:v>
                </c:pt>
                <c:pt idx="110">
                  <c:v>4.8379772000000003E-3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A3DC-41BD-90E4-414B4714908E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[4]Sheet1!$D$439:$DT$439</c:f>
              <c:numCache>
                <c:formatCode>General</c:formatCode>
                <c:ptCount val="121"/>
                <c:pt idx="0">
                  <c:v>0</c:v>
                </c:pt>
                <c:pt idx="1">
                  <c:v>6.0700000000000001E-4</c:v>
                </c:pt>
                <c:pt idx="2">
                  <c:v>5.5350306999999996E-3</c:v>
                </c:pt>
                <c:pt idx="3">
                  <c:v>1.1226471999999999E-2</c:v>
                </c:pt>
                <c:pt idx="4">
                  <c:v>1.3603038E-2</c:v>
                </c:pt>
                <c:pt idx="5">
                  <c:v>1.4404587E-2</c:v>
                </c:pt>
                <c:pt idx="6">
                  <c:v>1.4758333E-2</c:v>
                </c:pt>
                <c:pt idx="7">
                  <c:v>1.3515666000000001E-2</c:v>
                </c:pt>
                <c:pt idx="8">
                  <c:v>9.1447860000000002E-3</c:v>
                </c:pt>
                <c:pt idx="9">
                  <c:v>2.3597686000000001E-3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2.9601646000000001E-3</c:v>
                </c:pt>
                <c:pt idx="15">
                  <c:v>7.3650571999999996E-3</c:v>
                </c:pt>
                <c:pt idx="16">
                  <c:v>8.9156080000000002E-3</c:v>
                </c:pt>
                <c:pt idx="17">
                  <c:v>7.2020690000000002E-3</c:v>
                </c:pt>
                <c:pt idx="18">
                  <c:v>3.9046941999999999E-3</c:v>
                </c:pt>
                <c:pt idx="19">
                  <c:v>8.4400000000000002E-4</c:v>
                </c:pt>
                <c:pt idx="20">
                  <c:v>0</c:v>
                </c:pt>
                <c:pt idx="21">
                  <c:v>0</c:v>
                </c:pt>
                <c:pt idx="22">
                  <c:v>1.3506572E-3</c:v>
                </c:pt>
                <c:pt idx="23">
                  <c:v>3.8723652000000001E-3</c:v>
                </c:pt>
                <c:pt idx="24">
                  <c:v>7.3323750000000004E-3</c:v>
                </c:pt>
                <c:pt idx="25">
                  <c:v>1.0376569E-2</c:v>
                </c:pt>
                <c:pt idx="26">
                  <c:v>1.3961167999999999E-2</c:v>
                </c:pt>
                <c:pt idx="27">
                  <c:v>1.7001362999999999E-2</c:v>
                </c:pt>
                <c:pt idx="28">
                  <c:v>2.004421E-2</c:v>
                </c:pt>
                <c:pt idx="29">
                  <c:v>2.293419E-2</c:v>
                </c:pt>
                <c:pt idx="30">
                  <c:v>2.5526533000000001E-2</c:v>
                </c:pt>
                <c:pt idx="31">
                  <c:v>2.8280439000000001E-2</c:v>
                </c:pt>
                <c:pt idx="32">
                  <c:v>3.2442464999999997E-2</c:v>
                </c:pt>
                <c:pt idx="33">
                  <c:v>3.9542210000000001E-2</c:v>
                </c:pt>
                <c:pt idx="34">
                  <c:v>4.8872569999999997E-2</c:v>
                </c:pt>
                <c:pt idx="35">
                  <c:v>5.8988477999999997E-2</c:v>
                </c:pt>
                <c:pt idx="36">
                  <c:v>6.6789485999999995E-2</c:v>
                </c:pt>
                <c:pt idx="37">
                  <c:v>7.0226274000000005E-2</c:v>
                </c:pt>
                <c:pt idx="38">
                  <c:v>6.8892400000000006E-2</c:v>
                </c:pt>
                <c:pt idx="39">
                  <c:v>6.4037144000000004E-2</c:v>
                </c:pt>
                <c:pt idx="40">
                  <c:v>5.6515582000000002E-2</c:v>
                </c:pt>
                <c:pt idx="41">
                  <c:v>4.8186989999999999E-2</c:v>
                </c:pt>
                <c:pt idx="42">
                  <c:v>4.0357730000000001E-2</c:v>
                </c:pt>
                <c:pt idx="43">
                  <c:v>3.4745320000000003E-2</c:v>
                </c:pt>
                <c:pt idx="44">
                  <c:v>3.3642393E-2</c:v>
                </c:pt>
                <c:pt idx="45">
                  <c:v>3.6163832999999999E-2</c:v>
                </c:pt>
                <c:pt idx="46">
                  <c:v>3.9128955E-2</c:v>
                </c:pt>
                <c:pt idx="47">
                  <c:v>3.9704113999999999E-2</c:v>
                </c:pt>
                <c:pt idx="48">
                  <c:v>3.7883214999999998E-2</c:v>
                </c:pt>
                <c:pt idx="49">
                  <c:v>3.5396629999999998E-2</c:v>
                </c:pt>
                <c:pt idx="50">
                  <c:v>3.3041418000000003E-2</c:v>
                </c:pt>
                <c:pt idx="51">
                  <c:v>3.1114223999999999E-2</c:v>
                </c:pt>
                <c:pt idx="52">
                  <c:v>3.0972874000000001E-2</c:v>
                </c:pt>
                <c:pt idx="53">
                  <c:v>3.3818177999999997E-2</c:v>
                </c:pt>
                <c:pt idx="54">
                  <c:v>3.9811388000000003E-2</c:v>
                </c:pt>
                <c:pt idx="55">
                  <c:v>4.7871589999999999E-2</c:v>
                </c:pt>
                <c:pt idx="56">
                  <c:v>5.4537179999999998E-2</c:v>
                </c:pt>
                <c:pt idx="57">
                  <c:v>6.0361640000000001E-2</c:v>
                </c:pt>
                <c:pt idx="58">
                  <c:v>6.5548480000000006E-2</c:v>
                </c:pt>
                <c:pt idx="59">
                  <c:v>6.8555679999999994E-2</c:v>
                </c:pt>
                <c:pt idx="60">
                  <c:v>6.6919580000000006E-2</c:v>
                </c:pt>
                <c:pt idx="61">
                  <c:v>6.184982E-2</c:v>
                </c:pt>
                <c:pt idx="62">
                  <c:v>5.6366652000000003E-2</c:v>
                </c:pt>
                <c:pt idx="63">
                  <c:v>5.2120630000000001E-2</c:v>
                </c:pt>
                <c:pt idx="64">
                  <c:v>4.8128520000000001E-2</c:v>
                </c:pt>
                <c:pt idx="65">
                  <c:v>4.315778E-2</c:v>
                </c:pt>
                <c:pt idx="66">
                  <c:v>3.9894257000000002E-2</c:v>
                </c:pt>
                <c:pt idx="67">
                  <c:v>4.1443564000000002E-2</c:v>
                </c:pt>
                <c:pt idx="68">
                  <c:v>4.6763100000000002E-2</c:v>
                </c:pt>
                <c:pt idx="69">
                  <c:v>4.9300620000000003E-2</c:v>
                </c:pt>
                <c:pt idx="70">
                  <c:v>4.4409553999999997E-2</c:v>
                </c:pt>
                <c:pt idx="71">
                  <c:v>3.248769E-2</c:v>
                </c:pt>
                <c:pt idx="72">
                  <c:v>1.8465674000000001E-2</c:v>
                </c:pt>
                <c:pt idx="73">
                  <c:v>6.9706966000000004E-3</c:v>
                </c:pt>
                <c:pt idx="74">
                  <c:v>5.2700000000000002E-4</c:v>
                </c:pt>
                <c:pt idx="75">
                  <c:v>0</c:v>
                </c:pt>
                <c:pt idx="76">
                  <c:v>3.4937650999999998E-3</c:v>
                </c:pt>
                <c:pt idx="77">
                  <c:v>9.8480100000000008E-3</c:v>
                </c:pt>
                <c:pt idx="78">
                  <c:v>1.6081867999999999E-2</c:v>
                </c:pt>
                <c:pt idx="79">
                  <c:v>2.0460991000000001E-2</c:v>
                </c:pt>
                <c:pt idx="80">
                  <c:v>2.1826534000000002E-2</c:v>
                </c:pt>
                <c:pt idx="81">
                  <c:v>2.0072152999999999E-2</c:v>
                </c:pt>
                <c:pt idx="82">
                  <c:v>1.5635129000000001E-2</c:v>
                </c:pt>
                <c:pt idx="83">
                  <c:v>1.0109570999999999E-2</c:v>
                </c:pt>
                <c:pt idx="84">
                  <c:v>5.7455724999999997E-3</c:v>
                </c:pt>
                <c:pt idx="85">
                  <c:v>4.7553483999999997E-3</c:v>
                </c:pt>
                <c:pt idx="86">
                  <c:v>8.1046190000000004E-3</c:v>
                </c:pt>
                <c:pt idx="87">
                  <c:v>1.4558186000000001E-2</c:v>
                </c:pt>
                <c:pt idx="88">
                  <c:v>2.2249863000000002E-2</c:v>
                </c:pt>
                <c:pt idx="89">
                  <c:v>2.8715394000000002E-2</c:v>
                </c:pt>
                <c:pt idx="90">
                  <c:v>3.2717419999999997E-2</c:v>
                </c:pt>
                <c:pt idx="91">
                  <c:v>3.4357472999999999E-2</c:v>
                </c:pt>
                <c:pt idx="92">
                  <c:v>3.3361755E-2</c:v>
                </c:pt>
                <c:pt idx="93">
                  <c:v>3.2043472000000003E-2</c:v>
                </c:pt>
                <c:pt idx="94">
                  <c:v>3.0763945000000001E-2</c:v>
                </c:pt>
                <c:pt idx="95">
                  <c:v>2.774445E-2</c:v>
                </c:pt>
                <c:pt idx="96">
                  <c:v>2.6869956E-2</c:v>
                </c:pt>
                <c:pt idx="97">
                  <c:v>2.6260256999999999E-2</c:v>
                </c:pt>
                <c:pt idx="98">
                  <c:v>2.5108124999999999E-2</c:v>
                </c:pt>
                <c:pt idx="99">
                  <c:v>2.4053995000000002E-2</c:v>
                </c:pt>
                <c:pt idx="100">
                  <c:v>2.4446987999999999E-2</c:v>
                </c:pt>
                <c:pt idx="101">
                  <c:v>2.4664744999999998E-2</c:v>
                </c:pt>
                <c:pt idx="102">
                  <c:v>2.3656997999999999E-2</c:v>
                </c:pt>
                <c:pt idx="103">
                  <c:v>2.3301635000000001E-2</c:v>
                </c:pt>
                <c:pt idx="104">
                  <c:v>2.2549203E-2</c:v>
                </c:pt>
                <c:pt idx="105">
                  <c:v>2.1076589999999999E-2</c:v>
                </c:pt>
                <c:pt idx="106">
                  <c:v>1.8891405E-2</c:v>
                </c:pt>
                <c:pt idx="107">
                  <c:v>1.6229405999999998E-2</c:v>
                </c:pt>
                <c:pt idx="108">
                  <c:v>1.2858434E-2</c:v>
                </c:pt>
                <c:pt idx="109">
                  <c:v>8.8676559999999998E-3</c:v>
                </c:pt>
                <c:pt idx="110">
                  <c:v>4.8379772000000003E-3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A3DC-41BD-90E4-414B4714908E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[4]Sheet1!$D$440:$DT$440</c:f>
              <c:numCache>
                <c:formatCode>General</c:formatCode>
                <c:ptCount val="121"/>
                <c:pt idx="0">
                  <c:v>0</c:v>
                </c:pt>
                <c:pt idx="1">
                  <c:v>6.0700000000000001E-4</c:v>
                </c:pt>
                <c:pt idx="2">
                  <c:v>5.3990669999999996E-3</c:v>
                </c:pt>
                <c:pt idx="3">
                  <c:v>1.0891389E-2</c:v>
                </c:pt>
                <c:pt idx="4">
                  <c:v>1.3211374999999999E-2</c:v>
                </c:pt>
                <c:pt idx="5">
                  <c:v>1.4120305999999999E-2</c:v>
                </c:pt>
                <c:pt idx="6">
                  <c:v>1.4666831999999999E-2</c:v>
                </c:pt>
                <c:pt idx="7">
                  <c:v>1.3581104E-2</c:v>
                </c:pt>
                <c:pt idx="8">
                  <c:v>9.2398240000000006E-3</c:v>
                </c:pt>
                <c:pt idx="9">
                  <c:v>2.371097E-3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2.9390716999999999E-3</c:v>
                </c:pt>
                <c:pt idx="15">
                  <c:v>7.2526624000000001E-3</c:v>
                </c:pt>
                <c:pt idx="16">
                  <c:v>8.7917459999999996E-3</c:v>
                </c:pt>
                <c:pt idx="17">
                  <c:v>7.1394709999999997E-3</c:v>
                </c:pt>
                <c:pt idx="18">
                  <c:v>3.8875619999999998E-3</c:v>
                </c:pt>
                <c:pt idx="19">
                  <c:v>8.3600000000000005E-4</c:v>
                </c:pt>
                <c:pt idx="20">
                  <c:v>0</c:v>
                </c:pt>
                <c:pt idx="21">
                  <c:v>0</c:v>
                </c:pt>
                <c:pt idx="22">
                  <c:v>1.3295603999999999E-3</c:v>
                </c:pt>
                <c:pt idx="23">
                  <c:v>3.7756725000000001E-3</c:v>
                </c:pt>
                <c:pt idx="24">
                  <c:v>7.1244886999999998E-3</c:v>
                </c:pt>
                <c:pt idx="25">
                  <c:v>1.0058816999999999E-2</c:v>
                </c:pt>
                <c:pt idx="26">
                  <c:v>1.3554627E-2</c:v>
                </c:pt>
                <c:pt idx="27">
                  <c:v>1.6589342E-2</c:v>
                </c:pt>
                <c:pt idx="28">
                  <c:v>1.9705798E-2</c:v>
                </c:pt>
                <c:pt idx="29">
                  <c:v>2.2747926000000002E-2</c:v>
                </c:pt>
                <c:pt idx="30">
                  <c:v>2.5534444E-2</c:v>
                </c:pt>
                <c:pt idx="31">
                  <c:v>2.8475525000000002E-2</c:v>
                </c:pt>
                <c:pt idx="32">
                  <c:v>3.2766190000000001E-2</c:v>
                </c:pt>
                <c:pt idx="33">
                  <c:v>3.9923076000000002E-2</c:v>
                </c:pt>
                <c:pt idx="34">
                  <c:v>4.9231913000000002E-2</c:v>
                </c:pt>
                <c:pt idx="35">
                  <c:v>5.9264360000000002E-2</c:v>
                </c:pt>
                <c:pt idx="36">
                  <c:v>6.694899E-2</c:v>
                </c:pt>
                <c:pt idx="37">
                  <c:v>7.0237785999999997E-2</c:v>
                </c:pt>
                <c:pt idx="38">
                  <c:v>6.8775340000000004E-2</c:v>
                </c:pt>
                <c:pt idx="39">
                  <c:v>6.3841975999999995E-2</c:v>
                </c:pt>
                <c:pt idx="40">
                  <c:v>5.631303E-2</c:v>
                </c:pt>
                <c:pt idx="41">
                  <c:v>4.8036206999999997E-2</c:v>
                </c:pt>
                <c:pt idx="42">
                  <c:v>4.0275335000000002E-2</c:v>
                </c:pt>
                <c:pt idx="43">
                  <c:v>3.4730006000000001E-2</c:v>
                </c:pt>
                <c:pt idx="44">
                  <c:v>3.3673649999999999E-2</c:v>
                </c:pt>
                <c:pt idx="45">
                  <c:v>3.6214307000000001E-2</c:v>
                </c:pt>
                <c:pt idx="46">
                  <c:v>3.9156469999999999E-2</c:v>
                </c:pt>
                <c:pt idx="47">
                  <c:v>3.9691083000000002E-2</c:v>
                </c:pt>
                <c:pt idx="48">
                  <c:v>3.7863012000000001E-2</c:v>
                </c:pt>
                <c:pt idx="49">
                  <c:v>3.5438977000000003E-2</c:v>
                </c:pt>
                <c:pt idx="50">
                  <c:v>3.3207412999999998E-2</c:v>
                </c:pt>
                <c:pt idx="51">
                  <c:v>3.1394390000000001E-2</c:v>
                </c:pt>
                <c:pt idx="52">
                  <c:v>3.1278399999999998E-2</c:v>
                </c:pt>
                <c:pt idx="53">
                  <c:v>3.4018483000000002E-2</c:v>
                </c:pt>
                <c:pt idx="54">
                  <c:v>3.9816886000000003E-2</c:v>
                </c:pt>
                <c:pt idx="55">
                  <c:v>4.767913E-2</c:v>
                </c:pt>
                <c:pt idx="56">
                  <c:v>5.4219000000000003E-2</c:v>
                </c:pt>
                <c:pt idx="57">
                  <c:v>5.9995386999999997E-2</c:v>
                </c:pt>
                <c:pt idx="58">
                  <c:v>6.5205479999999996E-2</c:v>
                </c:pt>
                <c:pt idx="59">
                  <c:v>6.8309010000000003E-2</c:v>
                </c:pt>
                <c:pt idx="60">
                  <c:v>6.6831719999999997E-2</c:v>
                </c:pt>
                <c:pt idx="61">
                  <c:v>6.193477E-2</c:v>
                </c:pt>
                <c:pt idx="62">
                  <c:v>5.6577240000000001E-2</c:v>
                </c:pt>
                <c:pt idx="63">
                  <c:v>5.2380875E-2</c:v>
                </c:pt>
                <c:pt idx="64">
                  <c:v>4.8350230000000001E-2</c:v>
                </c:pt>
                <c:pt idx="65">
                  <c:v>4.328605E-2</c:v>
                </c:pt>
                <c:pt idx="66">
                  <c:v>3.9921336000000002E-2</c:v>
                </c:pt>
                <c:pt idx="67">
                  <c:v>4.1425996E-2</c:v>
                </c:pt>
                <c:pt idx="68">
                  <c:v>4.6786192999999997E-2</c:v>
                </c:pt>
                <c:pt idx="69">
                  <c:v>4.9423259999999997E-2</c:v>
                </c:pt>
                <c:pt idx="70">
                  <c:v>4.4604387000000002E-2</c:v>
                </c:pt>
                <c:pt idx="71">
                  <c:v>3.2634376999999999E-2</c:v>
                </c:pt>
                <c:pt idx="72">
                  <c:v>1.8404005000000001E-2</c:v>
                </c:pt>
                <c:pt idx="73">
                  <c:v>6.6294535000000002E-3</c:v>
                </c:pt>
                <c:pt idx="74">
                  <c:v>2.0599999999999999E-5</c:v>
                </c:pt>
                <c:pt idx="75">
                  <c:v>0</c:v>
                </c:pt>
                <c:pt idx="76">
                  <c:v>3.3795346999999998E-3</c:v>
                </c:pt>
                <c:pt idx="77">
                  <c:v>1.0048977000000001E-2</c:v>
                </c:pt>
                <c:pt idx="78">
                  <c:v>1.6450353000000001E-2</c:v>
                </c:pt>
                <c:pt idx="79">
                  <c:v>2.0837456000000001E-2</c:v>
                </c:pt>
                <c:pt idx="80">
                  <c:v>2.2129455999999999E-2</c:v>
                </c:pt>
                <c:pt idx="81">
                  <c:v>2.0271557999999999E-2</c:v>
                </c:pt>
                <c:pt idx="82">
                  <c:v>1.5697464000000001E-2</c:v>
                </c:pt>
                <c:pt idx="83">
                  <c:v>9.9864129999999995E-3</c:v>
                </c:pt>
                <c:pt idx="84">
                  <c:v>5.4042550000000002E-3</c:v>
                </c:pt>
                <c:pt idx="85">
                  <c:v>4.2185495E-3</c:v>
                </c:pt>
                <c:pt idx="86">
                  <c:v>7.4592134999999999E-3</c:v>
                </c:pt>
                <c:pt idx="87">
                  <c:v>1.3908027999999999E-2</c:v>
                </c:pt>
                <c:pt idx="88">
                  <c:v>2.1695869E-2</c:v>
                </c:pt>
                <c:pt idx="89">
                  <c:v>2.8335694000000002E-2</c:v>
                </c:pt>
                <c:pt idx="90">
                  <c:v>3.2557704E-2</c:v>
                </c:pt>
                <c:pt idx="91">
                  <c:v>3.4416700000000001E-2</c:v>
                </c:pt>
                <c:pt idx="92">
                  <c:v>3.3578437000000003E-2</c:v>
                </c:pt>
                <c:pt idx="93">
                  <c:v>3.2351247999999999E-2</c:v>
                </c:pt>
                <c:pt idx="94">
                  <c:v>3.1102930000000001E-2</c:v>
                </c:pt>
                <c:pt idx="95">
                  <c:v>2.8070496E-2</c:v>
                </c:pt>
                <c:pt idx="96">
                  <c:v>2.7165168999999999E-2</c:v>
                </c:pt>
                <c:pt idx="97">
                  <c:v>2.6526324E-2</c:v>
                </c:pt>
                <c:pt idx="98">
                  <c:v>2.5356699E-2</c:v>
                </c:pt>
                <c:pt idx="99">
                  <c:v>2.4293497000000001E-2</c:v>
                </c:pt>
                <c:pt idx="100">
                  <c:v>2.4669747999999998E-2</c:v>
                </c:pt>
                <c:pt idx="101">
                  <c:v>2.4872302999999998E-2</c:v>
                </c:pt>
                <c:pt idx="102">
                  <c:v>2.3838963000000001E-2</c:v>
                </c:pt>
                <c:pt idx="103">
                  <c:v>2.3454128000000001E-2</c:v>
                </c:pt>
                <c:pt idx="104">
                  <c:v>2.2666872000000001E-2</c:v>
                </c:pt>
                <c:pt idx="105">
                  <c:v>2.1157829999999999E-2</c:v>
                </c:pt>
                <c:pt idx="106">
                  <c:v>1.8932167E-2</c:v>
                </c:pt>
                <c:pt idx="107">
                  <c:v>1.6220976000000002E-2</c:v>
                </c:pt>
                <c:pt idx="108">
                  <c:v>1.2795320000000001E-2</c:v>
                </c:pt>
                <c:pt idx="109">
                  <c:v>8.7439619999999992E-3</c:v>
                </c:pt>
                <c:pt idx="110">
                  <c:v>4.6491980000000002E-3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A3DC-41BD-90E4-414B4714908E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[4]Sheet1!$D$441:$DT$441</c:f>
              <c:numCache>
                <c:formatCode>General</c:formatCode>
                <c:ptCount val="121"/>
                <c:pt idx="0">
                  <c:v>0</c:v>
                </c:pt>
                <c:pt idx="1">
                  <c:v>6.0700000000000001E-4</c:v>
                </c:pt>
                <c:pt idx="2">
                  <c:v>5.3990669999999996E-3</c:v>
                </c:pt>
                <c:pt idx="3">
                  <c:v>1.0891389E-2</c:v>
                </c:pt>
                <c:pt idx="4">
                  <c:v>1.3211374999999999E-2</c:v>
                </c:pt>
                <c:pt idx="5">
                  <c:v>1.4120305999999999E-2</c:v>
                </c:pt>
                <c:pt idx="6">
                  <c:v>1.4666831999999999E-2</c:v>
                </c:pt>
                <c:pt idx="7">
                  <c:v>1.3581104E-2</c:v>
                </c:pt>
                <c:pt idx="8">
                  <c:v>9.2398240000000006E-3</c:v>
                </c:pt>
                <c:pt idx="9">
                  <c:v>2.371097E-3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2.9390716999999999E-3</c:v>
                </c:pt>
                <c:pt idx="15">
                  <c:v>7.2526624000000001E-3</c:v>
                </c:pt>
                <c:pt idx="16">
                  <c:v>8.7917459999999996E-3</c:v>
                </c:pt>
                <c:pt idx="17">
                  <c:v>7.1394709999999997E-3</c:v>
                </c:pt>
                <c:pt idx="18">
                  <c:v>3.8875619999999998E-3</c:v>
                </c:pt>
                <c:pt idx="19">
                  <c:v>8.3600000000000005E-4</c:v>
                </c:pt>
                <c:pt idx="20">
                  <c:v>0</c:v>
                </c:pt>
                <c:pt idx="21">
                  <c:v>0</c:v>
                </c:pt>
                <c:pt idx="22">
                  <c:v>1.3295603999999999E-3</c:v>
                </c:pt>
                <c:pt idx="23">
                  <c:v>3.7756725000000001E-3</c:v>
                </c:pt>
                <c:pt idx="24">
                  <c:v>7.1244886999999998E-3</c:v>
                </c:pt>
                <c:pt idx="25">
                  <c:v>1.0058816999999999E-2</c:v>
                </c:pt>
                <c:pt idx="26">
                  <c:v>1.3554627E-2</c:v>
                </c:pt>
                <c:pt idx="27">
                  <c:v>1.6589342E-2</c:v>
                </c:pt>
                <c:pt idx="28">
                  <c:v>1.9705798E-2</c:v>
                </c:pt>
                <c:pt idx="29">
                  <c:v>2.2747926000000002E-2</c:v>
                </c:pt>
                <c:pt idx="30">
                  <c:v>2.5534444E-2</c:v>
                </c:pt>
                <c:pt idx="31">
                  <c:v>2.8475525000000002E-2</c:v>
                </c:pt>
                <c:pt idx="32">
                  <c:v>3.2766190000000001E-2</c:v>
                </c:pt>
                <c:pt idx="33">
                  <c:v>3.9923076000000002E-2</c:v>
                </c:pt>
                <c:pt idx="34">
                  <c:v>4.9231913000000002E-2</c:v>
                </c:pt>
                <c:pt idx="35">
                  <c:v>5.9264360000000002E-2</c:v>
                </c:pt>
                <c:pt idx="36">
                  <c:v>6.694899E-2</c:v>
                </c:pt>
                <c:pt idx="37">
                  <c:v>7.0237785999999997E-2</c:v>
                </c:pt>
                <c:pt idx="38">
                  <c:v>6.8775340000000004E-2</c:v>
                </c:pt>
                <c:pt idx="39">
                  <c:v>6.3841975999999995E-2</c:v>
                </c:pt>
                <c:pt idx="40">
                  <c:v>5.631303E-2</c:v>
                </c:pt>
                <c:pt idx="41">
                  <c:v>4.8036206999999997E-2</c:v>
                </c:pt>
                <c:pt idx="42">
                  <c:v>4.0275335000000002E-2</c:v>
                </c:pt>
                <c:pt idx="43">
                  <c:v>3.4730006000000001E-2</c:v>
                </c:pt>
                <c:pt idx="44">
                  <c:v>3.3673649999999999E-2</c:v>
                </c:pt>
                <c:pt idx="45">
                  <c:v>3.6214307000000001E-2</c:v>
                </c:pt>
                <c:pt idx="46">
                  <c:v>3.9156469999999999E-2</c:v>
                </c:pt>
                <c:pt idx="47">
                  <c:v>3.9691083000000002E-2</c:v>
                </c:pt>
                <c:pt idx="48">
                  <c:v>3.7863012000000001E-2</c:v>
                </c:pt>
                <c:pt idx="49">
                  <c:v>3.5438977000000003E-2</c:v>
                </c:pt>
                <c:pt idx="50">
                  <c:v>3.3207412999999998E-2</c:v>
                </c:pt>
                <c:pt idx="51">
                  <c:v>3.1394390000000001E-2</c:v>
                </c:pt>
                <c:pt idx="52">
                  <c:v>3.1278399999999998E-2</c:v>
                </c:pt>
                <c:pt idx="53">
                  <c:v>3.4018483000000002E-2</c:v>
                </c:pt>
                <c:pt idx="54">
                  <c:v>3.9816886000000003E-2</c:v>
                </c:pt>
                <c:pt idx="55">
                  <c:v>4.767913E-2</c:v>
                </c:pt>
                <c:pt idx="56">
                  <c:v>5.4219000000000003E-2</c:v>
                </c:pt>
                <c:pt idx="57">
                  <c:v>5.9995386999999997E-2</c:v>
                </c:pt>
                <c:pt idx="58">
                  <c:v>6.5205479999999996E-2</c:v>
                </c:pt>
                <c:pt idx="59">
                  <c:v>6.8309010000000003E-2</c:v>
                </c:pt>
                <c:pt idx="60">
                  <c:v>6.6831719999999997E-2</c:v>
                </c:pt>
                <c:pt idx="61">
                  <c:v>6.193477E-2</c:v>
                </c:pt>
                <c:pt idx="62">
                  <c:v>5.6577240000000001E-2</c:v>
                </c:pt>
                <c:pt idx="63">
                  <c:v>5.2380875E-2</c:v>
                </c:pt>
                <c:pt idx="64">
                  <c:v>4.8350230000000001E-2</c:v>
                </c:pt>
                <c:pt idx="65">
                  <c:v>4.328605E-2</c:v>
                </c:pt>
                <c:pt idx="66">
                  <c:v>3.9921336000000002E-2</c:v>
                </c:pt>
                <c:pt idx="67">
                  <c:v>4.1425996E-2</c:v>
                </c:pt>
                <c:pt idx="68">
                  <c:v>4.6786192999999997E-2</c:v>
                </c:pt>
                <c:pt idx="69">
                  <c:v>4.9423259999999997E-2</c:v>
                </c:pt>
                <c:pt idx="70">
                  <c:v>4.4604387000000002E-2</c:v>
                </c:pt>
                <c:pt idx="71">
                  <c:v>3.2634376999999999E-2</c:v>
                </c:pt>
                <c:pt idx="72">
                  <c:v>1.8404005000000001E-2</c:v>
                </c:pt>
                <c:pt idx="73">
                  <c:v>6.6294535000000002E-3</c:v>
                </c:pt>
                <c:pt idx="74">
                  <c:v>2.0599999999999999E-5</c:v>
                </c:pt>
                <c:pt idx="75">
                  <c:v>0</c:v>
                </c:pt>
                <c:pt idx="76">
                  <c:v>3.3795346999999998E-3</c:v>
                </c:pt>
                <c:pt idx="77">
                  <c:v>1.0048977000000001E-2</c:v>
                </c:pt>
                <c:pt idx="78">
                  <c:v>1.6450353000000001E-2</c:v>
                </c:pt>
                <c:pt idx="79">
                  <c:v>2.0837456000000001E-2</c:v>
                </c:pt>
                <c:pt idx="80">
                  <c:v>2.2129455999999999E-2</c:v>
                </c:pt>
                <c:pt idx="81">
                  <c:v>2.0271557999999999E-2</c:v>
                </c:pt>
                <c:pt idx="82">
                  <c:v>1.5697464000000001E-2</c:v>
                </c:pt>
                <c:pt idx="83">
                  <c:v>9.9864129999999995E-3</c:v>
                </c:pt>
                <c:pt idx="84">
                  <c:v>5.4042550000000002E-3</c:v>
                </c:pt>
                <c:pt idx="85">
                  <c:v>4.2185495E-3</c:v>
                </c:pt>
                <c:pt idx="86">
                  <c:v>7.4592134999999999E-3</c:v>
                </c:pt>
                <c:pt idx="87">
                  <c:v>1.3908027999999999E-2</c:v>
                </c:pt>
                <c:pt idx="88">
                  <c:v>2.1695869E-2</c:v>
                </c:pt>
                <c:pt idx="89">
                  <c:v>2.8335694000000002E-2</c:v>
                </c:pt>
                <c:pt idx="90">
                  <c:v>3.2557704E-2</c:v>
                </c:pt>
                <c:pt idx="91">
                  <c:v>3.4416700000000001E-2</c:v>
                </c:pt>
                <c:pt idx="92">
                  <c:v>3.3578437000000003E-2</c:v>
                </c:pt>
                <c:pt idx="93">
                  <c:v>3.2351247999999999E-2</c:v>
                </c:pt>
                <c:pt idx="94">
                  <c:v>3.1102930000000001E-2</c:v>
                </c:pt>
                <c:pt idx="95">
                  <c:v>2.8070496E-2</c:v>
                </c:pt>
                <c:pt idx="96">
                  <c:v>2.7165168999999999E-2</c:v>
                </c:pt>
                <c:pt idx="97">
                  <c:v>2.6526324E-2</c:v>
                </c:pt>
                <c:pt idx="98">
                  <c:v>2.5356699E-2</c:v>
                </c:pt>
                <c:pt idx="99">
                  <c:v>2.4293497000000001E-2</c:v>
                </c:pt>
                <c:pt idx="100">
                  <c:v>2.4669747999999998E-2</c:v>
                </c:pt>
                <c:pt idx="101">
                  <c:v>2.4872302999999998E-2</c:v>
                </c:pt>
                <c:pt idx="102">
                  <c:v>2.3838963000000001E-2</c:v>
                </c:pt>
                <c:pt idx="103">
                  <c:v>2.3454128000000001E-2</c:v>
                </c:pt>
                <c:pt idx="104">
                  <c:v>2.2666872000000001E-2</c:v>
                </c:pt>
                <c:pt idx="105">
                  <c:v>2.1157829999999999E-2</c:v>
                </c:pt>
                <c:pt idx="106">
                  <c:v>1.8932167E-2</c:v>
                </c:pt>
                <c:pt idx="107">
                  <c:v>1.6220976000000002E-2</c:v>
                </c:pt>
                <c:pt idx="108">
                  <c:v>1.2795320000000001E-2</c:v>
                </c:pt>
                <c:pt idx="109">
                  <c:v>8.7439619999999992E-3</c:v>
                </c:pt>
                <c:pt idx="110">
                  <c:v>4.6491980000000002E-3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A3DC-41BD-90E4-414B4714908E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[4]Sheet1!$D$442:$DT$442</c:f>
              <c:numCache>
                <c:formatCode>General</c:formatCode>
                <c:ptCount val="121"/>
                <c:pt idx="0">
                  <c:v>0</c:v>
                </c:pt>
                <c:pt idx="1">
                  <c:v>6.0700000000000001E-4</c:v>
                </c:pt>
                <c:pt idx="2">
                  <c:v>5.3990669999999996E-3</c:v>
                </c:pt>
                <c:pt idx="3">
                  <c:v>1.0891389E-2</c:v>
                </c:pt>
                <c:pt idx="4">
                  <c:v>1.3211374999999999E-2</c:v>
                </c:pt>
                <c:pt idx="5">
                  <c:v>1.4120305999999999E-2</c:v>
                </c:pt>
                <c:pt idx="6">
                  <c:v>1.4666831999999999E-2</c:v>
                </c:pt>
                <c:pt idx="7">
                  <c:v>1.3581104E-2</c:v>
                </c:pt>
                <c:pt idx="8">
                  <c:v>9.2398240000000006E-3</c:v>
                </c:pt>
                <c:pt idx="9">
                  <c:v>2.371097E-3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2.9390716999999999E-3</c:v>
                </c:pt>
                <c:pt idx="15">
                  <c:v>7.2526624000000001E-3</c:v>
                </c:pt>
                <c:pt idx="16">
                  <c:v>8.7917459999999996E-3</c:v>
                </c:pt>
                <c:pt idx="17">
                  <c:v>7.1394709999999997E-3</c:v>
                </c:pt>
                <c:pt idx="18">
                  <c:v>3.8875619999999998E-3</c:v>
                </c:pt>
                <c:pt idx="19">
                  <c:v>8.3600000000000005E-4</c:v>
                </c:pt>
                <c:pt idx="20">
                  <c:v>0</c:v>
                </c:pt>
                <c:pt idx="21">
                  <c:v>0</c:v>
                </c:pt>
                <c:pt idx="22">
                  <c:v>1.3295603999999999E-3</c:v>
                </c:pt>
                <c:pt idx="23">
                  <c:v>3.7756725000000001E-3</c:v>
                </c:pt>
                <c:pt idx="24">
                  <c:v>7.1244886999999998E-3</c:v>
                </c:pt>
                <c:pt idx="25">
                  <c:v>1.0058816999999999E-2</c:v>
                </c:pt>
                <c:pt idx="26">
                  <c:v>1.3554627E-2</c:v>
                </c:pt>
                <c:pt idx="27">
                  <c:v>1.6589342E-2</c:v>
                </c:pt>
                <c:pt idx="28">
                  <c:v>1.9705798E-2</c:v>
                </c:pt>
                <c:pt idx="29">
                  <c:v>2.2747926000000002E-2</c:v>
                </c:pt>
                <c:pt idx="30">
                  <c:v>2.5534444E-2</c:v>
                </c:pt>
                <c:pt idx="31">
                  <c:v>2.8475525000000002E-2</c:v>
                </c:pt>
                <c:pt idx="32">
                  <c:v>3.2766190000000001E-2</c:v>
                </c:pt>
                <c:pt idx="33">
                  <c:v>3.9923076000000002E-2</c:v>
                </c:pt>
                <c:pt idx="34">
                  <c:v>4.9231913000000002E-2</c:v>
                </c:pt>
                <c:pt idx="35">
                  <c:v>5.9264360000000002E-2</c:v>
                </c:pt>
                <c:pt idx="36">
                  <c:v>6.694899E-2</c:v>
                </c:pt>
                <c:pt idx="37">
                  <c:v>7.0237785999999997E-2</c:v>
                </c:pt>
                <c:pt idx="38">
                  <c:v>6.8775340000000004E-2</c:v>
                </c:pt>
                <c:pt idx="39">
                  <c:v>6.3841975999999995E-2</c:v>
                </c:pt>
                <c:pt idx="40">
                  <c:v>5.631303E-2</c:v>
                </c:pt>
                <c:pt idx="41">
                  <c:v>4.8036206999999997E-2</c:v>
                </c:pt>
                <c:pt idx="42">
                  <c:v>4.0275335000000002E-2</c:v>
                </c:pt>
                <c:pt idx="43">
                  <c:v>3.4730006000000001E-2</c:v>
                </c:pt>
                <c:pt idx="44">
                  <c:v>3.3673649999999999E-2</c:v>
                </c:pt>
                <c:pt idx="45">
                  <c:v>3.6214307000000001E-2</c:v>
                </c:pt>
                <c:pt idx="46">
                  <c:v>3.9156469999999999E-2</c:v>
                </c:pt>
                <c:pt idx="47">
                  <c:v>3.9691083000000002E-2</c:v>
                </c:pt>
                <c:pt idx="48">
                  <c:v>3.7863012000000001E-2</c:v>
                </c:pt>
                <c:pt idx="49">
                  <c:v>3.5438977000000003E-2</c:v>
                </c:pt>
                <c:pt idx="50">
                  <c:v>3.3207412999999998E-2</c:v>
                </c:pt>
                <c:pt idx="51">
                  <c:v>3.1394390000000001E-2</c:v>
                </c:pt>
                <c:pt idx="52">
                  <c:v>3.1278399999999998E-2</c:v>
                </c:pt>
                <c:pt idx="53">
                  <c:v>3.4018483000000002E-2</c:v>
                </c:pt>
                <c:pt idx="54">
                  <c:v>3.9816886000000003E-2</c:v>
                </c:pt>
                <c:pt idx="55">
                  <c:v>4.767913E-2</c:v>
                </c:pt>
                <c:pt idx="56">
                  <c:v>5.4219000000000003E-2</c:v>
                </c:pt>
                <c:pt idx="57">
                  <c:v>5.9995386999999997E-2</c:v>
                </c:pt>
                <c:pt idx="58">
                  <c:v>6.5205479999999996E-2</c:v>
                </c:pt>
                <c:pt idx="59">
                  <c:v>6.8309010000000003E-2</c:v>
                </c:pt>
                <c:pt idx="60">
                  <c:v>6.6831719999999997E-2</c:v>
                </c:pt>
                <c:pt idx="61">
                  <c:v>6.193477E-2</c:v>
                </c:pt>
                <c:pt idx="62">
                  <c:v>5.6577240000000001E-2</c:v>
                </c:pt>
                <c:pt idx="63">
                  <c:v>5.2380875E-2</c:v>
                </c:pt>
                <c:pt idx="64">
                  <c:v>4.8350230000000001E-2</c:v>
                </c:pt>
                <c:pt idx="65">
                  <c:v>4.328605E-2</c:v>
                </c:pt>
                <c:pt idx="66">
                  <c:v>3.9921336000000002E-2</c:v>
                </c:pt>
                <c:pt idx="67">
                  <c:v>4.1425996E-2</c:v>
                </c:pt>
                <c:pt idx="68">
                  <c:v>4.6786192999999997E-2</c:v>
                </c:pt>
                <c:pt idx="69">
                  <c:v>4.9423259999999997E-2</c:v>
                </c:pt>
                <c:pt idx="70">
                  <c:v>4.4604387000000002E-2</c:v>
                </c:pt>
                <c:pt idx="71">
                  <c:v>3.2634376999999999E-2</c:v>
                </c:pt>
                <c:pt idx="72">
                  <c:v>1.8404005000000001E-2</c:v>
                </c:pt>
                <c:pt idx="73">
                  <c:v>6.6294535000000002E-3</c:v>
                </c:pt>
                <c:pt idx="74">
                  <c:v>2.0599999999999999E-5</c:v>
                </c:pt>
                <c:pt idx="75">
                  <c:v>0</c:v>
                </c:pt>
                <c:pt idx="76">
                  <c:v>3.3795346999999998E-3</c:v>
                </c:pt>
                <c:pt idx="77">
                  <c:v>1.0048977000000001E-2</c:v>
                </c:pt>
                <c:pt idx="78">
                  <c:v>1.6450353000000001E-2</c:v>
                </c:pt>
                <c:pt idx="79">
                  <c:v>2.0837456000000001E-2</c:v>
                </c:pt>
                <c:pt idx="80">
                  <c:v>2.2129455999999999E-2</c:v>
                </c:pt>
                <c:pt idx="81">
                  <c:v>2.0271557999999999E-2</c:v>
                </c:pt>
                <c:pt idx="82">
                  <c:v>1.5697464000000001E-2</c:v>
                </c:pt>
                <c:pt idx="83">
                  <c:v>9.9864129999999995E-3</c:v>
                </c:pt>
                <c:pt idx="84">
                  <c:v>5.4042550000000002E-3</c:v>
                </c:pt>
                <c:pt idx="85">
                  <c:v>4.2185495E-3</c:v>
                </c:pt>
                <c:pt idx="86">
                  <c:v>7.4592134999999999E-3</c:v>
                </c:pt>
                <c:pt idx="87">
                  <c:v>1.3908027999999999E-2</c:v>
                </c:pt>
                <c:pt idx="88">
                  <c:v>2.1695869E-2</c:v>
                </c:pt>
                <c:pt idx="89">
                  <c:v>2.8335694000000002E-2</c:v>
                </c:pt>
                <c:pt idx="90">
                  <c:v>3.2557704E-2</c:v>
                </c:pt>
                <c:pt idx="91">
                  <c:v>3.4416700000000001E-2</c:v>
                </c:pt>
                <c:pt idx="92">
                  <c:v>3.3578437000000003E-2</c:v>
                </c:pt>
                <c:pt idx="93">
                  <c:v>3.2351247999999999E-2</c:v>
                </c:pt>
                <c:pt idx="94">
                  <c:v>3.1102930000000001E-2</c:v>
                </c:pt>
                <c:pt idx="95">
                  <c:v>2.8070496E-2</c:v>
                </c:pt>
                <c:pt idx="96">
                  <c:v>2.7165168999999999E-2</c:v>
                </c:pt>
                <c:pt idx="97">
                  <c:v>2.6526324E-2</c:v>
                </c:pt>
                <c:pt idx="98">
                  <c:v>2.5356699E-2</c:v>
                </c:pt>
                <c:pt idx="99">
                  <c:v>2.4293497000000001E-2</c:v>
                </c:pt>
                <c:pt idx="100">
                  <c:v>2.4669747999999998E-2</c:v>
                </c:pt>
                <c:pt idx="101">
                  <c:v>2.4872302999999998E-2</c:v>
                </c:pt>
                <c:pt idx="102">
                  <c:v>2.3838963000000001E-2</c:v>
                </c:pt>
                <c:pt idx="103">
                  <c:v>2.3454128000000001E-2</c:v>
                </c:pt>
                <c:pt idx="104">
                  <c:v>2.2666872000000001E-2</c:v>
                </c:pt>
                <c:pt idx="105">
                  <c:v>2.1157829999999999E-2</c:v>
                </c:pt>
                <c:pt idx="106">
                  <c:v>1.8932167E-2</c:v>
                </c:pt>
                <c:pt idx="107">
                  <c:v>1.6220976000000002E-2</c:v>
                </c:pt>
                <c:pt idx="108">
                  <c:v>1.2795320000000001E-2</c:v>
                </c:pt>
                <c:pt idx="109">
                  <c:v>8.7439619999999992E-3</c:v>
                </c:pt>
                <c:pt idx="110">
                  <c:v>4.6491980000000002E-3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A3DC-41BD-90E4-414B4714908E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[4]Sheet1!$D$443:$DT$443</c:f>
              <c:numCache>
                <c:formatCode>General</c:formatCode>
                <c:ptCount val="121"/>
                <c:pt idx="0">
                  <c:v>0</c:v>
                </c:pt>
                <c:pt idx="1">
                  <c:v>5.7200000000000003E-4</c:v>
                </c:pt>
                <c:pt idx="2">
                  <c:v>5.3802989999999998E-3</c:v>
                </c:pt>
                <c:pt idx="3">
                  <c:v>1.0879799000000001E-2</c:v>
                </c:pt>
                <c:pt idx="4">
                  <c:v>1.3248383000000001E-2</c:v>
                </c:pt>
                <c:pt idx="5">
                  <c:v>1.4177014999999999E-2</c:v>
                </c:pt>
                <c:pt idx="6">
                  <c:v>1.4700904000000001E-2</c:v>
                </c:pt>
                <c:pt idx="7">
                  <c:v>1.3565555999999999E-2</c:v>
                </c:pt>
                <c:pt idx="8">
                  <c:v>9.2008479999999993E-3</c:v>
                </c:pt>
                <c:pt idx="9">
                  <c:v>2.336608E-3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2.7724411000000001E-3</c:v>
                </c:pt>
                <c:pt idx="15">
                  <c:v>7.1263285000000001E-3</c:v>
                </c:pt>
                <c:pt idx="16">
                  <c:v>8.7835989999999996E-3</c:v>
                </c:pt>
                <c:pt idx="17">
                  <c:v>7.2516730000000001E-3</c:v>
                </c:pt>
                <c:pt idx="18">
                  <c:v>4.0430639999999999E-3</c:v>
                </c:pt>
                <c:pt idx="19">
                  <c:v>9.4200000000000002E-4</c:v>
                </c:pt>
                <c:pt idx="20">
                  <c:v>0</c:v>
                </c:pt>
                <c:pt idx="21">
                  <c:v>0</c:v>
                </c:pt>
                <c:pt idx="22">
                  <c:v>1.0467975999999999E-3</c:v>
                </c:pt>
                <c:pt idx="23">
                  <c:v>3.3963330000000001E-3</c:v>
                </c:pt>
                <c:pt idx="24">
                  <c:v>6.7142369999999996E-3</c:v>
                </c:pt>
                <c:pt idx="25">
                  <c:v>9.7161939999999992E-3</c:v>
                </c:pt>
                <c:pt idx="26">
                  <c:v>1.3356741E-2</c:v>
                </c:pt>
                <c:pt idx="27">
                  <c:v>1.6560324000000001E-2</c:v>
                </c:pt>
                <c:pt idx="28">
                  <c:v>1.9798573E-2</c:v>
                </c:pt>
                <c:pt idx="29">
                  <c:v>2.2892882999999999E-2</c:v>
                </c:pt>
                <c:pt idx="30">
                  <c:v>2.5675864999999999E-2</c:v>
                </c:pt>
                <c:pt idx="31">
                  <c:v>2.8598057E-2</c:v>
                </c:pt>
                <c:pt idx="32">
                  <c:v>3.286762E-2</c:v>
                </c:pt>
                <c:pt idx="33">
                  <c:v>4.0027226999999999E-2</c:v>
                </c:pt>
                <c:pt idx="34">
                  <c:v>4.9352936E-2</c:v>
                </c:pt>
                <c:pt idx="35">
                  <c:v>5.9377781999999997E-2</c:v>
                </c:pt>
                <c:pt idx="36">
                  <c:v>6.6985555000000002E-2</c:v>
                </c:pt>
                <c:pt idx="37">
                  <c:v>7.0147130000000002E-2</c:v>
                </c:pt>
                <c:pt idx="38">
                  <c:v>6.8587880000000004E-2</c:v>
                </c:pt>
                <c:pt idx="39">
                  <c:v>6.3644660000000006E-2</c:v>
                </c:pt>
                <c:pt idx="40">
                  <c:v>5.6189432999999997E-2</c:v>
                </c:pt>
                <c:pt idx="41">
                  <c:v>4.7972947000000002E-2</c:v>
                </c:pt>
                <c:pt idx="42">
                  <c:v>4.0222819999999999E-2</c:v>
                </c:pt>
                <c:pt idx="43">
                  <c:v>3.4652705999999998E-2</c:v>
                </c:pt>
                <c:pt idx="44">
                  <c:v>3.3560359999999997E-2</c:v>
                </c:pt>
                <c:pt idx="45">
                  <c:v>3.6059550000000003E-2</c:v>
                </c:pt>
                <c:pt idx="46">
                  <c:v>3.8978260000000001E-2</c:v>
                </c:pt>
                <c:pt idx="47">
                  <c:v>3.9533869999999999E-2</c:v>
                </c:pt>
                <c:pt idx="48">
                  <c:v>3.7773340000000002E-2</c:v>
                </c:pt>
                <c:pt idx="49">
                  <c:v>3.5432402000000002E-2</c:v>
                </c:pt>
                <c:pt idx="50">
                  <c:v>3.3253209999999998E-2</c:v>
                </c:pt>
                <c:pt idx="51">
                  <c:v>3.1467083999999999E-2</c:v>
                </c:pt>
                <c:pt idx="52">
                  <c:v>3.1341050000000002E-2</c:v>
                </c:pt>
                <c:pt idx="53">
                  <c:v>3.4008440000000001E-2</c:v>
                </c:pt>
                <c:pt idx="54">
                  <c:v>3.9663906999999998E-2</c:v>
                </c:pt>
                <c:pt idx="55">
                  <c:v>4.7370339999999997E-2</c:v>
                </c:pt>
                <c:pt idx="56">
                  <c:v>5.3819159999999998E-2</c:v>
                </c:pt>
                <c:pt idx="57">
                  <c:v>5.9594130000000002E-2</c:v>
                </c:pt>
                <c:pt idx="58">
                  <c:v>6.4866699999999999E-2</c:v>
                </c:pt>
                <c:pt idx="59">
                  <c:v>6.8082799999999999E-2</c:v>
                </c:pt>
                <c:pt idx="60">
                  <c:v>6.6751115E-2</c:v>
                </c:pt>
                <c:pt idx="61">
                  <c:v>6.202162E-2</c:v>
                </c:pt>
                <c:pt idx="62">
                  <c:v>5.6802212999999997E-2</c:v>
                </c:pt>
                <c:pt idx="63">
                  <c:v>5.2674382999999998E-2</c:v>
                </c:pt>
                <c:pt idx="64">
                  <c:v>4.8598456999999998E-2</c:v>
                </c:pt>
                <c:pt idx="65">
                  <c:v>4.3411296000000002E-2</c:v>
                </c:pt>
                <c:pt idx="66">
                  <c:v>3.9919080000000003E-2</c:v>
                </c:pt>
                <c:pt idx="67">
                  <c:v>4.1371256000000002E-2</c:v>
                </c:pt>
                <c:pt idx="68">
                  <c:v>4.6764024000000001E-2</c:v>
                </c:pt>
                <c:pt idx="69">
                  <c:v>4.9472256999999999E-2</c:v>
                </c:pt>
                <c:pt idx="70">
                  <c:v>4.4707410000000003E-2</c:v>
                </c:pt>
                <c:pt idx="71">
                  <c:v>3.2744803000000003E-2</c:v>
                </c:pt>
                <c:pt idx="72">
                  <c:v>1.8464255999999998E-2</c:v>
                </c:pt>
                <c:pt idx="73">
                  <c:v>6.5871942999999999E-3</c:v>
                </c:pt>
                <c:pt idx="74">
                  <c:v>0</c:v>
                </c:pt>
                <c:pt idx="75">
                  <c:v>0</c:v>
                </c:pt>
                <c:pt idx="76">
                  <c:v>3.1789994999999998E-3</c:v>
                </c:pt>
                <c:pt idx="77">
                  <c:v>9.9430530000000003E-3</c:v>
                </c:pt>
                <c:pt idx="78">
                  <c:v>1.6450774000000001E-2</c:v>
                </c:pt>
                <c:pt idx="79">
                  <c:v>2.0936625E-2</c:v>
                </c:pt>
                <c:pt idx="80">
                  <c:v>2.2320988E-2</c:v>
                </c:pt>
                <c:pt idx="81">
                  <c:v>2.0523079999999999E-2</c:v>
                </c:pt>
                <c:pt idx="82">
                  <c:v>1.5922143999999999E-2</c:v>
                </c:pt>
                <c:pt idx="83">
                  <c:v>1.0077315999999999E-2</c:v>
                </c:pt>
                <c:pt idx="84">
                  <c:v>5.290398E-3</c:v>
                </c:pt>
                <c:pt idx="85">
                  <c:v>3.9072986999999998E-3</c:v>
                </c:pt>
                <c:pt idx="86">
                  <c:v>7.0287570000000001E-3</c:v>
                </c:pt>
                <c:pt idx="87">
                  <c:v>1.3443207E-2</c:v>
                </c:pt>
                <c:pt idx="88">
                  <c:v>2.1277919999999999E-2</c:v>
                </c:pt>
                <c:pt idx="89">
                  <c:v>2.8039936000000001E-2</c:v>
                </c:pt>
                <c:pt idx="90">
                  <c:v>3.2437899999999999E-2</c:v>
                </c:pt>
                <c:pt idx="91">
                  <c:v>3.4499626999999998E-2</c:v>
                </c:pt>
                <c:pt idx="92">
                  <c:v>3.3834814999999997E-2</c:v>
                </c:pt>
                <c:pt idx="93">
                  <c:v>3.2726128E-2</c:v>
                </c:pt>
                <c:pt idx="94">
                  <c:v>3.1540885999999997E-2</c:v>
                </c:pt>
                <c:pt idx="95">
                  <c:v>2.8517198000000001E-2</c:v>
                </c:pt>
                <c:pt idx="96">
                  <c:v>2.7582549000000001E-2</c:v>
                </c:pt>
                <c:pt idx="97">
                  <c:v>2.6902789999999999E-2</c:v>
                </c:pt>
                <c:pt idx="98">
                  <c:v>2.5685164999999999E-2</c:v>
                </c:pt>
                <c:pt idx="99">
                  <c:v>2.4570806000000001E-2</c:v>
                </c:pt>
                <c:pt idx="100">
                  <c:v>2.4883606999999999E-2</c:v>
                </c:pt>
                <c:pt idx="101">
                  <c:v>2.5047326000000002E-2</c:v>
                </c:pt>
                <c:pt idx="102">
                  <c:v>2.3969397E-2</c:v>
                </c:pt>
                <c:pt idx="103">
                  <c:v>2.3552349E-2</c:v>
                </c:pt>
                <c:pt idx="104">
                  <c:v>2.2736425000000001E-2</c:v>
                </c:pt>
                <c:pt idx="105">
                  <c:v>2.1205952E-2</c:v>
                </c:pt>
                <c:pt idx="106">
                  <c:v>1.8958643000000001E-2</c:v>
                </c:pt>
                <c:pt idx="107">
                  <c:v>1.6224153000000002E-2</c:v>
                </c:pt>
                <c:pt idx="108">
                  <c:v>1.2760056000000001E-2</c:v>
                </c:pt>
                <c:pt idx="109">
                  <c:v>8.6579740000000006E-3</c:v>
                </c:pt>
                <c:pt idx="110">
                  <c:v>4.4955443999999999E-3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A3DC-41BD-90E4-414B4714908E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[4]Sheet1!$D$444:$DT$444</c:f>
              <c:numCache>
                <c:formatCode>General</c:formatCode>
                <c:ptCount val="121"/>
                <c:pt idx="0">
                  <c:v>0</c:v>
                </c:pt>
                <c:pt idx="1">
                  <c:v>5.7200000000000003E-4</c:v>
                </c:pt>
                <c:pt idx="2">
                  <c:v>5.3802989999999998E-3</c:v>
                </c:pt>
                <c:pt idx="3">
                  <c:v>1.0879799000000001E-2</c:v>
                </c:pt>
                <c:pt idx="4">
                  <c:v>1.3248383000000001E-2</c:v>
                </c:pt>
                <c:pt idx="5">
                  <c:v>1.4177014999999999E-2</c:v>
                </c:pt>
                <c:pt idx="6">
                  <c:v>1.4700904000000001E-2</c:v>
                </c:pt>
                <c:pt idx="7">
                  <c:v>1.3565555999999999E-2</c:v>
                </c:pt>
                <c:pt idx="8">
                  <c:v>9.2008479999999993E-3</c:v>
                </c:pt>
                <c:pt idx="9">
                  <c:v>2.336608E-3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2.7724411000000001E-3</c:v>
                </c:pt>
                <c:pt idx="15">
                  <c:v>7.1263285000000001E-3</c:v>
                </c:pt>
                <c:pt idx="16">
                  <c:v>8.7835989999999996E-3</c:v>
                </c:pt>
                <c:pt idx="17">
                  <c:v>7.2516730000000001E-3</c:v>
                </c:pt>
                <c:pt idx="18">
                  <c:v>4.0430639999999999E-3</c:v>
                </c:pt>
                <c:pt idx="19">
                  <c:v>9.4200000000000002E-4</c:v>
                </c:pt>
                <c:pt idx="20">
                  <c:v>0</c:v>
                </c:pt>
                <c:pt idx="21">
                  <c:v>0</c:v>
                </c:pt>
                <c:pt idx="22">
                  <c:v>1.0467975999999999E-3</c:v>
                </c:pt>
                <c:pt idx="23">
                  <c:v>3.3963330000000001E-3</c:v>
                </c:pt>
                <c:pt idx="24">
                  <c:v>6.7142369999999996E-3</c:v>
                </c:pt>
                <c:pt idx="25">
                  <c:v>9.7161939999999992E-3</c:v>
                </c:pt>
                <c:pt idx="26">
                  <c:v>1.3356741E-2</c:v>
                </c:pt>
                <c:pt idx="27">
                  <c:v>1.6560324000000001E-2</c:v>
                </c:pt>
                <c:pt idx="28">
                  <c:v>1.9798573E-2</c:v>
                </c:pt>
                <c:pt idx="29">
                  <c:v>2.2892882999999999E-2</c:v>
                </c:pt>
                <c:pt idx="30">
                  <c:v>2.5675864999999999E-2</c:v>
                </c:pt>
                <c:pt idx="31">
                  <c:v>2.8598057E-2</c:v>
                </c:pt>
                <c:pt idx="32">
                  <c:v>3.286762E-2</c:v>
                </c:pt>
                <c:pt idx="33">
                  <c:v>4.0027226999999999E-2</c:v>
                </c:pt>
                <c:pt idx="34">
                  <c:v>4.9352936E-2</c:v>
                </c:pt>
                <c:pt idx="35">
                  <c:v>5.9377781999999997E-2</c:v>
                </c:pt>
                <c:pt idx="36">
                  <c:v>6.6985555000000002E-2</c:v>
                </c:pt>
                <c:pt idx="37">
                  <c:v>7.0147130000000002E-2</c:v>
                </c:pt>
                <c:pt idx="38">
                  <c:v>6.8587880000000004E-2</c:v>
                </c:pt>
                <c:pt idx="39">
                  <c:v>6.3644660000000006E-2</c:v>
                </c:pt>
                <c:pt idx="40">
                  <c:v>5.6189432999999997E-2</c:v>
                </c:pt>
                <c:pt idx="41">
                  <c:v>4.7972947000000002E-2</c:v>
                </c:pt>
                <c:pt idx="42">
                  <c:v>4.0222819999999999E-2</c:v>
                </c:pt>
                <c:pt idx="43">
                  <c:v>3.4652705999999998E-2</c:v>
                </c:pt>
                <c:pt idx="44">
                  <c:v>3.3560359999999997E-2</c:v>
                </c:pt>
                <c:pt idx="45">
                  <c:v>3.6059550000000003E-2</c:v>
                </c:pt>
                <c:pt idx="46">
                  <c:v>3.8978260000000001E-2</c:v>
                </c:pt>
                <c:pt idx="47">
                  <c:v>3.9533869999999999E-2</c:v>
                </c:pt>
                <c:pt idx="48">
                  <c:v>3.7773340000000002E-2</c:v>
                </c:pt>
                <c:pt idx="49">
                  <c:v>3.5432402000000002E-2</c:v>
                </c:pt>
                <c:pt idx="50">
                  <c:v>3.3253209999999998E-2</c:v>
                </c:pt>
                <c:pt idx="51">
                  <c:v>3.1467083999999999E-2</c:v>
                </c:pt>
                <c:pt idx="52">
                  <c:v>3.1341050000000002E-2</c:v>
                </c:pt>
                <c:pt idx="53">
                  <c:v>3.4008440000000001E-2</c:v>
                </c:pt>
                <c:pt idx="54">
                  <c:v>3.9663906999999998E-2</c:v>
                </c:pt>
                <c:pt idx="55">
                  <c:v>4.7370339999999997E-2</c:v>
                </c:pt>
                <c:pt idx="56">
                  <c:v>5.3819159999999998E-2</c:v>
                </c:pt>
                <c:pt idx="57">
                  <c:v>5.9594130000000002E-2</c:v>
                </c:pt>
                <c:pt idx="58">
                  <c:v>6.4866699999999999E-2</c:v>
                </c:pt>
                <c:pt idx="59">
                  <c:v>6.8082799999999999E-2</c:v>
                </c:pt>
                <c:pt idx="60">
                  <c:v>6.6751115E-2</c:v>
                </c:pt>
                <c:pt idx="61">
                  <c:v>6.202162E-2</c:v>
                </c:pt>
                <c:pt idx="62">
                  <c:v>5.6802212999999997E-2</c:v>
                </c:pt>
                <c:pt idx="63">
                  <c:v>5.2674382999999998E-2</c:v>
                </c:pt>
                <c:pt idx="64">
                  <c:v>4.8598456999999998E-2</c:v>
                </c:pt>
                <c:pt idx="65">
                  <c:v>4.3411296000000002E-2</c:v>
                </c:pt>
                <c:pt idx="66">
                  <c:v>3.9919080000000003E-2</c:v>
                </c:pt>
                <c:pt idx="67">
                  <c:v>4.1371256000000002E-2</c:v>
                </c:pt>
                <c:pt idx="68">
                  <c:v>4.6764024000000001E-2</c:v>
                </c:pt>
                <c:pt idx="69">
                  <c:v>4.9472256999999999E-2</c:v>
                </c:pt>
                <c:pt idx="70">
                  <c:v>4.4707410000000003E-2</c:v>
                </c:pt>
                <c:pt idx="71">
                  <c:v>3.2744803000000003E-2</c:v>
                </c:pt>
                <c:pt idx="72">
                  <c:v>1.8464255999999998E-2</c:v>
                </c:pt>
                <c:pt idx="73">
                  <c:v>6.5871942999999999E-3</c:v>
                </c:pt>
                <c:pt idx="74">
                  <c:v>0</c:v>
                </c:pt>
                <c:pt idx="75">
                  <c:v>0</c:v>
                </c:pt>
                <c:pt idx="76">
                  <c:v>3.1789994999999998E-3</c:v>
                </c:pt>
                <c:pt idx="77">
                  <c:v>9.9430530000000003E-3</c:v>
                </c:pt>
                <c:pt idx="78">
                  <c:v>1.6450774000000001E-2</c:v>
                </c:pt>
                <c:pt idx="79">
                  <c:v>2.0936625E-2</c:v>
                </c:pt>
                <c:pt idx="80">
                  <c:v>2.2320988E-2</c:v>
                </c:pt>
                <c:pt idx="81">
                  <c:v>2.0523079999999999E-2</c:v>
                </c:pt>
                <c:pt idx="82">
                  <c:v>1.5922143999999999E-2</c:v>
                </c:pt>
                <c:pt idx="83">
                  <c:v>1.0077315999999999E-2</c:v>
                </c:pt>
                <c:pt idx="84">
                  <c:v>5.290398E-3</c:v>
                </c:pt>
                <c:pt idx="85">
                  <c:v>3.9072986999999998E-3</c:v>
                </c:pt>
                <c:pt idx="86">
                  <c:v>7.0287570000000001E-3</c:v>
                </c:pt>
                <c:pt idx="87">
                  <c:v>1.3443207E-2</c:v>
                </c:pt>
                <c:pt idx="88">
                  <c:v>2.1277919999999999E-2</c:v>
                </c:pt>
                <c:pt idx="89">
                  <c:v>2.8039936000000001E-2</c:v>
                </c:pt>
                <c:pt idx="90">
                  <c:v>3.2437899999999999E-2</c:v>
                </c:pt>
                <c:pt idx="91">
                  <c:v>3.4499626999999998E-2</c:v>
                </c:pt>
                <c:pt idx="92">
                  <c:v>3.3834814999999997E-2</c:v>
                </c:pt>
                <c:pt idx="93">
                  <c:v>3.2726128E-2</c:v>
                </c:pt>
                <c:pt idx="94">
                  <c:v>3.1540885999999997E-2</c:v>
                </c:pt>
                <c:pt idx="95">
                  <c:v>2.8517198000000001E-2</c:v>
                </c:pt>
                <c:pt idx="96">
                  <c:v>2.7582549000000001E-2</c:v>
                </c:pt>
                <c:pt idx="97">
                  <c:v>2.6902789999999999E-2</c:v>
                </c:pt>
                <c:pt idx="98">
                  <c:v>2.5685164999999999E-2</c:v>
                </c:pt>
                <c:pt idx="99">
                  <c:v>2.4570806000000001E-2</c:v>
                </c:pt>
                <c:pt idx="100">
                  <c:v>2.4883606999999999E-2</c:v>
                </c:pt>
                <c:pt idx="101">
                  <c:v>2.5047326000000002E-2</c:v>
                </c:pt>
                <c:pt idx="102">
                  <c:v>2.3969397E-2</c:v>
                </c:pt>
                <c:pt idx="103">
                  <c:v>2.3552349E-2</c:v>
                </c:pt>
                <c:pt idx="104">
                  <c:v>2.2736425000000001E-2</c:v>
                </c:pt>
                <c:pt idx="105">
                  <c:v>2.1205952E-2</c:v>
                </c:pt>
                <c:pt idx="106">
                  <c:v>1.8958643000000001E-2</c:v>
                </c:pt>
                <c:pt idx="107">
                  <c:v>1.6224153000000002E-2</c:v>
                </c:pt>
                <c:pt idx="108">
                  <c:v>1.2760056000000001E-2</c:v>
                </c:pt>
                <c:pt idx="109">
                  <c:v>8.6579740000000006E-3</c:v>
                </c:pt>
                <c:pt idx="110">
                  <c:v>4.4955443999999999E-3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A3DC-41BD-90E4-414B4714908E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[4]Sheet1!$D$445:$DT$445</c:f>
              <c:numCache>
                <c:formatCode>General</c:formatCode>
                <c:ptCount val="121"/>
                <c:pt idx="0">
                  <c:v>0</c:v>
                </c:pt>
                <c:pt idx="1">
                  <c:v>5.7200000000000003E-4</c:v>
                </c:pt>
                <c:pt idx="2">
                  <c:v>5.3802989999999998E-3</c:v>
                </c:pt>
                <c:pt idx="3">
                  <c:v>1.0879799000000001E-2</c:v>
                </c:pt>
                <c:pt idx="4">
                  <c:v>1.3248383000000001E-2</c:v>
                </c:pt>
                <c:pt idx="5">
                  <c:v>1.4177014999999999E-2</c:v>
                </c:pt>
                <c:pt idx="6">
                  <c:v>1.4700904000000001E-2</c:v>
                </c:pt>
                <c:pt idx="7">
                  <c:v>1.3565555999999999E-2</c:v>
                </c:pt>
                <c:pt idx="8">
                  <c:v>9.2008479999999993E-3</c:v>
                </c:pt>
                <c:pt idx="9">
                  <c:v>2.336608E-3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2.7724411000000001E-3</c:v>
                </c:pt>
                <c:pt idx="15">
                  <c:v>7.1263285000000001E-3</c:v>
                </c:pt>
                <c:pt idx="16">
                  <c:v>8.7835989999999996E-3</c:v>
                </c:pt>
                <c:pt idx="17">
                  <c:v>7.2516730000000001E-3</c:v>
                </c:pt>
                <c:pt idx="18">
                  <c:v>4.0430639999999999E-3</c:v>
                </c:pt>
                <c:pt idx="19">
                  <c:v>9.4200000000000002E-4</c:v>
                </c:pt>
                <c:pt idx="20">
                  <c:v>0</c:v>
                </c:pt>
                <c:pt idx="21">
                  <c:v>0</c:v>
                </c:pt>
                <c:pt idx="22">
                  <c:v>1.0467975999999999E-3</c:v>
                </c:pt>
                <c:pt idx="23">
                  <c:v>3.3963330000000001E-3</c:v>
                </c:pt>
                <c:pt idx="24">
                  <c:v>6.7142369999999996E-3</c:v>
                </c:pt>
                <c:pt idx="25">
                  <c:v>9.7161939999999992E-3</c:v>
                </c:pt>
                <c:pt idx="26">
                  <c:v>1.3356741E-2</c:v>
                </c:pt>
                <c:pt idx="27">
                  <c:v>1.6560324000000001E-2</c:v>
                </c:pt>
                <c:pt idx="28">
                  <c:v>1.9798573E-2</c:v>
                </c:pt>
                <c:pt idx="29">
                  <c:v>2.2892882999999999E-2</c:v>
                </c:pt>
                <c:pt idx="30">
                  <c:v>2.5675864999999999E-2</c:v>
                </c:pt>
                <c:pt idx="31">
                  <c:v>2.8598057E-2</c:v>
                </c:pt>
                <c:pt idx="32">
                  <c:v>3.286762E-2</c:v>
                </c:pt>
                <c:pt idx="33">
                  <c:v>4.0027226999999999E-2</c:v>
                </c:pt>
                <c:pt idx="34">
                  <c:v>4.9352936E-2</c:v>
                </c:pt>
                <c:pt idx="35">
                  <c:v>5.9377781999999997E-2</c:v>
                </c:pt>
                <c:pt idx="36">
                  <c:v>6.6985555000000002E-2</c:v>
                </c:pt>
                <c:pt idx="37">
                  <c:v>7.0147130000000002E-2</c:v>
                </c:pt>
                <c:pt idx="38">
                  <c:v>6.8587880000000004E-2</c:v>
                </c:pt>
                <c:pt idx="39">
                  <c:v>6.3644660000000006E-2</c:v>
                </c:pt>
                <c:pt idx="40">
                  <c:v>5.6189432999999997E-2</c:v>
                </c:pt>
                <c:pt idx="41">
                  <c:v>4.7972947000000002E-2</c:v>
                </c:pt>
                <c:pt idx="42">
                  <c:v>4.0222819999999999E-2</c:v>
                </c:pt>
                <c:pt idx="43">
                  <c:v>3.4652705999999998E-2</c:v>
                </c:pt>
                <c:pt idx="44">
                  <c:v>3.3560359999999997E-2</c:v>
                </c:pt>
                <c:pt idx="45">
                  <c:v>3.6059550000000003E-2</c:v>
                </c:pt>
                <c:pt idx="46">
                  <c:v>3.8978260000000001E-2</c:v>
                </c:pt>
                <c:pt idx="47">
                  <c:v>3.9533869999999999E-2</c:v>
                </c:pt>
                <c:pt idx="48">
                  <c:v>3.7773340000000002E-2</c:v>
                </c:pt>
                <c:pt idx="49">
                  <c:v>3.5432402000000002E-2</c:v>
                </c:pt>
                <c:pt idx="50">
                  <c:v>3.3253209999999998E-2</c:v>
                </c:pt>
                <c:pt idx="51">
                  <c:v>3.1467083999999999E-2</c:v>
                </c:pt>
                <c:pt idx="52">
                  <c:v>3.1341050000000002E-2</c:v>
                </c:pt>
                <c:pt idx="53">
                  <c:v>3.4008440000000001E-2</c:v>
                </c:pt>
                <c:pt idx="54">
                  <c:v>3.9663906999999998E-2</c:v>
                </c:pt>
                <c:pt idx="55">
                  <c:v>4.7370339999999997E-2</c:v>
                </c:pt>
                <c:pt idx="56">
                  <c:v>5.3819159999999998E-2</c:v>
                </c:pt>
                <c:pt idx="57">
                  <c:v>5.9594130000000002E-2</c:v>
                </c:pt>
                <c:pt idx="58">
                  <c:v>6.4866699999999999E-2</c:v>
                </c:pt>
                <c:pt idx="59">
                  <c:v>6.8082799999999999E-2</c:v>
                </c:pt>
                <c:pt idx="60">
                  <c:v>6.6751115E-2</c:v>
                </c:pt>
                <c:pt idx="61">
                  <c:v>6.202162E-2</c:v>
                </c:pt>
                <c:pt idx="62">
                  <c:v>5.6802212999999997E-2</c:v>
                </c:pt>
                <c:pt idx="63">
                  <c:v>5.2674382999999998E-2</c:v>
                </c:pt>
                <c:pt idx="64">
                  <c:v>4.8598456999999998E-2</c:v>
                </c:pt>
                <c:pt idx="65">
                  <c:v>4.3411296000000002E-2</c:v>
                </c:pt>
                <c:pt idx="66">
                  <c:v>3.9919080000000003E-2</c:v>
                </c:pt>
                <c:pt idx="67">
                  <c:v>4.1371256000000002E-2</c:v>
                </c:pt>
                <c:pt idx="68">
                  <c:v>4.6764024000000001E-2</c:v>
                </c:pt>
                <c:pt idx="69">
                  <c:v>4.9472256999999999E-2</c:v>
                </c:pt>
                <c:pt idx="70">
                  <c:v>4.4707410000000003E-2</c:v>
                </c:pt>
                <c:pt idx="71">
                  <c:v>3.2744803000000003E-2</c:v>
                </c:pt>
                <c:pt idx="72">
                  <c:v>1.8464255999999998E-2</c:v>
                </c:pt>
                <c:pt idx="73">
                  <c:v>6.5871942999999999E-3</c:v>
                </c:pt>
                <c:pt idx="74">
                  <c:v>0</c:v>
                </c:pt>
                <c:pt idx="75">
                  <c:v>0</c:v>
                </c:pt>
                <c:pt idx="76">
                  <c:v>3.1789994999999998E-3</c:v>
                </c:pt>
                <c:pt idx="77">
                  <c:v>9.9430530000000003E-3</c:v>
                </c:pt>
                <c:pt idx="78">
                  <c:v>1.6450774000000001E-2</c:v>
                </c:pt>
                <c:pt idx="79">
                  <c:v>2.0936625E-2</c:v>
                </c:pt>
                <c:pt idx="80">
                  <c:v>2.2320988E-2</c:v>
                </c:pt>
                <c:pt idx="81">
                  <c:v>2.0523079999999999E-2</c:v>
                </c:pt>
                <c:pt idx="82">
                  <c:v>1.5922143999999999E-2</c:v>
                </c:pt>
                <c:pt idx="83">
                  <c:v>1.0077315999999999E-2</c:v>
                </c:pt>
                <c:pt idx="84">
                  <c:v>5.290398E-3</c:v>
                </c:pt>
                <c:pt idx="85">
                  <c:v>3.9072986999999998E-3</c:v>
                </c:pt>
                <c:pt idx="86">
                  <c:v>7.0287570000000001E-3</c:v>
                </c:pt>
                <c:pt idx="87">
                  <c:v>1.3443207E-2</c:v>
                </c:pt>
                <c:pt idx="88">
                  <c:v>2.1277919999999999E-2</c:v>
                </c:pt>
                <c:pt idx="89">
                  <c:v>2.8039936000000001E-2</c:v>
                </c:pt>
                <c:pt idx="90">
                  <c:v>3.2437899999999999E-2</c:v>
                </c:pt>
                <c:pt idx="91">
                  <c:v>3.4499626999999998E-2</c:v>
                </c:pt>
                <c:pt idx="92">
                  <c:v>3.3834814999999997E-2</c:v>
                </c:pt>
                <c:pt idx="93">
                  <c:v>3.2726128E-2</c:v>
                </c:pt>
                <c:pt idx="94">
                  <c:v>3.1540885999999997E-2</c:v>
                </c:pt>
                <c:pt idx="95">
                  <c:v>2.8517198000000001E-2</c:v>
                </c:pt>
                <c:pt idx="96">
                  <c:v>2.7582549000000001E-2</c:v>
                </c:pt>
                <c:pt idx="97">
                  <c:v>2.6902789999999999E-2</c:v>
                </c:pt>
                <c:pt idx="98">
                  <c:v>2.5685164999999999E-2</c:v>
                </c:pt>
                <c:pt idx="99">
                  <c:v>2.4570806000000001E-2</c:v>
                </c:pt>
                <c:pt idx="100">
                  <c:v>2.4883606999999999E-2</c:v>
                </c:pt>
                <c:pt idx="101">
                  <c:v>2.5047326000000002E-2</c:v>
                </c:pt>
                <c:pt idx="102">
                  <c:v>2.3969397E-2</c:v>
                </c:pt>
                <c:pt idx="103">
                  <c:v>2.3552349E-2</c:v>
                </c:pt>
                <c:pt idx="104">
                  <c:v>2.2736425000000001E-2</c:v>
                </c:pt>
                <c:pt idx="105">
                  <c:v>2.1205952E-2</c:v>
                </c:pt>
                <c:pt idx="106">
                  <c:v>1.8958643000000001E-2</c:v>
                </c:pt>
                <c:pt idx="107">
                  <c:v>1.6224153000000002E-2</c:v>
                </c:pt>
                <c:pt idx="108">
                  <c:v>1.2760056000000001E-2</c:v>
                </c:pt>
                <c:pt idx="109">
                  <c:v>8.6579740000000006E-3</c:v>
                </c:pt>
                <c:pt idx="110">
                  <c:v>4.4955443999999999E-3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A3DC-41BD-90E4-414B4714908E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[4]Sheet1!$D$446:$DT$446</c:f>
              <c:numCache>
                <c:formatCode>General</c:formatCode>
                <c:ptCount val="121"/>
                <c:pt idx="0">
                  <c:v>0</c:v>
                </c:pt>
                <c:pt idx="1">
                  <c:v>7.7499999999999997E-4</c:v>
                </c:pt>
                <c:pt idx="2">
                  <c:v>5.2203529999999996E-3</c:v>
                </c:pt>
                <c:pt idx="3">
                  <c:v>1.0335031999999999E-2</c:v>
                </c:pt>
                <c:pt idx="4">
                  <c:v>1.2610156000000001E-2</c:v>
                </c:pt>
                <c:pt idx="5">
                  <c:v>1.3679841E-2</c:v>
                </c:pt>
                <c:pt idx="6">
                  <c:v>1.4489118E-2</c:v>
                </c:pt>
                <c:pt idx="7">
                  <c:v>1.3649797E-2</c:v>
                </c:pt>
                <c:pt idx="8">
                  <c:v>9.4882160000000007E-3</c:v>
                </c:pt>
                <c:pt idx="9">
                  <c:v>2.6224218000000001E-3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2.4836157E-3</c:v>
                </c:pt>
                <c:pt idx="15">
                  <c:v>6.9570205999999997E-3</c:v>
                </c:pt>
                <c:pt idx="16">
                  <c:v>8.8136529999999994E-3</c:v>
                </c:pt>
                <c:pt idx="17">
                  <c:v>7.4253210000000004E-3</c:v>
                </c:pt>
                <c:pt idx="18">
                  <c:v>4.214321E-3</c:v>
                </c:pt>
                <c:pt idx="19">
                  <c:v>9.8799999999999995E-4</c:v>
                </c:pt>
                <c:pt idx="20">
                  <c:v>0</c:v>
                </c:pt>
                <c:pt idx="21">
                  <c:v>0</c:v>
                </c:pt>
                <c:pt idx="22">
                  <c:v>6.5300000000000004E-4</c:v>
                </c:pt>
                <c:pt idx="23">
                  <c:v>2.7983219999999998E-3</c:v>
                </c:pt>
                <c:pt idx="24">
                  <c:v>5.9245657000000004E-3</c:v>
                </c:pt>
                <c:pt idx="25">
                  <c:v>8.8481859999999992E-3</c:v>
                </c:pt>
                <c:pt idx="26">
                  <c:v>1.2509568E-2</c:v>
                </c:pt>
                <c:pt idx="27">
                  <c:v>1.5846848E-2</c:v>
                </c:pt>
                <c:pt idx="28">
                  <c:v>1.9249003000000001E-2</c:v>
                </c:pt>
                <c:pt idx="29">
                  <c:v>2.2492154E-2</c:v>
                </c:pt>
                <c:pt idx="30">
                  <c:v>2.541096E-2</c:v>
                </c:pt>
                <c:pt idx="31">
                  <c:v>2.8471848000000001E-2</c:v>
                </c:pt>
                <c:pt idx="32">
                  <c:v>3.2857783000000002E-2</c:v>
                </c:pt>
                <c:pt idx="33">
                  <c:v>4.0129587000000001E-2</c:v>
                </c:pt>
                <c:pt idx="34">
                  <c:v>4.9470037000000001E-2</c:v>
                </c:pt>
                <c:pt idx="35">
                  <c:v>5.936541E-2</c:v>
                </c:pt>
                <c:pt idx="36">
                  <c:v>6.6695320000000002E-2</c:v>
                </c:pt>
                <c:pt idx="37">
                  <c:v>6.9484434999999997E-2</c:v>
                </c:pt>
                <c:pt idx="38">
                  <c:v>6.7619360000000003E-2</c:v>
                </c:pt>
                <c:pt idx="39">
                  <c:v>6.2526399999999996E-2</c:v>
                </c:pt>
                <c:pt idx="40">
                  <c:v>5.5098279999999999E-2</c:v>
                </c:pt>
                <c:pt idx="41">
                  <c:v>4.7007399999999998E-2</c:v>
                </c:pt>
                <c:pt idx="42">
                  <c:v>3.9359245000000001E-2</c:v>
                </c:pt>
                <c:pt idx="43">
                  <c:v>3.3889256E-2</c:v>
                </c:pt>
                <c:pt idx="44">
                  <c:v>3.2926549999999999E-2</c:v>
                </c:pt>
                <c:pt idx="45">
                  <c:v>3.5605640000000001E-2</c:v>
                </c:pt>
                <c:pt idx="46">
                  <c:v>3.8712150000000001E-2</c:v>
                </c:pt>
                <c:pt idx="47">
                  <c:v>3.9425224000000002E-2</c:v>
                </c:pt>
                <c:pt idx="48">
                  <c:v>3.7789177E-2</c:v>
                </c:pt>
                <c:pt idx="49">
                  <c:v>3.5544798000000002E-2</c:v>
                </c:pt>
                <c:pt idx="50">
                  <c:v>3.3416956999999997E-2</c:v>
                </c:pt>
                <c:pt idx="51">
                  <c:v>3.1626983999999997E-2</c:v>
                </c:pt>
                <c:pt idx="52">
                  <c:v>3.1392577999999997E-2</c:v>
                </c:pt>
                <c:pt idx="53">
                  <c:v>3.3822989999999997E-2</c:v>
                </c:pt>
                <c:pt idx="54">
                  <c:v>3.9175370000000001E-2</c:v>
                </c:pt>
                <c:pt idx="55">
                  <c:v>4.6663250000000003E-2</c:v>
                </c:pt>
                <c:pt idx="56">
                  <c:v>5.3126044999999997E-2</c:v>
                </c:pt>
                <c:pt idx="57">
                  <c:v>5.9090910000000003E-2</c:v>
                </c:pt>
                <c:pt idx="58">
                  <c:v>6.4576276000000002E-2</c:v>
                </c:pt>
                <c:pt idx="59">
                  <c:v>6.7928080000000002E-2</c:v>
                </c:pt>
                <c:pt idx="60">
                  <c:v>6.6678769999999998E-2</c:v>
                </c:pt>
                <c:pt idx="61">
                  <c:v>6.2081363000000001E-2</c:v>
                </c:pt>
                <c:pt idx="62">
                  <c:v>5.7022070000000001E-2</c:v>
                </c:pt>
                <c:pt idx="63">
                  <c:v>5.2988920000000002E-2</c:v>
                </c:pt>
                <c:pt idx="64">
                  <c:v>4.8845380000000001E-2</c:v>
                </c:pt>
                <c:pt idx="65">
                  <c:v>4.3490186E-2</c:v>
                </c:pt>
                <c:pt idx="66">
                  <c:v>3.9923729999999998E-2</c:v>
                </c:pt>
                <c:pt idx="67">
                  <c:v>4.1564259999999999E-2</c:v>
                </c:pt>
                <c:pt idx="68">
                  <c:v>4.7351780000000003E-2</c:v>
                </c:pt>
                <c:pt idx="69">
                  <c:v>5.0406634999999998E-2</c:v>
                </c:pt>
                <c:pt idx="70">
                  <c:v>4.5660829999999999E-2</c:v>
                </c:pt>
                <c:pt idx="71">
                  <c:v>3.3331553999999999E-2</c:v>
                </c:pt>
                <c:pt idx="72">
                  <c:v>1.851978E-2</c:v>
                </c:pt>
                <c:pt idx="73">
                  <c:v>6.2433015999999999E-3</c:v>
                </c:pt>
                <c:pt idx="74">
                  <c:v>0</c:v>
                </c:pt>
                <c:pt idx="75">
                  <c:v>0</c:v>
                </c:pt>
                <c:pt idx="76">
                  <c:v>3.0885893000000002E-3</c:v>
                </c:pt>
                <c:pt idx="77">
                  <c:v>9.9960940000000005E-3</c:v>
                </c:pt>
                <c:pt idx="78">
                  <c:v>1.6603171999999999E-2</c:v>
                </c:pt>
                <c:pt idx="79">
                  <c:v>2.120791E-2</c:v>
                </c:pt>
                <c:pt idx="80">
                  <c:v>2.2722308E-2</c:v>
                </c:pt>
                <c:pt idx="81">
                  <c:v>2.0980700000000001E-2</c:v>
                </c:pt>
                <c:pt idx="82">
                  <c:v>1.6292317000000001E-2</c:v>
                </c:pt>
                <c:pt idx="83">
                  <c:v>1.0223918E-2</c:v>
                </c:pt>
                <c:pt idx="84">
                  <c:v>5.1511033000000003E-3</c:v>
                </c:pt>
                <c:pt idx="85">
                  <c:v>3.5444288999999999E-3</c:v>
                </c:pt>
                <c:pt idx="86">
                  <c:v>6.5794970000000001E-3</c:v>
                </c:pt>
                <c:pt idx="87">
                  <c:v>1.304626E-2</c:v>
                </c:pt>
                <c:pt idx="88">
                  <c:v>2.1013227999999998E-2</c:v>
                </c:pt>
                <c:pt idx="89">
                  <c:v>2.7944292999999999E-2</c:v>
                </c:pt>
                <c:pt idx="90">
                  <c:v>3.2508246999999997E-2</c:v>
                </c:pt>
                <c:pt idx="91">
                  <c:v>3.4696892E-2</c:v>
                </c:pt>
                <c:pt idx="92">
                  <c:v>3.4120650000000002E-2</c:v>
                </c:pt>
                <c:pt idx="93">
                  <c:v>3.3042149999999999E-2</c:v>
                </c:pt>
                <c:pt idx="94">
                  <c:v>3.1846046000000003E-2</c:v>
                </c:pt>
                <c:pt idx="95">
                  <c:v>2.8826854999999998E-2</c:v>
                </c:pt>
                <c:pt idx="96">
                  <c:v>2.7868451999999998E-2</c:v>
                </c:pt>
                <c:pt idx="97">
                  <c:v>2.7176661000000001E-2</c:v>
                </c:pt>
                <c:pt idx="98">
                  <c:v>2.5958769E-2</c:v>
                </c:pt>
                <c:pt idx="99">
                  <c:v>2.4850345999999999E-2</c:v>
                </c:pt>
                <c:pt idx="100">
                  <c:v>2.5151834000000001E-2</c:v>
                </c:pt>
                <c:pt idx="101">
                  <c:v>2.5345003000000001E-2</c:v>
                </c:pt>
                <c:pt idx="102">
                  <c:v>2.429775E-2</c:v>
                </c:pt>
                <c:pt idx="103">
                  <c:v>2.3920477999999998E-2</c:v>
                </c:pt>
                <c:pt idx="104">
                  <c:v>2.3126012000000001E-2</c:v>
                </c:pt>
                <c:pt idx="105">
                  <c:v>2.1605442999999998E-2</c:v>
                </c:pt>
                <c:pt idx="106">
                  <c:v>1.9343956999999998E-2</c:v>
                </c:pt>
                <c:pt idx="107">
                  <c:v>1.6570703999999999E-2</c:v>
                </c:pt>
                <c:pt idx="108">
                  <c:v>1.3025948000000001E-2</c:v>
                </c:pt>
                <c:pt idx="109">
                  <c:v>8.8053650000000008E-3</c:v>
                </c:pt>
                <c:pt idx="110">
                  <c:v>4.49571E-3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A3DC-41BD-90E4-414B4714908E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[4]Sheet1!$D$447:$DT$447</c:f>
              <c:numCache>
                <c:formatCode>General</c:formatCode>
                <c:ptCount val="121"/>
                <c:pt idx="0">
                  <c:v>0</c:v>
                </c:pt>
                <c:pt idx="1">
                  <c:v>7.7499999999999997E-4</c:v>
                </c:pt>
                <c:pt idx="2">
                  <c:v>5.2203529999999996E-3</c:v>
                </c:pt>
                <c:pt idx="3">
                  <c:v>1.0335031999999999E-2</c:v>
                </c:pt>
                <c:pt idx="4">
                  <c:v>1.2610156000000001E-2</c:v>
                </c:pt>
                <c:pt idx="5">
                  <c:v>1.3679841E-2</c:v>
                </c:pt>
                <c:pt idx="6">
                  <c:v>1.4489118E-2</c:v>
                </c:pt>
                <c:pt idx="7">
                  <c:v>1.3649797E-2</c:v>
                </c:pt>
                <c:pt idx="8">
                  <c:v>9.4882160000000007E-3</c:v>
                </c:pt>
                <c:pt idx="9">
                  <c:v>2.6224218000000001E-3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2.4836157E-3</c:v>
                </c:pt>
                <c:pt idx="15">
                  <c:v>6.9570205999999997E-3</c:v>
                </c:pt>
                <c:pt idx="16">
                  <c:v>8.8136529999999994E-3</c:v>
                </c:pt>
                <c:pt idx="17">
                  <c:v>7.4253210000000004E-3</c:v>
                </c:pt>
                <c:pt idx="18">
                  <c:v>4.214321E-3</c:v>
                </c:pt>
                <c:pt idx="19">
                  <c:v>9.8799999999999995E-4</c:v>
                </c:pt>
                <c:pt idx="20">
                  <c:v>0</c:v>
                </c:pt>
                <c:pt idx="21">
                  <c:v>0</c:v>
                </c:pt>
                <c:pt idx="22">
                  <c:v>6.5300000000000004E-4</c:v>
                </c:pt>
                <c:pt idx="23">
                  <c:v>2.7983219999999998E-3</c:v>
                </c:pt>
                <c:pt idx="24">
                  <c:v>5.9245657000000004E-3</c:v>
                </c:pt>
                <c:pt idx="25">
                  <c:v>8.8481859999999992E-3</c:v>
                </c:pt>
                <c:pt idx="26">
                  <c:v>1.2509568E-2</c:v>
                </c:pt>
                <c:pt idx="27">
                  <c:v>1.5846848E-2</c:v>
                </c:pt>
                <c:pt idx="28">
                  <c:v>1.9249003000000001E-2</c:v>
                </c:pt>
                <c:pt idx="29">
                  <c:v>2.2492154E-2</c:v>
                </c:pt>
                <c:pt idx="30">
                  <c:v>2.541096E-2</c:v>
                </c:pt>
                <c:pt idx="31">
                  <c:v>2.8471848000000001E-2</c:v>
                </c:pt>
                <c:pt idx="32">
                  <c:v>3.2857783000000002E-2</c:v>
                </c:pt>
                <c:pt idx="33">
                  <c:v>4.0129587000000001E-2</c:v>
                </c:pt>
                <c:pt idx="34">
                  <c:v>4.9470037000000001E-2</c:v>
                </c:pt>
                <c:pt idx="35">
                  <c:v>5.936541E-2</c:v>
                </c:pt>
                <c:pt idx="36">
                  <c:v>6.6695320000000002E-2</c:v>
                </c:pt>
                <c:pt idx="37">
                  <c:v>6.9484434999999997E-2</c:v>
                </c:pt>
                <c:pt idx="38">
                  <c:v>6.7619360000000003E-2</c:v>
                </c:pt>
                <c:pt idx="39">
                  <c:v>6.2526399999999996E-2</c:v>
                </c:pt>
                <c:pt idx="40">
                  <c:v>5.5098279999999999E-2</c:v>
                </c:pt>
                <c:pt idx="41">
                  <c:v>4.7007399999999998E-2</c:v>
                </c:pt>
                <c:pt idx="42">
                  <c:v>3.9359245000000001E-2</c:v>
                </c:pt>
                <c:pt idx="43">
                  <c:v>3.3889256E-2</c:v>
                </c:pt>
                <c:pt idx="44">
                  <c:v>3.2926549999999999E-2</c:v>
                </c:pt>
                <c:pt idx="45">
                  <c:v>3.5605640000000001E-2</c:v>
                </c:pt>
                <c:pt idx="46">
                  <c:v>3.8712150000000001E-2</c:v>
                </c:pt>
                <c:pt idx="47">
                  <c:v>3.9425224000000002E-2</c:v>
                </c:pt>
                <c:pt idx="48">
                  <c:v>3.7789177E-2</c:v>
                </c:pt>
                <c:pt idx="49">
                  <c:v>3.5544798000000002E-2</c:v>
                </c:pt>
                <c:pt idx="50">
                  <c:v>3.3416956999999997E-2</c:v>
                </c:pt>
                <c:pt idx="51">
                  <c:v>3.1626983999999997E-2</c:v>
                </c:pt>
                <c:pt idx="52">
                  <c:v>3.1392577999999997E-2</c:v>
                </c:pt>
                <c:pt idx="53">
                  <c:v>3.3822989999999997E-2</c:v>
                </c:pt>
                <c:pt idx="54">
                  <c:v>3.9175370000000001E-2</c:v>
                </c:pt>
                <c:pt idx="55">
                  <c:v>4.6663250000000003E-2</c:v>
                </c:pt>
                <c:pt idx="56">
                  <c:v>5.3126044999999997E-2</c:v>
                </c:pt>
                <c:pt idx="57">
                  <c:v>5.9090910000000003E-2</c:v>
                </c:pt>
                <c:pt idx="58">
                  <c:v>6.4576276000000002E-2</c:v>
                </c:pt>
                <c:pt idx="59">
                  <c:v>6.7928080000000002E-2</c:v>
                </c:pt>
                <c:pt idx="60">
                  <c:v>6.6678769999999998E-2</c:v>
                </c:pt>
                <c:pt idx="61">
                  <c:v>6.2081363000000001E-2</c:v>
                </c:pt>
                <c:pt idx="62">
                  <c:v>5.7022070000000001E-2</c:v>
                </c:pt>
                <c:pt idx="63">
                  <c:v>5.2988920000000002E-2</c:v>
                </c:pt>
                <c:pt idx="64">
                  <c:v>4.8845380000000001E-2</c:v>
                </c:pt>
                <c:pt idx="65">
                  <c:v>4.3490186E-2</c:v>
                </c:pt>
                <c:pt idx="66">
                  <c:v>3.9923729999999998E-2</c:v>
                </c:pt>
                <c:pt idx="67">
                  <c:v>4.1564259999999999E-2</c:v>
                </c:pt>
                <c:pt idx="68">
                  <c:v>4.7351780000000003E-2</c:v>
                </c:pt>
                <c:pt idx="69">
                  <c:v>5.0406634999999998E-2</c:v>
                </c:pt>
                <c:pt idx="70">
                  <c:v>4.5660829999999999E-2</c:v>
                </c:pt>
                <c:pt idx="71">
                  <c:v>3.3331553999999999E-2</c:v>
                </c:pt>
                <c:pt idx="72">
                  <c:v>1.851978E-2</c:v>
                </c:pt>
                <c:pt idx="73">
                  <c:v>6.2433015999999999E-3</c:v>
                </c:pt>
                <c:pt idx="74">
                  <c:v>0</c:v>
                </c:pt>
                <c:pt idx="75">
                  <c:v>0</c:v>
                </c:pt>
                <c:pt idx="76">
                  <c:v>3.0885893000000002E-3</c:v>
                </c:pt>
                <c:pt idx="77">
                  <c:v>9.9960940000000005E-3</c:v>
                </c:pt>
                <c:pt idx="78">
                  <c:v>1.6603171999999999E-2</c:v>
                </c:pt>
                <c:pt idx="79">
                  <c:v>2.120791E-2</c:v>
                </c:pt>
                <c:pt idx="80">
                  <c:v>2.2722308E-2</c:v>
                </c:pt>
                <c:pt idx="81">
                  <c:v>2.0980700000000001E-2</c:v>
                </c:pt>
                <c:pt idx="82">
                  <c:v>1.6292317000000001E-2</c:v>
                </c:pt>
                <c:pt idx="83">
                  <c:v>1.0223918E-2</c:v>
                </c:pt>
                <c:pt idx="84">
                  <c:v>5.1511033000000003E-3</c:v>
                </c:pt>
                <c:pt idx="85">
                  <c:v>3.5444288999999999E-3</c:v>
                </c:pt>
                <c:pt idx="86">
                  <c:v>6.5794970000000001E-3</c:v>
                </c:pt>
                <c:pt idx="87">
                  <c:v>1.304626E-2</c:v>
                </c:pt>
                <c:pt idx="88">
                  <c:v>2.1013227999999998E-2</c:v>
                </c:pt>
                <c:pt idx="89">
                  <c:v>2.7944292999999999E-2</c:v>
                </c:pt>
                <c:pt idx="90">
                  <c:v>3.2508246999999997E-2</c:v>
                </c:pt>
                <c:pt idx="91">
                  <c:v>3.4696892E-2</c:v>
                </c:pt>
                <c:pt idx="92">
                  <c:v>3.4120650000000002E-2</c:v>
                </c:pt>
                <c:pt idx="93">
                  <c:v>3.3042149999999999E-2</c:v>
                </c:pt>
                <c:pt idx="94">
                  <c:v>3.1846046000000003E-2</c:v>
                </c:pt>
                <c:pt idx="95">
                  <c:v>2.8826854999999998E-2</c:v>
                </c:pt>
                <c:pt idx="96">
                  <c:v>2.7868451999999998E-2</c:v>
                </c:pt>
                <c:pt idx="97">
                  <c:v>2.7176661000000001E-2</c:v>
                </c:pt>
                <c:pt idx="98">
                  <c:v>2.5958769E-2</c:v>
                </c:pt>
                <c:pt idx="99">
                  <c:v>2.4850345999999999E-2</c:v>
                </c:pt>
                <c:pt idx="100">
                  <c:v>2.5151834000000001E-2</c:v>
                </c:pt>
                <c:pt idx="101">
                  <c:v>2.5345003000000001E-2</c:v>
                </c:pt>
                <c:pt idx="102">
                  <c:v>2.429775E-2</c:v>
                </c:pt>
                <c:pt idx="103">
                  <c:v>2.3920477999999998E-2</c:v>
                </c:pt>
                <c:pt idx="104">
                  <c:v>2.3126012000000001E-2</c:v>
                </c:pt>
                <c:pt idx="105">
                  <c:v>2.1605442999999998E-2</c:v>
                </c:pt>
                <c:pt idx="106">
                  <c:v>1.9343956999999998E-2</c:v>
                </c:pt>
                <c:pt idx="107">
                  <c:v>1.6570703999999999E-2</c:v>
                </c:pt>
                <c:pt idx="108">
                  <c:v>1.3025948000000001E-2</c:v>
                </c:pt>
                <c:pt idx="109">
                  <c:v>8.8053650000000008E-3</c:v>
                </c:pt>
                <c:pt idx="110">
                  <c:v>4.49571E-3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A3DC-41BD-90E4-414B4714908E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[4]Sheet1!$D$448:$DT$448</c:f>
              <c:numCache>
                <c:formatCode>General</c:formatCode>
                <c:ptCount val="121"/>
                <c:pt idx="0">
                  <c:v>0</c:v>
                </c:pt>
                <c:pt idx="1">
                  <c:v>7.7499999999999997E-4</c:v>
                </c:pt>
                <c:pt idx="2">
                  <c:v>5.2203529999999996E-3</c:v>
                </c:pt>
                <c:pt idx="3">
                  <c:v>1.0335031999999999E-2</c:v>
                </c:pt>
                <c:pt idx="4">
                  <c:v>1.2610156000000001E-2</c:v>
                </c:pt>
                <c:pt idx="5">
                  <c:v>1.3679841E-2</c:v>
                </c:pt>
                <c:pt idx="6">
                  <c:v>1.4489118E-2</c:v>
                </c:pt>
                <c:pt idx="7">
                  <c:v>1.3649797E-2</c:v>
                </c:pt>
                <c:pt idx="8">
                  <c:v>9.4882160000000007E-3</c:v>
                </c:pt>
                <c:pt idx="9">
                  <c:v>2.6224218000000001E-3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2.4836157E-3</c:v>
                </c:pt>
                <c:pt idx="15">
                  <c:v>6.9570205999999997E-3</c:v>
                </c:pt>
                <c:pt idx="16">
                  <c:v>8.8136529999999994E-3</c:v>
                </c:pt>
                <c:pt idx="17">
                  <c:v>7.4253210000000004E-3</c:v>
                </c:pt>
                <c:pt idx="18">
                  <c:v>4.214321E-3</c:v>
                </c:pt>
                <c:pt idx="19">
                  <c:v>9.8799999999999995E-4</c:v>
                </c:pt>
                <c:pt idx="20">
                  <c:v>0</c:v>
                </c:pt>
                <c:pt idx="21">
                  <c:v>0</c:v>
                </c:pt>
                <c:pt idx="22">
                  <c:v>6.5300000000000004E-4</c:v>
                </c:pt>
                <c:pt idx="23">
                  <c:v>2.7983219999999998E-3</c:v>
                </c:pt>
                <c:pt idx="24">
                  <c:v>5.9245657000000004E-3</c:v>
                </c:pt>
                <c:pt idx="25">
                  <c:v>8.8481859999999992E-3</c:v>
                </c:pt>
                <c:pt idx="26">
                  <c:v>1.2509568E-2</c:v>
                </c:pt>
                <c:pt idx="27">
                  <c:v>1.5846848E-2</c:v>
                </c:pt>
                <c:pt idx="28">
                  <c:v>1.9249003000000001E-2</c:v>
                </c:pt>
                <c:pt idx="29">
                  <c:v>2.2492154E-2</c:v>
                </c:pt>
                <c:pt idx="30">
                  <c:v>2.541096E-2</c:v>
                </c:pt>
                <c:pt idx="31">
                  <c:v>2.8471848000000001E-2</c:v>
                </c:pt>
                <c:pt idx="32">
                  <c:v>3.2857783000000002E-2</c:v>
                </c:pt>
                <c:pt idx="33">
                  <c:v>4.0129587000000001E-2</c:v>
                </c:pt>
                <c:pt idx="34">
                  <c:v>4.9470037000000001E-2</c:v>
                </c:pt>
                <c:pt idx="35">
                  <c:v>5.936541E-2</c:v>
                </c:pt>
                <c:pt idx="36">
                  <c:v>6.6695320000000002E-2</c:v>
                </c:pt>
                <c:pt idx="37">
                  <c:v>6.9484434999999997E-2</c:v>
                </c:pt>
                <c:pt idx="38">
                  <c:v>6.7619360000000003E-2</c:v>
                </c:pt>
                <c:pt idx="39">
                  <c:v>6.2526399999999996E-2</c:v>
                </c:pt>
                <c:pt idx="40">
                  <c:v>5.5098279999999999E-2</c:v>
                </c:pt>
                <c:pt idx="41">
                  <c:v>4.7007399999999998E-2</c:v>
                </c:pt>
                <c:pt idx="42">
                  <c:v>3.9359245000000001E-2</c:v>
                </c:pt>
                <c:pt idx="43">
                  <c:v>3.3889256E-2</c:v>
                </c:pt>
                <c:pt idx="44">
                  <c:v>3.2926549999999999E-2</c:v>
                </c:pt>
                <c:pt idx="45">
                  <c:v>3.5605640000000001E-2</c:v>
                </c:pt>
                <c:pt idx="46">
                  <c:v>3.8712150000000001E-2</c:v>
                </c:pt>
                <c:pt idx="47">
                  <c:v>3.9425224000000002E-2</c:v>
                </c:pt>
                <c:pt idx="48">
                  <c:v>3.7789177E-2</c:v>
                </c:pt>
                <c:pt idx="49">
                  <c:v>3.5544798000000002E-2</c:v>
                </c:pt>
                <c:pt idx="50">
                  <c:v>3.3416956999999997E-2</c:v>
                </c:pt>
                <c:pt idx="51">
                  <c:v>3.1626983999999997E-2</c:v>
                </c:pt>
                <c:pt idx="52">
                  <c:v>3.1392577999999997E-2</c:v>
                </c:pt>
                <c:pt idx="53">
                  <c:v>3.3822989999999997E-2</c:v>
                </c:pt>
                <c:pt idx="54">
                  <c:v>3.9175370000000001E-2</c:v>
                </c:pt>
                <c:pt idx="55">
                  <c:v>4.6663250000000003E-2</c:v>
                </c:pt>
                <c:pt idx="56">
                  <c:v>5.3126044999999997E-2</c:v>
                </c:pt>
                <c:pt idx="57">
                  <c:v>5.9090910000000003E-2</c:v>
                </c:pt>
                <c:pt idx="58">
                  <c:v>6.4576276000000002E-2</c:v>
                </c:pt>
                <c:pt idx="59">
                  <c:v>6.7928080000000002E-2</c:v>
                </c:pt>
                <c:pt idx="60">
                  <c:v>6.6678769999999998E-2</c:v>
                </c:pt>
                <c:pt idx="61">
                  <c:v>6.2081363000000001E-2</c:v>
                </c:pt>
                <c:pt idx="62">
                  <c:v>5.7022070000000001E-2</c:v>
                </c:pt>
                <c:pt idx="63">
                  <c:v>5.2988920000000002E-2</c:v>
                </c:pt>
                <c:pt idx="64">
                  <c:v>4.8845380000000001E-2</c:v>
                </c:pt>
                <c:pt idx="65">
                  <c:v>4.3490186E-2</c:v>
                </c:pt>
                <c:pt idx="66">
                  <c:v>3.9923729999999998E-2</c:v>
                </c:pt>
                <c:pt idx="67">
                  <c:v>4.1564259999999999E-2</c:v>
                </c:pt>
                <c:pt idx="68">
                  <c:v>4.7351780000000003E-2</c:v>
                </c:pt>
                <c:pt idx="69">
                  <c:v>5.0406634999999998E-2</c:v>
                </c:pt>
                <c:pt idx="70">
                  <c:v>4.5660829999999999E-2</c:v>
                </c:pt>
                <c:pt idx="71">
                  <c:v>3.3331553999999999E-2</c:v>
                </c:pt>
                <c:pt idx="72">
                  <c:v>1.851978E-2</c:v>
                </c:pt>
                <c:pt idx="73">
                  <c:v>6.2433015999999999E-3</c:v>
                </c:pt>
                <c:pt idx="74">
                  <c:v>0</c:v>
                </c:pt>
                <c:pt idx="75">
                  <c:v>0</c:v>
                </c:pt>
                <c:pt idx="76">
                  <c:v>3.0885893000000002E-3</c:v>
                </c:pt>
                <c:pt idx="77">
                  <c:v>9.9960940000000005E-3</c:v>
                </c:pt>
                <c:pt idx="78">
                  <c:v>1.6603171999999999E-2</c:v>
                </c:pt>
                <c:pt idx="79">
                  <c:v>2.120791E-2</c:v>
                </c:pt>
                <c:pt idx="80">
                  <c:v>2.2722308E-2</c:v>
                </c:pt>
                <c:pt idx="81">
                  <c:v>2.0980700000000001E-2</c:v>
                </c:pt>
                <c:pt idx="82">
                  <c:v>1.6292317000000001E-2</c:v>
                </c:pt>
                <c:pt idx="83">
                  <c:v>1.0223918E-2</c:v>
                </c:pt>
                <c:pt idx="84">
                  <c:v>5.1511033000000003E-3</c:v>
                </c:pt>
                <c:pt idx="85">
                  <c:v>3.5444288999999999E-3</c:v>
                </c:pt>
                <c:pt idx="86">
                  <c:v>6.5794970000000001E-3</c:v>
                </c:pt>
                <c:pt idx="87">
                  <c:v>1.304626E-2</c:v>
                </c:pt>
                <c:pt idx="88">
                  <c:v>2.1013227999999998E-2</c:v>
                </c:pt>
                <c:pt idx="89">
                  <c:v>2.7944292999999999E-2</c:v>
                </c:pt>
                <c:pt idx="90">
                  <c:v>3.2508246999999997E-2</c:v>
                </c:pt>
                <c:pt idx="91">
                  <c:v>3.4696892E-2</c:v>
                </c:pt>
                <c:pt idx="92">
                  <c:v>3.4120650000000002E-2</c:v>
                </c:pt>
                <c:pt idx="93">
                  <c:v>3.3042149999999999E-2</c:v>
                </c:pt>
                <c:pt idx="94">
                  <c:v>3.1846046000000003E-2</c:v>
                </c:pt>
                <c:pt idx="95">
                  <c:v>2.8826854999999998E-2</c:v>
                </c:pt>
                <c:pt idx="96">
                  <c:v>2.7868451999999998E-2</c:v>
                </c:pt>
                <c:pt idx="97">
                  <c:v>2.7176661000000001E-2</c:v>
                </c:pt>
                <c:pt idx="98">
                  <c:v>2.5958769E-2</c:v>
                </c:pt>
                <c:pt idx="99">
                  <c:v>2.4850345999999999E-2</c:v>
                </c:pt>
                <c:pt idx="100">
                  <c:v>2.5151834000000001E-2</c:v>
                </c:pt>
                <c:pt idx="101">
                  <c:v>2.5345003000000001E-2</c:v>
                </c:pt>
                <c:pt idx="102">
                  <c:v>2.429775E-2</c:v>
                </c:pt>
                <c:pt idx="103">
                  <c:v>2.3920477999999998E-2</c:v>
                </c:pt>
                <c:pt idx="104">
                  <c:v>2.3126012000000001E-2</c:v>
                </c:pt>
                <c:pt idx="105">
                  <c:v>2.1605442999999998E-2</c:v>
                </c:pt>
                <c:pt idx="106">
                  <c:v>1.9343956999999998E-2</c:v>
                </c:pt>
                <c:pt idx="107">
                  <c:v>1.6570703999999999E-2</c:v>
                </c:pt>
                <c:pt idx="108">
                  <c:v>1.3025948000000001E-2</c:v>
                </c:pt>
                <c:pt idx="109">
                  <c:v>8.8053650000000008E-3</c:v>
                </c:pt>
                <c:pt idx="110">
                  <c:v>4.49571E-3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A3DC-41BD-90E4-414B4714908E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[4]Sheet1!$D$449:$DT$449</c:f>
              <c:numCache>
                <c:formatCode>General</c:formatCode>
                <c:ptCount val="121"/>
                <c:pt idx="0">
                  <c:v>0</c:v>
                </c:pt>
                <c:pt idx="1">
                  <c:v>1.6664346E-3</c:v>
                </c:pt>
                <c:pt idx="2">
                  <c:v>4.5562679999999996E-3</c:v>
                </c:pt>
                <c:pt idx="3">
                  <c:v>8.0573740000000008E-3</c:v>
                </c:pt>
                <c:pt idx="4">
                  <c:v>1.0035119E-2</c:v>
                </c:pt>
                <c:pt idx="5">
                  <c:v>1.1821131E-2</c:v>
                </c:pt>
                <c:pt idx="6">
                  <c:v>1.3761010000000001E-2</c:v>
                </c:pt>
                <c:pt idx="7">
                  <c:v>1.3870889000000001E-2</c:v>
                </c:pt>
                <c:pt idx="8">
                  <c:v>1.0257146999999999E-2</c:v>
                </c:pt>
                <c:pt idx="9">
                  <c:v>3.4007837999999999E-3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1.1026133E-3</c:v>
                </c:pt>
                <c:pt idx="15">
                  <c:v>5.5453880000000001E-3</c:v>
                </c:pt>
                <c:pt idx="16">
                  <c:v>8.0463840000000002E-3</c:v>
                </c:pt>
                <c:pt idx="17">
                  <c:v>7.4633703999999997E-3</c:v>
                </c:pt>
                <c:pt idx="18">
                  <c:v>4.6956580000000001E-3</c:v>
                </c:pt>
                <c:pt idx="19">
                  <c:v>1.3695137E-3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4.1699999999999997E-5</c:v>
                </c:pt>
                <c:pt idx="24">
                  <c:v>2.5192487999999998E-3</c:v>
                </c:pt>
                <c:pt idx="25">
                  <c:v>5.4636299999999997E-3</c:v>
                </c:pt>
                <c:pt idx="26">
                  <c:v>9.618639E-3</c:v>
                </c:pt>
                <c:pt idx="27">
                  <c:v>1.3697075E-2</c:v>
                </c:pt>
                <c:pt idx="28">
                  <c:v>1.7688289999999999E-2</c:v>
                </c:pt>
                <c:pt idx="29">
                  <c:v>2.1337111999999998E-2</c:v>
                </c:pt>
                <c:pt idx="30">
                  <c:v>2.4569836000000001E-2</c:v>
                </c:pt>
                <c:pt idx="31">
                  <c:v>2.7914504999999999E-2</c:v>
                </c:pt>
                <c:pt idx="32">
                  <c:v>3.2245549999999998E-2</c:v>
                </c:pt>
                <c:pt idx="33">
                  <c:v>3.9175555000000001E-2</c:v>
                </c:pt>
                <c:pt idx="34">
                  <c:v>4.7772090000000003E-2</c:v>
                </c:pt>
                <c:pt idx="35">
                  <c:v>5.6578092000000003E-2</c:v>
                </c:pt>
                <c:pt idx="36">
                  <c:v>6.2587859999999995E-2</c:v>
                </c:pt>
                <c:pt idx="37">
                  <c:v>6.4090809999999998E-2</c:v>
                </c:pt>
                <c:pt idx="38">
                  <c:v>6.1506185999999997E-2</c:v>
                </c:pt>
                <c:pt idx="39">
                  <c:v>5.6606177000000001E-2</c:v>
                </c:pt>
                <c:pt idx="40">
                  <c:v>5.015609E-2</c:v>
                </c:pt>
                <c:pt idx="41">
                  <c:v>4.3161914000000003E-2</c:v>
                </c:pt>
                <c:pt idx="42">
                  <c:v>3.6314069999999997E-2</c:v>
                </c:pt>
                <c:pt idx="43">
                  <c:v>3.1520569999999998E-2</c:v>
                </c:pt>
                <c:pt idx="44">
                  <c:v>3.1255129999999999E-2</c:v>
                </c:pt>
                <c:pt idx="45">
                  <c:v>3.4581265999999999E-2</c:v>
                </c:pt>
                <c:pt idx="46">
                  <c:v>3.811618E-2</c:v>
                </c:pt>
                <c:pt idx="47">
                  <c:v>3.91086E-2</c:v>
                </c:pt>
                <c:pt idx="48">
                  <c:v>3.7893450000000002E-2</c:v>
                </c:pt>
                <c:pt idx="49">
                  <c:v>3.6191292E-2</c:v>
                </c:pt>
                <c:pt idx="50">
                  <c:v>3.4446209999999998E-2</c:v>
                </c:pt>
                <c:pt idx="51">
                  <c:v>3.2703551999999997E-2</c:v>
                </c:pt>
                <c:pt idx="52">
                  <c:v>3.1903319999999999E-2</c:v>
                </c:pt>
                <c:pt idx="53">
                  <c:v>3.3117168000000002E-2</c:v>
                </c:pt>
                <c:pt idx="54">
                  <c:v>3.6815147999999999E-2</c:v>
                </c:pt>
                <c:pt idx="55">
                  <c:v>4.2884196999999999E-2</c:v>
                </c:pt>
                <c:pt idx="56">
                  <c:v>4.9035570000000001E-2</c:v>
                </c:pt>
                <c:pt idx="57">
                  <c:v>5.5763069999999998E-2</c:v>
                </c:pt>
                <c:pt idx="58">
                  <c:v>6.2458260000000002E-2</c:v>
                </c:pt>
                <c:pt idx="59">
                  <c:v>6.6847859999999995E-2</c:v>
                </c:pt>
                <c:pt idx="60">
                  <c:v>6.6356559999999995E-2</c:v>
                </c:pt>
                <c:pt idx="61">
                  <c:v>6.2540940000000003E-2</c:v>
                </c:pt>
                <c:pt idx="62">
                  <c:v>5.8194349999999999E-2</c:v>
                </c:pt>
                <c:pt idx="63">
                  <c:v>5.4454684000000003E-2</c:v>
                </c:pt>
                <c:pt idx="64">
                  <c:v>4.9904342999999997E-2</c:v>
                </c:pt>
                <c:pt idx="65">
                  <c:v>4.3857003999999998E-2</c:v>
                </c:pt>
                <c:pt idx="66">
                  <c:v>4.0177400000000002E-2</c:v>
                </c:pt>
                <c:pt idx="67">
                  <c:v>4.2785700000000003E-2</c:v>
                </c:pt>
                <c:pt idx="68">
                  <c:v>5.0117889999999998E-2</c:v>
                </c:pt>
                <c:pt idx="69">
                  <c:v>5.4167736000000001E-2</c:v>
                </c:pt>
                <c:pt idx="70">
                  <c:v>4.9001287999999997E-2</c:v>
                </c:pt>
                <c:pt idx="71">
                  <c:v>3.5059758000000003E-2</c:v>
                </c:pt>
                <c:pt idx="72">
                  <c:v>1.8602598000000001E-2</c:v>
                </c:pt>
                <c:pt idx="73">
                  <c:v>5.6496250000000001E-3</c:v>
                </c:pt>
                <c:pt idx="74">
                  <c:v>0</c:v>
                </c:pt>
                <c:pt idx="75">
                  <c:v>0</c:v>
                </c:pt>
                <c:pt idx="76">
                  <c:v>4.2185355000000004E-3</c:v>
                </c:pt>
                <c:pt idx="77">
                  <c:v>1.0993202000000001E-2</c:v>
                </c:pt>
                <c:pt idx="78">
                  <c:v>1.7495087999999999E-2</c:v>
                </c:pt>
                <c:pt idx="79">
                  <c:v>2.2405688E-2</c:v>
                </c:pt>
                <c:pt idx="80">
                  <c:v>2.4389709999999998E-2</c:v>
                </c:pt>
                <c:pt idx="81">
                  <c:v>2.2687733000000002E-2</c:v>
                </c:pt>
                <c:pt idx="82">
                  <c:v>1.7300179999999998E-2</c:v>
                </c:pt>
                <c:pt idx="83">
                  <c:v>9.9879319999999997E-3</c:v>
                </c:pt>
                <c:pt idx="84">
                  <c:v>3.5968965000000002E-3</c:v>
                </c:pt>
                <c:pt idx="85">
                  <c:v>1.1815720999999999E-3</c:v>
                </c:pt>
                <c:pt idx="86">
                  <c:v>4.1934377999999998E-3</c:v>
                </c:pt>
                <c:pt idx="87">
                  <c:v>1.1274661E-2</c:v>
                </c:pt>
                <c:pt idx="88">
                  <c:v>2.0141933000000001E-2</c:v>
                </c:pt>
                <c:pt idx="89">
                  <c:v>2.8006296999999999E-2</c:v>
                </c:pt>
                <c:pt idx="90">
                  <c:v>3.3332954999999997E-2</c:v>
                </c:pt>
                <c:pt idx="91">
                  <c:v>3.5979982000000001E-2</c:v>
                </c:pt>
                <c:pt idx="92">
                  <c:v>3.5538095999999998E-2</c:v>
                </c:pt>
                <c:pt idx="93">
                  <c:v>3.4269849999999998E-2</c:v>
                </c:pt>
                <c:pt idx="94">
                  <c:v>3.276345E-2</c:v>
                </c:pt>
                <c:pt idx="95">
                  <c:v>2.9632872000000001E-2</c:v>
                </c:pt>
                <c:pt idx="96">
                  <c:v>2.8614806E-2</c:v>
                </c:pt>
                <c:pt idx="97">
                  <c:v>2.8066906999999999E-2</c:v>
                </c:pt>
                <c:pt idx="98">
                  <c:v>2.7143704000000001E-2</c:v>
                </c:pt>
                <c:pt idx="99">
                  <c:v>2.6328394000000001E-2</c:v>
                </c:pt>
                <c:pt idx="100">
                  <c:v>2.6713536999999999E-2</c:v>
                </c:pt>
                <c:pt idx="101">
                  <c:v>2.6990598000000001E-2</c:v>
                </c:pt>
                <c:pt idx="102">
                  <c:v>2.6032604000000001E-2</c:v>
                </c:pt>
                <c:pt idx="103">
                  <c:v>2.5665658000000001E-2</c:v>
                </c:pt>
                <c:pt idx="104">
                  <c:v>2.4755073999999998E-2</c:v>
                </c:pt>
                <c:pt idx="105">
                  <c:v>2.3065498E-2</c:v>
                </c:pt>
                <c:pt idx="106">
                  <c:v>2.0542832E-2</c:v>
                </c:pt>
                <c:pt idx="107">
                  <c:v>1.7454725000000001E-2</c:v>
                </c:pt>
                <c:pt idx="108">
                  <c:v>1.3437701E-2</c:v>
                </c:pt>
                <c:pt idx="109">
                  <c:v>8.6480940000000003E-3</c:v>
                </c:pt>
                <c:pt idx="110">
                  <c:v>3.6803644999999999E-3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A3DC-41BD-90E4-414B4714908E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[4]Sheet1!$D$450:$DT$450</c:f>
              <c:numCache>
                <c:formatCode>General</c:formatCode>
                <c:ptCount val="121"/>
                <c:pt idx="0">
                  <c:v>0</c:v>
                </c:pt>
                <c:pt idx="1">
                  <c:v>1.6664346E-3</c:v>
                </c:pt>
                <c:pt idx="2">
                  <c:v>4.5562679999999996E-3</c:v>
                </c:pt>
                <c:pt idx="3">
                  <c:v>8.0573740000000008E-3</c:v>
                </c:pt>
                <c:pt idx="4">
                  <c:v>1.0035119E-2</c:v>
                </c:pt>
                <c:pt idx="5">
                  <c:v>1.1821131E-2</c:v>
                </c:pt>
                <c:pt idx="6">
                  <c:v>1.3761010000000001E-2</c:v>
                </c:pt>
                <c:pt idx="7">
                  <c:v>1.3870889000000001E-2</c:v>
                </c:pt>
                <c:pt idx="8">
                  <c:v>1.0257146999999999E-2</c:v>
                </c:pt>
                <c:pt idx="9">
                  <c:v>3.4007837999999999E-3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1.1026133E-3</c:v>
                </c:pt>
                <c:pt idx="15">
                  <c:v>5.5453880000000001E-3</c:v>
                </c:pt>
                <c:pt idx="16">
                  <c:v>8.0463840000000002E-3</c:v>
                </c:pt>
                <c:pt idx="17">
                  <c:v>7.4633703999999997E-3</c:v>
                </c:pt>
                <c:pt idx="18">
                  <c:v>4.6956580000000001E-3</c:v>
                </c:pt>
                <c:pt idx="19">
                  <c:v>1.3695137E-3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4.1699999999999997E-5</c:v>
                </c:pt>
                <c:pt idx="24">
                  <c:v>2.5192487999999998E-3</c:v>
                </c:pt>
                <c:pt idx="25">
                  <c:v>5.4636299999999997E-3</c:v>
                </c:pt>
                <c:pt idx="26">
                  <c:v>9.618639E-3</c:v>
                </c:pt>
                <c:pt idx="27">
                  <c:v>1.3697075E-2</c:v>
                </c:pt>
                <c:pt idx="28">
                  <c:v>1.7688289999999999E-2</c:v>
                </c:pt>
                <c:pt idx="29">
                  <c:v>2.1337111999999998E-2</c:v>
                </c:pt>
                <c:pt idx="30">
                  <c:v>2.4569836000000001E-2</c:v>
                </c:pt>
                <c:pt idx="31">
                  <c:v>2.7914504999999999E-2</c:v>
                </c:pt>
                <c:pt idx="32">
                  <c:v>3.2245549999999998E-2</c:v>
                </c:pt>
                <c:pt idx="33">
                  <c:v>3.9175555000000001E-2</c:v>
                </c:pt>
                <c:pt idx="34">
                  <c:v>4.7772090000000003E-2</c:v>
                </c:pt>
                <c:pt idx="35">
                  <c:v>5.6578092000000003E-2</c:v>
                </c:pt>
                <c:pt idx="36">
                  <c:v>6.2587859999999995E-2</c:v>
                </c:pt>
                <c:pt idx="37">
                  <c:v>6.4090809999999998E-2</c:v>
                </c:pt>
                <c:pt idx="38">
                  <c:v>6.1506185999999997E-2</c:v>
                </c:pt>
                <c:pt idx="39">
                  <c:v>5.6606177000000001E-2</c:v>
                </c:pt>
                <c:pt idx="40">
                  <c:v>5.015609E-2</c:v>
                </c:pt>
                <c:pt idx="41">
                  <c:v>4.3161914000000003E-2</c:v>
                </c:pt>
                <c:pt idx="42">
                  <c:v>3.6314069999999997E-2</c:v>
                </c:pt>
                <c:pt idx="43">
                  <c:v>3.1520569999999998E-2</c:v>
                </c:pt>
                <c:pt idx="44">
                  <c:v>3.1255129999999999E-2</c:v>
                </c:pt>
                <c:pt idx="45">
                  <c:v>3.4581265999999999E-2</c:v>
                </c:pt>
                <c:pt idx="46">
                  <c:v>3.811618E-2</c:v>
                </c:pt>
                <c:pt idx="47">
                  <c:v>3.91086E-2</c:v>
                </c:pt>
                <c:pt idx="48">
                  <c:v>3.7893450000000002E-2</c:v>
                </c:pt>
                <c:pt idx="49">
                  <c:v>3.6191292E-2</c:v>
                </c:pt>
                <c:pt idx="50">
                  <c:v>3.4446209999999998E-2</c:v>
                </c:pt>
                <c:pt idx="51">
                  <c:v>3.2703551999999997E-2</c:v>
                </c:pt>
                <c:pt idx="52">
                  <c:v>3.1903319999999999E-2</c:v>
                </c:pt>
                <c:pt idx="53">
                  <c:v>3.3117168000000002E-2</c:v>
                </c:pt>
                <c:pt idx="54">
                  <c:v>3.6815147999999999E-2</c:v>
                </c:pt>
                <c:pt idx="55">
                  <c:v>4.2884196999999999E-2</c:v>
                </c:pt>
                <c:pt idx="56">
                  <c:v>4.9035570000000001E-2</c:v>
                </c:pt>
                <c:pt idx="57">
                  <c:v>5.5763069999999998E-2</c:v>
                </c:pt>
                <c:pt idx="58">
                  <c:v>6.2458260000000002E-2</c:v>
                </c:pt>
                <c:pt idx="59">
                  <c:v>6.6847859999999995E-2</c:v>
                </c:pt>
                <c:pt idx="60">
                  <c:v>6.6356559999999995E-2</c:v>
                </c:pt>
                <c:pt idx="61">
                  <c:v>6.2540940000000003E-2</c:v>
                </c:pt>
                <c:pt idx="62">
                  <c:v>5.8194349999999999E-2</c:v>
                </c:pt>
                <c:pt idx="63">
                  <c:v>5.4454684000000003E-2</c:v>
                </c:pt>
                <c:pt idx="64">
                  <c:v>4.9904342999999997E-2</c:v>
                </c:pt>
                <c:pt idx="65">
                  <c:v>4.3857003999999998E-2</c:v>
                </c:pt>
                <c:pt idx="66">
                  <c:v>4.0177400000000002E-2</c:v>
                </c:pt>
                <c:pt idx="67">
                  <c:v>4.2785700000000003E-2</c:v>
                </c:pt>
                <c:pt idx="68">
                  <c:v>5.0117889999999998E-2</c:v>
                </c:pt>
                <c:pt idx="69">
                  <c:v>5.4167736000000001E-2</c:v>
                </c:pt>
                <c:pt idx="70">
                  <c:v>4.9001287999999997E-2</c:v>
                </c:pt>
                <c:pt idx="71">
                  <c:v>3.5059758000000003E-2</c:v>
                </c:pt>
                <c:pt idx="72">
                  <c:v>1.8602598000000001E-2</c:v>
                </c:pt>
                <c:pt idx="73">
                  <c:v>5.6496250000000001E-3</c:v>
                </c:pt>
                <c:pt idx="74">
                  <c:v>0</c:v>
                </c:pt>
                <c:pt idx="75">
                  <c:v>0</c:v>
                </c:pt>
                <c:pt idx="76">
                  <c:v>4.2185355000000004E-3</c:v>
                </c:pt>
                <c:pt idx="77">
                  <c:v>1.0993202000000001E-2</c:v>
                </c:pt>
                <c:pt idx="78">
                  <c:v>1.7495087999999999E-2</c:v>
                </c:pt>
                <c:pt idx="79">
                  <c:v>2.2405688E-2</c:v>
                </c:pt>
                <c:pt idx="80">
                  <c:v>2.4389709999999998E-2</c:v>
                </c:pt>
                <c:pt idx="81">
                  <c:v>2.2687733000000002E-2</c:v>
                </c:pt>
                <c:pt idx="82">
                  <c:v>1.7300179999999998E-2</c:v>
                </c:pt>
                <c:pt idx="83">
                  <c:v>9.9879319999999997E-3</c:v>
                </c:pt>
                <c:pt idx="84">
                  <c:v>3.5968965000000002E-3</c:v>
                </c:pt>
                <c:pt idx="85">
                  <c:v>1.1815720999999999E-3</c:v>
                </c:pt>
                <c:pt idx="86">
                  <c:v>4.1934377999999998E-3</c:v>
                </c:pt>
                <c:pt idx="87">
                  <c:v>1.1274661E-2</c:v>
                </c:pt>
                <c:pt idx="88">
                  <c:v>2.0141933000000001E-2</c:v>
                </c:pt>
                <c:pt idx="89">
                  <c:v>2.8006296999999999E-2</c:v>
                </c:pt>
                <c:pt idx="90">
                  <c:v>3.3332954999999997E-2</c:v>
                </c:pt>
                <c:pt idx="91">
                  <c:v>3.5979982000000001E-2</c:v>
                </c:pt>
                <c:pt idx="92">
                  <c:v>3.5538095999999998E-2</c:v>
                </c:pt>
                <c:pt idx="93">
                  <c:v>3.4269849999999998E-2</c:v>
                </c:pt>
                <c:pt idx="94">
                  <c:v>3.276345E-2</c:v>
                </c:pt>
                <c:pt idx="95">
                  <c:v>2.9632872000000001E-2</c:v>
                </c:pt>
                <c:pt idx="96">
                  <c:v>2.8614806E-2</c:v>
                </c:pt>
                <c:pt idx="97">
                  <c:v>2.8066906999999999E-2</c:v>
                </c:pt>
                <c:pt idx="98">
                  <c:v>2.7143704000000001E-2</c:v>
                </c:pt>
                <c:pt idx="99">
                  <c:v>2.6328394000000001E-2</c:v>
                </c:pt>
                <c:pt idx="100">
                  <c:v>2.6713536999999999E-2</c:v>
                </c:pt>
                <c:pt idx="101">
                  <c:v>2.6990598000000001E-2</c:v>
                </c:pt>
                <c:pt idx="102">
                  <c:v>2.6032604000000001E-2</c:v>
                </c:pt>
                <c:pt idx="103">
                  <c:v>2.5665658000000001E-2</c:v>
                </c:pt>
                <c:pt idx="104">
                  <c:v>2.4755073999999998E-2</c:v>
                </c:pt>
                <c:pt idx="105">
                  <c:v>2.3065498E-2</c:v>
                </c:pt>
                <c:pt idx="106">
                  <c:v>2.0542832E-2</c:v>
                </c:pt>
                <c:pt idx="107">
                  <c:v>1.7454725000000001E-2</c:v>
                </c:pt>
                <c:pt idx="108">
                  <c:v>1.3437701E-2</c:v>
                </c:pt>
                <c:pt idx="109">
                  <c:v>8.6480940000000003E-3</c:v>
                </c:pt>
                <c:pt idx="110">
                  <c:v>3.6803644999999999E-3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A3DC-41BD-90E4-414B4714908E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[4]Sheet1!$D$451:$DT$451</c:f>
              <c:numCache>
                <c:formatCode>General</c:formatCode>
                <c:ptCount val="121"/>
                <c:pt idx="0">
                  <c:v>2.1699999999999999E-4</c:v>
                </c:pt>
                <c:pt idx="1">
                  <c:v>1.6511346000000001E-3</c:v>
                </c:pt>
                <c:pt idx="2">
                  <c:v>4.3212600000000004E-3</c:v>
                </c:pt>
                <c:pt idx="3">
                  <c:v>7.5074914E-3</c:v>
                </c:pt>
                <c:pt idx="4">
                  <c:v>9.4235929999999992E-3</c:v>
                </c:pt>
                <c:pt idx="5">
                  <c:v>1.1311649999999999E-2</c:v>
                </c:pt>
                <c:pt idx="6">
                  <c:v>1.3422638000000001E-2</c:v>
                </c:pt>
                <c:pt idx="7">
                  <c:v>1.3717437000000001E-2</c:v>
                </c:pt>
                <c:pt idx="8">
                  <c:v>1.0275388999999999E-2</c:v>
                </c:pt>
                <c:pt idx="9">
                  <c:v>3.5115073000000002E-3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8.5999999999999998E-4</c:v>
                </c:pt>
                <c:pt idx="15">
                  <c:v>5.2303792999999999E-3</c:v>
                </c:pt>
                <c:pt idx="16">
                  <c:v>7.81571E-3</c:v>
                </c:pt>
                <c:pt idx="17">
                  <c:v>7.3523167999999996E-3</c:v>
                </c:pt>
                <c:pt idx="18">
                  <c:v>4.6684806999999998E-3</c:v>
                </c:pt>
                <c:pt idx="19">
                  <c:v>1.2720962E-3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1.7493105E-3</c:v>
                </c:pt>
                <c:pt idx="25">
                  <c:v>4.7459924000000002E-3</c:v>
                </c:pt>
                <c:pt idx="26">
                  <c:v>8.9421090000000002E-3</c:v>
                </c:pt>
                <c:pt idx="27">
                  <c:v>1.3108689999999999E-2</c:v>
                </c:pt>
                <c:pt idx="28">
                  <c:v>1.7213204999999999E-2</c:v>
                </c:pt>
                <c:pt idx="29">
                  <c:v>2.0978361000000001E-2</c:v>
                </c:pt>
                <c:pt idx="30">
                  <c:v>2.432337E-2</c:v>
                </c:pt>
                <c:pt idx="31">
                  <c:v>2.7725086999999999E-2</c:v>
                </c:pt>
                <c:pt idx="32">
                  <c:v>3.1958019999999997E-2</c:v>
                </c:pt>
                <c:pt idx="33">
                  <c:v>3.8709800000000003E-2</c:v>
                </c:pt>
                <c:pt idx="34">
                  <c:v>4.7042366000000002E-2</c:v>
                </c:pt>
                <c:pt idx="35">
                  <c:v>5.5518619999999998E-2</c:v>
                </c:pt>
                <c:pt idx="36">
                  <c:v>6.1110011999999998E-2</c:v>
                </c:pt>
                <c:pt idx="37">
                  <c:v>6.210396E-2</c:v>
                </c:pt>
                <c:pt idx="38">
                  <c:v>5.9089849999999999E-2</c:v>
                </c:pt>
                <c:pt idx="39">
                  <c:v>5.4099794E-2</c:v>
                </c:pt>
                <c:pt idx="40">
                  <c:v>4.7962024999999998E-2</c:v>
                </c:pt>
                <c:pt idx="41">
                  <c:v>4.1545354E-2</c:v>
                </c:pt>
                <c:pt idx="42">
                  <c:v>3.5239182000000001E-2</c:v>
                </c:pt>
                <c:pt idx="43">
                  <c:v>3.0853093000000002E-2</c:v>
                </c:pt>
                <c:pt idx="44">
                  <c:v>3.0866616999999999E-2</c:v>
                </c:pt>
                <c:pt idx="45">
                  <c:v>3.4350619999999998E-2</c:v>
                </c:pt>
                <c:pt idx="46">
                  <c:v>3.7948023999999997E-2</c:v>
                </c:pt>
                <c:pt idx="47">
                  <c:v>3.8969445999999998E-2</c:v>
                </c:pt>
                <c:pt idx="48">
                  <c:v>3.7888430000000001E-2</c:v>
                </c:pt>
                <c:pt idx="49">
                  <c:v>3.6401353999999997E-2</c:v>
                </c:pt>
                <c:pt idx="50">
                  <c:v>3.4880370000000001E-2</c:v>
                </c:pt>
                <c:pt idx="51">
                  <c:v>3.3264935000000002E-2</c:v>
                </c:pt>
                <c:pt idx="52">
                  <c:v>3.2344980000000002E-2</c:v>
                </c:pt>
                <c:pt idx="53">
                  <c:v>3.3115159999999998E-2</c:v>
                </c:pt>
                <c:pt idx="54">
                  <c:v>3.6083784000000001E-2</c:v>
                </c:pt>
                <c:pt idx="55">
                  <c:v>4.1451395000000002E-2</c:v>
                </c:pt>
                <c:pt idx="56">
                  <c:v>4.7352432999999999E-2</c:v>
                </c:pt>
                <c:pt idx="57">
                  <c:v>5.4366570000000003E-2</c:v>
                </c:pt>
                <c:pt idx="58">
                  <c:v>6.1618674999999998E-2</c:v>
                </c:pt>
                <c:pt idx="59">
                  <c:v>6.6505990000000001E-2</c:v>
                </c:pt>
                <c:pt idx="60">
                  <c:v>6.6290550000000004E-2</c:v>
                </c:pt>
                <c:pt idx="61">
                  <c:v>6.2657124999999994E-2</c:v>
                </c:pt>
                <c:pt idx="62">
                  <c:v>5.8466352999999999E-2</c:v>
                </c:pt>
                <c:pt idx="63">
                  <c:v>5.4836333000000001E-2</c:v>
                </c:pt>
                <c:pt idx="64">
                  <c:v>5.0246025999999999E-2</c:v>
                </c:pt>
                <c:pt idx="65">
                  <c:v>4.4084374000000003E-2</c:v>
                </c:pt>
                <c:pt idx="66">
                  <c:v>4.0409162999999998E-2</c:v>
                </c:pt>
                <c:pt idx="67">
                  <c:v>4.3264706E-2</c:v>
                </c:pt>
                <c:pt idx="68">
                  <c:v>5.0976782999999998E-2</c:v>
                </c:pt>
                <c:pt idx="69">
                  <c:v>5.5252786999999998E-2</c:v>
                </c:pt>
                <c:pt idx="70">
                  <c:v>4.9939570000000003E-2</c:v>
                </c:pt>
                <c:pt idx="71">
                  <c:v>3.5546318E-2</c:v>
                </c:pt>
                <c:pt idx="72">
                  <c:v>1.8666361999999999E-2</c:v>
                </c:pt>
                <c:pt idx="73">
                  <c:v>5.6287940000000003E-3</c:v>
                </c:pt>
                <c:pt idx="74">
                  <c:v>0</c:v>
                </c:pt>
                <c:pt idx="75">
                  <c:v>4.5099999999999998E-5</c:v>
                </c:pt>
                <c:pt idx="76">
                  <c:v>5.0268294000000002E-3</c:v>
                </c:pt>
                <c:pt idx="77">
                  <c:v>1.1675163000000001E-2</c:v>
                </c:pt>
                <c:pt idx="78">
                  <c:v>1.8014510000000001E-2</c:v>
                </c:pt>
                <c:pt idx="79">
                  <c:v>2.2906909E-2</c:v>
                </c:pt>
                <c:pt idx="80">
                  <c:v>2.4953108000000002E-2</c:v>
                </c:pt>
                <c:pt idx="81">
                  <c:v>2.3181522E-2</c:v>
                </c:pt>
                <c:pt idx="82">
                  <c:v>1.7481565000000001E-2</c:v>
                </c:pt>
                <c:pt idx="83">
                  <c:v>9.6844349999999999E-3</c:v>
                </c:pt>
                <c:pt idx="84">
                  <c:v>2.8092526000000001E-3</c:v>
                </c:pt>
                <c:pt idx="85">
                  <c:v>1.17E-4</c:v>
                </c:pt>
                <c:pt idx="86">
                  <c:v>3.1574926999999998E-3</c:v>
                </c:pt>
                <c:pt idx="87">
                  <c:v>1.0526344999999999E-2</c:v>
                </c:pt>
                <c:pt idx="88">
                  <c:v>1.9808881E-2</c:v>
                </c:pt>
                <c:pt idx="89">
                  <c:v>2.8111493000000001E-2</c:v>
                </c:pt>
                <c:pt idx="90">
                  <c:v>3.3785849999999999E-2</c:v>
                </c:pt>
                <c:pt idx="91">
                  <c:v>3.6627788000000001E-2</c:v>
                </c:pt>
                <c:pt idx="92">
                  <c:v>3.6179299999999998E-2</c:v>
                </c:pt>
                <c:pt idx="93">
                  <c:v>3.4746498000000001E-2</c:v>
                </c:pt>
                <c:pt idx="94">
                  <c:v>3.3015813999999997E-2</c:v>
                </c:pt>
                <c:pt idx="95">
                  <c:v>2.9740119999999998E-2</c:v>
                </c:pt>
                <c:pt idx="96">
                  <c:v>2.8634837E-2</c:v>
                </c:pt>
                <c:pt idx="97">
                  <c:v>2.8130617E-2</c:v>
                </c:pt>
                <c:pt idx="98">
                  <c:v>2.7356160000000001E-2</c:v>
                </c:pt>
                <c:pt idx="99">
                  <c:v>2.6711809999999999E-2</c:v>
                </c:pt>
                <c:pt idx="100">
                  <c:v>2.718073E-2</c:v>
                </c:pt>
                <c:pt idx="101">
                  <c:v>2.7519689999999999E-2</c:v>
                </c:pt>
                <c:pt idx="102">
                  <c:v>2.6619440000000001E-2</c:v>
                </c:pt>
                <c:pt idx="103">
                  <c:v>2.6257595000000002E-2</c:v>
                </c:pt>
                <c:pt idx="104">
                  <c:v>2.5293779999999998E-2</c:v>
                </c:pt>
                <c:pt idx="105">
                  <c:v>2.3521427000000001E-2</c:v>
                </c:pt>
                <c:pt idx="106">
                  <c:v>2.0881915000000001E-2</c:v>
                </c:pt>
                <c:pt idx="107">
                  <c:v>1.7656934999999999E-2</c:v>
                </c:pt>
                <c:pt idx="108">
                  <c:v>1.3467135E-2</c:v>
                </c:pt>
                <c:pt idx="109">
                  <c:v>8.4898749999999992E-3</c:v>
                </c:pt>
                <c:pt idx="110">
                  <c:v>3.3203294E-3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A3DC-41BD-90E4-414B471490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MWPPG025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[4]Sheet1!$D$452:$DT$452</c:f>
              <c:numCache>
                <c:formatCode>General</c:formatCode>
                <c:ptCount val="121"/>
                <c:pt idx="0">
                  <c:v>2.6578742999999998E-3</c:v>
                </c:pt>
                <c:pt idx="1">
                  <c:v>8.3500000000000002E-4</c:v>
                </c:pt>
                <c:pt idx="2">
                  <c:v>1.6843379E-3</c:v>
                </c:pt>
                <c:pt idx="3">
                  <c:v>1.6488206E-3</c:v>
                </c:pt>
                <c:pt idx="4">
                  <c:v>1.9714094000000001E-3</c:v>
                </c:pt>
                <c:pt idx="5">
                  <c:v>3.076868E-3</c:v>
                </c:pt>
                <c:pt idx="6">
                  <c:v>4.9296590000000003E-3</c:v>
                </c:pt>
                <c:pt idx="7">
                  <c:v>6.9879154000000001E-3</c:v>
                </c:pt>
                <c:pt idx="8">
                  <c:v>6.8332274E-3</c:v>
                </c:pt>
                <c:pt idx="9">
                  <c:v>3.5471706999999999E-3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1.6085304000000001E-3</c:v>
                </c:pt>
                <c:pt idx="15">
                  <c:v>7.7570314000000003E-3</c:v>
                </c:pt>
                <c:pt idx="16">
                  <c:v>1.2595735E-2</c:v>
                </c:pt>
                <c:pt idx="17">
                  <c:v>1.2734766E-2</c:v>
                </c:pt>
                <c:pt idx="18">
                  <c:v>8.397636E-3</c:v>
                </c:pt>
                <c:pt idx="19">
                  <c:v>1.0388834999999999E-3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5.5108186999999996E-3</c:v>
                </c:pt>
                <c:pt idx="27">
                  <c:v>1.1578862000000001E-2</c:v>
                </c:pt>
                <c:pt idx="28">
                  <c:v>1.654255E-2</c:v>
                </c:pt>
                <c:pt idx="29">
                  <c:v>2.0184168999999998E-2</c:v>
                </c:pt>
                <c:pt idx="30">
                  <c:v>2.4002942999999999E-2</c:v>
                </c:pt>
                <c:pt idx="31">
                  <c:v>2.7971629000000001E-2</c:v>
                </c:pt>
                <c:pt idx="32">
                  <c:v>3.1379799999999999E-2</c:v>
                </c:pt>
                <c:pt idx="33">
                  <c:v>3.5815444000000002E-2</c:v>
                </c:pt>
                <c:pt idx="34">
                  <c:v>4.061497E-2</c:v>
                </c:pt>
                <c:pt idx="35">
                  <c:v>4.4752149999999997E-2</c:v>
                </c:pt>
                <c:pt idx="36">
                  <c:v>4.5938239999999998E-2</c:v>
                </c:pt>
                <c:pt idx="37">
                  <c:v>4.2858962E-2</c:v>
                </c:pt>
                <c:pt idx="38">
                  <c:v>3.6809985000000003E-2</c:v>
                </c:pt>
                <c:pt idx="39">
                  <c:v>2.9716307000000001E-2</c:v>
                </c:pt>
                <c:pt idx="40">
                  <c:v>2.2322694000000001E-2</c:v>
                </c:pt>
                <c:pt idx="41">
                  <c:v>1.6822477999999998E-2</c:v>
                </c:pt>
                <c:pt idx="42">
                  <c:v>1.3416630000000001E-2</c:v>
                </c:pt>
                <c:pt idx="43">
                  <c:v>1.4040416999999999E-2</c:v>
                </c:pt>
                <c:pt idx="44">
                  <c:v>1.9134615000000001E-2</c:v>
                </c:pt>
                <c:pt idx="45">
                  <c:v>2.6071911999999999E-2</c:v>
                </c:pt>
                <c:pt idx="46">
                  <c:v>3.1144313999999999E-2</c:v>
                </c:pt>
                <c:pt idx="47">
                  <c:v>3.2448325E-2</c:v>
                </c:pt>
                <c:pt idx="48">
                  <c:v>3.1290962999999998E-2</c:v>
                </c:pt>
                <c:pt idx="49">
                  <c:v>2.9842420000000001E-2</c:v>
                </c:pt>
                <c:pt idx="50">
                  <c:v>2.8904091999999999E-2</c:v>
                </c:pt>
                <c:pt idx="51">
                  <c:v>2.9295925E-2</c:v>
                </c:pt>
                <c:pt idx="52">
                  <c:v>3.0610325000000001E-2</c:v>
                </c:pt>
                <c:pt idx="53">
                  <c:v>3.1084480000000001E-2</c:v>
                </c:pt>
                <c:pt idx="54">
                  <c:v>2.8944894999999998E-2</c:v>
                </c:pt>
                <c:pt idx="55">
                  <c:v>2.5739930000000001E-2</c:v>
                </c:pt>
                <c:pt idx="56">
                  <c:v>2.438413E-2</c:v>
                </c:pt>
                <c:pt idx="57">
                  <c:v>2.7984912000000001E-2</c:v>
                </c:pt>
                <c:pt idx="58">
                  <c:v>3.5388614999999998E-2</c:v>
                </c:pt>
                <c:pt idx="59">
                  <c:v>4.2431827999999998E-2</c:v>
                </c:pt>
                <c:pt idx="60">
                  <c:v>4.5152057000000002E-2</c:v>
                </c:pt>
                <c:pt idx="61">
                  <c:v>4.5593567000000002E-2</c:v>
                </c:pt>
                <c:pt idx="62">
                  <c:v>4.6510049999999997E-2</c:v>
                </c:pt>
                <c:pt idx="63">
                  <c:v>4.8514097999999999E-2</c:v>
                </c:pt>
                <c:pt idx="64">
                  <c:v>4.8706909999999999E-2</c:v>
                </c:pt>
                <c:pt idx="65">
                  <c:v>4.6223060000000003E-2</c:v>
                </c:pt>
                <c:pt idx="66">
                  <c:v>4.5347326E-2</c:v>
                </c:pt>
                <c:pt idx="67">
                  <c:v>5.068375E-2</c:v>
                </c:pt>
                <c:pt idx="68">
                  <c:v>6.0150526000000003E-2</c:v>
                </c:pt>
                <c:pt idx="69">
                  <c:v>6.4618713999999994E-2</c:v>
                </c:pt>
                <c:pt idx="70">
                  <c:v>5.7425181999999998E-2</c:v>
                </c:pt>
                <c:pt idx="71">
                  <c:v>4.0420207999999999E-2</c:v>
                </c:pt>
                <c:pt idx="72">
                  <c:v>2.2816854000000001E-2</c:v>
                </c:pt>
                <c:pt idx="73">
                  <c:v>1.2510597E-2</c:v>
                </c:pt>
                <c:pt idx="74">
                  <c:v>1.1589023E-2</c:v>
                </c:pt>
                <c:pt idx="75">
                  <c:v>1.5681976E-2</c:v>
                </c:pt>
                <c:pt idx="76">
                  <c:v>1.9928172000000001E-2</c:v>
                </c:pt>
                <c:pt idx="77">
                  <c:v>2.2083813000000001E-2</c:v>
                </c:pt>
                <c:pt idx="78">
                  <c:v>2.3710938000000001E-2</c:v>
                </c:pt>
                <c:pt idx="79">
                  <c:v>2.5614452999999999E-2</c:v>
                </c:pt>
                <c:pt idx="80">
                  <c:v>2.5275715000000001E-2</c:v>
                </c:pt>
                <c:pt idx="81">
                  <c:v>1.9893582999999999E-2</c:v>
                </c:pt>
                <c:pt idx="82">
                  <c:v>9.2702949999999996E-3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9.0270720000000006E-3</c:v>
                </c:pt>
                <c:pt idx="89">
                  <c:v>1.6969092000000002E-2</c:v>
                </c:pt>
                <c:pt idx="90">
                  <c:v>2.2222761000000001E-2</c:v>
                </c:pt>
                <c:pt idx="91">
                  <c:v>2.5682081999999998E-2</c:v>
                </c:pt>
                <c:pt idx="92">
                  <c:v>2.7197788000000001E-2</c:v>
                </c:pt>
                <c:pt idx="93">
                  <c:v>2.7693664999999999E-2</c:v>
                </c:pt>
                <c:pt idx="94">
                  <c:v>2.751315E-2</c:v>
                </c:pt>
                <c:pt idx="95">
                  <c:v>2.6432358E-2</c:v>
                </c:pt>
                <c:pt idx="96">
                  <c:v>2.6879130000000001E-2</c:v>
                </c:pt>
                <c:pt idx="97">
                  <c:v>2.7870211999999998E-2</c:v>
                </c:pt>
                <c:pt idx="98">
                  <c:v>2.8806399999999999E-2</c:v>
                </c:pt>
                <c:pt idx="99">
                  <c:v>2.9334160000000001E-2</c:v>
                </c:pt>
                <c:pt idx="100">
                  <c:v>2.9410832000000001E-2</c:v>
                </c:pt>
                <c:pt idx="101">
                  <c:v>2.8316610999999998E-2</c:v>
                </c:pt>
                <c:pt idx="102">
                  <c:v>2.7446445E-2</c:v>
                </c:pt>
                <c:pt idx="103">
                  <c:v>2.6835904000000001E-2</c:v>
                </c:pt>
                <c:pt idx="104">
                  <c:v>2.5469419E-2</c:v>
                </c:pt>
                <c:pt idx="105">
                  <c:v>2.342611E-2</c:v>
                </c:pt>
                <c:pt idx="106">
                  <c:v>2.0638289000000001E-2</c:v>
                </c:pt>
                <c:pt idx="107">
                  <c:v>1.7737556000000002E-2</c:v>
                </c:pt>
                <c:pt idx="108">
                  <c:v>1.3495072E-2</c:v>
                </c:pt>
                <c:pt idx="109">
                  <c:v>8.6710329999999999E-3</c:v>
                </c:pt>
                <c:pt idx="110">
                  <c:v>3.7935802E-3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386-474E-92A5-1F78A679369B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[4]Sheet1!$D$453:$DT$453</c:f>
              <c:numCache>
                <c:formatCode>General</c:formatCode>
                <c:ptCount val="121"/>
                <c:pt idx="0">
                  <c:v>2.6578742999999998E-3</c:v>
                </c:pt>
                <c:pt idx="1">
                  <c:v>8.3500000000000002E-4</c:v>
                </c:pt>
                <c:pt idx="2">
                  <c:v>1.6843379E-3</c:v>
                </c:pt>
                <c:pt idx="3">
                  <c:v>1.6488206E-3</c:v>
                </c:pt>
                <c:pt idx="4">
                  <c:v>1.9714094000000001E-3</c:v>
                </c:pt>
                <c:pt idx="5">
                  <c:v>3.076868E-3</c:v>
                </c:pt>
                <c:pt idx="6">
                  <c:v>4.9296590000000003E-3</c:v>
                </c:pt>
                <c:pt idx="7">
                  <c:v>6.9879154000000001E-3</c:v>
                </c:pt>
                <c:pt idx="8">
                  <c:v>6.8332274E-3</c:v>
                </c:pt>
                <c:pt idx="9">
                  <c:v>3.5471706999999999E-3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1.6085304000000001E-3</c:v>
                </c:pt>
                <c:pt idx="15">
                  <c:v>7.7570314000000003E-3</c:v>
                </c:pt>
                <c:pt idx="16">
                  <c:v>1.2595735E-2</c:v>
                </c:pt>
                <c:pt idx="17">
                  <c:v>1.2734766E-2</c:v>
                </c:pt>
                <c:pt idx="18">
                  <c:v>8.397636E-3</c:v>
                </c:pt>
                <c:pt idx="19">
                  <c:v>1.0388834999999999E-3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5.5108186999999996E-3</c:v>
                </c:pt>
                <c:pt idx="27">
                  <c:v>1.1578862000000001E-2</c:v>
                </c:pt>
                <c:pt idx="28">
                  <c:v>1.654255E-2</c:v>
                </c:pt>
                <c:pt idx="29">
                  <c:v>2.0184168999999998E-2</c:v>
                </c:pt>
                <c:pt idx="30">
                  <c:v>2.4002942999999999E-2</c:v>
                </c:pt>
                <c:pt idx="31">
                  <c:v>2.7971629000000001E-2</c:v>
                </c:pt>
                <c:pt idx="32">
                  <c:v>3.1379799999999999E-2</c:v>
                </c:pt>
                <c:pt idx="33">
                  <c:v>3.5815444000000002E-2</c:v>
                </c:pt>
                <c:pt idx="34">
                  <c:v>4.061497E-2</c:v>
                </c:pt>
                <c:pt idx="35">
                  <c:v>4.4752149999999997E-2</c:v>
                </c:pt>
                <c:pt idx="36">
                  <c:v>4.5938239999999998E-2</c:v>
                </c:pt>
                <c:pt idx="37">
                  <c:v>4.2858962E-2</c:v>
                </c:pt>
                <c:pt idx="38">
                  <c:v>3.6809985000000003E-2</c:v>
                </c:pt>
                <c:pt idx="39">
                  <c:v>2.9716307000000001E-2</c:v>
                </c:pt>
                <c:pt idx="40">
                  <c:v>2.2322694000000001E-2</c:v>
                </c:pt>
                <c:pt idx="41">
                  <c:v>1.6822477999999998E-2</c:v>
                </c:pt>
                <c:pt idx="42">
                  <c:v>1.3416630000000001E-2</c:v>
                </c:pt>
                <c:pt idx="43">
                  <c:v>1.4040416999999999E-2</c:v>
                </c:pt>
                <c:pt idx="44">
                  <c:v>1.9134615000000001E-2</c:v>
                </c:pt>
                <c:pt idx="45">
                  <c:v>2.6071911999999999E-2</c:v>
                </c:pt>
                <c:pt idx="46">
                  <c:v>3.1144313999999999E-2</c:v>
                </c:pt>
                <c:pt idx="47">
                  <c:v>3.2448325E-2</c:v>
                </c:pt>
                <c:pt idx="48">
                  <c:v>3.1290962999999998E-2</c:v>
                </c:pt>
                <c:pt idx="49">
                  <c:v>2.9842420000000001E-2</c:v>
                </c:pt>
                <c:pt idx="50">
                  <c:v>2.8904091999999999E-2</c:v>
                </c:pt>
                <c:pt idx="51">
                  <c:v>2.9295925E-2</c:v>
                </c:pt>
                <c:pt idx="52">
                  <c:v>3.0610325000000001E-2</c:v>
                </c:pt>
                <c:pt idx="53">
                  <c:v>3.1084480000000001E-2</c:v>
                </c:pt>
                <c:pt idx="54">
                  <c:v>2.8944894999999998E-2</c:v>
                </c:pt>
                <c:pt idx="55">
                  <c:v>2.5739930000000001E-2</c:v>
                </c:pt>
                <c:pt idx="56">
                  <c:v>2.438413E-2</c:v>
                </c:pt>
                <c:pt idx="57">
                  <c:v>2.7984912000000001E-2</c:v>
                </c:pt>
                <c:pt idx="58">
                  <c:v>3.5388614999999998E-2</c:v>
                </c:pt>
                <c:pt idx="59">
                  <c:v>4.2431827999999998E-2</c:v>
                </c:pt>
                <c:pt idx="60">
                  <c:v>4.5152057000000002E-2</c:v>
                </c:pt>
                <c:pt idx="61">
                  <c:v>4.5593567000000002E-2</c:v>
                </c:pt>
                <c:pt idx="62">
                  <c:v>4.6510049999999997E-2</c:v>
                </c:pt>
                <c:pt idx="63">
                  <c:v>4.8514097999999999E-2</c:v>
                </c:pt>
                <c:pt idx="64">
                  <c:v>4.8706909999999999E-2</c:v>
                </c:pt>
                <c:pt idx="65">
                  <c:v>4.6223060000000003E-2</c:v>
                </c:pt>
                <c:pt idx="66">
                  <c:v>4.5347326E-2</c:v>
                </c:pt>
                <c:pt idx="67">
                  <c:v>5.068375E-2</c:v>
                </c:pt>
                <c:pt idx="68">
                  <c:v>6.0150526000000003E-2</c:v>
                </c:pt>
                <c:pt idx="69">
                  <c:v>6.4618713999999994E-2</c:v>
                </c:pt>
                <c:pt idx="70">
                  <c:v>5.7425181999999998E-2</c:v>
                </c:pt>
                <c:pt idx="71">
                  <c:v>4.0420207999999999E-2</c:v>
                </c:pt>
                <c:pt idx="72">
                  <c:v>2.2816854000000001E-2</c:v>
                </c:pt>
                <c:pt idx="73">
                  <c:v>1.2510597E-2</c:v>
                </c:pt>
                <c:pt idx="74">
                  <c:v>1.1589023E-2</c:v>
                </c:pt>
                <c:pt idx="75">
                  <c:v>1.5681976E-2</c:v>
                </c:pt>
                <c:pt idx="76">
                  <c:v>1.9928172000000001E-2</c:v>
                </c:pt>
                <c:pt idx="77">
                  <c:v>2.2083813000000001E-2</c:v>
                </c:pt>
                <c:pt idx="78">
                  <c:v>2.3710938000000001E-2</c:v>
                </c:pt>
                <c:pt idx="79">
                  <c:v>2.5614452999999999E-2</c:v>
                </c:pt>
                <c:pt idx="80">
                  <c:v>2.5275715000000001E-2</c:v>
                </c:pt>
                <c:pt idx="81">
                  <c:v>1.9893582999999999E-2</c:v>
                </c:pt>
                <c:pt idx="82">
                  <c:v>9.2702949999999996E-3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9.0270720000000006E-3</c:v>
                </c:pt>
                <c:pt idx="89">
                  <c:v>1.6969092000000002E-2</c:v>
                </c:pt>
                <c:pt idx="90">
                  <c:v>2.2222761000000001E-2</c:v>
                </c:pt>
                <c:pt idx="91">
                  <c:v>2.5682081999999998E-2</c:v>
                </c:pt>
                <c:pt idx="92">
                  <c:v>2.7197788000000001E-2</c:v>
                </c:pt>
                <c:pt idx="93">
                  <c:v>2.7693664999999999E-2</c:v>
                </c:pt>
                <c:pt idx="94">
                  <c:v>2.751315E-2</c:v>
                </c:pt>
                <c:pt idx="95">
                  <c:v>2.6432358E-2</c:v>
                </c:pt>
                <c:pt idx="96">
                  <c:v>2.6879130000000001E-2</c:v>
                </c:pt>
                <c:pt idx="97">
                  <c:v>2.7870211999999998E-2</c:v>
                </c:pt>
                <c:pt idx="98">
                  <c:v>2.8806399999999999E-2</c:v>
                </c:pt>
                <c:pt idx="99">
                  <c:v>2.9334160000000001E-2</c:v>
                </c:pt>
                <c:pt idx="100">
                  <c:v>2.9410832000000001E-2</c:v>
                </c:pt>
                <c:pt idx="101">
                  <c:v>2.8316610999999998E-2</c:v>
                </c:pt>
                <c:pt idx="102">
                  <c:v>2.7446445E-2</c:v>
                </c:pt>
                <c:pt idx="103">
                  <c:v>2.6835904000000001E-2</c:v>
                </c:pt>
                <c:pt idx="104">
                  <c:v>2.5469419E-2</c:v>
                </c:pt>
                <c:pt idx="105">
                  <c:v>2.342611E-2</c:v>
                </c:pt>
                <c:pt idx="106">
                  <c:v>2.0638289000000001E-2</c:v>
                </c:pt>
                <c:pt idx="107">
                  <c:v>1.7737556000000002E-2</c:v>
                </c:pt>
                <c:pt idx="108">
                  <c:v>1.3495072E-2</c:v>
                </c:pt>
                <c:pt idx="109">
                  <c:v>8.6710329999999999E-3</c:v>
                </c:pt>
                <c:pt idx="110">
                  <c:v>3.7935802E-3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386-474E-92A5-1F78A679369B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[4]Sheet1!$D$454:$DT$454</c:f>
              <c:numCache>
                <c:formatCode>General</c:formatCode>
                <c:ptCount val="121"/>
                <c:pt idx="0">
                  <c:v>2.6578742999999998E-3</c:v>
                </c:pt>
                <c:pt idx="1">
                  <c:v>8.3500000000000002E-4</c:v>
                </c:pt>
                <c:pt idx="2">
                  <c:v>1.6843379E-3</c:v>
                </c:pt>
                <c:pt idx="3">
                  <c:v>1.6488206E-3</c:v>
                </c:pt>
                <c:pt idx="4">
                  <c:v>1.9714094000000001E-3</c:v>
                </c:pt>
                <c:pt idx="5">
                  <c:v>3.076868E-3</c:v>
                </c:pt>
                <c:pt idx="6">
                  <c:v>4.9296590000000003E-3</c:v>
                </c:pt>
                <c:pt idx="7">
                  <c:v>6.9879154000000001E-3</c:v>
                </c:pt>
                <c:pt idx="8">
                  <c:v>6.8332274E-3</c:v>
                </c:pt>
                <c:pt idx="9">
                  <c:v>3.5471706999999999E-3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1.6085304000000001E-3</c:v>
                </c:pt>
                <c:pt idx="15">
                  <c:v>7.7570314000000003E-3</c:v>
                </c:pt>
                <c:pt idx="16">
                  <c:v>1.2595735E-2</c:v>
                </c:pt>
                <c:pt idx="17">
                  <c:v>1.2734766E-2</c:v>
                </c:pt>
                <c:pt idx="18">
                  <c:v>8.397636E-3</c:v>
                </c:pt>
                <c:pt idx="19">
                  <c:v>1.0388834999999999E-3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5.5108186999999996E-3</c:v>
                </c:pt>
                <c:pt idx="27">
                  <c:v>1.1578862000000001E-2</c:v>
                </c:pt>
                <c:pt idx="28">
                  <c:v>1.654255E-2</c:v>
                </c:pt>
                <c:pt idx="29">
                  <c:v>2.0184168999999998E-2</c:v>
                </c:pt>
                <c:pt idx="30">
                  <c:v>2.4002942999999999E-2</c:v>
                </c:pt>
                <c:pt idx="31">
                  <c:v>2.7971629000000001E-2</c:v>
                </c:pt>
                <c:pt idx="32">
                  <c:v>3.1379799999999999E-2</c:v>
                </c:pt>
                <c:pt idx="33">
                  <c:v>3.5815444000000002E-2</c:v>
                </c:pt>
                <c:pt idx="34">
                  <c:v>4.061497E-2</c:v>
                </c:pt>
                <c:pt idx="35">
                  <c:v>4.4752149999999997E-2</c:v>
                </c:pt>
                <c:pt idx="36">
                  <c:v>4.5938239999999998E-2</c:v>
                </c:pt>
                <c:pt idx="37">
                  <c:v>4.2858962E-2</c:v>
                </c:pt>
                <c:pt idx="38">
                  <c:v>3.6809985000000003E-2</c:v>
                </c:pt>
                <c:pt idx="39">
                  <c:v>2.9716307000000001E-2</c:v>
                </c:pt>
                <c:pt idx="40">
                  <c:v>2.2322694000000001E-2</c:v>
                </c:pt>
                <c:pt idx="41">
                  <c:v>1.6822477999999998E-2</c:v>
                </c:pt>
                <c:pt idx="42">
                  <c:v>1.3416630000000001E-2</c:v>
                </c:pt>
                <c:pt idx="43">
                  <c:v>1.4040416999999999E-2</c:v>
                </c:pt>
                <c:pt idx="44">
                  <c:v>1.9134615000000001E-2</c:v>
                </c:pt>
                <c:pt idx="45">
                  <c:v>2.6071911999999999E-2</c:v>
                </c:pt>
                <c:pt idx="46">
                  <c:v>3.1144313999999999E-2</c:v>
                </c:pt>
                <c:pt idx="47">
                  <c:v>3.2448325E-2</c:v>
                </c:pt>
                <c:pt idx="48">
                  <c:v>3.1290962999999998E-2</c:v>
                </c:pt>
                <c:pt idx="49">
                  <c:v>2.9842420000000001E-2</c:v>
                </c:pt>
                <c:pt idx="50">
                  <c:v>2.8904091999999999E-2</c:v>
                </c:pt>
                <c:pt idx="51">
                  <c:v>2.9295925E-2</c:v>
                </c:pt>
                <c:pt idx="52">
                  <c:v>3.0610325000000001E-2</c:v>
                </c:pt>
                <c:pt idx="53">
                  <c:v>3.1084480000000001E-2</c:v>
                </c:pt>
                <c:pt idx="54">
                  <c:v>2.8944894999999998E-2</c:v>
                </c:pt>
                <c:pt idx="55">
                  <c:v>2.5739930000000001E-2</c:v>
                </c:pt>
                <c:pt idx="56">
                  <c:v>2.438413E-2</c:v>
                </c:pt>
                <c:pt idx="57">
                  <c:v>2.7984912000000001E-2</c:v>
                </c:pt>
                <c:pt idx="58">
                  <c:v>3.5388614999999998E-2</c:v>
                </c:pt>
                <c:pt idx="59">
                  <c:v>4.2431827999999998E-2</c:v>
                </c:pt>
                <c:pt idx="60">
                  <c:v>4.5152057000000002E-2</c:v>
                </c:pt>
                <c:pt idx="61">
                  <c:v>4.5593567000000002E-2</c:v>
                </c:pt>
                <c:pt idx="62">
                  <c:v>4.6510049999999997E-2</c:v>
                </c:pt>
                <c:pt idx="63">
                  <c:v>4.8514097999999999E-2</c:v>
                </c:pt>
                <c:pt idx="64">
                  <c:v>4.8706909999999999E-2</c:v>
                </c:pt>
                <c:pt idx="65">
                  <c:v>4.6223060000000003E-2</c:v>
                </c:pt>
                <c:pt idx="66">
                  <c:v>4.5347326E-2</c:v>
                </c:pt>
                <c:pt idx="67">
                  <c:v>5.068375E-2</c:v>
                </c:pt>
                <c:pt idx="68">
                  <c:v>6.0150526000000003E-2</c:v>
                </c:pt>
                <c:pt idx="69">
                  <c:v>6.4618713999999994E-2</c:v>
                </c:pt>
                <c:pt idx="70">
                  <c:v>5.7425181999999998E-2</c:v>
                </c:pt>
                <c:pt idx="71">
                  <c:v>4.0420207999999999E-2</c:v>
                </c:pt>
                <c:pt idx="72">
                  <c:v>2.2816854000000001E-2</c:v>
                </c:pt>
                <c:pt idx="73">
                  <c:v>1.2510597E-2</c:v>
                </c:pt>
                <c:pt idx="74">
                  <c:v>1.1589023E-2</c:v>
                </c:pt>
                <c:pt idx="75">
                  <c:v>1.5681976E-2</c:v>
                </c:pt>
                <c:pt idx="76">
                  <c:v>1.9928172000000001E-2</c:v>
                </c:pt>
                <c:pt idx="77">
                  <c:v>2.2083813000000001E-2</c:v>
                </c:pt>
                <c:pt idx="78">
                  <c:v>2.3710938000000001E-2</c:v>
                </c:pt>
                <c:pt idx="79">
                  <c:v>2.5614452999999999E-2</c:v>
                </c:pt>
                <c:pt idx="80">
                  <c:v>2.5275715000000001E-2</c:v>
                </c:pt>
                <c:pt idx="81">
                  <c:v>1.9893582999999999E-2</c:v>
                </c:pt>
                <c:pt idx="82">
                  <c:v>9.2702949999999996E-3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9.0270720000000006E-3</c:v>
                </c:pt>
                <c:pt idx="89">
                  <c:v>1.6969092000000002E-2</c:v>
                </c:pt>
                <c:pt idx="90">
                  <c:v>2.2222761000000001E-2</c:v>
                </c:pt>
                <c:pt idx="91">
                  <c:v>2.5682081999999998E-2</c:v>
                </c:pt>
                <c:pt idx="92">
                  <c:v>2.7197788000000001E-2</c:v>
                </c:pt>
                <c:pt idx="93">
                  <c:v>2.7693664999999999E-2</c:v>
                </c:pt>
                <c:pt idx="94">
                  <c:v>2.751315E-2</c:v>
                </c:pt>
                <c:pt idx="95">
                  <c:v>2.6432358E-2</c:v>
                </c:pt>
                <c:pt idx="96">
                  <c:v>2.6879130000000001E-2</c:v>
                </c:pt>
                <c:pt idx="97">
                  <c:v>2.7870211999999998E-2</c:v>
                </c:pt>
                <c:pt idx="98">
                  <c:v>2.8806399999999999E-2</c:v>
                </c:pt>
                <c:pt idx="99">
                  <c:v>2.9334160000000001E-2</c:v>
                </c:pt>
                <c:pt idx="100">
                  <c:v>2.9410832000000001E-2</c:v>
                </c:pt>
                <c:pt idx="101">
                  <c:v>2.8316610999999998E-2</c:v>
                </c:pt>
                <c:pt idx="102">
                  <c:v>2.7446445E-2</c:v>
                </c:pt>
                <c:pt idx="103">
                  <c:v>2.6835904000000001E-2</c:v>
                </c:pt>
                <c:pt idx="104">
                  <c:v>2.5469419E-2</c:v>
                </c:pt>
                <c:pt idx="105">
                  <c:v>2.342611E-2</c:v>
                </c:pt>
                <c:pt idx="106">
                  <c:v>2.0638289000000001E-2</c:v>
                </c:pt>
                <c:pt idx="107">
                  <c:v>1.7737556000000002E-2</c:v>
                </c:pt>
                <c:pt idx="108">
                  <c:v>1.3495072E-2</c:v>
                </c:pt>
                <c:pt idx="109">
                  <c:v>8.6710329999999999E-3</c:v>
                </c:pt>
                <c:pt idx="110">
                  <c:v>3.7935802E-3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386-474E-92A5-1F78A679369B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[4]Sheet1!$D$455:$DT$455</c:f>
              <c:numCache>
                <c:formatCode>General</c:formatCode>
                <c:ptCount val="121"/>
                <c:pt idx="0">
                  <c:v>2.6578742999999998E-3</c:v>
                </c:pt>
                <c:pt idx="1">
                  <c:v>8.3500000000000002E-4</c:v>
                </c:pt>
                <c:pt idx="2">
                  <c:v>1.6843379E-3</c:v>
                </c:pt>
                <c:pt idx="3">
                  <c:v>1.6488206E-3</c:v>
                </c:pt>
                <c:pt idx="4">
                  <c:v>1.9714094000000001E-3</c:v>
                </c:pt>
                <c:pt idx="5">
                  <c:v>3.076868E-3</c:v>
                </c:pt>
                <c:pt idx="6">
                  <c:v>4.9296590000000003E-3</c:v>
                </c:pt>
                <c:pt idx="7">
                  <c:v>6.9879154000000001E-3</c:v>
                </c:pt>
                <c:pt idx="8">
                  <c:v>6.8332274E-3</c:v>
                </c:pt>
                <c:pt idx="9">
                  <c:v>3.5471706999999999E-3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1.6085304000000001E-3</c:v>
                </c:pt>
                <c:pt idx="15">
                  <c:v>7.7570314000000003E-3</c:v>
                </c:pt>
                <c:pt idx="16">
                  <c:v>1.2595735E-2</c:v>
                </c:pt>
                <c:pt idx="17">
                  <c:v>1.2734766E-2</c:v>
                </c:pt>
                <c:pt idx="18">
                  <c:v>8.397636E-3</c:v>
                </c:pt>
                <c:pt idx="19">
                  <c:v>1.0388834999999999E-3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5.5108186999999996E-3</c:v>
                </c:pt>
                <c:pt idx="27">
                  <c:v>1.1578862000000001E-2</c:v>
                </c:pt>
                <c:pt idx="28">
                  <c:v>1.654255E-2</c:v>
                </c:pt>
                <c:pt idx="29">
                  <c:v>2.0184168999999998E-2</c:v>
                </c:pt>
                <c:pt idx="30">
                  <c:v>2.4002942999999999E-2</c:v>
                </c:pt>
                <c:pt idx="31">
                  <c:v>2.7971629000000001E-2</c:v>
                </c:pt>
                <c:pt idx="32">
                  <c:v>3.1379799999999999E-2</c:v>
                </c:pt>
                <c:pt idx="33">
                  <c:v>3.5815444000000002E-2</c:v>
                </c:pt>
                <c:pt idx="34">
                  <c:v>4.061497E-2</c:v>
                </c:pt>
                <c:pt idx="35">
                  <c:v>4.4752149999999997E-2</c:v>
                </c:pt>
                <c:pt idx="36">
                  <c:v>4.5938239999999998E-2</c:v>
                </c:pt>
                <c:pt idx="37">
                  <c:v>4.2858962E-2</c:v>
                </c:pt>
                <c:pt idx="38">
                  <c:v>3.6809985000000003E-2</c:v>
                </c:pt>
                <c:pt idx="39">
                  <c:v>2.9716307000000001E-2</c:v>
                </c:pt>
                <c:pt idx="40">
                  <c:v>2.2322694000000001E-2</c:v>
                </c:pt>
                <c:pt idx="41">
                  <c:v>1.6822477999999998E-2</c:v>
                </c:pt>
                <c:pt idx="42">
                  <c:v>1.3416630000000001E-2</c:v>
                </c:pt>
                <c:pt idx="43">
                  <c:v>1.4040416999999999E-2</c:v>
                </c:pt>
                <c:pt idx="44">
                  <c:v>1.9134615000000001E-2</c:v>
                </c:pt>
                <c:pt idx="45">
                  <c:v>2.6071911999999999E-2</c:v>
                </c:pt>
                <c:pt idx="46">
                  <c:v>3.1144313999999999E-2</c:v>
                </c:pt>
                <c:pt idx="47">
                  <c:v>3.2448325E-2</c:v>
                </c:pt>
                <c:pt idx="48">
                  <c:v>3.1290962999999998E-2</c:v>
                </c:pt>
                <c:pt idx="49">
                  <c:v>2.9842420000000001E-2</c:v>
                </c:pt>
                <c:pt idx="50">
                  <c:v>2.8904091999999999E-2</c:v>
                </c:pt>
                <c:pt idx="51">
                  <c:v>2.9295925E-2</c:v>
                </c:pt>
                <c:pt idx="52">
                  <c:v>3.0610325000000001E-2</c:v>
                </c:pt>
                <c:pt idx="53">
                  <c:v>3.1084480000000001E-2</c:v>
                </c:pt>
                <c:pt idx="54">
                  <c:v>2.8944894999999998E-2</c:v>
                </c:pt>
                <c:pt idx="55">
                  <c:v>2.5739930000000001E-2</c:v>
                </c:pt>
                <c:pt idx="56">
                  <c:v>2.438413E-2</c:v>
                </c:pt>
                <c:pt idx="57">
                  <c:v>2.7984912000000001E-2</c:v>
                </c:pt>
                <c:pt idx="58">
                  <c:v>3.5388614999999998E-2</c:v>
                </c:pt>
                <c:pt idx="59">
                  <c:v>4.2431827999999998E-2</c:v>
                </c:pt>
                <c:pt idx="60">
                  <c:v>4.5152057000000002E-2</c:v>
                </c:pt>
                <c:pt idx="61">
                  <c:v>4.5593567000000002E-2</c:v>
                </c:pt>
                <c:pt idx="62">
                  <c:v>4.6510049999999997E-2</c:v>
                </c:pt>
                <c:pt idx="63">
                  <c:v>4.8514097999999999E-2</c:v>
                </c:pt>
                <c:pt idx="64">
                  <c:v>4.8706909999999999E-2</c:v>
                </c:pt>
                <c:pt idx="65">
                  <c:v>4.6223060000000003E-2</c:v>
                </c:pt>
                <c:pt idx="66">
                  <c:v>4.5347326E-2</c:v>
                </c:pt>
                <c:pt idx="67">
                  <c:v>5.068375E-2</c:v>
                </c:pt>
                <c:pt idx="68">
                  <c:v>6.0150526000000003E-2</c:v>
                </c:pt>
                <c:pt idx="69">
                  <c:v>6.4618713999999994E-2</c:v>
                </c:pt>
                <c:pt idx="70">
                  <c:v>5.7425181999999998E-2</c:v>
                </c:pt>
                <c:pt idx="71">
                  <c:v>4.0420207999999999E-2</c:v>
                </c:pt>
                <c:pt idx="72">
                  <c:v>2.2816854000000001E-2</c:v>
                </c:pt>
                <c:pt idx="73">
                  <c:v>1.2510597E-2</c:v>
                </c:pt>
                <c:pt idx="74">
                  <c:v>1.1589023E-2</c:v>
                </c:pt>
                <c:pt idx="75">
                  <c:v>1.5681976E-2</c:v>
                </c:pt>
                <c:pt idx="76">
                  <c:v>1.9928172000000001E-2</c:v>
                </c:pt>
                <c:pt idx="77">
                  <c:v>2.2083813000000001E-2</c:v>
                </c:pt>
                <c:pt idx="78">
                  <c:v>2.3710938000000001E-2</c:v>
                </c:pt>
                <c:pt idx="79">
                  <c:v>2.5614452999999999E-2</c:v>
                </c:pt>
                <c:pt idx="80">
                  <c:v>2.5275715000000001E-2</c:v>
                </c:pt>
                <c:pt idx="81">
                  <c:v>1.9893582999999999E-2</c:v>
                </c:pt>
                <c:pt idx="82">
                  <c:v>9.2702949999999996E-3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9.0270720000000006E-3</c:v>
                </c:pt>
                <c:pt idx="89">
                  <c:v>1.6969092000000002E-2</c:v>
                </c:pt>
                <c:pt idx="90">
                  <c:v>2.2222761000000001E-2</c:v>
                </c:pt>
                <c:pt idx="91">
                  <c:v>2.5682081999999998E-2</c:v>
                </c:pt>
                <c:pt idx="92">
                  <c:v>2.7197788000000001E-2</c:v>
                </c:pt>
                <c:pt idx="93">
                  <c:v>2.7693664999999999E-2</c:v>
                </c:pt>
                <c:pt idx="94">
                  <c:v>2.751315E-2</c:v>
                </c:pt>
                <c:pt idx="95">
                  <c:v>2.6432358E-2</c:v>
                </c:pt>
                <c:pt idx="96">
                  <c:v>2.6879130000000001E-2</c:v>
                </c:pt>
                <c:pt idx="97">
                  <c:v>2.7870211999999998E-2</c:v>
                </c:pt>
                <c:pt idx="98">
                  <c:v>2.8806399999999999E-2</c:v>
                </c:pt>
                <c:pt idx="99">
                  <c:v>2.9334160000000001E-2</c:v>
                </c:pt>
                <c:pt idx="100">
                  <c:v>2.9410832000000001E-2</c:v>
                </c:pt>
                <c:pt idx="101">
                  <c:v>2.8316610999999998E-2</c:v>
                </c:pt>
                <c:pt idx="102">
                  <c:v>2.7446445E-2</c:v>
                </c:pt>
                <c:pt idx="103">
                  <c:v>2.6835904000000001E-2</c:v>
                </c:pt>
                <c:pt idx="104">
                  <c:v>2.5469419E-2</c:v>
                </c:pt>
                <c:pt idx="105">
                  <c:v>2.342611E-2</c:v>
                </c:pt>
                <c:pt idx="106">
                  <c:v>2.0638289000000001E-2</c:v>
                </c:pt>
                <c:pt idx="107">
                  <c:v>1.7737556000000002E-2</c:v>
                </c:pt>
                <c:pt idx="108">
                  <c:v>1.3495072E-2</c:v>
                </c:pt>
                <c:pt idx="109">
                  <c:v>8.6710329999999999E-3</c:v>
                </c:pt>
                <c:pt idx="110">
                  <c:v>3.7935802E-3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386-474E-92A5-1F78A679369B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[4]Sheet1!$D$456:$DT$456</c:f>
              <c:numCache>
                <c:formatCode>General</c:formatCode>
                <c:ptCount val="121"/>
                <c:pt idx="0">
                  <c:v>2.6578742999999998E-3</c:v>
                </c:pt>
                <c:pt idx="1">
                  <c:v>8.3500000000000002E-4</c:v>
                </c:pt>
                <c:pt idx="2">
                  <c:v>1.6843379E-3</c:v>
                </c:pt>
                <c:pt idx="3">
                  <c:v>1.6488206E-3</c:v>
                </c:pt>
                <c:pt idx="4">
                  <c:v>1.9714094000000001E-3</c:v>
                </c:pt>
                <c:pt idx="5">
                  <c:v>3.076868E-3</c:v>
                </c:pt>
                <c:pt idx="6">
                  <c:v>4.9296590000000003E-3</c:v>
                </c:pt>
                <c:pt idx="7">
                  <c:v>6.9879154000000001E-3</c:v>
                </c:pt>
                <c:pt idx="8">
                  <c:v>6.8332274E-3</c:v>
                </c:pt>
                <c:pt idx="9">
                  <c:v>3.5471706999999999E-3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1.6085304000000001E-3</c:v>
                </c:pt>
                <c:pt idx="15">
                  <c:v>7.7570314000000003E-3</c:v>
                </c:pt>
                <c:pt idx="16">
                  <c:v>1.2595735E-2</c:v>
                </c:pt>
                <c:pt idx="17">
                  <c:v>1.2734766E-2</c:v>
                </c:pt>
                <c:pt idx="18">
                  <c:v>8.397636E-3</c:v>
                </c:pt>
                <c:pt idx="19">
                  <c:v>1.0388834999999999E-3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5.5108186999999996E-3</c:v>
                </c:pt>
                <c:pt idx="27">
                  <c:v>1.1578862000000001E-2</c:v>
                </c:pt>
                <c:pt idx="28">
                  <c:v>1.654255E-2</c:v>
                </c:pt>
                <c:pt idx="29">
                  <c:v>2.0184168999999998E-2</c:v>
                </c:pt>
                <c:pt idx="30">
                  <c:v>2.4002942999999999E-2</c:v>
                </c:pt>
                <c:pt idx="31">
                  <c:v>2.7971629000000001E-2</c:v>
                </c:pt>
                <c:pt idx="32">
                  <c:v>3.1379799999999999E-2</c:v>
                </c:pt>
                <c:pt idx="33">
                  <c:v>3.5815444000000002E-2</c:v>
                </c:pt>
                <c:pt idx="34">
                  <c:v>4.061497E-2</c:v>
                </c:pt>
                <c:pt idx="35">
                  <c:v>4.4752149999999997E-2</c:v>
                </c:pt>
                <c:pt idx="36">
                  <c:v>4.5938239999999998E-2</c:v>
                </c:pt>
                <c:pt idx="37">
                  <c:v>4.2858962E-2</c:v>
                </c:pt>
                <c:pt idx="38">
                  <c:v>3.6809985000000003E-2</c:v>
                </c:pt>
                <c:pt idx="39">
                  <c:v>2.9716307000000001E-2</c:v>
                </c:pt>
                <c:pt idx="40">
                  <c:v>2.2322694000000001E-2</c:v>
                </c:pt>
                <c:pt idx="41">
                  <c:v>1.6822477999999998E-2</c:v>
                </c:pt>
                <c:pt idx="42">
                  <c:v>1.3416630000000001E-2</c:v>
                </c:pt>
                <c:pt idx="43">
                  <c:v>1.4040416999999999E-2</c:v>
                </c:pt>
                <c:pt idx="44">
                  <c:v>1.9134615000000001E-2</c:v>
                </c:pt>
                <c:pt idx="45">
                  <c:v>2.6071911999999999E-2</c:v>
                </c:pt>
                <c:pt idx="46">
                  <c:v>3.1144313999999999E-2</c:v>
                </c:pt>
                <c:pt idx="47">
                  <c:v>3.2448325E-2</c:v>
                </c:pt>
                <c:pt idx="48">
                  <c:v>3.1290962999999998E-2</c:v>
                </c:pt>
                <c:pt idx="49">
                  <c:v>2.9842420000000001E-2</c:v>
                </c:pt>
                <c:pt idx="50">
                  <c:v>2.8904091999999999E-2</c:v>
                </c:pt>
                <c:pt idx="51">
                  <c:v>2.9295925E-2</c:v>
                </c:pt>
                <c:pt idx="52">
                  <c:v>3.0610325000000001E-2</c:v>
                </c:pt>
                <c:pt idx="53">
                  <c:v>3.1084480000000001E-2</c:v>
                </c:pt>
                <c:pt idx="54">
                  <c:v>2.8944894999999998E-2</c:v>
                </c:pt>
                <c:pt idx="55">
                  <c:v>2.5739930000000001E-2</c:v>
                </c:pt>
                <c:pt idx="56">
                  <c:v>2.438413E-2</c:v>
                </c:pt>
                <c:pt idx="57">
                  <c:v>2.7984912000000001E-2</c:v>
                </c:pt>
                <c:pt idx="58">
                  <c:v>3.5388614999999998E-2</c:v>
                </c:pt>
                <c:pt idx="59">
                  <c:v>4.2431827999999998E-2</c:v>
                </c:pt>
                <c:pt idx="60">
                  <c:v>4.5152057000000002E-2</c:v>
                </c:pt>
                <c:pt idx="61">
                  <c:v>4.5593567000000002E-2</c:v>
                </c:pt>
                <c:pt idx="62">
                  <c:v>4.6510049999999997E-2</c:v>
                </c:pt>
                <c:pt idx="63">
                  <c:v>4.8514097999999999E-2</c:v>
                </c:pt>
                <c:pt idx="64">
                  <c:v>4.8706909999999999E-2</c:v>
                </c:pt>
                <c:pt idx="65">
                  <c:v>4.6223060000000003E-2</c:v>
                </c:pt>
                <c:pt idx="66">
                  <c:v>4.5347326E-2</c:v>
                </c:pt>
                <c:pt idx="67">
                  <c:v>5.068375E-2</c:v>
                </c:pt>
                <c:pt idx="68">
                  <c:v>6.0150526000000003E-2</c:v>
                </c:pt>
                <c:pt idx="69">
                  <c:v>6.4618713999999994E-2</c:v>
                </c:pt>
                <c:pt idx="70">
                  <c:v>5.7425181999999998E-2</c:v>
                </c:pt>
                <c:pt idx="71">
                  <c:v>4.0420207999999999E-2</c:v>
                </c:pt>
                <c:pt idx="72">
                  <c:v>2.2816854000000001E-2</c:v>
                </c:pt>
                <c:pt idx="73">
                  <c:v>1.2510597E-2</c:v>
                </c:pt>
                <c:pt idx="74">
                  <c:v>1.1589023E-2</c:v>
                </c:pt>
                <c:pt idx="75">
                  <c:v>1.5681976E-2</c:v>
                </c:pt>
                <c:pt idx="76">
                  <c:v>1.9928172000000001E-2</c:v>
                </c:pt>
                <c:pt idx="77">
                  <c:v>2.2083813000000001E-2</c:v>
                </c:pt>
                <c:pt idx="78">
                  <c:v>2.3710938000000001E-2</c:v>
                </c:pt>
                <c:pt idx="79">
                  <c:v>2.5614452999999999E-2</c:v>
                </c:pt>
                <c:pt idx="80">
                  <c:v>2.5275715000000001E-2</c:v>
                </c:pt>
                <c:pt idx="81">
                  <c:v>1.9893582999999999E-2</c:v>
                </c:pt>
                <c:pt idx="82">
                  <c:v>9.2702949999999996E-3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9.0270720000000006E-3</c:v>
                </c:pt>
                <c:pt idx="89">
                  <c:v>1.6969092000000002E-2</c:v>
                </c:pt>
                <c:pt idx="90">
                  <c:v>2.2222761000000001E-2</c:v>
                </c:pt>
                <c:pt idx="91">
                  <c:v>2.5682081999999998E-2</c:v>
                </c:pt>
                <c:pt idx="92">
                  <c:v>2.7197788000000001E-2</c:v>
                </c:pt>
                <c:pt idx="93">
                  <c:v>2.7693664999999999E-2</c:v>
                </c:pt>
                <c:pt idx="94">
                  <c:v>2.751315E-2</c:v>
                </c:pt>
                <c:pt idx="95">
                  <c:v>2.6432358E-2</c:v>
                </c:pt>
                <c:pt idx="96">
                  <c:v>2.6879130000000001E-2</c:v>
                </c:pt>
                <c:pt idx="97">
                  <c:v>2.7870211999999998E-2</c:v>
                </c:pt>
                <c:pt idx="98">
                  <c:v>2.8806399999999999E-2</c:v>
                </c:pt>
                <c:pt idx="99">
                  <c:v>2.9334160000000001E-2</c:v>
                </c:pt>
                <c:pt idx="100">
                  <c:v>2.9410832000000001E-2</c:v>
                </c:pt>
                <c:pt idx="101">
                  <c:v>2.8316610999999998E-2</c:v>
                </c:pt>
                <c:pt idx="102">
                  <c:v>2.7446445E-2</c:v>
                </c:pt>
                <c:pt idx="103">
                  <c:v>2.6835904000000001E-2</c:v>
                </c:pt>
                <c:pt idx="104">
                  <c:v>2.5469419E-2</c:v>
                </c:pt>
                <c:pt idx="105">
                  <c:v>2.342611E-2</c:v>
                </c:pt>
                <c:pt idx="106">
                  <c:v>2.0638289000000001E-2</c:v>
                </c:pt>
                <c:pt idx="107">
                  <c:v>1.7737556000000002E-2</c:v>
                </c:pt>
                <c:pt idx="108">
                  <c:v>1.3495072E-2</c:v>
                </c:pt>
                <c:pt idx="109">
                  <c:v>8.6710329999999999E-3</c:v>
                </c:pt>
                <c:pt idx="110">
                  <c:v>3.7935802E-3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E386-474E-92A5-1F78A679369B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[4]Sheet1!$D$457:$DT$457</c:f>
              <c:numCache>
                <c:formatCode>General</c:formatCode>
                <c:ptCount val="121"/>
                <c:pt idx="0">
                  <c:v>2.6578742999999998E-3</c:v>
                </c:pt>
                <c:pt idx="1">
                  <c:v>8.3500000000000002E-4</c:v>
                </c:pt>
                <c:pt idx="2">
                  <c:v>1.6843379E-3</c:v>
                </c:pt>
                <c:pt idx="3">
                  <c:v>1.6488206E-3</c:v>
                </c:pt>
                <c:pt idx="4">
                  <c:v>1.9714094000000001E-3</c:v>
                </c:pt>
                <c:pt idx="5">
                  <c:v>3.076868E-3</c:v>
                </c:pt>
                <c:pt idx="6">
                  <c:v>4.9296590000000003E-3</c:v>
                </c:pt>
                <c:pt idx="7">
                  <c:v>6.9879154000000001E-3</c:v>
                </c:pt>
                <c:pt idx="8">
                  <c:v>6.8332274E-3</c:v>
                </c:pt>
                <c:pt idx="9">
                  <c:v>3.5471706999999999E-3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1.6085304000000001E-3</c:v>
                </c:pt>
                <c:pt idx="15">
                  <c:v>7.7570314000000003E-3</c:v>
                </c:pt>
                <c:pt idx="16">
                  <c:v>1.2595735E-2</c:v>
                </c:pt>
                <c:pt idx="17">
                  <c:v>1.2734766E-2</c:v>
                </c:pt>
                <c:pt idx="18">
                  <c:v>8.397636E-3</c:v>
                </c:pt>
                <c:pt idx="19">
                  <c:v>1.0388834999999999E-3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5.5108186999999996E-3</c:v>
                </c:pt>
                <c:pt idx="27">
                  <c:v>1.1578862000000001E-2</c:v>
                </c:pt>
                <c:pt idx="28">
                  <c:v>1.654255E-2</c:v>
                </c:pt>
                <c:pt idx="29">
                  <c:v>2.0184168999999998E-2</c:v>
                </c:pt>
                <c:pt idx="30">
                  <c:v>2.4002942999999999E-2</c:v>
                </c:pt>
                <c:pt idx="31">
                  <c:v>2.7971629000000001E-2</c:v>
                </c:pt>
                <c:pt idx="32">
                  <c:v>3.1379799999999999E-2</c:v>
                </c:pt>
                <c:pt idx="33">
                  <c:v>3.5815444000000002E-2</c:v>
                </c:pt>
                <c:pt idx="34">
                  <c:v>4.061497E-2</c:v>
                </c:pt>
                <c:pt idx="35">
                  <c:v>4.4752149999999997E-2</c:v>
                </c:pt>
                <c:pt idx="36">
                  <c:v>4.5938239999999998E-2</c:v>
                </c:pt>
                <c:pt idx="37">
                  <c:v>4.2858962E-2</c:v>
                </c:pt>
                <c:pt idx="38">
                  <c:v>3.6809985000000003E-2</c:v>
                </c:pt>
                <c:pt idx="39">
                  <c:v>2.9716307000000001E-2</c:v>
                </c:pt>
                <c:pt idx="40">
                  <c:v>2.2322694000000001E-2</c:v>
                </c:pt>
                <c:pt idx="41">
                  <c:v>1.6822477999999998E-2</c:v>
                </c:pt>
                <c:pt idx="42">
                  <c:v>1.3416630000000001E-2</c:v>
                </c:pt>
                <c:pt idx="43">
                  <c:v>1.4040416999999999E-2</c:v>
                </c:pt>
                <c:pt idx="44">
                  <c:v>1.9134615000000001E-2</c:v>
                </c:pt>
                <c:pt idx="45">
                  <c:v>2.6071911999999999E-2</c:v>
                </c:pt>
                <c:pt idx="46">
                  <c:v>3.1144313999999999E-2</c:v>
                </c:pt>
                <c:pt idx="47">
                  <c:v>3.2448325E-2</c:v>
                </c:pt>
                <c:pt idx="48">
                  <c:v>3.1290962999999998E-2</c:v>
                </c:pt>
                <c:pt idx="49">
                  <c:v>2.9842420000000001E-2</c:v>
                </c:pt>
                <c:pt idx="50">
                  <c:v>2.8904091999999999E-2</c:v>
                </c:pt>
                <c:pt idx="51">
                  <c:v>2.9295925E-2</c:v>
                </c:pt>
                <c:pt idx="52">
                  <c:v>3.0610325000000001E-2</c:v>
                </c:pt>
                <c:pt idx="53">
                  <c:v>3.1084480000000001E-2</c:v>
                </c:pt>
                <c:pt idx="54">
                  <c:v>2.8944894999999998E-2</c:v>
                </c:pt>
                <c:pt idx="55">
                  <c:v>2.5739930000000001E-2</c:v>
                </c:pt>
                <c:pt idx="56">
                  <c:v>2.438413E-2</c:v>
                </c:pt>
                <c:pt idx="57">
                  <c:v>2.7984912000000001E-2</c:v>
                </c:pt>
                <c:pt idx="58">
                  <c:v>3.5388614999999998E-2</c:v>
                </c:pt>
                <c:pt idx="59">
                  <c:v>4.2431827999999998E-2</c:v>
                </c:pt>
                <c:pt idx="60">
                  <c:v>4.5152057000000002E-2</c:v>
                </c:pt>
                <c:pt idx="61">
                  <c:v>4.5593567000000002E-2</c:v>
                </c:pt>
                <c:pt idx="62">
                  <c:v>4.6510049999999997E-2</c:v>
                </c:pt>
                <c:pt idx="63">
                  <c:v>4.8514097999999999E-2</c:v>
                </c:pt>
                <c:pt idx="64">
                  <c:v>4.8706909999999999E-2</c:v>
                </c:pt>
                <c:pt idx="65">
                  <c:v>4.6223060000000003E-2</c:v>
                </c:pt>
                <c:pt idx="66">
                  <c:v>4.5347326E-2</c:v>
                </c:pt>
                <c:pt idx="67">
                  <c:v>5.068375E-2</c:v>
                </c:pt>
                <c:pt idx="68">
                  <c:v>6.0150526000000003E-2</c:v>
                </c:pt>
                <c:pt idx="69">
                  <c:v>6.4618713999999994E-2</c:v>
                </c:pt>
                <c:pt idx="70">
                  <c:v>5.7425181999999998E-2</c:v>
                </c:pt>
                <c:pt idx="71">
                  <c:v>4.0420207999999999E-2</c:v>
                </c:pt>
                <c:pt idx="72">
                  <c:v>2.2816854000000001E-2</c:v>
                </c:pt>
                <c:pt idx="73">
                  <c:v>1.2510597E-2</c:v>
                </c:pt>
                <c:pt idx="74">
                  <c:v>1.1589023E-2</c:v>
                </c:pt>
                <c:pt idx="75">
                  <c:v>1.5681976E-2</c:v>
                </c:pt>
                <c:pt idx="76">
                  <c:v>1.9928172000000001E-2</c:v>
                </c:pt>
                <c:pt idx="77">
                  <c:v>2.2083813000000001E-2</c:v>
                </c:pt>
                <c:pt idx="78">
                  <c:v>2.3710938000000001E-2</c:v>
                </c:pt>
                <c:pt idx="79">
                  <c:v>2.5614452999999999E-2</c:v>
                </c:pt>
                <c:pt idx="80">
                  <c:v>2.5275715000000001E-2</c:v>
                </c:pt>
                <c:pt idx="81">
                  <c:v>1.9893582999999999E-2</c:v>
                </c:pt>
                <c:pt idx="82">
                  <c:v>9.2702949999999996E-3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9.0270720000000006E-3</c:v>
                </c:pt>
                <c:pt idx="89">
                  <c:v>1.6969092000000002E-2</c:v>
                </c:pt>
                <c:pt idx="90">
                  <c:v>2.2222761000000001E-2</c:v>
                </c:pt>
                <c:pt idx="91">
                  <c:v>2.5682081999999998E-2</c:v>
                </c:pt>
                <c:pt idx="92">
                  <c:v>2.7197788000000001E-2</c:v>
                </c:pt>
                <c:pt idx="93">
                  <c:v>2.7693664999999999E-2</c:v>
                </c:pt>
                <c:pt idx="94">
                  <c:v>2.751315E-2</c:v>
                </c:pt>
                <c:pt idx="95">
                  <c:v>2.6432358E-2</c:v>
                </c:pt>
                <c:pt idx="96">
                  <c:v>2.6879130000000001E-2</c:v>
                </c:pt>
                <c:pt idx="97">
                  <c:v>2.7870211999999998E-2</c:v>
                </c:pt>
                <c:pt idx="98">
                  <c:v>2.8806399999999999E-2</c:v>
                </c:pt>
                <c:pt idx="99">
                  <c:v>2.9334160000000001E-2</c:v>
                </c:pt>
                <c:pt idx="100">
                  <c:v>2.9410832000000001E-2</c:v>
                </c:pt>
                <c:pt idx="101">
                  <c:v>2.8316610999999998E-2</c:v>
                </c:pt>
                <c:pt idx="102">
                  <c:v>2.7446445E-2</c:v>
                </c:pt>
                <c:pt idx="103">
                  <c:v>2.6835904000000001E-2</c:v>
                </c:pt>
                <c:pt idx="104">
                  <c:v>2.5469419E-2</c:v>
                </c:pt>
                <c:pt idx="105">
                  <c:v>2.342611E-2</c:v>
                </c:pt>
                <c:pt idx="106">
                  <c:v>2.0638289000000001E-2</c:v>
                </c:pt>
                <c:pt idx="107">
                  <c:v>1.7737556000000002E-2</c:v>
                </c:pt>
                <c:pt idx="108">
                  <c:v>1.3495072E-2</c:v>
                </c:pt>
                <c:pt idx="109">
                  <c:v>8.6710329999999999E-3</c:v>
                </c:pt>
                <c:pt idx="110">
                  <c:v>3.7935802E-3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E386-474E-92A5-1F78A679369B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[4]Sheet1!$D$458:$DT$458</c:f>
              <c:numCache>
                <c:formatCode>General</c:formatCode>
                <c:ptCount val="121"/>
                <c:pt idx="0">
                  <c:v>2.6578742999999998E-3</c:v>
                </c:pt>
                <c:pt idx="1">
                  <c:v>8.3500000000000002E-4</c:v>
                </c:pt>
                <c:pt idx="2">
                  <c:v>1.6843379E-3</c:v>
                </c:pt>
                <c:pt idx="3">
                  <c:v>1.6488206E-3</c:v>
                </c:pt>
                <c:pt idx="4">
                  <c:v>1.9714094000000001E-3</c:v>
                </c:pt>
                <c:pt idx="5">
                  <c:v>3.076868E-3</c:v>
                </c:pt>
                <c:pt idx="6">
                  <c:v>4.9296590000000003E-3</c:v>
                </c:pt>
                <c:pt idx="7">
                  <c:v>6.9879154000000001E-3</c:v>
                </c:pt>
                <c:pt idx="8">
                  <c:v>6.8332274E-3</c:v>
                </c:pt>
                <c:pt idx="9">
                  <c:v>3.5471706999999999E-3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1.6085304000000001E-3</c:v>
                </c:pt>
                <c:pt idx="15">
                  <c:v>7.7570314000000003E-3</c:v>
                </c:pt>
                <c:pt idx="16">
                  <c:v>1.2595735E-2</c:v>
                </c:pt>
                <c:pt idx="17">
                  <c:v>1.2734766E-2</c:v>
                </c:pt>
                <c:pt idx="18">
                  <c:v>8.397636E-3</c:v>
                </c:pt>
                <c:pt idx="19">
                  <c:v>1.0388834999999999E-3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5.5108186999999996E-3</c:v>
                </c:pt>
                <c:pt idx="27">
                  <c:v>1.1578862000000001E-2</c:v>
                </c:pt>
                <c:pt idx="28">
                  <c:v>1.654255E-2</c:v>
                </c:pt>
                <c:pt idx="29">
                  <c:v>2.0184168999999998E-2</c:v>
                </c:pt>
                <c:pt idx="30">
                  <c:v>2.4002942999999999E-2</c:v>
                </c:pt>
                <c:pt idx="31">
                  <c:v>2.7971629000000001E-2</c:v>
                </c:pt>
                <c:pt idx="32">
                  <c:v>3.1379799999999999E-2</c:v>
                </c:pt>
                <c:pt idx="33">
                  <c:v>3.5815444000000002E-2</c:v>
                </c:pt>
                <c:pt idx="34">
                  <c:v>4.061497E-2</c:v>
                </c:pt>
                <c:pt idx="35">
                  <c:v>4.4752149999999997E-2</c:v>
                </c:pt>
                <c:pt idx="36">
                  <c:v>4.5938239999999998E-2</c:v>
                </c:pt>
                <c:pt idx="37">
                  <c:v>4.2858962E-2</c:v>
                </c:pt>
                <c:pt idx="38">
                  <c:v>3.6809985000000003E-2</c:v>
                </c:pt>
                <c:pt idx="39">
                  <c:v>2.9716307000000001E-2</c:v>
                </c:pt>
                <c:pt idx="40">
                  <c:v>2.2322694000000001E-2</c:v>
                </c:pt>
                <c:pt idx="41">
                  <c:v>1.6822477999999998E-2</c:v>
                </c:pt>
                <c:pt idx="42">
                  <c:v>1.3416630000000001E-2</c:v>
                </c:pt>
                <c:pt idx="43">
                  <c:v>1.4040416999999999E-2</c:v>
                </c:pt>
                <c:pt idx="44">
                  <c:v>1.9134615000000001E-2</c:v>
                </c:pt>
                <c:pt idx="45">
                  <c:v>2.6071911999999999E-2</c:v>
                </c:pt>
                <c:pt idx="46">
                  <c:v>3.1144313999999999E-2</c:v>
                </c:pt>
                <c:pt idx="47">
                  <c:v>3.2448325E-2</c:v>
                </c:pt>
                <c:pt idx="48">
                  <c:v>3.1290962999999998E-2</c:v>
                </c:pt>
                <c:pt idx="49">
                  <c:v>2.9842420000000001E-2</c:v>
                </c:pt>
                <c:pt idx="50">
                  <c:v>2.8904091999999999E-2</c:v>
                </c:pt>
                <c:pt idx="51">
                  <c:v>2.9295925E-2</c:v>
                </c:pt>
                <c:pt idx="52">
                  <c:v>3.0610325000000001E-2</c:v>
                </c:pt>
                <c:pt idx="53">
                  <c:v>3.1084480000000001E-2</c:v>
                </c:pt>
                <c:pt idx="54">
                  <c:v>2.8944894999999998E-2</c:v>
                </c:pt>
                <c:pt idx="55">
                  <c:v>2.5739930000000001E-2</c:v>
                </c:pt>
                <c:pt idx="56">
                  <c:v>2.438413E-2</c:v>
                </c:pt>
                <c:pt idx="57">
                  <c:v>2.7984912000000001E-2</c:v>
                </c:pt>
                <c:pt idx="58">
                  <c:v>3.5388614999999998E-2</c:v>
                </c:pt>
                <c:pt idx="59">
                  <c:v>4.2431827999999998E-2</c:v>
                </c:pt>
                <c:pt idx="60">
                  <c:v>4.5152057000000002E-2</c:v>
                </c:pt>
                <c:pt idx="61">
                  <c:v>4.5593567000000002E-2</c:v>
                </c:pt>
                <c:pt idx="62">
                  <c:v>4.6510049999999997E-2</c:v>
                </c:pt>
                <c:pt idx="63">
                  <c:v>4.8514097999999999E-2</c:v>
                </c:pt>
                <c:pt idx="64">
                  <c:v>4.8706909999999999E-2</c:v>
                </c:pt>
                <c:pt idx="65">
                  <c:v>4.6223060000000003E-2</c:v>
                </c:pt>
                <c:pt idx="66">
                  <c:v>4.5347326E-2</c:v>
                </c:pt>
                <c:pt idx="67">
                  <c:v>5.068375E-2</c:v>
                </c:pt>
                <c:pt idx="68">
                  <c:v>6.0150526000000003E-2</c:v>
                </c:pt>
                <c:pt idx="69">
                  <c:v>6.4618713999999994E-2</c:v>
                </c:pt>
                <c:pt idx="70">
                  <c:v>5.7425181999999998E-2</c:v>
                </c:pt>
                <c:pt idx="71">
                  <c:v>4.0420207999999999E-2</c:v>
                </c:pt>
                <c:pt idx="72">
                  <c:v>2.2816854000000001E-2</c:v>
                </c:pt>
                <c:pt idx="73">
                  <c:v>1.2510597E-2</c:v>
                </c:pt>
                <c:pt idx="74">
                  <c:v>1.1589023E-2</c:v>
                </c:pt>
                <c:pt idx="75">
                  <c:v>1.5681976E-2</c:v>
                </c:pt>
                <c:pt idx="76">
                  <c:v>1.9928172000000001E-2</c:v>
                </c:pt>
                <c:pt idx="77">
                  <c:v>2.2083813000000001E-2</c:v>
                </c:pt>
                <c:pt idx="78">
                  <c:v>2.3710938000000001E-2</c:v>
                </c:pt>
                <c:pt idx="79">
                  <c:v>2.5614452999999999E-2</c:v>
                </c:pt>
                <c:pt idx="80">
                  <c:v>2.5275715000000001E-2</c:v>
                </c:pt>
                <c:pt idx="81">
                  <c:v>1.9893582999999999E-2</c:v>
                </c:pt>
                <c:pt idx="82">
                  <c:v>9.2702949999999996E-3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9.0270720000000006E-3</c:v>
                </c:pt>
                <c:pt idx="89">
                  <c:v>1.6969092000000002E-2</c:v>
                </c:pt>
                <c:pt idx="90">
                  <c:v>2.2222761000000001E-2</c:v>
                </c:pt>
                <c:pt idx="91">
                  <c:v>2.5682081999999998E-2</c:v>
                </c:pt>
                <c:pt idx="92">
                  <c:v>2.7197788000000001E-2</c:v>
                </c:pt>
                <c:pt idx="93">
                  <c:v>2.7693664999999999E-2</c:v>
                </c:pt>
                <c:pt idx="94">
                  <c:v>2.751315E-2</c:v>
                </c:pt>
                <c:pt idx="95">
                  <c:v>2.6432358E-2</c:v>
                </c:pt>
                <c:pt idx="96">
                  <c:v>2.6879130000000001E-2</c:v>
                </c:pt>
                <c:pt idx="97">
                  <c:v>2.7870211999999998E-2</c:v>
                </c:pt>
                <c:pt idx="98">
                  <c:v>2.8806399999999999E-2</c:v>
                </c:pt>
                <c:pt idx="99">
                  <c:v>2.9334160000000001E-2</c:v>
                </c:pt>
                <c:pt idx="100">
                  <c:v>2.9410832000000001E-2</c:v>
                </c:pt>
                <c:pt idx="101">
                  <c:v>2.8316610999999998E-2</c:v>
                </c:pt>
                <c:pt idx="102">
                  <c:v>2.7446445E-2</c:v>
                </c:pt>
                <c:pt idx="103">
                  <c:v>2.6835904000000001E-2</c:v>
                </c:pt>
                <c:pt idx="104">
                  <c:v>2.5469419E-2</c:v>
                </c:pt>
                <c:pt idx="105">
                  <c:v>2.342611E-2</c:v>
                </c:pt>
                <c:pt idx="106">
                  <c:v>2.0638289000000001E-2</c:v>
                </c:pt>
                <c:pt idx="107">
                  <c:v>1.7737556000000002E-2</c:v>
                </c:pt>
                <c:pt idx="108">
                  <c:v>1.3495072E-2</c:v>
                </c:pt>
                <c:pt idx="109">
                  <c:v>8.6710329999999999E-3</c:v>
                </c:pt>
                <c:pt idx="110">
                  <c:v>3.7935802E-3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E386-474E-92A5-1F78A679369B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[4]Sheet1!$D$459:$DT$459</c:f>
              <c:numCache>
                <c:formatCode>General</c:formatCode>
                <c:ptCount val="121"/>
                <c:pt idx="0">
                  <c:v>2.7938482999999999E-3</c:v>
                </c:pt>
                <c:pt idx="1">
                  <c:v>9.3899999999999995E-4</c:v>
                </c:pt>
                <c:pt idx="2">
                  <c:v>1.7178473000000001E-3</c:v>
                </c:pt>
                <c:pt idx="3">
                  <c:v>1.6189141E-3</c:v>
                </c:pt>
                <c:pt idx="4">
                  <c:v>1.8851523000000001E-3</c:v>
                </c:pt>
                <c:pt idx="5">
                  <c:v>2.9847615E-3</c:v>
                </c:pt>
                <c:pt idx="6">
                  <c:v>4.9172529999999999E-3</c:v>
                </c:pt>
                <c:pt idx="7">
                  <c:v>7.0826494999999996E-3</c:v>
                </c:pt>
                <c:pt idx="8">
                  <c:v>7.0317449999999998E-3</c:v>
                </c:pt>
                <c:pt idx="9">
                  <c:v>3.7901841999999999E-3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1.6023285E-3</c:v>
                </c:pt>
                <c:pt idx="15">
                  <c:v>7.7321129999999997E-3</c:v>
                </c:pt>
                <c:pt idx="16">
                  <c:v>1.2570743000000001E-2</c:v>
                </c:pt>
                <c:pt idx="17">
                  <c:v>1.2737691000000001E-2</c:v>
                </c:pt>
                <c:pt idx="18">
                  <c:v>8.4384899999999999E-3</c:v>
                </c:pt>
                <c:pt idx="19">
                  <c:v>1.1141518999999999E-3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5.52141E-3</c:v>
                </c:pt>
                <c:pt idx="27">
                  <c:v>1.1568683E-2</c:v>
                </c:pt>
                <c:pt idx="28">
                  <c:v>1.6558722000000001E-2</c:v>
                </c:pt>
                <c:pt idx="29">
                  <c:v>2.0258594000000001E-2</c:v>
                </c:pt>
                <c:pt idx="30">
                  <c:v>2.4139655999999999E-2</c:v>
                </c:pt>
                <c:pt idx="31">
                  <c:v>2.8204884E-2</c:v>
                </c:pt>
                <c:pt idx="32">
                  <c:v>3.1765420000000003E-2</c:v>
                </c:pt>
                <c:pt idx="33">
                  <c:v>3.6403459999999999E-2</c:v>
                </c:pt>
                <c:pt idx="34">
                  <c:v>4.1397702000000001E-2</c:v>
                </c:pt>
                <c:pt idx="35">
                  <c:v>4.5679930000000001E-2</c:v>
                </c:pt>
                <c:pt idx="36">
                  <c:v>4.6901896999999998E-2</c:v>
                </c:pt>
                <c:pt idx="37">
                  <c:v>4.3732050000000001E-2</c:v>
                </c:pt>
                <c:pt idx="38">
                  <c:v>3.7523300000000002E-2</c:v>
                </c:pt>
                <c:pt idx="39">
                  <c:v>3.0261468E-2</c:v>
                </c:pt>
                <c:pt idx="40">
                  <c:v>2.2733786999999998E-2</c:v>
                </c:pt>
                <c:pt idx="41">
                  <c:v>1.7151222000000001E-2</c:v>
                </c:pt>
                <c:pt idx="42">
                  <c:v>1.3715479500000001E-2</c:v>
                </c:pt>
                <c:pt idx="43">
                  <c:v>1.4338760000000001E-2</c:v>
                </c:pt>
                <c:pt idx="44">
                  <c:v>1.9432435000000001E-2</c:v>
                </c:pt>
                <c:pt idx="45">
                  <c:v>2.635645E-2</c:v>
                </c:pt>
                <c:pt idx="46">
                  <c:v>3.1420610000000002E-2</c:v>
                </c:pt>
                <c:pt idx="47">
                  <c:v>3.2743587999999997E-2</c:v>
                </c:pt>
                <c:pt idx="48">
                  <c:v>3.1664616999999999E-2</c:v>
                </c:pt>
                <c:pt idx="49">
                  <c:v>3.0326105999999999E-2</c:v>
                </c:pt>
                <c:pt idx="50">
                  <c:v>2.9501209E-2</c:v>
                </c:pt>
                <c:pt idx="51">
                  <c:v>2.9964241999999999E-2</c:v>
                </c:pt>
                <c:pt idx="52">
                  <c:v>3.1260040000000003E-2</c:v>
                </c:pt>
                <c:pt idx="53">
                  <c:v>3.1633715999999999E-2</c:v>
                </c:pt>
                <c:pt idx="54">
                  <c:v>2.9355843999999999E-2</c:v>
                </c:pt>
                <c:pt idx="55">
                  <c:v>2.6047962000000001E-2</c:v>
                </c:pt>
                <c:pt idx="56">
                  <c:v>2.4628567000000001E-2</c:v>
                </c:pt>
                <c:pt idx="57">
                  <c:v>2.8216229999999998E-2</c:v>
                </c:pt>
                <c:pt idx="58">
                  <c:v>3.5617700000000002E-2</c:v>
                </c:pt>
                <c:pt idx="59">
                  <c:v>4.2642939999999997E-2</c:v>
                </c:pt>
                <c:pt idx="60">
                  <c:v>4.530733E-2</c:v>
                </c:pt>
                <c:pt idx="61">
                  <c:v>4.5648854000000003E-2</c:v>
                </c:pt>
                <c:pt idx="62">
                  <c:v>4.6461429999999998E-2</c:v>
                </c:pt>
                <c:pt idx="63">
                  <c:v>4.8411620000000002E-2</c:v>
                </c:pt>
                <c:pt idx="64">
                  <c:v>4.8601694000000001E-2</c:v>
                </c:pt>
                <c:pt idx="65">
                  <c:v>4.6114130000000003E-2</c:v>
                </c:pt>
                <c:pt idx="66">
                  <c:v>4.5186665000000001E-2</c:v>
                </c:pt>
                <c:pt idx="67">
                  <c:v>5.0419800000000001E-2</c:v>
                </c:pt>
                <c:pt idx="68">
                  <c:v>5.9789090000000003E-2</c:v>
                </c:pt>
                <c:pt idx="69">
                  <c:v>6.4226075999999993E-2</c:v>
                </c:pt>
                <c:pt idx="70">
                  <c:v>5.7105599999999999E-2</c:v>
                </c:pt>
                <c:pt idx="71">
                  <c:v>4.0258635000000001E-2</c:v>
                </c:pt>
                <c:pt idx="72">
                  <c:v>2.2810371999999999E-2</c:v>
                </c:pt>
                <c:pt idx="73">
                  <c:v>1.2570527E-2</c:v>
                </c:pt>
                <c:pt idx="74">
                  <c:v>1.1621618E-2</c:v>
                </c:pt>
                <c:pt idx="75">
                  <c:v>1.5692646000000001E-2</c:v>
                </c:pt>
                <c:pt idx="76">
                  <c:v>2.000795E-2</c:v>
                </c:pt>
                <c:pt idx="77">
                  <c:v>2.2263120000000001E-2</c:v>
                </c:pt>
                <c:pt idx="78">
                  <c:v>2.3928097999999998E-2</c:v>
                </c:pt>
                <c:pt idx="79">
                  <c:v>2.5797743000000001E-2</c:v>
                </c:pt>
                <c:pt idx="80">
                  <c:v>2.5417947999999999E-2</c:v>
                </c:pt>
                <c:pt idx="81">
                  <c:v>2.0018151000000001E-2</c:v>
                </c:pt>
                <c:pt idx="82">
                  <c:v>9.3718880000000001E-3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9.1514539999999998E-3</c:v>
                </c:pt>
                <c:pt idx="89">
                  <c:v>1.7160576E-2</c:v>
                </c:pt>
                <c:pt idx="90">
                  <c:v>2.2447014000000001E-2</c:v>
                </c:pt>
                <c:pt idx="91">
                  <c:v>2.5867358E-2</c:v>
                </c:pt>
                <c:pt idx="92">
                  <c:v>2.7261848000000002E-2</c:v>
                </c:pt>
                <c:pt idx="93">
                  <c:v>2.7608206E-2</c:v>
                </c:pt>
                <c:pt idx="94">
                  <c:v>2.7283732000000002E-2</c:v>
                </c:pt>
                <c:pt idx="95">
                  <c:v>2.6068709999999998E-2</c:v>
                </c:pt>
                <c:pt idx="96">
                  <c:v>2.6445031000000001E-2</c:v>
                </c:pt>
                <c:pt idx="97">
                  <c:v>2.7407348000000002E-2</c:v>
                </c:pt>
                <c:pt idx="98">
                  <c:v>2.8354133E-2</c:v>
                </c:pt>
                <c:pt idx="99">
                  <c:v>2.8930727E-2</c:v>
                </c:pt>
                <c:pt idx="100">
                  <c:v>2.9089279999999999E-2</c:v>
                </c:pt>
                <c:pt idx="101">
                  <c:v>2.8029703999999999E-2</c:v>
                </c:pt>
                <c:pt idx="102">
                  <c:v>2.7209317E-2</c:v>
                </c:pt>
                <c:pt idx="103">
                  <c:v>2.6630310000000001E-2</c:v>
                </c:pt>
                <c:pt idx="104">
                  <c:v>2.5276469999999999E-2</c:v>
                </c:pt>
                <c:pt idx="105">
                  <c:v>2.3227780999999999E-2</c:v>
                </c:pt>
                <c:pt idx="106">
                  <c:v>2.0415496000000002E-2</c:v>
                </c:pt>
                <c:pt idx="107">
                  <c:v>1.7462888999999999E-2</c:v>
                </c:pt>
                <c:pt idx="108">
                  <c:v>1.3160411E-2</c:v>
                </c:pt>
                <c:pt idx="109">
                  <c:v>8.2624719999999999E-3</c:v>
                </c:pt>
                <c:pt idx="110">
                  <c:v>3.2986695999999999E-3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E386-474E-92A5-1F78A679369B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[4]Sheet1!$D$460:$DT$460</c:f>
              <c:numCache>
                <c:formatCode>General</c:formatCode>
                <c:ptCount val="121"/>
                <c:pt idx="0">
                  <c:v>2.7938482999999999E-3</c:v>
                </c:pt>
                <c:pt idx="1">
                  <c:v>9.3899999999999995E-4</c:v>
                </c:pt>
                <c:pt idx="2">
                  <c:v>1.7178473000000001E-3</c:v>
                </c:pt>
                <c:pt idx="3">
                  <c:v>1.6189141E-3</c:v>
                </c:pt>
                <c:pt idx="4">
                  <c:v>1.8851523000000001E-3</c:v>
                </c:pt>
                <c:pt idx="5">
                  <c:v>2.9847615E-3</c:v>
                </c:pt>
                <c:pt idx="6">
                  <c:v>4.9172529999999999E-3</c:v>
                </c:pt>
                <c:pt idx="7">
                  <c:v>7.0826494999999996E-3</c:v>
                </c:pt>
                <c:pt idx="8">
                  <c:v>7.0317449999999998E-3</c:v>
                </c:pt>
                <c:pt idx="9">
                  <c:v>3.7901841999999999E-3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1.6023285E-3</c:v>
                </c:pt>
                <c:pt idx="15">
                  <c:v>7.7321129999999997E-3</c:v>
                </c:pt>
                <c:pt idx="16">
                  <c:v>1.2570743000000001E-2</c:v>
                </c:pt>
                <c:pt idx="17">
                  <c:v>1.2737691000000001E-2</c:v>
                </c:pt>
                <c:pt idx="18">
                  <c:v>8.4384899999999999E-3</c:v>
                </c:pt>
                <c:pt idx="19">
                  <c:v>1.1141518999999999E-3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5.52141E-3</c:v>
                </c:pt>
                <c:pt idx="27">
                  <c:v>1.1568683E-2</c:v>
                </c:pt>
                <c:pt idx="28">
                  <c:v>1.6558722000000001E-2</c:v>
                </c:pt>
                <c:pt idx="29">
                  <c:v>2.0258594000000001E-2</c:v>
                </c:pt>
                <c:pt idx="30">
                  <c:v>2.4139655999999999E-2</c:v>
                </c:pt>
                <c:pt idx="31">
                  <c:v>2.8204884E-2</c:v>
                </c:pt>
                <c:pt idx="32">
                  <c:v>3.1765420000000003E-2</c:v>
                </c:pt>
                <c:pt idx="33">
                  <c:v>3.6403459999999999E-2</c:v>
                </c:pt>
                <c:pt idx="34">
                  <c:v>4.1397702000000001E-2</c:v>
                </c:pt>
                <c:pt idx="35">
                  <c:v>4.5679930000000001E-2</c:v>
                </c:pt>
                <c:pt idx="36">
                  <c:v>4.6901896999999998E-2</c:v>
                </c:pt>
                <c:pt idx="37">
                  <c:v>4.3732050000000001E-2</c:v>
                </c:pt>
                <c:pt idx="38">
                  <c:v>3.7523300000000002E-2</c:v>
                </c:pt>
                <c:pt idx="39">
                  <c:v>3.0261468E-2</c:v>
                </c:pt>
                <c:pt idx="40">
                  <c:v>2.2733786999999998E-2</c:v>
                </c:pt>
                <c:pt idx="41">
                  <c:v>1.7151222000000001E-2</c:v>
                </c:pt>
                <c:pt idx="42">
                  <c:v>1.3715479500000001E-2</c:v>
                </c:pt>
                <c:pt idx="43">
                  <c:v>1.4338760000000001E-2</c:v>
                </c:pt>
                <c:pt idx="44">
                  <c:v>1.9432435000000001E-2</c:v>
                </c:pt>
                <c:pt idx="45">
                  <c:v>2.635645E-2</c:v>
                </c:pt>
                <c:pt idx="46">
                  <c:v>3.1420610000000002E-2</c:v>
                </c:pt>
                <c:pt idx="47">
                  <c:v>3.2743587999999997E-2</c:v>
                </c:pt>
                <c:pt idx="48">
                  <c:v>3.1664616999999999E-2</c:v>
                </c:pt>
                <c:pt idx="49">
                  <c:v>3.0326105999999999E-2</c:v>
                </c:pt>
                <c:pt idx="50">
                  <c:v>2.9501209E-2</c:v>
                </c:pt>
                <c:pt idx="51">
                  <c:v>2.9964241999999999E-2</c:v>
                </c:pt>
                <c:pt idx="52">
                  <c:v>3.1260040000000003E-2</c:v>
                </c:pt>
                <c:pt idx="53">
                  <c:v>3.1633715999999999E-2</c:v>
                </c:pt>
                <c:pt idx="54">
                  <c:v>2.9355843999999999E-2</c:v>
                </c:pt>
                <c:pt idx="55">
                  <c:v>2.6047962000000001E-2</c:v>
                </c:pt>
                <c:pt idx="56">
                  <c:v>2.4628567000000001E-2</c:v>
                </c:pt>
                <c:pt idx="57">
                  <c:v>2.8216229999999998E-2</c:v>
                </c:pt>
                <c:pt idx="58">
                  <c:v>3.5617700000000002E-2</c:v>
                </c:pt>
                <c:pt idx="59">
                  <c:v>4.2642939999999997E-2</c:v>
                </c:pt>
                <c:pt idx="60">
                  <c:v>4.530733E-2</c:v>
                </c:pt>
                <c:pt idx="61">
                  <c:v>4.5648854000000003E-2</c:v>
                </c:pt>
                <c:pt idx="62">
                  <c:v>4.6461429999999998E-2</c:v>
                </c:pt>
                <c:pt idx="63">
                  <c:v>4.8411620000000002E-2</c:v>
                </c:pt>
                <c:pt idx="64">
                  <c:v>4.8601694000000001E-2</c:v>
                </c:pt>
                <c:pt idx="65">
                  <c:v>4.6114130000000003E-2</c:v>
                </c:pt>
                <c:pt idx="66">
                  <c:v>4.5186665000000001E-2</c:v>
                </c:pt>
                <c:pt idx="67">
                  <c:v>5.0419800000000001E-2</c:v>
                </c:pt>
                <c:pt idx="68">
                  <c:v>5.9789090000000003E-2</c:v>
                </c:pt>
                <c:pt idx="69">
                  <c:v>6.4226075999999993E-2</c:v>
                </c:pt>
                <c:pt idx="70">
                  <c:v>5.7105599999999999E-2</c:v>
                </c:pt>
                <c:pt idx="71">
                  <c:v>4.0258635000000001E-2</c:v>
                </c:pt>
                <c:pt idx="72">
                  <c:v>2.2810371999999999E-2</c:v>
                </c:pt>
                <c:pt idx="73">
                  <c:v>1.2570527E-2</c:v>
                </c:pt>
                <c:pt idx="74">
                  <c:v>1.1621618E-2</c:v>
                </c:pt>
                <c:pt idx="75">
                  <c:v>1.5692646000000001E-2</c:v>
                </c:pt>
                <c:pt idx="76">
                  <c:v>2.000795E-2</c:v>
                </c:pt>
                <c:pt idx="77">
                  <c:v>2.2263120000000001E-2</c:v>
                </c:pt>
                <c:pt idx="78">
                  <c:v>2.3928097999999998E-2</c:v>
                </c:pt>
                <c:pt idx="79">
                  <c:v>2.5797743000000001E-2</c:v>
                </c:pt>
                <c:pt idx="80">
                  <c:v>2.5417947999999999E-2</c:v>
                </c:pt>
                <c:pt idx="81">
                  <c:v>2.0018151000000001E-2</c:v>
                </c:pt>
                <c:pt idx="82">
                  <c:v>9.3718880000000001E-3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9.1514539999999998E-3</c:v>
                </c:pt>
                <c:pt idx="89">
                  <c:v>1.7160576E-2</c:v>
                </c:pt>
                <c:pt idx="90">
                  <c:v>2.2447014000000001E-2</c:v>
                </c:pt>
                <c:pt idx="91">
                  <c:v>2.5867358E-2</c:v>
                </c:pt>
                <c:pt idx="92">
                  <c:v>2.7261848000000002E-2</c:v>
                </c:pt>
                <c:pt idx="93">
                  <c:v>2.7608206E-2</c:v>
                </c:pt>
                <c:pt idx="94">
                  <c:v>2.7283732000000002E-2</c:v>
                </c:pt>
                <c:pt idx="95">
                  <c:v>2.6068709999999998E-2</c:v>
                </c:pt>
                <c:pt idx="96">
                  <c:v>2.6445031000000001E-2</c:v>
                </c:pt>
                <c:pt idx="97">
                  <c:v>2.7407348000000002E-2</c:v>
                </c:pt>
                <c:pt idx="98">
                  <c:v>2.8354133E-2</c:v>
                </c:pt>
                <c:pt idx="99">
                  <c:v>2.8930727E-2</c:v>
                </c:pt>
                <c:pt idx="100">
                  <c:v>2.9089279999999999E-2</c:v>
                </c:pt>
                <c:pt idx="101">
                  <c:v>2.8029703999999999E-2</c:v>
                </c:pt>
                <c:pt idx="102">
                  <c:v>2.7209317E-2</c:v>
                </c:pt>
                <c:pt idx="103">
                  <c:v>2.6630310000000001E-2</c:v>
                </c:pt>
                <c:pt idx="104">
                  <c:v>2.5276469999999999E-2</c:v>
                </c:pt>
                <c:pt idx="105">
                  <c:v>2.3227780999999999E-2</c:v>
                </c:pt>
                <c:pt idx="106">
                  <c:v>2.0415496000000002E-2</c:v>
                </c:pt>
                <c:pt idx="107">
                  <c:v>1.7462888999999999E-2</c:v>
                </c:pt>
                <c:pt idx="108">
                  <c:v>1.3160411E-2</c:v>
                </c:pt>
                <c:pt idx="109">
                  <c:v>8.2624719999999999E-3</c:v>
                </c:pt>
                <c:pt idx="110">
                  <c:v>3.2986695999999999E-3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E386-474E-92A5-1F78A679369B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[4]Sheet1!$D$461:$DT$461</c:f>
              <c:numCache>
                <c:formatCode>General</c:formatCode>
                <c:ptCount val="121"/>
                <c:pt idx="0">
                  <c:v>2.8874623E-3</c:v>
                </c:pt>
                <c:pt idx="1">
                  <c:v>1.0339936E-3</c:v>
                </c:pt>
                <c:pt idx="2">
                  <c:v>1.7618753000000001E-3</c:v>
                </c:pt>
                <c:pt idx="3">
                  <c:v>1.634592E-3</c:v>
                </c:pt>
                <c:pt idx="4">
                  <c:v>1.8690740000000001E-3</c:v>
                </c:pt>
                <c:pt idx="5">
                  <c:v>2.9477864000000001E-3</c:v>
                </c:pt>
                <c:pt idx="6">
                  <c:v>4.8589706E-3</c:v>
                </c:pt>
                <c:pt idx="7">
                  <c:v>7.0178050000000002E-3</c:v>
                </c:pt>
                <c:pt idx="8">
                  <c:v>6.9855563000000001E-3</c:v>
                </c:pt>
                <c:pt idx="9">
                  <c:v>3.7827324000000002E-3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1.5889872999999999E-3</c:v>
                </c:pt>
                <c:pt idx="15">
                  <c:v>7.6723382999999996E-3</c:v>
                </c:pt>
                <c:pt idx="16">
                  <c:v>1.2463373E-2</c:v>
                </c:pt>
                <c:pt idx="17">
                  <c:v>1.2604503E-2</c:v>
                </c:pt>
                <c:pt idx="18">
                  <c:v>8.3378570000000006E-3</c:v>
                </c:pt>
                <c:pt idx="19">
                  <c:v>1.0867456000000001E-3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5.5829360000000001E-3</c:v>
                </c:pt>
                <c:pt idx="27">
                  <c:v>1.1587620999999999E-2</c:v>
                </c:pt>
                <c:pt idx="28">
                  <c:v>1.6513031000000001E-2</c:v>
                </c:pt>
                <c:pt idx="29">
                  <c:v>2.0170810000000001E-2</c:v>
                </c:pt>
                <c:pt idx="30">
                  <c:v>2.4053575000000001E-2</c:v>
                </c:pt>
                <c:pt idx="31">
                  <c:v>2.8148291999999998E-2</c:v>
                </c:pt>
                <c:pt idx="32">
                  <c:v>3.1755902000000003E-2</c:v>
                </c:pt>
                <c:pt idx="33">
                  <c:v>3.6446970000000002E-2</c:v>
                </c:pt>
                <c:pt idx="34">
                  <c:v>4.1537119999999997E-2</c:v>
                </c:pt>
                <c:pt idx="35">
                  <c:v>4.5941096000000001E-2</c:v>
                </c:pt>
                <c:pt idx="36">
                  <c:v>4.7281213000000002E-2</c:v>
                </c:pt>
                <c:pt idx="37">
                  <c:v>4.4190343E-2</c:v>
                </c:pt>
                <c:pt idx="38">
                  <c:v>3.7989910000000002E-2</c:v>
                </c:pt>
                <c:pt idx="39">
                  <c:v>3.0686950000000001E-2</c:v>
                </c:pt>
                <c:pt idx="40">
                  <c:v>2.3070364999999999E-2</c:v>
                </c:pt>
                <c:pt idx="41">
                  <c:v>1.7381938E-2</c:v>
                </c:pt>
                <c:pt idx="42">
                  <c:v>1.3825258E-2</c:v>
                </c:pt>
                <c:pt idx="43">
                  <c:v>1.4333663999999999E-2</c:v>
                </c:pt>
                <c:pt idx="44">
                  <c:v>1.9354620999999999E-2</c:v>
                </c:pt>
                <c:pt idx="45">
                  <c:v>2.6250096000000001E-2</c:v>
                </c:pt>
                <c:pt idx="46">
                  <c:v>3.1310721999999999E-2</c:v>
                </c:pt>
                <c:pt idx="47">
                  <c:v>3.2640825999999998E-2</c:v>
                </c:pt>
                <c:pt idx="48">
                  <c:v>3.1577836999999997E-2</c:v>
                </c:pt>
                <c:pt idx="49">
                  <c:v>3.0291753000000001E-2</c:v>
                </c:pt>
                <c:pt idx="50">
                  <c:v>2.9556659999999998E-2</c:v>
                </c:pt>
                <c:pt idx="51">
                  <c:v>3.0116727999999999E-2</c:v>
                </c:pt>
                <c:pt idx="52">
                  <c:v>3.1471375000000003E-2</c:v>
                </c:pt>
                <c:pt idx="53">
                  <c:v>3.183126E-2</c:v>
                </c:pt>
                <c:pt idx="54">
                  <c:v>2.9481746E-2</c:v>
                </c:pt>
                <c:pt idx="55">
                  <c:v>2.6073733000000002E-2</c:v>
                </c:pt>
                <c:pt idx="56">
                  <c:v>2.4555843000000001E-2</c:v>
                </c:pt>
                <c:pt idx="57">
                  <c:v>2.8090889000000001E-2</c:v>
                </c:pt>
                <c:pt idx="58">
                  <c:v>3.5497524000000003E-2</c:v>
                </c:pt>
                <c:pt idx="59">
                  <c:v>4.2568232999999997E-2</c:v>
                </c:pt>
                <c:pt idx="60">
                  <c:v>4.5297603999999998E-2</c:v>
                </c:pt>
                <c:pt idx="61">
                  <c:v>4.5690157000000002E-2</c:v>
                </c:pt>
                <c:pt idx="62">
                  <c:v>4.6551240000000001E-2</c:v>
                </c:pt>
                <c:pt idx="63">
                  <c:v>4.8561774000000002E-2</c:v>
                </c:pt>
                <c:pt idx="64">
                  <c:v>4.8806204999999998E-2</c:v>
                </c:pt>
                <c:pt idx="65">
                  <c:v>4.6310704000000001E-2</c:v>
                </c:pt>
                <c:pt idx="66">
                  <c:v>4.5262865999999999E-2</c:v>
                </c:pt>
                <c:pt idx="67">
                  <c:v>5.0285733999999999E-2</c:v>
                </c:pt>
                <c:pt idx="68">
                  <c:v>5.9461594E-2</c:v>
                </c:pt>
                <c:pt idx="69">
                  <c:v>6.3833125000000004E-2</c:v>
                </c:pt>
                <c:pt idx="70">
                  <c:v>5.6791870000000001E-2</c:v>
                </c:pt>
                <c:pt idx="71">
                  <c:v>4.0074456000000001E-2</c:v>
                </c:pt>
                <c:pt idx="72">
                  <c:v>2.2702536999999998E-2</c:v>
                </c:pt>
                <c:pt idx="73">
                  <c:v>1.2469145500000001E-2</c:v>
                </c:pt>
                <c:pt idx="74">
                  <c:v>1.1521952E-2</c:v>
                </c:pt>
                <c:pt idx="75">
                  <c:v>1.5654547000000001E-2</c:v>
                </c:pt>
                <c:pt idx="76">
                  <c:v>2.0072284999999999E-2</c:v>
                </c:pt>
                <c:pt idx="77">
                  <c:v>2.2406062000000001E-2</c:v>
                </c:pt>
                <c:pt idx="78">
                  <c:v>2.4068551000000001E-2</c:v>
                </c:pt>
                <c:pt idx="79">
                  <c:v>2.5864102E-2</c:v>
                </c:pt>
                <c:pt idx="80">
                  <c:v>2.5409830000000001E-2</c:v>
                </c:pt>
                <c:pt idx="81">
                  <c:v>1.9999159999999998E-2</c:v>
                </c:pt>
                <c:pt idx="82">
                  <c:v>9.4013780000000002E-3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8.9077280000000002E-3</c:v>
                </c:pt>
                <c:pt idx="89">
                  <c:v>1.6974626E-2</c:v>
                </c:pt>
                <c:pt idx="90">
                  <c:v>2.2365447E-2</c:v>
                </c:pt>
                <c:pt idx="91">
                  <c:v>2.5872609000000001E-2</c:v>
                </c:pt>
                <c:pt idx="92">
                  <c:v>2.7289225E-2</c:v>
                </c:pt>
                <c:pt idx="93">
                  <c:v>2.7619543E-2</c:v>
                </c:pt>
                <c:pt idx="94">
                  <c:v>2.7268296000000001E-2</c:v>
                </c:pt>
                <c:pt idx="95">
                  <c:v>2.6037068999999999E-2</c:v>
                </c:pt>
                <c:pt idx="96">
                  <c:v>2.6418690000000002E-2</c:v>
                </c:pt>
                <c:pt idx="97">
                  <c:v>2.7420241000000001E-2</c:v>
                </c:pt>
                <c:pt idx="98">
                  <c:v>2.8417696999999999E-2</c:v>
                </c:pt>
                <c:pt idx="99">
                  <c:v>2.9037448E-2</c:v>
                </c:pt>
                <c:pt idx="100">
                  <c:v>2.9222462000000001E-2</c:v>
                </c:pt>
                <c:pt idx="101">
                  <c:v>2.8201815000000002E-2</c:v>
                </c:pt>
                <c:pt idx="102">
                  <c:v>2.7351734999999999E-2</c:v>
                </c:pt>
                <c:pt idx="103">
                  <c:v>2.6726811999999999E-2</c:v>
                </c:pt>
                <c:pt idx="104">
                  <c:v>2.5315184000000001E-2</c:v>
                </c:pt>
                <c:pt idx="105">
                  <c:v>2.3202375000000001E-2</c:v>
                </c:pt>
                <c:pt idx="106">
                  <c:v>2.0321560999999998E-2</c:v>
                </c:pt>
                <c:pt idx="107">
                  <c:v>1.7285762E-2</c:v>
                </c:pt>
                <c:pt idx="108">
                  <c:v>1.2919242500000001E-2</c:v>
                </c:pt>
                <c:pt idx="109">
                  <c:v>7.9605100000000005E-3</c:v>
                </c:pt>
                <c:pt idx="110">
                  <c:v>2.9417607000000001E-3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E386-474E-92A5-1F78A679369B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[4]Sheet1!$D$462:$DT$462</c:f>
              <c:numCache>
                <c:formatCode>General</c:formatCode>
                <c:ptCount val="121"/>
                <c:pt idx="0">
                  <c:v>2.8874623E-3</c:v>
                </c:pt>
                <c:pt idx="1">
                  <c:v>1.0339936E-3</c:v>
                </c:pt>
                <c:pt idx="2">
                  <c:v>1.7618753000000001E-3</c:v>
                </c:pt>
                <c:pt idx="3">
                  <c:v>1.634592E-3</c:v>
                </c:pt>
                <c:pt idx="4">
                  <c:v>1.8690740000000001E-3</c:v>
                </c:pt>
                <c:pt idx="5">
                  <c:v>2.9477864000000001E-3</c:v>
                </c:pt>
                <c:pt idx="6">
                  <c:v>4.8589706E-3</c:v>
                </c:pt>
                <c:pt idx="7">
                  <c:v>7.0178050000000002E-3</c:v>
                </c:pt>
                <c:pt idx="8">
                  <c:v>6.9855563000000001E-3</c:v>
                </c:pt>
                <c:pt idx="9">
                  <c:v>3.7827324000000002E-3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1.5889872999999999E-3</c:v>
                </c:pt>
                <c:pt idx="15">
                  <c:v>7.6723382999999996E-3</c:v>
                </c:pt>
                <c:pt idx="16">
                  <c:v>1.2463373E-2</c:v>
                </c:pt>
                <c:pt idx="17">
                  <c:v>1.2604503E-2</c:v>
                </c:pt>
                <c:pt idx="18">
                  <c:v>8.3378570000000006E-3</c:v>
                </c:pt>
                <c:pt idx="19">
                  <c:v>1.0867456000000001E-3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5.5829360000000001E-3</c:v>
                </c:pt>
                <c:pt idx="27">
                  <c:v>1.1587620999999999E-2</c:v>
                </c:pt>
                <c:pt idx="28">
                  <c:v>1.6513031000000001E-2</c:v>
                </c:pt>
                <c:pt idx="29">
                  <c:v>2.0170810000000001E-2</c:v>
                </c:pt>
                <c:pt idx="30">
                  <c:v>2.4053575000000001E-2</c:v>
                </c:pt>
                <c:pt idx="31">
                  <c:v>2.8148291999999998E-2</c:v>
                </c:pt>
                <c:pt idx="32">
                  <c:v>3.1755902000000003E-2</c:v>
                </c:pt>
                <c:pt idx="33">
                  <c:v>3.6446970000000002E-2</c:v>
                </c:pt>
                <c:pt idx="34">
                  <c:v>4.1537119999999997E-2</c:v>
                </c:pt>
                <c:pt idx="35">
                  <c:v>4.5941096000000001E-2</c:v>
                </c:pt>
                <c:pt idx="36">
                  <c:v>4.7281213000000002E-2</c:v>
                </c:pt>
                <c:pt idx="37">
                  <c:v>4.4190343E-2</c:v>
                </c:pt>
                <c:pt idx="38">
                  <c:v>3.7989910000000002E-2</c:v>
                </c:pt>
                <c:pt idx="39">
                  <c:v>3.0686950000000001E-2</c:v>
                </c:pt>
                <c:pt idx="40">
                  <c:v>2.3070364999999999E-2</c:v>
                </c:pt>
                <c:pt idx="41">
                  <c:v>1.7381938E-2</c:v>
                </c:pt>
                <c:pt idx="42">
                  <c:v>1.3825258E-2</c:v>
                </c:pt>
                <c:pt idx="43">
                  <c:v>1.4333663999999999E-2</c:v>
                </c:pt>
                <c:pt idx="44">
                  <c:v>1.9354620999999999E-2</c:v>
                </c:pt>
                <c:pt idx="45">
                  <c:v>2.6250096000000001E-2</c:v>
                </c:pt>
                <c:pt idx="46">
                  <c:v>3.1310721999999999E-2</c:v>
                </c:pt>
                <c:pt idx="47">
                  <c:v>3.2640825999999998E-2</c:v>
                </c:pt>
                <c:pt idx="48">
                  <c:v>3.1577836999999997E-2</c:v>
                </c:pt>
                <c:pt idx="49">
                  <c:v>3.0291753000000001E-2</c:v>
                </c:pt>
                <c:pt idx="50">
                  <c:v>2.9556659999999998E-2</c:v>
                </c:pt>
                <c:pt idx="51">
                  <c:v>3.0116727999999999E-2</c:v>
                </c:pt>
                <c:pt idx="52">
                  <c:v>3.1471375000000003E-2</c:v>
                </c:pt>
                <c:pt idx="53">
                  <c:v>3.183126E-2</c:v>
                </c:pt>
                <c:pt idx="54">
                  <c:v>2.9481746E-2</c:v>
                </c:pt>
                <c:pt idx="55">
                  <c:v>2.6073733000000002E-2</c:v>
                </c:pt>
                <c:pt idx="56">
                  <c:v>2.4555843000000001E-2</c:v>
                </c:pt>
                <c:pt idx="57">
                  <c:v>2.8090889000000001E-2</c:v>
                </c:pt>
                <c:pt idx="58">
                  <c:v>3.5497524000000003E-2</c:v>
                </c:pt>
                <c:pt idx="59">
                  <c:v>4.2568232999999997E-2</c:v>
                </c:pt>
                <c:pt idx="60">
                  <c:v>4.5297603999999998E-2</c:v>
                </c:pt>
                <c:pt idx="61">
                  <c:v>4.5690157000000002E-2</c:v>
                </c:pt>
                <c:pt idx="62">
                  <c:v>4.6551240000000001E-2</c:v>
                </c:pt>
                <c:pt idx="63">
                  <c:v>4.8561774000000002E-2</c:v>
                </c:pt>
                <c:pt idx="64">
                  <c:v>4.8806204999999998E-2</c:v>
                </c:pt>
                <c:pt idx="65">
                  <c:v>4.6310704000000001E-2</c:v>
                </c:pt>
                <c:pt idx="66">
                  <c:v>4.5262865999999999E-2</c:v>
                </c:pt>
                <c:pt idx="67">
                  <c:v>5.0285733999999999E-2</c:v>
                </c:pt>
                <c:pt idx="68">
                  <c:v>5.9461594E-2</c:v>
                </c:pt>
                <c:pt idx="69">
                  <c:v>6.3833125000000004E-2</c:v>
                </c:pt>
                <c:pt idx="70">
                  <c:v>5.6791870000000001E-2</c:v>
                </c:pt>
                <c:pt idx="71">
                  <c:v>4.0074456000000001E-2</c:v>
                </c:pt>
                <c:pt idx="72">
                  <c:v>2.2702536999999998E-2</c:v>
                </c:pt>
                <c:pt idx="73">
                  <c:v>1.2469145500000001E-2</c:v>
                </c:pt>
                <c:pt idx="74">
                  <c:v>1.1521952E-2</c:v>
                </c:pt>
                <c:pt idx="75">
                  <c:v>1.5654547000000001E-2</c:v>
                </c:pt>
                <c:pt idx="76">
                  <c:v>2.0072284999999999E-2</c:v>
                </c:pt>
                <c:pt idx="77">
                  <c:v>2.2406062000000001E-2</c:v>
                </c:pt>
                <c:pt idx="78">
                  <c:v>2.4068551000000001E-2</c:v>
                </c:pt>
                <c:pt idx="79">
                  <c:v>2.5864102E-2</c:v>
                </c:pt>
                <c:pt idx="80">
                  <c:v>2.5409830000000001E-2</c:v>
                </c:pt>
                <c:pt idx="81">
                  <c:v>1.9999159999999998E-2</c:v>
                </c:pt>
                <c:pt idx="82">
                  <c:v>9.4013780000000002E-3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8.9077280000000002E-3</c:v>
                </c:pt>
                <c:pt idx="89">
                  <c:v>1.6974626E-2</c:v>
                </c:pt>
                <c:pt idx="90">
                  <c:v>2.2365447E-2</c:v>
                </c:pt>
                <c:pt idx="91">
                  <c:v>2.5872609000000001E-2</c:v>
                </c:pt>
                <c:pt idx="92">
                  <c:v>2.7289225E-2</c:v>
                </c:pt>
                <c:pt idx="93">
                  <c:v>2.7619543E-2</c:v>
                </c:pt>
                <c:pt idx="94">
                  <c:v>2.7268296000000001E-2</c:v>
                </c:pt>
                <c:pt idx="95">
                  <c:v>2.6037068999999999E-2</c:v>
                </c:pt>
                <c:pt idx="96">
                  <c:v>2.6418690000000002E-2</c:v>
                </c:pt>
                <c:pt idx="97">
                  <c:v>2.7420241000000001E-2</c:v>
                </c:pt>
                <c:pt idx="98">
                  <c:v>2.8417696999999999E-2</c:v>
                </c:pt>
                <c:pt idx="99">
                  <c:v>2.9037448E-2</c:v>
                </c:pt>
                <c:pt idx="100">
                  <c:v>2.9222462000000001E-2</c:v>
                </c:pt>
                <c:pt idx="101">
                  <c:v>2.8201815000000002E-2</c:v>
                </c:pt>
                <c:pt idx="102">
                  <c:v>2.7351734999999999E-2</c:v>
                </c:pt>
                <c:pt idx="103">
                  <c:v>2.6726811999999999E-2</c:v>
                </c:pt>
                <c:pt idx="104">
                  <c:v>2.5315184000000001E-2</c:v>
                </c:pt>
                <c:pt idx="105">
                  <c:v>2.3202375000000001E-2</c:v>
                </c:pt>
                <c:pt idx="106">
                  <c:v>2.0321560999999998E-2</c:v>
                </c:pt>
                <c:pt idx="107">
                  <c:v>1.7285762E-2</c:v>
                </c:pt>
                <c:pt idx="108">
                  <c:v>1.2919242500000001E-2</c:v>
                </c:pt>
                <c:pt idx="109">
                  <c:v>7.9605100000000005E-3</c:v>
                </c:pt>
                <c:pt idx="110">
                  <c:v>2.9417607000000001E-3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E386-474E-92A5-1F78A679369B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[4]Sheet1!$D$463:$DT$463</c:f>
              <c:numCache>
                <c:formatCode>General</c:formatCode>
                <c:ptCount val="121"/>
                <c:pt idx="0">
                  <c:v>2.8268904E-3</c:v>
                </c:pt>
                <c:pt idx="1">
                  <c:v>1.0480346E-3</c:v>
                </c:pt>
                <c:pt idx="2">
                  <c:v>1.8538459000000001E-3</c:v>
                </c:pt>
                <c:pt idx="3">
                  <c:v>1.8293961000000001E-3</c:v>
                </c:pt>
                <c:pt idx="4">
                  <c:v>2.1625487000000001E-3</c:v>
                </c:pt>
                <c:pt idx="5">
                  <c:v>3.2895912999999998E-3</c:v>
                </c:pt>
                <c:pt idx="6">
                  <c:v>5.1854559999999997E-3</c:v>
                </c:pt>
                <c:pt idx="7">
                  <c:v>7.2317826999999998E-3</c:v>
                </c:pt>
                <c:pt idx="8">
                  <c:v>7.0314260000000003E-3</c:v>
                </c:pt>
                <c:pt idx="9">
                  <c:v>3.6689906999999998E-3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1.6624242000000001E-3</c:v>
                </c:pt>
                <c:pt idx="15">
                  <c:v>7.7879139999999999E-3</c:v>
                </c:pt>
                <c:pt idx="16">
                  <c:v>1.2597329000000001E-2</c:v>
                </c:pt>
                <c:pt idx="17">
                  <c:v>1.2734853000000001E-2</c:v>
                </c:pt>
                <c:pt idx="18">
                  <c:v>8.4212100000000002E-3</c:v>
                </c:pt>
                <c:pt idx="19">
                  <c:v>1.1188662999999999E-3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5.6024697000000004E-3</c:v>
                </c:pt>
                <c:pt idx="27">
                  <c:v>1.1659928999999999E-2</c:v>
                </c:pt>
                <c:pt idx="28">
                  <c:v>1.6661453999999999E-2</c:v>
                </c:pt>
                <c:pt idx="29">
                  <c:v>2.0385919999999998E-2</c:v>
                </c:pt>
                <c:pt idx="30">
                  <c:v>2.4319674999999999E-2</c:v>
                </c:pt>
                <c:pt idx="31">
                  <c:v>2.8452287999999999E-2</c:v>
                </c:pt>
                <c:pt idx="32">
                  <c:v>3.2097970000000003E-2</c:v>
                </c:pt>
                <c:pt idx="33">
                  <c:v>3.6843248000000002E-2</c:v>
                </c:pt>
                <c:pt idx="34">
                  <c:v>4.1954614000000001E-2</c:v>
                </c:pt>
                <c:pt idx="35">
                  <c:v>4.6349584999999999E-2</c:v>
                </c:pt>
                <c:pt idx="36">
                  <c:v>4.7659613000000003E-2</c:v>
                </c:pt>
                <c:pt idx="37">
                  <c:v>4.4530979999999998E-2</c:v>
                </c:pt>
                <c:pt idx="38">
                  <c:v>3.8301849999999998E-2</c:v>
                </c:pt>
                <c:pt idx="39">
                  <c:v>3.0945785E-2</c:v>
                </c:pt>
                <c:pt idx="40">
                  <c:v>2.3252032999999998E-2</c:v>
                </c:pt>
                <c:pt idx="41">
                  <c:v>1.7515412000000001E-2</c:v>
                </c:pt>
                <c:pt idx="42">
                  <c:v>1.3958892000000001E-2</c:v>
                </c:pt>
                <c:pt idx="43">
                  <c:v>1.4518065E-2</c:v>
                </c:pt>
                <c:pt idx="44">
                  <c:v>1.9603280000000001E-2</c:v>
                </c:pt>
                <c:pt idx="45">
                  <c:v>2.6550437999999999E-2</c:v>
                </c:pt>
                <c:pt idx="46">
                  <c:v>3.1637534000000002E-2</c:v>
                </c:pt>
                <c:pt idx="47">
                  <c:v>3.2973282E-2</c:v>
                </c:pt>
                <c:pt idx="48">
                  <c:v>3.1903042999999999E-2</c:v>
                </c:pt>
                <c:pt idx="49">
                  <c:v>3.0590037E-2</c:v>
                </c:pt>
                <c:pt idx="50">
                  <c:v>2.9805590999999999E-2</c:v>
                </c:pt>
                <c:pt idx="51">
                  <c:v>3.0299915E-2</c:v>
                </c:pt>
                <c:pt idx="52">
                  <c:v>3.1580240000000002E-2</c:v>
                </c:pt>
                <c:pt idx="53">
                  <c:v>3.1848077000000002E-2</c:v>
                </c:pt>
                <c:pt idx="54">
                  <c:v>2.9412088999999999E-2</c:v>
                </c:pt>
                <c:pt idx="55">
                  <c:v>2.5982379999999999E-2</c:v>
                </c:pt>
                <c:pt idx="56">
                  <c:v>2.4527113999999999E-2</c:v>
                </c:pt>
                <c:pt idx="57">
                  <c:v>2.8192854E-2</c:v>
                </c:pt>
                <c:pt idx="58">
                  <c:v>3.5734929999999998E-2</c:v>
                </c:pt>
                <c:pt idx="59">
                  <c:v>4.288691E-2</c:v>
                </c:pt>
                <c:pt idx="60">
                  <c:v>4.5610459999999999E-2</c:v>
                </c:pt>
                <c:pt idx="61">
                  <c:v>4.5933526000000002E-2</c:v>
                </c:pt>
                <c:pt idx="62">
                  <c:v>4.6701025E-2</c:v>
                </c:pt>
                <c:pt idx="63">
                  <c:v>4.8632752000000001E-2</c:v>
                </c:pt>
                <c:pt idx="64">
                  <c:v>4.8801570000000002E-2</c:v>
                </c:pt>
                <c:pt idx="65">
                  <c:v>4.6255684999999998E-2</c:v>
                </c:pt>
                <c:pt idx="66">
                  <c:v>4.5233137999999999E-2</c:v>
                </c:pt>
                <c:pt idx="67">
                  <c:v>5.0376522999999999E-2</c:v>
                </c:pt>
                <c:pt idx="68">
                  <c:v>5.9692156000000003E-2</c:v>
                </c:pt>
                <c:pt idx="69">
                  <c:v>6.4092259999999998E-2</c:v>
                </c:pt>
                <c:pt idx="70">
                  <c:v>5.6939403999999999E-2</c:v>
                </c:pt>
                <c:pt idx="71">
                  <c:v>4.0063314000000003E-2</c:v>
                </c:pt>
                <c:pt idx="72">
                  <c:v>2.25934E-2</c:v>
                </c:pt>
                <c:pt idx="73">
                  <c:v>1.2358266E-2</c:v>
                </c:pt>
                <c:pt idx="74">
                  <c:v>1.1460918E-2</c:v>
                </c:pt>
                <c:pt idx="75">
                  <c:v>1.5653394000000001E-2</c:v>
                </c:pt>
                <c:pt idx="76">
                  <c:v>2.0119911000000001E-2</c:v>
                </c:pt>
                <c:pt idx="77">
                  <c:v>2.2438975E-2</c:v>
                </c:pt>
                <c:pt idx="78">
                  <c:v>2.4043627000000001E-2</c:v>
                </c:pt>
                <c:pt idx="79">
                  <c:v>2.579648E-2</c:v>
                </c:pt>
                <c:pt idx="80">
                  <c:v>2.5341157E-2</c:v>
                </c:pt>
                <c:pt idx="81">
                  <c:v>1.9943341999999999E-2</c:v>
                </c:pt>
                <c:pt idx="82">
                  <c:v>9.347078E-3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9.4359100000000005E-3</c:v>
                </c:pt>
                <c:pt idx="89">
                  <c:v>1.7456394E-2</c:v>
                </c:pt>
                <c:pt idx="90">
                  <c:v>2.2699123000000002E-2</c:v>
                </c:pt>
                <c:pt idx="91">
                  <c:v>2.6025487E-2</c:v>
                </c:pt>
                <c:pt idx="92">
                  <c:v>2.7283272000000001E-2</c:v>
                </c:pt>
                <c:pt idx="93">
                  <c:v>2.7505325000000001E-2</c:v>
                </c:pt>
                <c:pt idx="94">
                  <c:v>2.7089754000000001E-2</c:v>
                </c:pt>
                <c:pt idx="95">
                  <c:v>2.5813628000000002E-2</c:v>
                </c:pt>
                <c:pt idx="96">
                  <c:v>2.6194926E-2</c:v>
                </c:pt>
                <c:pt idx="97">
                  <c:v>2.7196577E-2</c:v>
                </c:pt>
                <c:pt idx="98">
                  <c:v>2.8209082999999999E-2</c:v>
                </c:pt>
                <c:pt idx="99">
                  <c:v>2.8859988E-2</c:v>
                </c:pt>
                <c:pt idx="100">
                  <c:v>2.908465E-2</c:v>
                </c:pt>
                <c:pt idx="101">
                  <c:v>2.806527E-2</c:v>
                </c:pt>
                <c:pt idx="102">
                  <c:v>2.7244089999999999E-2</c:v>
                </c:pt>
                <c:pt idx="103">
                  <c:v>2.6625335E-2</c:v>
                </c:pt>
                <c:pt idx="104">
                  <c:v>2.5215485999999999E-2</c:v>
                </c:pt>
                <c:pt idx="105">
                  <c:v>2.3100622000000001E-2</c:v>
                </c:pt>
                <c:pt idx="106">
                  <c:v>2.0216642E-2</c:v>
                </c:pt>
                <c:pt idx="107">
                  <c:v>1.7189756E-2</c:v>
                </c:pt>
                <c:pt idx="108">
                  <c:v>1.282439E-2</c:v>
                </c:pt>
                <c:pt idx="109">
                  <c:v>7.874542E-3</c:v>
                </c:pt>
                <c:pt idx="110">
                  <c:v>2.8688323000000001E-3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E386-474E-92A5-1F78A679369B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[4]Sheet1!$D$464:$DT$464</c:f>
              <c:numCache>
                <c:formatCode>General</c:formatCode>
                <c:ptCount val="121"/>
                <c:pt idx="0">
                  <c:v>2.8268904E-3</c:v>
                </c:pt>
                <c:pt idx="1">
                  <c:v>1.0480346E-3</c:v>
                </c:pt>
                <c:pt idx="2">
                  <c:v>1.8538459000000001E-3</c:v>
                </c:pt>
                <c:pt idx="3">
                  <c:v>1.8293961000000001E-3</c:v>
                </c:pt>
                <c:pt idx="4">
                  <c:v>2.1625487000000001E-3</c:v>
                </c:pt>
                <c:pt idx="5">
                  <c:v>3.2895912999999998E-3</c:v>
                </c:pt>
                <c:pt idx="6">
                  <c:v>5.1854559999999997E-3</c:v>
                </c:pt>
                <c:pt idx="7">
                  <c:v>7.2317826999999998E-3</c:v>
                </c:pt>
                <c:pt idx="8">
                  <c:v>7.0314260000000003E-3</c:v>
                </c:pt>
                <c:pt idx="9">
                  <c:v>3.6689906999999998E-3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1.6624242000000001E-3</c:v>
                </c:pt>
                <c:pt idx="15">
                  <c:v>7.7879139999999999E-3</c:v>
                </c:pt>
                <c:pt idx="16">
                  <c:v>1.2597329000000001E-2</c:v>
                </c:pt>
                <c:pt idx="17">
                  <c:v>1.2734853000000001E-2</c:v>
                </c:pt>
                <c:pt idx="18">
                  <c:v>8.4212100000000002E-3</c:v>
                </c:pt>
                <c:pt idx="19">
                  <c:v>1.1188662999999999E-3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5.6024697000000004E-3</c:v>
                </c:pt>
                <c:pt idx="27">
                  <c:v>1.1659928999999999E-2</c:v>
                </c:pt>
                <c:pt idx="28">
                  <c:v>1.6661453999999999E-2</c:v>
                </c:pt>
                <c:pt idx="29">
                  <c:v>2.0385919999999998E-2</c:v>
                </c:pt>
                <c:pt idx="30">
                  <c:v>2.4319674999999999E-2</c:v>
                </c:pt>
                <c:pt idx="31">
                  <c:v>2.8452287999999999E-2</c:v>
                </c:pt>
                <c:pt idx="32">
                  <c:v>3.2097970000000003E-2</c:v>
                </c:pt>
                <c:pt idx="33">
                  <c:v>3.6843248000000002E-2</c:v>
                </c:pt>
                <c:pt idx="34">
                  <c:v>4.1954614000000001E-2</c:v>
                </c:pt>
                <c:pt idx="35">
                  <c:v>4.6349584999999999E-2</c:v>
                </c:pt>
                <c:pt idx="36">
                  <c:v>4.7659613000000003E-2</c:v>
                </c:pt>
                <c:pt idx="37">
                  <c:v>4.4530979999999998E-2</c:v>
                </c:pt>
                <c:pt idx="38">
                  <c:v>3.8301849999999998E-2</c:v>
                </c:pt>
                <c:pt idx="39">
                  <c:v>3.0945785E-2</c:v>
                </c:pt>
                <c:pt idx="40">
                  <c:v>2.3252032999999998E-2</c:v>
                </c:pt>
                <c:pt idx="41">
                  <c:v>1.7515412000000001E-2</c:v>
                </c:pt>
                <c:pt idx="42">
                  <c:v>1.3958892000000001E-2</c:v>
                </c:pt>
                <c:pt idx="43">
                  <c:v>1.4518065E-2</c:v>
                </c:pt>
                <c:pt idx="44">
                  <c:v>1.9603280000000001E-2</c:v>
                </c:pt>
                <c:pt idx="45">
                  <c:v>2.6550437999999999E-2</c:v>
                </c:pt>
                <c:pt idx="46">
                  <c:v>3.1637534000000002E-2</c:v>
                </c:pt>
                <c:pt idx="47">
                  <c:v>3.2973282E-2</c:v>
                </c:pt>
                <c:pt idx="48">
                  <c:v>3.1903042999999999E-2</c:v>
                </c:pt>
                <c:pt idx="49">
                  <c:v>3.0590037E-2</c:v>
                </c:pt>
                <c:pt idx="50">
                  <c:v>2.9805590999999999E-2</c:v>
                </c:pt>
                <c:pt idx="51">
                  <c:v>3.0299915E-2</c:v>
                </c:pt>
                <c:pt idx="52">
                  <c:v>3.1580240000000002E-2</c:v>
                </c:pt>
                <c:pt idx="53">
                  <c:v>3.1848077000000002E-2</c:v>
                </c:pt>
                <c:pt idx="54">
                  <c:v>2.9412088999999999E-2</c:v>
                </c:pt>
                <c:pt idx="55">
                  <c:v>2.5982379999999999E-2</c:v>
                </c:pt>
                <c:pt idx="56">
                  <c:v>2.4527113999999999E-2</c:v>
                </c:pt>
                <c:pt idx="57">
                  <c:v>2.8192854E-2</c:v>
                </c:pt>
                <c:pt idx="58">
                  <c:v>3.5734929999999998E-2</c:v>
                </c:pt>
                <c:pt idx="59">
                  <c:v>4.288691E-2</c:v>
                </c:pt>
                <c:pt idx="60">
                  <c:v>4.5610459999999999E-2</c:v>
                </c:pt>
                <c:pt idx="61">
                  <c:v>4.5933526000000002E-2</c:v>
                </c:pt>
                <c:pt idx="62">
                  <c:v>4.6701025E-2</c:v>
                </c:pt>
                <c:pt idx="63">
                  <c:v>4.8632752000000001E-2</c:v>
                </c:pt>
                <c:pt idx="64">
                  <c:v>4.8801570000000002E-2</c:v>
                </c:pt>
                <c:pt idx="65">
                  <c:v>4.6255684999999998E-2</c:v>
                </c:pt>
                <c:pt idx="66">
                  <c:v>4.5233137999999999E-2</c:v>
                </c:pt>
                <c:pt idx="67">
                  <c:v>5.0376522999999999E-2</c:v>
                </c:pt>
                <c:pt idx="68">
                  <c:v>5.9692156000000003E-2</c:v>
                </c:pt>
                <c:pt idx="69">
                  <c:v>6.4092259999999998E-2</c:v>
                </c:pt>
                <c:pt idx="70">
                  <c:v>5.6939403999999999E-2</c:v>
                </c:pt>
                <c:pt idx="71">
                  <c:v>4.0063314000000003E-2</c:v>
                </c:pt>
                <c:pt idx="72">
                  <c:v>2.25934E-2</c:v>
                </c:pt>
                <c:pt idx="73">
                  <c:v>1.2358266E-2</c:v>
                </c:pt>
                <c:pt idx="74">
                  <c:v>1.1460918E-2</c:v>
                </c:pt>
                <c:pt idx="75">
                  <c:v>1.5653394000000001E-2</c:v>
                </c:pt>
                <c:pt idx="76">
                  <c:v>2.0119911000000001E-2</c:v>
                </c:pt>
                <c:pt idx="77">
                  <c:v>2.2438975E-2</c:v>
                </c:pt>
                <c:pt idx="78">
                  <c:v>2.4043627000000001E-2</c:v>
                </c:pt>
                <c:pt idx="79">
                  <c:v>2.579648E-2</c:v>
                </c:pt>
                <c:pt idx="80">
                  <c:v>2.5341157E-2</c:v>
                </c:pt>
                <c:pt idx="81">
                  <c:v>1.9943341999999999E-2</c:v>
                </c:pt>
                <c:pt idx="82">
                  <c:v>9.347078E-3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9.4359100000000005E-3</c:v>
                </c:pt>
                <c:pt idx="89">
                  <c:v>1.7456394E-2</c:v>
                </c:pt>
                <c:pt idx="90">
                  <c:v>2.2699123000000002E-2</c:v>
                </c:pt>
                <c:pt idx="91">
                  <c:v>2.6025487E-2</c:v>
                </c:pt>
                <c:pt idx="92">
                  <c:v>2.7283272000000001E-2</c:v>
                </c:pt>
                <c:pt idx="93">
                  <c:v>2.7505325000000001E-2</c:v>
                </c:pt>
                <c:pt idx="94">
                  <c:v>2.7089754000000001E-2</c:v>
                </c:pt>
                <c:pt idx="95">
                  <c:v>2.5813628000000002E-2</c:v>
                </c:pt>
                <c:pt idx="96">
                  <c:v>2.6194926E-2</c:v>
                </c:pt>
                <c:pt idx="97">
                  <c:v>2.7196577E-2</c:v>
                </c:pt>
                <c:pt idx="98">
                  <c:v>2.8209082999999999E-2</c:v>
                </c:pt>
                <c:pt idx="99">
                  <c:v>2.8859988E-2</c:v>
                </c:pt>
                <c:pt idx="100">
                  <c:v>2.908465E-2</c:v>
                </c:pt>
                <c:pt idx="101">
                  <c:v>2.806527E-2</c:v>
                </c:pt>
                <c:pt idx="102">
                  <c:v>2.7244089999999999E-2</c:v>
                </c:pt>
                <c:pt idx="103">
                  <c:v>2.6625335E-2</c:v>
                </c:pt>
                <c:pt idx="104">
                  <c:v>2.5215485999999999E-2</c:v>
                </c:pt>
                <c:pt idx="105">
                  <c:v>2.3100622000000001E-2</c:v>
                </c:pt>
                <c:pt idx="106">
                  <c:v>2.0216642E-2</c:v>
                </c:pt>
                <c:pt idx="107">
                  <c:v>1.7189756E-2</c:v>
                </c:pt>
                <c:pt idx="108">
                  <c:v>1.282439E-2</c:v>
                </c:pt>
                <c:pt idx="109">
                  <c:v>7.874542E-3</c:v>
                </c:pt>
                <c:pt idx="110">
                  <c:v>2.8688323000000001E-3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E386-474E-92A5-1F78A679369B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[4]Sheet1!$D$465:$DT$465</c:f>
              <c:numCache>
                <c:formatCode>General</c:formatCode>
                <c:ptCount val="121"/>
                <c:pt idx="0">
                  <c:v>2.8268904E-3</c:v>
                </c:pt>
                <c:pt idx="1">
                  <c:v>1.0480346E-3</c:v>
                </c:pt>
                <c:pt idx="2">
                  <c:v>1.8538459000000001E-3</c:v>
                </c:pt>
                <c:pt idx="3">
                  <c:v>1.8293961000000001E-3</c:v>
                </c:pt>
                <c:pt idx="4">
                  <c:v>2.1625487000000001E-3</c:v>
                </c:pt>
                <c:pt idx="5">
                  <c:v>3.2895912999999998E-3</c:v>
                </c:pt>
                <c:pt idx="6">
                  <c:v>5.1854559999999997E-3</c:v>
                </c:pt>
                <c:pt idx="7">
                  <c:v>7.2317826999999998E-3</c:v>
                </c:pt>
                <c:pt idx="8">
                  <c:v>7.0314260000000003E-3</c:v>
                </c:pt>
                <c:pt idx="9">
                  <c:v>3.6689906999999998E-3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1.6624242000000001E-3</c:v>
                </c:pt>
                <c:pt idx="15">
                  <c:v>7.7879139999999999E-3</c:v>
                </c:pt>
                <c:pt idx="16">
                  <c:v>1.2597329000000001E-2</c:v>
                </c:pt>
                <c:pt idx="17">
                  <c:v>1.2734853000000001E-2</c:v>
                </c:pt>
                <c:pt idx="18">
                  <c:v>8.4212100000000002E-3</c:v>
                </c:pt>
                <c:pt idx="19">
                  <c:v>1.1188662999999999E-3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5.6024697000000004E-3</c:v>
                </c:pt>
                <c:pt idx="27">
                  <c:v>1.1659928999999999E-2</c:v>
                </c:pt>
                <c:pt idx="28">
                  <c:v>1.6661453999999999E-2</c:v>
                </c:pt>
                <c:pt idx="29">
                  <c:v>2.0385919999999998E-2</c:v>
                </c:pt>
                <c:pt idx="30">
                  <c:v>2.4319674999999999E-2</c:v>
                </c:pt>
                <c:pt idx="31">
                  <c:v>2.8452287999999999E-2</c:v>
                </c:pt>
                <c:pt idx="32">
                  <c:v>3.2097970000000003E-2</c:v>
                </c:pt>
                <c:pt idx="33">
                  <c:v>3.6843248000000002E-2</c:v>
                </c:pt>
                <c:pt idx="34">
                  <c:v>4.1954614000000001E-2</c:v>
                </c:pt>
                <c:pt idx="35">
                  <c:v>4.6349584999999999E-2</c:v>
                </c:pt>
                <c:pt idx="36">
                  <c:v>4.7659613000000003E-2</c:v>
                </c:pt>
                <c:pt idx="37">
                  <c:v>4.4530979999999998E-2</c:v>
                </c:pt>
                <c:pt idx="38">
                  <c:v>3.8301849999999998E-2</c:v>
                </c:pt>
                <c:pt idx="39">
                  <c:v>3.0945785E-2</c:v>
                </c:pt>
                <c:pt idx="40">
                  <c:v>2.3252032999999998E-2</c:v>
                </c:pt>
                <c:pt idx="41">
                  <c:v>1.7515412000000001E-2</c:v>
                </c:pt>
                <c:pt idx="42">
                  <c:v>1.3958892000000001E-2</c:v>
                </c:pt>
                <c:pt idx="43">
                  <c:v>1.4518065E-2</c:v>
                </c:pt>
                <c:pt idx="44">
                  <c:v>1.9603280000000001E-2</c:v>
                </c:pt>
                <c:pt idx="45">
                  <c:v>2.6550437999999999E-2</c:v>
                </c:pt>
                <c:pt idx="46">
                  <c:v>3.1637534000000002E-2</c:v>
                </c:pt>
                <c:pt idx="47">
                  <c:v>3.2973282E-2</c:v>
                </c:pt>
                <c:pt idx="48">
                  <c:v>3.1903042999999999E-2</c:v>
                </c:pt>
                <c:pt idx="49">
                  <c:v>3.0590037E-2</c:v>
                </c:pt>
                <c:pt idx="50">
                  <c:v>2.9805590999999999E-2</c:v>
                </c:pt>
                <c:pt idx="51">
                  <c:v>3.0299915E-2</c:v>
                </c:pt>
                <c:pt idx="52">
                  <c:v>3.1580240000000002E-2</c:v>
                </c:pt>
                <c:pt idx="53">
                  <c:v>3.1848077000000002E-2</c:v>
                </c:pt>
                <c:pt idx="54">
                  <c:v>2.9412088999999999E-2</c:v>
                </c:pt>
                <c:pt idx="55">
                  <c:v>2.5982379999999999E-2</c:v>
                </c:pt>
                <c:pt idx="56">
                  <c:v>2.4527113999999999E-2</c:v>
                </c:pt>
                <c:pt idx="57">
                  <c:v>2.8192854E-2</c:v>
                </c:pt>
                <c:pt idx="58">
                  <c:v>3.5734929999999998E-2</c:v>
                </c:pt>
                <c:pt idx="59">
                  <c:v>4.288691E-2</c:v>
                </c:pt>
                <c:pt idx="60">
                  <c:v>4.5610459999999999E-2</c:v>
                </c:pt>
                <c:pt idx="61">
                  <c:v>4.5933526000000002E-2</c:v>
                </c:pt>
                <c:pt idx="62">
                  <c:v>4.6701025E-2</c:v>
                </c:pt>
                <c:pt idx="63">
                  <c:v>4.8632752000000001E-2</c:v>
                </c:pt>
                <c:pt idx="64">
                  <c:v>4.8801570000000002E-2</c:v>
                </c:pt>
                <c:pt idx="65">
                  <c:v>4.6255684999999998E-2</c:v>
                </c:pt>
                <c:pt idx="66">
                  <c:v>4.5233137999999999E-2</c:v>
                </c:pt>
                <c:pt idx="67">
                  <c:v>5.0376522999999999E-2</c:v>
                </c:pt>
                <c:pt idx="68">
                  <c:v>5.9692156000000003E-2</c:v>
                </c:pt>
                <c:pt idx="69">
                  <c:v>6.4092259999999998E-2</c:v>
                </c:pt>
                <c:pt idx="70">
                  <c:v>5.6939403999999999E-2</c:v>
                </c:pt>
                <c:pt idx="71">
                  <c:v>4.0063314000000003E-2</c:v>
                </c:pt>
                <c:pt idx="72">
                  <c:v>2.25934E-2</c:v>
                </c:pt>
                <c:pt idx="73">
                  <c:v>1.2358266E-2</c:v>
                </c:pt>
                <c:pt idx="74">
                  <c:v>1.1460918E-2</c:v>
                </c:pt>
                <c:pt idx="75">
                  <c:v>1.5653394000000001E-2</c:v>
                </c:pt>
                <c:pt idx="76">
                  <c:v>2.0119911000000001E-2</c:v>
                </c:pt>
                <c:pt idx="77">
                  <c:v>2.2438975E-2</c:v>
                </c:pt>
                <c:pt idx="78">
                  <c:v>2.4043627000000001E-2</c:v>
                </c:pt>
                <c:pt idx="79">
                  <c:v>2.579648E-2</c:v>
                </c:pt>
                <c:pt idx="80">
                  <c:v>2.5341157E-2</c:v>
                </c:pt>
                <c:pt idx="81">
                  <c:v>1.9943341999999999E-2</c:v>
                </c:pt>
                <c:pt idx="82">
                  <c:v>9.347078E-3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9.4359100000000005E-3</c:v>
                </c:pt>
                <c:pt idx="89">
                  <c:v>1.7456394E-2</c:v>
                </c:pt>
                <c:pt idx="90">
                  <c:v>2.2699123000000002E-2</c:v>
                </c:pt>
                <c:pt idx="91">
                  <c:v>2.6025487E-2</c:v>
                </c:pt>
                <c:pt idx="92">
                  <c:v>2.7283272000000001E-2</c:v>
                </c:pt>
                <c:pt idx="93">
                  <c:v>2.7505325000000001E-2</c:v>
                </c:pt>
                <c:pt idx="94">
                  <c:v>2.7089754000000001E-2</c:v>
                </c:pt>
                <c:pt idx="95">
                  <c:v>2.5813628000000002E-2</c:v>
                </c:pt>
                <c:pt idx="96">
                  <c:v>2.6194926E-2</c:v>
                </c:pt>
                <c:pt idx="97">
                  <c:v>2.7196577E-2</c:v>
                </c:pt>
                <c:pt idx="98">
                  <c:v>2.8209082999999999E-2</c:v>
                </c:pt>
                <c:pt idx="99">
                  <c:v>2.8859988E-2</c:v>
                </c:pt>
                <c:pt idx="100">
                  <c:v>2.908465E-2</c:v>
                </c:pt>
                <c:pt idx="101">
                  <c:v>2.806527E-2</c:v>
                </c:pt>
                <c:pt idx="102">
                  <c:v>2.7244089999999999E-2</c:v>
                </c:pt>
                <c:pt idx="103">
                  <c:v>2.6625335E-2</c:v>
                </c:pt>
                <c:pt idx="104">
                  <c:v>2.5215485999999999E-2</c:v>
                </c:pt>
                <c:pt idx="105">
                  <c:v>2.3100622000000001E-2</c:v>
                </c:pt>
                <c:pt idx="106">
                  <c:v>2.0216642E-2</c:v>
                </c:pt>
                <c:pt idx="107">
                  <c:v>1.7189756E-2</c:v>
                </c:pt>
                <c:pt idx="108">
                  <c:v>1.282439E-2</c:v>
                </c:pt>
                <c:pt idx="109">
                  <c:v>7.874542E-3</c:v>
                </c:pt>
                <c:pt idx="110">
                  <c:v>2.8688323000000001E-3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E386-474E-92A5-1F78A679369B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[4]Sheet1!$D$466:$DT$466</c:f>
              <c:numCache>
                <c:formatCode>General</c:formatCode>
                <c:ptCount val="121"/>
                <c:pt idx="0">
                  <c:v>2.8268904E-3</c:v>
                </c:pt>
                <c:pt idx="1">
                  <c:v>1.0480346E-3</c:v>
                </c:pt>
                <c:pt idx="2">
                  <c:v>1.8538459000000001E-3</c:v>
                </c:pt>
                <c:pt idx="3">
                  <c:v>1.8293961000000001E-3</c:v>
                </c:pt>
                <c:pt idx="4">
                  <c:v>2.1625487000000001E-3</c:v>
                </c:pt>
                <c:pt idx="5">
                  <c:v>3.2895912999999998E-3</c:v>
                </c:pt>
                <c:pt idx="6">
                  <c:v>5.1854559999999997E-3</c:v>
                </c:pt>
                <c:pt idx="7">
                  <c:v>7.2317826999999998E-3</c:v>
                </c:pt>
                <c:pt idx="8">
                  <c:v>7.0314260000000003E-3</c:v>
                </c:pt>
                <c:pt idx="9">
                  <c:v>3.6689906999999998E-3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1.6624242000000001E-3</c:v>
                </c:pt>
                <c:pt idx="15">
                  <c:v>7.7879139999999999E-3</c:v>
                </c:pt>
                <c:pt idx="16">
                  <c:v>1.2597329000000001E-2</c:v>
                </c:pt>
                <c:pt idx="17">
                  <c:v>1.2734853000000001E-2</c:v>
                </c:pt>
                <c:pt idx="18">
                  <c:v>8.4212100000000002E-3</c:v>
                </c:pt>
                <c:pt idx="19">
                  <c:v>1.1188662999999999E-3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5.6024697000000004E-3</c:v>
                </c:pt>
                <c:pt idx="27">
                  <c:v>1.1659928999999999E-2</c:v>
                </c:pt>
                <c:pt idx="28">
                  <c:v>1.6661453999999999E-2</c:v>
                </c:pt>
                <c:pt idx="29">
                  <c:v>2.0385919999999998E-2</c:v>
                </c:pt>
                <c:pt idx="30">
                  <c:v>2.4319674999999999E-2</c:v>
                </c:pt>
                <c:pt idx="31">
                  <c:v>2.8452287999999999E-2</c:v>
                </c:pt>
                <c:pt idx="32">
                  <c:v>3.2097970000000003E-2</c:v>
                </c:pt>
                <c:pt idx="33">
                  <c:v>3.6843248000000002E-2</c:v>
                </c:pt>
                <c:pt idx="34">
                  <c:v>4.1954614000000001E-2</c:v>
                </c:pt>
                <c:pt idx="35">
                  <c:v>4.6349584999999999E-2</c:v>
                </c:pt>
                <c:pt idx="36">
                  <c:v>4.7659613000000003E-2</c:v>
                </c:pt>
                <c:pt idx="37">
                  <c:v>4.4530979999999998E-2</c:v>
                </c:pt>
                <c:pt idx="38">
                  <c:v>3.8301849999999998E-2</c:v>
                </c:pt>
                <c:pt idx="39">
                  <c:v>3.0945785E-2</c:v>
                </c:pt>
                <c:pt idx="40">
                  <c:v>2.3252032999999998E-2</c:v>
                </c:pt>
                <c:pt idx="41">
                  <c:v>1.7515412000000001E-2</c:v>
                </c:pt>
                <c:pt idx="42">
                  <c:v>1.3958892000000001E-2</c:v>
                </c:pt>
                <c:pt idx="43">
                  <c:v>1.4518065E-2</c:v>
                </c:pt>
                <c:pt idx="44">
                  <c:v>1.9603280000000001E-2</c:v>
                </c:pt>
                <c:pt idx="45">
                  <c:v>2.6550437999999999E-2</c:v>
                </c:pt>
                <c:pt idx="46">
                  <c:v>3.1637534000000002E-2</c:v>
                </c:pt>
                <c:pt idx="47">
                  <c:v>3.2973282E-2</c:v>
                </c:pt>
                <c:pt idx="48">
                  <c:v>3.1903042999999999E-2</c:v>
                </c:pt>
                <c:pt idx="49">
                  <c:v>3.0590037E-2</c:v>
                </c:pt>
                <c:pt idx="50">
                  <c:v>2.9805590999999999E-2</c:v>
                </c:pt>
                <c:pt idx="51">
                  <c:v>3.0299915E-2</c:v>
                </c:pt>
                <c:pt idx="52">
                  <c:v>3.1580240000000002E-2</c:v>
                </c:pt>
                <c:pt idx="53">
                  <c:v>3.1848077000000002E-2</c:v>
                </c:pt>
                <c:pt idx="54">
                  <c:v>2.9412088999999999E-2</c:v>
                </c:pt>
                <c:pt idx="55">
                  <c:v>2.5982379999999999E-2</c:v>
                </c:pt>
                <c:pt idx="56">
                  <c:v>2.4527113999999999E-2</c:v>
                </c:pt>
                <c:pt idx="57">
                  <c:v>2.8192854E-2</c:v>
                </c:pt>
                <c:pt idx="58">
                  <c:v>3.5734929999999998E-2</c:v>
                </c:pt>
                <c:pt idx="59">
                  <c:v>4.288691E-2</c:v>
                </c:pt>
                <c:pt idx="60">
                  <c:v>4.5610459999999999E-2</c:v>
                </c:pt>
                <c:pt idx="61">
                  <c:v>4.5933526000000002E-2</c:v>
                </c:pt>
                <c:pt idx="62">
                  <c:v>4.6701025E-2</c:v>
                </c:pt>
                <c:pt idx="63">
                  <c:v>4.8632752000000001E-2</c:v>
                </c:pt>
                <c:pt idx="64">
                  <c:v>4.8801570000000002E-2</c:v>
                </c:pt>
                <c:pt idx="65">
                  <c:v>4.6255684999999998E-2</c:v>
                </c:pt>
                <c:pt idx="66">
                  <c:v>4.5233137999999999E-2</c:v>
                </c:pt>
                <c:pt idx="67">
                  <c:v>5.0376522999999999E-2</c:v>
                </c:pt>
                <c:pt idx="68">
                  <c:v>5.9692156000000003E-2</c:v>
                </c:pt>
                <c:pt idx="69">
                  <c:v>6.4092259999999998E-2</c:v>
                </c:pt>
                <c:pt idx="70">
                  <c:v>5.6939403999999999E-2</c:v>
                </c:pt>
                <c:pt idx="71">
                  <c:v>4.0063314000000003E-2</c:v>
                </c:pt>
                <c:pt idx="72">
                  <c:v>2.25934E-2</c:v>
                </c:pt>
                <c:pt idx="73">
                  <c:v>1.2358266E-2</c:v>
                </c:pt>
                <c:pt idx="74">
                  <c:v>1.1460918E-2</c:v>
                </c:pt>
                <c:pt idx="75">
                  <c:v>1.5653394000000001E-2</c:v>
                </c:pt>
                <c:pt idx="76">
                  <c:v>2.0119911000000001E-2</c:v>
                </c:pt>
                <c:pt idx="77">
                  <c:v>2.2438975E-2</c:v>
                </c:pt>
                <c:pt idx="78">
                  <c:v>2.4043627000000001E-2</c:v>
                </c:pt>
                <c:pt idx="79">
                  <c:v>2.579648E-2</c:v>
                </c:pt>
                <c:pt idx="80">
                  <c:v>2.5341157E-2</c:v>
                </c:pt>
                <c:pt idx="81">
                  <c:v>1.9943341999999999E-2</c:v>
                </c:pt>
                <c:pt idx="82">
                  <c:v>9.347078E-3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9.4359100000000005E-3</c:v>
                </c:pt>
                <c:pt idx="89">
                  <c:v>1.7456394E-2</c:v>
                </c:pt>
                <c:pt idx="90">
                  <c:v>2.2699123000000002E-2</c:v>
                </c:pt>
                <c:pt idx="91">
                  <c:v>2.6025487E-2</c:v>
                </c:pt>
                <c:pt idx="92">
                  <c:v>2.7283272000000001E-2</c:v>
                </c:pt>
                <c:pt idx="93">
                  <c:v>2.7505325000000001E-2</c:v>
                </c:pt>
                <c:pt idx="94">
                  <c:v>2.7089754000000001E-2</c:v>
                </c:pt>
                <c:pt idx="95">
                  <c:v>2.5813628000000002E-2</c:v>
                </c:pt>
                <c:pt idx="96">
                  <c:v>2.6194926E-2</c:v>
                </c:pt>
                <c:pt idx="97">
                  <c:v>2.7196577E-2</c:v>
                </c:pt>
                <c:pt idx="98">
                  <c:v>2.8209082999999999E-2</c:v>
                </c:pt>
                <c:pt idx="99">
                  <c:v>2.8859988E-2</c:v>
                </c:pt>
                <c:pt idx="100">
                  <c:v>2.908465E-2</c:v>
                </c:pt>
                <c:pt idx="101">
                  <c:v>2.806527E-2</c:v>
                </c:pt>
                <c:pt idx="102">
                  <c:v>2.7244089999999999E-2</c:v>
                </c:pt>
                <c:pt idx="103">
                  <c:v>2.6625335E-2</c:v>
                </c:pt>
                <c:pt idx="104">
                  <c:v>2.5215485999999999E-2</c:v>
                </c:pt>
                <c:pt idx="105">
                  <c:v>2.3100622000000001E-2</c:v>
                </c:pt>
                <c:pt idx="106">
                  <c:v>2.0216642E-2</c:v>
                </c:pt>
                <c:pt idx="107">
                  <c:v>1.7189756E-2</c:v>
                </c:pt>
                <c:pt idx="108">
                  <c:v>1.282439E-2</c:v>
                </c:pt>
                <c:pt idx="109">
                  <c:v>7.874542E-3</c:v>
                </c:pt>
                <c:pt idx="110">
                  <c:v>2.8688323000000001E-3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E386-474E-92A5-1F78A679369B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[4]Sheet1!$D$467:$DT$467</c:f>
              <c:numCache>
                <c:formatCode>General</c:formatCode>
                <c:ptCount val="121"/>
                <c:pt idx="0">
                  <c:v>2.8268904E-3</c:v>
                </c:pt>
                <c:pt idx="1">
                  <c:v>1.0480346E-3</c:v>
                </c:pt>
                <c:pt idx="2">
                  <c:v>1.8538459000000001E-3</c:v>
                </c:pt>
                <c:pt idx="3">
                  <c:v>1.8293961000000001E-3</c:v>
                </c:pt>
                <c:pt idx="4">
                  <c:v>2.1625487000000001E-3</c:v>
                </c:pt>
                <c:pt idx="5">
                  <c:v>3.2895912999999998E-3</c:v>
                </c:pt>
                <c:pt idx="6">
                  <c:v>5.1854559999999997E-3</c:v>
                </c:pt>
                <c:pt idx="7">
                  <c:v>7.2317826999999998E-3</c:v>
                </c:pt>
                <c:pt idx="8">
                  <c:v>7.0314260000000003E-3</c:v>
                </c:pt>
                <c:pt idx="9">
                  <c:v>3.6689906999999998E-3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1.6624242000000001E-3</c:v>
                </c:pt>
                <c:pt idx="15">
                  <c:v>7.7879139999999999E-3</c:v>
                </c:pt>
                <c:pt idx="16">
                  <c:v>1.2597329000000001E-2</c:v>
                </c:pt>
                <c:pt idx="17">
                  <c:v>1.2734853000000001E-2</c:v>
                </c:pt>
                <c:pt idx="18">
                  <c:v>8.4212100000000002E-3</c:v>
                </c:pt>
                <c:pt idx="19">
                  <c:v>1.1188662999999999E-3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5.6024697000000004E-3</c:v>
                </c:pt>
                <c:pt idx="27">
                  <c:v>1.1659928999999999E-2</c:v>
                </c:pt>
                <c:pt idx="28">
                  <c:v>1.6661453999999999E-2</c:v>
                </c:pt>
                <c:pt idx="29">
                  <c:v>2.0385919999999998E-2</c:v>
                </c:pt>
                <c:pt idx="30">
                  <c:v>2.4319674999999999E-2</c:v>
                </c:pt>
                <c:pt idx="31">
                  <c:v>2.8452287999999999E-2</c:v>
                </c:pt>
                <c:pt idx="32">
                  <c:v>3.2097970000000003E-2</c:v>
                </c:pt>
                <c:pt idx="33">
                  <c:v>3.6843248000000002E-2</c:v>
                </c:pt>
                <c:pt idx="34">
                  <c:v>4.1954614000000001E-2</c:v>
                </c:pt>
                <c:pt idx="35">
                  <c:v>4.6349584999999999E-2</c:v>
                </c:pt>
                <c:pt idx="36">
                  <c:v>4.7659613000000003E-2</c:v>
                </c:pt>
                <c:pt idx="37">
                  <c:v>4.4530979999999998E-2</c:v>
                </c:pt>
                <c:pt idx="38">
                  <c:v>3.8301849999999998E-2</c:v>
                </c:pt>
                <c:pt idx="39">
                  <c:v>3.0945785E-2</c:v>
                </c:pt>
                <c:pt idx="40">
                  <c:v>2.3252032999999998E-2</c:v>
                </c:pt>
                <c:pt idx="41">
                  <c:v>1.7515412000000001E-2</c:v>
                </c:pt>
                <c:pt idx="42">
                  <c:v>1.3958892000000001E-2</c:v>
                </c:pt>
                <c:pt idx="43">
                  <c:v>1.4518065E-2</c:v>
                </c:pt>
                <c:pt idx="44">
                  <c:v>1.9603280000000001E-2</c:v>
                </c:pt>
                <c:pt idx="45">
                  <c:v>2.6550437999999999E-2</c:v>
                </c:pt>
                <c:pt idx="46">
                  <c:v>3.1637534000000002E-2</c:v>
                </c:pt>
                <c:pt idx="47">
                  <c:v>3.2973282E-2</c:v>
                </c:pt>
                <c:pt idx="48">
                  <c:v>3.1903042999999999E-2</c:v>
                </c:pt>
                <c:pt idx="49">
                  <c:v>3.0590037E-2</c:v>
                </c:pt>
                <c:pt idx="50">
                  <c:v>2.9805590999999999E-2</c:v>
                </c:pt>
                <c:pt idx="51">
                  <c:v>3.0299915E-2</c:v>
                </c:pt>
                <c:pt idx="52">
                  <c:v>3.1580240000000002E-2</c:v>
                </c:pt>
                <c:pt idx="53">
                  <c:v>3.1848077000000002E-2</c:v>
                </c:pt>
                <c:pt idx="54">
                  <c:v>2.9412088999999999E-2</c:v>
                </c:pt>
                <c:pt idx="55">
                  <c:v>2.5982379999999999E-2</c:v>
                </c:pt>
                <c:pt idx="56">
                  <c:v>2.4527113999999999E-2</c:v>
                </c:pt>
                <c:pt idx="57">
                  <c:v>2.8192854E-2</c:v>
                </c:pt>
                <c:pt idx="58">
                  <c:v>3.5734929999999998E-2</c:v>
                </c:pt>
                <c:pt idx="59">
                  <c:v>4.288691E-2</c:v>
                </c:pt>
                <c:pt idx="60">
                  <c:v>4.5610459999999999E-2</c:v>
                </c:pt>
                <c:pt idx="61">
                  <c:v>4.5933526000000002E-2</c:v>
                </c:pt>
                <c:pt idx="62">
                  <c:v>4.6701025E-2</c:v>
                </c:pt>
                <c:pt idx="63">
                  <c:v>4.8632752000000001E-2</c:v>
                </c:pt>
                <c:pt idx="64">
                  <c:v>4.8801570000000002E-2</c:v>
                </c:pt>
                <c:pt idx="65">
                  <c:v>4.6255684999999998E-2</c:v>
                </c:pt>
                <c:pt idx="66">
                  <c:v>4.5233137999999999E-2</c:v>
                </c:pt>
                <c:pt idx="67">
                  <c:v>5.0376522999999999E-2</c:v>
                </c:pt>
                <c:pt idx="68">
                  <c:v>5.9692156000000003E-2</c:v>
                </c:pt>
                <c:pt idx="69">
                  <c:v>6.4092259999999998E-2</c:v>
                </c:pt>
                <c:pt idx="70">
                  <c:v>5.6939403999999999E-2</c:v>
                </c:pt>
                <c:pt idx="71">
                  <c:v>4.0063314000000003E-2</c:v>
                </c:pt>
                <c:pt idx="72">
                  <c:v>2.25934E-2</c:v>
                </c:pt>
                <c:pt idx="73">
                  <c:v>1.2358266E-2</c:v>
                </c:pt>
                <c:pt idx="74">
                  <c:v>1.1460918E-2</c:v>
                </c:pt>
                <c:pt idx="75">
                  <c:v>1.5653394000000001E-2</c:v>
                </c:pt>
                <c:pt idx="76">
                  <c:v>2.0119911000000001E-2</c:v>
                </c:pt>
                <c:pt idx="77">
                  <c:v>2.2438975E-2</c:v>
                </c:pt>
                <c:pt idx="78">
                  <c:v>2.4043627000000001E-2</c:v>
                </c:pt>
                <c:pt idx="79">
                  <c:v>2.579648E-2</c:v>
                </c:pt>
                <c:pt idx="80">
                  <c:v>2.5341157E-2</c:v>
                </c:pt>
                <c:pt idx="81">
                  <c:v>1.9943341999999999E-2</c:v>
                </c:pt>
                <c:pt idx="82">
                  <c:v>9.347078E-3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9.4359100000000005E-3</c:v>
                </c:pt>
                <c:pt idx="89">
                  <c:v>1.7456394E-2</c:v>
                </c:pt>
                <c:pt idx="90">
                  <c:v>2.2699123000000002E-2</c:v>
                </c:pt>
                <c:pt idx="91">
                  <c:v>2.6025487E-2</c:v>
                </c:pt>
                <c:pt idx="92">
                  <c:v>2.7283272000000001E-2</c:v>
                </c:pt>
                <c:pt idx="93">
                  <c:v>2.7505325000000001E-2</c:v>
                </c:pt>
                <c:pt idx="94">
                  <c:v>2.7089754000000001E-2</c:v>
                </c:pt>
                <c:pt idx="95">
                  <c:v>2.5813628000000002E-2</c:v>
                </c:pt>
                <c:pt idx="96">
                  <c:v>2.6194926E-2</c:v>
                </c:pt>
                <c:pt idx="97">
                  <c:v>2.7196577E-2</c:v>
                </c:pt>
                <c:pt idx="98">
                  <c:v>2.8209082999999999E-2</c:v>
                </c:pt>
                <c:pt idx="99">
                  <c:v>2.8859988E-2</c:v>
                </c:pt>
                <c:pt idx="100">
                  <c:v>2.908465E-2</c:v>
                </c:pt>
                <c:pt idx="101">
                  <c:v>2.806527E-2</c:v>
                </c:pt>
                <c:pt idx="102">
                  <c:v>2.7244089999999999E-2</c:v>
                </c:pt>
                <c:pt idx="103">
                  <c:v>2.6625335E-2</c:v>
                </c:pt>
                <c:pt idx="104">
                  <c:v>2.5215485999999999E-2</c:v>
                </c:pt>
                <c:pt idx="105">
                  <c:v>2.3100622000000001E-2</c:v>
                </c:pt>
                <c:pt idx="106">
                  <c:v>2.0216642E-2</c:v>
                </c:pt>
                <c:pt idx="107">
                  <c:v>1.7189756E-2</c:v>
                </c:pt>
                <c:pt idx="108">
                  <c:v>1.282439E-2</c:v>
                </c:pt>
                <c:pt idx="109">
                  <c:v>7.874542E-3</c:v>
                </c:pt>
                <c:pt idx="110">
                  <c:v>2.8688323000000001E-3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E386-474E-92A5-1F78A679369B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[4]Sheet1!$D$468:$DT$468</c:f>
              <c:numCache>
                <c:formatCode>General</c:formatCode>
                <c:ptCount val="121"/>
                <c:pt idx="0">
                  <c:v>2.8268904E-3</c:v>
                </c:pt>
                <c:pt idx="1">
                  <c:v>1.0480346E-3</c:v>
                </c:pt>
                <c:pt idx="2">
                  <c:v>1.8538459000000001E-3</c:v>
                </c:pt>
                <c:pt idx="3">
                  <c:v>1.8293961000000001E-3</c:v>
                </c:pt>
                <c:pt idx="4">
                  <c:v>2.1625487000000001E-3</c:v>
                </c:pt>
                <c:pt idx="5">
                  <c:v>3.2895912999999998E-3</c:v>
                </c:pt>
                <c:pt idx="6">
                  <c:v>5.1854559999999997E-3</c:v>
                </c:pt>
                <c:pt idx="7">
                  <c:v>7.2317826999999998E-3</c:v>
                </c:pt>
                <c:pt idx="8">
                  <c:v>7.0314260000000003E-3</c:v>
                </c:pt>
                <c:pt idx="9">
                  <c:v>3.6689906999999998E-3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1.6624242000000001E-3</c:v>
                </c:pt>
                <c:pt idx="15">
                  <c:v>7.7879139999999999E-3</c:v>
                </c:pt>
                <c:pt idx="16">
                  <c:v>1.2597329000000001E-2</c:v>
                </c:pt>
                <c:pt idx="17">
                  <c:v>1.2734853000000001E-2</c:v>
                </c:pt>
                <c:pt idx="18">
                  <c:v>8.4212100000000002E-3</c:v>
                </c:pt>
                <c:pt idx="19">
                  <c:v>1.1188662999999999E-3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5.6024697000000004E-3</c:v>
                </c:pt>
                <c:pt idx="27">
                  <c:v>1.1659928999999999E-2</c:v>
                </c:pt>
                <c:pt idx="28">
                  <c:v>1.6661453999999999E-2</c:v>
                </c:pt>
                <c:pt idx="29">
                  <c:v>2.0385919999999998E-2</c:v>
                </c:pt>
                <c:pt idx="30">
                  <c:v>2.4319674999999999E-2</c:v>
                </c:pt>
                <c:pt idx="31">
                  <c:v>2.8452287999999999E-2</c:v>
                </c:pt>
                <c:pt idx="32">
                  <c:v>3.2097970000000003E-2</c:v>
                </c:pt>
                <c:pt idx="33">
                  <c:v>3.6843248000000002E-2</c:v>
                </c:pt>
                <c:pt idx="34">
                  <c:v>4.1954614000000001E-2</c:v>
                </c:pt>
                <c:pt idx="35">
                  <c:v>4.6349584999999999E-2</c:v>
                </c:pt>
                <c:pt idx="36">
                  <c:v>4.7659613000000003E-2</c:v>
                </c:pt>
                <c:pt idx="37">
                  <c:v>4.4530979999999998E-2</c:v>
                </c:pt>
                <c:pt idx="38">
                  <c:v>3.8301849999999998E-2</c:v>
                </c:pt>
                <c:pt idx="39">
                  <c:v>3.0945785E-2</c:v>
                </c:pt>
                <c:pt idx="40">
                  <c:v>2.3252032999999998E-2</c:v>
                </c:pt>
                <c:pt idx="41">
                  <c:v>1.7515412000000001E-2</c:v>
                </c:pt>
                <c:pt idx="42">
                  <c:v>1.3958892000000001E-2</c:v>
                </c:pt>
                <c:pt idx="43">
                  <c:v>1.4518065E-2</c:v>
                </c:pt>
                <c:pt idx="44">
                  <c:v>1.9603280000000001E-2</c:v>
                </c:pt>
                <c:pt idx="45">
                  <c:v>2.6550437999999999E-2</c:v>
                </c:pt>
                <c:pt idx="46">
                  <c:v>3.1637534000000002E-2</c:v>
                </c:pt>
                <c:pt idx="47">
                  <c:v>3.2973282E-2</c:v>
                </c:pt>
                <c:pt idx="48">
                  <c:v>3.1903042999999999E-2</c:v>
                </c:pt>
                <c:pt idx="49">
                  <c:v>3.0590037E-2</c:v>
                </c:pt>
                <c:pt idx="50">
                  <c:v>2.9805590999999999E-2</c:v>
                </c:pt>
                <c:pt idx="51">
                  <c:v>3.0299915E-2</c:v>
                </c:pt>
                <c:pt idx="52">
                  <c:v>3.1580240000000002E-2</c:v>
                </c:pt>
                <c:pt idx="53">
                  <c:v>3.1848077000000002E-2</c:v>
                </c:pt>
                <c:pt idx="54">
                  <c:v>2.9412088999999999E-2</c:v>
                </c:pt>
                <c:pt idx="55">
                  <c:v>2.5982379999999999E-2</c:v>
                </c:pt>
                <c:pt idx="56">
                  <c:v>2.4527113999999999E-2</c:v>
                </c:pt>
                <c:pt idx="57">
                  <c:v>2.8192854E-2</c:v>
                </c:pt>
                <c:pt idx="58">
                  <c:v>3.5734929999999998E-2</c:v>
                </c:pt>
                <c:pt idx="59">
                  <c:v>4.288691E-2</c:v>
                </c:pt>
                <c:pt idx="60">
                  <c:v>4.5610459999999999E-2</c:v>
                </c:pt>
                <c:pt idx="61">
                  <c:v>4.5933526000000002E-2</c:v>
                </c:pt>
                <c:pt idx="62">
                  <c:v>4.6701025E-2</c:v>
                </c:pt>
                <c:pt idx="63">
                  <c:v>4.8632752000000001E-2</c:v>
                </c:pt>
                <c:pt idx="64">
                  <c:v>4.8801570000000002E-2</c:v>
                </c:pt>
                <c:pt idx="65">
                  <c:v>4.6255684999999998E-2</c:v>
                </c:pt>
                <c:pt idx="66">
                  <c:v>4.5233137999999999E-2</c:v>
                </c:pt>
                <c:pt idx="67">
                  <c:v>5.0376522999999999E-2</c:v>
                </c:pt>
                <c:pt idx="68">
                  <c:v>5.9692156000000003E-2</c:v>
                </c:pt>
                <c:pt idx="69">
                  <c:v>6.4092259999999998E-2</c:v>
                </c:pt>
                <c:pt idx="70">
                  <c:v>5.6939403999999999E-2</c:v>
                </c:pt>
                <c:pt idx="71">
                  <c:v>4.0063314000000003E-2</c:v>
                </c:pt>
                <c:pt idx="72">
                  <c:v>2.25934E-2</c:v>
                </c:pt>
                <c:pt idx="73">
                  <c:v>1.2358266E-2</c:v>
                </c:pt>
                <c:pt idx="74">
                  <c:v>1.1460918E-2</c:v>
                </c:pt>
                <c:pt idx="75">
                  <c:v>1.5653394000000001E-2</c:v>
                </c:pt>
                <c:pt idx="76">
                  <c:v>2.0119911000000001E-2</c:v>
                </c:pt>
                <c:pt idx="77">
                  <c:v>2.2438975E-2</c:v>
                </c:pt>
                <c:pt idx="78">
                  <c:v>2.4043627000000001E-2</c:v>
                </c:pt>
                <c:pt idx="79">
                  <c:v>2.579648E-2</c:v>
                </c:pt>
                <c:pt idx="80">
                  <c:v>2.5341157E-2</c:v>
                </c:pt>
                <c:pt idx="81">
                  <c:v>1.9943341999999999E-2</c:v>
                </c:pt>
                <c:pt idx="82">
                  <c:v>9.347078E-3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9.4359100000000005E-3</c:v>
                </c:pt>
                <c:pt idx="89">
                  <c:v>1.7456394E-2</c:v>
                </c:pt>
                <c:pt idx="90">
                  <c:v>2.2699123000000002E-2</c:v>
                </c:pt>
                <c:pt idx="91">
                  <c:v>2.6025487E-2</c:v>
                </c:pt>
                <c:pt idx="92">
                  <c:v>2.7283272000000001E-2</c:v>
                </c:pt>
                <c:pt idx="93">
                  <c:v>2.7505325000000001E-2</c:v>
                </c:pt>
                <c:pt idx="94">
                  <c:v>2.7089754000000001E-2</c:v>
                </c:pt>
                <c:pt idx="95">
                  <c:v>2.5813628000000002E-2</c:v>
                </c:pt>
                <c:pt idx="96">
                  <c:v>2.6194926E-2</c:v>
                </c:pt>
                <c:pt idx="97">
                  <c:v>2.7196577E-2</c:v>
                </c:pt>
                <c:pt idx="98">
                  <c:v>2.8209082999999999E-2</c:v>
                </c:pt>
                <c:pt idx="99">
                  <c:v>2.8859988E-2</c:v>
                </c:pt>
                <c:pt idx="100">
                  <c:v>2.908465E-2</c:v>
                </c:pt>
                <c:pt idx="101">
                  <c:v>2.806527E-2</c:v>
                </c:pt>
                <c:pt idx="102">
                  <c:v>2.7244089999999999E-2</c:v>
                </c:pt>
                <c:pt idx="103">
                  <c:v>2.6625335E-2</c:v>
                </c:pt>
                <c:pt idx="104">
                  <c:v>2.5215485999999999E-2</c:v>
                </c:pt>
                <c:pt idx="105">
                  <c:v>2.3100622000000001E-2</c:v>
                </c:pt>
                <c:pt idx="106">
                  <c:v>2.0216642E-2</c:v>
                </c:pt>
                <c:pt idx="107">
                  <c:v>1.7189756E-2</c:v>
                </c:pt>
                <c:pt idx="108">
                  <c:v>1.282439E-2</c:v>
                </c:pt>
                <c:pt idx="109">
                  <c:v>7.874542E-3</c:v>
                </c:pt>
                <c:pt idx="110">
                  <c:v>2.8688323000000001E-3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E386-474E-92A5-1F78A679369B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[4]Sheet1!$D$469:$DT$469</c:f>
              <c:numCache>
                <c:formatCode>General</c:formatCode>
                <c:ptCount val="121"/>
                <c:pt idx="0">
                  <c:v>2.8268904E-3</c:v>
                </c:pt>
                <c:pt idx="1">
                  <c:v>1.0480346E-3</c:v>
                </c:pt>
                <c:pt idx="2">
                  <c:v>1.8538459000000001E-3</c:v>
                </c:pt>
                <c:pt idx="3">
                  <c:v>1.8293961000000001E-3</c:v>
                </c:pt>
                <c:pt idx="4">
                  <c:v>2.1625487000000001E-3</c:v>
                </c:pt>
                <c:pt idx="5">
                  <c:v>3.2895912999999998E-3</c:v>
                </c:pt>
                <c:pt idx="6">
                  <c:v>5.1854559999999997E-3</c:v>
                </c:pt>
                <c:pt idx="7">
                  <c:v>7.2317826999999998E-3</c:v>
                </c:pt>
                <c:pt idx="8">
                  <c:v>7.0314260000000003E-3</c:v>
                </c:pt>
                <c:pt idx="9">
                  <c:v>3.6689906999999998E-3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1.6624242000000001E-3</c:v>
                </c:pt>
                <c:pt idx="15">
                  <c:v>7.7879139999999999E-3</c:v>
                </c:pt>
                <c:pt idx="16">
                  <c:v>1.2597329000000001E-2</c:v>
                </c:pt>
                <c:pt idx="17">
                  <c:v>1.2734853000000001E-2</c:v>
                </c:pt>
                <c:pt idx="18">
                  <c:v>8.4212100000000002E-3</c:v>
                </c:pt>
                <c:pt idx="19">
                  <c:v>1.1188662999999999E-3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5.6024697000000004E-3</c:v>
                </c:pt>
                <c:pt idx="27">
                  <c:v>1.1659928999999999E-2</c:v>
                </c:pt>
                <c:pt idx="28">
                  <c:v>1.6661453999999999E-2</c:v>
                </c:pt>
                <c:pt idx="29">
                  <c:v>2.0385919999999998E-2</c:v>
                </c:pt>
                <c:pt idx="30">
                  <c:v>2.4319674999999999E-2</c:v>
                </c:pt>
                <c:pt idx="31">
                  <c:v>2.8452287999999999E-2</c:v>
                </c:pt>
                <c:pt idx="32">
                  <c:v>3.2097970000000003E-2</c:v>
                </c:pt>
                <c:pt idx="33">
                  <c:v>3.6843248000000002E-2</c:v>
                </c:pt>
                <c:pt idx="34">
                  <c:v>4.1954614000000001E-2</c:v>
                </c:pt>
                <c:pt idx="35">
                  <c:v>4.6349584999999999E-2</c:v>
                </c:pt>
                <c:pt idx="36">
                  <c:v>4.7659613000000003E-2</c:v>
                </c:pt>
                <c:pt idx="37">
                  <c:v>4.4530979999999998E-2</c:v>
                </c:pt>
                <c:pt idx="38">
                  <c:v>3.8301849999999998E-2</c:v>
                </c:pt>
                <c:pt idx="39">
                  <c:v>3.0945785E-2</c:v>
                </c:pt>
                <c:pt idx="40">
                  <c:v>2.3252032999999998E-2</c:v>
                </c:pt>
                <c:pt idx="41">
                  <c:v>1.7515412000000001E-2</c:v>
                </c:pt>
                <c:pt idx="42">
                  <c:v>1.3958892000000001E-2</c:v>
                </c:pt>
                <c:pt idx="43">
                  <c:v>1.4518065E-2</c:v>
                </c:pt>
                <c:pt idx="44">
                  <c:v>1.9603280000000001E-2</c:v>
                </c:pt>
                <c:pt idx="45">
                  <c:v>2.6550437999999999E-2</c:v>
                </c:pt>
                <c:pt idx="46">
                  <c:v>3.1637534000000002E-2</c:v>
                </c:pt>
                <c:pt idx="47">
                  <c:v>3.2973282E-2</c:v>
                </c:pt>
                <c:pt idx="48">
                  <c:v>3.1903042999999999E-2</c:v>
                </c:pt>
                <c:pt idx="49">
                  <c:v>3.0590037E-2</c:v>
                </c:pt>
                <c:pt idx="50">
                  <c:v>2.9805590999999999E-2</c:v>
                </c:pt>
                <c:pt idx="51">
                  <c:v>3.0299915E-2</c:v>
                </c:pt>
                <c:pt idx="52">
                  <c:v>3.1580240000000002E-2</c:v>
                </c:pt>
                <c:pt idx="53">
                  <c:v>3.1848077000000002E-2</c:v>
                </c:pt>
                <c:pt idx="54">
                  <c:v>2.9412088999999999E-2</c:v>
                </c:pt>
                <c:pt idx="55">
                  <c:v>2.5982379999999999E-2</c:v>
                </c:pt>
                <c:pt idx="56">
                  <c:v>2.4527113999999999E-2</c:v>
                </c:pt>
                <c:pt idx="57">
                  <c:v>2.8192854E-2</c:v>
                </c:pt>
                <c:pt idx="58">
                  <c:v>3.5734929999999998E-2</c:v>
                </c:pt>
                <c:pt idx="59">
                  <c:v>4.288691E-2</c:v>
                </c:pt>
                <c:pt idx="60">
                  <c:v>4.5610459999999999E-2</c:v>
                </c:pt>
                <c:pt idx="61">
                  <c:v>4.5933526000000002E-2</c:v>
                </c:pt>
                <c:pt idx="62">
                  <c:v>4.6701025E-2</c:v>
                </c:pt>
                <c:pt idx="63">
                  <c:v>4.8632752000000001E-2</c:v>
                </c:pt>
                <c:pt idx="64">
                  <c:v>4.8801570000000002E-2</c:v>
                </c:pt>
                <c:pt idx="65">
                  <c:v>4.6255684999999998E-2</c:v>
                </c:pt>
                <c:pt idx="66">
                  <c:v>4.5233137999999999E-2</c:v>
                </c:pt>
                <c:pt idx="67">
                  <c:v>5.0376522999999999E-2</c:v>
                </c:pt>
                <c:pt idx="68">
                  <c:v>5.9692156000000003E-2</c:v>
                </c:pt>
                <c:pt idx="69">
                  <c:v>6.4092259999999998E-2</c:v>
                </c:pt>
                <c:pt idx="70">
                  <c:v>5.6939403999999999E-2</c:v>
                </c:pt>
                <c:pt idx="71">
                  <c:v>4.0063314000000003E-2</c:v>
                </c:pt>
                <c:pt idx="72">
                  <c:v>2.25934E-2</c:v>
                </c:pt>
                <c:pt idx="73">
                  <c:v>1.2358266E-2</c:v>
                </c:pt>
                <c:pt idx="74">
                  <c:v>1.1460918E-2</c:v>
                </c:pt>
                <c:pt idx="75">
                  <c:v>1.5653394000000001E-2</c:v>
                </c:pt>
                <c:pt idx="76">
                  <c:v>2.0119911000000001E-2</c:v>
                </c:pt>
                <c:pt idx="77">
                  <c:v>2.2438975E-2</c:v>
                </c:pt>
                <c:pt idx="78">
                  <c:v>2.4043627000000001E-2</c:v>
                </c:pt>
                <c:pt idx="79">
                  <c:v>2.579648E-2</c:v>
                </c:pt>
                <c:pt idx="80">
                  <c:v>2.5341157E-2</c:v>
                </c:pt>
                <c:pt idx="81">
                  <c:v>1.9943341999999999E-2</c:v>
                </c:pt>
                <c:pt idx="82">
                  <c:v>9.347078E-3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9.4359100000000005E-3</c:v>
                </c:pt>
                <c:pt idx="89">
                  <c:v>1.7456394E-2</c:v>
                </c:pt>
                <c:pt idx="90">
                  <c:v>2.2699123000000002E-2</c:v>
                </c:pt>
                <c:pt idx="91">
                  <c:v>2.6025487E-2</c:v>
                </c:pt>
                <c:pt idx="92">
                  <c:v>2.7283272000000001E-2</c:v>
                </c:pt>
                <c:pt idx="93">
                  <c:v>2.7505325000000001E-2</c:v>
                </c:pt>
                <c:pt idx="94">
                  <c:v>2.7089754000000001E-2</c:v>
                </c:pt>
                <c:pt idx="95">
                  <c:v>2.5813628000000002E-2</c:v>
                </c:pt>
                <c:pt idx="96">
                  <c:v>2.6194926E-2</c:v>
                </c:pt>
                <c:pt idx="97">
                  <c:v>2.7196577E-2</c:v>
                </c:pt>
                <c:pt idx="98">
                  <c:v>2.8209082999999999E-2</c:v>
                </c:pt>
                <c:pt idx="99">
                  <c:v>2.8859988E-2</c:v>
                </c:pt>
                <c:pt idx="100">
                  <c:v>2.908465E-2</c:v>
                </c:pt>
                <c:pt idx="101">
                  <c:v>2.806527E-2</c:v>
                </c:pt>
                <c:pt idx="102">
                  <c:v>2.7244089999999999E-2</c:v>
                </c:pt>
                <c:pt idx="103">
                  <c:v>2.6625335E-2</c:v>
                </c:pt>
                <c:pt idx="104">
                  <c:v>2.5215485999999999E-2</c:v>
                </c:pt>
                <c:pt idx="105">
                  <c:v>2.3100622000000001E-2</c:v>
                </c:pt>
                <c:pt idx="106">
                  <c:v>2.0216642E-2</c:v>
                </c:pt>
                <c:pt idx="107">
                  <c:v>1.7189756E-2</c:v>
                </c:pt>
                <c:pt idx="108">
                  <c:v>1.282439E-2</c:v>
                </c:pt>
                <c:pt idx="109">
                  <c:v>7.874542E-3</c:v>
                </c:pt>
                <c:pt idx="110">
                  <c:v>2.8688323000000001E-3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E386-474E-92A5-1F78A679369B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[4]Sheet1!$D$470:$DT$470</c:f>
              <c:numCache>
                <c:formatCode>General</c:formatCode>
                <c:ptCount val="121"/>
                <c:pt idx="0">
                  <c:v>2.8268904E-3</c:v>
                </c:pt>
                <c:pt idx="1">
                  <c:v>1.0480346E-3</c:v>
                </c:pt>
                <c:pt idx="2">
                  <c:v>1.8538459000000001E-3</c:v>
                </c:pt>
                <c:pt idx="3">
                  <c:v>1.8293961000000001E-3</c:v>
                </c:pt>
                <c:pt idx="4">
                  <c:v>2.1625487000000001E-3</c:v>
                </c:pt>
                <c:pt idx="5">
                  <c:v>3.2895912999999998E-3</c:v>
                </c:pt>
                <c:pt idx="6">
                  <c:v>5.1854559999999997E-3</c:v>
                </c:pt>
                <c:pt idx="7">
                  <c:v>7.2317826999999998E-3</c:v>
                </c:pt>
                <c:pt idx="8">
                  <c:v>7.0314260000000003E-3</c:v>
                </c:pt>
                <c:pt idx="9">
                  <c:v>3.6689906999999998E-3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1.6624242000000001E-3</c:v>
                </c:pt>
                <c:pt idx="15">
                  <c:v>7.7879139999999999E-3</c:v>
                </c:pt>
                <c:pt idx="16">
                  <c:v>1.2597329000000001E-2</c:v>
                </c:pt>
                <c:pt idx="17">
                  <c:v>1.2734853000000001E-2</c:v>
                </c:pt>
                <c:pt idx="18">
                  <c:v>8.4212100000000002E-3</c:v>
                </c:pt>
                <c:pt idx="19">
                  <c:v>1.1188662999999999E-3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5.6024697000000004E-3</c:v>
                </c:pt>
                <c:pt idx="27">
                  <c:v>1.1659928999999999E-2</c:v>
                </c:pt>
                <c:pt idx="28">
                  <c:v>1.6661453999999999E-2</c:v>
                </c:pt>
                <c:pt idx="29">
                  <c:v>2.0385919999999998E-2</c:v>
                </c:pt>
                <c:pt idx="30">
                  <c:v>2.4319674999999999E-2</c:v>
                </c:pt>
                <c:pt idx="31">
                  <c:v>2.8452287999999999E-2</c:v>
                </c:pt>
                <c:pt idx="32">
                  <c:v>3.2097970000000003E-2</c:v>
                </c:pt>
                <c:pt idx="33">
                  <c:v>3.6843248000000002E-2</c:v>
                </c:pt>
                <c:pt idx="34">
                  <c:v>4.1954614000000001E-2</c:v>
                </c:pt>
                <c:pt idx="35">
                  <c:v>4.6349584999999999E-2</c:v>
                </c:pt>
                <c:pt idx="36">
                  <c:v>4.7659613000000003E-2</c:v>
                </c:pt>
                <c:pt idx="37">
                  <c:v>4.4530979999999998E-2</c:v>
                </c:pt>
                <c:pt idx="38">
                  <c:v>3.8301849999999998E-2</c:v>
                </c:pt>
                <c:pt idx="39">
                  <c:v>3.0945785E-2</c:v>
                </c:pt>
                <c:pt idx="40">
                  <c:v>2.3252032999999998E-2</c:v>
                </c:pt>
                <c:pt idx="41">
                  <c:v>1.7515412000000001E-2</c:v>
                </c:pt>
                <c:pt idx="42">
                  <c:v>1.3958892000000001E-2</c:v>
                </c:pt>
                <c:pt idx="43">
                  <c:v>1.4518065E-2</c:v>
                </c:pt>
                <c:pt idx="44">
                  <c:v>1.9603280000000001E-2</c:v>
                </c:pt>
                <c:pt idx="45">
                  <c:v>2.6550437999999999E-2</c:v>
                </c:pt>
                <c:pt idx="46">
                  <c:v>3.1637534000000002E-2</c:v>
                </c:pt>
                <c:pt idx="47">
                  <c:v>3.2973282E-2</c:v>
                </c:pt>
                <c:pt idx="48">
                  <c:v>3.1903042999999999E-2</c:v>
                </c:pt>
                <c:pt idx="49">
                  <c:v>3.0590037E-2</c:v>
                </c:pt>
                <c:pt idx="50">
                  <c:v>2.9805590999999999E-2</c:v>
                </c:pt>
                <c:pt idx="51">
                  <c:v>3.0299915E-2</c:v>
                </c:pt>
                <c:pt idx="52">
                  <c:v>3.1580240000000002E-2</c:v>
                </c:pt>
                <c:pt idx="53">
                  <c:v>3.1848077000000002E-2</c:v>
                </c:pt>
                <c:pt idx="54">
                  <c:v>2.9412088999999999E-2</c:v>
                </c:pt>
                <c:pt idx="55">
                  <c:v>2.5982379999999999E-2</c:v>
                </c:pt>
                <c:pt idx="56">
                  <c:v>2.4527113999999999E-2</c:v>
                </c:pt>
                <c:pt idx="57">
                  <c:v>2.8192854E-2</c:v>
                </c:pt>
                <c:pt idx="58">
                  <c:v>3.5734929999999998E-2</c:v>
                </c:pt>
                <c:pt idx="59">
                  <c:v>4.288691E-2</c:v>
                </c:pt>
                <c:pt idx="60">
                  <c:v>4.5610459999999999E-2</c:v>
                </c:pt>
                <c:pt idx="61">
                  <c:v>4.5933526000000002E-2</c:v>
                </c:pt>
                <c:pt idx="62">
                  <c:v>4.6701025E-2</c:v>
                </c:pt>
                <c:pt idx="63">
                  <c:v>4.8632752000000001E-2</c:v>
                </c:pt>
                <c:pt idx="64">
                  <c:v>4.8801570000000002E-2</c:v>
                </c:pt>
                <c:pt idx="65">
                  <c:v>4.6255684999999998E-2</c:v>
                </c:pt>
                <c:pt idx="66">
                  <c:v>4.5233137999999999E-2</c:v>
                </c:pt>
                <c:pt idx="67">
                  <c:v>5.0376522999999999E-2</c:v>
                </c:pt>
                <c:pt idx="68">
                  <c:v>5.9692156000000003E-2</c:v>
                </c:pt>
                <c:pt idx="69">
                  <c:v>6.4092259999999998E-2</c:v>
                </c:pt>
                <c:pt idx="70">
                  <c:v>5.6939403999999999E-2</c:v>
                </c:pt>
                <c:pt idx="71">
                  <c:v>4.0063314000000003E-2</c:v>
                </c:pt>
                <c:pt idx="72">
                  <c:v>2.25934E-2</c:v>
                </c:pt>
                <c:pt idx="73">
                  <c:v>1.2358266E-2</c:v>
                </c:pt>
                <c:pt idx="74">
                  <c:v>1.1460918E-2</c:v>
                </c:pt>
                <c:pt idx="75">
                  <c:v>1.5653394000000001E-2</c:v>
                </c:pt>
                <c:pt idx="76">
                  <c:v>2.0119911000000001E-2</c:v>
                </c:pt>
                <c:pt idx="77">
                  <c:v>2.2438975E-2</c:v>
                </c:pt>
                <c:pt idx="78">
                  <c:v>2.4043627000000001E-2</c:v>
                </c:pt>
                <c:pt idx="79">
                  <c:v>2.579648E-2</c:v>
                </c:pt>
                <c:pt idx="80">
                  <c:v>2.5341157E-2</c:v>
                </c:pt>
                <c:pt idx="81">
                  <c:v>1.9943341999999999E-2</c:v>
                </c:pt>
                <c:pt idx="82">
                  <c:v>9.347078E-3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9.4359100000000005E-3</c:v>
                </c:pt>
                <c:pt idx="89">
                  <c:v>1.7456394E-2</c:v>
                </c:pt>
                <c:pt idx="90">
                  <c:v>2.2699123000000002E-2</c:v>
                </c:pt>
                <c:pt idx="91">
                  <c:v>2.6025487E-2</c:v>
                </c:pt>
                <c:pt idx="92">
                  <c:v>2.7283272000000001E-2</c:v>
                </c:pt>
                <c:pt idx="93">
                  <c:v>2.7505325000000001E-2</c:v>
                </c:pt>
                <c:pt idx="94">
                  <c:v>2.7089754000000001E-2</c:v>
                </c:pt>
                <c:pt idx="95">
                  <c:v>2.5813628000000002E-2</c:v>
                </c:pt>
                <c:pt idx="96">
                  <c:v>2.6194926E-2</c:v>
                </c:pt>
                <c:pt idx="97">
                  <c:v>2.7196577E-2</c:v>
                </c:pt>
                <c:pt idx="98">
                  <c:v>2.8209082999999999E-2</c:v>
                </c:pt>
                <c:pt idx="99">
                  <c:v>2.8859988E-2</c:v>
                </c:pt>
                <c:pt idx="100">
                  <c:v>2.908465E-2</c:v>
                </c:pt>
                <c:pt idx="101">
                  <c:v>2.806527E-2</c:v>
                </c:pt>
                <c:pt idx="102">
                  <c:v>2.7244089999999999E-2</c:v>
                </c:pt>
                <c:pt idx="103">
                  <c:v>2.6625335E-2</c:v>
                </c:pt>
                <c:pt idx="104">
                  <c:v>2.5215485999999999E-2</c:v>
                </c:pt>
                <c:pt idx="105">
                  <c:v>2.3100622000000001E-2</c:v>
                </c:pt>
                <c:pt idx="106">
                  <c:v>2.0216642E-2</c:v>
                </c:pt>
                <c:pt idx="107">
                  <c:v>1.7189756E-2</c:v>
                </c:pt>
                <c:pt idx="108">
                  <c:v>1.282439E-2</c:v>
                </c:pt>
                <c:pt idx="109">
                  <c:v>7.874542E-3</c:v>
                </c:pt>
                <c:pt idx="110">
                  <c:v>2.8688323000000001E-3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E386-474E-92A5-1F78A679369B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[4]Sheet1!$D$471:$DT$471</c:f>
              <c:numCache>
                <c:formatCode>General</c:formatCode>
                <c:ptCount val="121"/>
                <c:pt idx="0">
                  <c:v>2.8268904E-3</c:v>
                </c:pt>
                <c:pt idx="1">
                  <c:v>1.0480346E-3</c:v>
                </c:pt>
                <c:pt idx="2">
                  <c:v>1.8538459000000001E-3</c:v>
                </c:pt>
                <c:pt idx="3">
                  <c:v>1.8293961000000001E-3</c:v>
                </c:pt>
                <c:pt idx="4">
                  <c:v>2.1625487000000001E-3</c:v>
                </c:pt>
                <c:pt idx="5">
                  <c:v>3.2895912999999998E-3</c:v>
                </c:pt>
                <c:pt idx="6">
                  <c:v>5.1854559999999997E-3</c:v>
                </c:pt>
                <c:pt idx="7">
                  <c:v>7.2317826999999998E-3</c:v>
                </c:pt>
                <c:pt idx="8">
                  <c:v>7.0314260000000003E-3</c:v>
                </c:pt>
                <c:pt idx="9">
                  <c:v>3.6689906999999998E-3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1.6624242000000001E-3</c:v>
                </c:pt>
                <c:pt idx="15">
                  <c:v>7.7879139999999999E-3</c:v>
                </c:pt>
                <c:pt idx="16">
                  <c:v>1.2597329000000001E-2</c:v>
                </c:pt>
                <c:pt idx="17">
                  <c:v>1.2734853000000001E-2</c:v>
                </c:pt>
                <c:pt idx="18">
                  <c:v>8.4212100000000002E-3</c:v>
                </c:pt>
                <c:pt idx="19">
                  <c:v>1.1188662999999999E-3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5.6024697000000004E-3</c:v>
                </c:pt>
                <c:pt idx="27">
                  <c:v>1.1659928999999999E-2</c:v>
                </c:pt>
                <c:pt idx="28">
                  <c:v>1.6661453999999999E-2</c:v>
                </c:pt>
                <c:pt idx="29">
                  <c:v>2.0385919999999998E-2</c:v>
                </c:pt>
                <c:pt idx="30">
                  <c:v>2.4319674999999999E-2</c:v>
                </c:pt>
                <c:pt idx="31">
                  <c:v>2.8452287999999999E-2</c:v>
                </c:pt>
                <c:pt idx="32">
                  <c:v>3.2097970000000003E-2</c:v>
                </c:pt>
                <c:pt idx="33">
                  <c:v>3.6843248000000002E-2</c:v>
                </c:pt>
                <c:pt idx="34">
                  <c:v>4.1954614000000001E-2</c:v>
                </c:pt>
                <c:pt idx="35">
                  <c:v>4.6349584999999999E-2</c:v>
                </c:pt>
                <c:pt idx="36">
                  <c:v>4.7659613000000003E-2</c:v>
                </c:pt>
                <c:pt idx="37">
                  <c:v>4.4530979999999998E-2</c:v>
                </c:pt>
                <c:pt idx="38">
                  <c:v>3.8301849999999998E-2</c:v>
                </c:pt>
                <c:pt idx="39">
                  <c:v>3.0945785E-2</c:v>
                </c:pt>
                <c:pt idx="40">
                  <c:v>2.3252032999999998E-2</c:v>
                </c:pt>
                <c:pt idx="41">
                  <c:v>1.7515412000000001E-2</c:v>
                </c:pt>
                <c:pt idx="42">
                  <c:v>1.3958892000000001E-2</c:v>
                </c:pt>
                <c:pt idx="43">
                  <c:v>1.4518065E-2</c:v>
                </c:pt>
                <c:pt idx="44">
                  <c:v>1.9603280000000001E-2</c:v>
                </c:pt>
                <c:pt idx="45">
                  <c:v>2.6550437999999999E-2</c:v>
                </c:pt>
                <c:pt idx="46">
                  <c:v>3.1637534000000002E-2</c:v>
                </c:pt>
                <c:pt idx="47">
                  <c:v>3.2973282E-2</c:v>
                </c:pt>
                <c:pt idx="48">
                  <c:v>3.1903042999999999E-2</c:v>
                </c:pt>
                <c:pt idx="49">
                  <c:v>3.0590037E-2</c:v>
                </c:pt>
                <c:pt idx="50">
                  <c:v>2.9805590999999999E-2</c:v>
                </c:pt>
                <c:pt idx="51">
                  <c:v>3.0299915E-2</c:v>
                </c:pt>
                <c:pt idx="52">
                  <c:v>3.1580240000000002E-2</c:v>
                </c:pt>
                <c:pt idx="53">
                  <c:v>3.1848077000000002E-2</c:v>
                </c:pt>
                <c:pt idx="54">
                  <c:v>2.9412088999999999E-2</c:v>
                </c:pt>
                <c:pt idx="55">
                  <c:v>2.5982379999999999E-2</c:v>
                </c:pt>
                <c:pt idx="56">
                  <c:v>2.4527113999999999E-2</c:v>
                </c:pt>
                <c:pt idx="57">
                  <c:v>2.8192854E-2</c:v>
                </c:pt>
                <c:pt idx="58">
                  <c:v>3.5734929999999998E-2</c:v>
                </c:pt>
                <c:pt idx="59">
                  <c:v>4.288691E-2</c:v>
                </c:pt>
                <c:pt idx="60">
                  <c:v>4.5610459999999999E-2</c:v>
                </c:pt>
                <c:pt idx="61">
                  <c:v>4.5933526000000002E-2</c:v>
                </c:pt>
                <c:pt idx="62">
                  <c:v>4.6701025E-2</c:v>
                </c:pt>
                <c:pt idx="63">
                  <c:v>4.8632752000000001E-2</c:v>
                </c:pt>
                <c:pt idx="64">
                  <c:v>4.8801570000000002E-2</c:v>
                </c:pt>
                <c:pt idx="65">
                  <c:v>4.6255684999999998E-2</c:v>
                </c:pt>
                <c:pt idx="66">
                  <c:v>4.5233137999999999E-2</c:v>
                </c:pt>
                <c:pt idx="67">
                  <c:v>5.0376522999999999E-2</c:v>
                </c:pt>
                <c:pt idx="68">
                  <c:v>5.9692156000000003E-2</c:v>
                </c:pt>
                <c:pt idx="69">
                  <c:v>6.4092259999999998E-2</c:v>
                </c:pt>
                <c:pt idx="70">
                  <c:v>5.6939403999999999E-2</c:v>
                </c:pt>
                <c:pt idx="71">
                  <c:v>4.0063314000000003E-2</c:v>
                </c:pt>
                <c:pt idx="72">
                  <c:v>2.25934E-2</c:v>
                </c:pt>
                <c:pt idx="73">
                  <c:v>1.2358266E-2</c:v>
                </c:pt>
                <c:pt idx="74">
                  <c:v>1.1460918E-2</c:v>
                </c:pt>
                <c:pt idx="75">
                  <c:v>1.5653394000000001E-2</c:v>
                </c:pt>
                <c:pt idx="76">
                  <c:v>2.0119911000000001E-2</c:v>
                </c:pt>
                <c:pt idx="77">
                  <c:v>2.2438975E-2</c:v>
                </c:pt>
                <c:pt idx="78">
                  <c:v>2.4043627000000001E-2</c:v>
                </c:pt>
                <c:pt idx="79">
                  <c:v>2.579648E-2</c:v>
                </c:pt>
                <c:pt idx="80">
                  <c:v>2.5341157E-2</c:v>
                </c:pt>
                <c:pt idx="81">
                  <c:v>1.9943341999999999E-2</c:v>
                </c:pt>
                <c:pt idx="82">
                  <c:v>9.347078E-3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9.4359100000000005E-3</c:v>
                </c:pt>
                <c:pt idx="89">
                  <c:v>1.7456394E-2</c:v>
                </c:pt>
                <c:pt idx="90">
                  <c:v>2.2699123000000002E-2</c:v>
                </c:pt>
                <c:pt idx="91">
                  <c:v>2.6025487E-2</c:v>
                </c:pt>
                <c:pt idx="92">
                  <c:v>2.7283272000000001E-2</c:v>
                </c:pt>
                <c:pt idx="93">
                  <c:v>2.7505325000000001E-2</c:v>
                </c:pt>
                <c:pt idx="94">
                  <c:v>2.7089754000000001E-2</c:v>
                </c:pt>
                <c:pt idx="95">
                  <c:v>2.5813628000000002E-2</c:v>
                </c:pt>
                <c:pt idx="96">
                  <c:v>2.6194926E-2</c:v>
                </c:pt>
                <c:pt idx="97">
                  <c:v>2.7196577E-2</c:v>
                </c:pt>
                <c:pt idx="98">
                  <c:v>2.8209082999999999E-2</c:v>
                </c:pt>
                <c:pt idx="99">
                  <c:v>2.8859988E-2</c:v>
                </c:pt>
                <c:pt idx="100">
                  <c:v>2.908465E-2</c:v>
                </c:pt>
                <c:pt idx="101">
                  <c:v>2.806527E-2</c:v>
                </c:pt>
                <c:pt idx="102">
                  <c:v>2.7244089999999999E-2</c:v>
                </c:pt>
                <c:pt idx="103">
                  <c:v>2.6625335E-2</c:v>
                </c:pt>
                <c:pt idx="104">
                  <c:v>2.5215485999999999E-2</c:v>
                </c:pt>
                <c:pt idx="105">
                  <c:v>2.3100622000000001E-2</c:v>
                </c:pt>
                <c:pt idx="106">
                  <c:v>2.0216642E-2</c:v>
                </c:pt>
                <c:pt idx="107">
                  <c:v>1.7189756E-2</c:v>
                </c:pt>
                <c:pt idx="108">
                  <c:v>1.282439E-2</c:v>
                </c:pt>
                <c:pt idx="109">
                  <c:v>7.874542E-3</c:v>
                </c:pt>
                <c:pt idx="110">
                  <c:v>2.8688323000000001E-3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E386-474E-92A5-1F78A679369B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[4]Sheet1!$D$472:$DT$472</c:f>
              <c:numCache>
                <c:formatCode>General</c:formatCode>
                <c:ptCount val="121"/>
                <c:pt idx="0">
                  <c:v>2.7544675000000002E-3</c:v>
                </c:pt>
                <c:pt idx="1">
                  <c:v>9.8799999999999995E-4</c:v>
                </c:pt>
                <c:pt idx="2">
                  <c:v>1.8279628000000001E-3</c:v>
                </c:pt>
                <c:pt idx="3">
                  <c:v>1.8259723E-3</c:v>
                </c:pt>
                <c:pt idx="4">
                  <c:v>2.1313556999999999E-3</c:v>
                </c:pt>
                <c:pt idx="5">
                  <c:v>3.1487206E-3</c:v>
                </c:pt>
                <c:pt idx="6">
                  <c:v>4.8901159999999999E-3</c:v>
                </c:pt>
                <c:pt idx="7">
                  <c:v>6.8652606999999996E-3</c:v>
                </c:pt>
                <c:pt idx="8">
                  <c:v>6.7449817000000004E-3</c:v>
                </c:pt>
                <c:pt idx="9">
                  <c:v>3.5924613E-3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1.6333345999999999E-3</c:v>
                </c:pt>
                <c:pt idx="15">
                  <c:v>7.7211110000000001E-3</c:v>
                </c:pt>
                <c:pt idx="16">
                  <c:v>1.2560076999999999E-2</c:v>
                </c:pt>
                <c:pt idx="17">
                  <c:v>1.2742445999999999E-2</c:v>
                </c:pt>
                <c:pt idx="18">
                  <c:v>8.4651589999999999E-3</c:v>
                </c:pt>
                <c:pt idx="19">
                  <c:v>1.1490777999999999E-3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5.7243053000000004E-3</c:v>
                </c:pt>
                <c:pt idx="27">
                  <c:v>1.1807654000000001E-2</c:v>
                </c:pt>
                <c:pt idx="28">
                  <c:v>1.672709E-2</c:v>
                </c:pt>
                <c:pt idx="29">
                  <c:v>2.0313952E-2</c:v>
                </c:pt>
                <c:pt idx="30">
                  <c:v>2.4124837E-2</c:v>
                </c:pt>
                <c:pt idx="31">
                  <c:v>2.8175583000000001E-2</c:v>
                </c:pt>
                <c:pt idx="32">
                  <c:v>3.1756754999999998E-2</c:v>
                </c:pt>
                <c:pt idx="33">
                  <c:v>3.6413743999999998E-2</c:v>
                </c:pt>
                <c:pt idx="34">
                  <c:v>4.1469394999999999E-2</c:v>
                </c:pt>
                <c:pt idx="35">
                  <c:v>4.5867480000000002E-2</c:v>
                </c:pt>
                <c:pt idx="36">
                  <c:v>4.7259427999999999E-2</c:v>
                </c:pt>
                <c:pt idx="37">
                  <c:v>4.4257928000000002E-2</c:v>
                </c:pt>
                <c:pt idx="38">
                  <c:v>3.8153685999999999E-2</c:v>
                </c:pt>
                <c:pt idx="39">
                  <c:v>3.0931976E-2</c:v>
                </c:pt>
                <c:pt idx="40">
                  <c:v>2.3377215E-2</c:v>
                </c:pt>
                <c:pt idx="41">
                  <c:v>1.7696890999999999E-2</c:v>
                </c:pt>
                <c:pt idx="42">
                  <c:v>1.4097182E-2</c:v>
                </c:pt>
                <c:pt idx="43">
                  <c:v>1.45428125E-2</c:v>
                </c:pt>
                <c:pt idx="44">
                  <c:v>1.9529431999999999E-2</c:v>
                </c:pt>
                <c:pt idx="45">
                  <c:v>2.6473054999999999E-2</c:v>
                </c:pt>
                <c:pt idx="46">
                  <c:v>3.1633656000000003E-2</c:v>
                </c:pt>
                <c:pt idx="47">
                  <c:v>3.3040524000000002E-2</c:v>
                </c:pt>
                <c:pt idx="48">
                  <c:v>3.1943715999999997E-2</c:v>
                </c:pt>
                <c:pt idx="49">
                  <c:v>3.0487090000000001E-2</c:v>
                </c:pt>
                <c:pt idx="50">
                  <c:v>2.9516956E-2</c:v>
                </c:pt>
                <c:pt idx="51">
                  <c:v>2.9895662999999999E-2</c:v>
                </c:pt>
                <c:pt idx="52">
                  <c:v>3.1191254000000002E-2</c:v>
                </c:pt>
                <c:pt idx="53">
                  <c:v>3.1597313000000002E-2</c:v>
                </c:pt>
                <c:pt idx="54">
                  <c:v>2.9316532999999999E-2</c:v>
                </c:pt>
                <c:pt idx="55">
                  <c:v>2.5943473000000002E-2</c:v>
                </c:pt>
                <c:pt idx="56">
                  <c:v>2.4437690000000001E-2</c:v>
                </c:pt>
                <c:pt idx="57">
                  <c:v>2.7945970000000001E-2</c:v>
                </c:pt>
                <c:pt idx="58">
                  <c:v>3.5303198000000001E-2</c:v>
                </c:pt>
                <c:pt idx="59">
                  <c:v>4.2339828000000003E-2</c:v>
                </c:pt>
                <c:pt idx="60">
                  <c:v>4.5093269999999998E-2</c:v>
                </c:pt>
                <c:pt idx="61">
                  <c:v>4.5572389999999997E-2</c:v>
                </c:pt>
                <c:pt idx="62">
                  <c:v>4.6493065E-2</c:v>
                </c:pt>
                <c:pt idx="63">
                  <c:v>4.8447084000000001E-2</c:v>
                </c:pt>
                <c:pt idx="64">
                  <c:v>4.8523169999999997E-2</c:v>
                </c:pt>
                <c:pt idx="65">
                  <c:v>4.5877809999999998E-2</c:v>
                </c:pt>
                <c:pt idx="66">
                  <c:v>4.4805996000000001E-2</c:v>
                </c:pt>
                <c:pt idx="67">
                  <c:v>4.9937120000000002E-2</c:v>
                </c:pt>
                <c:pt idx="68">
                  <c:v>5.9259485000000001E-2</c:v>
                </c:pt>
                <c:pt idx="69">
                  <c:v>6.3749620000000007E-2</c:v>
                </c:pt>
                <c:pt idx="70">
                  <c:v>5.6811593000000001E-2</c:v>
                </c:pt>
                <c:pt idx="71">
                  <c:v>4.0241310000000002E-2</c:v>
                </c:pt>
                <c:pt idx="72">
                  <c:v>2.3056710000000001E-2</c:v>
                </c:pt>
                <c:pt idx="73">
                  <c:v>1.2955807E-2</c:v>
                </c:pt>
                <c:pt idx="74">
                  <c:v>1.1963255000000001E-2</c:v>
                </c:pt>
                <c:pt idx="75">
                  <c:v>1.5829381999999999E-2</c:v>
                </c:pt>
                <c:pt idx="76">
                  <c:v>1.9881145999999999E-2</c:v>
                </c:pt>
                <c:pt idx="77">
                  <c:v>2.1961106000000001E-2</c:v>
                </c:pt>
                <c:pt idx="78">
                  <c:v>2.3624301E-2</c:v>
                </c:pt>
                <c:pt idx="79">
                  <c:v>2.5637542999999999E-2</c:v>
                </c:pt>
                <c:pt idx="80">
                  <c:v>2.5439907000000001E-2</c:v>
                </c:pt>
                <c:pt idx="81">
                  <c:v>2.0165280000000001E-2</c:v>
                </c:pt>
                <c:pt idx="82">
                  <c:v>9.5452269999999999E-3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8.8101210000000006E-3</c:v>
                </c:pt>
                <c:pt idx="89">
                  <c:v>1.6904049000000001E-2</c:v>
                </c:pt>
                <c:pt idx="90">
                  <c:v>2.2314059000000001E-2</c:v>
                </c:pt>
                <c:pt idx="91">
                  <c:v>2.5870790000000001E-2</c:v>
                </c:pt>
                <c:pt idx="92">
                  <c:v>2.7359786000000001E-2</c:v>
                </c:pt>
                <c:pt idx="93">
                  <c:v>2.7756158E-2</c:v>
                </c:pt>
                <c:pt idx="94">
                  <c:v>2.743317E-2</c:v>
                </c:pt>
                <c:pt idx="95">
                  <c:v>2.6156492999999999E-2</c:v>
                </c:pt>
                <c:pt idx="96">
                  <c:v>2.6423664999999999E-2</c:v>
                </c:pt>
                <c:pt idx="97">
                  <c:v>2.7261154999999999E-2</c:v>
                </c:pt>
                <c:pt idx="98">
                  <c:v>2.8088848999999999E-2</c:v>
                </c:pt>
                <c:pt idx="99">
                  <c:v>2.8567921E-2</c:v>
                </c:pt>
                <c:pt idx="100">
                  <c:v>2.8659811E-2</c:v>
                </c:pt>
                <c:pt idx="101">
                  <c:v>2.7578005999999999E-2</c:v>
                </c:pt>
                <c:pt idx="102">
                  <c:v>2.6738320999999999E-2</c:v>
                </c:pt>
                <c:pt idx="103">
                  <c:v>2.6174052E-2</c:v>
                </c:pt>
                <c:pt idx="104">
                  <c:v>2.4849317999999999E-2</c:v>
                </c:pt>
                <c:pt idx="105">
                  <c:v>2.2837258999999999E-2</c:v>
                </c:pt>
                <c:pt idx="106">
                  <c:v>2.0063078000000002E-2</c:v>
                </c:pt>
                <c:pt idx="107">
                  <c:v>1.713684E-2</c:v>
                </c:pt>
                <c:pt idx="108">
                  <c:v>1.2853033999999999E-2</c:v>
                </c:pt>
                <c:pt idx="109">
                  <c:v>7.9556769999999995E-3</c:v>
                </c:pt>
                <c:pt idx="110">
                  <c:v>2.9759923999999999E-3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E386-474E-92A5-1F78A679369B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[4]Sheet1!$D$473:$DT$473</c:f>
              <c:numCache>
                <c:formatCode>General</c:formatCode>
                <c:ptCount val="121"/>
                <c:pt idx="0">
                  <c:v>2.7544675000000002E-3</c:v>
                </c:pt>
                <c:pt idx="1">
                  <c:v>9.8799999999999995E-4</c:v>
                </c:pt>
                <c:pt idx="2">
                  <c:v>1.8279628000000001E-3</c:v>
                </c:pt>
                <c:pt idx="3">
                  <c:v>1.8259723E-3</c:v>
                </c:pt>
                <c:pt idx="4">
                  <c:v>2.1313556999999999E-3</c:v>
                </c:pt>
                <c:pt idx="5">
                  <c:v>3.1487206E-3</c:v>
                </c:pt>
                <c:pt idx="6">
                  <c:v>4.8901159999999999E-3</c:v>
                </c:pt>
                <c:pt idx="7">
                  <c:v>6.8652606999999996E-3</c:v>
                </c:pt>
                <c:pt idx="8">
                  <c:v>6.7449817000000004E-3</c:v>
                </c:pt>
                <c:pt idx="9">
                  <c:v>3.5924613E-3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1.6333345999999999E-3</c:v>
                </c:pt>
                <c:pt idx="15">
                  <c:v>7.7211110000000001E-3</c:v>
                </c:pt>
                <c:pt idx="16">
                  <c:v>1.2560076999999999E-2</c:v>
                </c:pt>
                <c:pt idx="17">
                  <c:v>1.2742445999999999E-2</c:v>
                </c:pt>
                <c:pt idx="18">
                  <c:v>8.4651589999999999E-3</c:v>
                </c:pt>
                <c:pt idx="19">
                  <c:v>1.1490777999999999E-3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5.7243053000000004E-3</c:v>
                </c:pt>
                <c:pt idx="27">
                  <c:v>1.1807654000000001E-2</c:v>
                </c:pt>
                <c:pt idx="28">
                  <c:v>1.672709E-2</c:v>
                </c:pt>
                <c:pt idx="29">
                  <c:v>2.0313952E-2</c:v>
                </c:pt>
                <c:pt idx="30">
                  <c:v>2.4124837E-2</c:v>
                </c:pt>
                <c:pt idx="31">
                  <c:v>2.8175583000000001E-2</c:v>
                </c:pt>
                <c:pt idx="32">
                  <c:v>3.1756754999999998E-2</c:v>
                </c:pt>
                <c:pt idx="33">
                  <c:v>3.6413743999999998E-2</c:v>
                </c:pt>
                <c:pt idx="34">
                  <c:v>4.1469394999999999E-2</c:v>
                </c:pt>
                <c:pt idx="35">
                  <c:v>4.5867480000000002E-2</c:v>
                </c:pt>
                <c:pt idx="36">
                  <c:v>4.7259427999999999E-2</c:v>
                </c:pt>
                <c:pt idx="37">
                  <c:v>4.4257928000000002E-2</c:v>
                </c:pt>
                <c:pt idx="38">
                  <c:v>3.8153685999999999E-2</c:v>
                </c:pt>
                <c:pt idx="39">
                  <c:v>3.0931976E-2</c:v>
                </c:pt>
                <c:pt idx="40">
                  <c:v>2.3377215E-2</c:v>
                </c:pt>
                <c:pt idx="41">
                  <c:v>1.7696890999999999E-2</c:v>
                </c:pt>
                <c:pt idx="42">
                  <c:v>1.4097182E-2</c:v>
                </c:pt>
                <c:pt idx="43">
                  <c:v>1.45428125E-2</c:v>
                </c:pt>
                <c:pt idx="44">
                  <c:v>1.9529431999999999E-2</c:v>
                </c:pt>
                <c:pt idx="45">
                  <c:v>2.6473054999999999E-2</c:v>
                </c:pt>
                <c:pt idx="46">
                  <c:v>3.1633656000000003E-2</c:v>
                </c:pt>
                <c:pt idx="47">
                  <c:v>3.3040524000000002E-2</c:v>
                </c:pt>
                <c:pt idx="48">
                  <c:v>3.1943715999999997E-2</c:v>
                </c:pt>
                <c:pt idx="49">
                  <c:v>3.0487090000000001E-2</c:v>
                </c:pt>
                <c:pt idx="50">
                  <c:v>2.9516956E-2</c:v>
                </c:pt>
                <c:pt idx="51">
                  <c:v>2.9895662999999999E-2</c:v>
                </c:pt>
                <c:pt idx="52">
                  <c:v>3.1191254000000002E-2</c:v>
                </c:pt>
                <c:pt idx="53">
                  <c:v>3.1597313000000002E-2</c:v>
                </c:pt>
                <c:pt idx="54">
                  <c:v>2.9316532999999999E-2</c:v>
                </c:pt>
                <c:pt idx="55">
                  <c:v>2.5943473000000002E-2</c:v>
                </c:pt>
                <c:pt idx="56">
                  <c:v>2.4437690000000001E-2</c:v>
                </c:pt>
                <c:pt idx="57">
                  <c:v>2.7945970000000001E-2</c:v>
                </c:pt>
                <c:pt idx="58">
                  <c:v>3.5303198000000001E-2</c:v>
                </c:pt>
                <c:pt idx="59">
                  <c:v>4.2339828000000003E-2</c:v>
                </c:pt>
                <c:pt idx="60">
                  <c:v>4.5093269999999998E-2</c:v>
                </c:pt>
                <c:pt idx="61">
                  <c:v>4.5572389999999997E-2</c:v>
                </c:pt>
                <c:pt idx="62">
                  <c:v>4.6493065E-2</c:v>
                </c:pt>
                <c:pt idx="63">
                  <c:v>4.8447084000000001E-2</c:v>
                </c:pt>
                <c:pt idx="64">
                  <c:v>4.8523169999999997E-2</c:v>
                </c:pt>
                <c:pt idx="65">
                  <c:v>4.5877809999999998E-2</c:v>
                </c:pt>
                <c:pt idx="66">
                  <c:v>4.4805996000000001E-2</c:v>
                </c:pt>
                <c:pt idx="67">
                  <c:v>4.9937120000000002E-2</c:v>
                </c:pt>
                <c:pt idx="68">
                  <c:v>5.9259485000000001E-2</c:v>
                </c:pt>
                <c:pt idx="69">
                  <c:v>6.3749620000000007E-2</c:v>
                </c:pt>
                <c:pt idx="70">
                  <c:v>5.6811593000000001E-2</c:v>
                </c:pt>
                <c:pt idx="71">
                  <c:v>4.0241310000000002E-2</c:v>
                </c:pt>
                <c:pt idx="72">
                  <c:v>2.3056710000000001E-2</c:v>
                </c:pt>
                <c:pt idx="73">
                  <c:v>1.2955807E-2</c:v>
                </c:pt>
                <c:pt idx="74">
                  <c:v>1.1963255000000001E-2</c:v>
                </c:pt>
                <c:pt idx="75">
                  <c:v>1.5829381999999999E-2</c:v>
                </c:pt>
                <c:pt idx="76">
                  <c:v>1.9881145999999999E-2</c:v>
                </c:pt>
                <c:pt idx="77">
                  <c:v>2.1961106000000001E-2</c:v>
                </c:pt>
                <c:pt idx="78">
                  <c:v>2.3624301E-2</c:v>
                </c:pt>
                <c:pt idx="79">
                  <c:v>2.5637542999999999E-2</c:v>
                </c:pt>
                <c:pt idx="80">
                  <c:v>2.5439907000000001E-2</c:v>
                </c:pt>
                <c:pt idx="81">
                  <c:v>2.0165280000000001E-2</c:v>
                </c:pt>
                <c:pt idx="82">
                  <c:v>9.5452269999999999E-3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8.8101210000000006E-3</c:v>
                </c:pt>
                <c:pt idx="89">
                  <c:v>1.6904049000000001E-2</c:v>
                </c:pt>
                <c:pt idx="90">
                  <c:v>2.2314059000000001E-2</c:v>
                </c:pt>
                <c:pt idx="91">
                  <c:v>2.5870790000000001E-2</c:v>
                </c:pt>
                <c:pt idx="92">
                  <c:v>2.7359786000000001E-2</c:v>
                </c:pt>
                <c:pt idx="93">
                  <c:v>2.7756158E-2</c:v>
                </c:pt>
                <c:pt idx="94">
                  <c:v>2.743317E-2</c:v>
                </c:pt>
                <c:pt idx="95">
                  <c:v>2.6156492999999999E-2</c:v>
                </c:pt>
                <c:pt idx="96">
                  <c:v>2.6423664999999999E-2</c:v>
                </c:pt>
                <c:pt idx="97">
                  <c:v>2.7261154999999999E-2</c:v>
                </c:pt>
                <c:pt idx="98">
                  <c:v>2.8088848999999999E-2</c:v>
                </c:pt>
                <c:pt idx="99">
                  <c:v>2.8567921E-2</c:v>
                </c:pt>
                <c:pt idx="100">
                  <c:v>2.8659811E-2</c:v>
                </c:pt>
                <c:pt idx="101">
                  <c:v>2.7578005999999999E-2</c:v>
                </c:pt>
                <c:pt idx="102">
                  <c:v>2.6738320999999999E-2</c:v>
                </c:pt>
                <c:pt idx="103">
                  <c:v>2.6174052E-2</c:v>
                </c:pt>
                <c:pt idx="104">
                  <c:v>2.4849317999999999E-2</c:v>
                </c:pt>
                <c:pt idx="105">
                  <c:v>2.2837258999999999E-2</c:v>
                </c:pt>
                <c:pt idx="106">
                  <c:v>2.0063078000000002E-2</c:v>
                </c:pt>
                <c:pt idx="107">
                  <c:v>1.713684E-2</c:v>
                </c:pt>
                <c:pt idx="108">
                  <c:v>1.2853033999999999E-2</c:v>
                </c:pt>
                <c:pt idx="109">
                  <c:v>7.9556769999999995E-3</c:v>
                </c:pt>
                <c:pt idx="110">
                  <c:v>2.9759923999999999E-3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E386-474E-92A5-1F78A679369B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[4]Sheet1!$D$474:$DT$474</c:f>
              <c:numCache>
                <c:formatCode>General</c:formatCode>
                <c:ptCount val="121"/>
                <c:pt idx="0">
                  <c:v>2.6667779999999999E-3</c:v>
                </c:pt>
                <c:pt idx="1">
                  <c:v>8.8400000000000002E-4</c:v>
                </c:pt>
                <c:pt idx="2">
                  <c:v>1.7513642999999999E-3</c:v>
                </c:pt>
                <c:pt idx="3">
                  <c:v>1.7624711999999999E-3</c:v>
                </c:pt>
                <c:pt idx="4">
                  <c:v>2.1060127999999998E-3</c:v>
                </c:pt>
                <c:pt idx="5">
                  <c:v>3.2063899999999999E-3</c:v>
                </c:pt>
                <c:pt idx="6">
                  <c:v>5.0489343999999999E-3</c:v>
                </c:pt>
                <c:pt idx="7">
                  <c:v>7.0846444000000003E-3</c:v>
                </c:pt>
                <c:pt idx="8">
                  <c:v>6.9190390000000001E-3</c:v>
                </c:pt>
                <c:pt idx="9">
                  <c:v>3.6255338000000001E-3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1.6378833E-3</c:v>
                </c:pt>
                <c:pt idx="15">
                  <c:v>7.7728904000000003E-3</c:v>
                </c:pt>
                <c:pt idx="16">
                  <c:v>1.25988135E-2</c:v>
                </c:pt>
                <c:pt idx="17">
                  <c:v>1.2743501000000001E-2</c:v>
                </c:pt>
                <c:pt idx="18">
                  <c:v>8.4395449999999997E-3</c:v>
                </c:pt>
                <c:pt idx="19">
                  <c:v>1.1363628E-3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5.6800632999999996E-3</c:v>
                </c:pt>
                <c:pt idx="27">
                  <c:v>1.1743699999999999E-2</c:v>
                </c:pt>
                <c:pt idx="28">
                  <c:v>1.6713685999999998E-2</c:v>
                </c:pt>
                <c:pt idx="29">
                  <c:v>2.0396460000000002E-2</c:v>
                </c:pt>
                <c:pt idx="30">
                  <c:v>2.4298299999999998E-2</c:v>
                </c:pt>
                <c:pt idx="31">
                  <c:v>2.8394653999999998E-2</c:v>
                </c:pt>
                <c:pt idx="32">
                  <c:v>3.1991310000000002E-2</c:v>
                </c:pt>
                <c:pt idx="33">
                  <c:v>3.6693009999999998E-2</c:v>
                </c:pt>
                <c:pt idx="34">
                  <c:v>4.1833937000000002E-2</c:v>
                </c:pt>
                <c:pt idx="35">
                  <c:v>4.6327510000000002E-2</c:v>
                </c:pt>
                <c:pt idx="36">
                  <c:v>4.7778412999999999E-2</c:v>
                </c:pt>
                <c:pt idx="37">
                  <c:v>4.4775926000000001E-2</c:v>
                </c:pt>
                <c:pt idx="38">
                  <c:v>3.8608767000000002E-2</c:v>
                </c:pt>
                <c:pt idx="39">
                  <c:v>3.127067E-2</c:v>
                </c:pt>
                <c:pt idx="40">
                  <c:v>2.3588466999999998E-2</c:v>
                </c:pt>
                <c:pt idx="41">
                  <c:v>1.7807190000000001E-2</c:v>
                </c:pt>
                <c:pt idx="42">
                  <c:v>1.4170067999999999E-2</c:v>
                </c:pt>
                <c:pt idx="43">
                  <c:v>1.4612869000000001E-2</c:v>
                </c:pt>
                <c:pt idx="44">
                  <c:v>1.9584935000000001E-2</c:v>
                </c:pt>
                <c:pt idx="45">
                  <c:v>2.6471267999999999E-2</c:v>
                </c:pt>
                <c:pt idx="46">
                  <c:v>3.1555640000000003E-2</c:v>
                </c:pt>
                <c:pt idx="47">
                  <c:v>3.2931137999999999E-2</c:v>
                </c:pt>
                <c:pt idx="48">
                  <c:v>3.1904756999999999E-2</c:v>
                </c:pt>
                <c:pt idx="49">
                  <c:v>3.0624111999999998E-2</c:v>
                </c:pt>
                <c:pt idx="50">
                  <c:v>2.9844763E-2</c:v>
                </c:pt>
                <c:pt idx="51">
                  <c:v>3.0323706999999998E-2</c:v>
                </c:pt>
                <c:pt idx="52">
                  <c:v>3.1571407000000003E-2</c:v>
                </c:pt>
                <c:pt idx="53">
                  <c:v>3.1789302999999998E-2</c:v>
                </c:pt>
                <c:pt idx="54">
                  <c:v>2.9294895000000001E-2</c:v>
                </c:pt>
                <c:pt idx="55">
                  <c:v>2.58046E-2</c:v>
                </c:pt>
                <c:pt idx="56">
                  <c:v>2.4333369000000001E-2</c:v>
                </c:pt>
                <c:pt idx="57">
                  <c:v>2.8018646000000001E-2</c:v>
                </c:pt>
                <c:pt idx="58">
                  <c:v>3.5585232000000001E-2</c:v>
                </c:pt>
                <c:pt idx="59">
                  <c:v>4.2723820000000003E-2</c:v>
                </c:pt>
                <c:pt idx="60">
                  <c:v>4.5415110000000002E-2</c:v>
                </c:pt>
                <c:pt idx="61">
                  <c:v>4.5741509999999999E-2</c:v>
                </c:pt>
                <c:pt idx="62">
                  <c:v>4.6569105E-2</c:v>
                </c:pt>
                <c:pt idx="63">
                  <c:v>4.8570919999999997E-2</c:v>
                </c:pt>
                <c:pt idx="64">
                  <c:v>4.8775713999999998E-2</c:v>
                </c:pt>
                <c:pt idx="65">
                  <c:v>4.6216420000000001E-2</c:v>
                </c:pt>
                <c:pt idx="66">
                  <c:v>4.5140050000000001E-2</c:v>
                </c:pt>
                <c:pt idx="67">
                  <c:v>5.0205007000000003E-2</c:v>
                </c:pt>
                <c:pt idx="68">
                  <c:v>5.9446890000000002E-2</c:v>
                </c:pt>
                <c:pt idx="69">
                  <c:v>6.3822519999999994E-2</c:v>
                </c:pt>
                <c:pt idx="70">
                  <c:v>5.6715799999999997E-2</c:v>
                </c:pt>
                <c:pt idx="71">
                  <c:v>3.9951420000000001E-2</c:v>
                </c:pt>
                <c:pt idx="72">
                  <c:v>2.2632921E-2</c:v>
                </c:pt>
                <c:pt idx="73">
                  <c:v>1.253776E-2</c:v>
                </c:pt>
                <c:pt idx="74">
                  <c:v>1.1717527E-2</c:v>
                </c:pt>
                <c:pt idx="75">
                  <c:v>1.5867813000000001E-2</c:v>
                </c:pt>
                <c:pt idx="76">
                  <c:v>2.0196319000000001E-2</c:v>
                </c:pt>
                <c:pt idx="77">
                  <c:v>2.2388430000000001E-2</c:v>
                </c:pt>
                <c:pt idx="78">
                  <c:v>2.3965858E-2</c:v>
                </c:pt>
                <c:pt idx="79">
                  <c:v>2.5792058999999999E-2</c:v>
                </c:pt>
                <c:pt idx="80">
                  <c:v>2.5437312E-2</c:v>
                </c:pt>
                <c:pt idx="81">
                  <c:v>2.0086868000000001E-2</c:v>
                </c:pt>
                <c:pt idx="82">
                  <c:v>9.4440530000000009E-3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9.2253909999999995E-3</c:v>
                </c:pt>
                <c:pt idx="89">
                  <c:v>1.7313736E-2</c:v>
                </c:pt>
                <c:pt idx="90">
                  <c:v>2.2623443999999999E-2</c:v>
                </c:pt>
                <c:pt idx="91">
                  <c:v>2.6023095E-2</c:v>
                </c:pt>
                <c:pt idx="92">
                  <c:v>2.734704E-2</c:v>
                </c:pt>
                <c:pt idx="93">
                  <c:v>2.7621144E-2</c:v>
                </c:pt>
                <c:pt idx="94">
                  <c:v>2.7235266000000001E-2</c:v>
                </c:pt>
                <c:pt idx="95">
                  <c:v>2.5940874999999999E-2</c:v>
                </c:pt>
                <c:pt idx="96">
                  <c:v>2.6261913000000001E-2</c:v>
                </c:pt>
                <c:pt idx="97">
                  <c:v>2.7182158000000001E-2</c:v>
                </c:pt>
                <c:pt idx="98">
                  <c:v>2.8107801000000002E-2</c:v>
                </c:pt>
                <c:pt idx="99">
                  <c:v>2.8679973000000001E-2</c:v>
                </c:pt>
                <c:pt idx="100">
                  <c:v>2.8844214999999999E-2</c:v>
                </c:pt>
                <c:pt idx="101">
                  <c:v>2.7784725999999999E-2</c:v>
                </c:pt>
                <c:pt idx="102">
                  <c:v>2.6953195999999999E-2</c:v>
                </c:pt>
                <c:pt idx="103">
                  <c:v>2.6351413000000001E-2</c:v>
                </c:pt>
                <c:pt idx="104">
                  <c:v>2.4968607E-2</c:v>
                </c:pt>
                <c:pt idx="105">
                  <c:v>2.2886437999999999E-2</c:v>
                </c:pt>
                <c:pt idx="106">
                  <c:v>2.0034449999999999E-2</c:v>
                </c:pt>
                <c:pt idx="107">
                  <c:v>1.7023433000000001E-2</c:v>
                </c:pt>
                <c:pt idx="108">
                  <c:v>1.2671879E-2</c:v>
                </c:pt>
                <c:pt idx="109">
                  <c:v>7.7196820000000003E-3</c:v>
                </c:pt>
                <c:pt idx="110">
                  <c:v>2.6993541999999998E-3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E386-474E-92A5-1F78A679369B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[4]Sheet1!$D$475:$DT$475</c:f>
              <c:numCache>
                <c:formatCode>General</c:formatCode>
                <c:ptCount val="121"/>
                <c:pt idx="0">
                  <c:v>2.6667779999999999E-3</c:v>
                </c:pt>
                <c:pt idx="1">
                  <c:v>8.8400000000000002E-4</c:v>
                </c:pt>
                <c:pt idx="2">
                  <c:v>1.7513642999999999E-3</c:v>
                </c:pt>
                <c:pt idx="3">
                  <c:v>1.7624711999999999E-3</c:v>
                </c:pt>
                <c:pt idx="4">
                  <c:v>2.1060127999999998E-3</c:v>
                </c:pt>
                <c:pt idx="5">
                  <c:v>3.2063899999999999E-3</c:v>
                </c:pt>
                <c:pt idx="6">
                  <c:v>5.0489343999999999E-3</c:v>
                </c:pt>
                <c:pt idx="7">
                  <c:v>7.0846444000000003E-3</c:v>
                </c:pt>
                <c:pt idx="8">
                  <c:v>6.9190390000000001E-3</c:v>
                </c:pt>
                <c:pt idx="9">
                  <c:v>3.6255338000000001E-3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1.6378833E-3</c:v>
                </c:pt>
                <c:pt idx="15">
                  <c:v>7.7728904000000003E-3</c:v>
                </c:pt>
                <c:pt idx="16">
                  <c:v>1.25988135E-2</c:v>
                </c:pt>
                <c:pt idx="17">
                  <c:v>1.2743501000000001E-2</c:v>
                </c:pt>
                <c:pt idx="18">
                  <c:v>8.4395449999999997E-3</c:v>
                </c:pt>
                <c:pt idx="19">
                  <c:v>1.1363628E-3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5.6800632999999996E-3</c:v>
                </c:pt>
                <c:pt idx="27">
                  <c:v>1.1743699999999999E-2</c:v>
                </c:pt>
                <c:pt idx="28">
                  <c:v>1.6713685999999998E-2</c:v>
                </c:pt>
                <c:pt idx="29">
                  <c:v>2.0396460000000002E-2</c:v>
                </c:pt>
                <c:pt idx="30">
                  <c:v>2.4298299999999998E-2</c:v>
                </c:pt>
                <c:pt idx="31">
                  <c:v>2.8394653999999998E-2</c:v>
                </c:pt>
                <c:pt idx="32">
                  <c:v>3.1991310000000002E-2</c:v>
                </c:pt>
                <c:pt idx="33">
                  <c:v>3.6693009999999998E-2</c:v>
                </c:pt>
                <c:pt idx="34">
                  <c:v>4.1833937000000002E-2</c:v>
                </c:pt>
                <c:pt idx="35">
                  <c:v>4.6327510000000002E-2</c:v>
                </c:pt>
                <c:pt idx="36">
                  <c:v>4.7778412999999999E-2</c:v>
                </c:pt>
                <c:pt idx="37">
                  <c:v>4.4775926000000001E-2</c:v>
                </c:pt>
                <c:pt idx="38">
                  <c:v>3.8608767000000002E-2</c:v>
                </c:pt>
                <c:pt idx="39">
                  <c:v>3.127067E-2</c:v>
                </c:pt>
                <c:pt idx="40">
                  <c:v>2.3588466999999998E-2</c:v>
                </c:pt>
                <c:pt idx="41">
                  <c:v>1.7807190000000001E-2</c:v>
                </c:pt>
                <c:pt idx="42">
                  <c:v>1.4170067999999999E-2</c:v>
                </c:pt>
                <c:pt idx="43">
                  <c:v>1.4612869000000001E-2</c:v>
                </c:pt>
                <c:pt idx="44">
                  <c:v>1.9584935000000001E-2</c:v>
                </c:pt>
                <c:pt idx="45">
                  <c:v>2.6471267999999999E-2</c:v>
                </c:pt>
                <c:pt idx="46">
                  <c:v>3.1555640000000003E-2</c:v>
                </c:pt>
                <c:pt idx="47">
                  <c:v>3.2931137999999999E-2</c:v>
                </c:pt>
                <c:pt idx="48">
                  <c:v>3.1904756999999999E-2</c:v>
                </c:pt>
                <c:pt idx="49">
                  <c:v>3.0624111999999998E-2</c:v>
                </c:pt>
                <c:pt idx="50">
                  <c:v>2.9844763E-2</c:v>
                </c:pt>
                <c:pt idx="51">
                  <c:v>3.0323706999999998E-2</c:v>
                </c:pt>
                <c:pt idx="52">
                  <c:v>3.1571407000000003E-2</c:v>
                </c:pt>
                <c:pt idx="53">
                  <c:v>3.1789302999999998E-2</c:v>
                </c:pt>
                <c:pt idx="54">
                  <c:v>2.9294895000000001E-2</c:v>
                </c:pt>
                <c:pt idx="55">
                  <c:v>2.58046E-2</c:v>
                </c:pt>
                <c:pt idx="56">
                  <c:v>2.4333369000000001E-2</c:v>
                </c:pt>
                <c:pt idx="57">
                  <c:v>2.8018646000000001E-2</c:v>
                </c:pt>
                <c:pt idx="58">
                  <c:v>3.5585232000000001E-2</c:v>
                </c:pt>
                <c:pt idx="59">
                  <c:v>4.2723820000000003E-2</c:v>
                </c:pt>
                <c:pt idx="60">
                  <c:v>4.5415110000000002E-2</c:v>
                </c:pt>
                <c:pt idx="61">
                  <c:v>4.5741509999999999E-2</c:v>
                </c:pt>
                <c:pt idx="62">
                  <c:v>4.6569105E-2</c:v>
                </c:pt>
                <c:pt idx="63">
                  <c:v>4.8570919999999997E-2</c:v>
                </c:pt>
                <c:pt idx="64">
                  <c:v>4.8775713999999998E-2</c:v>
                </c:pt>
                <c:pt idx="65">
                  <c:v>4.6216420000000001E-2</c:v>
                </c:pt>
                <c:pt idx="66">
                  <c:v>4.5140050000000001E-2</c:v>
                </c:pt>
                <c:pt idx="67">
                  <c:v>5.0205007000000003E-2</c:v>
                </c:pt>
                <c:pt idx="68">
                  <c:v>5.9446890000000002E-2</c:v>
                </c:pt>
                <c:pt idx="69">
                  <c:v>6.3822519999999994E-2</c:v>
                </c:pt>
                <c:pt idx="70">
                  <c:v>5.6715799999999997E-2</c:v>
                </c:pt>
                <c:pt idx="71">
                  <c:v>3.9951420000000001E-2</c:v>
                </c:pt>
                <c:pt idx="72">
                  <c:v>2.2632921E-2</c:v>
                </c:pt>
                <c:pt idx="73">
                  <c:v>1.253776E-2</c:v>
                </c:pt>
                <c:pt idx="74">
                  <c:v>1.1717527E-2</c:v>
                </c:pt>
                <c:pt idx="75">
                  <c:v>1.5867813000000001E-2</c:v>
                </c:pt>
                <c:pt idx="76">
                  <c:v>2.0196319000000001E-2</c:v>
                </c:pt>
                <c:pt idx="77">
                  <c:v>2.2388430000000001E-2</c:v>
                </c:pt>
                <c:pt idx="78">
                  <c:v>2.3965858E-2</c:v>
                </c:pt>
                <c:pt idx="79">
                  <c:v>2.5792058999999999E-2</c:v>
                </c:pt>
                <c:pt idx="80">
                  <c:v>2.5437312E-2</c:v>
                </c:pt>
                <c:pt idx="81">
                  <c:v>2.0086868000000001E-2</c:v>
                </c:pt>
                <c:pt idx="82">
                  <c:v>9.4440530000000009E-3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9.2253909999999995E-3</c:v>
                </c:pt>
                <c:pt idx="89">
                  <c:v>1.7313736E-2</c:v>
                </c:pt>
                <c:pt idx="90">
                  <c:v>2.2623443999999999E-2</c:v>
                </c:pt>
                <c:pt idx="91">
                  <c:v>2.6023095E-2</c:v>
                </c:pt>
                <c:pt idx="92">
                  <c:v>2.734704E-2</c:v>
                </c:pt>
                <c:pt idx="93">
                  <c:v>2.7621144E-2</c:v>
                </c:pt>
                <c:pt idx="94">
                  <c:v>2.7235266000000001E-2</c:v>
                </c:pt>
                <c:pt idx="95">
                  <c:v>2.5940874999999999E-2</c:v>
                </c:pt>
                <c:pt idx="96">
                  <c:v>2.6261913000000001E-2</c:v>
                </c:pt>
                <c:pt idx="97">
                  <c:v>2.7182158000000001E-2</c:v>
                </c:pt>
                <c:pt idx="98">
                  <c:v>2.8107801000000002E-2</c:v>
                </c:pt>
                <c:pt idx="99">
                  <c:v>2.8679973000000001E-2</c:v>
                </c:pt>
                <c:pt idx="100">
                  <c:v>2.8844214999999999E-2</c:v>
                </c:pt>
                <c:pt idx="101">
                  <c:v>2.7784725999999999E-2</c:v>
                </c:pt>
                <c:pt idx="102">
                  <c:v>2.6953195999999999E-2</c:v>
                </c:pt>
                <c:pt idx="103">
                  <c:v>2.6351413000000001E-2</c:v>
                </c:pt>
                <c:pt idx="104">
                  <c:v>2.4968607E-2</c:v>
                </c:pt>
                <c:pt idx="105">
                  <c:v>2.2886437999999999E-2</c:v>
                </c:pt>
                <c:pt idx="106">
                  <c:v>2.0034449999999999E-2</c:v>
                </c:pt>
                <c:pt idx="107">
                  <c:v>1.7023433000000001E-2</c:v>
                </c:pt>
                <c:pt idx="108">
                  <c:v>1.2671879E-2</c:v>
                </c:pt>
                <c:pt idx="109">
                  <c:v>7.7196820000000003E-3</c:v>
                </c:pt>
                <c:pt idx="110">
                  <c:v>2.6993541999999998E-3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E386-474E-92A5-1F78A679369B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[4]Sheet1!$D$476:$DT$476</c:f>
              <c:numCache>
                <c:formatCode>General</c:formatCode>
                <c:ptCount val="121"/>
                <c:pt idx="0">
                  <c:v>2.3542851999999999E-3</c:v>
                </c:pt>
                <c:pt idx="1">
                  <c:v>6.3299999999999999E-4</c:v>
                </c:pt>
                <c:pt idx="2">
                  <c:v>1.5671699000000001E-3</c:v>
                </c:pt>
                <c:pt idx="3">
                  <c:v>1.6357991999999999E-3</c:v>
                </c:pt>
                <c:pt idx="4">
                  <c:v>1.9434512E-3</c:v>
                </c:pt>
                <c:pt idx="5">
                  <c:v>2.9400300000000002E-3</c:v>
                </c:pt>
                <c:pt idx="6">
                  <c:v>4.6713273E-3</c:v>
                </c:pt>
                <c:pt idx="7">
                  <c:v>6.7081249999999997E-3</c:v>
                </c:pt>
                <c:pt idx="8">
                  <c:v>6.6623534000000003E-3</c:v>
                </c:pt>
                <c:pt idx="9">
                  <c:v>3.5713804E-3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1.7404476E-3</c:v>
                </c:pt>
                <c:pt idx="15">
                  <c:v>7.7849069999999998E-3</c:v>
                </c:pt>
                <c:pt idx="16">
                  <c:v>1.250157E-2</c:v>
                </c:pt>
                <c:pt idx="17">
                  <c:v>1.2553704000000001E-2</c:v>
                </c:pt>
                <c:pt idx="18">
                  <c:v>8.2161179999999997E-3</c:v>
                </c:pt>
                <c:pt idx="19">
                  <c:v>9.2400000000000002E-4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5.6897616E-3</c:v>
                </c:pt>
                <c:pt idx="27">
                  <c:v>1.1747603000000001E-2</c:v>
                </c:pt>
                <c:pt idx="28">
                  <c:v>1.6704151E-2</c:v>
                </c:pt>
                <c:pt idx="29">
                  <c:v>2.0319812E-2</c:v>
                </c:pt>
                <c:pt idx="30">
                  <c:v>2.4125997E-2</c:v>
                </c:pt>
                <c:pt idx="31">
                  <c:v>2.8110667999999998E-2</c:v>
                </c:pt>
                <c:pt idx="32">
                  <c:v>3.1569287000000001E-2</c:v>
                </c:pt>
                <c:pt idx="33">
                  <c:v>3.6064364000000002E-2</c:v>
                </c:pt>
                <c:pt idx="34">
                  <c:v>4.0939311999999999E-2</c:v>
                </c:pt>
                <c:pt idx="35">
                  <c:v>4.517239E-2</c:v>
                </c:pt>
                <c:pt idx="36">
                  <c:v>4.6452343E-2</c:v>
                </c:pt>
                <c:pt idx="37">
                  <c:v>4.3426987E-2</c:v>
                </c:pt>
                <c:pt idx="38">
                  <c:v>3.7359744E-2</c:v>
                </c:pt>
                <c:pt idx="39">
                  <c:v>3.0234737000000001E-2</c:v>
                </c:pt>
                <c:pt idx="40">
                  <c:v>2.2827750000000001E-2</c:v>
                </c:pt>
                <c:pt idx="41">
                  <c:v>1.7308022999999999E-2</c:v>
                </c:pt>
                <c:pt idx="42">
                  <c:v>1.3853814000000001E-2</c:v>
                </c:pt>
                <c:pt idx="43">
                  <c:v>1.4400807999999999E-2</c:v>
                </c:pt>
                <c:pt idx="44">
                  <c:v>1.9414391E-2</c:v>
                </c:pt>
                <c:pt idx="45">
                  <c:v>2.6356727E-2</c:v>
                </c:pt>
                <c:pt idx="46">
                  <c:v>3.1538530000000002E-2</c:v>
                </c:pt>
                <c:pt idx="47">
                  <c:v>3.3006279999999999E-2</c:v>
                </c:pt>
                <c:pt idx="48">
                  <c:v>3.1958014E-2</c:v>
                </c:pt>
                <c:pt idx="49">
                  <c:v>3.0457959999999999E-2</c:v>
                </c:pt>
                <c:pt idx="50">
                  <c:v>2.9298154999999999E-2</c:v>
                </c:pt>
                <c:pt idx="51">
                  <c:v>2.9415341000000001E-2</c:v>
                </c:pt>
                <c:pt idx="52">
                  <c:v>3.0537539999999998E-2</c:v>
                </c:pt>
                <c:pt idx="53">
                  <c:v>3.0965666999999999E-2</c:v>
                </c:pt>
                <c:pt idx="54">
                  <c:v>2.8878186E-2</c:v>
                </c:pt>
                <c:pt idx="55">
                  <c:v>2.5715017999999999E-2</c:v>
                </c:pt>
                <c:pt idx="56">
                  <c:v>2.4354698000000001E-2</c:v>
                </c:pt>
                <c:pt idx="57">
                  <c:v>2.7843993000000001E-2</c:v>
                </c:pt>
                <c:pt idx="58">
                  <c:v>3.5083845000000002E-2</c:v>
                </c:pt>
                <c:pt idx="59">
                  <c:v>4.2003427000000003E-2</c:v>
                </c:pt>
                <c:pt idx="60">
                  <c:v>4.4712904999999997E-2</c:v>
                </c:pt>
                <c:pt idx="61">
                  <c:v>4.5221074999999999E-2</c:v>
                </c:pt>
                <c:pt idx="62">
                  <c:v>4.6142105000000003E-2</c:v>
                </c:pt>
                <c:pt idx="63">
                  <c:v>4.7995019999999999E-2</c:v>
                </c:pt>
                <c:pt idx="64">
                  <c:v>4.7942497000000001E-2</c:v>
                </c:pt>
                <c:pt idx="65">
                  <c:v>4.5267500000000002E-2</c:v>
                </c:pt>
                <c:pt idx="66">
                  <c:v>4.4309583E-2</c:v>
                </c:pt>
                <c:pt idx="67">
                  <c:v>4.9653490000000002E-2</c:v>
                </c:pt>
                <c:pt idx="68">
                  <c:v>5.9228487000000003E-2</c:v>
                </c:pt>
                <c:pt idx="69">
                  <c:v>6.3978165000000004E-2</c:v>
                </c:pt>
                <c:pt idx="70">
                  <c:v>5.7257686000000002E-2</c:v>
                </c:pt>
                <c:pt idx="71">
                  <c:v>4.0805760000000003E-2</c:v>
                </c:pt>
                <c:pt idx="72">
                  <c:v>2.3625110000000001E-2</c:v>
                </c:pt>
                <c:pt idx="73">
                  <c:v>1.3449836999999999E-2</c:v>
                </c:pt>
                <c:pt idx="74">
                  <c:v>1.2349007E-2</c:v>
                </c:pt>
                <c:pt idx="75">
                  <c:v>1.6046815999999998E-2</c:v>
                </c:pt>
                <c:pt idx="76">
                  <c:v>1.9853005E-2</c:v>
                </c:pt>
                <c:pt idx="77">
                  <c:v>2.1711281999999998E-2</c:v>
                </c:pt>
                <c:pt idx="78">
                  <c:v>2.3268519000000001E-2</c:v>
                </c:pt>
                <c:pt idx="79">
                  <c:v>2.527861E-2</c:v>
                </c:pt>
                <c:pt idx="80">
                  <c:v>2.5106896E-2</c:v>
                </c:pt>
                <c:pt idx="81">
                  <c:v>1.9861989E-2</c:v>
                </c:pt>
                <c:pt idx="82">
                  <c:v>9.2975680000000008E-3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8.5200109999999992E-3</c:v>
                </c:pt>
                <c:pt idx="89">
                  <c:v>1.6547464000000001E-2</c:v>
                </c:pt>
                <c:pt idx="90">
                  <c:v>2.1957647E-2</c:v>
                </c:pt>
                <c:pt idx="91">
                  <c:v>2.5556788E-2</c:v>
                </c:pt>
                <c:pt idx="92">
                  <c:v>2.7129237E-2</c:v>
                </c:pt>
                <c:pt idx="93">
                  <c:v>2.7612148E-2</c:v>
                </c:pt>
                <c:pt idx="94">
                  <c:v>2.7356867E-2</c:v>
                </c:pt>
                <c:pt idx="95">
                  <c:v>2.6126940000000001E-2</c:v>
                </c:pt>
                <c:pt idx="96">
                  <c:v>2.6372408E-2</c:v>
                </c:pt>
                <c:pt idx="97">
                  <c:v>2.7164807999999999E-2</c:v>
                </c:pt>
                <c:pt idx="98">
                  <c:v>2.7928906999999999E-2</c:v>
                </c:pt>
                <c:pt idx="99">
                  <c:v>2.8340686E-2</c:v>
                </c:pt>
                <c:pt idx="100">
                  <c:v>2.8373715000000001E-2</c:v>
                </c:pt>
                <c:pt idx="101">
                  <c:v>2.7320766999999999E-2</c:v>
                </c:pt>
                <c:pt idx="102">
                  <c:v>2.6510124999999999E-2</c:v>
                </c:pt>
                <c:pt idx="103">
                  <c:v>2.6017700000000001E-2</c:v>
                </c:pt>
                <c:pt idx="104">
                  <c:v>2.4793032999999999E-2</c:v>
                </c:pt>
                <c:pt idx="105">
                  <c:v>2.2902052999999999E-2</c:v>
                </c:pt>
                <c:pt idx="106">
                  <c:v>2.0262446E-2</c:v>
                </c:pt>
                <c:pt idx="107">
                  <c:v>1.7470717E-2</c:v>
                </c:pt>
                <c:pt idx="108">
                  <c:v>1.3325831E-2</c:v>
                </c:pt>
                <c:pt idx="109">
                  <c:v>8.5549484999999995E-3</c:v>
                </c:pt>
                <c:pt idx="110">
                  <c:v>3.6885695999999998E-3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E386-474E-92A5-1F78A679369B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[4]Sheet1!$D$477:$DT$477</c:f>
              <c:numCache>
                <c:formatCode>General</c:formatCode>
                <c:ptCount val="121"/>
                <c:pt idx="0">
                  <c:v>2.3542851999999999E-3</c:v>
                </c:pt>
                <c:pt idx="1">
                  <c:v>6.3299999999999999E-4</c:v>
                </c:pt>
                <c:pt idx="2">
                  <c:v>1.5671699000000001E-3</c:v>
                </c:pt>
                <c:pt idx="3">
                  <c:v>1.6357991999999999E-3</c:v>
                </c:pt>
                <c:pt idx="4">
                  <c:v>1.9434512E-3</c:v>
                </c:pt>
                <c:pt idx="5">
                  <c:v>2.9400300000000002E-3</c:v>
                </c:pt>
                <c:pt idx="6">
                  <c:v>4.6713273E-3</c:v>
                </c:pt>
                <c:pt idx="7">
                  <c:v>6.7081249999999997E-3</c:v>
                </c:pt>
                <c:pt idx="8">
                  <c:v>6.6623534000000003E-3</c:v>
                </c:pt>
                <c:pt idx="9">
                  <c:v>3.5713804E-3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1.7404476E-3</c:v>
                </c:pt>
                <c:pt idx="15">
                  <c:v>7.7849069999999998E-3</c:v>
                </c:pt>
                <c:pt idx="16">
                  <c:v>1.250157E-2</c:v>
                </c:pt>
                <c:pt idx="17">
                  <c:v>1.2553704000000001E-2</c:v>
                </c:pt>
                <c:pt idx="18">
                  <c:v>8.2161179999999997E-3</c:v>
                </c:pt>
                <c:pt idx="19">
                  <c:v>9.2400000000000002E-4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5.6897616E-3</c:v>
                </c:pt>
                <c:pt idx="27">
                  <c:v>1.1747603000000001E-2</c:v>
                </c:pt>
                <c:pt idx="28">
                  <c:v>1.6704151E-2</c:v>
                </c:pt>
                <c:pt idx="29">
                  <c:v>2.0319812E-2</c:v>
                </c:pt>
                <c:pt idx="30">
                  <c:v>2.4125997E-2</c:v>
                </c:pt>
                <c:pt idx="31">
                  <c:v>2.8110667999999998E-2</c:v>
                </c:pt>
                <c:pt idx="32">
                  <c:v>3.1569287000000001E-2</c:v>
                </c:pt>
                <c:pt idx="33">
                  <c:v>3.6064364000000002E-2</c:v>
                </c:pt>
                <c:pt idx="34">
                  <c:v>4.0939311999999999E-2</c:v>
                </c:pt>
                <c:pt idx="35">
                  <c:v>4.517239E-2</c:v>
                </c:pt>
                <c:pt idx="36">
                  <c:v>4.6452343E-2</c:v>
                </c:pt>
                <c:pt idx="37">
                  <c:v>4.3426987E-2</c:v>
                </c:pt>
                <c:pt idx="38">
                  <c:v>3.7359744E-2</c:v>
                </c:pt>
                <c:pt idx="39">
                  <c:v>3.0234737000000001E-2</c:v>
                </c:pt>
                <c:pt idx="40">
                  <c:v>2.2827750000000001E-2</c:v>
                </c:pt>
                <c:pt idx="41">
                  <c:v>1.7308022999999999E-2</c:v>
                </c:pt>
                <c:pt idx="42">
                  <c:v>1.3853814000000001E-2</c:v>
                </c:pt>
                <c:pt idx="43">
                  <c:v>1.4400807999999999E-2</c:v>
                </c:pt>
                <c:pt idx="44">
                  <c:v>1.9414391E-2</c:v>
                </c:pt>
                <c:pt idx="45">
                  <c:v>2.6356727E-2</c:v>
                </c:pt>
                <c:pt idx="46">
                  <c:v>3.1538530000000002E-2</c:v>
                </c:pt>
                <c:pt idx="47">
                  <c:v>3.3006279999999999E-2</c:v>
                </c:pt>
                <c:pt idx="48">
                  <c:v>3.1958014E-2</c:v>
                </c:pt>
                <c:pt idx="49">
                  <c:v>3.0457959999999999E-2</c:v>
                </c:pt>
                <c:pt idx="50">
                  <c:v>2.9298154999999999E-2</c:v>
                </c:pt>
                <c:pt idx="51">
                  <c:v>2.9415341000000001E-2</c:v>
                </c:pt>
                <c:pt idx="52">
                  <c:v>3.0537539999999998E-2</c:v>
                </c:pt>
                <c:pt idx="53">
                  <c:v>3.0965666999999999E-2</c:v>
                </c:pt>
                <c:pt idx="54">
                  <c:v>2.8878186E-2</c:v>
                </c:pt>
                <c:pt idx="55">
                  <c:v>2.5715017999999999E-2</c:v>
                </c:pt>
                <c:pt idx="56">
                  <c:v>2.4354698000000001E-2</c:v>
                </c:pt>
                <c:pt idx="57">
                  <c:v>2.7843993000000001E-2</c:v>
                </c:pt>
                <c:pt idx="58">
                  <c:v>3.5083845000000002E-2</c:v>
                </c:pt>
                <c:pt idx="59">
                  <c:v>4.2003427000000003E-2</c:v>
                </c:pt>
                <c:pt idx="60">
                  <c:v>4.4712904999999997E-2</c:v>
                </c:pt>
                <c:pt idx="61">
                  <c:v>4.5221074999999999E-2</c:v>
                </c:pt>
                <c:pt idx="62">
                  <c:v>4.6142105000000003E-2</c:v>
                </c:pt>
                <c:pt idx="63">
                  <c:v>4.7995019999999999E-2</c:v>
                </c:pt>
                <c:pt idx="64">
                  <c:v>4.7942497000000001E-2</c:v>
                </c:pt>
                <c:pt idx="65">
                  <c:v>4.5267500000000002E-2</c:v>
                </c:pt>
                <c:pt idx="66">
                  <c:v>4.4309583E-2</c:v>
                </c:pt>
                <c:pt idx="67">
                  <c:v>4.9653490000000002E-2</c:v>
                </c:pt>
                <c:pt idx="68">
                  <c:v>5.9228487000000003E-2</c:v>
                </c:pt>
                <c:pt idx="69">
                  <c:v>6.3978165000000004E-2</c:v>
                </c:pt>
                <c:pt idx="70">
                  <c:v>5.7257686000000002E-2</c:v>
                </c:pt>
                <c:pt idx="71">
                  <c:v>4.0805760000000003E-2</c:v>
                </c:pt>
                <c:pt idx="72">
                  <c:v>2.3625110000000001E-2</c:v>
                </c:pt>
                <c:pt idx="73">
                  <c:v>1.3449836999999999E-2</c:v>
                </c:pt>
                <c:pt idx="74">
                  <c:v>1.2349007E-2</c:v>
                </c:pt>
                <c:pt idx="75">
                  <c:v>1.6046815999999998E-2</c:v>
                </c:pt>
                <c:pt idx="76">
                  <c:v>1.9853005E-2</c:v>
                </c:pt>
                <c:pt idx="77">
                  <c:v>2.1711281999999998E-2</c:v>
                </c:pt>
                <c:pt idx="78">
                  <c:v>2.3268519000000001E-2</c:v>
                </c:pt>
                <c:pt idx="79">
                  <c:v>2.527861E-2</c:v>
                </c:pt>
                <c:pt idx="80">
                  <c:v>2.5106896E-2</c:v>
                </c:pt>
                <c:pt idx="81">
                  <c:v>1.9861989E-2</c:v>
                </c:pt>
                <c:pt idx="82">
                  <c:v>9.2975680000000008E-3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8.5200109999999992E-3</c:v>
                </c:pt>
                <c:pt idx="89">
                  <c:v>1.6547464000000001E-2</c:v>
                </c:pt>
                <c:pt idx="90">
                  <c:v>2.1957647E-2</c:v>
                </c:pt>
                <c:pt idx="91">
                  <c:v>2.5556788E-2</c:v>
                </c:pt>
                <c:pt idx="92">
                  <c:v>2.7129237E-2</c:v>
                </c:pt>
                <c:pt idx="93">
                  <c:v>2.7612148E-2</c:v>
                </c:pt>
                <c:pt idx="94">
                  <c:v>2.7356867E-2</c:v>
                </c:pt>
                <c:pt idx="95">
                  <c:v>2.6126940000000001E-2</c:v>
                </c:pt>
                <c:pt idx="96">
                  <c:v>2.6372408E-2</c:v>
                </c:pt>
                <c:pt idx="97">
                  <c:v>2.7164807999999999E-2</c:v>
                </c:pt>
                <c:pt idx="98">
                  <c:v>2.7928906999999999E-2</c:v>
                </c:pt>
                <c:pt idx="99">
                  <c:v>2.8340686E-2</c:v>
                </c:pt>
                <c:pt idx="100">
                  <c:v>2.8373715000000001E-2</c:v>
                </c:pt>
                <c:pt idx="101">
                  <c:v>2.7320766999999999E-2</c:v>
                </c:pt>
                <c:pt idx="102">
                  <c:v>2.6510124999999999E-2</c:v>
                </c:pt>
                <c:pt idx="103">
                  <c:v>2.6017700000000001E-2</c:v>
                </c:pt>
                <c:pt idx="104">
                  <c:v>2.4793032999999999E-2</c:v>
                </c:pt>
                <c:pt idx="105">
                  <c:v>2.2902052999999999E-2</c:v>
                </c:pt>
                <c:pt idx="106">
                  <c:v>2.0262446E-2</c:v>
                </c:pt>
                <c:pt idx="107">
                  <c:v>1.7470717E-2</c:v>
                </c:pt>
                <c:pt idx="108">
                  <c:v>1.3325831E-2</c:v>
                </c:pt>
                <c:pt idx="109">
                  <c:v>8.5549484999999995E-3</c:v>
                </c:pt>
                <c:pt idx="110">
                  <c:v>3.6885695999999998E-3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E386-474E-92A5-1F78A679369B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[4]Sheet1!$D$478:$DT$478</c:f>
              <c:numCache>
                <c:formatCode>General</c:formatCode>
                <c:ptCount val="121"/>
                <c:pt idx="0">
                  <c:v>2.339776E-3</c:v>
                </c:pt>
                <c:pt idx="1">
                  <c:v>6.6100000000000002E-4</c:v>
                </c:pt>
                <c:pt idx="2">
                  <c:v>1.6390485999999999E-3</c:v>
                </c:pt>
                <c:pt idx="3">
                  <c:v>1.7204072E-3</c:v>
                </c:pt>
                <c:pt idx="4">
                  <c:v>1.9779293999999999E-3</c:v>
                </c:pt>
                <c:pt idx="5">
                  <c:v>2.9045172999999998E-3</c:v>
                </c:pt>
                <c:pt idx="6">
                  <c:v>4.5916200000000002E-3</c:v>
                </c:pt>
                <c:pt idx="7">
                  <c:v>6.6553988000000001E-3</c:v>
                </c:pt>
                <c:pt idx="8">
                  <c:v>6.7119199999999997E-3</c:v>
                </c:pt>
                <c:pt idx="9">
                  <c:v>3.7090819999999998E-3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1.4884487999999999E-3</c:v>
                </c:pt>
                <c:pt idx="15">
                  <c:v>7.7035380000000002E-3</c:v>
                </c:pt>
                <c:pt idx="16">
                  <c:v>1.2626205E-2</c:v>
                </c:pt>
                <c:pt idx="17">
                  <c:v>1.2799125E-2</c:v>
                </c:pt>
                <c:pt idx="18">
                  <c:v>8.4199889999999993E-3</c:v>
                </c:pt>
                <c:pt idx="19">
                  <c:v>9.77E-4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5.8721119999999996E-3</c:v>
                </c:pt>
                <c:pt idx="27">
                  <c:v>1.1904783E-2</c:v>
                </c:pt>
                <c:pt idx="28">
                  <c:v>1.6775335999999998E-2</c:v>
                </c:pt>
                <c:pt idx="29">
                  <c:v>2.0282669999999999E-2</c:v>
                </c:pt>
                <c:pt idx="30">
                  <c:v>2.4010245E-2</c:v>
                </c:pt>
                <c:pt idx="31">
                  <c:v>2.7978401999999999E-2</c:v>
                </c:pt>
                <c:pt idx="32">
                  <c:v>3.1504865999999999E-2</c:v>
                </c:pt>
                <c:pt idx="33">
                  <c:v>3.6122466999999998E-2</c:v>
                </c:pt>
                <c:pt idx="34">
                  <c:v>4.1162879999999999E-2</c:v>
                </c:pt>
                <c:pt idx="35">
                  <c:v>4.5548756000000003E-2</c:v>
                </c:pt>
                <c:pt idx="36">
                  <c:v>4.6931274000000002E-2</c:v>
                </c:pt>
                <c:pt idx="37">
                  <c:v>4.3927862999999998E-2</c:v>
                </c:pt>
                <c:pt idx="38">
                  <c:v>3.7830885000000002E-2</c:v>
                </c:pt>
                <c:pt idx="39">
                  <c:v>3.0619433000000001E-2</c:v>
                </c:pt>
                <c:pt idx="40">
                  <c:v>2.3089460999999999E-2</c:v>
                </c:pt>
                <c:pt idx="41">
                  <c:v>1.7400669000000001E-2</c:v>
                </c:pt>
                <c:pt idx="42">
                  <c:v>1.3772848000000001E-2</c:v>
                </c:pt>
                <c:pt idx="43">
                  <c:v>1.420604E-2</c:v>
                </c:pt>
                <c:pt idx="44">
                  <c:v>1.9214678999999998E-2</c:v>
                </c:pt>
                <c:pt idx="45">
                  <c:v>2.6233395999999999E-2</c:v>
                </c:pt>
                <c:pt idx="46">
                  <c:v>3.1505365E-2</c:v>
                </c:pt>
                <c:pt idx="47">
                  <c:v>3.3047559999999997E-2</c:v>
                </c:pt>
                <c:pt idx="48">
                  <c:v>3.2084912E-2</c:v>
                </c:pt>
                <c:pt idx="49">
                  <c:v>3.0693779000000001E-2</c:v>
                </c:pt>
                <c:pt idx="50">
                  <c:v>2.9643372000000001E-2</c:v>
                </c:pt>
                <c:pt idx="51">
                  <c:v>2.9802843999999998E-2</c:v>
                </c:pt>
                <c:pt idx="52">
                  <c:v>3.0858768000000002E-2</c:v>
                </c:pt>
                <c:pt idx="53">
                  <c:v>3.1135039999999999E-2</c:v>
                </c:pt>
                <c:pt idx="54">
                  <c:v>2.8885167E-2</c:v>
                </c:pt>
                <c:pt idx="55">
                  <c:v>2.5620975000000001E-2</c:v>
                </c:pt>
                <c:pt idx="56">
                  <c:v>2.4230176999999999E-2</c:v>
                </c:pt>
                <c:pt idx="57">
                  <c:v>2.7767093999999999E-2</c:v>
                </c:pt>
                <c:pt idx="58">
                  <c:v>3.5102054000000001E-2</c:v>
                </c:pt>
                <c:pt idx="59">
                  <c:v>4.2131114999999997E-2</c:v>
                </c:pt>
                <c:pt idx="60">
                  <c:v>4.4922320000000002E-2</c:v>
                </c:pt>
                <c:pt idx="61">
                  <c:v>4.5453615000000003E-2</c:v>
                </c:pt>
                <c:pt idx="62">
                  <c:v>4.6357676E-2</c:v>
                </c:pt>
                <c:pt idx="63">
                  <c:v>4.8195858000000001E-2</c:v>
                </c:pt>
                <c:pt idx="64">
                  <c:v>4.8137538000000001E-2</c:v>
                </c:pt>
                <c:pt idx="65">
                  <c:v>4.5455750000000003E-2</c:v>
                </c:pt>
                <c:pt idx="66">
                  <c:v>4.4459112000000002E-2</c:v>
                </c:pt>
                <c:pt idx="67">
                  <c:v>4.9720210000000001E-2</c:v>
                </c:pt>
                <c:pt idx="68">
                  <c:v>5.9173669999999998E-2</c:v>
                </c:pt>
                <c:pt idx="69">
                  <c:v>6.3807525000000004E-2</c:v>
                </c:pt>
                <c:pt idx="70">
                  <c:v>5.7030780000000003E-2</c:v>
                </c:pt>
                <c:pt idx="71">
                  <c:v>4.0602754999999997E-2</c:v>
                </c:pt>
                <c:pt idx="72">
                  <c:v>2.3483642999999998E-2</c:v>
                </c:pt>
                <c:pt idx="73">
                  <c:v>1.3356303999999999E-2</c:v>
                </c:pt>
                <c:pt idx="74">
                  <c:v>1.22843E-2</c:v>
                </c:pt>
                <c:pt idx="75">
                  <c:v>1.6041815000000001E-2</c:v>
                </c:pt>
                <c:pt idx="76">
                  <c:v>1.9963956000000001E-2</c:v>
                </c:pt>
                <c:pt idx="77">
                  <c:v>2.194979E-2</c:v>
                </c:pt>
                <c:pt idx="78">
                  <c:v>2.3582104999999999E-2</c:v>
                </c:pt>
                <c:pt idx="79">
                  <c:v>2.5589458999999998E-2</c:v>
                </c:pt>
                <c:pt idx="80">
                  <c:v>2.5351647000000001E-2</c:v>
                </c:pt>
                <c:pt idx="81">
                  <c:v>1.9991579999999998E-2</c:v>
                </c:pt>
                <c:pt idx="82">
                  <c:v>9.2802089999999993E-3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8.5878529999999995E-3</c:v>
                </c:pt>
                <c:pt idx="89">
                  <c:v>1.6685357000000001E-2</c:v>
                </c:pt>
                <c:pt idx="90">
                  <c:v>2.2138095E-2</c:v>
                </c:pt>
                <c:pt idx="91">
                  <c:v>2.5757352000000001E-2</c:v>
                </c:pt>
                <c:pt idx="92">
                  <c:v>2.7327858E-2</c:v>
                </c:pt>
                <c:pt idx="93">
                  <c:v>2.7783735E-2</c:v>
                </c:pt>
                <c:pt idx="94">
                  <c:v>2.7490015999999999E-2</c:v>
                </c:pt>
                <c:pt idx="95">
                  <c:v>2.6219342E-2</c:v>
                </c:pt>
                <c:pt idx="96">
                  <c:v>2.6432265E-2</c:v>
                </c:pt>
                <c:pt idx="97">
                  <c:v>2.7203528000000001E-2</c:v>
                </c:pt>
                <c:pt idx="98">
                  <c:v>2.7967196E-2</c:v>
                </c:pt>
                <c:pt idx="99">
                  <c:v>2.8395222000000001E-2</c:v>
                </c:pt>
                <c:pt idx="100">
                  <c:v>2.8445471E-2</c:v>
                </c:pt>
                <c:pt idx="101">
                  <c:v>2.7362302000000002E-2</c:v>
                </c:pt>
                <c:pt idx="102">
                  <c:v>2.6549947000000001E-2</c:v>
                </c:pt>
                <c:pt idx="103">
                  <c:v>2.6027469000000001E-2</c:v>
                </c:pt>
                <c:pt idx="104">
                  <c:v>2.4756802000000001E-2</c:v>
                </c:pt>
                <c:pt idx="105">
                  <c:v>2.2807450999999999E-2</c:v>
                </c:pt>
                <c:pt idx="106">
                  <c:v>2.0101542E-2</c:v>
                </c:pt>
                <c:pt idx="107">
                  <c:v>1.7247874E-2</c:v>
                </c:pt>
                <c:pt idx="108">
                  <c:v>1.303474E-2</c:v>
                </c:pt>
                <c:pt idx="109">
                  <c:v>8.2055940000000001E-3</c:v>
                </c:pt>
                <c:pt idx="110">
                  <c:v>3.2945754999999998E-3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E386-474E-92A5-1F78A679369B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[4]Sheet1!$D$479:$DT$479</c:f>
              <c:numCache>
                <c:formatCode>General</c:formatCode>
                <c:ptCount val="121"/>
                <c:pt idx="0">
                  <c:v>2.339776E-3</c:v>
                </c:pt>
                <c:pt idx="1">
                  <c:v>6.6100000000000002E-4</c:v>
                </c:pt>
                <c:pt idx="2">
                  <c:v>1.6390485999999999E-3</c:v>
                </c:pt>
                <c:pt idx="3">
                  <c:v>1.7204072E-3</c:v>
                </c:pt>
                <c:pt idx="4">
                  <c:v>1.9779293999999999E-3</c:v>
                </c:pt>
                <c:pt idx="5">
                  <c:v>2.9045172999999998E-3</c:v>
                </c:pt>
                <c:pt idx="6">
                  <c:v>4.5916200000000002E-3</c:v>
                </c:pt>
                <c:pt idx="7">
                  <c:v>6.6553988000000001E-3</c:v>
                </c:pt>
                <c:pt idx="8">
                  <c:v>6.7119199999999997E-3</c:v>
                </c:pt>
                <c:pt idx="9">
                  <c:v>3.7090819999999998E-3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1.4884487999999999E-3</c:v>
                </c:pt>
                <c:pt idx="15">
                  <c:v>7.7035380000000002E-3</c:v>
                </c:pt>
                <c:pt idx="16">
                  <c:v>1.2626205E-2</c:v>
                </c:pt>
                <c:pt idx="17">
                  <c:v>1.2799125E-2</c:v>
                </c:pt>
                <c:pt idx="18">
                  <c:v>8.4199889999999993E-3</c:v>
                </c:pt>
                <c:pt idx="19">
                  <c:v>9.77E-4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5.8721119999999996E-3</c:v>
                </c:pt>
                <c:pt idx="27">
                  <c:v>1.1904783E-2</c:v>
                </c:pt>
                <c:pt idx="28">
                  <c:v>1.6775335999999998E-2</c:v>
                </c:pt>
                <c:pt idx="29">
                  <c:v>2.0282669999999999E-2</c:v>
                </c:pt>
                <c:pt idx="30">
                  <c:v>2.4010245E-2</c:v>
                </c:pt>
                <c:pt idx="31">
                  <c:v>2.7978401999999999E-2</c:v>
                </c:pt>
                <c:pt idx="32">
                  <c:v>3.1504865999999999E-2</c:v>
                </c:pt>
                <c:pt idx="33">
                  <c:v>3.6122466999999998E-2</c:v>
                </c:pt>
                <c:pt idx="34">
                  <c:v>4.1162879999999999E-2</c:v>
                </c:pt>
                <c:pt idx="35">
                  <c:v>4.5548756000000003E-2</c:v>
                </c:pt>
                <c:pt idx="36">
                  <c:v>4.6931274000000002E-2</c:v>
                </c:pt>
                <c:pt idx="37">
                  <c:v>4.3927862999999998E-2</c:v>
                </c:pt>
                <c:pt idx="38">
                  <c:v>3.7830885000000002E-2</c:v>
                </c:pt>
                <c:pt idx="39">
                  <c:v>3.0619433000000001E-2</c:v>
                </c:pt>
                <c:pt idx="40">
                  <c:v>2.3089460999999999E-2</c:v>
                </c:pt>
                <c:pt idx="41">
                  <c:v>1.7400669000000001E-2</c:v>
                </c:pt>
                <c:pt idx="42">
                  <c:v>1.3772848000000001E-2</c:v>
                </c:pt>
                <c:pt idx="43">
                  <c:v>1.420604E-2</c:v>
                </c:pt>
                <c:pt idx="44">
                  <c:v>1.9214678999999998E-2</c:v>
                </c:pt>
                <c:pt idx="45">
                  <c:v>2.6233395999999999E-2</c:v>
                </c:pt>
                <c:pt idx="46">
                  <c:v>3.1505365E-2</c:v>
                </c:pt>
                <c:pt idx="47">
                  <c:v>3.3047559999999997E-2</c:v>
                </c:pt>
                <c:pt idx="48">
                  <c:v>3.2084912E-2</c:v>
                </c:pt>
                <c:pt idx="49">
                  <c:v>3.0693779000000001E-2</c:v>
                </c:pt>
                <c:pt idx="50">
                  <c:v>2.9643372000000001E-2</c:v>
                </c:pt>
                <c:pt idx="51">
                  <c:v>2.9802843999999998E-2</c:v>
                </c:pt>
                <c:pt idx="52">
                  <c:v>3.0858768000000002E-2</c:v>
                </c:pt>
                <c:pt idx="53">
                  <c:v>3.1135039999999999E-2</c:v>
                </c:pt>
                <c:pt idx="54">
                  <c:v>2.8885167E-2</c:v>
                </c:pt>
                <c:pt idx="55">
                  <c:v>2.5620975000000001E-2</c:v>
                </c:pt>
                <c:pt idx="56">
                  <c:v>2.4230176999999999E-2</c:v>
                </c:pt>
                <c:pt idx="57">
                  <c:v>2.7767093999999999E-2</c:v>
                </c:pt>
                <c:pt idx="58">
                  <c:v>3.5102054000000001E-2</c:v>
                </c:pt>
                <c:pt idx="59">
                  <c:v>4.2131114999999997E-2</c:v>
                </c:pt>
                <c:pt idx="60">
                  <c:v>4.4922320000000002E-2</c:v>
                </c:pt>
                <c:pt idx="61">
                  <c:v>4.5453615000000003E-2</c:v>
                </c:pt>
                <c:pt idx="62">
                  <c:v>4.6357676E-2</c:v>
                </c:pt>
                <c:pt idx="63">
                  <c:v>4.8195858000000001E-2</c:v>
                </c:pt>
                <c:pt idx="64">
                  <c:v>4.8137538000000001E-2</c:v>
                </c:pt>
                <c:pt idx="65">
                  <c:v>4.5455750000000003E-2</c:v>
                </c:pt>
                <c:pt idx="66">
                  <c:v>4.4459112000000002E-2</c:v>
                </c:pt>
                <c:pt idx="67">
                  <c:v>4.9720210000000001E-2</c:v>
                </c:pt>
                <c:pt idx="68">
                  <c:v>5.9173669999999998E-2</c:v>
                </c:pt>
                <c:pt idx="69">
                  <c:v>6.3807525000000004E-2</c:v>
                </c:pt>
                <c:pt idx="70">
                  <c:v>5.7030780000000003E-2</c:v>
                </c:pt>
                <c:pt idx="71">
                  <c:v>4.0602754999999997E-2</c:v>
                </c:pt>
                <c:pt idx="72">
                  <c:v>2.3483642999999998E-2</c:v>
                </c:pt>
                <c:pt idx="73">
                  <c:v>1.3356303999999999E-2</c:v>
                </c:pt>
                <c:pt idx="74">
                  <c:v>1.22843E-2</c:v>
                </c:pt>
                <c:pt idx="75">
                  <c:v>1.6041815000000001E-2</c:v>
                </c:pt>
                <c:pt idx="76">
                  <c:v>1.9963956000000001E-2</c:v>
                </c:pt>
                <c:pt idx="77">
                  <c:v>2.194979E-2</c:v>
                </c:pt>
                <c:pt idx="78">
                  <c:v>2.3582104999999999E-2</c:v>
                </c:pt>
                <c:pt idx="79">
                  <c:v>2.5589458999999998E-2</c:v>
                </c:pt>
                <c:pt idx="80">
                  <c:v>2.5351647000000001E-2</c:v>
                </c:pt>
                <c:pt idx="81">
                  <c:v>1.9991579999999998E-2</c:v>
                </c:pt>
                <c:pt idx="82">
                  <c:v>9.2802089999999993E-3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8.5878529999999995E-3</c:v>
                </c:pt>
                <c:pt idx="89">
                  <c:v>1.6685357000000001E-2</c:v>
                </c:pt>
                <c:pt idx="90">
                  <c:v>2.2138095E-2</c:v>
                </c:pt>
                <c:pt idx="91">
                  <c:v>2.5757352000000001E-2</c:v>
                </c:pt>
                <c:pt idx="92">
                  <c:v>2.7327858E-2</c:v>
                </c:pt>
                <c:pt idx="93">
                  <c:v>2.7783735E-2</c:v>
                </c:pt>
                <c:pt idx="94">
                  <c:v>2.7490015999999999E-2</c:v>
                </c:pt>
                <c:pt idx="95">
                  <c:v>2.6219342E-2</c:v>
                </c:pt>
                <c:pt idx="96">
                  <c:v>2.6432265E-2</c:v>
                </c:pt>
                <c:pt idx="97">
                  <c:v>2.7203528000000001E-2</c:v>
                </c:pt>
                <c:pt idx="98">
                  <c:v>2.7967196E-2</c:v>
                </c:pt>
                <c:pt idx="99">
                  <c:v>2.8395222000000001E-2</c:v>
                </c:pt>
                <c:pt idx="100">
                  <c:v>2.8445471E-2</c:v>
                </c:pt>
                <c:pt idx="101">
                  <c:v>2.7362302000000002E-2</c:v>
                </c:pt>
                <c:pt idx="102">
                  <c:v>2.6549947000000001E-2</c:v>
                </c:pt>
                <c:pt idx="103">
                  <c:v>2.6027469000000001E-2</c:v>
                </c:pt>
                <c:pt idx="104">
                  <c:v>2.4756802000000001E-2</c:v>
                </c:pt>
                <c:pt idx="105">
                  <c:v>2.2807450999999999E-2</c:v>
                </c:pt>
                <c:pt idx="106">
                  <c:v>2.0101542E-2</c:v>
                </c:pt>
                <c:pt idx="107">
                  <c:v>1.7247874E-2</c:v>
                </c:pt>
                <c:pt idx="108">
                  <c:v>1.303474E-2</c:v>
                </c:pt>
                <c:pt idx="109">
                  <c:v>8.2055940000000001E-3</c:v>
                </c:pt>
                <c:pt idx="110">
                  <c:v>3.2945754999999998E-3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E386-474E-92A5-1F78A679369B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[4]Sheet1!$D$480:$DT$480</c:f>
              <c:numCache>
                <c:formatCode>General</c:formatCode>
                <c:ptCount val="121"/>
                <c:pt idx="0">
                  <c:v>2.339776E-3</c:v>
                </c:pt>
                <c:pt idx="1">
                  <c:v>6.6100000000000002E-4</c:v>
                </c:pt>
                <c:pt idx="2">
                  <c:v>1.6390485999999999E-3</c:v>
                </c:pt>
                <c:pt idx="3">
                  <c:v>1.7204072E-3</c:v>
                </c:pt>
                <c:pt idx="4">
                  <c:v>1.9779293999999999E-3</c:v>
                </c:pt>
                <c:pt idx="5">
                  <c:v>2.9045172999999998E-3</c:v>
                </c:pt>
                <c:pt idx="6">
                  <c:v>4.5916200000000002E-3</c:v>
                </c:pt>
                <c:pt idx="7">
                  <c:v>6.6553988000000001E-3</c:v>
                </c:pt>
                <c:pt idx="8">
                  <c:v>6.7119199999999997E-3</c:v>
                </c:pt>
                <c:pt idx="9">
                  <c:v>3.7090819999999998E-3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1.4884487999999999E-3</c:v>
                </c:pt>
                <c:pt idx="15">
                  <c:v>7.7035380000000002E-3</c:v>
                </c:pt>
                <c:pt idx="16">
                  <c:v>1.2626205E-2</c:v>
                </c:pt>
                <c:pt idx="17">
                  <c:v>1.2799125E-2</c:v>
                </c:pt>
                <c:pt idx="18">
                  <c:v>8.4199889999999993E-3</c:v>
                </c:pt>
                <c:pt idx="19">
                  <c:v>9.77E-4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5.8721119999999996E-3</c:v>
                </c:pt>
                <c:pt idx="27">
                  <c:v>1.1904783E-2</c:v>
                </c:pt>
                <c:pt idx="28">
                  <c:v>1.6775335999999998E-2</c:v>
                </c:pt>
                <c:pt idx="29">
                  <c:v>2.0282669999999999E-2</c:v>
                </c:pt>
                <c:pt idx="30">
                  <c:v>2.4010245E-2</c:v>
                </c:pt>
                <c:pt idx="31">
                  <c:v>2.7978401999999999E-2</c:v>
                </c:pt>
                <c:pt idx="32">
                  <c:v>3.1504865999999999E-2</c:v>
                </c:pt>
                <c:pt idx="33">
                  <c:v>3.6122466999999998E-2</c:v>
                </c:pt>
                <c:pt idx="34">
                  <c:v>4.1162879999999999E-2</c:v>
                </c:pt>
                <c:pt idx="35">
                  <c:v>4.5548756000000003E-2</c:v>
                </c:pt>
                <c:pt idx="36">
                  <c:v>4.6931274000000002E-2</c:v>
                </c:pt>
                <c:pt idx="37">
                  <c:v>4.3927862999999998E-2</c:v>
                </c:pt>
                <c:pt idx="38">
                  <c:v>3.7830885000000002E-2</c:v>
                </c:pt>
                <c:pt idx="39">
                  <c:v>3.0619433000000001E-2</c:v>
                </c:pt>
                <c:pt idx="40">
                  <c:v>2.3089460999999999E-2</c:v>
                </c:pt>
                <c:pt idx="41">
                  <c:v>1.7400669000000001E-2</c:v>
                </c:pt>
                <c:pt idx="42">
                  <c:v>1.3772848000000001E-2</c:v>
                </c:pt>
                <c:pt idx="43">
                  <c:v>1.420604E-2</c:v>
                </c:pt>
                <c:pt idx="44">
                  <c:v>1.9214678999999998E-2</c:v>
                </c:pt>
                <c:pt idx="45">
                  <c:v>2.6233395999999999E-2</c:v>
                </c:pt>
                <c:pt idx="46">
                  <c:v>3.1505365E-2</c:v>
                </c:pt>
                <c:pt idx="47">
                  <c:v>3.3047559999999997E-2</c:v>
                </c:pt>
                <c:pt idx="48">
                  <c:v>3.2084912E-2</c:v>
                </c:pt>
                <c:pt idx="49">
                  <c:v>3.0693779000000001E-2</c:v>
                </c:pt>
                <c:pt idx="50">
                  <c:v>2.9643372000000001E-2</c:v>
                </c:pt>
                <c:pt idx="51">
                  <c:v>2.9802843999999998E-2</c:v>
                </c:pt>
                <c:pt idx="52">
                  <c:v>3.0858768000000002E-2</c:v>
                </c:pt>
                <c:pt idx="53">
                  <c:v>3.1135039999999999E-2</c:v>
                </c:pt>
                <c:pt idx="54">
                  <c:v>2.8885167E-2</c:v>
                </c:pt>
                <c:pt idx="55">
                  <c:v>2.5620975000000001E-2</c:v>
                </c:pt>
                <c:pt idx="56">
                  <c:v>2.4230176999999999E-2</c:v>
                </c:pt>
                <c:pt idx="57">
                  <c:v>2.7767093999999999E-2</c:v>
                </c:pt>
                <c:pt idx="58">
                  <c:v>3.5102054000000001E-2</c:v>
                </c:pt>
                <c:pt idx="59">
                  <c:v>4.2131114999999997E-2</c:v>
                </c:pt>
                <c:pt idx="60">
                  <c:v>4.4922320000000002E-2</c:v>
                </c:pt>
                <c:pt idx="61">
                  <c:v>4.5453615000000003E-2</c:v>
                </c:pt>
                <c:pt idx="62">
                  <c:v>4.6357676E-2</c:v>
                </c:pt>
                <c:pt idx="63">
                  <c:v>4.8195858000000001E-2</c:v>
                </c:pt>
                <c:pt idx="64">
                  <c:v>4.8137538000000001E-2</c:v>
                </c:pt>
                <c:pt idx="65">
                  <c:v>4.5455750000000003E-2</c:v>
                </c:pt>
                <c:pt idx="66">
                  <c:v>4.4459112000000002E-2</c:v>
                </c:pt>
                <c:pt idx="67">
                  <c:v>4.9720210000000001E-2</c:v>
                </c:pt>
                <c:pt idx="68">
                  <c:v>5.9173669999999998E-2</c:v>
                </c:pt>
                <c:pt idx="69">
                  <c:v>6.3807525000000004E-2</c:v>
                </c:pt>
                <c:pt idx="70">
                  <c:v>5.7030780000000003E-2</c:v>
                </c:pt>
                <c:pt idx="71">
                  <c:v>4.0602754999999997E-2</c:v>
                </c:pt>
                <c:pt idx="72">
                  <c:v>2.3483642999999998E-2</c:v>
                </c:pt>
                <c:pt idx="73">
                  <c:v>1.3356303999999999E-2</c:v>
                </c:pt>
                <c:pt idx="74">
                  <c:v>1.22843E-2</c:v>
                </c:pt>
                <c:pt idx="75">
                  <c:v>1.6041815000000001E-2</c:v>
                </c:pt>
                <c:pt idx="76">
                  <c:v>1.9963956000000001E-2</c:v>
                </c:pt>
                <c:pt idx="77">
                  <c:v>2.194979E-2</c:v>
                </c:pt>
                <c:pt idx="78">
                  <c:v>2.3582104999999999E-2</c:v>
                </c:pt>
                <c:pt idx="79">
                  <c:v>2.5589458999999998E-2</c:v>
                </c:pt>
                <c:pt idx="80">
                  <c:v>2.5351647000000001E-2</c:v>
                </c:pt>
                <c:pt idx="81">
                  <c:v>1.9991579999999998E-2</c:v>
                </c:pt>
                <c:pt idx="82">
                  <c:v>9.2802089999999993E-3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8.5878529999999995E-3</c:v>
                </c:pt>
                <c:pt idx="89">
                  <c:v>1.6685357000000001E-2</c:v>
                </c:pt>
                <c:pt idx="90">
                  <c:v>2.2138095E-2</c:v>
                </c:pt>
                <c:pt idx="91">
                  <c:v>2.5757352000000001E-2</c:v>
                </c:pt>
                <c:pt idx="92">
                  <c:v>2.7327858E-2</c:v>
                </c:pt>
                <c:pt idx="93">
                  <c:v>2.7783735E-2</c:v>
                </c:pt>
                <c:pt idx="94">
                  <c:v>2.7490015999999999E-2</c:v>
                </c:pt>
                <c:pt idx="95">
                  <c:v>2.6219342E-2</c:v>
                </c:pt>
                <c:pt idx="96">
                  <c:v>2.6432265E-2</c:v>
                </c:pt>
                <c:pt idx="97">
                  <c:v>2.7203528000000001E-2</c:v>
                </c:pt>
                <c:pt idx="98">
                  <c:v>2.7967196E-2</c:v>
                </c:pt>
                <c:pt idx="99">
                  <c:v>2.8395222000000001E-2</c:v>
                </c:pt>
                <c:pt idx="100">
                  <c:v>2.8445471E-2</c:v>
                </c:pt>
                <c:pt idx="101">
                  <c:v>2.7362302000000002E-2</c:v>
                </c:pt>
                <c:pt idx="102">
                  <c:v>2.6549947000000001E-2</c:v>
                </c:pt>
                <c:pt idx="103">
                  <c:v>2.6027469000000001E-2</c:v>
                </c:pt>
                <c:pt idx="104">
                  <c:v>2.4756802000000001E-2</c:v>
                </c:pt>
                <c:pt idx="105">
                  <c:v>2.2807450999999999E-2</c:v>
                </c:pt>
                <c:pt idx="106">
                  <c:v>2.0101542E-2</c:v>
                </c:pt>
                <c:pt idx="107">
                  <c:v>1.7247874E-2</c:v>
                </c:pt>
                <c:pt idx="108">
                  <c:v>1.303474E-2</c:v>
                </c:pt>
                <c:pt idx="109">
                  <c:v>8.2055940000000001E-3</c:v>
                </c:pt>
                <c:pt idx="110">
                  <c:v>3.2945754999999998E-3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E386-474E-92A5-1F78A679369B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[4]Sheet1!$D$481:$DT$481</c:f>
              <c:numCache>
                <c:formatCode>General</c:formatCode>
                <c:ptCount val="121"/>
                <c:pt idx="0">
                  <c:v>1.5705273E-3</c:v>
                </c:pt>
                <c:pt idx="1">
                  <c:v>0</c:v>
                </c:pt>
                <c:pt idx="2">
                  <c:v>1.0128167E-3</c:v>
                </c:pt>
                <c:pt idx="3">
                  <c:v>1.2593833000000001E-3</c:v>
                </c:pt>
                <c:pt idx="4">
                  <c:v>1.6553480000000001E-3</c:v>
                </c:pt>
                <c:pt idx="5">
                  <c:v>2.629934E-3</c:v>
                </c:pt>
                <c:pt idx="6">
                  <c:v>4.2605517000000002E-3</c:v>
                </c:pt>
                <c:pt idx="7">
                  <c:v>6.3145001999999999E-3</c:v>
                </c:pt>
                <c:pt idx="8">
                  <c:v>6.4723419999999999E-3</c:v>
                </c:pt>
                <c:pt idx="9">
                  <c:v>3.6889651999999998E-3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1.6605505E-3</c:v>
                </c:pt>
                <c:pt idx="15">
                  <c:v>7.8255925000000007E-3</c:v>
                </c:pt>
                <c:pt idx="16">
                  <c:v>1.2641776E-2</c:v>
                </c:pt>
                <c:pt idx="17">
                  <c:v>1.2673481E-2</c:v>
                </c:pt>
                <c:pt idx="18">
                  <c:v>8.2474479999999992E-3</c:v>
                </c:pt>
                <c:pt idx="19">
                  <c:v>8.1899999999999996E-4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5.7100392999999998E-3</c:v>
                </c:pt>
                <c:pt idx="27">
                  <c:v>1.1739749000000001E-2</c:v>
                </c:pt>
                <c:pt idx="28">
                  <c:v>1.6586252999999999E-2</c:v>
                </c:pt>
                <c:pt idx="29">
                  <c:v>2.0026578E-2</c:v>
                </c:pt>
                <c:pt idx="30">
                  <c:v>2.3673946000000001E-2</c:v>
                </c:pt>
                <c:pt idx="31">
                  <c:v>2.7496408999999999E-2</c:v>
                </c:pt>
                <c:pt idx="32">
                  <c:v>3.0751338E-2</c:v>
                </c:pt>
                <c:pt idx="33">
                  <c:v>3.4955416000000003E-2</c:v>
                </c:pt>
                <c:pt idx="34">
                  <c:v>3.9538695999999998E-2</c:v>
                </c:pt>
                <c:pt idx="35">
                  <c:v>4.3581995999999998E-2</c:v>
                </c:pt>
                <c:pt idx="36">
                  <c:v>4.4834442000000002E-2</c:v>
                </c:pt>
                <c:pt idx="37">
                  <c:v>4.1900776000000001E-2</c:v>
                </c:pt>
                <c:pt idx="38">
                  <c:v>3.5944715000000002E-2</c:v>
                </c:pt>
                <c:pt idx="39">
                  <c:v>2.8983268999999999E-2</c:v>
                </c:pt>
                <c:pt idx="40">
                  <c:v>2.1869634999999998E-2</c:v>
                </c:pt>
                <c:pt idx="41">
                  <c:v>1.6649346999999998E-2</c:v>
                </c:pt>
                <c:pt idx="42">
                  <c:v>1.3403714000000001E-2</c:v>
                </c:pt>
                <c:pt idx="43">
                  <c:v>1.4025591E-2</c:v>
                </c:pt>
                <c:pt idx="44">
                  <c:v>1.9010881E-2</c:v>
                </c:pt>
                <c:pt idx="45">
                  <c:v>2.5966827000000001E-2</c:v>
                </c:pt>
                <c:pt idx="46">
                  <c:v>3.123008E-2</c:v>
                </c:pt>
                <c:pt idx="47">
                  <c:v>3.2818279999999998E-2</c:v>
                </c:pt>
                <c:pt idx="48">
                  <c:v>3.1814429999999998E-2</c:v>
                </c:pt>
                <c:pt idx="49">
                  <c:v>3.0195291999999999E-2</c:v>
                </c:pt>
                <c:pt idx="50">
                  <c:v>2.8740503000000001E-2</c:v>
                </c:pt>
                <c:pt idx="51">
                  <c:v>2.8514444999999999E-2</c:v>
                </c:pt>
                <c:pt idx="52">
                  <c:v>2.948485E-2</c:v>
                </c:pt>
                <c:pt idx="53">
                  <c:v>3.0139934E-2</c:v>
                </c:pt>
                <c:pt idx="54">
                  <c:v>2.8548830000000001E-2</c:v>
                </c:pt>
                <c:pt idx="55">
                  <c:v>2.5759855000000002E-2</c:v>
                </c:pt>
                <c:pt idx="56">
                  <c:v>2.4411226000000001E-2</c:v>
                </c:pt>
                <c:pt idx="57">
                  <c:v>2.7405288E-2</c:v>
                </c:pt>
                <c:pt idx="58">
                  <c:v>3.3989110000000003E-2</c:v>
                </c:pt>
                <c:pt idx="59">
                  <c:v>4.0555142000000002E-2</c:v>
                </c:pt>
                <c:pt idx="60">
                  <c:v>4.3453935999999999E-2</c:v>
                </c:pt>
                <c:pt idx="61">
                  <c:v>4.4491629999999997E-2</c:v>
                </c:pt>
                <c:pt idx="62">
                  <c:v>4.5811369999999997E-2</c:v>
                </c:pt>
                <c:pt idx="63">
                  <c:v>4.762301E-2</c:v>
                </c:pt>
                <c:pt idx="64">
                  <c:v>4.7254457999999999E-2</c:v>
                </c:pt>
                <c:pt idx="65">
                  <c:v>4.4358620000000001E-2</c:v>
                </c:pt>
                <c:pt idx="66">
                  <c:v>4.3397699999999997E-2</c:v>
                </c:pt>
                <c:pt idx="67">
                  <c:v>4.8849854999999998E-2</c:v>
                </c:pt>
                <c:pt idx="68">
                  <c:v>5.8542064999999997E-2</c:v>
                </c:pt>
                <c:pt idx="69">
                  <c:v>6.3557210000000003E-2</c:v>
                </c:pt>
                <c:pt idx="70">
                  <c:v>5.7335783000000001E-2</c:v>
                </c:pt>
                <c:pt idx="71">
                  <c:v>4.1501112E-2</c:v>
                </c:pt>
                <c:pt idx="72">
                  <c:v>2.4774205000000001E-2</c:v>
                </c:pt>
                <c:pt idx="73">
                  <c:v>1.4672549E-2</c:v>
                </c:pt>
                <c:pt idx="74">
                  <c:v>1.3221132E-2</c:v>
                </c:pt>
                <c:pt idx="75">
                  <c:v>1.6249394E-2</c:v>
                </c:pt>
                <c:pt idx="76">
                  <c:v>1.9329046999999999E-2</c:v>
                </c:pt>
                <c:pt idx="77">
                  <c:v>2.0839670000000001E-2</c:v>
                </c:pt>
                <c:pt idx="78">
                  <c:v>2.2553163000000001E-2</c:v>
                </c:pt>
                <c:pt idx="79">
                  <c:v>2.4977209E-2</c:v>
                </c:pt>
                <c:pt idx="80">
                  <c:v>2.5153298000000001E-2</c:v>
                </c:pt>
                <c:pt idx="81">
                  <c:v>2.0050454999999998E-2</c:v>
                </c:pt>
                <c:pt idx="82">
                  <c:v>9.4882390000000007E-3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7.1570339999999996E-3</c:v>
                </c:pt>
                <c:pt idx="89">
                  <c:v>1.4963354E-2</c:v>
                </c:pt>
                <c:pt idx="90">
                  <c:v>2.0381663000000001E-2</c:v>
                </c:pt>
                <c:pt idx="91">
                  <c:v>2.4228983999999999E-2</c:v>
                </c:pt>
                <c:pt idx="92">
                  <c:v>2.6240919000000001E-2</c:v>
                </c:pt>
                <c:pt idx="93">
                  <c:v>2.7180078E-2</c:v>
                </c:pt>
                <c:pt idx="94">
                  <c:v>2.7306588E-2</c:v>
                </c:pt>
                <c:pt idx="95">
                  <c:v>2.6367222999999999E-2</c:v>
                </c:pt>
                <c:pt idx="96">
                  <c:v>2.6672455000000001E-2</c:v>
                </c:pt>
                <c:pt idx="97">
                  <c:v>2.7422866000000001E-2</c:v>
                </c:pt>
                <c:pt idx="98">
                  <c:v>2.8064216999999999E-2</c:v>
                </c:pt>
                <c:pt idx="99">
                  <c:v>2.8311724E-2</c:v>
                </c:pt>
                <c:pt idx="100">
                  <c:v>2.8158780000000001E-2</c:v>
                </c:pt>
                <c:pt idx="101">
                  <c:v>2.7071810000000002E-2</c:v>
                </c:pt>
                <c:pt idx="102">
                  <c:v>2.6203240999999999E-2</c:v>
                </c:pt>
                <c:pt idx="103">
                  <c:v>2.5737677E-2</c:v>
                </c:pt>
                <c:pt idx="104">
                  <c:v>2.459565E-2</c:v>
                </c:pt>
                <c:pt idx="105">
                  <c:v>2.2829387E-2</c:v>
                </c:pt>
                <c:pt idx="106">
                  <c:v>2.0349674000000002E-2</c:v>
                </c:pt>
                <c:pt idx="107">
                  <c:v>1.7741772999999999E-2</c:v>
                </c:pt>
                <c:pt idx="108">
                  <c:v>1.3791813999999999E-2</c:v>
                </c:pt>
                <c:pt idx="109">
                  <c:v>9.2156189999999995E-3</c:v>
                </c:pt>
                <c:pt idx="110">
                  <c:v>4.5538693999999996E-3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E386-474E-92A5-1F78A67936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MWPPG028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[4]Sheet1!$D$482:$DT$482</c:f>
              <c:numCache>
                <c:formatCode>General</c:formatCode>
                <c:ptCount val="121"/>
                <c:pt idx="0">
                  <c:v>2.6469506E-2</c:v>
                </c:pt>
                <c:pt idx="1">
                  <c:v>2.5455696999999999E-2</c:v>
                </c:pt>
                <c:pt idx="2">
                  <c:v>2.9224189000000001E-2</c:v>
                </c:pt>
                <c:pt idx="3">
                  <c:v>3.0895742E-2</c:v>
                </c:pt>
                <c:pt idx="4">
                  <c:v>3.3170406E-2</c:v>
                </c:pt>
                <c:pt idx="5">
                  <c:v>3.0149410000000001E-2</c:v>
                </c:pt>
                <c:pt idx="6">
                  <c:v>2.3372388000000001E-2</c:v>
                </c:pt>
                <c:pt idx="7">
                  <c:v>1.7288428000000002E-2</c:v>
                </c:pt>
                <c:pt idx="8">
                  <c:v>1.5558535E-2</c:v>
                </c:pt>
                <c:pt idx="9">
                  <c:v>1.7599900000000002E-2</c:v>
                </c:pt>
                <c:pt idx="10">
                  <c:v>1.881325E-2</c:v>
                </c:pt>
                <c:pt idx="11">
                  <c:v>1.7505738999999999E-2</c:v>
                </c:pt>
                <c:pt idx="12">
                  <c:v>1.5921927999999998E-2</c:v>
                </c:pt>
                <c:pt idx="13">
                  <c:v>1.8471694E-2</c:v>
                </c:pt>
                <c:pt idx="14">
                  <c:v>2.494035E-2</c:v>
                </c:pt>
                <c:pt idx="15">
                  <c:v>3.1850129999999997E-2</c:v>
                </c:pt>
                <c:pt idx="16">
                  <c:v>3.4148655999999999E-2</c:v>
                </c:pt>
                <c:pt idx="17">
                  <c:v>3.0881906000000001E-2</c:v>
                </c:pt>
                <c:pt idx="18">
                  <c:v>2.8842300000000001E-2</c:v>
                </c:pt>
                <c:pt idx="19">
                  <c:v>2.7054483000000001E-2</c:v>
                </c:pt>
                <c:pt idx="20">
                  <c:v>2.7087525000000001E-2</c:v>
                </c:pt>
                <c:pt idx="21">
                  <c:v>2.829978E-2</c:v>
                </c:pt>
                <c:pt idx="22">
                  <c:v>3.2102435999999998E-2</c:v>
                </c:pt>
                <c:pt idx="23">
                  <c:v>3.8982105000000003E-2</c:v>
                </c:pt>
                <c:pt idx="24">
                  <c:v>4.5290931999999999E-2</c:v>
                </c:pt>
                <c:pt idx="25">
                  <c:v>4.8457584999999997E-2</c:v>
                </c:pt>
                <c:pt idx="26">
                  <c:v>4.7130823000000002E-2</c:v>
                </c:pt>
                <c:pt idx="27">
                  <c:v>4.3210520000000002E-2</c:v>
                </c:pt>
                <c:pt idx="28">
                  <c:v>3.8786925E-2</c:v>
                </c:pt>
                <c:pt idx="29">
                  <c:v>3.6182961999999999E-2</c:v>
                </c:pt>
                <c:pt idx="30">
                  <c:v>3.5954020000000003E-2</c:v>
                </c:pt>
                <c:pt idx="31">
                  <c:v>3.8316876E-2</c:v>
                </c:pt>
                <c:pt idx="32">
                  <c:v>4.4180485999999998E-2</c:v>
                </c:pt>
                <c:pt idx="33">
                  <c:v>5.3420364999999997E-2</c:v>
                </c:pt>
                <c:pt idx="34">
                  <c:v>6.4926449999999997E-2</c:v>
                </c:pt>
                <c:pt idx="35">
                  <c:v>7.6195769999999996E-2</c:v>
                </c:pt>
                <c:pt idx="36">
                  <c:v>8.4031159999999994E-2</c:v>
                </c:pt>
                <c:pt idx="37">
                  <c:v>8.7321825000000006E-2</c:v>
                </c:pt>
                <c:pt idx="38">
                  <c:v>8.4729959999999993E-2</c:v>
                </c:pt>
                <c:pt idx="39">
                  <c:v>7.9577919999999996E-2</c:v>
                </c:pt>
                <c:pt idx="40">
                  <c:v>7.3142044000000003E-2</c:v>
                </c:pt>
                <c:pt idx="41">
                  <c:v>6.7894479999999993E-2</c:v>
                </c:pt>
                <c:pt idx="42">
                  <c:v>6.3860655000000002E-2</c:v>
                </c:pt>
                <c:pt idx="43">
                  <c:v>6.0232803000000001E-2</c:v>
                </c:pt>
                <c:pt idx="44">
                  <c:v>5.6225485999999998E-2</c:v>
                </c:pt>
                <c:pt idx="45">
                  <c:v>5.2868415000000002E-2</c:v>
                </c:pt>
                <c:pt idx="46">
                  <c:v>4.9374929999999997E-2</c:v>
                </c:pt>
                <c:pt idx="47">
                  <c:v>4.4143386E-2</c:v>
                </c:pt>
                <c:pt idx="48">
                  <c:v>3.7946319999999999E-2</c:v>
                </c:pt>
                <c:pt idx="49">
                  <c:v>3.3418297999999999E-2</c:v>
                </c:pt>
                <c:pt idx="50">
                  <c:v>3.0700793000000001E-2</c:v>
                </c:pt>
                <c:pt idx="51">
                  <c:v>2.9593195999999999E-2</c:v>
                </c:pt>
                <c:pt idx="52">
                  <c:v>2.8408014999999998E-2</c:v>
                </c:pt>
                <c:pt idx="53">
                  <c:v>2.6828310000000001E-2</c:v>
                </c:pt>
                <c:pt idx="54">
                  <c:v>2.6187647000000001E-2</c:v>
                </c:pt>
                <c:pt idx="55">
                  <c:v>2.9671851999999999E-2</c:v>
                </c:pt>
                <c:pt idx="56">
                  <c:v>3.5388200000000002E-2</c:v>
                </c:pt>
                <c:pt idx="57">
                  <c:v>4.0516134000000002E-2</c:v>
                </c:pt>
                <c:pt idx="58">
                  <c:v>4.2810325000000003E-2</c:v>
                </c:pt>
                <c:pt idx="59">
                  <c:v>4.2814113000000001E-2</c:v>
                </c:pt>
                <c:pt idx="60">
                  <c:v>4.2611863E-2</c:v>
                </c:pt>
                <c:pt idx="61">
                  <c:v>4.1344433999999999E-2</c:v>
                </c:pt>
                <c:pt idx="62">
                  <c:v>3.9077333999999998E-2</c:v>
                </c:pt>
                <c:pt idx="63">
                  <c:v>3.7414674000000002E-2</c:v>
                </c:pt>
                <c:pt idx="64">
                  <c:v>3.6677415999999997E-2</c:v>
                </c:pt>
                <c:pt idx="65">
                  <c:v>3.4910950000000003E-2</c:v>
                </c:pt>
                <c:pt idx="66">
                  <c:v>2.8551934000000001E-2</c:v>
                </c:pt>
                <c:pt idx="67">
                  <c:v>1.737445E-2</c:v>
                </c:pt>
                <c:pt idx="68">
                  <c:v>7.1747796999999999E-3</c:v>
                </c:pt>
                <c:pt idx="69">
                  <c:v>3.0054995000000002E-3</c:v>
                </c:pt>
                <c:pt idx="70">
                  <c:v>5.4337709999999996E-3</c:v>
                </c:pt>
                <c:pt idx="71">
                  <c:v>9.5622875000000006E-3</c:v>
                </c:pt>
                <c:pt idx="72">
                  <c:v>1.19212195E-2</c:v>
                </c:pt>
                <c:pt idx="73">
                  <c:v>1.1769547E-2</c:v>
                </c:pt>
                <c:pt idx="74">
                  <c:v>9.5878319999999993E-3</c:v>
                </c:pt>
                <c:pt idx="75">
                  <c:v>3.9171630000000004E-3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4.7046774999999997E-3</c:v>
                </c:pt>
                <c:pt idx="80">
                  <c:v>1.8100281999999999E-2</c:v>
                </c:pt>
                <c:pt idx="81">
                  <c:v>2.1502542999999999E-2</c:v>
                </c:pt>
                <c:pt idx="82">
                  <c:v>1.3206712000000001E-2</c:v>
                </c:pt>
                <c:pt idx="83">
                  <c:v>9.6003950000000005E-4</c:v>
                </c:pt>
                <c:pt idx="84">
                  <c:v>0</c:v>
                </c:pt>
                <c:pt idx="85">
                  <c:v>0</c:v>
                </c:pt>
                <c:pt idx="86">
                  <c:v>4.0853047000000003E-3</c:v>
                </c:pt>
                <c:pt idx="87">
                  <c:v>1.2922052999999999E-2</c:v>
                </c:pt>
                <c:pt idx="88">
                  <c:v>1.8549429999999999E-2</c:v>
                </c:pt>
                <c:pt idx="89">
                  <c:v>1.9360619999999999E-2</c:v>
                </c:pt>
                <c:pt idx="90">
                  <c:v>1.8893281000000001E-2</c:v>
                </c:pt>
                <c:pt idx="91">
                  <c:v>1.8378800000000001E-2</c:v>
                </c:pt>
                <c:pt idx="92">
                  <c:v>1.8246574000000002E-2</c:v>
                </c:pt>
                <c:pt idx="93">
                  <c:v>1.9730968000000002E-2</c:v>
                </c:pt>
                <c:pt idx="94">
                  <c:v>2.1576101E-2</c:v>
                </c:pt>
                <c:pt idx="95">
                  <c:v>2.0428944000000001E-2</c:v>
                </c:pt>
                <c:pt idx="96">
                  <c:v>2.2081738E-2</c:v>
                </c:pt>
                <c:pt idx="97">
                  <c:v>2.2301726000000001E-2</c:v>
                </c:pt>
                <c:pt idx="98">
                  <c:v>2.1341526999999999E-2</c:v>
                </c:pt>
                <c:pt idx="99">
                  <c:v>2.0093920000000001E-2</c:v>
                </c:pt>
                <c:pt idx="100">
                  <c:v>2.0023455999999999E-2</c:v>
                </c:pt>
                <c:pt idx="101">
                  <c:v>1.6522307E-2</c:v>
                </c:pt>
                <c:pt idx="102">
                  <c:v>1.4768959999999999E-2</c:v>
                </c:pt>
                <c:pt idx="103">
                  <c:v>1.3375059999999999E-2</c:v>
                </c:pt>
                <c:pt idx="104">
                  <c:v>1.2292235E-2</c:v>
                </c:pt>
                <c:pt idx="105">
                  <c:v>1.1224481999999999E-2</c:v>
                </c:pt>
                <c:pt idx="106">
                  <c:v>1.0213922E-2</c:v>
                </c:pt>
                <c:pt idx="107">
                  <c:v>9.614793E-3</c:v>
                </c:pt>
                <c:pt idx="108">
                  <c:v>8.6187840000000009E-3</c:v>
                </c:pt>
                <c:pt idx="109">
                  <c:v>7.6722368000000001E-3</c:v>
                </c:pt>
                <c:pt idx="110">
                  <c:v>7.0592980000000003E-3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F97-4657-9D75-10C9030B76B6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[4]Sheet1!$D$483:$DT$483</c:f>
              <c:numCache>
                <c:formatCode>General</c:formatCode>
                <c:ptCount val="121"/>
                <c:pt idx="0">
                  <c:v>2.6469506E-2</c:v>
                </c:pt>
                <c:pt idx="1">
                  <c:v>2.5455696999999999E-2</c:v>
                </c:pt>
                <c:pt idx="2">
                  <c:v>2.9224189000000001E-2</c:v>
                </c:pt>
                <c:pt idx="3">
                  <c:v>3.0895742E-2</c:v>
                </c:pt>
                <c:pt idx="4">
                  <c:v>3.3170406E-2</c:v>
                </c:pt>
                <c:pt idx="5">
                  <c:v>3.0149410000000001E-2</c:v>
                </c:pt>
                <c:pt idx="6">
                  <c:v>2.3372388000000001E-2</c:v>
                </c:pt>
                <c:pt idx="7">
                  <c:v>1.7288428000000002E-2</c:v>
                </c:pt>
                <c:pt idx="8">
                  <c:v>1.5558535E-2</c:v>
                </c:pt>
                <c:pt idx="9">
                  <c:v>1.7599900000000002E-2</c:v>
                </c:pt>
                <c:pt idx="10">
                  <c:v>1.881325E-2</c:v>
                </c:pt>
                <c:pt idx="11">
                  <c:v>1.7505738999999999E-2</c:v>
                </c:pt>
                <c:pt idx="12">
                  <c:v>1.5921927999999998E-2</c:v>
                </c:pt>
                <c:pt idx="13">
                  <c:v>1.8471694E-2</c:v>
                </c:pt>
                <c:pt idx="14">
                  <c:v>2.494035E-2</c:v>
                </c:pt>
                <c:pt idx="15">
                  <c:v>3.1850129999999997E-2</c:v>
                </c:pt>
                <c:pt idx="16">
                  <c:v>3.4148655999999999E-2</c:v>
                </c:pt>
                <c:pt idx="17">
                  <c:v>3.0881906000000001E-2</c:v>
                </c:pt>
                <c:pt idx="18">
                  <c:v>2.8842300000000001E-2</c:v>
                </c:pt>
                <c:pt idx="19">
                  <c:v>2.7054483000000001E-2</c:v>
                </c:pt>
                <c:pt idx="20">
                  <c:v>2.7087525000000001E-2</c:v>
                </c:pt>
                <c:pt idx="21">
                  <c:v>2.829978E-2</c:v>
                </c:pt>
                <c:pt idx="22">
                  <c:v>3.2102435999999998E-2</c:v>
                </c:pt>
                <c:pt idx="23">
                  <c:v>3.8982105000000003E-2</c:v>
                </c:pt>
                <c:pt idx="24">
                  <c:v>4.5290931999999999E-2</c:v>
                </c:pt>
                <c:pt idx="25">
                  <c:v>4.8457584999999997E-2</c:v>
                </c:pt>
                <c:pt idx="26">
                  <c:v>4.7130823000000002E-2</c:v>
                </c:pt>
                <c:pt idx="27">
                  <c:v>4.3210520000000002E-2</c:v>
                </c:pt>
                <c:pt idx="28">
                  <c:v>3.8786925E-2</c:v>
                </c:pt>
                <c:pt idx="29">
                  <c:v>3.6182961999999999E-2</c:v>
                </c:pt>
                <c:pt idx="30">
                  <c:v>3.5954020000000003E-2</c:v>
                </c:pt>
                <c:pt idx="31">
                  <c:v>3.8316876E-2</c:v>
                </c:pt>
                <c:pt idx="32">
                  <c:v>4.4180485999999998E-2</c:v>
                </c:pt>
                <c:pt idx="33">
                  <c:v>5.3420364999999997E-2</c:v>
                </c:pt>
                <c:pt idx="34">
                  <c:v>6.4926449999999997E-2</c:v>
                </c:pt>
                <c:pt idx="35">
                  <c:v>7.6195769999999996E-2</c:v>
                </c:pt>
                <c:pt idx="36">
                  <c:v>8.4031159999999994E-2</c:v>
                </c:pt>
                <c:pt idx="37">
                  <c:v>8.7321825000000006E-2</c:v>
                </c:pt>
                <c:pt idx="38">
                  <c:v>8.4729959999999993E-2</c:v>
                </c:pt>
                <c:pt idx="39">
                  <c:v>7.9577919999999996E-2</c:v>
                </c:pt>
                <c:pt idx="40">
                  <c:v>7.3142044000000003E-2</c:v>
                </c:pt>
                <c:pt idx="41">
                  <c:v>6.7894479999999993E-2</c:v>
                </c:pt>
                <c:pt idx="42">
                  <c:v>6.3860655000000002E-2</c:v>
                </c:pt>
                <c:pt idx="43">
                  <c:v>6.0232803000000001E-2</c:v>
                </c:pt>
                <c:pt idx="44">
                  <c:v>5.6225485999999998E-2</c:v>
                </c:pt>
                <c:pt idx="45">
                  <c:v>5.2868415000000002E-2</c:v>
                </c:pt>
                <c:pt idx="46">
                  <c:v>4.9374929999999997E-2</c:v>
                </c:pt>
                <c:pt idx="47">
                  <c:v>4.4143386E-2</c:v>
                </c:pt>
                <c:pt idx="48">
                  <c:v>3.7946319999999999E-2</c:v>
                </c:pt>
                <c:pt idx="49">
                  <c:v>3.3418297999999999E-2</c:v>
                </c:pt>
                <c:pt idx="50">
                  <c:v>3.0700793000000001E-2</c:v>
                </c:pt>
                <c:pt idx="51">
                  <c:v>2.9593195999999999E-2</c:v>
                </c:pt>
                <c:pt idx="52">
                  <c:v>2.8408014999999998E-2</c:v>
                </c:pt>
                <c:pt idx="53">
                  <c:v>2.6828310000000001E-2</c:v>
                </c:pt>
                <c:pt idx="54">
                  <c:v>2.6187647000000001E-2</c:v>
                </c:pt>
                <c:pt idx="55">
                  <c:v>2.9671851999999999E-2</c:v>
                </c:pt>
                <c:pt idx="56">
                  <c:v>3.5388200000000002E-2</c:v>
                </c:pt>
                <c:pt idx="57">
                  <c:v>4.0516134000000002E-2</c:v>
                </c:pt>
                <c:pt idx="58">
                  <c:v>4.2810325000000003E-2</c:v>
                </c:pt>
                <c:pt idx="59">
                  <c:v>4.2814113000000001E-2</c:v>
                </c:pt>
                <c:pt idx="60">
                  <c:v>4.2611863E-2</c:v>
                </c:pt>
                <c:pt idx="61">
                  <c:v>4.1344433999999999E-2</c:v>
                </c:pt>
                <c:pt idx="62">
                  <c:v>3.9077333999999998E-2</c:v>
                </c:pt>
                <c:pt idx="63">
                  <c:v>3.7414674000000002E-2</c:v>
                </c:pt>
                <c:pt idx="64">
                  <c:v>3.6677415999999997E-2</c:v>
                </c:pt>
                <c:pt idx="65">
                  <c:v>3.4910950000000003E-2</c:v>
                </c:pt>
                <c:pt idx="66">
                  <c:v>2.8551934000000001E-2</c:v>
                </c:pt>
                <c:pt idx="67">
                  <c:v>1.737445E-2</c:v>
                </c:pt>
                <c:pt idx="68">
                  <c:v>7.1747796999999999E-3</c:v>
                </c:pt>
                <c:pt idx="69">
                  <c:v>3.0054995000000002E-3</c:v>
                </c:pt>
                <c:pt idx="70">
                  <c:v>5.4337709999999996E-3</c:v>
                </c:pt>
                <c:pt idx="71">
                  <c:v>9.5622875000000006E-3</c:v>
                </c:pt>
                <c:pt idx="72">
                  <c:v>1.19212195E-2</c:v>
                </c:pt>
                <c:pt idx="73">
                  <c:v>1.1769547E-2</c:v>
                </c:pt>
                <c:pt idx="74">
                  <c:v>9.5878319999999993E-3</c:v>
                </c:pt>
                <c:pt idx="75">
                  <c:v>3.9171630000000004E-3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4.7046774999999997E-3</c:v>
                </c:pt>
                <c:pt idx="80">
                  <c:v>1.8100281999999999E-2</c:v>
                </c:pt>
                <c:pt idx="81">
                  <c:v>2.1502542999999999E-2</c:v>
                </c:pt>
                <c:pt idx="82">
                  <c:v>1.3206712000000001E-2</c:v>
                </c:pt>
                <c:pt idx="83">
                  <c:v>9.6003950000000005E-4</c:v>
                </c:pt>
                <c:pt idx="84">
                  <c:v>0</c:v>
                </c:pt>
                <c:pt idx="85">
                  <c:v>0</c:v>
                </c:pt>
                <c:pt idx="86">
                  <c:v>4.0853047000000003E-3</c:v>
                </c:pt>
                <c:pt idx="87">
                  <c:v>1.2922052999999999E-2</c:v>
                </c:pt>
                <c:pt idx="88">
                  <c:v>1.8549429999999999E-2</c:v>
                </c:pt>
                <c:pt idx="89">
                  <c:v>1.9360619999999999E-2</c:v>
                </c:pt>
                <c:pt idx="90">
                  <c:v>1.8893281000000001E-2</c:v>
                </c:pt>
                <c:pt idx="91">
                  <c:v>1.8378800000000001E-2</c:v>
                </c:pt>
                <c:pt idx="92">
                  <c:v>1.8246574000000002E-2</c:v>
                </c:pt>
                <c:pt idx="93">
                  <c:v>1.9730968000000002E-2</c:v>
                </c:pt>
                <c:pt idx="94">
                  <c:v>2.1576101E-2</c:v>
                </c:pt>
                <c:pt idx="95">
                  <c:v>2.0428944000000001E-2</c:v>
                </c:pt>
                <c:pt idx="96">
                  <c:v>2.2081738E-2</c:v>
                </c:pt>
                <c:pt idx="97">
                  <c:v>2.2301726000000001E-2</c:v>
                </c:pt>
                <c:pt idx="98">
                  <c:v>2.1341526999999999E-2</c:v>
                </c:pt>
                <c:pt idx="99">
                  <c:v>2.0093920000000001E-2</c:v>
                </c:pt>
                <c:pt idx="100">
                  <c:v>2.0023455999999999E-2</c:v>
                </c:pt>
                <c:pt idx="101">
                  <c:v>1.6522307E-2</c:v>
                </c:pt>
                <c:pt idx="102">
                  <c:v>1.4768959999999999E-2</c:v>
                </c:pt>
                <c:pt idx="103">
                  <c:v>1.3375059999999999E-2</c:v>
                </c:pt>
                <c:pt idx="104">
                  <c:v>1.2292235E-2</c:v>
                </c:pt>
                <c:pt idx="105">
                  <c:v>1.1224481999999999E-2</c:v>
                </c:pt>
                <c:pt idx="106">
                  <c:v>1.0213922E-2</c:v>
                </c:pt>
                <c:pt idx="107">
                  <c:v>9.614793E-3</c:v>
                </c:pt>
                <c:pt idx="108">
                  <c:v>8.6187840000000009E-3</c:v>
                </c:pt>
                <c:pt idx="109">
                  <c:v>7.6722368000000001E-3</c:v>
                </c:pt>
                <c:pt idx="110">
                  <c:v>7.0592980000000003E-3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F97-4657-9D75-10C9030B76B6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[4]Sheet1!$D$484:$DT$484</c:f>
              <c:numCache>
                <c:formatCode>General</c:formatCode>
                <c:ptCount val="121"/>
                <c:pt idx="0">
                  <c:v>2.6469506E-2</c:v>
                </c:pt>
                <c:pt idx="1">
                  <c:v>2.5455696999999999E-2</c:v>
                </c:pt>
                <c:pt idx="2">
                  <c:v>2.9224189000000001E-2</c:v>
                </c:pt>
                <c:pt idx="3">
                  <c:v>3.0895742E-2</c:v>
                </c:pt>
                <c:pt idx="4">
                  <c:v>3.3170406E-2</c:v>
                </c:pt>
                <c:pt idx="5">
                  <c:v>3.0149410000000001E-2</c:v>
                </c:pt>
                <c:pt idx="6">
                  <c:v>2.3372388000000001E-2</c:v>
                </c:pt>
                <c:pt idx="7">
                  <c:v>1.7288428000000002E-2</c:v>
                </c:pt>
                <c:pt idx="8">
                  <c:v>1.5558535E-2</c:v>
                </c:pt>
                <c:pt idx="9">
                  <c:v>1.7599900000000002E-2</c:v>
                </c:pt>
                <c:pt idx="10">
                  <c:v>1.881325E-2</c:v>
                </c:pt>
                <c:pt idx="11">
                  <c:v>1.7505738999999999E-2</c:v>
                </c:pt>
                <c:pt idx="12">
                  <c:v>1.5921927999999998E-2</c:v>
                </c:pt>
                <c:pt idx="13">
                  <c:v>1.8471694E-2</c:v>
                </c:pt>
                <c:pt idx="14">
                  <c:v>2.494035E-2</c:v>
                </c:pt>
                <c:pt idx="15">
                  <c:v>3.1850129999999997E-2</c:v>
                </c:pt>
                <c:pt idx="16">
                  <c:v>3.4148655999999999E-2</c:v>
                </c:pt>
                <c:pt idx="17">
                  <c:v>3.0881906000000001E-2</c:v>
                </c:pt>
                <c:pt idx="18">
                  <c:v>2.8842300000000001E-2</c:v>
                </c:pt>
                <c:pt idx="19">
                  <c:v>2.7054483000000001E-2</c:v>
                </c:pt>
                <c:pt idx="20">
                  <c:v>2.7087525000000001E-2</c:v>
                </c:pt>
                <c:pt idx="21">
                  <c:v>2.829978E-2</c:v>
                </c:pt>
                <c:pt idx="22">
                  <c:v>3.2102435999999998E-2</c:v>
                </c:pt>
                <c:pt idx="23">
                  <c:v>3.8982105000000003E-2</c:v>
                </c:pt>
                <c:pt idx="24">
                  <c:v>4.5290931999999999E-2</c:v>
                </c:pt>
                <c:pt idx="25">
                  <c:v>4.8457584999999997E-2</c:v>
                </c:pt>
                <c:pt idx="26">
                  <c:v>4.7130823000000002E-2</c:v>
                </c:pt>
                <c:pt idx="27">
                  <c:v>4.3210520000000002E-2</c:v>
                </c:pt>
                <c:pt idx="28">
                  <c:v>3.8786925E-2</c:v>
                </c:pt>
                <c:pt idx="29">
                  <c:v>3.6182961999999999E-2</c:v>
                </c:pt>
                <c:pt idx="30">
                  <c:v>3.5954020000000003E-2</c:v>
                </c:pt>
                <c:pt idx="31">
                  <c:v>3.8316876E-2</c:v>
                </c:pt>
                <c:pt idx="32">
                  <c:v>4.4180485999999998E-2</c:v>
                </c:pt>
                <c:pt idx="33">
                  <c:v>5.3420364999999997E-2</c:v>
                </c:pt>
                <c:pt idx="34">
                  <c:v>6.4926449999999997E-2</c:v>
                </c:pt>
                <c:pt idx="35">
                  <c:v>7.6195769999999996E-2</c:v>
                </c:pt>
                <c:pt idx="36">
                  <c:v>8.4031159999999994E-2</c:v>
                </c:pt>
                <c:pt idx="37">
                  <c:v>8.7321825000000006E-2</c:v>
                </c:pt>
                <c:pt idx="38">
                  <c:v>8.4729959999999993E-2</c:v>
                </c:pt>
                <c:pt idx="39">
                  <c:v>7.9577919999999996E-2</c:v>
                </c:pt>
                <c:pt idx="40">
                  <c:v>7.3142044000000003E-2</c:v>
                </c:pt>
                <c:pt idx="41">
                  <c:v>6.7894479999999993E-2</c:v>
                </c:pt>
                <c:pt idx="42">
                  <c:v>6.3860655000000002E-2</c:v>
                </c:pt>
                <c:pt idx="43">
                  <c:v>6.0232803000000001E-2</c:v>
                </c:pt>
                <c:pt idx="44">
                  <c:v>5.6225485999999998E-2</c:v>
                </c:pt>
                <c:pt idx="45">
                  <c:v>5.2868415000000002E-2</c:v>
                </c:pt>
                <c:pt idx="46">
                  <c:v>4.9374929999999997E-2</c:v>
                </c:pt>
                <c:pt idx="47">
                  <c:v>4.4143386E-2</c:v>
                </c:pt>
                <c:pt idx="48">
                  <c:v>3.7946319999999999E-2</c:v>
                </c:pt>
                <c:pt idx="49">
                  <c:v>3.3418297999999999E-2</c:v>
                </c:pt>
                <c:pt idx="50">
                  <c:v>3.0700793000000001E-2</c:v>
                </c:pt>
                <c:pt idx="51">
                  <c:v>2.9593195999999999E-2</c:v>
                </c:pt>
                <c:pt idx="52">
                  <c:v>2.8408014999999998E-2</c:v>
                </c:pt>
                <c:pt idx="53">
                  <c:v>2.6828310000000001E-2</c:v>
                </c:pt>
                <c:pt idx="54">
                  <c:v>2.6187647000000001E-2</c:v>
                </c:pt>
                <c:pt idx="55">
                  <c:v>2.9671851999999999E-2</c:v>
                </c:pt>
                <c:pt idx="56">
                  <c:v>3.5388200000000002E-2</c:v>
                </c:pt>
                <c:pt idx="57">
                  <c:v>4.0516134000000002E-2</c:v>
                </c:pt>
                <c:pt idx="58">
                  <c:v>4.2810325000000003E-2</c:v>
                </c:pt>
                <c:pt idx="59">
                  <c:v>4.2814113000000001E-2</c:v>
                </c:pt>
                <c:pt idx="60">
                  <c:v>4.2611863E-2</c:v>
                </c:pt>
                <c:pt idx="61">
                  <c:v>4.1344433999999999E-2</c:v>
                </c:pt>
                <c:pt idx="62">
                  <c:v>3.9077333999999998E-2</c:v>
                </c:pt>
                <c:pt idx="63">
                  <c:v>3.7414674000000002E-2</c:v>
                </c:pt>
                <c:pt idx="64">
                  <c:v>3.6677415999999997E-2</c:v>
                </c:pt>
                <c:pt idx="65">
                  <c:v>3.4910950000000003E-2</c:v>
                </c:pt>
                <c:pt idx="66">
                  <c:v>2.8551934000000001E-2</c:v>
                </c:pt>
                <c:pt idx="67">
                  <c:v>1.737445E-2</c:v>
                </c:pt>
                <c:pt idx="68">
                  <c:v>7.1747796999999999E-3</c:v>
                </c:pt>
                <c:pt idx="69">
                  <c:v>3.0054995000000002E-3</c:v>
                </c:pt>
                <c:pt idx="70">
                  <c:v>5.4337709999999996E-3</c:v>
                </c:pt>
                <c:pt idx="71">
                  <c:v>9.5622875000000006E-3</c:v>
                </c:pt>
                <c:pt idx="72">
                  <c:v>1.19212195E-2</c:v>
                </c:pt>
                <c:pt idx="73">
                  <c:v>1.1769547E-2</c:v>
                </c:pt>
                <c:pt idx="74">
                  <c:v>9.5878319999999993E-3</c:v>
                </c:pt>
                <c:pt idx="75">
                  <c:v>3.9171630000000004E-3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4.7046774999999997E-3</c:v>
                </c:pt>
                <c:pt idx="80">
                  <c:v>1.8100281999999999E-2</c:v>
                </c:pt>
                <c:pt idx="81">
                  <c:v>2.1502542999999999E-2</c:v>
                </c:pt>
                <c:pt idx="82">
                  <c:v>1.3206712000000001E-2</c:v>
                </c:pt>
                <c:pt idx="83">
                  <c:v>9.6003950000000005E-4</c:v>
                </c:pt>
                <c:pt idx="84">
                  <c:v>0</c:v>
                </c:pt>
                <c:pt idx="85">
                  <c:v>0</c:v>
                </c:pt>
                <c:pt idx="86">
                  <c:v>4.0853047000000003E-3</c:v>
                </c:pt>
                <c:pt idx="87">
                  <c:v>1.2922052999999999E-2</c:v>
                </c:pt>
                <c:pt idx="88">
                  <c:v>1.8549429999999999E-2</c:v>
                </c:pt>
                <c:pt idx="89">
                  <c:v>1.9360619999999999E-2</c:v>
                </c:pt>
                <c:pt idx="90">
                  <c:v>1.8893281000000001E-2</c:v>
                </c:pt>
                <c:pt idx="91">
                  <c:v>1.8378800000000001E-2</c:v>
                </c:pt>
                <c:pt idx="92">
                  <c:v>1.8246574000000002E-2</c:v>
                </c:pt>
                <c:pt idx="93">
                  <c:v>1.9730968000000002E-2</c:v>
                </c:pt>
                <c:pt idx="94">
                  <c:v>2.1576101E-2</c:v>
                </c:pt>
                <c:pt idx="95">
                  <c:v>2.0428944000000001E-2</c:v>
                </c:pt>
                <c:pt idx="96">
                  <c:v>2.2081738E-2</c:v>
                </c:pt>
                <c:pt idx="97">
                  <c:v>2.2301726000000001E-2</c:v>
                </c:pt>
                <c:pt idx="98">
                  <c:v>2.1341526999999999E-2</c:v>
                </c:pt>
                <c:pt idx="99">
                  <c:v>2.0093920000000001E-2</c:v>
                </c:pt>
                <c:pt idx="100">
                  <c:v>2.0023455999999999E-2</c:v>
                </c:pt>
                <c:pt idx="101">
                  <c:v>1.6522307E-2</c:v>
                </c:pt>
                <c:pt idx="102">
                  <c:v>1.4768959999999999E-2</c:v>
                </c:pt>
                <c:pt idx="103">
                  <c:v>1.3375059999999999E-2</c:v>
                </c:pt>
                <c:pt idx="104">
                  <c:v>1.2292235E-2</c:v>
                </c:pt>
                <c:pt idx="105">
                  <c:v>1.1224481999999999E-2</c:v>
                </c:pt>
                <c:pt idx="106">
                  <c:v>1.0213922E-2</c:v>
                </c:pt>
                <c:pt idx="107">
                  <c:v>9.614793E-3</c:v>
                </c:pt>
                <c:pt idx="108">
                  <c:v>8.6187840000000009E-3</c:v>
                </c:pt>
                <c:pt idx="109">
                  <c:v>7.6722368000000001E-3</c:v>
                </c:pt>
                <c:pt idx="110">
                  <c:v>7.0592980000000003E-3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F97-4657-9D75-10C9030B76B6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[4]Sheet1!$D$485:$DT$485</c:f>
              <c:numCache>
                <c:formatCode>General</c:formatCode>
                <c:ptCount val="121"/>
                <c:pt idx="0">
                  <c:v>2.6469506E-2</c:v>
                </c:pt>
                <c:pt idx="1">
                  <c:v>2.5455696999999999E-2</c:v>
                </c:pt>
                <c:pt idx="2">
                  <c:v>2.9224189000000001E-2</c:v>
                </c:pt>
                <c:pt idx="3">
                  <c:v>3.0895742E-2</c:v>
                </c:pt>
                <c:pt idx="4">
                  <c:v>3.3170406E-2</c:v>
                </c:pt>
                <c:pt idx="5">
                  <c:v>3.0149410000000001E-2</c:v>
                </c:pt>
                <c:pt idx="6">
                  <c:v>2.3372388000000001E-2</c:v>
                </c:pt>
                <c:pt idx="7">
                  <c:v>1.7288428000000002E-2</c:v>
                </c:pt>
                <c:pt idx="8">
                  <c:v>1.5558535E-2</c:v>
                </c:pt>
                <c:pt idx="9">
                  <c:v>1.7599900000000002E-2</c:v>
                </c:pt>
                <c:pt idx="10">
                  <c:v>1.881325E-2</c:v>
                </c:pt>
                <c:pt idx="11">
                  <c:v>1.7505738999999999E-2</c:v>
                </c:pt>
                <c:pt idx="12">
                  <c:v>1.5921927999999998E-2</c:v>
                </c:pt>
                <c:pt idx="13">
                  <c:v>1.8471694E-2</c:v>
                </c:pt>
                <c:pt idx="14">
                  <c:v>2.494035E-2</c:v>
                </c:pt>
                <c:pt idx="15">
                  <c:v>3.1850129999999997E-2</c:v>
                </c:pt>
                <c:pt idx="16">
                  <c:v>3.4148655999999999E-2</c:v>
                </c:pt>
                <c:pt idx="17">
                  <c:v>3.0881906000000001E-2</c:v>
                </c:pt>
                <c:pt idx="18">
                  <c:v>2.8842300000000001E-2</c:v>
                </c:pt>
                <c:pt idx="19">
                  <c:v>2.7054483000000001E-2</c:v>
                </c:pt>
                <c:pt idx="20">
                  <c:v>2.7087525000000001E-2</c:v>
                </c:pt>
                <c:pt idx="21">
                  <c:v>2.829978E-2</c:v>
                </c:pt>
                <c:pt idx="22">
                  <c:v>3.2102435999999998E-2</c:v>
                </c:pt>
                <c:pt idx="23">
                  <c:v>3.8982105000000003E-2</c:v>
                </c:pt>
                <c:pt idx="24">
                  <c:v>4.5290931999999999E-2</c:v>
                </c:pt>
                <c:pt idx="25">
                  <c:v>4.8457584999999997E-2</c:v>
                </c:pt>
                <c:pt idx="26">
                  <c:v>4.7130823000000002E-2</c:v>
                </c:pt>
                <c:pt idx="27">
                  <c:v>4.3210520000000002E-2</c:v>
                </c:pt>
                <c:pt idx="28">
                  <c:v>3.8786925E-2</c:v>
                </c:pt>
                <c:pt idx="29">
                  <c:v>3.6182961999999999E-2</c:v>
                </c:pt>
                <c:pt idx="30">
                  <c:v>3.5954020000000003E-2</c:v>
                </c:pt>
                <c:pt idx="31">
                  <c:v>3.8316876E-2</c:v>
                </c:pt>
                <c:pt idx="32">
                  <c:v>4.4180485999999998E-2</c:v>
                </c:pt>
                <c:pt idx="33">
                  <c:v>5.3420364999999997E-2</c:v>
                </c:pt>
                <c:pt idx="34">
                  <c:v>6.4926449999999997E-2</c:v>
                </c:pt>
                <c:pt idx="35">
                  <c:v>7.6195769999999996E-2</c:v>
                </c:pt>
                <c:pt idx="36">
                  <c:v>8.4031159999999994E-2</c:v>
                </c:pt>
                <c:pt idx="37">
                  <c:v>8.7321825000000006E-2</c:v>
                </c:pt>
                <c:pt idx="38">
                  <c:v>8.4729959999999993E-2</c:v>
                </c:pt>
                <c:pt idx="39">
                  <c:v>7.9577919999999996E-2</c:v>
                </c:pt>
                <c:pt idx="40">
                  <c:v>7.3142044000000003E-2</c:v>
                </c:pt>
                <c:pt idx="41">
                  <c:v>6.7894479999999993E-2</c:v>
                </c:pt>
                <c:pt idx="42">
                  <c:v>6.3860655000000002E-2</c:v>
                </c:pt>
                <c:pt idx="43">
                  <c:v>6.0232803000000001E-2</c:v>
                </c:pt>
                <c:pt idx="44">
                  <c:v>5.6225485999999998E-2</c:v>
                </c:pt>
                <c:pt idx="45">
                  <c:v>5.2868415000000002E-2</c:v>
                </c:pt>
                <c:pt idx="46">
                  <c:v>4.9374929999999997E-2</c:v>
                </c:pt>
                <c:pt idx="47">
                  <c:v>4.4143386E-2</c:v>
                </c:pt>
                <c:pt idx="48">
                  <c:v>3.7946319999999999E-2</c:v>
                </c:pt>
                <c:pt idx="49">
                  <c:v>3.3418297999999999E-2</c:v>
                </c:pt>
                <c:pt idx="50">
                  <c:v>3.0700793000000001E-2</c:v>
                </c:pt>
                <c:pt idx="51">
                  <c:v>2.9593195999999999E-2</c:v>
                </c:pt>
                <c:pt idx="52">
                  <c:v>2.8408014999999998E-2</c:v>
                </c:pt>
                <c:pt idx="53">
                  <c:v>2.6828310000000001E-2</c:v>
                </c:pt>
                <c:pt idx="54">
                  <c:v>2.6187647000000001E-2</c:v>
                </c:pt>
                <c:pt idx="55">
                  <c:v>2.9671851999999999E-2</c:v>
                </c:pt>
                <c:pt idx="56">
                  <c:v>3.5388200000000002E-2</c:v>
                </c:pt>
                <c:pt idx="57">
                  <c:v>4.0516134000000002E-2</c:v>
                </c:pt>
                <c:pt idx="58">
                  <c:v>4.2810325000000003E-2</c:v>
                </c:pt>
                <c:pt idx="59">
                  <c:v>4.2814113000000001E-2</c:v>
                </c:pt>
                <c:pt idx="60">
                  <c:v>4.2611863E-2</c:v>
                </c:pt>
                <c:pt idx="61">
                  <c:v>4.1344433999999999E-2</c:v>
                </c:pt>
                <c:pt idx="62">
                  <c:v>3.9077333999999998E-2</c:v>
                </c:pt>
                <c:pt idx="63">
                  <c:v>3.7414674000000002E-2</c:v>
                </c:pt>
                <c:pt idx="64">
                  <c:v>3.6677415999999997E-2</c:v>
                </c:pt>
                <c:pt idx="65">
                  <c:v>3.4910950000000003E-2</c:v>
                </c:pt>
                <c:pt idx="66">
                  <c:v>2.8551934000000001E-2</c:v>
                </c:pt>
                <c:pt idx="67">
                  <c:v>1.737445E-2</c:v>
                </c:pt>
                <c:pt idx="68">
                  <c:v>7.1747796999999999E-3</c:v>
                </c:pt>
                <c:pt idx="69">
                  <c:v>3.0054995000000002E-3</c:v>
                </c:pt>
                <c:pt idx="70">
                  <c:v>5.4337709999999996E-3</c:v>
                </c:pt>
                <c:pt idx="71">
                  <c:v>9.5622875000000006E-3</c:v>
                </c:pt>
                <c:pt idx="72">
                  <c:v>1.19212195E-2</c:v>
                </c:pt>
                <c:pt idx="73">
                  <c:v>1.1769547E-2</c:v>
                </c:pt>
                <c:pt idx="74">
                  <c:v>9.5878319999999993E-3</c:v>
                </c:pt>
                <c:pt idx="75">
                  <c:v>3.9171630000000004E-3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4.7046774999999997E-3</c:v>
                </c:pt>
                <c:pt idx="80">
                  <c:v>1.8100281999999999E-2</c:v>
                </c:pt>
                <c:pt idx="81">
                  <c:v>2.1502542999999999E-2</c:v>
                </c:pt>
                <c:pt idx="82">
                  <c:v>1.3206712000000001E-2</c:v>
                </c:pt>
                <c:pt idx="83">
                  <c:v>9.6003950000000005E-4</c:v>
                </c:pt>
                <c:pt idx="84">
                  <c:v>0</c:v>
                </c:pt>
                <c:pt idx="85">
                  <c:v>0</c:v>
                </c:pt>
                <c:pt idx="86">
                  <c:v>4.0853047000000003E-3</c:v>
                </c:pt>
                <c:pt idx="87">
                  <c:v>1.2922052999999999E-2</c:v>
                </c:pt>
                <c:pt idx="88">
                  <c:v>1.8549429999999999E-2</c:v>
                </c:pt>
                <c:pt idx="89">
                  <c:v>1.9360619999999999E-2</c:v>
                </c:pt>
                <c:pt idx="90">
                  <c:v>1.8893281000000001E-2</c:v>
                </c:pt>
                <c:pt idx="91">
                  <c:v>1.8378800000000001E-2</c:v>
                </c:pt>
                <c:pt idx="92">
                  <c:v>1.8246574000000002E-2</c:v>
                </c:pt>
                <c:pt idx="93">
                  <c:v>1.9730968000000002E-2</c:v>
                </c:pt>
                <c:pt idx="94">
                  <c:v>2.1576101E-2</c:v>
                </c:pt>
                <c:pt idx="95">
                  <c:v>2.0428944000000001E-2</c:v>
                </c:pt>
                <c:pt idx="96">
                  <c:v>2.2081738E-2</c:v>
                </c:pt>
                <c:pt idx="97">
                  <c:v>2.2301726000000001E-2</c:v>
                </c:pt>
                <c:pt idx="98">
                  <c:v>2.1341526999999999E-2</c:v>
                </c:pt>
                <c:pt idx="99">
                  <c:v>2.0093920000000001E-2</c:v>
                </c:pt>
                <c:pt idx="100">
                  <c:v>2.0023455999999999E-2</c:v>
                </c:pt>
                <c:pt idx="101">
                  <c:v>1.6522307E-2</c:v>
                </c:pt>
                <c:pt idx="102">
                  <c:v>1.4768959999999999E-2</c:v>
                </c:pt>
                <c:pt idx="103">
                  <c:v>1.3375059999999999E-2</c:v>
                </c:pt>
                <c:pt idx="104">
                  <c:v>1.2292235E-2</c:v>
                </c:pt>
                <c:pt idx="105">
                  <c:v>1.1224481999999999E-2</c:v>
                </c:pt>
                <c:pt idx="106">
                  <c:v>1.0213922E-2</c:v>
                </c:pt>
                <c:pt idx="107">
                  <c:v>9.614793E-3</c:v>
                </c:pt>
                <c:pt idx="108">
                  <c:v>8.6187840000000009E-3</c:v>
                </c:pt>
                <c:pt idx="109">
                  <c:v>7.6722368000000001E-3</c:v>
                </c:pt>
                <c:pt idx="110">
                  <c:v>7.0592980000000003E-3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F97-4657-9D75-10C9030B76B6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[4]Sheet1!$D$486:$DT$486</c:f>
              <c:numCache>
                <c:formatCode>General</c:formatCode>
                <c:ptCount val="121"/>
                <c:pt idx="0">
                  <c:v>2.6469506E-2</c:v>
                </c:pt>
                <c:pt idx="1">
                  <c:v>2.5455696999999999E-2</c:v>
                </c:pt>
                <c:pt idx="2">
                  <c:v>2.9224189000000001E-2</c:v>
                </c:pt>
                <c:pt idx="3">
                  <c:v>3.0895742E-2</c:v>
                </c:pt>
                <c:pt idx="4">
                  <c:v>3.3170406E-2</c:v>
                </c:pt>
                <c:pt idx="5">
                  <c:v>3.0149410000000001E-2</c:v>
                </c:pt>
                <c:pt idx="6">
                  <c:v>2.3372388000000001E-2</c:v>
                </c:pt>
                <c:pt idx="7">
                  <c:v>1.7288428000000002E-2</c:v>
                </c:pt>
                <c:pt idx="8">
                  <c:v>1.5558535E-2</c:v>
                </c:pt>
                <c:pt idx="9">
                  <c:v>1.7599900000000002E-2</c:v>
                </c:pt>
                <c:pt idx="10">
                  <c:v>1.881325E-2</c:v>
                </c:pt>
                <c:pt idx="11">
                  <c:v>1.7505738999999999E-2</c:v>
                </c:pt>
                <c:pt idx="12">
                  <c:v>1.5921927999999998E-2</c:v>
                </c:pt>
                <c:pt idx="13">
                  <c:v>1.8471694E-2</c:v>
                </c:pt>
                <c:pt idx="14">
                  <c:v>2.494035E-2</c:v>
                </c:pt>
                <c:pt idx="15">
                  <c:v>3.1850129999999997E-2</c:v>
                </c:pt>
                <c:pt idx="16">
                  <c:v>3.4148655999999999E-2</c:v>
                </c:pt>
                <c:pt idx="17">
                  <c:v>3.0881906000000001E-2</c:v>
                </c:pt>
                <c:pt idx="18">
                  <c:v>2.8842300000000001E-2</c:v>
                </c:pt>
                <c:pt idx="19">
                  <c:v>2.7054483000000001E-2</c:v>
                </c:pt>
                <c:pt idx="20">
                  <c:v>2.7087525000000001E-2</c:v>
                </c:pt>
                <c:pt idx="21">
                  <c:v>2.829978E-2</c:v>
                </c:pt>
                <c:pt idx="22">
                  <c:v>3.2102435999999998E-2</c:v>
                </c:pt>
                <c:pt idx="23">
                  <c:v>3.8982105000000003E-2</c:v>
                </c:pt>
                <c:pt idx="24">
                  <c:v>4.5290931999999999E-2</c:v>
                </c:pt>
                <c:pt idx="25">
                  <c:v>4.8457584999999997E-2</c:v>
                </c:pt>
                <c:pt idx="26">
                  <c:v>4.7130823000000002E-2</c:v>
                </c:pt>
                <c:pt idx="27">
                  <c:v>4.3210520000000002E-2</c:v>
                </c:pt>
                <c:pt idx="28">
                  <c:v>3.8786925E-2</c:v>
                </c:pt>
                <c:pt idx="29">
                  <c:v>3.6182961999999999E-2</c:v>
                </c:pt>
                <c:pt idx="30">
                  <c:v>3.5954020000000003E-2</c:v>
                </c:pt>
                <c:pt idx="31">
                  <c:v>3.8316876E-2</c:v>
                </c:pt>
                <c:pt idx="32">
                  <c:v>4.4180485999999998E-2</c:v>
                </c:pt>
                <c:pt idx="33">
                  <c:v>5.3420364999999997E-2</c:v>
                </c:pt>
                <c:pt idx="34">
                  <c:v>6.4926449999999997E-2</c:v>
                </c:pt>
                <c:pt idx="35">
                  <c:v>7.6195769999999996E-2</c:v>
                </c:pt>
                <c:pt idx="36">
                  <c:v>8.4031159999999994E-2</c:v>
                </c:pt>
                <c:pt idx="37">
                  <c:v>8.7321825000000006E-2</c:v>
                </c:pt>
                <c:pt idx="38">
                  <c:v>8.4729959999999993E-2</c:v>
                </c:pt>
                <c:pt idx="39">
                  <c:v>7.9577919999999996E-2</c:v>
                </c:pt>
                <c:pt idx="40">
                  <c:v>7.3142044000000003E-2</c:v>
                </c:pt>
                <c:pt idx="41">
                  <c:v>6.7894479999999993E-2</c:v>
                </c:pt>
                <c:pt idx="42">
                  <c:v>6.3860655000000002E-2</c:v>
                </c:pt>
                <c:pt idx="43">
                  <c:v>6.0232803000000001E-2</c:v>
                </c:pt>
                <c:pt idx="44">
                  <c:v>5.6225485999999998E-2</c:v>
                </c:pt>
                <c:pt idx="45">
                  <c:v>5.2868415000000002E-2</c:v>
                </c:pt>
                <c:pt idx="46">
                  <c:v>4.9374929999999997E-2</c:v>
                </c:pt>
                <c:pt idx="47">
                  <c:v>4.4143386E-2</c:v>
                </c:pt>
                <c:pt idx="48">
                  <c:v>3.7946319999999999E-2</c:v>
                </c:pt>
                <c:pt idx="49">
                  <c:v>3.3418297999999999E-2</c:v>
                </c:pt>
                <c:pt idx="50">
                  <c:v>3.0700793000000001E-2</c:v>
                </c:pt>
                <c:pt idx="51">
                  <c:v>2.9593195999999999E-2</c:v>
                </c:pt>
                <c:pt idx="52">
                  <c:v>2.8408014999999998E-2</c:v>
                </c:pt>
                <c:pt idx="53">
                  <c:v>2.6828310000000001E-2</c:v>
                </c:pt>
                <c:pt idx="54">
                  <c:v>2.6187647000000001E-2</c:v>
                </c:pt>
                <c:pt idx="55">
                  <c:v>2.9671851999999999E-2</c:v>
                </c:pt>
                <c:pt idx="56">
                  <c:v>3.5388200000000002E-2</c:v>
                </c:pt>
                <c:pt idx="57">
                  <c:v>4.0516134000000002E-2</c:v>
                </c:pt>
                <c:pt idx="58">
                  <c:v>4.2810325000000003E-2</c:v>
                </c:pt>
                <c:pt idx="59">
                  <c:v>4.2814113000000001E-2</c:v>
                </c:pt>
                <c:pt idx="60">
                  <c:v>4.2611863E-2</c:v>
                </c:pt>
                <c:pt idx="61">
                  <c:v>4.1344433999999999E-2</c:v>
                </c:pt>
                <c:pt idx="62">
                  <c:v>3.9077333999999998E-2</c:v>
                </c:pt>
                <c:pt idx="63">
                  <c:v>3.7414674000000002E-2</c:v>
                </c:pt>
                <c:pt idx="64">
                  <c:v>3.6677415999999997E-2</c:v>
                </c:pt>
                <c:pt idx="65">
                  <c:v>3.4910950000000003E-2</c:v>
                </c:pt>
                <c:pt idx="66">
                  <c:v>2.8551934000000001E-2</c:v>
                </c:pt>
                <c:pt idx="67">
                  <c:v>1.737445E-2</c:v>
                </c:pt>
                <c:pt idx="68">
                  <c:v>7.1747796999999999E-3</c:v>
                </c:pt>
                <c:pt idx="69">
                  <c:v>3.0054995000000002E-3</c:v>
                </c:pt>
                <c:pt idx="70">
                  <c:v>5.4337709999999996E-3</c:v>
                </c:pt>
                <c:pt idx="71">
                  <c:v>9.5622875000000006E-3</c:v>
                </c:pt>
                <c:pt idx="72">
                  <c:v>1.19212195E-2</c:v>
                </c:pt>
                <c:pt idx="73">
                  <c:v>1.1769547E-2</c:v>
                </c:pt>
                <c:pt idx="74">
                  <c:v>9.5878319999999993E-3</c:v>
                </c:pt>
                <c:pt idx="75">
                  <c:v>3.9171630000000004E-3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4.7046774999999997E-3</c:v>
                </c:pt>
                <c:pt idx="80">
                  <c:v>1.8100281999999999E-2</c:v>
                </c:pt>
                <c:pt idx="81">
                  <c:v>2.1502542999999999E-2</c:v>
                </c:pt>
                <c:pt idx="82">
                  <c:v>1.3206712000000001E-2</c:v>
                </c:pt>
                <c:pt idx="83">
                  <c:v>9.6003950000000005E-4</c:v>
                </c:pt>
                <c:pt idx="84">
                  <c:v>0</c:v>
                </c:pt>
                <c:pt idx="85">
                  <c:v>0</c:v>
                </c:pt>
                <c:pt idx="86">
                  <c:v>4.0853047000000003E-3</c:v>
                </c:pt>
                <c:pt idx="87">
                  <c:v>1.2922052999999999E-2</c:v>
                </c:pt>
                <c:pt idx="88">
                  <c:v>1.8549429999999999E-2</c:v>
                </c:pt>
                <c:pt idx="89">
                  <c:v>1.9360619999999999E-2</c:v>
                </c:pt>
                <c:pt idx="90">
                  <c:v>1.8893281000000001E-2</c:v>
                </c:pt>
                <c:pt idx="91">
                  <c:v>1.8378800000000001E-2</c:v>
                </c:pt>
                <c:pt idx="92">
                  <c:v>1.8246574000000002E-2</c:v>
                </c:pt>
                <c:pt idx="93">
                  <c:v>1.9730968000000002E-2</c:v>
                </c:pt>
                <c:pt idx="94">
                  <c:v>2.1576101E-2</c:v>
                </c:pt>
                <c:pt idx="95">
                  <c:v>2.0428944000000001E-2</c:v>
                </c:pt>
                <c:pt idx="96">
                  <c:v>2.2081738E-2</c:v>
                </c:pt>
                <c:pt idx="97">
                  <c:v>2.2301726000000001E-2</c:v>
                </c:pt>
                <c:pt idx="98">
                  <c:v>2.1341526999999999E-2</c:v>
                </c:pt>
                <c:pt idx="99">
                  <c:v>2.0093920000000001E-2</c:v>
                </c:pt>
                <c:pt idx="100">
                  <c:v>2.0023455999999999E-2</c:v>
                </c:pt>
                <c:pt idx="101">
                  <c:v>1.6522307E-2</c:v>
                </c:pt>
                <c:pt idx="102">
                  <c:v>1.4768959999999999E-2</c:v>
                </c:pt>
                <c:pt idx="103">
                  <c:v>1.3375059999999999E-2</c:v>
                </c:pt>
                <c:pt idx="104">
                  <c:v>1.2292235E-2</c:v>
                </c:pt>
                <c:pt idx="105">
                  <c:v>1.1224481999999999E-2</c:v>
                </c:pt>
                <c:pt idx="106">
                  <c:v>1.0213922E-2</c:v>
                </c:pt>
                <c:pt idx="107">
                  <c:v>9.614793E-3</c:v>
                </c:pt>
                <c:pt idx="108">
                  <c:v>8.6187840000000009E-3</c:v>
                </c:pt>
                <c:pt idx="109">
                  <c:v>7.6722368000000001E-3</c:v>
                </c:pt>
                <c:pt idx="110">
                  <c:v>7.0592980000000003E-3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EF97-4657-9D75-10C9030B76B6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[4]Sheet1!$D$487:$DT$487</c:f>
              <c:numCache>
                <c:formatCode>General</c:formatCode>
                <c:ptCount val="121"/>
                <c:pt idx="0">
                  <c:v>5.8993320000000002E-3</c:v>
                </c:pt>
                <c:pt idx="1">
                  <c:v>3.5387817999999998E-3</c:v>
                </c:pt>
                <c:pt idx="2">
                  <c:v>3.606045E-3</c:v>
                </c:pt>
                <c:pt idx="3">
                  <c:v>2.2986361000000002E-3</c:v>
                </c:pt>
                <c:pt idx="4">
                  <c:v>1.7457391000000001E-3</c:v>
                </c:pt>
                <c:pt idx="5">
                  <c:v>2.7204256E-3</c:v>
                </c:pt>
                <c:pt idx="6">
                  <c:v>5.1973512999999999E-3</c:v>
                </c:pt>
                <c:pt idx="7">
                  <c:v>8.1118214999999997E-3</c:v>
                </c:pt>
                <c:pt idx="8">
                  <c:v>8.5498080000000008E-3</c:v>
                </c:pt>
                <c:pt idx="9">
                  <c:v>5.2628579999999996E-3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1.1395328E-3</c:v>
                </c:pt>
                <c:pt idx="15">
                  <c:v>7.9789525000000007E-3</c:v>
                </c:pt>
                <c:pt idx="16">
                  <c:v>1.3684908000000001E-2</c:v>
                </c:pt>
                <c:pt idx="17">
                  <c:v>1.4461006E-2</c:v>
                </c:pt>
                <c:pt idx="18">
                  <c:v>1.0311673E-2</c:v>
                </c:pt>
                <c:pt idx="19">
                  <c:v>2.6760366999999999E-3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2.0370487999999999E-3</c:v>
                </c:pt>
                <c:pt idx="27">
                  <c:v>8.8901280000000006E-3</c:v>
                </c:pt>
                <c:pt idx="28">
                  <c:v>1.4493241E-2</c:v>
                </c:pt>
                <c:pt idx="29">
                  <c:v>1.8289065E-2</c:v>
                </c:pt>
                <c:pt idx="30">
                  <c:v>2.1511530000000001E-2</c:v>
                </c:pt>
                <c:pt idx="31">
                  <c:v>2.3769506999999999E-2</c:v>
                </c:pt>
                <c:pt idx="32">
                  <c:v>2.4058355E-2</c:v>
                </c:pt>
                <c:pt idx="33">
                  <c:v>2.4529861E-2</c:v>
                </c:pt>
                <c:pt idx="34">
                  <c:v>2.5218394000000002E-2</c:v>
                </c:pt>
                <c:pt idx="35">
                  <c:v>2.6097743E-2</c:v>
                </c:pt>
                <c:pt idx="36">
                  <c:v>2.5429350999999999E-2</c:v>
                </c:pt>
                <c:pt idx="37">
                  <c:v>2.2278558E-2</c:v>
                </c:pt>
                <c:pt idx="38">
                  <c:v>1.7462999999999999E-2</c:v>
                </c:pt>
                <c:pt idx="39">
                  <c:v>1.2860172E-2</c:v>
                </c:pt>
                <c:pt idx="40">
                  <c:v>8.6735489999999991E-3</c:v>
                </c:pt>
                <c:pt idx="41">
                  <c:v>6.1972040000000004E-3</c:v>
                </c:pt>
                <c:pt idx="42">
                  <c:v>4.8366034999999998E-3</c:v>
                </c:pt>
                <c:pt idx="43">
                  <c:v>6.6772719999999997E-3</c:v>
                </c:pt>
                <c:pt idx="44">
                  <c:v>1.2840661999999999E-2</c:v>
                </c:pt>
                <c:pt idx="45">
                  <c:v>2.1276038000000001E-2</c:v>
                </c:pt>
                <c:pt idx="46">
                  <c:v>2.8274094999999999E-2</c:v>
                </c:pt>
                <c:pt idx="47">
                  <c:v>3.1395714999999998E-2</c:v>
                </c:pt>
                <c:pt idx="48">
                  <c:v>3.1652185999999999E-2</c:v>
                </c:pt>
                <c:pt idx="49">
                  <c:v>3.1290973999999999E-2</c:v>
                </c:pt>
                <c:pt idx="50">
                  <c:v>3.1228082000000001E-2</c:v>
                </c:pt>
                <c:pt idx="51">
                  <c:v>3.231506E-2</c:v>
                </c:pt>
                <c:pt idx="52">
                  <c:v>3.4212674999999998E-2</c:v>
                </c:pt>
                <c:pt idx="53">
                  <c:v>3.4980829999999997E-2</c:v>
                </c:pt>
                <c:pt idx="54">
                  <c:v>3.2742422E-2</c:v>
                </c:pt>
                <c:pt idx="55">
                  <c:v>2.8945774000000001E-2</c:v>
                </c:pt>
                <c:pt idx="56">
                  <c:v>2.6602453000000002E-2</c:v>
                </c:pt>
                <c:pt idx="57">
                  <c:v>2.9134325999999999E-2</c:v>
                </c:pt>
                <c:pt idx="58">
                  <c:v>3.5766199999999998E-2</c:v>
                </c:pt>
                <c:pt idx="59">
                  <c:v>4.2708746999999998E-2</c:v>
                </c:pt>
                <c:pt idx="60">
                  <c:v>4.5933870000000002E-2</c:v>
                </c:pt>
                <c:pt idx="61">
                  <c:v>4.7230019999999998E-2</c:v>
                </c:pt>
                <c:pt idx="62">
                  <c:v>4.8553366000000001E-2</c:v>
                </c:pt>
                <c:pt idx="63">
                  <c:v>4.9961153000000001E-2</c:v>
                </c:pt>
                <c:pt idx="64">
                  <c:v>4.8799389999999998E-2</c:v>
                </c:pt>
                <c:pt idx="65">
                  <c:v>4.5111272000000001E-2</c:v>
                </c:pt>
                <c:pt idx="66">
                  <c:v>4.4459894E-2</c:v>
                </c:pt>
                <c:pt idx="67">
                  <c:v>5.188309E-2</c:v>
                </c:pt>
                <c:pt idx="68">
                  <c:v>6.4188739999999994E-2</c:v>
                </c:pt>
                <c:pt idx="69">
                  <c:v>7.0561860000000004E-2</c:v>
                </c:pt>
                <c:pt idx="70">
                  <c:v>6.3442974999999999E-2</c:v>
                </c:pt>
                <c:pt idx="71">
                  <c:v>4.5426543999999999E-2</c:v>
                </c:pt>
                <c:pt idx="72">
                  <c:v>2.7213629999999999E-2</c:v>
                </c:pt>
                <c:pt idx="73">
                  <c:v>1.7018433999999999E-2</c:v>
                </c:pt>
                <c:pt idx="74">
                  <c:v>1.5951948000000001E-2</c:v>
                </c:pt>
                <c:pt idx="75">
                  <c:v>1.8953752000000001E-2</c:v>
                </c:pt>
                <c:pt idx="76">
                  <c:v>2.2081917E-2</c:v>
                </c:pt>
                <c:pt idx="77">
                  <c:v>2.4608720000000001E-2</c:v>
                </c:pt>
                <c:pt idx="78">
                  <c:v>2.7956154E-2</c:v>
                </c:pt>
                <c:pt idx="79">
                  <c:v>3.1156868000000001E-2</c:v>
                </c:pt>
                <c:pt idx="80">
                  <c:v>3.020778E-2</c:v>
                </c:pt>
                <c:pt idx="81">
                  <c:v>2.2679174E-2</c:v>
                </c:pt>
                <c:pt idx="82">
                  <c:v>1.0020375E-2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7.8571160000000008E-3</c:v>
                </c:pt>
                <c:pt idx="89">
                  <c:v>1.5591466999999999E-2</c:v>
                </c:pt>
                <c:pt idx="90">
                  <c:v>2.2403797E-2</c:v>
                </c:pt>
                <c:pt idx="91">
                  <c:v>2.864506E-2</c:v>
                </c:pt>
                <c:pt idx="92">
                  <c:v>3.2791003999999999E-2</c:v>
                </c:pt>
                <c:pt idx="93">
                  <c:v>3.4907736000000002E-2</c:v>
                </c:pt>
                <c:pt idx="94">
                  <c:v>3.5412385999999997E-2</c:v>
                </c:pt>
                <c:pt idx="95">
                  <c:v>3.4502896999999998E-2</c:v>
                </c:pt>
                <c:pt idx="96">
                  <c:v>3.4860697000000003E-2</c:v>
                </c:pt>
                <c:pt idx="97">
                  <c:v>3.5741340000000003E-2</c:v>
                </c:pt>
                <c:pt idx="98">
                  <c:v>3.6639656999999999E-2</c:v>
                </c:pt>
                <c:pt idx="99">
                  <c:v>3.700647E-2</c:v>
                </c:pt>
                <c:pt idx="100">
                  <c:v>3.6738615000000002E-2</c:v>
                </c:pt>
                <c:pt idx="101">
                  <c:v>3.5961090000000001E-2</c:v>
                </c:pt>
                <c:pt idx="102">
                  <c:v>3.4913145E-2</c:v>
                </c:pt>
                <c:pt idx="103">
                  <c:v>3.4078560000000001E-2</c:v>
                </c:pt>
                <c:pt idx="104">
                  <c:v>3.2435004000000003E-2</c:v>
                </c:pt>
                <c:pt idx="105">
                  <c:v>3.0132697999999999E-2</c:v>
                </c:pt>
                <c:pt idx="106">
                  <c:v>2.7123057999999999E-2</c:v>
                </c:pt>
                <c:pt idx="107">
                  <c:v>2.4157561000000001E-2</c:v>
                </c:pt>
                <c:pt idx="108">
                  <c:v>1.9962678000000001E-2</c:v>
                </c:pt>
                <c:pt idx="109">
                  <c:v>1.53159825E-2</c:v>
                </c:pt>
                <c:pt idx="110">
                  <c:v>1.0744032000000001E-2</c:v>
                </c:pt>
                <c:pt idx="111">
                  <c:v>5.3040422000000002E-3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EF97-4657-9D75-10C9030B76B6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[4]Sheet1!$D$488:$DT$488</c:f>
              <c:numCache>
                <c:formatCode>General</c:formatCode>
                <c:ptCount val="121"/>
                <c:pt idx="0">
                  <c:v>5.8993320000000002E-3</c:v>
                </c:pt>
                <c:pt idx="1">
                  <c:v>3.5387817999999998E-3</c:v>
                </c:pt>
                <c:pt idx="2">
                  <c:v>3.606045E-3</c:v>
                </c:pt>
                <c:pt idx="3">
                  <c:v>2.2986361000000002E-3</c:v>
                </c:pt>
                <c:pt idx="4">
                  <c:v>1.7457391000000001E-3</c:v>
                </c:pt>
                <c:pt idx="5">
                  <c:v>2.7204256E-3</c:v>
                </c:pt>
                <c:pt idx="6">
                  <c:v>5.1973512999999999E-3</c:v>
                </c:pt>
                <c:pt idx="7">
                  <c:v>8.1118214999999997E-3</c:v>
                </c:pt>
                <c:pt idx="8">
                  <c:v>8.5498080000000008E-3</c:v>
                </c:pt>
                <c:pt idx="9">
                  <c:v>5.2628579999999996E-3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1.1395328E-3</c:v>
                </c:pt>
                <c:pt idx="15">
                  <c:v>7.9789525000000007E-3</c:v>
                </c:pt>
                <c:pt idx="16">
                  <c:v>1.3684908000000001E-2</c:v>
                </c:pt>
                <c:pt idx="17">
                  <c:v>1.4461006E-2</c:v>
                </c:pt>
                <c:pt idx="18">
                  <c:v>1.0311673E-2</c:v>
                </c:pt>
                <c:pt idx="19">
                  <c:v>2.6760366999999999E-3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2.0370487999999999E-3</c:v>
                </c:pt>
                <c:pt idx="27">
                  <c:v>8.8901280000000006E-3</c:v>
                </c:pt>
                <c:pt idx="28">
                  <c:v>1.4493241E-2</c:v>
                </c:pt>
                <c:pt idx="29">
                  <c:v>1.8289065E-2</c:v>
                </c:pt>
                <c:pt idx="30">
                  <c:v>2.1511530000000001E-2</c:v>
                </c:pt>
                <c:pt idx="31">
                  <c:v>2.3769506999999999E-2</c:v>
                </c:pt>
                <c:pt idx="32">
                  <c:v>2.4058355E-2</c:v>
                </c:pt>
                <c:pt idx="33">
                  <c:v>2.4529861E-2</c:v>
                </c:pt>
                <c:pt idx="34">
                  <c:v>2.5218394000000002E-2</c:v>
                </c:pt>
                <c:pt idx="35">
                  <c:v>2.6097743E-2</c:v>
                </c:pt>
                <c:pt idx="36">
                  <c:v>2.5429350999999999E-2</c:v>
                </c:pt>
                <c:pt idx="37">
                  <c:v>2.2278558E-2</c:v>
                </c:pt>
                <c:pt idx="38">
                  <c:v>1.7462999999999999E-2</c:v>
                </c:pt>
                <c:pt idx="39">
                  <c:v>1.2860172E-2</c:v>
                </c:pt>
                <c:pt idx="40">
                  <c:v>8.6735489999999991E-3</c:v>
                </c:pt>
                <c:pt idx="41">
                  <c:v>6.1972040000000004E-3</c:v>
                </c:pt>
                <c:pt idx="42">
                  <c:v>4.8366034999999998E-3</c:v>
                </c:pt>
                <c:pt idx="43">
                  <c:v>6.6772719999999997E-3</c:v>
                </c:pt>
                <c:pt idx="44">
                  <c:v>1.2840661999999999E-2</c:v>
                </c:pt>
                <c:pt idx="45">
                  <c:v>2.1276038000000001E-2</c:v>
                </c:pt>
                <c:pt idx="46">
                  <c:v>2.8274094999999999E-2</c:v>
                </c:pt>
                <c:pt idx="47">
                  <c:v>3.1395714999999998E-2</c:v>
                </c:pt>
                <c:pt idx="48">
                  <c:v>3.1652185999999999E-2</c:v>
                </c:pt>
                <c:pt idx="49">
                  <c:v>3.1290973999999999E-2</c:v>
                </c:pt>
                <c:pt idx="50">
                  <c:v>3.1228082000000001E-2</c:v>
                </c:pt>
                <c:pt idx="51">
                  <c:v>3.231506E-2</c:v>
                </c:pt>
                <c:pt idx="52">
                  <c:v>3.4212674999999998E-2</c:v>
                </c:pt>
                <c:pt idx="53">
                  <c:v>3.4980829999999997E-2</c:v>
                </c:pt>
                <c:pt idx="54">
                  <c:v>3.2742422E-2</c:v>
                </c:pt>
                <c:pt idx="55">
                  <c:v>2.8945774000000001E-2</c:v>
                </c:pt>
                <c:pt idx="56">
                  <c:v>2.6602453000000002E-2</c:v>
                </c:pt>
                <c:pt idx="57">
                  <c:v>2.9134325999999999E-2</c:v>
                </c:pt>
                <c:pt idx="58">
                  <c:v>3.5766199999999998E-2</c:v>
                </c:pt>
                <c:pt idx="59">
                  <c:v>4.2708746999999998E-2</c:v>
                </c:pt>
                <c:pt idx="60">
                  <c:v>4.5933870000000002E-2</c:v>
                </c:pt>
                <c:pt idx="61">
                  <c:v>4.7230019999999998E-2</c:v>
                </c:pt>
                <c:pt idx="62">
                  <c:v>4.8553366000000001E-2</c:v>
                </c:pt>
                <c:pt idx="63">
                  <c:v>4.9961153000000001E-2</c:v>
                </c:pt>
                <c:pt idx="64">
                  <c:v>4.8799389999999998E-2</c:v>
                </c:pt>
                <c:pt idx="65">
                  <c:v>4.5111272000000001E-2</c:v>
                </c:pt>
                <c:pt idx="66">
                  <c:v>4.4459894E-2</c:v>
                </c:pt>
                <c:pt idx="67">
                  <c:v>5.188309E-2</c:v>
                </c:pt>
                <c:pt idx="68">
                  <c:v>6.4188739999999994E-2</c:v>
                </c:pt>
                <c:pt idx="69">
                  <c:v>7.0561860000000004E-2</c:v>
                </c:pt>
                <c:pt idx="70">
                  <c:v>6.3442974999999999E-2</c:v>
                </c:pt>
                <c:pt idx="71">
                  <c:v>4.5426543999999999E-2</c:v>
                </c:pt>
                <c:pt idx="72">
                  <c:v>2.7213629999999999E-2</c:v>
                </c:pt>
                <c:pt idx="73">
                  <c:v>1.7018433999999999E-2</c:v>
                </c:pt>
                <c:pt idx="74">
                  <c:v>1.5951948000000001E-2</c:v>
                </c:pt>
                <c:pt idx="75">
                  <c:v>1.8953752000000001E-2</c:v>
                </c:pt>
                <c:pt idx="76">
                  <c:v>2.2081917E-2</c:v>
                </c:pt>
                <c:pt idx="77">
                  <c:v>2.4608720000000001E-2</c:v>
                </c:pt>
                <c:pt idx="78">
                  <c:v>2.7956154E-2</c:v>
                </c:pt>
                <c:pt idx="79">
                  <c:v>3.1156868000000001E-2</c:v>
                </c:pt>
                <c:pt idx="80">
                  <c:v>3.020778E-2</c:v>
                </c:pt>
                <c:pt idx="81">
                  <c:v>2.2679174E-2</c:v>
                </c:pt>
                <c:pt idx="82">
                  <c:v>1.0020375E-2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7.8571160000000008E-3</c:v>
                </c:pt>
                <c:pt idx="89">
                  <c:v>1.5591466999999999E-2</c:v>
                </c:pt>
                <c:pt idx="90">
                  <c:v>2.2403797E-2</c:v>
                </c:pt>
                <c:pt idx="91">
                  <c:v>2.864506E-2</c:v>
                </c:pt>
                <c:pt idx="92">
                  <c:v>3.2791003999999999E-2</c:v>
                </c:pt>
                <c:pt idx="93">
                  <c:v>3.4907736000000002E-2</c:v>
                </c:pt>
                <c:pt idx="94">
                  <c:v>3.5412385999999997E-2</c:v>
                </c:pt>
                <c:pt idx="95">
                  <c:v>3.4502896999999998E-2</c:v>
                </c:pt>
                <c:pt idx="96">
                  <c:v>3.4860697000000003E-2</c:v>
                </c:pt>
                <c:pt idx="97">
                  <c:v>3.5741340000000003E-2</c:v>
                </c:pt>
                <c:pt idx="98">
                  <c:v>3.6639656999999999E-2</c:v>
                </c:pt>
                <c:pt idx="99">
                  <c:v>3.700647E-2</c:v>
                </c:pt>
                <c:pt idx="100">
                  <c:v>3.6738615000000002E-2</c:v>
                </c:pt>
                <c:pt idx="101">
                  <c:v>3.5961090000000001E-2</c:v>
                </c:pt>
                <c:pt idx="102">
                  <c:v>3.4913145E-2</c:v>
                </c:pt>
                <c:pt idx="103">
                  <c:v>3.4078560000000001E-2</c:v>
                </c:pt>
                <c:pt idx="104">
                  <c:v>3.2435004000000003E-2</c:v>
                </c:pt>
                <c:pt idx="105">
                  <c:v>3.0132697999999999E-2</c:v>
                </c:pt>
                <c:pt idx="106">
                  <c:v>2.7123057999999999E-2</c:v>
                </c:pt>
                <c:pt idx="107">
                  <c:v>2.4157561000000001E-2</c:v>
                </c:pt>
                <c:pt idx="108">
                  <c:v>1.9962678000000001E-2</c:v>
                </c:pt>
                <c:pt idx="109">
                  <c:v>1.53159825E-2</c:v>
                </c:pt>
                <c:pt idx="110">
                  <c:v>1.0744032000000001E-2</c:v>
                </c:pt>
                <c:pt idx="111">
                  <c:v>5.3040422000000002E-3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EF97-4657-9D75-10C9030B76B6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[4]Sheet1!$D$489:$DT$489</c:f>
              <c:numCache>
                <c:formatCode>General</c:formatCode>
                <c:ptCount val="121"/>
                <c:pt idx="0">
                  <c:v>6.2040430000000002E-3</c:v>
                </c:pt>
                <c:pt idx="1">
                  <c:v>3.8636292E-3</c:v>
                </c:pt>
                <c:pt idx="2">
                  <c:v>3.9790240000000003E-3</c:v>
                </c:pt>
                <c:pt idx="3">
                  <c:v>2.5663665000000002E-3</c:v>
                </c:pt>
                <c:pt idx="4">
                  <c:v>1.8861949E-3</c:v>
                </c:pt>
                <c:pt idx="5">
                  <c:v>2.7874907999999999E-3</c:v>
                </c:pt>
                <c:pt idx="6">
                  <c:v>5.2433760000000001E-3</c:v>
                </c:pt>
                <c:pt idx="7">
                  <c:v>8.131994E-3</c:v>
                </c:pt>
                <c:pt idx="8">
                  <c:v>8.5014440000000004E-3</c:v>
                </c:pt>
                <c:pt idx="9">
                  <c:v>5.1443390000000004E-3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1.4206863000000001E-3</c:v>
                </c:pt>
                <c:pt idx="15">
                  <c:v>8.2727349999999998E-3</c:v>
                </c:pt>
                <c:pt idx="16">
                  <c:v>1.3912938E-2</c:v>
                </c:pt>
                <c:pt idx="17">
                  <c:v>1.4558013999999999E-2</c:v>
                </c:pt>
                <c:pt idx="18">
                  <c:v>1.0282719500000001E-2</c:v>
                </c:pt>
                <c:pt idx="19">
                  <c:v>2.5527505000000001E-3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2.2002889999999998E-3</c:v>
                </c:pt>
                <c:pt idx="27">
                  <c:v>9.0799469999999997E-3</c:v>
                </c:pt>
                <c:pt idx="28">
                  <c:v>1.470776E-2</c:v>
                </c:pt>
                <c:pt idx="29">
                  <c:v>1.8520372E-2</c:v>
                </c:pt>
                <c:pt idx="30">
                  <c:v>2.1763522E-2</c:v>
                </c:pt>
                <c:pt idx="31">
                  <c:v>2.4024215000000002E-2</c:v>
                </c:pt>
                <c:pt idx="32">
                  <c:v>2.4286702E-2</c:v>
                </c:pt>
                <c:pt idx="33">
                  <c:v>2.4748231999999998E-2</c:v>
                </c:pt>
                <c:pt idx="34">
                  <c:v>2.5448822999999999E-2</c:v>
                </c:pt>
                <c:pt idx="35">
                  <c:v>2.6361544000000001E-2</c:v>
                </c:pt>
                <c:pt idx="36">
                  <c:v>2.5705410000000001E-2</c:v>
                </c:pt>
                <c:pt idx="37">
                  <c:v>2.2528967E-2</c:v>
                </c:pt>
                <c:pt idx="38">
                  <c:v>1.7651789000000001E-2</c:v>
                </c:pt>
                <c:pt idx="39">
                  <c:v>1.3008685000000001E-2</c:v>
                </c:pt>
                <c:pt idx="40">
                  <c:v>8.8103799999999996E-3</c:v>
                </c:pt>
                <c:pt idx="41">
                  <c:v>6.3758356999999996E-3</c:v>
                </c:pt>
                <c:pt idx="42">
                  <c:v>5.0861383999999997E-3</c:v>
                </c:pt>
                <c:pt idx="43">
                  <c:v>6.9691943999999999E-3</c:v>
                </c:pt>
                <c:pt idx="44">
                  <c:v>1.3097201500000001E-2</c:v>
                </c:pt>
                <c:pt idx="45">
                  <c:v>2.1426852999999999E-2</c:v>
                </c:pt>
                <c:pt idx="46">
                  <c:v>2.8323029999999999E-2</c:v>
                </c:pt>
                <c:pt idx="47">
                  <c:v>3.1428303999999997E-2</c:v>
                </c:pt>
                <c:pt idx="48">
                  <c:v>3.1781953000000002E-2</c:v>
                </c:pt>
                <c:pt idx="49">
                  <c:v>3.1558669999999997E-2</c:v>
                </c:pt>
                <c:pt idx="50">
                  <c:v>3.1610902000000003E-2</c:v>
                </c:pt>
                <c:pt idx="51">
                  <c:v>3.2785862999999998E-2</c:v>
                </c:pt>
                <c:pt idx="52">
                  <c:v>3.4754532999999997E-2</c:v>
                </c:pt>
                <c:pt idx="53">
                  <c:v>3.5550314999999999E-2</c:v>
                </c:pt>
                <c:pt idx="54">
                  <c:v>3.3250584999999999E-2</c:v>
                </c:pt>
                <c:pt idx="55">
                  <c:v>2.9284642999999999E-2</c:v>
                </c:pt>
                <c:pt idx="56">
                  <c:v>2.6703154999999999E-2</c:v>
                </c:pt>
                <c:pt idx="57">
                  <c:v>2.9069859999999999E-2</c:v>
                </c:pt>
                <c:pt idx="58">
                  <c:v>3.5680730000000001E-2</c:v>
                </c:pt>
                <c:pt idx="59">
                  <c:v>4.2737110000000002E-2</c:v>
                </c:pt>
                <c:pt idx="60">
                  <c:v>4.6142484999999997E-2</c:v>
                </c:pt>
                <c:pt idx="61">
                  <c:v>4.7621887000000002E-2</c:v>
                </c:pt>
                <c:pt idx="62">
                  <c:v>4.9102199999999999E-2</c:v>
                </c:pt>
                <c:pt idx="63">
                  <c:v>5.0611857000000003E-2</c:v>
                </c:pt>
                <c:pt idx="64">
                  <c:v>4.9449649999999998E-2</c:v>
                </c:pt>
                <c:pt idx="65">
                  <c:v>4.5629125E-2</c:v>
                </c:pt>
                <c:pt idx="66">
                  <c:v>4.4772837000000003E-2</c:v>
                </c:pt>
                <c:pt idx="67">
                  <c:v>5.1994972E-2</c:v>
                </c:pt>
                <c:pt idx="68">
                  <c:v>6.4115610000000003E-2</c:v>
                </c:pt>
                <c:pt idx="69">
                  <c:v>7.0280990000000002E-2</c:v>
                </c:pt>
                <c:pt idx="70">
                  <c:v>6.2953490000000001E-2</c:v>
                </c:pt>
                <c:pt idx="71">
                  <c:v>4.4828220000000002E-2</c:v>
                </c:pt>
                <c:pt idx="72">
                  <c:v>2.6694362999999999E-2</c:v>
                </c:pt>
                <c:pt idx="73">
                  <c:v>1.6756602999999998E-2</c:v>
                </c:pt>
                <c:pt idx="74">
                  <c:v>1.6014674999999999E-2</c:v>
                </c:pt>
                <c:pt idx="75">
                  <c:v>1.9301074000000001E-2</c:v>
                </c:pt>
                <c:pt idx="76">
                  <c:v>2.2605193999999999E-2</c:v>
                </c:pt>
                <c:pt idx="77">
                  <c:v>2.5132937000000001E-2</c:v>
                </c:pt>
                <c:pt idx="78">
                  <c:v>2.8316125000000001E-2</c:v>
                </c:pt>
                <c:pt idx="79">
                  <c:v>3.1275934999999998E-2</c:v>
                </c:pt>
                <c:pt idx="80">
                  <c:v>3.0126383999999999E-2</c:v>
                </c:pt>
                <c:pt idx="81">
                  <c:v>2.2512205E-2</c:v>
                </c:pt>
                <c:pt idx="82">
                  <c:v>9.8973440000000006E-3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8.0246339999999992E-3</c:v>
                </c:pt>
                <c:pt idx="89">
                  <c:v>1.5652605999999999E-2</c:v>
                </c:pt>
                <c:pt idx="90">
                  <c:v>2.2391914999999998E-2</c:v>
                </c:pt>
                <c:pt idx="91">
                  <c:v>2.8604474000000001E-2</c:v>
                </c:pt>
                <c:pt idx="92">
                  <c:v>3.2742164999999997E-2</c:v>
                </c:pt>
                <c:pt idx="93">
                  <c:v>3.4866042E-2</c:v>
                </c:pt>
                <c:pt idx="94">
                  <c:v>3.5398310000000002E-2</c:v>
                </c:pt>
                <c:pt idx="95">
                  <c:v>3.4555483999999997E-2</c:v>
                </c:pt>
                <c:pt idx="96">
                  <c:v>3.5044733000000002E-2</c:v>
                </c:pt>
                <c:pt idx="97">
                  <c:v>3.6071266999999997E-2</c:v>
                </c:pt>
                <c:pt idx="98">
                  <c:v>3.7107658000000002E-2</c:v>
                </c:pt>
                <c:pt idx="99">
                  <c:v>3.7579577000000003E-2</c:v>
                </c:pt>
                <c:pt idx="100">
                  <c:v>3.7380464000000002E-2</c:v>
                </c:pt>
                <c:pt idx="101">
                  <c:v>3.6644384000000002E-2</c:v>
                </c:pt>
                <c:pt idx="102">
                  <c:v>3.5526503000000001E-2</c:v>
                </c:pt>
                <c:pt idx="103">
                  <c:v>3.4575634000000001E-2</c:v>
                </c:pt>
                <c:pt idx="104">
                  <c:v>3.2782714999999997E-2</c:v>
                </c:pt>
                <c:pt idx="105">
                  <c:v>3.0309478000000001E-2</c:v>
                </c:pt>
                <c:pt idx="106">
                  <c:v>2.7117103E-2</c:v>
                </c:pt>
                <c:pt idx="107">
                  <c:v>2.3967204999999998E-2</c:v>
                </c:pt>
                <c:pt idx="108">
                  <c:v>1.9604862000000001E-2</c:v>
                </c:pt>
                <c:pt idx="109">
                  <c:v>1.4811932999999999E-2</c:v>
                </c:pt>
                <c:pt idx="110">
                  <c:v>1.0119932E-2</c:v>
                </c:pt>
                <c:pt idx="111">
                  <c:v>4.5280260000000001E-3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EF97-4657-9D75-10C9030B76B6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[4]Sheet1!$D$490:$DT$490</c:f>
              <c:numCache>
                <c:formatCode>General</c:formatCode>
                <c:ptCount val="121"/>
                <c:pt idx="0">
                  <c:v>6.2040430000000002E-3</c:v>
                </c:pt>
                <c:pt idx="1">
                  <c:v>3.8636292E-3</c:v>
                </c:pt>
                <c:pt idx="2">
                  <c:v>3.9790240000000003E-3</c:v>
                </c:pt>
                <c:pt idx="3">
                  <c:v>2.5663665000000002E-3</c:v>
                </c:pt>
                <c:pt idx="4">
                  <c:v>1.8861949E-3</c:v>
                </c:pt>
                <c:pt idx="5">
                  <c:v>2.7874907999999999E-3</c:v>
                </c:pt>
                <c:pt idx="6">
                  <c:v>5.2433760000000001E-3</c:v>
                </c:pt>
                <c:pt idx="7">
                  <c:v>8.131994E-3</c:v>
                </c:pt>
                <c:pt idx="8">
                  <c:v>8.5014440000000004E-3</c:v>
                </c:pt>
                <c:pt idx="9">
                  <c:v>5.1443390000000004E-3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1.4206863000000001E-3</c:v>
                </c:pt>
                <c:pt idx="15">
                  <c:v>8.2727349999999998E-3</c:v>
                </c:pt>
                <c:pt idx="16">
                  <c:v>1.3912938E-2</c:v>
                </c:pt>
                <c:pt idx="17">
                  <c:v>1.4558013999999999E-2</c:v>
                </c:pt>
                <c:pt idx="18">
                  <c:v>1.0282719500000001E-2</c:v>
                </c:pt>
                <c:pt idx="19">
                  <c:v>2.5527505000000001E-3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2.2002889999999998E-3</c:v>
                </c:pt>
                <c:pt idx="27">
                  <c:v>9.0799469999999997E-3</c:v>
                </c:pt>
                <c:pt idx="28">
                  <c:v>1.470776E-2</c:v>
                </c:pt>
                <c:pt idx="29">
                  <c:v>1.8520372E-2</c:v>
                </c:pt>
                <c:pt idx="30">
                  <c:v>2.1763522E-2</c:v>
                </c:pt>
                <c:pt idx="31">
                  <c:v>2.4024215000000002E-2</c:v>
                </c:pt>
                <c:pt idx="32">
                  <c:v>2.4286702E-2</c:v>
                </c:pt>
                <c:pt idx="33">
                  <c:v>2.4748231999999998E-2</c:v>
                </c:pt>
                <c:pt idx="34">
                  <c:v>2.5448822999999999E-2</c:v>
                </c:pt>
                <c:pt idx="35">
                  <c:v>2.6361544000000001E-2</c:v>
                </c:pt>
                <c:pt idx="36">
                  <c:v>2.5705410000000001E-2</c:v>
                </c:pt>
                <c:pt idx="37">
                  <c:v>2.2528967E-2</c:v>
                </c:pt>
                <c:pt idx="38">
                  <c:v>1.7651789000000001E-2</c:v>
                </c:pt>
                <c:pt idx="39">
                  <c:v>1.3008685000000001E-2</c:v>
                </c:pt>
                <c:pt idx="40">
                  <c:v>8.8103799999999996E-3</c:v>
                </c:pt>
                <c:pt idx="41">
                  <c:v>6.3758356999999996E-3</c:v>
                </c:pt>
                <c:pt idx="42">
                  <c:v>5.0861383999999997E-3</c:v>
                </c:pt>
                <c:pt idx="43">
                  <c:v>6.9691943999999999E-3</c:v>
                </c:pt>
                <c:pt idx="44">
                  <c:v>1.3097201500000001E-2</c:v>
                </c:pt>
                <c:pt idx="45">
                  <c:v>2.1426852999999999E-2</c:v>
                </c:pt>
                <c:pt idx="46">
                  <c:v>2.8323029999999999E-2</c:v>
                </c:pt>
                <c:pt idx="47">
                  <c:v>3.1428303999999997E-2</c:v>
                </c:pt>
                <c:pt idx="48">
                  <c:v>3.1781953000000002E-2</c:v>
                </c:pt>
                <c:pt idx="49">
                  <c:v>3.1558669999999997E-2</c:v>
                </c:pt>
                <c:pt idx="50">
                  <c:v>3.1610902000000003E-2</c:v>
                </c:pt>
                <c:pt idx="51">
                  <c:v>3.2785862999999998E-2</c:v>
                </c:pt>
                <c:pt idx="52">
                  <c:v>3.4754532999999997E-2</c:v>
                </c:pt>
                <c:pt idx="53">
                  <c:v>3.5550314999999999E-2</c:v>
                </c:pt>
                <c:pt idx="54">
                  <c:v>3.3250584999999999E-2</c:v>
                </c:pt>
                <c:pt idx="55">
                  <c:v>2.9284642999999999E-2</c:v>
                </c:pt>
                <c:pt idx="56">
                  <c:v>2.6703154999999999E-2</c:v>
                </c:pt>
                <c:pt idx="57">
                  <c:v>2.9069859999999999E-2</c:v>
                </c:pt>
                <c:pt idx="58">
                  <c:v>3.5680730000000001E-2</c:v>
                </c:pt>
                <c:pt idx="59">
                  <c:v>4.2737110000000002E-2</c:v>
                </c:pt>
                <c:pt idx="60">
                  <c:v>4.6142484999999997E-2</c:v>
                </c:pt>
                <c:pt idx="61">
                  <c:v>4.7621887000000002E-2</c:v>
                </c:pt>
                <c:pt idx="62">
                  <c:v>4.9102199999999999E-2</c:v>
                </c:pt>
                <c:pt idx="63">
                  <c:v>5.0611857000000003E-2</c:v>
                </c:pt>
                <c:pt idx="64">
                  <c:v>4.9449649999999998E-2</c:v>
                </c:pt>
                <c:pt idx="65">
                  <c:v>4.5629125E-2</c:v>
                </c:pt>
                <c:pt idx="66">
                  <c:v>4.4772837000000003E-2</c:v>
                </c:pt>
                <c:pt idx="67">
                  <c:v>5.1994972E-2</c:v>
                </c:pt>
                <c:pt idx="68">
                  <c:v>6.4115610000000003E-2</c:v>
                </c:pt>
                <c:pt idx="69">
                  <c:v>7.0280990000000002E-2</c:v>
                </c:pt>
                <c:pt idx="70">
                  <c:v>6.2953490000000001E-2</c:v>
                </c:pt>
                <c:pt idx="71">
                  <c:v>4.4828220000000002E-2</c:v>
                </c:pt>
                <c:pt idx="72">
                  <c:v>2.6694362999999999E-2</c:v>
                </c:pt>
                <c:pt idx="73">
                  <c:v>1.6756602999999998E-2</c:v>
                </c:pt>
                <c:pt idx="74">
                  <c:v>1.6014674999999999E-2</c:v>
                </c:pt>
                <c:pt idx="75">
                  <c:v>1.9301074000000001E-2</c:v>
                </c:pt>
                <c:pt idx="76">
                  <c:v>2.2605193999999999E-2</c:v>
                </c:pt>
                <c:pt idx="77">
                  <c:v>2.5132937000000001E-2</c:v>
                </c:pt>
                <c:pt idx="78">
                  <c:v>2.8316125000000001E-2</c:v>
                </c:pt>
                <c:pt idx="79">
                  <c:v>3.1275934999999998E-2</c:v>
                </c:pt>
                <c:pt idx="80">
                  <c:v>3.0126383999999999E-2</c:v>
                </c:pt>
                <c:pt idx="81">
                  <c:v>2.2512205E-2</c:v>
                </c:pt>
                <c:pt idx="82">
                  <c:v>9.8973440000000006E-3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8.0246339999999992E-3</c:v>
                </c:pt>
                <c:pt idx="89">
                  <c:v>1.5652605999999999E-2</c:v>
                </c:pt>
                <c:pt idx="90">
                  <c:v>2.2391914999999998E-2</c:v>
                </c:pt>
                <c:pt idx="91">
                  <c:v>2.8604474000000001E-2</c:v>
                </c:pt>
                <c:pt idx="92">
                  <c:v>3.2742164999999997E-2</c:v>
                </c:pt>
                <c:pt idx="93">
                  <c:v>3.4866042E-2</c:v>
                </c:pt>
                <c:pt idx="94">
                  <c:v>3.5398310000000002E-2</c:v>
                </c:pt>
                <c:pt idx="95">
                  <c:v>3.4555483999999997E-2</c:v>
                </c:pt>
                <c:pt idx="96">
                  <c:v>3.5044733000000002E-2</c:v>
                </c:pt>
                <c:pt idx="97">
                  <c:v>3.6071266999999997E-2</c:v>
                </c:pt>
                <c:pt idx="98">
                  <c:v>3.7107658000000002E-2</c:v>
                </c:pt>
                <c:pt idx="99">
                  <c:v>3.7579577000000003E-2</c:v>
                </c:pt>
                <c:pt idx="100">
                  <c:v>3.7380464000000002E-2</c:v>
                </c:pt>
                <c:pt idx="101">
                  <c:v>3.6644384000000002E-2</c:v>
                </c:pt>
                <c:pt idx="102">
                  <c:v>3.5526503000000001E-2</c:v>
                </c:pt>
                <c:pt idx="103">
                  <c:v>3.4575634000000001E-2</c:v>
                </c:pt>
                <c:pt idx="104">
                  <c:v>3.2782714999999997E-2</c:v>
                </c:pt>
                <c:pt idx="105">
                  <c:v>3.0309478000000001E-2</c:v>
                </c:pt>
                <c:pt idx="106">
                  <c:v>2.7117103E-2</c:v>
                </c:pt>
                <c:pt idx="107">
                  <c:v>2.3967204999999998E-2</c:v>
                </c:pt>
                <c:pt idx="108">
                  <c:v>1.9604862000000001E-2</c:v>
                </c:pt>
                <c:pt idx="109">
                  <c:v>1.4811932999999999E-2</c:v>
                </c:pt>
                <c:pt idx="110">
                  <c:v>1.0119932E-2</c:v>
                </c:pt>
                <c:pt idx="111">
                  <c:v>4.5280260000000001E-3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EF97-4657-9D75-10C9030B76B6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[4]Sheet1!$D$491:$DT$491</c:f>
              <c:numCache>
                <c:formatCode>General</c:formatCode>
                <c:ptCount val="121"/>
                <c:pt idx="0">
                  <c:v>5.9303469999999999E-3</c:v>
                </c:pt>
                <c:pt idx="1">
                  <c:v>3.6209079999999999E-3</c:v>
                </c:pt>
                <c:pt idx="2">
                  <c:v>3.7528536999999998E-3</c:v>
                </c:pt>
                <c:pt idx="3">
                  <c:v>2.3933263E-3</c:v>
                </c:pt>
                <c:pt idx="4">
                  <c:v>1.7408205999999999E-3</c:v>
                </c:pt>
                <c:pt idx="5">
                  <c:v>2.6580104999999999E-3</c:v>
                </c:pt>
                <c:pt idx="6">
                  <c:v>5.1686450000000004E-3</c:v>
                </c:pt>
                <c:pt idx="7">
                  <c:v>8.1443000000000002E-3</c:v>
                </c:pt>
                <c:pt idx="8">
                  <c:v>8.5728019999999992E-3</c:v>
                </c:pt>
                <c:pt idx="9">
                  <c:v>5.1834545999999999E-3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1.3248016E-3</c:v>
                </c:pt>
                <c:pt idx="15">
                  <c:v>8.1878679999999992E-3</c:v>
                </c:pt>
                <c:pt idx="16">
                  <c:v>1.3807409E-2</c:v>
                </c:pt>
                <c:pt idx="17">
                  <c:v>1.4467061E-2</c:v>
                </c:pt>
                <c:pt idx="18">
                  <c:v>1.0226056000000001E-2</c:v>
                </c:pt>
                <c:pt idx="19">
                  <c:v>2.5566531999999999E-3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2.0319212E-3</c:v>
                </c:pt>
                <c:pt idx="27">
                  <c:v>8.8502389999999993E-3</c:v>
                </c:pt>
                <c:pt idx="28">
                  <c:v>1.4467618E-2</c:v>
                </c:pt>
                <c:pt idx="29">
                  <c:v>1.8303316E-2</c:v>
                </c:pt>
                <c:pt idx="30">
                  <c:v>2.1589363E-2</c:v>
                </c:pt>
                <c:pt idx="31">
                  <c:v>2.3912624E-2</c:v>
                </c:pt>
                <c:pt idx="32">
                  <c:v>2.4257878E-2</c:v>
                </c:pt>
                <c:pt idx="33">
                  <c:v>2.4778214999999999E-2</c:v>
                </c:pt>
                <c:pt idx="34">
                  <c:v>2.5490208E-2</c:v>
                </c:pt>
                <c:pt idx="35">
                  <c:v>2.6345614E-2</c:v>
                </c:pt>
                <c:pt idx="36">
                  <c:v>2.5579179E-2</c:v>
                </c:pt>
                <c:pt idx="37">
                  <c:v>2.2289165999999999E-2</c:v>
                </c:pt>
                <c:pt idx="38">
                  <c:v>1.7321559E-2</c:v>
                </c:pt>
                <c:pt idx="39">
                  <c:v>1.2616413E-2</c:v>
                </c:pt>
                <c:pt idx="40">
                  <c:v>8.4086209999999998E-3</c:v>
                </c:pt>
                <c:pt idx="41">
                  <c:v>5.9628379999999998E-3</c:v>
                </c:pt>
                <c:pt idx="42">
                  <c:v>4.6675144999999999E-3</c:v>
                </c:pt>
                <c:pt idx="43">
                  <c:v>6.5624196999999997E-3</c:v>
                </c:pt>
                <c:pt idx="44">
                  <c:v>1.2746528E-2</c:v>
                </c:pt>
                <c:pt idx="45">
                  <c:v>2.1182723000000001E-2</c:v>
                </c:pt>
                <c:pt idx="46">
                  <c:v>2.8183440000000001E-2</c:v>
                </c:pt>
                <c:pt idx="47">
                  <c:v>3.1326395E-2</c:v>
                </c:pt>
                <c:pt idx="48">
                  <c:v>3.1653076000000002E-2</c:v>
                </c:pt>
                <c:pt idx="49">
                  <c:v>3.1415800000000001E-2</c:v>
                </c:pt>
                <c:pt idx="50">
                  <c:v>3.1507140000000003E-2</c:v>
                </c:pt>
                <c:pt idx="51">
                  <c:v>3.2740760000000001E-2</c:v>
                </c:pt>
                <c:pt idx="52">
                  <c:v>3.4732803999999999E-2</c:v>
                </c:pt>
                <c:pt idx="53">
                  <c:v>3.5500946999999998E-2</c:v>
                </c:pt>
                <c:pt idx="54">
                  <c:v>3.3178390000000002E-2</c:v>
                </c:pt>
                <c:pt idx="55">
                  <c:v>2.9241166999999998E-2</c:v>
                </c:pt>
                <c:pt idx="56">
                  <c:v>2.6726824999999999E-2</c:v>
                </c:pt>
                <c:pt idx="57">
                  <c:v>2.9130897999999999E-2</c:v>
                </c:pt>
                <c:pt idx="58">
                  <c:v>3.5706944999999997E-2</c:v>
                </c:pt>
                <c:pt idx="59">
                  <c:v>4.2674999999999998E-2</c:v>
                </c:pt>
                <c:pt idx="60">
                  <c:v>4.5968740000000001E-2</c:v>
                </c:pt>
                <c:pt idx="61">
                  <c:v>4.7341317000000001E-2</c:v>
                </c:pt>
                <c:pt idx="62">
                  <c:v>4.8723094000000002E-2</c:v>
                </c:pt>
                <c:pt idx="63">
                  <c:v>5.016665E-2</c:v>
                </c:pt>
                <c:pt idx="64">
                  <c:v>4.9004855999999999E-2</c:v>
                </c:pt>
                <c:pt idx="65">
                  <c:v>4.5268415999999999E-2</c:v>
                </c:pt>
                <c:pt idx="66">
                  <c:v>4.4537305999999999E-2</c:v>
                </c:pt>
                <c:pt idx="67">
                  <c:v>5.1876627000000002E-2</c:v>
                </c:pt>
                <c:pt idx="68">
                  <c:v>6.4094170000000006E-2</c:v>
                </c:pt>
                <c:pt idx="69">
                  <c:v>7.0361549999999995E-2</c:v>
                </c:pt>
                <c:pt idx="70">
                  <c:v>6.3146636000000006E-2</c:v>
                </c:pt>
                <c:pt idx="71">
                  <c:v>4.5114603000000003E-2</c:v>
                </c:pt>
                <c:pt idx="72">
                  <c:v>2.7004753999999999E-2</c:v>
                </c:pt>
                <c:pt idx="73">
                  <c:v>1.6994512E-2</c:v>
                </c:pt>
                <c:pt idx="74">
                  <c:v>1.610789E-2</c:v>
                </c:pt>
                <c:pt idx="75">
                  <c:v>1.9251777000000001E-2</c:v>
                </c:pt>
                <c:pt idx="76">
                  <c:v>2.2492193000000001E-2</c:v>
                </c:pt>
                <c:pt idx="77">
                  <c:v>2.5088350999999998E-2</c:v>
                </c:pt>
                <c:pt idx="78">
                  <c:v>2.8412104000000001E-2</c:v>
                </c:pt>
                <c:pt idx="79">
                  <c:v>3.1480689999999999E-2</c:v>
                </c:pt>
                <c:pt idx="80">
                  <c:v>3.0342620000000001E-2</c:v>
                </c:pt>
                <c:pt idx="81">
                  <c:v>2.2652958000000001E-2</c:v>
                </c:pt>
                <c:pt idx="82">
                  <c:v>9.9084829999999992E-3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7.7040379999999999E-3</c:v>
                </c:pt>
                <c:pt idx="89">
                  <c:v>1.5433799999999999E-2</c:v>
                </c:pt>
                <c:pt idx="90">
                  <c:v>2.2284347999999999E-2</c:v>
                </c:pt>
                <c:pt idx="91">
                  <c:v>2.8574746000000002E-2</c:v>
                </c:pt>
                <c:pt idx="92">
                  <c:v>3.2751184000000003E-2</c:v>
                </c:pt>
                <c:pt idx="93">
                  <c:v>3.4874834E-2</c:v>
                </c:pt>
                <c:pt idx="94">
                  <c:v>3.5380565000000003E-2</c:v>
                </c:pt>
                <c:pt idx="95">
                  <c:v>3.4481789999999998E-2</c:v>
                </c:pt>
                <c:pt idx="96">
                  <c:v>3.4869104999999997E-2</c:v>
                </c:pt>
                <c:pt idx="97">
                  <c:v>3.5799626000000001E-2</c:v>
                </c:pt>
                <c:pt idx="98">
                  <c:v>3.6757838000000001E-2</c:v>
                </c:pt>
                <c:pt idx="99">
                  <c:v>3.7180049999999999E-2</c:v>
                </c:pt>
                <c:pt idx="100">
                  <c:v>3.6952678000000003E-2</c:v>
                </c:pt>
                <c:pt idx="101">
                  <c:v>3.6189590000000001E-2</c:v>
                </c:pt>
                <c:pt idx="102">
                  <c:v>3.5125732E-2</c:v>
                </c:pt>
                <c:pt idx="103">
                  <c:v>3.4245484E-2</c:v>
                </c:pt>
                <c:pt idx="104">
                  <c:v>3.2538070000000002E-2</c:v>
                </c:pt>
                <c:pt idx="105">
                  <c:v>3.015926E-2</c:v>
                </c:pt>
                <c:pt idx="106">
                  <c:v>2.7067058000000001E-2</c:v>
                </c:pt>
                <c:pt idx="107">
                  <c:v>2.4009300000000001E-2</c:v>
                </c:pt>
                <c:pt idx="108">
                  <c:v>1.9745208E-2</c:v>
                </c:pt>
                <c:pt idx="109">
                  <c:v>1.5043472E-2</c:v>
                </c:pt>
                <c:pt idx="110">
                  <c:v>1.0434509E-2</c:v>
                </c:pt>
                <c:pt idx="111">
                  <c:v>4.9354456999999999E-3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EF97-4657-9D75-10C9030B76B6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[4]Sheet1!$D$492:$DT$492</c:f>
              <c:numCache>
                <c:formatCode>General</c:formatCode>
                <c:ptCount val="121"/>
                <c:pt idx="0">
                  <c:v>5.9303469999999999E-3</c:v>
                </c:pt>
                <c:pt idx="1">
                  <c:v>3.6209079999999999E-3</c:v>
                </c:pt>
                <c:pt idx="2">
                  <c:v>3.7528536999999998E-3</c:v>
                </c:pt>
                <c:pt idx="3">
                  <c:v>2.3933263E-3</c:v>
                </c:pt>
                <c:pt idx="4">
                  <c:v>1.7408205999999999E-3</c:v>
                </c:pt>
                <c:pt idx="5">
                  <c:v>2.6580104999999999E-3</c:v>
                </c:pt>
                <c:pt idx="6">
                  <c:v>5.1686450000000004E-3</c:v>
                </c:pt>
                <c:pt idx="7">
                  <c:v>8.1443000000000002E-3</c:v>
                </c:pt>
                <c:pt idx="8">
                  <c:v>8.5728019999999992E-3</c:v>
                </c:pt>
                <c:pt idx="9">
                  <c:v>5.1834545999999999E-3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1.3248016E-3</c:v>
                </c:pt>
                <c:pt idx="15">
                  <c:v>8.1878679999999992E-3</c:v>
                </c:pt>
                <c:pt idx="16">
                  <c:v>1.3807409E-2</c:v>
                </c:pt>
                <c:pt idx="17">
                  <c:v>1.4467061E-2</c:v>
                </c:pt>
                <c:pt idx="18">
                  <c:v>1.0226056000000001E-2</c:v>
                </c:pt>
                <c:pt idx="19">
                  <c:v>2.5566531999999999E-3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2.0319212E-3</c:v>
                </c:pt>
                <c:pt idx="27">
                  <c:v>8.8502389999999993E-3</c:v>
                </c:pt>
                <c:pt idx="28">
                  <c:v>1.4467618E-2</c:v>
                </c:pt>
                <c:pt idx="29">
                  <c:v>1.8303316E-2</c:v>
                </c:pt>
                <c:pt idx="30">
                  <c:v>2.1589363E-2</c:v>
                </c:pt>
                <c:pt idx="31">
                  <c:v>2.3912624E-2</c:v>
                </c:pt>
                <c:pt idx="32">
                  <c:v>2.4257878E-2</c:v>
                </c:pt>
                <c:pt idx="33">
                  <c:v>2.4778214999999999E-2</c:v>
                </c:pt>
                <c:pt idx="34">
                  <c:v>2.5490208E-2</c:v>
                </c:pt>
                <c:pt idx="35">
                  <c:v>2.6345614E-2</c:v>
                </c:pt>
                <c:pt idx="36">
                  <c:v>2.5579179E-2</c:v>
                </c:pt>
                <c:pt idx="37">
                  <c:v>2.2289165999999999E-2</c:v>
                </c:pt>
                <c:pt idx="38">
                  <c:v>1.7321559E-2</c:v>
                </c:pt>
                <c:pt idx="39">
                  <c:v>1.2616413E-2</c:v>
                </c:pt>
                <c:pt idx="40">
                  <c:v>8.4086209999999998E-3</c:v>
                </c:pt>
                <c:pt idx="41">
                  <c:v>5.9628379999999998E-3</c:v>
                </c:pt>
                <c:pt idx="42">
                  <c:v>4.6675144999999999E-3</c:v>
                </c:pt>
                <c:pt idx="43">
                  <c:v>6.5624196999999997E-3</c:v>
                </c:pt>
                <c:pt idx="44">
                  <c:v>1.2746528E-2</c:v>
                </c:pt>
                <c:pt idx="45">
                  <c:v>2.1182723000000001E-2</c:v>
                </c:pt>
                <c:pt idx="46">
                  <c:v>2.8183440000000001E-2</c:v>
                </c:pt>
                <c:pt idx="47">
                  <c:v>3.1326395E-2</c:v>
                </c:pt>
                <c:pt idx="48">
                  <c:v>3.1653076000000002E-2</c:v>
                </c:pt>
                <c:pt idx="49">
                  <c:v>3.1415800000000001E-2</c:v>
                </c:pt>
                <c:pt idx="50">
                  <c:v>3.1507140000000003E-2</c:v>
                </c:pt>
                <c:pt idx="51">
                  <c:v>3.2740760000000001E-2</c:v>
                </c:pt>
                <c:pt idx="52">
                  <c:v>3.4732803999999999E-2</c:v>
                </c:pt>
                <c:pt idx="53">
                  <c:v>3.5500946999999998E-2</c:v>
                </c:pt>
                <c:pt idx="54">
                  <c:v>3.3178390000000002E-2</c:v>
                </c:pt>
                <c:pt idx="55">
                  <c:v>2.9241166999999998E-2</c:v>
                </c:pt>
                <c:pt idx="56">
                  <c:v>2.6726824999999999E-2</c:v>
                </c:pt>
                <c:pt idx="57">
                  <c:v>2.9130897999999999E-2</c:v>
                </c:pt>
                <c:pt idx="58">
                  <c:v>3.5706944999999997E-2</c:v>
                </c:pt>
                <c:pt idx="59">
                  <c:v>4.2674999999999998E-2</c:v>
                </c:pt>
                <c:pt idx="60">
                  <c:v>4.5968740000000001E-2</c:v>
                </c:pt>
                <c:pt idx="61">
                  <c:v>4.7341317000000001E-2</c:v>
                </c:pt>
                <c:pt idx="62">
                  <c:v>4.8723094000000002E-2</c:v>
                </c:pt>
                <c:pt idx="63">
                  <c:v>5.016665E-2</c:v>
                </c:pt>
                <c:pt idx="64">
                  <c:v>4.9004855999999999E-2</c:v>
                </c:pt>
                <c:pt idx="65">
                  <c:v>4.5268415999999999E-2</c:v>
                </c:pt>
                <c:pt idx="66">
                  <c:v>4.4537305999999999E-2</c:v>
                </c:pt>
                <c:pt idx="67">
                  <c:v>5.1876627000000002E-2</c:v>
                </c:pt>
                <c:pt idx="68">
                  <c:v>6.4094170000000006E-2</c:v>
                </c:pt>
                <c:pt idx="69">
                  <c:v>7.0361549999999995E-2</c:v>
                </c:pt>
                <c:pt idx="70">
                  <c:v>6.3146636000000006E-2</c:v>
                </c:pt>
                <c:pt idx="71">
                  <c:v>4.5114603000000003E-2</c:v>
                </c:pt>
                <c:pt idx="72">
                  <c:v>2.7004753999999999E-2</c:v>
                </c:pt>
                <c:pt idx="73">
                  <c:v>1.6994512E-2</c:v>
                </c:pt>
                <c:pt idx="74">
                  <c:v>1.610789E-2</c:v>
                </c:pt>
                <c:pt idx="75">
                  <c:v>1.9251777000000001E-2</c:v>
                </c:pt>
                <c:pt idx="76">
                  <c:v>2.2492193000000001E-2</c:v>
                </c:pt>
                <c:pt idx="77">
                  <c:v>2.5088350999999998E-2</c:v>
                </c:pt>
                <c:pt idx="78">
                  <c:v>2.8412104000000001E-2</c:v>
                </c:pt>
                <c:pt idx="79">
                  <c:v>3.1480689999999999E-2</c:v>
                </c:pt>
                <c:pt idx="80">
                  <c:v>3.0342620000000001E-2</c:v>
                </c:pt>
                <c:pt idx="81">
                  <c:v>2.2652958000000001E-2</c:v>
                </c:pt>
                <c:pt idx="82">
                  <c:v>9.9084829999999992E-3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7.7040379999999999E-3</c:v>
                </c:pt>
                <c:pt idx="89">
                  <c:v>1.5433799999999999E-2</c:v>
                </c:pt>
                <c:pt idx="90">
                  <c:v>2.2284347999999999E-2</c:v>
                </c:pt>
                <c:pt idx="91">
                  <c:v>2.8574746000000002E-2</c:v>
                </c:pt>
                <c:pt idx="92">
                  <c:v>3.2751184000000003E-2</c:v>
                </c:pt>
                <c:pt idx="93">
                  <c:v>3.4874834E-2</c:v>
                </c:pt>
                <c:pt idx="94">
                  <c:v>3.5380565000000003E-2</c:v>
                </c:pt>
                <c:pt idx="95">
                  <c:v>3.4481789999999998E-2</c:v>
                </c:pt>
                <c:pt idx="96">
                  <c:v>3.4869104999999997E-2</c:v>
                </c:pt>
                <c:pt idx="97">
                  <c:v>3.5799626000000001E-2</c:v>
                </c:pt>
                <c:pt idx="98">
                  <c:v>3.6757838000000001E-2</c:v>
                </c:pt>
                <c:pt idx="99">
                  <c:v>3.7180049999999999E-2</c:v>
                </c:pt>
                <c:pt idx="100">
                  <c:v>3.6952678000000003E-2</c:v>
                </c:pt>
                <c:pt idx="101">
                  <c:v>3.6189590000000001E-2</c:v>
                </c:pt>
                <c:pt idx="102">
                  <c:v>3.5125732E-2</c:v>
                </c:pt>
                <c:pt idx="103">
                  <c:v>3.4245484E-2</c:v>
                </c:pt>
                <c:pt idx="104">
                  <c:v>3.2538070000000002E-2</c:v>
                </c:pt>
                <c:pt idx="105">
                  <c:v>3.015926E-2</c:v>
                </c:pt>
                <c:pt idx="106">
                  <c:v>2.7067058000000001E-2</c:v>
                </c:pt>
                <c:pt idx="107">
                  <c:v>2.4009300000000001E-2</c:v>
                </c:pt>
                <c:pt idx="108">
                  <c:v>1.9745208E-2</c:v>
                </c:pt>
                <c:pt idx="109">
                  <c:v>1.5043472E-2</c:v>
                </c:pt>
                <c:pt idx="110">
                  <c:v>1.0434509E-2</c:v>
                </c:pt>
                <c:pt idx="111">
                  <c:v>4.9354456999999999E-3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EF97-4657-9D75-10C9030B76B6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[4]Sheet1!$D$493:$DT$493</c:f>
              <c:numCache>
                <c:formatCode>General</c:formatCode>
                <c:ptCount val="121"/>
                <c:pt idx="0">
                  <c:v>6.1470033000000004E-3</c:v>
                </c:pt>
                <c:pt idx="1">
                  <c:v>3.8024970000000002E-3</c:v>
                </c:pt>
                <c:pt idx="2">
                  <c:v>3.9241240000000002E-3</c:v>
                </c:pt>
                <c:pt idx="3">
                  <c:v>2.5483198000000001E-3</c:v>
                </c:pt>
                <c:pt idx="4">
                  <c:v>1.9128196000000001E-3</c:v>
                </c:pt>
                <c:pt idx="5">
                  <c:v>2.8521078999999999E-3</c:v>
                </c:pt>
                <c:pt idx="6">
                  <c:v>5.3340480000000001E-3</c:v>
                </c:pt>
                <c:pt idx="7">
                  <c:v>8.1904869999999998E-3</c:v>
                </c:pt>
                <c:pt idx="8">
                  <c:v>8.4878739999999994E-3</c:v>
                </c:pt>
                <c:pt idx="9">
                  <c:v>5.0411240000000001E-3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1.3620015E-3</c:v>
                </c:pt>
                <c:pt idx="15">
                  <c:v>8.1199440000000005E-3</c:v>
                </c:pt>
                <c:pt idx="16">
                  <c:v>1.3685411999999999E-2</c:v>
                </c:pt>
                <c:pt idx="17">
                  <c:v>1.4375649000000001E-2</c:v>
                </c:pt>
                <c:pt idx="18">
                  <c:v>1.0232929999999999E-2</c:v>
                </c:pt>
                <c:pt idx="19">
                  <c:v>2.6615613999999999E-3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2.0979582000000001E-3</c:v>
                </c:pt>
                <c:pt idx="27">
                  <c:v>8.9797999999999996E-3</c:v>
                </c:pt>
                <c:pt idx="28">
                  <c:v>1.4680103E-2</c:v>
                </c:pt>
                <c:pt idx="29">
                  <c:v>1.8580763E-2</c:v>
                </c:pt>
                <c:pt idx="30">
                  <c:v>2.185378E-2</c:v>
                </c:pt>
                <c:pt idx="31">
                  <c:v>2.4083650000000002E-2</c:v>
                </c:pt>
                <c:pt idx="32">
                  <c:v>2.4311325000000002E-2</c:v>
                </c:pt>
                <c:pt idx="33">
                  <c:v>2.4768512999999999E-2</c:v>
                </c:pt>
                <c:pt idx="34">
                  <c:v>2.5498413000000001E-2</c:v>
                </c:pt>
                <c:pt idx="35">
                  <c:v>2.6431389999999999E-2</c:v>
                </c:pt>
                <c:pt idx="36">
                  <c:v>2.5756365E-2</c:v>
                </c:pt>
                <c:pt idx="37">
                  <c:v>2.2512473000000002E-2</c:v>
                </c:pt>
                <c:pt idx="38">
                  <c:v>1.754988E-2</c:v>
                </c:pt>
                <c:pt idx="39">
                  <c:v>1.28313275E-2</c:v>
                </c:pt>
                <c:pt idx="40">
                  <c:v>8.5932769999999999E-3</c:v>
                </c:pt>
                <c:pt idx="41">
                  <c:v>6.1578885999999996E-3</c:v>
                </c:pt>
                <c:pt idx="42">
                  <c:v>4.8791225999999998E-3</c:v>
                </c:pt>
                <c:pt idx="43">
                  <c:v>6.7876102000000004E-3</c:v>
                </c:pt>
                <c:pt idx="44">
                  <c:v>1.2959785E-2</c:v>
                </c:pt>
                <c:pt idx="45">
                  <c:v>2.1335334000000001E-2</c:v>
                </c:pt>
                <c:pt idx="46">
                  <c:v>2.8239554E-2</c:v>
                </c:pt>
                <c:pt idx="47">
                  <c:v>3.1293254E-2</c:v>
                </c:pt>
                <c:pt idx="48">
                  <c:v>3.1594169999999998E-2</c:v>
                </c:pt>
                <c:pt idx="49">
                  <c:v>3.1411923000000001E-2</c:v>
                </c:pt>
                <c:pt idx="50">
                  <c:v>3.1615737999999997E-2</c:v>
                </c:pt>
                <c:pt idx="51">
                  <c:v>3.2955392999999999E-2</c:v>
                </c:pt>
                <c:pt idx="52">
                  <c:v>3.4998503E-2</c:v>
                </c:pt>
                <c:pt idx="53">
                  <c:v>3.5769272999999997E-2</c:v>
                </c:pt>
                <c:pt idx="54">
                  <c:v>3.3448126000000002E-2</c:v>
                </c:pt>
                <c:pt idx="55">
                  <c:v>2.9546513999999999E-2</c:v>
                </c:pt>
                <c:pt idx="56">
                  <c:v>2.7078907999999999E-2</c:v>
                </c:pt>
                <c:pt idx="57">
                  <c:v>2.948715E-2</c:v>
                </c:pt>
                <c:pt idx="58">
                  <c:v>3.6012188000000001E-2</c:v>
                </c:pt>
                <c:pt idx="59">
                  <c:v>4.2919762E-2</c:v>
                </c:pt>
                <c:pt idx="60">
                  <c:v>4.6200663000000003E-2</c:v>
                </c:pt>
                <c:pt idx="61">
                  <c:v>4.7605679999999997E-2</c:v>
                </c:pt>
                <c:pt idx="62">
                  <c:v>4.902513E-2</c:v>
                </c:pt>
                <c:pt idx="63">
                  <c:v>5.0475640000000002E-2</c:v>
                </c:pt>
                <c:pt idx="64">
                  <c:v>4.9288683E-2</c:v>
                </c:pt>
                <c:pt idx="65">
                  <c:v>4.5505647000000003E-2</c:v>
                </c:pt>
                <c:pt idx="66">
                  <c:v>4.4713322E-2</c:v>
                </c:pt>
                <c:pt idx="67">
                  <c:v>5.1962359999999999E-2</c:v>
                </c:pt>
                <c:pt idx="68">
                  <c:v>6.4060844000000006E-2</c:v>
                </c:pt>
                <c:pt idx="69">
                  <c:v>7.0213360000000002E-2</c:v>
                </c:pt>
                <c:pt idx="70">
                  <c:v>6.2953590000000004E-2</c:v>
                </c:pt>
                <c:pt idx="71">
                  <c:v>4.4982704999999998E-2</c:v>
                </c:pt>
                <c:pt idx="72">
                  <c:v>2.6997568E-2</c:v>
                </c:pt>
                <c:pt idx="73">
                  <c:v>1.7070914E-2</c:v>
                </c:pt>
                <c:pt idx="74">
                  <c:v>1.6133733000000001E-2</c:v>
                </c:pt>
                <c:pt idx="75">
                  <c:v>1.9112086E-2</c:v>
                </c:pt>
                <c:pt idx="76">
                  <c:v>2.2200681E-2</c:v>
                </c:pt>
                <c:pt idx="77">
                  <c:v>2.4757655E-2</c:v>
                </c:pt>
                <c:pt idx="78">
                  <c:v>2.8189294E-2</c:v>
                </c:pt>
                <c:pt idx="79">
                  <c:v>3.1455129999999998E-2</c:v>
                </c:pt>
                <c:pt idx="80">
                  <c:v>3.0505152000000001E-2</c:v>
                </c:pt>
                <c:pt idx="81">
                  <c:v>2.2921706999999999E-2</c:v>
                </c:pt>
                <c:pt idx="82">
                  <c:v>1.0184034999999999E-2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8.0447720000000004E-3</c:v>
                </c:pt>
                <c:pt idx="89">
                  <c:v>1.5797947999999999E-2</c:v>
                </c:pt>
                <c:pt idx="90">
                  <c:v>2.2626244E-2</c:v>
                </c:pt>
                <c:pt idx="91">
                  <c:v>2.8825858999999999E-2</c:v>
                </c:pt>
                <c:pt idx="92">
                  <c:v>3.2856330000000003E-2</c:v>
                </c:pt>
                <c:pt idx="93">
                  <c:v>3.4832799999999997E-2</c:v>
                </c:pt>
                <c:pt idx="94">
                  <c:v>3.5225876000000003E-2</c:v>
                </c:pt>
                <c:pt idx="95">
                  <c:v>3.4279780000000003E-2</c:v>
                </c:pt>
                <c:pt idx="96">
                  <c:v>3.4719887999999997E-2</c:v>
                </c:pt>
                <c:pt idx="97">
                  <c:v>3.5746930000000003E-2</c:v>
                </c:pt>
                <c:pt idx="98">
                  <c:v>3.6820550000000001E-2</c:v>
                </c:pt>
                <c:pt idx="99">
                  <c:v>3.7346173000000003E-2</c:v>
                </c:pt>
                <c:pt idx="100">
                  <c:v>3.7201203000000002E-2</c:v>
                </c:pt>
                <c:pt idx="101">
                  <c:v>3.6485307000000002E-2</c:v>
                </c:pt>
                <c:pt idx="102">
                  <c:v>3.5424947999999998E-2</c:v>
                </c:pt>
                <c:pt idx="103">
                  <c:v>3.4518920000000002E-2</c:v>
                </c:pt>
                <c:pt idx="104">
                  <c:v>3.2761943000000002E-2</c:v>
                </c:pt>
                <c:pt idx="105">
                  <c:v>3.0318121999999999E-2</c:v>
                </c:pt>
                <c:pt idx="106">
                  <c:v>2.7148229999999999E-2</c:v>
                </c:pt>
                <c:pt idx="107">
                  <c:v>2.401209E-2</c:v>
                </c:pt>
                <c:pt idx="108">
                  <c:v>1.9658559999999999E-2</c:v>
                </c:pt>
                <c:pt idx="109">
                  <c:v>1.4868306E-2</c:v>
                </c:pt>
                <c:pt idx="110">
                  <c:v>1.0169853E-2</c:v>
                </c:pt>
                <c:pt idx="111">
                  <c:v>4.5903614000000004E-3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EF97-4657-9D75-10C9030B76B6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[4]Sheet1!$D$494:$DT$494</c:f>
              <c:numCache>
                <c:formatCode>General</c:formatCode>
                <c:ptCount val="121"/>
                <c:pt idx="0">
                  <c:v>6.1470033000000004E-3</c:v>
                </c:pt>
                <c:pt idx="1">
                  <c:v>3.8024970000000002E-3</c:v>
                </c:pt>
                <c:pt idx="2">
                  <c:v>3.9241240000000002E-3</c:v>
                </c:pt>
                <c:pt idx="3">
                  <c:v>2.5483198000000001E-3</c:v>
                </c:pt>
                <c:pt idx="4">
                  <c:v>1.9128196000000001E-3</c:v>
                </c:pt>
                <c:pt idx="5">
                  <c:v>2.8521078999999999E-3</c:v>
                </c:pt>
                <c:pt idx="6">
                  <c:v>5.3340480000000001E-3</c:v>
                </c:pt>
                <c:pt idx="7">
                  <c:v>8.1904869999999998E-3</c:v>
                </c:pt>
                <c:pt idx="8">
                  <c:v>8.4878739999999994E-3</c:v>
                </c:pt>
                <c:pt idx="9">
                  <c:v>5.0411240000000001E-3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1.3620015E-3</c:v>
                </c:pt>
                <c:pt idx="15">
                  <c:v>8.1199440000000005E-3</c:v>
                </c:pt>
                <c:pt idx="16">
                  <c:v>1.3685411999999999E-2</c:v>
                </c:pt>
                <c:pt idx="17">
                  <c:v>1.4375649000000001E-2</c:v>
                </c:pt>
                <c:pt idx="18">
                  <c:v>1.0232929999999999E-2</c:v>
                </c:pt>
                <c:pt idx="19">
                  <c:v>2.6615613999999999E-3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2.0979582000000001E-3</c:v>
                </c:pt>
                <c:pt idx="27">
                  <c:v>8.9797999999999996E-3</c:v>
                </c:pt>
                <c:pt idx="28">
                  <c:v>1.4680103E-2</c:v>
                </c:pt>
                <c:pt idx="29">
                  <c:v>1.8580763E-2</c:v>
                </c:pt>
                <c:pt idx="30">
                  <c:v>2.185378E-2</c:v>
                </c:pt>
                <c:pt idx="31">
                  <c:v>2.4083650000000002E-2</c:v>
                </c:pt>
                <c:pt idx="32">
                  <c:v>2.4311325000000002E-2</c:v>
                </c:pt>
                <c:pt idx="33">
                  <c:v>2.4768512999999999E-2</c:v>
                </c:pt>
                <c:pt idx="34">
                  <c:v>2.5498413000000001E-2</c:v>
                </c:pt>
                <c:pt idx="35">
                  <c:v>2.6431389999999999E-2</c:v>
                </c:pt>
                <c:pt idx="36">
                  <c:v>2.5756365E-2</c:v>
                </c:pt>
                <c:pt idx="37">
                  <c:v>2.2512473000000002E-2</c:v>
                </c:pt>
                <c:pt idx="38">
                  <c:v>1.754988E-2</c:v>
                </c:pt>
                <c:pt idx="39">
                  <c:v>1.28313275E-2</c:v>
                </c:pt>
                <c:pt idx="40">
                  <c:v>8.5932769999999999E-3</c:v>
                </c:pt>
                <c:pt idx="41">
                  <c:v>6.1578885999999996E-3</c:v>
                </c:pt>
                <c:pt idx="42">
                  <c:v>4.8791225999999998E-3</c:v>
                </c:pt>
                <c:pt idx="43">
                  <c:v>6.7876102000000004E-3</c:v>
                </c:pt>
                <c:pt idx="44">
                  <c:v>1.2959785E-2</c:v>
                </c:pt>
                <c:pt idx="45">
                  <c:v>2.1335334000000001E-2</c:v>
                </c:pt>
                <c:pt idx="46">
                  <c:v>2.8239554E-2</c:v>
                </c:pt>
                <c:pt idx="47">
                  <c:v>3.1293254E-2</c:v>
                </c:pt>
                <c:pt idx="48">
                  <c:v>3.1594169999999998E-2</c:v>
                </c:pt>
                <c:pt idx="49">
                  <c:v>3.1411923000000001E-2</c:v>
                </c:pt>
                <c:pt idx="50">
                  <c:v>3.1615737999999997E-2</c:v>
                </c:pt>
                <c:pt idx="51">
                  <c:v>3.2955392999999999E-2</c:v>
                </c:pt>
                <c:pt idx="52">
                  <c:v>3.4998503E-2</c:v>
                </c:pt>
                <c:pt idx="53">
                  <c:v>3.5769272999999997E-2</c:v>
                </c:pt>
                <c:pt idx="54">
                  <c:v>3.3448126000000002E-2</c:v>
                </c:pt>
                <c:pt idx="55">
                  <c:v>2.9546513999999999E-2</c:v>
                </c:pt>
                <c:pt idx="56">
                  <c:v>2.7078907999999999E-2</c:v>
                </c:pt>
                <c:pt idx="57">
                  <c:v>2.948715E-2</c:v>
                </c:pt>
                <c:pt idx="58">
                  <c:v>3.6012188000000001E-2</c:v>
                </c:pt>
                <c:pt idx="59">
                  <c:v>4.2919762E-2</c:v>
                </c:pt>
                <c:pt idx="60">
                  <c:v>4.6200663000000003E-2</c:v>
                </c:pt>
                <c:pt idx="61">
                  <c:v>4.7605679999999997E-2</c:v>
                </c:pt>
                <c:pt idx="62">
                  <c:v>4.902513E-2</c:v>
                </c:pt>
                <c:pt idx="63">
                  <c:v>5.0475640000000002E-2</c:v>
                </c:pt>
                <c:pt idx="64">
                  <c:v>4.9288683E-2</c:v>
                </c:pt>
                <c:pt idx="65">
                  <c:v>4.5505647000000003E-2</c:v>
                </c:pt>
                <c:pt idx="66">
                  <c:v>4.4713322E-2</c:v>
                </c:pt>
                <c:pt idx="67">
                  <c:v>5.1962359999999999E-2</c:v>
                </c:pt>
                <c:pt idx="68">
                  <c:v>6.4060844000000006E-2</c:v>
                </c:pt>
                <c:pt idx="69">
                  <c:v>7.0213360000000002E-2</c:v>
                </c:pt>
                <c:pt idx="70">
                  <c:v>6.2953590000000004E-2</c:v>
                </c:pt>
                <c:pt idx="71">
                  <c:v>4.4982704999999998E-2</c:v>
                </c:pt>
                <c:pt idx="72">
                  <c:v>2.6997568E-2</c:v>
                </c:pt>
                <c:pt idx="73">
                  <c:v>1.7070914E-2</c:v>
                </c:pt>
                <c:pt idx="74">
                  <c:v>1.6133733000000001E-2</c:v>
                </c:pt>
                <c:pt idx="75">
                  <c:v>1.9112086E-2</c:v>
                </c:pt>
                <c:pt idx="76">
                  <c:v>2.2200681E-2</c:v>
                </c:pt>
                <c:pt idx="77">
                  <c:v>2.4757655E-2</c:v>
                </c:pt>
                <c:pt idx="78">
                  <c:v>2.8189294E-2</c:v>
                </c:pt>
                <c:pt idx="79">
                  <c:v>3.1455129999999998E-2</c:v>
                </c:pt>
                <c:pt idx="80">
                  <c:v>3.0505152000000001E-2</c:v>
                </c:pt>
                <c:pt idx="81">
                  <c:v>2.2921706999999999E-2</c:v>
                </c:pt>
                <c:pt idx="82">
                  <c:v>1.0184034999999999E-2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8.0447720000000004E-3</c:v>
                </c:pt>
                <c:pt idx="89">
                  <c:v>1.5797947999999999E-2</c:v>
                </c:pt>
                <c:pt idx="90">
                  <c:v>2.2626244E-2</c:v>
                </c:pt>
                <c:pt idx="91">
                  <c:v>2.8825858999999999E-2</c:v>
                </c:pt>
                <c:pt idx="92">
                  <c:v>3.2856330000000003E-2</c:v>
                </c:pt>
                <c:pt idx="93">
                  <c:v>3.4832799999999997E-2</c:v>
                </c:pt>
                <c:pt idx="94">
                  <c:v>3.5225876000000003E-2</c:v>
                </c:pt>
                <c:pt idx="95">
                  <c:v>3.4279780000000003E-2</c:v>
                </c:pt>
                <c:pt idx="96">
                  <c:v>3.4719887999999997E-2</c:v>
                </c:pt>
                <c:pt idx="97">
                  <c:v>3.5746930000000003E-2</c:v>
                </c:pt>
                <c:pt idx="98">
                  <c:v>3.6820550000000001E-2</c:v>
                </c:pt>
                <c:pt idx="99">
                  <c:v>3.7346173000000003E-2</c:v>
                </c:pt>
                <c:pt idx="100">
                  <c:v>3.7201203000000002E-2</c:v>
                </c:pt>
                <c:pt idx="101">
                  <c:v>3.6485307000000002E-2</c:v>
                </c:pt>
                <c:pt idx="102">
                  <c:v>3.5424947999999998E-2</c:v>
                </c:pt>
                <c:pt idx="103">
                  <c:v>3.4518920000000002E-2</c:v>
                </c:pt>
                <c:pt idx="104">
                  <c:v>3.2761943000000002E-2</c:v>
                </c:pt>
                <c:pt idx="105">
                  <c:v>3.0318121999999999E-2</c:v>
                </c:pt>
                <c:pt idx="106">
                  <c:v>2.7148229999999999E-2</c:v>
                </c:pt>
                <c:pt idx="107">
                  <c:v>2.401209E-2</c:v>
                </c:pt>
                <c:pt idx="108">
                  <c:v>1.9658559999999999E-2</c:v>
                </c:pt>
                <c:pt idx="109">
                  <c:v>1.4868306E-2</c:v>
                </c:pt>
                <c:pt idx="110">
                  <c:v>1.0169853E-2</c:v>
                </c:pt>
                <c:pt idx="111">
                  <c:v>4.5903614000000004E-3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EF97-4657-9D75-10C9030B76B6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[4]Sheet1!$D$495:$DT$495</c:f>
              <c:numCache>
                <c:formatCode>General</c:formatCode>
                <c:ptCount val="121"/>
                <c:pt idx="0">
                  <c:v>5.7894024000000001E-3</c:v>
                </c:pt>
                <c:pt idx="1">
                  <c:v>3.4824388999999999E-3</c:v>
                </c:pt>
                <c:pt idx="2">
                  <c:v>3.6769175999999998E-3</c:v>
                </c:pt>
                <c:pt idx="3">
                  <c:v>2.4012672E-3</c:v>
                </c:pt>
                <c:pt idx="4">
                  <c:v>1.7852801E-3</c:v>
                </c:pt>
                <c:pt idx="5">
                  <c:v>2.6711118000000002E-3</c:v>
                </c:pt>
                <c:pt idx="6">
                  <c:v>5.0900555000000002E-3</c:v>
                </c:pt>
                <c:pt idx="7">
                  <c:v>7.9981879999999998E-3</c:v>
                </c:pt>
                <c:pt idx="8">
                  <c:v>8.4594379999999997E-3</c:v>
                </c:pt>
                <c:pt idx="9">
                  <c:v>5.1923174999999998E-3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1.220191E-3</c:v>
                </c:pt>
                <c:pt idx="15">
                  <c:v>8.0366459999999997E-3</c:v>
                </c:pt>
                <c:pt idx="16">
                  <c:v>1.3672455E-2</c:v>
                </c:pt>
                <c:pt idx="17">
                  <c:v>1.43828355E-2</c:v>
                </c:pt>
                <c:pt idx="18">
                  <c:v>1.021598E-2</c:v>
                </c:pt>
                <c:pt idx="19">
                  <c:v>2.6088913E-3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1.9686400999999998E-3</c:v>
                </c:pt>
                <c:pt idx="27">
                  <c:v>8.7859070000000008E-3</c:v>
                </c:pt>
                <c:pt idx="28">
                  <c:v>1.4418237E-2</c:v>
                </c:pt>
                <c:pt idx="29">
                  <c:v>1.8278182E-2</c:v>
                </c:pt>
                <c:pt idx="30">
                  <c:v>2.1586689999999999E-2</c:v>
                </c:pt>
                <c:pt idx="31">
                  <c:v>2.3917092000000001E-2</c:v>
                </c:pt>
                <c:pt idx="32">
                  <c:v>2.4234611999999999E-2</c:v>
                </c:pt>
                <c:pt idx="33">
                  <c:v>2.4717335E-2</c:v>
                </c:pt>
                <c:pt idx="34">
                  <c:v>2.5394639E-2</c:v>
                </c:pt>
                <c:pt idx="35">
                  <c:v>2.6262902000000001E-2</c:v>
                </c:pt>
                <c:pt idx="36">
                  <c:v>2.5553864999999999E-2</c:v>
                </c:pt>
                <c:pt idx="37">
                  <c:v>2.2311304000000001E-2</c:v>
                </c:pt>
                <c:pt idx="38">
                  <c:v>1.7379504E-2</c:v>
                </c:pt>
                <c:pt idx="39">
                  <c:v>1.2681667000000001E-2</c:v>
                </c:pt>
                <c:pt idx="40">
                  <c:v>8.4730545000000004E-3</c:v>
                </c:pt>
                <c:pt idx="41">
                  <c:v>6.0330857999999999E-3</c:v>
                </c:pt>
                <c:pt idx="42">
                  <c:v>4.7392025999999999E-3</c:v>
                </c:pt>
                <c:pt idx="43">
                  <c:v>6.6396724000000002E-3</c:v>
                </c:pt>
                <c:pt idx="44">
                  <c:v>1.2802701999999999E-2</c:v>
                </c:pt>
                <c:pt idx="45">
                  <c:v>2.1178214000000001E-2</c:v>
                </c:pt>
                <c:pt idx="46">
                  <c:v>2.8101279999999999E-2</c:v>
                </c:pt>
                <c:pt idx="47">
                  <c:v>3.1201423999999998E-2</c:v>
                </c:pt>
                <c:pt idx="48">
                  <c:v>3.1551849999999999E-2</c:v>
                </c:pt>
                <c:pt idx="49">
                  <c:v>3.1381615000000002E-2</c:v>
                </c:pt>
                <c:pt idx="50">
                  <c:v>3.1535662999999999E-2</c:v>
                </c:pt>
                <c:pt idx="51">
                  <c:v>3.2796614000000002E-2</c:v>
                </c:pt>
                <c:pt idx="52">
                  <c:v>3.4795694000000002E-2</c:v>
                </c:pt>
                <c:pt idx="53">
                  <c:v>3.55988E-2</c:v>
                </c:pt>
                <c:pt idx="54">
                  <c:v>3.3344260000000001E-2</c:v>
                </c:pt>
                <c:pt idx="55">
                  <c:v>2.9471687999999999E-2</c:v>
                </c:pt>
                <c:pt idx="56">
                  <c:v>2.700083E-2</c:v>
                </c:pt>
                <c:pt idx="57">
                  <c:v>2.9366963999999999E-2</c:v>
                </c:pt>
                <c:pt idx="58">
                  <c:v>3.5857130000000001E-2</c:v>
                </c:pt>
                <c:pt idx="59">
                  <c:v>4.2748474000000002E-2</c:v>
                </c:pt>
                <c:pt idx="60">
                  <c:v>4.6018644999999997E-2</c:v>
                </c:pt>
                <c:pt idx="61">
                  <c:v>4.739169E-2</c:v>
                </c:pt>
                <c:pt idx="62">
                  <c:v>4.8719619999999998E-2</c:v>
                </c:pt>
                <c:pt idx="63">
                  <c:v>5.0021429999999999E-2</c:v>
                </c:pt>
                <c:pt idx="64">
                  <c:v>4.8705522000000001E-2</c:v>
                </c:pt>
                <c:pt idx="65">
                  <c:v>4.492645E-2</c:v>
                </c:pt>
                <c:pt idx="66">
                  <c:v>4.4290040000000003E-2</c:v>
                </c:pt>
                <c:pt idx="67">
                  <c:v>5.1774300000000002E-2</c:v>
                </c:pt>
                <c:pt idx="68">
                  <c:v>6.4085439999999994E-2</c:v>
                </c:pt>
                <c:pt idx="69">
                  <c:v>7.0378140000000006E-2</c:v>
                </c:pt>
                <c:pt idx="70">
                  <c:v>6.3170550000000006E-2</c:v>
                </c:pt>
                <c:pt idx="71">
                  <c:v>4.5173820000000003E-2</c:v>
                </c:pt>
                <c:pt idx="72">
                  <c:v>2.7099792000000001E-2</c:v>
                </c:pt>
                <c:pt idx="73">
                  <c:v>1.7065838E-2</c:v>
                </c:pt>
                <c:pt idx="74">
                  <c:v>1.6081189999999999E-2</c:v>
                </c:pt>
                <c:pt idx="75">
                  <c:v>1.9096022000000001E-2</c:v>
                </c:pt>
                <c:pt idx="76">
                  <c:v>2.2267042000000001E-2</c:v>
                </c:pt>
                <c:pt idx="77">
                  <c:v>2.4911724E-2</c:v>
                </c:pt>
                <c:pt idx="78">
                  <c:v>2.8386317000000001E-2</c:v>
                </c:pt>
                <c:pt idx="79">
                  <c:v>3.1613857000000002E-2</c:v>
                </c:pt>
                <c:pt idx="80">
                  <c:v>3.0552718999999999E-2</c:v>
                </c:pt>
                <c:pt idx="81">
                  <c:v>2.2844952000000002E-2</c:v>
                </c:pt>
                <c:pt idx="82">
                  <c:v>1.0046104E-2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7.5908586999999996E-3</c:v>
                </c:pt>
                <c:pt idx="89">
                  <c:v>1.5301545999999999E-2</c:v>
                </c:pt>
                <c:pt idx="90">
                  <c:v>2.2178823E-2</c:v>
                </c:pt>
                <c:pt idx="91">
                  <c:v>2.8529585999999999E-2</c:v>
                </c:pt>
                <c:pt idx="92">
                  <c:v>3.2756346999999998E-2</c:v>
                </c:pt>
                <c:pt idx="93">
                  <c:v>3.4902339999999997E-2</c:v>
                </c:pt>
                <c:pt idx="94">
                  <c:v>3.539954E-2</c:v>
                </c:pt>
                <c:pt idx="95">
                  <c:v>3.4469492999999997E-2</c:v>
                </c:pt>
                <c:pt idx="96">
                  <c:v>3.4811425999999999E-2</c:v>
                </c:pt>
                <c:pt idx="97">
                  <c:v>3.5683409999999999E-2</c:v>
                </c:pt>
                <c:pt idx="98">
                  <c:v>3.6587715E-2</c:v>
                </c:pt>
                <c:pt idx="99">
                  <c:v>3.696609E-2</c:v>
                </c:pt>
                <c:pt idx="100">
                  <c:v>3.6709838000000002E-2</c:v>
                </c:pt>
                <c:pt idx="101">
                  <c:v>3.5951499999999997E-2</c:v>
                </c:pt>
                <c:pt idx="102">
                  <c:v>3.4886576000000002E-2</c:v>
                </c:pt>
                <c:pt idx="103">
                  <c:v>3.4030600000000001E-2</c:v>
                </c:pt>
                <c:pt idx="104">
                  <c:v>3.235673E-2</c:v>
                </c:pt>
                <c:pt idx="105">
                  <c:v>3.0016819E-2</c:v>
                </c:pt>
                <c:pt idx="106">
                  <c:v>2.696395E-2</c:v>
                </c:pt>
                <c:pt idx="107">
                  <c:v>2.3939706000000002E-2</c:v>
                </c:pt>
                <c:pt idx="108">
                  <c:v>1.9699711000000002E-2</c:v>
                </c:pt>
                <c:pt idx="109">
                  <c:v>1.5008074999999999E-2</c:v>
                </c:pt>
                <c:pt idx="110">
                  <c:v>1.0393799E-2</c:v>
                </c:pt>
                <c:pt idx="111">
                  <c:v>4.9525406000000003E-3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EF97-4657-9D75-10C9030B76B6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[4]Sheet1!$D$496:$DT$496</c:f>
              <c:numCache>
                <c:formatCode>General</c:formatCode>
                <c:ptCount val="121"/>
                <c:pt idx="0">
                  <c:v>5.7894024000000001E-3</c:v>
                </c:pt>
                <c:pt idx="1">
                  <c:v>3.4824388999999999E-3</c:v>
                </c:pt>
                <c:pt idx="2">
                  <c:v>3.6769175999999998E-3</c:v>
                </c:pt>
                <c:pt idx="3">
                  <c:v>2.4012672E-3</c:v>
                </c:pt>
                <c:pt idx="4">
                  <c:v>1.7852801E-3</c:v>
                </c:pt>
                <c:pt idx="5">
                  <c:v>2.6711118000000002E-3</c:v>
                </c:pt>
                <c:pt idx="6">
                  <c:v>5.0900555000000002E-3</c:v>
                </c:pt>
                <c:pt idx="7">
                  <c:v>7.9981879999999998E-3</c:v>
                </c:pt>
                <c:pt idx="8">
                  <c:v>8.4594379999999997E-3</c:v>
                </c:pt>
                <c:pt idx="9">
                  <c:v>5.1923174999999998E-3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1.220191E-3</c:v>
                </c:pt>
                <c:pt idx="15">
                  <c:v>8.0366459999999997E-3</c:v>
                </c:pt>
                <c:pt idx="16">
                  <c:v>1.3672455E-2</c:v>
                </c:pt>
                <c:pt idx="17">
                  <c:v>1.43828355E-2</c:v>
                </c:pt>
                <c:pt idx="18">
                  <c:v>1.021598E-2</c:v>
                </c:pt>
                <c:pt idx="19">
                  <c:v>2.6088913E-3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1.9686400999999998E-3</c:v>
                </c:pt>
                <c:pt idx="27">
                  <c:v>8.7859070000000008E-3</c:v>
                </c:pt>
                <c:pt idx="28">
                  <c:v>1.4418237E-2</c:v>
                </c:pt>
                <c:pt idx="29">
                  <c:v>1.8278182E-2</c:v>
                </c:pt>
                <c:pt idx="30">
                  <c:v>2.1586689999999999E-2</c:v>
                </c:pt>
                <c:pt idx="31">
                  <c:v>2.3917092000000001E-2</c:v>
                </c:pt>
                <c:pt idx="32">
                  <c:v>2.4234611999999999E-2</c:v>
                </c:pt>
                <c:pt idx="33">
                  <c:v>2.4717335E-2</c:v>
                </c:pt>
                <c:pt idx="34">
                  <c:v>2.5394639E-2</c:v>
                </c:pt>
                <c:pt idx="35">
                  <c:v>2.6262902000000001E-2</c:v>
                </c:pt>
                <c:pt idx="36">
                  <c:v>2.5553864999999999E-2</c:v>
                </c:pt>
                <c:pt idx="37">
                  <c:v>2.2311304000000001E-2</c:v>
                </c:pt>
                <c:pt idx="38">
                  <c:v>1.7379504E-2</c:v>
                </c:pt>
                <c:pt idx="39">
                  <c:v>1.2681667000000001E-2</c:v>
                </c:pt>
                <c:pt idx="40">
                  <c:v>8.4730545000000004E-3</c:v>
                </c:pt>
                <c:pt idx="41">
                  <c:v>6.0330857999999999E-3</c:v>
                </c:pt>
                <c:pt idx="42">
                  <c:v>4.7392025999999999E-3</c:v>
                </c:pt>
                <c:pt idx="43">
                  <c:v>6.6396724000000002E-3</c:v>
                </c:pt>
                <c:pt idx="44">
                  <c:v>1.2802701999999999E-2</c:v>
                </c:pt>
                <c:pt idx="45">
                  <c:v>2.1178214000000001E-2</c:v>
                </c:pt>
                <c:pt idx="46">
                  <c:v>2.8101279999999999E-2</c:v>
                </c:pt>
                <c:pt idx="47">
                  <c:v>3.1201423999999998E-2</c:v>
                </c:pt>
                <c:pt idx="48">
                  <c:v>3.1551849999999999E-2</c:v>
                </c:pt>
                <c:pt idx="49">
                  <c:v>3.1381615000000002E-2</c:v>
                </c:pt>
                <c:pt idx="50">
                  <c:v>3.1535662999999999E-2</c:v>
                </c:pt>
                <c:pt idx="51">
                  <c:v>3.2796614000000002E-2</c:v>
                </c:pt>
                <c:pt idx="52">
                  <c:v>3.4795694000000002E-2</c:v>
                </c:pt>
                <c:pt idx="53">
                  <c:v>3.55988E-2</c:v>
                </c:pt>
                <c:pt idx="54">
                  <c:v>3.3344260000000001E-2</c:v>
                </c:pt>
                <c:pt idx="55">
                  <c:v>2.9471687999999999E-2</c:v>
                </c:pt>
                <c:pt idx="56">
                  <c:v>2.700083E-2</c:v>
                </c:pt>
                <c:pt idx="57">
                  <c:v>2.9366963999999999E-2</c:v>
                </c:pt>
                <c:pt idx="58">
                  <c:v>3.5857130000000001E-2</c:v>
                </c:pt>
                <c:pt idx="59">
                  <c:v>4.2748474000000002E-2</c:v>
                </c:pt>
                <c:pt idx="60">
                  <c:v>4.6018644999999997E-2</c:v>
                </c:pt>
                <c:pt idx="61">
                  <c:v>4.739169E-2</c:v>
                </c:pt>
                <c:pt idx="62">
                  <c:v>4.8719619999999998E-2</c:v>
                </c:pt>
                <c:pt idx="63">
                  <c:v>5.0021429999999999E-2</c:v>
                </c:pt>
                <c:pt idx="64">
                  <c:v>4.8705522000000001E-2</c:v>
                </c:pt>
                <c:pt idx="65">
                  <c:v>4.492645E-2</c:v>
                </c:pt>
                <c:pt idx="66">
                  <c:v>4.4290040000000003E-2</c:v>
                </c:pt>
                <c:pt idx="67">
                  <c:v>5.1774300000000002E-2</c:v>
                </c:pt>
                <c:pt idx="68">
                  <c:v>6.4085439999999994E-2</c:v>
                </c:pt>
                <c:pt idx="69">
                  <c:v>7.0378140000000006E-2</c:v>
                </c:pt>
                <c:pt idx="70">
                  <c:v>6.3170550000000006E-2</c:v>
                </c:pt>
                <c:pt idx="71">
                  <c:v>4.5173820000000003E-2</c:v>
                </c:pt>
                <c:pt idx="72">
                  <c:v>2.7099792000000001E-2</c:v>
                </c:pt>
                <c:pt idx="73">
                  <c:v>1.7065838E-2</c:v>
                </c:pt>
                <c:pt idx="74">
                  <c:v>1.6081189999999999E-2</c:v>
                </c:pt>
                <c:pt idx="75">
                  <c:v>1.9096022000000001E-2</c:v>
                </c:pt>
                <c:pt idx="76">
                  <c:v>2.2267042000000001E-2</c:v>
                </c:pt>
                <c:pt idx="77">
                  <c:v>2.4911724E-2</c:v>
                </c:pt>
                <c:pt idx="78">
                  <c:v>2.8386317000000001E-2</c:v>
                </c:pt>
                <c:pt idx="79">
                  <c:v>3.1613857000000002E-2</c:v>
                </c:pt>
                <c:pt idx="80">
                  <c:v>3.0552718999999999E-2</c:v>
                </c:pt>
                <c:pt idx="81">
                  <c:v>2.2844952000000002E-2</c:v>
                </c:pt>
                <c:pt idx="82">
                  <c:v>1.0046104E-2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7.5908586999999996E-3</c:v>
                </c:pt>
                <c:pt idx="89">
                  <c:v>1.5301545999999999E-2</c:v>
                </c:pt>
                <c:pt idx="90">
                  <c:v>2.2178823E-2</c:v>
                </c:pt>
                <c:pt idx="91">
                  <c:v>2.8529585999999999E-2</c:v>
                </c:pt>
                <c:pt idx="92">
                  <c:v>3.2756346999999998E-2</c:v>
                </c:pt>
                <c:pt idx="93">
                  <c:v>3.4902339999999997E-2</c:v>
                </c:pt>
                <c:pt idx="94">
                  <c:v>3.539954E-2</c:v>
                </c:pt>
                <c:pt idx="95">
                  <c:v>3.4469492999999997E-2</c:v>
                </c:pt>
                <c:pt idx="96">
                  <c:v>3.4811425999999999E-2</c:v>
                </c:pt>
                <c:pt idx="97">
                  <c:v>3.5683409999999999E-2</c:v>
                </c:pt>
                <c:pt idx="98">
                  <c:v>3.6587715E-2</c:v>
                </c:pt>
                <c:pt idx="99">
                  <c:v>3.696609E-2</c:v>
                </c:pt>
                <c:pt idx="100">
                  <c:v>3.6709838000000002E-2</c:v>
                </c:pt>
                <c:pt idx="101">
                  <c:v>3.5951499999999997E-2</c:v>
                </c:pt>
                <c:pt idx="102">
                  <c:v>3.4886576000000002E-2</c:v>
                </c:pt>
                <c:pt idx="103">
                  <c:v>3.4030600000000001E-2</c:v>
                </c:pt>
                <c:pt idx="104">
                  <c:v>3.235673E-2</c:v>
                </c:pt>
                <c:pt idx="105">
                  <c:v>3.0016819E-2</c:v>
                </c:pt>
                <c:pt idx="106">
                  <c:v>2.696395E-2</c:v>
                </c:pt>
                <c:pt idx="107">
                  <c:v>2.3939706000000002E-2</c:v>
                </c:pt>
                <c:pt idx="108">
                  <c:v>1.9699711000000002E-2</c:v>
                </c:pt>
                <c:pt idx="109">
                  <c:v>1.5008074999999999E-2</c:v>
                </c:pt>
                <c:pt idx="110">
                  <c:v>1.0393799E-2</c:v>
                </c:pt>
                <c:pt idx="111">
                  <c:v>4.9525406000000003E-3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EF97-4657-9D75-10C9030B76B6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[4]Sheet1!$D$497:$DT$497</c:f>
              <c:numCache>
                <c:formatCode>General</c:formatCode>
                <c:ptCount val="121"/>
                <c:pt idx="0">
                  <c:v>5.6308623999999996E-3</c:v>
                </c:pt>
                <c:pt idx="1">
                  <c:v>3.3681644E-3</c:v>
                </c:pt>
                <c:pt idx="2">
                  <c:v>3.6436245E-3</c:v>
                </c:pt>
                <c:pt idx="3">
                  <c:v>2.4270112999999999E-3</c:v>
                </c:pt>
                <c:pt idx="4">
                  <c:v>1.8024198E-3</c:v>
                </c:pt>
                <c:pt idx="5">
                  <c:v>2.5827625999999999E-3</c:v>
                </c:pt>
                <c:pt idx="6">
                  <c:v>4.8933346000000003E-3</c:v>
                </c:pt>
                <c:pt idx="7">
                  <c:v>7.7709420000000003E-3</c:v>
                </c:pt>
                <c:pt idx="8">
                  <c:v>8.2800289999999995E-3</c:v>
                </c:pt>
                <c:pt idx="9">
                  <c:v>5.0941210000000001E-3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1.3460615999999999E-3</c:v>
                </c:pt>
                <c:pt idx="15">
                  <c:v>8.2008889999999994E-3</c:v>
                </c:pt>
                <c:pt idx="16">
                  <c:v>1.3853722000000001E-2</c:v>
                </c:pt>
                <c:pt idx="17">
                  <c:v>1.4572989E-2</c:v>
                </c:pt>
                <c:pt idx="18">
                  <c:v>1.0360716000000001E-2</c:v>
                </c:pt>
                <c:pt idx="19">
                  <c:v>2.6600170000000002E-3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1.9841049999999999E-3</c:v>
                </c:pt>
                <c:pt idx="27">
                  <c:v>8.7866079999999996E-3</c:v>
                </c:pt>
                <c:pt idx="28">
                  <c:v>1.4371788999999999E-2</c:v>
                </c:pt>
                <c:pt idx="29">
                  <c:v>1.8142330000000002E-2</c:v>
                </c:pt>
                <c:pt idx="30">
                  <c:v>2.1359550000000001E-2</c:v>
                </c:pt>
                <c:pt idx="31">
                  <c:v>2.3649782000000001E-2</c:v>
                </c:pt>
                <c:pt idx="32">
                  <c:v>2.4018642E-2</c:v>
                </c:pt>
                <c:pt idx="33">
                  <c:v>2.4614972999999998E-2</c:v>
                </c:pt>
                <c:pt idx="34">
                  <c:v>2.5402792E-2</c:v>
                </c:pt>
                <c:pt idx="35">
                  <c:v>2.6309619999999999E-2</c:v>
                </c:pt>
                <c:pt idx="36">
                  <c:v>2.5558999999999998E-2</c:v>
                </c:pt>
                <c:pt idx="37">
                  <c:v>2.2248607E-2</c:v>
                </c:pt>
                <c:pt idx="38">
                  <c:v>1.7234026E-2</c:v>
                </c:pt>
                <c:pt idx="39">
                  <c:v>1.2467422000000001E-2</c:v>
                </c:pt>
                <c:pt idx="40">
                  <c:v>8.2133375000000008E-3</c:v>
                </c:pt>
                <c:pt idx="41">
                  <c:v>5.7362109999999997E-3</c:v>
                </c:pt>
                <c:pt idx="42">
                  <c:v>4.3992353999999997E-3</c:v>
                </c:pt>
                <c:pt idx="43">
                  <c:v>6.2478682999999998E-3</c:v>
                </c:pt>
                <c:pt idx="44">
                  <c:v>1.2396473E-2</c:v>
                </c:pt>
                <c:pt idx="45">
                  <c:v>2.0871911E-2</c:v>
                </c:pt>
                <c:pt idx="46">
                  <c:v>2.8005512E-2</c:v>
                </c:pt>
                <c:pt idx="47">
                  <c:v>3.1322639999999999E-2</c:v>
                </c:pt>
                <c:pt idx="48">
                  <c:v>3.1753305000000003E-2</c:v>
                </c:pt>
                <c:pt idx="49">
                  <c:v>3.1488664E-2</c:v>
                </c:pt>
                <c:pt idx="50">
                  <c:v>3.1466420000000002E-2</c:v>
                </c:pt>
                <c:pt idx="51">
                  <c:v>3.2620847000000001E-2</c:v>
                </c:pt>
                <c:pt idx="52">
                  <c:v>3.4649760000000002E-2</c:v>
                </c:pt>
                <c:pt idx="53">
                  <c:v>3.5564445E-2</c:v>
                </c:pt>
                <c:pt idx="54">
                  <c:v>3.3409399999999999E-2</c:v>
                </c:pt>
                <c:pt idx="55">
                  <c:v>2.9552769999999999E-2</c:v>
                </c:pt>
                <c:pt idx="56">
                  <c:v>2.7027087000000002E-2</c:v>
                </c:pt>
                <c:pt idx="57">
                  <c:v>2.9322421000000001E-2</c:v>
                </c:pt>
                <c:pt idx="58">
                  <c:v>3.575478E-2</c:v>
                </c:pt>
                <c:pt idx="59">
                  <c:v>4.2607159999999998E-2</c:v>
                </c:pt>
                <c:pt idx="60">
                  <c:v>4.5830707999999998E-2</c:v>
                </c:pt>
                <c:pt idx="61">
                  <c:v>4.7131939999999997E-2</c:v>
                </c:pt>
                <c:pt idx="62">
                  <c:v>4.8378640000000001E-2</c:v>
                </c:pt>
                <c:pt idx="63">
                  <c:v>4.9637552000000001E-2</c:v>
                </c:pt>
                <c:pt idx="64">
                  <c:v>4.835221E-2</c:v>
                </c:pt>
                <c:pt idx="65">
                  <c:v>4.467235E-2</c:v>
                </c:pt>
                <c:pt idx="66">
                  <c:v>4.4133829999999999E-2</c:v>
                </c:pt>
                <c:pt idx="67">
                  <c:v>5.1669710000000001E-2</c:v>
                </c:pt>
                <c:pt idx="68">
                  <c:v>6.4002619999999996E-2</c:v>
                </c:pt>
                <c:pt idx="69">
                  <c:v>7.0359240000000003E-2</c:v>
                </c:pt>
                <c:pt idx="70">
                  <c:v>6.3286880000000004E-2</c:v>
                </c:pt>
                <c:pt idx="71">
                  <c:v>4.5445609999999997E-2</c:v>
                </c:pt>
                <c:pt idx="72">
                  <c:v>2.7469598000000001E-2</c:v>
                </c:pt>
                <c:pt idx="73">
                  <c:v>1.7429935000000001E-2</c:v>
                </c:pt>
                <c:pt idx="74">
                  <c:v>1.6345697999999999E-2</c:v>
                </c:pt>
                <c:pt idx="75">
                  <c:v>1.9196672000000001E-2</c:v>
                </c:pt>
                <c:pt idx="76">
                  <c:v>2.2169467000000002E-2</c:v>
                </c:pt>
                <c:pt idx="77">
                  <c:v>2.4653024999999999E-2</c:v>
                </c:pt>
                <c:pt idx="78">
                  <c:v>2.8062321000000001E-2</c:v>
                </c:pt>
                <c:pt idx="79">
                  <c:v>3.1351193999999999E-2</c:v>
                </c:pt>
                <c:pt idx="80">
                  <c:v>3.0448488999999999E-2</c:v>
                </c:pt>
                <c:pt idx="81">
                  <c:v>2.2915976000000001E-2</c:v>
                </c:pt>
                <c:pt idx="82">
                  <c:v>1.0222078000000001E-2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7.3112356000000003E-3</c:v>
                </c:pt>
                <c:pt idx="89">
                  <c:v>1.5053028E-2</c:v>
                </c:pt>
                <c:pt idx="90">
                  <c:v>2.1972548000000001E-2</c:v>
                </c:pt>
                <c:pt idx="91">
                  <c:v>2.8352829999999999E-2</c:v>
                </c:pt>
                <c:pt idx="92">
                  <c:v>3.259944E-2</c:v>
                </c:pt>
                <c:pt idx="93">
                  <c:v>3.4761053E-2</c:v>
                </c:pt>
                <c:pt idx="94">
                  <c:v>3.5273329999999999E-2</c:v>
                </c:pt>
                <c:pt idx="95">
                  <c:v>3.435597E-2</c:v>
                </c:pt>
                <c:pt idx="96">
                  <c:v>3.4683289999999999E-2</c:v>
                </c:pt>
                <c:pt idx="97">
                  <c:v>3.5531025000000001E-2</c:v>
                </c:pt>
                <c:pt idx="98">
                  <c:v>3.6395669999999998E-2</c:v>
                </c:pt>
                <c:pt idx="99">
                  <c:v>3.6726024000000003E-2</c:v>
                </c:pt>
                <c:pt idx="100">
                  <c:v>3.6417443000000001E-2</c:v>
                </c:pt>
                <c:pt idx="101">
                  <c:v>3.5631830000000003E-2</c:v>
                </c:pt>
                <c:pt idx="102">
                  <c:v>3.4562732999999998E-2</c:v>
                </c:pt>
                <c:pt idx="103">
                  <c:v>3.3725955000000002E-2</c:v>
                </c:pt>
                <c:pt idx="104">
                  <c:v>3.2093360000000001E-2</c:v>
                </c:pt>
                <c:pt idx="105">
                  <c:v>2.9812689999999999E-2</c:v>
                </c:pt>
                <c:pt idx="106">
                  <c:v>2.6834046E-2</c:v>
                </c:pt>
                <c:pt idx="107">
                  <c:v>2.3872187E-2</c:v>
                </c:pt>
                <c:pt idx="108">
                  <c:v>1.972428E-2</c:v>
                </c:pt>
                <c:pt idx="109">
                  <c:v>1.5120761E-2</c:v>
                </c:pt>
                <c:pt idx="110">
                  <c:v>1.0583588E-2</c:v>
                </c:pt>
                <c:pt idx="111">
                  <c:v>5.2635299999999998E-3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EF97-4657-9D75-10C9030B76B6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[4]Sheet1!$D$498:$DT$498</c:f>
              <c:numCache>
                <c:formatCode>General</c:formatCode>
                <c:ptCount val="121"/>
                <c:pt idx="0">
                  <c:v>5.6308623999999996E-3</c:v>
                </c:pt>
                <c:pt idx="1">
                  <c:v>3.3681644E-3</c:v>
                </c:pt>
                <c:pt idx="2">
                  <c:v>3.6436245E-3</c:v>
                </c:pt>
                <c:pt idx="3">
                  <c:v>2.4270112999999999E-3</c:v>
                </c:pt>
                <c:pt idx="4">
                  <c:v>1.8024198E-3</c:v>
                </c:pt>
                <c:pt idx="5">
                  <c:v>2.5827625999999999E-3</c:v>
                </c:pt>
                <c:pt idx="6">
                  <c:v>4.8933346000000003E-3</c:v>
                </c:pt>
                <c:pt idx="7">
                  <c:v>7.7709420000000003E-3</c:v>
                </c:pt>
                <c:pt idx="8">
                  <c:v>8.2800289999999995E-3</c:v>
                </c:pt>
                <c:pt idx="9">
                  <c:v>5.0941210000000001E-3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1.3460615999999999E-3</c:v>
                </c:pt>
                <c:pt idx="15">
                  <c:v>8.2008889999999994E-3</c:v>
                </c:pt>
                <c:pt idx="16">
                  <c:v>1.3853722000000001E-2</c:v>
                </c:pt>
                <c:pt idx="17">
                  <c:v>1.4572989E-2</c:v>
                </c:pt>
                <c:pt idx="18">
                  <c:v>1.0360716000000001E-2</c:v>
                </c:pt>
                <c:pt idx="19">
                  <c:v>2.6600170000000002E-3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1.9841049999999999E-3</c:v>
                </c:pt>
                <c:pt idx="27">
                  <c:v>8.7866079999999996E-3</c:v>
                </c:pt>
                <c:pt idx="28">
                  <c:v>1.4371788999999999E-2</c:v>
                </c:pt>
                <c:pt idx="29">
                  <c:v>1.8142330000000002E-2</c:v>
                </c:pt>
                <c:pt idx="30">
                  <c:v>2.1359550000000001E-2</c:v>
                </c:pt>
                <c:pt idx="31">
                  <c:v>2.3649782000000001E-2</c:v>
                </c:pt>
                <c:pt idx="32">
                  <c:v>2.4018642E-2</c:v>
                </c:pt>
                <c:pt idx="33">
                  <c:v>2.4614972999999998E-2</c:v>
                </c:pt>
                <c:pt idx="34">
                  <c:v>2.5402792E-2</c:v>
                </c:pt>
                <c:pt idx="35">
                  <c:v>2.6309619999999999E-2</c:v>
                </c:pt>
                <c:pt idx="36">
                  <c:v>2.5558999999999998E-2</c:v>
                </c:pt>
                <c:pt idx="37">
                  <c:v>2.2248607E-2</c:v>
                </c:pt>
                <c:pt idx="38">
                  <c:v>1.7234026E-2</c:v>
                </c:pt>
                <c:pt idx="39">
                  <c:v>1.2467422000000001E-2</c:v>
                </c:pt>
                <c:pt idx="40">
                  <c:v>8.2133375000000008E-3</c:v>
                </c:pt>
                <c:pt idx="41">
                  <c:v>5.7362109999999997E-3</c:v>
                </c:pt>
                <c:pt idx="42">
                  <c:v>4.3992353999999997E-3</c:v>
                </c:pt>
                <c:pt idx="43">
                  <c:v>6.2478682999999998E-3</c:v>
                </c:pt>
                <c:pt idx="44">
                  <c:v>1.2396473E-2</c:v>
                </c:pt>
                <c:pt idx="45">
                  <c:v>2.0871911E-2</c:v>
                </c:pt>
                <c:pt idx="46">
                  <c:v>2.8005512E-2</c:v>
                </c:pt>
                <c:pt idx="47">
                  <c:v>3.1322639999999999E-2</c:v>
                </c:pt>
                <c:pt idx="48">
                  <c:v>3.1753305000000003E-2</c:v>
                </c:pt>
                <c:pt idx="49">
                  <c:v>3.1488664E-2</c:v>
                </c:pt>
                <c:pt idx="50">
                  <c:v>3.1466420000000002E-2</c:v>
                </c:pt>
                <c:pt idx="51">
                  <c:v>3.2620847000000001E-2</c:v>
                </c:pt>
                <c:pt idx="52">
                  <c:v>3.4649760000000002E-2</c:v>
                </c:pt>
                <c:pt idx="53">
                  <c:v>3.5564445E-2</c:v>
                </c:pt>
                <c:pt idx="54">
                  <c:v>3.3409399999999999E-2</c:v>
                </c:pt>
                <c:pt idx="55">
                  <c:v>2.9552769999999999E-2</c:v>
                </c:pt>
                <c:pt idx="56">
                  <c:v>2.7027087000000002E-2</c:v>
                </c:pt>
                <c:pt idx="57">
                  <c:v>2.9322421000000001E-2</c:v>
                </c:pt>
                <c:pt idx="58">
                  <c:v>3.575478E-2</c:v>
                </c:pt>
                <c:pt idx="59">
                  <c:v>4.2607159999999998E-2</c:v>
                </c:pt>
                <c:pt idx="60">
                  <c:v>4.5830707999999998E-2</c:v>
                </c:pt>
                <c:pt idx="61">
                  <c:v>4.7131939999999997E-2</c:v>
                </c:pt>
                <c:pt idx="62">
                  <c:v>4.8378640000000001E-2</c:v>
                </c:pt>
                <c:pt idx="63">
                  <c:v>4.9637552000000001E-2</c:v>
                </c:pt>
                <c:pt idx="64">
                  <c:v>4.835221E-2</c:v>
                </c:pt>
                <c:pt idx="65">
                  <c:v>4.467235E-2</c:v>
                </c:pt>
                <c:pt idx="66">
                  <c:v>4.4133829999999999E-2</c:v>
                </c:pt>
                <c:pt idx="67">
                  <c:v>5.1669710000000001E-2</c:v>
                </c:pt>
                <c:pt idx="68">
                  <c:v>6.4002619999999996E-2</c:v>
                </c:pt>
                <c:pt idx="69">
                  <c:v>7.0359240000000003E-2</c:v>
                </c:pt>
                <c:pt idx="70">
                  <c:v>6.3286880000000004E-2</c:v>
                </c:pt>
                <c:pt idx="71">
                  <c:v>4.5445609999999997E-2</c:v>
                </c:pt>
                <c:pt idx="72">
                  <c:v>2.7469598000000001E-2</c:v>
                </c:pt>
                <c:pt idx="73">
                  <c:v>1.7429935000000001E-2</c:v>
                </c:pt>
                <c:pt idx="74">
                  <c:v>1.6345697999999999E-2</c:v>
                </c:pt>
                <c:pt idx="75">
                  <c:v>1.9196672000000001E-2</c:v>
                </c:pt>
                <c:pt idx="76">
                  <c:v>2.2169467000000002E-2</c:v>
                </c:pt>
                <c:pt idx="77">
                  <c:v>2.4653024999999999E-2</c:v>
                </c:pt>
                <c:pt idx="78">
                  <c:v>2.8062321000000001E-2</c:v>
                </c:pt>
                <c:pt idx="79">
                  <c:v>3.1351193999999999E-2</c:v>
                </c:pt>
                <c:pt idx="80">
                  <c:v>3.0448488999999999E-2</c:v>
                </c:pt>
                <c:pt idx="81">
                  <c:v>2.2915976000000001E-2</c:v>
                </c:pt>
                <c:pt idx="82">
                  <c:v>1.0222078000000001E-2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7.3112356000000003E-3</c:v>
                </c:pt>
                <c:pt idx="89">
                  <c:v>1.5053028E-2</c:v>
                </c:pt>
                <c:pt idx="90">
                  <c:v>2.1972548000000001E-2</c:v>
                </c:pt>
                <c:pt idx="91">
                  <c:v>2.8352829999999999E-2</c:v>
                </c:pt>
                <c:pt idx="92">
                  <c:v>3.259944E-2</c:v>
                </c:pt>
                <c:pt idx="93">
                  <c:v>3.4761053E-2</c:v>
                </c:pt>
                <c:pt idx="94">
                  <c:v>3.5273329999999999E-2</c:v>
                </c:pt>
                <c:pt idx="95">
                  <c:v>3.435597E-2</c:v>
                </c:pt>
                <c:pt idx="96">
                  <c:v>3.4683289999999999E-2</c:v>
                </c:pt>
                <c:pt idx="97">
                  <c:v>3.5531025000000001E-2</c:v>
                </c:pt>
                <c:pt idx="98">
                  <c:v>3.6395669999999998E-2</c:v>
                </c:pt>
                <c:pt idx="99">
                  <c:v>3.6726024000000003E-2</c:v>
                </c:pt>
                <c:pt idx="100">
                  <c:v>3.6417443000000001E-2</c:v>
                </c:pt>
                <c:pt idx="101">
                  <c:v>3.5631830000000003E-2</c:v>
                </c:pt>
                <c:pt idx="102">
                  <c:v>3.4562732999999998E-2</c:v>
                </c:pt>
                <c:pt idx="103">
                  <c:v>3.3725955000000002E-2</c:v>
                </c:pt>
                <c:pt idx="104">
                  <c:v>3.2093360000000001E-2</c:v>
                </c:pt>
                <c:pt idx="105">
                  <c:v>2.9812689999999999E-2</c:v>
                </c:pt>
                <c:pt idx="106">
                  <c:v>2.6834046E-2</c:v>
                </c:pt>
                <c:pt idx="107">
                  <c:v>2.3872187E-2</c:v>
                </c:pt>
                <c:pt idx="108">
                  <c:v>1.972428E-2</c:v>
                </c:pt>
                <c:pt idx="109">
                  <c:v>1.5120761E-2</c:v>
                </c:pt>
                <c:pt idx="110">
                  <c:v>1.0583588E-2</c:v>
                </c:pt>
                <c:pt idx="111">
                  <c:v>5.2635299999999998E-3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EF97-4657-9D75-10C9030B76B6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[4]Sheet1!$D$499:$DT$499</c:f>
              <c:numCache>
                <c:formatCode>General</c:formatCode>
                <c:ptCount val="121"/>
                <c:pt idx="0">
                  <c:v>5.3381985000000003E-3</c:v>
                </c:pt>
                <c:pt idx="1">
                  <c:v>3.0846113999999998E-3</c:v>
                </c:pt>
                <c:pt idx="2">
                  <c:v>3.3305224E-3</c:v>
                </c:pt>
                <c:pt idx="3">
                  <c:v>2.1618259999999999E-3</c:v>
                </c:pt>
                <c:pt idx="4">
                  <c:v>1.6125410999999999E-3</c:v>
                </c:pt>
                <c:pt idx="5">
                  <c:v>2.5004303999999998E-3</c:v>
                </c:pt>
                <c:pt idx="6">
                  <c:v>4.8967352999999998E-3</c:v>
                </c:pt>
                <c:pt idx="7">
                  <c:v>7.8110130000000003E-3</c:v>
                </c:pt>
                <c:pt idx="8">
                  <c:v>8.3078869999999999E-3</c:v>
                </c:pt>
                <c:pt idx="9">
                  <c:v>5.0939796000000004E-3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1.2541772000000001E-3</c:v>
                </c:pt>
                <c:pt idx="15">
                  <c:v>8.0629075000000008E-3</c:v>
                </c:pt>
                <c:pt idx="16">
                  <c:v>1.3710099999999999E-2</c:v>
                </c:pt>
                <c:pt idx="17">
                  <c:v>1.44476555E-2</c:v>
                </c:pt>
                <c:pt idx="18">
                  <c:v>1.0282428E-2</c:v>
                </c:pt>
                <c:pt idx="19">
                  <c:v>2.6436903999999999E-3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1.7881689E-3</c:v>
                </c:pt>
                <c:pt idx="27">
                  <c:v>8.6449370000000001E-3</c:v>
                </c:pt>
                <c:pt idx="28">
                  <c:v>1.4274752E-2</c:v>
                </c:pt>
                <c:pt idx="29">
                  <c:v>1.8094933000000001E-2</c:v>
                </c:pt>
                <c:pt idx="30">
                  <c:v>2.1371970000000001E-2</c:v>
                </c:pt>
                <c:pt idx="31">
                  <c:v>2.3731249999999999E-2</c:v>
                </c:pt>
                <c:pt idx="32">
                  <c:v>2.4129799E-2</c:v>
                </c:pt>
                <c:pt idx="33">
                  <c:v>2.4665481999999999E-2</c:v>
                </c:pt>
                <c:pt idx="34">
                  <c:v>2.5313022000000001E-2</c:v>
                </c:pt>
                <c:pt idx="35">
                  <c:v>2.6064482999999999E-2</c:v>
                </c:pt>
                <c:pt idx="36">
                  <c:v>2.5216233000000001E-2</c:v>
                </c:pt>
                <c:pt idx="37">
                  <c:v>2.1891069999999999E-2</c:v>
                </c:pt>
                <c:pt idx="38">
                  <c:v>1.6927568E-2</c:v>
                </c:pt>
                <c:pt idx="39">
                  <c:v>1.2243812999999999E-2</c:v>
                </c:pt>
                <c:pt idx="40">
                  <c:v>8.0898010000000006E-3</c:v>
                </c:pt>
                <c:pt idx="41">
                  <c:v>5.7205305999999999E-3</c:v>
                </c:pt>
                <c:pt idx="42">
                  <c:v>4.4474880000000003E-3</c:v>
                </c:pt>
                <c:pt idx="43">
                  <c:v>6.3087719999999998E-3</c:v>
                </c:pt>
                <c:pt idx="44">
                  <c:v>1.2423806000000001E-2</c:v>
                </c:pt>
                <c:pt idx="45">
                  <c:v>2.082724E-2</c:v>
                </c:pt>
                <c:pt idx="46">
                  <c:v>2.7878747999999998E-2</c:v>
                </c:pt>
                <c:pt idx="47">
                  <c:v>3.1130284000000001E-2</c:v>
                </c:pt>
                <c:pt idx="48">
                  <c:v>3.1535145000000001E-2</c:v>
                </c:pt>
                <c:pt idx="49">
                  <c:v>3.1314142000000003E-2</c:v>
                </c:pt>
                <c:pt idx="50">
                  <c:v>3.1369939999999999E-2</c:v>
                </c:pt>
                <c:pt idx="51">
                  <c:v>3.2571919999999997E-2</c:v>
                </c:pt>
                <c:pt idx="52">
                  <c:v>3.4586653000000002E-2</c:v>
                </c:pt>
                <c:pt idx="53">
                  <c:v>3.5451410000000003E-2</c:v>
                </c:pt>
                <c:pt idx="54">
                  <c:v>3.3268569999999997E-2</c:v>
                </c:pt>
                <c:pt idx="55">
                  <c:v>2.9428156E-2</c:v>
                </c:pt>
                <c:pt idx="56">
                  <c:v>2.6952934000000001E-2</c:v>
                </c:pt>
                <c:pt idx="57">
                  <c:v>2.9271289999999998E-2</c:v>
                </c:pt>
                <c:pt idx="58">
                  <c:v>3.5678424E-2</c:v>
                </c:pt>
                <c:pt idx="59">
                  <c:v>4.2490073000000003E-2</c:v>
                </c:pt>
                <c:pt idx="60">
                  <c:v>4.5680030000000003E-2</c:v>
                </c:pt>
                <c:pt idx="61">
                  <c:v>4.6987380000000002E-2</c:v>
                </c:pt>
                <c:pt idx="62">
                  <c:v>4.8277132E-2</c:v>
                </c:pt>
                <c:pt idx="63">
                  <c:v>4.9613483E-2</c:v>
                </c:pt>
                <c:pt idx="64">
                  <c:v>4.842349E-2</c:v>
                </c:pt>
                <c:pt idx="65">
                  <c:v>4.4826860000000003E-2</c:v>
                </c:pt>
                <c:pt idx="66">
                  <c:v>4.4275126999999997E-2</c:v>
                </c:pt>
                <c:pt idx="67">
                  <c:v>5.1665846000000001E-2</c:v>
                </c:pt>
                <c:pt idx="68">
                  <c:v>6.3804050000000001E-2</c:v>
                </c:pt>
                <c:pt idx="69">
                  <c:v>7.0066675999999994E-2</c:v>
                </c:pt>
                <c:pt idx="70">
                  <c:v>6.3074229999999995E-2</c:v>
                </c:pt>
                <c:pt idx="71">
                  <c:v>4.5418132E-2</c:v>
                </c:pt>
                <c:pt idx="72">
                  <c:v>2.758795E-2</c:v>
                </c:pt>
                <c:pt idx="73">
                  <c:v>1.7573146000000001E-2</c:v>
                </c:pt>
                <c:pt idx="74">
                  <c:v>1.643288E-2</c:v>
                </c:pt>
                <c:pt idx="75">
                  <c:v>1.9230562999999999E-2</c:v>
                </c:pt>
                <c:pt idx="76">
                  <c:v>2.2209494999999999E-2</c:v>
                </c:pt>
                <c:pt idx="77">
                  <c:v>2.4767852999999999E-2</c:v>
                </c:pt>
                <c:pt idx="78">
                  <c:v>2.8269596000000001E-2</c:v>
                </c:pt>
                <c:pt idx="79">
                  <c:v>3.1599037000000003E-2</c:v>
                </c:pt>
                <c:pt idx="80">
                  <c:v>3.0663165999999999E-2</c:v>
                </c:pt>
                <c:pt idx="81">
                  <c:v>2.3051998000000001E-2</c:v>
                </c:pt>
                <c:pt idx="82">
                  <c:v>1.0276906000000001E-2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6.9103463999999996E-3</c:v>
                </c:pt>
                <c:pt idx="89">
                  <c:v>1.4643866E-2</c:v>
                </c:pt>
                <c:pt idx="90">
                  <c:v>2.1592394000000001E-2</c:v>
                </c:pt>
                <c:pt idx="91">
                  <c:v>2.8040836999999999E-2</c:v>
                </c:pt>
                <c:pt idx="92">
                  <c:v>3.2394562000000002E-2</c:v>
                </c:pt>
                <c:pt idx="93">
                  <c:v>3.4674234999999998E-2</c:v>
                </c:pt>
                <c:pt idx="94">
                  <c:v>3.5294894E-2</c:v>
                </c:pt>
                <c:pt idx="95">
                  <c:v>3.4463979999999998E-2</c:v>
                </c:pt>
                <c:pt idx="96">
                  <c:v>3.4818189999999999E-2</c:v>
                </c:pt>
                <c:pt idx="97">
                  <c:v>3.5650785999999997E-2</c:v>
                </c:pt>
                <c:pt idx="98">
                  <c:v>3.6468359999999998E-2</c:v>
                </c:pt>
                <c:pt idx="99">
                  <c:v>3.6734200000000002E-2</c:v>
                </c:pt>
                <c:pt idx="100">
                  <c:v>3.6355079999999998E-2</c:v>
                </c:pt>
                <c:pt idx="101">
                  <c:v>3.5524189999999997E-2</c:v>
                </c:pt>
                <c:pt idx="102">
                  <c:v>3.4405810000000002E-2</c:v>
                </c:pt>
                <c:pt idx="103">
                  <c:v>3.3540554E-2</c:v>
                </c:pt>
                <c:pt idx="104">
                  <c:v>3.1895403000000003E-2</c:v>
                </c:pt>
                <c:pt idx="105">
                  <c:v>2.9616453000000001E-2</c:v>
                </c:pt>
                <c:pt idx="106">
                  <c:v>2.6651370000000001E-2</c:v>
                </c:pt>
                <c:pt idx="107">
                  <c:v>2.3709401000000001E-2</c:v>
                </c:pt>
                <c:pt idx="108">
                  <c:v>1.9592465999999999E-2</c:v>
                </c:pt>
                <c:pt idx="109">
                  <c:v>1.5021899E-2</c:v>
                </c:pt>
                <c:pt idx="110">
                  <c:v>1.0521335999999999E-2</c:v>
                </c:pt>
                <c:pt idx="111">
                  <c:v>5.2827704000000001E-3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EF97-4657-9D75-10C9030B76B6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[4]Sheet1!$D$500:$DT$500</c:f>
              <c:numCache>
                <c:formatCode>General</c:formatCode>
                <c:ptCount val="121"/>
                <c:pt idx="0">
                  <c:v>5.3381985000000003E-3</c:v>
                </c:pt>
                <c:pt idx="1">
                  <c:v>3.0846113999999998E-3</c:v>
                </c:pt>
                <c:pt idx="2">
                  <c:v>3.3305224E-3</c:v>
                </c:pt>
                <c:pt idx="3">
                  <c:v>2.1618259999999999E-3</c:v>
                </c:pt>
                <c:pt idx="4">
                  <c:v>1.6125410999999999E-3</c:v>
                </c:pt>
                <c:pt idx="5">
                  <c:v>2.5004303999999998E-3</c:v>
                </c:pt>
                <c:pt idx="6">
                  <c:v>4.8967352999999998E-3</c:v>
                </c:pt>
                <c:pt idx="7">
                  <c:v>7.8110130000000003E-3</c:v>
                </c:pt>
                <c:pt idx="8">
                  <c:v>8.3078869999999999E-3</c:v>
                </c:pt>
                <c:pt idx="9">
                  <c:v>5.0939796000000004E-3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1.2541772000000001E-3</c:v>
                </c:pt>
                <c:pt idx="15">
                  <c:v>8.0629075000000008E-3</c:v>
                </c:pt>
                <c:pt idx="16">
                  <c:v>1.3710099999999999E-2</c:v>
                </c:pt>
                <c:pt idx="17">
                  <c:v>1.44476555E-2</c:v>
                </c:pt>
                <c:pt idx="18">
                  <c:v>1.0282428E-2</c:v>
                </c:pt>
                <c:pt idx="19">
                  <c:v>2.6436903999999999E-3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1.7881689E-3</c:v>
                </c:pt>
                <c:pt idx="27">
                  <c:v>8.6449370000000001E-3</c:v>
                </c:pt>
                <c:pt idx="28">
                  <c:v>1.4274752E-2</c:v>
                </c:pt>
                <c:pt idx="29">
                  <c:v>1.8094933000000001E-2</c:v>
                </c:pt>
                <c:pt idx="30">
                  <c:v>2.1371970000000001E-2</c:v>
                </c:pt>
                <c:pt idx="31">
                  <c:v>2.3731249999999999E-2</c:v>
                </c:pt>
                <c:pt idx="32">
                  <c:v>2.4129799E-2</c:v>
                </c:pt>
                <c:pt idx="33">
                  <c:v>2.4665481999999999E-2</c:v>
                </c:pt>
                <c:pt idx="34">
                  <c:v>2.5313022000000001E-2</c:v>
                </c:pt>
                <c:pt idx="35">
                  <c:v>2.6064482999999999E-2</c:v>
                </c:pt>
                <c:pt idx="36">
                  <c:v>2.5216233000000001E-2</c:v>
                </c:pt>
                <c:pt idx="37">
                  <c:v>2.1891069999999999E-2</c:v>
                </c:pt>
                <c:pt idx="38">
                  <c:v>1.6927568E-2</c:v>
                </c:pt>
                <c:pt idx="39">
                  <c:v>1.2243812999999999E-2</c:v>
                </c:pt>
                <c:pt idx="40">
                  <c:v>8.0898010000000006E-3</c:v>
                </c:pt>
                <c:pt idx="41">
                  <c:v>5.7205305999999999E-3</c:v>
                </c:pt>
                <c:pt idx="42">
                  <c:v>4.4474880000000003E-3</c:v>
                </c:pt>
                <c:pt idx="43">
                  <c:v>6.3087719999999998E-3</c:v>
                </c:pt>
                <c:pt idx="44">
                  <c:v>1.2423806000000001E-2</c:v>
                </c:pt>
                <c:pt idx="45">
                  <c:v>2.082724E-2</c:v>
                </c:pt>
                <c:pt idx="46">
                  <c:v>2.7878747999999998E-2</c:v>
                </c:pt>
                <c:pt idx="47">
                  <c:v>3.1130284000000001E-2</c:v>
                </c:pt>
                <c:pt idx="48">
                  <c:v>3.1535145000000001E-2</c:v>
                </c:pt>
                <c:pt idx="49">
                  <c:v>3.1314142000000003E-2</c:v>
                </c:pt>
                <c:pt idx="50">
                  <c:v>3.1369939999999999E-2</c:v>
                </c:pt>
                <c:pt idx="51">
                  <c:v>3.2571919999999997E-2</c:v>
                </c:pt>
                <c:pt idx="52">
                  <c:v>3.4586653000000002E-2</c:v>
                </c:pt>
                <c:pt idx="53">
                  <c:v>3.5451410000000003E-2</c:v>
                </c:pt>
                <c:pt idx="54">
                  <c:v>3.3268569999999997E-2</c:v>
                </c:pt>
                <c:pt idx="55">
                  <c:v>2.9428156E-2</c:v>
                </c:pt>
                <c:pt idx="56">
                  <c:v>2.6952934000000001E-2</c:v>
                </c:pt>
                <c:pt idx="57">
                  <c:v>2.9271289999999998E-2</c:v>
                </c:pt>
                <c:pt idx="58">
                  <c:v>3.5678424E-2</c:v>
                </c:pt>
                <c:pt idx="59">
                  <c:v>4.2490073000000003E-2</c:v>
                </c:pt>
                <c:pt idx="60">
                  <c:v>4.5680030000000003E-2</c:v>
                </c:pt>
                <c:pt idx="61">
                  <c:v>4.6987380000000002E-2</c:v>
                </c:pt>
                <c:pt idx="62">
                  <c:v>4.8277132E-2</c:v>
                </c:pt>
                <c:pt idx="63">
                  <c:v>4.9613483E-2</c:v>
                </c:pt>
                <c:pt idx="64">
                  <c:v>4.842349E-2</c:v>
                </c:pt>
                <c:pt idx="65">
                  <c:v>4.4826860000000003E-2</c:v>
                </c:pt>
                <c:pt idx="66">
                  <c:v>4.4275126999999997E-2</c:v>
                </c:pt>
                <c:pt idx="67">
                  <c:v>5.1665846000000001E-2</c:v>
                </c:pt>
                <c:pt idx="68">
                  <c:v>6.3804050000000001E-2</c:v>
                </c:pt>
                <c:pt idx="69">
                  <c:v>7.0066675999999994E-2</c:v>
                </c:pt>
                <c:pt idx="70">
                  <c:v>6.3074229999999995E-2</c:v>
                </c:pt>
                <c:pt idx="71">
                  <c:v>4.5418132E-2</c:v>
                </c:pt>
                <c:pt idx="72">
                  <c:v>2.758795E-2</c:v>
                </c:pt>
                <c:pt idx="73">
                  <c:v>1.7573146000000001E-2</c:v>
                </c:pt>
                <c:pt idx="74">
                  <c:v>1.643288E-2</c:v>
                </c:pt>
                <c:pt idx="75">
                  <c:v>1.9230562999999999E-2</c:v>
                </c:pt>
                <c:pt idx="76">
                  <c:v>2.2209494999999999E-2</c:v>
                </c:pt>
                <c:pt idx="77">
                  <c:v>2.4767852999999999E-2</c:v>
                </c:pt>
                <c:pt idx="78">
                  <c:v>2.8269596000000001E-2</c:v>
                </c:pt>
                <c:pt idx="79">
                  <c:v>3.1599037000000003E-2</c:v>
                </c:pt>
                <c:pt idx="80">
                  <c:v>3.0663165999999999E-2</c:v>
                </c:pt>
                <c:pt idx="81">
                  <c:v>2.3051998000000001E-2</c:v>
                </c:pt>
                <c:pt idx="82">
                  <c:v>1.0276906000000001E-2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6.9103463999999996E-3</c:v>
                </c:pt>
                <c:pt idx="89">
                  <c:v>1.4643866E-2</c:v>
                </c:pt>
                <c:pt idx="90">
                  <c:v>2.1592394000000001E-2</c:v>
                </c:pt>
                <c:pt idx="91">
                  <c:v>2.8040836999999999E-2</c:v>
                </c:pt>
                <c:pt idx="92">
                  <c:v>3.2394562000000002E-2</c:v>
                </c:pt>
                <c:pt idx="93">
                  <c:v>3.4674234999999998E-2</c:v>
                </c:pt>
                <c:pt idx="94">
                  <c:v>3.5294894E-2</c:v>
                </c:pt>
                <c:pt idx="95">
                  <c:v>3.4463979999999998E-2</c:v>
                </c:pt>
                <c:pt idx="96">
                  <c:v>3.4818189999999999E-2</c:v>
                </c:pt>
                <c:pt idx="97">
                  <c:v>3.5650785999999997E-2</c:v>
                </c:pt>
                <c:pt idx="98">
                  <c:v>3.6468359999999998E-2</c:v>
                </c:pt>
                <c:pt idx="99">
                  <c:v>3.6734200000000002E-2</c:v>
                </c:pt>
                <c:pt idx="100">
                  <c:v>3.6355079999999998E-2</c:v>
                </c:pt>
                <c:pt idx="101">
                  <c:v>3.5524189999999997E-2</c:v>
                </c:pt>
                <c:pt idx="102">
                  <c:v>3.4405810000000002E-2</c:v>
                </c:pt>
                <c:pt idx="103">
                  <c:v>3.3540554E-2</c:v>
                </c:pt>
                <c:pt idx="104">
                  <c:v>3.1895403000000003E-2</c:v>
                </c:pt>
                <c:pt idx="105">
                  <c:v>2.9616453000000001E-2</c:v>
                </c:pt>
                <c:pt idx="106">
                  <c:v>2.6651370000000001E-2</c:v>
                </c:pt>
                <c:pt idx="107">
                  <c:v>2.3709401000000001E-2</c:v>
                </c:pt>
                <c:pt idx="108">
                  <c:v>1.9592465999999999E-2</c:v>
                </c:pt>
                <c:pt idx="109">
                  <c:v>1.5021899E-2</c:v>
                </c:pt>
                <c:pt idx="110">
                  <c:v>1.0521335999999999E-2</c:v>
                </c:pt>
                <c:pt idx="111">
                  <c:v>5.2827704000000001E-3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EF97-4657-9D75-10C9030B76B6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[4]Sheet1!$D$501:$DT$501</c:f>
              <c:numCache>
                <c:formatCode>General</c:formatCode>
                <c:ptCount val="121"/>
                <c:pt idx="0">
                  <c:v>5.3381985000000003E-3</c:v>
                </c:pt>
                <c:pt idx="1">
                  <c:v>3.0846113999999998E-3</c:v>
                </c:pt>
                <c:pt idx="2">
                  <c:v>3.3305224E-3</c:v>
                </c:pt>
                <c:pt idx="3">
                  <c:v>2.1618259999999999E-3</c:v>
                </c:pt>
                <c:pt idx="4">
                  <c:v>1.6125410999999999E-3</c:v>
                </c:pt>
                <c:pt idx="5">
                  <c:v>2.5004303999999998E-3</c:v>
                </c:pt>
                <c:pt idx="6">
                  <c:v>4.8967352999999998E-3</c:v>
                </c:pt>
                <c:pt idx="7">
                  <c:v>7.8110130000000003E-3</c:v>
                </c:pt>
                <c:pt idx="8">
                  <c:v>8.3078869999999999E-3</c:v>
                </c:pt>
                <c:pt idx="9">
                  <c:v>5.0939796000000004E-3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1.2541772000000001E-3</c:v>
                </c:pt>
                <c:pt idx="15">
                  <c:v>8.0629075000000008E-3</c:v>
                </c:pt>
                <c:pt idx="16">
                  <c:v>1.3710099999999999E-2</c:v>
                </c:pt>
                <c:pt idx="17">
                  <c:v>1.44476555E-2</c:v>
                </c:pt>
                <c:pt idx="18">
                  <c:v>1.0282428E-2</c:v>
                </c:pt>
                <c:pt idx="19">
                  <c:v>2.6436903999999999E-3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1.7881689E-3</c:v>
                </c:pt>
                <c:pt idx="27">
                  <c:v>8.6449370000000001E-3</c:v>
                </c:pt>
                <c:pt idx="28">
                  <c:v>1.4274752E-2</c:v>
                </c:pt>
                <c:pt idx="29">
                  <c:v>1.8094933000000001E-2</c:v>
                </c:pt>
                <c:pt idx="30">
                  <c:v>2.1371970000000001E-2</c:v>
                </c:pt>
                <c:pt idx="31">
                  <c:v>2.3731249999999999E-2</c:v>
                </c:pt>
                <c:pt idx="32">
                  <c:v>2.4129799E-2</c:v>
                </c:pt>
                <c:pt idx="33">
                  <c:v>2.4665481999999999E-2</c:v>
                </c:pt>
                <c:pt idx="34">
                  <c:v>2.5313022000000001E-2</c:v>
                </c:pt>
                <c:pt idx="35">
                  <c:v>2.6064482999999999E-2</c:v>
                </c:pt>
                <c:pt idx="36">
                  <c:v>2.5216233000000001E-2</c:v>
                </c:pt>
                <c:pt idx="37">
                  <c:v>2.1891069999999999E-2</c:v>
                </c:pt>
                <c:pt idx="38">
                  <c:v>1.6927568E-2</c:v>
                </c:pt>
                <c:pt idx="39">
                  <c:v>1.2243812999999999E-2</c:v>
                </c:pt>
                <c:pt idx="40">
                  <c:v>8.0898010000000006E-3</c:v>
                </c:pt>
                <c:pt idx="41">
                  <c:v>5.7205305999999999E-3</c:v>
                </c:pt>
                <c:pt idx="42">
                  <c:v>4.4474880000000003E-3</c:v>
                </c:pt>
                <c:pt idx="43">
                  <c:v>6.3087719999999998E-3</c:v>
                </c:pt>
                <c:pt idx="44">
                  <c:v>1.2423806000000001E-2</c:v>
                </c:pt>
                <c:pt idx="45">
                  <c:v>2.082724E-2</c:v>
                </c:pt>
                <c:pt idx="46">
                  <c:v>2.7878747999999998E-2</c:v>
                </c:pt>
                <c:pt idx="47">
                  <c:v>3.1130284000000001E-2</c:v>
                </c:pt>
                <c:pt idx="48">
                  <c:v>3.1535145000000001E-2</c:v>
                </c:pt>
                <c:pt idx="49">
                  <c:v>3.1314142000000003E-2</c:v>
                </c:pt>
                <c:pt idx="50">
                  <c:v>3.1369939999999999E-2</c:v>
                </c:pt>
                <c:pt idx="51">
                  <c:v>3.2571919999999997E-2</c:v>
                </c:pt>
                <c:pt idx="52">
                  <c:v>3.4586653000000002E-2</c:v>
                </c:pt>
                <c:pt idx="53">
                  <c:v>3.5451410000000003E-2</c:v>
                </c:pt>
                <c:pt idx="54">
                  <c:v>3.3268569999999997E-2</c:v>
                </c:pt>
                <c:pt idx="55">
                  <c:v>2.9428156E-2</c:v>
                </c:pt>
                <c:pt idx="56">
                  <c:v>2.6952934000000001E-2</c:v>
                </c:pt>
                <c:pt idx="57">
                  <c:v>2.9271289999999998E-2</c:v>
                </c:pt>
                <c:pt idx="58">
                  <c:v>3.5678424E-2</c:v>
                </c:pt>
                <c:pt idx="59">
                  <c:v>4.2490073000000003E-2</c:v>
                </c:pt>
                <c:pt idx="60">
                  <c:v>4.5680030000000003E-2</c:v>
                </c:pt>
                <c:pt idx="61">
                  <c:v>4.6987380000000002E-2</c:v>
                </c:pt>
                <c:pt idx="62">
                  <c:v>4.8277132E-2</c:v>
                </c:pt>
                <c:pt idx="63">
                  <c:v>4.9613483E-2</c:v>
                </c:pt>
                <c:pt idx="64">
                  <c:v>4.842349E-2</c:v>
                </c:pt>
                <c:pt idx="65">
                  <c:v>4.4826860000000003E-2</c:v>
                </c:pt>
                <c:pt idx="66">
                  <c:v>4.4275126999999997E-2</c:v>
                </c:pt>
                <c:pt idx="67">
                  <c:v>5.1665846000000001E-2</c:v>
                </c:pt>
                <c:pt idx="68">
                  <c:v>6.3804050000000001E-2</c:v>
                </c:pt>
                <c:pt idx="69">
                  <c:v>7.0066675999999994E-2</c:v>
                </c:pt>
                <c:pt idx="70">
                  <c:v>6.3074229999999995E-2</c:v>
                </c:pt>
                <c:pt idx="71">
                  <c:v>4.5418132E-2</c:v>
                </c:pt>
                <c:pt idx="72">
                  <c:v>2.758795E-2</c:v>
                </c:pt>
                <c:pt idx="73">
                  <c:v>1.7573146000000001E-2</c:v>
                </c:pt>
                <c:pt idx="74">
                  <c:v>1.643288E-2</c:v>
                </c:pt>
                <c:pt idx="75">
                  <c:v>1.9230562999999999E-2</c:v>
                </c:pt>
                <c:pt idx="76">
                  <c:v>2.2209494999999999E-2</c:v>
                </c:pt>
                <c:pt idx="77">
                  <c:v>2.4767852999999999E-2</c:v>
                </c:pt>
                <c:pt idx="78">
                  <c:v>2.8269596000000001E-2</c:v>
                </c:pt>
                <c:pt idx="79">
                  <c:v>3.1599037000000003E-2</c:v>
                </c:pt>
                <c:pt idx="80">
                  <c:v>3.0663165999999999E-2</c:v>
                </c:pt>
                <c:pt idx="81">
                  <c:v>2.3051998000000001E-2</c:v>
                </c:pt>
                <c:pt idx="82">
                  <c:v>1.0276906000000001E-2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6.9103463999999996E-3</c:v>
                </c:pt>
                <c:pt idx="89">
                  <c:v>1.4643866E-2</c:v>
                </c:pt>
                <c:pt idx="90">
                  <c:v>2.1592394000000001E-2</c:v>
                </c:pt>
                <c:pt idx="91">
                  <c:v>2.8040836999999999E-2</c:v>
                </c:pt>
                <c:pt idx="92">
                  <c:v>3.2394562000000002E-2</c:v>
                </c:pt>
                <c:pt idx="93">
                  <c:v>3.4674234999999998E-2</c:v>
                </c:pt>
                <c:pt idx="94">
                  <c:v>3.5294894E-2</c:v>
                </c:pt>
                <c:pt idx="95">
                  <c:v>3.4463979999999998E-2</c:v>
                </c:pt>
                <c:pt idx="96">
                  <c:v>3.4818189999999999E-2</c:v>
                </c:pt>
                <c:pt idx="97">
                  <c:v>3.5650785999999997E-2</c:v>
                </c:pt>
                <c:pt idx="98">
                  <c:v>3.6468359999999998E-2</c:v>
                </c:pt>
                <c:pt idx="99">
                  <c:v>3.6734200000000002E-2</c:v>
                </c:pt>
                <c:pt idx="100">
                  <c:v>3.6355079999999998E-2</c:v>
                </c:pt>
                <c:pt idx="101">
                  <c:v>3.5524189999999997E-2</c:v>
                </c:pt>
                <c:pt idx="102">
                  <c:v>3.4405810000000002E-2</c:v>
                </c:pt>
                <c:pt idx="103">
                  <c:v>3.3540554E-2</c:v>
                </c:pt>
                <c:pt idx="104">
                  <c:v>3.1895403000000003E-2</c:v>
                </c:pt>
                <c:pt idx="105">
                  <c:v>2.9616453000000001E-2</c:v>
                </c:pt>
                <c:pt idx="106">
                  <c:v>2.6651370000000001E-2</c:v>
                </c:pt>
                <c:pt idx="107">
                  <c:v>2.3709401000000001E-2</c:v>
                </c:pt>
                <c:pt idx="108">
                  <c:v>1.9592465999999999E-2</c:v>
                </c:pt>
                <c:pt idx="109">
                  <c:v>1.5021899E-2</c:v>
                </c:pt>
                <c:pt idx="110">
                  <c:v>1.0521335999999999E-2</c:v>
                </c:pt>
                <c:pt idx="111">
                  <c:v>5.2827704000000001E-3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EF97-4657-9D75-10C9030B76B6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[4]Sheet1!$D$502:$DT$502</c:f>
              <c:numCache>
                <c:formatCode>General</c:formatCode>
                <c:ptCount val="121"/>
                <c:pt idx="0">
                  <c:v>5.3381985000000003E-3</c:v>
                </c:pt>
                <c:pt idx="1">
                  <c:v>3.0846113999999998E-3</c:v>
                </c:pt>
                <c:pt idx="2">
                  <c:v>3.3305224E-3</c:v>
                </c:pt>
                <c:pt idx="3">
                  <c:v>2.1618259999999999E-3</c:v>
                </c:pt>
                <c:pt idx="4">
                  <c:v>1.6125410999999999E-3</c:v>
                </c:pt>
                <c:pt idx="5">
                  <c:v>2.5004303999999998E-3</c:v>
                </c:pt>
                <c:pt idx="6">
                  <c:v>4.8967352999999998E-3</c:v>
                </c:pt>
                <c:pt idx="7">
                  <c:v>7.8110130000000003E-3</c:v>
                </c:pt>
                <c:pt idx="8">
                  <c:v>8.3078869999999999E-3</c:v>
                </c:pt>
                <c:pt idx="9">
                  <c:v>5.0939796000000004E-3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1.2541772000000001E-3</c:v>
                </c:pt>
                <c:pt idx="15">
                  <c:v>8.0629075000000008E-3</c:v>
                </c:pt>
                <c:pt idx="16">
                  <c:v>1.3710099999999999E-2</c:v>
                </c:pt>
                <c:pt idx="17">
                  <c:v>1.44476555E-2</c:v>
                </c:pt>
                <c:pt idx="18">
                  <c:v>1.0282428E-2</c:v>
                </c:pt>
                <c:pt idx="19">
                  <c:v>2.6436903999999999E-3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1.7881689E-3</c:v>
                </c:pt>
                <c:pt idx="27">
                  <c:v>8.6449370000000001E-3</c:v>
                </c:pt>
                <c:pt idx="28">
                  <c:v>1.4274752E-2</c:v>
                </c:pt>
                <c:pt idx="29">
                  <c:v>1.8094933000000001E-2</c:v>
                </c:pt>
                <c:pt idx="30">
                  <c:v>2.1371970000000001E-2</c:v>
                </c:pt>
                <c:pt idx="31">
                  <c:v>2.3731249999999999E-2</c:v>
                </c:pt>
                <c:pt idx="32">
                  <c:v>2.4129799E-2</c:v>
                </c:pt>
                <c:pt idx="33">
                  <c:v>2.4665481999999999E-2</c:v>
                </c:pt>
                <c:pt idx="34">
                  <c:v>2.5313022000000001E-2</c:v>
                </c:pt>
                <c:pt idx="35">
                  <c:v>2.6064482999999999E-2</c:v>
                </c:pt>
                <c:pt idx="36">
                  <c:v>2.5216233000000001E-2</c:v>
                </c:pt>
                <c:pt idx="37">
                  <c:v>2.1891069999999999E-2</c:v>
                </c:pt>
                <c:pt idx="38">
                  <c:v>1.6927568E-2</c:v>
                </c:pt>
                <c:pt idx="39">
                  <c:v>1.2243812999999999E-2</c:v>
                </c:pt>
                <c:pt idx="40">
                  <c:v>8.0898010000000006E-3</c:v>
                </c:pt>
                <c:pt idx="41">
                  <c:v>5.7205305999999999E-3</c:v>
                </c:pt>
                <c:pt idx="42">
                  <c:v>4.4474880000000003E-3</c:v>
                </c:pt>
                <c:pt idx="43">
                  <c:v>6.3087719999999998E-3</c:v>
                </c:pt>
                <c:pt idx="44">
                  <c:v>1.2423806000000001E-2</c:v>
                </c:pt>
                <c:pt idx="45">
                  <c:v>2.082724E-2</c:v>
                </c:pt>
                <c:pt idx="46">
                  <c:v>2.7878747999999998E-2</c:v>
                </c:pt>
                <c:pt idx="47">
                  <c:v>3.1130284000000001E-2</c:v>
                </c:pt>
                <c:pt idx="48">
                  <c:v>3.1535145000000001E-2</c:v>
                </c:pt>
                <c:pt idx="49">
                  <c:v>3.1314142000000003E-2</c:v>
                </c:pt>
                <c:pt idx="50">
                  <c:v>3.1369939999999999E-2</c:v>
                </c:pt>
                <c:pt idx="51">
                  <c:v>3.2571919999999997E-2</c:v>
                </c:pt>
                <c:pt idx="52">
                  <c:v>3.4586653000000002E-2</c:v>
                </c:pt>
                <c:pt idx="53">
                  <c:v>3.5451410000000003E-2</c:v>
                </c:pt>
                <c:pt idx="54">
                  <c:v>3.3268569999999997E-2</c:v>
                </c:pt>
                <c:pt idx="55">
                  <c:v>2.9428156E-2</c:v>
                </c:pt>
                <c:pt idx="56">
                  <c:v>2.6952934000000001E-2</c:v>
                </c:pt>
                <c:pt idx="57">
                  <c:v>2.9271289999999998E-2</c:v>
                </c:pt>
                <c:pt idx="58">
                  <c:v>3.5678424E-2</c:v>
                </c:pt>
                <c:pt idx="59">
                  <c:v>4.2490073000000003E-2</c:v>
                </c:pt>
                <c:pt idx="60">
                  <c:v>4.5680030000000003E-2</c:v>
                </c:pt>
                <c:pt idx="61">
                  <c:v>4.6987380000000002E-2</c:v>
                </c:pt>
                <c:pt idx="62">
                  <c:v>4.8277132E-2</c:v>
                </c:pt>
                <c:pt idx="63">
                  <c:v>4.9613483E-2</c:v>
                </c:pt>
                <c:pt idx="64">
                  <c:v>4.842349E-2</c:v>
                </c:pt>
                <c:pt idx="65">
                  <c:v>4.4826860000000003E-2</c:v>
                </c:pt>
                <c:pt idx="66">
                  <c:v>4.4275126999999997E-2</c:v>
                </c:pt>
                <c:pt idx="67">
                  <c:v>5.1665846000000001E-2</c:v>
                </c:pt>
                <c:pt idx="68">
                  <c:v>6.3804050000000001E-2</c:v>
                </c:pt>
                <c:pt idx="69">
                  <c:v>7.0066675999999994E-2</c:v>
                </c:pt>
                <c:pt idx="70">
                  <c:v>6.3074229999999995E-2</c:v>
                </c:pt>
                <c:pt idx="71">
                  <c:v>4.5418132E-2</c:v>
                </c:pt>
                <c:pt idx="72">
                  <c:v>2.758795E-2</c:v>
                </c:pt>
                <c:pt idx="73">
                  <c:v>1.7573146000000001E-2</c:v>
                </c:pt>
                <c:pt idx="74">
                  <c:v>1.643288E-2</c:v>
                </c:pt>
                <c:pt idx="75">
                  <c:v>1.9230562999999999E-2</c:v>
                </c:pt>
                <c:pt idx="76">
                  <c:v>2.2209494999999999E-2</c:v>
                </c:pt>
                <c:pt idx="77">
                  <c:v>2.4767852999999999E-2</c:v>
                </c:pt>
                <c:pt idx="78">
                  <c:v>2.8269596000000001E-2</c:v>
                </c:pt>
                <c:pt idx="79">
                  <c:v>3.1599037000000003E-2</c:v>
                </c:pt>
                <c:pt idx="80">
                  <c:v>3.0663165999999999E-2</c:v>
                </c:pt>
                <c:pt idx="81">
                  <c:v>2.3051998000000001E-2</c:v>
                </c:pt>
                <c:pt idx="82">
                  <c:v>1.0276906000000001E-2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6.9103463999999996E-3</c:v>
                </c:pt>
                <c:pt idx="89">
                  <c:v>1.4643866E-2</c:v>
                </c:pt>
                <c:pt idx="90">
                  <c:v>2.1592394000000001E-2</c:v>
                </c:pt>
                <c:pt idx="91">
                  <c:v>2.8040836999999999E-2</c:v>
                </c:pt>
                <c:pt idx="92">
                  <c:v>3.2394562000000002E-2</c:v>
                </c:pt>
                <c:pt idx="93">
                  <c:v>3.4674234999999998E-2</c:v>
                </c:pt>
                <c:pt idx="94">
                  <c:v>3.5294894E-2</c:v>
                </c:pt>
                <c:pt idx="95">
                  <c:v>3.4463979999999998E-2</c:v>
                </c:pt>
                <c:pt idx="96">
                  <c:v>3.4818189999999999E-2</c:v>
                </c:pt>
                <c:pt idx="97">
                  <c:v>3.5650785999999997E-2</c:v>
                </c:pt>
                <c:pt idx="98">
                  <c:v>3.6468359999999998E-2</c:v>
                </c:pt>
                <c:pt idx="99">
                  <c:v>3.6734200000000002E-2</c:v>
                </c:pt>
                <c:pt idx="100">
                  <c:v>3.6355079999999998E-2</c:v>
                </c:pt>
                <c:pt idx="101">
                  <c:v>3.5524189999999997E-2</c:v>
                </c:pt>
                <c:pt idx="102">
                  <c:v>3.4405810000000002E-2</c:v>
                </c:pt>
                <c:pt idx="103">
                  <c:v>3.3540554E-2</c:v>
                </c:pt>
                <c:pt idx="104">
                  <c:v>3.1895403000000003E-2</c:v>
                </c:pt>
                <c:pt idx="105">
                  <c:v>2.9616453000000001E-2</c:v>
                </c:pt>
                <c:pt idx="106">
                  <c:v>2.6651370000000001E-2</c:v>
                </c:pt>
                <c:pt idx="107">
                  <c:v>2.3709401000000001E-2</c:v>
                </c:pt>
                <c:pt idx="108">
                  <c:v>1.9592465999999999E-2</c:v>
                </c:pt>
                <c:pt idx="109">
                  <c:v>1.5021899E-2</c:v>
                </c:pt>
                <c:pt idx="110">
                  <c:v>1.0521335999999999E-2</c:v>
                </c:pt>
                <c:pt idx="111">
                  <c:v>5.2827704000000001E-3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EF97-4657-9D75-10C9030B76B6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[4]Sheet1!$D$503:$DT$503</c:f>
              <c:numCache>
                <c:formatCode>General</c:formatCode>
                <c:ptCount val="121"/>
                <c:pt idx="0">
                  <c:v>5.3381985000000003E-3</c:v>
                </c:pt>
                <c:pt idx="1">
                  <c:v>3.0846113999999998E-3</c:v>
                </c:pt>
                <c:pt idx="2">
                  <c:v>3.3305224E-3</c:v>
                </c:pt>
                <c:pt idx="3">
                  <c:v>2.1618259999999999E-3</c:v>
                </c:pt>
                <c:pt idx="4">
                  <c:v>1.6125410999999999E-3</c:v>
                </c:pt>
                <c:pt idx="5">
                  <c:v>2.5004303999999998E-3</c:v>
                </c:pt>
                <c:pt idx="6">
                  <c:v>4.8967352999999998E-3</c:v>
                </c:pt>
                <c:pt idx="7">
                  <c:v>7.8110130000000003E-3</c:v>
                </c:pt>
                <c:pt idx="8">
                  <c:v>8.3078869999999999E-3</c:v>
                </c:pt>
                <c:pt idx="9">
                  <c:v>5.0939796000000004E-3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1.2541772000000001E-3</c:v>
                </c:pt>
                <c:pt idx="15">
                  <c:v>8.0629075000000008E-3</c:v>
                </c:pt>
                <c:pt idx="16">
                  <c:v>1.3710099999999999E-2</c:v>
                </c:pt>
                <c:pt idx="17">
                  <c:v>1.44476555E-2</c:v>
                </c:pt>
                <c:pt idx="18">
                  <c:v>1.0282428E-2</c:v>
                </c:pt>
                <c:pt idx="19">
                  <c:v>2.6436903999999999E-3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1.7881689E-3</c:v>
                </c:pt>
                <c:pt idx="27">
                  <c:v>8.6449370000000001E-3</c:v>
                </c:pt>
                <c:pt idx="28">
                  <c:v>1.4274752E-2</c:v>
                </c:pt>
                <c:pt idx="29">
                  <c:v>1.8094933000000001E-2</c:v>
                </c:pt>
                <c:pt idx="30">
                  <c:v>2.1371970000000001E-2</c:v>
                </c:pt>
                <c:pt idx="31">
                  <c:v>2.3731249999999999E-2</c:v>
                </c:pt>
                <c:pt idx="32">
                  <c:v>2.4129799E-2</c:v>
                </c:pt>
                <c:pt idx="33">
                  <c:v>2.4665481999999999E-2</c:v>
                </c:pt>
                <c:pt idx="34">
                  <c:v>2.5313022000000001E-2</c:v>
                </c:pt>
                <c:pt idx="35">
                  <c:v>2.6064482999999999E-2</c:v>
                </c:pt>
                <c:pt idx="36">
                  <c:v>2.5216233000000001E-2</c:v>
                </c:pt>
                <c:pt idx="37">
                  <c:v>2.1891069999999999E-2</c:v>
                </c:pt>
                <c:pt idx="38">
                  <c:v>1.6927568E-2</c:v>
                </c:pt>
                <c:pt idx="39">
                  <c:v>1.2243812999999999E-2</c:v>
                </c:pt>
                <c:pt idx="40">
                  <c:v>8.0898010000000006E-3</c:v>
                </c:pt>
                <c:pt idx="41">
                  <c:v>5.7205305999999999E-3</c:v>
                </c:pt>
                <c:pt idx="42">
                  <c:v>4.4474880000000003E-3</c:v>
                </c:pt>
                <c:pt idx="43">
                  <c:v>6.3087719999999998E-3</c:v>
                </c:pt>
                <c:pt idx="44">
                  <c:v>1.2423806000000001E-2</c:v>
                </c:pt>
                <c:pt idx="45">
                  <c:v>2.082724E-2</c:v>
                </c:pt>
                <c:pt idx="46">
                  <c:v>2.7878747999999998E-2</c:v>
                </c:pt>
                <c:pt idx="47">
                  <c:v>3.1130284000000001E-2</c:v>
                </c:pt>
                <c:pt idx="48">
                  <c:v>3.1535145000000001E-2</c:v>
                </c:pt>
                <c:pt idx="49">
                  <c:v>3.1314142000000003E-2</c:v>
                </c:pt>
                <c:pt idx="50">
                  <c:v>3.1369939999999999E-2</c:v>
                </c:pt>
                <c:pt idx="51">
                  <c:v>3.2571919999999997E-2</c:v>
                </c:pt>
                <c:pt idx="52">
                  <c:v>3.4586653000000002E-2</c:v>
                </c:pt>
                <c:pt idx="53">
                  <c:v>3.5451410000000003E-2</c:v>
                </c:pt>
                <c:pt idx="54">
                  <c:v>3.3268569999999997E-2</c:v>
                </c:pt>
                <c:pt idx="55">
                  <c:v>2.9428156E-2</c:v>
                </c:pt>
                <c:pt idx="56">
                  <c:v>2.6952934000000001E-2</c:v>
                </c:pt>
                <c:pt idx="57">
                  <c:v>2.9271289999999998E-2</c:v>
                </c:pt>
                <c:pt idx="58">
                  <c:v>3.5678424E-2</c:v>
                </c:pt>
                <c:pt idx="59">
                  <c:v>4.2490073000000003E-2</c:v>
                </c:pt>
                <c:pt idx="60">
                  <c:v>4.5680030000000003E-2</c:v>
                </c:pt>
                <c:pt idx="61">
                  <c:v>4.6987380000000002E-2</c:v>
                </c:pt>
                <c:pt idx="62">
                  <c:v>4.8277132E-2</c:v>
                </c:pt>
                <c:pt idx="63">
                  <c:v>4.9613483E-2</c:v>
                </c:pt>
                <c:pt idx="64">
                  <c:v>4.842349E-2</c:v>
                </c:pt>
                <c:pt idx="65">
                  <c:v>4.4826860000000003E-2</c:v>
                </c:pt>
                <c:pt idx="66">
                  <c:v>4.4275126999999997E-2</c:v>
                </c:pt>
                <c:pt idx="67">
                  <c:v>5.1665846000000001E-2</c:v>
                </c:pt>
                <c:pt idx="68">
                  <c:v>6.3804050000000001E-2</c:v>
                </c:pt>
                <c:pt idx="69">
                  <c:v>7.0066675999999994E-2</c:v>
                </c:pt>
                <c:pt idx="70">
                  <c:v>6.3074229999999995E-2</c:v>
                </c:pt>
                <c:pt idx="71">
                  <c:v>4.5418132E-2</c:v>
                </c:pt>
                <c:pt idx="72">
                  <c:v>2.758795E-2</c:v>
                </c:pt>
                <c:pt idx="73">
                  <c:v>1.7573146000000001E-2</c:v>
                </c:pt>
                <c:pt idx="74">
                  <c:v>1.643288E-2</c:v>
                </c:pt>
                <c:pt idx="75">
                  <c:v>1.9230562999999999E-2</c:v>
                </c:pt>
                <c:pt idx="76">
                  <c:v>2.2209494999999999E-2</c:v>
                </c:pt>
                <c:pt idx="77">
                  <c:v>2.4767852999999999E-2</c:v>
                </c:pt>
                <c:pt idx="78">
                  <c:v>2.8269596000000001E-2</c:v>
                </c:pt>
                <c:pt idx="79">
                  <c:v>3.1599037000000003E-2</c:v>
                </c:pt>
                <c:pt idx="80">
                  <c:v>3.0663165999999999E-2</c:v>
                </c:pt>
                <c:pt idx="81">
                  <c:v>2.3051998000000001E-2</c:v>
                </c:pt>
                <c:pt idx="82">
                  <c:v>1.0276906000000001E-2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6.9103463999999996E-3</c:v>
                </c:pt>
                <c:pt idx="89">
                  <c:v>1.4643866E-2</c:v>
                </c:pt>
                <c:pt idx="90">
                  <c:v>2.1592394000000001E-2</c:v>
                </c:pt>
                <c:pt idx="91">
                  <c:v>2.8040836999999999E-2</c:v>
                </c:pt>
                <c:pt idx="92">
                  <c:v>3.2394562000000002E-2</c:v>
                </c:pt>
                <c:pt idx="93">
                  <c:v>3.4674234999999998E-2</c:v>
                </c:pt>
                <c:pt idx="94">
                  <c:v>3.5294894E-2</c:v>
                </c:pt>
                <c:pt idx="95">
                  <c:v>3.4463979999999998E-2</c:v>
                </c:pt>
                <c:pt idx="96">
                  <c:v>3.4818189999999999E-2</c:v>
                </c:pt>
                <c:pt idx="97">
                  <c:v>3.5650785999999997E-2</c:v>
                </c:pt>
                <c:pt idx="98">
                  <c:v>3.6468359999999998E-2</c:v>
                </c:pt>
                <c:pt idx="99">
                  <c:v>3.6734200000000002E-2</c:v>
                </c:pt>
                <c:pt idx="100">
                  <c:v>3.6355079999999998E-2</c:v>
                </c:pt>
                <c:pt idx="101">
                  <c:v>3.5524189999999997E-2</c:v>
                </c:pt>
                <c:pt idx="102">
                  <c:v>3.4405810000000002E-2</c:v>
                </c:pt>
                <c:pt idx="103">
                  <c:v>3.3540554E-2</c:v>
                </c:pt>
                <c:pt idx="104">
                  <c:v>3.1895403000000003E-2</c:v>
                </c:pt>
                <c:pt idx="105">
                  <c:v>2.9616453000000001E-2</c:v>
                </c:pt>
                <c:pt idx="106">
                  <c:v>2.6651370000000001E-2</c:v>
                </c:pt>
                <c:pt idx="107">
                  <c:v>2.3709401000000001E-2</c:v>
                </c:pt>
                <c:pt idx="108">
                  <c:v>1.9592465999999999E-2</c:v>
                </c:pt>
                <c:pt idx="109">
                  <c:v>1.5021899E-2</c:v>
                </c:pt>
                <c:pt idx="110">
                  <c:v>1.0521335999999999E-2</c:v>
                </c:pt>
                <c:pt idx="111">
                  <c:v>5.2827704000000001E-3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EF97-4657-9D75-10C9030B76B6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[4]Sheet1!$D$504:$DT$504</c:f>
              <c:numCache>
                <c:formatCode>General</c:formatCode>
                <c:ptCount val="121"/>
                <c:pt idx="0">
                  <c:v>4.8532397000000003E-3</c:v>
                </c:pt>
                <c:pt idx="1">
                  <c:v>2.5740225999999998E-3</c:v>
                </c:pt>
                <c:pt idx="2">
                  <c:v>2.8959347E-3</c:v>
                </c:pt>
                <c:pt idx="3">
                  <c:v>1.8374467E-3</c:v>
                </c:pt>
                <c:pt idx="4">
                  <c:v>1.3019657E-3</c:v>
                </c:pt>
                <c:pt idx="5">
                  <c:v>2.0355036999999999E-3</c:v>
                </c:pt>
                <c:pt idx="6">
                  <c:v>4.2519526999999996E-3</c:v>
                </c:pt>
                <c:pt idx="7">
                  <c:v>7.2635104999999997E-3</c:v>
                </c:pt>
                <c:pt idx="8">
                  <c:v>8.1125499999999996E-3</c:v>
                </c:pt>
                <c:pt idx="9">
                  <c:v>5.3002657E-3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1.096882E-3</c:v>
                </c:pt>
                <c:pt idx="15">
                  <c:v>7.9885230000000008E-3</c:v>
                </c:pt>
                <c:pt idx="16">
                  <c:v>1.3732019999999999E-2</c:v>
                </c:pt>
                <c:pt idx="17">
                  <c:v>1.4526532E-2</c:v>
                </c:pt>
                <c:pt idx="18">
                  <c:v>1.0362408E-2</c:v>
                </c:pt>
                <c:pt idx="19">
                  <c:v>2.6508304E-3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1.8506174000000001E-3</c:v>
                </c:pt>
                <c:pt idx="27">
                  <c:v>8.5595419999999998E-3</c:v>
                </c:pt>
                <c:pt idx="28">
                  <c:v>1.4010847999999999E-2</c:v>
                </c:pt>
                <c:pt idx="29">
                  <c:v>1.7625181E-2</c:v>
                </c:pt>
                <c:pt idx="30">
                  <c:v>2.0732697000000001E-2</c:v>
                </c:pt>
                <c:pt idx="31">
                  <c:v>2.298567E-2</c:v>
                </c:pt>
                <c:pt idx="32">
                  <c:v>2.3355636999999999E-2</c:v>
                </c:pt>
                <c:pt idx="33">
                  <c:v>2.3888722000000001E-2</c:v>
                </c:pt>
                <c:pt idx="34">
                  <c:v>2.4544531000000001E-2</c:v>
                </c:pt>
                <c:pt idx="35">
                  <c:v>2.5294969E-2</c:v>
                </c:pt>
                <c:pt idx="36">
                  <c:v>2.4439516000000001E-2</c:v>
                </c:pt>
                <c:pt idx="37">
                  <c:v>2.1118423000000001E-2</c:v>
                </c:pt>
                <c:pt idx="38">
                  <c:v>1.6098716999999999E-2</c:v>
                </c:pt>
                <c:pt idx="39">
                  <c:v>1.1322105000000001E-2</c:v>
                </c:pt>
                <c:pt idx="40">
                  <c:v>7.1695259999999999E-3</c:v>
                </c:pt>
                <c:pt idx="41">
                  <c:v>4.8245529999999997E-3</c:v>
                </c:pt>
                <c:pt idx="42">
                  <c:v>3.6114021000000001E-3</c:v>
                </c:pt>
                <c:pt idx="43">
                  <c:v>5.5210859999999997E-3</c:v>
                </c:pt>
                <c:pt idx="44">
                  <c:v>1.1686789E-2</c:v>
                </c:pt>
                <c:pt idx="45">
                  <c:v>2.0222548E-2</c:v>
                </c:pt>
                <c:pt idx="46">
                  <c:v>2.7495561000000002E-2</c:v>
                </c:pt>
                <c:pt idx="47">
                  <c:v>3.0954249999999999E-2</c:v>
                </c:pt>
                <c:pt idx="48">
                  <c:v>3.1394307000000003E-2</c:v>
                </c:pt>
                <c:pt idx="49">
                  <c:v>3.103233E-2</c:v>
                </c:pt>
                <c:pt idx="50">
                  <c:v>3.0855543999999999E-2</c:v>
                </c:pt>
                <c:pt idx="51">
                  <c:v>3.1883630000000003E-2</c:v>
                </c:pt>
                <c:pt idx="52">
                  <c:v>3.3877444E-2</c:v>
                </c:pt>
                <c:pt idx="53">
                  <c:v>3.4895740000000001E-2</c:v>
                </c:pt>
                <c:pt idx="54">
                  <c:v>3.2984239999999998E-2</c:v>
                </c:pt>
                <c:pt idx="55">
                  <c:v>2.9343419999999999E-2</c:v>
                </c:pt>
                <c:pt idx="56">
                  <c:v>2.6939645000000002E-2</c:v>
                </c:pt>
                <c:pt idx="57">
                  <c:v>2.9112778999999998E-2</c:v>
                </c:pt>
                <c:pt idx="58">
                  <c:v>3.5260013999999999E-2</c:v>
                </c:pt>
                <c:pt idx="59">
                  <c:v>4.1835494000000001E-2</c:v>
                </c:pt>
                <c:pt idx="60">
                  <c:v>4.4873059999999999E-2</c:v>
                </c:pt>
                <c:pt idx="61">
                  <c:v>4.6065870000000002E-2</c:v>
                </c:pt>
                <c:pt idx="62">
                  <c:v>4.7173680000000003E-2</c:v>
                </c:pt>
                <c:pt idx="63">
                  <c:v>4.8247643E-2</c:v>
                </c:pt>
                <c:pt idx="64">
                  <c:v>4.6880239999999997E-2</c:v>
                </c:pt>
                <c:pt idx="65">
                  <c:v>4.3415985999999997E-2</c:v>
                </c:pt>
                <c:pt idx="66">
                  <c:v>4.3288677999999997E-2</c:v>
                </c:pt>
                <c:pt idx="67">
                  <c:v>5.1206413999999999E-2</c:v>
                </c:pt>
                <c:pt idx="68">
                  <c:v>6.3799540000000002E-2</c:v>
                </c:pt>
                <c:pt idx="69">
                  <c:v>7.0415350000000002E-2</c:v>
                </c:pt>
                <c:pt idx="70">
                  <c:v>6.3690579999999997E-2</c:v>
                </c:pt>
                <c:pt idx="71">
                  <c:v>4.6164799999999999E-2</c:v>
                </c:pt>
                <c:pt idx="72">
                  <c:v>2.8228762000000001E-2</c:v>
                </c:pt>
                <c:pt idx="73">
                  <c:v>1.7878282999999998E-2</c:v>
                </c:pt>
                <c:pt idx="74">
                  <c:v>1.6347944999999999E-2</c:v>
                </c:pt>
                <c:pt idx="75">
                  <c:v>1.8858923E-2</c:v>
                </c:pt>
                <c:pt idx="76">
                  <c:v>2.1719550000000001E-2</c:v>
                </c:pt>
                <c:pt idx="77">
                  <c:v>2.4393668E-2</c:v>
                </c:pt>
                <c:pt idx="78">
                  <c:v>2.8176066E-2</c:v>
                </c:pt>
                <c:pt idx="79">
                  <c:v>3.1780682999999997E-2</c:v>
                </c:pt>
                <c:pt idx="80">
                  <c:v>3.0946965999999999E-2</c:v>
                </c:pt>
                <c:pt idx="81">
                  <c:v>2.323627E-2</c:v>
                </c:pt>
                <c:pt idx="82">
                  <c:v>1.0264154500000001E-2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5.9970700000000002E-3</c:v>
                </c:pt>
                <c:pt idx="89">
                  <c:v>1.3712996999999999E-2</c:v>
                </c:pt>
                <c:pt idx="90">
                  <c:v>2.0753580000000001E-2</c:v>
                </c:pt>
                <c:pt idx="91">
                  <c:v>2.7410865E-2</c:v>
                </c:pt>
                <c:pt idx="92">
                  <c:v>3.2011036E-2</c:v>
                </c:pt>
                <c:pt idx="93">
                  <c:v>3.4490127000000002E-2</c:v>
                </c:pt>
                <c:pt idx="94">
                  <c:v>3.5212452999999998E-2</c:v>
                </c:pt>
                <c:pt idx="95">
                  <c:v>3.4361990000000002E-2</c:v>
                </c:pt>
                <c:pt idx="96">
                  <c:v>3.4520562999999997E-2</c:v>
                </c:pt>
                <c:pt idx="97">
                  <c:v>3.5096526000000003E-2</c:v>
                </c:pt>
                <c:pt idx="98">
                  <c:v>3.5652446999999997E-2</c:v>
                </c:pt>
                <c:pt idx="99">
                  <c:v>3.5697571999999997E-2</c:v>
                </c:pt>
                <c:pt idx="100">
                  <c:v>3.5143536000000003E-2</c:v>
                </c:pt>
                <c:pt idx="101">
                  <c:v>3.4280273999999999E-2</c:v>
                </c:pt>
                <c:pt idx="102">
                  <c:v>3.3227034000000003E-2</c:v>
                </c:pt>
                <c:pt idx="103">
                  <c:v>3.2532077E-2</c:v>
                </c:pt>
                <c:pt idx="104">
                  <c:v>3.1130575000000001E-2</c:v>
                </c:pt>
                <c:pt idx="105">
                  <c:v>2.914721E-2</c:v>
                </c:pt>
                <c:pt idx="106">
                  <c:v>2.6510242E-2</c:v>
                </c:pt>
                <c:pt idx="107">
                  <c:v>2.3872760999999999E-2</c:v>
                </c:pt>
                <c:pt idx="108">
                  <c:v>2.0077912E-2</c:v>
                </c:pt>
                <c:pt idx="109">
                  <c:v>1.5788717000000001E-2</c:v>
                </c:pt>
                <c:pt idx="110">
                  <c:v>1.1515667E-2</c:v>
                </c:pt>
                <c:pt idx="111">
                  <c:v>6.7085189999999996E-3</c:v>
                </c:pt>
                <c:pt idx="112">
                  <c:v>1.6188973000000001E-3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EF97-4657-9D75-10C9030B76B6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[4]Sheet1!$D$505:$DT$505</c:f>
              <c:numCache>
                <c:formatCode>General</c:formatCode>
                <c:ptCount val="121"/>
                <c:pt idx="0">
                  <c:v>4.8532397000000003E-3</c:v>
                </c:pt>
                <c:pt idx="1">
                  <c:v>2.5740225999999998E-3</c:v>
                </c:pt>
                <c:pt idx="2">
                  <c:v>2.8959347E-3</c:v>
                </c:pt>
                <c:pt idx="3">
                  <c:v>1.8374467E-3</c:v>
                </c:pt>
                <c:pt idx="4">
                  <c:v>1.3019657E-3</c:v>
                </c:pt>
                <c:pt idx="5">
                  <c:v>2.0355036999999999E-3</c:v>
                </c:pt>
                <c:pt idx="6">
                  <c:v>4.2519526999999996E-3</c:v>
                </c:pt>
                <c:pt idx="7">
                  <c:v>7.2635104999999997E-3</c:v>
                </c:pt>
                <c:pt idx="8">
                  <c:v>8.1125499999999996E-3</c:v>
                </c:pt>
                <c:pt idx="9">
                  <c:v>5.3002657E-3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1.096882E-3</c:v>
                </c:pt>
                <c:pt idx="15">
                  <c:v>7.9885230000000008E-3</c:v>
                </c:pt>
                <c:pt idx="16">
                  <c:v>1.3732019999999999E-2</c:v>
                </c:pt>
                <c:pt idx="17">
                  <c:v>1.4526532E-2</c:v>
                </c:pt>
                <c:pt idx="18">
                  <c:v>1.0362408E-2</c:v>
                </c:pt>
                <c:pt idx="19">
                  <c:v>2.6508304E-3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1.8506174000000001E-3</c:v>
                </c:pt>
                <c:pt idx="27">
                  <c:v>8.5595419999999998E-3</c:v>
                </c:pt>
                <c:pt idx="28">
                  <c:v>1.4010847999999999E-2</c:v>
                </c:pt>
                <c:pt idx="29">
                  <c:v>1.7625181E-2</c:v>
                </c:pt>
                <c:pt idx="30">
                  <c:v>2.0732697000000001E-2</c:v>
                </c:pt>
                <c:pt idx="31">
                  <c:v>2.298567E-2</c:v>
                </c:pt>
                <c:pt idx="32">
                  <c:v>2.3355636999999999E-2</c:v>
                </c:pt>
                <c:pt idx="33">
                  <c:v>2.3888722000000001E-2</c:v>
                </c:pt>
                <c:pt idx="34">
                  <c:v>2.4544531000000001E-2</c:v>
                </c:pt>
                <c:pt idx="35">
                  <c:v>2.5294969E-2</c:v>
                </c:pt>
                <c:pt idx="36">
                  <c:v>2.4439516000000001E-2</c:v>
                </c:pt>
                <c:pt idx="37">
                  <c:v>2.1118423000000001E-2</c:v>
                </c:pt>
                <c:pt idx="38">
                  <c:v>1.6098716999999999E-2</c:v>
                </c:pt>
                <c:pt idx="39">
                  <c:v>1.1322105000000001E-2</c:v>
                </c:pt>
                <c:pt idx="40">
                  <c:v>7.1695259999999999E-3</c:v>
                </c:pt>
                <c:pt idx="41">
                  <c:v>4.8245529999999997E-3</c:v>
                </c:pt>
                <c:pt idx="42">
                  <c:v>3.6114021000000001E-3</c:v>
                </c:pt>
                <c:pt idx="43">
                  <c:v>5.5210859999999997E-3</c:v>
                </c:pt>
                <c:pt idx="44">
                  <c:v>1.1686789E-2</c:v>
                </c:pt>
                <c:pt idx="45">
                  <c:v>2.0222548E-2</c:v>
                </c:pt>
                <c:pt idx="46">
                  <c:v>2.7495561000000002E-2</c:v>
                </c:pt>
                <c:pt idx="47">
                  <c:v>3.0954249999999999E-2</c:v>
                </c:pt>
                <c:pt idx="48">
                  <c:v>3.1394307000000003E-2</c:v>
                </c:pt>
                <c:pt idx="49">
                  <c:v>3.103233E-2</c:v>
                </c:pt>
                <c:pt idx="50">
                  <c:v>3.0855543999999999E-2</c:v>
                </c:pt>
                <c:pt idx="51">
                  <c:v>3.1883630000000003E-2</c:v>
                </c:pt>
                <c:pt idx="52">
                  <c:v>3.3877444E-2</c:v>
                </c:pt>
                <c:pt idx="53">
                  <c:v>3.4895740000000001E-2</c:v>
                </c:pt>
                <c:pt idx="54">
                  <c:v>3.2984239999999998E-2</c:v>
                </c:pt>
                <c:pt idx="55">
                  <c:v>2.9343419999999999E-2</c:v>
                </c:pt>
                <c:pt idx="56">
                  <c:v>2.6939645000000002E-2</c:v>
                </c:pt>
                <c:pt idx="57">
                  <c:v>2.9112778999999998E-2</c:v>
                </c:pt>
                <c:pt idx="58">
                  <c:v>3.5260013999999999E-2</c:v>
                </c:pt>
                <c:pt idx="59">
                  <c:v>4.1835494000000001E-2</c:v>
                </c:pt>
                <c:pt idx="60">
                  <c:v>4.4873059999999999E-2</c:v>
                </c:pt>
                <c:pt idx="61">
                  <c:v>4.6065870000000002E-2</c:v>
                </c:pt>
                <c:pt idx="62">
                  <c:v>4.7173680000000003E-2</c:v>
                </c:pt>
                <c:pt idx="63">
                  <c:v>4.8247643E-2</c:v>
                </c:pt>
                <c:pt idx="64">
                  <c:v>4.6880239999999997E-2</c:v>
                </c:pt>
                <c:pt idx="65">
                  <c:v>4.3415985999999997E-2</c:v>
                </c:pt>
                <c:pt idx="66">
                  <c:v>4.3288677999999997E-2</c:v>
                </c:pt>
                <c:pt idx="67">
                  <c:v>5.1206413999999999E-2</c:v>
                </c:pt>
                <c:pt idx="68">
                  <c:v>6.3799540000000002E-2</c:v>
                </c:pt>
                <c:pt idx="69">
                  <c:v>7.0415350000000002E-2</c:v>
                </c:pt>
                <c:pt idx="70">
                  <c:v>6.3690579999999997E-2</c:v>
                </c:pt>
                <c:pt idx="71">
                  <c:v>4.6164799999999999E-2</c:v>
                </c:pt>
                <c:pt idx="72">
                  <c:v>2.8228762000000001E-2</c:v>
                </c:pt>
                <c:pt idx="73">
                  <c:v>1.7878282999999998E-2</c:v>
                </c:pt>
                <c:pt idx="74">
                  <c:v>1.6347944999999999E-2</c:v>
                </c:pt>
                <c:pt idx="75">
                  <c:v>1.8858923E-2</c:v>
                </c:pt>
                <c:pt idx="76">
                  <c:v>2.1719550000000001E-2</c:v>
                </c:pt>
                <c:pt idx="77">
                  <c:v>2.4393668E-2</c:v>
                </c:pt>
                <c:pt idx="78">
                  <c:v>2.8176066E-2</c:v>
                </c:pt>
                <c:pt idx="79">
                  <c:v>3.1780682999999997E-2</c:v>
                </c:pt>
                <c:pt idx="80">
                  <c:v>3.0946965999999999E-2</c:v>
                </c:pt>
                <c:pt idx="81">
                  <c:v>2.323627E-2</c:v>
                </c:pt>
                <c:pt idx="82">
                  <c:v>1.0264154500000001E-2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5.9970700000000002E-3</c:v>
                </c:pt>
                <c:pt idx="89">
                  <c:v>1.3712996999999999E-2</c:v>
                </c:pt>
                <c:pt idx="90">
                  <c:v>2.0753580000000001E-2</c:v>
                </c:pt>
                <c:pt idx="91">
                  <c:v>2.7410865E-2</c:v>
                </c:pt>
                <c:pt idx="92">
                  <c:v>3.2011036E-2</c:v>
                </c:pt>
                <c:pt idx="93">
                  <c:v>3.4490127000000002E-2</c:v>
                </c:pt>
                <c:pt idx="94">
                  <c:v>3.5212452999999998E-2</c:v>
                </c:pt>
                <c:pt idx="95">
                  <c:v>3.4361990000000002E-2</c:v>
                </c:pt>
                <c:pt idx="96">
                  <c:v>3.4520562999999997E-2</c:v>
                </c:pt>
                <c:pt idx="97">
                  <c:v>3.5096526000000003E-2</c:v>
                </c:pt>
                <c:pt idx="98">
                  <c:v>3.5652446999999997E-2</c:v>
                </c:pt>
                <c:pt idx="99">
                  <c:v>3.5697571999999997E-2</c:v>
                </c:pt>
                <c:pt idx="100">
                  <c:v>3.5143536000000003E-2</c:v>
                </c:pt>
                <c:pt idx="101">
                  <c:v>3.4280273999999999E-2</c:v>
                </c:pt>
                <c:pt idx="102">
                  <c:v>3.3227034000000003E-2</c:v>
                </c:pt>
                <c:pt idx="103">
                  <c:v>3.2532077E-2</c:v>
                </c:pt>
                <c:pt idx="104">
                  <c:v>3.1130575000000001E-2</c:v>
                </c:pt>
                <c:pt idx="105">
                  <c:v>2.914721E-2</c:v>
                </c:pt>
                <c:pt idx="106">
                  <c:v>2.6510242E-2</c:v>
                </c:pt>
                <c:pt idx="107">
                  <c:v>2.3872760999999999E-2</c:v>
                </c:pt>
                <c:pt idx="108">
                  <c:v>2.0077912E-2</c:v>
                </c:pt>
                <c:pt idx="109">
                  <c:v>1.5788717000000001E-2</c:v>
                </c:pt>
                <c:pt idx="110">
                  <c:v>1.1515667E-2</c:v>
                </c:pt>
                <c:pt idx="111">
                  <c:v>6.7085189999999996E-3</c:v>
                </c:pt>
                <c:pt idx="112">
                  <c:v>1.6188973000000001E-3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EF97-4657-9D75-10C9030B76B6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[4]Sheet1!$D$506:$DT$506</c:f>
              <c:numCache>
                <c:formatCode>General</c:formatCode>
                <c:ptCount val="121"/>
                <c:pt idx="0">
                  <c:v>4.8532397000000003E-3</c:v>
                </c:pt>
                <c:pt idx="1">
                  <c:v>2.5740225999999998E-3</c:v>
                </c:pt>
                <c:pt idx="2">
                  <c:v>2.8959347E-3</c:v>
                </c:pt>
                <c:pt idx="3">
                  <c:v>1.8374467E-3</c:v>
                </c:pt>
                <c:pt idx="4">
                  <c:v>1.3019657E-3</c:v>
                </c:pt>
                <c:pt idx="5">
                  <c:v>2.0355036999999999E-3</c:v>
                </c:pt>
                <c:pt idx="6">
                  <c:v>4.2519526999999996E-3</c:v>
                </c:pt>
                <c:pt idx="7">
                  <c:v>7.2635104999999997E-3</c:v>
                </c:pt>
                <c:pt idx="8">
                  <c:v>8.1125499999999996E-3</c:v>
                </c:pt>
                <c:pt idx="9">
                  <c:v>5.3002657E-3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1.096882E-3</c:v>
                </c:pt>
                <c:pt idx="15">
                  <c:v>7.9885230000000008E-3</c:v>
                </c:pt>
                <c:pt idx="16">
                  <c:v>1.3732019999999999E-2</c:v>
                </c:pt>
                <c:pt idx="17">
                  <c:v>1.4526532E-2</c:v>
                </c:pt>
                <c:pt idx="18">
                  <c:v>1.0362408E-2</c:v>
                </c:pt>
                <c:pt idx="19">
                  <c:v>2.6508304E-3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1.8506174000000001E-3</c:v>
                </c:pt>
                <c:pt idx="27">
                  <c:v>8.5595419999999998E-3</c:v>
                </c:pt>
                <c:pt idx="28">
                  <c:v>1.4010847999999999E-2</c:v>
                </c:pt>
                <c:pt idx="29">
                  <c:v>1.7625181E-2</c:v>
                </c:pt>
                <c:pt idx="30">
                  <c:v>2.0732697000000001E-2</c:v>
                </c:pt>
                <c:pt idx="31">
                  <c:v>2.298567E-2</c:v>
                </c:pt>
                <c:pt idx="32">
                  <c:v>2.3355636999999999E-2</c:v>
                </c:pt>
                <c:pt idx="33">
                  <c:v>2.3888722000000001E-2</c:v>
                </c:pt>
                <c:pt idx="34">
                  <c:v>2.4544531000000001E-2</c:v>
                </c:pt>
                <c:pt idx="35">
                  <c:v>2.5294969E-2</c:v>
                </c:pt>
                <c:pt idx="36">
                  <c:v>2.4439516000000001E-2</c:v>
                </c:pt>
                <c:pt idx="37">
                  <c:v>2.1118423000000001E-2</c:v>
                </c:pt>
                <c:pt idx="38">
                  <c:v>1.6098716999999999E-2</c:v>
                </c:pt>
                <c:pt idx="39">
                  <c:v>1.1322105000000001E-2</c:v>
                </c:pt>
                <c:pt idx="40">
                  <c:v>7.1695259999999999E-3</c:v>
                </c:pt>
                <c:pt idx="41">
                  <c:v>4.8245529999999997E-3</c:v>
                </c:pt>
                <c:pt idx="42">
                  <c:v>3.6114021000000001E-3</c:v>
                </c:pt>
                <c:pt idx="43">
                  <c:v>5.5210859999999997E-3</c:v>
                </c:pt>
                <c:pt idx="44">
                  <c:v>1.1686789E-2</c:v>
                </c:pt>
                <c:pt idx="45">
                  <c:v>2.0222548E-2</c:v>
                </c:pt>
                <c:pt idx="46">
                  <c:v>2.7495561000000002E-2</c:v>
                </c:pt>
                <c:pt idx="47">
                  <c:v>3.0954249999999999E-2</c:v>
                </c:pt>
                <c:pt idx="48">
                  <c:v>3.1394307000000003E-2</c:v>
                </c:pt>
                <c:pt idx="49">
                  <c:v>3.103233E-2</c:v>
                </c:pt>
                <c:pt idx="50">
                  <c:v>3.0855543999999999E-2</c:v>
                </c:pt>
                <c:pt idx="51">
                  <c:v>3.1883630000000003E-2</c:v>
                </c:pt>
                <c:pt idx="52">
                  <c:v>3.3877444E-2</c:v>
                </c:pt>
                <c:pt idx="53">
                  <c:v>3.4895740000000001E-2</c:v>
                </c:pt>
                <c:pt idx="54">
                  <c:v>3.2984239999999998E-2</c:v>
                </c:pt>
                <c:pt idx="55">
                  <c:v>2.9343419999999999E-2</c:v>
                </c:pt>
                <c:pt idx="56">
                  <c:v>2.6939645000000002E-2</c:v>
                </c:pt>
                <c:pt idx="57">
                  <c:v>2.9112778999999998E-2</c:v>
                </c:pt>
                <c:pt idx="58">
                  <c:v>3.5260013999999999E-2</c:v>
                </c:pt>
                <c:pt idx="59">
                  <c:v>4.1835494000000001E-2</c:v>
                </c:pt>
                <c:pt idx="60">
                  <c:v>4.4873059999999999E-2</c:v>
                </c:pt>
                <c:pt idx="61">
                  <c:v>4.6065870000000002E-2</c:v>
                </c:pt>
                <c:pt idx="62">
                  <c:v>4.7173680000000003E-2</c:v>
                </c:pt>
                <c:pt idx="63">
                  <c:v>4.8247643E-2</c:v>
                </c:pt>
                <c:pt idx="64">
                  <c:v>4.6880239999999997E-2</c:v>
                </c:pt>
                <c:pt idx="65">
                  <c:v>4.3415985999999997E-2</c:v>
                </c:pt>
                <c:pt idx="66">
                  <c:v>4.3288677999999997E-2</c:v>
                </c:pt>
                <c:pt idx="67">
                  <c:v>5.1206413999999999E-2</c:v>
                </c:pt>
                <c:pt idx="68">
                  <c:v>6.3799540000000002E-2</c:v>
                </c:pt>
                <c:pt idx="69">
                  <c:v>7.0415350000000002E-2</c:v>
                </c:pt>
                <c:pt idx="70">
                  <c:v>6.3690579999999997E-2</c:v>
                </c:pt>
                <c:pt idx="71">
                  <c:v>4.6164799999999999E-2</c:v>
                </c:pt>
                <c:pt idx="72">
                  <c:v>2.8228762000000001E-2</c:v>
                </c:pt>
                <c:pt idx="73">
                  <c:v>1.7878282999999998E-2</c:v>
                </c:pt>
                <c:pt idx="74">
                  <c:v>1.6347944999999999E-2</c:v>
                </c:pt>
                <c:pt idx="75">
                  <c:v>1.8858923E-2</c:v>
                </c:pt>
                <c:pt idx="76">
                  <c:v>2.1719550000000001E-2</c:v>
                </c:pt>
                <c:pt idx="77">
                  <c:v>2.4393668E-2</c:v>
                </c:pt>
                <c:pt idx="78">
                  <c:v>2.8176066E-2</c:v>
                </c:pt>
                <c:pt idx="79">
                  <c:v>3.1780682999999997E-2</c:v>
                </c:pt>
                <c:pt idx="80">
                  <c:v>3.0946965999999999E-2</c:v>
                </c:pt>
                <c:pt idx="81">
                  <c:v>2.323627E-2</c:v>
                </c:pt>
                <c:pt idx="82">
                  <c:v>1.0264154500000001E-2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5.9970700000000002E-3</c:v>
                </c:pt>
                <c:pt idx="89">
                  <c:v>1.3712996999999999E-2</c:v>
                </c:pt>
                <c:pt idx="90">
                  <c:v>2.0753580000000001E-2</c:v>
                </c:pt>
                <c:pt idx="91">
                  <c:v>2.7410865E-2</c:v>
                </c:pt>
                <c:pt idx="92">
                  <c:v>3.2011036E-2</c:v>
                </c:pt>
                <c:pt idx="93">
                  <c:v>3.4490127000000002E-2</c:v>
                </c:pt>
                <c:pt idx="94">
                  <c:v>3.5212452999999998E-2</c:v>
                </c:pt>
                <c:pt idx="95">
                  <c:v>3.4361990000000002E-2</c:v>
                </c:pt>
                <c:pt idx="96">
                  <c:v>3.4520562999999997E-2</c:v>
                </c:pt>
                <c:pt idx="97">
                  <c:v>3.5096526000000003E-2</c:v>
                </c:pt>
                <c:pt idx="98">
                  <c:v>3.5652446999999997E-2</c:v>
                </c:pt>
                <c:pt idx="99">
                  <c:v>3.5697571999999997E-2</c:v>
                </c:pt>
                <c:pt idx="100">
                  <c:v>3.5143536000000003E-2</c:v>
                </c:pt>
                <c:pt idx="101">
                  <c:v>3.4280273999999999E-2</c:v>
                </c:pt>
                <c:pt idx="102">
                  <c:v>3.3227034000000003E-2</c:v>
                </c:pt>
                <c:pt idx="103">
                  <c:v>3.2532077E-2</c:v>
                </c:pt>
                <c:pt idx="104">
                  <c:v>3.1130575000000001E-2</c:v>
                </c:pt>
                <c:pt idx="105">
                  <c:v>2.914721E-2</c:v>
                </c:pt>
                <c:pt idx="106">
                  <c:v>2.6510242E-2</c:v>
                </c:pt>
                <c:pt idx="107">
                  <c:v>2.3872760999999999E-2</c:v>
                </c:pt>
                <c:pt idx="108">
                  <c:v>2.0077912E-2</c:v>
                </c:pt>
                <c:pt idx="109">
                  <c:v>1.5788717000000001E-2</c:v>
                </c:pt>
                <c:pt idx="110">
                  <c:v>1.1515667E-2</c:v>
                </c:pt>
                <c:pt idx="111">
                  <c:v>6.7085189999999996E-3</c:v>
                </c:pt>
                <c:pt idx="112">
                  <c:v>1.6188973000000001E-3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EF97-4657-9D75-10C9030B76B6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[4]Sheet1!$D$507:$DT$507</c:f>
              <c:numCache>
                <c:formatCode>General</c:formatCode>
                <c:ptCount val="121"/>
                <c:pt idx="0">
                  <c:v>4.8532397000000003E-3</c:v>
                </c:pt>
                <c:pt idx="1">
                  <c:v>2.5740225999999998E-3</c:v>
                </c:pt>
                <c:pt idx="2">
                  <c:v>2.8959347E-3</c:v>
                </c:pt>
                <c:pt idx="3">
                  <c:v>1.8374467E-3</c:v>
                </c:pt>
                <c:pt idx="4">
                  <c:v>1.3019657E-3</c:v>
                </c:pt>
                <c:pt idx="5">
                  <c:v>2.0355036999999999E-3</c:v>
                </c:pt>
                <c:pt idx="6">
                  <c:v>4.2519526999999996E-3</c:v>
                </c:pt>
                <c:pt idx="7">
                  <c:v>7.2635104999999997E-3</c:v>
                </c:pt>
                <c:pt idx="8">
                  <c:v>8.1125499999999996E-3</c:v>
                </c:pt>
                <c:pt idx="9">
                  <c:v>5.3002657E-3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1.096882E-3</c:v>
                </c:pt>
                <c:pt idx="15">
                  <c:v>7.9885230000000008E-3</c:v>
                </c:pt>
                <c:pt idx="16">
                  <c:v>1.3732019999999999E-2</c:v>
                </c:pt>
                <c:pt idx="17">
                  <c:v>1.4526532E-2</c:v>
                </c:pt>
                <c:pt idx="18">
                  <c:v>1.0362408E-2</c:v>
                </c:pt>
                <c:pt idx="19">
                  <c:v>2.6508304E-3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1.8506174000000001E-3</c:v>
                </c:pt>
                <c:pt idx="27">
                  <c:v>8.5595419999999998E-3</c:v>
                </c:pt>
                <c:pt idx="28">
                  <c:v>1.4010847999999999E-2</c:v>
                </c:pt>
                <c:pt idx="29">
                  <c:v>1.7625181E-2</c:v>
                </c:pt>
                <c:pt idx="30">
                  <c:v>2.0732697000000001E-2</c:v>
                </c:pt>
                <c:pt idx="31">
                  <c:v>2.298567E-2</c:v>
                </c:pt>
                <c:pt idx="32">
                  <c:v>2.3355636999999999E-2</c:v>
                </c:pt>
                <c:pt idx="33">
                  <c:v>2.3888722000000001E-2</c:v>
                </c:pt>
                <c:pt idx="34">
                  <c:v>2.4544531000000001E-2</c:v>
                </c:pt>
                <c:pt idx="35">
                  <c:v>2.5294969E-2</c:v>
                </c:pt>
                <c:pt idx="36">
                  <c:v>2.4439516000000001E-2</c:v>
                </c:pt>
                <c:pt idx="37">
                  <c:v>2.1118423000000001E-2</c:v>
                </c:pt>
                <c:pt idx="38">
                  <c:v>1.6098716999999999E-2</c:v>
                </c:pt>
                <c:pt idx="39">
                  <c:v>1.1322105000000001E-2</c:v>
                </c:pt>
                <c:pt idx="40">
                  <c:v>7.1695259999999999E-3</c:v>
                </c:pt>
                <c:pt idx="41">
                  <c:v>4.8245529999999997E-3</c:v>
                </c:pt>
                <c:pt idx="42">
                  <c:v>3.6114021000000001E-3</c:v>
                </c:pt>
                <c:pt idx="43">
                  <c:v>5.5210859999999997E-3</c:v>
                </c:pt>
                <c:pt idx="44">
                  <c:v>1.1686789E-2</c:v>
                </c:pt>
                <c:pt idx="45">
                  <c:v>2.0222548E-2</c:v>
                </c:pt>
                <c:pt idx="46">
                  <c:v>2.7495561000000002E-2</c:v>
                </c:pt>
                <c:pt idx="47">
                  <c:v>3.0954249999999999E-2</c:v>
                </c:pt>
                <c:pt idx="48">
                  <c:v>3.1394307000000003E-2</c:v>
                </c:pt>
                <c:pt idx="49">
                  <c:v>3.103233E-2</c:v>
                </c:pt>
                <c:pt idx="50">
                  <c:v>3.0855543999999999E-2</c:v>
                </c:pt>
                <c:pt idx="51">
                  <c:v>3.1883630000000003E-2</c:v>
                </c:pt>
                <c:pt idx="52">
                  <c:v>3.3877444E-2</c:v>
                </c:pt>
                <c:pt idx="53">
                  <c:v>3.4895740000000001E-2</c:v>
                </c:pt>
                <c:pt idx="54">
                  <c:v>3.2984239999999998E-2</c:v>
                </c:pt>
                <c:pt idx="55">
                  <c:v>2.9343419999999999E-2</c:v>
                </c:pt>
                <c:pt idx="56">
                  <c:v>2.6939645000000002E-2</c:v>
                </c:pt>
                <c:pt idx="57">
                  <c:v>2.9112778999999998E-2</c:v>
                </c:pt>
                <c:pt idx="58">
                  <c:v>3.5260013999999999E-2</c:v>
                </c:pt>
                <c:pt idx="59">
                  <c:v>4.1835494000000001E-2</c:v>
                </c:pt>
                <c:pt idx="60">
                  <c:v>4.4873059999999999E-2</c:v>
                </c:pt>
                <c:pt idx="61">
                  <c:v>4.6065870000000002E-2</c:v>
                </c:pt>
                <c:pt idx="62">
                  <c:v>4.7173680000000003E-2</c:v>
                </c:pt>
                <c:pt idx="63">
                  <c:v>4.8247643E-2</c:v>
                </c:pt>
                <c:pt idx="64">
                  <c:v>4.6880239999999997E-2</c:v>
                </c:pt>
                <c:pt idx="65">
                  <c:v>4.3415985999999997E-2</c:v>
                </c:pt>
                <c:pt idx="66">
                  <c:v>4.3288677999999997E-2</c:v>
                </c:pt>
                <c:pt idx="67">
                  <c:v>5.1206413999999999E-2</c:v>
                </c:pt>
                <c:pt idx="68">
                  <c:v>6.3799540000000002E-2</c:v>
                </c:pt>
                <c:pt idx="69">
                  <c:v>7.0415350000000002E-2</c:v>
                </c:pt>
                <c:pt idx="70">
                  <c:v>6.3690579999999997E-2</c:v>
                </c:pt>
                <c:pt idx="71">
                  <c:v>4.6164799999999999E-2</c:v>
                </c:pt>
                <c:pt idx="72">
                  <c:v>2.8228762000000001E-2</c:v>
                </c:pt>
                <c:pt idx="73">
                  <c:v>1.7878282999999998E-2</c:v>
                </c:pt>
                <c:pt idx="74">
                  <c:v>1.6347944999999999E-2</c:v>
                </c:pt>
                <c:pt idx="75">
                  <c:v>1.8858923E-2</c:v>
                </c:pt>
                <c:pt idx="76">
                  <c:v>2.1719550000000001E-2</c:v>
                </c:pt>
                <c:pt idx="77">
                  <c:v>2.4393668E-2</c:v>
                </c:pt>
                <c:pt idx="78">
                  <c:v>2.8176066E-2</c:v>
                </c:pt>
                <c:pt idx="79">
                  <c:v>3.1780682999999997E-2</c:v>
                </c:pt>
                <c:pt idx="80">
                  <c:v>3.0946965999999999E-2</c:v>
                </c:pt>
                <c:pt idx="81">
                  <c:v>2.323627E-2</c:v>
                </c:pt>
                <c:pt idx="82">
                  <c:v>1.0264154500000001E-2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5.9970700000000002E-3</c:v>
                </c:pt>
                <c:pt idx="89">
                  <c:v>1.3712996999999999E-2</c:v>
                </c:pt>
                <c:pt idx="90">
                  <c:v>2.0753580000000001E-2</c:v>
                </c:pt>
                <c:pt idx="91">
                  <c:v>2.7410865E-2</c:v>
                </c:pt>
                <c:pt idx="92">
                  <c:v>3.2011036E-2</c:v>
                </c:pt>
                <c:pt idx="93">
                  <c:v>3.4490127000000002E-2</c:v>
                </c:pt>
                <c:pt idx="94">
                  <c:v>3.5212452999999998E-2</c:v>
                </c:pt>
                <c:pt idx="95">
                  <c:v>3.4361990000000002E-2</c:v>
                </c:pt>
                <c:pt idx="96">
                  <c:v>3.4520562999999997E-2</c:v>
                </c:pt>
                <c:pt idx="97">
                  <c:v>3.5096526000000003E-2</c:v>
                </c:pt>
                <c:pt idx="98">
                  <c:v>3.5652446999999997E-2</c:v>
                </c:pt>
                <c:pt idx="99">
                  <c:v>3.5697571999999997E-2</c:v>
                </c:pt>
                <c:pt idx="100">
                  <c:v>3.5143536000000003E-2</c:v>
                </c:pt>
                <c:pt idx="101">
                  <c:v>3.4280273999999999E-2</c:v>
                </c:pt>
                <c:pt idx="102">
                  <c:v>3.3227034000000003E-2</c:v>
                </c:pt>
                <c:pt idx="103">
                  <c:v>3.2532077E-2</c:v>
                </c:pt>
                <c:pt idx="104">
                  <c:v>3.1130575000000001E-2</c:v>
                </c:pt>
                <c:pt idx="105">
                  <c:v>2.914721E-2</c:v>
                </c:pt>
                <c:pt idx="106">
                  <c:v>2.6510242E-2</c:v>
                </c:pt>
                <c:pt idx="107">
                  <c:v>2.3872760999999999E-2</c:v>
                </c:pt>
                <c:pt idx="108">
                  <c:v>2.0077912E-2</c:v>
                </c:pt>
                <c:pt idx="109">
                  <c:v>1.5788717000000001E-2</c:v>
                </c:pt>
                <c:pt idx="110">
                  <c:v>1.1515667E-2</c:v>
                </c:pt>
                <c:pt idx="111">
                  <c:v>6.7085189999999996E-3</c:v>
                </c:pt>
                <c:pt idx="112">
                  <c:v>1.6188973000000001E-3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EF97-4657-9D75-10C9030B76B6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[4]Sheet1!$D$508:$DT$508</c:f>
              <c:numCache>
                <c:formatCode>General</c:formatCode>
                <c:ptCount val="121"/>
                <c:pt idx="0">
                  <c:v>4.6080950000000004E-3</c:v>
                </c:pt>
                <c:pt idx="1">
                  <c:v>2.358401E-3</c:v>
                </c:pt>
                <c:pt idx="2">
                  <c:v>2.674619E-3</c:v>
                </c:pt>
                <c:pt idx="3">
                  <c:v>1.7108545999999999E-3</c:v>
                </c:pt>
                <c:pt idx="4">
                  <c:v>1.1580753E-3</c:v>
                </c:pt>
                <c:pt idx="5">
                  <c:v>1.7732388E-3</c:v>
                </c:pt>
                <c:pt idx="6">
                  <c:v>3.8756677E-3</c:v>
                </c:pt>
                <c:pt idx="7">
                  <c:v>6.9328890000000002E-3</c:v>
                </c:pt>
                <c:pt idx="8">
                  <c:v>8.0003980000000006E-3</c:v>
                </c:pt>
                <c:pt idx="9">
                  <c:v>5.4391081999999999E-3</c:v>
                </c:pt>
                <c:pt idx="10">
                  <c:v>1.5760562E-4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9.0275849999999999E-4</c:v>
                </c:pt>
                <c:pt idx="15">
                  <c:v>7.7152727000000003E-3</c:v>
                </c:pt>
                <c:pt idx="16">
                  <c:v>1.3471344E-2</c:v>
                </c:pt>
                <c:pt idx="17">
                  <c:v>1.4347369E-2</c:v>
                </c:pt>
                <c:pt idx="18">
                  <c:v>1.0282734999999999E-2</c:v>
                </c:pt>
                <c:pt idx="19">
                  <c:v>2.6571699999999999E-3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1.6946226E-3</c:v>
                </c:pt>
                <c:pt idx="27">
                  <c:v>8.3590859999999999E-3</c:v>
                </c:pt>
                <c:pt idx="28">
                  <c:v>1.3785602500000001E-2</c:v>
                </c:pt>
                <c:pt idx="29">
                  <c:v>1.7403274999999999E-2</c:v>
                </c:pt>
                <c:pt idx="30">
                  <c:v>2.055831E-2</c:v>
                </c:pt>
                <c:pt idx="31">
                  <c:v>2.2923589000000001E-2</c:v>
                </c:pt>
                <c:pt idx="32">
                  <c:v>2.3431417E-2</c:v>
                </c:pt>
                <c:pt idx="33">
                  <c:v>2.4018917000000001E-2</c:v>
                </c:pt>
                <c:pt idx="34">
                  <c:v>2.4580454000000002E-2</c:v>
                </c:pt>
                <c:pt idx="35">
                  <c:v>2.5146439999999999E-2</c:v>
                </c:pt>
                <c:pt idx="36">
                  <c:v>2.4141012E-2</c:v>
                </c:pt>
                <c:pt idx="37">
                  <c:v>2.0768089999999999E-2</c:v>
                </c:pt>
                <c:pt idx="38">
                  <c:v>1.5800936000000002E-2</c:v>
                </c:pt>
                <c:pt idx="39">
                  <c:v>1.107901E-2</c:v>
                </c:pt>
                <c:pt idx="40">
                  <c:v>6.9621910000000004E-3</c:v>
                </c:pt>
                <c:pt idx="41">
                  <c:v>4.6278452999999999E-3</c:v>
                </c:pt>
                <c:pt idx="42">
                  <c:v>3.409769E-3</c:v>
                </c:pt>
                <c:pt idx="43">
                  <c:v>5.3350013000000003E-3</c:v>
                </c:pt>
                <c:pt idx="44">
                  <c:v>1.1547178E-2</c:v>
                </c:pt>
                <c:pt idx="45">
                  <c:v>2.0167919999999999E-2</c:v>
                </c:pt>
                <c:pt idx="46">
                  <c:v>2.7521924999999999E-2</c:v>
                </c:pt>
                <c:pt idx="47">
                  <c:v>3.1014103000000001E-2</c:v>
                </c:pt>
                <c:pt idx="48">
                  <c:v>3.1416680000000002E-2</c:v>
                </c:pt>
                <c:pt idx="49">
                  <c:v>3.0980334000000002E-2</c:v>
                </c:pt>
                <c:pt idx="50">
                  <c:v>3.0747287000000002E-2</c:v>
                </c:pt>
                <c:pt idx="51">
                  <c:v>3.1759099999999998E-2</c:v>
                </c:pt>
                <c:pt idx="52">
                  <c:v>3.3781066999999998E-2</c:v>
                </c:pt>
                <c:pt idx="53">
                  <c:v>3.4846883000000002E-2</c:v>
                </c:pt>
                <c:pt idx="54">
                  <c:v>3.2991536000000002E-2</c:v>
                </c:pt>
                <c:pt idx="55">
                  <c:v>2.9410470000000001E-2</c:v>
                </c:pt>
                <c:pt idx="56">
                  <c:v>2.7063621E-2</c:v>
                </c:pt>
                <c:pt idx="57">
                  <c:v>2.9248618000000001E-2</c:v>
                </c:pt>
                <c:pt idx="58">
                  <c:v>3.5353914E-2</c:v>
                </c:pt>
                <c:pt idx="59">
                  <c:v>4.1859988000000001E-2</c:v>
                </c:pt>
                <c:pt idx="60">
                  <c:v>4.4827100000000002E-2</c:v>
                </c:pt>
                <c:pt idx="61">
                  <c:v>4.5947544E-2</c:v>
                </c:pt>
                <c:pt idx="62">
                  <c:v>4.696467E-2</c:v>
                </c:pt>
                <c:pt idx="63">
                  <c:v>4.7958960000000002E-2</c:v>
                </c:pt>
                <c:pt idx="64">
                  <c:v>4.658052E-2</c:v>
                </c:pt>
                <c:pt idx="65">
                  <c:v>4.3198805E-2</c:v>
                </c:pt>
                <c:pt idx="66">
                  <c:v>4.3169547000000003E-2</c:v>
                </c:pt>
                <c:pt idx="67">
                  <c:v>5.1120609999999997E-2</c:v>
                </c:pt>
                <c:pt idx="68">
                  <c:v>6.3683130000000004E-2</c:v>
                </c:pt>
                <c:pt idx="69">
                  <c:v>7.0308620000000002E-2</c:v>
                </c:pt>
                <c:pt idx="70">
                  <c:v>6.3706100000000002E-2</c:v>
                </c:pt>
                <c:pt idx="71">
                  <c:v>4.6363540000000002E-2</c:v>
                </c:pt>
                <c:pt idx="72">
                  <c:v>2.8532485E-2</c:v>
                </c:pt>
                <c:pt idx="73">
                  <c:v>1.8103477999999999E-2</c:v>
                </c:pt>
                <c:pt idx="74">
                  <c:v>1.6345038999999999E-2</c:v>
                </c:pt>
                <c:pt idx="75">
                  <c:v>1.8619334000000001E-2</c:v>
                </c:pt>
                <c:pt idx="76">
                  <c:v>2.1377186999999999E-2</c:v>
                </c:pt>
                <c:pt idx="77">
                  <c:v>2.4146325999999999E-2</c:v>
                </c:pt>
                <c:pt idx="78">
                  <c:v>2.8160839999999999E-2</c:v>
                </c:pt>
                <c:pt idx="79">
                  <c:v>3.1998503999999997E-2</c:v>
                </c:pt>
                <c:pt idx="80">
                  <c:v>3.1281349999999999E-2</c:v>
                </c:pt>
                <c:pt idx="81">
                  <c:v>2.3532997999999999E-2</c:v>
                </c:pt>
                <c:pt idx="82">
                  <c:v>1.0411750000000001E-2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5.6802802999999999E-3</c:v>
                </c:pt>
                <c:pt idx="89">
                  <c:v>1.3481185999999999E-2</c:v>
                </c:pt>
                <c:pt idx="90">
                  <c:v>2.0606144999999999E-2</c:v>
                </c:pt>
                <c:pt idx="91">
                  <c:v>2.7322223E-2</c:v>
                </c:pt>
                <c:pt idx="92">
                  <c:v>3.1973924000000001E-2</c:v>
                </c:pt>
                <c:pt idx="93">
                  <c:v>3.4490100000000003E-2</c:v>
                </c:pt>
                <c:pt idx="94">
                  <c:v>3.5235009999999997E-2</c:v>
                </c:pt>
                <c:pt idx="95">
                  <c:v>3.4408420000000002E-2</c:v>
                </c:pt>
                <c:pt idx="96">
                  <c:v>3.4565146999999997E-2</c:v>
                </c:pt>
                <c:pt idx="97">
                  <c:v>3.5113930000000002E-2</c:v>
                </c:pt>
                <c:pt idx="98">
                  <c:v>3.5620086000000002E-2</c:v>
                </c:pt>
                <c:pt idx="99">
                  <c:v>3.5601760000000003E-2</c:v>
                </c:pt>
                <c:pt idx="100">
                  <c:v>3.4983937E-2</c:v>
                </c:pt>
                <c:pt idx="101">
                  <c:v>3.4069200000000001E-2</c:v>
                </c:pt>
                <c:pt idx="102">
                  <c:v>3.2994766000000002E-2</c:v>
                </c:pt>
                <c:pt idx="103">
                  <c:v>3.2314629999999997E-2</c:v>
                </c:pt>
                <c:pt idx="104">
                  <c:v>3.0948066999999999E-2</c:v>
                </c:pt>
                <c:pt idx="105">
                  <c:v>2.9014831000000001E-2</c:v>
                </c:pt>
                <c:pt idx="106">
                  <c:v>2.6438541999999999E-2</c:v>
                </c:pt>
                <c:pt idx="107">
                  <c:v>2.3871006E-2</c:v>
                </c:pt>
                <c:pt idx="108">
                  <c:v>2.0134965000000001E-2</c:v>
                </c:pt>
                <c:pt idx="109">
                  <c:v>1.5894864000000002E-2</c:v>
                </c:pt>
                <c:pt idx="110">
                  <c:v>1.1657888999999999E-2</c:v>
                </c:pt>
                <c:pt idx="111">
                  <c:v>6.9444060000000002E-3</c:v>
                </c:pt>
                <c:pt idx="112">
                  <c:v>1.8803288E-3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EF97-4657-9D75-10C9030B76B6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[4]Sheet1!$D$509:$DT$509</c:f>
              <c:numCache>
                <c:formatCode>General</c:formatCode>
                <c:ptCount val="121"/>
                <c:pt idx="0">
                  <c:v>4.6080950000000004E-3</c:v>
                </c:pt>
                <c:pt idx="1">
                  <c:v>2.358401E-3</c:v>
                </c:pt>
                <c:pt idx="2">
                  <c:v>2.674619E-3</c:v>
                </c:pt>
                <c:pt idx="3">
                  <c:v>1.7108545999999999E-3</c:v>
                </c:pt>
                <c:pt idx="4">
                  <c:v>1.1580753E-3</c:v>
                </c:pt>
                <c:pt idx="5">
                  <c:v>1.7732388E-3</c:v>
                </c:pt>
                <c:pt idx="6">
                  <c:v>3.8756677E-3</c:v>
                </c:pt>
                <c:pt idx="7">
                  <c:v>6.9328890000000002E-3</c:v>
                </c:pt>
                <c:pt idx="8">
                  <c:v>8.0003980000000006E-3</c:v>
                </c:pt>
                <c:pt idx="9">
                  <c:v>5.4391081999999999E-3</c:v>
                </c:pt>
                <c:pt idx="10">
                  <c:v>1.5760562E-4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9.0275849999999999E-4</c:v>
                </c:pt>
                <c:pt idx="15">
                  <c:v>7.7152727000000003E-3</c:v>
                </c:pt>
                <c:pt idx="16">
                  <c:v>1.3471344E-2</c:v>
                </c:pt>
                <c:pt idx="17">
                  <c:v>1.4347369E-2</c:v>
                </c:pt>
                <c:pt idx="18">
                  <c:v>1.0282734999999999E-2</c:v>
                </c:pt>
                <c:pt idx="19">
                  <c:v>2.6571699999999999E-3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1.6946226E-3</c:v>
                </c:pt>
                <c:pt idx="27">
                  <c:v>8.3590859999999999E-3</c:v>
                </c:pt>
                <c:pt idx="28">
                  <c:v>1.3785602500000001E-2</c:v>
                </c:pt>
                <c:pt idx="29">
                  <c:v>1.7403274999999999E-2</c:v>
                </c:pt>
                <c:pt idx="30">
                  <c:v>2.055831E-2</c:v>
                </c:pt>
                <c:pt idx="31">
                  <c:v>2.2923589000000001E-2</c:v>
                </c:pt>
                <c:pt idx="32">
                  <c:v>2.3431417E-2</c:v>
                </c:pt>
                <c:pt idx="33">
                  <c:v>2.4018917000000001E-2</c:v>
                </c:pt>
                <c:pt idx="34">
                  <c:v>2.4580454000000002E-2</c:v>
                </c:pt>
                <c:pt idx="35">
                  <c:v>2.5146439999999999E-2</c:v>
                </c:pt>
                <c:pt idx="36">
                  <c:v>2.4141012E-2</c:v>
                </c:pt>
                <c:pt idx="37">
                  <c:v>2.0768089999999999E-2</c:v>
                </c:pt>
                <c:pt idx="38">
                  <c:v>1.5800936000000002E-2</c:v>
                </c:pt>
                <c:pt idx="39">
                  <c:v>1.107901E-2</c:v>
                </c:pt>
                <c:pt idx="40">
                  <c:v>6.9621910000000004E-3</c:v>
                </c:pt>
                <c:pt idx="41">
                  <c:v>4.6278452999999999E-3</c:v>
                </c:pt>
                <c:pt idx="42">
                  <c:v>3.409769E-3</c:v>
                </c:pt>
                <c:pt idx="43">
                  <c:v>5.3350013000000003E-3</c:v>
                </c:pt>
                <c:pt idx="44">
                  <c:v>1.1547178E-2</c:v>
                </c:pt>
                <c:pt idx="45">
                  <c:v>2.0167919999999999E-2</c:v>
                </c:pt>
                <c:pt idx="46">
                  <c:v>2.7521924999999999E-2</c:v>
                </c:pt>
                <c:pt idx="47">
                  <c:v>3.1014103000000001E-2</c:v>
                </c:pt>
                <c:pt idx="48">
                  <c:v>3.1416680000000002E-2</c:v>
                </c:pt>
                <c:pt idx="49">
                  <c:v>3.0980334000000002E-2</c:v>
                </c:pt>
                <c:pt idx="50">
                  <c:v>3.0747287000000002E-2</c:v>
                </c:pt>
                <c:pt idx="51">
                  <c:v>3.1759099999999998E-2</c:v>
                </c:pt>
                <c:pt idx="52">
                  <c:v>3.3781066999999998E-2</c:v>
                </c:pt>
                <c:pt idx="53">
                  <c:v>3.4846883000000002E-2</c:v>
                </c:pt>
                <c:pt idx="54">
                  <c:v>3.2991536000000002E-2</c:v>
                </c:pt>
                <c:pt idx="55">
                  <c:v>2.9410470000000001E-2</c:v>
                </c:pt>
                <c:pt idx="56">
                  <c:v>2.7063621E-2</c:v>
                </c:pt>
                <c:pt idx="57">
                  <c:v>2.9248618000000001E-2</c:v>
                </c:pt>
                <c:pt idx="58">
                  <c:v>3.5353914E-2</c:v>
                </c:pt>
                <c:pt idx="59">
                  <c:v>4.1859988000000001E-2</c:v>
                </c:pt>
                <c:pt idx="60">
                  <c:v>4.4827100000000002E-2</c:v>
                </c:pt>
                <c:pt idx="61">
                  <c:v>4.5947544E-2</c:v>
                </c:pt>
                <c:pt idx="62">
                  <c:v>4.696467E-2</c:v>
                </c:pt>
                <c:pt idx="63">
                  <c:v>4.7958960000000002E-2</c:v>
                </c:pt>
                <c:pt idx="64">
                  <c:v>4.658052E-2</c:v>
                </c:pt>
                <c:pt idx="65">
                  <c:v>4.3198805E-2</c:v>
                </c:pt>
                <c:pt idx="66">
                  <c:v>4.3169547000000003E-2</c:v>
                </c:pt>
                <c:pt idx="67">
                  <c:v>5.1120609999999997E-2</c:v>
                </c:pt>
                <c:pt idx="68">
                  <c:v>6.3683130000000004E-2</c:v>
                </c:pt>
                <c:pt idx="69">
                  <c:v>7.0308620000000002E-2</c:v>
                </c:pt>
                <c:pt idx="70">
                  <c:v>6.3706100000000002E-2</c:v>
                </c:pt>
                <c:pt idx="71">
                  <c:v>4.6363540000000002E-2</c:v>
                </c:pt>
                <c:pt idx="72">
                  <c:v>2.8532485E-2</c:v>
                </c:pt>
                <c:pt idx="73">
                  <c:v>1.8103477999999999E-2</c:v>
                </c:pt>
                <c:pt idx="74">
                  <c:v>1.6345038999999999E-2</c:v>
                </c:pt>
                <c:pt idx="75">
                  <c:v>1.8619334000000001E-2</c:v>
                </c:pt>
                <c:pt idx="76">
                  <c:v>2.1377186999999999E-2</c:v>
                </c:pt>
                <c:pt idx="77">
                  <c:v>2.4146325999999999E-2</c:v>
                </c:pt>
                <c:pt idx="78">
                  <c:v>2.8160839999999999E-2</c:v>
                </c:pt>
                <c:pt idx="79">
                  <c:v>3.1998503999999997E-2</c:v>
                </c:pt>
                <c:pt idx="80">
                  <c:v>3.1281349999999999E-2</c:v>
                </c:pt>
                <c:pt idx="81">
                  <c:v>2.3532997999999999E-2</c:v>
                </c:pt>
                <c:pt idx="82">
                  <c:v>1.0411750000000001E-2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5.6802802999999999E-3</c:v>
                </c:pt>
                <c:pt idx="89">
                  <c:v>1.3481185999999999E-2</c:v>
                </c:pt>
                <c:pt idx="90">
                  <c:v>2.0606144999999999E-2</c:v>
                </c:pt>
                <c:pt idx="91">
                  <c:v>2.7322223E-2</c:v>
                </c:pt>
                <c:pt idx="92">
                  <c:v>3.1973924000000001E-2</c:v>
                </c:pt>
                <c:pt idx="93">
                  <c:v>3.4490100000000003E-2</c:v>
                </c:pt>
                <c:pt idx="94">
                  <c:v>3.5235009999999997E-2</c:v>
                </c:pt>
                <c:pt idx="95">
                  <c:v>3.4408420000000002E-2</c:v>
                </c:pt>
                <c:pt idx="96">
                  <c:v>3.4565146999999997E-2</c:v>
                </c:pt>
                <c:pt idx="97">
                  <c:v>3.5113930000000002E-2</c:v>
                </c:pt>
                <c:pt idx="98">
                  <c:v>3.5620086000000002E-2</c:v>
                </c:pt>
                <c:pt idx="99">
                  <c:v>3.5601760000000003E-2</c:v>
                </c:pt>
                <c:pt idx="100">
                  <c:v>3.4983937E-2</c:v>
                </c:pt>
                <c:pt idx="101">
                  <c:v>3.4069200000000001E-2</c:v>
                </c:pt>
                <c:pt idx="102">
                  <c:v>3.2994766000000002E-2</c:v>
                </c:pt>
                <c:pt idx="103">
                  <c:v>3.2314629999999997E-2</c:v>
                </c:pt>
                <c:pt idx="104">
                  <c:v>3.0948066999999999E-2</c:v>
                </c:pt>
                <c:pt idx="105">
                  <c:v>2.9014831000000001E-2</c:v>
                </c:pt>
                <c:pt idx="106">
                  <c:v>2.6438541999999999E-2</c:v>
                </c:pt>
                <c:pt idx="107">
                  <c:v>2.3871006E-2</c:v>
                </c:pt>
                <c:pt idx="108">
                  <c:v>2.0134965000000001E-2</c:v>
                </c:pt>
                <c:pt idx="109">
                  <c:v>1.5894864000000002E-2</c:v>
                </c:pt>
                <c:pt idx="110">
                  <c:v>1.1657888999999999E-2</c:v>
                </c:pt>
                <c:pt idx="111">
                  <c:v>6.9444060000000002E-3</c:v>
                </c:pt>
                <c:pt idx="112">
                  <c:v>1.8803288E-3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EF97-4657-9D75-10C9030B76B6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[4]Sheet1!$D$510:$DT$510</c:f>
              <c:numCache>
                <c:formatCode>General</c:formatCode>
                <c:ptCount val="121"/>
                <c:pt idx="0">
                  <c:v>4.1624690000000002E-3</c:v>
                </c:pt>
                <c:pt idx="1">
                  <c:v>2.0038149999999999E-3</c:v>
                </c:pt>
                <c:pt idx="2">
                  <c:v>2.4720229999999998E-3</c:v>
                </c:pt>
                <c:pt idx="3">
                  <c:v>1.6125423999999999E-3</c:v>
                </c:pt>
                <c:pt idx="4">
                  <c:v>1.1626671000000001E-3</c:v>
                </c:pt>
                <c:pt idx="5">
                  <c:v>1.8745631999999999E-3</c:v>
                </c:pt>
                <c:pt idx="6">
                  <c:v>4.0363710000000004E-3</c:v>
                </c:pt>
                <c:pt idx="7">
                  <c:v>7.0721064999999996E-3</c:v>
                </c:pt>
                <c:pt idx="8">
                  <c:v>8.0284180000000007E-3</c:v>
                </c:pt>
                <c:pt idx="9">
                  <c:v>5.3293749999999999E-3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8.6490495999999996E-4</c:v>
                </c:pt>
                <c:pt idx="15">
                  <c:v>7.7177579999999999E-3</c:v>
                </c:pt>
                <c:pt idx="16">
                  <c:v>1.34691745E-2</c:v>
                </c:pt>
                <c:pt idx="17">
                  <c:v>1.4316532E-2</c:v>
                </c:pt>
                <c:pt idx="18">
                  <c:v>1.0239201999999999E-2</c:v>
                </c:pt>
                <c:pt idx="19">
                  <c:v>2.6371383999999999E-3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1.6574630000000001E-3</c:v>
                </c:pt>
                <c:pt idx="27">
                  <c:v>8.2975859999999992E-3</c:v>
                </c:pt>
                <c:pt idx="28">
                  <c:v>1.3720230999999999E-2</c:v>
                </c:pt>
                <c:pt idx="29">
                  <c:v>1.7360624000000002E-2</c:v>
                </c:pt>
                <c:pt idx="30">
                  <c:v>2.0556593000000001E-2</c:v>
                </c:pt>
                <c:pt idx="31">
                  <c:v>2.2941869E-2</c:v>
                </c:pt>
                <c:pt idx="32">
                  <c:v>2.3422318000000001E-2</c:v>
                </c:pt>
                <c:pt idx="33">
                  <c:v>2.3958747999999998E-2</c:v>
                </c:pt>
                <c:pt idx="34">
                  <c:v>2.4475340000000002E-2</c:v>
                </c:pt>
                <c:pt idx="35">
                  <c:v>2.5014616999999999E-2</c:v>
                </c:pt>
                <c:pt idx="36">
                  <c:v>2.3994766000000001E-2</c:v>
                </c:pt>
                <c:pt idx="37">
                  <c:v>2.0600423E-2</c:v>
                </c:pt>
                <c:pt idx="38">
                  <c:v>1.5582520000000001E-2</c:v>
                </c:pt>
                <c:pt idx="39">
                  <c:v>1.0843929E-2</c:v>
                </c:pt>
                <c:pt idx="40">
                  <c:v>6.7784754000000001E-3</c:v>
                </c:pt>
                <c:pt idx="41">
                  <c:v>4.5502874999999998E-3</c:v>
                </c:pt>
                <c:pt idx="42">
                  <c:v>3.4174619E-3</c:v>
                </c:pt>
                <c:pt idx="43">
                  <c:v>5.3722737000000001E-3</c:v>
                </c:pt>
                <c:pt idx="44">
                  <c:v>1.1580104000000001E-2</c:v>
                </c:pt>
                <c:pt idx="45">
                  <c:v>2.0204881000000001E-2</c:v>
                </c:pt>
                <c:pt idx="46">
                  <c:v>2.7584887999999998E-2</c:v>
                </c:pt>
                <c:pt idx="47">
                  <c:v>3.1093374E-2</c:v>
                </c:pt>
                <c:pt idx="48">
                  <c:v>3.1487439999999998E-2</c:v>
                </c:pt>
                <c:pt idx="49">
                  <c:v>3.1026207E-2</c:v>
                </c:pt>
                <c:pt idx="50">
                  <c:v>3.0761878999999999E-2</c:v>
                </c:pt>
                <c:pt idx="51">
                  <c:v>3.1732030000000001E-2</c:v>
                </c:pt>
                <c:pt idx="52">
                  <c:v>3.3695830000000003E-2</c:v>
                </c:pt>
                <c:pt idx="53">
                  <c:v>3.4719503999999998E-2</c:v>
                </c:pt>
                <c:pt idx="54">
                  <c:v>3.2867760000000003E-2</c:v>
                </c:pt>
                <c:pt idx="55">
                  <c:v>2.9331645E-2</c:v>
                </c:pt>
                <c:pt idx="56">
                  <c:v>2.7037576000000001E-2</c:v>
                </c:pt>
                <c:pt idx="57">
                  <c:v>2.9253596E-2</c:v>
                </c:pt>
                <c:pt idx="58">
                  <c:v>3.5327709999999998E-2</c:v>
                </c:pt>
                <c:pt idx="59">
                  <c:v>4.1746918000000001E-2</c:v>
                </c:pt>
                <c:pt idx="60">
                  <c:v>4.4611975999999998E-2</c:v>
                </c:pt>
                <c:pt idx="61">
                  <c:v>4.5682500000000001E-2</c:v>
                </c:pt>
                <c:pt idx="62">
                  <c:v>4.675141E-2</c:v>
                </c:pt>
                <c:pt idx="63">
                  <c:v>4.7875382000000001E-2</c:v>
                </c:pt>
                <c:pt idx="64">
                  <c:v>4.6613960000000003E-2</c:v>
                </c:pt>
                <c:pt idx="65">
                  <c:v>4.3272934999999998E-2</c:v>
                </c:pt>
                <c:pt idx="66">
                  <c:v>4.3193452E-2</c:v>
                </c:pt>
                <c:pt idx="67">
                  <c:v>5.1038936E-2</c:v>
                </c:pt>
                <c:pt idx="68">
                  <c:v>6.3503809999999994E-2</c:v>
                </c:pt>
                <c:pt idx="69">
                  <c:v>7.009746E-2</c:v>
                </c:pt>
                <c:pt idx="70">
                  <c:v>6.3568349999999996E-2</c:v>
                </c:pt>
                <c:pt idx="71">
                  <c:v>4.6377910000000001E-2</c:v>
                </c:pt>
                <c:pt idx="72">
                  <c:v>2.8695623999999999E-2</c:v>
                </c:pt>
                <c:pt idx="73">
                  <c:v>1.8337389999999999E-2</c:v>
                </c:pt>
                <c:pt idx="74">
                  <c:v>1.6552705000000001E-2</c:v>
                </c:pt>
                <c:pt idx="75">
                  <c:v>1.8742809999999999E-2</c:v>
                </c:pt>
                <c:pt idx="76">
                  <c:v>2.1405902000000001E-2</c:v>
                </c:pt>
                <c:pt idx="77">
                  <c:v>2.4092295999999999E-2</c:v>
                </c:pt>
                <c:pt idx="78">
                  <c:v>2.8066428000000001E-2</c:v>
                </c:pt>
                <c:pt idx="79">
                  <c:v>3.1916857E-2</c:v>
                </c:pt>
                <c:pt idx="80">
                  <c:v>3.1247558000000002E-2</c:v>
                </c:pt>
                <c:pt idx="81">
                  <c:v>2.3542463999999999E-2</c:v>
                </c:pt>
                <c:pt idx="82">
                  <c:v>1.0422212E-2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5.6846520000000001E-3</c:v>
                </c:pt>
                <c:pt idx="89">
                  <c:v>1.3421954E-2</c:v>
                </c:pt>
                <c:pt idx="90">
                  <c:v>2.0448547000000001E-2</c:v>
                </c:pt>
                <c:pt idx="91">
                  <c:v>2.7074879999999999E-2</c:v>
                </c:pt>
                <c:pt idx="92">
                  <c:v>3.1689133000000001E-2</c:v>
                </c:pt>
                <c:pt idx="93">
                  <c:v>3.4213036000000002E-2</c:v>
                </c:pt>
                <c:pt idx="94">
                  <c:v>3.4994236999999997E-2</c:v>
                </c:pt>
                <c:pt idx="95">
                  <c:v>3.4205284000000002E-2</c:v>
                </c:pt>
                <c:pt idx="96">
                  <c:v>3.4378980000000003E-2</c:v>
                </c:pt>
                <c:pt idx="97">
                  <c:v>3.4924935999999997E-2</c:v>
                </c:pt>
                <c:pt idx="98">
                  <c:v>3.5419817999999999E-2</c:v>
                </c:pt>
                <c:pt idx="99">
                  <c:v>3.5395666999999999E-2</c:v>
                </c:pt>
                <c:pt idx="100">
                  <c:v>3.4778833000000002E-2</c:v>
                </c:pt>
                <c:pt idx="101">
                  <c:v>3.3883426000000001E-2</c:v>
                </c:pt>
                <c:pt idx="102">
                  <c:v>3.2833036000000003E-2</c:v>
                </c:pt>
                <c:pt idx="103">
                  <c:v>3.2185060000000001E-2</c:v>
                </c:pt>
                <c:pt idx="104">
                  <c:v>3.0859210000000002E-2</c:v>
                </c:pt>
                <c:pt idx="105">
                  <c:v>2.8970427999999999E-2</c:v>
                </c:pt>
                <c:pt idx="106">
                  <c:v>2.6441459E-2</c:v>
                </c:pt>
                <c:pt idx="107">
                  <c:v>2.3917964E-2</c:v>
                </c:pt>
                <c:pt idx="108">
                  <c:v>2.0229150000000001E-2</c:v>
                </c:pt>
                <c:pt idx="109">
                  <c:v>1.6033105999999998E-2</c:v>
                </c:pt>
                <c:pt idx="110">
                  <c:v>1.1837601999999999E-2</c:v>
                </c:pt>
                <c:pt idx="111">
                  <c:v>7.1647163000000003E-3</c:v>
                </c:pt>
                <c:pt idx="112">
                  <c:v>2.1400595999999999E-3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EF97-4657-9D75-10C9030B76B6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[4]Sheet1!$D$511:$DT$511</c:f>
              <c:numCache>
                <c:formatCode>General</c:formatCode>
                <c:ptCount val="121"/>
                <c:pt idx="0">
                  <c:v>4.1533220000000001E-3</c:v>
                </c:pt>
                <c:pt idx="1">
                  <c:v>1.9681248999999998E-3</c:v>
                </c:pt>
                <c:pt idx="2">
                  <c:v>2.4189073999999998E-3</c:v>
                </c:pt>
                <c:pt idx="3">
                  <c:v>1.5926365999999999E-3</c:v>
                </c:pt>
                <c:pt idx="4">
                  <c:v>1.1068193000000001E-3</c:v>
                </c:pt>
                <c:pt idx="5">
                  <c:v>1.7066422E-3</c:v>
                </c:pt>
                <c:pt idx="6">
                  <c:v>3.7677740000000002E-3</c:v>
                </c:pt>
                <c:pt idx="7">
                  <c:v>6.82067E-3</c:v>
                </c:pt>
                <c:pt idx="8">
                  <c:v>7.8966680000000008E-3</c:v>
                </c:pt>
                <c:pt idx="9">
                  <c:v>5.3326826999999999E-3</c:v>
                </c:pt>
                <c:pt idx="10">
                  <c:v>1.9684990000000001E-5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9.648689E-4</c:v>
                </c:pt>
                <c:pt idx="15">
                  <c:v>7.8610550000000005E-3</c:v>
                </c:pt>
                <c:pt idx="16">
                  <c:v>1.3634241E-2</c:v>
                </c:pt>
                <c:pt idx="17">
                  <c:v>1.4453529E-2</c:v>
                </c:pt>
                <c:pt idx="18">
                  <c:v>1.0293940999999999E-2</c:v>
                </c:pt>
                <c:pt idx="19">
                  <c:v>2.5724652E-3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1.7702214999999999E-3</c:v>
                </c:pt>
                <c:pt idx="27">
                  <c:v>8.3969969999999998E-3</c:v>
                </c:pt>
                <c:pt idx="28">
                  <c:v>1.3710007999999999E-2</c:v>
                </c:pt>
                <c:pt idx="29">
                  <c:v>1.7191037999999999E-2</c:v>
                </c:pt>
                <c:pt idx="30">
                  <c:v>2.0268325E-2</c:v>
                </c:pt>
                <c:pt idx="31">
                  <c:v>2.2631156999999999E-2</c:v>
                </c:pt>
                <c:pt idx="32">
                  <c:v>2.3161365E-2</c:v>
                </c:pt>
                <c:pt idx="33">
                  <c:v>2.3743858999999999E-2</c:v>
                </c:pt>
                <c:pt idx="34">
                  <c:v>2.4272564999999999E-2</c:v>
                </c:pt>
                <c:pt idx="35">
                  <c:v>2.4807777E-2</c:v>
                </c:pt>
                <c:pt idx="36">
                  <c:v>2.3792767999999999E-2</c:v>
                </c:pt>
                <c:pt idx="37">
                  <c:v>2.0439880000000001E-2</c:v>
                </c:pt>
                <c:pt idx="38">
                  <c:v>1.5445871E-2</c:v>
                </c:pt>
                <c:pt idx="39">
                  <c:v>1.0691792E-2</c:v>
                </c:pt>
                <c:pt idx="40">
                  <c:v>6.6096866999999998E-3</c:v>
                </c:pt>
                <c:pt idx="41">
                  <c:v>4.3463855999999997E-3</c:v>
                </c:pt>
                <c:pt idx="42">
                  <c:v>3.1848238000000001E-3</c:v>
                </c:pt>
                <c:pt idx="43">
                  <c:v>5.0993953000000002E-3</c:v>
                </c:pt>
                <c:pt idx="44">
                  <c:v>1.1275135E-2</c:v>
                </c:pt>
                <c:pt idx="45">
                  <c:v>1.9936684999999999E-2</c:v>
                </c:pt>
                <c:pt idx="46">
                  <c:v>2.7444725999999999E-2</c:v>
                </c:pt>
                <c:pt idx="47">
                  <c:v>3.1104521999999999E-2</c:v>
                </c:pt>
                <c:pt idx="48">
                  <c:v>3.1557135E-2</c:v>
                </c:pt>
                <c:pt idx="49">
                  <c:v>3.1039845E-2</c:v>
                </c:pt>
                <c:pt idx="50">
                  <c:v>3.0674342E-2</c:v>
                </c:pt>
                <c:pt idx="51">
                  <c:v>3.1607345000000002E-2</c:v>
                </c:pt>
                <c:pt idx="52">
                  <c:v>3.3621334000000003E-2</c:v>
                </c:pt>
                <c:pt idx="53">
                  <c:v>3.4712184E-2</c:v>
                </c:pt>
                <c:pt idx="54">
                  <c:v>3.2877844000000003E-2</c:v>
                </c:pt>
                <c:pt idx="55">
                  <c:v>2.9274715E-2</c:v>
                </c:pt>
                <c:pt idx="56">
                  <c:v>2.6883699E-2</c:v>
                </c:pt>
                <c:pt idx="57">
                  <c:v>2.9005415999999999E-2</c:v>
                </c:pt>
                <c:pt idx="58">
                  <c:v>3.5038803E-2</c:v>
                </c:pt>
                <c:pt idx="59">
                  <c:v>4.148483E-2</c:v>
                </c:pt>
                <c:pt idx="60">
                  <c:v>4.4417239999999997E-2</c:v>
                </c:pt>
                <c:pt idx="61">
                  <c:v>4.5521427000000003E-2</c:v>
                </c:pt>
                <c:pt idx="62">
                  <c:v>4.6531839999999998E-2</c:v>
                </c:pt>
                <c:pt idx="63">
                  <c:v>4.7536094000000001E-2</c:v>
                </c:pt>
                <c:pt idx="64">
                  <c:v>4.6211509999999997E-2</c:v>
                </c:pt>
                <c:pt idx="65">
                  <c:v>4.2947794999999997E-2</c:v>
                </c:pt>
                <c:pt idx="66">
                  <c:v>4.3020996999999998E-2</c:v>
                </c:pt>
                <c:pt idx="67">
                  <c:v>5.0972613999999999E-2</c:v>
                </c:pt>
                <c:pt idx="68">
                  <c:v>6.3437820000000006E-2</c:v>
                </c:pt>
                <c:pt idx="69">
                  <c:v>7.0006325999999994E-2</c:v>
                </c:pt>
                <c:pt idx="70">
                  <c:v>6.3517994999999994E-2</c:v>
                </c:pt>
                <c:pt idx="71">
                  <c:v>4.6443954000000003E-2</c:v>
                </c:pt>
                <c:pt idx="72">
                  <c:v>2.8870525000000001E-2</c:v>
                </c:pt>
                <c:pt idx="73">
                  <c:v>1.8531200000000001E-2</c:v>
                </c:pt>
                <c:pt idx="74">
                  <c:v>1.6667551999999999E-2</c:v>
                </c:pt>
                <c:pt idx="75">
                  <c:v>1.8736452000000001E-2</c:v>
                </c:pt>
                <c:pt idx="76">
                  <c:v>2.1306151999999998E-2</c:v>
                </c:pt>
                <c:pt idx="77">
                  <c:v>2.3993753E-2</c:v>
                </c:pt>
                <c:pt idx="78">
                  <c:v>2.8051699999999999E-2</c:v>
                </c:pt>
                <c:pt idx="79">
                  <c:v>3.2010841999999998E-2</c:v>
                </c:pt>
                <c:pt idx="80">
                  <c:v>3.1412034999999998E-2</c:v>
                </c:pt>
                <c:pt idx="81">
                  <c:v>2.372471E-2</c:v>
                </c:pt>
                <c:pt idx="82">
                  <c:v>1.0579526000000001E-2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5.0421305999999999E-3</c:v>
                </c:pt>
                <c:pt idx="89">
                  <c:v>1.2872744E-2</c:v>
                </c:pt>
                <c:pt idx="90">
                  <c:v>2.0104526000000001E-2</c:v>
                </c:pt>
                <c:pt idx="91">
                  <c:v>2.6998548000000001E-2</c:v>
                </c:pt>
                <c:pt idx="92">
                  <c:v>3.1826715999999998E-2</c:v>
                </c:pt>
                <c:pt idx="93">
                  <c:v>3.4459314999999997E-2</c:v>
                </c:pt>
                <c:pt idx="94">
                  <c:v>3.5249080000000002E-2</c:v>
                </c:pt>
                <c:pt idx="95">
                  <c:v>3.4383770000000001E-2</c:v>
                </c:pt>
                <c:pt idx="96">
                  <c:v>3.4404219999999999E-2</c:v>
                </c:pt>
                <c:pt idx="97">
                  <c:v>3.4788544999999997E-2</c:v>
                </c:pt>
                <c:pt idx="98">
                  <c:v>3.5148106999999998E-2</c:v>
                </c:pt>
                <c:pt idx="99">
                  <c:v>3.5032462E-2</c:v>
                </c:pt>
                <c:pt idx="100">
                  <c:v>3.4367160000000001E-2</c:v>
                </c:pt>
                <c:pt idx="101">
                  <c:v>3.3494530000000002E-2</c:v>
                </c:pt>
                <c:pt idx="102">
                  <c:v>3.2480403999999997E-2</c:v>
                </c:pt>
                <c:pt idx="103">
                  <c:v>3.1900299999999999E-2</c:v>
                </c:pt>
                <c:pt idx="104">
                  <c:v>3.0658866999999999E-2</c:v>
                </c:pt>
                <c:pt idx="105">
                  <c:v>2.8861731000000002E-2</c:v>
                </c:pt>
                <c:pt idx="106">
                  <c:v>2.6426914999999999E-2</c:v>
                </c:pt>
                <c:pt idx="107">
                  <c:v>2.3986082999999998E-2</c:v>
                </c:pt>
                <c:pt idx="108">
                  <c:v>2.0376473999999999E-2</c:v>
                </c:pt>
                <c:pt idx="109">
                  <c:v>1.6244274E-2</c:v>
                </c:pt>
                <c:pt idx="110">
                  <c:v>1.2096602999999999E-2</c:v>
                </c:pt>
                <c:pt idx="111">
                  <c:v>7.5069795999999998E-3</c:v>
                </c:pt>
                <c:pt idx="112">
                  <c:v>2.5078675000000002E-3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EF97-4657-9D75-10C9030B76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MWPPG030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[4]Sheet1!$D$512:$DT$512</c:f>
              <c:numCache>
                <c:formatCode>General</c:formatCode>
                <c:ptCount val="121"/>
                <c:pt idx="0">
                  <c:v>1.3958615E-4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2.9361125999999998E-4</c:v>
                </c:pt>
                <c:pt idx="6">
                  <c:v>1.9230776E-3</c:v>
                </c:pt>
                <c:pt idx="7">
                  <c:v>5.0593987000000003E-3</c:v>
                </c:pt>
                <c:pt idx="8">
                  <c:v>7.0851040000000001E-3</c:v>
                </c:pt>
                <c:pt idx="9">
                  <c:v>5.9251254E-3</c:v>
                </c:pt>
                <c:pt idx="10">
                  <c:v>1.5275509E-3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4.2976247E-4</c:v>
                </c:pt>
                <c:pt idx="15">
                  <c:v>6.7417550000000003E-3</c:v>
                </c:pt>
                <c:pt idx="16">
                  <c:v>1.1955983E-2</c:v>
                </c:pt>
                <c:pt idx="17">
                  <c:v>1.2478823999999999E-2</c:v>
                </c:pt>
                <c:pt idx="18">
                  <c:v>8.4965509999999998E-3</c:v>
                </c:pt>
                <c:pt idx="19">
                  <c:v>1.3104162999999999E-3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2.0790028000000002E-3</c:v>
                </c:pt>
                <c:pt idx="27">
                  <c:v>7.6686139999999998E-3</c:v>
                </c:pt>
                <c:pt idx="28">
                  <c:v>1.1976371499999999E-2</c:v>
                </c:pt>
                <c:pt idx="29">
                  <c:v>1.4645599E-2</c:v>
                </c:pt>
                <c:pt idx="30">
                  <c:v>1.7242413000000002E-2</c:v>
                </c:pt>
                <c:pt idx="31">
                  <c:v>1.9744487000000002E-2</c:v>
                </c:pt>
                <c:pt idx="32">
                  <c:v>2.1009232999999999E-2</c:v>
                </c:pt>
                <c:pt idx="33">
                  <c:v>2.2329760000000001E-2</c:v>
                </c:pt>
                <c:pt idx="34">
                  <c:v>2.3201216E-2</c:v>
                </c:pt>
                <c:pt idx="35">
                  <c:v>2.3581276000000002E-2</c:v>
                </c:pt>
                <c:pt idx="36">
                  <c:v>2.2191994E-2</c:v>
                </c:pt>
                <c:pt idx="37">
                  <c:v>1.8529119E-2</c:v>
                </c:pt>
                <c:pt idx="38">
                  <c:v>1.3127550999999999E-2</c:v>
                </c:pt>
                <c:pt idx="39">
                  <c:v>7.8934244999999993E-3</c:v>
                </c:pt>
                <c:pt idx="40">
                  <c:v>3.6928789E-3</c:v>
                </c:pt>
                <c:pt idx="41">
                  <c:v>1.6988371E-3</c:v>
                </c:pt>
                <c:pt idx="42">
                  <c:v>1.2241140000000001E-3</c:v>
                </c:pt>
                <c:pt idx="43">
                  <c:v>3.7284277000000001E-3</c:v>
                </c:pt>
                <c:pt idx="44">
                  <c:v>9.9154289999999999E-3</c:v>
                </c:pt>
                <c:pt idx="45">
                  <c:v>1.8257190999999999E-2</c:v>
                </c:pt>
                <c:pt idx="46">
                  <c:v>2.5608946E-2</c:v>
                </c:pt>
                <c:pt idx="47">
                  <c:v>2.9243475000000001E-2</c:v>
                </c:pt>
                <c:pt idx="48">
                  <c:v>2.9227735000000001E-2</c:v>
                </c:pt>
                <c:pt idx="49">
                  <c:v>2.7672370000000002E-2</c:v>
                </c:pt>
                <c:pt idx="50">
                  <c:v>2.6117525999999999E-2</c:v>
                </c:pt>
                <c:pt idx="51">
                  <c:v>2.6352199999999999E-2</c:v>
                </c:pt>
                <c:pt idx="52">
                  <c:v>2.8488373000000001E-2</c:v>
                </c:pt>
                <c:pt idx="53">
                  <c:v>3.0506449000000001E-2</c:v>
                </c:pt>
                <c:pt idx="54">
                  <c:v>3.0326530000000001E-2</c:v>
                </c:pt>
                <c:pt idx="55">
                  <c:v>2.854806E-2</c:v>
                </c:pt>
                <c:pt idx="56">
                  <c:v>2.7687402E-2</c:v>
                </c:pt>
                <c:pt idx="57">
                  <c:v>2.9918090000000001E-2</c:v>
                </c:pt>
                <c:pt idx="58">
                  <c:v>3.4588564000000002E-2</c:v>
                </c:pt>
                <c:pt idx="59">
                  <c:v>3.921823E-2</c:v>
                </c:pt>
                <c:pt idx="60">
                  <c:v>4.0990893E-2</c:v>
                </c:pt>
                <c:pt idx="61">
                  <c:v>4.1682287999999998E-2</c:v>
                </c:pt>
                <c:pt idx="62">
                  <c:v>4.2322125000000002E-2</c:v>
                </c:pt>
                <c:pt idx="63">
                  <c:v>4.2629924E-2</c:v>
                </c:pt>
                <c:pt idx="64">
                  <c:v>4.0834049999999997E-2</c:v>
                </c:pt>
                <c:pt idx="65">
                  <c:v>3.8335982999999997E-2</c:v>
                </c:pt>
                <c:pt idx="66">
                  <c:v>3.9926928E-2</c:v>
                </c:pt>
                <c:pt idx="67">
                  <c:v>4.8810035000000002E-2</c:v>
                </c:pt>
                <c:pt idx="68">
                  <c:v>6.1066005E-2</c:v>
                </c:pt>
                <c:pt idx="69">
                  <c:v>6.7295229999999998E-2</c:v>
                </c:pt>
                <c:pt idx="70">
                  <c:v>6.1671503000000003E-2</c:v>
                </c:pt>
                <c:pt idx="71">
                  <c:v>4.6724210000000002E-2</c:v>
                </c:pt>
                <c:pt idx="72">
                  <c:v>3.1028650000000001E-2</c:v>
                </c:pt>
                <c:pt idx="73">
                  <c:v>2.0872432999999999E-2</c:v>
                </c:pt>
                <c:pt idx="74">
                  <c:v>1.7328579E-2</c:v>
                </c:pt>
                <c:pt idx="75">
                  <c:v>1.6834493999999998E-2</c:v>
                </c:pt>
                <c:pt idx="76">
                  <c:v>1.7145405999999998E-2</c:v>
                </c:pt>
                <c:pt idx="77">
                  <c:v>1.87849E-2</c:v>
                </c:pt>
                <c:pt idx="78">
                  <c:v>2.3281204E-2</c:v>
                </c:pt>
                <c:pt idx="79">
                  <c:v>2.879891E-2</c:v>
                </c:pt>
                <c:pt idx="80">
                  <c:v>3.0193212000000001E-2</c:v>
                </c:pt>
                <c:pt idx="81">
                  <c:v>2.4198181999999999E-2</c:v>
                </c:pt>
                <c:pt idx="82">
                  <c:v>1.1857926E-2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1.5129956E-3</c:v>
                </c:pt>
                <c:pt idx="89">
                  <c:v>9.195155E-3</c:v>
                </c:pt>
                <c:pt idx="90">
                  <c:v>1.6362661000000001E-2</c:v>
                </c:pt>
                <c:pt idx="91">
                  <c:v>2.31688E-2</c:v>
                </c:pt>
                <c:pt idx="92">
                  <c:v>2.7877953E-2</c:v>
                </c:pt>
                <c:pt idx="93">
                  <c:v>3.0335184000000001E-2</c:v>
                </c:pt>
                <c:pt idx="94">
                  <c:v>3.0795254000000001E-2</c:v>
                </c:pt>
                <c:pt idx="95">
                  <c:v>2.9601394999999999E-2</c:v>
                </c:pt>
                <c:pt idx="96">
                  <c:v>2.8916250000000001E-2</c:v>
                </c:pt>
                <c:pt idx="97">
                  <c:v>2.8674735E-2</c:v>
                </c:pt>
                <c:pt idx="98">
                  <c:v>2.8678792000000002E-2</c:v>
                </c:pt>
                <c:pt idx="99">
                  <c:v>2.8605160000000001E-2</c:v>
                </c:pt>
                <c:pt idx="100">
                  <c:v>2.8298081999999999E-2</c:v>
                </c:pt>
                <c:pt idx="101">
                  <c:v>2.819236E-2</c:v>
                </c:pt>
                <c:pt idx="102">
                  <c:v>2.8251680000000001E-2</c:v>
                </c:pt>
                <c:pt idx="103">
                  <c:v>2.8940721999999999E-2</c:v>
                </c:pt>
                <c:pt idx="104">
                  <c:v>2.9099659999999999E-2</c:v>
                </c:pt>
                <c:pt idx="105">
                  <c:v>2.8741177E-2</c:v>
                </c:pt>
                <c:pt idx="106">
                  <c:v>2.7723731000000001E-2</c:v>
                </c:pt>
                <c:pt idx="107">
                  <c:v>2.6494733999999999E-2</c:v>
                </c:pt>
                <c:pt idx="108">
                  <c:v>2.4015769999999999E-2</c:v>
                </c:pt>
                <c:pt idx="109">
                  <c:v>2.0795188999999999E-2</c:v>
                </c:pt>
                <c:pt idx="110">
                  <c:v>1.735801E-2</c:v>
                </c:pt>
                <c:pt idx="111">
                  <c:v>1.3868121000000001E-2</c:v>
                </c:pt>
                <c:pt idx="112">
                  <c:v>9.4115129999999998E-3</c:v>
                </c:pt>
                <c:pt idx="113">
                  <c:v>5.0438210000000004E-3</c:v>
                </c:pt>
                <c:pt idx="114">
                  <c:v>2.1938546000000001E-4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52B-4D8B-A30C-EB37618BF9EF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[4]Sheet1!$D$513:$DT$513</c:f>
              <c:numCache>
                <c:formatCode>General</c:formatCode>
                <c:ptCount val="121"/>
                <c:pt idx="0">
                  <c:v>1.3958615E-4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2.9361125999999998E-4</c:v>
                </c:pt>
                <c:pt idx="6">
                  <c:v>1.9230776E-3</c:v>
                </c:pt>
                <c:pt idx="7">
                  <c:v>5.0593987000000003E-3</c:v>
                </c:pt>
                <c:pt idx="8">
                  <c:v>7.0851040000000001E-3</c:v>
                </c:pt>
                <c:pt idx="9">
                  <c:v>5.9251254E-3</c:v>
                </c:pt>
                <c:pt idx="10">
                  <c:v>1.5275509E-3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4.2976247E-4</c:v>
                </c:pt>
                <c:pt idx="15">
                  <c:v>6.7417550000000003E-3</c:v>
                </c:pt>
                <c:pt idx="16">
                  <c:v>1.1955983E-2</c:v>
                </c:pt>
                <c:pt idx="17">
                  <c:v>1.2478823999999999E-2</c:v>
                </c:pt>
                <c:pt idx="18">
                  <c:v>8.4965509999999998E-3</c:v>
                </c:pt>
                <c:pt idx="19">
                  <c:v>1.3104162999999999E-3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2.0790028000000002E-3</c:v>
                </c:pt>
                <c:pt idx="27">
                  <c:v>7.6686139999999998E-3</c:v>
                </c:pt>
                <c:pt idx="28">
                  <c:v>1.1976371499999999E-2</c:v>
                </c:pt>
                <c:pt idx="29">
                  <c:v>1.4645599E-2</c:v>
                </c:pt>
                <c:pt idx="30">
                  <c:v>1.7242413000000002E-2</c:v>
                </c:pt>
                <c:pt idx="31">
                  <c:v>1.9744487000000002E-2</c:v>
                </c:pt>
                <c:pt idx="32">
                  <c:v>2.1009232999999999E-2</c:v>
                </c:pt>
                <c:pt idx="33">
                  <c:v>2.2329760000000001E-2</c:v>
                </c:pt>
                <c:pt idx="34">
                  <c:v>2.3201216E-2</c:v>
                </c:pt>
                <c:pt idx="35">
                  <c:v>2.3581276000000002E-2</c:v>
                </c:pt>
                <c:pt idx="36">
                  <c:v>2.2191994E-2</c:v>
                </c:pt>
                <c:pt idx="37">
                  <c:v>1.8529119E-2</c:v>
                </c:pt>
                <c:pt idx="38">
                  <c:v>1.3127550999999999E-2</c:v>
                </c:pt>
                <c:pt idx="39">
                  <c:v>7.8934244999999993E-3</c:v>
                </c:pt>
                <c:pt idx="40">
                  <c:v>3.6928789E-3</c:v>
                </c:pt>
                <c:pt idx="41">
                  <c:v>1.6988371E-3</c:v>
                </c:pt>
                <c:pt idx="42">
                  <c:v>1.2241140000000001E-3</c:v>
                </c:pt>
                <c:pt idx="43">
                  <c:v>3.7284277000000001E-3</c:v>
                </c:pt>
                <c:pt idx="44">
                  <c:v>9.9154289999999999E-3</c:v>
                </c:pt>
                <c:pt idx="45">
                  <c:v>1.8257190999999999E-2</c:v>
                </c:pt>
                <c:pt idx="46">
                  <c:v>2.5608946E-2</c:v>
                </c:pt>
                <c:pt idx="47">
                  <c:v>2.9243475000000001E-2</c:v>
                </c:pt>
                <c:pt idx="48">
                  <c:v>2.9227735000000001E-2</c:v>
                </c:pt>
                <c:pt idx="49">
                  <c:v>2.7672370000000002E-2</c:v>
                </c:pt>
                <c:pt idx="50">
                  <c:v>2.6117525999999999E-2</c:v>
                </c:pt>
                <c:pt idx="51">
                  <c:v>2.6352199999999999E-2</c:v>
                </c:pt>
                <c:pt idx="52">
                  <c:v>2.8488373000000001E-2</c:v>
                </c:pt>
                <c:pt idx="53">
                  <c:v>3.0506449000000001E-2</c:v>
                </c:pt>
                <c:pt idx="54">
                  <c:v>3.0326530000000001E-2</c:v>
                </c:pt>
                <c:pt idx="55">
                  <c:v>2.854806E-2</c:v>
                </c:pt>
                <c:pt idx="56">
                  <c:v>2.7687402E-2</c:v>
                </c:pt>
                <c:pt idx="57">
                  <c:v>2.9918090000000001E-2</c:v>
                </c:pt>
                <c:pt idx="58">
                  <c:v>3.4588564000000002E-2</c:v>
                </c:pt>
                <c:pt idx="59">
                  <c:v>3.921823E-2</c:v>
                </c:pt>
                <c:pt idx="60">
                  <c:v>4.0990893E-2</c:v>
                </c:pt>
                <c:pt idx="61">
                  <c:v>4.1682287999999998E-2</c:v>
                </c:pt>
                <c:pt idx="62">
                  <c:v>4.2322125000000002E-2</c:v>
                </c:pt>
                <c:pt idx="63">
                  <c:v>4.2629924E-2</c:v>
                </c:pt>
                <c:pt idx="64">
                  <c:v>4.0834049999999997E-2</c:v>
                </c:pt>
                <c:pt idx="65">
                  <c:v>3.8335982999999997E-2</c:v>
                </c:pt>
                <c:pt idx="66">
                  <c:v>3.9926928E-2</c:v>
                </c:pt>
                <c:pt idx="67">
                  <c:v>4.8810035000000002E-2</c:v>
                </c:pt>
                <c:pt idx="68">
                  <c:v>6.1066005E-2</c:v>
                </c:pt>
                <c:pt idx="69">
                  <c:v>6.7295229999999998E-2</c:v>
                </c:pt>
                <c:pt idx="70">
                  <c:v>6.1671503000000003E-2</c:v>
                </c:pt>
                <c:pt idx="71">
                  <c:v>4.6724210000000002E-2</c:v>
                </c:pt>
                <c:pt idx="72">
                  <c:v>3.1028650000000001E-2</c:v>
                </c:pt>
                <c:pt idx="73">
                  <c:v>2.0872432999999999E-2</c:v>
                </c:pt>
                <c:pt idx="74">
                  <c:v>1.7328579E-2</c:v>
                </c:pt>
                <c:pt idx="75">
                  <c:v>1.6834493999999998E-2</c:v>
                </c:pt>
                <c:pt idx="76">
                  <c:v>1.7145405999999998E-2</c:v>
                </c:pt>
                <c:pt idx="77">
                  <c:v>1.87849E-2</c:v>
                </c:pt>
                <c:pt idx="78">
                  <c:v>2.3281204E-2</c:v>
                </c:pt>
                <c:pt idx="79">
                  <c:v>2.879891E-2</c:v>
                </c:pt>
                <c:pt idx="80">
                  <c:v>3.0193212000000001E-2</c:v>
                </c:pt>
                <c:pt idx="81">
                  <c:v>2.4198181999999999E-2</c:v>
                </c:pt>
                <c:pt idx="82">
                  <c:v>1.1857926E-2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1.5129956E-3</c:v>
                </c:pt>
                <c:pt idx="89">
                  <c:v>9.195155E-3</c:v>
                </c:pt>
                <c:pt idx="90">
                  <c:v>1.6362661000000001E-2</c:v>
                </c:pt>
                <c:pt idx="91">
                  <c:v>2.31688E-2</c:v>
                </c:pt>
                <c:pt idx="92">
                  <c:v>2.7877953E-2</c:v>
                </c:pt>
                <c:pt idx="93">
                  <c:v>3.0335184000000001E-2</c:v>
                </c:pt>
                <c:pt idx="94">
                  <c:v>3.0795254000000001E-2</c:v>
                </c:pt>
                <c:pt idx="95">
                  <c:v>2.9601394999999999E-2</c:v>
                </c:pt>
                <c:pt idx="96">
                  <c:v>2.8916250000000001E-2</c:v>
                </c:pt>
                <c:pt idx="97">
                  <c:v>2.8674735E-2</c:v>
                </c:pt>
                <c:pt idx="98">
                  <c:v>2.8678792000000002E-2</c:v>
                </c:pt>
                <c:pt idx="99">
                  <c:v>2.8605160000000001E-2</c:v>
                </c:pt>
                <c:pt idx="100">
                  <c:v>2.8298081999999999E-2</c:v>
                </c:pt>
                <c:pt idx="101">
                  <c:v>2.819236E-2</c:v>
                </c:pt>
                <c:pt idx="102">
                  <c:v>2.8251680000000001E-2</c:v>
                </c:pt>
                <c:pt idx="103">
                  <c:v>2.8940721999999999E-2</c:v>
                </c:pt>
                <c:pt idx="104">
                  <c:v>2.9099659999999999E-2</c:v>
                </c:pt>
                <c:pt idx="105">
                  <c:v>2.8741177E-2</c:v>
                </c:pt>
                <c:pt idx="106">
                  <c:v>2.7723731000000001E-2</c:v>
                </c:pt>
                <c:pt idx="107">
                  <c:v>2.6494733999999999E-2</c:v>
                </c:pt>
                <c:pt idx="108">
                  <c:v>2.4015769999999999E-2</c:v>
                </c:pt>
                <c:pt idx="109">
                  <c:v>2.0795188999999999E-2</c:v>
                </c:pt>
                <c:pt idx="110">
                  <c:v>1.735801E-2</c:v>
                </c:pt>
                <c:pt idx="111">
                  <c:v>1.3868121000000001E-2</c:v>
                </c:pt>
                <c:pt idx="112">
                  <c:v>9.4115129999999998E-3</c:v>
                </c:pt>
                <c:pt idx="113">
                  <c:v>5.0438210000000004E-3</c:v>
                </c:pt>
                <c:pt idx="114">
                  <c:v>2.1938546000000001E-4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52B-4D8B-A30C-EB37618BF9EF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[4]Sheet1!$D$514:$DT$514</c:f>
              <c:numCache>
                <c:formatCode>General</c:formatCode>
                <c:ptCount val="121"/>
                <c:pt idx="0">
                  <c:v>1.3958615E-4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2.9361125999999998E-4</c:v>
                </c:pt>
                <c:pt idx="6">
                  <c:v>1.9230776E-3</c:v>
                </c:pt>
                <c:pt idx="7">
                  <c:v>5.0593987000000003E-3</c:v>
                </c:pt>
                <c:pt idx="8">
                  <c:v>7.0851040000000001E-3</c:v>
                </c:pt>
                <c:pt idx="9">
                  <c:v>5.9251254E-3</c:v>
                </c:pt>
                <c:pt idx="10">
                  <c:v>1.5275509E-3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4.2976247E-4</c:v>
                </c:pt>
                <c:pt idx="15">
                  <c:v>6.7417550000000003E-3</c:v>
                </c:pt>
                <c:pt idx="16">
                  <c:v>1.1955983E-2</c:v>
                </c:pt>
                <c:pt idx="17">
                  <c:v>1.2478823999999999E-2</c:v>
                </c:pt>
                <c:pt idx="18">
                  <c:v>8.4965509999999998E-3</c:v>
                </c:pt>
                <c:pt idx="19">
                  <c:v>1.3104162999999999E-3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2.0790028000000002E-3</c:v>
                </c:pt>
                <c:pt idx="27">
                  <c:v>7.6686139999999998E-3</c:v>
                </c:pt>
                <c:pt idx="28">
                  <c:v>1.1976371499999999E-2</c:v>
                </c:pt>
                <c:pt idx="29">
                  <c:v>1.4645599E-2</c:v>
                </c:pt>
                <c:pt idx="30">
                  <c:v>1.7242413000000002E-2</c:v>
                </c:pt>
                <c:pt idx="31">
                  <c:v>1.9744487000000002E-2</c:v>
                </c:pt>
                <c:pt idx="32">
                  <c:v>2.1009232999999999E-2</c:v>
                </c:pt>
                <c:pt idx="33">
                  <c:v>2.2329760000000001E-2</c:v>
                </c:pt>
                <c:pt idx="34">
                  <c:v>2.3201216E-2</c:v>
                </c:pt>
                <c:pt idx="35">
                  <c:v>2.3581276000000002E-2</c:v>
                </c:pt>
                <c:pt idx="36">
                  <c:v>2.2191994E-2</c:v>
                </c:pt>
                <c:pt idx="37">
                  <c:v>1.8529119E-2</c:v>
                </c:pt>
                <c:pt idx="38">
                  <c:v>1.3127550999999999E-2</c:v>
                </c:pt>
                <c:pt idx="39">
                  <c:v>7.8934244999999993E-3</c:v>
                </c:pt>
                <c:pt idx="40">
                  <c:v>3.6928789E-3</c:v>
                </c:pt>
                <c:pt idx="41">
                  <c:v>1.6988371E-3</c:v>
                </c:pt>
                <c:pt idx="42">
                  <c:v>1.2241140000000001E-3</c:v>
                </c:pt>
                <c:pt idx="43">
                  <c:v>3.7284277000000001E-3</c:v>
                </c:pt>
                <c:pt idx="44">
                  <c:v>9.9154289999999999E-3</c:v>
                </c:pt>
                <c:pt idx="45">
                  <c:v>1.8257190999999999E-2</c:v>
                </c:pt>
                <c:pt idx="46">
                  <c:v>2.5608946E-2</c:v>
                </c:pt>
                <c:pt idx="47">
                  <c:v>2.9243475000000001E-2</c:v>
                </c:pt>
                <c:pt idx="48">
                  <c:v>2.9227735000000001E-2</c:v>
                </c:pt>
                <c:pt idx="49">
                  <c:v>2.7672370000000002E-2</c:v>
                </c:pt>
                <c:pt idx="50">
                  <c:v>2.6117525999999999E-2</c:v>
                </c:pt>
                <c:pt idx="51">
                  <c:v>2.6352199999999999E-2</c:v>
                </c:pt>
                <c:pt idx="52">
                  <c:v>2.8488373000000001E-2</c:v>
                </c:pt>
                <c:pt idx="53">
                  <c:v>3.0506449000000001E-2</c:v>
                </c:pt>
                <c:pt idx="54">
                  <c:v>3.0326530000000001E-2</c:v>
                </c:pt>
                <c:pt idx="55">
                  <c:v>2.854806E-2</c:v>
                </c:pt>
                <c:pt idx="56">
                  <c:v>2.7687402E-2</c:v>
                </c:pt>
                <c:pt idx="57">
                  <c:v>2.9918090000000001E-2</c:v>
                </c:pt>
                <c:pt idx="58">
                  <c:v>3.4588564000000002E-2</c:v>
                </c:pt>
                <c:pt idx="59">
                  <c:v>3.921823E-2</c:v>
                </c:pt>
                <c:pt idx="60">
                  <c:v>4.0990893E-2</c:v>
                </c:pt>
                <c:pt idx="61">
                  <c:v>4.1682287999999998E-2</c:v>
                </c:pt>
                <c:pt idx="62">
                  <c:v>4.2322125000000002E-2</c:v>
                </c:pt>
                <c:pt idx="63">
                  <c:v>4.2629924E-2</c:v>
                </c:pt>
                <c:pt idx="64">
                  <c:v>4.0834049999999997E-2</c:v>
                </c:pt>
                <c:pt idx="65">
                  <c:v>3.8335982999999997E-2</c:v>
                </c:pt>
                <c:pt idx="66">
                  <c:v>3.9926928E-2</c:v>
                </c:pt>
                <c:pt idx="67">
                  <c:v>4.8810035000000002E-2</c:v>
                </c:pt>
                <c:pt idx="68">
                  <c:v>6.1066005E-2</c:v>
                </c:pt>
                <c:pt idx="69">
                  <c:v>6.7295229999999998E-2</c:v>
                </c:pt>
                <c:pt idx="70">
                  <c:v>6.1671503000000003E-2</c:v>
                </c:pt>
                <c:pt idx="71">
                  <c:v>4.6724210000000002E-2</c:v>
                </c:pt>
                <c:pt idx="72">
                  <c:v>3.1028650000000001E-2</c:v>
                </c:pt>
                <c:pt idx="73">
                  <c:v>2.0872432999999999E-2</c:v>
                </c:pt>
                <c:pt idx="74">
                  <c:v>1.7328579E-2</c:v>
                </c:pt>
                <c:pt idx="75">
                  <c:v>1.6834493999999998E-2</c:v>
                </c:pt>
                <c:pt idx="76">
                  <c:v>1.7145405999999998E-2</c:v>
                </c:pt>
                <c:pt idx="77">
                  <c:v>1.87849E-2</c:v>
                </c:pt>
                <c:pt idx="78">
                  <c:v>2.3281204E-2</c:v>
                </c:pt>
                <c:pt idx="79">
                  <c:v>2.879891E-2</c:v>
                </c:pt>
                <c:pt idx="80">
                  <c:v>3.0193212000000001E-2</c:v>
                </c:pt>
                <c:pt idx="81">
                  <c:v>2.4198181999999999E-2</c:v>
                </c:pt>
                <c:pt idx="82">
                  <c:v>1.1857926E-2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1.5129956E-3</c:v>
                </c:pt>
                <c:pt idx="89">
                  <c:v>9.195155E-3</c:v>
                </c:pt>
                <c:pt idx="90">
                  <c:v>1.6362661000000001E-2</c:v>
                </c:pt>
                <c:pt idx="91">
                  <c:v>2.31688E-2</c:v>
                </c:pt>
                <c:pt idx="92">
                  <c:v>2.7877953E-2</c:v>
                </c:pt>
                <c:pt idx="93">
                  <c:v>3.0335184000000001E-2</c:v>
                </c:pt>
                <c:pt idx="94">
                  <c:v>3.0795254000000001E-2</c:v>
                </c:pt>
                <c:pt idx="95">
                  <c:v>2.9601394999999999E-2</c:v>
                </c:pt>
                <c:pt idx="96">
                  <c:v>2.8916250000000001E-2</c:v>
                </c:pt>
                <c:pt idx="97">
                  <c:v>2.8674735E-2</c:v>
                </c:pt>
                <c:pt idx="98">
                  <c:v>2.8678792000000002E-2</c:v>
                </c:pt>
                <c:pt idx="99">
                  <c:v>2.8605160000000001E-2</c:v>
                </c:pt>
                <c:pt idx="100">
                  <c:v>2.8298081999999999E-2</c:v>
                </c:pt>
                <c:pt idx="101">
                  <c:v>2.819236E-2</c:v>
                </c:pt>
                <c:pt idx="102">
                  <c:v>2.8251680000000001E-2</c:v>
                </c:pt>
                <c:pt idx="103">
                  <c:v>2.8940721999999999E-2</c:v>
                </c:pt>
                <c:pt idx="104">
                  <c:v>2.9099659999999999E-2</c:v>
                </c:pt>
                <c:pt idx="105">
                  <c:v>2.8741177E-2</c:v>
                </c:pt>
                <c:pt idx="106">
                  <c:v>2.7723731000000001E-2</c:v>
                </c:pt>
                <c:pt idx="107">
                  <c:v>2.6494733999999999E-2</c:v>
                </c:pt>
                <c:pt idx="108">
                  <c:v>2.4015769999999999E-2</c:v>
                </c:pt>
                <c:pt idx="109">
                  <c:v>2.0795188999999999E-2</c:v>
                </c:pt>
                <c:pt idx="110">
                  <c:v>1.735801E-2</c:v>
                </c:pt>
                <c:pt idx="111">
                  <c:v>1.3868121000000001E-2</c:v>
                </c:pt>
                <c:pt idx="112">
                  <c:v>9.4115129999999998E-3</c:v>
                </c:pt>
                <c:pt idx="113">
                  <c:v>5.0438210000000004E-3</c:v>
                </c:pt>
                <c:pt idx="114">
                  <c:v>2.1938546000000001E-4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52B-4D8B-A30C-EB37618BF9EF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[4]Sheet1!$D$515:$DT$515</c:f>
              <c:numCache>
                <c:formatCode>General</c:formatCode>
                <c:ptCount val="121"/>
                <c:pt idx="0">
                  <c:v>1.3958615E-4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2.9361125999999998E-4</c:v>
                </c:pt>
                <c:pt idx="6">
                  <c:v>1.9230776E-3</c:v>
                </c:pt>
                <c:pt idx="7">
                  <c:v>5.0593987000000003E-3</c:v>
                </c:pt>
                <c:pt idx="8">
                  <c:v>7.0851040000000001E-3</c:v>
                </c:pt>
                <c:pt idx="9">
                  <c:v>5.9251254E-3</c:v>
                </c:pt>
                <c:pt idx="10">
                  <c:v>1.5275509E-3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4.2976247E-4</c:v>
                </c:pt>
                <c:pt idx="15">
                  <c:v>6.7417550000000003E-3</c:v>
                </c:pt>
                <c:pt idx="16">
                  <c:v>1.1955983E-2</c:v>
                </c:pt>
                <c:pt idx="17">
                  <c:v>1.2478823999999999E-2</c:v>
                </c:pt>
                <c:pt idx="18">
                  <c:v>8.4965509999999998E-3</c:v>
                </c:pt>
                <c:pt idx="19">
                  <c:v>1.3104162999999999E-3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2.0790028000000002E-3</c:v>
                </c:pt>
                <c:pt idx="27">
                  <c:v>7.6686139999999998E-3</c:v>
                </c:pt>
                <c:pt idx="28">
                  <c:v>1.1976371499999999E-2</c:v>
                </c:pt>
                <c:pt idx="29">
                  <c:v>1.4645599E-2</c:v>
                </c:pt>
                <c:pt idx="30">
                  <c:v>1.7242413000000002E-2</c:v>
                </c:pt>
                <c:pt idx="31">
                  <c:v>1.9744487000000002E-2</c:v>
                </c:pt>
                <c:pt idx="32">
                  <c:v>2.1009232999999999E-2</c:v>
                </c:pt>
                <c:pt idx="33">
                  <c:v>2.2329760000000001E-2</c:v>
                </c:pt>
                <c:pt idx="34">
                  <c:v>2.3201216E-2</c:v>
                </c:pt>
                <c:pt idx="35">
                  <c:v>2.3581276000000002E-2</c:v>
                </c:pt>
                <c:pt idx="36">
                  <c:v>2.2191994E-2</c:v>
                </c:pt>
                <c:pt idx="37">
                  <c:v>1.8529119E-2</c:v>
                </c:pt>
                <c:pt idx="38">
                  <c:v>1.3127550999999999E-2</c:v>
                </c:pt>
                <c:pt idx="39">
                  <c:v>7.8934244999999993E-3</c:v>
                </c:pt>
                <c:pt idx="40">
                  <c:v>3.6928789E-3</c:v>
                </c:pt>
                <c:pt idx="41">
                  <c:v>1.6988371E-3</c:v>
                </c:pt>
                <c:pt idx="42">
                  <c:v>1.2241140000000001E-3</c:v>
                </c:pt>
                <c:pt idx="43">
                  <c:v>3.7284277000000001E-3</c:v>
                </c:pt>
                <c:pt idx="44">
                  <c:v>9.9154289999999999E-3</c:v>
                </c:pt>
                <c:pt idx="45">
                  <c:v>1.8257190999999999E-2</c:v>
                </c:pt>
                <c:pt idx="46">
                  <c:v>2.5608946E-2</c:v>
                </c:pt>
                <c:pt idx="47">
                  <c:v>2.9243475000000001E-2</c:v>
                </c:pt>
                <c:pt idx="48">
                  <c:v>2.9227735000000001E-2</c:v>
                </c:pt>
                <c:pt idx="49">
                  <c:v>2.7672370000000002E-2</c:v>
                </c:pt>
                <c:pt idx="50">
                  <c:v>2.6117525999999999E-2</c:v>
                </c:pt>
                <c:pt idx="51">
                  <c:v>2.6352199999999999E-2</c:v>
                </c:pt>
                <c:pt idx="52">
                  <c:v>2.8488373000000001E-2</c:v>
                </c:pt>
                <c:pt idx="53">
                  <c:v>3.0506449000000001E-2</c:v>
                </c:pt>
                <c:pt idx="54">
                  <c:v>3.0326530000000001E-2</c:v>
                </c:pt>
                <c:pt idx="55">
                  <c:v>2.854806E-2</c:v>
                </c:pt>
                <c:pt idx="56">
                  <c:v>2.7687402E-2</c:v>
                </c:pt>
                <c:pt idx="57">
                  <c:v>2.9918090000000001E-2</c:v>
                </c:pt>
                <c:pt idx="58">
                  <c:v>3.4588564000000002E-2</c:v>
                </c:pt>
                <c:pt idx="59">
                  <c:v>3.921823E-2</c:v>
                </c:pt>
                <c:pt idx="60">
                  <c:v>4.0990893E-2</c:v>
                </c:pt>
                <c:pt idx="61">
                  <c:v>4.1682287999999998E-2</c:v>
                </c:pt>
                <c:pt idx="62">
                  <c:v>4.2322125000000002E-2</c:v>
                </c:pt>
                <c:pt idx="63">
                  <c:v>4.2629924E-2</c:v>
                </c:pt>
                <c:pt idx="64">
                  <c:v>4.0834049999999997E-2</c:v>
                </c:pt>
                <c:pt idx="65">
                  <c:v>3.8335982999999997E-2</c:v>
                </c:pt>
                <c:pt idx="66">
                  <c:v>3.9926928E-2</c:v>
                </c:pt>
                <c:pt idx="67">
                  <c:v>4.8810035000000002E-2</c:v>
                </c:pt>
                <c:pt idx="68">
                  <c:v>6.1066005E-2</c:v>
                </c:pt>
                <c:pt idx="69">
                  <c:v>6.7295229999999998E-2</c:v>
                </c:pt>
                <c:pt idx="70">
                  <c:v>6.1671503000000003E-2</c:v>
                </c:pt>
                <c:pt idx="71">
                  <c:v>4.6724210000000002E-2</c:v>
                </c:pt>
                <c:pt idx="72">
                  <c:v>3.1028650000000001E-2</c:v>
                </c:pt>
                <c:pt idx="73">
                  <c:v>2.0872432999999999E-2</c:v>
                </c:pt>
                <c:pt idx="74">
                  <c:v>1.7328579E-2</c:v>
                </c:pt>
                <c:pt idx="75">
                  <c:v>1.6834493999999998E-2</c:v>
                </c:pt>
                <c:pt idx="76">
                  <c:v>1.7145405999999998E-2</c:v>
                </c:pt>
                <c:pt idx="77">
                  <c:v>1.87849E-2</c:v>
                </c:pt>
                <c:pt idx="78">
                  <c:v>2.3281204E-2</c:v>
                </c:pt>
                <c:pt idx="79">
                  <c:v>2.879891E-2</c:v>
                </c:pt>
                <c:pt idx="80">
                  <c:v>3.0193212000000001E-2</c:v>
                </c:pt>
                <c:pt idx="81">
                  <c:v>2.4198181999999999E-2</c:v>
                </c:pt>
                <c:pt idx="82">
                  <c:v>1.1857926E-2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1.5129956E-3</c:v>
                </c:pt>
                <c:pt idx="89">
                  <c:v>9.195155E-3</c:v>
                </c:pt>
                <c:pt idx="90">
                  <c:v>1.6362661000000001E-2</c:v>
                </c:pt>
                <c:pt idx="91">
                  <c:v>2.31688E-2</c:v>
                </c:pt>
                <c:pt idx="92">
                  <c:v>2.7877953E-2</c:v>
                </c:pt>
                <c:pt idx="93">
                  <c:v>3.0335184000000001E-2</c:v>
                </c:pt>
                <c:pt idx="94">
                  <c:v>3.0795254000000001E-2</c:v>
                </c:pt>
                <c:pt idx="95">
                  <c:v>2.9601394999999999E-2</c:v>
                </c:pt>
                <c:pt idx="96">
                  <c:v>2.8916250000000001E-2</c:v>
                </c:pt>
                <c:pt idx="97">
                  <c:v>2.8674735E-2</c:v>
                </c:pt>
                <c:pt idx="98">
                  <c:v>2.8678792000000002E-2</c:v>
                </c:pt>
                <c:pt idx="99">
                  <c:v>2.8605160000000001E-2</c:v>
                </c:pt>
                <c:pt idx="100">
                  <c:v>2.8298081999999999E-2</c:v>
                </c:pt>
                <c:pt idx="101">
                  <c:v>2.819236E-2</c:v>
                </c:pt>
                <c:pt idx="102">
                  <c:v>2.8251680000000001E-2</c:v>
                </c:pt>
                <c:pt idx="103">
                  <c:v>2.8940721999999999E-2</c:v>
                </c:pt>
                <c:pt idx="104">
                  <c:v>2.9099659999999999E-2</c:v>
                </c:pt>
                <c:pt idx="105">
                  <c:v>2.8741177E-2</c:v>
                </c:pt>
                <c:pt idx="106">
                  <c:v>2.7723731000000001E-2</c:v>
                </c:pt>
                <c:pt idx="107">
                  <c:v>2.6494733999999999E-2</c:v>
                </c:pt>
                <c:pt idx="108">
                  <c:v>2.4015769999999999E-2</c:v>
                </c:pt>
                <c:pt idx="109">
                  <c:v>2.0795188999999999E-2</c:v>
                </c:pt>
                <c:pt idx="110">
                  <c:v>1.735801E-2</c:v>
                </c:pt>
                <c:pt idx="111">
                  <c:v>1.3868121000000001E-2</c:v>
                </c:pt>
                <c:pt idx="112">
                  <c:v>9.4115129999999998E-3</c:v>
                </c:pt>
                <c:pt idx="113">
                  <c:v>5.0438210000000004E-3</c:v>
                </c:pt>
                <c:pt idx="114">
                  <c:v>2.1938546000000001E-4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F52B-4D8B-A30C-EB37618BF9EF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[4]Sheet1!$D$516:$DT$516</c:f>
              <c:numCache>
                <c:formatCode>General</c:formatCode>
                <c:ptCount val="121"/>
                <c:pt idx="0">
                  <c:v>6.2237494000000001E-4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3.9002630000000002E-4</c:v>
                </c:pt>
                <c:pt idx="6">
                  <c:v>2.0374751E-3</c:v>
                </c:pt>
                <c:pt idx="7">
                  <c:v>5.1785683999999998E-3</c:v>
                </c:pt>
                <c:pt idx="8">
                  <c:v>7.1346248000000003E-3</c:v>
                </c:pt>
                <c:pt idx="9">
                  <c:v>5.8648249999999997E-3</c:v>
                </c:pt>
                <c:pt idx="10">
                  <c:v>1.4102686999999999E-3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6.2910869999999999E-4</c:v>
                </c:pt>
                <c:pt idx="15">
                  <c:v>6.9228049999999998E-3</c:v>
                </c:pt>
                <c:pt idx="16">
                  <c:v>1.2095317E-2</c:v>
                </c:pt>
                <c:pt idx="17">
                  <c:v>1.2562738E-2</c:v>
                </c:pt>
                <c:pt idx="18">
                  <c:v>8.4999994999999991E-3</c:v>
                </c:pt>
                <c:pt idx="19">
                  <c:v>1.2563353E-3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2.2198993000000001E-3</c:v>
                </c:pt>
                <c:pt idx="27">
                  <c:v>7.8864130000000001E-3</c:v>
                </c:pt>
                <c:pt idx="28">
                  <c:v>1.2264097999999999E-2</c:v>
                </c:pt>
                <c:pt idx="29">
                  <c:v>1.4999943999999999E-2</c:v>
                </c:pt>
                <c:pt idx="30">
                  <c:v>1.7655341000000001E-2</c:v>
                </c:pt>
                <c:pt idx="31">
                  <c:v>2.0194746999999999E-2</c:v>
                </c:pt>
                <c:pt idx="32">
                  <c:v>2.1498897999999999E-2</c:v>
                </c:pt>
                <c:pt idx="33">
                  <c:v>2.2903251999999999E-2</c:v>
                </c:pt>
                <c:pt idx="34">
                  <c:v>2.391544E-2</c:v>
                </c:pt>
                <c:pt idx="35">
                  <c:v>2.4455043999999999E-2</c:v>
                </c:pt>
                <c:pt idx="36">
                  <c:v>2.3181970999999999E-2</c:v>
                </c:pt>
                <c:pt idx="37">
                  <c:v>1.9550465E-2</c:v>
                </c:pt>
                <c:pt idx="38">
                  <c:v>1.4116895000000001E-2</c:v>
                </c:pt>
                <c:pt idx="39">
                  <c:v>8.8045190000000002E-3</c:v>
                </c:pt>
                <c:pt idx="40">
                  <c:v>4.4851824999999996E-3</c:v>
                </c:pt>
                <c:pt idx="41">
                  <c:v>2.3730302E-3</c:v>
                </c:pt>
                <c:pt idx="42">
                  <c:v>1.7380426E-3</c:v>
                </c:pt>
                <c:pt idx="43">
                  <c:v>4.0589650000000003E-3</c:v>
                </c:pt>
                <c:pt idx="44">
                  <c:v>1.0114991E-2</c:v>
                </c:pt>
                <c:pt idx="45">
                  <c:v>1.8397212E-2</c:v>
                </c:pt>
                <c:pt idx="46">
                  <c:v>2.5721853999999999E-2</c:v>
                </c:pt>
                <c:pt idx="47">
                  <c:v>2.9320115000000001E-2</c:v>
                </c:pt>
                <c:pt idx="48">
                  <c:v>2.9285776999999999E-2</c:v>
                </c:pt>
                <c:pt idx="49">
                  <c:v>2.7792191000000001E-2</c:v>
                </c:pt>
                <c:pt idx="50">
                  <c:v>2.6383534E-2</c:v>
                </c:pt>
                <c:pt idx="51">
                  <c:v>2.6756773000000001E-2</c:v>
                </c:pt>
                <c:pt idx="52">
                  <c:v>2.8957248000000001E-2</c:v>
                </c:pt>
                <c:pt idx="53">
                  <c:v>3.0966960000000002E-2</c:v>
                </c:pt>
                <c:pt idx="54">
                  <c:v>3.0750059E-2</c:v>
                </c:pt>
                <c:pt idx="55">
                  <c:v>2.8928464000000001E-2</c:v>
                </c:pt>
                <c:pt idx="56">
                  <c:v>2.798575E-2</c:v>
                </c:pt>
                <c:pt idx="57">
                  <c:v>3.0143728000000002E-2</c:v>
                </c:pt>
                <c:pt idx="58">
                  <c:v>3.4801338000000001E-2</c:v>
                </c:pt>
                <c:pt idx="59">
                  <c:v>3.945361E-2</c:v>
                </c:pt>
                <c:pt idx="60">
                  <c:v>4.1247560000000003E-2</c:v>
                </c:pt>
                <c:pt idx="61">
                  <c:v>4.1994836000000001E-2</c:v>
                </c:pt>
                <c:pt idx="62">
                  <c:v>4.2807530000000003E-2</c:v>
                </c:pt>
                <c:pt idx="63">
                  <c:v>4.3380596E-2</c:v>
                </c:pt>
                <c:pt idx="64">
                  <c:v>4.1776948000000001E-2</c:v>
                </c:pt>
                <c:pt idx="65">
                  <c:v>3.9179883999999998E-2</c:v>
                </c:pt>
                <c:pt idx="66">
                  <c:v>4.0424692999999998E-2</c:v>
                </c:pt>
                <c:pt idx="67">
                  <c:v>4.8954195999999998E-2</c:v>
                </c:pt>
                <c:pt idx="68">
                  <c:v>6.1079214999999999E-2</c:v>
                </c:pt>
                <c:pt idx="69">
                  <c:v>6.7361370000000004E-2</c:v>
                </c:pt>
                <c:pt idx="70">
                  <c:v>6.1794516000000001E-2</c:v>
                </c:pt>
                <c:pt idx="71">
                  <c:v>4.6788514000000003E-2</c:v>
                </c:pt>
                <c:pt idx="72">
                  <c:v>3.0980891999999999E-2</c:v>
                </c:pt>
                <c:pt idx="73">
                  <c:v>2.0786194000000001E-2</c:v>
                </c:pt>
                <c:pt idx="74">
                  <c:v>1.7332199999999999E-2</c:v>
                </c:pt>
                <c:pt idx="75">
                  <c:v>1.6993580000000001E-2</c:v>
                </c:pt>
                <c:pt idx="76">
                  <c:v>1.7443746E-2</c:v>
                </c:pt>
                <c:pt idx="77">
                  <c:v>1.9158399E-2</c:v>
                </c:pt>
                <c:pt idx="78">
                  <c:v>2.3654890000000001E-2</c:v>
                </c:pt>
                <c:pt idx="79">
                  <c:v>2.9140748000000001E-2</c:v>
                </c:pt>
                <c:pt idx="80">
                  <c:v>3.050278E-2</c:v>
                </c:pt>
                <c:pt idx="81">
                  <c:v>2.4505240000000001E-2</c:v>
                </c:pt>
                <c:pt idx="82">
                  <c:v>1.2195620000000001E-2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1.3794975999999999E-3</c:v>
                </c:pt>
                <c:pt idx="89">
                  <c:v>9.0373080000000008E-3</c:v>
                </c:pt>
                <c:pt idx="90">
                  <c:v>1.6217916999999998E-2</c:v>
                </c:pt>
                <c:pt idx="91">
                  <c:v>2.3092662999999999E-2</c:v>
                </c:pt>
                <c:pt idx="92">
                  <c:v>2.7960796E-2</c:v>
                </c:pt>
                <c:pt idx="93">
                  <c:v>3.0622052E-2</c:v>
                </c:pt>
                <c:pt idx="94">
                  <c:v>3.131047E-2</c:v>
                </c:pt>
                <c:pt idx="95">
                  <c:v>3.0297187999999999E-2</c:v>
                </c:pt>
                <c:pt idx="96">
                  <c:v>2.9757236999999999E-2</c:v>
                </c:pt>
                <c:pt idx="97">
                  <c:v>2.9567596000000002E-2</c:v>
                </c:pt>
                <c:pt idx="98">
                  <c:v>2.9509905999999999E-2</c:v>
                </c:pt>
                <c:pt idx="99">
                  <c:v>2.9284040000000001E-2</c:v>
                </c:pt>
                <c:pt idx="100">
                  <c:v>2.8778257000000002E-2</c:v>
                </c:pt>
                <c:pt idx="101">
                  <c:v>2.841515E-2</c:v>
                </c:pt>
                <c:pt idx="102">
                  <c:v>2.8232956E-2</c:v>
                </c:pt>
                <c:pt idx="103">
                  <c:v>2.8702522000000001E-2</c:v>
                </c:pt>
                <c:pt idx="104">
                  <c:v>2.8665472000000001E-2</c:v>
                </c:pt>
                <c:pt idx="105">
                  <c:v>2.8137261E-2</c:v>
                </c:pt>
                <c:pt idx="106">
                  <c:v>2.6981352E-2</c:v>
                </c:pt>
                <c:pt idx="107">
                  <c:v>2.5668178E-2</c:v>
                </c:pt>
                <c:pt idx="108">
                  <c:v>2.3119730000000002E-2</c:v>
                </c:pt>
                <c:pt idx="109">
                  <c:v>1.9863293000000001E-2</c:v>
                </c:pt>
                <c:pt idx="110">
                  <c:v>1.6409910999999999E-2</c:v>
                </c:pt>
                <c:pt idx="111">
                  <c:v>1.2854199E-2</c:v>
                </c:pt>
                <c:pt idx="112">
                  <c:v>8.3828770000000004E-3</c:v>
                </c:pt>
                <c:pt idx="113">
                  <c:v>4.0265220000000003E-3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F52B-4D8B-A30C-EB37618BF9EF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[4]Sheet1!$D$517:$DT$517</c:f>
              <c:numCache>
                <c:formatCode>General</c:formatCode>
                <c:ptCount val="121"/>
                <c:pt idx="0">
                  <c:v>6.2237494000000001E-4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3.9002630000000002E-4</c:v>
                </c:pt>
                <c:pt idx="6">
                  <c:v>2.0374751E-3</c:v>
                </c:pt>
                <c:pt idx="7">
                  <c:v>5.1785683999999998E-3</c:v>
                </c:pt>
                <c:pt idx="8">
                  <c:v>7.1346248000000003E-3</c:v>
                </c:pt>
                <c:pt idx="9">
                  <c:v>5.8648249999999997E-3</c:v>
                </c:pt>
                <c:pt idx="10">
                  <c:v>1.4102686999999999E-3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6.2910869999999999E-4</c:v>
                </c:pt>
                <c:pt idx="15">
                  <c:v>6.9228049999999998E-3</c:v>
                </c:pt>
                <c:pt idx="16">
                  <c:v>1.2095317E-2</c:v>
                </c:pt>
                <c:pt idx="17">
                  <c:v>1.2562738E-2</c:v>
                </c:pt>
                <c:pt idx="18">
                  <c:v>8.4999994999999991E-3</c:v>
                </c:pt>
                <c:pt idx="19">
                  <c:v>1.2563353E-3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2.2198993000000001E-3</c:v>
                </c:pt>
                <c:pt idx="27">
                  <c:v>7.8864130000000001E-3</c:v>
                </c:pt>
                <c:pt idx="28">
                  <c:v>1.2264097999999999E-2</c:v>
                </c:pt>
                <c:pt idx="29">
                  <c:v>1.4999943999999999E-2</c:v>
                </c:pt>
                <c:pt idx="30">
                  <c:v>1.7655341000000001E-2</c:v>
                </c:pt>
                <c:pt idx="31">
                  <c:v>2.0194746999999999E-2</c:v>
                </c:pt>
                <c:pt idx="32">
                  <c:v>2.1498897999999999E-2</c:v>
                </c:pt>
                <c:pt idx="33">
                  <c:v>2.2903251999999999E-2</c:v>
                </c:pt>
                <c:pt idx="34">
                  <c:v>2.391544E-2</c:v>
                </c:pt>
                <c:pt idx="35">
                  <c:v>2.4455043999999999E-2</c:v>
                </c:pt>
                <c:pt idx="36">
                  <c:v>2.3181970999999999E-2</c:v>
                </c:pt>
                <c:pt idx="37">
                  <c:v>1.9550465E-2</c:v>
                </c:pt>
                <c:pt idx="38">
                  <c:v>1.4116895000000001E-2</c:v>
                </c:pt>
                <c:pt idx="39">
                  <c:v>8.8045190000000002E-3</c:v>
                </c:pt>
                <c:pt idx="40">
                  <c:v>4.4851824999999996E-3</c:v>
                </c:pt>
                <c:pt idx="41">
                  <c:v>2.3730302E-3</c:v>
                </c:pt>
                <c:pt idx="42">
                  <c:v>1.7380426E-3</c:v>
                </c:pt>
                <c:pt idx="43">
                  <c:v>4.0589650000000003E-3</c:v>
                </c:pt>
                <c:pt idx="44">
                  <c:v>1.0114991E-2</c:v>
                </c:pt>
                <c:pt idx="45">
                  <c:v>1.8397212E-2</c:v>
                </c:pt>
                <c:pt idx="46">
                  <c:v>2.5721853999999999E-2</c:v>
                </c:pt>
                <c:pt idx="47">
                  <c:v>2.9320115000000001E-2</c:v>
                </c:pt>
                <c:pt idx="48">
                  <c:v>2.9285776999999999E-2</c:v>
                </c:pt>
                <c:pt idx="49">
                  <c:v>2.7792191000000001E-2</c:v>
                </c:pt>
                <c:pt idx="50">
                  <c:v>2.6383534E-2</c:v>
                </c:pt>
                <c:pt idx="51">
                  <c:v>2.6756773000000001E-2</c:v>
                </c:pt>
                <c:pt idx="52">
                  <c:v>2.8957248000000001E-2</c:v>
                </c:pt>
                <c:pt idx="53">
                  <c:v>3.0966960000000002E-2</c:v>
                </c:pt>
                <c:pt idx="54">
                  <c:v>3.0750059E-2</c:v>
                </c:pt>
                <c:pt idx="55">
                  <c:v>2.8928464000000001E-2</c:v>
                </c:pt>
                <c:pt idx="56">
                  <c:v>2.798575E-2</c:v>
                </c:pt>
                <c:pt idx="57">
                  <c:v>3.0143728000000002E-2</c:v>
                </c:pt>
                <c:pt idx="58">
                  <c:v>3.4801338000000001E-2</c:v>
                </c:pt>
                <c:pt idx="59">
                  <c:v>3.945361E-2</c:v>
                </c:pt>
                <c:pt idx="60">
                  <c:v>4.1247560000000003E-2</c:v>
                </c:pt>
                <c:pt idx="61">
                  <c:v>4.1994836000000001E-2</c:v>
                </c:pt>
                <c:pt idx="62">
                  <c:v>4.2807530000000003E-2</c:v>
                </c:pt>
                <c:pt idx="63">
                  <c:v>4.3380596E-2</c:v>
                </c:pt>
                <c:pt idx="64">
                  <c:v>4.1776948000000001E-2</c:v>
                </c:pt>
                <c:pt idx="65">
                  <c:v>3.9179883999999998E-2</c:v>
                </c:pt>
                <c:pt idx="66">
                  <c:v>4.0424692999999998E-2</c:v>
                </c:pt>
                <c:pt idx="67">
                  <c:v>4.8954195999999998E-2</c:v>
                </c:pt>
                <c:pt idx="68">
                  <c:v>6.1079214999999999E-2</c:v>
                </c:pt>
                <c:pt idx="69">
                  <c:v>6.7361370000000004E-2</c:v>
                </c:pt>
                <c:pt idx="70">
                  <c:v>6.1794516000000001E-2</c:v>
                </c:pt>
                <c:pt idx="71">
                  <c:v>4.6788514000000003E-2</c:v>
                </c:pt>
                <c:pt idx="72">
                  <c:v>3.0980891999999999E-2</c:v>
                </c:pt>
                <c:pt idx="73">
                  <c:v>2.0786194000000001E-2</c:v>
                </c:pt>
                <c:pt idx="74">
                  <c:v>1.7332199999999999E-2</c:v>
                </c:pt>
                <c:pt idx="75">
                  <c:v>1.6993580000000001E-2</c:v>
                </c:pt>
                <c:pt idx="76">
                  <c:v>1.7443746E-2</c:v>
                </c:pt>
                <c:pt idx="77">
                  <c:v>1.9158399E-2</c:v>
                </c:pt>
                <c:pt idx="78">
                  <c:v>2.3654890000000001E-2</c:v>
                </c:pt>
                <c:pt idx="79">
                  <c:v>2.9140748000000001E-2</c:v>
                </c:pt>
                <c:pt idx="80">
                  <c:v>3.050278E-2</c:v>
                </c:pt>
                <c:pt idx="81">
                  <c:v>2.4505240000000001E-2</c:v>
                </c:pt>
                <c:pt idx="82">
                  <c:v>1.2195620000000001E-2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1.3794975999999999E-3</c:v>
                </c:pt>
                <c:pt idx="89">
                  <c:v>9.0373080000000008E-3</c:v>
                </c:pt>
                <c:pt idx="90">
                  <c:v>1.6217916999999998E-2</c:v>
                </c:pt>
                <c:pt idx="91">
                  <c:v>2.3092662999999999E-2</c:v>
                </c:pt>
                <c:pt idx="92">
                  <c:v>2.7960796E-2</c:v>
                </c:pt>
                <c:pt idx="93">
                  <c:v>3.0622052E-2</c:v>
                </c:pt>
                <c:pt idx="94">
                  <c:v>3.131047E-2</c:v>
                </c:pt>
                <c:pt idx="95">
                  <c:v>3.0297187999999999E-2</c:v>
                </c:pt>
                <c:pt idx="96">
                  <c:v>2.9757236999999999E-2</c:v>
                </c:pt>
                <c:pt idx="97">
                  <c:v>2.9567596000000002E-2</c:v>
                </c:pt>
                <c:pt idx="98">
                  <c:v>2.9509905999999999E-2</c:v>
                </c:pt>
                <c:pt idx="99">
                  <c:v>2.9284040000000001E-2</c:v>
                </c:pt>
                <c:pt idx="100">
                  <c:v>2.8778257000000002E-2</c:v>
                </c:pt>
                <c:pt idx="101">
                  <c:v>2.841515E-2</c:v>
                </c:pt>
                <c:pt idx="102">
                  <c:v>2.8232956E-2</c:v>
                </c:pt>
                <c:pt idx="103">
                  <c:v>2.8702522000000001E-2</c:v>
                </c:pt>
                <c:pt idx="104">
                  <c:v>2.8665472000000001E-2</c:v>
                </c:pt>
                <c:pt idx="105">
                  <c:v>2.8137261E-2</c:v>
                </c:pt>
                <c:pt idx="106">
                  <c:v>2.6981352E-2</c:v>
                </c:pt>
                <c:pt idx="107">
                  <c:v>2.5668178E-2</c:v>
                </c:pt>
                <c:pt idx="108">
                  <c:v>2.3119730000000002E-2</c:v>
                </c:pt>
                <c:pt idx="109">
                  <c:v>1.9863293000000001E-2</c:v>
                </c:pt>
                <c:pt idx="110">
                  <c:v>1.6409910999999999E-2</c:v>
                </c:pt>
                <c:pt idx="111">
                  <c:v>1.2854199E-2</c:v>
                </c:pt>
                <c:pt idx="112">
                  <c:v>8.3828770000000004E-3</c:v>
                </c:pt>
                <c:pt idx="113">
                  <c:v>4.0265220000000003E-3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F52B-4D8B-A30C-EB37618BF9EF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[4]Sheet1!$D$518:$DT$518</c:f>
              <c:numCache>
                <c:formatCode>General</c:formatCode>
                <c:ptCount val="121"/>
                <c:pt idx="0">
                  <c:v>6.2237494000000001E-4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3.9002630000000002E-4</c:v>
                </c:pt>
                <c:pt idx="6">
                  <c:v>2.0374751E-3</c:v>
                </c:pt>
                <c:pt idx="7">
                  <c:v>5.1785683999999998E-3</c:v>
                </c:pt>
                <c:pt idx="8">
                  <c:v>7.1346248000000003E-3</c:v>
                </c:pt>
                <c:pt idx="9">
                  <c:v>5.8648249999999997E-3</c:v>
                </c:pt>
                <c:pt idx="10">
                  <c:v>1.4102686999999999E-3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6.2910869999999999E-4</c:v>
                </c:pt>
                <c:pt idx="15">
                  <c:v>6.9228049999999998E-3</c:v>
                </c:pt>
                <c:pt idx="16">
                  <c:v>1.2095317E-2</c:v>
                </c:pt>
                <c:pt idx="17">
                  <c:v>1.2562738E-2</c:v>
                </c:pt>
                <c:pt idx="18">
                  <c:v>8.4999994999999991E-3</c:v>
                </c:pt>
                <c:pt idx="19">
                  <c:v>1.2563353E-3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2.2198993000000001E-3</c:v>
                </c:pt>
                <c:pt idx="27">
                  <c:v>7.8864130000000001E-3</c:v>
                </c:pt>
                <c:pt idx="28">
                  <c:v>1.2264097999999999E-2</c:v>
                </c:pt>
                <c:pt idx="29">
                  <c:v>1.4999943999999999E-2</c:v>
                </c:pt>
                <c:pt idx="30">
                  <c:v>1.7655341000000001E-2</c:v>
                </c:pt>
                <c:pt idx="31">
                  <c:v>2.0194746999999999E-2</c:v>
                </c:pt>
                <c:pt idx="32">
                  <c:v>2.1498897999999999E-2</c:v>
                </c:pt>
                <c:pt idx="33">
                  <c:v>2.2903251999999999E-2</c:v>
                </c:pt>
                <c:pt idx="34">
                  <c:v>2.391544E-2</c:v>
                </c:pt>
                <c:pt idx="35">
                  <c:v>2.4455043999999999E-2</c:v>
                </c:pt>
                <c:pt idx="36">
                  <c:v>2.3181970999999999E-2</c:v>
                </c:pt>
                <c:pt idx="37">
                  <c:v>1.9550465E-2</c:v>
                </c:pt>
                <c:pt idx="38">
                  <c:v>1.4116895000000001E-2</c:v>
                </c:pt>
                <c:pt idx="39">
                  <c:v>8.8045190000000002E-3</c:v>
                </c:pt>
                <c:pt idx="40">
                  <c:v>4.4851824999999996E-3</c:v>
                </c:pt>
                <c:pt idx="41">
                  <c:v>2.3730302E-3</c:v>
                </c:pt>
                <c:pt idx="42">
                  <c:v>1.7380426E-3</c:v>
                </c:pt>
                <c:pt idx="43">
                  <c:v>4.0589650000000003E-3</c:v>
                </c:pt>
                <c:pt idx="44">
                  <c:v>1.0114991E-2</c:v>
                </c:pt>
                <c:pt idx="45">
                  <c:v>1.8397212E-2</c:v>
                </c:pt>
                <c:pt idx="46">
                  <c:v>2.5721853999999999E-2</c:v>
                </c:pt>
                <c:pt idx="47">
                  <c:v>2.9320115000000001E-2</c:v>
                </c:pt>
                <c:pt idx="48">
                  <c:v>2.9285776999999999E-2</c:v>
                </c:pt>
                <c:pt idx="49">
                  <c:v>2.7792191000000001E-2</c:v>
                </c:pt>
                <c:pt idx="50">
                  <c:v>2.6383534E-2</c:v>
                </c:pt>
                <c:pt idx="51">
                  <c:v>2.6756773000000001E-2</c:v>
                </c:pt>
                <c:pt idx="52">
                  <c:v>2.8957248000000001E-2</c:v>
                </c:pt>
                <c:pt idx="53">
                  <c:v>3.0966960000000002E-2</c:v>
                </c:pt>
                <c:pt idx="54">
                  <c:v>3.0750059E-2</c:v>
                </c:pt>
                <c:pt idx="55">
                  <c:v>2.8928464000000001E-2</c:v>
                </c:pt>
                <c:pt idx="56">
                  <c:v>2.798575E-2</c:v>
                </c:pt>
                <c:pt idx="57">
                  <c:v>3.0143728000000002E-2</c:v>
                </c:pt>
                <c:pt idx="58">
                  <c:v>3.4801338000000001E-2</c:v>
                </c:pt>
                <c:pt idx="59">
                  <c:v>3.945361E-2</c:v>
                </c:pt>
                <c:pt idx="60">
                  <c:v>4.1247560000000003E-2</c:v>
                </c:pt>
                <c:pt idx="61">
                  <c:v>4.1994836000000001E-2</c:v>
                </c:pt>
                <c:pt idx="62">
                  <c:v>4.2807530000000003E-2</c:v>
                </c:pt>
                <c:pt idx="63">
                  <c:v>4.3380596E-2</c:v>
                </c:pt>
                <c:pt idx="64">
                  <c:v>4.1776948000000001E-2</c:v>
                </c:pt>
                <c:pt idx="65">
                  <c:v>3.9179883999999998E-2</c:v>
                </c:pt>
                <c:pt idx="66">
                  <c:v>4.0424692999999998E-2</c:v>
                </c:pt>
                <c:pt idx="67">
                  <c:v>4.8954195999999998E-2</c:v>
                </c:pt>
                <c:pt idx="68">
                  <c:v>6.1079214999999999E-2</c:v>
                </c:pt>
                <c:pt idx="69">
                  <c:v>6.7361370000000004E-2</c:v>
                </c:pt>
                <c:pt idx="70">
                  <c:v>6.1794516000000001E-2</c:v>
                </c:pt>
                <c:pt idx="71">
                  <c:v>4.6788514000000003E-2</c:v>
                </c:pt>
                <c:pt idx="72">
                  <c:v>3.0980891999999999E-2</c:v>
                </c:pt>
                <c:pt idx="73">
                  <c:v>2.0786194000000001E-2</c:v>
                </c:pt>
                <c:pt idx="74">
                  <c:v>1.7332199999999999E-2</c:v>
                </c:pt>
                <c:pt idx="75">
                  <c:v>1.6993580000000001E-2</c:v>
                </c:pt>
                <c:pt idx="76">
                  <c:v>1.7443746E-2</c:v>
                </c:pt>
                <c:pt idx="77">
                  <c:v>1.9158399E-2</c:v>
                </c:pt>
                <c:pt idx="78">
                  <c:v>2.3654890000000001E-2</c:v>
                </c:pt>
                <c:pt idx="79">
                  <c:v>2.9140748000000001E-2</c:v>
                </c:pt>
                <c:pt idx="80">
                  <c:v>3.050278E-2</c:v>
                </c:pt>
                <c:pt idx="81">
                  <c:v>2.4505240000000001E-2</c:v>
                </c:pt>
                <c:pt idx="82">
                  <c:v>1.2195620000000001E-2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1.3794975999999999E-3</c:v>
                </c:pt>
                <c:pt idx="89">
                  <c:v>9.0373080000000008E-3</c:v>
                </c:pt>
                <c:pt idx="90">
                  <c:v>1.6217916999999998E-2</c:v>
                </c:pt>
                <c:pt idx="91">
                  <c:v>2.3092662999999999E-2</c:v>
                </c:pt>
                <c:pt idx="92">
                  <c:v>2.7960796E-2</c:v>
                </c:pt>
                <c:pt idx="93">
                  <c:v>3.0622052E-2</c:v>
                </c:pt>
                <c:pt idx="94">
                  <c:v>3.131047E-2</c:v>
                </c:pt>
                <c:pt idx="95">
                  <c:v>3.0297187999999999E-2</c:v>
                </c:pt>
                <c:pt idx="96">
                  <c:v>2.9757236999999999E-2</c:v>
                </c:pt>
                <c:pt idx="97">
                  <c:v>2.9567596000000002E-2</c:v>
                </c:pt>
                <c:pt idx="98">
                  <c:v>2.9509905999999999E-2</c:v>
                </c:pt>
                <c:pt idx="99">
                  <c:v>2.9284040000000001E-2</c:v>
                </c:pt>
                <c:pt idx="100">
                  <c:v>2.8778257000000002E-2</c:v>
                </c:pt>
                <c:pt idx="101">
                  <c:v>2.841515E-2</c:v>
                </c:pt>
                <c:pt idx="102">
                  <c:v>2.8232956E-2</c:v>
                </c:pt>
                <c:pt idx="103">
                  <c:v>2.8702522000000001E-2</c:v>
                </c:pt>
                <c:pt idx="104">
                  <c:v>2.8665472000000001E-2</c:v>
                </c:pt>
                <c:pt idx="105">
                  <c:v>2.8137261E-2</c:v>
                </c:pt>
                <c:pt idx="106">
                  <c:v>2.6981352E-2</c:v>
                </c:pt>
                <c:pt idx="107">
                  <c:v>2.5668178E-2</c:v>
                </c:pt>
                <c:pt idx="108">
                  <c:v>2.3119730000000002E-2</c:v>
                </c:pt>
                <c:pt idx="109">
                  <c:v>1.9863293000000001E-2</c:v>
                </c:pt>
                <c:pt idx="110">
                  <c:v>1.6409910999999999E-2</c:v>
                </c:pt>
                <c:pt idx="111">
                  <c:v>1.2854199E-2</c:v>
                </c:pt>
                <c:pt idx="112">
                  <c:v>8.3828770000000004E-3</c:v>
                </c:pt>
                <c:pt idx="113">
                  <c:v>4.0265220000000003E-3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F52B-4D8B-A30C-EB37618BF9EF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[4]Sheet1!$D$519:$DT$519</c:f>
              <c:numCache>
                <c:formatCode>General</c:formatCode>
                <c:ptCount val="121"/>
                <c:pt idx="0">
                  <c:v>4.3583612E-4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3.6321295000000002E-4</c:v>
                </c:pt>
                <c:pt idx="6">
                  <c:v>1.9264460000000001E-3</c:v>
                </c:pt>
                <c:pt idx="7">
                  <c:v>5.0126724000000003E-3</c:v>
                </c:pt>
                <c:pt idx="8">
                  <c:v>7.0397489999999997E-3</c:v>
                </c:pt>
                <c:pt idx="9">
                  <c:v>5.9188553000000003E-3</c:v>
                </c:pt>
                <c:pt idx="10">
                  <c:v>1.5551753000000001E-3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4.6399026E-4</c:v>
                </c:pt>
                <c:pt idx="15">
                  <c:v>6.7752426999999997E-3</c:v>
                </c:pt>
                <c:pt idx="16">
                  <c:v>1.1977659999999999E-2</c:v>
                </c:pt>
                <c:pt idx="17">
                  <c:v>1.2472586000000001E-2</c:v>
                </c:pt>
                <c:pt idx="18">
                  <c:v>8.4614110000000003E-3</c:v>
                </c:pt>
                <c:pt idx="19">
                  <c:v>1.2822025E-3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2.0971409999999998E-3</c:v>
                </c:pt>
                <c:pt idx="27">
                  <c:v>7.6523054999999996E-3</c:v>
                </c:pt>
                <c:pt idx="28">
                  <c:v>1.1935637000000001E-2</c:v>
                </c:pt>
                <c:pt idx="29">
                  <c:v>1.4625342E-2</c:v>
                </c:pt>
                <c:pt idx="30">
                  <c:v>1.726724E-2</c:v>
                </c:pt>
                <c:pt idx="31">
                  <c:v>1.9816916E-2</c:v>
                </c:pt>
                <c:pt idx="32">
                  <c:v>2.1121971E-2</c:v>
                </c:pt>
                <c:pt idx="33">
                  <c:v>2.2477345999999999E-2</c:v>
                </c:pt>
                <c:pt idx="34">
                  <c:v>2.338792E-2</c:v>
                </c:pt>
                <c:pt idx="35">
                  <c:v>2.3807156999999999E-2</c:v>
                </c:pt>
                <c:pt idx="36">
                  <c:v>2.2434134000000001E-2</c:v>
                </c:pt>
                <c:pt idx="37">
                  <c:v>1.8752600000000001E-2</c:v>
                </c:pt>
                <c:pt idx="38">
                  <c:v>1.3286428499999999E-2</c:v>
                </c:pt>
                <c:pt idx="39">
                  <c:v>7.9445780000000008E-3</c:v>
                </c:pt>
                <c:pt idx="40">
                  <c:v>3.6348350999999999E-3</c:v>
                </c:pt>
                <c:pt idx="41">
                  <c:v>1.5731065000000001E-3</c:v>
                </c:pt>
                <c:pt idx="42">
                  <c:v>1.1088771999999999E-3</c:v>
                </c:pt>
                <c:pt idx="43">
                  <c:v>3.6613869999999999E-3</c:v>
                </c:pt>
                <c:pt idx="44">
                  <c:v>9.8821069999999993E-3</c:v>
                </c:pt>
                <c:pt idx="45">
                  <c:v>1.8223103000000001E-2</c:v>
                </c:pt>
                <c:pt idx="46">
                  <c:v>2.5584241000000001E-2</c:v>
                </c:pt>
                <c:pt idx="47">
                  <c:v>2.9258333000000001E-2</c:v>
                </c:pt>
                <c:pt idx="48">
                  <c:v>2.9303895E-2</c:v>
                </c:pt>
                <c:pt idx="49">
                  <c:v>2.7813638000000002E-2</c:v>
                </c:pt>
                <c:pt idx="50">
                  <c:v>2.6315536E-2</c:v>
                </c:pt>
                <c:pt idx="51">
                  <c:v>2.6582940999999999E-2</c:v>
                </c:pt>
                <c:pt idx="52">
                  <c:v>2.8709603E-2</c:v>
                </c:pt>
                <c:pt idx="53">
                  <c:v>3.0676497E-2</c:v>
                </c:pt>
                <c:pt idx="54">
                  <c:v>3.0464782999999999E-2</c:v>
                </c:pt>
                <c:pt idx="55">
                  <c:v>2.8712082999999999E-2</c:v>
                </c:pt>
                <c:pt idx="56">
                  <c:v>2.7910022E-2</c:v>
                </c:pt>
                <c:pt idx="57">
                  <c:v>3.0135648000000001E-2</c:v>
                </c:pt>
                <c:pt idx="58">
                  <c:v>3.4700330000000001E-2</c:v>
                </c:pt>
                <c:pt idx="59">
                  <c:v>3.9187516999999998E-2</c:v>
                </c:pt>
                <c:pt idx="60">
                  <c:v>4.0872220000000001E-2</c:v>
                </c:pt>
                <c:pt idx="61">
                  <c:v>4.1547686E-2</c:v>
                </c:pt>
                <c:pt idx="62">
                  <c:v>4.2194870000000002E-2</c:v>
                </c:pt>
                <c:pt idx="63">
                  <c:v>4.2493240000000002E-2</c:v>
                </c:pt>
                <c:pt idx="64">
                  <c:v>4.0679865000000003E-2</c:v>
                </c:pt>
                <c:pt idx="65">
                  <c:v>3.8195069999999998E-2</c:v>
                </c:pt>
                <c:pt idx="66">
                  <c:v>3.9808009999999998E-2</c:v>
                </c:pt>
                <c:pt idx="67">
                  <c:v>4.8657447E-2</c:v>
                </c:pt>
                <c:pt idx="68">
                  <c:v>6.0804909999999997E-2</c:v>
                </c:pt>
                <c:pt idx="69">
                  <c:v>6.6929093999999995E-2</c:v>
                </c:pt>
                <c:pt idx="70">
                  <c:v>6.1323646000000002E-2</c:v>
                </c:pt>
                <c:pt idx="71">
                  <c:v>4.6565607000000002E-2</c:v>
                </c:pt>
                <c:pt idx="72">
                  <c:v>3.1140938E-2</c:v>
                </c:pt>
                <c:pt idx="73">
                  <c:v>2.1194614000000001E-2</c:v>
                </c:pt>
                <c:pt idx="74">
                  <c:v>1.7701976000000001E-2</c:v>
                </c:pt>
                <c:pt idx="75">
                  <c:v>1.711961E-2</c:v>
                </c:pt>
                <c:pt idx="76">
                  <c:v>1.7285544E-2</c:v>
                </c:pt>
                <c:pt idx="77">
                  <c:v>1.8785385000000002E-2</c:v>
                </c:pt>
                <c:pt idx="78">
                  <c:v>2.3172554000000001E-2</c:v>
                </c:pt>
                <c:pt idx="79">
                  <c:v>2.8634699E-2</c:v>
                </c:pt>
                <c:pt idx="80">
                  <c:v>3.0054997999999999E-2</c:v>
                </c:pt>
                <c:pt idx="81">
                  <c:v>2.4180041999999999E-2</c:v>
                </c:pt>
                <c:pt idx="82">
                  <c:v>1.2021685000000001E-2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1.2217754E-3</c:v>
                </c:pt>
                <c:pt idx="89">
                  <c:v>8.7641560000000004E-3</c:v>
                </c:pt>
                <c:pt idx="90">
                  <c:v>1.5878963999999999E-2</c:v>
                </c:pt>
                <c:pt idx="91">
                  <c:v>2.267748E-2</c:v>
                </c:pt>
                <c:pt idx="92">
                  <c:v>2.7413895000000001E-2</c:v>
                </c:pt>
                <c:pt idx="93">
                  <c:v>2.9923704999999998E-2</c:v>
                </c:pt>
                <c:pt idx="94">
                  <c:v>3.0469637000000001E-2</c:v>
                </c:pt>
                <c:pt idx="95">
                  <c:v>2.9378545999999998E-2</c:v>
                </c:pt>
                <c:pt idx="96">
                  <c:v>2.88122E-2</c:v>
                </c:pt>
                <c:pt idx="97">
                  <c:v>2.8678802999999999E-2</c:v>
                </c:pt>
                <c:pt idx="98">
                  <c:v>2.8755260000000001E-2</c:v>
                </c:pt>
                <c:pt idx="99">
                  <c:v>2.8709116999999999E-2</c:v>
                </c:pt>
                <c:pt idx="100">
                  <c:v>2.8391942E-2</c:v>
                </c:pt>
                <c:pt idx="101">
                  <c:v>2.828203E-2</c:v>
                </c:pt>
                <c:pt idx="102">
                  <c:v>2.8282930000000001E-2</c:v>
                </c:pt>
                <c:pt idx="103">
                  <c:v>2.8913452999999999E-2</c:v>
                </c:pt>
                <c:pt idx="104">
                  <c:v>2.9020732E-2</c:v>
                </c:pt>
                <c:pt idx="105">
                  <c:v>2.8621897E-2</c:v>
                </c:pt>
                <c:pt idx="106">
                  <c:v>2.7576013E-2</c:v>
                </c:pt>
                <c:pt idx="107">
                  <c:v>2.63276E-2</c:v>
                </c:pt>
                <c:pt idx="108">
                  <c:v>2.3846589000000001E-2</c:v>
                </c:pt>
                <c:pt idx="109">
                  <c:v>2.0632882000000002E-2</c:v>
                </c:pt>
                <c:pt idx="110">
                  <c:v>1.7205978E-2</c:v>
                </c:pt>
                <c:pt idx="111">
                  <c:v>1.3780061999999999E-2</c:v>
                </c:pt>
                <c:pt idx="112">
                  <c:v>9.3549299999999991E-3</c:v>
                </c:pt>
                <c:pt idx="113">
                  <c:v>5.0182124000000003E-3</c:v>
                </c:pt>
                <c:pt idx="114">
                  <c:v>2.2511976E-4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F52B-4D8B-A30C-EB37618BF9EF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[4]Sheet1!$D$520:$DT$520</c:f>
              <c:numCache>
                <c:formatCode>General</c:formatCode>
                <c:ptCount val="121"/>
                <c:pt idx="0">
                  <c:v>9.7222470000000004E-5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2.6561742E-4</c:v>
                </c:pt>
                <c:pt idx="6">
                  <c:v>1.9361387E-3</c:v>
                </c:pt>
                <c:pt idx="7">
                  <c:v>5.0836550000000003E-3</c:v>
                </c:pt>
                <c:pt idx="8">
                  <c:v>7.1365209999999998E-3</c:v>
                </c:pt>
                <c:pt idx="9">
                  <c:v>6.0147665999999997E-3</c:v>
                </c:pt>
                <c:pt idx="10">
                  <c:v>1.6141053999999999E-3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2.765024E-4</c:v>
                </c:pt>
                <c:pt idx="15">
                  <c:v>6.587659E-3</c:v>
                </c:pt>
                <c:pt idx="16">
                  <c:v>1.17934765E-2</c:v>
                </c:pt>
                <c:pt idx="17">
                  <c:v>1.2309581999999999E-2</c:v>
                </c:pt>
                <c:pt idx="18">
                  <c:v>8.3302229999999994E-3</c:v>
                </c:pt>
                <c:pt idx="19">
                  <c:v>1.1851952000000001E-3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2.0979985E-3</c:v>
                </c:pt>
                <c:pt idx="27">
                  <c:v>7.5795389999999997E-3</c:v>
                </c:pt>
                <c:pt idx="28">
                  <c:v>1.1801346000000001E-2</c:v>
                </c:pt>
                <c:pt idx="29">
                  <c:v>1.4416557999999999E-2</c:v>
                </c:pt>
                <c:pt idx="30">
                  <c:v>1.6964323999999999E-2</c:v>
                </c:pt>
                <c:pt idx="31">
                  <c:v>1.9437784E-2</c:v>
                </c:pt>
                <c:pt idx="32">
                  <c:v>2.0705366999999999E-2</c:v>
                </c:pt>
                <c:pt idx="33">
                  <c:v>2.2044837000000001E-2</c:v>
                </c:pt>
                <c:pt idx="34">
                  <c:v>2.2926047000000001E-2</c:v>
                </c:pt>
                <c:pt idx="35">
                  <c:v>2.3313713999999999E-2</c:v>
                </c:pt>
                <c:pt idx="36">
                  <c:v>2.1942895E-2</c:v>
                </c:pt>
                <c:pt idx="37">
                  <c:v>1.8320909E-2</c:v>
                </c:pt>
                <c:pt idx="38">
                  <c:v>1.2929428E-2</c:v>
                </c:pt>
                <c:pt idx="39">
                  <c:v>7.6271179999999996E-3</c:v>
                </c:pt>
                <c:pt idx="40">
                  <c:v>3.3252851999999999E-3</c:v>
                </c:pt>
                <c:pt idx="41">
                  <c:v>1.2274836999999999E-3</c:v>
                </c:pt>
                <c:pt idx="42">
                  <c:v>7.5862070000000002E-4</c:v>
                </c:pt>
                <c:pt idx="43">
                  <c:v>3.3496876999999999E-3</c:v>
                </c:pt>
                <c:pt idx="44">
                  <c:v>9.6312199999999994E-3</c:v>
                </c:pt>
                <c:pt idx="45">
                  <c:v>1.8056625999999999E-2</c:v>
                </c:pt>
                <c:pt idx="46">
                  <c:v>2.5524886E-2</c:v>
                </c:pt>
                <c:pt idx="47">
                  <c:v>2.9298054E-2</c:v>
                </c:pt>
                <c:pt idx="48">
                  <c:v>2.9361696999999999E-2</c:v>
                </c:pt>
                <c:pt idx="49">
                  <c:v>2.7789556999999999E-2</c:v>
                </c:pt>
                <c:pt idx="50">
                  <c:v>2.6148310000000001E-2</c:v>
                </c:pt>
                <c:pt idx="51">
                  <c:v>2.6305482000000002E-2</c:v>
                </c:pt>
                <c:pt idx="52">
                  <c:v>2.8420817000000001E-2</c:v>
                </c:pt>
                <c:pt idx="53">
                  <c:v>3.0474614000000001E-2</c:v>
                </c:pt>
                <c:pt idx="54">
                  <c:v>3.0413637E-2</c:v>
                </c:pt>
                <c:pt idx="55">
                  <c:v>2.8797995E-2</c:v>
                </c:pt>
                <c:pt idx="56">
                  <c:v>2.8069086E-2</c:v>
                </c:pt>
                <c:pt idx="57">
                  <c:v>3.0262121999999999E-2</c:v>
                </c:pt>
                <c:pt idx="58">
                  <c:v>3.4701365999999997E-2</c:v>
                </c:pt>
                <c:pt idx="59">
                  <c:v>3.9062362000000003E-2</c:v>
                </c:pt>
                <c:pt idx="60">
                  <c:v>4.0681242999999999E-2</c:v>
                </c:pt>
                <c:pt idx="61">
                  <c:v>4.1322097000000002E-2</c:v>
                </c:pt>
                <c:pt idx="62">
                  <c:v>4.1877154E-2</c:v>
                </c:pt>
                <c:pt idx="63">
                  <c:v>4.2010437999999997E-2</c:v>
                </c:pt>
                <c:pt idx="64">
                  <c:v>4.0065917999999999E-2</c:v>
                </c:pt>
                <c:pt idx="65">
                  <c:v>3.7605340000000001E-2</c:v>
                </c:pt>
                <c:pt idx="66">
                  <c:v>3.9365009999999999E-2</c:v>
                </c:pt>
                <c:pt idx="67">
                  <c:v>4.8359737E-2</c:v>
                </c:pt>
                <c:pt idx="68">
                  <c:v>6.0581339999999997E-2</c:v>
                </c:pt>
                <c:pt idx="69">
                  <c:v>6.6791779999999995E-2</c:v>
                </c:pt>
                <c:pt idx="70">
                  <c:v>6.1371404999999997E-2</c:v>
                </c:pt>
                <c:pt idx="71">
                  <c:v>4.6858978000000003E-2</c:v>
                </c:pt>
                <c:pt idx="72">
                  <c:v>3.1578567000000002E-2</c:v>
                </c:pt>
                <c:pt idx="73">
                  <c:v>2.1532873000000001E-2</c:v>
                </c:pt>
                <c:pt idx="74">
                  <c:v>1.7717245999999999E-2</c:v>
                </c:pt>
                <c:pt idx="75">
                  <c:v>1.6758747000000001E-2</c:v>
                </c:pt>
                <c:pt idx="76">
                  <c:v>1.6693916E-2</c:v>
                </c:pt>
                <c:pt idx="77">
                  <c:v>1.8209329E-2</c:v>
                </c:pt>
                <c:pt idx="78">
                  <c:v>2.2796324E-2</c:v>
                </c:pt>
                <c:pt idx="79">
                  <c:v>2.8484598E-2</c:v>
                </c:pt>
                <c:pt idx="80">
                  <c:v>3.0046461E-2</c:v>
                </c:pt>
                <c:pt idx="81">
                  <c:v>2.4216484E-2</c:v>
                </c:pt>
                <c:pt idx="82">
                  <c:v>1.207478E-2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1.1508676000000001E-3</c:v>
                </c:pt>
                <c:pt idx="89">
                  <c:v>8.5612740000000007E-3</c:v>
                </c:pt>
                <c:pt idx="90">
                  <c:v>1.5586835E-2</c:v>
                </c:pt>
                <c:pt idx="91">
                  <c:v>2.2339103999999999E-2</c:v>
                </c:pt>
                <c:pt idx="92">
                  <c:v>2.7036959999999999E-2</c:v>
                </c:pt>
                <c:pt idx="93">
                  <c:v>2.9505555999999999E-2</c:v>
                </c:pt>
                <c:pt idx="94">
                  <c:v>2.9998830000000001E-2</c:v>
                </c:pt>
                <c:pt idx="95">
                  <c:v>2.8858714000000001E-2</c:v>
                </c:pt>
                <c:pt idx="96">
                  <c:v>2.8240357000000001E-2</c:v>
                </c:pt>
                <c:pt idx="97">
                  <c:v>2.8089032E-2</c:v>
                </c:pt>
                <c:pt idx="98">
                  <c:v>2.8199522000000001E-2</c:v>
                </c:pt>
                <c:pt idx="99">
                  <c:v>2.8232638000000001E-2</c:v>
                </c:pt>
                <c:pt idx="100">
                  <c:v>2.8017047999999999E-2</c:v>
                </c:pt>
                <c:pt idx="101">
                  <c:v>2.8031256000000001E-2</c:v>
                </c:pt>
                <c:pt idx="102">
                  <c:v>2.8171004999999999E-2</c:v>
                </c:pt>
                <c:pt idx="103">
                  <c:v>2.8934773E-2</c:v>
                </c:pt>
                <c:pt idx="104">
                  <c:v>2.9167654000000001E-2</c:v>
                </c:pt>
                <c:pt idx="105">
                  <c:v>2.8884485000000001E-2</c:v>
                </c:pt>
                <c:pt idx="106">
                  <c:v>2.7938952999999999E-2</c:v>
                </c:pt>
                <c:pt idx="107">
                  <c:v>2.6767104999999999E-2</c:v>
                </c:pt>
                <c:pt idx="108">
                  <c:v>2.4345430000000001E-2</c:v>
                </c:pt>
                <c:pt idx="109">
                  <c:v>2.1169080999999999E-2</c:v>
                </c:pt>
                <c:pt idx="110">
                  <c:v>1.7762940000000001E-2</c:v>
                </c:pt>
                <c:pt idx="111">
                  <c:v>1.4396947E-2</c:v>
                </c:pt>
                <c:pt idx="112">
                  <c:v>9.9844084999999999E-3</c:v>
                </c:pt>
                <c:pt idx="113">
                  <c:v>5.6424956000000002E-3</c:v>
                </c:pt>
                <c:pt idx="114">
                  <c:v>8.3639079999999995E-4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F52B-4D8B-A30C-EB37618BF9EF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[4]Sheet1!$D$521:$DT$521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4.6064208E-5</c:v>
                </c:pt>
                <c:pt idx="6">
                  <c:v>1.6491296E-3</c:v>
                </c:pt>
                <c:pt idx="7">
                  <c:v>4.8181209999999999E-3</c:v>
                </c:pt>
                <c:pt idx="8">
                  <c:v>6.9816799999999997E-3</c:v>
                </c:pt>
                <c:pt idx="9">
                  <c:v>6.0093611999999996E-3</c:v>
                </c:pt>
                <c:pt idx="10">
                  <c:v>1.7488908E-3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3.000039E-4</c:v>
                </c:pt>
                <c:pt idx="15">
                  <c:v>6.4745369999999998E-3</c:v>
                </c:pt>
                <c:pt idx="16">
                  <c:v>1.1604203E-2</c:v>
                </c:pt>
                <c:pt idx="17">
                  <c:v>1.2147503E-2</c:v>
                </c:pt>
                <c:pt idx="18">
                  <c:v>8.2760704999999997E-3</c:v>
                </c:pt>
                <c:pt idx="19">
                  <c:v>1.2337552999999999E-3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2.034643E-3</c:v>
                </c:pt>
                <c:pt idx="27">
                  <c:v>7.5118229999999999E-3</c:v>
                </c:pt>
                <c:pt idx="28">
                  <c:v>1.1736643999999999E-2</c:v>
                </c:pt>
                <c:pt idx="29">
                  <c:v>1.4320406000000001E-2</c:v>
                </c:pt>
                <c:pt idx="30">
                  <c:v>1.6793532E-2</c:v>
                </c:pt>
                <c:pt idx="31">
                  <c:v>1.9183531E-2</c:v>
                </c:pt>
                <c:pt idx="32">
                  <c:v>2.0405939000000001E-2</c:v>
                </c:pt>
                <c:pt idx="33">
                  <c:v>2.1732379999999999E-2</c:v>
                </c:pt>
                <c:pt idx="34">
                  <c:v>2.2603258000000001E-2</c:v>
                </c:pt>
                <c:pt idx="35">
                  <c:v>2.2949523999999999E-2</c:v>
                </c:pt>
                <c:pt idx="36">
                  <c:v>2.1511743E-2</c:v>
                </c:pt>
                <c:pt idx="37">
                  <c:v>1.7829043999999999E-2</c:v>
                </c:pt>
                <c:pt idx="38">
                  <c:v>1.2419055E-2</c:v>
                </c:pt>
                <c:pt idx="39">
                  <c:v>7.1471720000000002E-3</c:v>
                </c:pt>
                <c:pt idx="40">
                  <c:v>2.9271090999999998E-3</c:v>
                </c:pt>
                <c:pt idx="41">
                  <c:v>9.1732835000000003E-4</c:v>
                </c:pt>
                <c:pt idx="42">
                  <c:v>5.5913250000000001E-4</c:v>
                </c:pt>
                <c:pt idx="43">
                  <c:v>3.2614109000000001E-3</c:v>
                </c:pt>
                <c:pt idx="44">
                  <c:v>9.5900240000000008E-3</c:v>
                </c:pt>
                <c:pt idx="45">
                  <c:v>1.798729E-2</c:v>
                </c:pt>
                <c:pt idx="46">
                  <c:v>2.540918E-2</c:v>
                </c:pt>
                <c:pt idx="47">
                  <c:v>2.9191814E-2</c:v>
                </c:pt>
                <c:pt idx="48">
                  <c:v>2.9329807999999999E-2</c:v>
                </c:pt>
                <c:pt idx="49">
                  <c:v>2.7832195000000001E-2</c:v>
                </c:pt>
                <c:pt idx="50">
                  <c:v>2.61902E-2</c:v>
                </c:pt>
                <c:pt idx="51">
                  <c:v>2.6266695999999999E-2</c:v>
                </c:pt>
                <c:pt idx="52">
                  <c:v>2.8263887000000001E-2</c:v>
                </c:pt>
                <c:pt idx="53">
                  <c:v>3.0210283000000001E-2</c:v>
                </c:pt>
                <c:pt idx="54">
                  <c:v>3.0101039999999999E-2</c:v>
                </c:pt>
                <c:pt idx="55">
                  <c:v>2.8531257000000001E-2</c:v>
                </c:pt>
                <c:pt idx="56">
                  <c:v>2.7952445999999999E-2</c:v>
                </c:pt>
                <c:pt idx="57">
                  <c:v>3.0292713999999998E-2</c:v>
                </c:pt>
                <c:pt idx="58">
                  <c:v>3.4763422000000002E-2</c:v>
                </c:pt>
                <c:pt idx="59">
                  <c:v>3.903508E-2</c:v>
                </c:pt>
                <c:pt idx="60">
                  <c:v>4.0525976999999998E-2</c:v>
                </c:pt>
                <c:pt idx="61">
                  <c:v>4.1086310000000001E-2</c:v>
                </c:pt>
                <c:pt idx="62">
                  <c:v>4.1595448E-2</c:v>
                </c:pt>
                <c:pt idx="63">
                  <c:v>4.1663654000000001E-2</c:v>
                </c:pt>
                <c:pt idx="64">
                  <c:v>3.9609342999999998E-2</c:v>
                </c:pt>
                <c:pt idx="65">
                  <c:v>3.7065691999999997E-2</c:v>
                </c:pt>
                <c:pt idx="66">
                  <c:v>3.8818900000000003E-2</c:v>
                </c:pt>
                <c:pt idx="67">
                  <c:v>4.7882969999999997E-2</c:v>
                </c:pt>
                <c:pt idx="68">
                  <c:v>6.0222089999999999E-2</c:v>
                </c:pt>
                <c:pt idx="69">
                  <c:v>6.6603609999999994E-2</c:v>
                </c:pt>
                <c:pt idx="70">
                  <c:v>6.1408877000000001E-2</c:v>
                </c:pt>
                <c:pt idx="71">
                  <c:v>4.7128703000000001E-2</c:v>
                </c:pt>
                <c:pt idx="72">
                  <c:v>3.1981490000000001E-2</c:v>
                </c:pt>
                <c:pt idx="73">
                  <c:v>2.1901042999999999E-2</c:v>
                </c:pt>
                <c:pt idx="74">
                  <c:v>1.7881732000000001E-2</c:v>
                </c:pt>
                <c:pt idx="75">
                  <c:v>1.6643560000000002E-2</c:v>
                </c:pt>
                <c:pt idx="76">
                  <c:v>1.6332833000000001E-2</c:v>
                </c:pt>
                <c:pt idx="77">
                  <c:v>1.7725815999999998E-2</c:v>
                </c:pt>
                <c:pt idx="78">
                  <c:v>2.2342956000000001E-2</c:v>
                </c:pt>
                <c:pt idx="79">
                  <c:v>2.8183369E-2</c:v>
                </c:pt>
                <c:pt idx="80">
                  <c:v>2.9963291999999999E-2</c:v>
                </c:pt>
                <c:pt idx="81">
                  <c:v>2.4304695000000001E-2</c:v>
                </c:pt>
                <c:pt idx="82">
                  <c:v>1.2197603E-2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1.0468490999999999E-3</c:v>
                </c:pt>
                <c:pt idx="89">
                  <c:v>8.4984339999999992E-3</c:v>
                </c:pt>
                <c:pt idx="90">
                  <c:v>1.5534723E-2</c:v>
                </c:pt>
                <c:pt idx="91">
                  <c:v>2.2236977000000002E-2</c:v>
                </c:pt>
                <c:pt idx="92">
                  <c:v>2.6826071999999999E-2</c:v>
                </c:pt>
                <c:pt idx="93">
                  <c:v>2.9170084999999998E-2</c:v>
                </c:pt>
                <c:pt idx="94">
                  <c:v>2.9542286000000001E-2</c:v>
                </c:pt>
                <c:pt idx="95">
                  <c:v>2.8328430000000002E-2</c:v>
                </c:pt>
                <c:pt idx="96">
                  <c:v>2.7668058999999998E-2</c:v>
                </c:pt>
                <c:pt idx="97">
                  <c:v>2.7529939999999999E-2</c:v>
                </c:pt>
                <c:pt idx="98">
                  <c:v>2.7706582E-2</c:v>
                </c:pt>
                <c:pt idx="99">
                  <c:v>2.783946E-2</c:v>
                </c:pt>
                <c:pt idx="100">
                  <c:v>2.7738180000000001E-2</c:v>
                </c:pt>
                <c:pt idx="101">
                  <c:v>2.7899126E-2</c:v>
                </c:pt>
                <c:pt idx="102">
                  <c:v>2.8160028E-2</c:v>
                </c:pt>
                <c:pt idx="103">
                  <c:v>2.9030953000000002E-2</c:v>
                </c:pt>
                <c:pt idx="104">
                  <c:v>2.9360280999999998E-2</c:v>
                </c:pt>
                <c:pt idx="105">
                  <c:v>2.9164061000000002E-2</c:v>
                </c:pt>
                <c:pt idx="106">
                  <c:v>2.8292657999999998E-2</c:v>
                </c:pt>
                <c:pt idx="107">
                  <c:v>2.7163783E-2</c:v>
                </c:pt>
                <c:pt idx="108">
                  <c:v>2.4788826999999999E-2</c:v>
                </c:pt>
                <c:pt idx="109">
                  <c:v>2.1642155999999999E-2</c:v>
                </c:pt>
                <c:pt idx="110">
                  <c:v>1.8253405E-2</c:v>
                </c:pt>
                <c:pt idx="111">
                  <c:v>1.4951348E-2</c:v>
                </c:pt>
                <c:pt idx="112">
                  <c:v>1.0558309E-2</c:v>
                </c:pt>
                <c:pt idx="113">
                  <c:v>6.2216520000000003E-3</c:v>
                </c:pt>
                <c:pt idx="114">
                  <c:v>1.4143859000000001E-3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F52B-4D8B-A30C-EB37618BF9EF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[4]Sheet1!$D$522:$DT$522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4.6064208E-5</c:v>
                </c:pt>
                <c:pt idx="6">
                  <c:v>1.6491296E-3</c:v>
                </c:pt>
                <c:pt idx="7">
                  <c:v>4.8181209999999999E-3</c:v>
                </c:pt>
                <c:pt idx="8">
                  <c:v>6.9816799999999997E-3</c:v>
                </c:pt>
                <c:pt idx="9">
                  <c:v>6.0093611999999996E-3</c:v>
                </c:pt>
                <c:pt idx="10">
                  <c:v>1.7488908E-3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3.000039E-4</c:v>
                </c:pt>
                <c:pt idx="15">
                  <c:v>6.4745369999999998E-3</c:v>
                </c:pt>
                <c:pt idx="16">
                  <c:v>1.1604203E-2</c:v>
                </c:pt>
                <c:pt idx="17">
                  <c:v>1.2147503E-2</c:v>
                </c:pt>
                <c:pt idx="18">
                  <c:v>8.2760704999999997E-3</c:v>
                </c:pt>
                <c:pt idx="19">
                  <c:v>1.2337552999999999E-3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2.034643E-3</c:v>
                </c:pt>
                <c:pt idx="27">
                  <c:v>7.5118229999999999E-3</c:v>
                </c:pt>
                <c:pt idx="28">
                  <c:v>1.1736643999999999E-2</c:v>
                </c:pt>
                <c:pt idx="29">
                  <c:v>1.4320406000000001E-2</c:v>
                </c:pt>
                <c:pt idx="30">
                  <c:v>1.6793532E-2</c:v>
                </c:pt>
                <c:pt idx="31">
                  <c:v>1.9183531E-2</c:v>
                </c:pt>
                <c:pt idx="32">
                  <c:v>2.0405939000000001E-2</c:v>
                </c:pt>
                <c:pt idx="33">
                  <c:v>2.1732379999999999E-2</c:v>
                </c:pt>
                <c:pt idx="34">
                  <c:v>2.2603258000000001E-2</c:v>
                </c:pt>
                <c:pt idx="35">
                  <c:v>2.2949523999999999E-2</c:v>
                </c:pt>
                <c:pt idx="36">
                  <c:v>2.1511743E-2</c:v>
                </c:pt>
                <c:pt idx="37">
                  <c:v>1.7829043999999999E-2</c:v>
                </c:pt>
                <c:pt idx="38">
                  <c:v>1.2419055E-2</c:v>
                </c:pt>
                <c:pt idx="39">
                  <c:v>7.1471720000000002E-3</c:v>
                </c:pt>
                <c:pt idx="40">
                  <c:v>2.9271090999999998E-3</c:v>
                </c:pt>
                <c:pt idx="41">
                  <c:v>9.1732835000000003E-4</c:v>
                </c:pt>
                <c:pt idx="42">
                  <c:v>5.5913250000000001E-4</c:v>
                </c:pt>
                <c:pt idx="43">
                  <c:v>3.2614109000000001E-3</c:v>
                </c:pt>
                <c:pt idx="44">
                  <c:v>9.5900240000000008E-3</c:v>
                </c:pt>
                <c:pt idx="45">
                  <c:v>1.798729E-2</c:v>
                </c:pt>
                <c:pt idx="46">
                  <c:v>2.540918E-2</c:v>
                </c:pt>
                <c:pt idx="47">
                  <c:v>2.9191814E-2</c:v>
                </c:pt>
                <c:pt idx="48">
                  <c:v>2.9329807999999999E-2</c:v>
                </c:pt>
                <c:pt idx="49">
                  <c:v>2.7832195000000001E-2</c:v>
                </c:pt>
                <c:pt idx="50">
                  <c:v>2.61902E-2</c:v>
                </c:pt>
                <c:pt idx="51">
                  <c:v>2.6266695999999999E-2</c:v>
                </c:pt>
                <c:pt idx="52">
                  <c:v>2.8263887000000001E-2</c:v>
                </c:pt>
                <c:pt idx="53">
                  <c:v>3.0210283000000001E-2</c:v>
                </c:pt>
                <c:pt idx="54">
                  <c:v>3.0101039999999999E-2</c:v>
                </c:pt>
                <c:pt idx="55">
                  <c:v>2.8531257000000001E-2</c:v>
                </c:pt>
                <c:pt idx="56">
                  <c:v>2.7952445999999999E-2</c:v>
                </c:pt>
                <c:pt idx="57">
                  <c:v>3.0292713999999998E-2</c:v>
                </c:pt>
                <c:pt idx="58">
                  <c:v>3.4763422000000002E-2</c:v>
                </c:pt>
                <c:pt idx="59">
                  <c:v>3.903508E-2</c:v>
                </c:pt>
                <c:pt idx="60">
                  <c:v>4.0525976999999998E-2</c:v>
                </c:pt>
                <c:pt idx="61">
                  <c:v>4.1086310000000001E-2</c:v>
                </c:pt>
                <c:pt idx="62">
                  <c:v>4.1595448E-2</c:v>
                </c:pt>
                <c:pt idx="63">
                  <c:v>4.1663654000000001E-2</c:v>
                </c:pt>
                <c:pt idx="64">
                  <c:v>3.9609342999999998E-2</c:v>
                </c:pt>
                <c:pt idx="65">
                  <c:v>3.7065691999999997E-2</c:v>
                </c:pt>
                <c:pt idx="66">
                  <c:v>3.8818900000000003E-2</c:v>
                </c:pt>
                <c:pt idx="67">
                  <c:v>4.7882969999999997E-2</c:v>
                </c:pt>
                <c:pt idx="68">
                  <c:v>6.0222089999999999E-2</c:v>
                </c:pt>
                <c:pt idx="69">
                  <c:v>6.6603609999999994E-2</c:v>
                </c:pt>
                <c:pt idx="70">
                  <c:v>6.1408877000000001E-2</c:v>
                </c:pt>
                <c:pt idx="71">
                  <c:v>4.7128703000000001E-2</c:v>
                </c:pt>
                <c:pt idx="72">
                  <c:v>3.1981490000000001E-2</c:v>
                </c:pt>
                <c:pt idx="73">
                  <c:v>2.1901042999999999E-2</c:v>
                </c:pt>
                <c:pt idx="74">
                  <c:v>1.7881732000000001E-2</c:v>
                </c:pt>
                <c:pt idx="75">
                  <c:v>1.6643560000000002E-2</c:v>
                </c:pt>
                <c:pt idx="76">
                  <c:v>1.6332833000000001E-2</c:v>
                </c:pt>
                <c:pt idx="77">
                  <c:v>1.7725815999999998E-2</c:v>
                </c:pt>
                <c:pt idx="78">
                  <c:v>2.2342956000000001E-2</c:v>
                </c:pt>
                <c:pt idx="79">
                  <c:v>2.8183369E-2</c:v>
                </c:pt>
                <c:pt idx="80">
                  <c:v>2.9963291999999999E-2</c:v>
                </c:pt>
                <c:pt idx="81">
                  <c:v>2.4304695000000001E-2</c:v>
                </c:pt>
                <c:pt idx="82">
                  <c:v>1.2197603E-2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1.0468490999999999E-3</c:v>
                </c:pt>
                <c:pt idx="89">
                  <c:v>8.4984339999999992E-3</c:v>
                </c:pt>
                <c:pt idx="90">
                  <c:v>1.5534723E-2</c:v>
                </c:pt>
                <c:pt idx="91">
                  <c:v>2.2236977000000002E-2</c:v>
                </c:pt>
                <c:pt idx="92">
                  <c:v>2.6826071999999999E-2</c:v>
                </c:pt>
                <c:pt idx="93">
                  <c:v>2.9170084999999998E-2</c:v>
                </c:pt>
                <c:pt idx="94">
                  <c:v>2.9542286000000001E-2</c:v>
                </c:pt>
                <c:pt idx="95">
                  <c:v>2.8328430000000002E-2</c:v>
                </c:pt>
                <c:pt idx="96">
                  <c:v>2.7668058999999998E-2</c:v>
                </c:pt>
                <c:pt idx="97">
                  <c:v>2.7529939999999999E-2</c:v>
                </c:pt>
                <c:pt idx="98">
                  <c:v>2.7706582E-2</c:v>
                </c:pt>
                <c:pt idx="99">
                  <c:v>2.783946E-2</c:v>
                </c:pt>
                <c:pt idx="100">
                  <c:v>2.7738180000000001E-2</c:v>
                </c:pt>
                <c:pt idx="101">
                  <c:v>2.7899126E-2</c:v>
                </c:pt>
                <c:pt idx="102">
                  <c:v>2.8160028E-2</c:v>
                </c:pt>
                <c:pt idx="103">
                  <c:v>2.9030953000000002E-2</c:v>
                </c:pt>
                <c:pt idx="104">
                  <c:v>2.9360280999999998E-2</c:v>
                </c:pt>
                <c:pt idx="105">
                  <c:v>2.9164061000000002E-2</c:v>
                </c:pt>
                <c:pt idx="106">
                  <c:v>2.8292657999999998E-2</c:v>
                </c:pt>
                <c:pt idx="107">
                  <c:v>2.7163783E-2</c:v>
                </c:pt>
                <c:pt idx="108">
                  <c:v>2.4788826999999999E-2</c:v>
                </c:pt>
                <c:pt idx="109">
                  <c:v>2.1642155999999999E-2</c:v>
                </c:pt>
                <c:pt idx="110">
                  <c:v>1.8253405E-2</c:v>
                </c:pt>
                <c:pt idx="111">
                  <c:v>1.4951348E-2</c:v>
                </c:pt>
                <c:pt idx="112">
                  <c:v>1.0558309E-2</c:v>
                </c:pt>
                <c:pt idx="113">
                  <c:v>6.2216520000000003E-3</c:v>
                </c:pt>
                <c:pt idx="114">
                  <c:v>1.4143859000000001E-3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F52B-4D8B-A30C-EB37618BF9EF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[4]Sheet1!$D$523:$DT$523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8.1074380000000003E-5</c:v>
                </c:pt>
                <c:pt idx="6">
                  <c:v>1.5896437E-3</c:v>
                </c:pt>
                <c:pt idx="7">
                  <c:v>4.6109130000000003E-3</c:v>
                </c:pt>
                <c:pt idx="8">
                  <c:v>6.6984510000000002E-3</c:v>
                </c:pt>
                <c:pt idx="9">
                  <c:v>5.8045240000000001E-3</c:v>
                </c:pt>
                <c:pt idx="10">
                  <c:v>1.7114731000000001E-3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2.9523933000000002E-4</c:v>
                </c:pt>
                <c:pt idx="15">
                  <c:v>6.4304139999999997E-3</c:v>
                </c:pt>
                <c:pt idx="16">
                  <c:v>1.1548370000000001E-2</c:v>
                </c:pt>
                <c:pt idx="17">
                  <c:v>1.2096284000000001E-2</c:v>
                </c:pt>
                <c:pt idx="18">
                  <c:v>8.2279129999999999E-3</c:v>
                </c:pt>
                <c:pt idx="19">
                  <c:v>1.2185897E-3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1.9851509000000001E-3</c:v>
                </c:pt>
                <c:pt idx="27">
                  <c:v>7.419012E-3</c:v>
                </c:pt>
                <c:pt idx="28">
                  <c:v>1.16030695E-2</c:v>
                </c:pt>
                <c:pt idx="29">
                  <c:v>1.4167206999999999E-2</c:v>
                </c:pt>
                <c:pt idx="30">
                  <c:v>1.661557E-2</c:v>
                </c:pt>
                <c:pt idx="31">
                  <c:v>1.8953736999999998E-2</c:v>
                </c:pt>
                <c:pt idx="32">
                  <c:v>2.0080859999999999E-2</c:v>
                </c:pt>
                <c:pt idx="33">
                  <c:v>2.1294674E-2</c:v>
                </c:pt>
                <c:pt idx="34">
                  <c:v>2.2065465999999999E-2</c:v>
                </c:pt>
                <c:pt idx="35">
                  <c:v>2.2352993000000002E-2</c:v>
                </c:pt>
                <c:pt idx="36">
                  <c:v>2.091643E-2</c:v>
                </c:pt>
                <c:pt idx="37">
                  <c:v>1.7293347000000001E-2</c:v>
                </c:pt>
                <c:pt idx="38">
                  <c:v>1.1960027E-2</c:v>
                </c:pt>
                <c:pt idx="39">
                  <c:v>6.7667016000000002E-3</c:v>
                </c:pt>
                <c:pt idx="40">
                  <c:v>2.6245418E-3</c:v>
                </c:pt>
                <c:pt idx="41">
                  <c:v>6.8314129999999995E-4</c:v>
                </c:pt>
                <c:pt idx="42">
                  <c:v>3.9154370000000002E-4</c:v>
                </c:pt>
                <c:pt idx="43">
                  <c:v>3.132204E-3</c:v>
                </c:pt>
                <c:pt idx="44">
                  <c:v>9.4630719999999995E-3</c:v>
                </c:pt>
                <c:pt idx="45">
                  <c:v>1.7845409E-2</c:v>
                </c:pt>
                <c:pt idx="46">
                  <c:v>2.5277582999999999E-2</c:v>
                </c:pt>
                <c:pt idx="47">
                  <c:v>2.9072230000000001E-2</c:v>
                </c:pt>
                <c:pt idx="48">
                  <c:v>2.9175613E-2</c:v>
                </c:pt>
                <c:pt idx="49">
                  <c:v>2.7585856999999998E-2</c:v>
                </c:pt>
                <c:pt idx="50">
                  <c:v>2.5852370999999999E-2</c:v>
                </c:pt>
                <c:pt idx="51">
                  <c:v>2.5908728999999998E-2</c:v>
                </c:pt>
                <c:pt idx="52">
                  <c:v>2.7974862999999999E-2</c:v>
                </c:pt>
                <c:pt idx="53">
                  <c:v>3.0039963999999999E-2</c:v>
                </c:pt>
                <c:pt idx="54">
                  <c:v>3.0076156999999999E-2</c:v>
                </c:pt>
                <c:pt idx="55">
                  <c:v>2.8645440000000001E-2</c:v>
                </c:pt>
                <c:pt idx="56">
                  <c:v>2.8173825E-2</c:v>
                </c:pt>
                <c:pt idx="57">
                  <c:v>3.0507768000000001E-2</c:v>
                </c:pt>
                <c:pt idx="58">
                  <c:v>3.4861429999999999E-2</c:v>
                </c:pt>
                <c:pt idx="59">
                  <c:v>3.8994807999999999E-2</c:v>
                </c:pt>
                <c:pt idx="60">
                  <c:v>4.0416934000000002E-2</c:v>
                </c:pt>
                <c:pt idx="61">
                  <c:v>4.0939062999999998E-2</c:v>
                </c:pt>
                <c:pt idx="62">
                  <c:v>4.1334285999999998E-2</c:v>
                </c:pt>
                <c:pt idx="63">
                  <c:v>4.1189419999999997E-2</c:v>
                </c:pt>
                <c:pt idx="64">
                  <c:v>3.8947000000000002E-2</c:v>
                </c:pt>
                <c:pt idx="65">
                  <c:v>3.6405236000000001E-2</c:v>
                </c:pt>
                <c:pt idx="66">
                  <c:v>3.8314349999999997E-2</c:v>
                </c:pt>
                <c:pt idx="67">
                  <c:v>4.75193E-2</c:v>
                </c:pt>
                <c:pt idx="68">
                  <c:v>5.9875070000000002E-2</c:v>
                </c:pt>
                <c:pt idx="69">
                  <c:v>6.6246234000000001E-2</c:v>
                </c:pt>
                <c:pt idx="70">
                  <c:v>6.1171732999999999E-2</c:v>
                </c:pt>
                <c:pt idx="71">
                  <c:v>4.7167063000000002E-2</c:v>
                </c:pt>
                <c:pt idx="72">
                  <c:v>3.2283906000000001E-2</c:v>
                </c:pt>
                <c:pt idx="73">
                  <c:v>2.2263583E-2</c:v>
                </c:pt>
                <c:pt idx="74">
                  <c:v>1.8054160999999999E-2</c:v>
                </c:pt>
                <c:pt idx="75">
                  <c:v>1.6503298999999999E-2</c:v>
                </c:pt>
                <c:pt idx="76">
                  <c:v>1.5942736999999998E-2</c:v>
                </c:pt>
                <c:pt idx="77">
                  <c:v>1.7264469000000001E-2</c:v>
                </c:pt>
                <c:pt idx="78">
                  <c:v>2.1958889999999998E-2</c:v>
                </c:pt>
                <c:pt idx="79">
                  <c:v>2.7915598999999999E-2</c:v>
                </c:pt>
                <c:pt idx="80">
                  <c:v>2.9788062000000001E-2</c:v>
                </c:pt>
                <c:pt idx="81">
                  <c:v>2.4201224E-2</c:v>
                </c:pt>
                <c:pt idx="82">
                  <c:v>1.2190809E-2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1.0029263E-3</c:v>
                </c:pt>
                <c:pt idx="89">
                  <c:v>8.3142165000000007E-3</c:v>
                </c:pt>
                <c:pt idx="90">
                  <c:v>1.5262276E-2</c:v>
                </c:pt>
                <c:pt idx="91">
                  <c:v>2.1904178E-2</c:v>
                </c:pt>
                <c:pt idx="92">
                  <c:v>2.6461253000000001E-2</c:v>
                </c:pt>
                <c:pt idx="93">
                  <c:v>2.879226E-2</c:v>
                </c:pt>
                <c:pt idx="94">
                  <c:v>2.9166950000000001E-2</c:v>
                </c:pt>
                <c:pt idx="95">
                  <c:v>2.7975185E-2</c:v>
                </c:pt>
                <c:pt idx="96">
                  <c:v>2.7324494000000001E-2</c:v>
                </c:pt>
                <c:pt idx="97">
                  <c:v>2.7194630000000001E-2</c:v>
                </c:pt>
                <c:pt idx="98">
                  <c:v>2.7375096000000002E-2</c:v>
                </c:pt>
                <c:pt idx="99">
                  <c:v>2.7511494000000001E-2</c:v>
                </c:pt>
                <c:pt idx="100">
                  <c:v>2.7424036999999998E-2</c:v>
                </c:pt>
                <c:pt idx="101">
                  <c:v>2.7657503E-2</c:v>
                </c:pt>
                <c:pt idx="102">
                  <c:v>2.7972586000000001E-2</c:v>
                </c:pt>
                <c:pt idx="103">
                  <c:v>2.8924277000000002E-2</c:v>
                </c:pt>
                <c:pt idx="104">
                  <c:v>2.9347571999999999E-2</c:v>
                </c:pt>
                <c:pt idx="105">
                  <c:v>2.9252796000000001E-2</c:v>
                </c:pt>
                <c:pt idx="106">
                  <c:v>2.8483206E-2</c:v>
                </c:pt>
                <c:pt idx="107">
                  <c:v>2.7435175999999999E-2</c:v>
                </c:pt>
                <c:pt idx="108">
                  <c:v>2.5145682999999999E-2</c:v>
                </c:pt>
                <c:pt idx="109">
                  <c:v>2.2063708000000001E-2</c:v>
                </c:pt>
                <c:pt idx="110">
                  <c:v>1.8721479999999999E-2</c:v>
                </c:pt>
                <c:pt idx="111">
                  <c:v>1.5513591E-2</c:v>
                </c:pt>
                <c:pt idx="112">
                  <c:v>1.1153766000000001E-2</c:v>
                </c:pt>
                <c:pt idx="113">
                  <c:v>6.8146865999999997E-3</c:v>
                </c:pt>
                <c:pt idx="114">
                  <c:v>1.9886067999999998E-3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F52B-4D8B-A30C-EB37618BF9EF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[4]Sheet1!$D$524:$DT$524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1.3487064000000001E-4</c:v>
                </c:pt>
                <c:pt idx="6">
                  <c:v>1.6651228000000001E-3</c:v>
                </c:pt>
                <c:pt idx="7">
                  <c:v>4.7154349999999996E-3</c:v>
                </c:pt>
                <c:pt idx="8">
                  <c:v>6.8231380000000003E-3</c:v>
                </c:pt>
                <c:pt idx="9">
                  <c:v>5.9018660000000004E-3</c:v>
                </c:pt>
                <c:pt idx="10">
                  <c:v>1.7300188999999999E-3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3.3233393E-4</c:v>
                </c:pt>
                <c:pt idx="15">
                  <c:v>6.5181776999999998E-3</c:v>
                </c:pt>
                <c:pt idx="16">
                  <c:v>1.1634459999999999E-2</c:v>
                </c:pt>
                <c:pt idx="17">
                  <c:v>1.2135027E-2</c:v>
                </c:pt>
                <c:pt idx="18">
                  <c:v>8.2033479999999992E-3</c:v>
                </c:pt>
                <c:pt idx="19">
                  <c:v>1.1476164999999999E-3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1.9171963E-3</c:v>
                </c:pt>
                <c:pt idx="27">
                  <c:v>7.2651533000000004E-3</c:v>
                </c:pt>
                <c:pt idx="28">
                  <c:v>1.1400957999999999E-2</c:v>
                </c:pt>
                <c:pt idx="29">
                  <c:v>1.3980828000000001E-2</c:v>
                </c:pt>
                <c:pt idx="30">
                  <c:v>1.653313E-2</c:v>
                </c:pt>
                <c:pt idx="31">
                  <c:v>1.9032864E-2</c:v>
                </c:pt>
                <c:pt idx="32">
                  <c:v>2.0322482999999999E-2</c:v>
                </c:pt>
                <c:pt idx="33">
                  <c:v>2.1604735E-2</c:v>
                </c:pt>
                <c:pt idx="34">
                  <c:v>2.2355776000000001E-2</c:v>
                </c:pt>
                <c:pt idx="35">
                  <c:v>2.25752E-2</c:v>
                </c:pt>
                <c:pt idx="36">
                  <c:v>2.1094571999999999E-2</c:v>
                </c:pt>
                <c:pt idx="37">
                  <c:v>1.7465102999999999E-2</c:v>
                </c:pt>
                <c:pt idx="38">
                  <c:v>1.2146231E-2</c:v>
                </c:pt>
                <c:pt idx="39">
                  <c:v>6.9213520000000004E-3</c:v>
                </c:pt>
                <c:pt idx="40">
                  <c:v>2.6877518000000002E-3</c:v>
                </c:pt>
                <c:pt idx="41">
                  <c:v>6.3561194000000005E-4</c:v>
                </c:pt>
                <c:pt idx="42">
                  <c:v>2.2170272E-4</c:v>
                </c:pt>
                <c:pt idx="43">
                  <c:v>2.8709733999999999E-3</c:v>
                </c:pt>
                <c:pt idx="44">
                  <c:v>9.178238E-3</c:v>
                </c:pt>
                <c:pt idx="45">
                  <c:v>1.7604181999999999E-2</c:v>
                </c:pt>
                <c:pt idx="46">
                  <c:v>2.5115542000000001E-2</c:v>
                </c:pt>
                <c:pt idx="47">
                  <c:v>2.8998739999999999E-2</c:v>
                </c:pt>
                <c:pt idx="48">
                  <c:v>2.9189032E-2</c:v>
                </c:pt>
                <c:pt idx="49">
                  <c:v>2.7705614999999999E-2</c:v>
                </c:pt>
                <c:pt idx="50">
                  <c:v>2.6083414999999999E-2</c:v>
                </c:pt>
                <c:pt idx="51">
                  <c:v>2.619059E-2</c:v>
                </c:pt>
                <c:pt idx="52">
                  <c:v>2.8214393000000001E-2</c:v>
                </c:pt>
                <c:pt idx="53">
                  <c:v>3.0179833999999999E-2</c:v>
                </c:pt>
                <c:pt idx="54">
                  <c:v>3.0125301E-2</c:v>
                </c:pt>
                <c:pt idx="55">
                  <c:v>2.8656267999999999E-2</c:v>
                </c:pt>
                <c:pt idx="56">
                  <c:v>2.8167319999999999E-2</c:v>
                </c:pt>
                <c:pt idx="57">
                  <c:v>3.0504153999999999E-2</c:v>
                </c:pt>
                <c:pt idx="58">
                  <c:v>3.4869440000000002E-2</c:v>
                </c:pt>
                <c:pt idx="59">
                  <c:v>3.9026100000000001E-2</c:v>
                </c:pt>
                <c:pt idx="60">
                  <c:v>4.0470010000000001E-2</c:v>
                </c:pt>
                <c:pt idx="61">
                  <c:v>4.1018909999999999E-2</c:v>
                </c:pt>
                <c:pt idx="62">
                  <c:v>4.1466635000000002E-2</c:v>
                </c:pt>
                <c:pt idx="63">
                  <c:v>4.1399084000000003E-2</c:v>
                </c:pt>
                <c:pt idx="64">
                  <c:v>3.9205632999999997E-2</c:v>
                </c:pt>
                <c:pt idx="65">
                  <c:v>3.6612685999999998E-2</c:v>
                </c:pt>
                <c:pt idx="66">
                  <c:v>3.8393833000000002E-2</c:v>
                </c:pt>
                <c:pt idx="67">
                  <c:v>4.748289E-2</c:v>
                </c:pt>
                <c:pt idx="68">
                  <c:v>5.9803225000000002E-2</c:v>
                </c:pt>
                <c:pt idx="69">
                  <c:v>6.6195569999999995E-2</c:v>
                </c:pt>
                <c:pt idx="70">
                  <c:v>6.1141635999999999E-2</c:v>
                </c:pt>
                <c:pt idx="71">
                  <c:v>4.7140795999999999E-2</c:v>
                </c:pt>
                <c:pt idx="72">
                  <c:v>3.2283279999999998E-2</c:v>
                </c:pt>
                <c:pt idx="73">
                  <c:v>2.2346650999999999E-2</c:v>
                </c:pt>
                <c:pt idx="74">
                  <c:v>1.826469E-2</c:v>
                </c:pt>
                <c:pt idx="75">
                  <c:v>1.6848513999999998E-2</c:v>
                </c:pt>
                <c:pt idx="76">
                  <c:v>1.6368054E-2</c:v>
                </c:pt>
                <c:pt idx="77">
                  <c:v>1.7645737000000002E-2</c:v>
                </c:pt>
                <c:pt idx="78">
                  <c:v>2.2171834000000001E-2</c:v>
                </c:pt>
                <c:pt idx="79">
                  <c:v>2.7907958E-2</c:v>
                </c:pt>
                <c:pt idx="80">
                  <c:v>2.9597089E-2</c:v>
                </c:pt>
                <c:pt idx="81">
                  <c:v>2.3929767000000001E-2</c:v>
                </c:pt>
                <c:pt idx="82">
                  <c:v>1.1939556E-2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1.115628E-3</c:v>
                </c:pt>
                <c:pt idx="89">
                  <c:v>8.4407149999999997E-3</c:v>
                </c:pt>
                <c:pt idx="90">
                  <c:v>1.5393557E-2</c:v>
                </c:pt>
                <c:pt idx="91">
                  <c:v>2.2028128000000001E-2</c:v>
                </c:pt>
                <c:pt idx="92">
                  <c:v>2.6558120000000001E-2</c:v>
                </c:pt>
                <c:pt idx="93">
                  <c:v>2.8851101000000001E-2</c:v>
                </c:pt>
                <c:pt idx="94">
                  <c:v>2.9197846999999999E-2</c:v>
                </c:pt>
                <c:pt idx="95">
                  <c:v>2.7993323000000001E-2</c:v>
                </c:pt>
                <c:pt idx="96">
                  <c:v>2.7362216000000002E-2</c:v>
                </c:pt>
                <c:pt idx="97">
                  <c:v>2.7269008000000001E-2</c:v>
                </c:pt>
                <c:pt idx="98">
                  <c:v>2.7496329E-2</c:v>
                </c:pt>
                <c:pt idx="99">
                  <c:v>2.7675027000000001E-2</c:v>
                </c:pt>
                <c:pt idx="100">
                  <c:v>2.7608434000000001E-2</c:v>
                </c:pt>
                <c:pt idx="101">
                  <c:v>2.7824152000000001E-2</c:v>
                </c:pt>
                <c:pt idx="102">
                  <c:v>2.8113295999999999E-2</c:v>
                </c:pt>
                <c:pt idx="103">
                  <c:v>2.9011313E-2</c:v>
                </c:pt>
                <c:pt idx="104">
                  <c:v>2.9367905E-2</c:v>
                </c:pt>
                <c:pt idx="105">
                  <c:v>2.919973E-2</c:v>
                </c:pt>
                <c:pt idx="106">
                  <c:v>2.8357009999999998E-2</c:v>
                </c:pt>
                <c:pt idx="107">
                  <c:v>2.7246059999999999E-2</c:v>
                </c:pt>
                <c:pt idx="108">
                  <c:v>2.4904467E-2</c:v>
                </c:pt>
                <c:pt idx="109">
                  <c:v>2.1789841000000001E-2</c:v>
                </c:pt>
                <c:pt idx="110">
                  <c:v>1.8434592E-2</c:v>
                </c:pt>
                <c:pt idx="111">
                  <c:v>1.5199265E-2</c:v>
                </c:pt>
                <c:pt idx="112">
                  <c:v>1.0854566499999999E-2</c:v>
                </c:pt>
                <c:pt idx="113">
                  <c:v>6.5476987999999996E-3</c:v>
                </c:pt>
                <c:pt idx="114">
                  <c:v>1.7641395E-3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F52B-4D8B-A30C-EB37618BF9EF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[4]Sheet1!$D$525:$DT$525</c:f>
              <c:numCache>
                <c:formatCode>General</c:formatCode>
                <c:ptCount val="121"/>
                <c:pt idx="0">
                  <c:v>1.6732174999999999E-4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1.2350592999999999E-4</c:v>
                </c:pt>
                <c:pt idx="6">
                  <c:v>1.7500606000000001E-3</c:v>
                </c:pt>
                <c:pt idx="7">
                  <c:v>4.8878476999999997E-3</c:v>
                </c:pt>
                <c:pt idx="8">
                  <c:v>7.0420960000000003E-3</c:v>
                </c:pt>
                <c:pt idx="9">
                  <c:v>6.1077559999999998E-3</c:v>
                </c:pt>
                <c:pt idx="10">
                  <c:v>1.8689497E-3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2.7337743000000001E-4</c:v>
                </c:pt>
                <c:pt idx="15">
                  <c:v>6.5311659999999997E-3</c:v>
                </c:pt>
                <c:pt idx="16">
                  <c:v>1.1723154E-2</c:v>
                </c:pt>
                <c:pt idx="17">
                  <c:v>1.2256674E-2</c:v>
                </c:pt>
                <c:pt idx="18">
                  <c:v>8.3308570000000005E-3</c:v>
                </c:pt>
                <c:pt idx="19">
                  <c:v>1.2415152E-3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1.9716104000000001E-3</c:v>
                </c:pt>
                <c:pt idx="27">
                  <c:v>7.3855839999999997E-3</c:v>
                </c:pt>
                <c:pt idx="28">
                  <c:v>1.1556784000000001E-2</c:v>
                </c:pt>
                <c:pt idx="29">
                  <c:v>1.4152022E-2</c:v>
                </c:pt>
                <c:pt idx="30">
                  <c:v>1.6687138000000001E-2</c:v>
                </c:pt>
                <c:pt idx="31">
                  <c:v>1.91384E-2</c:v>
                </c:pt>
                <c:pt idx="32">
                  <c:v>2.037404E-2</c:v>
                </c:pt>
                <c:pt idx="33">
                  <c:v>2.1667479999999999E-2</c:v>
                </c:pt>
                <c:pt idx="34">
                  <c:v>2.2513869999999998E-2</c:v>
                </c:pt>
                <c:pt idx="35">
                  <c:v>2.2860207E-2</c:v>
                </c:pt>
                <c:pt idx="36">
                  <c:v>2.1443746999999999E-2</c:v>
                </c:pt>
                <c:pt idx="37">
                  <c:v>1.7777761E-2</c:v>
                </c:pt>
                <c:pt idx="38">
                  <c:v>1.2360744999999999E-2</c:v>
                </c:pt>
                <c:pt idx="39">
                  <c:v>7.0402203000000003E-3</c:v>
                </c:pt>
                <c:pt idx="40">
                  <c:v>2.7401258999999998E-3</c:v>
                </c:pt>
                <c:pt idx="41">
                  <c:v>6.3741730000000003E-4</c:v>
                </c:pt>
                <c:pt idx="42">
                  <c:v>2.1797423000000001E-4</c:v>
                </c:pt>
                <c:pt idx="43">
                  <c:v>2.8880783000000002E-3</c:v>
                </c:pt>
                <c:pt idx="44">
                  <c:v>9.2183130000000005E-3</c:v>
                </c:pt>
                <c:pt idx="45">
                  <c:v>1.7655093E-2</c:v>
                </c:pt>
                <c:pt idx="46">
                  <c:v>2.5176036999999998E-2</c:v>
                </c:pt>
                <c:pt idx="47">
                  <c:v>2.9094950000000001E-2</c:v>
                </c:pt>
                <c:pt idx="48">
                  <c:v>2.9340564999999999E-2</c:v>
                </c:pt>
                <c:pt idx="49">
                  <c:v>2.7902374000000001E-2</c:v>
                </c:pt>
                <c:pt idx="50">
                  <c:v>2.6282893000000002E-2</c:v>
                </c:pt>
                <c:pt idx="51">
                  <c:v>2.6359674E-2</c:v>
                </c:pt>
                <c:pt idx="52">
                  <c:v>2.8349873000000001E-2</c:v>
                </c:pt>
                <c:pt idx="53">
                  <c:v>3.0287946E-2</c:v>
                </c:pt>
                <c:pt idx="54">
                  <c:v>3.0199986000000002E-2</c:v>
                </c:pt>
                <c:pt idx="55">
                  <c:v>2.8668147000000001E-2</c:v>
                </c:pt>
                <c:pt idx="56">
                  <c:v>2.8106842E-2</c:v>
                </c:pt>
                <c:pt idx="57">
                  <c:v>3.0397649999999998E-2</c:v>
                </c:pt>
                <c:pt idx="58">
                  <c:v>3.4786016000000003E-2</c:v>
                </c:pt>
                <c:pt idx="59">
                  <c:v>3.9019270000000002E-2</c:v>
                </c:pt>
                <c:pt idx="60">
                  <c:v>4.0543955E-2</c:v>
                </c:pt>
                <c:pt idx="61">
                  <c:v>4.1142753999999997E-2</c:v>
                </c:pt>
                <c:pt idx="62">
                  <c:v>4.1601262999999999E-2</c:v>
                </c:pt>
                <c:pt idx="63">
                  <c:v>4.1522530000000002E-2</c:v>
                </c:pt>
                <c:pt idx="64">
                  <c:v>3.9316065999999997E-2</c:v>
                </c:pt>
                <c:pt idx="65">
                  <c:v>3.6719948000000002E-2</c:v>
                </c:pt>
                <c:pt idx="66">
                  <c:v>3.8526314999999998E-2</c:v>
                </c:pt>
                <c:pt idx="67">
                  <c:v>4.7677595000000003E-2</c:v>
                </c:pt>
                <c:pt idx="68">
                  <c:v>6.0056165000000002E-2</c:v>
                </c:pt>
                <c:pt idx="69">
                  <c:v>6.6430569999999994E-2</c:v>
                </c:pt>
                <c:pt idx="70">
                  <c:v>6.123402E-2</c:v>
                </c:pt>
                <c:pt idx="71">
                  <c:v>4.7007844E-2</c:v>
                </c:pt>
                <c:pt idx="72">
                  <c:v>3.1953721999999997E-2</c:v>
                </c:pt>
                <c:pt idx="73">
                  <c:v>2.1951199000000001E-2</c:v>
                </c:pt>
                <c:pt idx="74">
                  <c:v>1.797756E-2</c:v>
                </c:pt>
                <c:pt idx="75">
                  <c:v>1.6771989000000001E-2</c:v>
                </c:pt>
                <c:pt idx="76">
                  <c:v>1.6499962999999999E-2</c:v>
                </c:pt>
                <c:pt idx="77">
                  <c:v>1.7918343E-2</c:v>
                </c:pt>
                <c:pt idx="78">
                  <c:v>2.2507348999999999E-2</c:v>
                </c:pt>
                <c:pt idx="79">
                  <c:v>2.8237041000000001E-2</c:v>
                </c:pt>
                <c:pt idx="80">
                  <c:v>2.9846543E-2</c:v>
                </c:pt>
                <c:pt idx="81">
                  <c:v>2.4049345E-2</c:v>
                </c:pt>
                <c:pt idx="82">
                  <c:v>1.1929692E-2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1.0480022E-3</c:v>
                </c:pt>
                <c:pt idx="89">
                  <c:v>8.3768999999999996E-3</c:v>
                </c:pt>
                <c:pt idx="90">
                  <c:v>1.5365371500000001E-2</c:v>
                </c:pt>
                <c:pt idx="91">
                  <c:v>2.208866E-2</c:v>
                </c:pt>
                <c:pt idx="92">
                  <c:v>2.6754735000000002E-2</c:v>
                </c:pt>
                <c:pt idx="93">
                  <c:v>2.9182822000000001E-2</c:v>
                </c:pt>
                <c:pt idx="94">
                  <c:v>2.9630065000000001E-2</c:v>
                </c:pt>
                <c:pt idx="95">
                  <c:v>2.8473330000000002E-2</c:v>
                </c:pt>
                <c:pt idx="96">
                  <c:v>2.7838834999999999E-2</c:v>
                </c:pt>
                <c:pt idx="97">
                  <c:v>2.7689355999999998E-2</c:v>
                </c:pt>
                <c:pt idx="98">
                  <c:v>2.7823583999999998E-2</c:v>
                </c:pt>
                <c:pt idx="99">
                  <c:v>2.7897076999999999E-2</c:v>
                </c:pt>
                <c:pt idx="100">
                  <c:v>2.7733829000000002E-2</c:v>
                </c:pt>
                <c:pt idx="101">
                  <c:v>2.7853263999999999E-2</c:v>
                </c:pt>
                <c:pt idx="102">
                  <c:v>2.8072484000000002E-2</c:v>
                </c:pt>
                <c:pt idx="103">
                  <c:v>2.8925798999999999E-2</c:v>
                </c:pt>
                <c:pt idx="104">
                  <c:v>2.9251536000000002E-2</c:v>
                </c:pt>
                <c:pt idx="105">
                  <c:v>2.9062840999999999E-2</c:v>
                </c:pt>
                <c:pt idx="106">
                  <c:v>2.8207378000000002E-2</c:v>
                </c:pt>
                <c:pt idx="107">
                  <c:v>2.709661E-2</c:v>
                </c:pt>
                <c:pt idx="108">
                  <c:v>2.4747424000000001E-2</c:v>
                </c:pt>
                <c:pt idx="109">
                  <c:v>2.1625424000000001E-2</c:v>
                </c:pt>
                <c:pt idx="110">
                  <c:v>1.8263043999999999E-2</c:v>
                </c:pt>
                <c:pt idx="111">
                  <c:v>1.5016508E-2</c:v>
                </c:pt>
                <c:pt idx="112">
                  <c:v>1.0651756E-2</c:v>
                </c:pt>
                <c:pt idx="113">
                  <c:v>6.3336360000000001E-3</c:v>
                </c:pt>
                <c:pt idx="114">
                  <c:v>1.539077E-3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F52B-4D8B-A30C-EB37618BF9EF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[4]Sheet1!$D$526:$DT$526</c:f>
              <c:numCache>
                <c:formatCode>General</c:formatCode>
                <c:ptCount val="121"/>
                <c:pt idx="0">
                  <c:v>1.6732174999999999E-4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1.2350592999999999E-4</c:v>
                </c:pt>
                <c:pt idx="6">
                  <c:v>1.7500606000000001E-3</c:v>
                </c:pt>
                <c:pt idx="7">
                  <c:v>4.8878476999999997E-3</c:v>
                </c:pt>
                <c:pt idx="8">
                  <c:v>7.0420960000000003E-3</c:v>
                </c:pt>
                <c:pt idx="9">
                  <c:v>6.1077559999999998E-3</c:v>
                </c:pt>
                <c:pt idx="10">
                  <c:v>1.8689497E-3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2.7337743000000001E-4</c:v>
                </c:pt>
                <c:pt idx="15">
                  <c:v>6.5311659999999997E-3</c:v>
                </c:pt>
                <c:pt idx="16">
                  <c:v>1.1723154E-2</c:v>
                </c:pt>
                <c:pt idx="17">
                  <c:v>1.2256674E-2</c:v>
                </c:pt>
                <c:pt idx="18">
                  <c:v>8.3308570000000005E-3</c:v>
                </c:pt>
                <c:pt idx="19">
                  <c:v>1.2415152E-3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1.9716104000000001E-3</c:v>
                </c:pt>
                <c:pt idx="27">
                  <c:v>7.3855839999999997E-3</c:v>
                </c:pt>
                <c:pt idx="28">
                  <c:v>1.1556784000000001E-2</c:v>
                </c:pt>
                <c:pt idx="29">
                  <c:v>1.4152022E-2</c:v>
                </c:pt>
                <c:pt idx="30">
                  <c:v>1.6687138000000001E-2</c:v>
                </c:pt>
                <c:pt idx="31">
                  <c:v>1.91384E-2</c:v>
                </c:pt>
                <c:pt idx="32">
                  <c:v>2.037404E-2</c:v>
                </c:pt>
                <c:pt idx="33">
                  <c:v>2.1667479999999999E-2</c:v>
                </c:pt>
                <c:pt idx="34">
                  <c:v>2.2513869999999998E-2</c:v>
                </c:pt>
                <c:pt idx="35">
                  <c:v>2.2860207E-2</c:v>
                </c:pt>
                <c:pt idx="36">
                  <c:v>2.1443746999999999E-2</c:v>
                </c:pt>
                <c:pt idx="37">
                  <c:v>1.7777761E-2</c:v>
                </c:pt>
                <c:pt idx="38">
                  <c:v>1.2360744999999999E-2</c:v>
                </c:pt>
                <c:pt idx="39">
                  <c:v>7.0402203000000003E-3</c:v>
                </c:pt>
                <c:pt idx="40">
                  <c:v>2.7401258999999998E-3</c:v>
                </c:pt>
                <c:pt idx="41">
                  <c:v>6.3741730000000003E-4</c:v>
                </c:pt>
                <c:pt idx="42">
                  <c:v>2.1797423000000001E-4</c:v>
                </c:pt>
                <c:pt idx="43">
                  <c:v>2.8880783000000002E-3</c:v>
                </c:pt>
                <c:pt idx="44">
                  <c:v>9.2183130000000005E-3</c:v>
                </c:pt>
                <c:pt idx="45">
                  <c:v>1.7655093E-2</c:v>
                </c:pt>
                <c:pt idx="46">
                  <c:v>2.5176036999999998E-2</c:v>
                </c:pt>
                <c:pt idx="47">
                  <c:v>2.9094950000000001E-2</c:v>
                </c:pt>
                <c:pt idx="48">
                  <c:v>2.9340564999999999E-2</c:v>
                </c:pt>
                <c:pt idx="49">
                  <c:v>2.7902374000000001E-2</c:v>
                </c:pt>
                <c:pt idx="50">
                  <c:v>2.6282893000000002E-2</c:v>
                </c:pt>
                <c:pt idx="51">
                  <c:v>2.6359674E-2</c:v>
                </c:pt>
                <c:pt idx="52">
                  <c:v>2.8349873000000001E-2</c:v>
                </c:pt>
                <c:pt idx="53">
                  <c:v>3.0287946E-2</c:v>
                </c:pt>
                <c:pt idx="54">
                  <c:v>3.0199986000000002E-2</c:v>
                </c:pt>
                <c:pt idx="55">
                  <c:v>2.8668147000000001E-2</c:v>
                </c:pt>
                <c:pt idx="56">
                  <c:v>2.8106842E-2</c:v>
                </c:pt>
                <c:pt idx="57">
                  <c:v>3.0397649999999998E-2</c:v>
                </c:pt>
                <c:pt idx="58">
                  <c:v>3.4786016000000003E-2</c:v>
                </c:pt>
                <c:pt idx="59">
                  <c:v>3.9019270000000002E-2</c:v>
                </c:pt>
                <c:pt idx="60">
                  <c:v>4.0543955E-2</c:v>
                </c:pt>
                <c:pt idx="61">
                  <c:v>4.1142753999999997E-2</c:v>
                </c:pt>
                <c:pt idx="62">
                  <c:v>4.1601262999999999E-2</c:v>
                </c:pt>
                <c:pt idx="63">
                  <c:v>4.1522530000000002E-2</c:v>
                </c:pt>
                <c:pt idx="64">
                  <c:v>3.9316065999999997E-2</c:v>
                </c:pt>
                <c:pt idx="65">
                  <c:v>3.6719948000000002E-2</c:v>
                </c:pt>
                <c:pt idx="66">
                  <c:v>3.8526314999999998E-2</c:v>
                </c:pt>
                <c:pt idx="67">
                  <c:v>4.7677595000000003E-2</c:v>
                </c:pt>
                <c:pt idx="68">
                  <c:v>6.0056165000000002E-2</c:v>
                </c:pt>
                <c:pt idx="69">
                  <c:v>6.6430569999999994E-2</c:v>
                </c:pt>
                <c:pt idx="70">
                  <c:v>6.123402E-2</c:v>
                </c:pt>
                <c:pt idx="71">
                  <c:v>4.7007844E-2</c:v>
                </c:pt>
                <c:pt idx="72">
                  <c:v>3.1953721999999997E-2</c:v>
                </c:pt>
                <c:pt idx="73">
                  <c:v>2.1951199000000001E-2</c:v>
                </c:pt>
                <c:pt idx="74">
                  <c:v>1.797756E-2</c:v>
                </c:pt>
                <c:pt idx="75">
                  <c:v>1.6771989000000001E-2</c:v>
                </c:pt>
                <c:pt idx="76">
                  <c:v>1.6499962999999999E-2</c:v>
                </c:pt>
                <c:pt idx="77">
                  <c:v>1.7918343E-2</c:v>
                </c:pt>
                <c:pt idx="78">
                  <c:v>2.2507348999999999E-2</c:v>
                </c:pt>
                <c:pt idx="79">
                  <c:v>2.8237041000000001E-2</c:v>
                </c:pt>
                <c:pt idx="80">
                  <c:v>2.9846543E-2</c:v>
                </c:pt>
                <c:pt idx="81">
                  <c:v>2.4049345E-2</c:v>
                </c:pt>
                <c:pt idx="82">
                  <c:v>1.1929692E-2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1.0480022E-3</c:v>
                </c:pt>
                <c:pt idx="89">
                  <c:v>8.3768999999999996E-3</c:v>
                </c:pt>
                <c:pt idx="90">
                  <c:v>1.5365371500000001E-2</c:v>
                </c:pt>
                <c:pt idx="91">
                  <c:v>2.208866E-2</c:v>
                </c:pt>
                <c:pt idx="92">
                  <c:v>2.6754735000000002E-2</c:v>
                </c:pt>
                <c:pt idx="93">
                  <c:v>2.9182822000000001E-2</c:v>
                </c:pt>
                <c:pt idx="94">
                  <c:v>2.9630065000000001E-2</c:v>
                </c:pt>
                <c:pt idx="95">
                  <c:v>2.8473330000000002E-2</c:v>
                </c:pt>
                <c:pt idx="96">
                  <c:v>2.7838834999999999E-2</c:v>
                </c:pt>
                <c:pt idx="97">
                  <c:v>2.7689355999999998E-2</c:v>
                </c:pt>
                <c:pt idx="98">
                  <c:v>2.7823583999999998E-2</c:v>
                </c:pt>
                <c:pt idx="99">
                  <c:v>2.7897076999999999E-2</c:v>
                </c:pt>
                <c:pt idx="100">
                  <c:v>2.7733829000000002E-2</c:v>
                </c:pt>
                <c:pt idx="101">
                  <c:v>2.7853263999999999E-2</c:v>
                </c:pt>
                <c:pt idx="102">
                  <c:v>2.8072484000000002E-2</c:v>
                </c:pt>
                <c:pt idx="103">
                  <c:v>2.8925798999999999E-2</c:v>
                </c:pt>
                <c:pt idx="104">
                  <c:v>2.9251536000000002E-2</c:v>
                </c:pt>
                <c:pt idx="105">
                  <c:v>2.9062840999999999E-2</c:v>
                </c:pt>
                <c:pt idx="106">
                  <c:v>2.8207378000000002E-2</c:v>
                </c:pt>
                <c:pt idx="107">
                  <c:v>2.709661E-2</c:v>
                </c:pt>
                <c:pt idx="108">
                  <c:v>2.4747424000000001E-2</c:v>
                </c:pt>
                <c:pt idx="109">
                  <c:v>2.1625424000000001E-2</c:v>
                </c:pt>
                <c:pt idx="110">
                  <c:v>1.8263043999999999E-2</c:v>
                </c:pt>
                <c:pt idx="111">
                  <c:v>1.5016508E-2</c:v>
                </c:pt>
                <c:pt idx="112">
                  <c:v>1.0651756E-2</c:v>
                </c:pt>
                <c:pt idx="113">
                  <c:v>6.3336360000000001E-3</c:v>
                </c:pt>
                <c:pt idx="114">
                  <c:v>1.539077E-3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F52B-4D8B-A30C-EB37618BF9EF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[4]Sheet1!$D$527:$DT$527</c:f>
              <c:numCache>
                <c:formatCode>General</c:formatCode>
                <c:ptCount val="121"/>
                <c:pt idx="0">
                  <c:v>1.6732174999999999E-4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1.2350592999999999E-4</c:v>
                </c:pt>
                <c:pt idx="6">
                  <c:v>1.7500606000000001E-3</c:v>
                </c:pt>
                <c:pt idx="7">
                  <c:v>4.8878476999999997E-3</c:v>
                </c:pt>
                <c:pt idx="8">
                  <c:v>7.0420960000000003E-3</c:v>
                </c:pt>
                <c:pt idx="9">
                  <c:v>6.1077559999999998E-3</c:v>
                </c:pt>
                <c:pt idx="10">
                  <c:v>1.8689497E-3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2.7337743000000001E-4</c:v>
                </c:pt>
                <c:pt idx="15">
                  <c:v>6.5311659999999997E-3</c:v>
                </c:pt>
                <c:pt idx="16">
                  <c:v>1.1723154E-2</c:v>
                </c:pt>
                <c:pt idx="17">
                  <c:v>1.2256674E-2</c:v>
                </c:pt>
                <c:pt idx="18">
                  <c:v>8.3308570000000005E-3</c:v>
                </c:pt>
                <c:pt idx="19">
                  <c:v>1.2415152E-3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1.9716104000000001E-3</c:v>
                </c:pt>
                <c:pt idx="27">
                  <c:v>7.3855839999999997E-3</c:v>
                </c:pt>
                <c:pt idx="28">
                  <c:v>1.1556784000000001E-2</c:v>
                </c:pt>
                <c:pt idx="29">
                  <c:v>1.4152022E-2</c:v>
                </c:pt>
                <c:pt idx="30">
                  <c:v>1.6687138000000001E-2</c:v>
                </c:pt>
                <c:pt idx="31">
                  <c:v>1.91384E-2</c:v>
                </c:pt>
                <c:pt idx="32">
                  <c:v>2.037404E-2</c:v>
                </c:pt>
                <c:pt idx="33">
                  <c:v>2.1667479999999999E-2</c:v>
                </c:pt>
                <c:pt idx="34">
                  <c:v>2.2513869999999998E-2</c:v>
                </c:pt>
                <c:pt idx="35">
                  <c:v>2.2860207E-2</c:v>
                </c:pt>
                <c:pt idx="36">
                  <c:v>2.1443746999999999E-2</c:v>
                </c:pt>
                <c:pt idx="37">
                  <c:v>1.7777761E-2</c:v>
                </c:pt>
                <c:pt idx="38">
                  <c:v>1.2360744999999999E-2</c:v>
                </c:pt>
                <c:pt idx="39">
                  <c:v>7.0402203000000003E-3</c:v>
                </c:pt>
                <c:pt idx="40">
                  <c:v>2.7401258999999998E-3</c:v>
                </c:pt>
                <c:pt idx="41">
                  <c:v>6.3741730000000003E-4</c:v>
                </c:pt>
                <c:pt idx="42">
                  <c:v>2.1797423000000001E-4</c:v>
                </c:pt>
                <c:pt idx="43">
                  <c:v>2.8880783000000002E-3</c:v>
                </c:pt>
                <c:pt idx="44">
                  <c:v>9.2183130000000005E-3</c:v>
                </c:pt>
                <c:pt idx="45">
                  <c:v>1.7655093E-2</c:v>
                </c:pt>
                <c:pt idx="46">
                  <c:v>2.5176036999999998E-2</c:v>
                </c:pt>
                <c:pt idx="47">
                  <c:v>2.9094950000000001E-2</c:v>
                </c:pt>
                <c:pt idx="48">
                  <c:v>2.9340564999999999E-2</c:v>
                </c:pt>
                <c:pt idx="49">
                  <c:v>2.7902374000000001E-2</c:v>
                </c:pt>
                <c:pt idx="50">
                  <c:v>2.6282893000000002E-2</c:v>
                </c:pt>
                <c:pt idx="51">
                  <c:v>2.6359674E-2</c:v>
                </c:pt>
                <c:pt idx="52">
                  <c:v>2.8349873000000001E-2</c:v>
                </c:pt>
                <c:pt idx="53">
                  <c:v>3.0287946E-2</c:v>
                </c:pt>
                <c:pt idx="54">
                  <c:v>3.0199986000000002E-2</c:v>
                </c:pt>
                <c:pt idx="55">
                  <c:v>2.8668147000000001E-2</c:v>
                </c:pt>
                <c:pt idx="56">
                  <c:v>2.8106842E-2</c:v>
                </c:pt>
                <c:pt idx="57">
                  <c:v>3.0397649999999998E-2</c:v>
                </c:pt>
                <c:pt idx="58">
                  <c:v>3.4786016000000003E-2</c:v>
                </c:pt>
                <c:pt idx="59">
                  <c:v>3.9019270000000002E-2</c:v>
                </c:pt>
                <c:pt idx="60">
                  <c:v>4.0543955E-2</c:v>
                </c:pt>
                <c:pt idx="61">
                  <c:v>4.1142753999999997E-2</c:v>
                </c:pt>
                <c:pt idx="62">
                  <c:v>4.1601262999999999E-2</c:v>
                </c:pt>
                <c:pt idx="63">
                  <c:v>4.1522530000000002E-2</c:v>
                </c:pt>
                <c:pt idx="64">
                  <c:v>3.9316065999999997E-2</c:v>
                </c:pt>
                <c:pt idx="65">
                  <c:v>3.6719948000000002E-2</c:v>
                </c:pt>
                <c:pt idx="66">
                  <c:v>3.8526314999999998E-2</c:v>
                </c:pt>
                <c:pt idx="67">
                  <c:v>4.7677595000000003E-2</c:v>
                </c:pt>
                <c:pt idx="68">
                  <c:v>6.0056165000000002E-2</c:v>
                </c:pt>
                <c:pt idx="69">
                  <c:v>6.6430569999999994E-2</c:v>
                </c:pt>
                <c:pt idx="70">
                  <c:v>6.123402E-2</c:v>
                </c:pt>
                <c:pt idx="71">
                  <c:v>4.7007844E-2</c:v>
                </c:pt>
                <c:pt idx="72">
                  <c:v>3.1953721999999997E-2</c:v>
                </c:pt>
                <c:pt idx="73">
                  <c:v>2.1951199000000001E-2</c:v>
                </c:pt>
                <c:pt idx="74">
                  <c:v>1.797756E-2</c:v>
                </c:pt>
                <c:pt idx="75">
                  <c:v>1.6771989000000001E-2</c:v>
                </c:pt>
                <c:pt idx="76">
                  <c:v>1.6499962999999999E-2</c:v>
                </c:pt>
                <c:pt idx="77">
                  <c:v>1.7918343E-2</c:v>
                </c:pt>
                <c:pt idx="78">
                  <c:v>2.2507348999999999E-2</c:v>
                </c:pt>
                <c:pt idx="79">
                  <c:v>2.8237041000000001E-2</c:v>
                </c:pt>
                <c:pt idx="80">
                  <c:v>2.9846543E-2</c:v>
                </c:pt>
                <c:pt idx="81">
                  <c:v>2.4049345E-2</c:v>
                </c:pt>
                <c:pt idx="82">
                  <c:v>1.1929692E-2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1.0480022E-3</c:v>
                </c:pt>
                <c:pt idx="89">
                  <c:v>8.3768999999999996E-3</c:v>
                </c:pt>
                <c:pt idx="90">
                  <c:v>1.5365371500000001E-2</c:v>
                </c:pt>
                <c:pt idx="91">
                  <c:v>2.208866E-2</c:v>
                </c:pt>
                <c:pt idx="92">
                  <c:v>2.6754735000000002E-2</c:v>
                </c:pt>
                <c:pt idx="93">
                  <c:v>2.9182822000000001E-2</c:v>
                </c:pt>
                <c:pt idx="94">
                  <c:v>2.9630065000000001E-2</c:v>
                </c:pt>
                <c:pt idx="95">
                  <c:v>2.8473330000000002E-2</c:v>
                </c:pt>
                <c:pt idx="96">
                  <c:v>2.7838834999999999E-2</c:v>
                </c:pt>
                <c:pt idx="97">
                  <c:v>2.7689355999999998E-2</c:v>
                </c:pt>
                <c:pt idx="98">
                  <c:v>2.7823583999999998E-2</c:v>
                </c:pt>
                <c:pt idx="99">
                  <c:v>2.7897076999999999E-2</c:v>
                </c:pt>
                <c:pt idx="100">
                  <c:v>2.7733829000000002E-2</c:v>
                </c:pt>
                <c:pt idx="101">
                  <c:v>2.7853263999999999E-2</c:v>
                </c:pt>
                <c:pt idx="102">
                  <c:v>2.8072484000000002E-2</c:v>
                </c:pt>
                <c:pt idx="103">
                  <c:v>2.8925798999999999E-2</c:v>
                </c:pt>
                <c:pt idx="104">
                  <c:v>2.9251536000000002E-2</c:v>
                </c:pt>
                <c:pt idx="105">
                  <c:v>2.9062840999999999E-2</c:v>
                </c:pt>
                <c:pt idx="106">
                  <c:v>2.8207378000000002E-2</c:v>
                </c:pt>
                <c:pt idx="107">
                  <c:v>2.709661E-2</c:v>
                </c:pt>
                <c:pt idx="108">
                  <c:v>2.4747424000000001E-2</c:v>
                </c:pt>
                <c:pt idx="109">
                  <c:v>2.1625424000000001E-2</c:v>
                </c:pt>
                <c:pt idx="110">
                  <c:v>1.8263043999999999E-2</c:v>
                </c:pt>
                <c:pt idx="111">
                  <c:v>1.5016508E-2</c:v>
                </c:pt>
                <c:pt idx="112">
                  <c:v>1.0651756E-2</c:v>
                </c:pt>
                <c:pt idx="113">
                  <c:v>6.3336360000000001E-3</c:v>
                </c:pt>
                <c:pt idx="114">
                  <c:v>1.539077E-3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F52B-4D8B-A30C-EB37618BF9EF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[4]Sheet1!$D$528:$DT$528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2.1365429999999999E-4</c:v>
                </c:pt>
                <c:pt idx="6">
                  <c:v>1.7735883999999999E-3</c:v>
                </c:pt>
                <c:pt idx="7">
                  <c:v>4.8175882999999999E-3</c:v>
                </c:pt>
                <c:pt idx="8">
                  <c:v>6.8821074000000003E-3</c:v>
                </c:pt>
                <c:pt idx="9">
                  <c:v>5.9122560000000003E-3</c:v>
                </c:pt>
                <c:pt idx="10">
                  <c:v>1.7165520000000001E-3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3.1530124E-4</c:v>
                </c:pt>
                <c:pt idx="15">
                  <c:v>6.4837940000000002E-3</c:v>
                </c:pt>
                <c:pt idx="16">
                  <c:v>1.1606314E-2</c:v>
                </c:pt>
                <c:pt idx="17">
                  <c:v>1.2133303E-2</c:v>
                </c:pt>
                <c:pt idx="18">
                  <c:v>8.2287950000000006E-3</c:v>
                </c:pt>
                <c:pt idx="19">
                  <c:v>1.1910757E-3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1.9995347000000001E-3</c:v>
                </c:pt>
                <c:pt idx="27">
                  <c:v>7.3748049999999999E-3</c:v>
                </c:pt>
                <c:pt idx="28">
                  <c:v>1.1506765E-2</c:v>
                </c:pt>
                <c:pt idx="29">
                  <c:v>1.4042592E-2</c:v>
                </c:pt>
                <c:pt idx="30">
                  <c:v>1.6514655E-2</c:v>
                </c:pt>
                <c:pt idx="31">
                  <c:v>1.8956436E-2</c:v>
                </c:pt>
                <c:pt idx="32">
                  <c:v>2.0258524999999999E-2</c:v>
                </c:pt>
                <c:pt idx="33">
                  <c:v>2.1627170000000001E-2</c:v>
                </c:pt>
                <c:pt idx="34">
                  <c:v>2.2480935000000001E-2</c:v>
                </c:pt>
                <c:pt idx="35">
                  <c:v>2.2754138E-2</c:v>
                </c:pt>
                <c:pt idx="36">
                  <c:v>2.1235693E-2</c:v>
                </c:pt>
                <c:pt idx="37">
                  <c:v>1.750287E-2</c:v>
                </c:pt>
                <c:pt idx="38">
                  <c:v>1.2078201E-2</c:v>
                </c:pt>
                <c:pt idx="39">
                  <c:v>6.8112546999999999E-3</c:v>
                </c:pt>
                <c:pt idx="40">
                  <c:v>2.6080115000000001E-3</c:v>
                </c:pt>
                <c:pt idx="41">
                  <c:v>6.1150826999999998E-4</c:v>
                </c:pt>
                <c:pt idx="42">
                  <c:v>2.4686917000000001E-4</c:v>
                </c:pt>
                <c:pt idx="43">
                  <c:v>2.9160695E-3</c:v>
                </c:pt>
                <c:pt idx="44">
                  <c:v>9.2200979999999995E-3</c:v>
                </c:pt>
                <c:pt idx="45">
                  <c:v>1.7645810000000001E-2</c:v>
                </c:pt>
                <c:pt idx="46">
                  <c:v>2.5200766999999999E-2</c:v>
                </c:pt>
                <c:pt idx="47">
                  <c:v>2.9173648E-2</c:v>
                </c:pt>
                <c:pt idx="48">
                  <c:v>2.9440808999999998E-2</c:v>
                </c:pt>
                <c:pt idx="49">
                  <c:v>2.7954046E-2</c:v>
                </c:pt>
                <c:pt idx="50">
                  <c:v>2.6236671999999999E-2</c:v>
                </c:pt>
                <c:pt idx="51">
                  <c:v>2.6218548000000001E-2</c:v>
                </c:pt>
                <c:pt idx="52">
                  <c:v>2.8156480000000001E-2</c:v>
                </c:pt>
                <c:pt idx="53">
                  <c:v>3.0086504E-2</c:v>
                </c:pt>
                <c:pt idx="54">
                  <c:v>3.0041433999999999E-2</c:v>
                </c:pt>
                <c:pt idx="55">
                  <c:v>2.8593068999999999E-2</c:v>
                </c:pt>
                <c:pt idx="56">
                  <c:v>2.8134567999999999E-2</c:v>
                </c:pt>
                <c:pt idx="57">
                  <c:v>3.0487054999999999E-2</c:v>
                </c:pt>
                <c:pt idx="58">
                  <c:v>3.4832960000000003E-2</c:v>
                </c:pt>
                <c:pt idx="59">
                  <c:v>3.8952210000000001E-2</c:v>
                </c:pt>
                <c:pt idx="60">
                  <c:v>4.0358033000000001E-2</c:v>
                </c:pt>
                <c:pt idx="61">
                  <c:v>4.0883929999999999E-2</c:v>
                </c:pt>
                <c:pt idx="62">
                  <c:v>4.1302643999999999E-2</c:v>
                </c:pt>
                <c:pt idx="63">
                  <c:v>4.1194346E-2</c:v>
                </c:pt>
                <c:pt idx="64">
                  <c:v>3.8962143999999997E-2</c:v>
                </c:pt>
                <c:pt idx="65">
                  <c:v>3.6390725999999998E-2</c:v>
                </c:pt>
                <c:pt idx="66">
                  <c:v>3.8250922999999999E-2</c:v>
                </c:pt>
                <c:pt idx="67">
                  <c:v>4.7426738000000003E-2</c:v>
                </c:pt>
                <c:pt idx="68">
                  <c:v>5.9768404999999997E-2</c:v>
                </c:pt>
                <c:pt idx="69">
                  <c:v>6.6110710000000003E-2</c:v>
                </c:pt>
                <c:pt idx="70">
                  <c:v>6.1000366E-2</c:v>
                </c:pt>
                <c:pt idx="71">
                  <c:v>4.7012930000000001E-2</c:v>
                </c:pt>
                <c:pt idx="72">
                  <c:v>3.2237879999999997E-2</c:v>
                </c:pt>
                <c:pt idx="73">
                  <c:v>2.2377702999999999E-2</c:v>
                </c:pt>
                <c:pt idx="74">
                  <c:v>1.8303590000000002E-2</c:v>
                </c:pt>
                <c:pt idx="75">
                  <c:v>1.6819717000000001E-2</c:v>
                </c:pt>
                <c:pt idx="76">
                  <c:v>1.6255677E-2</c:v>
                </c:pt>
                <c:pt idx="77">
                  <c:v>1.7506232E-2</c:v>
                </c:pt>
                <c:pt idx="78">
                  <c:v>2.2071520000000001E-2</c:v>
                </c:pt>
                <c:pt idx="79">
                  <c:v>2.7873227E-2</c:v>
                </c:pt>
                <c:pt idx="80">
                  <c:v>2.9598512E-2</c:v>
                </c:pt>
                <c:pt idx="81">
                  <c:v>2.3914709999999999E-2</c:v>
                </c:pt>
                <c:pt idx="82">
                  <c:v>1.1874015999999999E-2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1.081378E-3</c:v>
                </c:pt>
                <c:pt idx="89">
                  <c:v>8.4131669999999992E-3</c:v>
                </c:pt>
                <c:pt idx="90">
                  <c:v>1.5365966999999999E-2</c:v>
                </c:pt>
                <c:pt idx="91">
                  <c:v>2.2002972999999999E-2</c:v>
                </c:pt>
                <c:pt idx="92">
                  <c:v>2.6537169999999999E-2</c:v>
                </c:pt>
                <c:pt idx="93">
                  <c:v>2.8839067999999999E-2</c:v>
                </c:pt>
                <c:pt idx="94">
                  <c:v>2.9184430000000001E-2</c:v>
                </c:pt>
                <c:pt idx="95">
                  <c:v>2.7964401999999999E-2</c:v>
                </c:pt>
                <c:pt idx="96">
                  <c:v>2.7310234999999999E-2</c:v>
                </c:pt>
                <c:pt idx="97">
                  <c:v>2.7193531E-2</c:v>
                </c:pt>
                <c:pt idx="98">
                  <c:v>2.7400635E-2</c:v>
                </c:pt>
                <c:pt idx="99">
                  <c:v>2.7563091000000001E-2</c:v>
                </c:pt>
                <c:pt idx="100">
                  <c:v>2.7486055999999998E-2</c:v>
                </c:pt>
                <c:pt idx="101">
                  <c:v>2.7689861E-2</c:v>
                </c:pt>
                <c:pt idx="102">
                  <c:v>2.7994554000000001E-2</c:v>
                </c:pt>
                <c:pt idx="103">
                  <c:v>2.8919444999999998E-2</c:v>
                </c:pt>
                <c:pt idx="104">
                  <c:v>2.930897E-2</c:v>
                </c:pt>
                <c:pt idx="105">
                  <c:v>2.91784E-2</c:v>
                </c:pt>
                <c:pt idx="106">
                  <c:v>2.8373519E-2</c:v>
                </c:pt>
                <c:pt idx="107">
                  <c:v>2.7289121999999999E-2</c:v>
                </c:pt>
                <c:pt idx="108">
                  <c:v>2.4971750000000001E-2</c:v>
                </c:pt>
                <c:pt idx="109">
                  <c:v>2.1869362999999999E-2</c:v>
                </c:pt>
                <c:pt idx="110">
                  <c:v>1.8509830000000001E-2</c:v>
                </c:pt>
                <c:pt idx="111">
                  <c:v>1.534218E-2</c:v>
                </c:pt>
                <c:pt idx="112">
                  <c:v>1.0998423E-2</c:v>
                </c:pt>
                <c:pt idx="113">
                  <c:v>6.6891099999999998E-3</c:v>
                </c:pt>
                <c:pt idx="114">
                  <c:v>1.9001013000000001E-3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F52B-4D8B-A30C-EB37618BF9EF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[4]Sheet1!$D$529:$DT$529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1.5589343E-3</c:v>
                </c:pt>
                <c:pt idx="7">
                  <c:v>4.6784086000000004E-3</c:v>
                </c:pt>
                <c:pt idx="8">
                  <c:v>6.8730474000000003E-3</c:v>
                </c:pt>
                <c:pt idx="9">
                  <c:v>6.0246830000000003E-3</c:v>
                </c:pt>
                <c:pt idx="10">
                  <c:v>1.8787825E-3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2.6059333999999999E-4</c:v>
                </c:pt>
                <c:pt idx="15">
                  <c:v>6.4492200000000003E-3</c:v>
                </c:pt>
                <c:pt idx="16">
                  <c:v>1.1578962E-2</c:v>
                </c:pt>
                <c:pt idx="17">
                  <c:v>1.2091734999999999E-2</c:v>
                </c:pt>
                <c:pt idx="18">
                  <c:v>8.1786819999999996E-3</c:v>
                </c:pt>
                <c:pt idx="19">
                  <c:v>1.135891E-3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2.0610823000000002E-3</c:v>
                </c:pt>
                <c:pt idx="27">
                  <c:v>7.4105383999999996E-3</c:v>
                </c:pt>
                <c:pt idx="28">
                  <c:v>1.1534219E-2</c:v>
                </c:pt>
                <c:pt idx="29">
                  <c:v>1.4058852E-2</c:v>
                </c:pt>
                <c:pt idx="30">
                  <c:v>1.6500443E-2</c:v>
                </c:pt>
                <c:pt idx="31">
                  <c:v>1.8880878E-2</c:v>
                </c:pt>
                <c:pt idx="32">
                  <c:v>2.011404E-2</c:v>
                </c:pt>
                <c:pt idx="33">
                  <c:v>2.1438341999999999E-2</c:v>
                </c:pt>
                <c:pt idx="34">
                  <c:v>2.2302913000000001E-2</c:v>
                </c:pt>
                <c:pt idx="35">
                  <c:v>2.2650156000000001E-2</c:v>
                </c:pt>
                <c:pt idx="36">
                  <c:v>2.1256839999999999E-2</c:v>
                </c:pt>
                <c:pt idx="37">
                  <c:v>1.7664929999999999E-2</c:v>
                </c:pt>
                <c:pt idx="38">
                  <c:v>1.2343962999999999E-2</c:v>
                </c:pt>
                <c:pt idx="39">
                  <c:v>7.1008266000000004E-3</c:v>
                </c:pt>
                <c:pt idx="40">
                  <c:v>2.8581209999999999E-3</c:v>
                </c:pt>
                <c:pt idx="41">
                  <c:v>8.0663664000000005E-4</c:v>
                </c:pt>
                <c:pt idx="42">
                  <c:v>4.4267206E-4</c:v>
                </c:pt>
                <c:pt idx="43">
                  <c:v>3.1396884E-3</c:v>
                </c:pt>
                <c:pt idx="44">
                  <c:v>9.4351039999999997E-3</c:v>
                </c:pt>
                <c:pt idx="45">
                  <c:v>1.7794179E-2</c:v>
                </c:pt>
                <c:pt idx="46">
                  <c:v>2.5252217E-2</c:v>
                </c:pt>
                <c:pt idx="47">
                  <c:v>2.9135885E-2</c:v>
                </c:pt>
                <c:pt idx="48">
                  <c:v>2.9345856999999999E-2</c:v>
                </c:pt>
                <c:pt idx="49">
                  <c:v>2.7825782E-2</c:v>
                </c:pt>
                <c:pt idx="50">
                  <c:v>2.6110413999999998E-2</c:v>
                </c:pt>
                <c:pt idx="51">
                  <c:v>2.6134589999999999E-2</c:v>
                </c:pt>
                <c:pt idx="52">
                  <c:v>2.8141947E-2</c:v>
                </c:pt>
                <c:pt idx="53">
                  <c:v>3.0128246000000001E-2</c:v>
                </c:pt>
                <c:pt idx="54">
                  <c:v>3.0093115E-2</c:v>
                </c:pt>
                <c:pt idx="55">
                  <c:v>2.8633373E-2</c:v>
                </c:pt>
                <c:pt idx="56">
                  <c:v>2.8184608E-2</c:v>
                </c:pt>
                <c:pt idx="57">
                  <c:v>3.0577581E-2</c:v>
                </c:pt>
                <c:pt idx="58">
                  <c:v>3.4952379999999998E-2</c:v>
                </c:pt>
                <c:pt idx="59">
                  <c:v>3.9022385999999999E-2</c:v>
                </c:pt>
                <c:pt idx="60">
                  <c:v>4.0313635E-2</c:v>
                </c:pt>
                <c:pt idx="61">
                  <c:v>4.0734140000000002E-2</c:v>
                </c:pt>
                <c:pt idx="62">
                  <c:v>4.1145276000000001E-2</c:v>
                </c:pt>
                <c:pt idx="63">
                  <c:v>4.1137020000000003E-2</c:v>
                </c:pt>
                <c:pt idx="64">
                  <c:v>3.9037727000000001E-2</c:v>
                </c:pt>
                <c:pt idx="65">
                  <c:v>3.6541839999999999E-2</c:v>
                </c:pt>
                <c:pt idx="66">
                  <c:v>3.8374256000000002E-2</c:v>
                </c:pt>
                <c:pt idx="67">
                  <c:v>4.7446839999999997E-2</c:v>
                </c:pt>
                <c:pt idx="68">
                  <c:v>5.9685151999999998E-2</c:v>
                </c:pt>
                <c:pt idx="69">
                  <c:v>6.5995830000000005E-2</c:v>
                </c:pt>
                <c:pt idx="70">
                  <c:v>6.0945770000000003E-2</c:v>
                </c:pt>
                <c:pt idx="71">
                  <c:v>4.7053567999999997E-2</c:v>
                </c:pt>
                <c:pt idx="72">
                  <c:v>3.2333500000000001E-2</c:v>
                </c:pt>
                <c:pt idx="73">
                  <c:v>2.2464233E-2</c:v>
                </c:pt>
                <c:pt idx="74">
                  <c:v>1.8336471E-2</c:v>
                </c:pt>
                <c:pt idx="75">
                  <c:v>1.6779390000000002E-2</c:v>
                </c:pt>
                <c:pt idx="76">
                  <c:v>1.6125757000000001E-2</c:v>
                </c:pt>
                <c:pt idx="77">
                  <c:v>1.7291093E-2</c:v>
                </c:pt>
                <c:pt idx="78">
                  <c:v>2.1832462E-2</c:v>
                </c:pt>
                <c:pt idx="79">
                  <c:v>2.7714688000000001E-2</c:v>
                </c:pt>
                <c:pt idx="80">
                  <c:v>2.9608856999999999E-2</c:v>
                </c:pt>
                <c:pt idx="81">
                  <c:v>2.4093784E-2</c:v>
                </c:pt>
                <c:pt idx="82">
                  <c:v>1.2133042E-2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1.004729E-3</c:v>
                </c:pt>
                <c:pt idx="89">
                  <c:v>8.4031320000000007E-3</c:v>
                </c:pt>
                <c:pt idx="90">
                  <c:v>1.5410805E-2</c:v>
                </c:pt>
                <c:pt idx="91">
                  <c:v>2.2049005999999999E-2</c:v>
                </c:pt>
                <c:pt idx="92">
                  <c:v>2.6535171999999999E-2</c:v>
                </c:pt>
                <c:pt idx="93">
                  <c:v>2.8770904999999999E-2</c:v>
                </c:pt>
                <c:pt idx="94">
                  <c:v>2.9066972E-2</c:v>
                </c:pt>
                <c:pt idx="95">
                  <c:v>2.7840033E-2</c:v>
                </c:pt>
                <c:pt idx="96">
                  <c:v>2.7214176999999999E-2</c:v>
                </c:pt>
                <c:pt idx="97">
                  <c:v>2.7156738999999999E-2</c:v>
                </c:pt>
                <c:pt idx="98">
                  <c:v>2.7430229E-2</c:v>
                </c:pt>
                <c:pt idx="99">
                  <c:v>2.7655731999999999E-2</c:v>
                </c:pt>
                <c:pt idx="100">
                  <c:v>2.7635666999999999E-2</c:v>
                </c:pt>
                <c:pt idx="101">
                  <c:v>2.7902059999999999E-2</c:v>
                </c:pt>
                <c:pt idx="102">
                  <c:v>2.8211548999999999E-2</c:v>
                </c:pt>
                <c:pt idx="103">
                  <c:v>2.9126313000000001E-2</c:v>
                </c:pt>
                <c:pt idx="104">
                  <c:v>2.9491239999999998E-2</c:v>
                </c:pt>
                <c:pt idx="105">
                  <c:v>2.9324373000000001E-2</c:v>
                </c:pt>
                <c:pt idx="106">
                  <c:v>2.8474593999999999E-2</c:v>
                </c:pt>
                <c:pt idx="107">
                  <c:v>2.7346718999999999E-2</c:v>
                </c:pt>
                <c:pt idx="108">
                  <c:v>2.497891E-2</c:v>
                </c:pt>
                <c:pt idx="109">
                  <c:v>2.1830124999999999E-2</c:v>
                </c:pt>
                <c:pt idx="110">
                  <c:v>1.8434953E-2</c:v>
                </c:pt>
                <c:pt idx="111">
                  <c:v>1.5218023000000001E-2</c:v>
                </c:pt>
                <c:pt idx="112">
                  <c:v>1.0855238E-2</c:v>
                </c:pt>
                <c:pt idx="113">
                  <c:v>6.5343533999999998E-3</c:v>
                </c:pt>
                <c:pt idx="114">
                  <c:v>1.7438581000000001E-3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F52B-4D8B-A30C-EB37618BF9EF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[4]Sheet1!$D$530:$DT$530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1.5589343E-3</c:v>
                </c:pt>
                <c:pt idx="7">
                  <c:v>4.6784086000000004E-3</c:v>
                </c:pt>
                <c:pt idx="8">
                  <c:v>6.8730474000000003E-3</c:v>
                </c:pt>
                <c:pt idx="9">
                  <c:v>6.0246830000000003E-3</c:v>
                </c:pt>
                <c:pt idx="10">
                  <c:v>1.8787825E-3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2.6059333999999999E-4</c:v>
                </c:pt>
                <c:pt idx="15">
                  <c:v>6.4492200000000003E-3</c:v>
                </c:pt>
                <c:pt idx="16">
                  <c:v>1.1578962E-2</c:v>
                </c:pt>
                <c:pt idx="17">
                  <c:v>1.2091734999999999E-2</c:v>
                </c:pt>
                <c:pt idx="18">
                  <c:v>8.1786819999999996E-3</c:v>
                </c:pt>
                <c:pt idx="19">
                  <c:v>1.135891E-3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2.0610823000000002E-3</c:v>
                </c:pt>
                <c:pt idx="27">
                  <c:v>7.4105383999999996E-3</c:v>
                </c:pt>
                <c:pt idx="28">
                  <c:v>1.1534219E-2</c:v>
                </c:pt>
                <c:pt idx="29">
                  <c:v>1.4058852E-2</c:v>
                </c:pt>
                <c:pt idx="30">
                  <c:v>1.6500443E-2</c:v>
                </c:pt>
                <c:pt idx="31">
                  <c:v>1.8880878E-2</c:v>
                </c:pt>
                <c:pt idx="32">
                  <c:v>2.011404E-2</c:v>
                </c:pt>
                <c:pt idx="33">
                  <c:v>2.1438341999999999E-2</c:v>
                </c:pt>
                <c:pt idx="34">
                  <c:v>2.2302913000000001E-2</c:v>
                </c:pt>
                <c:pt idx="35">
                  <c:v>2.2650156000000001E-2</c:v>
                </c:pt>
                <c:pt idx="36">
                  <c:v>2.1256839999999999E-2</c:v>
                </c:pt>
                <c:pt idx="37">
                  <c:v>1.7664929999999999E-2</c:v>
                </c:pt>
                <c:pt idx="38">
                  <c:v>1.2343962999999999E-2</c:v>
                </c:pt>
                <c:pt idx="39">
                  <c:v>7.1008266000000004E-3</c:v>
                </c:pt>
                <c:pt idx="40">
                  <c:v>2.8581209999999999E-3</c:v>
                </c:pt>
                <c:pt idx="41">
                  <c:v>8.0663664000000005E-4</c:v>
                </c:pt>
                <c:pt idx="42">
                  <c:v>4.4267206E-4</c:v>
                </c:pt>
                <c:pt idx="43">
                  <c:v>3.1396884E-3</c:v>
                </c:pt>
                <c:pt idx="44">
                  <c:v>9.4351039999999997E-3</c:v>
                </c:pt>
                <c:pt idx="45">
                  <c:v>1.7794179E-2</c:v>
                </c:pt>
                <c:pt idx="46">
                  <c:v>2.5252217E-2</c:v>
                </c:pt>
                <c:pt idx="47">
                  <c:v>2.9135885E-2</c:v>
                </c:pt>
                <c:pt idx="48">
                  <c:v>2.9345856999999999E-2</c:v>
                </c:pt>
                <c:pt idx="49">
                  <c:v>2.7825782E-2</c:v>
                </c:pt>
                <c:pt idx="50">
                  <c:v>2.6110413999999998E-2</c:v>
                </c:pt>
                <c:pt idx="51">
                  <c:v>2.6134589999999999E-2</c:v>
                </c:pt>
                <c:pt idx="52">
                  <c:v>2.8141947E-2</c:v>
                </c:pt>
                <c:pt idx="53">
                  <c:v>3.0128246000000001E-2</c:v>
                </c:pt>
                <c:pt idx="54">
                  <c:v>3.0093115E-2</c:v>
                </c:pt>
                <c:pt idx="55">
                  <c:v>2.8633373E-2</c:v>
                </c:pt>
                <c:pt idx="56">
                  <c:v>2.8184608E-2</c:v>
                </c:pt>
                <c:pt idx="57">
                  <c:v>3.0577581E-2</c:v>
                </c:pt>
                <c:pt idx="58">
                  <c:v>3.4952379999999998E-2</c:v>
                </c:pt>
                <c:pt idx="59">
                  <c:v>3.9022385999999999E-2</c:v>
                </c:pt>
                <c:pt idx="60">
                  <c:v>4.0313635E-2</c:v>
                </c:pt>
                <c:pt idx="61">
                  <c:v>4.0734140000000002E-2</c:v>
                </c:pt>
                <c:pt idx="62">
                  <c:v>4.1145276000000001E-2</c:v>
                </c:pt>
                <c:pt idx="63">
                  <c:v>4.1137020000000003E-2</c:v>
                </c:pt>
                <c:pt idx="64">
                  <c:v>3.9037727000000001E-2</c:v>
                </c:pt>
                <c:pt idx="65">
                  <c:v>3.6541839999999999E-2</c:v>
                </c:pt>
                <c:pt idx="66">
                  <c:v>3.8374256000000002E-2</c:v>
                </c:pt>
                <c:pt idx="67">
                  <c:v>4.7446839999999997E-2</c:v>
                </c:pt>
                <c:pt idx="68">
                  <c:v>5.9685151999999998E-2</c:v>
                </c:pt>
                <c:pt idx="69">
                  <c:v>6.5995830000000005E-2</c:v>
                </c:pt>
                <c:pt idx="70">
                  <c:v>6.0945770000000003E-2</c:v>
                </c:pt>
                <c:pt idx="71">
                  <c:v>4.7053567999999997E-2</c:v>
                </c:pt>
                <c:pt idx="72">
                  <c:v>3.2333500000000001E-2</c:v>
                </c:pt>
                <c:pt idx="73">
                  <c:v>2.2464233E-2</c:v>
                </c:pt>
                <c:pt idx="74">
                  <c:v>1.8336471E-2</c:v>
                </c:pt>
                <c:pt idx="75">
                  <c:v>1.6779390000000002E-2</c:v>
                </c:pt>
                <c:pt idx="76">
                  <c:v>1.6125757000000001E-2</c:v>
                </c:pt>
                <c:pt idx="77">
                  <c:v>1.7291093E-2</c:v>
                </c:pt>
                <c:pt idx="78">
                  <c:v>2.1832462E-2</c:v>
                </c:pt>
                <c:pt idx="79">
                  <c:v>2.7714688000000001E-2</c:v>
                </c:pt>
                <c:pt idx="80">
                  <c:v>2.9608856999999999E-2</c:v>
                </c:pt>
                <c:pt idx="81">
                  <c:v>2.4093784E-2</c:v>
                </c:pt>
                <c:pt idx="82">
                  <c:v>1.2133042E-2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1.004729E-3</c:v>
                </c:pt>
                <c:pt idx="89">
                  <c:v>8.4031320000000007E-3</c:v>
                </c:pt>
                <c:pt idx="90">
                  <c:v>1.5410805E-2</c:v>
                </c:pt>
                <c:pt idx="91">
                  <c:v>2.2049005999999999E-2</c:v>
                </c:pt>
                <c:pt idx="92">
                  <c:v>2.6535171999999999E-2</c:v>
                </c:pt>
                <c:pt idx="93">
                  <c:v>2.8770904999999999E-2</c:v>
                </c:pt>
                <c:pt idx="94">
                  <c:v>2.9066972E-2</c:v>
                </c:pt>
                <c:pt idx="95">
                  <c:v>2.7840033E-2</c:v>
                </c:pt>
                <c:pt idx="96">
                  <c:v>2.7214176999999999E-2</c:v>
                </c:pt>
                <c:pt idx="97">
                  <c:v>2.7156738999999999E-2</c:v>
                </c:pt>
                <c:pt idx="98">
                  <c:v>2.7430229E-2</c:v>
                </c:pt>
                <c:pt idx="99">
                  <c:v>2.7655731999999999E-2</c:v>
                </c:pt>
                <c:pt idx="100">
                  <c:v>2.7635666999999999E-2</c:v>
                </c:pt>
                <c:pt idx="101">
                  <c:v>2.7902059999999999E-2</c:v>
                </c:pt>
                <c:pt idx="102">
                  <c:v>2.8211548999999999E-2</c:v>
                </c:pt>
                <c:pt idx="103">
                  <c:v>2.9126313000000001E-2</c:v>
                </c:pt>
                <c:pt idx="104">
                  <c:v>2.9491239999999998E-2</c:v>
                </c:pt>
                <c:pt idx="105">
                  <c:v>2.9324373000000001E-2</c:v>
                </c:pt>
                <c:pt idx="106">
                  <c:v>2.8474593999999999E-2</c:v>
                </c:pt>
                <c:pt idx="107">
                  <c:v>2.7346718999999999E-2</c:v>
                </c:pt>
                <c:pt idx="108">
                  <c:v>2.497891E-2</c:v>
                </c:pt>
                <c:pt idx="109">
                  <c:v>2.1830124999999999E-2</c:v>
                </c:pt>
                <c:pt idx="110">
                  <c:v>1.8434953E-2</c:v>
                </c:pt>
                <c:pt idx="111">
                  <c:v>1.5218023000000001E-2</c:v>
                </c:pt>
                <c:pt idx="112">
                  <c:v>1.0855238E-2</c:v>
                </c:pt>
                <c:pt idx="113">
                  <c:v>6.5343533999999998E-3</c:v>
                </c:pt>
                <c:pt idx="114">
                  <c:v>1.7438581000000001E-3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F52B-4D8B-A30C-EB37618BF9EF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[4]Sheet1!$D$531:$DT$531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1.5589343E-3</c:v>
                </c:pt>
                <c:pt idx="7">
                  <c:v>4.6784086000000004E-3</c:v>
                </c:pt>
                <c:pt idx="8">
                  <c:v>6.8730474000000003E-3</c:v>
                </c:pt>
                <c:pt idx="9">
                  <c:v>6.0246830000000003E-3</c:v>
                </c:pt>
                <c:pt idx="10">
                  <c:v>1.8787825E-3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2.6059333999999999E-4</c:v>
                </c:pt>
                <c:pt idx="15">
                  <c:v>6.4492200000000003E-3</c:v>
                </c:pt>
                <c:pt idx="16">
                  <c:v>1.1578962E-2</c:v>
                </c:pt>
                <c:pt idx="17">
                  <c:v>1.2091734999999999E-2</c:v>
                </c:pt>
                <c:pt idx="18">
                  <c:v>8.1786819999999996E-3</c:v>
                </c:pt>
                <c:pt idx="19">
                  <c:v>1.135891E-3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2.0610823000000002E-3</c:v>
                </c:pt>
                <c:pt idx="27">
                  <c:v>7.4105383999999996E-3</c:v>
                </c:pt>
                <c:pt idx="28">
                  <c:v>1.1534219E-2</c:v>
                </c:pt>
                <c:pt idx="29">
                  <c:v>1.4058852E-2</c:v>
                </c:pt>
                <c:pt idx="30">
                  <c:v>1.6500443E-2</c:v>
                </c:pt>
                <c:pt idx="31">
                  <c:v>1.8880878E-2</c:v>
                </c:pt>
                <c:pt idx="32">
                  <c:v>2.011404E-2</c:v>
                </c:pt>
                <c:pt idx="33">
                  <c:v>2.1438341999999999E-2</c:v>
                </c:pt>
                <c:pt idx="34">
                  <c:v>2.2302913000000001E-2</c:v>
                </c:pt>
                <c:pt idx="35">
                  <c:v>2.2650156000000001E-2</c:v>
                </c:pt>
                <c:pt idx="36">
                  <c:v>2.1256839999999999E-2</c:v>
                </c:pt>
                <c:pt idx="37">
                  <c:v>1.7664929999999999E-2</c:v>
                </c:pt>
                <c:pt idx="38">
                  <c:v>1.2343962999999999E-2</c:v>
                </c:pt>
                <c:pt idx="39">
                  <c:v>7.1008266000000004E-3</c:v>
                </c:pt>
                <c:pt idx="40">
                  <c:v>2.8581209999999999E-3</c:v>
                </c:pt>
                <c:pt idx="41">
                  <c:v>8.0663664000000005E-4</c:v>
                </c:pt>
                <c:pt idx="42">
                  <c:v>4.4267206E-4</c:v>
                </c:pt>
                <c:pt idx="43">
                  <c:v>3.1396884E-3</c:v>
                </c:pt>
                <c:pt idx="44">
                  <c:v>9.4351039999999997E-3</c:v>
                </c:pt>
                <c:pt idx="45">
                  <c:v>1.7794179E-2</c:v>
                </c:pt>
                <c:pt idx="46">
                  <c:v>2.5252217E-2</c:v>
                </c:pt>
                <c:pt idx="47">
                  <c:v>2.9135885E-2</c:v>
                </c:pt>
                <c:pt idx="48">
                  <c:v>2.9345856999999999E-2</c:v>
                </c:pt>
                <c:pt idx="49">
                  <c:v>2.7825782E-2</c:v>
                </c:pt>
                <c:pt idx="50">
                  <c:v>2.6110413999999998E-2</c:v>
                </c:pt>
                <c:pt idx="51">
                  <c:v>2.6134589999999999E-2</c:v>
                </c:pt>
                <c:pt idx="52">
                  <c:v>2.8141947E-2</c:v>
                </c:pt>
                <c:pt idx="53">
                  <c:v>3.0128246000000001E-2</c:v>
                </c:pt>
                <c:pt idx="54">
                  <c:v>3.0093115E-2</c:v>
                </c:pt>
                <c:pt idx="55">
                  <c:v>2.8633373E-2</c:v>
                </c:pt>
                <c:pt idx="56">
                  <c:v>2.8184608E-2</c:v>
                </c:pt>
                <c:pt idx="57">
                  <c:v>3.0577581E-2</c:v>
                </c:pt>
                <c:pt idx="58">
                  <c:v>3.4952379999999998E-2</c:v>
                </c:pt>
                <c:pt idx="59">
                  <c:v>3.9022385999999999E-2</c:v>
                </c:pt>
                <c:pt idx="60">
                  <c:v>4.0313635E-2</c:v>
                </c:pt>
                <c:pt idx="61">
                  <c:v>4.0734140000000002E-2</c:v>
                </c:pt>
                <c:pt idx="62">
                  <c:v>4.1145276000000001E-2</c:v>
                </c:pt>
                <c:pt idx="63">
                  <c:v>4.1137020000000003E-2</c:v>
                </c:pt>
                <c:pt idx="64">
                  <c:v>3.9037727000000001E-2</c:v>
                </c:pt>
                <c:pt idx="65">
                  <c:v>3.6541839999999999E-2</c:v>
                </c:pt>
                <c:pt idx="66">
                  <c:v>3.8374256000000002E-2</c:v>
                </c:pt>
                <c:pt idx="67">
                  <c:v>4.7446839999999997E-2</c:v>
                </c:pt>
                <c:pt idx="68">
                  <c:v>5.9685151999999998E-2</c:v>
                </c:pt>
                <c:pt idx="69">
                  <c:v>6.5995830000000005E-2</c:v>
                </c:pt>
                <c:pt idx="70">
                  <c:v>6.0945770000000003E-2</c:v>
                </c:pt>
                <c:pt idx="71">
                  <c:v>4.7053567999999997E-2</c:v>
                </c:pt>
                <c:pt idx="72">
                  <c:v>3.2333500000000001E-2</c:v>
                </c:pt>
                <c:pt idx="73">
                  <c:v>2.2464233E-2</c:v>
                </c:pt>
                <c:pt idx="74">
                  <c:v>1.8336471E-2</c:v>
                </c:pt>
                <c:pt idx="75">
                  <c:v>1.6779390000000002E-2</c:v>
                </c:pt>
                <c:pt idx="76">
                  <c:v>1.6125757000000001E-2</c:v>
                </c:pt>
                <c:pt idx="77">
                  <c:v>1.7291093E-2</c:v>
                </c:pt>
                <c:pt idx="78">
                  <c:v>2.1832462E-2</c:v>
                </c:pt>
                <c:pt idx="79">
                  <c:v>2.7714688000000001E-2</c:v>
                </c:pt>
                <c:pt idx="80">
                  <c:v>2.9608856999999999E-2</c:v>
                </c:pt>
                <c:pt idx="81">
                  <c:v>2.4093784E-2</c:v>
                </c:pt>
                <c:pt idx="82">
                  <c:v>1.2133042E-2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1.004729E-3</c:v>
                </c:pt>
                <c:pt idx="89">
                  <c:v>8.4031320000000007E-3</c:v>
                </c:pt>
                <c:pt idx="90">
                  <c:v>1.5410805E-2</c:v>
                </c:pt>
                <c:pt idx="91">
                  <c:v>2.2049005999999999E-2</c:v>
                </c:pt>
                <c:pt idx="92">
                  <c:v>2.6535171999999999E-2</c:v>
                </c:pt>
                <c:pt idx="93">
                  <c:v>2.8770904999999999E-2</c:v>
                </c:pt>
                <c:pt idx="94">
                  <c:v>2.9066972E-2</c:v>
                </c:pt>
                <c:pt idx="95">
                  <c:v>2.7840033E-2</c:v>
                </c:pt>
                <c:pt idx="96">
                  <c:v>2.7214176999999999E-2</c:v>
                </c:pt>
                <c:pt idx="97">
                  <c:v>2.7156738999999999E-2</c:v>
                </c:pt>
                <c:pt idx="98">
                  <c:v>2.7430229E-2</c:v>
                </c:pt>
                <c:pt idx="99">
                  <c:v>2.7655731999999999E-2</c:v>
                </c:pt>
                <c:pt idx="100">
                  <c:v>2.7635666999999999E-2</c:v>
                </c:pt>
                <c:pt idx="101">
                  <c:v>2.7902059999999999E-2</c:v>
                </c:pt>
                <c:pt idx="102">
                  <c:v>2.8211548999999999E-2</c:v>
                </c:pt>
                <c:pt idx="103">
                  <c:v>2.9126313000000001E-2</c:v>
                </c:pt>
                <c:pt idx="104">
                  <c:v>2.9491239999999998E-2</c:v>
                </c:pt>
                <c:pt idx="105">
                  <c:v>2.9324373000000001E-2</c:v>
                </c:pt>
                <c:pt idx="106">
                  <c:v>2.8474593999999999E-2</c:v>
                </c:pt>
                <c:pt idx="107">
                  <c:v>2.7346718999999999E-2</c:v>
                </c:pt>
                <c:pt idx="108">
                  <c:v>2.497891E-2</c:v>
                </c:pt>
                <c:pt idx="109">
                  <c:v>2.1830124999999999E-2</c:v>
                </c:pt>
                <c:pt idx="110">
                  <c:v>1.8434953E-2</c:v>
                </c:pt>
                <c:pt idx="111">
                  <c:v>1.5218023000000001E-2</c:v>
                </c:pt>
                <c:pt idx="112">
                  <c:v>1.0855238E-2</c:v>
                </c:pt>
                <c:pt idx="113">
                  <c:v>6.5343533999999998E-3</c:v>
                </c:pt>
                <c:pt idx="114">
                  <c:v>1.7438581000000001E-3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F52B-4D8B-A30C-EB37618BF9EF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[4]Sheet1!$D$532:$DT$532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1.5589343E-3</c:v>
                </c:pt>
                <c:pt idx="7">
                  <c:v>4.6784086000000004E-3</c:v>
                </c:pt>
                <c:pt idx="8">
                  <c:v>6.8730474000000003E-3</c:v>
                </c:pt>
                <c:pt idx="9">
                  <c:v>6.0246830000000003E-3</c:v>
                </c:pt>
                <c:pt idx="10">
                  <c:v>1.8787825E-3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2.6059333999999999E-4</c:v>
                </c:pt>
                <c:pt idx="15">
                  <c:v>6.4492200000000003E-3</c:v>
                </c:pt>
                <c:pt idx="16">
                  <c:v>1.1578962E-2</c:v>
                </c:pt>
                <c:pt idx="17">
                  <c:v>1.2091734999999999E-2</c:v>
                </c:pt>
                <c:pt idx="18">
                  <c:v>8.1786819999999996E-3</c:v>
                </c:pt>
                <c:pt idx="19">
                  <c:v>1.135891E-3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2.0610823000000002E-3</c:v>
                </c:pt>
                <c:pt idx="27">
                  <c:v>7.4105383999999996E-3</c:v>
                </c:pt>
                <c:pt idx="28">
                  <c:v>1.1534219E-2</c:v>
                </c:pt>
                <c:pt idx="29">
                  <c:v>1.4058852E-2</c:v>
                </c:pt>
                <c:pt idx="30">
                  <c:v>1.6500443E-2</c:v>
                </c:pt>
                <c:pt idx="31">
                  <c:v>1.8880878E-2</c:v>
                </c:pt>
                <c:pt idx="32">
                  <c:v>2.011404E-2</c:v>
                </c:pt>
                <c:pt idx="33">
                  <c:v>2.1438341999999999E-2</c:v>
                </c:pt>
                <c:pt idx="34">
                  <c:v>2.2302913000000001E-2</c:v>
                </c:pt>
                <c:pt idx="35">
                  <c:v>2.2650156000000001E-2</c:v>
                </c:pt>
                <c:pt idx="36">
                  <c:v>2.1256839999999999E-2</c:v>
                </c:pt>
                <c:pt idx="37">
                  <c:v>1.7664929999999999E-2</c:v>
                </c:pt>
                <c:pt idx="38">
                  <c:v>1.2343962999999999E-2</c:v>
                </c:pt>
                <c:pt idx="39">
                  <c:v>7.1008266000000004E-3</c:v>
                </c:pt>
                <c:pt idx="40">
                  <c:v>2.8581209999999999E-3</c:v>
                </c:pt>
                <c:pt idx="41">
                  <c:v>8.0663664000000005E-4</c:v>
                </c:pt>
                <c:pt idx="42">
                  <c:v>4.4267206E-4</c:v>
                </c:pt>
                <c:pt idx="43">
                  <c:v>3.1396884E-3</c:v>
                </c:pt>
                <c:pt idx="44">
                  <c:v>9.4351039999999997E-3</c:v>
                </c:pt>
                <c:pt idx="45">
                  <c:v>1.7794179E-2</c:v>
                </c:pt>
                <c:pt idx="46">
                  <c:v>2.5252217E-2</c:v>
                </c:pt>
                <c:pt idx="47">
                  <c:v>2.9135885E-2</c:v>
                </c:pt>
                <c:pt idx="48">
                  <c:v>2.9345856999999999E-2</c:v>
                </c:pt>
                <c:pt idx="49">
                  <c:v>2.7825782E-2</c:v>
                </c:pt>
                <c:pt idx="50">
                  <c:v>2.6110413999999998E-2</c:v>
                </c:pt>
                <c:pt idx="51">
                  <c:v>2.6134589999999999E-2</c:v>
                </c:pt>
                <c:pt idx="52">
                  <c:v>2.8141947E-2</c:v>
                </c:pt>
                <c:pt idx="53">
                  <c:v>3.0128246000000001E-2</c:v>
                </c:pt>
                <c:pt idx="54">
                  <c:v>3.0093115E-2</c:v>
                </c:pt>
                <c:pt idx="55">
                  <c:v>2.8633373E-2</c:v>
                </c:pt>
                <c:pt idx="56">
                  <c:v>2.8184608E-2</c:v>
                </c:pt>
                <c:pt idx="57">
                  <c:v>3.0577581E-2</c:v>
                </c:pt>
                <c:pt idx="58">
                  <c:v>3.4952379999999998E-2</c:v>
                </c:pt>
                <c:pt idx="59">
                  <c:v>3.9022385999999999E-2</c:v>
                </c:pt>
                <c:pt idx="60">
                  <c:v>4.0313635E-2</c:v>
                </c:pt>
                <c:pt idx="61">
                  <c:v>4.0734140000000002E-2</c:v>
                </c:pt>
                <c:pt idx="62">
                  <c:v>4.1145276000000001E-2</c:v>
                </c:pt>
                <c:pt idx="63">
                  <c:v>4.1137020000000003E-2</c:v>
                </c:pt>
                <c:pt idx="64">
                  <c:v>3.9037727000000001E-2</c:v>
                </c:pt>
                <c:pt idx="65">
                  <c:v>3.6541839999999999E-2</c:v>
                </c:pt>
                <c:pt idx="66">
                  <c:v>3.8374256000000002E-2</c:v>
                </c:pt>
                <c:pt idx="67">
                  <c:v>4.7446839999999997E-2</c:v>
                </c:pt>
                <c:pt idx="68">
                  <c:v>5.9685151999999998E-2</c:v>
                </c:pt>
                <c:pt idx="69">
                  <c:v>6.5995830000000005E-2</c:v>
                </c:pt>
                <c:pt idx="70">
                  <c:v>6.0945770000000003E-2</c:v>
                </c:pt>
                <c:pt idx="71">
                  <c:v>4.7053567999999997E-2</c:v>
                </c:pt>
                <c:pt idx="72">
                  <c:v>3.2333500000000001E-2</c:v>
                </c:pt>
                <c:pt idx="73">
                  <c:v>2.2464233E-2</c:v>
                </c:pt>
                <c:pt idx="74">
                  <c:v>1.8336471E-2</c:v>
                </c:pt>
                <c:pt idx="75">
                  <c:v>1.6779390000000002E-2</c:v>
                </c:pt>
                <c:pt idx="76">
                  <c:v>1.6125757000000001E-2</c:v>
                </c:pt>
                <c:pt idx="77">
                  <c:v>1.7291093E-2</c:v>
                </c:pt>
                <c:pt idx="78">
                  <c:v>2.1832462E-2</c:v>
                </c:pt>
                <c:pt idx="79">
                  <c:v>2.7714688000000001E-2</c:v>
                </c:pt>
                <c:pt idx="80">
                  <c:v>2.9608856999999999E-2</c:v>
                </c:pt>
                <c:pt idx="81">
                  <c:v>2.4093784E-2</c:v>
                </c:pt>
                <c:pt idx="82">
                  <c:v>1.2133042E-2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1.004729E-3</c:v>
                </c:pt>
                <c:pt idx="89">
                  <c:v>8.4031320000000007E-3</c:v>
                </c:pt>
                <c:pt idx="90">
                  <c:v>1.5410805E-2</c:v>
                </c:pt>
                <c:pt idx="91">
                  <c:v>2.2049005999999999E-2</c:v>
                </c:pt>
                <c:pt idx="92">
                  <c:v>2.6535171999999999E-2</c:v>
                </c:pt>
                <c:pt idx="93">
                  <c:v>2.8770904999999999E-2</c:v>
                </c:pt>
                <c:pt idx="94">
                  <c:v>2.9066972E-2</c:v>
                </c:pt>
                <c:pt idx="95">
                  <c:v>2.7840033E-2</c:v>
                </c:pt>
                <c:pt idx="96">
                  <c:v>2.7214176999999999E-2</c:v>
                </c:pt>
                <c:pt idx="97">
                  <c:v>2.7156738999999999E-2</c:v>
                </c:pt>
                <c:pt idx="98">
                  <c:v>2.7430229E-2</c:v>
                </c:pt>
                <c:pt idx="99">
                  <c:v>2.7655731999999999E-2</c:v>
                </c:pt>
                <c:pt idx="100">
                  <c:v>2.7635666999999999E-2</c:v>
                </c:pt>
                <c:pt idx="101">
                  <c:v>2.7902059999999999E-2</c:v>
                </c:pt>
                <c:pt idx="102">
                  <c:v>2.8211548999999999E-2</c:v>
                </c:pt>
                <c:pt idx="103">
                  <c:v>2.9126313000000001E-2</c:v>
                </c:pt>
                <c:pt idx="104">
                  <c:v>2.9491239999999998E-2</c:v>
                </c:pt>
                <c:pt idx="105">
                  <c:v>2.9324373000000001E-2</c:v>
                </c:pt>
                <c:pt idx="106">
                  <c:v>2.8474593999999999E-2</c:v>
                </c:pt>
                <c:pt idx="107">
                  <c:v>2.7346718999999999E-2</c:v>
                </c:pt>
                <c:pt idx="108">
                  <c:v>2.497891E-2</c:v>
                </c:pt>
                <c:pt idx="109">
                  <c:v>2.1830124999999999E-2</c:v>
                </c:pt>
                <c:pt idx="110">
                  <c:v>1.8434953E-2</c:v>
                </c:pt>
                <c:pt idx="111">
                  <c:v>1.5218023000000001E-2</c:v>
                </c:pt>
                <c:pt idx="112">
                  <c:v>1.0855238E-2</c:v>
                </c:pt>
                <c:pt idx="113">
                  <c:v>6.5343533999999998E-3</c:v>
                </c:pt>
                <c:pt idx="114">
                  <c:v>1.7438581000000001E-3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F52B-4D8B-A30C-EB37618BF9EF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[4]Sheet1!$D$533:$DT$533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1.5589343E-3</c:v>
                </c:pt>
                <c:pt idx="7">
                  <c:v>4.6784086000000004E-3</c:v>
                </c:pt>
                <c:pt idx="8">
                  <c:v>6.8730474000000003E-3</c:v>
                </c:pt>
                <c:pt idx="9">
                  <c:v>6.0246830000000003E-3</c:v>
                </c:pt>
                <c:pt idx="10">
                  <c:v>1.8787825E-3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2.6059333999999999E-4</c:v>
                </c:pt>
                <c:pt idx="15">
                  <c:v>6.4492200000000003E-3</c:v>
                </c:pt>
                <c:pt idx="16">
                  <c:v>1.1578962E-2</c:v>
                </c:pt>
                <c:pt idx="17">
                  <c:v>1.2091734999999999E-2</c:v>
                </c:pt>
                <c:pt idx="18">
                  <c:v>8.1786819999999996E-3</c:v>
                </c:pt>
                <c:pt idx="19">
                  <c:v>1.135891E-3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2.0610823000000002E-3</c:v>
                </c:pt>
                <c:pt idx="27">
                  <c:v>7.4105383999999996E-3</c:v>
                </c:pt>
                <c:pt idx="28">
                  <c:v>1.1534219E-2</c:v>
                </c:pt>
                <c:pt idx="29">
                  <c:v>1.4058852E-2</c:v>
                </c:pt>
                <c:pt idx="30">
                  <c:v>1.6500443E-2</c:v>
                </c:pt>
                <c:pt idx="31">
                  <c:v>1.8880878E-2</c:v>
                </c:pt>
                <c:pt idx="32">
                  <c:v>2.011404E-2</c:v>
                </c:pt>
                <c:pt idx="33">
                  <c:v>2.1438341999999999E-2</c:v>
                </c:pt>
                <c:pt idx="34">
                  <c:v>2.2302913000000001E-2</c:v>
                </c:pt>
                <c:pt idx="35">
                  <c:v>2.2650156000000001E-2</c:v>
                </c:pt>
                <c:pt idx="36">
                  <c:v>2.1256839999999999E-2</c:v>
                </c:pt>
                <c:pt idx="37">
                  <c:v>1.7664929999999999E-2</c:v>
                </c:pt>
                <c:pt idx="38">
                  <c:v>1.2343962999999999E-2</c:v>
                </c:pt>
                <c:pt idx="39">
                  <c:v>7.1008266000000004E-3</c:v>
                </c:pt>
                <c:pt idx="40">
                  <c:v>2.8581209999999999E-3</c:v>
                </c:pt>
                <c:pt idx="41">
                  <c:v>8.0663664000000005E-4</c:v>
                </c:pt>
                <c:pt idx="42">
                  <c:v>4.4267206E-4</c:v>
                </c:pt>
                <c:pt idx="43">
                  <c:v>3.1396884E-3</c:v>
                </c:pt>
                <c:pt idx="44">
                  <c:v>9.4351039999999997E-3</c:v>
                </c:pt>
                <c:pt idx="45">
                  <c:v>1.7794179E-2</c:v>
                </c:pt>
                <c:pt idx="46">
                  <c:v>2.5252217E-2</c:v>
                </c:pt>
                <c:pt idx="47">
                  <c:v>2.9135885E-2</c:v>
                </c:pt>
                <c:pt idx="48">
                  <c:v>2.9345856999999999E-2</c:v>
                </c:pt>
                <c:pt idx="49">
                  <c:v>2.7825782E-2</c:v>
                </c:pt>
                <c:pt idx="50">
                  <c:v>2.6110413999999998E-2</c:v>
                </c:pt>
                <c:pt idx="51">
                  <c:v>2.6134589999999999E-2</c:v>
                </c:pt>
                <c:pt idx="52">
                  <c:v>2.8141947E-2</c:v>
                </c:pt>
                <c:pt idx="53">
                  <c:v>3.0128246000000001E-2</c:v>
                </c:pt>
                <c:pt idx="54">
                  <c:v>3.0093115E-2</c:v>
                </c:pt>
                <c:pt idx="55">
                  <c:v>2.8633373E-2</c:v>
                </c:pt>
                <c:pt idx="56">
                  <c:v>2.8184608E-2</c:v>
                </c:pt>
                <c:pt idx="57">
                  <c:v>3.0577581E-2</c:v>
                </c:pt>
                <c:pt idx="58">
                  <c:v>3.4952379999999998E-2</c:v>
                </c:pt>
                <c:pt idx="59">
                  <c:v>3.9022385999999999E-2</c:v>
                </c:pt>
                <c:pt idx="60">
                  <c:v>4.0313635E-2</c:v>
                </c:pt>
                <c:pt idx="61">
                  <c:v>4.0734140000000002E-2</c:v>
                </c:pt>
                <c:pt idx="62">
                  <c:v>4.1145276000000001E-2</c:v>
                </c:pt>
                <c:pt idx="63">
                  <c:v>4.1137020000000003E-2</c:v>
                </c:pt>
                <c:pt idx="64">
                  <c:v>3.9037727000000001E-2</c:v>
                </c:pt>
                <c:pt idx="65">
                  <c:v>3.6541839999999999E-2</c:v>
                </c:pt>
                <c:pt idx="66">
                  <c:v>3.8374256000000002E-2</c:v>
                </c:pt>
                <c:pt idx="67">
                  <c:v>4.7446839999999997E-2</c:v>
                </c:pt>
                <c:pt idx="68">
                  <c:v>5.9685151999999998E-2</c:v>
                </c:pt>
                <c:pt idx="69">
                  <c:v>6.5995830000000005E-2</c:v>
                </c:pt>
                <c:pt idx="70">
                  <c:v>6.0945770000000003E-2</c:v>
                </c:pt>
                <c:pt idx="71">
                  <c:v>4.7053567999999997E-2</c:v>
                </c:pt>
                <c:pt idx="72">
                  <c:v>3.2333500000000001E-2</c:v>
                </c:pt>
                <c:pt idx="73">
                  <c:v>2.2464233E-2</c:v>
                </c:pt>
                <c:pt idx="74">
                  <c:v>1.8336471E-2</c:v>
                </c:pt>
                <c:pt idx="75">
                  <c:v>1.6779390000000002E-2</c:v>
                </c:pt>
                <c:pt idx="76">
                  <c:v>1.6125757000000001E-2</c:v>
                </c:pt>
                <c:pt idx="77">
                  <c:v>1.7291093E-2</c:v>
                </c:pt>
                <c:pt idx="78">
                  <c:v>2.1832462E-2</c:v>
                </c:pt>
                <c:pt idx="79">
                  <c:v>2.7714688000000001E-2</c:v>
                </c:pt>
                <c:pt idx="80">
                  <c:v>2.9608856999999999E-2</c:v>
                </c:pt>
                <c:pt idx="81">
                  <c:v>2.4093784E-2</c:v>
                </c:pt>
                <c:pt idx="82">
                  <c:v>1.2133042E-2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1.004729E-3</c:v>
                </c:pt>
                <c:pt idx="89">
                  <c:v>8.4031320000000007E-3</c:v>
                </c:pt>
                <c:pt idx="90">
                  <c:v>1.5410805E-2</c:v>
                </c:pt>
                <c:pt idx="91">
                  <c:v>2.2049005999999999E-2</c:v>
                </c:pt>
                <c:pt idx="92">
                  <c:v>2.6535171999999999E-2</c:v>
                </c:pt>
                <c:pt idx="93">
                  <c:v>2.8770904999999999E-2</c:v>
                </c:pt>
                <c:pt idx="94">
                  <c:v>2.9066972E-2</c:v>
                </c:pt>
                <c:pt idx="95">
                  <c:v>2.7840033E-2</c:v>
                </c:pt>
                <c:pt idx="96">
                  <c:v>2.7214176999999999E-2</c:v>
                </c:pt>
                <c:pt idx="97">
                  <c:v>2.7156738999999999E-2</c:v>
                </c:pt>
                <c:pt idx="98">
                  <c:v>2.7430229E-2</c:v>
                </c:pt>
                <c:pt idx="99">
                  <c:v>2.7655731999999999E-2</c:v>
                </c:pt>
                <c:pt idx="100">
                  <c:v>2.7635666999999999E-2</c:v>
                </c:pt>
                <c:pt idx="101">
                  <c:v>2.7902059999999999E-2</c:v>
                </c:pt>
                <c:pt idx="102">
                  <c:v>2.8211548999999999E-2</c:v>
                </c:pt>
                <c:pt idx="103">
                  <c:v>2.9126313000000001E-2</c:v>
                </c:pt>
                <c:pt idx="104">
                  <c:v>2.9491239999999998E-2</c:v>
                </c:pt>
                <c:pt idx="105">
                  <c:v>2.9324373000000001E-2</c:v>
                </c:pt>
                <c:pt idx="106">
                  <c:v>2.8474593999999999E-2</c:v>
                </c:pt>
                <c:pt idx="107">
                  <c:v>2.7346718999999999E-2</c:v>
                </c:pt>
                <c:pt idx="108">
                  <c:v>2.497891E-2</c:v>
                </c:pt>
                <c:pt idx="109">
                  <c:v>2.1830124999999999E-2</c:v>
                </c:pt>
                <c:pt idx="110">
                  <c:v>1.8434953E-2</c:v>
                </c:pt>
                <c:pt idx="111">
                  <c:v>1.5218023000000001E-2</c:v>
                </c:pt>
                <c:pt idx="112">
                  <c:v>1.0855238E-2</c:v>
                </c:pt>
                <c:pt idx="113">
                  <c:v>6.5343533999999998E-3</c:v>
                </c:pt>
                <c:pt idx="114">
                  <c:v>1.7438581000000001E-3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F52B-4D8B-A30C-EB37618BF9EF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[4]Sheet1!$D$534:$DT$534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8.2969719999999994E-5</c:v>
                </c:pt>
                <c:pt idx="6">
                  <c:v>1.5456376999999999E-3</c:v>
                </c:pt>
                <c:pt idx="7">
                  <c:v>4.5284126000000001E-3</c:v>
                </c:pt>
                <c:pt idx="8">
                  <c:v>6.6460490000000002E-3</c:v>
                </c:pt>
                <c:pt idx="9">
                  <c:v>5.8444207999999997E-3</c:v>
                </c:pt>
                <c:pt idx="10">
                  <c:v>1.810009E-3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3.2885405000000002E-4</c:v>
                </c:pt>
                <c:pt idx="15">
                  <c:v>6.4868790000000001E-3</c:v>
                </c:pt>
                <c:pt idx="16">
                  <c:v>1.1597536E-2</c:v>
                </c:pt>
                <c:pt idx="17">
                  <c:v>1.2090201E-2</c:v>
                </c:pt>
                <c:pt idx="18">
                  <c:v>8.1565179999999998E-3</c:v>
                </c:pt>
                <c:pt idx="19">
                  <c:v>1.0680433E-3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2.1149788999999999E-3</c:v>
                </c:pt>
                <c:pt idx="27">
                  <c:v>7.4701406999999999E-3</c:v>
                </c:pt>
                <c:pt idx="28">
                  <c:v>1.1558381E-2</c:v>
                </c:pt>
                <c:pt idx="29">
                  <c:v>1.4024393E-2</c:v>
                </c:pt>
                <c:pt idx="30">
                  <c:v>1.6423156000000001E-2</c:v>
                </c:pt>
                <c:pt idx="31">
                  <c:v>1.879345E-2</c:v>
                </c:pt>
                <c:pt idx="32">
                  <c:v>2.0046897000000001E-2</c:v>
                </c:pt>
                <c:pt idx="33">
                  <c:v>2.1369372000000001E-2</c:v>
                </c:pt>
                <c:pt idx="34">
                  <c:v>2.2181354E-2</c:v>
                </c:pt>
                <c:pt idx="35">
                  <c:v>2.2439336000000001E-2</c:v>
                </c:pt>
                <c:pt idx="36">
                  <c:v>2.0989899999999999E-2</c:v>
                </c:pt>
                <c:pt idx="37">
                  <c:v>1.7436825E-2</c:v>
                </c:pt>
                <c:pt idx="38">
                  <c:v>1.2236088000000001E-2</c:v>
                </c:pt>
                <c:pt idx="39">
                  <c:v>7.1176379999999999E-3</c:v>
                </c:pt>
                <c:pt idx="40">
                  <c:v>2.9519393999999999E-3</c:v>
                </c:pt>
                <c:pt idx="41">
                  <c:v>8.9785329999999999E-4</c:v>
                </c:pt>
                <c:pt idx="42">
                  <c:v>4.7557387999999998E-4</c:v>
                </c:pt>
                <c:pt idx="43">
                  <c:v>3.0951009999999998E-3</c:v>
                </c:pt>
                <c:pt idx="44">
                  <c:v>9.3278479999999997E-3</c:v>
                </c:pt>
                <c:pt idx="45">
                  <c:v>1.7680946999999999E-2</c:v>
                </c:pt>
                <c:pt idx="46">
                  <c:v>2.5204985999999999E-2</c:v>
                </c:pt>
                <c:pt idx="47">
                  <c:v>2.9210994000000001E-2</c:v>
                </c:pt>
                <c:pt idx="48">
                  <c:v>2.9528849999999999E-2</c:v>
                </c:pt>
                <c:pt idx="49">
                  <c:v>2.8059580000000001E-2</c:v>
                </c:pt>
                <c:pt idx="50">
                  <c:v>2.6313761000000001E-2</c:v>
                </c:pt>
                <c:pt idx="51">
                  <c:v>2.6257426E-2</c:v>
                </c:pt>
                <c:pt idx="52">
                  <c:v>2.8152859999999998E-2</c:v>
                </c:pt>
                <c:pt idx="53">
                  <c:v>3.000792E-2</c:v>
                </c:pt>
                <c:pt idx="54">
                  <c:v>2.985488E-2</c:v>
                </c:pt>
                <c:pt idx="55">
                  <c:v>2.8322502999999999E-2</c:v>
                </c:pt>
                <c:pt idx="56">
                  <c:v>2.7888860000000001E-2</c:v>
                </c:pt>
                <c:pt idx="57">
                  <c:v>3.0342698000000001E-2</c:v>
                </c:pt>
                <c:pt idx="58">
                  <c:v>3.4792516000000002E-2</c:v>
                </c:pt>
                <c:pt idx="59">
                  <c:v>3.8935789999999998E-2</c:v>
                </c:pt>
                <c:pt idx="60">
                  <c:v>4.0284085999999997E-2</c:v>
                </c:pt>
                <c:pt idx="61">
                  <c:v>4.0695229999999999E-2</c:v>
                </c:pt>
                <c:pt idx="62">
                  <c:v>4.0990274E-2</c:v>
                </c:pt>
                <c:pt idx="63">
                  <c:v>4.0807426000000001E-2</c:v>
                </c:pt>
                <c:pt idx="64">
                  <c:v>3.8592059999999997E-2</c:v>
                </c:pt>
                <c:pt idx="65">
                  <c:v>3.6124177E-2</c:v>
                </c:pt>
                <c:pt idx="66">
                  <c:v>3.8058195000000003E-2</c:v>
                </c:pt>
                <c:pt idx="67">
                  <c:v>4.7160078000000001E-2</c:v>
                </c:pt>
                <c:pt idx="68">
                  <c:v>5.9313350000000001E-2</c:v>
                </c:pt>
                <c:pt idx="69">
                  <c:v>6.5519149999999998E-2</c:v>
                </c:pt>
                <c:pt idx="70">
                  <c:v>6.0479376000000001E-2</c:v>
                </c:pt>
                <c:pt idx="71">
                  <c:v>4.6771611999999997E-2</c:v>
                </c:pt>
                <c:pt idx="72">
                  <c:v>3.2335217999999999E-2</c:v>
                </c:pt>
                <c:pt idx="73">
                  <c:v>2.2701560999999999E-2</c:v>
                </c:pt>
                <c:pt idx="74">
                  <c:v>1.8653798999999999E-2</c:v>
                </c:pt>
                <c:pt idx="75">
                  <c:v>1.7011492999999999E-2</c:v>
                </c:pt>
                <c:pt idx="76">
                  <c:v>1.6199958E-2</c:v>
                </c:pt>
                <c:pt idx="77">
                  <c:v>1.7237147000000001E-2</c:v>
                </c:pt>
                <c:pt idx="78">
                  <c:v>2.1709630000000001E-2</c:v>
                </c:pt>
                <c:pt idx="79">
                  <c:v>2.7547503000000001E-2</c:v>
                </c:pt>
                <c:pt idx="80">
                  <c:v>2.9409569999999999E-2</c:v>
                </c:pt>
                <c:pt idx="81">
                  <c:v>2.3876114E-2</c:v>
                </c:pt>
                <c:pt idx="82">
                  <c:v>1.1925672E-2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1.0425521E-3</c:v>
                </c:pt>
                <c:pt idx="89">
                  <c:v>8.2706749999999999E-3</c:v>
                </c:pt>
                <c:pt idx="90">
                  <c:v>1.5087201999999999E-2</c:v>
                </c:pt>
                <c:pt idx="91">
                  <c:v>2.1561718000000001E-2</c:v>
                </c:pt>
                <c:pt idx="92">
                  <c:v>2.5968163999999998E-2</c:v>
                </c:pt>
                <c:pt idx="93">
                  <c:v>2.8199047000000001E-2</c:v>
                </c:pt>
                <c:pt idx="94">
                  <c:v>2.8533771999999999E-2</c:v>
                </c:pt>
                <c:pt idx="95">
                  <c:v>2.7374395999999999E-2</c:v>
                </c:pt>
                <c:pt idx="96">
                  <c:v>2.6813595999999999E-2</c:v>
                </c:pt>
                <c:pt idx="97">
                  <c:v>2.6821312E-2</c:v>
                </c:pt>
                <c:pt idx="98">
                  <c:v>2.7166638999999999E-2</c:v>
                </c:pt>
                <c:pt idx="99">
                  <c:v>2.7465509999999999E-2</c:v>
                </c:pt>
                <c:pt idx="100">
                  <c:v>2.7507747999999999E-2</c:v>
                </c:pt>
                <c:pt idx="101">
                  <c:v>2.7821981999999999E-2</c:v>
                </c:pt>
                <c:pt idx="102">
                  <c:v>2.8179888E-2</c:v>
                </c:pt>
                <c:pt idx="103">
                  <c:v>2.9125523E-2</c:v>
                </c:pt>
                <c:pt idx="104">
                  <c:v>2.9514141000000001E-2</c:v>
                </c:pt>
                <c:pt idx="105">
                  <c:v>2.9364614000000001E-2</c:v>
                </c:pt>
                <c:pt idx="106">
                  <c:v>2.8526830999999999E-2</c:v>
                </c:pt>
                <c:pt idx="107">
                  <c:v>2.7403233999999999E-2</c:v>
                </c:pt>
                <c:pt idx="108">
                  <c:v>2.5039361999999999E-2</c:v>
                </c:pt>
                <c:pt idx="109">
                  <c:v>2.1894520000000001E-2</c:v>
                </c:pt>
                <c:pt idx="110">
                  <c:v>1.8510512999999999E-2</c:v>
                </c:pt>
                <c:pt idx="111">
                  <c:v>1.5348362000000001E-2</c:v>
                </c:pt>
                <c:pt idx="112">
                  <c:v>1.1026051E-2</c:v>
                </c:pt>
                <c:pt idx="113">
                  <c:v>6.7442496999999997E-3</c:v>
                </c:pt>
                <c:pt idx="114">
                  <c:v>1.9989128000000001E-3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F52B-4D8B-A30C-EB37618BF9EF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[4]Sheet1!$D$535:$DT$535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8.2969719999999994E-5</c:v>
                </c:pt>
                <c:pt idx="6">
                  <c:v>1.5456376999999999E-3</c:v>
                </c:pt>
                <c:pt idx="7">
                  <c:v>4.5284126000000001E-3</c:v>
                </c:pt>
                <c:pt idx="8">
                  <c:v>6.6460490000000002E-3</c:v>
                </c:pt>
                <c:pt idx="9">
                  <c:v>5.8444207999999997E-3</c:v>
                </c:pt>
                <c:pt idx="10">
                  <c:v>1.810009E-3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3.2885405000000002E-4</c:v>
                </c:pt>
                <c:pt idx="15">
                  <c:v>6.4868790000000001E-3</c:v>
                </c:pt>
                <c:pt idx="16">
                  <c:v>1.1597536E-2</c:v>
                </c:pt>
                <c:pt idx="17">
                  <c:v>1.2090201E-2</c:v>
                </c:pt>
                <c:pt idx="18">
                  <c:v>8.1565179999999998E-3</c:v>
                </c:pt>
                <c:pt idx="19">
                  <c:v>1.0680433E-3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2.1149788999999999E-3</c:v>
                </c:pt>
                <c:pt idx="27">
                  <c:v>7.4701406999999999E-3</c:v>
                </c:pt>
                <c:pt idx="28">
                  <c:v>1.1558381E-2</c:v>
                </c:pt>
                <c:pt idx="29">
                  <c:v>1.4024393E-2</c:v>
                </c:pt>
                <c:pt idx="30">
                  <c:v>1.6423156000000001E-2</c:v>
                </c:pt>
                <c:pt idx="31">
                  <c:v>1.879345E-2</c:v>
                </c:pt>
                <c:pt idx="32">
                  <c:v>2.0046897000000001E-2</c:v>
                </c:pt>
                <c:pt idx="33">
                  <c:v>2.1369372000000001E-2</c:v>
                </c:pt>
                <c:pt idx="34">
                  <c:v>2.2181354E-2</c:v>
                </c:pt>
                <c:pt idx="35">
                  <c:v>2.2439336000000001E-2</c:v>
                </c:pt>
                <c:pt idx="36">
                  <c:v>2.0989899999999999E-2</c:v>
                </c:pt>
                <c:pt idx="37">
                  <c:v>1.7436825E-2</c:v>
                </c:pt>
                <c:pt idx="38">
                  <c:v>1.2236088000000001E-2</c:v>
                </c:pt>
                <c:pt idx="39">
                  <c:v>7.1176379999999999E-3</c:v>
                </c:pt>
                <c:pt idx="40">
                  <c:v>2.9519393999999999E-3</c:v>
                </c:pt>
                <c:pt idx="41">
                  <c:v>8.9785329999999999E-4</c:v>
                </c:pt>
                <c:pt idx="42">
                  <c:v>4.7557387999999998E-4</c:v>
                </c:pt>
                <c:pt idx="43">
                  <c:v>3.0951009999999998E-3</c:v>
                </c:pt>
                <c:pt idx="44">
                  <c:v>9.3278479999999997E-3</c:v>
                </c:pt>
                <c:pt idx="45">
                  <c:v>1.7680946999999999E-2</c:v>
                </c:pt>
                <c:pt idx="46">
                  <c:v>2.5204985999999999E-2</c:v>
                </c:pt>
                <c:pt idx="47">
                  <c:v>2.9210994000000001E-2</c:v>
                </c:pt>
                <c:pt idx="48">
                  <c:v>2.9528849999999999E-2</c:v>
                </c:pt>
                <c:pt idx="49">
                  <c:v>2.8059580000000001E-2</c:v>
                </c:pt>
                <c:pt idx="50">
                  <c:v>2.6313761000000001E-2</c:v>
                </c:pt>
                <c:pt idx="51">
                  <c:v>2.6257426E-2</c:v>
                </c:pt>
                <c:pt idx="52">
                  <c:v>2.8152859999999998E-2</c:v>
                </c:pt>
                <c:pt idx="53">
                  <c:v>3.000792E-2</c:v>
                </c:pt>
                <c:pt idx="54">
                  <c:v>2.985488E-2</c:v>
                </c:pt>
                <c:pt idx="55">
                  <c:v>2.8322502999999999E-2</c:v>
                </c:pt>
                <c:pt idx="56">
                  <c:v>2.7888860000000001E-2</c:v>
                </c:pt>
                <c:pt idx="57">
                  <c:v>3.0342698000000001E-2</c:v>
                </c:pt>
                <c:pt idx="58">
                  <c:v>3.4792516000000002E-2</c:v>
                </c:pt>
                <c:pt idx="59">
                  <c:v>3.8935789999999998E-2</c:v>
                </c:pt>
                <c:pt idx="60">
                  <c:v>4.0284085999999997E-2</c:v>
                </c:pt>
                <c:pt idx="61">
                  <c:v>4.0695229999999999E-2</c:v>
                </c:pt>
                <c:pt idx="62">
                  <c:v>4.0990274E-2</c:v>
                </c:pt>
                <c:pt idx="63">
                  <c:v>4.0807426000000001E-2</c:v>
                </c:pt>
                <c:pt idx="64">
                  <c:v>3.8592059999999997E-2</c:v>
                </c:pt>
                <c:pt idx="65">
                  <c:v>3.6124177E-2</c:v>
                </c:pt>
                <c:pt idx="66">
                  <c:v>3.8058195000000003E-2</c:v>
                </c:pt>
                <c:pt idx="67">
                  <c:v>4.7160078000000001E-2</c:v>
                </c:pt>
                <c:pt idx="68">
                  <c:v>5.9313350000000001E-2</c:v>
                </c:pt>
                <c:pt idx="69">
                  <c:v>6.5519149999999998E-2</c:v>
                </c:pt>
                <c:pt idx="70">
                  <c:v>6.0479376000000001E-2</c:v>
                </c:pt>
                <c:pt idx="71">
                  <c:v>4.6771611999999997E-2</c:v>
                </c:pt>
                <c:pt idx="72">
                  <c:v>3.2335217999999999E-2</c:v>
                </c:pt>
                <c:pt idx="73">
                  <c:v>2.2701560999999999E-2</c:v>
                </c:pt>
                <c:pt idx="74">
                  <c:v>1.8653798999999999E-2</c:v>
                </c:pt>
                <c:pt idx="75">
                  <c:v>1.7011492999999999E-2</c:v>
                </c:pt>
                <c:pt idx="76">
                  <c:v>1.6199958E-2</c:v>
                </c:pt>
                <c:pt idx="77">
                  <c:v>1.7237147000000001E-2</c:v>
                </c:pt>
                <c:pt idx="78">
                  <c:v>2.1709630000000001E-2</c:v>
                </c:pt>
                <c:pt idx="79">
                  <c:v>2.7547503000000001E-2</c:v>
                </c:pt>
                <c:pt idx="80">
                  <c:v>2.9409569999999999E-2</c:v>
                </c:pt>
                <c:pt idx="81">
                  <c:v>2.3876114E-2</c:v>
                </c:pt>
                <c:pt idx="82">
                  <c:v>1.1925672E-2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1.0425521E-3</c:v>
                </c:pt>
                <c:pt idx="89">
                  <c:v>8.2706749999999999E-3</c:v>
                </c:pt>
                <c:pt idx="90">
                  <c:v>1.5087201999999999E-2</c:v>
                </c:pt>
                <c:pt idx="91">
                  <c:v>2.1561718000000001E-2</c:v>
                </c:pt>
                <c:pt idx="92">
                  <c:v>2.5968163999999998E-2</c:v>
                </c:pt>
                <c:pt idx="93">
                  <c:v>2.8199047000000001E-2</c:v>
                </c:pt>
                <c:pt idx="94">
                  <c:v>2.8533771999999999E-2</c:v>
                </c:pt>
                <c:pt idx="95">
                  <c:v>2.7374395999999999E-2</c:v>
                </c:pt>
                <c:pt idx="96">
                  <c:v>2.6813595999999999E-2</c:v>
                </c:pt>
                <c:pt idx="97">
                  <c:v>2.6821312E-2</c:v>
                </c:pt>
                <c:pt idx="98">
                  <c:v>2.7166638999999999E-2</c:v>
                </c:pt>
                <c:pt idx="99">
                  <c:v>2.7465509999999999E-2</c:v>
                </c:pt>
                <c:pt idx="100">
                  <c:v>2.7507747999999999E-2</c:v>
                </c:pt>
                <c:pt idx="101">
                  <c:v>2.7821981999999999E-2</c:v>
                </c:pt>
                <c:pt idx="102">
                  <c:v>2.8179888E-2</c:v>
                </c:pt>
                <c:pt idx="103">
                  <c:v>2.9125523E-2</c:v>
                </c:pt>
                <c:pt idx="104">
                  <c:v>2.9514141000000001E-2</c:v>
                </c:pt>
                <c:pt idx="105">
                  <c:v>2.9364614000000001E-2</c:v>
                </c:pt>
                <c:pt idx="106">
                  <c:v>2.8526830999999999E-2</c:v>
                </c:pt>
                <c:pt idx="107">
                  <c:v>2.7403233999999999E-2</c:v>
                </c:pt>
                <c:pt idx="108">
                  <c:v>2.5039361999999999E-2</c:v>
                </c:pt>
                <c:pt idx="109">
                  <c:v>2.1894520000000001E-2</c:v>
                </c:pt>
                <c:pt idx="110">
                  <c:v>1.8510512999999999E-2</c:v>
                </c:pt>
                <c:pt idx="111">
                  <c:v>1.5348362000000001E-2</c:v>
                </c:pt>
                <c:pt idx="112">
                  <c:v>1.1026051E-2</c:v>
                </c:pt>
                <c:pt idx="113">
                  <c:v>6.7442496999999997E-3</c:v>
                </c:pt>
                <c:pt idx="114">
                  <c:v>1.9989128000000001E-3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F52B-4D8B-A30C-EB37618BF9EF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[4]Sheet1!$D$536:$DT$536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6.5738369999999999E-5</c:v>
                </c:pt>
                <c:pt idx="6">
                  <c:v>1.5561170999999999E-3</c:v>
                </c:pt>
                <c:pt idx="7">
                  <c:v>4.549549E-3</c:v>
                </c:pt>
                <c:pt idx="8">
                  <c:v>6.7416267000000004E-3</c:v>
                </c:pt>
                <c:pt idx="9">
                  <c:v>6.0614750000000002E-3</c:v>
                </c:pt>
                <c:pt idx="10">
                  <c:v>2.0855216000000001E-3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1.7030832999999999E-4</c:v>
                </c:pt>
                <c:pt idx="15">
                  <c:v>6.2590939999999998E-3</c:v>
                </c:pt>
                <c:pt idx="16">
                  <c:v>1.13177365E-2</c:v>
                </c:pt>
                <c:pt idx="17">
                  <c:v>1.183526E-2</c:v>
                </c:pt>
                <c:pt idx="18">
                  <c:v>8.0199875000000007E-3</c:v>
                </c:pt>
                <c:pt idx="19">
                  <c:v>1.104755E-3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2.1038671999999998E-3</c:v>
                </c:pt>
                <c:pt idx="27">
                  <c:v>7.3139056999999997E-3</c:v>
                </c:pt>
                <c:pt idx="28">
                  <c:v>1.1246487499999999E-2</c:v>
                </c:pt>
                <c:pt idx="29">
                  <c:v>1.3574737E-2</c:v>
                </c:pt>
                <c:pt idx="30">
                  <c:v>1.5856980999999999E-2</c:v>
                </c:pt>
                <c:pt idx="31">
                  <c:v>1.8168239999999999E-2</c:v>
                </c:pt>
                <c:pt idx="32">
                  <c:v>1.9406643000000001E-2</c:v>
                </c:pt>
                <c:pt idx="33">
                  <c:v>2.0751918000000001E-2</c:v>
                </c:pt>
                <c:pt idx="34">
                  <c:v>2.1597194E-2</c:v>
                </c:pt>
                <c:pt idx="35">
                  <c:v>2.1904936E-2</c:v>
                </c:pt>
                <c:pt idx="36">
                  <c:v>2.0511596999999999E-2</c:v>
                </c:pt>
                <c:pt idx="37">
                  <c:v>1.6982259999999999E-2</c:v>
                </c:pt>
                <c:pt idx="38">
                  <c:v>1.1765579E-2</c:v>
                </c:pt>
                <c:pt idx="39">
                  <c:v>6.6221320000000002E-3</c:v>
                </c:pt>
                <c:pt idx="40">
                  <c:v>2.4753134E-3</c:v>
                </c:pt>
                <c:pt idx="41">
                  <c:v>4.1586492000000001E-4</c:v>
                </c:pt>
                <c:pt idx="42">
                  <c:v>5.8322200000000002E-5</c:v>
                </c:pt>
                <c:pt idx="43">
                  <c:v>2.7943795999999998E-3</c:v>
                </c:pt>
                <c:pt idx="44">
                  <c:v>9.1309949999999994E-3</c:v>
                </c:pt>
                <c:pt idx="45">
                  <c:v>1.7536630000000001E-2</c:v>
                </c:pt>
                <c:pt idx="46">
                  <c:v>2.5066962000000002E-2</c:v>
                </c:pt>
                <c:pt idx="47">
                  <c:v>2.9068643000000002E-2</c:v>
                </c:pt>
                <c:pt idx="48">
                  <c:v>2.9394442E-2</c:v>
                </c:pt>
                <c:pt idx="49">
                  <c:v>2.7899086E-2</c:v>
                </c:pt>
                <c:pt idx="50">
                  <c:v>2.6077988E-2</c:v>
                </c:pt>
                <c:pt idx="51">
                  <c:v>2.5913235E-2</c:v>
                </c:pt>
                <c:pt idx="52">
                  <c:v>2.7737904000000001E-2</c:v>
                </c:pt>
                <c:pt idx="53">
                  <c:v>2.9628148E-2</c:v>
                </c:pt>
                <c:pt idx="54">
                  <c:v>2.9642663999999999E-2</c:v>
                </c:pt>
                <c:pt idx="55">
                  <c:v>2.8344004999999999E-2</c:v>
                </c:pt>
                <c:pt idx="56">
                  <c:v>2.8100481E-2</c:v>
                </c:pt>
                <c:pt idx="57">
                  <c:v>3.0533332E-2</c:v>
                </c:pt>
                <c:pt idx="58">
                  <c:v>3.4731023E-2</c:v>
                </c:pt>
                <c:pt idx="59">
                  <c:v>3.8581369999999997E-2</c:v>
                </c:pt>
                <c:pt idx="60">
                  <c:v>3.978114E-2</c:v>
                </c:pt>
                <c:pt idx="61">
                  <c:v>4.0184576E-2</c:v>
                </c:pt>
                <c:pt idx="62">
                  <c:v>4.0445816000000002E-2</c:v>
                </c:pt>
                <c:pt idx="63">
                  <c:v>4.0110737E-2</c:v>
                </c:pt>
                <c:pt idx="64">
                  <c:v>3.7729016999999997E-2</c:v>
                </c:pt>
                <c:pt idx="65">
                  <c:v>3.527313E-2</c:v>
                </c:pt>
                <c:pt idx="66">
                  <c:v>3.7369944000000002E-2</c:v>
                </c:pt>
                <c:pt idx="67">
                  <c:v>4.6606300000000003E-2</c:v>
                </c:pt>
                <c:pt idx="68">
                  <c:v>5.8752604E-2</c:v>
                </c:pt>
                <c:pt idx="69">
                  <c:v>6.4959729999999993E-2</c:v>
                </c:pt>
                <c:pt idx="70">
                  <c:v>6.0113773000000002E-2</c:v>
                </c:pt>
                <c:pt idx="71">
                  <c:v>4.6788860000000002E-2</c:v>
                </c:pt>
                <c:pt idx="72">
                  <c:v>3.2676271999999999E-2</c:v>
                </c:pt>
                <c:pt idx="73">
                  <c:v>2.3069994999999999E-2</c:v>
                </c:pt>
                <c:pt idx="74">
                  <c:v>1.8714499999999998E-2</c:v>
                </c:pt>
                <c:pt idx="75">
                  <c:v>1.6629985E-2</c:v>
                </c:pt>
                <c:pt idx="76">
                  <c:v>1.548798E-2</c:v>
                </c:pt>
                <c:pt idx="77">
                  <c:v>1.6443655000000001E-2</c:v>
                </c:pt>
                <c:pt idx="78">
                  <c:v>2.1028345E-2</c:v>
                </c:pt>
                <c:pt idx="79">
                  <c:v>2.7051222999999999E-2</c:v>
                </c:pt>
                <c:pt idx="80">
                  <c:v>2.911335E-2</c:v>
                </c:pt>
                <c:pt idx="81">
                  <c:v>2.3763896999999999E-2</c:v>
                </c:pt>
                <c:pt idx="82">
                  <c:v>1.1976207000000001E-2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9.0723379999999997E-4</c:v>
                </c:pt>
                <c:pt idx="89">
                  <c:v>7.8700079999999995E-3</c:v>
                </c:pt>
                <c:pt idx="90">
                  <c:v>1.4477169999999999E-2</c:v>
                </c:pt>
                <c:pt idx="91">
                  <c:v>2.0774544999999998E-2</c:v>
                </c:pt>
                <c:pt idx="92">
                  <c:v>2.5050792999999998E-2</c:v>
                </c:pt>
                <c:pt idx="93">
                  <c:v>2.7205900000000002E-2</c:v>
                </c:pt>
                <c:pt idx="94">
                  <c:v>2.7522064999999998E-2</c:v>
                </c:pt>
                <c:pt idx="95">
                  <c:v>2.6428223000000001E-2</c:v>
                </c:pt>
                <c:pt idx="96">
                  <c:v>2.5965764999999998E-2</c:v>
                </c:pt>
                <c:pt idx="97">
                  <c:v>2.6117187E-2</c:v>
                </c:pt>
                <c:pt idx="98">
                  <c:v>2.6631892000000001E-2</c:v>
                </c:pt>
                <c:pt idx="99">
                  <c:v>2.7101035999999998E-2</c:v>
                </c:pt>
                <c:pt idx="100">
                  <c:v>2.7293323000000001E-2</c:v>
                </c:pt>
                <c:pt idx="101">
                  <c:v>2.7787099999999999E-2</c:v>
                </c:pt>
                <c:pt idx="102">
                  <c:v>2.827031E-2</c:v>
                </c:pt>
                <c:pt idx="103">
                  <c:v>2.9325489999999999E-2</c:v>
                </c:pt>
                <c:pt idx="104">
                  <c:v>2.9810573999999999E-2</c:v>
                </c:pt>
                <c:pt idx="105">
                  <c:v>2.9747760000000002E-2</c:v>
                </c:pt>
                <c:pt idx="106">
                  <c:v>2.8983737999999998E-2</c:v>
                </c:pt>
                <c:pt idx="107">
                  <c:v>2.7896727E-2</c:v>
                </c:pt>
                <c:pt idx="108">
                  <c:v>2.5579129999999999E-2</c:v>
                </c:pt>
                <c:pt idx="109">
                  <c:v>2.2463054999999999E-2</c:v>
                </c:pt>
                <c:pt idx="110">
                  <c:v>1.9093351000000001E-2</c:v>
                </c:pt>
                <c:pt idx="111">
                  <c:v>1.6040466999999999E-2</c:v>
                </c:pt>
                <c:pt idx="112">
                  <c:v>1.1760529E-2</c:v>
                </c:pt>
                <c:pt idx="113">
                  <c:v>7.4897510000000002E-3</c:v>
                </c:pt>
                <c:pt idx="114">
                  <c:v>2.7463079999999998E-3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F52B-4D8B-A30C-EB37618BF9EF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[4]Sheet1!$D$537:$DT$537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6.8683039999999996E-5</c:v>
                </c:pt>
                <c:pt idx="6">
                  <c:v>1.5257426000000001E-3</c:v>
                </c:pt>
                <c:pt idx="7">
                  <c:v>4.4757499999999997E-3</c:v>
                </c:pt>
                <c:pt idx="8">
                  <c:v>6.625756E-3</c:v>
                </c:pt>
                <c:pt idx="9">
                  <c:v>5.9338626E-3</c:v>
                </c:pt>
                <c:pt idx="10">
                  <c:v>2.0044920000000001E-3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2.0732580000000001E-4</c:v>
                </c:pt>
                <c:pt idx="15">
                  <c:v>6.2160356999999998E-3</c:v>
                </c:pt>
                <c:pt idx="16">
                  <c:v>1.1210128999999999E-2</c:v>
                </c:pt>
                <c:pt idx="17">
                  <c:v>1.1706217999999999E-2</c:v>
                </c:pt>
                <c:pt idx="18">
                  <c:v>7.9124190000000004E-3</c:v>
                </c:pt>
                <c:pt idx="19">
                  <c:v>1.0504326E-3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2.1268362000000001E-3</c:v>
                </c:pt>
                <c:pt idx="27">
                  <c:v>7.3113539999999999E-3</c:v>
                </c:pt>
                <c:pt idx="28">
                  <c:v>1.1248869E-2</c:v>
                </c:pt>
                <c:pt idx="29">
                  <c:v>1.3589588999999999E-2</c:v>
                </c:pt>
                <c:pt idx="30">
                  <c:v>1.5855093000000001E-2</c:v>
                </c:pt>
                <c:pt idx="31">
                  <c:v>1.8122475999999998E-2</c:v>
                </c:pt>
                <c:pt idx="32">
                  <c:v>1.9336239000000002E-2</c:v>
                </c:pt>
                <c:pt idx="33">
                  <c:v>2.0692729999999999E-2</c:v>
                </c:pt>
                <c:pt idx="34">
                  <c:v>2.1588791E-2</c:v>
                </c:pt>
                <c:pt idx="35">
                  <c:v>2.1947208999999999E-2</c:v>
                </c:pt>
                <c:pt idx="36">
                  <c:v>2.0572191E-2</c:v>
                </c:pt>
                <c:pt idx="37">
                  <c:v>1.7029104999999999E-2</c:v>
                </c:pt>
                <c:pt idx="38">
                  <c:v>1.1784999000000001E-2</c:v>
                </c:pt>
                <c:pt idx="39">
                  <c:v>6.6235405000000004E-3</c:v>
                </c:pt>
                <c:pt idx="40">
                  <c:v>2.4852875999999999E-3</c:v>
                </c:pt>
                <c:pt idx="41">
                  <c:v>4.6335457999999998E-4</c:v>
                </c:pt>
                <c:pt idx="42">
                  <c:v>1.5769646999999999E-4</c:v>
                </c:pt>
                <c:pt idx="43">
                  <c:v>2.9156476000000001E-3</c:v>
                </c:pt>
                <c:pt idx="44">
                  <c:v>9.2234729999999994E-3</c:v>
                </c:pt>
                <c:pt idx="45">
                  <c:v>1.7567491000000001E-2</c:v>
                </c:pt>
                <c:pt idx="46">
                  <c:v>2.5054645E-2</c:v>
                </c:pt>
                <c:pt idx="47">
                  <c:v>2.9049318000000001E-2</c:v>
                </c:pt>
                <c:pt idx="48">
                  <c:v>2.9377455E-2</c:v>
                </c:pt>
                <c:pt idx="49">
                  <c:v>2.7848449000000001E-2</c:v>
                </c:pt>
                <c:pt idx="50">
                  <c:v>2.5971714E-2</c:v>
                </c:pt>
                <c:pt idx="51">
                  <c:v>2.577467E-2</c:v>
                </c:pt>
                <c:pt idx="52">
                  <c:v>2.7646651000000001E-2</c:v>
                </c:pt>
                <c:pt idx="53">
                  <c:v>2.9649293E-2</c:v>
                </c:pt>
                <c:pt idx="54">
                  <c:v>2.9785424000000001E-2</c:v>
                </c:pt>
                <c:pt idx="55">
                  <c:v>2.8541073E-2</c:v>
                </c:pt>
                <c:pt idx="56">
                  <c:v>2.8262531E-2</c:v>
                </c:pt>
                <c:pt idx="57">
                  <c:v>3.0624624E-2</c:v>
                </c:pt>
                <c:pt idx="58">
                  <c:v>3.4778506000000001E-2</c:v>
                </c:pt>
                <c:pt idx="59">
                  <c:v>3.8623600000000001E-2</c:v>
                </c:pt>
                <c:pt idx="60">
                  <c:v>3.9808626999999999E-2</c:v>
                </c:pt>
                <c:pt idx="61">
                  <c:v>4.0158894000000001E-2</c:v>
                </c:pt>
                <c:pt idx="62">
                  <c:v>4.0346069999999998E-2</c:v>
                </c:pt>
                <c:pt idx="63">
                  <c:v>3.9958916999999997E-2</c:v>
                </c:pt>
                <c:pt idx="64">
                  <c:v>3.7569581999999997E-2</c:v>
                </c:pt>
                <c:pt idx="65">
                  <c:v>3.5151858000000001E-2</c:v>
                </c:pt>
                <c:pt idx="66">
                  <c:v>3.7312169999999999E-2</c:v>
                </c:pt>
                <c:pt idx="67">
                  <c:v>4.6610012999999999E-2</c:v>
                </c:pt>
                <c:pt idx="68">
                  <c:v>5.8783601999999997E-2</c:v>
                </c:pt>
                <c:pt idx="69">
                  <c:v>6.4955499999999999E-2</c:v>
                </c:pt>
                <c:pt idx="70">
                  <c:v>6.0030103000000001E-2</c:v>
                </c:pt>
                <c:pt idx="71">
                  <c:v>4.6632319999999998E-2</c:v>
                </c:pt>
                <c:pt idx="72">
                  <c:v>3.2510135000000003E-2</c:v>
                </c:pt>
                <c:pt idx="73">
                  <c:v>2.2977876000000001E-2</c:v>
                </c:pt>
                <c:pt idx="74">
                  <c:v>1.8743546999999999E-2</c:v>
                </c:pt>
                <c:pt idx="75">
                  <c:v>1.6750837000000001E-2</c:v>
                </c:pt>
                <c:pt idx="76">
                  <c:v>1.558872E-2</c:v>
                </c:pt>
                <c:pt idx="77">
                  <c:v>1.6391869999999999E-2</c:v>
                </c:pt>
                <c:pt idx="78">
                  <c:v>2.0768963000000001E-2</c:v>
                </c:pt>
                <c:pt idx="79">
                  <c:v>2.6672049999999999E-2</c:v>
                </c:pt>
                <c:pt idx="80">
                  <c:v>2.8794693E-2</c:v>
                </c:pt>
                <c:pt idx="81">
                  <c:v>2.3654954999999998E-2</c:v>
                </c:pt>
                <c:pt idx="82">
                  <c:v>1.2103174E-2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8.6249760000000003E-4</c:v>
                </c:pt>
                <c:pt idx="89">
                  <c:v>7.8032249999999996E-3</c:v>
                </c:pt>
                <c:pt idx="90">
                  <c:v>1.4370439E-2</c:v>
                </c:pt>
                <c:pt idx="91">
                  <c:v>2.0601619000000002E-2</c:v>
                </c:pt>
                <c:pt idx="92">
                  <c:v>2.4790011000000001E-2</c:v>
                </c:pt>
                <c:pt idx="93">
                  <c:v>2.6875771999999999E-2</c:v>
                </c:pt>
                <c:pt idx="94">
                  <c:v>2.7146832999999999E-2</c:v>
                </c:pt>
                <c:pt idx="95">
                  <c:v>2.6048284000000001E-2</c:v>
                </c:pt>
                <c:pt idx="96">
                  <c:v>2.5616883999999999E-2</c:v>
                </c:pt>
                <c:pt idx="97">
                  <c:v>2.5836127E-2</c:v>
                </c:pt>
                <c:pt idx="98">
                  <c:v>2.6433083999999999E-2</c:v>
                </c:pt>
                <c:pt idx="99">
                  <c:v>2.6981872E-2</c:v>
                </c:pt>
                <c:pt idx="100">
                  <c:v>2.7239236999999999E-2</c:v>
                </c:pt>
                <c:pt idx="101">
                  <c:v>2.7784739999999999E-2</c:v>
                </c:pt>
                <c:pt idx="102">
                  <c:v>2.8295746E-2</c:v>
                </c:pt>
                <c:pt idx="103">
                  <c:v>2.9360706E-2</c:v>
                </c:pt>
                <c:pt idx="104">
                  <c:v>2.9848527E-2</c:v>
                </c:pt>
                <c:pt idx="105">
                  <c:v>2.9785529000000002E-2</c:v>
                </c:pt>
                <c:pt idx="106">
                  <c:v>2.9019923999999999E-2</c:v>
                </c:pt>
                <c:pt idx="107">
                  <c:v>2.7923156000000001E-2</c:v>
                </c:pt>
                <c:pt idx="108">
                  <c:v>2.5607629999999999E-2</c:v>
                </c:pt>
                <c:pt idx="109">
                  <c:v>2.2497238999999999E-2</c:v>
                </c:pt>
                <c:pt idx="110">
                  <c:v>1.9134924000000001E-2</c:v>
                </c:pt>
                <c:pt idx="111">
                  <c:v>1.6085861E-2</c:v>
                </c:pt>
                <c:pt idx="112">
                  <c:v>1.1817701999999999E-2</c:v>
                </c:pt>
                <c:pt idx="113">
                  <c:v>7.5553269999999997E-3</c:v>
                </c:pt>
                <c:pt idx="114">
                  <c:v>2.8197324999999999E-3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F52B-4D8B-A30C-EB37618BF9EF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[4]Sheet1!$D$538:$DT$538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6.8683039999999996E-5</c:v>
                </c:pt>
                <c:pt idx="6">
                  <c:v>1.5257426000000001E-3</c:v>
                </c:pt>
                <c:pt idx="7">
                  <c:v>4.4757499999999997E-3</c:v>
                </c:pt>
                <c:pt idx="8">
                  <c:v>6.625756E-3</c:v>
                </c:pt>
                <c:pt idx="9">
                  <c:v>5.9338626E-3</c:v>
                </c:pt>
                <c:pt idx="10">
                  <c:v>2.0044920000000001E-3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2.0732580000000001E-4</c:v>
                </c:pt>
                <c:pt idx="15">
                  <c:v>6.2160356999999998E-3</c:v>
                </c:pt>
                <c:pt idx="16">
                  <c:v>1.1210128999999999E-2</c:v>
                </c:pt>
                <c:pt idx="17">
                  <c:v>1.1706217999999999E-2</c:v>
                </c:pt>
                <c:pt idx="18">
                  <c:v>7.9124190000000004E-3</c:v>
                </c:pt>
                <c:pt idx="19">
                  <c:v>1.0504326E-3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2.1268362000000001E-3</c:v>
                </c:pt>
                <c:pt idx="27">
                  <c:v>7.3113539999999999E-3</c:v>
                </c:pt>
                <c:pt idx="28">
                  <c:v>1.1248869E-2</c:v>
                </c:pt>
                <c:pt idx="29">
                  <c:v>1.3589588999999999E-2</c:v>
                </c:pt>
                <c:pt idx="30">
                  <c:v>1.5855093000000001E-2</c:v>
                </c:pt>
                <c:pt idx="31">
                  <c:v>1.8122475999999998E-2</c:v>
                </c:pt>
                <c:pt idx="32">
                  <c:v>1.9336239000000002E-2</c:v>
                </c:pt>
                <c:pt idx="33">
                  <c:v>2.0692729999999999E-2</c:v>
                </c:pt>
                <c:pt idx="34">
                  <c:v>2.1588791E-2</c:v>
                </c:pt>
                <c:pt idx="35">
                  <c:v>2.1947208999999999E-2</c:v>
                </c:pt>
                <c:pt idx="36">
                  <c:v>2.0572191E-2</c:v>
                </c:pt>
                <c:pt idx="37">
                  <c:v>1.7029104999999999E-2</c:v>
                </c:pt>
                <c:pt idx="38">
                  <c:v>1.1784999000000001E-2</c:v>
                </c:pt>
                <c:pt idx="39">
                  <c:v>6.6235405000000004E-3</c:v>
                </c:pt>
                <c:pt idx="40">
                  <c:v>2.4852875999999999E-3</c:v>
                </c:pt>
                <c:pt idx="41">
                  <c:v>4.6335457999999998E-4</c:v>
                </c:pt>
                <c:pt idx="42">
                  <c:v>1.5769646999999999E-4</c:v>
                </c:pt>
                <c:pt idx="43">
                  <c:v>2.9156476000000001E-3</c:v>
                </c:pt>
                <c:pt idx="44">
                  <c:v>9.2234729999999994E-3</c:v>
                </c:pt>
                <c:pt idx="45">
                  <c:v>1.7567491000000001E-2</c:v>
                </c:pt>
                <c:pt idx="46">
                  <c:v>2.5054645E-2</c:v>
                </c:pt>
                <c:pt idx="47">
                  <c:v>2.9049318000000001E-2</c:v>
                </c:pt>
                <c:pt idx="48">
                  <c:v>2.9377455E-2</c:v>
                </c:pt>
                <c:pt idx="49">
                  <c:v>2.7848449000000001E-2</c:v>
                </c:pt>
                <c:pt idx="50">
                  <c:v>2.5971714E-2</c:v>
                </c:pt>
                <c:pt idx="51">
                  <c:v>2.577467E-2</c:v>
                </c:pt>
                <c:pt idx="52">
                  <c:v>2.7646651000000001E-2</c:v>
                </c:pt>
                <c:pt idx="53">
                  <c:v>2.9649293E-2</c:v>
                </c:pt>
                <c:pt idx="54">
                  <c:v>2.9785424000000001E-2</c:v>
                </c:pt>
                <c:pt idx="55">
                  <c:v>2.8541073E-2</c:v>
                </c:pt>
                <c:pt idx="56">
                  <c:v>2.8262531E-2</c:v>
                </c:pt>
                <c:pt idx="57">
                  <c:v>3.0624624E-2</c:v>
                </c:pt>
                <c:pt idx="58">
                  <c:v>3.4778506000000001E-2</c:v>
                </c:pt>
                <c:pt idx="59">
                  <c:v>3.8623600000000001E-2</c:v>
                </c:pt>
                <c:pt idx="60">
                  <c:v>3.9808626999999999E-2</c:v>
                </c:pt>
                <c:pt idx="61">
                  <c:v>4.0158894000000001E-2</c:v>
                </c:pt>
                <c:pt idx="62">
                  <c:v>4.0346069999999998E-2</c:v>
                </c:pt>
                <c:pt idx="63">
                  <c:v>3.9958916999999997E-2</c:v>
                </c:pt>
                <c:pt idx="64">
                  <c:v>3.7569581999999997E-2</c:v>
                </c:pt>
                <c:pt idx="65">
                  <c:v>3.5151858000000001E-2</c:v>
                </c:pt>
                <c:pt idx="66">
                  <c:v>3.7312169999999999E-2</c:v>
                </c:pt>
                <c:pt idx="67">
                  <c:v>4.6610012999999999E-2</c:v>
                </c:pt>
                <c:pt idx="68">
                  <c:v>5.8783601999999997E-2</c:v>
                </c:pt>
                <c:pt idx="69">
                  <c:v>6.4955499999999999E-2</c:v>
                </c:pt>
                <c:pt idx="70">
                  <c:v>6.0030103000000001E-2</c:v>
                </c:pt>
                <c:pt idx="71">
                  <c:v>4.6632319999999998E-2</c:v>
                </c:pt>
                <c:pt idx="72">
                  <c:v>3.2510135000000003E-2</c:v>
                </c:pt>
                <c:pt idx="73">
                  <c:v>2.2977876000000001E-2</c:v>
                </c:pt>
                <c:pt idx="74">
                  <c:v>1.8743546999999999E-2</c:v>
                </c:pt>
                <c:pt idx="75">
                  <c:v>1.6750837000000001E-2</c:v>
                </c:pt>
                <c:pt idx="76">
                  <c:v>1.558872E-2</c:v>
                </c:pt>
                <c:pt idx="77">
                  <c:v>1.6391869999999999E-2</c:v>
                </c:pt>
                <c:pt idx="78">
                  <c:v>2.0768963000000001E-2</c:v>
                </c:pt>
                <c:pt idx="79">
                  <c:v>2.6672049999999999E-2</c:v>
                </c:pt>
                <c:pt idx="80">
                  <c:v>2.8794693E-2</c:v>
                </c:pt>
                <c:pt idx="81">
                  <c:v>2.3654954999999998E-2</c:v>
                </c:pt>
                <c:pt idx="82">
                  <c:v>1.2103174E-2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8.6249760000000003E-4</c:v>
                </c:pt>
                <c:pt idx="89">
                  <c:v>7.8032249999999996E-3</c:v>
                </c:pt>
                <c:pt idx="90">
                  <c:v>1.4370439E-2</c:v>
                </c:pt>
                <c:pt idx="91">
                  <c:v>2.0601619000000002E-2</c:v>
                </c:pt>
                <c:pt idx="92">
                  <c:v>2.4790011000000001E-2</c:v>
                </c:pt>
                <c:pt idx="93">
                  <c:v>2.6875771999999999E-2</c:v>
                </c:pt>
                <c:pt idx="94">
                  <c:v>2.7146832999999999E-2</c:v>
                </c:pt>
                <c:pt idx="95">
                  <c:v>2.6048284000000001E-2</c:v>
                </c:pt>
                <c:pt idx="96">
                  <c:v>2.5616883999999999E-2</c:v>
                </c:pt>
                <c:pt idx="97">
                  <c:v>2.5836127E-2</c:v>
                </c:pt>
                <c:pt idx="98">
                  <c:v>2.6433083999999999E-2</c:v>
                </c:pt>
                <c:pt idx="99">
                  <c:v>2.6981872E-2</c:v>
                </c:pt>
                <c:pt idx="100">
                  <c:v>2.7239236999999999E-2</c:v>
                </c:pt>
                <c:pt idx="101">
                  <c:v>2.7784739999999999E-2</c:v>
                </c:pt>
                <c:pt idx="102">
                  <c:v>2.8295746E-2</c:v>
                </c:pt>
                <c:pt idx="103">
                  <c:v>2.9360706E-2</c:v>
                </c:pt>
                <c:pt idx="104">
                  <c:v>2.9848527E-2</c:v>
                </c:pt>
                <c:pt idx="105">
                  <c:v>2.9785529000000002E-2</c:v>
                </c:pt>
                <c:pt idx="106">
                  <c:v>2.9019923999999999E-2</c:v>
                </c:pt>
                <c:pt idx="107">
                  <c:v>2.7923156000000001E-2</c:v>
                </c:pt>
                <c:pt idx="108">
                  <c:v>2.5607629999999999E-2</c:v>
                </c:pt>
                <c:pt idx="109">
                  <c:v>2.2497238999999999E-2</c:v>
                </c:pt>
                <c:pt idx="110">
                  <c:v>1.9134924000000001E-2</c:v>
                </c:pt>
                <c:pt idx="111">
                  <c:v>1.6085861E-2</c:v>
                </c:pt>
                <c:pt idx="112">
                  <c:v>1.1817701999999999E-2</c:v>
                </c:pt>
                <c:pt idx="113">
                  <c:v>7.5553269999999997E-3</c:v>
                </c:pt>
                <c:pt idx="114">
                  <c:v>2.8197324999999999E-3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F52B-4D8B-A30C-EB37618BF9E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MWPPG047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[4]Sheet1!$D$539:$DT$539</c:f>
              <c:numCache>
                <c:formatCode>General</c:formatCode>
                <c:ptCount val="121"/>
                <c:pt idx="0">
                  <c:v>3.0964457E-3</c:v>
                </c:pt>
                <c:pt idx="1">
                  <c:v>3.4733607999999998E-3</c:v>
                </c:pt>
                <c:pt idx="2">
                  <c:v>5.2470677E-3</c:v>
                </c:pt>
                <c:pt idx="3">
                  <c:v>6.3986140000000004E-3</c:v>
                </c:pt>
                <c:pt idx="4">
                  <c:v>6.7941310000000001E-3</c:v>
                </c:pt>
                <c:pt idx="5">
                  <c:v>7.8029129999999999E-3</c:v>
                </c:pt>
                <c:pt idx="6">
                  <c:v>9.7222239999999998E-3</c:v>
                </c:pt>
                <c:pt idx="7">
                  <c:v>1.0875008E-2</c:v>
                </c:pt>
                <c:pt idx="8">
                  <c:v>8.8464129999999992E-3</c:v>
                </c:pt>
                <c:pt idx="9">
                  <c:v>3.3034716999999999E-3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1.6841263999999999E-3</c:v>
                </c:pt>
                <c:pt idx="15">
                  <c:v>7.0984489999999997E-3</c:v>
                </c:pt>
                <c:pt idx="16">
                  <c:v>1.0801303E-2</c:v>
                </c:pt>
                <c:pt idx="17">
                  <c:v>1.0420532E-2</c:v>
                </c:pt>
                <c:pt idx="18">
                  <c:v>6.4186360000000001E-3</c:v>
                </c:pt>
                <c:pt idx="19">
                  <c:v>5.3600000000000002E-4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5.0100000000000003E-4</c:v>
                </c:pt>
                <c:pt idx="26">
                  <c:v>6.2395920000000004E-3</c:v>
                </c:pt>
                <c:pt idx="27">
                  <c:v>1.1448127000000001E-2</c:v>
                </c:pt>
                <c:pt idx="28">
                  <c:v>1.6115876000000001E-2</c:v>
                </c:pt>
                <c:pt idx="29">
                  <c:v>2.0006808000000001E-2</c:v>
                </c:pt>
                <c:pt idx="30">
                  <c:v>2.3739856E-2</c:v>
                </c:pt>
                <c:pt idx="31">
                  <c:v>2.7808886000000001E-2</c:v>
                </c:pt>
                <c:pt idx="32">
                  <c:v>3.2429989999999999E-2</c:v>
                </c:pt>
                <c:pt idx="33">
                  <c:v>3.9254854999999998E-2</c:v>
                </c:pt>
                <c:pt idx="34">
                  <c:v>4.7387975999999998E-2</c:v>
                </c:pt>
                <c:pt idx="35">
                  <c:v>5.5328935000000003E-2</c:v>
                </c:pt>
                <c:pt idx="36">
                  <c:v>6.0034570000000002E-2</c:v>
                </c:pt>
                <c:pt idx="37">
                  <c:v>5.9724536000000002E-2</c:v>
                </c:pt>
                <c:pt idx="38">
                  <c:v>5.4997160000000003E-2</c:v>
                </c:pt>
                <c:pt idx="39">
                  <c:v>4.8029530000000001E-2</c:v>
                </c:pt>
                <c:pt idx="40">
                  <c:v>4.0222239999999999E-2</c:v>
                </c:pt>
                <c:pt idx="41">
                  <c:v>3.3511944000000002E-2</c:v>
                </c:pt>
                <c:pt idx="42">
                  <c:v>2.8399642999999999E-2</c:v>
                </c:pt>
                <c:pt idx="43">
                  <c:v>2.6413715000000001E-2</c:v>
                </c:pt>
                <c:pt idx="44">
                  <c:v>2.8790848000000001E-2</c:v>
                </c:pt>
                <c:pt idx="45">
                  <c:v>3.354203E-2</c:v>
                </c:pt>
                <c:pt idx="46">
                  <c:v>3.7214924000000003E-2</c:v>
                </c:pt>
                <c:pt idx="47">
                  <c:v>3.7821237000000001E-2</c:v>
                </c:pt>
                <c:pt idx="48">
                  <c:v>3.6566319999999999E-2</c:v>
                </c:pt>
                <c:pt idx="49">
                  <c:v>3.5821730000000003E-2</c:v>
                </c:pt>
                <c:pt idx="50">
                  <c:v>3.5828433999999999E-2</c:v>
                </c:pt>
                <c:pt idx="51">
                  <c:v>3.5936054000000002E-2</c:v>
                </c:pt>
                <c:pt idx="52">
                  <c:v>3.5410610000000002E-2</c:v>
                </c:pt>
                <c:pt idx="53">
                  <c:v>3.3820223000000003E-2</c:v>
                </c:pt>
                <c:pt idx="54">
                  <c:v>3.18255E-2</c:v>
                </c:pt>
                <c:pt idx="55">
                  <c:v>3.1852475999999998E-2</c:v>
                </c:pt>
                <c:pt idx="56">
                  <c:v>3.453693E-2</c:v>
                </c:pt>
                <c:pt idx="57">
                  <c:v>4.1638873999999999E-2</c:v>
                </c:pt>
                <c:pt idx="58">
                  <c:v>5.1140280000000003E-2</c:v>
                </c:pt>
                <c:pt idx="59">
                  <c:v>5.8676954000000003E-2</c:v>
                </c:pt>
                <c:pt idx="60">
                  <c:v>6.0082353999999998E-2</c:v>
                </c:pt>
                <c:pt idx="61">
                  <c:v>5.6955878000000001E-2</c:v>
                </c:pt>
                <c:pt idx="62">
                  <c:v>5.3414244E-2</c:v>
                </c:pt>
                <c:pt idx="63">
                  <c:v>5.2078816999999999E-2</c:v>
                </c:pt>
                <c:pt idx="64">
                  <c:v>5.0976537000000002E-2</c:v>
                </c:pt>
                <c:pt idx="65">
                  <c:v>4.8097353000000002E-2</c:v>
                </c:pt>
                <c:pt idx="66">
                  <c:v>4.6069833999999997E-2</c:v>
                </c:pt>
                <c:pt idx="67">
                  <c:v>4.8818365000000002E-2</c:v>
                </c:pt>
                <c:pt idx="68">
                  <c:v>5.534509E-2</c:v>
                </c:pt>
                <c:pt idx="69">
                  <c:v>5.7750099999999999E-2</c:v>
                </c:pt>
                <c:pt idx="70">
                  <c:v>4.9992439999999999E-2</c:v>
                </c:pt>
                <c:pt idx="71">
                  <c:v>3.3153479999999999E-2</c:v>
                </c:pt>
                <c:pt idx="72">
                  <c:v>1.5134946E-2</c:v>
                </c:pt>
                <c:pt idx="73">
                  <c:v>3.5863726000000002E-3</c:v>
                </c:pt>
                <c:pt idx="74">
                  <c:v>1.8716913999999999E-3</c:v>
                </c:pt>
                <c:pt idx="75">
                  <c:v>7.6154090000000001E-3</c:v>
                </c:pt>
                <c:pt idx="76">
                  <c:v>1.5794921999999999E-2</c:v>
                </c:pt>
                <c:pt idx="77">
                  <c:v>2.1389433999999999E-2</c:v>
                </c:pt>
                <c:pt idx="78">
                  <c:v>2.3368119999999999E-2</c:v>
                </c:pt>
                <c:pt idx="79">
                  <c:v>2.3306549999999999E-2</c:v>
                </c:pt>
                <c:pt idx="80">
                  <c:v>2.1891555E-2</c:v>
                </c:pt>
                <c:pt idx="81">
                  <c:v>1.8441860000000001E-2</c:v>
                </c:pt>
                <c:pt idx="82">
                  <c:v>1.1855132000000001E-2</c:v>
                </c:pt>
                <c:pt idx="83">
                  <c:v>3.0359789999999998E-3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5.2572310000000002E-3</c:v>
                </c:pt>
                <c:pt idx="88">
                  <c:v>1.6731234000000001E-2</c:v>
                </c:pt>
                <c:pt idx="89">
                  <c:v>2.6819406E-2</c:v>
                </c:pt>
                <c:pt idx="90">
                  <c:v>3.3565353999999999E-2</c:v>
                </c:pt>
                <c:pt idx="91">
                  <c:v>3.6473446E-2</c:v>
                </c:pt>
                <c:pt idx="92">
                  <c:v>3.5190199999999998E-2</c:v>
                </c:pt>
                <c:pt idx="93">
                  <c:v>3.2450742999999997E-2</c:v>
                </c:pt>
                <c:pt idx="94">
                  <c:v>2.9421369999999999E-2</c:v>
                </c:pt>
                <c:pt idx="95">
                  <c:v>2.5792223999999999E-2</c:v>
                </c:pt>
                <c:pt idx="96">
                  <c:v>2.5207219999999999E-2</c:v>
                </c:pt>
                <c:pt idx="97">
                  <c:v>2.6345791E-2</c:v>
                </c:pt>
                <c:pt idx="98">
                  <c:v>2.7971086999999999E-2</c:v>
                </c:pt>
                <c:pt idx="99">
                  <c:v>2.9711975000000002E-2</c:v>
                </c:pt>
                <c:pt idx="100">
                  <c:v>3.163287E-2</c:v>
                </c:pt>
                <c:pt idx="101">
                  <c:v>3.2031454000000001E-2</c:v>
                </c:pt>
                <c:pt idx="102">
                  <c:v>3.1688637999999998E-2</c:v>
                </c:pt>
                <c:pt idx="103">
                  <c:v>3.1062724E-2</c:v>
                </c:pt>
                <c:pt idx="104">
                  <c:v>2.9350065000000002E-2</c:v>
                </c:pt>
                <c:pt idx="105">
                  <c:v>2.6589166000000001E-2</c:v>
                </c:pt>
                <c:pt idx="106">
                  <c:v>2.2786509999999999E-2</c:v>
                </c:pt>
                <c:pt idx="107">
                  <c:v>1.8401609999999999E-2</c:v>
                </c:pt>
                <c:pt idx="108">
                  <c:v>1.2927597000000001E-2</c:v>
                </c:pt>
                <c:pt idx="109">
                  <c:v>6.8477399999999997E-3</c:v>
                </c:pt>
                <c:pt idx="110">
                  <c:v>7.85E-4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DEC-4BA7-873D-D5A61A7A1046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[4]Sheet1!$D$540:$DT$540</c:f>
              <c:numCache>
                <c:formatCode>General</c:formatCode>
                <c:ptCount val="121"/>
                <c:pt idx="0">
                  <c:v>3.3042383999999998E-3</c:v>
                </c:pt>
                <c:pt idx="1">
                  <c:v>3.5937819999999998E-3</c:v>
                </c:pt>
                <c:pt idx="2">
                  <c:v>5.2428079999999998E-3</c:v>
                </c:pt>
                <c:pt idx="3">
                  <c:v>6.1717689999999997E-3</c:v>
                </c:pt>
                <c:pt idx="4">
                  <c:v>6.3972253999999996E-3</c:v>
                </c:pt>
                <c:pt idx="5">
                  <c:v>7.3513099999999998E-3</c:v>
                </c:pt>
                <c:pt idx="6">
                  <c:v>9.3209190000000004E-3</c:v>
                </c:pt>
                <c:pt idx="7">
                  <c:v>1.0613628E-2</c:v>
                </c:pt>
                <c:pt idx="8">
                  <c:v>8.7240019999999998E-3</c:v>
                </c:pt>
                <c:pt idx="9">
                  <c:v>3.2667350000000002E-3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1.7398405E-3</c:v>
                </c:pt>
                <c:pt idx="15">
                  <c:v>7.0507729999999998E-3</c:v>
                </c:pt>
                <c:pt idx="16">
                  <c:v>1.0676356999999999E-2</c:v>
                </c:pt>
                <c:pt idx="17">
                  <c:v>1.0252992000000001E-2</c:v>
                </c:pt>
                <c:pt idx="18">
                  <c:v>6.2190372999999998E-3</c:v>
                </c:pt>
                <c:pt idx="19">
                  <c:v>3.0499999999999999E-4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4.7199999999999998E-4</c:v>
                </c:pt>
                <c:pt idx="26">
                  <c:v>6.2212296999999998E-3</c:v>
                </c:pt>
                <c:pt idx="27">
                  <c:v>1.1442948999999999E-2</c:v>
                </c:pt>
                <c:pt idx="28">
                  <c:v>1.6148683E-2</c:v>
                </c:pt>
                <c:pt idx="29">
                  <c:v>2.0071674000000001E-2</c:v>
                </c:pt>
                <c:pt idx="30">
                  <c:v>2.3857227000000002E-2</c:v>
                </c:pt>
                <c:pt idx="31">
                  <c:v>2.7969307999999998E-2</c:v>
                </c:pt>
                <c:pt idx="32">
                  <c:v>3.2613534E-2</c:v>
                </c:pt>
                <c:pt idx="33">
                  <c:v>3.9448492000000002E-2</c:v>
                </c:pt>
                <c:pt idx="34">
                  <c:v>4.7598700000000001E-2</c:v>
                </c:pt>
                <c:pt idx="35">
                  <c:v>5.5573129999999998E-2</c:v>
                </c:pt>
                <c:pt idx="36">
                  <c:v>6.0305471999999999E-2</c:v>
                </c:pt>
                <c:pt idx="37">
                  <c:v>5.9977232999999998E-2</c:v>
                </c:pt>
                <c:pt idx="38">
                  <c:v>5.5152899999999998E-2</c:v>
                </c:pt>
                <c:pt idx="39">
                  <c:v>4.8031557000000002E-2</c:v>
                </c:pt>
                <c:pt idx="40">
                  <c:v>4.0073678000000001E-2</c:v>
                </c:pt>
                <c:pt idx="41">
                  <c:v>3.3322625000000002E-2</c:v>
                </c:pt>
                <c:pt idx="42">
                  <c:v>2.8290856999999999E-2</c:v>
                </c:pt>
                <c:pt idx="43">
                  <c:v>2.6443029E-2</c:v>
                </c:pt>
                <c:pt idx="44">
                  <c:v>2.8908355E-2</c:v>
                </c:pt>
                <c:pt idx="45">
                  <c:v>3.3675126999999999E-2</c:v>
                </c:pt>
                <c:pt idx="46">
                  <c:v>3.7331544000000001E-2</c:v>
                </c:pt>
                <c:pt idx="47">
                  <c:v>3.7935826999999998E-2</c:v>
                </c:pt>
                <c:pt idx="48">
                  <c:v>3.6690269999999997E-2</c:v>
                </c:pt>
                <c:pt idx="49">
                  <c:v>3.5950072E-2</c:v>
                </c:pt>
                <c:pt idx="50">
                  <c:v>3.5975260000000002E-2</c:v>
                </c:pt>
                <c:pt idx="51">
                  <c:v>3.6146200000000003E-2</c:v>
                </c:pt>
                <c:pt idx="52">
                  <c:v>3.5675476999999997E-2</c:v>
                </c:pt>
                <c:pt idx="53">
                  <c:v>3.4022980000000001E-2</c:v>
                </c:pt>
                <c:pt idx="54">
                  <c:v>3.1784590000000001E-2</c:v>
                </c:pt>
                <c:pt idx="55">
                  <c:v>3.1475867999999997E-2</c:v>
                </c:pt>
                <c:pt idx="56">
                  <c:v>3.3883080000000003E-2</c:v>
                </c:pt>
                <c:pt idx="57">
                  <c:v>4.0897152999999999E-2</c:v>
                </c:pt>
                <c:pt idx="58">
                  <c:v>5.0476569999999998E-2</c:v>
                </c:pt>
                <c:pt idx="59">
                  <c:v>5.8180164999999999E-2</c:v>
                </c:pt>
                <c:pt idx="60">
                  <c:v>5.9731190000000003E-2</c:v>
                </c:pt>
                <c:pt idx="61">
                  <c:v>5.6676283000000001E-2</c:v>
                </c:pt>
                <c:pt idx="62">
                  <c:v>5.3164164999999999E-2</c:v>
                </c:pt>
                <c:pt idx="63">
                  <c:v>5.1922370000000002E-2</c:v>
                </c:pt>
                <c:pt idx="64">
                  <c:v>5.0999783E-2</c:v>
                </c:pt>
                <c:pt idx="65">
                  <c:v>4.8342549999999998E-2</c:v>
                </c:pt>
                <c:pt idx="66">
                  <c:v>4.6426630000000003E-2</c:v>
                </c:pt>
                <c:pt idx="67">
                  <c:v>4.9075026000000001E-2</c:v>
                </c:pt>
                <c:pt idx="68">
                  <c:v>5.5295480000000001E-2</c:v>
                </c:pt>
                <c:pt idx="69">
                  <c:v>5.7364480000000002E-2</c:v>
                </c:pt>
                <c:pt idx="70">
                  <c:v>4.9443125999999997E-2</c:v>
                </c:pt>
                <c:pt idx="71">
                  <c:v>3.2712610000000003E-2</c:v>
                </c:pt>
                <c:pt idx="72">
                  <c:v>1.5004356999999999E-2</c:v>
                </c:pt>
                <c:pt idx="73">
                  <c:v>3.8002853000000001E-3</c:v>
                </c:pt>
                <c:pt idx="74">
                  <c:v>2.3347158000000001E-3</c:v>
                </c:pt>
                <c:pt idx="75">
                  <c:v>8.1953070000000006E-3</c:v>
                </c:pt>
                <c:pt idx="76">
                  <c:v>1.6368122999999998E-2</c:v>
                </c:pt>
                <c:pt idx="77">
                  <c:v>2.1831316999999999E-2</c:v>
                </c:pt>
                <c:pt idx="78">
                  <c:v>2.3592358000000001E-2</c:v>
                </c:pt>
                <c:pt idx="79">
                  <c:v>2.3313837E-2</c:v>
                </c:pt>
                <c:pt idx="80">
                  <c:v>2.1755913000000002E-2</c:v>
                </c:pt>
                <c:pt idx="81">
                  <c:v>1.8255061999999999E-2</c:v>
                </c:pt>
                <c:pt idx="82">
                  <c:v>1.1660497000000001E-2</c:v>
                </c:pt>
                <c:pt idx="83">
                  <c:v>2.8149567000000002E-3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4.6728469999999999E-3</c:v>
                </c:pt>
                <c:pt idx="88">
                  <c:v>1.6163601999999999E-2</c:v>
                </c:pt>
                <c:pt idx="89">
                  <c:v>2.6361186000000002E-2</c:v>
                </c:pt>
                <c:pt idx="90">
                  <c:v>3.3285130000000003E-2</c:v>
                </c:pt>
                <c:pt idx="91">
                  <c:v>3.6377657000000001E-2</c:v>
                </c:pt>
                <c:pt idx="92">
                  <c:v>3.522103E-2</c:v>
                </c:pt>
                <c:pt idx="93">
                  <c:v>3.2544613E-2</c:v>
                </c:pt>
                <c:pt idx="94">
                  <c:v>2.9529587999999999E-2</c:v>
                </c:pt>
                <c:pt idx="95">
                  <c:v>2.5882898000000001E-2</c:v>
                </c:pt>
                <c:pt idx="96">
                  <c:v>2.5258322999999999E-2</c:v>
                </c:pt>
                <c:pt idx="97">
                  <c:v>2.6358996999999999E-2</c:v>
                </c:pt>
                <c:pt idx="98">
                  <c:v>2.7959725000000001E-2</c:v>
                </c:pt>
                <c:pt idx="99">
                  <c:v>2.9675249000000001E-2</c:v>
                </c:pt>
                <c:pt idx="100">
                  <c:v>3.1547411999999997E-2</c:v>
                </c:pt>
                <c:pt idx="101">
                  <c:v>3.1889793E-2</c:v>
                </c:pt>
                <c:pt idx="102">
                  <c:v>3.1484060000000001E-2</c:v>
                </c:pt>
                <c:pt idx="103">
                  <c:v>3.0797374999999998E-2</c:v>
                </c:pt>
                <c:pt idx="104">
                  <c:v>2.9025013999999998E-2</c:v>
                </c:pt>
                <c:pt idx="105">
                  <c:v>2.6210263000000001E-2</c:v>
                </c:pt>
                <c:pt idx="106">
                  <c:v>2.2360837000000001E-2</c:v>
                </c:pt>
                <c:pt idx="107">
                  <c:v>1.7919416000000001E-2</c:v>
                </c:pt>
                <c:pt idx="108">
                  <c:v>1.2413996E-2</c:v>
                </c:pt>
                <c:pt idx="109">
                  <c:v>6.3099423000000003E-3</c:v>
                </c:pt>
                <c:pt idx="110">
                  <c:v>2.2900000000000001E-4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9DEC-4BA7-873D-D5A61A7A1046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[4]Sheet1!$D$541:$DT$541</c:f>
              <c:numCache>
                <c:formatCode>General</c:formatCode>
                <c:ptCount val="121"/>
                <c:pt idx="0">
                  <c:v>3.3042383999999998E-3</c:v>
                </c:pt>
                <c:pt idx="1">
                  <c:v>3.5937819999999998E-3</c:v>
                </c:pt>
                <c:pt idx="2">
                  <c:v>5.2428079999999998E-3</c:v>
                </c:pt>
                <c:pt idx="3">
                  <c:v>6.1717689999999997E-3</c:v>
                </c:pt>
                <c:pt idx="4">
                  <c:v>6.3972253999999996E-3</c:v>
                </c:pt>
                <c:pt idx="5">
                  <c:v>7.3513099999999998E-3</c:v>
                </c:pt>
                <c:pt idx="6">
                  <c:v>9.3209190000000004E-3</c:v>
                </c:pt>
                <c:pt idx="7">
                  <c:v>1.0613628E-2</c:v>
                </c:pt>
                <c:pt idx="8">
                  <c:v>8.7240019999999998E-3</c:v>
                </c:pt>
                <c:pt idx="9">
                  <c:v>3.2667350000000002E-3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1.7398405E-3</c:v>
                </c:pt>
                <c:pt idx="15">
                  <c:v>7.0507729999999998E-3</c:v>
                </c:pt>
                <c:pt idx="16">
                  <c:v>1.0676356999999999E-2</c:v>
                </c:pt>
                <c:pt idx="17">
                  <c:v>1.0252992000000001E-2</c:v>
                </c:pt>
                <c:pt idx="18">
                  <c:v>6.2190372999999998E-3</c:v>
                </c:pt>
                <c:pt idx="19">
                  <c:v>3.0499999999999999E-4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4.7199999999999998E-4</c:v>
                </c:pt>
                <c:pt idx="26">
                  <c:v>6.2212296999999998E-3</c:v>
                </c:pt>
                <c:pt idx="27">
                  <c:v>1.1442948999999999E-2</c:v>
                </c:pt>
                <c:pt idx="28">
                  <c:v>1.6148683E-2</c:v>
                </c:pt>
                <c:pt idx="29">
                  <c:v>2.0071674000000001E-2</c:v>
                </c:pt>
                <c:pt idx="30">
                  <c:v>2.3857227000000002E-2</c:v>
                </c:pt>
                <c:pt idx="31">
                  <c:v>2.7969307999999998E-2</c:v>
                </c:pt>
                <c:pt idx="32">
                  <c:v>3.2613534E-2</c:v>
                </c:pt>
                <c:pt idx="33">
                  <c:v>3.9448492000000002E-2</c:v>
                </c:pt>
                <c:pt idx="34">
                  <c:v>4.7598700000000001E-2</c:v>
                </c:pt>
                <c:pt idx="35">
                  <c:v>5.5573129999999998E-2</c:v>
                </c:pt>
                <c:pt idx="36">
                  <c:v>6.0305471999999999E-2</c:v>
                </c:pt>
                <c:pt idx="37">
                  <c:v>5.9977232999999998E-2</c:v>
                </c:pt>
                <c:pt idx="38">
                  <c:v>5.5152899999999998E-2</c:v>
                </c:pt>
                <c:pt idx="39">
                  <c:v>4.8031557000000002E-2</c:v>
                </c:pt>
                <c:pt idx="40">
                  <c:v>4.0073678000000001E-2</c:v>
                </c:pt>
                <c:pt idx="41">
                  <c:v>3.3322625000000002E-2</c:v>
                </c:pt>
                <c:pt idx="42">
                  <c:v>2.8290856999999999E-2</c:v>
                </c:pt>
                <c:pt idx="43">
                  <c:v>2.6443029E-2</c:v>
                </c:pt>
                <c:pt idx="44">
                  <c:v>2.8908355E-2</c:v>
                </c:pt>
                <c:pt idx="45">
                  <c:v>3.3675126999999999E-2</c:v>
                </c:pt>
                <c:pt idx="46">
                  <c:v>3.7331544000000001E-2</c:v>
                </c:pt>
                <c:pt idx="47">
                  <c:v>3.7935826999999998E-2</c:v>
                </c:pt>
                <c:pt idx="48">
                  <c:v>3.6690269999999997E-2</c:v>
                </c:pt>
                <c:pt idx="49">
                  <c:v>3.5950072E-2</c:v>
                </c:pt>
                <c:pt idx="50">
                  <c:v>3.5975260000000002E-2</c:v>
                </c:pt>
                <c:pt idx="51">
                  <c:v>3.6146200000000003E-2</c:v>
                </c:pt>
                <c:pt idx="52">
                  <c:v>3.5675476999999997E-2</c:v>
                </c:pt>
                <c:pt idx="53">
                  <c:v>3.4022980000000001E-2</c:v>
                </c:pt>
                <c:pt idx="54">
                  <c:v>3.1784590000000001E-2</c:v>
                </c:pt>
                <c:pt idx="55">
                  <c:v>3.1475867999999997E-2</c:v>
                </c:pt>
                <c:pt idx="56">
                  <c:v>3.3883080000000003E-2</c:v>
                </c:pt>
                <c:pt idx="57">
                  <c:v>4.0897152999999999E-2</c:v>
                </c:pt>
                <c:pt idx="58">
                  <c:v>5.0476569999999998E-2</c:v>
                </c:pt>
                <c:pt idx="59">
                  <c:v>5.8180164999999999E-2</c:v>
                </c:pt>
                <c:pt idx="60">
                  <c:v>5.9731190000000003E-2</c:v>
                </c:pt>
                <c:pt idx="61">
                  <c:v>5.6676283000000001E-2</c:v>
                </c:pt>
                <c:pt idx="62">
                  <c:v>5.3164164999999999E-2</c:v>
                </c:pt>
                <c:pt idx="63">
                  <c:v>5.1922370000000002E-2</c:v>
                </c:pt>
                <c:pt idx="64">
                  <c:v>5.0999783E-2</c:v>
                </c:pt>
                <c:pt idx="65">
                  <c:v>4.8342549999999998E-2</c:v>
                </c:pt>
                <c:pt idx="66">
                  <c:v>4.6426630000000003E-2</c:v>
                </c:pt>
                <c:pt idx="67">
                  <c:v>4.9075026000000001E-2</c:v>
                </c:pt>
                <c:pt idx="68">
                  <c:v>5.5295480000000001E-2</c:v>
                </c:pt>
                <c:pt idx="69">
                  <c:v>5.7364480000000002E-2</c:v>
                </c:pt>
                <c:pt idx="70">
                  <c:v>4.9443125999999997E-2</c:v>
                </c:pt>
                <c:pt idx="71">
                  <c:v>3.2712610000000003E-2</c:v>
                </c:pt>
                <c:pt idx="72">
                  <c:v>1.5004356999999999E-2</c:v>
                </c:pt>
                <c:pt idx="73">
                  <c:v>3.8002853000000001E-3</c:v>
                </c:pt>
                <c:pt idx="74">
                  <c:v>2.3347158000000001E-3</c:v>
                </c:pt>
                <c:pt idx="75">
                  <c:v>8.1953070000000006E-3</c:v>
                </c:pt>
                <c:pt idx="76">
                  <c:v>1.6368122999999998E-2</c:v>
                </c:pt>
                <c:pt idx="77">
                  <c:v>2.1831316999999999E-2</c:v>
                </c:pt>
                <c:pt idx="78">
                  <c:v>2.3592358000000001E-2</c:v>
                </c:pt>
                <c:pt idx="79">
                  <c:v>2.3313837E-2</c:v>
                </c:pt>
                <c:pt idx="80">
                  <c:v>2.1755913000000002E-2</c:v>
                </c:pt>
                <c:pt idx="81">
                  <c:v>1.8255061999999999E-2</c:v>
                </c:pt>
                <c:pt idx="82">
                  <c:v>1.1660497000000001E-2</c:v>
                </c:pt>
                <c:pt idx="83">
                  <c:v>2.8149567000000002E-3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4.6728469999999999E-3</c:v>
                </c:pt>
                <c:pt idx="88">
                  <c:v>1.6163601999999999E-2</c:v>
                </c:pt>
                <c:pt idx="89">
                  <c:v>2.6361186000000002E-2</c:v>
                </c:pt>
                <c:pt idx="90">
                  <c:v>3.3285130000000003E-2</c:v>
                </c:pt>
                <c:pt idx="91">
                  <c:v>3.6377657000000001E-2</c:v>
                </c:pt>
                <c:pt idx="92">
                  <c:v>3.522103E-2</c:v>
                </c:pt>
                <c:pt idx="93">
                  <c:v>3.2544613E-2</c:v>
                </c:pt>
                <c:pt idx="94">
                  <c:v>2.9529587999999999E-2</c:v>
                </c:pt>
                <c:pt idx="95">
                  <c:v>2.5882898000000001E-2</c:v>
                </c:pt>
                <c:pt idx="96">
                  <c:v>2.5258322999999999E-2</c:v>
                </c:pt>
                <c:pt idx="97">
                  <c:v>2.6358996999999999E-2</c:v>
                </c:pt>
                <c:pt idx="98">
                  <c:v>2.7959725000000001E-2</c:v>
                </c:pt>
                <c:pt idx="99">
                  <c:v>2.9675249000000001E-2</c:v>
                </c:pt>
                <c:pt idx="100">
                  <c:v>3.1547411999999997E-2</c:v>
                </c:pt>
                <c:pt idx="101">
                  <c:v>3.1889793E-2</c:v>
                </c:pt>
                <c:pt idx="102">
                  <c:v>3.1484060000000001E-2</c:v>
                </c:pt>
                <c:pt idx="103">
                  <c:v>3.0797374999999998E-2</c:v>
                </c:pt>
                <c:pt idx="104">
                  <c:v>2.9025013999999998E-2</c:v>
                </c:pt>
                <c:pt idx="105">
                  <c:v>2.6210263000000001E-2</c:v>
                </c:pt>
                <c:pt idx="106">
                  <c:v>2.2360837000000001E-2</c:v>
                </c:pt>
                <c:pt idx="107">
                  <c:v>1.7919416000000001E-2</c:v>
                </c:pt>
                <c:pt idx="108">
                  <c:v>1.2413996E-2</c:v>
                </c:pt>
                <c:pt idx="109">
                  <c:v>6.3099423000000003E-3</c:v>
                </c:pt>
                <c:pt idx="110">
                  <c:v>2.2900000000000001E-4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9DEC-4BA7-873D-D5A61A7A1046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[4]Sheet1!$D$542:$DT$542</c:f>
              <c:numCache>
                <c:formatCode>General</c:formatCode>
                <c:ptCount val="121"/>
                <c:pt idx="0">
                  <c:v>3.3042383999999998E-3</c:v>
                </c:pt>
                <c:pt idx="1">
                  <c:v>3.5937819999999998E-3</c:v>
                </c:pt>
                <c:pt idx="2">
                  <c:v>5.2428079999999998E-3</c:v>
                </c:pt>
                <c:pt idx="3">
                  <c:v>6.1717689999999997E-3</c:v>
                </c:pt>
                <c:pt idx="4">
                  <c:v>6.3972253999999996E-3</c:v>
                </c:pt>
                <c:pt idx="5">
                  <c:v>7.3513099999999998E-3</c:v>
                </c:pt>
                <c:pt idx="6">
                  <c:v>9.3209190000000004E-3</c:v>
                </c:pt>
                <c:pt idx="7">
                  <c:v>1.0613628E-2</c:v>
                </c:pt>
                <c:pt idx="8">
                  <c:v>8.7240019999999998E-3</c:v>
                </c:pt>
                <c:pt idx="9">
                  <c:v>3.2667350000000002E-3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1.7398405E-3</c:v>
                </c:pt>
                <c:pt idx="15">
                  <c:v>7.0507729999999998E-3</c:v>
                </c:pt>
                <c:pt idx="16">
                  <c:v>1.0676356999999999E-2</c:v>
                </c:pt>
                <c:pt idx="17">
                  <c:v>1.0252992000000001E-2</c:v>
                </c:pt>
                <c:pt idx="18">
                  <c:v>6.2190372999999998E-3</c:v>
                </c:pt>
                <c:pt idx="19">
                  <c:v>3.0499999999999999E-4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4.7199999999999998E-4</c:v>
                </c:pt>
                <c:pt idx="26">
                  <c:v>6.2212296999999998E-3</c:v>
                </c:pt>
                <c:pt idx="27">
                  <c:v>1.1442948999999999E-2</c:v>
                </c:pt>
                <c:pt idx="28">
                  <c:v>1.6148683E-2</c:v>
                </c:pt>
                <c:pt idx="29">
                  <c:v>2.0071674000000001E-2</c:v>
                </c:pt>
                <c:pt idx="30">
                  <c:v>2.3857227000000002E-2</c:v>
                </c:pt>
                <c:pt idx="31">
                  <c:v>2.7969307999999998E-2</c:v>
                </c:pt>
                <c:pt idx="32">
                  <c:v>3.2613534E-2</c:v>
                </c:pt>
                <c:pt idx="33">
                  <c:v>3.9448492000000002E-2</c:v>
                </c:pt>
                <c:pt idx="34">
                  <c:v>4.7598700000000001E-2</c:v>
                </c:pt>
                <c:pt idx="35">
                  <c:v>5.5573129999999998E-2</c:v>
                </c:pt>
                <c:pt idx="36">
                  <c:v>6.0305471999999999E-2</c:v>
                </c:pt>
                <c:pt idx="37">
                  <c:v>5.9977232999999998E-2</c:v>
                </c:pt>
                <c:pt idx="38">
                  <c:v>5.5152899999999998E-2</c:v>
                </c:pt>
                <c:pt idx="39">
                  <c:v>4.8031557000000002E-2</c:v>
                </c:pt>
                <c:pt idx="40">
                  <c:v>4.0073678000000001E-2</c:v>
                </c:pt>
                <c:pt idx="41">
                  <c:v>3.3322625000000002E-2</c:v>
                </c:pt>
                <c:pt idx="42">
                  <c:v>2.8290856999999999E-2</c:v>
                </c:pt>
                <c:pt idx="43">
                  <c:v>2.6443029E-2</c:v>
                </c:pt>
                <c:pt idx="44">
                  <c:v>2.8908355E-2</c:v>
                </c:pt>
                <c:pt idx="45">
                  <c:v>3.3675126999999999E-2</c:v>
                </c:pt>
                <c:pt idx="46">
                  <c:v>3.7331544000000001E-2</c:v>
                </c:pt>
                <c:pt idx="47">
                  <c:v>3.7935826999999998E-2</c:v>
                </c:pt>
                <c:pt idx="48">
                  <c:v>3.6690269999999997E-2</c:v>
                </c:pt>
                <c:pt idx="49">
                  <c:v>3.5950072E-2</c:v>
                </c:pt>
                <c:pt idx="50">
                  <c:v>3.5975260000000002E-2</c:v>
                </c:pt>
                <c:pt idx="51">
                  <c:v>3.6146200000000003E-2</c:v>
                </c:pt>
                <c:pt idx="52">
                  <c:v>3.5675476999999997E-2</c:v>
                </c:pt>
                <c:pt idx="53">
                  <c:v>3.4022980000000001E-2</c:v>
                </c:pt>
                <c:pt idx="54">
                  <c:v>3.1784590000000001E-2</c:v>
                </c:pt>
                <c:pt idx="55">
                  <c:v>3.1475867999999997E-2</c:v>
                </c:pt>
                <c:pt idx="56">
                  <c:v>3.3883080000000003E-2</c:v>
                </c:pt>
                <c:pt idx="57">
                  <c:v>4.0897152999999999E-2</c:v>
                </c:pt>
                <c:pt idx="58">
                  <c:v>5.0476569999999998E-2</c:v>
                </c:pt>
                <c:pt idx="59">
                  <c:v>5.8180164999999999E-2</c:v>
                </c:pt>
                <c:pt idx="60">
                  <c:v>5.9731190000000003E-2</c:v>
                </c:pt>
                <c:pt idx="61">
                  <c:v>5.6676283000000001E-2</c:v>
                </c:pt>
                <c:pt idx="62">
                  <c:v>5.3164164999999999E-2</c:v>
                </c:pt>
                <c:pt idx="63">
                  <c:v>5.1922370000000002E-2</c:v>
                </c:pt>
                <c:pt idx="64">
                  <c:v>5.0999783E-2</c:v>
                </c:pt>
                <c:pt idx="65">
                  <c:v>4.8342549999999998E-2</c:v>
                </c:pt>
                <c:pt idx="66">
                  <c:v>4.6426630000000003E-2</c:v>
                </c:pt>
                <c:pt idx="67">
                  <c:v>4.9075026000000001E-2</c:v>
                </c:pt>
                <c:pt idx="68">
                  <c:v>5.5295480000000001E-2</c:v>
                </c:pt>
                <c:pt idx="69">
                  <c:v>5.7364480000000002E-2</c:v>
                </c:pt>
                <c:pt idx="70">
                  <c:v>4.9443125999999997E-2</c:v>
                </c:pt>
                <c:pt idx="71">
                  <c:v>3.2712610000000003E-2</c:v>
                </c:pt>
                <c:pt idx="72">
                  <c:v>1.5004356999999999E-2</c:v>
                </c:pt>
                <c:pt idx="73">
                  <c:v>3.8002853000000001E-3</c:v>
                </c:pt>
                <c:pt idx="74">
                  <c:v>2.3347158000000001E-3</c:v>
                </c:pt>
                <c:pt idx="75">
                  <c:v>8.1953070000000006E-3</c:v>
                </c:pt>
                <c:pt idx="76">
                  <c:v>1.6368122999999998E-2</c:v>
                </c:pt>
                <c:pt idx="77">
                  <c:v>2.1831316999999999E-2</c:v>
                </c:pt>
                <c:pt idx="78">
                  <c:v>2.3592358000000001E-2</c:v>
                </c:pt>
                <c:pt idx="79">
                  <c:v>2.3313837E-2</c:v>
                </c:pt>
                <c:pt idx="80">
                  <c:v>2.1755913000000002E-2</c:v>
                </c:pt>
                <c:pt idx="81">
                  <c:v>1.8255061999999999E-2</c:v>
                </c:pt>
                <c:pt idx="82">
                  <c:v>1.1660497000000001E-2</c:v>
                </c:pt>
                <c:pt idx="83">
                  <c:v>2.8149567000000002E-3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4.6728469999999999E-3</c:v>
                </c:pt>
                <c:pt idx="88">
                  <c:v>1.6163601999999999E-2</c:v>
                </c:pt>
                <c:pt idx="89">
                  <c:v>2.6361186000000002E-2</c:v>
                </c:pt>
                <c:pt idx="90">
                  <c:v>3.3285130000000003E-2</c:v>
                </c:pt>
                <c:pt idx="91">
                  <c:v>3.6377657000000001E-2</c:v>
                </c:pt>
                <c:pt idx="92">
                  <c:v>3.522103E-2</c:v>
                </c:pt>
                <c:pt idx="93">
                  <c:v>3.2544613E-2</c:v>
                </c:pt>
                <c:pt idx="94">
                  <c:v>2.9529587999999999E-2</c:v>
                </c:pt>
                <c:pt idx="95">
                  <c:v>2.5882898000000001E-2</c:v>
                </c:pt>
                <c:pt idx="96">
                  <c:v>2.5258322999999999E-2</c:v>
                </c:pt>
                <c:pt idx="97">
                  <c:v>2.6358996999999999E-2</c:v>
                </c:pt>
                <c:pt idx="98">
                  <c:v>2.7959725000000001E-2</c:v>
                </c:pt>
                <c:pt idx="99">
                  <c:v>2.9675249000000001E-2</c:v>
                </c:pt>
                <c:pt idx="100">
                  <c:v>3.1547411999999997E-2</c:v>
                </c:pt>
                <c:pt idx="101">
                  <c:v>3.1889793E-2</c:v>
                </c:pt>
                <c:pt idx="102">
                  <c:v>3.1484060000000001E-2</c:v>
                </c:pt>
                <c:pt idx="103">
                  <c:v>3.0797374999999998E-2</c:v>
                </c:pt>
                <c:pt idx="104">
                  <c:v>2.9025013999999998E-2</c:v>
                </c:pt>
                <c:pt idx="105">
                  <c:v>2.6210263000000001E-2</c:v>
                </c:pt>
                <c:pt idx="106">
                  <c:v>2.2360837000000001E-2</c:v>
                </c:pt>
                <c:pt idx="107">
                  <c:v>1.7919416000000001E-2</c:v>
                </c:pt>
                <c:pt idx="108">
                  <c:v>1.2413996E-2</c:v>
                </c:pt>
                <c:pt idx="109">
                  <c:v>6.3099423000000003E-3</c:v>
                </c:pt>
                <c:pt idx="110">
                  <c:v>2.2900000000000001E-4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9DEC-4BA7-873D-D5A61A7A1046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[4]Sheet1!$D$543:$DT$543</c:f>
              <c:numCache>
                <c:formatCode>General</c:formatCode>
                <c:ptCount val="121"/>
                <c:pt idx="0">
                  <c:v>3.3042383999999998E-3</c:v>
                </c:pt>
                <c:pt idx="1">
                  <c:v>3.5937819999999998E-3</c:v>
                </c:pt>
                <c:pt idx="2">
                  <c:v>5.2428079999999998E-3</c:v>
                </c:pt>
                <c:pt idx="3">
                  <c:v>6.1717689999999997E-3</c:v>
                </c:pt>
                <c:pt idx="4">
                  <c:v>6.3972253999999996E-3</c:v>
                </c:pt>
                <c:pt idx="5">
                  <c:v>7.3513099999999998E-3</c:v>
                </c:pt>
                <c:pt idx="6">
                  <c:v>9.3209190000000004E-3</c:v>
                </c:pt>
                <c:pt idx="7">
                  <c:v>1.0613628E-2</c:v>
                </c:pt>
                <c:pt idx="8">
                  <c:v>8.7240019999999998E-3</c:v>
                </c:pt>
                <c:pt idx="9">
                  <c:v>3.2667350000000002E-3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1.7398405E-3</c:v>
                </c:pt>
                <c:pt idx="15">
                  <c:v>7.0507729999999998E-3</c:v>
                </c:pt>
                <c:pt idx="16">
                  <c:v>1.0676356999999999E-2</c:v>
                </c:pt>
                <c:pt idx="17">
                  <c:v>1.0252992000000001E-2</c:v>
                </c:pt>
                <c:pt idx="18">
                  <c:v>6.2190372999999998E-3</c:v>
                </c:pt>
                <c:pt idx="19">
                  <c:v>3.0499999999999999E-4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4.7199999999999998E-4</c:v>
                </c:pt>
                <c:pt idx="26">
                  <c:v>6.2212296999999998E-3</c:v>
                </c:pt>
                <c:pt idx="27">
                  <c:v>1.1442948999999999E-2</c:v>
                </c:pt>
                <c:pt idx="28">
                  <c:v>1.6148683E-2</c:v>
                </c:pt>
                <c:pt idx="29">
                  <c:v>2.0071674000000001E-2</c:v>
                </c:pt>
                <c:pt idx="30">
                  <c:v>2.3857227000000002E-2</c:v>
                </c:pt>
                <c:pt idx="31">
                  <c:v>2.7969307999999998E-2</c:v>
                </c:pt>
                <c:pt idx="32">
                  <c:v>3.2613534E-2</c:v>
                </c:pt>
                <c:pt idx="33">
                  <c:v>3.9448492000000002E-2</c:v>
                </c:pt>
                <c:pt idx="34">
                  <c:v>4.7598700000000001E-2</c:v>
                </c:pt>
                <c:pt idx="35">
                  <c:v>5.5573129999999998E-2</c:v>
                </c:pt>
                <c:pt idx="36">
                  <c:v>6.0305471999999999E-2</c:v>
                </c:pt>
                <c:pt idx="37">
                  <c:v>5.9977232999999998E-2</c:v>
                </c:pt>
                <c:pt idx="38">
                  <c:v>5.5152899999999998E-2</c:v>
                </c:pt>
                <c:pt idx="39">
                  <c:v>4.8031557000000002E-2</c:v>
                </c:pt>
                <c:pt idx="40">
                  <c:v>4.0073678000000001E-2</c:v>
                </c:pt>
                <c:pt idx="41">
                  <c:v>3.3322625000000002E-2</c:v>
                </c:pt>
                <c:pt idx="42">
                  <c:v>2.8290856999999999E-2</c:v>
                </c:pt>
                <c:pt idx="43">
                  <c:v>2.6443029E-2</c:v>
                </c:pt>
                <c:pt idx="44">
                  <c:v>2.8908355E-2</c:v>
                </c:pt>
                <c:pt idx="45">
                  <c:v>3.3675126999999999E-2</c:v>
                </c:pt>
                <c:pt idx="46">
                  <c:v>3.7331544000000001E-2</c:v>
                </c:pt>
                <c:pt idx="47">
                  <c:v>3.7935826999999998E-2</c:v>
                </c:pt>
                <c:pt idx="48">
                  <c:v>3.6690269999999997E-2</c:v>
                </c:pt>
                <c:pt idx="49">
                  <c:v>3.5950072E-2</c:v>
                </c:pt>
                <c:pt idx="50">
                  <c:v>3.5975260000000002E-2</c:v>
                </c:pt>
                <c:pt idx="51">
                  <c:v>3.6146200000000003E-2</c:v>
                </c:pt>
                <c:pt idx="52">
                  <c:v>3.5675476999999997E-2</c:v>
                </c:pt>
                <c:pt idx="53">
                  <c:v>3.4022980000000001E-2</c:v>
                </c:pt>
                <c:pt idx="54">
                  <c:v>3.1784590000000001E-2</c:v>
                </c:pt>
                <c:pt idx="55">
                  <c:v>3.1475867999999997E-2</c:v>
                </c:pt>
                <c:pt idx="56">
                  <c:v>3.3883080000000003E-2</c:v>
                </c:pt>
                <c:pt idx="57">
                  <c:v>4.0897152999999999E-2</c:v>
                </c:pt>
                <c:pt idx="58">
                  <c:v>5.0476569999999998E-2</c:v>
                </c:pt>
                <c:pt idx="59">
                  <c:v>5.8180164999999999E-2</c:v>
                </c:pt>
                <c:pt idx="60">
                  <c:v>5.9731190000000003E-2</c:v>
                </c:pt>
                <c:pt idx="61">
                  <c:v>5.6676283000000001E-2</c:v>
                </c:pt>
                <c:pt idx="62">
                  <c:v>5.3164164999999999E-2</c:v>
                </c:pt>
                <c:pt idx="63">
                  <c:v>5.1922370000000002E-2</c:v>
                </c:pt>
                <c:pt idx="64">
                  <c:v>5.0999783E-2</c:v>
                </c:pt>
                <c:pt idx="65">
                  <c:v>4.8342549999999998E-2</c:v>
                </c:pt>
                <c:pt idx="66">
                  <c:v>4.6426630000000003E-2</c:v>
                </c:pt>
                <c:pt idx="67">
                  <c:v>4.9075026000000001E-2</c:v>
                </c:pt>
                <c:pt idx="68">
                  <c:v>5.5295480000000001E-2</c:v>
                </c:pt>
                <c:pt idx="69">
                  <c:v>5.7364480000000002E-2</c:v>
                </c:pt>
                <c:pt idx="70">
                  <c:v>4.9443125999999997E-2</c:v>
                </c:pt>
                <c:pt idx="71">
                  <c:v>3.2712610000000003E-2</c:v>
                </c:pt>
                <c:pt idx="72">
                  <c:v>1.5004356999999999E-2</c:v>
                </c:pt>
                <c:pt idx="73">
                  <c:v>3.8002853000000001E-3</c:v>
                </c:pt>
                <c:pt idx="74">
                  <c:v>2.3347158000000001E-3</c:v>
                </c:pt>
                <c:pt idx="75">
                  <c:v>8.1953070000000006E-3</c:v>
                </c:pt>
                <c:pt idx="76">
                  <c:v>1.6368122999999998E-2</c:v>
                </c:pt>
                <c:pt idx="77">
                  <c:v>2.1831316999999999E-2</c:v>
                </c:pt>
                <c:pt idx="78">
                  <c:v>2.3592358000000001E-2</c:v>
                </c:pt>
                <c:pt idx="79">
                  <c:v>2.3313837E-2</c:v>
                </c:pt>
                <c:pt idx="80">
                  <c:v>2.1755913000000002E-2</c:v>
                </c:pt>
                <c:pt idx="81">
                  <c:v>1.8255061999999999E-2</c:v>
                </c:pt>
                <c:pt idx="82">
                  <c:v>1.1660497000000001E-2</c:v>
                </c:pt>
                <c:pt idx="83">
                  <c:v>2.8149567000000002E-3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4.6728469999999999E-3</c:v>
                </c:pt>
                <c:pt idx="88">
                  <c:v>1.6163601999999999E-2</c:v>
                </c:pt>
                <c:pt idx="89">
                  <c:v>2.6361186000000002E-2</c:v>
                </c:pt>
                <c:pt idx="90">
                  <c:v>3.3285130000000003E-2</c:v>
                </c:pt>
                <c:pt idx="91">
                  <c:v>3.6377657000000001E-2</c:v>
                </c:pt>
                <c:pt idx="92">
                  <c:v>3.522103E-2</c:v>
                </c:pt>
                <c:pt idx="93">
                  <c:v>3.2544613E-2</c:v>
                </c:pt>
                <c:pt idx="94">
                  <c:v>2.9529587999999999E-2</c:v>
                </c:pt>
                <c:pt idx="95">
                  <c:v>2.5882898000000001E-2</c:v>
                </c:pt>
                <c:pt idx="96">
                  <c:v>2.5258322999999999E-2</c:v>
                </c:pt>
                <c:pt idx="97">
                  <c:v>2.6358996999999999E-2</c:v>
                </c:pt>
                <c:pt idx="98">
                  <c:v>2.7959725000000001E-2</c:v>
                </c:pt>
                <c:pt idx="99">
                  <c:v>2.9675249000000001E-2</c:v>
                </c:pt>
                <c:pt idx="100">
                  <c:v>3.1547411999999997E-2</c:v>
                </c:pt>
                <c:pt idx="101">
                  <c:v>3.1889793E-2</c:v>
                </c:pt>
                <c:pt idx="102">
                  <c:v>3.1484060000000001E-2</c:v>
                </c:pt>
                <c:pt idx="103">
                  <c:v>3.0797374999999998E-2</c:v>
                </c:pt>
                <c:pt idx="104">
                  <c:v>2.9025013999999998E-2</c:v>
                </c:pt>
                <c:pt idx="105">
                  <c:v>2.6210263000000001E-2</c:v>
                </c:pt>
                <c:pt idx="106">
                  <c:v>2.2360837000000001E-2</c:v>
                </c:pt>
                <c:pt idx="107">
                  <c:v>1.7919416000000001E-2</c:v>
                </c:pt>
                <c:pt idx="108">
                  <c:v>1.2413996E-2</c:v>
                </c:pt>
                <c:pt idx="109">
                  <c:v>6.3099423000000003E-3</c:v>
                </c:pt>
                <c:pt idx="110">
                  <c:v>2.2900000000000001E-4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9DEC-4BA7-873D-D5A61A7A1046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[4]Sheet1!$D$544:$DT$544</c:f>
              <c:numCache>
                <c:formatCode>General</c:formatCode>
                <c:ptCount val="121"/>
                <c:pt idx="0">
                  <c:v>3.3042383999999998E-3</c:v>
                </c:pt>
                <c:pt idx="1">
                  <c:v>3.5937819999999998E-3</c:v>
                </c:pt>
                <c:pt idx="2">
                  <c:v>5.2428079999999998E-3</c:v>
                </c:pt>
                <c:pt idx="3">
                  <c:v>6.1717689999999997E-3</c:v>
                </c:pt>
                <c:pt idx="4">
                  <c:v>6.3972253999999996E-3</c:v>
                </c:pt>
                <c:pt idx="5">
                  <c:v>7.3513099999999998E-3</c:v>
                </c:pt>
                <c:pt idx="6">
                  <c:v>9.3209190000000004E-3</c:v>
                </c:pt>
                <c:pt idx="7">
                  <c:v>1.0613628E-2</c:v>
                </c:pt>
                <c:pt idx="8">
                  <c:v>8.7240019999999998E-3</c:v>
                </c:pt>
                <c:pt idx="9">
                  <c:v>3.2667350000000002E-3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1.7398405E-3</c:v>
                </c:pt>
                <c:pt idx="15">
                  <c:v>7.0507729999999998E-3</c:v>
                </c:pt>
                <c:pt idx="16">
                  <c:v>1.0676356999999999E-2</c:v>
                </c:pt>
                <c:pt idx="17">
                  <c:v>1.0252992000000001E-2</c:v>
                </c:pt>
                <c:pt idx="18">
                  <c:v>6.2190372999999998E-3</c:v>
                </c:pt>
                <c:pt idx="19">
                  <c:v>3.0499999999999999E-4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4.7199999999999998E-4</c:v>
                </c:pt>
                <c:pt idx="26">
                  <c:v>6.2212296999999998E-3</c:v>
                </c:pt>
                <c:pt idx="27">
                  <c:v>1.1442948999999999E-2</c:v>
                </c:pt>
                <c:pt idx="28">
                  <c:v>1.6148683E-2</c:v>
                </c:pt>
                <c:pt idx="29">
                  <c:v>2.0071674000000001E-2</c:v>
                </c:pt>
                <c:pt idx="30">
                  <c:v>2.3857227000000002E-2</c:v>
                </c:pt>
                <c:pt idx="31">
                  <c:v>2.7969307999999998E-2</c:v>
                </c:pt>
                <c:pt idx="32">
                  <c:v>3.2613534E-2</c:v>
                </c:pt>
                <c:pt idx="33">
                  <c:v>3.9448492000000002E-2</c:v>
                </c:pt>
                <c:pt idx="34">
                  <c:v>4.7598700000000001E-2</c:v>
                </c:pt>
                <c:pt idx="35">
                  <c:v>5.5573129999999998E-2</c:v>
                </c:pt>
                <c:pt idx="36">
                  <c:v>6.0305471999999999E-2</c:v>
                </c:pt>
                <c:pt idx="37">
                  <c:v>5.9977232999999998E-2</c:v>
                </c:pt>
                <c:pt idx="38">
                  <c:v>5.5152899999999998E-2</c:v>
                </c:pt>
                <c:pt idx="39">
                  <c:v>4.8031557000000002E-2</c:v>
                </c:pt>
                <c:pt idx="40">
                  <c:v>4.0073678000000001E-2</c:v>
                </c:pt>
                <c:pt idx="41">
                  <c:v>3.3322625000000002E-2</c:v>
                </c:pt>
                <c:pt idx="42">
                  <c:v>2.8290856999999999E-2</c:v>
                </c:pt>
                <c:pt idx="43">
                  <c:v>2.6443029E-2</c:v>
                </c:pt>
                <c:pt idx="44">
                  <c:v>2.8908355E-2</c:v>
                </c:pt>
                <c:pt idx="45">
                  <c:v>3.3675126999999999E-2</c:v>
                </c:pt>
                <c:pt idx="46">
                  <c:v>3.7331544000000001E-2</c:v>
                </c:pt>
                <c:pt idx="47">
                  <c:v>3.7935826999999998E-2</c:v>
                </c:pt>
                <c:pt idx="48">
                  <c:v>3.6690269999999997E-2</c:v>
                </c:pt>
                <c:pt idx="49">
                  <c:v>3.5950072E-2</c:v>
                </c:pt>
                <c:pt idx="50">
                  <c:v>3.5975260000000002E-2</c:v>
                </c:pt>
                <c:pt idx="51">
                  <c:v>3.6146200000000003E-2</c:v>
                </c:pt>
                <c:pt idx="52">
                  <c:v>3.5675476999999997E-2</c:v>
                </c:pt>
                <c:pt idx="53">
                  <c:v>3.4022980000000001E-2</c:v>
                </c:pt>
                <c:pt idx="54">
                  <c:v>3.1784590000000001E-2</c:v>
                </c:pt>
                <c:pt idx="55">
                  <c:v>3.1475867999999997E-2</c:v>
                </c:pt>
                <c:pt idx="56">
                  <c:v>3.3883080000000003E-2</c:v>
                </c:pt>
                <c:pt idx="57">
                  <c:v>4.0897152999999999E-2</c:v>
                </c:pt>
                <c:pt idx="58">
                  <c:v>5.0476569999999998E-2</c:v>
                </c:pt>
                <c:pt idx="59">
                  <c:v>5.8180164999999999E-2</c:v>
                </c:pt>
                <c:pt idx="60">
                  <c:v>5.9731190000000003E-2</c:v>
                </c:pt>
                <c:pt idx="61">
                  <c:v>5.6676283000000001E-2</c:v>
                </c:pt>
                <c:pt idx="62">
                  <c:v>5.3164164999999999E-2</c:v>
                </c:pt>
                <c:pt idx="63">
                  <c:v>5.1922370000000002E-2</c:v>
                </c:pt>
                <c:pt idx="64">
                  <c:v>5.0999783E-2</c:v>
                </c:pt>
                <c:pt idx="65">
                  <c:v>4.8342549999999998E-2</c:v>
                </c:pt>
                <c:pt idx="66">
                  <c:v>4.6426630000000003E-2</c:v>
                </c:pt>
                <c:pt idx="67">
                  <c:v>4.9075026000000001E-2</c:v>
                </c:pt>
                <c:pt idx="68">
                  <c:v>5.5295480000000001E-2</c:v>
                </c:pt>
                <c:pt idx="69">
                  <c:v>5.7364480000000002E-2</c:v>
                </c:pt>
                <c:pt idx="70">
                  <c:v>4.9443125999999997E-2</c:v>
                </c:pt>
                <c:pt idx="71">
                  <c:v>3.2712610000000003E-2</c:v>
                </c:pt>
                <c:pt idx="72">
                  <c:v>1.5004356999999999E-2</c:v>
                </c:pt>
                <c:pt idx="73">
                  <c:v>3.8002853000000001E-3</c:v>
                </c:pt>
                <c:pt idx="74">
                  <c:v>2.3347158000000001E-3</c:v>
                </c:pt>
                <c:pt idx="75">
                  <c:v>8.1953070000000006E-3</c:v>
                </c:pt>
                <c:pt idx="76">
                  <c:v>1.6368122999999998E-2</c:v>
                </c:pt>
                <c:pt idx="77">
                  <c:v>2.1831316999999999E-2</c:v>
                </c:pt>
                <c:pt idx="78">
                  <c:v>2.3592358000000001E-2</c:v>
                </c:pt>
                <c:pt idx="79">
                  <c:v>2.3313837E-2</c:v>
                </c:pt>
                <c:pt idx="80">
                  <c:v>2.1755913000000002E-2</c:v>
                </c:pt>
                <c:pt idx="81">
                  <c:v>1.8255061999999999E-2</c:v>
                </c:pt>
                <c:pt idx="82">
                  <c:v>1.1660497000000001E-2</c:v>
                </c:pt>
                <c:pt idx="83">
                  <c:v>2.8149567000000002E-3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4.6728469999999999E-3</c:v>
                </c:pt>
                <c:pt idx="88">
                  <c:v>1.6163601999999999E-2</c:v>
                </c:pt>
                <c:pt idx="89">
                  <c:v>2.6361186000000002E-2</c:v>
                </c:pt>
                <c:pt idx="90">
                  <c:v>3.3285130000000003E-2</c:v>
                </c:pt>
                <c:pt idx="91">
                  <c:v>3.6377657000000001E-2</c:v>
                </c:pt>
                <c:pt idx="92">
                  <c:v>3.522103E-2</c:v>
                </c:pt>
                <c:pt idx="93">
                  <c:v>3.2544613E-2</c:v>
                </c:pt>
                <c:pt idx="94">
                  <c:v>2.9529587999999999E-2</c:v>
                </c:pt>
                <c:pt idx="95">
                  <c:v>2.5882898000000001E-2</c:v>
                </c:pt>
                <c:pt idx="96">
                  <c:v>2.5258322999999999E-2</c:v>
                </c:pt>
                <c:pt idx="97">
                  <c:v>2.6358996999999999E-2</c:v>
                </c:pt>
                <c:pt idx="98">
                  <c:v>2.7959725000000001E-2</c:v>
                </c:pt>
                <c:pt idx="99">
                  <c:v>2.9675249000000001E-2</c:v>
                </c:pt>
                <c:pt idx="100">
                  <c:v>3.1547411999999997E-2</c:v>
                </c:pt>
                <c:pt idx="101">
                  <c:v>3.1889793E-2</c:v>
                </c:pt>
                <c:pt idx="102">
                  <c:v>3.1484060000000001E-2</c:v>
                </c:pt>
                <c:pt idx="103">
                  <c:v>3.0797374999999998E-2</c:v>
                </c:pt>
                <c:pt idx="104">
                  <c:v>2.9025013999999998E-2</c:v>
                </c:pt>
                <c:pt idx="105">
                  <c:v>2.6210263000000001E-2</c:v>
                </c:pt>
                <c:pt idx="106">
                  <c:v>2.2360837000000001E-2</c:v>
                </c:pt>
                <c:pt idx="107">
                  <c:v>1.7919416000000001E-2</c:v>
                </c:pt>
                <c:pt idx="108">
                  <c:v>1.2413996E-2</c:v>
                </c:pt>
                <c:pt idx="109">
                  <c:v>6.3099423000000003E-3</c:v>
                </c:pt>
                <c:pt idx="110">
                  <c:v>2.2900000000000001E-4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9DEC-4BA7-873D-D5A61A7A1046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[4]Sheet1!$D$545:$DT$545</c:f>
              <c:numCache>
                <c:formatCode>General</c:formatCode>
                <c:ptCount val="121"/>
                <c:pt idx="0">
                  <c:v>3.3042383999999998E-3</c:v>
                </c:pt>
                <c:pt idx="1">
                  <c:v>3.5937819999999998E-3</c:v>
                </c:pt>
                <c:pt idx="2">
                  <c:v>5.2428079999999998E-3</c:v>
                </c:pt>
                <c:pt idx="3">
                  <c:v>6.1717689999999997E-3</c:v>
                </c:pt>
                <c:pt idx="4">
                  <c:v>6.3972253999999996E-3</c:v>
                </c:pt>
                <c:pt idx="5">
                  <c:v>7.3513099999999998E-3</c:v>
                </c:pt>
                <c:pt idx="6">
                  <c:v>9.3209190000000004E-3</c:v>
                </c:pt>
                <c:pt idx="7">
                  <c:v>1.0613628E-2</c:v>
                </c:pt>
                <c:pt idx="8">
                  <c:v>8.7240019999999998E-3</c:v>
                </c:pt>
                <c:pt idx="9">
                  <c:v>3.2667350000000002E-3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1.7398405E-3</c:v>
                </c:pt>
                <c:pt idx="15">
                  <c:v>7.0507729999999998E-3</c:v>
                </c:pt>
                <c:pt idx="16">
                  <c:v>1.0676356999999999E-2</c:v>
                </c:pt>
                <c:pt idx="17">
                  <c:v>1.0252992000000001E-2</c:v>
                </c:pt>
                <c:pt idx="18">
                  <c:v>6.2190372999999998E-3</c:v>
                </c:pt>
                <c:pt idx="19">
                  <c:v>3.0499999999999999E-4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4.7199999999999998E-4</c:v>
                </c:pt>
                <c:pt idx="26">
                  <c:v>6.2212296999999998E-3</c:v>
                </c:pt>
                <c:pt idx="27">
                  <c:v>1.1442948999999999E-2</c:v>
                </c:pt>
                <c:pt idx="28">
                  <c:v>1.6148683E-2</c:v>
                </c:pt>
                <c:pt idx="29">
                  <c:v>2.0071674000000001E-2</c:v>
                </c:pt>
                <c:pt idx="30">
                  <c:v>2.3857227000000002E-2</c:v>
                </c:pt>
                <c:pt idx="31">
                  <c:v>2.7969307999999998E-2</c:v>
                </c:pt>
                <c:pt idx="32">
                  <c:v>3.2613534E-2</c:v>
                </c:pt>
                <c:pt idx="33">
                  <c:v>3.9448492000000002E-2</c:v>
                </c:pt>
                <c:pt idx="34">
                  <c:v>4.7598700000000001E-2</c:v>
                </c:pt>
                <c:pt idx="35">
                  <c:v>5.5573129999999998E-2</c:v>
                </c:pt>
                <c:pt idx="36">
                  <c:v>6.0305471999999999E-2</c:v>
                </c:pt>
                <c:pt idx="37">
                  <c:v>5.9977232999999998E-2</c:v>
                </c:pt>
                <c:pt idx="38">
                  <c:v>5.5152899999999998E-2</c:v>
                </c:pt>
                <c:pt idx="39">
                  <c:v>4.8031557000000002E-2</c:v>
                </c:pt>
                <c:pt idx="40">
                  <c:v>4.0073678000000001E-2</c:v>
                </c:pt>
                <c:pt idx="41">
                  <c:v>3.3322625000000002E-2</c:v>
                </c:pt>
                <c:pt idx="42">
                  <c:v>2.8290856999999999E-2</c:v>
                </c:pt>
                <c:pt idx="43">
                  <c:v>2.6443029E-2</c:v>
                </c:pt>
                <c:pt idx="44">
                  <c:v>2.8908355E-2</c:v>
                </c:pt>
                <c:pt idx="45">
                  <c:v>3.3675126999999999E-2</c:v>
                </c:pt>
                <c:pt idx="46">
                  <c:v>3.7331544000000001E-2</c:v>
                </c:pt>
                <c:pt idx="47">
                  <c:v>3.7935826999999998E-2</c:v>
                </c:pt>
                <c:pt idx="48">
                  <c:v>3.6690269999999997E-2</c:v>
                </c:pt>
                <c:pt idx="49">
                  <c:v>3.5950072E-2</c:v>
                </c:pt>
                <c:pt idx="50">
                  <c:v>3.5975260000000002E-2</c:v>
                </c:pt>
                <c:pt idx="51">
                  <c:v>3.6146200000000003E-2</c:v>
                </c:pt>
                <c:pt idx="52">
                  <c:v>3.5675476999999997E-2</c:v>
                </c:pt>
                <c:pt idx="53">
                  <c:v>3.4022980000000001E-2</c:v>
                </c:pt>
                <c:pt idx="54">
                  <c:v>3.1784590000000001E-2</c:v>
                </c:pt>
                <c:pt idx="55">
                  <c:v>3.1475867999999997E-2</c:v>
                </c:pt>
                <c:pt idx="56">
                  <c:v>3.3883080000000003E-2</c:v>
                </c:pt>
                <c:pt idx="57">
                  <c:v>4.0897152999999999E-2</c:v>
                </c:pt>
                <c:pt idx="58">
                  <c:v>5.0476569999999998E-2</c:v>
                </c:pt>
                <c:pt idx="59">
                  <c:v>5.8180164999999999E-2</c:v>
                </c:pt>
                <c:pt idx="60">
                  <c:v>5.9731190000000003E-2</c:v>
                </c:pt>
                <c:pt idx="61">
                  <c:v>5.6676283000000001E-2</c:v>
                </c:pt>
                <c:pt idx="62">
                  <c:v>5.3164164999999999E-2</c:v>
                </c:pt>
                <c:pt idx="63">
                  <c:v>5.1922370000000002E-2</c:v>
                </c:pt>
                <c:pt idx="64">
                  <c:v>5.0999783E-2</c:v>
                </c:pt>
                <c:pt idx="65">
                  <c:v>4.8342549999999998E-2</c:v>
                </c:pt>
                <c:pt idx="66">
                  <c:v>4.6426630000000003E-2</c:v>
                </c:pt>
                <c:pt idx="67">
                  <c:v>4.9075026000000001E-2</c:v>
                </c:pt>
                <c:pt idx="68">
                  <c:v>5.5295480000000001E-2</c:v>
                </c:pt>
                <c:pt idx="69">
                  <c:v>5.7364480000000002E-2</c:v>
                </c:pt>
                <c:pt idx="70">
                  <c:v>4.9443125999999997E-2</c:v>
                </c:pt>
                <c:pt idx="71">
                  <c:v>3.2712610000000003E-2</c:v>
                </c:pt>
                <c:pt idx="72">
                  <c:v>1.5004356999999999E-2</c:v>
                </c:pt>
                <c:pt idx="73">
                  <c:v>3.8002853000000001E-3</c:v>
                </c:pt>
                <c:pt idx="74">
                  <c:v>2.3347158000000001E-3</c:v>
                </c:pt>
                <c:pt idx="75">
                  <c:v>8.1953070000000006E-3</c:v>
                </c:pt>
                <c:pt idx="76">
                  <c:v>1.6368122999999998E-2</c:v>
                </c:pt>
                <c:pt idx="77">
                  <c:v>2.1831316999999999E-2</c:v>
                </c:pt>
                <c:pt idx="78">
                  <c:v>2.3592358000000001E-2</c:v>
                </c:pt>
                <c:pt idx="79">
                  <c:v>2.3313837E-2</c:v>
                </c:pt>
                <c:pt idx="80">
                  <c:v>2.1755913000000002E-2</c:v>
                </c:pt>
                <c:pt idx="81">
                  <c:v>1.8255061999999999E-2</c:v>
                </c:pt>
                <c:pt idx="82">
                  <c:v>1.1660497000000001E-2</c:v>
                </c:pt>
                <c:pt idx="83">
                  <c:v>2.8149567000000002E-3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4.6728469999999999E-3</c:v>
                </c:pt>
                <c:pt idx="88">
                  <c:v>1.6163601999999999E-2</c:v>
                </c:pt>
                <c:pt idx="89">
                  <c:v>2.6361186000000002E-2</c:v>
                </c:pt>
                <c:pt idx="90">
                  <c:v>3.3285130000000003E-2</c:v>
                </c:pt>
                <c:pt idx="91">
                  <c:v>3.6377657000000001E-2</c:v>
                </c:pt>
                <c:pt idx="92">
                  <c:v>3.522103E-2</c:v>
                </c:pt>
                <c:pt idx="93">
                  <c:v>3.2544613E-2</c:v>
                </c:pt>
                <c:pt idx="94">
                  <c:v>2.9529587999999999E-2</c:v>
                </c:pt>
                <c:pt idx="95">
                  <c:v>2.5882898000000001E-2</c:v>
                </c:pt>
                <c:pt idx="96">
                  <c:v>2.5258322999999999E-2</c:v>
                </c:pt>
                <c:pt idx="97">
                  <c:v>2.6358996999999999E-2</c:v>
                </c:pt>
                <c:pt idx="98">
                  <c:v>2.7959725000000001E-2</c:v>
                </c:pt>
                <c:pt idx="99">
                  <c:v>2.9675249000000001E-2</c:v>
                </c:pt>
                <c:pt idx="100">
                  <c:v>3.1547411999999997E-2</c:v>
                </c:pt>
                <c:pt idx="101">
                  <c:v>3.1889793E-2</c:v>
                </c:pt>
                <c:pt idx="102">
                  <c:v>3.1484060000000001E-2</c:v>
                </c:pt>
                <c:pt idx="103">
                  <c:v>3.0797374999999998E-2</c:v>
                </c:pt>
                <c:pt idx="104">
                  <c:v>2.9025013999999998E-2</c:v>
                </c:pt>
                <c:pt idx="105">
                  <c:v>2.6210263000000001E-2</c:v>
                </c:pt>
                <c:pt idx="106">
                  <c:v>2.2360837000000001E-2</c:v>
                </c:pt>
                <c:pt idx="107">
                  <c:v>1.7919416000000001E-2</c:v>
                </c:pt>
                <c:pt idx="108">
                  <c:v>1.2413996E-2</c:v>
                </c:pt>
                <c:pt idx="109">
                  <c:v>6.3099423000000003E-3</c:v>
                </c:pt>
                <c:pt idx="110">
                  <c:v>2.2900000000000001E-4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9DEC-4BA7-873D-D5A61A7A1046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[4]Sheet1!$D$546:$DT$546</c:f>
              <c:numCache>
                <c:formatCode>General</c:formatCode>
                <c:ptCount val="121"/>
                <c:pt idx="0">
                  <c:v>3.7450944000000002E-3</c:v>
                </c:pt>
                <c:pt idx="1">
                  <c:v>3.8204046000000001E-3</c:v>
                </c:pt>
                <c:pt idx="2">
                  <c:v>5.3426022999999998E-3</c:v>
                </c:pt>
                <c:pt idx="3">
                  <c:v>5.9954739999999998E-3</c:v>
                </c:pt>
                <c:pt idx="4">
                  <c:v>5.9700530000000003E-3</c:v>
                </c:pt>
                <c:pt idx="5">
                  <c:v>6.6603610000000001E-3</c:v>
                </c:pt>
                <c:pt idx="6">
                  <c:v>8.4793139999999999E-3</c:v>
                </c:pt>
                <c:pt idx="7">
                  <c:v>9.9473200000000008E-3</c:v>
                </c:pt>
                <c:pt idx="8">
                  <c:v>8.5397000000000008E-3</c:v>
                </c:pt>
                <c:pt idx="9">
                  <c:v>3.5891510000000001E-3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1.514058E-3</c:v>
                </c:pt>
                <c:pt idx="15">
                  <c:v>6.90013E-3</c:v>
                </c:pt>
                <c:pt idx="16">
                  <c:v>1.0684334E-2</c:v>
                </c:pt>
                <c:pt idx="17">
                  <c:v>1.0318997E-2</c:v>
                </c:pt>
                <c:pt idx="18">
                  <c:v>6.2532660000000004E-3</c:v>
                </c:pt>
                <c:pt idx="19">
                  <c:v>2.05E-4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2.9700000000000001E-4</c:v>
                </c:pt>
                <c:pt idx="26">
                  <c:v>6.0745440000000003E-3</c:v>
                </c:pt>
                <c:pt idx="27">
                  <c:v>1.1246668E-2</c:v>
                </c:pt>
                <c:pt idx="28">
                  <c:v>1.58833E-2</c:v>
                </c:pt>
                <c:pt idx="29">
                  <c:v>1.9795884999999999E-2</c:v>
                </c:pt>
                <c:pt idx="30">
                  <c:v>2.3698983999999999E-2</c:v>
                </c:pt>
                <c:pt idx="31">
                  <c:v>2.8012544E-2</c:v>
                </c:pt>
                <c:pt idx="32">
                  <c:v>3.2840304000000001E-2</c:v>
                </c:pt>
                <c:pt idx="33">
                  <c:v>3.9789412000000003E-2</c:v>
                </c:pt>
                <c:pt idx="34">
                  <c:v>4.7997570000000003E-2</c:v>
                </c:pt>
                <c:pt idx="35">
                  <c:v>5.5992223000000001E-2</c:v>
                </c:pt>
                <c:pt idx="36">
                  <c:v>6.0716647999999998E-2</c:v>
                </c:pt>
                <c:pt idx="37">
                  <c:v>6.0295750000000002E-2</c:v>
                </c:pt>
                <c:pt idx="38">
                  <c:v>5.5292870000000001E-2</c:v>
                </c:pt>
                <c:pt idx="39">
                  <c:v>4.7903806E-2</c:v>
                </c:pt>
                <c:pt idx="40">
                  <c:v>3.9652872999999998E-2</c:v>
                </c:pt>
                <c:pt idx="41">
                  <c:v>3.2720590000000001E-2</c:v>
                </c:pt>
                <c:pt idx="42">
                  <c:v>2.7632248000000002E-2</c:v>
                </c:pt>
                <c:pt idx="43">
                  <c:v>2.59022E-2</c:v>
                </c:pt>
                <c:pt idx="44">
                  <c:v>2.8607965999999999E-2</c:v>
                </c:pt>
                <c:pt idx="45">
                  <c:v>3.3687565000000003E-2</c:v>
                </c:pt>
                <c:pt idx="46">
                  <c:v>3.7610850000000001E-2</c:v>
                </c:pt>
                <c:pt idx="47">
                  <c:v>3.8318406999999999E-2</c:v>
                </c:pt>
                <c:pt idx="48">
                  <c:v>3.6954389999999997E-2</c:v>
                </c:pt>
                <c:pt idx="49">
                  <c:v>3.5956755E-2</c:v>
                </c:pt>
                <c:pt idx="50">
                  <c:v>3.5778562999999999E-2</c:v>
                </c:pt>
                <c:pt idx="51">
                  <c:v>3.5977490000000001E-2</c:v>
                </c:pt>
                <c:pt idx="52">
                  <c:v>3.5637210000000002E-2</c:v>
                </c:pt>
                <c:pt idx="53">
                  <c:v>3.3901702999999998E-2</c:v>
                </c:pt>
                <c:pt idx="54">
                  <c:v>3.1134815999999999E-2</c:v>
                </c:pt>
                <c:pt idx="55">
                  <c:v>3.0050891999999999E-2</c:v>
                </c:pt>
                <c:pt idx="56">
                  <c:v>3.1877227000000001E-2</c:v>
                </c:pt>
                <c:pt idx="57">
                  <c:v>3.8881649999999997E-2</c:v>
                </c:pt>
                <c:pt idx="58">
                  <c:v>4.8909097999999998E-2</c:v>
                </c:pt>
                <c:pt idx="59">
                  <c:v>5.7160995999999999E-2</c:v>
                </c:pt>
                <c:pt idx="60">
                  <c:v>5.9014655999999999E-2</c:v>
                </c:pt>
                <c:pt idx="61">
                  <c:v>5.5987276000000002E-2</c:v>
                </c:pt>
                <c:pt idx="62">
                  <c:v>5.2429299999999998E-2</c:v>
                </c:pt>
                <c:pt idx="63">
                  <c:v>5.1291431999999998E-2</c:v>
                </c:pt>
                <c:pt idx="64">
                  <c:v>5.0583396000000003E-2</c:v>
                </c:pt>
                <c:pt idx="65">
                  <c:v>4.8130300000000001E-2</c:v>
                </c:pt>
                <c:pt idx="66">
                  <c:v>4.6324312999999999E-2</c:v>
                </c:pt>
                <c:pt idx="67">
                  <c:v>4.9060939999999997E-2</c:v>
                </c:pt>
                <c:pt idx="68">
                  <c:v>5.5406975999999997E-2</c:v>
                </c:pt>
                <c:pt idx="69">
                  <c:v>5.7615392000000001E-2</c:v>
                </c:pt>
                <c:pt idx="70">
                  <c:v>4.9786520000000001E-2</c:v>
                </c:pt>
                <c:pt idx="71">
                  <c:v>3.3092164E-2</c:v>
                </c:pt>
                <c:pt idx="72">
                  <c:v>1.5460433000000001E-2</c:v>
                </c:pt>
                <c:pt idx="73">
                  <c:v>4.4279339999999997E-3</c:v>
                </c:pt>
                <c:pt idx="74">
                  <c:v>3.2005426E-3</c:v>
                </c:pt>
                <c:pt idx="75">
                  <c:v>9.1821769999999997E-3</c:v>
                </c:pt>
                <c:pt idx="76">
                  <c:v>1.7170233999999999E-2</c:v>
                </c:pt>
                <c:pt idx="77">
                  <c:v>2.2136395999999999E-2</c:v>
                </c:pt>
                <c:pt idx="78">
                  <c:v>2.3400895000000001E-2</c:v>
                </c:pt>
                <c:pt idx="79">
                  <c:v>2.2944407999999999E-2</c:v>
                </c:pt>
                <c:pt idx="80">
                  <c:v>2.1528201E-2</c:v>
                </c:pt>
                <c:pt idx="81">
                  <c:v>1.8227871999999999E-2</c:v>
                </c:pt>
                <c:pt idx="82">
                  <c:v>1.1626360000000001E-2</c:v>
                </c:pt>
                <c:pt idx="83">
                  <c:v>2.5242471999999999E-3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3.8121631E-3</c:v>
                </c:pt>
                <c:pt idx="88">
                  <c:v>1.5470765500000001E-2</c:v>
                </c:pt>
                <c:pt idx="89">
                  <c:v>2.5882602000000001E-2</c:v>
                </c:pt>
                <c:pt idx="90">
                  <c:v>3.2979090000000003E-2</c:v>
                </c:pt>
                <c:pt idx="91">
                  <c:v>3.6240950000000001E-2</c:v>
                </c:pt>
                <c:pt idx="92">
                  <c:v>3.517787E-2</c:v>
                </c:pt>
                <c:pt idx="93">
                  <c:v>3.249896E-2</c:v>
                </c:pt>
                <c:pt idx="94">
                  <c:v>2.9381480000000001E-2</c:v>
                </c:pt>
                <c:pt idx="95">
                  <c:v>2.5588046999999999E-2</c:v>
                </c:pt>
                <c:pt idx="96">
                  <c:v>2.4770436999999999E-2</c:v>
                </c:pt>
                <c:pt idx="97">
                  <c:v>2.5704028E-2</c:v>
                </c:pt>
                <c:pt idx="98">
                  <c:v>2.7219208000000002E-2</c:v>
                </c:pt>
                <c:pt idx="99">
                  <c:v>2.8906276000000002E-2</c:v>
                </c:pt>
                <c:pt idx="100">
                  <c:v>3.0752913999999999E-2</c:v>
                </c:pt>
                <c:pt idx="101">
                  <c:v>3.1030344000000001E-2</c:v>
                </c:pt>
                <c:pt idx="102">
                  <c:v>3.070672E-2</c:v>
                </c:pt>
                <c:pt idx="103">
                  <c:v>3.0115064E-2</c:v>
                </c:pt>
                <c:pt idx="104">
                  <c:v>2.8431082E-2</c:v>
                </c:pt>
                <c:pt idx="105">
                  <c:v>2.5703549999999999E-2</c:v>
                </c:pt>
                <c:pt idx="106">
                  <c:v>2.1930339E-2</c:v>
                </c:pt>
                <c:pt idx="107">
                  <c:v>1.7541157000000002E-2</c:v>
                </c:pt>
                <c:pt idx="108">
                  <c:v>1.205488E-2</c:v>
                </c:pt>
                <c:pt idx="109">
                  <c:v>5.9414645999999998E-3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9DEC-4BA7-873D-D5A61A7A1046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[4]Sheet1!$D$547:$DT$547</c:f>
              <c:numCache>
                <c:formatCode>General</c:formatCode>
                <c:ptCount val="121"/>
                <c:pt idx="0">
                  <c:v>3.7450944000000002E-3</c:v>
                </c:pt>
                <c:pt idx="1">
                  <c:v>3.8204046000000001E-3</c:v>
                </c:pt>
                <c:pt idx="2">
                  <c:v>5.3426022999999998E-3</c:v>
                </c:pt>
                <c:pt idx="3">
                  <c:v>5.9954739999999998E-3</c:v>
                </c:pt>
                <c:pt idx="4">
                  <c:v>5.9700530000000003E-3</c:v>
                </c:pt>
                <c:pt idx="5">
                  <c:v>6.6603610000000001E-3</c:v>
                </c:pt>
                <c:pt idx="6">
                  <c:v>8.4793139999999999E-3</c:v>
                </c:pt>
                <c:pt idx="7">
                  <c:v>9.9473200000000008E-3</c:v>
                </c:pt>
                <c:pt idx="8">
                  <c:v>8.5397000000000008E-3</c:v>
                </c:pt>
                <c:pt idx="9">
                  <c:v>3.5891510000000001E-3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1.514058E-3</c:v>
                </c:pt>
                <c:pt idx="15">
                  <c:v>6.90013E-3</c:v>
                </c:pt>
                <c:pt idx="16">
                  <c:v>1.0684334E-2</c:v>
                </c:pt>
                <c:pt idx="17">
                  <c:v>1.0318997E-2</c:v>
                </c:pt>
                <c:pt idx="18">
                  <c:v>6.2532660000000004E-3</c:v>
                </c:pt>
                <c:pt idx="19">
                  <c:v>2.05E-4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2.9700000000000001E-4</c:v>
                </c:pt>
                <c:pt idx="26">
                  <c:v>6.0745440000000003E-3</c:v>
                </c:pt>
                <c:pt idx="27">
                  <c:v>1.1246668E-2</c:v>
                </c:pt>
                <c:pt idx="28">
                  <c:v>1.58833E-2</c:v>
                </c:pt>
                <c:pt idx="29">
                  <c:v>1.9795884999999999E-2</c:v>
                </c:pt>
                <c:pt idx="30">
                  <c:v>2.3698983999999999E-2</c:v>
                </c:pt>
                <c:pt idx="31">
                  <c:v>2.8012544E-2</c:v>
                </c:pt>
                <c:pt idx="32">
                  <c:v>3.2840304000000001E-2</c:v>
                </c:pt>
                <c:pt idx="33">
                  <c:v>3.9789412000000003E-2</c:v>
                </c:pt>
                <c:pt idx="34">
                  <c:v>4.7997570000000003E-2</c:v>
                </c:pt>
                <c:pt idx="35">
                  <c:v>5.5992223000000001E-2</c:v>
                </c:pt>
                <c:pt idx="36">
                  <c:v>6.0716647999999998E-2</c:v>
                </c:pt>
                <c:pt idx="37">
                  <c:v>6.0295750000000002E-2</c:v>
                </c:pt>
                <c:pt idx="38">
                  <c:v>5.5292870000000001E-2</c:v>
                </c:pt>
                <c:pt idx="39">
                  <c:v>4.7903806E-2</c:v>
                </c:pt>
                <c:pt idx="40">
                  <c:v>3.9652872999999998E-2</c:v>
                </c:pt>
                <c:pt idx="41">
                  <c:v>3.2720590000000001E-2</c:v>
                </c:pt>
                <c:pt idx="42">
                  <c:v>2.7632248000000002E-2</c:v>
                </c:pt>
                <c:pt idx="43">
                  <c:v>2.59022E-2</c:v>
                </c:pt>
                <c:pt idx="44">
                  <c:v>2.8607965999999999E-2</c:v>
                </c:pt>
                <c:pt idx="45">
                  <c:v>3.3687565000000003E-2</c:v>
                </c:pt>
                <c:pt idx="46">
                  <c:v>3.7610850000000001E-2</c:v>
                </c:pt>
                <c:pt idx="47">
                  <c:v>3.8318406999999999E-2</c:v>
                </c:pt>
                <c:pt idx="48">
                  <c:v>3.6954389999999997E-2</c:v>
                </c:pt>
                <c:pt idx="49">
                  <c:v>3.5956755E-2</c:v>
                </c:pt>
                <c:pt idx="50">
                  <c:v>3.5778562999999999E-2</c:v>
                </c:pt>
                <c:pt idx="51">
                  <c:v>3.5977490000000001E-2</c:v>
                </c:pt>
                <c:pt idx="52">
                  <c:v>3.5637210000000002E-2</c:v>
                </c:pt>
                <c:pt idx="53">
                  <c:v>3.3901702999999998E-2</c:v>
                </c:pt>
                <c:pt idx="54">
                  <c:v>3.1134815999999999E-2</c:v>
                </c:pt>
                <c:pt idx="55">
                  <c:v>3.0050891999999999E-2</c:v>
                </c:pt>
                <c:pt idx="56">
                  <c:v>3.1877227000000001E-2</c:v>
                </c:pt>
                <c:pt idx="57">
                  <c:v>3.8881649999999997E-2</c:v>
                </c:pt>
                <c:pt idx="58">
                  <c:v>4.8909097999999998E-2</c:v>
                </c:pt>
                <c:pt idx="59">
                  <c:v>5.7160995999999999E-2</c:v>
                </c:pt>
                <c:pt idx="60">
                  <c:v>5.9014655999999999E-2</c:v>
                </c:pt>
                <c:pt idx="61">
                  <c:v>5.5987276000000002E-2</c:v>
                </c:pt>
                <c:pt idx="62">
                  <c:v>5.2429299999999998E-2</c:v>
                </c:pt>
                <c:pt idx="63">
                  <c:v>5.1291431999999998E-2</c:v>
                </c:pt>
                <c:pt idx="64">
                  <c:v>5.0583396000000003E-2</c:v>
                </c:pt>
                <c:pt idx="65">
                  <c:v>4.8130300000000001E-2</c:v>
                </c:pt>
                <c:pt idx="66">
                  <c:v>4.6324312999999999E-2</c:v>
                </c:pt>
                <c:pt idx="67">
                  <c:v>4.9060939999999997E-2</c:v>
                </c:pt>
                <c:pt idx="68">
                  <c:v>5.5406975999999997E-2</c:v>
                </c:pt>
                <c:pt idx="69">
                  <c:v>5.7615392000000001E-2</c:v>
                </c:pt>
                <c:pt idx="70">
                  <c:v>4.9786520000000001E-2</c:v>
                </c:pt>
                <c:pt idx="71">
                  <c:v>3.3092164E-2</c:v>
                </c:pt>
                <c:pt idx="72">
                  <c:v>1.5460433000000001E-2</c:v>
                </c:pt>
                <c:pt idx="73">
                  <c:v>4.4279339999999997E-3</c:v>
                </c:pt>
                <c:pt idx="74">
                  <c:v>3.2005426E-3</c:v>
                </c:pt>
                <c:pt idx="75">
                  <c:v>9.1821769999999997E-3</c:v>
                </c:pt>
                <c:pt idx="76">
                  <c:v>1.7170233999999999E-2</c:v>
                </c:pt>
                <c:pt idx="77">
                  <c:v>2.2136395999999999E-2</c:v>
                </c:pt>
                <c:pt idx="78">
                  <c:v>2.3400895000000001E-2</c:v>
                </c:pt>
                <c:pt idx="79">
                  <c:v>2.2944407999999999E-2</c:v>
                </c:pt>
                <c:pt idx="80">
                  <c:v>2.1528201E-2</c:v>
                </c:pt>
                <c:pt idx="81">
                  <c:v>1.8227871999999999E-2</c:v>
                </c:pt>
                <c:pt idx="82">
                  <c:v>1.1626360000000001E-2</c:v>
                </c:pt>
                <c:pt idx="83">
                  <c:v>2.5242471999999999E-3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3.8121631E-3</c:v>
                </c:pt>
                <c:pt idx="88">
                  <c:v>1.5470765500000001E-2</c:v>
                </c:pt>
                <c:pt idx="89">
                  <c:v>2.5882602000000001E-2</c:v>
                </c:pt>
                <c:pt idx="90">
                  <c:v>3.2979090000000003E-2</c:v>
                </c:pt>
                <c:pt idx="91">
                  <c:v>3.6240950000000001E-2</c:v>
                </c:pt>
                <c:pt idx="92">
                  <c:v>3.517787E-2</c:v>
                </c:pt>
                <c:pt idx="93">
                  <c:v>3.249896E-2</c:v>
                </c:pt>
                <c:pt idx="94">
                  <c:v>2.9381480000000001E-2</c:v>
                </c:pt>
                <c:pt idx="95">
                  <c:v>2.5588046999999999E-2</c:v>
                </c:pt>
                <c:pt idx="96">
                  <c:v>2.4770436999999999E-2</c:v>
                </c:pt>
                <c:pt idx="97">
                  <c:v>2.5704028E-2</c:v>
                </c:pt>
                <c:pt idx="98">
                  <c:v>2.7219208000000002E-2</c:v>
                </c:pt>
                <c:pt idx="99">
                  <c:v>2.8906276000000002E-2</c:v>
                </c:pt>
                <c:pt idx="100">
                  <c:v>3.0752913999999999E-2</c:v>
                </c:pt>
                <c:pt idx="101">
                  <c:v>3.1030344000000001E-2</c:v>
                </c:pt>
                <c:pt idx="102">
                  <c:v>3.070672E-2</c:v>
                </c:pt>
                <c:pt idx="103">
                  <c:v>3.0115064E-2</c:v>
                </c:pt>
                <c:pt idx="104">
                  <c:v>2.8431082E-2</c:v>
                </c:pt>
                <c:pt idx="105">
                  <c:v>2.5703549999999999E-2</c:v>
                </c:pt>
                <c:pt idx="106">
                  <c:v>2.1930339E-2</c:v>
                </c:pt>
                <c:pt idx="107">
                  <c:v>1.7541157000000002E-2</c:v>
                </c:pt>
                <c:pt idx="108">
                  <c:v>1.205488E-2</c:v>
                </c:pt>
                <c:pt idx="109">
                  <c:v>5.9414645999999998E-3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9DEC-4BA7-873D-D5A61A7A1046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[4]Sheet1!$D$548:$DT$548</c:f>
              <c:numCache>
                <c:formatCode>General</c:formatCode>
                <c:ptCount val="121"/>
                <c:pt idx="0">
                  <c:v>3.7450944000000002E-3</c:v>
                </c:pt>
                <c:pt idx="1">
                  <c:v>3.8204046000000001E-3</c:v>
                </c:pt>
                <c:pt idx="2">
                  <c:v>5.3426022999999998E-3</c:v>
                </c:pt>
                <c:pt idx="3">
                  <c:v>5.9954739999999998E-3</c:v>
                </c:pt>
                <c:pt idx="4">
                  <c:v>5.9700530000000003E-3</c:v>
                </c:pt>
                <c:pt idx="5">
                  <c:v>6.6603610000000001E-3</c:v>
                </c:pt>
                <c:pt idx="6">
                  <c:v>8.4793139999999999E-3</c:v>
                </c:pt>
                <c:pt idx="7">
                  <c:v>9.9473200000000008E-3</c:v>
                </c:pt>
                <c:pt idx="8">
                  <c:v>8.5397000000000008E-3</c:v>
                </c:pt>
                <c:pt idx="9">
                  <c:v>3.5891510000000001E-3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1.514058E-3</c:v>
                </c:pt>
                <c:pt idx="15">
                  <c:v>6.90013E-3</c:v>
                </c:pt>
                <c:pt idx="16">
                  <c:v>1.0684334E-2</c:v>
                </c:pt>
                <c:pt idx="17">
                  <c:v>1.0318997E-2</c:v>
                </c:pt>
                <c:pt idx="18">
                  <c:v>6.2532660000000004E-3</c:v>
                </c:pt>
                <c:pt idx="19">
                  <c:v>2.05E-4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2.9700000000000001E-4</c:v>
                </c:pt>
                <c:pt idx="26">
                  <c:v>6.0745440000000003E-3</c:v>
                </c:pt>
                <c:pt idx="27">
                  <c:v>1.1246668E-2</c:v>
                </c:pt>
                <c:pt idx="28">
                  <c:v>1.58833E-2</c:v>
                </c:pt>
                <c:pt idx="29">
                  <c:v>1.9795884999999999E-2</c:v>
                </c:pt>
                <c:pt idx="30">
                  <c:v>2.3698983999999999E-2</c:v>
                </c:pt>
                <c:pt idx="31">
                  <c:v>2.8012544E-2</c:v>
                </c:pt>
                <c:pt idx="32">
                  <c:v>3.2840304000000001E-2</c:v>
                </c:pt>
                <c:pt idx="33">
                  <c:v>3.9789412000000003E-2</c:v>
                </c:pt>
                <c:pt idx="34">
                  <c:v>4.7997570000000003E-2</c:v>
                </c:pt>
                <c:pt idx="35">
                  <c:v>5.5992223000000001E-2</c:v>
                </c:pt>
                <c:pt idx="36">
                  <c:v>6.0716647999999998E-2</c:v>
                </c:pt>
                <c:pt idx="37">
                  <c:v>6.0295750000000002E-2</c:v>
                </c:pt>
                <c:pt idx="38">
                  <c:v>5.5292870000000001E-2</c:v>
                </c:pt>
                <c:pt idx="39">
                  <c:v>4.7903806E-2</c:v>
                </c:pt>
                <c:pt idx="40">
                  <c:v>3.9652872999999998E-2</c:v>
                </c:pt>
                <c:pt idx="41">
                  <c:v>3.2720590000000001E-2</c:v>
                </c:pt>
                <c:pt idx="42">
                  <c:v>2.7632248000000002E-2</c:v>
                </c:pt>
                <c:pt idx="43">
                  <c:v>2.59022E-2</c:v>
                </c:pt>
                <c:pt idx="44">
                  <c:v>2.8607965999999999E-2</c:v>
                </c:pt>
                <c:pt idx="45">
                  <c:v>3.3687565000000003E-2</c:v>
                </c:pt>
                <c:pt idx="46">
                  <c:v>3.7610850000000001E-2</c:v>
                </c:pt>
                <c:pt idx="47">
                  <c:v>3.8318406999999999E-2</c:v>
                </c:pt>
                <c:pt idx="48">
                  <c:v>3.6954389999999997E-2</c:v>
                </c:pt>
                <c:pt idx="49">
                  <c:v>3.5956755E-2</c:v>
                </c:pt>
                <c:pt idx="50">
                  <c:v>3.5778562999999999E-2</c:v>
                </c:pt>
                <c:pt idx="51">
                  <c:v>3.5977490000000001E-2</c:v>
                </c:pt>
                <c:pt idx="52">
                  <c:v>3.5637210000000002E-2</c:v>
                </c:pt>
                <c:pt idx="53">
                  <c:v>3.3901702999999998E-2</c:v>
                </c:pt>
                <c:pt idx="54">
                  <c:v>3.1134815999999999E-2</c:v>
                </c:pt>
                <c:pt idx="55">
                  <c:v>3.0050891999999999E-2</c:v>
                </c:pt>
                <c:pt idx="56">
                  <c:v>3.1877227000000001E-2</c:v>
                </c:pt>
                <c:pt idx="57">
                  <c:v>3.8881649999999997E-2</c:v>
                </c:pt>
                <c:pt idx="58">
                  <c:v>4.8909097999999998E-2</c:v>
                </c:pt>
                <c:pt idx="59">
                  <c:v>5.7160995999999999E-2</c:v>
                </c:pt>
                <c:pt idx="60">
                  <c:v>5.9014655999999999E-2</c:v>
                </c:pt>
                <c:pt idx="61">
                  <c:v>5.5987276000000002E-2</c:v>
                </c:pt>
                <c:pt idx="62">
                  <c:v>5.2429299999999998E-2</c:v>
                </c:pt>
                <c:pt idx="63">
                  <c:v>5.1291431999999998E-2</c:v>
                </c:pt>
                <c:pt idx="64">
                  <c:v>5.0583396000000003E-2</c:v>
                </c:pt>
                <c:pt idx="65">
                  <c:v>4.8130300000000001E-2</c:v>
                </c:pt>
                <c:pt idx="66">
                  <c:v>4.6324312999999999E-2</c:v>
                </c:pt>
                <c:pt idx="67">
                  <c:v>4.9060939999999997E-2</c:v>
                </c:pt>
                <c:pt idx="68">
                  <c:v>5.5406975999999997E-2</c:v>
                </c:pt>
                <c:pt idx="69">
                  <c:v>5.7615392000000001E-2</c:v>
                </c:pt>
                <c:pt idx="70">
                  <c:v>4.9786520000000001E-2</c:v>
                </c:pt>
                <c:pt idx="71">
                  <c:v>3.3092164E-2</c:v>
                </c:pt>
                <c:pt idx="72">
                  <c:v>1.5460433000000001E-2</c:v>
                </c:pt>
                <c:pt idx="73">
                  <c:v>4.4279339999999997E-3</c:v>
                </c:pt>
                <c:pt idx="74">
                  <c:v>3.2005426E-3</c:v>
                </c:pt>
                <c:pt idx="75">
                  <c:v>9.1821769999999997E-3</c:v>
                </c:pt>
                <c:pt idx="76">
                  <c:v>1.7170233999999999E-2</c:v>
                </c:pt>
                <c:pt idx="77">
                  <c:v>2.2136395999999999E-2</c:v>
                </c:pt>
                <c:pt idx="78">
                  <c:v>2.3400895000000001E-2</c:v>
                </c:pt>
                <c:pt idx="79">
                  <c:v>2.2944407999999999E-2</c:v>
                </c:pt>
                <c:pt idx="80">
                  <c:v>2.1528201E-2</c:v>
                </c:pt>
                <c:pt idx="81">
                  <c:v>1.8227871999999999E-2</c:v>
                </c:pt>
                <c:pt idx="82">
                  <c:v>1.1626360000000001E-2</c:v>
                </c:pt>
                <c:pt idx="83">
                  <c:v>2.5242471999999999E-3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3.8121631E-3</c:v>
                </c:pt>
                <c:pt idx="88">
                  <c:v>1.5470765500000001E-2</c:v>
                </c:pt>
                <c:pt idx="89">
                  <c:v>2.5882602000000001E-2</c:v>
                </c:pt>
                <c:pt idx="90">
                  <c:v>3.2979090000000003E-2</c:v>
                </c:pt>
                <c:pt idx="91">
                  <c:v>3.6240950000000001E-2</c:v>
                </c:pt>
                <c:pt idx="92">
                  <c:v>3.517787E-2</c:v>
                </c:pt>
                <c:pt idx="93">
                  <c:v>3.249896E-2</c:v>
                </c:pt>
                <c:pt idx="94">
                  <c:v>2.9381480000000001E-2</c:v>
                </c:pt>
                <c:pt idx="95">
                  <c:v>2.5588046999999999E-2</c:v>
                </c:pt>
                <c:pt idx="96">
                  <c:v>2.4770436999999999E-2</c:v>
                </c:pt>
                <c:pt idx="97">
                  <c:v>2.5704028E-2</c:v>
                </c:pt>
                <c:pt idx="98">
                  <c:v>2.7219208000000002E-2</c:v>
                </c:pt>
                <c:pt idx="99">
                  <c:v>2.8906276000000002E-2</c:v>
                </c:pt>
                <c:pt idx="100">
                  <c:v>3.0752913999999999E-2</c:v>
                </c:pt>
                <c:pt idx="101">
                  <c:v>3.1030344000000001E-2</c:v>
                </c:pt>
                <c:pt idx="102">
                  <c:v>3.070672E-2</c:v>
                </c:pt>
                <c:pt idx="103">
                  <c:v>3.0115064E-2</c:v>
                </c:pt>
                <c:pt idx="104">
                  <c:v>2.8431082E-2</c:v>
                </c:pt>
                <c:pt idx="105">
                  <c:v>2.5703549999999999E-2</c:v>
                </c:pt>
                <c:pt idx="106">
                  <c:v>2.1930339E-2</c:v>
                </c:pt>
                <c:pt idx="107">
                  <c:v>1.7541157000000002E-2</c:v>
                </c:pt>
                <c:pt idx="108">
                  <c:v>1.205488E-2</c:v>
                </c:pt>
                <c:pt idx="109">
                  <c:v>5.9414645999999998E-3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9DEC-4BA7-873D-D5A61A7A1046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[4]Sheet1!$D$549:$DT$549</c:f>
              <c:numCache>
                <c:formatCode>General</c:formatCode>
                <c:ptCount val="121"/>
                <c:pt idx="0">
                  <c:v>3.7450944000000002E-3</c:v>
                </c:pt>
                <c:pt idx="1">
                  <c:v>3.8204046000000001E-3</c:v>
                </c:pt>
                <c:pt idx="2">
                  <c:v>5.3426022999999998E-3</c:v>
                </c:pt>
                <c:pt idx="3">
                  <c:v>5.9954739999999998E-3</c:v>
                </c:pt>
                <c:pt idx="4">
                  <c:v>5.9700530000000003E-3</c:v>
                </c:pt>
                <c:pt idx="5">
                  <c:v>6.6603610000000001E-3</c:v>
                </c:pt>
                <c:pt idx="6">
                  <c:v>8.4793139999999999E-3</c:v>
                </c:pt>
                <c:pt idx="7">
                  <c:v>9.9473200000000008E-3</c:v>
                </c:pt>
                <c:pt idx="8">
                  <c:v>8.5397000000000008E-3</c:v>
                </c:pt>
                <c:pt idx="9">
                  <c:v>3.5891510000000001E-3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1.514058E-3</c:v>
                </c:pt>
                <c:pt idx="15">
                  <c:v>6.90013E-3</c:v>
                </c:pt>
                <c:pt idx="16">
                  <c:v>1.0684334E-2</c:v>
                </c:pt>
                <c:pt idx="17">
                  <c:v>1.0318997E-2</c:v>
                </c:pt>
                <c:pt idx="18">
                  <c:v>6.2532660000000004E-3</c:v>
                </c:pt>
                <c:pt idx="19">
                  <c:v>2.05E-4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2.9700000000000001E-4</c:v>
                </c:pt>
                <c:pt idx="26">
                  <c:v>6.0745440000000003E-3</c:v>
                </c:pt>
                <c:pt idx="27">
                  <c:v>1.1246668E-2</c:v>
                </c:pt>
                <c:pt idx="28">
                  <c:v>1.58833E-2</c:v>
                </c:pt>
                <c:pt idx="29">
                  <c:v>1.9795884999999999E-2</c:v>
                </c:pt>
                <c:pt idx="30">
                  <c:v>2.3698983999999999E-2</c:v>
                </c:pt>
                <c:pt idx="31">
                  <c:v>2.8012544E-2</c:v>
                </c:pt>
                <c:pt idx="32">
                  <c:v>3.2840304000000001E-2</c:v>
                </c:pt>
                <c:pt idx="33">
                  <c:v>3.9789412000000003E-2</c:v>
                </c:pt>
                <c:pt idx="34">
                  <c:v>4.7997570000000003E-2</c:v>
                </c:pt>
                <c:pt idx="35">
                  <c:v>5.5992223000000001E-2</c:v>
                </c:pt>
                <c:pt idx="36">
                  <c:v>6.0716647999999998E-2</c:v>
                </c:pt>
                <c:pt idx="37">
                  <c:v>6.0295750000000002E-2</c:v>
                </c:pt>
                <c:pt idx="38">
                  <c:v>5.5292870000000001E-2</c:v>
                </c:pt>
                <c:pt idx="39">
                  <c:v>4.7903806E-2</c:v>
                </c:pt>
                <c:pt idx="40">
                  <c:v>3.9652872999999998E-2</c:v>
                </c:pt>
                <c:pt idx="41">
                  <c:v>3.2720590000000001E-2</c:v>
                </c:pt>
                <c:pt idx="42">
                  <c:v>2.7632248000000002E-2</c:v>
                </c:pt>
                <c:pt idx="43">
                  <c:v>2.59022E-2</c:v>
                </c:pt>
                <c:pt idx="44">
                  <c:v>2.8607965999999999E-2</c:v>
                </c:pt>
                <c:pt idx="45">
                  <c:v>3.3687565000000003E-2</c:v>
                </c:pt>
                <c:pt idx="46">
                  <c:v>3.7610850000000001E-2</c:v>
                </c:pt>
                <c:pt idx="47">
                  <c:v>3.8318406999999999E-2</c:v>
                </c:pt>
                <c:pt idx="48">
                  <c:v>3.6954389999999997E-2</c:v>
                </c:pt>
                <c:pt idx="49">
                  <c:v>3.5956755E-2</c:v>
                </c:pt>
                <c:pt idx="50">
                  <c:v>3.5778562999999999E-2</c:v>
                </c:pt>
                <c:pt idx="51">
                  <c:v>3.5977490000000001E-2</c:v>
                </c:pt>
                <c:pt idx="52">
                  <c:v>3.5637210000000002E-2</c:v>
                </c:pt>
                <c:pt idx="53">
                  <c:v>3.3901702999999998E-2</c:v>
                </c:pt>
                <c:pt idx="54">
                  <c:v>3.1134815999999999E-2</c:v>
                </c:pt>
                <c:pt idx="55">
                  <c:v>3.0050891999999999E-2</c:v>
                </c:pt>
                <c:pt idx="56">
                  <c:v>3.1877227000000001E-2</c:v>
                </c:pt>
                <c:pt idx="57">
                  <c:v>3.8881649999999997E-2</c:v>
                </c:pt>
                <c:pt idx="58">
                  <c:v>4.8909097999999998E-2</c:v>
                </c:pt>
                <c:pt idx="59">
                  <c:v>5.7160995999999999E-2</c:v>
                </c:pt>
                <c:pt idx="60">
                  <c:v>5.9014655999999999E-2</c:v>
                </c:pt>
                <c:pt idx="61">
                  <c:v>5.5987276000000002E-2</c:v>
                </c:pt>
                <c:pt idx="62">
                  <c:v>5.2429299999999998E-2</c:v>
                </c:pt>
                <c:pt idx="63">
                  <c:v>5.1291431999999998E-2</c:v>
                </c:pt>
                <c:pt idx="64">
                  <c:v>5.0583396000000003E-2</c:v>
                </c:pt>
                <c:pt idx="65">
                  <c:v>4.8130300000000001E-2</c:v>
                </c:pt>
                <c:pt idx="66">
                  <c:v>4.6324312999999999E-2</c:v>
                </c:pt>
                <c:pt idx="67">
                  <c:v>4.9060939999999997E-2</c:v>
                </c:pt>
                <c:pt idx="68">
                  <c:v>5.5406975999999997E-2</c:v>
                </c:pt>
                <c:pt idx="69">
                  <c:v>5.7615392000000001E-2</c:v>
                </c:pt>
                <c:pt idx="70">
                  <c:v>4.9786520000000001E-2</c:v>
                </c:pt>
                <c:pt idx="71">
                  <c:v>3.3092164E-2</c:v>
                </c:pt>
                <c:pt idx="72">
                  <c:v>1.5460433000000001E-2</c:v>
                </c:pt>
                <c:pt idx="73">
                  <c:v>4.4279339999999997E-3</c:v>
                </c:pt>
                <c:pt idx="74">
                  <c:v>3.2005426E-3</c:v>
                </c:pt>
                <c:pt idx="75">
                  <c:v>9.1821769999999997E-3</c:v>
                </c:pt>
                <c:pt idx="76">
                  <c:v>1.7170233999999999E-2</c:v>
                </c:pt>
                <c:pt idx="77">
                  <c:v>2.2136395999999999E-2</c:v>
                </c:pt>
                <c:pt idx="78">
                  <c:v>2.3400895000000001E-2</c:v>
                </c:pt>
                <c:pt idx="79">
                  <c:v>2.2944407999999999E-2</c:v>
                </c:pt>
                <c:pt idx="80">
                  <c:v>2.1528201E-2</c:v>
                </c:pt>
                <c:pt idx="81">
                  <c:v>1.8227871999999999E-2</c:v>
                </c:pt>
                <c:pt idx="82">
                  <c:v>1.1626360000000001E-2</c:v>
                </c:pt>
                <c:pt idx="83">
                  <c:v>2.5242471999999999E-3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3.8121631E-3</c:v>
                </c:pt>
                <c:pt idx="88">
                  <c:v>1.5470765500000001E-2</c:v>
                </c:pt>
                <c:pt idx="89">
                  <c:v>2.5882602000000001E-2</c:v>
                </c:pt>
                <c:pt idx="90">
                  <c:v>3.2979090000000003E-2</c:v>
                </c:pt>
                <c:pt idx="91">
                  <c:v>3.6240950000000001E-2</c:v>
                </c:pt>
                <c:pt idx="92">
                  <c:v>3.517787E-2</c:v>
                </c:pt>
                <c:pt idx="93">
                  <c:v>3.249896E-2</c:v>
                </c:pt>
                <c:pt idx="94">
                  <c:v>2.9381480000000001E-2</c:v>
                </c:pt>
                <c:pt idx="95">
                  <c:v>2.5588046999999999E-2</c:v>
                </c:pt>
                <c:pt idx="96">
                  <c:v>2.4770436999999999E-2</c:v>
                </c:pt>
                <c:pt idx="97">
                  <c:v>2.5704028E-2</c:v>
                </c:pt>
                <c:pt idx="98">
                  <c:v>2.7219208000000002E-2</c:v>
                </c:pt>
                <c:pt idx="99">
                  <c:v>2.8906276000000002E-2</c:v>
                </c:pt>
                <c:pt idx="100">
                  <c:v>3.0752913999999999E-2</c:v>
                </c:pt>
                <c:pt idx="101">
                  <c:v>3.1030344000000001E-2</c:v>
                </c:pt>
                <c:pt idx="102">
                  <c:v>3.070672E-2</c:v>
                </c:pt>
                <c:pt idx="103">
                  <c:v>3.0115064E-2</c:v>
                </c:pt>
                <c:pt idx="104">
                  <c:v>2.8431082E-2</c:v>
                </c:pt>
                <c:pt idx="105">
                  <c:v>2.5703549999999999E-2</c:v>
                </c:pt>
                <c:pt idx="106">
                  <c:v>2.1930339E-2</c:v>
                </c:pt>
                <c:pt idx="107">
                  <c:v>1.7541157000000002E-2</c:v>
                </c:pt>
                <c:pt idx="108">
                  <c:v>1.205488E-2</c:v>
                </c:pt>
                <c:pt idx="109">
                  <c:v>5.9414645999999998E-3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9DEC-4BA7-873D-D5A61A7A1046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[4]Sheet1!$D$550:$DT$550</c:f>
              <c:numCache>
                <c:formatCode>General</c:formatCode>
                <c:ptCount val="121"/>
                <c:pt idx="0">
                  <c:v>3.7450944000000002E-3</c:v>
                </c:pt>
                <c:pt idx="1">
                  <c:v>3.8204046000000001E-3</c:v>
                </c:pt>
                <c:pt idx="2">
                  <c:v>5.3426022999999998E-3</c:v>
                </c:pt>
                <c:pt idx="3">
                  <c:v>5.9954739999999998E-3</c:v>
                </c:pt>
                <c:pt idx="4">
                  <c:v>5.9700530000000003E-3</c:v>
                </c:pt>
                <c:pt idx="5">
                  <c:v>6.6603610000000001E-3</c:v>
                </c:pt>
                <c:pt idx="6">
                  <c:v>8.4793139999999999E-3</c:v>
                </c:pt>
                <c:pt idx="7">
                  <c:v>9.9473200000000008E-3</c:v>
                </c:pt>
                <c:pt idx="8">
                  <c:v>8.5397000000000008E-3</c:v>
                </c:pt>
                <c:pt idx="9">
                  <c:v>3.5891510000000001E-3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1.514058E-3</c:v>
                </c:pt>
                <c:pt idx="15">
                  <c:v>6.90013E-3</c:v>
                </c:pt>
                <c:pt idx="16">
                  <c:v>1.0684334E-2</c:v>
                </c:pt>
                <c:pt idx="17">
                  <c:v>1.0318997E-2</c:v>
                </c:pt>
                <c:pt idx="18">
                  <c:v>6.2532660000000004E-3</c:v>
                </c:pt>
                <c:pt idx="19">
                  <c:v>2.05E-4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2.9700000000000001E-4</c:v>
                </c:pt>
                <c:pt idx="26">
                  <c:v>6.0745440000000003E-3</c:v>
                </c:pt>
                <c:pt idx="27">
                  <c:v>1.1246668E-2</c:v>
                </c:pt>
                <c:pt idx="28">
                  <c:v>1.58833E-2</c:v>
                </c:pt>
                <c:pt idx="29">
                  <c:v>1.9795884999999999E-2</c:v>
                </c:pt>
                <c:pt idx="30">
                  <c:v>2.3698983999999999E-2</c:v>
                </c:pt>
                <c:pt idx="31">
                  <c:v>2.8012544E-2</c:v>
                </c:pt>
                <c:pt idx="32">
                  <c:v>3.2840304000000001E-2</c:v>
                </c:pt>
                <c:pt idx="33">
                  <c:v>3.9789412000000003E-2</c:v>
                </c:pt>
                <c:pt idx="34">
                  <c:v>4.7997570000000003E-2</c:v>
                </c:pt>
                <c:pt idx="35">
                  <c:v>5.5992223000000001E-2</c:v>
                </c:pt>
                <c:pt idx="36">
                  <c:v>6.0716647999999998E-2</c:v>
                </c:pt>
                <c:pt idx="37">
                  <c:v>6.0295750000000002E-2</c:v>
                </c:pt>
                <c:pt idx="38">
                  <c:v>5.5292870000000001E-2</c:v>
                </c:pt>
                <c:pt idx="39">
                  <c:v>4.7903806E-2</c:v>
                </c:pt>
                <c:pt idx="40">
                  <c:v>3.9652872999999998E-2</c:v>
                </c:pt>
                <c:pt idx="41">
                  <c:v>3.2720590000000001E-2</c:v>
                </c:pt>
                <c:pt idx="42">
                  <c:v>2.7632248000000002E-2</c:v>
                </c:pt>
                <c:pt idx="43">
                  <c:v>2.59022E-2</c:v>
                </c:pt>
                <c:pt idx="44">
                  <c:v>2.8607965999999999E-2</c:v>
                </c:pt>
                <c:pt idx="45">
                  <c:v>3.3687565000000003E-2</c:v>
                </c:pt>
                <c:pt idx="46">
                  <c:v>3.7610850000000001E-2</c:v>
                </c:pt>
                <c:pt idx="47">
                  <c:v>3.8318406999999999E-2</c:v>
                </c:pt>
                <c:pt idx="48">
                  <c:v>3.6954389999999997E-2</c:v>
                </c:pt>
                <c:pt idx="49">
                  <c:v>3.5956755E-2</c:v>
                </c:pt>
                <c:pt idx="50">
                  <c:v>3.5778562999999999E-2</c:v>
                </c:pt>
                <c:pt idx="51">
                  <c:v>3.5977490000000001E-2</c:v>
                </c:pt>
                <c:pt idx="52">
                  <c:v>3.5637210000000002E-2</c:v>
                </c:pt>
                <c:pt idx="53">
                  <c:v>3.3901702999999998E-2</c:v>
                </c:pt>
                <c:pt idx="54">
                  <c:v>3.1134815999999999E-2</c:v>
                </c:pt>
                <c:pt idx="55">
                  <c:v>3.0050891999999999E-2</c:v>
                </c:pt>
                <c:pt idx="56">
                  <c:v>3.1877227000000001E-2</c:v>
                </c:pt>
                <c:pt idx="57">
                  <c:v>3.8881649999999997E-2</c:v>
                </c:pt>
                <c:pt idx="58">
                  <c:v>4.8909097999999998E-2</c:v>
                </c:pt>
                <c:pt idx="59">
                  <c:v>5.7160995999999999E-2</c:v>
                </c:pt>
                <c:pt idx="60">
                  <c:v>5.9014655999999999E-2</c:v>
                </c:pt>
                <c:pt idx="61">
                  <c:v>5.5987276000000002E-2</c:v>
                </c:pt>
                <c:pt idx="62">
                  <c:v>5.2429299999999998E-2</c:v>
                </c:pt>
                <c:pt idx="63">
                  <c:v>5.1291431999999998E-2</c:v>
                </c:pt>
                <c:pt idx="64">
                  <c:v>5.0583396000000003E-2</c:v>
                </c:pt>
                <c:pt idx="65">
                  <c:v>4.8130300000000001E-2</c:v>
                </c:pt>
                <c:pt idx="66">
                  <c:v>4.6324312999999999E-2</c:v>
                </c:pt>
                <c:pt idx="67">
                  <c:v>4.9060939999999997E-2</c:v>
                </c:pt>
                <c:pt idx="68">
                  <c:v>5.5406975999999997E-2</c:v>
                </c:pt>
                <c:pt idx="69">
                  <c:v>5.7615392000000001E-2</c:v>
                </c:pt>
                <c:pt idx="70">
                  <c:v>4.9786520000000001E-2</c:v>
                </c:pt>
                <c:pt idx="71">
                  <c:v>3.3092164E-2</c:v>
                </c:pt>
                <c:pt idx="72">
                  <c:v>1.5460433000000001E-2</c:v>
                </c:pt>
                <c:pt idx="73">
                  <c:v>4.4279339999999997E-3</c:v>
                </c:pt>
                <c:pt idx="74">
                  <c:v>3.2005426E-3</c:v>
                </c:pt>
                <c:pt idx="75">
                  <c:v>9.1821769999999997E-3</c:v>
                </c:pt>
                <c:pt idx="76">
                  <c:v>1.7170233999999999E-2</c:v>
                </c:pt>
                <c:pt idx="77">
                  <c:v>2.2136395999999999E-2</c:v>
                </c:pt>
                <c:pt idx="78">
                  <c:v>2.3400895000000001E-2</c:v>
                </c:pt>
                <c:pt idx="79">
                  <c:v>2.2944407999999999E-2</c:v>
                </c:pt>
                <c:pt idx="80">
                  <c:v>2.1528201E-2</c:v>
                </c:pt>
                <c:pt idx="81">
                  <c:v>1.8227871999999999E-2</c:v>
                </c:pt>
                <c:pt idx="82">
                  <c:v>1.1626360000000001E-2</c:v>
                </c:pt>
                <c:pt idx="83">
                  <c:v>2.5242471999999999E-3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3.8121631E-3</c:v>
                </c:pt>
                <c:pt idx="88">
                  <c:v>1.5470765500000001E-2</c:v>
                </c:pt>
                <c:pt idx="89">
                  <c:v>2.5882602000000001E-2</c:v>
                </c:pt>
                <c:pt idx="90">
                  <c:v>3.2979090000000003E-2</c:v>
                </c:pt>
                <c:pt idx="91">
                  <c:v>3.6240950000000001E-2</c:v>
                </c:pt>
                <c:pt idx="92">
                  <c:v>3.517787E-2</c:v>
                </c:pt>
                <c:pt idx="93">
                  <c:v>3.249896E-2</c:v>
                </c:pt>
                <c:pt idx="94">
                  <c:v>2.9381480000000001E-2</c:v>
                </c:pt>
                <c:pt idx="95">
                  <c:v>2.5588046999999999E-2</c:v>
                </c:pt>
                <c:pt idx="96">
                  <c:v>2.4770436999999999E-2</c:v>
                </c:pt>
                <c:pt idx="97">
                  <c:v>2.5704028E-2</c:v>
                </c:pt>
                <c:pt idx="98">
                  <c:v>2.7219208000000002E-2</c:v>
                </c:pt>
                <c:pt idx="99">
                  <c:v>2.8906276000000002E-2</c:v>
                </c:pt>
                <c:pt idx="100">
                  <c:v>3.0752913999999999E-2</c:v>
                </c:pt>
                <c:pt idx="101">
                  <c:v>3.1030344000000001E-2</c:v>
                </c:pt>
                <c:pt idx="102">
                  <c:v>3.070672E-2</c:v>
                </c:pt>
                <c:pt idx="103">
                  <c:v>3.0115064E-2</c:v>
                </c:pt>
                <c:pt idx="104">
                  <c:v>2.8431082E-2</c:v>
                </c:pt>
                <c:pt idx="105">
                  <c:v>2.5703549999999999E-2</c:v>
                </c:pt>
                <c:pt idx="106">
                  <c:v>2.1930339E-2</c:v>
                </c:pt>
                <c:pt idx="107">
                  <c:v>1.7541157000000002E-2</c:v>
                </c:pt>
                <c:pt idx="108">
                  <c:v>1.205488E-2</c:v>
                </c:pt>
                <c:pt idx="109">
                  <c:v>5.9414645999999998E-3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9DEC-4BA7-873D-D5A61A7A1046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[4]Sheet1!$D$551:$DT$551</c:f>
              <c:numCache>
                <c:formatCode>General</c:formatCode>
                <c:ptCount val="121"/>
                <c:pt idx="0">
                  <c:v>3.7450944000000002E-3</c:v>
                </c:pt>
                <c:pt idx="1">
                  <c:v>3.8204046000000001E-3</c:v>
                </c:pt>
                <c:pt idx="2">
                  <c:v>5.3426022999999998E-3</c:v>
                </c:pt>
                <c:pt idx="3">
                  <c:v>5.9954739999999998E-3</c:v>
                </c:pt>
                <c:pt idx="4">
                  <c:v>5.9700530000000003E-3</c:v>
                </c:pt>
                <c:pt idx="5">
                  <c:v>6.6603610000000001E-3</c:v>
                </c:pt>
                <c:pt idx="6">
                  <c:v>8.4793139999999999E-3</c:v>
                </c:pt>
                <c:pt idx="7">
                  <c:v>9.9473200000000008E-3</c:v>
                </c:pt>
                <c:pt idx="8">
                  <c:v>8.5397000000000008E-3</c:v>
                </c:pt>
                <c:pt idx="9">
                  <c:v>3.5891510000000001E-3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1.514058E-3</c:v>
                </c:pt>
                <c:pt idx="15">
                  <c:v>6.90013E-3</c:v>
                </c:pt>
                <c:pt idx="16">
                  <c:v>1.0684334E-2</c:v>
                </c:pt>
                <c:pt idx="17">
                  <c:v>1.0318997E-2</c:v>
                </c:pt>
                <c:pt idx="18">
                  <c:v>6.2532660000000004E-3</c:v>
                </c:pt>
                <c:pt idx="19">
                  <c:v>2.05E-4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2.9700000000000001E-4</c:v>
                </c:pt>
                <c:pt idx="26">
                  <c:v>6.0745440000000003E-3</c:v>
                </c:pt>
                <c:pt idx="27">
                  <c:v>1.1246668E-2</c:v>
                </c:pt>
                <c:pt idx="28">
                  <c:v>1.58833E-2</c:v>
                </c:pt>
                <c:pt idx="29">
                  <c:v>1.9795884999999999E-2</c:v>
                </c:pt>
                <c:pt idx="30">
                  <c:v>2.3698983999999999E-2</c:v>
                </c:pt>
                <c:pt idx="31">
                  <c:v>2.8012544E-2</c:v>
                </c:pt>
                <c:pt idx="32">
                  <c:v>3.2840304000000001E-2</c:v>
                </c:pt>
                <c:pt idx="33">
                  <c:v>3.9789412000000003E-2</c:v>
                </c:pt>
                <c:pt idx="34">
                  <c:v>4.7997570000000003E-2</c:v>
                </c:pt>
                <c:pt idx="35">
                  <c:v>5.5992223000000001E-2</c:v>
                </c:pt>
                <c:pt idx="36">
                  <c:v>6.0716647999999998E-2</c:v>
                </c:pt>
                <c:pt idx="37">
                  <c:v>6.0295750000000002E-2</c:v>
                </c:pt>
                <c:pt idx="38">
                  <c:v>5.5292870000000001E-2</c:v>
                </c:pt>
                <c:pt idx="39">
                  <c:v>4.7903806E-2</c:v>
                </c:pt>
                <c:pt idx="40">
                  <c:v>3.9652872999999998E-2</c:v>
                </c:pt>
                <c:pt idx="41">
                  <c:v>3.2720590000000001E-2</c:v>
                </c:pt>
                <c:pt idx="42">
                  <c:v>2.7632248000000002E-2</c:v>
                </c:pt>
                <c:pt idx="43">
                  <c:v>2.59022E-2</c:v>
                </c:pt>
                <c:pt idx="44">
                  <c:v>2.8607965999999999E-2</c:v>
                </c:pt>
                <c:pt idx="45">
                  <c:v>3.3687565000000003E-2</c:v>
                </c:pt>
                <c:pt idx="46">
                  <c:v>3.7610850000000001E-2</c:v>
                </c:pt>
                <c:pt idx="47">
                  <c:v>3.8318406999999999E-2</c:v>
                </c:pt>
                <c:pt idx="48">
                  <c:v>3.6954389999999997E-2</c:v>
                </c:pt>
                <c:pt idx="49">
                  <c:v>3.5956755E-2</c:v>
                </c:pt>
                <c:pt idx="50">
                  <c:v>3.5778562999999999E-2</c:v>
                </c:pt>
                <c:pt idx="51">
                  <c:v>3.5977490000000001E-2</c:v>
                </c:pt>
                <c:pt idx="52">
                  <c:v>3.5637210000000002E-2</c:v>
                </c:pt>
                <c:pt idx="53">
                  <c:v>3.3901702999999998E-2</c:v>
                </c:pt>
                <c:pt idx="54">
                  <c:v>3.1134815999999999E-2</c:v>
                </c:pt>
                <c:pt idx="55">
                  <c:v>3.0050891999999999E-2</c:v>
                </c:pt>
                <c:pt idx="56">
                  <c:v>3.1877227000000001E-2</c:v>
                </c:pt>
                <c:pt idx="57">
                  <c:v>3.8881649999999997E-2</c:v>
                </c:pt>
                <c:pt idx="58">
                  <c:v>4.8909097999999998E-2</c:v>
                </c:pt>
                <c:pt idx="59">
                  <c:v>5.7160995999999999E-2</c:v>
                </c:pt>
                <c:pt idx="60">
                  <c:v>5.9014655999999999E-2</c:v>
                </c:pt>
                <c:pt idx="61">
                  <c:v>5.5987276000000002E-2</c:v>
                </c:pt>
                <c:pt idx="62">
                  <c:v>5.2429299999999998E-2</c:v>
                </c:pt>
                <c:pt idx="63">
                  <c:v>5.1291431999999998E-2</c:v>
                </c:pt>
                <c:pt idx="64">
                  <c:v>5.0583396000000003E-2</c:v>
                </c:pt>
                <c:pt idx="65">
                  <c:v>4.8130300000000001E-2</c:v>
                </c:pt>
                <c:pt idx="66">
                  <c:v>4.6324312999999999E-2</c:v>
                </c:pt>
                <c:pt idx="67">
                  <c:v>4.9060939999999997E-2</c:v>
                </c:pt>
                <c:pt idx="68">
                  <c:v>5.5406975999999997E-2</c:v>
                </c:pt>
                <c:pt idx="69">
                  <c:v>5.7615392000000001E-2</c:v>
                </c:pt>
                <c:pt idx="70">
                  <c:v>4.9786520000000001E-2</c:v>
                </c:pt>
                <c:pt idx="71">
                  <c:v>3.3092164E-2</c:v>
                </c:pt>
                <c:pt idx="72">
                  <c:v>1.5460433000000001E-2</c:v>
                </c:pt>
                <c:pt idx="73">
                  <c:v>4.4279339999999997E-3</c:v>
                </c:pt>
                <c:pt idx="74">
                  <c:v>3.2005426E-3</c:v>
                </c:pt>
                <c:pt idx="75">
                  <c:v>9.1821769999999997E-3</c:v>
                </c:pt>
                <c:pt idx="76">
                  <c:v>1.7170233999999999E-2</c:v>
                </c:pt>
                <c:pt idx="77">
                  <c:v>2.2136395999999999E-2</c:v>
                </c:pt>
                <c:pt idx="78">
                  <c:v>2.3400895000000001E-2</c:v>
                </c:pt>
                <c:pt idx="79">
                  <c:v>2.2944407999999999E-2</c:v>
                </c:pt>
                <c:pt idx="80">
                  <c:v>2.1528201E-2</c:v>
                </c:pt>
                <c:pt idx="81">
                  <c:v>1.8227871999999999E-2</c:v>
                </c:pt>
                <c:pt idx="82">
                  <c:v>1.1626360000000001E-2</c:v>
                </c:pt>
                <c:pt idx="83">
                  <c:v>2.5242471999999999E-3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3.8121631E-3</c:v>
                </c:pt>
                <c:pt idx="88">
                  <c:v>1.5470765500000001E-2</c:v>
                </c:pt>
                <c:pt idx="89">
                  <c:v>2.5882602000000001E-2</c:v>
                </c:pt>
                <c:pt idx="90">
                  <c:v>3.2979090000000003E-2</c:v>
                </c:pt>
                <c:pt idx="91">
                  <c:v>3.6240950000000001E-2</c:v>
                </c:pt>
                <c:pt idx="92">
                  <c:v>3.517787E-2</c:v>
                </c:pt>
                <c:pt idx="93">
                  <c:v>3.249896E-2</c:v>
                </c:pt>
                <c:pt idx="94">
                  <c:v>2.9381480000000001E-2</c:v>
                </c:pt>
                <c:pt idx="95">
                  <c:v>2.5588046999999999E-2</c:v>
                </c:pt>
                <c:pt idx="96">
                  <c:v>2.4770436999999999E-2</c:v>
                </c:pt>
                <c:pt idx="97">
                  <c:v>2.5704028E-2</c:v>
                </c:pt>
                <c:pt idx="98">
                  <c:v>2.7219208000000002E-2</c:v>
                </c:pt>
                <c:pt idx="99">
                  <c:v>2.8906276000000002E-2</c:v>
                </c:pt>
                <c:pt idx="100">
                  <c:v>3.0752913999999999E-2</c:v>
                </c:pt>
                <c:pt idx="101">
                  <c:v>3.1030344000000001E-2</c:v>
                </c:pt>
                <c:pt idx="102">
                  <c:v>3.070672E-2</c:v>
                </c:pt>
                <c:pt idx="103">
                  <c:v>3.0115064E-2</c:v>
                </c:pt>
                <c:pt idx="104">
                  <c:v>2.8431082E-2</c:v>
                </c:pt>
                <c:pt idx="105">
                  <c:v>2.5703549999999999E-2</c:v>
                </c:pt>
                <c:pt idx="106">
                  <c:v>2.1930339E-2</c:v>
                </c:pt>
                <c:pt idx="107">
                  <c:v>1.7541157000000002E-2</c:v>
                </c:pt>
                <c:pt idx="108">
                  <c:v>1.205488E-2</c:v>
                </c:pt>
                <c:pt idx="109">
                  <c:v>5.9414645999999998E-3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9DEC-4BA7-873D-D5A61A7A1046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[4]Sheet1!$D$552:$DT$552</c:f>
              <c:numCache>
                <c:formatCode>General</c:formatCode>
                <c:ptCount val="121"/>
                <c:pt idx="0">
                  <c:v>3.7393228000000001E-3</c:v>
                </c:pt>
                <c:pt idx="1">
                  <c:v>3.6891814999999999E-3</c:v>
                </c:pt>
                <c:pt idx="2">
                  <c:v>5.2321088000000003E-3</c:v>
                </c:pt>
                <c:pt idx="3">
                  <c:v>5.8868326999999996E-3</c:v>
                </c:pt>
                <c:pt idx="4">
                  <c:v>5.8964522999999996E-3</c:v>
                </c:pt>
                <c:pt idx="5">
                  <c:v>6.5486650000000004E-3</c:v>
                </c:pt>
                <c:pt idx="6">
                  <c:v>8.2755699999999995E-3</c:v>
                </c:pt>
                <c:pt idx="7">
                  <c:v>9.6673009999999997E-3</c:v>
                </c:pt>
                <c:pt idx="8">
                  <c:v>8.2284620000000006E-3</c:v>
                </c:pt>
                <c:pt idx="9">
                  <c:v>3.3276658999999999E-3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1.7624127999999999E-3</c:v>
                </c:pt>
                <c:pt idx="15">
                  <c:v>7.1717780000000002E-3</c:v>
                </c:pt>
                <c:pt idx="16">
                  <c:v>1.0924305E-2</c:v>
                </c:pt>
                <c:pt idx="17">
                  <c:v>1.0486071E-2</c:v>
                </c:pt>
                <c:pt idx="18">
                  <c:v>6.2895217E-3</c:v>
                </c:pt>
                <c:pt idx="19">
                  <c:v>9.4199999999999999E-5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2.42E-4</c:v>
                </c:pt>
                <c:pt idx="26">
                  <c:v>6.1188726999999998E-3</c:v>
                </c:pt>
                <c:pt idx="27">
                  <c:v>1.1300457E-2</c:v>
                </c:pt>
                <c:pt idx="28">
                  <c:v>1.5891623000000001E-2</c:v>
                </c:pt>
                <c:pt idx="29">
                  <c:v>1.9754456E-2</c:v>
                </c:pt>
                <c:pt idx="30">
                  <c:v>2.3683223999999999E-2</c:v>
                </c:pt>
                <c:pt idx="31">
                  <c:v>2.8060221999999999E-2</c:v>
                </c:pt>
                <c:pt idx="32">
                  <c:v>3.2923880000000003E-2</c:v>
                </c:pt>
                <c:pt idx="33">
                  <c:v>3.9857103999999997E-2</c:v>
                </c:pt>
                <c:pt idx="34">
                  <c:v>4.8049613999999997E-2</c:v>
                </c:pt>
                <c:pt idx="35">
                  <c:v>5.6043269999999999E-2</c:v>
                </c:pt>
                <c:pt idx="36">
                  <c:v>6.0788460000000002E-2</c:v>
                </c:pt>
                <c:pt idx="37">
                  <c:v>6.0374879999999999E-2</c:v>
                </c:pt>
                <c:pt idx="38">
                  <c:v>5.5345329999999998E-2</c:v>
                </c:pt>
                <c:pt idx="39">
                  <c:v>4.7851696999999999E-2</c:v>
                </c:pt>
                <c:pt idx="40">
                  <c:v>3.9429157999999999E-2</c:v>
                </c:pt>
                <c:pt idx="41">
                  <c:v>3.2387197E-2</c:v>
                </c:pt>
                <c:pt idx="42">
                  <c:v>2.7330219999999999E-2</c:v>
                </c:pt>
                <c:pt idx="43">
                  <c:v>2.5790066E-2</c:v>
                </c:pt>
                <c:pt idx="44">
                  <c:v>2.8727290999999999E-2</c:v>
                </c:pt>
                <c:pt idx="45">
                  <c:v>3.3977731999999997E-2</c:v>
                </c:pt>
                <c:pt idx="46">
                  <c:v>3.796588E-2</c:v>
                </c:pt>
                <c:pt idx="47">
                  <c:v>3.8656509999999998E-2</c:v>
                </c:pt>
                <c:pt idx="48">
                  <c:v>3.719865E-2</c:v>
                </c:pt>
                <c:pt idx="49">
                  <c:v>3.6057619999999999E-2</c:v>
                </c:pt>
                <c:pt idx="50">
                  <c:v>3.5764567999999997E-2</c:v>
                </c:pt>
                <c:pt idx="51">
                  <c:v>3.5972808000000002E-2</c:v>
                </c:pt>
                <c:pt idx="52">
                  <c:v>3.5726899999999999E-2</c:v>
                </c:pt>
                <c:pt idx="53">
                  <c:v>3.4002345000000003E-2</c:v>
                </c:pt>
                <c:pt idx="54">
                  <c:v>3.1014030000000001E-2</c:v>
                </c:pt>
                <c:pt idx="55">
                  <c:v>2.9556075000000001E-2</c:v>
                </c:pt>
                <c:pt idx="56">
                  <c:v>3.1066053999999999E-2</c:v>
                </c:pt>
                <c:pt idx="57">
                  <c:v>3.7996729999999999E-2</c:v>
                </c:pt>
                <c:pt idx="58">
                  <c:v>4.8121984999999999E-2</c:v>
                </c:pt>
                <c:pt idx="59">
                  <c:v>5.6480194999999997E-2</c:v>
                </c:pt>
                <c:pt idx="60">
                  <c:v>5.831836E-2</c:v>
                </c:pt>
                <c:pt idx="61">
                  <c:v>5.5207115000000001E-2</c:v>
                </c:pt>
                <c:pt idx="62">
                  <c:v>5.1637611999999999E-2</c:v>
                </c:pt>
                <c:pt idx="63">
                  <c:v>5.0694655999999998E-2</c:v>
                </c:pt>
                <c:pt idx="64">
                  <c:v>5.0334509999999999E-2</c:v>
                </c:pt>
                <c:pt idx="65">
                  <c:v>4.8268955000000002E-2</c:v>
                </c:pt>
                <c:pt idx="66">
                  <c:v>4.6742190000000003E-2</c:v>
                </c:pt>
                <c:pt idx="67">
                  <c:v>4.9578263999999997E-2</c:v>
                </c:pt>
                <c:pt idx="68">
                  <c:v>5.5831029999999997E-2</c:v>
                </c:pt>
                <c:pt idx="69">
                  <c:v>5.7817377000000003E-2</c:v>
                </c:pt>
                <c:pt idx="70">
                  <c:v>4.9772200000000003E-2</c:v>
                </c:pt>
                <c:pt idx="71">
                  <c:v>3.3000781999999999E-2</c:v>
                </c:pt>
                <c:pt idx="72">
                  <c:v>1.5498397000000001E-2</c:v>
                </c:pt>
                <c:pt idx="73">
                  <c:v>4.7109650000000001E-3</c:v>
                </c:pt>
                <c:pt idx="74">
                  <c:v>3.6798902E-3</c:v>
                </c:pt>
                <c:pt idx="75">
                  <c:v>9.6668029999999999E-3</c:v>
                </c:pt>
                <c:pt idx="76">
                  <c:v>1.7468966999999998E-2</c:v>
                </c:pt>
                <c:pt idx="77">
                  <c:v>2.2174402999999999E-2</c:v>
                </c:pt>
                <c:pt idx="78">
                  <c:v>2.3265995000000001E-2</c:v>
                </c:pt>
                <c:pt idx="79">
                  <c:v>2.2805394999999999E-2</c:v>
                </c:pt>
                <c:pt idx="80">
                  <c:v>2.1491356E-2</c:v>
                </c:pt>
                <c:pt idx="81">
                  <c:v>1.828917E-2</c:v>
                </c:pt>
                <c:pt idx="82">
                  <c:v>1.1710451E-2</c:v>
                </c:pt>
                <c:pt idx="83">
                  <c:v>2.5712386999999998E-3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3.7534372000000002E-3</c:v>
                </c:pt>
                <c:pt idx="88">
                  <c:v>1.52824195E-2</c:v>
                </c:pt>
                <c:pt idx="89">
                  <c:v>2.5516093E-2</c:v>
                </c:pt>
                <c:pt idx="90">
                  <c:v>3.2467216E-2</c:v>
                </c:pt>
                <c:pt idx="91">
                  <c:v>3.5664179999999997E-2</c:v>
                </c:pt>
                <c:pt idx="92">
                  <c:v>3.4611147000000002E-2</c:v>
                </c:pt>
                <c:pt idx="93">
                  <c:v>3.1955740000000003E-2</c:v>
                </c:pt>
                <c:pt idx="94">
                  <c:v>2.8856177E-2</c:v>
                </c:pt>
                <c:pt idx="95">
                  <c:v>2.5102553999999999E-2</c:v>
                </c:pt>
                <c:pt idx="96">
                  <c:v>2.4323043999999999E-2</c:v>
                </c:pt>
                <c:pt idx="97">
                  <c:v>2.5322194999999999E-2</c:v>
                </c:pt>
                <c:pt idx="98">
                  <c:v>2.6935125000000001E-2</c:v>
                </c:pt>
                <c:pt idx="99">
                  <c:v>2.8722791000000001E-2</c:v>
                </c:pt>
                <c:pt idx="100">
                  <c:v>3.0630155999999999E-2</c:v>
                </c:pt>
                <c:pt idx="101">
                  <c:v>3.0903420000000001E-2</c:v>
                </c:pt>
                <c:pt idx="102">
                  <c:v>3.0625718E-2</c:v>
                </c:pt>
                <c:pt idx="103">
                  <c:v>3.0055571E-2</c:v>
                </c:pt>
                <c:pt idx="104">
                  <c:v>2.8370414E-2</c:v>
                </c:pt>
                <c:pt idx="105">
                  <c:v>2.5630693999999999E-2</c:v>
                </c:pt>
                <c:pt idx="106">
                  <c:v>2.1834604000000001E-2</c:v>
                </c:pt>
                <c:pt idx="107">
                  <c:v>1.7433654999999999E-2</c:v>
                </c:pt>
                <c:pt idx="108">
                  <c:v>1.1896363E-2</c:v>
                </c:pt>
                <c:pt idx="109">
                  <c:v>5.7314790000000003E-3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9DEC-4BA7-873D-D5A61A7A1046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[4]Sheet1!$D$553:$DT$553</c:f>
              <c:numCache>
                <c:formatCode>General</c:formatCode>
                <c:ptCount val="121"/>
                <c:pt idx="0">
                  <c:v>3.7393228000000001E-3</c:v>
                </c:pt>
                <c:pt idx="1">
                  <c:v>3.6891814999999999E-3</c:v>
                </c:pt>
                <c:pt idx="2">
                  <c:v>5.2321088000000003E-3</c:v>
                </c:pt>
                <c:pt idx="3">
                  <c:v>5.8868326999999996E-3</c:v>
                </c:pt>
                <c:pt idx="4">
                  <c:v>5.8964522999999996E-3</c:v>
                </c:pt>
                <c:pt idx="5">
                  <c:v>6.5486650000000004E-3</c:v>
                </c:pt>
                <c:pt idx="6">
                  <c:v>8.2755699999999995E-3</c:v>
                </c:pt>
                <c:pt idx="7">
                  <c:v>9.6673009999999997E-3</c:v>
                </c:pt>
                <c:pt idx="8">
                  <c:v>8.2284620000000006E-3</c:v>
                </c:pt>
                <c:pt idx="9">
                  <c:v>3.3276658999999999E-3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1.7624127999999999E-3</c:v>
                </c:pt>
                <c:pt idx="15">
                  <c:v>7.1717780000000002E-3</c:v>
                </c:pt>
                <c:pt idx="16">
                  <c:v>1.0924305E-2</c:v>
                </c:pt>
                <c:pt idx="17">
                  <c:v>1.0486071E-2</c:v>
                </c:pt>
                <c:pt idx="18">
                  <c:v>6.2895217E-3</c:v>
                </c:pt>
                <c:pt idx="19">
                  <c:v>9.4199999999999999E-5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2.42E-4</c:v>
                </c:pt>
                <c:pt idx="26">
                  <c:v>6.1188726999999998E-3</c:v>
                </c:pt>
                <c:pt idx="27">
                  <c:v>1.1300457E-2</c:v>
                </c:pt>
                <c:pt idx="28">
                  <c:v>1.5891623000000001E-2</c:v>
                </c:pt>
                <c:pt idx="29">
                  <c:v>1.9754456E-2</c:v>
                </c:pt>
                <c:pt idx="30">
                  <c:v>2.3683223999999999E-2</c:v>
                </c:pt>
                <c:pt idx="31">
                  <c:v>2.8060221999999999E-2</c:v>
                </c:pt>
                <c:pt idx="32">
                  <c:v>3.2923880000000003E-2</c:v>
                </c:pt>
                <c:pt idx="33">
                  <c:v>3.9857103999999997E-2</c:v>
                </c:pt>
                <c:pt idx="34">
                  <c:v>4.8049613999999997E-2</c:v>
                </c:pt>
                <c:pt idx="35">
                  <c:v>5.6043269999999999E-2</c:v>
                </c:pt>
                <c:pt idx="36">
                  <c:v>6.0788460000000002E-2</c:v>
                </c:pt>
                <c:pt idx="37">
                  <c:v>6.0374879999999999E-2</c:v>
                </c:pt>
                <c:pt idx="38">
                  <c:v>5.5345329999999998E-2</c:v>
                </c:pt>
                <c:pt idx="39">
                  <c:v>4.7851696999999999E-2</c:v>
                </c:pt>
                <c:pt idx="40">
                  <c:v>3.9429157999999999E-2</c:v>
                </c:pt>
                <c:pt idx="41">
                  <c:v>3.2387197E-2</c:v>
                </c:pt>
                <c:pt idx="42">
                  <c:v>2.7330219999999999E-2</c:v>
                </c:pt>
                <c:pt idx="43">
                  <c:v>2.5790066E-2</c:v>
                </c:pt>
                <c:pt idx="44">
                  <c:v>2.8727290999999999E-2</c:v>
                </c:pt>
                <c:pt idx="45">
                  <c:v>3.3977731999999997E-2</c:v>
                </c:pt>
                <c:pt idx="46">
                  <c:v>3.796588E-2</c:v>
                </c:pt>
                <c:pt idx="47">
                  <c:v>3.8656509999999998E-2</c:v>
                </c:pt>
                <c:pt idx="48">
                  <c:v>3.719865E-2</c:v>
                </c:pt>
                <c:pt idx="49">
                  <c:v>3.6057619999999999E-2</c:v>
                </c:pt>
                <c:pt idx="50">
                  <c:v>3.5764567999999997E-2</c:v>
                </c:pt>
                <c:pt idx="51">
                  <c:v>3.5972808000000002E-2</c:v>
                </c:pt>
                <c:pt idx="52">
                  <c:v>3.5726899999999999E-2</c:v>
                </c:pt>
                <c:pt idx="53">
                  <c:v>3.4002345000000003E-2</c:v>
                </c:pt>
                <c:pt idx="54">
                  <c:v>3.1014030000000001E-2</c:v>
                </c:pt>
                <c:pt idx="55">
                  <c:v>2.9556075000000001E-2</c:v>
                </c:pt>
                <c:pt idx="56">
                  <c:v>3.1066053999999999E-2</c:v>
                </c:pt>
                <c:pt idx="57">
                  <c:v>3.7996729999999999E-2</c:v>
                </c:pt>
                <c:pt idx="58">
                  <c:v>4.8121984999999999E-2</c:v>
                </c:pt>
                <c:pt idx="59">
                  <c:v>5.6480194999999997E-2</c:v>
                </c:pt>
                <c:pt idx="60">
                  <c:v>5.831836E-2</c:v>
                </c:pt>
                <c:pt idx="61">
                  <c:v>5.5207115000000001E-2</c:v>
                </c:pt>
                <c:pt idx="62">
                  <c:v>5.1637611999999999E-2</c:v>
                </c:pt>
                <c:pt idx="63">
                  <c:v>5.0694655999999998E-2</c:v>
                </c:pt>
                <c:pt idx="64">
                  <c:v>5.0334509999999999E-2</c:v>
                </c:pt>
                <c:pt idx="65">
                  <c:v>4.8268955000000002E-2</c:v>
                </c:pt>
                <c:pt idx="66">
                  <c:v>4.6742190000000003E-2</c:v>
                </c:pt>
                <c:pt idx="67">
                  <c:v>4.9578263999999997E-2</c:v>
                </c:pt>
                <c:pt idx="68">
                  <c:v>5.5831029999999997E-2</c:v>
                </c:pt>
                <c:pt idx="69">
                  <c:v>5.7817377000000003E-2</c:v>
                </c:pt>
                <c:pt idx="70">
                  <c:v>4.9772200000000003E-2</c:v>
                </c:pt>
                <c:pt idx="71">
                  <c:v>3.3000781999999999E-2</c:v>
                </c:pt>
                <c:pt idx="72">
                  <c:v>1.5498397000000001E-2</c:v>
                </c:pt>
                <c:pt idx="73">
                  <c:v>4.7109650000000001E-3</c:v>
                </c:pt>
                <c:pt idx="74">
                  <c:v>3.6798902E-3</c:v>
                </c:pt>
                <c:pt idx="75">
                  <c:v>9.6668029999999999E-3</c:v>
                </c:pt>
                <c:pt idx="76">
                  <c:v>1.7468966999999998E-2</c:v>
                </c:pt>
                <c:pt idx="77">
                  <c:v>2.2174402999999999E-2</c:v>
                </c:pt>
                <c:pt idx="78">
                  <c:v>2.3265995000000001E-2</c:v>
                </c:pt>
                <c:pt idx="79">
                  <c:v>2.2805394999999999E-2</c:v>
                </c:pt>
                <c:pt idx="80">
                  <c:v>2.1491356E-2</c:v>
                </c:pt>
                <c:pt idx="81">
                  <c:v>1.828917E-2</c:v>
                </c:pt>
                <c:pt idx="82">
                  <c:v>1.1710451E-2</c:v>
                </c:pt>
                <c:pt idx="83">
                  <c:v>2.5712386999999998E-3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3.7534372000000002E-3</c:v>
                </c:pt>
                <c:pt idx="88">
                  <c:v>1.52824195E-2</c:v>
                </c:pt>
                <c:pt idx="89">
                  <c:v>2.5516093E-2</c:v>
                </c:pt>
                <c:pt idx="90">
                  <c:v>3.2467216E-2</c:v>
                </c:pt>
                <c:pt idx="91">
                  <c:v>3.5664179999999997E-2</c:v>
                </c:pt>
                <c:pt idx="92">
                  <c:v>3.4611147000000002E-2</c:v>
                </c:pt>
                <c:pt idx="93">
                  <c:v>3.1955740000000003E-2</c:v>
                </c:pt>
                <c:pt idx="94">
                  <c:v>2.8856177E-2</c:v>
                </c:pt>
                <c:pt idx="95">
                  <c:v>2.5102553999999999E-2</c:v>
                </c:pt>
                <c:pt idx="96">
                  <c:v>2.4323043999999999E-2</c:v>
                </c:pt>
                <c:pt idx="97">
                  <c:v>2.5322194999999999E-2</c:v>
                </c:pt>
                <c:pt idx="98">
                  <c:v>2.6935125000000001E-2</c:v>
                </c:pt>
                <c:pt idx="99">
                  <c:v>2.8722791000000001E-2</c:v>
                </c:pt>
                <c:pt idx="100">
                  <c:v>3.0630155999999999E-2</c:v>
                </c:pt>
                <c:pt idx="101">
                  <c:v>3.0903420000000001E-2</c:v>
                </c:pt>
                <c:pt idx="102">
                  <c:v>3.0625718E-2</c:v>
                </c:pt>
                <c:pt idx="103">
                  <c:v>3.0055571E-2</c:v>
                </c:pt>
                <c:pt idx="104">
                  <c:v>2.8370414E-2</c:v>
                </c:pt>
                <c:pt idx="105">
                  <c:v>2.5630693999999999E-2</c:v>
                </c:pt>
                <c:pt idx="106">
                  <c:v>2.1834604000000001E-2</c:v>
                </c:pt>
                <c:pt idx="107">
                  <c:v>1.7433654999999999E-2</c:v>
                </c:pt>
                <c:pt idx="108">
                  <c:v>1.1896363E-2</c:v>
                </c:pt>
                <c:pt idx="109">
                  <c:v>5.7314790000000003E-3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9DEC-4BA7-873D-D5A61A7A1046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[4]Sheet1!$D$554:$DT$554</c:f>
              <c:numCache>
                <c:formatCode>General</c:formatCode>
                <c:ptCount val="121"/>
                <c:pt idx="0">
                  <c:v>3.7393228000000001E-3</c:v>
                </c:pt>
                <c:pt idx="1">
                  <c:v>3.6891814999999999E-3</c:v>
                </c:pt>
                <c:pt idx="2">
                  <c:v>5.2321088000000003E-3</c:v>
                </c:pt>
                <c:pt idx="3">
                  <c:v>5.8868326999999996E-3</c:v>
                </c:pt>
                <c:pt idx="4">
                  <c:v>5.8964522999999996E-3</c:v>
                </c:pt>
                <c:pt idx="5">
                  <c:v>6.5486650000000004E-3</c:v>
                </c:pt>
                <c:pt idx="6">
                  <c:v>8.2755699999999995E-3</c:v>
                </c:pt>
                <c:pt idx="7">
                  <c:v>9.6673009999999997E-3</c:v>
                </c:pt>
                <c:pt idx="8">
                  <c:v>8.2284620000000006E-3</c:v>
                </c:pt>
                <c:pt idx="9">
                  <c:v>3.3276658999999999E-3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1.7624127999999999E-3</c:v>
                </c:pt>
                <c:pt idx="15">
                  <c:v>7.1717780000000002E-3</c:v>
                </c:pt>
                <c:pt idx="16">
                  <c:v>1.0924305E-2</c:v>
                </c:pt>
                <c:pt idx="17">
                  <c:v>1.0486071E-2</c:v>
                </c:pt>
                <c:pt idx="18">
                  <c:v>6.2895217E-3</c:v>
                </c:pt>
                <c:pt idx="19">
                  <c:v>9.4199999999999999E-5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2.42E-4</c:v>
                </c:pt>
                <c:pt idx="26">
                  <c:v>6.1188726999999998E-3</c:v>
                </c:pt>
                <c:pt idx="27">
                  <c:v>1.1300457E-2</c:v>
                </c:pt>
                <c:pt idx="28">
                  <c:v>1.5891623000000001E-2</c:v>
                </c:pt>
                <c:pt idx="29">
                  <c:v>1.9754456E-2</c:v>
                </c:pt>
                <c:pt idx="30">
                  <c:v>2.3683223999999999E-2</c:v>
                </c:pt>
                <c:pt idx="31">
                  <c:v>2.8060221999999999E-2</c:v>
                </c:pt>
                <c:pt idx="32">
                  <c:v>3.2923880000000003E-2</c:v>
                </c:pt>
                <c:pt idx="33">
                  <c:v>3.9857103999999997E-2</c:v>
                </c:pt>
                <c:pt idx="34">
                  <c:v>4.8049613999999997E-2</c:v>
                </c:pt>
                <c:pt idx="35">
                  <c:v>5.6043269999999999E-2</c:v>
                </c:pt>
                <c:pt idx="36">
                  <c:v>6.0788460000000002E-2</c:v>
                </c:pt>
                <c:pt idx="37">
                  <c:v>6.0374879999999999E-2</c:v>
                </c:pt>
                <c:pt idx="38">
                  <c:v>5.5345329999999998E-2</c:v>
                </c:pt>
                <c:pt idx="39">
                  <c:v>4.7851696999999999E-2</c:v>
                </c:pt>
                <c:pt idx="40">
                  <c:v>3.9429157999999999E-2</c:v>
                </c:pt>
                <c:pt idx="41">
                  <c:v>3.2387197E-2</c:v>
                </c:pt>
                <c:pt idx="42">
                  <c:v>2.7330219999999999E-2</c:v>
                </c:pt>
                <c:pt idx="43">
                  <c:v>2.5790066E-2</c:v>
                </c:pt>
                <c:pt idx="44">
                  <c:v>2.8727290999999999E-2</c:v>
                </c:pt>
                <c:pt idx="45">
                  <c:v>3.3977731999999997E-2</c:v>
                </c:pt>
                <c:pt idx="46">
                  <c:v>3.796588E-2</c:v>
                </c:pt>
                <c:pt idx="47">
                  <c:v>3.8656509999999998E-2</c:v>
                </c:pt>
                <c:pt idx="48">
                  <c:v>3.719865E-2</c:v>
                </c:pt>
                <c:pt idx="49">
                  <c:v>3.6057619999999999E-2</c:v>
                </c:pt>
                <c:pt idx="50">
                  <c:v>3.5764567999999997E-2</c:v>
                </c:pt>
                <c:pt idx="51">
                  <c:v>3.5972808000000002E-2</c:v>
                </c:pt>
                <c:pt idx="52">
                  <c:v>3.5726899999999999E-2</c:v>
                </c:pt>
                <c:pt idx="53">
                  <c:v>3.4002345000000003E-2</c:v>
                </c:pt>
                <c:pt idx="54">
                  <c:v>3.1014030000000001E-2</c:v>
                </c:pt>
                <c:pt idx="55">
                  <c:v>2.9556075000000001E-2</c:v>
                </c:pt>
                <c:pt idx="56">
                  <c:v>3.1066053999999999E-2</c:v>
                </c:pt>
                <c:pt idx="57">
                  <c:v>3.7996729999999999E-2</c:v>
                </c:pt>
                <c:pt idx="58">
                  <c:v>4.8121984999999999E-2</c:v>
                </c:pt>
                <c:pt idx="59">
                  <c:v>5.6480194999999997E-2</c:v>
                </c:pt>
                <c:pt idx="60">
                  <c:v>5.831836E-2</c:v>
                </c:pt>
                <c:pt idx="61">
                  <c:v>5.5207115000000001E-2</c:v>
                </c:pt>
                <c:pt idx="62">
                  <c:v>5.1637611999999999E-2</c:v>
                </c:pt>
                <c:pt idx="63">
                  <c:v>5.0694655999999998E-2</c:v>
                </c:pt>
                <c:pt idx="64">
                  <c:v>5.0334509999999999E-2</c:v>
                </c:pt>
                <c:pt idx="65">
                  <c:v>4.8268955000000002E-2</c:v>
                </c:pt>
                <c:pt idx="66">
                  <c:v>4.6742190000000003E-2</c:v>
                </c:pt>
                <c:pt idx="67">
                  <c:v>4.9578263999999997E-2</c:v>
                </c:pt>
                <c:pt idx="68">
                  <c:v>5.5831029999999997E-2</c:v>
                </c:pt>
                <c:pt idx="69">
                  <c:v>5.7817377000000003E-2</c:v>
                </c:pt>
                <c:pt idx="70">
                  <c:v>4.9772200000000003E-2</c:v>
                </c:pt>
                <c:pt idx="71">
                  <c:v>3.3000781999999999E-2</c:v>
                </c:pt>
                <c:pt idx="72">
                  <c:v>1.5498397000000001E-2</c:v>
                </c:pt>
                <c:pt idx="73">
                  <c:v>4.7109650000000001E-3</c:v>
                </c:pt>
                <c:pt idx="74">
                  <c:v>3.6798902E-3</c:v>
                </c:pt>
                <c:pt idx="75">
                  <c:v>9.6668029999999999E-3</c:v>
                </c:pt>
                <c:pt idx="76">
                  <c:v>1.7468966999999998E-2</c:v>
                </c:pt>
                <c:pt idx="77">
                  <c:v>2.2174402999999999E-2</c:v>
                </c:pt>
                <c:pt idx="78">
                  <c:v>2.3265995000000001E-2</c:v>
                </c:pt>
                <c:pt idx="79">
                  <c:v>2.2805394999999999E-2</c:v>
                </c:pt>
                <c:pt idx="80">
                  <c:v>2.1491356E-2</c:v>
                </c:pt>
                <c:pt idx="81">
                  <c:v>1.828917E-2</c:v>
                </c:pt>
                <c:pt idx="82">
                  <c:v>1.1710451E-2</c:v>
                </c:pt>
                <c:pt idx="83">
                  <c:v>2.5712386999999998E-3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3.7534372000000002E-3</c:v>
                </c:pt>
                <c:pt idx="88">
                  <c:v>1.52824195E-2</c:v>
                </c:pt>
                <c:pt idx="89">
                  <c:v>2.5516093E-2</c:v>
                </c:pt>
                <c:pt idx="90">
                  <c:v>3.2467216E-2</c:v>
                </c:pt>
                <c:pt idx="91">
                  <c:v>3.5664179999999997E-2</c:v>
                </c:pt>
                <c:pt idx="92">
                  <c:v>3.4611147000000002E-2</c:v>
                </c:pt>
                <c:pt idx="93">
                  <c:v>3.1955740000000003E-2</c:v>
                </c:pt>
                <c:pt idx="94">
                  <c:v>2.8856177E-2</c:v>
                </c:pt>
                <c:pt idx="95">
                  <c:v>2.5102553999999999E-2</c:v>
                </c:pt>
                <c:pt idx="96">
                  <c:v>2.4323043999999999E-2</c:v>
                </c:pt>
                <c:pt idx="97">
                  <c:v>2.5322194999999999E-2</c:v>
                </c:pt>
                <c:pt idx="98">
                  <c:v>2.6935125000000001E-2</c:v>
                </c:pt>
                <c:pt idx="99">
                  <c:v>2.8722791000000001E-2</c:v>
                </c:pt>
                <c:pt idx="100">
                  <c:v>3.0630155999999999E-2</c:v>
                </c:pt>
                <c:pt idx="101">
                  <c:v>3.0903420000000001E-2</c:v>
                </c:pt>
                <c:pt idx="102">
                  <c:v>3.0625718E-2</c:v>
                </c:pt>
                <c:pt idx="103">
                  <c:v>3.0055571E-2</c:v>
                </c:pt>
                <c:pt idx="104">
                  <c:v>2.8370414E-2</c:v>
                </c:pt>
                <c:pt idx="105">
                  <c:v>2.5630693999999999E-2</c:v>
                </c:pt>
                <c:pt idx="106">
                  <c:v>2.1834604000000001E-2</c:v>
                </c:pt>
                <c:pt idx="107">
                  <c:v>1.7433654999999999E-2</c:v>
                </c:pt>
                <c:pt idx="108">
                  <c:v>1.1896363E-2</c:v>
                </c:pt>
                <c:pt idx="109">
                  <c:v>5.7314790000000003E-3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9DEC-4BA7-873D-D5A61A7A1046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[4]Sheet1!$D$555:$DT$555</c:f>
              <c:numCache>
                <c:formatCode>General</c:formatCode>
                <c:ptCount val="121"/>
                <c:pt idx="0">
                  <c:v>3.7393228000000001E-3</c:v>
                </c:pt>
                <c:pt idx="1">
                  <c:v>3.6891814999999999E-3</c:v>
                </c:pt>
                <c:pt idx="2">
                  <c:v>5.2321088000000003E-3</c:v>
                </c:pt>
                <c:pt idx="3">
                  <c:v>5.8868326999999996E-3</c:v>
                </c:pt>
                <c:pt idx="4">
                  <c:v>5.8964522999999996E-3</c:v>
                </c:pt>
                <c:pt idx="5">
                  <c:v>6.5486650000000004E-3</c:v>
                </c:pt>
                <c:pt idx="6">
                  <c:v>8.2755699999999995E-3</c:v>
                </c:pt>
                <c:pt idx="7">
                  <c:v>9.6673009999999997E-3</c:v>
                </c:pt>
                <c:pt idx="8">
                  <c:v>8.2284620000000006E-3</c:v>
                </c:pt>
                <c:pt idx="9">
                  <c:v>3.3276658999999999E-3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1.7624127999999999E-3</c:v>
                </c:pt>
                <c:pt idx="15">
                  <c:v>7.1717780000000002E-3</c:v>
                </c:pt>
                <c:pt idx="16">
                  <c:v>1.0924305E-2</c:v>
                </c:pt>
                <c:pt idx="17">
                  <c:v>1.0486071E-2</c:v>
                </c:pt>
                <c:pt idx="18">
                  <c:v>6.2895217E-3</c:v>
                </c:pt>
                <c:pt idx="19">
                  <c:v>9.4199999999999999E-5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2.42E-4</c:v>
                </c:pt>
                <c:pt idx="26">
                  <c:v>6.1188726999999998E-3</c:v>
                </c:pt>
                <c:pt idx="27">
                  <c:v>1.1300457E-2</c:v>
                </c:pt>
                <c:pt idx="28">
                  <c:v>1.5891623000000001E-2</c:v>
                </c:pt>
                <c:pt idx="29">
                  <c:v>1.9754456E-2</c:v>
                </c:pt>
                <c:pt idx="30">
                  <c:v>2.3683223999999999E-2</c:v>
                </c:pt>
                <c:pt idx="31">
                  <c:v>2.8060221999999999E-2</c:v>
                </c:pt>
                <c:pt idx="32">
                  <c:v>3.2923880000000003E-2</c:v>
                </c:pt>
                <c:pt idx="33">
                  <c:v>3.9857103999999997E-2</c:v>
                </c:pt>
                <c:pt idx="34">
                  <c:v>4.8049613999999997E-2</c:v>
                </c:pt>
                <c:pt idx="35">
                  <c:v>5.6043269999999999E-2</c:v>
                </c:pt>
                <c:pt idx="36">
                  <c:v>6.0788460000000002E-2</c:v>
                </c:pt>
                <c:pt idx="37">
                  <c:v>6.0374879999999999E-2</c:v>
                </c:pt>
                <c:pt idx="38">
                  <c:v>5.5345329999999998E-2</c:v>
                </c:pt>
                <c:pt idx="39">
                  <c:v>4.7851696999999999E-2</c:v>
                </c:pt>
                <c:pt idx="40">
                  <c:v>3.9429157999999999E-2</c:v>
                </c:pt>
                <c:pt idx="41">
                  <c:v>3.2387197E-2</c:v>
                </c:pt>
                <c:pt idx="42">
                  <c:v>2.7330219999999999E-2</c:v>
                </c:pt>
                <c:pt idx="43">
                  <c:v>2.5790066E-2</c:v>
                </c:pt>
                <c:pt idx="44">
                  <c:v>2.8727290999999999E-2</c:v>
                </c:pt>
                <c:pt idx="45">
                  <c:v>3.3977731999999997E-2</c:v>
                </c:pt>
                <c:pt idx="46">
                  <c:v>3.796588E-2</c:v>
                </c:pt>
                <c:pt idx="47">
                  <c:v>3.8656509999999998E-2</c:v>
                </c:pt>
                <c:pt idx="48">
                  <c:v>3.719865E-2</c:v>
                </c:pt>
                <c:pt idx="49">
                  <c:v>3.6057619999999999E-2</c:v>
                </c:pt>
                <c:pt idx="50">
                  <c:v>3.5764567999999997E-2</c:v>
                </c:pt>
                <c:pt idx="51">
                  <c:v>3.5972808000000002E-2</c:v>
                </c:pt>
                <c:pt idx="52">
                  <c:v>3.5726899999999999E-2</c:v>
                </c:pt>
                <c:pt idx="53">
                  <c:v>3.4002345000000003E-2</c:v>
                </c:pt>
                <c:pt idx="54">
                  <c:v>3.1014030000000001E-2</c:v>
                </c:pt>
                <c:pt idx="55">
                  <c:v>2.9556075000000001E-2</c:v>
                </c:pt>
                <c:pt idx="56">
                  <c:v>3.1066053999999999E-2</c:v>
                </c:pt>
                <c:pt idx="57">
                  <c:v>3.7996729999999999E-2</c:v>
                </c:pt>
                <c:pt idx="58">
                  <c:v>4.8121984999999999E-2</c:v>
                </c:pt>
                <c:pt idx="59">
                  <c:v>5.6480194999999997E-2</c:v>
                </c:pt>
                <c:pt idx="60">
                  <c:v>5.831836E-2</c:v>
                </c:pt>
                <c:pt idx="61">
                  <c:v>5.5207115000000001E-2</c:v>
                </c:pt>
                <c:pt idx="62">
                  <c:v>5.1637611999999999E-2</c:v>
                </c:pt>
                <c:pt idx="63">
                  <c:v>5.0694655999999998E-2</c:v>
                </c:pt>
                <c:pt idx="64">
                  <c:v>5.0334509999999999E-2</c:v>
                </c:pt>
                <c:pt idx="65">
                  <c:v>4.8268955000000002E-2</c:v>
                </c:pt>
                <c:pt idx="66">
                  <c:v>4.6742190000000003E-2</c:v>
                </c:pt>
                <c:pt idx="67">
                  <c:v>4.9578263999999997E-2</c:v>
                </c:pt>
                <c:pt idx="68">
                  <c:v>5.5831029999999997E-2</c:v>
                </c:pt>
                <c:pt idx="69">
                  <c:v>5.7817377000000003E-2</c:v>
                </c:pt>
                <c:pt idx="70">
                  <c:v>4.9772200000000003E-2</c:v>
                </c:pt>
                <c:pt idx="71">
                  <c:v>3.3000781999999999E-2</c:v>
                </c:pt>
                <c:pt idx="72">
                  <c:v>1.5498397000000001E-2</c:v>
                </c:pt>
                <c:pt idx="73">
                  <c:v>4.7109650000000001E-3</c:v>
                </c:pt>
                <c:pt idx="74">
                  <c:v>3.6798902E-3</c:v>
                </c:pt>
                <c:pt idx="75">
                  <c:v>9.6668029999999999E-3</c:v>
                </c:pt>
                <c:pt idx="76">
                  <c:v>1.7468966999999998E-2</c:v>
                </c:pt>
                <c:pt idx="77">
                  <c:v>2.2174402999999999E-2</c:v>
                </c:pt>
                <c:pt idx="78">
                  <c:v>2.3265995000000001E-2</c:v>
                </c:pt>
                <c:pt idx="79">
                  <c:v>2.2805394999999999E-2</c:v>
                </c:pt>
                <c:pt idx="80">
                  <c:v>2.1491356E-2</c:v>
                </c:pt>
                <c:pt idx="81">
                  <c:v>1.828917E-2</c:v>
                </c:pt>
                <c:pt idx="82">
                  <c:v>1.1710451E-2</c:v>
                </c:pt>
                <c:pt idx="83">
                  <c:v>2.5712386999999998E-3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3.7534372000000002E-3</c:v>
                </c:pt>
                <c:pt idx="88">
                  <c:v>1.52824195E-2</c:v>
                </c:pt>
                <c:pt idx="89">
                  <c:v>2.5516093E-2</c:v>
                </c:pt>
                <c:pt idx="90">
                  <c:v>3.2467216E-2</c:v>
                </c:pt>
                <c:pt idx="91">
                  <c:v>3.5664179999999997E-2</c:v>
                </c:pt>
                <c:pt idx="92">
                  <c:v>3.4611147000000002E-2</c:v>
                </c:pt>
                <c:pt idx="93">
                  <c:v>3.1955740000000003E-2</c:v>
                </c:pt>
                <c:pt idx="94">
                  <c:v>2.8856177E-2</c:v>
                </c:pt>
                <c:pt idx="95">
                  <c:v>2.5102553999999999E-2</c:v>
                </c:pt>
                <c:pt idx="96">
                  <c:v>2.4323043999999999E-2</c:v>
                </c:pt>
                <c:pt idx="97">
                  <c:v>2.5322194999999999E-2</c:v>
                </c:pt>
                <c:pt idx="98">
                  <c:v>2.6935125000000001E-2</c:v>
                </c:pt>
                <c:pt idx="99">
                  <c:v>2.8722791000000001E-2</c:v>
                </c:pt>
                <c:pt idx="100">
                  <c:v>3.0630155999999999E-2</c:v>
                </c:pt>
                <c:pt idx="101">
                  <c:v>3.0903420000000001E-2</c:v>
                </c:pt>
                <c:pt idx="102">
                  <c:v>3.0625718E-2</c:v>
                </c:pt>
                <c:pt idx="103">
                  <c:v>3.0055571E-2</c:v>
                </c:pt>
                <c:pt idx="104">
                  <c:v>2.8370414E-2</c:v>
                </c:pt>
                <c:pt idx="105">
                  <c:v>2.5630693999999999E-2</c:v>
                </c:pt>
                <c:pt idx="106">
                  <c:v>2.1834604000000001E-2</c:v>
                </c:pt>
                <c:pt idx="107">
                  <c:v>1.7433654999999999E-2</c:v>
                </c:pt>
                <c:pt idx="108">
                  <c:v>1.1896363E-2</c:v>
                </c:pt>
                <c:pt idx="109">
                  <c:v>5.7314790000000003E-3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9DEC-4BA7-873D-D5A61A7A1046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[4]Sheet1!$D$556:$DT$556</c:f>
              <c:numCache>
                <c:formatCode>General</c:formatCode>
                <c:ptCount val="121"/>
                <c:pt idx="0">
                  <c:v>3.7393228000000001E-3</c:v>
                </c:pt>
                <c:pt idx="1">
                  <c:v>3.6891814999999999E-3</c:v>
                </c:pt>
                <c:pt idx="2">
                  <c:v>5.2321088000000003E-3</c:v>
                </c:pt>
                <c:pt idx="3">
                  <c:v>5.8868326999999996E-3</c:v>
                </c:pt>
                <c:pt idx="4">
                  <c:v>5.8964522999999996E-3</c:v>
                </c:pt>
                <c:pt idx="5">
                  <c:v>6.5486650000000004E-3</c:v>
                </c:pt>
                <c:pt idx="6">
                  <c:v>8.2755699999999995E-3</c:v>
                </c:pt>
                <c:pt idx="7">
                  <c:v>9.6673009999999997E-3</c:v>
                </c:pt>
                <c:pt idx="8">
                  <c:v>8.2284620000000006E-3</c:v>
                </c:pt>
                <c:pt idx="9">
                  <c:v>3.3276658999999999E-3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1.7624127999999999E-3</c:v>
                </c:pt>
                <c:pt idx="15">
                  <c:v>7.1717780000000002E-3</c:v>
                </c:pt>
                <c:pt idx="16">
                  <c:v>1.0924305E-2</c:v>
                </c:pt>
                <c:pt idx="17">
                  <c:v>1.0486071E-2</c:v>
                </c:pt>
                <c:pt idx="18">
                  <c:v>6.2895217E-3</c:v>
                </c:pt>
                <c:pt idx="19">
                  <c:v>9.4199999999999999E-5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2.42E-4</c:v>
                </c:pt>
                <c:pt idx="26">
                  <c:v>6.1188726999999998E-3</c:v>
                </c:pt>
                <c:pt idx="27">
                  <c:v>1.1300457E-2</c:v>
                </c:pt>
                <c:pt idx="28">
                  <c:v>1.5891623000000001E-2</c:v>
                </c:pt>
                <c:pt idx="29">
                  <c:v>1.9754456E-2</c:v>
                </c:pt>
                <c:pt idx="30">
                  <c:v>2.3683223999999999E-2</c:v>
                </c:pt>
                <c:pt idx="31">
                  <c:v>2.8060221999999999E-2</c:v>
                </c:pt>
                <c:pt idx="32">
                  <c:v>3.2923880000000003E-2</c:v>
                </c:pt>
                <c:pt idx="33">
                  <c:v>3.9857103999999997E-2</c:v>
                </c:pt>
                <c:pt idx="34">
                  <c:v>4.8049613999999997E-2</c:v>
                </c:pt>
                <c:pt idx="35">
                  <c:v>5.6043269999999999E-2</c:v>
                </c:pt>
                <c:pt idx="36">
                  <c:v>6.0788460000000002E-2</c:v>
                </c:pt>
                <c:pt idx="37">
                  <c:v>6.0374879999999999E-2</c:v>
                </c:pt>
                <c:pt idx="38">
                  <c:v>5.5345329999999998E-2</c:v>
                </c:pt>
                <c:pt idx="39">
                  <c:v>4.7851696999999999E-2</c:v>
                </c:pt>
                <c:pt idx="40">
                  <c:v>3.9429157999999999E-2</c:v>
                </c:pt>
                <c:pt idx="41">
                  <c:v>3.2387197E-2</c:v>
                </c:pt>
                <c:pt idx="42">
                  <c:v>2.7330219999999999E-2</c:v>
                </c:pt>
                <c:pt idx="43">
                  <c:v>2.5790066E-2</c:v>
                </c:pt>
                <c:pt idx="44">
                  <c:v>2.8727290999999999E-2</c:v>
                </c:pt>
                <c:pt idx="45">
                  <c:v>3.3977731999999997E-2</c:v>
                </c:pt>
                <c:pt idx="46">
                  <c:v>3.796588E-2</c:v>
                </c:pt>
                <c:pt idx="47">
                  <c:v>3.8656509999999998E-2</c:v>
                </c:pt>
                <c:pt idx="48">
                  <c:v>3.719865E-2</c:v>
                </c:pt>
                <c:pt idx="49">
                  <c:v>3.6057619999999999E-2</c:v>
                </c:pt>
                <c:pt idx="50">
                  <c:v>3.5764567999999997E-2</c:v>
                </c:pt>
                <c:pt idx="51">
                  <c:v>3.5972808000000002E-2</c:v>
                </c:pt>
                <c:pt idx="52">
                  <c:v>3.5726899999999999E-2</c:v>
                </c:pt>
                <c:pt idx="53">
                  <c:v>3.4002345000000003E-2</c:v>
                </c:pt>
                <c:pt idx="54">
                  <c:v>3.1014030000000001E-2</c:v>
                </c:pt>
                <c:pt idx="55">
                  <c:v>2.9556075000000001E-2</c:v>
                </c:pt>
                <c:pt idx="56">
                  <c:v>3.1066053999999999E-2</c:v>
                </c:pt>
                <c:pt idx="57">
                  <c:v>3.7996729999999999E-2</c:v>
                </c:pt>
                <c:pt idx="58">
                  <c:v>4.8121984999999999E-2</c:v>
                </c:pt>
                <c:pt idx="59">
                  <c:v>5.6480194999999997E-2</c:v>
                </c:pt>
                <c:pt idx="60">
                  <c:v>5.831836E-2</c:v>
                </c:pt>
                <c:pt idx="61">
                  <c:v>5.5207115000000001E-2</c:v>
                </c:pt>
                <c:pt idx="62">
                  <c:v>5.1637611999999999E-2</c:v>
                </c:pt>
                <c:pt idx="63">
                  <c:v>5.0694655999999998E-2</c:v>
                </c:pt>
                <c:pt idx="64">
                  <c:v>5.0334509999999999E-2</c:v>
                </c:pt>
                <c:pt idx="65">
                  <c:v>4.8268955000000002E-2</c:v>
                </c:pt>
                <c:pt idx="66">
                  <c:v>4.6742190000000003E-2</c:v>
                </c:pt>
                <c:pt idx="67">
                  <c:v>4.9578263999999997E-2</c:v>
                </c:pt>
                <c:pt idx="68">
                  <c:v>5.5831029999999997E-2</c:v>
                </c:pt>
                <c:pt idx="69">
                  <c:v>5.7817377000000003E-2</c:v>
                </c:pt>
                <c:pt idx="70">
                  <c:v>4.9772200000000003E-2</c:v>
                </c:pt>
                <c:pt idx="71">
                  <c:v>3.3000781999999999E-2</c:v>
                </c:pt>
                <c:pt idx="72">
                  <c:v>1.5498397000000001E-2</c:v>
                </c:pt>
                <c:pt idx="73">
                  <c:v>4.7109650000000001E-3</c:v>
                </c:pt>
                <c:pt idx="74">
                  <c:v>3.6798902E-3</c:v>
                </c:pt>
                <c:pt idx="75">
                  <c:v>9.6668029999999999E-3</c:v>
                </c:pt>
                <c:pt idx="76">
                  <c:v>1.7468966999999998E-2</c:v>
                </c:pt>
                <c:pt idx="77">
                  <c:v>2.2174402999999999E-2</c:v>
                </c:pt>
                <c:pt idx="78">
                  <c:v>2.3265995000000001E-2</c:v>
                </c:pt>
                <c:pt idx="79">
                  <c:v>2.2805394999999999E-2</c:v>
                </c:pt>
                <c:pt idx="80">
                  <c:v>2.1491356E-2</c:v>
                </c:pt>
                <c:pt idx="81">
                  <c:v>1.828917E-2</c:v>
                </c:pt>
                <c:pt idx="82">
                  <c:v>1.1710451E-2</c:v>
                </c:pt>
                <c:pt idx="83">
                  <c:v>2.5712386999999998E-3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3.7534372000000002E-3</c:v>
                </c:pt>
                <c:pt idx="88">
                  <c:v>1.52824195E-2</c:v>
                </c:pt>
                <c:pt idx="89">
                  <c:v>2.5516093E-2</c:v>
                </c:pt>
                <c:pt idx="90">
                  <c:v>3.2467216E-2</c:v>
                </c:pt>
                <c:pt idx="91">
                  <c:v>3.5664179999999997E-2</c:v>
                </c:pt>
                <c:pt idx="92">
                  <c:v>3.4611147000000002E-2</c:v>
                </c:pt>
                <c:pt idx="93">
                  <c:v>3.1955740000000003E-2</c:v>
                </c:pt>
                <c:pt idx="94">
                  <c:v>2.8856177E-2</c:v>
                </c:pt>
                <c:pt idx="95">
                  <c:v>2.5102553999999999E-2</c:v>
                </c:pt>
                <c:pt idx="96">
                  <c:v>2.4323043999999999E-2</c:v>
                </c:pt>
                <c:pt idx="97">
                  <c:v>2.5322194999999999E-2</c:v>
                </c:pt>
                <c:pt idx="98">
                  <c:v>2.6935125000000001E-2</c:v>
                </c:pt>
                <c:pt idx="99">
                  <c:v>2.8722791000000001E-2</c:v>
                </c:pt>
                <c:pt idx="100">
                  <c:v>3.0630155999999999E-2</c:v>
                </c:pt>
                <c:pt idx="101">
                  <c:v>3.0903420000000001E-2</c:v>
                </c:pt>
                <c:pt idx="102">
                  <c:v>3.0625718E-2</c:v>
                </c:pt>
                <c:pt idx="103">
                  <c:v>3.0055571E-2</c:v>
                </c:pt>
                <c:pt idx="104">
                  <c:v>2.8370414E-2</c:v>
                </c:pt>
                <c:pt idx="105">
                  <c:v>2.5630693999999999E-2</c:v>
                </c:pt>
                <c:pt idx="106">
                  <c:v>2.1834604000000001E-2</c:v>
                </c:pt>
                <c:pt idx="107">
                  <c:v>1.7433654999999999E-2</c:v>
                </c:pt>
                <c:pt idx="108">
                  <c:v>1.1896363E-2</c:v>
                </c:pt>
                <c:pt idx="109">
                  <c:v>5.7314790000000003E-3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9DEC-4BA7-873D-D5A61A7A1046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[4]Sheet1!$D$557:$DT$557</c:f>
              <c:numCache>
                <c:formatCode>General</c:formatCode>
                <c:ptCount val="121"/>
                <c:pt idx="0">
                  <c:v>3.7393228000000001E-3</c:v>
                </c:pt>
                <c:pt idx="1">
                  <c:v>3.6891814999999999E-3</c:v>
                </c:pt>
                <c:pt idx="2">
                  <c:v>5.2321088000000003E-3</c:v>
                </c:pt>
                <c:pt idx="3">
                  <c:v>5.8868326999999996E-3</c:v>
                </c:pt>
                <c:pt idx="4">
                  <c:v>5.8964522999999996E-3</c:v>
                </c:pt>
                <c:pt idx="5">
                  <c:v>6.5486650000000004E-3</c:v>
                </c:pt>
                <c:pt idx="6">
                  <c:v>8.2755699999999995E-3</c:v>
                </c:pt>
                <c:pt idx="7">
                  <c:v>9.6673009999999997E-3</c:v>
                </c:pt>
                <c:pt idx="8">
                  <c:v>8.2284620000000006E-3</c:v>
                </c:pt>
                <c:pt idx="9">
                  <c:v>3.3276658999999999E-3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1.7624127999999999E-3</c:v>
                </c:pt>
                <c:pt idx="15">
                  <c:v>7.1717780000000002E-3</c:v>
                </c:pt>
                <c:pt idx="16">
                  <c:v>1.0924305E-2</c:v>
                </c:pt>
                <c:pt idx="17">
                  <c:v>1.0486071E-2</c:v>
                </c:pt>
                <c:pt idx="18">
                  <c:v>6.2895217E-3</c:v>
                </c:pt>
                <c:pt idx="19">
                  <c:v>9.4199999999999999E-5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2.42E-4</c:v>
                </c:pt>
                <c:pt idx="26">
                  <c:v>6.1188726999999998E-3</c:v>
                </c:pt>
                <c:pt idx="27">
                  <c:v>1.1300457E-2</c:v>
                </c:pt>
                <c:pt idx="28">
                  <c:v>1.5891623000000001E-2</c:v>
                </c:pt>
                <c:pt idx="29">
                  <c:v>1.9754456E-2</c:v>
                </c:pt>
                <c:pt idx="30">
                  <c:v>2.3683223999999999E-2</c:v>
                </c:pt>
                <c:pt idx="31">
                  <c:v>2.8060221999999999E-2</c:v>
                </c:pt>
                <c:pt idx="32">
                  <c:v>3.2923880000000003E-2</c:v>
                </c:pt>
                <c:pt idx="33">
                  <c:v>3.9857103999999997E-2</c:v>
                </c:pt>
                <c:pt idx="34">
                  <c:v>4.8049613999999997E-2</c:v>
                </c:pt>
                <c:pt idx="35">
                  <c:v>5.6043269999999999E-2</c:v>
                </c:pt>
                <c:pt idx="36">
                  <c:v>6.0788460000000002E-2</c:v>
                </c:pt>
                <c:pt idx="37">
                  <c:v>6.0374879999999999E-2</c:v>
                </c:pt>
                <c:pt idx="38">
                  <c:v>5.5345329999999998E-2</c:v>
                </c:pt>
                <c:pt idx="39">
                  <c:v>4.7851696999999999E-2</c:v>
                </c:pt>
                <c:pt idx="40">
                  <c:v>3.9429157999999999E-2</c:v>
                </c:pt>
                <c:pt idx="41">
                  <c:v>3.2387197E-2</c:v>
                </c:pt>
                <c:pt idx="42">
                  <c:v>2.7330219999999999E-2</c:v>
                </c:pt>
                <c:pt idx="43">
                  <c:v>2.5790066E-2</c:v>
                </c:pt>
                <c:pt idx="44">
                  <c:v>2.8727290999999999E-2</c:v>
                </c:pt>
                <c:pt idx="45">
                  <c:v>3.3977731999999997E-2</c:v>
                </c:pt>
                <c:pt idx="46">
                  <c:v>3.796588E-2</c:v>
                </c:pt>
                <c:pt idx="47">
                  <c:v>3.8656509999999998E-2</c:v>
                </c:pt>
                <c:pt idx="48">
                  <c:v>3.719865E-2</c:v>
                </c:pt>
                <c:pt idx="49">
                  <c:v>3.6057619999999999E-2</c:v>
                </c:pt>
                <c:pt idx="50">
                  <c:v>3.5764567999999997E-2</c:v>
                </c:pt>
                <c:pt idx="51">
                  <c:v>3.5972808000000002E-2</c:v>
                </c:pt>
                <c:pt idx="52">
                  <c:v>3.5726899999999999E-2</c:v>
                </c:pt>
                <c:pt idx="53">
                  <c:v>3.4002345000000003E-2</c:v>
                </c:pt>
                <c:pt idx="54">
                  <c:v>3.1014030000000001E-2</c:v>
                </c:pt>
                <c:pt idx="55">
                  <c:v>2.9556075000000001E-2</c:v>
                </c:pt>
                <c:pt idx="56">
                  <c:v>3.1066053999999999E-2</c:v>
                </c:pt>
                <c:pt idx="57">
                  <c:v>3.7996729999999999E-2</c:v>
                </c:pt>
                <c:pt idx="58">
                  <c:v>4.8121984999999999E-2</c:v>
                </c:pt>
                <c:pt idx="59">
                  <c:v>5.6480194999999997E-2</c:v>
                </c:pt>
                <c:pt idx="60">
                  <c:v>5.831836E-2</c:v>
                </c:pt>
                <c:pt idx="61">
                  <c:v>5.5207115000000001E-2</c:v>
                </c:pt>
                <c:pt idx="62">
                  <c:v>5.1637611999999999E-2</c:v>
                </c:pt>
                <c:pt idx="63">
                  <c:v>5.0694655999999998E-2</c:v>
                </c:pt>
                <c:pt idx="64">
                  <c:v>5.0334509999999999E-2</c:v>
                </c:pt>
                <c:pt idx="65">
                  <c:v>4.8268955000000002E-2</c:v>
                </c:pt>
                <c:pt idx="66">
                  <c:v>4.6742190000000003E-2</c:v>
                </c:pt>
                <c:pt idx="67">
                  <c:v>4.9578263999999997E-2</c:v>
                </c:pt>
                <c:pt idx="68">
                  <c:v>5.5831029999999997E-2</c:v>
                </c:pt>
                <c:pt idx="69">
                  <c:v>5.7817377000000003E-2</c:v>
                </c:pt>
                <c:pt idx="70">
                  <c:v>4.9772200000000003E-2</c:v>
                </c:pt>
                <c:pt idx="71">
                  <c:v>3.3000781999999999E-2</c:v>
                </c:pt>
                <c:pt idx="72">
                  <c:v>1.5498397000000001E-2</c:v>
                </c:pt>
                <c:pt idx="73">
                  <c:v>4.7109650000000001E-3</c:v>
                </c:pt>
                <c:pt idx="74">
                  <c:v>3.6798902E-3</c:v>
                </c:pt>
                <c:pt idx="75">
                  <c:v>9.6668029999999999E-3</c:v>
                </c:pt>
                <c:pt idx="76">
                  <c:v>1.7468966999999998E-2</c:v>
                </c:pt>
                <c:pt idx="77">
                  <c:v>2.2174402999999999E-2</c:v>
                </c:pt>
                <c:pt idx="78">
                  <c:v>2.3265995000000001E-2</c:v>
                </c:pt>
                <c:pt idx="79">
                  <c:v>2.2805394999999999E-2</c:v>
                </c:pt>
                <c:pt idx="80">
                  <c:v>2.1491356E-2</c:v>
                </c:pt>
                <c:pt idx="81">
                  <c:v>1.828917E-2</c:v>
                </c:pt>
                <c:pt idx="82">
                  <c:v>1.1710451E-2</c:v>
                </c:pt>
                <c:pt idx="83">
                  <c:v>2.5712386999999998E-3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3.7534372000000002E-3</c:v>
                </c:pt>
                <c:pt idx="88">
                  <c:v>1.52824195E-2</c:v>
                </c:pt>
                <c:pt idx="89">
                  <c:v>2.5516093E-2</c:v>
                </c:pt>
                <c:pt idx="90">
                  <c:v>3.2467216E-2</c:v>
                </c:pt>
                <c:pt idx="91">
                  <c:v>3.5664179999999997E-2</c:v>
                </c:pt>
                <c:pt idx="92">
                  <c:v>3.4611147000000002E-2</c:v>
                </c:pt>
                <c:pt idx="93">
                  <c:v>3.1955740000000003E-2</c:v>
                </c:pt>
                <c:pt idx="94">
                  <c:v>2.8856177E-2</c:v>
                </c:pt>
                <c:pt idx="95">
                  <c:v>2.5102553999999999E-2</c:v>
                </c:pt>
                <c:pt idx="96">
                  <c:v>2.4323043999999999E-2</c:v>
                </c:pt>
                <c:pt idx="97">
                  <c:v>2.5322194999999999E-2</c:v>
                </c:pt>
                <c:pt idx="98">
                  <c:v>2.6935125000000001E-2</c:v>
                </c:pt>
                <c:pt idx="99">
                  <c:v>2.8722791000000001E-2</c:v>
                </c:pt>
                <c:pt idx="100">
                  <c:v>3.0630155999999999E-2</c:v>
                </c:pt>
                <c:pt idx="101">
                  <c:v>3.0903420000000001E-2</c:v>
                </c:pt>
                <c:pt idx="102">
                  <c:v>3.0625718E-2</c:v>
                </c:pt>
                <c:pt idx="103">
                  <c:v>3.0055571E-2</c:v>
                </c:pt>
                <c:pt idx="104">
                  <c:v>2.8370414E-2</c:v>
                </c:pt>
                <c:pt idx="105">
                  <c:v>2.5630693999999999E-2</c:v>
                </c:pt>
                <c:pt idx="106">
                  <c:v>2.1834604000000001E-2</c:v>
                </c:pt>
                <c:pt idx="107">
                  <c:v>1.7433654999999999E-2</c:v>
                </c:pt>
                <c:pt idx="108">
                  <c:v>1.1896363E-2</c:v>
                </c:pt>
                <c:pt idx="109">
                  <c:v>5.7314790000000003E-3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9DEC-4BA7-873D-D5A61A7A1046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[4]Sheet1!$D$558:$DT$558</c:f>
              <c:numCache>
                <c:formatCode>General</c:formatCode>
                <c:ptCount val="121"/>
                <c:pt idx="0">
                  <c:v>3.7393228000000001E-3</c:v>
                </c:pt>
                <c:pt idx="1">
                  <c:v>3.6891814999999999E-3</c:v>
                </c:pt>
                <c:pt idx="2">
                  <c:v>5.2321088000000003E-3</c:v>
                </c:pt>
                <c:pt idx="3">
                  <c:v>5.8868326999999996E-3</c:v>
                </c:pt>
                <c:pt idx="4">
                  <c:v>5.8964522999999996E-3</c:v>
                </c:pt>
                <c:pt idx="5">
                  <c:v>6.5486650000000004E-3</c:v>
                </c:pt>
                <c:pt idx="6">
                  <c:v>8.2755699999999995E-3</c:v>
                </c:pt>
                <c:pt idx="7">
                  <c:v>9.6673009999999997E-3</c:v>
                </c:pt>
                <c:pt idx="8">
                  <c:v>8.2284620000000006E-3</c:v>
                </c:pt>
                <c:pt idx="9">
                  <c:v>3.3276658999999999E-3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1.7624127999999999E-3</c:v>
                </c:pt>
                <c:pt idx="15">
                  <c:v>7.1717780000000002E-3</c:v>
                </c:pt>
                <c:pt idx="16">
                  <c:v>1.0924305E-2</c:v>
                </c:pt>
                <c:pt idx="17">
                  <c:v>1.0486071E-2</c:v>
                </c:pt>
                <c:pt idx="18">
                  <c:v>6.2895217E-3</c:v>
                </c:pt>
                <c:pt idx="19">
                  <c:v>9.4199999999999999E-5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2.42E-4</c:v>
                </c:pt>
                <c:pt idx="26">
                  <c:v>6.1188726999999998E-3</c:v>
                </c:pt>
                <c:pt idx="27">
                  <c:v>1.1300457E-2</c:v>
                </c:pt>
                <c:pt idx="28">
                  <c:v>1.5891623000000001E-2</c:v>
                </c:pt>
                <c:pt idx="29">
                  <c:v>1.9754456E-2</c:v>
                </c:pt>
                <c:pt idx="30">
                  <c:v>2.3683223999999999E-2</c:v>
                </c:pt>
                <c:pt idx="31">
                  <c:v>2.8060221999999999E-2</c:v>
                </c:pt>
                <c:pt idx="32">
                  <c:v>3.2923880000000003E-2</c:v>
                </c:pt>
                <c:pt idx="33">
                  <c:v>3.9857103999999997E-2</c:v>
                </c:pt>
                <c:pt idx="34">
                  <c:v>4.8049613999999997E-2</c:v>
                </c:pt>
                <c:pt idx="35">
                  <c:v>5.6043269999999999E-2</c:v>
                </c:pt>
                <c:pt idx="36">
                  <c:v>6.0788460000000002E-2</c:v>
                </c:pt>
                <c:pt idx="37">
                  <c:v>6.0374879999999999E-2</c:v>
                </c:pt>
                <c:pt idx="38">
                  <c:v>5.5345329999999998E-2</c:v>
                </c:pt>
                <c:pt idx="39">
                  <c:v>4.7851696999999999E-2</c:v>
                </c:pt>
                <c:pt idx="40">
                  <c:v>3.9429157999999999E-2</c:v>
                </c:pt>
                <c:pt idx="41">
                  <c:v>3.2387197E-2</c:v>
                </c:pt>
                <c:pt idx="42">
                  <c:v>2.7330219999999999E-2</c:v>
                </c:pt>
                <c:pt idx="43">
                  <c:v>2.5790066E-2</c:v>
                </c:pt>
                <c:pt idx="44">
                  <c:v>2.8727290999999999E-2</c:v>
                </c:pt>
                <c:pt idx="45">
                  <c:v>3.3977731999999997E-2</c:v>
                </c:pt>
                <c:pt idx="46">
                  <c:v>3.796588E-2</c:v>
                </c:pt>
                <c:pt idx="47">
                  <c:v>3.8656509999999998E-2</c:v>
                </c:pt>
                <c:pt idx="48">
                  <c:v>3.719865E-2</c:v>
                </c:pt>
                <c:pt idx="49">
                  <c:v>3.6057619999999999E-2</c:v>
                </c:pt>
                <c:pt idx="50">
                  <c:v>3.5764567999999997E-2</c:v>
                </c:pt>
                <c:pt idx="51">
                  <c:v>3.5972808000000002E-2</c:v>
                </c:pt>
                <c:pt idx="52">
                  <c:v>3.5726899999999999E-2</c:v>
                </c:pt>
                <c:pt idx="53">
                  <c:v>3.4002345000000003E-2</c:v>
                </c:pt>
                <c:pt idx="54">
                  <c:v>3.1014030000000001E-2</c:v>
                </c:pt>
                <c:pt idx="55">
                  <c:v>2.9556075000000001E-2</c:v>
                </c:pt>
                <c:pt idx="56">
                  <c:v>3.1066053999999999E-2</c:v>
                </c:pt>
                <c:pt idx="57">
                  <c:v>3.7996729999999999E-2</c:v>
                </c:pt>
                <c:pt idx="58">
                  <c:v>4.8121984999999999E-2</c:v>
                </c:pt>
                <c:pt idx="59">
                  <c:v>5.6480194999999997E-2</c:v>
                </c:pt>
                <c:pt idx="60">
                  <c:v>5.831836E-2</c:v>
                </c:pt>
                <c:pt idx="61">
                  <c:v>5.5207115000000001E-2</c:v>
                </c:pt>
                <c:pt idx="62">
                  <c:v>5.1637611999999999E-2</c:v>
                </c:pt>
                <c:pt idx="63">
                  <c:v>5.0694655999999998E-2</c:v>
                </c:pt>
                <c:pt idx="64">
                  <c:v>5.0334509999999999E-2</c:v>
                </c:pt>
                <c:pt idx="65">
                  <c:v>4.8268955000000002E-2</c:v>
                </c:pt>
                <c:pt idx="66">
                  <c:v>4.6742190000000003E-2</c:v>
                </c:pt>
                <c:pt idx="67">
                  <c:v>4.9578263999999997E-2</c:v>
                </c:pt>
                <c:pt idx="68">
                  <c:v>5.5831029999999997E-2</c:v>
                </c:pt>
                <c:pt idx="69">
                  <c:v>5.7817377000000003E-2</c:v>
                </c:pt>
                <c:pt idx="70">
                  <c:v>4.9772200000000003E-2</c:v>
                </c:pt>
                <c:pt idx="71">
                  <c:v>3.3000781999999999E-2</c:v>
                </c:pt>
                <c:pt idx="72">
                  <c:v>1.5498397000000001E-2</c:v>
                </c:pt>
                <c:pt idx="73">
                  <c:v>4.7109650000000001E-3</c:v>
                </c:pt>
                <c:pt idx="74">
                  <c:v>3.6798902E-3</c:v>
                </c:pt>
                <c:pt idx="75">
                  <c:v>9.6668029999999999E-3</c:v>
                </c:pt>
                <c:pt idx="76">
                  <c:v>1.7468966999999998E-2</c:v>
                </c:pt>
                <c:pt idx="77">
                  <c:v>2.2174402999999999E-2</c:v>
                </c:pt>
                <c:pt idx="78">
                  <c:v>2.3265995000000001E-2</c:v>
                </c:pt>
                <c:pt idx="79">
                  <c:v>2.2805394999999999E-2</c:v>
                </c:pt>
                <c:pt idx="80">
                  <c:v>2.1491356E-2</c:v>
                </c:pt>
                <c:pt idx="81">
                  <c:v>1.828917E-2</c:v>
                </c:pt>
                <c:pt idx="82">
                  <c:v>1.1710451E-2</c:v>
                </c:pt>
                <c:pt idx="83">
                  <c:v>2.5712386999999998E-3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3.7534372000000002E-3</c:v>
                </c:pt>
                <c:pt idx="88">
                  <c:v>1.52824195E-2</c:v>
                </c:pt>
                <c:pt idx="89">
                  <c:v>2.5516093E-2</c:v>
                </c:pt>
                <c:pt idx="90">
                  <c:v>3.2467216E-2</c:v>
                </c:pt>
                <c:pt idx="91">
                  <c:v>3.5664179999999997E-2</c:v>
                </c:pt>
                <c:pt idx="92">
                  <c:v>3.4611147000000002E-2</c:v>
                </c:pt>
                <c:pt idx="93">
                  <c:v>3.1955740000000003E-2</c:v>
                </c:pt>
                <c:pt idx="94">
                  <c:v>2.8856177E-2</c:v>
                </c:pt>
                <c:pt idx="95">
                  <c:v>2.5102553999999999E-2</c:v>
                </c:pt>
                <c:pt idx="96">
                  <c:v>2.4323043999999999E-2</c:v>
                </c:pt>
                <c:pt idx="97">
                  <c:v>2.5322194999999999E-2</c:v>
                </c:pt>
                <c:pt idx="98">
                  <c:v>2.6935125000000001E-2</c:v>
                </c:pt>
                <c:pt idx="99">
                  <c:v>2.8722791000000001E-2</c:v>
                </c:pt>
                <c:pt idx="100">
                  <c:v>3.0630155999999999E-2</c:v>
                </c:pt>
                <c:pt idx="101">
                  <c:v>3.0903420000000001E-2</c:v>
                </c:pt>
                <c:pt idx="102">
                  <c:v>3.0625718E-2</c:v>
                </c:pt>
                <c:pt idx="103">
                  <c:v>3.0055571E-2</c:v>
                </c:pt>
                <c:pt idx="104">
                  <c:v>2.8370414E-2</c:v>
                </c:pt>
                <c:pt idx="105">
                  <c:v>2.5630693999999999E-2</c:v>
                </c:pt>
                <c:pt idx="106">
                  <c:v>2.1834604000000001E-2</c:v>
                </c:pt>
                <c:pt idx="107">
                  <c:v>1.7433654999999999E-2</c:v>
                </c:pt>
                <c:pt idx="108">
                  <c:v>1.1896363E-2</c:v>
                </c:pt>
                <c:pt idx="109">
                  <c:v>5.7314790000000003E-3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9DEC-4BA7-873D-D5A61A7A1046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[4]Sheet1!$D$559:$DT$559</c:f>
              <c:numCache>
                <c:formatCode>General</c:formatCode>
                <c:ptCount val="121"/>
                <c:pt idx="0">
                  <c:v>3.7393228000000001E-3</c:v>
                </c:pt>
                <c:pt idx="1">
                  <c:v>3.6891814999999999E-3</c:v>
                </c:pt>
                <c:pt idx="2">
                  <c:v>5.2321088000000003E-3</c:v>
                </c:pt>
                <c:pt idx="3">
                  <c:v>5.8868326999999996E-3</c:v>
                </c:pt>
                <c:pt idx="4">
                  <c:v>5.8964522999999996E-3</c:v>
                </c:pt>
                <c:pt idx="5">
                  <c:v>6.5486650000000004E-3</c:v>
                </c:pt>
                <c:pt idx="6">
                  <c:v>8.2755699999999995E-3</c:v>
                </c:pt>
                <c:pt idx="7">
                  <c:v>9.6673009999999997E-3</c:v>
                </c:pt>
                <c:pt idx="8">
                  <c:v>8.2284620000000006E-3</c:v>
                </c:pt>
                <c:pt idx="9">
                  <c:v>3.3276658999999999E-3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1.7624127999999999E-3</c:v>
                </c:pt>
                <c:pt idx="15">
                  <c:v>7.1717780000000002E-3</c:v>
                </c:pt>
                <c:pt idx="16">
                  <c:v>1.0924305E-2</c:v>
                </c:pt>
                <c:pt idx="17">
                  <c:v>1.0486071E-2</c:v>
                </c:pt>
                <c:pt idx="18">
                  <c:v>6.2895217E-3</c:v>
                </c:pt>
                <c:pt idx="19">
                  <c:v>9.4199999999999999E-5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2.42E-4</c:v>
                </c:pt>
                <c:pt idx="26">
                  <c:v>6.1188726999999998E-3</c:v>
                </c:pt>
                <c:pt idx="27">
                  <c:v>1.1300457E-2</c:v>
                </c:pt>
                <c:pt idx="28">
                  <c:v>1.5891623000000001E-2</c:v>
                </c:pt>
                <c:pt idx="29">
                  <c:v>1.9754456E-2</c:v>
                </c:pt>
                <c:pt idx="30">
                  <c:v>2.3683223999999999E-2</c:v>
                </c:pt>
                <c:pt idx="31">
                  <c:v>2.8060221999999999E-2</c:v>
                </c:pt>
                <c:pt idx="32">
                  <c:v>3.2923880000000003E-2</c:v>
                </c:pt>
                <c:pt idx="33">
                  <c:v>3.9857103999999997E-2</c:v>
                </c:pt>
                <c:pt idx="34">
                  <c:v>4.8049613999999997E-2</c:v>
                </c:pt>
                <c:pt idx="35">
                  <c:v>5.6043269999999999E-2</c:v>
                </c:pt>
                <c:pt idx="36">
                  <c:v>6.0788460000000002E-2</c:v>
                </c:pt>
                <c:pt idx="37">
                  <c:v>6.0374879999999999E-2</c:v>
                </c:pt>
                <c:pt idx="38">
                  <c:v>5.5345329999999998E-2</c:v>
                </c:pt>
                <c:pt idx="39">
                  <c:v>4.7851696999999999E-2</c:v>
                </c:pt>
                <c:pt idx="40">
                  <c:v>3.9429157999999999E-2</c:v>
                </c:pt>
                <c:pt idx="41">
                  <c:v>3.2387197E-2</c:v>
                </c:pt>
                <c:pt idx="42">
                  <c:v>2.7330219999999999E-2</c:v>
                </c:pt>
                <c:pt idx="43">
                  <c:v>2.5790066E-2</c:v>
                </c:pt>
                <c:pt idx="44">
                  <c:v>2.8727290999999999E-2</c:v>
                </c:pt>
                <c:pt idx="45">
                  <c:v>3.3977731999999997E-2</c:v>
                </c:pt>
                <c:pt idx="46">
                  <c:v>3.796588E-2</c:v>
                </c:pt>
                <c:pt idx="47">
                  <c:v>3.8656509999999998E-2</c:v>
                </c:pt>
                <c:pt idx="48">
                  <c:v>3.719865E-2</c:v>
                </c:pt>
                <c:pt idx="49">
                  <c:v>3.6057619999999999E-2</c:v>
                </c:pt>
                <c:pt idx="50">
                  <c:v>3.5764567999999997E-2</c:v>
                </c:pt>
                <c:pt idx="51">
                  <c:v>3.5972808000000002E-2</c:v>
                </c:pt>
                <c:pt idx="52">
                  <c:v>3.5726899999999999E-2</c:v>
                </c:pt>
                <c:pt idx="53">
                  <c:v>3.4002345000000003E-2</c:v>
                </c:pt>
                <c:pt idx="54">
                  <c:v>3.1014030000000001E-2</c:v>
                </c:pt>
                <c:pt idx="55">
                  <c:v>2.9556075000000001E-2</c:v>
                </c:pt>
                <c:pt idx="56">
                  <c:v>3.1066053999999999E-2</c:v>
                </c:pt>
                <c:pt idx="57">
                  <c:v>3.7996729999999999E-2</c:v>
                </c:pt>
                <c:pt idx="58">
                  <c:v>4.8121984999999999E-2</c:v>
                </c:pt>
                <c:pt idx="59">
                  <c:v>5.6480194999999997E-2</c:v>
                </c:pt>
                <c:pt idx="60">
                  <c:v>5.831836E-2</c:v>
                </c:pt>
                <c:pt idx="61">
                  <c:v>5.5207115000000001E-2</c:v>
                </c:pt>
                <c:pt idx="62">
                  <c:v>5.1637611999999999E-2</c:v>
                </c:pt>
                <c:pt idx="63">
                  <c:v>5.0694655999999998E-2</c:v>
                </c:pt>
                <c:pt idx="64">
                  <c:v>5.0334509999999999E-2</c:v>
                </c:pt>
                <c:pt idx="65">
                  <c:v>4.8268955000000002E-2</c:v>
                </c:pt>
                <c:pt idx="66">
                  <c:v>4.6742190000000003E-2</c:v>
                </c:pt>
                <c:pt idx="67">
                  <c:v>4.9578263999999997E-2</c:v>
                </c:pt>
                <c:pt idx="68">
                  <c:v>5.5831029999999997E-2</c:v>
                </c:pt>
                <c:pt idx="69">
                  <c:v>5.7817377000000003E-2</c:v>
                </c:pt>
                <c:pt idx="70">
                  <c:v>4.9772200000000003E-2</c:v>
                </c:pt>
                <c:pt idx="71">
                  <c:v>3.3000781999999999E-2</c:v>
                </c:pt>
                <c:pt idx="72">
                  <c:v>1.5498397000000001E-2</c:v>
                </c:pt>
                <c:pt idx="73">
                  <c:v>4.7109650000000001E-3</c:v>
                </c:pt>
                <c:pt idx="74">
                  <c:v>3.6798902E-3</c:v>
                </c:pt>
                <c:pt idx="75">
                  <c:v>9.6668029999999999E-3</c:v>
                </c:pt>
                <c:pt idx="76">
                  <c:v>1.7468966999999998E-2</c:v>
                </c:pt>
                <c:pt idx="77">
                  <c:v>2.2174402999999999E-2</c:v>
                </c:pt>
                <c:pt idx="78">
                  <c:v>2.3265995000000001E-2</c:v>
                </c:pt>
                <c:pt idx="79">
                  <c:v>2.2805394999999999E-2</c:v>
                </c:pt>
                <c:pt idx="80">
                  <c:v>2.1491356E-2</c:v>
                </c:pt>
                <c:pt idx="81">
                  <c:v>1.828917E-2</c:v>
                </c:pt>
                <c:pt idx="82">
                  <c:v>1.1710451E-2</c:v>
                </c:pt>
                <c:pt idx="83">
                  <c:v>2.5712386999999998E-3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3.7534372000000002E-3</c:v>
                </c:pt>
                <c:pt idx="88">
                  <c:v>1.52824195E-2</c:v>
                </c:pt>
                <c:pt idx="89">
                  <c:v>2.5516093E-2</c:v>
                </c:pt>
                <c:pt idx="90">
                  <c:v>3.2467216E-2</c:v>
                </c:pt>
                <c:pt idx="91">
                  <c:v>3.5664179999999997E-2</c:v>
                </c:pt>
                <c:pt idx="92">
                  <c:v>3.4611147000000002E-2</c:v>
                </c:pt>
                <c:pt idx="93">
                  <c:v>3.1955740000000003E-2</c:v>
                </c:pt>
                <c:pt idx="94">
                  <c:v>2.8856177E-2</c:v>
                </c:pt>
                <c:pt idx="95">
                  <c:v>2.5102553999999999E-2</c:v>
                </c:pt>
                <c:pt idx="96">
                  <c:v>2.4323043999999999E-2</c:v>
                </c:pt>
                <c:pt idx="97">
                  <c:v>2.5322194999999999E-2</c:v>
                </c:pt>
                <c:pt idx="98">
                  <c:v>2.6935125000000001E-2</c:v>
                </c:pt>
                <c:pt idx="99">
                  <c:v>2.8722791000000001E-2</c:v>
                </c:pt>
                <c:pt idx="100">
                  <c:v>3.0630155999999999E-2</c:v>
                </c:pt>
                <c:pt idx="101">
                  <c:v>3.0903420000000001E-2</c:v>
                </c:pt>
                <c:pt idx="102">
                  <c:v>3.0625718E-2</c:v>
                </c:pt>
                <c:pt idx="103">
                  <c:v>3.0055571E-2</c:v>
                </c:pt>
                <c:pt idx="104">
                  <c:v>2.8370414E-2</c:v>
                </c:pt>
                <c:pt idx="105">
                  <c:v>2.5630693999999999E-2</c:v>
                </c:pt>
                <c:pt idx="106">
                  <c:v>2.1834604000000001E-2</c:v>
                </c:pt>
                <c:pt idx="107">
                  <c:v>1.7433654999999999E-2</c:v>
                </c:pt>
                <c:pt idx="108">
                  <c:v>1.1896363E-2</c:v>
                </c:pt>
                <c:pt idx="109">
                  <c:v>5.7314790000000003E-3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9DEC-4BA7-873D-D5A61A7A1046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[4]Sheet1!$D$560:$DT$560</c:f>
              <c:numCache>
                <c:formatCode>General</c:formatCode>
                <c:ptCount val="121"/>
                <c:pt idx="0">
                  <c:v>3.7393228000000001E-3</c:v>
                </c:pt>
                <c:pt idx="1">
                  <c:v>3.6891814999999999E-3</c:v>
                </c:pt>
                <c:pt idx="2">
                  <c:v>5.2321088000000003E-3</c:v>
                </c:pt>
                <c:pt idx="3">
                  <c:v>5.8868326999999996E-3</c:v>
                </c:pt>
                <c:pt idx="4">
                  <c:v>5.8964522999999996E-3</c:v>
                </c:pt>
                <c:pt idx="5">
                  <c:v>6.5486650000000004E-3</c:v>
                </c:pt>
                <c:pt idx="6">
                  <c:v>8.2755699999999995E-3</c:v>
                </c:pt>
                <c:pt idx="7">
                  <c:v>9.6673009999999997E-3</c:v>
                </c:pt>
                <c:pt idx="8">
                  <c:v>8.2284620000000006E-3</c:v>
                </c:pt>
                <c:pt idx="9">
                  <c:v>3.3276658999999999E-3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1.7624127999999999E-3</c:v>
                </c:pt>
                <c:pt idx="15">
                  <c:v>7.1717780000000002E-3</c:v>
                </c:pt>
                <c:pt idx="16">
                  <c:v>1.0924305E-2</c:v>
                </c:pt>
                <c:pt idx="17">
                  <c:v>1.0486071E-2</c:v>
                </c:pt>
                <c:pt idx="18">
                  <c:v>6.2895217E-3</c:v>
                </c:pt>
                <c:pt idx="19">
                  <c:v>9.4199999999999999E-5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2.42E-4</c:v>
                </c:pt>
                <c:pt idx="26">
                  <c:v>6.1188726999999998E-3</c:v>
                </c:pt>
                <c:pt idx="27">
                  <c:v>1.1300457E-2</c:v>
                </c:pt>
                <c:pt idx="28">
                  <c:v>1.5891623000000001E-2</c:v>
                </c:pt>
                <c:pt idx="29">
                  <c:v>1.9754456E-2</c:v>
                </c:pt>
                <c:pt idx="30">
                  <c:v>2.3683223999999999E-2</c:v>
                </c:pt>
                <c:pt idx="31">
                  <c:v>2.8060221999999999E-2</c:v>
                </c:pt>
                <c:pt idx="32">
                  <c:v>3.2923880000000003E-2</c:v>
                </c:pt>
                <c:pt idx="33">
                  <c:v>3.9857103999999997E-2</c:v>
                </c:pt>
                <c:pt idx="34">
                  <c:v>4.8049613999999997E-2</c:v>
                </c:pt>
                <c:pt idx="35">
                  <c:v>5.6043269999999999E-2</c:v>
                </c:pt>
                <c:pt idx="36">
                  <c:v>6.0788460000000002E-2</c:v>
                </c:pt>
                <c:pt idx="37">
                  <c:v>6.0374879999999999E-2</c:v>
                </c:pt>
                <c:pt idx="38">
                  <c:v>5.5345329999999998E-2</c:v>
                </c:pt>
                <c:pt idx="39">
                  <c:v>4.7851696999999999E-2</c:v>
                </c:pt>
                <c:pt idx="40">
                  <c:v>3.9429157999999999E-2</c:v>
                </c:pt>
                <c:pt idx="41">
                  <c:v>3.2387197E-2</c:v>
                </c:pt>
                <c:pt idx="42">
                  <c:v>2.7330219999999999E-2</c:v>
                </c:pt>
                <c:pt idx="43">
                  <c:v>2.5790066E-2</c:v>
                </c:pt>
                <c:pt idx="44">
                  <c:v>2.8727290999999999E-2</c:v>
                </c:pt>
                <c:pt idx="45">
                  <c:v>3.3977731999999997E-2</c:v>
                </c:pt>
                <c:pt idx="46">
                  <c:v>3.796588E-2</c:v>
                </c:pt>
                <c:pt idx="47">
                  <c:v>3.8656509999999998E-2</c:v>
                </c:pt>
                <c:pt idx="48">
                  <c:v>3.719865E-2</c:v>
                </c:pt>
                <c:pt idx="49">
                  <c:v>3.6057619999999999E-2</c:v>
                </c:pt>
                <c:pt idx="50">
                  <c:v>3.5764567999999997E-2</c:v>
                </c:pt>
                <c:pt idx="51">
                  <c:v>3.5972808000000002E-2</c:v>
                </c:pt>
                <c:pt idx="52">
                  <c:v>3.5726899999999999E-2</c:v>
                </c:pt>
                <c:pt idx="53">
                  <c:v>3.4002345000000003E-2</c:v>
                </c:pt>
                <c:pt idx="54">
                  <c:v>3.1014030000000001E-2</c:v>
                </c:pt>
                <c:pt idx="55">
                  <c:v>2.9556075000000001E-2</c:v>
                </c:pt>
                <c:pt idx="56">
                  <c:v>3.1066053999999999E-2</c:v>
                </c:pt>
                <c:pt idx="57">
                  <c:v>3.7996729999999999E-2</c:v>
                </c:pt>
                <c:pt idx="58">
                  <c:v>4.8121984999999999E-2</c:v>
                </c:pt>
                <c:pt idx="59">
                  <c:v>5.6480194999999997E-2</c:v>
                </c:pt>
                <c:pt idx="60">
                  <c:v>5.831836E-2</c:v>
                </c:pt>
                <c:pt idx="61">
                  <c:v>5.5207115000000001E-2</c:v>
                </c:pt>
                <c:pt idx="62">
                  <c:v>5.1637611999999999E-2</c:v>
                </c:pt>
                <c:pt idx="63">
                  <c:v>5.0694655999999998E-2</c:v>
                </c:pt>
                <c:pt idx="64">
                  <c:v>5.0334509999999999E-2</c:v>
                </c:pt>
                <c:pt idx="65">
                  <c:v>4.8268955000000002E-2</c:v>
                </c:pt>
                <c:pt idx="66">
                  <c:v>4.6742190000000003E-2</c:v>
                </c:pt>
                <c:pt idx="67">
                  <c:v>4.9578263999999997E-2</c:v>
                </c:pt>
                <c:pt idx="68">
                  <c:v>5.5831029999999997E-2</c:v>
                </c:pt>
                <c:pt idx="69">
                  <c:v>5.7817377000000003E-2</c:v>
                </c:pt>
                <c:pt idx="70">
                  <c:v>4.9772200000000003E-2</c:v>
                </c:pt>
                <c:pt idx="71">
                  <c:v>3.3000781999999999E-2</c:v>
                </c:pt>
                <c:pt idx="72">
                  <c:v>1.5498397000000001E-2</c:v>
                </c:pt>
                <c:pt idx="73">
                  <c:v>4.7109650000000001E-3</c:v>
                </c:pt>
                <c:pt idx="74">
                  <c:v>3.6798902E-3</c:v>
                </c:pt>
                <c:pt idx="75">
                  <c:v>9.6668029999999999E-3</c:v>
                </c:pt>
                <c:pt idx="76">
                  <c:v>1.7468966999999998E-2</c:v>
                </c:pt>
                <c:pt idx="77">
                  <c:v>2.2174402999999999E-2</c:v>
                </c:pt>
                <c:pt idx="78">
                  <c:v>2.3265995000000001E-2</c:v>
                </c:pt>
                <c:pt idx="79">
                  <c:v>2.2805394999999999E-2</c:v>
                </c:pt>
                <c:pt idx="80">
                  <c:v>2.1491356E-2</c:v>
                </c:pt>
                <c:pt idx="81">
                  <c:v>1.828917E-2</c:v>
                </c:pt>
                <c:pt idx="82">
                  <c:v>1.1710451E-2</c:v>
                </c:pt>
                <c:pt idx="83">
                  <c:v>2.5712386999999998E-3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3.7534372000000002E-3</c:v>
                </c:pt>
                <c:pt idx="88">
                  <c:v>1.52824195E-2</c:v>
                </c:pt>
                <c:pt idx="89">
                  <c:v>2.5516093E-2</c:v>
                </c:pt>
                <c:pt idx="90">
                  <c:v>3.2467216E-2</c:v>
                </c:pt>
                <c:pt idx="91">
                  <c:v>3.5664179999999997E-2</c:v>
                </c:pt>
                <c:pt idx="92">
                  <c:v>3.4611147000000002E-2</c:v>
                </c:pt>
                <c:pt idx="93">
                  <c:v>3.1955740000000003E-2</c:v>
                </c:pt>
                <c:pt idx="94">
                  <c:v>2.8856177E-2</c:v>
                </c:pt>
                <c:pt idx="95">
                  <c:v>2.5102553999999999E-2</c:v>
                </c:pt>
                <c:pt idx="96">
                  <c:v>2.4323043999999999E-2</c:v>
                </c:pt>
                <c:pt idx="97">
                  <c:v>2.5322194999999999E-2</c:v>
                </c:pt>
                <c:pt idx="98">
                  <c:v>2.6935125000000001E-2</c:v>
                </c:pt>
                <c:pt idx="99">
                  <c:v>2.8722791000000001E-2</c:v>
                </c:pt>
                <c:pt idx="100">
                  <c:v>3.0630155999999999E-2</c:v>
                </c:pt>
                <c:pt idx="101">
                  <c:v>3.0903420000000001E-2</c:v>
                </c:pt>
                <c:pt idx="102">
                  <c:v>3.0625718E-2</c:v>
                </c:pt>
                <c:pt idx="103">
                  <c:v>3.0055571E-2</c:v>
                </c:pt>
                <c:pt idx="104">
                  <c:v>2.8370414E-2</c:v>
                </c:pt>
                <c:pt idx="105">
                  <c:v>2.5630693999999999E-2</c:v>
                </c:pt>
                <c:pt idx="106">
                  <c:v>2.1834604000000001E-2</c:v>
                </c:pt>
                <c:pt idx="107">
                  <c:v>1.7433654999999999E-2</c:v>
                </c:pt>
                <c:pt idx="108">
                  <c:v>1.1896363E-2</c:v>
                </c:pt>
                <c:pt idx="109">
                  <c:v>5.7314790000000003E-3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9DEC-4BA7-873D-D5A61A7A1046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[4]Sheet1!$D$561:$DT$561</c:f>
              <c:numCache>
                <c:formatCode>General</c:formatCode>
                <c:ptCount val="121"/>
                <c:pt idx="0">
                  <c:v>3.7393228000000001E-3</c:v>
                </c:pt>
                <c:pt idx="1">
                  <c:v>3.6891814999999999E-3</c:v>
                </c:pt>
                <c:pt idx="2">
                  <c:v>5.2321088000000003E-3</c:v>
                </c:pt>
                <c:pt idx="3">
                  <c:v>5.8868326999999996E-3</c:v>
                </c:pt>
                <c:pt idx="4">
                  <c:v>5.8964522999999996E-3</c:v>
                </c:pt>
                <c:pt idx="5">
                  <c:v>6.5486650000000004E-3</c:v>
                </c:pt>
                <c:pt idx="6">
                  <c:v>8.2755699999999995E-3</c:v>
                </c:pt>
                <c:pt idx="7">
                  <c:v>9.6673009999999997E-3</c:v>
                </c:pt>
                <c:pt idx="8">
                  <c:v>8.2284620000000006E-3</c:v>
                </c:pt>
                <c:pt idx="9">
                  <c:v>3.3276658999999999E-3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1.7624127999999999E-3</c:v>
                </c:pt>
                <c:pt idx="15">
                  <c:v>7.1717780000000002E-3</c:v>
                </c:pt>
                <c:pt idx="16">
                  <c:v>1.0924305E-2</c:v>
                </c:pt>
                <c:pt idx="17">
                  <c:v>1.0486071E-2</c:v>
                </c:pt>
                <c:pt idx="18">
                  <c:v>6.2895217E-3</c:v>
                </c:pt>
                <c:pt idx="19">
                  <c:v>9.4199999999999999E-5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2.42E-4</c:v>
                </c:pt>
                <c:pt idx="26">
                  <c:v>6.1188726999999998E-3</c:v>
                </c:pt>
                <c:pt idx="27">
                  <c:v>1.1300457E-2</c:v>
                </c:pt>
                <c:pt idx="28">
                  <c:v>1.5891623000000001E-2</c:v>
                </c:pt>
                <c:pt idx="29">
                  <c:v>1.9754456E-2</c:v>
                </c:pt>
                <c:pt idx="30">
                  <c:v>2.3683223999999999E-2</c:v>
                </c:pt>
                <c:pt idx="31">
                  <c:v>2.8060221999999999E-2</c:v>
                </c:pt>
                <c:pt idx="32">
                  <c:v>3.2923880000000003E-2</c:v>
                </c:pt>
                <c:pt idx="33">
                  <c:v>3.9857103999999997E-2</c:v>
                </c:pt>
                <c:pt idx="34">
                  <c:v>4.8049613999999997E-2</c:v>
                </c:pt>
                <c:pt idx="35">
                  <c:v>5.6043269999999999E-2</c:v>
                </c:pt>
                <c:pt idx="36">
                  <c:v>6.0788460000000002E-2</c:v>
                </c:pt>
                <c:pt idx="37">
                  <c:v>6.0374879999999999E-2</c:v>
                </c:pt>
                <c:pt idx="38">
                  <c:v>5.5345329999999998E-2</c:v>
                </c:pt>
                <c:pt idx="39">
                  <c:v>4.7851696999999999E-2</c:v>
                </c:pt>
                <c:pt idx="40">
                  <c:v>3.9429157999999999E-2</c:v>
                </c:pt>
                <c:pt idx="41">
                  <c:v>3.2387197E-2</c:v>
                </c:pt>
                <c:pt idx="42">
                  <c:v>2.7330219999999999E-2</c:v>
                </c:pt>
                <c:pt idx="43">
                  <c:v>2.5790066E-2</c:v>
                </c:pt>
                <c:pt idx="44">
                  <c:v>2.8727290999999999E-2</c:v>
                </c:pt>
                <c:pt idx="45">
                  <c:v>3.3977731999999997E-2</c:v>
                </c:pt>
                <c:pt idx="46">
                  <c:v>3.796588E-2</c:v>
                </c:pt>
                <c:pt idx="47">
                  <c:v>3.8656509999999998E-2</c:v>
                </c:pt>
                <c:pt idx="48">
                  <c:v>3.719865E-2</c:v>
                </c:pt>
                <c:pt idx="49">
                  <c:v>3.6057619999999999E-2</c:v>
                </c:pt>
                <c:pt idx="50">
                  <c:v>3.5764567999999997E-2</c:v>
                </c:pt>
                <c:pt idx="51">
                  <c:v>3.5972808000000002E-2</c:v>
                </c:pt>
                <c:pt idx="52">
                  <c:v>3.5726899999999999E-2</c:v>
                </c:pt>
                <c:pt idx="53">
                  <c:v>3.4002345000000003E-2</c:v>
                </c:pt>
                <c:pt idx="54">
                  <c:v>3.1014030000000001E-2</c:v>
                </c:pt>
                <c:pt idx="55">
                  <c:v>2.9556075000000001E-2</c:v>
                </c:pt>
                <c:pt idx="56">
                  <c:v>3.1066053999999999E-2</c:v>
                </c:pt>
                <c:pt idx="57">
                  <c:v>3.7996729999999999E-2</c:v>
                </c:pt>
                <c:pt idx="58">
                  <c:v>4.8121984999999999E-2</c:v>
                </c:pt>
                <c:pt idx="59">
                  <c:v>5.6480194999999997E-2</c:v>
                </c:pt>
                <c:pt idx="60">
                  <c:v>5.831836E-2</c:v>
                </c:pt>
                <c:pt idx="61">
                  <c:v>5.5207115000000001E-2</c:v>
                </c:pt>
                <c:pt idx="62">
                  <c:v>5.1637611999999999E-2</c:v>
                </c:pt>
                <c:pt idx="63">
                  <c:v>5.0694655999999998E-2</c:v>
                </c:pt>
                <c:pt idx="64">
                  <c:v>5.0334509999999999E-2</c:v>
                </c:pt>
                <c:pt idx="65">
                  <c:v>4.8268955000000002E-2</c:v>
                </c:pt>
                <c:pt idx="66">
                  <c:v>4.6742190000000003E-2</c:v>
                </c:pt>
                <c:pt idx="67">
                  <c:v>4.9578263999999997E-2</c:v>
                </c:pt>
                <c:pt idx="68">
                  <c:v>5.5831029999999997E-2</c:v>
                </c:pt>
                <c:pt idx="69">
                  <c:v>5.7817377000000003E-2</c:v>
                </c:pt>
                <c:pt idx="70">
                  <c:v>4.9772200000000003E-2</c:v>
                </c:pt>
                <c:pt idx="71">
                  <c:v>3.3000781999999999E-2</c:v>
                </c:pt>
                <c:pt idx="72">
                  <c:v>1.5498397000000001E-2</c:v>
                </c:pt>
                <c:pt idx="73">
                  <c:v>4.7109650000000001E-3</c:v>
                </c:pt>
                <c:pt idx="74">
                  <c:v>3.6798902E-3</c:v>
                </c:pt>
                <c:pt idx="75">
                  <c:v>9.6668029999999999E-3</c:v>
                </c:pt>
                <c:pt idx="76">
                  <c:v>1.7468966999999998E-2</c:v>
                </c:pt>
                <c:pt idx="77">
                  <c:v>2.2174402999999999E-2</c:v>
                </c:pt>
                <c:pt idx="78">
                  <c:v>2.3265995000000001E-2</c:v>
                </c:pt>
                <c:pt idx="79">
                  <c:v>2.2805394999999999E-2</c:v>
                </c:pt>
                <c:pt idx="80">
                  <c:v>2.1491356E-2</c:v>
                </c:pt>
                <c:pt idx="81">
                  <c:v>1.828917E-2</c:v>
                </c:pt>
                <c:pt idx="82">
                  <c:v>1.1710451E-2</c:v>
                </c:pt>
                <c:pt idx="83">
                  <c:v>2.5712386999999998E-3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3.7534372000000002E-3</c:v>
                </c:pt>
                <c:pt idx="88">
                  <c:v>1.52824195E-2</c:v>
                </c:pt>
                <c:pt idx="89">
                  <c:v>2.5516093E-2</c:v>
                </c:pt>
                <c:pt idx="90">
                  <c:v>3.2467216E-2</c:v>
                </c:pt>
                <c:pt idx="91">
                  <c:v>3.5664179999999997E-2</c:v>
                </c:pt>
                <c:pt idx="92">
                  <c:v>3.4611147000000002E-2</c:v>
                </c:pt>
                <c:pt idx="93">
                  <c:v>3.1955740000000003E-2</c:v>
                </c:pt>
                <c:pt idx="94">
                  <c:v>2.8856177E-2</c:v>
                </c:pt>
                <c:pt idx="95">
                  <c:v>2.5102553999999999E-2</c:v>
                </c:pt>
                <c:pt idx="96">
                  <c:v>2.4323043999999999E-2</c:v>
                </c:pt>
                <c:pt idx="97">
                  <c:v>2.5322194999999999E-2</c:v>
                </c:pt>
                <c:pt idx="98">
                  <c:v>2.6935125000000001E-2</c:v>
                </c:pt>
                <c:pt idx="99">
                  <c:v>2.8722791000000001E-2</c:v>
                </c:pt>
                <c:pt idx="100">
                  <c:v>3.0630155999999999E-2</c:v>
                </c:pt>
                <c:pt idx="101">
                  <c:v>3.0903420000000001E-2</c:v>
                </c:pt>
                <c:pt idx="102">
                  <c:v>3.0625718E-2</c:v>
                </c:pt>
                <c:pt idx="103">
                  <c:v>3.0055571E-2</c:v>
                </c:pt>
                <c:pt idx="104">
                  <c:v>2.8370414E-2</c:v>
                </c:pt>
                <c:pt idx="105">
                  <c:v>2.5630693999999999E-2</c:v>
                </c:pt>
                <c:pt idx="106">
                  <c:v>2.1834604000000001E-2</c:v>
                </c:pt>
                <c:pt idx="107">
                  <c:v>1.7433654999999999E-2</c:v>
                </c:pt>
                <c:pt idx="108">
                  <c:v>1.1896363E-2</c:v>
                </c:pt>
                <c:pt idx="109">
                  <c:v>5.7314790000000003E-3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9DEC-4BA7-873D-D5A61A7A1046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[4]Sheet1!$D$562:$DT$562</c:f>
              <c:numCache>
                <c:formatCode>General</c:formatCode>
                <c:ptCount val="121"/>
                <c:pt idx="0">
                  <c:v>3.7393228000000001E-3</c:v>
                </c:pt>
                <c:pt idx="1">
                  <c:v>3.6891814999999999E-3</c:v>
                </c:pt>
                <c:pt idx="2">
                  <c:v>5.2321088000000003E-3</c:v>
                </c:pt>
                <c:pt idx="3">
                  <c:v>5.8868326999999996E-3</c:v>
                </c:pt>
                <c:pt idx="4">
                  <c:v>5.8964522999999996E-3</c:v>
                </c:pt>
                <c:pt idx="5">
                  <c:v>6.5486650000000004E-3</c:v>
                </c:pt>
                <c:pt idx="6">
                  <c:v>8.2755699999999995E-3</c:v>
                </c:pt>
                <c:pt idx="7">
                  <c:v>9.6673009999999997E-3</c:v>
                </c:pt>
                <c:pt idx="8">
                  <c:v>8.2284620000000006E-3</c:v>
                </c:pt>
                <c:pt idx="9">
                  <c:v>3.3276658999999999E-3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1.7624127999999999E-3</c:v>
                </c:pt>
                <c:pt idx="15">
                  <c:v>7.1717780000000002E-3</c:v>
                </c:pt>
                <c:pt idx="16">
                  <c:v>1.0924305E-2</c:v>
                </c:pt>
                <c:pt idx="17">
                  <c:v>1.0486071E-2</c:v>
                </c:pt>
                <c:pt idx="18">
                  <c:v>6.2895217E-3</c:v>
                </c:pt>
                <c:pt idx="19">
                  <c:v>9.4199999999999999E-5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2.42E-4</c:v>
                </c:pt>
                <c:pt idx="26">
                  <c:v>6.1188726999999998E-3</c:v>
                </c:pt>
                <c:pt idx="27">
                  <c:v>1.1300457E-2</c:v>
                </c:pt>
                <c:pt idx="28">
                  <c:v>1.5891623000000001E-2</c:v>
                </c:pt>
                <c:pt idx="29">
                  <c:v>1.9754456E-2</c:v>
                </c:pt>
                <c:pt idx="30">
                  <c:v>2.3683223999999999E-2</c:v>
                </c:pt>
                <c:pt idx="31">
                  <c:v>2.8060221999999999E-2</c:v>
                </c:pt>
                <c:pt idx="32">
                  <c:v>3.2923880000000003E-2</c:v>
                </c:pt>
                <c:pt idx="33">
                  <c:v>3.9857103999999997E-2</c:v>
                </c:pt>
                <c:pt idx="34">
                  <c:v>4.8049613999999997E-2</c:v>
                </c:pt>
                <c:pt idx="35">
                  <c:v>5.6043269999999999E-2</c:v>
                </c:pt>
                <c:pt idx="36">
                  <c:v>6.0788460000000002E-2</c:v>
                </c:pt>
                <c:pt idx="37">
                  <c:v>6.0374879999999999E-2</c:v>
                </c:pt>
                <c:pt idx="38">
                  <c:v>5.5345329999999998E-2</c:v>
                </c:pt>
                <c:pt idx="39">
                  <c:v>4.7851696999999999E-2</c:v>
                </c:pt>
                <c:pt idx="40">
                  <c:v>3.9429157999999999E-2</c:v>
                </c:pt>
                <c:pt idx="41">
                  <c:v>3.2387197E-2</c:v>
                </c:pt>
                <c:pt idx="42">
                  <c:v>2.7330219999999999E-2</c:v>
                </c:pt>
                <c:pt idx="43">
                  <c:v>2.5790066E-2</c:v>
                </c:pt>
                <c:pt idx="44">
                  <c:v>2.8727290999999999E-2</c:v>
                </c:pt>
                <c:pt idx="45">
                  <c:v>3.3977731999999997E-2</c:v>
                </c:pt>
                <c:pt idx="46">
                  <c:v>3.796588E-2</c:v>
                </c:pt>
                <c:pt idx="47">
                  <c:v>3.8656509999999998E-2</c:v>
                </c:pt>
                <c:pt idx="48">
                  <c:v>3.719865E-2</c:v>
                </c:pt>
                <c:pt idx="49">
                  <c:v>3.6057619999999999E-2</c:v>
                </c:pt>
                <c:pt idx="50">
                  <c:v>3.5764567999999997E-2</c:v>
                </c:pt>
                <c:pt idx="51">
                  <c:v>3.5972808000000002E-2</c:v>
                </c:pt>
                <c:pt idx="52">
                  <c:v>3.5726899999999999E-2</c:v>
                </c:pt>
                <c:pt idx="53">
                  <c:v>3.4002345000000003E-2</c:v>
                </c:pt>
                <c:pt idx="54">
                  <c:v>3.1014030000000001E-2</c:v>
                </c:pt>
                <c:pt idx="55">
                  <c:v>2.9556075000000001E-2</c:v>
                </c:pt>
                <c:pt idx="56">
                  <c:v>3.1066053999999999E-2</c:v>
                </c:pt>
                <c:pt idx="57">
                  <c:v>3.7996729999999999E-2</c:v>
                </c:pt>
                <c:pt idx="58">
                  <c:v>4.8121984999999999E-2</c:v>
                </c:pt>
                <c:pt idx="59">
                  <c:v>5.6480194999999997E-2</c:v>
                </c:pt>
                <c:pt idx="60">
                  <c:v>5.831836E-2</c:v>
                </c:pt>
                <c:pt idx="61">
                  <c:v>5.5207115000000001E-2</c:v>
                </c:pt>
                <c:pt idx="62">
                  <c:v>5.1637611999999999E-2</c:v>
                </c:pt>
                <c:pt idx="63">
                  <c:v>5.0694655999999998E-2</c:v>
                </c:pt>
                <c:pt idx="64">
                  <c:v>5.0334509999999999E-2</c:v>
                </c:pt>
                <c:pt idx="65">
                  <c:v>4.8268955000000002E-2</c:v>
                </c:pt>
                <c:pt idx="66">
                  <c:v>4.6742190000000003E-2</c:v>
                </c:pt>
                <c:pt idx="67">
                  <c:v>4.9578263999999997E-2</c:v>
                </c:pt>
                <c:pt idx="68">
                  <c:v>5.5831029999999997E-2</c:v>
                </c:pt>
                <c:pt idx="69">
                  <c:v>5.7817377000000003E-2</c:v>
                </c:pt>
                <c:pt idx="70">
                  <c:v>4.9772200000000003E-2</c:v>
                </c:pt>
                <c:pt idx="71">
                  <c:v>3.3000781999999999E-2</c:v>
                </c:pt>
                <c:pt idx="72">
                  <c:v>1.5498397000000001E-2</c:v>
                </c:pt>
                <c:pt idx="73">
                  <c:v>4.7109650000000001E-3</c:v>
                </c:pt>
                <c:pt idx="74">
                  <c:v>3.6798902E-3</c:v>
                </c:pt>
                <c:pt idx="75">
                  <c:v>9.6668029999999999E-3</c:v>
                </c:pt>
                <c:pt idx="76">
                  <c:v>1.7468966999999998E-2</c:v>
                </c:pt>
                <c:pt idx="77">
                  <c:v>2.2174402999999999E-2</c:v>
                </c:pt>
                <c:pt idx="78">
                  <c:v>2.3265995000000001E-2</c:v>
                </c:pt>
                <c:pt idx="79">
                  <c:v>2.2805394999999999E-2</c:v>
                </c:pt>
                <c:pt idx="80">
                  <c:v>2.1491356E-2</c:v>
                </c:pt>
                <c:pt idx="81">
                  <c:v>1.828917E-2</c:v>
                </c:pt>
                <c:pt idx="82">
                  <c:v>1.1710451E-2</c:v>
                </c:pt>
                <c:pt idx="83">
                  <c:v>2.5712386999999998E-3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3.7534372000000002E-3</c:v>
                </c:pt>
                <c:pt idx="88">
                  <c:v>1.52824195E-2</c:v>
                </c:pt>
                <c:pt idx="89">
                  <c:v>2.5516093E-2</c:v>
                </c:pt>
                <c:pt idx="90">
                  <c:v>3.2467216E-2</c:v>
                </c:pt>
                <c:pt idx="91">
                  <c:v>3.5664179999999997E-2</c:v>
                </c:pt>
                <c:pt idx="92">
                  <c:v>3.4611147000000002E-2</c:v>
                </c:pt>
                <c:pt idx="93">
                  <c:v>3.1955740000000003E-2</c:v>
                </c:pt>
                <c:pt idx="94">
                  <c:v>2.8856177E-2</c:v>
                </c:pt>
                <c:pt idx="95">
                  <c:v>2.5102553999999999E-2</c:v>
                </c:pt>
                <c:pt idx="96">
                  <c:v>2.4323043999999999E-2</c:v>
                </c:pt>
                <c:pt idx="97">
                  <c:v>2.5322194999999999E-2</c:v>
                </c:pt>
                <c:pt idx="98">
                  <c:v>2.6935125000000001E-2</c:v>
                </c:pt>
                <c:pt idx="99">
                  <c:v>2.8722791000000001E-2</c:v>
                </c:pt>
                <c:pt idx="100">
                  <c:v>3.0630155999999999E-2</c:v>
                </c:pt>
                <c:pt idx="101">
                  <c:v>3.0903420000000001E-2</c:v>
                </c:pt>
                <c:pt idx="102">
                  <c:v>3.0625718E-2</c:v>
                </c:pt>
                <c:pt idx="103">
                  <c:v>3.0055571E-2</c:v>
                </c:pt>
                <c:pt idx="104">
                  <c:v>2.8370414E-2</c:v>
                </c:pt>
                <c:pt idx="105">
                  <c:v>2.5630693999999999E-2</c:v>
                </c:pt>
                <c:pt idx="106">
                  <c:v>2.1834604000000001E-2</c:v>
                </c:pt>
                <c:pt idx="107">
                  <c:v>1.7433654999999999E-2</c:v>
                </c:pt>
                <c:pt idx="108">
                  <c:v>1.1896363E-2</c:v>
                </c:pt>
                <c:pt idx="109">
                  <c:v>5.7314790000000003E-3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9DEC-4BA7-873D-D5A61A7A1046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[4]Sheet1!$D$563:$DT$563</c:f>
              <c:numCache>
                <c:formatCode>General</c:formatCode>
                <c:ptCount val="121"/>
                <c:pt idx="0">
                  <c:v>3.7393228000000001E-3</c:v>
                </c:pt>
                <c:pt idx="1">
                  <c:v>3.6891814999999999E-3</c:v>
                </c:pt>
                <c:pt idx="2">
                  <c:v>5.2321088000000003E-3</c:v>
                </c:pt>
                <c:pt idx="3">
                  <c:v>5.8868326999999996E-3</c:v>
                </c:pt>
                <c:pt idx="4">
                  <c:v>5.8964522999999996E-3</c:v>
                </c:pt>
                <c:pt idx="5">
                  <c:v>6.5486650000000004E-3</c:v>
                </c:pt>
                <c:pt idx="6">
                  <c:v>8.2755699999999995E-3</c:v>
                </c:pt>
                <c:pt idx="7">
                  <c:v>9.6673009999999997E-3</c:v>
                </c:pt>
                <c:pt idx="8">
                  <c:v>8.2284620000000006E-3</c:v>
                </c:pt>
                <c:pt idx="9">
                  <c:v>3.3276658999999999E-3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1.7624127999999999E-3</c:v>
                </c:pt>
                <c:pt idx="15">
                  <c:v>7.1717780000000002E-3</c:v>
                </c:pt>
                <c:pt idx="16">
                  <c:v>1.0924305E-2</c:v>
                </c:pt>
                <c:pt idx="17">
                  <c:v>1.0486071E-2</c:v>
                </c:pt>
                <c:pt idx="18">
                  <c:v>6.2895217E-3</c:v>
                </c:pt>
                <c:pt idx="19">
                  <c:v>9.4199999999999999E-5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2.42E-4</c:v>
                </c:pt>
                <c:pt idx="26">
                  <c:v>6.1188726999999998E-3</c:v>
                </c:pt>
                <c:pt idx="27">
                  <c:v>1.1300457E-2</c:v>
                </c:pt>
                <c:pt idx="28">
                  <c:v>1.5891623000000001E-2</c:v>
                </c:pt>
                <c:pt idx="29">
                  <c:v>1.9754456E-2</c:v>
                </c:pt>
                <c:pt idx="30">
                  <c:v>2.3683223999999999E-2</c:v>
                </c:pt>
                <c:pt idx="31">
                  <c:v>2.8060221999999999E-2</c:v>
                </c:pt>
                <c:pt idx="32">
                  <c:v>3.2923880000000003E-2</c:v>
                </c:pt>
                <c:pt idx="33">
                  <c:v>3.9857103999999997E-2</c:v>
                </c:pt>
                <c:pt idx="34">
                  <c:v>4.8049613999999997E-2</c:v>
                </c:pt>
                <c:pt idx="35">
                  <c:v>5.6043269999999999E-2</c:v>
                </c:pt>
                <c:pt idx="36">
                  <c:v>6.0788460000000002E-2</c:v>
                </c:pt>
                <c:pt idx="37">
                  <c:v>6.0374879999999999E-2</c:v>
                </c:pt>
                <c:pt idx="38">
                  <c:v>5.5345329999999998E-2</c:v>
                </c:pt>
                <c:pt idx="39">
                  <c:v>4.7851696999999999E-2</c:v>
                </c:pt>
                <c:pt idx="40">
                  <c:v>3.9429157999999999E-2</c:v>
                </c:pt>
                <c:pt idx="41">
                  <c:v>3.2387197E-2</c:v>
                </c:pt>
                <c:pt idx="42">
                  <c:v>2.7330219999999999E-2</c:v>
                </c:pt>
                <c:pt idx="43">
                  <c:v>2.5790066E-2</c:v>
                </c:pt>
                <c:pt idx="44">
                  <c:v>2.8727290999999999E-2</c:v>
                </c:pt>
                <c:pt idx="45">
                  <c:v>3.3977731999999997E-2</c:v>
                </c:pt>
                <c:pt idx="46">
                  <c:v>3.796588E-2</c:v>
                </c:pt>
                <c:pt idx="47">
                  <c:v>3.8656509999999998E-2</c:v>
                </c:pt>
                <c:pt idx="48">
                  <c:v>3.719865E-2</c:v>
                </c:pt>
                <c:pt idx="49">
                  <c:v>3.6057619999999999E-2</c:v>
                </c:pt>
                <c:pt idx="50">
                  <c:v>3.5764567999999997E-2</c:v>
                </c:pt>
                <c:pt idx="51">
                  <c:v>3.5972808000000002E-2</c:v>
                </c:pt>
                <c:pt idx="52">
                  <c:v>3.5726899999999999E-2</c:v>
                </c:pt>
                <c:pt idx="53">
                  <c:v>3.4002345000000003E-2</c:v>
                </c:pt>
                <c:pt idx="54">
                  <c:v>3.1014030000000001E-2</c:v>
                </c:pt>
                <c:pt idx="55">
                  <c:v>2.9556075000000001E-2</c:v>
                </c:pt>
                <c:pt idx="56">
                  <c:v>3.1066053999999999E-2</c:v>
                </c:pt>
                <c:pt idx="57">
                  <c:v>3.7996729999999999E-2</c:v>
                </c:pt>
                <c:pt idx="58">
                  <c:v>4.8121984999999999E-2</c:v>
                </c:pt>
                <c:pt idx="59">
                  <c:v>5.6480194999999997E-2</c:v>
                </c:pt>
                <c:pt idx="60">
                  <c:v>5.831836E-2</c:v>
                </c:pt>
                <c:pt idx="61">
                  <c:v>5.5207115000000001E-2</c:v>
                </c:pt>
                <c:pt idx="62">
                  <c:v>5.1637611999999999E-2</c:v>
                </c:pt>
                <c:pt idx="63">
                  <c:v>5.0694655999999998E-2</c:v>
                </c:pt>
                <c:pt idx="64">
                  <c:v>5.0334509999999999E-2</c:v>
                </c:pt>
                <c:pt idx="65">
                  <c:v>4.8268955000000002E-2</c:v>
                </c:pt>
                <c:pt idx="66">
                  <c:v>4.6742190000000003E-2</c:v>
                </c:pt>
                <c:pt idx="67">
                  <c:v>4.9578263999999997E-2</c:v>
                </c:pt>
                <c:pt idx="68">
                  <c:v>5.5831029999999997E-2</c:v>
                </c:pt>
                <c:pt idx="69">
                  <c:v>5.7817377000000003E-2</c:v>
                </c:pt>
                <c:pt idx="70">
                  <c:v>4.9772200000000003E-2</c:v>
                </c:pt>
                <c:pt idx="71">
                  <c:v>3.3000781999999999E-2</c:v>
                </c:pt>
                <c:pt idx="72">
                  <c:v>1.5498397000000001E-2</c:v>
                </c:pt>
                <c:pt idx="73">
                  <c:v>4.7109650000000001E-3</c:v>
                </c:pt>
                <c:pt idx="74">
                  <c:v>3.6798902E-3</c:v>
                </c:pt>
                <c:pt idx="75">
                  <c:v>9.6668029999999999E-3</c:v>
                </c:pt>
                <c:pt idx="76">
                  <c:v>1.7468966999999998E-2</c:v>
                </c:pt>
                <c:pt idx="77">
                  <c:v>2.2174402999999999E-2</c:v>
                </c:pt>
                <c:pt idx="78">
                  <c:v>2.3265995000000001E-2</c:v>
                </c:pt>
                <c:pt idx="79">
                  <c:v>2.2805394999999999E-2</c:v>
                </c:pt>
                <c:pt idx="80">
                  <c:v>2.1491356E-2</c:v>
                </c:pt>
                <c:pt idx="81">
                  <c:v>1.828917E-2</c:v>
                </c:pt>
                <c:pt idx="82">
                  <c:v>1.1710451E-2</c:v>
                </c:pt>
                <c:pt idx="83">
                  <c:v>2.5712386999999998E-3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3.7534372000000002E-3</c:v>
                </c:pt>
                <c:pt idx="88">
                  <c:v>1.52824195E-2</c:v>
                </c:pt>
                <c:pt idx="89">
                  <c:v>2.5516093E-2</c:v>
                </c:pt>
                <c:pt idx="90">
                  <c:v>3.2467216E-2</c:v>
                </c:pt>
                <c:pt idx="91">
                  <c:v>3.5664179999999997E-2</c:v>
                </c:pt>
                <c:pt idx="92">
                  <c:v>3.4611147000000002E-2</c:v>
                </c:pt>
                <c:pt idx="93">
                  <c:v>3.1955740000000003E-2</c:v>
                </c:pt>
                <c:pt idx="94">
                  <c:v>2.8856177E-2</c:v>
                </c:pt>
                <c:pt idx="95">
                  <c:v>2.5102553999999999E-2</c:v>
                </c:pt>
                <c:pt idx="96">
                  <c:v>2.4323043999999999E-2</c:v>
                </c:pt>
                <c:pt idx="97">
                  <c:v>2.5322194999999999E-2</c:v>
                </c:pt>
                <c:pt idx="98">
                  <c:v>2.6935125000000001E-2</c:v>
                </c:pt>
                <c:pt idx="99">
                  <c:v>2.8722791000000001E-2</c:v>
                </c:pt>
                <c:pt idx="100">
                  <c:v>3.0630155999999999E-2</c:v>
                </c:pt>
                <c:pt idx="101">
                  <c:v>3.0903420000000001E-2</c:v>
                </c:pt>
                <c:pt idx="102">
                  <c:v>3.0625718E-2</c:v>
                </c:pt>
                <c:pt idx="103">
                  <c:v>3.0055571E-2</c:v>
                </c:pt>
                <c:pt idx="104">
                  <c:v>2.8370414E-2</c:v>
                </c:pt>
                <c:pt idx="105">
                  <c:v>2.5630693999999999E-2</c:v>
                </c:pt>
                <c:pt idx="106">
                  <c:v>2.1834604000000001E-2</c:v>
                </c:pt>
                <c:pt idx="107">
                  <c:v>1.7433654999999999E-2</c:v>
                </c:pt>
                <c:pt idx="108">
                  <c:v>1.1896363E-2</c:v>
                </c:pt>
                <c:pt idx="109">
                  <c:v>5.7314790000000003E-3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9DEC-4BA7-873D-D5A61A7A1046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[4]Sheet1!$D$564:$DT$564</c:f>
              <c:numCache>
                <c:formatCode>General</c:formatCode>
                <c:ptCount val="121"/>
                <c:pt idx="0">
                  <c:v>3.7393228000000001E-3</c:v>
                </c:pt>
                <c:pt idx="1">
                  <c:v>3.6891814999999999E-3</c:v>
                </c:pt>
                <c:pt idx="2">
                  <c:v>5.2321088000000003E-3</c:v>
                </c:pt>
                <c:pt idx="3">
                  <c:v>5.8868326999999996E-3</c:v>
                </c:pt>
                <c:pt idx="4">
                  <c:v>5.8964522999999996E-3</c:v>
                </c:pt>
                <c:pt idx="5">
                  <c:v>6.5486650000000004E-3</c:v>
                </c:pt>
                <c:pt idx="6">
                  <c:v>8.2755699999999995E-3</c:v>
                </c:pt>
                <c:pt idx="7">
                  <c:v>9.6673009999999997E-3</c:v>
                </c:pt>
                <c:pt idx="8">
                  <c:v>8.2284620000000006E-3</c:v>
                </c:pt>
                <c:pt idx="9">
                  <c:v>3.3276658999999999E-3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1.7624127999999999E-3</c:v>
                </c:pt>
                <c:pt idx="15">
                  <c:v>7.1717780000000002E-3</c:v>
                </c:pt>
                <c:pt idx="16">
                  <c:v>1.0924305E-2</c:v>
                </c:pt>
                <c:pt idx="17">
                  <c:v>1.0486071E-2</c:v>
                </c:pt>
                <c:pt idx="18">
                  <c:v>6.2895217E-3</c:v>
                </c:pt>
                <c:pt idx="19">
                  <c:v>9.4199999999999999E-5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2.42E-4</c:v>
                </c:pt>
                <c:pt idx="26">
                  <c:v>6.1188726999999998E-3</c:v>
                </c:pt>
                <c:pt idx="27">
                  <c:v>1.1300457E-2</c:v>
                </c:pt>
                <c:pt idx="28">
                  <c:v>1.5891623000000001E-2</c:v>
                </c:pt>
                <c:pt idx="29">
                  <c:v>1.9754456E-2</c:v>
                </c:pt>
                <c:pt idx="30">
                  <c:v>2.3683223999999999E-2</c:v>
                </c:pt>
                <c:pt idx="31">
                  <c:v>2.8060221999999999E-2</c:v>
                </c:pt>
                <c:pt idx="32">
                  <c:v>3.2923880000000003E-2</c:v>
                </c:pt>
                <c:pt idx="33">
                  <c:v>3.9857103999999997E-2</c:v>
                </c:pt>
                <c:pt idx="34">
                  <c:v>4.8049613999999997E-2</c:v>
                </c:pt>
                <c:pt idx="35">
                  <c:v>5.6043269999999999E-2</c:v>
                </c:pt>
                <c:pt idx="36">
                  <c:v>6.0788460000000002E-2</c:v>
                </c:pt>
                <c:pt idx="37">
                  <c:v>6.0374879999999999E-2</c:v>
                </c:pt>
                <c:pt idx="38">
                  <c:v>5.5345329999999998E-2</c:v>
                </c:pt>
                <c:pt idx="39">
                  <c:v>4.7851696999999999E-2</c:v>
                </c:pt>
                <c:pt idx="40">
                  <c:v>3.9429157999999999E-2</c:v>
                </c:pt>
                <c:pt idx="41">
                  <c:v>3.2387197E-2</c:v>
                </c:pt>
                <c:pt idx="42">
                  <c:v>2.7330219999999999E-2</c:v>
                </c:pt>
                <c:pt idx="43">
                  <c:v>2.5790066E-2</c:v>
                </c:pt>
                <c:pt idx="44">
                  <c:v>2.8727290999999999E-2</c:v>
                </c:pt>
                <c:pt idx="45">
                  <c:v>3.3977731999999997E-2</c:v>
                </c:pt>
                <c:pt idx="46">
                  <c:v>3.796588E-2</c:v>
                </c:pt>
                <c:pt idx="47">
                  <c:v>3.8656509999999998E-2</c:v>
                </c:pt>
                <c:pt idx="48">
                  <c:v>3.719865E-2</c:v>
                </c:pt>
                <c:pt idx="49">
                  <c:v>3.6057619999999999E-2</c:v>
                </c:pt>
                <c:pt idx="50">
                  <c:v>3.5764567999999997E-2</c:v>
                </c:pt>
                <c:pt idx="51">
                  <c:v>3.5972808000000002E-2</c:v>
                </c:pt>
                <c:pt idx="52">
                  <c:v>3.5726899999999999E-2</c:v>
                </c:pt>
                <c:pt idx="53">
                  <c:v>3.4002345000000003E-2</c:v>
                </c:pt>
                <c:pt idx="54">
                  <c:v>3.1014030000000001E-2</c:v>
                </c:pt>
                <c:pt idx="55">
                  <c:v>2.9556075000000001E-2</c:v>
                </c:pt>
                <c:pt idx="56">
                  <c:v>3.1066053999999999E-2</c:v>
                </c:pt>
                <c:pt idx="57">
                  <c:v>3.7996729999999999E-2</c:v>
                </c:pt>
                <c:pt idx="58">
                  <c:v>4.8121984999999999E-2</c:v>
                </c:pt>
                <c:pt idx="59">
                  <c:v>5.6480194999999997E-2</c:v>
                </c:pt>
                <c:pt idx="60">
                  <c:v>5.831836E-2</c:v>
                </c:pt>
                <c:pt idx="61">
                  <c:v>5.5207115000000001E-2</c:v>
                </c:pt>
                <c:pt idx="62">
                  <c:v>5.1637611999999999E-2</c:v>
                </c:pt>
                <c:pt idx="63">
                  <c:v>5.0694655999999998E-2</c:v>
                </c:pt>
                <c:pt idx="64">
                  <c:v>5.0334509999999999E-2</c:v>
                </c:pt>
                <c:pt idx="65">
                  <c:v>4.8268955000000002E-2</c:v>
                </c:pt>
                <c:pt idx="66">
                  <c:v>4.6742190000000003E-2</c:v>
                </c:pt>
                <c:pt idx="67">
                  <c:v>4.9578263999999997E-2</c:v>
                </c:pt>
                <c:pt idx="68">
                  <c:v>5.5831029999999997E-2</c:v>
                </c:pt>
                <c:pt idx="69">
                  <c:v>5.7817377000000003E-2</c:v>
                </c:pt>
                <c:pt idx="70">
                  <c:v>4.9772200000000003E-2</c:v>
                </c:pt>
                <c:pt idx="71">
                  <c:v>3.3000781999999999E-2</c:v>
                </c:pt>
                <c:pt idx="72">
                  <c:v>1.5498397000000001E-2</c:v>
                </c:pt>
                <c:pt idx="73">
                  <c:v>4.7109650000000001E-3</c:v>
                </c:pt>
                <c:pt idx="74">
                  <c:v>3.6798902E-3</c:v>
                </c:pt>
                <c:pt idx="75">
                  <c:v>9.6668029999999999E-3</c:v>
                </c:pt>
                <c:pt idx="76">
                  <c:v>1.7468966999999998E-2</c:v>
                </c:pt>
                <c:pt idx="77">
                  <c:v>2.2174402999999999E-2</c:v>
                </c:pt>
                <c:pt idx="78">
                  <c:v>2.3265995000000001E-2</c:v>
                </c:pt>
                <c:pt idx="79">
                  <c:v>2.2805394999999999E-2</c:v>
                </c:pt>
                <c:pt idx="80">
                  <c:v>2.1491356E-2</c:v>
                </c:pt>
                <c:pt idx="81">
                  <c:v>1.828917E-2</c:v>
                </c:pt>
                <c:pt idx="82">
                  <c:v>1.1710451E-2</c:v>
                </c:pt>
                <c:pt idx="83">
                  <c:v>2.5712386999999998E-3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3.7534372000000002E-3</c:v>
                </c:pt>
                <c:pt idx="88">
                  <c:v>1.52824195E-2</c:v>
                </c:pt>
                <c:pt idx="89">
                  <c:v>2.5516093E-2</c:v>
                </c:pt>
                <c:pt idx="90">
                  <c:v>3.2467216E-2</c:v>
                </c:pt>
                <c:pt idx="91">
                  <c:v>3.5664179999999997E-2</c:v>
                </c:pt>
                <c:pt idx="92">
                  <c:v>3.4611147000000002E-2</c:v>
                </c:pt>
                <c:pt idx="93">
                  <c:v>3.1955740000000003E-2</c:v>
                </c:pt>
                <c:pt idx="94">
                  <c:v>2.8856177E-2</c:v>
                </c:pt>
                <c:pt idx="95">
                  <c:v>2.5102553999999999E-2</c:v>
                </c:pt>
                <c:pt idx="96">
                  <c:v>2.4323043999999999E-2</c:v>
                </c:pt>
                <c:pt idx="97">
                  <c:v>2.5322194999999999E-2</c:v>
                </c:pt>
                <c:pt idx="98">
                  <c:v>2.6935125000000001E-2</c:v>
                </c:pt>
                <c:pt idx="99">
                  <c:v>2.8722791000000001E-2</c:v>
                </c:pt>
                <c:pt idx="100">
                  <c:v>3.0630155999999999E-2</c:v>
                </c:pt>
                <c:pt idx="101">
                  <c:v>3.0903420000000001E-2</c:v>
                </c:pt>
                <c:pt idx="102">
                  <c:v>3.0625718E-2</c:v>
                </c:pt>
                <c:pt idx="103">
                  <c:v>3.0055571E-2</c:v>
                </c:pt>
                <c:pt idx="104">
                  <c:v>2.8370414E-2</c:v>
                </c:pt>
                <c:pt idx="105">
                  <c:v>2.5630693999999999E-2</c:v>
                </c:pt>
                <c:pt idx="106">
                  <c:v>2.1834604000000001E-2</c:v>
                </c:pt>
                <c:pt idx="107">
                  <c:v>1.7433654999999999E-2</c:v>
                </c:pt>
                <c:pt idx="108">
                  <c:v>1.1896363E-2</c:v>
                </c:pt>
                <c:pt idx="109">
                  <c:v>5.7314790000000003E-3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9DEC-4BA7-873D-D5A61A7A1046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[4]Sheet1!$D$565:$DT$565</c:f>
              <c:numCache>
                <c:formatCode>General</c:formatCode>
                <c:ptCount val="121"/>
                <c:pt idx="0">
                  <c:v>3.7393228000000001E-3</c:v>
                </c:pt>
                <c:pt idx="1">
                  <c:v>3.6891814999999999E-3</c:v>
                </c:pt>
                <c:pt idx="2">
                  <c:v>5.2321088000000003E-3</c:v>
                </c:pt>
                <c:pt idx="3">
                  <c:v>5.8868326999999996E-3</c:v>
                </c:pt>
                <c:pt idx="4">
                  <c:v>5.8964522999999996E-3</c:v>
                </c:pt>
                <c:pt idx="5">
                  <c:v>6.5486650000000004E-3</c:v>
                </c:pt>
                <c:pt idx="6">
                  <c:v>8.2755699999999995E-3</c:v>
                </c:pt>
                <c:pt idx="7">
                  <c:v>9.6673009999999997E-3</c:v>
                </c:pt>
                <c:pt idx="8">
                  <c:v>8.2284620000000006E-3</c:v>
                </c:pt>
                <c:pt idx="9">
                  <c:v>3.3276658999999999E-3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1.7624127999999999E-3</c:v>
                </c:pt>
                <c:pt idx="15">
                  <c:v>7.1717780000000002E-3</c:v>
                </c:pt>
                <c:pt idx="16">
                  <c:v>1.0924305E-2</c:v>
                </c:pt>
                <c:pt idx="17">
                  <c:v>1.0486071E-2</c:v>
                </c:pt>
                <c:pt idx="18">
                  <c:v>6.2895217E-3</c:v>
                </c:pt>
                <c:pt idx="19">
                  <c:v>9.4199999999999999E-5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2.42E-4</c:v>
                </c:pt>
                <c:pt idx="26">
                  <c:v>6.1188726999999998E-3</c:v>
                </c:pt>
                <c:pt idx="27">
                  <c:v>1.1300457E-2</c:v>
                </c:pt>
                <c:pt idx="28">
                  <c:v>1.5891623000000001E-2</c:v>
                </c:pt>
                <c:pt idx="29">
                  <c:v>1.9754456E-2</c:v>
                </c:pt>
                <c:pt idx="30">
                  <c:v>2.3683223999999999E-2</c:v>
                </c:pt>
                <c:pt idx="31">
                  <c:v>2.8060221999999999E-2</c:v>
                </c:pt>
                <c:pt idx="32">
                  <c:v>3.2923880000000003E-2</c:v>
                </c:pt>
                <c:pt idx="33">
                  <c:v>3.9857103999999997E-2</c:v>
                </c:pt>
                <c:pt idx="34">
                  <c:v>4.8049613999999997E-2</c:v>
                </c:pt>
                <c:pt idx="35">
                  <c:v>5.6043269999999999E-2</c:v>
                </c:pt>
                <c:pt idx="36">
                  <c:v>6.0788460000000002E-2</c:v>
                </c:pt>
                <c:pt idx="37">
                  <c:v>6.0374879999999999E-2</c:v>
                </c:pt>
                <c:pt idx="38">
                  <c:v>5.5345329999999998E-2</c:v>
                </c:pt>
                <c:pt idx="39">
                  <c:v>4.7851696999999999E-2</c:v>
                </c:pt>
                <c:pt idx="40">
                  <c:v>3.9429157999999999E-2</c:v>
                </c:pt>
                <c:pt idx="41">
                  <c:v>3.2387197E-2</c:v>
                </c:pt>
                <c:pt idx="42">
                  <c:v>2.7330219999999999E-2</c:v>
                </c:pt>
                <c:pt idx="43">
                  <c:v>2.5790066E-2</c:v>
                </c:pt>
                <c:pt idx="44">
                  <c:v>2.8727290999999999E-2</c:v>
                </c:pt>
                <c:pt idx="45">
                  <c:v>3.3977731999999997E-2</c:v>
                </c:pt>
                <c:pt idx="46">
                  <c:v>3.796588E-2</c:v>
                </c:pt>
                <c:pt idx="47">
                  <c:v>3.8656509999999998E-2</c:v>
                </c:pt>
                <c:pt idx="48">
                  <c:v>3.719865E-2</c:v>
                </c:pt>
                <c:pt idx="49">
                  <c:v>3.6057619999999999E-2</c:v>
                </c:pt>
                <c:pt idx="50">
                  <c:v>3.5764567999999997E-2</c:v>
                </c:pt>
                <c:pt idx="51">
                  <c:v>3.5972808000000002E-2</c:v>
                </c:pt>
                <c:pt idx="52">
                  <c:v>3.5726899999999999E-2</c:v>
                </c:pt>
                <c:pt idx="53">
                  <c:v>3.4002345000000003E-2</c:v>
                </c:pt>
                <c:pt idx="54">
                  <c:v>3.1014030000000001E-2</c:v>
                </c:pt>
                <c:pt idx="55">
                  <c:v>2.9556075000000001E-2</c:v>
                </c:pt>
                <c:pt idx="56">
                  <c:v>3.1066053999999999E-2</c:v>
                </c:pt>
                <c:pt idx="57">
                  <c:v>3.7996729999999999E-2</c:v>
                </c:pt>
                <c:pt idx="58">
                  <c:v>4.8121984999999999E-2</c:v>
                </c:pt>
                <c:pt idx="59">
                  <c:v>5.6480194999999997E-2</c:v>
                </c:pt>
                <c:pt idx="60">
                  <c:v>5.831836E-2</c:v>
                </c:pt>
                <c:pt idx="61">
                  <c:v>5.5207115000000001E-2</c:v>
                </c:pt>
                <c:pt idx="62">
                  <c:v>5.1637611999999999E-2</c:v>
                </c:pt>
                <c:pt idx="63">
                  <c:v>5.0694655999999998E-2</c:v>
                </c:pt>
                <c:pt idx="64">
                  <c:v>5.0334509999999999E-2</c:v>
                </c:pt>
                <c:pt idx="65">
                  <c:v>4.8268955000000002E-2</c:v>
                </c:pt>
                <c:pt idx="66">
                  <c:v>4.6742190000000003E-2</c:v>
                </c:pt>
                <c:pt idx="67">
                  <c:v>4.9578263999999997E-2</c:v>
                </c:pt>
                <c:pt idx="68">
                  <c:v>5.5831029999999997E-2</c:v>
                </c:pt>
                <c:pt idx="69">
                  <c:v>5.7817377000000003E-2</c:v>
                </c:pt>
                <c:pt idx="70">
                  <c:v>4.9772200000000003E-2</c:v>
                </c:pt>
                <c:pt idx="71">
                  <c:v>3.3000781999999999E-2</c:v>
                </c:pt>
                <c:pt idx="72">
                  <c:v>1.5498397000000001E-2</c:v>
                </c:pt>
                <c:pt idx="73">
                  <c:v>4.7109650000000001E-3</c:v>
                </c:pt>
                <c:pt idx="74">
                  <c:v>3.6798902E-3</c:v>
                </c:pt>
                <c:pt idx="75">
                  <c:v>9.6668029999999999E-3</c:v>
                </c:pt>
                <c:pt idx="76">
                  <c:v>1.7468966999999998E-2</c:v>
                </c:pt>
                <c:pt idx="77">
                  <c:v>2.2174402999999999E-2</c:v>
                </c:pt>
                <c:pt idx="78">
                  <c:v>2.3265995000000001E-2</c:v>
                </c:pt>
                <c:pt idx="79">
                  <c:v>2.2805394999999999E-2</c:v>
                </c:pt>
                <c:pt idx="80">
                  <c:v>2.1491356E-2</c:v>
                </c:pt>
                <c:pt idx="81">
                  <c:v>1.828917E-2</c:v>
                </c:pt>
                <c:pt idx="82">
                  <c:v>1.1710451E-2</c:v>
                </c:pt>
                <c:pt idx="83">
                  <c:v>2.5712386999999998E-3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3.7534372000000002E-3</c:v>
                </c:pt>
                <c:pt idx="88">
                  <c:v>1.52824195E-2</c:v>
                </c:pt>
                <c:pt idx="89">
                  <c:v>2.5516093E-2</c:v>
                </c:pt>
                <c:pt idx="90">
                  <c:v>3.2467216E-2</c:v>
                </c:pt>
                <c:pt idx="91">
                  <c:v>3.5664179999999997E-2</c:v>
                </c:pt>
                <c:pt idx="92">
                  <c:v>3.4611147000000002E-2</c:v>
                </c:pt>
                <c:pt idx="93">
                  <c:v>3.1955740000000003E-2</c:v>
                </c:pt>
                <c:pt idx="94">
                  <c:v>2.8856177E-2</c:v>
                </c:pt>
                <c:pt idx="95">
                  <c:v>2.5102553999999999E-2</c:v>
                </c:pt>
                <c:pt idx="96">
                  <c:v>2.4323043999999999E-2</c:v>
                </c:pt>
                <c:pt idx="97">
                  <c:v>2.5322194999999999E-2</c:v>
                </c:pt>
                <c:pt idx="98">
                  <c:v>2.6935125000000001E-2</c:v>
                </c:pt>
                <c:pt idx="99">
                  <c:v>2.8722791000000001E-2</c:v>
                </c:pt>
                <c:pt idx="100">
                  <c:v>3.0630155999999999E-2</c:v>
                </c:pt>
                <c:pt idx="101">
                  <c:v>3.0903420000000001E-2</c:v>
                </c:pt>
                <c:pt idx="102">
                  <c:v>3.0625718E-2</c:v>
                </c:pt>
                <c:pt idx="103">
                  <c:v>3.0055571E-2</c:v>
                </c:pt>
                <c:pt idx="104">
                  <c:v>2.8370414E-2</c:v>
                </c:pt>
                <c:pt idx="105">
                  <c:v>2.5630693999999999E-2</c:v>
                </c:pt>
                <c:pt idx="106">
                  <c:v>2.1834604000000001E-2</c:v>
                </c:pt>
                <c:pt idx="107">
                  <c:v>1.7433654999999999E-2</c:v>
                </c:pt>
                <c:pt idx="108">
                  <c:v>1.1896363E-2</c:v>
                </c:pt>
                <c:pt idx="109">
                  <c:v>5.7314790000000003E-3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9DEC-4BA7-873D-D5A61A7A1046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[4]Sheet1!$D$566:$DT$566</c:f>
              <c:numCache>
                <c:formatCode>General</c:formatCode>
                <c:ptCount val="121"/>
                <c:pt idx="0">
                  <c:v>3.7393228000000001E-3</c:v>
                </c:pt>
                <c:pt idx="1">
                  <c:v>3.6891814999999999E-3</c:v>
                </c:pt>
                <c:pt idx="2">
                  <c:v>5.2321088000000003E-3</c:v>
                </c:pt>
                <c:pt idx="3">
                  <c:v>5.8868326999999996E-3</c:v>
                </c:pt>
                <c:pt idx="4">
                  <c:v>5.8964522999999996E-3</c:v>
                </c:pt>
                <c:pt idx="5">
                  <c:v>6.5486650000000004E-3</c:v>
                </c:pt>
                <c:pt idx="6">
                  <c:v>8.2755699999999995E-3</c:v>
                </c:pt>
                <c:pt idx="7">
                  <c:v>9.6673009999999997E-3</c:v>
                </c:pt>
                <c:pt idx="8">
                  <c:v>8.2284620000000006E-3</c:v>
                </c:pt>
                <c:pt idx="9">
                  <c:v>3.3276658999999999E-3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1.7624127999999999E-3</c:v>
                </c:pt>
                <c:pt idx="15">
                  <c:v>7.1717780000000002E-3</c:v>
                </c:pt>
                <c:pt idx="16">
                  <c:v>1.0924305E-2</c:v>
                </c:pt>
                <c:pt idx="17">
                  <c:v>1.0486071E-2</c:v>
                </c:pt>
                <c:pt idx="18">
                  <c:v>6.2895217E-3</c:v>
                </c:pt>
                <c:pt idx="19">
                  <c:v>9.4199999999999999E-5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2.42E-4</c:v>
                </c:pt>
                <c:pt idx="26">
                  <c:v>6.1188726999999998E-3</c:v>
                </c:pt>
                <c:pt idx="27">
                  <c:v>1.1300457E-2</c:v>
                </c:pt>
                <c:pt idx="28">
                  <c:v>1.5891623000000001E-2</c:v>
                </c:pt>
                <c:pt idx="29">
                  <c:v>1.9754456E-2</c:v>
                </c:pt>
                <c:pt idx="30">
                  <c:v>2.3683223999999999E-2</c:v>
                </c:pt>
                <c:pt idx="31">
                  <c:v>2.8060221999999999E-2</c:v>
                </c:pt>
                <c:pt idx="32">
                  <c:v>3.2923880000000003E-2</c:v>
                </c:pt>
                <c:pt idx="33">
                  <c:v>3.9857103999999997E-2</c:v>
                </c:pt>
                <c:pt idx="34">
                  <c:v>4.8049613999999997E-2</c:v>
                </c:pt>
                <c:pt idx="35">
                  <c:v>5.6043269999999999E-2</c:v>
                </c:pt>
                <c:pt idx="36">
                  <c:v>6.0788460000000002E-2</c:v>
                </c:pt>
                <c:pt idx="37">
                  <c:v>6.0374879999999999E-2</c:v>
                </c:pt>
                <c:pt idx="38">
                  <c:v>5.5345329999999998E-2</c:v>
                </c:pt>
                <c:pt idx="39">
                  <c:v>4.7851696999999999E-2</c:v>
                </c:pt>
                <c:pt idx="40">
                  <c:v>3.9429157999999999E-2</c:v>
                </c:pt>
                <c:pt idx="41">
                  <c:v>3.2387197E-2</c:v>
                </c:pt>
                <c:pt idx="42">
                  <c:v>2.7330219999999999E-2</c:v>
                </c:pt>
                <c:pt idx="43">
                  <c:v>2.5790066E-2</c:v>
                </c:pt>
                <c:pt idx="44">
                  <c:v>2.8727290999999999E-2</c:v>
                </c:pt>
                <c:pt idx="45">
                  <c:v>3.3977731999999997E-2</c:v>
                </c:pt>
                <c:pt idx="46">
                  <c:v>3.796588E-2</c:v>
                </c:pt>
                <c:pt idx="47">
                  <c:v>3.8656509999999998E-2</c:v>
                </c:pt>
                <c:pt idx="48">
                  <c:v>3.719865E-2</c:v>
                </c:pt>
                <c:pt idx="49">
                  <c:v>3.6057619999999999E-2</c:v>
                </c:pt>
                <c:pt idx="50">
                  <c:v>3.5764567999999997E-2</c:v>
                </c:pt>
                <c:pt idx="51">
                  <c:v>3.5972808000000002E-2</c:v>
                </c:pt>
                <c:pt idx="52">
                  <c:v>3.5726899999999999E-2</c:v>
                </c:pt>
                <c:pt idx="53">
                  <c:v>3.4002345000000003E-2</c:v>
                </c:pt>
                <c:pt idx="54">
                  <c:v>3.1014030000000001E-2</c:v>
                </c:pt>
                <c:pt idx="55">
                  <c:v>2.9556075000000001E-2</c:v>
                </c:pt>
                <c:pt idx="56">
                  <c:v>3.1066053999999999E-2</c:v>
                </c:pt>
                <c:pt idx="57">
                  <c:v>3.7996729999999999E-2</c:v>
                </c:pt>
                <c:pt idx="58">
                  <c:v>4.8121984999999999E-2</c:v>
                </c:pt>
                <c:pt idx="59">
                  <c:v>5.6480194999999997E-2</c:v>
                </c:pt>
                <c:pt idx="60">
                  <c:v>5.831836E-2</c:v>
                </c:pt>
                <c:pt idx="61">
                  <c:v>5.5207115000000001E-2</c:v>
                </c:pt>
                <c:pt idx="62">
                  <c:v>5.1637611999999999E-2</c:v>
                </c:pt>
                <c:pt idx="63">
                  <c:v>5.0694655999999998E-2</c:v>
                </c:pt>
                <c:pt idx="64">
                  <c:v>5.0334509999999999E-2</c:v>
                </c:pt>
                <c:pt idx="65">
                  <c:v>4.8268955000000002E-2</c:v>
                </c:pt>
                <c:pt idx="66">
                  <c:v>4.6742190000000003E-2</c:v>
                </c:pt>
                <c:pt idx="67">
                  <c:v>4.9578263999999997E-2</c:v>
                </c:pt>
                <c:pt idx="68">
                  <c:v>5.5831029999999997E-2</c:v>
                </c:pt>
                <c:pt idx="69">
                  <c:v>5.7817377000000003E-2</c:v>
                </c:pt>
                <c:pt idx="70">
                  <c:v>4.9772200000000003E-2</c:v>
                </c:pt>
                <c:pt idx="71">
                  <c:v>3.3000781999999999E-2</c:v>
                </c:pt>
                <c:pt idx="72">
                  <c:v>1.5498397000000001E-2</c:v>
                </c:pt>
                <c:pt idx="73">
                  <c:v>4.7109650000000001E-3</c:v>
                </c:pt>
                <c:pt idx="74">
                  <c:v>3.6798902E-3</c:v>
                </c:pt>
                <c:pt idx="75">
                  <c:v>9.6668029999999999E-3</c:v>
                </c:pt>
                <c:pt idx="76">
                  <c:v>1.7468966999999998E-2</c:v>
                </c:pt>
                <c:pt idx="77">
                  <c:v>2.2174402999999999E-2</c:v>
                </c:pt>
                <c:pt idx="78">
                  <c:v>2.3265995000000001E-2</c:v>
                </c:pt>
                <c:pt idx="79">
                  <c:v>2.2805394999999999E-2</c:v>
                </c:pt>
                <c:pt idx="80">
                  <c:v>2.1491356E-2</c:v>
                </c:pt>
                <c:pt idx="81">
                  <c:v>1.828917E-2</c:v>
                </c:pt>
                <c:pt idx="82">
                  <c:v>1.1710451E-2</c:v>
                </c:pt>
                <c:pt idx="83">
                  <c:v>2.5712386999999998E-3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3.7534372000000002E-3</c:v>
                </c:pt>
                <c:pt idx="88">
                  <c:v>1.52824195E-2</c:v>
                </c:pt>
                <c:pt idx="89">
                  <c:v>2.5516093E-2</c:v>
                </c:pt>
                <c:pt idx="90">
                  <c:v>3.2467216E-2</c:v>
                </c:pt>
                <c:pt idx="91">
                  <c:v>3.5664179999999997E-2</c:v>
                </c:pt>
                <c:pt idx="92">
                  <c:v>3.4611147000000002E-2</c:v>
                </c:pt>
                <c:pt idx="93">
                  <c:v>3.1955740000000003E-2</c:v>
                </c:pt>
                <c:pt idx="94">
                  <c:v>2.8856177E-2</c:v>
                </c:pt>
                <c:pt idx="95">
                  <c:v>2.5102553999999999E-2</c:v>
                </c:pt>
                <c:pt idx="96">
                  <c:v>2.4323043999999999E-2</c:v>
                </c:pt>
                <c:pt idx="97">
                  <c:v>2.5322194999999999E-2</c:v>
                </c:pt>
                <c:pt idx="98">
                  <c:v>2.6935125000000001E-2</c:v>
                </c:pt>
                <c:pt idx="99">
                  <c:v>2.8722791000000001E-2</c:v>
                </c:pt>
                <c:pt idx="100">
                  <c:v>3.0630155999999999E-2</c:v>
                </c:pt>
                <c:pt idx="101">
                  <c:v>3.0903420000000001E-2</c:v>
                </c:pt>
                <c:pt idx="102">
                  <c:v>3.0625718E-2</c:v>
                </c:pt>
                <c:pt idx="103">
                  <c:v>3.0055571E-2</c:v>
                </c:pt>
                <c:pt idx="104">
                  <c:v>2.8370414E-2</c:v>
                </c:pt>
                <c:pt idx="105">
                  <c:v>2.5630693999999999E-2</c:v>
                </c:pt>
                <c:pt idx="106">
                  <c:v>2.1834604000000001E-2</c:v>
                </c:pt>
                <c:pt idx="107">
                  <c:v>1.7433654999999999E-2</c:v>
                </c:pt>
                <c:pt idx="108">
                  <c:v>1.1896363E-2</c:v>
                </c:pt>
                <c:pt idx="109">
                  <c:v>5.7314790000000003E-3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9DEC-4BA7-873D-D5A61A7A1046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[4]Sheet1!$D$567:$DT$567</c:f>
              <c:numCache>
                <c:formatCode>General</c:formatCode>
                <c:ptCount val="121"/>
                <c:pt idx="0">
                  <c:v>3.7393228000000001E-3</c:v>
                </c:pt>
                <c:pt idx="1">
                  <c:v>3.6891814999999999E-3</c:v>
                </c:pt>
                <c:pt idx="2">
                  <c:v>5.2321088000000003E-3</c:v>
                </c:pt>
                <c:pt idx="3">
                  <c:v>5.8868326999999996E-3</c:v>
                </c:pt>
                <c:pt idx="4">
                  <c:v>5.8964522999999996E-3</c:v>
                </c:pt>
                <c:pt idx="5">
                  <c:v>6.5486650000000004E-3</c:v>
                </c:pt>
                <c:pt idx="6">
                  <c:v>8.2755699999999995E-3</c:v>
                </c:pt>
                <c:pt idx="7">
                  <c:v>9.6673009999999997E-3</c:v>
                </c:pt>
                <c:pt idx="8">
                  <c:v>8.2284620000000006E-3</c:v>
                </c:pt>
                <c:pt idx="9">
                  <c:v>3.3276658999999999E-3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1.7624127999999999E-3</c:v>
                </c:pt>
                <c:pt idx="15">
                  <c:v>7.1717780000000002E-3</c:v>
                </c:pt>
                <c:pt idx="16">
                  <c:v>1.0924305E-2</c:v>
                </c:pt>
                <c:pt idx="17">
                  <c:v>1.0486071E-2</c:v>
                </c:pt>
                <c:pt idx="18">
                  <c:v>6.2895217E-3</c:v>
                </c:pt>
                <c:pt idx="19">
                  <c:v>9.4199999999999999E-5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2.42E-4</c:v>
                </c:pt>
                <c:pt idx="26">
                  <c:v>6.1188726999999998E-3</c:v>
                </c:pt>
                <c:pt idx="27">
                  <c:v>1.1300457E-2</c:v>
                </c:pt>
                <c:pt idx="28">
                  <c:v>1.5891623000000001E-2</c:v>
                </c:pt>
                <c:pt idx="29">
                  <c:v>1.9754456E-2</c:v>
                </c:pt>
                <c:pt idx="30">
                  <c:v>2.3683223999999999E-2</c:v>
                </c:pt>
                <c:pt idx="31">
                  <c:v>2.8060221999999999E-2</c:v>
                </c:pt>
                <c:pt idx="32">
                  <c:v>3.2923880000000003E-2</c:v>
                </c:pt>
                <c:pt idx="33">
                  <c:v>3.9857103999999997E-2</c:v>
                </c:pt>
                <c:pt idx="34">
                  <c:v>4.8049613999999997E-2</c:v>
                </c:pt>
                <c:pt idx="35">
                  <c:v>5.6043269999999999E-2</c:v>
                </c:pt>
                <c:pt idx="36">
                  <c:v>6.0788460000000002E-2</c:v>
                </c:pt>
                <c:pt idx="37">
                  <c:v>6.0374879999999999E-2</c:v>
                </c:pt>
                <c:pt idx="38">
                  <c:v>5.5345329999999998E-2</c:v>
                </c:pt>
                <c:pt idx="39">
                  <c:v>4.7851696999999999E-2</c:v>
                </c:pt>
                <c:pt idx="40">
                  <c:v>3.9429157999999999E-2</c:v>
                </c:pt>
                <c:pt idx="41">
                  <c:v>3.2387197E-2</c:v>
                </c:pt>
                <c:pt idx="42">
                  <c:v>2.7330219999999999E-2</c:v>
                </c:pt>
                <c:pt idx="43">
                  <c:v>2.5790066E-2</c:v>
                </c:pt>
                <c:pt idx="44">
                  <c:v>2.8727290999999999E-2</c:v>
                </c:pt>
                <c:pt idx="45">
                  <c:v>3.3977731999999997E-2</c:v>
                </c:pt>
                <c:pt idx="46">
                  <c:v>3.796588E-2</c:v>
                </c:pt>
                <c:pt idx="47">
                  <c:v>3.8656509999999998E-2</c:v>
                </c:pt>
                <c:pt idx="48">
                  <c:v>3.719865E-2</c:v>
                </c:pt>
                <c:pt idx="49">
                  <c:v>3.6057619999999999E-2</c:v>
                </c:pt>
                <c:pt idx="50">
                  <c:v>3.5764567999999997E-2</c:v>
                </c:pt>
                <c:pt idx="51">
                  <c:v>3.5972808000000002E-2</c:v>
                </c:pt>
                <c:pt idx="52">
                  <c:v>3.5726899999999999E-2</c:v>
                </c:pt>
                <c:pt idx="53">
                  <c:v>3.4002345000000003E-2</c:v>
                </c:pt>
                <c:pt idx="54">
                  <c:v>3.1014030000000001E-2</c:v>
                </c:pt>
                <c:pt idx="55">
                  <c:v>2.9556075000000001E-2</c:v>
                </c:pt>
                <c:pt idx="56">
                  <c:v>3.1066053999999999E-2</c:v>
                </c:pt>
                <c:pt idx="57">
                  <c:v>3.7996729999999999E-2</c:v>
                </c:pt>
                <c:pt idx="58">
                  <c:v>4.8121984999999999E-2</c:v>
                </c:pt>
                <c:pt idx="59">
                  <c:v>5.6480194999999997E-2</c:v>
                </c:pt>
                <c:pt idx="60">
                  <c:v>5.831836E-2</c:v>
                </c:pt>
                <c:pt idx="61">
                  <c:v>5.5207115000000001E-2</c:v>
                </c:pt>
                <c:pt idx="62">
                  <c:v>5.1637611999999999E-2</c:v>
                </c:pt>
                <c:pt idx="63">
                  <c:v>5.0694655999999998E-2</c:v>
                </c:pt>
                <c:pt idx="64">
                  <c:v>5.0334509999999999E-2</c:v>
                </c:pt>
                <c:pt idx="65">
                  <c:v>4.8268955000000002E-2</c:v>
                </c:pt>
                <c:pt idx="66">
                  <c:v>4.6742190000000003E-2</c:v>
                </c:pt>
                <c:pt idx="67">
                  <c:v>4.9578263999999997E-2</c:v>
                </c:pt>
                <c:pt idx="68">
                  <c:v>5.5831029999999997E-2</c:v>
                </c:pt>
                <c:pt idx="69">
                  <c:v>5.7817377000000003E-2</c:v>
                </c:pt>
                <c:pt idx="70">
                  <c:v>4.9772200000000003E-2</c:v>
                </c:pt>
                <c:pt idx="71">
                  <c:v>3.3000781999999999E-2</c:v>
                </c:pt>
                <c:pt idx="72">
                  <c:v>1.5498397000000001E-2</c:v>
                </c:pt>
                <c:pt idx="73">
                  <c:v>4.7109650000000001E-3</c:v>
                </c:pt>
                <c:pt idx="74">
                  <c:v>3.6798902E-3</c:v>
                </c:pt>
                <c:pt idx="75">
                  <c:v>9.6668029999999999E-3</c:v>
                </c:pt>
                <c:pt idx="76">
                  <c:v>1.7468966999999998E-2</c:v>
                </c:pt>
                <c:pt idx="77">
                  <c:v>2.2174402999999999E-2</c:v>
                </c:pt>
                <c:pt idx="78">
                  <c:v>2.3265995000000001E-2</c:v>
                </c:pt>
                <c:pt idx="79">
                  <c:v>2.2805394999999999E-2</c:v>
                </c:pt>
                <c:pt idx="80">
                  <c:v>2.1491356E-2</c:v>
                </c:pt>
                <c:pt idx="81">
                  <c:v>1.828917E-2</c:v>
                </c:pt>
                <c:pt idx="82">
                  <c:v>1.1710451E-2</c:v>
                </c:pt>
                <c:pt idx="83">
                  <c:v>2.5712386999999998E-3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3.7534372000000002E-3</c:v>
                </c:pt>
                <c:pt idx="88">
                  <c:v>1.52824195E-2</c:v>
                </c:pt>
                <c:pt idx="89">
                  <c:v>2.5516093E-2</c:v>
                </c:pt>
                <c:pt idx="90">
                  <c:v>3.2467216E-2</c:v>
                </c:pt>
                <c:pt idx="91">
                  <c:v>3.5664179999999997E-2</c:v>
                </c:pt>
                <c:pt idx="92">
                  <c:v>3.4611147000000002E-2</c:v>
                </c:pt>
                <c:pt idx="93">
                  <c:v>3.1955740000000003E-2</c:v>
                </c:pt>
                <c:pt idx="94">
                  <c:v>2.8856177E-2</c:v>
                </c:pt>
                <c:pt idx="95">
                  <c:v>2.5102553999999999E-2</c:v>
                </c:pt>
                <c:pt idx="96">
                  <c:v>2.4323043999999999E-2</c:v>
                </c:pt>
                <c:pt idx="97">
                  <c:v>2.5322194999999999E-2</c:v>
                </c:pt>
                <c:pt idx="98">
                  <c:v>2.6935125000000001E-2</c:v>
                </c:pt>
                <c:pt idx="99">
                  <c:v>2.8722791000000001E-2</c:v>
                </c:pt>
                <c:pt idx="100">
                  <c:v>3.0630155999999999E-2</c:v>
                </c:pt>
                <c:pt idx="101">
                  <c:v>3.0903420000000001E-2</c:v>
                </c:pt>
                <c:pt idx="102">
                  <c:v>3.0625718E-2</c:v>
                </c:pt>
                <c:pt idx="103">
                  <c:v>3.0055571E-2</c:v>
                </c:pt>
                <c:pt idx="104">
                  <c:v>2.8370414E-2</c:v>
                </c:pt>
                <c:pt idx="105">
                  <c:v>2.5630693999999999E-2</c:v>
                </c:pt>
                <c:pt idx="106">
                  <c:v>2.1834604000000001E-2</c:v>
                </c:pt>
                <c:pt idx="107">
                  <c:v>1.7433654999999999E-2</c:v>
                </c:pt>
                <c:pt idx="108">
                  <c:v>1.1896363E-2</c:v>
                </c:pt>
                <c:pt idx="109">
                  <c:v>5.7314790000000003E-3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9DEC-4BA7-873D-D5A61A7A104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MWPPG051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[4]Sheet1!$D$568:$DT$568</c:f>
              <c:numCache>
                <c:formatCode>General</c:formatCode>
                <c:ptCount val="121"/>
                <c:pt idx="0">
                  <c:v>6.7086015000000004E-3</c:v>
                </c:pt>
                <c:pt idx="1">
                  <c:v>4.5343175999999997E-3</c:v>
                </c:pt>
                <c:pt idx="2">
                  <c:v>4.5856580000000003E-3</c:v>
                </c:pt>
                <c:pt idx="3">
                  <c:v>2.9225736000000001E-3</c:v>
                </c:pt>
                <c:pt idx="4">
                  <c:v>2.0251872E-3</c:v>
                </c:pt>
                <c:pt idx="5">
                  <c:v>3.0219896999999999E-3</c:v>
                </c:pt>
                <c:pt idx="6">
                  <c:v>5.7253909999999998E-3</c:v>
                </c:pt>
                <c:pt idx="7">
                  <c:v>8.6290570000000007E-3</c:v>
                </c:pt>
                <c:pt idx="8">
                  <c:v>8.6943404999999998E-3</c:v>
                </c:pt>
                <c:pt idx="9">
                  <c:v>4.9655046000000001E-3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1.7544557000000001E-3</c:v>
                </c:pt>
                <c:pt idx="15">
                  <c:v>8.1822909999999995E-3</c:v>
                </c:pt>
                <c:pt idx="16">
                  <c:v>1.3406533E-2</c:v>
                </c:pt>
                <c:pt idx="17">
                  <c:v>1.3948009000000001E-2</c:v>
                </c:pt>
                <c:pt idx="18">
                  <c:v>9.9599690000000008E-3</c:v>
                </c:pt>
                <c:pt idx="19">
                  <c:v>2.7821981000000001E-3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1.8939336E-3</c:v>
                </c:pt>
                <c:pt idx="27">
                  <c:v>8.7118999999999999E-3</c:v>
                </c:pt>
                <c:pt idx="28">
                  <c:v>1.4465827000000001E-2</c:v>
                </c:pt>
                <c:pt idx="29">
                  <c:v>1.8572351000000001E-2</c:v>
                </c:pt>
                <c:pt idx="30">
                  <c:v>2.2063632E-2</c:v>
                </c:pt>
                <c:pt idx="31">
                  <c:v>2.4402712E-2</c:v>
                </c:pt>
                <c:pt idx="32">
                  <c:v>2.458859E-2</c:v>
                </c:pt>
                <c:pt idx="33">
                  <c:v>2.4938215999999999E-2</c:v>
                </c:pt>
                <c:pt idx="34">
                  <c:v>2.5561612000000001E-2</c:v>
                </c:pt>
                <c:pt idx="35">
                  <c:v>2.6444361999999999E-2</c:v>
                </c:pt>
                <c:pt idx="36">
                  <c:v>2.5658403E-2</c:v>
                </c:pt>
                <c:pt idx="37">
                  <c:v>2.2213914000000001E-2</c:v>
                </c:pt>
                <c:pt idx="38">
                  <c:v>1.6920289000000002E-2</c:v>
                </c:pt>
                <c:pt idx="39">
                  <c:v>1.2016796E-2</c:v>
                </c:pt>
                <c:pt idx="40">
                  <c:v>7.7620340000000001E-3</c:v>
                </c:pt>
                <c:pt idx="41">
                  <c:v>5.5553149999999999E-3</c:v>
                </c:pt>
                <c:pt idx="42">
                  <c:v>4.5124359999999999E-3</c:v>
                </c:pt>
                <c:pt idx="43">
                  <c:v>6.4016630000000001E-3</c:v>
                </c:pt>
                <c:pt idx="44">
                  <c:v>1.2254944E-2</c:v>
                </c:pt>
                <c:pt idx="45">
                  <c:v>2.0153542999999999E-2</c:v>
                </c:pt>
                <c:pt idx="46">
                  <c:v>2.6689494000000001E-2</c:v>
                </c:pt>
                <c:pt idx="47">
                  <c:v>2.9679292999999999E-2</c:v>
                </c:pt>
                <c:pt idx="48">
                  <c:v>3.0444718999999999E-2</c:v>
                </c:pt>
                <c:pt idx="49">
                  <c:v>3.1226582999999999E-2</c:v>
                </c:pt>
                <c:pt idx="50">
                  <c:v>3.2700248000000001E-2</c:v>
                </c:pt>
                <c:pt idx="51">
                  <c:v>3.5227399999999999E-2</c:v>
                </c:pt>
                <c:pt idx="52">
                  <c:v>3.8109655999999999E-2</c:v>
                </c:pt>
                <c:pt idx="53">
                  <c:v>3.9312903000000003E-2</c:v>
                </c:pt>
                <c:pt idx="54">
                  <c:v>3.7174337000000002E-2</c:v>
                </c:pt>
                <c:pt idx="55">
                  <c:v>3.3337212999999997E-2</c:v>
                </c:pt>
                <c:pt idx="56">
                  <c:v>3.0668858E-2</c:v>
                </c:pt>
                <c:pt idx="57">
                  <c:v>3.2555845E-2</c:v>
                </c:pt>
                <c:pt idx="58">
                  <c:v>3.8375306999999997E-2</c:v>
                </c:pt>
                <c:pt idx="59">
                  <c:v>4.4747517000000001E-2</c:v>
                </c:pt>
                <c:pt idx="60">
                  <c:v>4.8059966000000003E-2</c:v>
                </c:pt>
                <c:pt idx="61">
                  <c:v>4.9961258000000001E-2</c:v>
                </c:pt>
                <c:pt idx="62">
                  <c:v>5.1922376999999999E-2</c:v>
                </c:pt>
                <c:pt idx="63">
                  <c:v>5.3458024E-2</c:v>
                </c:pt>
                <c:pt idx="64">
                  <c:v>5.1725889999999997E-2</c:v>
                </c:pt>
                <c:pt idx="65">
                  <c:v>4.6917255999999997E-2</c:v>
                </c:pt>
                <c:pt idx="66">
                  <c:v>4.5028645999999999E-2</c:v>
                </c:pt>
                <c:pt idx="67">
                  <c:v>5.1347442E-2</c:v>
                </c:pt>
                <c:pt idx="68">
                  <c:v>6.2686525000000007E-2</c:v>
                </c:pt>
                <c:pt idx="69">
                  <c:v>6.8261559999999999E-2</c:v>
                </c:pt>
                <c:pt idx="70">
                  <c:v>6.0800668000000002E-2</c:v>
                </c:pt>
                <c:pt idx="71">
                  <c:v>4.3275055E-2</c:v>
                </c:pt>
                <c:pt idx="72">
                  <c:v>2.6374605999999998E-2</c:v>
                </c:pt>
                <c:pt idx="73">
                  <c:v>1.7743539999999999E-2</c:v>
                </c:pt>
                <c:pt idx="74">
                  <c:v>1.7586939999999999E-2</c:v>
                </c:pt>
                <c:pt idx="75">
                  <c:v>2.0598508000000001E-2</c:v>
                </c:pt>
                <c:pt idx="76">
                  <c:v>2.3323574999999999E-2</c:v>
                </c:pt>
                <c:pt idx="77">
                  <c:v>2.5641293999999999E-2</c:v>
                </c:pt>
                <c:pt idx="78">
                  <c:v>2.897858E-2</c:v>
                </c:pt>
                <c:pt idx="79">
                  <c:v>3.1992033000000003E-2</c:v>
                </c:pt>
                <c:pt idx="80">
                  <c:v>3.0561846E-2</c:v>
                </c:pt>
                <c:pt idx="81">
                  <c:v>2.263803E-2</c:v>
                </c:pt>
                <c:pt idx="82">
                  <c:v>1.0128414000000001E-2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9.1600000000000004E-4</c:v>
                </c:pt>
                <c:pt idx="88">
                  <c:v>8.6570204999999994E-3</c:v>
                </c:pt>
                <c:pt idx="89">
                  <c:v>1.5777429999999999E-2</c:v>
                </c:pt>
                <c:pt idx="90">
                  <c:v>2.2404809000000001E-2</c:v>
                </c:pt>
                <c:pt idx="91">
                  <c:v>2.8698819E-2</c:v>
                </c:pt>
                <c:pt idx="92">
                  <c:v>3.3024291999999997E-2</c:v>
                </c:pt>
                <c:pt idx="93">
                  <c:v>3.53237E-2</c:v>
                </c:pt>
                <c:pt idx="94">
                  <c:v>3.6071569999999997E-2</c:v>
                </c:pt>
                <c:pt idx="95">
                  <c:v>3.545094E-2</c:v>
                </c:pt>
                <c:pt idx="96">
                  <c:v>3.6179854999999997E-2</c:v>
                </c:pt>
                <c:pt idx="97">
                  <c:v>3.7369492999999997E-2</c:v>
                </c:pt>
                <c:pt idx="98">
                  <c:v>3.8415051999999998E-2</c:v>
                </c:pt>
                <c:pt idx="99">
                  <c:v>3.8756499999999999E-2</c:v>
                </c:pt>
                <c:pt idx="100">
                  <c:v>3.8377553000000002E-2</c:v>
                </c:pt>
                <c:pt idx="101">
                  <c:v>3.7544099999999997E-2</c:v>
                </c:pt>
                <c:pt idx="102">
                  <c:v>3.5999607000000003E-2</c:v>
                </c:pt>
                <c:pt idx="103">
                  <c:v>3.4592584000000003E-2</c:v>
                </c:pt>
                <c:pt idx="104">
                  <c:v>3.2340832E-2</c:v>
                </c:pt>
                <c:pt idx="105">
                  <c:v>2.941469E-2</c:v>
                </c:pt>
                <c:pt idx="106">
                  <c:v>2.5815458999999999E-2</c:v>
                </c:pt>
                <c:pt idx="107">
                  <c:v>2.2359128999999998E-2</c:v>
                </c:pt>
                <c:pt idx="108">
                  <c:v>1.7802317000000002E-2</c:v>
                </c:pt>
                <c:pt idx="109">
                  <c:v>1.2943223E-2</c:v>
                </c:pt>
                <c:pt idx="110">
                  <c:v>8.3225450000000006E-3</c:v>
                </c:pt>
                <c:pt idx="111">
                  <c:v>2.2154013000000002E-3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768-4EF2-9D05-484AC1E8567B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[4]Sheet1!$D$569:$DT$569</c:f>
              <c:numCache>
                <c:formatCode>General</c:formatCode>
                <c:ptCount val="121"/>
                <c:pt idx="0">
                  <c:v>6.7086015000000004E-3</c:v>
                </c:pt>
                <c:pt idx="1">
                  <c:v>4.5343175999999997E-3</c:v>
                </c:pt>
                <c:pt idx="2">
                  <c:v>4.5856580000000003E-3</c:v>
                </c:pt>
                <c:pt idx="3">
                  <c:v>2.9225736000000001E-3</c:v>
                </c:pt>
                <c:pt idx="4">
                  <c:v>2.0251872E-3</c:v>
                </c:pt>
                <c:pt idx="5">
                  <c:v>3.0219896999999999E-3</c:v>
                </c:pt>
                <c:pt idx="6">
                  <c:v>5.7253909999999998E-3</c:v>
                </c:pt>
                <c:pt idx="7">
                  <c:v>8.6290570000000007E-3</c:v>
                </c:pt>
                <c:pt idx="8">
                  <c:v>8.6943404999999998E-3</c:v>
                </c:pt>
                <c:pt idx="9">
                  <c:v>4.9655046000000001E-3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1.7544557000000001E-3</c:v>
                </c:pt>
                <c:pt idx="15">
                  <c:v>8.1822909999999995E-3</c:v>
                </c:pt>
                <c:pt idx="16">
                  <c:v>1.3406533E-2</c:v>
                </c:pt>
                <c:pt idx="17">
                  <c:v>1.3948009000000001E-2</c:v>
                </c:pt>
                <c:pt idx="18">
                  <c:v>9.9599690000000008E-3</c:v>
                </c:pt>
                <c:pt idx="19">
                  <c:v>2.7821981000000001E-3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1.8939336E-3</c:v>
                </c:pt>
                <c:pt idx="27">
                  <c:v>8.7118999999999999E-3</c:v>
                </c:pt>
                <c:pt idx="28">
                  <c:v>1.4465827000000001E-2</c:v>
                </c:pt>
                <c:pt idx="29">
                  <c:v>1.8572351000000001E-2</c:v>
                </c:pt>
                <c:pt idx="30">
                  <c:v>2.2063632E-2</c:v>
                </c:pt>
                <c:pt idx="31">
                  <c:v>2.4402712E-2</c:v>
                </c:pt>
                <c:pt idx="32">
                  <c:v>2.458859E-2</c:v>
                </c:pt>
                <c:pt idx="33">
                  <c:v>2.4938215999999999E-2</c:v>
                </c:pt>
                <c:pt idx="34">
                  <c:v>2.5561612000000001E-2</c:v>
                </c:pt>
                <c:pt idx="35">
                  <c:v>2.6444361999999999E-2</c:v>
                </c:pt>
                <c:pt idx="36">
                  <c:v>2.5658403E-2</c:v>
                </c:pt>
                <c:pt idx="37">
                  <c:v>2.2213914000000001E-2</c:v>
                </c:pt>
                <c:pt idx="38">
                  <c:v>1.6920289000000002E-2</c:v>
                </c:pt>
                <c:pt idx="39">
                  <c:v>1.2016796E-2</c:v>
                </c:pt>
                <c:pt idx="40">
                  <c:v>7.7620340000000001E-3</c:v>
                </c:pt>
                <c:pt idx="41">
                  <c:v>5.5553149999999999E-3</c:v>
                </c:pt>
                <c:pt idx="42">
                  <c:v>4.5124359999999999E-3</c:v>
                </c:pt>
                <c:pt idx="43">
                  <c:v>6.4016630000000001E-3</c:v>
                </c:pt>
                <c:pt idx="44">
                  <c:v>1.2254944E-2</c:v>
                </c:pt>
                <c:pt idx="45">
                  <c:v>2.0153542999999999E-2</c:v>
                </c:pt>
                <c:pt idx="46">
                  <c:v>2.6689494000000001E-2</c:v>
                </c:pt>
                <c:pt idx="47">
                  <c:v>2.9679292999999999E-2</c:v>
                </c:pt>
                <c:pt idx="48">
                  <c:v>3.0444718999999999E-2</c:v>
                </c:pt>
                <c:pt idx="49">
                  <c:v>3.1226582999999999E-2</c:v>
                </c:pt>
                <c:pt idx="50">
                  <c:v>3.2700248000000001E-2</c:v>
                </c:pt>
                <c:pt idx="51">
                  <c:v>3.5227399999999999E-2</c:v>
                </c:pt>
                <c:pt idx="52">
                  <c:v>3.8109655999999999E-2</c:v>
                </c:pt>
                <c:pt idx="53">
                  <c:v>3.9312903000000003E-2</c:v>
                </c:pt>
                <c:pt idx="54">
                  <c:v>3.7174337000000002E-2</c:v>
                </c:pt>
                <c:pt idx="55">
                  <c:v>3.3337212999999997E-2</c:v>
                </c:pt>
                <c:pt idx="56">
                  <c:v>3.0668858E-2</c:v>
                </c:pt>
                <c:pt idx="57">
                  <c:v>3.2555845E-2</c:v>
                </c:pt>
                <c:pt idx="58">
                  <c:v>3.8375306999999997E-2</c:v>
                </c:pt>
                <c:pt idx="59">
                  <c:v>4.4747517000000001E-2</c:v>
                </c:pt>
                <c:pt idx="60">
                  <c:v>4.8059966000000003E-2</c:v>
                </c:pt>
                <c:pt idx="61">
                  <c:v>4.9961258000000001E-2</c:v>
                </c:pt>
                <c:pt idx="62">
                  <c:v>5.1922376999999999E-2</c:v>
                </c:pt>
                <c:pt idx="63">
                  <c:v>5.3458024E-2</c:v>
                </c:pt>
                <c:pt idx="64">
                  <c:v>5.1725889999999997E-2</c:v>
                </c:pt>
                <c:pt idx="65">
                  <c:v>4.6917255999999997E-2</c:v>
                </c:pt>
                <c:pt idx="66">
                  <c:v>4.5028645999999999E-2</c:v>
                </c:pt>
                <c:pt idx="67">
                  <c:v>5.1347442E-2</c:v>
                </c:pt>
                <c:pt idx="68">
                  <c:v>6.2686525000000007E-2</c:v>
                </c:pt>
                <c:pt idx="69">
                  <c:v>6.8261559999999999E-2</c:v>
                </c:pt>
                <c:pt idx="70">
                  <c:v>6.0800668000000002E-2</c:v>
                </c:pt>
                <c:pt idx="71">
                  <c:v>4.3275055E-2</c:v>
                </c:pt>
                <c:pt idx="72">
                  <c:v>2.6374605999999998E-2</c:v>
                </c:pt>
                <c:pt idx="73">
                  <c:v>1.7743539999999999E-2</c:v>
                </c:pt>
                <c:pt idx="74">
                  <c:v>1.7586939999999999E-2</c:v>
                </c:pt>
                <c:pt idx="75">
                  <c:v>2.0598508000000001E-2</c:v>
                </c:pt>
                <c:pt idx="76">
                  <c:v>2.3323574999999999E-2</c:v>
                </c:pt>
                <c:pt idx="77">
                  <c:v>2.5641293999999999E-2</c:v>
                </c:pt>
                <c:pt idx="78">
                  <c:v>2.897858E-2</c:v>
                </c:pt>
                <c:pt idx="79">
                  <c:v>3.1992033000000003E-2</c:v>
                </c:pt>
                <c:pt idx="80">
                  <c:v>3.0561846E-2</c:v>
                </c:pt>
                <c:pt idx="81">
                  <c:v>2.263803E-2</c:v>
                </c:pt>
                <c:pt idx="82">
                  <c:v>1.0128414000000001E-2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9.1600000000000004E-4</c:v>
                </c:pt>
                <c:pt idx="88">
                  <c:v>8.6570204999999994E-3</c:v>
                </c:pt>
                <c:pt idx="89">
                  <c:v>1.5777429999999999E-2</c:v>
                </c:pt>
                <c:pt idx="90">
                  <c:v>2.2404809000000001E-2</c:v>
                </c:pt>
                <c:pt idx="91">
                  <c:v>2.8698819E-2</c:v>
                </c:pt>
                <c:pt idx="92">
                  <c:v>3.3024291999999997E-2</c:v>
                </c:pt>
                <c:pt idx="93">
                  <c:v>3.53237E-2</c:v>
                </c:pt>
                <c:pt idx="94">
                  <c:v>3.6071569999999997E-2</c:v>
                </c:pt>
                <c:pt idx="95">
                  <c:v>3.545094E-2</c:v>
                </c:pt>
                <c:pt idx="96">
                  <c:v>3.6179854999999997E-2</c:v>
                </c:pt>
                <c:pt idx="97">
                  <c:v>3.7369492999999997E-2</c:v>
                </c:pt>
                <c:pt idx="98">
                  <c:v>3.8415051999999998E-2</c:v>
                </c:pt>
                <c:pt idx="99">
                  <c:v>3.8756499999999999E-2</c:v>
                </c:pt>
                <c:pt idx="100">
                  <c:v>3.8377553000000002E-2</c:v>
                </c:pt>
                <c:pt idx="101">
                  <c:v>3.7544099999999997E-2</c:v>
                </c:pt>
                <c:pt idx="102">
                  <c:v>3.5999607000000003E-2</c:v>
                </c:pt>
                <c:pt idx="103">
                  <c:v>3.4592584000000003E-2</c:v>
                </c:pt>
                <c:pt idx="104">
                  <c:v>3.2340832E-2</c:v>
                </c:pt>
                <c:pt idx="105">
                  <c:v>2.941469E-2</c:v>
                </c:pt>
                <c:pt idx="106">
                  <c:v>2.5815458999999999E-2</c:v>
                </c:pt>
                <c:pt idx="107">
                  <c:v>2.2359128999999998E-2</c:v>
                </c:pt>
                <c:pt idx="108">
                  <c:v>1.7802317000000002E-2</c:v>
                </c:pt>
                <c:pt idx="109">
                  <c:v>1.2943223E-2</c:v>
                </c:pt>
                <c:pt idx="110">
                  <c:v>8.3225450000000006E-3</c:v>
                </c:pt>
                <c:pt idx="111">
                  <c:v>2.2154013000000002E-3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1768-4EF2-9D05-484AC1E8567B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[4]Sheet1!$D$570:$DT$570</c:f>
              <c:numCache>
                <c:formatCode>General</c:formatCode>
                <c:ptCount val="121"/>
                <c:pt idx="0">
                  <c:v>7.3344609999999996E-3</c:v>
                </c:pt>
                <c:pt idx="1">
                  <c:v>5.0777043000000003E-3</c:v>
                </c:pt>
                <c:pt idx="2">
                  <c:v>5.0384480000000001E-3</c:v>
                </c:pt>
                <c:pt idx="3">
                  <c:v>3.2689419999999999E-3</c:v>
                </c:pt>
                <c:pt idx="4">
                  <c:v>2.2753413999999999E-3</c:v>
                </c:pt>
                <c:pt idx="5">
                  <c:v>3.1715436E-3</c:v>
                </c:pt>
                <c:pt idx="6">
                  <c:v>5.7726139999999997E-3</c:v>
                </c:pt>
                <c:pt idx="7">
                  <c:v>8.5584049999999998E-3</c:v>
                </c:pt>
                <c:pt idx="8">
                  <c:v>8.5336790000000006E-3</c:v>
                </c:pt>
                <c:pt idx="9">
                  <c:v>4.8044202999999999E-3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1.9880089000000002E-3</c:v>
                </c:pt>
                <c:pt idx="15">
                  <c:v>8.2889609999999992E-3</c:v>
                </c:pt>
                <c:pt idx="16">
                  <c:v>1.3364964E-2</c:v>
                </c:pt>
                <c:pt idx="17">
                  <c:v>1.3775185000000001E-2</c:v>
                </c:pt>
                <c:pt idx="18">
                  <c:v>9.6722490000000008E-3</c:v>
                </c:pt>
                <c:pt idx="19">
                  <c:v>2.4424520999999999E-3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2.1635554999999999E-3</c:v>
                </c:pt>
                <c:pt idx="27">
                  <c:v>8.9058760000000001E-3</c:v>
                </c:pt>
                <c:pt idx="28">
                  <c:v>1.4621275E-2</c:v>
                </c:pt>
                <c:pt idx="29">
                  <c:v>1.8698446000000001E-2</c:v>
                </c:pt>
                <c:pt idx="30">
                  <c:v>2.2182009999999999E-2</c:v>
                </c:pt>
                <c:pt idx="31">
                  <c:v>2.4540587999999999E-2</c:v>
                </c:pt>
                <c:pt idx="32">
                  <c:v>2.4819181999999999E-2</c:v>
                </c:pt>
                <c:pt idx="33">
                  <c:v>2.5300939000000001E-2</c:v>
                </c:pt>
                <c:pt idx="34">
                  <c:v>2.6090208E-2</c:v>
                </c:pt>
                <c:pt idx="35">
                  <c:v>2.7126336000000001E-2</c:v>
                </c:pt>
                <c:pt idx="36">
                  <c:v>2.6467373999999998E-2</c:v>
                </c:pt>
                <c:pt idx="37">
                  <c:v>2.3070838E-2</c:v>
                </c:pt>
                <c:pt idx="38">
                  <c:v>1.7740565999999999E-2</c:v>
                </c:pt>
                <c:pt idx="39">
                  <c:v>1.2730408E-2</c:v>
                </c:pt>
                <c:pt idx="40">
                  <c:v>8.3436269999999993E-3</c:v>
                </c:pt>
                <c:pt idx="41">
                  <c:v>6.035047E-3</c:v>
                </c:pt>
                <c:pt idx="42">
                  <c:v>4.9205623000000004E-3</c:v>
                </c:pt>
                <c:pt idx="43">
                  <c:v>6.7706959999999997E-3</c:v>
                </c:pt>
                <c:pt idx="44">
                  <c:v>1.2617957000000001E-2</c:v>
                </c:pt>
                <c:pt idx="45">
                  <c:v>2.0525631999999999E-2</c:v>
                </c:pt>
                <c:pt idx="46">
                  <c:v>2.7064297000000001E-2</c:v>
                </c:pt>
                <c:pt idx="47">
                  <c:v>3.0084401E-2</c:v>
                </c:pt>
                <c:pt idx="48">
                  <c:v>3.0926175E-2</c:v>
                </c:pt>
                <c:pt idx="49">
                  <c:v>3.1822164E-2</c:v>
                </c:pt>
                <c:pt idx="50">
                  <c:v>3.3376509999999998E-2</c:v>
                </c:pt>
                <c:pt idx="51">
                  <c:v>3.5863752999999998E-2</c:v>
                </c:pt>
                <c:pt idx="52">
                  <c:v>3.8537281999999999E-2</c:v>
                </c:pt>
                <c:pt idx="53">
                  <c:v>3.9454910000000003E-2</c:v>
                </c:pt>
                <c:pt idx="54">
                  <c:v>3.7099809999999997E-2</c:v>
                </c:pt>
                <c:pt idx="55">
                  <c:v>3.3228210000000001E-2</c:v>
                </c:pt>
                <c:pt idx="56">
                  <c:v>3.0685324E-2</c:v>
                </c:pt>
                <c:pt idx="57">
                  <c:v>3.2694899999999999E-2</c:v>
                </c:pt>
                <c:pt idx="58">
                  <c:v>3.8517280000000001E-2</c:v>
                </c:pt>
                <c:pt idx="59">
                  <c:v>4.4785940000000003E-2</c:v>
                </c:pt>
                <c:pt idx="60">
                  <c:v>4.8040546000000003E-2</c:v>
                </c:pt>
                <c:pt idx="61">
                  <c:v>5.0025668000000002E-2</c:v>
                </c:pt>
                <c:pt idx="62">
                  <c:v>5.2167665000000002E-2</c:v>
                </c:pt>
                <c:pt idx="63">
                  <c:v>5.3835704999999998E-2</c:v>
                </c:pt>
                <c:pt idx="64">
                  <c:v>5.2065750000000001E-2</c:v>
                </c:pt>
                <c:pt idx="65">
                  <c:v>4.7056668000000003E-2</c:v>
                </c:pt>
                <c:pt idx="66">
                  <c:v>4.4882196999999999E-2</c:v>
                </c:pt>
                <c:pt idx="67">
                  <c:v>5.0906380000000001E-2</c:v>
                </c:pt>
                <c:pt idx="68">
                  <c:v>6.200104E-2</c:v>
                </c:pt>
                <c:pt idx="69">
                  <c:v>6.7464300000000005E-2</c:v>
                </c:pt>
                <c:pt idx="70">
                  <c:v>6.0110535E-2</c:v>
                </c:pt>
                <c:pt idx="71">
                  <c:v>4.2916477000000001E-2</c:v>
                </c:pt>
                <c:pt idx="72">
                  <c:v>2.6409618999999999E-2</c:v>
                </c:pt>
                <c:pt idx="73">
                  <c:v>1.803474E-2</c:v>
                </c:pt>
                <c:pt idx="74">
                  <c:v>1.7890275000000001E-2</c:v>
                </c:pt>
                <c:pt idx="75">
                  <c:v>2.0766586E-2</c:v>
                </c:pt>
                <c:pt idx="76">
                  <c:v>2.3395837999999999E-2</c:v>
                </c:pt>
                <c:pt idx="77">
                  <c:v>2.572267E-2</c:v>
                </c:pt>
                <c:pt idx="78">
                  <c:v>2.9139167000000001E-2</c:v>
                </c:pt>
                <c:pt idx="79">
                  <c:v>3.2221723000000001E-2</c:v>
                </c:pt>
                <c:pt idx="80">
                  <c:v>3.0794927999999999E-2</c:v>
                </c:pt>
                <c:pt idx="81">
                  <c:v>2.2784975999999998E-2</c:v>
                </c:pt>
                <c:pt idx="82">
                  <c:v>1.0117856E-2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1.3516909999999999E-3</c:v>
                </c:pt>
                <c:pt idx="88">
                  <c:v>9.2191575000000001E-3</c:v>
                </c:pt>
                <c:pt idx="89">
                  <c:v>1.6335655000000001E-2</c:v>
                </c:pt>
                <c:pt idx="90">
                  <c:v>2.28685E-2</c:v>
                </c:pt>
                <c:pt idx="91">
                  <c:v>2.8999552000000001E-2</c:v>
                </c:pt>
                <c:pt idx="92">
                  <c:v>3.3127956E-2</c:v>
                </c:pt>
                <c:pt idx="93">
                  <c:v>3.5251390000000001E-2</c:v>
                </c:pt>
                <c:pt idx="94">
                  <c:v>3.5876743000000003E-2</c:v>
                </c:pt>
                <c:pt idx="95">
                  <c:v>3.5198149999999997E-2</c:v>
                </c:pt>
                <c:pt idx="96">
                  <c:v>3.5972983E-2</c:v>
                </c:pt>
                <c:pt idx="97">
                  <c:v>3.7252750000000001E-2</c:v>
                </c:pt>
                <c:pt idx="98">
                  <c:v>3.8405582000000001E-2</c:v>
                </c:pt>
                <c:pt idx="99">
                  <c:v>3.8838226000000003E-2</c:v>
                </c:pt>
                <c:pt idx="100">
                  <c:v>3.8527760000000001E-2</c:v>
                </c:pt>
                <c:pt idx="101">
                  <c:v>3.769728E-2</c:v>
                </c:pt>
                <c:pt idx="102">
                  <c:v>3.6132629999999999E-2</c:v>
                </c:pt>
                <c:pt idx="103">
                  <c:v>3.4669775999999999E-2</c:v>
                </c:pt>
                <c:pt idx="104">
                  <c:v>3.2333420000000002E-2</c:v>
                </c:pt>
                <c:pt idx="105">
                  <c:v>2.9303909999999999E-2</c:v>
                </c:pt>
                <c:pt idx="106">
                  <c:v>2.558734E-2</c:v>
                </c:pt>
                <c:pt idx="107">
                  <c:v>2.1998173999999999E-2</c:v>
                </c:pt>
                <c:pt idx="108">
                  <c:v>1.7320383000000002E-2</c:v>
                </c:pt>
                <c:pt idx="109">
                  <c:v>1.2346098E-2</c:v>
                </c:pt>
                <c:pt idx="110">
                  <c:v>7.6166586999999999E-3</c:v>
                </c:pt>
                <c:pt idx="111">
                  <c:v>1.4523012999999999E-3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1768-4EF2-9D05-484AC1E8567B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[4]Sheet1!$D$571:$DT$571</c:f>
              <c:numCache>
                <c:formatCode>General</c:formatCode>
                <c:ptCount val="121"/>
                <c:pt idx="0">
                  <c:v>7.3330879999999998E-3</c:v>
                </c:pt>
                <c:pt idx="1">
                  <c:v>5.0685390000000004E-3</c:v>
                </c:pt>
                <c:pt idx="2">
                  <c:v>4.9987566000000002E-3</c:v>
                </c:pt>
                <c:pt idx="3">
                  <c:v>3.201672E-3</c:v>
                </c:pt>
                <c:pt idx="4">
                  <c:v>2.1902741999999999E-3</c:v>
                </c:pt>
                <c:pt idx="5">
                  <c:v>3.0911815999999999E-3</c:v>
                </c:pt>
                <c:pt idx="6">
                  <c:v>5.6965480000000001E-3</c:v>
                </c:pt>
                <c:pt idx="7">
                  <c:v>8.4886739999999999E-3</c:v>
                </c:pt>
                <c:pt idx="8">
                  <c:v>8.4736580000000002E-3</c:v>
                </c:pt>
                <c:pt idx="9">
                  <c:v>4.7682575000000003E-3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1.9067082000000001E-3</c:v>
                </c:pt>
                <c:pt idx="15">
                  <c:v>8.2344749999999998E-3</c:v>
                </c:pt>
                <c:pt idx="16">
                  <c:v>1.3375936E-2</c:v>
                </c:pt>
                <c:pt idx="17">
                  <c:v>1.3871224999999999E-2</c:v>
                </c:pt>
                <c:pt idx="18">
                  <c:v>9.8518105000000005E-3</c:v>
                </c:pt>
                <c:pt idx="19">
                  <c:v>2.6773913E-3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2.0464125999999998E-3</c:v>
                </c:pt>
                <c:pt idx="27">
                  <c:v>8.8491019999999993E-3</c:v>
                </c:pt>
                <c:pt idx="28">
                  <c:v>1.4595732E-2</c:v>
                </c:pt>
                <c:pt idx="29">
                  <c:v>1.8706637000000002E-2</c:v>
                </c:pt>
                <c:pt idx="30">
                  <c:v>2.2235371E-2</c:v>
                </c:pt>
                <c:pt idx="31">
                  <c:v>2.4643221999999999E-2</c:v>
                </c:pt>
                <c:pt idx="32">
                  <c:v>2.4919332999999998E-2</c:v>
                </c:pt>
                <c:pt idx="33">
                  <c:v>2.5347382000000002E-2</c:v>
                </c:pt>
                <c:pt idx="34">
                  <c:v>2.6056818999999998E-2</c:v>
                </c:pt>
                <c:pt idx="35">
                  <c:v>2.7052023000000001E-2</c:v>
                </c:pt>
                <c:pt idx="36">
                  <c:v>2.6412543E-2</c:v>
                </c:pt>
                <c:pt idx="37">
                  <c:v>2.3091878999999999E-2</c:v>
                </c:pt>
                <c:pt idx="38">
                  <c:v>1.7858898000000002E-2</c:v>
                </c:pt>
                <c:pt idx="39">
                  <c:v>1.2933531999999999E-2</c:v>
                </c:pt>
                <c:pt idx="40">
                  <c:v>8.5956100000000001E-3</c:v>
                </c:pt>
                <c:pt idx="41">
                  <c:v>6.2719409999999996E-3</c:v>
                </c:pt>
                <c:pt idx="42">
                  <c:v>5.1172255000000002E-3</c:v>
                </c:pt>
                <c:pt idx="43">
                  <c:v>6.9250939999999997E-3</c:v>
                </c:pt>
                <c:pt idx="44">
                  <c:v>1.2725841E-2</c:v>
                </c:pt>
                <c:pt idx="45">
                  <c:v>2.0601843000000002E-2</c:v>
                </c:pt>
                <c:pt idx="46">
                  <c:v>2.7128741000000001E-2</c:v>
                </c:pt>
                <c:pt idx="47">
                  <c:v>3.0134714999999999E-2</c:v>
                </c:pt>
                <c:pt idx="48">
                  <c:v>3.0935442E-2</c:v>
                </c:pt>
                <c:pt idx="49">
                  <c:v>3.1739783000000001E-2</c:v>
                </c:pt>
                <c:pt idx="50">
                  <c:v>3.3192746000000002E-2</c:v>
                </c:pt>
                <c:pt idx="51">
                  <c:v>3.5653221999999998E-2</c:v>
                </c:pt>
                <c:pt idx="52">
                  <c:v>3.8402657999999999E-2</c:v>
                </c:pt>
                <c:pt idx="53">
                  <c:v>3.9442282000000002E-2</c:v>
                </c:pt>
                <c:pt idx="54">
                  <c:v>3.7147424999999998E-2</c:v>
                </c:pt>
                <c:pt idx="55">
                  <c:v>3.3232975999999997E-2</c:v>
                </c:pt>
                <c:pt idx="56">
                  <c:v>3.0579029000000001E-2</c:v>
                </c:pt>
                <c:pt idx="57">
                  <c:v>3.2513069999999998E-2</c:v>
                </c:pt>
                <c:pt idx="58">
                  <c:v>3.8349702999999999E-2</c:v>
                </c:pt>
                <c:pt idx="59">
                  <c:v>4.4710033000000003E-2</c:v>
                </c:pt>
                <c:pt idx="60">
                  <c:v>4.8055010000000002E-2</c:v>
                </c:pt>
                <c:pt idx="61">
                  <c:v>5.0047647000000001E-2</c:v>
                </c:pt>
                <c:pt idx="62">
                  <c:v>5.2095924000000002E-2</c:v>
                </c:pt>
                <c:pt idx="63">
                  <c:v>5.3638699999999997E-2</c:v>
                </c:pt>
                <c:pt idx="64">
                  <c:v>5.1808677999999997E-2</c:v>
                </c:pt>
                <c:pt idx="65">
                  <c:v>4.6861519999999997E-2</c:v>
                </c:pt>
                <c:pt idx="66">
                  <c:v>4.4831388E-2</c:v>
                </c:pt>
                <c:pt idx="67">
                  <c:v>5.0991929999999998E-2</c:v>
                </c:pt>
                <c:pt idx="68">
                  <c:v>6.2135915999999999E-2</c:v>
                </c:pt>
                <c:pt idx="69">
                  <c:v>6.7553479999999999E-2</c:v>
                </c:pt>
                <c:pt idx="70">
                  <c:v>6.0100500000000001E-2</c:v>
                </c:pt>
                <c:pt idx="71">
                  <c:v>4.2816640000000003E-2</c:v>
                </c:pt>
                <c:pt idx="72">
                  <c:v>2.6289186999999999E-2</c:v>
                </c:pt>
                <c:pt idx="73">
                  <c:v>1.7982637999999999E-2</c:v>
                </c:pt>
                <c:pt idx="74">
                  <c:v>1.7964454000000001E-2</c:v>
                </c:pt>
                <c:pt idx="75">
                  <c:v>2.0957507E-2</c:v>
                </c:pt>
                <c:pt idx="76">
                  <c:v>2.3620927999999999E-2</c:v>
                </c:pt>
                <c:pt idx="77">
                  <c:v>2.5876848000000001E-2</c:v>
                </c:pt>
                <c:pt idx="78">
                  <c:v>2.9163570999999999E-2</c:v>
                </c:pt>
                <c:pt idx="79">
                  <c:v>3.2132763000000002E-2</c:v>
                </c:pt>
                <c:pt idx="80">
                  <c:v>3.0657426000000002E-2</c:v>
                </c:pt>
                <c:pt idx="81">
                  <c:v>2.2680499E-2</c:v>
                </c:pt>
                <c:pt idx="82">
                  <c:v>1.010862E-2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1.2727372E-3</c:v>
                </c:pt>
                <c:pt idx="88">
                  <c:v>9.1038779999999993E-3</c:v>
                </c:pt>
                <c:pt idx="89">
                  <c:v>1.623192E-2</c:v>
                </c:pt>
                <c:pt idx="90">
                  <c:v>2.2791470000000001E-2</c:v>
                </c:pt>
                <c:pt idx="91">
                  <c:v>2.8958294999999998E-2</c:v>
                </c:pt>
                <c:pt idx="92">
                  <c:v>3.309372E-2</c:v>
                </c:pt>
                <c:pt idx="93">
                  <c:v>3.5203155E-2</c:v>
                </c:pt>
                <c:pt idx="94">
                  <c:v>3.5793140000000001E-2</c:v>
                </c:pt>
                <c:pt idx="95">
                  <c:v>3.507354E-2</c:v>
                </c:pt>
                <c:pt idx="96">
                  <c:v>3.5813739999999997E-2</c:v>
                </c:pt>
                <c:pt idx="97">
                  <c:v>3.7066772999999997E-2</c:v>
                </c:pt>
                <c:pt idx="98">
                  <c:v>3.8209571999999997E-2</c:v>
                </c:pt>
                <c:pt idx="99">
                  <c:v>3.8645655000000001E-2</c:v>
                </c:pt>
                <c:pt idx="100">
                  <c:v>3.8343873000000001E-2</c:v>
                </c:pt>
                <c:pt idx="101">
                  <c:v>3.7536934000000001E-2</c:v>
                </c:pt>
                <c:pt idx="102">
                  <c:v>3.5982119999999999E-2</c:v>
                </c:pt>
                <c:pt idx="103">
                  <c:v>3.4525733000000003E-2</c:v>
                </c:pt>
                <c:pt idx="104">
                  <c:v>3.2196622000000001E-2</c:v>
                </c:pt>
                <c:pt idx="105">
                  <c:v>2.9176658000000001E-2</c:v>
                </c:pt>
                <c:pt idx="106">
                  <c:v>2.5472336000000002E-2</c:v>
                </c:pt>
                <c:pt idx="107">
                  <c:v>2.1900165999999999E-2</c:v>
                </c:pt>
                <c:pt idx="108">
                  <c:v>1.724053E-2</c:v>
                </c:pt>
                <c:pt idx="109">
                  <c:v>1.2288397E-2</c:v>
                </c:pt>
                <c:pt idx="110">
                  <c:v>7.5834250000000004E-3</c:v>
                </c:pt>
                <c:pt idx="111">
                  <c:v>1.448317E-3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1768-4EF2-9D05-484AC1E8567B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[4]Sheet1!$D$572:$DT$572</c:f>
              <c:numCache>
                <c:formatCode>General</c:formatCode>
                <c:ptCount val="121"/>
                <c:pt idx="0">
                  <c:v>6.9254019999999998E-3</c:v>
                </c:pt>
                <c:pt idx="1">
                  <c:v>4.6522229999999996E-3</c:v>
                </c:pt>
                <c:pt idx="2">
                  <c:v>4.6435060000000004E-3</c:v>
                </c:pt>
                <c:pt idx="3">
                  <c:v>2.9944817E-3</c:v>
                </c:pt>
                <c:pt idx="4">
                  <c:v>2.0832110000000002E-3</c:v>
                </c:pt>
                <c:pt idx="5">
                  <c:v>2.9195243999999999E-3</c:v>
                </c:pt>
                <c:pt idx="6">
                  <c:v>5.3864465999999998E-3</c:v>
                </c:pt>
                <c:pt idx="7">
                  <c:v>8.1388615000000004E-3</c:v>
                </c:pt>
                <c:pt idx="8">
                  <c:v>8.2441130000000008E-3</c:v>
                </c:pt>
                <c:pt idx="9">
                  <c:v>4.7327667E-3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1.9940782999999999E-3</c:v>
                </c:pt>
                <c:pt idx="15">
                  <c:v>8.4185839999999998E-3</c:v>
                </c:pt>
                <c:pt idx="16">
                  <c:v>1.35965375E-2</c:v>
                </c:pt>
                <c:pt idx="17">
                  <c:v>1.403827E-2</c:v>
                </c:pt>
                <c:pt idx="18">
                  <c:v>9.9008759999999994E-3</c:v>
                </c:pt>
                <c:pt idx="19">
                  <c:v>2.5871155999999998E-3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1.8901980000000001E-3</c:v>
                </c:pt>
                <c:pt idx="27">
                  <c:v>8.6604319999999992E-3</c:v>
                </c:pt>
                <c:pt idx="28">
                  <c:v>1.4383867999999999E-2</c:v>
                </c:pt>
                <c:pt idx="29">
                  <c:v>1.8484034E-2</c:v>
                </c:pt>
                <c:pt idx="30">
                  <c:v>2.2025062000000001E-2</c:v>
                </c:pt>
                <c:pt idx="31">
                  <c:v>2.4467057E-2</c:v>
                </c:pt>
                <c:pt idx="32">
                  <c:v>2.4803018E-2</c:v>
                </c:pt>
                <c:pt idx="33">
                  <c:v>2.5299410000000001E-2</c:v>
                </c:pt>
                <c:pt idx="34">
                  <c:v>2.603985E-2</c:v>
                </c:pt>
                <c:pt idx="35">
                  <c:v>2.6986597000000001E-2</c:v>
                </c:pt>
                <c:pt idx="36">
                  <c:v>2.6228417E-2</c:v>
                </c:pt>
                <c:pt idx="37">
                  <c:v>2.2778989999999999E-2</c:v>
                </c:pt>
                <c:pt idx="38">
                  <c:v>1.7429582999999998E-2</c:v>
                </c:pt>
                <c:pt idx="39">
                  <c:v>1.2417282999999999E-2</c:v>
                </c:pt>
                <c:pt idx="40">
                  <c:v>8.0794170000000002E-3</c:v>
                </c:pt>
                <c:pt idx="41">
                  <c:v>5.819294E-3</c:v>
                </c:pt>
                <c:pt idx="42">
                  <c:v>4.757804E-3</c:v>
                </c:pt>
                <c:pt idx="43">
                  <c:v>6.6328932999999996E-3</c:v>
                </c:pt>
                <c:pt idx="44">
                  <c:v>1.2467192E-2</c:v>
                </c:pt>
                <c:pt idx="45">
                  <c:v>2.0406403E-2</c:v>
                </c:pt>
                <c:pt idx="46">
                  <c:v>2.7074456E-2</c:v>
                </c:pt>
                <c:pt idx="47">
                  <c:v>3.0241094999999999E-2</c:v>
                </c:pt>
                <c:pt idx="48">
                  <c:v>3.1105089999999998E-2</c:v>
                </c:pt>
                <c:pt idx="49">
                  <c:v>3.1828966E-2</c:v>
                </c:pt>
                <c:pt idx="50">
                  <c:v>3.311211E-2</c:v>
                </c:pt>
                <c:pt idx="51">
                  <c:v>3.5427309999999997E-2</c:v>
                </c:pt>
                <c:pt idx="52">
                  <c:v>3.8139652000000003E-2</c:v>
                </c:pt>
                <c:pt idx="53">
                  <c:v>3.9196316000000002E-2</c:v>
                </c:pt>
                <c:pt idx="54">
                  <c:v>3.6883537000000001E-2</c:v>
                </c:pt>
                <c:pt idx="55">
                  <c:v>3.2837927000000003E-2</c:v>
                </c:pt>
                <c:pt idx="56">
                  <c:v>3.0024149E-2</c:v>
                </c:pt>
                <c:pt idx="57">
                  <c:v>3.1889800000000003E-2</c:v>
                </c:pt>
                <c:pt idx="58">
                  <c:v>3.7819955000000002E-2</c:v>
                </c:pt>
                <c:pt idx="59">
                  <c:v>4.4369079999999998E-2</c:v>
                </c:pt>
                <c:pt idx="60">
                  <c:v>4.7786410000000001E-2</c:v>
                </c:pt>
                <c:pt idx="61">
                  <c:v>4.9613822000000002E-2</c:v>
                </c:pt>
                <c:pt idx="62">
                  <c:v>5.1336855000000001E-2</c:v>
                </c:pt>
                <c:pt idx="63">
                  <c:v>5.2646513999999998E-2</c:v>
                </c:pt>
                <c:pt idx="64">
                  <c:v>5.0874379999999997E-2</c:v>
                </c:pt>
                <c:pt idx="65">
                  <c:v>4.6274363999999998E-2</c:v>
                </c:pt>
                <c:pt idx="66">
                  <c:v>4.4638634000000003E-2</c:v>
                </c:pt>
                <c:pt idx="67">
                  <c:v>5.1026832000000001E-2</c:v>
                </c:pt>
                <c:pt idx="68">
                  <c:v>6.2216713999999999E-2</c:v>
                </c:pt>
                <c:pt idx="69">
                  <c:v>6.7633970000000002E-2</c:v>
                </c:pt>
                <c:pt idx="70">
                  <c:v>6.0245673999999999E-2</c:v>
                </c:pt>
                <c:pt idx="71">
                  <c:v>4.3070150000000001E-2</c:v>
                </c:pt>
                <c:pt idx="72">
                  <c:v>2.6604360000000001E-2</c:v>
                </c:pt>
                <c:pt idx="73">
                  <c:v>1.8260012999999999E-2</c:v>
                </c:pt>
                <c:pt idx="74">
                  <c:v>1.8164876999999999E-2</c:v>
                </c:pt>
                <c:pt idx="75">
                  <c:v>2.107266E-2</c:v>
                </c:pt>
                <c:pt idx="76">
                  <c:v>2.3618976E-2</c:v>
                </c:pt>
                <c:pt idx="77">
                  <c:v>2.5740450000000002E-2</c:v>
                </c:pt>
                <c:pt idx="78">
                  <c:v>2.8922020999999999E-2</c:v>
                </c:pt>
                <c:pt idx="79">
                  <c:v>3.1885549999999999E-2</c:v>
                </c:pt>
                <c:pt idx="80">
                  <c:v>3.0521829E-2</c:v>
                </c:pt>
                <c:pt idx="81">
                  <c:v>2.2716288000000001E-2</c:v>
                </c:pt>
                <c:pt idx="82">
                  <c:v>1.0259245E-2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1.5300000000000001E-4</c:v>
                </c:pt>
                <c:pt idx="88">
                  <c:v>7.9980734999999994E-3</c:v>
                </c:pt>
                <c:pt idx="89">
                  <c:v>1.5380493E-2</c:v>
                </c:pt>
                <c:pt idx="90">
                  <c:v>2.2335632000000001E-2</c:v>
                </c:pt>
                <c:pt idx="91">
                  <c:v>2.891811E-2</c:v>
                </c:pt>
                <c:pt idx="92">
                  <c:v>3.3359277999999999E-2</c:v>
                </c:pt>
                <c:pt idx="93">
                  <c:v>3.564287E-2</c:v>
                </c:pt>
                <c:pt idx="94">
                  <c:v>3.628017E-2</c:v>
                </c:pt>
                <c:pt idx="95">
                  <c:v>3.5458610000000002E-2</c:v>
                </c:pt>
                <c:pt idx="96">
                  <c:v>3.5961914999999997E-2</c:v>
                </c:pt>
                <c:pt idx="97">
                  <c:v>3.6940064000000002E-2</c:v>
                </c:pt>
                <c:pt idx="98">
                  <c:v>3.7811440000000002E-2</c:v>
                </c:pt>
                <c:pt idx="99">
                  <c:v>3.8013984000000001E-2</c:v>
                </c:pt>
                <c:pt idx="100">
                  <c:v>3.7519520000000001E-2</c:v>
                </c:pt>
                <c:pt idx="101">
                  <c:v>3.6615505999999999E-2</c:v>
                </c:pt>
                <c:pt idx="102">
                  <c:v>3.5025279999999999E-2</c:v>
                </c:pt>
                <c:pt idx="103">
                  <c:v>3.3618566000000003E-2</c:v>
                </c:pt>
                <c:pt idx="104">
                  <c:v>3.1401850000000002E-2</c:v>
                </c:pt>
                <c:pt idx="105">
                  <c:v>2.8541949E-2</c:v>
                </c:pt>
                <c:pt idx="106">
                  <c:v>2.5031970000000001E-2</c:v>
                </c:pt>
                <c:pt idx="107">
                  <c:v>2.1647783E-2</c:v>
                </c:pt>
                <c:pt idx="108">
                  <c:v>1.7195572999999999E-2</c:v>
                </c:pt>
                <c:pt idx="109">
                  <c:v>1.2429766E-2</c:v>
                </c:pt>
                <c:pt idx="110">
                  <c:v>7.8793839999999997E-3</c:v>
                </c:pt>
                <c:pt idx="111">
                  <c:v>2.0536619999999999E-3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768-4EF2-9D05-484AC1E8567B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[4]Sheet1!$D$573:$DT$573</c:f>
              <c:numCache>
                <c:formatCode>General</c:formatCode>
                <c:ptCount val="121"/>
                <c:pt idx="0">
                  <c:v>6.9254019999999998E-3</c:v>
                </c:pt>
                <c:pt idx="1">
                  <c:v>4.6522229999999996E-3</c:v>
                </c:pt>
                <c:pt idx="2">
                  <c:v>4.6435060000000004E-3</c:v>
                </c:pt>
                <c:pt idx="3">
                  <c:v>2.9944817E-3</c:v>
                </c:pt>
                <c:pt idx="4">
                  <c:v>2.0832110000000002E-3</c:v>
                </c:pt>
                <c:pt idx="5">
                  <c:v>2.9195243999999999E-3</c:v>
                </c:pt>
                <c:pt idx="6">
                  <c:v>5.3864465999999998E-3</c:v>
                </c:pt>
                <c:pt idx="7">
                  <c:v>8.1388615000000004E-3</c:v>
                </c:pt>
                <c:pt idx="8">
                  <c:v>8.2441130000000008E-3</c:v>
                </c:pt>
                <c:pt idx="9">
                  <c:v>4.7327667E-3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1.9940782999999999E-3</c:v>
                </c:pt>
                <c:pt idx="15">
                  <c:v>8.4185839999999998E-3</c:v>
                </c:pt>
                <c:pt idx="16">
                  <c:v>1.35965375E-2</c:v>
                </c:pt>
                <c:pt idx="17">
                  <c:v>1.403827E-2</c:v>
                </c:pt>
                <c:pt idx="18">
                  <c:v>9.9008759999999994E-3</c:v>
                </c:pt>
                <c:pt idx="19">
                  <c:v>2.5871155999999998E-3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1.8901980000000001E-3</c:v>
                </c:pt>
                <c:pt idx="27">
                  <c:v>8.6604319999999992E-3</c:v>
                </c:pt>
                <c:pt idx="28">
                  <c:v>1.4383867999999999E-2</c:v>
                </c:pt>
                <c:pt idx="29">
                  <c:v>1.8484034E-2</c:v>
                </c:pt>
                <c:pt idx="30">
                  <c:v>2.2025062000000001E-2</c:v>
                </c:pt>
                <c:pt idx="31">
                  <c:v>2.4467057E-2</c:v>
                </c:pt>
                <c:pt idx="32">
                  <c:v>2.4803018E-2</c:v>
                </c:pt>
                <c:pt idx="33">
                  <c:v>2.5299410000000001E-2</c:v>
                </c:pt>
                <c:pt idx="34">
                  <c:v>2.603985E-2</c:v>
                </c:pt>
                <c:pt idx="35">
                  <c:v>2.6986597000000001E-2</c:v>
                </c:pt>
                <c:pt idx="36">
                  <c:v>2.6228417E-2</c:v>
                </c:pt>
                <c:pt idx="37">
                  <c:v>2.2778989999999999E-2</c:v>
                </c:pt>
                <c:pt idx="38">
                  <c:v>1.7429582999999998E-2</c:v>
                </c:pt>
                <c:pt idx="39">
                  <c:v>1.2417282999999999E-2</c:v>
                </c:pt>
                <c:pt idx="40">
                  <c:v>8.0794170000000002E-3</c:v>
                </c:pt>
                <c:pt idx="41">
                  <c:v>5.819294E-3</c:v>
                </c:pt>
                <c:pt idx="42">
                  <c:v>4.757804E-3</c:v>
                </c:pt>
                <c:pt idx="43">
                  <c:v>6.6328932999999996E-3</c:v>
                </c:pt>
                <c:pt idx="44">
                  <c:v>1.2467192E-2</c:v>
                </c:pt>
                <c:pt idx="45">
                  <c:v>2.0406403E-2</c:v>
                </c:pt>
                <c:pt idx="46">
                  <c:v>2.7074456E-2</c:v>
                </c:pt>
                <c:pt idx="47">
                  <c:v>3.0241094999999999E-2</c:v>
                </c:pt>
                <c:pt idx="48">
                  <c:v>3.1105089999999998E-2</c:v>
                </c:pt>
                <c:pt idx="49">
                  <c:v>3.1828966E-2</c:v>
                </c:pt>
                <c:pt idx="50">
                  <c:v>3.311211E-2</c:v>
                </c:pt>
                <c:pt idx="51">
                  <c:v>3.5427309999999997E-2</c:v>
                </c:pt>
                <c:pt idx="52">
                  <c:v>3.8139652000000003E-2</c:v>
                </c:pt>
                <c:pt idx="53">
                  <c:v>3.9196316000000002E-2</c:v>
                </c:pt>
                <c:pt idx="54">
                  <c:v>3.6883537000000001E-2</c:v>
                </c:pt>
                <c:pt idx="55">
                  <c:v>3.2837927000000003E-2</c:v>
                </c:pt>
                <c:pt idx="56">
                  <c:v>3.0024149E-2</c:v>
                </c:pt>
                <c:pt idx="57">
                  <c:v>3.1889800000000003E-2</c:v>
                </c:pt>
                <c:pt idx="58">
                  <c:v>3.7819955000000002E-2</c:v>
                </c:pt>
                <c:pt idx="59">
                  <c:v>4.4369079999999998E-2</c:v>
                </c:pt>
                <c:pt idx="60">
                  <c:v>4.7786410000000001E-2</c:v>
                </c:pt>
                <c:pt idx="61">
                  <c:v>4.9613822000000002E-2</c:v>
                </c:pt>
                <c:pt idx="62">
                  <c:v>5.1336855000000001E-2</c:v>
                </c:pt>
                <c:pt idx="63">
                  <c:v>5.2646513999999998E-2</c:v>
                </c:pt>
                <c:pt idx="64">
                  <c:v>5.0874379999999997E-2</c:v>
                </c:pt>
                <c:pt idx="65">
                  <c:v>4.6274363999999998E-2</c:v>
                </c:pt>
                <c:pt idx="66">
                  <c:v>4.4638634000000003E-2</c:v>
                </c:pt>
                <c:pt idx="67">
                  <c:v>5.1026832000000001E-2</c:v>
                </c:pt>
                <c:pt idx="68">
                  <c:v>6.2216713999999999E-2</c:v>
                </c:pt>
                <c:pt idx="69">
                  <c:v>6.7633970000000002E-2</c:v>
                </c:pt>
                <c:pt idx="70">
                  <c:v>6.0245673999999999E-2</c:v>
                </c:pt>
                <c:pt idx="71">
                  <c:v>4.3070150000000001E-2</c:v>
                </c:pt>
                <c:pt idx="72">
                  <c:v>2.6604360000000001E-2</c:v>
                </c:pt>
                <c:pt idx="73">
                  <c:v>1.8260012999999999E-2</c:v>
                </c:pt>
                <c:pt idx="74">
                  <c:v>1.8164876999999999E-2</c:v>
                </c:pt>
                <c:pt idx="75">
                  <c:v>2.107266E-2</c:v>
                </c:pt>
                <c:pt idx="76">
                  <c:v>2.3618976E-2</c:v>
                </c:pt>
                <c:pt idx="77">
                  <c:v>2.5740450000000002E-2</c:v>
                </c:pt>
                <c:pt idx="78">
                  <c:v>2.8922020999999999E-2</c:v>
                </c:pt>
                <c:pt idx="79">
                  <c:v>3.1885549999999999E-2</c:v>
                </c:pt>
                <c:pt idx="80">
                  <c:v>3.0521829E-2</c:v>
                </c:pt>
                <c:pt idx="81">
                  <c:v>2.2716288000000001E-2</c:v>
                </c:pt>
                <c:pt idx="82">
                  <c:v>1.0259245E-2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1.5300000000000001E-4</c:v>
                </c:pt>
                <c:pt idx="88">
                  <c:v>7.9980734999999994E-3</c:v>
                </c:pt>
                <c:pt idx="89">
                  <c:v>1.5380493E-2</c:v>
                </c:pt>
                <c:pt idx="90">
                  <c:v>2.2335632000000001E-2</c:v>
                </c:pt>
                <c:pt idx="91">
                  <c:v>2.891811E-2</c:v>
                </c:pt>
                <c:pt idx="92">
                  <c:v>3.3359277999999999E-2</c:v>
                </c:pt>
                <c:pt idx="93">
                  <c:v>3.564287E-2</c:v>
                </c:pt>
                <c:pt idx="94">
                  <c:v>3.628017E-2</c:v>
                </c:pt>
                <c:pt idx="95">
                  <c:v>3.5458610000000002E-2</c:v>
                </c:pt>
                <c:pt idx="96">
                  <c:v>3.5961914999999997E-2</c:v>
                </c:pt>
                <c:pt idx="97">
                  <c:v>3.6940064000000002E-2</c:v>
                </c:pt>
                <c:pt idx="98">
                  <c:v>3.7811440000000002E-2</c:v>
                </c:pt>
                <c:pt idx="99">
                  <c:v>3.8013984000000001E-2</c:v>
                </c:pt>
                <c:pt idx="100">
                  <c:v>3.7519520000000001E-2</c:v>
                </c:pt>
                <c:pt idx="101">
                  <c:v>3.6615505999999999E-2</c:v>
                </c:pt>
                <c:pt idx="102">
                  <c:v>3.5025279999999999E-2</c:v>
                </c:pt>
                <c:pt idx="103">
                  <c:v>3.3618566000000003E-2</c:v>
                </c:pt>
                <c:pt idx="104">
                  <c:v>3.1401850000000002E-2</c:v>
                </c:pt>
                <c:pt idx="105">
                  <c:v>2.8541949E-2</c:v>
                </c:pt>
                <c:pt idx="106">
                  <c:v>2.5031970000000001E-2</c:v>
                </c:pt>
                <c:pt idx="107">
                  <c:v>2.1647783E-2</c:v>
                </c:pt>
                <c:pt idx="108">
                  <c:v>1.7195572999999999E-2</c:v>
                </c:pt>
                <c:pt idx="109">
                  <c:v>1.2429766E-2</c:v>
                </c:pt>
                <c:pt idx="110">
                  <c:v>7.8793839999999997E-3</c:v>
                </c:pt>
                <c:pt idx="111">
                  <c:v>2.0536619999999999E-3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1768-4EF2-9D05-484AC1E8567B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[4]Sheet1!$D$574:$DT$574</c:f>
              <c:numCache>
                <c:formatCode>General</c:formatCode>
                <c:ptCount val="121"/>
                <c:pt idx="0">
                  <c:v>6.9254019999999998E-3</c:v>
                </c:pt>
                <c:pt idx="1">
                  <c:v>4.6522229999999996E-3</c:v>
                </c:pt>
                <c:pt idx="2">
                  <c:v>4.6435060000000004E-3</c:v>
                </c:pt>
                <c:pt idx="3">
                  <c:v>2.9944817E-3</c:v>
                </c:pt>
                <c:pt idx="4">
                  <c:v>2.0832110000000002E-3</c:v>
                </c:pt>
                <c:pt idx="5">
                  <c:v>2.9195243999999999E-3</c:v>
                </c:pt>
                <c:pt idx="6">
                  <c:v>5.3864465999999998E-3</c:v>
                </c:pt>
                <c:pt idx="7">
                  <c:v>8.1388615000000004E-3</c:v>
                </c:pt>
                <c:pt idx="8">
                  <c:v>8.2441130000000008E-3</c:v>
                </c:pt>
                <c:pt idx="9">
                  <c:v>4.7327667E-3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1.9940782999999999E-3</c:v>
                </c:pt>
                <c:pt idx="15">
                  <c:v>8.4185839999999998E-3</c:v>
                </c:pt>
                <c:pt idx="16">
                  <c:v>1.35965375E-2</c:v>
                </c:pt>
                <c:pt idx="17">
                  <c:v>1.403827E-2</c:v>
                </c:pt>
                <c:pt idx="18">
                  <c:v>9.9008759999999994E-3</c:v>
                </c:pt>
                <c:pt idx="19">
                  <c:v>2.5871155999999998E-3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1.8901980000000001E-3</c:v>
                </c:pt>
                <c:pt idx="27">
                  <c:v>8.6604319999999992E-3</c:v>
                </c:pt>
                <c:pt idx="28">
                  <c:v>1.4383867999999999E-2</c:v>
                </c:pt>
                <c:pt idx="29">
                  <c:v>1.8484034E-2</c:v>
                </c:pt>
                <c:pt idx="30">
                  <c:v>2.2025062000000001E-2</c:v>
                </c:pt>
                <c:pt idx="31">
                  <c:v>2.4467057E-2</c:v>
                </c:pt>
                <c:pt idx="32">
                  <c:v>2.4803018E-2</c:v>
                </c:pt>
                <c:pt idx="33">
                  <c:v>2.5299410000000001E-2</c:v>
                </c:pt>
                <c:pt idx="34">
                  <c:v>2.603985E-2</c:v>
                </c:pt>
                <c:pt idx="35">
                  <c:v>2.6986597000000001E-2</c:v>
                </c:pt>
                <c:pt idx="36">
                  <c:v>2.6228417E-2</c:v>
                </c:pt>
                <c:pt idx="37">
                  <c:v>2.2778989999999999E-2</c:v>
                </c:pt>
                <c:pt idx="38">
                  <c:v>1.7429582999999998E-2</c:v>
                </c:pt>
                <c:pt idx="39">
                  <c:v>1.2417282999999999E-2</c:v>
                </c:pt>
                <c:pt idx="40">
                  <c:v>8.0794170000000002E-3</c:v>
                </c:pt>
                <c:pt idx="41">
                  <c:v>5.819294E-3</c:v>
                </c:pt>
                <c:pt idx="42">
                  <c:v>4.757804E-3</c:v>
                </c:pt>
                <c:pt idx="43">
                  <c:v>6.6328932999999996E-3</c:v>
                </c:pt>
                <c:pt idx="44">
                  <c:v>1.2467192E-2</c:v>
                </c:pt>
                <c:pt idx="45">
                  <c:v>2.0406403E-2</c:v>
                </c:pt>
                <c:pt idx="46">
                  <c:v>2.7074456E-2</c:v>
                </c:pt>
                <c:pt idx="47">
                  <c:v>3.0241094999999999E-2</c:v>
                </c:pt>
                <c:pt idx="48">
                  <c:v>3.1105089999999998E-2</c:v>
                </c:pt>
                <c:pt idx="49">
                  <c:v>3.1828966E-2</c:v>
                </c:pt>
                <c:pt idx="50">
                  <c:v>3.311211E-2</c:v>
                </c:pt>
                <c:pt idx="51">
                  <c:v>3.5427309999999997E-2</c:v>
                </c:pt>
                <c:pt idx="52">
                  <c:v>3.8139652000000003E-2</c:v>
                </c:pt>
                <c:pt idx="53">
                  <c:v>3.9196316000000002E-2</c:v>
                </c:pt>
                <c:pt idx="54">
                  <c:v>3.6883537000000001E-2</c:v>
                </c:pt>
                <c:pt idx="55">
                  <c:v>3.2837927000000003E-2</c:v>
                </c:pt>
                <c:pt idx="56">
                  <c:v>3.0024149E-2</c:v>
                </c:pt>
                <c:pt idx="57">
                  <c:v>3.1889800000000003E-2</c:v>
                </c:pt>
                <c:pt idx="58">
                  <c:v>3.7819955000000002E-2</c:v>
                </c:pt>
                <c:pt idx="59">
                  <c:v>4.4369079999999998E-2</c:v>
                </c:pt>
                <c:pt idx="60">
                  <c:v>4.7786410000000001E-2</c:v>
                </c:pt>
                <c:pt idx="61">
                  <c:v>4.9613822000000002E-2</c:v>
                </c:pt>
                <c:pt idx="62">
                  <c:v>5.1336855000000001E-2</c:v>
                </c:pt>
                <c:pt idx="63">
                  <c:v>5.2646513999999998E-2</c:v>
                </c:pt>
                <c:pt idx="64">
                  <c:v>5.0874379999999997E-2</c:v>
                </c:pt>
                <c:pt idx="65">
                  <c:v>4.6274363999999998E-2</c:v>
                </c:pt>
                <c:pt idx="66">
                  <c:v>4.4638634000000003E-2</c:v>
                </c:pt>
                <c:pt idx="67">
                  <c:v>5.1026832000000001E-2</c:v>
                </c:pt>
                <c:pt idx="68">
                  <c:v>6.2216713999999999E-2</c:v>
                </c:pt>
                <c:pt idx="69">
                  <c:v>6.7633970000000002E-2</c:v>
                </c:pt>
                <c:pt idx="70">
                  <c:v>6.0245673999999999E-2</c:v>
                </c:pt>
                <c:pt idx="71">
                  <c:v>4.3070150000000001E-2</c:v>
                </c:pt>
                <c:pt idx="72">
                  <c:v>2.6604360000000001E-2</c:v>
                </c:pt>
                <c:pt idx="73">
                  <c:v>1.8260012999999999E-2</c:v>
                </c:pt>
                <c:pt idx="74">
                  <c:v>1.8164876999999999E-2</c:v>
                </c:pt>
                <c:pt idx="75">
                  <c:v>2.107266E-2</c:v>
                </c:pt>
                <c:pt idx="76">
                  <c:v>2.3618976E-2</c:v>
                </c:pt>
                <c:pt idx="77">
                  <c:v>2.5740450000000002E-2</c:v>
                </c:pt>
                <c:pt idx="78">
                  <c:v>2.8922020999999999E-2</c:v>
                </c:pt>
                <c:pt idx="79">
                  <c:v>3.1885549999999999E-2</c:v>
                </c:pt>
                <c:pt idx="80">
                  <c:v>3.0521829E-2</c:v>
                </c:pt>
                <c:pt idx="81">
                  <c:v>2.2716288000000001E-2</c:v>
                </c:pt>
                <c:pt idx="82">
                  <c:v>1.0259245E-2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1.5300000000000001E-4</c:v>
                </c:pt>
                <c:pt idx="88">
                  <c:v>7.9980734999999994E-3</c:v>
                </c:pt>
                <c:pt idx="89">
                  <c:v>1.5380493E-2</c:v>
                </c:pt>
                <c:pt idx="90">
                  <c:v>2.2335632000000001E-2</c:v>
                </c:pt>
                <c:pt idx="91">
                  <c:v>2.891811E-2</c:v>
                </c:pt>
                <c:pt idx="92">
                  <c:v>3.3359277999999999E-2</c:v>
                </c:pt>
                <c:pt idx="93">
                  <c:v>3.564287E-2</c:v>
                </c:pt>
                <c:pt idx="94">
                  <c:v>3.628017E-2</c:v>
                </c:pt>
                <c:pt idx="95">
                  <c:v>3.5458610000000002E-2</c:v>
                </c:pt>
                <c:pt idx="96">
                  <c:v>3.5961914999999997E-2</c:v>
                </c:pt>
                <c:pt idx="97">
                  <c:v>3.6940064000000002E-2</c:v>
                </c:pt>
                <c:pt idx="98">
                  <c:v>3.7811440000000002E-2</c:v>
                </c:pt>
                <c:pt idx="99">
                  <c:v>3.8013984000000001E-2</c:v>
                </c:pt>
                <c:pt idx="100">
                  <c:v>3.7519520000000001E-2</c:v>
                </c:pt>
                <c:pt idx="101">
                  <c:v>3.6615505999999999E-2</c:v>
                </c:pt>
                <c:pt idx="102">
                  <c:v>3.5025279999999999E-2</c:v>
                </c:pt>
                <c:pt idx="103">
                  <c:v>3.3618566000000003E-2</c:v>
                </c:pt>
                <c:pt idx="104">
                  <c:v>3.1401850000000002E-2</c:v>
                </c:pt>
                <c:pt idx="105">
                  <c:v>2.8541949E-2</c:v>
                </c:pt>
                <c:pt idx="106">
                  <c:v>2.5031970000000001E-2</c:v>
                </c:pt>
                <c:pt idx="107">
                  <c:v>2.1647783E-2</c:v>
                </c:pt>
                <c:pt idx="108">
                  <c:v>1.7195572999999999E-2</c:v>
                </c:pt>
                <c:pt idx="109">
                  <c:v>1.2429766E-2</c:v>
                </c:pt>
                <c:pt idx="110">
                  <c:v>7.8793839999999997E-3</c:v>
                </c:pt>
                <c:pt idx="111">
                  <c:v>2.0536619999999999E-3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1768-4EF2-9D05-484AC1E8567B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[4]Sheet1!$D$575:$DT$575</c:f>
              <c:numCache>
                <c:formatCode>General</c:formatCode>
                <c:ptCount val="121"/>
                <c:pt idx="0">
                  <c:v>6.9254019999999998E-3</c:v>
                </c:pt>
                <c:pt idx="1">
                  <c:v>4.6522229999999996E-3</c:v>
                </c:pt>
                <c:pt idx="2">
                  <c:v>4.6435060000000004E-3</c:v>
                </c:pt>
                <c:pt idx="3">
                  <c:v>2.9944817E-3</c:v>
                </c:pt>
                <c:pt idx="4">
                  <c:v>2.0832110000000002E-3</c:v>
                </c:pt>
                <c:pt idx="5">
                  <c:v>2.9195243999999999E-3</c:v>
                </c:pt>
                <c:pt idx="6">
                  <c:v>5.3864465999999998E-3</c:v>
                </c:pt>
                <c:pt idx="7">
                  <c:v>8.1388615000000004E-3</c:v>
                </c:pt>
                <c:pt idx="8">
                  <c:v>8.2441130000000008E-3</c:v>
                </c:pt>
                <c:pt idx="9">
                  <c:v>4.7327667E-3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1.9940782999999999E-3</c:v>
                </c:pt>
                <c:pt idx="15">
                  <c:v>8.4185839999999998E-3</c:v>
                </c:pt>
                <c:pt idx="16">
                  <c:v>1.35965375E-2</c:v>
                </c:pt>
                <c:pt idx="17">
                  <c:v>1.403827E-2</c:v>
                </c:pt>
                <c:pt idx="18">
                  <c:v>9.9008759999999994E-3</c:v>
                </c:pt>
                <c:pt idx="19">
                  <c:v>2.5871155999999998E-3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1.8901980000000001E-3</c:v>
                </c:pt>
                <c:pt idx="27">
                  <c:v>8.6604319999999992E-3</c:v>
                </c:pt>
                <c:pt idx="28">
                  <c:v>1.4383867999999999E-2</c:v>
                </c:pt>
                <c:pt idx="29">
                  <c:v>1.8484034E-2</c:v>
                </c:pt>
                <c:pt idx="30">
                  <c:v>2.2025062000000001E-2</c:v>
                </c:pt>
                <c:pt idx="31">
                  <c:v>2.4467057E-2</c:v>
                </c:pt>
                <c:pt idx="32">
                  <c:v>2.4803018E-2</c:v>
                </c:pt>
                <c:pt idx="33">
                  <c:v>2.5299410000000001E-2</c:v>
                </c:pt>
                <c:pt idx="34">
                  <c:v>2.603985E-2</c:v>
                </c:pt>
                <c:pt idx="35">
                  <c:v>2.6986597000000001E-2</c:v>
                </c:pt>
                <c:pt idx="36">
                  <c:v>2.6228417E-2</c:v>
                </c:pt>
                <c:pt idx="37">
                  <c:v>2.2778989999999999E-2</c:v>
                </c:pt>
                <c:pt idx="38">
                  <c:v>1.7429582999999998E-2</c:v>
                </c:pt>
                <c:pt idx="39">
                  <c:v>1.2417282999999999E-2</c:v>
                </c:pt>
                <c:pt idx="40">
                  <c:v>8.0794170000000002E-3</c:v>
                </c:pt>
                <c:pt idx="41">
                  <c:v>5.819294E-3</c:v>
                </c:pt>
                <c:pt idx="42">
                  <c:v>4.757804E-3</c:v>
                </c:pt>
                <c:pt idx="43">
                  <c:v>6.6328932999999996E-3</c:v>
                </c:pt>
                <c:pt idx="44">
                  <c:v>1.2467192E-2</c:v>
                </c:pt>
                <c:pt idx="45">
                  <c:v>2.0406403E-2</c:v>
                </c:pt>
                <c:pt idx="46">
                  <c:v>2.7074456E-2</c:v>
                </c:pt>
                <c:pt idx="47">
                  <c:v>3.0241094999999999E-2</c:v>
                </c:pt>
                <c:pt idx="48">
                  <c:v>3.1105089999999998E-2</c:v>
                </c:pt>
                <c:pt idx="49">
                  <c:v>3.1828966E-2</c:v>
                </c:pt>
                <c:pt idx="50">
                  <c:v>3.311211E-2</c:v>
                </c:pt>
                <c:pt idx="51">
                  <c:v>3.5427309999999997E-2</c:v>
                </c:pt>
                <c:pt idx="52">
                  <c:v>3.8139652000000003E-2</c:v>
                </c:pt>
                <c:pt idx="53">
                  <c:v>3.9196316000000002E-2</c:v>
                </c:pt>
                <c:pt idx="54">
                  <c:v>3.6883537000000001E-2</c:v>
                </c:pt>
                <c:pt idx="55">
                  <c:v>3.2837927000000003E-2</c:v>
                </c:pt>
                <c:pt idx="56">
                  <c:v>3.0024149E-2</c:v>
                </c:pt>
                <c:pt idx="57">
                  <c:v>3.1889800000000003E-2</c:v>
                </c:pt>
                <c:pt idx="58">
                  <c:v>3.7819955000000002E-2</c:v>
                </c:pt>
                <c:pt idx="59">
                  <c:v>4.4369079999999998E-2</c:v>
                </c:pt>
                <c:pt idx="60">
                  <c:v>4.7786410000000001E-2</c:v>
                </c:pt>
                <c:pt idx="61">
                  <c:v>4.9613822000000002E-2</c:v>
                </c:pt>
                <c:pt idx="62">
                  <c:v>5.1336855000000001E-2</c:v>
                </c:pt>
                <c:pt idx="63">
                  <c:v>5.2646513999999998E-2</c:v>
                </c:pt>
                <c:pt idx="64">
                  <c:v>5.0874379999999997E-2</c:v>
                </c:pt>
                <c:pt idx="65">
                  <c:v>4.6274363999999998E-2</c:v>
                </c:pt>
                <c:pt idx="66">
                  <c:v>4.4638634000000003E-2</c:v>
                </c:pt>
                <c:pt idx="67">
                  <c:v>5.1026832000000001E-2</c:v>
                </c:pt>
                <c:pt idx="68">
                  <c:v>6.2216713999999999E-2</c:v>
                </c:pt>
                <c:pt idx="69">
                  <c:v>6.7633970000000002E-2</c:v>
                </c:pt>
                <c:pt idx="70">
                  <c:v>6.0245673999999999E-2</c:v>
                </c:pt>
                <c:pt idx="71">
                  <c:v>4.3070150000000001E-2</c:v>
                </c:pt>
                <c:pt idx="72">
                  <c:v>2.6604360000000001E-2</c:v>
                </c:pt>
                <c:pt idx="73">
                  <c:v>1.8260012999999999E-2</c:v>
                </c:pt>
                <c:pt idx="74">
                  <c:v>1.8164876999999999E-2</c:v>
                </c:pt>
                <c:pt idx="75">
                  <c:v>2.107266E-2</c:v>
                </c:pt>
                <c:pt idx="76">
                  <c:v>2.3618976E-2</c:v>
                </c:pt>
                <c:pt idx="77">
                  <c:v>2.5740450000000002E-2</c:v>
                </c:pt>
                <c:pt idx="78">
                  <c:v>2.8922020999999999E-2</c:v>
                </c:pt>
                <c:pt idx="79">
                  <c:v>3.1885549999999999E-2</c:v>
                </c:pt>
                <c:pt idx="80">
                  <c:v>3.0521829E-2</c:v>
                </c:pt>
                <c:pt idx="81">
                  <c:v>2.2716288000000001E-2</c:v>
                </c:pt>
                <c:pt idx="82">
                  <c:v>1.0259245E-2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1.5300000000000001E-4</c:v>
                </c:pt>
                <c:pt idx="88">
                  <c:v>7.9980734999999994E-3</c:v>
                </c:pt>
                <c:pt idx="89">
                  <c:v>1.5380493E-2</c:v>
                </c:pt>
                <c:pt idx="90">
                  <c:v>2.2335632000000001E-2</c:v>
                </c:pt>
                <c:pt idx="91">
                  <c:v>2.891811E-2</c:v>
                </c:pt>
                <c:pt idx="92">
                  <c:v>3.3359277999999999E-2</c:v>
                </c:pt>
                <c:pt idx="93">
                  <c:v>3.564287E-2</c:v>
                </c:pt>
                <c:pt idx="94">
                  <c:v>3.628017E-2</c:v>
                </c:pt>
                <c:pt idx="95">
                  <c:v>3.5458610000000002E-2</c:v>
                </c:pt>
                <c:pt idx="96">
                  <c:v>3.5961914999999997E-2</c:v>
                </c:pt>
                <c:pt idx="97">
                  <c:v>3.6940064000000002E-2</c:v>
                </c:pt>
                <c:pt idx="98">
                  <c:v>3.7811440000000002E-2</c:v>
                </c:pt>
                <c:pt idx="99">
                  <c:v>3.8013984000000001E-2</c:v>
                </c:pt>
                <c:pt idx="100">
                  <c:v>3.7519520000000001E-2</c:v>
                </c:pt>
                <c:pt idx="101">
                  <c:v>3.6615505999999999E-2</c:v>
                </c:pt>
                <c:pt idx="102">
                  <c:v>3.5025279999999999E-2</c:v>
                </c:pt>
                <c:pt idx="103">
                  <c:v>3.3618566000000003E-2</c:v>
                </c:pt>
                <c:pt idx="104">
                  <c:v>3.1401850000000002E-2</c:v>
                </c:pt>
                <c:pt idx="105">
                  <c:v>2.8541949E-2</c:v>
                </c:pt>
                <c:pt idx="106">
                  <c:v>2.5031970000000001E-2</c:v>
                </c:pt>
                <c:pt idx="107">
                  <c:v>2.1647783E-2</c:v>
                </c:pt>
                <c:pt idx="108">
                  <c:v>1.7195572999999999E-2</c:v>
                </c:pt>
                <c:pt idx="109">
                  <c:v>1.2429766E-2</c:v>
                </c:pt>
                <c:pt idx="110">
                  <c:v>7.8793839999999997E-3</c:v>
                </c:pt>
                <c:pt idx="111">
                  <c:v>2.0536619999999999E-3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1768-4EF2-9D05-484AC1E8567B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[4]Sheet1!$D$576:$DT$576</c:f>
              <c:numCache>
                <c:formatCode>General</c:formatCode>
                <c:ptCount val="121"/>
                <c:pt idx="0">
                  <c:v>6.9254019999999998E-3</c:v>
                </c:pt>
                <c:pt idx="1">
                  <c:v>4.6522229999999996E-3</c:v>
                </c:pt>
                <c:pt idx="2">
                  <c:v>4.6435060000000004E-3</c:v>
                </c:pt>
                <c:pt idx="3">
                  <c:v>2.9944817E-3</c:v>
                </c:pt>
                <c:pt idx="4">
                  <c:v>2.0832110000000002E-3</c:v>
                </c:pt>
                <c:pt idx="5">
                  <c:v>2.9195243999999999E-3</c:v>
                </c:pt>
                <c:pt idx="6">
                  <c:v>5.3864465999999998E-3</c:v>
                </c:pt>
                <c:pt idx="7">
                  <c:v>8.1388615000000004E-3</c:v>
                </c:pt>
                <c:pt idx="8">
                  <c:v>8.2441130000000008E-3</c:v>
                </c:pt>
                <c:pt idx="9">
                  <c:v>4.7327667E-3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1.9940782999999999E-3</c:v>
                </c:pt>
                <c:pt idx="15">
                  <c:v>8.4185839999999998E-3</c:v>
                </c:pt>
                <c:pt idx="16">
                  <c:v>1.35965375E-2</c:v>
                </c:pt>
                <c:pt idx="17">
                  <c:v>1.403827E-2</c:v>
                </c:pt>
                <c:pt idx="18">
                  <c:v>9.9008759999999994E-3</c:v>
                </c:pt>
                <c:pt idx="19">
                  <c:v>2.5871155999999998E-3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1.8901980000000001E-3</c:v>
                </c:pt>
                <c:pt idx="27">
                  <c:v>8.6604319999999992E-3</c:v>
                </c:pt>
                <c:pt idx="28">
                  <c:v>1.4383867999999999E-2</c:v>
                </c:pt>
                <c:pt idx="29">
                  <c:v>1.8484034E-2</c:v>
                </c:pt>
                <c:pt idx="30">
                  <c:v>2.2025062000000001E-2</c:v>
                </c:pt>
                <c:pt idx="31">
                  <c:v>2.4467057E-2</c:v>
                </c:pt>
                <c:pt idx="32">
                  <c:v>2.4803018E-2</c:v>
                </c:pt>
                <c:pt idx="33">
                  <c:v>2.5299410000000001E-2</c:v>
                </c:pt>
                <c:pt idx="34">
                  <c:v>2.603985E-2</c:v>
                </c:pt>
                <c:pt idx="35">
                  <c:v>2.6986597000000001E-2</c:v>
                </c:pt>
                <c:pt idx="36">
                  <c:v>2.6228417E-2</c:v>
                </c:pt>
                <c:pt idx="37">
                  <c:v>2.2778989999999999E-2</c:v>
                </c:pt>
                <c:pt idx="38">
                  <c:v>1.7429582999999998E-2</c:v>
                </c:pt>
                <c:pt idx="39">
                  <c:v>1.2417282999999999E-2</c:v>
                </c:pt>
                <c:pt idx="40">
                  <c:v>8.0794170000000002E-3</c:v>
                </c:pt>
                <c:pt idx="41">
                  <c:v>5.819294E-3</c:v>
                </c:pt>
                <c:pt idx="42">
                  <c:v>4.757804E-3</c:v>
                </c:pt>
                <c:pt idx="43">
                  <c:v>6.6328932999999996E-3</c:v>
                </c:pt>
                <c:pt idx="44">
                  <c:v>1.2467192E-2</c:v>
                </c:pt>
                <c:pt idx="45">
                  <c:v>2.0406403E-2</c:v>
                </c:pt>
                <c:pt idx="46">
                  <c:v>2.7074456E-2</c:v>
                </c:pt>
                <c:pt idx="47">
                  <c:v>3.0241094999999999E-2</c:v>
                </c:pt>
                <c:pt idx="48">
                  <c:v>3.1105089999999998E-2</c:v>
                </c:pt>
                <c:pt idx="49">
                  <c:v>3.1828966E-2</c:v>
                </c:pt>
                <c:pt idx="50">
                  <c:v>3.311211E-2</c:v>
                </c:pt>
                <c:pt idx="51">
                  <c:v>3.5427309999999997E-2</c:v>
                </c:pt>
                <c:pt idx="52">
                  <c:v>3.8139652000000003E-2</c:v>
                </c:pt>
                <c:pt idx="53">
                  <c:v>3.9196316000000002E-2</c:v>
                </c:pt>
                <c:pt idx="54">
                  <c:v>3.6883537000000001E-2</c:v>
                </c:pt>
                <c:pt idx="55">
                  <c:v>3.2837927000000003E-2</c:v>
                </c:pt>
                <c:pt idx="56">
                  <c:v>3.0024149E-2</c:v>
                </c:pt>
                <c:pt idx="57">
                  <c:v>3.1889800000000003E-2</c:v>
                </c:pt>
                <c:pt idx="58">
                  <c:v>3.7819955000000002E-2</c:v>
                </c:pt>
                <c:pt idx="59">
                  <c:v>4.4369079999999998E-2</c:v>
                </c:pt>
                <c:pt idx="60">
                  <c:v>4.7786410000000001E-2</c:v>
                </c:pt>
                <c:pt idx="61">
                  <c:v>4.9613822000000002E-2</c:v>
                </c:pt>
                <c:pt idx="62">
                  <c:v>5.1336855000000001E-2</c:v>
                </c:pt>
                <c:pt idx="63">
                  <c:v>5.2646513999999998E-2</c:v>
                </c:pt>
                <c:pt idx="64">
                  <c:v>5.0874379999999997E-2</c:v>
                </c:pt>
                <c:pt idx="65">
                  <c:v>4.6274363999999998E-2</c:v>
                </c:pt>
                <c:pt idx="66">
                  <c:v>4.4638634000000003E-2</c:v>
                </c:pt>
                <c:pt idx="67">
                  <c:v>5.1026832000000001E-2</c:v>
                </c:pt>
                <c:pt idx="68">
                  <c:v>6.2216713999999999E-2</c:v>
                </c:pt>
                <c:pt idx="69">
                  <c:v>6.7633970000000002E-2</c:v>
                </c:pt>
                <c:pt idx="70">
                  <c:v>6.0245673999999999E-2</c:v>
                </c:pt>
                <c:pt idx="71">
                  <c:v>4.3070150000000001E-2</c:v>
                </c:pt>
                <c:pt idx="72">
                  <c:v>2.6604360000000001E-2</c:v>
                </c:pt>
                <c:pt idx="73">
                  <c:v>1.8260012999999999E-2</c:v>
                </c:pt>
                <c:pt idx="74">
                  <c:v>1.8164876999999999E-2</c:v>
                </c:pt>
                <c:pt idx="75">
                  <c:v>2.107266E-2</c:v>
                </c:pt>
                <c:pt idx="76">
                  <c:v>2.3618976E-2</c:v>
                </c:pt>
                <c:pt idx="77">
                  <c:v>2.5740450000000002E-2</c:v>
                </c:pt>
                <c:pt idx="78">
                  <c:v>2.8922020999999999E-2</c:v>
                </c:pt>
                <c:pt idx="79">
                  <c:v>3.1885549999999999E-2</c:v>
                </c:pt>
                <c:pt idx="80">
                  <c:v>3.0521829E-2</c:v>
                </c:pt>
                <c:pt idx="81">
                  <c:v>2.2716288000000001E-2</c:v>
                </c:pt>
                <c:pt idx="82">
                  <c:v>1.0259245E-2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1.5300000000000001E-4</c:v>
                </c:pt>
                <c:pt idx="88">
                  <c:v>7.9980734999999994E-3</c:v>
                </c:pt>
                <c:pt idx="89">
                  <c:v>1.5380493E-2</c:v>
                </c:pt>
                <c:pt idx="90">
                  <c:v>2.2335632000000001E-2</c:v>
                </c:pt>
                <c:pt idx="91">
                  <c:v>2.891811E-2</c:v>
                </c:pt>
                <c:pt idx="92">
                  <c:v>3.3359277999999999E-2</c:v>
                </c:pt>
                <c:pt idx="93">
                  <c:v>3.564287E-2</c:v>
                </c:pt>
                <c:pt idx="94">
                  <c:v>3.628017E-2</c:v>
                </c:pt>
                <c:pt idx="95">
                  <c:v>3.5458610000000002E-2</c:v>
                </c:pt>
                <c:pt idx="96">
                  <c:v>3.5961914999999997E-2</c:v>
                </c:pt>
                <c:pt idx="97">
                  <c:v>3.6940064000000002E-2</c:v>
                </c:pt>
                <c:pt idx="98">
                  <c:v>3.7811440000000002E-2</c:v>
                </c:pt>
                <c:pt idx="99">
                  <c:v>3.8013984000000001E-2</c:v>
                </c:pt>
                <c:pt idx="100">
                  <c:v>3.7519520000000001E-2</c:v>
                </c:pt>
                <c:pt idx="101">
                  <c:v>3.6615505999999999E-2</c:v>
                </c:pt>
                <c:pt idx="102">
                  <c:v>3.5025279999999999E-2</c:v>
                </c:pt>
                <c:pt idx="103">
                  <c:v>3.3618566000000003E-2</c:v>
                </c:pt>
                <c:pt idx="104">
                  <c:v>3.1401850000000002E-2</c:v>
                </c:pt>
                <c:pt idx="105">
                  <c:v>2.8541949E-2</c:v>
                </c:pt>
                <c:pt idx="106">
                  <c:v>2.5031970000000001E-2</c:v>
                </c:pt>
                <c:pt idx="107">
                  <c:v>2.1647783E-2</c:v>
                </c:pt>
                <c:pt idx="108">
                  <c:v>1.7195572999999999E-2</c:v>
                </c:pt>
                <c:pt idx="109">
                  <c:v>1.2429766E-2</c:v>
                </c:pt>
                <c:pt idx="110">
                  <c:v>7.8793839999999997E-3</c:v>
                </c:pt>
                <c:pt idx="111">
                  <c:v>2.0536619999999999E-3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1768-4EF2-9D05-484AC1E8567B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[4]Sheet1!$D$577:$DT$577</c:f>
              <c:numCache>
                <c:formatCode>General</c:formatCode>
                <c:ptCount val="121"/>
                <c:pt idx="0">
                  <c:v>6.9254019999999998E-3</c:v>
                </c:pt>
                <c:pt idx="1">
                  <c:v>4.6522229999999996E-3</c:v>
                </c:pt>
                <c:pt idx="2">
                  <c:v>4.6435060000000004E-3</c:v>
                </c:pt>
                <c:pt idx="3">
                  <c:v>2.9944817E-3</c:v>
                </c:pt>
                <c:pt idx="4">
                  <c:v>2.0832110000000002E-3</c:v>
                </c:pt>
                <c:pt idx="5">
                  <c:v>2.9195243999999999E-3</c:v>
                </c:pt>
                <c:pt idx="6">
                  <c:v>5.3864465999999998E-3</c:v>
                </c:pt>
                <c:pt idx="7">
                  <c:v>8.1388615000000004E-3</c:v>
                </c:pt>
                <c:pt idx="8">
                  <c:v>8.2441130000000008E-3</c:v>
                </c:pt>
                <c:pt idx="9">
                  <c:v>4.7327667E-3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1.9940782999999999E-3</c:v>
                </c:pt>
                <c:pt idx="15">
                  <c:v>8.4185839999999998E-3</c:v>
                </c:pt>
                <c:pt idx="16">
                  <c:v>1.35965375E-2</c:v>
                </c:pt>
                <c:pt idx="17">
                  <c:v>1.403827E-2</c:v>
                </c:pt>
                <c:pt idx="18">
                  <c:v>9.9008759999999994E-3</c:v>
                </c:pt>
                <c:pt idx="19">
                  <c:v>2.5871155999999998E-3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1.8901980000000001E-3</c:v>
                </c:pt>
                <c:pt idx="27">
                  <c:v>8.6604319999999992E-3</c:v>
                </c:pt>
                <c:pt idx="28">
                  <c:v>1.4383867999999999E-2</c:v>
                </c:pt>
                <c:pt idx="29">
                  <c:v>1.8484034E-2</c:v>
                </c:pt>
                <c:pt idx="30">
                  <c:v>2.2025062000000001E-2</c:v>
                </c:pt>
                <c:pt idx="31">
                  <c:v>2.4467057E-2</c:v>
                </c:pt>
                <c:pt idx="32">
                  <c:v>2.4803018E-2</c:v>
                </c:pt>
                <c:pt idx="33">
                  <c:v>2.5299410000000001E-2</c:v>
                </c:pt>
                <c:pt idx="34">
                  <c:v>2.603985E-2</c:v>
                </c:pt>
                <c:pt idx="35">
                  <c:v>2.6986597000000001E-2</c:v>
                </c:pt>
                <c:pt idx="36">
                  <c:v>2.6228417E-2</c:v>
                </c:pt>
                <c:pt idx="37">
                  <c:v>2.2778989999999999E-2</c:v>
                </c:pt>
                <c:pt idx="38">
                  <c:v>1.7429582999999998E-2</c:v>
                </c:pt>
                <c:pt idx="39">
                  <c:v>1.2417282999999999E-2</c:v>
                </c:pt>
                <c:pt idx="40">
                  <c:v>8.0794170000000002E-3</c:v>
                </c:pt>
                <c:pt idx="41">
                  <c:v>5.819294E-3</c:v>
                </c:pt>
                <c:pt idx="42">
                  <c:v>4.757804E-3</c:v>
                </c:pt>
                <c:pt idx="43">
                  <c:v>6.6328932999999996E-3</c:v>
                </c:pt>
                <c:pt idx="44">
                  <c:v>1.2467192E-2</c:v>
                </c:pt>
                <c:pt idx="45">
                  <c:v>2.0406403E-2</c:v>
                </c:pt>
                <c:pt idx="46">
                  <c:v>2.7074456E-2</c:v>
                </c:pt>
                <c:pt idx="47">
                  <c:v>3.0241094999999999E-2</c:v>
                </c:pt>
                <c:pt idx="48">
                  <c:v>3.1105089999999998E-2</c:v>
                </c:pt>
                <c:pt idx="49">
                  <c:v>3.1828966E-2</c:v>
                </c:pt>
                <c:pt idx="50">
                  <c:v>3.311211E-2</c:v>
                </c:pt>
                <c:pt idx="51">
                  <c:v>3.5427309999999997E-2</c:v>
                </c:pt>
                <c:pt idx="52">
                  <c:v>3.8139652000000003E-2</c:v>
                </c:pt>
                <c:pt idx="53">
                  <c:v>3.9196316000000002E-2</c:v>
                </c:pt>
                <c:pt idx="54">
                  <c:v>3.6883537000000001E-2</c:v>
                </c:pt>
                <c:pt idx="55">
                  <c:v>3.2837927000000003E-2</c:v>
                </c:pt>
                <c:pt idx="56">
                  <c:v>3.0024149E-2</c:v>
                </c:pt>
                <c:pt idx="57">
                  <c:v>3.1889800000000003E-2</c:v>
                </c:pt>
                <c:pt idx="58">
                  <c:v>3.7819955000000002E-2</c:v>
                </c:pt>
                <c:pt idx="59">
                  <c:v>4.4369079999999998E-2</c:v>
                </c:pt>
                <c:pt idx="60">
                  <c:v>4.7786410000000001E-2</c:v>
                </c:pt>
                <c:pt idx="61">
                  <c:v>4.9613822000000002E-2</c:v>
                </c:pt>
                <c:pt idx="62">
                  <c:v>5.1336855000000001E-2</c:v>
                </c:pt>
                <c:pt idx="63">
                  <c:v>5.2646513999999998E-2</c:v>
                </c:pt>
                <c:pt idx="64">
                  <c:v>5.0874379999999997E-2</c:v>
                </c:pt>
                <c:pt idx="65">
                  <c:v>4.6274363999999998E-2</c:v>
                </c:pt>
                <c:pt idx="66">
                  <c:v>4.4638634000000003E-2</c:v>
                </c:pt>
                <c:pt idx="67">
                  <c:v>5.1026832000000001E-2</c:v>
                </c:pt>
                <c:pt idx="68">
                  <c:v>6.2216713999999999E-2</c:v>
                </c:pt>
                <c:pt idx="69">
                  <c:v>6.7633970000000002E-2</c:v>
                </c:pt>
                <c:pt idx="70">
                  <c:v>6.0245673999999999E-2</c:v>
                </c:pt>
                <c:pt idx="71">
                  <c:v>4.3070150000000001E-2</c:v>
                </c:pt>
                <c:pt idx="72">
                  <c:v>2.6604360000000001E-2</c:v>
                </c:pt>
                <c:pt idx="73">
                  <c:v>1.8260012999999999E-2</c:v>
                </c:pt>
                <c:pt idx="74">
                  <c:v>1.8164876999999999E-2</c:v>
                </c:pt>
                <c:pt idx="75">
                  <c:v>2.107266E-2</c:v>
                </c:pt>
                <c:pt idx="76">
                  <c:v>2.3618976E-2</c:v>
                </c:pt>
                <c:pt idx="77">
                  <c:v>2.5740450000000002E-2</c:v>
                </c:pt>
                <c:pt idx="78">
                  <c:v>2.8922020999999999E-2</c:v>
                </c:pt>
                <c:pt idx="79">
                  <c:v>3.1885549999999999E-2</c:v>
                </c:pt>
                <c:pt idx="80">
                  <c:v>3.0521829E-2</c:v>
                </c:pt>
                <c:pt idx="81">
                  <c:v>2.2716288000000001E-2</c:v>
                </c:pt>
                <c:pt idx="82">
                  <c:v>1.0259245E-2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1.5300000000000001E-4</c:v>
                </c:pt>
                <c:pt idx="88">
                  <c:v>7.9980734999999994E-3</c:v>
                </c:pt>
                <c:pt idx="89">
                  <c:v>1.5380493E-2</c:v>
                </c:pt>
                <c:pt idx="90">
                  <c:v>2.2335632000000001E-2</c:v>
                </c:pt>
                <c:pt idx="91">
                  <c:v>2.891811E-2</c:v>
                </c:pt>
                <c:pt idx="92">
                  <c:v>3.3359277999999999E-2</c:v>
                </c:pt>
                <c:pt idx="93">
                  <c:v>3.564287E-2</c:v>
                </c:pt>
                <c:pt idx="94">
                  <c:v>3.628017E-2</c:v>
                </c:pt>
                <c:pt idx="95">
                  <c:v>3.5458610000000002E-2</c:v>
                </c:pt>
                <c:pt idx="96">
                  <c:v>3.5961914999999997E-2</c:v>
                </c:pt>
                <c:pt idx="97">
                  <c:v>3.6940064000000002E-2</c:v>
                </c:pt>
                <c:pt idx="98">
                  <c:v>3.7811440000000002E-2</c:v>
                </c:pt>
                <c:pt idx="99">
                  <c:v>3.8013984000000001E-2</c:v>
                </c:pt>
                <c:pt idx="100">
                  <c:v>3.7519520000000001E-2</c:v>
                </c:pt>
                <c:pt idx="101">
                  <c:v>3.6615505999999999E-2</c:v>
                </c:pt>
                <c:pt idx="102">
                  <c:v>3.5025279999999999E-2</c:v>
                </c:pt>
                <c:pt idx="103">
                  <c:v>3.3618566000000003E-2</c:v>
                </c:pt>
                <c:pt idx="104">
                  <c:v>3.1401850000000002E-2</c:v>
                </c:pt>
                <c:pt idx="105">
                  <c:v>2.8541949E-2</c:v>
                </c:pt>
                <c:pt idx="106">
                  <c:v>2.5031970000000001E-2</c:v>
                </c:pt>
                <c:pt idx="107">
                  <c:v>2.1647783E-2</c:v>
                </c:pt>
                <c:pt idx="108">
                  <c:v>1.7195572999999999E-2</c:v>
                </c:pt>
                <c:pt idx="109">
                  <c:v>1.2429766E-2</c:v>
                </c:pt>
                <c:pt idx="110">
                  <c:v>7.8793839999999997E-3</c:v>
                </c:pt>
                <c:pt idx="111">
                  <c:v>2.0536619999999999E-3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1768-4EF2-9D05-484AC1E8567B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[4]Sheet1!$D$578:$DT$578</c:f>
              <c:numCache>
                <c:formatCode>General</c:formatCode>
                <c:ptCount val="121"/>
                <c:pt idx="0">
                  <c:v>6.9254019999999998E-3</c:v>
                </c:pt>
                <c:pt idx="1">
                  <c:v>4.6522229999999996E-3</c:v>
                </c:pt>
                <c:pt idx="2">
                  <c:v>4.6435060000000004E-3</c:v>
                </c:pt>
                <c:pt idx="3">
                  <c:v>2.9944817E-3</c:v>
                </c:pt>
                <c:pt idx="4">
                  <c:v>2.0832110000000002E-3</c:v>
                </c:pt>
                <c:pt idx="5">
                  <c:v>2.9195243999999999E-3</c:v>
                </c:pt>
                <c:pt idx="6">
                  <c:v>5.3864465999999998E-3</c:v>
                </c:pt>
                <c:pt idx="7">
                  <c:v>8.1388615000000004E-3</c:v>
                </c:pt>
                <c:pt idx="8">
                  <c:v>8.2441130000000008E-3</c:v>
                </c:pt>
                <c:pt idx="9">
                  <c:v>4.7327667E-3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1.9940782999999999E-3</c:v>
                </c:pt>
                <c:pt idx="15">
                  <c:v>8.4185839999999998E-3</c:v>
                </c:pt>
                <c:pt idx="16">
                  <c:v>1.35965375E-2</c:v>
                </c:pt>
                <c:pt idx="17">
                  <c:v>1.403827E-2</c:v>
                </c:pt>
                <c:pt idx="18">
                  <c:v>9.9008759999999994E-3</c:v>
                </c:pt>
                <c:pt idx="19">
                  <c:v>2.5871155999999998E-3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1.8901980000000001E-3</c:v>
                </c:pt>
                <c:pt idx="27">
                  <c:v>8.6604319999999992E-3</c:v>
                </c:pt>
                <c:pt idx="28">
                  <c:v>1.4383867999999999E-2</c:v>
                </c:pt>
                <c:pt idx="29">
                  <c:v>1.8484034E-2</c:v>
                </c:pt>
                <c:pt idx="30">
                  <c:v>2.2025062000000001E-2</c:v>
                </c:pt>
                <c:pt idx="31">
                  <c:v>2.4467057E-2</c:v>
                </c:pt>
                <c:pt idx="32">
                  <c:v>2.4803018E-2</c:v>
                </c:pt>
                <c:pt idx="33">
                  <c:v>2.5299410000000001E-2</c:v>
                </c:pt>
                <c:pt idx="34">
                  <c:v>2.603985E-2</c:v>
                </c:pt>
                <c:pt idx="35">
                  <c:v>2.6986597000000001E-2</c:v>
                </c:pt>
                <c:pt idx="36">
                  <c:v>2.6228417E-2</c:v>
                </c:pt>
                <c:pt idx="37">
                  <c:v>2.2778989999999999E-2</c:v>
                </c:pt>
                <c:pt idx="38">
                  <c:v>1.7429582999999998E-2</c:v>
                </c:pt>
                <c:pt idx="39">
                  <c:v>1.2417282999999999E-2</c:v>
                </c:pt>
                <c:pt idx="40">
                  <c:v>8.0794170000000002E-3</c:v>
                </c:pt>
                <c:pt idx="41">
                  <c:v>5.819294E-3</c:v>
                </c:pt>
                <c:pt idx="42">
                  <c:v>4.757804E-3</c:v>
                </c:pt>
                <c:pt idx="43">
                  <c:v>6.6328932999999996E-3</c:v>
                </c:pt>
                <c:pt idx="44">
                  <c:v>1.2467192E-2</c:v>
                </c:pt>
                <c:pt idx="45">
                  <c:v>2.0406403E-2</c:v>
                </c:pt>
                <c:pt idx="46">
                  <c:v>2.7074456E-2</c:v>
                </c:pt>
                <c:pt idx="47">
                  <c:v>3.0241094999999999E-2</c:v>
                </c:pt>
                <c:pt idx="48">
                  <c:v>3.1105089999999998E-2</c:v>
                </c:pt>
                <c:pt idx="49">
                  <c:v>3.1828966E-2</c:v>
                </c:pt>
                <c:pt idx="50">
                  <c:v>3.311211E-2</c:v>
                </c:pt>
                <c:pt idx="51">
                  <c:v>3.5427309999999997E-2</c:v>
                </c:pt>
                <c:pt idx="52">
                  <c:v>3.8139652000000003E-2</c:v>
                </c:pt>
                <c:pt idx="53">
                  <c:v>3.9196316000000002E-2</c:v>
                </c:pt>
                <c:pt idx="54">
                  <c:v>3.6883537000000001E-2</c:v>
                </c:pt>
                <c:pt idx="55">
                  <c:v>3.2837927000000003E-2</c:v>
                </c:pt>
                <c:pt idx="56">
                  <c:v>3.0024149E-2</c:v>
                </c:pt>
                <c:pt idx="57">
                  <c:v>3.1889800000000003E-2</c:v>
                </c:pt>
                <c:pt idx="58">
                  <c:v>3.7819955000000002E-2</c:v>
                </c:pt>
                <c:pt idx="59">
                  <c:v>4.4369079999999998E-2</c:v>
                </c:pt>
                <c:pt idx="60">
                  <c:v>4.7786410000000001E-2</c:v>
                </c:pt>
                <c:pt idx="61">
                  <c:v>4.9613822000000002E-2</c:v>
                </c:pt>
                <c:pt idx="62">
                  <c:v>5.1336855000000001E-2</c:v>
                </c:pt>
                <c:pt idx="63">
                  <c:v>5.2646513999999998E-2</c:v>
                </c:pt>
                <c:pt idx="64">
                  <c:v>5.0874379999999997E-2</c:v>
                </c:pt>
                <c:pt idx="65">
                  <c:v>4.6274363999999998E-2</c:v>
                </c:pt>
                <c:pt idx="66">
                  <c:v>4.4638634000000003E-2</c:v>
                </c:pt>
                <c:pt idx="67">
                  <c:v>5.1026832000000001E-2</c:v>
                </c:pt>
                <c:pt idx="68">
                  <c:v>6.2216713999999999E-2</c:v>
                </c:pt>
                <c:pt idx="69">
                  <c:v>6.7633970000000002E-2</c:v>
                </c:pt>
                <c:pt idx="70">
                  <c:v>6.0245673999999999E-2</c:v>
                </c:pt>
                <c:pt idx="71">
                  <c:v>4.3070150000000001E-2</c:v>
                </c:pt>
                <c:pt idx="72">
                  <c:v>2.6604360000000001E-2</c:v>
                </c:pt>
                <c:pt idx="73">
                  <c:v>1.8260012999999999E-2</c:v>
                </c:pt>
                <c:pt idx="74">
                  <c:v>1.8164876999999999E-2</c:v>
                </c:pt>
                <c:pt idx="75">
                  <c:v>2.107266E-2</c:v>
                </c:pt>
                <c:pt idx="76">
                  <c:v>2.3618976E-2</c:v>
                </c:pt>
                <c:pt idx="77">
                  <c:v>2.5740450000000002E-2</c:v>
                </c:pt>
                <c:pt idx="78">
                  <c:v>2.8922020999999999E-2</c:v>
                </c:pt>
                <c:pt idx="79">
                  <c:v>3.1885549999999999E-2</c:v>
                </c:pt>
                <c:pt idx="80">
                  <c:v>3.0521829E-2</c:v>
                </c:pt>
                <c:pt idx="81">
                  <c:v>2.2716288000000001E-2</c:v>
                </c:pt>
                <c:pt idx="82">
                  <c:v>1.0259245E-2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1.5300000000000001E-4</c:v>
                </c:pt>
                <c:pt idx="88">
                  <c:v>7.9980734999999994E-3</c:v>
                </c:pt>
                <c:pt idx="89">
                  <c:v>1.5380493E-2</c:v>
                </c:pt>
                <c:pt idx="90">
                  <c:v>2.2335632000000001E-2</c:v>
                </c:pt>
                <c:pt idx="91">
                  <c:v>2.891811E-2</c:v>
                </c:pt>
                <c:pt idx="92">
                  <c:v>3.3359277999999999E-2</c:v>
                </c:pt>
                <c:pt idx="93">
                  <c:v>3.564287E-2</c:v>
                </c:pt>
                <c:pt idx="94">
                  <c:v>3.628017E-2</c:v>
                </c:pt>
                <c:pt idx="95">
                  <c:v>3.5458610000000002E-2</c:v>
                </c:pt>
                <c:pt idx="96">
                  <c:v>3.5961914999999997E-2</c:v>
                </c:pt>
                <c:pt idx="97">
                  <c:v>3.6940064000000002E-2</c:v>
                </c:pt>
                <c:pt idx="98">
                  <c:v>3.7811440000000002E-2</c:v>
                </c:pt>
                <c:pt idx="99">
                  <c:v>3.8013984000000001E-2</c:v>
                </c:pt>
                <c:pt idx="100">
                  <c:v>3.7519520000000001E-2</c:v>
                </c:pt>
                <c:pt idx="101">
                  <c:v>3.6615505999999999E-2</c:v>
                </c:pt>
                <c:pt idx="102">
                  <c:v>3.5025279999999999E-2</c:v>
                </c:pt>
                <c:pt idx="103">
                  <c:v>3.3618566000000003E-2</c:v>
                </c:pt>
                <c:pt idx="104">
                  <c:v>3.1401850000000002E-2</c:v>
                </c:pt>
                <c:pt idx="105">
                  <c:v>2.8541949E-2</c:v>
                </c:pt>
                <c:pt idx="106">
                  <c:v>2.5031970000000001E-2</c:v>
                </c:pt>
                <c:pt idx="107">
                  <c:v>2.1647783E-2</c:v>
                </c:pt>
                <c:pt idx="108">
                  <c:v>1.7195572999999999E-2</c:v>
                </c:pt>
                <c:pt idx="109">
                  <c:v>1.2429766E-2</c:v>
                </c:pt>
                <c:pt idx="110">
                  <c:v>7.8793839999999997E-3</c:v>
                </c:pt>
                <c:pt idx="111">
                  <c:v>2.0536619999999999E-3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1768-4EF2-9D05-484AC1E8567B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[4]Sheet1!$D$579:$DT$579</c:f>
              <c:numCache>
                <c:formatCode>General</c:formatCode>
                <c:ptCount val="121"/>
                <c:pt idx="0">
                  <c:v>6.9254019999999998E-3</c:v>
                </c:pt>
                <c:pt idx="1">
                  <c:v>4.6522229999999996E-3</c:v>
                </c:pt>
                <c:pt idx="2">
                  <c:v>4.6435060000000004E-3</c:v>
                </c:pt>
                <c:pt idx="3">
                  <c:v>2.9944817E-3</c:v>
                </c:pt>
                <c:pt idx="4">
                  <c:v>2.0832110000000002E-3</c:v>
                </c:pt>
                <c:pt idx="5">
                  <c:v>2.9195243999999999E-3</c:v>
                </c:pt>
                <c:pt idx="6">
                  <c:v>5.3864465999999998E-3</c:v>
                </c:pt>
                <c:pt idx="7">
                  <c:v>8.1388615000000004E-3</c:v>
                </c:pt>
                <c:pt idx="8">
                  <c:v>8.2441130000000008E-3</c:v>
                </c:pt>
                <c:pt idx="9">
                  <c:v>4.7327667E-3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1.9940782999999999E-3</c:v>
                </c:pt>
                <c:pt idx="15">
                  <c:v>8.4185839999999998E-3</c:v>
                </c:pt>
                <c:pt idx="16">
                  <c:v>1.35965375E-2</c:v>
                </c:pt>
                <c:pt idx="17">
                  <c:v>1.403827E-2</c:v>
                </c:pt>
                <c:pt idx="18">
                  <c:v>9.9008759999999994E-3</c:v>
                </c:pt>
                <c:pt idx="19">
                  <c:v>2.5871155999999998E-3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1.8901980000000001E-3</c:v>
                </c:pt>
                <c:pt idx="27">
                  <c:v>8.6604319999999992E-3</c:v>
                </c:pt>
                <c:pt idx="28">
                  <c:v>1.4383867999999999E-2</c:v>
                </c:pt>
                <c:pt idx="29">
                  <c:v>1.8484034E-2</c:v>
                </c:pt>
                <c:pt idx="30">
                  <c:v>2.2025062000000001E-2</c:v>
                </c:pt>
                <c:pt idx="31">
                  <c:v>2.4467057E-2</c:v>
                </c:pt>
                <c:pt idx="32">
                  <c:v>2.4803018E-2</c:v>
                </c:pt>
                <c:pt idx="33">
                  <c:v>2.5299410000000001E-2</c:v>
                </c:pt>
                <c:pt idx="34">
                  <c:v>2.603985E-2</c:v>
                </c:pt>
                <c:pt idx="35">
                  <c:v>2.6986597000000001E-2</c:v>
                </c:pt>
                <c:pt idx="36">
                  <c:v>2.6228417E-2</c:v>
                </c:pt>
                <c:pt idx="37">
                  <c:v>2.2778989999999999E-2</c:v>
                </c:pt>
                <c:pt idx="38">
                  <c:v>1.7429582999999998E-2</c:v>
                </c:pt>
                <c:pt idx="39">
                  <c:v>1.2417282999999999E-2</c:v>
                </c:pt>
                <c:pt idx="40">
                  <c:v>8.0794170000000002E-3</c:v>
                </c:pt>
                <c:pt idx="41">
                  <c:v>5.819294E-3</c:v>
                </c:pt>
                <c:pt idx="42">
                  <c:v>4.757804E-3</c:v>
                </c:pt>
                <c:pt idx="43">
                  <c:v>6.6328932999999996E-3</c:v>
                </c:pt>
                <c:pt idx="44">
                  <c:v>1.2467192E-2</c:v>
                </c:pt>
                <c:pt idx="45">
                  <c:v>2.0406403E-2</c:v>
                </c:pt>
                <c:pt idx="46">
                  <c:v>2.7074456E-2</c:v>
                </c:pt>
                <c:pt idx="47">
                  <c:v>3.0241094999999999E-2</c:v>
                </c:pt>
                <c:pt idx="48">
                  <c:v>3.1105089999999998E-2</c:v>
                </c:pt>
                <c:pt idx="49">
                  <c:v>3.1828966E-2</c:v>
                </c:pt>
                <c:pt idx="50">
                  <c:v>3.311211E-2</c:v>
                </c:pt>
                <c:pt idx="51">
                  <c:v>3.5427309999999997E-2</c:v>
                </c:pt>
                <c:pt idx="52">
                  <c:v>3.8139652000000003E-2</c:v>
                </c:pt>
                <c:pt idx="53">
                  <c:v>3.9196316000000002E-2</c:v>
                </c:pt>
                <c:pt idx="54">
                  <c:v>3.6883537000000001E-2</c:v>
                </c:pt>
                <c:pt idx="55">
                  <c:v>3.2837927000000003E-2</c:v>
                </c:pt>
                <c:pt idx="56">
                  <c:v>3.0024149E-2</c:v>
                </c:pt>
                <c:pt idx="57">
                  <c:v>3.1889800000000003E-2</c:v>
                </c:pt>
                <c:pt idx="58">
                  <c:v>3.7819955000000002E-2</c:v>
                </c:pt>
                <c:pt idx="59">
                  <c:v>4.4369079999999998E-2</c:v>
                </c:pt>
                <c:pt idx="60">
                  <c:v>4.7786410000000001E-2</c:v>
                </c:pt>
                <c:pt idx="61">
                  <c:v>4.9613822000000002E-2</c:v>
                </c:pt>
                <c:pt idx="62">
                  <c:v>5.1336855000000001E-2</c:v>
                </c:pt>
                <c:pt idx="63">
                  <c:v>5.2646513999999998E-2</c:v>
                </c:pt>
                <c:pt idx="64">
                  <c:v>5.0874379999999997E-2</c:v>
                </c:pt>
                <c:pt idx="65">
                  <c:v>4.6274363999999998E-2</c:v>
                </c:pt>
                <c:pt idx="66">
                  <c:v>4.4638634000000003E-2</c:v>
                </c:pt>
                <c:pt idx="67">
                  <c:v>5.1026832000000001E-2</c:v>
                </c:pt>
                <c:pt idx="68">
                  <c:v>6.2216713999999999E-2</c:v>
                </c:pt>
                <c:pt idx="69">
                  <c:v>6.7633970000000002E-2</c:v>
                </c:pt>
                <c:pt idx="70">
                  <c:v>6.0245673999999999E-2</c:v>
                </c:pt>
                <c:pt idx="71">
                  <c:v>4.3070150000000001E-2</c:v>
                </c:pt>
                <c:pt idx="72">
                  <c:v>2.6604360000000001E-2</c:v>
                </c:pt>
                <c:pt idx="73">
                  <c:v>1.8260012999999999E-2</c:v>
                </c:pt>
                <c:pt idx="74">
                  <c:v>1.8164876999999999E-2</c:v>
                </c:pt>
                <c:pt idx="75">
                  <c:v>2.107266E-2</c:v>
                </c:pt>
                <c:pt idx="76">
                  <c:v>2.3618976E-2</c:v>
                </c:pt>
                <c:pt idx="77">
                  <c:v>2.5740450000000002E-2</c:v>
                </c:pt>
                <c:pt idx="78">
                  <c:v>2.8922020999999999E-2</c:v>
                </c:pt>
                <c:pt idx="79">
                  <c:v>3.1885549999999999E-2</c:v>
                </c:pt>
                <c:pt idx="80">
                  <c:v>3.0521829E-2</c:v>
                </c:pt>
                <c:pt idx="81">
                  <c:v>2.2716288000000001E-2</c:v>
                </c:pt>
                <c:pt idx="82">
                  <c:v>1.0259245E-2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1.5300000000000001E-4</c:v>
                </c:pt>
                <c:pt idx="88">
                  <c:v>7.9980734999999994E-3</c:v>
                </c:pt>
                <c:pt idx="89">
                  <c:v>1.5380493E-2</c:v>
                </c:pt>
                <c:pt idx="90">
                  <c:v>2.2335632000000001E-2</c:v>
                </c:pt>
                <c:pt idx="91">
                  <c:v>2.891811E-2</c:v>
                </c:pt>
                <c:pt idx="92">
                  <c:v>3.3359277999999999E-2</c:v>
                </c:pt>
                <c:pt idx="93">
                  <c:v>3.564287E-2</c:v>
                </c:pt>
                <c:pt idx="94">
                  <c:v>3.628017E-2</c:v>
                </c:pt>
                <c:pt idx="95">
                  <c:v>3.5458610000000002E-2</c:v>
                </c:pt>
                <c:pt idx="96">
                  <c:v>3.5961914999999997E-2</c:v>
                </c:pt>
                <c:pt idx="97">
                  <c:v>3.6940064000000002E-2</c:v>
                </c:pt>
                <c:pt idx="98">
                  <c:v>3.7811440000000002E-2</c:v>
                </c:pt>
                <c:pt idx="99">
                  <c:v>3.8013984000000001E-2</c:v>
                </c:pt>
                <c:pt idx="100">
                  <c:v>3.7519520000000001E-2</c:v>
                </c:pt>
                <c:pt idx="101">
                  <c:v>3.6615505999999999E-2</c:v>
                </c:pt>
                <c:pt idx="102">
                  <c:v>3.5025279999999999E-2</c:v>
                </c:pt>
                <c:pt idx="103">
                  <c:v>3.3618566000000003E-2</c:v>
                </c:pt>
                <c:pt idx="104">
                  <c:v>3.1401850000000002E-2</c:v>
                </c:pt>
                <c:pt idx="105">
                  <c:v>2.8541949E-2</c:v>
                </c:pt>
                <c:pt idx="106">
                  <c:v>2.5031970000000001E-2</c:v>
                </c:pt>
                <c:pt idx="107">
                  <c:v>2.1647783E-2</c:v>
                </c:pt>
                <c:pt idx="108">
                  <c:v>1.7195572999999999E-2</c:v>
                </c:pt>
                <c:pt idx="109">
                  <c:v>1.2429766E-2</c:v>
                </c:pt>
                <c:pt idx="110">
                  <c:v>7.8793839999999997E-3</c:v>
                </c:pt>
                <c:pt idx="111">
                  <c:v>2.0536619999999999E-3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1768-4EF2-9D05-484AC1E8567B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[4]Sheet1!$D$580:$DT$580</c:f>
              <c:numCache>
                <c:formatCode>General</c:formatCode>
                <c:ptCount val="121"/>
                <c:pt idx="0">
                  <c:v>6.9254019999999998E-3</c:v>
                </c:pt>
                <c:pt idx="1">
                  <c:v>4.6522229999999996E-3</c:v>
                </c:pt>
                <c:pt idx="2">
                  <c:v>4.6435060000000004E-3</c:v>
                </c:pt>
                <c:pt idx="3">
                  <c:v>2.9944817E-3</c:v>
                </c:pt>
                <c:pt idx="4">
                  <c:v>2.0832110000000002E-3</c:v>
                </c:pt>
                <c:pt idx="5">
                  <c:v>2.9195243999999999E-3</c:v>
                </c:pt>
                <c:pt idx="6">
                  <c:v>5.3864465999999998E-3</c:v>
                </c:pt>
                <c:pt idx="7">
                  <c:v>8.1388615000000004E-3</c:v>
                </c:pt>
                <c:pt idx="8">
                  <c:v>8.2441130000000008E-3</c:v>
                </c:pt>
                <c:pt idx="9">
                  <c:v>4.7327667E-3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1.9940782999999999E-3</c:v>
                </c:pt>
                <c:pt idx="15">
                  <c:v>8.4185839999999998E-3</c:v>
                </c:pt>
                <c:pt idx="16">
                  <c:v>1.35965375E-2</c:v>
                </c:pt>
                <c:pt idx="17">
                  <c:v>1.403827E-2</c:v>
                </c:pt>
                <c:pt idx="18">
                  <c:v>9.9008759999999994E-3</c:v>
                </c:pt>
                <c:pt idx="19">
                  <c:v>2.5871155999999998E-3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1.8901980000000001E-3</c:v>
                </c:pt>
                <c:pt idx="27">
                  <c:v>8.6604319999999992E-3</c:v>
                </c:pt>
                <c:pt idx="28">
                  <c:v>1.4383867999999999E-2</c:v>
                </c:pt>
                <c:pt idx="29">
                  <c:v>1.8484034E-2</c:v>
                </c:pt>
                <c:pt idx="30">
                  <c:v>2.2025062000000001E-2</c:v>
                </c:pt>
                <c:pt idx="31">
                  <c:v>2.4467057E-2</c:v>
                </c:pt>
                <c:pt idx="32">
                  <c:v>2.4803018E-2</c:v>
                </c:pt>
                <c:pt idx="33">
                  <c:v>2.5299410000000001E-2</c:v>
                </c:pt>
                <c:pt idx="34">
                  <c:v>2.603985E-2</c:v>
                </c:pt>
                <c:pt idx="35">
                  <c:v>2.6986597000000001E-2</c:v>
                </c:pt>
                <c:pt idx="36">
                  <c:v>2.6228417E-2</c:v>
                </c:pt>
                <c:pt idx="37">
                  <c:v>2.2778989999999999E-2</c:v>
                </c:pt>
                <c:pt idx="38">
                  <c:v>1.7429582999999998E-2</c:v>
                </c:pt>
                <c:pt idx="39">
                  <c:v>1.2417282999999999E-2</c:v>
                </c:pt>
                <c:pt idx="40">
                  <c:v>8.0794170000000002E-3</c:v>
                </c:pt>
                <c:pt idx="41">
                  <c:v>5.819294E-3</c:v>
                </c:pt>
                <c:pt idx="42">
                  <c:v>4.757804E-3</c:v>
                </c:pt>
                <c:pt idx="43">
                  <c:v>6.6328932999999996E-3</c:v>
                </c:pt>
                <c:pt idx="44">
                  <c:v>1.2467192E-2</c:v>
                </c:pt>
                <c:pt idx="45">
                  <c:v>2.0406403E-2</c:v>
                </c:pt>
                <c:pt idx="46">
                  <c:v>2.7074456E-2</c:v>
                </c:pt>
                <c:pt idx="47">
                  <c:v>3.0241094999999999E-2</c:v>
                </c:pt>
                <c:pt idx="48">
                  <c:v>3.1105089999999998E-2</c:v>
                </c:pt>
                <c:pt idx="49">
                  <c:v>3.1828966E-2</c:v>
                </c:pt>
                <c:pt idx="50">
                  <c:v>3.311211E-2</c:v>
                </c:pt>
                <c:pt idx="51">
                  <c:v>3.5427309999999997E-2</c:v>
                </c:pt>
                <c:pt idx="52">
                  <c:v>3.8139652000000003E-2</c:v>
                </c:pt>
                <c:pt idx="53">
                  <c:v>3.9196316000000002E-2</c:v>
                </c:pt>
                <c:pt idx="54">
                  <c:v>3.6883537000000001E-2</c:v>
                </c:pt>
                <c:pt idx="55">
                  <c:v>3.2837927000000003E-2</c:v>
                </c:pt>
                <c:pt idx="56">
                  <c:v>3.0024149E-2</c:v>
                </c:pt>
                <c:pt idx="57">
                  <c:v>3.1889800000000003E-2</c:v>
                </c:pt>
                <c:pt idx="58">
                  <c:v>3.7819955000000002E-2</c:v>
                </c:pt>
                <c:pt idx="59">
                  <c:v>4.4369079999999998E-2</c:v>
                </c:pt>
                <c:pt idx="60">
                  <c:v>4.7786410000000001E-2</c:v>
                </c:pt>
                <c:pt idx="61">
                  <c:v>4.9613822000000002E-2</c:v>
                </c:pt>
                <c:pt idx="62">
                  <c:v>5.1336855000000001E-2</c:v>
                </c:pt>
                <c:pt idx="63">
                  <c:v>5.2646513999999998E-2</c:v>
                </c:pt>
                <c:pt idx="64">
                  <c:v>5.0874379999999997E-2</c:v>
                </c:pt>
                <c:pt idx="65">
                  <c:v>4.6274363999999998E-2</c:v>
                </c:pt>
                <c:pt idx="66">
                  <c:v>4.4638634000000003E-2</c:v>
                </c:pt>
                <c:pt idx="67">
                  <c:v>5.1026832000000001E-2</c:v>
                </c:pt>
                <c:pt idx="68">
                  <c:v>6.2216713999999999E-2</c:v>
                </c:pt>
                <c:pt idx="69">
                  <c:v>6.7633970000000002E-2</c:v>
                </c:pt>
                <c:pt idx="70">
                  <c:v>6.0245673999999999E-2</c:v>
                </c:pt>
                <c:pt idx="71">
                  <c:v>4.3070150000000001E-2</c:v>
                </c:pt>
                <c:pt idx="72">
                  <c:v>2.6604360000000001E-2</c:v>
                </c:pt>
                <c:pt idx="73">
                  <c:v>1.8260012999999999E-2</c:v>
                </c:pt>
                <c:pt idx="74">
                  <c:v>1.8164876999999999E-2</c:v>
                </c:pt>
                <c:pt idx="75">
                  <c:v>2.107266E-2</c:v>
                </c:pt>
                <c:pt idx="76">
                  <c:v>2.3618976E-2</c:v>
                </c:pt>
                <c:pt idx="77">
                  <c:v>2.5740450000000002E-2</c:v>
                </c:pt>
                <c:pt idx="78">
                  <c:v>2.8922020999999999E-2</c:v>
                </c:pt>
                <c:pt idx="79">
                  <c:v>3.1885549999999999E-2</c:v>
                </c:pt>
                <c:pt idx="80">
                  <c:v>3.0521829E-2</c:v>
                </c:pt>
                <c:pt idx="81">
                  <c:v>2.2716288000000001E-2</c:v>
                </c:pt>
                <c:pt idx="82">
                  <c:v>1.0259245E-2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1.5300000000000001E-4</c:v>
                </c:pt>
                <c:pt idx="88">
                  <c:v>7.9980734999999994E-3</c:v>
                </c:pt>
                <c:pt idx="89">
                  <c:v>1.5380493E-2</c:v>
                </c:pt>
                <c:pt idx="90">
                  <c:v>2.2335632000000001E-2</c:v>
                </c:pt>
                <c:pt idx="91">
                  <c:v>2.891811E-2</c:v>
                </c:pt>
                <c:pt idx="92">
                  <c:v>3.3359277999999999E-2</c:v>
                </c:pt>
                <c:pt idx="93">
                  <c:v>3.564287E-2</c:v>
                </c:pt>
                <c:pt idx="94">
                  <c:v>3.628017E-2</c:v>
                </c:pt>
                <c:pt idx="95">
                  <c:v>3.5458610000000002E-2</c:v>
                </c:pt>
                <c:pt idx="96">
                  <c:v>3.5961914999999997E-2</c:v>
                </c:pt>
                <c:pt idx="97">
                  <c:v>3.6940064000000002E-2</c:v>
                </c:pt>
                <c:pt idx="98">
                  <c:v>3.7811440000000002E-2</c:v>
                </c:pt>
                <c:pt idx="99">
                  <c:v>3.8013984000000001E-2</c:v>
                </c:pt>
                <c:pt idx="100">
                  <c:v>3.7519520000000001E-2</c:v>
                </c:pt>
                <c:pt idx="101">
                  <c:v>3.6615505999999999E-2</c:v>
                </c:pt>
                <c:pt idx="102">
                  <c:v>3.5025279999999999E-2</c:v>
                </c:pt>
                <c:pt idx="103">
                  <c:v>3.3618566000000003E-2</c:v>
                </c:pt>
                <c:pt idx="104">
                  <c:v>3.1401850000000002E-2</c:v>
                </c:pt>
                <c:pt idx="105">
                  <c:v>2.8541949E-2</c:v>
                </c:pt>
                <c:pt idx="106">
                  <c:v>2.5031970000000001E-2</c:v>
                </c:pt>
                <c:pt idx="107">
                  <c:v>2.1647783E-2</c:v>
                </c:pt>
                <c:pt idx="108">
                  <c:v>1.7195572999999999E-2</c:v>
                </c:pt>
                <c:pt idx="109">
                  <c:v>1.2429766E-2</c:v>
                </c:pt>
                <c:pt idx="110">
                  <c:v>7.8793839999999997E-3</c:v>
                </c:pt>
                <c:pt idx="111">
                  <c:v>2.0536619999999999E-3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1768-4EF2-9D05-484AC1E8567B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[4]Sheet1!$D$581:$DT$581</c:f>
              <c:numCache>
                <c:formatCode>General</c:formatCode>
                <c:ptCount val="121"/>
                <c:pt idx="0">
                  <c:v>7.1161551999999999E-3</c:v>
                </c:pt>
                <c:pt idx="1">
                  <c:v>4.9580149999999996E-3</c:v>
                </c:pt>
                <c:pt idx="2">
                  <c:v>5.0178820000000004E-3</c:v>
                </c:pt>
                <c:pt idx="3">
                  <c:v>3.2352444000000001E-3</c:v>
                </c:pt>
                <c:pt idx="4">
                  <c:v>2.2100175000000001E-3</c:v>
                </c:pt>
                <c:pt idx="5">
                  <c:v>3.1285274E-3</c:v>
                </c:pt>
                <c:pt idx="6">
                  <c:v>5.8248253000000002E-3</c:v>
                </c:pt>
                <c:pt idx="7">
                  <c:v>8.6830020000000004E-3</c:v>
                </c:pt>
                <c:pt idx="8">
                  <c:v>8.6722510000000006E-3</c:v>
                </c:pt>
                <c:pt idx="9">
                  <c:v>4.8974394000000001E-3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1.8116842999999999E-3</c:v>
                </c:pt>
                <c:pt idx="15">
                  <c:v>8.0701260000000004E-3</c:v>
                </c:pt>
                <c:pt idx="16">
                  <c:v>1.31418565E-2</c:v>
                </c:pt>
                <c:pt idx="17">
                  <c:v>1.3609168E-2</c:v>
                </c:pt>
                <c:pt idx="18">
                  <c:v>9.6372785000000006E-3</c:v>
                </c:pt>
                <c:pt idx="19">
                  <c:v>2.5520930000000001E-3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2.0710762999999999E-3</c:v>
                </c:pt>
                <c:pt idx="27">
                  <c:v>8.8772769999999994E-3</c:v>
                </c:pt>
                <c:pt idx="28">
                  <c:v>1.4740714E-2</c:v>
                </c:pt>
                <c:pt idx="29">
                  <c:v>1.9029727E-2</c:v>
                </c:pt>
                <c:pt idx="30">
                  <c:v>2.2703731000000001E-2</c:v>
                </c:pt>
                <c:pt idx="31">
                  <c:v>2.5193632000000001E-2</c:v>
                </c:pt>
                <c:pt idx="32">
                  <c:v>2.5575051000000001E-2</c:v>
                </c:pt>
                <c:pt idx="33">
                  <c:v>2.6218096E-2</c:v>
                </c:pt>
                <c:pt idx="34">
                  <c:v>2.7260798999999999E-2</c:v>
                </c:pt>
                <c:pt idx="35">
                  <c:v>2.8605077E-2</c:v>
                </c:pt>
                <c:pt idx="36">
                  <c:v>2.8212937E-2</c:v>
                </c:pt>
                <c:pt idx="37">
                  <c:v>2.4966671999999999E-2</c:v>
                </c:pt>
                <c:pt idx="38">
                  <c:v>1.9710345000000001E-2</c:v>
                </c:pt>
                <c:pt idx="39">
                  <c:v>1.4661347999999999E-2</c:v>
                </c:pt>
                <c:pt idx="40">
                  <c:v>1.0093089E-2</c:v>
                </c:pt>
                <c:pt idx="41">
                  <c:v>7.4727509999999997E-3</c:v>
                </c:pt>
                <c:pt idx="42">
                  <c:v>6.082021E-3</c:v>
                </c:pt>
                <c:pt idx="43">
                  <c:v>7.7948226000000001E-3</c:v>
                </c:pt>
                <c:pt idx="44">
                  <c:v>1.3630241E-2</c:v>
                </c:pt>
                <c:pt idx="45">
                  <c:v>2.1569538999999999E-2</c:v>
                </c:pt>
                <c:pt idx="46">
                  <c:v>2.8103680999999998E-2</c:v>
                </c:pt>
                <c:pt idx="47">
                  <c:v>3.1060068E-2</c:v>
                </c:pt>
                <c:pt idx="48">
                  <c:v>3.1782560000000001E-2</c:v>
                </c:pt>
                <c:pt idx="49">
                  <c:v>3.2506584999999998E-2</c:v>
                </c:pt>
                <c:pt idx="50">
                  <c:v>3.3867425999999999E-2</c:v>
                </c:pt>
                <c:pt idx="51">
                  <c:v>3.6206447000000003E-2</c:v>
                </c:pt>
                <c:pt idx="52">
                  <c:v>3.8747360000000002E-2</c:v>
                </c:pt>
                <c:pt idx="53">
                  <c:v>3.9480413999999998E-2</c:v>
                </c:pt>
                <c:pt idx="54">
                  <c:v>3.6869578E-2</c:v>
                </c:pt>
                <c:pt idx="55">
                  <c:v>3.2808759999999999E-2</c:v>
                </c:pt>
                <c:pt idx="56">
                  <c:v>3.0221020000000001E-2</c:v>
                </c:pt>
                <c:pt idx="57">
                  <c:v>3.2360344999999999E-2</c:v>
                </c:pt>
                <c:pt idx="58">
                  <c:v>3.8332709999999999E-2</c:v>
                </c:pt>
                <c:pt idx="59">
                  <c:v>4.46352E-2</c:v>
                </c:pt>
                <c:pt idx="60">
                  <c:v>4.7820855000000002E-2</c:v>
                </c:pt>
                <c:pt idx="61">
                  <c:v>4.9717337E-2</c:v>
                </c:pt>
                <c:pt idx="62">
                  <c:v>5.1855445E-2</c:v>
                </c:pt>
                <c:pt idx="63">
                  <c:v>5.3626128000000002E-2</c:v>
                </c:pt>
                <c:pt idx="64">
                  <c:v>5.1966409999999998E-2</c:v>
                </c:pt>
                <c:pt idx="65">
                  <c:v>4.7002955999999999E-2</c:v>
                </c:pt>
                <c:pt idx="66">
                  <c:v>4.4794779999999999E-2</c:v>
                </c:pt>
                <c:pt idx="67">
                  <c:v>5.0726081999999999E-2</c:v>
                </c:pt>
                <c:pt idx="68">
                  <c:v>6.1670414999999999E-2</c:v>
                </c:pt>
                <c:pt idx="69">
                  <c:v>6.6967979999999996E-2</c:v>
                </c:pt>
                <c:pt idx="70">
                  <c:v>5.9528119999999997E-2</c:v>
                </c:pt>
                <c:pt idx="71">
                  <c:v>4.2389464000000002E-2</c:v>
                </c:pt>
                <c:pt idx="72">
                  <c:v>2.6043127999999999E-2</c:v>
                </c:pt>
                <c:pt idx="73">
                  <c:v>1.7850327999999999E-2</c:v>
                </c:pt>
                <c:pt idx="74">
                  <c:v>1.7864008000000001E-2</c:v>
                </c:pt>
                <c:pt idx="75">
                  <c:v>2.092577E-2</c:v>
                </c:pt>
                <c:pt idx="76">
                  <c:v>2.3763807000000001E-2</c:v>
                </c:pt>
                <c:pt idx="77">
                  <c:v>2.6159713000000001E-2</c:v>
                </c:pt>
                <c:pt idx="78">
                  <c:v>2.9458787E-2</c:v>
                </c:pt>
                <c:pt idx="79">
                  <c:v>3.2358489999999997E-2</c:v>
                </c:pt>
                <c:pt idx="80">
                  <c:v>3.0833039999999999E-2</c:v>
                </c:pt>
                <c:pt idx="81">
                  <c:v>2.2810687999999999E-2</c:v>
                </c:pt>
                <c:pt idx="82">
                  <c:v>1.0119159000000001E-2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1.9188123000000001E-3</c:v>
                </c:pt>
                <c:pt idx="88">
                  <c:v>1.006487E-2</c:v>
                </c:pt>
                <c:pt idx="89">
                  <c:v>1.7271901999999999E-2</c:v>
                </c:pt>
                <c:pt idx="90">
                  <c:v>2.3688376000000001E-2</c:v>
                </c:pt>
                <c:pt idx="91">
                  <c:v>2.9503346999999999E-2</c:v>
                </c:pt>
                <c:pt idx="92">
                  <c:v>3.3175907999999997E-2</c:v>
                </c:pt>
                <c:pt idx="93">
                  <c:v>3.4845352000000003E-2</c:v>
                </c:pt>
                <c:pt idx="94">
                  <c:v>3.5086640000000002E-2</c:v>
                </c:pt>
                <c:pt idx="95">
                  <c:v>3.4162663000000003E-2</c:v>
                </c:pt>
                <c:pt idx="96">
                  <c:v>3.4893185E-2</c:v>
                </c:pt>
                <c:pt idx="97">
                  <c:v>3.6272272000000001E-2</c:v>
                </c:pt>
                <c:pt idx="98">
                  <c:v>3.7640042999999998E-2</c:v>
                </c:pt>
                <c:pt idx="99">
                  <c:v>3.835504E-2</c:v>
                </c:pt>
                <c:pt idx="100">
                  <c:v>3.8349528000000001E-2</c:v>
                </c:pt>
                <c:pt idx="101">
                  <c:v>3.7697612999999998E-2</c:v>
                </c:pt>
                <c:pt idx="102">
                  <c:v>3.6307693000000002E-2</c:v>
                </c:pt>
                <c:pt idx="103">
                  <c:v>3.4934316E-2</c:v>
                </c:pt>
                <c:pt idx="104">
                  <c:v>3.2612245999999998E-2</c:v>
                </c:pt>
                <c:pt idx="105">
                  <c:v>2.9532165999999999E-2</c:v>
                </c:pt>
                <c:pt idx="106">
                  <c:v>2.5705885000000001E-2</c:v>
                </c:pt>
                <c:pt idx="107">
                  <c:v>2.1956254000000001E-2</c:v>
                </c:pt>
                <c:pt idx="108">
                  <c:v>1.7078169000000001E-2</c:v>
                </c:pt>
                <c:pt idx="109">
                  <c:v>1.1884776E-2</c:v>
                </c:pt>
                <c:pt idx="110">
                  <c:v>6.9293419999999998E-3</c:v>
                </c:pt>
                <c:pt idx="111">
                  <c:v>6.1300000000000005E-4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1768-4EF2-9D05-484AC1E8567B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[4]Sheet1!$D$582:$DT$582</c:f>
              <c:numCache>
                <c:formatCode>General</c:formatCode>
                <c:ptCount val="121"/>
                <c:pt idx="0">
                  <c:v>7.1161551999999999E-3</c:v>
                </c:pt>
                <c:pt idx="1">
                  <c:v>4.9580149999999996E-3</c:v>
                </c:pt>
                <c:pt idx="2">
                  <c:v>5.0178820000000004E-3</c:v>
                </c:pt>
                <c:pt idx="3">
                  <c:v>3.2352444000000001E-3</c:v>
                </c:pt>
                <c:pt idx="4">
                  <c:v>2.2100175000000001E-3</c:v>
                </c:pt>
                <c:pt idx="5">
                  <c:v>3.1285274E-3</c:v>
                </c:pt>
                <c:pt idx="6">
                  <c:v>5.8248253000000002E-3</c:v>
                </c:pt>
                <c:pt idx="7">
                  <c:v>8.6830020000000004E-3</c:v>
                </c:pt>
                <c:pt idx="8">
                  <c:v>8.6722510000000006E-3</c:v>
                </c:pt>
                <c:pt idx="9">
                  <c:v>4.8974394000000001E-3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1.8116842999999999E-3</c:v>
                </c:pt>
                <c:pt idx="15">
                  <c:v>8.0701260000000004E-3</c:v>
                </c:pt>
                <c:pt idx="16">
                  <c:v>1.31418565E-2</c:v>
                </c:pt>
                <c:pt idx="17">
                  <c:v>1.3609168E-2</c:v>
                </c:pt>
                <c:pt idx="18">
                  <c:v>9.6372785000000006E-3</c:v>
                </c:pt>
                <c:pt idx="19">
                  <c:v>2.5520930000000001E-3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2.0710762999999999E-3</c:v>
                </c:pt>
                <c:pt idx="27">
                  <c:v>8.8772769999999994E-3</c:v>
                </c:pt>
                <c:pt idx="28">
                  <c:v>1.4740714E-2</c:v>
                </c:pt>
                <c:pt idx="29">
                  <c:v>1.9029727E-2</c:v>
                </c:pt>
                <c:pt idx="30">
                  <c:v>2.2703731000000001E-2</c:v>
                </c:pt>
                <c:pt idx="31">
                  <c:v>2.5193632000000001E-2</c:v>
                </c:pt>
                <c:pt idx="32">
                  <c:v>2.5575051000000001E-2</c:v>
                </c:pt>
                <c:pt idx="33">
                  <c:v>2.6218096E-2</c:v>
                </c:pt>
                <c:pt idx="34">
                  <c:v>2.7260798999999999E-2</c:v>
                </c:pt>
                <c:pt idx="35">
                  <c:v>2.8605077E-2</c:v>
                </c:pt>
                <c:pt idx="36">
                  <c:v>2.8212937E-2</c:v>
                </c:pt>
                <c:pt idx="37">
                  <c:v>2.4966671999999999E-2</c:v>
                </c:pt>
                <c:pt idx="38">
                  <c:v>1.9710345000000001E-2</c:v>
                </c:pt>
                <c:pt idx="39">
                  <c:v>1.4661347999999999E-2</c:v>
                </c:pt>
                <c:pt idx="40">
                  <c:v>1.0093089E-2</c:v>
                </c:pt>
                <c:pt idx="41">
                  <c:v>7.4727509999999997E-3</c:v>
                </c:pt>
                <c:pt idx="42">
                  <c:v>6.082021E-3</c:v>
                </c:pt>
                <c:pt idx="43">
                  <c:v>7.7948226000000001E-3</c:v>
                </c:pt>
                <c:pt idx="44">
                  <c:v>1.3630241E-2</c:v>
                </c:pt>
                <c:pt idx="45">
                  <c:v>2.1569538999999999E-2</c:v>
                </c:pt>
                <c:pt idx="46">
                  <c:v>2.8103680999999998E-2</c:v>
                </c:pt>
                <c:pt idx="47">
                  <c:v>3.1060068E-2</c:v>
                </c:pt>
                <c:pt idx="48">
                  <c:v>3.1782560000000001E-2</c:v>
                </c:pt>
                <c:pt idx="49">
                  <c:v>3.2506584999999998E-2</c:v>
                </c:pt>
                <c:pt idx="50">
                  <c:v>3.3867425999999999E-2</c:v>
                </c:pt>
                <c:pt idx="51">
                  <c:v>3.6206447000000003E-2</c:v>
                </c:pt>
                <c:pt idx="52">
                  <c:v>3.8747360000000002E-2</c:v>
                </c:pt>
                <c:pt idx="53">
                  <c:v>3.9480413999999998E-2</c:v>
                </c:pt>
                <c:pt idx="54">
                  <c:v>3.6869578E-2</c:v>
                </c:pt>
                <c:pt idx="55">
                  <c:v>3.2808759999999999E-2</c:v>
                </c:pt>
                <c:pt idx="56">
                  <c:v>3.0221020000000001E-2</c:v>
                </c:pt>
                <c:pt idx="57">
                  <c:v>3.2360344999999999E-2</c:v>
                </c:pt>
                <c:pt idx="58">
                  <c:v>3.8332709999999999E-2</c:v>
                </c:pt>
                <c:pt idx="59">
                  <c:v>4.46352E-2</c:v>
                </c:pt>
                <c:pt idx="60">
                  <c:v>4.7820855000000002E-2</c:v>
                </c:pt>
                <c:pt idx="61">
                  <c:v>4.9717337E-2</c:v>
                </c:pt>
                <c:pt idx="62">
                  <c:v>5.1855445E-2</c:v>
                </c:pt>
                <c:pt idx="63">
                  <c:v>5.3626128000000002E-2</c:v>
                </c:pt>
                <c:pt idx="64">
                  <c:v>5.1966409999999998E-2</c:v>
                </c:pt>
                <c:pt idx="65">
                  <c:v>4.7002955999999999E-2</c:v>
                </c:pt>
                <c:pt idx="66">
                  <c:v>4.4794779999999999E-2</c:v>
                </c:pt>
                <c:pt idx="67">
                  <c:v>5.0726081999999999E-2</c:v>
                </c:pt>
                <c:pt idx="68">
                  <c:v>6.1670414999999999E-2</c:v>
                </c:pt>
                <c:pt idx="69">
                  <c:v>6.6967979999999996E-2</c:v>
                </c:pt>
                <c:pt idx="70">
                  <c:v>5.9528119999999997E-2</c:v>
                </c:pt>
                <c:pt idx="71">
                  <c:v>4.2389464000000002E-2</c:v>
                </c:pt>
                <c:pt idx="72">
                  <c:v>2.6043127999999999E-2</c:v>
                </c:pt>
                <c:pt idx="73">
                  <c:v>1.7850327999999999E-2</c:v>
                </c:pt>
                <c:pt idx="74">
                  <c:v>1.7864008000000001E-2</c:v>
                </c:pt>
                <c:pt idx="75">
                  <c:v>2.092577E-2</c:v>
                </c:pt>
                <c:pt idx="76">
                  <c:v>2.3763807000000001E-2</c:v>
                </c:pt>
                <c:pt idx="77">
                  <c:v>2.6159713000000001E-2</c:v>
                </c:pt>
                <c:pt idx="78">
                  <c:v>2.9458787E-2</c:v>
                </c:pt>
                <c:pt idx="79">
                  <c:v>3.2358489999999997E-2</c:v>
                </c:pt>
                <c:pt idx="80">
                  <c:v>3.0833039999999999E-2</c:v>
                </c:pt>
                <c:pt idx="81">
                  <c:v>2.2810687999999999E-2</c:v>
                </c:pt>
                <c:pt idx="82">
                  <c:v>1.0119159000000001E-2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1.9188123000000001E-3</c:v>
                </c:pt>
                <c:pt idx="88">
                  <c:v>1.006487E-2</c:v>
                </c:pt>
                <c:pt idx="89">
                  <c:v>1.7271901999999999E-2</c:v>
                </c:pt>
                <c:pt idx="90">
                  <c:v>2.3688376000000001E-2</c:v>
                </c:pt>
                <c:pt idx="91">
                  <c:v>2.9503346999999999E-2</c:v>
                </c:pt>
                <c:pt idx="92">
                  <c:v>3.3175907999999997E-2</c:v>
                </c:pt>
                <c:pt idx="93">
                  <c:v>3.4845352000000003E-2</c:v>
                </c:pt>
                <c:pt idx="94">
                  <c:v>3.5086640000000002E-2</c:v>
                </c:pt>
                <c:pt idx="95">
                  <c:v>3.4162663000000003E-2</c:v>
                </c:pt>
                <c:pt idx="96">
                  <c:v>3.4893185E-2</c:v>
                </c:pt>
                <c:pt idx="97">
                  <c:v>3.6272272000000001E-2</c:v>
                </c:pt>
                <c:pt idx="98">
                  <c:v>3.7640042999999998E-2</c:v>
                </c:pt>
                <c:pt idx="99">
                  <c:v>3.835504E-2</c:v>
                </c:pt>
                <c:pt idx="100">
                  <c:v>3.8349528000000001E-2</c:v>
                </c:pt>
                <c:pt idx="101">
                  <c:v>3.7697612999999998E-2</c:v>
                </c:pt>
                <c:pt idx="102">
                  <c:v>3.6307693000000002E-2</c:v>
                </c:pt>
                <c:pt idx="103">
                  <c:v>3.4934316E-2</c:v>
                </c:pt>
                <c:pt idx="104">
                  <c:v>3.2612245999999998E-2</c:v>
                </c:pt>
                <c:pt idx="105">
                  <c:v>2.9532165999999999E-2</c:v>
                </c:pt>
                <c:pt idx="106">
                  <c:v>2.5705885000000001E-2</c:v>
                </c:pt>
                <c:pt idx="107">
                  <c:v>2.1956254000000001E-2</c:v>
                </c:pt>
                <c:pt idx="108">
                  <c:v>1.7078169000000001E-2</c:v>
                </c:pt>
                <c:pt idx="109">
                  <c:v>1.1884776E-2</c:v>
                </c:pt>
                <c:pt idx="110">
                  <c:v>6.9293419999999998E-3</c:v>
                </c:pt>
                <c:pt idx="111">
                  <c:v>6.1300000000000005E-4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1768-4EF2-9D05-484AC1E8567B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[4]Sheet1!$D$583:$DT$583</c:f>
              <c:numCache>
                <c:formatCode>General</c:formatCode>
                <c:ptCount val="121"/>
                <c:pt idx="0">
                  <c:v>7.4932226000000001E-3</c:v>
                </c:pt>
                <c:pt idx="1">
                  <c:v>5.2322150000000001E-3</c:v>
                </c:pt>
                <c:pt idx="2">
                  <c:v>5.1741119999999998E-3</c:v>
                </c:pt>
                <c:pt idx="3">
                  <c:v>3.3054325999999998E-3</c:v>
                </c:pt>
                <c:pt idx="4">
                  <c:v>2.2527319999999999E-3</c:v>
                </c:pt>
                <c:pt idx="5">
                  <c:v>3.1187602E-3</c:v>
                </c:pt>
                <c:pt idx="6">
                  <c:v>5.7197673999999999E-3</c:v>
                </c:pt>
                <c:pt idx="7">
                  <c:v>8.4804600000000004E-3</c:v>
                </c:pt>
                <c:pt idx="8">
                  <c:v>8.4369010000000001E-3</c:v>
                </c:pt>
                <c:pt idx="9">
                  <c:v>4.7138459999999998E-3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1.9721399999999998E-3</c:v>
                </c:pt>
                <c:pt idx="15">
                  <c:v>8.2829380000000001E-3</c:v>
                </c:pt>
                <c:pt idx="16">
                  <c:v>1.3329830000000001E-2</c:v>
                </c:pt>
                <c:pt idx="17">
                  <c:v>1.3705398000000001E-2</c:v>
                </c:pt>
                <c:pt idx="18">
                  <c:v>9.5923710000000006E-3</c:v>
                </c:pt>
                <c:pt idx="19">
                  <c:v>2.3986404000000002E-3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2.1503589000000001E-3</c:v>
                </c:pt>
                <c:pt idx="27">
                  <c:v>8.9561199999999997E-3</c:v>
                </c:pt>
                <c:pt idx="28">
                  <c:v>1.4759138999999999E-2</c:v>
                </c:pt>
                <c:pt idx="29">
                  <c:v>1.8959817E-2</c:v>
                </c:pt>
                <c:pt idx="30">
                  <c:v>2.2554127E-2</c:v>
                </c:pt>
                <c:pt idx="31">
                  <c:v>2.5028999999999999E-2</c:v>
                </c:pt>
                <c:pt idx="32">
                  <c:v>2.5465721E-2</c:v>
                </c:pt>
                <c:pt idx="33">
                  <c:v>2.6205372000000001E-2</c:v>
                </c:pt>
                <c:pt idx="34">
                  <c:v>2.7335341999999999E-2</c:v>
                </c:pt>
                <c:pt idx="35">
                  <c:v>2.8730710999999999E-2</c:v>
                </c:pt>
                <c:pt idx="36">
                  <c:v>2.8359097999999999E-2</c:v>
                </c:pt>
                <c:pt idx="37">
                  <c:v>2.5130840000000002E-2</c:v>
                </c:pt>
                <c:pt idx="38">
                  <c:v>1.9886352E-2</c:v>
                </c:pt>
                <c:pt idx="39">
                  <c:v>1.4834958000000001E-2</c:v>
                </c:pt>
                <c:pt idx="40">
                  <c:v>1.0247609E-2</c:v>
                </c:pt>
                <c:pt idx="41">
                  <c:v>7.5987466000000002E-3</c:v>
                </c:pt>
                <c:pt idx="42">
                  <c:v>6.1697527000000004E-3</c:v>
                </c:pt>
                <c:pt idx="43">
                  <c:v>7.8229379999999998E-3</c:v>
                </c:pt>
                <c:pt idx="44">
                  <c:v>1.3608866000000001E-2</c:v>
                </c:pt>
                <c:pt idx="45">
                  <c:v>2.1524149999999999E-2</c:v>
                </c:pt>
                <c:pt idx="46">
                  <c:v>2.8085075000000001E-2</c:v>
                </c:pt>
                <c:pt idx="47">
                  <c:v>3.1092918000000001E-2</c:v>
                </c:pt>
                <c:pt idx="48">
                  <c:v>3.1847496000000003E-2</c:v>
                </c:pt>
                <c:pt idx="49">
                  <c:v>3.2580520000000002E-2</c:v>
                </c:pt>
                <c:pt idx="50">
                  <c:v>3.3937163999999999E-2</c:v>
                </c:pt>
                <c:pt idx="51">
                  <c:v>3.6250879999999999E-2</c:v>
                </c:pt>
                <c:pt idx="52">
                  <c:v>3.8721718000000002E-2</c:v>
                </c:pt>
                <c:pt idx="53">
                  <c:v>3.9361069999999998E-2</c:v>
                </c:pt>
                <c:pt idx="54">
                  <c:v>3.6683172E-2</c:v>
                </c:pt>
                <c:pt idx="55">
                  <c:v>3.2617449999999999E-2</c:v>
                </c:pt>
                <c:pt idx="56">
                  <c:v>3.0077705E-2</c:v>
                </c:pt>
                <c:pt idx="57">
                  <c:v>3.2285889999999998E-2</c:v>
                </c:pt>
                <c:pt idx="58">
                  <c:v>3.8319733000000002E-2</c:v>
                </c:pt>
                <c:pt idx="59">
                  <c:v>4.4670288000000002E-2</c:v>
                </c:pt>
                <c:pt idx="60">
                  <c:v>4.7885063999999998E-2</c:v>
                </c:pt>
                <c:pt idx="61">
                  <c:v>4.9786508E-2</c:v>
                </c:pt>
                <c:pt idx="62">
                  <c:v>5.1909289999999997E-2</c:v>
                </c:pt>
                <c:pt idx="63">
                  <c:v>5.3671879999999998E-2</c:v>
                </c:pt>
                <c:pt idx="64">
                  <c:v>5.2028530000000003E-2</c:v>
                </c:pt>
                <c:pt idx="65">
                  <c:v>4.7076229999999997E-2</c:v>
                </c:pt>
                <c:pt idx="66">
                  <c:v>4.4819668E-2</c:v>
                </c:pt>
                <c:pt idx="67">
                  <c:v>5.0644952999999999E-2</c:v>
                </c:pt>
                <c:pt idx="68">
                  <c:v>6.1480764E-2</c:v>
                </c:pt>
                <c:pt idx="69">
                  <c:v>6.6750266000000003E-2</c:v>
                </c:pt>
                <c:pt idx="70">
                  <c:v>5.9375777999999997E-2</c:v>
                </c:pt>
                <c:pt idx="71">
                  <c:v>4.2355827999999998E-2</c:v>
                </c:pt>
                <c:pt idx="72">
                  <c:v>2.6129489999999998E-2</c:v>
                </c:pt>
                <c:pt idx="73">
                  <c:v>1.8016839999999999E-2</c:v>
                </c:pt>
                <c:pt idx="74">
                  <c:v>1.8054659000000001E-2</c:v>
                </c:pt>
                <c:pt idx="75">
                  <c:v>2.1075465000000002E-2</c:v>
                </c:pt>
                <c:pt idx="76">
                  <c:v>2.3818959000000001E-2</c:v>
                </c:pt>
                <c:pt idx="77">
                  <c:v>2.6108341E-2</c:v>
                </c:pt>
                <c:pt idx="78">
                  <c:v>2.9329312999999999E-2</c:v>
                </c:pt>
                <c:pt idx="79">
                  <c:v>3.2215386999999998E-2</c:v>
                </c:pt>
                <c:pt idx="80">
                  <c:v>3.0741457E-2</c:v>
                </c:pt>
                <c:pt idx="81">
                  <c:v>2.2817206E-2</c:v>
                </c:pt>
                <c:pt idx="82">
                  <c:v>1.0224064E-2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1.6646314999999999E-3</c:v>
                </c:pt>
                <c:pt idx="88">
                  <c:v>9.8172710000000007E-3</c:v>
                </c:pt>
                <c:pt idx="89">
                  <c:v>1.7106206999999998E-2</c:v>
                </c:pt>
                <c:pt idx="90">
                  <c:v>2.3618444999999998E-2</c:v>
                </c:pt>
                <c:pt idx="91">
                  <c:v>2.9540684000000001E-2</c:v>
                </c:pt>
                <c:pt idx="92">
                  <c:v>3.3281125000000002E-2</c:v>
                </c:pt>
                <c:pt idx="93">
                  <c:v>3.4987610000000002E-2</c:v>
                </c:pt>
                <c:pt idx="94">
                  <c:v>3.5232566E-2</c:v>
                </c:pt>
                <c:pt idx="95">
                  <c:v>3.4268519999999997E-2</c:v>
                </c:pt>
                <c:pt idx="96">
                  <c:v>3.4943149999999999E-2</c:v>
                </c:pt>
                <c:pt idx="97">
                  <c:v>3.6269455999999999E-2</c:v>
                </c:pt>
                <c:pt idx="98">
                  <c:v>3.7594284999999998E-2</c:v>
                </c:pt>
                <c:pt idx="99">
                  <c:v>3.8276805999999997E-2</c:v>
                </c:pt>
                <c:pt idx="100">
                  <c:v>3.8245540000000001E-2</c:v>
                </c:pt>
                <c:pt idx="101">
                  <c:v>3.7569795000000003E-2</c:v>
                </c:pt>
                <c:pt idx="102">
                  <c:v>3.6167108000000003E-2</c:v>
                </c:pt>
                <c:pt idx="103">
                  <c:v>3.4781735000000001E-2</c:v>
                </c:pt>
                <c:pt idx="104">
                  <c:v>3.2454337999999999E-2</c:v>
                </c:pt>
                <c:pt idx="105">
                  <c:v>2.9375238000000001E-2</c:v>
                </c:pt>
                <c:pt idx="106">
                  <c:v>2.5556952000000001E-2</c:v>
                </c:pt>
                <c:pt idx="107">
                  <c:v>2.1820283999999999E-2</c:v>
                </c:pt>
                <c:pt idx="108">
                  <c:v>1.6964371999999998E-2</c:v>
                </c:pt>
                <c:pt idx="109">
                  <c:v>1.1798990000000001E-2</c:v>
                </c:pt>
                <c:pt idx="110">
                  <c:v>6.8747397000000002E-3</c:v>
                </c:pt>
                <c:pt idx="111">
                  <c:v>5.8100000000000003E-4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1768-4EF2-9D05-484AC1E8567B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[4]Sheet1!$D$584:$DT$584</c:f>
              <c:numCache>
                <c:formatCode>General</c:formatCode>
                <c:ptCount val="121"/>
                <c:pt idx="0">
                  <c:v>7.181527E-3</c:v>
                </c:pt>
                <c:pt idx="1">
                  <c:v>4.9461163999999997E-3</c:v>
                </c:pt>
                <c:pt idx="2">
                  <c:v>4.9285036999999997E-3</c:v>
                </c:pt>
                <c:pt idx="3">
                  <c:v>3.1966899999999999E-3</c:v>
                </c:pt>
                <c:pt idx="4">
                  <c:v>2.2273307999999999E-3</c:v>
                </c:pt>
                <c:pt idx="5">
                  <c:v>3.1157622999999999E-3</c:v>
                </c:pt>
                <c:pt idx="6">
                  <c:v>5.7121343000000003E-3</c:v>
                </c:pt>
                <c:pt idx="7">
                  <c:v>8.4903640000000002E-3</c:v>
                </c:pt>
                <c:pt idx="8">
                  <c:v>8.4823889999999999E-3</c:v>
                </c:pt>
                <c:pt idx="9">
                  <c:v>4.770219E-3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1.8946955E-3</c:v>
                </c:pt>
                <c:pt idx="15">
                  <c:v>8.1821189999999999E-3</c:v>
                </c:pt>
                <c:pt idx="16">
                  <c:v>1.3256690999999999E-2</c:v>
                </c:pt>
                <c:pt idx="17">
                  <c:v>1.3705869000000001E-2</c:v>
                </c:pt>
                <c:pt idx="18">
                  <c:v>9.6676869999999995E-3</c:v>
                </c:pt>
                <c:pt idx="19">
                  <c:v>2.4941465999999998E-3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2.0991755000000002E-3</c:v>
                </c:pt>
                <c:pt idx="27">
                  <c:v>8.8907659999999996E-3</c:v>
                </c:pt>
                <c:pt idx="28">
                  <c:v>1.4696703E-2</c:v>
                </c:pt>
                <c:pt idx="29">
                  <c:v>1.8900340000000002E-2</c:v>
                </c:pt>
                <c:pt idx="30">
                  <c:v>2.2518047999999999E-2</c:v>
                </c:pt>
                <c:pt idx="31">
                  <c:v>2.5031036E-2</c:v>
                </c:pt>
                <c:pt idx="32">
                  <c:v>2.5530614E-2</c:v>
                </c:pt>
                <c:pt idx="33">
                  <c:v>2.6300273999999998E-2</c:v>
                </c:pt>
                <c:pt idx="34">
                  <c:v>2.7433381999999999E-2</c:v>
                </c:pt>
                <c:pt idx="35">
                  <c:v>2.8793679999999999E-2</c:v>
                </c:pt>
                <c:pt idx="36">
                  <c:v>2.8384245999999998E-2</c:v>
                </c:pt>
                <c:pt idx="37">
                  <c:v>2.5136022000000001E-2</c:v>
                </c:pt>
                <c:pt idx="38">
                  <c:v>1.987591E-2</c:v>
                </c:pt>
                <c:pt idx="39">
                  <c:v>1.4802005999999999E-2</c:v>
                </c:pt>
                <c:pt idx="40">
                  <c:v>1.0199679E-2</c:v>
                </c:pt>
                <c:pt idx="41">
                  <c:v>7.5435983E-3</c:v>
                </c:pt>
                <c:pt idx="42">
                  <c:v>6.1152447000000004E-3</c:v>
                </c:pt>
                <c:pt idx="43">
                  <c:v>7.7588580000000004E-3</c:v>
                </c:pt>
                <c:pt idx="44">
                  <c:v>1.3514725999999999E-2</c:v>
                </c:pt>
                <c:pt idx="45">
                  <c:v>2.1419001999999999E-2</c:v>
                </c:pt>
                <c:pt idx="46">
                  <c:v>2.8024914000000001E-2</c:v>
                </c:pt>
                <c:pt idx="47">
                  <c:v>3.1159144E-2</c:v>
                </c:pt>
                <c:pt idx="48">
                  <c:v>3.2055861999999997E-2</c:v>
                </c:pt>
                <c:pt idx="49">
                  <c:v>3.2845408E-2</c:v>
                </c:pt>
                <c:pt idx="50">
                  <c:v>3.4132108000000001E-2</c:v>
                </c:pt>
                <c:pt idx="51">
                  <c:v>3.6304686000000003E-2</c:v>
                </c:pt>
                <c:pt idx="52">
                  <c:v>3.8671209999999998E-2</c:v>
                </c:pt>
                <c:pt idx="53">
                  <c:v>3.9289764999999997E-2</c:v>
                </c:pt>
                <c:pt idx="54">
                  <c:v>3.6640245000000002E-2</c:v>
                </c:pt>
                <c:pt idx="55">
                  <c:v>3.2564070000000001E-2</c:v>
                </c:pt>
                <c:pt idx="56">
                  <c:v>2.9969517000000001E-2</c:v>
                </c:pt>
                <c:pt idx="57">
                  <c:v>3.2117654000000002E-2</c:v>
                </c:pt>
                <c:pt idx="58">
                  <c:v>3.8129106000000003E-2</c:v>
                </c:pt>
                <c:pt idx="59">
                  <c:v>4.4516E-2</c:v>
                </c:pt>
                <c:pt idx="60">
                  <c:v>4.7781410000000003E-2</c:v>
                </c:pt>
                <c:pt idx="61">
                  <c:v>4.9706186999999999E-2</c:v>
                </c:pt>
                <c:pt idx="62">
                  <c:v>5.1802016999999999E-2</c:v>
                </c:pt>
                <c:pt idx="63">
                  <c:v>5.3511318000000002E-2</c:v>
                </c:pt>
                <c:pt idx="64">
                  <c:v>5.1834100000000001E-2</c:v>
                </c:pt>
                <c:pt idx="65">
                  <c:v>4.6909569999999998E-2</c:v>
                </c:pt>
                <c:pt idx="66">
                  <c:v>4.4729869999999998E-2</c:v>
                </c:pt>
                <c:pt idx="67">
                  <c:v>5.0629823999999997E-2</c:v>
                </c:pt>
                <c:pt idx="68">
                  <c:v>6.1502981999999998E-2</c:v>
                </c:pt>
                <c:pt idx="69">
                  <c:v>6.6756480000000007E-2</c:v>
                </c:pt>
                <c:pt idx="70">
                  <c:v>5.933662E-2</c:v>
                </c:pt>
                <c:pt idx="71">
                  <c:v>4.2278679999999999E-2</c:v>
                </c:pt>
                <c:pt idx="72">
                  <c:v>2.6057127999999999E-2</c:v>
                </c:pt>
                <c:pt idx="73">
                  <c:v>1.8009659000000001E-2</c:v>
                </c:pt>
                <c:pt idx="74">
                  <c:v>1.8166436000000001E-2</c:v>
                </c:pt>
                <c:pt idx="75">
                  <c:v>2.1305045000000002E-2</c:v>
                </c:pt>
                <c:pt idx="76">
                  <c:v>2.4091710999999998E-2</c:v>
                </c:pt>
                <c:pt idx="77">
                  <c:v>2.6312540999999998E-2</c:v>
                </c:pt>
                <c:pt idx="78">
                  <c:v>2.9392142E-2</c:v>
                </c:pt>
                <c:pt idx="79">
                  <c:v>3.213858E-2</c:v>
                </c:pt>
                <c:pt idx="80">
                  <c:v>3.0588252E-2</c:v>
                </c:pt>
                <c:pt idx="81">
                  <c:v>2.2650264E-2</c:v>
                </c:pt>
                <c:pt idx="82">
                  <c:v>1.0071254E-2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1.6047849E-3</c:v>
                </c:pt>
                <c:pt idx="88">
                  <c:v>9.7550850000000001E-3</c:v>
                </c:pt>
                <c:pt idx="89">
                  <c:v>1.7040817E-2</c:v>
                </c:pt>
                <c:pt idx="90">
                  <c:v>2.3568678999999999E-2</c:v>
                </c:pt>
                <c:pt idx="91">
                  <c:v>2.9524281999999999E-2</c:v>
                </c:pt>
                <c:pt idx="92">
                  <c:v>3.3308940000000002E-2</c:v>
                </c:pt>
                <c:pt idx="93">
                  <c:v>3.5055213000000002E-2</c:v>
                </c:pt>
                <c:pt idx="94">
                  <c:v>3.533091E-2</c:v>
                </c:pt>
                <c:pt idx="95">
                  <c:v>3.43708E-2</c:v>
                </c:pt>
                <c:pt idx="96">
                  <c:v>3.5023789999999999E-2</c:v>
                </c:pt>
                <c:pt idx="97">
                  <c:v>3.6310107000000001E-2</c:v>
                </c:pt>
                <c:pt idx="98">
                  <c:v>3.7580460000000003E-2</c:v>
                </c:pt>
                <c:pt idx="99">
                  <c:v>3.8197689999999999E-2</c:v>
                </c:pt>
                <c:pt idx="100">
                  <c:v>3.8095999999999998E-2</c:v>
                </c:pt>
                <c:pt idx="101">
                  <c:v>3.7362187999999998E-2</c:v>
                </c:pt>
                <c:pt idx="102">
                  <c:v>3.5911183999999999E-2</c:v>
                </c:pt>
                <c:pt idx="103">
                  <c:v>3.4496285000000002E-2</c:v>
                </c:pt>
                <c:pt idx="104">
                  <c:v>3.2156322000000001E-2</c:v>
                </c:pt>
                <c:pt idx="105">
                  <c:v>2.9081467999999999E-2</c:v>
                </c:pt>
                <c:pt idx="106">
                  <c:v>2.5282058999999999E-2</c:v>
                </c:pt>
                <c:pt idx="107">
                  <c:v>2.1569458999999999E-2</c:v>
                </c:pt>
                <c:pt idx="108">
                  <c:v>1.6750323000000001E-2</c:v>
                </c:pt>
                <c:pt idx="109">
                  <c:v>1.162403E-2</c:v>
                </c:pt>
                <c:pt idx="110">
                  <c:v>6.7334357000000001E-3</c:v>
                </c:pt>
                <c:pt idx="111">
                  <c:v>5.3600000000000002E-4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1768-4EF2-9D05-484AC1E8567B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[4]Sheet1!$D$585:$DT$585</c:f>
              <c:numCache>
                <c:formatCode>General</c:formatCode>
                <c:ptCount val="121"/>
                <c:pt idx="0">
                  <c:v>6.9403370000000004E-3</c:v>
                </c:pt>
                <c:pt idx="1">
                  <c:v>4.7654714000000004E-3</c:v>
                </c:pt>
                <c:pt idx="2">
                  <c:v>4.7818390000000004E-3</c:v>
                </c:pt>
                <c:pt idx="3">
                  <c:v>3.1382125000000002E-3</c:v>
                </c:pt>
                <c:pt idx="4">
                  <c:v>2.2315270000000001E-3</c:v>
                </c:pt>
                <c:pt idx="5">
                  <c:v>3.1513031999999999E-3</c:v>
                </c:pt>
                <c:pt idx="6">
                  <c:v>5.7410650000000001E-3</c:v>
                </c:pt>
                <c:pt idx="7">
                  <c:v>8.5075759999999993E-3</c:v>
                </c:pt>
                <c:pt idx="8">
                  <c:v>8.4862559999999993E-3</c:v>
                </c:pt>
                <c:pt idx="9">
                  <c:v>4.7695217999999999E-3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1.8910861E-3</c:v>
                </c:pt>
                <c:pt idx="15">
                  <c:v>8.2179009999999997E-3</c:v>
                </c:pt>
                <c:pt idx="16">
                  <c:v>1.3308275E-2</c:v>
                </c:pt>
                <c:pt idx="17">
                  <c:v>1.3744948999999999E-2</c:v>
                </c:pt>
                <c:pt idx="18">
                  <c:v>9.6937570000000008E-3</c:v>
                </c:pt>
                <c:pt idx="19">
                  <c:v>2.5306832999999998E-3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2.1554101E-3</c:v>
                </c:pt>
                <c:pt idx="27">
                  <c:v>8.8951729999999993E-3</c:v>
                </c:pt>
                <c:pt idx="28">
                  <c:v>1.4599424999999999E-2</c:v>
                </c:pt>
                <c:pt idx="29">
                  <c:v>1.8708223E-2</c:v>
                </c:pt>
                <c:pt idx="30">
                  <c:v>2.2291766000000001E-2</c:v>
                </c:pt>
                <c:pt idx="31">
                  <c:v>2.4838204999999999E-2</c:v>
                </c:pt>
                <c:pt idx="32">
                  <c:v>2.5380402999999999E-2</c:v>
                </c:pt>
                <c:pt idx="33">
                  <c:v>2.6170984000000001E-2</c:v>
                </c:pt>
                <c:pt idx="34">
                  <c:v>2.7305499E-2</c:v>
                </c:pt>
                <c:pt idx="35">
                  <c:v>2.8705017999999999E-2</c:v>
                </c:pt>
                <c:pt idx="36">
                  <c:v>2.8374689000000002E-2</c:v>
                </c:pt>
                <c:pt idx="37">
                  <c:v>2.5191443000000001E-2</c:v>
                </c:pt>
                <c:pt idx="38">
                  <c:v>1.9940348E-2</c:v>
                </c:pt>
                <c:pt idx="39">
                  <c:v>1.4816711999999999E-2</c:v>
                </c:pt>
                <c:pt idx="40">
                  <c:v>1.0135599E-2</c:v>
                </c:pt>
                <c:pt idx="41">
                  <c:v>7.4179983E-3</c:v>
                </c:pt>
                <c:pt idx="42">
                  <c:v>5.9614484000000004E-3</c:v>
                </c:pt>
                <c:pt idx="43">
                  <c:v>7.6388710000000002E-3</c:v>
                </c:pt>
                <c:pt idx="44">
                  <c:v>1.3478583000000001E-2</c:v>
                </c:pt>
                <c:pt idx="45">
                  <c:v>2.1479341999999998E-2</c:v>
                </c:pt>
                <c:pt idx="46">
                  <c:v>2.8132068E-2</c:v>
                </c:pt>
                <c:pt idx="47">
                  <c:v>3.1225124E-2</c:v>
                </c:pt>
                <c:pt idx="48">
                  <c:v>3.2013800000000002E-2</c:v>
                </c:pt>
                <c:pt idx="49">
                  <c:v>3.2707970000000003E-2</c:v>
                </c:pt>
                <c:pt idx="50">
                  <c:v>3.3968154E-2</c:v>
                </c:pt>
                <c:pt idx="51">
                  <c:v>3.6190439999999997E-2</c:v>
                </c:pt>
                <c:pt idx="52">
                  <c:v>3.8625109999999997E-2</c:v>
                </c:pt>
                <c:pt idx="53">
                  <c:v>3.9249565E-2</c:v>
                </c:pt>
                <c:pt idx="54">
                  <c:v>3.6520240000000002E-2</c:v>
                </c:pt>
                <c:pt idx="55">
                  <c:v>3.2337733E-2</c:v>
                </c:pt>
                <c:pt idx="56">
                  <c:v>2.9700922000000001E-2</c:v>
                </c:pt>
                <c:pt idx="57">
                  <c:v>3.1921270000000002E-2</c:v>
                </c:pt>
                <c:pt idx="58">
                  <c:v>3.8073219999999998E-2</c:v>
                </c:pt>
                <c:pt idx="59">
                  <c:v>4.4559225000000001E-2</c:v>
                </c:pt>
                <c:pt idx="60">
                  <c:v>4.7802664000000002E-2</c:v>
                </c:pt>
                <c:pt idx="61">
                  <c:v>4.960759E-2</c:v>
                </c:pt>
                <c:pt idx="62">
                  <c:v>5.1587224000000001E-2</c:v>
                </c:pt>
                <c:pt idx="63">
                  <c:v>5.3274106000000002E-2</c:v>
                </c:pt>
                <c:pt idx="64">
                  <c:v>5.1666543000000002E-2</c:v>
                </c:pt>
                <c:pt idx="65">
                  <c:v>4.6852253000000003E-2</c:v>
                </c:pt>
                <c:pt idx="66">
                  <c:v>4.4748693999999999E-2</c:v>
                </c:pt>
                <c:pt idx="67">
                  <c:v>5.0659236000000003E-2</c:v>
                </c:pt>
                <c:pt idx="68">
                  <c:v>6.1513875000000003E-2</c:v>
                </c:pt>
                <c:pt idx="69">
                  <c:v>6.6763095999999994E-2</c:v>
                </c:pt>
                <c:pt idx="70">
                  <c:v>5.9380087999999998E-2</c:v>
                </c:pt>
                <c:pt idx="71">
                  <c:v>4.2380385E-2</c:v>
                </c:pt>
                <c:pt idx="72">
                  <c:v>2.6200613000000001E-2</c:v>
                </c:pt>
                <c:pt idx="73">
                  <c:v>1.8153242999999999E-2</c:v>
                </c:pt>
                <c:pt idx="74">
                  <c:v>1.8269825999999999E-2</c:v>
                </c:pt>
                <c:pt idx="75">
                  <c:v>2.1331706999999998E-2</c:v>
                </c:pt>
                <c:pt idx="76">
                  <c:v>2.4026932000000001E-2</c:v>
                </c:pt>
                <c:pt idx="77">
                  <c:v>2.6192334000000001E-2</c:v>
                </c:pt>
                <c:pt idx="78">
                  <c:v>2.9281597999999999E-2</c:v>
                </c:pt>
                <c:pt idx="79">
                  <c:v>3.208598E-2</c:v>
                </c:pt>
                <c:pt idx="80">
                  <c:v>3.0599169999999998E-2</c:v>
                </c:pt>
                <c:pt idx="81">
                  <c:v>2.2694967999999999E-2</c:v>
                </c:pt>
                <c:pt idx="82">
                  <c:v>1.0109771E-2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1.3429509E-3</c:v>
                </c:pt>
                <c:pt idx="88">
                  <c:v>9.5567540000000006E-3</c:v>
                </c:pt>
                <c:pt idx="89">
                  <c:v>1.6956603000000001E-2</c:v>
                </c:pt>
                <c:pt idx="90">
                  <c:v>2.3607177999999999E-2</c:v>
                </c:pt>
                <c:pt idx="91">
                  <c:v>2.9648925999999999E-2</c:v>
                </c:pt>
                <c:pt idx="92">
                  <c:v>3.3458540000000002E-2</c:v>
                </c:pt>
                <c:pt idx="93">
                  <c:v>3.5184E-2</c:v>
                </c:pt>
                <c:pt idx="94">
                  <c:v>3.5404798000000001E-2</c:v>
                </c:pt>
                <c:pt idx="95">
                  <c:v>3.4373044999999998E-2</c:v>
                </c:pt>
                <c:pt idx="96">
                  <c:v>3.4933828E-2</c:v>
                </c:pt>
                <c:pt idx="97">
                  <c:v>3.613711E-2</c:v>
                </c:pt>
                <c:pt idx="98">
                  <c:v>3.7346570000000003E-2</c:v>
                </c:pt>
                <c:pt idx="99">
                  <c:v>3.7932355000000001E-2</c:v>
                </c:pt>
                <c:pt idx="100">
                  <c:v>3.7823490000000001E-2</c:v>
                </c:pt>
                <c:pt idx="101">
                  <c:v>3.7117525999999998E-2</c:v>
                </c:pt>
                <c:pt idx="102">
                  <c:v>3.5705215999999998E-2</c:v>
                </c:pt>
                <c:pt idx="103">
                  <c:v>3.4341965000000002E-2</c:v>
                </c:pt>
                <c:pt idx="104">
                  <c:v>3.2060985E-2</c:v>
                </c:pt>
                <c:pt idx="105">
                  <c:v>2.9047404999999998E-2</c:v>
                </c:pt>
                <c:pt idx="106">
                  <c:v>2.5308272E-2</c:v>
                </c:pt>
                <c:pt idx="107">
                  <c:v>2.1642555000000001E-2</c:v>
                </c:pt>
                <c:pt idx="108">
                  <c:v>1.6871825E-2</c:v>
                </c:pt>
                <c:pt idx="109">
                  <c:v>1.1782559999999999E-2</c:v>
                </c:pt>
                <c:pt idx="110">
                  <c:v>6.9189300000000002E-3</c:v>
                </c:pt>
                <c:pt idx="111">
                  <c:v>7.5799999999999999E-4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1768-4EF2-9D05-484AC1E8567B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[4]Sheet1!$D$586:$DT$586</c:f>
              <c:numCache>
                <c:formatCode>General</c:formatCode>
                <c:ptCount val="121"/>
                <c:pt idx="0">
                  <c:v>7.4386746000000004E-3</c:v>
                </c:pt>
                <c:pt idx="1">
                  <c:v>5.1556275999999996E-3</c:v>
                </c:pt>
                <c:pt idx="2">
                  <c:v>5.0667593999999998E-3</c:v>
                </c:pt>
                <c:pt idx="3">
                  <c:v>3.1715545000000002E-3</c:v>
                </c:pt>
                <c:pt idx="4">
                  <c:v>2.1098283999999999E-3</c:v>
                </c:pt>
                <c:pt idx="5">
                  <c:v>2.9876303999999999E-3</c:v>
                </c:pt>
                <c:pt idx="6">
                  <c:v>5.6041125000000002E-3</c:v>
                </c:pt>
                <c:pt idx="7">
                  <c:v>8.4097900000000003E-3</c:v>
                </c:pt>
                <c:pt idx="8">
                  <c:v>8.4319660000000008E-3</c:v>
                </c:pt>
                <c:pt idx="9">
                  <c:v>4.7687455000000002E-3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1.7936810000000001E-3</c:v>
                </c:pt>
                <c:pt idx="15">
                  <c:v>8.0458920000000007E-3</c:v>
                </c:pt>
                <c:pt idx="16">
                  <c:v>1.3166514000000001E-2</c:v>
                </c:pt>
                <c:pt idx="17">
                  <c:v>1.3698653E-2</c:v>
                </c:pt>
                <c:pt idx="18">
                  <c:v>9.7222969999999995E-3</c:v>
                </c:pt>
                <c:pt idx="19">
                  <c:v>2.5809675000000002E-3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2.0958526999999998E-3</c:v>
                </c:pt>
                <c:pt idx="27">
                  <c:v>8.9668749999999992E-3</c:v>
                </c:pt>
                <c:pt idx="28">
                  <c:v>1.4805950999999999E-2</c:v>
                </c:pt>
                <c:pt idx="29">
                  <c:v>1.898358E-2</c:v>
                </c:pt>
                <c:pt idx="30">
                  <c:v>2.2529790000000001E-2</c:v>
                </c:pt>
                <c:pt idx="31">
                  <c:v>2.4969617E-2</c:v>
                </c:pt>
                <c:pt idx="32">
                  <c:v>2.5419928000000001E-2</c:v>
                </c:pt>
                <c:pt idx="33">
                  <c:v>2.6195159999999999E-2</c:v>
                </c:pt>
                <c:pt idx="34">
                  <c:v>2.7359448000000001E-2</c:v>
                </c:pt>
                <c:pt idx="35">
                  <c:v>2.876886E-2</c:v>
                </c:pt>
                <c:pt idx="36">
                  <c:v>2.8396832E-2</c:v>
                </c:pt>
                <c:pt idx="37">
                  <c:v>2.5160229999999999E-2</c:v>
                </c:pt>
                <c:pt idx="38">
                  <c:v>1.9908505999999999E-2</c:v>
                </c:pt>
                <c:pt idx="39">
                  <c:v>1.4847274000000001E-2</c:v>
                </c:pt>
                <c:pt idx="40">
                  <c:v>1.0254978999999999E-2</c:v>
                </c:pt>
                <c:pt idx="41">
                  <c:v>7.5999120000000003E-3</c:v>
                </c:pt>
                <c:pt idx="42">
                  <c:v>6.1585926000000003E-3</c:v>
                </c:pt>
                <c:pt idx="43">
                  <c:v>7.7809000000000003E-3</c:v>
                </c:pt>
                <c:pt idx="44">
                  <c:v>1.3503886E-2</c:v>
                </c:pt>
                <c:pt idx="45">
                  <c:v>2.1374213999999999E-2</c:v>
                </c:pt>
                <c:pt idx="46">
                  <c:v>2.7947117E-2</c:v>
                </c:pt>
                <c:pt idx="47">
                  <c:v>3.1058038E-2</c:v>
                </c:pt>
                <c:pt idx="48">
                  <c:v>3.1958300000000002E-2</c:v>
                </c:pt>
                <c:pt idx="49">
                  <c:v>3.2786879999999997E-2</c:v>
                </c:pt>
                <c:pt idx="50">
                  <c:v>3.4143988E-2</c:v>
                </c:pt>
                <c:pt idx="51">
                  <c:v>3.6380905999999998E-2</c:v>
                </c:pt>
                <c:pt idx="52">
                  <c:v>3.8767740000000002E-2</c:v>
                </c:pt>
                <c:pt idx="53">
                  <c:v>3.9346817999999999E-2</c:v>
                </c:pt>
                <c:pt idx="54">
                  <c:v>3.6627510000000002E-2</c:v>
                </c:pt>
                <c:pt idx="55">
                  <c:v>3.2497365E-2</c:v>
                </c:pt>
                <c:pt idx="56">
                  <c:v>2.9891194999999999E-2</c:v>
                </c:pt>
                <c:pt idx="57">
                  <c:v>3.2058373000000001E-2</c:v>
                </c:pt>
                <c:pt idx="58">
                  <c:v>3.8096181999999999E-2</c:v>
                </c:pt>
                <c:pt idx="59">
                  <c:v>4.4481689999999997E-2</c:v>
                </c:pt>
                <c:pt idx="60">
                  <c:v>4.7713894E-2</c:v>
                </c:pt>
                <c:pt idx="61">
                  <c:v>4.9602992999999998E-2</c:v>
                </c:pt>
                <c:pt idx="62">
                  <c:v>5.1704149999999997E-2</c:v>
                </c:pt>
                <c:pt idx="63">
                  <c:v>5.3470379999999998E-2</c:v>
                </c:pt>
                <c:pt idx="64">
                  <c:v>5.1871540000000001E-2</c:v>
                </c:pt>
                <c:pt idx="65">
                  <c:v>4.6998739999999997E-2</c:v>
                </c:pt>
                <c:pt idx="66">
                  <c:v>4.4820577E-2</c:v>
                </c:pt>
                <c:pt idx="67">
                  <c:v>5.0686795E-2</c:v>
                </c:pt>
                <c:pt idx="68">
                  <c:v>6.1520819999999997E-2</c:v>
                </c:pt>
                <c:pt idx="69">
                  <c:v>6.6752753999999997E-2</c:v>
                </c:pt>
                <c:pt idx="70">
                  <c:v>5.9329725999999999E-2</c:v>
                </c:pt>
                <c:pt idx="71">
                  <c:v>4.2278767000000002E-2</c:v>
                </c:pt>
                <c:pt idx="72">
                  <c:v>2.6057008999999999E-2</c:v>
                </c:pt>
                <c:pt idx="73">
                  <c:v>1.7999637999999998E-2</c:v>
                </c:pt>
                <c:pt idx="74">
                  <c:v>1.8145997000000001E-2</c:v>
                </c:pt>
                <c:pt idx="75">
                  <c:v>2.1294957E-2</c:v>
                </c:pt>
                <c:pt idx="76">
                  <c:v>2.4127240000000001E-2</c:v>
                </c:pt>
                <c:pt idx="77">
                  <c:v>2.6421078000000001E-2</c:v>
                </c:pt>
                <c:pt idx="78">
                  <c:v>2.9544477999999999E-2</c:v>
                </c:pt>
                <c:pt idx="79">
                  <c:v>3.2271195000000003E-2</c:v>
                </c:pt>
                <c:pt idx="80">
                  <c:v>3.0649096000000001E-2</c:v>
                </c:pt>
                <c:pt idx="81">
                  <c:v>2.2634979999999999E-2</c:v>
                </c:pt>
                <c:pt idx="82">
                  <c:v>1.0018472E-2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1.5746355E-3</c:v>
                </c:pt>
                <c:pt idx="88">
                  <c:v>9.7351209999999994E-3</c:v>
                </c:pt>
                <c:pt idx="89">
                  <c:v>1.7022973E-2</c:v>
                </c:pt>
                <c:pt idx="90">
                  <c:v>2.3544823999999999E-2</c:v>
                </c:pt>
                <c:pt idx="91">
                  <c:v>2.9482692000000001E-2</c:v>
                </c:pt>
                <c:pt idx="92">
                  <c:v>3.3243880000000003E-2</c:v>
                </c:pt>
                <c:pt idx="93">
                  <c:v>3.4968196999999999E-2</c:v>
                </c:pt>
                <c:pt idx="94">
                  <c:v>3.5226981999999997E-2</c:v>
                </c:pt>
                <c:pt idx="95">
                  <c:v>3.4262217999999997E-2</c:v>
                </c:pt>
                <c:pt idx="96">
                  <c:v>3.4922547999999998E-2</c:v>
                </c:pt>
                <c:pt idx="97">
                  <c:v>3.6227691999999999E-2</c:v>
                </c:pt>
                <c:pt idx="98">
                  <c:v>3.7528869999999999E-2</c:v>
                </c:pt>
                <c:pt idx="99">
                  <c:v>3.8185693E-2</c:v>
                </c:pt>
                <c:pt idx="100">
                  <c:v>3.8121256999999999E-2</c:v>
                </c:pt>
                <c:pt idx="101">
                  <c:v>3.7395930000000001E-2</c:v>
                </c:pt>
                <c:pt idx="102">
                  <c:v>3.5968013E-2</c:v>
                </c:pt>
                <c:pt idx="103">
                  <c:v>3.4562469999999998E-2</c:v>
                </c:pt>
                <c:pt idx="104">
                  <c:v>3.2224889999999999E-2</c:v>
                </c:pt>
                <c:pt idx="105">
                  <c:v>2.9146397000000001E-2</c:v>
                </c:pt>
                <c:pt idx="106">
                  <c:v>2.5340321999999998E-2</c:v>
                </c:pt>
                <c:pt idx="107">
                  <c:v>2.1626436999999998E-2</c:v>
                </c:pt>
                <c:pt idx="108">
                  <c:v>1.6800122000000001E-2</c:v>
                </c:pt>
                <c:pt idx="109">
                  <c:v>1.1673057000000001E-2</c:v>
                </c:pt>
                <c:pt idx="110">
                  <c:v>6.7910897E-3</c:v>
                </c:pt>
                <c:pt idx="111">
                  <c:v>5.8200000000000005E-4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1768-4EF2-9D05-484AC1E8567B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[4]Sheet1!$D$587:$DT$587</c:f>
              <c:numCache>
                <c:formatCode>General</c:formatCode>
                <c:ptCount val="121"/>
                <c:pt idx="0">
                  <c:v>7.4386746000000004E-3</c:v>
                </c:pt>
                <c:pt idx="1">
                  <c:v>5.1556275999999996E-3</c:v>
                </c:pt>
                <c:pt idx="2">
                  <c:v>5.0667593999999998E-3</c:v>
                </c:pt>
                <c:pt idx="3">
                  <c:v>3.1715545000000002E-3</c:v>
                </c:pt>
                <c:pt idx="4">
                  <c:v>2.1098283999999999E-3</c:v>
                </c:pt>
                <c:pt idx="5">
                  <c:v>2.9876303999999999E-3</c:v>
                </c:pt>
                <c:pt idx="6">
                  <c:v>5.6041125000000002E-3</c:v>
                </c:pt>
                <c:pt idx="7">
                  <c:v>8.4097900000000003E-3</c:v>
                </c:pt>
                <c:pt idx="8">
                  <c:v>8.4319660000000008E-3</c:v>
                </c:pt>
                <c:pt idx="9">
                  <c:v>4.7687455000000002E-3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1.7936810000000001E-3</c:v>
                </c:pt>
                <c:pt idx="15">
                  <c:v>8.0458920000000007E-3</c:v>
                </c:pt>
                <c:pt idx="16">
                  <c:v>1.3166514000000001E-2</c:v>
                </c:pt>
                <c:pt idx="17">
                  <c:v>1.3698653E-2</c:v>
                </c:pt>
                <c:pt idx="18">
                  <c:v>9.7222969999999995E-3</c:v>
                </c:pt>
                <c:pt idx="19">
                  <c:v>2.5809675000000002E-3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2.0958526999999998E-3</c:v>
                </c:pt>
                <c:pt idx="27">
                  <c:v>8.9668749999999992E-3</c:v>
                </c:pt>
                <c:pt idx="28">
                  <c:v>1.4805950999999999E-2</c:v>
                </c:pt>
                <c:pt idx="29">
                  <c:v>1.898358E-2</c:v>
                </c:pt>
                <c:pt idx="30">
                  <c:v>2.2529790000000001E-2</c:v>
                </c:pt>
                <c:pt idx="31">
                  <c:v>2.4969617E-2</c:v>
                </c:pt>
                <c:pt idx="32">
                  <c:v>2.5419928000000001E-2</c:v>
                </c:pt>
                <c:pt idx="33">
                  <c:v>2.6195159999999999E-2</c:v>
                </c:pt>
                <c:pt idx="34">
                  <c:v>2.7359448000000001E-2</c:v>
                </c:pt>
                <c:pt idx="35">
                  <c:v>2.876886E-2</c:v>
                </c:pt>
                <c:pt idx="36">
                  <c:v>2.8396832E-2</c:v>
                </c:pt>
                <c:pt idx="37">
                  <c:v>2.5160229999999999E-2</c:v>
                </c:pt>
                <c:pt idx="38">
                  <c:v>1.9908505999999999E-2</c:v>
                </c:pt>
                <c:pt idx="39">
                  <c:v>1.4847274000000001E-2</c:v>
                </c:pt>
                <c:pt idx="40">
                  <c:v>1.0254978999999999E-2</c:v>
                </c:pt>
                <c:pt idx="41">
                  <c:v>7.5999120000000003E-3</c:v>
                </c:pt>
                <c:pt idx="42">
                  <c:v>6.1585926000000003E-3</c:v>
                </c:pt>
                <c:pt idx="43">
                  <c:v>7.7809000000000003E-3</c:v>
                </c:pt>
                <c:pt idx="44">
                  <c:v>1.3503886E-2</c:v>
                </c:pt>
                <c:pt idx="45">
                  <c:v>2.1374213999999999E-2</c:v>
                </c:pt>
                <c:pt idx="46">
                  <c:v>2.7947117E-2</c:v>
                </c:pt>
                <c:pt idx="47">
                  <c:v>3.1058038E-2</c:v>
                </c:pt>
                <c:pt idx="48">
                  <c:v>3.1958300000000002E-2</c:v>
                </c:pt>
                <c:pt idx="49">
                  <c:v>3.2786879999999997E-2</c:v>
                </c:pt>
                <c:pt idx="50">
                  <c:v>3.4143988E-2</c:v>
                </c:pt>
                <c:pt idx="51">
                  <c:v>3.6380905999999998E-2</c:v>
                </c:pt>
                <c:pt idx="52">
                  <c:v>3.8767740000000002E-2</c:v>
                </c:pt>
                <c:pt idx="53">
                  <c:v>3.9346817999999999E-2</c:v>
                </c:pt>
                <c:pt idx="54">
                  <c:v>3.6627510000000002E-2</c:v>
                </c:pt>
                <c:pt idx="55">
                  <c:v>3.2497365E-2</c:v>
                </c:pt>
                <c:pt idx="56">
                  <c:v>2.9891194999999999E-2</c:v>
                </c:pt>
                <c:pt idx="57">
                  <c:v>3.2058373000000001E-2</c:v>
                </c:pt>
                <c:pt idx="58">
                  <c:v>3.8096181999999999E-2</c:v>
                </c:pt>
                <c:pt idx="59">
                  <c:v>4.4481689999999997E-2</c:v>
                </c:pt>
                <c:pt idx="60">
                  <c:v>4.7713894E-2</c:v>
                </c:pt>
                <c:pt idx="61">
                  <c:v>4.9602992999999998E-2</c:v>
                </c:pt>
                <c:pt idx="62">
                  <c:v>5.1704149999999997E-2</c:v>
                </c:pt>
                <c:pt idx="63">
                  <c:v>5.3470379999999998E-2</c:v>
                </c:pt>
                <c:pt idx="64">
                  <c:v>5.1871540000000001E-2</c:v>
                </c:pt>
                <c:pt idx="65">
                  <c:v>4.6998739999999997E-2</c:v>
                </c:pt>
                <c:pt idx="66">
                  <c:v>4.4820577E-2</c:v>
                </c:pt>
                <c:pt idx="67">
                  <c:v>5.0686795E-2</c:v>
                </c:pt>
                <c:pt idx="68">
                  <c:v>6.1520819999999997E-2</c:v>
                </c:pt>
                <c:pt idx="69">
                  <c:v>6.6752753999999997E-2</c:v>
                </c:pt>
                <c:pt idx="70">
                  <c:v>5.9329725999999999E-2</c:v>
                </c:pt>
                <c:pt idx="71">
                  <c:v>4.2278767000000002E-2</c:v>
                </c:pt>
                <c:pt idx="72">
                  <c:v>2.6057008999999999E-2</c:v>
                </c:pt>
                <c:pt idx="73">
                  <c:v>1.7999637999999998E-2</c:v>
                </c:pt>
                <c:pt idx="74">
                  <c:v>1.8145997000000001E-2</c:v>
                </c:pt>
                <c:pt idx="75">
                  <c:v>2.1294957E-2</c:v>
                </c:pt>
                <c:pt idx="76">
                  <c:v>2.4127240000000001E-2</c:v>
                </c:pt>
                <c:pt idx="77">
                  <c:v>2.6421078000000001E-2</c:v>
                </c:pt>
                <c:pt idx="78">
                  <c:v>2.9544477999999999E-2</c:v>
                </c:pt>
                <c:pt idx="79">
                  <c:v>3.2271195000000003E-2</c:v>
                </c:pt>
                <c:pt idx="80">
                  <c:v>3.0649096000000001E-2</c:v>
                </c:pt>
                <c:pt idx="81">
                  <c:v>2.2634979999999999E-2</c:v>
                </c:pt>
                <c:pt idx="82">
                  <c:v>1.0018472E-2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1.5746355E-3</c:v>
                </c:pt>
                <c:pt idx="88">
                  <c:v>9.7351209999999994E-3</c:v>
                </c:pt>
                <c:pt idx="89">
                  <c:v>1.7022973E-2</c:v>
                </c:pt>
                <c:pt idx="90">
                  <c:v>2.3544823999999999E-2</c:v>
                </c:pt>
                <c:pt idx="91">
                  <c:v>2.9482692000000001E-2</c:v>
                </c:pt>
                <c:pt idx="92">
                  <c:v>3.3243880000000003E-2</c:v>
                </c:pt>
                <c:pt idx="93">
                  <c:v>3.4968196999999999E-2</c:v>
                </c:pt>
                <c:pt idx="94">
                  <c:v>3.5226981999999997E-2</c:v>
                </c:pt>
                <c:pt idx="95">
                  <c:v>3.4262217999999997E-2</c:v>
                </c:pt>
                <c:pt idx="96">
                  <c:v>3.4922547999999998E-2</c:v>
                </c:pt>
                <c:pt idx="97">
                  <c:v>3.6227691999999999E-2</c:v>
                </c:pt>
                <c:pt idx="98">
                  <c:v>3.7528869999999999E-2</c:v>
                </c:pt>
                <c:pt idx="99">
                  <c:v>3.8185693E-2</c:v>
                </c:pt>
                <c:pt idx="100">
                  <c:v>3.8121256999999999E-2</c:v>
                </c:pt>
                <c:pt idx="101">
                  <c:v>3.7395930000000001E-2</c:v>
                </c:pt>
                <c:pt idx="102">
                  <c:v>3.5968013E-2</c:v>
                </c:pt>
                <c:pt idx="103">
                  <c:v>3.4562469999999998E-2</c:v>
                </c:pt>
                <c:pt idx="104">
                  <c:v>3.2224889999999999E-2</c:v>
                </c:pt>
                <c:pt idx="105">
                  <c:v>2.9146397000000001E-2</c:v>
                </c:pt>
                <c:pt idx="106">
                  <c:v>2.5340321999999998E-2</c:v>
                </c:pt>
                <c:pt idx="107">
                  <c:v>2.1626436999999998E-2</c:v>
                </c:pt>
                <c:pt idx="108">
                  <c:v>1.6800122000000001E-2</c:v>
                </c:pt>
                <c:pt idx="109">
                  <c:v>1.1673057000000001E-2</c:v>
                </c:pt>
                <c:pt idx="110">
                  <c:v>6.7910897E-3</c:v>
                </c:pt>
                <c:pt idx="111">
                  <c:v>5.8200000000000005E-4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1768-4EF2-9D05-484AC1E8567B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[4]Sheet1!$D$588:$DT$588</c:f>
              <c:numCache>
                <c:formatCode>General</c:formatCode>
                <c:ptCount val="121"/>
                <c:pt idx="0">
                  <c:v>7.3186596999999997E-3</c:v>
                </c:pt>
                <c:pt idx="1">
                  <c:v>5.0232606000000001E-3</c:v>
                </c:pt>
                <c:pt idx="2">
                  <c:v>4.9208113999999999E-3</c:v>
                </c:pt>
                <c:pt idx="3">
                  <c:v>3.1424045999999999E-3</c:v>
                </c:pt>
                <c:pt idx="4">
                  <c:v>2.1497145999999998E-3</c:v>
                </c:pt>
                <c:pt idx="5">
                  <c:v>3.0098527000000002E-3</c:v>
                </c:pt>
                <c:pt idx="6">
                  <c:v>5.5565320000000003E-3</c:v>
                </c:pt>
                <c:pt idx="7">
                  <c:v>8.3354589999999999E-3</c:v>
                </c:pt>
                <c:pt idx="8">
                  <c:v>8.3971814999999998E-3</c:v>
                </c:pt>
                <c:pt idx="9">
                  <c:v>4.7938269999999996E-3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1.8379741000000001E-3</c:v>
                </c:pt>
                <c:pt idx="15">
                  <c:v>8.2053049999999995E-3</c:v>
                </c:pt>
                <c:pt idx="16">
                  <c:v>1.3376601E-2</c:v>
                </c:pt>
                <c:pt idx="17">
                  <c:v>1.3852213E-2</c:v>
                </c:pt>
                <c:pt idx="18">
                  <c:v>9.7633029999999992E-3</c:v>
                </c:pt>
                <c:pt idx="19">
                  <c:v>2.4987739E-3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2.2508719000000001E-3</c:v>
                </c:pt>
                <c:pt idx="27">
                  <c:v>9.0371159999999996E-3</c:v>
                </c:pt>
                <c:pt idx="28">
                  <c:v>1.4777873E-2</c:v>
                </c:pt>
                <c:pt idx="29">
                  <c:v>1.8878915999999999E-2</c:v>
                </c:pt>
                <c:pt idx="30">
                  <c:v>2.2420235E-2</c:v>
                </c:pt>
                <c:pt idx="31">
                  <c:v>2.4911907E-2</c:v>
                </c:pt>
                <c:pt idx="32">
                  <c:v>2.5435971000000002E-2</c:v>
                </c:pt>
                <c:pt idx="33">
                  <c:v>2.6260423000000001E-2</c:v>
                </c:pt>
                <c:pt idx="34">
                  <c:v>2.7441635999999998E-2</c:v>
                </c:pt>
                <c:pt idx="35">
                  <c:v>2.8856521E-2</c:v>
                </c:pt>
                <c:pt idx="36">
                  <c:v>2.8516889E-2</c:v>
                </c:pt>
                <c:pt idx="37">
                  <c:v>2.5322493000000001E-2</c:v>
                </c:pt>
                <c:pt idx="38">
                  <c:v>2.0112794E-2</c:v>
                </c:pt>
                <c:pt idx="39">
                  <c:v>1.5049798E-2</c:v>
                </c:pt>
                <c:pt idx="40">
                  <c:v>1.0409652E-2</c:v>
                </c:pt>
                <c:pt idx="41">
                  <c:v>7.6771694999999999E-3</c:v>
                </c:pt>
                <c:pt idx="42">
                  <c:v>6.1384949999999999E-3</c:v>
                </c:pt>
                <c:pt idx="43">
                  <c:v>7.7072516999999998E-3</c:v>
                </c:pt>
                <c:pt idx="44">
                  <c:v>1.3465289E-2</c:v>
                </c:pt>
                <c:pt idx="45">
                  <c:v>2.1445888999999999E-2</c:v>
                </c:pt>
                <c:pt idx="46">
                  <c:v>2.8130399E-2</c:v>
                </c:pt>
                <c:pt idx="47">
                  <c:v>3.1290457000000001E-2</c:v>
                </c:pt>
                <c:pt idx="48">
                  <c:v>3.2162940000000001E-2</c:v>
                </c:pt>
                <c:pt idx="49">
                  <c:v>3.2918836999999999E-2</c:v>
                </c:pt>
                <c:pt idx="50">
                  <c:v>3.4191712999999999E-2</c:v>
                </c:pt>
                <c:pt idx="51">
                  <c:v>3.6345639999999999E-2</c:v>
                </c:pt>
                <c:pt idx="52">
                  <c:v>3.8663049999999997E-2</c:v>
                </c:pt>
                <c:pt idx="53">
                  <c:v>3.9194239999999998E-2</c:v>
                </c:pt>
                <c:pt idx="54">
                  <c:v>3.6453050000000001E-2</c:v>
                </c:pt>
                <c:pt idx="55">
                  <c:v>3.2323293000000003E-2</c:v>
                </c:pt>
                <c:pt idx="56">
                  <c:v>2.9737946000000001E-2</c:v>
                </c:pt>
                <c:pt idx="57">
                  <c:v>3.1934815999999998E-2</c:v>
                </c:pt>
                <c:pt idx="58">
                  <c:v>3.8029984000000003E-2</c:v>
                </c:pt>
                <c:pt idx="59">
                  <c:v>4.4493087000000001E-2</c:v>
                </c:pt>
                <c:pt idx="60">
                  <c:v>4.7785893000000003E-2</c:v>
                </c:pt>
                <c:pt idx="61">
                  <c:v>4.9653355000000003E-2</c:v>
                </c:pt>
                <c:pt idx="62">
                  <c:v>5.1643487000000002E-2</c:v>
                </c:pt>
                <c:pt idx="63">
                  <c:v>5.3274274000000003E-2</c:v>
                </c:pt>
                <c:pt idx="64">
                  <c:v>5.1601734000000003E-2</c:v>
                </c:pt>
                <c:pt idx="65">
                  <c:v>4.6761527999999997E-2</c:v>
                </c:pt>
                <c:pt idx="66">
                  <c:v>4.4655017999999998E-2</c:v>
                </c:pt>
                <c:pt idx="67">
                  <c:v>5.0548511999999997E-2</c:v>
                </c:pt>
                <c:pt idx="68">
                  <c:v>6.1370769999999998E-2</c:v>
                </c:pt>
                <c:pt idx="69">
                  <c:v>6.6622100000000004E-2</c:v>
                </c:pt>
                <c:pt idx="70">
                  <c:v>5.9305484999999998E-2</c:v>
                </c:pt>
                <c:pt idx="71">
                  <c:v>4.2403112999999999E-2</c:v>
                </c:pt>
                <c:pt idx="72">
                  <c:v>2.6262912999999999E-2</c:v>
                </c:pt>
                <c:pt idx="73">
                  <c:v>1.8155962000000001E-2</c:v>
                </c:pt>
                <c:pt idx="74">
                  <c:v>1.8166015000000001E-2</c:v>
                </c:pt>
                <c:pt idx="75">
                  <c:v>2.1174774E-2</c:v>
                </c:pt>
                <c:pt idx="76">
                  <c:v>2.3919988E-2</c:v>
                </c:pt>
                <c:pt idx="77">
                  <c:v>2.6196049999999999E-2</c:v>
                </c:pt>
                <c:pt idx="78">
                  <c:v>2.9385564999999999E-2</c:v>
                </c:pt>
                <c:pt idx="79">
                  <c:v>3.2246749999999998E-2</c:v>
                </c:pt>
                <c:pt idx="80">
                  <c:v>3.0777077999999999E-2</c:v>
                </c:pt>
                <c:pt idx="81">
                  <c:v>2.2868223E-2</c:v>
                </c:pt>
                <c:pt idx="82">
                  <c:v>1.0264407E-2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1.2368845999999999E-3</c:v>
                </c:pt>
                <c:pt idx="88">
                  <c:v>9.4560115E-3</c:v>
                </c:pt>
                <c:pt idx="89">
                  <c:v>1.6905061999999998E-2</c:v>
                </c:pt>
                <c:pt idx="90">
                  <c:v>2.3638791999999999E-2</c:v>
                </c:pt>
                <c:pt idx="91">
                  <c:v>2.9767544999999999E-2</c:v>
                </c:pt>
                <c:pt idx="92">
                  <c:v>3.3615987999999999E-2</c:v>
                </c:pt>
                <c:pt idx="93">
                  <c:v>3.5340440000000001E-2</c:v>
                </c:pt>
                <c:pt idx="94">
                  <c:v>3.5536338000000001E-2</c:v>
                </c:pt>
                <c:pt idx="95">
                  <c:v>3.4464861999999999E-2</c:v>
                </c:pt>
                <c:pt idx="96">
                  <c:v>3.5000200000000002E-2</c:v>
                </c:pt>
                <c:pt idx="97">
                  <c:v>3.6188765999999997E-2</c:v>
                </c:pt>
                <c:pt idx="98">
                  <c:v>3.7391899999999999E-2</c:v>
                </c:pt>
                <c:pt idx="99">
                  <c:v>3.7969709999999997E-2</c:v>
                </c:pt>
                <c:pt idx="100">
                  <c:v>3.7846193E-2</c:v>
                </c:pt>
                <c:pt idx="101">
                  <c:v>3.7125119999999998E-2</c:v>
                </c:pt>
                <c:pt idx="102">
                  <c:v>3.5680759999999999E-2</c:v>
                </c:pt>
                <c:pt idx="103">
                  <c:v>3.4281008000000002E-2</c:v>
                </c:pt>
                <c:pt idx="104">
                  <c:v>3.1962036999999999E-2</c:v>
                </c:pt>
                <c:pt idx="105">
                  <c:v>2.8912567E-2</c:v>
                </c:pt>
                <c:pt idx="106">
                  <c:v>2.5141218999999999E-2</c:v>
                </c:pt>
                <c:pt idx="107">
                  <c:v>2.1442012999999999E-2</c:v>
                </c:pt>
                <c:pt idx="108">
                  <c:v>1.6657067000000001E-2</c:v>
                </c:pt>
                <c:pt idx="109">
                  <c:v>1.1561739999999999E-2</c:v>
                </c:pt>
                <c:pt idx="110">
                  <c:v>6.7014177000000001E-3</c:v>
                </c:pt>
                <c:pt idx="111">
                  <c:v>5.5800000000000001E-4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1768-4EF2-9D05-484AC1E8567B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[4]Sheet1!$D$589:$DT$589</c:f>
              <c:numCache>
                <c:formatCode>General</c:formatCode>
                <c:ptCount val="121"/>
                <c:pt idx="0">
                  <c:v>7.5386869999999996E-3</c:v>
                </c:pt>
                <c:pt idx="1">
                  <c:v>5.2725309999999996E-3</c:v>
                </c:pt>
                <c:pt idx="2">
                  <c:v>5.1573846000000003E-3</c:v>
                </c:pt>
                <c:pt idx="3">
                  <c:v>3.2140686999999999E-3</c:v>
                </c:pt>
                <c:pt idx="4">
                  <c:v>2.0612895000000002E-3</c:v>
                </c:pt>
                <c:pt idx="5">
                  <c:v>2.8648374E-3</c:v>
                </c:pt>
                <c:pt idx="6">
                  <c:v>5.4765459999999997E-3</c:v>
                </c:pt>
                <c:pt idx="7">
                  <c:v>8.3623150000000004E-3</c:v>
                </c:pt>
                <c:pt idx="8">
                  <c:v>8.5026230000000008E-3</c:v>
                </c:pt>
                <c:pt idx="9">
                  <c:v>4.9190750000000002E-3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1.8445676000000001E-3</c:v>
                </c:pt>
                <c:pt idx="15">
                  <c:v>8.1449920000000002E-3</c:v>
                </c:pt>
                <c:pt idx="16">
                  <c:v>1.3227878E-2</c:v>
                </c:pt>
                <c:pt idx="17">
                  <c:v>1.3645278E-2</c:v>
                </c:pt>
                <c:pt idx="18">
                  <c:v>9.5645920000000002E-3</c:v>
                </c:pt>
                <c:pt idx="19">
                  <c:v>2.378065E-3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2.2224950000000001E-3</c:v>
                </c:pt>
                <c:pt idx="27">
                  <c:v>8.9742369999999995E-3</c:v>
                </c:pt>
                <c:pt idx="28">
                  <c:v>1.472935E-2</c:v>
                </c:pt>
                <c:pt idx="29">
                  <c:v>1.8902449000000002E-2</c:v>
                </c:pt>
                <c:pt idx="30">
                  <c:v>2.2523715999999999E-2</c:v>
                </c:pt>
                <c:pt idx="31">
                  <c:v>2.5058448000000001E-2</c:v>
                </c:pt>
                <c:pt idx="32">
                  <c:v>2.5575049999999998E-2</c:v>
                </c:pt>
                <c:pt idx="33">
                  <c:v>2.6366895000000001E-2</c:v>
                </c:pt>
                <c:pt idx="34">
                  <c:v>2.7544244999999998E-2</c:v>
                </c:pt>
                <c:pt idx="35">
                  <c:v>2.9003973999999998E-2</c:v>
                </c:pt>
                <c:pt idx="36">
                  <c:v>2.8733083999999999E-2</c:v>
                </c:pt>
                <c:pt idx="37">
                  <c:v>2.5592677000000001E-2</c:v>
                </c:pt>
                <c:pt idx="38">
                  <c:v>2.0375416E-2</c:v>
                </c:pt>
                <c:pt idx="39">
                  <c:v>1.5251169E-2</c:v>
                </c:pt>
                <c:pt idx="40">
                  <c:v>1.0535587000000001E-2</c:v>
                </c:pt>
                <c:pt idx="41">
                  <c:v>7.7824946000000002E-3</c:v>
                </c:pt>
                <c:pt idx="42">
                  <c:v>6.3061899999999997E-3</c:v>
                </c:pt>
                <c:pt idx="43">
                  <c:v>7.9470259999999994E-3</c:v>
                </c:pt>
                <c:pt idx="44">
                  <c:v>1.3711776E-2</c:v>
                </c:pt>
                <c:pt idx="45">
                  <c:v>2.1611414999999998E-2</c:v>
                </c:pt>
                <c:pt idx="46">
                  <c:v>2.8200299000000002E-2</c:v>
                </c:pt>
                <c:pt idx="47">
                  <c:v>3.1319283000000003E-2</c:v>
                </c:pt>
                <c:pt idx="48">
                  <c:v>3.2200100000000002E-2</c:v>
                </c:pt>
                <c:pt idx="49">
                  <c:v>3.2971907000000002E-2</c:v>
                </c:pt>
                <c:pt idx="50">
                  <c:v>3.4233739999999999E-2</c:v>
                </c:pt>
                <c:pt idx="51">
                  <c:v>3.6377285000000002E-2</c:v>
                </c:pt>
                <c:pt idx="52">
                  <c:v>3.8708989999999999E-2</c:v>
                </c:pt>
                <c:pt idx="53">
                  <c:v>3.9279019999999998E-2</c:v>
                </c:pt>
                <c:pt idx="54">
                  <c:v>3.6567923000000002E-2</c:v>
                </c:pt>
                <c:pt idx="55">
                  <c:v>3.2446634000000002E-2</c:v>
                </c:pt>
                <c:pt idx="56">
                  <c:v>2.9840430000000001E-2</c:v>
                </c:pt>
                <c:pt idx="57">
                  <c:v>3.2023533999999999E-2</c:v>
                </c:pt>
                <c:pt idx="58">
                  <c:v>3.8096077999999998E-2</c:v>
                </c:pt>
                <c:pt idx="59">
                  <c:v>4.4514865000000001E-2</c:v>
                </c:pt>
                <c:pt idx="60">
                  <c:v>4.7749802000000001E-2</c:v>
                </c:pt>
                <c:pt idx="61">
                  <c:v>4.9590639999999998E-2</c:v>
                </c:pt>
                <c:pt idx="62">
                  <c:v>5.1623583000000001E-2</c:v>
                </c:pt>
                <c:pt idx="63">
                  <c:v>5.3353536999999999E-2</c:v>
                </c:pt>
                <c:pt idx="64">
                  <c:v>5.1775195000000003E-2</c:v>
                </c:pt>
                <c:pt idx="65">
                  <c:v>4.6961456999999998E-2</c:v>
                </c:pt>
                <c:pt idx="66">
                  <c:v>4.4835390000000003E-2</c:v>
                </c:pt>
                <c:pt idx="67">
                  <c:v>5.0705010000000002E-2</c:v>
                </c:pt>
                <c:pt idx="68">
                  <c:v>6.1494359999999998E-2</c:v>
                </c:pt>
                <c:pt idx="69">
                  <c:v>6.666039E-2</c:v>
                </c:pt>
                <c:pt idx="70">
                  <c:v>5.9198911999999999E-2</c:v>
                </c:pt>
                <c:pt idx="71">
                  <c:v>4.2163092999999999E-2</c:v>
                </c:pt>
                <c:pt idx="72">
                  <c:v>2.6000328E-2</c:v>
                </c:pt>
                <c:pt idx="73">
                  <c:v>1.8010791000000002E-2</c:v>
                </c:pt>
                <c:pt idx="74">
                  <c:v>1.8207350000000001E-2</c:v>
                </c:pt>
                <c:pt idx="75">
                  <c:v>2.1381719E-2</c:v>
                </c:pt>
                <c:pt idx="76">
                  <c:v>2.4212217000000001E-2</c:v>
                </c:pt>
                <c:pt idx="77">
                  <c:v>2.6463647999999999E-2</c:v>
                </c:pt>
                <c:pt idx="78">
                  <c:v>2.9540874000000002E-2</c:v>
                </c:pt>
                <c:pt idx="79">
                  <c:v>3.2251651999999999E-2</c:v>
                </c:pt>
                <c:pt idx="80">
                  <c:v>3.0649781000000001E-2</c:v>
                </c:pt>
                <c:pt idx="81">
                  <c:v>2.2669640000000001E-2</c:v>
                </c:pt>
                <c:pt idx="82">
                  <c:v>1.0068639000000001E-2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1.6561364E-3</c:v>
                </c:pt>
                <c:pt idx="88">
                  <c:v>9.8748080000000005E-3</c:v>
                </c:pt>
                <c:pt idx="89">
                  <c:v>1.7212357000000001E-2</c:v>
                </c:pt>
                <c:pt idx="90">
                  <c:v>2.3756414999999999E-2</c:v>
                </c:pt>
                <c:pt idx="91">
                  <c:v>2.9665536999999999E-2</c:v>
                </c:pt>
                <c:pt idx="92">
                  <c:v>3.3332507999999997E-2</c:v>
                </c:pt>
                <c:pt idx="93">
                  <c:v>3.4936912000000001E-2</c:v>
                </c:pt>
                <c:pt idx="94">
                  <c:v>3.5079109999999997E-2</c:v>
                </c:pt>
                <c:pt idx="95">
                  <c:v>3.4034624999999999E-2</c:v>
                </c:pt>
                <c:pt idx="96">
                  <c:v>3.4668541999999997E-2</c:v>
                </c:pt>
                <c:pt idx="97">
                  <c:v>3.5991278000000002E-2</c:v>
                </c:pt>
                <c:pt idx="98">
                  <c:v>3.7343107E-2</c:v>
                </c:pt>
                <c:pt idx="99">
                  <c:v>3.8067732E-2</c:v>
                </c:pt>
                <c:pt idx="100">
                  <c:v>3.8082986999999999E-2</c:v>
                </c:pt>
                <c:pt idx="101">
                  <c:v>3.7445727999999998E-2</c:v>
                </c:pt>
                <c:pt idx="102">
                  <c:v>3.6072765E-2</c:v>
                </c:pt>
                <c:pt idx="103">
                  <c:v>3.4707206999999997E-2</c:v>
                </c:pt>
                <c:pt idx="104">
                  <c:v>3.2392453000000002E-2</c:v>
                </c:pt>
                <c:pt idx="105">
                  <c:v>2.9320374E-2</c:v>
                </c:pt>
                <c:pt idx="106">
                  <c:v>2.5504490000000001E-2</c:v>
                </c:pt>
                <c:pt idx="107">
                  <c:v>2.1756675E-2</c:v>
                </c:pt>
                <c:pt idx="108">
                  <c:v>1.6896026000000001E-2</c:v>
                </c:pt>
                <c:pt idx="109">
                  <c:v>1.1723546E-2</c:v>
                </c:pt>
                <c:pt idx="110">
                  <c:v>6.7900319999999997E-3</c:v>
                </c:pt>
                <c:pt idx="111">
                  <c:v>5.2499999999999997E-4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1768-4EF2-9D05-484AC1E8567B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[4]Sheet1!$D$590:$DT$590</c:f>
              <c:numCache>
                <c:formatCode>General</c:formatCode>
                <c:ptCount val="121"/>
                <c:pt idx="0">
                  <c:v>7.1532293000000002E-3</c:v>
                </c:pt>
                <c:pt idx="1">
                  <c:v>4.9122860000000001E-3</c:v>
                </c:pt>
                <c:pt idx="2">
                  <c:v>4.8830261999999996E-3</c:v>
                </c:pt>
                <c:pt idx="3">
                  <c:v>3.1440142000000002E-3</c:v>
                </c:pt>
                <c:pt idx="4">
                  <c:v>2.2032466000000001E-3</c:v>
                </c:pt>
                <c:pt idx="5">
                  <c:v>3.1441924999999998E-3</c:v>
                </c:pt>
                <c:pt idx="6">
                  <c:v>5.7759103000000001E-3</c:v>
                </c:pt>
                <c:pt idx="7">
                  <c:v>8.5442214999999992E-3</c:v>
                </c:pt>
                <c:pt idx="8">
                  <c:v>8.5105010000000002E-3</c:v>
                </c:pt>
                <c:pt idx="9">
                  <c:v>4.7878970000000002E-3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1.8881592E-3</c:v>
                </c:pt>
                <c:pt idx="15">
                  <c:v>8.1669589999999997E-3</c:v>
                </c:pt>
                <c:pt idx="16">
                  <c:v>1.3204702E-2</c:v>
                </c:pt>
                <c:pt idx="17">
                  <c:v>1.3601033E-2</c:v>
                </c:pt>
                <c:pt idx="18">
                  <c:v>9.5392099999999994E-3</c:v>
                </c:pt>
                <c:pt idx="19">
                  <c:v>2.3884470000000001E-3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2.204606E-3</c:v>
                </c:pt>
                <c:pt idx="27">
                  <c:v>9.0101020000000007E-3</c:v>
                </c:pt>
                <c:pt idx="28">
                  <c:v>1.4794971000000001E-2</c:v>
                </c:pt>
                <c:pt idx="29">
                  <c:v>1.8953518999999999E-2</c:v>
                </c:pt>
                <c:pt idx="30">
                  <c:v>2.2519276000000001E-2</c:v>
                </c:pt>
                <c:pt idx="31">
                  <c:v>2.5006270000000001E-2</c:v>
                </c:pt>
                <c:pt idx="32">
                  <c:v>2.552602E-2</c:v>
                </c:pt>
                <c:pt idx="33">
                  <c:v>2.6362567999999999E-2</c:v>
                </c:pt>
                <c:pt idx="34">
                  <c:v>2.7582094000000001E-2</c:v>
                </c:pt>
                <c:pt idx="35">
                  <c:v>2.9048190000000002E-2</c:v>
                </c:pt>
                <c:pt idx="36">
                  <c:v>2.8755669000000001E-2</c:v>
                </c:pt>
                <c:pt idx="37">
                  <c:v>2.5616573E-2</c:v>
                </c:pt>
                <c:pt idx="38">
                  <c:v>2.0438451E-2</c:v>
                </c:pt>
                <c:pt idx="39">
                  <c:v>1.5378574000000001E-2</c:v>
                </c:pt>
                <c:pt idx="40">
                  <c:v>1.0737088000000001E-2</c:v>
                </c:pt>
                <c:pt idx="41">
                  <c:v>7.9802039999999994E-3</c:v>
                </c:pt>
                <c:pt idx="42">
                  <c:v>6.4724776999999997E-3</c:v>
                </c:pt>
                <c:pt idx="43">
                  <c:v>8.1060200000000002E-3</c:v>
                </c:pt>
                <c:pt idx="44">
                  <c:v>1.3921599E-2</c:v>
                </c:pt>
                <c:pt idx="45">
                  <c:v>2.1892559999999998E-2</c:v>
                </c:pt>
                <c:pt idx="46">
                  <c:v>2.8495492000000001E-2</c:v>
                </c:pt>
                <c:pt idx="47">
                  <c:v>3.1540718000000002E-2</c:v>
                </c:pt>
                <c:pt idx="48">
                  <c:v>3.2320532999999999E-2</c:v>
                </c:pt>
                <c:pt idx="49">
                  <c:v>3.3018995000000002E-2</c:v>
                </c:pt>
                <c:pt idx="50">
                  <c:v>3.4247983000000003E-2</c:v>
                </c:pt>
                <c:pt idx="51">
                  <c:v>3.6362144999999998E-2</c:v>
                </c:pt>
                <c:pt idx="52">
                  <c:v>3.8628049999999997E-2</c:v>
                </c:pt>
                <c:pt idx="53">
                  <c:v>3.9110789999999999E-2</c:v>
                </c:pt>
                <c:pt idx="54">
                  <c:v>3.6342963999999998E-2</c:v>
                </c:pt>
                <c:pt idx="55">
                  <c:v>3.2233119999999997E-2</c:v>
                </c:pt>
                <c:pt idx="56">
                  <c:v>2.970211E-2</c:v>
                </c:pt>
                <c:pt idx="57">
                  <c:v>3.1970159999999997E-2</c:v>
                </c:pt>
                <c:pt idx="58">
                  <c:v>3.8069893E-2</c:v>
                </c:pt>
                <c:pt idx="59">
                  <c:v>4.4454335999999997E-2</c:v>
                </c:pt>
                <c:pt idx="60">
                  <c:v>4.7654383000000002E-2</c:v>
                </c:pt>
                <c:pt idx="61">
                  <c:v>4.9517795000000003E-2</c:v>
                </c:pt>
                <c:pt idx="62">
                  <c:v>5.1618557000000002E-2</c:v>
                </c:pt>
                <c:pt idx="63">
                  <c:v>5.3400195999999997E-2</c:v>
                </c:pt>
                <c:pt idx="64">
                  <c:v>5.1809266E-2</c:v>
                </c:pt>
                <c:pt idx="65">
                  <c:v>4.6952161999999999E-2</c:v>
                </c:pt>
                <c:pt idx="66">
                  <c:v>4.4809719999999997E-2</c:v>
                </c:pt>
                <c:pt idx="67">
                  <c:v>5.0707410000000001E-2</c:v>
                </c:pt>
                <c:pt idx="68">
                  <c:v>6.1517559999999999E-2</c:v>
                </c:pt>
                <c:pt idx="69">
                  <c:v>6.6654099999999994E-2</c:v>
                </c:pt>
                <c:pt idx="70">
                  <c:v>5.9126723999999999E-2</c:v>
                </c:pt>
                <c:pt idx="71">
                  <c:v>4.2041767000000001E-2</c:v>
                </c:pt>
                <c:pt idx="72">
                  <c:v>2.5883913000000001E-2</c:v>
                </c:pt>
                <c:pt idx="73">
                  <c:v>1.7935323E-2</c:v>
                </c:pt>
                <c:pt idx="74">
                  <c:v>1.8155329000000001E-2</c:v>
                </c:pt>
                <c:pt idx="75">
                  <c:v>2.1314376999999999E-2</c:v>
                </c:pt>
                <c:pt idx="76">
                  <c:v>2.4125338E-2</c:v>
                </c:pt>
                <c:pt idx="77">
                  <c:v>2.6407044000000001E-2</c:v>
                </c:pt>
                <c:pt idx="78">
                  <c:v>2.9577441999999999E-2</c:v>
                </c:pt>
                <c:pt idx="79">
                  <c:v>3.2396317000000001E-2</c:v>
                </c:pt>
                <c:pt idx="80">
                  <c:v>3.0841816000000001E-2</c:v>
                </c:pt>
                <c:pt idx="81">
                  <c:v>2.2804775999999999E-2</c:v>
                </c:pt>
                <c:pt idx="82">
                  <c:v>1.00673195E-2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1.6769961000000001E-3</c:v>
                </c:pt>
                <c:pt idx="88">
                  <c:v>9.9761030000000001E-3</c:v>
                </c:pt>
                <c:pt idx="89">
                  <c:v>1.7343884E-2</c:v>
                </c:pt>
                <c:pt idx="90">
                  <c:v>2.3864223E-2</c:v>
                </c:pt>
                <c:pt idx="91">
                  <c:v>2.9724501E-2</c:v>
                </c:pt>
                <c:pt idx="92">
                  <c:v>3.3351499999999999E-2</c:v>
                </c:pt>
                <c:pt idx="93">
                  <c:v>3.4939129999999999E-2</c:v>
                </c:pt>
                <c:pt idx="94">
                  <c:v>3.5081149999999998E-2</c:v>
                </c:pt>
                <c:pt idx="95">
                  <c:v>3.4040744999999997E-2</c:v>
                </c:pt>
                <c:pt idx="96">
                  <c:v>3.4683100000000001E-2</c:v>
                </c:pt>
                <c:pt idx="97">
                  <c:v>3.60059E-2</c:v>
                </c:pt>
                <c:pt idx="98">
                  <c:v>3.7354619999999998E-2</c:v>
                </c:pt>
                <c:pt idx="99">
                  <c:v>3.8073580000000003E-2</c:v>
                </c:pt>
                <c:pt idx="100">
                  <c:v>3.8073311999999998E-2</c:v>
                </c:pt>
                <c:pt idx="101">
                  <c:v>3.7399728E-2</c:v>
                </c:pt>
                <c:pt idx="102">
                  <c:v>3.6004769999999998E-2</c:v>
                </c:pt>
                <c:pt idx="103">
                  <c:v>3.4620337000000001E-2</c:v>
                </c:pt>
                <c:pt idx="104">
                  <c:v>3.228661E-2</c:v>
                </c:pt>
                <c:pt idx="105">
                  <c:v>2.9196746999999999E-2</c:v>
                </c:pt>
                <c:pt idx="106">
                  <c:v>2.5363145E-2</c:v>
                </c:pt>
                <c:pt idx="107">
                  <c:v>2.1591530000000001E-2</c:v>
                </c:pt>
                <c:pt idx="108">
                  <c:v>1.6711617000000002E-2</c:v>
                </c:pt>
                <c:pt idx="109">
                  <c:v>1.1518007E-2</c:v>
                </c:pt>
                <c:pt idx="110">
                  <c:v>6.5614404000000001E-3</c:v>
                </c:pt>
                <c:pt idx="111">
                  <c:v>3.3199999999999999E-4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1768-4EF2-9D05-484AC1E8567B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[4]Sheet1!$D$591:$DT$591</c:f>
              <c:numCache>
                <c:formatCode>General</c:formatCode>
                <c:ptCount val="121"/>
                <c:pt idx="0">
                  <c:v>7.1532293000000002E-3</c:v>
                </c:pt>
                <c:pt idx="1">
                  <c:v>4.9122860000000001E-3</c:v>
                </c:pt>
                <c:pt idx="2">
                  <c:v>4.8830261999999996E-3</c:v>
                </c:pt>
                <c:pt idx="3">
                  <c:v>3.1440142000000002E-3</c:v>
                </c:pt>
                <c:pt idx="4">
                  <c:v>2.2032466000000001E-3</c:v>
                </c:pt>
                <c:pt idx="5">
                  <c:v>3.1441924999999998E-3</c:v>
                </c:pt>
                <c:pt idx="6">
                  <c:v>5.7759103000000001E-3</c:v>
                </c:pt>
                <c:pt idx="7">
                  <c:v>8.5442214999999992E-3</c:v>
                </c:pt>
                <c:pt idx="8">
                  <c:v>8.5105010000000002E-3</c:v>
                </c:pt>
                <c:pt idx="9">
                  <c:v>4.7878970000000002E-3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1.8881592E-3</c:v>
                </c:pt>
                <c:pt idx="15">
                  <c:v>8.1669589999999997E-3</c:v>
                </c:pt>
                <c:pt idx="16">
                  <c:v>1.3204702E-2</c:v>
                </c:pt>
                <c:pt idx="17">
                  <c:v>1.3601033E-2</c:v>
                </c:pt>
                <c:pt idx="18">
                  <c:v>9.5392099999999994E-3</c:v>
                </c:pt>
                <c:pt idx="19">
                  <c:v>2.3884470000000001E-3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2.204606E-3</c:v>
                </c:pt>
                <c:pt idx="27">
                  <c:v>9.0101020000000007E-3</c:v>
                </c:pt>
                <c:pt idx="28">
                  <c:v>1.4794971000000001E-2</c:v>
                </c:pt>
                <c:pt idx="29">
                  <c:v>1.8953518999999999E-2</c:v>
                </c:pt>
                <c:pt idx="30">
                  <c:v>2.2519276000000001E-2</c:v>
                </c:pt>
                <c:pt idx="31">
                  <c:v>2.5006270000000001E-2</c:v>
                </c:pt>
                <c:pt idx="32">
                  <c:v>2.552602E-2</c:v>
                </c:pt>
                <c:pt idx="33">
                  <c:v>2.6362567999999999E-2</c:v>
                </c:pt>
                <c:pt idx="34">
                  <c:v>2.7582094000000001E-2</c:v>
                </c:pt>
                <c:pt idx="35">
                  <c:v>2.9048190000000002E-2</c:v>
                </c:pt>
                <c:pt idx="36">
                  <c:v>2.8755669000000001E-2</c:v>
                </c:pt>
                <c:pt idx="37">
                  <c:v>2.5616573E-2</c:v>
                </c:pt>
                <c:pt idx="38">
                  <c:v>2.0438451E-2</c:v>
                </c:pt>
                <c:pt idx="39">
                  <c:v>1.5378574000000001E-2</c:v>
                </c:pt>
                <c:pt idx="40">
                  <c:v>1.0737088000000001E-2</c:v>
                </c:pt>
                <c:pt idx="41">
                  <c:v>7.9802039999999994E-3</c:v>
                </c:pt>
                <c:pt idx="42">
                  <c:v>6.4724776999999997E-3</c:v>
                </c:pt>
                <c:pt idx="43">
                  <c:v>8.1060200000000002E-3</c:v>
                </c:pt>
                <c:pt idx="44">
                  <c:v>1.3921599E-2</c:v>
                </c:pt>
                <c:pt idx="45">
                  <c:v>2.1892559999999998E-2</c:v>
                </c:pt>
                <c:pt idx="46">
                  <c:v>2.8495492000000001E-2</c:v>
                </c:pt>
                <c:pt idx="47">
                  <c:v>3.1540718000000002E-2</c:v>
                </c:pt>
                <c:pt idx="48">
                  <c:v>3.2320532999999999E-2</c:v>
                </c:pt>
                <c:pt idx="49">
                  <c:v>3.3018995000000002E-2</c:v>
                </c:pt>
                <c:pt idx="50">
                  <c:v>3.4247983000000003E-2</c:v>
                </c:pt>
                <c:pt idx="51">
                  <c:v>3.6362144999999998E-2</c:v>
                </c:pt>
                <c:pt idx="52">
                  <c:v>3.8628049999999997E-2</c:v>
                </c:pt>
                <c:pt idx="53">
                  <c:v>3.9110789999999999E-2</c:v>
                </c:pt>
                <c:pt idx="54">
                  <c:v>3.6342963999999998E-2</c:v>
                </c:pt>
                <c:pt idx="55">
                  <c:v>3.2233119999999997E-2</c:v>
                </c:pt>
                <c:pt idx="56">
                  <c:v>2.970211E-2</c:v>
                </c:pt>
                <c:pt idx="57">
                  <c:v>3.1970159999999997E-2</c:v>
                </c:pt>
                <c:pt idx="58">
                  <c:v>3.8069893E-2</c:v>
                </c:pt>
                <c:pt idx="59">
                  <c:v>4.4454335999999997E-2</c:v>
                </c:pt>
                <c:pt idx="60">
                  <c:v>4.7654383000000002E-2</c:v>
                </c:pt>
                <c:pt idx="61">
                  <c:v>4.9517795000000003E-2</c:v>
                </c:pt>
                <c:pt idx="62">
                  <c:v>5.1618557000000002E-2</c:v>
                </c:pt>
                <c:pt idx="63">
                  <c:v>5.3400195999999997E-2</c:v>
                </c:pt>
                <c:pt idx="64">
                  <c:v>5.1809266E-2</c:v>
                </c:pt>
                <c:pt idx="65">
                  <c:v>4.6952161999999999E-2</c:v>
                </c:pt>
                <c:pt idx="66">
                  <c:v>4.4809719999999997E-2</c:v>
                </c:pt>
                <c:pt idx="67">
                  <c:v>5.0707410000000001E-2</c:v>
                </c:pt>
                <c:pt idx="68">
                  <c:v>6.1517559999999999E-2</c:v>
                </c:pt>
                <c:pt idx="69">
                  <c:v>6.6654099999999994E-2</c:v>
                </c:pt>
                <c:pt idx="70">
                  <c:v>5.9126723999999999E-2</c:v>
                </c:pt>
                <c:pt idx="71">
                  <c:v>4.2041767000000001E-2</c:v>
                </c:pt>
                <c:pt idx="72">
                  <c:v>2.5883913000000001E-2</c:v>
                </c:pt>
                <c:pt idx="73">
                  <c:v>1.7935323E-2</c:v>
                </c:pt>
                <c:pt idx="74">
                  <c:v>1.8155329000000001E-2</c:v>
                </c:pt>
                <c:pt idx="75">
                  <c:v>2.1314376999999999E-2</c:v>
                </c:pt>
                <c:pt idx="76">
                  <c:v>2.4125338E-2</c:v>
                </c:pt>
                <c:pt idx="77">
                  <c:v>2.6407044000000001E-2</c:v>
                </c:pt>
                <c:pt idx="78">
                  <c:v>2.9577441999999999E-2</c:v>
                </c:pt>
                <c:pt idx="79">
                  <c:v>3.2396317000000001E-2</c:v>
                </c:pt>
                <c:pt idx="80">
                  <c:v>3.0841816000000001E-2</c:v>
                </c:pt>
                <c:pt idx="81">
                  <c:v>2.2804775999999999E-2</c:v>
                </c:pt>
                <c:pt idx="82">
                  <c:v>1.00673195E-2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1.6769961000000001E-3</c:v>
                </c:pt>
                <c:pt idx="88">
                  <c:v>9.9761030000000001E-3</c:v>
                </c:pt>
                <c:pt idx="89">
                  <c:v>1.7343884E-2</c:v>
                </c:pt>
                <c:pt idx="90">
                  <c:v>2.3864223E-2</c:v>
                </c:pt>
                <c:pt idx="91">
                  <c:v>2.9724501E-2</c:v>
                </c:pt>
                <c:pt idx="92">
                  <c:v>3.3351499999999999E-2</c:v>
                </c:pt>
                <c:pt idx="93">
                  <c:v>3.4939129999999999E-2</c:v>
                </c:pt>
                <c:pt idx="94">
                  <c:v>3.5081149999999998E-2</c:v>
                </c:pt>
                <c:pt idx="95">
                  <c:v>3.4040744999999997E-2</c:v>
                </c:pt>
                <c:pt idx="96">
                  <c:v>3.4683100000000001E-2</c:v>
                </c:pt>
                <c:pt idx="97">
                  <c:v>3.60059E-2</c:v>
                </c:pt>
                <c:pt idx="98">
                  <c:v>3.7354619999999998E-2</c:v>
                </c:pt>
                <c:pt idx="99">
                  <c:v>3.8073580000000003E-2</c:v>
                </c:pt>
                <c:pt idx="100">
                  <c:v>3.8073311999999998E-2</c:v>
                </c:pt>
                <c:pt idx="101">
                  <c:v>3.7399728E-2</c:v>
                </c:pt>
                <c:pt idx="102">
                  <c:v>3.6004769999999998E-2</c:v>
                </c:pt>
                <c:pt idx="103">
                  <c:v>3.4620337000000001E-2</c:v>
                </c:pt>
                <c:pt idx="104">
                  <c:v>3.228661E-2</c:v>
                </c:pt>
                <c:pt idx="105">
                  <c:v>2.9196746999999999E-2</c:v>
                </c:pt>
                <c:pt idx="106">
                  <c:v>2.5363145E-2</c:v>
                </c:pt>
                <c:pt idx="107">
                  <c:v>2.1591530000000001E-2</c:v>
                </c:pt>
                <c:pt idx="108">
                  <c:v>1.6711617000000002E-2</c:v>
                </c:pt>
                <c:pt idx="109">
                  <c:v>1.1518007E-2</c:v>
                </c:pt>
                <c:pt idx="110">
                  <c:v>6.5614404000000001E-3</c:v>
                </c:pt>
                <c:pt idx="111">
                  <c:v>3.3199999999999999E-4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1768-4EF2-9D05-484AC1E8567B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[4]Sheet1!$D$592:$DT$592</c:f>
              <c:numCache>
                <c:formatCode>General</c:formatCode>
                <c:ptCount val="121"/>
                <c:pt idx="0">
                  <c:v>7.1532293000000002E-3</c:v>
                </c:pt>
                <c:pt idx="1">
                  <c:v>4.9122860000000001E-3</c:v>
                </c:pt>
                <c:pt idx="2">
                  <c:v>4.8830261999999996E-3</c:v>
                </c:pt>
                <c:pt idx="3">
                  <c:v>3.1440142000000002E-3</c:v>
                </c:pt>
                <c:pt idx="4">
                  <c:v>2.2032466000000001E-3</c:v>
                </c:pt>
                <c:pt idx="5">
                  <c:v>3.1441924999999998E-3</c:v>
                </c:pt>
                <c:pt idx="6">
                  <c:v>5.7759103000000001E-3</c:v>
                </c:pt>
                <c:pt idx="7">
                  <c:v>8.5442214999999992E-3</c:v>
                </c:pt>
                <c:pt idx="8">
                  <c:v>8.5105010000000002E-3</c:v>
                </c:pt>
                <c:pt idx="9">
                  <c:v>4.7878970000000002E-3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1.8881592E-3</c:v>
                </c:pt>
                <c:pt idx="15">
                  <c:v>8.1669589999999997E-3</c:v>
                </c:pt>
                <c:pt idx="16">
                  <c:v>1.3204702E-2</c:v>
                </c:pt>
                <c:pt idx="17">
                  <c:v>1.3601033E-2</c:v>
                </c:pt>
                <c:pt idx="18">
                  <c:v>9.5392099999999994E-3</c:v>
                </c:pt>
                <c:pt idx="19">
                  <c:v>2.3884470000000001E-3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2.204606E-3</c:v>
                </c:pt>
                <c:pt idx="27">
                  <c:v>9.0101020000000007E-3</c:v>
                </c:pt>
                <c:pt idx="28">
                  <c:v>1.4794971000000001E-2</c:v>
                </c:pt>
                <c:pt idx="29">
                  <c:v>1.8953518999999999E-2</c:v>
                </c:pt>
                <c:pt idx="30">
                  <c:v>2.2519276000000001E-2</c:v>
                </c:pt>
                <c:pt idx="31">
                  <c:v>2.5006270000000001E-2</c:v>
                </c:pt>
                <c:pt idx="32">
                  <c:v>2.552602E-2</c:v>
                </c:pt>
                <c:pt idx="33">
                  <c:v>2.6362567999999999E-2</c:v>
                </c:pt>
                <c:pt idx="34">
                  <c:v>2.7582094000000001E-2</c:v>
                </c:pt>
                <c:pt idx="35">
                  <c:v>2.9048190000000002E-2</c:v>
                </c:pt>
                <c:pt idx="36">
                  <c:v>2.8755669000000001E-2</c:v>
                </c:pt>
                <c:pt idx="37">
                  <c:v>2.5616573E-2</c:v>
                </c:pt>
                <c:pt idx="38">
                  <c:v>2.0438451E-2</c:v>
                </c:pt>
                <c:pt idx="39">
                  <c:v>1.5378574000000001E-2</c:v>
                </c:pt>
                <c:pt idx="40">
                  <c:v>1.0737088000000001E-2</c:v>
                </c:pt>
                <c:pt idx="41">
                  <c:v>7.9802039999999994E-3</c:v>
                </c:pt>
                <c:pt idx="42">
                  <c:v>6.4724776999999997E-3</c:v>
                </c:pt>
                <c:pt idx="43">
                  <c:v>8.1060200000000002E-3</c:v>
                </c:pt>
                <c:pt idx="44">
                  <c:v>1.3921599E-2</c:v>
                </c:pt>
                <c:pt idx="45">
                  <c:v>2.1892559999999998E-2</c:v>
                </c:pt>
                <c:pt idx="46">
                  <c:v>2.8495492000000001E-2</c:v>
                </c:pt>
                <c:pt idx="47">
                  <c:v>3.1540718000000002E-2</c:v>
                </c:pt>
                <c:pt idx="48">
                  <c:v>3.2320532999999999E-2</c:v>
                </c:pt>
                <c:pt idx="49">
                  <c:v>3.3018995000000002E-2</c:v>
                </c:pt>
                <c:pt idx="50">
                  <c:v>3.4247983000000003E-2</c:v>
                </c:pt>
                <c:pt idx="51">
                  <c:v>3.6362144999999998E-2</c:v>
                </c:pt>
                <c:pt idx="52">
                  <c:v>3.8628049999999997E-2</c:v>
                </c:pt>
                <c:pt idx="53">
                  <c:v>3.9110789999999999E-2</c:v>
                </c:pt>
                <c:pt idx="54">
                  <c:v>3.6342963999999998E-2</c:v>
                </c:pt>
                <c:pt idx="55">
                  <c:v>3.2233119999999997E-2</c:v>
                </c:pt>
                <c:pt idx="56">
                  <c:v>2.970211E-2</c:v>
                </c:pt>
                <c:pt idx="57">
                  <c:v>3.1970159999999997E-2</c:v>
                </c:pt>
                <c:pt idx="58">
                  <c:v>3.8069893E-2</c:v>
                </c:pt>
                <c:pt idx="59">
                  <c:v>4.4454335999999997E-2</c:v>
                </c:pt>
                <c:pt idx="60">
                  <c:v>4.7654383000000002E-2</c:v>
                </c:pt>
                <c:pt idx="61">
                  <c:v>4.9517795000000003E-2</c:v>
                </c:pt>
                <c:pt idx="62">
                  <c:v>5.1618557000000002E-2</c:v>
                </c:pt>
                <c:pt idx="63">
                  <c:v>5.3400195999999997E-2</c:v>
                </c:pt>
                <c:pt idx="64">
                  <c:v>5.1809266E-2</c:v>
                </c:pt>
                <c:pt idx="65">
                  <c:v>4.6952161999999999E-2</c:v>
                </c:pt>
                <c:pt idx="66">
                  <c:v>4.4809719999999997E-2</c:v>
                </c:pt>
                <c:pt idx="67">
                  <c:v>5.0707410000000001E-2</c:v>
                </c:pt>
                <c:pt idx="68">
                  <c:v>6.1517559999999999E-2</c:v>
                </c:pt>
                <c:pt idx="69">
                  <c:v>6.6654099999999994E-2</c:v>
                </c:pt>
                <c:pt idx="70">
                  <c:v>5.9126723999999999E-2</c:v>
                </c:pt>
                <c:pt idx="71">
                  <c:v>4.2041767000000001E-2</c:v>
                </c:pt>
                <c:pt idx="72">
                  <c:v>2.5883913000000001E-2</c:v>
                </c:pt>
                <c:pt idx="73">
                  <c:v>1.7935323E-2</c:v>
                </c:pt>
                <c:pt idx="74">
                  <c:v>1.8155329000000001E-2</c:v>
                </c:pt>
                <c:pt idx="75">
                  <c:v>2.1314376999999999E-2</c:v>
                </c:pt>
                <c:pt idx="76">
                  <c:v>2.4125338E-2</c:v>
                </c:pt>
                <c:pt idx="77">
                  <c:v>2.6407044000000001E-2</c:v>
                </c:pt>
                <c:pt idx="78">
                  <c:v>2.9577441999999999E-2</c:v>
                </c:pt>
                <c:pt idx="79">
                  <c:v>3.2396317000000001E-2</c:v>
                </c:pt>
                <c:pt idx="80">
                  <c:v>3.0841816000000001E-2</c:v>
                </c:pt>
                <c:pt idx="81">
                  <c:v>2.2804775999999999E-2</c:v>
                </c:pt>
                <c:pt idx="82">
                  <c:v>1.00673195E-2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1.6769961000000001E-3</c:v>
                </c:pt>
                <c:pt idx="88">
                  <c:v>9.9761030000000001E-3</c:v>
                </c:pt>
                <c:pt idx="89">
                  <c:v>1.7343884E-2</c:v>
                </c:pt>
                <c:pt idx="90">
                  <c:v>2.3864223E-2</c:v>
                </c:pt>
                <c:pt idx="91">
                  <c:v>2.9724501E-2</c:v>
                </c:pt>
                <c:pt idx="92">
                  <c:v>3.3351499999999999E-2</c:v>
                </c:pt>
                <c:pt idx="93">
                  <c:v>3.4939129999999999E-2</c:v>
                </c:pt>
                <c:pt idx="94">
                  <c:v>3.5081149999999998E-2</c:v>
                </c:pt>
                <c:pt idx="95">
                  <c:v>3.4040744999999997E-2</c:v>
                </c:pt>
                <c:pt idx="96">
                  <c:v>3.4683100000000001E-2</c:v>
                </c:pt>
                <c:pt idx="97">
                  <c:v>3.60059E-2</c:v>
                </c:pt>
                <c:pt idx="98">
                  <c:v>3.7354619999999998E-2</c:v>
                </c:pt>
                <c:pt idx="99">
                  <c:v>3.8073580000000003E-2</c:v>
                </c:pt>
                <c:pt idx="100">
                  <c:v>3.8073311999999998E-2</c:v>
                </c:pt>
                <c:pt idx="101">
                  <c:v>3.7399728E-2</c:v>
                </c:pt>
                <c:pt idx="102">
                  <c:v>3.6004769999999998E-2</c:v>
                </c:pt>
                <c:pt idx="103">
                  <c:v>3.4620337000000001E-2</c:v>
                </c:pt>
                <c:pt idx="104">
                  <c:v>3.228661E-2</c:v>
                </c:pt>
                <c:pt idx="105">
                  <c:v>2.9196746999999999E-2</c:v>
                </c:pt>
                <c:pt idx="106">
                  <c:v>2.5363145E-2</c:v>
                </c:pt>
                <c:pt idx="107">
                  <c:v>2.1591530000000001E-2</c:v>
                </c:pt>
                <c:pt idx="108">
                  <c:v>1.6711617000000002E-2</c:v>
                </c:pt>
                <c:pt idx="109">
                  <c:v>1.1518007E-2</c:v>
                </c:pt>
                <c:pt idx="110">
                  <c:v>6.5614404000000001E-3</c:v>
                </c:pt>
                <c:pt idx="111">
                  <c:v>3.3199999999999999E-4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1768-4EF2-9D05-484AC1E8567B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[4]Sheet1!$D$593:$DT$593</c:f>
              <c:numCache>
                <c:formatCode>General</c:formatCode>
                <c:ptCount val="121"/>
                <c:pt idx="0">
                  <c:v>7.1532293000000002E-3</c:v>
                </c:pt>
                <c:pt idx="1">
                  <c:v>4.9122860000000001E-3</c:v>
                </c:pt>
                <c:pt idx="2">
                  <c:v>4.8830261999999996E-3</c:v>
                </c:pt>
                <c:pt idx="3">
                  <c:v>3.1440142000000002E-3</c:v>
                </c:pt>
                <c:pt idx="4">
                  <c:v>2.2032466000000001E-3</c:v>
                </c:pt>
                <c:pt idx="5">
                  <c:v>3.1441924999999998E-3</c:v>
                </c:pt>
                <c:pt idx="6">
                  <c:v>5.7759103000000001E-3</c:v>
                </c:pt>
                <c:pt idx="7">
                  <c:v>8.5442214999999992E-3</c:v>
                </c:pt>
                <c:pt idx="8">
                  <c:v>8.5105010000000002E-3</c:v>
                </c:pt>
                <c:pt idx="9">
                  <c:v>4.7878970000000002E-3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1.8881592E-3</c:v>
                </c:pt>
                <c:pt idx="15">
                  <c:v>8.1669589999999997E-3</c:v>
                </c:pt>
                <c:pt idx="16">
                  <c:v>1.3204702E-2</c:v>
                </c:pt>
                <c:pt idx="17">
                  <c:v>1.3601033E-2</c:v>
                </c:pt>
                <c:pt idx="18">
                  <c:v>9.5392099999999994E-3</c:v>
                </c:pt>
                <c:pt idx="19">
                  <c:v>2.3884470000000001E-3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2.204606E-3</c:v>
                </c:pt>
                <c:pt idx="27">
                  <c:v>9.0101020000000007E-3</c:v>
                </c:pt>
                <c:pt idx="28">
                  <c:v>1.4794971000000001E-2</c:v>
                </c:pt>
                <c:pt idx="29">
                  <c:v>1.8953518999999999E-2</c:v>
                </c:pt>
                <c:pt idx="30">
                  <c:v>2.2519276000000001E-2</c:v>
                </c:pt>
                <c:pt idx="31">
                  <c:v>2.5006270000000001E-2</c:v>
                </c:pt>
                <c:pt idx="32">
                  <c:v>2.552602E-2</c:v>
                </c:pt>
                <c:pt idx="33">
                  <c:v>2.6362567999999999E-2</c:v>
                </c:pt>
                <c:pt idx="34">
                  <c:v>2.7582094000000001E-2</c:v>
                </c:pt>
                <c:pt idx="35">
                  <c:v>2.9048190000000002E-2</c:v>
                </c:pt>
                <c:pt idx="36">
                  <c:v>2.8755669000000001E-2</c:v>
                </c:pt>
                <c:pt idx="37">
                  <c:v>2.5616573E-2</c:v>
                </c:pt>
                <c:pt idx="38">
                  <c:v>2.0438451E-2</c:v>
                </c:pt>
                <c:pt idx="39">
                  <c:v>1.5378574000000001E-2</c:v>
                </c:pt>
                <c:pt idx="40">
                  <c:v>1.0737088000000001E-2</c:v>
                </c:pt>
                <c:pt idx="41">
                  <c:v>7.9802039999999994E-3</c:v>
                </c:pt>
                <c:pt idx="42">
                  <c:v>6.4724776999999997E-3</c:v>
                </c:pt>
                <c:pt idx="43">
                  <c:v>8.1060200000000002E-3</c:v>
                </c:pt>
                <c:pt idx="44">
                  <c:v>1.3921599E-2</c:v>
                </c:pt>
                <c:pt idx="45">
                  <c:v>2.1892559999999998E-2</c:v>
                </c:pt>
                <c:pt idx="46">
                  <c:v>2.8495492000000001E-2</c:v>
                </c:pt>
                <c:pt idx="47">
                  <c:v>3.1540718000000002E-2</c:v>
                </c:pt>
                <c:pt idx="48">
                  <c:v>3.2320532999999999E-2</c:v>
                </c:pt>
                <c:pt idx="49">
                  <c:v>3.3018995000000002E-2</c:v>
                </c:pt>
                <c:pt idx="50">
                  <c:v>3.4247983000000003E-2</c:v>
                </c:pt>
                <c:pt idx="51">
                  <c:v>3.6362144999999998E-2</c:v>
                </c:pt>
                <c:pt idx="52">
                  <c:v>3.8628049999999997E-2</c:v>
                </c:pt>
                <c:pt idx="53">
                  <c:v>3.9110789999999999E-2</c:v>
                </c:pt>
                <c:pt idx="54">
                  <c:v>3.6342963999999998E-2</c:v>
                </c:pt>
                <c:pt idx="55">
                  <c:v>3.2233119999999997E-2</c:v>
                </c:pt>
                <c:pt idx="56">
                  <c:v>2.970211E-2</c:v>
                </c:pt>
                <c:pt idx="57">
                  <c:v>3.1970159999999997E-2</c:v>
                </c:pt>
                <c:pt idx="58">
                  <c:v>3.8069893E-2</c:v>
                </c:pt>
                <c:pt idx="59">
                  <c:v>4.4454335999999997E-2</c:v>
                </c:pt>
                <c:pt idx="60">
                  <c:v>4.7654383000000002E-2</c:v>
                </c:pt>
                <c:pt idx="61">
                  <c:v>4.9517795000000003E-2</c:v>
                </c:pt>
                <c:pt idx="62">
                  <c:v>5.1618557000000002E-2</c:v>
                </c:pt>
                <c:pt idx="63">
                  <c:v>5.3400195999999997E-2</c:v>
                </c:pt>
                <c:pt idx="64">
                  <c:v>5.1809266E-2</c:v>
                </c:pt>
                <c:pt idx="65">
                  <c:v>4.6952161999999999E-2</c:v>
                </c:pt>
                <c:pt idx="66">
                  <c:v>4.4809719999999997E-2</c:v>
                </c:pt>
                <c:pt idx="67">
                  <c:v>5.0707410000000001E-2</c:v>
                </c:pt>
                <c:pt idx="68">
                  <c:v>6.1517559999999999E-2</c:v>
                </c:pt>
                <c:pt idx="69">
                  <c:v>6.6654099999999994E-2</c:v>
                </c:pt>
                <c:pt idx="70">
                  <c:v>5.9126723999999999E-2</c:v>
                </c:pt>
                <c:pt idx="71">
                  <c:v>4.2041767000000001E-2</c:v>
                </c:pt>
                <c:pt idx="72">
                  <c:v>2.5883913000000001E-2</c:v>
                </c:pt>
                <c:pt idx="73">
                  <c:v>1.7935323E-2</c:v>
                </c:pt>
                <c:pt idx="74">
                  <c:v>1.8155329000000001E-2</c:v>
                </c:pt>
                <c:pt idx="75">
                  <c:v>2.1314376999999999E-2</c:v>
                </c:pt>
                <c:pt idx="76">
                  <c:v>2.4125338E-2</c:v>
                </c:pt>
                <c:pt idx="77">
                  <c:v>2.6407044000000001E-2</c:v>
                </c:pt>
                <c:pt idx="78">
                  <c:v>2.9577441999999999E-2</c:v>
                </c:pt>
                <c:pt idx="79">
                  <c:v>3.2396317000000001E-2</c:v>
                </c:pt>
                <c:pt idx="80">
                  <c:v>3.0841816000000001E-2</c:v>
                </c:pt>
                <c:pt idx="81">
                  <c:v>2.2804775999999999E-2</c:v>
                </c:pt>
                <c:pt idx="82">
                  <c:v>1.00673195E-2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1.6769961000000001E-3</c:v>
                </c:pt>
                <c:pt idx="88">
                  <c:v>9.9761030000000001E-3</c:v>
                </c:pt>
                <c:pt idx="89">
                  <c:v>1.7343884E-2</c:v>
                </c:pt>
                <c:pt idx="90">
                  <c:v>2.3864223E-2</c:v>
                </c:pt>
                <c:pt idx="91">
                  <c:v>2.9724501E-2</c:v>
                </c:pt>
                <c:pt idx="92">
                  <c:v>3.3351499999999999E-2</c:v>
                </c:pt>
                <c:pt idx="93">
                  <c:v>3.4939129999999999E-2</c:v>
                </c:pt>
                <c:pt idx="94">
                  <c:v>3.5081149999999998E-2</c:v>
                </c:pt>
                <c:pt idx="95">
                  <c:v>3.4040744999999997E-2</c:v>
                </c:pt>
                <c:pt idx="96">
                  <c:v>3.4683100000000001E-2</c:v>
                </c:pt>
                <c:pt idx="97">
                  <c:v>3.60059E-2</c:v>
                </c:pt>
                <c:pt idx="98">
                  <c:v>3.7354619999999998E-2</c:v>
                </c:pt>
                <c:pt idx="99">
                  <c:v>3.8073580000000003E-2</c:v>
                </c:pt>
                <c:pt idx="100">
                  <c:v>3.8073311999999998E-2</c:v>
                </c:pt>
                <c:pt idx="101">
                  <c:v>3.7399728E-2</c:v>
                </c:pt>
                <c:pt idx="102">
                  <c:v>3.6004769999999998E-2</c:v>
                </c:pt>
                <c:pt idx="103">
                  <c:v>3.4620337000000001E-2</c:v>
                </c:pt>
                <c:pt idx="104">
                  <c:v>3.228661E-2</c:v>
                </c:pt>
                <c:pt idx="105">
                  <c:v>2.9196746999999999E-2</c:v>
                </c:pt>
                <c:pt idx="106">
                  <c:v>2.5363145E-2</c:v>
                </c:pt>
                <c:pt idx="107">
                  <c:v>2.1591530000000001E-2</c:v>
                </c:pt>
                <c:pt idx="108">
                  <c:v>1.6711617000000002E-2</c:v>
                </c:pt>
                <c:pt idx="109">
                  <c:v>1.1518007E-2</c:v>
                </c:pt>
                <c:pt idx="110">
                  <c:v>6.5614404000000001E-3</c:v>
                </c:pt>
                <c:pt idx="111">
                  <c:v>3.3199999999999999E-4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1768-4EF2-9D05-484AC1E8567B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[4]Sheet1!$D$594:$DT$594</c:f>
              <c:numCache>
                <c:formatCode>General</c:formatCode>
                <c:ptCount val="121"/>
                <c:pt idx="0">
                  <c:v>7.2645560000000001E-3</c:v>
                </c:pt>
                <c:pt idx="1">
                  <c:v>4.9895853999999996E-3</c:v>
                </c:pt>
                <c:pt idx="2">
                  <c:v>4.9189960000000001E-3</c:v>
                </c:pt>
                <c:pt idx="3">
                  <c:v>3.1361915000000001E-3</c:v>
                </c:pt>
                <c:pt idx="4">
                  <c:v>2.1438225999999999E-3</c:v>
                </c:pt>
                <c:pt idx="5">
                  <c:v>3.0002716999999999E-3</c:v>
                </c:pt>
                <c:pt idx="6">
                  <c:v>5.560962E-3</c:v>
                </c:pt>
                <c:pt idx="7">
                  <c:v>8.3318699999999999E-3</c:v>
                </c:pt>
                <c:pt idx="8">
                  <c:v>8.3745529999999999E-3</c:v>
                </c:pt>
                <c:pt idx="9">
                  <c:v>4.7522546000000002E-3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1.8531854E-3</c:v>
                </c:pt>
                <c:pt idx="15">
                  <c:v>8.1124060000000008E-3</c:v>
                </c:pt>
                <c:pt idx="16">
                  <c:v>1.3219107000000001E-2</c:v>
                </c:pt>
                <c:pt idx="17">
                  <c:v>1.3724353999999999E-2</c:v>
                </c:pt>
                <c:pt idx="18">
                  <c:v>9.7381940000000004E-3</c:v>
                </c:pt>
                <c:pt idx="19">
                  <c:v>2.5763005999999999E-3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2.0586718E-3</c:v>
                </c:pt>
                <c:pt idx="27">
                  <c:v>8.9295525000000001E-3</c:v>
                </c:pt>
                <c:pt idx="28">
                  <c:v>1.4784372E-2</c:v>
                </c:pt>
                <c:pt idx="29">
                  <c:v>1.9014703000000001E-2</c:v>
                </c:pt>
                <c:pt idx="30">
                  <c:v>2.2654396E-2</c:v>
                </c:pt>
                <c:pt idx="31">
                  <c:v>2.5197817000000001E-2</c:v>
                </c:pt>
                <c:pt idx="32">
                  <c:v>2.5721333999999998E-2</c:v>
                </c:pt>
                <c:pt idx="33">
                  <c:v>2.6514211999999999E-2</c:v>
                </c:pt>
                <c:pt idx="34">
                  <c:v>2.7666211E-2</c:v>
                </c:pt>
                <c:pt idx="35">
                  <c:v>2.9078041999999998E-2</c:v>
                </c:pt>
                <c:pt idx="36">
                  <c:v>2.8767593000000001E-2</c:v>
                </c:pt>
                <c:pt idx="37">
                  <c:v>2.5615677E-2</c:v>
                </c:pt>
                <c:pt idx="38">
                  <c:v>2.0459725000000002E-2</c:v>
                </c:pt>
                <c:pt idx="39">
                  <c:v>1.544331E-2</c:v>
                </c:pt>
                <c:pt idx="40">
                  <c:v>1.0833855999999999E-2</c:v>
                </c:pt>
                <c:pt idx="41">
                  <c:v>8.0966730000000004E-3</c:v>
                </c:pt>
                <c:pt idx="42">
                  <c:v>6.536849E-3</c:v>
                </c:pt>
                <c:pt idx="43">
                  <c:v>8.0843830000000005E-3</c:v>
                </c:pt>
                <c:pt idx="44">
                  <c:v>1.383213E-2</c:v>
                </c:pt>
                <c:pt idx="45">
                  <c:v>2.1812953E-2</c:v>
                </c:pt>
                <c:pt idx="46">
                  <c:v>2.8511055E-2</c:v>
                </c:pt>
                <c:pt idx="47">
                  <c:v>3.1679705000000002E-2</c:v>
                </c:pt>
                <c:pt idx="48">
                  <c:v>3.2516471999999998E-2</c:v>
                </c:pt>
                <c:pt idx="49">
                  <c:v>3.3171276999999999E-2</c:v>
                </c:pt>
                <c:pt idx="50">
                  <c:v>3.4304302000000002E-2</c:v>
                </c:pt>
                <c:pt idx="51">
                  <c:v>3.6354049999999999E-2</c:v>
                </c:pt>
                <c:pt idx="52">
                  <c:v>3.8617983000000002E-2</c:v>
                </c:pt>
                <c:pt idx="53">
                  <c:v>3.9102036999999999E-2</c:v>
                </c:pt>
                <c:pt idx="54">
                  <c:v>3.6264060000000001E-2</c:v>
                </c:pt>
                <c:pt idx="55">
                  <c:v>3.2013588000000003E-2</c:v>
                </c:pt>
                <c:pt idx="56">
                  <c:v>2.9366870999999999E-2</c:v>
                </c:pt>
                <c:pt idx="57">
                  <c:v>3.1613883000000002E-2</c:v>
                </c:pt>
                <c:pt idx="58">
                  <c:v>3.780969E-2</c:v>
                </c:pt>
                <c:pt idx="59">
                  <c:v>4.4336945000000003E-2</c:v>
                </c:pt>
                <c:pt idx="60">
                  <c:v>4.7620467999999999E-2</c:v>
                </c:pt>
                <c:pt idx="61">
                  <c:v>4.9460042000000003E-2</c:v>
                </c:pt>
                <c:pt idx="62">
                  <c:v>5.1462463999999999E-2</c:v>
                </c:pt>
                <c:pt idx="63">
                  <c:v>5.3155594E-2</c:v>
                </c:pt>
                <c:pt idx="64">
                  <c:v>5.154214E-2</c:v>
                </c:pt>
                <c:pt idx="65">
                  <c:v>4.6723194000000003E-2</c:v>
                </c:pt>
                <c:pt idx="66">
                  <c:v>4.4620287000000002E-2</c:v>
                </c:pt>
                <c:pt idx="67">
                  <c:v>5.0530273000000001E-2</c:v>
                </c:pt>
                <c:pt idx="68">
                  <c:v>6.137592E-2</c:v>
                </c:pt>
                <c:pt idx="69">
                  <c:v>6.6616439999999999E-2</c:v>
                </c:pt>
                <c:pt idx="70">
                  <c:v>5.9237245000000001E-2</c:v>
                </c:pt>
                <c:pt idx="71">
                  <c:v>4.2261050000000001E-2</c:v>
                </c:pt>
                <c:pt idx="72">
                  <c:v>2.6101584000000001E-2</c:v>
                </c:pt>
                <c:pt idx="73">
                  <c:v>1.8066064999999999E-2</c:v>
                </c:pt>
                <c:pt idx="74">
                  <c:v>1.8218627000000001E-2</c:v>
                </c:pt>
                <c:pt idx="75">
                  <c:v>2.136799E-2</c:v>
                </c:pt>
                <c:pt idx="76">
                  <c:v>2.4170132E-2</c:v>
                </c:pt>
                <c:pt idx="77">
                  <c:v>2.6379986000000001E-2</c:v>
                </c:pt>
                <c:pt idx="78">
                  <c:v>2.9443117000000001E-2</c:v>
                </c:pt>
                <c:pt idx="79">
                  <c:v>3.2212739999999997E-2</c:v>
                </c:pt>
                <c:pt idx="80">
                  <c:v>3.0723364999999999E-2</c:v>
                </c:pt>
                <c:pt idx="81">
                  <c:v>2.2819790999999999E-2</c:v>
                </c:pt>
                <c:pt idx="82">
                  <c:v>1.01779625E-2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1.322106E-3</c:v>
                </c:pt>
                <c:pt idx="88">
                  <c:v>9.7132030000000001E-3</c:v>
                </c:pt>
                <c:pt idx="89">
                  <c:v>1.7259746999999999E-2</c:v>
                </c:pt>
                <c:pt idx="90">
                  <c:v>2.3973772000000001E-2</c:v>
                </c:pt>
                <c:pt idx="91">
                  <c:v>3.0001495E-2</c:v>
                </c:pt>
                <c:pt idx="92">
                  <c:v>3.3692237E-2</c:v>
                </c:pt>
                <c:pt idx="93">
                  <c:v>3.5264370000000003E-2</c:v>
                </c:pt>
                <c:pt idx="94">
                  <c:v>3.5323840000000002E-2</c:v>
                </c:pt>
                <c:pt idx="95">
                  <c:v>3.4131225000000001E-2</c:v>
                </c:pt>
                <c:pt idx="96">
                  <c:v>3.4594577000000001E-2</c:v>
                </c:pt>
                <c:pt idx="97">
                  <c:v>3.5755683000000003E-2</c:v>
                </c:pt>
                <c:pt idx="98">
                  <c:v>3.6981303E-2</c:v>
                </c:pt>
                <c:pt idx="99">
                  <c:v>3.7620656000000002E-2</c:v>
                </c:pt>
                <c:pt idx="100">
                  <c:v>3.7580490000000001E-2</c:v>
                </c:pt>
                <c:pt idx="101">
                  <c:v>3.6910619999999998E-2</c:v>
                </c:pt>
                <c:pt idx="102">
                  <c:v>3.5548545000000001E-2</c:v>
                </c:pt>
                <c:pt idx="103">
                  <c:v>3.4217576999999999E-2</c:v>
                </c:pt>
                <c:pt idx="104">
                  <c:v>3.1954978000000002E-2</c:v>
                </c:pt>
                <c:pt idx="105">
                  <c:v>2.8949032999999999E-2</c:v>
                </c:pt>
                <c:pt idx="106">
                  <c:v>2.5206461999999999E-2</c:v>
                </c:pt>
                <c:pt idx="107">
                  <c:v>2.1517115E-2</c:v>
                </c:pt>
                <c:pt idx="108">
                  <c:v>1.6723529000000001E-2</c:v>
                </c:pt>
                <c:pt idx="109">
                  <c:v>1.1604455E-2</c:v>
                </c:pt>
                <c:pt idx="110">
                  <c:v>6.7063401999999999E-3</c:v>
                </c:pt>
                <c:pt idx="111">
                  <c:v>5.7200000000000003E-4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1768-4EF2-9D05-484AC1E8567B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[4]Sheet1!$D$595:$DT$595</c:f>
              <c:numCache>
                <c:formatCode>General</c:formatCode>
                <c:ptCount val="121"/>
                <c:pt idx="0">
                  <c:v>7.3648393000000003E-3</c:v>
                </c:pt>
                <c:pt idx="1">
                  <c:v>5.1800520000000001E-3</c:v>
                </c:pt>
                <c:pt idx="2">
                  <c:v>5.1702223999999996E-3</c:v>
                </c:pt>
                <c:pt idx="3">
                  <c:v>3.3378026000000002E-3</c:v>
                </c:pt>
                <c:pt idx="4">
                  <c:v>2.1854357000000001E-3</c:v>
                </c:pt>
                <c:pt idx="5">
                  <c:v>2.8910696999999998E-3</c:v>
                </c:pt>
                <c:pt idx="6">
                  <c:v>5.3672054999999996E-3</c:v>
                </c:pt>
                <c:pt idx="7">
                  <c:v>8.1586450000000008E-3</c:v>
                </c:pt>
                <c:pt idx="8">
                  <c:v>8.2820505000000006E-3</c:v>
                </c:pt>
                <c:pt idx="9">
                  <c:v>4.7484635999999998E-3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1.9278361999999999E-3</c:v>
                </c:pt>
                <c:pt idx="15">
                  <c:v>8.2070760000000006E-3</c:v>
                </c:pt>
                <c:pt idx="16">
                  <c:v>1.3284518E-2</c:v>
                </c:pt>
                <c:pt idx="17">
                  <c:v>1.37121845E-2</c:v>
                </c:pt>
                <c:pt idx="18">
                  <c:v>9.6443959999999995E-3</c:v>
                </c:pt>
                <c:pt idx="19">
                  <c:v>2.4527386000000001E-3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2.1888026999999999E-3</c:v>
                </c:pt>
                <c:pt idx="27">
                  <c:v>9.0102619999999998E-3</c:v>
                </c:pt>
                <c:pt idx="28">
                  <c:v>1.4813974000000001E-2</c:v>
                </c:pt>
                <c:pt idx="29">
                  <c:v>1.9009126000000001E-2</c:v>
                </c:pt>
                <c:pt idx="30">
                  <c:v>2.2643577000000002E-2</c:v>
                </c:pt>
                <c:pt idx="31">
                  <c:v>2.5202313E-2</c:v>
                </c:pt>
                <c:pt idx="32">
                  <c:v>2.5749246E-2</c:v>
                </c:pt>
                <c:pt idx="33">
                  <c:v>2.6560085000000001E-2</c:v>
                </c:pt>
                <c:pt idx="34">
                  <c:v>2.7743726999999999E-2</c:v>
                </c:pt>
                <c:pt idx="35">
                  <c:v>2.9193703000000001E-2</c:v>
                </c:pt>
                <c:pt idx="36">
                  <c:v>2.8918880000000001E-2</c:v>
                </c:pt>
                <c:pt idx="37">
                  <c:v>2.5802970000000001E-2</c:v>
                </c:pt>
                <c:pt idx="38">
                  <c:v>2.0653683999999999E-2</c:v>
                </c:pt>
                <c:pt idx="39">
                  <c:v>1.5611431E-2</c:v>
                </c:pt>
                <c:pt idx="40">
                  <c:v>1.0930353E-2</c:v>
                </c:pt>
                <c:pt idx="41">
                  <c:v>8.1169510000000007E-3</c:v>
                </c:pt>
                <c:pt idx="42">
                  <c:v>6.5051040000000003E-3</c:v>
                </c:pt>
                <c:pt idx="43">
                  <c:v>8.0187399999999999E-3</c:v>
                </c:pt>
                <c:pt idx="44">
                  <c:v>1.3738039000000001E-2</c:v>
                </c:pt>
                <c:pt idx="45">
                  <c:v>2.1692302E-2</c:v>
                </c:pt>
                <c:pt idx="46">
                  <c:v>2.8386122E-2</c:v>
                </c:pt>
                <c:pt idx="47">
                  <c:v>3.1592384000000001E-2</c:v>
                </c:pt>
                <c:pt idx="48">
                  <c:v>3.2506750000000001E-2</c:v>
                </c:pt>
                <c:pt idx="49">
                  <c:v>3.3242792E-2</c:v>
                </c:pt>
                <c:pt idx="50">
                  <c:v>3.4439836000000001E-2</c:v>
                </c:pt>
                <c:pt idx="51">
                  <c:v>3.6510966999999998E-2</c:v>
                </c:pt>
                <c:pt idx="52">
                  <c:v>3.8762115E-2</c:v>
                </c:pt>
                <c:pt idx="53">
                  <c:v>3.9220452000000003E-2</c:v>
                </c:pt>
                <c:pt idx="54">
                  <c:v>3.6374126E-2</c:v>
                </c:pt>
                <c:pt idx="55">
                  <c:v>3.2130412999999997E-2</c:v>
                </c:pt>
                <c:pt idx="56">
                  <c:v>2.9469103999999999E-2</c:v>
                </c:pt>
                <c:pt idx="57">
                  <c:v>3.1685233E-2</c:v>
                </c:pt>
                <c:pt idx="58">
                  <c:v>3.7853060000000001E-2</c:v>
                </c:pt>
                <c:pt idx="59">
                  <c:v>4.4370226999999998E-2</c:v>
                </c:pt>
                <c:pt idx="60">
                  <c:v>4.7655955E-2</c:v>
                </c:pt>
                <c:pt idx="61">
                  <c:v>4.9481812999999999E-2</c:v>
                </c:pt>
                <c:pt idx="62">
                  <c:v>5.1460840000000001E-2</c:v>
                </c:pt>
                <c:pt idx="63">
                  <c:v>5.314704E-2</c:v>
                </c:pt>
                <c:pt idx="64">
                  <c:v>5.1545274000000002E-2</c:v>
                </c:pt>
                <c:pt idx="65">
                  <c:v>4.6730361999999998E-2</c:v>
                </c:pt>
                <c:pt idx="66">
                  <c:v>4.4606689999999997E-2</c:v>
                </c:pt>
                <c:pt idx="67">
                  <c:v>5.0490885999999999E-2</c:v>
                </c:pt>
                <c:pt idx="68">
                  <c:v>6.1316290000000002E-2</c:v>
                </c:pt>
                <c:pt idx="69">
                  <c:v>6.6537529999999998E-2</c:v>
                </c:pt>
                <c:pt idx="70">
                  <c:v>5.9141859999999997E-2</c:v>
                </c:pt>
                <c:pt idx="71">
                  <c:v>4.2167402999999999E-2</c:v>
                </c:pt>
                <c:pt idx="72">
                  <c:v>2.6036457999999998E-2</c:v>
                </c:pt>
                <c:pt idx="73">
                  <c:v>1.8037683999999998E-2</c:v>
                </c:pt>
                <c:pt idx="74">
                  <c:v>1.8218000000000002E-2</c:v>
                </c:pt>
                <c:pt idx="75">
                  <c:v>2.1417512E-2</c:v>
                </c:pt>
                <c:pt idx="76">
                  <c:v>2.4321413E-2</c:v>
                </c:pt>
                <c:pt idx="77">
                  <c:v>2.6631253000000001E-2</c:v>
                </c:pt>
                <c:pt idx="78">
                  <c:v>2.9698657E-2</c:v>
                </c:pt>
                <c:pt idx="79">
                  <c:v>3.2342849999999999E-2</c:v>
                </c:pt>
                <c:pt idx="80">
                  <c:v>3.0664074999999999E-2</c:v>
                </c:pt>
                <c:pt idx="81">
                  <c:v>2.2621720000000001E-2</c:v>
                </c:pt>
                <c:pt idx="82">
                  <c:v>9.9598710000000003E-3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1.4569044999999999E-3</c:v>
                </c:pt>
                <c:pt idx="88">
                  <c:v>9.7756749999999993E-3</c:v>
                </c:pt>
                <c:pt idx="89">
                  <c:v>1.7219122E-2</c:v>
                </c:pt>
                <c:pt idx="90">
                  <c:v>2.3841095999999999E-2</c:v>
                </c:pt>
                <c:pt idx="91">
                  <c:v>2.9796665999999999E-2</c:v>
                </c:pt>
                <c:pt idx="92">
                  <c:v>3.3469077E-2</c:v>
                </c:pt>
                <c:pt idx="93">
                  <c:v>3.5057169999999999E-2</c:v>
                </c:pt>
                <c:pt idx="94">
                  <c:v>3.5165979999999999E-2</c:v>
                </c:pt>
                <c:pt idx="95">
                  <c:v>3.4066754999999997E-2</c:v>
                </c:pt>
                <c:pt idx="96">
                  <c:v>3.4641947999999999E-2</c:v>
                </c:pt>
                <c:pt idx="97">
                  <c:v>3.5909179999999999E-2</c:v>
                </c:pt>
                <c:pt idx="98">
                  <c:v>3.7214632999999997E-2</c:v>
                </c:pt>
                <c:pt idx="99">
                  <c:v>3.7902989999999998E-2</c:v>
                </c:pt>
                <c:pt idx="100">
                  <c:v>3.7885125999999998E-2</c:v>
                </c:pt>
                <c:pt idx="101">
                  <c:v>3.7191532999999999E-2</c:v>
                </c:pt>
                <c:pt idx="102">
                  <c:v>3.5803679999999997E-2</c:v>
                </c:pt>
                <c:pt idx="103">
                  <c:v>3.4433621999999997E-2</c:v>
                </c:pt>
                <c:pt idx="104">
                  <c:v>3.212185E-2</c:v>
                </c:pt>
                <c:pt idx="105">
                  <c:v>2.9059738000000002E-2</c:v>
                </c:pt>
                <c:pt idx="106">
                  <c:v>2.525815E-2</c:v>
                </c:pt>
                <c:pt idx="107">
                  <c:v>2.1522406000000001E-2</c:v>
                </c:pt>
                <c:pt idx="108">
                  <c:v>1.6673463999999999E-2</c:v>
                </c:pt>
                <c:pt idx="109">
                  <c:v>1.1508493999999999E-2</c:v>
                </c:pt>
                <c:pt idx="110">
                  <c:v>6.5770065000000004E-3</c:v>
                </c:pt>
                <c:pt idx="111">
                  <c:v>3.9500000000000001E-4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1768-4EF2-9D05-484AC1E8567B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[4]Sheet1!$D$596:$DT$596</c:f>
              <c:numCache>
                <c:formatCode>General</c:formatCode>
                <c:ptCount val="121"/>
                <c:pt idx="0">
                  <c:v>7.3648393000000003E-3</c:v>
                </c:pt>
                <c:pt idx="1">
                  <c:v>5.1800520000000001E-3</c:v>
                </c:pt>
                <c:pt idx="2">
                  <c:v>5.1702223999999996E-3</c:v>
                </c:pt>
                <c:pt idx="3">
                  <c:v>3.3378026000000002E-3</c:v>
                </c:pt>
                <c:pt idx="4">
                  <c:v>2.1854357000000001E-3</c:v>
                </c:pt>
                <c:pt idx="5">
                  <c:v>2.8910696999999998E-3</c:v>
                </c:pt>
                <c:pt idx="6">
                  <c:v>5.3672054999999996E-3</c:v>
                </c:pt>
                <c:pt idx="7">
                  <c:v>8.1586450000000008E-3</c:v>
                </c:pt>
                <c:pt idx="8">
                  <c:v>8.2820505000000006E-3</c:v>
                </c:pt>
                <c:pt idx="9">
                  <c:v>4.7484635999999998E-3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1.9278361999999999E-3</c:v>
                </c:pt>
                <c:pt idx="15">
                  <c:v>8.2070760000000006E-3</c:v>
                </c:pt>
                <c:pt idx="16">
                  <c:v>1.3284518E-2</c:v>
                </c:pt>
                <c:pt idx="17">
                  <c:v>1.37121845E-2</c:v>
                </c:pt>
                <c:pt idx="18">
                  <c:v>9.6443959999999995E-3</c:v>
                </c:pt>
                <c:pt idx="19">
                  <c:v>2.4527386000000001E-3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2.1888026999999999E-3</c:v>
                </c:pt>
                <c:pt idx="27">
                  <c:v>9.0102619999999998E-3</c:v>
                </c:pt>
                <c:pt idx="28">
                  <c:v>1.4813974000000001E-2</c:v>
                </c:pt>
                <c:pt idx="29">
                  <c:v>1.9009126000000001E-2</c:v>
                </c:pt>
                <c:pt idx="30">
                  <c:v>2.2643577000000002E-2</c:v>
                </c:pt>
                <c:pt idx="31">
                  <c:v>2.5202313E-2</c:v>
                </c:pt>
                <c:pt idx="32">
                  <c:v>2.5749246E-2</c:v>
                </c:pt>
                <c:pt idx="33">
                  <c:v>2.6560085000000001E-2</c:v>
                </c:pt>
                <c:pt idx="34">
                  <c:v>2.7743726999999999E-2</c:v>
                </c:pt>
                <c:pt idx="35">
                  <c:v>2.9193703000000001E-2</c:v>
                </c:pt>
                <c:pt idx="36">
                  <c:v>2.8918880000000001E-2</c:v>
                </c:pt>
                <c:pt idx="37">
                  <c:v>2.5802970000000001E-2</c:v>
                </c:pt>
                <c:pt idx="38">
                  <c:v>2.0653683999999999E-2</c:v>
                </c:pt>
                <c:pt idx="39">
                  <c:v>1.5611431E-2</c:v>
                </c:pt>
                <c:pt idx="40">
                  <c:v>1.0930353E-2</c:v>
                </c:pt>
                <c:pt idx="41">
                  <c:v>8.1169510000000007E-3</c:v>
                </c:pt>
                <c:pt idx="42">
                  <c:v>6.5051040000000003E-3</c:v>
                </c:pt>
                <c:pt idx="43">
                  <c:v>8.0187399999999999E-3</c:v>
                </c:pt>
                <c:pt idx="44">
                  <c:v>1.3738039000000001E-2</c:v>
                </c:pt>
                <c:pt idx="45">
                  <c:v>2.1692302E-2</c:v>
                </c:pt>
                <c:pt idx="46">
                  <c:v>2.8386122E-2</c:v>
                </c:pt>
                <c:pt idx="47">
                  <c:v>3.1592384000000001E-2</c:v>
                </c:pt>
                <c:pt idx="48">
                  <c:v>3.2506750000000001E-2</c:v>
                </c:pt>
                <c:pt idx="49">
                  <c:v>3.3242792E-2</c:v>
                </c:pt>
                <c:pt idx="50">
                  <c:v>3.4439836000000001E-2</c:v>
                </c:pt>
                <c:pt idx="51">
                  <c:v>3.6510966999999998E-2</c:v>
                </c:pt>
                <c:pt idx="52">
                  <c:v>3.8762115E-2</c:v>
                </c:pt>
                <c:pt idx="53">
                  <c:v>3.9220452000000003E-2</c:v>
                </c:pt>
                <c:pt idx="54">
                  <c:v>3.6374126E-2</c:v>
                </c:pt>
                <c:pt idx="55">
                  <c:v>3.2130412999999997E-2</c:v>
                </c:pt>
                <c:pt idx="56">
                  <c:v>2.9469103999999999E-2</c:v>
                </c:pt>
                <c:pt idx="57">
                  <c:v>3.1685233E-2</c:v>
                </c:pt>
                <c:pt idx="58">
                  <c:v>3.7853060000000001E-2</c:v>
                </c:pt>
                <c:pt idx="59">
                  <c:v>4.4370226999999998E-2</c:v>
                </c:pt>
                <c:pt idx="60">
                  <c:v>4.7655955E-2</c:v>
                </c:pt>
                <c:pt idx="61">
                  <c:v>4.9481812999999999E-2</c:v>
                </c:pt>
                <c:pt idx="62">
                  <c:v>5.1460840000000001E-2</c:v>
                </c:pt>
                <c:pt idx="63">
                  <c:v>5.314704E-2</c:v>
                </c:pt>
                <c:pt idx="64">
                  <c:v>5.1545274000000002E-2</c:v>
                </c:pt>
                <c:pt idx="65">
                  <c:v>4.6730361999999998E-2</c:v>
                </c:pt>
                <c:pt idx="66">
                  <c:v>4.4606689999999997E-2</c:v>
                </c:pt>
                <c:pt idx="67">
                  <c:v>5.0490885999999999E-2</c:v>
                </c:pt>
                <c:pt idx="68">
                  <c:v>6.1316290000000002E-2</c:v>
                </c:pt>
                <c:pt idx="69">
                  <c:v>6.6537529999999998E-2</c:v>
                </c:pt>
                <c:pt idx="70">
                  <c:v>5.9141859999999997E-2</c:v>
                </c:pt>
                <c:pt idx="71">
                  <c:v>4.2167402999999999E-2</c:v>
                </c:pt>
                <c:pt idx="72">
                  <c:v>2.6036457999999998E-2</c:v>
                </c:pt>
                <c:pt idx="73">
                  <c:v>1.8037683999999998E-2</c:v>
                </c:pt>
                <c:pt idx="74">
                  <c:v>1.8218000000000002E-2</c:v>
                </c:pt>
                <c:pt idx="75">
                  <c:v>2.1417512E-2</c:v>
                </c:pt>
                <c:pt idx="76">
                  <c:v>2.4321413E-2</c:v>
                </c:pt>
                <c:pt idx="77">
                  <c:v>2.6631253000000001E-2</c:v>
                </c:pt>
                <c:pt idx="78">
                  <c:v>2.9698657E-2</c:v>
                </c:pt>
                <c:pt idx="79">
                  <c:v>3.2342849999999999E-2</c:v>
                </c:pt>
                <c:pt idx="80">
                  <c:v>3.0664074999999999E-2</c:v>
                </c:pt>
                <c:pt idx="81">
                  <c:v>2.2621720000000001E-2</c:v>
                </c:pt>
                <c:pt idx="82">
                  <c:v>9.9598710000000003E-3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1.4569044999999999E-3</c:v>
                </c:pt>
                <c:pt idx="88">
                  <c:v>9.7756749999999993E-3</c:v>
                </c:pt>
                <c:pt idx="89">
                  <c:v>1.7219122E-2</c:v>
                </c:pt>
                <c:pt idx="90">
                  <c:v>2.3841095999999999E-2</c:v>
                </c:pt>
                <c:pt idx="91">
                  <c:v>2.9796665999999999E-2</c:v>
                </c:pt>
                <c:pt idx="92">
                  <c:v>3.3469077E-2</c:v>
                </c:pt>
                <c:pt idx="93">
                  <c:v>3.5057169999999999E-2</c:v>
                </c:pt>
                <c:pt idx="94">
                  <c:v>3.5165979999999999E-2</c:v>
                </c:pt>
                <c:pt idx="95">
                  <c:v>3.4066754999999997E-2</c:v>
                </c:pt>
                <c:pt idx="96">
                  <c:v>3.4641947999999999E-2</c:v>
                </c:pt>
                <c:pt idx="97">
                  <c:v>3.5909179999999999E-2</c:v>
                </c:pt>
                <c:pt idx="98">
                  <c:v>3.7214632999999997E-2</c:v>
                </c:pt>
                <c:pt idx="99">
                  <c:v>3.7902989999999998E-2</c:v>
                </c:pt>
                <c:pt idx="100">
                  <c:v>3.7885125999999998E-2</c:v>
                </c:pt>
                <c:pt idx="101">
                  <c:v>3.7191532999999999E-2</c:v>
                </c:pt>
                <c:pt idx="102">
                  <c:v>3.5803679999999997E-2</c:v>
                </c:pt>
                <c:pt idx="103">
                  <c:v>3.4433621999999997E-2</c:v>
                </c:pt>
                <c:pt idx="104">
                  <c:v>3.212185E-2</c:v>
                </c:pt>
                <c:pt idx="105">
                  <c:v>2.9059738000000002E-2</c:v>
                </c:pt>
                <c:pt idx="106">
                  <c:v>2.525815E-2</c:v>
                </c:pt>
                <c:pt idx="107">
                  <c:v>2.1522406000000001E-2</c:v>
                </c:pt>
                <c:pt idx="108">
                  <c:v>1.6673463999999999E-2</c:v>
                </c:pt>
                <c:pt idx="109">
                  <c:v>1.1508493999999999E-2</c:v>
                </c:pt>
                <c:pt idx="110">
                  <c:v>6.5770065000000004E-3</c:v>
                </c:pt>
                <c:pt idx="111">
                  <c:v>3.9500000000000001E-4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1768-4EF2-9D05-484AC1E856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MWPPG079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[4]Sheet1!$D$597:$DT$597</c:f>
              <c:numCache>
                <c:formatCode>General</c:formatCode>
                <c:ptCount val="121"/>
                <c:pt idx="0">
                  <c:v>9.2500000000000004E-4</c:v>
                </c:pt>
                <c:pt idx="1">
                  <c:v>0</c:v>
                </c:pt>
                <c:pt idx="2">
                  <c:v>8.0099999999999995E-4</c:v>
                </c:pt>
                <c:pt idx="3">
                  <c:v>2.0376692999999999E-3</c:v>
                </c:pt>
                <c:pt idx="4">
                  <c:v>3.4755125999999998E-3</c:v>
                </c:pt>
                <c:pt idx="5">
                  <c:v>5.0250412999999997E-3</c:v>
                </c:pt>
                <c:pt idx="6">
                  <c:v>6.5833986999999997E-3</c:v>
                </c:pt>
                <c:pt idx="7">
                  <c:v>7.9904309999999992E-3</c:v>
                </c:pt>
                <c:pt idx="8">
                  <c:v>7.1629789999999999E-3</c:v>
                </c:pt>
                <c:pt idx="9">
                  <c:v>3.2525721E-3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1.9100000000000001E-4</c:v>
                </c:pt>
                <c:pt idx="15">
                  <c:v>7.5143626999999999E-3</c:v>
                </c:pt>
                <c:pt idx="16">
                  <c:v>1.3493028000000001E-2</c:v>
                </c:pt>
                <c:pt idx="17">
                  <c:v>1.3998447000000001E-2</c:v>
                </c:pt>
                <c:pt idx="18">
                  <c:v>9.0185549999999993E-3</c:v>
                </c:pt>
                <c:pt idx="19">
                  <c:v>3.1399999999999999E-4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5.9420569999999997E-3</c:v>
                </c:pt>
                <c:pt idx="27">
                  <c:v>1.245462E-2</c:v>
                </c:pt>
                <c:pt idx="28">
                  <c:v>1.7243270000000002E-2</c:v>
                </c:pt>
                <c:pt idx="29">
                  <c:v>1.9982789000000001E-2</c:v>
                </c:pt>
                <c:pt idx="30">
                  <c:v>2.2490713999999998E-2</c:v>
                </c:pt>
                <c:pt idx="31">
                  <c:v>2.4875421000000002E-2</c:v>
                </c:pt>
                <c:pt idx="32">
                  <c:v>2.6465153000000002E-2</c:v>
                </c:pt>
                <c:pt idx="33">
                  <c:v>2.9119104E-2</c:v>
                </c:pt>
                <c:pt idx="34">
                  <c:v>3.2407449999999997E-2</c:v>
                </c:pt>
                <c:pt idx="35">
                  <c:v>3.5555255000000001E-2</c:v>
                </c:pt>
                <c:pt idx="36">
                  <c:v>3.6498938000000002E-2</c:v>
                </c:pt>
                <c:pt idx="37">
                  <c:v>3.4081970000000003E-2</c:v>
                </c:pt>
                <c:pt idx="38">
                  <c:v>2.9458577E-2</c:v>
                </c:pt>
                <c:pt idx="39">
                  <c:v>2.4024118000000001E-2</c:v>
                </c:pt>
                <c:pt idx="40">
                  <c:v>1.8012367000000001E-2</c:v>
                </c:pt>
                <c:pt idx="41">
                  <c:v>1.3268624999999999E-2</c:v>
                </c:pt>
                <c:pt idx="42">
                  <c:v>1.0357867E-2</c:v>
                </c:pt>
                <c:pt idx="43">
                  <c:v>1.1879733999999999E-2</c:v>
                </c:pt>
                <c:pt idx="44">
                  <c:v>1.8618912000000001E-2</c:v>
                </c:pt>
                <c:pt idx="45">
                  <c:v>2.7634839000000001E-2</c:v>
                </c:pt>
                <c:pt idx="46">
                  <c:v>3.4656676999999997E-2</c:v>
                </c:pt>
                <c:pt idx="47">
                  <c:v>3.7228864E-2</c:v>
                </c:pt>
                <c:pt idx="48">
                  <c:v>3.6294977999999999E-2</c:v>
                </c:pt>
                <c:pt idx="49">
                  <c:v>3.4026958000000003E-2</c:v>
                </c:pt>
                <c:pt idx="50">
                  <c:v>3.1342093000000001E-2</c:v>
                </c:pt>
                <c:pt idx="51">
                  <c:v>2.9657822E-2</c:v>
                </c:pt>
                <c:pt idx="52">
                  <c:v>2.9195696E-2</c:v>
                </c:pt>
                <c:pt idx="53">
                  <c:v>2.8432116E-2</c:v>
                </c:pt>
                <c:pt idx="54">
                  <c:v>2.5479740000000001E-2</c:v>
                </c:pt>
                <c:pt idx="55">
                  <c:v>2.1833014000000001E-2</c:v>
                </c:pt>
                <c:pt idx="56">
                  <c:v>2.0414696999999999E-2</c:v>
                </c:pt>
                <c:pt idx="57">
                  <c:v>2.4429834000000001E-2</c:v>
                </c:pt>
                <c:pt idx="58">
                  <c:v>3.2542710000000002E-2</c:v>
                </c:pt>
                <c:pt idx="59">
                  <c:v>4.0069255999999998E-2</c:v>
                </c:pt>
                <c:pt idx="60">
                  <c:v>4.2686567000000002E-2</c:v>
                </c:pt>
                <c:pt idx="61">
                  <c:v>4.2574583999999999E-2</c:v>
                </c:pt>
                <c:pt idx="62">
                  <c:v>4.2922992E-2</c:v>
                </c:pt>
                <c:pt idx="63">
                  <c:v>4.4705620000000001E-2</c:v>
                </c:pt>
                <c:pt idx="64">
                  <c:v>4.5115652999999999E-2</c:v>
                </c:pt>
                <c:pt idx="65">
                  <c:v>4.3211623999999997E-2</c:v>
                </c:pt>
                <c:pt idx="66">
                  <c:v>4.3345649999999999E-2</c:v>
                </c:pt>
                <c:pt idx="67">
                  <c:v>5.0455682000000002E-2</c:v>
                </c:pt>
                <c:pt idx="68">
                  <c:v>6.2421740000000003E-2</c:v>
                </c:pt>
                <c:pt idx="69">
                  <c:v>6.9388635000000004E-2</c:v>
                </c:pt>
                <c:pt idx="70">
                  <c:v>6.3402860000000005E-2</c:v>
                </c:pt>
                <c:pt idx="71">
                  <c:v>4.5437775999999999E-2</c:v>
                </c:pt>
                <c:pt idx="72">
                  <c:v>2.5212584E-2</c:v>
                </c:pt>
                <c:pt idx="73">
                  <c:v>1.201372E-2</c:v>
                </c:pt>
                <c:pt idx="74">
                  <c:v>9.2465399999999993E-3</c:v>
                </c:pt>
                <c:pt idx="75">
                  <c:v>1.2800142E-2</c:v>
                </c:pt>
                <c:pt idx="76">
                  <c:v>1.7399174999999999E-2</c:v>
                </c:pt>
                <c:pt idx="77">
                  <c:v>2.0384815000000001E-2</c:v>
                </c:pt>
                <c:pt idx="78">
                  <c:v>2.3112718000000001E-2</c:v>
                </c:pt>
                <c:pt idx="79">
                  <c:v>2.6048647000000001E-2</c:v>
                </c:pt>
                <c:pt idx="80">
                  <c:v>2.6213683000000002E-2</c:v>
                </c:pt>
                <c:pt idx="81">
                  <c:v>2.0543644E-2</c:v>
                </c:pt>
                <c:pt idx="82">
                  <c:v>8.9740210000000004E-3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1.0715260000000001E-2</c:v>
                </c:pt>
                <c:pt idx="89">
                  <c:v>2.0094681999999999E-2</c:v>
                </c:pt>
                <c:pt idx="90">
                  <c:v>2.6304516999999999E-2</c:v>
                </c:pt>
                <c:pt idx="91">
                  <c:v>2.9996117999999999E-2</c:v>
                </c:pt>
                <c:pt idx="92">
                  <c:v>3.1093025999999999E-2</c:v>
                </c:pt>
                <c:pt idx="93">
                  <c:v>3.0855270000000001E-2</c:v>
                </c:pt>
                <c:pt idx="94">
                  <c:v>2.9849935000000001E-2</c:v>
                </c:pt>
                <c:pt idx="95">
                  <c:v>2.8262387999999999E-2</c:v>
                </c:pt>
                <c:pt idx="96">
                  <c:v>2.8592469999999998E-2</c:v>
                </c:pt>
                <c:pt idx="97">
                  <c:v>2.9874000000000001E-2</c:v>
                </c:pt>
                <c:pt idx="98">
                  <c:v>3.1322620000000002E-2</c:v>
                </c:pt>
                <c:pt idx="99">
                  <c:v>3.2399874000000002E-2</c:v>
                </c:pt>
                <c:pt idx="100">
                  <c:v>3.2902545999999998E-2</c:v>
                </c:pt>
                <c:pt idx="101">
                  <c:v>3.2424162999999999E-2</c:v>
                </c:pt>
                <c:pt idx="102">
                  <c:v>3.2113887000000001E-2</c:v>
                </c:pt>
                <c:pt idx="103">
                  <c:v>3.203553E-2</c:v>
                </c:pt>
                <c:pt idx="104">
                  <c:v>3.1138288E-2</c:v>
                </c:pt>
                <c:pt idx="105">
                  <c:v>2.9510538999999999E-2</c:v>
                </c:pt>
                <c:pt idx="106">
                  <c:v>2.7071250000000002E-2</c:v>
                </c:pt>
                <c:pt idx="107">
                  <c:v>2.4461025000000001E-2</c:v>
                </c:pt>
                <c:pt idx="108">
                  <c:v>2.0445699000000001E-2</c:v>
                </c:pt>
                <c:pt idx="109">
                  <c:v>1.5780565999999999E-2</c:v>
                </c:pt>
                <c:pt idx="110">
                  <c:v>1.1053291E-2</c:v>
                </c:pt>
                <c:pt idx="111">
                  <c:v>5.8146350000000003E-3</c:v>
                </c:pt>
                <c:pt idx="112">
                  <c:v>3.39E-4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204-426D-9C5C-87A7EFFAAC89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[4]Sheet1!$D$598:$DT$598</c:f>
              <c:numCache>
                <c:formatCode>General</c:formatCode>
                <c:ptCount val="121"/>
                <c:pt idx="0">
                  <c:v>1.0990722000000001E-3</c:v>
                </c:pt>
                <c:pt idx="1">
                  <c:v>0</c:v>
                </c:pt>
                <c:pt idx="2">
                  <c:v>1.1283873999999999E-3</c:v>
                </c:pt>
                <c:pt idx="3">
                  <c:v>2.2537312000000002E-3</c:v>
                </c:pt>
                <c:pt idx="4">
                  <c:v>3.4146607000000002E-3</c:v>
                </c:pt>
                <c:pt idx="5">
                  <c:v>4.7224327000000002E-3</c:v>
                </c:pt>
                <c:pt idx="6">
                  <c:v>6.2527284000000001E-3</c:v>
                </c:pt>
                <c:pt idx="7">
                  <c:v>7.8119123000000004E-3</c:v>
                </c:pt>
                <c:pt idx="8">
                  <c:v>7.1385516999999997E-3</c:v>
                </c:pt>
                <c:pt idx="9">
                  <c:v>3.2552449999999999E-3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3.0200000000000002E-4</c:v>
                </c:pt>
                <c:pt idx="15">
                  <c:v>7.6468563999999998E-3</c:v>
                </c:pt>
                <c:pt idx="16">
                  <c:v>1.3505644000000001E-2</c:v>
                </c:pt>
                <c:pt idx="17">
                  <c:v>1.3839002E-2</c:v>
                </c:pt>
                <c:pt idx="18">
                  <c:v>8.6774980000000005E-3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6.2231454000000004E-3</c:v>
                </c:pt>
                <c:pt idx="27">
                  <c:v>1.255825E-2</c:v>
                </c:pt>
                <c:pt idx="28">
                  <c:v>1.7236815999999999E-2</c:v>
                </c:pt>
                <c:pt idx="29">
                  <c:v>2.0017159999999999E-2</c:v>
                </c:pt>
                <c:pt idx="30">
                  <c:v>2.2687209999999999E-2</c:v>
                </c:pt>
                <c:pt idx="31">
                  <c:v>2.5265033999999999E-2</c:v>
                </c:pt>
                <c:pt idx="32">
                  <c:v>2.6998182999999999E-2</c:v>
                </c:pt>
                <c:pt idx="33">
                  <c:v>2.9699880000000001E-2</c:v>
                </c:pt>
                <c:pt idx="34">
                  <c:v>3.2988515000000003E-2</c:v>
                </c:pt>
                <c:pt idx="35">
                  <c:v>3.6154907E-2</c:v>
                </c:pt>
                <c:pt idx="36">
                  <c:v>3.7209842E-2</c:v>
                </c:pt>
                <c:pt idx="37">
                  <c:v>3.5035922999999997E-2</c:v>
                </c:pt>
                <c:pt idx="38">
                  <c:v>3.0649303999999999E-2</c:v>
                </c:pt>
                <c:pt idx="39">
                  <c:v>2.5319943000000001E-2</c:v>
                </c:pt>
                <c:pt idx="40">
                  <c:v>1.9200627000000001E-2</c:v>
                </c:pt>
                <c:pt idx="41">
                  <c:v>1.4291942E-2</c:v>
                </c:pt>
                <c:pt idx="42">
                  <c:v>1.1285493000000001E-2</c:v>
                </c:pt>
                <c:pt idx="43">
                  <c:v>1.2775721E-2</c:v>
                </c:pt>
                <c:pt idx="44">
                  <c:v>1.9498412E-2</c:v>
                </c:pt>
                <c:pt idx="45">
                  <c:v>2.8401526E-2</c:v>
                </c:pt>
                <c:pt idx="46">
                  <c:v>3.5224114000000001E-2</c:v>
                </c:pt>
                <c:pt idx="47">
                  <c:v>3.7525824999999999E-2</c:v>
                </c:pt>
                <c:pt idx="48">
                  <c:v>3.6313333000000003E-2</c:v>
                </c:pt>
                <c:pt idx="49">
                  <c:v>3.3864907999999999E-2</c:v>
                </c:pt>
                <c:pt idx="50">
                  <c:v>3.1159249999999999E-2</c:v>
                </c:pt>
                <c:pt idx="51">
                  <c:v>2.9604907999999999E-2</c:v>
                </c:pt>
                <c:pt idx="52">
                  <c:v>2.9297258999999999E-2</c:v>
                </c:pt>
                <c:pt idx="53">
                  <c:v>2.8571313000000001E-2</c:v>
                </c:pt>
                <c:pt idx="54">
                  <c:v>2.5510346999999999E-2</c:v>
                </c:pt>
                <c:pt idx="55">
                  <c:v>2.1712676E-2</c:v>
                </c:pt>
                <c:pt idx="56">
                  <c:v>2.0219852999999999E-2</c:v>
                </c:pt>
                <c:pt idx="57">
                  <c:v>2.4408503000000002E-2</c:v>
                </c:pt>
                <c:pt idx="58">
                  <c:v>3.2923319999999999E-2</c:v>
                </c:pt>
                <c:pt idx="59">
                  <c:v>4.0852010000000001E-2</c:v>
                </c:pt>
                <c:pt idx="60">
                  <c:v>4.3589137E-2</c:v>
                </c:pt>
                <c:pt idx="61">
                  <c:v>4.3242040000000002E-2</c:v>
                </c:pt>
                <c:pt idx="62">
                  <c:v>4.3191492999999997E-2</c:v>
                </c:pt>
                <c:pt idx="63">
                  <c:v>4.4698785999999997E-2</c:v>
                </c:pt>
                <c:pt idx="64">
                  <c:v>4.5105251999999998E-2</c:v>
                </c:pt>
                <c:pt idx="65">
                  <c:v>4.3383084000000002E-2</c:v>
                </c:pt>
                <c:pt idx="66">
                  <c:v>4.3714179999999998E-2</c:v>
                </c:pt>
                <c:pt idx="67">
                  <c:v>5.0874595000000002E-2</c:v>
                </c:pt>
                <c:pt idx="68">
                  <c:v>6.2654639999999998E-2</c:v>
                </c:pt>
                <c:pt idx="69">
                  <c:v>6.9185145000000003E-2</c:v>
                </c:pt>
                <c:pt idx="70">
                  <c:v>6.2692620000000004E-2</c:v>
                </c:pt>
                <c:pt idx="71">
                  <c:v>4.4456836E-2</c:v>
                </c:pt>
                <c:pt idx="72">
                  <c:v>2.4388598000000001E-2</c:v>
                </c:pt>
                <c:pt idx="73">
                  <c:v>1.1652538E-2</c:v>
                </c:pt>
                <c:pt idx="74">
                  <c:v>9.3526094999999993E-3</c:v>
                </c:pt>
                <c:pt idx="75">
                  <c:v>1.3148939E-2</c:v>
                </c:pt>
                <c:pt idx="76">
                  <c:v>1.7771573999999998E-2</c:v>
                </c:pt>
                <c:pt idx="77">
                  <c:v>2.0637952000000001E-2</c:v>
                </c:pt>
                <c:pt idx="78">
                  <c:v>2.3169988999999998E-2</c:v>
                </c:pt>
                <c:pt idx="79">
                  <c:v>2.5890549999999998E-2</c:v>
                </c:pt>
                <c:pt idx="80">
                  <c:v>2.5864890000000001E-2</c:v>
                </c:pt>
                <c:pt idx="81">
                  <c:v>2.0135859999999998E-2</c:v>
                </c:pt>
                <c:pt idx="82">
                  <c:v>8.6889419999999998E-3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1.1170161E-2</c:v>
                </c:pt>
                <c:pt idx="89">
                  <c:v>2.0585366000000001E-2</c:v>
                </c:pt>
                <c:pt idx="90">
                  <c:v>2.6797140000000001E-2</c:v>
                </c:pt>
                <c:pt idx="91">
                  <c:v>3.0431996999999999E-2</c:v>
                </c:pt>
                <c:pt idx="92">
                  <c:v>3.1367699999999998E-2</c:v>
                </c:pt>
                <c:pt idx="93">
                  <c:v>3.0930774000000001E-2</c:v>
                </c:pt>
                <c:pt idx="94">
                  <c:v>2.9748643000000002E-2</c:v>
                </c:pt>
                <c:pt idx="95">
                  <c:v>2.796156E-2</c:v>
                </c:pt>
                <c:pt idx="96">
                  <c:v>2.816434E-2</c:v>
                </c:pt>
                <c:pt idx="97">
                  <c:v>2.9391984999999999E-2</c:v>
                </c:pt>
                <c:pt idx="98">
                  <c:v>3.0872783000000001E-2</c:v>
                </c:pt>
                <c:pt idx="99">
                  <c:v>3.2045530000000003E-2</c:v>
                </c:pt>
                <c:pt idx="100">
                  <c:v>3.2675385000000001E-2</c:v>
                </c:pt>
                <c:pt idx="101">
                  <c:v>3.2218534E-2</c:v>
                </c:pt>
                <c:pt idx="102">
                  <c:v>3.1963203000000003E-2</c:v>
                </c:pt>
                <c:pt idx="103">
                  <c:v>3.1874840000000002E-2</c:v>
                </c:pt>
                <c:pt idx="104">
                  <c:v>3.0928744000000001E-2</c:v>
                </c:pt>
                <c:pt idx="105">
                  <c:v>2.922218E-2</c:v>
                </c:pt>
                <c:pt idx="106">
                  <c:v>2.6681295000000001E-2</c:v>
                </c:pt>
                <c:pt idx="107">
                  <c:v>2.3955569999999999E-2</c:v>
                </c:pt>
                <c:pt idx="108">
                  <c:v>1.9825704E-2</c:v>
                </c:pt>
                <c:pt idx="109">
                  <c:v>1.5060462E-2</c:v>
                </c:pt>
                <c:pt idx="110">
                  <c:v>1.024745E-2</c:v>
                </c:pt>
                <c:pt idx="111">
                  <c:v>4.8124995000000002E-3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0204-426D-9C5C-87A7EFFAAC89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[4]Sheet1!$D$599:$DT$599</c:f>
              <c:numCache>
                <c:formatCode>General</c:formatCode>
                <c:ptCount val="121"/>
                <c:pt idx="0">
                  <c:v>1.1501955999999999E-3</c:v>
                </c:pt>
                <c:pt idx="1">
                  <c:v>0</c:v>
                </c:pt>
                <c:pt idx="2">
                  <c:v>1.0937989999999999E-3</c:v>
                </c:pt>
                <c:pt idx="3">
                  <c:v>2.2726546E-3</c:v>
                </c:pt>
                <c:pt idx="4">
                  <c:v>3.6726494000000002E-3</c:v>
                </c:pt>
                <c:pt idx="5">
                  <c:v>5.1438949999999999E-3</c:v>
                </c:pt>
                <c:pt idx="6">
                  <c:v>6.6555399999999997E-3</c:v>
                </c:pt>
                <c:pt idx="7">
                  <c:v>7.9722230000000005E-3</c:v>
                </c:pt>
                <c:pt idx="8">
                  <c:v>7.0291446000000004E-3</c:v>
                </c:pt>
                <c:pt idx="9">
                  <c:v>3.0667044000000001E-3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2.9500000000000001E-4</c:v>
                </c:pt>
                <c:pt idx="15">
                  <c:v>7.4357972000000001E-3</c:v>
                </c:pt>
                <c:pt idx="16">
                  <c:v>1.3266081000000001E-2</c:v>
                </c:pt>
                <c:pt idx="17">
                  <c:v>1.3753998E-2</c:v>
                </c:pt>
                <c:pt idx="18">
                  <c:v>8.7979070000000006E-3</c:v>
                </c:pt>
                <c:pt idx="19">
                  <c:v>1.83E-4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6.0575115000000004E-3</c:v>
                </c:pt>
                <c:pt idx="27">
                  <c:v>1.2597541E-2</c:v>
                </c:pt>
                <c:pt idx="28">
                  <c:v>1.745888E-2</c:v>
                </c:pt>
                <c:pt idx="29">
                  <c:v>2.0271755999999998E-2</c:v>
                </c:pt>
                <c:pt idx="30">
                  <c:v>2.2854999000000001E-2</c:v>
                </c:pt>
                <c:pt idx="31">
                  <c:v>2.5342079E-2</c:v>
                </c:pt>
                <c:pt idx="32">
                  <c:v>2.7084400000000002E-2</c:v>
                </c:pt>
                <c:pt idx="33">
                  <c:v>2.9910050000000001E-2</c:v>
                </c:pt>
                <c:pt idx="34">
                  <c:v>3.3353130000000002E-2</c:v>
                </c:pt>
                <c:pt idx="35">
                  <c:v>3.6664188E-2</c:v>
                </c:pt>
                <c:pt idx="36">
                  <c:v>3.7811097000000002E-2</c:v>
                </c:pt>
                <c:pt idx="37">
                  <c:v>3.5638551999999997E-2</c:v>
                </c:pt>
                <c:pt idx="38">
                  <c:v>3.1172815999999999E-2</c:v>
                </c:pt>
                <c:pt idx="39">
                  <c:v>2.5721746E-2</c:v>
                </c:pt>
                <c:pt idx="40">
                  <c:v>1.9529225000000001E-2</c:v>
                </c:pt>
                <c:pt idx="41">
                  <c:v>1.4529535E-2</c:v>
                </c:pt>
                <c:pt idx="42">
                  <c:v>1.1438549500000001E-2</c:v>
                </c:pt>
                <c:pt idx="43">
                  <c:v>1.2853071000000001E-2</c:v>
                </c:pt>
                <c:pt idx="44">
                  <c:v>1.9532292999999999E-2</c:v>
                </c:pt>
                <c:pt idx="45">
                  <c:v>2.8499602999999998E-2</c:v>
                </c:pt>
                <c:pt idx="46">
                  <c:v>3.5436857000000002E-2</c:v>
                </c:pt>
                <c:pt idx="47">
                  <c:v>3.7880364999999999E-2</c:v>
                </c:pt>
                <c:pt idx="48">
                  <c:v>3.6794133E-2</c:v>
                </c:pt>
                <c:pt idx="49">
                  <c:v>3.4441497000000001E-2</c:v>
                </c:pt>
                <c:pt idx="50">
                  <c:v>3.181225E-2</c:v>
                </c:pt>
                <c:pt idx="51">
                  <c:v>3.0269764000000001E-2</c:v>
                </c:pt>
                <c:pt idx="52">
                  <c:v>2.9880678000000001E-2</c:v>
                </c:pt>
                <c:pt idx="53">
                  <c:v>2.901277E-2</c:v>
                </c:pt>
                <c:pt idx="54">
                  <c:v>2.5867298E-2</c:v>
                </c:pt>
                <c:pt idx="55">
                  <c:v>2.2085331E-2</c:v>
                </c:pt>
                <c:pt idx="56">
                  <c:v>2.0593686E-2</c:v>
                </c:pt>
                <c:pt idx="57">
                  <c:v>2.4611806E-2</c:v>
                </c:pt>
                <c:pt idx="58">
                  <c:v>3.2734095999999997E-2</c:v>
                </c:pt>
                <c:pt idx="59">
                  <c:v>4.0242739999999999E-2</c:v>
                </c:pt>
                <c:pt idx="60">
                  <c:v>4.2838163999999998E-2</c:v>
                </c:pt>
                <c:pt idx="61">
                  <c:v>4.2662825000000001E-2</c:v>
                </c:pt>
                <c:pt idx="62">
                  <c:v>4.2962119999999999E-2</c:v>
                </c:pt>
                <c:pt idx="63">
                  <c:v>4.4803895000000003E-2</c:v>
                </c:pt>
                <c:pt idx="64">
                  <c:v>4.5421228000000001E-2</c:v>
                </c:pt>
                <c:pt idx="65">
                  <c:v>4.375826E-2</c:v>
                </c:pt>
                <c:pt idx="66">
                  <c:v>4.4036209999999999E-2</c:v>
                </c:pt>
                <c:pt idx="67">
                  <c:v>5.1082145000000002E-2</c:v>
                </c:pt>
                <c:pt idx="68">
                  <c:v>6.2703460000000003E-2</c:v>
                </c:pt>
                <c:pt idx="69">
                  <c:v>6.9122420000000004E-2</c:v>
                </c:pt>
                <c:pt idx="70">
                  <c:v>6.26168E-2</c:v>
                </c:pt>
                <c:pt idx="71">
                  <c:v>4.4428031999999999E-2</c:v>
                </c:pt>
                <c:pt idx="72">
                  <c:v>2.4352894999999999E-2</c:v>
                </c:pt>
                <c:pt idx="73">
                  <c:v>1.1477485000000001E-2</c:v>
                </c:pt>
                <c:pt idx="74">
                  <c:v>8.9611870000000007E-3</c:v>
                </c:pt>
                <c:pt idx="75">
                  <c:v>1.2659171E-2</c:v>
                </c:pt>
                <c:pt idx="76">
                  <c:v>1.7413026000000002E-2</c:v>
                </c:pt>
                <c:pt idx="77">
                  <c:v>2.0542425999999999E-2</c:v>
                </c:pt>
                <c:pt idx="78">
                  <c:v>2.3300418999999999E-2</c:v>
                </c:pt>
                <c:pt idx="79">
                  <c:v>2.6131782999999999E-2</c:v>
                </c:pt>
                <c:pt idx="80">
                  <c:v>2.6141006000000001E-2</c:v>
                </c:pt>
                <c:pt idx="81">
                  <c:v>2.0417866999999999E-2</c:v>
                </c:pt>
                <c:pt idx="82">
                  <c:v>8.9700649999999993E-3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1.0678740000000001E-2</c:v>
                </c:pt>
                <c:pt idx="89">
                  <c:v>2.0225897E-2</c:v>
                </c:pt>
                <c:pt idx="90">
                  <c:v>2.6635036000000001E-2</c:v>
                </c:pt>
                <c:pt idx="91">
                  <c:v>3.0460529E-2</c:v>
                </c:pt>
                <c:pt idx="92">
                  <c:v>3.1474505E-2</c:v>
                </c:pt>
                <c:pt idx="93">
                  <c:v>3.1063018000000001E-2</c:v>
                </c:pt>
                <c:pt idx="94">
                  <c:v>2.9873244E-2</c:v>
                </c:pt>
                <c:pt idx="95">
                  <c:v>2.8053307999999999E-2</c:v>
                </c:pt>
                <c:pt idx="96">
                  <c:v>2.8272967999999999E-2</c:v>
                </c:pt>
                <c:pt idx="97">
                  <c:v>2.9526960000000001E-2</c:v>
                </c:pt>
                <c:pt idx="98">
                  <c:v>3.102419E-2</c:v>
                </c:pt>
                <c:pt idx="99">
                  <c:v>3.2190209999999997E-2</c:v>
                </c:pt>
                <c:pt idx="100">
                  <c:v>3.2809752999999997E-2</c:v>
                </c:pt>
                <c:pt idx="101">
                  <c:v>3.242018E-2</c:v>
                </c:pt>
                <c:pt idx="102">
                  <c:v>3.20936E-2</c:v>
                </c:pt>
                <c:pt idx="103">
                  <c:v>3.1948864E-2</c:v>
                </c:pt>
                <c:pt idx="104">
                  <c:v>3.0953471999999999E-2</c:v>
                </c:pt>
                <c:pt idx="105">
                  <c:v>2.9203948E-2</c:v>
                </c:pt>
                <c:pt idx="106">
                  <c:v>2.6627056E-2</c:v>
                </c:pt>
                <c:pt idx="107">
                  <c:v>2.3845096999999999E-2</c:v>
                </c:pt>
                <c:pt idx="108">
                  <c:v>1.9695975000000001E-2</c:v>
                </c:pt>
                <c:pt idx="109">
                  <c:v>1.4906855E-2</c:v>
                </c:pt>
                <c:pt idx="110">
                  <c:v>1.0058928E-2</c:v>
                </c:pt>
                <c:pt idx="111">
                  <c:v>4.5992563999999996E-3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0204-426D-9C5C-87A7EFFAAC89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[4]Sheet1!$D$600:$DT$600</c:f>
              <c:numCache>
                <c:formatCode>General</c:formatCode>
                <c:ptCount val="121"/>
                <c:pt idx="0">
                  <c:v>1.8387537000000001E-3</c:v>
                </c:pt>
                <c:pt idx="1">
                  <c:v>3.4999999999999997E-5</c:v>
                </c:pt>
                <c:pt idx="2">
                  <c:v>1.4174869E-3</c:v>
                </c:pt>
                <c:pt idx="3">
                  <c:v>2.2316066999999999E-3</c:v>
                </c:pt>
                <c:pt idx="4">
                  <c:v>3.3772397E-3</c:v>
                </c:pt>
                <c:pt idx="5">
                  <c:v>4.8159869999999999E-3</c:v>
                </c:pt>
                <c:pt idx="6">
                  <c:v>6.4824983000000003E-3</c:v>
                </c:pt>
                <c:pt idx="7">
                  <c:v>8.0637550000000006E-3</c:v>
                </c:pt>
                <c:pt idx="8">
                  <c:v>7.3817544999999997E-3</c:v>
                </c:pt>
                <c:pt idx="9">
                  <c:v>3.5387333000000002E-3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5.3899999999999998E-4</c:v>
                </c:pt>
                <c:pt idx="15">
                  <c:v>7.7576655999999997E-3</c:v>
                </c:pt>
                <c:pt idx="16">
                  <c:v>1.3475467E-2</c:v>
                </c:pt>
                <c:pt idx="17">
                  <c:v>1.3706085999999999E-2</c:v>
                </c:pt>
                <c:pt idx="18">
                  <c:v>8.5736379999999997E-3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5.7990150000000002E-3</c:v>
                </c:pt>
                <c:pt idx="27">
                  <c:v>1.2168475999999999E-2</c:v>
                </c:pt>
                <c:pt idx="28">
                  <c:v>1.6971719999999999E-2</c:v>
                </c:pt>
                <c:pt idx="29">
                  <c:v>1.9919685999999999E-2</c:v>
                </c:pt>
                <c:pt idx="30">
                  <c:v>2.2746909999999999E-2</c:v>
                </c:pt>
                <c:pt idx="31">
                  <c:v>2.5535978000000001E-2</c:v>
                </c:pt>
                <c:pt idx="32">
                  <c:v>2.7608356000000001E-2</c:v>
                </c:pt>
                <c:pt idx="33">
                  <c:v>3.0746194000000001E-2</c:v>
                </c:pt>
                <c:pt idx="34">
                  <c:v>3.4439850000000001E-2</c:v>
                </c:pt>
                <c:pt idx="35">
                  <c:v>3.7851322E-2</c:v>
                </c:pt>
                <c:pt idx="36">
                  <c:v>3.8944545999999997E-2</c:v>
                </c:pt>
                <c:pt idx="37">
                  <c:v>3.6636543000000001E-2</c:v>
                </c:pt>
                <c:pt idx="38">
                  <c:v>3.2017852999999999E-2</c:v>
                </c:pt>
                <c:pt idx="39">
                  <c:v>2.6396434999999999E-2</c:v>
                </c:pt>
                <c:pt idx="40">
                  <c:v>2.0006177999999999E-2</c:v>
                </c:pt>
                <c:pt idx="41">
                  <c:v>1.4869070999999999E-2</c:v>
                </c:pt>
                <c:pt idx="42">
                  <c:v>1.1705343999999999E-2</c:v>
                </c:pt>
                <c:pt idx="43">
                  <c:v>1.3097523E-2</c:v>
                </c:pt>
                <c:pt idx="44">
                  <c:v>1.9779201999999999E-2</c:v>
                </c:pt>
                <c:pt idx="45">
                  <c:v>2.8717399000000001E-2</c:v>
                </c:pt>
                <c:pt idx="46">
                  <c:v>3.5575352999999997E-2</c:v>
                </c:pt>
                <c:pt idx="47">
                  <c:v>3.7897556999999998E-2</c:v>
                </c:pt>
                <c:pt idx="48">
                  <c:v>3.6678112999999998E-2</c:v>
                </c:pt>
                <c:pt idx="49">
                  <c:v>3.4257336999999999E-2</c:v>
                </c:pt>
                <c:pt idx="50">
                  <c:v>3.1645779999999998E-2</c:v>
                </c:pt>
                <c:pt idx="51">
                  <c:v>3.0179142999999999E-2</c:v>
                </c:pt>
                <c:pt idx="52">
                  <c:v>2.9900943999999999E-2</c:v>
                </c:pt>
                <c:pt idx="53">
                  <c:v>2.9124846999999999E-2</c:v>
                </c:pt>
                <c:pt idx="54">
                  <c:v>2.5983178999999999E-2</c:v>
                </c:pt>
                <c:pt idx="55">
                  <c:v>2.2145735E-2</c:v>
                </c:pt>
                <c:pt idx="56">
                  <c:v>2.0570101E-2</c:v>
                </c:pt>
                <c:pt idx="57">
                  <c:v>2.4569495E-2</c:v>
                </c:pt>
                <c:pt idx="58">
                  <c:v>3.2802980000000002E-2</c:v>
                </c:pt>
                <c:pt idx="59">
                  <c:v>4.0521264000000001E-2</c:v>
                </c:pt>
                <c:pt idx="60">
                  <c:v>4.3271142999999998E-2</c:v>
                </c:pt>
                <c:pt idx="61">
                  <c:v>4.3096215E-2</c:v>
                </c:pt>
                <c:pt idx="62">
                  <c:v>4.3223709999999999E-2</c:v>
                </c:pt>
                <c:pt idx="63">
                  <c:v>4.4841470000000001E-2</c:v>
                </c:pt>
                <c:pt idx="64">
                  <c:v>4.5302935000000003E-2</c:v>
                </c:pt>
                <c:pt idx="65">
                  <c:v>4.3578560000000002E-2</c:v>
                </c:pt>
                <c:pt idx="66">
                  <c:v>4.3848140000000001E-2</c:v>
                </c:pt>
                <c:pt idx="67">
                  <c:v>5.0934788000000002E-2</c:v>
                </c:pt>
                <c:pt idx="68">
                  <c:v>6.2663554999999996E-2</c:v>
                </c:pt>
                <c:pt idx="69">
                  <c:v>6.9197445999999996E-2</c:v>
                </c:pt>
                <c:pt idx="70">
                  <c:v>6.2653189999999997E-2</c:v>
                </c:pt>
                <c:pt idx="71">
                  <c:v>4.4218014999999999E-2</c:v>
                </c:pt>
                <c:pt idx="72">
                  <c:v>2.3837213999999999E-2</c:v>
                </c:pt>
                <c:pt idx="73">
                  <c:v>1.08659575E-2</c:v>
                </c:pt>
                <c:pt idx="74">
                  <c:v>8.6110010000000001E-3</c:v>
                </c:pt>
                <c:pt idx="75">
                  <c:v>1.2810797000000001E-2</c:v>
                </c:pt>
                <c:pt idx="76">
                  <c:v>1.7994095000000002E-2</c:v>
                </c:pt>
                <c:pt idx="77">
                  <c:v>2.1190282000000001E-2</c:v>
                </c:pt>
                <c:pt idx="78">
                  <c:v>2.361297E-2</c:v>
                </c:pt>
                <c:pt idx="79">
                  <c:v>2.5951333E-2</c:v>
                </c:pt>
                <c:pt idx="80">
                  <c:v>2.5628535000000001E-2</c:v>
                </c:pt>
                <c:pt idx="81">
                  <c:v>1.9908674000000001E-2</c:v>
                </c:pt>
                <c:pt idx="82">
                  <c:v>8.7160710000000006E-3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1.1006881499999999E-2</c:v>
                </c:pt>
                <c:pt idx="89">
                  <c:v>2.0408604E-2</c:v>
                </c:pt>
                <c:pt idx="90">
                  <c:v>2.6633016999999998E-2</c:v>
                </c:pt>
                <c:pt idx="91">
                  <c:v>3.0294941999999998E-2</c:v>
                </c:pt>
                <c:pt idx="92">
                  <c:v>3.1191193999999998E-2</c:v>
                </c:pt>
                <c:pt idx="93">
                  <c:v>3.0685087999999999E-2</c:v>
                </c:pt>
                <c:pt idx="94">
                  <c:v>2.9399372999999999E-2</c:v>
                </c:pt>
                <c:pt idx="95">
                  <c:v>2.7536709999999999E-2</c:v>
                </c:pt>
                <c:pt idx="96">
                  <c:v>2.7752424000000001E-2</c:v>
                </c:pt>
                <c:pt idx="97">
                  <c:v>2.9062033000000001E-2</c:v>
                </c:pt>
                <c:pt idx="98">
                  <c:v>3.0662137999999999E-2</c:v>
                </c:pt>
                <c:pt idx="99">
                  <c:v>3.1970671999999999E-2</c:v>
                </c:pt>
                <c:pt idx="100">
                  <c:v>3.2736706999999997E-2</c:v>
                </c:pt>
                <c:pt idx="101">
                  <c:v>3.2429452999999997E-2</c:v>
                </c:pt>
                <c:pt idx="102">
                  <c:v>3.2206703000000003E-2</c:v>
                </c:pt>
                <c:pt idx="103">
                  <c:v>3.2119583E-2</c:v>
                </c:pt>
                <c:pt idx="104">
                  <c:v>3.1149426000000001E-2</c:v>
                </c:pt>
                <c:pt idx="105">
                  <c:v>2.9395040000000001E-2</c:v>
                </c:pt>
                <c:pt idx="106">
                  <c:v>2.6786569999999999E-2</c:v>
                </c:pt>
                <c:pt idx="107">
                  <c:v>2.3989093999999999E-2</c:v>
                </c:pt>
                <c:pt idx="108">
                  <c:v>1.9756874000000001E-2</c:v>
                </c:pt>
                <c:pt idx="109">
                  <c:v>1.4884059E-2</c:v>
                </c:pt>
                <c:pt idx="110">
                  <c:v>9.9609190000000004E-3</c:v>
                </c:pt>
                <c:pt idx="111">
                  <c:v>4.3846479999999997E-3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0204-426D-9C5C-87A7EFFAAC89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[4]Sheet1!$D$601:$DT$601</c:f>
              <c:numCache>
                <c:formatCode>General</c:formatCode>
                <c:ptCount val="121"/>
                <c:pt idx="0">
                  <c:v>1.6211144E-3</c:v>
                </c:pt>
                <c:pt idx="1">
                  <c:v>0</c:v>
                </c:pt>
                <c:pt idx="2">
                  <c:v>1.5330373E-3</c:v>
                </c:pt>
                <c:pt idx="3">
                  <c:v>2.7132023000000002E-3</c:v>
                </c:pt>
                <c:pt idx="4">
                  <c:v>3.9245479999999999E-3</c:v>
                </c:pt>
                <c:pt idx="5">
                  <c:v>5.1002004000000002E-3</c:v>
                </c:pt>
                <c:pt idx="6">
                  <c:v>6.4270007000000002E-3</c:v>
                </c:pt>
                <c:pt idx="7">
                  <c:v>7.7417149999999997E-3</c:v>
                </c:pt>
                <c:pt idx="8">
                  <c:v>6.9265259999999997E-3</c:v>
                </c:pt>
                <c:pt idx="9">
                  <c:v>3.0222293000000001E-3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5.3899999999999998E-4</c:v>
                </c:pt>
                <c:pt idx="15">
                  <c:v>7.6495805000000002E-3</c:v>
                </c:pt>
                <c:pt idx="16">
                  <c:v>1.3240984000000001E-2</c:v>
                </c:pt>
                <c:pt idx="17">
                  <c:v>1.3462669999999999E-2</c:v>
                </c:pt>
                <c:pt idx="18">
                  <c:v>8.3446049999999997E-3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6.1468119999999998E-3</c:v>
                </c:pt>
                <c:pt idx="27">
                  <c:v>1.2413504000000001E-2</c:v>
                </c:pt>
                <c:pt idx="28">
                  <c:v>1.710095E-2</c:v>
                </c:pt>
                <c:pt idx="29">
                  <c:v>1.9914811000000001E-2</c:v>
                </c:pt>
                <c:pt idx="30">
                  <c:v>2.2684171999999999E-2</c:v>
                </c:pt>
                <c:pt idx="31">
                  <c:v>2.547085E-2</c:v>
                </c:pt>
                <c:pt idx="32">
                  <c:v>2.757517E-2</c:v>
                </c:pt>
                <c:pt idx="33">
                  <c:v>3.0735861999999999E-2</c:v>
                </c:pt>
                <c:pt idx="34">
                  <c:v>3.4495911999999997E-2</c:v>
                </c:pt>
                <c:pt idx="35">
                  <c:v>3.8043543999999999E-2</c:v>
                </c:pt>
                <c:pt idx="36">
                  <c:v>3.9320397999999999E-2</c:v>
                </c:pt>
                <c:pt idx="37">
                  <c:v>3.7145725999999997E-2</c:v>
                </c:pt>
                <c:pt idx="38">
                  <c:v>3.2573310000000001E-2</c:v>
                </c:pt>
                <c:pt idx="39">
                  <c:v>2.6898721E-2</c:v>
                </c:pt>
                <c:pt idx="40">
                  <c:v>2.0421080000000001E-2</c:v>
                </c:pt>
                <c:pt idx="41">
                  <c:v>1.5216688000000001E-2</c:v>
                </c:pt>
                <c:pt idx="42">
                  <c:v>1.2047103999999999E-2</c:v>
                </c:pt>
                <c:pt idx="43">
                  <c:v>1.3460629E-2</c:v>
                </c:pt>
                <c:pt idx="44">
                  <c:v>2.0125054E-2</c:v>
                </c:pt>
                <c:pt idx="45">
                  <c:v>2.8965106000000001E-2</c:v>
                </c:pt>
                <c:pt idx="46">
                  <c:v>3.5686009999999997E-2</c:v>
                </c:pt>
                <c:pt idx="47">
                  <c:v>3.7944770000000003E-2</c:v>
                </c:pt>
                <c:pt idx="48">
                  <c:v>3.6797381999999997E-2</c:v>
                </c:pt>
                <c:pt idx="49">
                  <c:v>3.4532430000000003E-2</c:v>
                </c:pt>
                <c:pt idx="50">
                  <c:v>3.2050144000000003E-2</c:v>
                </c:pt>
                <c:pt idx="51">
                  <c:v>3.0601768000000001E-2</c:v>
                </c:pt>
                <c:pt idx="52">
                  <c:v>3.0189669999999998E-2</c:v>
                </c:pt>
                <c:pt idx="53">
                  <c:v>2.9211918E-2</c:v>
                </c:pt>
                <c:pt idx="54">
                  <c:v>2.5930505E-2</c:v>
                </c:pt>
                <c:pt idx="55">
                  <c:v>2.2097457000000001E-2</c:v>
                </c:pt>
                <c:pt idx="56">
                  <c:v>2.0650874999999999E-2</c:v>
                </c:pt>
                <c:pt idx="57">
                  <c:v>2.4826290000000001E-2</c:v>
                </c:pt>
                <c:pt idx="58">
                  <c:v>3.3121400000000002E-2</c:v>
                </c:pt>
                <c:pt idx="59">
                  <c:v>4.0720566999999999E-2</c:v>
                </c:pt>
                <c:pt idx="60">
                  <c:v>4.3233603000000002E-2</c:v>
                </c:pt>
                <c:pt idx="61">
                  <c:v>4.2870663000000003E-2</c:v>
                </c:pt>
                <c:pt idx="62">
                  <c:v>4.2998931999999997E-2</c:v>
                </c:pt>
                <c:pt idx="63">
                  <c:v>4.4807914999999997E-2</c:v>
                </c:pt>
                <c:pt idx="64">
                  <c:v>4.5515670000000001E-2</c:v>
                </c:pt>
                <c:pt idx="65">
                  <c:v>4.395396E-2</c:v>
                </c:pt>
                <c:pt idx="66">
                  <c:v>4.4268727000000001E-2</c:v>
                </c:pt>
                <c:pt idx="67">
                  <c:v>5.1256022999999998E-2</c:v>
                </c:pt>
                <c:pt idx="68">
                  <c:v>6.272208E-2</c:v>
                </c:pt>
                <c:pt idx="69">
                  <c:v>6.8843596000000007E-2</c:v>
                </c:pt>
                <c:pt idx="70">
                  <c:v>6.1950307000000003E-2</c:v>
                </c:pt>
                <c:pt idx="71">
                  <c:v>4.3499462000000003E-2</c:v>
                </c:pt>
                <c:pt idx="72">
                  <c:v>2.3508277000000001E-2</c:v>
                </c:pt>
                <c:pt idx="73">
                  <c:v>1.1083865E-2</c:v>
                </c:pt>
                <c:pt idx="74">
                  <c:v>9.1613370000000003E-3</c:v>
                </c:pt>
                <c:pt idx="75">
                  <c:v>1.3307575E-2</c:v>
                </c:pt>
                <c:pt idx="76">
                  <c:v>1.8179865999999999E-2</c:v>
                </c:pt>
                <c:pt idx="77">
                  <c:v>2.1030033E-2</c:v>
                </c:pt>
                <c:pt idx="78">
                  <c:v>2.3251899999999999E-2</c:v>
                </c:pt>
                <c:pt idx="79">
                  <c:v>2.5586747E-2</c:v>
                </c:pt>
                <c:pt idx="80">
                  <c:v>2.5395917E-2</c:v>
                </c:pt>
                <c:pt idx="81">
                  <c:v>1.9827999999999998E-2</c:v>
                </c:pt>
                <c:pt idx="82">
                  <c:v>8.7145350000000007E-3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1.54E-4</c:v>
                </c:pt>
                <c:pt idx="88">
                  <c:v>1.1461616000000001E-2</c:v>
                </c:pt>
                <c:pt idx="89">
                  <c:v>2.0700251999999999E-2</c:v>
                </c:pt>
                <c:pt idx="90">
                  <c:v>2.6628405000000001E-2</c:v>
                </c:pt>
                <c:pt idx="91">
                  <c:v>2.9954333E-2</c:v>
                </c:pt>
                <c:pt idx="92">
                  <c:v>3.0586159000000002E-2</c:v>
                </c:pt>
                <c:pt idx="93">
                  <c:v>2.9961614000000001E-2</c:v>
                </c:pt>
                <c:pt idx="94">
                  <c:v>2.8701040000000001E-2</c:v>
                </c:pt>
                <c:pt idx="95">
                  <c:v>2.6972774000000001E-2</c:v>
                </c:pt>
                <c:pt idx="96">
                  <c:v>2.7445000000000001E-2</c:v>
                </c:pt>
                <c:pt idx="97">
                  <c:v>2.9055103999999998E-2</c:v>
                </c:pt>
                <c:pt idx="98">
                  <c:v>3.092723E-2</c:v>
                </c:pt>
                <c:pt idx="99">
                  <c:v>3.2426108000000002E-2</c:v>
                </c:pt>
                <c:pt idx="100">
                  <c:v>3.3278327000000003E-2</c:v>
                </c:pt>
                <c:pt idx="101">
                  <c:v>3.2896786999999997E-2</c:v>
                </c:pt>
                <c:pt idx="102">
                  <c:v>3.2590576000000003E-2</c:v>
                </c:pt>
                <c:pt idx="103">
                  <c:v>3.2356652999999999E-2</c:v>
                </c:pt>
                <c:pt idx="104">
                  <c:v>3.121063E-2</c:v>
                </c:pt>
                <c:pt idx="105">
                  <c:v>2.9273396E-2</c:v>
                </c:pt>
                <c:pt idx="106">
                  <c:v>2.6485096999999999E-2</c:v>
                </c:pt>
                <c:pt idx="107">
                  <c:v>2.3505020000000001E-2</c:v>
                </c:pt>
                <c:pt idx="108">
                  <c:v>1.9138325000000001E-2</c:v>
                </c:pt>
                <c:pt idx="109">
                  <c:v>1.4163189E-2</c:v>
                </c:pt>
                <c:pt idx="110">
                  <c:v>9.1686570000000002E-3</c:v>
                </c:pt>
                <c:pt idx="111">
                  <c:v>3.6208273000000002E-3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0204-426D-9C5C-87A7EFFAAC89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[4]Sheet1!$D$602:$DT$602</c:f>
              <c:numCache>
                <c:formatCode>General</c:formatCode>
                <c:ptCount val="121"/>
                <c:pt idx="0">
                  <c:v>8.5899999999999995E-4</c:v>
                </c:pt>
                <c:pt idx="1">
                  <c:v>0</c:v>
                </c:pt>
                <c:pt idx="2">
                  <c:v>1.2826831E-3</c:v>
                </c:pt>
                <c:pt idx="3">
                  <c:v>2.7110295E-3</c:v>
                </c:pt>
                <c:pt idx="4">
                  <c:v>4.0311124E-3</c:v>
                </c:pt>
                <c:pt idx="5">
                  <c:v>5.2789114E-3</c:v>
                </c:pt>
                <c:pt idx="6">
                  <c:v>6.5912790000000002E-3</c:v>
                </c:pt>
                <c:pt idx="7">
                  <c:v>7.8205240000000006E-3</c:v>
                </c:pt>
                <c:pt idx="8">
                  <c:v>6.9195306999999999E-3</c:v>
                </c:pt>
                <c:pt idx="9">
                  <c:v>3.0135753999999998E-3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3.6600000000000001E-4</c:v>
                </c:pt>
                <c:pt idx="15">
                  <c:v>7.6110902999999997E-3</c:v>
                </c:pt>
                <c:pt idx="16">
                  <c:v>1.3469876E-2</c:v>
                </c:pt>
                <c:pt idx="17">
                  <c:v>1.3927696999999999E-2</c:v>
                </c:pt>
                <c:pt idx="18">
                  <c:v>8.9554549999999993E-3</c:v>
                </c:pt>
                <c:pt idx="19">
                  <c:v>3.48E-4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5.8799506999999999E-3</c:v>
                </c:pt>
                <c:pt idx="27">
                  <c:v>1.2347734500000001E-2</c:v>
                </c:pt>
                <c:pt idx="28">
                  <c:v>1.7099030000000001E-2</c:v>
                </c:pt>
                <c:pt idx="29">
                  <c:v>1.9847859999999998E-2</c:v>
                </c:pt>
                <c:pt idx="30">
                  <c:v>2.2506759000000001E-2</c:v>
                </c:pt>
                <c:pt idx="31">
                  <c:v>2.5327097999999999E-2</c:v>
                </c:pt>
                <c:pt idx="32">
                  <c:v>2.7581237000000002E-2</c:v>
                </c:pt>
                <c:pt idx="33">
                  <c:v>3.0924581E-2</c:v>
                </c:pt>
                <c:pt idx="34">
                  <c:v>3.4712187999999998E-2</c:v>
                </c:pt>
                <c:pt idx="35">
                  <c:v>3.8173134999999997E-2</c:v>
                </c:pt>
                <c:pt idx="36">
                  <c:v>3.9353587000000002E-2</c:v>
                </c:pt>
                <c:pt idx="37">
                  <c:v>3.7247162E-2</c:v>
                </c:pt>
                <c:pt idx="38">
                  <c:v>3.2925836999999999E-2</c:v>
                </c:pt>
                <c:pt idx="39">
                  <c:v>2.7599426E-2</c:v>
                </c:pt>
                <c:pt idx="40">
                  <c:v>2.1380972000000002E-2</c:v>
                </c:pt>
                <c:pt idx="41">
                  <c:v>1.6170876000000001E-2</c:v>
                </c:pt>
                <c:pt idx="42">
                  <c:v>1.27462605E-2</c:v>
                </c:pt>
                <c:pt idx="43">
                  <c:v>1.3807668E-2</c:v>
                </c:pt>
                <c:pt idx="44">
                  <c:v>2.0172874E-2</c:v>
                </c:pt>
                <c:pt idx="45">
                  <c:v>2.8831988999999999E-2</c:v>
                </c:pt>
                <c:pt idx="46">
                  <c:v>3.5460230000000002E-2</c:v>
                </c:pt>
                <c:pt idx="47">
                  <c:v>3.7659026999999998E-2</c:v>
                </c:pt>
                <c:pt idx="48">
                  <c:v>3.6497376999999998E-2</c:v>
                </c:pt>
                <c:pt idx="49">
                  <c:v>3.4231286E-2</c:v>
                </c:pt>
                <c:pt idx="50">
                  <c:v>3.1708989999999999E-2</c:v>
                </c:pt>
                <c:pt idx="51">
                  <c:v>3.0184592999999999E-2</c:v>
                </c:pt>
                <c:pt idx="52">
                  <c:v>2.9728865E-2</c:v>
                </c:pt>
                <c:pt idx="53">
                  <c:v>2.8822490999999999E-2</c:v>
                </c:pt>
                <c:pt idx="54">
                  <c:v>2.5730217E-2</c:v>
                </c:pt>
                <c:pt idx="55">
                  <c:v>2.208713E-2</c:v>
                </c:pt>
                <c:pt idx="56">
                  <c:v>2.0760229000000002E-2</c:v>
                </c:pt>
                <c:pt idx="57">
                  <c:v>2.4971380000000001E-2</c:v>
                </c:pt>
                <c:pt idx="58">
                  <c:v>3.3289336000000003E-2</c:v>
                </c:pt>
                <c:pt idx="59">
                  <c:v>4.0921631999999999E-2</c:v>
                </c:pt>
                <c:pt idx="60">
                  <c:v>4.3432720000000001E-2</c:v>
                </c:pt>
                <c:pt idx="61">
                  <c:v>4.300785E-2</c:v>
                </c:pt>
                <c:pt idx="62">
                  <c:v>4.3046082999999999E-2</c:v>
                </c:pt>
                <c:pt idx="63">
                  <c:v>4.4765065999999999E-2</c:v>
                </c:pt>
                <c:pt idx="64">
                  <c:v>4.5385715E-2</c:v>
                </c:pt>
                <c:pt idx="65">
                  <c:v>4.3691094999999999E-2</c:v>
                </c:pt>
                <c:pt idx="66">
                  <c:v>4.3840154999999999E-2</c:v>
                </c:pt>
                <c:pt idx="67">
                  <c:v>5.0748580000000001E-2</c:v>
                </c:pt>
                <c:pt idx="68">
                  <c:v>6.2377960000000003E-2</c:v>
                </c:pt>
                <c:pt idx="69">
                  <c:v>6.8888723999999998E-2</c:v>
                </c:pt>
                <c:pt idx="70">
                  <c:v>6.2389343999999999E-2</c:v>
                </c:pt>
                <c:pt idx="71">
                  <c:v>4.406127E-2</c:v>
                </c:pt>
                <c:pt idx="72">
                  <c:v>2.3832223999999999E-2</c:v>
                </c:pt>
                <c:pt idx="73">
                  <c:v>1.0997038000000001E-2</c:v>
                </c:pt>
                <c:pt idx="74">
                  <c:v>8.7853500000000008E-3</c:v>
                </c:pt>
                <c:pt idx="75">
                  <c:v>1.2906483999999999E-2</c:v>
                </c:pt>
                <c:pt idx="76">
                  <c:v>1.7929423999999999E-2</c:v>
                </c:pt>
                <c:pt idx="77">
                  <c:v>2.0945279000000001E-2</c:v>
                </c:pt>
                <c:pt idx="78">
                  <c:v>2.3255550999999999E-2</c:v>
                </c:pt>
                <c:pt idx="79">
                  <c:v>2.5605876E-2</c:v>
                </c:pt>
                <c:pt idx="80">
                  <c:v>2.5413113000000001E-2</c:v>
                </c:pt>
                <c:pt idx="81">
                  <c:v>1.9859504E-2</c:v>
                </c:pt>
                <c:pt idx="82">
                  <c:v>8.7893050000000007E-3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1.1334695000000001E-2</c:v>
                </c:pt>
                <c:pt idx="89">
                  <c:v>2.0782954999999999E-2</c:v>
                </c:pt>
                <c:pt idx="90">
                  <c:v>2.6931396E-2</c:v>
                </c:pt>
                <c:pt idx="91">
                  <c:v>3.0383231E-2</c:v>
                </c:pt>
                <c:pt idx="92">
                  <c:v>3.101947E-2</c:v>
                </c:pt>
                <c:pt idx="93">
                  <c:v>3.0299830999999999E-2</c:v>
                </c:pt>
                <c:pt idx="94">
                  <c:v>2.8896814E-2</c:v>
                </c:pt>
                <c:pt idx="95">
                  <c:v>2.6968505E-2</c:v>
                </c:pt>
                <c:pt idx="96">
                  <c:v>2.7176894E-2</c:v>
                </c:pt>
                <c:pt idx="97">
                  <c:v>2.8508749E-2</c:v>
                </c:pt>
                <c:pt idx="98">
                  <c:v>3.0148733E-2</c:v>
                </c:pt>
                <c:pt idx="99">
                  <c:v>3.1516016000000001E-2</c:v>
                </c:pt>
                <c:pt idx="100">
                  <c:v>3.2353527999999999E-2</c:v>
                </c:pt>
                <c:pt idx="101">
                  <c:v>3.2008175E-2</c:v>
                </c:pt>
                <c:pt idx="102">
                  <c:v>3.1812973000000001E-2</c:v>
                </c:pt>
                <c:pt idx="103">
                  <c:v>3.1729140000000003E-2</c:v>
                </c:pt>
                <c:pt idx="104">
                  <c:v>3.0746888E-2</c:v>
                </c:pt>
                <c:pt idx="105">
                  <c:v>2.8969504E-2</c:v>
                </c:pt>
                <c:pt idx="106">
                  <c:v>2.6324531000000002E-2</c:v>
                </c:pt>
                <c:pt idx="107">
                  <c:v>2.3467506999999999E-2</c:v>
                </c:pt>
                <c:pt idx="108">
                  <c:v>1.9172514000000002E-2</c:v>
                </c:pt>
                <c:pt idx="109">
                  <c:v>1.4225188E-2</c:v>
                </c:pt>
                <c:pt idx="110">
                  <c:v>9.2240329999999995E-3</c:v>
                </c:pt>
                <c:pt idx="111">
                  <c:v>3.6750995E-3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0204-426D-9C5C-87A7EFFAAC89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[4]Sheet1!$D$603:$DT$603</c:f>
              <c:numCache>
                <c:formatCode>General</c:formatCode>
                <c:ptCount val="121"/>
                <c:pt idx="0">
                  <c:v>1.7762003E-3</c:v>
                </c:pt>
                <c:pt idx="1">
                  <c:v>1.66E-4</c:v>
                </c:pt>
                <c:pt idx="2">
                  <c:v>1.7318648999999999E-3</c:v>
                </c:pt>
                <c:pt idx="3">
                  <c:v>2.6960282000000001E-3</c:v>
                </c:pt>
                <c:pt idx="4">
                  <c:v>3.7163557E-3</c:v>
                </c:pt>
                <c:pt idx="5">
                  <c:v>4.8285074999999998E-3</c:v>
                </c:pt>
                <c:pt idx="6">
                  <c:v>6.1446319999999997E-3</c:v>
                </c:pt>
                <c:pt idx="7">
                  <c:v>7.4867939999999997E-3</c:v>
                </c:pt>
                <c:pt idx="8">
                  <c:v>6.7133779999999999E-3</c:v>
                </c:pt>
                <c:pt idx="9">
                  <c:v>2.9359301999999999E-3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6.6799999999999997E-4</c:v>
                </c:pt>
                <c:pt idx="15">
                  <c:v>7.7411479999999998E-3</c:v>
                </c:pt>
                <c:pt idx="16">
                  <c:v>1.3333331E-2</c:v>
                </c:pt>
                <c:pt idx="17">
                  <c:v>1.3547748E-2</c:v>
                </c:pt>
                <c:pt idx="18">
                  <c:v>8.463356E-3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5.9765683999999999E-3</c:v>
                </c:pt>
                <c:pt idx="27">
                  <c:v>1.2295520000000001E-2</c:v>
                </c:pt>
                <c:pt idx="28">
                  <c:v>1.7007413999999998E-2</c:v>
                </c:pt>
                <c:pt idx="29">
                  <c:v>1.9849453E-2</c:v>
                </c:pt>
                <c:pt idx="30">
                  <c:v>2.2611042000000001E-2</c:v>
                </c:pt>
                <c:pt idx="31">
                  <c:v>2.5475596999999999E-2</c:v>
                </c:pt>
                <c:pt idx="32">
                  <c:v>2.7785424E-2</c:v>
                </c:pt>
                <c:pt idx="33">
                  <c:v>3.1211453E-2</c:v>
                </c:pt>
                <c:pt idx="34">
                  <c:v>3.5154637000000002E-2</c:v>
                </c:pt>
                <c:pt idx="35">
                  <c:v>3.8741739999999997E-2</c:v>
                </c:pt>
                <c:pt idx="36">
                  <c:v>3.9979590000000002E-2</c:v>
                </c:pt>
                <c:pt idx="37">
                  <c:v>3.7789598000000001E-2</c:v>
                </c:pt>
                <c:pt idx="38">
                  <c:v>3.3263876999999997E-2</c:v>
                </c:pt>
                <c:pt idx="39">
                  <c:v>2.7615338999999999E-2</c:v>
                </c:pt>
                <c:pt idx="40">
                  <c:v>2.1085389E-2</c:v>
                </c:pt>
                <c:pt idx="41">
                  <c:v>1.5821923000000002E-2</c:v>
                </c:pt>
                <c:pt idx="42">
                  <c:v>1.2568886E-2</c:v>
                </c:pt>
                <c:pt idx="43">
                  <c:v>1.3890701E-2</c:v>
                </c:pt>
                <c:pt idx="44">
                  <c:v>2.0474243999999999E-2</c:v>
                </c:pt>
                <c:pt idx="45">
                  <c:v>2.9264414999999998E-2</c:v>
                </c:pt>
                <c:pt idx="46">
                  <c:v>3.5985965000000002E-2</c:v>
                </c:pt>
                <c:pt idx="47">
                  <c:v>3.8263217000000002E-2</c:v>
                </c:pt>
                <c:pt idx="48">
                  <c:v>3.7046503000000001E-2</c:v>
                </c:pt>
                <c:pt idx="49">
                  <c:v>3.4608275000000001E-2</c:v>
                </c:pt>
                <c:pt idx="50">
                  <c:v>3.1911753000000001E-2</c:v>
                </c:pt>
                <c:pt idx="51">
                  <c:v>3.0285320000000001E-2</c:v>
                </c:pt>
                <c:pt idx="52">
                  <c:v>2.9808292E-2</c:v>
                </c:pt>
                <c:pt idx="53">
                  <c:v>2.8886740000000001E-2</c:v>
                </c:pt>
                <c:pt idx="54">
                  <c:v>2.5749000000000001E-2</c:v>
                </c:pt>
                <c:pt idx="55">
                  <c:v>2.2089157000000002E-2</c:v>
                </c:pt>
                <c:pt idx="56">
                  <c:v>2.0793865000000002E-2</c:v>
                </c:pt>
                <c:pt idx="57">
                  <c:v>2.5106447E-2</c:v>
                </c:pt>
                <c:pt idx="58">
                  <c:v>3.3512656000000002E-2</c:v>
                </c:pt>
                <c:pt idx="59">
                  <c:v>4.1177249999999999E-2</c:v>
                </c:pt>
                <c:pt idx="60">
                  <c:v>4.3659910000000003E-2</c:v>
                </c:pt>
                <c:pt idx="61">
                  <c:v>4.3204430000000002E-2</c:v>
                </c:pt>
                <c:pt idx="62">
                  <c:v>4.3239760000000002E-2</c:v>
                </c:pt>
                <c:pt idx="63">
                  <c:v>4.496211E-2</c:v>
                </c:pt>
                <c:pt idx="64">
                  <c:v>4.5495987000000002E-2</c:v>
                </c:pt>
                <c:pt idx="65">
                  <c:v>4.3681589999999999E-2</c:v>
                </c:pt>
                <c:pt idx="66">
                  <c:v>4.3758619999999998E-2</c:v>
                </c:pt>
                <c:pt idx="67">
                  <c:v>5.0667096000000002E-2</c:v>
                </c:pt>
                <c:pt idx="68">
                  <c:v>6.2287363999999998E-2</c:v>
                </c:pt>
                <c:pt idx="69">
                  <c:v>6.8693175999999995E-2</c:v>
                </c:pt>
                <c:pt idx="70">
                  <c:v>6.2058269999999999E-2</c:v>
                </c:pt>
                <c:pt idx="71">
                  <c:v>4.3686296999999999E-2</c:v>
                </c:pt>
                <c:pt idx="72">
                  <c:v>2.3554899000000001E-2</c:v>
                </c:pt>
                <c:pt idx="73">
                  <c:v>1.0906958E-2</c:v>
                </c:pt>
                <c:pt idx="74">
                  <c:v>8.8921209999999994E-3</c:v>
                </c:pt>
                <c:pt idx="75">
                  <c:v>1.316494E-2</c:v>
                </c:pt>
                <c:pt idx="76">
                  <c:v>1.8245933999999998E-2</c:v>
                </c:pt>
                <c:pt idx="77">
                  <c:v>2.1194909000000001E-2</c:v>
                </c:pt>
                <c:pt idx="78">
                  <c:v>2.3319399000000001E-2</c:v>
                </c:pt>
                <c:pt idx="79">
                  <c:v>2.5415002999999999E-2</c:v>
                </c:pt>
                <c:pt idx="80">
                  <c:v>2.4964443999999999E-2</c:v>
                </c:pt>
                <c:pt idx="81">
                  <c:v>1.9233838E-2</c:v>
                </c:pt>
                <c:pt idx="82">
                  <c:v>8.1477930000000004E-3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8.7299999999999997E-4</c:v>
                </c:pt>
                <c:pt idx="88">
                  <c:v>1.22692585E-2</c:v>
                </c:pt>
                <c:pt idx="89">
                  <c:v>2.1534768999999999E-2</c:v>
                </c:pt>
                <c:pt idx="90">
                  <c:v>2.7440203E-2</c:v>
                </c:pt>
                <c:pt idx="91">
                  <c:v>3.0672884000000001E-2</c:v>
                </c:pt>
                <c:pt idx="92">
                  <c:v>3.1143706E-2</c:v>
                </c:pt>
                <c:pt idx="93">
                  <c:v>3.0304472999999998E-2</c:v>
                </c:pt>
                <c:pt idx="94">
                  <c:v>2.8814461E-2</c:v>
                </c:pt>
                <c:pt idx="95">
                  <c:v>2.6833367E-2</c:v>
                </c:pt>
                <c:pt idx="96">
                  <c:v>2.7029870000000001E-2</c:v>
                </c:pt>
                <c:pt idx="97">
                  <c:v>2.8366032999999999E-2</c:v>
                </c:pt>
                <c:pt idx="98">
                  <c:v>3.0012842000000001E-2</c:v>
                </c:pt>
                <c:pt idx="99">
                  <c:v>3.1371135000000001E-2</c:v>
                </c:pt>
                <c:pt idx="100">
                  <c:v>3.2189389999999998E-2</c:v>
                </c:pt>
                <c:pt idx="101">
                  <c:v>3.1817197999999998E-2</c:v>
                </c:pt>
                <c:pt idx="102">
                  <c:v>3.1584580000000001E-2</c:v>
                </c:pt>
                <c:pt idx="103">
                  <c:v>3.1459886999999999E-2</c:v>
                </c:pt>
                <c:pt idx="104">
                  <c:v>3.0432262000000002E-2</c:v>
                </c:pt>
                <c:pt idx="105">
                  <c:v>2.8608548000000001E-2</c:v>
                </c:pt>
                <c:pt idx="106">
                  <c:v>2.5920594000000002E-2</c:v>
                </c:pt>
                <c:pt idx="107">
                  <c:v>2.3017515999999998E-2</c:v>
                </c:pt>
                <c:pt idx="108">
                  <c:v>1.8698711E-2</c:v>
                </c:pt>
                <c:pt idx="109">
                  <c:v>1.3738378000000001E-2</c:v>
                </c:pt>
                <c:pt idx="110">
                  <c:v>8.7291374999999994E-3</c:v>
                </c:pt>
                <c:pt idx="111">
                  <c:v>3.1632144999999999E-3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0204-426D-9C5C-87A7EFFAAC89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[4]Sheet1!$D$604:$DT$604</c:f>
              <c:numCache>
                <c:formatCode>General</c:formatCode>
                <c:ptCount val="121"/>
                <c:pt idx="0">
                  <c:v>1.5808367E-3</c:v>
                </c:pt>
                <c:pt idx="1">
                  <c:v>0</c:v>
                </c:pt>
                <c:pt idx="2">
                  <c:v>1.4429670000000001E-3</c:v>
                </c:pt>
                <c:pt idx="3">
                  <c:v>2.4806162999999998E-3</c:v>
                </c:pt>
                <c:pt idx="4">
                  <c:v>3.587168E-3</c:v>
                </c:pt>
                <c:pt idx="5">
                  <c:v>4.7754980000000004E-3</c:v>
                </c:pt>
                <c:pt idx="6">
                  <c:v>6.2300080000000004E-3</c:v>
                </c:pt>
                <c:pt idx="7">
                  <c:v>7.6942067000000001E-3</c:v>
                </c:pt>
                <c:pt idx="8">
                  <c:v>7.0279464000000003E-3</c:v>
                </c:pt>
                <c:pt idx="9">
                  <c:v>3.2558367E-3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4.7899999999999999E-4</c:v>
                </c:pt>
                <c:pt idx="15">
                  <c:v>7.626028E-3</c:v>
                </c:pt>
                <c:pt idx="16">
                  <c:v>1.3353706E-2</c:v>
                </c:pt>
                <c:pt idx="17">
                  <c:v>1.37068285E-2</c:v>
                </c:pt>
                <c:pt idx="18">
                  <c:v>8.6445250000000001E-3</c:v>
                </c:pt>
                <c:pt idx="19">
                  <c:v>4.6999999999999997E-5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6.0904766000000003E-3</c:v>
                </c:pt>
                <c:pt idx="27">
                  <c:v>1.2548254E-2</c:v>
                </c:pt>
                <c:pt idx="28">
                  <c:v>1.7363404999999998E-2</c:v>
                </c:pt>
                <c:pt idx="29">
                  <c:v>2.0199100000000001E-2</c:v>
                </c:pt>
                <c:pt idx="30">
                  <c:v>2.2912490000000001E-2</c:v>
                </c:pt>
                <c:pt idx="31">
                  <c:v>2.571172E-2</c:v>
                </c:pt>
                <c:pt idx="32">
                  <c:v>2.7948067E-2</c:v>
                </c:pt>
                <c:pt idx="33">
                  <c:v>3.1310632999999997E-2</c:v>
                </c:pt>
                <c:pt idx="34">
                  <c:v>3.5151000000000002E-2</c:v>
                </c:pt>
                <c:pt idx="35">
                  <c:v>3.8655188E-2</c:v>
                </c:pt>
                <c:pt idx="36">
                  <c:v>3.9832324000000002E-2</c:v>
                </c:pt>
                <c:pt idx="37">
                  <c:v>3.7598550000000001E-2</c:v>
                </c:pt>
                <c:pt idx="38">
                  <c:v>3.3038497E-2</c:v>
                </c:pt>
                <c:pt idx="39">
                  <c:v>2.7410975000000001E-2</c:v>
                </c:pt>
                <c:pt idx="40">
                  <c:v>2.0994077999999999E-2</c:v>
                </c:pt>
                <c:pt idx="41">
                  <c:v>1.583884E-2</c:v>
                </c:pt>
                <c:pt idx="42">
                  <c:v>1.2667434999999999E-2</c:v>
                </c:pt>
                <c:pt idx="43">
                  <c:v>1.4025077E-2</c:v>
                </c:pt>
                <c:pt idx="44">
                  <c:v>2.0598381999999998E-2</c:v>
                </c:pt>
                <c:pt idx="45">
                  <c:v>2.9387028999999999E-2</c:v>
                </c:pt>
                <c:pt idx="46">
                  <c:v>3.611201E-2</c:v>
                </c:pt>
                <c:pt idx="47">
                  <c:v>3.8391040000000001E-2</c:v>
                </c:pt>
                <c:pt idx="48">
                  <c:v>3.7226040000000002E-2</c:v>
                </c:pt>
                <c:pt idx="49">
                  <c:v>3.4857961999999999E-2</c:v>
                </c:pt>
                <c:pt idx="50">
                  <c:v>3.2202450000000001E-2</c:v>
                </c:pt>
                <c:pt idx="51">
                  <c:v>3.0555582000000001E-2</c:v>
                </c:pt>
                <c:pt idx="52">
                  <c:v>3.0024470000000001E-2</c:v>
                </c:pt>
                <c:pt idx="53">
                  <c:v>2.9046510000000001E-2</c:v>
                </c:pt>
                <c:pt idx="54">
                  <c:v>2.5838712E-2</c:v>
                </c:pt>
                <c:pt idx="55">
                  <c:v>2.2058036E-2</c:v>
                </c:pt>
                <c:pt idx="56">
                  <c:v>2.0569159E-2</c:v>
                </c:pt>
                <c:pt idx="57">
                  <c:v>2.4674496000000001E-2</c:v>
                </c:pt>
                <c:pt idx="58">
                  <c:v>3.2975549999999999E-2</c:v>
                </c:pt>
                <c:pt idx="59">
                  <c:v>4.0734194000000001E-2</c:v>
                </c:pt>
                <c:pt idx="60">
                  <c:v>4.3491426999999999E-2</c:v>
                </c:pt>
                <c:pt idx="61">
                  <c:v>4.3312635000000002E-2</c:v>
                </c:pt>
                <c:pt idx="62">
                  <c:v>4.3449136999999999E-2</c:v>
                </c:pt>
                <c:pt idx="63">
                  <c:v>4.5095089999999997E-2</c:v>
                </c:pt>
                <c:pt idx="64">
                  <c:v>4.5535489999999998E-2</c:v>
                </c:pt>
                <c:pt idx="65">
                  <c:v>4.3705529999999999E-2</c:v>
                </c:pt>
                <c:pt idx="66">
                  <c:v>4.3775275000000002E-2</c:v>
                </c:pt>
                <c:pt idx="67">
                  <c:v>5.0595857000000001E-2</c:v>
                </c:pt>
                <c:pt idx="68">
                  <c:v>6.2049119999999999E-2</c:v>
                </c:pt>
                <c:pt idx="69">
                  <c:v>6.8385319999999999E-2</c:v>
                </c:pt>
                <c:pt idx="70">
                  <c:v>6.1854694000000002E-2</c:v>
                </c:pt>
                <c:pt idx="71">
                  <c:v>4.3684925999999999E-2</c:v>
                </c:pt>
                <c:pt idx="72">
                  <c:v>2.3721450000000002E-2</c:v>
                </c:pt>
                <c:pt idx="73">
                  <c:v>1.1130792E-2</c:v>
                </c:pt>
                <c:pt idx="74">
                  <c:v>9.0727545000000003E-3</c:v>
                </c:pt>
                <c:pt idx="75">
                  <c:v>1.3265094999999999E-2</c:v>
                </c:pt>
                <c:pt idx="76">
                  <c:v>1.8282678E-2</c:v>
                </c:pt>
                <c:pt idx="77">
                  <c:v>2.1221988000000001E-2</c:v>
                </c:pt>
                <c:pt idx="78">
                  <c:v>2.3385428E-2</c:v>
                </c:pt>
                <c:pt idx="79">
                  <c:v>2.5547499000000001E-2</c:v>
                </c:pt>
                <c:pt idx="80">
                  <c:v>2.5166460000000002E-2</c:v>
                </c:pt>
                <c:pt idx="81">
                  <c:v>1.9490304999999999E-2</c:v>
                </c:pt>
                <c:pt idx="82">
                  <c:v>8.4082710000000001E-3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7.4800000000000002E-5</c:v>
                </c:pt>
                <c:pt idx="88">
                  <c:v>1.1320779E-2</c:v>
                </c:pt>
                <c:pt idx="89">
                  <c:v>2.0596744E-2</c:v>
                </c:pt>
                <c:pt idx="90">
                  <c:v>2.6660920000000001E-2</c:v>
                </c:pt>
                <c:pt idx="91">
                  <c:v>3.0146745999999999E-2</c:v>
                </c:pt>
                <c:pt idx="92">
                  <c:v>3.0928997E-2</c:v>
                </c:pt>
                <c:pt idx="93">
                  <c:v>3.0402768E-2</c:v>
                </c:pt>
                <c:pt idx="94">
                  <c:v>2.9194306999999999E-2</c:v>
                </c:pt>
                <c:pt idx="95">
                  <c:v>2.7400408000000001E-2</c:v>
                </c:pt>
                <c:pt idx="96">
                  <c:v>2.7693307E-2</c:v>
                </c:pt>
                <c:pt idx="97">
                  <c:v>2.9033406000000001E-2</c:v>
                </c:pt>
                <c:pt idx="98">
                  <c:v>3.0602352999999999E-2</c:v>
                </c:pt>
                <c:pt idx="99">
                  <c:v>3.1835895000000003E-2</c:v>
                </c:pt>
                <c:pt idx="100">
                  <c:v>3.2525520000000002E-2</c:v>
                </c:pt>
                <c:pt idx="101">
                  <c:v>3.2084253E-2</c:v>
                </c:pt>
                <c:pt idx="102">
                  <c:v>3.1734775999999999E-2</c:v>
                </c:pt>
                <c:pt idx="103">
                  <c:v>3.1533600000000002E-2</c:v>
                </c:pt>
                <c:pt idx="104">
                  <c:v>3.046217E-2</c:v>
                </c:pt>
                <c:pt idx="105">
                  <c:v>2.8617328000000001E-2</c:v>
                </c:pt>
                <c:pt idx="106">
                  <c:v>2.5933214E-2</c:v>
                </c:pt>
                <c:pt idx="107">
                  <c:v>2.3055882999999999E-2</c:v>
                </c:pt>
                <c:pt idx="108">
                  <c:v>1.8782818999999999E-2</c:v>
                </c:pt>
                <c:pt idx="109">
                  <c:v>1.3880831999999999E-2</c:v>
                </c:pt>
                <c:pt idx="110">
                  <c:v>8.9357039999999992E-3</c:v>
                </c:pt>
                <c:pt idx="111">
                  <c:v>3.3520087999999999E-3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0204-426D-9C5C-87A7EFFAAC89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[4]Sheet1!$D$605:$DT$605</c:f>
              <c:numCache>
                <c:formatCode>General</c:formatCode>
                <c:ptCount val="121"/>
                <c:pt idx="0">
                  <c:v>1.0495379E-3</c:v>
                </c:pt>
                <c:pt idx="1">
                  <c:v>0</c:v>
                </c:pt>
                <c:pt idx="2">
                  <c:v>1.2728158999999999E-3</c:v>
                </c:pt>
                <c:pt idx="3">
                  <c:v>2.6148204E-3</c:v>
                </c:pt>
                <c:pt idx="4">
                  <c:v>3.9770949999999999E-3</c:v>
                </c:pt>
                <c:pt idx="5">
                  <c:v>5.3310379999999997E-3</c:v>
                </c:pt>
                <c:pt idx="6">
                  <c:v>6.7299493000000004E-3</c:v>
                </c:pt>
                <c:pt idx="7">
                  <c:v>7.9553100000000002E-3</c:v>
                </c:pt>
                <c:pt idx="8">
                  <c:v>6.9273060000000003E-3</c:v>
                </c:pt>
                <c:pt idx="9">
                  <c:v>2.8428910000000002E-3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6.8199999999999999E-4</c:v>
                </c:pt>
                <c:pt idx="15">
                  <c:v>7.9648819999999995E-3</c:v>
                </c:pt>
                <c:pt idx="16">
                  <c:v>1.3594585500000001E-2</c:v>
                </c:pt>
                <c:pt idx="17">
                  <c:v>1.3736701E-2</c:v>
                </c:pt>
                <c:pt idx="18">
                  <c:v>8.5406860000000005E-3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5.8572785999999998E-3</c:v>
                </c:pt>
                <c:pt idx="27">
                  <c:v>1.2187595000000001E-2</c:v>
                </c:pt>
                <c:pt idx="28">
                  <c:v>1.7051416E-2</c:v>
                </c:pt>
                <c:pt idx="29">
                  <c:v>2.0122695999999999E-2</c:v>
                </c:pt>
                <c:pt idx="30">
                  <c:v>2.3080036000000002E-2</c:v>
                </c:pt>
                <c:pt idx="31">
                  <c:v>2.5969104999999999E-2</c:v>
                </c:pt>
                <c:pt idx="32">
                  <c:v>2.8139523999999999E-2</c:v>
                </c:pt>
                <c:pt idx="33">
                  <c:v>3.1432429999999997E-2</c:v>
                </c:pt>
                <c:pt idx="34">
                  <c:v>3.5338290000000001E-2</c:v>
                </c:pt>
                <c:pt idx="35">
                  <c:v>3.8983320000000002E-2</c:v>
                </c:pt>
                <c:pt idx="36">
                  <c:v>4.0277198E-2</c:v>
                </c:pt>
                <c:pt idx="37">
                  <c:v>3.8069806999999997E-2</c:v>
                </c:pt>
                <c:pt idx="38">
                  <c:v>3.3485002999999999E-2</c:v>
                </c:pt>
                <c:pt idx="39">
                  <c:v>2.7811807000000001E-2</c:v>
                </c:pt>
                <c:pt idx="40">
                  <c:v>2.1269119999999999E-2</c:v>
                </c:pt>
                <c:pt idx="41">
                  <c:v>1.5979456E-2</c:v>
                </c:pt>
                <c:pt idx="42">
                  <c:v>1.267427E-2</c:v>
                </c:pt>
                <c:pt idx="43">
                  <c:v>1.3925010999999999E-2</c:v>
                </c:pt>
                <c:pt idx="44">
                  <c:v>2.0449845000000001E-2</c:v>
                </c:pt>
                <c:pt idx="45">
                  <c:v>2.9250108E-2</c:v>
                </c:pt>
                <c:pt idx="46">
                  <c:v>3.6035354999999998E-2</c:v>
                </c:pt>
                <c:pt idx="47">
                  <c:v>3.8364094000000001E-2</c:v>
                </c:pt>
                <c:pt idx="48">
                  <c:v>3.7175998000000002E-2</c:v>
                </c:pt>
                <c:pt idx="49">
                  <c:v>3.4783865999999997E-2</c:v>
                </c:pt>
                <c:pt idx="50">
                  <c:v>3.2184083000000002E-2</c:v>
                </c:pt>
                <c:pt idx="51">
                  <c:v>3.0671951999999999E-2</c:v>
                </c:pt>
                <c:pt idx="52">
                  <c:v>3.0244457999999998E-2</c:v>
                </c:pt>
                <c:pt idx="53">
                  <c:v>2.9248047999999999E-2</c:v>
                </c:pt>
                <c:pt idx="54">
                  <c:v>2.5933523E-2</c:v>
                </c:pt>
                <c:pt idx="55">
                  <c:v>2.20728E-2</c:v>
                </c:pt>
                <c:pt idx="56">
                  <c:v>2.0604520000000001E-2</c:v>
                </c:pt>
                <c:pt idx="57">
                  <c:v>2.4801534E-2</c:v>
                </c:pt>
                <c:pt idx="58">
                  <c:v>3.3226512E-2</c:v>
                </c:pt>
                <c:pt idx="59">
                  <c:v>4.1046757000000003E-2</c:v>
                </c:pt>
                <c:pt idx="60">
                  <c:v>4.3750400000000002E-2</c:v>
                </c:pt>
                <c:pt idx="61">
                  <c:v>4.3393075000000003E-2</c:v>
                </c:pt>
                <c:pt idx="62">
                  <c:v>4.3320794000000003E-2</c:v>
                </c:pt>
                <c:pt idx="63">
                  <c:v>4.4831910000000003E-2</c:v>
                </c:pt>
                <c:pt idx="64">
                  <c:v>4.5292816999999999E-2</c:v>
                </c:pt>
                <c:pt idx="65">
                  <c:v>4.3556142999999999E-2</c:v>
                </c:pt>
                <c:pt idx="66">
                  <c:v>4.3677326000000002E-2</c:v>
                </c:pt>
                <c:pt idx="67">
                  <c:v>5.0482991999999997E-2</c:v>
                </c:pt>
                <c:pt idx="68">
                  <c:v>6.2003664999999999E-2</c:v>
                </c:pt>
                <c:pt idx="69">
                  <c:v>6.859382E-2</c:v>
                </c:pt>
                <c:pt idx="70">
                  <c:v>6.2402025E-2</c:v>
                </c:pt>
                <c:pt idx="71">
                  <c:v>4.4380370000000002E-2</c:v>
                </c:pt>
                <c:pt idx="72">
                  <c:v>2.4160009999999999E-2</c:v>
                </c:pt>
                <c:pt idx="73">
                  <c:v>1.0974223999999999E-2</c:v>
                </c:pt>
                <c:pt idx="74">
                  <c:v>8.3039540000000005E-3</c:v>
                </c:pt>
                <c:pt idx="75">
                  <c:v>1.2182635000000001E-2</c:v>
                </c:pt>
                <c:pt idx="76">
                  <c:v>1.7291709999999998E-2</c:v>
                </c:pt>
                <c:pt idx="77">
                  <c:v>2.0587721999999999E-2</c:v>
                </c:pt>
                <c:pt idx="78">
                  <c:v>2.3184082000000002E-2</c:v>
                </c:pt>
                <c:pt idx="79">
                  <c:v>2.5725789999999998E-2</c:v>
                </c:pt>
                <c:pt idx="80">
                  <c:v>2.5634899999999999E-2</c:v>
                </c:pt>
                <c:pt idx="81">
                  <c:v>2.010456E-2</c:v>
                </c:pt>
                <c:pt idx="82">
                  <c:v>8.9797200000000001E-3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1.1329884E-2</c:v>
                </c:pt>
                <c:pt idx="89">
                  <c:v>2.0967253000000002E-2</c:v>
                </c:pt>
                <c:pt idx="90">
                  <c:v>2.727535E-2</c:v>
                </c:pt>
                <c:pt idx="91">
                  <c:v>3.0812195000000001E-2</c:v>
                </c:pt>
                <c:pt idx="92">
                  <c:v>3.139695E-2</c:v>
                </c:pt>
                <c:pt idx="93">
                  <c:v>3.0555664E-2</c:v>
                </c:pt>
                <c:pt idx="94">
                  <c:v>2.9011729999999999E-2</c:v>
                </c:pt>
                <c:pt idx="95">
                  <c:v>2.6924828000000001E-2</c:v>
                </c:pt>
                <c:pt idx="96">
                  <c:v>2.7019890000000001E-2</c:v>
                </c:pt>
                <c:pt idx="97">
                  <c:v>2.8265367999999999E-2</c:v>
                </c:pt>
                <c:pt idx="98">
                  <c:v>2.9838110000000001E-2</c:v>
                </c:pt>
                <c:pt idx="99">
                  <c:v>3.1155096E-2</c:v>
                </c:pt>
                <c:pt idx="100">
                  <c:v>3.1977866000000001E-2</c:v>
                </c:pt>
                <c:pt idx="101">
                  <c:v>3.1706296000000002E-2</c:v>
                </c:pt>
                <c:pt idx="102">
                  <c:v>3.1504129999999998E-2</c:v>
                </c:pt>
                <c:pt idx="103">
                  <c:v>3.144628E-2</c:v>
                </c:pt>
                <c:pt idx="104">
                  <c:v>3.0499285000000001E-2</c:v>
                </c:pt>
                <c:pt idx="105">
                  <c:v>2.8758748000000001E-2</c:v>
                </c:pt>
                <c:pt idx="106">
                  <c:v>2.6148959999999999E-2</c:v>
                </c:pt>
                <c:pt idx="107">
                  <c:v>2.3295071000000001E-2</c:v>
                </c:pt>
                <c:pt idx="108">
                  <c:v>1.9024998000000001E-2</c:v>
                </c:pt>
                <c:pt idx="109">
                  <c:v>1.4084963000000001E-2</c:v>
                </c:pt>
                <c:pt idx="110">
                  <c:v>9.0709889999999998E-3</c:v>
                </c:pt>
                <c:pt idx="111">
                  <c:v>3.5004547999999999E-3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0204-426D-9C5C-87A7EFFAAC89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[4]Sheet1!$D$606:$DT$606</c:f>
              <c:numCache>
                <c:formatCode>General</c:formatCode>
                <c:ptCount val="121"/>
                <c:pt idx="0">
                  <c:v>9.1399999999999999E-4</c:v>
                </c:pt>
                <c:pt idx="1">
                  <c:v>0</c:v>
                </c:pt>
                <c:pt idx="2">
                  <c:v>1.0240816E-3</c:v>
                </c:pt>
                <c:pt idx="3">
                  <c:v>2.1961704E-3</c:v>
                </c:pt>
                <c:pt idx="4">
                  <c:v>3.2910015000000002E-3</c:v>
                </c:pt>
                <c:pt idx="5">
                  <c:v>4.4859512999999998E-3</c:v>
                </c:pt>
                <c:pt idx="6">
                  <c:v>5.9052603000000004E-3</c:v>
                </c:pt>
                <c:pt idx="7">
                  <c:v>7.4105890000000004E-3</c:v>
                </c:pt>
                <c:pt idx="8">
                  <c:v>6.8288836999999998E-3</c:v>
                </c:pt>
                <c:pt idx="9">
                  <c:v>3.1624207999999998E-3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4.73E-4</c:v>
                </c:pt>
                <c:pt idx="15">
                  <c:v>7.5881165000000004E-3</c:v>
                </c:pt>
                <c:pt idx="16">
                  <c:v>1.3289308999999999E-2</c:v>
                </c:pt>
                <c:pt idx="17">
                  <c:v>1.3611831E-2</c:v>
                </c:pt>
                <c:pt idx="18">
                  <c:v>8.5784759999999998E-3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6.1190682000000001E-3</c:v>
                </c:pt>
                <c:pt idx="27">
                  <c:v>1.2355555000000001E-2</c:v>
                </c:pt>
                <c:pt idx="28">
                  <c:v>1.7001834E-2</c:v>
                </c:pt>
                <c:pt idx="29">
                  <c:v>1.9825936999999998E-2</c:v>
                </c:pt>
                <c:pt idx="30">
                  <c:v>2.2675732000000001E-2</c:v>
                </c:pt>
                <c:pt idx="31">
                  <c:v>2.5675954000000001E-2</c:v>
                </c:pt>
                <c:pt idx="32">
                  <c:v>2.8117375E-2</c:v>
                </c:pt>
                <c:pt idx="33">
                  <c:v>3.1632203999999997E-2</c:v>
                </c:pt>
                <c:pt idx="34">
                  <c:v>3.5687274999999997E-2</c:v>
                </c:pt>
                <c:pt idx="35">
                  <c:v>3.9450493000000003E-2</c:v>
                </c:pt>
                <c:pt idx="36">
                  <c:v>4.0878717000000002E-2</c:v>
                </c:pt>
                <c:pt idx="37">
                  <c:v>3.8771946000000002E-2</c:v>
                </c:pt>
                <c:pt idx="38">
                  <c:v>3.4150064000000001E-2</c:v>
                </c:pt>
                <c:pt idx="39">
                  <c:v>2.8277594999999999E-2</c:v>
                </c:pt>
                <c:pt idx="40">
                  <c:v>2.1494530000000001E-2</c:v>
                </c:pt>
                <c:pt idx="41">
                  <c:v>1.6009426E-2</c:v>
                </c:pt>
                <c:pt idx="42">
                  <c:v>1.2630183999999999E-2</c:v>
                </c:pt>
                <c:pt idx="43">
                  <c:v>1.3922751000000001E-2</c:v>
                </c:pt>
                <c:pt idx="44">
                  <c:v>2.0543144999999999E-2</c:v>
                </c:pt>
                <c:pt idx="45">
                  <c:v>2.940487E-2</c:v>
                </c:pt>
                <c:pt idx="46">
                  <c:v>3.6177239999999999E-2</c:v>
                </c:pt>
                <c:pt idx="47">
                  <c:v>3.8470869999999997E-2</c:v>
                </c:pt>
                <c:pt idx="48">
                  <c:v>3.7280489999999999E-2</c:v>
                </c:pt>
                <c:pt idx="49">
                  <c:v>3.4890506000000002E-2</c:v>
                </c:pt>
                <c:pt idx="50">
                  <c:v>3.2251229999999999E-2</c:v>
                </c:pt>
                <c:pt idx="51">
                  <c:v>3.0672265000000001E-2</c:v>
                </c:pt>
                <c:pt idx="52">
                  <c:v>3.0211136E-2</c:v>
                </c:pt>
                <c:pt idx="53">
                  <c:v>2.9301805E-2</c:v>
                </c:pt>
                <c:pt idx="54">
                  <c:v>2.6184336999999999E-2</c:v>
                </c:pt>
                <c:pt idx="55">
                  <c:v>2.2545729E-2</c:v>
                </c:pt>
                <c:pt idx="56">
                  <c:v>2.1202895999999999E-2</c:v>
                </c:pt>
                <c:pt idx="57">
                  <c:v>2.5390000999999999E-2</c:v>
                </c:pt>
                <c:pt idx="58">
                  <c:v>3.360262E-2</c:v>
                </c:pt>
                <c:pt idx="59">
                  <c:v>4.1074199999999998E-2</c:v>
                </c:pt>
                <c:pt idx="60">
                  <c:v>4.3443339999999997E-2</c:v>
                </c:pt>
                <c:pt idx="61">
                  <c:v>4.2938842999999997E-2</c:v>
                </c:pt>
                <c:pt idx="62">
                  <c:v>4.2958435000000003E-2</c:v>
                </c:pt>
                <c:pt idx="63">
                  <c:v>4.4695550000000001E-2</c:v>
                </c:pt>
                <c:pt idx="64">
                  <c:v>4.5308553000000001E-2</c:v>
                </c:pt>
                <c:pt idx="65">
                  <c:v>4.3593600000000003E-2</c:v>
                </c:pt>
                <c:pt idx="66">
                  <c:v>4.3696270000000002E-2</c:v>
                </c:pt>
                <c:pt idx="67">
                  <c:v>5.0540544E-2</c:v>
                </c:pt>
                <c:pt idx="68">
                  <c:v>6.2080047999999999E-2</c:v>
                </c:pt>
                <c:pt idx="69">
                  <c:v>6.8554185000000004E-2</c:v>
                </c:pt>
                <c:pt idx="70">
                  <c:v>6.2133309999999997E-2</c:v>
                </c:pt>
                <c:pt idx="71">
                  <c:v>4.3952007000000001E-2</c:v>
                </c:pt>
                <c:pt idx="72">
                  <c:v>2.3801197999999999E-2</c:v>
                </c:pt>
                <c:pt idx="73">
                  <c:v>1.0902747500000001E-2</c:v>
                </c:pt>
                <c:pt idx="74">
                  <c:v>8.5826860000000008E-3</c:v>
                </c:pt>
                <c:pt idx="75">
                  <c:v>1.2746932000000001E-2</c:v>
                </c:pt>
                <c:pt idx="76">
                  <c:v>1.7989494000000002E-2</c:v>
                </c:pt>
                <c:pt idx="77">
                  <c:v>2.1227159999999998E-2</c:v>
                </c:pt>
                <c:pt idx="78">
                  <c:v>2.3564957000000001E-2</c:v>
                </c:pt>
                <c:pt idx="79">
                  <c:v>2.5738212999999999E-2</c:v>
                </c:pt>
                <c:pt idx="80">
                  <c:v>2.5293676000000001E-2</c:v>
                </c:pt>
                <c:pt idx="81">
                  <c:v>1.9578175999999999E-2</c:v>
                </c:pt>
                <c:pt idx="82">
                  <c:v>8.5110829999999991E-3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3.79E-4</c:v>
                </c:pt>
                <c:pt idx="88">
                  <c:v>1.1774862000000001E-2</c:v>
                </c:pt>
                <c:pt idx="89">
                  <c:v>2.1132883000000002E-2</c:v>
                </c:pt>
                <c:pt idx="90">
                  <c:v>2.7156157E-2</c:v>
                </c:pt>
                <c:pt idx="91">
                  <c:v>3.0437974E-2</c:v>
                </c:pt>
                <c:pt idx="92">
                  <c:v>3.0871955999999999E-2</c:v>
                </c:pt>
                <c:pt idx="93">
                  <c:v>2.9950886999999999E-2</c:v>
                </c:pt>
                <c:pt idx="94">
                  <c:v>2.8381680999999999E-2</c:v>
                </c:pt>
                <c:pt idx="95">
                  <c:v>2.6331184000000001E-2</c:v>
                </c:pt>
                <c:pt idx="96">
                  <c:v>2.6476221000000001E-2</c:v>
                </c:pt>
                <c:pt idx="97">
                  <c:v>2.7783670999999999E-2</c:v>
                </c:pt>
                <c:pt idx="98">
                  <c:v>2.9433355000000001E-2</c:v>
                </c:pt>
                <c:pt idx="99">
                  <c:v>3.0837272999999998E-2</c:v>
                </c:pt>
                <c:pt idx="100">
                  <c:v>3.1745835999999999E-2</c:v>
                </c:pt>
                <c:pt idx="101">
                  <c:v>3.1418442999999997E-2</c:v>
                </c:pt>
                <c:pt idx="102">
                  <c:v>3.1247713E-2</c:v>
                </c:pt>
                <c:pt idx="103">
                  <c:v>3.1175725000000001E-2</c:v>
                </c:pt>
                <c:pt idx="104">
                  <c:v>3.018881E-2</c:v>
                </c:pt>
                <c:pt idx="105">
                  <c:v>2.8386436000000001E-2</c:v>
                </c:pt>
                <c:pt idx="106">
                  <c:v>2.5707364E-2</c:v>
                </c:pt>
                <c:pt idx="107">
                  <c:v>2.2795402999999999E-2</c:v>
                </c:pt>
                <c:pt idx="108">
                  <c:v>1.8468545999999999E-2</c:v>
                </c:pt>
                <c:pt idx="109">
                  <c:v>1.3499911E-2</c:v>
                </c:pt>
                <c:pt idx="110">
                  <c:v>8.484185E-3</c:v>
                </c:pt>
                <c:pt idx="111">
                  <c:v>2.8277720000000001E-3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0204-426D-9C5C-87A7EFFAAC89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[4]Sheet1!$D$607:$DT$607</c:f>
              <c:numCache>
                <c:formatCode>General</c:formatCode>
                <c:ptCount val="121"/>
                <c:pt idx="0">
                  <c:v>1.2122022E-3</c:v>
                </c:pt>
                <c:pt idx="1">
                  <c:v>0</c:v>
                </c:pt>
                <c:pt idx="2">
                  <c:v>1.3789759E-3</c:v>
                </c:pt>
                <c:pt idx="3">
                  <c:v>2.6594275E-3</c:v>
                </c:pt>
                <c:pt idx="4">
                  <c:v>3.9704420000000002E-3</c:v>
                </c:pt>
                <c:pt idx="5">
                  <c:v>5.2650487000000003E-3</c:v>
                </c:pt>
                <c:pt idx="6">
                  <c:v>6.6540567E-3</c:v>
                </c:pt>
                <c:pt idx="7">
                  <c:v>7.9458775000000002E-3</c:v>
                </c:pt>
                <c:pt idx="8">
                  <c:v>7.0836768E-3</c:v>
                </c:pt>
                <c:pt idx="9">
                  <c:v>3.1436603E-3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2.3900000000000001E-4</c:v>
                </c:pt>
                <c:pt idx="15">
                  <c:v>7.7099483E-3</c:v>
                </c:pt>
                <c:pt idx="16">
                  <c:v>1.3612229999999999E-2</c:v>
                </c:pt>
                <c:pt idx="17">
                  <c:v>1.3931676E-2</c:v>
                </c:pt>
                <c:pt idx="18">
                  <c:v>8.7824930000000006E-3</c:v>
                </c:pt>
                <c:pt idx="19">
                  <c:v>1.2400000000000001E-4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6.1743029999999999E-3</c:v>
                </c:pt>
                <c:pt idx="27">
                  <c:v>1.2632300000000001E-2</c:v>
                </c:pt>
                <c:pt idx="28">
                  <c:v>1.7441299E-2</c:v>
                </c:pt>
                <c:pt idx="29">
                  <c:v>2.0263110000000001E-2</c:v>
                </c:pt>
                <c:pt idx="30">
                  <c:v>2.296175E-2</c:v>
                </c:pt>
                <c:pt idx="31">
                  <c:v>2.5715410000000001E-2</c:v>
                </c:pt>
                <c:pt idx="32">
                  <c:v>2.7886246999999999E-2</c:v>
                </c:pt>
                <c:pt idx="33">
                  <c:v>3.1219932999999998E-2</c:v>
                </c:pt>
                <c:pt idx="34">
                  <c:v>3.5198689999999998E-2</c:v>
                </c:pt>
                <c:pt idx="35">
                  <c:v>3.9000880000000002E-2</c:v>
                </c:pt>
                <c:pt idx="36">
                  <c:v>4.0550786999999998E-2</c:v>
                </c:pt>
                <c:pt idx="37">
                  <c:v>3.8609400000000002E-2</c:v>
                </c:pt>
                <c:pt idx="38">
                  <c:v>3.4180387999999999E-2</c:v>
                </c:pt>
                <c:pt idx="39">
                  <c:v>2.8515459999999999E-2</c:v>
                </c:pt>
                <c:pt idx="40">
                  <c:v>2.1926286E-2</c:v>
                </c:pt>
                <c:pt idx="41">
                  <c:v>1.6526226000000001E-2</c:v>
                </c:pt>
                <c:pt idx="42">
                  <c:v>1.3114987999999999E-2</c:v>
                </c:pt>
                <c:pt idx="43">
                  <c:v>1.4349937E-2</c:v>
                </c:pt>
                <c:pt idx="44">
                  <c:v>2.0949260000000001E-2</c:v>
                </c:pt>
                <c:pt idx="45">
                  <c:v>2.9804839E-2</c:v>
                </c:pt>
                <c:pt idx="46">
                  <c:v>3.6484559999999999E-2</c:v>
                </c:pt>
                <c:pt idx="47">
                  <c:v>3.8561206000000001E-2</c:v>
                </c:pt>
                <c:pt idx="48">
                  <c:v>3.7164009999999997E-2</c:v>
                </c:pt>
                <c:pt idx="49">
                  <c:v>3.4711400000000003E-2</c:v>
                </c:pt>
                <c:pt idx="50">
                  <c:v>3.2147292000000001E-2</c:v>
                </c:pt>
                <c:pt idx="51">
                  <c:v>3.0656531000000001E-2</c:v>
                </c:pt>
                <c:pt idx="52">
                  <c:v>3.0173519999999999E-2</c:v>
                </c:pt>
                <c:pt idx="53">
                  <c:v>2.9113673E-2</c:v>
                </c:pt>
                <c:pt idx="54">
                  <c:v>2.5812432E-2</c:v>
                </c:pt>
                <c:pt idx="55">
                  <c:v>2.206232E-2</c:v>
                </c:pt>
                <c:pt idx="56">
                  <c:v>2.0741119999999998E-2</c:v>
                </c:pt>
                <c:pt idx="57">
                  <c:v>2.5028734E-2</c:v>
                </c:pt>
                <c:pt idx="58">
                  <c:v>3.3406347000000003E-2</c:v>
                </c:pt>
                <c:pt idx="59">
                  <c:v>4.1082689999999998E-2</c:v>
                </c:pt>
                <c:pt idx="60">
                  <c:v>4.3682384999999997E-2</c:v>
                </c:pt>
                <c:pt idx="61">
                  <c:v>4.3366215999999999E-2</c:v>
                </c:pt>
                <c:pt idx="62">
                  <c:v>4.3410299999999999E-2</c:v>
                </c:pt>
                <c:pt idx="63">
                  <c:v>4.4951617999999999E-2</c:v>
                </c:pt>
                <c:pt idx="64">
                  <c:v>4.524885E-2</c:v>
                </c:pt>
                <c:pt idx="65">
                  <c:v>4.3296550000000003E-2</c:v>
                </c:pt>
                <c:pt idx="66">
                  <c:v>4.3392569999999998E-2</c:v>
                </c:pt>
                <c:pt idx="67">
                  <c:v>5.04357E-2</c:v>
                </c:pt>
                <c:pt idx="68">
                  <c:v>6.2214220000000001E-2</c:v>
                </c:pt>
                <c:pt idx="69">
                  <c:v>6.8758234000000001E-2</c:v>
                </c:pt>
                <c:pt idx="70">
                  <c:v>6.2202885999999999E-2</c:v>
                </c:pt>
                <c:pt idx="71">
                  <c:v>4.384014E-2</c:v>
                </c:pt>
                <c:pt idx="72">
                  <c:v>2.3639916E-2</c:v>
                </c:pt>
                <c:pt idx="73">
                  <c:v>1.08381845E-2</c:v>
                </c:pt>
                <c:pt idx="74">
                  <c:v>8.5985055000000008E-3</c:v>
                </c:pt>
                <c:pt idx="75">
                  <c:v>1.2656508E-2</c:v>
                </c:pt>
                <c:pt idx="76">
                  <c:v>1.7674498E-2</c:v>
                </c:pt>
                <c:pt idx="77">
                  <c:v>2.0765102000000001E-2</c:v>
                </c:pt>
                <c:pt idx="78">
                  <c:v>2.3202574E-2</c:v>
                </c:pt>
                <c:pt idx="79">
                  <c:v>2.5670208E-2</c:v>
                </c:pt>
                <c:pt idx="80">
                  <c:v>2.5508751999999999E-2</c:v>
                </c:pt>
                <c:pt idx="81">
                  <c:v>1.9888286000000002E-2</c:v>
                </c:pt>
                <c:pt idx="82">
                  <c:v>8.6887879999999994E-3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1.7200000000000001E-4</c:v>
                </c:pt>
                <c:pt idx="88">
                  <c:v>1.1701048E-2</c:v>
                </c:pt>
                <c:pt idx="89">
                  <c:v>2.1154499E-2</c:v>
                </c:pt>
                <c:pt idx="90">
                  <c:v>2.7194927000000001E-2</c:v>
                </c:pt>
                <c:pt idx="91">
                  <c:v>3.0502325E-2</c:v>
                </c:pt>
                <c:pt idx="92">
                  <c:v>3.1011475E-2</c:v>
                </c:pt>
                <c:pt idx="93">
                  <c:v>3.0203395000000001E-2</c:v>
                </c:pt>
                <c:pt idx="94">
                  <c:v>2.8729126000000001E-2</c:v>
                </c:pt>
                <c:pt idx="95">
                  <c:v>2.6725888E-2</c:v>
                </c:pt>
                <c:pt idx="96">
                  <c:v>2.6883513000000001E-2</c:v>
                </c:pt>
                <c:pt idx="97">
                  <c:v>2.8150261999999999E-2</c:v>
                </c:pt>
                <c:pt idx="98">
                  <c:v>2.9716510000000002E-2</c:v>
                </c:pt>
                <c:pt idx="99">
                  <c:v>3.1017158E-2</c:v>
                </c:pt>
                <c:pt idx="100">
                  <c:v>3.1817999999999999E-2</c:v>
                </c:pt>
                <c:pt idx="101">
                  <c:v>3.1436840000000001E-2</c:v>
                </c:pt>
                <c:pt idx="102">
                  <c:v>3.1220230000000002E-2</c:v>
                </c:pt>
                <c:pt idx="103">
                  <c:v>3.1152815E-2</c:v>
                </c:pt>
                <c:pt idx="104">
                  <c:v>3.0197950000000001E-2</c:v>
                </c:pt>
                <c:pt idx="105">
                  <c:v>2.8448075E-2</c:v>
                </c:pt>
                <c:pt idx="106">
                  <c:v>2.5831109000000001E-2</c:v>
                </c:pt>
                <c:pt idx="107">
                  <c:v>2.2999786000000001E-2</c:v>
                </c:pt>
                <c:pt idx="108">
                  <c:v>1.8716307000000001E-2</c:v>
                </c:pt>
                <c:pt idx="109">
                  <c:v>1.3770411E-2</c:v>
                </c:pt>
                <c:pt idx="110">
                  <c:v>8.7511789999999996E-3</c:v>
                </c:pt>
                <c:pt idx="111">
                  <c:v>3.1081442999999999E-3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0204-426D-9C5C-87A7EFFAAC89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[4]Sheet1!$D$608:$DT$608</c:f>
              <c:numCache>
                <c:formatCode>General</c:formatCode>
                <c:ptCount val="121"/>
                <c:pt idx="0">
                  <c:v>1.0602489000000001E-3</c:v>
                </c:pt>
                <c:pt idx="1">
                  <c:v>0</c:v>
                </c:pt>
                <c:pt idx="2">
                  <c:v>1.5189890000000001E-3</c:v>
                </c:pt>
                <c:pt idx="3">
                  <c:v>2.835401E-3</c:v>
                </c:pt>
                <c:pt idx="4">
                  <c:v>4.0538379999999997E-3</c:v>
                </c:pt>
                <c:pt idx="5">
                  <c:v>5.1966607999999999E-3</c:v>
                </c:pt>
                <c:pt idx="6">
                  <c:v>6.3910013999999996E-3</c:v>
                </c:pt>
                <c:pt idx="7">
                  <c:v>7.4965194999999998E-3</c:v>
                </c:pt>
                <c:pt idx="8">
                  <c:v>6.5139205999999996E-3</c:v>
                </c:pt>
                <c:pt idx="9">
                  <c:v>2.6572389E-3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4.7899999999999999E-4</c:v>
                </c:pt>
                <c:pt idx="15">
                  <c:v>7.5417616999999999E-3</c:v>
                </c:pt>
                <c:pt idx="16">
                  <c:v>1.3278319E-2</c:v>
                </c:pt>
                <c:pt idx="17">
                  <c:v>1.37229785E-2</c:v>
                </c:pt>
                <c:pt idx="18">
                  <c:v>8.7917080000000005E-3</c:v>
                </c:pt>
                <c:pt idx="19">
                  <c:v>2.3000000000000001E-4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6.0571291999999997E-3</c:v>
                </c:pt>
                <c:pt idx="27">
                  <c:v>1.2485117E-2</c:v>
                </c:pt>
                <c:pt idx="28">
                  <c:v>1.7341292000000001E-2</c:v>
                </c:pt>
                <c:pt idx="29">
                  <c:v>2.0265638999999998E-2</c:v>
                </c:pt>
                <c:pt idx="30">
                  <c:v>2.3018051000000001E-2</c:v>
                </c:pt>
                <c:pt idx="31">
                  <c:v>2.575129E-2</c:v>
                </c:pt>
                <c:pt idx="32">
                  <c:v>2.7898665999999999E-2</c:v>
                </c:pt>
                <c:pt idx="33">
                  <c:v>3.1224491E-2</c:v>
                </c:pt>
                <c:pt idx="34">
                  <c:v>3.5229046E-2</c:v>
                </c:pt>
                <c:pt idx="35">
                  <c:v>3.9039955000000001E-2</c:v>
                </c:pt>
                <c:pt idx="36">
                  <c:v>4.0583503E-2</c:v>
                </c:pt>
                <c:pt idx="37">
                  <c:v>3.8631591999999999E-2</c:v>
                </c:pt>
                <c:pt idx="38">
                  <c:v>3.4165795999999998E-2</c:v>
                </c:pt>
                <c:pt idx="39">
                  <c:v>2.8384723000000001E-2</c:v>
                </c:pt>
                <c:pt idx="40">
                  <c:v>2.1662245E-2</c:v>
                </c:pt>
                <c:pt idx="41">
                  <c:v>1.6230051999999998E-2</c:v>
                </c:pt>
                <c:pt idx="42">
                  <c:v>1.2927449000000001E-2</c:v>
                </c:pt>
                <c:pt idx="43">
                  <c:v>1.4263282E-2</c:v>
                </c:pt>
                <c:pt idx="44">
                  <c:v>2.0856652E-2</c:v>
                </c:pt>
                <c:pt idx="45">
                  <c:v>2.9682818999999999E-2</c:v>
                </c:pt>
                <c:pt idx="46">
                  <c:v>3.6491177999999999E-2</c:v>
                </c:pt>
                <c:pt idx="47">
                  <c:v>3.8902025999999999E-2</c:v>
                </c:pt>
                <c:pt idx="48">
                  <c:v>3.7803403999999999E-2</c:v>
                </c:pt>
                <c:pt idx="49">
                  <c:v>3.5390124000000002E-2</c:v>
                </c:pt>
                <c:pt idx="50">
                  <c:v>3.2639537000000003E-2</c:v>
                </c:pt>
                <c:pt idx="51">
                  <c:v>3.0945272999999999E-2</c:v>
                </c:pt>
                <c:pt idx="52">
                  <c:v>3.0395688000000001E-2</c:v>
                </c:pt>
                <c:pt idx="53">
                  <c:v>2.9325292999999999E-2</c:v>
                </c:pt>
                <c:pt idx="54">
                  <c:v>2.5914672999999999E-2</c:v>
                </c:pt>
                <c:pt idx="55">
                  <c:v>2.1924261E-2</c:v>
                </c:pt>
                <c:pt idx="56">
                  <c:v>2.0392759999999999E-2</c:v>
                </c:pt>
                <c:pt idx="57">
                  <c:v>2.4684788999999999E-2</c:v>
                </c:pt>
                <c:pt idx="58">
                  <c:v>3.3263420000000002E-2</c:v>
                </c:pt>
                <c:pt idx="59">
                  <c:v>4.1142322000000002E-2</c:v>
                </c:pt>
                <c:pt idx="60">
                  <c:v>4.3742567000000003E-2</c:v>
                </c:pt>
                <c:pt idx="61">
                  <c:v>4.3212465999999998E-2</c:v>
                </c:pt>
                <c:pt idx="62">
                  <c:v>4.3014496999999999E-2</c:v>
                </c:pt>
                <c:pt idx="63">
                  <c:v>4.4468189999999998E-2</c:v>
                </c:pt>
                <c:pt idx="64">
                  <c:v>4.4856500000000001E-2</c:v>
                </c:pt>
                <c:pt idx="65">
                  <c:v>4.3071110000000003E-2</c:v>
                </c:pt>
                <c:pt idx="66">
                  <c:v>4.3277502000000002E-2</c:v>
                </c:pt>
                <c:pt idx="67">
                  <c:v>5.0311654999999997E-2</c:v>
                </c:pt>
                <c:pt idx="68">
                  <c:v>6.2032814999999998E-2</c:v>
                </c:pt>
                <c:pt idx="69">
                  <c:v>6.8588040000000003E-2</c:v>
                </c:pt>
                <c:pt idx="70">
                  <c:v>6.2171287999999998E-2</c:v>
                </c:pt>
                <c:pt idx="71">
                  <c:v>4.3981563000000001E-2</c:v>
                </c:pt>
                <c:pt idx="72">
                  <c:v>2.3844112000000001E-2</c:v>
                </c:pt>
                <c:pt idx="73">
                  <c:v>1.0948271000000001E-2</c:v>
                </c:pt>
                <c:pt idx="74">
                  <c:v>8.5710209999999998E-3</c:v>
                </c:pt>
                <c:pt idx="75">
                  <c:v>1.2583956E-2</c:v>
                </c:pt>
                <c:pt idx="76">
                  <c:v>1.7660879000000001E-2</c:v>
                </c:pt>
                <c:pt idx="77">
                  <c:v>2.0835240000000001E-2</c:v>
                </c:pt>
                <c:pt idx="78">
                  <c:v>2.3283001000000001E-2</c:v>
                </c:pt>
                <c:pt idx="79">
                  <c:v>2.5670115E-2</c:v>
                </c:pt>
                <c:pt idx="80">
                  <c:v>2.5423210000000002E-2</c:v>
                </c:pt>
                <c:pt idx="81">
                  <c:v>1.9754002E-2</c:v>
                </c:pt>
                <c:pt idx="82">
                  <c:v>8.5384220000000004E-3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2.6599999999999999E-5</c:v>
                </c:pt>
                <c:pt idx="88">
                  <c:v>1.1722165999999999E-2</c:v>
                </c:pt>
                <c:pt idx="89">
                  <c:v>2.1441000000000002E-2</c:v>
                </c:pt>
                <c:pt idx="90">
                  <c:v>2.7815400000000001E-2</c:v>
                </c:pt>
                <c:pt idx="91">
                  <c:v>3.134754E-2</c:v>
                </c:pt>
                <c:pt idx="92">
                  <c:v>3.1854924E-2</c:v>
                </c:pt>
                <c:pt idx="93">
                  <c:v>3.0906375E-2</c:v>
                </c:pt>
                <c:pt idx="94">
                  <c:v>2.9249246999999999E-2</c:v>
                </c:pt>
                <c:pt idx="95">
                  <c:v>2.7065713000000002E-2</c:v>
                </c:pt>
                <c:pt idx="96">
                  <c:v>2.7114928E-2</c:v>
                </c:pt>
                <c:pt idx="97">
                  <c:v>2.835155E-2</c:v>
                </c:pt>
                <c:pt idx="98">
                  <c:v>2.9917438000000001E-2</c:v>
                </c:pt>
                <c:pt idx="99">
                  <c:v>3.1210886E-2</c:v>
                </c:pt>
                <c:pt idx="100">
                  <c:v>3.2001561999999997E-2</c:v>
                </c:pt>
                <c:pt idx="101">
                  <c:v>3.1695380000000002E-2</c:v>
                </c:pt>
                <c:pt idx="102">
                  <c:v>3.1444303999999999E-2</c:v>
                </c:pt>
                <c:pt idx="103">
                  <c:v>3.1348943999999997E-2</c:v>
                </c:pt>
                <c:pt idx="104">
                  <c:v>3.0362368000000001E-2</c:v>
                </c:pt>
                <c:pt idx="105">
                  <c:v>2.8583435000000001E-2</c:v>
                </c:pt>
                <c:pt idx="106">
                  <c:v>2.5935805999999999E-2</c:v>
                </c:pt>
                <c:pt idx="107">
                  <c:v>2.3029678000000001E-2</c:v>
                </c:pt>
                <c:pt idx="108">
                  <c:v>1.8722242E-2</c:v>
                </c:pt>
                <c:pt idx="109">
                  <c:v>1.3737522E-2</c:v>
                </c:pt>
                <c:pt idx="110">
                  <c:v>8.6595709999999996E-3</c:v>
                </c:pt>
                <c:pt idx="111">
                  <c:v>3.1136052999999999E-3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0204-426D-9C5C-87A7EFFAAC89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[4]Sheet1!$D$609:$DT$609</c:f>
              <c:numCache>
                <c:formatCode>General</c:formatCode>
                <c:ptCount val="121"/>
                <c:pt idx="0">
                  <c:v>1.0388979000000001E-3</c:v>
                </c:pt>
                <c:pt idx="1">
                  <c:v>0</c:v>
                </c:pt>
                <c:pt idx="2">
                  <c:v>1.3012894000000001E-3</c:v>
                </c:pt>
                <c:pt idx="3">
                  <c:v>2.4649806000000001E-3</c:v>
                </c:pt>
                <c:pt idx="4">
                  <c:v>3.6449565000000001E-3</c:v>
                </c:pt>
                <c:pt idx="5">
                  <c:v>4.8972824999999999E-3</c:v>
                </c:pt>
                <c:pt idx="6">
                  <c:v>6.3245230000000003E-3</c:v>
                </c:pt>
                <c:pt idx="7">
                  <c:v>7.7406764000000003E-3</c:v>
                </c:pt>
                <c:pt idx="8">
                  <c:v>7.0193820000000002E-3</c:v>
                </c:pt>
                <c:pt idx="9">
                  <c:v>3.2368568E-3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3.6600000000000001E-4</c:v>
                </c:pt>
                <c:pt idx="15">
                  <c:v>7.4177341999999997E-3</c:v>
                </c:pt>
                <c:pt idx="16">
                  <c:v>1.3103916E-2</c:v>
                </c:pt>
                <c:pt idx="17">
                  <c:v>1.3481682E-2</c:v>
                </c:pt>
                <c:pt idx="18">
                  <c:v>8.5297150000000002E-3</c:v>
                </c:pt>
                <c:pt idx="19">
                  <c:v>7.9100000000000005E-6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6.410809E-3</c:v>
                </c:pt>
                <c:pt idx="27">
                  <c:v>1.2599175000000001E-2</c:v>
                </c:pt>
                <c:pt idx="28">
                  <c:v>1.7191452999999999E-2</c:v>
                </c:pt>
                <c:pt idx="29">
                  <c:v>1.9935932E-2</c:v>
                </c:pt>
                <c:pt idx="30">
                  <c:v>2.2672713000000001E-2</c:v>
                </c:pt>
                <c:pt idx="31">
                  <c:v>2.5521845000000001E-2</c:v>
                </c:pt>
                <c:pt idx="32">
                  <c:v>2.7829036000000001E-2</c:v>
                </c:pt>
                <c:pt idx="33">
                  <c:v>3.1321700000000001E-2</c:v>
                </c:pt>
                <c:pt idx="34">
                  <c:v>3.5487004000000003E-2</c:v>
                </c:pt>
                <c:pt idx="35">
                  <c:v>3.9458760000000002E-2</c:v>
                </c:pt>
                <c:pt idx="36">
                  <c:v>4.1098419999999997E-2</c:v>
                </c:pt>
                <c:pt idx="37">
                  <c:v>3.9168477E-2</c:v>
                </c:pt>
                <c:pt idx="38">
                  <c:v>3.462867E-2</c:v>
                </c:pt>
                <c:pt idx="39">
                  <c:v>2.8755178999999999E-2</c:v>
                </c:pt>
                <c:pt idx="40">
                  <c:v>2.1913134000000001E-2</c:v>
                </c:pt>
                <c:pt idx="41">
                  <c:v>1.6321856999999999E-2</c:v>
                </c:pt>
                <c:pt idx="42">
                  <c:v>1.2864184000000001E-2</c:v>
                </c:pt>
                <c:pt idx="43">
                  <c:v>1.4095639E-2</c:v>
                </c:pt>
                <c:pt idx="44">
                  <c:v>2.0652470999999999E-2</c:v>
                </c:pt>
                <c:pt idx="45">
                  <c:v>2.9476084E-2</c:v>
                </c:pt>
                <c:pt idx="46">
                  <c:v>3.6272430000000001E-2</c:v>
                </c:pt>
                <c:pt idx="47">
                  <c:v>3.8645725999999998E-2</c:v>
                </c:pt>
                <c:pt idx="48">
                  <c:v>3.7539650000000001E-2</c:v>
                </c:pt>
                <c:pt idx="49">
                  <c:v>3.5178859999999999E-2</c:v>
                </c:pt>
                <c:pt idx="50">
                  <c:v>3.2486077000000002E-2</c:v>
                </c:pt>
                <c:pt idx="51">
                  <c:v>3.0837593999999999E-2</c:v>
                </c:pt>
                <c:pt idx="52">
                  <c:v>3.0358550000000002E-2</c:v>
                </c:pt>
                <c:pt idx="53">
                  <c:v>2.9396655000000001E-2</c:v>
                </c:pt>
                <c:pt idx="54">
                  <c:v>2.6123187999999999E-2</c:v>
                </c:pt>
                <c:pt idx="55">
                  <c:v>2.2207270000000001E-2</c:v>
                </c:pt>
                <c:pt idx="56">
                  <c:v>2.0592296E-2</c:v>
                </c:pt>
                <c:pt idx="57">
                  <c:v>2.4686825999999999E-2</c:v>
                </c:pt>
                <c:pt idx="58">
                  <c:v>3.3075649999999998E-2</c:v>
                </c:pt>
                <c:pt idx="59">
                  <c:v>4.0886123000000003E-2</c:v>
                </c:pt>
                <c:pt idx="60">
                  <c:v>4.3550140000000001E-2</c:v>
                </c:pt>
                <c:pt idx="61">
                  <c:v>4.3148313000000001E-2</c:v>
                </c:pt>
                <c:pt idx="62">
                  <c:v>4.3084730000000002E-2</c:v>
                </c:pt>
                <c:pt idx="63">
                  <c:v>4.4664066000000002E-2</c:v>
                </c:pt>
                <c:pt idx="64">
                  <c:v>4.5147236E-2</c:v>
                </c:pt>
                <c:pt idx="65">
                  <c:v>4.3383962999999998E-2</c:v>
                </c:pt>
                <c:pt idx="66">
                  <c:v>4.3524686E-2</c:v>
                </c:pt>
                <c:pt idx="67">
                  <c:v>5.0438865999999999E-2</c:v>
                </c:pt>
                <c:pt idx="68">
                  <c:v>6.2043109999999999E-2</c:v>
                </c:pt>
                <c:pt idx="69">
                  <c:v>6.8482379999999995E-2</c:v>
                </c:pt>
                <c:pt idx="70">
                  <c:v>6.1959736000000001E-2</c:v>
                </c:pt>
                <c:pt idx="71">
                  <c:v>4.3719710000000002E-2</c:v>
                </c:pt>
                <c:pt idx="72">
                  <c:v>2.3656651000000001E-2</c:v>
                </c:pt>
                <c:pt idx="73">
                  <c:v>1.0972511000000001E-2</c:v>
                </c:pt>
                <c:pt idx="74">
                  <c:v>8.8336920000000006E-3</c:v>
                </c:pt>
                <c:pt idx="75">
                  <c:v>1.2988291000000001E-2</c:v>
                </c:pt>
                <c:pt idx="76">
                  <c:v>1.8038535000000001E-2</c:v>
                </c:pt>
                <c:pt idx="77">
                  <c:v>2.1049865000000001E-2</c:v>
                </c:pt>
                <c:pt idx="78">
                  <c:v>2.3302113999999999E-2</c:v>
                </c:pt>
                <c:pt idx="79">
                  <c:v>2.5585718E-2</c:v>
                </c:pt>
                <c:pt idx="80">
                  <c:v>2.5369404000000002E-2</c:v>
                </c:pt>
                <c:pt idx="81">
                  <c:v>1.9829748000000001E-2</c:v>
                </c:pt>
                <c:pt idx="82">
                  <c:v>8.7439639999999999E-3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1.1502787E-2</c:v>
                </c:pt>
                <c:pt idx="89">
                  <c:v>2.1046933E-2</c:v>
                </c:pt>
                <c:pt idx="90">
                  <c:v>2.7223906999999999E-2</c:v>
                </c:pt>
                <c:pt idx="91">
                  <c:v>3.0618072E-2</c:v>
                </c:pt>
                <c:pt idx="92">
                  <c:v>3.1136726999999999E-2</c:v>
                </c:pt>
                <c:pt idx="93">
                  <c:v>3.0305173000000001E-2</c:v>
                </c:pt>
                <c:pt idx="94">
                  <c:v>2.8799998E-2</c:v>
                </c:pt>
                <c:pt idx="95">
                  <c:v>2.6754561999999999E-2</c:v>
                </c:pt>
                <c:pt idx="96">
                  <c:v>2.6881931000000001E-2</c:v>
                </c:pt>
                <c:pt idx="97">
                  <c:v>2.8133884000000001E-2</c:v>
                </c:pt>
                <c:pt idx="98">
                  <c:v>2.9684879000000001E-2</c:v>
                </c:pt>
                <c:pt idx="99">
                  <c:v>3.0970250000000001E-2</c:v>
                </c:pt>
                <c:pt idx="100">
                  <c:v>3.1767561999999999E-2</c:v>
                </c:pt>
                <c:pt idx="101">
                  <c:v>3.1435363000000001E-2</c:v>
                </c:pt>
                <c:pt idx="102">
                  <c:v>3.1206319999999999E-2</c:v>
                </c:pt>
                <c:pt idx="103">
                  <c:v>3.1142909999999999E-2</c:v>
                </c:pt>
                <c:pt idx="104">
                  <c:v>3.0197950000000001E-2</c:v>
                </c:pt>
                <c:pt idx="105">
                  <c:v>2.8460528999999998E-2</c:v>
                </c:pt>
                <c:pt idx="106">
                  <c:v>2.585666E-2</c:v>
                </c:pt>
                <c:pt idx="107">
                  <c:v>2.3006827000000001E-2</c:v>
                </c:pt>
                <c:pt idx="108">
                  <c:v>1.8736797999999999E-2</c:v>
                </c:pt>
                <c:pt idx="109">
                  <c:v>1.3794237000000001E-2</c:v>
                </c:pt>
                <c:pt idx="110">
                  <c:v>8.7722119999999997E-3</c:v>
                </c:pt>
                <c:pt idx="111">
                  <c:v>3.1759571000000001E-3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0204-426D-9C5C-87A7EFFAAC89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[4]Sheet1!$D$610:$DT$610</c:f>
              <c:numCache>
                <c:formatCode>General</c:formatCode>
                <c:ptCount val="121"/>
                <c:pt idx="0">
                  <c:v>5.9900000000000003E-4</c:v>
                </c:pt>
                <c:pt idx="1">
                  <c:v>0</c:v>
                </c:pt>
                <c:pt idx="2">
                  <c:v>1.1975676000000001E-3</c:v>
                </c:pt>
                <c:pt idx="3">
                  <c:v>2.5863053999999998E-3</c:v>
                </c:pt>
                <c:pt idx="4">
                  <c:v>3.8118248E-3</c:v>
                </c:pt>
                <c:pt idx="5">
                  <c:v>4.984596E-3</c:v>
                </c:pt>
                <c:pt idx="6">
                  <c:v>6.2880586000000002E-3</c:v>
                </c:pt>
                <c:pt idx="7">
                  <c:v>7.6097943999999997E-3</c:v>
                </c:pt>
                <c:pt idx="8">
                  <c:v>6.8557030000000003E-3</c:v>
                </c:pt>
                <c:pt idx="9">
                  <c:v>3.0726905000000001E-3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4.8200000000000001E-4</c:v>
                </c:pt>
                <c:pt idx="15">
                  <c:v>7.6515180000000004E-3</c:v>
                </c:pt>
                <c:pt idx="16">
                  <c:v>1.328095E-2</c:v>
                </c:pt>
                <c:pt idx="17">
                  <c:v>1.3504812999999999E-2</c:v>
                </c:pt>
                <c:pt idx="18">
                  <c:v>8.4390890000000003E-3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6.2888563000000003E-3</c:v>
                </c:pt>
                <c:pt idx="27">
                  <c:v>1.2600488E-2</c:v>
                </c:pt>
                <c:pt idx="28">
                  <c:v>1.733053E-2</c:v>
                </c:pt>
                <c:pt idx="29">
                  <c:v>2.0112227999999999E-2</c:v>
                </c:pt>
                <c:pt idx="30">
                  <c:v>2.2808202E-2</c:v>
                </c:pt>
                <c:pt idx="31">
                  <c:v>2.5612014999999998E-2</c:v>
                </c:pt>
                <c:pt idx="32">
                  <c:v>2.7912159999999998E-2</c:v>
                </c:pt>
                <c:pt idx="33">
                  <c:v>3.1378280000000001E-2</c:v>
                </c:pt>
                <c:pt idx="34">
                  <c:v>3.5432989999999998E-2</c:v>
                </c:pt>
                <c:pt idx="35">
                  <c:v>3.9210710000000003E-2</c:v>
                </c:pt>
                <c:pt idx="36">
                  <c:v>4.0663383999999997E-2</c:v>
                </c:pt>
                <c:pt idx="37">
                  <c:v>3.8647309999999997E-2</c:v>
                </c:pt>
                <c:pt idx="38">
                  <c:v>3.4163073000000002E-2</c:v>
                </c:pt>
                <c:pt idx="39">
                  <c:v>2.8499094999999999E-2</c:v>
                </c:pt>
                <c:pt idx="40">
                  <c:v>2.1948889999999999E-2</c:v>
                </c:pt>
                <c:pt idx="41">
                  <c:v>1.6616492E-2</c:v>
                </c:pt>
                <c:pt idx="42">
                  <c:v>1.3237108500000001E-2</c:v>
                </c:pt>
                <c:pt idx="43">
                  <c:v>1.4370831000000001E-2</c:v>
                </c:pt>
                <c:pt idx="44">
                  <c:v>2.0778596E-2</c:v>
                </c:pt>
                <c:pt idx="45">
                  <c:v>2.9522855000000001E-2</c:v>
                </c:pt>
                <c:pt idx="46">
                  <c:v>3.6364479999999998E-2</c:v>
                </c:pt>
                <c:pt idx="47">
                  <c:v>3.8867928000000003E-2</c:v>
                </c:pt>
                <c:pt idx="48">
                  <c:v>3.7898179999999997E-2</c:v>
                </c:pt>
                <c:pt idx="49">
                  <c:v>3.5577312E-2</c:v>
                </c:pt>
                <c:pt idx="50">
                  <c:v>3.2795530000000003E-2</c:v>
                </c:pt>
                <c:pt idx="51">
                  <c:v>3.0970900999999999E-2</c:v>
                </c:pt>
                <c:pt idx="52">
                  <c:v>3.0302227000000001E-2</c:v>
                </c:pt>
                <c:pt idx="53">
                  <c:v>2.9245514E-2</c:v>
                </c:pt>
                <c:pt idx="54">
                  <c:v>2.5995567000000001E-2</c:v>
                </c:pt>
                <c:pt idx="55">
                  <c:v>2.2187116E-2</c:v>
                </c:pt>
                <c:pt idx="56">
                  <c:v>2.0732905999999999E-2</c:v>
                </c:pt>
                <c:pt idx="57">
                  <c:v>2.4884637000000001E-2</c:v>
                </c:pt>
                <c:pt idx="58">
                  <c:v>3.3218431999999999E-2</c:v>
                </c:pt>
                <c:pt idx="59">
                  <c:v>4.0966969999999998E-2</c:v>
                </c:pt>
                <c:pt idx="60">
                  <c:v>4.3681886000000003E-2</c:v>
                </c:pt>
                <c:pt idx="61">
                  <c:v>4.3390814E-2</c:v>
                </c:pt>
                <c:pt idx="62">
                  <c:v>4.3288037000000001E-2</c:v>
                </c:pt>
                <c:pt idx="63">
                  <c:v>4.4578105E-2</c:v>
                </c:pt>
                <c:pt idx="64">
                  <c:v>4.4697992999999998E-2</c:v>
                </c:pt>
                <c:pt idx="65">
                  <c:v>4.2758789999999998E-2</c:v>
                </c:pt>
                <c:pt idx="66">
                  <c:v>4.2906960000000001E-2</c:v>
                </c:pt>
                <c:pt idx="67">
                  <c:v>4.9830793999999998E-2</c:v>
                </c:pt>
                <c:pt idx="68">
                  <c:v>6.13193E-2</c:v>
                </c:pt>
                <c:pt idx="69">
                  <c:v>6.7720080000000002E-2</c:v>
                </c:pt>
                <c:pt idx="70">
                  <c:v>6.1454818000000001E-2</c:v>
                </c:pt>
                <c:pt idx="71">
                  <c:v>4.3788485000000002E-2</c:v>
                </c:pt>
                <c:pt idx="72">
                  <c:v>2.4359525999999999E-2</c:v>
                </c:pt>
                <c:pt idx="73">
                  <c:v>1.2066969E-2</c:v>
                </c:pt>
                <c:pt idx="74">
                  <c:v>9.9440880000000002E-3</c:v>
                </c:pt>
                <c:pt idx="75">
                  <c:v>1.3787265E-2</c:v>
                </c:pt>
                <c:pt idx="76">
                  <c:v>1.8340088000000001E-2</c:v>
                </c:pt>
                <c:pt idx="77">
                  <c:v>2.0868607000000001E-2</c:v>
                </c:pt>
                <c:pt idx="78">
                  <c:v>2.2762175999999999E-2</c:v>
                </c:pt>
                <c:pt idx="79">
                  <c:v>2.4838025E-2</c:v>
                </c:pt>
                <c:pt idx="80">
                  <c:v>2.4565574E-2</c:v>
                </c:pt>
                <c:pt idx="81">
                  <c:v>1.9125491000000001E-2</c:v>
                </c:pt>
                <c:pt idx="82">
                  <c:v>8.2925670000000007E-3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3.8399999999999998E-5</c:v>
                </c:pt>
                <c:pt idx="88">
                  <c:v>1.1396654000000001E-2</c:v>
                </c:pt>
                <c:pt idx="89">
                  <c:v>2.0838227000000001E-2</c:v>
                </c:pt>
                <c:pt idx="90">
                  <c:v>2.7058486E-2</c:v>
                </c:pt>
                <c:pt idx="91">
                  <c:v>3.0614913000000001E-2</c:v>
                </c:pt>
                <c:pt idx="92">
                  <c:v>3.1290699999999998E-2</c:v>
                </c:pt>
                <c:pt idx="93">
                  <c:v>3.0525924999999999E-2</c:v>
                </c:pt>
                <c:pt idx="94">
                  <c:v>2.9016897E-2</c:v>
                </c:pt>
                <c:pt idx="95">
                  <c:v>2.6896672E-2</c:v>
                </c:pt>
                <c:pt idx="96">
                  <c:v>2.6870979999999999E-2</c:v>
                </c:pt>
                <c:pt idx="97">
                  <c:v>2.7953083E-2</c:v>
                </c:pt>
                <c:pt idx="98">
                  <c:v>2.9333486999999998E-2</c:v>
                </c:pt>
                <c:pt idx="99">
                  <c:v>3.0462096000000001E-2</c:v>
                </c:pt>
                <c:pt idx="100">
                  <c:v>3.1120973E-2</c:v>
                </c:pt>
                <c:pt idx="101">
                  <c:v>3.0709421000000001E-2</c:v>
                </c:pt>
                <c:pt idx="102">
                  <c:v>3.0409064E-2</c:v>
                </c:pt>
                <c:pt idx="103">
                  <c:v>3.0296021999999999E-2</c:v>
                </c:pt>
                <c:pt idx="104">
                  <c:v>2.9334974999999999E-2</c:v>
                </c:pt>
                <c:pt idx="105">
                  <c:v>2.7615618000000001E-2</c:v>
                </c:pt>
                <c:pt idx="106">
                  <c:v>2.5060710999999999E-2</c:v>
                </c:pt>
                <c:pt idx="107">
                  <c:v>2.2279693E-2</c:v>
                </c:pt>
                <c:pt idx="108">
                  <c:v>1.8112307000000001E-2</c:v>
                </c:pt>
                <c:pt idx="109">
                  <c:v>1.3286075E-2</c:v>
                </c:pt>
                <c:pt idx="110">
                  <c:v>8.3806139999999998E-3</c:v>
                </c:pt>
                <c:pt idx="111">
                  <c:v>2.9953874000000001E-3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0204-426D-9C5C-87A7EFFAAC89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[4]Sheet1!$D$611:$DT$611</c:f>
              <c:numCache>
                <c:formatCode>General</c:formatCode>
                <c:ptCount val="121"/>
                <c:pt idx="0">
                  <c:v>9.6400000000000001E-4</c:v>
                </c:pt>
                <c:pt idx="1">
                  <c:v>0</c:v>
                </c:pt>
                <c:pt idx="2">
                  <c:v>1.1306688999999999E-3</c:v>
                </c:pt>
                <c:pt idx="3">
                  <c:v>2.3970826999999998E-3</c:v>
                </c:pt>
                <c:pt idx="4">
                  <c:v>3.6321460000000002E-3</c:v>
                </c:pt>
                <c:pt idx="5">
                  <c:v>4.8319506E-3</c:v>
                </c:pt>
                <c:pt idx="6">
                  <c:v>6.1632589999999999E-3</c:v>
                </c:pt>
                <c:pt idx="7">
                  <c:v>7.5372117999999997E-3</c:v>
                </c:pt>
                <c:pt idx="8">
                  <c:v>6.9073034000000002E-3</c:v>
                </c:pt>
                <c:pt idx="9">
                  <c:v>3.3048040000000002E-3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2.6699999999999998E-4</c:v>
                </c:pt>
                <c:pt idx="15">
                  <c:v>7.324306E-3</c:v>
                </c:pt>
                <c:pt idx="16">
                  <c:v>1.3057941999999999E-2</c:v>
                </c:pt>
                <c:pt idx="17">
                  <c:v>1.3530154000000001E-2</c:v>
                </c:pt>
                <c:pt idx="18">
                  <c:v>8.6959680000000001E-3</c:v>
                </c:pt>
                <c:pt idx="19">
                  <c:v>2.7700000000000001E-4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6.4293546999999998E-3</c:v>
                </c:pt>
                <c:pt idx="27">
                  <c:v>1.2734637E-2</c:v>
                </c:pt>
                <c:pt idx="28">
                  <c:v>1.7454107999999999E-2</c:v>
                </c:pt>
                <c:pt idx="29">
                  <c:v>2.0301812999999998E-2</c:v>
                </c:pt>
                <c:pt idx="30">
                  <c:v>2.304434E-2</c:v>
                </c:pt>
                <c:pt idx="31">
                  <c:v>2.5802816999999999E-2</c:v>
                </c:pt>
                <c:pt idx="32">
                  <c:v>2.7964659999999999E-2</c:v>
                </c:pt>
                <c:pt idx="33">
                  <c:v>3.1340804E-2</c:v>
                </c:pt>
                <c:pt idx="34">
                  <c:v>3.5444107000000002E-2</c:v>
                </c:pt>
                <c:pt idx="35">
                  <c:v>3.9406700000000003E-2</c:v>
                </c:pt>
                <c:pt idx="36">
                  <c:v>4.1062544999999999E-2</c:v>
                </c:pt>
                <c:pt idx="37">
                  <c:v>3.9177289999999997E-2</c:v>
                </c:pt>
                <c:pt idx="38">
                  <c:v>3.4696194999999999E-2</c:v>
                </c:pt>
                <c:pt idx="39">
                  <c:v>2.8948796999999998E-2</c:v>
                </c:pt>
                <c:pt idx="40">
                  <c:v>2.2259463E-2</c:v>
                </c:pt>
                <c:pt idx="41">
                  <c:v>1.6799234E-2</c:v>
                </c:pt>
                <c:pt idx="42">
                  <c:v>1.3369979000000001E-2</c:v>
                </c:pt>
                <c:pt idx="43">
                  <c:v>1.45325195E-2</c:v>
                </c:pt>
                <c:pt idx="44">
                  <c:v>2.0979509E-2</c:v>
                </c:pt>
                <c:pt idx="45">
                  <c:v>2.971147E-2</c:v>
                </c:pt>
                <c:pt idx="46">
                  <c:v>3.6452327E-2</c:v>
                </c:pt>
                <c:pt idx="47">
                  <c:v>3.8810200000000003E-2</c:v>
                </c:pt>
                <c:pt idx="48">
                  <c:v>3.7739522999999997E-2</c:v>
                </c:pt>
                <c:pt idx="49">
                  <c:v>3.5447296000000003E-2</c:v>
                </c:pt>
                <c:pt idx="50">
                  <c:v>3.2799910000000002E-2</c:v>
                </c:pt>
                <c:pt idx="51">
                  <c:v>3.1094788000000002E-2</c:v>
                </c:pt>
                <c:pt idx="52">
                  <c:v>3.0416855999999999E-2</c:v>
                </c:pt>
                <c:pt idx="53">
                  <c:v>2.9219516000000001E-2</c:v>
                </c:pt>
                <c:pt idx="54">
                  <c:v>2.5802097999999999E-2</c:v>
                </c:pt>
                <c:pt idx="55">
                  <c:v>2.1946248000000002E-2</c:v>
                </c:pt>
                <c:pt idx="56">
                  <c:v>2.0574295999999999E-2</c:v>
                </c:pt>
                <c:pt idx="57">
                  <c:v>2.4914075000000001E-2</c:v>
                </c:pt>
                <c:pt idx="58">
                  <c:v>3.3398434999999997E-2</c:v>
                </c:pt>
                <c:pt idx="59">
                  <c:v>4.1158408E-2</c:v>
                </c:pt>
                <c:pt idx="60">
                  <c:v>4.373353E-2</c:v>
                </c:pt>
                <c:pt idx="61">
                  <c:v>4.3284240000000002E-2</c:v>
                </c:pt>
                <c:pt idx="62">
                  <c:v>4.3180152999999999E-2</c:v>
                </c:pt>
                <c:pt idx="63">
                  <c:v>4.4672330000000003E-2</c:v>
                </c:pt>
                <c:pt idx="64">
                  <c:v>4.5034221999999999E-2</c:v>
                </c:pt>
                <c:pt idx="65">
                  <c:v>4.3181509999999999E-2</c:v>
                </c:pt>
                <c:pt idx="66">
                  <c:v>4.3281697000000001E-2</c:v>
                </c:pt>
                <c:pt idx="67">
                  <c:v>5.0183613000000002E-2</c:v>
                </c:pt>
                <c:pt idx="68">
                  <c:v>6.1786099999999997E-2</c:v>
                </c:pt>
                <c:pt idx="69">
                  <c:v>6.8283826000000006E-2</c:v>
                </c:pt>
                <c:pt idx="70">
                  <c:v>6.1862710000000001E-2</c:v>
                </c:pt>
                <c:pt idx="71">
                  <c:v>4.3702009999999999E-2</c:v>
                </c:pt>
                <c:pt idx="72">
                  <c:v>2.3647089E-2</c:v>
                </c:pt>
                <c:pt idx="73">
                  <c:v>1.0939621E-2</c:v>
                </c:pt>
                <c:pt idx="74">
                  <c:v>8.8634779999999993E-3</c:v>
                </c:pt>
                <c:pt idx="75">
                  <c:v>1.3176831E-2</c:v>
                </c:pt>
                <c:pt idx="76">
                  <c:v>1.8339422000000001E-2</c:v>
                </c:pt>
                <c:pt idx="77">
                  <c:v>2.1285736999999999E-2</c:v>
                </c:pt>
                <c:pt idx="78">
                  <c:v>2.3291942E-2</c:v>
                </c:pt>
                <c:pt idx="79">
                  <c:v>2.5262216000000001E-2</c:v>
                </c:pt>
                <c:pt idx="80">
                  <c:v>2.4803658999999999E-2</c:v>
                </c:pt>
                <c:pt idx="81">
                  <c:v>1.9181284999999999E-2</c:v>
                </c:pt>
                <c:pt idx="82">
                  <c:v>8.2158179999999997E-3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4.0000000000000002E-4</c:v>
                </c:pt>
                <c:pt idx="88">
                  <c:v>1.1784205000000001E-2</c:v>
                </c:pt>
                <c:pt idx="89">
                  <c:v>2.1135870000000001E-2</c:v>
                </c:pt>
                <c:pt idx="90">
                  <c:v>2.7198426000000001E-2</c:v>
                </c:pt>
                <c:pt idx="91">
                  <c:v>3.0577553E-2</c:v>
                </c:pt>
                <c:pt idx="92">
                  <c:v>3.1105047E-2</c:v>
                </c:pt>
                <c:pt idx="93">
                  <c:v>3.0249148999999999E-2</c:v>
                </c:pt>
                <c:pt idx="94">
                  <c:v>2.8698848999999998E-2</c:v>
                </c:pt>
                <c:pt idx="95">
                  <c:v>2.6589990000000001E-2</c:v>
                </c:pt>
                <c:pt idx="96">
                  <c:v>2.6649152999999998E-2</c:v>
                </c:pt>
                <c:pt idx="97">
                  <c:v>2.7862286E-2</c:v>
                </c:pt>
                <c:pt idx="98">
                  <c:v>2.9421203E-2</c:v>
                </c:pt>
                <c:pt idx="99">
                  <c:v>3.0752270000000002E-2</c:v>
                </c:pt>
                <c:pt idx="100">
                  <c:v>3.160321E-2</c:v>
                </c:pt>
                <c:pt idx="101">
                  <c:v>3.1293990000000001E-2</c:v>
                </c:pt>
                <c:pt idx="102">
                  <c:v>3.1109028E-2</c:v>
                </c:pt>
                <c:pt idx="103">
                  <c:v>3.1051209999999999E-2</c:v>
                </c:pt>
                <c:pt idx="104">
                  <c:v>3.0091264999999999E-2</c:v>
                </c:pt>
                <c:pt idx="105">
                  <c:v>2.8322976E-2</c:v>
                </c:pt>
                <c:pt idx="106">
                  <c:v>2.5676655E-2</c:v>
                </c:pt>
                <c:pt idx="107">
                  <c:v>2.2773907999999999E-2</c:v>
                </c:pt>
                <c:pt idx="108">
                  <c:v>1.8456489E-2</c:v>
                </c:pt>
                <c:pt idx="109">
                  <c:v>1.3472296E-2</c:v>
                </c:pt>
                <c:pt idx="110">
                  <c:v>8.4141900000000002E-3</c:v>
                </c:pt>
                <c:pt idx="111">
                  <c:v>2.8120964000000002E-3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0204-426D-9C5C-87A7EFFAAC89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[4]Sheet1!$D$612:$DT$612</c:f>
              <c:numCache>
                <c:formatCode>General</c:formatCode>
                <c:ptCount val="121"/>
                <c:pt idx="0">
                  <c:v>8.1700000000000002E-4</c:v>
                </c:pt>
                <c:pt idx="1">
                  <c:v>0</c:v>
                </c:pt>
                <c:pt idx="2">
                  <c:v>1.0320374999999999E-3</c:v>
                </c:pt>
                <c:pt idx="3">
                  <c:v>2.2918385999999998E-3</c:v>
                </c:pt>
                <c:pt idx="4">
                  <c:v>3.6094370000000001E-3</c:v>
                </c:pt>
                <c:pt idx="5">
                  <c:v>5.0069420000000003E-3</c:v>
                </c:pt>
                <c:pt idx="6">
                  <c:v>6.5538159999999996E-3</c:v>
                </c:pt>
                <c:pt idx="7">
                  <c:v>7.9727370000000006E-3</c:v>
                </c:pt>
                <c:pt idx="8">
                  <c:v>7.1135469999999996E-3</c:v>
                </c:pt>
                <c:pt idx="9">
                  <c:v>3.1187175999999998E-3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5.3700000000000004E-4</c:v>
                </c:pt>
                <c:pt idx="15">
                  <c:v>7.6016965000000004E-3</c:v>
                </c:pt>
                <c:pt idx="16">
                  <c:v>1.3210552E-2</c:v>
                </c:pt>
                <c:pt idx="17">
                  <c:v>1.3516785999999999E-2</c:v>
                </c:pt>
                <c:pt idx="18">
                  <c:v>8.5695679999999996E-3</c:v>
                </c:pt>
                <c:pt idx="19">
                  <c:v>1.66E-4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5.9100892000000004E-3</c:v>
                </c:pt>
                <c:pt idx="27">
                  <c:v>1.2262779E-2</c:v>
                </c:pt>
                <c:pt idx="28">
                  <c:v>1.7076999999999998E-2</c:v>
                </c:pt>
                <c:pt idx="29">
                  <c:v>2.0094804000000001E-2</c:v>
                </c:pt>
                <c:pt idx="30">
                  <c:v>2.3075871000000001E-2</c:v>
                </c:pt>
                <c:pt idx="31">
                  <c:v>2.6124787999999999E-2</c:v>
                </c:pt>
                <c:pt idx="32">
                  <c:v>2.8559907999999998E-2</c:v>
                </c:pt>
                <c:pt idx="33">
                  <c:v>3.2032146999999997E-2</c:v>
                </c:pt>
                <c:pt idx="34">
                  <c:v>3.6024300000000002E-2</c:v>
                </c:pt>
                <c:pt idx="35">
                  <c:v>3.9709000000000001E-2</c:v>
                </c:pt>
                <c:pt idx="36">
                  <c:v>4.1069086999999997E-2</c:v>
                </c:pt>
                <c:pt idx="37">
                  <c:v>3.8968484999999997E-2</c:v>
                </c:pt>
                <c:pt idx="38">
                  <c:v>3.4435859999999999E-2</c:v>
                </c:pt>
                <c:pt idx="39">
                  <c:v>2.8720517000000001E-2</c:v>
                </c:pt>
                <c:pt idx="40">
                  <c:v>2.2121442000000002E-2</c:v>
                </c:pt>
                <c:pt idx="41">
                  <c:v>1.6783561999999998E-2</c:v>
                </c:pt>
                <c:pt idx="42">
                  <c:v>1.3452852E-2</c:v>
                </c:pt>
                <c:pt idx="43">
                  <c:v>1.4684624E-2</c:v>
                </c:pt>
                <c:pt idx="44">
                  <c:v>2.1194074E-2</c:v>
                </c:pt>
                <c:pt idx="45">
                  <c:v>2.9966135000000001E-2</c:v>
                </c:pt>
                <c:pt idx="46">
                  <c:v>3.66953E-2</c:v>
                </c:pt>
                <c:pt idx="47">
                  <c:v>3.8987229999999998E-2</c:v>
                </c:pt>
                <c:pt idx="48">
                  <c:v>3.7789308000000001E-2</c:v>
                </c:pt>
                <c:pt idx="49">
                  <c:v>3.5402134000000002E-2</c:v>
                </c:pt>
                <c:pt idx="50">
                  <c:v>3.2747622999999997E-2</c:v>
                </c:pt>
                <c:pt idx="51">
                  <c:v>3.1121248000000001E-2</c:v>
                </c:pt>
                <c:pt idx="52">
                  <c:v>3.0533312E-2</c:v>
                </c:pt>
                <c:pt idx="53">
                  <c:v>2.9410777999999999E-2</c:v>
                </c:pt>
                <c:pt idx="54">
                  <c:v>2.6044603E-2</c:v>
                </c:pt>
                <c:pt idx="55">
                  <c:v>2.218997E-2</c:v>
                </c:pt>
                <c:pt idx="56">
                  <c:v>2.0763318999999999E-2</c:v>
                </c:pt>
                <c:pt idx="57">
                  <c:v>2.4977142000000001E-2</c:v>
                </c:pt>
                <c:pt idx="58">
                  <c:v>3.3326729999999999E-2</c:v>
                </c:pt>
                <c:pt idx="59">
                  <c:v>4.0968496E-2</c:v>
                </c:pt>
                <c:pt idx="60">
                  <c:v>4.3477784999999998E-2</c:v>
                </c:pt>
                <c:pt idx="61">
                  <c:v>4.3021070000000002E-2</c:v>
                </c:pt>
                <c:pt idx="62">
                  <c:v>4.2980923999999997E-2</c:v>
                </c:pt>
                <c:pt idx="63">
                  <c:v>4.4601300000000003E-2</c:v>
                </c:pt>
                <c:pt idx="64">
                  <c:v>4.5147646E-2</c:v>
                </c:pt>
                <c:pt idx="65">
                  <c:v>4.3463531999999999E-2</c:v>
                </c:pt>
                <c:pt idx="66">
                  <c:v>4.3610599999999999E-2</c:v>
                </c:pt>
                <c:pt idx="67">
                  <c:v>5.0364222E-2</c:v>
                </c:pt>
                <c:pt idx="68">
                  <c:v>6.166634E-2</c:v>
                </c:pt>
                <c:pt idx="69">
                  <c:v>6.7884799999999995E-2</c:v>
                </c:pt>
                <c:pt idx="70">
                  <c:v>6.1373222999999998E-2</c:v>
                </c:pt>
                <c:pt idx="71">
                  <c:v>4.3364078E-2</c:v>
                </c:pt>
                <c:pt idx="72">
                  <c:v>2.3590225999999999E-2</c:v>
                </c:pt>
                <c:pt idx="73">
                  <c:v>1.1127755E-2</c:v>
                </c:pt>
                <c:pt idx="74">
                  <c:v>9.1386929999999998E-3</c:v>
                </c:pt>
                <c:pt idx="75">
                  <c:v>1.3379780000000001E-2</c:v>
                </c:pt>
                <c:pt idx="76">
                  <c:v>1.8437149999999999E-2</c:v>
                </c:pt>
                <c:pt idx="77">
                  <c:v>2.1358782E-2</c:v>
                </c:pt>
                <c:pt idx="78">
                  <c:v>2.340743E-2</c:v>
                </c:pt>
                <c:pt idx="79">
                  <c:v>2.5400424000000001E-2</c:v>
                </c:pt>
                <c:pt idx="80">
                  <c:v>2.4908585E-2</c:v>
                </c:pt>
                <c:pt idx="81">
                  <c:v>1.9230025000000001E-2</c:v>
                </c:pt>
                <c:pt idx="82">
                  <c:v>8.2060919999999999E-3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3.6399999999999997E-5</c:v>
                </c:pt>
                <c:pt idx="88">
                  <c:v>1.1492868E-2</c:v>
                </c:pt>
                <c:pt idx="89">
                  <c:v>2.0944984999999999E-2</c:v>
                </c:pt>
                <c:pt idx="90">
                  <c:v>2.7027147000000001E-2</c:v>
                </c:pt>
                <c:pt idx="91">
                  <c:v>3.0342550999999999E-2</c:v>
                </c:pt>
                <c:pt idx="92">
                  <c:v>3.0801947999999999E-2</c:v>
                </c:pt>
                <c:pt idx="93">
                  <c:v>2.9940649999999999E-2</c:v>
                </c:pt>
                <c:pt idx="94">
                  <c:v>2.8448489E-2</c:v>
                </c:pt>
                <c:pt idx="95">
                  <c:v>2.6449670000000002E-2</c:v>
                </c:pt>
                <c:pt idx="96">
                  <c:v>2.662134E-2</c:v>
                </c:pt>
                <c:pt idx="97">
                  <c:v>2.7921982000000001E-2</c:v>
                </c:pt>
                <c:pt idx="98">
                  <c:v>2.9507763999999999E-2</c:v>
                </c:pt>
                <c:pt idx="99">
                  <c:v>3.0808812000000001E-2</c:v>
                </c:pt>
                <c:pt idx="100">
                  <c:v>3.1598309999999998E-2</c:v>
                </c:pt>
                <c:pt idx="101">
                  <c:v>3.1261763999999997E-2</c:v>
                </c:pt>
                <c:pt idx="102">
                  <c:v>3.0960007000000001E-2</c:v>
                </c:pt>
                <c:pt idx="103">
                  <c:v>3.0798725999999998E-2</c:v>
                </c:pt>
                <c:pt idx="104">
                  <c:v>2.9757691999999999E-2</c:v>
                </c:pt>
                <c:pt idx="105">
                  <c:v>2.7929969999999998E-2</c:v>
                </c:pt>
                <c:pt idx="106">
                  <c:v>2.5251392000000001E-2</c:v>
                </c:pt>
                <c:pt idx="107">
                  <c:v>2.2329193000000001E-2</c:v>
                </c:pt>
                <c:pt idx="108">
                  <c:v>1.8042944000000002E-2</c:v>
                </c:pt>
                <c:pt idx="109">
                  <c:v>1.3115623E-2</c:v>
                </c:pt>
                <c:pt idx="110">
                  <c:v>8.1383419999999998E-3</c:v>
                </c:pt>
                <c:pt idx="111">
                  <c:v>2.5898886E-3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0204-426D-9C5C-87A7EFFAAC89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[4]Sheet1!$D$613:$DT$613</c:f>
              <c:numCache>
                <c:formatCode>General</c:formatCode>
                <c:ptCount val="121"/>
                <c:pt idx="0">
                  <c:v>2.7300000000000002E-4</c:v>
                </c:pt>
                <c:pt idx="1">
                  <c:v>0</c:v>
                </c:pt>
                <c:pt idx="2">
                  <c:v>7.8399999999999997E-4</c:v>
                </c:pt>
                <c:pt idx="3">
                  <c:v>2.4228740000000002E-3</c:v>
                </c:pt>
                <c:pt idx="4">
                  <c:v>4.0045814000000002E-3</c:v>
                </c:pt>
                <c:pt idx="5">
                  <c:v>5.4173909999999997E-3</c:v>
                </c:pt>
                <c:pt idx="6">
                  <c:v>6.6992070000000004E-3</c:v>
                </c:pt>
                <c:pt idx="7">
                  <c:v>7.7996035000000002E-3</c:v>
                </c:pt>
                <c:pt idx="8">
                  <c:v>6.8064006E-3</c:v>
                </c:pt>
                <c:pt idx="9">
                  <c:v>2.9495608000000002E-3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4.2099999999999999E-4</c:v>
                </c:pt>
                <c:pt idx="15">
                  <c:v>7.4982204999999996E-3</c:v>
                </c:pt>
                <c:pt idx="16">
                  <c:v>1.3160455E-2</c:v>
                </c:pt>
                <c:pt idx="17">
                  <c:v>1.3480294E-2</c:v>
                </c:pt>
                <c:pt idx="18">
                  <c:v>8.5100239999999997E-3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6.3745980000000004E-3</c:v>
                </c:pt>
                <c:pt idx="27">
                  <c:v>1.2624299E-2</c:v>
                </c:pt>
                <c:pt idx="28">
                  <c:v>1.7319890000000001E-2</c:v>
                </c:pt>
                <c:pt idx="29">
                  <c:v>2.0155593999999999E-2</c:v>
                </c:pt>
                <c:pt idx="30">
                  <c:v>2.2940734000000001E-2</c:v>
                </c:pt>
                <c:pt idx="31">
                  <c:v>2.5778852000000001E-2</c:v>
                </c:pt>
                <c:pt idx="32">
                  <c:v>2.8026879000000001E-2</c:v>
                </c:pt>
                <c:pt idx="33">
                  <c:v>3.1409880000000001E-2</c:v>
                </c:pt>
                <c:pt idx="34">
                  <c:v>3.5436295E-2</c:v>
                </c:pt>
                <c:pt idx="35">
                  <c:v>3.9268374000000002E-2</c:v>
                </c:pt>
                <c:pt idx="36">
                  <c:v>4.0872287E-2</c:v>
                </c:pt>
                <c:pt idx="37">
                  <c:v>3.9042063000000002E-2</c:v>
                </c:pt>
                <c:pt idx="38">
                  <c:v>3.4743736999999997E-2</c:v>
                </c:pt>
                <c:pt idx="39">
                  <c:v>2.9157095000000001E-2</c:v>
                </c:pt>
                <c:pt idx="40">
                  <c:v>2.2544246E-2</c:v>
                </c:pt>
                <c:pt idx="41">
                  <c:v>1.7070584E-2</c:v>
                </c:pt>
                <c:pt idx="42">
                  <c:v>1.3595868000000001E-2</c:v>
                </c:pt>
                <c:pt idx="43">
                  <c:v>1.4774165000000001E-2</c:v>
                </c:pt>
                <c:pt idx="44">
                  <c:v>2.1298025000000002E-2</c:v>
                </c:pt>
                <c:pt idx="45">
                  <c:v>3.0151536999999999E-2</c:v>
                </c:pt>
                <c:pt idx="46">
                  <c:v>3.695553E-2</c:v>
                </c:pt>
                <c:pt idx="47">
                  <c:v>3.9252455999999998E-2</c:v>
                </c:pt>
                <c:pt idx="48">
                  <c:v>3.7991464000000003E-2</c:v>
                </c:pt>
                <c:pt idx="49">
                  <c:v>3.5447817E-2</c:v>
                </c:pt>
                <c:pt idx="50">
                  <c:v>3.2603867000000002E-2</c:v>
                </c:pt>
                <c:pt idx="51">
                  <c:v>3.0830050000000001E-2</c:v>
                </c:pt>
                <c:pt idx="52">
                  <c:v>3.0220341000000001E-2</c:v>
                </c:pt>
                <c:pt idx="53">
                  <c:v>2.9175389999999999E-2</c:v>
                </c:pt>
                <c:pt idx="54">
                  <c:v>2.5900105E-2</c:v>
                </c:pt>
                <c:pt idx="55">
                  <c:v>2.2082256000000001E-2</c:v>
                </c:pt>
                <c:pt idx="56">
                  <c:v>2.0644631E-2</c:v>
                </c:pt>
                <c:pt idx="57">
                  <c:v>2.4850166999999999E-2</c:v>
                </c:pt>
                <c:pt idx="58">
                  <c:v>3.3266711999999997E-2</c:v>
                </c:pt>
                <c:pt idx="59">
                  <c:v>4.1054036000000002E-2</c:v>
                </c:pt>
                <c:pt idx="60">
                  <c:v>4.3718661999999998E-2</c:v>
                </c:pt>
                <c:pt idx="61">
                  <c:v>4.3299496E-2</c:v>
                </c:pt>
                <c:pt idx="62">
                  <c:v>4.3115771999999997E-2</c:v>
                </c:pt>
                <c:pt idx="63">
                  <c:v>4.4467550000000002E-2</c:v>
                </c:pt>
                <c:pt idx="64">
                  <c:v>4.4765048000000002E-2</c:v>
                </c:pt>
                <c:pt idx="65">
                  <c:v>4.2975819999999998E-2</c:v>
                </c:pt>
                <c:pt idx="66">
                  <c:v>4.316623E-2</c:v>
                </c:pt>
                <c:pt idx="67">
                  <c:v>5.0050959999999999E-2</c:v>
                </c:pt>
                <c:pt idx="68">
                  <c:v>6.1561940000000002E-2</c:v>
                </c:pt>
                <c:pt idx="69">
                  <c:v>6.8058789999999994E-2</c:v>
                </c:pt>
                <c:pt idx="70">
                  <c:v>6.1851397000000002E-2</c:v>
                </c:pt>
                <c:pt idx="71">
                  <c:v>4.4055632999999997E-2</c:v>
                </c:pt>
                <c:pt idx="72">
                  <c:v>2.4281686E-2</c:v>
                </c:pt>
                <c:pt idx="73">
                  <c:v>1.1566593E-2</c:v>
                </c:pt>
                <c:pt idx="74">
                  <c:v>9.1370080000000003E-3</c:v>
                </c:pt>
                <c:pt idx="75">
                  <c:v>1.2905807E-2</c:v>
                </c:pt>
                <c:pt idx="76">
                  <c:v>1.7641436E-2</c:v>
                </c:pt>
                <c:pt idx="77">
                  <c:v>2.0539952E-2</c:v>
                </c:pt>
                <c:pt idx="78">
                  <c:v>2.2863735999999999E-2</c:v>
                </c:pt>
                <c:pt idx="79">
                  <c:v>2.5290282000000001E-2</c:v>
                </c:pt>
                <c:pt idx="80">
                  <c:v>2.5197015999999999E-2</c:v>
                </c:pt>
                <c:pt idx="81">
                  <c:v>1.9745344000000001E-2</c:v>
                </c:pt>
                <c:pt idx="82">
                  <c:v>8.7500779999999997E-3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1.1193714E-2</c:v>
                </c:pt>
                <c:pt idx="89">
                  <c:v>2.0657862999999999E-2</c:v>
                </c:pt>
                <c:pt idx="90">
                  <c:v>2.6882803E-2</c:v>
                </c:pt>
                <c:pt idx="91">
                  <c:v>3.04012E-2</c:v>
                </c:pt>
                <c:pt idx="92">
                  <c:v>3.1080300000000002E-2</c:v>
                </c:pt>
                <c:pt idx="93">
                  <c:v>3.0371045999999999E-2</c:v>
                </c:pt>
                <c:pt idx="94">
                  <c:v>2.8924199000000001E-2</c:v>
                </c:pt>
                <c:pt idx="95">
                  <c:v>2.6862404999999999E-2</c:v>
                </c:pt>
                <c:pt idx="96">
                  <c:v>2.6839643999999999E-2</c:v>
                </c:pt>
                <c:pt idx="97">
                  <c:v>2.7885413000000001E-2</c:v>
                </c:pt>
                <c:pt idx="98">
                  <c:v>2.9226946E-2</c:v>
                </c:pt>
                <c:pt idx="99">
                  <c:v>3.0354036000000001E-2</c:v>
                </c:pt>
                <c:pt idx="100">
                  <c:v>3.1069426000000001E-2</c:v>
                </c:pt>
                <c:pt idx="101">
                  <c:v>3.0737087E-2</c:v>
                </c:pt>
                <c:pt idx="102">
                  <c:v>3.0538557000000001E-2</c:v>
                </c:pt>
                <c:pt idx="103">
                  <c:v>3.0545340000000001E-2</c:v>
                </c:pt>
                <c:pt idx="104">
                  <c:v>2.9699389999999999E-2</c:v>
                </c:pt>
                <c:pt idx="105">
                  <c:v>2.8073417E-2</c:v>
                </c:pt>
                <c:pt idx="106">
                  <c:v>2.5586893999999999E-2</c:v>
                </c:pt>
                <c:pt idx="107">
                  <c:v>2.2844034999999999E-2</c:v>
                </c:pt>
                <c:pt idx="108">
                  <c:v>1.8679889000000002E-2</c:v>
                </c:pt>
                <c:pt idx="109">
                  <c:v>1.3825324E-2</c:v>
                </c:pt>
                <c:pt idx="110">
                  <c:v>8.8714799999999993E-3</c:v>
                </c:pt>
                <c:pt idx="111">
                  <c:v>3.3027299999999998E-3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0204-426D-9C5C-87A7EFFAAC89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[4]Sheet1!$D$614:$DT$614</c:f>
              <c:numCache>
                <c:formatCode>General</c:formatCode>
                <c:ptCount val="121"/>
                <c:pt idx="0">
                  <c:v>9.2100000000000005E-4</c:v>
                </c:pt>
                <c:pt idx="1">
                  <c:v>0</c:v>
                </c:pt>
                <c:pt idx="2">
                  <c:v>1.3811044999999999E-3</c:v>
                </c:pt>
                <c:pt idx="3">
                  <c:v>2.7502591000000002E-3</c:v>
                </c:pt>
                <c:pt idx="4">
                  <c:v>3.9350553000000003E-3</c:v>
                </c:pt>
                <c:pt idx="5">
                  <c:v>4.9861213000000001E-3</c:v>
                </c:pt>
                <c:pt idx="6">
                  <c:v>6.1819403999999996E-3</c:v>
                </c:pt>
                <c:pt idx="7">
                  <c:v>7.4968346999999998E-3</c:v>
                </c:pt>
                <c:pt idx="8">
                  <c:v>6.8250615000000001E-3</c:v>
                </c:pt>
                <c:pt idx="9">
                  <c:v>3.1194821999999999E-3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4.84E-4</c:v>
                </c:pt>
                <c:pt idx="15">
                  <c:v>7.6737395000000003E-3</c:v>
                </c:pt>
                <c:pt idx="16">
                  <c:v>1.3364054E-2</c:v>
                </c:pt>
                <c:pt idx="17">
                  <c:v>1.3645502E-2</c:v>
                </c:pt>
                <c:pt idx="18">
                  <c:v>8.55473E-3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6.1759440000000001E-3</c:v>
                </c:pt>
                <c:pt idx="27">
                  <c:v>1.2528724E-2</c:v>
                </c:pt>
                <c:pt idx="28">
                  <c:v>1.7312293999999999E-2</c:v>
                </c:pt>
                <c:pt idx="29">
                  <c:v>2.0154412999999999E-2</c:v>
                </c:pt>
                <c:pt idx="30">
                  <c:v>2.2910940000000001E-2</c:v>
                </c:pt>
                <c:pt idx="31">
                  <c:v>2.5769607999999999E-2</c:v>
                </c:pt>
                <c:pt idx="32">
                  <c:v>2.8115029999999999E-2</c:v>
                </c:pt>
                <c:pt idx="33">
                  <c:v>3.1675927E-2</c:v>
                </c:pt>
                <c:pt idx="34">
                  <c:v>3.5791206999999998E-2</c:v>
                </c:pt>
                <c:pt idx="35">
                  <c:v>3.9550368000000002E-2</c:v>
                </c:pt>
                <c:pt idx="36">
                  <c:v>4.0912997E-2</c:v>
                </c:pt>
                <c:pt idx="37">
                  <c:v>3.8823443999999999E-2</c:v>
                </c:pt>
                <c:pt idx="38">
                  <c:v>3.4365880000000001E-2</c:v>
                </c:pt>
                <c:pt idx="39">
                  <c:v>2.8743367999999998E-2</c:v>
                </c:pt>
                <c:pt idx="40">
                  <c:v>2.2162804000000001E-2</c:v>
                </c:pt>
                <c:pt idx="41">
                  <c:v>1.674372E-2</c:v>
                </c:pt>
                <c:pt idx="42">
                  <c:v>1.3373013E-2</c:v>
                </c:pt>
                <c:pt idx="43">
                  <c:v>1.4693886999999999E-2</c:v>
                </c:pt>
                <c:pt idx="44">
                  <c:v>2.1359604000000001E-2</c:v>
                </c:pt>
                <c:pt idx="45">
                  <c:v>3.0241807999999998E-2</c:v>
                </c:pt>
                <c:pt idx="46">
                  <c:v>3.6970580000000003E-2</c:v>
                </c:pt>
                <c:pt idx="47">
                  <c:v>3.9160963E-2</c:v>
                </c:pt>
                <c:pt idx="48">
                  <c:v>3.7848720000000002E-2</c:v>
                </c:pt>
                <c:pt idx="49">
                  <c:v>3.5288422999999999E-2</c:v>
                </c:pt>
                <c:pt idx="50">
                  <c:v>3.2430075000000003E-2</c:v>
                </c:pt>
                <c:pt idx="51">
                  <c:v>3.0691352000000002E-2</c:v>
                </c:pt>
                <c:pt idx="52">
                  <c:v>3.0191444000000001E-2</c:v>
                </c:pt>
                <c:pt idx="53">
                  <c:v>2.9290050000000002E-2</c:v>
                </c:pt>
                <c:pt idx="54">
                  <c:v>2.6076155E-2</c:v>
                </c:pt>
                <c:pt idx="55">
                  <c:v>2.2197473999999998E-2</c:v>
                </c:pt>
                <c:pt idx="56">
                  <c:v>2.0617607999999999E-2</c:v>
                </c:pt>
                <c:pt idx="57">
                  <c:v>2.4797165999999999E-2</c:v>
                </c:pt>
                <c:pt idx="58">
                  <c:v>3.3317119999999999E-2</c:v>
                </c:pt>
                <c:pt idx="59">
                  <c:v>4.1236345000000001E-2</c:v>
                </c:pt>
                <c:pt idx="60">
                  <c:v>4.3894928E-2</c:v>
                </c:pt>
                <c:pt idx="61">
                  <c:v>4.3330540000000001E-2</c:v>
                </c:pt>
                <c:pt idx="62">
                  <c:v>4.3001860000000003E-2</c:v>
                </c:pt>
                <c:pt idx="63">
                  <c:v>4.434366E-2</c:v>
                </c:pt>
                <c:pt idx="64">
                  <c:v>4.4774447000000002E-2</c:v>
                </c:pt>
                <c:pt idx="65">
                  <c:v>4.3180346000000001E-2</c:v>
                </c:pt>
                <c:pt idx="66">
                  <c:v>4.3604292000000003E-2</c:v>
                </c:pt>
                <c:pt idx="67">
                  <c:v>5.0722990000000003E-2</c:v>
                </c:pt>
                <c:pt idx="68">
                  <c:v>6.2331499999999998E-2</c:v>
                </c:pt>
                <c:pt idx="69">
                  <c:v>6.8630780000000002E-2</c:v>
                </c:pt>
                <c:pt idx="70">
                  <c:v>6.1932698000000001E-2</c:v>
                </c:pt>
                <c:pt idx="71">
                  <c:v>4.3558890000000003E-2</c:v>
                </c:pt>
                <c:pt idx="72">
                  <c:v>2.3431746E-2</c:v>
                </c:pt>
                <c:pt idx="73">
                  <c:v>1.0761283E-2</c:v>
                </c:pt>
                <c:pt idx="74">
                  <c:v>8.7122999999999992E-3</c:v>
                </c:pt>
                <c:pt idx="75">
                  <c:v>1.2966138E-2</c:v>
                </c:pt>
                <c:pt idx="76">
                  <c:v>1.8036125E-2</c:v>
                </c:pt>
                <c:pt idx="77">
                  <c:v>2.0954759999999999E-2</c:v>
                </c:pt>
                <c:pt idx="78">
                  <c:v>2.3084348000000001E-2</c:v>
                </c:pt>
                <c:pt idx="79">
                  <c:v>2.5335435E-2</c:v>
                </c:pt>
                <c:pt idx="80">
                  <c:v>2.5234825999999998E-2</c:v>
                </c:pt>
                <c:pt idx="81">
                  <c:v>1.9874706999999998E-2</c:v>
                </c:pt>
                <c:pt idx="82">
                  <c:v>8.9107800000000001E-3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1.1456981999999999E-2</c:v>
                </c:pt>
                <c:pt idx="89">
                  <c:v>2.1237623000000001E-2</c:v>
                </c:pt>
                <c:pt idx="90">
                  <c:v>2.7588060000000001E-2</c:v>
                </c:pt>
                <c:pt idx="91">
                  <c:v>3.1038256E-2</c:v>
                </c:pt>
                <c:pt idx="92">
                  <c:v>3.1438220000000003E-2</c:v>
                </c:pt>
                <c:pt idx="93">
                  <c:v>3.0386921000000001E-2</c:v>
                </c:pt>
                <c:pt idx="94">
                  <c:v>2.8621214999999998E-2</c:v>
                </c:pt>
                <c:pt idx="95">
                  <c:v>2.6345087E-2</c:v>
                </c:pt>
                <c:pt idx="96">
                  <c:v>2.6321608999999999E-2</c:v>
                </c:pt>
                <c:pt idx="97">
                  <c:v>2.7549569999999999E-2</c:v>
                </c:pt>
                <c:pt idx="98">
                  <c:v>2.9185717999999999E-2</c:v>
                </c:pt>
                <c:pt idx="99">
                  <c:v>3.062867E-2</c:v>
                </c:pt>
                <c:pt idx="100">
                  <c:v>3.1607322E-2</c:v>
                </c:pt>
                <c:pt idx="101">
                  <c:v>3.1396569999999999E-2</c:v>
                </c:pt>
                <c:pt idx="102">
                  <c:v>3.1318180000000001E-2</c:v>
                </c:pt>
                <c:pt idx="103">
                  <c:v>3.1344484999999998E-2</c:v>
                </c:pt>
                <c:pt idx="104">
                  <c:v>3.0454599999999998E-2</c:v>
                </c:pt>
                <c:pt idx="105">
                  <c:v>2.8744807000000001E-2</c:v>
                </c:pt>
                <c:pt idx="106">
                  <c:v>2.6140723000000001E-2</c:v>
                </c:pt>
                <c:pt idx="107">
                  <c:v>2.3290543E-2</c:v>
                </c:pt>
                <c:pt idx="108">
                  <c:v>1.8966231E-2</c:v>
                </c:pt>
                <c:pt idx="109">
                  <c:v>1.3958785E-2</c:v>
                </c:pt>
                <c:pt idx="110">
                  <c:v>8.8647729999999994E-3</c:v>
                </c:pt>
                <c:pt idx="111">
                  <c:v>3.2591615000000002E-3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0204-426D-9C5C-87A7EFFAAC89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[4]Sheet1!$D$615:$DT$615</c:f>
              <c:numCache>
                <c:formatCode>General</c:formatCode>
                <c:ptCount val="121"/>
                <c:pt idx="0">
                  <c:v>1.0909743999999999E-3</c:v>
                </c:pt>
                <c:pt idx="1">
                  <c:v>0</c:v>
                </c:pt>
                <c:pt idx="2">
                  <c:v>1.2348831E-3</c:v>
                </c:pt>
                <c:pt idx="3">
                  <c:v>2.5585111999999999E-3</c:v>
                </c:pt>
                <c:pt idx="4">
                  <c:v>3.7840132000000002E-3</c:v>
                </c:pt>
                <c:pt idx="5">
                  <c:v>4.9046334000000004E-3</c:v>
                </c:pt>
                <c:pt idx="6">
                  <c:v>6.1525499999999997E-3</c:v>
                </c:pt>
                <c:pt idx="7">
                  <c:v>7.4551369999999997E-3</c:v>
                </c:pt>
                <c:pt idx="8">
                  <c:v>6.7182513999999999E-3</c:v>
                </c:pt>
                <c:pt idx="9">
                  <c:v>2.9962573000000001E-3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6.2299999999999996E-4</c:v>
                </c:pt>
                <c:pt idx="15">
                  <c:v>7.7769279999999998E-3</c:v>
                </c:pt>
                <c:pt idx="16">
                  <c:v>1.3378348999999999E-2</c:v>
                </c:pt>
                <c:pt idx="17">
                  <c:v>1.3551718000000001E-2</c:v>
                </c:pt>
                <c:pt idx="18">
                  <c:v>8.3753909999999994E-3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6.2578959999999998E-3</c:v>
                </c:pt>
                <c:pt idx="27">
                  <c:v>1.2451759E-2</c:v>
                </c:pt>
                <c:pt idx="28">
                  <c:v>1.7155620999999999E-2</c:v>
                </c:pt>
                <c:pt idx="29">
                  <c:v>1.9986055999999999E-2</c:v>
                </c:pt>
                <c:pt idx="30">
                  <c:v>2.2726430999999998E-2</c:v>
                </c:pt>
                <c:pt idx="31">
                  <c:v>2.5520286E-2</c:v>
                </c:pt>
                <c:pt idx="32">
                  <c:v>2.7802820999999998E-2</c:v>
                </c:pt>
                <c:pt idx="33">
                  <c:v>3.1324945E-2</c:v>
                </c:pt>
                <c:pt idx="34">
                  <c:v>3.5512340000000003E-2</c:v>
                </c:pt>
                <c:pt idx="35">
                  <c:v>3.9445040000000001E-2</c:v>
                </c:pt>
                <c:pt idx="36">
                  <c:v>4.1042842000000003E-2</c:v>
                </c:pt>
                <c:pt idx="37">
                  <c:v>3.9149467E-2</c:v>
                </c:pt>
                <c:pt idx="38">
                  <c:v>3.4779949999999997E-2</c:v>
                </c:pt>
                <c:pt idx="39">
                  <c:v>2.915862E-2</c:v>
                </c:pt>
                <c:pt idx="40">
                  <c:v>2.2523354999999998E-2</c:v>
                </c:pt>
                <c:pt idx="41">
                  <c:v>1.7033270999999999E-2</c:v>
                </c:pt>
                <c:pt idx="42">
                  <c:v>1.3546842E-2</c:v>
                </c:pt>
                <c:pt idx="43">
                  <c:v>1.4692956E-2</c:v>
                </c:pt>
                <c:pt idx="44">
                  <c:v>2.120145E-2</c:v>
                </c:pt>
                <c:pt idx="45">
                  <c:v>3.0019463999999999E-2</c:v>
                </c:pt>
                <c:pt idx="46">
                  <c:v>3.6801904000000003E-2</c:v>
                </c:pt>
                <c:pt idx="47">
                  <c:v>3.9112824999999997E-2</c:v>
                </c:pt>
                <c:pt idx="48">
                  <c:v>3.7891567000000001E-2</c:v>
                </c:pt>
                <c:pt idx="49">
                  <c:v>3.5358756999999998E-2</c:v>
                </c:pt>
                <c:pt idx="50">
                  <c:v>3.2480475000000002E-2</c:v>
                </c:pt>
                <c:pt idx="51">
                  <c:v>3.0654306999999999E-2</c:v>
                </c:pt>
                <c:pt idx="52">
                  <c:v>3.0009801999999999E-2</c:v>
                </c:pt>
                <c:pt idx="53">
                  <c:v>2.8961064000000002E-2</c:v>
                </c:pt>
                <c:pt idx="54">
                  <c:v>2.5663470000000001E-2</c:v>
                </c:pt>
                <c:pt idx="55">
                  <c:v>2.1802800000000001E-2</c:v>
                </c:pt>
                <c:pt idx="56">
                  <c:v>2.0349037E-2</c:v>
                </c:pt>
                <c:pt idx="57">
                  <c:v>2.4680298E-2</c:v>
                </c:pt>
                <c:pt idx="58">
                  <c:v>3.332777E-2</c:v>
                </c:pt>
                <c:pt idx="59">
                  <c:v>4.132566E-2</c:v>
                </c:pt>
                <c:pt idx="60">
                  <c:v>4.4014070000000002E-2</c:v>
                </c:pt>
                <c:pt idx="61">
                  <c:v>4.3473930000000001E-2</c:v>
                </c:pt>
                <c:pt idx="62">
                  <c:v>4.3146619999999997E-2</c:v>
                </c:pt>
                <c:pt idx="63">
                  <c:v>4.4438243000000002E-2</c:v>
                </c:pt>
                <c:pt idx="64">
                  <c:v>4.4754349999999998E-2</c:v>
                </c:pt>
                <c:pt idx="65">
                  <c:v>4.2989767999999998E-2</c:v>
                </c:pt>
                <c:pt idx="66">
                  <c:v>4.3200019999999999E-2</c:v>
                </c:pt>
                <c:pt idx="67">
                  <c:v>5.0134636000000003E-2</c:v>
                </c:pt>
                <c:pt idx="68">
                  <c:v>6.1706654999999999E-2</c:v>
                </c:pt>
                <c:pt idx="69">
                  <c:v>6.8169569999999999E-2</c:v>
                </c:pt>
                <c:pt idx="70">
                  <c:v>6.178645E-2</c:v>
                </c:pt>
                <c:pt idx="71">
                  <c:v>4.3748807000000001E-2</c:v>
                </c:pt>
                <c:pt idx="72">
                  <c:v>2.3849604999999999E-2</c:v>
                </c:pt>
                <c:pt idx="73">
                  <c:v>1.1227496999999999E-2</c:v>
                </c:pt>
                <c:pt idx="74">
                  <c:v>9.0693914999999993E-3</c:v>
                </c:pt>
                <c:pt idx="75">
                  <c:v>1.3136454000000001E-2</c:v>
                </c:pt>
                <c:pt idx="76">
                  <c:v>1.8049112999999999E-2</c:v>
                </c:pt>
                <c:pt idx="77">
                  <c:v>2.0933507000000001E-2</c:v>
                </c:pt>
                <c:pt idx="78">
                  <c:v>2.3110945000000001E-2</c:v>
                </c:pt>
                <c:pt idx="79">
                  <c:v>2.536211E-2</c:v>
                </c:pt>
                <c:pt idx="80">
                  <c:v>2.5134488999999999E-2</c:v>
                </c:pt>
                <c:pt idx="81">
                  <c:v>1.9597824999999999E-2</c:v>
                </c:pt>
                <c:pt idx="82">
                  <c:v>8.5246760000000001E-3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1.1408926999999999E-2</c:v>
                </c:pt>
                <c:pt idx="89">
                  <c:v>2.1195835999999999E-2</c:v>
                </c:pt>
                <c:pt idx="90">
                  <c:v>2.7590285999999999E-2</c:v>
                </c:pt>
                <c:pt idx="91">
                  <c:v>3.1147856000000002E-2</c:v>
                </c:pt>
                <c:pt idx="92">
                  <c:v>3.1630116999999999E-2</c:v>
                </c:pt>
                <c:pt idx="93">
                  <c:v>3.0612677000000001E-2</c:v>
                </c:pt>
                <c:pt idx="94">
                  <c:v>2.8838288E-2</c:v>
                </c:pt>
                <c:pt idx="95">
                  <c:v>2.6484730000000001E-2</c:v>
                </c:pt>
                <c:pt idx="96">
                  <c:v>2.6308333999999999E-2</c:v>
                </c:pt>
                <c:pt idx="97">
                  <c:v>2.7368529999999999E-2</c:v>
                </c:pt>
                <c:pt idx="98">
                  <c:v>2.8848043E-2</c:v>
                </c:pt>
                <c:pt idx="99">
                  <c:v>3.0161466000000001E-2</c:v>
                </c:pt>
                <c:pt idx="100">
                  <c:v>3.1043733E-2</c:v>
                </c:pt>
                <c:pt idx="101">
                  <c:v>3.0863337000000001E-2</c:v>
                </c:pt>
                <c:pt idx="102">
                  <c:v>3.0739037E-2</c:v>
                </c:pt>
                <c:pt idx="103">
                  <c:v>3.0746397000000002E-2</c:v>
                </c:pt>
                <c:pt idx="104">
                  <c:v>2.9852109000000002E-2</c:v>
                </c:pt>
                <c:pt idx="105">
                  <c:v>2.8148937999999998E-2</c:v>
                </c:pt>
                <c:pt idx="106">
                  <c:v>2.5562109999999999E-2</c:v>
                </c:pt>
                <c:pt idx="107">
                  <c:v>2.2716779999999999E-2</c:v>
                </c:pt>
                <c:pt idx="108">
                  <c:v>1.8440543E-2</c:v>
                </c:pt>
                <c:pt idx="109">
                  <c:v>1.3489231500000001E-2</c:v>
                </c:pt>
                <c:pt idx="110">
                  <c:v>8.4660120000000002E-3</c:v>
                </c:pt>
                <c:pt idx="111">
                  <c:v>2.8883505000000002E-3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0204-426D-9C5C-87A7EFFAAC89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[4]Sheet1!$D$616:$DT$616</c:f>
              <c:numCache>
                <c:formatCode>General</c:formatCode>
                <c:ptCount val="121"/>
                <c:pt idx="0">
                  <c:v>5.9400000000000002E-4</c:v>
                </c:pt>
                <c:pt idx="1">
                  <c:v>0</c:v>
                </c:pt>
                <c:pt idx="2">
                  <c:v>9.68E-4</c:v>
                </c:pt>
                <c:pt idx="3">
                  <c:v>2.3531023999999998E-3</c:v>
                </c:pt>
                <c:pt idx="4">
                  <c:v>3.6557579999999998E-3</c:v>
                </c:pt>
                <c:pt idx="5">
                  <c:v>4.9180075999999996E-3</c:v>
                </c:pt>
                <c:pt idx="6">
                  <c:v>6.2491109999999999E-3</c:v>
                </c:pt>
                <c:pt idx="7">
                  <c:v>7.5279750000000001E-3</c:v>
                </c:pt>
                <c:pt idx="8">
                  <c:v>6.6643420000000002E-3</c:v>
                </c:pt>
                <c:pt idx="9">
                  <c:v>2.8051888E-3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5.53E-4</c:v>
                </c:pt>
                <c:pt idx="15">
                  <c:v>7.6609759999999999E-3</c:v>
                </c:pt>
                <c:pt idx="16">
                  <c:v>1.3393715E-2</c:v>
                </c:pt>
                <c:pt idx="17">
                  <c:v>1.3816732999999999E-2</c:v>
                </c:pt>
                <c:pt idx="18">
                  <c:v>8.8106130000000001E-3</c:v>
                </c:pt>
                <c:pt idx="19">
                  <c:v>1.45E-4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6.0471487000000003E-3</c:v>
                </c:pt>
                <c:pt idx="27">
                  <c:v>1.2521938E-2</c:v>
                </c:pt>
                <c:pt idx="28">
                  <c:v>1.7451685000000002E-2</c:v>
                </c:pt>
                <c:pt idx="29">
                  <c:v>2.0425637999999999E-2</c:v>
                </c:pt>
                <c:pt idx="30">
                  <c:v>2.3244863000000001E-2</c:v>
                </c:pt>
                <c:pt idx="31">
                  <c:v>2.6041673000000001E-2</c:v>
                </c:pt>
                <c:pt idx="32">
                  <c:v>2.8234434999999999E-2</c:v>
                </c:pt>
                <c:pt idx="33">
                  <c:v>3.1562044999999997E-2</c:v>
                </c:pt>
                <c:pt idx="34">
                  <c:v>3.5531460000000001E-2</c:v>
                </c:pt>
                <c:pt idx="35">
                  <c:v>3.9321367000000003E-2</c:v>
                </c:pt>
                <c:pt idx="36">
                  <c:v>4.0875689999999999E-2</c:v>
                </c:pt>
                <c:pt idx="37">
                  <c:v>3.8951079999999999E-2</c:v>
                </c:pt>
                <c:pt idx="38">
                  <c:v>3.4540451999999999E-2</c:v>
                </c:pt>
                <c:pt idx="39">
                  <c:v>2.8838359000000001E-2</c:v>
                </c:pt>
                <c:pt idx="40">
                  <c:v>2.2176923000000001E-2</c:v>
                </c:pt>
                <c:pt idx="41">
                  <c:v>1.6710347E-2</c:v>
                </c:pt>
                <c:pt idx="42">
                  <c:v>1.3296328499999999E-2</c:v>
                </c:pt>
                <c:pt idx="43">
                  <c:v>1.4538957E-2</c:v>
                </c:pt>
                <c:pt idx="44">
                  <c:v>2.1094472999999999E-2</c:v>
                </c:pt>
                <c:pt idx="45">
                  <c:v>2.9925047999999999E-2</c:v>
                </c:pt>
                <c:pt idx="46">
                  <c:v>3.671083E-2</c:v>
                </c:pt>
                <c:pt idx="47">
                  <c:v>3.9089233000000001E-2</c:v>
                </c:pt>
                <c:pt idx="48">
                  <c:v>3.8014024E-2</c:v>
                </c:pt>
                <c:pt idx="49">
                  <c:v>3.5664253E-2</c:v>
                </c:pt>
                <c:pt idx="50">
                  <c:v>3.2897427999999999E-2</c:v>
                </c:pt>
                <c:pt idx="51">
                  <c:v>3.1075835E-2</c:v>
                </c:pt>
                <c:pt idx="52">
                  <c:v>3.0347610000000001E-2</c:v>
                </c:pt>
                <c:pt idx="53">
                  <c:v>2.9218592000000002E-2</c:v>
                </c:pt>
                <c:pt idx="54">
                  <c:v>2.5925025000000001E-2</c:v>
                </c:pt>
                <c:pt idx="55">
                  <c:v>2.2120552000000002E-2</c:v>
                </c:pt>
                <c:pt idx="56">
                  <c:v>2.0700508999999999E-2</c:v>
                </c:pt>
                <c:pt idx="57">
                  <c:v>2.4868356000000001E-2</c:v>
                </c:pt>
                <c:pt idx="58">
                  <c:v>3.3159130000000002E-2</c:v>
                </c:pt>
                <c:pt idx="59">
                  <c:v>4.0770239999999999E-2</c:v>
                </c:pt>
                <c:pt idx="60">
                  <c:v>4.3289233000000003E-2</c:v>
                </c:pt>
                <c:pt idx="61">
                  <c:v>4.2853693999999998E-2</c:v>
                </c:pt>
                <c:pt idx="62">
                  <c:v>4.2763099999999998E-2</c:v>
                </c:pt>
                <c:pt idx="63">
                  <c:v>4.4216156E-2</c:v>
                </c:pt>
                <c:pt idx="64">
                  <c:v>4.4534183999999997E-2</c:v>
                </c:pt>
                <c:pt idx="65">
                  <c:v>4.2674530000000002E-2</c:v>
                </c:pt>
                <c:pt idx="66">
                  <c:v>4.2766459999999999E-2</c:v>
                </c:pt>
                <c:pt idx="67">
                  <c:v>4.961198E-2</c:v>
                </c:pt>
                <c:pt idx="68">
                  <c:v>6.1166063E-2</c:v>
                </c:pt>
                <c:pt idx="69">
                  <c:v>6.7799280000000003E-2</c:v>
                </c:pt>
                <c:pt idx="70">
                  <c:v>6.1783466000000002E-2</c:v>
                </c:pt>
                <c:pt idx="71">
                  <c:v>4.4185481999999998E-2</c:v>
                </c:pt>
                <c:pt idx="72">
                  <c:v>2.4549475000000001E-2</c:v>
                </c:pt>
                <c:pt idx="73">
                  <c:v>1.1872354E-2</c:v>
                </c:pt>
                <c:pt idx="74">
                  <c:v>9.4067630000000003E-3</c:v>
                </c:pt>
                <c:pt idx="75">
                  <c:v>1.3113032E-2</c:v>
                </c:pt>
                <c:pt idx="76">
                  <c:v>1.7788343000000002E-2</c:v>
                </c:pt>
                <c:pt idx="77">
                  <c:v>2.0628184000000001E-2</c:v>
                </c:pt>
                <c:pt idx="78">
                  <c:v>2.2871781000000001E-2</c:v>
                </c:pt>
                <c:pt idx="79">
                  <c:v>2.5191585999999998E-2</c:v>
                </c:pt>
                <c:pt idx="80">
                  <c:v>2.4997696E-2</c:v>
                </c:pt>
                <c:pt idx="81">
                  <c:v>1.9471597E-2</c:v>
                </c:pt>
                <c:pt idx="82">
                  <c:v>8.4381490000000007E-3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1.1118665999999999E-2</c:v>
                </c:pt>
                <c:pt idx="89">
                  <c:v>2.0624673E-2</c:v>
                </c:pt>
                <c:pt idx="90">
                  <c:v>2.6820553E-2</c:v>
                </c:pt>
                <c:pt idx="91">
                  <c:v>3.0279823000000001E-2</c:v>
                </c:pt>
                <c:pt idx="92">
                  <c:v>3.0869400000000002E-2</c:v>
                </c:pt>
                <c:pt idx="93">
                  <c:v>3.0083373E-2</c:v>
                </c:pt>
                <c:pt idx="94">
                  <c:v>2.8604042E-2</c:v>
                </c:pt>
                <c:pt idx="95">
                  <c:v>2.6519676999999998E-2</c:v>
                </c:pt>
                <c:pt idx="96">
                  <c:v>2.6496412E-2</c:v>
                </c:pt>
                <c:pt idx="97">
                  <c:v>2.7577257000000001E-2</c:v>
                </c:pt>
                <c:pt idx="98">
                  <c:v>2.8960784999999999E-2</c:v>
                </c:pt>
                <c:pt idx="99">
                  <c:v>3.0118542000000002E-2</c:v>
                </c:pt>
                <c:pt idx="100">
                  <c:v>3.0836707000000001E-2</c:v>
                </c:pt>
                <c:pt idx="101">
                  <c:v>3.0513519999999999E-2</c:v>
                </c:pt>
                <c:pt idx="102">
                  <c:v>3.0298474999999998E-2</c:v>
                </c:pt>
                <c:pt idx="103">
                  <c:v>3.0283826999999999E-2</c:v>
                </c:pt>
                <c:pt idx="104">
                  <c:v>2.9419089999999998E-2</c:v>
                </c:pt>
                <c:pt idx="105">
                  <c:v>2.7780136E-2</c:v>
                </c:pt>
                <c:pt idx="106">
                  <c:v>2.5288842999999998E-2</c:v>
                </c:pt>
                <c:pt idx="107">
                  <c:v>2.2533067E-2</c:v>
                </c:pt>
                <c:pt idx="108">
                  <c:v>1.8385496000000001E-2</c:v>
                </c:pt>
                <c:pt idx="109">
                  <c:v>1.3556309000000001E-2</c:v>
                </c:pt>
                <c:pt idx="110">
                  <c:v>8.6357919999999998E-3</c:v>
                </c:pt>
                <c:pt idx="111">
                  <c:v>3.1823467000000002E-3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0204-426D-9C5C-87A7EFFAAC89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[4]Sheet1!$D$617:$DT$617</c:f>
              <c:numCache>
                <c:formatCode>General</c:formatCode>
                <c:ptCount val="121"/>
                <c:pt idx="0">
                  <c:v>5.4500000000000002E-4</c:v>
                </c:pt>
                <c:pt idx="1">
                  <c:v>0</c:v>
                </c:pt>
                <c:pt idx="2">
                  <c:v>8.8199999999999997E-4</c:v>
                </c:pt>
                <c:pt idx="3">
                  <c:v>2.2861306000000001E-3</c:v>
                </c:pt>
                <c:pt idx="4">
                  <c:v>3.6754121999999999E-3</c:v>
                </c:pt>
                <c:pt idx="5">
                  <c:v>5.0128639999999997E-3</c:v>
                </c:pt>
                <c:pt idx="6">
                  <c:v>6.4437784999999996E-3</c:v>
                </c:pt>
                <c:pt idx="7">
                  <c:v>7.8349349999999995E-3</c:v>
                </c:pt>
                <c:pt idx="8">
                  <c:v>7.0733949999999997E-3</c:v>
                </c:pt>
                <c:pt idx="9">
                  <c:v>3.2000826000000001E-3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4.4799999999999999E-4</c:v>
                </c:pt>
                <c:pt idx="15">
                  <c:v>7.5852623999999999E-3</c:v>
                </c:pt>
                <c:pt idx="16">
                  <c:v>1.3213926000000001E-2</c:v>
                </c:pt>
                <c:pt idx="17">
                  <c:v>1.3475479E-2</c:v>
                </c:pt>
                <c:pt idx="18">
                  <c:v>8.4408580000000007E-3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6.1203170000000001E-3</c:v>
                </c:pt>
                <c:pt idx="27">
                  <c:v>1.2352058000000001E-2</c:v>
                </c:pt>
                <c:pt idx="28">
                  <c:v>1.6987249999999999E-2</c:v>
                </c:pt>
                <c:pt idx="29">
                  <c:v>1.9819135000000002E-2</c:v>
                </c:pt>
                <c:pt idx="30">
                  <c:v>2.272888E-2</c:v>
                </c:pt>
                <c:pt idx="31">
                  <c:v>2.5760286E-2</c:v>
                </c:pt>
                <c:pt idx="32">
                  <c:v>2.8120538E-2</c:v>
                </c:pt>
                <c:pt idx="33">
                  <c:v>3.1447478000000001E-2</c:v>
                </c:pt>
                <c:pt idx="34">
                  <c:v>3.5273813000000001E-2</c:v>
                </c:pt>
                <c:pt idx="35">
                  <c:v>3.8881533000000003E-2</c:v>
                </c:pt>
                <c:pt idx="36">
                  <c:v>4.0296725999999998E-2</c:v>
                </c:pt>
                <c:pt idx="37">
                  <c:v>3.8353406E-2</c:v>
                </c:pt>
                <c:pt idx="38">
                  <c:v>3.3991683000000002E-2</c:v>
                </c:pt>
                <c:pt idx="39">
                  <c:v>2.8456457000000001E-2</c:v>
                </c:pt>
                <c:pt idx="40">
                  <c:v>2.2002665000000001E-2</c:v>
                </c:pt>
                <c:pt idx="41">
                  <c:v>1.671738E-2</c:v>
                </c:pt>
                <c:pt idx="42">
                  <c:v>1.3333948999999999E-2</c:v>
                </c:pt>
                <c:pt idx="43">
                  <c:v>1.4463576000000001E-2</c:v>
                </c:pt>
                <c:pt idx="44">
                  <c:v>2.0893268E-2</c:v>
                </c:pt>
                <c:pt idx="45">
                  <c:v>2.9679000000000001E-2</c:v>
                </c:pt>
                <c:pt idx="46">
                  <c:v>3.6501119999999998E-2</c:v>
                </c:pt>
                <c:pt idx="47">
                  <c:v>3.8855306999999999E-2</c:v>
                </c:pt>
                <c:pt idx="48">
                  <c:v>3.7679764999999997E-2</c:v>
                </c:pt>
                <c:pt idx="49">
                  <c:v>3.5262804000000002E-2</c:v>
                </c:pt>
                <c:pt idx="50">
                  <c:v>3.2569632000000001E-2</c:v>
                </c:pt>
                <c:pt idx="51">
                  <c:v>3.0892849E-2</c:v>
                </c:pt>
                <c:pt idx="52">
                  <c:v>3.0267744999999999E-2</c:v>
                </c:pt>
                <c:pt idx="53">
                  <c:v>2.9125053000000001E-2</c:v>
                </c:pt>
                <c:pt idx="54">
                  <c:v>2.5761668000000001E-2</c:v>
                </c:pt>
                <c:pt idx="55">
                  <c:v>2.1876939000000001E-2</c:v>
                </c:pt>
                <c:pt idx="56">
                  <c:v>2.0399354000000001E-2</c:v>
                </c:pt>
                <c:pt idx="57">
                  <c:v>2.4528002E-2</c:v>
                </c:pt>
                <c:pt idx="58">
                  <c:v>3.2843437000000003E-2</c:v>
                </c:pt>
                <c:pt idx="59">
                  <c:v>4.0583833999999999E-2</c:v>
                </c:pt>
                <c:pt idx="60">
                  <c:v>4.3282606000000001E-2</c:v>
                </c:pt>
                <c:pt idx="61">
                  <c:v>4.2993194999999998E-2</c:v>
                </c:pt>
                <c:pt idx="62">
                  <c:v>4.2961526999999999E-2</c:v>
                </c:pt>
                <c:pt idx="63">
                  <c:v>4.4402666E-2</c:v>
                </c:pt>
                <c:pt idx="64">
                  <c:v>4.4691465999999999E-2</c:v>
                </c:pt>
                <c:pt idx="65">
                  <c:v>4.2827267000000002E-2</c:v>
                </c:pt>
                <c:pt idx="66">
                  <c:v>4.2931526999999997E-2</c:v>
                </c:pt>
                <c:pt idx="67">
                  <c:v>4.9764982999999999E-2</c:v>
                </c:pt>
                <c:pt idx="68">
                  <c:v>6.1268754000000002E-2</c:v>
                </c:pt>
                <c:pt idx="69">
                  <c:v>6.7787244999999996E-2</c:v>
                </c:pt>
                <c:pt idx="70">
                  <c:v>6.1632975999999999E-2</c:v>
                </c:pt>
                <c:pt idx="71">
                  <c:v>4.3941684000000002E-2</c:v>
                </c:pt>
                <c:pt idx="72">
                  <c:v>2.4326484999999998E-2</c:v>
                </c:pt>
                <c:pt idx="73">
                  <c:v>1.1762836E-2</c:v>
                </c:pt>
                <c:pt idx="74">
                  <c:v>9.4176629999999997E-3</c:v>
                </c:pt>
                <c:pt idx="75">
                  <c:v>1.3160982999999999E-2</c:v>
                </c:pt>
                <c:pt idx="76">
                  <c:v>1.7810348E-2</c:v>
                </c:pt>
                <c:pt idx="77">
                  <c:v>2.0682458000000001E-2</c:v>
                </c:pt>
                <c:pt idx="78">
                  <c:v>2.3103408999999998E-2</c:v>
                </c:pt>
                <c:pt idx="79">
                  <c:v>2.5681336999999999E-2</c:v>
                </c:pt>
                <c:pt idx="80">
                  <c:v>2.5661380000000001E-2</c:v>
                </c:pt>
                <c:pt idx="81">
                  <c:v>2.0123601000000001E-2</c:v>
                </c:pt>
                <c:pt idx="82">
                  <c:v>8.8808050000000003E-3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1.0566546E-2</c:v>
                </c:pt>
                <c:pt idx="89">
                  <c:v>2.0249920000000001E-2</c:v>
                </c:pt>
                <c:pt idx="90">
                  <c:v>2.6655526999999998E-2</c:v>
                </c:pt>
                <c:pt idx="91">
                  <c:v>3.0312882999999999E-2</c:v>
                </c:pt>
                <c:pt idx="92">
                  <c:v>3.1054154E-2</c:v>
                </c:pt>
                <c:pt idx="93">
                  <c:v>3.0368127000000002E-2</c:v>
                </c:pt>
                <c:pt idx="94">
                  <c:v>2.8929633999999999E-2</c:v>
                </c:pt>
                <c:pt idx="95">
                  <c:v>2.6851964999999998E-2</c:v>
                </c:pt>
                <c:pt idx="96">
                  <c:v>2.6820974000000001E-2</c:v>
                </c:pt>
                <c:pt idx="97">
                  <c:v>2.7889616999999998E-2</c:v>
                </c:pt>
                <c:pt idx="98">
                  <c:v>2.9276336999999999E-2</c:v>
                </c:pt>
                <c:pt idx="99">
                  <c:v>3.0453830000000001E-2</c:v>
                </c:pt>
                <c:pt idx="100">
                  <c:v>3.1203713000000001E-2</c:v>
                </c:pt>
                <c:pt idx="101">
                  <c:v>3.0934645E-2</c:v>
                </c:pt>
                <c:pt idx="102">
                  <c:v>3.0746933000000001E-2</c:v>
                </c:pt>
                <c:pt idx="103">
                  <c:v>3.0761650000000001E-2</c:v>
                </c:pt>
                <c:pt idx="104">
                  <c:v>2.9915522999999999E-2</c:v>
                </c:pt>
                <c:pt idx="105">
                  <c:v>2.8282720000000001E-2</c:v>
                </c:pt>
                <c:pt idx="106">
                  <c:v>2.5783793999999999E-2</c:v>
                </c:pt>
                <c:pt idx="107">
                  <c:v>2.3017662000000001E-2</c:v>
                </c:pt>
                <c:pt idx="108">
                  <c:v>1.8837249E-2</c:v>
                </c:pt>
                <c:pt idx="109">
                  <c:v>1.3965841E-2</c:v>
                </c:pt>
                <c:pt idx="110">
                  <c:v>9.0156750000000008E-3</c:v>
                </c:pt>
                <c:pt idx="111">
                  <c:v>3.5714395000000002E-3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0204-426D-9C5C-87A7EFFAAC89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[4]Sheet1!$D$618:$DT$618</c:f>
              <c:numCache>
                <c:formatCode>General</c:formatCode>
                <c:ptCount val="121"/>
                <c:pt idx="0">
                  <c:v>7.6400000000000003E-4</c:v>
                </c:pt>
                <c:pt idx="1">
                  <c:v>0</c:v>
                </c:pt>
                <c:pt idx="2">
                  <c:v>1.1131931E-3</c:v>
                </c:pt>
                <c:pt idx="3">
                  <c:v>2.3597436999999999E-3</c:v>
                </c:pt>
                <c:pt idx="4">
                  <c:v>3.5687808E-3</c:v>
                </c:pt>
                <c:pt idx="5">
                  <c:v>4.7807153000000002E-3</c:v>
                </c:pt>
                <c:pt idx="6">
                  <c:v>6.1291619999999996E-3</c:v>
                </c:pt>
                <c:pt idx="7">
                  <c:v>7.4946639999999998E-3</c:v>
                </c:pt>
                <c:pt idx="8">
                  <c:v>6.7845746E-3</c:v>
                </c:pt>
                <c:pt idx="9">
                  <c:v>3.0713490000000001E-3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4.0000000000000002E-4</c:v>
                </c:pt>
                <c:pt idx="15">
                  <c:v>7.7270860000000002E-3</c:v>
                </c:pt>
                <c:pt idx="16">
                  <c:v>1.3568284E-2</c:v>
                </c:pt>
                <c:pt idx="17">
                  <c:v>1.3934353E-2</c:v>
                </c:pt>
                <c:pt idx="18">
                  <c:v>8.8509629999999999E-3</c:v>
                </c:pt>
                <c:pt idx="19">
                  <c:v>1.37E-4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6.2357686000000002E-3</c:v>
                </c:pt>
                <c:pt idx="27">
                  <c:v>1.2570036999999999E-2</c:v>
                </c:pt>
                <c:pt idx="28">
                  <c:v>1.7305402000000001E-2</c:v>
                </c:pt>
                <c:pt idx="29">
                  <c:v>2.01859E-2</c:v>
                </c:pt>
                <c:pt idx="30">
                  <c:v>2.3029689999999998E-2</c:v>
                </c:pt>
                <c:pt idx="31">
                  <c:v>2.5947751000000002E-2</c:v>
                </c:pt>
                <c:pt idx="32">
                  <c:v>2.8243813999999999E-2</c:v>
                </c:pt>
                <c:pt idx="33">
                  <c:v>3.161601E-2</c:v>
                </c:pt>
                <c:pt idx="34">
                  <c:v>3.5499368000000003E-2</c:v>
                </c:pt>
                <c:pt idx="35">
                  <c:v>3.9121629999999998E-2</c:v>
                </c:pt>
                <c:pt idx="36">
                  <c:v>4.0501363999999998E-2</c:v>
                </c:pt>
                <c:pt idx="37">
                  <c:v>3.8510766000000002E-2</c:v>
                </c:pt>
                <c:pt idx="38">
                  <c:v>3.4158229999999998E-2</c:v>
                </c:pt>
                <c:pt idx="39">
                  <c:v>2.8592063000000001E-2</c:v>
                </c:pt>
                <c:pt idx="40">
                  <c:v>2.1997288E-2</c:v>
                </c:pt>
                <c:pt idx="41">
                  <c:v>1.6575105E-2</c:v>
                </c:pt>
                <c:pt idx="42">
                  <c:v>1.3189070000000001E-2</c:v>
                </c:pt>
                <c:pt idx="43">
                  <c:v>1.4495655E-2</c:v>
                </c:pt>
                <c:pt idx="44">
                  <c:v>2.1136296999999998E-2</c:v>
                </c:pt>
                <c:pt idx="45">
                  <c:v>3.0055539999999999E-2</c:v>
                </c:pt>
                <c:pt idx="46">
                  <c:v>3.6917279999999997E-2</c:v>
                </c:pt>
                <c:pt idx="47">
                  <c:v>3.9281047999999999E-2</c:v>
                </c:pt>
                <c:pt idx="48">
                  <c:v>3.8078717999999998E-2</c:v>
                </c:pt>
                <c:pt idx="49">
                  <c:v>3.5566374999999997E-2</c:v>
                </c:pt>
                <c:pt idx="50">
                  <c:v>3.2708662999999999E-2</c:v>
                </c:pt>
                <c:pt idx="51">
                  <c:v>3.0899504000000001E-2</c:v>
                </c:pt>
                <c:pt idx="52">
                  <c:v>3.0245890000000001E-2</c:v>
                </c:pt>
                <c:pt idx="53">
                  <c:v>2.9134750000000001E-2</c:v>
                </c:pt>
                <c:pt idx="54">
                  <c:v>2.5774779000000001E-2</c:v>
                </c:pt>
                <c:pt idx="55">
                  <c:v>2.1886739999999998E-2</c:v>
                </c:pt>
                <c:pt idx="56">
                  <c:v>2.0413669999999998E-2</c:v>
                </c:pt>
                <c:pt idx="57">
                  <c:v>2.4587055999999999E-2</c:v>
                </c:pt>
                <c:pt idx="58">
                  <c:v>3.2958099999999997E-2</c:v>
                </c:pt>
                <c:pt idx="59">
                  <c:v>4.0701069999999999E-2</c:v>
                </c:pt>
                <c:pt idx="60">
                  <c:v>4.3323647E-2</c:v>
                </c:pt>
                <c:pt idx="61">
                  <c:v>4.2860330000000002E-2</c:v>
                </c:pt>
                <c:pt idx="62">
                  <c:v>4.2636923E-2</c:v>
                </c:pt>
                <c:pt idx="63">
                  <c:v>4.4001753999999997E-2</c:v>
                </c:pt>
                <c:pt idx="64">
                  <c:v>4.4421796E-2</c:v>
                </c:pt>
                <c:pt idx="65">
                  <c:v>4.2865640000000003E-2</c:v>
                </c:pt>
                <c:pt idx="66">
                  <c:v>4.3303950000000001E-2</c:v>
                </c:pt>
                <c:pt idx="67">
                  <c:v>5.0314070000000002E-2</c:v>
                </c:pt>
                <c:pt idx="68">
                  <c:v>6.1763182E-2</c:v>
                </c:pt>
                <c:pt idx="69">
                  <c:v>6.8062300000000006E-2</c:v>
                </c:pt>
                <c:pt idx="70">
                  <c:v>6.1652239999999997E-2</c:v>
                </c:pt>
                <c:pt idx="71">
                  <c:v>4.3744656999999999E-2</c:v>
                </c:pt>
                <c:pt idx="72">
                  <c:v>2.3949185000000001E-2</c:v>
                </c:pt>
                <c:pt idx="73">
                  <c:v>1.1260773E-2</c:v>
                </c:pt>
                <c:pt idx="74">
                  <c:v>8.911558E-3</c:v>
                </c:pt>
                <c:pt idx="75">
                  <c:v>1.2838344999999999E-2</c:v>
                </c:pt>
                <c:pt idx="76">
                  <c:v>1.778559E-2</c:v>
                </c:pt>
                <c:pt idx="77">
                  <c:v>2.0857621E-2</c:v>
                </c:pt>
                <c:pt idx="78">
                  <c:v>2.3257604000000001E-2</c:v>
                </c:pt>
                <c:pt idx="79">
                  <c:v>2.5637103000000001E-2</c:v>
                </c:pt>
                <c:pt idx="80">
                  <c:v>2.5388714E-2</c:v>
                </c:pt>
                <c:pt idx="81">
                  <c:v>1.9699603E-2</c:v>
                </c:pt>
                <c:pt idx="82">
                  <c:v>8.4420529999999997E-3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1.1203364E-2</c:v>
                </c:pt>
                <c:pt idx="89">
                  <c:v>2.0783785999999999E-2</c:v>
                </c:pt>
                <c:pt idx="90">
                  <c:v>2.6995264000000001E-2</c:v>
                </c:pt>
                <c:pt idx="91">
                  <c:v>3.0447948999999998E-2</c:v>
                </c:pt>
                <c:pt idx="92">
                  <c:v>3.0967886E-2</c:v>
                </c:pt>
                <c:pt idx="93">
                  <c:v>3.0089438E-2</c:v>
                </c:pt>
                <c:pt idx="94">
                  <c:v>2.8501169999999999E-2</c:v>
                </c:pt>
                <c:pt idx="95">
                  <c:v>2.6357943000000002E-2</c:v>
                </c:pt>
                <c:pt idx="96">
                  <c:v>2.6379544000000001E-2</c:v>
                </c:pt>
                <c:pt idx="97">
                  <c:v>2.7573305999999999E-2</c:v>
                </c:pt>
                <c:pt idx="98">
                  <c:v>2.9133031E-2</c:v>
                </c:pt>
                <c:pt idx="99">
                  <c:v>3.0479623000000001E-2</c:v>
                </c:pt>
                <c:pt idx="100">
                  <c:v>3.1343984999999998E-2</c:v>
                </c:pt>
                <c:pt idx="101">
                  <c:v>3.1108337999999999E-2</c:v>
                </c:pt>
                <c:pt idx="102">
                  <c:v>3.0935792E-2</c:v>
                </c:pt>
                <c:pt idx="103">
                  <c:v>3.0910390999999999E-2</c:v>
                </c:pt>
                <c:pt idx="104">
                  <c:v>2.9991436999999999E-2</c:v>
                </c:pt>
                <c:pt idx="105">
                  <c:v>2.8269695000000001E-2</c:v>
                </c:pt>
                <c:pt idx="106">
                  <c:v>2.5674252000000002E-2</c:v>
                </c:pt>
                <c:pt idx="107">
                  <c:v>2.2814055999999999E-2</c:v>
                </c:pt>
                <c:pt idx="108">
                  <c:v>1.8544339E-2</c:v>
                </c:pt>
                <c:pt idx="109">
                  <c:v>1.3603337E-2</c:v>
                </c:pt>
                <c:pt idx="110">
                  <c:v>8.5859130000000006E-3</c:v>
                </c:pt>
                <c:pt idx="111">
                  <c:v>3.0977881999999998E-3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0204-426D-9C5C-87A7EFFAAC89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[4]Sheet1!$D$619:$DT$619</c:f>
              <c:numCache>
                <c:formatCode>General</c:formatCode>
                <c:ptCount val="121"/>
                <c:pt idx="0">
                  <c:v>9.4200000000000002E-4</c:v>
                </c:pt>
                <c:pt idx="1">
                  <c:v>0</c:v>
                </c:pt>
                <c:pt idx="2">
                  <c:v>1.0470118000000001E-3</c:v>
                </c:pt>
                <c:pt idx="3">
                  <c:v>2.3286994999999998E-3</c:v>
                </c:pt>
                <c:pt idx="4">
                  <c:v>3.5888922999999999E-3</c:v>
                </c:pt>
                <c:pt idx="5">
                  <c:v>4.8239184999999997E-3</c:v>
                </c:pt>
                <c:pt idx="6">
                  <c:v>6.1272540000000004E-3</c:v>
                </c:pt>
                <c:pt idx="7">
                  <c:v>7.4655980000000004E-3</c:v>
                </c:pt>
                <c:pt idx="8">
                  <c:v>6.7848539999999999E-3</c:v>
                </c:pt>
                <c:pt idx="9">
                  <c:v>3.1308E-3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4.4000000000000002E-4</c:v>
                </c:pt>
                <c:pt idx="15">
                  <c:v>7.6664020000000001E-3</c:v>
                </c:pt>
                <c:pt idx="16">
                  <c:v>1.33943185E-2</c:v>
                </c:pt>
                <c:pt idx="17">
                  <c:v>1.3683252999999999E-2</c:v>
                </c:pt>
                <c:pt idx="18">
                  <c:v>8.596935E-3</c:v>
                </c:pt>
                <c:pt idx="19">
                  <c:v>3.7700000000000002E-5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6.3489799999999997E-3</c:v>
                </c:pt>
                <c:pt idx="27">
                  <c:v>1.2576393999999999E-2</c:v>
                </c:pt>
                <c:pt idx="28">
                  <c:v>1.7155664000000001E-2</c:v>
                </c:pt>
                <c:pt idx="29">
                  <c:v>1.9890351000000001E-2</c:v>
                </c:pt>
                <c:pt idx="30">
                  <c:v>2.2633929000000001E-2</c:v>
                </c:pt>
                <c:pt idx="31">
                  <c:v>2.5488665000000001E-2</c:v>
                </c:pt>
                <c:pt idx="32">
                  <c:v>2.7773132999999998E-2</c:v>
                </c:pt>
                <c:pt idx="33">
                  <c:v>3.1141518E-2</c:v>
                </c:pt>
                <c:pt idx="34">
                  <c:v>3.5143109999999998E-2</c:v>
                </c:pt>
                <c:pt idx="35">
                  <c:v>3.8961349999999999E-2</c:v>
                </c:pt>
                <c:pt idx="36">
                  <c:v>4.0553222999999999E-2</c:v>
                </c:pt>
                <c:pt idx="37">
                  <c:v>3.8669355000000002E-2</c:v>
                </c:pt>
                <c:pt idx="38">
                  <c:v>3.4331835999999998E-2</c:v>
                </c:pt>
                <c:pt idx="39">
                  <c:v>2.8710904999999998E-2</c:v>
                </c:pt>
                <c:pt idx="40">
                  <c:v>2.2117937000000001E-2</c:v>
                </c:pt>
                <c:pt idx="41">
                  <c:v>1.6641598000000001E-2</c:v>
                </c:pt>
                <c:pt idx="42">
                  <c:v>1.3168536999999999E-2</c:v>
                </c:pt>
                <c:pt idx="43">
                  <c:v>1.4342353E-2</c:v>
                </c:pt>
                <c:pt idx="44">
                  <c:v>2.0889286E-2</c:v>
                </c:pt>
                <c:pt idx="45">
                  <c:v>2.9805920999999999E-2</c:v>
                </c:pt>
                <c:pt idx="46">
                  <c:v>3.6779239999999998E-2</c:v>
                </c:pt>
                <c:pt idx="47">
                  <c:v>3.9337839999999999E-2</c:v>
                </c:pt>
                <c:pt idx="48">
                  <c:v>3.8297146999999997E-2</c:v>
                </c:pt>
                <c:pt idx="49">
                  <c:v>3.5751669999999999E-2</c:v>
                </c:pt>
                <c:pt idx="50">
                  <c:v>3.2696389999999999E-2</c:v>
                </c:pt>
                <c:pt idx="51">
                  <c:v>3.0690446E-2</c:v>
                </c:pt>
                <c:pt idx="52">
                  <c:v>2.9988867999999998E-2</c:v>
                </c:pt>
                <c:pt idx="53">
                  <c:v>2.9038405E-2</c:v>
                </c:pt>
                <c:pt idx="54">
                  <c:v>2.5896572E-2</c:v>
                </c:pt>
                <c:pt idx="55">
                  <c:v>2.2090629000000001E-2</c:v>
                </c:pt>
                <c:pt idx="56">
                  <c:v>2.0536209E-2</c:v>
                </c:pt>
                <c:pt idx="57">
                  <c:v>2.4547217E-2</c:v>
                </c:pt>
                <c:pt idx="58">
                  <c:v>3.2781200000000003E-2</c:v>
                </c:pt>
                <c:pt idx="59">
                  <c:v>4.0469150000000002E-2</c:v>
                </c:pt>
                <c:pt idx="60">
                  <c:v>4.3113533000000002E-2</c:v>
                </c:pt>
                <c:pt idx="61">
                  <c:v>4.2723700000000003E-2</c:v>
                </c:pt>
                <c:pt idx="62">
                  <c:v>4.2533769999999999E-2</c:v>
                </c:pt>
                <c:pt idx="63">
                  <c:v>4.3810892999999997E-2</c:v>
                </c:pt>
                <c:pt idx="64">
                  <c:v>4.4033290000000003E-2</c:v>
                </c:pt>
                <c:pt idx="65">
                  <c:v>4.2310453999999997E-2</c:v>
                </c:pt>
                <c:pt idx="66">
                  <c:v>4.2777351999999998E-2</c:v>
                </c:pt>
                <c:pt idx="67">
                  <c:v>5.00822E-2</c:v>
                </c:pt>
                <c:pt idx="68">
                  <c:v>6.1914205999999999E-2</c:v>
                </c:pt>
                <c:pt idx="69">
                  <c:v>6.8472870000000005E-2</c:v>
                </c:pt>
                <c:pt idx="70">
                  <c:v>6.204585E-2</c:v>
                </c:pt>
                <c:pt idx="71">
                  <c:v>4.3927880000000002E-2</c:v>
                </c:pt>
                <c:pt idx="72">
                  <c:v>2.3972190000000001E-2</c:v>
                </c:pt>
                <c:pt idx="73">
                  <c:v>1.1345963000000001E-2</c:v>
                </c:pt>
                <c:pt idx="74">
                  <c:v>9.2050980000000001E-3</c:v>
                </c:pt>
                <c:pt idx="75">
                  <c:v>1.3223398500000001E-2</c:v>
                </c:pt>
                <c:pt idx="76">
                  <c:v>1.7963974000000001E-2</c:v>
                </c:pt>
                <c:pt idx="77">
                  <c:v>2.0631116000000001E-2</c:v>
                </c:pt>
                <c:pt idx="78">
                  <c:v>2.2675898E-2</c:v>
                </c:pt>
                <c:pt idx="79">
                  <c:v>2.4953843999999999E-2</c:v>
                </c:pt>
                <c:pt idx="80">
                  <c:v>2.4909968000000001E-2</c:v>
                </c:pt>
                <c:pt idx="81">
                  <c:v>1.9639764000000001E-2</c:v>
                </c:pt>
                <c:pt idx="82">
                  <c:v>8.8282350000000002E-3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1.0430857E-2</c:v>
                </c:pt>
                <c:pt idx="89">
                  <c:v>1.9877039999999999E-2</c:v>
                </c:pt>
                <c:pt idx="90">
                  <c:v>2.6132386000000001E-2</c:v>
                </c:pt>
                <c:pt idx="91">
                  <c:v>2.9789913000000001E-2</c:v>
                </c:pt>
                <c:pt idx="92">
                  <c:v>3.0639698999999999E-2</c:v>
                </c:pt>
                <c:pt idx="93">
                  <c:v>3.0088862000000001E-2</c:v>
                </c:pt>
                <c:pt idx="94">
                  <c:v>2.8760577999999998E-2</c:v>
                </c:pt>
                <c:pt idx="95">
                  <c:v>2.6780189999999999E-2</c:v>
                </c:pt>
                <c:pt idx="96">
                  <c:v>2.6785765E-2</c:v>
                </c:pt>
                <c:pt idx="97">
                  <c:v>2.7868045000000001E-2</c:v>
                </c:pt>
                <c:pt idx="98">
                  <c:v>2.9239357000000001E-2</c:v>
                </c:pt>
                <c:pt idx="99">
                  <c:v>3.0387186E-2</c:v>
                </c:pt>
                <c:pt idx="100">
                  <c:v>3.1101644000000001E-2</c:v>
                </c:pt>
                <c:pt idx="101">
                  <c:v>3.0833032E-2</c:v>
                </c:pt>
                <c:pt idx="102">
                  <c:v>3.0618179999999998E-2</c:v>
                </c:pt>
                <c:pt idx="103">
                  <c:v>3.0626780999999999E-2</c:v>
                </c:pt>
                <c:pt idx="104">
                  <c:v>2.9786335000000001E-2</c:v>
                </c:pt>
                <c:pt idx="105">
                  <c:v>2.8167500000000002E-2</c:v>
                </c:pt>
                <c:pt idx="106">
                  <c:v>2.5692630000000001E-2</c:v>
                </c:pt>
                <c:pt idx="107">
                  <c:v>2.2970071000000002E-2</c:v>
                </c:pt>
                <c:pt idx="108">
                  <c:v>1.8822160000000001E-2</c:v>
                </c:pt>
                <c:pt idx="109">
                  <c:v>1.3989794999999999E-2</c:v>
                </c:pt>
                <c:pt idx="110">
                  <c:v>9.0736029999999995E-3</c:v>
                </c:pt>
                <c:pt idx="111">
                  <c:v>3.6135694999999998E-3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0204-426D-9C5C-87A7EFFAAC89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[4]Sheet1!$D$620:$DT$620</c:f>
              <c:numCache>
                <c:formatCode>General</c:formatCode>
                <c:ptCount val="121"/>
                <c:pt idx="0">
                  <c:v>5.5999999999999995E-4</c:v>
                </c:pt>
                <c:pt idx="1">
                  <c:v>0</c:v>
                </c:pt>
                <c:pt idx="2">
                  <c:v>8.8500000000000004E-4</c:v>
                </c:pt>
                <c:pt idx="3">
                  <c:v>2.2770956E-3</c:v>
                </c:pt>
                <c:pt idx="4">
                  <c:v>3.6006664999999999E-3</c:v>
                </c:pt>
                <c:pt idx="5">
                  <c:v>4.8417136999999999E-3</c:v>
                </c:pt>
                <c:pt idx="6">
                  <c:v>6.1134290000000001E-3</c:v>
                </c:pt>
                <c:pt idx="7">
                  <c:v>7.4350909999999996E-3</c:v>
                </c:pt>
                <c:pt idx="8">
                  <c:v>6.7372656999999999E-3</c:v>
                </c:pt>
                <c:pt idx="9">
                  <c:v>3.069787E-3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2.7900000000000001E-4</c:v>
                </c:pt>
                <c:pt idx="15">
                  <c:v>7.5265295000000003E-3</c:v>
                </c:pt>
                <c:pt idx="16">
                  <c:v>1.3350592E-2</c:v>
                </c:pt>
                <c:pt idx="17">
                  <c:v>1.3732561000000001E-2</c:v>
                </c:pt>
                <c:pt idx="18">
                  <c:v>8.6911609999999993E-3</c:v>
                </c:pt>
                <c:pt idx="19">
                  <c:v>3.82E-5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6.4814915000000004E-3</c:v>
                </c:pt>
                <c:pt idx="27">
                  <c:v>1.2787514E-2</c:v>
                </c:pt>
                <c:pt idx="28">
                  <c:v>1.7457759E-2</c:v>
                </c:pt>
                <c:pt idx="29">
                  <c:v>2.0129333999999999E-2</c:v>
                </c:pt>
                <c:pt idx="30">
                  <c:v>2.2694418000000001E-2</c:v>
                </c:pt>
                <c:pt idx="31">
                  <c:v>2.5346415000000001E-2</c:v>
                </c:pt>
                <c:pt idx="32">
                  <c:v>2.7508023999999999E-2</c:v>
                </c:pt>
                <c:pt idx="33">
                  <c:v>3.0870892E-2</c:v>
                </c:pt>
                <c:pt idx="34">
                  <c:v>3.487167E-2</c:v>
                </c:pt>
                <c:pt idx="35">
                  <c:v>3.8648377999999997E-2</c:v>
                </c:pt>
                <c:pt idx="36">
                  <c:v>4.0198686999999997E-2</c:v>
                </c:pt>
                <c:pt idx="37">
                  <c:v>3.8360182E-2</c:v>
                </c:pt>
                <c:pt idx="38">
                  <c:v>3.4113009999999999E-2</c:v>
                </c:pt>
                <c:pt idx="39">
                  <c:v>2.8624106E-2</c:v>
                </c:pt>
                <c:pt idx="40">
                  <c:v>2.2110725000000001E-2</c:v>
                </c:pt>
                <c:pt idx="41">
                  <c:v>1.6711996999999999E-2</c:v>
                </c:pt>
                <c:pt idx="42">
                  <c:v>1.3233243E-2</c:v>
                </c:pt>
                <c:pt idx="43">
                  <c:v>1.4362872E-2</c:v>
                </c:pt>
                <c:pt idx="44">
                  <c:v>2.0847296000000001E-2</c:v>
                </c:pt>
                <c:pt idx="45">
                  <c:v>2.975061E-2</c:v>
                </c:pt>
                <c:pt idx="46">
                  <c:v>3.6754391999999997E-2</c:v>
                </c:pt>
                <c:pt idx="47">
                  <c:v>3.9392587E-2</c:v>
                </c:pt>
                <c:pt idx="48">
                  <c:v>3.843858E-2</c:v>
                </c:pt>
                <c:pt idx="49">
                  <c:v>3.5954277999999999E-2</c:v>
                </c:pt>
                <c:pt idx="50">
                  <c:v>3.2860673999999999E-2</c:v>
                </c:pt>
                <c:pt idx="51">
                  <c:v>3.0715648000000002E-2</c:v>
                </c:pt>
                <c:pt idx="52">
                  <c:v>2.9839734E-2</c:v>
                </c:pt>
                <c:pt idx="53">
                  <c:v>2.8798968000000001E-2</c:v>
                </c:pt>
                <c:pt idx="54">
                  <c:v>2.5709348E-2</c:v>
                </c:pt>
                <c:pt idx="55">
                  <c:v>2.2019642999999998E-2</c:v>
                </c:pt>
                <c:pt idx="56">
                  <c:v>2.0589981E-2</c:v>
                </c:pt>
                <c:pt idx="57">
                  <c:v>2.4613235000000001E-2</c:v>
                </c:pt>
                <c:pt idx="58">
                  <c:v>3.2743561999999997E-2</c:v>
                </c:pt>
                <c:pt idx="59">
                  <c:v>4.0292059999999998E-2</c:v>
                </c:pt>
                <c:pt idx="60">
                  <c:v>4.2853269999999999E-2</c:v>
                </c:pt>
                <c:pt idx="61">
                  <c:v>4.2485606000000002E-2</c:v>
                </c:pt>
                <c:pt idx="62">
                  <c:v>4.2355333000000002E-2</c:v>
                </c:pt>
                <c:pt idx="63">
                  <c:v>4.3626940000000003E-2</c:v>
                </c:pt>
                <c:pt idx="64">
                  <c:v>4.3794498000000001E-2</c:v>
                </c:pt>
                <c:pt idx="65">
                  <c:v>4.2033109999999999E-2</c:v>
                </c:pt>
                <c:pt idx="66">
                  <c:v>4.2500603999999997E-2</c:v>
                </c:pt>
                <c:pt idx="67">
                  <c:v>4.9781430000000002E-2</c:v>
                </c:pt>
                <c:pt idx="68">
                  <c:v>6.1564094999999999E-2</c:v>
                </c:pt>
                <c:pt idx="69">
                  <c:v>6.8135545000000006E-2</c:v>
                </c:pt>
                <c:pt idx="70">
                  <c:v>6.1914280000000002E-2</c:v>
                </c:pt>
                <c:pt idx="71">
                  <c:v>4.4186419999999997E-2</c:v>
                </c:pt>
                <c:pt idx="72">
                  <c:v>2.4593685000000001E-2</c:v>
                </c:pt>
                <c:pt idx="73">
                  <c:v>1.2064436E-2</c:v>
                </c:pt>
                <c:pt idx="74">
                  <c:v>9.6870120000000001E-3</c:v>
                </c:pt>
                <c:pt idx="75">
                  <c:v>1.3267325999999999E-2</c:v>
                </c:pt>
                <c:pt idx="76">
                  <c:v>1.7604696999999999E-2</c:v>
                </c:pt>
                <c:pt idx="77">
                  <c:v>2.0125164000000001E-2</c:v>
                </c:pt>
                <c:pt idx="78">
                  <c:v>2.2311075E-2</c:v>
                </c:pt>
                <c:pt idx="79">
                  <c:v>2.4869835E-2</c:v>
                </c:pt>
                <c:pt idx="80">
                  <c:v>2.5010955000000001E-2</c:v>
                </c:pt>
                <c:pt idx="81">
                  <c:v>1.9707282999999999E-2</c:v>
                </c:pt>
                <c:pt idx="82">
                  <c:v>8.6944929999999993E-3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1.0787809000000001E-2</c:v>
                </c:pt>
                <c:pt idx="89">
                  <c:v>2.0234426E-2</c:v>
                </c:pt>
                <c:pt idx="90">
                  <c:v>2.6384126000000001E-2</c:v>
                </c:pt>
                <c:pt idx="91">
                  <c:v>2.9870122999999998E-2</c:v>
                </c:pt>
                <c:pt idx="92">
                  <c:v>3.055656E-2</c:v>
                </c:pt>
                <c:pt idx="93">
                  <c:v>2.9879669000000001E-2</c:v>
                </c:pt>
                <c:pt idx="94">
                  <c:v>2.8464871999999999E-2</c:v>
                </c:pt>
                <c:pt idx="95">
                  <c:v>2.6433229999999999E-2</c:v>
                </c:pt>
                <c:pt idx="96">
                  <c:v>2.6421770000000001E-2</c:v>
                </c:pt>
                <c:pt idx="97">
                  <c:v>2.7500894000000001E-2</c:v>
                </c:pt>
                <c:pt idx="98">
                  <c:v>2.8877402E-2</c:v>
                </c:pt>
                <c:pt idx="99">
                  <c:v>3.0028376999999998E-2</c:v>
                </c:pt>
                <c:pt idx="100">
                  <c:v>3.0749914999999999E-2</c:v>
                </c:pt>
                <c:pt idx="101">
                  <c:v>3.0418939999999998E-2</c:v>
                </c:pt>
                <c:pt idx="102">
                  <c:v>3.0258447000000001E-2</c:v>
                </c:pt>
                <c:pt idx="103">
                  <c:v>3.0324331999999999E-2</c:v>
                </c:pt>
                <c:pt idx="104">
                  <c:v>2.9546070000000001E-2</c:v>
                </c:pt>
                <c:pt idx="105">
                  <c:v>2.7995216E-2</c:v>
                </c:pt>
                <c:pt idx="106">
                  <c:v>2.5589246E-2</c:v>
                </c:pt>
                <c:pt idx="107">
                  <c:v>2.2934886000000002E-2</c:v>
                </c:pt>
                <c:pt idx="108">
                  <c:v>1.8845020000000001E-2</c:v>
                </c:pt>
                <c:pt idx="109">
                  <c:v>1.4060257E-2</c:v>
                </c:pt>
                <c:pt idx="110">
                  <c:v>9.1809130000000006E-3</c:v>
                </c:pt>
                <c:pt idx="111">
                  <c:v>3.8347503000000002E-3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0204-426D-9C5C-87A7EFFAAC89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[4]Sheet1!$D$621:$DT$621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3.7100000000000002E-4</c:v>
                </c:pt>
                <c:pt idx="3">
                  <c:v>2.0455130000000001E-3</c:v>
                </c:pt>
                <c:pt idx="4">
                  <c:v>3.5424542000000001E-3</c:v>
                </c:pt>
                <c:pt idx="5">
                  <c:v>4.8885159999999999E-3</c:v>
                </c:pt>
                <c:pt idx="6">
                  <c:v>6.1827647000000001E-3</c:v>
                </c:pt>
                <c:pt idx="7">
                  <c:v>7.4668442999999999E-3</c:v>
                </c:pt>
                <c:pt idx="8">
                  <c:v>6.6880940000000003E-3</c:v>
                </c:pt>
                <c:pt idx="9">
                  <c:v>2.9861007E-3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4.8899999999999996E-4</c:v>
                </c:pt>
                <c:pt idx="15">
                  <c:v>7.5600557000000002E-3</c:v>
                </c:pt>
                <c:pt idx="16">
                  <c:v>1.3144830999999999E-2</c:v>
                </c:pt>
                <c:pt idx="17">
                  <c:v>1.3390222E-2</c:v>
                </c:pt>
                <c:pt idx="18">
                  <c:v>8.4285490000000005E-3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6.5181227000000001E-3</c:v>
                </c:pt>
                <c:pt idx="27">
                  <c:v>1.2863317000000001E-2</c:v>
                </c:pt>
                <c:pt idx="28">
                  <c:v>1.7581228000000001E-2</c:v>
                </c:pt>
                <c:pt idx="29">
                  <c:v>2.0342814000000001E-2</c:v>
                </c:pt>
                <c:pt idx="30">
                  <c:v>2.2963298E-2</c:v>
                </c:pt>
                <c:pt idx="31">
                  <c:v>2.5573104999999999E-2</c:v>
                </c:pt>
                <c:pt idx="32">
                  <c:v>2.7600255000000001E-2</c:v>
                </c:pt>
                <c:pt idx="33">
                  <c:v>3.0855784000000001E-2</c:v>
                </c:pt>
                <c:pt idx="34">
                  <c:v>3.4835725999999997E-2</c:v>
                </c:pt>
                <c:pt idx="35">
                  <c:v>3.8668312000000003E-2</c:v>
                </c:pt>
                <c:pt idx="36">
                  <c:v>4.0270823999999997E-2</c:v>
                </c:pt>
                <c:pt idx="37">
                  <c:v>3.8443603E-2</c:v>
                </c:pt>
                <c:pt idx="38">
                  <c:v>3.4131225000000001E-2</c:v>
                </c:pt>
                <c:pt idx="39">
                  <c:v>2.8590959999999999E-2</c:v>
                </c:pt>
                <c:pt idx="40">
                  <c:v>2.2099865999999999E-2</c:v>
                </c:pt>
                <c:pt idx="41">
                  <c:v>1.6744120000000001E-2</c:v>
                </c:pt>
                <c:pt idx="42">
                  <c:v>1.3327627E-2</c:v>
                </c:pt>
                <c:pt idx="43">
                  <c:v>1.4483404E-2</c:v>
                </c:pt>
                <c:pt idx="44">
                  <c:v>2.0974883999999999E-2</c:v>
                </c:pt>
                <c:pt idx="45">
                  <c:v>2.9863899999999999E-2</c:v>
                </c:pt>
                <c:pt idx="46">
                  <c:v>3.680025E-2</c:v>
                </c:pt>
                <c:pt idx="47">
                  <c:v>3.9266876999999999E-2</c:v>
                </c:pt>
                <c:pt idx="48">
                  <c:v>3.8159474999999998E-2</c:v>
                </c:pt>
                <c:pt idx="49">
                  <c:v>3.5661987999999999E-2</c:v>
                </c:pt>
                <c:pt idx="50">
                  <c:v>3.27379E-2</c:v>
                </c:pt>
                <c:pt idx="51">
                  <c:v>3.0821128E-2</c:v>
                </c:pt>
                <c:pt idx="52">
                  <c:v>3.0081126999999999E-2</c:v>
                </c:pt>
                <c:pt idx="53">
                  <c:v>2.8986739000000001E-2</c:v>
                </c:pt>
                <c:pt idx="54">
                  <c:v>2.5712690999999999E-2</c:v>
                </c:pt>
                <c:pt idx="55">
                  <c:v>2.1868858000000001E-2</c:v>
                </c:pt>
                <c:pt idx="56">
                  <c:v>2.0384187000000002E-2</c:v>
                </c:pt>
                <c:pt idx="57">
                  <c:v>2.4517836000000001E-2</c:v>
                </c:pt>
                <c:pt idx="58">
                  <c:v>3.2787293000000002E-2</c:v>
                </c:pt>
                <c:pt idx="59">
                  <c:v>4.0338837000000002E-2</c:v>
                </c:pt>
                <c:pt idx="60">
                  <c:v>4.2739764E-2</c:v>
                </c:pt>
                <c:pt idx="61">
                  <c:v>4.2178567E-2</c:v>
                </c:pt>
                <c:pt idx="62">
                  <c:v>4.2050615E-2</c:v>
                </c:pt>
                <c:pt idx="63">
                  <c:v>4.3597307000000002E-2</c:v>
                </c:pt>
                <c:pt idx="64">
                  <c:v>4.4136804000000002E-2</c:v>
                </c:pt>
                <c:pt idx="65">
                  <c:v>4.2599794000000003E-2</c:v>
                </c:pt>
                <c:pt idx="66">
                  <c:v>4.3021450000000003E-2</c:v>
                </c:pt>
                <c:pt idx="67">
                  <c:v>5.0042259999999998E-2</c:v>
                </c:pt>
                <c:pt idx="68">
                  <c:v>6.1510160000000001E-2</c:v>
                </c:pt>
                <c:pt idx="69">
                  <c:v>6.7841715999999996E-2</c:v>
                </c:pt>
                <c:pt idx="70">
                  <c:v>6.150415E-2</c:v>
                </c:pt>
                <c:pt idx="71">
                  <c:v>4.3756417999999998E-2</c:v>
                </c:pt>
                <c:pt idx="72">
                  <c:v>2.4258901999999999E-2</c:v>
                </c:pt>
                <c:pt idx="73">
                  <c:v>1.1946543E-2</c:v>
                </c:pt>
                <c:pt idx="74">
                  <c:v>9.8364249999999993E-3</c:v>
                </c:pt>
                <c:pt idx="75">
                  <c:v>1.3601261E-2</c:v>
                </c:pt>
                <c:pt idx="76">
                  <c:v>1.7941497000000001E-2</c:v>
                </c:pt>
                <c:pt idx="77">
                  <c:v>2.0305390999999999E-2</c:v>
                </c:pt>
                <c:pt idx="78">
                  <c:v>2.2303536999999998E-2</c:v>
                </c:pt>
                <c:pt idx="79">
                  <c:v>2.4786376999999998E-2</c:v>
                </c:pt>
                <c:pt idx="80">
                  <c:v>2.5049834999999999E-2</c:v>
                </c:pt>
                <c:pt idx="81">
                  <c:v>2.0008689999999999E-2</c:v>
                </c:pt>
                <c:pt idx="82">
                  <c:v>9.2434454999999992E-3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1.0309463E-2</c:v>
                </c:pt>
                <c:pt idx="89">
                  <c:v>1.9706557999999999E-2</c:v>
                </c:pt>
                <c:pt idx="90">
                  <c:v>2.5883943E-2</c:v>
                </c:pt>
                <c:pt idx="91">
                  <c:v>2.9409438E-2</c:v>
                </c:pt>
                <c:pt idx="92">
                  <c:v>3.0129215000000001E-2</c:v>
                </c:pt>
                <c:pt idx="93">
                  <c:v>2.9480490000000002E-2</c:v>
                </c:pt>
                <c:pt idx="94">
                  <c:v>2.8098293E-2</c:v>
                </c:pt>
                <c:pt idx="95">
                  <c:v>2.6145802999999999E-2</c:v>
                </c:pt>
                <c:pt idx="96">
                  <c:v>2.623151E-2</c:v>
                </c:pt>
                <c:pt idx="97">
                  <c:v>2.7448362E-2</c:v>
                </c:pt>
                <c:pt idx="98">
                  <c:v>2.8971693999999999E-2</c:v>
                </c:pt>
                <c:pt idx="99">
                  <c:v>3.0250550000000001E-2</c:v>
                </c:pt>
                <c:pt idx="100">
                  <c:v>3.10566E-2</c:v>
                </c:pt>
                <c:pt idx="101">
                  <c:v>3.0800434000000002E-2</c:v>
                </c:pt>
                <c:pt idx="102">
                  <c:v>3.0636872999999998E-2</c:v>
                </c:pt>
                <c:pt idx="103">
                  <c:v>3.0660346000000002E-2</c:v>
                </c:pt>
                <c:pt idx="104">
                  <c:v>2.9814766999999999E-2</c:v>
                </c:pt>
                <c:pt idx="105">
                  <c:v>2.8177837000000001E-2</c:v>
                </c:pt>
                <c:pt idx="106">
                  <c:v>2.5677434999999998E-2</c:v>
                </c:pt>
                <c:pt idx="107">
                  <c:v>2.2920836E-2</c:v>
                </c:pt>
                <c:pt idx="108">
                  <c:v>1.8749709999999999E-2</c:v>
                </c:pt>
                <c:pt idx="109">
                  <c:v>1.3902649E-2</c:v>
                </c:pt>
                <c:pt idx="110">
                  <c:v>8.9844820000000002E-3</c:v>
                </c:pt>
                <c:pt idx="111">
                  <c:v>3.5617880000000002E-3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0204-426D-9C5C-87A7EFFAAC89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[4]Sheet1!$D$622:$DT$622</c:f>
              <c:numCache>
                <c:formatCode>General</c:formatCode>
                <c:ptCount val="121"/>
                <c:pt idx="0">
                  <c:v>7.6800000000000002E-4</c:v>
                </c:pt>
                <c:pt idx="1">
                  <c:v>0</c:v>
                </c:pt>
                <c:pt idx="2">
                  <c:v>9.2599999999999996E-4</c:v>
                </c:pt>
                <c:pt idx="3">
                  <c:v>2.2921643999999999E-3</c:v>
                </c:pt>
                <c:pt idx="4">
                  <c:v>3.5569492999999999E-3</c:v>
                </c:pt>
                <c:pt idx="5">
                  <c:v>4.669243E-3</c:v>
                </c:pt>
                <c:pt idx="6">
                  <c:v>5.8571487000000002E-3</c:v>
                </c:pt>
                <c:pt idx="7">
                  <c:v>7.2371405999999998E-3</c:v>
                </c:pt>
                <c:pt idx="8">
                  <c:v>6.7533235999999996E-3</c:v>
                </c:pt>
                <c:pt idx="9">
                  <c:v>3.3318826000000002E-3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4.5899999999999999E-4</c:v>
                </c:pt>
                <c:pt idx="15">
                  <c:v>7.5570730000000001E-3</c:v>
                </c:pt>
                <c:pt idx="16">
                  <c:v>1.3236906999999999E-2</c:v>
                </c:pt>
                <c:pt idx="17">
                  <c:v>1.3528839000000001E-2</c:v>
                </c:pt>
                <c:pt idx="18">
                  <c:v>8.4424400000000007E-3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6.3215075000000003E-3</c:v>
                </c:pt>
                <c:pt idx="27">
                  <c:v>1.2685185999999999E-2</c:v>
                </c:pt>
                <c:pt idx="28">
                  <c:v>1.7461542E-2</c:v>
                </c:pt>
                <c:pt idx="29">
                  <c:v>2.0319294000000002E-2</c:v>
                </c:pt>
                <c:pt idx="30">
                  <c:v>2.3031794000000001E-2</c:v>
                </c:pt>
                <c:pt idx="31">
                  <c:v>2.5686257000000001E-2</c:v>
                </c:pt>
                <c:pt idx="32">
                  <c:v>2.7647677999999998E-2</c:v>
                </c:pt>
                <c:pt idx="33">
                  <c:v>3.0790037999999999E-2</c:v>
                </c:pt>
                <c:pt idx="34">
                  <c:v>3.4670547000000003E-2</c:v>
                </c:pt>
                <c:pt idx="35">
                  <c:v>3.8484472999999998E-2</c:v>
                </c:pt>
                <c:pt idx="36">
                  <c:v>4.0075470000000002E-2</c:v>
                </c:pt>
                <c:pt idx="37">
                  <c:v>3.8184482999999998E-2</c:v>
                </c:pt>
                <c:pt idx="38">
                  <c:v>3.3862624000000001E-2</c:v>
                </c:pt>
                <c:pt idx="39">
                  <c:v>2.8380810999999999E-2</c:v>
                </c:pt>
                <c:pt idx="40">
                  <c:v>2.19876E-2</c:v>
                </c:pt>
                <c:pt idx="41">
                  <c:v>1.666142E-2</c:v>
                </c:pt>
                <c:pt idx="42">
                  <c:v>1.3212263E-2</c:v>
                </c:pt>
                <c:pt idx="43">
                  <c:v>1.4314149E-2</c:v>
                </c:pt>
                <c:pt idx="44">
                  <c:v>2.0779158999999998E-2</c:v>
                </c:pt>
                <c:pt idx="45">
                  <c:v>2.9666614000000001E-2</c:v>
                </c:pt>
                <c:pt idx="46">
                  <c:v>3.6684214999999999E-2</c:v>
                </c:pt>
                <c:pt idx="47">
                  <c:v>3.9273615999999997E-2</c:v>
                </c:pt>
                <c:pt idx="48">
                  <c:v>3.8220289999999997E-2</c:v>
                </c:pt>
                <c:pt idx="49">
                  <c:v>3.5648270000000003E-2</c:v>
                </c:pt>
                <c:pt idx="50">
                  <c:v>3.2543945999999997E-2</c:v>
                </c:pt>
                <c:pt idx="51">
                  <c:v>3.0437129E-2</c:v>
                </c:pt>
                <c:pt idx="52">
                  <c:v>2.9600445E-2</c:v>
                </c:pt>
                <c:pt idx="53">
                  <c:v>2.8566588E-2</c:v>
                </c:pt>
                <c:pt idx="54">
                  <c:v>2.5499191000000001E-2</c:v>
                </c:pt>
                <c:pt idx="55">
                  <c:v>2.1881569999999999E-2</c:v>
                </c:pt>
                <c:pt idx="56">
                  <c:v>2.0529287E-2</c:v>
                </c:pt>
                <c:pt idx="57">
                  <c:v>2.4613349E-2</c:v>
                </c:pt>
                <c:pt idx="58">
                  <c:v>3.2783657000000001E-2</c:v>
                </c:pt>
                <c:pt idx="59">
                  <c:v>4.0348391999999997E-2</c:v>
                </c:pt>
                <c:pt idx="60">
                  <c:v>4.2885470000000002E-2</c:v>
                </c:pt>
                <c:pt idx="61">
                  <c:v>4.2485415999999998E-2</c:v>
                </c:pt>
                <c:pt idx="62">
                  <c:v>4.2370980000000003E-2</c:v>
                </c:pt>
                <c:pt idx="63">
                  <c:v>4.3732350000000003E-2</c:v>
                </c:pt>
                <c:pt idx="64">
                  <c:v>4.3990373999999999E-2</c:v>
                </c:pt>
                <c:pt idx="65">
                  <c:v>4.2171713E-2</c:v>
                </c:pt>
                <c:pt idx="66">
                  <c:v>4.2395383000000002E-2</c:v>
                </c:pt>
                <c:pt idx="67">
                  <c:v>4.9425719999999999E-2</c:v>
                </c:pt>
                <c:pt idx="68">
                  <c:v>6.1192601999999999E-2</c:v>
                </c:pt>
                <c:pt idx="69">
                  <c:v>6.8060540000000003E-2</c:v>
                </c:pt>
                <c:pt idx="70">
                  <c:v>6.2251969999999997E-2</c:v>
                </c:pt>
                <c:pt idx="71">
                  <c:v>4.4760365000000003E-2</c:v>
                </c:pt>
                <c:pt idx="72">
                  <c:v>2.5119699999999998E-2</c:v>
                </c:pt>
                <c:pt idx="73">
                  <c:v>1.2345452999999999E-2</c:v>
                </c:pt>
                <c:pt idx="74">
                  <c:v>9.7235794999999993E-3</c:v>
                </c:pt>
                <c:pt idx="75">
                  <c:v>1.3147593000000001E-2</c:v>
                </c:pt>
                <c:pt idx="76">
                  <c:v>1.7386717999999999E-2</c:v>
                </c:pt>
                <c:pt idx="77">
                  <c:v>1.9832104E-2</c:v>
                </c:pt>
                <c:pt idx="78">
                  <c:v>2.1946376E-2</c:v>
                </c:pt>
                <c:pt idx="79">
                  <c:v>2.4501426E-2</c:v>
                </c:pt>
                <c:pt idx="80">
                  <c:v>2.4795194999999999E-2</c:v>
                </c:pt>
                <c:pt idx="81">
                  <c:v>1.9790241E-2</c:v>
                </c:pt>
                <c:pt idx="82">
                  <c:v>9.1010169999999994E-3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1.02347415E-2</c:v>
                </c:pt>
                <c:pt idx="89">
                  <c:v>1.9589414999999999E-2</c:v>
                </c:pt>
                <c:pt idx="90">
                  <c:v>2.5791945E-2</c:v>
                </c:pt>
                <c:pt idx="91">
                  <c:v>2.9395332999999999E-2</c:v>
                </c:pt>
                <c:pt idx="92">
                  <c:v>3.0271348E-2</c:v>
                </c:pt>
                <c:pt idx="93">
                  <c:v>2.9800759999999999E-2</c:v>
                </c:pt>
                <c:pt idx="94">
                  <c:v>2.8574351000000001E-2</c:v>
                </c:pt>
                <c:pt idx="95">
                  <c:v>2.6656487999999999E-2</c:v>
                </c:pt>
                <c:pt idx="96">
                  <c:v>2.6637282000000002E-2</c:v>
                </c:pt>
                <c:pt idx="97">
                  <c:v>2.7653025000000001E-2</c:v>
                </c:pt>
                <c:pt idx="98">
                  <c:v>2.8926875000000001E-2</c:v>
                </c:pt>
                <c:pt idx="99">
                  <c:v>2.9980133999999999E-2</c:v>
                </c:pt>
                <c:pt idx="100">
                  <c:v>3.0625079999999999E-2</c:v>
                </c:pt>
                <c:pt idx="101">
                  <c:v>3.0310943999999999E-2</c:v>
                </c:pt>
                <c:pt idx="102">
                  <c:v>3.0146273000000001E-2</c:v>
                </c:pt>
                <c:pt idx="103">
                  <c:v>3.024398E-2</c:v>
                </c:pt>
                <c:pt idx="104">
                  <c:v>2.9522746999999998E-2</c:v>
                </c:pt>
                <c:pt idx="105">
                  <c:v>2.8046084999999998E-2</c:v>
                </c:pt>
                <c:pt idx="106">
                  <c:v>2.5723210999999999E-2</c:v>
                </c:pt>
                <c:pt idx="107">
                  <c:v>2.3152717999999999E-2</c:v>
                </c:pt>
                <c:pt idx="108">
                  <c:v>1.9139359000000002E-2</c:v>
                </c:pt>
                <c:pt idx="109">
                  <c:v>1.4417998E-2</c:v>
                </c:pt>
                <c:pt idx="110">
                  <c:v>9.5861269999999998E-3</c:v>
                </c:pt>
                <c:pt idx="111">
                  <c:v>4.2730635000000003E-3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0204-426D-9C5C-87A7EFFAAC89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[4]Sheet1!$D$623:$DT$623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4.8999999999999998E-4</c:v>
                </c:pt>
                <c:pt idx="3">
                  <c:v>2.1539814999999999E-3</c:v>
                </c:pt>
                <c:pt idx="4">
                  <c:v>3.5322309999999998E-3</c:v>
                </c:pt>
                <c:pt idx="5">
                  <c:v>4.7350064999999997E-3</c:v>
                </c:pt>
                <c:pt idx="6">
                  <c:v>6.0216419999999998E-3</c:v>
                </c:pt>
                <c:pt idx="7">
                  <c:v>7.4545354999999997E-3</c:v>
                </c:pt>
                <c:pt idx="8">
                  <c:v>6.8405363999999996E-3</c:v>
                </c:pt>
                <c:pt idx="9">
                  <c:v>3.1307465E-3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2.5000000000000001E-4</c:v>
                </c:pt>
                <c:pt idx="15">
                  <c:v>7.6299239999999997E-3</c:v>
                </c:pt>
                <c:pt idx="16">
                  <c:v>1.3496658999999999E-2</c:v>
                </c:pt>
                <c:pt idx="17">
                  <c:v>1.3875484E-2</c:v>
                </c:pt>
                <c:pt idx="18">
                  <c:v>8.7744164999999999E-3</c:v>
                </c:pt>
                <c:pt idx="19">
                  <c:v>6.0300000000000002E-5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6.2428129999999998E-3</c:v>
                </c:pt>
                <c:pt idx="27">
                  <c:v>1.2494943999999999E-2</c:v>
                </c:pt>
                <c:pt idx="28">
                  <c:v>1.7124067999999999E-2</c:v>
                </c:pt>
                <c:pt idx="29">
                  <c:v>1.9799870000000001E-2</c:v>
                </c:pt>
                <c:pt idx="30">
                  <c:v>2.2448374E-2</c:v>
                </c:pt>
                <c:pt idx="31">
                  <c:v>2.5277060000000001E-2</c:v>
                </c:pt>
                <c:pt idx="32">
                  <c:v>2.7623946E-2</c:v>
                </c:pt>
                <c:pt idx="33">
                  <c:v>3.106944E-2</c:v>
                </c:pt>
                <c:pt idx="34">
                  <c:v>3.4980263999999997E-2</c:v>
                </c:pt>
                <c:pt idx="35">
                  <c:v>3.8550939999999999E-2</c:v>
                </c:pt>
                <c:pt idx="36">
                  <c:v>3.9863139999999998E-2</c:v>
                </c:pt>
                <c:pt idx="37">
                  <c:v>3.7854496000000001E-2</c:v>
                </c:pt>
                <c:pt idx="38">
                  <c:v>3.3596028E-2</c:v>
                </c:pt>
                <c:pt idx="39">
                  <c:v>2.8266869999999999E-2</c:v>
                </c:pt>
                <c:pt idx="40">
                  <c:v>2.2001593999999999E-2</c:v>
                </c:pt>
                <c:pt idx="41">
                  <c:v>1.6766729000000001E-2</c:v>
                </c:pt>
                <c:pt idx="42">
                  <c:v>1.3319769E-2</c:v>
                </c:pt>
                <c:pt idx="43">
                  <c:v>1.4377012E-2</c:v>
                </c:pt>
                <c:pt idx="44">
                  <c:v>2.0783853000000001E-2</c:v>
                </c:pt>
                <c:pt idx="45">
                  <c:v>2.9672915000000001E-2</c:v>
                </c:pt>
                <c:pt idx="46">
                  <c:v>3.6748419999999997E-2</c:v>
                </c:pt>
                <c:pt idx="47">
                  <c:v>3.9442636000000003E-2</c:v>
                </c:pt>
                <c:pt idx="48">
                  <c:v>3.8441320000000001E-2</c:v>
                </c:pt>
                <c:pt idx="49">
                  <c:v>3.5806499999999998E-2</c:v>
                </c:pt>
                <c:pt idx="50">
                  <c:v>3.2555107E-2</c:v>
                </c:pt>
                <c:pt idx="51">
                  <c:v>3.0353208999999999E-2</c:v>
                </c:pt>
                <c:pt idx="52">
                  <c:v>2.9590007000000002E-2</c:v>
                </c:pt>
                <c:pt idx="53">
                  <c:v>2.8737195E-2</c:v>
                </c:pt>
                <c:pt idx="54">
                  <c:v>2.5773777000000001E-2</c:v>
                </c:pt>
                <c:pt idx="55">
                  <c:v>2.2049895E-2</c:v>
                </c:pt>
                <c:pt idx="56">
                  <c:v>2.0479705000000001E-2</c:v>
                </c:pt>
                <c:pt idx="57">
                  <c:v>2.4307863999999998E-2</c:v>
                </c:pt>
                <c:pt idx="58">
                  <c:v>3.2321944999999998E-2</c:v>
                </c:pt>
                <c:pt idx="59">
                  <c:v>3.990929E-2</c:v>
                </c:pt>
                <c:pt idx="60">
                  <c:v>4.2680778000000003E-2</c:v>
                </c:pt>
                <c:pt idx="61">
                  <c:v>4.2631370000000002E-2</c:v>
                </c:pt>
                <c:pt idx="62">
                  <c:v>4.2761028E-2</c:v>
                </c:pt>
                <c:pt idx="63">
                  <c:v>4.4084645999999998E-2</c:v>
                </c:pt>
                <c:pt idx="64">
                  <c:v>4.4060151999999998E-2</c:v>
                </c:pt>
                <c:pt idx="65">
                  <c:v>4.1983496000000002E-2</c:v>
                </c:pt>
                <c:pt idx="66">
                  <c:v>4.2118824999999999E-2</c:v>
                </c:pt>
                <c:pt idx="67">
                  <c:v>4.9123522000000003E-2</c:v>
                </c:pt>
                <c:pt idx="68">
                  <c:v>6.0757964999999997E-2</c:v>
                </c:pt>
                <c:pt idx="69">
                  <c:v>6.7394905000000005E-2</c:v>
                </c:pt>
                <c:pt idx="70">
                  <c:v>6.1482630000000003E-2</c:v>
                </c:pt>
                <c:pt idx="71">
                  <c:v>4.4238854000000001E-2</c:v>
                </c:pt>
                <c:pt idx="72">
                  <c:v>2.5138120999999999E-2</c:v>
                </c:pt>
                <c:pt idx="73">
                  <c:v>1.2913278E-2</c:v>
                </c:pt>
                <c:pt idx="74">
                  <c:v>1.049654E-2</c:v>
                </c:pt>
                <c:pt idx="75">
                  <c:v>1.3663557999999999E-2</c:v>
                </c:pt>
                <c:pt idx="76">
                  <c:v>1.7400441999999999E-2</c:v>
                </c:pt>
                <c:pt idx="77">
                  <c:v>1.9443484E-2</c:v>
                </c:pt>
                <c:pt idx="78">
                  <c:v>2.1480658999999999E-2</c:v>
                </c:pt>
                <c:pt idx="79">
                  <c:v>2.4257284E-2</c:v>
                </c:pt>
                <c:pt idx="80">
                  <c:v>2.4900576000000001E-2</c:v>
                </c:pt>
                <c:pt idx="81">
                  <c:v>2.0175493999999999E-2</c:v>
                </c:pt>
                <c:pt idx="82">
                  <c:v>9.5834720000000009E-3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9.3669719999999995E-3</c:v>
                </c:pt>
                <c:pt idx="89">
                  <c:v>1.8777285000000001E-2</c:v>
                </c:pt>
                <c:pt idx="90">
                  <c:v>2.5188245000000001E-2</c:v>
                </c:pt>
                <c:pt idx="91">
                  <c:v>2.9140086999999999E-2</c:v>
                </c:pt>
                <c:pt idx="92">
                  <c:v>3.0350314E-2</c:v>
                </c:pt>
                <c:pt idx="93">
                  <c:v>3.0122787000000002E-2</c:v>
                </c:pt>
                <c:pt idx="94">
                  <c:v>2.9019333000000001E-2</c:v>
                </c:pt>
                <c:pt idx="95">
                  <c:v>2.7102582E-2</c:v>
                </c:pt>
                <c:pt idx="96">
                  <c:v>2.6962552000000001E-2</c:v>
                </c:pt>
                <c:pt idx="97">
                  <c:v>2.7798116000000001E-2</c:v>
                </c:pt>
                <c:pt idx="98">
                  <c:v>2.8883109000000001E-2</c:v>
                </c:pt>
                <c:pt idx="99">
                  <c:v>2.9756185000000001E-2</c:v>
                </c:pt>
                <c:pt idx="100">
                  <c:v>3.0235253E-2</c:v>
                </c:pt>
                <c:pt idx="101">
                  <c:v>2.9848466000000001E-2</c:v>
                </c:pt>
                <c:pt idx="102">
                  <c:v>2.9565852E-2</c:v>
                </c:pt>
                <c:pt idx="103">
                  <c:v>2.957649E-2</c:v>
                </c:pt>
                <c:pt idx="104">
                  <c:v>2.8790573E-2</c:v>
                </c:pt>
                <c:pt idx="105">
                  <c:v>2.7269041000000001E-2</c:v>
                </c:pt>
                <c:pt idx="106">
                  <c:v>2.491985E-2</c:v>
                </c:pt>
                <c:pt idx="107">
                  <c:v>2.2328528E-2</c:v>
                </c:pt>
                <c:pt idx="108">
                  <c:v>1.8319055000000001E-2</c:v>
                </c:pt>
                <c:pt idx="109">
                  <c:v>1.3608661500000001E-2</c:v>
                </c:pt>
                <c:pt idx="110">
                  <c:v>8.7908569999999991E-3</c:v>
                </c:pt>
                <c:pt idx="111">
                  <c:v>3.6195351000000001E-3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0204-426D-9C5C-87A7EFFAAC89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[4]Sheet1!$D$624:$DT$624</c:f>
              <c:numCache>
                <c:formatCode>General</c:formatCode>
                <c:ptCount val="121"/>
                <c:pt idx="0">
                  <c:v>2.7900000000000001E-4</c:v>
                </c:pt>
                <c:pt idx="1">
                  <c:v>0</c:v>
                </c:pt>
                <c:pt idx="2">
                  <c:v>6.69E-4</c:v>
                </c:pt>
                <c:pt idx="3">
                  <c:v>2.0431291999999999E-3</c:v>
                </c:pt>
                <c:pt idx="4">
                  <c:v>3.276583E-3</c:v>
                </c:pt>
                <c:pt idx="5">
                  <c:v>4.4790979999999999E-3</c:v>
                </c:pt>
                <c:pt idx="6">
                  <c:v>5.8089379999999996E-3</c:v>
                </c:pt>
                <c:pt idx="7">
                  <c:v>7.2464679999999998E-3</c:v>
                </c:pt>
                <c:pt idx="8">
                  <c:v>6.635213E-3</c:v>
                </c:pt>
                <c:pt idx="9">
                  <c:v>3.0300491E-3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6.1499999999999999E-4</c:v>
                </c:pt>
                <c:pt idx="15">
                  <c:v>7.6268977000000003E-3</c:v>
                </c:pt>
                <c:pt idx="16">
                  <c:v>1.3192152E-2</c:v>
                </c:pt>
                <c:pt idx="17">
                  <c:v>1.3501813999999999E-2</c:v>
                </c:pt>
                <c:pt idx="18">
                  <c:v>8.5875989999999996E-3</c:v>
                </c:pt>
                <c:pt idx="19">
                  <c:v>1.66E-4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6.1424323000000003E-3</c:v>
                </c:pt>
                <c:pt idx="27">
                  <c:v>1.2467860000000001E-2</c:v>
                </c:pt>
                <c:pt idx="28">
                  <c:v>1.7299526999999999E-2</c:v>
                </c:pt>
                <c:pt idx="29">
                  <c:v>2.0202685000000001E-2</c:v>
                </c:pt>
                <c:pt idx="30">
                  <c:v>2.2921786E-2</c:v>
                </c:pt>
                <c:pt idx="31">
                  <c:v>2.5579900999999999E-2</c:v>
                </c:pt>
                <c:pt idx="32">
                  <c:v>2.7617328E-2</c:v>
                </c:pt>
                <c:pt idx="33">
                  <c:v>3.0773262999999999E-2</c:v>
                </c:pt>
                <c:pt idx="34">
                  <c:v>3.4514497999999998E-2</c:v>
                </c:pt>
                <c:pt idx="35">
                  <c:v>3.8025334000000001E-2</c:v>
                </c:pt>
                <c:pt idx="36">
                  <c:v>3.9316761999999998E-2</c:v>
                </c:pt>
                <c:pt idx="37">
                  <c:v>3.7271845999999997E-2</c:v>
                </c:pt>
                <c:pt idx="38">
                  <c:v>3.2957687999999999E-2</c:v>
                </c:pt>
                <c:pt idx="39">
                  <c:v>2.7638494999999999E-2</c:v>
                </c:pt>
                <c:pt idx="40">
                  <c:v>2.1517858000000001E-2</c:v>
                </c:pt>
                <c:pt idx="41">
                  <c:v>1.6552142999999998E-2</c:v>
                </c:pt>
                <c:pt idx="42">
                  <c:v>1.339198E-2</c:v>
                </c:pt>
                <c:pt idx="43">
                  <c:v>1.4631577999999999E-2</c:v>
                </c:pt>
                <c:pt idx="44">
                  <c:v>2.1052158000000001E-2</c:v>
                </c:pt>
                <c:pt idx="45">
                  <c:v>2.9862165E-2</c:v>
                </c:pt>
                <c:pt idx="46">
                  <c:v>3.6866084E-2</c:v>
                </c:pt>
                <c:pt idx="47">
                  <c:v>3.9538632999999997E-2</c:v>
                </c:pt>
                <c:pt idx="48">
                  <c:v>3.8570512000000001E-2</c:v>
                </c:pt>
                <c:pt idx="49">
                  <c:v>3.5951626E-2</c:v>
                </c:pt>
                <c:pt idx="50">
                  <c:v>3.2698996000000001E-2</c:v>
                </c:pt>
                <c:pt idx="51">
                  <c:v>3.0500665E-2</c:v>
                </c:pt>
                <c:pt idx="52">
                  <c:v>2.9684609000000001E-2</c:v>
                </c:pt>
                <c:pt idx="53">
                  <c:v>2.8720088000000001E-2</c:v>
                </c:pt>
                <c:pt idx="54">
                  <c:v>2.5613640999999999E-2</c:v>
                </c:pt>
                <c:pt idx="55">
                  <c:v>2.1820938000000002E-2</c:v>
                </c:pt>
                <c:pt idx="56">
                  <c:v>2.0294309999999999E-2</c:v>
                </c:pt>
                <c:pt idx="57">
                  <c:v>2.4173725E-2</c:v>
                </c:pt>
                <c:pt idx="58">
                  <c:v>3.2132473000000002E-2</c:v>
                </c:pt>
                <c:pt idx="59">
                  <c:v>3.9561104E-2</c:v>
                </c:pt>
                <c:pt idx="60">
                  <c:v>4.2210780000000003E-2</c:v>
                </c:pt>
                <c:pt idx="61">
                  <c:v>4.2084509999999999E-2</c:v>
                </c:pt>
                <c:pt idx="62">
                  <c:v>4.2147820000000003E-2</c:v>
                </c:pt>
                <c:pt idx="63">
                  <c:v>4.3407764000000001E-2</c:v>
                </c:pt>
                <c:pt idx="64">
                  <c:v>4.3402545000000001E-2</c:v>
                </c:pt>
                <c:pt idx="65">
                  <c:v>4.1501209999999997E-2</c:v>
                </c:pt>
                <c:pt idx="66">
                  <c:v>4.1855767000000002E-2</c:v>
                </c:pt>
                <c:pt idx="67">
                  <c:v>4.8952546E-2</c:v>
                </c:pt>
                <c:pt idx="68">
                  <c:v>6.0494684E-2</c:v>
                </c:pt>
                <c:pt idx="69">
                  <c:v>6.7069254999999994E-2</c:v>
                </c:pt>
                <c:pt idx="70">
                  <c:v>6.1293130000000001E-2</c:v>
                </c:pt>
                <c:pt idx="71">
                  <c:v>4.4337205999999997E-2</c:v>
                </c:pt>
                <c:pt idx="72">
                  <c:v>2.5498880000000002E-2</c:v>
                </c:pt>
                <c:pt idx="73">
                  <c:v>1.3395766999999999E-2</c:v>
                </c:pt>
                <c:pt idx="74">
                  <c:v>1.0949680999999999E-2</c:v>
                </c:pt>
                <c:pt idx="75">
                  <c:v>1.3968054000000001E-2</c:v>
                </c:pt>
                <c:pt idx="76">
                  <c:v>1.7462703999999999E-2</c:v>
                </c:pt>
                <c:pt idx="77">
                  <c:v>1.9310542999999999E-2</c:v>
                </c:pt>
                <c:pt idx="78">
                  <c:v>2.1318699999999999E-2</c:v>
                </c:pt>
                <c:pt idx="79">
                  <c:v>2.4162092999999999E-2</c:v>
                </c:pt>
                <c:pt idx="80">
                  <c:v>2.4799471999999999E-2</c:v>
                </c:pt>
                <c:pt idx="81">
                  <c:v>1.9916065E-2</c:v>
                </c:pt>
                <c:pt idx="82">
                  <c:v>9.1361770000000005E-3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9.4396389999999997E-3</c:v>
                </c:pt>
                <c:pt idx="89">
                  <c:v>1.8807823000000001E-2</c:v>
                </c:pt>
                <c:pt idx="90">
                  <c:v>2.5177056E-2</c:v>
                </c:pt>
                <c:pt idx="91">
                  <c:v>2.9094096E-2</c:v>
                </c:pt>
                <c:pt idx="92">
                  <c:v>3.0276465999999998E-2</c:v>
                </c:pt>
                <c:pt idx="93">
                  <c:v>3.0009035E-2</c:v>
                </c:pt>
                <c:pt idx="94">
                  <c:v>2.8863372000000002E-2</c:v>
                </c:pt>
                <c:pt idx="95">
                  <c:v>2.6944340000000001E-2</c:v>
                </c:pt>
                <c:pt idx="96">
                  <c:v>2.681774E-2</c:v>
                </c:pt>
                <c:pt idx="97">
                  <c:v>2.7664118000000001E-2</c:v>
                </c:pt>
                <c:pt idx="98">
                  <c:v>2.8754855999999999E-2</c:v>
                </c:pt>
                <c:pt idx="99">
                  <c:v>2.9624426999999998E-2</c:v>
                </c:pt>
                <c:pt idx="100">
                  <c:v>3.0090714000000001E-2</c:v>
                </c:pt>
                <c:pt idx="101">
                  <c:v>2.9739873E-2</c:v>
                </c:pt>
                <c:pt idx="102">
                  <c:v>2.9452898000000002E-2</c:v>
                </c:pt>
                <c:pt idx="103">
                  <c:v>2.9473055000000001E-2</c:v>
                </c:pt>
                <c:pt idx="104">
                  <c:v>2.8711898E-2</c:v>
                </c:pt>
                <c:pt idx="105">
                  <c:v>2.7228773000000001E-2</c:v>
                </c:pt>
                <c:pt idx="106">
                  <c:v>2.4934540000000002E-2</c:v>
                </c:pt>
                <c:pt idx="107">
                  <c:v>2.2418094999999999E-2</c:v>
                </c:pt>
                <c:pt idx="108">
                  <c:v>1.8497143000000001E-2</c:v>
                </c:pt>
                <c:pt idx="109">
                  <c:v>1.3889456E-2</c:v>
                </c:pt>
                <c:pt idx="110">
                  <c:v>9.1862669999999997E-3</c:v>
                </c:pt>
                <c:pt idx="111">
                  <c:v>4.1197767000000001E-3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0204-426D-9C5C-87A7EFFAAC89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[4]Sheet1!$D$625:$DT$625</c:f>
              <c:numCache>
                <c:formatCode>General</c:formatCode>
                <c:ptCount val="121"/>
                <c:pt idx="0">
                  <c:v>3.5E-4</c:v>
                </c:pt>
                <c:pt idx="1">
                  <c:v>0</c:v>
                </c:pt>
                <c:pt idx="2">
                  <c:v>4.5100000000000001E-4</c:v>
                </c:pt>
                <c:pt idx="3">
                  <c:v>1.6964663999999999E-3</c:v>
                </c:pt>
                <c:pt idx="4">
                  <c:v>3.0278383999999998E-3</c:v>
                </c:pt>
                <c:pt idx="5">
                  <c:v>4.4741870000000001E-3</c:v>
                </c:pt>
                <c:pt idx="6">
                  <c:v>6.0238777999999998E-3</c:v>
                </c:pt>
                <c:pt idx="7">
                  <c:v>7.4964957000000004E-3</c:v>
                </c:pt>
                <c:pt idx="8">
                  <c:v>6.840708E-3</c:v>
                </c:pt>
                <c:pt idx="9">
                  <c:v>3.2145634999999999E-3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7.0600000000000003E-4</c:v>
                </c:pt>
                <c:pt idx="15">
                  <c:v>7.7155595999999996E-3</c:v>
                </c:pt>
                <c:pt idx="16">
                  <c:v>1.3193699E-2</c:v>
                </c:pt>
                <c:pt idx="17">
                  <c:v>1.3335041000000001E-2</c:v>
                </c:pt>
                <c:pt idx="18">
                  <c:v>8.3489670000000005E-3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6.0961790000000002E-3</c:v>
                </c:pt>
                <c:pt idx="27">
                  <c:v>1.244634E-2</c:v>
                </c:pt>
                <c:pt idx="28">
                  <c:v>1.7252598000000001E-2</c:v>
                </c:pt>
                <c:pt idx="29">
                  <c:v>2.0163670000000002E-2</c:v>
                </c:pt>
                <c:pt idx="30">
                  <c:v>2.2961183E-2</c:v>
                </c:pt>
                <c:pt idx="31">
                  <c:v>2.5724685000000001E-2</c:v>
                </c:pt>
                <c:pt idx="32">
                  <c:v>2.7786908999999999E-2</c:v>
                </c:pt>
                <c:pt idx="33">
                  <c:v>3.0905703E-2</c:v>
                </c:pt>
                <c:pt idx="34">
                  <c:v>3.4644462000000001E-2</c:v>
                </c:pt>
                <c:pt idx="35">
                  <c:v>3.8248892999999999E-2</c:v>
                </c:pt>
                <c:pt idx="36">
                  <c:v>3.9672765999999998E-2</c:v>
                </c:pt>
                <c:pt idx="37">
                  <c:v>3.7690880000000003E-2</c:v>
                </c:pt>
                <c:pt idx="38">
                  <c:v>3.3337857999999998E-2</c:v>
                </c:pt>
                <c:pt idx="39">
                  <c:v>2.7938945E-2</c:v>
                </c:pt>
                <c:pt idx="40">
                  <c:v>2.1734653E-2</c:v>
                </c:pt>
                <c:pt idx="41">
                  <c:v>1.6664425E-2</c:v>
                </c:pt>
                <c:pt idx="42">
                  <c:v>1.3378391999999999E-2</c:v>
                </c:pt>
                <c:pt idx="43">
                  <c:v>1.4473014500000001E-2</c:v>
                </c:pt>
                <c:pt idx="44">
                  <c:v>2.0771042999999999E-2</c:v>
                </c:pt>
                <c:pt idx="45">
                  <c:v>2.9484348000000001E-2</c:v>
                </c:pt>
                <c:pt idx="46">
                  <c:v>3.6425094999999998E-2</c:v>
                </c:pt>
                <c:pt idx="47">
                  <c:v>3.9096076E-2</c:v>
                </c:pt>
                <c:pt idx="48">
                  <c:v>3.8216229999999997E-2</c:v>
                </c:pt>
                <c:pt idx="49">
                  <c:v>3.5780683000000001E-2</c:v>
                </c:pt>
                <c:pt idx="50">
                  <c:v>3.2712970000000001E-2</c:v>
                </c:pt>
                <c:pt idx="51">
                  <c:v>3.0560335000000001E-2</c:v>
                </c:pt>
                <c:pt idx="52">
                  <c:v>2.9704319999999999E-2</c:v>
                </c:pt>
                <c:pt idx="53">
                  <c:v>2.877159E-2</c:v>
                </c:pt>
                <c:pt idx="54">
                  <c:v>2.5866819999999999E-2</c:v>
                </c:pt>
                <c:pt idx="55">
                  <c:v>2.2292950999999998E-2</c:v>
                </c:pt>
                <c:pt idx="56">
                  <c:v>2.0775510000000001E-2</c:v>
                </c:pt>
                <c:pt idx="57">
                  <c:v>2.4365850000000001E-2</c:v>
                </c:pt>
                <c:pt idx="58">
                  <c:v>3.1963892000000001E-2</c:v>
                </c:pt>
                <c:pt idx="59">
                  <c:v>3.9247749999999998E-2</c:v>
                </c:pt>
                <c:pt idx="60">
                  <c:v>4.2064826999999999E-2</c:v>
                </c:pt>
                <c:pt idx="61">
                  <c:v>4.2301907999999999E-2</c:v>
                </c:pt>
                <c:pt idx="62">
                  <c:v>4.2707349999999998E-2</c:v>
                </c:pt>
                <c:pt idx="63">
                  <c:v>4.4092174999999997E-2</c:v>
                </c:pt>
                <c:pt idx="64">
                  <c:v>4.3922576999999997E-2</c:v>
                </c:pt>
                <c:pt idx="65">
                  <c:v>4.1600760000000001E-2</c:v>
                </c:pt>
                <c:pt idx="66">
                  <c:v>4.1447483E-2</c:v>
                </c:pt>
                <c:pt idx="67">
                  <c:v>4.8185367E-2</c:v>
                </c:pt>
                <c:pt idx="68">
                  <c:v>5.9692944999999997E-2</c:v>
                </c:pt>
                <c:pt idx="69">
                  <c:v>6.6543989999999997E-2</c:v>
                </c:pt>
                <c:pt idx="70">
                  <c:v>6.1178735999999997E-2</c:v>
                </c:pt>
                <c:pt idx="71">
                  <c:v>4.454342E-2</c:v>
                </c:pt>
                <c:pt idx="72">
                  <c:v>2.5796268000000001E-2</c:v>
                </c:pt>
                <c:pt idx="73">
                  <c:v>1.3575815999999999E-2</c:v>
                </c:pt>
                <c:pt idx="74">
                  <c:v>1.0954879000000001E-2</c:v>
                </c:pt>
                <c:pt idx="75">
                  <c:v>1.3892420000000001E-2</c:v>
                </c:pt>
                <c:pt idx="76">
                  <c:v>1.7438894E-2</c:v>
                </c:pt>
                <c:pt idx="77">
                  <c:v>1.9387689999999999E-2</c:v>
                </c:pt>
                <c:pt idx="78">
                  <c:v>2.1417530000000001E-2</c:v>
                </c:pt>
                <c:pt idx="79">
                  <c:v>2.4170963E-2</c:v>
                </c:pt>
                <c:pt idx="80">
                  <c:v>2.4710072E-2</c:v>
                </c:pt>
                <c:pt idx="81">
                  <c:v>1.9837288000000002E-2</c:v>
                </c:pt>
                <c:pt idx="82">
                  <c:v>9.1805510000000003E-3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9.2221830000000001E-3</c:v>
                </c:pt>
                <c:pt idx="89">
                  <c:v>1.8326665999999998E-2</c:v>
                </c:pt>
                <c:pt idx="90">
                  <c:v>2.448357E-2</c:v>
                </c:pt>
                <c:pt idx="91">
                  <c:v>2.8310492999999999E-2</c:v>
                </c:pt>
                <c:pt idx="92">
                  <c:v>2.9619758999999999E-2</c:v>
                </c:pt>
                <c:pt idx="93">
                  <c:v>2.9613573000000001E-2</c:v>
                </c:pt>
                <c:pt idx="94">
                  <c:v>2.8775385000000001E-2</c:v>
                </c:pt>
                <c:pt idx="95">
                  <c:v>2.7133471999999999E-2</c:v>
                </c:pt>
                <c:pt idx="96">
                  <c:v>2.7166593999999999E-2</c:v>
                </c:pt>
                <c:pt idx="97">
                  <c:v>2.8061078999999999E-2</c:v>
                </c:pt>
                <c:pt idx="98">
                  <c:v>2.9086150000000002E-2</c:v>
                </c:pt>
                <c:pt idx="99">
                  <c:v>2.9820234000000001E-2</c:v>
                </c:pt>
                <c:pt idx="100">
                  <c:v>3.0125510000000001E-2</c:v>
                </c:pt>
                <c:pt idx="101">
                  <c:v>2.9587262999999999E-2</c:v>
                </c:pt>
                <c:pt idx="102">
                  <c:v>2.916757E-2</c:v>
                </c:pt>
                <c:pt idx="103">
                  <c:v>2.9102273000000001E-2</c:v>
                </c:pt>
                <c:pt idx="104">
                  <c:v>2.8287145999999999E-2</c:v>
                </c:pt>
                <c:pt idx="105">
                  <c:v>2.6772199999999999E-2</c:v>
                </c:pt>
                <c:pt idx="106">
                  <c:v>2.4470334999999999E-2</c:v>
                </c:pt>
                <c:pt idx="107">
                  <c:v>2.1964326999999999E-2</c:v>
                </c:pt>
                <c:pt idx="108">
                  <c:v>1.8070561999999998E-2</c:v>
                </c:pt>
                <c:pt idx="109">
                  <c:v>1.350317E-2</c:v>
                </c:pt>
                <c:pt idx="110">
                  <c:v>8.8481730000000008E-3</c:v>
                </c:pt>
                <c:pt idx="111">
                  <c:v>3.8036773999999998E-3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0204-426D-9C5C-87A7EFFAAC89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[4]Sheet1!$D$1:$DT$1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[4]Sheet1!$D$626:$DT$626</c:f>
              <c:numCache>
                <c:formatCode>General</c:formatCode>
                <c:ptCount val="121"/>
                <c:pt idx="0">
                  <c:v>5.3999999999999998E-5</c:v>
                </c:pt>
                <c:pt idx="1">
                  <c:v>0</c:v>
                </c:pt>
                <c:pt idx="2">
                  <c:v>4.7399999999999997E-4</c:v>
                </c:pt>
                <c:pt idx="3">
                  <c:v>2.0214337999999998E-3</c:v>
                </c:pt>
                <c:pt idx="4">
                  <c:v>3.3450995E-3</c:v>
                </c:pt>
                <c:pt idx="5">
                  <c:v>4.3866503999999999E-3</c:v>
                </c:pt>
                <c:pt idx="6">
                  <c:v>5.3269668000000001E-3</c:v>
                </c:pt>
                <c:pt idx="7">
                  <c:v>6.5159579999999996E-3</c:v>
                </c:pt>
                <c:pt idx="8">
                  <c:v>6.0290782999999999E-3</c:v>
                </c:pt>
                <c:pt idx="9">
                  <c:v>2.8689976000000001E-3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6.8300000000000001E-4</c:v>
                </c:pt>
                <c:pt idx="15">
                  <c:v>7.7813346999999998E-3</c:v>
                </c:pt>
                <c:pt idx="16">
                  <c:v>1.3493477E-2</c:v>
                </c:pt>
                <c:pt idx="17">
                  <c:v>1.3779955E-2</c:v>
                </c:pt>
                <c:pt idx="18">
                  <c:v>8.6431609999999999E-3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6.6270744000000003E-3</c:v>
                </c:pt>
                <c:pt idx="27">
                  <c:v>1.2958295999999999E-2</c:v>
                </c:pt>
                <c:pt idx="28">
                  <c:v>1.7521568000000001E-2</c:v>
                </c:pt>
                <c:pt idx="29">
                  <c:v>1.9999828000000001E-2</c:v>
                </c:pt>
                <c:pt idx="30">
                  <c:v>2.237082E-2</c:v>
                </c:pt>
                <c:pt idx="31">
                  <c:v>2.4847066000000001E-2</c:v>
                </c:pt>
                <c:pt idx="32">
                  <c:v>2.6810216000000001E-2</c:v>
                </c:pt>
                <c:pt idx="33">
                  <c:v>2.9953730000000001E-2</c:v>
                </c:pt>
                <c:pt idx="34">
                  <c:v>3.3734024000000001E-2</c:v>
                </c:pt>
                <c:pt idx="35">
                  <c:v>3.734237E-2</c:v>
                </c:pt>
                <c:pt idx="36">
                  <c:v>3.8773589999999997E-2</c:v>
                </c:pt>
                <c:pt idx="37">
                  <c:v>3.6863077000000001E-2</c:v>
                </c:pt>
                <c:pt idx="38">
                  <c:v>3.2639335999999998E-2</c:v>
                </c:pt>
                <c:pt idx="39">
                  <c:v>2.7373983000000001E-2</c:v>
                </c:pt>
                <c:pt idx="40">
                  <c:v>2.1223590000000001E-2</c:v>
                </c:pt>
                <c:pt idx="41">
                  <c:v>1.6099059999999998E-2</c:v>
                </c:pt>
                <c:pt idx="42">
                  <c:v>1.2704529000000001E-2</c:v>
                </c:pt>
                <c:pt idx="43">
                  <c:v>1.3729893999999999E-2</c:v>
                </c:pt>
                <c:pt idx="44">
                  <c:v>2.0059071000000001E-2</c:v>
                </c:pt>
                <c:pt idx="45">
                  <c:v>2.8882667000000001E-2</c:v>
                </c:pt>
                <c:pt idx="46">
                  <c:v>3.5996189999999997E-2</c:v>
                </c:pt>
                <c:pt idx="47">
                  <c:v>3.8839810000000002E-2</c:v>
                </c:pt>
                <c:pt idx="48">
                  <c:v>3.811291E-2</c:v>
                </c:pt>
                <c:pt idx="49">
                  <c:v>3.5722195999999998E-2</c:v>
                </c:pt>
                <c:pt idx="50">
                  <c:v>3.2586749999999998E-2</c:v>
                </c:pt>
                <c:pt idx="51">
                  <c:v>3.0339666000000001E-2</c:v>
                </c:pt>
                <c:pt idx="52">
                  <c:v>2.9453590000000002E-2</c:v>
                </c:pt>
                <c:pt idx="53">
                  <c:v>2.854342E-2</c:v>
                </c:pt>
                <c:pt idx="54">
                  <c:v>2.5620944999999999E-2</c:v>
                </c:pt>
                <c:pt idx="55">
                  <c:v>2.1879604E-2</c:v>
                </c:pt>
                <c:pt idx="56">
                  <c:v>2.0129826E-2</c:v>
                </c:pt>
                <c:pt idx="57">
                  <c:v>2.3595972E-2</c:v>
                </c:pt>
                <c:pt idx="58">
                  <c:v>3.1311843999999998E-2</c:v>
                </c:pt>
                <c:pt idx="59">
                  <c:v>3.8903844E-2</c:v>
                </c:pt>
                <c:pt idx="60">
                  <c:v>4.1994509999999999E-2</c:v>
                </c:pt>
                <c:pt idx="61">
                  <c:v>4.2304695000000003E-2</c:v>
                </c:pt>
                <c:pt idx="62">
                  <c:v>4.2579765999999998E-2</c:v>
                </c:pt>
                <c:pt idx="63">
                  <c:v>4.3782804000000002E-2</c:v>
                </c:pt>
                <c:pt idx="64">
                  <c:v>4.3556235999999998E-2</c:v>
                </c:pt>
                <c:pt idx="65">
                  <c:v>4.1350313E-2</c:v>
                </c:pt>
                <c:pt idx="66">
                  <c:v>4.1383494E-2</c:v>
                </c:pt>
                <c:pt idx="67">
                  <c:v>4.8230032999999999E-2</c:v>
                </c:pt>
                <c:pt idx="68">
                  <c:v>5.9728503000000002E-2</c:v>
                </c:pt>
                <c:pt idx="69">
                  <c:v>6.6477869999999994E-2</c:v>
                </c:pt>
                <c:pt idx="70">
                  <c:v>6.1017747999999997E-2</c:v>
                </c:pt>
                <c:pt idx="71">
                  <c:v>4.4398393000000001E-2</c:v>
                </c:pt>
                <c:pt idx="72">
                  <c:v>2.5813692999999999E-2</c:v>
                </c:pt>
                <c:pt idx="73">
                  <c:v>1.3860892E-2</c:v>
                </c:pt>
                <c:pt idx="74">
                  <c:v>1.1508539999999999E-2</c:v>
                </c:pt>
                <c:pt idx="75">
                  <c:v>1.46095585E-2</c:v>
                </c:pt>
                <c:pt idx="76">
                  <c:v>1.8150432000000001E-2</c:v>
                </c:pt>
                <c:pt idx="77">
                  <c:v>1.9951679E-2</c:v>
                </c:pt>
                <c:pt idx="78">
                  <c:v>2.1695899000000001E-2</c:v>
                </c:pt>
                <c:pt idx="79">
                  <c:v>2.4094231000000001E-2</c:v>
                </c:pt>
                <c:pt idx="80">
                  <c:v>2.4343876E-2</c:v>
                </c:pt>
                <c:pt idx="81">
                  <c:v>1.9348095999999999E-2</c:v>
                </c:pt>
                <c:pt idx="82">
                  <c:v>8.7323490000000004E-3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8.7318599999999993E-3</c:v>
                </c:pt>
                <c:pt idx="89">
                  <c:v>1.8041002E-2</c:v>
                </c:pt>
                <c:pt idx="90">
                  <c:v>2.4454706999999999E-2</c:v>
                </c:pt>
                <c:pt idx="91">
                  <c:v>2.8509487999999999E-2</c:v>
                </c:pt>
                <c:pt idx="92">
                  <c:v>2.9921012E-2</c:v>
                </c:pt>
                <c:pt idx="93">
                  <c:v>2.9904151E-2</c:v>
                </c:pt>
                <c:pt idx="94">
                  <c:v>2.9003398E-2</c:v>
                </c:pt>
                <c:pt idx="95">
                  <c:v>2.7306711000000001E-2</c:v>
                </c:pt>
                <c:pt idx="96">
                  <c:v>2.7283096999999999E-2</c:v>
                </c:pt>
                <c:pt idx="97">
                  <c:v>2.8188853E-2</c:v>
                </c:pt>
                <c:pt idx="98">
                  <c:v>2.926633E-2</c:v>
                </c:pt>
                <c:pt idx="99">
                  <c:v>3.0066885000000002E-2</c:v>
                </c:pt>
                <c:pt idx="100">
                  <c:v>3.0415263000000001E-2</c:v>
                </c:pt>
                <c:pt idx="101">
                  <c:v>2.9939667999999999E-2</c:v>
                </c:pt>
                <c:pt idx="102">
                  <c:v>2.9532451000000001E-2</c:v>
                </c:pt>
                <c:pt idx="103">
                  <c:v>2.9461491999999999E-2</c:v>
                </c:pt>
                <c:pt idx="104">
                  <c:v>2.8625527000000001E-2</c:v>
                </c:pt>
                <c:pt idx="105">
                  <c:v>2.7080487E-2</c:v>
                </c:pt>
                <c:pt idx="106">
                  <c:v>2.4745271999999999E-2</c:v>
                </c:pt>
                <c:pt idx="107">
                  <c:v>2.2201098999999998E-2</c:v>
                </c:pt>
                <c:pt idx="108">
                  <c:v>1.8293899999999998E-2</c:v>
                </c:pt>
                <c:pt idx="109">
                  <c:v>1.3729767E-2</c:v>
                </c:pt>
                <c:pt idx="110">
                  <c:v>9.1190449999999992E-3</c:v>
                </c:pt>
                <c:pt idx="111">
                  <c:v>4.1656135999999996E-3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0204-426D-9C5C-87A7EFFAAC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223282592"/>
        <c:axId val="223272512"/>
      </c:lineChart>
      <c:catAx>
        <c:axId val="22328259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72512"/>
        <c:crosses val="autoZero"/>
        <c:auto val="1"/>
        <c:lblAlgn val="ctr"/>
        <c:lblOffset val="100"/>
        <c:noMultiLvlLbl val="0"/>
      </c:catAx>
      <c:valAx>
        <c:axId val="2232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223282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MWPPG086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[5]Sheet1!$D$137:$DT$137</c:f>
              <c:numCache>
                <c:formatCode>General</c:formatCode>
                <c:ptCount val="121"/>
                <c:pt idx="0">
                  <c:v>2.6516153000000001E-3</c:v>
                </c:pt>
                <c:pt idx="1">
                  <c:v>7.4799999999999997E-4</c:v>
                </c:pt>
                <c:pt idx="2">
                  <c:v>1.6232480999999999E-3</c:v>
                </c:pt>
                <c:pt idx="3">
                  <c:v>1.3486802E-3</c:v>
                </c:pt>
                <c:pt idx="4">
                  <c:v>1.3349905E-3</c:v>
                </c:pt>
                <c:pt idx="5">
                  <c:v>2.2197266000000002E-3</c:v>
                </c:pt>
                <c:pt idx="6">
                  <c:v>4.2959720000000003E-3</c:v>
                </c:pt>
                <c:pt idx="7">
                  <c:v>7.0814373999999996E-3</c:v>
                </c:pt>
                <c:pt idx="8">
                  <c:v>7.7436394000000002E-3</c:v>
                </c:pt>
                <c:pt idx="9">
                  <c:v>4.7977556999999997E-3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4.3199999999999998E-4</c:v>
                </c:pt>
                <c:pt idx="15">
                  <c:v>7.4276209999999997E-3</c:v>
                </c:pt>
                <c:pt idx="16">
                  <c:v>1.32678E-2</c:v>
                </c:pt>
                <c:pt idx="17">
                  <c:v>1.40520735E-2</c:v>
                </c:pt>
                <c:pt idx="18">
                  <c:v>9.7624099999999991E-3</c:v>
                </c:pt>
                <c:pt idx="19">
                  <c:v>1.8567592E-3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2.6547265999999998E-3</c:v>
                </c:pt>
                <c:pt idx="27">
                  <c:v>9.135865E-3</c:v>
                </c:pt>
                <c:pt idx="28">
                  <c:v>1.4209364E-2</c:v>
                </c:pt>
                <c:pt idx="29">
                  <c:v>1.7392260999999999E-2</c:v>
                </c:pt>
                <c:pt idx="30">
                  <c:v>2.0193019999999999E-2</c:v>
                </c:pt>
                <c:pt idx="31">
                  <c:v>2.2386389999999999E-2</c:v>
                </c:pt>
                <c:pt idx="32">
                  <c:v>2.2974415000000002E-2</c:v>
                </c:pt>
                <c:pt idx="33">
                  <c:v>2.3878433000000001E-2</c:v>
                </c:pt>
                <c:pt idx="34">
                  <c:v>2.4934255999999998E-2</c:v>
                </c:pt>
                <c:pt idx="35">
                  <c:v>2.5988287999999998E-2</c:v>
                </c:pt>
                <c:pt idx="36">
                  <c:v>2.5383076000000001E-2</c:v>
                </c:pt>
                <c:pt idx="37">
                  <c:v>2.2288466E-2</c:v>
                </c:pt>
                <c:pt idx="38">
                  <c:v>1.7624854999999998E-2</c:v>
                </c:pt>
                <c:pt idx="39">
                  <c:v>1.3107697499999999E-2</c:v>
                </c:pt>
                <c:pt idx="40">
                  <c:v>8.9249399999999993E-3</c:v>
                </c:pt>
                <c:pt idx="41">
                  <c:v>6.2658847E-3</c:v>
                </c:pt>
                <c:pt idx="42">
                  <c:v>4.7457237000000001E-3</c:v>
                </c:pt>
                <c:pt idx="43">
                  <c:v>6.6284695999999999E-3</c:v>
                </c:pt>
                <c:pt idx="44">
                  <c:v>1.3088648E-2</c:v>
                </c:pt>
                <c:pt idx="45">
                  <c:v>2.2029170000000001E-2</c:v>
                </c:pt>
                <c:pt idx="46">
                  <c:v>2.9628518999999999E-2</c:v>
                </c:pt>
                <c:pt idx="47">
                  <c:v>3.3243532999999999E-2</c:v>
                </c:pt>
                <c:pt idx="48">
                  <c:v>3.3601909999999999E-2</c:v>
                </c:pt>
                <c:pt idx="49">
                  <c:v>3.2912597000000002E-2</c:v>
                </c:pt>
                <c:pt idx="50">
                  <c:v>3.2232629999999998E-2</c:v>
                </c:pt>
                <c:pt idx="51">
                  <c:v>3.2729343000000001E-2</c:v>
                </c:pt>
                <c:pt idx="52">
                  <c:v>3.4205834999999997E-2</c:v>
                </c:pt>
                <c:pt idx="53">
                  <c:v>3.4768395000000001E-2</c:v>
                </c:pt>
                <c:pt idx="54">
                  <c:v>3.2474544000000001E-2</c:v>
                </c:pt>
                <c:pt idx="55">
                  <c:v>2.8621445999999998E-2</c:v>
                </c:pt>
                <c:pt idx="56">
                  <c:v>2.6283925E-2</c:v>
                </c:pt>
                <c:pt idx="57">
                  <c:v>2.8745867000000001E-2</c:v>
                </c:pt>
                <c:pt idx="58">
                  <c:v>3.5185269999999998E-2</c:v>
                </c:pt>
                <c:pt idx="59">
                  <c:v>4.1699185999999999E-2</c:v>
                </c:pt>
                <c:pt idx="60">
                  <c:v>4.4237774000000001E-2</c:v>
                </c:pt>
                <c:pt idx="61">
                  <c:v>4.4600707000000003E-2</c:v>
                </c:pt>
                <c:pt idx="62">
                  <c:v>4.4997244999999998E-2</c:v>
                </c:pt>
                <c:pt idx="63">
                  <c:v>4.5881909999999998E-2</c:v>
                </c:pt>
                <c:pt idx="64">
                  <c:v>4.4958085000000002E-2</c:v>
                </c:pt>
                <c:pt idx="65">
                  <c:v>4.2218304999999998E-2</c:v>
                </c:pt>
                <c:pt idx="66">
                  <c:v>4.2502644999999999E-2</c:v>
                </c:pt>
                <c:pt idx="67">
                  <c:v>5.0303533999999997E-2</c:v>
                </c:pt>
                <c:pt idx="68">
                  <c:v>6.264691E-2</c:v>
                </c:pt>
                <c:pt idx="69">
                  <c:v>6.9468849999999999E-2</c:v>
                </c:pt>
                <c:pt idx="70">
                  <c:v>6.3441395999999997E-2</c:v>
                </c:pt>
                <c:pt idx="71">
                  <c:v>4.6436775E-2</c:v>
                </c:pt>
                <c:pt idx="72">
                  <c:v>2.8194121999999999E-2</c:v>
                </c:pt>
                <c:pt idx="73">
                  <c:v>1.6812469999999999E-2</c:v>
                </c:pt>
                <c:pt idx="74">
                  <c:v>1.4327991E-2</c:v>
                </c:pt>
                <c:pt idx="75">
                  <c:v>1.6561650000000001E-2</c:v>
                </c:pt>
                <c:pt idx="76">
                  <c:v>1.9681734999999999E-2</c:v>
                </c:pt>
                <c:pt idx="77">
                  <c:v>2.2682687E-2</c:v>
                </c:pt>
                <c:pt idx="78">
                  <c:v>2.6658060000000001E-2</c:v>
                </c:pt>
                <c:pt idx="79">
                  <c:v>3.0455860000000001E-2</c:v>
                </c:pt>
                <c:pt idx="80">
                  <c:v>2.9936999999999998E-2</c:v>
                </c:pt>
                <c:pt idx="81">
                  <c:v>2.251558E-2</c:v>
                </c:pt>
                <c:pt idx="82">
                  <c:v>9.5421099999999995E-3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5.9537929999999998E-3</c:v>
                </c:pt>
                <c:pt idx="89">
                  <c:v>1.4462398E-2</c:v>
                </c:pt>
                <c:pt idx="90">
                  <c:v>2.1684108000000001E-2</c:v>
                </c:pt>
                <c:pt idx="91">
                  <c:v>2.8031407000000001E-2</c:v>
                </c:pt>
                <c:pt idx="92">
                  <c:v>3.2166649999999998E-2</c:v>
                </c:pt>
                <c:pt idx="93">
                  <c:v>3.4256120000000001E-2</c:v>
                </c:pt>
                <c:pt idx="94">
                  <c:v>3.4667152999999999E-2</c:v>
                </c:pt>
                <c:pt idx="95">
                  <c:v>3.3522323E-2</c:v>
                </c:pt>
                <c:pt idx="96">
                  <c:v>3.3285207999999997E-2</c:v>
                </c:pt>
                <c:pt idx="97">
                  <c:v>3.3413234999999999E-2</c:v>
                </c:pt>
                <c:pt idx="98">
                  <c:v>3.3505406000000001E-2</c:v>
                </c:pt>
                <c:pt idx="99">
                  <c:v>3.3206659999999999E-2</c:v>
                </c:pt>
                <c:pt idx="100">
                  <c:v>3.2476039999999998E-2</c:v>
                </c:pt>
                <c:pt idx="101">
                  <c:v>3.149296E-2</c:v>
                </c:pt>
                <c:pt idx="102">
                  <c:v>3.0565063E-2</c:v>
                </c:pt>
                <c:pt idx="103">
                  <c:v>3.0157993000000001E-2</c:v>
                </c:pt>
                <c:pt idx="104">
                  <c:v>2.915498E-2</c:v>
                </c:pt>
                <c:pt idx="105">
                  <c:v>2.7617289999999999E-2</c:v>
                </c:pt>
                <c:pt idx="106">
                  <c:v>2.5459707000000002E-2</c:v>
                </c:pt>
                <c:pt idx="107">
                  <c:v>2.3276754E-2</c:v>
                </c:pt>
                <c:pt idx="108">
                  <c:v>1.9917710000000002E-2</c:v>
                </c:pt>
                <c:pt idx="109">
                  <c:v>1.6009377000000002E-2</c:v>
                </c:pt>
                <c:pt idx="110">
                  <c:v>1.20722465E-2</c:v>
                </c:pt>
                <c:pt idx="111">
                  <c:v>7.4351570000000004E-3</c:v>
                </c:pt>
                <c:pt idx="112">
                  <c:v>2.5343874000000001E-3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6F5-42D5-A311-CCCB01544253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[5]Sheet1!$D$138:$DT$138</c:f>
              <c:numCache>
                <c:formatCode>General</c:formatCode>
                <c:ptCount val="121"/>
                <c:pt idx="0">
                  <c:v>2.4817938000000002E-3</c:v>
                </c:pt>
                <c:pt idx="1">
                  <c:v>6.4099999999999997E-4</c:v>
                </c:pt>
                <c:pt idx="2">
                  <c:v>1.4292945E-3</c:v>
                </c:pt>
                <c:pt idx="3">
                  <c:v>1.1675657E-3</c:v>
                </c:pt>
                <c:pt idx="4">
                  <c:v>1.1408805000000001E-3</c:v>
                </c:pt>
                <c:pt idx="5">
                  <c:v>2.0425135999999999E-3</c:v>
                </c:pt>
                <c:pt idx="6">
                  <c:v>4.1230777E-3</c:v>
                </c:pt>
                <c:pt idx="7">
                  <c:v>6.9398369999999999E-3</c:v>
                </c:pt>
                <c:pt idx="8">
                  <c:v>7.704153E-3</c:v>
                </c:pt>
                <c:pt idx="9">
                  <c:v>4.8958155999999997E-3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2.7300000000000002E-4</c:v>
                </c:pt>
                <c:pt idx="15">
                  <c:v>7.3387026999999997E-3</c:v>
                </c:pt>
                <c:pt idx="16">
                  <c:v>1.3280075000000001E-2</c:v>
                </c:pt>
                <c:pt idx="17">
                  <c:v>1.4162351E-2</c:v>
                </c:pt>
                <c:pt idx="18">
                  <c:v>9.921862E-3</c:v>
                </c:pt>
                <c:pt idx="19">
                  <c:v>1.9749973000000001E-3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2.5311882999999999E-3</c:v>
                </c:pt>
                <c:pt idx="27">
                  <c:v>9.1285059999999998E-3</c:v>
                </c:pt>
                <c:pt idx="28">
                  <c:v>1.4307462999999999E-2</c:v>
                </c:pt>
                <c:pt idx="29">
                  <c:v>1.7539958000000001E-2</c:v>
                </c:pt>
                <c:pt idx="30">
                  <c:v>2.0370389999999999E-2</c:v>
                </c:pt>
                <c:pt idx="31">
                  <c:v>2.2583228E-2</c:v>
                </c:pt>
                <c:pt idx="32">
                  <c:v>2.3166974999999999E-2</c:v>
                </c:pt>
                <c:pt idx="33">
                  <c:v>2.397645E-2</c:v>
                </c:pt>
                <c:pt idx="34">
                  <c:v>2.4863924999999999E-2</c:v>
                </c:pt>
                <c:pt idx="35">
                  <c:v>2.5751646999999999E-2</c:v>
                </c:pt>
                <c:pt idx="36">
                  <c:v>2.5063704999999999E-2</c:v>
                </c:pt>
                <c:pt idx="37">
                  <c:v>2.1927987999999999E-2</c:v>
                </c:pt>
                <c:pt idx="38">
                  <c:v>1.7203047999999999E-2</c:v>
                </c:pt>
                <c:pt idx="39">
                  <c:v>1.2629167E-2</c:v>
                </c:pt>
                <c:pt idx="40">
                  <c:v>8.5232999999999993E-3</c:v>
                </c:pt>
                <c:pt idx="41">
                  <c:v>6.1574372999999996E-3</c:v>
                </c:pt>
                <c:pt idx="42">
                  <c:v>4.9739066000000004E-3</c:v>
                </c:pt>
                <c:pt idx="43">
                  <c:v>7.1117817E-3</c:v>
                </c:pt>
                <c:pt idx="44">
                  <c:v>1.3645641E-2</c:v>
                </c:pt>
                <c:pt idx="45">
                  <c:v>2.2522627999999999E-2</c:v>
                </c:pt>
                <c:pt idx="46">
                  <c:v>3.0006933999999999E-2</c:v>
                </c:pt>
                <c:pt idx="47">
                  <c:v>3.3518840000000001E-2</c:v>
                </c:pt>
                <c:pt idx="48">
                  <c:v>3.3835705000000001E-2</c:v>
                </c:pt>
                <c:pt idx="49">
                  <c:v>3.3136815E-2</c:v>
                </c:pt>
                <c:pt idx="50">
                  <c:v>3.2425280000000001E-2</c:v>
                </c:pt>
                <c:pt idx="51">
                  <c:v>3.2859082999999997E-2</c:v>
                </c:pt>
                <c:pt idx="52">
                  <c:v>3.4281697E-2</c:v>
                </c:pt>
                <c:pt idx="53">
                  <c:v>3.4788705000000003E-2</c:v>
                </c:pt>
                <c:pt idx="54">
                  <c:v>3.2382183000000002E-2</c:v>
                </c:pt>
                <c:pt idx="55">
                  <c:v>2.8356656000000001E-2</c:v>
                </c:pt>
                <c:pt idx="56">
                  <c:v>2.5871663999999999E-2</c:v>
                </c:pt>
                <c:pt idx="57">
                  <c:v>2.8310236999999999E-2</c:v>
                </c:pt>
                <c:pt idx="58">
                  <c:v>3.4851670000000001E-2</c:v>
                </c:pt>
                <c:pt idx="59">
                  <c:v>4.1497529999999998E-2</c:v>
                </c:pt>
                <c:pt idx="60">
                  <c:v>4.4107056999999998E-2</c:v>
                </c:pt>
                <c:pt idx="61">
                  <c:v>4.444041E-2</c:v>
                </c:pt>
                <c:pt idx="62">
                  <c:v>4.477772E-2</c:v>
                </c:pt>
                <c:pt idx="63">
                  <c:v>4.5653876000000003E-2</c:v>
                </c:pt>
                <c:pt idx="64">
                  <c:v>4.4815387999999998E-2</c:v>
                </c:pt>
                <c:pt idx="65">
                  <c:v>4.2250700000000002E-2</c:v>
                </c:pt>
                <c:pt idx="66">
                  <c:v>4.2679750000000002E-2</c:v>
                </c:pt>
                <c:pt idx="67">
                  <c:v>5.0409074999999998E-2</c:v>
                </c:pt>
                <c:pt idx="68">
                  <c:v>6.2440686000000002E-2</c:v>
                </c:pt>
                <c:pt idx="69">
                  <c:v>6.8878919999999996E-2</c:v>
                </c:pt>
                <c:pt idx="70">
                  <c:v>6.2681799999999996E-2</c:v>
                </c:pt>
                <c:pt idx="71">
                  <c:v>4.5846104999999998E-2</c:v>
                </c:pt>
                <c:pt idx="72">
                  <c:v>2.8004464E-2</c:v>
                </c:pt>
                <c:pt idx="73">
                  <c:v>1.7046386E-2</c:v>
                </c:pt>
                <c:pt idx="74">
                  <c:v>1.4814020000000001E-2</c:v>
                </c:pt>
                <c:pt idx="75">
                  <c:v>1.7023170000000001E-2</c:v>
                </c:pt>
                <c:pt idx="76">
                  <c:v>1.98645E-2</c:v>
                </c:pt>
                <c:pt idx="77">
                  <c:v>2.2524908E-2</c:v>
                </c:pt>
                <c:pt idx="78">
                  <c:v>2.6363340999999998E-2</c:v>
                </c:pt>
                <c:pt idx="79">
                  <c:v>3.0326227000000001E-2</c:v>
                </c:pt>
                <c:pt idx="80">
                  <c:v>3.0143829E-2</c:v>
                </c:pt>
                <c:pt idx="81">
                  <c:v>2.2994976E-2</c:v>
                </c:pt>
                <c:pt idx="82">
                  <c:v>1.00630345E-2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5.6928109999999999E-3</c:v>
                </c:pt>
                <c:pt idx="89">
                  <c:v>1.4208324E-2</c:v>
                </c:pt>
                <c:pt idx="90">
                  <c:v>2.1498168000000002E-2</c:v>
                </c:pt>
                <c:pt idx="91">
                  <c:v>2.7883894999999999E-2</c:v>
                </c:pt>
                <c:pt idx="92">
                  <c:v>3.2037089999999997E-2</c:v>
                </c:pt>
                <c:pt idx="93">
                  <c:v>3.4135922999999999E-2</c:v>
                </c:pt>
                <c:pt idx="94">
                  <c:v>3.4563919999999998E-2</c:v>
                </c:pt>
                <c:pt idx="95">
                  <c:v>3.3441430000000001E-2</c:v>
                </c:pt>
                <c:pt idx="96">
                  <c:v>3.323926E-2</c:v>
                </c:pt>
                <c:pt idx="97">
                  <c:v>3.3406600000000002E-2</c:v>
                </c:pt>
                <c:pt idx="98">
                  <c:v>3.3531221999999999E-2</c:v>
                </c:pt>
                <c:pt idx="99">
                  <c:v>3.3244269999999999E-2</c:v>
                </c:pt>
                <c:pt idx="100">
                  <c:v>3.2508413999999999E-2</c:v>
                </c:pt>
                <c:pt idx="101">
                  <c:v>3.1559235999999997E-2</c:v>
                </c:pt>
                <c:pt idx="102">
                  <c:v>3.0611282E-2</c:v>
                </c:pt>
                <c:pt idx="103">
                  <c:v>3.0199437999999999E-2</c:v>
                </c:pt>
                <c:pt idx="104">
                  <c:v>2.9190937E-2</c:v>
                </c:pt>
                <c:pt idx="105">
                  <c:v>2.7647424E-2</c:v>
                </c:pt>
                <c:pt idx="106">
                  <c:v>2.5481773999999999E-2</c:v>
                </c:pt>
                <c:pt idx="107">
                  <c:v>2.3273965000000001E-2</c:v>
                </c:pt>
                <c:pt idx="108">
                  <c:v>1.9903732E-2</c:v>
                </c:pt>
                <c:pt idx="109">
                  <c:v>1.5975969999999999E-2</c:v>
                </c:pt>
                <c:pt idx="110">
                  <c:v>1.2018304E-2</c:v>
                </c:pt>
                <c:pt idx="111">
                  <c:v>7.4192383000000004E-3</c:v>
                </c:pt>
                <c:pt idx="112">
                  <c:v>2.5059632E-3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6F5-42D5-A311-CCCB01544253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[5]Sheet1!$D$139:$DT$139</c:f>
              <c:numCache>
                <c:formatCode>General</c:formatCode>
                <c:ptCount val="121"/>
                <c:pt idx="0">
                  <c:v>2.7434272000000002E-3</c:v>
                </c:pt>
                <c:pt idx="1">
                  <c:v>7.8899999999999999E-4</c:v>
                </c:pt>
                <c:pt idx="2">
                  <c:v>1.5910009000000001E-3</c:v>
                </c:pt>
                <c:pt idx="3">
                  <c:v>1.2802849999999999E-3</c:v>
                </c:pt>
                <c:pt idx="4">
                  <c:v>1.2317574999999999E-3</c:v>
                </c:pt>
                <c:pt idx="5">
                  <c:v>2.1267536000000001E-3</c:v>
                </c:pt>
                <c:pt idx="6">
                  <c:v>4.2173667E-3</c:v>
                </c:pt>
                <c:pt idx="7">
                  <c:v>7.0382049999999996E-3</c:v>
                </c:pt>
                <c:pt idx="8">
                  <c:v>7.7297347999999997E-3</c:v>
                </c:pt>
                <c:pt idx="9">
                  <c:v>4.8113013999999997E-3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4.55E-4</c:v>
                </c:pt>
                <c:pt idx="15">
                  <c:v>7.3543005E-3</c:v>
                </c:pt>
                <c:pt idx="16">
                  <c:v>1.3139670000000001E-2</c:v>
                </c:pt>
                <c:pt idx="17">
                  <c:v>1.3967948000000001E-2</c:v>
                </c:pt>
                <c:pt idx="18">
                  <c:v>9.7342360000000003E-3</c:v>
                </c:pt>
                <c:pt idx="19">
                  <c:v>1.7827651E-3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2.689646E-3</c:v>
                </c:pt>
                <c:pt idx="27">
                  <c:v>9.3231965000000003E-3</c:v>
                </c:pt>
                <c:pt idx="28">
                  <c:v>1.4591527E-2</c:v>
                </c:pt>
                <c:pt idx="29">
                  <c:v>1.7835681999999999E-2</c:v>
                </c:pt>
                <c:pt idx="30">
                  <c:v>2.0549660000000001E-2</c:v>
                </c:pt>
                <c:pt idx="31">
                  <c:v>2.2561435000000001E-2</c:v>
                </c:pt>
                <c:pt idx="32">
                  <c:v>2.2994845999999999E-2</c:v>
                </c:pt>
                <c:pt idx="33">
                  <c:v>2.3780795E-2</c:v>
                </c:pt>
                <c:pt idx="34">
                  <c:v>2.4770562999999999E-2</c:v>
                </c:pt>
                <c:pt idx="35">
                  <c:v>2.5780250000000001E-2</c:v>
                </c:pt>
                <c:pt idx="36">
                  <c:v>2.5182402E-2</c:v>
                </c:pt>
                <c:pt idx="37">
                  <c:v>2.2184176E-2</c:v>
                </c:pt>
                <c:pt idx="38">
                  <c:v>1.7670186000000001E-2</c:v>
                </c:pt>
                <c:pt idx="39">
                  <c:v>1.3348841E-2</c:v>
                </c:pt>
                <c:pt idx="40">
                  <c:v>9.4046990000000007E-3</c:v>
                </c:pt>
                <c:pt idx="41">
                  <c:v>6.9741839999999996E-3</c:v>
                </c:pt>
                <c:pt idx="42">
                  <c:v>5.6047477E-3</c:v>
                </c:pt>
                <c:pt idx="43">
                  <c:v>7.5142736999999999E-3</c:v>
                </c:pt>
                <c:pt idx="44">
                  <c:v>1.3879727E-2</c:v>
                </c:pt>
                <c:pt idx="45">
                  <c:v>2.2668852E-2</c:v>
                </c:pt>
                <c:pt idx="46">
                  <c:v>3.0134938999999999E-2</c:v>
                </c:pt>
                <c:pt idx="47">
                  <c:v>3.3715046999999998E-2</c:v>
                </c:pt>
                <c:pt idx="48">
                  <c:v>3.4139062999999997E-2</c:v>
                </c:pt>
                <c:pt idx="49">
                  <c:v>3.3523409999999997E-2</c:v>
                </c:pt>
                <c:pt idx="50">
                  <c:v>3.2799356000000002E-2</c:v>
                </c:pt>
                <c:pt idx="51">
                  <c:v>3.3074819999999998E-2</c:v>
                </c:pt>
                <c:pt idx="52">
                  <c:v>3.4217834000000003E-2</c:v>
                </c:pt>
                <c:pt idx="53">
                  <c:v>3.4428055999999999E-2</c:v>
                </c:pt>
                <c:pt idx="54">
                  <c:v>3.1847194000000002E-2</c:v>
                </c:pt>
                <c:pt idx="55">
                  <c:v>2.7831926999999999E-2</c:v>
                </c:pt>
                <c:pt idx="56">
                  <c:v>2.5516469E-2</c:v>
                </c:pt>
                <c:pt idx="57">
                  <c:v>2.8208336000000001E-2</c:v>
                </c:pt>
                <c:pt idx="58">
                  <c:v>3.4979213000000002E-2</c:v>
                </c:pt>
                <c:pt idx="59">
                  <c:v>4.1730570000000002E-2</c:v>
                </c:pt>
                <c:pt idx="60">
                  <c:v>4.4305522E-2</c:v>
                </c:pt>
                <c:pt idx="61">
                  <c:v>4.4571918000000002E-2</c:v>
                </c:pt>
                <c:pt idx="62">
                  <c:v>4.4893163999999999E-2</c:v>
                </c:pt>
                <c:pt idx="63">
                  <c:v>4.5757696E-2</c:v>
                </c:pt>
                <c:pt idx="64">
                  <c:v>4.4770854999999998E-2</c:v>
                </c:pt>
                <c:pt idx="65">
                  <c:v>4.1901833999999999E-2</c:v>
                </c:pt>
                <c:pt idx="66">
                  <c:v>4.2082059999999998E-2</c:v>
                </c:pt>
                <c:pt idx="67">
                  <c:v>4.9895312999999997E-2</c:v>
                </c:pt>
                <c:pt idx="68">
                  <c:v>6.2369380000000002E-2</c:v>
                </c:pt>
                <c:pt idx="69">
                  <c:v>6.9315130000000003E-2</c:v>
                </c:pt>
                <c:pt idx="70">
                  <c:v>6.3369880000000003E-2</c:v>
                </c:pt>
                <c:pt idx="71">
                  <c:v>4.6435665000000001E-2</c:v>
                </c:pt>
                <c:pt idx="72">
                  <c:v>2.8294511000000001E-2</c:v>
                </c:pt>
                <c:pt idx="73">
                  <c:v>1.7042674000000001E-2</c:v>
                </c:pt>
                <c:pt idx="74">
                  <c:v>1.4639942E-2</c:v>
                </c:pt>
                <c:pt idx="75">
                  <c:v>1.6796660000000001E-2</c:v>
                </c:pt>
                <c:pt idx="76">
                  <c:v>1.9645223E-2</c:v>
                </c:pt>
                <c:pt idx="77">
                  <c:v>2.2282038000000001E-2</c:v>
                </c:pt>
                <c:pt idx="78">
                  <c:v>2.6096178000000001E-2</c:v>
                </c:pt>
                <c:pt idx="79">
                  <c:v>3.0091211E-2</c:v>
                </c:pt>
                <c:pt idx="80">
                  <c:v>2.9992576999999999E-2</c:v>
                </c:pt>
                <c:pt idx="81">
                  <c:v>2.2912366E-2</c:v>
                </c:pt>
                <c:pt idx="82">
                  <c:v>9.9715935000000006E-3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6.2153492999999999E-3</c:v>
                </c:pt>
                <c:pt idx="89">
                  <c:v>1.4922939E-2</c:v>
                </c:pt>
                <c:pt idx="90">
                  <c:v>2.2165069999999999E-2</c:v>
                </c:pt>
                <c:pt idx="91">
                  <c:v>2.836812E-2</c:v>
                </c:pt>
                <c:pt idx="92">
                  <c:v>3.2304003999999997E-2</c:v>
                </c:pt>
                <c:pt idx="93">
                  <c:v>3.4255099999999997E-2</c:v>
                </c:pt>
                <c:pt idx="94">
                  <c:v>3.4598608000000003E-2</c:v>
                </c:pt>
                <c:pt idx="95">
                  <c:v>3.3414504999999997E-2</c:v>
                </c:pt>
                <c:pt idx="96">
                  <c:v>3.3194010000000003E-2</c:v>
                </c:pt>
                <c:pt idx="97">
                  <c:v>3.3324359999999997E-2</c:v>
                </c:pt>
                <c:pt idx="98">
                  <c:v>3.3392124000000002E-2</c:v>
                </c:pt>
                <c:pt idx="99">
                  <c:v>3.3046562000000002E-2</c:v>
                </c:pt>
                <c:pt idx="100">
                  <c:v>3.2267484999999999E-2</c:v>
                </c:pt>
                <c:pt idx="101">
                  <c:v>3.1264864000000003E-2</c:v>
                </c:pt>
                <c:pt idx="102">
                  <c:v>3.0317397999999999E-2</c:v>
                </c:pt>
                <c:pt idx="103">
                  <c:v>2.9939034999999999E-2</c:v>
                </c:pt>
                <c:pt idx="104">
                  <c:v>2.8983314E-2</c:v>
                </c:pt>
                <c:pt idx="105">
                  <c:v>2.7504943E-2</c:v>
                </c:pt>
                <c:pt idx="106">
                  <c:v>2.5410471E-2</c:v>
                </c:pt>
                <c:pt idx="107">
                  <c:v>2.3263559E-2</c:v>
                </c:pt>
                <c:pt idx="108">
                  <c:v>1.995742E-2</c:v>
                </c:pt>
                <c:pt idx="109">
                  <c:v>1.6077098000000001E-2</c:v>
                </c:pt>
                <c:pt idx="110">
                  <c:v>1.2145487E-2</c:v>
                </c:pt>
                <c:pt idx="111">
                  <c:v>7.5754029999999997E-3</c:v>
                </c:pt>
                <c:pt idx="112">
                  <c:v>2.6806064E-3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6F5-42D5-A311-CCCB01544253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[5]Sheet1!$D$140:$DT$140</c:f>
              <c:numCache>
                <c:formatCode>General</c:formatCode>
                <c:ptCount val="121"/>
                <c:pt idx="0">
                  <c:v>2.8751353000000001E-3</c:v>
                </c:pt>
                <c:pt idx="1">
                  <c:v>9.2900000000000003E-4</c:v>
                </c:pt>
                <c:pt idx="2">
                  <c:v>1.6238679000000001E-3</c:v>
                </c:pt>
                <c:pt idx="3">
                  <c:v>1.2306427999999999E-3</c:v>
                </c:pt>
                <c:pt idx="4">
                  <c:v>1.0824138E-3</c:v>
                </c:pt>
                <c:pt idx="5">
                  <c:v>1.9027211E-3</c:v>
                </c:pt>
                <c:pt idx="6">
                  <c:v>3.9999800000000002E-3</c:v>
                </c:pt>
                <c:pt idx="7">
                  <c:v>6.9011029999999996E-3</c:v>
                </c:pt>
                <c:pt idx="8">
                  <c:v>7.6805709999999998E-3</c:v>
                </c:pt>
                <c:pt idx="9">
                  <c:v>4.7933419999999999E-3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5.0600000000000005E-4</c:v>
                </c:pt>
                <c:pt idx="15">
                  <c:v>7.5136719999999999E-3</c:v>
                </c:pt>
                <c:pt idx="16">
                  <c:v>1.3364714999999999E-2</c:v>
                </c:pt>
                <c:pt idx="17">
                  <c:v>1.4171809E-2</c:v>
                </c:pt>
                <c:pt idx="18">
                  <c:v>9.8392389999999996E-3</c:v>
                </c:pt>
                <c:pt idx="19">
                  <c:v>1.8293406E-3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2.6081380999999999E-3</c:v>
                </c:pt>
                <c:pt idx="27">
                  <c:v>9.1946649999999994E-3</c:v>
                </c:pt>
                <c:pt idx="28">
                  <c:v>1.4357234E-2</c:v>
                </c:pt>
                <c:pt idx="29">
                  <c:v>1.7544562E-2</c:v>
                </c:pt>
                <c:pt idx="30">
                  <c:v>2.0334186000000001E-2</c:v>
                </c:pt>
                <c:pt idx="31">
                  <c:v>2.2541406999999999E-2</c:v>
                </c:pt>
                <c:pt idx="32">
                  <c:v>2.3205401E-2</c:v>
                </c:pt>
                <c:pt idx="33">
                  <c:v>2.4134916999999999E-2</c:v>
                </c:pt>
                <c:pt idx="34">
                  <c:v>2.5137587999999999E-2</c:v>
                </c:pt>
                <c:pt idx="35">
                  <c:v>2.6089897000000001E-2</c:v>
                </c:pt>
                <c:pt idx="36">
                  <c:v>2.5459241000000001E-2</c:v>
                </c:pt>
                <c:pt idx="37">
                  <c:v>2.2459858999999999E-2</c:v>
                </c:pt>
                <c:pt idx="38">
                  <c:v>1.7946500000000001E-2</c:v>
                </c:pt>
                <c:pt idx="39">
                  <c:v>1.349762E-2</c:v>
                </c:pt>
                <c:pt idx="40">
                  <c:v>9.2858390000000006E-3</c:v>
                </c:pt>
                <c:pt idx="41">
                  <c:v>6.5593635999999997E-3</c:v>
                </c:pt>
                <c:pt idx="42">
                  <c:v>5.0071706000000002E-3</c:v>
                </c:pt>
                <c:pt idx="43">
                  <c:v>6.9152648000000002E-3</c:v>
                </c:pt>
                <c:pt idx="44">
                  <c:v>1.342695E-2</c:v>
                </c:pt>
                <c:pt idx="45">
                  <c:v>2.2425726E-2</c:v>
                </c:pt>
                <c:pt idx="46">
                  <c:v>3.0107828E-2</c:v>
                </c:pt>
                <c:pt idx="47">
                  <c:v>3.3870699999999997E-2</c:v>
                </c:pt>
                <c:pt idx="48">
                  <c:v>3.4416374E-2</c:v>
                </c:pt>
                <c:pt idx="49">
                  <c:v>3.3792312999999997E-2</c:v>
                </c:pt>
                <c:pt idx="50">
                  <c:v>3.2928395999999999E-2</c:v>
                </c:pt>
                <c:pt idx="51">
                  <c:v>3.3029089999999997E-2</c:v>
                </c:pt>
                <c:pt idx="52">
                  <c:v>3.4092456E-2</c:v>
                </c:pt>
                <c:pt idx="53">
                  <c:v>3.4383570000000002E-2</c:v>
                </c:pt>
                <c:pt idx="54">
                  <c:v>3.1985133999999998E-2</c:v>
                </c:pt>
                <c:pt idx="55">
                  <c:v>2.8096179999999998E-2</c:v>
                </c:pt>
                <c:pt idx="56">
                  <c:v>2.5745339999999999E-2</c:v>
                </c:pt>
                <c:pt idx="57">
                  <c:v>2.8314863999999999E-2</c:v>
                </c:pt>
                <c:pt idx="58">
                  <c:v>3.4994610000000002E-2</c:v>
                </c:pt>
                <c:pt idx="59">
                  <c:v>4.1752733E-2</c:v>
                </c:pt>
                <c:pt idx="60">
                  <c:v>4.4372710000000003E-2</c:v>
                </c:pt>
                <c:pt idx="61">
                  <c:v>4.4623072999999999E-2</c:v>
                </c:pt>
                <c:pt idx="62">
                  <c:v>4.4840369999999997E-2</c:v>
                </c:pt>
                <c:pt idx="63">
                  <c:v>4.5587089999999997E-2</c:v>
                </c:pt>
                <c:pt idx="64">
                  <c:v>4.4566076000000003E-2</c:v>
                </c:pt>
                <c:pt idx="65">
                  <c:v>4.1719305999999998E-2</c:v>
                </c:pt>
                <c:pt idx="66">
                  <c:v>4.1920707000000001E-2</c:v>
                </c:pt>
                <c:pt idx="67">
                  <c:v>4.9747590000000001E-2</c:v>
                </c:pt>
                <c:pt idx="68">
                  <c:v>6.2284673999999998E-2</c:v>
                </c:pt>
                <c:pt idx="69">
                  <c:v>6.9379604999999997E-2</c:v>
                </c:pt>
                <c:pt idx="70">
                  <c:v>6.3624340000000001E-2</c:v>
                </c:pt>
                <c:pt idx="71">
                  <c:v>4.6821885000000001E-2</c:v>
                </c:pt>
                <c:pt idx="72">
                  <c:v>2.8703817999999999E-2</c:v>
                </c:pt>
                <c:pt idx="73">
                  <c:v>1.7375908999999998E-2</c:v>
                </c:pt>
                <c:pt idx="74">
                  <c:v>1.4866503E-2</c:v>
                </c:pt>
                <c:pt idx="75">
                  <c:v>1.6964982999999999E-2</c:v>
                </c:pt>
                <c:pt idx="76">
                  <c:v>1.9806046000000001E-2</c:v>
                </c:pt>
                <c:pt idx="77">
                  <c:v>2.2393739999999999E-2</c:v>
                </c:pt>
                <c:pt idx="78">
                  <c:v>2.6005602999999999E-2</c:v>
                </c:pt>
                <c:pt idx="79">
                  <c:v>2.9690368000000002E-2</c:v>
                </c:pt>
                <c:pt idx="80">
                  <c:v>2.9345887000000001E-2</c:v>
                </c:pt>
                <c:pt idx="81">
                  <c:v>2.2245620000000001E-2</c:v>
                </c:pt>
                <c:pt idx="82">
                  <c:v>9.5374199999999996E-3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6.0927057999999997E-3</c:v>
                </c:pt>
                <c:pt idx="89">
                  <c:v>1.4688769000000001E-2</c:v>
                </c:pt>
                <c:pt idx="90">
                  <c:v>2.2009758000000001E-2</c:v>
                </c:pt>
                <c:pt idx="91">
                  <c:v>2.8376957000000001E-2</c:v>
                </c:pt>
                <c:pt idx="92">
                  <c:v>3.2484442000000002E-2</c:v>
                </c:pt>
                <c:pt idx="93">
                  <c:v>3.4517609999999997E-2</c:v>
                </c:pt>
                <c:pt idx="94">
                  <c:v>3.4873824999999997E-2</c:v>
                </c:pt>
                <c:pt idx="95">
                  <c:v>3.3629406000000001E-2</c:v>
                </c:pt>
                <c:pt idx="96">
                  <c:v>3.3295162000000003E-2</c:v>
                </c:pt>
                <c:pt idx="97">
                  <c:v>3.3323800000000001E-2</c:v>
                </c:pt>
                <c:pt idx="98">
                  <c:v>3.332363E-2</c:v>
                </c:pt>
                <c:pt idx="99">
                  <c:v>3.2950147999999999E-2</c:v>
                </c:pt>
                <c:pt idx="100">
                  <c:v>3.2178779999999997E-2</c:v>
                </c:pt>
                <c:pt idx="101">
                  <c:v>3.1152334E-2</c:v>
                </c:pt>
                <c:pt idx="102">
                  <c:v>3.0228319E-2</c:v>
                </c:pt>
                <c:pt idx="103">
                  <c:v>2.9853774E-2</c:v>
                </c:pt>
                <c:pt idx="104">
                  <c:v>2.889396E-2</c:v>
                </c:pt>
                <c:pt idx="105">
                  <c:v>2.7402492000000001E-2</c:v>
                </c:pt>
                <c:pt idx="106">
                  <c:v>2.5290824E-2</c:v>
                </c:pt>
                <c:pt idx="107">
                  <c:v>2.3157622999999999E-2</c:v>
                </c:pt>
                <c:pt idx="108">
                  <c:v>1.9826422999999999E-2</c:v>
                </c:pt>
                <c:pt idx="109">
                  <c:v>1.5933869999999999E-2</c:v>
                </c:pt>
                <c:pt idx="110">
                  <c:v>1.2005952E-2</c:v>
                </c:pt>
                <c:pt idx="111">
                  <c:v>7.3835417000000002E-3</c:v>
                </c:pt>
                <c:pt idx="112">
                  <c:v>2.471507E-3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6F5-42D5-A311-CCCB01544253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[5]Sheet1!$D$141:$DT$141</c:f>
              <c:numCache>
                <c:formatCode>General</c:formatCode>
                <c:ptCount val="121"/>
                <c:pt idx="0">
                  <c:v>2.2991034E-3</c:v>
                </c:pt>
                <c:pt idx="1">
                  <c:v>5.4500000000000002E-4</c:v>
                </c:pt>
                <c:pt idx="2">
                  <c:v>1.6254431000000001E-3</c:v>
                </c:pt>
                <c:pt idx="3">
                  <c:v>1.6091256000000001E-3</c:v>
                </c:pt>
                <c:pt idx="4">
                  <c:v>1.5920802999999999E-3</c:v>
                </c:pt>
                <c:pt idx="5">
                  <c:v>2.2658486999999998E-3</c:v>
                </c:pt>
                <c:pt idx="6">
                  <c:v>4.0941579999999997E-3</c:v>
                </c:pt>
                <c:pt idx="7">
                  <c:v>6.8148523999999999E-3</c:v>
                </c:pt>
                <c:pt idx="8">
                  <c:v>7.5589376999999998E-3</c:v>
                </c:pt>
                <c:pt idx="9">
                  <c:v>4.7148040000000004E-3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5.2599999999999999E-4</c:v>
                </c:pt>
                <c:pt idx="15">
                  <c:v>7.6565994000000002E-3</c:v>
                </c:pt>
                <c:pt idx="16">
                  <c:v>1.3519226000000001E-2</c:v>
                </c:pt>
                <c:pt idx="17">
                  <c:v>1.43032605E-2</c:v>
                </c:pt>
                <c:pt idx="18">
                  <c:v>9.9301270000000004E-3</c:v>
                </c:pt>
                <c:pt idx="19">
                  <c:v>1.8705570999999999E-3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2.5559526E-3</c:v>
                </c:pt>
                <c:pt idx="27">
                  <c:v>9.0775449999999994E-3</c:v>
                </c:pt>
                <c:pt idx="28">
                  <c:v>1.4242197999999999E-2</c:v>
                </c:pt>
                <c:pt idx="29">
                  <c:v>1.744627E-2</c:v>
                </c:pt>
                <c:pt idx="30">
                  <c:v>2.0196780000000001E-2</c:v>
                </c:pt>
                <c:pt idx="31">
                  <c:v>2.234444E-2</c:v>
                </c:pt>
                <c:pt idx="32">
                  <c:v>2.2978667000000001E-2</c:v>
                </c:pt>
                <c:pt idx="33">
                  <c:v>2.3982489999999999E-2</c:v>
                </c:pt>
                <c:pt idx="34">
                  <c:v>2.5127413000000001E-2</c:v>
                </c:pt>
                <c:pt idx="35">
                  <c:v>2.6257016000000001E-2</c:v>
                </c:pt>
                <c:pt idx="36">
                  <c:v>2.5732056999999999E-2</c:v>
                </c:pt>
                <c:pt idx="37">
                  <c:v>2.2725912000000001E-2</c:v>
                </c:pt>
                <c:pt idx="38">
                  <c:v>1.8097307999999999E-2</c:v>
                </c:pt>
                <c:pt idx="39">
                  <c:v>1.3552455E-2</c:v>
                </c:pt>
                <c:pt idx="40">
                  <c:v>9.3000440000000004E-3</c:v>
                </c:pt>
                <c:pt idx="41">
                  <c:v>6.6415479999999997E-3</c:v>
                </c:pt>
                <c:pt idx="42">
                  <c:v>5.1015540000000003E-3</c:v>
                </c:pt>
                <c:pt idx="43">
                  <c:v>6.9263440000000001E-3</c:v>
                </c:pt>
                <c:pt idx="44">
                  <c:v>1.3333377E-2</c:v>
                </c:pt>
                <c:pt idx="45">
                  <c:v>2.2296814000000002E-2</c:v>
                </c:pt>
                <c:pt idx="46">
                  <c:v>3.0051950000000001E-2</c:v>
                </c:pt>
                <c:pt idx="47">
                  <c:v>3.3876740000000002E-2</c:v>
                </c:pt>
                <c:pt idx="48">
                  <c:v>3.4345195000000002E-2</c:v>
                </c:pt>
                <c:pt idx="49">
                  <c:v>3.3595647999999999E-2</c:v>
                </c:pt>
                <c:pt idx="50">
                  <c:v>3.2684060000000001E-2</c:v>
                </c:pt>
                <c:pt idx="51">
                  <c:v>3.2881577000000002E-2</c:v>
                </c:pt>
                <c:pt idx="52">
                  <c:v>3.4117403999999997E-2</c:v>
                </c:pt>
                <c:pt idx="53">
                  <c:v>3.4527271999999998E-2</c:v>
                </c:pt>
                <c:pt idx="54">
                  <c:v>3.2144043999999997E-2</c:v>
                </c:pt>
                <c:pt idx="55">
                  <c:v>2.8245814000000001E-2</c:v>
                </c:pt>
                <c:pt idx="56">
                  <c:v>2.5898141999999999E-2</c:v>
                </c:pt>
                <c:pt idx="57">
                  <c:v>2.8465193E-2</c:v>
                </c:pt>
                <c:pt idx="58">
                  <c:v>3.5123232999999997E-2</c:v>
                </c:pt>
                <c:pt idx="59">
                  <c:v>4.1872513E-2</c:v>
                </c:pt>
                <c:pt idx="60">
                  <c:v>4.4496569999999999E-2</c:v>
                </c:pt>
                <c:pt idx="61">
                  <c:v>4.4732889999999997E-2</c:v>
                </c:pt>
                <c:pt idx="62">
                  <c:v>4.4869486E-2</c:v>
                </c:pt>
                <c:pt idx="63">
                  <c:v>4.5508310000000003E-2</c:v>
                </c:pt>
                <c:pt idx="64">
                  <c:v>4.4444192E-2</c:v>
                </c:pt>
                <c:pt idx="65">
                  <c:v>4.1702910000000003E-2</c:v>
                </c:pt>
                <c:pt idx="66">
                  <c:v>4.2046152000000003E-2</c:v>
                </c:pt>
                <c:pt idx="67">
                  <c:v>4.9891669999999999E-2</c:v>
                </c:pt>
                <c:pt idx="68">
                  <c:v>6.2273912000000001E-2</c:v>
                </c:pt>
                <c:pt idx="69">
                  <c:v>6.9178420000000004E-2</c:v>
                </c:pt>
                <c:pt idx="70">
                  <c:v>6.335731E-2</c:v>
                </c:pt>
                <c:pt idx="71">
                  <c:v>4.6641927E-2</c:v>
                </c:pt>
                <c:pt idx="72">
                  <c:v>2.8643899E-2</c:v>
                </c:pt>
                <c:pt idx="73">
                  <c:v>1.7313918000000001E-2</c:v>
                </c:pt>
                <c:pt idx="74">
                  <c:v>1.4613322E-2</c:v>
                </c:pt>
                <c:pt idx="75">
                  <c:v>1.6408911000000002E-2</c:v>
                </c:pt>
                <c:pt idx="76">
                  <c:v>1.9037923000000002E-2</c:v>
                </c:pt>
                <c:pt idx="77">
                  <c:v>2.1729266000000001E-2</c:v>
                </c:pt>
                <c:pt idx="78">
                  <c:v>2.577778E-2</c:v>
                </c:pt>
                <c:pt idx="79">
                  <c:v>3.0013914999999999E-2</c:v>
                </c:pt>
                <c:pt idx="80">
                  <c:v>3.0069374999999999E-2</c:v>
                </c:pt>
                <c:pt idx="81">
                  <c:v>2.3097942E-2</c:v>
                </c:pt>
                <c:pt idx="82">
                  <c:v>1.0283742E-2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6.0710403999999999E-3</c:v>
                </c:pt>
                <c:pt idx="89">
                  <c:v>1.4666007E-2</c:v>
                </c:pt>
                <c:pt idx="90">
                  <c:v>2.1944089E-2</c:v>
                </c:pt>
                <c:pt idx="91">
                  <c:v>2.8192149999999999E-2</c:v>
                </c:pt>
                <c:pt idx="92">
                  <c:v>3.2194006999999997E-2</c:v>
                </c:pt>
                <c:pt idx="93">
                  <c:v>3.4167177999999999E-2</c:v>
                </c:pt>
                <c:pt idx="94">
                  <c:v>3.4520525000000003E-2</c:v>
                </c:pt>
                <c:pt idx="95">
                  <c:v>3.3357600000000001E-2</c:v>
                </c:pt>
                <c:pt idx="96">
                  <c:v>3.3132304000000001E-2</c:v>
                </c:pt>
                <c:pt idx="97">
                  <c:v>3.3263642000000003E-2</c:v>
                </c:pt>
                <c:pt idx="98">
                  <c:v>3.3328037999999997E-2</c:v>
                </c:pt>
                <c:pt idx="99">
                  <c:v>3.2981667999999999E-2</c:v>
                </c:pt>
                <c:pt idx="100">
                  <c:v>3.2212704000000002E-2</c:v>
                </c:pt>
                <c:pt idx="101">
                  <c:v>3.1190084E-2</c:v>
                </c:pt>
                <c:pt idx="102">
                  <c:v>3.0273222999999998E-2</c:v>
                </c:pt>
                <c:pt idx="103">
                  <c:v>2.9925223000000001E-2</c:v>
                </c:pt>
                <c:pt idx="104">
                  <c:v>2.9000036E-2</c:v>
                </c:pt>
                <c:pt idx="105">
                  <c:v>2.755202E-2</c:v>
                </c:pt>
                <c:pt idx="106">
                  <c:v>2.5480993E-2</c:v>
                </c:pt>
                <c:pt idx="107">
                  <c:v>2.337243E-2</c:v>
                </c:pt>
                <c:pt idx="108">
                  <c:v>2.0056421000000001E-2</c:v>
                </c:pt>
                <c:pt idx="109">
                  <c:v>1.6150132000000001E-2</c:v>
                </c:pt>
                <c:pt idx="110">
                  <c:v>1.2181516E-2</c:v>
                </c:pt>
                <c:pt idx="111">
                  <c:v>7.6670849999999997E-3</c:v>
                </c:pt>
                <c:pt idx="112">
                  <c:v>2.7336196999999999E-3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56F5-42D5-A311-CCCB01544253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[5]Sheet1!$D$142:$DT$142</c:f>
              <c:numCache>
                <c:formatCode>General</c:formatCode>
                <c:ptCount val="121"/>
                <c:pt idx="0">
                  <c:v>2.0986514000000001E-3</c:v>
                </c:pt>
                <c:pt idx="1">
                  <c:v>2.7599999999999999E-4</c:v>
                </c:pt>
                <c:pt idx="2">
                  <c:v>1.2697387999999999E-3</c:v>
                </c:pt>
                <c:pt idx="3">
                  <c:v>1.2809731E-3</c:v>
                </c:pt>
                <c:pt idx="4">
                  <c:v>1.4991252999999999E-3</c:v>
                </c:pt>
                <c:pt idx="5">
                  <c:v>2.5106975999999999E-3</c:v>
                </c:pt>
                <c:pt idx="6">
                  <c:v>4.5483512999999996E-3</c:v>
                </c:pt>
                <c:pt idx="7">
                  <c:v>7.1889639999999999E-3</c:v>
                </c:pt>
                <c:pt idx="8">
                  <c:v>7.6572760000000002E-3</c:v>
                </c:pt>
                <c:pt idx="9">
                  <c:v>4.5547180000000001E-3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4.37E-4</c:v>
                </c:pt>
                <c:pt idx="15">
                  <c:v>7.4778533999999997E-3</c:v>
                </c:pt>
                <c:pt idx="16">
                  <c:v>1.3385914E-2</c:v>
                </c:pt>
                <c:pt idx="17">
                  <c:v>1.4269400999999999E-2</c:v>
                </c:pt>
                <c:pt idx="18">
                  <c:v>1.0025578E-2</c:v>
                </c:pt>
                <c:pt idx="19">
                  <c:v>2.0238529999999999E-3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2.5456442999999998E-3</c:v>
                </c:pt>
                <c:pt idx="27">
                  <c:v>9.2712420000000007E-3</c:v>
                </c:pt>
                <c:pt idx="28">
                  <c:v>1.4621739999999999E-2</c:v>
                </c:pt>
                <c:pt idx="29">
                  <c:v>1.7937551999999999E-2</c:v>
                </c:pt>
                <c:pt idx="30">
                  <c:v>2.0735122000000002E-2</c:v>
                </c:pt>
                <c:pt idx="31">
                  <c:v>2.2841502E-2</c:v>
                </c:pt>
                <c:pt idx="32">
                  <c:v>2.3351388000000001E-2</c:v>
                </c:pt>
                <c:pt idx="33">
                  <c:v>2.4233669999999999E-2</c:v>
                </c:pt>
                <c:pt idx="34">
                  <c:v>2.5278287E-2</c:v>
                </c:pt>
                <c:pt idx="35">
                  <c:v>2.6308129999999999E-2</c:v>
                </c:pt>
                <c:pt idx="36">
                  <c:v>2.5684629E-2</c:v>
                </c:pt>
                <c:pt idx="37">
                  <c:v>2.259531E-2</c:v>
                </c:pt>
                <c:pt idx="38">
                  <c:v>1.8004454999999999E-2</c:v>
                </c:pt>
                <c:pt idx="39">
                  <c:v>1.359492E-2</c:v>
                </c:pt>
                <c:pt idx="40">
                  <c:v>9.4406170000000001E-3</c:v>
                </c:pt>
                <c:pt idx="41">
                  <c:v>6.8163592000000002E-3</c:v>
                </c:pt>
                <c:pt idx="42">
                  <c:v>5.2753410000000002E-3</c:v>
                </c:pt>
                <c:pt idx="43">
                  <c:v>7.1371654000000001E-3</c:v>
                </c:pt>
                <c:pt idx="44">
                  <c:v>1.3575027999999999E-2</c:v>
                </c:pt>
                <c:pt idx="45">
                  <c:v>2.2527990000000001E-2</c:v>
                </c:pt>
                <c:pt idx="46">
                  <c:v>3.0212194000000001E-2</c:v>
                </c:pt>
                <c:pt idx="47">
                  <c:v>3.4007580000000003E-2</c:v>
                </c:pt>
                <c:pt idx="48">
                  <c:v>3.4593347000000003E-2</c:v>
                </c:pt>
                <c:pt idx="49">
                  <c:v>3.3990220000000002E-2</c:v>
                </c:pt>
                <c:pt idx="50">
                  <c:v>3.3150956000000002E-2</c:v>
                </c:pt>
                <c:pt idx="51">
                  <c:v>3.3279184000000003E-2</c:v>
                </c:pt>
                <c:pt idx="52">
                  <c:v>3.4350585000000003E-2</c:v>
                </c:pt>
                <c:pt idx="53">
                  <c:v>3.4625127999999998E-2</c:v>
                </c:pt>
                <c:pt idx="54">
                  <c:v>3.2155139999999999E-2</c:v>
                </c:pt>
                <c:pt idx="55">
                  <c:v>2.8196280000000001E-2</c:v>
                </c:pt>
                <c:pt idx="56">
                  <c:v>2.5808873E-2</c:v>
                </c:pt>
                <c:pt idx="57">
                  <c:v>2.8321035000000001E-2</c:v>
                </c:pt>
                <c:pt idx="58">
                  <c:v>3.4864739999999998E-2</c:v>
                </c:pt>
                <c:pt idx="59">
                  <c:v>4.1448973E-2</c:v>
                </c:pt>
                <c:pt idx="60">
                  <c:v>4.3960440000000003E-2</c:v>
                </c:pt>
                <c:pt idx="61">
                  <c:v>4.4289935000000002E-2</c:v>
                </c:pt>
                <c:pt idx="62">
                  <c:v>4.4718985000000003E-2</c:v>
                </c:pt>
                <c:pt idx="63">
                  <c:v>4.5663719999999998E-2</c:v>
                </c:pt>
                <c:pt idx="64">
                  <c:v>4.4717743999999997E-2</c:v>
                </c:pt>
                <c:pt idx="65">
                  <c:v>4.1882303000000003E-2</c:v>
                </c:pt>
                <c:pt idx="66">
                  <c:v>4.2104191999999999E-2</c:v>
                </c:pt>
                <c:pt idx="67">
                  <c:v>4.9974070000000002E-2</c:v>
                </c:pt>
                <c:pt idx="68">
                  <c:v>6.2491007000000001E-2</c:v>
                </c:pt>
                <c:pt idx="69">
                  <c:v>6.945229E-2</c:v>
                </c:pt>
                <c:pt idx="70">
                  <c:v>6.3465536000000003E-2</c:v>
                </c:pt>
                <c:pt idx="71">
                  <c:v>4.6442499999999998E-2</c:v>
                </c:pt>
                <c:pt idx="72">
                  <c:v>2.8197782000000001E-2</c:v>
                </c:pt>
                <c:pt idx="73">
                  <c:v>1.6866526E-2</c:v>
                </c:pt>
                <c:pt idx="74">
                  <c:v>1.4456013E-2</c:v>
                </c:pt>
                <c:pt idx="75">
                  <c:v>1.6695784000000002E-2</c:v>
                </c:pt>
                <c:pt idx="76">
                  <c:v>1.9699346E-2</c:v>
                </c:pt>
                <c:pt idx="77">
                  <c:v>2.2490310999999999E-2</c:v>
                </c:pt>
                <c:pt idx="78">
                  <c:v>2.6348481E-2</c:v>
                </c:pt>
                <c:pt idx="79">
                  <c:v>3.0257938000000002E-2</c:v>
                </c:pt>
                <c:pt idx="80">
                  <c:v>3.0018033E-2</c:v>
                </c:pt>
                <c:pt idx="81">
                  <c:v>2.2845575999999999E-2</c:v>
                </c:pt>
                <c:pt idx="82">
                  <c:v>9.9001409999999995E-3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6.3264690000000004E-3</c:v>
                </c:pt>
                <c:pt idx="89">
                  <c:v>1.4951257000000001E-2</c:v>
                </c:pt>
                <c:pt idx="90">
                  <c:v>2.2184743999999999E-2</c:v>
                </c:pt>
                <c:pt idx="91">
                  <c:v>2.8374078E-2</c:v>
                </c:pt>
                <c:pt idx="92">
                  <c:v>3.2296142999999999E-2</c:v>
                </c:pt>
                <c:pt idx="93">
                  <c:v>3.4199312000000003E-2</c:v>
                </c:pt>
                <c:pt idx="94">
                  <c:v>3.4496770000000003E-2</c:v>
                </c:pt>
                <c:pt idx="95">
                  <c:v>3.3294405999999999E-2</c:v>
                </c:pt>
                <c:pt idx="96">
                  <c:v>3.3080865000000001E-2</c:v>
                </c:pt>
                <c:pt idx="97">
                  <c:v>3.3260430000000001E-2</c:v>
                </c:pt>
                <c:pt idx="98">
                  <c:v>3.3393815E-2</c:v>
                </c:pt>
                <c:pt idx="99">
                  <c:v>3.3110439999999998E-2</c:v>
                </c:pt>
                <c:pt idx="100">
                  <c:v>3.2384187000000002E-2</c:v>
                </c:pt>
                <c:pt idx="101">
                  <c:v>3.1378742000000001E-2</c:v>
                </c:pt>
                <c:pt idx="102">
                  <c:v>3.0452395E-2</c:v>
                </c:pt>
                <c:pt idx="103">
                  <c:v>3.0060480000000001E-2</c:v>
                </c:pt>
                <c:pt idx="104">
                  <c:v>2.9074023000000001E-2</c:v>
                </c:pt>
                <c:pt idx="105">
                  <c:v>2.7556278E-2</c:v>
                </c:pt>
                <c:pt idx="106">
                  <c:v>2.5414577000000001E-2</c:v>
                </c:pt>
                <c:pt idx="107">
                  <c:v>2.3249791999999998E-2</c:v>
                </c:pt>
                <c:pt idx="108">
                  <c:v>1.9880133000000001E-2</c:v>
                </c:pt>
                <c:pt idx="109">
                  <c:v>1.5941618000000001E-2</c:v>
                </c:pt>
                <c:pt idx="110">
                  <c:v>1.1953263E-2</c:v>
                </c:pt>
                <c:pt idx="111">
                  <c:v>7.3832910000000002E-3</c:v>
                </c:pt>
                <c:pt idx="112">
                  <c:v>2.4433222E-3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56F5-42D5-A311-CCCB01544253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[5]Sheet1!$D$143:$DT$143</c:f>
              <c:numCache>
                <c:formatCode>General</c:formatCode>
                <c:ptCount val="121"/>
                <c:pt idx="0">
                  <c:v>2.6830703000000002E-3</c:v>
                </c:pt>
                <c:pt idx="1">
                  <c:v>6.7000000000000002E-4</c:v>
                </c:pt>
                <c:pt idx="2">
                  <c:v>1.422794E-3</c:v>
                </c:pt>
                <c:pt idx="3">
                  <c:v>9.9099999999999991E-4</c:v>
                </c:pt>
                <c:pt idx="4">
                  <c:v>9.1399999999999999E-4</c:v>
                </c:pt>
                <c:pt idx="5">
                  <c:v>1.8205747E-3</c:v>
                </c:pt>
                <c:pt idx="6">
                  <c:v>3.9978280000000001E-3</c:v>
                </c:pt>
                <c:pt idx="7">
                  <c:v>6.931502E-3</c:v>
                </c:pt>
                <c:pt idx="8">
                  <c:v>7.7508483E-3</c:v>
                </c:pt>
                <c:pt idx="9">
                  <c:v>4.9056129999999996E-3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4.6999999999999999E-4</c:v>
                </c:pt>
                <c:pt idx="15">
                  <c:v>7.4474129999999999E-3</c:v>
                </c:pt>
                <c:pt idx="16">
                  <c:v>1.3286994E-2</c:v>
                </c:pt>
                <c:pt idx="17">
                  <c:v>1.4051681999999999E-2</c:v>
                </c:pt>
                <c:pt idx="18">
                  <c:v>9.6551280000000007E-3</c:v>
                </c:pt>
                <c:pt idx="19">
                  <c:v>1.5695342999999999E-3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2.6929943999999999E-3</c:v>
                </c:pt>
                <c:pt idx="27">
                  <c:v>9.3829120000000002E-3</c:v>
                </c:pt>
                <c:pt idx="28">
                  <c:v>1.464872E-2</c:v>
                </c:pt>
                <c:pt idx="29">
                  <c:v>1.7835513000000001E-2</c:v>
                </c:pt>
                <c:pt idx="30">
                  <c:v>2.0500931999999999E-2</c:v>
                </c:pt>
                <c:pt idx="31">
                  <c:v>2.2514724999999999E-2</c:v>
                </c:pt>
                <c:pt idx="32">
                  <c:v>2.2984116999999998E-2</c:v>
                </c:pt>
                <c:pt idx="33">
                  <c:v>2.3787366000000001E-2</c:v>
                </c:pt>
                <c:pt idx="34">
                  <c:v>2.4735143000000001E-2</c:v>
                </c:pt>
                <c:pt idx="35">
                  <c:v>2.5729223999999998E-2</c:v>
                </c:pt>
                <c:pt idx="36">
                  <c:v>2.5194645000000002E-2</c:v>
                </c:pt>
                <c:pt idx="37">
                  <c:v>2.229484E-2</c:v>
                </c:pt>
                <c:pt idx="38">
                  <c:v>1.7803952000000001E-2</c:v>
                </c:pt>
                <c:pt idx="39">
                  <c:v>1.3410497E-2</c:v>
                </c:pt>
                <c:pt idx="40">
                  <c:v>9.3438129999999994E-3</c:v>
                </c:pt>
                <c:pt idx="41">
                  <c:v>6.8156529999999996E-3</c:v>
                </c:pt>
                <c:pt idx="42">
                  <c:v>5.3489226999999997E-3</c:v>
                </c:pt>
                <c:pt idx="43">
                  <c:v>7.2182039999999998E-3</c:v>
                </c:pt>
                <c:pt idx="44">
                  <c:v>1.3663622E-2</c:v>
                </c:pt>
                <c:pt idx="45">
                  <c:v>2.2662097999999999E-2</c:v>
                </c:pt>
                <c:pt idx="46">
                  <c:v>3.0376868000000001E-2</c:v>
                </c:pt>
                <c:pt idx="47">
                  <c:v>3.4115892000000002E-2</c:v>
                </c:pt>
                <c:pt idx="48">
                  <c:v>3.4552958000000002E-2</c:v>
                </c:pt>
                <c:pt idx="49">
                  <c:v>3.3844724E-2</c:v>
                </c:pt>
                <c:pt idx="50">
                  <c:v>3.2973352999999997E-2</c:v>
                </c:pt>
                <c:pt idx="51">
                  <c:v>3.3105463000000002E-2</c:v>
                </c:pt>
                <c:pt idx="52">
                  <c:v>3.4120902000000002E-2</c:v>
                </c:pt>
                <c:pt idx="53">
                  <c:v>3.4250345000000001E-2</c:v>
                </c:pt>
                <c:pt idx="54">
                  <c:v>3.1641632000000003E-2</c:v>
                </c:pt>
                <c:pt idx="55">
                  <c:v>2.7654208E-2</c:v>
                </c:pt>
                <c:pt idx="56">
                  <c:v>2.5389543000000001E-2</c:v>
                </c:pt>
                <c:pt idx="57">
                  <c:v>2.8091830000000002E-2</c:v>
                </c:pt>
                <c:pt idx="58">
                  <c:v>3.4800068000000003E-2</c:v>
                </c:pt>
                <c:pt idx="59">
                  <c:v>4.1469680000000002E-2</c:v>
                </c:pt>
                <c:pt idx="60">
                  <c:v>4.4010452999999998E-2</c:v>
                </c:pt>
                <c:pt idx="61">
                  <c:v>4.4292536E-2</c:v>
                </c:pt>
                <c:pt idx="62">
                  <c:v>4.4597708E-2</c:v>
                </c:pt>
                <c:pt idx="63">
                  <c:v>4.5398666999999997E-2</c:v>
                </c:pt>
                <c:pt idx="64">
                  <c:v>4.4360083000000002E-2</c:v>
                </c:pt>
                <c:pt idx="65">
                  <c:v>4.1519809999999997E-2</c:v>
                </c:pt>
                <c:pt idx="66">
                  <c:v>4.1781566999999999E-2</c:v>
                </c:pt>
                <c:pt idx="67">
                  <c:v>4.9704287E-2</c:v>
                </c:pt>
                <c:pt idx="68">
                  <c:v>6.2283659999999998E-2</c:v>
                </c:pt>
                <c:pt idx="69">
                  <c:v>6.9385740000000001E-2</c:v>
                </c:pt>
                <c:pt idx="70">
                  <c:v>6.3623780000000005E-2</c:v>
                </c:pt>
                <c:pt idx="71">
                  <c:v>4.6805117E-2</c:v>
                </c:pt>
                <c:pt idx="72">
                  <c:v>2.8626862999999999E-2</c:v>
                </c:pt>
                <c:pt idx="73">
                  <c:v>1.7152786E-2</c:v>
                </c:pt>
                <c:pt idx="74">
                  <c:v>1.4458916E-2</c:v>
                </c:pt>
                <c:pt idx="75">
                  <c:v>1.6427275000000002E-2</c:v>
                </c:pt>
                <c:pt idx="76">
                  <c:v>1.9317332999999999E-2</c:v>
                </c:pt>
                <c:pt idx="77">
                  <c:v>2.2226910999999999E-2</c:v>
                </c:pt>
                <c:pt idx="78">
                  <c:v>2.6367874999999999E-2</c:v>
                </c:pt>
                <c:pt idx="79">
                  <c:v>3.0544668000000001E-2</c:v>
                </c:pt>
                <c:pt idx="80">
                  <c:v>3.0381141E-2</c:v>
                </c:pt>
                <c:pt idx="81">
                  <c:v>2.3051525999999999E-2</c:v>
                </c:pt>
                <c:pt idx="82">
                  <c:v>9.8108540000000008E-3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6.0299383E-3</c:v>
                </c:pt>
                <c:pt idx="89">
                  <c:v>1.4777558E-2</c:v>
                </c:pt>
                <c:pt idx="90">
                  <c:v>2.2092405999999998E-2</c:v>
                </c:pt>
                <c:pt idx="91">
                  <c:v>2.8351758000000001E-2</c:v>
                </c:pt>
                <c:pt idx="92">
                  <c:v>3.2319500000000001E-2</c:v>
                </c:pt>
                <c:pt idx="93">
                  <c:v>3.4244202000000001E-2</c:v>
                </c:pt>
                <c:pt idx="94">
                  <c:v>3.4520651999999999E-2</c:v>
                </c:pt>
                <c:pt idx="95">
                  <c:v>3.3279292000000002E-2</c:v>
                </c:pt>
                <c:pt idx="96">
                  <c:v>3.2980435000000002E-2</c:v>
                </c:pt>
                <c:pt idx="97">
                  <c:v>3.3064730000000001E-2</c:v>
                </c:pt>
                <c:pt idx="98">
                  <c:v>3.3133256999999999E-2</c:v>
                </c:pt>
                <c:pt idx="99">
                  <c:v>3.2831337000000002E-2</c:v>
                </c:pt>
                <c:pt idx="100">
                  <c:v>3.2127474000000003E-2</c:v>
                </c:pt>
                <c:pt idx="101">
                  <c:v>3.1185515E-2</c:v>
                </c:pt>
                <c:pt idx="102">
                  <c:v>3.0340553999999999E-2</c:v>
                </c:pt>
                <c:pt idx="103">
                  <c:v>3.0048970000000001E-2</c:v>
                </c:pt>
                <c:pt idx="104">
                  <c:v>2.9163499999999998E-2</c:v>
                </c:pt>
                <c:pt idx="105">
                  <c:v>2.7736429999999999E-2</c:v>
                </c:pt>
                <c:pt idx="106">
                  <c:v>2.5673060000000001E-2</c:v>
                </c:pt>
                <c:pt idx="107">
                  <c:v>2.3550145000000001E-2</c:v>
                </c:pt>
                <c:pt idx="108">
                  <c:v>2.0225150000000001E-2</c:v>
                </c:pt>
                <c:pt idx="109">
                  <c:v>1.6309622999999999E-2</c:v>
                </c:pt>
                <c:pt idx="110">
                  <c:v>1.2327803E-2</c:v>
                </c:pt>
                <c:pt idx="111">
                  <c:v>7.7575956999999997E-3</c:v>
                </c:pt>
                <c:pt idx="112">
                  <c:v>2.8171577000000001E-3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56F5-42D5-A311-CCCB01544253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[5]Sheet1!$D$144:$DT$144</c:f>
              <c:numCache>
                <c:formatCode>General</c:formatCode>
                <c:ptCount val="121"/>
                <c:pt idx="0">
                  <c:v>2.8469260000000001E-3</c:v>
                </c:pt>
                <c:pt idx="1">
                  <c:v>7.9699999999999997E-4</c:v>
                </c:pt>
                <c:pt idx="2">
                  <c:v>1.3369129999999999E-3</c:v>
                </c:pt>
                <c:pt idx="3">
                  <c:v>9.7799999999999992E-4</c:v>
                </c:pt>
                <c:pt idx="4">
                  <c:v>1.0405568E-3</c:v>
                </c:pt>
                <c:pt idx="5">
                  <c:v>2.0445015E-3</c:v>
                </c:pt>
                <c:pt idx="6">
                  <c:v>4.2015819999999997E-3</c:v>
                </c:pt>
                <c:pt idx="7">
                  <c:v>7.0685534999999997E-3</c:v>
                </c:pt>
                <c:pt idx="8">
                  <c:v>7.8385480000000007E-3</c:v>
                </c:pt>
                <c:pt idx="9">
                  <c:v>4.9591796000000004E-3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5.71E-4</c:v>
                </c:pt>
                <c:pt idx="15">
                  <c:v>7.6983700000000004E-3</c:v>
                </c:pt>
                <c:pt idx="16">
                  <c:v>1.3639165999999999E-2</c:v>
                </c:pt>
                <c:pt idx="17">
                  <c:v>1.4470877E-2</c:v>
                </c:pt>
                <c:pt idx="18">
                  <c:v>1.0070010000000001E-2</c:v>
                </c:pt>
                <c:pt idx="19">
                  <c:v>1.9283589999999999E-3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2.7718224999999999E-3</c:v>
                </c:pt>
                <c:pt idx="27">
                  <c:v>9.3061900000000006E-3</c:v>
                </c:pt>
                <c:pt idx="28">
                  <c:v>1.4342171000000001E-2</c:v>
                </c:pt>
                <c:pt idx="29">
                  <c:v>1.7335244999999999E-2</c:v>
                </c:pt>
                <c:pt idx="30">
                  <c:v>1.9931942000000001E-2</c:v>
                </c:pt>
                <c:pt idx="31">
                  <c:v>2.2004093999999998E-2</c:v>
                </c:pt>
                <c:pt idx="32">
                  <c:v>2.2612961000000001E-2</c:v>
                </c:pt>
                <c:pt idx="33">
                  <c:v>2.3589417000000001E-2</c:v>
                </c:pt>
                <c:pt idx="34">
                  <c:v>2.4708105000000001E-2</c:v>
                </c:pt>
                <c:pt idx="35">
                  <c:v>2.5820764E-2</c:v>
                </c:pt>
                <c:pt idx="36">
                  <c:v>2.5338585E-2</c:v>
                </c:pt>
                <c:pt idx="37">
                  <c:v>2.2494622999999998E-2</c:v>
                </c:pt>
                <c:pt idx="38">
                  <c:v>1.8058693000000001E-2</c:v>
                </c:pt>
                <c:pt idx="39">
                  <c:v>1.3679502E-2</c:v>
                </c:pt>
                <c:pt idx="40">
                  <c:v>9.5310470000000008E-3</c:v>
                </c:pt>
                <c:pt idx="41">
                  <c:v>6.8345866000000003E-3</c:v>
                </c:pt>
                <c:pt idx="42">
                  <c:v>5.2582957000000003E-3</c:v>
                </c:pt>
                <c:pt idx="43">
                  <c:v>7.0488093999999998E-3</c:v>
                </c:pt>
                <c:pt idx="44">
                  <c:v>1.3418809E-2</c:v>
                </c:pt>
                <c:pt idx="45">
                  <c:v>2.2316346000000001E-2</c:v>
                </c:pt>
                <c:pt idx="46">
                  <c:v>2.999259E-2</c:v>
                </c:pt>
                <c:pt idx="47">
                  <c:v>3.3755694000000003E-2</c:v>
                </c:pt>
                <c:pt idx="48">
                  <c:v>3.4230235999999997E-2</c:v>
                </c:pt>
                <c:pt idx="49">
                  <c:v>3.353888E-2</c:v>
                </c:pt>
                <c:pt idx="50">
                  <c:v>3.273467E-2</c:v>
                </c:pt>
                <c:pt idx="51">
                  <c:v>3.3051543000000003E-2</c:v>
                </c:pt>
                <c:pt idx="52">
                  <c:v>3.4317202999999998E-2</c:v>
                </c:pt>
                <c:pt idx="53">
                  <c:v>3.4643029999999998E-2</c:v>
                </c:pt>
                <c:pt idx="54">
                  <c:v>3.2141323999999999E-2</c:v>
                </c:pt>
                <c:pt idx="55">
                  <c:v>2.8125284E-2</c:v>
                </c:pt>
                <c:pt idx="56">
                  <c:v>2.5711093000000001E-2</c:v>
                </c:pt>
                <c:pt idx="57">
                  <c:v>2.8208982000000001E-2</c:v>
                </c:pt>
                <c:pt idx="58">
                  <c:v>3.4748505999999998E-2</c:v>
                </c:pt>
                <c:pt idx="59">
                  <c:v>4.131199E-2</c:v>
                </c:pt>
                <c:pt idx="60">
                  <c:v>4.3809543999999999E-2</c:v>
                </c:pt>
                <c:pt idx="61">
                  <c:v>4.4054713000000002E-2</c:v>
                </c:pt>
                <c:pt idx="62">
                  <c:v>4.4372602999999997E-2</c:v>
                </c:pt>
                <c:pt idx="63">
                  <c:v>4.5262508E-2</c:v>
                </c:pt>
                <c:pt idx="64">
                  <c:v>4.4379334999999999E-2</c:v>
                </c:pt>
                <c:pt idx="65">
                  <c:v>4.1677474999999999E-2</c:v>
                </c:pt>
                <c:pt idx="66">
                  <c:v>4.1995518000000003E-2</c:v>
                </c:pt>
                <c:pt idx="67">
                  <c:v>4.9842070000000002E-2</c:v>
                </c:pt>
                <c:pt idx="68">
                  <c:v>6.2283680000000001E-2</c:v>
                </c:pt>
                <c:pt idx="69">
                  <c:v>6.9250359999999997E-2</c:v>
                </c:pt>
                <c:pt idx="70">
                  <c:v>6.3446500000000003E-2</c:v>
                </c:pt>
                <c:pt idx="71">
                  <c:v>4.6705882999999997E-2</c:v>
                </c:pt>
                <c:pt idx="72">
                  <c:v>2.8641719999999999E-2</c:v>
                </c:pt>
                <c:pt idx="73">
                  <c:v>1.7212614000000001E-2</c:v>
                </c:pt>
                <c:pt idx="74">
                  <c:v>1.4432027E-2</c:v>
                </c:pt>
                <c:pt idx="75">
                  <c:v>1.6246061999999999E-2</c:v>
                </c:pt>
                <c:pt idx="76">
                  <c:v>1.9053332999999999E-2</c:v>
                </c:pt>
                <c:pt idx="77">
                  <c:v>2.2020540000000002E-2</c:v>
                </c:pt>
                <c:pt idx="78">
                  <c:v>2.6306031000000001E-2</c:v>
                </c:pt>
                <c:pt idx="79">
                  <c:v>3.0606688999999999E-2</c:v>
                </c:pt>
                <c:pt idx="80">
                  <c:v>3.0527769E-2</c:v>
                </c:pt>
                <c:pt idx="81">
                  <c:v>2.3257969E-2</c:v>
                </c:pt>
                <c:pt idx="82">
                  <c:v>1.0078467000000001E-2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5.8478230000000003E-3</c:v>
                </c:pt>
                <c:pt idx="89">
                  <c:v>1.4517103E-2</c:v>
                </c:pt>
                <c:pt idx="90">
                  <c:v>2.1811955000000001E-2</c:v>
                </c:pt>
                <c:pt idx="91">
                  <c:v>2.8090517999999998E-2</c:v>
                </c:pt>
                <c:pt idx="92">
                  <c:v>3.20702E-2</c:v>
                </c:pt>
                <c:pt idx="93">
                  <c:v>3.4000783999999999E-2</c:v>
                </c:pt>
                <c:pt idx="94">
                  <c:v>3.4290154000000003E-2</c:v>
                </c:pt>
                <c:pt idx="95">
                  <c:v>3.3087510000000001E-2</c:v>
                </c:pt>
                <c:pt idx="96">
                  <c:v>3.2869875E-2</c:v>
                </c:pt>
                <c:pt idx="97">
                  <c:v>3.3071389999999999E-2</c:v>
                </c:pt>
                <c:pt idx="98">
                  <c:v>3.3266228000000002E-2</c:v>
                </c:pt>
                <c:pt idx="99">
                  <c:v>3.3067342E-2</c:v>
                </c:pt>
                <c:pt idx="100">
                  <c:v>3.2430170000000001E-2</c:v>
                </c:pt>
                <c:pt idx="101">
                  <c:v>3.1557370000000001E-2</c:v>
                </c:pt>
                <c:pt idx="102">
                  <c:v>3.0676126000000001E-2</c:v>
                </c:pt>
                <c:pt idx="103">
                  <c:v>3.0314513000000001E-2</c:v>
                </c:pt>
                <c:pt idx="104">
                  <c:v>2.9338006E-2</c:v>
                </c:pt>
                <c:pt idx="105">
                  <c:v>2.7811872000000001E-2</c:v>
                </c:pt>
                <c:pt idx="106">
                  <c:v>2.5641909000000001E-2</c:v>
                </c:pt>
                <c:pt idx="107">
                  <c:v>2.3413558000000001E-2</c:v>
                </c:pt>
                <c:pt idx="108">
                  <c:v>1.9981312000000001E-2</c:v>
                </c:pt>
                <c:pt idx="109">
                  <c:v>1.5965255000000001E-2</c:v>
                </c:pt>
                <c:pt idx="110">
                  <c:v>1.1904995E-2</c:v>
                </c:pt>
                <c:pt idx="111">
                  <c:v>7.4078360000000001E-3</c:v>
                </c:pt>
                <c:pt idx="112">
                  <c:v>2.4596625000000002E-3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56F5-42D5-A311-CCCB01544253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[5]Sheet1!$D$145:$DT$145</c:f>
              <c:numCache>
                <c:formatCode>General</c:formatCode>
                <c:ptCount val="121"/>
                <c:pt idx="0">
                  <c:v>2.5965911000000001E-3</c:v>
                </c:pt>
                <c:pt idx="1">
                  <c:v>6.3599999999999996E-4</c:v>
                </c:pt>
                <c:pt idx="2">
                  <c:v>1.3890357000000001E-3</c:v>
                </c:pt>
                <c:pt idx="3">
                  <c:v>9.7000000000000005E-4</c:v>
                </c:pt>
                <c:pt idx="4">
                  <c:v>8.8599999999999996E-4</c:v>
                </c:pt>
                <c:pt idx="5">
                  <c:v>1.8474257E-3</c:v>
                </c:pt>
                <c:pt idx="6">
                  <c:v>4.0934895999999998E-3</c:v>
                </c:pt>
                <c:pt idx="7">
                  <c:v>7.0781074000000003E-3</c:v>
                </c:pt>
                <c:pt idx="8">
                  <c:v>7.8544270000000006E-3</c:v>
                </c:pt>
                <c:pt idx="9">
                  <c:v>4.9099885000000003E-3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7.9799999999999999E-4</c:v>
                </c:pt>
                <c:pt idx="15">
                  <c:v>7.8795800000000006E-3</c:v>
                </c:pt>
                <c:pt idx="16">
                  <c:v>1.3615510000000001E-2</c:v>
                </c:pt>
                <c:pt idx="17">
                  <c:v>1.4220872000000001E-2</c:v>
                </c:pt>
                <c:pt idx="18">
                  <c:v>9.6876240000000006E-3</c:v>
                </c:pt>
                <c:pt idx="19">
                  <c:v>1.5724498999999999E-3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2.7012078E-3</c:v>
                </c:pt>
                <c:pt idx="27">
                  <c:v>9.3012489999999993E-3</c:v>
                </c:pt>
                <c:pt idx="28">
                  <c:v>1.4500123E-2</c:v>
                </c:pt>
                <c:pt idx="29">
                  <c:v>1.7701946E-2</c:v>
                </c:pt>
                <c:pt idx="30">
                  <c:v>2.051089E-2</c:v>
                </c:pt>
                <c:pt idx="31">
                  <c:v>2.2698142000000001E-2</c:v>
                </c:pt>
                <c:pt idx="32">
                  <c:v>2.3255205000000001E-2</c:v>
                </c:pt>
                <c:pt idx="33">
                  <c:v>2.4017253999999998E-2</c:v>
                </c:pt>
                <c:pt idx="34">
                  <c:v>2.4858465E-2</c:v>
                </c:pt>
                <c:pt idx="35">
                  <c:v>2.5740740000000002E-2</c:v>
                </c:pt>
                <c:pt idx="36">
                  <c:v>2.5109533E-2</c:v>
                </c:pt>
                <c:pt idx="37">
                  <c:v>2.2113589999999999E-2</c:v>
                </c:pt>
                <c:pt idx="38">
                  <c:v>1.7543657000000001E-2</c:v>
                </c:pt>
                <c:pt idx="39">
                  <c:v>1.3102541000000001E-2</c:v>
                </c:pt>
                <c:pt idx="40">
                  <c:v>9.0074700000000001E-3</c:v>
                </c:pt>
                <c:pt idx="41">
                  <c:v>6.5375822999999998E-3</c:v>
                </c:pt>
                <c:pt idx="42">
                  <c:v>5.2109145999999999E-3</c:v>
                </c:pt>
                <c:pt idx="43">
                  <c:v>7.2625116000000003E-3</c:v>
                </c:pt>
                <c:pt idx="44">
                  <c:v>1.3817167999999999E-2</c:v>
                </c:pt>
                <c:pt idx="45">
                  <c:v>2.2851182000000001E-2</c:v>
                </c:pt>
                <c:pt idx="46">
                  <c:v>3.051883E-2</c:v>
                </c:pt>
                <c:pt idx="47">
                  <c:v>3.4169376000000001E-2</c:v>
                </c:pt>
                <c:pt idx="48">
                  <c:v>3.4482819999999997E-2</c:v>
                </c:pt>
                <c:pt idx="49">
                  <c:v>3.3638157000000002E-2</c:v>
                </c:pt>
                <c:pt idx="50">
                  <c:v>3.2655172000000003E-2</c:v>
                </c:pt>
                <c:pt idx="51">
                  <c:v>3.2759249999999997E-2</c:v>
                </c:pt>
                <c:pt idx="52">
                  <c:v>3.3898640000000001E-2</c:v>
                </c:pt>
                <c:pt idx="53">
                  <c:v>3.4329664000000003E-2</c:v>
                </c:pt>
                <c:pt idx="54">
                  <c:v>3.2119046999999998E-2</c:v>
                </c:pt>
                <c:pt idx="55">
                  <c:v>2.8435164999999998E-2</c:v>
                </c:pt>
                <c:pt idx="56">
                  <c:v>2.6174256999999999E-2</c:v>
                </c:pt>
                <c:pt idx="57">
                  <c:v>2.8536767000000001E-2</c:v>
                </c:pt>
                <c:pt idx="58">
                  <c:v>3.4773678000000002E-2</c:v>
                </c:pt>
                <c:pt idx="59">
                  <c:v>4.1114650000000003E-2</c:v>
                </c:pt>
                <c:pt idx="60">
                  <c:v>4.3591663000000003E-2</c:v>
                </c:pt>
                <c:pt idx="61">
                  <c:v>4.4004213E-2</c:v>
                </c:pt>
                <c:pt idx="62">
                  <c:v>4.4490160000000001E-2</c:v>
                </c:pt>
                <c:pt idx="63">
                  <c:v>4.5416593999999998E-2</c:v>
                </c:pt>
                <c:pt idx="64">
                  <c:v>4.4451162000000002E-2</c:v>
                </c:pt>
                <c:pt idx="65">
                  <c:v>4.1642129999999999E-2</c:v>
                </c:pt>
                <c:pt idx="66">
                  <c:v>4.1866470000000003E-2</c:v>
                </c:pt>
                <c:pt idx="67">
                  <c:v>4.9644906000000003E-2</c:v>
                </c:pt>
                <c:pt idx="68">
                  <c:v>6.2032919999999998E-2</c:v>
                </c:pt>
                <c:pt idx="69">
                  <c:v>6.9035395999999999E-2</c:v>
                </c:pt>
                <c:pt idx="70">
                  <c:v>6.3370499999999996E-2</c:v>
                </c:pt>
                <c:pt idx="71">
                  <c:v>4.6821876999999998E-2</c:v>
                </c:pt>
                <c:pt idx="72">
                  <c:v>2.8917796999999999E-2</c:v>
                </c:pt>
                <c:pt idx="73">
                  <c:v>1.7604704999999998E-2</c:v>
                </c:pt>
                <c:pt idx="74">
                  <c:v>1.4911117E-2</c:v>
                </c:pt>
                <c:pt idx="75">
                  <c:v>1.6743476E-2</c:v>
                </c:pt>
                <c:pt idx="76">
                  <c:v>1.9381933E-2</c:v>
                </c:pt>
                <c:pt idx="77">
                  <c:v>2.1960558000000002E-2</c:v>
                </c:pt>
                <c:pt idx="78">
                  <c:v>2.5806015000000002E-2</c:v>
                </c:pt>
                <c:pt idx="79">
                  <c:v>2.9895696999999999E-2</c:v>
                </c:pt>
                <c:pt idx="80">
                  <c:v>2.9956117000000001E-2</c:v>
                </c:pt>
                <c:pt idx="81">
                  <c:v>2.3080087999999999E-2</c:v>
                </c:pt>
                <c:pt idx="82">
                  <c:v>1.033419E-2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5.6503895000000002E-3</c:v>
                </c:pt>
                <c:pt idx="89">
                  <c:v>1.42566785E-2</c:v>
                </c:pt>
                <c:pt idx="90">
                  <c:v>2.1565002999999999E-2</c:v>
                </c:pt>
                <c:pt idx="91">
                  <c:v>2.7842275999999999E-2</c:v>
                </c:pt>
                <c:pt idx="92">
                  <c:v>3.1831039999999998E-2</c:v>
                </c:pt>
                <c:pt idx="93">
                  <c:v>3.3789623999999997E-2</c:v>
                </c:pt>
                <c:pt idx="94">
                  <c:v>3.4133610000000002E-2</c:v>
                </c:pt>
                <c:pt idx="95">
                  <c:v>3.3012760000000002E-2</c:v>
                </c:pt>
                <c:pt idx="96">
                  <c:v>3.2906820000000003E-2</c:v>
                </c:pt>
                <c:pt idx="97">
                  <c:v>3.3208870000000001E-2</c:v>
                </c:pt>
                <c:pt idx="98">
                  <c:v>3.3455430000000001E-2</c:v>
                </c:pt>
                <c:pt idx="99">
                  <c:v>3.3257469999999997E-2</c:v>
                </c:pt>
                <c:pt idx="100">
                  <c:v>3.2569559999999997E-2</c:v>
                </c:pt>
                <c:pt idx="101">
                  <c:v>3.1598445000000003E-2</c:v>
                </c:pt>
                <c:pt idx="102">
                  <c:v>3.0657344999999999E-2</c:v>
                </c:pt>
                <c:pt idx="103">
                  <c:v>3.0252138000000001E-2</c:v>
                </c:pt>
                <c:pt idx="104">
                  <c:v>2.9251500999999999E-2</c:v>
                </c:pt>
                <c:pt idx="105">
                  <c:v>2.7721807000000001E-2</c:v>
                </c:pt>
                <c:pt idx="106">
                  <c:v>2.5571669000000002E-2</c:v>
                </c:pt>
                <c:pt idx="107">
                  <c:v>2.3392904999999999E-2</c:v>
                </c:pt>
                <c:pt idx="108">
                  <c:v>2.0022214999999999E-2</c:v>
                </c:pt>
                <c:pt idx="109">
                  <c:v>1.6084773E-2</c:v>
                </c:pt>
                <c:pt idx="110">
                  <c:v>1.2102371000000001E-2</c:v>
                </c:pt>
                <c:pt idx="111">
                  <c:v>7.6437312999999996E-3</c:v>
                </c:pt>
                <c:pt idx="112">
                  <c:v>2.7463372999999998E-3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56F5-42D5-A311-CCCB01544253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[5]Sheet1!$D$146:$DT$146</c:f>
              <c:numCache>
                <c:formatCode>General</c:formatCode>
                <c:ptCount val="121"/>
                <c:pt idx="0">
                  <c:v>2.0089426999999999E-3</c:v>
                </c:pt>
                <c:pt idx="1">
                  <c:v>2.7999999999999998E-4</c:v>
                </c:pt>
                <c:pt idx="2">
                  <c:v>1.1824012999999999E-3</c:v>
                </c:pt>
                <c:pt idx="3">
                  <c:v>9.8700000000000003E-4</c:v>
                </c:pt>
                <c:pt idx="4">
                  <c:v>9.9500000000000001E-4</c:v>
                </c:pt>
                <c:pt idx="5">
                  <c:v>1.9654569999999999E-3</c:v>
                </c:pt>
                <c:pt idx="6">
                  <c:v>4.1695129999999997E-3</c:v>
                </c:pt>
                <c:pt idx="7">
                  <c:v>7.1080383000000002E-3</c:v>
                </c:pt>
                <c:pt idx="8">
                  <c:v>7.8121073999999997E-3</c:v>
                </c:pt>
                <c:pt idx="9">
                  <c:v>4.8005740000000002E-3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5.1199999999999998E-4</c:v>
                </c:pt>
                <c:pt idx="15">
                  <c:v>7.3673823000000001E-3</c:v>
                </c:pt>
                <c:pt idx="16">
                  <c:v>1.3090827500000001E-2</c:v>
                </c:pt>
                <c:pt idx="17">
                  <c:v>1.3883754999999999E-2</c:v>
                </c:pt>
                <c:pt idx="18">
                  <c:v>9.667541E-3</c:v>
                </c:pt>
                <c:pt idx="19">
                  <c:v>1.8394535E-3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2.4186803E-3</c:v>
                </c:pt>
                <c:pt idx="27">
                  <c:v>8.8978080000000001E-3</c:v>
                </c:pt>
                <c:pt idx="28">
                  <c:v>1.4067054000000001E-2</c:v>
                </c:pt>
                <c:pt idx="29">
                  <c:v>1.7382884000000001E-2</c:v>
                </c:pt>
                <c:pt idx="30">
                  <c:v>2.0338599999999998E-2</c:v>
                </c:pt>
                <c:pt idx="31">
                  <c:v>2.2685126999999999E-2</c:v>
                </c:pt>
                <c:pt idx="32">
                  <c:v>2.3384222999999999E-2</c:v>
                </c:pt>
                <c:pt idx="33">
                  <c:v>2.4312549999999999E-2</c:v>
                </c:pt>
                <c:pt idx="34">
                  <c:v>2.5264323000000002E-2</c:v>
                </c:pt>
                <c:pt idx="35">
                  <c:v>2.6154752999999999E-2</c:v>
                </c:pt>
                <c:pt idx="36">
                  <c:v>2.5437694E-2</c:v>
                </c:pt>
                <c:pt idx="37">
                  <c:v>2.2355272999999998E-2</c:v>
                </c:pt>
                <c:pt idx="38">
                  <c:v>1.7778970000000002E-2</c:v>
                </c:pt>
                <c:pt idx="39">
                  <c:v>1.3370857999999999E-2</c:v>
                </c:pt>
                <c:pt idx="40">
                  <c:v>9.2354175000000007E-3</c:v>
                </c:pt>
                <c:pt idx="41">
                  <c:v>6.5950189999999997E-3</c:v>
                </c:pt>
                <c:pt idx="42">
                  <c:v>5.0712754000000002E-3</c:v>
                </c:pt>
                <c:pt idx="43">
                  <c:v>6.9786505999999996E-3</c:v>
                </c:pt>
                <c:pt idx="44">
                  <c:v>1.3521257E-2</c:v>
                </c:pt>
                <c:pt idx="45">
                  <c:v>2.2626301000000001E-2</c:v>
                </c:pt>
                <c:pt idx="46">
                  <c:v>3.0463098000000001E-2</c:v>
                </c:pt>
                <c:pt idx="47">
                  <c:v>3.4293570000000002E-2</c:v>
                </c:pt>
                <c:pt idx="48">
                  <c:v>3.4741729999999998E-2</c:v>
                </c:pt>
                <c:pt idx="49">
                  <c:v>3.3903732999999998E-2</c:v>
                </c:pt>
                <c:pt idx="50">
                  <c:v>3.2832331999999999E-2</c:v>
                </c:pt>
                <c:pt idx="51">
                  <c:v>3.2842085E-2</c:v>
                </c:pt>
                <c:pt idx="52">
                  <c:v>3.3953169999999998E-2</c:v>
                </c:pt>
                <c:pt idx="53">
                  <c:v>3.4373506999999998E-2</c:v>
                </c:pt>
                <c:pt idx="54">
                  <c:v>3.2092349999999999E-2</c:v>
                </c:pt>
                <c:pt idx="55">
                  <c:v>2.8257359999999999E-2</c:v>
                </c:pt>
                <c:pt idx="56">
                  <c:v>2.5862670000000001E-2</c:v>
                </c:pt>
                <c:pt idx="57">
                  <c:v>2.8261241999999999E-2</c:v>
                </c:pt>
                <c:pt idx="58">
                  <c:v>3.4716879999999999E-2</c:v>
                </c:pt>
                <c:pt idx="59">
                  <c:v>4.1346679999999997E-2</c:v>
                </c:pt>
                <c:pt idx="60">
                  <c:v>4.3986074999999999E-2</c:v>
                </c:pt>
                <c:pt idx="61">
                  <c:v>4.4316910000000001E-2</c:v>
                </c:pt>
                <c:pt idx="62">
                  <c:v>4.4502378000000002E-2</c:v>
                </c:pt>
                <c:pt idx="63">
                  <c:v>4.5074086999999999E-2</c:v>
                </c:pt>
                <c:pt idx="64">
                  <c:v>4.39202E-2</c:v>
                </c:pt>
                <c:pt idx="65">
                  <c:v>4.1200984000000003E-2</c:v>
                </c:pt>
                <c:pt idx="66">
                  <c:v>4.1754769999999997E-2</c:v>
                </c:pt>
                <c:pt idx="67">
                  <c:v>4.9931995999999999E-2</c:v>
                </c:pt>
                <c:pt idx="68">
                  <c:v>6.2592560000000005E-2</c:v>
                </c:pt>
                <c:pt idx="69">
                  <c:v>6.9584950000000007E-2</c:v>
                </c:pt>
                <c:pt idx="70">
                  <c:v>6.3596050000000001E-2</c:v>
                </c:pt>
                <c:pt idx="71">
                  <c:v>4.6541425999999997E-2</c:v>
                </c:pt>
                <c:pt idx="72">
                  <c:v>2.8216445999999999E-2</c:v>
                </c:pt>
                <c:pt idx="73">
                  <c:v>1.6762717E-2</c:v>
                </c:pt>
                <c:pt idx="74">
                  <c:v>1.4251052E-2</c:v>
                </c:pt>
                <c:pt idx="75">
                  <c:v>1.6472094E-2</c:v>
                </c:pt>
                <c:pt idx="76">
                  <c:v>1.9550954999999998E-2</c:v>
                </c:pt>
                <c:pt idx="77">
                  <c:v>2.2493010000000001E-2</c:v>
                </c:pt>
                <c:pt idx="78">
                  <c:v>2.6514276999999999E-2</c:v>
                </c:pt>
                <c:pt idx="79">
                  <c:v>3.0497849E-2</c:v>
                </c:pt>
                <c:pt idx="80">
                  <c:v>3.0199204E-2</c:v>
                </c:pt>
                <c:pt idx="81">
                  <c:v>2.2893373000000002E-2</c:v>
                </c:pt>
                <c:pt idx="82">
                  <c:v>9.8468589999999995E-3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5.8648809999999997E-3</c:v>
                </c:pt>
                <c:pt idx="89">
                  <c:v>1.4678373999999999E-2</c:v>
                </c:pt>
                <c:pt idx="90">
                  <c:v>2.2172372999999999E-2</c:v>
                </c:pt>
                <c:pt idx="91">
                  <c:v>2.8632922000000002E-2</c:v>
                </c:pt>
                <c:pt idx="92">
                  <c:v>3.2659489999999999E-2</c:v>
                </c:pt>
                <c:pt idx="93">
                  <c:v>3.4525889999999997E-2</c:v>
                </c:pt>
                <c:pt idx="94">
                  <c:v>3.4694022999999997E-2</c:v>
                </c:pt>
                <c:pt idx="95">
                  <c:v>3.3297119999999999E-2</c:v>
                </c:pt>
                <c:pt idx="96">
                  <c:v>3.2889809999999998E-2</c:v>
                </c:pt>
                <c:pt idx="97">
                  <c:v>3.2928996000000002E-2</c:v>
                </c:pt>
                <c:pt idx="98">
                  <c:v>3.2998960000000001E-2</c:v>
                </c:pt>
                <c:pt idx="99">
                  <c:v>3.271661E-2</c:v>
                </c:pt>
                <c:pt idx="100">
                  <c:v>3.2028849999999998E-2</c:v>
                </c:pt>
                <c:pt idx="101">
                  <c:v>3.1144775E-2</c:v>
                </c:pt>
                <c:pt idx="102">
                  <c:v>3.0279184000000001E-2</c:v>
                </c:pt>
                <c:pt idx="103">
                  <c:v>2.9958123E-2</c:v>
                </c:pt>
                <c:pt idx="104">
                  <c:v>2.9035168E-2</c:v>
                </c:pt>
                <c:pt idx="105">
                  <c:v>2.7569112999999999E-2</c:v>
                </c:pt>
                <c:pt idx="106">
                  <c:v>2.5465094000000001E-2</c:v>
                </c:pt>
                <c:pt idx="107">
                  <c:v>2.3298379000000001E-2</c:v>
                </c:pt>
                <c:pt idx="108">
                  <c:v>1.9936527999999999E-2</c:v>
                </c:pt>
                <c:pt idx="109">
                  <c:v>1.5986526000000001E-2</c:v>
                </c:pt>
                <c:pt idx="110">
                  <c:v>1.1976278999999999E-2</c:v>
                </c:pt>
                <c:pt idx="111">
                  <c:v>7.4936910000000002E-3</c:v>
                </c:pt>
                <c:pt idx="112">
                  <c:v>2.5683222000000001E-3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56F5-42D5-A311-CCCB01544253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[5]Sheet1!$D$147:$DT$147</c:f>
              <c:numCache>
                <c:formatCode>General</c:formatCode>
                <c:ptCount val="121"/>
                <c:pt idx="0">
                  <c:v>2.1755758000000002E-3</c:v>
                </c:pt>
                <c:pt idx="1">
                  <c:v>3.8400000000000001E-4</c:v>
                </c:pt>
                <c:pt idx="2">
                  <c:v>1.2248821000000001E-3</c:v>
                </c:pt>
                <c:pt idx="3">
                  <c:v>1.2042081E-3</c:v>
                </c:pt>
                <c:pt idx="4">
                  <c:v>1.3232680000000001E-3</c:v>
                </c:pt>
                <c:pt idx="5">
                  <c:v>2.173122E-3</c:v>
                </c:pt>
                <c:pt idx="6">
                  <c:v>4.0510544000000002E-3</c:v>
                </c:pt>
                <c:pt idx="7">
                  <c:v>6.709708E-3</c:v>
                </c:pt>
                <c:pt idx="8">
                  <c:v>7.3518519999999999E-3</c:v>
                </c:pt>
                <c:pt idx="9">
                  <c:v>4.4842600000000003E-3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7.3999999999999999E-4</c:v>
                </c:pt>
                <c:pt idx="15">
                  <c:v>7.6864630000000001E-3</c:v>
                </c:pt>
                <c:pt idx="16">
                  <c:v>1.3400008E-2</c:v>
                </c:pt>
                <c:pt idx="17">
                  <c:v>1.4072022999999999E-2</c:v>
                </c:pt>
                <c:pt idx="18">
                  <c:v>9.6991230000000005E-3</c:v>
                </c:pt>
                <c:pt idx="19">
                  <c:v>1.7179796999999999E-3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2.5266602000000001E-3</c:v>
                </c:pt>
                <c:pt idx="27">
                  <c:v>9.2056599999999992E-3</c:v>
                </c:pt>
                <c:pt idx="28">
                  <c:v>1.44180935E-2</c:v>
                </c:pt>
                <c:pt idx="29">
                  <c:v>1.7598717E-2</c:v>
                </c:pt>
                <c:pt idx="30">
                  <c:v>2.0364E-2</c:v>
                </c:pt>
                <c:pt idx="31">
                  <c:v>2.2539428E-2</c:v>
                </c:pt>
                <c:pt idx="32">
                  <c:v>2.3137563999999999E-2</c:v>
                </c:pt>
                <c:pt idx="33">
                  <c:v>2.3977231000000002E-2</c:v>
                </c:pt>
                <c:pt idx="34">
                  <c:v>2.4823743999999998E-2</c:v>
                </c:pt>
                <c:pt idx="35">
                  <c:v>2.5605708000000001E-2</c:v>
                </c:pt>
                <c:pt idx="36">
                  <c:v>2.4843529999999999E-2</c:v>
                </c:pt>
                <c:pt idx="37">
                  <c:v>2.1851990000000002E-2</c:v>
                </c:pt>
                <c:pt idx="38">
                  <c:v>1.7441071999999998E-2</c:v>
                </c:pt>
                <c:pt idx="39">
                  <c:v>1.3217062E-2</c:v>
                </c:pt>
                <c:pt idx="40">
                  <c:v>9.2514740000000008E-3</c:v>
                </c:pt>
                <c:pt idx="41">
                  <c:v>6.7416322000000001E-3</c:v>
                </c:pt>
                <c:pt idx="42">
                  <c:v>5.257449E-3</c:v>
                </c:pt>
                <c:pt idx="43">
                  <c:v>7.1252160000000002E-3</c:v>
                </c:pt>
                <c:pt idx="44">
                  <c:v>1.3575794E-2</c:v>
                </c:pt>
                <c:pt idx="45">
                  <c:v>2.2638268999999999E-2</c:v>
                </c:pt>
                <c:pt idx="46">
                  <c:v>3.0475342999999998E-2</c:v>
                </c:pt>
                <c:pt idx="47">
                  <c:v>3.4317545999999997E-2</c:v>
                </c:pt>
                <c:pt idx="48">
                  <c:v>3.4725510000000001E-2</c:v>
                </c:pt>
                <c:pt idx="49">
                  <c:v>3.3858093999999998E-2</c:v>
                </c:pt>
                <c:pt idx="50">
                  <c:v>3.2793889999999999E-2</c:v>
                </c:pt>
                <c:pt idx="51">
                  <c:v>3.2831069999999997E-2</c:v>
                </c:pt>
                <c:pt idx="52">
                  <c:v>3.3912919999999999E-2</c:v>
                </c:pt>
                <c:pt idx="53">
                  <c:v>3.4221420000000002E-2</c:v>
                </c:pt>
                <c:pt idx="54">
                  <c:v>3.1806399999999999E-2</c:v>
                </c:pt>
                <c:pt idx="55">
                  <c:v>2.7924419999999998E-2</c:v>
                </c:pt>
                <c:pt idx="56">
                  <c:v>2.5604844000000002E-2</c:v>
                </c:pt>
                <c:pt idx="57">
                  <c:v>2.8122893999999999E-2</c:v>
                </c:pt>
                <c:pt idx="58">
                  <c:v>3.4652944999999997E-2</c:v>
                </c:pt>
                <c:pt idx="59">
                  <c:v>4.1279030000000001E-2</c:v>
                </c:pt>
                <c:pt idx="60">
                  <c:v>4.3890283000000002E-2</c:v>
                </c:pt>
                <c:pt idx="61">
                  <c:v>4.4251222E-2</c:v>
                </c:pt>
                <c:pt idx="62">
                  <c:v>4.4561049999999998E-2</c:v>
                </c:pt>
                <c:pt idx="63">
                  <c:v>4.5309145000000002E-2</c:v>
                </c:pt>
                <c:pt idx="64">
                  <c:v>4.4238813000000002E-2</c:v>
                </c:pt>
                <c:pt idx="65">
                  <c:v>4.1438308E-2</c:v>
                </c:pt>
                <c:pt idx="66">
                  <c:v>4.1744080000000003E-2</c:v>
                </c:pt>
                <c:pt idx="67">
                  <c:v>4.9596960000000002E-2</c:v>
                </c:pt>
                <c:pt idx="68">
                  <c:v>6.2019482000000001E-2</c:v>
                </c:pt>
                <c:pt idx="69">
                  <c:v>6.8985820000000003E-2</c:v>
                </c:pt>
                <c:pt idx="70">
                  <c:v>6.3277529999999999E-2</c:v>
                </c:pt>
                <c:pt idx="71">
                  <c:v>4.6730910000000001E-2</c:v>
                </c:pt>
                <c:pt idx="72">
                  <c:v>2.8861243000000002E-2</c:v>
                </c:pt>
                <c:pt idx="73">
                  <c:v>1.7526653E-2</c:v>
                </c:pt>
                <c:pt idx="74">
                  <c:v>1.4722201000000001E-2</c:v>
                </c:pt>
                <c:pt idx="75">
                  <c:v>1.6452972E-2</c:v>
                </c:pt>
                <c:pt idx="76">
                  <c:v>1.9159369999999998E-2</c:v>
                </c:pt>
                <c:pt idx="77">
                  <c:v>2.2034990000000001E-2</c:v>
                </c:pt>
                <c:pt idx="78">
                  <c:v>2.6276524999999998E-2</c:v>
                </c:pt>
                <c:pt idx="79">
                  <c:v>3.0623781999999999E-2</c:v>
                </c:pt>
                <c:pt idx="80">
                  <c:v>3.0627469000000001E-2</c:v>
                </c:pt>
                <c:pt idx="81">
                  <c:v>2.3417792999999999E-2</c:v>
                </c:pt>
                <c:pt idx="82">
                  <c:v>1.0240071999999999E-2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5.7436162999999997E-3</c:v>
                </c:pt>
                <c:pt idx="89">
                  <c:v>1.4323571E-2</c:v>
                </c:pt>
                <c:pt idx="90">
                  <c:v>2.153944E-2</c:v>
                </c:pt>
                <c:pt idx="91">
                  <c:v>2.7798532000000001E-2</c:v>
                </c:pt>
                <c:pt idx="92">
                  <c:v>3.1884863999999999E-2</c:v>
                </c:pt>
                <c:pt idx="93">
                  <c:v>3.3981070000000002E-2</c:v>
                </c:pt>
                <c:pt idx="94">
                  <c:v>3.4432526999999997E-2</c:v>
                </c:pt>
                <c:pt idx="95">
                  <c:v>3.3314679999999999E-2</c:v>
                </c:pt>
                <c:pt idx="96">
                  <c:v>3.3074583999999997E-2</c:v>
                </c:pt>
                <c:pt idx="97">
                  <c:v>3.3141802999999997E-2</c:v>
                </c:pt>
                <c:pt idx="98">
                  <c:v>3.3137270000000003E-2</c:v>
                </c:pt>
                <c:pt idx="99">
                  <c:v>3.2740749999999999E-2</c:v>
                </c:pt>
                <c:pt idx="100">
                  <c:v>3.1939898000000001E-2</c:v>
                </c:pt>
                <c:pt idx="101">
                  <c:v>3.0911002E-2</c:v>
                </c:pt>
                <c:pt idx="102">
                  <c:v>3.0008034999999999E-2</c:v>
                </c:pt>
                <c:pt idx="103">
                  <c:v>2.9689114999999999E-2</c:v>
                </c:pt>
                <c:pt idx="104">
                  <c:v>2.8803991000000001E-2</c:v>
                </c:pt>
                <c:pt idx="105">
                  <c:v>2.7400693E-2</c:v>
                </c:pt>
                <c:pt idx="106">
                  <c:v>2.5380386000000001E-2</c:v>
                </c:pt>
                <c:pt idx="107">
                  <c:v>2.3331637999999998E-2</c:v>
                </c:pt>
                <c:pt idx="108">
                  <c:v>2.0067740000000001E-2</c:v>
                </c:pt>
                <c:pt idx="109">
                  <c:v>1.6217273000000001E-2</c:v>
                </c:pt>
                <c:pt idx="110">
                  <c:v>1.2308565E-2</c:v>
                </c:pt>
                <c:pt idx="111">
                  <c:v>7.8640989999999994E-3</c:v>
                </c:pt>
                <c:pt idx="112">
                  <c:v>2.990805E-3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56F5-42D5-A311-CCCB01544253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[5]Sheet1!$D$148:$DT$148</c:f>
              <c:numCache>
                <c:formatCode>General</c:formatCode>
                <c:ptCount val="121"/>
                <c:pt idx="0">
                  <c:v>2.6385192999999999E-3</c:v>
                </c:pt>
                <c:pt idx="1">
                  <c:v>6.0899999999999995E-4</c:v>
                </c:pt>
                <c:pt idx="2">
                  <c:v>1.2158263E-3</c:v>
                </c:pt>
                <c:pt idx="3">
                  <c:v>9.0499999999999999E-4</c:v>
                </c:pt>
                <c:pt idx="4">
                  <c:v>1.0219297E-3</c:v>
                </c:pt>
                <c:pt idx="5">
                  <c:v>2.1232550000000001E-3</c:v>
                </c:pt>
                <c:pt idx="6">
                  <c:v>4.2919995999999997E-3</c:v>
                </c:pt>
                <c:pt idx="7">
                  <c:v>7.042937E-3</c:v>
                </c:pt>
                <c:pt idx="8">
                  <c:v>7.5928059999999997E-3</c:v>
                </c:pt>
                <c:pt idx="9">
                  <c:v>4.5795819999999996E-3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6.6200000000000005E-4</c:v>
                </c:pt>
                <c:pt idx="15">
                  <c:v>7.7017997000000003E-3</c:v>
                </c:pt>
                <c:pt idx="16">
                  <c:v>1.35561265E-2</c:v>
                </c:pt>
                <c:pt idx="17">
                  <c:v>1.429997E-2</c:v>
                </c:pt>
                <c:pt idx="18">
                  <c:v>9.8941610000000003E-3</c:v>
                </c:pt>
                <c:pt idx="19">
                  <c:v>1.7722758999999999E-3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2.6165070000000001E-3</c:v>
                </c:pt>
                <c:pt idx="27">
                  <c:v>9.1936959999999995E-3</c:v>
                </c:pt>
                <c:pt idx="28">
                  <c:v>1.440581E-2</c:v>
                </c:pt>
                <c:pt idx="29">
                  <c:v>1.7660681000000001E-2</c:v>
                </c:pt>
                <c:pt idx="30">
                  <c:v>2.0455832E-2</c:v>
                </c:pt>
                <c:pt idx="31">
                  <c:v>2.2554569999999999E-2</c:v>
                </c:pt>
                <c:pt idx="32">
                  <c:v>2.3034979000000001E-2</c:v>
                </c:pt>
                <c:pt idx="33">
                  <c:v>2.3834022E-2</c:v>
                </c:pt>
                <c:pt idx="34">
                  <c:v>2.480402E-2</c:v>
                </c:pt>
                <c:pt idx="35">
                  <c:v>2.5803889999999999E-2</c:v>
                </c:pt>
                <c:pt idx="36">
                  <c:v>2.5204908000000002E-2</c:v>
                </c:pt>
                <c:pt idx="37">
                  <c:v>2.2173625999999998E-2</c:v>
                </c:pt>
                <c:pt idx="38">
                  <c:v>1.7566373999999999E-2</c:v>
                </c:pt>
                <c:pt idx="39">
                  <c:v>1.3107258E-2</c:v>
                </c:pt>
                <c:pt idx="40">
                  <c:v>9.0063750000000005E-3</c:v>
                </c:pt>
                <c:pt idx="41">
                  <c:v>6.488794E-3</c:v>
                </c:pt>
                <c:pt idx="42">
                  <c:v>5.1164404E-3</c:v>
                </c:pt>
                <c:pt idx="43">
                  <c:v>7.1181706000000003E-3</c:v>
                </c:pt>
                <c:pt idx="44">
                  <c:v>1.3654568000000001E-2</c:v>
                </c:pt>
                <c:pt idx="45">
                  <c:v>2.2692925999999999E-2</c:v>
                </c:pt>
                <c:pt idx="46">
                  <c:v>3.0461878000000001E-2</c:v>
                </c:pt>
                <c:pt idx="47">
                  <c:v>3.4317920000000002E-2</c:v>
                </c:pt>
                <c:pt idx="48">
                  <c:v>3.4866269999999998E-2</c:v>
                </c:pt>
                <c:pt idx="49">
                  <c:v>3.4199078000000001E-2</c:v>
                </c:pt>
                <c:pt idx="50">
                  <c:v>3.3297222000000001E-2</c:v>
                </c:pt>
                <c:pt idx="51">
                  <c:v>3.3403746999999998E-2</c:v>
                </c:pt>
                <c:pt idx="52">
                  <c:v>3.4425009999999999E-2</c:v>
                </c:pt>
                <c:pt idx="53">
                  <c:v>3.4567556999999999E-2</c:v>
                </c:pt>
                <c:pt idx="54">
                  <c:v>3.1943638000000003E-2</c:v>
                </c:pt>
                <c:pt idx="55">
                  <c:v>2.784741E-2</c:v>
                </c:pt>
                <c:pt idx="56">
                  <c:v>2.5394785999999999E-2</c:v>
                </c:pt>
                <c:pt idx="57">
                  <c:v>2.7913170000000001E-2</c:v>
                </c:pt>
                <c:pt idx="58">
                  <c:v>3.4521290000000003E-2</c:v>
                </c:pt>
                <c:pt idx="59">
                  <c:v>4.117912E-2</c:v>
                </c:pt>
                <c:pt idx="60">
                  <c:v>4.3707870000000003E-2</c:v>
                </c:pt>
                <c:pt idx="61">
                  <c:v>4.3929767000000002E-2</c:v>
                </c:pt>
                <c:pt idx="62">
                  <c:v>4.4183359999999998E-2</c:v>
                </c:pt>
                <c:pt idx="63">
                  <c:v>4.5022920000000001E-2</c:v>
                </c:pt>
                <c:pt idx="64">
                  <c:v>4.416585E-2</c:v>
                </c:pt>
                <c:pt idx="65">
                  <c:v>4.1577089999999997E-2</c:v>
                </c:pt>
                <c:pt idx="66">
                  <c:v>4.2026483000000003E-2</c:v>
                </c:pt>
                <c:pt idx="67">
                  <c:v>4.9931765000000003E-2</c:v>
                </c:pt>
                <c:pt idx="68">
                  <c:v>6.2319470000000002E-2</c:v>
                </c:pt>
                <c:pt idx="69">
                  <c:v>6.9177879999999997E-2</c:v>
                </c:pt>
                <c:pt idx="70">
                  <c:v>6.3308000000000003E-2</c:v>
                </c:pt>
                <c:pt idx="71">
                  <c:v>4.6622597000000002E-2</c:v>
                </c:pt>
                <c:pt idx="72">
                  <c:v>2.8745197E-2</c:v>
                </c:pt>
                <c:pt idx="73">
                  <c:v>1.7558570999999999E-2</c:v>
                </c:pt>
                <c:pt idx="74">
                  <c:v>1.4969032E-2</c:v>
                </c:pt>
                <c:pt idx="75">
                  <c:v>1.6814079999999999E-2</c:v>
                </c:pt>
                <c:pt idx="76">
                  <c:v>1.9445954000000001E-2</c:v>
                </c:pt>
                <c:pt idx="77">
                  <c:v>2.2094566E-2</c:v>
                </c:pt>
                <c:pt idx="78">
                  <c:v>2.6058347999999999E-2</c:v>
                </c:pt>
                <c:pt idx="79">
                  <c:v>3.0201052999999999E-2</c:v>
                </c:pt>
                <c:pt idx="80">
                  <c:v>3.0176204000000002E-2</c:v>
                </c:pt>
                <c:pt idx="81">
                  <c:v>2.3128260000000001E-2</c:v>
                </c:pt>
                <c:pt idx="82">
                  <c:v>1.023719E-2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5.5839100000000001E-3</c:v>
                </c:pt>
                <c:pt idx="89">
                  <c:v>1.4186453999999999E-2</c:v>
                </c:pt>
                <c:pt idx="90">
                  <c:v>2.1526360000000001E-2</c:v>
                </c:pt>
                <c:pt idx="91">
                  <c:v>2.7936513999999999E-2</c:v>
                </c:pt>
                <c:pt idx="92">
                  <c:v>3.2030374E-2</c:v>
                </c:pt>
                <c:pt idx="93">
                  <c:v>3.4030235999999998E-2</c:v>
                </c:pt>
                <c:pt idx="94">
                  <c:v>3.4345830000000001E-2</c:v>
                </c:pt>
                <c:pt idx="95">
                  <c:v>3.3094257000000002E-2</c:v>
                </c:pt>
                <c:pt idx="96">
                  <c:v>3.2806641999999997E-2</c:v>
                </c:pt>
                <c:pt idx="97">
                  <c:v>3.2929970000000003E-2</c:v>
                </c:pt>
                <c:pt idx="98">
                  <c:v>3.3067275E-2</c:v>
                </c:pt>
                <c:pt idx="99">
                  <c:v>3.2841969999999998E-2</c:v>
                </c:pt>
                <c:pt idx="100">
                  <c:v>3.2191462999999997E-2</c:v>
                </c:pt>
                <c:pt idx="101">
                  <c:v>3.1350891999999998E-2</c:v>
                </c:pt>
                <c:pt idx="102">
                  <c:v>3.0494047E-2</c:v>
                </c:pt>
                <c:pt idx="103">
                  <c:v>3.0175593000000001E-2</c:v>
                </c:pt>
                <c:pt idx="104">
                  <c:v>2.9254602000000001E-2</c:v>
                </c:pt>
                <c:pt idx="105">
                  <c:v>2.7790075000000001E-2</c:v>
                </c:pt>
                <c:pt idx="106">
                  <c:v>2.5689902000000001E-2</c:v>
                </c:pt>
                <c:pt idx="107">
                  <c:v>2.3533796999999999E-2</c:v>
                </c:pt>
                <c:pt idx="108">
                  <c:v>2.0186375999999999E-2</c:v>
                </c:pt>
                <c:pt idx="109">
                  <c:v>1.6260167999999998E-2</c:v>
                </c:pt>
                <c:pt idx="110">
                  <c:v>1.2283832E-2</c:v>
                </c:pt>
                <c:pt idx="111">
                  <c:v>7.7554590000000001E-3</c:v>
                </c:pt>
                <c:pt idx="112">
                  <c:v>2.8408943000000002E-3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56F5-42D5-A311-CCCB01544253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[5]Sheet1!$D$149:$DT$149</c:f>
              <c:numCache>
                <c:formatCode>General</c:formatCode>
                <c:ptCount val="121"/>
                <c:pt idx="0">
                  <c:v>1.790044E-3</c:v>
                </c:pt>
                <c:pt idx="1">
                  <c:v>0</c:v>
                </c:pt>
                <c:pt idx="2">
                  <c:v>7.8100000000000001E-4</c:v>
                </c:pt>
                <c:pt idx="3">
                  <c:v>7.5299999999999998E-4</c:v>
                </c:pt>
                <c:pt idx="4">
                  <c:v>9.2500000000000004E-4</c:v>
                </c:pt>
                <c:pt idx="5">
                  <c:v>1.9094996E-3</c:v>
                </c:pt>
                <c:pt idx="6">
                  <c:v>4.0168286999999999E-3</c:v>
                </c:pt>
                <c:pt idx="7">
                  <c:v>6.9530299999999998E-3</c:v>
                </c:pt>
                <c:pt idx="8">
                  <c:v>7.8671379999999992E-3</c:v>
                </c:pt>
                <c:pt idx="9">
                  <c:v>5.1180595000000001E-3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4.8799999999999999E-4</c:v>
                </c:pt>
                <c:pt idx="15">
                  <c:v>7.4774152999999999E-3</c:v>
                </c:pt>
                <c:pt idx="16">
                  <c:v>1.3284061999999999E-2</c:v>
                </c:pt>
                <c:pt idx="17">
                  <c:v>1.4044361999999999E-2</c:v>
                </c:pt>
                <c:pt idx="18">
                  <c:v>9.7084159999999992E-3</c:v>
                </c:pt>
                <c:pt idx="19">
                  <c:v>1.7016691999999999E-3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2.4453945999999998E-3</c:v>
                </c:pt>
                <c:pt idx="27">
                  <c:v>8.9249810000000002E-3</c:v>
                </c:pt>
                <c:pt idx="28">
                  <c:v>1.4105306E-2</c:v>
                </c:pt>
                <c:pt idx="29">
                  <c:v>1.7352585E-2</c:v>
                </c:pt>
                <c:pt idx="30">
                  <c:v>2.0164781999999999E-2</c:v>
                </c:pt>
                <c:pt idx="31">
                  <c:v>2.2337929999999999E-2</c:v>
                </c:pt>
                <c:pt idx="32">
                  <c:v>2.2916986E-2</c:v>
                </c:pt>
                <c:pt idx="33">
                  <c:v>2.3805115000000002E-2</c:v>
                </c:pt>
                <c:pt idx="34">
                  <c:v>2.4810331000000001E-2</c:v>
                </c:pt>
                <c:pt idx="35">
                  <c:v>2.5846107E-2</c:v>
                </c:pt>
                <c:pt idx="36">
                  <c:v>2.5341999E-2</c:v>
                </c:pt>
                <c:pt idx="37">
                  <c:v>2.2449018000000001E-2</c:v>
                </c:pt>
                <c:pt idx="38">
                  <c:v>1.7950810000000001E-2</c:v>
                </c:pt>
                <c:pt idx="39">
                  <c:v>1.3467566E-2</c:v>
                </c:pt>
                <c:pt idx="40">
                  <c:v>9.259392E-3</c:v>
                </c:pt>
                <c:pt idx="41">
                  <c:v>6.5755374000000004E-3</c:v>
                </c:pt>
                <c:pt idx="42">
                  <c:v>5.0764106999999998E-3</c:v>
                </c:pt>
                <c:pt idx="43">
                  <c:v>7.0124892999999999E-3</c:v>
                </c:pt>
                <c:pt idx="44">
                  <c:v>1.3470801500000001E-2</c:v>
                </c:pt>
                <c:pt idx="45">
                  <c:v>2.2418763000000001E-2</c:v>
                </c:pt>
                <c:pt idx="46">
                  <c:v>3.0095993000000001E-2</c:v>
                </c:pt>
                <c:pt idx="47">
                  <c:v>3.3908524000000002E-2</c:v>
                </c:pt>
                <c:pt idx="48">
                  <c:v>3.4501539999999997E-2</c:v>
                </c:pt>
                <c:pt idx="49">
                  <c:v>3.3909183000000002E-2</c:v>
                </c:pt>
                <c:pt idx="50">
                  <c:v>3.3015112999999999E-2</c:v>
                </c:pt>
                <c:pt idx="51">
                  <c:v>3.3031129999999999E-2</c:v>
                </c:pt>
                <c:pt idx="52">
                  <c:v>3.3962554999999998E-2</c:v>
                </c:pt>
                <c:pt idx="53">
                  <c:v>3.4143462999999999E-2</c:v>
                </c:pt>
                <c:pt idx="54">
                  <c:v>3.1704027000000003E-2</c:v>
                </c:pt>
                <c:pt idx="55">
                  <c:v>2.7850525000000001E-2</c:v>
                </c:pt>
                <c:pt idx="56">
                  <c:v>2.5569848999999999E-2</c:v>
                </c:pt>
                <c:pt idx="57">
                  <c:v>2.8106688000000001E-2</c:v>
                </c:pt>
                <c:pt idx="58">
                  <c:v>3.4612740000000003E-2</c:v>
                </c:pt>
                <c:pt idx="59">
                  <c:v>4.1171079999999999E-2</c:v>
                </c:pt>
                <c:pt idx="60">
                  <c:v>4.3679226000000002E-2</c:v>
                </c:pt>
                <c:pt idx="61">
                  <c:v>4.3947127000000002E-2</c:v>
                </c:pt>
                <c:pt idx="62">
                  <c:v>4.4208292000000003E-2</c:v>
                </c:pt>
                <c:pt idx="63">
                  <c:v>4.4943869999999997E-2</c:v>
                </c:pt>
                <c:pt idx="64">
                  <c:v>4.3886542000000001E-2</c:v>
                </c:pt>
                <c:pt idx="65">
                  <c:v>4.109202E-2</c:v>
                </c:pt>
                <c:pt idx="66">
                  <c:v>4.1427102E-2</c:v>
                </c:pt>
                <c:pt idx="67">
                  <c:v>4.9399484E-2</c:v>
                </c:pt>
                <c:pt idx="68">
                  <c:v>6.2030498000000003E-2</c:v>
                </c:pt>
                <c:pt idx="69">
                  <c:v>6.923704E-2</c:v>
                </c:pt>
                <c:pt idx="70">
                  <c:v>6.3644950000000006E-2</c:v>
                </c:pt>
                <c:pt idx="71">
                  <c:v>4.7002469999999998E-2</c:v>
                </c:pt>
                <c:pt idx="72">
                  <c:v>2.8913655999999999E-2</c:v>
                </c:pt>
                <c:pt idx="73">
                  <c:v>1.7440305999999999E-2</c:v>
                </c:pt>
                <c:pt idx="74">
                  <c:v>1.4721356E-2</c:v>
                </c:pt>
                <c:pt idx="75">
                  <c:v>1.6691365999999999E-2</c:v>
                </c:pt>
                <c:pt idx="76">
                  <c:v>1.9559545000000001E-2</c:v>
                </c:pt>
                <c:pt idx="77">
                  <c:v>2.2378558E-2</c:v>
                </c:pt>
                <c:pt idx="78">
                  <c:v>2.6355349E-2</c:v>
                </c:pt>
                <c:pt idx="79">
                  <c:v>3.0349662999999999E-2</c:v>
                </c:pt>
                <c:pt idx="80">
                  <c:v>3.0084251999999999E-2</c:v>
                </c:pt>
                <c:pt idx="81">
                  <c:v>2.2789981000000001E-2</c:v>
                </c:pt>
                <c:pt idx="82">
                  <c:v>9.7246504999999994E-3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5.8069949999999997E-3</c:v>
                </c:pt>
                <c:pt idx="89">
                  <c:v>1.4507391E-2</c:v>
                </c:pt>
                <c:pt idx="90">
                  <c:v>2.1850255999999998E-2</c:v>
                </c:pt>
                <c:pt idx="91">
                  <c:v>2.8210452E-2</c:v>
                </c:pt>
                <c:pt idx="92">
                  <c:v>3.2256484000000002E-2</c:v>
                </c:pt>
                <c:pt idx="93">
                  <c:v>3.4204468000000002E-2</c:v>
                </c:pt>
                <c:pt idx="94">
                  <c:v>3.4466807000000002E-2</c:v>
                </c:pt>
                <c:pt idx="95">
                  <c:v>3.3167519999999999E-2</c:v>
                </c:pt>
                <c:pt idx="96">
                  <c:v>3.2794209999999997E-2</c:v>
                </c:pt>
                <c:pt idx="97">
                  <c:v>3.2832816000000001E-2</c:v>
                </c:pt>
                <c:pt idx="98">
                  <c:v>3.2875389999999997E-2</c:v>
                </c:pt>
                <c:pt idx="99">
                  <c:v>3.2555821999999998E-2</c:v>
                </c:pt>
                <c:pt idx="100">
                  <c:v>3.1815666999999999E-2</c:v>
                </c:pt>
                <c:pt idx="101">
                  <c:v>3.0862665000000001E-2</c:v>
                </c:pt>
                <c:pt idx="102">
                  <c:v>3.0009989000000001E-2</c:v>
                </c:pt>
                <c:pt idx="103">
                  <c:v>2.9722051999999999E-2</c:v>
                </c:pt>
                <c:pt idx="104">
                  <c:v>2.8857799999999999E-2</c:v>
                </c:pt>
                <c:pt idx="105">
                  <c:v>2.7468866000000002E-2</c:v>
                </c:pt>
                <c:pt idx="106">
                  <c:v>2.5460277E-2</c:v>
                </c:pt>
                <c:pt idx="107">
                  <c:v>2.3407547000000001E-2</c:v>
                </c:pt>
                <c:pt idx="108">
                  <c:v>2.0158156999999999E-2</c:v>
                </c:pt>
                <c:pt idx="109">
                  <c:v>1.6325383999999998E-2</c:v>
                </c:pt>
                <c:pt idx="110">
                  <c:v>1.2425574E-2</c:v>
                </c:pt>
                <c:pt idx="111">
                  <c:v>8.0461119999999994E-3</c:v>
                </c:pt>
                <c:pt idx="112">
                  <c:v>3.2184033E-3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56F5-42D5-A311-CCCB01544253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[5]Sheet1!$D$150:$DT$150</c:f>
              <c:numCache>
                <c:formatCode>General</c:formatCode>
                <c:ptCount val="121"/>
                <c:pt idx="0">
                  <c:v>2.5850517999999999E-3</c:v>
                </c:pt>
                <c:pt idx="1">
                  <c:v>5.6599999999999999E-4</c:v>
                </c:pt>
                <c:pt idx="2">
                  <c:v>1.3472178E-3</c:v>
                </c:pt>
                <c:pt idx="3">
                  <c:v>1.2244662999999999E-3</c:v>
                </c:pt>
                <c:pt idx="4">
                  <c:v>1.3556435000000001E-3</c:v>
                </c:pt>
                <c:pt idx="5">
                  <c:v>2.2070169999999999E-3</c:v>
                </c:pt>
                <c:pt idx="6">
                  <c:v>4.0796390000000004E-3</c:v>
                </c:pt>
                <c:pt idx="7">
                  <c:v>6.7398969999999999E-3</c:v>
                </c:pt>
                <c:pt idx="8">
                  <c:v>7.4422710000000003E-3</c:v>
                </c:pt>
                <c:pt idx="9">
                  <c:v>4.6523427999999997E-3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4.9799999999999996E-4</c:v>
                </c:pt>
                <c:pt idx="15">
                  <c:v>7.5898854999999999E-3</c:v>
                </c:pt>
                <c:pt idx="16">
                  <c:v>1.3477115E-2</c:v>
                </c:pt>
                <c:pt idx="17">
                  <c:v>1.4208447000000001E-2</c:v>
                </c:pt>
                <c:pt idx="18">
                  <c:v>9.7706700000000004E-3</c:v>
                </c:pt>
                <c:pt idx="19">
                  <c:v>1.6782987E-3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2.53732E-3</c:v>
                </c:pt>
                <c:pt idx="27">
                  <c:v>8.9250820000000008E-3</c:v>
                </c:pt>
                <c:pt idx="28">
                  <c:v>1.3894373E-2</c:v>
                </c:pt>
                <c:pt idx="29">
                  <c:v>1.698796E-2</c:v>
                </c:pt>
                <c:pt idx="30">
                  <c:v>1.9752001000000002E-2</c:v>
                </c:pt>
                <c:pt idx="31">
                  <c:v>2.1988915000000001E-2</c:v>
                </c:pt>
                <c:pt idx="32">
                  <c:v>2.2698123000000001E-2</c:v>
                </c:pt>
                <c:pt idx="33">
                  <c:v>2.3691053E-2</c:v>
                </c:pt>
                <c:pt idx="34">
                  <c:v>2.4792683999999999E-2</c:v>
                </c:pt>
                <c:pt idx="35">
                  <c:v>2.5887426000000002E-2</c:v>
                </c:pt>
                <c:pt idx="36">
                  <c:v>2.5398705000000001E-2</c:v>
                </c:pt>
                <c:pt idx="37">
                  <c:v>2.2498176000000002E-2</c:v>
                </c:pt>
                <c:pt idx="38">
                  <c:v>1.7997233000000001E-2</c:v>
                </c:pt>
                <c:pt idx="39">
                  <c:v>1.3482163E-2</c:v>
                </c:pt>
                <c:pt idx="40">
                  <c:v>9.1981419999999994E-3</c:v>
                </c:pt>
                <c:pt idx="41">
                  <c:v>6.419831E-3</c:v>
                </c:pt>
                <c:pt idx="42">
                  <c:v>4.8615205999999996E-3</c:v>
                </c:pt>
                <c:pt idx="43">
                  <c:v>6.8289325999999996E-3</c:v>
                </c:pt>
                <c:pt idx="44">
                  <c:v>1.3429056E-2</c:v>
                </c:pt>
                <c:pt idx="45">
                  <c:v>2.2561494000000001E-2</c:v>
                </c:pt>
                <c:pt idx="46">
                  <c:v>3.0398812000000001E-2</c:v>
                </c:pt>
                <c:pt idx="47">
                  <c:v>3.424435E-2</c:v>
                </c:pt>
                <c:pt idx="48">
                  <c:v>3.4649382999999999E-2</c:v>
                </c:pt>
                <c:pt idx="49">
                  <c:v>3.3766944E-2</c:v>
                </c:pt>
                <c:pt idx="50">
                  <c:v>3.2686457000000002E-2</c:v>
                </c:pt>
                <c:pt idx="51">
                  <c:v>3.2751139999999998E-2</c:v>
                </c:pt>
                <c:pt idx="52">
                  <c:v>3.3911999999999998E-2</c:v>
                </c:pt>
                <c:pt idx="53">
                  <c:v>3.4326848E-2</c:v>
                </c:pt>
                <c:pt idx="54">
                  <c:v>3.2034489999999999E-2</c:v>
                </c:pt>
                <c:pt idx="55">
                  <c:v>2.8228339000000002E-2</c:v>
                </c:pt>
                <c:pt idx="56">
                  <c:v>2.5913604E-2</c:v>
                </c:pt>
                <c:pt idx="57">
                  <c:v>2.8309092000000001E-2</c:v>
                </c:pt>
                <c:pt idx="58">
                  <c:v>3.4621257000000003E-2</c:v>
                </c:pt>
                <c:pt idx="59">
                  <c:v>4.1036885000000002E-2</c:v>
                </c:pt>
                <c:pt idx="60">
                  <c:v>4.3569284999999999E-2</c:v>
                </c:pt>
                <c:pt idx="61">
                  <c:v>4.3946248E-2</c:v>
                </c:pt>
                <c:pt idx="62">
                  <c:v>4.4274955999999997E-2</c:v>
                </c:pt>
                <c:pt idx="63">
                  <c:v>4.4976663E-2</c:v>
                </c:pt>
                <c:pt idx="64">
                  <c:v>4.3836704999999997E-2</c:v>
                </c:pt>
                <c:pt idx="65">
                  <c:v>4.1013815000000002E-2</c:v>
                </c:pt>
                <c:pt idx="66">
                  <c:v>4.1346430000000003E-2</c:v>
                </c:pt>
                <c:pt idx="67">
                  <c:v>4.9276220000000003E-2</c:v>
                </c:pt>
                <c:pt idx="68">
                  <c:v>6.1838421999999997E-2</c:v>
                </c:pt>
                <c:pt idx="69">
                  <c:v>6.9069274E-2</c:v>
                </c:pt>
                <c:pt idx="70">
                  <c:v>6.3660294000000006E-2</c:v>
                </c:pt>
                <c:pt idx="71">
                  <c:v>4.7255690000000003E-2</c:v>
                </c:pt>
                <c:pt idx="72">
                  <c:v>2.9263063999999998E-2</c:v>
                </c:pt>
                <c:pt idx="73">
                  <c:v>1.7617678000000001E-2</c:v>
                </c:pt>
                <c:pt idx="74">
                  <c:v>1.4523846999999999E-2</c:v>
                </c:pt>
                <c:pt idx="75">
                  <c:v>1.6094904E-2</c:v>
                </c:pt>
                <c:pt idx="76">
                  <c:v>1.8715743E-2</c:v>
                </c:pt>
                <c:pt idx="77">
                  <c:v>2.1567084E-2</c:v>
                </c:pt>
                <c:pt idx="78">
                  <c:v>2.5819667000000001E-2</c:v>
                </c:pt>
                <c:pt idx="79">
                  <c:v>3.0246485E-2</c:v>
                </c:pt>
                <c:pt idx="80">
                  <c:v>3.0450022E-2</c:v>
                </c:pt>
                <c:pt idx="81">
                  <c:v>2.3573642999999998E-2</c:v>
                </c:pt>
                <c:pt idx="82">
                  <c:v>1.0747375999999999E-2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4.6730855999999998E-3</c:v>
                </c:pt>
                <c:pt idx="89">
                  <c:v>1.3487948E-2</c:v>
                </c:pt>
                <c:pt idx="90">
                  <c:v>2.1128902000000001E-2</c:v>
                </c:pt>
                <c:pt idx="91">
                  <c:v>2.7826296E-2</c:v>
                </c:pt>
                <c:pt idx="92">
                  <c:v>3.2148264000000003E-2</c:v>
                </c:pt>
                <c:pt idx="93">
                  <c:v>3.4278284999999999E-2</c:v>
                </c:pt>
                <c:pt idx="94">
                  <c:v>3.4626155999999998E-2</c:v>
                </c:pt>
                <c:pt idx="95">
                  <c:v>3.3338329999999999E-2</c:v>
                </c:pt>
                <c:pt idx="96">
                  <c:v>3.2902170000000001E-2</c:v>
                </c:pt>
                <c:pt idx="97">
                  <c:v>3.2874676999999998E-2</c:v>
                </c:pt>
                <c:pt idx="98">
                  <c:v>3.2850509999999999E-2</c:v>
                </c:pt>
                <c:pt idx="99">
                  <c:v>3.2487160000000001E-2</c:v>
                </c:pt>
                <c:pt idx="100">
                  <c:v>3.1752455999999998E-2</c:v>
                </c:pt>
                <c:pt idx="101">
                  <c:v>3.0837127999999998E-2</c:v>
                </c:pt>
                <c:pt idx="102">
                  <c:v>3.0031005E-2</c:v>
                </c:pt>
                <c:pt idx="103">
                  <c:v>2.9805663999999999E-2</c:v>
                </c:pt>
                <c:pt idx="104">
                  <c:v>2.9007688E-2</c:v>
                </c:pt>
                <c:pt idx="105">
                  <c:v>2.7681982000000001E-2</c:v>
                </c:pt>
                <c:pt idx="106">
                  <c:v>2.5726812000000002E-2</c:v>
                </c:pt>
                <c:pt idx="107">
                  <c:v>2.3706410000000001E-2</c:v>
                </c:pt>
                <c:pt idx="108">
                  <c:v>2.0479526000000001E-2</c:v>
                </c:pt>
                <c:pt idx="109">
                  <c:v>1.6646737000000002E-2</c:v>
                </c:pt>
                <c:pt idx="110">
                  <c:v>1.2732640999999999E-2</c:v>
                </c:pt>
                <c:pt idx="111">
                  <c:v>8.3416659999999993E-3</c:v>
                </c:pt>
                <c:pt idx="112">
                  <c:v>3.4625530000000002E-3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56F5-42D5-A311-CCCB01544253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[5]Sheet1!$D$151:$DT$151</c:f>
              <c:numCache>
                <c:formatCode>General</c:formatCode>
                <c:ptCount val="121"/>
                <c:pt idx="0">
                  <c:v>1.512324E-3</c:v>
                </c:pt>
                <c:pt idx="1">
                  <c:v>0</c:v>
                </c:pt>
                <c:pt idx="2">
                  <c:v>9.859999999999999E-4</c:v>
                </c:pt>
                <c:pt idx="3">
                  <c:v>1.0305494000000001E-3</c:v>
                </c:pt>
                <c:pt idx="4">
                  <c:v>1.0873027000000001E-3</c:v>
                </c:pt>
                <c:pt idx="5">
                  <c:v>1.8972772E-3</c:v>
                </c:pt>
                <c:pt idx="6">
                  <c:v>3.9100124999999998E-3</c:v>
                </c:pt>
                <c:pt idx="7">
                  <c:v>6.8000459999999997E-3</c:v>
                </c:pt>
                <c:pt idx="8">
                  <c:v>7.6725962999999999E-3</c:v>
                </c:pt>
                <c:pt idx="9">
                  <c:v>4.8842249999999999E-3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3.8299999999999999E-4</c:v>
                </c:pt>
                <c:pt idx="15">
                  <c:v>7.5409682000000004E-3</c:v>
                </c:pt>
                <c:pt idx="16">
                  <c:v>1.3516485E-2</c:v>
                </c:pt>
                <c:pt idx="17">
                  <c:v>1.4366632000000001E-2</c:v>
                </c:pt>
                <c:pt idx="18">
                  <c:v>1.0031651000000001E-2</c:v>
                </c:pt>
                <c:pt idx="19">
                  <c:v>1.9226416000000001E-3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2.6098937000000001E-3</c:v>
                </c:pt>
                <c:pt idx="27">
                  <c:v>9.1943000000000007E-3</c:v>
                </c:pt>
                <c:pt idx="28">
                  <c:v>1.4350369E-2</c:v>
                </c:pt>
                <c:pt idx="29">
                  <c:v>1.7503161E-2</c:v>
                </c:pt>
                <c:pt idx="30">
                  <c:v>2.0186873000000001E-2</c:v>
                </c:pt>
                <c:pt idx="31">
                  <c:v>2.2205842999999999E-2</c:v>
                </c:pt>
                <c:pt idx="32">
                  <c:v>2.2622705999999999E-2</c:v>
                </c:pt>
                <c:pt idx="33">
                  <c:v>2.3402048000000002E-2</c:v>
                </c:pt>
                <c:pt idx="34">
                  <c:v>2.4426598000000001E-2</c:v>
                </c:pt>
                <c:pt idx="35">
                  <c:v>2.5590987999999999E-2</c:v>
                </c:pt>
                <c:pt idx="36">
                  <c:v>2.5221314000000002E-2</c:v>
                </c:pt>
                <c:pt idx="37">
                  <c:v>2.2382490000000001E-2</c:v>
                </c:pt>
                <c:pt idx="38">
                  <c:v>1.7829515000000001E-2</c:v>
                </c:pt>
                <c:pt idx="39">
                  <c:v>1.3315001E-2</c:v>
                </c:pt>
                <c:pt idx="40">
                  <c:v>9.1523409999999996E-3</c:v>
                </c:pt>
                <c:pt idx="41">
                  <c:v>6.5910400000000003E-3</c:v>
                </c:pt>
                <c:pt idx="42">
                  <c:v>5.1707695000000001E-3</c:v>
                </c:pt>
                <c:pt idx="43">
                  <c:v>7.0911280000000004E-3</c:v>
                </c:pt>
                <c:pt idx="44">
                  <c:v>1.3524741999999999E-2</c:v>
                </c:pt>
                <c:pt idx="45">
                  <c:v>2.2547403000000001E-2</c:v>
                </c:pt>
                <c:pt idx="46">
                  <c:v>3.0372903E-2</c:v>
                </c:pt>
                <c:pt idx="47">
                  <c:v>3.4252937999999997E-2</c:v>
                </c:pt>
                <c:pt idx="48">
                  <c:v>3.4703820000000003E-2</c:v>
                </c:pt>
                <c:pt idx="49">
                  <c:v>3.3904266000000002E-2</c:v>
                </c:pt>
                <c:pt idx="50">
                  <c:v>3.2977260000000001E-2</c:v>
                </c:pt>
                <c:pt idx="51">
                  <c:v>3.3225970000000001E-2</c:v>
                </c:pt>
                <c:pt idx="52">
                  <c:v>3.4489732000000002E-2</c:v>
                </c:pt>
                <c:pt idx="53">
                  <c:v>3.4822100000000002E-2</c:v>
                </c:pt>
                <c:pt idx="54">
                  <c:v>3.2265639999999998E-2</c:v>
                </c:pt>
                <c:pt idx="55">
                  <c:v>2.81718E-2</c:v>
                </c:pt>
                <c:pt idx="56">
                  <c:v>2.5695696000000001E-2</c:v>
                </c:pt>
                <c:pt idx="57">
                  <c:v>2.8077891000000001E-2</c:v>
                </c:pt>
                <c:pt idx="58">
                  <c:v>3.4443960000000003E-2</c:v>
                </c:pt>
                <c:pt idx="59">
                  <c:v>4.0873196000000001E-2</c:v>
                </c:pt>
                <c:pt idx="60">
                  <c:v>4.3371446000000001E-2</c:v>
                </c:pt>
                <c:pt idx="61">
                  <c:v>4.3750445999999998E-2</c:v>
                </c:pt>
                <c:pt idx="62">
                  <c:v>4.4164345000000001E-2</c:v>
                </c:pt>
                <c:pt idx="63">
                  <c:v>4.5000337000000001E-2</c:v>
                </c:pt>
                <c:pt idx="64">
                  <c:v>4.3962612999999998E-2</c:v>
                </c:pt>
                <c:pt idx="65">
                  <c:v>4.1180924000000001E-2</c:v>
                </c:pt>
                <c:pt idx="66">
                  <c:v>4.1525222000000001E-2</c:v>
                </c:pt>
                <c:pt idx="67">
                  <c:v>4.94285E-2</c:v>
                </c:pt>
                <c:pt idx="68">
                  <c:v>6.1881385999999997E-2</c:v>
                </c:pt>
                <c:pt idx="69">
                  <c:v>6.8889590000000001E-2</c:v>
                </c:pt>
                <c:pt idx="70">
                  <c:v>6.3233429999999993E-2</c:v>
                </c:pt>
                <c:pt idx="71">
                  <c:v>4.672341E-2</c:v>
                </c:pt>
                <c:pt idx="72">
                  <c:v>2.8847398E-2</c:v>
                </c:pt>
                <c:pt idx="73">
                  <c:v>1.7484561999999999E-2</c:v>
                </c:pt>
                <c:pt idx="74">
                  <c:v>1.4681415999999999E-2</c:v>
                </c:pt>
                <c:pt idx="75">
                  <c:v>1.6444547E-2</c:v>
                </c:pt>
                <c:pt idx="76">
                  <c:v>1.9164909000000001E-2</c:v>
                </c:pt>
                <c:pt idx="77">
                  <c:v>2.2017724999999998E-2</c:v>
                </c:pt>
                <c:pt idx="78">
                  <c:v>2.6227178E-2</c:v>
                </c:pt>
                <c:pt idx="79">
                  <c:v>3.0593662000000001E-2</c:v>
                </c:pt>
                <c:pt idx="80">
                  <c:v>3.0721274999999999E-2</c:v>
                </c:pt>
                <c:pt idx="81">
                  <c:v>2.3696443000000001E-2</c:v>
                </c:pt>
                <c:pt idx="82">
                  <c:v>1.0653421E-2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4.9403277000000002E-3</c:v>
                </c:pt>
                <c:pt idx="89">
                  <c:v>1.3701993000000001E-2</c:v>
                </c:pt>
                <c:pt idx="90">
                  <c:v>2.1221617000000002E-2</c:v>
                </c:pt>
                <c:pt idx="91">
                  <c:v>2.7820526000000002E-2</c:v>
                </c:pt>
                <c:pt idx="92">
                  <c:v>3.2085086999999998E-2</c:v>
                </c:pt>
                <c:pt idx="93">
                  <c:v>3.4200377999999997E-2</c:v>
                </c:pt>
                <c:pt idx="94">
                  <c:v>3.454836E-2</c:v>
                </c:pt>
                <c:pt idx="95">
                  <c:v>3.3285189999999999E-2</c:v>
                </c:pt>
                <c:pt idx="96">
                  <c:v>3.2909207000000003E-2</c:v>
                </c:pt>
                <c:pt idx="97">
                  <c:v>3.2929595999999998E-2</c:v>
                </c:pt>
                <c:pt idx="98">
                  <c:v>3.2964005999999997E-2</c:v>
                </c:pt>
                <c:pt idx="99">
                  <c:v>3.2656933999999999E-2</c:v>
                </c:pt>
                <c:pt idx="100">
                  <c:v>3.1952094E-2</c:v>
                </c:pt>
                <c:pt idx="101">
                  <c:v>3.1050995000000001E-2</c:v>
                </c:pt>
                <c:pt idx="102">
                  <c:v>3.0214418E-2</c:v>
                </c:pt>
                <c:pt idx="103">
                  <c:v>2.9922487000000001E-2</c:v>
                </c:pt>
                <c:pt idx="104">
                  <c:v>2.9037569999999999E-2</c:v>
                </c:pt>
                <c:pt idx="105">
                  <c:v>2.7613764999999998E-2</c:v>
                </c:pt>
                <c:pt idx="106">
                  <c:v>2.5553673999999998E-2</c:v>
                </c:pt>
                <c:pt idx="107">
                  <c:v>2.3442322000000002E-2</c:v>
                </c:pt>
                <c:pt idx="108">
                  <c:v>2.01145E-2</c:v>
                </c:pt>
                <c:pt idx="109">
                  <c:v>1.6196694000000001E-2</c:v>
                </c:pt>
                <c:pt idx="110">
                  <c:v>1.2225768E-2</c:v>
                </c:pt>
                <c:pt idx="111">
                  <c:v>7.8584280000000006E-3</c:v>
                </c:pt>
                <c:pt idx="112">
                  <c:v>2.9868366999999999E-3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56F5-42D5-A311-CCCB01544253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[5]Sheet1!$D$152:$DT$152</c:f>
              <c:numCache>
                <c:formatCode>General</c:formatCode>
                <c:ptCount val="121"/>
                <c:pt idx="0">
                  <c:v>1.9310015000000001E-3</c:v>
                </c:pt>
                <c:pt idx="1">
                  <c:v>5.49E-5</c:v>
                </c:pt>
                <c:pt idx="2">
                  <c:v>8.7699999999999996E-4</c:v>
                </c:pt>
                <c:pt idx="3">
                  <c:v>7.2099999999999996E-4</c:v>
                </c:pt>
                <c:pt idx="4">
                  <c:v>7.5000000000000002E-4</c:v>
                </c:pt>
                <c:pt idx="5">
                  <c:v>1.6055607E-3</c:v>
                </c:pt>
                <c:pt idx="6">
                  <c:v>3.6500767000000002E-3</c:v>
                </c:pt>
                <c:pt idx="7">
                  <c:v>6.6177989999999997E-3</c:v>
                </c:pt>
                <c:pt idx="8">
                  <c:v>7.6643513000000003E-3</c:v>
                </c:pt>
                <c:pt idx="9">
                  <c:v>5.127731E-3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4.3899999999999999E-4</c:v>
                </c:pt>
                <c:pt idx="15">
                  <c:v>7.4136126999999998E-3</c:v>
                </c:pt>
                <c:pt idx="16">
                  <c:v>1.3267812E-2</c:v>
                </c:pt>
                <c:pt idx="17">
                  <c:v>1.4068363E-2</c:v>
                </c:pt>
                <c:pt idx="18">
                  <c:v>9.7785179999999999E-3</c:v>
                </c:pt>
                <c:pt idx="19">
                  <c:v>1.7631012000000001E-3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2.5201524E-3</c:v>
                </c:pt>
                <c:pt idx="27">
                  <c:v>9.2728180000000004E-3</c:v>
                </c:pt>
                <c:pt idx="28">
                  <c:v>1.4527239000000001E-2</c:v>
                </c:pt>
                <c:pt idx="29">
                  <c:v>1.7717205E-2</c:v>
                </c:pt>
                <c:pt idx="30">
                  <c:v>2.0412453000000001E-2</c:v>
                </c:pt>
                <c:pt idx="31">
                  <c:v>2.2479282999999999E-2</c:v>
                </c:pt>
                <c:pt idx="32">
                  <c:v>2.2945894000000001E-2</c:v>
                </c:pt>
                <c:pt idx="33">
                  <c:v>2.3665676E-2</c:v>
                </c:pt>
                <c:pt idx="34">
                  <c:v>2.4430750000000001E-2</c:v>
                </c:pt>
                <c:pt idx="35">
                  <c:v>2.5193588999999999E-2</c:v>
                </c:pt>
                <c:pt idx="36">
                  <c:v>2.4483749999999999E-2</c:v>
                </c:pt>
                <c:pt idx="37">
                  <c:v>2.1602644000000001E-2</c:v>
                </c:pt>
                <c:pt idx="38">
                  <c:v>1.7320492999999999E-2</c:v>
                </c:pt>
                <c:pt idx="39">
                  <c:v>1.3202504E-2</c:v>
                </c:pt>
                <c:pt idx="40">
                  <c:v>9.3500449999999995E-3</c:v>
                </c:pt>
                <c:pt idx="41">
                  <c:v>6.8613663000000004E-3</c:v>
                </c:pt>
                <c:pt idx="42">
                  <c:v>5.3182374999999997E-3</c:v>
                </c:pt>
                <c:pt idx="43">
                  <c:v>7.0377104000000001E-3</c:v>
                </c:pt>
                <c:pt idx="44">
                  <c:v>1.3326157999999999E-2</c:v>
                </c:pt>
                <c:pt idx="45">
                  <c:v>2.2307919999999998E-2</c:v>
                </c:pt>
                <c:pt idx="46">
                  <c:v>3.0211557E-2</c:v>
                </c:pt>
                <c:pt idx="47">
                  <c:v>3.4216629999999998E-2</c:v>
                </c:pt>
                <c:pt idx="48">
                  <c:v>3.4740236000000001E-2</c:v>
                </c:pt>
                <c:pt idx="49">
                  <c:v>3.3899046000000002E-2</c:v>
                </c:pt>
                <c:pt idx="50">
                  <c:v>3.2794139999999999E-2</c:v>
                </c:pt>
                <c:pt idx="51">
                  <c:v>3.2814056000000001E-2</c:v>
                </c:pt>
                <c:pt idx="52">
                  <c:v>3.3930648000000001E-2</c:v>
                </c:pt>
                <c:pt idx="53">
                  <c:v>3.4278926000000001E-2</c:v>
                </c:pt>
                <c:pt idx="54">
                  <c:v>3.1893983000000001E-2</c:v>
                </c:pt>
                <c:pt idx="55">
                  <c:v>2.8026494999999998E-2</c:v>
                </c:pt>
                <c:pt idx="56">
                  <c:v>2.571317E-2</c:v>
                </c:pt>
                <c:pt idx="57">
                  <c:v>2.817358E-2</c:v>
                </c:pt>
                <c:pt idx="58">
                  <c:v>3.4593265999999998E-2</c:v>
                </c:pt>
                <c:pt idx="59">
                  <c:v>4.1107989999999997E-2</c:v>
                </c:pt>
                <c:pt idx="60">
                  <c:v>4.3675407999999999E-2</c:v>
                </c:pt>
                <c:pt idx="61">
                  <c:v>4.3990029999999999E-2</c:v>
                </c:pt>
                <c:pt idx="62">
                  <c:v>4.4145892999999999E-2</c:v>
                </c:pt>
                <c:pt idx="63">
                  <c:v>4.4627577000000002E-2</c:v>
                </c:pt>
                <c:pt idx="64">
                  <c:v>4.3341844999999997E-2</c:v>
                </c:pt>
                <c:pt idx="65">
                  <c:v>4.0567539999999999E-2</c:v>
                </c:pt>
                <c:pt idx="66">
                  <c:v>4.1160528000000002E-2</c:v>
                </c:pt>
                <c:pt idx="67">
                  <c:v>4.9387116000000002E-2</c:v>
                </c:pt>
                <c:pt idx="68">
                  <c:v>6.2034693000000002E-2</c:v>
                </c:pt>
                <c:pt idx="69">
                  <c:v>6.90418E-2</c:v>
                </c:pt>
                <c:pt idx="70">
                  <c:v>6.3283919999999994E-2</c:v>
                </c:pt>
                <c:pt idx="71">
                  <c:v>4.674714E-2</c:v>
                </c:pt>
                <c:pt idx="72">
                  <c:v>2.9012261000000001E-2</c:v>
                </c:pt>
                <c:pt idx="73">
                  <c:v>1.7862956999999999E-2</c:v>
                </c:pt>
                <c:pt idx="74">
                  <c:v>1.5135094999999999E-2</c:v>
                </c:pt>
                <c:pt idx="75">
                  <c:v>1.6748731999999999E-2</c:v>
                </c:pt>
                <c:pt idx="76">
                  <c:v>1.9206839999999999E-2</c:v>
                </c:pt>
                <c:pt idx="77">
                  <c:v>2.1881307999999999E-2</c:v>
                </c:pt>
                <c:pt idx="78">
                  <c:v>2.6051326E-2</c:v>
                </c:pt>
                <c:pt idx="79">
                  <c:v>3.0435258999999999E-2</c:v>
                </c:pt>
                <c:pt idx="80">
                  <c:v>3.0531150999999999E-2</c:v>
                </c:pt>
                <c:pt idx="81">
                  <c:v>2.3443568000000001E-2</c:v>
                </c:pt>
                <c:pt idx="82">
                  <c:v>1.0352617E-2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5.2151233E-3</c:v>
                </c:pt>
                <c:pt idx="89">
                  <c:v>1.4070631E-2</c:v>
                </c:pt>
                <c:pt idx="90">
                  <c:v>2.1597040000000001E-2</c:v>
                </c:pt>
                <c:pt idx="91">
                  <c:v>2.8073607E-2</c:v>
                </c:pt>
                <c:pt idx="92">
                  <c:v>3.2149759999999999E-2</c:v>
                </c:pt>
                <c:pt idx="93">
                  <c:v>3.4064919999999999E-2</c:v>
                </c:pt>
                <c:pt idx="94">
                  <c:v>3.4249254E-2</c:v>
                </c:pt>
                <c:pt idx="95">
                  <c:v>3.2892737999999998E-2</c:v>
                </c:pt>
                <c:pt idx="96">
                  <c:v>3.2474370000000002E-2</c:v>
                </c:pt>
                <c:pt idx="97">
                  <c:v>3.2505985000000001E-2</c:v>
                </c:pt>
                <c:pt idx="98">
                  <c:v>3.2585595000000002E-2</c:v>
                </c:pt>
                <c:pt idx="99">
                  <c:v>3.2344020000000001E-2</c:v>
                </c:pt>
                <c:pt idx="100">
                  <c:v>3.1713810000000002E-2</c:v>
                </c:pt>
                <c:pt idx="101">
                  <c:v>3.0804027000000001E-2</c:v>
                </c:pt>
                <c:pt idx="102">
                  <c:v>3.0075320999999999E-2</c:v>
                </c:pt>
                <c:pt idx="103">
                  <c:v>2.9906403000000002E-2</c:v>
                </c:pt>
                <c:pt idx="104">
                  <c:v>2.9135669999999999E-2</c:v>
                </c:pt>
                <c:pt idx="105">
                  <c:v>2.780879E-2</c:v>
                </c:pt>
                <c:pt idx="106">
                  <c:v>2.5829962000000001E-2</c:v>
                </c:pt>
                <c:pt idx="107">
                  <c:v>2.3767837999999999E-2</c:v>
                </c:pt>
                <c:pt idx="108">
                  <c:v>2.0484187000000001E-2</c:v>
                </c:pt>
                <c:pt idx="109">
                  <c:v>1.6591229999999998E-2</c:v>
                </c:pt>
                <c:pt idx="110">
                  <c:v>1.2629602E-2</c:v>
                </c:pt>
                <c:pt idx="111">
                  <c:v>8.2269500000000002E-3</c:v>
                </c:pt>
                <c:pt idx="112">
                  <c:v>3.3438847999999999E-3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56F5-42D5-A311-CCCB01544253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[5]Sheet1!$D$153:$DT$153</c:f>
              <c:numCache>
                <c:formatCode>General</c:formatCode>
                <c:ptCount val="121"/>
                <c:pt idx="0">
                  <c:v>2.3229267000000001E-3</c:v>
                </c:pt>
                <c:pt idx="1">
                  <c:v>3.19E-4</c:v>
                </c:pt>
                <c:pt idx="2">
                  <c:v>1.0333196E-3</c:v>
                </c:pt>
                <c:pt idx="3">
                  <c:v>8.9700000000000001E-4</c:v>
                </c:pt>
                <c:pt idx="4">
                  <c:v>1.1143572999999999E-3</c:v>
                </c:pt>
                <c:pt idx="5">
                  <c:v>2.1601208E-3</c:v>
                </c:pt>
                <c:pt idx="6">
                  <c:v>4.1927196999999999E-3</c:v>
                </c:pt>
                <c:pt idx="7">
                  <c:v>6.8616383000000003E-3</c:v>
                </c:pt>
                <c:pt idx="8">
                  <c:v>7.4357316000000003E-3</c:v>
                </c:pt>
                <c:pt idx="9">
                  <c:v>4.5664240000000004E-3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6.29E-4</c:v>
                </c:pt>
                <c:pt idx="15">
                  <c:v>7.4122203999999999E-3</c:v>
                </c:pt>
                <c:pt idx="16">
                  <c:v>1.3079350999999999E-2</c:v>
                </c:pt>
                <c:pt idx="17">
                  <c:v>1.3800176000000001E-2</c:v>
                </c:pt>
                <c:pt idx="18">
                  <c:v>9.5442960000000007E-3</c:v>
                </c:pt>
                <c:pt idx="19">
                  <c:v>1.7058296000000001E-3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2.5220189999999999E-3</c:v>
                </c:pt>
                <c:pt idx="27">
                  <c:v>9.0955189999999998E-3</c:v>
                </c:pt>
                <c:pt idx="28">
                  <c:v>1.4279277E-2</c:v>
                </c:pt>
                <c:pt idx="29">
                  <c:v>1.7512243E-2</c:v>
                </c:pt>
                <c:pt idx="30">
                  <c:v>2.0325739999999998E-2</c:v>
                </c:pt>
                <c:pt idx="31">
                  <c:v>2.2475676999999999E-2</c:v>
                </c:pt>
                <c:pt idx="32">
                  <c:v>2.2975572999999999E-2</c:v>
                </c:pt>
                <c:pt idx="33">
                  <c:v>2.3730962000000001E-2</c:v>
                </c:pt>
                <c:pt idx="34">
                  <c:v>2.4619753000000001E-2</c:v>
                </c:pt>
                <c:pt idx="35">
                  <c:v>2.5578964999999999E-2</c:v>
                </c:pt>
                <c:pt idx="36">
                  <c:v>2.5014022E-2</c:v>
                </c:pt>
                <c:pt idx="37">
                  <c:v>2.20961E-2</c:v>
                </c:pt>
                <c:pt idx="38">
                  <c:v>1.7598985000000001E-2</c:v>
                </c:pt>
                <c:pt idx="39">
                  <c:v>1.3216501E-2</c:v>
                </c:pt>
                <c:pt idx="40">
                  <c:v>9.1481119999999999E-3</c:v>
                </c:pt>
                <c:pt idx="41">
                  <c:v>6.6006809999999997E-3</c:v>
                </c:pt>
                <c:pt idx="42">
                  <c:v>5.1711042999999998E-3</c:v>
                </c:pt>
                <c:pt idx="43">
                  <c:v>7.1376019999999998E-3</c:v>
                </c:pt>
                <c:pt idx="44">
                  <c:v>1.370326E-2</c:v>
                </c:pt>
                <c:pt idx="45">
                  <c:v>2.2825235999999999E-2</c:v>
                </c:pt>
                <c:pt idx="46">
                  <c:v>3.0660415E-2</c:v>
                </c:pt>
                <c:pt idx="47">
                  <c:v>3.4453354999999998E-2</c:v>
                </c:pt>
                <c:pt idx="48">
                  <c:v>3.4788224999999999E-2</c:v>
                </c:pt>
                <c:pt idx="49">
                  <c:v>3.3869345000000002E-2</c:v>
                </c:pt>
                <c:pt idx="50">
                  <c:v>3.2796237999999998E-2</c:v>
                </c:pt>
                <c:pt idx="51">
                  <c:v>3.2883715000000001E-2</c:v>
                </c:pt>
                <c:pt idx="52">
                  <c:v>3.4044128E-2</c:v>
                </c:pt>
                <c:pt idx="53">
                  <c:v>3.4418520000000001E-2</c:v>
                </c:pt>
                <c:pt idx="54">
                  <c:v>3.2076746000000003E-2</c:v>
                </c:pt>
                <c:pt idx="55">
                  <c:v>2.8264945E-2</c:v>
                </c:pt>
                <c:pt idx="56">
                  <c:v>2.60039E-2</c:v>
                </c:pt>
                <c:pt idx="57">
                  <c:v>2.8448436000000001E-2</c:v>
                </c:pt>
                <c:pt idx="58">
                  <c:v>3.4747113000000003E-2</c:v>
                </c:pt>
                <c:pt idx="59">
                  <c:v>4.1050921999999997E-2</c:v>
                </c:pt>
                <c:pt idx="60">
                  <c:v>4.3429410000000002E-2</c:v>
                </c:pt>
                <c:pt idx="61">
                  <c:v>4.3711778E-2</c:v>
                </c:pt>
                <c:pt idx="62">
                  <c:v>4.4040160000000002E-2</c:v>
                </c:pt>
                <c:pt idx="63">
                  <c:v>4.4782605000000003E-2</c:v>
                </c:pt>
                <c:pt idx="64">
                  <c:v>4.3685265000000001E-2</c:v>
                </c:pt>
                <c:pt idx="65">
                  <c:v>4.0916555E-2</c:v>
                </c:pt>
                <c:pt idx="66">
                  <c:v>4.1364185999999997E-2</c:v>
                </c:pt>
                <c:pt idx="67">
                  <c:v>4.9408710000000002E-2</c:v>
                </c:pt>
                <c:pt idx="68">
                  <c:v>6.1967380000000002E-2</c:v>
                </c:pt>
                <c:pt idx="69">
                  <c:v>6.9020070000000003E-2</c:v>
                </c:pt>
                <c:pt idx="70">
                  <c:v>6.3391075000000005E-2</c:v>
                </c:pt>
                <c:pt idx="71">
                  <c:v>4.6939727000000001E-2</c:v>
                </c:pt>
                <c:pt idx="72">
                  <c:v>2.9143381999999999E-2</c:v>
                </c:pt>
                <c:pt idx="73">
                  <c:v>1.7779421E-2</c:v>
                </c:pt>
                <c:pt idx="74">
                  <c:v>1.4782206000000001E-2</c:v>
                </c:pt>
                <c:pt idx="75">
                  <c:v>1.6186717999999999E-2</c:v>
                </c:pt>
                <c:pt idx="76">
                  <c:v>1.8607682E-2</c:v>
                </c:pt>
                <c:pt idx="77">
                  <c:v>2.1447118000000001E-2</c:v>
                </c:pt>
                <c:pt idx="78">
                  <c:v>2.593237E-2</c:v>
                </c:pt>
                <c:pt idx="79">
                  <c:v>3.0642961999999999E-2</c:v>
                </c:pt>
                <c:pt idx="80">
                  <c:v>3.0953133000000001E-2</c:v>
                </c:pt>
                <c:pt idx="81">
                  <c:v>2.3897626000000002E-2</c:v>
                </c:pt>
                <c:pt idx="82">
                  <c:v>1.0694699E-2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5.2792993E-3</c:v>
                </c:pt>
                <c:pt idx="89">
                  <c:v>1.4161843E-2</c:v>
                </c:pt>
                <c:pt idx="90">
                  <c:v>2.1695387E-2</c:v>
                </c:pt>
                <c:pt idx="91">
                  <c:v>2.8113412000000001E-2</c:v>
                </c:pt>
                <c:pt idx="92">
                  <c:v>3.211191E-2</c:v>
                </c:pt>
                <c:pt idx="93">
                  <c:v>3.3999868000000003E-2</c:v>
                </c:pt>
                <c:pt idx="94">
                  <c:v>3.4224298E-2</c:v>
                </c:pt>
                <c:pt idx="95">
                  <c:v>3.2949325000000002E-2</c:v>
                </c:pt>
                <c:pt idx="96">
                  <c:v>3.2660000000000002E-2</c:v>
                </c:pt>
                <c:pt idx="97">
                  <c:v>3.2798703999999998E-2</c:v>
                </c:pt>
                <c:pt idx="98">
                  <c:v>3.2926709999999998E-2</c:v>
                </c:pt>
                <c:pt idx="99">
                  <c:v>3.2671798000000002E-2</c:v>
                </c:pt>
                <c:pt idx="100">
                  <c:v>3.200016E-2</c:v>
                </c:pt>
                <c:pt idx="101">
                  <c:v>3.1129185E-2</c:v>
                </c:pt>
                <c:pt idx="102">
                  <c:v>3.0291248E-2</c:v>
                </c:pt>
                <c:pt idx="103">
                  <c:v>3.0028176E-2</c:v>
                </c:pt>
                <c:pt idx="104">
                  <c:v>2.9175672999999999E-2</c:v>
                </c:pt>
                <c:pt idx="105">
                  <c:v>2.7785681E-2</c:v>
                </c:pt>
                <c:pt idx="106">
                  <c:v>2.5759460000000001E-2</c:v>
                </c:pt>
                <c:pt idx="107">
                  <c:v>2.3645334E-2</c:v>
                </c:pt>
                <c:pt idx="108">
                  <c:v>2.0350363E-2</c:v>
                </c:pt>
                <c:pt idx="109">
                  <c:v>1.6449281999999999E-2</c:v>
                </c:pt>
                <c:pt idx="110">
                  <c:v>1.2475875000000001E-2</c:v>
                </c:pt>
                <c:pt idx="111">
                  <c:v>8.0784199999999994E-3</c:v>
                </c:pt>
                <c:pt idx="112">
                  <c:v>3.1871495E-3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56F5-42D5-A311-CCCB01544253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[5]Sheet1!$D$154:$DT$154</c:f>
              <c:numCache>
                <c:formatCode>General</c:formatCode>
                <c:ptCount val="121"/>
                <c:pt idx="0">
                  <c:v>1.8152273999999999E-3</c:v>
                </c:pt>
                <c:pt idx="1">
                  <c:v>0</c:v>
                </c:pt>
                <c:pt idx="2">
                  <c:v>9.0200000000000002E-4</c:v>
                </c:pt>
                <c:pt idx="3">
                  <c:v>9.9799999999999997E-4</c:v>
                </c:pt>
                <c:pt idx="4">
                  <c:v>1.1961502000000001E-3</c:v>
                </c:pt>
                <c:pt idx="5">
                  <c:v>2.0272104999999999E-3</c:v>
                </c:pt>
                <c:pt idx="6">
                  <c:v>3.8294976000000001E-3</c:v>
                </c:pt>
                <c:pt idx="7">
                  <c:v>6.498195E-3</c:v>
                </c:pt>
                <c:pt idx="8">
                  <c:v>7.3907835999999999E-3</c:v>
                </c:pt>
                <c:pt idx="9">
                  <c:v>4.8958244999999997E-3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3.0499999999999999E-4</c:v>
                </c:pt>
                <c:pt idx="15">
                  <c:v>7.2951544999999996E-3</c:v>
                </c:pt>
                <c:pt idx="16">
                  <c:v>1.3168551000000001E-2</c:v>
                </c:pt>
                <c:pt idx="17">
                  <c:v>1.3992444E-2</c:v>
                </c:pt>
                <c:pt idx="18">
                  <c:v>9.7490230000000008E-3</c:v>
                </c:pt>
                <c:pt idx="19">
                  <c:v>1.7991768E-3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2.2965732000000002E-3</c:v>
                </c:pt>
                <c:pt idx="27">
                  <c:v>8.875048E-3</c:v>
                </c:pt>
                <c:pt idx="28">
                  <c:v>1.4118215999999999E-2</c:v>
                </c:pt>
                <c:pt idx="29">
                  <c:v>1.7351568000000001E-2</c:v>
                </c:pt>
                <c:pt idx="30">
                  <c:v>2.0075244999999999E-2</c:v>
                </c:pt>
                <c:pt idx="31">
                  <c:v>2.2131573000000002E-2</c:v>
                </c:pt>
                <c:pt idx="32">
                  <c:v>2.2629261000000001E-2</c:v>
                </c:pt>
                <c:pt idx="33">
                  <c:v>2.3470077999999998E-2</c:v>
                </c:pt>
                <c:pt idx="34">
                  <c:v>2.4415888E-2</c:v>
                </c:pt>
                <c:pt idx="35">
                  <c:v>2.5348103E-2</c:v>
                </c:pt>
                <c:pt idx="36">
                  <c:v>2.4738392000000001E-2</c:v>
                </c:pt>
                <c:pt idx="37">
                  <c:v>2.1848732999999999E-2</c:v>
                </c:pt>
                <c:pt idx="38">
                  <c:v>1.7452756E-2</c:v>
                </c:pt>
                <c:pt idx="39">
                  <c:v>1.3173763E-2</c:v>
                </c:pt>
                <c:pt idx="40">
                  <c:v>9.1855440000000003E-3</c:v>
                </c:pt>
                <c:pt idx="41">
                  <c:v>6.6110300000000004E-3</c:v>
                </c:pt>
                <c:pt idx="42">
                  <c:v>5.0367325999999997E-3</c:v>
                </c:pt>
                <c:pt idx="43">
                  <c:v>6.7773190000000004E-3</c:v>
                </c:pt>
                <c:pt idx="44">
                  <c:v>1.3146296E-2</c:v>
                </c:pt>
                <c:pt idx="45">
                  <c:v>2.2264892000000001E-2</c:v>
                </c:pt>
                <c:pt idx="46">
                  <c:v>3.0307400000000002E-2</c:v>
                </c:pt>
                <c:pt idx="47">
                  <c:v>3.4374148E-2</c:v>
                </c:pt>
                <c:pt idx="48">
                  <c:v>3.4892246000000002E-2</c:v>
                </c:pt>
                <c:pt idx="49">
                  <c:v>3.4029200000000003E-2</c:v>
                </c:pt>
                <c:pt idx="50">
                  <c:v>3.294503E-2</c:v>
                </c:pt>
                <c:pt idx="51">
                  <c:v>3.2969203000000002E-2</c:v>
                </c:pt>
                <c:pt idx="52">
                  <c:v>3.4011945000000002E-2</c:v>
                </c:pt>
                <c:pt idx="53">
                  <c:v>3.4190677000000003E-2</c:v>
                </c:pt>
                <c:pt idx="54">
                  <c:v>3.1654614999999997E-2</c:v>
                </c:pt>
                <c:pt idx="55">
                  <c:v>2.7735441999999999E-2</c:v>
                </c:pt>
                <c:pt idx="56">
                  <c:v>2.5519267000000002E-2</c:v>
                </c:pt>
                <c:pt idx="57">
                  <c:v>2.8141322999999999E-2</c:v>
                </c:pt>
                <c:pt idx="58">
                  <c:v>3.4663707000000002E-2</c:v>
                </c:pt>
                <c:pt idx="59">
                  <c:v>4.1144385999999998E-2</c:v>
                </c:pt>
                <c:pt idx="60">
                  <c:v>4.3563289999999998E-2</c:v>
                </c:pt>
                <c:pt idx="61">
                  <c:v>4.3734620000000002E-2</c:v>
                </c:pt>
                <c:pt idx="62">
                  <c:v>4.3875318000000003E-2</c:v>
                </c:pt>
                <c:pt idx="63">
                  <c:v>4.4497540000000002E-2</c:v>
                </c:pt>
                <c:pt idx="64">
                  <c:v>4.340405E-2</c:v>
                </c:pt>
                <c:pt idx="65">
                  <c:v>4.0735390000000003E-2</c:v>
                </c:pt>
                <c:pt idx="66">
                  <c:v>4.1247603000000001E-2</c:v>
                </c:pt>
                <c:pt idx="67">
                  <c:v>4.9268066999999999E-2</c:v>
                </c:pt>
                <c:pt idx="68">
                  <c:v>6.1777397999999997E-2</c:v>
                </c:pt>
                <c:pt idx="69">
                  <c:v>6.8864560000000005E-2</c:v>
                </c:pt>
                <c:pt idx="70">
                  <c:v>6.3392355999999997E-2</c:v>
                </c:pt>
                <c:pt idx="71">
                  <c:v>4.7124452999999997E-2</c:v>
                </c:pt>
                <c:pt idx="72">
                  <c:v>2.9407664999999999E-2</c:v>
                </c:pt>
                <c:pt idx="73">
                  <c:v>1.7988421000000001E-2</c:v>
                </c:pt>
                <c:pt idx="74">
                  <c:v>1.4930357E-2</c:v>
                </c:pt>
                <c:pt idx="75">
                  <c:v>1.6371755000000002E-2</c:v>
                </c:pt>
                <c:pt idx="76">
                  <c:v>1.8856337000000001E-2</c:v>
                </c:pt>
                <c:pt idx="77">
                  <c:v>2.1664276999999999E-2</c:v>
                </c:pt>
                <c:pt idx="78">
                  <c:v>2.5997994E-2</c:v>
                </c:pt>
                <c:pt idx="79">
                  <c:v>3.0557653000000001E-2</c:v>
                </c:pt>
                <c:pt idx="80">
                  <c:v>3.0828917000000001E-2</c:v>
                </c:pt>
                <c:pt idx="81">
                  <c:v>2.3847180999999999E-2</c:v>
                </c:pt>
                <c:pt idx="82">
                  <c:v>1.0740467E-2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5.0106480000000004E-3</c:v>
                </c:pt>
                <c:pt idx="89">
                  <c:v>1.3931644E-2</c:v>
                </c:pt>
                <c:pt idx="90">
                  <c:v>2.1531729999999999E-2</c:v>
                </c:pt>
                <c:pt idx="91">
                  <c:v>2.8043477000000001E-2</c:v>
                </c:pt>
                <c:pt idx="92">
                  <c:v>3.2151600000000002E-2</c:v>
                </c:pt>
                <c:pt idx="93">
                  <c:v>3.4112204E-2</c:v>
                </c:pt>
                <c:pt idx="94">
                  <c:v>3.4370489999999997E-2</c:v>
                </c:pt>
                <c:pt idx="95">
                  <c:v>3.3100749999999998E-2</c:v>
                </c:pt>
                <c:pt idx="96">
                  <c:v>3.2752684999999997E-2</c:v>
                </c:pt>
                <c:pt idx="97">
                  <c:v>3.2807610000000001E-2</c:v>
                </c:pt>
                <c:pt idx="98">
                  <c:v>3.2846010000000002E-2</c:v>
                </c:pt>
                <c:pt idx="99">
                  <c:v>3.2509252000000002E-2</c:v>
                </c:pt>
                <c:pt idx="100">
                  <c:v>3.1758613999999998E-2</c:v>
                </c:pt>
                <c:pt idx="101">
                  <c:v>3.0838132000000001E-2</c:v>
                </c:pt>
                <c:pt idx="102">
                  <c:v>2.9987146999999999E-2</c:v>
                </c:pt>
                <c:pt idx="103">
                  <c:v>2.9735725000000001E-2</c:v>
                </c:pt>
                <c:pt idx="104">
                  <c:v>2.8913914999999998E-2</c:v>
                </c:pt>
                <c:pt idx="105">
                  <c:v>2.7568743999999999E-2</c:v>
                </c:pt>
                <c:pt idx="106">
                  <c:v>2.5597070999999999E-2</c:v>
                </c:pt>
                <c:pt idx="107">
                  <c:v>2.3557677999999999E-2</c:v>
                </c:pt>
                <c:pt idx="108">
                  <c:v>2.0316850000000001E-2</c:v>
                </c:pt>
                <c:pt idx="109">
                  <c:v>1.6466556E-2</c:v>
                </c:pt>
                <c:pt idx="110">
                  <c:v>1.2541689E-2</c:v>
                </c:pt>
                <c:pt idx="111">
                  <c:v>8.2505679999999998E-3</c:v>
                </c:pt>
                <c:pt idx="112">
                  <c:v>3.4003727999999999E-3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56F5-42D5-A311-CCCB01544253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[5]Sheet1!$D$155:$DT$155</c:f>
              <c:numCache>
                <c:formatCode>General</c:formatCode>
                <c:ptCount val="121"/>
                <c:pt idx="0">
                  <c:v>2.2946136999999998E-3</c:v>
                </c:pt>
                <c:pt idx="1">
                  <c:v>3.1799999999999998E-4</c:v>
                </c:pt>
                <c:pt idx="2">
                  <c:v>1.0308229999999999E-3</c:v>
                </c:pt>
                <c:pt idx="3">
                  <c:v>7.9600000000000005E-4</c:v>
                </c:pt>
                <c:pt idx="4">
                  <c:v>8.4099999999999995E-4</c:v>
                </c:pt>
                <c:pt idx="5">
                  <c:v>1.7527936999999999E-3</c:v>
                </c:pt>
                <c:pt idx="6">
                  <c:v>3.8368363999999999E-3</c:v>
                </c:pt>
                <c:pt idx="7">
                  <c:v>6.7884633000000003E-3</c:v>
                </c:pt>
                <c:pt idx="8">
                  <c:v>7.7885630000000001E-3</c:v>
                </c:pt>
                <c:pt idx="9">
                  <c:v>5.1886379999999998E-3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3.0800000000000001E-4</c:v>
                </c:pt>
                <c:pt idx="15">
                  <c:v>7.3718400000000002E-3</c:v>
                </c:pt>
                <c:pt idx="16">
                  <c:v>1.3292323999999999E-2</c:v>
                </c:pt>
                <c:pt idx="17">
                  <c:v>1.4067857499999999E-2</c:v>
                </c:pt>
                <c:pt idx="18">
                  <c:v>9.6667160000000005E-3</c:v>
                </c:pt>
                <c:pt idx="19">
                  <c:v>1.5209792000000001E-3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2.8003568000000002E-3</c:v>
                </c:pt>
                <c:pt idx="27">
                  <c:v>9.2304139999999993E-3</c:v>
                </c:pt>
                <c:pt idx="28">
                  <c:v>1.4169816999999999E-2</c:v>
                </c:pt>
                <c:pt idx="29">
                  <c:v>1.7111838000000001E-2</c:v>
                </c:pt>
                <c:pt idx="30">
                  <c:v>1.9679174000000001E-2</c:v>
                </c:pt>
                <c:pt idx="31">
                  <c:v>2.1735000000000001E-2</c:v>
                </c:pt>
                <c:pt idx="32">
                  <c:v>2.2319537E-2</c:v>
                </c:pt>
                <c:pt idx="33">
                  <c:v>2.3271821000000002E-2</c:v>
                </c:pt>
                <c:pt idx="34">
                  <c:v>2.4391257999999999E-2</c:v>
                </c:pt>
                <c:pt idx="35">
                  <c:v>2.5578164E-2</c:v>
                </c:pt>
                <c:pt idx="36">
                  <c:v>2.5225423E-2</c:v>
                </c:pt>
                <c:pt idx="37">
                  <c:v>2.2457013000000001E-2</c:v>
                </c:pt>
                <c:pt idx="38">
                  <c:v>1.8006899999999999E-2</c:v>
                </c:pt>
                <c:pt idx="39">
                  <c:v>1.3532888E-2</c:v>
                </c:pt>
                <c:pt idx="40">
                  <c:v>9.3350629999999993E-3</c:v>
                </c:pt>
                <c:pt idx="41">
                  <c:v>6.6530295000000001E-3</c:v>
                </c:pt>
                <c:pt idx="42">
                  <c:v>5.1200567000000002E-3</c:v>
                </c:pt>
                <c:pt idx="43">
                  <c:v>6.986702E-3</c:v>
                </c:pt>
                <c:pt idx="44">
                  <c:v>1.3445131500000001E-2</c:v>
                </c:pt>
                <c:pt idx="45">
                  <c:v>2.2529629999999998E-2</c:v>
                </c:pt>
                <c:pt idx="46">
                  <c:v>3.0456985999999998E-2</c:v>
                </c:pt>
                <c:pt idx="47">
                  <c:v>3.4470397999999999E-2</c:v>
                </c:pt>
                <c:pt idx="48">
                  <c:v>3.5029261999999999E-2</c:v>
                </c:pt>
                <c:pt idx="49">
                  <c:v>3.4223385000000002E-2</c:v>
                </c:pt>
                <c:pt idx="50">
                  <c:v>3.3114642E-2</c:v>
                </c:pt>
                <c:pt idx="51">
                  <c:v>3.3068146999999999E-2</c:v>
                </c:pt>
                <c:pt idx="52">
                  <c:v>3.4042905999999998E-2</c:v>
                </c:pt>
                <c:pt idx="53">
                  <c:v>3.419026E-2</c:v>
                </c:pt>
                <c:pt idx="54">
                  <c:v>3.1596694000000002E-2</c:v>
                </c:pt>
                <c:pt idx="55">
                  <c:v>2.7571610999999999E-2</c:v>
                </c:pt>
                <c:pt idx="56">
                  <c:v>2.5278332000000001E-2</c:v>
                </c:pt>
                <c:pt idx="57">
                  <c:v>2.7950272000000002E-2</c:v>
                </c:pt>
                <c:pt idx="58">
                  <c:v>3.4648865000000001E-2</c:v>
                </c:pt>
                <c:pt idx="59">
                  <c:v>4.1298330000000001E-2</c:v>
                </c:pt>
                <c:pt idx="60">
                  <c:v>4.3744270000000002E-2</c:v>
                </c:pt>
                <c:pt idx="61">
                  <c:v>4.376418E-2</c:v>
                </c:pt>
                <c:pt idx="62">
                  <c:v>4.367737E-2</c:v>
                </c:pt>
                <c:pt idx="63">
                  <c:v>4.4136353000000003E-2</c:v>
                </c:pt>
                <c:pt idx="64">
                  <c:v>4.3052103000000001E-2</c:v>
                </c:pt>
                <c:pt idx="65">
                  <c:v>4.0553763999999999E-2</c:v>
                </c:pt>
                <c:pt idx="66">
                  <c:v>4.1321910000000003E-2</c:v>
                </c:pt>
                <c:pt idx="67">
                  <c:v>4.9548637E-2</c:v>
                </c:pt>
                <c:pt idx="68">
                  <c:v>6.2081806000000003E-2</c:v>
                </c:pt>
                <c:pt idx="69">
                  <c:v>6.8952490000000005E-2</c:v>
                </c:pt>
                <c:pt idx="70">
                  <c:v>6.3091114000000004E-2</c:v>
                </c:pt>
                <c:pt idx="71">
                  <c:v>4.6477664000000002E-2</c:v>
                </c:pt>
                <c:pt idx="72">
                  <c:v>2.8709420999999999E-2</c:v>
                </c:pt>
                <c:pt idx="73">
                  <c:v>1.7626283999999999E-2</c:v>
                </c:pt>
                <c:pt idx="74">
                  <c:v>1.5137107E-2</c:v>
                </c:pt>
                <c:pt idx="75">
                  <c:v>1.7069602E-2</c:v>
                </c:pt>
                <c:pt idx="76">
                  <c:v>1.9728455999999998E-2</c:v>
                </c:pt>
                <c:pt idx="77">
                  <c:v>2.2361951000000001E-2</c:v>
                </c:pt>
                <c:pt idx="78">
                  <c:v>2.629387E-2</c:v>
                </c:pt>
                <c:pt idx="79">
                  <c:v>3.0395206000000001E-2</c:v>
                </c:pt>
                <c:pt idx="80">
                  <c:v>3.0314028E-2</c:v>
                </c:pt>
                <c:pt idx="81">
                  <c:v>2.3182563E-2</c:v>
                </c:pt>
                <c:pt idx="82">
                  <c:v>1.0128470000000001E-2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4.9839389999999997E-3</c:v>
                </c:pt>
                <c:pt idx="89">
                  <c:v>1.3966933000000001E-2</c:v>
                </c:pt>
                <c:pt idx="90">
                  <c:v>2.1683434000000001E-2</c:v>
                </c:pt>
                <c:pt idx="91">
                  <c:v>2.8312644000000001E-2</c:v>
                </c:pt>
                <c:pt idx="92">
                  <c:v>3.2473702E-2</c:v>
                </c:pt>
                <c:pt idx="93">
                  <c:v>3.4426159999999997E-2</c:v>
                </c:pt>
                <c:pt idx="94">
                  <c:v>3.4629896E-2</c:v>
                </c:pt>
                <c:pt idx="95">
                  <c:v>3.3264796999999999E-2</c:v>
                </c:pt>
                <c:pt idx="96">
                  <c:v>3.2809763999999998E-2</c:v>
                </c:pt>
                <c:pt idx="97">
                  <c:v>3.2786988000000003E-2</c:v>
                </c:pt>
                <c:pt idx="98">
                  <c:v>3.2776657000000001E-2</c:v>
                </c:pt>
                <c:pt idx="99">
                  <c:v>3.2418639999999999E-2</c:v>
                </c:pt>
                <c:pt idx="100">
                  <c:v>3.1670299999999998E-2</c:v>
                </c:pt>
                <c:pt idx="101">
                  <c:v>3.0786754999999999E-2</c:v>
                </c:pt>
                <c:pt idx="102">
                  <c:v>2.9929422000000001E-2</c:v>
                </c:pt>
                <c:pt idx="103">
                  <c:v>2.9670180000000001E-2</c:v>
                </c:pt>
                <c:pt idx="104">
                  <c:v>2.8837129999999999E-2</c:v>
                </c:pt>
                <c:pt idx="105">
                  <c:v>2.747469E-2</c:v>
                </c:pt>
                <c:pt idx="106">
                  <c:v>2.5484621999999998E-2</c:v>
                </c:pt>
                <c:pt idx="107">
                  <c:v>2.3411606000000001E-2</c:v>
                </c:pt>
                <c:pt idx="108">
                  <c:v>2.0162176E-2</c:v>
                </c:pt>
                <c:pt idx="109">
                  <c:v>1.6308656000000001E-2</c:v>
                </c:pt>
                <c:pt idx="110">
                  <c:v>1.2386771E-2</c:v>
                </c:pt>
                <c:pt idx="111">
                  <c:v>8.0578490000000006E-3</c:v>
                </c:pt>
                <c:pt idx="112">
                  <c:v>3.2105126999999998E-3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56F5-42D5-A311-CCCB01544253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[5]Sheet1!$D$156:$DT$156</c:f>
              <c:numCache>
                <c:formatCode>General</c:formatCode>
                <c:ptCount val="121"/>
                <c:pt idx="0">
                  <c:v>1.5512798000000001E-3</c:v>
                </c:pt>
                <c:pt idx="1">
                  <c:v>0</c:v>
                </c:pt>
                <c:pt idx="2">
                  <c:v>2.8800000000000001E-4</c:v>
                </c:pt>
                <c:pt idx="3">
                  <c:v>3.7100000000000002E-4</c:v>
                </c:pt>
                <c:pt idx="4">
                  <c:v>8.2899999999999998E-4</c:v>
                </c:pt>
                <c:pt idx="5">
                  <c:v>1.9823534000000002E-3</c:v>
                </c:pt>
                <c:pt idx="6">
                  <c:v>3.9196214999999996E-3</c:v>
                </c:pt>
                <c:pt idx="7">
                  <c:v>6.5343524000000004E-3</c:v>
                </c:pt>
                <c:pt idx="8">
                  <c:v>7.2788334999999999E-3</c:v>
                </c:pt>
                <c:pt idx="9">
                  <c:v>4.7276089999999998E-3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2.63E-4</c:v>
                </c:pt>
                <c:pt idx="15">
                  <c:v>7.1210214000000001E-3</c:v>
                </c:pt>
                <c:pt idx="16">
                  <c:v>1.2942634499999999E-2</c:v>
                </c:pt>
                <c:pt idx="17">
                  <c:v>1.3780743999999999E-2</c:v>
                </c:pt>
                <c:pt idx="18">
                  <c:v>9.5054804999999999E-3</c:v>
                </c:pt>
                <c:pt idx="19">
                  <c:v>1.5014735000000001E-3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2.7208466000000001E-3</c:v>
                </c:pt>
                <c:pt idx="27">
                  <c:v>9.2460340000000002E-3</c:v>
                </c:pt>
                <c:pt idx="28">
                  <c:v>1.4240283499999999E-2</c:v>
                </c:pt>
                <c:pt idx="29">
                  <c:v>1.7162208000000002E-2</c:v>
                </c:pt>
                <c:pt idx="30">
                  <c:v>1.9704317999999998E-2</c:v>
                </c:pt>
                <c:pt idx="31">
                  <c:v>2.1740358000000001E-2</c:v>
                </c:pt>
                <c:pt idx="32">
                  <c:v>2.2268687999999998E-2</c:v>
                </c:pt>
                <c:pt idx="33">
                  <c:v>2.3051777999999998E-2</c:v>
                </c:pt>
                <c:pt idx="34">
                  <c:v>2.3849822999999999E-2</c:v>
                </c:pt>
                <c:pt idx="35">
                  <c:v>2.4637925000000001E-2</c:v>
                </c:pt>
                <c:pt idx="36">
                  <c:v>2.3962863000000001E-2</c:v>
                </c:pt>
                <c:pt idx="37">
                  <c:v>2.1104610999999999E-2</c:v>
                </c:pt>
                <c:pt idx="38">
                  <c:v>1.6728960000000001E-2</c:v>
                </c:pt>
                <c:pt idx="39">
                  <c:v>1.2482973E-2</c:v>
                </c:pt>
                <c:pt idx="40">
                  <c:v>8.6129770000000008E-3</c:v>
                </c:pt>
                <c:pt idx="41">
                  <c:v>6.2574754000000003E-3</c:v>
                </c:pt>
                <c:pt idx="42">
                  <c:v>4.9041375E-3</c:v>
                </c:pt>
                <c:pt idx="43">
                  <c:v>6.7877303999999998E-3</c:v>
                </c:pt>
                <c:pt idx="44">
                  <c:v>1.3215431999999999E-2</c:v>
                </c:pt>
                <c:pt idx="45">
                  <c:v>2.2387470999999999E-2</c:v>
                </c:pt>
                <c:pt idx="46">
                  <c:v>3.0546065000000001E-2</c:v>
                </c:pt>
                <c:pt idx="47">
                  <c:v>3.4722530000000001E-2</c:v>
                </c:pt>
                <c:pt idx="48">
                  <c:v>3.5179503000000001E-2</c:v>
                </c:pt>
                <c:pt idx="49">
                  <c:v>3.3979370000000002E-2</c:v>
                </c:pt>
                <c:pt idx="50">
                  <c:v>3.237661E-2</c:v>
                </c:pt>
                <c:pt idx="51">
                  <c:v>3.2026649999999997E-2</c:v>
                </c:pt>
                <c:pt idx="52">
                  <c:v>3.305582E-2</c:v>
                </c:pt>
                <c:pt idx="53">
                  <c:v>3.3598415999999999E-2</c:v>
                </c:pt>
                <c:pt idx="54">
                  <c:v>3.1541720000000002E-2</c:v>
                </c:pt>
                <c:pt idx="55">
                  <c:v>2.7899898999999999E-2</c:v>
                </c:pt>
                <c:pt idx="56">
                  <c:v>2.5662753999999999E-2</c:v>
                </c:pt>
                <c:pt idx="57">
                  <c:v>2.800834E-2</c:v>
                </c:pt>
                <c:pt idx="58">
                  <c:v>3.4175629999999999E-2</c:v>
                </c:pt>
                <c:pt idx="59">
                  <c:v>4.0411953E-2</c:v>
                </c:pt>
                <c:pt idx="60">
                  <c:v>4.2744298E-2</c:v>
                </c:pt>
                <c:pt idx="61">
                  <c:v>4.2952362000000001E-2</c:v>
                </c:pt>
                <c:pt idx="62">
                  <c:v>4.3116162999999999E-2</c:v>
                </c:pt>
                <c:pt idx="63">
                  <c:v>4.3671663999999999E-2</c:v>
                </c:pt>
                <c:pt idx="64">
                  <c:v>4.2504060000000003E-2</c:v>
                </c:pt>
                <c:pt idx="65">
                  <c:v>3.9900600000000001E-2</c:v>
                </c:pt>
                <c:pt idx="66">
                  <c:v>4.0644924999999998E-2</c:v>
                </c:pt>
                <c:pt idx="67">
                  <c:v>4.8956156000000001E-2</c:v>
                </c:pt>
                <c:pt idx="68">
                  <c:v>6.1668216999999997E-2</c:v>
                </c:pt>
                <c:pt idx="69">
                  <c:v>6.8884619999999994E-2</c:v>
                </c:pt>
                <c:pt idx="70">
                  <c:v>6.3564389999999998E-2</c:v>
                </c:pt>
                <c:pt idx="71">
                  <c:v>4.7537169999999997E-2</c:v>
                </c:pt>
                <c:pt idx="72">
                  <c:v>3.0059269E-2</c:v>
                </c:pt>
                <c:pt idx="73">
                  <c:v>1.8701428999999999E-2</c:v>
                </c:pt>
                <c:pt idx="74">
                  <c:v>1.5404751E-2</c:v>
                </c:pt>
                <c:pt idx="75">
                  <c:v>1.6343320000000001E-2</c:v>
                </c:pt>
                <c:pt idx="76">
                  <c:v>1.8246005999999999E-2</c:v>
                </c:pt>
                <c:pt idx="77">
                  <c:v>2.0621914000000002E-2</c:v>
                </c:pt>
                <c:pt idx="78">
                  <c:v>2.4883369999999998E-2</c:v>
                </c:pt>
                <c:pt idx="79">
                  <c:v>2.9762916E-2</c:v>
                </c:pt>
                <c:pt idx="80">
                  <c:v>3.0572906E-2</c:v>
                </c:pt>
                <c:pt idx="81">
                  <c:v>2.4092345000000001E-2</c:v>
                </c:pt>
                <c:pt idx="82">
                  <c:v>1.1263387E-2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4.1113653999999998E-3</c:v>
                </c:pt>
                <c:pt idx="89">
                  <c:v>1.2997868500000001E-2</c:v>
                </c:pt>
                <c:pt idx="90">
                  <c:v>2.0702377000000001E-2</c:v>
                </c:pt>
                <c:pt idx="91">
                  <c:v>2.7417473000000001E-2</c:v>
                </c:pt>
                <c:pt idx="92">
                  <c:v>3.1738065000000003E-2</c:v>
                </c:pt>
                <c:pt idx="93">
                  <c:v>3.3850199999999997E-2</c:v>
                </c:pt>
                <c:pt idx="94">
                  <c:v>3.4159794E-2</c:v>
                </c:pt>
                <c:pt idx="95">
                  <c:v>3.2868757999999998E-2</c:v>
                </c:pt>
                <c:pt idx="96">
                  <c:v>3.2399839999999999E-2</c:v>
                </c:pt>
                <c:pt idx="97">
                  <c:v>3.2316643999999999E-2</c:v>
                </c:pt>
                <c:pt idx="98">
                  <c:v>3.2257065000000001E-2</c:v>
                </c:pt>
                <c:pt idx="99">
                  <c:v>3.1892984999999999E-2</c:v>
                </c:pt>
                <c:pt idx="100">
                  <c:v>3.1180515999999998E-2</c:v>
                </c:pt>
                <c:pt idx="101">
                  <c:v>3.0385229999999999E-2</c:v>
                </c:pt>
                <c:pt idx="102">
                  <c:v>2.9699409999999999E-2</c:v>
                </c:pt>
                <c:pt idx="103">
                  <c:v>2.9645912E-2</c:v>
                </c:pt>
                <c:pt idx="104">
                  <c:v>2.9031620000000001E-2</c:v>
                </c:pt>
                <c:pt idx="105">
                  <c:v>2.7886716999999998E-2</c:v>
                </c:pt>
                <c:pt idx="106">
                  <c:v>2.6099945999999999E-2</c:v>
                </c:pt>
                <c:pt idx="107">
                  <c:v>2.4203708000000001E-2</c:v>
                </c:pt>
                <c:pt idx="108">
                  <c:v>2.1089407000000001E-2</c:v>
                </c:pt>
                <c:pt idx="109">
                  <c:v>1.7326999999999999E-2</c:v>
                </c:pt>
                <c:pt idx="110">
                  <c:v>1.3459130999999999E-2</c:v>
                </c:pt>
                <c:pt idx="111">
                  <c:v>9.2920320000000004E-3</c:v>
                </c:pt>
                <c:pt idx="112">
                  <c:v>4.4793539999999996E-3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56F5-42D5-A311-CCCB01544253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[5]Sheet1!$D$157:$DT$157</c:f>
              <c:numCache>
                <c:formatCode>General</c:formatCode>
                <c:ptCount val="121"/>
                <c:pt idx="0">
                  <c:v>1.1167327000000001E-3</c:v>
                </c:pt>
                <c:pt idx="1">
                  <c:v>0</c:v>
                </c:pt>
                <c:pt idx="2">
                  <c:v>5.2800000000000004E-4</c:v>
                </c:pt>
                <c:pt idx="3">
                  <c:v>8.6799999999999996E-4</c:v>
                </c:pt>
                <c:pt idx="4">
                  <c:v>1.2170105000000001E-3</c:v>
                </c:pt>
                <c:pt idx="5">
                  <c:v>2.0519818999999999E-3</c:v>
                </c:pt>
                <c:pt idx="6">
                  <c:v>3.7827757000000002E-3</c:v>
                </c:pt>
                <c:pt idx="7">
                  <c:v>6.4069987000000004E-3</c:v>
                </c:pt>
                <c:pt idx="8">
                  <c:v>7.2681005000000002E-3</c:v>
                </c:pt>
                <c:pt idx="9">
                  <c:v>4.7529874999999999E-3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6.4999999999999997E-4</c:v>
                </c:pt>
                <c:pt idx="15">
                  <c:v>7.6295043999999998E-3</c:v>
                </c:pt>
                <c:pt idx="16">
                  <c:v>1.3355934999999999E-2</c:v>
                </c:pt>
                <c:pt idx="17">
                  <c:v>1.3935619999999999E-2</c:v>
                </c:pt>
                <c:pt idx="18">
                  <c:v>9.4626015000000008E-3</c:v>
                </c:pt>
                <c:pt idx="19">
                  <c:v>1.4164497E-3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2.6296589999999999E-3</c:v>
                </c:pt>
                <c:pt idx="27">
                  <c:v>9.2401719999999996E-3</c:v>
                </c:pt>
                <c:pt idx="28">
                  <c:v>1.4267857E-2</c:v>
                </c:pt>
                <c:pt idx="29">
                  <c:v>1.7159954000000002E-2</c:v>
                </c:pt>
                <c:pt idx="30">
                  <c:v>1.9622527000000001E-2</c:v>
                </c:pt>
                <c:pt idx="31">
                  <c:v>2.1597292000000001E-2</c:v>
                </c:pt>
                <c:pt idx="32">
                  <c:v>2.2107282999999998E-2</c:v>
                </c:pt>
                <c:pt idx="33">
                  <c:v>2.2922491999999999E-2</c:v>
                </c:pt>
                <c:pt idx="34">
                  <c:v>2.3774139999999999E-2</c:v>
                </c:pt>
                <c:pt idx="35">
                  <c:v>2.4612973E-2</c:v>
                </c:pt>
                <c:pt idx="36">
                  <c:v>2.3951145E-2</c:v>
                </c:pt>
                <c:pt idx="37">
                  <c:v>2.1094041000000001E-2</c:v>
                </c:pt>
                <c:pt idx="38">
                  <c:v>1.6739833999999999E-2</c:v>
                </c:pt>
                <c:pt idx="39">
                  <c:v>1.2577283999999999E-2</c:v>
                </c:pt>
                <c:pt idx="40">
                  <c:v>8.7910590000000004E-3</c:v>
                </c:pt>
                <c:pt idx="41">
                  <c:v>6.4546144999999997E-3</c:v>
                </c:pt>
                <c:pt idx="42">
                  <c:v>5.028635E-3</c:v>
                </c:pt>
                <c:pt idx="43">
                  <c:v>6.7719529999999998E-3</c:v>
                </c:pt>
                <c:pt idx="44">
                  <c:v>1.3058138E-2</c:v>
                </c:pt>
                <c:pt idx="45">
                  <c:v>2.2167137E-2</c:v>
                </c:pt>
                <c:pt idx="46">
                  <c:v>3.0340979000000001E-2</c:v>
                </c:pt>
                <c:pt idx="47">
                  <c:v>3.4563299999999998E-2</c:v>
                </c:pt>
                <c:pt idx="48">
                  <c:v>3.5052974000000001E-2</c:v>
                </c:pt>
                <c:pt idx="49">
                  <c:v>3.3909710000000003E-2</c:v>
                </c:pt>
                <c:pt idx="50">
                  <c:v>3.2419330000000003E-2</c:v>
                </c:pt>
                <c:pt idx="51">
                  <c:v>3.2146880000000003E-2</c:v>
                </c:pt>
                <c:pt idx="52">
                  <c:v>3.3161342000000003E-2</c:v>
                </c:pt>
                <c:pt idx="53">
                  <c:v>3.3598049999999997E-2</c:v>
                </c:pt>
                <c:pt idx="54">
                  <c:v>3.1460490000000001E-2</c:v>
                </c:pt>
                <c:pt idx="55">
                  <c:v>2.7827668999999999E-2</c:v>
                </c:pt>
                <c:pt idx="56">
                  <c:v>2.5655994000000001E-2</c:v>
                </c:pt>
                <c:pt idx="57">
                  <c:v>2.8007712000000001E-2</c:v>
                </c:pt>
                <c:pt idx="58">
                  <c:v>3.4151457000000003E-2</c:v>
                </c:pt>
                <c:pt idx="59">
                  <c:v>4.0398669999999998E-2</c:v>
                </c:pt>
                <c:pt idx="60">
                  <c:v>4.2848438000000003E-2</c:v>
                </c:pt>
                <c:pt idx="61">
                  <c:v>4.3184947000000001E-2</c:v>
                </c:pt>
                <c:pt idx="62">
                  <c:v>4.3398912999999997E-2</c:v>
                </c:pt>
                <c:pt idx="63">
                  <c:v>4.3898616000000001E-2</c:v>
                </c:pt>
                <c:pt idx="64">
                  <c:v>4.2639906999999998E-2</c:v>
                </c:pt>
                <c:pt idx="65">
                  <c:v>3.9994754E-2</c:v>
                </c:pt>
                <c:pt idx="66">
                  <c:v>4.0714662999999998E-2</c:v>
                </c:pt>
                <c:pt idx="67">
                  <c:v>4.8897200000000002E-2</c:v>
                </c:pt>
                <c:pt idx="68">
                  <c:v>6.1386785999999999E-2</c:v>
                </c:pt>
                <c:pt idx="69">
                  <c:v>6.8376859999999998E-2</c:v>
                </c:pt>
                <c:pt idx="70">
                  <c:v>6.2987769999999998E-2</c:v>
                </c:pt>
                <c:pt idx="71">
                  <c:v>4.7115687000000003E-2</c:v>
                </c:pt>
                <c:pt idx="72">
                  <c:v>2.9951101000000001E-2</c:v>
                </c:pt>
                <c:pt idx="73">
                  <c:v>1.8921070000000002E-2</c:v>
                </c:pt>
                <c:pt idx="74">
                  <c:v>1.5828874E-2</c:v>
                </c:pt>
                <c:pt idx="75">
                  <c:v>1.6764970000000001E-2</c:v>
                </c:pt>
                <c:pt idx="76">
                  <c:v>1.8499506999999998E-2</c:v>
                </c:pt>
                <c:pt idx="77">
                  <c:v>2.0738258999999998E-2</c:v>
                </c:pt>
                <c:pt idx="78">
                  <c:v>2.4943969999999999E-2</c:v>
                </c:pt>
                <c:pt idx="79">
                  <c:v>2.9782304999999999E-2</c:v>
                </c:pt>
                <c:pt idx="80">
                  <c:v>3.0515232999999999E-2</c:v>
                </c:pt>
                <c:pt idx="81">
                  <c:v>2.3975208000000001E-2</c:v>
                </c:pt>
                <c:pt idx="82">
                  <c:v>1.1174141E-2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3.9965779999999998E-3</c:v>
                </c:pt>
                <c:pt idx="89">
                  <c:v>1.2832616E-2</c:v>
                </c:pt>
                <c:pt idx="90">
                  <c:v>2.0528533000000002E-2</c:v>
                </c:pt>
                <c:pt idx="91">
                  <c:v>2.7270935E-2</c:v>
                </c:pt>
                <c:pt idx="92">
                  <c:v>3.1633425999999999E-2</c:v>
                </c:pt>
                <c:pt idx="93">
                  <c:v>3.3789784000000003E-2</c:v>
                </c:pt>
                <c:pt idx="94">
                  <c:v>3.4134171999999997E-2</c:v>
                </c:pt>
                <c:pt idx="95">
                  <c:v>3.2858619999999998E-2</c:v>
                </c:pt>
                <c:pt idx="96">
                  <c:v>3.2371387000000001E-2</c:v>
                </c:pt>
                <c:pt idx="97">
                  <c:v>3.2299962000000002E-2</c:v>
                </c:pt>
                <c:pt idx="98">
                  <c:v>3.2253876000000001E-2</c:v>
                </c:pt>
                <c:pt idx="99">
                  <c:v>3.1900659999999997E-2</c:v>
                </c:pt>
                <c:pt idx="100">
                  <c:v>3.1186630999999999E-2</c:v>
                </c:pt>
                <c:pt idx="101">
                  <c:v>3.0388542000000001E-2</c:v>
                </c:pt>
                <c:pt idx="102">
                  <c:v>2.9687069999999999E-2</c:v>
                </c:pt>
                <c:pt idx="103">
                  <c:v>2.9608445000000001E-2</c:v>
                </c:pt>
                <c:pt idx="104">
                  <c:v>2.8969928999999998E-2</c:v>
                </c:pt>
                <c:pt idx="105">
                  <c:v>2.7803867999999999E-2</c:v>
                </c:pt>
                <c:pt idx="106">
                  <c:v>2.6001822000000001E-2</c:v>
                </c:pt>
                <c:pt idx="107">
                  <c:v>2.4104535999999999E-2</c:v>
                </c:pt>
                <c:pt idx="108">
                  <c:v>2.0992232E-2</c:v>
                </c:pt>
                <c:pt idx="109">
                  <c:v>1.7247993E-2</c:v>
                </c:pt>
                <c:pt idx="110">
                  <c:v>1.3419278E-2</c:v>
                </c:pt>
                <c:pt idx="111">
                  <c:v>9.2645739999999994E-3</c:v>
                </c:pt>
                <c:pt idx="112">
                  <c:v>4.5073646999999996E-3</c:v>
                </c:pt>
                <c:pt idx="113">
                  <c:v>3.0899999999999999E-5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56F5-42D5-A311-CCCB01544253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[5]Sheet1!$D$158:$DT$158</c:f>
              <c:numCache>
                <c:formatCode>General</c:formatCode>
                <c:ptCount val="121"/>
                <c:pt idx="0">
                  <c:v>1.4451690000000001E-3</c:v>
                </c:pt>
                <c:pt idx="1">
                  <c:v>0</c:v>
                </c:pt>
                <c:pt idx="2">
                  <c:v>3.0800000000000001E-4</c:v>
                </c:pt>
                <c:pt idx="3">
                  <c:v>5.04E-4</c:v>
                </c:pt>
                <c:pt idx="4">
                  <c:v>9.2000000000000003E-4</c:v>
                </c:pt>
                <c:pt idx="5">
                  <c:v>1.8834571000000001E-3</c:v>
                </c:pt>
                <c:pt idx="6">
                  <c:v>3.6969035999999999E-3</c:v>
                </c:pt>
                <c:pt idx="7">
                  <c:v>6.4039839999999997E-3</c:v>
                </c:pt>
                <c:pt idx="8">
                  <c:v>7.3613419999999999E-3</c:v>
                </c:pt>
                <c:pt idx="9">
                  <c:v>4.9534942999999998E-3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3.7399999999999998E-4</c:v>
                </c:pt>
                <c:pt idx="15">
                  <c:v>7.3929164000000004E-3</c:v>
                </c:pt>
                <c:pt idx="16">
                  <c:v>1.3283036999999999E-2</c:v>
                </c:pt>
                <c:pt idx="17">
                  <c:v>1.4053319999999999E-2</c:v>
                </c:pt>
                <c:pt idx="18">
                  <c:v>9.6584270000000007E-3</c:v>
                </c:pt>
                <c:pt idx="19">
                  <c:v>1.5245390000000001E-3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2.8593598E-3</c:v>
                </c:pt>
                <c:pt idx="27">
                  <c:v>9.4300089999999996E-3</c:v>
                </c:pt>
                <c:pt idx="28">
                  <c:v>1.4429946000000001E-2</c:v>
                </c:pt>
                <c:pt idx="29">
                  <c:v>1.7306934999999999E-2</c:v>
                </c:pt>
                <c:pt idx="30">
                  <c:v>1.9722441E-2</c:v>
                </c:pt>
                <c:pt idx="31">
                  <c:v>2.1612956999999999E-2</c:v>
                </c:pt>
                <c:pt idx="32">
                  <c:v>2.2041776999999999E-2</c:v>
                </c:pt>
                <c:pt idx="33">
                  <c:v>2.2823427E-2</c:v>
                </c:pt>
                <c:pt idx="34">
                  <c:v>2.3732886000000002E-2</c:v>
                </c:pt>
                <c:pt idx="35">
                  <c:v>2.4688898000000001E-2</c:v>
                </c:pt>
                <c:pt idx="36">
                  <c:v>2.4151742E-2</c:v>
                </c:pt>
                <c:pt idx="37">
                  <c:v>2.1372747000000001E-2</c:v>
                </c:pt>
                <c:pt idx="38">
                  <c:v>1.7004815999999999E-2</c:v>
                </c:pt>
                <c:pt idx="39">
                  <c:v>1.2738780999999999E-2</c:v>
                </c:pt>
                <c:pt idx="40">
                  <c:v>8.8179020000000007E-3</c:v>
                </c:pt>
                <c:pt idx="41">
                  <c:v>6.4028623000000002E-3</c:v>
                </c:pt>
                <c:pt idx="42">
                  <c:v>5.0164179999999999E-3</c:v>
                </c:pt>
                <c:pt idx="43">
                  <c:v>6.8917329999999997E-3</c:v>
                </c:pt>
                <c:pt idx="44">
                  <c:v>1.3299963E-2</c:v>
                </c:pt>
                <c:pt idx="45">
                  <c:v>2.2390315000000001E-2</c:v>
                </c:pt>
                <c:pt idx="46">
                  <c:v>3.0410597000000001E-2</c:v>
                </c:pt>
                <c:pt idx="47">
                  <c:v>3.4512135999999999E-2</c:v>
                </c:pt>
                <c:pt idx="48">
                  <c:v>3.5044649999999997E-2</c:v>
                </c:pt>
                <c:pt idx="49">
                  <c:v>3.4089893000000003E-2</c:v>
                </c:pt>
                <c:pt idx="50">
                  <c:v>3.2786172000000002E-2</c:v>
                </c:pt>
                <c:pt idx="51">
                  <c:v>3.2611004999999998E-2</c:v>
                </c:pt>
                <c:pt idx="52">
                  <c:v>3.3578302999999997E-2</c:v>
                </c:pt>
                <c:pt idx="53">
                  <c:v>3.3887364000000003E-2</c:v>
                </c:pt>
                <c:pt idx="54">
                  <c:v>3.153976E-2</c:v>
                </c:pt>
                <c:pt idx="55">
                  <c:v>2.7670556999999998E-2</c:v>
                </c:pt>
                <c:pt idx="56">
                  <c:v>2.5319554000000001E-2</c:v>
                </c:pt>
                <c:pt idx="57">
                  <c:v>2.7681180999999999E-2</c:v>
                </c:pt>
                <c:pt idx="58">
                  <c:v>3.401477E-2</c:v>
                </c:pt>
                <c:pt idx="59">
                  <c:v>4.0508170000000003E-2</c:v>
                </c:pt>
                <c:pt idx="60">
                  <c:v>4.311454E-2</c:v>
                </c:pt>
                <c:pt idx="61">
                  <c:v>4.3429379999999997E-2</c:v>
                </c:pt>
                <c:pt idx="62">
                  <c:v>4.3463660000000001E-2</c:v>
                </c:pt>
                <c:pt idx="63">
                  <c:v>4.3717086000000002E-2</c:v>
                </c:pt>
                <c:pt idx="64">
                  <c:v>4.2281671999999999E-2</c:v>
                </c:pt>
                <c:pt idx="65">
                  <c:v>3.9653260000000003E-2</c:v>
                </c:pt>
                <c:pt idx="66">
                  <c:v>4.0630753999999998E-2</c:v>
                </c:pt>
                <c:pt idx="67">
                  <c:v>4.9242273000000003E-2</c:v>
                </c:pt>
                <c:pt idx="68">
                  <c:v>6.2131147999999997E-2</c:v>
                </c:pt>
                <c:pt idx="69">
                  <c:v>6.9267555999999994E-2</c:v>
                </c:pt>
                <c:pt idx="70">
                  <c:v>6.3624319999999998E-2</c:v>
                </c:pt>
                <c:pt idx="71">
                  <c:v>4.7147029999999999E-2</c:v>
                </c:pt>
                <c:pt idx="72">
                  <c:v>2.9285955999999998E-2</c:v>
                </c:pt>
                <c:pt idx="73">
                  <c:v>1.7826358E-2</c:v>
                </c:pt>
                <c:pt idx="74">
                  <c:v>1.4797327000000001E-2</c:v>
                </c:pt>
                <c:pt idx="75">
                  <c:v>1.6305900000000002E-2</c:v>
                </c:pt>
                <c:pt idx="76">
                  <c:v>1.8855299999999998E-2</c:v>
                </c:pt>
                <c:pt idx="77">
                  <c:v>2.1706052E-2</c:v>
                </c:pt>
                <c:pt idx="78">
                  <c:v>2.6051472999999999E-2</c:v>
                </c:pt>
                <c:pt idx="79">
                  <c:v>3.0561689999999999E-2</c:v>
                </c:pt>
                <c:pt idx="80">
                  <c:v>3.0731286999999999E-2</c:v>
                </c:pt>
                <c:pt idx="81">
                  <c:v>2.3659515999999998E-2</c:v>
                </c:pt>
                <c:pt idx="82">
                  <c:v>1.0535654E-2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4.2849834999999998E-3</c:v>
                </c:pt>
                <c:pt idx="89">
                  <c:v>1.3224635E-2</c:v>
                </c:pt>
                <c:pt idx="90">
                  <c:v>2.1030966000000002E-2</c:v>
                </c:pt>
                <c:pt idx="91">
                  <c:v>2.7871538000000001E-2</c:v>
                </c:pt>
                <c:pt idx="92">
                  <c:v>3.2210782E-2</c:v>
                </c:pt>
                <c:pt idx="93">
                  <c:v>3.4236669999999997E-2</c:v>
                </c:pt>
                <c:pt idx="94">
                  <c:v>3.4378499999999999E-2</c:v>
                </c:pt>
                <c:pt idx="95">
                  <c:v>3.2855332000000001E-2</c:v>
                </c:pt>
                <c:pt idx="96">
                  <c:v>3.2159537000000002E-2</c:v>
                </c:pt>
                <c:pt idx="97">
                  <c:v>3.1935412000000003E-2</c:v>
                </c:pt>
                <c:pt idx="98">
                  <c:v>3.1847595999999999E-2</c:v>
                </c:pt>
                <c:pt idx="99">
                  <c:v>3.1553690000000002E-2</c:v>
                </c:pt>
                <c:pt idx="100">
                  <c:v>3.0967850000000002E-2</c:v>
                </c:pt>
                <c:pt idx="101">
                  <c:v>3.0326947999999999E-2</c:v>
                </c:pt>
                <c:pt idx="102">
                  <c:v>2.9752747999999999E-2</c:v>
                </c:pt>
                <c:pt idx="103">
                  <c:v>2.9777867999999999E-2</c:v>
                </c:pt>
                <c:pt idx="104">
                  <c:v>2.9211140999999999E-2</c:v>
                </c:pt>
                <c:pt idx="105">
                  <c:v>2.8080417E-2</c:v>
                </c:pt>
                <c:pt idx="106">
                  <c:v>2.6279317E-2</c:v>
                </c:pt>
                <c:pt idx="107">
                  <c:v>2.4337999999999999E-2</c:v>
                </c:pt>
                <c:pt idx="108">
                  <c:v>2.1163259E-2</c:v>
                </c:pt>
                <c:pt idx="109">
                  <c:v>1.7333109999999999E-2</c:v>
                </c:pt>
                <c:pt idx="110">
                  <c:v>1.3398978000000001E-2</c:v>
                </c:pt>
                <c:pt idx="111">
                  <c:v>9.1424020000000009E-3</c:v>
                </c:pt>
                <c:pt idx="112">
                  <c:v>4.2863839999999999E-3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56F5-42D5-A311-CCCB01544253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[5]Sheet1!$D$159:$DT$159</c:f>
              <c:numCache>
                <c:formatCode>General</c:formatCode>
                <c:ptCount val="121"/>
                <c:pt idx="0">
                  <c:v>1.6369078E-3</c:v>
                </c:pt>
                <c:pt idx="1">
                  <c:v>0</c:v>
                </c:pt>
                <c:pt idx="2">
                  <c:v>6.2E-4</c:v>
                </c:pt>
                <c:pt idx="3">
                  <c:v>7.0500000000000001E-4</c:v>
                </c:pt>
                <c:pt idx="4">
                  <c:v>9.9700000000000006E-4</c:v>
                </c:pt>
                <c:pt idx="5">
                  <c:v>1.9408355000000001E-3</c:v>
                </c:pt>
                <c:pt idx="6">
                  <c:v>3.8615160000000002E-3</c:v>
                </c:pt>
                <c:pt idx="7">
                  <c:v>6.6045844000000003E-3</c:v>
                </c:pt>
                <c:pt idx="8">
                  <c:v>7.4630733999999999E-3</c:v>
                </c:pt>
                <c:pt idx="9">
                  <c:v>4.8295480000000003E-3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3.21E-4</c:v>
                </c:pt>
                <c:pt idx="15">
                  <c:v>7.3259566E-3</c:v>
                </c:pt>
                <c:pt idx="16">
                  <c:v>1.3140725000000001E-2</c:v>
                </c:pt>
                <c:pt idx="17">
                  <c:v>1.3883549E-2</c:v>
                </c:pt>
                <c:pt idx="18">
                  <c:v>9.5680629999999999E-3</c:v>
                </c:pt>
                <c:pt idx="19">
                  <c:v>1.5916928999999999E-3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2.608796E-3</c:v>
                </c:pt>
                <c:pt idx="27">
                  <c:v>9.2118229999999992E-3</c:v>
                </c:pt>
                <c:pt idx="28">
                  <c:v>1.4293441E-2</c:v>
                </c:pt>
                <c:pt idx="29">
                  <c:v>1.7261993E-2</c:v>
                </c:pt>
                <c:pt idx="30">
                  <c:v>1.9758168999999999E-2</c:v>
                </c:pt>
                <c:pt idx="31">
                  <c:v>2.1722542000000001E-2</c:v>
                </c:pt>
                <c:pt idx="32">
                  <c:v>2.2235850000000001E-2</c:v>
                </c:pt>
                <c:pt idx="33">
                  <c:v>2.3035054999999999E-2</c:v>
                </c:pt>
                <c:pt idx="34">
                  <c:v>2.3904327E-2</c:v>
                </c:pt>
                <c:pt idx="35">
                  <c:v>2.4775760000000001E-2</c:v>
                </c:pt>
                <c:pt idx="36">
                  <c:v>2.4171287E-2</c:v>
                </c:pt>
                <c:pt idx="37">
                  <c:v>2.1361080000000001E-2</c:v>
                </c:pt>
                <c:pt idx="38">
                  <c:v>1.6995741000000002E-2</c:v>
                </c:pt>
                <c:pt idx="39">
                  <c:v>1.2735234999999999E-2</c:v>
                </c:pt>
                <c:pt idx="40">
                  <c:v>8.8464010000000003E-3</c:v>
                </c:pt>
                <c:pt idx="41">
                  <c:v>6.4164562999999997E-3</c:v>
                </c:pt>
                <c:pt idx="42">
                  <c:v>4.9569289999999997E-3</c:v>
                </c:pt>
                <c:pt idx="43">
                  <c:v>6.7554909999999998E-3</c:v>
                </c:pt>
                <c:pt idx="44">
                  <c:v>1.3167813E-2</c:v>
                </c:pt>
                <c:pt idx="45">
                  <c:v>2.2400231999999999E-2</c:v>
                </c:pt>
                <c:pt idx="46">
                  <c:v>3.0602603999999999E-2</c:v>
                </c:pt>
                <c:pt idx="47">
                  <c:v>3.4805026000000003E-2</c:v>
                </c:pt>
                <c:pt idx="48">
                  <c:v>3.5283269999999999E-2</c:v>
                </c:pt>
                <c:pt idx="49">
                  <c:v>3.4238060000000001E-2</c:v>
                </c:pt>
                <c:pt idx="50">
                  <c:v>3.2850582000000003E-2</c:v>
                </c:pt>
                <c:pt idx="51">
                  <c:v>3.2590542E-2</c:v>
                </c:pt>
                <c:pt idx="52">
                  <c:v>3.3483274E-2</c:v>
                </c:pt>
                <c:pt idx="53">
                  <c:v>3.3755857E-2</c:v>
                </c:pt>
                <c:pt idx="54">
                  <c:v>3.1502593000000002E-2</c:v>
                </c:pt>
                <c:pt idx="55">
                  <c:v>2.7872493000000002E-2</c:v>
                </c:pt>
                <c:pt idx="56">
                  <c:v>2.5771601000000002E-2</c:v>
                </c:pt>
                <c:pt idx="57">
                  <c:v>2.8166367000000001E-2</c:v>
                </c:pt>
                <c:pt idx="58">
                  <c:v>3.4226189999999997E-2</c:v>
                </c:pt>
                <c:pt idx="59">
                  <c:v>4.0258043E-2</c:v>
                </c:pt>
                <c:pt idx="60">
                  <c:v>4.2483260000000002E-2</c:v>
                </c:pt>
                <c:pt idx="61">
                  <c:v>4.2751263999999997E-2</c:v>
                </c:pt>
                <c:pt idx="62">
                  <c:v>4.3093197E-2</c:v>
                </c:pt>
                <c:pt idx="63">
                  <c:v>4.381931E-2</c:v>
                </c:pt>
                <c:pt idx="64">
                  <c:v>4.2738177000000002E-2</c:v>
                </c:pt>
                <c:pt idx="65">
                  <c:v>4.0132094E-2</c:v>
                </c:pt>
                <c:pt idx="66">
                  <c:v>4.0822986999999998E-2</c:v>
                </c:pt>
                <c:pt idx="67">
                  <c:v>4.9068935000000001E-2</c:v>
                </c:pt>
                <c:pt idx="68">
                  <c:v>6.1719934999999997E-2</c:v>
                </c:pt>
                <c:pt idx="69">
                  <c:v>6.887646E-2</c:v>
                </c:pt>
                <c:pt idx="70">
                  <c:v>6.3495523999999998E-2</c:v>
                </c:pt>
                <c:pt idx="71">
                  <c:v>4.7435049999999999E-2</c:v>
                </c:pt>
                <c:pt idx="72">
                  <c:v>2.9979368999999999E-2</c:v>
                </c:pt>
                <c:pt idx="73">
                  <c:v>1.8703162999999998E-2</c:v>
                </c:pt>
                <c:pt idx="74">
                  <c:v>1.5536224499999999E-2</c:v>
                </c:pt>
                <c:pt idx="75">
                  <c:v>1.6638991999999998E-2</c:v>
                </c:pt>
                <c:pt idx="76">
                  <c:v>1.8718248E-2</c:v>
                </c:pt>
                <c:pt idx="77">
                  <c:v>2.1226844000000002E-2</c:v>
                </c:pt>
                <c:pt idx="78">
                  <c:v>2.5442444000000002E-2</c:v>
                </c:pt>
                <c:pt idx="79">
                  <c:v>3.0021677E-2</c:v>
                </c:pt>
                <c:pt idx="80">
                  <c:v>3.0365139999999999E-2</c:v>
                </c:pt>
                <c:pt idx="81">
                  <c:v>2.3484741999999999E-2</c:v>
                </c:pt>
                <c:pt idx="82">
                  <c:v>1.0512663E-2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4.8688890000000004E-3</c:v>
                </c:pt>
                <c:pt idx="89">
                  <c:v>1.3427922E-2</c:v>
                </c:pt>
                <c:pt idx="90">
                  <c:v>2.0766837999999999E-2</c:v>
                </c:pt>
                <c:pt idx="91">
                  <c:v>2.714022E-2</c:v>
                </c:pt>
                <c:pt idx="92">
                  <c:v>3.1239584000000001E-2</c:v>
                </c:pt>
                <c:pt idx="93">
                  <c:v>3.3249907000000002E-2</c:v>
                </c:pt>
                <c:pt idx="94">
                  <c:v>3.3577790000000003E-2</c:v>
                </c:pt>
                <c:pt idx="95">
                  <c:v>3.2405986999999997E-2</c:v>
                </c:pt>
                <c:pt idx="96">
                  <c:v>3.2142469999999999E-2</c:v>
                </c:pt>
                <c:pt idx="97">
                  <c:v>3.2311241999999997E-2</c:v>
                </c:pt>
                <c:pt idx="98">
                  <c:v>3.2494373999999999E-2</c:v>
                </c:pt>
                <c:pt idx="99">
                  <c:v>3.2322480000000001E-2</c:v>
                </c:pt>
                <c:pt idx="100">
                  <c:v>3.1724130000000003E-2</c:v>
                </c:pt>
                <c:pt idx="101">
                  <c:v>3.0925082E-2</c:v>
                </c:pt>
                <c:pt idx="102">
                  <c:v>3.0232828E-2</c:v>
                </c:pt>
                <c:pt idx="103">
                  <c:v>3.0099638000000001E-2</c:v>
                </c:pt>
                <c:pt idx="104">
                  <c:v>2.9380051000000001E-2</c:v>
                </c:pt>
                <c:pt idx="105">
                  <c:v>2.8120751999999999E-2</c:v>
                </c:pt>
                <c:pt idx="106">
                  <c:v>2.6222063E-2</c:v>
                </c:pt>
                <c:pt idx="107">
                  <c:v>2.4227759000000001E-2</c:v>
                </c:pt>
                <c:pt idx="108">
                  <c:v>2.1040505000000001E-2</c:v>
                </c:pt>
                <c:pt idx="109">
                  <c:v>1.7241484000000001E-2</c:v>
                </c:pt>
                <c:pt idx="110">
                  <c:v>1.3366945999999999E-2</c:v>
                </c:pt>
                <c:pt idx="111">
                  <c:v>9.1643550000000008E-3</c:v>
                </c:pt>
                <c:pt idx="112">
                  <c:v>4.3954965999999998E-3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56F5-42D5-A311-CCCB01544253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[5]Sheet1!$D$160:$DT$160</c:f>
              <c:numCache>
                <c:formatCode>General</c:formatCode>
                <c:ptCount val="121"/>
                <c:pt idx="0">
                  <c:v>1.0725914E-3</c:v>
                </c:pt>
                <c:pt idx="1">
                  <c:v>0</c:v>
                </c:pt>
                <c:pt idx="2">
                  <c:v>3.6999999999999999E-4</c:v>
                </c:pt>
                <c:pt idx="3">
                  <c:v>5.6999999999999998E-4</c:v>
                </c:pt>
                <c:pt idx="4">
                  <c:v>9.1600000000000004E-4</c:v>
                </c:pt>
                <c:pt idx="5">
                  <c:v>1.9190913E-3</c:v>
                </c:pt>
                <c:pt idx="6">
                  <c:v>3.9048032000000002E-3</c:v>
                </c:pt>
                <c:pt idx="7">
                  <c:v>6.7647634999999998E-3</c:v>
                </c:pt>
                <c:pt idx="8">
                  <c:v>7.7550652999999999E-3</c:v>
                </c:pt>
                <c:pt idx="9">
                  <c:v>5.2074073000000004E-3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4.3000000000000002E-5</c:v>
                </c:pt>
                <c:pt idx="15">
                  <c:v>7.0901829999999999E-3</c:v>
                </c:pt>
                <c:pt idx="16">
                  <c:v>1.3067603000000001E-2</c:v>
                </c:pt>
                <c:pt idx="17">
                  <c:v>1.3945597000000001E-2</c:v>
                </c:pt>
                <c:pt idx="18">
                  <c:v>9.6399940000000007E-3</c:v>
                </c:pt>
                <c:pt idx="19">
                  <c:v>1.5870592000000001E-3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2.7970362000000002E-3</c:v>
                </c:pt>
                <c:pt idx="27">
                  <c:v>9.2195090000000007E-3</c:v>
                </c:pt>
                <c:pt idx="28">
                  <c:v>1.4112171E-2</c:v>
                </c:pt>
                <c:pt idx="29">
                  <c:v>1.699703E-2</c:v>
                </c:pt>
                <c:pt idx="30">
                  <c:v>1.9552428E-2</c:v>
                </c:pt>
                <c:pt idx="31">
                  <c:v>2.1624452999999998E-2</c:v>
                </c:pt>
                <c:pt idx="32">
                  <c:v>2.2201715E-2</c:v>
                </c:pt>
                <c:pt idx="33">
                  <c:v>2.3038197E-2</c:v>
                </c:pt>
                <c:pt idx="34">
                  <c:v>2.3975280000000002E-2</c:v>
                </c:pt>
                <c:pt idx="35">
                  <c:v>2.4932849999999999E-2</c:v>
                </c:pt>
                <c:pt idx="36">
                  <c:v>2.4393163999999998E-2</c:v>
                </c:pt>
                <c:pt idx="37">
                  <c:v>2.1570325000000001E-2</c:v>
                </c:pt>
                <c:pt idx="38">
                  <c:v>1.7196231999999999E-2</c:v>
                </c:pt>
                <c:pt idx="39">
                  <c:v>1.2915899999999999E-2</c:v>
                </c:pt>
                <c:pt idx="40">
                  <c:v>8.9641324999999994E-3</c:v>
                </c:pt>
                <c:pt idx="41">
                  <c:v>6.4423783E-3</c:v>
                </c:pt>
                <c:pt idx="42">
                  <c:v>4.9230879999999999E-3</c:v>
                </c:pt>
                <c:pt idx="43">
                  <c:v>6.7324372999999996E-3</c:v>
                </c:pt>
                <c:pt idx="44">
                  <c:v>1.3196080000000001E-2</c:v>
                </c:pt>
                <c:pt idx="45">
                  <c:v>2.2431739999999999E-2</c:v>
                </c:pt>
                <c:pt idx="46">
                  <c:v>3.0625168000000001E-2</c:v>
                </c:pt>
                <c:pt idx="47">
                  <c:v>3.4860919999999997E-2</c:v>
                </c:pt>
                <c:pt idx="48">
                  <c:v>3.5448500000000001E-2</c:v>
                </c:pt>
                <c:pt idx="49">
                  <c:v>3.4453419999999998E-2</c:v>
                </c:pt>
                <c:pt idx="50">
                  <c:v>3.3045966000000003E-2</c:v>
                </c:pt>
                <c:pt idx="51">
                  <c:v>3.2758042000000001E-2</c:v>
                </c:pt>
                <c:pt idx="52">
                  <c:v>3.3666750000000002E-2</c:v>
                </c:pt>
                <c:pt idx="53">
                  <c:v>3.3963479999999997E-2</c:v>
                </c:pt>
                <c:pt idx="54">
                  <c:v>3.1646966999999998E-2</c:v>
                </c:pt>
                <c:pt idx="55">
                  <c:v>2.7836518000000001E-2</c:v>
                </c:pt>
                <c:pt idx="56">
                  <c:v>2.5542136E-2</c:v>
                </c:pt>
                <c:pt idx="57">
                  <c:v>2.7874513E-2</c:v>
                </c:pt>
                <c:pt idx="58">
                  <c:v>3.4077607000000003E-2</c:v>
                </c:pt>
                <c:pt idx="59">
                  <c:v>4.0433034E-2</c:v>
                </c:pt>
                <c:pt idx="60">
                  <c:v>4.3012704999999998E-2</c:v>
                </c:pt>
                <c:pt idx="61">
                  <c:v>4.3453394999999999E-2</c:v>
                </c:pt>
                <c:pt idx="62">
                  <c:v>4.3651488000000002E-2</c:v>
                </c:pt>
                <c:pt idx="63">
                  <c:v>4.3975729999999998E-2</c:v>
                </c:pt>
                <c:pt idx="64">
                  <c:v>4.2444278000000002E-2</c:v>
                </c:pt>
                <c:pt idx="65">
                  <c:v>3.9610699999999999E-2</c:v>
                </c:pt>
                <c:pt idx="66">
                  <c:v>4.0368113999999997E-2</c:v>
                </c:pt>
                <c:pt idx="67">
                  <c:v>4.8839880000000002E-2</c:v>
                </c:pt>
                <c:pt idx="68">
                  <c:v>6.1693249999999998E-2</c:v>
                </c:pt>
                <c:pt idx="69">
                  <c:v>6.8944439999999996E-2</c:v>
                </c:pt>
                <c:pt idx="70">
                  <c:v>6.3569100000000003E-2</c:v>
                </c:pt>
                <c:pt idx="71">
                  <c:v>4.748674E-2</c:v>
                </c:pt>
                <c:pt idx="72">
                  <c:v>3.0013275999999998E-2</c:v>
                </c:pt>
                <c:pt idx="73">
                  <c:v>1.8706622999999999E-2</c:v>
                </c:pt>
                <c:pt idx="74">
                  <c:v>1.5449298E-2</c:v>
                </c:pt>
                <c:pt idx="75">
                  <c:v>1.6394021000000002E-2</c:v>
                </c:pt>
                <c:pt idx="76">
                  <c:v>1.8347992E-2</c:v>
                </c:pt>
                <c:pt idx="77">
                  <c:v>2.089299E-2</c:v>
                </c:pt>
                <c:pt idx="78">
                  <c:v>2.5343414000000002E-2</c:v>
                </c:pt>
                <c:pt idx="79">
                  <c:v>3.0251165999999999E-2</c:v>
                </c:pt>
                <c:pt idx="80">
                  <c:v>3.0869348000000001E-2</c:v>
                </c:pt>
                <c:pt idx="81">
                  <c:v>2.4072293000000002E-2</c:v>
                </c:pt>
                <c:pt idx="82">
                  <c:v>1.0968251E-2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4.3805199999999997E-3</c:v>
                </c:pt>
                <c:pt idx="89">
                  <c:v>1.3338894E-2</c:v>
                </c:pt>
                <c:pt idx="90">
                  <c:v>2.1123112999999999E-2</c:v>
                </c:pt>
                <c:pt idx="91">
                  <c:v>2.7918877000000002E-2</c:v>
                </c:pt>
                <c:pt idx="92">
                  <c:v>3.2277849999999997E-2</c:v>
                </c:pt>
                <c:pt idx="93">
                  <c:v>3.4380599999999997E-2</c:v>
                </c:pt>
                <c:pt idx="94">
                  <c:v>3.4644026000000001E-2</c:v>
                </c:pt>
                <c:pt idx="95">
                  <c:v>3.3231255000000001E-2</c:v>
                </c:pt>
                <c:pt idx="96">
                  <c:v>3.2608789999999999E-2</c:v>
                </c:pt>
                <c:pt idx="97">
                  <c:v>3.2351624000000002E-2</c:v>
                </c:pt>
                <c:pt idx="98">
                  <c:v>3.2126710000000003E-2</c:v>
                </c:pt>
                <c:pt idx="99">
                  <c:v>3.162508E-2</c:v>
                </c:pt>
                <c:pt idx="100">
                  <c:v>3.0820778E-2</c:v>
                </c:pt>
                <c:pt idx="101">
                  <c:v>2.9990388E-2</c:v>
                </c:pt>
                <c:pt idx="102">
                  <c:v>2.9275255E-2</c:v>
                </c:pt>
                <c:pt idx="103">
                  <c:v>2.9218111000000001E-2</c:v>
                </c:pt>
                <c:pt idx="104">
                  <c:v>2.862526E-2</c:v>
                </c:pt>
                <c:pt idx="105">
                  <c:v>2.7521576999999998E-2</c:v>
                </c:pt>
                <c:pt idx="106">
                  <c:v>2.5791952E-2</c:v>
                </c:pt>
                <c:pt idx="107">
                  <c:v>2.3950486999999999E-2</c:v>
                </c:pt>
                <c:pt idx="108">
                  <c:v>2.0911501999999998E-2</c:v>
                </c:pt>
                <c:pt idx="109">
                  <c:v>1.7222675999999999E-2</c:v>
                </c:pt>
                <c:pt idx="110">
                  <c:v>1.3414277E-2</c:v>
                </c:pt>
                <c:pt idx="111">
                  <c:v>9.2443170000000002E-3</c:v>
                </c:pt>
                <c:pt idx="112">
                  <c:v>4.4549825000000003E-3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56F5-42D5-A311-CCCB01544253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[5]Sheet1!$D$161:$DT$161</c:f>
              <c:numCache>
                <c:formatCode>General</c:formatCode>
                <c:ptCount val="121"/>
                <c:pt idx="0">
                  <c:v>1.9464439E-3</c:v>
                </c:pt>
                <c:pt idx="1">
                  <c:v>3.2100000000000001E-5</c:v>
                </c:pt>
                <c:pt idx="2">
                  <c:v>9.2599999999999996E-4</c:v>
                </c:pt>
                <c:pt idx="3">
                  <c:v>9.3099999999999997E-4</c:v>
                </c:pt>
                <c:pt idx="4">
                  <c:v>1.1230885999999999E-3</c:v>
                </c:pt>
                <c:pt idx="5">
                  <c:v>2.0449843999999998E-3</c:v>
                </c:pt>
                <c:pt idx="6">
                  <c:v>3.9822874000000003E-3</c:v>
                </c:pt>
                <c:pt idx="7">
                  <c:v>6.7139653999999998E-3</c:v>
                </c:pt>
                <c:pt idx="8">
                  <c:v>7.4790660000000004E-3</c:v>
                </c:pt>
                <c:pt idx="9">
                  <c:v>4.7388743000000002E-3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5.9000000000000003E-4</c:v>
                </c:pt>
                <c:pt idx="15">
                  <c:v>7.6218049999999997E-3</c:v>
                </c:pt>
                <c:pt idx="16">
                  <c:v>1.3410671000000001E-2</c:v>
                </c:pt>
                <c:pt idx="17">
                  <c:v>1.410406E-2</c:v>
                </c:pt>
                <c:pt idx="18">
                  <c:v>9.7240509999999992E-3</c:v>
                </c:pt>
                <c:pt idx="19">
                  <c:v>1.6593686E-3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2.7514458999999998E-3</c:v>
                </c:pt>
                <c:pt idx="27">
                  <c:v>9.2736499999999996E-3</c:v>
                </c:pt>
                <c:pt idx="28">
                  <c:v>1.4359959E-2</c:v>
                </c:pt>
                <c:pt idx="29">
                  <c:v>1.7398166999999999E-2</c:v>
                </c:pt>
                <c:pt idx="30">
                  <c:v>1.9971374E-2</c:v>
                </c:pt>
                <c:pt idx="31">
                  <c:v>2.1963661999999998E-2</c:v>
                </c:pt>
                <c:pt idx="32">
                  <c:v>2.2477438999999998E-2</c:v>
                </c:pt>
                <c:pt idx="33">
                  <c:v>2.3335374999999998E-2</c:v>
                </c:pt>
                <c:pt idx="34">
                  <c:v>2.4293603E-2</c:v>
                </c:pt>
                <c:pt idx="35">
                  <c:v>2.5226127000000001E-2</c:v>
                </c:pt>
                <c:pt idx="36">
                  <c:v>2.4614822000000001E-2</c:v>
                </c:pt>
                <c:pt idx="37">
                  <c:v>2.1726344000000002E-2</c:v>
                </c:pt>
                <c:pt idx="38">
                  <c:v>1.7333926999999999E-2</c:v>
                </c:pt>
                <c:pt idx="39">
                  <c:v>1.3082485E-2</c:v>
                </c:pt>
                <c:pt idx="40">
                  <c:v>9.1590760000000004E-3</c:v>
                </c:pt>
                <c:pt idx="41">
                  <c:v>6.7164586E-3</c:v>
                </c:pt>
                <c:pt idx="42">
                  <c:v>5.2240235000000001E-3</c:v>
                </c:pt>
                <c:pt idx="43">
                  <c:v>6.9631500000000004E-3</c:v>
                </c:pt>
                <c:pt idx="44">
                  <c:v>1.3254436E-2</c:v>
                </c:pt>
                <c:pt idx="45">
                  <c:v>2.2272614999999999E-2</c:v>
                </c:pt>
                <c:pt idx="46">
                  <c:v>3.0271718E-2</c:v>
                </c:pt>
                <c:pt idx="47">
                  <c:v>3.4416479999999999E-2</c:v>
                </c:pt>
                <c:pt idx="48">
                  <c:v>3.5086416000000002E-2</c:v>
                </c:pt>
                <c:pt idx="49">
                  <c:v>3.4309234000000001E-2</c:v>
                </c:pt>
                <c:pt idx="50">
                  <c:v>3.3127476000000003E-2</c:v>
                </c:pt>
                <c:pt idx="51">
                  <c:v>3.2922238E-2</c:v>
                </c:pt>
                <c:pt idx="52">
                  <c:v>3.3722269999999999E-2</c:v>
                </c:pt>
                <c:pt idx="53">
                  <c:v>3.3813785999999998E-2</c:v>
                </c:pt>
                <c:pt idx="54">
                  <c:v>3.1341750000000002E-2</c:v>
                </c:pt>
                <c:pt idx="55">
                  <c:v>2.7547779000000001E-2</c:v>
                </c:pt>
                <c:pt idx="56">
                  <c:v>2.5413410000000001E-2</c:v>
                </c:pt>
                <c:pt idx="57">
                  <c:v>2.7993090000000002E-2</c:v>
                </c:pt>
                <c:pt idx="58">
                  <c:v>3.4360809999999999E-2</c:v>
                </c:pt>
                <c:pt idx="59">
                  <c:v>4.0687939999999999E-2</c:v>
                </c:pt>
                <c:pt idx="60">
                  <c:v>4.3060713E-2</c:v>
                </c:pt>
                <c:pt idx="61">
                  <c:v>4.3349788E-2</c:v>
                </c:pt>
                <c:pt idx="62">
                  <c:v>4.3655491999999997E-2</c:v>
                </c:pt>
                <c:pt idx="63">
                  <c:v>4.4336202999999998E-2</c:v>
                </c:pt>
                <c:pt idx="64">
                  <c:v>4.3143384E-2</c:v>
                </c:pt>
                <c:pt idx="65">
                  <c:v>4.0330570000000003E-2</c:v>
                </c:pt>
                <c:pt idx="66">
                  <c:v>4.0787403E-2</c:v>
                </c:pt>
                <c:pt idx="67">
                  <c:v>4.8900514999999999E-2</c:v>
                </c:pt>
                <c:pt idx="68">
                  <c:v>6.1542239999999998E-2</c:v>
                </c:pt>
                <c:pt idx="69">
                  <c:v>6.8715289999999998E-2</c:v>
                </c:pt>
                <c:pt idx="70">
                  <c:v>6.3253290000000004E-2</c:v>
                </c:pt>
                <c:pt idx="71">
                  <c:v>4.7003187000000002E-2</c:v>
                </c:pt>
                <c:pt idx="72">
                  <c:v>2.9368379999999999E-2</c:v>
                </c:pt>
                <c:pt idx="73">
                  <c:v>1.8072013000000001E-2</c:v>
                </c:pt>
                <c:pt idx="74">
                  <c:v>1.5081528E-2</c:v>
                </c:pt>
                <c:pt idx="75">
                  <c:v>1.6515043E-2</c:v>
                </c:pt>
                <c:pt idx="76">
                  <c:v>1.9002015000000001E-2</c:v>
                </c:pt>
                <c:pt idx="77">
                  <c:v>2.1885129999999999E-2</c:v>
                </c:pt>
                <c:pt idx="78">
                  <c:v>2.6340092999999998E-2</c:v>
                </c:pt>
                <c:pt idx="79">
                  <c:v>3.0928886999999999E-2</c:v>
                </c:pt>
                <c:pt idx="80">
                  <c:v>3.1027915E-2</c:v>
                </c:pt>
                <c:pt idx="81">
                  <c:v>2.3728554999999998E-2</c:v>
                </c:pt>
                <c:pt idx="82">
                  <c:v>1.0318078E-2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5.2270019999999997E-3</c:v>
                </c:pt>
                <c:pt idx="89">
                  <c:v>1.415197E-2</c:v>
                </c:pt>
                <c:pt idx="90">
                  <c:v>2.1707543999999999E-2</c:v>
                </c:pt>
                <c:pt idx="91">
                  <c:v>2.8180078000000001E-2</c:v>
                </c:pt>
                <c:pt idx="92">
                  <c:v>3.2207920000000001E-2</c:v>
                </c:pt>
                <c:pt idx="93">
                  <c:v>3.4063857000000003E-2</c:v>
                </c:pt>
                <c:pt idx="94">
                  <c:v>3.4180973000000003E-2</c:v>
                </c:pt>
                <c:pt idx="95">
                  <c:v>3.2776479999999997E-2</c:v>
                </c:pt>
                <c:pt idx="96">
                  <c:v>3.2332513E-2</c:v>
                </c:pt>
                <c:pt idx="97">
                  <c:v>3.2345726999999998E-2</c:v>
                </c:pt>
                <c:pt idx="98">
                  <c:v>3.2413789999999998E-2</c:v>
                </c:pt>
                <c:pt idx="99">
                  <c:v>3.2158161999999997E-2</c:v>
                </c:pt>
                <c:pt idx="100">
                  <c:v>3.1509969999999998E-2</c:v>
                </c:pt>
                <c:pt idx="101">
                  <c:v>3.0672837000000001E-2</c:v>
                </c:pt>
                <c:pt idx="102">
                  <c:v>2.9937691999999998E-2</c:v>
                </c:pt>
                <c:pt idx="103">
                  <c:v>2.9781439999999999E-2</c:v>
                </c:pt>
                <c:pt idx="104">
                  <c:v>2.9031547000000001E-2</c:v>
                </c:pt>
                <c:pt idx="105">
                  <c:v>2.7737767999999999E-2</c:v>
                </c:pt>
                <c:pt idx="106">
                  <c:v>2.5795702E-2</c:v>
                </c:pt>
                <c:pt idx="107">
                  <c:v>2.3748152000000002E-2</c:v>
                </c:pt>
                <c:pt idx="108">
                  <c:v>2.0501306E-2</c:v>
                </c:pt>
                <c:pt idx="109">
                  <c:v>1.6631694999999998E-2</c:v>
                </c:pt>
                <c:pt idx="110">
                  <c:v>1.2687064E-2</c:v>
                </c:pt>
                <c:pt idx="111">
                  <c:v>8.4463890000000003E-3</c:v>
                </c:pt>
                <c:pt idx="112">
                  <c:v>3.6130603000000001E-3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56F5-42D5-A311-CCCB01544253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[5]Sheet1!$D$162:$DT$162</c:f>
              <c:numCache>
                <c:formatCode>General</c:formatCode>
                <c:ptCount val="121"/>
                <c:pt idx="0">
                  <c:v>1.7504169E-3</c:v>
                </c:pt>
                <c:pt idx="1">
                  <c:v>0</c:v>
                </c:pt>
                <c:pt idx="2">
                  <c:v>8.4800000000000001E-4</c:v>
                </c:pt>
                <c:pt idx="3">
                  <c:v>8.25E-4</c:v>
                </c:pt>
                <c:pt idx="4">
                  <c:v>9.4700000000000003E-4</c:v>
                </c:pt>
                <c:pt idx="5">
                  <c:v>1.8025215E-3</c:v>
                </c:pt>
                <c:pt idx="6">
                  <c:v>3.7570723999999999E-3</c:v>
                </c:pt>
                <c:pt idx="7">
                  <c:v>6.6029399999999999E-3</c:v>
                </c:pt>
                <c:pt idx="8">
                  <c:v>7.5568995000000003E-3</c:v>
                </c:pt>
                <c:pt idx="9">
                  <c:v>4.9883460000000003E-3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3.5300000000000002E-4</c:v>
                </c:pt>
                <c:pt idx="15">
                  <c:v>7.2284180000000003E-3</c:v>
                </c:pt>
                <c:pt idx="16">
                  <c:v>1.3013125E-2</c:v>
                </c:pt>
                <c:pt idx="17">
                  <c:v>1.3846371999999999E-2</c:v>
                </c:pt>
                <c:pt idx="18">
                  <c:v>9.6899029999999997E-3</c:v>
                </c:pt>
                <c:pt idx="19">
                  <c:v>1.8596393000000001E-3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2.3296994999999999E-3</c:v>
                </c:pt>
                <c:pt idx="27">
                  <c:v>8.8182099999999999E-3</c:v>
                </c:pt>
                <c:pt idx="28">
                  <c:v>1.3880432E-2</c:v>
                </c:pt>
                <c:pt idx="29">
                  <c:v>1.7013924E-2</c:v>
                </c:pt>
                <c:pt idx="30">
                  <c:v>1.9759769999999999E-2</c:v>
                </c:pt>
                <c:pt idx="31">
                  <c:v>2.1933946999999999E-2</c:v>
                </c:pt>
                <c:pt idx="32">
                  <c:v>2.2508460000000001E-2</c:v>
                </c:pt>
                <c:pt idx="33">
                  <c:v>2.3312732999999999E-2</c:v>
                </c:pt>
                <c:pt idx="34">
                  <c:v>2.4179539999999999E-2</c:v>
                </c:pt>
                <c:pt idx="35">
                  <c:v>2.5092672999999999E-2</c:v>
                </c:pt>
                <c:pt idx="36">
                  <c:v>2.4536628000000001E-2</c:v>
                </c:pt>
                <c:pt idx="37">
                  <c:v>2.1719476000000001E-2</c:v>
                </c:pt>
                <c:pt idx="38">
                  <c:v>1.7339331999999999E-2</c:v>
                </c:pt>
                <c:pt idx="39">
                  <c:v>1.3011829000000001E-2</c:v>
                </c:pt>
                <c:pt idx="40">
                  <c:v>8.9980189999999995E-3</c:v>
                </c:pt>
                <c:pt idx="41">
                  <c:v>6.4353333000000002E-3</c:v>
                </c:pt>
                <c:pt idx="42">
                  <c:v>4.9699605000000004E-3</c:v>
                </c:pt>
                <c:pt idx="43">
                  <c:v>6.8851234000000001E-3</c:v>
                </c:pt>
                <c:pt idx="44">
                  <c:v>1.3395516E-2</c:v>
                </c:pt>
                <c:pt idx="45">
                  <c:v>2.2564285E-2</c:v>
                </c:pt>
                <c:pt idx="46">
                  <c:v>3.0602746E-2</c:v>
                </c:pt>
                <c:pt idx="47">
                  <c:v>3.4675709999999998E-2</c:v>
                </c:pt>
                <c:pt idx="48">
                  <c:v>3.5174530000000002E-2</c:v>
                </c:pt>
                <c:pt idx="49">
                  <c:v>3.4214639999999998E-2</c:v>
                </c:pt>
                <c:pt idx="50">
                  <c:v>3.2934320000000003E-2</c:v>
                </c:pt>
                <c:pt idx="51">
                  <c:v>3.2820929999999998E-2</c:v>
                </c:pt>
                <c:pt idx="52">
                  <c:v>3.3869952000000002E-2</c:v>
                </c:pt>
                <c:pt idx="53">
                  <c:v>3.4192680000000003E-2</c:v>
                </c:pt>
                <c:pt idx="54">
                  <c:v>3.1788502000000003E-2</c:v>
                </c:pt>
                <c:pt idx="55">
                  <c:v>2.7888710000000001E-2</c:v>
                </c:pt>
                <c:pt idx="56">
                  <c:v>2.5597634000000001E-2</c:v>
                </c:pt>
                <c:pt idx="57">
                  <c:v>2.8067205000000001E-2</c:v>
                </c:pt>
                <c:pt idx="58">
                  <c:v>3.4423742E-2</c:v>
                </c:pt>
                <c:pt idx="59">
                  <c:v>4.0800142999999997E-2</c:v>
                </c:pt>
                <c:pt idx="60">
                  <c:v>4.3197260000000001E-2</c:v>
                </c:pt>
                <c:pt idx="61">
                  <c:v>4.3367669999999997E-2</c:v>
                </c:pt>
                <c:pt idx="62">
                  <c:v>4.3413321999999997E-2</c:v>
                </c:pt>
                <c:pt idx="63">
                  <c:v>4.3833553999999997E-2</c:v>
                </c:pt>
                <c:pt idx="64">
                  <c:v>4.2586963999999998E-2</c:v>
                </c:pt>
                <c:pt idx="65">
                  <c:v>3.9959367000000003E-2</c:v>
                </c:pt>
                <c:pt idx="66">
                  <c:v>4.0688879999999997E-2</c:v>
                </c:pt>
                <c:pt idx="67">
                  <c:v>4.8955835000000003E-2</c:v>
                </c:pt>
                <c:pt idx="68">
                  <c:v>6.1632554999999999E-2</c:v>
                </c:pt>
                <c:pt idx="69">
                  <c:v>6.8857699999999994E-2</c:v>
                </c:pt>
                <c:pt idx="70">
                  <c:v>6.3534869999999993E-2</c:v>
                </c:pt>
                <c:pt idx="71">
                  <c:v>4.7433330000000003E-2</c:v>
                </c:pt>
                <c:pt idx="72">
                  <c:v>2.9846009E-2</c:v>
                </c:pt>
                <c:pt idx="73">
                  <c:v>1.8465497000000001E-2</c:v>
                </c:pt>
                <c:pt idx="74">
                  <c:v>1.5314472000000001E-2</c:v>
                </c:pt>
                <c:pt idx="75">
                  <c:v>1.6538989E-2</c:v>
                </c:pt>
                <c:pt idx="76">
                  <c:v>1.8769704000000002E-2</c:v>
                </c:pt>
                <c:pt idx="77">
                  <c:v>2.1423411999999999E-2</c:v>
                </c:pt>
                <c:pt idx="78">
                  <c:v>2.5738385999999999E-2</c:v>
                </c:pt>
                <c:pt idx="79">
                  <c:v>3.0352690000000002E-2</c:v>
                </c:pt>
                <c:pt idx="80">
                  <c:v>3.0683855999999999E-2</c:v>
                </c:pt>
                <c:pt idx="81">
                  <c:v>2.374194E-2</c:v>
                </c:pt>
                <c:pt idx="82">
                  <c:v>1.066023E-2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4.5285276000000003E-3</c:v>
                </c:pt>
                <c:pt idx="89">
                  <c:v>1.3598729E-2</c:v>
                </c:pt>
                <c:pt idx="90">
                  <c:v>2.1375043E-2</c:v>
                </c:pt>
                <c:pt idx="91">
                  <c:v>2.8038272999999999E-2</c:v>
                </c:pt>
                <c:pt idx="92">
                  <c:v>3.2175655999999997E-2</c:v>
                </c:pt>
                <c:pt idx="93">
                  <c:v>3.4085949999999997E-2</c:v>
                </c:pt>
                <c:pt idx="94">
                  <c:v>3.4223246999999998E-2</c:v>
                </c:pt>
                <c:pt idx="95">
                  <c:v>3.2792399999999999E-2</c:v>
                </c:pt>
                <c:pt idx="96">
                  <c:v>3.2276600000000003E-2</c:v>
                </c:pt>
                <c:pt idx="97">
                  <c:v>3.2230492999999999E-2</c:v>
                </c:pt>
                <c:pt idx="98">
                  <c:v>3.2248157999999999E-2</c:v>
                </c:pt>
                <c:pt idx="99">
                  <c:v>3.1973614999999997E-2</c:v>
                </c:pt>
                <c:pt idx="100">
                  <c:v>3.1342241999999999E-2</c:v>
                </c:pt>
                <c:pt idx="101">
                  <c:v>3.0595544999999998E-2</c:v>
                </c:pt>
                <c:pt idx="102">
                  <c:v>2.9906234E-2</c:v>
                </c:pt>
                <c:pt idx="103">
                  <c:v>2.9813927E-2</c:v>
                </c:pt>
                <c:pt idx="104">
                  <c:v>2.9142112000000001E-2</c:v>
                </c:pt>
                <c:pt idx="105">
                  <c:v>2.7929476000000002E-2</c:v>
                </c:pt>
                <c:pt idx="106">
                  <c:v>2.6069760000000001E-2</c:v>
                </c:pt>
                <c:pt idx="107">
                  <c:v>2.4103389999999999E-2</c:v>
                </c:pt>
                <c:pt idx="108">
                  <c:v>2.0924812000000001E-2</c:v>
                </c:pt>
                <c:pt idx="109">
                  <c:v>1.7111363000000001E-2</c:v>
                </c:pt>
                <c:pt idx="110">
                  <c:v>1.3205847999999999E-2</c:v>
                </c:pt>
                <c:pt idx="111">
                  <c:v>8.9623499999999991E-3</c:v>
                </c:pt>
                <c:pt idx="112">
                  <c:v>4.1331880000000003E-3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56F5-42D5-A311-CCCB01544253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[5]Sheet1!$D$163:$DT$163</c:f>
              <c:numCache>
                <c:formatCode>General</c:formatCode>
                <c:ptCount val="121"/>
                <c:pt idx="0">
                  <c:v>1.6876892000000001E-3</c:v>
                </c:pt>
                <c:pt idx="1">
                  <c:v>0</c:v>
                </c:pt>
                <c:pt idx="2">
                  <c:v>7.5699999999999997E-4</c:v>
                </c:pt>
                <c:pt idx="3">
                  <c:v>8.9099999999999997E-4</c:v>
                </c:pt>
                <c:pt idx="4">
                  <c:v>1.1459422999999999E-3</c:v>
                </c:pt>
                <c:pt idx="5">
                  <c:v>1.9729966000000001E-3</c:v>
                </c:pt>
                <c:pt idx="6">
                  <c:v>3.7049963E-3</c:v>
                </c:pt>
                <c:pt idx="7">
                  <c:v>6.3275579999999996E-3</c:v>
                </c:pt>
                <c:pt idx="8">
                  <c:v>7.2171325E-3</c:v>
                </c:pt>
                <c:pt idx="9">
                  <c:v>4.7776842999999996E-3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4.4299999999999998E-4</c:v>
                </c:pt>
                <c:pt idx="15">
                  <c:v>7.4079493000000001E-3</c:v>
                </c:pt>
                <c:pt idx="16">
                  <c:v>1.3218326000000001E-2</c:v>
                </c:pt>
                <c:pt idx="17">
                  <c:v>1.3950525E-2</c:v>
                </c:pt>
                <c:pt idx="18">
                  <c:v>9.6221439999999991E-3</c:v>
                </c:pt>
                <c:pt idx="19">
                  <c:v>1.6092621E-3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2.5313098000000001E-3</c:v>
                </c:pt>
                <c:pt idx="27">
                  <c:v>9.0300299999999997E-3</c:v>
                </c:pt>
                <c:pt idx="28">
                  <c:v>1.4160518E-2</c:v>
                </c:pt>
                <c:pt idx="29">
                  <c:v>1.7280586000000001E-2</c:v>
                </c:pt>
                <c:pt idx="30">
                  <c:v>1.9912256E-2</c:v>
                </c:pt>
                <c:pt idx="31">
                  <c:v>2.1883685E-2</c:v>
                </c:pt>
                <c:pt idx="32">
                  <c:v>2.2316909999999999E-2</c:v>
                </c:pt>
                <c:pt idx="33">
                  <c:v>2.3120489000000001E-2</c:v>
                </c:pt>
                <c:pt idx="34">
                  <c:v>2.4142634E-2</c:v>
                </c:pt>
                <c:pt idx="35">
                  <c:v>2.5223821E-2</c:v>
                </c:pt>
                <c:pt idx="36">
                  <c:v>2.4738949999999999E-2</c:v>
                </c:pt>
                <c:pt idx="37">
                  <c:v>2.1846597999999998E-2</c:v>
                </c:pt>
                <c:pt idx="38">
                  <c:v>1.7314217999999999E-2</c:v>
                </c:pt>
                <c:pt idx="39">
                  <c:v>1.2902467500000001E-2</c:v>
                </c:pt>
                <c:pt idx="40">
                  <c:v>8.9557769999999998E-3</c:v>
                </c:pt>
                <c:pt idx="41">
                  <c:v>6.5239520000000004E-3</c:v>
                </c:pt>
                <c:pt idx="42">
                  <c:v>5.1157014000000004E-3</c:v>
                </c:pt>
                <c:pt idx="43">
                  <c:v>6.9856116999999999E-3</c:v>
                </c:pt>
                <c:pt idx="44">
                  <c:v>1.3450365000000001E-2</c:v>
                </c:pt>
                <c:pt idx="45">
                  <c:v>2.2653224E-2</c:v>
                </c:pt>
                <c:pt idx="46">
                  <c:v>3.076489E-2</c:v>
                </c:pt>
                <c:pt idx="47">
                  <c:v>3.4890856999999997E-2</c:v>
                </c:pt>
                <c:pt idx="48">
                  <c:v>3.5423175000000001E-2</c:v>
                </c:pt>
                <c:pt idx="49">
                  <c:v>3.44871E-2</c:v>
                </c:pt>
                <c:pt idx="50">
                  <c:v>3.3226213999999997E-2</c:v>
                </c:pt>
                <c:pt idx="51">
                  <c:v>3.303793E-2</c:v>
                </c:pt>
                <c:pt idx="52">
                  <c:v>3.3908210000000001E-2</c:v>
                </c:pt>
                <c:pt idx="53">
                  <c:v>3.4068084999999998E-2</c:v>
                </c:pt>
                <c:pt idx="54">
                  <c:v>3.1623020000000002E-2</c:v>
                </c:pt>
                <c:pt idx="55">
                  <c:v>2.7788319999999998E-2</c:v>
                </c:pt>
                <c:pt idx="56">
                  <c:v>2.5582372999999999E-2</c:v>
                </c:pt>
                <c:pt idx="57">
                  <c:v>2.8095419999999999E-2</c:v>
                </c:pt>
                <c:pt idx="58">
                  <c:v>3.4430843000000003E-2</c:v>
                </c:pt>
                <c:pt idx="59">
                  <c:v>4.0748383999999999E-2</c:v>
                </c:pt>
                <c:pt idx="60">
                  <c:v>4.3115059999999997E-2</c:v>
                </c:pt>
                <c:pt idx="61">
                  <c:v>4.3352454999999998E-2</c:v>
                </c:pt>
                <c:pt idx="62">
                  <c:v>4.3559809999999997E-2</c:v>
                </c:pt>
                <c:pt idx="63">
                  <c:v>4.4113844999999999E-2</c:v>
                </c:pt>
                <c:pt idx="64">
                  <c:v>4.2826099999999999E-2</c:v>
                </c:pt>
                <c:pt idx="65">
                  <c:v>4.0012027999999998E-2</c:v>
                </c:pt>
                <c:pt idx="66">
                  <c:v>4.0580153000000001E-2</c:v>
                </c:pt>
                <c:pt idx="67">
                  <c:v>4.8843435999999997E-2</c:v>
                </c:pt>
                <c:pt idx="68">
                  <c:v>6.1628137E-2</c:v>
                </c:pt>
                <c:pt idx="69">
                  <c:v>6.8897150000000004E-2</c:v>
                </c:pt>
                <c:pt idx="70">
                  <c:v>6.3509605999999996E-2</c:v>
                </c:pt>
                <c:pt idx="71">
                  <c:v>4.733275E-2</c:v>
                </c:pt>
                <c:pt idx="72">
                  <c:v>2.9760629E-2</c:v>
                </c:pt>
                <c:pt idx="73">
                  <c:v>1.8466010000000001E-2</c:v>
                </c:pt>
                <c:pt idx="74">
                  <c:v>1.5375798E-2</c:v>
                </c:pt>
                <c:pt idx="75">
                  <c:v>1.6592777999999999E-2</c:v>
                </c:pt>
                <c:pt idx="76">
                  <c:v>1.8820159999999999E-2</c:v>
                </c:pt>
                <c:pt idx="77">
                  <c:v>2.1543711E-2</c:v>
                </c:pt>
                <c:pt idx="78">
                  <c:v>2.5999092000000001E-2</c:v>
                </c:pt>
                <c:pt idx="79">
                  <c:v>3.0698162000000001E-2</c:v>
                </c:pt>
                <c:pt idx="80">
                  <c:v>3.0943068000000001E-2</c:v>
                </c:pt>
                <c:pt idx="81">
                  <c:v>2.3750042999999998E-2</c:v>
                </c:pt>
                <c:pt idx="82">
                  <c:v>1.03903925E-2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5.0496003000000001E-3</c:v>
                </c:pt>
                <c:pt idx="89">
                  <c:v>1.4006793999999999E-2</c:v>
                </c:pt>
                <c:pt idx="90">
                  <c:v>2.1627569999999999E-2</c:v>
                </c:pt>
                <c:pt idx="91">
                  <c:v>2.8207900000000001E-2</c:v>
                </c:pt>
                <c:pt idx="92">
                  <c:v>3.2323892999999999E-2</c:v>
                </c:pt>
                <c:pt idx="93">
                  <c:v>3.4212093999999998E-2</c:v>
                </c:pt>
                <c:pt idx="94">
                  <c:v>3.4290727E-2</c:v>
                </c:pt>
                <c:pt idx="95">
                  <c:v>3.2772698000000003E-2</c:v>
                </c:pt>
                <c:pt idx="96">
                  <c:v>3.2148797E-2</c:v>
                </c:pt>
                <c:pt idx="97">
                  <c:v>3.1994755999999999E-2</c:v>
                </c:pt>
                <c:pt idx="98">
                  <c:v>3.1944223000000001E-2</c:v>
                </c:pt>
                <c:pt idx="99">
                  <c:v>3.1645145E-2</c:v>
                </c:pt>
                <c:pt idx="100">
                  <c:v>3.1022495000000001E-2</c:v>
                </c:pt>
                <c:pt idx="101">
                  <c:v>3.0269372999999999E-2</c:v>
                </c:pt>
                <c:pt idx="102">
                  <c:v>2.9637872999999999E-2</c:v>
                </c:pt>
                <c:pt idx="103">
                  <c:v>2.9601236999999999E-2</c:v>
                </c:pt>
                <c:pt idx="104">
                  <c:v>2.8978743000000001E-2</c:v>
                </c:pt>
                <c:pt idx="105">
                  <c:v>2.7805269000000001E-2</c:v>
                </c:pt>
                <c:pt idx="106">
                  <c:v>2.5976078999999999E-2</c:v>
                </c:pt>
                <c:pt idx="107">
                  <c:v>2.4034949999999999E-2</c:v>
                </c:pt>
                <c:pt idx="108">
                  <c:v>2.0864754999999999E-2</c:v>
                </c:pt>
                <c:pt idx="109">
                  <c:v>1.7054212999999999E-2</c:v>
                </c:pt>
                <c:pt idx="110">
                  <c:v>1.3139539E-2</c:v>
                </c:pt>
                <c:pt idx="111">
                  <c:v>8.8878250000000002E-3</c:v>
                </c:pt>
                <c:pt idx="112">
                  <c:v>4.0512313000000003E-3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56F5-42D5-A311-CCCB01544253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[5]Sheet1!$D$164:$DT$164</c:f>
              <c:numCache>
                <c:formatCode>General</c:formatCode>
                <c:ptCount val="121"/>
                <c:pt idx="0">
                  <c:v>1.0533706999999999E-3</c:v>
                </c:pt>
                <c:pt idx="1">
                  <c:v>0</c:v>
                </c:pt>
                <c:pt idx="2">
                  <c:v>0</c:v>
                </c:pt>
                <c:pt idx="3">
                  <c:v>1.5699999999999999E-4</c:v>
                </c:pt>
                <c:pt idx="4">
                  <c:v>5.6099999999999998E-4</c:v>
                </c:pt>
                <c:pt idx="5">
                  <c:v>1.5642442000000001E-3</c:v>
                </c:pt>
                <c:pt idx="6">
                  <c:v>3.4791378E-3</c:v>
                </c:pt>
                <c:pt idx="7">
                  <c:v>6.3168620000000003E-3</c:v>
                </c:pt>
                <c:pt idx="8">
                  <c:v>7.4181259999999997E-3</c:v>
                </c:pt>
                <c:pt idx="9">
                  <c:v>5.0886734000000003E-3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1.7600000000000001E-5</c:v>
                </c:pt>
                <c:pt idx="15">
                  <c:v>7.0057310000000003E-3</c:v>
                </c:pt>
                <c:pt idx="16">
                  <c:v>1.2930376E-2</c:v>
                </c:pt>
                <c:pt idx="17">
                  <c:v>1.3799888999999999E-2</c:v>
                </c:pt>
                <c:pt idx="18">
                  <c:v>9.5243740000000004E-3</c:v>
                </c:pt>
                <c:pt idx="19">
                  <c:v>1.5139483000000001E-3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2.4595945E-3</c:v>
                </c:pt>
                <c:pt idx="27">
                  <c:v>8.886494E-3</c:v>
                </c:pt>
                <c:pt idx="28">
                  <c:v>1.3868337E-2</c:v>
                </c:pt>
                <c:pt idx="29">
                  <c:v>1.6845322999999999E-2</c:v>
                </c:pt>
                <c:pt idx="30">
                  <c:v>1.9424806999999999E-2</c:v>
                </c:pt>
                <c:pt idx="31">
                  <c:v>2.1457067E-2</c:v>
                </c:pt>
                <c:pt idx="32">
                  <c:v>2.1987758999999999E-2</c:v>
                </c:pt>
                <c:pt idx="33">
                  <c:v>2.2791180000000001E-2</c:v>
                </c:pt>
                <c:pt idx="34">
                  <c:v>2.368141E-2</c:v>
                </c:pt>
                <c:pt idx="35">
                  <c:v>2.4609782E-2</c:v>
                </c:pt>
                <c:pt idx="36">
                  <c:v>2.4064467999999999E-2</c:v>
                </c:pt>
                <c:pt idx="37">
                  <c:v>2.1287916E-2</c:v>
                </c:pt>
                <c:pt idx="38">
                  <c:v>1.6903708E-2</c:v>
                </c:pt>
                <c:pt idx="39">
                  <c:v>1.2615411E-2</c:v>
                </c:pt>
                <c:pt idx="40">
                  <c:v>8.7761369999999998E-3</c:v>
                </c:pt>
                <c:pt idx="41">
                  <c:v>6.4464635000000001E-3</c:v>
                </c:pt>
                <c:pt idx="42">
                  <c:v>5.1057740000000004E-3</c:v>
                </c:pt>
                <c:pt idx="43">
                  <c:v>6.9387434E-3</c:v>
                </c:pt>
                <c:pt idx="44">
                  <c:v>1.3260361999999999E-2</c:v>
                </c:pt>
                <c:pt idx="45">
                  <c:v>2.235562E-2</c:v>
                </c:pt>
                <c:pt idx="46">
                  <c:v>3.0491712000000001E-2</c:v>
                </c:pt>
                <c:pt idx="47">
                  <c:v>3.4707702999999999E-2</c:v>
                </c:pt>
                <c:pt idx="48">
                  <c:v>3.5218949999999999E-2</c:v>
                </c:pt>
                <c:pt idx="49">
                  <c:v>3.4148350000000001E-2</c:v>
                </c:pt>
                <c:pt idx="50">
                  <c:v>3.2696870000000003E-2</c:v>
                </c:pt>
                <c:pt idx="51">
                  <c:v>3.2419166999999999E-2</c:v>
                </c:pt>
                <c:pt idx="52">
                  <c:v>3.3351045000000003E-2</c:v>
                </c:pt>
                <c:pt idx="53">
                  <c:v>3.3657562000000002E-2</c:v>
                </c:pt>
                <c:pt idx="54">
                  <c:v>3.1391731999999999E-2</c:v>
                </c:pt>
                <c:pt idx="55">
                  <c:v>2.7706793E-2</c:v>
                </c:pt>
                <c:pt idx="56">
                  <c:v>2.5613796000000001E-2</c:v>
                </c:pt>
                <c:pt idx="57">
                  <c:v>2.8083852999999999E-2</c:v>
                </c:pt>
                <c:pt idx="58">
                  <c:v>3.4257392999999997E-2</c:v>
                </c:pt>
                <c:pt idx="59">
                  <c:v>4.039475E-2</c:v>
                </c:pt>
                <c:pt idx="60">
                  <c:v>4.2677287000000001E-2</c:v>
                </c:pt>
                <c:pt idx="61">
                  <c:v>4.2935446000000002E-2</c:v>
                </c:pt>
                <c:pt idx="62">
                  <c:v>4.3171022000000003E-2</c:v>
                </c:pt>
                <c:pt idx="63">
                  <c:v>4.3695739999999997E-2</c:v>
                </c:pt>
                <c:pt idx="64">
                  <c:v>4.2379281999999997E-2</c:v>
                </c:pt>
                <c:pt idx="65">
                  <c:v>3.9631716999999997E-2</c:v>
                </c:pt>
                <c:pt idx="66">
                  <c:v>4.0324659999999998E-2</c:v>
                </c:pt>
                <c:pt idx="67">
                  <c:v>4.8633467E-2</c:v>
                </c:pt>
                <c:pt idx="68">
                  <c:v>6.1300892000000003E-2</c:v>
                </c:pt>
                <c:pt idx="69">
                  <c:v>6.8424680000000002E-2</c:v>
                </c:pt>
                <c:pt idx="70">
                  <c:v>6.3080810000000001E-2</c:v>
                </c:pt>
                <c:pt idx="71">
                  <c:v>4.7235201999999997E-2</c:v>
                </c:pt>
                <c:pt idx="72">
                  <c:v>3.0142004E-2</c:v>
                </c:pt>
                <c:pt idx="73">
                  <c:v>1.9216508E-2</c:v>
                </c:pt>
                <c:pt idx="74">
                  <c:v>1.6155558E-2</c:v>
                </c:pt>
                <c:pt idx="75">
                  <c:v>1.703518E-2</c:v>
                </c:pt>
                <c:pt idx="76">
                  <c:v>1.869788E-2</c:v>
                </c:pt>
                <c:pt idx="77">
                  <c:v>2.0868477999999999E-2</c:v>
                </c:pt>
                <c:pt idx="78">
                  <c:v>2.5017878E-2</c:v>
                </c:pt>
                <c:pt idx="79">
                  <c:v>2.9796824E-2</c:v>
                </c:pt>
                <c:pt idx="80">
                  <c:v>3.0455275E-2</c:v>
                </c:pt>
                <c:pt idx="81">
                  <c:v>2.3824169999999999E-2</c:v>
                </c:pt>
                <c:pt idx="82">
                  <c:v>1.0909164000000001E-2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4.3175807000000004E-3</c:v>
                </c:pt>
                <c:pt idx="89">
                  <c:v>1.3117975E-2</c:v>
                </c:pt>
                <c:pt idx="90">
                  <c:v>2.0704786999999999E-2</c:v>
                </c:pt>
                <c:pt idx="91">
                  <c:v>2.7347092999999999E-2</c:v>
                </c:pt>
                <c:pt idx="92">
                  <c:v>3.1630218000000002E-2</c:v>
                </c:pt>
                <c:pt idx="93">
                  <c:v>3.3702139999999998E-2</c:v>
                </c:pt>
                <c:pt idx="94">
                  <c:v>3.3941757000000003E-2</c:v>
                </c:pt>
                <c:pt idx="95">
                  <c:v>3.2564160000000002E-2</c:v>
                </c:pt>
                <c:pt idx="96">
                  <c:v>3.2004280000000003E-2</c:v>
                </c:pt>
                <c:pt idx="97">
                  <c:v>3.1887640000000002E-2</c:v>
                </c:pt>
                <c:pt idx="98">
                  <c:v>3.1860310000000003E-2</c:v>
                </c:pt>
                <c:pt idx="99">
                  <c:v>3.1582218000000002E-2</c:v>
                </c:pt>
                <c:pt idx="100">
                  <c:v>3.0953042E-2</c:v>
                </c:pt>
                <c:pt idx="101">
                  <c:v>3.0186129999999999E-2</c:v>
                </c:pt>
                <c:pt idx="102">
                  <c:v>2.958506E-2</c:v>
                </c:pt>
                <c:pt idx="103">
                  <c:v>2.9578552000000001E-2</c:v>
                </c:pt>
                <c:pt idx="104">
                  <c:v>2.8994536000000001E-2</c:v>
                </c:pt>
                <c:pt idx="105">
                  <c:v>2.7867817999999999E-2</c:v>
                </c:pt>
                <c:pt idx="106">
                  <c:v>2.6089072000000001E-2</c:v>
                </c:pt>
                <c:pt idx="107">
                  <c:v>2.4221600999999999E-2</c:v>
                </c:pt>
                <c:pt idx="108">
                  <c:v>2.1090463E-2</c:v>
                </c:pt>
                <c:pt idx="109">
                  <c:v>1.7316740000000001E-2</c:v>
                </c:pt>
                <c:pt idx="110">
                  <c:v>1.3447672000000001E-2</c:v>
                </c:pt>
                <c:pt idx="111">
                  <c:v>9.3495430000000001E-3</c:v>
                </c:pt>
                <c:pt idx="112">
                  <c:v>4.5725736000000001E-3</c:v>
                </c:pt>
                <c:pt idx="113">
                  <c:v>1.02E-4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56F5-42D5-A311-CCCB01544253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[5]Sheet1!$D$165:$DT$165</c:f>
              <c:numCache>
                <c:formatCode>General</c:formatCode>
                <c:ptCount val="121"/>
                <c:pt idx="0">
                  <c:v>1.7592160000000001E-3</c:v>
                </c:pt>
                <c:pt idx="1">
                  <c:v>0</c:v>
                </c:pt>
                <c:pt idx="2">
                  <c:v>7.4799999999999997E-4</c:v>
                </c:pt>
                <c:pt idx="3">
                  <c:v>6.6100000000000002E-4</c:v>
                </c:pt>
                <c:pt idx="4">
                  <c:v>6.9499999999999998E-4</c:v>
                </c:pt>
                <c:pt idx="5">
                  <c:v>1.447161E-3</c:v>
                </c:pt>
                <c:pt idx="6">
                  <c:v>3.3393962999999998E-3</c:v>
                </c:pt>
                <c:pt idx="7">
                  <c:v>6.2894244000000002E-3</c:v>
                </c:pt>
                <c:pt idx="8">
                  <c:v>7.4614612E-3</c:v>
                </c:pt>
                <c:pt idx="9">
                  <c:v>5.1287175000000003E-3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3.8200000000000002E-4</c:v>
                </c:pt>
                <c:pt idx="15">
                  <c:v>7.2556455000000004E-3</c:v>
                </c:pt>
                <c:pt idx="16">
                  <c:v>1.3010435000000001E-2</c:v>
                </c:pt>
                <c:pt idx="17">
                  <c:v>1.3724033E-2</c:v>
                </c:pt>
                <c:pt idx="18">
                  <c:v>9.4360859999999998E-3</c:v>
                </c:pt>
                <c:pt idx="19">
                  <c:v>1.5375414E-3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2.4515507000000001E-3</c:v>
                </c:pt>
                <c:pt idx="27">
                  <c:v>8.9274530000000001E-3</c:v>
                </c:pt>
                <c:pt idx="28">
                  <c:v>1.3913699E-2</c:v>
                </c:pt>
                <c:pt idx="29">
                  <c:v>1.6907867E-2</c:v>
                </c:pt>
                <c:pt idx="30">
                  <c:v>1.9508500000000002E-2</c:v>
                </c:pt>
                <c:pt idx="31">
                  <c:v>2.1590859E-2</c:v>
                </c:pt>
                <c:pt idx="32">
                  <c:v>2.2144147999999999E-2</c:v>
                </c:pt>
                <c:pt idx="33">
                  <c:v>2.2925016999999999E-2</c:v>
                </c:pt>
                <c:pt idx="34">
                  <c:v>2.3747282000000002E-2</c:v>
                </c:pt>
                <c:pt idx="35">
                  <c:v>2.4575029000000002E-2</c:v>
                </c:pt>
                <c:pt idx="36">
                  <c:v>2.3918117999999999E-2</c:v>
                </c:pt>
                <c:pt idx="37">
                  <c:v>2.1037139E-2</c:v>
                </c:pt>
                <c:pt idx="38">
                  <c:v>1.6645469999999999E-2</c:v>
                </c:pt>
                <c:pt idx="39">
                  <c:v>1.2437543000000001E-2</c:v>
                </c:pt>
                <c:pt idx="40">
                  <c:v>8.6477519999999999E-3</c:v>
                </c:pt>
                <c:pt idx="41">
                  <c:v>6.2993765000000004E-3</c:v>
                </c:pt>
                <c:pt idx="42">
                  <c:v>4.9069533E-3</c:v>
                </c:pt>
                <c:pt idx="43">
                  <c:v>6.7874985000000001E-3</c:v>
                </c:pt>
                <c:pt idx="44">
                  <c:v>1.3256253000000001E-2</c:v>
                </c:pt>
                <c:pt idx="45">
                  <c:v>2.2467597999999998E-2</c:v>
                </c:pt>
                <c:pt idx="46">
                  <c:v>3.0590406000000001E-2</c:v>
                </c:pt>
                <c:pt idx="47">
                  <c:v>3.4702933999999998E-2</c:v>
                </c:pt>
                <c:pt idx="48">
                  <c:v>3.5139225000000003E-2</c:v>
                </c:pt>
                <c:pt idx="49">
                  <c:v>3.4034353000000003E-2</c:v>
                </c:pt>
                <c:pt idx="50">
                  <c:v>3.2567285000000001E-2</c:v>
                </c:pt>
                <c:pt idx="51">
                  <c:v>3.2257687E-2</c:v>
                </c:pt>
                <c:pt idx="52">
                  <c:v>3.3168129999999997E-2</c:v>
                </c:pt>
                <c:pt idx="53">
                  <c:v>3.3556055000000001E-2</c:v>
                </c:pt>
                <c:pt idx="54">
                  <c:v>3.1455614E-2</c:v>
                </c:pt>
                <c:pt idx="55">
                  <c:v>2.7939374999999999E-2</c:v>
                </c:pt>
                <c:pt idx="56">
                  <c:v>2.5879566E-2</c:v>
                </c:pt>
                <c:pt idx="57">
                  <c:v>2.8201110000000001E-2</c:v>
                </c:pt>
                <c:pt idx="58">
                  <c:v>3.4131660000000001E-2</c:v>
                </c:pt>
                <c:pt idx="59">
                  <c:v>4.0126429999999998E-2</c:v>
                </c:pt>
                <c:pt idx="60">
                  <c:v>4.2437664999999999E-2</c:v>
                </c:pt>
                <c:pt idx="61">
                  <c:v>4.2809847999999998E-2</c:v>
                </c:pt>
                <c:pt idx="62">
                  <c:v>4.3102752000000001E-2</c:v>
                </c:pt>
                <c:pt idx="63">
                  <c:v>4.3617669999999997E-2</c:v>
                </c:pt>
                <c:pt idx="64">
                  <c:v>4.227914E-2</c:v>
                </c:pt>
                <c:pt idx="65">
                  <c:v>3.9550192999999997E-2</c:v>
                </c:pt>
                <c:pt idx="66">
                  <c:v>4.0233600000000001E-2</c:v>
                </c:pt>
                <c:pt idx="67">
                  <c:v>4.8493086999999997E-2</c:v>
                </c:pt>
                <c:pt idx="68">
                  <c:v>6.1105373999999997E-2</c:v>
                </c:pt>
                <c:pt idx="69">
                  <c:v>6.8275526000000003E-2</c:v>
                </c:pt>
                <c:pt idx="70">
                  <c:v>6.3077494999999997E-2</c:v>
                </c:pt>
                <c:pt idx="71">
                  <c:v>4.7353140000000002E-2</c:v>
                </c:pt>
                <c:pt idx="72">
                  <c:v>3.0204195999999999E-2</c:v>
                </c:pt>
                <c:pt idx="73">
                  <c:v>1.900375E-2</c:v>
                </c:pt>
                <c:pt idx="74">
                  <c:v>1.5627340999999999E-2</c:v>
                </c:pt>
                <c:pt idx="75">
                  <c:v>1.6392868000000001E-2</c:v>
                </c:pt>
                <c:pt idx="76">
                  <c:v>1.8260559999999999E-2</c:v>
                </c:pt>
                <c:pt idx="77">
                  <c:v>2.0883308999999999E-2</c:v>
                </c:pt>
                <c:pt idx="78">
                  <c:v>2.5474193999999999E-2</c:v>
                </c:pt>
                <c:pt idx="79">
                  <c:v>3.043628E-2</c:v>
                </c:pt>
                <c:pt idx="80">
                  <c:v>3.0940321999999999E-2</c:v>
                </c:pt>
                <c:pt idx="81">
                  <c:v>2.3959283000000001E-2</c:v>
                </c:pt>
                <c:pt idx="82">
                  <c:v>1.0727112E-2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4.2696493E-3</c:v>
                </c:pt>
                <c:pt idx="89">
                  <c:v>1.3115827E-2</c:v>
                </c:pt>
                <c:pt idx="90">
                  <c:v>2.0765193000000001E-2</c:v>
                </c:pt>
                <c:pt idx="91">
                  <c:v>2.7467398000000001E-2</c:v>
                </c:pt>
                <c:pt idx="92">
                  <c:v>3.1801395000000003E-2</c:v>
                </c:pt>
                <c:pt idx="93">
                  <c:v>3.3901109999999998E-2</c:v>
                </c:pt>
                <c:pt idx="94">
                  <c:v>3.416574E-2</c:v>
                </c:pt>
                <c:pt idx="95">
                  <c:v>3.2792920000000003E-2</c:v>
                </c:pt>
                <c:pt idx="96">
                  <c:v>3.2203030000000001E-2</c:v>
                </c:pt>
                <c:pt idx="97">
                  <c:v>3.2022275000000003E-2</c:v>
                </c:pt>
                <c:pt idx="98">
                  <c:v>3.1902174999999998E-2</c:v>
                </c:pt>
                <c:pt idx="99">
                  <c:v>3.1511717000000002E-2</c:v>
                </c:pt>
                <c:pt idx="100">
                  <c:v>3.0793974000000002E-2</c:v>
                </c:pt>
                <c:pt idx="101">
                  <c:v>2.9929133E-2</c:v>
                </c:pt>
                <c:pt idx="102">
                  <c:v>2.9289149E-2</c:v>
                </c:pt>
                <c:pt idx="103">
                  <c:v>2.9277870000000001E-2</c:v>
                </c:pt>
                <c:pt idx="104">
                  <c:v>2.870644E-2</c:v>
                </c:pt>
                <c:pt idx="105">
                  <c:v>2.7603656000000001E-2</c:v>
                </c:pt>
                <c:pt idx="106">
                  <c:v>2.5854807E-2</c:v>
                </c:pt>
                <c:pt idx="107">
                  <c:v>2.4008404000000001E-2</c:v>
                </c:pt>
                <c:pt idx="108">
                  <c:v>2.0904796E-2</c:v>
                </c:pt>
                <c:pt idx="109">
                  <c:v>1.7147096000000001E-2</c:v>
                </c:pt>
                <c:pt idx="110">
                  <c:v>1.3288164E-2</c:v>
                </c:pt>
                <c:pt idx="111">
                  <c:v>9.2704689999999999E-3</c:v>
                </c:pt>
                <c:pt idx="112">
                  <c:v>4.5186695999999997E-3</c:v>
                </c:pt>
                <c:pt idx="113">
                  <c:v>5.5999999999999999E-5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56F5-42D5-A311-CCCB01544253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[5]Sheet1!$D$166:$DT$166</c:f>
              <c:numCache>
                <c:formatCode>General</c:formatCode>
                <c:ptCount val="121"/>
                <c:pt idx="0">
                  <c:v>1.0985191999999999E-3</c:v>
                </c:pt>
                <c:pt idx="1">
                  <c:v>0</c:v>
                </c:pt>
                <c:pt idx="2">
                  <c:v>3.9899999999999999E-4</c:v>
                </c:pt>
                <c:pt idx="3">
                  <c:v>7.2099999999999996E-4</c:v>
                </c:pt>
                <c:pt idx="4">
                  <c:v>1.0483095E-3</c:v>
                </c:pt>
                <c:pt idx="5">
                  <c:v>1.8255464999999999E-3</c:v>
                </c:pt>
                <c:pt idx="6">
                  <c:v>3.497357E-3</c:v>
                </c:pt>
                <c:pt idx="7">
                  <c:v>6.1527919999999998E-3</c:v>
                </c:pt>
                <c:pt idx="8">
                  <c:v>7.1895149999999996E-3</c:v>
                </c:pt>
                <c:pt idx="9">
                  <c:v>4.9409579999999996E-3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2.52E-4</c:v>
                </c:pt>
                <c:pt idx="15">
                  <c:v>7.3058630000000001E-3</c:v>
                </c:pt>
                <c:pt idx="16">
                  <c:v>1.3216966E-2</c:v>
                </c:pt>
                <c:pt idx="17">
                  <c:v>1.398949E-2</c:v>
                </c:pt>
                <c:pt idx="18">
                  <c:v>9.5754499999999992E-3</c:v>
                </c:pt>
                <c:pt idx="19">
                  <c:v>1.3981038E-3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2.8737540000000001E-3</c:v>
                </c:pt>
                <c:pt idx="27">
                  <c:v>9.2736280000000008E-3</c:v>
                </c:pt>
                <c:pt idx="28">
                  <c:v>1.4167849E-2</c:v>
                </c:pt>
                <c:pt idx="29">
                  <c:v>1.6990231000000001E-2</c:v>
                </c:pt>
                <c:pt idx="30">
                  <c:v>1.9432642999999999E-2</c:v>
                </c:pt>
                <c:pt idx="31">
                  <c:v>2.1406457E-2</c:v>
                </c:pt>
                <c:pt idx="32">
                  <c:v>2.1947372999999999E-2</c:v>
                </c:pt>
                <c:pt idx="33">
                  <c:v>2.2823105E-2</c:v>
                </c:pt>
                <c:pt idx="34">
                  <c:v>2.3751622E-2</c:v>
                </c:pt>
                <c:pt idx="35">
                  <c:v>2.4643159000000001E-2</c:v>
                </c:pt>
                <c:pt idx="36">
                  <c:v>2.403023E-2</c:v>
                </c:pt>
                <c:pt idx="37">
                  <c:v>2.1201122999999999E-2</c:v>
                </c:pt>
                <c:pt idx="38">
                  <c:v>1.6866947E-2</c:v>
                </c:pt>
                <c:pt idx="39">
                  <c:v>1.2654196E-2</c:v>
                </c:pt>
                <c:pt idx="40">
                  <c:v>8.7656739999999993E-3</c:v>
                </c:pt>
                <c:pt idx="41">
                  <c:v>6.3473554E-3</c:v>
                </c:pt>
                <c:pt idx="42">
                  <c:v>4.8818189999999999E-3</c:v>
                </c:pt>
                <c:pt idx="43">
                  <c:v>6.674775E-3</c:v>
                </c:pt>
                <c:pt idx="44">
                  <c:v>1.3096012000000001E-2</c:v>
                </c:pt>
                <c:pt idx="45">
                  <c:v>2.2350631999999999E-2</c:v>
                </c:pt>
                <c:pt idx="46">
                  <c:v>3.0648956000000002E-2</c:v>
                </c:pt>
                <c:pt idx="47">
                  <c:v>3.4972474000000003E-2</c:v>
                </c:pt>
                <c:pt idx="48">
                  <c:v>3.5514865E-2</c:v>
                </c:pt>
                <c:pt idx="49">
                  <c:v>3.4347820000000001E-2</c:v>
                </c:pt>
                <c:pt idx="50">
                  <c:v>3.2707571999999997E-2</c:v>
                </c:pt>
                <c:pt idx="51">
                  <c:v>3.2209564000000003E-2</c:v>
                </c:pt>
                <c:pt idx="52">
                  <c:v>3.3010262999999998E-2</c:v>
                </c:pt>
                <c:pt idx="53">
                  <c:v>3.334637E-2</c:v>
                </c:pt>
                <c:pt idx="54">
                  <c:v>3.1203194E-2</c:v>
                </c:pt>
                <c:pt idx="55">
                  <c:v>2.758822E-2</c:v>
                </c:pt>
                <c:pt idx="56">
                  <c:v>2.5414394E-2</c:v>
                </c:pt>
                <c:pt idx="57">
                  <c:v>2.7748822999999999E-2</c:v>
                </c:pt>
                <c:pt idx="58">
                  <c:v>3.3924761999999997E-2</c:v>
                </c:pt>
                <c:pt idx="59">
                  <c:v>4.0268652000000002E-2</c:v>
                </c:pt>
                <c:pt idx="60">
                  <c:v>4.2793593999999997E-2</c:v>
                </c:pt>
                <c:pt idx="61">
                  <c:v>4.307909E-2</c:v>
                </c:pt>
                <c:pt idx="62">
                  <c:v>4.3078758000000002E-2</c:v>
                </c:pt>
                <c:pt idx="63">
                  <c:v>4.3296340000000003E-2</c:v>
                </c:pt>
                <c:pt idx="64">
                  <c:v>4.1866604000000002E-2</c:v>
                </c:pt>
                <c:pt idx="65">
                  <c:v>3.9295837E-2</c:v>
                </c:pt>
                <c:pt idx="66">
                  <c:v>4.0275640000000001E-2</c:v>
                </c:pt>
                <c:pt idx="67">
                  <c:v>4.8763915999999997E-2</c:v>
                </c:pt>
                <c:pt idx="68">
                  <c:v>6.1501786000000003E-2</c:v>
                </c:pt>
                <c:pt idx="69">
                  <c:v>6.8672499999999997E-2</c:v>
                </c:pt>
                <c:pt idx="70">
                  <c:v>6.3374824999999996E-2</c:v>
                </c:pt>
                <c:pt idx="71">
                  <c:v>4.7445763000000002E-2</c:v>
                </c:pt>
                <c:pt idx="72">
                  <c:v>3.0047555E-2</c:v>
                </c:pt>
                <c:pt idx="73">
                  <c:v>1.8734256000000001E-2</c:v>
                </c:pt>
                <c:pt idx="74">
                  <c:v>1.5524366E-2</c:v>
                </c:pt>
                <c:pt idx="75">
                  <c:v>1.6624587E-2</c:v>
                </c:pt>
                <c:pt idx="76">
                  <c:v>1.8688349E-2</c:v>
                </c:pt>
                <c:pt idx="77">
                  <c:v>2.1160160000000001E-2</c:v>
                </c:pt>
                <c:pt idx="78">
                  <c:v>2.5369413E-2</c:v>
                </c:pt>
                <c:pt idx="79">
                  <c:v>3.0007890999999998E-2</c:v>
                </c:pt>
                <c:pt idx="80">
                  <c:v>3.0444507999999999E-2</c:v>
                </c:pt>
                <c:pt idx="81">
                  <c:v>2.3622917E-2</c:v>
                </c:pt>
                <c:pt idx="82">
                  <c:v>1.0639754E-2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4.0994689999999997E-3</c:v>
                </c:pt>
                <c:pt idx="89">
                  <c:v>1.2932185000000001E-2</c:v>
                </c:pt>
                <c:pt idx="90">
                  <c:v>2.0616585E-2</c:v>
                </c:pt>
                <c:pt idx="91">
                  <c:v>2.7338164000000002E-2</c:v>
                </c:pt>
                <c:pt idx="92">
                  <c:v>3.1673145E-2</c:v>
                </c:pt>
                <c:pt idx="93">
                  <c:v>3.3778355000000003E-2</c:v>
                </c:pt>
                <c:pt idx="94">
                  <c:v>3.4060479999999997E-2</c:v>
                </c:pt>
                <c:pt idx="95">
                  <c:v>3.2697047999999999E-2</c:v>
                </c:pt>
                <c:pt idx="96">
                  <c:v>3.2115105999999997E-2</c:v>
                </c:pt>
                <c:pt idx="97">
                  <c:v>3.1937844999999999E-2</c:v>
                </c:pt>
                <c:pt idx="98">
                  <c:v>3.1827210000000002E-2</c:v>
                </c:pt>
                <c:pt idx="99">
                  <c:v>3.1466648E-2</c:v>
                </c:pt>
                <c:pt idx="100">
                  <c:v>3.079366E-2</c:v>
                </c:pt>
                <c:pt idx="101">
                  <c:v>3.002293E-2</c:v>
                </c:pt>
                <c:pt idx="102">
                  <c:v>2.9442078E-2</c:v>
                </c:pt>
                <c:pt idx="103">
                  <c:v>2.9489383000000001E-2</c:v>
                </c:pt>
                <c:pt idx="104">
                  <c:v>2.8979913999999999E-2</c:v>
                </c:pt>
                <c:pt idx="105">
                  <c:v>2.7937762000000001E-2</c:v>
                </c:pt>
                <c:pt idx="106">
                  <c:v>2.6247851999999999E-2</c:v>
                </c:pt>
                <c:pt idx="107">
                  <c:v>2.4433402E-2</c:v>
                </c:pt>
                <c:pt idx="108">
                  <c:v>2.138149E-2</c:v>
                </c:pt>
                <c:pt idx="109">
                  <c:v>1.7665436E-2</c:v>
                </c:pt>
                <c:pt idx="110">
                  <c:v>1.3823009000000001E-2</c:v>
                </c:pt>
                <c:pt idx="111">
                  <c:v>9.7846809999999999E-3</c:v>
                </c:pt>
                <c:pt idx="112">
                  <c:v>5.0299413999999997E-3</c:v>
                </c:pt>
                <c:pt idx="113">
                  <c:v>5.4699999999999996E-4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56F5-42D5-A311-CCCB015442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799561472"/>
        <c:axId val="799569632"/>
      </c:lineChart>
      <c:catAx>
        <c:axId val="7995614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9632"/>
        <c:crosses val="autoZero"/>
        <c:auto val="1"/>
        <c:lblAlgn val="ctr"/>
        <c:lblOffset val="100"/>
        <c:noMultiLvlLbl val="0"/>
      </c:catAx>
      <c:valAx>
        <c:axId val="799569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1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MWPPG092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[5]Sheet1!$D$167:$DT$167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3.3799999999999998E-4</c:v>
                </c:pt>
                <c:pt idx="6">
                  <c:v>1.4396247E-3</c:v>
                </c:pt>
                <c:pt idx="7">
                  <c:v>3.5847169999999999E-3</c:v>
                </c:pt>
                <c:pt idx="8">
                  <c:v>5.4138292999999999E-3</c:v>
                </c:pt>
                <c:pt idx="9">
                  <c:v>5.3088446000000003E-3</c:v>
                </c:pt>
                <c:pt idx="10">
                  <c:v>2.39857E-3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4.9250763999999997E-3</c:v>
                </c:pt>
                <c:pt idx="16">
                  <c:v>9.0391250000000003E-3</c:v>
                </c:pt>
                <c:pt idx="17">
                  <c:v>8.9801069999999993E-3</c:v>
                </c:pt>
                <c:pt idx="18">
                  <c:v>5.1093804999999999E-3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4.8086005000000003E-3</c:v>
                </c:pt>
                <c:pt idx="27">
                  <c:v>8.9572060000000005E-3</c:v>
                </c:pt>
                <c:pt idx="28">
                  <c:v>1.1447607E-2</c:v>
                </c:pt>
                <c:pt idx="29">
                  <c:v>1.2036773000000001E-2</c:v>
                </c:pt>
                <c:pt idx="30">
                  <c:v>1.2510532499999999E-2</c:v>
                </c:pt>
                <c:pt idx="31">
                  <c:v>1.3382039E-2</c:v>
                </c:pt>
                <c:pt idx="32">
                  <c:v>1.4086022E-2</c:v>
                </c:pt>
                <c:pt idx="33">
                  <c:v>1.5627768E-2</c:v>
                </c:pt>
                <c:pt idx="34">
                  <c:v>1.7370109000000002E-2</c:v>
                </c:pt>
                <c:pt idx="35">
                  <c:v>1.8836296999999998E-2</c:v>
                </c:pt>
                <c:pt idx="36">
                  <c:v>1.8777700000000001E-2</c:v>
                </c:pt>
                <c:pt idx="37">
                  <c:v>1.6848720000000001E-2</c:v>
                </c:pt>
                <c:pt idx="38">
                  <c:v>1.33913625E-2</c:v>
                </c:pt>
                <c:pt idx="39">
                  <c:v>9.9112839999999994E-3</c:v>
                </c:pt>
                <c:pt idx="40">
                  <c:v>7.1658950000000003E-3</c:v>
                </c:pt>
                <c:pt idx="41">
                  <c:v>5.6013423000000001E-3</c:v>
                </c:pt>
                <c:pt idx="42">
                  <c:v>5.4180679999999998E-3</c:v>
                </c:pt>
                <c:pt idx="43">
                  <c:v>8.0296380000000004E-3</c:v>
                </c:pt>
                <c:pt idx="44">
                  <c:v>1.3863877E-2</c:v>
                </c:pt>
                <c:pt idx="45">
                  <c:v>2.1369703E-2</c:v>
                </c:pt>
                <c:pt idx="46">
                  <c:v>2.7847397999999999E-2</c:v>
                </c:pt>
                <c:pt idx="47">
                  <c:v>3.0893678000000001E-2</c:v>
                </c:pt>
                <c:pt idx="48">
                  <c:v>3.0242436000000001E-2</c:v>
                </c:pt>
                <c:pt idx="49">
                  <c:v>2.7464039999999999E-2</c:v>
                </c:pt>
                <c:pt idx="50">
                  <c:v>2.387736E-2</c:v>
                </c:pt>
                <c:pt idx="51">
                  <c:v>2.1802291000000001E-2</c:v>
                </c:pt>
                <c:pt idx="52">
                  <c:v>2.1984143000000001E-2</c:v>
                </c:pt>
                <c:pt idx="53">
                  <c:v>2.2828576999999999E-2</c:v>
                </c:pt>
                <c:pt idx="54">
                  <c:v>2.2472923999999998E-2</c:v>
                </c:pt>
                <c:pt idx="55">
                  <c:v>2.1495721999999998E-2</c:v>
                </c:pt>
                <c:pt idx="56">
                  <c:v>2.2293034999999999E-2</c:v>
                </c:pt>
                <c:pt idx="57">
                  <c:v>2.6112534E-2</c:v>
                </c:pt>
                <c:pt idx="58">
                  <c:v>3.1548479999999997E-2</c:v>
                </c:pt>
                <c:pt idx="59">
                  <c:v>3.5937410000000003E-2</c:v>
                </c:pt>
                <c:pt idx="60">
                  <c:v>3.6918594999999998E-2</c:v>
                </c:pt>
                <c:pt idx="61">
                  <c:v>3.6136585999999998E-2</c:v>
                </c:pt>
                <c:pt idx="62">
                  <c:v>3.4669223999999998E-2</c:v>
                </c:pt>
                <c:pt idx="63">
                  <c:v>3.2848115999999997E-2</c:v>
                </c:pt>
                <c:pt idx="64">
                  <c:v>3.0195435999999999E-2</c:v>
                </c:pt>
                <c:pt idx="65">
                  <c:v>2.8840826999999999E-2</c:v>
                </c:pt>
                <c:pt idx="66">
                  <c:v>3.211311E-2</c:v>
                </c:pt>
                <c:pt idx="67">
                  <c:v>4.1299872000000001E-2</c:v>
                </c:pt>
                <c:pt idx="68">
                  <c:v>5.2405074000000003E-2</c:v>
                </c:pt>
                <c:pt idx="69">
                  <c:v>5.8379569999999999E-2</c:v>
                </c:pt>
                <c:pt idx="70">
                  <c:v>5.5130154000000001E-2</c:v>
                </c:pt>
                <c:pt idx="71">
                  <c:v>4.4263360000000002E-2</c:v>
                </c:pt>
                <c:pt idx="72">
                  <c:v>3.1419444999999997E-2</c:v>
                </c:pt>
                <c:pt idx="73">
                  <c:v>2.0784331E-2</c:v>
                </c:pt>
                <c:pt idx="74">
                  <c:v>1.3689473000000001E-2</c:v>
                </c:pt>
                <c:pt idx="75">
                  <c:v>8.662197E-3</c:v>
                </c:pt>
                <c:pt idx="76">
                  <c:v>5.6860927E-3</c:v>
                </c:pt>
                <c:pt idx="77">
                  <c:v>6.6725053000000001E-3</c:v>
                </c:pt>
                <c:pt idx="78">
                  <c:v>1.2926451E-2</c:v>
                </c:pt>
                <c:pt idx="79">
                  <c:v>2.1247871000000002E-2</c:v>
                </c:pt>
                <c:pt idx="80">
                  <c:v>2.5317892000000002E-2</c:v>
                </c:pt>
                <c:pt idx="81">
                  <c:v>2.1162137000000001E-2</c:v>
                </c:pt>
                <c:pt idx="82">
                  <c:v>9.870162E-3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1.6721902999999999E-3</c:v>
                </c:pt>
                <c:pt idx="89">
                  <c:v>7.7106444999999997E-3</c:v>
                </c:pt>
                <c:pt idx="90">
                  <c:v>1.263504E-2</c:v>
                </c:pt>
                <c:pt idx="91">
                  <c:v>1.6722081E-2</c:v>
                </c:pt>
                <c:pt idx="92">
                  <c:v>1.9512472999999999E-2</c:v>
                </c:pt>
                <c:pt idx="93">
                  <c:v>2.1193104000000001E-2</c:v>
                </c:pt>
                <c:pt idx="94">
                  <c:v>2.1963949999999999E-2</c:v>
                </c:pt>
                <c:pt idx="95">
                  <c:v>2.2497293000000002E-2</c:v>
                </c:pt>
                <c:pt idx="96">
                  <c:v>2.4055099999999999E-2</c:v>
                </c:pt>
                <c:pt idx="97">
                  <c:v>2.6202505000000001E-2</c:v>
                </c:pt>
                <c:pt idx="98">
                  <c:v>2.8288687E-2</c:v>
                </c:pt>
                <c:pt idx="99">
                  <c:v>2.9649120000000001E-2</c:v>
                </c:pt>
                <c:pt idx="100">
                  <c:v>2.9991021E-2</c:v>
                </c:pt>
                <c:pt idx="101">
                  <c:v>3.0219070000000001E-2</c:v>
                </c:pt>
                <c:pt idx="102">
                  <c:v>3.0197992999999999E-2</c:v>
                </c:pt>
                <c:pt idx="103">
                  <c:v>3.0535901000000001E-2</c:v>
                </c:pt>
                <c:pt idx="104">
                  <c:v>3.0294659000000002E-2</c:v>
                </c:pt>
                <c:pt idx="105">
                  <c:v>2.9607316000000002E-2</c:v>
                </c:pt>
                <c:pt idx="106">
                  <c:v>2.8342472E-2</c:v>
                </c:pt>
                <c:pt idx="107">
                  <c:v>2.6892007999999998E-2</c:v>
                </c:pt>
                <c:pt idx="108">
                  <c:v>2.4413876000000001E-2</c:v>
                </c:pt>
                <c:pt idx="109">
                  <c:v>2.1348857999999998E-2</c:v>
                </c:pt>
                <c:pt idx="110">
                  <c:v>1.8262459000000002E-2</c:v>
                </c:pt>
                <c:pt idx="111">
                  <c:v>1.6473974999999998E-2</c:v>
                </c:pt>
                <c:pt idx="112">
                  <c:v>1.3099192000000001E-2</c:v>
                </c:pt>
                <c:pt idx="113">
                  <c:v>9.6367469999999993E-3</c:v>
                </c:pt>
                <c:pt idx="114">
                  <c:v>5.6894210000000001E-3</c:v>
                </c:pt>
                <c:pt idx="115">
                  <c:v>1.1174785E-3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865-443B-BF1D-BCBB94B51E5B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[5]Sheet1!$D$168:$DT$168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3.6900000000000002E-4</c:v>
                </c:pt>
                <c:pt idx="6">
                  <c:v>1.5994859E-3</c:v>
                </c:pt>
                <c:pt idx="7">
                  <c:v>3.8433562000000001E-3</c:v>
                </c:pt>
                <c:pt idx="8">
                  <c:v>5.6011009999999998E-3</c:v>
                </c:pt>
                <c:pt idx="9">
                  <c:v>5.2357649999999999E-3</c:v>
                </c:pt>
                <c:pt idx="10">
                  <c:v>1.9724899999999999E-3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9.3399999999999993E-5</c:v>
                </c:pt>
                <c:pt idx="15">
                  <c:v>5.4669254000000002E-3</c:v>
                </c:pt>
                <c:pt idx="16">
                  <c:v>9.6009849999999994E-3</c:v>
                </c:pt>
                <c:pt idx="17">
                  <c:v>9.3717035000000001E-3</c:v>
                </c:pt>
                <c:pt idx="18">
                  <c:v>5.2402676E-3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4.7388016000000002E-3</c:v>
                </c:pt>
                <c:pt idx="27">
                  <c:v>8.7896940000000007E-3</c:v>
                </c:pt>
                <c:pt idx="28">
                  <c:v>1.1315955000000001E-2</c:v>
                </c:pt>
                <c:pt idx="29">
                  <c:v>1.2022264E-2</c:v>
                </c:pt>
                <c:pt idx="30">
                  <c:v>1.2611455000000001E-2</c:v>
                </c:pt>
                <c:pt idx="31">
                  <c:v>1.3508707999999999E-2</c:v>
                </c:pt>
                <c:pt idx="32">
                  <c:v>1.4143586999999999E-2</c:v>
                </c:pt>
                <c:pt idx="33">
                  <c:v>1.555075E-2</c:v>
                </c:pt>
                <c:pt idx="34">
                  <c:v>1.7136334999999999E-2</c:v>
                </c:pt>
                <c:pt idx="35">
                  <c:v>1.8487225999999999E-2</c:v>
                </c:pt>
                <c:pt idx="36">
                  <c:v>1.8375697E-2</c:v>
                </c:pt>
                <c:pt idx="37">
                  <c:v>1.6428979999999999E-2</c:v>
                </c:pt>
                <c:pt idx="38">
                  <c:v>1.2879465E-2</c:v>
                </c:pt>
                <c:pt idx="39">
                  <c:v>9.272265E-3</c:v>
                </c:pt>
                <c:pt idx="40">
                  <c:v>6.4560049999999999E-3</c:v>
                </c:pt>
                <c:pt idx="41">
                  <c:v>4.9775139999999997E-3</c:v>
                </c:pt>
                <c:pt idx="42">
                  <c:v>4.9713450000000003E-3</c:v>
                </c:pt>
                <c:pt idx="43">
                  <c:v>7.7262594999999998E-3</c:v>
                </c:pt>
                <c:pt idx="44">
                  <c:v>1.36159165E-2</c:v>
                </c:pt>
                <c:pt idx="45">
                  <c:v>2.1151036000000002E-2</c:v>
                </c:pt>
                <c:pt idx="46">
                  <c:v>2.7688276000000001E-2</c:v>
                </c:pt>
                <c:pt idx="47">
                  <c:v>3.0790536E-2</c:v>
                </c:pt>
                <c:pt idx="48">
                  <c:v>3.0150021999999999E-2</c:v>
                </c:pt>
                <c:pt idx="49">
                  <c:v>2.7363394999999999E-2</c:v>
                </c:pt>
                <c:pt idx="50">
                  <c:v>2.3819493000000001E-2</c:v>
                </c:pt>
                <c:pt idx="51">
                  <c:v>2.1852989E-2</c:v>
                </c:pt>
                <c:pt idx="52">
                  <c:v>2.2183774E-2</c:v>
                </c:pt>
                <c:pt idx="53">
                  <c:v>2.3113178000000002E-2</c:v>
                </c:pt>
                <c:pt idx="54">
                  <c:v>2.2777784999999998E-2</c:v>
                </c:pt>
                <c:pt idx="55">
                  <c:v>2.1795103E-2</c:v>
                </c:pt>
                <c:pt idx="56">
                  <c:v>2.2601465000000001E-2</c:v>
                </c:pt>
                <c:pt idx="57">
                  <c:v>2.6390324999999999E-2</c:v>
                </c:pt>
                <c:pt idx="58">
                  <c:v>3.1745896000000003E-2</c:v>
                </c:pt>
                <c:pt idx="59">
                  <c:v>3.6044872999999998E-2</c:v>
                </c:pt>
                <c:pt idx="60">
                  <c:v>3.6987680000000002E-2</c:v>
                </c:pt>
                <c:pt idx="61">
                  <c:v>3.6245226999999998E-2</c:v>
                </c:pt>
                <c:pt idx="62">
                  <c:v>3.4816224E-2</c:v>
                </c:pt>
                <c:pt idx="63">
                  <c:v>3.2931811999999998E-2</c:v>
                </c:pt>
                <c:pt idx="64">
                  <c:v>3.0095724000000001E-2</c:v>
                </c:pt>
                <c:pt idx="65">
                  <c:v>2.8586634E-2</c:v>
                </c:pt>
                <c:pt idx="66">
                  <c:v>3.1892978000000002E-2</c:v>
                </c:pt>
                <c:pt idx="67">
                  <c:v>4.1314017000000001E-2</c:v>
                </c:pt>
                <c:pt idx="68">
                  <c:v>5.2730348000000003E-2</c:v>
                </c:pt>
                <c:pt idx="69">
                  <c:v>5.8904695999999999E-2</c:v>
                </c:pt>
                <c:pt idx="70">
                  <c:v>5.5680472000000002E-2</c:v>
                </c:pt>
                <c:pt idx="71">
                  <c:v>4.4703659999999999E-2</c:v>
                </c:pt>
                <c:pt idx="72">
                  <c:v>3.1689099999999998E-2</c:v>
                </c:pt>
                <c:pt idx="73">
                  <c:v>2.0900229999999999E-2</c:v>
                </c:pt>
                <c:pt idx="74">
                  <c:v>1.3690773E-2</c:v>
                </c:pt>
                <c:pt idx="75">
                  <c:v>8.5629199999999999E-3</c:v>
                </c:pt>
                <c:pt idx="76">
                  <c:v>5.4696314000000001E-3</c:v>
                </c:pt>
                <c:pt idx="77">
                  <c:v>6.3586379999999998E-3</c:v>
                </c:pt>
                <c:pt idx="78">
                  <c:v>1.2652755999999999E-2</c:v>
                </c:pt>
                <c:pt idx="79">
                  <c:v>2.1206784999999999E-2</c:v>
                </c:pt>
                <c:pt idx="80">
                  <c:v>2.5625555000000001E-2</c:v>
                </c:pt>
                <c:pt idx="81">
                  <c:v>2.1781404000000001E-2</c:v>
                </c:pt>
                <c:pt idx="82">
                  <c:v>1.0643447E-2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1.5852297999999999E-3</c:v>
                </c:pt>
                <c:pt idx="89">
                  <c:v>7.5500402999999997E-3</c:v>
                </c:pt>
                <c:pt idx="90">
                  <c:v>1.2434433E-2</c:v>
                </c:pt>
                <c:pt idx="91">
                  <c:v>1.6589954000000001E-2</c:v>
                </c:pt>
                <c:pt idx="92">
                  <c:v>1.9456884000000001E-2</c:v>
                </c:pt>
                <c:pt idx="93">
                  <c:v>2.1189191999999999E-2</c:v>
                </c:pt>
                <c:pt idx="94">
                  <c:v>2.1954495000000001E-2</c:v>
                </c:pt>
                <c:pt idx="95">
                  <c:v>2.2421884999999999E-2</c:v>
                </c:pt>
                <c:pt idx="96">
                  <c:v>2.3873037E-2</c:v>
                </c:pt>
                <c:pt idx="97">
                  <c:v>2.5939532000000001E-2</c:v>
                </c:pt>
                <c:pt idx="98">
                  <c:v>2.7998553999999998E-2</c:v>
                </c:pt>
                <c:pt idx="99">
                  <c:v>2.939437E-2</c:v>
                </c:pt>
                <c:pt idx="100">
                  <c:v>2.9812844000000002E-2</c:v>
                </c:pt>
                <c:pt idx="101">
                  <c:v>3.0150725E-2</c:v>
                </c:pt>
                <c:pt idx="102">
                  <c:v>3.0233362999999999E-2</c:v>
                </c:pt>
                <c:pt idx="103">
                  <c:v>3.0666295E-2</c:v>
                </c:pt>
                <c:pt idx="104">
                  <c:v>3.0501215000000002E-2</c:v>
                </c:pt>
                <c:pt idx="105">
                  <c:v>2.9870694999999999E-2</c:v>
                </c:pt>
                <c:pt idx="106">
                  <c:v>2.8639148999999999E-2</c:v>
                </c:pt>
                <c:pt idx="107">
                  <c:v>2.7204308999999999E-2</c:v>
                </c:pt>
                <c:pt idx="108">
                  <c:v>2.4712197000000002E-2</c:v>
                </c:pt>
                <c:pt idx="109">
                  <c:v>2.1614613000000001E-2</c:v>
                </c:pt>
                <c:pt idx="110">
                  <c:v>1.8486947E-2</c:v>
                </c:pt>
                <c:pt idx="111">
                  <c:v>1.6678254999999999E-2</c:v>
                </c:pt>
                <c:pt idx="112">
                  <c:v>1.3268406999999999E-2</c:v>
                </c:pt>
                <c:pt idx="113">
                  <c:v>9.780937E-3</c:v>
                </c:pt>
                <c:pt idx="114">
                  <c:v>5.8175880000000003E-3</c:v>
                </c:pt>
                <c:pt idx="115">
                  <c:v>1.2408412E-3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865-443B-BF1D-BCBB94B51E5B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[5]Sheet1!$D$169:$DT$169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4.3900000000000003E-5</c:v>
                </c:pt>
                <c:pt idx="6">
                  <c:v>1.0846263999999999E-3</c:v>
                </c:pt>
                <c:pt idx="7">
                  <c:v>3.2103567E-3</c:v>
                </c:pt>
                <c:pt idx="8">
                  <c:v>5.1369774000000002E-3</c:v>
                </c:pt>
                <c:pt idx="9">
                  <c:v>5.2358580000000004E-3</c:v>
                </c:pt>
                <c:pt idx="10">
                  <c:v>2.5762770000000001E-3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1.16E-4</c:v>
                </c:pt>
                <c:pt idx="15">
                  <c:v>4.7807199999999996E-3</c:v>
                </c:pt>
                <c:pt idx="16">
                  <c:v>8.4192339999999994E-3</c:v>
                </c:pt>
                <c:pt idx="17">
                  <c:v>8.1402769999999996E-3</c:v>
                </c:pt>
                <c:pt idx="18">
                  <c:v>4.4197836000000002E-3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4.7049229999999997E-3</c:v>
                </c:pt>
                <c:pt idx="27">
                  <c:v>8.4102429999999995E-3</c:v>
                </c:pt>
                <c:pt idx="28">
                  <c:v>1.0623530500000001E-2</c:v>
                </c:pt>
                <c:pt idx="29">
                  <c:v>1.11492E-2</c:v>
                </c:pt>
                <c:pt idx="30">
                  <c:v>1.1591021E-2</c:v>
                </c:pt>
                <c:pt idx="31">
                  <c:v>1.2379784E-2</c:v>
                </c:pt>
                <c:pt idx="32">
                  <c:v>1.3030596E-2</c:v>
                </c:pt>
                <c:pt idx="33">
                  <c:v>1.4484065000000001E-2</c:v>
                </c:pt>
                <c:pt idx="34">
                  <c:v>1.6164389000000001E-2</c:v>
                </c:pt>
                <c:pt idx="35">
                  <c:v>1.7592402E-2</c:v>
                </c:pt>
                <c:pt idx="36">
                  <c:v>1.7583120000000001E-2</c:v>
                </c:pt>
                <c:pt idx="37">
                  <c:v>1.5784312000000002E-2</c:v>
                </c:pt>
                <c:pt idx="38">
                  <c:v>1.2461849000000001E-2</c:v>
                </c:pt>
                <c:pt idx="39">
                  <c:v>8.9769080000000005E-3</c:v>
                </c:pt>
                <c:pt idx="40">
                  <c:v>6.128377E-3</c:v>
                </c:pt>
                <c:pt idx="41">
                  <c:v>4.4744512999999996E-3</c:v>
                </c:pt>
                <c:pt idx="42">
                  <c:v>4.4670645000000004E-3</c:v>
                </c:pt>
                <c:pt idx="43">
                  <c:v>7.4116484999999996E-3</c:v>
                </c:pt>
                <c:pt idx="44">
                  <c:v>1.3540478E-2</c:v>
                </c:pt>
                <c:pt idx="45">
                  <c:v>2.1065837E-2</c:v>
                </c:pt>
                <c:pt idx="46">
                  <c:v>2.7334069999999999E-2</c:v>
                </c:pt>
                <c:pt idx="47">
                  <c:v>3.0102710000000001E-2</c:v>
                </c:pt>
                <c:pt idx="48">
                  <c:v>2.9229031999999999E-2</c:v>
                </c:pt>
                <c:pt idx="49">
                  <c:v>2.6300369000000001E-2</c:v>
                </c:pt>
                <c:pt idx="50">
                  <c:v>2.2692042999999999E-2</c:v>
                </c:pt>
                <c:pt idx="51">
                  <c:v>2.0713680000000002E-2</c:v>
                </c:pt>
                <c:pt idx="52">
                  <c:v>2.1077025999999999E-2</c:v>
                </c:pt>
                <c:pt idx="53">
                  <c:v>2.2154111000000001E-2</c:v>
                </c:pt>
                <c:pt idx="54">
                  <c:v>2.2080269E-2</c:v>
                </c:pt>
                <c:pt idx="55">
                  <c:v>2.1404811999999999E-2</c:v>
                </c:pt>
                <c:pt idx="56">
                  <c:v>2.2470324999999999E-2</c:v>
                </c:pt>
                <c:pt idx="57">
                  <c:v>2.6420283999999999E-2</c:v>
                </c:pt>
                <c:pt idx="58">
                  <c:v>3.1792104000000002E-2</c:v>
                </c:pt>
                <c:pt idx="59">
                  <c:v>3.6022287E-2</c:v>
                </c:pt>
                <c:pt idx="60">
                  <c:v>3.6830634000000001E-2</c:v>
                </c:pt>
                <c:pt idx="61">
                  <c:v>3.5819862000000001E-2</c:v>
                </c:pt>
                <c:pt idx="62">
                  <c:v>3.4009355999999998E-2</c:v>
                </c:pt>
                <c:pt idx="63">
                  <c:v>3.176561E-2</c:v>
                </c:pt>
                <c:pt idx="64">
                  <c:v>2.8799083E-2</c:v>
                </c:pt>
                <c:pt idx="65">
                  <c:v>2.7443405000000001E-2</c:v>
                </c:pt>
                <c:pt idx="66">
                  <c:v>3.0948235000000001E-2</c:v>
                </c:pt>
                <c:pt idx="67">
                  <c:v>4.0304976999999999E-2</c:v>
                </c:pt>
                <c:pt idx="68">
                  <c:v>5.1412325000000002E-2</c:v>
                </c:pt>
                <c:pt idx="69">
                  <c:v>5.7367556E-2</c:v>
                </c:pt>
                <c:pt idx="70">
                  <c:v>5.4320769999999997E-2</c:v>
                </c:pt>
                <c:pt idx="71">
                  <c:v>4.3924489999999997E-2</c:v>
                </c:pt>
                <c:pt idx="72">
                  <c:v>3.1572342000000003E-2</c:v>
                </c:pt>
                <c:pt idx="73">
                  <c:v>2.1169402E-2</c:v>
                </c:pt>
                <c:pt idx="74">
                  <c:v>1.3851383E-2</c:v>
                </c:pt>
                <c:pt idx="75">
                  <c:v>8.283159E-3</c:v>
                </c:pt>
                <c:pt idx="76">
                  <c:v>4.7624805000000001E-3</c:v>
                </c:pt>
                <c:pt idx="77">
                  <c:v>5.5029500000000004E-3</c:v>
                </c:pt>
                <c:pt idx="78">
                  <c:v>1.1811062000000001E-2</c:v>
                </c:pt>
                <c:pt idx="79">
                  <c:v>2.0396674E-2</c:v>
                </c:pt>
                <c:pt idx="80">
                  <c:v>2.4929522999999999E-2</c:v>
                </c:pt>
                <c:pt idx="81">
                  <c:v>2.1368152000000001E-2</c:v>
                </c:pt>
                <c:pt idx="82">
                  <c:v>1.0647788E-2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5.5800000000000001E-4</c:v>
                </c:pt>
                <c:pt idx="89">
                  <c:v>6.4788223000000001E-3</c:v>
                </c:pt>
                <c:pt idx="90">
                  <c:v>1.1580017E-2</c:v>
                </c:pt>
                <c:pt idx="91">
                  <c:v>1.5973324000000001E-2</c:v>
                </c:pt>
                <c:pt idx="92">
                  <c:v>1.9010473E-2</c:v>
                </c:pt>
                <c:pt idx="93">
                  <c:v>2.0854257000000001E-2</c:v>
                </c:pt>
                <c:pt idx="94">
                  <c:v>2.1702299000000001E-2</c:v>
                </c:pt>
                <c:pt idx="95">
                  <c:v>2.2196552000000001E-2</c:v>
                </c:pt>
                <c:pt idx="96">
                  <c:v>2.363736E-2</c:v>
                </c:pt>
                <c:pt idx="97">
                  <c:v>2.5647732999999999E-2</c:v>
                </c:pt>
                <c:pt idx="98">
                  <c:v>2.7603183E-2</c:v>
                </c:pt>
                <c:pt idx="99">
                  <c:v>2.8836686E-2</c:v>
                </c:pt>
                <c:pt idx="100">
                  <c:v>2.9076294999999999E-2</c:v>
                </c:pt>
                <c:pt idx="101">
                  <c:v>2.9304107999999999E-2</c:v>
                </c:pt>
                <c:pt idx="102">
                  <c:v>2.930961E-2</c:v>
                </c:pt>
                <c:pt idx="103">
                  <c:v>2.9724382000000001E-2</c:v>
                </c:pt>
                <c:pt idx="104">
                  <c:v>2.9619530000000002E-2</c:v>
                </c:pt>
                <c:pt idx="105">
                  <c:v>2.9129293000000001E-2</c:v>
                </c:pt>
                <c:pt idx="106">
                  <c:v>2.8102604999999999E-2</c:v>
                </c:pt>
                <c:pt idx="107">
                  <c:v>2.6879495E-2</c:v>
                </c:pt>
                <c:pt idx="108">
                  <c:v>2.4683986000000002E-2</c:v>
                </c:pt>
                <c:pt idx="109">
                  <c:v>2.1884672000000001E-2</c:v>
                </c:pt>
                <c:pt idx="110">
                  <c:v>1.9030559999999998E-2</c:v>
                </c:pt>
                <c:pt idx="111">
                  <c:v>1.7751614999999998E-2</c:v>
                </c:pt>
                <c:pt idx="112">
                  <c:v>1.4625454E-2</c:v>
                </c:pt>
                <c:pt idx="113">
                  <c:v>1.1357743E-2</c:v>
                </c:pt>
                <c:pt idx="114">
                  <c:v>7.562727E-3</c:v>
                </c:pt>
                <c:pt idx="115">
                  <c:v>3.1155407999999998E-3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865-443B-BF1D-BCBB94B51E5B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[5]Sheet1!$D$170:$DT$170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3.6600000000000001E-4</c:v>
                </c:pt>
                <c:pt idx="6">
                  <c:v>1.3266521E-3</c:v>
                </c:pt>
                <c:pt idx="7">
                  <c:v>3.3613207999999999E-3</c:v>
                </c:pt>
                <c:pt idx="8">
                  <c:v>5.121619E-3</c:v>
                </c:pt>
                <c:pt idx="9">
                  <c:v>5.0196379999999999E-3</c:v>
                </c:pt>
                <c:pt idx="10">
                  <c:v>2.1336887000000001E-3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1.94E-4</c:v>
                </c:pt>
                <c:pt idx="15">
                  <c:v>5.1421662999999998E-3</c:v>
                </c:pt>
                <c:pt idx="16">
                  <c:v>8.9583349999999996E-3</c:v>
                </c:pt>
                <c:pt idx="17">
                  <c:v>8.6889480000000002E-3</c:v>
                </c:pt>
                <c:pt idx="18">
                  <c:v>4.7910030000000003E-3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4.6909170000000002E-3</c:v>
                </c:pt>
                <c:pt idx="27">
                  <c:v>8.6477050000000003E-3</c:v>
                </c:pt>
                <c:pt idx="28">
                  <c:v>1.1115013999999999E-2</c:v>
                </c:pt>
                <c:pt idx="29">
                  <c:v>1.1807923E-2</c:v>
                </c:pt>
                <c:pt idx="30">
                  <c:v>1.2354997E-2</c:v>
                </c:pt>
                <c:pt idx="31">
                  <c:v>1.3164245E-2</c:v>
                </c:pt>
                <c:pt idx="32">
                  <c:v>1.3723691999999999E-2</c:v>
                </c:pt>
                <c:pt idx="33">
                  <c:v>1.5124767000000001E-2</c:v>
                </c:pt>
                <c:pt idx="34">
                  <c:v>1.6818791999999999E-2</c:v>
                </c:pt>
                <c:pt idx="35">
                  <c:v>1.8309005999999999E-2</c:v>
                </c:pt>
                <c:pt idx="36">
                  <c:v>1.8307383999999999E-2</c:v>
                </c:pt>
                <c:pt idx="37">
                  <c:v>1.6416839999999999E-2</c:v>
                </c:pt>
                <c:pt idx="38">
                  <c:v>1.2968881E-2</c:v>
                </c:pt>
                <c:pt idx="39">
                  <c:v>9.4912910000000007E-3</c:v>
                </c:pt>
                <c:pt idx="40">
                  <c:v>6.7782049999999998E-3</c:v>
                </c:pt>
                <c:pt idx="41">
                  <c:v>5.3114049999999999E-3</c:v>
                </c:pt>
                <c:pt idx="42">
                  <c:v>5.327048E-3</c:v>
                </c:pt>
                <c:pt idx="43">
                  <c:v>8.1534020000000006E-3</c:v>
                </c:pt>
                <c:pt idx="44">
                  <c:v>1.412741E-2</c:v>
                </c:pt>
                <c:pt idx="45">
                  <c:v>2.1613286999999998E-2</c:v>
                </c:pt>
                <c:pt idx="46">
                  <c:v>2.7944513000000001E-2</c:v>
                </c:pt>
                <c:pt idx="47">
                  <c:v>3.0794108000000001E-2</c:v>
                </c:pt>
                <c:pt idx="48">
                  <c:v>2.9964103999999998E-2</c:v>
                </c:pt>
                <c:pt idx="49">
                  <c:v>2.7045650000000001E-2</c:v>
                </c:pt>
                <c:pt idx="50">
                  <c:v>2.3361542999999999E-2</c:v>
                </c:pt>
                <c:pt idx="51">
                  <c:v>2.1225200999999999E-2</c:v>
                </c:pt>
                <c:pt idx="52">
                  <c:v>2.1442330999999999E-2</c:v>
                </c:pt>
                <c:pt idx="53">
                  <c:v>2.2390436E-2</c:v>
                </c:pt>
                <c:pt idx="54">
                  <c:v>2.2179813999999999E-2</c:v>
                </c:pt>
                <c:pt idx="55">
                  <c:v>2.1342595999999998E-2</c:v>
                </c:pt>
                <c:pt idx="56">
                  <c:v>2.2232141E-2</c:v>
                </c:pt>
                <c:pt idx="57">
                  <c:v>2.6060634999999999E-2</c:v>
                </c:pt>
                <c:pt idx="58">
                  <c:v>3.1489400000000001E-2</c:v>
                </c:pt>
                <c:pt idx="59">
                  <c:v>3.5932522000000001E-2</c:v>
                </c:pt>
                <c:pt idx="60">
                  <c:v>3.7042619999999998E-2</c:v>
                </c:pt>
                <c:pt idx="61">
                  <c:v>3.6343962E-2</c:v>
                </c:pt>
                <c:pt idx="62">
                  <c:v>3.4771980000000001E-2</c:v>
                </c:pt>
                <c:pt idx="63">
                  <c:v>3.2602996000000002E-2</c:v>
                </c:pt>
                <c:pt idx="64">
                  <c:v>2.9483435999999998E-2</c:v>
                </c:pt>
                <c:pt idx="65">
                  <c:v>2.7805855000000001E-2</c:v>
                </c:pt>
                <c:pt idx="66">
                  <c:v>3.1057596E-2</c:v>
                </c:pt>
                <c:pt idx="67">
                  <c:v>4.0487383000000002E-2</c:v>
                </c:pt>
                <c:pt idx="68">
                  <c:v>5.1974930000000003E-2</c:v>
                </c:pt>
                <c:pt idx="69">
                  <c:v>5.8338616000000003E-2</c:v>
                </c:pt>
                <c:pt idx="70">
                  <c:v>5.5404253000000001E-2</c:v>
                </c:pt>
                <c:pt idx="71">
                  <c:v>4.4693200000000002E-2</c:v>
                </c:pt>
                <c:pt idx="72">
                  <c:v>3.1756803E-2</c:v>
                </c:pt>
                <c:pt idx="73">
                  <c:v>2.0812674999999999E-2</c:v>
                </c:pt>
                <c:pt idx="74">
                  <c:v>1.3320957E-2</c:v>
                </c:pt>
                <c:pt idx="75">
                  <c:v>7.9996979999999995E-3</c:v>
                </c:pt>
                <c:pt idx="76">
                  <c:v>4.9693356000000003E-3</c:v>
                </c:pt>
                <c:pt idx="77">
                  <c:v>6.2149950000000001E-3</c:v>
                </c:pt>
                <c:pt idx="78">
                  <c:v>1.2883152E-2</c:v>
                </c:pt>
                <c:pt idx="79">
                  <c:v>2.1508032E-2</c:v>
                </c:pt>
                <c:pt idx="80">
                  <c:v>2.5618693000000001E-2</c:v>
                </c:pt>
                <c:pt idx="81">
                  <c:v>2.1307109000000001E-2</c:v>
                </c:pt>
                <c:pt idx="82">
                  <c:v>9.8570840000000003E-3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1.7857947000000001E-3</c:v>
                </c:pt>
                <c:pt idx="89">
                  <c:v>7.8268060000000004E-3</c:v>
                </c:pt>
                <c:pt idx="90">
                  <c:v>1.2769694E-2</c:v>
                </c:pt>
                <c:pt idx="91">
                  <c:v>1.6880266000000001E-2</c:v>
                </c:pt>
                <c:pt idx="92">
                  <c:v>1.9634413E-2</c:v>
                </c:pt>
                <c:pt idx="93">
                  <c:v>2.1245219999999999E-2</c:v>
                </c:pt>
                <c:pt idx="94">
                  <c:v>2.1925421E-2</c:v>
                </c:pt>
                <c:pt idx="95">
                  <c:v>2.2378097999999999E-2</c:v>
                </c:pt>
                <c:pt idx="96">
                  <c:v>2.3846396999999998E-2</c:v>
                </c:pt>
                <c:pt idx="97">
                  <c:v>2.593328E-2</c:v>
                </c:pt>
                <c:pt idx="98">
                  <c:v>2.7983436E-2</c:v>
                </c:pt>
                <c:pt idx="99">
                  <c:v>2.9322333999999999E-2</c:v>
                </c:pt>
                <c:pt idx="100">
                  <c:v>2.9655260999999999E-2</c:v>
                </c:pt>
                <c:pt idx="101">
                  <c:v>2.9950015E-2</c:v>
                </c:pt>
                <c:pt idx="102">
                  <c:v>2.9954767E-2</c:v>
                </c:pt>
                <c:pt idx="103">
                  <c:v>3.0328305E-2</c:v>
                </c:pt>
                <c:pt idx="104">
                  <c:v>3.0126989E-2</c:v>
                </c:pt>
                <c:pt idx="105">
                  <c:v>2.9485616999999999E-2</c:v>
                </c:pt>
                <c:pt idx="106">
                  <c:v>2.8268506999999998E-2</c:v>
                </c:pt>
                <c:pt idx="107">
                  <c:v>2.6824258E-2</c:v>
                </c:pt>
                <c:pt idx="108">
                  <c:v>2.4402218E-2</c:v>
                </c:pt>
                <c:pt idx="109">
                  <c:v>2.138315E-2</c:v>
                </c:pt>
                <c:pt idx="110">
                  <c:v>1.8332055E-2</c:v>
                </c:pt>
                <c:pt idx="111">
                  <c:v>1.6730081000000001E-2</c:v>
                </c:pt>
                <c:pt idx="112">
                  <c:v>1.3446072E-2</c:v>
                </c:pt>
                <c:pt idx="113">
                  <c:v>1.005558E-2</c:v>
                </c:pt>
                <c:pt idx="114">
                  <c:v>6.1793059999999999E-3</c:v>
                </c:pt>
                <c:pt idx="115">
                  <c:v>1.6813123E-3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865-443B-BF1D-BCBB94B51E5B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[5]Sheet1!$D$171:$DT$171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2.33E-4</c:v>
                </c:pt>
                <c:pt idx="6">
                  <c:v>1.4918348999999999E-3</c:v>
                </c:pt>
                <c:pt idx="7">
                  <c:v>3.7165779999999999E-3</c:v>
                </c:pt>
                <c:pt idx="8">
                  <c:v>5.4429396999999997E-3</c:v>
                </c:pt>
                <c:pt idx="9">
                  <c:v>5.1344036999999999E-3</c:v>
                </c:pt>
                <c:pt idx="10">
                  <c:v>2.050432E-3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1.65E-4</c:v>
                </c:pt>
                <c:pt idx="15">
                  <c:v>5.1411436999999997E-3</c:v>
                </c:pt>
                <c:pt idx="16">
                  <c:v>8.9469890000000007E-3</c:v>
                </c:pt>
                <c:pt idx="17">
                  <c:v>8.6160669999999998E-3</c:v>
                </c:pt>
                <c:pt idx="18">
                  <c:v>4.6310229999999997E-3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5.0030099999999996E-3</c:v>
                </c:pt>
                <c:pt idx="27">
                  <c:v>8.8074940000000008E-3</c:v>
                </c:pt>
                <c:pt idx="28">
                  <c:v>1.1101646E-2</c:v>
                </c:pt>
                <c:pt idx="29">
                  <c:v>1.1698469E-2</c:v>
                </c:pt>
                <c:pt idx="30">
                  <c:v>1.2229838E-2</c:v>
                </c:pt>
                <c:pt idx="31">
                  <c:v>1.3100568999999999E-2</c:v>
                </c:pt>
                <c:pt idx="32">
                  <c:v>1.3812984E-2</c:v>
                </c:pt>
                <c:pt idx="33">
                  <c:v>1.5418463E-2</c:v>
                </c:pt>
                <c:pt idx="34">
                  <c:v>1.733763E-2</c:v>
                </c:pt>
                <c:pt idx="35">
                  <c:v>1.9004699E-2</c:v>
                </c:pt>
                <c:pt idx="36">
                  <c:v>1.9095844000000001E-2</c:v>
                </c:pt>
                <c:pt idx="37">
                  <c:v>1.7247545999999999E-2</c:v>
                </c:pt>
                <c:pt idx="38">
                  <c:v>1.37993535E-2</c:v>
                </c:pt>
                <c:pt idx="39">
                  <c:v>1.03187235E-2</c:v>
                </c:pt>
                <c:pt idx="40">
                  <c:v>7.5656804000000001E-3</c:v>
                </c:pt>
                <c:pt idx="41">
                  <c:v>5.9866514000000001E-3</c:v>
                </c:pt>
                <c:pt idx="42">
                  <c:v>5.8674165E-3</c:v>
                </c:pt>
                <c:pt idx="43">
                  <c:v>8.5816409999999992E-3</c:v>
                </c:pt>
                <c:pt idx="44">
                  <c:v>1.4480882E-2</c:v>
                </c:pt>
                <c:pt idx="45">
                  <c:v>2.1875294E-2</c:v>
                </c:pt>
                <c:pt idx="46">
                  <c:v>2.8032011999999999E-2</c:v>
                </c:pt>
                <c:pt idx="47">
                  <c:v>3.0640931999999999E-2</c:v>
                </c:pt>
                <c:pt idx="48">
                  <c:v>2.961161E-2</c:v>
                </c:pt>
                <c:pt idx="49">
                  <c:v>2.6571838E-2</c:v>
                </c:pt>
                <c:pt idx="50">
                  <c:v>2.2822559999999999E-2</c:v>
                </c:pt>
                <c:pt idx="51">
                  <c:v>2.0659960000000002E-2</c:v>
                </c:pt>
                <c:pt idx="52">
                  <c:v>2.0883476000000002E-2</c:v>
                </c:pt>
                <c:pt idx="53">
                  <c:v>2.1911943E-2</c:v>
                </c:pt>
                <c:pt idx="54">
                  <c:v>2.1797678000000001E-2</c:v>
                </c:pt>
                <c:pt idx="55">
                  <c:v>2.0976330000000001E-2</c:v>
                </c:pt>
                <c:pt idx="56">
                  <c:v>2.1828009999999998E-2</c:v>
                </c:pt>
                <c:pt idx="57">
                  <c:v>2.5689806999999999E-2</c:v>
                </c:pt>
                <c:pt idx="58">
                  <c:v>3.1339895E-2</c:v>
                </c:pt>
                <c:pt idx="59">
                  <c:v>3.6116870000000002E-2</c:v>
                </c:pt>
                <c:pt idx="60">
                  <c:v>3.7420236000000003E-2</c:v>
                </c:pt>
                <c:pt idx="61">
                  <c:v>3.6604497999999999E-2</c:v>
                </c:pt>
                <c:pt idx="62">
                  <c:v>3.4667145000000003E-2</c:v>
                </c:pt>
                <c:pt idx="63">
                  <c:v>3.2137937999999998E-2</c:v>
                </c:pt>
                <c:pt idx="64">
                  <c:v>2.8929342E-2</c:v>
                </c:pt>
                <c:pt idx="65">
                  <c:v>2.746291E-2</c:v>
                </c:pt>
                <c:pt idx="66">
                  <c:v>3.106834E-2</c:v>
                </c:pt>
                <c:pt idx="67">
                  <c:v>4.0747419999999999E-2</c:v>
                </c:pt>
                <c:pt idx="68">
                  <c:v>5.2266779999999999E-2</c:v>
                </c:pt>
                <c:pt idx="69">
                  <c:v>5.8410299999999998E-2</c:v>
                </c:pt>
                <c:pt idx="70">
                  <c:v>5.5099047999999998E-2</c:v>
                </c:pt>
                <c:pt idx="71">
                  <c:v>4.4016417000000002E-2</c:v>
                </c:pt>
                <c:pt idx="72">
                  <c:v>3.0921730000000001E-2</c:v>
                </c:pt>
                <c:pt idx="73">
                  <c:v>2.0119827E-2</c:v>
                </c:pt>
                <c:pt idx="74">
                  <c:v>1.2967869E-2</c:v>
                </c:pt>
                <c:pt idx="75">
                  <c:v>7.9316830000000001E-3</c:v>
                </c:pt>
                <c:pt idx="76">
                  <c:v>4.9292600000000004E-3</c:v>
                </c:pt>
                <c:pt idx="77">
                  <c:v>5.9246085999999998E-3</c:v>
                </c:pt>
                <c:pt idx="78">
                  <c:v>1.2250712E-2</c:v>
                </c:pt>
                <c:pt idx="79">
                  <c:v>2.071371E-2</c:v>
                </c:pt>
                <c:pt idx="80">
                  <c:v>2.5016047E-2</c:v>
                </c:pt>
                <c:pt idx="81">
                  <c:v>2.1163560000000001E-2</c:v>
                </c:pt>
                <c:pt idx="82">
                  <c:v>1.01782E-2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1.5081369000000001E-3</c:v>
                </c:pt>
                <c:pt idx="89">
                  <c:v>7.5038869999999999E-3</c:v>
                </c:pt>
                <c:pt idx="90">
                  <c:v>1.2467179E-2</c:v>
                </c:pt>
                <c:pt idx="91">
                  <c:v>1.6681141999999999E-2</c:v>
                </c:pt>
                <c:pt idx="92">
                  <c:v>1.9581492999999998E-2</c:v>
                </c:pt>
                <c:pt idx="93">
                  <c:v>2.1336468000000001E-2</c:v>
                </c:pt>
                <c:pt idx="94">
                  <c:v>2.212358E-2</c:v>
                </c:pt>
                <c:pt idx="95">
                  <c:v>2.2562062000000001E-2</c:v>
                </c:pt>
                <c:pt idx="96">
                  <c:v>2.3908095000000001E-2</c:v>
                </c:pt>
                <c:pt idx="97">
                  <c:v>2.5820731999999999E-2</c:v>
                </c:pt>
                <c:pt idx="98">
                  <c:v>2.7696149999999999E-2</c:v>
                </c:pt>
                <c:pt idx="99">
                  <c:v>2.8907662000000001E-2</c:v>
                </c:pt>
                <c:pt idx="100">
                  <c:v>2.9167619999999998E-2</c:v>
                </c:pt>
                <c:pt idx="101">
                  <c:v>2.9436210000000001E-2</c:v>
                </c:pt>
                <c:pt idx="102">
                  <c:v>2.9427730999999999E-2</c:v>
                </c:pt>
                <c:pt idx="103">
                  <c:v>2.9802088000000001E-2</c:v>
                </c:pt>
                <c:pt idx="104">
                  <c:v>2.9616317E-2</c:v>
                </c:pt>
                <c:pt idx="105">
                  <c:v>2.9000966E-2</c:v>
                </c:pt>
                <c:pt idx="106">
                  <c:v>2.7810867999999999E-2</c:v>
                </c:pt>
                <c:pt idx="107">
                  <c:v>2.6377169999999998E-2</c:v>
                </c:pt>
                <c:pt idx="108">
                  <c:v>2.3960492E-2</c:v>
                </c:pt>
                <c:pt idx="109">
                  <c:v>2.0928059999999998E-2</c:v>
                </c:pt>
                <c:pt idx="110">
                  <c:v>1.7834214000000001E-2</c:v>
                </c:pt>
                <c:pt idx="111">
                  <c:v>1.6316359999999999E-2</c:v>
                </c:pt>
                <c:pt idx="112">
                  <c:v>1.3016948E-2</c:v>
                </c:pt>
                <c:pt idx="113">
                  <c:v>9.6127509999999992E-3</c:v>
                </c:pt>
                <c:pt idx="114">
                  <c:v>5.7393590000000003E-3</c:v>
                </c:pt>
                <c:pt idx="115">
                  <c:v>1.2735998999999999E-3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7865-443B-BF1D-BCBB94B51E5B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[5]Sheet1!$D$172:$DT$172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2.7800000000000001E-5</c:v>
                </c:pt>
                <c:pt idx="6">
                  <c:v>1.024117E-3</c:v>
                </c:pt>
                <c:pt idx="7">
                  <c:v>3.150927E-3</c:v>
                </c:pt>
                <c:pt idx="8">
                  <c:v>5.0866419999999997E-3</c:v>
                </c:pt>
                <c:pt idx="9">
                  <c:v>5.2181950000000001E-3</c:v>
                </c:pt>
                <c:pt idx="10">
                  <c:v>2.5574361999999998E-3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1.5899999999999999E-4</c:v>
                </c:pt>
                <c:pt idx="15">
                  <c:v>4.6939260000000002E-3</c:v>
                </c:pt>
                <c:pt idx="16">
                  <c:v>8.1245810000000005E-3</c:v>
                </c:pt>
                <c:pt idx="17">
                  <c:v>7.7071170000000003E-3</c:v>
                </c:pt>
                <c:pt idx="18">
                  <c:v>4.0454063999999998E-3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4.656856E-3</c:v>
                </c:pt>
                <c:pt idx="27">
                  <c:v>8.1257884999999998E-3</c:v>
                </c:pt>
                <c:pt idx="28">
                  <c:v>1.0234844E-2</c:v>
                </c:pt>
                <c:pt idx="29">
                  <c:v>1.0821218000000001E-2</c:v>
                </c:pt>
                <c:pt idx="30">
                  <c:v>1.1437192000000001E-2</c:v>
                </c:pt>
                <c:pt idx="31">
                  <c:v>1.2427654999999999E-2</c:v>
                </c:pt>
                <c:pt idx="32">
                  <c:v>1.3247068000000001E-2</c:v>
                </c:pt>
                <c:pt idx="33">
                  <c:v>1.4836101000000001E-2</c:v>
                </c:pt>
                <c:pt idx="34">
                  <c:v>1.6609526999999999E-2</c:v>
                </c:pt>
                <c:pt idx="35">
                  <c:v>1.808566E-2</c:v>
                </c:pt>
                <c:pt idx="36">
                  <c:v>1.8073117E-2</c:v>
                </c:pt>
                <c:pt idx="37">
                  <c:v>1.6237700000000001E-2</c:v>
                </c:pt>
                <c:pt idx="38">
                  <c:v>1.2887576E-2</c:v>
                </c:pt>
                <c:pt idx="39">
                  <c:v>9.4301090000000008E-3</c:v>
                </c:pt>
                <c:pt idx="40">
                  <c:v>6.6146892000000001E-3</c:v>
                </c:pt>
                <c:pt idx="41">
                  <c:v>4.9580620000000001E-3</c:v>
                </c:pt>
                <c:pt idx="42">
                  <c:v>4.9697305000000001E-3</c:v>
                </c:pt>
                <c:pt idx="43">
                  <c:v>8.0010280000000003E-3</c:v>
                </c:pt>
                <c:pt idx="44">
                  <c:v>1.4175304E-2</c:v>
                </c:pt>
                <c:pt idx="45">
                  <c:v>2.1664253000000001E-2</c:v>
                </c:pt>
                <c:pt idx="46">
                  <c:v>2.7797984000000001E-2</c:v>
                </c:pt>
                <c:pt idx="47">
                  <c:v>3.0409585999999999E-2</c:v>
                </c:pt>
                <c:pt idx="48">
                  <c:v>2.9457591000000002E-2</c:v>
                </c:pt>
                <c:pt idx="49">
                  <c:v>2.6455875E-2</c:v>
                </c:pt>
                <c:pt idx="50">
                  <c:v>2.2682681999999999E-2</c:v>
                </c:pt>
                <c:pt idx="51">
                  <c:v>2.0457808000000001E-2</c:v>
                </c:pt>
                <c:pt idx="52">
                  <c:v>2.0589367000000001E-2</c:v>
                </c:pt>
                <c:pt idx="53">
                  <c:v>2.1573853E-2</c:v>
                </c:pt>
                <c:pt idx="54">
                  <c:v>2.1538872000000001E-2</c:v>
                </c:pt>
                <c:pt idx="55">
                  <c:v>2.0955537999999999E-2</c:v>
                </c:pt>
                <c:pt idx="56">
                  <c:v>2.2127137000000002E-2</c:v>
                </c:pt>
                <c:pt idx="57">
                  <c:v>2.6225477000000001E-2</c:v>
                </c:pt>
                <c:pt idx="58">
                  <c:v>3.1809512999999998E-2</c:v>
                </c:pt>
                <c:pt idx="59">
                  <c:v>3.6237694000000001E-2</c:v>
                </c:pt>
                <c:pt idx="60">
                  <c:v>3.7131384000000003E-2</c:v>
                </c:pt>
                <c:pt idx="61">
                  <c:v>3.5977807000000001E-2</c:v>
                </c:pt>
                <c:pt idx="62">
                  <c:v>3.3849694E-2</c:v>
                </c:pt>
                <c:pt idx="63">
                  <c:v>3.1256913999999997E-2</c:v>
                </c:pt>
                <c:pt idx="64">
                  <c:v>2.8093759999999999E-2</c:v>
                </c:pt>
                <c:pt idx="65">
                  <c:v>2.6743827000000001E-2</c:v>
                </c:pt>
                <c:pt idx="66">
                  <c:v>3.0384057999999999E-2</c:v>
                </c:pt>
                <c:pt idx="67">
                  <c:v>3.9865006000000001E-2</c:v>
                </c:pt>
                <c:pt idx="68">
                  <c:v>5.1050678000000002E-2</c:v>
                </c:pt>
                <c:pt idx="69">
                  <c:v>5.7089920000000002E-2</c:v>
                </c:pt>
                <c:pt idx="70">
                  <c:v>5.4159319999999997E-2</c:v>
                </c:pt>
                <c:pt idx="71">
                  <c:v>4.3831694999999997E-2</c:v>
                </c:pt>
                <c:pt idx="72">
                  <c:v>3.144479E-2</c:v>
                </c:pt>
                <c:pt idx="73">
                  <c:v>2.0968499000000002E-2</c:v>
                </c:pt>
                <c:pt idx="74">
                  <c:v>1.3659902E-2</c:v>
                </c:pt>
                <c:pt idx="75">
                  <c:v>8.2067779999999996E-3</c:v>
                </c:pt>
                <c:pt idx="76">
                  <c:v>4.7580562999999998E-3</c:v>
                </c:pt>
                <c:pt idx="77">
                  <c:v>5.3738199999999996E-3</c:v>
                </c:pt>
                <c:pt idx="78">
                  <c:v>1.1350482E-2</c:v>
                </c:pt>
                <c:pt idx="79">
                  <c:v>1.9533146000000001E-2</c:v>
                </c:pt>
                <c:pt idx="80">
                  <c:v>2.3804143E-2</c:v>
                </c:pt>
                <c:pt idx="81">
                  <c:v>2.0276044999999999E-2</c:v>
                </c:pt>
                <c:pt idx="82">
                  <c:v>9.9115939999999993E-3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9.3899999999999995E-4</c:v>
                </c:pt>
                <c:pt idx="89">
                  <c:v>6.5773632000000002E-3</c:v>
                </c:pt>
                <c:pt idx="90">
                  <c:v>1.1460381E-2</c:v>
                </c:pt>
                <c:pt idx="91">
                  <c:v>1.5755907E-2</c:v>
                </c:pt>
                <c:pt idx="92">
                  <c:v>1.8816449999999998E-2</c:v>
                </c:pt>
                <c:pt idx="93">
                  <c:v>2.074173E-2</c:v>
                </c:pt>
                <c:pt idx="94">
                  <c:v>2.1685526E-2</c:v>
                </c:pt>
                <c:pt idx="95">
                  <c:v>2.2216646E-2</c:v>
                </c:pt>
                <c:pt idx="96">
                  <c:v>2.3617553999999999E-2</c:v>
                </c:pt>
                <c:pt idx="97">
                  <c:v>2.5522623000000001E-2</c:v>
                </c:pt>
                <c:pt idx="98">
                  <c:v>2.7331558999999998E-2</c:v>
                </c:pt>
                <c:pt idx="99">
                  <c:v>2.8408388E-2</c:v>
                </c:pt>
                <c:pt idx="100">
                  <c:v>2.8513264E-2</c:v>
                </c:pt>
                <c:pt idx="101">
                  <c:v>2.8667479999999999E-2</c:v>
                </c:pt>
                <c:pt idx="102">
                  <c:v>2.8616105999999999E-2</c:v>
                </c:pt>
                <c:pt idx="103">
                  <c:v>2.8991269E-2</c:v>
                </c:pt>
                <c:pt idx="104">
                  <c:v>2.8884117000000001E-2</c:v>
                </c:pt>
                <c:pt idx="105">
                  <c:v>2.8430277E-2</c:v>
                </c:pt>
                <c:pt idx="106">
                  <c:v>2.7468037000000001E-2</c:v>
                </c:pt>
                <c:pt idx="107">
                  <c:v>2.6322617999999999E-2</c:v>
                </c:pt>
                <c:pt idx="108">
                  <c:v>2.4230439999999999E-2</c:v>
                </c:pt>
                <c:pt idx="109">
                  <c:v>2.153878E-2</c:v>
                </c:pt>
                <c:pt idx="110">
                  <c:v>1.8782864999999999E-2</c:v>
                </c:pt>
                <c:pt idx="111">
                  <c:v>1.7648568E-2</c:v>
                </c:pt>
                <c:pt idx="112">
                  <c:v>1.4619686E-2</c:v>
                </c:pt>
                <c:pt idx="113">
                  <c:v>1.14206225E-2</c:v>
                </c:pt>
                <c:pt idx="114">
                  <c:v>7.6861545000000003E-3</c:v>
                </c:pt>
                <c:pt idx="115">
                  <c:v>3.2988212E-3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7865-443B-BF1D-BCBB94B51E5B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[5]Sheet1!$D$173:$DT$173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8.5099999999999998E-4</c:v>
                </c:pt>
                <c:pt idx="7">
                  <c:v>3.1586299999999999E-3</c:v>
                </c:pt>
                <c:pt idx="8">
                  <c:v>5.1498580000000002E-3</c:v>
                </c:pt>
                <c:pt idx="9">
                  <c:v>5.2710404000000004E-3</c:v>
                </c:pt>
                <c:pt idx="10">
                  <c:v>2.6889187E-3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2.2499999999999999E-4</c:v>
                </c:pt>
                <c:pt idx="15">
                  <c:v>4.514199E-3</c:v>
                </c:pt>
                <c:pt idx="16">
                  <c:v>7.7385724999999997E-3</c:v>
                </c:pt>
                <c:pt idx="17">
                  <c:v>7.2069289999999999E-3</c:v>
                </c:pt>
                <c:pt idx="18">
                  <c:v>3.5509916000000001E-3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4.6878344999999998E-3</c:v>
                </c:pt>
                <c:pt idx="27">
                  <c:v>8.125363E-3</c:v>
                </c:pt>
                <c:pt idx="28">
                  <c:v>1.0237146000000001E-2</c:v>
                </c:pt>
                <c:pt idx="29">
                  <c:v>1.0825708999999999E-2</c:v>
                </c:pt>
                <c:pt idx="30">
                  <c:v>1.1371351E-2</c:v>
                </c:pt>
                <c:pt idx="31">
                  <c:v>1.2210343E-2</c:v>
                </c:pt>
                <c:pt idx="32">
                  <c:v>1.2863985E-2</c:v>
                </c:pt>
                <c:pt idx="33">
                  <c:v>1.4311918E-2</c:v>
                </c:pt>
                <c:pt idx="34">
                  <c:v>1.6018935000000002E-2</c:v>
                </c:pt>
                <c:pt idx="35">
                  <c:v>1.7523457999999999E-2</c:v>
                </c:pt>
                <c:pt idx="36">
                  <c:v>1.7600075999999999E-2</c:v>
                </c:pt>
                <c:pt idx="37">
                  <c:v>1.5833018000000001E-2</c:v>
                </c:pt>
                <c:pt idx="38">
                  <c:v>1.2500321999999999E-2</c:v>
                </c:pt>
                <c:pt idx="39">
                  <c:v>9.0101939999999991E-3</c:v>
                </c:pt>
                <c:pt idx="40">
                  <c:v>6.2242354999999996E-3</c:v>
                </c:pt>
                <c:pt idx="41">
                  <c:v>4.6467436000000003E-3</c:v>
                </c:pt>
                <c:pt idx="42">
                  <c:v>4.7514799999999998E-3</c:v>
                </c:pt>
                <c:pt idx="43">
                  <c:v>7.8085385999999996E-3</c:v>
                </c:pt>
                <c:pt idx="44">
                  <c:v>1.3916599999999999E-2</c:v>
                </c:pt>
                <c:pt idx="45">
                  <c:v>2.127749E-2</c:v>
                </c:pt>
                <c:pt idx="46">
                  <c:v>2.7300029999999999E-2</c:v>
                </c:pt>
                <c:pt idx="47">
                  <c:v>2.9888656E-2</c:v>
                </c:pt>
                <c:pt idx="48">
                  <c:v>2.9028036E-2</c:v>
                </c:pt>
                <c:pt idx="49">
                  <c:v>2.6168820999999998E-2</c:v>
                </c:pt>
                <c:pt idx="50">
                  <c:v>2.2530080000000001E-2</c:v>
                </c:pt>
                <c:pt idx="51">
                  <c:v>2.041399E-2</c:v>
                </c:pt>
                <c:pt idx="52">
                  <c:v>2.0644613999999999E-2</c:v>
                </c:pt>
                <c:pt idx="53">
                  <c:v>2.170103E-2</c:v>
                </c:pt>
                <c:pt idx="54">
                  <c:v>2.1683221999999999E-2</c:v>
                </c:pt>
                <c:pt idx="55">
                  <c:v>2.1054208000000001E-2</c:v>
                </c:pt>
                <c:pt idx="56">
                  <c:v>2.2176458E-2</c:v>
                </c:pt>
                <c:pt idx="57">
                  <c:v>2.6227124000000001E-2</c:v>
                </c:pt>
                <c:pt idx="58">
                  <c:v>3.1769869999999999E-2</c:v>
                </c:pt>
                <c:pt idx="59">
                  <c:v>3.6175924999999998E-2</c:v>
                </c:pt>
                <c:pt idx="60">
                  <c:v>3.7058279999999999E-2</c:v>
                </c:pt>
                <c:pt idx="61">
                  <c:v>3.5888693999999999E-2</c:v>
                </c:pt>
                <c:pt idx="62">
                  <c:v>3.3690973999999999E-2</c:v>
                </c:pt>
                <c:pt idx="63">
                  <c:v>3.0991398E-2</c:v>
                </c:pt>
                <c:pt idx="64">
                  <c:v>2.7759017E-2</c:v>
                </c:pt>
                <c:pt idx="65">
                  <c:v>2.6472527999999999E-2</c:v>
                </c:pt>
                <c:pt idx="66">
                  <c:v>3.0287062999999999E-2</c:v>
                </c:pt>
                <c:pt idx="67">
                  <c:v>3.990788E-2</c:v>
                </c:pt>
                <c:pt idx="68">
                  <c:v>5.1034929999999999E-2</c:v>
                </c:pt>
                <c:pt idx="69">
                  <c:v>5.6801564999999998E-2</c:v>
                </c:pt>
                <c:pt idx="70">
                  <c:v>5.3582146999999997E-2</c:v>
                </c:pt>
                <c:pt idx="71">
                  <c:v>4.3207277000000002E-2</c:v>
                </c:pt>
                <c:pt idx="72">
                  <c:v>3.1081805000000001E-2</c:v>
                </c:pt>
                <c:pt idx="73">
                  <c:v>2.100136E-2</c:v>
                </c:pt>
                <c:pt idx="74">
                  <c:v>1.3969049000000001E-2</c:v>
                </c:pt>
                <c:pt idx="75">
                  <c:v>8.6078590000000007E-3</c:v>
                </c:pt>
                <c:pt idx="76">
                  <c:v>5.1761613999999996E-3</c:v>
                </c:pt>
                <c:pt idx="77">
                  <c:v>5.8077537000000004E-3</c:v>
                </c:pt>
                <c:pt idx="78">
                  <c:v>1.1791384E-2</c:v>
                </c:pt>
                <c:pt idx="79">
                  <c:v>1.9929176E-2</c:v>
                </c:pt>
                <c:pt idx="80">
                  <c:v>2.4103167000000002E-2</c:v>
                </c:pt>
                <c:pt idx="81">
                  <c:v>2.0455068E-2</c:v>
                </c:pt>
                <c:pt idx="82">
                  <c:v>9.9421179999999998E-3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9.1200000000000005E-4</c:v>
                </c:pt>
                <c:pt idx="89">
                  <c:v>6.5539739999999997E-3</c:v>
                </c:pt>
                <c:pt idx="90">
                  <c:v>1.1431418E-2</c:v>
                </c:pt>
                <c:pt idx="91">
                  <c:v>1.5679477000000001E-2</c:v>
                </c:pt>
                <c:pt idx="92">
                  <c:v>1.8632932000000001E-2</c:v>
                </c:pt>
                <c:pt idx="93">
                  <c:v>2.0421471E-2</c:v>
                </c:pt>
                <c:pt idx="94">
                  <c:v>2.1236504999999999E-2</c:v>
                </c:pt>
                <c:pt idx="95">
                  <c:v>2.1689894000000001E-2</c:v>
                </c:pt>
                <c:pt idx="96">
                  <c:v>2.3100689000000001E-2</c:v>
                </c:pt>
                <c:pt idx="97">
                  <c:v>2.5104541000000001E-2</c:v>
                </c:pt>
                <c:pt idx="98">
                  <c:v>2.7077967000000001E-2</c:v>
                </c:pt>
                <c:pt idx="99">
                  <c:v>2.8331525999999999E-2</c:v>
                </c:pt>
                <c:pt idx="100">
                  <c:v>2.8586777000000001E-2</c:v>
                </c:pt>
                <c:pt idx="101">
                  <c:v>2.8867012000000001E-2</c:v>
                </c:pt>
                <c:pt idx="102">
                  <c:v>2.8908420000000001E-2</c:v>
                </c:pt>
                <c:pt idx="103">
                  <c:v>2.9329200999999999E-2</c:v>
                </c:pt>
                <c:pt idx="104">
                  <c:v>2.9231324999999999E-2</c:v>
                </c:pt>
                <c:pt idx="105">
                  <c:v>2.8763143000000001E-2</c:v>
                </c:pt>
                <c:pt idx="106">
                  <c:v>2.7765108E-2</c:v>
                </c:pt>
                <c:pt idx="107">
                  <c:v>2.657137E-2</c:v>
                </c:pt>
                <c:pt idx="108">
                  <c:v>2.4417628E-2</c:v>
                </c:pt>
                <c:pt idx="109">
                  <c:v>2.1662164000000001E-2</c:v>
                </c:pt>
                <c:pt idx="110">
                  <c:v>1.8843036000000001E-2</c:v>
                </c:pt>
                <c:pt idx="111">
                  <c:v>1.7787559000000001E-2</c:v>
                </c:pt>
                <c:pt idx="112">
                  <c:v>1.4747484999999999E-2</c:v>
                </c:pt>
                <c:pt idx="113">
                  <c:v>1.1569878E-2</c:v>
                </c:pt>
                <c:pt idx="114">
                  <c:v>7.8743714999999995E-3</c:v>
                </c:pt>
                <c:pt idx="115">
                  <c:v>3.5350274000000002E-3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7865-443B-BF1D-BCBB94B51E5B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[5]Sheet1!$D$174:$DT$174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6.8199999999999999E-4</c:v>
                </c:pt>
                <c:pt idx="7">
                  <c:v>2.8958218000000001E-3</c:v>
                </c:pt>
                <c:pt idx="8">
                  <c:v>4.9582580000000001E-3</c:v>
                </c:pt>
                <c:pt idx="9">
                  <c:v>5.2068909999999999E-3</c:v>
                </c:pt>
                <c:pt idx="10">
                  <c:v>2.6457268E-3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4.1800000000000002E-4</c:v>
                </c:pt>
                <c:pt idx="15">
                  <c:v>4.9945945000000004E-3</c:v>
                </c:pt>
                <c:pt idx="16">
                  <c:v>8.4652760000000007E-3</c:v>
                </c:pt>
                <c:pt idx="17">
                  <c:v>7.9856979999999994E-3</c:v>
                </c:pt>
                <c:pt idx="18">
                  <c:v>4.157422E-3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4.9349199999999998E-3</c:v>
                </c:pt>
                <c:pt idx="27">
                  <c:v>8.6314059999999995E-3</c:v>
                </c:pt>
                <c:pt idx="28">
                  <c:v>1.0827784999999999E-2</c:v>
                </c:pt>
                <c:pt idx="29">
                  <c:v>1.1308241E-2</c:v>
                </c:pt>
                <c:pt idx="30">
                  <c:v>1.1736652E-2</c:v>
                </c:pt>
                <c:pt idx="31">
                  <c:v>1.255745E-2</c:v>
                </c:pt>
                <c:pt idx="32">
                  <c:v>1.3249834E-2</c:v>
                </c:pt>
                <c:pt idx="33">
                  <c:v>1.4776795000000001E-2</c:v>
                </c:pt>
                <c:pt idx="34">
                  <c:v>1.6539674000000001E-2</c:v>
                </c:pt>
                <c:pt idx="35">
                  <c:v>1.8034661E-2</c:v>
                </c:pt>
                <c:pt idx="36">
                  <c:v>1.8023837000000001E-2</c:v>
                </c:pt>
                <c:pt idx="37">
                  <c:v>1.6125480000000001E-2</c:v>
                </c:pt>
                <c:pt idx="38">
                  <c:v>1.2697394000000001E-2</c:v>
                </c:pt>
                <c:pt idx="39">
                  <c:v>9.2187020000000005E-3</c:v>
                </c:pt>
                <c:pt idx="40">
                  <c:v>6.4870229999999997E-3</c:v>
                </c:pt>
                <c:pt idx="41">
                  <c:v>4.9345624000000001E-3</c:v>
                </c:pt>
                <c:pt idx="42">
                  <c:v>4.9399007000000003E-3</c:v>
                </c:pt>
                <c:pt idx="43">
                  <c:v>7.8508390000000001E-3</c:v>
                </c:pt>
                <c:pt idx="44">
                  <c:v>1.3909426500000001E-2</c:v>
                </c:pt>
                <c:pt idx="45">
                  <c:v>2.1425689000000001E-2</c:v>
                </c:pt>
                <c:pt idx="46">
                  <c:v>2.7705899999999999E-2</c:v>
                </c:pt>
                <c:pt idx="47">
                  <c:v>3.0480150000000001E-2</c:v>
                </c:pt>
                <c:pt idx="48">
                  <c:v>2.9602739999999999E-2</c:v>
                </c:pt>
                <c:pt idx="49">
                  <c:v>2.6613008E-2</c:v>
                </c:pt>
                <c:pt idx="50">
                  <c:v>2.2864621000000002E-2</c:v>
                </c:pt>
                <c:pt idx="51">
                  <c:v>2.0719110999999998E-2</c:v>
                </c:pt>
                <c:pt idx="52">
                  <c:v>2.0943487E-2</c:v>
                </c:pt>
                <c:pt idx="53">
                  <c:v>2.1913177999999998E-2</c:v>
                </c:pt>
                <c:pt idx="54">
                  <c:v>2.1709636000000001E-2</c:v>
                </c:pt>
                <c:pt idx="55">
                  <c:v>2.0896139000000001E-2</c:v>
                </c:pt>
                <c:pt idx="56">
                  <c:v>2.1918863E-2</c:v>
                </c:pt>
                <c:pt idx="57">
                  <c:v>2.5961576E-2</c:v>
                </c:pt>
                <c:pt idx="58">
                  <c:v>3.153533E-2</c:v>
                </c:pt>
                <c:pt idx="59">
                  <c:v>3.5934184000000001E-2</c:v>
                </c:pt>
                <c:pt idx="60">
                  <c:v>3.6808441999999997E-2</c:v>
                </c:pt>
                <c:pt idx="61">
                  <c:v>3.5688273999999999E-2</c:v>
                </c:pt>
                <c:pt idx="62">
                  <c:v>3.3636164000000003E-2</c:v>
                </c:pt>
                <c:pt idx="63">
                  <c:v>3.1145547999999999E-2</c:v>
                </c:pt>
                <c:pt idx="64">
                  <c:v>2.8098382000000002E-2</c:v>
                </c:pt>
                <c:pt idx="65">
                  <c:v>2.6880286999999999E-2</c:v>
                </c:pt>
                <c:pt idx="66">
                  <c:v>3.0620443000000001E-2</c:v>
                </c:pt>
                <c:pt idx="67">
                  <c:v>4.0115558000000003E-2</c:v>
                </c:pt>
                <c:pt idx="68">
                  <c:v>5.1160675000000003E-2</c:v>
                </c:pt>
                <c:pt idx="69">
                  <c:v>5.6990985000000001E-2</c:v>
                </c:pt>
                <c:pt idx="70">
                  <c:v>5.3944286000000001E-2</c:v>
                </c:pt>
                <c:pt idx="71">
                  <c:v>4.3701839999999999E-2</c:v>
                </c:pt>
                <c:pt idx="72">
                  <c:v>3.153632E-2</c:v>
                </c:pt>
                <c:pt idx="73">
                  <c:v>2.1195529000000001E-2</c:v>
                </c:pt>
                <c:pt idx="74">
                  <c:v>1.3773412000000001E-2</c:v>
                </c:pt>
                <c:pt idx="75">
                  <c:v>8.0433989999999997E-3</c:v>
                </c:pt>
                <c:pt idx="76">
                  <c:v>4.4566049999999998E-3</c:v>
                </c:pt>
                <c:pt idx="77">
                  <c:v>5.3207009999999997E-3</c:v>
                </c:pt>
                <c:pt idx="78">
                  <c:v>1.1872799E-2</c:v>
                </c:pt>
                <c:pt idx="79">
                  <c:v>2.0615069999999999E-2</c:v>
                </c:pt>
                <c:pt idx="80">
                  <c:v>2.5066614000000001E-2</c:v>
                </c:pt>
                <c:pt idx="81">
                  <c:v>2.1236163999999998E-2</c:v>
                </c:pt>
                <c:pt idx="82">
                  <c:v>1.0252443999999999E-2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9.990000000000001E-4</c:v>
                </c:pt>
                <c:pt idx="89">
                  <c:v>7.0025799999999996E-3</c:v>
                </c:pt>
                <c:pt idx="90">
                  <c:v>1.2117707E-2</c:v>
                </c:pt>
                <c:pt idx="91">
                  <c:v>1.6430795000000002E-2</c:v>
                </c:pt>
                <c:pt idx="92">
                  <c:v>1.9283921999999998E-2</c:v>
                </c:pt>
                <c:pt idx="93">
                  <c:v>2.0890553999999999E-2</c:v>
                </c:pt>
                <c:pt idx="94">
                  <c:v>2.1502230000000001E-2</c:v>
                </c:pt>
                <c:pt idx="95">
                  <c:v>2.1821145E-2</c:v>
                </c:pt>
                <c:pt idx="96">
                  <c:v>2.3154418999999999E-2</c:v>
                </c:pt>
                <c:pt idx="97">
                  <c:v>2.513667E-2</c:v>
                </c:pt>
                <c:pt idx="98">
                  <c:v>2.7133027000000001E-2</c:v>
                </c:pt>
                <c:pt idx="99">
                  <c:v>2.8452123999999999E-2</c:v>
                </c:pt>
                <c:pt idx="100">
                  <c:v>2.8794447000000001E-2</c:v>
                </c:pt>
                <c:pt idx="101">
                  <c:v>2.9171382999999999E-2</c:v>
                </c:pt>
                <c:pt idx="102">
                  <c:v>2.9261893000000001E-2</c:v>
                </c:pt>
                <c:pt idx="103">
                  <c:v>2.9739809999999998E-2</c:v>
                </c:pt>
                <c:pt idx="104">
                  <c:v>2.9673608000000001E-2</c:v>
                </c:pt>
                <c:pt idx="105">
                  <c:v>2.9201342000000002E-2</c:v>
                </c:pt>
                <c:pt idx="106">
                  <c:v>2.8171913999999999E-2</c:v>
                </c:pt>
                <c:pt idx="107">
                  <c:v>2.6923075000000001E-2</c:v>
                </c:pt>
                <c:pt idx="108">
                  <c:v>2.4692605999999999E-2</c:v>
                </c:pt>
                <c:pt idx="109">
                  <c:v>2.1847768E-2</c:v>
                </c:pt>
                <c:pt idx="110">
                  <c:v>1.8941746999999998E-2</c:v>
                </c:pt>
                <c:pt idx="111">
                  <c:v>1.7680100000000001E-2</c:v>
                </c:pt>
                <c:pt idx="112">
                  <c:v>1.45385275E-2</c:v>
                </c:pt>
                <c:pt idx="113">
                  <c:v>1.1271981E-2</c:v>
                </c:pt>
                <c:pt idx="114">
                  <c:v>7.4986382000000002E-3</c:v>
                </c:pt>
                <c:pt idx="115">
                  <c:v>3.0918368E-3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7865-443B-BF1D-BCBB94B51E5B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[5]Sheet1!$D$175:$DT$175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1.55E-4</c:v>
                </c:pt>
                <c:pt idx="6">
                  <c:v>1.2717048999999999E-3</c:v>
                </c:pt>
                <c:pt idx="7">
                  <c:v>3.400405E-3</c:v>
                </c:pt>
                <c:pt idx="8">
                  <c:v>5.3106910000000002E-3</c:v>
                </c:pt>
                <c:pt idx="9">
                  <c:v>5.3943300000000001E-3</c:v>
                </c:pt>
                <c:pt idx="10">
                  <c:v>2.6481487000000001E-3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4.5907995999999998E-3</c:v>
                </c:pt>
                <c:pt idx="16">
                  <c:v>8.2460380000000007E-3</c:v>
                </c:pt>
                <c:pt idx="17">
                  <c:v>7.9618469999999993E-3</c:v>
                </c:pt>
                <c:pt idx="18">
                  <c:v>4.2452747000000001E-3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4.8640920000000004E-3</c:v>
                </c:pt>
                <c:pt idx="27">
                  <c:v>8.4559779999999994E-3</c:v>
                </c:pt>
                <c:pt idx="28">
                  <c:v>1.0609514E-2</c:v>
                </c:pt>
                <c:pt idx="29">
                  <c:v>1.1163693000000001E-2</c:v>
                </c:pt>
                <c:pt idx="30">
                  <c:v>1.167464E-2</c:v>
                </c:pt>
                <c:pt idx="31">
                  <c:v>1.2542052E-2</c:v>
                </c:pt>
                <c:pt idx="32">
                  <c:v>1.3292643999999999E-2</c:v>
                </c:pt>
                <c:pt idx="33">
                  <c:v>1.4916423999999999E-2</c:v>
                </c:pt>
                <c:pt idx="34">
                  <c:v>1.6841908999999999E-2</c:v>
                </c:pt>
                <c:pt idx="35">
                  <c:v>1.8498229000000001E-2</c:v>
                </c:pt>
                <c:pt idx="36">
                  <c:v>1.8628754000000001E-2</c:v>
                </c:pt>
                <c:pt idx="37">
                  <c:v>1.6874373000000002E-2</c:v>
                </c:pt>
                <c:pt idx="38">
                  <c:v>1.3585402E-2</c:v>
                </c:pt>
                <c:pt idx="39">
                  <c:v>1.0217146E-2</c:v>
                </c:pt>
                <c:pt idx="40">
                  <c:v>7.5120003999999997E-3</c:v>
                </c:pt>
                <c:pt idx="41">
                  <c:v>5.9579890000000003E-3</c:v>
                </c:pt>
                <c:pt idx="42">
                  <c:v>5.8978186000000002E-3</c:v>
                </c:pt>
                <c:pt idx="43">
                  <c:v>8.6693069999999994E-3</c:v>
                </c:pt>
                <c:pt idx="44">
                  <c:v>1.4544285000000001E-2</c:v>
                </c:pt>
                <c:pt idx="45">
                  <c:v>2.1794175999999998E-2</c:v>
                </c:pt>
                <c:pt idx="46">
                  <c:v>2.7782079000000001E-2</c:v>
                </c:pt>
                <c:pt idx="47">
                  <c:v>3.0261504000000002E-2</c:v>
                </c:pt>
                <c:pt idx="48">
                  <c:v>2.9172393000000001E-2</c:v>
                </c:pt>
                <c:pt idx="49">
                  <c:v>2.6159915999999998E-2</c:v>
                </c:pt>
                <c:pt idx="50">
                  <c:v>2.2584122000000002E-2</c:v>
                </c:pt>
                <c:pt idx="51">
                  <c:v>2.0656628999999999E-2</c:v>
                </c:pt>
                <c:pt idx="52">
                  <c:v>2.0984901E-2</c:v>
                </c:pt>
                <c:pt idx="53">
                  <c:v>2.1913434999999998E-2</c:v>
                </c:pt>
                <c:pt idx="54">
                  <c:v>2.1626089000000001E-2</c:v>
                </c:pt>
                <c:pt idx="55">
                  <c:v>2.0768697999999999E-2</c:v>
                </c:pt>
                <c:pt idx="56">
                  <c:v>2.1800442E-2</c:v>
                </c:pt>
                <c:pt idx="57">
                  <c:v>2.5848494999999999E-2</c:v>
                </c:pt>
                <c:pt idx="58">
                  <c:v>3.1418993999999999E-2</c:v>
                </c:pt>
                <c:pt idx="59">
                  <c:v>3.5821776999999999E-2</c:v>
                </c:pt>
                <c:pt idx="60">
                  <c:v>3.673216E-2</c:v>
                </c:pt>
                <c:pt idx="61">
                  <c:v>3.5682909999999998E-2</c:v>
                </c:pt>
                <c:pt idx="62">
                  <c:v>3.3716388E-2</c:v>
                </c:pt>
                <c:pt idx="63">
                  <c:v>3.1268129999999998E-2</c:v>
                </c:pt>
                <c:pt idx="64">
                  <c:v>2.8148782000000001E-2</c:v>
                </c:pt>
                <c:pt idx="65">
                  <c:v>2.6758026000000001E-2</c:v>
                </c:pt>
                <c:pt idx="66">
                  <c:v>3.0331178E-2</c:v>
                </c:pt>
                <c:pt idx="67">
                  <c:v>3.9776343999999998E-2</c:v>
                </c:pt>
                <c:pt idx="68">
                  <c:v>5.0958469999999999E-2</c:v>
                </c:pt>
                <c:pt idx="69">
                  <c:v>5.6941029999999997E-2</c:v>
                </c:pt>
                <c:pt idx="70">
                  <c:v>5.3886089999999998E-2</c:v>
                </c:pt>
                <c:pt idx="71">
                  <c:v>4.3445688000000003E-2</c:v>
                </c:pt>
                <c:pt idx="72">
                  <c:v>3.1035742000000002E-2</c:v>
                </c:pt>
                <c:pt idx="73">
                  <c:v>2.0621009999999999E-2</c:v>
                </c:pt>
                <c:pt idx="74">
                  <c:v>1.3386790000000001E-2</c:v>
                </c:pt>
                <c:pt idx="75">
                  <c:v>7.9938449999999994E-3</c:v>
                </c:pt>
                <c:pt idx="76">
                  <c:v>4.6628546000000003E-3</c:v>
                </c:pt>
                <c:pt idx="77">
                  <c:v>5.5139433E-3</c:v>
                </c:pt>
                <c:pt idx="78">
                  <c:v>1.1802506000000001E-2</c:v>
                </c:pt>
                <c:pt idx="79">
                  <c:v>2.0228224E-2</c:v>
                </c:pt>
                <c:pt idx="80">
                  <c:v>2.4520388000000001E-2</c:v>
                </c:pt>
                <c:pt idx="81">
                  <c:v>2.0779435999999998E-2</c:v>
                </c:pt>
                <c:pt idx="82">
                  <c:v>1.0036880999999999E-2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7.7800000000000005E-4</c:v>
                </c:pt>
                <c:pt idx="89">
                  <c:v>6.6678359999999999E-3</c:v>
                </c:pt>
                <c:pt idx="90">
                  <c:v>1.172133E-2</c:v>
                </c:pt>
                <c:pt idx="91">
                  <c:v>1.6058985000000001E-2</c:v>
                </c:pt>
                <c:pt idx="92">
                  <c:v>1.9014053E-2</c:v>
                </c:pt>
                <c:pt idx="93">
                  <c:v>2.0780050000000001E-2</c:v>
                </c:pt>
                <c:pt idx="94">
                  <c:v>2.1567329999999999E-2</c:v>
                </c:pt>
                <c:pt idx="95">
                  <c:v>2.2016562999999999E-2</c:v>
                </c:pt>
                <c:pt idx="96">
                  <c:v>2.3448363E-2</c:v>
                </c:pt>
                <c:pt idx="97">
                  <c:v>2.5481038000000001E-2</c:v>
                </c:pt>
                <c:pt idx="98">
                  <c:v>2.747496E-2</c:v>
                </c:pt>
                <c:pt idx="99">
                  <c:v>2.8744308E-2</c:v>
                </c:pt>
                <c:pt idx="100">
                  <c:v>2.9004288999999999E-2</c:v>
                </c:pt>
                <c:pt idx="101">
                  <c:v>2.9243031999999999E-2</c:v>
                </c:pt>
                <c:pt idx="102">
                  <c:v>2.9207180999999999E-2</c:v>
                </c:pt>
                <c:pt idx="103">
                  <c:v>2.9550748000000002E-2</c:v>
                </c:pt>
                <c:pt idx="104">
                  <c:v>2.9359336999999999E-2</c:v>
                </c:pt>
                <c:pt idx="105">
                  <c:v>2.8778931000000001E-2</c:v>
                </c:pt>
                <c:pt idx="106">
                  <c:v>2.7658127000000001E-2</c:v>
                </c:pt>
                <c:pt idx="107">
                  <c:v>2.6301735999999999E-2</c:v>
                </c:pt>
                <c:pt idx="108">
                  <c:v>2.4028303000000001E-2</c:v>
                </c:pt>
                <c:pt idx="109">
                  <c:v>2.1158013E-2</c:v>
                </c:pt>
                <c:pt idx="110">
                  <c:v>1.8241953000000002E-2</c:v>
                </c:pt>
                <c:pt idx="111">
                  <c:v>1.7018043E-2</c:v>
                </c:pt>
                <c:pt idx="112">
                  <c:v>1.3912615E-2</c:v>
                </c:pt>
                <c:pt idx="113">
                  <c:v>1.0671872000000001E-2</c:v>
                </c:pt>
                <c:pt idx="114">
                  <c:v>6.9350484000000002E-3</c:v>
                </c:pt>
                <c:pt idx="115">
                  <c:v>2.5790247999999999E-3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7865-443B-BF1D-BCBB94B51E5B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[5]Sheet1!$D$176:$DT$176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9.9500000000000001E-4</c:v>
                </c:pt>
                <c:pt idx="7">
                  <c:v>3.1872599999999999E-3</c:v>
                </c:pt>
                <c:pt idx="8">
                  <c:v>5.0954590000000001E-3</c:v>
                </c:pt>
                <c:pt idx="9">
                  <c:v>5.0987000000000003E-3</c:v>
                </c:pt>
                <c:pt idx="10">
                  <c:v>2.3044051999999999E-3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2.0000000000000001E-4</c:v>
                </c:pt>
                <c:pt idx="15">
                  <c:v>4.9984360000000002E-3</c:v>
                </c:pt>
                <c:pt idx="16">
                  <c:v>8.5945659999999997E-3</c:v>
                </c:pt>
                <c:pt idx="17">
                  <c:v>8.0523330000000001E-3</c:v>
                </c:pt>
                <c:pt idx="18">
                  <c:v>3.9833676999999996E-3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4.9587594999999998E-3</c:v>
                </c:pt>
                <c:pt idx="27">
                  <c:v>8.5966700000000007E-3</c:v>
                </c:pt>
                <c:pt idx="28">
                  <c:v>1.0783505000000001E-2</c:v>
                </c:pt>
                <c:pt idx="29">
                  <c:v>1.1265796999999999E-2</c:v>
                </c:pt>
                <c:pt idx="30">
                  <c:v>1.1684908000000001E-2</c:v>
                </c:pt>
                <c:pt idx="31">
                  <c:v>1.2495202E-2</c:v>
                </c:pt>
                <c:pt idx="32">
                  <c:v>1.3228258E-2</c:v>
                </c:pt>
                <c:pt idx="33">
                  <c:v>1.48394015E-2</c:v>
                </c:pt>
                <c:pt idx="34">
                  <c:v>1.6711092E-2</c:v>
                </c:pt>
                <c:pt idx="35">
                  <c:v>1.8325952999999999E-2</c:v>
                </c:pt>
                <c:pt idx="36">
                  <c:v>1.8448299000000001E-2</c:v>
                </c:pt>
                <c:pt idx="37">
                  <c:v>1.670433E-2</c:v>
                </c:pt>
                <c:pt idx="38">
                  <c:v>1.3356633499999999E-2</c:v>
                </c:pt>
                <c:pt idx="39">
                  <c:v>9.8503029999999995E-3</c:v>
                </c:pt>
                <c:pt idx="40">
                  <c:v>6.9977859999999998E-3</c:v>
                </c:pt>
                <c:pt idx="41">
                  <c:v>5.3646713000000002E-3</c:v>
                </c:pt>
                <c:pt idx="42">
                  <c:v>5.3234190000000002E-3</c:v>
                </c:pt>
                <c:pt idx="43">
                  <c:v>8.2045940000000008E-3</c:v>
                </c:pt>
                <c:pt idx="44">
                  <c:v>1.4247919E-2</c:v>
                </c:pt>
                <c:pt idx="45">
                  <c:v>2.1720005000000001E-2</c:v>
                </c:pt>
                <c:pt idx="46">
                  <c:v>2.7937132999999999E-2</c:v>
                </c:pt>
                <c:pt idx="47">
                  <c:v>3.0636106E-2</c:v>
                </c:pt>
                <c:pt idx="48">
                  <c:v>2.9693800999999999E-2</c:v>
                </c:pt>
                <c:pt idx="49">
                  <c:v>2.6689876000000001E-2</c:v>
                </c:pt>
                <c:pt idx="50">
                  <c:v>2.2955120999999998E-2</c:v>
                </c:pt>
                <c:pt idx="51">
                  <c:v>2.0811804E-2</c:v>
                </c:pt>
                <c:pt idx="52">
                  <c:v>2.1017166E-2</c:v>
                </c:pt>
                <c:pt idx="53">
                  <c:v>2.1945780000000002E-2</c:v>
                </c:pt>
                <c:pt idx="54">
                  <c:v>2.170016E-2</c:v>
                </c:pt>
                <c:pt idx="55">
                  <c:v>2.0832170000000001E-2</c:v>
                </c:pt>
                <c:pt idx="56">
                  <c:v>2.1774453999999999E-2</c:v>
                </c:pt>
                <c:pt idx="57">
                  <c:v>2.5789829E-2</c:v>
                </c:pt>
                <c:pt idx="58">
                  <c:v>3.1449395999999998E-2</c:v>
                </c:pt>
                <c:pt idx="59">
                  <c:v>3.6013535999999999E-2</c:v>
                </c:pt>
                <c:pt idx="60">
                  <c:v>3.7039330000000002E-2</c:v>
                </c:pt>
                <c:pt idx="61">
                  <c:v>3.6019443999999998E-2</c:v>
                </c:pt>
                <c:pt idx="62">
                  <c:v>3.4039847999999998E-2</c:v>
                </c:pt>
                <c:pt idx="63">
                  <c:v>3.1567383999999997E-2</c:v>
                </c:pt>
                <c:pt idx="64">
                  <c:v>2.8412831999999999E-2</c:v>
                </c:pt>
                <c:pt idx="65">
                  <c:v>2.6984166E-2</c:v>
                </c:pt>
                <c:pt idx="66">
                  <c:v>3.0558113000000001E-2</c:v>
                </c:pt>
                <c:pt idx="67">
                  <c:v>4.0066129999999998E-2</c:v>
                </c:pt>
                <c:pt idx="68">
                  <c:v>5.1315470000000002E-2</c:v>
                </c:pt>
                <c:pt idx="69">
                  <c:v>5.7320133000000002E-2</c:v>
                </c:pt>
                <c:pt idx="70">
                  <c:v>5.4233573E-2</c:v>
                </c:pt>
                <c:pt idx="71">
                  <c:v>4.3719800000000003E-2</c:v>
                </c:pt>
                <c:pt idx="72">
                  <c:v>3.1227036999999999E-2</c:v>
                </c:pt>
                <c:pt idx="73">
                  <c:v>2.0779949999999998E-2</c:v>
                </c:pt>
                <c:pt idx="74">
                  <c:v>1.3617086E-2</c:v>
                </c:pt>
                <c:pt idx="75">
                  <c:v>8.3693610000000005E-3</c:v>
                </c:pt>
                <c:pt idx="76">
                  <c:v>5.1263613E-3</c:v>
                </c:pt>
                <c:pt idx="77">
                  <c:v>5.9525272999999997E-3</c:v>
                </c:pt>
                <c:pt idx="78">
                  <c:v>1.2120334999999999E-2</c:v>
                </c:pt>
                <c:pt idx="79">
                  <c:v>2.0383036E-2</c:v>
                </c:pt>
                <c:pt idx="80">
                  <c:v>2.4501822999999999E-2</c:v>
                </c:pt>
                <c:pt idx="81">
                  <c:v>2.0612928999999999E-2</c:v>
                </c:pt>
                <c:pt idx="82">
                  <c:v>9.7919389999999995E-3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1.1827668999999999E-3</c:v>
                </c:pt>
                <c:pt idx="89">
                  <c:v>7.1411314000000004E-3</c:v>
                </c:pt>
                <c:pt idx="90">
                  <c:v>1.2140082E-2</c:v>
                </c:pt>
                <c:pt idx="91">
                  <c:v>1.6332367E-2</c:v>
                </c:pt>
                <c:pt idx="92">
                  <c:v>1.9130193E-2</c:v>
                </c:pt>
                <c:pt idx="93">
                  <c:v>2.0759608999999998E-2</c:v>
                </c:pt>
                <c:pt idx="94">
                  <c:v>2.1460344999999999E-2</c:v>
                </c:pt>
                <c:pt idx="95">
                  <c:v>2.1886223999999999E-2</c:v>
                </c:pt>
                <c:pt idx="96">
                  <c:v>2.3318958000000001E-2</c:v>
                </c:pt>
                <c:pt idx="97">
                  <c:v>2.5394954000000001E-2</c:v>
                </c:pt>
                <c:pt idx="98">
                  <c:v>2.7439456000000001E-2</c:v>
                </c:pt>
                <c:pt idx="99">
                  <c:v>2.8761723999999999E-2</c:v>
                </c:pt>
                <c:pt idx="100">
                  <c:v>2.9069798000000001E-2</c:v>
                </c:pt>
                <c:pt idx="101">
                  <c:v>2.9332838999999999E-2</c:v>
                </c:pt>
                <c:pt idx="102">
                  <c:v>2.9319492999999999E-2</c:v>
                </c:pt>
                <c:pt idx="103">
                  <c:v>2.9678145E-2</c:v>
                </c:pt>
                <c:pt idx="104">
                  <c:v>2.9490039999999999E-2</c:v>
                </c:pt>
                <c:pt idx="105">
                  <c:v>2.8898923E-2</c:v>
                </c:pt>
                <c:pt idx="106">
                  <c:v>2.7759618999999999E-2</c:v>
                </c:pt>
                <c:pt idx="107">
                  <c:v>2.6418790000000001E-2</c:v>
                </c:pt>
                <c:pt idx="108">
                  <c:v>2.4109773000000001E-2</c:v>
                </c:pt>
                <c:pt idx="109">
                  <c:v>2.1210222000000001E-2</c:v>
                </c:pt>
                <c:pt idx="110">
                  <c:v>1.8272722000000002E-2</c:v>
                </c:pt>
                <c:pt idx="111">
                  <c:v>1.6989065000000001E-2</c:v>
                </c:pt>
                <c:pt idx="112">
                  <c:v>1.3860414E-2</c:v>
                </c:pt>
                <c:pt idx="113">
                  <c:v>1.0615612E-2</c:v>
                </c:pt>
                <c:pt idx="114">
                  <c:v>6.8771969999999998E-3</c:v>
                </c:pt>
                <c:pt idx="115">
                  <c:v>2.5142239999999998E-3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7865-443B-BF1D-BCBB94B51E5B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[5]Sheet1!$D$177:$DT$177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4.1399999999999998E-4</c:v>
                </c:pt>
                <c:pt idx="7">
                  <c:v>2.7472937999999999E-3</c:v>
                </c:pt>
                <c:pt idx="8">
                  <c:v>4.992837E-3</c:v>
                </c:pt>
                <c:pt idx="9">
                  <c:v>5.4040479999999998E-3</c:v>
                </c:pt>
                <c:pt idx="10">
                  <c:v>2.9223439999999999E-3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1.8900000000000001E-4</c:v>
                </c:pt>
                <c:pt idx="15">
                  <c:v>4.5845861999999999E-3</c:v>
                </c:pt>
                <c:pt idx="16">
                  <c:v>7.9039460000000002E-3</c:v>
                </c:pt>
                <c:pt idx="17">
                  <c:v>7.4223010000000001E-3</c:v>
                </c:pt>
                <c:pt idx="18">
                  <c:v>3.7175058000000001E-3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4.6191807000000003E-3</c:v>
                </c:pt>
                <c:pt idx="27">
                  <c:v>8.0008690000000007E-3</c:v>
                </c:pt>
                <c:pt idx="28">
                  <c:v>1.0048767E-2</c:v>
                </c:pt>
                <c:pt idx="29">
                  <c:v>1.0600465999999999E-2</c:v>
                </c:pt>
                <c:pt idx="30">
                  <c:v>1.1154310000000001E-2</c:v>
                </c:pt>
                <c:pt idx="31">
                  <c:v>1.205299E-2</c:v>
                </c:pt>
                <c:pt idx="32">
                  <c:v>1.2801162E-2</c:v>
                </c:pt>
                <c:pt idx="33">
                  <c:v>1.4296524E-2</c:v>
                </c:pt>
                <c:pt idx="34">
                  <c:v>1.6007625000000001E-2</c:v>
                </c:pt>
                <c:pt idx="35">
                  <c:v>1.7465219000000001E-2</c:v>
                </c:pt>
                <c:pt idx="36">
                  <c:v>1.7515076000000001E-2</c:v>
                </c:pt>
                <c:pt idx="37">
                  <c:v>1.5789174999999999E-2</c:v>
                </c:pt>
                <c:pt idx="38">
                  <c:v>1.2579887999999999E-2</c:v>
                </c:pt>
                <c:pt idx="39">
                  <c:v>9.230607E-3</c:v>
                </c:pt>
                <c:pt idx="40">
                  <c:v>6.4877249999999997E-3</c:v>
                </c:pt>
                <c:pt idx="41">
                  <c:v>4.8733839999999997E-3</c:v>
                </c:pt>
                <c:pt idx="42">
                  <c:v>4.9278380000000004E-3</c:v>
                </c:pt>
                <c:pt idx="43">
                  <c:v>7.9825940000000008E-3</c:v>
                </c:pt>
                <c:pt idx="44">
                  <c:v>1.4197072E-2</c:v>
                </c:pt>
                <c:pt idx="45">
                  <c:v>2.1719071999999999E-2</c:v>
                </c:pt>
                <c:pt idx="46">
                  <c:v>2.7875850000000001E-2</c:v>
                </c:pt>
                <c:pt idx="47">
                  <c:v>3.0479433E-2</c:v>
                </c:pt>
                <c:pt idx="48">
                  <c:v>2.9430234999999999E-2</c:v>
                </c:pt>
                <c:pt idx="49">
                  <c:v>2.6279045000000001E-2</c:v>
                </c:pt>
                <c:pt idx="50">
                  <c:v>2.2401806E-2</c:v>
                </c:pt>
                <c:pt idx="51">
                  <c:v>2.0168623E-2</c:v>
                </c:pt>
                <c:pt idx="52">
                  <c:v>2.0377296999999999E-2</c:v>
                </c:pt>
                <c:pt idx="53">
                  <c:v>2.1432924999999999E-2</c:v>
                </c:pt>
                <c:pt idx="54">
                  <c:v>2.1404988999999999E-2</c:v>
                </c:pt>
                <c:pt idx="55">
                  <c:v>2.0777543999999998E-2</c:v>
                </c:pt>
                <c:pt idx="56">
                  <c:v>2.1946942000000001E-2</c:v>
                </c:pt>
                <c:pt idx="57">
                  <c:v>2.6119106999999999E-2</c:v>
                </c:pt>
                <c:pt idx="58">
                  <c:v>3.1800321999999999E-2</c:v>
                </c:pt>
                <c:pt idx="59">
                  <c:v>3.6236994000000002E-2</c:v>
                </c:pt>
                <c:pt idx="60">
                  <c:v>3.700871E-2</c:v>
                </c:pt>
                <c:pt idx="61">
                  <c:v>3.5671993999999999E-2</c:v>
                </c:pt>
                <c:pt idx="62">
                  <c:v>3.341703E-2</c:v>
                </c:pt>
                <c:pt idx="63">
                  <c:v>3.0807174999999999E-2</c:v>
                </c:pt>
                <c:pt idx="64">
                  <c:v>2.7692342000000002E-2</c:v>
                </c:pt>
                <c:pt idx="65">
                  <c:v>2.642622E-2</c:v>
                </c:pt>
                <c:pt idx="66">
                  <c:v>3.0144333999999998E-2</c:v>
                </c:pt>
                <c:pt idx="67">
                  <c:v>3.9640467999999998E-2</c:v>
                </c:pt>
                <c:pt idx="68">
                  <c:v>5.0749959999999997E-2</c:v>
                </c:pt>
                <c:pt idx="69">
                  <c:v>5.6635324000000001E-2</c:v>
                </c:pt>
                <c:pt idx="70">
                  <c:v>5.3614059999999998E-2</c:v>
                </c:pt>
                <c:pt idx="71">
                  <c:v>4.3367660000000002E-2</c:v>
                </c:pt>
                <c:pt idx="72">
                  <c:v>3.1218441E-2</c:v>
                </c:pt>
                <c:pt idx="73">
                  <c:v>2.1022186000000002E-2</c:v>
                </c:pt>
                <c:pt idx="74">
                  <c:v>1.3881851000000001E-2</c:v>
                </c:pt>
                <c:pt idx="75">
                  <c:v>8.4361149999999992E-3</c:v>
                </c:pt>
                <c:pt idx="76">
                  <c:v>4.8913094000000001E-3</c:v>
                </c:pt>
                <c:pt idx="77">
                  <c:v>5.4265119999999997E-3</c:v>
                </c:pt>
                <c:pt idx="78">
                  <c:v>1.1403343999999999E-2</c:v>
                </c:pt>
                <c:pt idx="79">
                  <c:v>1.9659966000000001E-2</c:v>
                </c:pt>
                <c:pt idx="80">
                  <c:v>2.4033967E-2</c:v>
                </c:pt>
                <c:pt idx="81">
                  <c:v>2.0566523E-2</c:v>
                </c:pt>
                <c:pt idx="82">
                  <c:v>1.0164093000000001E-2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7.6400000000000003E-4</c:v>
                </c:pt>
                <c:pt idx="89">
                  <c:v>6.5789437000000001E-3</c:v>
                </c:pt>
                <c:pt idx="90">
                  <c:v>1.1601497000000001E-2</c:v>
                </c:pt>
                <c:pt idx="91">
                  <c:v>1.5895820000000001E-2</c:v>
                </c:pt>
                <c:pt idx="92">
                  <c:v>1.8788077E-2</c:v>
                </c:pt>
                <c:pt idx="93">
                  <c:v>2.0491100000000002E-2</c:v>
                </c:pt>
                <c:pt idx="94">
                  <c:v>2.1232793E-2</c:v>
                </c:pt>
                <c:pt idx="95">
                  <c:v>2.162352E-2</c:v>
                </c:pt>
                <c:pt idx="96">
                  <c:v>2.2987720999999999E-2</c:v>
                </c:pt>
                <c:pt idx="97">
                  <c:v>2.4957664000000001E-2</c:v>
                </c:pt>
                <c:pt idx="98">
                  <c:v>2.6887854999999999E-2</c:v>
                </c:pt>
                <c:pt idx="99">
                  <c:v>2.8089842E-2</c:v>
                </c:pt>
                <c:pt idx="100">
                  <c:v>2.829738E-2</c:v>
                </c:pt>
                <c:pt idx="101">
                  <c:v>2.8586589999999999E-2</c:v>
                </c:pt>
                <c:pt idx="102">
                  <c:v>2.8579798E-2</c:v>
                </c:pt>
                <c:pt idx="103">
                  <c:v>2.8982351999999999E-2</c:v>
                </c:pt>
                <c:pt idx="104">
                  <c:v>2.8892364E-2</c:v>
                </c:pt>
                <c:pt idx="105">
                  <c:v>2.8454790000000001E-2</c:v>
                </c:pt>
                <c:pt idx="106">
                  <c:v>2.7509212000000002E-2</c:v>
                </c:pt>
                <c:pt idx="107">
                  <c:v>2.6359448000000001E-2</c:v>
                </c:pt>
                <c:pt idx="108">
                  <c:v>2.4296044999999999E-2</c:v>
                </c:pt>
                <c:pt idx="109">
                  <c:v>2.1633454E-2</c:v>
                </c:pt>
                <c:pt idx="110">
                  <c:v>1.8897565000000002E-2</c:v>
                </c:pt>
                <c:pt idx="111">
                  <c:v>1.7920591E-2</c:v>
                </c:pt>
                <c:pt idx="112">
                  <c:v>1.4954887E-2</c:v>
                </c:pt>
                <c:pt idx="113">
                  <c:v>1.18208155E-2</c:v>
                </c:pt>
                <c:pt idx="114">
                  <c:v>8.1566380000000008E-3</c:v>
                </c:pt>
                <c:pt idx="115">
                  <c:v>3.8463987999999998E-3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7865-443B-BF1D-BCBB94B51E5B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[5]Sheet1!$D$178:$DT$178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3.6699999999999998E-4</c:v>
                </c:pt>
                <c:pt idx="6">
                  <c:v>1.4945449000000001E-3</c:v>
                </c:pt>
                <c:pt idx="7">
                  <c:v>3.4992019999999999E-3</c:v>
                </c:pt>
                <c:pt idx="8">
                  <c:v>5.1245033000000004E-3</c:v>
                </c:pt>
                <c:pt idx="9">
                  <c:v>4.9503819999999997E-3</c:v>
                </c:pt>
                <c:pt idx="10">
                  <c:v>2.1316694999999998E-3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1.7699999999999999E-4</c:v>
                </c:pt>
                <c:pt idx="15">
                  <c:v>5.0078659999999997E-3</c:v>
                </c:pt>
                <c:pt idx="16">
                  <c:v>8.7774029999999996E-3</c:v>
                </c:pt>
                <c:pt idx="17">
                  <c:v>8.5189020000000001E-3</c:v>
                </c:pt>
                <c:pt idx="18">
                  <c:v>4.7051063999999998E-3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4.7774419999999998E-3</c:v>
                </c:pt>
                <c:pt idx="27">
                  <c:v>8.9126380000000005E-3</c:v>
                </c:pt>
                <c:pt idx="28">
                  <c:v>1.1410666999999999E-2</c:v>
                </c:pt>
                <c:pt idx="29">
                  <c:v>1.2006077E-2</c:v>
                </c:pt>
                <c:pt idx="30">
                  <c:v>1.2442824999999999E-2</c:v>
                </c:pt>
                <c:pt idx="31">
                  <c:v>1.3236736000000001E-2</c:v>
                </c:pt>
                <c:pt idx="32">
                  <c:v>1.3882329000000001E-2</c:v>
                </c:pt>
                <c:pt idx="33">
                  <c:v>1.5287319000000001E-2</c:v>
                </c:pt>
                <c:pt idx="34">
                  <c:v>1.6821935999999999E-2</c:v>
                </c:pt>
                <c:pt idx="35">
                  <c:v>1.8065823000000002E-2</c:v>
                </c:pt>
                <c:pt idx="36">
                  <c:v>1.7922866999999999E-2</c:v>
                </c:pt>
                <c:pt idx="37">
                  <c:v>1.6103843E-2</c:v>
                </c:pt>
                <c:pt idx="38">
                  <c:v>1.2872191E-2</c:v>
                </c:pt>
                <c:pt idx="39">
                  <c:v>9.6020480000000002E-3</c:v>
                </c:pt>
                <c:pt idx="40">
                  <c:v>6.9831507000000003E-3</c:v>
                </c:pt>
                <c:pt idx="41">
                  <c:v>5.436387E-3</c:v>
                </c:pt>
                <c:pt idx="42">
                  <c:v>5.2376829999999999E-3</c:v>
                </c:pt>
                <c:pt idx="43">
                  <c:v>7.8266129999999996E-3</c:v>
                </c:pt>
                <c:pt idx="44">
                  <c:v>1.3651264E-2</c:v>
                </c:pt>
                <c:pt idx="45">
                  <c:v>2.1159038000000002E-2</c:v>
                </c:pt>
                <c:pt idx="46">
                  <c:v>2.7656165999999999E-2</c:v>
                </c:pt>
                <c:pt idx="47">
                  <c:v>3.0742334E-2</c:v>
                </c:pt>
                <c:pt idx="48">
                  <c:v>3.0143362999999999E-2</c:v>
                </c:pt>
                <c:pt idx="49">
                  <c:v>2.7419413E-2</c:v>
                </c:pt>
                <c:pt idx="50">
                  <c:v>2.3888333000000001E-2</c:v>
                </c:pt>
                <c:pt idx="51">
                  <c:v>2.1849124000000001E-2</c:v>
                </c:pt>
                <c:pt idx="52">
                  <c:v>2.2067382999999999E-2</c:v>
                </c:pt>
                <c:pt idx="53">
                  <c:v>2.2918991999999999E-2</c:v>
                </c:pt>
                <c:pt idx="54">
                  <c:v>2.2546581999999999E-2</c:v>
                </c:pt>
                <c:pt idx="55">
                  <c:v>2.1538468000000002E-2</c:v>
                </c:pt>
                <c:pt idx="56">
                  <c:v>2.2314266999999999E-2</c:v>
                </c:pt>
                <c:pt idx="57">
                  <c:v>2.6139129000000001E-2</c:v>
                </c:pt>
                <c:pt idx="58">
                  <c:v>3.1607419999999997E-2</c:v>
                </c:pt>
                <c:pt idx="59">
                  <c:v>3.6068457999999998E-2</c:v>
                </c:pt>
                <c:pt idx="60">
                  <c:v>3.7095160000000002E-2</c:v>
                </c:pt>
                <c:pt idx="61">
                  <c:v>3.6261259999999997E-2</c:v>
                </c:pt>
                <c:pt idx="62">
                  <c:v>3.4580488E-2</c:v>
                </c:pt>
                <c:pt idx="63">
                  <c:v>3.2421829999999999E-2</c:v>
                </c:pt>
                <c:pt idx="64">
                  <c:v>2.9436830000000001E-2</c:v>
                </c:pt>
                <c:pt idx="65">
                  <c:v>2.7923333000000002E-2</c:v>
                </c:pt>
                <c:pt idx="66">
                  <c:v>3.1248930000000001E-2</c:v>
                </c:pt>
                <c:pt idx="67">
                  <c:v>4.0603697000000001E-2</c:v>
                </c:pt>
                <c:pt idx="68">
                  <c:v>5.1891060000000003E-2</c:v>
                </c:pt>
                <c:pt idx="69">
                  <c:v>5.8033340000000003E-2</c:v>
                </c:pt>
                <c:pt idx="70">
                  <c:v>5.4985628000000002E-2</c:v>
                </c:pt>
                <c:pt idx="71">
                  <c:v>4.4353734999999998E-2</c:v>
                </c:pt>
                <c:pt idx="72">
                  <c:v>3.1693984000000001E-2</c:v>
                </c:pt>
                <c:pt idx="73">
                  <c:v>2.1121798000000001E-2</c:v>
                </c:pt>
                <c:pt idx="74">
                  <c:v>1.3970460000000001E-2</c:v>
                </c:pt>
                <c:pt idx="75">
                  <c:v>8.8468880000000007E-3</c:v>
                </c:pt>
                <c:pt idx="76">
                  <c:v>5.7773623E-3</c:v>
                </c:pt>
                <c:pt idx="77">
                  <c:v>6.6921035999999998E-3</c:v>
                </c:pt>
                <c:pt idx="78">
                  <c:v>1.2885153E-2</c:v>
                </c:pt>
                <c:pt idx="79">
                  <c:v>2.1174966999999999E-2</c:v>
                </c:pt>
                <c:pt idx="80">
                  <c:v>2.5290737000000001E-2</c:v>
                </c:pt>
                <c:pt idx="81">
                  <c:v>2.1265721000000001E-2</c:v>
                </c:pt>
                <c:pt idx="82">
                  <c:v>1.0149122999999999E-2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1.2858176000000001E-3</c:v>
                </c:pt>
                <c:pt idx="89">
                  <c:v>7.2970830000000002E-3</c:v>
                </c:pt>
                <c:pt idx="90">
                  <c:v>1.2314139999999999E-2</c:v>
                </c:pt>
                <c:pt idx="91">
                  <c:v>1.6602103E-2</c:v>
                </c:pt>
                <c:pt idx="92">
                  <c:v>1.9493297E-2</c:v>
                </c:pt>
                <c:pt idx="93">
                  <c:v>2.1183825999999999E-2</c:v>
                </c:pt>
                <c:pt idx="94">
                  <c:v>2.1901086E-2</c:v>
                </c:pt>
                <c:pt idx="95">
                  <c:v>2.2285294000000001E-2</c:v>
                </c:pt>
                <c:pt idx="96">
                  <c:v>2.3690183E-2</c:v>
                </c:pt>
                <c:pt idx="97">
                  <c:v>2.5734494E-2</c:v>
                </c:pt>
                <c:pt idx="98">
                  <c:v>2.7783670999999999E-2</c:v>
                </c:pt>
                <c:pt idx="99">
                  <c:v>2.9150308999999999E-2</c:v>
                </c:pt>
                <c:pt idx="100">
                  <c:v>2.9519415E-2</c:v>
                </c:pt>
                <c:pt idx="101">
                  <c:v>2.9871581000000001E-2</c:v>
                </c:pt>
                <c:pt idx="102">
                  <c:v>2.9878129999999999E-2</c:v>
                </c:pt>
                <c:pt idx="103">
                  <c:v>3.0240728000000001E-2</c:v>
                </c:pt>
                <c:pt idx="104">
                  <c:v>3.0021854000000001E-2</c:v>
                </c:pt>
                <c:pt idx="105">
                  <c:v>2.9358694000000001E-2</c:v>
                </c:pt>
                <c:pt idx="106">
                  <c:v>2.8118487000000001E-2</c:v>
                </c:pt>
                <c:pt idx="107">
                  <c:v>2.6658002E-2</c:v>
                </c:pt>
                <c:pt idx="108">
                  <c:v>2.4216944000000001E-2</c:v>
                </c:pt>
                <c:pt idx="109">
                  <c:v>2.11849E-2</c:v>
                </c:pt>
                <c:pt idx="110">
                  <c:v>1.8127675999999999E-2</c:v>
                </c:pt>
                <c:pt idx="111">
                  <c:v>1.6546419E-2</c:v>
                </c:pt>
                <c:pt idx="112">
                  <c:v>1.3270066000000001E-2</c:v>
                </c:pt>
                <c:pt idx="113">
                  <c:v>9.9092599999999996E-3</c:v>
                </c:pt>
                <c:pt idx="114">
                  <c:v>6.0790569999999997E-3</c:v>
                </c:pt>
                <c:pt idx="115">
                  <c:v>1.6463156E-3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7865-443B-BF1D-BCBB94B51E5B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[5]Sheet1!$D$179:$DT$179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1.2811179999999999E-3</c:v>
                </c:pt>
                <c:pt idx="7">
                  <c:v>3.6128925000000001E-3</c:v>
                </c:pt>
                <c:pt idx="8">
                  <c:v>5.4358495000000001E-3</c:v>
                </c:pt>
                <c:pt idx="9">
                  <c:v>5.2177743000000002E-3</c:v>
                </c:pt>
                <c:pt idx="10">
                  <c:v>2.2236577000000002E-3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1.0900000000000001E-4</c:v>
                </c:pt>
                <c:pt idx="15">
                  <c:v>5.0043626999999999E-3</c:v>
                </c:pt>
                <c:pt idx="16">
                  <c:v>8.8564939999999995E-3</c:v>
                </c:pt>
                <c:pt idx="17">
                  <c:v>8.6640080000000008E-3</c:v>
                </c:pt>
                <c:pt idx="18">
                  <c:v>4.8289318000000001E-3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4.3628694999999999E-3</c:v>
                </c:pt>
                <c:pt idx="27">
                  <c:v>8.3828740000000002E-3</c:v>
                </c:pt>
                <c:pt idx="28">
                  <c:v>1.1025251E-2</c:v>
                </c:pt>
                <c:pt idx="29">
                  <c:v>1.1979704000000001E-2</c:v>
                </c:pt>
                <c:pt idx="30">
                  <c:v>1.273533E-2</c:v>
                </c:pt>
                <c:pt idx="31">
                  <c:v>1.3627435E-2</c:v>
                </c:pt>
                <c:pt idx="32">
                  <c:v>1.41209895E-2</c:v>
                </c:pt>
                <c:pt idx="33">
                  <c:v>1.5333652499999999E-2</c:v>
                </c:pt>
                <c:pt idx="34">
                  <c:v>1.6830754E-2</c:v>
                </c:pt>
                <c:pt idx="35">
                  <c:v>1.8189383999999999E-2</c:v>
                </c:pt>
                <c:pt idx="36">
                  <c:v>1.8162029E-2</c:v>
                </c:pt>
                <c:pt idx="37">
                  <c:v>1.6303350000000001E-2</c:v>
                </c:pt>
                <c:pt idx="38">
                  <c:v>1.2875055999999999E-2</c:v>
                </c:pt>
                <c:pt idx="39">
                  <c:v>9.3705860000000002E-3</c:v>
                </c:pt>
                <c:pt idx="40">
                  <c:v>6.6264104000000002E-3</c:v>
                </c:pt>
                <c:pt idx="41">
                  <c:v>5.0916512999999997E-3</c:v>
                </c:pt>
                <c:pt idx="42">
                  <c:v>5.0450866E-3</c:v>
                </c:pt>
                <c:pt idx="43">
                  <c:v>7.8138354999999996E-3</c:v>
                </c:pt>
                <c:pt idx="44">
                  <c:v>1.3754191000000001E-2</c:v>
                </c:pt>
                <c:pt idx="45">
                  <c:v>2.1290864999999999E-2</c:v>
                </c:pt>
                <c:pt idx="46">
                  <c:v>2.7805928000000001E-2</c:v>
                </c:pt>
                <c:pt idx="47">
                  <c:v>3.0980234999999998E-2</c:v>
                </c:pt>
                <c:pt idx="48">
                  <c:v>3.0520907E-2</c:v>
                </c:pt>
                <c:pt idx="49">
                  <c:v>2.791308E-2</c:v>
                </c:pt>
                <c:pt idx="50">
                  <c:v>2.4454236000000001E-2</c:v>
                </c:pt>
                <c:pt idx="51">
                  <c:v>2.2490414E-2</c:v>
                </c:pt>
                <c:pt idx="52">
                  <c:v>2.2762738000000001E-2</c:v>
                </c:pt>
                <c:pt idx="53">
                  <c:v>2.3597136000000001E-2</c:v>
                </c:pt>
                <c:pt idx="54">
                  <c:v>2.3092558999999999E-2</c:v>
                </c:pt>
                <c:pt idx="55">
                  <c:v>2.1870479000000002E-2</c:v>
                </c:pt>
                <c:pt idx="56">
                  <c:v>2.2475973E-2</c:v>
                </c:pt>
                <c:pt idx="57">
                  <c:v>2.6265376999999999E-2</c:v>
                </c:pt>
                <c:pt idx="58">
                  <c:v>3.1790600000000002E-2</c:v>
                </c:pt>
                <c:pt idx="59">
                  <c:v>3.6297120000000002E-2</c:v>
                </c:pt>
                <c:pt idx="60">
                  <c:v>3.7309855000000003E-2</c:v>
                </c:pt>
                <c:pt idx="61">
                  <c:v>3.6377015999999998E-2</c:v>
                </c:pt>
                <c:pt idx="62">
                  <c:v>3.4548460000000003E-2</c:v>
                </c:pt>
                <c:pt idx="63">
                  <c:v>3.2260450000000003E-2</c:v>
                </c:pt>
                <c:pt idx="64">
                  <c:v>2.9242300999999998E-2</c:v>
                </c:pt>
                <c:pt idx="65">
                  <c:v>2.7847021999999999E-2</c:v>
                </c:pt>
                <c:pt idx="66">
                  <c:v>3.1447320000000001E-2</c:v>
                </c:pt>
                <c:pt idx="67">
                  <c:v>4.1126604999999997E-2</c:v>
                </c:pt>
                <c:pt idx="68">
                  <c:v>5.2590900000000003E-2</c:v>
                </c:pt>
                <c:pt idx="69">
                  <c:v>5.8630735000000003E-2</c:v>
                </c:pt>
                <c:pt idx="70">
                  <c:v>5.5277E-2</c:v>
                </c:pt>
                <c:pt idx="71">
                  <c:v>4.4367757000000001E-2</c:v>
                </c:pt>
                <c:pt idx="72">
                  <c:v>3.1647849999999998E-2</c:v>
                </c:pt>
                <c:pt idx="73">
                  <c:v>2.1202490000000001E-2</c:v>
                </c:pt>
                <c:pt idx="74">
                  <c:v>1.4208861E-2</c:v>
                </c:pt>
                <c:pt idx="75">
                  <c:v>9.1549019999999995E-3</c:v>
                </c:pt>
                <c:pt idx="76">
                  <c:v>6.0910964E-3</c:v>
                </c:pt>
                <c:pt idx="77">
                  <c:v>6.9924510000000002E-3</c:v>
                </c:pt>
                <c:pt idx="78">
                  <c:v>1.3196428E-2</c:v>
                </c:pt>
                <c:pt idx="79">
                  <c:v>2.1498864999999999E-2</c:v>
                </c:pt>
                <c:pt idx="80">
                  <c:v>2.5555471E-2</c:v>
                </c:pt>
                <c:pt idx="81">
                  <c:v>2.1358555000000001E-2</c:v>
                </c:pt>
                <c:pt idx="82">
                  <c:v>9.9830860000000004E-3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1.8189174999999999E-3</c:v>
                </c:pt>
                <c:pt idx="89">
                  <c:v>8.0755589999999995E-3</c:v>
                </c:pt>
                <c:pt idx="90">
                  <c:v>1.31595945E-2</c:v>
                </c:pt>
                <c:pt idx="91">
                  <c:v>1.7347233E-2</c:v>
                </c:pt>
                <c:pt idx="92">
                  <c:v>2.0007250000000001E-2</c:v>
                </c:pt>
                <c:pt idx="93">
                  <c:v>2.1434028000000001E-2</c:v>
                </c:pt>
                <c:pt idx="94">
                  <c:v>2.1884279999999999E-2</c:v>
                </c:pt>
                <c:pt idx="95">
                  <c:v>2.2035724999999999E-2</c:v>
                </c:pt>
                <c:pt idx="96">
                  <c:v>2.3269292E-2</c:v>
                </c:pt>
                <c:pt idx="97">
                  <c:v>2.5213873000000001E-2</c:v>
                </c:pt>
                <c:pt idx="98">
                  <c:v>2.7246909999999999E-2</c:v>
                </c:pt>
                <c:pt idx="99">
                  <c:v>2.8683038000000001E-2</c:v>
                </c:pt>
                <c:pt idx="100">
                  <c:v>2.9204974000000002E-2</c:v>
                </c:pt>
                <c:pt idx="101">
                  <c:v>2.9673439999999999E-2</c:v>
                </c:pt>
                <c:pt idx="102">
                  <c:v>2.9862382999999999E-2</c:v>
                </c:pt>
                <c:pt idx="103">
                  <c:v>3.0401303000000001E-2</c:v>
                </c:pt>
                <c:pt idx="104">
                  <c:v>3.0325746000000001E-2</c:v>
                </c:pt>
                <c:pt idx="105">
                  <c:v>2.9761497000000001E-2</c:v>
                </c:pt>
                <c:pt idx="106">
                  <c:v>2.8574413E-2</c:v>
                </c:pt>
                <c:pt idx="107">
                  <c:v>2.7109129999999999E-2</c:v>
                </c:pt>
                <c:pt idx="108">
                  <c:v>2.4622237000000002E-2</c:v>
                </c:pt>
                <c:pt idx="109">
                  <c:v>2.1500476000000001E-2</c:v>
                </c:pt>
                <c:pt idx="110">
                  <c:v>1.8318415000000001E-2</c:v>
                </c:pt>
                <c:pt idx="111">
                  <c:v>1.6573540000000001E-2</c:v>
                </c:pt>
                <c:pt idx="112">
                  <c:v>1.3153141E-2</c:v>
                </c:pt>
                <c:pt idx="113">
                  <c:v>9.6488200000000007E-3</c:v>
                </c:pt>
                <c:pt idx="114">
                  <c:v>5.6865183000000003E-3</c:v>
                </c:pt>
                <c:pt idx="115">
                  <c:v>1.1356297E-3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7865-443B-BF1D-BCBB94B51E5B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[5]Sheet1!$D$180:$DT$180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5.0000000000000001E-4</c:v>
                </c:pt>
                <c:pt idx="6">
                  <c:v>1.6255603E-3</c:v>
                </c:pt>
                <c:pt idx="7">
                  <c:v>3.7276545000000001E-3</c:v>
                </c:pt>
                <c:pt idx="8">
                  <c:v>5.4708070000000003E-3</c:v>
                </c:pt>
                <c:pt idx="9">
                  <c:v>5.2507810000000004E-3</c:v>
                </c:pt>
                <c:pt idx="10">
                  <c:v>2.1861373E-3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4.9025279999999997E-3</c:v>
                </c:pt>
                <c:pt idx="16">
                  <c:v>9.0001235000000002E-3</c:v>
                </c:pt>
                <c:pt idx="17">
                  <c:v>8.9480224999999997E-3</c:v>
                </c:pt>
                <c:pt idx="18">
                  <c:v>5.1041003E-3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4.8422025999999996E-3</c:v>
                </c:pt>
                <c:pt idx="27">
                  <c:v>8.9489319999999997E-3</c:v>
                </c:pt>
                <c:pt idx="28">
                  <c:v>1.1441379999999999E-2</c:v>
                </c:pt>
                <c:pt idx="29">
                  <c:v>1.2053799E-2</c:v>
                </c:pt>
                <c:pt idx="30">
                  <c:v>1.2491149E-2</c:v>
                </c:pt>
                <c:pt idx="31">
                  <c:v>1.3230911999999999E-2</c:v>
                </c:pt>
                <c:pt idx="32">
                  <c:v>1.3762046999999999E-2</c:v>
                </c:pt>
                <c:pt idx="33">
                  <c:v>1.5168595999999999E-2</c:v>
                </c:pt>
                <c:pt idx="34">
                  <c:v>1.6882201999999999E-2</c:v>
                </c:pt>
                <c:pt idx="35">
                  <c:v>1.8413513999999999E-2</c:v>
                </c:pt>
                <c:pt idx="36">
                  <c:v>1.8483372000000001E-2</c:v>
                </c:pt>
                <c:pt idx="37">
                  <c:v>1.6708122999999998E-2</c:v>
                </c:pt>
                <c:pt idx="38">
                  <c:v>1.3371388999999999E-2</c:v>
                </c:pt>
                <c:pt idx="39">
                  <c:v>9.9637059999999993E-3</c:v>
                </c:pt>
                <c:pt idx="40">
                  <c:v>7.2581935999999998E-3</c:v>
                </c:pt>
                <c:pt idx="41">
                  <c:v>5.7124061999999998E-3</c:v>
                </c:pt>
                <c:pt idx="42">
                  <c:v>5.5318996E-3</c:v>
                </c:pt>
                <c:pt idx="43">
                  <c:v>8.0947229999999998E-3</c:v>
                </c:pt>
                <c:pt idx="44">
                  <c:v>1.3858672000000001E-2</c:v>
                </c:pt>
                <c:pt idx="45">
                  <c:v>2.1334575000000001E-2</c:v>
                </c:pt>
                <c:pt idx="46">
                  <c:v>2.7876753000000001E-2</c:v>
                </c:pt>
                <c:pt idx="47">
                  <c:v>3.1044130999999999E-2</c:v>
                </c:pt>
                <c:pt idx="48">
                  <c:v>3.0491813999999999E-2</c:v>
                </c:pt>
                <c:pt idx="49">
                  <c:v>2.7768333999999999E-2</c:v>
                </c:pt>
                <c:pt idx="50">
                  <c:v>2.4234872000000001E-2</c:v>
                </c:pt>
                <c:pt idx="51">
                  <c:v>2.2257714000000001E-2</c:v>
                </c:pt>
                <c:pt idx="52">
                  <c:v>2.2573022000000002E-2</c:v>
                </c:pt>
                <c:pt idx="53">
                  <c:v>2.3453129999999999E-2</c:v>
                </c:pt>
                <c:pt idx="54">
                  <c:v>2.2977259999999999E-2</c:v>
                </c:pt>
                <c:pt idx="55">
                  <c:v>2.1774754E-2</c:v>
                </c:pt>
                <c:pt idx="56">
                  <c:v>2.2374122999999999E-2</c:v>
                </c:pt>
                <c:pt idx="57">
                  <c:v>2.6128331000000001E-2</c:v>
                </c:pt>
                <c:pt idx="58">
                  <c:v>3.1635801999999998E-2</c:v>
                </c:pt>
                <c:pt idx="59">
                  <c:v>3.6165076999999997E-2</c:v>
                </c:pt>
                <c:pt idx="60">
                  <c:v>3.7285823000000003E-2</c:v>
                </c:pt>
                <c:pt idx="61">
                  <c:v>3.6556914000000003E-2</c:v>
                </c:pt>
                <c:pt idx="62">
                  <c:v>3.4992136E-2</c:v>
                </c:pt>
                <c:pt idx="63">
                  <c:v>3.2901369999999999E-2</c:v>
                </c:pt>
                <c:pt idx="64">
                  <c:v>2.9873917E-2</c:v>
                </c:pt>
                <c:pt idx="65">
                  <c:v>2.8227927E-2</c:v>
                </c:pt>
                <c:pt idx="66">
                  <c:v>3.1468686000000003E-2</c:v>
                </c:pt>
                <c:pt idx="67">
                  <c:v>4.0887997000000002E-2</c:v>
                </c:pt>
                <c:pt idx="68">
                  <c:v>5.2347734999999999E-2</c:v>
                </c:pt>
                <c:pt idx="69">
                  <c:v>5.8597314999999997E-2</c:v>
                </c:pt>
                <c:pt idx="70">
                  <c:v>5.5476262999999998E-2</c:v>
                </c:pt>
                <c:pt idx="71">
                  <c:v>4.4636764000000002E-2</c:v>
                </c:pt>
                <c:pt idx="72">
                  <c:v>3.1805680000000003E-2</c:v>
                </c:pt>
                <c:pt idx="73">
                  <c:v>2.1194773E-2</c:v>
                </c:pt>
                <c:pt idx="74">
                  <c:v>1.4059489999999999E-2</c:v>
                </c:pt>
                <c:pt idx="75">
                  <c:v>8.8692570000000002E-3</c:v>
                </c:pt>
                <c:pt idx="76">
                  <c:v>5.6644295999999997E-3</c:v>
                </c:pt>
                <c:pt idx="77">
                  <c:v>6.526881E-3</c:v>
                </c:pt>
                <c:pt idx="78">
                  <c:v>1.2880849E-2</c:v>
                </c:pt>
                <c:pt idx="79">
                  <c:v>2.1494703E-2</c:v>
                </c:pt>
                <c:pt idx="80">
                  <c:v>2.5912207999999999E-2</c:v>
                </c:pt>
                <c:pt idx="81">
                  <c:v>2.1974877E-2</c:v>
                </c:pt>
                <c:pt idx="82">
                  <c:v>1.0642557E-2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1.4474647000000001E-3</c:v>
                </c:pt>
                <c:pt idx="89">
                  <c:v>7.7998772999999999E-3</c:v>
                </c:pt>
                <c:pt idx="90">
                  <c:v>1.29740555E-2</c:v>
                </c:pt>
                <c:pt idx="91">
                  <c:v>1.7224239999999998E-2</c:v>
                </c:pt>
                <c:pt idx="92">
                  <c:v>1.9994446999999999E-2</c:v>
                </c:pt>
                <c:pt idx="93">
                  <c:v>2.1559663E-2</c:v>
                </c:pt>
                <c:pt idx="94">
                  <c:v>2.2156687000000001E-2</c:v>
                </c:pt>
                <c:pt idx="95">
                  <c:v>2.2466447000000001E-2</c:v>
                </c:pt>
                <c:pt idx="96">
                  <c:v>2.3817873999999999E-2</c:v>
                </c:pt>
                <c:pt idx="97">
                  <c:v>2.5828319999999998E-2</c:v>
                </c:pt>
                <c:pt idx="98">
                  <c:v>2.7849520999999999E-2</c:v>
                </c:pt>
                <c:pt idx="99">
                  <c:v>2.9217079999999999E-2</c:v>
                </c:pt>
                <c:pt idx="100">
                  <c:v>2.9626105E-2</c:v>
                </c:pt>
                <c:pt idx="101">
                  <c:v>2.9964870000000001E-2</c:v>
                </c:pt>
                <c:pt idx="102">
                  <c:v>3.0047920999999998E-2</c:v>
                </c:pt>
                <c:pt idx="103">
                  <c:v>3.0504690000000001E-2</c:v>
                </c:pt>
                <c:pt idx="104">
                  <c:v>3.0367443000000001E-2</c:v>
                </c:pt>
                <c:pt idx="105">
                  <c:v>2.9761297999999999E-2</c:v>
                </c:pt>
                <c:pt idx="106">
                  <c:v>2.8551435E-2</c:v>
                </c:pt>
                <c:pt idx="107">
                  <c:v>2.7094917E-2</c:v>
                </c:pt>
                <c:pt idx="108">
                  <c:v>2.4619767000000001E-2</c:v>
                </c:pt>
                <c:pt idx="109">
                  <c:v>2.1521269999999999E-2</c:v>
                </c:pt>
                <c:pt idx="110">
                  <c:v>1.8371210999999998E-2</c:v>
                </c:pt>
                <c:pt idx="111">
                  <c:v>1.6589168000000001E-2</c:v>
                </c:pt>
                <c:pt idx="112">
                  <c:v>1.3175064E-2</c:v>
                </c:pt>
                <c:pt idx="113">
                  <c:v>9.6605354999999993E-3</c:v>
                </c:pt>
                <c:pt idx="114">
                  <c:v>5.6759523999999999E-3</c:v>
                </c:pt>
                <c:pt idx="115">
                  <c:v>1.0931463E-3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7865-443B-BF1D-BCBB94B51E5B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[5]Sheet1!$D$181:$DT$181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2.23E-4</c:v>
                </c:pt>
                <c:pt idx="6">
                  <c:v>1.3831043999999999E-3</c:v>
                </c:pt>
                <c:pt idx="7">
                  <c:v>3.4438665E-3</c:v>
                </c:pt>
                <c:pt idx="8">
                  <c:v>5.1508956000000002E-3</c:v>
                </c:pt>
                <c:pt idx="9">
                  <c:v>5.0559547000000003E-3</c:v>
                </c:pt>
                <c:pt idx="10">
                  <c:v>2.2982126000000002E-3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1.02E-4</c:v>
                </c:pt>
                <c:pt idx="15">
                  <c:v>4.7743027E-3</c:v>
                </c:pt>
                <c:pt idx="16">
                  <c:v>8.3584560000000002E-3</c:v>
                </c:pt>
                <c:pt idx="17">
                  <c:v>7.9824059999999992E-3</c:v>
                </c:pt>
                <c:pt idx="18">
                  <c:v>4.1910927000000002E-3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4.8491979999999999E-3</c:v>
                </c:pt>
                <c:pt idx="27">
                  <c:v>8.7679730000000001E-3</c:v>
                </c:pt>
                <c:pt idx="28">
                  <c:v>1.1198860999999999E-2</c:v>
                </c:pt>
                <c:pt idx="29">
                  <c:v>1.1822002999999999E-2</c:v>
                </c:pt>
                <c:pt idx="30">
                  <c:v>1.2229796500000001E-2</c:v>
                </c:pt>
                <c:pt idx="31">
                  <c:v>1.2908519E-2</c:v>
                </c:pt>
                <c:pt idx="32">
                  <c:v>1.3438072000000001E-2</c:v>
                </c:pt>
                <c:pt idx="33">
                  <c:v>1.4913904E-2</c:v>
                </c:pt>
                <c:pt idx="34">
                  <c:v>1.6706393999999999E-2</c:v>
                </c:pt>
                <c:pt idx="35">
                  <c:v>1.8284122E-2</c:v>
                </c:pt>
                <c:pt idx="36">
                  <c:v>1.8374186000000001E-2</c:v>
                </c:pt>
                <c:pt idx="37">
                  <c:v>1.6662467E-2</c:v>
                </c:pt>
                <c:pt idx="38">
                  <c:v>1.3465080000000001E-2</c:v>
                </c:pt>
                <c:pt idx="39">
                  <c:v>1.0268288E-2</c:v>
                </c:pt>
                <c:pt idx="40">
                  <c:v>7.7885272999999996E-3</c:v>
                </c:pt>
                <c:pt idx="41">
                  <c:v>6.3441247000000003E-3</c:v>
                </c:pt>
                <c:pt idx="42">
                  <c:v>6.1990064999999997E-3</c:v>
                </c:pt>
                <c:pt idx="43">
                  <c:v>8.6904519999999996E-3</c:v>
                </c:pt>
                <c:pt idx="44">
                  <c:v>1.4247892999999999E-2</c:v>
                </c:pt>
                <c:pt idx="45">
                  <c:v>2.1382779000000001E-2</c:v>
                </c:pt>
                <c:pt idx="46">
                  <c:v>2.7542295000000001E-2</c:v>
                </c:pt>
                <c:pt idx="47">
                  <c:v>3.0415648999999999E-2</c:v>
                </c:pt>
                <c:pt idx="48">
                  <c:v>2.9747704E-2</c:v>
                </c:pt>
                <c:pt idx="49">
                  <c:v>2.7029488000000001E-2</c:v>
                </c:pt>
                <c:pt idx="50">
                  <c:v>2.3504416E-2</c:v>
                </c:pt>
                <c:pt idx="51">
                  <c:v>2.1437205000000001E-2</c:v>
                </c:pt>
                <c:pt idx="52">
                  <c:v>2.1573136999999999E-2</c:v>
                </c:pt>
                <c:pt idx="53">
                  <c:v>2.2312116E-2</c:v>
                </c:pt>
                <c:pt idx="54">
                  <c:v>2.1837200000000001E-2</c:v>
                </c:pt>
                <c:pt idx="55">
                  <c:v>2.0774641999999999E-2</c:v>
                </c:pt>
                <c:pt idx="56">
                  <c:v>2.1596164000000001E-2</c:v>
                </c:pt>
                <c:pt idx="57">
                  <c:v>2.5577262E-2</c:v>
                </c:pt>
                <c:pt idx="58">
                  <c:v>3.1279583E-2</c:v>
                </c:pt>
                <c:pt idx="59">
                  <c:v>3.5960055999999997E-2</c:v>
                </c:pt>
                <c:pt idx="60">
                  <c:v>3.7129546999999999E-2</c:v>
                </c:pt>
                <c:pt idx="61">
                  <c:v>3.6229629999999999E-2</c:v>
                </c:pt>
                <c:pt idx="62">
                  <c:v>3.4284006999999998E-2</c:v>
                </c:pt>
                <c:pt idx="63">
                  <c:v>3.1761440000000002E-2</c:v>
                </c:pt>
                <c:pt idx="64">
                  <c:v>2.8513322000000001E-2</c:v>
                </c:pt>
                <c:pt idx="65">
                  <c:v>2.6974484E-2</c:v>
                </c:pt>
                <c:pt idx="66">
                  <c:v>3.0459192E-2</c:v>
                </c:pt>
                <c:pt idx="67">
                  <c:v>3.994524E-2</c:v>
                </c:pt>
                <c:pt idx="68">
                  <c:v>5.1227592000000002E-2</c:v>
                </c:pt>
                <c:pt idx="69">
                  <c:v>5.7281657999999999E-2</c:v>
                </c:pt>
                <c:pt idx="70">
                  <c:v>5.4212893999999998E-2</c:v>
                </c:pt>
                <c:pt idx="71">
                  <c:v>4.3708829999999997E-2</c:v>
                </c:pt>
                <c:pt idx="72">
                  <c:v>3.1286117000000002E-2</c:v>
                </c:pt>
                <c:pt idx="73">
                  <c:v>2.0949322999999999E-2</c:v>
                </c:pt>
                <c:pt idx="74">
                  <c:v>1.3885748E-2</c:v>
                </c:pt>
                <c:pt idx="75">
                  <c:v>8.6592660000000005E-3</c:v>
                </c:pt>
                <c:pt idx="76">
                  <c:v>5.3933052999999998E-3</c:v>
                </c:pt>
                <c:pt idx="77">
                  <c:v>6.1962329999999998E-3</c:v>
                </c:pt>
                <c:pt idx="78">
                  <c:v>1.2417620000000001E-2</c:v>
                </c:pt>
                <c:pt idx="79">
                  <c:v>2.0795692000000001E-2</c:v>
                </c:pt>
                <c:pt idx="80">
                  <c:v>2.497241E-2</c:v>
                </c:pt>
                <c:pt idx="81">
                  <c:v>2.0939124999999999E-2</c:v>
                </c:pt>
                <c:pt idx="82">
                  <c:v>9.787469E-3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1.4929667999999999E-3</c:v>
                </c:pt>
                <c:pt idx="89">
                  <c:v>7.5842260000000003E-3</c:v>
                </c:pt>
                <c:pt idx="90">
                  <c:v>1.2630051E-2</c:v>
                </c:pt>
                <c:pt idx="91">
                  <c:v>1.6887058E-2</c:v>
                </c:pt>
                <c:pt idx="92">
                  <c:v>1.9714452E-2</c:v>
                </c:pt>
                <c:pt idx="93">
                  <c:v>2.1331249E-2</c:v>
                </c:pt>
                <c:pt idx="94">
                  <c:v>2.1962915E-2</c:v>
                </c:pt>
                <c:pt idx="95">
                  <c:v>2.2249626000000002E-2</c:v>
                </c:pt>
                <c:pt idx="96">
                  <c:v>2.3533742999999999E-2</c:v>
                </c:pt>
                <c:pt idx="97">
                  <c:v>2.5434763999999999E-2</c:v>
                </c:pt>
                <c:pt idx="98">
                  <c:v>2.7348895000000002E-2</c:v>
                </c:pt>
                <c:pt idx="99">
                  <c:v>2.8597155999999999E-2</c:v>
                </c:pt>
                <c:pt idx="100">
                  <c:v>2.8874364E-2</c:v>
                </c:pt>
                <c:pt idx="101">
                  <c:v>2.9152501000000001E-2</c:v>
                </c:pt>
                <c:pt idx="102">
                  <c:v>2.9155219999999999E-2</c:v>
                </c:pt>
                <c:pt idx="103">
                  <c:v>2.9530200999999999E-2</c:v>
                </c:pt>
                <c:pt idx="104">
                  <c:v>2.9350511999999999E-2</c:v>
                </c:pt>
                <c:pt idx="105">
                  <c:v>2.8757066000000001E-2</c:v>
                </c:pt>
                <c:pt idx="106">
                  <c:v>2.7603216E-2</c:v>
                </c:pt>
                <c:pt idx="107">
                  <c:v>2.6229334999999999E-2</c:v>
                </c:pt>
                <c:pt idx="108">
                  <c:v>2.3884077E-2</c:v>
                </c:pt>
                <c:pt idx="109">
                  <c:v>2.0937158000000001E-2</c:v>
                </c:pt>
                <c:pt idx="110">
                  <c:v>1.7943750000000001E-2</c:v>
                </c:pt>
                <c:pt idx="111">
                  <c:v>1.6614110000000001E-2</c:v>
                </c:pt>
                <c:pt idx="112">
                  <c:v>1.3432911000000001E-2</c:v>
                </c:pt>
                <c:pt idx="113">
                  <c:v>1.014951E-2</c:v>
                </c:pt>
                <c:pt idx="114">
                  <c:v>6.3869855000000001E-3</c:v>
                </c:pt>
                <c:pt idx="115">
                  <c:v>2.0224181999999999E-3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7865-443B-BF1D-BCBB94B51E5B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[5]Sheet1!$D$182:$DT$182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9.3599999999999998E-4</c:v>
                </c:pt>
                <c:pt idx="7">
                  <c:v>3.0779312E-3</c:v>
                </c:pt>
                <c:pt idx="8">
                  <c:v>4.9661035000000001E-3</c:v>
                </c:pt>
                <c:pt idx="9">
                  <c:v>5.0169643999999998E-3</c:v>
                </c:pt>
                <c:pt idx="10">
                  <c:v>2.3510699999999998E-3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1.94E-4</c:v>
                </c:pt>
                <c:pt idx="15">
                  <c:v>4.6802980000000003E-3</c:v>
                </c:pt>
                <c:pt idx="16">
                  <c:v>8.1230634999999995E-3</c:v>
                </c:pt>
                <c:pt idx="17">
                  <c:v>7.7224867000000004E-3</c:v>
                </c:pt>
                <c:pt idx="18">
                  <c:v>4.0036077E-3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4.8729856E-3</c:v>
                </c:pt>
                <c:pt idx="27">
                  <c:v>8.4069899999999996E-3</c:v>
                </c:pt>
                <c:pt idx="28">
                  <c:v>1.0463485999999999E-2</c:v>
                </c:pt>
                <c:pt idx="29">
                  <c:v>1.0893788E-2</c:v>
                </c:pt>
                <c:pt idx="30">
                  <c:v>1.1314172000000001E-2</c:v>
                </c:pt>
                <c:pt idx="31">
                  <c:v>1.2160156E-2</c:v>
                </c:pt>
                <c:pt idx="32">
                  <c:v>1.2949853000000001E-2</c:v>
                </c:pt>
                <c:pt idx="33">
                  <c:v>1.4570372999999999E-2</c:v>
                </c:pt>
                <c:pt idx="34">
                  <c:v>1.6433546E-2</c:v>
                </c:pt>
                <c:pt idx="35">
                  <c:v>1.8040473000000001E-2</c:v>
                </c:pt>
                <c:pt idx="36">
                  <c:v>1.823928E-2</c:v>
                </c:pt>
                <c:pt idx="37">
                  <c:v>1.6662616000000002E-2</c:v>
                </c:pt>
                <c:pt idx="38">
                  <c:v>1.3538422E-2</c:v>
                </c:pt>
                <c:pt idx="39">
                  <c:v>1.0140065E-2</c:v>
                </c:pt>
                <c:pt idx="40">
                  <c:v>7.2280069999999998E-3</c:v>
                </c:pt>
                <c:pt idx="41">
                  <c:v>5.3588254000000004E-3</c:v>
                </c:pt>
                <c:pt idx="42">
                  <c:v>5.1042913000000001E-3</c:v>
                </c:pt>
                <c:pt idx="43">
                  <c:v>7.8818559999999996E-3</c:v>
                </c:pt>
                <c:pt idx="44">
                  <c:v>1.3924881E-2</c:v>
                </c:pt>
                <c:pt idx="45">
                  <c:v>2.1439182000000001E-2</c:v>
                </c:pt>
                <c:pt idx="46">
                  <c:v>2.7706827999999999E-2</c:v>
                </c:pt>
                <c:pt idx="47">
                  <c:v>3.0426444E-2</c:v>
                </c:pt>
                <c:pt idx="48">
                  <c:v>2.9459282999999999E-2</c:v>
                </c:pt>
                <c:pt idx="49">
                  <c:v>2.6375329999999999E-2</c:v>
                </c:pt>
                <c:pt idx="50">
                  <c:v>2.2593447999999999E-2</c:v>
                </c:pt>
                <c:pt idx="51">
                  <c:v>2.0484019999999999E-2</c:v>
                </c:pt>
                <c:pt idx="52">
                  <c:v>2.0752219999999998E-2</c:v>
                </c:pt>
                <c:pt idx="53">
                  <c:v>2.1720387000000001E-2</c:v>
                </c:pt>
                <c:pt idx="54">
                  <c:v>2.1509022999999999E-2</c:v>
                </c:pt>
                <c:pt idx="55">
                  <c:v>2.0720756E-2</c:v>
                </c:pt>
                <c:pt idx="56">
                  <c:v>2.1848194000000001E-2</c:v>
                </c:pt>
                <c:pt idx="57">
                  <c:v>2.6073870999999998E-2</c:v>
                </c:pt>
                <c:pt idx="58">
                  <c:v>3.180086E-2</c:v>
                </c:pt>
                <c:pt idx="59">
                  <c:v>3.6210930000000002E-2</c:v>
                </c:pt>
                <c:pt idx="60">
                  <c:v>3.6935330000000002E-2</c:v>
                </c:pt>
                <c:pt idx="61">
                  <c:v>3.5613674999999997E-2</c:v>
                </c:pt>
                <c:pt idx="62">
                  <c:v>3.3436149999999998E-2</c:v>
                </c:pt>
                <c:pt idx="63">
                  <c:v>3.0897424999999999E-2</c:v>
                </c:pt>
                <c:pt idx="64">
                  <c:v>2.7777033E-2</c:v>
                </c:pt>
                <c:pt idx="65">
                  <c:v>2.6398277000000001E-2</c:v>
                </c:pt>
                <c:pt idx="66">
                  <c:v>2.9952846000000002E-2</c:v>
                </c:pt>
                <c:pt idx="67">
                  <c:v>3.9350784999999999E-2</c:v>
                </c:pt>
                <c:pt idx="68">
                  <c:v>5.0492924000000002E-2</c:v>
                </c:pt>
                <c:pt idx="69">
                  <c:v>5.6545145999999998E-2</c:v>
                </c:pt>
                <c:pt idx="70">
                  <c:v>5.3736686999999998E-2</c:v>
                </c:pt>
                <c:pt idx="71">
                  <c:v>4.3645598000000001E-2</c:v>
                </c:pt>
                <c:pt idx="72">
                  <c:v>3.1516200000000001E-2</c:v>
                </c:pt>
                <c:pt idx="73">
                  <c:v>2.1194732000000001E-2</c:v>
                </c:pt>
                <c:pt idx="74">
                  <c:v>1.3883431999999999E-2</c:v>
                </c:pt>
                <c:pt idx="75">
                  <c:v>8.3416770000000005E-3</c:v>
                </c:pt>
                <c:pt idx="76">
                  <c:v>4.8171784999999998E-3</c:v>
                </c:pt>
                <c:pt idx="77">
                  <c:v>5.4477789999999998E-3</c:v>
                </c:pt>
                <c:pt idx="78">
                  <c:v>1.1525403E-2</c:v>
                </c:pt>
                <c:pt idx="79">
                  <c:v>1.9852809999999999E-2</c:v>
                </c:pt>
                <c:pt idx="80">
                  <c:v>2.423488E-2</c:v>
                </c:pt>
                <c:pt idx="81">
                  <c:v>2.0737762E-2</c:v>
                </c:pt>
                <c:pt idx="82">
                  <c:v>1.0280612E-2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8.1499999999999997E-4</c:v>
                </c:pt>
                <c:pt idx="89">
                  <c:v>6.5645249999999999E-3</c:v>
                </c:pt>
                <c:pt idx="90">
                  <c:v>1.1520707999999999E-2</c:v>
                </c:pt>
                <c:pt idx="91">
                  <c:v>1.5845020000000001E-2</c:v>
                </c:pt>
                <c:pt idx="92">
                  <c:v>1.8860546999999998E-2</c:v>
                </c:pt>
                <c:pt idx="93">
                  <c:v>2.0692090999999999E-2</c:v>
                </c:pt>
                <c:pt idx="94">
                  <c:v>2.1513948000000001E-2</c:v>
                </c:pt>
                <c:pt idx="95">
                  <c:v>2.1955471000000001E-2</c:v>
                </c:pt>
                <c:pt idx="96">
                  <c:v>2.330314E-2</c:v>
                </c:pt>
                <c:pt idx="97">
                  <c:v>2.5226314E-2</c:v>
                </c:pt>
                <c:pt idx="98">
                  <c:v>2.7096718999999998E-2</c:v>
                </c:pt>
                <c:pt idx="99">
                  <c:v>2.8243187999999999E-2</c:v>
                </c:pt>
                <c:pt idx="100">
                  <c:v>2.8396316000000001E-2</c:v>
                </c:pt>
                <c:pt idx="101">
                  <c:v>2.8575086999999999E-2</c:v>
                </c:pt>
                <c:pt idx="102">
                  <c:v>2.8540945000000002E-2</c:v>
                </c:pt>
                <c:pt idx="103">
                  <c:v>2.8911829999999999E-2</c:v>
                </c:pt>
                <c:pt idx="104">
                  <c:v>2.878679E-2</c:v>
                </c:pt>
                <c:pt idx="105">
                  <c:v>2.8308552000000001E-2</c:v>
                </c:pt>
                <c:pt idx="106">
                  <c:v>2.7314896000000002E-2</c:v>
                </c:pt>
                <c:pt idx="107">
                  <c:v>2.6138640000000001E-2</c:v>
                </c:pt>
                <c:pt idx="108">
                  <c:v>2.4006994E-2</c:v>
                </c:pt>
                <c:pt idx="109">
                  <c:v>2.1276103000000001E-2</c:v>
                </c:pt>
                <c:pt idx="110">
                  <c:v>1.8491192E-2</c:v>
                </c:pt>
                <c:pt idx="111">
                  <c:v>1.7525079999999998E-2</c:v>
                </c:pt>
                <c:pt idx="112">
                  <c:v>1.4532906999999999E-2</c:v>
                </c:pt>
                <c:pt idx="113">
                  <c:v>1.1401601000000001E-2</c:v>
                </c:pt>
                <c:pt idx="114">
                  <c:v>7.7520610000000002E-3</c:v>
                </c:pt>
                <c:pt idx="115">
                  <c:v>3.4653850000000001E-3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7865-443B-BF1D-BCBB94B51E5B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[5]Sheet1!$D$183:$DT$183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1.0413969999999999E-3</c:v>
                </c:pt>
                <c:pt idx="7">
                  <c:v>3.3340942999999998E-3</c:v>
                </c:pt>
                <c:pt idx="8">
                  <c:v>5.2714915999999999E-3</c:v>
                </c:pt>
                <c:pt idx="9">
                  <c:v>5.2024647999999998E-3</c:v>
                </c:pt>
                <c:pt idx="10">
                  <c:v>2.3033845000000001E-3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3.5099999999999999E-5</c:v>
                </c:pt>
                <c:pt idx="15">
                  <c:v>4.7836616E-3</c:v>
                </c:pt>
                <c:pt idx="16">
                  <c:v>8.4291780000000007E-3</c:v>
                </c:pt>
                <c:pt idx="17">
                  <c:v>8.1636529999999999E-3</c:v>
                </c:pt>
                <c:pt idx="18">
                  <c:v>4.4277789999999997E-3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4.5210826000000003E-3</c:v>
                </c:pt>
                <c:pt idx="27">
                  <c:v>8.1915370000000005E-3</c:v>
                </c:pt>
                <c:pt idx="28">
                  <c:v>1.0492540999999999E-2</c:v>
                </c:pt>
                <c:pt idx="29">
                  <c:v>1.1204855499999999E-2</c:v>
                </c:pt>
                <c:pt idx="30">
                  <c:v>1.1831975999999999E-2</c:v>
                </c:pt>
                <c:pt idx="31">
                  <c:v>1.2724599E-2</c:v>
                </c:pt>
                <c:pt idx="32">
                  <c:v>1.3379524E-2</c:v>
                </c:pt>
                <c:pt idx="33">
                  <c:v>1.4811701E-2</c:v>
                </c:pt>
                <c:pt idx="34">
                  <c:v>1.6451605000000001E-2</c:v>
                </c:pt>
                <c:pt idx="35">
                  <c:v>1.7855115000000001E-2</c:v>
                </c:pt>
                <c:pt idx="36">
                  <c:v>1.7839396E-2</c:v>
                </c:pt>
                <c:pt idx="37">
                  <c:v>1.6038380000000001E-2</c:v>
                </c:pt>
                <c:pt idx="38">
                  <c:v>1.2739840000000001E-2</c:v>
                </c:pt>
                <c:pt idx="39">
                  <c:v>9.3055350000000002E-3</c:v>
                </c:pt>
                <c:pt idx="40">
                  <c:v>6.5183667000000001E-3</c:v>
                </c:pt>
                <c:pt idx="41">
                  <c:v>4.8903287E-3</c:v>
                </c:pt>
                <c:pt idx="42">
                  <c:v>4.9119595999999998E-3</c:v>
                </c:pt>
                <c:pt idx="43">
                  <c:v>7.8869470000000001E-3</c:v>
                </c:pt>
                <c:pt idx="44">
                  <c:v>1.3960134000000001E-2</c:v>
                </c:pt>
                <c:pt idx="45">
                  <c:v>2.1341681000000001E-2</c:v>
                </c:pt>
                <c:pt idx="46">
                  <c:v>2.7470648E-2</c:v>
                </c:pt>
                <c:pt idx="47">
                  <c:v>3.021478E-2</c:v>
                </c:pt>
                <c:pt idx="48">
                  <c:v>2.9497849E-2</c:v>
                </c:pt>
                <c:pt idx="49">
                  <c:v>2.6779804000000001E-2</c:v>
                </c:pt>
                <c:pt idx="50">
                  <c:v>2.3284579E-2</c:v>
                </c:pt>
                <c:pt idx="51">
                  <c:v>2.1306990000000001E-2</c:v>
                </c:pt>
                <c:pt idx="52">
                  <c:v>2.1625671999999999E-2</c:v>
                </c:pt>
                <c:pt idx="53">
                  <c:v>2.2602412999999998E-2</c:v>
                </c:pt>
                <c:pt idx="54">
                  <c:v>2.2341091E-2</c:v>
                </c:pt>
                <c:pt idx="55">
                  <c:v>2.1382323000000002E-2</c:v>
                </c:pt>
                <c:pt idx="56">
                  <c:v>2.2207425999999999E-2</c:v>
                </c:pt>
                <c:pt idx="57">
                  <c:v>2.6086473999999998E-2</c:v>
                </c:pt>
                <c:pt idx="58">
                  <c:v>3.1592957999999997E-2</c:v>
                </c:pt>
                <c:pt idx="59">
                  <c:v>3.6035860000000003E-2</c:v>
                </c:pt>
                <c:pt idx="60">
                  <c:v>3.7012860000000002E-2</c:v>
                </c:pt>
                <c:pt idx="61">
                  <c:v>3.6022663000000003E-2</c:v>
                </c:pt>
                <c:pt idx="62">
                  <c:v>3.4085195999999998E-2</c:v>
                </c:pt>
                <c:pt idx="63">
                  <c:v>3.1608306000000003E-2</c:v>
                </c:pt>
                <c:pt idx="64">
                  <c:v>2.8360152999999999E-2</c:v>
                </c:pt>
                <c:pt idx="65">
                  <c:v>2.67885E-2</c:v>
                </c:pt>
                <c:pt idx="66">
                  <c:v>3.0227698000000001E-2</c:v>
                </c:pt>
                <c:pt idx="67">
                  <c:v>3.9633196000000002E-2</c:v>
                </c:pt>
                <c:pt idx="68">
                  <c:v>5.0820403E-2</c:v>
                </c:pt>
                <c:pt idx="69">
                  <c:v>5.679936E-2</c:v>
                </c:pt>
                <c:pt idx="70">
                  <c:v>5.3774137E-2</c:v>
                </c:pt>
                <c:pt idx="71">
                  <c:v>4.3482617000000001E-2</c:v>
                </c:pt>
                <c:pt idx="72">
                  <c:v>3.1346112000000002E-2</c:v>
                </c:pt>
                <c:pt idx="73">
                  <c:v>2.1246326999999999E-2</c:v>
                </c:pt>
                <c:pt idx="74">
                  <c:v>1.4254974E-2</c:v>
                </c:pt>
                <c:pt idx="75">
                  <c:v>8.9676570000000004E-3</c:v>
                </c:pt>
                <c:pt idx="76">
                  <c:v>5.5756614999999997E-3</c:v>
                </c:pt>
                <c:pt idx="77">
                  <c:v>6.2211756999999996E-3</c:v>
                </c:pt>
                <c:pt idx="78">
                  <c:v>1.2223596999999999E-2</c:v>
                </c:pt>
                <c:pt idx="79">
                  <c:v>2.0395309E-2</c:v>
                </c:pt>
                <c:pt idx="80">
                  <c:v>2.4565455E-2</c:v>
                </c:pt>
                <c:pt idx="81">
                  <c:v>2.0828709000000001E-2</c:v>
                </c:pt>
                <c:pt idx="82">
                  <c:v>1.0153351E-2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8.9099999999999997E-4</c:v>
                </c:pt>
                <c:pt idx="89">
                  <c:v>6.6621574000000003E-3</c:v>
                </c:pt>
                <c:pt idx="90">
                  <c:v>1.1595268000000001E-2</c:v>
                </c:pt>
                <c:pt idx="91">
                  <c:v>1.5848648E-2</c:v>
                </c:pt>
                <c:pt idx="92">
                  <c:v>1.8749155E-2</c:v>
                </c:pt>
                <c:pt idx="93">
                  <c:v>2.0493939999999999E-2</c:v>
                </c:pt>
                <c:pt idx="94">
                  <c:v>2.1280993000000002E-2</c:v>
                </c:pt>
                <c:pt idx="95">
                  <c:v>2.1734436999999999E-2</c:v>
                </c:pt>
                <c:pt idx="96">
                  <c:v>2.3200841999999999E-2</c:v>
                </c:pt>
                <c:pt idx="97">
                  <c:v>2.5300512000000001E-2</c:v>
                </c:pt>
                <c:pt idx="98">
                  <c:v>2.7375527E-2</c:v>
                </c:pt>
                <c:pt idx="99">
                  <c:v>2.8715274999999998E-2</c:v>
                </c:pt>
                <c:pt idx="100">
                  <c:v>2.9026824999999999E-2</c:v>
                </c:pt>
                <c:pt idx="101">
                  <c:v>2.9312947999999998E-2</c:v>
                </c:pt>
                <c:pt idx="102">
                  <c:v>2.9305514000000001E-2</c:v>
                </c:pt>
                <c:pt idx="103">
                  <c:v>2.9655049999999999E-2</c:v>
                </c:pt>
                <c:pt idx="104">
                  <c:v>2.9463449999999999E-2</c:v>
                </c:pt>
                <c:pt idx="105">
                  <c:v>2.8881723000000002E-2</c:v>
                </c:pt>
                <c:pt idx="106">
                  <c:v>2.7761687E-2</c:v>
                </c:pt>
                <c:pt idx="107">
                  <c:v>2.642628E-2</c:v>
                </c:pt>
                <c:pt idx="108">
                  <c:v>2.4166077000000001E-2</c:v>
                </c:pt>
                <c:pt idx="109">
                  <c:v>2.1320592999999999E-2</c:v>
                </c:pt>
                <c:pt idx="110">
                  <c:v>1.8441447999999999E-2</c:v>
                </c:pt>
                <c:pt idx="111">
                  <c:v>1.7273165E-2</c:v>
                </c:pt>
                <c:pt idx="112">
                  <c:v>1.4216781E-2</c:v>
                </c:pt>
                <c:pt idx="113">
                  <c:v>1.1032607E-2</c:v>
                </c:pt>
                <c:pt idx="114">
                  <c:v>7.3492443000000001E-3</c:v>
                </c:pt>
                <c:pt idx="115">
                  <c:v>3.0365040000000002E-3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7865-443B-BF1D-BCBB94B51E5B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[5]Sheet1!$D$184:$DT$184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1.1149592000000001E-3</c:v>
                </c:pt>
                <c:pt idx="7">
                  <c:v>3.3866183000000002E-3</c:v>
                </c:pt>
                <c:pt idx="8">
                  <c:v>5.3585283000000001E-3</c:v>
                </c:pt>
                <c:pt idx="9">
                  <c:v>5.3926599999999996E-3</c:v>
                </c:pt>
                <c:pt idx="10">
                  <c:v>2.569282E-3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3.6699999999999998E-5</c:v>
                </c:pt>
                <c:pt idx="15">
                  <c:v>4.9085480000000004E-3</c:v>
                </c:pt>
                <c:pt idx="16">
                  <c:v>8.7530650000000008E-3</c:v>
                </c:pt>
                <c:pt idx="17">
                  <c:v>8.590126E-3</c:v>
                </c:pt>
                <c:pt idx="18">
                  <c:v>4.8654014000000002E-3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4.5908370000000004E-3</c:v>
                </c:pt>
                <c:pt idx="27">
                  <c:v>8.5567549999999992E-3</c:v>
                </c:pt>
                <c:pt idx="28">
                  <c:v>1.09898355E-2</c:v>
                </c:pt>
                <c:pt idx="29">
                  <c:v>1.1651622E-2</c:v>
                </c:pt>
                <c:pt idx="30">
                  <c:v>1.2159165E-2</c:v>
                </c:pt>
                <c:pt idx="31">
                  <c:v>1.2990203000000001E-2</c:v>
                </c:pt>
                <c:pt idx="32">
                  <c:v>1.3645485000000001E-2</c:v>
                </c:pt>
                <c:pt idx="33">
                  <c:v>1.5178027E-2</c:v>
                </c:pt>
                <c:pt idx="34">
                  <c:v>1.6943952000000002E-2</c:v>
                </c:pt>
                <c:pt idx="35">
                  <c:v>1.8445983999999999E-2</c:v>
                </c:pt>
                <c:pt idx="36">
                  <c:v>1.8426673000000001E-2</c:v>
                </c:pt>
                <c:pt idx="37">
                  <c:v>1.6545279E-2</c:v>
                </c:pt>
                <c:pt idx="38">
                  <c:v>1.3145016000000001E-2</c:v>
                </c:pt>
                <c:pt idx="39">
                  <c:v>9.6500230000000006E-3</c:v>
                </c:pt>
                <c:pt idx="40">
                  <c:v>6.8445266000000003E-3</c:v>
                </c:pt>
                <c:pt idx="41">
                  <c:v>5.1373304E-3</c:v>
                </c:pt>
                <c:pt idx="42">
                  <c:v>4.9577733000000001E-3</c:v>
                </c:pt>
                <c:pt idx="43">
                  <c:v>7.7099977000000004E-3</c:v>
                </c:pt>
                <c:pt idx="44">
                  <c:v>1.3724223000000001E-2</c:v>
                </c:pt>
                <c:pt idx="45">
                  <c:v>2.1317326000000001E-2</c:v>
                </c:pt>
                <c:pt idx="46">
                  <c:v>2.7795858999999999E-2</c:v>
                </c:pt>
                <c:pt idx="47">
                  <c:v>3.0779134E-2</c:v>
                </c:pt>
                <c:pt idx="48">
                  <c:v>3.0075747999999999E-2</c:v>
                </c:pt>
                <c:pt idx="49">
                  <c:v>2.7262644999999999E-2</c:v>
                </c:pt>
                <c:pt idx="50">
                  <c:v>2.3720010999999999E-2</c:v>
                </c:pt>
                <c:pt idx="51">
                  <c:v>2.1773316000000001E-2</c:v>
                </c:pt>
                <c:pt idx="52">
                  <c:v>2.2100307E-2</c:v>
                </c:pt>
                <c:pt idx="53">
                  <c:v>2.297832E-2</c:v>
                </c:pt>
                <c:pt idx="54">
                  <c:v>2.2547573000000001E-2</c:v>
                </c:pt>
                <c:pt idx="55">
                  <c:v>2.1475289000000002E-2</c:v>
                </c:pt>
                <c:pt idx="56">
                  <c:v>2.2271731999999999E-2</c:v>
                </c:pt>
                <c:pt idx="57">
                  <c:v>2.6219671999999999E-2</c:v>
                </c:pt>
                <c:pt idx="58">
                  <c:v>3.1840210000000001E-2</c:v>
                </c:pt>
                <c:pt idx="59">
                  <c:v>3.6367554000000003E-2</c:v>
                </c:pt>
                <c:pt idx="60">
                  <c:v>3.7339183999999997E-2</c:v>
                </c:pt>
                <c:pt idx="61">
                  <c:v>3.6259159999999999E-2</c:v>
                </c:pt>
                <c:pt idx="62">
                  <c:v>3.4197199999999997E-2</c:v>
                </c:pt>
                <c:pt idx="63">
                  <c:v>3.1664106999999997E-2</c:v>
                </c:pt>
                <c:pt idx="64">
                  <c:v>2.8500447000000002E-2</c:v>
                </c:pt>
                <c:pt idx="65">
                  <c:v>2.7118422E-2</c:v>
                </c:pt>
                <c:pt idx="66">
                  <c:v>3.0813130000000001E-2</c:v>
                </c:pt>
                <c:pt idx="67">
                  <c:v>4.0529262000000003E-2</c:v>
                </c:pt>
                <c:pt idx="68">
                  <c:v>5.1997981999999998E-2</c:v>
                </c:pt>
                <c:pt idx="69">
                  <c:v>5.8110714000000001E-2</c:v>
                </c:pt>
                <c:pt idx="70">
                  <c:v>5.4957859999999997E-2</c:v>
                </c:pt>
                <c:pt idx="71">
                  <c:v>4.4295783999999998E-2</c:v>
                </c:pt>
                <c:pt idx="72">
                  <c:v>3.1731250000000003E-2</c:v>
                </c:pt>
                <c:pt idx="73">
                  <c:v>2.1311852999999999E-2</c:v>
                </c:pt>
                <c:pt idx="74">
                  <c:v>1.4221729000000001E-2</c:v>
                </c:pt>
                <c:pt idx="75">
                  <c:v>9.0095139999999997E-3</c:v>
                </c:pt>
                <c:pt idx="76">
                  <c:v>5.7689259999999997E-3</c:v>
                </c:pt>
                <c:pt idx="77">
                  <c:v>6.5539650000000001E-3</c:v>
                </c:pt>
                <c:pt idx="78">
                  <c:v>1.2686543999999999E-2</c:v>
                </c:pt>
                <c:pt idx="79">
                  <c:v>2.0937381000000001E-2</c:v>
                </c:pt>
                <c:pt idx="80">
                  <c:v>2.5004689E-2</c:v>
                </c:pt>
                <c:pt idx="81">
                  <c:v>2.0940613E-2</c:v>
                </c:pt>
                <c:pt idx="82">
                  <c:v>9.8425530000000004E-3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2.0292591999999999E-3</c:v>
                </c:pt>
                <c:pt idx="89">
                  <c:v>7.8023090000000003E-3</c:v>
                </c:pt>
                <c:pt idx="90">
                  <c:v>1.2518847E-2</c:v>
                </c:pt>
                <c:pt idx="91">
                  <c:v>1.65071E-2</c:v>
                </c:pt>
                <c:pt idx="92">
                  <c:v>1.9214800000000001E-2</c:v>
                </c:pt>
                <c:pt idx="93">
                  <c:v>2.0812299999999999E-2</c:v>
                </c:pt>
                <c:pt idx="94">
                  <c:v>2.1478401000000001E-2</c:v>
                </c:pt>
                <c:pt idx="95">
                  <c:v>2.1835407000000001E-2</c:v>
                </c:pt>
                <c:pt idx="96">
                  <c:v>2.319833E-2</c:v>
                </c:pt>
                <c:pt idx="97">
                  <c:v>2.5183974000000001E-2</c:v>
                </c:pt>
                <c:pt idx="98">
                  <c:v>2.7174078000000001E-2</c:v>
                </c:pt>
                <c:pt idx="99">
                  <c:v>2.8507147E-2</c:v>
                </c:pt>
                <c:pt idx="100">
                  <c:v>2.8895758000000001E-2</c:v>
                </c:pt>
                <c:pt idx="101">
                  <c:v>2.9238995E-2</c:v>
                </c:pt>
                <c:pt idx="102">
                  <c:v>2.937478E-2</c:v>
                </c:pt>
                <c:pt idx="103">
                  <c:v>2.9891767999999999E-2</c:v>
                </c:pt>
                <c:pt idx="104">
                  <c:v>2.983713E-2</c:v>
                </c:pt>
                <c:pt idx="105">
                  <c:v>2.9339923E-2</c:v>
                </c:pt>
                <c:pt idx="106">
                  <c:v>2.8253118000000001E-2</c:v>
                </c:pt>
                <c:pt idx="107">
                  <c:v>2.6929663E-2</c:v>
                </c:pt>
                <c:pt idx="108">
                  <c:v>2.4579836000000001E-2</c:v>
                </c:pt>
                <c:pt idx="109">
                  <c:v>2.1598602000000001E-2</c:v>
                </c:pt>
                <c:pt idx="110">
                  <c:v>1.8551438999999999E-2</c:v>
                </c:pt>
                <c:pt idx="111">
                  <c:v>1.7056671999999998E-2</c:v>
                </c:pt>
                <c:pt idx="112">
                  <c:v>1.3761420999999999E-2</c:v>
                </c:pt>
                <c:pt idx="113">
                  <c:v>1.035643E-2</c:v>
                </c:pt>
                <c:pt idx="114">
                  <c:v>6.4678829999999998E-3</c:v>
                </c:pt>
                <c:pt idx="115">
                  <c:v>1.9746252999999999E-3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7865-443B-BF1D-BCBB94B51E5B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[5]Sheet1!$D$185:$DT$185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5.9900000000000003E-4</c:v>
                </c:pt>
                <c:pt idx="7">
                  <c:v>2.4762719999999998E-3</c:v>
                </c:pt>
                <c:pt idx="8">
                  <c:v>4.4813839999999997E-3</c:v>
                </c:pt>
                <c:pt idx="9">
                  <c:v>4.9996794999999997E-3</c:v>
                </c:pt>
                <c:pt idx="10">
                  <c:v>2.8072501999999999E-3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4.1853719999999997E-3</c:v>
                </c:pt>
                <c:pt idx="16">
                  <c:v>7.4037076E-3</c:v>
                </c:pt>
                <c:pt idx="17">
                  <c:v>6.9023115000000001E-3</c:v>
                </c:pt>
                <c:pt idx="18">
                  <c:v>3.3076347000000001E-3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2.3000000000000001E-4</c:v>
                </c:pt>
                <c:pt idx="26">
                  <c:v>4.9651204999999997E-3</c:v>
                </c:pt>
                <c:pt idx="27">
                  <c:v>8.0668790000000008E-3</c:v>
                </c:pt>
                <c:pt idx="28">
                  <c:v>9.8483524999999992E-3</c:v>
                </c:pt>
                <c:pt idx="29">
                  <c:v>1.0141796999999999E-2</c:v>
                </c:pt>
                <c:pt idx="30">
                  <c:v>1.0450180999999999E-2</c:v>
                </c:pt>
                <c:pt idx="31">
                  <c:v>1.1181692E-2</c:v>
                </c:pt>
                <c:pt idx="32">
                  <c:v>1.1964247000000001E-2</c:v>
                </c:pt>
                <c:pt idx="33">
                  <c:v>1.3717996999999999E-2</c:v>
                </c:pt>
                <c:pt idx="34">
                  <c:v>1.5834794999999999E-2</c:v>
                </c:pt>
                <c:pt idx="35">
                  <c:v>1.7697002999999999E-2</c:v>
                </c:pt>
                <c:pt idx="36">
                  <c:v>1.8058491999999999E-2</c:v>
                </c:pt>
                <c:pt idx="37">
                  <c:v>1.6514363000000001E-2</c:v>
                </c:pt>
                <c:pt idx="38">
                  <c:v>1.3320985E-2</c:v>
                </c:pt>
                <c:pt idx="39">
                  <c:v>9.8308809999999996E-3</c:v>
                </c:pt>
                <c:pt idx="40">
                  <c:v>6.9221645000000004E-3</c:v>
                </c:pt>
                <c:pt idx="41">
                  <c:v>5.1349993E-3</c:v>
                </c:pt>
                <c:pt idx="42">
                  <c:v>5.0473777000000003E-3</c:v>
                </c:pt>
                <c:pt idx="43">
                  <c:v>7.9103839999999995E-3</c:v>
                </c:pt>
                <c:pt idx="44">
                  <c:v>1.3846547000000001E-2</c:v>
                </c:pt>
                <c:pt idx="45">
                  <c:v>2.1082360000000001E-2</c:v>
                </c:pt>
                <c:pt idx="46">
                  <c:v>2.7075947999999999E-2</c:v>
                </c:pt>
                <c:pt idx="47">
                  <c:v>2.9693859999999999E-2</c:v>
                </c:pt>
                <c:pt idx="48">
                  <c:v>2.8837620000000001E-2</c:v>
                </c:pt>
                <c:pt idx="49">
                  <c:v>2.5924517000000001E-2</c:v>
                </c:pt>
                <c:pt idx="50">
                  <c:v>2.2232222999999999E-2</c:v>
                </c:pt>
                <c:pt idx="51">
                  <c:v>2.0075065999999999E-2</c:v>
                </c:pt>
                <c:pt idx="52">
                  <c:v>2.0206759000000001E-2</c:v>
                </c:pt>
                <c:pt idx="53">
                  <c:v>2.1087960999999999E-2</c:v>
                </c:pt>
                <c:pt idx="54">
                  <c:v>2.0901354E-2</c:v>
                </c:pt>
                <c:pt idx="55">
                  <c:v>2.0240897000000001E-2</c:v>
                </c:pt>
                <c:pt idx="56">
                  <c:v>2.1559108E-2</c:v>
                </c:pt>
                <c:pt idx="57">
                  <c:v>2.5999404E-2</c:v>
                </c:pt>
                <c:pt idx="58">
                  <c:v>3.1889250000000001E-2</c:v>
                </c:pt>
                <c:pt idx="59">
                  <c:v>3.6368850000000001E-2</c:v>
                </c:pt>
                <c:pt idx="60">
                  <c:v>3.7065125999999997E-2</c:v>
                </c:pt>
                <c:pt idx="61">
                  <c:v>3.5619598000000002E-2</c:v>
                </c:pt>
                <c:pt idx="62">
                  <c:v>3.3264945999999997E-2</c:v>
                </c:pt>
                <c:pt idx="63">
                  <c:v>3.0509890000000001E-2</c:v>
                </c:pt>
                <c:pt idx="64">
                  <c:v>2.7157249000000001E-2</c:v>
                </c:pt>
                <c:pt idx="65">
                  <c:v>2.5591283999999999E-2</c:v>
                </c:pt>
                <c:pt idx="66">
                  <c:v>2.906564E-2</c:v>
                </c:pt>
                <c:pt idx="67">
                  <c:v>3.8497860000000002E-2</c:v>
                </c:pt>
                <c:pt idx="68">
                  <c:v>4.9776084999999998E-2</c:v>
                </c:pt>
                <c:pt idx="69">
                  <c:v>5.6031175000000003E-2</c:v>
                </c:pt>
                <c:pt idx="70">
                  <c:v>5.3418760000000003E-2</c:v>
                </c:pt>
                <c:pt idx="71">
                  <c:v>4.3454020000000003E-2</c:v>
                </c:pt>
                <c:pt idx="72">
                  <c:v>3.1332668000000001E-2</c:v>
                </c:pt>
                <c:pt idx="73">
                  <c:v>2.093153E-2</c:v>
                </c:pt>
                <c:pt idx="74">
                  <c:v>1.347783E-2</c:v>
                </c:pt>
                <c:pt idx="75">
                  <c:v>7.8387260000000007E-3</c:v>
                </c:pt>
                <c:pt idx="76">
                  <c:v>4.3582576000000001E-3</c:v>
                </c:pt>
                <c:pt idx="77">
                  <c:v>5.1380135E-3</c:v>
                </c:pt>
                <c:pt idx="78">
                  <c:v>1.1369130999999999E-2</c:v>
                </c:pt>
                <c:pt idx="79">
                  <c:v>1.9763328E-2</c:v>
                </c:pt>
                <c:pt idx="80">
                  <c:v>2.4170654E-2</c:v>
                </c:pt>
                <c:pt idx="81">
                  <c:v>2.0690917999999999E-2</c:v>
                </c:pt>
                <c:pt idx="82">
                  <c:v>1.0242121E-2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4.8700000000000002E-4</c:v>
                </c:pt>
                <c:pt idx="89">
                  <c:v>6.1307899999999997E-3</c:v>
                </c:pt>
                <c:pt idx="90">
                  <c:v>1.1049382999999999E-2</c:v>
                </c:pt>
                <c:pt idx="91">
                  <c:v>1.5365547E-2</c:v>
                </c:pt>
                <c:pt idx="92">
                  <c:v>1.8437207000000001E-2</c:v>
                </c:pt>
                <c:pt idx="93">
                  <c:v>2.0355100000000001E-2</c:v>
                </c:pt>
                <c:pt idx="94">
                  <c:v>2.1284378999999999E-2</c:v>
                </c:pt>
                <c:pt idx="95">
                  <c:v>2.1784479999999998E-2</c:v>
                </c:pt>
                <c:pt idx="96">
                  <c:v>2.3161113000000001E-2</c:v>
                </c:pt>
                <c:pt idx="97">
                  <c:v>2.5031350000000001E-2</c:v>
                </c:pt>
                <c:pt idx="98">
                  <c:v>2.6808912000000001E-2</c:v>
                </c:pt>
                <c:pt idx="99">
                  <c:v>2.7841004999999999E-2</c:v>
                </c:pt>
                <c:pt idx="100">
                  <c:v>2.7898386000000001E-2</c:v>
                </c:pt>
                <c:pt idx="101">
                  <c:v>2.8005387999999999E-2</c:v>
                </c:pt>
                <c:pt idx="102">
                  <c:v>2.7976679000000001E-2</c:v>
                </c:pt>
                <c:pt idx="103">
                  <c:v>2.8381880000000002E-2</c:v>
                </c:pt>
                <c:pt idx="104">
                  <c:v>2.8335308999999999E-2</c:v>
                </c:pt>
                <c:pt idx="105">
                  <c:v>2.7978234000000001E-2</c:v>
                </c:pt>
                <c:pt idx="106">
                  <c:v>2.7136132E-2</c:v>
                </c:pt>
                <c:pt idx="107">
                  <c:v>2.6123086E-2</c:v>
                </c:pt>
                <c:pt idx="108">
                  <c:v>2.4176654999999998E-2</c:v>
                </c:pt>
                <c:pt idx="109">
                  <c:v>2.1624379999999999E-2</c:v>
                </c:pt>
                <c:pt idx="110">
                  <c:v>1.8994823000000001E-2</c:v>
                </c:pt>
                <c:pt idx="111">
                  <c:v>1.8317190000000001E-2</c:v>
                </c:pt>
                <c:pt idx="112">
                  <c:v>1.5479273999999999E-2</c:v>
                </c:pt>
                <c:pt idx="113">
                  <c:v>1.24771E-2</c:v>
                </c:pt>
                <c:pt idx="114">
                  <c:v>8.935017E-3</c:v>
                </c:pt>
                <c:pt idx="115">
                  <c:v>4.7381810000000002E-3</c:v>
                </c:pt>
                <c:pt idx="116">
                  <c:v>2.0699999999999999E-4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7865-443B-BF1D-BCBB94B51E5B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[5]Sheet1!$D$186:$DT$186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1.6000000000000001E-4</c:v>
                </c:pt>
                <c:pt idx="7">
                  <c:v>2.4129275999999998E-3</c:v>
                </c:pt>
                <c:pt idx="8">
                  <c:v>4.7321715E-3</c:v>
                </c:pt>
                <c:pt idx="9">
                  <c:v>5.2594816999999997E-3</c:v>
                </c:pt>
                <c:pt idx="10">
                  <c:v>2.8853569999999999E-3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1.9700000000000001E-5</c:v>
                </c:pt>
                <c:pt idx="15">
                  <c:v>4.1031160000000004E-3</c:v>
                </c:pt>
                <c:pt idx="16">
                  <c:v>7.1478193000000002E-3</c:v>
                </c:pt>
                <c:pt idx="17">
                  <c:v>6.6155535000000003E-3</c:v>
                </c:pt>
                <c:pt idx="18">
                  <c:v>3.0734919000000001E-3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3.3700000000000001E-4</c:v>
                </c:pt>
                <c:pt idx="26">
                  <c:v>4.8542489999999997E-3</c:v>
                </c:pt>
                <c:pt idx="27">
                  <c:v>7.8251390000000001E-3</c:v>
                </c:pt>
                <c:pt idx="28">
                  <c:v>9.6173030000000007E-3</c:v>
                </c:pt>
                <c:pt idx="29">
                  <c:v>1.0044417E-2</c:v>
                </c:pt>
                <c:pt idx="30">
                  <c:v>1.05078025E-2</c:v>
                </c:pt>
                <c:pt idx="31">
                  <c:v>1.1362298999999999E-2</c:v>
                </c:pt>
                <c:pt idx="32">
                  <c:v>1.2246839000000001E-2</c:v>
                </c:pt>
                <c:pt idx="33">
                  <c:v>1.4058291000000001E-2</c:v>
                </c:pt>
                <c:pt idx="34">
                  <c:v>1.6160669999999999E-2</c:v>
                </c:pt>
                <c:pt idx="35">
                  <c:v>1.7919270000000001E-2</c:v>
                </c:pt>
                <c:pt idx="36">
                  <c:v>1.8110695999999999E-2</c:v>
                </c:pt>
                <c:pt idx="37">
                  <c:v>1.6412205999999999E-2</c:v>
                </c:pt>
                <c:pt idx="38">
                  <c:v>1.3158151999999999E-2</c:v>
                </c:pt>
                <c:pt idx="39">
                  <c:v>9.6981399999999992E-3</c:v>
                </c:pt>
                <c:pt idx="40">
                  <c:v>6.8812170000000002E-3</c:v>
                </c:pt>
                <c:pt idx="41">
                  <c:v>5.2365744000000001E-3</c:v>
                </c:pt>
                <c:pt idx="42">
                  <c:v>5.3722609999999997E-3</c:v>
                </c:pt>
                <c:pt idx="43">
                  <c:v>8.4636420000000004E-3</c:v>
                </c:pt>
                <c:pt idx="44">
                  <c:v>1.4478964E-2</c:v>
                </c:pt>
                <c:pt idx="45">
                  <c:v>2.1557573E-2</c:v>
                </c:pt>
                <c:pt idx="46">
                  <c:v>2.7233700999999999E-2</c:v>
                </c:pt>
                <c:pt idx="47">
                  <c:v>2.9585480000000001E-2</c:v>
                </c:pt>
                <c:pt idx="48">
                  <c:v>2.8648235000000001E-2</c:v>
                </c:pt>
                <c:pt idx="49">
                  <c:v>2.5812729999999999E-2</c:v>
                </c:pt>
                <c:pt idx="50">
                  <c:v>2.2203151000000001E-2</c:v>
                </c:pt>
                <c:pt idx="51">
                  <c:v>2.0030553999999999E-2</c:v>
                </c:pt>
                <c:pt idx="52">
                  <c:v>2.0026622000000001E-2</c:v>
                </c:pt>
                <c:pt idx="53">
                  <c:v>2.0704885999999999E-2</c:v>
                </c:pt>
                <c:pt idx="54">
                  <c:v>2.0339523000000002E-2</c:v>
                </c:pt>
                <c:pt idx="55">
                  <c:v>1.9598351999999999E-2</c:v>
                </c:pt>
                <c:pt idx="56">
                  <c:v>2.0974922999999999E-2</c:v>
                </c:pt>
                <c:pt idx="57">
                  <c:v>2.5532506E-2</c:v>
                </c:pt>
                <c:pt idx="58">
                  <c:v>3.1543370000000001E-2</c:v>
                </c:pt>
                <c:pt idx="59">
                  <c:v>3.6131642999999998E-2</c:v>
                </c:pt>
                <c:pt idx="60">
                  <c:v>3.6950339999999998E-2</c:v>
                </c:pt>
                <c:pt idx="61">
                  <c:v>3.5595915999999998E-2</c:v>
                </c:pt>
                <c:pt idx="62">
                  <c:v>3.3245179999999999E-2</c:v>
                </c:pt>
                <c:pt idx="63">
                  <c:v>3.0370187E-2</c:v>
                </c:pt>
                <c:pt idx="64">
                  <c:v>2.6843872000000001E-2</c:v>
                </c:pt>
                <c:pt idx="65">
                  <c:v>2.5193145E-2</c:v>
                </c:pt>
                <c:pt idx="66">
                  <c:v>2.8699826000000001E-2</c:v>
                </c:pt>
                <c:pt idx="67">
                  <c:v>3.8147743999999997E-2</c:v>
                </c:pt>
                <c:pt idx="68">
                  <c:v>4.9365908E-2</c:v>
                </c:pt>
                <c:pt idx="69">
                  <c:v>5.5499832999999998E-2</c:v>
                </c:pt>
                <c:pt idx="70">
                  <c:v>5.2830285999999997E-2</c:v>
                </c:pt>
                <c:pt idx="71">
                  <c:v>4.293251E-2</c:v>
                </c:pt>
                <c:pt idx="72">
                  <c:v>3.0975869E-2</c:v>
                </c:pt>
                <c:pt idx="73">
                  <c:v>2.0837758000000001E-2</c:v>
                </c:pt>
                <c:pt idx="74">
                  <c:v>1.3707947999999999E-2</c:v>
                </c:pt>
                <c:pt idx="75">
                  <c:v>8.3661499999999993E-3</c:v>
                </c:pt>
                <c:pt idx="76">
                  <c:v>4.9420907000000004E-3</c:v>
                </c:pt>
                <c:pt idx="77">
                  <c:v>5.4474019999999996E-3</c:v>
                </c:pt>
                <c:pt idx="78">
                  <c:v>1.1125065999999999E-2</c:v>
                </c:pt>
                <c:pt idx="79">
                  <c:v>1.8922715E-2</c:v>
                </c:pt>
                <c:pt idx="80">
                  <c:v>2.2968032999999999E-2</c:v>
                </c:pt>
                <c:pt idx="81">
                  <c:v>1.9547299000000001E-2</c:v>
                </c:pt>
                <c:pt idx="82">
                  <c:v>9.5665639999999996E-3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3.3300000000000002E-4</c:v>
                </c:pt>
                <c:pt idx="89">
                  <c:v>5.8586877000000002E-3</c:v>
                </c:pt>
                <c:pt idx="90">
                  <c:v>1.0864815999999999E-2</c:v>
                </c:pt>
                <c:pt idx="91">
                  <c:v>1.5367967E-2</c:v>
                </c:pt>
                <c:pt idx="92">
                  <c:v>1.8583868E-2</c:v>
                </c:pt>
                <c:pt idx="93">
                  <c:v>2.0578164999999999E-2</c:v>
                </c:pt>
                <c:pt idx="94">
                  <c:v>2.1542123999999999E-2</c:v>
                </c:pt>
                <c:pt idx="95">
                  <c:v>2.2019133E-2</c:v>
                </c:pt>
                <c:pt idx="96">
                  <c:v>2.3338316000000001E-2</c:v>
                </c:pt>
                <c:pt idx="97">
                  <c:v>2.5166240999999999E-2</c:v>
                </c:pt>
                <c:pt idx="98">
                  <c:v>2.6905516000000001E-2</c:v>
                </c:pt>
                <c:pt idx="99">
                  <c:v>2.7883855999999999E-2</c:v>
                </c:pt>
                <c:pt idx="100">
                  <c:v>2.7857598000000001E-2</c:v>
                </c:pt>
                <c:pt idx="101">
                  <c:v>2.7939777999999998E-2</c:v>
                </c:pt>
                <c:pt idx="102">
                  <c:v>2.7792225E-2</c:v>
                </c:pt>
                <c:pt idx="103">
                  <c:v>2.8063149999999999E-2</c:v>
                </c:pt>
                <c:pt idx="104">
                  <c:v>2.7896928000000001E-2</c:v>
                </c:pt>
                <c:pt idx="105">
                  <c:v>2.7445560000000001E-2</c:v>
                </c:pt>
                <c:pt idx="106">
                  <c:v>2.6539027999999999E-2</c:v>
                </c:pt>
                <c:pt idx="107">
                  <c:v>2.5468746E-2</c:v>
                </c:pt>
                <c:pt idx="108">
                  <c:v>2.3545044000000001E-2</c:v>
                </c:pt>
                <c:pt idx="109">
                  <c:v>2.1055976000000001E-2</c:v>
                </c:pt>
                <c:pt idx="110">
                  <c:v>1.8528929999999999E-2</c:v>
                </c:pt>
                <c:pt idx="111">
                  <c:v>1.8004150999999999E-2</c:v>
                </c:pt>
                <c:pt idx="112">
                  <c:v>1.5324127E-2</c:v>
                </c:pt>
                <c:pt idx="113">
                  <c:v>1.2483776E-2</c:v>
                </c:pt>
                <c:pt idx="114">
                  <c:v>9.1040665000000007E-3</c:v>
                </c:pt>
                <c:pt idx="115">
                  <c:v>5.0631720000000003E-3</c:v>
                </c:pt>
                <c:pt idx="116">
                  <c:v>6.78E-4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7865-443B-BF1D-BCBB94B51E5B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[5]Sheet1!$D$187:$DT$187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5.1099999999999995E-4</c:v>
                </c:pt>
                <c:pt idx="7">
                  <c:v>2.5972759999999999E-3</c:v>
                </c:pt>
                <c:pt idx="8">
                  <c:v>4.6229019999999999E-3</c:v>
                </c:pt>
                <c:pt idx="9">
                  <c:v>4.9161124000000004E-3</c:v>
                </c:pt>
                <c:pt idx="10">
                  <c:v>2.5195524000000001E-3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2.5900000000000001E-4</c:v>
                </c:pt>
                <c:pt idx="15">
                  <c:v>4.3206787999999999E-3</c:v>
                </c:pt>
                <c:pt idx="16">
                  <c:v>7.3479829999999998E-3</c:v>
                </c:pt>
                <c:pt idx="17">
                  <c:v>6.8227486000000002E-3</c:v>
                </c:pt>
                <c:pt idx="18">
                  <c:v>3.2696242000000001E-3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8.2299999999999995E-5</c:v>
                </c:pt>
                <c:pt idx="26">
                  <c:v>4.7798846000000001E-3</c:v>
                </c:pt>
                <c:pt idx="27">
                  <c:v>7.92087E-3</c:v>
                </c:pt>
                <c:pt idx="28">
                  <c:v>9.7291470000000005E-3</c:v>
                </c:pt>
                <c:pt idx="29">
                  <c:v>1.0038728E-2</c:v>
                </c:pt>
                <c:pt idx="30">
                  <c:v>1.0356354999999999E-2</c:v>
                </c:pt>
                <c:pt idx="31">
                  <c:v>1.1137269E-2</c:v>
                </c:pt>
                <c:pt idx="32">
                  <c:v>1.1996141E-2</c:v>
                </c:pt>
                <c:pt idx="33">
                  <c:v>1.3804986999999999E-2</c:v>
                </c:pt>
                <c:pt idx="34">
                  <c:v>1.5910216000000001E-2</c:v>
                </c:pt>
                <c:pt idx="35">
                  <c:v>1.7701214E-2</c:v>
                </c:pt>
                <c:pt idx="36">
                  <c:v>1.7959699999999999E-2</c:v>
                </c:pt>
                <c:pt idx="37">
                  <c:v>1.6361595999999999E-2</c:v>
                </c:pt>
                <c:pt idx="38">
                  <c:v>1.3218315E-2</c:v>
                </c:pt>
                <c:pt idx="39">
                  <c:v>9.8703109999999997E-3</c:v>
                </c:pt>
                <c:pt idx="40">
                  <c:v>7.0854393000000003E-3</c:v>
                </c:pt>
                <c:pt idx="41">
                  <c:v>5.2987670000000002E-3</c:v>
                </c:pt>
                <c:pt idx="42">
                  <c:v>5.2187539999999999E-3</c:v>
                </c:pt>
                <c:pt idx="43">
                  <c:v>8.1743779999999995E-3</c:v>
                </c:pt>
                <c:pt idx="44">
                  <c:v>1.4230216E-2</c:v>
                </c:pt>
                <c:pt idx="45">
                  <c:v>2.1441853E-2</c:v>
                </c:pt>
                <c:pt idx="46">
                  <c:v>2.7197002000000001E-2</c:v>
                </c:pt>
                <c:pt idx="47">
                  <c:v>2.9509699E-2</c:v>
                </c:pt>
                <c:pt idx="48">
                  <c:v>2.8531646000000001E-2</c:v>
                </c:pt>
                <c:pt idx="49">
                  <c:v>2.5734046E-2</c:v>
                </c:pt>
                <c:pt idx="50">
                  <c:v>2.2265138E-2</c:v>
                </c:pt>
                <c:pt idx="51">
                  <c:v>2.025749E-2</c:v>
                </c:pt>
                <c:pt idx="52">
                  <c:v>2.0326582999999999E-2</c:v>
                </c:pt>
                <c:pt idx="53">
                  <c:v>2.0974073999999999E-2</c:v>
                </c:pt>
                <c:pt idx="54">
                  <c:v>2.0553049E-2</c:v>
                </c:pt>
                <c:pt idx="55">
                  <c:v>1.9818222E-2</c:v>
                </c:pt>
                <c:pt idx="56">
                  <c:v>2.1288353999999999E-2</c:v>
                </c:pt>
                <c:pt idx="57">
                  <c:v>2.5930475000000001E-2</c:v>
                </c:pt>
                <c:pt idx="58">
                  <c:v>3.1879444E-2</c:v>
                </c:pt>
                <c:pt idx="59">
                  <c:v>3.6211923E-2</c:v>
                </c:pt>
                <c:pt idx="60">
                  <c:v>3.6695983000000001E-2</c:v>
                </c:pt>
                <c:pt idx="61">
                  <c:v>3.5108987000000001E-2</c:v>
                </c:pt>
                <c:pt idx="62">
                  <c:v>3.2767537999999999E-2</c:v>
                </c:pt>
                <c:pt idx="63">
                  <c:v>3.0165208999999998E-2</c:v>
                </c:pt>
                <c:pt idx="64">
                  <c:v>2.7040315999999998E-2</c:v>
                </c:pt>
                <c:pt idx="65">
                  <c:v>2.5709499E-2</c:v>
                </c:pt>
                <c:pt idx="66">
                  <c:v>2.9301869000000001E-2</c:v>
                </c:pt>
                <c:pt idx="67">
                  <c:v>3.8614402999999999E-2</c:v>
                </c:pt>
                <c:pt idx="68">
                  <c:v>4.9589958000000003E-2</c:v>
                </c:pt>
                <c:pt idx="69">
                  <c:v>5.5525659999999998E-2</c:v>
                </c:pt>
                <c:pt idx="70">
                  <c:v>5.2780903999999997E-2</c:v>
                </c:pt>
                <c:pt idx="71">
                  <c:v>4.2935606000000001E-2</c:v>
                </c:pt>
                <c:pt idx="72">
                  <c:v>3.1095903000000001E-2</c:v>
                </c:pt>
                <c:pt idx="73">
                  <c:v>2.1001209999999999E-2</c:v>
                </c:pt>
                <c:pt idx="74">
                  <c:v>1.3752748E-2</c:v>
                </c:pt>
                <c:pt idx="75">
                  <c:v>8.1791409999999991E-3</c:v>
                </c:pt>
                <c:pt idx="76">
                  <c:v>4.6326129999999998E-3</c:v>
                </c:pt>
                <c:pt idx="77">
                  <c:v>5.2825249999999997E-3</c:v>
                </c:pt>
                <c:pt idx="78">
                  <c:v>1.127825E-2</c:v>
                </c:pt>
                <c:pt idx="79">
                  <c:v>1.9335822999999999E-2</c:v>
                </c:pt>
                <c:pt idx="80">
                  <c:v>2.3424665000000001E-2</c:v>
                </c:pt>
                <c:pt idx="81">
                  <c:v>1.9853834000000001E-2</c:v>
                </c:pt>
                <c:pt idx="82">
                  <c:v>9.6685509999999992E-3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5.2899999999999996E-4</c:v>
                </c:pt>
                <c:pt idx="89">
                  <c:v>6.0756504999999999E-3</c:v>
                </c:pt>
                <c:pt idx="90">
                  <c:v>1.10408785E-2</c:v>
                </c:pt>
                <c:pt idx="91">
                  <c:v>1.5450195E-2</c:v>
                </c:pt>
                <c:pt idx="92">
                  <c:v>1.8521236E-2</c:v>
                </c:pt>
                <c:pt idx="93">
                  <c:v>2.0378022999999999E-2</c:v>
                </c:pt>
                <c:pt idx="94">
                  <c:v>2.1231400000000001E-2</c:v>
                </c:pt>
                <c:pt idx="95">
                  <c:v>2.1646235E-2</c:v>
                </c:pt>
                <c:pt idx="96">
                  <c:v>2.2985513999999999E-2</c:v>
                </c:pt>
                <c:pt idx="97">
                  <c:v>2.4904777999999999E-2</c:v>
                </c:pt>
                <c:pt idx="98">
                  <c:v>2.6777760000000001E-2</c:v>
                </c:pt>
                <c:pt idx="99">
                  <c:v>2.789794E-2</c:v>
                </c:pt>
                <c:pt idx="100">
                  <c:v>2.7997034000000001E-2</c:v>
                </c:pt>
                <c:pt idx="101">
                  <c:v>2.8142496999999999E-2</c:v>
                </c:pt>
                <c:pt idx="102">
                  <c:v>2.8078167000000001E-2</c:v>
                </c:pt>
                <c:pt idx="103">
                  <c:v>2.8394633999999998E-2</c:v>
                </c:pt>
                <c:pt idx="104">
                  <c:v>2.8247876000000002E-2</c:v>
                </c:pt>
                <c:pt idx="105">
                  <c:v>2.7798179999999999E-2</c:v>
                </c:pt>
                <c:pt idx="106">
                  <c:v>2.6876718000000001E-2</c:v>
                </c:pt>
                <c:pt idx="107">
                  <c:v>2.5773173E-2</c:v>
                </c:pt>
                <c:pt idx="108">
                  <c:v>2.3806138000000001E-2</c:v>
                </c:pt>
                <c:pt idx="109">
                  <c:v>2.1265180000000002E-2</c:v>
                </c:pt>
                <c:pt idx="110">
                  <c:v>1.8663196E-2</c:v>
                </c:pt>
                <c:pt idx="111">
                  <c:v>1.8110046000000001E-2</c:v>
                </c:pt>
                <c:pt idx="112">
                  <c:v>1.5374079000000001E-2</c:v>
                </c:pt>
                <c:pt idx="113">
                  <c:v>1.2473229000000001E-2</c:v>
                </c:pt>
                <c:pt idx="114">
                  <c:v>9.0403830000000008E-3</c:v>
                </c:pt>
                <c:pt idx="115">
                  <c:v>4.9550794000000004E-3</c:v>
                </c:pt>
                <c:pt idx="116">
                  <c:v>5.3799999999999996E-4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7865-443B-BF1D-BCBB94B51E5B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[5]Sheet1!$D$188:$DT$188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4.8200000000000001E-4</c:v>
                </c:pt>
                <c:pt idx="7">
                  <c:v>2.6648364E-3</c:v>
                </c:pt>
                <c:pt idx="8">
                  <c:v>4.8174400000000001E-3</c:v>
                </c:pt>
                <c:pt idx="9">
                  <c:v>5.2025400000000003E-3</c:v>
                </c:pt>
                <c:pt idx="10">
                  <c:v>2.8015589999999999E-3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2.05E-4</c:v>
                </c:pt>
                <c:pt idx="15">
                  <c:v>4.4443755999999997E-3</c:v>
                </c:pt>
                <c:pt idx="16">
                  <c:v>7.6277330000000003E-3</c:v>
                </c:pt>
                <c:pt idx="17">
                  <c:v>7.0980857000000003E-3</c:v>
                </c:pt>
                <c:pt idx="18">
                  <c:v>3.4594691999999998E-3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8.3300000000000005E-5</c:v>
                </c:pt>
                <c:pt idx="26">
                  <c:v>4.9324959999999998E-3</c:v>
                </c:pt>
                <c:pt idx="27">
                  <c:v>8.1257450000000002E-3</c:v>
                </c:pt>
                <c:pt idx="28">
                  <c:v>9.929439E-3</c:v>
                </c:pt>
                <c:pt idx="29">
                  <c:v>1.0239717000000001E-2</c:v>
                </c:pt>
                <c:pt idx="30">
                  <c:v>1.05545055E-2</c:v>
                </c:pt>
                <c:pt idx="31">
                  <c:v>1.1303817000000001E-2</c:v>
                </c:pt>
                <c:pt idx="32">
                  <c:v>1.2056285E-2</c:v>
                </c:pt>
                <c:pt idx="33">
                  <c:v>1.3714051E-2</c:v>
                </c:pt>
                <c:pt idx="34">
                  <c:v>1.5646202000000001E-2</c:v>
                </c:pt>
                <c:pt idx="35">
                  <c:v>1.727012E-2</c:v>
                </c:pt>
                <c:pt idx="36">
                  <c:v>1.7393519999999999E-2</c:v>
                </c:pt>
                <c:pt idx="37">
                  <c:v>1.5729908000000001E-2</c:v>
                </c:pt>
                <c:pt idx="38">
                  <c:v>1.2588563000000001E-2</c:v>
                </c:pt>
                <c:pt idx="39">
                  <c:v>9.3304809999999998E-3</c:v>
                </c:pt>
                <c:pt idx="40">
                  <c:v>6.6329403999999996E-3</c:v>
                </c:pt>
                <c:pt idx="41">
                  <c:v>4.934084E-3</c:v>
                </c:pt>
                <c:pt idx="42">
                  <c:v>4.8972232999999997E-3</c:v>
                </c:pt>
                <c:pt idx="43">
                  <c:v>7.8650449999999993E-3</c:v>
                </c:pt>
                <c:pt idx="44">
                  <c:v>1.3926149000000001E-2</c:v>
                </c:pt>
                <c:pt idx="45">
                  <c:v>2.1169997999999999E-2</c:v>
                </c:pt>
                <c:pt idx="46">
                  <c:v>2.7004139999999999E-2</c:v>
                </c:pt>
                <c:pt idx="47">
                  <c:v>2.9422129000000002E-2</c:v>
                </c:pt>
                <c:pt idx="48">
                  <c:v>2.84938E-2</c:v>
                </c:pt>
                <c:pt idx="49">
                  <c:v>2.5634296000000001E-2</c:v>
                </c:pt>
                <c:pt idx="50">
                  <c:v>2.2038394999999999E-2</c:v>
                </c:pt>
                <c:pt idx="51">
                  <c:v>1.9943437000000001E-2</c:v>
                </c:pt>
                <c:pt idx="52">
                  <c:v>2.0078028000000001E-2</c:v>
                </c:pt>
                <c:pt idx="53">
                  <c:v>2.0954561999999999E-2</c:v>
                </c:pt>
                <c:pt idx="54">
                  <c:v>2.0785787999999999E-2</c:v>
                </c:pt>
                <c:pt idx="55">
                  <c:v>2.0154973E-2</c:v>
                </c:pt>
                <c:pt idx="56">
                  <c:v>2.1528035000000001E-2</c:v>
                </c:pt>
                <c:pt idx="57">
                  <c:v>2.5970204E-2</c:v>
                </c:pt>
                <c:pt idx="58">
                  <c:v>3.181701E-2</c:v>
                </c:pt>
                <c:pt idx="59">
                  <c:v>3.6254525000000003E-2</c:v>
                </c:pt>
                <c:pt idx="60">
                  <c:v>3.6978073E-2</c:v>
                </c:pt>
                <c:pt idx="61">
                  <c:v>3.5611860000000002E-2</c:v>
                </c:pt>
                <c:pt idx="62">
                  <c:v>3.3323314E-2</c:v>
                </c:pt>
                <c:pt idx="63">
                  <c:v>3.0532793999999999E-2</c:v>
                </c:pt>
                <c:pt idx="64">
                  <c:v>2.7029200999999999E-2</c:v>
                </c:pt>
                <c:pt idx="65">
                  <c:v>2.5299350000000002E-2</c:v>
                </c:pt>
                <c:pt idx="66">
                  <c:v>2.8690426000000002E-2</c:v>
                </c:pt>
                <c:pt idx="67">
                  <c:v>3.8106330000000001E-2</c:v>
                </c:pt>
                <c:pt idx="68">
                  <c:v>4.9453183999999997E-2</c:v>
                </c:pt>
                <c:pt idx="69">
                  <c:v>5.5813519999999998E-2</c:v>
                </c:pt>
                <c:pt idx="70">
                  <c:v>5.3356874999999998E-2</c:v>
                </c:pt>
                <c:pt idx="71">
                  <c:v>4.3594750000000002E-2</c:v>
                </c:pt>
                <c:pt idx="72">
                  <c:v>3.1658467000000003E-2</c:v>
                </c:pt>
                <c:pt idx="73">
                  <c:v>2.1395665000000001E-2</c:v>
                </c:pt>
                <c:pt idx="74">
                  <c:v>1.3967884E-2</c:v>
                </c:pt>
                <c:pt idx="75">
                  <c:v>8.235015E-3</c:v>
                </c:pt>
                <c:pt idx="76">
                  <c:v>4.5579690000000003E-3</c:v>
                </c:pt>
                <c:pt idx="77">
                  <c:v>5.1105493000000004E-3</c:v>
                </c:pt>
                <c:pt idx="78">
                  <c:v>1.1112064E-2</c:v>
                </c:pt>
                <c:pt idx="79">
                  <c:v>1.9302906000000002E-2</c:v>
                </c:pt>
                <c:pt idx="80">
                  <c:v>2.3610389999999998E-2</c:v>
                </c:pt>
                <c:pt idx="81">
                  <c:v>2.0197310999999999E-2</c:v>
                </c:pt>
                <c:pt idx="82">
                  <c:v>9.9980374999999993E-3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7.5000000000000002E-4</c:v>
                </c:pt>
                <c:pt idx="89">
                  <c:v>6.1916593000000001E-3</c:v>
                </c:pt>
                <c:pt idx="90">
                  <c:v>1.0981329E-2</c:v>
                </c:pt>
                <c:pt idx="91">
                  <c:v>1.5251682000000001E-2</c:v>
                </c:pt>
                <c:pt idx="92">
                  <c:v>1.829215E-2</c:v>
                </c:pt>
                <c:pt idx="93">
                  <c:v>2.0176122000000001E-2</c:v>
                </c:pt>
                <c:pt idx="94">
                  <c:v>2.1048366999999998E-2</c:v>
                </c:pt>
                <c:pt idx="95">
                  <c:v>2.1456309999999999E-2</c:v>
                </c:pt>
                <c:pt idx="96">
                  <c:v>2.2726745999999999E-2</c:v>
                </c:pt>
                <c:pt idx="97">
                  <c:v>2.4534106E-2</c:v>
                </c:pt>
                <c:pt idx="98">
                  <c:v>2.6298762999999999E-2</c:v>
                </c:pt>
                <c:pt idx="99">
                  <c:v>2.7358156000000002E-2</c:v>
                </c:pt>
                <c:pt idx="100">
                  <c:v>2.7471682000000001E-2</c:v>
                </c:pt>
                <c:pt idx="101">
                  <c:v>2.7657345E-2</c:v>
                </c:pt>
                <c:pt idx="102">
                  <c:v>2.7707689000000001E-2</c:v>
                </c:pt>
                <c:pt idx="103">
                  <c:v>2.8169920000000001E-2</c:v>
                </c:pt>
                <c:pt idx="104">
                  <c:v>2.817745E-2</c:v>
                </c:pt>
                <c:pt idx="105">
                  <c:v>2.7874267000000001E-2</c:v>
                </c:pt>
                <c:pt idx="106">
                  <c:v>2.7087461E-2</c:v>
                </c:pt>
                <c:pt idx="107">
                  <c:v>2.612333E-2</c:v>
                </c:pt>
                <c:pt idx="108">
                  <c:v>2.4237482000000001E-2</c:v>
                </c:pt>
                <c:pt idx="109">
                  <c:v>2.1753088E-2</c:v>
                </c:pt>
                <c:pt idx="110">
                  <c:v>1.9187989999999999E-2</c:v>
                </c:pt>
                <c:pt idx="111">
                  <c:v>1.8585872E-2</c:v>
                </c:pt>
                <c:pt idx="112">
                  <c:v>1.5829355999999999E-2</c:v>
                </c:pt>
                <c:pt idx="113">
                  <c:v>1.2902067999999999E-2</c:v>
                </c:pt>
                <c:pt idx="114">
                  <c:v>9.4325669999999993E-3</c:v>
                </c:pt>
                <c:pt idx="115">
                  <c:v>5.3032540000000003E-3</c:v>
                </c:pt>
                <c:pt idx="116">
                  <c:v>8.3100000000000003E-4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7865-443B-BF1D-BCBB94B51E5B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[5]Sheet1!$D$189:$DT$189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1.55E-4</c:v>
                </c:pt>
                <c:pt idx="7">
                  <c:v>2.1960868000000001E-3</c:v>
                </c:pt>
                <c:pt idx="8">
                  <c:v>4.3281292999999997E-3</c:v>
                </c:pt>
                <c:pt idx="9">
                  <c:v>4.9067186000000002E-3</c:v>
                </c:pt>
                <c:pt idx="10">
                  <c:v>2.7770634999999999E-3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4.4799999999999999E-4</c:v>
                </c:pt>
                <c:pt idx="15">
                  <c:v>4.4108020000000001E-3</c:v>
                </c:pt>
                <c:pt idx="16">
                  <c:v>7.2836615E-3</c:v>
                </c:pt>
                <c:pt idx="17">
                  <c:v>6.5834800000000001E-3</c:v>
                </c:pt>
                <c:pt idx="18">
                  <c:v>2.9948867999999998E-3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7.9800000000000002E-5</c:v>
                </c:pt>
                <c:pt idx="26">
                  <c:v>4.7882035999999998E-3</c:v>
                </c:pt>
                <c:pt idx="27">
                  <c:v>7.913504E-3</c:v>
                </c:pt>
                <c:pt idx="28">
                  <c:v>9.7595219999999996E-3</c:v>
                </c:pt>
                <c:pt idx="29">
                  <c:v>1.0174084999999999E-2</c:v>
                </c:pt>
                <c:pt idx="30">
                  <c:v>1.0601121E-2</c:v>
                </c:pt>
                <c:pt idx="31">
                  <c:v>1.1403032E-2</c:v>
                </c:pt>
                <c:pt idx="32">
                  <c:v>1.2141000000000001E-2</c:v>
                </c:pt>
                <c:pt idx="33">
                  <c:v>1.3757946E-2</c:v>
                </c:pt>
                <c:pt idx="34">
                  <c:v>1.5694039E-2</c:v>
                </c:pt>
                <c:pt idx="35">
                  <c:v>1.7388731000000001E-2</c:v>
                </c:pt>
                <c:pt idx="36">
                  <c:v>1.7596368000000001E-2</c:v>
                </c:pt>
                <c:pt idx="37">
                  <c:v>1.5930732999999999E-2</c:v>
                </c:pt>
                <c:pt idx="38">
                  <c:v>1.2704459E-2</c:v>
                </c:pt>
                <c:pt idx="39">
                  <c:v>9.3023410000000004E-3</c:v>
                </c:pt>
                <c:pt idx="40">
                  <c:v>6.5495212999999997E-3</c:v>
                </c:pt>
                <c:pt idx="41">
                  <c:v>4.8654316999999997E-3</c:v>
                </c:pt>
                <c:pt idx="42">
                  <c:v>4.8839970000000002E-3</c:v>
                </c:pt>
                <c:pt idx="43">
                  <c:v>7.9104380000000005E-3</c:v>
                </c:pt>
                <c:pt idx="44">
                  <c:v>1.4015085E-2</c:v>
                </c:pt>
                <c:pt idx="45">
                  <c:v>2.131125E-2</c:v>
                </c:pt>
                <c:pt idx="46">
                  <c:v>2.721573E-2</c:v>
                </c:pt>
                <c:pt idx="47">
                  <c:v>2.9696427000000001E-2</c:v>
                </c:pt>
                <c:pt idx="48">
                  <c:v>2.8789664E-2</c:v>
                </c:pt>
                <c:pt idx="49">
                  <c:v>2.5927702E-2</c:v>
                </c:pt>
                <c:pt idx="50">
                  <c:v>2.2287419999999999E-2</c:v>
                </c:pt>
                <c:pt idx="51">
                  <c:v>2.0115614E-2</c:v>
                </c:pt>
                <c:pt idx="52">
                  <c:v>2.0151746000000002E-2</c:v>
                </c:pt>
                <c:pt idx="53">
                  <c:v>2.0933887000000002E-2</c:v>
                </c:pt>
                <c:pt idx="54">
                  <c:v>2.0722042999999999E-2</c:v>
                </c:pt>
                <c:pt idx="55">
                  <c:v>2.0137295E-2</c:v>
                </c:pt>
                <c:pt idx="56">
                  <c:v>2.1629082000000001E-2</c:v>
                </c:pt>
                <c:pt idx="57">
                  <c:v>2.6118439E-2</c:v>
                </c:pt>
                <c:pt idx="58">
                  <c:v>3.1879539999999998E-2</c:v>
                </c:pt>
                <c:pt idx="59">
                  <c:v>3.6130085999999999E-2</c:v>
                </c:pt>
                <c:pt idx="60">
                  <c:v>3.6700517000000002E-2</c:v>
                </c:pt>
                <c:pt idx="61">
                  <c:v>3.5319198000000003E-2</c:v>
                </c:pt>
                <c:pt idx="62">
                  <c:v>3.3135228000000003E-2</c:v>
                </c:pt>
                <c:pt idx="63">
                  <c:v>3.0488517E-2</c:v>
                </c:pt>
                <c:pt idx="64">
                  <c:v>2.7101435E-2</c:v>
                </c:pt>
                <c:pt idx="65">
                  <c:v>2.5463039E-2</c:v>
                </c:pt>
                <c:pt idx="66">
                  <c:v>2.8892524999999999E-2</c:v>
                </c:pt>
                <c:pt idx="67">
                  <c:v>3.8248613000000001E-2</c:v>
                </c:pt>
                <c:pt idx="68">
                  <c:v>4.9371579999999998E-2</c:v>
                </c:pt>
                <c:pt idx="69">
                  <c:v>5.5450086000000003E-2</c:v>
                </c:pt>
                <c:pt idx="70">
                  <c:v>5.2801840000000003E-2</c:v>
                </c:pt>
                <c:pt idx="71">
                  <c:v>4.3043677000000002E-2</c:v>
                </c:pt>
                <c:pt idx="72">
                  <c:v>3.1295870000000003E-2</c:v>
                </c:pt>
                <c:pt idx="73">
                  <c:v>2.1300822000000001E-2</c:v>
                </c:pt>
                <c:pt idx="74">
                  <c:v>1.4135317999999999E-2</c:v>
                </c:pt>
                <c:pt idx="75">
                  <c:v>8.603065E-3</c:v>
                </c:pt>
                <c:pt idx="76">
                  <c:v>5.0245061999999998E-3</c:v>
                </c:pt>
                <c:pt idx="77">
                  <c:v>5.5547356999999997E-3</c:v>
                </c:pt>
                <c:pt idx="78">
                  <c:v>1.1429933999999999E-2</c:v>
                </c:pt>
                <c:pt idx="79">
                  <c:v>1.9422669E-2</c:v>
                </c:pt>
                <c:pt idx="80">
                  <c:v>2.3503182000000001E-2</c:v>
                </c:pt>
                <c:pt idx="81">
                  <c:v>1.9948382000000001E-2</c:v>
                </c:pt>
                <c:pt idx="82">
                  <c:v>9.7710000000000002E-3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4.5600000000000003E-4</c:v>
                </c:pt>
                <c:pt idx="89">
                  <c:v>5.8325245000000001E-3</c:v>
                </c:pt>
                <c:pt idx="90">
                  <c:v>1.0690295000000001E-2</c:v>
                </c:pt>
                <c:pt idx="91">
                  <c:v>1.5086003000000001E-2</c:v>
                </c:pt>
                <c:pt idx="92">
                  <c:v>1.8257063E-2</c:v>
                </c:pt>
                <c:pt idx="93">
                  <c:v>2.0254739000000001E-2</c:v>
                </c:pt>
                <c:pt idx="94">
                  <c:v>2.1236185000000001E-2</c:v>
                </c:pt>
                <c:pt idx="95">
                  <c:v>2.1743607000000002E-2</c:v>
                </c:pt>
                <c:pt idx="96">
                  <c:v>2.3111967000000001E-2</c:v>
                </c:pt>
                <c:pt idx="97">
                  <c:v>2.4992611000000001E-2</c:v>
                </c:pt>
                <c:pt idx="98">
                  <c:v>2.6789957999999999E-2</c:v>
                </c:pt>
                <c:pt idx="99">
                  <c:v>2.7834699000000001E-2</c:v>
                </c:pt>
                <c:pt idx="100">
                  <c:v>2.7882079000000001E-2</c:v>
                </c:pt>
                <c:pt idx="101">
                  <c:v>2.8026998000000001E-2</c:v>
                </c:pt>
                <c:pt idx="102">
                  <c:v>2.7959649999999999E-2</c:v>
                </c:pt>
                <c:pt idx="103">
                  <c:v>2.8318116000000001E-2</c:v>
                </c:pt>
                <c:pt idx="104">
                  <c:v>2.8227757999999999E-2</c:v>
                </c:pt>
                <c:pt idx="105">
                  <c:v>2.7836692E-2</c:v>
                </c:pt>
                <c:pt idx="106">
                  <c:v>2.6973996E-2</c:v>
                </c:pt>
                <c:pt idx="107">
                  <c:v>2.5937973E-2</c:v>
                </c:pt>
                <c:pt idx="108">
                  <c:v>2.401443E-2</c:v>
                </c:pt>
                <c:pt idx="109">
                  <c:v>2.1506366999999998E-2</c:v>
                </c:pt>
                <c:pt idx="110">
                  <c:v>1.8937327E-2</c:v>
                </c:pt>
                <c:pt idx="111">
                  <c:v>1.8352976E-2</c:v>
                </c:pt>
                <c:pt idx="112">
                  <c:v>1.5615117E-2</c:v>
                </c:pt>
                <c:pt idx="113">
                  <c:v>1.2702364000000001E-2</c:v>
                </c:pt>
                <c:pt idx="114">
                  <c:v>9.2467620000000004E-3</c:v>
                </c:pt>
                <c:pt idx="115">
                  <c:v>5.1291673000000001E-3</c:v>
                </c:pt>
                <c:pt idx="116">
                  <c:v>6.6200000000000005E-4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7865-443B-BF1D-BCBB94B51E5B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[5]Sheet1!$D$190:$DT$190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4.2299999999999998E-5</c:v>
                </c:pt>
                <c:pt idx="7">
                  <c:v>2.122662E-3</c:v>
                </c:pt>
                <c:pt idx="8">
                  <c:v>4.3779739999999998E-3</c:v>
                </c:pt>
                <c:pt idx="9">
                  <c:v>5.0054356000000001E-3</c:v>
                </c:pt>
                <c:pt idx="10">
                  <c:v>2.8708511999999999E-3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1.36E-4</c:v>
                </c:pt>
                <c:pt idx="15">
                  <c:v>4.021943E-3</c:v>
                </c:pt>
                <c:pt idx="16">
                  <c:v>6.9263023000000002E-3</c:v>
                </c:pt>
                <c:pt idx="17">
                  <c:v>6.3706199999999996E-3</c:v>
                </c:pt>
                <c:pt idx="18">
                  <c:v>2.9256506999999999E-3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8.7100000000000003E-5</c:v>
                </c:pt>
                <c:pt idx="26">
                  <c:v>4.5311153000000002E-3</c:v>
                </c:pt>
                <c:pt idx="27">
                  <c:v>7.4546430000000004E-3</c:v>
                </c:pt>
                <c:pt idx="28">
                  <c:v>9.1317150000000003E-3</c:v>
                </c:pt>
                <c:pt idx="29">
                  <c:v>9.42021E-3</c:v>
                </c:pt>
                <c:pt idx="30">
                  <c:v>9.8156449999999996E-3</c:v>
                </c:pt>
                <c:pt idx="31">
                  <c:v>1.0730724000000001E-2</c:v>
                </c:pt>
                <c:pt idx="32">
                  <c:v>1.1748079E-2</c:v>
                </c:pt>
                <c:pt idx="33">
                  <c:v>1.3663168999999999E-2</c:v>
                </c:pt>
                <c:pt idx="34">
                  <c:v>1.5747244000000001E-2</c:v>
                </c:pt>
                <c:pt idx="35">
                  <c:v>1.7398514E-2</c:v>
                </c:pt>
                <c:pt idx="36">
                  <c:v>1.7494916999999999E-2</c:v>
                </c:pt>
                <c:pt idx="37">
                  <c:v>1.5766291000000002E-2</c:v>
                </c:pt>
                <c:pt idx="38">
                  <c:v>1.2625436E-2</c:v>
                </c:pt>
                <c:pt idx="39">
                  <c:v>9.3216830000000007E-3</c:v>
                </c:pt>
                <c:pt idx="40">
                  <c:v>6.5746247000000001E-3</c:v>
                </c:pt>
                <c:pt idx="41">
                  <c:v>4.7507807999999999E-3</c:v>
                </c:pt>
                <c:pt idx="42">
                  <c:v>4.6375975999999996E-3</c:v>
                </c:pt>
                <c:pt idx="43">
                  <c:v>7.6252758000000002E-3</c:v>
                </c:pt>
                <c:pt idx="44">
                  <c:v>1.3762698E-2</c:v>
                </c:pt>
                <c:pt idx="45">
                  <c:v>2.1082843E-2</c:v>
                </c:pt>
                <c:pt idx="46">
                  <c:v>2.6944256999999999E-2</c:v>
                </c:pt>
                <c:pt idx="47">
                  <c:v>2.9364243000000002E-2</c:v>
                </c:pt>
                <c:pt idx="48">
                  <c:v>2.8475553000000001E-2</c:v>
                </c:pt>
                <c:pt idx="49">
                  <c:v>2.5659027000000001E-2</c:v>
                </c:pt>
                <c:pt idx="50">
                  <c:v>2.2055455000000002E-2</c:v>
                </c:pt>
                <c:pt idx="51">
                  <c:v>1.9855067000000001E-2</c:v>
                </c:pt>
                <c:pt idx="52">
                  <c:v>1.9795167999999998E-2</c:v>
                </c:pt>
                <c:pt idx="53">
                  <c:v>2.0495270999999999E-2</c:v>
                </c:pt>
                <c:pt idx="54">
                  <c:v>2.0285977E-2</c:v>
                </c:pt>
                <c:pt idx="55">
                  <c:v>1.9823909000000001E-2</c:v>
                </c:pt>
                <c:pt idx="56">
                  <c:v>2.1523041999999999E-2</c:v>
                </c:pt>
                <c:pt idx="57">
                  <c:v>2.62697E-2</c:v>
                </c:pt>
                <c:pt idx="58">
                  <c:v>3.2204485999999997E-2</c:v>
                </c:pt>
                <c:pt idx="59">
                  <c:v>3.6496059999999997E-2</c:v>
                </c:pt>
                <c:pt idx="60">
                  <c:v>3.6937001999999997E-2</c:v>
                </c:pt>
                <c:pt idx="61">
                  <c:v>3.5233364000000003E-2</c:v>
                </c:pt>
                <c:pt idx="62">
                  <c:v>3.2613653999999999E-2</c:v>
                </c:pt>
                <c:pt idx="63">
                  <c:v>2.9619295E-2</c:v>
                </c:pt>
                <c:pt idx="64">
                  <c:v>2.6192263E-2</c:v>
                </c:pt>
                <c:pt idx="65">
                  <c:v>2.4777815000000002E-2</c:v>
                </c:pt>
                <c:pt idx="66">
                  <c:v>2.8465299999999999E-2</c:v>
                </c:pt>
                <c:pt idx="67">
                  <c:v>3.7906595000000001E-2</c:v>
                </c:pt>
                <c:pt idx="68">
                  <c:v>4.8972186000000001E-2</c:v>
                </c:pt>
                <c:pt idx="69">
                  <c:v>5.5060650000000003E-2</c:v>
                </c:pt>
                <c:pt idx="70">
                  <c:v>5.2584107999999997E-2</c:v>
                </c:pt>
                <c:pt idx="71">
                  <c:v>4.305937E-2</c:v>
                </c:pt>
                <c:pt idx="72">
                  <c:v>3.1395335000000003E-2</c:v>
                </c:pt>
                <c:pt idx="73">
                  <c:v>2.1223756E-2</c:v>
                </c:pt>
                <c:pt idx="74">
                  <c:v>1.3703959999999999E-2</c:v>
                </c:pt>
                <c:pt idx="75">
                  <c:v>7.9297534999999992E-3</c:v>
                </c:pt>
                <c:pt idx="76">
                  <c:v>4.4058170000000002E-3</c:v>
                </c:pt>
                <c:pt idx="77">
                  <c:v>5.1874755999999998E-3</c:v>
                </c:pt>
                <c:pt idx="78">
                  <c:v>1.1192123E-2</c:v>
                </c:pt>
                <c:pt idx="79">
                  <c:v>1.9039202000000002E-2</c:v>
                </c:pt>
                <c:pt idx="80">
                  <c:v>2.287057E-2</c:v>
                </c:pt>
                <c:pt idx="81">
                  <c:v>1.9227003999999999E-2</c:v>
                </c:pt>
                <c:pt idx="82">
                  <c:v>9.2678169999999994E-3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4.8500000000000003E-4</c:v>
                </c:pt>
                <c:pt idx="89">
                  <c:v>5.6257694999999998E-3</c:v>
                </c:pt>
                <c:pt idx="90">
                  <c:v>1.0383632E-2</c:v>
                </c:pt>
                <c:pt idx="91">
                  <c:v>1.4834627E-2</c:v>
                </c:pt>
                <c:pt idx="92">
                  <c:v>1.8088927000000001E-2</c:v>
                </c:pt>
                <c:pt idx="93">
                  <c:v>2.0115977E-2</c:v>
                </c:pt>
                <c:pt idx="94">
                  <c:v>2.1056254999999999E-2</c:v>
                </c:pt>
                <c:pt idx="95">
                  <c:v>2.1438576000000001E-2</c:v>
                </c:pt>
                <c:pt idx="96">
                  <c:v>2.2600229999999999E-2</c:v>
                </c:pt>
                <c:pt idx="97">
                  <c:v>2.4272831000000002E-2</c:v>
                </c:pt>
                <c:pt idx="98">
                  <c:v>2.5922159E-2</c:v>
                </c:pt>
                <c:pt idx="99">
                  <c:v>2.6889420000000001E-2</c:v>
                </c:pt>
                <c:pt idx="100">
                  <c:v>2.6929224000000002E-2</c:v>
                </c:pt>
                <c:pt idx="101">
                  <c:v>2.7149474E-2</c:v>
                </c:pt>
                <c:pt idx="102">
                  <c:v>2.7180363999999999E-2</c:v>
                </c:pt>
                <c:pt idx="103">
                  <c:v>2.7625126999999999E-2</c:v>
                </c:pt>
                <c:pt idx="104">
                  <c:v>2.7642440000000001E-2</c:v>
                </c:pt>
                <c:pt idx="105">
                  <c:v>2.7381437000000002E-2</c:v>
                </c:pt>
                <c:pt idx="106">
                  <c:v>2.6658830000000001E-2</c:v>
                </c:pt>
                <c:pt idx="107">
                  <c:v>2.5753852000000001E-2</c:v>
                </c:pt>
                <c:pt idx="108">
                  <c:v>2.3967006999999999E-2</c:v>
                </c:pt>
                <c:pt idx="109">
                  <c:v>2.1582987000000001E-2</c:v>
                </c:pt>
                <c:pt idx="110">
                  <c:v>1.9108089000000002E-2</c:v>
                </c:pt>
                <c:pt idx="111">
                  <c:v>1.8761486000000001E-2</c:v>
                </c:pt>
                <c:pt idx="112">
                  <c:v>1.6121165999999999E-2</c:v>
                </c:pt>
                <c:pt idx="113">
                  <c:v>1.3303515E-2</c:v>
                </c:pt>
                <c:pt idx="114">
                  <c:v>9.9364689999999999E-3</c:v>
                </c:pt>
                <c:pt idx="115">
                  <c:v>5.9087089999999998E-3</c:v>
                </c:pt>
                <c:pt idx="116">
                  <c:v>1.5372911999999999E-3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7865-443B-BF1D-BCBB94B51E5B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[5]Sheet1!$D$191:$DT$191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4.5800000000000002E-4</c:v>
                </c:pt>
                <c:pt idx="7">
                  <c:v>2.5833508000000002E-3</c:v>
                </c:pt>
                <c:pt idx="8">
                  <c:v>4.7153489999999998E-3</c:v>
                </c:pt>
                <c:pt idx="9">
                  <c:v>5.1549585E-3</c:v>
                </c:pt>
                <c:pt idx="10">
                  <c:v>2.8132203000000001E-3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4.3411012999999997E-3</c:v>
                </c:pt>
                <c:pt idx="16">
                  <c:v>7.7420105000000003E-3</c:v>
                </c:pt>
                <c:pt idx="17">
                  <c:v>7.3169200000000002E-3</c:v>
                </c:pt>
                <c:pt idx="18">
                  <c:v>3.6137840000000001E-3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4.8526680000000001E-3</c:v>
                </c:pt>
                <c:pt idx="27">
                  <c:v>8.2397370000000004E-3</c:v>
                </c:pt>
                <c:pt idx="28">
                  <c:v>1.0240821000000001E-2</c:v>
                </c:pt>
                <c:pt idx="29">
                  <c:v>1.0656489999999999E-2</c:v>
                </c:pt>
                <c:pt idx="30">
                  <c:v>1.1042074000000001E-2</c:v>
                </c:pt>
                <c:pt idx="31">
                  <c:v>1.1821430000000001E-2</c:v>
                </c:pt>
                <c:pt idx="32">
                  <c:v>1.2559908999999999E-2</c:v>
                </c:pt>
                <c:pt idx="33">
                  <c:v>1.4187679999999999E-2</c:v>
                </c:pt>
                <c:pt idx="34">
                  <c:v>1.6059335000000001E-2</c:v>
                </c:pt>
                <c:pt idx="35">
                  <c:v>1.7636899000000001E-2</c:v>
                </c:pt>
                <c:pt idx="36">
                  <c:v>1.7771756E-2</c:v>
                </c:pt>
                <c:pt idx="37">
                  <c:v>1.6179642000000001E-2</c:v>
                </c:pt>
                <c:pt idx="38">
                  <c:v>1.312984E-2</c:v>
                </c:pt>
                <c:pt idx="39">
                  <c:v>9.9338069999999994E-3</c:v>
                </c:pt>
                <c:pt idx="40">
                  <c:v>7.2493167000000002E-3</c:v>
                </c:pt>
                <c:pt idx="41">
                  <c:v>5.5646000000000003E-3</c:v>
                </c:pt>
                <c:pt idx="42">
                  <c:v>5.4667815999999998E-3</c:v>
                </c:pt>
                <c:pt idx="43">
                  <c:v>8.3175450000000008E-3</c:v>
                </c:pt>
                <c:pt idx="44">
                  <c:v>1.4295364E-2</c:v>
                </c:pt>
                <c:pt idx="45">
                  <c:v>2.1577776999999999E-2</c:v>
                </c:pt>
                <c:pt idx="46">
                  <c:v>2.7524976E-2</c:v>
                </c:pt>
                <c:pt idx="47">
                  <c:v>3.0006755E-2</c:v>
                </c:pt>
                <c:pt idx="48">
                  <c:v>2.9034983E-2</c:v>
                </c:pt>
                <c:pt idx="49">
                  <c:v>2.6148153E-2</c:v>
                </c:pt>
                <c:pt idx="50">
                  <c:v>2.2629043000000001E-2</c:v>
                </c:pt>
                <c:pt idx="51">
                  <c:v>2.0693544000000001E-2</c:v>
                </c:pt>
                <c:pt idx="52">
                  <c:v>2.0939678E-2</c:v>
                </c:pt>
                <c:pt idx="53">
                  <c:v>2.1735173E-2</c:v>
                </c:pt>
                <c:pt idx="54">
                  <c:v>2.127391E-2</c:v>
                </c:pt>
                <c:pt idx="55">
                  <c:v>2.02676E-2</c:v>
                </c:pt>
                <c:pt idx="56">
                  <c:v>2.1283264999999999E-2</c:v>
                </c:pt>
                <c:pt idx="57">
                  <c:v>2.5537066000000001E-2</c:v>
                </c:pt>
                <c:pt idx="58">
                  <c:v>3.1389582999999999E-2</c:v>
                </c:pt>
                <c:pt idx="59">
                  <c:v>3.5947442000000003E-2</c:v>
                </c:pt>
                <c:pt idx="60">
                  <c:v>3.6821189999999997E-2</c:v>
                </c:pt>
                <c:pt idx="61">
                  <c:v>3.5543195999999999E-2</c:v>
                </c:pt>
                <c:pt idx="62">
                  <c:v>3.3298407000000002E-2</c:v>
                </c:pt>
                <c:pt idx="63">
                  <c:v>3.0586180000000001E-2</c:v>
                </c:pt>
                <c:pt idx="64">
                  <c:v>2.7264877999999999E-2</c:v>
                </c:pt>
                <c:pt idx="65">
                  <c:v>2.5774076999999999E-2</c:v>
                </c:pt>
                <c:pt idx="66">
                  <c:v>2.9311790000000001E-2</c:v>
                </c:pt>
                <c:pt idx="67">
                  <c:v>3.866182E-2</c:v>
                </c:pt>
                <c:pt idx="68">
                  <c:v>4.9688644999999997E-2</c:v>
                </c:pt>
                <c:pt idx="69">
                  <c:v>5.5656917E-2</c:v>
                </c:pt>
                <c:pt idx="70">
                  <c:v>5.2966480000000003E-2</c:v>
                </c:pt>
                <c:pt idx="71">
                  <c:v>4.3205319999999998E-2</c:v>
                </c:pt>
                <c:pt idx="72">
                  <c:v>3.1439263000000002E-2</c:v>
                </c:pt>
                <c:pt idx="73">
                  <c:v>2.1352191999999999E-2</c:v>
                </c:pt>
                <c:pt idx="74">
                  <c:v>1.4045693999999999E-2</c:v>
                </c:pt>
                <c:pt idx="75">
                  <c:v>8.3732670000000002E-3</c:v>
                </c:pt>
                <c:pt idx="76">
                  <c:v>4.7006080000000002E-3</c:v>
                </c:pt>
                <c:pt idx="77">
                  <c:v>5.2515725000000001E-3</c:v>
                </c:pt>
                <c:pt idx="78">
                  <c:v>1.1289738000000001E-2</c:v>
                </c:pt>
                <c:pt idx="79">
                  <c:v>1.9585384000000001E-2</c:v>
                </c:pt>
                <c:pt idx="80">
                  <c:v>2.3986206999999999E-2</c:v>
                </c:pt>
                <c:pt idx="81">
                  <c:v>2.0612585999999999E-2</c:v>
                </c:pt>
                <c:pt idx="82">
                  <c:v>1.0372105E-2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1.2899999999999999E-4</c:v>
                </c:pt>
                <c:pt idx="89">
                  <c:v>5.8328575000000001E-3</c:v>
                </c:pt>
                <c:pt idx="90">
                  <c:v>1.0988786E-2</c:v>
                </c:pt>
                <c:pt idx="91">
                  <c:v>1.5607204E-2</c:v>
                </c:pt>
                <c:pt idx="92">
                  <c:v>1.8863350000000001E-2</c:v>
                </c:pt>
                <c:pt idx="93">
                  <c:v>2.0834063999999999E-2</c:v>
                </c:pt>
                <c:pt idx="94">
                  <c:v>2.1714626000000001E-2</c:v>
                </c:pt>
                <c:pt idx="95">
                  <c:v>2.2084172999999999E-2</c:v>
                </c:pt>
                <c:pt idx="96">
                  <c:v>2.3295091E-2</c:v>
                </c:pt>
                <c:pt idx="97">
                  <c:v>2.5068551000000001E-2</c:v>
                </c:pt>
                <c:pt idx="98">
                  <c:v>2.6810776000000001E-2</c:v>
                </c:pt>
                <c:pt idx="99">
                  <c:v>2.7854033E-2</c:v>
                </c:pt>
                <c:pt idx="100">
                  <c:v>2.7931419999999998E-2</c:v>
                </c:pt>
                <c:pt idx="101">
                  <c:v>2.8103974E-2</c:v>
                </c:pt>
                <c:pt idx="102">
                  <c:v>2.8061131E-2</c:v>
                </c:pt>
                <c:pt idx="103">
                  <c:v>2.8427017999999998E-2</c:v>
                </c:pt>
                <c:pt idx="104">
                  <c:v>2.8324881999999999E-2</c:v>
                </c:pt>
                <c:pt idx="105">
                  <c:v>2.7900705000000001E-2</c:v>
                </c:pt>
                <c:pt idx="106">
                  <c:v>2.6985490000000001E-2</c:v>
                </c:pt>
                <c:pt idx="107">
                  <c:v>2.588143E-2</c:v>
                </c:pt>
                <c:pt idx="108">
                  <c:v>2.3869433999999998E-2</c:v>
                </c:pt>
                <c:pt idx="109">
                  <c:v>2.1264537999999999E-2</c:v>
                </c:pt>
                <c:pt idx="110">
                  <c:v>1.8595596999999998E-2</c:v>
                </c:pt>
                <c:pt idx="111">
                  <c:v>1.7898206E-2</c:v>
                </c:pt>
                <c:pt idx="112">
                  <c:v>1.50548965E-2</c:v>
                </c:pt>
                <c:pt idx="113">
                  <c:v>1.2074530999999999E-2</c:v>
                </c:pt>
                <c:pt idx="114">
                  <c:v>8.5701790000000007E-3</c:v>
                </c:pt>
                <c:pt idx="115">
                  <c:v>4.4194376000000002E-3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7865-443B-BF1D-BCBB94B51E5B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[5]Sheet1!$D$192:$DT$192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1.9533205999999999E-3</c:v>
                </c:pt>
                <c:pt idx="8">
                  <c:v>4.2463850000000001E-3</c:v>
                </c:pt>
                <c:pt idx="9">
                  <c:v>5.0303926999999997E-3</c:v>
                </c:pt>
                <c:pt idx="10">
                  <c:v>3.1351460000000001E-3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3.86E-4</c:v>
                </c:pt>
                <c:pt idx="15">
                  <c:v>3.9246096000000001E-3</c:v>
                </c:pt>
                <c:pt idx="16">
                  <c:v>6.4948183E-3</c:v>
                </c:pt>
                <c:pt idx="17">
                  <c:v>5.7784530000000002E-3</c:v>
                </c:pt>
                <c:pt idx="18">
                  <c:v>2.4166462999999998E-3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6.6E-4</c:v>
                </c:pt>
                <c:pt idx="26">
                  <c:v>4.901613E-3</c:v>
                </c:pt>
                <c:pt idx="27">
                  <c:v>7.5873034000000002E-3</c:v>
                </c:pt>
                <c:pt idx="28">
                  <c:v>9.0983660000000001E-3</c:v>
                </c:pt>
                <c:pt idx="29">
                  <c:v>9.3162390000000005E-3</c:v>
                </c:pt>
                <c:pt idx="30">
                  <c:v>9.6548980000000003E-3</c:v>
                </c:pt>
                <c:pt idx="31">
                  <c:v>1.0483198000000001E-2</c:v>
                </c:pt>
                <c:pt idx="32">
                  <c:v>1.1425451E-2</c:v>
                </c:pt>
                <c:pt idx="33">
                  <c:v>1.3311813E-2</c:v>
                </c:pt>
                <c:pt idx="34">
                  <c:v>1.5439615E-2</c:v>
                </c:pt>
                <c:pt idx="35">
                  <c:v>1.7176816000000001E-2</c:v>
                </c:pt>
                <c:pt idx="36">
                  <c:v>1.73735E-2</c:v>
                </c:pt>
                <c:pt idx="37">
                  <c:v>1.5795374000000001E-2</c:v>
                </c:pt>
                <c:pt idx="38">
                  <c:v>1.27416905E-2</c:v>
                </c:pt>
                <c:pt idx="39">
                  <c:v>9.5030870000000003E-3</c:v>
                </c:pt>
                <c:pt idx="40">
                  <c:v>6.8193395000000004E-3</c:v>
                </c:pt>
                <c:pt idx="41">
                  <c:v>5.0620409999999998E-3</c:v>
                </c:pt>
                <c:pt idx="42">
                  <c:v>5.0682714000000002E-3</c:v>
                </c:pt>
                <c:pt idx="43">
                  <c:v>8.1222299999999994E-3</c:v>
                </c:pt>
                <c:pt idx="44">
                  <c:v>1.4217771000000001E-2</c:v>
                </c:pt>
                <c:pt idx="45">
                  <c:v>2.1336325E-2</c:v>
                </c:pt>
                <c:pt idx="46">
                  <c:v>2.6917988E-2</c:v>
                </c:pt>
                <c:pt idx="47">
                  <c:v>2.9050644E-2</c:v>
                </c:pt>
                <c:pt idx="48">
                  <c:v>2.7994643999999999E-2</c:v>
                </c:pt>
                <c:pt idx="49">
                  <c:v>2.5145594E-2</c:v>
                </c:pt>
                <c:pt idx="50">
                  <c:v>2.1632113000000001E-2</c:v>
                </c:pt>
                <c:pt idx="51">
                  <c:v>1.9565213000000001E-2</c:v>
                </c:pt>
                <c:pt idx="52">
                  <c:v>1.9563041999999999E-2</c:v>
                </c:pt>
                <c:pt idx="53">
                  <c:v>2.0249746999999998E-2</c:v>
                </c:pt>
                <c:pt idx="54">
                  <c:v>2.0052002999999999E-2</c:v>
                </c:pt>
                <c:pt idx="55">
                  <c:v>1.9673375E-2</c:v>
                </c:pt>
                <c:pt idx="56">
                  <c:v>2.1526343999999999E-2</c:v>
                </c:pt>
                <c:pt idx="57">
                  <c:v>2.6402930000000002E-2</c:v>
                </c:pt>
                <c:pt idx="58">
                  <c:v>3.2403660000000001E-2</c:v>
                </c:pt>
                <c:pt idx="59">
                  <c:v>3.6688190000000002E-2</c:v>
                </c:pt>
                <c:pt idx="60">
                  <c:v>3.7152020000000001E-2</c:v>
                </c:pt>
                <c:pt idx="61">
                  <c:v>3.5462894000000002E-2</c:v>
                </c:pt>
                <c:pt idx="62">
                  <c:v>3.2848614999999998E-2</c:v>
                </c:pt>
                <c:pt idx="63">
                  <c:v>2.9762713E-2</c:v>
                </c:pt>
                <c:pt idx="64">
                  <c:v>2.6088246999999998E-2</c:v>
                </c:pt>
                <c:pt idx="65">
                  <c:v>2.4305239999999999E-2</c:v>
                </c:pt>
                <c:pt idx="66">
                  <c:v>2.7594732E-2</c:v>
                </c:pt>
                <c:pt idx="67">
                  <c:v>3.6676939999999998E-2</c:v>
                </c:pt>
                <c:pt idx="68">
                  <c:v>4.7593422000000003E-2</c:v>
                </c:pt>
                <c:pt idx="69">
                  <c:v>5.3820635999999998E-2</c:v>
                </c:pt>
                <c:pt idx="70">
                  <c:v>5.1731880000000001E-2</c:v>
                </c:pt>
                <c:pt idx="71">
                  <c:v>4.2637689999999999E-2</c:v>
                </c:pt>
                <c:pt idx="72">
                  <c:v>3.1234771000000001E-2</c:v>
                </c:pt>
                <c:pt idx="73">
                  <c:v>2.1173652000000001E-2</c:v>
                </c:pt>
                <c:pt idx="74">
                  <c:v>1.3697456E-2</c:v>
                </c:pt>
                <c:pt idx="75">
                  <c:v>7.962607E-3</c:v>
                </c:pt>
                <c:pt idx="76">
                  <c:v>4.3685879999999996E-3</c:v>
                </c:pt>
                <c:pt idx="77">
                  <c:v>4.8982627000000003E-3</c:v>
                </c:pt>
                <c:pt idx="78">
                  <c:v>1.0545725000000001E-2</c:v>
                </c:pt>
                <c:pt idx="79">
                  <c:v>1.8138997E-2</c:v>
                </c:pt>
                <c:pt idx="80">
                  <c:v>2.2033392999999998E-2</c:v>
                </c:pt>
                <c:pt idx="81">
                  <c:v>1.8785403999999999E-2</c:v>
                </c:pt>
                <c:pt idx="82">
                  <c:v>9.3623465000000003E-3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1.0900000000000001E-5</c:v>
                </c:pt>
                <c:pt idx="89">
                  <c:v>5.2486303999999999E-3</c:v>
                </c:pt>
                <c:pt idx="90">
                  <c:v>1.0195162000000001E-2</c:v>
                </c:pt>
                <c:pt idx="91">
                  <c:v>1.4760456999999999E-2</c:v>
                </c:pt>
                <c:pt idx="92">
                  <c:v>1.8045641000000001E-2</c:v>
                </c:pt>
                <c:pt idx="93">
                  <c:v>2.0080710000000002E-2</c:v>
                </c:pt>
                <c:pt idx="94">
                  <c:v>2.1026662000000002E-2</c:v>
                </c:pt>
                <c:pt idx="95">
                  <c:v>2.1355802E-2</c:v>
                </c:pt>
                <c:pt idx="96">
                  <c:v>2.2442199999999999E-2</c:v>
                </c:pt>
                <c:pt idx="97">
                  <c:v>2.3993103000000002E-2</c:v>
                </c:pt>
                <c:pt idx="98">
                  <c:v>2.5466619999999999E-2</c:v>
                </c:pt>
                <c:pt idx="99">
                  <c:v>2.6231239999999999E-2</c:v>
                </c:pt>
                <c:pt idx="100">
                  <c:v>2.6091402E-2</c:v>
                </c:pt>
                <c:pt idx="101">
                  <c:v>2.6153178999999999E-2</c:v>
                </c:pt>
                <c:pt idx="102">
                  <c:v>2.6089848999999998E-2</c:v>
                </c:pt>
                <c:pt idx="103">
                  <c:v>2.6498051000000002E-2</c:v>
                </c:pt>
                <c:pt idx="104">
                  <c:v>2.6548031999999999E-2</c:v>
                </c:pt>
                <c:pt idx="105">
                  <c:v>2.6384857000000001E-2</c:v>
                </c:pt>
                <c:pt idx="106">
                  <c:v>2.5810221000000001E-2</c:v>
                </c:pt>
                <c:pt idx="107">
                  <c:v>2.5082E-2</c:v>
                </c:pt>
                <c:pt idx="108">
                  <c:v>2.3507599000000001E-2</c:v>
                </c:pt>
                <c:pt idx="109">
                  <c:v>2.1337187000000001E-2</c:v>
                </c:pt>
                <c:pt idx="110">
                  <c:v>1.9067535E-2</c:v>
                </c:pt>
                <c:pt idx="111">
                  <c:v>1.9041302E-2</c:v>
                </c:pt>
                <c:pt idx="112">
                  <c:v>1.6581585999999999E-2</c:v>
                </c:pt>
                <c:pt idx="113">
                  <c:v>1.3912697E-2</c:v>
                </c:pt>
                <c:pt idx="114">
                  <c:v>1.0664928000000001E-2</c:v>
                </c:pt>
                <c:pt idx="115">
                  <c:v>6.7358299999999999E-3</c:v>
                </c:pt>
                <c:pt idx="116">
                  <c:v>2.4612646000000001E-3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7865-443B-BF1D-BCBB94B51E5B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[5]Sheet1!$D$193:$DT$193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3.4199999999999998E-5</c:v>
                </c:pt>
                <c:pt idx="7">
                  <c:v>1.7278475E-3</c:v>
                </c:pt>
                <c:pt idx="8">
                  <c:v>3.8145026000000002E-3</c:v>
                </c:pt>
                <c:pt idx="9">
                  <c:v>4.6327323999999998E-3</c:v>
                </c:pt>
                <c:pt idx="10">
                  <c:v>2.9242819999999998E-3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3.8999999999999999E-4</c:v>
                </c:pt>
                <c:pt idx="15">
                  <c:v>3.9368067E-3</c:v>
                </c:pt>
                <c:pt idx="16">
                  <c:v>6.5106199999999999E-3</c:v>
                </c:pt>
                <c:pt idx="17">
                  <c:v>5.7438575000000004E-3</c:v>
                </c:pt>
                <c:pt idx="18">
                  <c:v>2.3531944E-3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7.3099999999999999E-4</c:v>
                </c:pt>
                <c:pt idx="26">
                  <c:v>4.831297E-3</c:v>
                </c:pt>
                <c:pt idx="27">
                  <c:v>7.2993277999999998E-3</c:v>
                </c:pt>
                <c:pt idx="28">
                  <c:v>8.556134E-3</c:v>
                </c:pt>
                <c:pt idx="29">
                  <c:v>8.6229649999999998E-3</c:v>
                </c:pt>
                <c:pt idx="30">
                  <c:v>8.8900679999999992E-3</c:v>
                </c:pt>
                <c:pt idx="31">
                  <c:v>9.7350869999999999E-3</c:v>
                </c:pt>
                <c:pt idx="32">
                  <c:v>1.0766815000000001E-2</c:v>
                </c:pt>
                <c:pt idx="33">
                  <c:v>1.27578415E-2</c:v>
                </c:pt>
                <c:pt idx="34">
                  <c:v>1.5023646E-2</c:v>
                </c:pt>
                <c:pt idx="35">
                  <c:v>1.6893190999999998E-2</c:v>
                </c:pt>
                <c:pt idx="36">
                  <c:v>1.7182168000000001E-2</c:v>
                </c:pt>
                <c:pt idx="37">
                  <c:v>1.5605493E-2</c:v>
                </c:pt>
                <c:pt idx="38">
                  <c:v>1.2577563E-2</c:v>
                </c:pt>
                <c:pt idx="39">
                  <c:v>9.3380330000000008E-3</c:v>
                </c:pt>
                <c:pt idx="40">
                  <c:v>6.6452906000000001E-3</c:v>
                </c:pt>
                <c:pt idx="41">
                  <c:v>4.7622932999999996E-3</c:v>
                </c:pt>
                <c:pt idx="42">
                  <c:v>4.6782643000000002E-3</c:v>
                </c:pt>
                <c:pt idx="43">
                  <c:v>7.7261417000000004E-3</c:v>
                </c:pt>
                <c:pt idx="44">
                  <c:v>1.3860664E-2</c:v>
                </c:pt>
                <c:pt idx="45">
                  <c:v>2.0951424E-2</c:v>
                </c:pt>
                <c:pt idx="46">
                  <c:v>2.6436560000000001E-2</c:v>
                </c:pt>
                <c:pt idx="47">
                  <c:v>2.8523453000000001E-2</c:v>
                </c:pt>
                <c:pt idx="48">
                  <c:v>2.7517475E-2</c:v>
                </c:pt>
                <c:pt idx="49">
                  <c:v>2.4779193000000001E-2</c:v>
                </c:pt>
                <c:pt idx="50">
                  <c:v>2.1354782999999999E-2</c:v>
                </c:pt>
                <c:pt idx="51">
                  <c:v>1.9286826E-2</c:v>
                </c:pt>
                <c:pt idx="52">
                  <c:v>1.9249985000000001E-2</c:v>
                </c:pt>
                <c:pt idx="53">
                  <c:v>1.9938326999999999E-2</c:v>
                </c:pt>
                <c:pt idx="54">
                  <c:v>1.9825005999999999E-2</c:v>
                </c:pt>
                <c:pt idx="55">
                  <c:v>1.9576006E-2</c:v>
                </c:pt>
                <c:pt idx="56">
                  <c:v>2.1549499E-2</c:v>
                </c:pt>
                <c:pt idx="57">
                  <c:v>2.6481785000000001E-2</c:v>
                </c:pt>
                <c:pt idx="58">
                  <c:v>3.2490390000000001E-2</c:v>
                </c:pt>
                <c:pt idx="59">
                  <c:v>3.6817197000000003E-2</c:v>
                </c:pt>
                <c:pt idx="60">
                  <c:v>3.7371046999999998E-2</c:v>
                </c:pt>
                <c:pt idx="61">
                  <c:v>3.5754546999999998E-2</c:v>
                </c:pt>
                <c:pt idx="62">
                  <c:v>3.3077259999999997E-2</c:v>
                </c:pt>
                <c:pt idx="63">
                  <c:v>2.9763293999999999E-2</c:v>
                </c:pt>
                <c:pt idx="64">
                  <c:v>2.5790661999999999E-2</c:v>
                </c:pt>
                <c:pt idx="65">
                  <c:v>2.3787167000000001E-2</c:v>
                </c:pt>
                <c:pt idx="66">
                  <c:v>2.7002431E-2</c:v>
                </c:pt>
                <c:pt idx="67">
                  <c:v>3.6131236999999997E-2</c:v>
                </c:pt>
                <c:pt idx="68">
                  <c:v>4.7192626000000001E-2</c:v>
                </c:pt>
                <c:pt idx="69">
                  <c:v>5.3603310000000001E-2</c:v>
                </c:pt>
                <c:pt idx="70">
                  <c:v>5.1653925000000003E-2</c:v>
                </c:pt>
                <c:pt idx="71">
                  <c:v>4.2583805000000002E-2</c:v>
                </c:pt>
                <c:pt idx="72">
                  <c:v>3.1068172000000002E-2</c:v>
                </c:pt>
                <c:pt idx="73">
                  <c:v>2.084975E-2</c:v>
                </c:pt>
                <c:pt idx="74">
                  <c:v>1.3281167999999999E-2</c:v>
                </c:pt>
                <c:pt idx="75">
                  <c:v>7.6272299999999996E-3</c:v>
                </c:pt>
                <c:pt idx="76">
                  <c:v>4.2666057000000004E-3</c:v>
                </c:pt>
                <c:pt idx="77">
                  <c:v>5.0052585999999996E-3</c:v>
                </c:pt>
                <c:pt idx="78">
                  <c:v>1.0635772999999999E-2</c:v>
                </c:pt>
                <c:pt idx="79">
                  <c:v>1.8000151999999998E-2</c:v>
                </c:pt>
                <c:pt idx="80">
                  <c:v>2.1690325999999999E-2</c:v>
                </c:pt>
                <c:pt idx="81">
                  <c:v>1.8450380999999998E-2</c:v>
                </c:pt>
                <c:pt idx="82">
                  <c:v>9.2135069999999993E-3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4.91385E-3</c:v>
                </c:pt>
                <c:pt idx="90">
                  <c:v>9.9072334999999994E-3</c:v>
                </c:pt>
                <c:pt idx="91">
                  <c:v>1.4587599999999999E-2</c:v>
                </c:pt>
                <c:pt idx="92">
                  <c:v>1.8002074E-2</c:v>
                </c:pt>
                <c:pt idx="93">
                  <c:v>2.0128648999999998E-2</c:v>
                </c:pt>
                <c:pt idx="94">
                  <c:v>2.1130774000000001E-2</c:v>
                </c:pt>
                <c:pt idx="95">
                  <c:v>2.1434952E-2</c:v>
                </c:pt>
                <c:pt idx="96">
                  <c:v>2.2437828E-2</c:v>
                </c:pt>
                <c:pt idx="97">
                  <c:v>2.3868283000000001E-2</c:v>
                </c:pt>
                <c:pt idx="98">
                  <c:v>2.5206876999999999E-2</c:v>
                </c:pt>
                <c:pt idx="99">
                  <c:v>2.5826957000000001E-2</c:v>
                </c:pt>
                <c:pt idx="100">
                  <c:v>2.5547922000000001E-2</c:v>
                </c:pt>
                <c:pt idx="101">
                  <c:v>2.5509779999999999E-2</c:v>
                </c:pt>
                <c:pt idx="102">
                  <c:v>2.5415363E-2</c:v>
                </c:pt>
                <c:pt idx="103">
                  <c:v>2.580294E-2</c:v>
                </c:pt>
                <c:pt idx="104">
                  <c:v>2.5882088000000001E-2</c:v>
                </c:pt>
                <c:pt idx="105">
                  <c:v>2.5798371E-2</c:v>
                </c:pt>
                <c:pt idx="106">
                  <c:v>2.5348171999999999E-2</c:v>
                </c:pt>
                <c:pt idx="107">
                  <c:v>2.4765868E-2</c:v>
                </c:pt>
                <c:pt idx="108">
                  <c:v>2.3389855000000001E-2</c:v>
                </c:pt>
                <c:pt idx="109">
                  <c:v>2.1434287E-2</c:v>
                </c:pt>
                <c:pt idx="110">
                  <c:v>1.9365568E-2</c:v>
                </c:pt>
                <c:pt idx="111">
                  <c:v>1.9598693E-2</c:v>
                </c:pt>
                <c:pt idx="112">
                  <c:v>1.7322036999999998E-2</c:v>
                </c:pt>
                <c:pt idx="113">
                  <c:v>1.4804011000000001E-2</c:v>
                </c:pt>
                <c:pt idx="114">
                  <c:v>1.1678284000000001E-2</c:v>
                </c:pt>
                <c:pt idx="115">
                  <c:v>7.8461160000000002E-3</c:v>
                </c:pt>
                <c:pt idx="116">
                  <c:v>3.6444242999999999E-3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7865-443B-BF1D-BCBB94B51E5B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[5]Sheet1!$D$194:$DT$194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1.6383866999999999E-3</c:v>
                </c:pt>
                <c:pt idx="8">
                  <c:v>3.9558796999999996E-3</c:v>
                </c:pt>
                <c:pt idx="9">
                  <c:v>4.9241943999999999E-3</c:v>
                </c:pt>
                <c:pt idx="10">
                  <c:v>3.1518824000000001E-3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5.0299999999999997E-4</c:v>
                </c:pt>
                <c:pt idx="15">
                  <c:v>4.2044142999999997E-3</c:v>
                </c:pt>
                <c:pt idx="16">
                  <c:v>6.7826620000000001E-3</c:v>
                </c:pt>
                <c:pt idx="17">
                  <c:v>5.9028845000000003E-3</c:v>
                </c:pt>
                <c:pt idx="18">
                  <c:v>2.3787796999999999E-3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6.7699999999999998E-4</c:v>
                </c:pt>
                <c:pt idx="26">
                  <c:v>4.8370076999999997E-3</c:v>
                </c:pt>
                <c:pt idx="27">
                  <c:v>7.3884010000000002E-3</c:v>
                </c:pt>
                <c:pt idx="28">
                  <c:v>8.7469100000000001E-3</c:v>
                </c:pt>
                <c:pt idx="29">
                  <c:v>8.8993349999999995E-3</c:v>
                </c:pt>
                <c:pt idx="30">
                  <c:v>9.2145709999999995E-3</c:v>
                </c:pt>
                <c:pt idx="31">
                  <c:v>1.0041759000000001E-2</c:v>
                </c:pt>
                <c:pt idx="32">
                  <c:v>1.0970577E-2</c:v>
                </c:pt>
                <c:pt idx="33">
                  <c:v>1.2836340999999999E-2</c:v>
                </c:pt>
                <c:pt idx="34">
                  <c:v>1.4994568E-2</c:v>
                </c:pt>
                <c:pt idx="35">
                  <c:v>1.6815033E-2</c:v>
                </c:pt>
                <c:pt idx="36">
                  <c:v>1.7114427000000001E-2</c:v>
                </c:pt>
                <c:pt idx="37">
                  <c:v>1.5594133E-2</c:v>
                </c:pt>
                <c:pt idx="38">
                  <c:v>1.2620711999999999E-2</c:v>
                </c:pt>
                <c:pt idx="39">
                  <c:v>9.3774549999999998E-3</c:v>
                </c:pt>
                <c:pt idx="40">
                  <c:v>6.5888166000000001E-3</c:v>
                </c:pt>
                <c:pt idx="41">
                  <c:v>4.5711976000000001E-3</c:v>
                </c:pt>
                <c:pt idx="42">
                  <c:v>4.3854363999999996E-3</c:v>
                </c:pt>
                <c:pt idx="43">
                  <c:v>7.4425986999999997E-3</c:v>
                </c:pt>
                <c:pt idx="44">
                  <c:v>1.3676972000000001E-2</c:v>
                </c:pt>
                <c:pt idx="45">
                  <c:v>2.0925658E-2</c:v>
                </c:pt>
                <c:pt idx="46">
                  <c:v>2.6525633E-2</c:v>
                </c:pt>
                <c:pt idx="47">
                  <c:v>2.8613241000000001E-2</c:v>
                </c:pt>
                <c:pt idx="48">
                  <c:v>2.7495881999999999E-2</c:v>
                </c:pt>
                <c:pt idx="49">
                  <c:v>2.4629504999999999E-2</c:v>
                </c:pt>
                <c:pt idx="50">
                  <c:v>2.11352E-2</c:v>
                </c:pt>
                <c:pt idx="51">
                  <c:v>1.908787E-2</c:v>
                </c:pt>
                <c:pt idx="52">
                  <c:v>1.9111421E-2</c:v>
                </c:pt>
                <c:pt idx="53">
                  <c:v>1.9834543E-2</c:v>
                </c:pt>
                <c:pt idx="54">
                  <c:v>1.9731825000000001E-2</c:v>
                </c:pt>
                <c:pt idx="55">
                  <c:v>1.9546889000000001E-2</c:v>
                </c:pt>
                <c:pt idx="56">
                  <c:v>2.1689153999999999E-2</c:v>
                </c:pt>
                <c:pt idx="57">
                  <c:v>2.6826188000000001E-2</c:v>
                </c:pt>
                <c:pt idx="58">
                  <c:v>3.2918822E-2</c:v>
                </c:pt>
                <c:pt idx="59">
                  <c:v>3.7081465000000001E-2</c:v>
                </c:pt>
                <c:pt idx="60">
                  <c:v>3.7224594999999999E-2</c:v>
                </c:pt>
                <c:pt idx="61">
                  <c:v>3.5151219999999997E-2</c:v>
                </c:pt>
                <c:pt idx="62">
                  <c:v>3.221388E-2</c:v>
                </c:pt>
                <c:pt idx="63">
                  <c:v>2.8995496999999999E-2</c:v>
                </c:pt>
                <c:pt idx="64">
                  <c:v>2.543225E-2</c:v>
                </c:pt>
                <c:pt idx="65">
                  <c:v>2.3961946000000001E-2</c:v>
                </c:pt>
                <c:pt idx="66">
                  <c:v>2.7631115000000001E-2</c:v>
                </c:pt>
                <c:pt idx="67">
                  <c:v>3.7008630000000001E-2</c:v>
                </c:pt>
                <c:pt idx="68">
                  <c:v>4.8074829999999999E-2</c:v>
                </c:pt>
                <c:pt idx="69">
                  <c:v>5.4289944E-2</c:v>
                </c:pt>
                <c:pt idx="70">
                  <c:v>5.2071260000000001E-2</c:v>
                </c:pt>
                <c:pt idx="71">
                  <c:v>4.27955E-2</c:v>
                </c:pt>
                <c:pt idx="72">
                  <c:v>3.1210667000000001E-2</c:v>
                </c:pt>
                <c:pt idx="73">
                  <c:v>2.0978496999999999E-2</c:v>
                </c:pt>
                <c:pt idx="74">
                  <c:v>1.3362812E-2</c:v>
                </c:pt>
                <c:pt idx="75">
                  <c:v>7.5660859999999996E-3</c:v>
                </c:pt>
                <c:pt idx="76">
                  <c:v>4.071954E-3</c:v>
                </c:pt>
                <c:pt idx="77">
                  <c:v>4.8514185000000003E-3</c:v>
                </c:pt>
                <c:pt idx="78">
                  <c:v>1.0729580000000001E-2</c:v>
                </c:pt>
                <c:pt idx="79">
                  <c:v>1.837687E-2</c:v>
                </c:pt>
                <c:pt idx="80">
                  <c:v>2.2157245999999998E-2</c:v>
                </c:pt>
                <c:pt idx="81">
                  <c:v>1.8749397000000001E-2</c:v>
                </c:pt>
                <c:pt idx="82">
                  <c:v>9.2157679999999992E-3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2.2699999999999999E-4</c:v>
                </c:pt>
                <c:pt idx="89">
                  <c:v>5.4998010000000003E-3</c:v>
                </c:pt>
                <c:pt idx="90">
                  <c:v>1.0466466000000001E-2</c:v>
                </c:pt>
                <c:pt idx="91">
                  <c:v>1.5004908000000001E-2</c:v>
                </c:pt>
                <c:pt idx="92">
                  <c:v>1.8188247000000001E-2</c:v>
                </c:pt>
                <c:pt idx="93">
                  <c:v>2.005123E-2</c:v>
                </c:pt>
                <c:pt idx="94">
                  <c:v>2.0792415000000002E-2</c:v>
                </c:pt>
                <c:pt idx="95">
                  <c:v>2.0946382E-2</c:v>
                </c:pt>
                <c:pt idx="96">
                  <c:v>2.1892807E-2</c:v>
                </c:pt>
                <c:pt idx="97">
                  <c:v>2.3376979999999999E-2</c:v>
                </c:pt>
                <c:pt idx="98">
                  <c:v>2.4847663999999998E-2</c:v>
                </c:pt>
                <c:pt idx="99">
                  <c:v>2.5649012999999998E-2</c:v>
                </c:pt>
                <c:pt idx="100">
                  <c:v>2.5566556000000001E-2</c:v>
                </c:pt>
                <c:pt idx="101">
                  <c:v>2.5730174000000001E-2</c:v>
                </c:pt>
                <c:pt idx="102">
                  <c:v>2.5797402000000001E-2</c:v>
                </c:pt>
                <c:pt idx="103">
                  <c:v>2.6330352000000001E-2</c:v>
                </c:pt>
                <c:pt idx="104">
                  <c:v>2.6514856E-2</c:v>
                </c:pt>
                <c:pt idx="105">
                  <c:v>2.6496563000000001E-2</c:v>
                </c:pt>
                <c:pt idx="106">
                  <c:v>2.6072350000000001E-2</c:v>
                </c:pt>
                <c:pt idx="107">
                  <c:v>2.5490476000000001E-2</c:v>
                </c:pt>
                <c:pt idx="108">
                  <c:v>2.4061222E-2</c:v>
                </c:pt>
                <c:pt idx="109">
                  <c:v>2.2023332999999999E-2</c:v>
                </c:pt>
                <c:pt idx="110">
                  <c:v>1.9848619000000001E-2</c:v>
                </c:pt>
                <c:pt idx="111">
                  <c:v>1.9956669E-2</c:v>
                </c:pt>
                <c:pt idx="112">
                  <c:v>1.7555872E-2</c:v>
                </c:pt>
                <c:pt idx="113">
                  <c:v>1.4919544999999999E-2</c:v>
                </c:pt>
                <c:pt idx="114">
                  <c:v>1.167934E-2</c:v>
                </c:pt>
                <c:pt idx="115">
                  <c:v>7.7390936E-3</c:v>
                </c:pt>
                <c:pt idx="116">
                  <c:v>3.4402232000000001E-3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7865-443B-BF1D-BCBB94B51E5B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[5]Sheet1!$D$195:$DT$195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6.6699999999999995E-4</c:v>
                </c:pt>
                <c:pt idx="7">
                  <c:v>2.4892571E-3</c:v>
                </c:pt>
                <c:pt idx="8">
                  <c:v>4.292822E-3</c:v>
                </c:pt>
                <c:pt idx="9">
                  <c:v>4.6057505999999998E-3</c:v>
                </c:pt>
                <c:pt idx="10">
                  <c:v>2.444445E-3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3.8299999999999999E-4</c:v>
                </c:pt>
                <c:pt idx="15">
                  <c:v>4.4526914000000001E-3</c:v>
                </c:pt>
                <c:pt idx="16">
                  <c:v>7.5022224000000004E-3</c:v>
                </c:pt>
                <c:pt idx="17">
                  <c:v>6.916691E-3</c:v>
                </c:pt>
                <c:pt idx="18">
                  <c:v>3.3033276000000002E-3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4.6093063000000002E-3</c:v>
                </c:pt>
                <c:pt idx="27">
                  <c:v>7.7922633000000003E-3</c:v>
                </c:pt>
                <c:pt idx="28">
                  <c:v>9.7086310000000006E-3</c:v>
                </c:pt>
                <c:pt idx="29">
                  <c:v>1.0144693999999999E-2</c:v>
                </c:pt>
                <c:pt idx="30">
                  <c:v>1.0569396999999999E-2</c:v>
                </c:pt>
                <c:pt idx="31">
                  <c:v>1.1375105999999999E-2</c:v>
                </c:pt>
                <c:pt idx="32">
                  <c:v>1.2156623E-2</c:v>
                </c:pt>
                <c:pt idx="33">
                  <c:v>1.3809591499999999E-2</c:v>
                </c:pt>
                <c:pt idx="34">
                  <c:v>1.5724097999999999E-2</c:v>
                </c:pt>
                <c:pt idx="35">
                  <c:v>1.7353086E-2</c:v>
                </c:pt>
                <c:pt idx="36">
                  <c:v>1.7530072000000001E-2</c:v>
                </c:pt>
                <c:pt idx="37">
                  <c:v>1.5853433E-2</c:v>
                </c:pt>
                <c:pt idx="38">
                  <c:v>1.2668344999999999E-2</c:v>
                </c:pt>
                <c:pt idx="39">
                  <c:v>9.2770040000000002E-3</c:v>
                </c:pt>
                <c:pt idx="40">
                  <c:v>6.4764706999999996E-3</c:v>
                </c:pt>
                <c:pt idx="41">
                  <c:v>4.7729792999999998E-3</c:v>
                </c:pt>
                <c:pt idx="42">
                  <c:v>4.7811729999999997E-3</c:v>
                </c:pt>
                <c:pt idx="43">
                  <c:v>7.7844089999999999E-3</c:v>
                </c:pt>
                <c:pt idx="44">
                  <c:v>1.3872658E-2</c:v>
                </c:pt>
                <c:pt idx="45">
                  <c:v>2.1166285E-2</c:v>
                </c:pt>
                <c:pt idx="46">
                  <c:v>2.7102016E-2</c:v>
                </c:pt>
                <c:pt idx="47">
                  <c:v>2.9651110000000001E-2</c:v>
                </c:pt>
                <c:pt idx="48">
                  <c:v>2.8814618E-2</c:v>
                </c:pt>
                <c:pt idx="49">
                  <c:v>2.5963046E-2</c:v>
                </c:pt>
                <c:pt idx="50">
                  <c:v>2.2352654E-2</c:v>
                </c:pt>
                <c:pt idx="51">
                  <c:v>2.0242665E-2</c:v>
                </c:pt>
                <c:pt idx="52">
                  <c:v>2.0379785000000001E-2</c:v>
                </c:pt>
                <c:pt idx="53">
                  <c:v>2.1251493999999999E-2</c:v>
                </c:pt>
                <c:pt idx="54">
                  <c:v>2.1070709999999999E-2</c:v>
                </c:pt>
                <c:pt idx="55">
                  <c:v>2.0427441000000001E-2</c:v>
                </c:pt>
                <c:pt idx="56">
                  <c:v>2.1773672000000001E-2</c:v>
                </c:pt>
                <c:pt idx="57">
                  <c:v>2.6210892999999999E-2</c:v>
                </c:pt>
                <c:pt idx="58">
                  <c:v>3.2039426000000003E-2</c:v>
                </c:pt>
                <c:pt idx="59">
                  <c:v>3.6402724999999997E-2</c:v>
                </c:pt>
                <c:pt idx="60">
                  <c:v>3.6925039999999999E-2</c:v>
                </c:pt>
                <c:pt idx="61">
                  <c:v>3.5226550000000002E-2</c:v>
                </c:pt>
                <c:pt idx="62">
                  <c:v>3.2624800000000002E-2</c:v>
                </c:pt>
                <c:pt idx="63">
                  <c:v>2.9766219999999999E-2</c:v>
                </c:pt>
                <c:pt idx="64">
                  <c:v>2.6560542999999999E-2</c:v>
                </c:pt>
                <c:pt idx="65">
                  <c:v>2.5361089999999999E-2</c:v>
                </c:pt>
                <c:pt idx="66">
                  <c:v>2.9145598000000002E-2</c:v>
                </c:pt>
                <c:pt idx="67">
                  <c:v>3.8530063000000003E-2</c:v>
                </c:pt>
                <c:pt idx="68">
                  <c:v>4.9442015999999998E-2</c:v>
                </c:pt>
                <c:pt idx="69">
                  <c:v>5.5333550000000002E-2</c:v>
                </c:pt>
                <c:pt idx="70">
                  <c:v>5.2715489999999997E-2</c:v>
                </c:pt>
                <c:pt idx="71">
                  <c:v>4.3141055999999997E-2</c:v>
                </c:pt>
                <c:pt idx="72">
                  <c:v>3.1541056999999997E-2</c:v>
                </c:pt>
                <c:pt idx="73">
                  <c:v>2.1550432000000001E-2</c:v>
                </c:pt>
                <c:pt idx="74">
                  <c:v>1.4299790999999999E-2</c:v>
                </c:pt>
                <c:pt idx="75">
                  <c:v>8.6537665E-3</c:v>
                </c:pt>
                <c:pt idx="76">
                  <c:v>4.9137499999999997E-3</c:v>
                </c:pt>
                <c:pt idx="77">
                  <c:v>5.2072383E-3</c:v>
                </c:pt>
                <c:pt idx="78">
                  <c:v>1.0854875999999999E-2</c:v>
                </c:pt>
                <c:pt idx="79">
                  <c:v>1.8818044999999999E-2</c:v>
                </c:pt>
                <c:pt idx="80">
                  <c:v>2.3180646999999999E-2</c:v>
                </c:pt>
                <c:pt idx="81">
                  <c:v>2.0054645999999999E-2</c:v>
                </c:pt>
                <c:pt idx="82">
                  <c:v>1.0196446E-2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5.2099999999999998E-4</c:v>
                </c:pt>
                <c:pt idx="89">
                  <c:v>6.0349139999999997E-3</c:v>
                </c:pt>
                <c:pt idx="90">
                  <c:v>1.0973604E-2</c:v>
                </c:pt>
                <c:pt idx="91">
                  <c:v>1.5297086999999999E-2</c:v>
                </c:pt>
                <c:pt idx="92">
                  <c:v>1.8262599000000001E-2</c:v>
                </c:pt>
                <c:pt idx="93">
                  <c:v>2.0019895999999999E-2</c:v>
                </c:pt>
                <c:pt idx="94">
                  <c:v>2.0786654000000002E-2</c:v>
                </c:pt>
                <c:pt idx="95">
                  <c:v>2.1166982000000001E-2</c:v>
                </c:pt>
                <c:pt idx="96">
                  <c:v>2.2489698999999998E-2</c:v>
                </c:pt>
                <c:pt idx="97">
                  <c:v>2.4405736000000001E-2</c:v>
                </c:pt>
                <c:pt idx="98">
                  <c:v>2.6278736E-2</c:v>
                </c:pt>
                <c:pt idx="99">
                  <c:v>2.7410448E-2</c:v>
                </c:pt>
                <c:pt idx="100">
                  <c:v>2.7549844E-2</c:v>
                </c:pt>
                <c:pt idx="101">
                  <c:v>2.782196E-2</c:v>
                </c:pt>
                <c:pt idx="102">
                  <c:v>2.7827846E-2</c:v>
                </c:pt>
                <c:pt idx="103">
                  <c:v>2.8242577000000001E-2</c:v>
                </c:pt>
                <c:pt idx="104">
                  <c:v>2.8201674999999999E-2</c:v>
                </c:pt>
                <c:pt idx="105">
                  <c:v>2.7858434000000001E-2</c:v>
                </c:pt>
                <c:pt idx="106">
                  <c:v>2.7036379999999999E-2</c:v>
                </c:pt>
                <c:pt idx="107">
                  <c:v>2.6007984000000001E-2</c:v>
                </c:pt>
                <c:pt idx="108">
                  <c:v>2.4105084999999998E-2</c:v>
                </c:pt>
                <c:pt idx="109">
                  <c:v>2.1596823000000001E-2</c:v>
                </c:pt>
                <c:pt idx="110">
                  <c:v>1.8997854000000002E-2</c:v>
                </c:pt>
                <c:pt idx="111">
                  <c:v>1.8516561000000001E-2</c:v>
                </c:pt>
                <c:pt idx="112">
                  <c:v>1.5765619000000002E-2</c:v>
                </c:pt>
                <c:pt idx="113">
                  <c:v>1.2840083E-2</c:v>
                </c:pt>
                <c:pt idx="114">
                  <c:v>9.3730529999999992E-3</c:v>
                </c:pt>
                <c:pt idx="115">
                  <c:v>5.2476603999999996E-3</c:v>
                </c:pt>
                <c:pt idx="116">
                  <c:v>7.9299999999999998E-4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7865-443B-BF1D-BCBB94B51E5B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[5]Sheet1!$D$196:$DT$196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2.0808694000000001E-3</c:v>
                </c:pt>
                <c:pt idx="8">
                  <c:v>4.3893177E-3</c:v>
                </c:pt>
                <c:pt idx="9">
                  <c:v>5.1045055000000002E-3</c:v>
                </c:pt>
                <c:pt idx="10">
                  <c:v>3.0473273E-3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2.7300000000000002E-4</c:v>
                </c:pt>
                <c:pt idx="15">
                  <c:v>4.0763993999999998E-3</c:v>
                </c:pt>
                <c:pt idx="16">
                  <c:v>6.8237369999999999E-3</c:v>
                </c:pt>
                <c:pt idx="17">
                  <c:v>6.1428956999999996E-3</c:v>
                </c:pt>
                <c:pt idx="18">
                  <c:v>2.7276626999999999E-3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5.3399999999999997E-4</c:v>
                </c:pt>
                <c:pt idx="26">
                  <c:v>4.8513599999999999E-3</c:v>
                </c:pt>
                <c:pt idx="27">
                  <c:v>7.5731069999999999E-3</c:v>
                </c:pt>
                <c:pt idx="28">
                  <c:v>9.0493320000000002E-3</c:v>
                </c:pt>
                <c:pt idx="29">
                  <c:v>9.2012550000000002E-3</c:v>
                </c:pt>
                <c:pt idx="30">
                  <c:v>9.4658840000000008E-3</c:v>
                </c:pt>
                <c:pt idx="31">
                  <c:v>1.0253316E-2</c:v>
                </c:pt>
                <c:pt idx="32">
                  <c:v>1.1220778000000001E-2</c:v>
                </c:pt>
                <c:pt idx="33">
                  <c:v>1.3137839E-2</c:v>
                </c:pt>
                <c:pt idx="34">
                  <c:v>1.53402565E-2</c:v>
                </c:pt>
                <c:pt idx="35">
                  <c:v>1.7161295E-2</c:v>
                </c:pt>
                <c:pt idx="36">
                  <c:v>1.7440814999999998E-2</c:v>
                </c:pt>
                <c:pt idx="37">
                  <c:v>1.5868215000000001E-2</c:v>
                </c:pt>
                <c:pt idx="38">
                  <c:v>1.276563E-2</c:v>
                </c:pt>
                <c:pt idx="39">
                  <c:v>9.3689770000000006E-3</c:v>
                </c:pt>
                <c:pt idx="40">
                  <c:v>6.4615469999999998E-3</c:v>
                </c:pt>
                <c:pt idx="41">
                  <c:v>4.5767593999999998E-3</c:v>
                </c:pt>
                <c:pt idx="42">
                  <c:v>4.5947334999999999E-3</c:v>
                </c:pt>
                <c:pt idx="43">
                  <c:v>7.8206639999999997E-3</c:v>
                </c:pt>
                <c:pt idx="44">
                  <c:v>1.4135695E-2</c:v>
                </c:pt>
                <c:pt idx="45">
                  <c:v>2.139543E-2</c:v>
                </c:pt>
                <c:pt idx="46">
                  <c:v>2.7004790000000001E-2</c:v>
                </c:pt>
                <c:pt idx="47">
                  <c:v>2.9154449999999998E-2</c:v>
                </c:pt>
                <c:pt idx="48">
                  <c:v>2.8073357E-2</c:v>
                </c:pt>
                <c:pt idx="49">
                  <c:v>2.5196054999999998E-2</c:v>
                </c:pt>
                <c:pt idx="50">
                  <c:v>2.1634469999999999E-2</c:v>
                </c:pt>
                <c:pt idx="51">
                  <c:v>1.9531006E-2</c:v>
                </c:pt>
                <c:pt idx="52">
                  <c:v>1.9570522E-2</c:v>
                </c:pt>
                <c:pt idx="53">
                  <c:v>2.0365563999999999E-2</c:v>
                </c:pt>
                <c:pt idx="54">
                  <c:v>2.0244769999999999E-2</c:v>
                </c:pt>
                <c:pt idx="55">
                  <c:v>1.9819460000000001E-2</c:v>
                </c:pt>
                <c:pt idx="56">
                  <c:v>2.1467123000000001E-2</c:v>
                </c:pt>
                <c:pt idx="57">
                  <c:v>2.609351E-2</c:v>
                </c:pt>
                <c:pt idx="58">
                  <c:v>3.1933910000000003E-2</c:v>
                </c:pt>
                <c:pt idx="59">
                  <c:v>3.6237169999999999E-2</c:v>
                </c:pt>
                <c:pt idx="60">
                  <c:v>3.6800503999999998E-2</c:v>
                </c:pt>
                <c:pt idx="61">
                  <c:v>3.5147286999999999E-2</c:v>
                </c:pt>
                <c:pt idx="62">
                  <c:v>3.2413743000000002E-2</c:v>
                </c:pt>
                <c:pt idx="63">
                  <c:v>2.9153729E-2</c:v>
                </c:pt>
                <c:pt idx="64">
                  <c:v>2.5453493000000001E-2</c:v>
                </c:pt>
                <c:pt idx="65">
                  <c:v>2.3917892999999999E-2</c:v>
                </c:pt>
                <c:pt idx="66">
                  <c:v>2.7666732999999999E-2</c:v>
                </c:pt>
                <c:pt idx="67">
                  <c:v>3.7236015999999997E-2</c:v>
                </c:pt>
                <c:pt idx="68">
                  <c:v>4.8438568000000001E-2</c:v>
                </c:pt>
                <c:pt idx="69">
                  <c:v>5.4635863999999999E-2</c:v>
                </c:pt>
                <c:pt idx="70">
                  <c:v>5.2224420000000001E-2</c:v>
                </c:pt>
                <c:pt idx="71">
                  <c:v>4.2647182999999998E-2</c:v>
                </c:pt>
                <c:pt idx="72">
                  <c:v>3.0772873999999999E-2</c:v>
                </c:pt>
                <c:pt idx="73">
                  <c:v>2.0384988E-2</c:v>
                </c:pt>
                <c:pt idx="74">
                  <c:v>1.2830912E-2</c:v>
                </c:pt>
                <c:pt idx="75">
                  <c:v>7.3112309999999996E-3</c:v>
                </c:pt>
                <c:pt idx="76">
                  <c:v>4.1718930000000003E-3</c:v>
                </c:pt>
                <c:pt idx="77">
                  <c:v>5.2139674999999996E-3</c:v>
                </c:pt>
                <c:pt idx="78">
                  <c:v>1.1209823000000001E-2</c:v>
                </c:pt>
                <c:pt idx="79">
                  <c:v>1.8864755E-2</c:v>
                </c:pt>
                <c:pt idx="80">
                  <c:v>2.2561299999999999E-2</c:v>
                </c:pt>
                <c:pt idx="81">
                  <c:v>1.8991932E-2</c:v>
                </c:pt>
                <c:pt idx="82">
                  <c:v>9.2564169999999994E-3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5.2118759999999998E-3</c:v>
                </c:pt>
                <c:pt idx="90">
                  <c:v>1.0339286E-2</c:v>
                </c:pt>
                <c:pt idx="91">
                  <c:v>1.5107321999999999E-2</c:v>
                </c:pt>
                <c:pt idx="92">
                  <c:v>1.851502E-2</c:v>
                </c:pt>
                <c:pt idx="93">
                  <c:v>2.0569247999999998E-2</c:v>
                </c:pt>
                <c:pt idx="94">
                  <c:v>2.1465959999999999E-2</c:v>
                </c:pt>
                <c:pt idx="95">
                  <c:v>2.1692716000000001E-2</c:v>
                </c:pt>
                <c:pt idx="96">
                  <c:v>2.2673108000000001E-2</c:v>
                </c:pt>
                <c:pt idx="97">
                  <c:v>2.4154360999999999E-2</c:v>
                </c:pt>
                <c:pt idx="98">
                  <c:v>2.5609413000000001E-2</c:v>
                </c:pt>
                <c:pt idx="99">
                  <c:v>2.6390929E-2</c:v>
                </c:pt>
                <c:pt idx="100">
                  <c:v>2.6286539000000001E-2</c:v>
                </c:pt>
                <c:pt idx="101">
                  <c:v>2.6447847E-2</c:v>
                </c:pt>
                <c:pt idx="102">
                  <c:v>2.6427948999999999E-2</c:v>
                </c:pt>
                <c:pt idx="103">
                  <c:v>2.6876356000000001E-2</c:v>
                </c:pt>
                <c:pt idx="104">
                  <c:v>2.6947267E-2</c:v>
                </c:pt>
                <c:pt idx="105">
                  <c:v>2.6786778000000001E-2</c:v>
                </c:pt>
                <c:pt idx="106">
                  <c:v>2.6194220000000001E-2</c:v>
                </c:pt>
                <c:pt idx="107">
                  <c:v>2.5409036999999999E-2</c:v>
                </c:pt>
                <c:pt idx="108">
                  <c:v>2.3777797999999999E-2</c:v>
                </c:pt>
                <c:pt idx="109">
                  <c:v>2.1530476999999999E-2</c:v>
                </c:pt>
                <c:pt idx="110">
                  <c:v>1.916818E-2</c:v>
                </c:pt>
                <c:pt idx="111">
                  <c:v>1.9143087999999999E-2</c:v>
                </c:pt>
                <c:pt idx="112">
                  <c:v>1.6618491999999999E-2</c:v>
                </c:pt>
                <c:pt idx="113">
                  <c:v>1.3896606000000001E-2</c:v>
                </c:pt>
                <c:pt idx="114">
                  <c:v>1.0604344E-2</c:v>
                </c:pt>
                <c:pt idx="115">
                  <c:v>6.6348140000000002E-3</c:v>
                </c:pt>
                <c:pt idx="116">
                  <c:v>2.3277636999999999E-3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7865-443B-BF1D-BCBB94B51E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799561472"/>
        <c:axId val="799569632"/>
      </c:lineChart>
      <c:catAx>
        <c:axId val="7995614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9632"/>
        <c:crosses val="autoZero"/>
        <c:auto val="1"/>
        <c:lblAlgn val="ctr"/>
        <c:lblOffset val="100"/>
        <c:noMultiLvlLbl val="0"/>
      </c:catAx>
      <c:valAx>
        <c:axId val="799569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1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MWPPG107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[5]Sheet1!$D$197:$DT$197</c:f>
              <c:numCache>
                <c:formatCode>General</c:formatCode>
                <c:ptCount val="121"/>
                <c:pt idx="0">
                  <c:v>6.9099999999999999E-4</c:v>
                </c:pt>
                <c:pt idx="1">
                  <c:v>0</c:v>
                </c:pt>
                <c:pt idx="2">
                  <c:v>7.9599999999999997E-5</c:v>
                </c:pt>
                <c:pt idx="3">
                  <c:v>6.9899999999999997E-4</c:v>
                </c:pt>
                <c:pt idx="4">
                  <c:v>1.4943304E-3</c:v>
                </c:pt>
                <c:pt idx="5">
                  <c:v>2.7137773999999998E-3</c:v>
                </c:pt>
                <c:pt idx="6">
                  <c:v>4.3754325999999996E-3</c:v>
                </c:pt>
                <c:pt idx="7">
                  <c:v>6.4874436000000001E-3</c:v>
                </c:pt>
                <c:pt idx="8">
                  <c:v>6.7536180000000003E-3</c:v>
                </c:pt>
                <c:pt idx="9">
                  <c:v>4.003899E-3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8.12E-4</c:v>
                </c:pt>
                <c:pt idx="15">
                  <c:v>7.4891890000000003E-3</c:v>
                </c:pt>
                <c:pt idx="16">
                  <c:v>1.2883675000000001E-2</c:v>
                </c:pt>
                <c:pt idx="17">
                  <c:v>1.3237214000000001E-2</c:v>
                </c:pt>
                <c:pt idx="18">
                  <c:v>8.7300490000000001E-3</c:v>
                </c:pt>
                <c:pt idx="19">
                  <c:v>7.85E-4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4.0510559999999999E-3</c:v>
                </c:pt>
                <c:pt idx="27">
                  <c:v>1.0333626E-2</c:v>
                </c:pt>
                <c:pt idx="28">
                  <c:v>1.49335805E-2</c:v>
                </c:pt>
                <c:pt idx="29">
                  <c:v>1.750206E-2</c:v>
                </c:pt>
                <c:pt idx="30">
                  <c:v>1.9893246E-2</c:v>
                </c:pt>
                <c:pt idx="31">
                  <c:v>2.2187714000000001E-2</c:v>
                </c:pt>
                <c:pt idx="32">
                  <c:v>2.3571152000000001E-2</c:v>
                </c:pt>
                <c:pt idx="33">
                  <c:v>2.5661028999999998E-2</c:v>
                </c:pt>
                <c:pt idx="34">
                  <c:v>2.8130392000000001E-2</c:v>
                </c:pt>
                <c:pt idx="35">
                  <c:v>3.0587415999999999E-2</c:v>
                </c:pt>
                <c:pt idx="36">
                  <c:v>3.1250443000000003E-2</c:v>
                </c:pt>
                <c:pt idx="37">
                  <c:v>2.9054645E-2</c:v>
                </c:pt>
                <c:pt idx="38">
                  <c:v>2.4684777000000001E-2</c:v>
                </c:pt>
                <c:pt idx="39">
                  <c:v>1.9814157999999998E-2</c:v>
                </c:pt>
                <c:pt idx="40">
                  <c:v>1.4872987000000001E-2</c:v>
                </c:pt>
                <c:pt idx="41">
                  <c:v>1.1385220999999999E-2</c:v>
                </c:pt>
                <c:pt idx="42">
                  <c:v>9.2294430000000004E-3</c:v>
                </c:pt>
                <c:pt idx="43">
                  <c:v>1.0594271000000001E-2</c:v>
                </c:pt>
                <c:pt idx="44">
                  <c:v>1.6422167000000001E-2</c:v>
                </c:pt>
                <c:pt idx="45">
                  <c:v>2.4592215000000001E-2</c:v>
                </c:pt>
                <c:pt idx="46">
                  <c:v>3.1275156999999998E-2</c:v>
                </c:pt>
                <c:pt idx="47">
                  <c:v>3.3908937E-2</c:v>
                </c:pt>
                <c:pt idx="48">
                  <c:v>3.3141459999999998E-2</c:v>
                </c:pt>
                <c:pt idx="49">
                  <c:v>3.1199383000000001E-2</c:v>
                </c:pt>
                <c:pt idx="50">
                  <c:v>2.9218840999999999E-2</c:v>
                </c:pt>
                <c:pt idx="51">
                  <c:v>2.8621081E-2</c:v>
                </c:pt>
                <c:pt idx="52">
                  <c:v>2.9505039E-2</c:v>
                </c:pt>
                <c:pt idx="53">
                  <c:v>3.0229389999999998E-2</c:v>
                </c:pt>
                <c:pt idx="54">
                  <c:v>2.8752765E-2</c:v>
                </c:pt>
                <c:pt idx="55">
                  <c:v>2.5926594000000001E-2</c:v>
                </c:pt>
                <c:pt idx="56">
                  <c:v>2.4344217000000001E-2</c:v>
                </c:pt>
                <c:pt idx="57">
                  <c:v>2.6806231999999999E-2</c:v>
                </c:pt>
                <c:pt idx="58">
                  <c:v>3.2718985999999999E-2</c:v>
                </c:pt>
                <c:pt idx="59">
                  <c:v>3.8670134000000002E-2</c:v>
                </c:pt>
                <c:pt idx="60">
                  <c:v>4.1102614000000003E-2</c:v>
                </c:pt>
                <c:pt idx="61">
                  <c:v>4.1781947E-2</c:v>
                </c:pt>
                <c:pt idx="62">
                  <c:v>4.2676654000000001E-2</c:v>
                </c:pt>
                <c:pt idx="63">
                  <c:v>4.4017565000000002E-2</c:v>
                </c:pt>
                <c:pt idx="64">
                  <c:v>4.3511929999999997E-2</c:v>
                </c:pt>
                <c:pt idx="65">
                  <c:v>4.1244530000000001E-2</c:v>
                </c:pt>
                <c:pt idx="66">
                  <c:v>4.1770399999999999E-2</c:v>
                </c:pt>
                <c:pt idx="67">
                  <c:v>4.9281098000000002E-2</c:v>
                </c:pt>
                <c:pt idx="68">
                  <c:v>6.0994394E-2</c:v>
                </c:pt>
                <c:pt idx="69">
                  <c:v>6.7468635999999998E-2</c:v>
                </c:pt>
                <c:pt idx="70">
                  <c:v>6.1803833000000002E-2</c:v>
                </c:pt>
                <c:pt idx="71">
                  <c:v>4.5587620000000002E-2</c:v>
                </c:pt>
                <c:pt idx="72">
                  <c:v>2.785027E-2</c:v>
                </c:pt>
                <c:pt idx="73">
                  <c:v>1.6337984999999999E-2</c:v>
                </c:pt>
                <c:pt idx="74">
                  <c:v>1.3276031000000001E-2</c:v>
                </c:pt>
                <c:pt idx="75">
                  <c:v>1.473622E-2</c:v>
                </c:pt>
                <c:pt idx="76">
                  <c:v>1.6900388999999998E-2</c:v>
                </c:pt>
                <c:pt idx="77">
                  <c:v>1.8895243999999999E-2</c:v>
                </c:pt>
                <c:pt idx="78">
                  <c:v>2.229745E-2</c:v>
                </c:pt>
                <c:pt idx="79">
                  <c:v>2.6478542000000001E-2</c:v>
                </c:pt>
                <c:pt idx="80">
                  <c:v>2.7382078000000001E-2</c:v>
                </c:pt>
                <c:pt idx="81">
                  <c:v>2.1833971000000001E-2</c:v>
                </c:pt>
                <c:pt idx="82">
                  <c:v>1.0269700999999999E-2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5.0433159999999999E-3</c:v>
                </c:pt>
                <c:pt idx="89">
                  <c:v>1.3532031999999999E-2</c:v>
                </c:pt>
                <c:pt idx="90">
                  <c:v>2.0307084999999999E-2</c:v>
                </c:pt>
                <c:pt idx="91">
                  <c:v>2.5786213999999998E-2</c:v>
                </c:pt>
                <c:pt idx="92">
                  <c:v>2.9138730000000002E-2</c:v>
                </c:pt>
                <c:pt idx="93">
                  <c:v>3.0790248999999999E-2</c:v>
                </c:pt>
                <c:pt idx="94">
                  <c:v>3.1042138E-2</c:v>
                </c:pt>
                <c:pt idx="95">
                  <c:v>2.9996381999999999E-2</c:v>
                </c:pt>
                <c:pt idx="96">
                  <c:v>2.9841471000000001E-2</c:v>
                </c:pt>
                <c:pt idx="97">
                  <c:v>3.0140252999999999E-2</c:v>
                </c:pt>
                <c:pt idx="98">
                  <c:v>3.0399524000000001E-2</c:v>
                </c:pt>
                <c:pt idx="99">
                  <c:v>3.0321424999999999E-2</c:v>
                </c:pt>
                <c:pt idx="100">
                  <c:v>2.9855493E-2</c:v>
                </c:pt>
                <c:pt idx="101">
                  <c:v>2.9062178000000001E-2</c:v>
                </c:pt>
                <c:pt idx="102">
                  <c:v>2.8449720000000001E-2</c:v>
                </c:pt>
                <c:pt idx="103">
                  <c:v>2.8406534000000001E-2</c:v>
                </c:pt>
                <c:pt idx="104">
                  <c:v>2.7807466999999999E-2</c:v>
                </c:pt>
                <c:pt idx="105">
                  <c:v>2.6675487000000001E-2</c:v>
                </c:pt>
                <c:pt idx="106">
                  <c:v>2.4910564999999999E-2</c:v>
                </c:pt>
                <c:pt idx="107">
                  <c:v>2.3065466E-2</c:v>
                </c:pt>
                <c:pt idx="108">
                  <c:v>1.9966217000000001E-2</c:v>
                </c:pt>
                <c:pt idx="109">
                  <c:v>1.6246977999999999E-2</c:v>
                </c:pt>
                <c:pt idx="110">
                  <c:v>1.2450289E-2</c:v>
                </c:pt>
                <c:pt idx="111">
                  <c:v>8.0006539999999994E-3</c:v>
                </c:pt>
                <c:pt idx="112">
                  <c:v>3.2260701999999998E-3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FBB-4410-9902-5898F594FF64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[5]Sheet1!$D$198:$DT$198</c:f>
              <c:numCache>
                <c:formatCode>General</c:formatCode>
                <c:ptCount val="121"/>
                <c:pt idx="0">
                  <c:v>4.8200000000000001E-4</c:v>
                </c:pt>
                <c:pt idx="1">
                  <c:v>0</c:v>
                </c:pt>
                <c:pt idx="2">
                  <c:v>1.4100000000000001E-4</c:v>
                </c:pt>
                <c:pt idx="3">
                  <c:v>8.3699999999999996E-4</c:v>
                </c:pt>
                <c:pt idx="4">
                  <c:v>1.5089486E-3</c:v>
                </c:pt>
                <c:pt idx="5">
                  <c:v>2.4559184000000002E-3</c:v>
                </c:pt>
                <c:pt idx="6">
                  <c:v>3.9716385999999998E-3</c:v>
                </c:pt>
                <c:pt idx="7">
                  <c:v>6.1992569999999997E-3</c:v>
                </c:pt>
                <c:pt idx="8">
                  <c:v>6.7446273999999997E-3</c:v>
                </c:pt>
                <c:pt idx="9">
                  <c:v>4.2354795000000001E-3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1.0100065000000001E-3</c:v>
                </c:pt>
                <c:pt idx="15">
                  <c:v>7.6935370000000003E-3</c:v>
                </c:pt>
                <c:pt idx="16">
                  <c:v>1.2964861499999999E-2</c:v>
                </c:pt>
                <c:pt idx="17">
                  <c:v>1.3099682E-2</c:v>
                </c:pt>
                <c:pt idx="18">
                  <c:v>8.3507349999999998E-3</c:v>
                </c:pt>
                <c:pt idx="19">
                  <c:v>2.34E-4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4.4093049999999996E-3</c:v>
                </c:pt>
                <c:pt idx="27">
                  <c:v>1.0336351000000001E-2</c:v>
                </c:pt>
                <c:pt idx="28">
                  <c:v>1.4693474999999999E-2</c:v>
                </c:pt>
                <c:pt idx="29">
                  <c:v>1.7182863999999999E-2</c:v>
                </c:pt>
                <c:pt idx="30">
                  <c:v>1.9582140000000001E-2</c:v>
                </c:pt>
                <c:pt idx="31">
                  <c:v>2.1875571E-2</c:v>
                </c:pt>
                <c:pt idx="32">
                  <c:v>2.3219523999999998E-2</c:v>
                </c:pt>
                <c:pt idx="33">
                  <c:v>2.5301665000000001E-2</c:v>
                </c:pt>
                <c:pt idx="34">
                  <c:v>2.7899285999999999E-2</c:v>
                </c:pt>
                <c:pt idx="35">
                  <c:v>3.0564526000000002E-2</c:v>
                </c:pt>
                <c:pt idx="36">
                  <c:v>3.1384380000000003E-2</c:v>
                </c:pt>
                <c:pt idx="37">
                  <c:v>2.9164882E-2</c:v>
                </c:pt>
                <c:pt idx="38">
                  <c:v>2.4675877999999998E-2</c:v>
                </c:pt>
                <c:pt idx="39">
                  <c:v>1.9653294000000002E-2</c:v>
                </c:pt>
                <c:pt idx="40">
                  <c:v>1.4652274999999999E-2</c:v>
                </c:pt>
                <c:pt idx="41">
                  <c:v>1.1119692E-2</c:v>
                </c:pt>
                <c:pt idx="42">
                  <c:v>8.9920769999999994E-3</c:v>
                </c:pt>
                <c:pt idx="43">
                  <c:v>1.0463602000000001E-2</c:v>
                </c:pt>
                <c:pt idx="44">
                  <c:v>1.6495993E-2</c:v>
                </c:pt>
                <c:pt idx="45">
                  <c:v>2.4859006999999999E-2</c:v>
                </c:pt>
                <c:pt idx="46">
                  <c:v>3.1661715E-2</c:v>
                </c:pt>
                <c:pt idx="47">
                  <c:v>3.4308669999999999E-2</c:v>
                </c:pt>
                <c:pt idx="48">
                  <c:v>3.3474802999999997E-2</c:v>
                </c:pt>
                <c:pt idx="49">
                  <c:v>3.1404050000000003E-2</c:v>
                </c:pt>
                <c:pt idx="50">
                  <c:v>2.9263721999999999E-2</c:v>
                </c:pt>
                <c:pt idx="51">
                  <c:v>2.8480901999999999E-2</c:v>
                </c:pt>
                <c:pt idx="52">
                  <c:v>2.9171215E-2</c:v>
                </c:pt>
                <c:pt idx="53">
                  <c:v>2.975738E-2</c:v>
                </c:pt>
                <c:pt idx="54">
                  <c:v>2.8223888999999999E-2</c:v>
                </c:pt>
                <c:pt idx="55">
                  <c:v>2.5461093000000001E-2</c:v>
                </c:pt>
                <c:pt idx="56">
                  <c:v>2.4077102999999999E-2</c:v>
                </c:pt>
                <c:pt idx="57">
                  <c:v>2.6809634999999998E-2</c:v>
                </c:pt>
                <c:pt idx="58">
                  <c:v>3.2935407E-2</c:v>
                </c:pt>
                <c:pt idx="59">
                  <c:v>3.8942862000000002E-2</c:v>
                </c:pt>
                <c:pt idx="60">
                  <c:v>4.12123E-2</c:v>
                </c:pt>
                <c:pt idx="61">
                  <c:v>4.1633820000000002E-2</c:v>
                </c:pt>
                <c:pt idx="62">
                  <c:v>4.2335123000000002E-2</c:v>
                </c:pt>
                <c:pt idx="63">
                  <c:v>4.3688673999999997E-2</c:v>
                </c:pt>
                <c:pt idx="64">
                  <c:v>4.3416172000000003E-2</c:v>
                </c:pt>
                <c:pt idx="65">
                  <c:v>4.1465269999999999E-2</c:v>
                </c:pt>
                <c:pt idx="66">
                  <c:v>4.2162145999999998E-2</c:v>
                </c:pt>
                <c:pt idx="67">
                  <c:v>4.9611746999999998E-2</c:v>
                </c:pt>
                <c:pt idx="68">
                  <c:v>6.1118659999999998E-2</c:v>
                </c:pt>
                <c:pt idx="69">
                  <c:v>6.7455109999999999E-2</c:v>
                </c:pt>
                <c:pt idx="70">
                  <c:v>6.1797871999999997E-2</c:v>
                </c:pt>
                <c:pt idx="71">
                  <c:v>4.5653186999999998E-2</c:v>
                </c:pt>
                <c:pt idx="72">
                  <c:v>2.7936217999999999E-2</c:v>
                </c:pt>
                <c:pt idx="73">
                  <c:v>1.6389651000000002E-2</c:v>
                </c:pt>
                <c:pt idx="74">
                  <c:v>1.3326868E-2</c:v>
                </c:pt>
                <c:pt idx="75">
                  <c:v>1.4849305E-2</c:v>
                </c:pt>
                <c:pt idx="76">
                  <c:v>1.7092534999999999E-2</c:v>
                </c:pt>
                <c:pt idx="77">
                  <c:v>1.9117954999999999E-2</c:v>
                </c:pt>
                <c:pt idx="78">
                  <c:v>2.2556820000000002E-2</c:v>
                </c:pt>
                <c:pt idx="79">
                  <c:v>2.6811049999999999E-2</c:v>
                </c:pt>
                <c:pt idx="80">
                  <c:v>2.7738234000000001E-2</c:v>
                </c:pt>
                <c:pt idx="81">
                  <c:v>2.2032240000000002E-2</c:v>
                </c:pt>
                <c:pt idx="82">
                  <c:v>1.0135007999999999E-2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5.3281200000000004E-3</c:v>
                </c:pt>
                <c:pt idx="89">
                  <c:v>1.3925986E-2</c:v>
                </c:pt>
                <c:pt idx="90">
                  <c:v>2.0663049999999999E-2</c:v>
                </c:pt>
                <c:pt idx="91">
                  <c:v>2.6029792E-2</c:v>
                </c:pt>
                <c:pt idx="92">
                  <c:v>2.924032E-2</c:v>
                </c:pt>
                <c:pt idx="93">
                  <c:v>3.0747328000000001E-2</c:v>
                </c:pt>
                <c:pt idx="94">
                  <c:v>3.0864053999999998E-2</c:v>
                </c:pt>
                <c:pt idx="95">
                  <c:v>2.9718662E-2</c:v>
                </c:pt>
                <c:pt idx="96">
                  <c:v>2.9510450000000001E-2</c:v>
                </c:pt>
                <c:pt idx="97">
                  <c:v>2.9764011999999999E-2</c:v>
                </c:pt>
                <c:pt idx="98">
                  <c:v>3.0033339999999999E-2</c:v>
                </c:pt>
                <c:pt idx="99">
                  <c:v>3.0024696E-2</c:v>
                </c:pt>
                <c:pt idx="100">
                  <c:v>2.9654949999999999E-2</c:v>
                </c:pt>
                <c:pt idx="101">
                  <c:v>2.8957468E-2</c:v>
                </c:pt>
                <c:pt idx="102">
                  <c:v>2.8461094999999999E-2</c:v>
                </c:pt>
                <c:pt idx="103">
                  <c:v>2.8507015E-2</c:v>
                </c:pt>
                <c:pt idx="104">
                  <c:v>2.7981229999999999E-2</c:v>
                </c:pt>
                <c:pt idx="105">
                  <c:v>2.6905220000000001E-2</c:v>
                </c:pt>
                <c:pt idx="106">
                  <c:v>2.517987E-2</c:v>
                </c:pt>
                <c:pt idx="107">
                  <c:v>2.3362233999999999E-2</c:v>
                </c:pt>
                <c:pt idx="108">
                  <c:v>2.0266315E-2</c:v>
                </c:pt>
                <c:pt idx="109">
                  <c:v>1.6539620000000001E-2</c:v>
                </c:pt>
                <c:pt idx="110">
                  <c:v>1.2719345999999999E-2</c:v>
                </c:pt>
                <c:pt idx="111">
                  <c:v>8.2828699999999995E-3</c:v>
                </c:pt>
                <c:pt idx="112">
                  <c:v>3.5040071E-3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8FBB-4410-9902-5898F594FF64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[5]Sheet1!$D$199:$DT$199</c:f>
              <c:numCache>
                <c:formatCode>General</c:formatCode>
                <c:ptCount val="121"/>
                <c:pt idx="0">
                  <c:v>8.2600000000000002E-4</c:v>
                </c:pt>
                <c:pt idx="1">
                  <c:v>0</c:v>
                </c:pt>
                <c:pt idx="2">
                  <c:v>0</c:v>
                </c:pt>
                <c:pt idx="3">
                  <c:v>4.9200000000000003E-4</c:v>
                </c:pt>
                <c:pt idx="4">
                  <c:v>1.2898053999999999E-3</c:v>
                </c:pt>
                <c:pt idx="5">
                  <c:v>2.4646175999999999E-3</c:v>
                </c:pt>
                <c:pt idx="6">
                  <c:v>4.0988936000000004E-3</c:v>
                </c:pt>
                <c:pt idx="7">
                  <c:v>6.3232662999999998E-3</c:v>
                </c:pt>
                <c:pt idx="8">
                  <c:v>6.7576709999999998E-3</c:v>
                </c:pt>
                <c:pt idx="9">
                  <c:v>4.1226709999999996E-3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1.0170928000000001E-3</c:v>
                </c:pt>
                <c:pt idx="15">
                  <c:v>7.7250577000000003E-3</c:v>
                </c:pt>
                <c:pt idx="16">
                  <c:v>1.3103549000000001E-2</c:v>
                </c:pt>
                <c:pt idx="17">
                  <c:v>1.3373055E-2</c:v>
                </c:pt>
                <c:pt idx="18">
                  <c:v>8.6796419999999996E-3</c:v>
                </c:pt>
                <c:pt idx="19">
                  <c:v>4.7800000000000002E-4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4.1827382999999997E-3</c:v>
                </c:pt>
                <c:pt idx="27">
                  <c:v>1.0292178000000001E-2</c:v>
                </c:pt>
                <c:pt idx="28">
                  <c:v>1.478982E-2</c:v>
                </c:pt>
                <c:pt idx="29">
                  <c:v>1.7294365999999999E-2</c:v>
                </c:pt>
                <c:pt idx="30">
                  <c:v>1.9574601000000001E-2</c:v>
                </c:pt>
                <c:pt idx="31">
                  <c:v>2.172783E-2</c:v>
                </c:pt>
                <c:pt idx="32">
                  <c:v>2.3023663E-2</c:v>
                </c:pt>
                <c:pt idx="33">
                  <c:v>2.5124130000000001E-2</c:v>
                </c:pt>
                <c:pt idx="34">
                  <c:v>2.767584E-2</c:v>
                </c:pt>
                <c:pt idx="35">
                  <c:v>3.0234166999999999E-2</c:v>
                </c:pt>
                <c:pt idx="36">
                  <c:v>3.0986026E-2</c:v>
                </c:pt>
                <c:pt idx="37">
                  <c:v>2.8877638000000001E-2</c:v>
                </c:pt>
                <c:pt idx="38">
                  <c:v>2.4583263000000001E-2</c:v>
                </c:pt>
                <c:pt idx="39">
                  <c:v>1.9743041999999999E-2</c:v>
                </c:pt>
                <c:pt idx="40">
                  <c:v>1.4835116000000001E-2</c:v>
                </c:pt>
                <c:pt idx="41">
                  <c:v>1.131744E-2</c:v>
                </c:pt>
                <c:pt idx="42">
                  <c:v>9.1405659999999993E-3</c:v>
                </c:pt>
                <c:pt idx="43">
                  <c:v>1.0489679999999999E-2</c:v>
                </c:pt>
                <c:pt idx="44">
                  <c:v>1.6352413E-2</c:v>
                </c:pt>
                <c:pt idx="45">
                  <c:v>2.4582296999999999E-2</c:v>
                </c:pt>
                <c:pt idx="46">
                  <c:v>3.1375986000000002E-2</c:v>
                </c:pt>
                <c:pt idx="47">
                  <c:v>3.4138835999999999E-2</c:v>
                </c:pt>
                <c:pt idx="48">
                  <c:v>3.3470041999999998E-2</c:v>
                </c:pt>
                <c:pt idx="49">
                  <c:v>3.1507942999999997E-2</c:v>
                </c:pt>
                <c:pt idx="50">
                  <c:v>2.9349396E-2</c:v>
                </c:pt>
                <c:pt idx="51">
                  <c:v>2.8483983000000001E-2</c:v>
                </c:pt>
                <c:pt idx="52">
                  <c:v>2.9146614000000001E-2</c:v>
                </c:pt>
                <c:pt idx="53">
                  <c:v>2.9798621000000001E-2</c:v>
                </c:pt>
                <c:pt idx="54">
                  <c:v>2.8366141000000001E-2</c:v>
                </c:pt>
                <c:pt idx="55">
                  <c:v>2.5608353E-2</c:v>
                </c:pt>
                <c:pt idx="56">
                  <c:v>2.4062533000000001E-2</c:v>
                </c:pt>
                <c:pt idx="57">
                  <c:v>2.6519610999999998E-2</c:v>
                </c:pt>
                <c:pt idx="58">
                  <c:v>3.2424986000000003E-2</c:v>
                </c:pt>
                <c:pt idx="59">
                  <c:v>3.8425292999999999E-2</c:v>
                </c:pt>
                <c:pt idx="60">
                  <c:v>4.0953166999999999E-2</c:v>
                </c:pt>
                <c:pt idx="61">
                  <c:v>4.1752864000000001E-2</c:v>
                </c:pt>
                <c:pt idx="62">
                  <c:v>4.2683029999999997E-2</c:v>
                </c:pt>
                <c:pt idx="63">
                  <c:v>4.3906349999999997E-2</c:v>
                </c:pt>
                <c:pt idx="64">
                  <c:v>4.3175447999999998E-2</c:v>
                </c:pt>
                <c:pt idx="65">
                  <c:v>4.0740285000000001E-2</c:v>
                </c:pt>
                <c:pt idx="66">
                  <c:v>4.1244570000000001E-2</c:v>
                </c:pt>
                <c:pt idx="67">
                  <c:v>4.8854478E-2</c:v>
                </c:pt>
                <c:pt idx="68">
                  <c:v>6.0656130000000003E-2</c:v>
                </c:pt>
                <c:pt idx="69">
                  <c:v>6.7183510000000002E-2</c:v>
                </c:pt>
                <c:pt idx="70">
                  <c:v>6.1576859999999997E-2</c:v>
                </c:pt>
                <c:pt idx="71">
                  <c:v>4.5484315999999997E-2</c:v>
                </c:pt>
                <c:pt idx="72">
                  <c:v>2.7935937000000001E-2</c:v>
                </c:pt>
                <c:pt idx="73">
                  <c:v>1.6620895E-2</c:v>
                </c:pt>
                <c:pt idx="74">
                  <c:v>1.3680649E-2</c:v>
                </c:pt>
                <c:pt idx="75">
                  <c:v>1.5137143E-2</c:v>
                </c:pt>
                <c:pt idx="76">
                  <c:v>1.7188378000000001E-2</c:v>
                </c:pt>
                <c:pt idx="77">
                  <c:v>1.9049453000000001E-2</c:v>
                </c:pt>
                <c:pt idx="78">
                  <c:v>2.2430611999999999E-2</c:v>
                </c:pt>
                <c:pt idx="79">
                  <c:v>2.6712586999999999E-2</c:v>
                </c:pt>
                <c:pt idx="80">
                  <c:v>2.7700677999999999E-2</c:v>
                </c:pt>
                <c:pt idx="81">
                  <c:v>2.208303E-2</c:v>
                </c:pt>
                <c:pt idx="82">
                  <c:v>1.0292371999999999E-2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4.908066E-3</c:v>
                </c:pt>
                <c:pt idx="89">
                  <c:v>1.34193525E-2</c:v>
                </c:pt>
                <c:pt idx="90">
                  <c:v>2.0233417E-2</c:v>
                </c:pt>
                <c:pt idx="91">
                  <c:v>2.5818194999999999E-2</c:v>
                </c:pt>
                <c:pt idx="92">
                  <c:v>2.9282345000000001E-2</c:v>
                </c:pt>
                <c:pt idx="93">
                  <c:v>3.0989176E-2</c:v>
                </c:pt>
                <c:pt idx="94">
                  <c:v>3.1220853E-2</c:v>
                </c:pt>
                <c:pt idx="95">
                  <c:v>3.0112322E-2</c:v>
                </c:pt>
                <c:pt idx="96">
                  <c:v>2.9837613999999998E-2</c:v>
                </c:pt>
                <c:pt idx="97">
                  <c:v>2.9980814000000001E-2</c:v>
                </c:pt>
                <c:pt idx="98">
                  <c:v>3.0116618000000001E-2</c:v>
                </c:pt>
                <c:pt idx="99">
                  <c:v>2.9969883999999999E-2</c:v>
                </c:pt>
                <c:pt idx="100">
                  <c:v>2.9476287E-2</c:v>
                </c:pt>
                <c:pt idx="101">
                  <c:v>2.8715238000000001E-2</c:v>
                </c:pt>
                <c:pt idx="102">
                  <c:v>2.8144008000000002E-2</c:v>
                </c:pt>
                <c:pt idx="103">
                  <c:v>2.8144204999999999E-2</c:v>
                </c:pt>
                <c:pt idx="104">
                  <c:v>2.7593395E-2</c:v>
                </c:pt>
                <c:pt idx="105">
                  <c:v>2.65086E-2</c:v>
                </c:pt>
                <c:pt idx="106">
                  <c:v>2.478955E-2</c:v>
                </c:pt>
                <c:pt idx="107">
                  <c:v>2.2962855000000001E-2</c:v>
                </c:pt>
                <c:pt idx="108">
                  <c:v>1.990536E-2</c:v>
                </c:pt>
                <c:pt idx="109">
                  <c:v>1.6224984000000001E-2</c:v>
                </c:pt>
                <c:pt idx="110">
                  <c:v>1.2464341E-2</c:v>
                </c:pt>
                <c:pt idx="111">
                  <c:v>8.1371159999999998E-3</c:v>
                </c:pt>
                <c:pt idx="112">
                  <c:v>3.4403212000000002E-3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8FBB-4410-9902-5898F594FF64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[5]Sheet1!$D$200:$DT$200</c:f>
              <c:numCache>
                <c:formatCode>General</c:formatCode>
                <c:ptCount val="121"/>
                <c:pt idx="0">
                  <c:v>5.6400000000000005E-4</c:v>
                </c:pt>
                <c:pt idx="1">
                  <c:v>0</c:v>
                </c:pt>
                <c:pt idx="2">
                  <c:v>1.4300000000000001E-4</c:v>
                </c:pt>
                <c:pt idx="3">
                  <c:v>7.76E-4</c:v>
                </c:pt>
                <c:pt idx="4">
                  <c:v>1.4431763999999999E-3</c:v>
                </c:pt>
                <c:pt idx="5">
                  <c:v>2.4642611000000002E-3</c:v>
                </c:pt>
                <c:pt idx="6">
                  <c:v>4.0454575999999999E-3</c:v>
                </c:pt>
                <c:pt idx="7">
                  <c:v>6.2970216000000001E-3</c:v>
                </c:pt>
                <c:pt idx="8">
                  <c:v>6.82199E-3</c:v>
                </c:pt>
                <c:pt idx="9">
                  <c:v>4.2916450000000002E-3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6.7599999999999995E-4</c:v>
                </c:pt>
                <c:pt idx="15">
                  <c:v>7.2728209999999996E-3</c:v>
                </c:pt>
                <c:pt idx="16">
                  <c:v>1.2612181E-2</c:v>
                </c:pt>
                <c:pt idx="17">
                  <c:v>1.2928966E-2</c:v>
                </c:pt>
                <c:pt idx="18">
                  <c:v>8.4503010000000003E-3</c:v>
                </c:pt>
                <c:pt idx="19">
                  <c:v>6.0999999999999997E-4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4.1171311999999996E-3</c:v>
                </c:pt>
                <c:pt idx="27">
                  <c:v>1.0287681999999999E-2</c:v>
                </c:pt>
                <c:pt idx="28">
                  <c:v>1.4740764999999999E-2</c:v>
                </c:pt>
                <c:pt idx="29">
                  <c:v>1.7195790999999998E-2</c:v>
                </c:pt>
                <c:pt idx="30">
                  <c:v>1.9461855E-2</c:v>
                </c:pt>
                <c:pt idx="31">
                  <c:v>2.1641964E-2</c:v>
                </c:pt>
                <c:pt idx="32">
                  <c:v>2.2939652000000001E-2</c:v>
                </c:pt>
                <c:pt idx="33">
                  <c:v>2.5008428999999999E-2</c:v>
                </c:pt>
                <c:pt idx="34">
                  <c:v>2.7545904999999999E-2</c:v>
                </c:pt>
                <c:pt idx="35">
                  <c:v>3.0116700999999999E-2</c:v>
                </c:pt>
                <c:pt idx="36">
                  <c:v>3.0885590000000001E-2</c:v>
                </c:pt>
                <c:pt idx="37">
                  <c:v>2.8823106000000001E-2</c:v>
                </c:pt>
                <c:pt idx="38">
                  <c:v>2.4573478999999999E-2</c:v>
                </c:pt>
                <c:pt idx="39">
                  <c:v>1.9830719E-2</c:v>
                </c:pt>
                <c:pt idx="40">
                  <c:v>1.5047145E-2</c:v>
                </c:pt>
                <c:pt idx="41">
                  <c:v>1.1604971E-2</c:v>
                </c:pt>
                <c:pt idx="42">
                  <c:v>9.3560469999999993E-3</c:v>
                </c:pt>
                <c:pt idx="43">
                  <c:v>1.0471378999999999E-2</c:v>
                </c:pt>
                <c:pt idx="44">
                  <c:v>1.6041346000000001E-2</c:v>
                </c:pt>
                <c:pt idx="45">
                  <c:v>2.4107598000000001E-2</c:v>
                </c:pt>
                <c:pt idx="46">
                  <c:v>3.0931904999999999E-2</c:v>
                </c:pt>
                <c:pt idx="47">
                  <c:v>3.380756E-2</c:v>
                </c:pt>
                <c:pt idx="48">
                  <c:v>3.3178831999999998E-2</c:v>
                </c:pt>
                <c:pt idx="49">
                  <c:v>3.1232686999999999E-2</c:v>
                </c:pt>
                <c:pt idx="50">
                  <c:v>2.9167661000000001E-2</c:v>
                </c:pt>
                <c:pt idx="51">
                  <c:v>2.8523541999999999E-2</c:v>
                </c:pt>
                <c:pt idx="52">
                  <c:v>2.9426256000000001E-2</c:v>
                </c:pt>
                <c:pt idx="53">
                  <c:v>3.0184887000000001E-2</c:v>
                </c:pt>
                <c:pt idx="54">
                  <c:v>2.8728222000000001E-2</c:v>
                </c:pt>
                <c:pt idx="55">
                  <c:v>2.5867919E-2</c:v>
                </c:pt>
                <c:pt idx="56">
                  <c:v>2.4198425999999999E-2</c:v>
                </c:pt>
                <c:pt idx="57">
                  <c:v>2.6576202E-2</c:v>
                </c:pt>
                <c:pt idx="58">
                  <c:v>3.2472108E-2</c:v>
                </c:pt>
                <c:pt idx="59">
                  <c:v>3.8487210000000001E-2</c:v>
                </c:pt>
                <c:pt idx="60">
                  <c:v>4.1015125999999999E-2</c:v>
                </c:pt>
                <c:pt idx="61">
                  <c:v>4.1760157999999999E-2</c:v>
                </c:pt>
                <c:pt idx="62">
                  <c:v>4.2660917999999999E-2</c:v>
                </c:pt>
                <c:pt idx="63">
                  <c:v>4.3926890000000003E-2</c:v>
                </c:pt>
                <c:pt idx="64">
                  <c:v>4.3267420000000001E-2</c:v>
                </c:pt>
                <c:pt idx="65">
                  <c:v>4.0809699999999997E-2</c:v>
                </c:pt>
                <c:pt idx="66">
                  <c:v>4.1160453E-2</c:v>
                </c:pt>
                <c:pt idx="67">
                  <c:v>4.8563050000000003E-2</c:v>
                </c:pt>
                <c:pt idx="68">
                  <c:v>6.0289502000000002E-2</c:v>
                </c:pt>
                <c:pt idx="69">
                  <c:v>6.6944110000000001E-2</c:v>
                </c:pt>
                <c:pt idx="70">
                  <c:v>6.1641920000000003E-2</c:v>
                </c:pt>
                <c:pt idx="71">
                  <c:v>4.5896359999999997E-2</c:v>
                </c:pt>
                <c:pt idx="72">
                  <c:v>2.8586052000000001E-2</c:v>
                </c:pt>
                <c:pt idx="73">
                  <c:v>1.7329661E-2</c:v>
                </c:pt>
                <c:pt idx="74">
                  <c:v>1.4280477E-2</c:v>
                </c:pt>
                <c:pt idx="75">
                  <c:v>1.5512527999999999E-2</c:v>
                </c:pt>
                <c:pt idx="76">
                  <c:v>1.7273002999999999E-2</c:v>
                </c:pt>
                <c:pt idx="77">
                  <c:v>1.8843919000000001E-2</c:v>
                </c:pt>
                <c:pt idx="78">
                  <c:v>2.2017539999999999E-2</c:v>
                </c:pt>
                <c:pt idx="79">
                  <c:v>2.6264467999999999E-2</c:v>
                </c:pt>
                <c:pt idx="80">
                  <c:v>2.7404419999999999E-2</c:v>
                </c:pt>
                <c:pt idx="81">
                  <c:v>2.2035320000000001E-2</c:v>
                </c:pt>
                <c:pt idx="82">
                  <c:v>1.04393065E-2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5.0162673000000001E-3</c:v>
                </c:pt>
                <c:pt idx="89">
                  <c:v>1.3671792E-2</c:v>
                </c:pt>
                <c:pt idx="90">
                  <c:v>2.0494819000000001E-2</c:v>
                </c:pt>
                <c:pt idx="91">
                  <c:v>2.5911203000000001E-2</c:v>
                </c:pt>
                <c:pt idx="92">
                  <c:v>2.9112644E-2</c:v>
                </c:pt>
                <c:pt idx="93">
                  <c:v>3.0578606000000001E-2</c:v>
                </c:pt>
                <c:pt idx="94">
                  <c:v>3.0663896E-2</c:v>
                </c:pt>
                <c:pt idx="95">
                  <c:v>2.9513774E-2</c:v>
                </c:pt>
                <c:pt idx="96">
                  <c:v>2.9327849999999999E-2</c:v>
                </c:pt>
                <c:pt idx="97">
                  <c:v>2.9641150000000002E-2</c:v>
                </c:pt>
                <c:pt idx="98">
                  <c:v>2.9962974E-2</c:v>
                </c:pt>
                <c:pt idx="99">
                  <c:v>2.9976616000000001E-2</c:v>
                </c:pt>
                <c:pt idx="100">
                  <c:v>2.9604097999999999E-2</c:v>
                </c:pt>
                <c:pt idx="101">
                  <c:v>2.8853256000000001E-2</c:v>
                </c:pt>
                <c:pt idx="102">
                  <c:v>2.8353227000000002E-2</c:v>
                </c:pt>
                <c:pt idx="103">
                  <c:v>2.8393664999999998E-2</c:v>
                </c:pt>
                <c:pt idx="104">
                  <c:v>2.7866444000000001E-2</c:v>
                </c:pt>
                <c:pt idx="105">
                  <c:v>2.6798665999999999E-2</c:v>
                </c:pt>
                <c:pt idx="106">
                  <c:v>2.5088241000000001E-2</c:v>
                </c:pt>
                <c:pt idx="107">
                  <c:v>2.3274187000000002E-2</c:v>
                </c:pt>
                <c:pt idx="108">
                  <c:v>2.0211300000000001E-2</c:v>
                </c:pt>
                <c:pt idx="109">
                  <c:v>1.6519369999999998E-2</c:v>
                </c:pt>
                <c:pt idx="110">
                  <c:v>1.2739528999999999E-2</c:v>
                </c:pt>
                <c:pt idx="111">
                  <c:v>8.4326550000000007E-3</c:v>
                </c:pt>
                <c:pt idx="112">
                  <c:v>3.719548E-3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8FBB-4410-9902-5898F594FF64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[5]Sheet1!$D$201:$DT$201</c:f>
              <c:numCache>
                <c:formatCode>General</c:formatCode>
                <c:ptCount val="121"/>
                <c:pt idx="0">
                  <c:v>4.6900000000000002E-4</c:v>
                </c:pt>
                <c:pt idx="1">
                  <c:v>0</c:v>
                </c:pt>
                <c:pt idx="2">
                  <c:v>0</c:v>
                </c:pt>
                <c:pt idx="3">
                  <c:v>3.6999999999999999E-4</c:v>
                </c:pt>
                <c:pt idx="4">
                  <c:v>1.009074E-3</c:v>
                </c:pt>
                <c:pt idx="5">
                  <c:v>1.9925027E-3</c:v>
                </c:pt>
                <c:pt idx="6">
                  <c:v>3.6601794000000001E-3</c:v>
                </c:pt>
                <c:pt idx="7">
                  <c:v>6.1515705E-3</c:v>
                </c:pt>
                <c:pt idx="8">
                  <c:v>7.0080450000000001E-3</c:v>
                </c:pt>
                <c:pt idx="9">
                  <c:v>4.6906669999999999E-3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6.96E-4</c:v>
                </c:pt>
                <c:pt idx="15">
                  <c:v>7.3700930000000003E-3</c:v>
                </c:pt>
                <c:pt idx="16">
                  <c:v>1.2690979E-2</c:v>
                </c:pt>
                <c:pt idx="17">
                  <c:v>1.2881587E-2</c:v>
                </c:pt>
                <c:pt idx="18">
                  <c:v>8.1773079999999995E-3</c:v>
                </c:pt>
                <c:pt idx="19">
                  <c:v>9.6100000000000005E-5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4.4593773999999997E-3</c:v>
                </c:pt>
                <c:pt idx="27">
                  <c:v>1.0366500000000001E-2</c:v>
                </c:pt>
                <c:pt idx="28">
                  <c:v>1.4648888000000001E-2</c:v>
                </c:pt>
                <c:pt idx="29">
                  <c:v>1.7021016999999999E-2</c:v>
                </c:pt>
                <c:pt idx="30">
                  <c:v>1.9278685E-2</c:v>
                </c:pt>
                <c:pt idx="31">
                  <c:v>2.1444728999999999E-2</c:v>
                </c:pt>
                <c:pt idx="32">
                  <c:v>2.2767056000000001E-2</c:v>
                </c:pt>
                <c:pt idx="33">
                  <c:v>2.4921163999999999E-2</c:v>
                </c:pt>
                <c:pt idx="34">
                  <c:v>2.7650414000000002E-2</c:v>
                </c:pt>
                <c:pt idx="35">
                  <c:v>3.0472198999999998E-2</c:v>
                </c:pt>
                <c:pt idx="36">
                  <c:v>3.1446139999999997E-2</c:v>
                </c:pt>
                <c:pt idx="37">
                  <c:v>2.9356962E-2</c:v>
                </c:pt>
                <c:pt idx="38">
                  <c:v>2.4890046999999998E-2</c:v>
                </c:pt>
                <c:pt idx="39">
                  <c:v>1.9808798999999998E-2</c:v>
                </c:pt>
                <c:pt idx="40">
                  <c:v>1.474078E-2</c:v>
                </c:pt>
                <c:pt idx="41">
                  <c:v>1.1135430999999999E-2</c:v>
                </c:pt>
                <c:pt idx="42">
                  <c:v>8.8963640000000004E-3</c:v>
                </c:pt>
                <c:pt idx="43">
                  <c:v>1.0164899E-2</c:v>
                </c:pt>
                <c:pt idx="44">
                  <c:v>1.5942970000000001E-2</c:v>
                </c:pt>
                <c:pt idx="45">
                  <c:v>2.4182443000000001E-2</c:v>
                </c:pt>
                <c:pt idx="46">
                  <c:v>3.1090989999999999E-2</c:v>
                </c:pt>
                <c:pt idx="47">
                  <c:v>3.4028164999999999E-2</c:v>
                </c:pt>
                <c:pt idx="48">
                  <c:v>3.3522732999999999E-2</c:v>
                </c:pt>
                <c:pt idx="49">
                  <c:v>3.1675429999999997E-2</c:v>
                </c:pt>
                <c:pt idx="50">
                  <c:v>2.9591728000000001E-2</c:v>
                </c:pt>
                <c:pt idx="51">
                  <c:v>2.8747482000000001E-2</c:v>
                </c:pt>
                <c:pt idx="52">
                  <c:v>2.9366330999999999E-2</c:v>
                </c:pt>
                <c:pt idx="53">
                  <c:v>2.9984070000000002E-2</c:v>
                </c:pt>
                <c:pt idx="54">
                  <c:v>2.8622295999999998E-2</c:v>
                </c:pt>
                <c:pt idx="55">
                  <c:v>2.5990056000000001E-2</c:v>
                </c:pt>
                <c:pt idx="56">
                  <c:v>2.4513429E-2</c:v>
                </c:pt>
                <c:pt idx="57">
                  <c:v>2.6847618E-2</c:v>
                </c:pt>
                <c:pt idx="58">
                  <c:v>3.2483972999999999E-2</c:v>
                </c:pt>
                <c:pt idx="59">
                  <c:v>3.8218316000000002E-2</c:v>
                </c:pt>
                <c:pt idx="60">
                  <c:v>4.0626347E-2</c:v>
                </c:pt>
                <c:pt idx="61">
                  <c:v>4.1444210000000002E-2</c:v>
                </c:pt>
                <c:pt idx="62">
                  <c:v>4.2433128000000001E-2</c:v>
                </c:pt>
                <c:pt idx="63">
                  <c:v>4.3651387E-2</c:v>
                </c:pt>
                <c:pt idx="64">
                  <c:v>4.2847097000000001E-2</c:v>
                </c:pt>
                <c:pt idx="65">
                  <c:v>4.032782E-2</c:v>
                </c:pt>
                <c:pt idx="66">
                  <c:v>4.0785192999999997E-2</c:v>
                </c:pt>
                <c:pt idx="67">
                  <c:v>4.8398383000000003E-2</c:v>
                </c:pt>
                <c:pt idx="68">
                  <c:v>6.0283656999999997E-2</c:v>
                </c:pt>
                <c:pt idx="69">
                  <c:v>6.7021739999999996E-2</c:v>
                </c:pt>
                <c:pt idx="70">
                  <c:v>6.1775486999999997E-2</c:v>
                </c:pt>
                <c:pt idx="71">
                  <c:v>4.6114090000000003E-2</c:v>
                </c:pt>
                <c:pt idx="72">
                  <c:v>2.8853066E-2</c:v>
                </c:pt>
                <c:pt idx="73">
                  <c:v>1.7491484000000002E-2</c:v>
                </c:pt>
                <c:pt idx="74">
                  <c:v>1.4161976E-2</c:v>
                </c:pt>
                <c:pt idx="75">
                  <c:v>1.5096020999999999E-2</c:v>
                </c:pt>
                <c:pt idx="76">
                  <c:v>1.6755255E-2</c:v>
                </c:pt>
                <c:pt idx="77">
                  <c:v>1.8488432999999999E-2</c:v>
                </c:pt>
                <c:pt idx="78">
                  <c:v>2.1936569999999999E-2</c:v>
                </c:pt>
                <c:pt idx="79">
                  <c:v>2.6382481999999999E-2</c:v>
                </c:pt>
                <c:pt idx="80">
                  <c:v>2.7589020999999998E-2</c:v>
                </c:pt>
                <c:pt idx="81">
                  <c:v>2.2210177000000001E-2</c:v>
                </c:pt>
                <c:pt idx="82">
                  <c:v>1.0619396999999999E-2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4.6623126000000003E-3</c:v>
                </c:pt>
                <c:pt idx="89">
                  <c:v>1.3071034E-2</c:v>
                </c:pt>
                <c:pt idx="90">
                  <c:v>1.9835281999999999E-2</c:v>
                </c:pt>
                <c:pt idx="91">
                  <c:v>2.5375957000000001E-2</c:v>
                </c:pt>
                <c:pt idx="92">
                  <c:v>2.8812167999999999E-2</c:v>
                </c:pt>
                <c:pt idx="93">
                  <c:v>3.0512905E-2</c:v>
                </c:pt>
                <c:pt idx="94">
                  <c:v>3.0770862E-2</c:v>
                </c:pt>
                <c:pt idx="95">
                  <c:v>2.9697287999999999E-2</c:v>
                </c:pt>
                <c:pt idx="96">
                  <c:v>2.9484183000000001E-2</c:v>
                </c:pt>
                <c:pt idx="97">
                  <c:v>2.9711876000000002E-2</c:v>
                </c:pt>
                <c:pt idx="98">
                  <c:v>2.9929420000000002E-2</c:v>
                </c:pt>
                <c:pt idx="99">
                  <c:v>2.98585E-2</c:v>
                </c:pt>
                <c:pt idx="100">
                  <c:v>2.9432212999999999E-2</c:v>
                </c:pt>
                <c:pt idx="101">
                  <c:v>2.8721957999999999E-2</c:v>
                </c:pt>
                <c:pt idx="102">
                  <c:v>2.8214469999999998E-2</c:v>
                </c:pt>
                <c:pt idx="103">
                  <c:v>2.8296523000000001E-2</c:v>
                </c:pt>
                <c:pt idx="104">
                  <c:v>2.782225E-2</c:v>
                </c:pt>
                <c:pt idx="105">
                  <c:v>2.6808156E-2</c:v>
                </c:pt>
                <c:pt idx="106">
                  <c:v>2.5145161999999999E-2</c:v>
                </c:pt>
                <c:pt idx="107">
                  <c:v>2.3377406999999999E-2</c:v>
                </c:pt>
                <c:pt idx="108">
                  <c:v>2.0317973999999999E-2</c:v>
                </c:pt>
                <c:pt idx="109">
                  <c:v>1.6606131999999999E-2</c:v>
                </c:pt>
                <c:pt idx="110">
                  <c:v>1.27850855E-2</c:v>
                </c:pt>
                <c:pt idx="111">
                  <c:v>8.4945485000000008E-3</c:v>
                </c:pt>
                <c:pt idx="112">
                  <c:v>3.7297151999999998E-3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8FBB-4410-9902-5898F594FF64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[5]Sheet1!$D$202:$DT$202</c:f>
              <c:numCache>
                <c:formatCode>General</c:formatCode>
                <c:ptCount val="121"/>
                <c:pt idx="0">
                  <c:v>1.8799999999999999E-4</c:v>
                </c:pt>
                <c:pt idx="1">
                  <c:v>0</c:v>
                </c:pt>
                <c:pt idx="2">
                  <c:v>0</c:v>
                </c:pt>
                <c:pt idx="3">
                  <c:v>5.7899999999999998E-4</c:v>
                </c:pt>
                <c:pt idx="4">
                  <c:v>1.3211687E-3</c:v>
                </c:pt>
                <c:pt idx="5">
                  <c:v>2.2943954E-3</c:v>
                </c:pt>
                <c:pt idx="6">
                  <c:v>3.8285939999999998E-3</c:v>
                </c:pt>
                <c:pt idx="7">
                  <c:v>6.1295840000000004E-3</c:v>
                </c:pt>
                <c:pt idx="8">
                  <c:v>6.8400290000000001E-3</c:v>
                </c:pt>
                <c:pt idx="9">
                  <c:v>4.4998316999999999E-3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7.2900000000000005E-4</c:v>
                </c:pt>
                <c:pt idx="15">
                  <c:v>7.4553249999999996E-3</c:v>
                </c:pt>
                <c:pt idx="16">
                  <c:v>1.2826432E-2</c:v>
                </c:pt>
                <c:pt idx="17">
                  <c:v>1.3095848E-2</c:v>
                </c:pt>
                <c:pt idx="18">
                  <c:v>8.4551620000000004E-3</c:v>
                </c:pt>
                <c:pt idx="19">
                  <c:v>4.64E-4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4.1455184000000001E-3</c:v>
                </c:pt>
                <c:pt idx="27">
                  <c:v>1.0145810999999999E-2</c:v>
                </c:pt>
                <c:pt idx="28">
                  <c:v>1.455102E-2</c:v>
                </c:pt>
                <c:pt idx="29">
                  <c:v>1.7015735000000001E-2</c:v>
                </c:pt>
                <c:pt idx="30">
                  <c:v>1.9296540000000001E-2</c:v>
                </c:pt>
                <c:pt idx="31">
                  <c:v>2.1459822999999999E-2</c:v>
                </c:pt>
                <c:pt idx="32">
                  <c:v>2.2795050000000001E-2</c:v>
                </c:pt>
                <c:pt idx="33">
                  <c:v>2.4951357E-2</c:v>
                </c:pt>
                <c:pt idx="34">
                  <c:v>2.7638678E-2</c:v>
                </c:pt>
                <c:pt idx="35">
                  <c:v>3.0365034999999999E-2</c:v>
                </c:pt>
                <c:pt idx="36">
                  <c:v>3.1238116E-2</c:v>
                </c:pt>
                <c:pt idx="37">
                  <c:v>2.9158634999999999E-2</c:v>
                </c:pt>
                <c:pt idx="38">
                  <c:v>2.4770687999999999E-2</c:v>
                </c:pt>
                <c:pt idx="39">
                  <c:v>1.9792496999999999E-2</c:v>
                </c:pt>
                <c:pt idx="40">
                  <c:v>1.486283E-2</c:v>
                </c:pt>
                <c:pt idx="41">
                  <c:v>1.1365406999999999E-2</c:v>
                </c:pt>
                <c:pt idx="42">
                  <c:v>9.2354459999999996E-3</c:v>
                </c:pt>
                <c:pt idx="43">
                  <c:v>1.0558652E-2</c:v>
                </c:pt>
                <c:pt idx="44">
                  <c:v>1.631579E-2</c:v>
                </c:pt>
                <c:pt idx="45">
                  <c:v>2.4479356000000001E-2</c:v>
                </c:pt>
                <c:pt idx="46">
                  <c:v>3.132712E-2</c:v>
                </c:pt>
                <c:pt idx="47">
                  <c:v>3.4236766000000002E-2</c:v>
                </c:pt>
                <c:pt idx="48">
                  <c:v>3.3669259999999999E-2</c:v>
                </c:pt>
                <c:pt idx="49">
                  <c:v>3.1718521999999999E-2</c:v>
                </c:pt>
                <c:pt idx="50">
                  <c:v>2.9495655999999999E-2</c:v>
                </c:pt>
                <c:pt idx="51">
                  <c:v>2.8554396999999999E-2</c:v>
                </c:pt>
                <c:pt idx="52">
                  <c:v>2.9171562000000002E-2</c:v>
                </c:pt>
                <c:pt idx="53">
                  <c:v>2.9781083E-2</c:v>
                </c:pt>
                <c:pt idx="54">
                  <c:v>2.8316507000000001E-2</c:v>
                </c:pt>
                <c:pt idx="55">
                  <c:v>2.5484538000000001E-2</c:v>
                </c:pt>
                <c:pt idx="56">
                  <c:v>2.3867770999999999E-2</c:v>
                </c:pt>
                <c:pt idx="57">
                  <c:v>2.6312935999999999E-2</c:v>
                </c:pt>
                <c:pt idx="58">
                  <c:v>3.2319576000000003E-2</c:v>
                </c:pt>
                <c:pt idx="59">
                  <c:v>3.8484823000000001E-2</c:v>
                </c:pt>
                <c:pt idx="60">
                  <c:v>4.1113332000000002E-2</c:v>
                </c:pt>
                <c:pt idx="61">
                  <c:v>4.1842412000000002E-2</c:v>
                </c:pt>
                <c:pt idx="62">
                  <c:v>4.2555172000000002E-2</c:v>
                </c:pt>
                <c:pt idx="63">
                  <c:v>4.3521817999999997E-2</c:v>
                </c:pt>
                <c:pt idx="64">
                  <c:v>4.2641573000000002E-2</c:v>
                </c:pt>
                <c:pt idx="65">
                  <c:v>4.0224667999999998E-2</c:v>
                </c:pt>
                <c:pt idx="66">
                  <c:v>4.0896818000000001E-2</c:v>
                </c:pt>
                <c:pt idx="67">
                  <c:v>4.8721857E-2</c:v>
                </c:pt>
                <c:pt idx="68">
                  <c:v>6.0735878E-2</c:v>
                </c:pt>
                <c:pt idx="69">
                  <c:v>6.7409629999999998E-2</c:v>
                </c:pt>
                <c:pt idx="70">
                  <c:v>6.1890220000000003E-2</c:v>
                </c:pt>
                <c:pt idx="71">
                  <c:v>4.5841689999999997E-2</c:v>
                </c:pt>
                <c:pt idx="72">
                  <c:v>2.8308744E-2</c:v>
                </c:pt>
                <c:pt idx="73">
                  <c:v>1.6977725999999999E-2</c:v>
                </c:pt>
                <c:pt idx="74">
                  <c:v>1.3988657999999999E-2</c:v>
                </c:pt>
                <c:pt idx="75">
                  <c:v>1.5322819E-2</c:v>
                </c:pt>
                <c:pt idx="76">
                  <c:v>1.7167096999999999E-2</c:v>
                </c:pt>
                <c:pt idx="77">
                  <c:v>1.8824113999999999E-2</c:v>
                </c:pt>
                <c:pt idx="78">
                  <c:v>2.2130739E-2</c:v>
                </c:pt>
                <c:pt idx="79">
                  <c:v>2.6525964999999999E-2</c:v>
                </c:pt>
                <c:pt idx="80">
                  <c:v>2.7743726999999999E-2</c:v>
                </c:pt>
                <c:pt idx="81">
                  <c:v>2.2317090000000001E-2</c:v>
                </c:pt>
                <c:pt idx="82">
                  <c:v>1.0554358E-2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4.956678E-3</c:v>
                </c:pt>
                <c:pt idx="89">
                  <c:v>1.3586384E-2</c:v>
                </c:pt>
                <c:pt idx="90">
                  <c:v>2.0380532E-2</c:v>
                </c:pt>
                <c:pt idx="91">
                  <c:v>2.5831815000000001E-2</c:v>
                </c:pt>
                <c:pt idx="92">
                  <c:v>2.9130224E-2</c:v>
                </c:pt>
                <c:pt idx="93">
                  <c:v>3.0718659999999998E-2</c:v>
                </c:pt>
                <c:pt idx="94">
                  <c:v>3.0902513999999999E-2</c:v>
                </c:pt>
                <c:pt idx="95">
                  <c:v>2.9772746999999999E-2</c:v>
                </c:pt>
                <c:pt idx="96">
                  <c:v>2.9526153999999999E-2</c:v>
                </c:pt>
                <c:pt idx="97">
                  <c:v>2.9717019000000001E-2</c:v>
                </c:pt>
                <c:pt idx="98">
                  <c:v>2.9894047999999999E-2</c:v>
                </c:pt>
                <c:pt idx="99">
                  <c:v>2.9774599999999998E-2</c:v>
                </c:pt>
                <c:pt idx="100">
                  <c:v>2.9294516999999999E-2</c:v>
                </c:pt>
                <c:pt idx="101">
                  <c:v>2.8482413000000002E-2</c:v>
                </c:pt>
                <c:pt idx="102">
                  <c:v>2.7936915E-2</c:v>
                </c:pt>
                <c:pt idx="103">
                  <c:v>2.7969866999999999E-2</c:v>
                </c:pt>
                <c:pt idx="104">
                  <c:v>2.7459124000000001E-2</c:v>
                </c:pt>
                <c:pt idx="105">
                  <c:v>2.6422596999999999E-2</c:v>
                </c:pt>
                <c:pt idx="106">
                  <c:v>2.4757305E-2</c:v>
                </c:pt>
                <c:pt idx="107">
                  <c:v>2.3006414999999999E-2</c:v>
                </c:pt>
                <c:pt idx="108">
                  <c:v>1.9997167999999999E-2</c:v>
                </c:pt>
                <c:pt idx="109">
                  <c:v>1.6359017999999999E-2</c:v>
                </c:pt>
                <c:pt idx="110">
                  <c:v>1.2627032E-2</c:v>
                </c:pt>
                <c:pt idx="111">
                  <c:v>8.3801229999999997E-3</c:v>
                </c:pt>
                <c:pt idx="112">
                  <c:v>3.7089480000000001E-3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8FBB-4410-9902-5898F594FF64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[5]Sheet1!$D$203:$DT$203</c:f>
              <c:numCache>
                <c:formatCode>General</c:formatCode>
                <c:ptCount val="121"/>
                <c:pt idx="0">
                  <c:v>6.9300000000000004E-4</c:v>
                </c:pt>
                <c:pt idx="1">
                  <c:v>0</c:v>
                </c:pt>
                <c:pt idx="2">
                  <c:v>0</c:v>
                </c:pt>
                <c:pt idx="3">
                  <c:v>3.6699999999999998E-4</c:v>
                </c:pt>
                <c:pt idx="4">
                  <c:v>1.0259562E-3</c:v>
                </c:pt>
                <c:pt idx="5">
                  <c:v>2.1331164000000001E-3</c:v>
                </c:pt>
                <c:pt idx="6">
                  <c:v>3.8913392999999998E-3</c:v>
                </c:pt>
                <c:pt idx="7">
                  <c:v>6.3136774000000003E-3</c:v>
                </c:pt>
                <c:pt idx="8">
                  <c:v>6.8987273E-3</c:v>
                </c:pt>
                <c:pt idx="9">
                  <c:v>4.3086879999999998E-3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8.9700000000000001E-4</c:v>
                </c:pt>
                <c:pt idx="15">
                  <c:v>7.4919154999999998E-3</c:v>
                </c:pt>
                <c:pt idx="16">
                  <c:v>1.2775171E-2</c:v>
                </c:pt>
                <c:pt idx="17">
                  <c:v>1.3095628E-2</c:v>
                </c:pt>
                <c:pt idx="18">
                  <c:v>8.5469199999999995E-3</c:v>
                </c:pt>
                <c:pt idx="19">
                  <c:v>5.9199999999999997E-4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3.9146774999999998E-3</c:v>
                </c:pt>
                <c:pt idx="27">
                  <c:v>9.9468860000000003E-3</c:v>
                </c:pt>
                <c:pt idx="28">
                  <c:v>1.4412968E-2</c:v>
                </c:pt>
                <c:pt idx="29">
                  <c:v>1.6950891999999999E-2</c:v>
                </c:pt>
                <c:pt idx="30">
                  <c:v>1.9318596E-2</c:v>
                </c:pt>
                <c:pt idx="31">
                  <c:v>2.1596477999999999E-2</c:v>
                </c:pt>
                <c:pt idx="32">
                  <c:v>2.3013470000000001E-2</c:v>
                </c:pt>
                <c:pt idx="33">
                  <c:v>2.5203649000000002E-2</c:v>
                </c:pt>
                <c:pt idx="34">
                  <c:v>2.7797539999999999E-2</c:v>
                </c:pt>
                <c:pt idx="35">
                  <c:v>3.0338792E-2</c:v>
                </c:pt>
                <c:pt idx="36">
                  <c:v>3.1015622999999999E-2</c:v>
                </c:pt>
                <c:pt idx="37">
                  <c:v>2.8778998E-2</c:v>
                </c:pt>
                <c:pt idx="38">
                  <c:v>2.4364093E-2</c:v>
                </c:pt>
                <c:pt idx="39">
                  <c:v>1.9487899999999999E-2</c:v>
                </c:pt>
                <c:pt idx="40">
                  <c:v>1.4691625E-2</c:v>
                </c:pt>
                <c:pt idx="41">
                  <c:v>1.1288509E-2</c:v>
                </c:pt>
                <c:pt idx="42">
                  <c:v>9.1838519999999993E-3</c:v>
                </c:pt>
                <c:pt idx="43">
                  <c:v>1.0510009000000001E-2</c:v>
                </c:pt>
                <c:pt idx="44">
                  <c:v>1.6286997000000001E-2</c:v>
                </c:pt>
                <c:pt idx="45">
                  <c:v>2.4465397E-2</c:v>
                </c:pt>
                <c:pt idx="46">
                  <c:v>3.1270906000000001E-2</c:v>
                </c:pt>
                <c:pt idx="47">
                  <c:v>3.4075084999999998E-2</c:v>
                </c:pt>
                <c:pt idx="48">
                  <c:v>3.3436010000000002E-2</c:v>
                </c:pt>
                <c:pt idx="49">
                  <c:v>3.1443868E-2</c:v>
                </c:pt>
                <c:pt idx="50">
                  <c:v>2.9224046E-2</c:v>
                </c:pt>
                <c:pt idx="51">
                  <c:v>2.8300004E-2</c:v>
                </c:pt>
                <c:pt idx="52">
                  <c:v>2.8962450000000001E-2</c:v>
                </c:pt>
                <c:pt idx="53">
                  <c:v>2.9654346000000002E-2</c:v>
                </c:pt>
                <c:pt idx="54">
                  <c:v>2.8312955000000001E-2</c:v>
                </c:pt>
                <c:pt idx="55">
                  <c:v>2.5632175E-2</c:v>
                </c:pt>
                <c:pt idx="56">
                  <c:v>2.4136616E-2</c:v>
                </c:pt>
                <c:pt idx="57">
                  <c:v>2.6579399E-2</c:v>
                </c:pt>
                <c:pt idx="58">
                  <c:v>3.2437906000000002E-2</c:v>
                </c:pt>
                <c:pt idx="59">
                  <c:v>3.8413200000000002E-2</c:v>
                </c:pt>
                <c:pt idx="60">
                  <c:v>4.0916540000000001E-2</c:v>
                </c:pt>
                <c:pt idx="61">
                  <c:v>4.1635603E-2</c:v>
                </c:pt>
                <c:pt idx="62">
                  <c:v>4.2410716000000001E-2</c:v>
                </c:pt>
                <c:pt idx="63">
                  <c:v>4.3480534000000001E-2</c:v>
                </c:pt>
                <c:pt idx="64">
                  <c:v>4.2704619999999999E-2</c:v>
                </c:pt>
                <c:pt idx="65">
                  <c:v>4.0354736000000002E-2</c:v>
                </c:pt>
                <c:pt idx="66">
                  <c:v>4.0957287000000002E-2</c:v>
                </c:pt>
                <c:pt idx="67">
                  <c:v>4.8541750000000002E-2</c:v>
                </c:pt>
                <c:pt idx="68">
                  <c:v>6.0254790000000003E-2</c:v>
                </c:pt>
                <c:pt idx="69">
                  <c:v>6.6777790000000004E-2</c:v>
                </c:pt>
                <c:pt idx="70">
                  <c:v>6.1380575999999999E-2</c:v>
                </c:pt>
                <c:pt idx="71">
                  <c:v>4.5680113000000001E-2</c:v>
                </c:pt>
                <c:pt idx="72">
                  <c:v>2.8496897E-2</c:v>
                </c:pt>
                <c:pt idx="73">
                  <c:v>1.7324171999999999E-2</c:v>
                </c:pt>
                <c:pt idx="74">
                  <c:v>1.42380735E-2</c:v>
                </c:pt>
                <c:pt idx="75">
                  <c:v>1.5376590000000001E-2</c:v>
                </c:pt>
                <c:pt idx="76">
                  <c:v>1.7133992000000001E-2</c:v>
                </c:pt>
                <c:pt idx="77">
                  <c:v>1.884738E-2</c:v>
                </c:pt>
                <c:pt idx="78">
                  <c:v>2.2208272000000001E-2</c:v>
                </c:pt>
                <c:pt idx="79">
                  <c:v>2.6515683000000002E-2</c:v>
                </c:pt>
                <c:pt idx="80">
                  <c:v>2.7532537999999999E-2</c:v>
                </c:pt>
                <c:pt idx="81">
                  <c:v>2.1932130000000001E-2</c:v>
                </c:pt>
                <c:pt idx="82">
                  <c:v>1.0147972999999999E-2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5.0007510000000003E-3</c:v>
                </c:pt>
                <c:pt idx="89">
                  <c:v>1.3592547999999999E-2</c:v>
                </c:pt>
                <c:pt idx="90">
                  <c:v>2.0396035E-2</c:v>
                </c:pt>
                <c:pt idx="91">
                  <c:v>2.5895155999999999E-2</c:v>
                </c:pt>
                <c:pt idx="92">
                  <c:v>2.9219218000000002E-2</c:v>
                </c:pt>
                <c:pt idx="93">
                  <c:v>3.0772371E-2</c:v>
                </c:pt>
                <c:pt idx="94">
                  <c:v>3.0852078000000002E-2</c:v>
                </c:pt>
                <c:pt idx="95">
                  <c:v>2.9608618E-2</c:v>
                </c:pt>
                <c:pt idx="96">
                  <c:v>2.9248558000000001E-2</c:v>
                </c:pt>
                <c:pt idx="97">
                  <c:v>2.9367976E-2</c:v>
                </c:pt>
                <c:pt idx="98">
                  <c:v>2.9535414999999999E-2</c:v>
                </c:pt>
                <c:pt idx="99">
                  <c:v>2.9455815999999999E-2</c:v>
                </c:pt>
                <c:pt idx="100">
                  <c:v>2.903818E-2</c:v>
                </c:pt>
                <c:pt idx="101">
                  <c:v>2.8302599000000001E-2</c:v>
                </c:pt>
                <c:pt idx="102">
                  <c:v>2.7867791999999999E-2</c:v>
                </c:pt>
                <c:pt idx="103">
                  <c:v>2.8007355000000001E-2</c:v>
                </c:pt>
                <c:pt idx="104">
                  <c:v>2.7591454000000001E-2</c:v>
                </c:pt>
                <c:pt idx="105">
                  <c:v>2.6638658999999999E-2</c:v>
                </c:pt>
                <c:pt idx="106">
                  <c:v>2.5037845999999999E-2</c:v>
                </c:pt>
                <c:pt idx="107">
                  <c:v>2.3345042E-2</c:v>
                </c:pt>
                <c:pt idx="108">
                  <c:v>2.0337805E-2</c:v>
                </c:pt>
                <c:pt idx="109">
                  <c:v>1.6675720000000002E-2</c:v>
                </c:pt>
                <c:pt idx="110">
                  <c:v>1.2892577000000001E-2</c:v>
                </c:pt>
                <c:pt idx="111">
                  <c:v>8.6833410000000007E-3</c:v>
                </c:pt>
                <c:pt idx="112">
                  <c:v>3.9637969999999998E-3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8FBB-4410-9902-5898F594FF64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[5]Sheet1!$D$204:$DT$204</c:f>
              <c:numCache>
                <c:formatCode>General</c:formatCode>
                <c:ptCount val="121"/>
                <c:pt idx="0">
                  <c:v>1.06E-4</c:v>
                </c:pt>
                <c:pt idx="1">
                  <c:v>0</c:v>
                </c:pt>
                <c:pt idx="2">
                  <c:v>0</c:v>
                </c:pt>
                <c:pt idx="3">
                  <c:v>5.0799999999999999E-4</c:v>
                </c:pt>
                <c:pt idx="4">
                  <c:v>1.2220915E-3</c:v>
                </c:pt>
                <c:pt idx="5">
                  <c:v>2.2409334999999998E-3</c:v>
                </c:pt>
                <c:pt idx="6">
                  <c:v>3.8547329999999999E-3</c:v>
                </c:pt>
                <c:pt idx="7">
                  <c:v>6.2207579999999998E-3</c:v>
                </c:pt>
                <c:pt idx="8">
                  <c:v>6.8806409999999998E-3</c:v>
                </c:pt>
                <c:pt idx="9">
                  <c:v>4.4182915999999997E-3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7.6199999999999998E-4</c:v>
                </c:pt>
                <c:pt idx="15">
                  <c:v>7.4019367000000003E-3</c:v>
                </c:pt>
                <c:pt idx="16">
                  <c:v>1.2710114999999999E-2</c:v>
                </c:pt>
                <c:pt idx="17">
                  <c:v>1.2985877999999999E-2</c:v>
                </c:pt>
                <c:pt idx="18">
                  <c:v>8.4081199999999998E-3</c:v>
                </c:pt>
                <c:pt idx="19">
                  <c:v>4.6299999999999998E-4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3.857751E-3</c:v>
                </c:pt>
                <c:pt idx="27">
                  <c:v>9.8774220000000003E-3</c:v>
                </c:pt>
                <c:pt idx="28">
                  <c:v>1.4370696000000001E-2</c:v>
                </c:pt>
                <c:pt idx="29">
                  <c:v>1.6914794E-2</c:v>
                </c:pt>
                <c:pt idx="30">
                  <c:v>1.9267650000000001E-2</c:v>
                </c:pt>
                <c:pt idx="31">
                  <c:v>2.1480914E-2</c:v>
                </c:pt>
                <c:pt idx="32">
                  <c:v>2.2804346E-2</c:v>
                </c:pt>
                <c:pt idx="33">
                  <c:v>2.4932752999999998E-2</c:v>
                </c:pt>
                <c:pt idx="34">
                  <c:v>2.7582742E-2</c:v>
                </c:pt>
                <c:pt idx="35">
                  <c:v>3.0318365999999999E-2</c:v>
                </c:pt>
                <c:pt idx="36">
                  <c:v>3.12594E-2</c:v>
                </c:pt>
                <c:pt idx="37">
                  <c:v>2.9273693999999999E-2</c:v>
                </c:pt>
                <c:pt idx="38">
                  <c:v>2.4963854000000001E-2</c:v>
                </c:pt>
                <c:pt idx="39">
                  <c:v>2.0074306E-2</c:v>
                </c:pt>
                <c:pt idx="40">
                  <c:v>1.5187648E-2</c:v>
                </c:pt>
                <c:pt idx="41">
                  <c:v>1.1714298999999999E-2</c:v>
                </c:pt>
                <c:pt idx="42">
                  <c:v>9.5134669999999994E-3</c:v>
                </c:pt>
                <c:pt idx="43">
                  <c:v>1.0711340999999999E-2</c:v>
                </c:pt>
                <c:pt idx="44">
                  <c:v>1.6364146E-2</c:v>
                </c:pt>
                <c:pt idx="45">
                  <c:v>2.4504274E-2</c:v>
                </c:pt>
                <c:pt idx="46">
                  <c:v>3.1352695E-2</c:v>
                </c:pt>
                <c:pt idx="47">
                  <c:v>3.4180540000000002E-2</c:v>
                </c:pt>
                <c:pt idx="48">
                  <c:v>3.3418416999999999E-2</c:v>
                </c:pt>
                <c:pt idx="49">
                  <c:v>3.1232473E-2</c:v>
                </c:pt>
                <c:pt idx="50">
                  <c:v>2.8874977999999999E-2</c:v>
                </c:pt>
                <c:pt idx="51">
                  <c:v>2.7968757E-2</c:v>
                </c:pt>
                <c:pt idx="52">
                  <c:v>2.8763842000000001E-2</c:v>
                </c:pt>
                <c:pt idx="53">
                  <c:v>2.9620575E-2</c:v>
                </c:pt>
                <c:pt idx="54">
                  <c:v>2.8383076E-2</c:v>
                </c:pt>
                <c:pt idx="55">
                  <c:v>2.5693067999999999E-2</c:v>
                </c:pt>
                <c:pt idx="56">
                  <c:v>2.4096739999999998E-2</c:v>
                </c:pt>
                <c:pt idx="57">
                  <c:v>2.6444367999999999E-2</c:v>
                </c:pt>
                <c:pt idx="58">
                  <c:v>3.2319623999999998E-2</c:v>
                </c:pt>
                <c:pt idx="59">
                  <c:v>3.8424133999999999E-2</c:v>
                </c:pt>
                <c:pt idx="60">
                  <c:v>4.10709E-2</c:v>
                </c:pt>
                <c:pt idx="61">
                  <c:v>4.1786144999999997E-2</c:v>
                </c:pt>
                <c:pt idx="62">
                  <c:v>4.2387403999999997E-2</c:v>
                </c:pt>
                <c:pt idx="63">
                  <c:v>4.3220653999999997E-2</c:v>
                </c:pt>
                <c:pt idx="64">
                  <c:v>4.2335280000000003E-2</c:v>
                </c:pt>
                <c:pt idx="65">
                  <c:v>4.0046922999999998E-2</c:v>
                </c:pt>
                <c:pt idx="66">
                  <c:v>4.0776796999999997E-2</c:v>
                </c:pt>
                <c:pt idx="67">
                  <c:v>4.8447397000000003E-2</c:v>
                </c:pt>
                <c:pt idx="68">
                  <c:v>6.0203670000000001E-2</c:v>
                </c:pt>
                <c:pt idx="69">
                  <c:v>6.6823065000000001E-2</c:v>
                </c:pt>
                <c:pt idx="70">
                  <c:v>6.1581156999999997E-2</c:v>
                </c:pt>
                <c:pt idx="71">
                  <c:v>4.5956388000000001E-2</c:v>
                </c:pt>
                <c:pt idx="72">
                  <c:v>2.8673137000000001E-2</c:v>
                </c:pt>
                <c:pt idx="73">
                  <c:v>1.7285557E-2</c:v>
                </c:pt>
                <c:pt idx="74">
                  <c:v>1.4057643E-2</c:v>
                </c:pt>
                <c:pt idx="75">
                  <c:v>1.5208640000000001E-2</c:v>
                </c:pt>
                <c:pt idx="76">
                  <c:v>1.7021530999999999E-2</c:v>
                </c:pt>
                <c:pt idx="77">
                  <c:v>1.8745616E-2</c:v>
                </c:pt>
                <c:pt idx="78">
                  <c:v>2.2069558999999999E-2</c:v>
                </c:pt>
                <c:pt idx="79">
                  <c:v>2.6366833999999999E-2</c:v>
                </c:pt>
                <c:pt idx="80">
                  <c:v>2.7438143000000002E-2</c:v>
                </c:pt>
                <c:pt idx="81">
                  <c:v>2.1933503E-2</c:v>
                </c:pt>
                <c:pt idx="82">
                  <c:v>1.0236775E-2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4.8482610000000004E-3</c:v>
                </c:pt>
                <c:pt idx="89">
                  <c:v>1.3446937000000001E-2</c:v>
                </c:pt>
                <c:pt idx="90">
                  <c:v>2.0276530000000001E-2</c:v>
                </c:pt>
                <c:pt idx="91">
                  <c:v>2.5760314999999999E-2</c:v>
                </c:pt>
                <c:pt idx="92">
                  <c:v>2.9044270000000001E-2</c:v>
                </c:pt>
                <c:pt idx="93">
                  <c:v>3.0566725999999999E-2</c:v>
                </c:pt>
                <c:pt idx="94">
                  <c:v>3.0654967000000002E-2</c:v>
                </c:pt>
                <c:pt idx="95">
                  <c:v>2.9457207999999999E-2</c:v>
                </c:pt>
                <c:pt idx="96">
                  <c:v>2.9140546999999999E-2</c:v>
                </c:pt>
                <c:pt idx="97">
                  <c:v>2.9303309999999999E-2</c:v>
                </c:pt>
                <c:pt idx="98">
                  <c:v>2.9496675E-2</c:v>
                </c:pt>
                <c:pt idx="99">
                  <c:v>2.9435532E-2</c:v>
                </c:pt>
                <c:pt idx="100">
                  <c:v>2.9020767999999999E-2</c:v>
                </c:pt>
                <c:pt idx="101">
                  <c:v>2.8334801999999999E-2</c:v>
                </c:pt>
                <c:pt idx="102">
                  <c:v>2.7848108E-2</c:v>
                </c:pt>
                <c:pt idx="103">
                  <c:v>2.7926474999999999E-2</c:v>
                </c:pt>
                <c:pt idx="104">
                  <c:v>2.7450763E-2</c:v>
                </c:pt>
                <c:pt idx="105">
                  <c:v>2.6438214000000002E-2</c:v>
                </c:pt>
                <c:pt idx="106">
                  <c:v>2.4784448000000001E-2</c:v>
                </c:pt>
                <c:pt idx="107">
                  <c:v>2.3022184000000001E-2</c:v>
                </c:pt>
                <c:pt idx="108">
                  <c:v>1.999511E-2</c:v>
                </c:pt>
                <c:pt idx="109">
                  <c:v>1.6328298000000002E-2</c:v>
                </c:pt>
                <c:pt idx="110">
                  <c:v>1.2565315000000001E-2</c:v>
                </c:pt>
                <c:pt idx="111">
                  <c:v>8.398249E-3</c:v>
                </c:pt>
                <c:pt idx="112">
                  <c:v>3.7393665000000002E-3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8FBB-4410-9902-5898F594FF64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[5]Sheet1!$D$205:$DT$205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7.3899999999999997E-4</c:v>
                </c:pt>
                <c:pt idx="4">
                  <c:v>1.6178385999999999E-3</c:v>
                </c:pt>
                <c:pt idx="5">
                  <c:v>2.5877769999999999E-3</c:v>
                </c:pt>
                <c:pt idx="6">
                  <c:v>4.0035679999999999E-3</c:v>
                </c:pt>
                <c:pt idx="7">
                  <c:v>6.1649918000000001E-3</c:v>
                </c:pt>
                <c:pt idx="8">
                  <c:v>6.7360974000000001E-3</c:v>
                </c:pt>
                <c:pt idx="9">
                  <c:v>4.3216132999999999E-3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6.8599999999999998E-4</c:v>
                </c:pt>
                <c:pt idx="15">
                  <c:v>7.3127000000000001E-3</c:v>
                </c:pt>
                <c:pt idx="16">
                  <c:v>1.2707559E-2</c:v>
                </c:pt>
                <c:pt idx="17">
                  <c:v>1.309307E-2</c:v>
                </c:pt>
                <c:pt idx="18">
                  <c:v>8.6116500000000002E-3</c:v>
                </c:pt>
                <c:pt idx="19">
                  <c:v>6.6799999999999997E-4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3.9058261999999999E-3</c:v>
                </c:pt>
                <c:pt idx="27">
                  <c:v>9.9825460000000001E-3</c:v>
                </c:pt>
                <c:pt idx="28">
                  <c:v>1.4491817000000001E-2</c:v>
                </c:pt>
                <c:pt idx="29">
                  <c:v>1.70663E-2</c:v>
                </c:pt>
                <c:pt idx="30">
                  <c:v>1.9463517E-2</c:v>
                </c:pt>
                <c:pt idx="31">
                  <c:v>2.1723965000000001E-2</c:v>
                </c:pt>
                <c:pt idx="32">
                  <c:v>2.3070896E-2</c:v>
                </c:pt>
                <c:pt idx="33">
                  <c:v>2.519267E-2</c:v>
                </c:pt>
                <c:pt idx="34">
                  <c:v>2.781898E-2</c:v>
                </c:pt>
                <c:pt idx="35">
                  <c:v>3.0513744999999998E-2</c:v>
                </c:pt>
                <c:pt idx="36">
                  <c:v>3.139057E-2</c:v>
                </c:pt>
                <c:pt idx="37">
                  <c:v>2.9321320000000001E-2</c:v>
                </c:pt>
                <c:pt idx="38">
                  <c:v>2.4958399999999999E-2</c:v>
                </c:pt>
                <c:pt idx="39">
                  <c:v>2.0034713999999999E-2</c:v>
                </c:pt>
                <c:pt idx="40">
                  <c:v>1.5113248500000001E-2</c:v>
                </c:pt>
                <c:pt idx="41">
                  <c:v>1.1640467999999999E-2</c:v>
                </c:pt>
                <c:pt idx="42">
                  <c:v>9.4519919999999993E-3</c:v>
                </c:pt>
                <c:pt idx="43">
                  <c:v>1.0665226E-2</c:v>
                </c:pt>
                <c:pt idx="44">
                  <c:v>1.6294163E-2</c:v>
                </c:pt>
                <c:pt idx="45">
                  <c:v>2.4405776000000001E-2</c:v>
                </c:pt>
                <c:pt idx="46">
                  <c:v>3.1297904000000001E-2</c:v>
                </c:pt>
                <c:pt idx="47">
                  <c:v>3.4282908000000001E-2</c:v>
                </c:pt>
                <c:pt idx="48">
                  <c:v>3.3739383999999997E-2</c:v>
                </c:pt>
                <c:pt idx="49">
                  <c:v>3.1687333999999998E-2</c:v>
                </c:pt>
                <c:pt idx="50">
                  <c:v>2.9305919999999999E-2</c:v>
                </c:pt>
                <c:pt idx="51">
                  <c:v>2.8223834999999999E-2</c:v>
                </c:pt>
                <c:pt idx="52">
                  <c:v>2.8776719999999999E-2</c:v>
                </c:pt>
                <c:pt idx="53">
                  <c:v>2.9396927E-2</c:v>
                </c:pt>
                <c:pt idx="54">
                  <c:v>2.7996053999999999E-2</c:v>
                </c:pt>
                <c:pt idx="55">
                  <c:v>2.5254604999999999E-2</c:v>
                </c:pt>
                <c:pt idx="56">
                  <c:v>2.3698146999999999E-2</c:v>
                </c:pt>
                <c:pt idx="57">
                  <c:v>2.6087346000000001E-2</c:v>
                </c:pt>
                <c:pt idx="58">
                  <c:v>3.1917840000000003E-2</c:v>
                </c:pt>
                <c:pt idx="59">
                  <c:v>3.7920512000000003E-2</c:v>
                </c:pt>
                <c:pt idx="60">
                  <c:v>4.0530364999999999E-2</c:v>
                </c:pt>
                <c:pt idx="61">
                  <c:v>4.1452568000000002E-2</c:v>
                </c:pt>
                <c:pt idx="62">
                  <c:v>4.2490646E-2</c:v>
                </c:pt>
                <c:pt idx="63">
                  <c:v>4.3787275000000001E-2</c:v>
                </c:pt>
                <c:pt idx="64">
                  <c:v>4.3082102999999997E-2</c:v>
                </c:pt>
                <c:pt idx="65">
                  <c:v>4.0615298000000001E-2</c:v>
                </c:pt>
                <c:pt idx="66">
                  <c:v>4.0970482000000003E-2</c:v>
                </c:pt>
                <c:pt idx="67">
                  <c:v>4.8332146999999999E-2</c:v>
                </c:pt>
                <c:pt idx="68">
                  <c:v>5.9962094000000001E-2</c:v>
                </c:pt>
                <c:pt idx="69">
                  <c:v>6.6572464999999997E-2</c:v>
                </c:pt>
                <c:pt idx="70">
                  <c:v>6.1350964000000001E-2</c:v>
                </c:pt>
                <c:pt idx="71">
                  <c:v>4.5764625000000003E-2</c:v>
                </c:pt>
                <c:pt idx="72">
                  <c:v>2.8570802999999999E-2</c:v>
                </c:pt>
                <c:pt idx="73">
                  <c:v>1.7337926E-2</c:v>
                </c:pt>
                <c:pt idx="74">
                  <c:v>1.4271399000000001E-2</c:v>
                </c:pt>
                <c:pt idx="75">
                  <c:v>1.5474893999999999E-2</c:v>
                </c:pt>
                <c:pt idx="76">
                  <c:v>1.7156705000000001E-2</c:v>
                </c:pt>
                <c:pt idx="77">
                  <c:v>1.8572189999999999E-2</c:v>
                </c:pt>
                <c:pt idx="78">
                  <c:v>2.1600984E-2</c:v>
                </c:pt>
                <c:pt idx="79">
                  <c:v>2.5812950000000001E-2</c:v>
                </c:pt>
                <c:pt idx="80">
                  <c:v>2.7058708000000001E-2</c:v>
                </c:pt>
                <c:pt idx="81">
                  <c:v>2.1870581E-2</c:v>
                </c:pt>
                <c:pt idx="82">
                  <c:v>1.0452899E-2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4.5048891999999998E-3</c:v>
                </c:pt>
                <c:pt idx="89">
                  <c:v>1.2961434000000001E-2</c:v>
                </c:pt>
                <c:pt idx="90">
                  <c:v>1.9728951000000002E-2</c:v>
                </c:pt>
                <c:pt idx="91">
                  <c:v>2.5281623E-2</c:v>
                </c:pt>
                <c:pt idx="92">
                  <c:v>2.8741295E-2</c:v>
                </c:pt>
                <c:pt idx="93">
                  <c:v>3.0497442999999999E-2</c:v>
                </c:pt>
                <c:pt idx="94">
                  <c:v>3.0830374000000001E-2</c:v>
                </c:pt>
                <c:pt idx="95">
                  <c:v>2.9838330999999999E-2</c:v>
                </c:pt>
                <c:pt idx="96">
                  <c:v>2.9705267E-2</c:v>
                </c:pt>
                <c:pt idx="97">
                  <c:v>3.0001685E-2</c:v>
                </c:pt>
                <c:pt idx="98">
                  <c:v>3.026918E-2</c:v>
                </c:pt>
                <c:pt idx="99">
                  <c:v>3.0204720000000001E-2</c:v>
                </c:pt>
                <c:pt idx="100">
                  <c:v>2.9727462999999999E-2</c:v>
                </c:pt>
                <c:pt idx="101">
                  <c:v>2.8963659999999999E-2</c:v>
                </c:pt>
                <c:pt idx="102">
                  <c:v>2.8351813999999999E-2</c:v>
                </c:pt>
                <c:pt idx="103">
                  <c:v>2.8295456E-2</c:v>
                </c:pt>
                <c:pt idx="104">
                  <c:v>2.7685659000000001E-2</c:v>
                </c:pt>
                <c:pt idx="105">
                  <c:v>2.6550115999999999E-2</c:v>
                </c:pt>
                <c:pt idx="106">
                  <c:v>2.4786295E-2</c:v>
                </c:pt>
                <c:pt idx="107">
                  <c:v>2.2940223999999999E-2</c:v>
                </c:pt>
                <c:pt idx="108">
                  <c:v>1.9845531999999999E-2</c:v>
                </c:pt>
                <c:pt idx="109">
                  <c:v>1.6133249999999998E-2</c:v>
                </c:pt>
                <c:pt idx="110">
                  <c:v>1.2347373E-2</c:v>
                </c:pt>
                <c:pt idx="111">
                  <c:v>8.1819449999999995E-3</c:v>
                </c:pt>
                <c:pt idx="112">
                  <c:v>3.5348488E-3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8FBB-4410-9902-5898F594FF64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[5]Sheet1!$D$206:$DT$206</c:f>
              <c:numCache>
                <c:formatCode>General</c:formatCode>
                <c:ptCount val="121"/>
                <c:pt idx="0">
                  <c:v>4.2900000000000002E-4</c:v>
                </c:pt>
                <c:pt idx="1">
                  <c:v>0</c:v>
                </c:pt>
                <c:pt idx="2">
                  <c:v>0</c:v>
                </c:pt>
                <c:pt idx="3">
                  <c:v>5.1900000000000004E-4</c:v>
                </c:pt>
                <c:pt idx="4">
                  <c:v>1.2588898000000001E-3</c:v>
                </c:pt>
                <c:pt idx="5">
                  <c:v>2.3125592000000001E-3</c:v>
                </c:pt>
                <c:pt idx="6">
                  <c:v>3.8924267999999999E-3</c:v>
                </c:pt>
                <c:pt idx="7">
                  <c:v>6.186057E-3</c:v>
                </c:pt>
                <c:pt idx="8">
                  <c:v>6.7959159999999999E-3</c:v>
                </c:pt>
                <c:pt idx="9">
                  <c:v>4.3440750000000002E-3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8.6300000000000005E-4</c:v>
                </c:pt>
                <c:pt idx="15">
                  <c:v>7.4769156E-3</c:v>
                </c:pt>
                <c:pt idx="16">
                  <c:v>1.27761075E-2</c:v>
                </c:pt>
                <c:pt idx="17">
                  <c:v>1.2996796E-2</c:v>
                </c:pt>
                <c:pt idx="18">
                  <c:v>8.3095919999999993E-3</c:v>
                </c:pt>
                <c:pt idx="19">
                  <c:v>1.9000000000000001E-4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4.312008E-3</c:v>
                </c:pt>
                <c:pt idx="27">
                  <c:v>1.0514536999999999E-2</c:v>
                </c:pt>
                <c:pt idx="28">
                  <c:v>1.4978211E-2</c:v>
                </c:pt>
                <c:pt idx="29">
                  <c:v>1.7320028000000001E-2</c:v>
                </c:pt>
                <c:pt idx="30">
                  <c:v>1.9366356000000001E-2</c:v>
                </c:pt>
                <c:pt idx="31">
                  <c:v>2.1307667999999998E-2</c:v>
                </c:pt>
                <c:pt idx="32">
                  <c:v>2.2473091000000001E-2</c:v>
                </c:pt>
                <c:pt idx="33">
                  <c:v>2.4483938E-2</c:v>
                </c:pt>
                <c:pt idx="34">
                  <c:v>2.7040040000000001E-2</c:v>
                </c:pt>
                <c:pt idx="35">
                  <c:v>2.9693605000000001E-2</c:v>
                </c:pt>
                <c:pt idx="36">
                  <c:v>3.0634442000000001E-2</c:v>
                </c:pt>
                <c:pt idx="37">
                  <c:v>2.8801529999999999E-2</c:v>
                </c:pt>
                <c:pt idx="38">
                  <c:v>2.4726389000000001E-2</c:v>
                </c:pt>
                <c:pt idx="39">
                  <c:v>2.0051394E-2</c:v>
                </c:pt>
                <c:pt idx="40">
                  <c:v>1.532625E-2</c:v>
                </c:pt>
                <c:pt idx="41">
                  <c:v>1.18857315E-2</c:v>
                </c:pt>
                <c:pt idx="42">
                  <c:v>9.6562939999999993E-3</c:v>
                </c:pt>
                <c:pt idx="43">
                  <c:v>1.0808992E-2</c:v>
                </c:pt>
                <c:pt idx="44">
                  <c:v>1.6437903E-2</c:v>
                </c:pt>
                <c:pt idx="45">
                  <c:v>2.4532136E-2</c:v>
                </c:pt>
                <c:pt idx="46">
                  <c:v>3.1318409999999998E-2</c:v>
                </c:pt>
                <c:pt idx="47">
                  <c:v>3.4092206999999999E-2</c:v>
                </c:pt>
                <c:pt idx="48">
                  <c:v>3.3353112999999997E-2</c:v>
                </c:pt>
                <c:pt idx="49">
                  <c:v>3.1329910000000002E-2</c:v>
                </c:pt>
                <c:pt idx="50">
                  <c:v>2.9207164000000001E-2</c:v>
                </c:pt>
                <c:pt idx="51">
                  <c:v>2.8470776999999999E-2</c:v>
                </c:pt>
                <c:pt idx="52">
                  <c:v>2.9242322000000001E-2</c:v>
                </c:pt>
                <c:pt idx="53">
                  <c:v>2.9844008000000002E-2</c:v>
                </c:pt>
                <c:pt idx="54">
                  <c:v>2.8231677E-2</c:v>
                </c:pt>
                <c:pt idx="55">
                  <c:v>2.521321E-2</c:v>
                </c:pt>
                <c:pt idx="56">
                  <c:v>2.3480689999999999E-2</c:v>
                </c:pt>
                <c:pt idx="57">
                  <c:v>2.585109E-2</c:v>
                </c:pt>
                <c:pt idx="58">
                  <c:v>3.1843804000000003E-2</c:v>
                </c:pt>
                <c:pt idx="59">
                  <c:v>3.8077053E-2</c:v>
                </c:pt>
                <c:pt idx="60">
                  <c:v>4.0867715999999998E-2</c:v>
                </c:pt>
                <c:pt idx="61">
                  <c:v>4.177608E-2</c:v>
                </c:pt>
                <c:pt idx="62">
                  <c:v>4.2598214000000002E-2</c:v>
                </c:pt>
                <c:pt idx="63">
                  <c:v>4.3602887999999999E-2</c:v>
                </c:pt>
                <c:pt idx="64">
                  <c:v>4.2736184000000003E-2</c:v>
                </c:pt>
                <c:pt idx="65">
                  <c:v>4.0366760000000002E-2</c:v>
                </c:pt>
                <c:pt idx="66">
                  <c:v>4.0975316999999997E-2</c:v>
                </c:pt>
                <c:pt idx="67">
                  <c:v>4.8487294E-2</c:v>
                </c:pt>
                <c:pt idx="68">
                  <c:v>6.0047074999999998E-2</c:v>
                </c:pt>
                <c:pt idx="69">
                  <c:v>6.6447469999999995E-2</c:v>
                </c:pt>
                <c:pt idx="70">
                  <c:v>6.1085335999999997E-2</c:v>
                </c:pt>
                <c:pt idx="71">
                  <c:v>4.5544510000000003E-2</c:v>
                </c:pt>
                <c:pt idx="72">
                  <c:v>2.8518439999999999E-2</c:v>
                </c:pt>
                <c:pt idx="73">
                  <c:v>1.7428031E-2</c:v>
                </c:pt>
                <c:pt idx="74">
                  <c:v>1.43787805E-2</c:v>
                </c:pt>
                <c:pt idx="75">
                  <c:v>1.5511769E-2</c:v>
                </c:pt>
                <c:pt idx="76">
                  <c:v>1.7166974000000002E-2</c:v>
                </c:pt>
                <c:pt idx="77">
                  <c:v>1.8719296999999999E-2</c:v>
                </c:pt>
                <c:pt idx="78">
                  <c:v>2.1956777E-2</c:v>
                </c:pt>
                <c:pt idx="79">
                  <c:v>2.6286578000000001E-2</c:v>
                </c:pt>
                <c:pt idx="80">
                  <c:v>2.7498881999999999E-2</c:v>
                </c:pt>
                <c:pt idx="81">
                  <c:v>2.2191190999999999E-2</c:v>
                </c:pt>
                <c:pt idx="82">
                  <c:v>1.0632954999999999E-2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4.1352569999999998E-3</c:v>
                </c:pt>
                <c:pt idx="89">
                  <c:v>1.2806563999999999E-2</c:v>
                </c:pt>
                <c:pt idx="90">
                  <c:v>1.9848640000000001E-2</c:v>
                </c:pt>
                <c:pt idx="91">
                  <c:v>2.5637066E-2</c:v>
                </c:pt>
                <c:pt idx="92">
                  <c:v>2.9198779000000001E-2</c:v>
                </c:pt>
                <c:pt idx="93">
                  <c:v>3.0927396999999999E-2</c:v>
                </c:pt>
                <c:pt idx="94">
                  <c:v>3.1128367000000001E-2</c:v>
                </c:pt>
                <c:pt idx="95">
                  <c:v>2.9940896000000002E-2</c:v>
                </c:pt>
                <c:pt idx="96">
                  <c:v>2.9550856E-2</c:v>
                </c:pt>
                <c:pt idx="97">
                  <c:v>2.9625077E-2</c:v>
                </c:pt>
                <c:pt idx="98">
                  <c:v>2.9731067E-2</c:v>
                </c:pt>
                <c:pt idx="99">
                  <c:v>2.9600702E-2</c:v>
                </c:pt>
                <c:pt idx="100">
                  <c:v>2.9150888E-2</c:v>
                </c:pt>
                <c:pt idx="101">
                  <c:v>2.849428E-2</c:v>
                </c:pt>
                <c:pt idx="102">
                  <c:v>2.8002892000000001E-2</c:v>
                </c:pt>
                <c:pt idx="103">
                  <c:v>2.8097337E-2</c:v>
                </c:pt>
                <c:pt idx="104">
                  <c:v>2.7644154000000001E-2</c:v>
                </c:pt>
                <c:pt idx="105">
                  <c:v>2.6658497999999999E-2</c:v>
                </c:pt>
                <c:pt idx="106">
                  <c:v>2.5029587999999998E-2</c:v>
                </c:pt>
                <c:pt idx="107">
                  <c:v>2.3263606999999999E-2</c:v>
                </c:pt>
                <c:pt idx="108">
                  <c:v>2.0254207999999999E-2</c:v>
                </c:pt>
                <c:pt idx="109">
                  <c:v>1.6590007E-2</c:v>
                </c:pt>
                <c:pt idx="110">
                  <c:v>1.2814878E-2</c:v>
                </c:pt>
                <c:pt idx="111">
                  <c:v>8.6380869999999992E-3</c:v>
                </c:pt>
                <c:pt idx="112">
                  <c:v>3.9461716000000003E-3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8FBB-4410-9902-5898F594FF64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[5]Sheet1!$D$207:$DT$207</c:f>
              <c:numCache>
                <c:formatCode>General</c:formatCode>
                <c:ptCount val="121"/>
                <c:pt idx="0">
                  <c:v>5.6400000000000005E-4</c:v>
                </c:pt>
                <c:pt idx="1">
                  <c:v>0</c:v>
                </c:pt>
                <c:pt idx="2">
                  <c:v>0</c:v>
                </c:pt>
                <c:pt idx="3">
                  <c:v>4.7199999999999998E-4</c:v>
                </c:pt>
                <c:pt idx="4">
                  <c:v>1.1803308999999999E-3</c:v>
                </c:pt>
                <c:pt idx="5">
                  <c:v>2.2043916000000002E-3</c:v>
                </c:pt>
                <c:pt idx="6">
                  <c:v>3.8214321000000001E-3</c:v>
                </c:pt>
                <c:pt idx="7">
                  <c:v>6.2149739999999998E-3</c:v>
                </c:pt>
                <c:pt idx="8">
                  <c:v>6.9661005E-3</c:v>
                </c:pt>
                <c:pt idx="9">
                  <c:v>4.6063279999999998E-3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7.0799999999999997E-4</c:v>
                </c:pt>
                <c:pt idx="15">
                  <c:v>7.3123199999999998E-3</c:v>
                </c:pt>
                <c:pt idx="16">
                  <c:v>1.25836525E-2</c:v>
                </c:pt>
                <c:pt idx="17">
                  <c:v>1.2843297E-2</c:v>
                </c:pt>
                <c:pt idx="18">
                  <c:v>8.3156540000000004E-3</c:v>
                </c:pt>
                <c:pt idx="19">
                  <c:v>4.6000000000000001E-4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4.0222397000000002E-3</c:v>
                </c:pt>
                <c:pt idx="27">
                  <c:v>1.0011421E-2</c:v>
                </c:pt>
                <c:pt idx="28">
                  <c:v>1.4434405000000001E-2</c:v>
                </c:pt>
                <c:pt idx="29">
                  <c:v>1.6904757999999999E-2</c:v>
                </c:pt>
                <c:pt idx="30">
                  <c:v>1.9184168000000001E-2</c:v>
                </c:pt>
                <c:pt idx="31">
                  <c:v>2.1326040000000001E-2</c:v>
                </c:pt>
                <c:pt idx="32">
                  <c:v>2.2602240999999999E-2</c:v>
                </c:pt>
                <c:pt idx="33">
                  <c:v>2.4711884999999999E-2</c:v>
                </c:pt>
                <c:pt idx="34">
                  <c:v>2.7358520000000001E-2</c:v>
                </c:pt>
                <c:pt idx="35">
                  <c:v>3.0127171000000001E-2</c:v>
                </c:pt>
                <c:pt idx="36">
                  <c:v>3.1140142999999999E-2</c:v>
                </c:pt>
                <c:pt idx="37">
                  <c:v>2.9230579999999999E-2</c:v>
                </c:pt>
                <c:pt idx="38">
                  <c:v>2.4915019E-2</c:v>
                </c:pt>
                <c:pt idx="39">
                  <c:v>1.9946503000000001E-2</c:v>
                </c:pt>
                <c:pt idx="40">
                  <c:v>1.4973347E-2</c:v>
                </c:pt>
                <c:pt idx="41">
                  <c:v>1.1458126000000001E-2</c:v>
                </c:pt>
                <c:pt idx="42">
                  <c:v>9.2670370000000005E-3</c:v>
                </c:pt>
                <c:pt idx="43">
                  <c:v>1.0482409999999999E-2</c:v>
                </c:pt>
                <c:pt idx="44">
                  <c:v>1.6103395999999999E-2</c:v>
                </c:pt>
                <c:pt idx="45">
                  <c:v>2.4205336000000001E-2</c:v>
                </c:pt>
                <c:pt idx="46">
                  <c:v>3.1086892000000001E-2</c:v>
                </c:pt>
                <c:pt idx="47">
                  <c:v>3.4042313999999997E-2</c:v>
                </c:pt>
                <c:pt idx="48">
                  <c:v>3.3485661999999999E-2</c:v>
                </c:pt>
                <c:pt idx="49">
                  <c:v>3.1460635000000001E-2</c:v>
                </c:pt>
                <c:pt idx="50">
                  <c:v>2.9137952000000002E-2</c:v>
                </c:pt>
                <c:pt idx="51">
                  <c:v>2.815399E-2</c:v>
                </c:pt>
                <c:pt idx="52">
                  <c:v>2.8839495E-2</c:v>
                </c:pt>
                <c:pt idx="53">
                  <c:v>2.9648257000000001E-2</c:v>
                </c:pt>
                <c:pt idx="54">
                  <c:v>2.8455388000000002E-2</c:v>
                </c:pt>
                <c:pt idx="55">
                  <c:v>2.5813602000000001E-2</c:v>
                </c:pt>
                <c:pt idx="56">
                  <c:v>2.4201871999999999E-2</c:v>
                </c:pt>
                <c:pt idx="57">
                  <c:v>2.6343979E-2</c:v>
                </c:pt>
                <c:pt idx="58">
                  <c:v>3.1905910000000003E-2</c:v>
                </c:pt>
                <c:pt idx="59">
                  <c:v>3.7761836999999999E-2</c:v>
                </c:pt>
                <c:pt idx="60">
                  <c:v>4.0387560000000003E-2</c:v>
                </c:pt>
                <c:pt idx="61">
                  <c:v>4.1306555000000002E-2</c:v>
                </c:pt>
                <c:pt idx="62">
                  <c:v>4.214072E-2</c:v>
                </c:pt>
                <c:pt idx="63">
                  <c:v>4.3049289999999997E-2</c:v>
                </c:pt>
                <c:pt idx="64">
                  <c:v>4.2057219999999999E-2</c:v>
                </c:pt>
                <c:pt idx="65">
                  <c:v>3.9653630000000002E-2</c:v>
                </c:pt>
                <c:pt idx="66">
                  <c:v>4.0403519999999998E-2</c:v>
                </c:pt>
                <c:pt idx="67">
                  <c:v>4.8191532000000002E-2</c:v>
                </c:pt>
                <c:pt idx="68">
                  <c:v>6.0004010000000003E-2</c:v>
                </c:pt>
                <c:pt idx="69">
                  <c:v>6.6518060000000004E-2</c:v>
                </c:pt>
                <c:pt idx="70">
                  <c:v>6.1116810000000001E-2</c:v>
                </c:pt>
                <c:pt idx="71">
                  <c:v>4.5543205000000003E-2</c:v>
                </c:pt>
                <c:pt idx="72">
                  <c:v>2.8630441E-2</c:v>
                </c:pt>
                <c:pt idx="73">
                  <c:v>1.7750686000000002E-2</c:v>
                </c:pt>
                <c:pt idx="74">
                  <c:v>1.4839132999999999E-2</c:v>
                </c:pt>
                <c:pt idx="75">
                  <c:v>1.5919767000000001E-2</c:v>
                </c:pt>
                <c:pt idx="76">
                  <c:v>1.7375353999999999E-2</c:v>
                </c:pt>
                <c:pt idx="77">
                  <c:v>1.8680486999999999E-2</c:v>
                </c:pt>
                <c:pt idx="78">
                  <c:v>2.1678382999999999E-2</c:v>
                </c:pt>
                <c:pt idx="79">
                  <c:v>2.5816415999999998E-2</c:v>
                </c:pt>
                <c:pt idx="80">
                  <c:v>2.6932930000000001E-2</c:v>
                </c:pt>
                <c:pt idx="81">
                  <c:v>2.1658819999999999E-2</c:v>
                </c:pt>
                <c:pt idx="82">
                  <c:v>1.0269701500000001E-2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4.3463540000000002E-3</c:v>
                </c:pt>
                <c:pt idx="89">
                  <c:v>1.2810353E-2</c:v>
                </c:pt>
                <c:pt idx="90">
                  <c:v>1.9688021E-2</c:v>
                </c:pt>
                <c:pt idx="91">
                  <c:v>2.5318251999999999E-2</c:v>
                </c:pt>
                <c:pt idx="92">
                  <c:v>2.8792977000000001E-2</c:v>
                </c:pt>
                <c:pt idx="93">
                  <c:v>3.0494329000000001E-2</c:v>
                </c:pt>
                <c:pt idx="94">
                  <c:v>3.0722512E-2</c:v>
                </c:pt>
                <c:pt idx="95">
                  <c:v>2.9625682E-2</c:v>
                </c:pt>
                <c:pt idx="96">
                  <c:v>2.9370363999999999E-2</c:v>
                </c:pt>
                <c:pt idx="97">
                  <c:v>2.9581530000000002E-2</c:v>
                </c:pt>
                <c:pt idx="98">
                  <c:v>2.9796056000000001E-2</c:v>
                </c:pt>
                <c:pt idx="99">
                  <c:v>2.9724714999999999E-2</c:v>
                </c:pt>
                <c:pt idx="100">
                  <c:v>2.9283347000000001E-2</c:v>
                </c:pt>
                <c:pt idx="101">
                  <c:v>2.8622873E-2</c:v>
                </c:pt>
                <c:pt idx="102">
                  <c:v>2.8123252000000001E-2</c:v>
                </c:pt>
                <c:pt idx="103">
                  <c:v>2.8214713999999998E-2</c:v>
                </c:pt>
                <c:pt idx="104">
                  <c:v>2.7763901000000001E-2</c:v>
                </c:pt>
                <c:pt idx="105">
                  <c:v>2.6787668000000001E-2</c:v>
                </c:pt>
                <c:pt idx="106">
                  <c:v>2.5175402E-2</c:v>
                </c:pt>
                <c:pt idx="107">
                  <c:v>2.3453733000000001E-2</c:v>
                </c:pt>
                <c:pt idx="108">
                  <c:v>2.0463174000000001E-2</c:v>
                </c:pt>
                <c:pt idx="109">
                  <c:v>1.6821988E-2</c:v>
                </c:pt>
                <c:pt idx="110">
                  <c:v>1.3068211E-2</c:v>
                </c:pt>
                <c:pt idx="111">
                  <c:v>8.9660450000000006E-3</c:v>
                </c:pt>
                <c:pt idx="112">
                  <c:v>4.3148270000000002E-3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8FBB-4410-9902-5898F594FF64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[5]Sheet1!$D$208:$DT$208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3.3199999999999999E-4</c:v>
                </c:pt>
                <c:pt idx="4">
                  <c:v>1.1822669E-3</c:v>
                </c:pt>
                <c:pt idx="5">
                  <c:v>2.3154623E-3</c:v>
                </c:pt>
                <c:pt idx="6">
                  <c:v>3.9573849999999999E-3</c:v>
                </c:pt>
                <c:pt idx="7">
                  <c:v>6.2755425E-3</c:v>
                </c:pt>
                <c:pt idx="8">
                  <c:v>6.9362577000000002E-3</c:v>
                </c:pt>
                <c:pt idx="9">
                  <c:v>4.5290505999999999E-3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6.5799999999999995E-4</c:v>
                </c:pt>
                <c:pt idx="15">
                  <c:v>7.3200393999999997E-3</c:v>
                </c:pt>
                <c:pt idx="16">
                  <c:v>1.2667157E-2</c:v>
                </c:pt>
                <c:pt idx="17">
                  <c:v>1.2927825E-2</c:v>
                </c:pt>
                <c:pt idx="18">
                  <c:v>8.317807E-3</c:v>
                </c:pt>
                <c:pt idx="19">
                  <c:v>3.1399999999999999E-4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4.3100765999999997E-3</c:v>
                </c:pt>
                <c:pt idx="27">
                  <c:v>1.0359505999999999E-2</c:v>
                </c:pt>
                <c:pt idx="28">
                  <c:v>1.4725423E-2</c:v>
                </c:pt>
                <c:pt idx="29">
                  <c:v>1.7038188999999999E-2</c:v>
                </c:pt>
                <c:pt idx="30">
                  <c:v>1.9163650000000001E-2</c:v>
                </c:pt>
                <c:pt idx="31">
                  <c:v>2.1177544999999999E-2</c:v>
                </c:pt>
                <c:pt idx="32">
                  <c:v>2.2335786E-2</c:v>
                </c:pt>
                <c:pt idx="33">
                  <c:v>2.4308105999999999E-2</c:v>
                </c:pt>
                <c:pt idx="34">
                  <c:v>2.6844738E-2</c:v>
                </c:pt>
                <c:pt idx="35">
                  <c:v>2.9548066000000001E-2</c:v>
                </c:pt>
                <c:pt idx="36">
                  <c:v>3.0545365000000001E-2</c:v>
                </c:pt>
                <c:pt idx="37">
                  <c:v>2.8667387999999999E-2</c:v>
                </c:pt>
                <c:pt idx="38">
                  <c:v>2.4443164E-2</c:v>
                </c:pt>
                <c:pt idx="39">
                  <c:v>1.9660277E-2</c:v>
                </c:pt>
                <c:pt idx="40">
                  <c:v>1.49451215E-2</c:v>
                </c:pt>
                <c:pt idx="41">
                  <c:v>1.1610365500000001E-2</c:v>
                </c:pt>
                <c:pt idx="42">
                  <c:v>9.5037100000000003E-3</c:v>
                </c:pt>
                <c:pt idx="43">
                  <c:v>1.0717165000000001E-2</c:v>
                </c:pt>
                <c:pt idx="44">
                  <c:v>1.6332045E-2</c:v>
                </c:pt>
                <c:pt idx="45">
                  <c:v>2.4447047999999999E-2</c:v>
                </c:pt>
                <c:pt idx="46">
                  <c:v>3.1328056E-2</c:v>
                </c:pt>
                <c:pt idx="47">
                  <c:v>3.4253076E-2</c:v>
                </c:pt>
                <c:pt idx="48">
                  <c:v>3.3631314000000002E-2</c:v>
                </c:pt>
                <c:pt idx="49">
                  <c:v>3.1527366000000001E-2</c:v>
                </c:pt>
                <c:pt idx="50">
                  <c:v>2.9137916999999999E-2</c:v>
                </c:pt>
                <c:pt idx="51">
                  <c:v>2.810472E-2</c:v>
                </c:pt>
                <c:pt idx="52">
                  <c:v>2.8765384000000001E-2</c:v>
                </c:pt>
                <c:pt idx="53">
                  <c:v>2.9576976000000001E-2</c:v>
                </c:pt>
                <c:pt idx="54">
                  <c:v>2.8407544E-2</c:v>
                </c:pt>
                <c:pt idx="55">
                  <c:v>2.5808115E-2</c:v>
                </c:pt>
                <c:pt idx="56">
                  <c:v>2.4207901E-2</c:v>
                </c:pt>
                <c:pt idx="57">
                  <c:v>2.6319624999999999E-2</c:v>
                </c:pt>
                <c:pt idx="58">
                  <c:v>3.1838585000000003E-2</c:v>
                </c:pt>
                <c:pt idx="59">
                  <c:v>3.7696548000000003E-2</c:v>
                </c:pt>
                <c:pt idx="60">
                  <c:v>4.0411453999999999E-2</c:v>
                </c:pt>
                <c:pt idx="61">
                  <c:v>4.1405257000000001E-2</c:v>
                </c:pt>
                <c:pt idx="62">
                  <c:v>4.2204373000000003E-2</c:v>
                </c:pt>
                <c:pt idx="63">
                  <c:v>4.2969304999999999E-2</c:v>
                </c:pt>
                <c:pt idx="64">
                  <c:v>4.1844815E-2</c:v>
                </c:pt>
                <c:pt idx="65">
                  <c:v>3.9459117000000002E-2</c:v>
                </c:pt>
                <c:pt idx="66">
                  <c:v>4.0312037000000002E-2</c:v>
                </c:pt>
                <c:pt idx="67">
                  <c:v>4.8142104999999998E-2</c:v>
                </c:pt>
                <c:pt idx="68">
                  <c:v>5.9871014E-2</c:v>
                </c:pt>
                <c:pt idx="69">
                  <c:v>6.6330633999999999E-2</c:v>
                </c:pt>
                <c:pt idx="70">
                  <c:v>6.1039879999999998E-2</c:v>
                </c:pt>
                <c:pt idx="71">
                  <c:v>4.5661873999999998E-2</c:v>
                </c:pt>
                <c:pt idx="72">
                  <c:v>2.8813694000000001E-2</c:v>
                </c:pt>
                <c:pt idx="73">
                  <c:v>1.7754186000000002E-2</c:v>
                </c:pt>
                <c:pt idx="74">
                  <c:v>1.4529712E-2</c:v>
                </c:pt>
                <c:pt idx="75">
                  <c:v>1.5390919499999999E-2</c:v>
                </c:pt>
                <c:pt idx="76">
                  <c:v>1.6883011999999999E-2</c:v>
                </c:pt>
                <c:pt idx="77">
                  <c:v>1.8480646999999999E-2</c:v>
                </c:pt>
                <c:pt idx="78">
                  <c:v>2.1864234E-2</c:v>
                </c:pt>
                <c:pt idx="79">
                  <c:v>2.6246413999999999E-2</c:v>
                </c:pt>
                <c:pt idx="80">
                  <c:v>2.7338620000000001E-2</c:v>
                </c:pt>
                <c:pt idx="81">
                  <c:v>2.1827019999999999E-2</c:v>
                </c:pt>
                <c:pt idx="82">
                  <c:v>1.0182883E-2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4.6109315000000001E-3</c:v>
                </c:pt>
                <c:pt idx="89">
                  <c:v>1.2858540999999999E-2</c:v>
                </c:pt>
                <c:pt idx="90">
                  <c:v>1.9500151E-2</c:v>
                </c:pt>
                <c:pt idx="91">
                  <c:v>2.5008405000000001E-2</c:v>
                </c:pt>
                <c:pt idx="92">
                  <c:v>2.8474470000000002E-2</c:v>
                </c:pt>
                <c:pt idx="93">
                  <c:v>3.0212185999999999E-2</c:v>
                </c:pt>
                <c:pt idx="94">
                  <c:v>3.0483799999999998E-2</c:v>
                </c:pt>
                <c:pt idx="95">
                  <c:v>2.9426520000000001E-2</c:v>
                </c:pt>
                <c:pt idx="96">
                  <c:v>2.9185550000000001E-2</c:v>
                </c:pt>
                <c:pt idx="97">
                  <c:v>2.9407876999999999E-2</c:v>
                </c:pt>
                <c:pt idx="98">
                  <c:v>2.9643059999999999E-2</c:v>
                </c:pt>
                <c:pt idx="99">
                  <c:v>2.9594807000000001E-2</c:v>
                </c:pt>
                <c:pt idx="100">
                  <c:v>2.9166234999999999E-2</c:v>
                </c:pt>
                <c:pt idx="101">
                  <c:v>2.8515333E-2</c:v>
                </c:pt>
                <c:pt idx="102">
                  <c:v>2.8036512E-2</c:v>
                </c:pt>
                <c:pt idx="103">
                  <c:v>2.8140271000000001E-2</c:v>
                </c:pt>
                <c:pt idx="104">
                  <c:v>2.7693253000000001E-2</c:v>
                </c:pt>
                <c:pt idx="105">
                  <c:v>2.6715124E-2</c:v>
                </c:pt>
                <c:pt idx="106">
                  <c:v>2.5096400000000001E-2</c:v>
                </c:pt>
                <c:pt idx="107">
                  <c:v>2.3385253000000002E-2</c:v>
                </c:pt>
                <c:pt idx="108">
                  <c:v>2.0379095999999999E-2</c:v>
                </c:pt>
                <c:pt idx="109">
                  <c:v>1.6725001999999999E-2</c:v>
                </c:pt>
                <c:pt idx="110">
                  <c:v>1.2961347999999999E-2</c:v>
                </c:pt>
                <c:pt idx="111">
                  <c:v>8.8844649999999994E-3</c:v>
                </c:pt>
                <c:pt idx="112">
                  <c:v>4.2292140000000002E-3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8FBB-4410-9902-5898F594FF64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[5]Sheet1!$D$209:$DT$209</c:f>
              <c:numCache>
                <c:formatCode>General</c:formatCode>
                <c:ptCount val="121"/>
                <c:pt idx="0">
                  <c:v>1.95E-4</c:v>
                </c:pt>
                <c:pt idx="1">
                  <c:v>0</c:v>
                </c:pt>
                <c:pt idx="2">
                  <c:v>0</c:v>
                </c:pt>
                <c:pt idx="3">
                  <c:v>2.7099999999999997E-4</c:v>
                </c:pt>
                <c:pt idx="4">
                  <c:v>1.0236100999999999E-3</c:v>
                </c:pt>
                <c:pt idx="5">
                  <c:v>2.0376726000000001E-3</c:v>
                </c:pt>
                <c:pt idx="6">
                  <c:v>3.5909180999999998E-3</c:v>
                </c:pt>
                <c:pt idx="7">
                  <c:v>5.9495755000000001E-3</c:v>
                </c:pt>
                <c:pt idx="8">
                  <c:v>6.7547127000000002E-3</c:v>
                </c:pt>
                <c:pt idx="9">
                  <c:v>4.5777730000000003E-3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6.4499999999999996E-4</c:v>
                </c:pt>
                <c:pt idx="15">
                  <c:v>7.2118225999999999E-3</c:v>
                </c:pt>
                <c:pt idx="16">
                  <c:v>1.25496015E-2</c:v>
                </c:pt>
                <c:pt idx="17">
                  <c:v>1.2860883E-2</c:v>
                </c:pt>
                <c:pt idx="18">
                  <c:v>8.2893719999999997E-3</c:v>
                </c:pt>
                <c:pt idx="19">
                  <c:v>2.8499999999999999E-4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4.2274883000000003E-3</c:v>
                </c:pt>
                <c:pt idx="27">
                  <c:v>1.0278604E-2</c:v>
                </c:pt>
                <c:pt idx="28">
                  <c:v>1.4709041000000001E-2</c:v>
                </c:pt>
                <c:pt idx="29">
                  <c:v>1.7144196E-2</c:v>
                </c:pt>
                <c:pt idx="30">
                  <c:v>1.9326026999999999E-2</c:v>
                </c:pt>
                <c:pt idx="31">
                  <c:v>2.1315332999999999E-2</c:v>
                </c:pt>
                <c:pt idx="32">
                  <c:v>2.2418833999999999E-2</c:v>
                </c:pt>
                <c:pt idx="33">
                  <c:v>2.4343373000000001E-2</c:v>
                </c:pt>
                <c:pt idx="34">
                  <c:v>2.6886739E-2</c:v>
                </c:pt>
                <c:pt idx="35">
                  <c:v>2.9608905000000001E-2</c:v>
                </c:pt>
                <c:pt idx="36">
                  <c:v>3.0604767000000001E-2</c:v>
                </c:pt>
                <c:pt idx="37">
                  <c:v>2.8731428E-2</c:v>
                </c:pt>
                <c:pt idx="38">
                  <c:v>2.4525334999999999E-2</c:v>
                </c:pt>
                <c:pt idx="39">
                  <c:v>1.9737706000000001E-2</c:v>
                </c:pt>
                <c:pt idx="40">
                  <c:v>1.500747E-2</c:v>
                </c:pt>
                <c:pt idx="41">
                  <c:v>1.1653989999999999E-2</c:v>
                </c:pt>
                <c:pt idx="42">
                  <c:v>9.5352260000000008E-3</c:v>
                </c:pt>
                <c:pt idx="43">
                  <c:v>1.0698816999999999E-2</c:v>
                </c:pt>
                <c:pt idx="44">
                  <c:v>1.6194844999999999E-2</c:v>
                </c:pt>
                <c:pt idx="45">
                  <c:v>2.4184724000000001E-2</c:v>
                </c:pt>
                <c:pt idx="46">
                  <c:v>3.1040482000000001E-2</c:v>
                </c:pt>
                <c:pt idx="47">
                  <c:v>3.4088449999999999E-2</c:v>
                </c:pt>
                <c:pt idx="48">
                  <c:v>3.3613507000000001E-2</c:v>
                </c:pt>
                <c:pt idx="49">
                  <c:v>3.1608129999999998E-2</c:v>
                </c:pt>
                <c:pt idx="50">
                  <c:v>2.9234461E-2</c:v>
                </c:pt>
                <c:pt idx="51">
                  <c:v>2.8176883E-2</c:v>
                </c:pt>
                <c:pt idx="52">
                  <c:v>2.8820299000000001E-2</c:v>
                </c:pt>
                <c:pt idx="53">
                  <c:v>2.9573182E-2</c:v>
                </c:pt>
                <c:pt idx="54">
                  <c:v>2.8290962999999999E-2</c:v>
                </c:pt>
                <c:pt idx="55">
                  <c:v>2.5554799E-2</c:v>
                </c:pt>
                <c:pt idx="56">
                  <c:v>2.393522E-2</c:v>
                </c:pt>
                <c:pt idx="57">
                  <c:v>2.6177018999999999E-2</c:v>
                </c:pt>
                <c:pt idx="58">
                  <c:v>3.1870120000000002E-2</c:v>
                </c:pt>
                <c:pt idx="59">
                  <c:v>3.778459E-2</c:v>
                </c:pt>
                <c:pt idx="60">
                  <c:v>4.0341794E-2</c:v>
                </c:pt>
                <c:pt idx="61">
                  <c:v>4.1128669999999999E-2</c:v>
                </c:pt>
                <c:pt idx="62">
                  <c:v>4.1845340000000002E-2</c:v>
                </c:pt>
                <c:pt idx="63">
                  <c:v>4.2696826E-2</c:v>
                </c:pt>
                <c:pt idx="64">
                  <c:v>4.1686207000000003E-2</c:v>
                </c:pt>
                <c:pt idx="65">
                  <c:v>3.9342059999999998E-2</c:v>
                </c:pt>
                <c:pt idx="66">
                  <c:v>4.0207323000000003E-2</c:v>
                </c:pt>
                <c:pt idx="67">
                  <c:v>4.8104670000000002E-2</c:v>
                </c:pt>
                <c:pt idx="68">
                  <c:v>5.9972881999999998E-2</c:v>
                </c:pt>
                <c:pt idx="69">
                  <c:v>6.6501796000000002E-2</c:v>
                </c:pt>
                <c:pt idx="70">
                  <c:v>6.1162664999999998E-2</c:v>
                </c:pt>
                <c:pt idx="71">
                  <c:v>4.5716130000000001E-2</c:v>
                </c:pt>
                <c:pt idx="72">
                  <c:v>2.8898336E-2</c:v>
                </c:pt>
                <c:pt idx="73">
                  <c:v>1.7976433E-2</c:v>
                </c:pt>
                <c:pt idx="74">
                  <c:v>1.4873598E-2</c:v>
                </c:pt>
                <c:pt idx="75">
                  <c:v>1.5686740000000001E-2</c:v>
                </c:pt>
                <c:pt idx="76">
                  <c:v>1.6936228000000001E-2</c:v>
                </c:pt>
                <c:pt idx="77">
                  <c:v>1.8218212000000001E-2</c:v>
                </c:pt>
                <c:pt idx="78">
                  <c:v>2.1455235999999999E-2</c:v>
                </c:pt>
                <c:pt idx="79">
                  <c:v>2.600908E-2</c:v>
                </c:pt>
                <c:pt idx="80">
                  <c:v>2.7508221999999999E-2</c:v>
                </c:pt>
                <c:pt idx="81">
                  <c:v>2.2383751E-2</c:v>
                </c:pt>
                <c:pt idx="82">
                  <c:v>1.0866562E-2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4.1298460000000004E-3</c:v>
                </c:pt>
                <c:pt idx="89">
                  <c:v>1.2461299E-2</c:v>
                </c:pt>
                <c:pt idx="90">
                  <c:v>1.9167030000000002E-2</c:v>
                </c:pt>
                <c:pt idx="91">
                  <c:v>2.4750273999999999E-2</c:v>
                </c:pt>
                <c:pt idx="92">
                  <c:v>2.8306134E-2</c:v>
                </c:pt>
                <c:pt idx="93">
                  <c:v>3.0119982E-2</c:v>
                </c:pt>
                <c:pt idx="94">
                  <c:v>3.0426985E-2</c:v>
                </c:pt>
                <c:pt idx="95">
                  <c:v>2.9401495999999999E-2</c:v>
                </c:pt>
                <c:pt idx="96">
                  <c:v>2.9155053E-2</c:v>
                </c:pt>
                <c:pt idx="97">
                  <c:v>2.9336392999999999E-2</c:v>
                </c:pt>
                <c:pt idx="98">
                  <c:v>2.9531622E-2</c:v>
                </c:pt>
                <c:pt idx="99">
                  <c:v>2.9467564000000002E-2</c:v>
                </c:pt>
                <c:pt idx="100">
                  <c:v>2.9043576000000002E-2</c:v>
                </c:pt>
                <c:pt idx="101">
                  <c:v>2.8376149999999999E-2</c:v>
                </c:pt>
                <c:pt idx="102">
                  <c:v>2.7943699999999998E-2</c:v>
                </c:pt>
                <c:pt idx="103">
                  <c:v>2.8095331000000001E-2</c:v>
                </c:pt>
                <c:pt idx="104">
                  <c:v>2.7704053999999999E-2</c:v>
                </c:pt>
                <c:pt idx="105">
                  <c:v>2.6783865E-2</c:v>
                </c:pt>
                <c:pt idx="106">
                  <c:v>2.5223809999999999E-2</c:v>
                </c:pt>
                <c:pt idx="107">
                  <c:v>2.3576840000000002E-2</c:v>
                </c:pt>
                <c:pt idx="108">
                  <c:v>2.0620994E-2</c:v>
                </c:pt>
                <c:pt idx="109">
                  <c:v>1.701482E-2</c:v>
                </c:pt>
                <c:pt idx="110">
                  <c:v>1.329896E-2</c:v>
                </c:pt>
                <c:pt idx="111">
                  <c:v>9.2225339999999992E-3</c:v>
                </c:pt>
                <c:pt idx="112">
                  <c:v>4.5957137000000002E-3</c:v>
                </c:pt>
                <c:pt idx="113">
                  <c:v>1.6799999999999999E-4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8FBB-4410-9902-5898F594FF64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[5]Sheet1!$D$210:$DT$210</c:f>
              <c:numCache>
                <c:formatCode>General</c:formatCode>
                <c:ptCount val="121"/>
                <c:pt idx="0">
                  <c:v>9.2100000000000005E-4</c:v>
                </c:pt>
                <c:pt idx="1">
                  <c:v>0</c:v>
                </c:pt>
                <c:pt idx="2">
                  <c:v>1.1E-4</c:v>
                </c:pt>
                <c:pt idx="3">
                  <c:v>5.13E-4</c:v>
                </c:pt>
                <c:pt idx="4">
                  <c:v>1.1029887999999999E-3</c:v>
                </c:pt>
                <c:pt idx="5">
                  <c:v>2.1176073000000002E-3</c:v>
                </c:pt>
                <c:pt idx="6">
                  <c:v>3.7852340000000002E-3</c:v>
                </c:pt>
                <c:pt idx="7">
                  <c:v>6.2399003999999997E-3</c:v>
                </c:pt>
                <c:pt idx="8">
                  <c:v>6.9956723999999998E-3</c:v>
                </c:pt>
                <c:pt idx="9">
                  <c:v>4.6132660000000004E-3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8.0599999999999997E-4</c:v>
                </c:pt>
                <c:pt idx="15">
                  <c:v>7.3759070000000001E-3</c:v>
                </c:pt>
                <c:pt idx="16">
                  <c:v>1.26857525E-2</c:v>
                </c:pt>
                <c:pt idx="17">
                  <c:v>1.2991739E-2</c:v>
                </c:pt>
                <c:pt idx="18">
                  <c:v>8.4623414999999997E-3</c:v>
                </c:pt>
                <c:pt idx="19">
                  <c:v>5.1400000000000003E-4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4.2962334000000001E-3</c:v>
                </c:pt>
                <c:pt idx="27">
                  <c:v>1.0220821E-2</c:v>
                </c:pt>
                <c:pt idx="28">
                  <c:v>1.4446326000000001E-2</c:v>
                </c:pt>
                <c:pt idx="29">
                  <c:v>1.6746515E-2</c:v>
                </c:pt>
                <c:pt idx="30">
                  <c:v>1.9004889000000001E-2</c:v>
                </c:pt>
                <c:pt idx="31">
                  <c:v>2.1282374999999999E-2</c:v>
                </c:pt>
                <c:pt idx="32">
                  <c:v>2.2696767E-2</c:v>
                </c:pt>
                <c:pt idx="33">
                  <c:v>2.4768722999999999E-2</c:v>
                </c:pt>
                <c:pt idx="34">
                  <c:v>2.7268318E-2</c:v>
                </c:pt>
                <c:pt idx="35">
                  <c:v>2.9861520999999999E-2</c:v>
                </c:pt>
                <c:pt idx="36">
                  <c:v>3.0789604000000002E-2</c:v>
                </c:pt>
                <c:pt idx="37">
                  <c:v>2.8898130000000001E-2</c:v>
                </c:pt>
                <c:pt idx="38">
                  <c:v>2.4721947000000001E-2</c:v>
                </c:pt>
                <c:pt idx="39">
                  <c:v>1.9913197000000001E-2</c:v>
                </c:pt>
                <c:pt idx="40">
                  <c:v>1.5034853500000001E-2</c:v>
                </c:pt>
                <c:pt idx="41">
                  <c:v>1.1473337E-2</c:v>
                </c:pt>
                <c:pt idx="42">
                  <c:v>9.1150780000000004E-3</c:v>
                </c:pt>
                <c:pt idx="43">
                  <c:v>1.0184733E-2</c:v>
                </c:pt>
                <c:pt idx="44">
                  <c:v>1.5831448000000001E-2</c:v>
                </c:pt>
                <c:pt idx="45">
                  <c:v>2.4136957000000001E-2</c:v>
                </c:pt>
                <c:pt idx="46">
                  <c:v>3.1287346000000001E-2</c:v>
                </c:pt>
                <c:pt idx="47">
                  <c:v>3.4450420000000002E-2</c:v>
                </c:pt>
                <c:pt idx="48">
                  <c:v>3.3906735E-2</c:v>
                </c:pt>
                <c:pt idx="49">
                  <c:v>3.1746419999999997E-2</c:v>
                </c:pt>
                <c:pt idx="50">
                  <c:v>2.9277949000000001E-2</c:v>
                </c:pt>
                <c:pt idx="51">
                  <c:v>2.8240476E-2</c:v>
                </c:pt>
                <c:pt idx="52">
                  <c:v>2.8928011999999999E-2</c:v>
                </c:pt>
                <c:pt idx="53">
                  <c:v>2.9682165E-2</c:v>
                </c:pt>
                <c:pt idx="54">
                  <c:v>2.8322702000000002E-2</c:v>
                </c:pt>
                <c:pt idx="55">
                  <c:v>2.5500559999999999E-2</c:v>
                </c:pt>
                <c:pt idx="56">
                  <c:v>2.3783179000000002E-2</c:v>
                </c:pt>
                <c:pt idx="57">
                  <c:v>2.593933E-2</c:v>
                </c:pt>
                <c:pt idx="58">
                  <c:v>3.1518850000000001E-2</c:v>
                </c:pt>
                <c:pt idx="59">
                  <c:v>3.7369727999999998E-2</c:v>
                </c:pt>
                <c:pt idx="60">
                  <c:v>3.9992793999999998E-2</c:v>
                </c:pt>
                <c:pt idx="61">
                  <c:v>4.0984534000000003E-2</c:v>
                </c:pt>
                <c:pt idx="62">
                  <c:v>4.1952759999999999E-2</c:v>
                </c:pt>
                <c:pt idx="63">
                  <c:v>4.299762E-2</c:v>
                </c:pt>
                <c:pt idx="64">
                  <c:v>4.2043789999999998E-2</c:v>
                </c:pt>
                <c:pt idx="65">
                  <c:v>3.9568382999999999E-2</c:v>
                </c:pt>
                <c:pt idx="66">
                  <c:v>4.0158760000000002E-2</c:v>
                </c:pt>
                <c:pt idx="67">
                  <c:v>4.7810310000000002E-2</c:v>
                </c:pt>
                <c:pt idx="68">
                  <c:v>5.9585105999999999E-2</c:v>
                </c:pt>
                <c:pt idx="69">
                  <c:v>6.6268300000000002E-2</c:v>
                </c:pt>
                <c:pt idx="70">
                  <c:v>6.1196296999999997E-2</c:v>
                </c:pt>
                <c:pt idx="71">
                  <c:v>4.5919509999999997E-2</c:v>
                </c:pt>
                <c:pt idx="72">
                  <c:v>2.9074230999999999E-2</c:v>
                </c:pt>
                <c:pt idx="73">
                  <c:v>1.7967655999999999E-2</c:v>
                </c:pt>
                <c:pt idx="74">
                  <c:v>1.4673312000000001E-2</c:v>
                </c:pt>
                <c:pt idx="75">
                  <c:v>1.543594E-2</c:v>
                </c:pt>
                <c:pt idx="76">
                  <c:v>1.6824196999999999E-2</c:v>
                </c:pt>
                <c:pt idx="77">
                  <c:v>1.8351352000000001E-2</c:v>
                </c:pt>
                <c:pt idx="78">
                  <c:v>2.1805295999999998E-2</c:v>
                </c:pt>
                <c:pt idx="79">
                  <c:v>2.6421012000000001E-2</c:v>
                </c:pt>
                <c:pt idx="80">
                  <c:v>2.7798639999999999E-2</c:v>
                </c:pt>
                <c:pt idx="81">
                  <c:v>2.2425457999999999E-2</c:v>
                </c:pt>
                <c:pt idx="82">
                  <c:v>1.0666599000000001E-2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4.0805894000000001E-3</c:v>
                </c:pt>
                <c:pt idx="89">
                  <c:v>1.2555846000000001E-2</c:v>
                </c:pt>
                <c:pt idx="90">
                  <c:v>1.9478158999999998E-2</c:v>
                </c:pt>
                <c:pt idx="91">
                  <c:v>2.5201807E-2</c:v>
                </c:pt>
                <c:pt idx="92">
                  <c:v>2.8793587999999998E-2</c:v>
                </c:pt>
                <c:pt idx="93">
                  <c:v>3.0564095999999999E-2</c:v>
                </c:pt>
                <c:pt idx="94">
                  <c:v>3.0809065E-2</c:v>
                </c:pt>
                <c:pt idx="95">
                  <c:v>2.9715990000000001E-2</c:v>
                </c:pt>
                <c:pt idx="96">
                  <c:v>2.9428528999999998E-2</c:v>
                </c:pt>
                <c:pt idx="97">
                  <c:v>2.9572625000000002E-2</c:v>
                </c:pt>
                <c:pt idx="98">
                  <c:v>2.973284E-2</c:v>
                </c:pt>
                <c:pt idx="99">
                  <c:v>2.9625174000000001E-2</c:v>
                </c:pt>
                <c:pt idx="100">
                  <c:v>2.9149129999999999E-2</c:v>
                </c:pt>
                <c:pt idx="101">
                  <c:v>2.8472671000000001E-2</c:v>
                </c:pt>
                <c:pt idx="102">
                  <c:v>2.7975864999999999E-2</c:v>
                </c:pt>
                <c:pt idx="103">
                  <c:v>2.8059494000000001E-2</c:v>
                </c:pt>
                <c:pt idx="104">
                  <c:v>2.7602644999999999E-2</c:v>
                </c:pt>
                <c:pt idx="105">
                  <c:v>2.6625505000000001E-2</c:v>
                </c:pt>
                <c:pt idx="106">
                  <c:v>2.5017972999999999E-2</c:v>
                </c:pt>
                <c:pt idx="107">
                  <c:v>2.3332108000000001E-2</c:v>
                </c:pt>
                <c:pt idx="108">
                  <c:v>2.0358335000000002E-2</c:v>
                </c:pt>
                <c:pt idx="109">
                  <c:v>1.6748358000000001E-2</c:v>
                </c:pt>
                <c:pt idx="110">
                  <c:v>1.3041667E-2</c:v>
                </c:pt>
                <c:pt idx="111">
                  <c:v>8.9914160000000003E-3</c:v>
                </c:pt>
                <c:pt idx="112">
                  <c:v>4.3869874999999999E-3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8FBB-4410-9902-5898F594FF64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[5]Sheet1!$D$211:$DT$211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3.8000000000000002E-4</c:v>
                </c:pt>
                <c:pt idx="4">
                  <c:v>1.1057389000000001E-3</c:v>
                </c:pt>
                <c:pt idx="5">
                  <c:v>2.0054873999999999E-3</c:v>
                </c:pt>
                <c:pt idx="6">
                  <c:v>3.4774788999999999E-3</c:v>
                </c:pt>
                <c:pt idx="7">
                  <c:v>5.8305053999999999E-3</c:v>
                </c:pt>
                <c:pt idx="8">
                  <c:v>6.7130703999999999E-3</c:v>
                </c:pt>
                <c:pt idx="9">
                  <c:v>4.6009407000000002E-3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7.3999999999999999E-4</c:v>
                </c:pt>
                <c:pt idx="15">
                  <c:v>7.4755239999999999E-3</c:v>
                </c:pt>
                <c:pt idx="16">
                  <c:v>1.2850855499999999E-2</c:v>
                </c:pt>
                <c:pt idx="17">
                  <c:v>1.3121134E-2</c:v>
                </c:pt>
                <c:pt idx="18">
                  <c:v>8.5178189999999994E-3</c:v>
                </c:pt>
                <c:pt idx="19">
                  <c:v>4.8299999999999998E-4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4.1612302999999998E-3</c:v>
                </c:pt>
                <c:pt idx="27">
                  <c:v>1.0194125E-2</c:v>
                </c:pt>
                <c:pt idx="28">
                  <c:v>1.460854E-2</c:v>
                </c:pt>
                <c:pt idx="29">
                  <c:v>1.7038292999999999E-2</c:v>
                </c:pt>
                <c:pt idx="30">
                  <c:v>1.9229E-2</c:v>
                </c:pt>
                <c:pt idx="31">
                  <c:v>2.1284115999999999E-2</c:v>
                </c:pt>
                <c:pt idx="32">
                  <c:v>2.2478939999999999E-2</c:v>
                </c:pt>
                <c:pt idx="33">
                  <c:v>2.4531252999999999E-2</c:v>
                </c:pt>
                <c:pt idx="34">
                  <c:v>2.7145674000000002E-2</c:v>
                </c:pt>
                <c:pt idx="35">
                  <c:v>2.9865254000000001E-2</c:v>
                </c:pt>
                <c:pt idx="36">
                  <c:v>3.076096E-2</c:v>
                </c:pt>
                <c:pt idx="37">
                  <c:v>2.8745430999999998E-2</c:v>
                </c:pt>
                <c:pt idx="38">
                  <c:v>2.4438748E-2</c:v>
                </c:pt>
                <c:pt idx="39">
                  <c:v>1.9655919000000001E-2</c:v>
                </c:pt>
                <c:pt idx="40">
                  <c:v>1.5011923999999999E-2</c:v>
                </c:pt>
                <c:pt idx="41">
                  <c:v>1.1698495999999999E-2</c:v>
                </c:pt>
                <c:pt idx="42">
                  <c:v>9.5490019999999991E-3</c:v>
                </c:pt>
                <c:pt idx="43">
                  <c:v>1.0639575E-2</c:v>
                </c:pt>
                <c:pt idx="44">
                  <c:v>1.6104652000000001E-2</c:v>
                </c:pt>
                <c:pt idx="45">
                  <c:v>2.4127356999999999E-2</c:v>
                </c:pt>
                <c:pt idx="46">
                  <c:v>3.1079783999999999E-2</c:v>
                </c:pt>
                <c:pt idx="47">
                  <c:v>3.4237063999999998E-2</c:v>
                </c:pt>
                <c:pt idx="48">
                  <c:v>3.3862160000000002E-2</c:v>
                </c:pt>
                <c:pt idx="49">
                  <c:v>3.1849295E-2</c:v>
                </c:pt>
                <c:pt idx="50">
                  <c:v>2.9314884999999999E-2</c:v>
                </c:pt>
                <c:pt idx="51">
                  <c:v>2.7994027000000001E-2</c:v>
                </c:pt>
                <c:pt idx="52">
                  <c:v>2.8396570999999999E-2</c:v>
                </c:pt>
                <c:pt idx="53">
                  <c:v>2.9062154E-2</c:v>
                </c:pt>
                <c:pt idx="54">
                  <c:v>2.7849576000000001E-2</c:v>
                </c:pt>
                <c:pt idx="55">
                  <c:v>2.5260942000000002E-2</c:v>
                </c:pt>
                <c:pt idx="56">
                  <c:v>2.3751874999999999E-2</c:v>
                </c:pt>
                <c:pt idx="57">
                  <c:v>2.6003492999999999E-2</c:v>
                </c:pt>
                <c:pt idx="58">
                  <c:v>3.1668073999999997E-2</c:v>
                </c:pt>
                <c:pt idx="59">
                  <c:v>3.7674006000000003E-2</c:v>
                </c:pt>
                <c:pt idx="60">
                  <c:v>4.0459737000000003E-2</c:v>
                </c:pt>
                <c:pt idx="61">
                  <c:v>4.1521705999999999E-2</c:v>
                </c:pt>
                <c:pt idx="62">
                  <c:v>4.2373013000000001E-2</c:v>
                </c:pt>
                <c:pt idx="63">
                  <c:v>4.3149146999999999E-2</c:v>
                </c:pt>
                <c:pt idx="64">
                  <c:v>4.1909057999999999E-2</c:v>
                </c:pt>
                <c:pt idx="65">
                  <c:v>3.9283833999999997E-2</c:v>
                </c:pt>
                <c:pt idx="66">
                  <c:v>3.9896015E-2</c:v>
                </c:pt>
                <c:pt idx="67">
                  <c:v>4.7641349999999999E-2</c:v>
                </c:pt>
                <c:pt idx="68">
                  <c:v>5.9466749999999999E-2</c:v>
                </c:pt>
                <c:pt idx="69">
                  <c:v>6.6071980000000002E-2</c:v>
                </c:pt>
                <c:pt idx="70">
                  <c:v>6.0881242000000002E-2</c:v>
                </c:pt>
                <c:pt idx="71">
                  <c:v>4.5634769999999998E-2</c:v>
                </c:pt>
                <c:pt idx="72">
                  <c:v>2.9046236E-2</c:v>
                </c:pt>
                <c:pt idx="73">
                  <c:v>1.8328354000000002E-2</c:v>
                </c:pt>
                <c:pt idx="74">
                  <c:v>1.5321741E-2</c:v>
                </c:pt>
                <c:pt idx="75">
                  <c:v>1.6091339999999999E-2</c:v>
                </c:pt>
                <c:pt idx="76">
                  <c:v>1.7185929999999999E-2</c:v>
                </c:pt>
                <c:pt idx="77">
                  <c:v>1.8278493999999999E-2</c:v>
                </c:pt>
                <c:pt idx="78">
                  <c:v>2.1321759999999999E-2</c:v>
                </c:pt>
                <c:pt idx="79">
                  <c:v>2.5690546000000002E-2</c:v>
                </c:pt>
                <c:pt idx="80">
                  <c:v>2.7042652E-2</c:v>
                </c:pt>
                <c:pt idx="81">
                  <c:v>2.1883284999999999E-2</c:v>
                </c:pt>
                <c:pt idx="82">
                  <c:v>1.0483858E-2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4.0587093999999999E-3</c:v>
                </c:pt>
                <c:pt idx="89">
                  <c:v>1.2411686999999999E-2</c:v>
                </c:pt>
                <c:pt idx="90">
                  <c:v>1.9291184999999999E-2</c:v>
                </c:pt>
                <c:pt idx="91">
                  <c:v>2.5122885000000001E-2</c:v>
                </c:pt>
                <c:pt idx="92">
                  <c:v>2.8922915E-2</c:v>
                </c:pt>
                <c:pt idx="93">
                  <c:v>3.0915007000000001E-2</c:v>
                </c:pt>
                <c:pt idx="94">
                  <c:v>3.132244E-2</c:v>
                </c:pt>
                <c:pt idx="95">
                  <c:v>3.0275844E-2</c:v>
                </c:pt>
                <c:pt idx="96">
                  <c:v>2.9915210000000001E-2</c:v>
                </c:pt>
                <c:pt idx="97">
                  <c:v>2.9915319999999999E-2</c:v>
                </c:pt>
                <c:pt idx="98">
                  <c:v>2.9886930999999999E-2</c:v>
                </c:pt>
                <c:pt idx="99">
                  <c:v>2.9577985000000001E-2</c:v>
                </c:pt>
                <c:pt idx="100">
                  <c:v>2.8918829E-2</c:v>
                </c:pt>
                <c:pt idx="101">
                  <c:v>2.8059984E-2</c:v>
                </c:pt>
                <c:pt idx="102">
                  <c:v>2.7468579999999999E-2</c:v>
                </c:pt>
                <c:pt idx="103">
                  <c:v>2.7511185000000001E-2</c:v>
                </c:pt>
                <c:pt idx="104">
                  <c:v>2.7049262000000001E-2</c:v>
                </c:pt>
                <c:pt idx="105">
                  <c:v>2.6095628999999999E-2</c:v>
                </c:pt>
                <c:pt idx="106">
                  <c:v>2.4533141000000001E-2</c:v>
                </c:pt>
                <c:pt idx="107">
                  <c:v>2.2901089999999999E-2</c:v>
                </c:pt>
                <c:pt idx="108">
                  <c:v>1.9985875E-2</c:v>
                </c:pt>
                <c:pt idx="109">
                  <c:v>1.6426418000000002E-2</c:v>
                </c:pt>
                <c:pt idx="110">
                  <c:v>1.2748379000000001E-2</c:v>
                </c:pt>
                <c:pt idx="111">
                  <c:v>8.7985839999999999E-3</c:v>
                </c:pt>
                <c:pt idx="112">
                  <c:v>4.2170947E-3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8FBB-4410-9902-5898F594FF64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[5]Sheet1!$D$212:$DT$212</c:f>
              <c:numCache>
                <c:formatCode>General</c:formatCode>
                <c:ptCount val="121"/>
                <c:pt idx="0">
                  <c:v>1.9900000000000001E-4</c:v>
                </c:pt>
                <c:pt idx="1">
                  <c:v>0</c:v>
                </c:pt>
                <c:pt idx="2">
                  <c:v>5.7900000000000002E-8</c:v>
                </c:pt>
                <c:pt idx="3">
                  <c:v>6.1300000000000005E-4</c:v>
                </c:pt>
                <c:pt idx="4">
                  <c:v>1.0496953999999999E-3</c:v>
                </c:pt>
                <c:pt idx="5">
                  <c:v>1.7330412999999999E-3</c:v>
                </c:pt>
                <c:pt idx="6">
                  <c:v>3.1701091E-3</c:v>
                </c:pt>
                <c:pt idx="7">
                  <c:v>5.6648920000000004E-3</c:v>
                </c:pt>
                <c:pt idx="8">
                  <c:v>6.685206E-3</c:v>
                </c:pt>
                <c:pt idx="9">
                  <c:v>4.6062569999999999E-3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8.25E-4</c:v>
                </c:pt>
                <c:pt idx="15">
                  <c:v>7.3834820000000002E-3</c:v>
                </c:pt>
                <c:pt idx="16">
                  <c:v>1.264001E-2</c:v>
                </c:pt>
                <c:pt idx="17">
                  <c:v>1.2906933000000001E-2</c:v>
                </c:pt>
                <c:pt idx="18">
                  <c:v>8.3183590000000009E-3</c:v>
                </c:pt>
                <c:pt idx="19">
                  <c:v>3.5E-4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4.1865575999999998E-3</c:v>
                </c:pt>
                <c:pt idx="27">
                  <c:v>1.0060278000000001E-2</c:v>
                </c:pt>
                <c:pt idx="28">
                  <c:v>1.4393032E-2</c:v>
                </c:pt>
                <c:pt idx="29">
                  <c:v>1.6803937000000001E-2</c:v>
                </c:pt>
                <c:pt idx="30">
                  <c:v>1.9044284000000002E-2</c:v>
                </c:pt>
                <c:pt idx="31">
                  <c:v>2.1156153E-2</c:v>
                </c:pt>
                <c:pt idx="32">
                  <c:v>2.2406641000000001E-2</c:v>
                </c:pt>
                <c:pt idx="33">
                  <c:v>2.4472618000000002E-2</c:v>
                </c:pt>
                <c:pt idx="34">
                  <c:v>2.7121546E-2</c:v>
                </c:pt>
                <c:pt idx="35">
                  <c:v>2.987561E-2</c:v>
                </c:pt>
                <c:pt idx="36">
                  <c:v>3.0819729000000001E-2</c:v>
                </c:pt>
                <c:pt idx="37">
                  <c:v>2.8795880999999999E-2</c:v>
                </c:pt>
                <c:pt idx="38">
                  <c:v>2.4438258000000001E-2</c:v>
                </c:pt>
                <c:pt idx="39">
                  <c:v>1.9552076000000002E-2</c:v>
                </c:pt>
                <c:pt idx="40">
                  <c:v>1.4744874999999999E-2</c:v>
                </c:pt>
                <c:pt idx="41">
                  <c:v>1.1327502E-2</c:v>
                </c:pt>
                <c:pt idx="42">
                  <c:v>9.1698200000000004E-3</c:v>
                </c:pt>
                <c:pt idx="43">
                  <c:v>1.0401894E-2</c:v>
                </c:pt>
                <c:pt idx="44">
                  <c:v>1.6069494E-2</c:v>
                </c:pt>
                <c:pt idx="45">
                  <c:v>2.4234729E-2</c:v>
                </c:pt>
                <c:pt idx="46">
                  <c:v>3.1161307999999999E-2</c:v>
                </c:pt>
                <c:pt idx="47">
                  <c:v>3.416371E-2</c:v>
                </c:pt>
                <c:pt idx="48">
                  <c:v>3.3625084999999999E-2</c:v>
                </c:pt>
                <c:pt idx="49">
                  <c:v>3.1567530000000003E-2</c:v>
                </c:pt>
                <c:pt idx="50">
                  <c:v>2.9144637000000001E-2</c:v>
                </c:pt>
                <c:pt idx="51">
                  <c:v>2.8030449999999998E-2</c:v>
                </c:pt>
                <c:pt idx="52">
                  <c:v>2.8627645E-2</c:v>
                </c:pt>
                <c:pt idx="53">
                  <c:v>2.9398945999999999E-2</c:v>
                </c:pt>
                <c:pt idx="54">
                  <c:v>2.8163186999999999E-2</c:v>
                </c:pt>
                <c:pt idx="55">
                  <c:v>2.5404132999999999E-2</c:v>
                </c:pt>
                <c:pt idx="56">
                  <c:v>2.3640666000000001E-2</c:v>
                </c:pt>
                <c:pt idx="57">
                  <c:v>2.5714027E-2</c:v>
                </c:pt>
                <c:pt idx="58">
                  <c:v>3.1352412000000003E-2</c:v>
                </c:pt>
                <c:pt idx="59">
                  <c:v>3.7395369999999997E-2</c:v>
                </c:pt>
                <c:pt idx="60">
                  <c:v>4.0208460000000001E-2</c:v>
                </c:pt>
                <c:pt idx="61">
                  <c:v>4.1292283999999999E-2</c:v>
                </c:pt>
                <c:pt idx="62">
                  <c:v>4.2276452999999999E-2</c:v>
                </c:pt>
                <c:pt idx="63">
                  <c:v>4.3265280000000003E-2</c:v>
                </c:pt>
                <c:pt idx="64">
                  <c:v>4.2176581999999997E-2</c:v>
                </c:pt>
                <c:pt idx="65">
                  <c:v>3.9506606999999999E-2</c:v>
                </c:pt>
                <c:pt idx="66">
                  <c:v>3.9942175000000003E-2</c:v>
                </c:pt>
                <c:pt idx="67">
                  <c:v>4.7540825000000002E-2</c:v>
                </c:pt>
                <c:pt idx="68">
                  <c:v>5.9391369999999999E-2</c:v>
                </c:pt>
                <c:pt idx="69">
                  <c:v>6.6144175999999999E-2</c:v>
                </c:pt>
                <c:pt idx="70">
                  <c:v>6.1056725999999999E-2</c:v>
                </c:pt>
                <c:pt idx="71">
                  <c:v>4.5675524000000002E-2</c:v>
                </c:pt>
                <c:pt idx="72">
                  <c:v>2.8682394E-2</c:v>
                </c:pt>
                <c:pt idx="73">
                  <c:v>1.7521609E-2</c:v>
                </c:pt>
                <c:pt idx="74">
                  <c:v>1.4355662E-2</c:v>
                </c:pt>
                <c:pt idx="75">
                  <c:v>1.5421675500000001E-2</c:v>
                </c:pt>
                <c:pt idx="76">
                  <c:v>1.7111879999999999E-2</c:v>
                </c:pt>
                <c:pt idx="77">
                  <c:v>1.8769223000000002E-2</c:v>
                </c:pt>
                <c:pt idx="78">
                  <c:v>2.2112380000000001E-2</c:v>
                </c:pt>
                <c:pt idx="79">
                  <c:v>2.6502352E-2</c:v>
                </c:pt>
                <c:pt idx="80">
                  <c:v>2.7739557000000001E-2</c:v>
                </c:pt>
                <c:pt idx="81">
                  <c:v>2.2410297999999999E-2</c:v>
                </c:pt>
                <c:pt idx="82">
                  <c:v>1.0794903999999999E-2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3.4519935000000002E-3</c:v>
                </c:pt>
                <c:pt idx="89">
                  <c:v>1.2067875E-2</c:v>
                </c:pt>
                <c:pt idx="90">
                  <c:v>1.9234909000000001E-2</c:v>
                </c:pt>
                <c:pt idx="91">
                  <c:v>2.5243103999999999E-2</c:v>
                </c:pt>
                <c:pt idx="92">
                  <c:v>2.9033888000000001E-2</c:v>
                </c:pt>
                <c:pt idx="93">
                  <c:v>3.0929056999999999E-2</c:v>
                </c:pt>
                <c:pt idx="94">
                  <c:v>3.1221397000000001E-2</c:v>
                </c:pt>
                <c:pt idx="95">
                  <c:v>3.0098712E-2</c:v>
                </c:pt>
                <c:pt idx="96">
                  <c:v>2.9729325000000001E-2</c:v>
                </c:pt>
                <c:pt idx="97">
                  <c:v>2.9804071000000001E-2</c:v>
                </c:pt>
                <c:pt idx="98">
                  <c:v>2.9913543000000001E-2</c:v>
                </c:pt>
                <c:pt idx="99">
                  <c:v>2.9768467E-2</c:v>
                </c:pt>
                <c:pt idx="100">
                  <c:v>2.9253133000000001E-2</c:v>
                </c:pt>
                <c:pt idx="101">
                  <c:v>2.8582980000000001E-2</c:v>
                </c:pt>
                <c:pt idx="102">
                  <c:v>2.8041182000000001E-2</c:v>
                </c:pt>
                <c:pt idx="103">
                  <c:v>2.8080339999999999E-2</c:v>
                </c:pt>
                <c:pt idx="104">
                  <c:v>2.7583545000000001E-2</c:v>
                </c:pt>
                <c:pt idx="105">
                  <c:v>2.6569199000000002E-2</c:v>
                </c:pt>
                <c:pt idx="106">
                  <c:v>2.4928255E-2</c:v>
                </c:pt>
                <c:pt idx="107">
                  <c:v>2.3166979000000001E-2</c:v>
                </c:pt>
                <c:pt idx="108">
                  <c:v>2.0175200000000001E-2</c:v>
                </c:pt>
                <c:pt idx="109">
                  <c:v>1.6545048E-2</c:v>
                </c:pt>
                <c:pt idx="110">
                  <c:v>1.2809355E-2</c:v>
                </c:pt>
                <c:pt idx="111">
                  <c:v>8.8732510000000004E-3</c:v>
                </c:pt>
                <c:pt idx="112">
                  <c:v>4.315134E-3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8FBB-4410-9902-5898F594FF64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[5]Sheet1!$D$213:$DT$213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3.1599999999999998E-4</c:v>
                </c:pt>
                <c:pt idx="4">
                  <c:v>1.0790228000000001E-3</c:v>
                </c:pt>
                <c:pt idx="5">
                  <c:v>2.0930626999999999E-3</c:v>
                </c:pt>
                <c:pt idx="6">
                  <c:v>3.6885284000000001E-3</c:v>
                </c:pt>
                <c:pt idx="7">
                  <c:v>6.1045125999999996E-3</c:v>
                </c:pt>
                <c:pt idx="8">
                  <c:v>6.9213136999999999E-3</c:v>
                </c:pt>
                <c:pt idx="9">
                  <c:v>4.6459600000000002E-3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6.1799999999999995E-4</c:v>
                </c:pt>
                <c:pt idx="15">
                  <c:v>7.2907665999999999E-3</c:v>
                </c:pt>
                <c:pt idx="16">
                  <c:v>1.2622971E-2</c:v>
                </c:pt>
                <c:pt idx="17">
                  <c:v>1.2905207E-2</c:v>
                </c:pt>
                <c:pt idx="18">
                  <c:v>8.3440400000000005E-3</c:v>
                </c:pt>
                <c:pt idx="19">
                  <c:v>4.0200000000000001E-4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3.9651290000000004E-3</c:v>
                </c:pt>
                <c:pt idx="27">
                  <c:v>9.970385E-3</c:v>
                </c:pt>
                <c:pt idx="28">
                  <c:v>1.4397808E-2</c:v>
                </c:pt>
                <c:pt idx="29">
                  <c:v>1.6800356999999998E-2</c:v>
                </c:pt>
                <c:pt idx="30">
                  <c:v>1.8969725999999999E-2</c:v>
                </c:pt>
                <c:pt idx="31">
                  <c:v>2.1055337E-2</c:v>
                </c:pt>
                <c:pt idx="32">
                  <c:v>2.2367405E-2</c:v>
                </c:pt>
                <c:pt idx="33">
                  <c:v>2.4535545999999998E-2</c:v>
                </c:pt>
                <c:pt idx="34">
                  <c:v>2.7206161999999999E-2</c:v>
                </c:pt>
                <c:pt idx="35">
                  <c:v>2.9934676E-2</c:v>
                </c:pt>
                <c:pt idx="36">
                  <c:v>3.0895406E-2</c:v>
                </c:pt>
                <c:pt idx="37">
                  <c:v>2.8980757999999999E-2</c:v>
                </c:pt>
                <c:pt idx="38">
                  <c:v>2.4768848E-2</c:v>
                </c:pt>
                <c:pt idx="39">
                  <c:v>1.9967678999999999E-2</c:v>
                </c:pt>
                <c:pt idx="40">
                  <c:v>1.5211616000000001E-2</c:v>
                </c:pt>
                <c:pt idx="41">
                  <c:v>1.1804436999999999E-2</c:v>
                </c:pt>
                <c:pt idx="42">
                  <c:v>9.6249230000000005E-3</c:v>
                </c:pt>
                <c:pt idx="43">
                  <c:v>1.07627865E-2</c:v>
                </c:pt>
                <c:pt idx="44">
                  <c:v>1.6285121E-2</c:v>
                </c:pt>
                <c:pt idx="45">
                  <c:v>2.4345447999999999E-2</c:v>
                </c:pt>
                <c:pt idx="46">
                  <c:v>3.1243389999999999E-2</c:v>
                </c:pt>
                <c:pt idx="47">
                  <c:v>3.4255880000000002E-2</c:v>
                </c:pt>
                <c:pt idx="48">
                  <c:v>3.3672213999999999E-2</c:v>
                </c:pt>
                <c:pt idx="49">
                  <c:v>3.1498430000000001E-2</c:v>
                </c:pt>
                <c:pt idx="50">
                  <c:v>2.8979897000000001E-2</c:v>
                </c:pt>
                <c:pt idx="51">
                  <c:v>2.7858872E-2</c:v>
                </c:pt>
                <c:pt idx="52">
                  <c:v>2.8531982000000001E-2</c:v>
                </c:pt>
                <c:pt idx="53">
                  <c:v>2.9385602E-2</c:v>
                </c:pt>
                <c:pt idx="54">
                  <c:v>2.8191437999999999E-2</c:v>
                </c:pt>
                <c:pt idx="55">
                  <c:v>2.546255E-2</c:v>
                </c:pt>
                <c:pt idx="56">
                  <c:v>2.3740975000000001E-2</c:v>
                </c:pt>
                <c:pt idx="57">
                  <c:v>2.5862942E-2</c:v>
                </c:pt>
                <c:pt idx="58">
                  <c:v>3.151317E-2</c:v>
                </c:pt>
                <c:pt idx="59">
                  <c:v>3.7524123E-2</c:v>
                </c:pt>
                <c:pt idx="60">
                  <c:v>4.0282610000000003E-2</c:v>
                </c:pt>
                <c:pt idx="61">
                  <c:v>4.1247989999999998E-2</c:v>
                </c:pt>
                <c:pt idx="62">
                  <c:v>4.2037542999999997E-2</c:v>
                </c:pt>
                <c:pt idx="63">
                  <c:v>4.2849067999999997E-2</c:v>
                </c:pt>
                <c:pt idx="64">
                  <c:v>4.1744806000000002E-2</c:v>
                </c:pt>
                <c:pt idx="65">
                  <c:v>3.9301593000000003E-2</c:v>
                </c:pt>
                <c:pt idx="66">
                  <c:v>4.0095232000000001E-2</c:v>
                </c:pt>
                <c:pt idx="67">
                  <c:v>4.7975394999999997E-2</c:v>
                </c:pt>
                <c:pt idx="68">
                  <c:v>5.9900745999999998E-2</c:v>
                </c:pt>
                <c:pt idx="69">
                  <c:v>6.6551230000000003E-2</c:v>
                </c:pt>
                <c:pt idx="70">
                  <c:v>6.1325030000000003E-2</c:v>
                </c:pt>
                <c:pt idx="71">
                  <c:v>4.5876889999999997E-2</c:v>
                </c:pt>
                <c:pt idx="72">
                  <c:v>2.8900212000000002E-2</c:v>
                </c:pt>
                <c:pt idx="73">
                  <c:v>1.7715774E-2</c:v>
                </c:pt>
                <c:pt idx="74">
                  <c:v>1.4363704E-2</c:v>
                </c:pt>
                <c:pt idx="75">
                  <c:v>1.5103359E-2</c:v>
                </c:pt>
                <c:pt idx="76">
                  <c:v>1.6530489999999998E-2</c:v>
                </c:pt>
                <c:pt idx="77">
                  <c:v>1.8159689999999999E-2</c:v>
                </c:pt>
                <c:pt idx="78">
                  <c:v>2.1702210999999999E-2</c:v>
                </c:pt>
                <c:pt idx="79">
                  <c:v>2.6305715E-2</c:v>
                </c:pt>
                <c:pt idx="80">
                  <c:v>2.7586040999999999E-2</c:v>
                </c:pt>
                <c:pt idx="81">
                  <c:v>2.2135574000000002E-2</c:v>
                </c:pt>
                <c:pt idx="82">
                  <c:v>1.0380047999999999E-2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4.2116986999999996E-3</c:v>
                </c:pt>
                <c:pt idx="89">
                  <c:v>1.2691878E-2</c:v>
                </c:pt>
                <c:pt idx="90">
                  <c:v>1.9596234000000001E-2</c:v>
                </c:pt>
                <c:pt idx="91">
                  <c:v>2.5356980000000001E-2</c:v>
                </c:pt>
                <c:pt idx="92">
                  <c:v>2.8974495999999999E-2</c:v>
                </c:pt>
                <c:pt idx="93">
                  <c:v>3.0748655999999999E-2</c:v>
                </c:pt>
                <c:pt idx="94">
                  <c:v>3.0946406999999999E-2</c:v>
                </c:pt>
                <c:pt idx="95">
                  <c:v>2.9697958E-2</c:v>
                </c:pt>
                <c:pt idx="96">
                  <c:v>2.9180251000000001E-2</c:v>
                </c:pt>
                <c:pt idx="97">
                  <c:v>2.9116176000000001E-2</c:v>
                </c:pt>
                <c:pt idx="98">
                  <c:v>2.9130646999999999E-2</c:v>
                </c:pt>
                <c:pt idx="99">
                  <c:v>2.8972285E-2</c:v>
                </c:pt>
                <c:pt idx="100">
                  <c:v>2.8542492999999999E-2</c:v>
                </c:pt>
                <c:pt idx="101">
                  <c:v>2.7979049999999998E-2</c:v>
                </c:pt>
                <c:pt idx="102">
                  <c:v>2.7616257000000002E-2</c:v>
                </c:pt>
                <c:pt idx="103">
                  <c:v>2.7862840999999999E-2</c:v>
                </c:pt>
                <c:pt idx="104">
                  <c:v>2.7566352999999998E-2</c:v>
                </c:pt>
                <c:pt idx="105">
                  <c:v>2.6731334999999998E-2</c:v>
                </c:pt>
                <c:pt idx="106">
                  <c:v>2.5236730999999998E-2</c:v>
                </c:pt>
                <c:pt idx="107">
                  <c:v>2.3610596000000001E-2</c:v>
                </c:pt>
                <c:pt idx="108">
                  <c:v>2.0653234999999999E-2</c:v>
                </c:pt>
                <c:pt idx="109">
                  <c:v>1.7004503000000001E-2</c:v>
                </c:pt>
                <c:pt idx="110">
                  <c:v>1.320532E-2</c:v>
                </c:pt>
                <c:pt idx="111">
                  <c:v>9.1757850000000005E-3</c:v>
                </c:pt>
                <c:pt idx="112">
                  <c:v>4.4820397E-3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8FBB-4410-9902-5898F594FF64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[5]Sheet1!$D$214:$DT$214</c:f>
              <c:numCache>
                <c:formatCode>General</c:formatCode>
                <c:ptCount val="121"/>
                <c:pt idx="0">
                  <c:v>1.04E-5</c:v>
                </c:pt>
                <c:pt idx="1">
                  <c:v>0</c:v>
                </c:pt>
                <c:pt idx="2">
                  <c:v>0</c:v>
                </c:pt>
                <c:pt idx="3">
                  <c:v>7.7100000000000004E-5</c:v>
                </c:pt>
                <c:pt idx="4">
                  <c:v>8.5599999999999999E-4</c:v>
                </c:pt>
                <c:pt idx="5">
                  <c:v>1.8643799999999999E-3</c:v>
                </c:pt>
                <c:pt idx="6">
                  <c:v>3.4488433000000001E-3</c:v>
                </c:pt>
                <c:pt idx="7">
                  <c:v>5.9409956000000003E-3</c:v>
                </c:pt>
                <c:pt idx="8">
                  <c:v>6.9435640000000002E-3</c:v>
                </c:pt>
                <c:pt idx="9">
                  <c:v>4.8767319999999999E-3</c:v>
                </c:pt>
                <c:pt idx="10">
                  <c:v>9.9500000000000006E-5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5.53E-4</c:v>
                </c:pt>
                <c:pt idx="15">
                  <c:v>7.169903E-3</c:v>
                </c:pt>
                <c:pt idx="16">
                  <c:v>1.2549457999999999E-2</c:v>
                </c:pt>
                <c:pt idx="17">
                  <c:v>1.28539745E-2</c:v>
                </c:pt>
                <c:pt idx="18">
                  <c:v>8.2402835000000008E-3</c:v>
                </c:pt>
                <c:pt idx="19">
                  <c:v>1.5799999999999999E-4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4.5724620000000002E-3</c:v>
                </c:pt>
                <c:pt idx="27">
                  <c:v>1.0494612E-2</c:v>
                </c:pt>
                <c:pt idx="28">
                  <c:v>1.467035E-2</c:v>
                </c:pt>
                <c:pt idx="29">
                  <c:v>1.6793908999999999E-2</c:v>
                </c:pt>
                <c:pt idx="30">
                  <c:v>1.8739825000000002E-2</c:v>
                </c:pt>
                <c:pt idx="31">
                  <c:v>2.0680415000000001E-2</c:v>
                </c:pt>
                <c:pt idx="32">
                  <c:v>2.1897597000000001E-2</c:v>
                </c:pt>
                <c:pt idx="33">
                  <c:v>2.4013679999999999E-2</c:v>
                </c:pt>
                <c:pt idx="34">
                  <c:v>2.6683350000000002E-2</c:v>
                </c:pt>
                <c:pt idx="35">
                  <c:v>2.9442658999999999E-2</c:v>
                </c:pt>
                <c:pt idx="36">
                  <c:v>3.0452435999999999E-2</c:v>
                </c:pt>
                <c:pt idx="37">
                  <c:v>2.8656777000000001E-2</c:v>
                </c:pt>
                <c:pt idx="38">
                  <c:v>2.4568969999999999E-2</c:v>
                </c:pt>
                <c:pt idx="39">
                  <c:v>1.9894355999999998E-2</c:v>
                </c:pt>
                <c:pt idx="40">
                  <c:v>1.51932305E-2</c:v>
                </c:pt>
                <c:pt idx="41">
                  <c:v>1.1696788E-2</c:v>
                </c:pt>
                <c:pt idx="42">
                  <c:v>9.2737889999999993E-3</c:v>
                </c:pt>
                <c:pt idx="43">
                  <c:v>1.0137276000000001E-2</c:v>
                </c:pt>
                <c:pt idx="44">
                  <c:v>1.55587895E-2</c:v>
                </c:pt>
                <c:pt idx="45">
                  <c:v>2.3780860000000001E-2</c:v>
                </c:pt>
                <c:pt idx="46">
                  <c:v>3.1007228000000001E-2</c:v>
                </c:pt>
                <c:pt idx="47">
                  <c:v>3.4272700000000003E-2</c:v>
                </c:pt>
                <c:pt idx="48">
                  <c:v>3.3751114999999998E-2</c:v>
                </c:pt>
                <c:pt idx="49">
                  <c:v>3.1522072999999998E-2</c:v>
                </c:pt>
                <c:pt idx="50">
                  <c:v>2.8926691000000001E-2</c:v>
                </c:pt>
                <c:pt idx="51">
                  <c:v>2.7751455000000001E-2</c:v>
                </c:pt>
                <c:pt idx="52">
                  <c:v>2.8357404999999999E-2</c:v>
                </c:pt>
                <c:pt idx="53">
                  <c:v>2.9124807999999999E-2</c:v>
                </c:pt>
                <c:pt idx="54">
                  <c:v>2.7881637000000001E-2</c:v>
                </c:pt>
                <c:pt idx="55">
                  <c:v>2.5179020999999999E-2</c:v>
                </c:pt>
                <c:pt idx="56">
                  <c:v>2.3557821E-2</c:v>
                </c:pt>
                <c:pt idx="57">
                  <c:v>2.5733465000000001E-2</c:v>
                </c:pt>
                <c:pt idx="58">
                  <c:v>3.1361350000000003E-2</c:v>
                </c:pt>
                <c:pt idx="59">
                  <c:v>3.7323321999999999E-2</c:v>
                </c:pt>
                <c:pt idx="60">
                  <c:v>4.0067784000000002E-2</c:v>
                </c:pt>
                <c:pt idx="61">
                  <c:v>4.1107236999999998E-2</c:v>
                </c:pt>
                <c:pt idx="62">
                  <c:v>4.1989810000000002E-2</c:v>
                </c:pt>
                <c:pt idx="63">
                  <c:v>4.2844433000000001E-2</c:v>
                </c:pt>
                <c:pt idx="64">
                  <c:v>4.1720815000000001E-2</c:v>
                </c:pt>
                <c:pt idx="65">
                  <c:v>3.9168916999999998E-2</c:v>
                </c:pt>
                <c:pt idx="66">
                  <c:v>3.9773996999999998E-2</c:v>
                </c:pt>
                <c:pt idx="67">
                  <c:v>4.7485920000000001E-2</c:v>
                </c:pt>
                <c:pt idx="68">
                  <c:v>5.9380446000000003E-2</c:v>
                </c:pt>
                <c:pt idx="69">
                  <c:v>6.6229603999999997E-2</c:v>
                </c:pt>
                <c:pt idx="70">
                  <c:v>6.1341350000000003E-2</c:v>
                </c:pt>
                <c:pt idx="71">
                  <c:v>4.6223647999999999E-2</c:v>
                </c:pt>
                <c:pt idx="72">
                  <c:v>2.9462737999999999E-2</c:v>
                </c:pt>
                <c:pt idx="73">
                  <c:v>1.8352486000000001E-2</c:v>
                </c:pt>
                <c:pt idx="74">
                  <c:v>1.4966311E-2</c:v>
                </c:pt>
                <c:pt idx="75">
                  <c:v>1.5587512E-2</c:v>
                </c:pt>
                <c:pt idx="76">
                  <c:v>1.6835567999999999E-2</c:v>
                </c:pt>
                <c:pt idx="77">
                  <c:v>1.8251816000000001E-2</c:v>
                </c:pt>
                <c:pt idx="78">
                  <c:v>2.1586819E-2</c:v>
                </c:pt>
                <c:pt idx="79">
                  <c:v>2.6073329999999999E-2</c:v>
                </c:pt>
                <c:pt idx="80">
                  <c:v>2.7380813E-2</c:v>
                </c:pt>
                <c:pt idx="81">
                  <c:v>2.208301E-2</c:v>
                </c:pt>
                <c:pt idx="82">
                  <c:v>1.0509598E-2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3.6297768999999998E-3</c:v>
                </c:pt>
                <c:pt idx="89">
                  <c:v>1.2218277E-2</c:v>
                </c:pt>
                <c:pt idx="90">
                  <c:v>1.9285962E-2</c:v>
                </c:pt>
                <c:pt idx="91">
                  <c:v>2.5135903000000001E-2</c:v>
                </c:pt>
                <c:pt idx="92">
                  <c:v>2.8750872E-2</c:v>
                </c:pt>
                <c:pt idx="93">
                  <c:v>3.0478083E-2</c:v>
                </c:pt>
                <c:pt idx="94">
                  <c:v>3.0649010000000001E-2</c:v>
                </c:pt>
                <c:pt idx="95">
                  <c:v>2.9478658000000001E-2</c:v>
                </c:pt>
                <c:pt idx="96">
                  <c:v>2.9123692E-2</c:v>
                </c:pt>
                <c:pt idx="97">
                  <c:v>2.9266033E-2</c:v>
                </c:pt>
                <c:pt idx="98">
                  <c:v>2.9484320000000001E-2</c:v>
                </c:pt>
                <c:pt idx="99">
                  <c:v>2.9479062E-2</c:v>
                </c:pt>
                <c:pt idx="100">
                  <c:v>2.9132422000000002E-2</c:v>
                </c:pt>
                <c:pt idx="101">
                  <c:v>2.8649787999999999E-2</c:v>
                </c:pt>
                <c:pt idx="102">
                  <c:v>2.8266873000000001E-2</c:v>
                </c:pt>
                <c:pt idx="103">
                  <c:v>2.8453302E-2</c:v>
                </c:pt>
                <c:pt idx="104">
                  <c:v>2.8076170000000001E-2</c:v>
                </c:pt>
                <c:pt idx="105">
                  <c:v>2.7151702E-2</c:v>
                </c:pt>
                <c:pt idx="106">
                  <c:v>2.5569115E-2</c:v>
                </c:pt>
                <c:pt idx="107">
                  <c:v>2.3845168E-2</c:v>
                </c:pt>
                <c:pt idx="108">
                  <c:v>2.0848168E-2</c:v>
                </c:pt>
                <c:pt idx="109">
                  <c:v>1.7185945000000001E-2</c:v>
                </c:pt>
                <c:pt idx="110">
                  <c:v>1.3406008000000001E-2</c:v>
                </c:pt>
                <c:pt idx="111">
                  <c:v>9.3835510000000004E-3</c:v>
                </c:pt>
                <c:pt idx="112">
                  <c:v>4.746587E-3</c:v>
                </c:pt>
                <c:pt idx="113">
                  <c:v>3.1399999999999999E-4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8FBB-4410-9902-5898F594FF64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[5]Sheet1!$D$215:$DT$215</c:f>
              <c:numCache>
                <c:formatCode>General</c:formatCode>
                <c:ptCount val="121"/>
                <c:pt idx="0">
                  <c:v>3.41E-6</c:v>
                </c:pt>
                <c:pt idx="1">
                  <c:v>0</c:v>
                </c:pt>
                <c:pt idx="2">
                  <c:v>0</c:v>
                </c:pt>
                <c:pt idx="3">
                  <c:v>4.4700000000000002E-4</c:v>
                </c:pt>
                <c:pt idx="4">
                  <c:v>1.3681552000000001E-3</c:v>
                </c:pt>
                <c:pt idx="5">
                  <c:v>2.4384659999999998E-3</c:v>
                </c:pt>
                <c:pt idx="6">
                  <c:v>3.9281686999999999E-3</c:v>
                </c:pt>
                <c:pt idx="7">
                  <c:v>6.0870860000000002E-3</c:v>
                </c:pt>
                <c:pt idx="8">
                  <c:v>6.6413186000000004E-3</c:v>
                </c:pt>
                <c:pt idx="9">
                  <c:v>4.2269589999999998E-3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7.4600000000000003E-4</c:v>
                </c:pt>
                <c:pt idx="15">
                  <c:v>7.4551720000000004E-3</c:v>
                </c:pt>
                <c:pt idx="16">
                  <c:v>1.2777244E-2</c:v>
                </c:pt>
                <c:pt idx="17">
                  <c:v>1.3004543E-2</c:v>
                </c:pt>
                <c:pt idx="18">
                  <c:v>8.3556700000000008E-3</c:v>
                </c:pt>
                <c:pt idx="19">
                  <c:v>3.8499999999999998E-4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3.8218281999999998E-3</c:v>
                </c:pt>
                <c:pt idx="27">
                  <c:v>9.8106840000000001E-3</c:v>
                </c:pt>
                <c:pt idx="28">
                  <c:v>1.4266543E-2</c:v>
                </c:pt>
                <c:pt idx="29">
                  <c:v>1.6773518000000001E-2</c:v>
                </c:pt>
                <c:pt idx="30">
                  <c:v>1.9022454000000001E-2</c:v>
                </c:pt>
                <c:pt idx="31">
                  <c:v>2.1080895999999998E-2</c:v>
                </c:pt>
                <c:pt idx="32">
                  <c:v>2.2258222000000001E-2</c:v>
                </c:pt>
                <c:pt idx="33">
                  <c:v>2.4219805E-2</c:v>
                </c:pt>
                <c:pt idx="34">
                  <c:v>2.6735024999999999E-2</c:v>
                </c:pt>
                <c:pt idx="35">
                  <c:v>2.9399214E-2</c:v>
                </c:pt>
                <c:pt idx="36">
                  <c:v>3.0375388E-2</c:v>
                </c:pt>
                <c:pt idx="37">
                  <c:v>2.8548172E-2</c:v>
                </c:pt>
                <c:pt idx="38">
                  <c:v>2.4418386E-2</c:v>
                </c:pt>
                <c:pt idx="39">
                  <c:v>1.9704012E-2</c:v>
                </c:pt>
                <c:pt idx="40">
                  <c:v>1.5042275000000001E-2</c:v>
                </c:pt>
                <c:pt idx="41">
                  <c:v>1.1703157E-2</c:v>
                </c:pt>
                <c:pt idx="42">
                  <c:v>9.5257380000000006E-3</c:v>
                </c:pt>
                <c:pt idx="43">
                  <c:v>1.0627518000000001E-2</c:v>
                </c:pt>
                <c:pt idx="44">
                  <c:v>1.6140229999999998E-2</c:v>
                </c:pt>
                <c:pt idx="45">
                  <c:v>2.4253050000000002E-2</c:v>
                </c:pt>
                <c:pt idx="46">
                  <c:v>3.1229211E-2</c:v>
                </c:pt>
                <c:pt idx="47">
                  <c:v>3.4244463000000003E-2</c:v>
                </c:pt>
                <c:pt idx="48">
                  <c:v>3.3548128000000003E-2</c:v>
                </c:pt>
                <c:pt idx="49">
                  <c:v>3.1263880000000001E-2</c:v>
                </c:pt>
                <c:pt idx="50">
                  <c:v>2.8687517999999999E-2</c:v>
                </c:pt>
                <c:pt idx="51">
                  <c:v>2.7558030000000001E-2</c:v>
                </c:pt>
                <c:pt idx="52">
                  <c:v>2.8235219999999998E-2</c:v>
                </c:pt>
                <c:pt idx="53">
                  <c:v>2.9080137999999998E-2</c:v>
                </c:pt>
                <c:pt idx="54">
                  <c:v>2.7925472999999999E-2</c:v>
                </c:pt>
                <c:pt idx="55">
                  <c:v>2.5343002999999999E-2</c:v>
                </c:pt>
                <c:pt idx="56">
                  <c:v>2.3879076999999999E-2</c:v>
                </c:pt>
                <c:pt idx="57">
                  <c:v>2.6258667999999999E-2</c:v>
                </c:pt>
                <c:pt idx="58">
                  <c:v>3.2027890000000003E-2</c:v>
                </c:pt>
                <c:pt idx="59">
                  <c:v>3.7929749999999998E-2</c:v>
                </c:pt>
                <c:pt idx="60">
                  <c:v>4.0342049999999997E-2</c:v>
                </c:pt>
                <c:pt idx="61">
                  <c:v>4.0922649999999998E-2</c:v>
                </c:pt>
                <c:pt idx="62">
                  <c:v>4.1474370000000003E-2</c:v>
                </c:pt>
                <c:pt idx="63">
                  <c:v>4.2295784000000003E-2</c:v>
                </c:pt>
                <c:pt idx="64">
                  <c:v>4.1378434999999998E-2</c:v>
                </c:pt>
                <c:pt idx="65">
                  <c:v>3.9159127000000002E-2</c:v>
                </c:pt>
                <c:pt idx="66">
                  <c:v>4.0081877000000002E-2</c:v>
                </c:pt>
                <c:pt idx="67">
                  <c:v>4.7975667E-2</c:v>
                </c:pt>
                <c:pt idx="68">
                  <c:v>5.9856140000000002E-2</c:v>
                </c:pt>
                <c:pt idx="69">
                  <c:v>6.6448679999999996E-2</c:v>
                </c:pt>
                <c:pt idx="70">
                  <c:v>6.1203710000000001E-2</c:v>
                </c:pt>
                <c:pt idx="71">
                  <c:v>4.5798014999999997E-2</c:v>
                </c:pt>
                <c:pt idx="72">
                  <c:v>2.8931470000000001E-2</c:v>
                </c:pt>
                <c:pt idx="73">
                  <c:v>1.7893065E-2</c:v>
                </c:pt>
                <c:pt idx="74">
                  <c:v>1.468819E-2</c:v>
                </c:pt>
                <c:pt idx="75">
                  <c:v>1.5478824E-2</c:v>
                </c:pt>
                <c:pt idx="76">
                  <c:v>1.6776675000000001E-2</c:v>
                </c:pt>
                <c:pt idx="77">
                  <c:v>1.8153293000000001E-2</c:v>
                </c:pt>
                <c:pt idx="78">
                  <c:v>2.1490311000000002E-2</c:v>
                </c:pt>
                <c:pt idx="79">
                  <c:v>2.6101685999999999E-2</c:v>
                </c:pt>
                <c:pt idx="80">
                  <c:v>2.7584147E-2</c:v>
                </c:pt>
                <c:pt idx="81">
                  <c:v>2.2390617000000002E-2</c:v>
                </c:pt>
                <c:pt idx="82">
                  <c:v>1.0789231E-2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4.2822062999999999E-3</c:v>
                </c:pt>
                <c:pt idx="89">
                  <c:v>1.2704480000000001E-2</c:v>
                </c:pt>
                <c:pt idx="90">
                  <c:v>1.9461477000000001E-2</c:v>
                </c:pt>
                <c:pt idx="91">
                  <c:v>2.50073E-2</c:v>
                </c:pt>
                <c:pt idx="92">
                  <c:v>2.8433880000000002E-2</c:v>
                </c:pt>
                <c:pt idx="93">
                  <c:v>3.0089657999999998E-2</c:v>
                </c:pt>
                <c:pt idx="94">
                  <c:v>3.0232951000000001E-2</c:v>
                </c:pt>
                <c:pt idx="95">
                  <c:v>2.9076384E-2</c:v>
                </c:pt>
                <c:pt idx="96">
                  <c:v>2.8738949999999999E-2</c:v>
                </c:pt>
                <c:pt idx="97">
                  <c:v>2.8919219999999999E-2</c:v>
                </c:pt>
                <c:pt idx="98">
                  <c:v>2.9182943999999999E-2</c:v>
                </c:pt>
                <c:pt idx="99">
                  <c:v>2.9223519999999999E-2</c:v>
                </c:pt>
                <c:pt idx="100">
                  <c:v>2.8908003000000002E-2</c:v>
                </c:pt>
                <c:pt idx="101">
                  <c:v>2.8362082E-2</c:v>
                </c:pt>
                <c:pt idx="102">
                  <c:v>2.8025672000000001E-2</c:v>
                </c:pt>
                <c:pt idx="103">
                  <c:v>2.8240243000000002E-2</c:v>
                </c:pt>
                <c:pt idx="104">
                  <c:v>2.7885389E-2</c:v>
                </c:pt>
                <c:pt idx="105">
                  <c:v>2.6980534E-2</c:v>
                </c:pt>
                <c:pt idx="106">
                  <c:v>2.5412404999999999E-2</c:v>
                </c:pt>
                <c:pt idx="107">
                  <c:v>2.3721457000000001E-2</c:v>
                </c:pt>
                <c:pt idx="108">
                  <c:v>2.0718500000000001E-2</c:v>
                </c:pt>
                <c:pt idx="109">
                  <c:v>1.7050559E-2</c:v>
                </c:pt>
                <c:pt idx="110">
                  <c:v>1.3270819E-2</c:v>
                </c:pt>
                <c:pt idx="111">
                  <c:v>9.2827550000000002E-3</c:v>
                </c:pt>
                <c:pt idx="112">
                  <c:v>4.6579027999999996E-3</c:v>
                </c:pt>
                <c:pt idx="113">
                  <c:v>2.3800000000000001E-4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8FBB-4410-9902-5898F594FF64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[5]Sheet1!$D$216:$DT$216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4.0200000000000001E-4</c:v>
                </c:pt>
                <c:pt idx="4">
                  <c:v>1.0698427999999999E-3</c:v>
                </c:pt>
                <c:pt idx="5">
                  <c:v>1.9191557000000001E-3</c:v>
                </c:pt>
                <c:pt idx="6">
                  <c:v>3.3051432E-3</c:v>
                </c:pt>
                <c:pt idx="7">
                  <c:v>5.6063789999999999E-3</c:v>
                </c:pt>
                <c:pt idx="8">
                  <c:v>6.5321099999999998E-3</c:v>
                </c:pt>
                <c:pt idx="9">
                  <c:v>4.5338412999999999E-3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3.86E-4</c:v>
                </c:pt>
                <c:pt idx="15">
                  <c:v>6.9762840000000001E-3</c:v>
                </c:pt>
                <c:pt idx="16">
                  <c:v>1.2384812E-2</c:v>
                </c:pt>
                <c:pt idx="17">
                  <c:v>1.2805334999999999E-2</c:v>
                </c:pt>
                <c:pt idx="18">
                  <c:v>8.3303230000000006E-3</c:v>
                </c:pt>
                <c:pt idx="19">
                  <c:v>4.06E-4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4.0707349999999998E-3</c:v>
                </c:pt>
                <c:pt idx="27">
                  <c:v>1.0199652E-2</c:v>
                </c:pt>
                <c:pt idx="28">
                  <c:v>1.4628835999999999E-2</c:v>
                </c:pt>
                <c:pt idx="29">
                  <c:v>1.6942506999999999E-2</c:v>
                </c:pt>
                <c:pt idx="30">
                  <c:v>1.8959002999999999E-2</c:v>
                </c:pt>
                <c:pt idx="31">
                  <c:v>2.0856845999999998E-2</c:v>
                </c:pt>
                <c:pt idx="32">
                  <c:v>2.1964273999999999E-2</c:v>
                </c:pt>
                <c:pt idx="33">
                  <c:v>2.3915361999999999E-2</c:v>
                </c:pt>
                <c:pt idx="34">
                  <c:v>2.6448660999999998E-2</c:v>
                </c:pt>
                <c:pt idx="35">
                  <c:v>2.9149909000000002E-2</c:v>
                </c:pt>
                <c:pt idx="36">
                  <c:v>3.0198326000000001E-2</c:v>
                </c:pt>
                <c:pt idx="37">
                  <c:v>2.8501298000000001E-2</c:v>
                </c:pt>
                <c:pt idx="38">
                  <c:v>2.4515009000000001E-2</c:v>
                </c:pt>
                <c:pt idx="39">
                  <c:v>1.9888919000000001E-2</c:v>
                </c:pt>
                <c:pt idx="40">
                  <c:v>1.519831E-2</c:v>
                </c:pt>
                <c:pt idx="41">
                  <c:v>1.1776607499999999E-2</c:v>
                </c:pt>
                <c:pt idx="42">
                  <c:v>9.4963089999999997E-3</c:v>
                </c:pt>
                <c:pt idx="43">
                  <c:v>1.0494979999999999E-2</c:v>
                </c:pt>
                <c:pt idx="44">
                  <c:v>1.5920712E-2</c:v>
                </c:pt>
                <c:pt idx="45">
                  <c:v>2.3978308E-2</c:v>
                </c:pt>
                <c:pt idx="46">
                  <c:v>3.0962205E-2</c:v>
                </c:pt>
                <c:pt idx="47">
                  <c:v>3.4042429999999999E-2</c:v>
                </c:pt>
                <c:pt idx="48">
                  <c:v>3.3459536999999998E-2</c:v>
                </c:pt>
                <c:pt idx="49">
                  <c:v>3.1290001999999997E-2</c:v>
                </c:pt>
                <c:pt idx="50">
                  <c:v>2.8831796999999999E-2</c:v>
                </c:pt>
                <c:pt idx="51">
                  <c:v>2.7832566E-2</c:v>
                </c:pt>
                <c:pt idx="52">
                  <c:v>2.8603617000000001E-2</c:v>
                </c:pt>
                <c:pt idx="53">
                  <c:v>2.9494382E-2</c:v>
                </c:pt>
                <c:pt idx="54">
                  <c:v>2.8317261E-2</c:v>
                </c:pt>
                <c:pt idx="55">
                  <c:v>2.5636421999999999E-2</c:v>
                </c:pt>
                <c:pt idx="56">
                  <c:v>2.3983938999999999E-2</c:v>
                </c:pt>
                <c:pt idx="57">
                  <c:v>2.6105989E-2</c:v>
                </c:pt>
                <c:pt idx="58">
                  <c:v>3.1659095999999998E-2</c:v>
                </c:pt>
                <c:pt idx="59">
                  <c:v>3.7505320000000002E-2</c:v>
                </c:pt>
                <c:pt idx="60">
                  <c:v>4.0135129999999998E-2</c:v>
                </c:pt>
                <c:pt idx="61">
                  <c:v>4.1067604000000001E-2</c:v>
                </c:pt>
                <c:pt idx="62">
                  <c:v>4.1875806000000002E-2</c:v>
                </c:pt>
                <c:pt idx="63">
                  <c:v>4.2658385E-2</c:v>
                </c:pt>
                <c:pt idx="64">
                  <c:v>4.14531E-2</c:v>
                </c:pt>
                <c:pt idx="65">
                  <c:v>3.8897335999999998E-2</c:v>
                </c:pt>
                <c:pt idx="66">
                  <c:v>3.9644464999999997E-2</c:v>
                </c:pt>
                <c:pt idx="67">
                  <c:v>4.7569130000000001E-2</c:v>
                </c:pt>
                <c:pt idx="68">
                  <c:v>5.958161E-2</c:v>
                </c:pt>
                <c:pt idx="69">
                  <c:v>6.6346124000000006E-2</c:v>
                </c:pt>
                <c:pt idx="70">
                  <c:v>6.1266569999999999E-2</c:v>
                </c:pt>
                <c:pt idx="71">
                  <c:v>4.6023846E-2</c:v>
                </c:pt>
                <c:pt idx="72">
                  <c:v>2.9299019999999999E-2</c:v>
                </c:pt>
                <c:pt idx="73">
                  <c:v>1.8344250999999999E-2</c:v>
                </c:pt>
                <c:pt idx="74">
                  <c:v>1.507316E-2</c:v>
                </c:pt>
                <c:pt idx="75">
                  <c:v>1.5661495000000001E-2</c:v>
                </c:pt>
                <c:pt idx="76">
                  <c:v>1.6766363999999999E-2</c:v>
                </c:pt>
                <c:pt idx="77">
                  <c:v>1.8117364E-2</c:v>
                </c:pt>
                <c:pt idx="78">
                  <c:v>2.1584355999999999E-2</c:v>
                </c:pt>
                <c:pt idx="79">
                  <c:v>2.6338940000000002E-2</c:v>
                </c:pt>
                <c:pt idx="80">
                  <c:v>2.7879864000000001E-2</c:v>
                </c:pt>
                <c:pt idx="81">
                  <c:v>2.2670802E-2</c:v>
                </c:pt>
                <c:pt idx="82">
                  <c:v>1.1023454E-2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3.6849029999999998E-3</c:v>
                </c:pt>
                <c:pt idx="89">
                  <c:v>1.2235480999999999E-2</c:v>
                </c:pt>
                <c:pt idx="90">
                  <c:v>1.9230297E-2</c:v>
                </c:pt>
                <c:pt idx="91">
                  <c:v>2.5047632E-2</c:v>
                </c:pt>
                <c:pt idx="92">
                  <c:v>2.8693425000000002E-2</c:v>
                </c:pt>
                <c:pt idx="93">
                  <c:v>3.0491712000000001E-2</c:v>
                </c:pt>
                <c:pt idx="94">
                  <c:v>3.0716928000000001E-2</c:v>
                </c:pt>
                <c:pt idx="95">
                  <c:v>2.9555602E-2</c:v>
                </c:pt>
                <c:pt idx="96">
                  <c:v>2.9149062999999999E-2</c:v>
                </c:pt>
                <c:pt idx="97">
                  <c:v>2.9209626999999998E-2</c:v>
                </c:pt>
                <c:pt idx="98">
                  <c:v>2.9314764E-2</c:v>
                </c:pt>
                <c:pt idx="99">
                  <c:v>2.9183054E-2</c:v>
                </c:pt>
                <c:pt idx="100">
                  <c:v>2.8719346999999999E-2</c:v>
                </c:pt>
                <c:pt idx="101">
                  <c:v>2.8077209999999998E-2</c:v>
                </c:pt>
                <c:pt idx="102">
                  <c:v>2.7659851999999999E-2</c:v>
                </c:pt>
                <c:pt idx="103">
                  <c:v>2.7843082000000002E-2</c:v>
                </c:pt>
                <c:pt idx="104">
                  <c:v>2.7494609999999999E-2</c:v>
                </c:pt>
                <c:pt idx="105">
                  <c:v>2.6627408000000002E-2</c:v>
                </c:pt>
                <c:pt idx="106">
                  <c:v>2.5127423999999999E-2</c:v>
                </c:pt>
                <c:pt idx="107">
                  <c:v>2.3518806E-2</c:v>
                </c:pt>
                <c:pt idx="108">
                  <c:v>2.0633845000000001E-2</c:v>
                </c:pt>
                <c:pt idx="109">
                  <c:v>1.7091095000000001E-2</c:v>
                </c:pt>
                <c:pt idx="110">
                  <c:v>1.3420471999999999E-2</c:v>
                </c:pt>
                <c:pt idx="111">
                  <c:v>9.4543549999999994E-3</c:v>
                </c:pt>
                <c:pt idx="112">
                  <c:v>4.8764906999999996E-3</c:v>
                </c:pt>
                <c:pt idx="113">
                  <c:v>4.84E-4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8FBB-4410-9902-5898F594FF64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[5]Sheet1!$D$217:$DT$217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1.1900000000000001E-4</c:v>
                </c:pt>
                <c:pt idx="4">
                  <c:v>1.0139630000000001E-3</c:v>
                </c:pt>
                <c:pt idx="5">
                  <c:v>2.0886448E-3</c:v>
                </c:pt>
                <c:pt idx="6">
                  <c:v>3.6595552000000002E-3</c:v>
                </c:pt>
                <c:pt idx="7">
                  <c:v>5.9899823000000001E-3</c:v>
                </c:pt>
                <c:pt idx="8">
                  <c:v>6.7486309999999997E-3</c:v>
                </c:pt>
                <c:pt idx="9">
                  <c:v>4.4977139999999999E-3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7.3700000000000002E-4</c:v>
                </c:pt>
                <c:pt idx="15">
                  <c:v>7.3607344999999996E-3</c:v>
                </c:pt>
                <c:pt idx="16">
                  <c:v>1.2672523E-2</c:v>
                </c:pt>
                <c:pt idx="17">
                  <c:v>1.3005964E-2</c:v>
                </c:pt>
                <c:pt idx="18">
                  <c:v>8.4838719999999999E-3</c:v>
                </c:pt>
                <c:pt idx="19">
                  <c:v>5.3499999999999999E-4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4.1062064000000004E-3</c:v>
                </c:pt>
                <c:pt idx="27">
                  <c:v>1.0053678999999999E-2</c:v>
                </c:pt>
                <c:pt idx="28">
                  <c:v>1.4382934E-2</c:v>
                </c:pt>
                <c:pt idx="29">
                  <c:v>1.6698688E-2</c:v>
                </c:pt>
                <c:pt idx="30">
                  <c:v>1.8854856E-2</c:v>
                </c:pt>
                <c:pt idx="31">
                  <c:v>2.0922008999999998E-2</c:v>
                </c:pt>
                <c:pt idx="32">
                  <c:v>2.2141417E-2</c:v>
                </c:pt>
                <c:pt idx="33">
                  <c:v>2.4126160000000001E-2</c:v>
                </c:pt>
                <c:pt idx="34">
                  <c:v>2.6610994999999998E-2</c:v>
                </c:pt>
                <c:pt idx="35">
                  <c:v>2.9205968999999998E-2</c:v>
                </c:pt>
                <c:pt idx="36">
                  <c:v>3.0108950999999998E-2</c:v>
                </c:pt>
                <c:pt idx="37">
                  <c:v>2.8234527999999998E-2</c:v>
                </c:pt>
                <c:pt idx="38">
                  <c:v>2.4057434999999999E-2</c:v>
                </c:pt>
                <c:pt idx="39">
                  <c:v>1.9344320000000002E-2</c:v>
                </c:pt>
                <c:pt idx="40">
                  <c:v>1.4739616000000001E-2</c:v>
                </c:pt>
                <c:pt idx="41">
                  <c:v>1.1485531E-2</c:v>
                </c:pt>
                <c:pt idx="42">
                  <c:v>9.3739789999999993E-3</c:v>
                </c:pt>
                <c:pt idx="43">
                  <c:v>1.0483057E-2</c:v>
                </c:pt>
                <c:pt idx="44">
                  <c:v>1.596678E-2</c:v>
                </c:pt>
                <c:pt idx="45">
                  <c:v>2.4079692999999999E-2</c:v>
                </c:pt>
                <c:pt idx="46">
                  <c:v>3.1110898000000001E-2</c:v>
                </c:pt>
                <c:pt idx="47">
                  <c:v>3.4210774999999999E-2</c:v>
                </c:pt>
                <c:pt idx="48">
                  <c:v>3.3609423999999999E-2</c:v>
                </c:pt>
                <c:pt idx="49">
                  <c:v>3.1385448000000003E-2</c:v>
                </c:pt>
                <c:pt idx="50">
                  <c:v>2.8803265000000002E-2</c:v>
                </c:pt>
                <c:pt idx="51">
                  <c:v>2.7606671999999999E-2</c:v>
                </c:pt>
                <c:pt idx="52">
                  <c:v>2.8194634E-2</c:v>
                </c:pt>
                <c:pt idx="53">
                  <c:v>2.9007080000000001E-2</c:v>
                </c:pt>
                <c:pt idx="54">
                  <c:v>2.7899150000000001E-2</c:v>
                </c:pt>
                <c:pt idx="55">
                  <c:v>2.537153E-2</c:v>
                </c:pt>
                <c:pt idx="56">
                  <c:v>2.3849797999999998E-2</c:v>
                </c:pt>
                <c:pt idx="57">
                  <c:v>2.5996597E-2</c:v>
                </c:pt>
                <c:pt idx="58">
                  <c:v>3.1491150000000002E-2</c:v>
                </c:pt>
                <c:pt idx="59">
                  <c:v>3.7297532000000001E-2</c:v>
                </c:pt>
                <c:pt idx="60">
                  <c:v>3.9940607000000003E-2</c:v>
                </c:pt>
                <c:pt idx="61">
                  <c:v>4.0922184E-2</c:v>
                </c:pt>
                <c:pt idx="62">
                  <c:v>4.174187E-2</c:v>
                </c:pt>
                <c:pt idx="63">
                  <c:v>4.2484134E-2</c:v>
                </c:pt>
                <c:pt idx="64">
                  <c:v>4.1239749999999999E-2</c:v>
                </c:pt>
                <c:pt idx="65">
                  <c:v>3.8702889999999997E-2</c:v>
                </c:pt>
                <c:pt idx="66">
                  <c:v>3.9502334E-2</c:v>
                </c:pt>
                <c:pt idx="67">
                  <c:v>4.7451489999999999E-2</c:v>
                </c:pt>
                <c:pt idx="68">
                  <c:v>5.9413130000000001E-2</c:v>
                </c:pt>
                <c:pt idx="69">
                  <c:v>6.6090529999999995E-2</c:v>
                </c:pt>
                <c:pt idx="70">
                  <c:v>6.0950945999999999E-2</c:v>
                </c:pt>
                <c:pt idx="71">
                  <c:v>4.5727285999999999E-2</c:v>
                </c:pt>
                <c:pt idx="72">
                  <c:v>2.9113164E-2</c:v>
                </c:pt>
                <c:pt idx="73">
                  <c:v>1.8339304000000001E-2</c:v>
                </c:pt>
                <c:pt idx="74">
                  <c:v>1.5279693E-2</c:v>
                </c:pt>
                <c:pt idx="75">
                  <c:v>1.6027473E-2</c:v>
                </c:pt>
                <c:pt idx="76">
                  <c:v>1.7157901E-2</c:v>
                </c:pt>
                <c:pt idx="77">
                  <c:v>1.8381964000000001E-2</c:v>
                </c:pt>
                <c:pt idx="78">
                  <c:v>2.1610856000000001E-2</c:v>
                </c:pt>
                <c:pt idx="79">
                  <c:v>2.6096345999999999E-2</c:v>
                </c:pt>
                <c:pt idx="80">
                  <c:v>2.7413010000000002E-2</c:v>
                </c:pt>
                <c:pt idx="81">
                  <c:v>2.2068088999999999E-2</c:v>
                </c:pt>
                <c:pt idx="82">
                  <c:v>1.0415805E-2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4.0795164999999998E-3</c:v>
                </c:pt>
                <c:pt idx="89">
                  <c:v>1.2633933999999999E-2</c:v>
                </c:pt>
                <c:pt idx="90">
                  <c:v>1.9605612000000001E-2</c:v>
                </c:pt>
                <c:pt idx="91">
                  <c:v>2.5361040000000001E-2</c:v>
                </c:pt>
                <c:pt idx="92">
                  <c:v>2.8906612000000002E-2</c:v>
                </c:pt>
                <c:pt idx="93">
                  <c:v>3.0578448000000001E-2</c:v>
                </c:pt>
                <c:pt idx="94">
                  <c:v>3.0671107E-2</c:v>
                </c:pt>
                <c:pt idx="95">
                  <c:v>2.9412614E-2</c:v>
                </c:pt>
                <c:pt idx="96">
                  <c:v>2.8922182000000001E-2</c:v>
                </c:pt>
                <c:pt idx="97">
                  <c:v>2.8934979999999999E-2</c:v>
                </c:pt>
                <c:pt idx="98">
                  <c:v>2.9044746999999999E-2</c:v>
                </c:pt>
                <c:pt idx="99">
                  <c:v>2.8962650999999999E-2</c:v>
                </c:pt>
                <c:pt idx="100">
                  <c:v>2.8554923999999999E-2</c:v>
                </c:pt>
                <c:pt idx="101">
                  <c:v>2.8030402999999999E-2</c:v>
                </c:pt>
                <c:pt idx="102">
                  <c:v>2.7677976999999999E-2</c:v>
                </c:pt>
                <c:pt idx="103">
                  <c:v>2.7919243999999999E-2</c:v>
                </c:pt>
                <c:pt idx="104">
                  <c:v>2.7619452999999999E-2</c:v>
                </c:pt>
                <c:pt idx="105">
                  <c:v>2.6786117000000002E-2</c:v>
                </c:pt>
                <c:pt idx="106">
                  <c:v>2.5306845000000001E-2</c:v>
                </c:pt>
                <c:pt idx="107">
                  <c:v>2.3710927E-2</c:v>
                </c:pt>
                <c:pt idx="108">
                  <c:v>2.0818910999999999E-2</c:v>
                </c:pt>
                <c:pt idx="109">
                  <c:v>1.7263049999999999E-2</c:v>
                </c:pt>
                <c:pt idx="110">
                  <c:v>1.3586826E-2</c:v>
                </c:pt>
                <c:pt idx="111">
                  <c:v>9.6593270000000005E-3</c:v>
                </c:pt>
                <c:pt idx="112">
                  <c:v>5.0968400000000001E-3</c:v>
                </c:pt>
                <c:pt idx="113">
                  <c:v>7.2900000000000005E-4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8FBB-4410-9902-5898F594FF64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[5]Sheet1!$D$218:$DT$218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2.1900000000000001E-4</c:v>
                </c:pt>
                <c:pt idx="4">
                  <c:v>1.0835243999999999E-3</c:v>
                </c:pt>
                <c:pt idx="5">
                  <c:v>2.1552175999999998E-3</c:v>
                </c:pt>
                <c:pt idx="6">
                  <c:v>3.7893807E-3</c:v>
                </c:pt>
                <c:pt idx="7">
                  <c:v>6.2279630000000004E-3</c:v>
                </c:pt>
                <c:pt idx="8">
                  <c:v>7.0363550000000002E-3</c:v>
                </c:pt>
                <c:pt idx="9">
                  <c:v>4.6788180000000004E-3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5.8399999999999999E-4</c:v>
                </c:pt>
                <c:pt idx="15">
                  <c:v>7.1945726E-3</c:v>
                </c:pt>
                <c:pt idx="16">
                  <c:v>1.2496604999999999E-2</c:v>
                </c:pt>
                <c:pt idx="17">
                  <c:v>1.28012905E-2</c:v>
                </c:pt>
                <c:pt idx="18">
                  <c:v>8.2582709999999993E-3</c:v>
                </c:pt>
                <c:pt idx="19">
                  <c:v>3.39E-4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3.9811910000000002E-3</c:v>
                </c:pt>
                <c:pt idx="27">
                  <c:v>9.9058459999999994E-3</c:v>
                </c:pt>
                <c:pt idx="28">
                  <c:v>1.42332595E-2</c:v>
                </c:pt>
                <c:pt idx="29">
                  <c:v>1.659503E-2</c:v>
                </c:pt>
                <c:pt idx="30">
                  <c:v>1.8828342000000001E-2</c:v>
                </c:pt>
                <c:pt idx="31">
                  <c:v>2.0976287999999999E-2</c:v>
                </c:pt>
                <c:pt idx="32">
                  <c:v>2.2202845999999998E-2</c:v>
                </c:pt>
                <c:pt idx="33">
                  <c:v>2.4122724000000002E-2</c:v>
                </c:pt>
                <c:pt idx="34">
                  <c:v>2.6511198E-2</c:v>
                </c:pt>
                <c:pt idx="35">
                  <c:v>2.906794E-2</c:v>
                </c:pt>
                <c:pt idx="36">
                  <c:v>3.0009178000000001E-2</c:v>
                </c:pt>
                <c:pt idx="37">
                  <c:v>2.8230069999999999E-2</c:v>
                </c:pt>
                <c:pt idx="38">
                  <c:v>2.4148783E-2</c:v>
                </c:pt>
                <c:pt idx="39">
                  <c:v>1.9487325E-2</c:v>
                </c:pt>
                <c:pt idx="40">
                  <c:v>1.4847379000000001E-2</c:v>
                </c:pt>
                <c:pt idx="41">
                  <c:v>1.1524702E-2</c:v>
                </c:pt>
                <c:pt idx="42">
                  <c:v>9.3428049999999992E-3</c:v>
                </c:pt>
                <c:pt idx="43">
                  <c:v>1.0411584999999999E-2</c:v>
                </c:pt>
                <c:pt idx="44">
                  <c:v>1.5908795999999999E-2</c:v>
                </c:pt>
                <c:pt idx="45">
                  <c:v>2.4108587000000001E-2</c:v>
                </c:pt>
                <c:pt idx="46">
                  <c:v>3.1280104000000003E-2</c:v>
                </c:pt>
                <c:pt idx="47">
                  <c:v>3.4497180000000002E-2</c:v>
                </c:pt>
                <c:pt idx="48">
                  <c:v>3.3895550000000003E-2</c:v>
                </c:pt>
                <c:pt idx="49">
                  <c:v>3.1557201999999999E-2</c:v>
                </c:pt>
                <c:pt idx="50">
                  <c:v>2.8848499999999999E-2</c:v>
                </c:pt>
                <c:pt idx="51">
                  <c:v>2.7612141999999999E-2</c:v>
                </c:pt>
                <c:pt idx="52">
                  <c:v>2.8233964E-2</c:v>
                </c:pt>
                <c:pt idx="53">
                  <c:v>2.906883E-2</c:v>
                </c:pt>
                <c:pt idx="54">
                  <c:v>2.7919220000000002E-2</c:v>
                </c:pt>
                <c:pt idx="55">
                  <c:v>2.5335845999999999E-2</c:v>
                </c:pt>
                <c:pt idx="56">
                  <c:v>2.3822955999999999E-2</c:v>
                </c:pt>
                <c:pt idx="57">
                  <c:v>2.6065270000000001E-2</c:v>
                </c:pt>
                <c:pt idx="58">
                  <c:v>3.1687077000000001E-2</c:v>
                </c:pt>
                <c:pt idx="59">
                  <c:v>3.7571545999999997E-2</c:v>
                </c:pt>
                <c:pt idx="60">
                  <c:v>4.0168809999999999E-2</c:v>
                </c:pt>
                <c:pt idx="61">
                  <c:v>4.0972969999999997E-2</c:v>
                </c:pt>
                <c:pt idx="62">
                  <c:v>4.1563857000000003E-2</c:v>
                </c:pt>
                <c:pt idx="63">
                  <c:v>4.2171489999999999E-2</c:v>
                </c:pt>
                <c:pt idx="64">
                  <c:v>4.0960820000000002E-2</c:v>
                </c:pt>
                <c:pt idx="65">
                  <c:v>3.8606047999999997E-2</c:v>
                </c:pt>
                <c:pt idx="66">
                  <c:v>3.9576985000000002E-2</c:v>
                </c:pt>
                <c:pt idx="67">
                  <c:v>4.7584620000000001E-2</c:v>
                </c:pt>
                <c:pt idx="68">
                  <c:v>5.9545929999999997E-2</c:v>
                </c:pt>
                <c:pt idx="69">
                  <c:v>6.6291790000000003E-2</c:v>
                </c:pt>
                <c:pt idx="70">
                  <c:v>6.1329620000000001E-2</c:v>
                </c:pt>
                <c:pt idx="71">
                  <c:v>4.6268713000000003E-2</c:v>
                </c:pt>
                <c:pt idx="72">
                  <c:v>2.961109E-2</c:v>
                </c:pt>
                <c:pt idx="73">
                  <c:v>1.8534154000000001E-2</c:v>
                </c:pt>
                <c:pt idx="74">
                  <c:v>1.5082974000000001E-2</c:v>
                </c:pt>
                <c:pt idx="75">
                  <c:v>1.5574943000000001E-2</c:v>
                </c:pt>
                <c:pt idx="76">
                  <c:v>1.6650735999999999E-2</c:v>
                </c:pt>
                <c:pt idx="77">
                  <c:v>1.7909681E-2</c:v>
                </c:pt>
                <c:pt idx="78">
                  <c:v>2.1194867999999999E-2</c:v>
                </c:pt>
                <c:pt idx="79">
                  <c:v>2.5777211000000001E-2</c:v>
                </c:pt>
                <c:pt idx="80">
                  <c:v>2.7273726000000002E-2</c:v>
                </c:pt>
                <c:pt idx="81">
                  <c:v>2.2144936E-2</c:v>
                </c:pt>
                <c:pt idx="82">
                  <c:v>1.0654597E-2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4.0180850000000002E-3</c:v>
                </c:pt>
                <c:pt idx="89">
                  <c:v>1.2507359500000001E-2</c:v>
                </c:pt>
                <c:pt idx="90">
                  <c:v>1.9414150000000002E-2</c:v>
                </c:pt>
                <c:pt idx="91">
                  <c:v>2.5147486E-2</c:v>
                </c:pt>
                <c:pt idx="92">
                  <c:v>2.8679698999999999E-2</c:v>
                </c:pt>
                <c:pt idx="93">
                  <c:v>3.035854E-2</c:v>
                </c:pt>
                <c:pt idx="94">
                  <c:v>3.047242E-2</c:v>
                </c:pt>
                <c:pt idx="95">
                  <c:v>2.9259951999999999E-2</c:v>
                </c:pt>
                <c:pt idx="96">
                  <c:v>2.8858373E-2</c:v>
                </c:pt>
                <c:pt idx="97">
                  <c:v>2.8975982000000001E-2</c:v>
                </c:pt>
                <c:pt idx="98">
                  <c:v>2.9184234999999999E-2</c:v>
                </c:pt>
                <c:pt idx="99">
                  <c:v>2.917455E-2</c:v>
                </c:pt>
                <c:pt idx="100">
                  <c:v>2.8811488E-2</c:v>
                </c:pt>
                <c:pt idx="101">
                  <c:v>2.8330392999999999E-2</c:v>
                </c:pt>
                <c:pt idx="102">
                  <c:v>2.7957510000000001E-2</c:v>
                </c:pt>
                <c:pt idx="103">
                  <c:v>2.8170956E-2</c:v>
                </c:pt>
                <c:pt idx="104">
                  <c:v>2.7829895E-2</c:v>
                </c:pt>
                <c:pt idx="105">
                  <c:v>2.6948634999999999E-2</c:v>
                </c:pt>
                <c:pt idx="106">
                  <c:v>2.5413398E-2</c:v>
                </c:pt>
                <c:pt idx="107">
                  <c:v>2.3723707E-2</c:v>
                </c:pt>
                <c:pt idx="108">
                  <c:v>2.0768147000000001E-2</c:v>
                </c:pt>
                <c:pt idx="109">
                  <c:v>1.7138319999999999E-2</c:v>
                </c:pt>
                <c:pt idx="110">
                  <c:v>1.3377549000000001E-2</c:v>
                </c:pt>
                <c:pt idx="111">
                  <c:v>9.4635919999999998E-3</c:v>
                </c:pt>
                <c:pt idx="112">
                  <c:v>4.8637300000000001E-3</c:v>
                </c:pt>
                <c:pt idx="113">
                  <c:v>4.4700000000000002E-4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8FBB-4410-9902-5898F594FF64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[5]Sheet1!$D$219:$DT$219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2.4899999999999998E-4</c:v>
                </c:pt>
                <c:pt idx="4">
                  <c:v>1.1755138E-3</c:v>
                </c:pt>
                <c:pt idx="5">
                  <c:v>2.2567476000000001E-3</c:v>
                </c:pt>
                <c:pt idx="6">
                  <c:v>3.7405055E-3</c:v>
                </c:pt>
                <c:pt idx="7">
                  <c:v>5.9477289999999997E-3</c:v>
                </c:pt>
                <c:pt idx="8">
                  <c:v>6.5751582999999999E-3</c:v>
                </c:pt>
                <c:pt idx="9">
                  <c:v>4.2757615000000001E-3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9.6400000000000001E-4</c:v>
                </c:pt>
                <c:pt idx="15">
                  <c:v>7.4471034999999998E-3</c:v>
                </c:pt>
                <c:pt idx="16">
                  <c:v>1.2664643999999999E-2</c:v>
                </c:pt>
                <c:pt idx="17">
                  <c:v>1.29105225E-2</c:v>
                </c:pt>
                <c:pt idx="18">
                  <c:v>8.3296599999999991E-3</c:v>
                </c:pt>
                <c:pt idx="19">
                  <c:v>3.4299999999999999E-4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4.0725702000000003E-3</c:v>
                </c:pt>
                <c:pt idx="27">
                  <c:v>9.998369E-3</c:v>
                </c:pt>
                <c:pt idx="28">
                  <c:v>1.4361021E-2</c:v>
                </c:pt>
                <c:pt idx="29">
                  <c:v>1.6733540000000002E-2</c:v>
                </c:pt>
                <c:pt idx="30">
                  <c:v>1.8867177999999998E-2</c:v>
                </c:pt>
                <c:pt idx="31">
                  <c:v>2.0844435000000001E-2</c:v>
                </c:pt>
                <c:pt idx="32">
                  <c:v>2.2003343000000002E-2</c:v>
                </c:pt>
                <c:pt idx="33">
                  <c:v>2.4065224E-2</c:v>
                </c:pt>
                <c:pt idx="34">
                  <c:v>2.6764138E-2</c:v>
                </c:pt>
                <c:pt idx="35">
                  <c:v>2.961971E-2</c:v>
                </c:pt>
                <c:pt idx="36">
                  <c:v>3.0714838000000001E-2</c:v>
                </c:pt>
                <c:pt idx="37">
                  <c:v>2.8909573000000001E-2</c:v>
                </c:pt>
                <c:pt idx="38">
                  <c:v>2.4702419E-2</c:v>
                </c:pt>
                <c:pt idx="39">
                  <c:v>1.9882311999999999E-2</c:v>
                </c:pt>
                <c:pt idx="40">
                  <c:v>1.5153522000000001E-2</c:v>
                </c:pt>
                <c:pt idx="41">
                  <c:v>1.1727631000000001E-2</c:v>
                </c:pt>
                <c:pt idx="42">
                  <c:v>9.4577064999999995E-3</c:v>
                </c:pt>
                <c:pt idx="43">
                  <c:v>1.0416620999999999E-2</c:v>
                </c:pt>
                <c:pt idx="44">
                  <c:v>1.5763550000000001E-2</c:v>
                </c:pt>
                <c:pt idx="45">
                  <c:v>2.3775963000000001E-2</c:v>
                </c:pt>
                <c:pt idx="46">
                  <c:v>3.0780733000000001E-2</c:v>
                </c:pt>
                <c:pt idx="47">
                  <c:v>3.3958677E-2</c:v>
                </c:pt>
                <c:pt idx="48">
                  <c:v>3.3535490000000001E-2</c:v>
                </c:pt>
                <c:pt idx="49">
                  <c:v>3.1510512999999997E-2</c:v>
                </c:pt>
                <c:pt idx="50">
                  <c:v>2.9062350000000001E-2</c:v>
                </c:pt>
                <c:pt idx="51">
                  <c:v>2.7913179999999999E-2</c:v>
                </c:pt>
                <c:pt idx="52">
                  <c:v>2.8522484000000001E-2</c:v>
                </c:pt>
                <c:pt idx="53">
                  <c:v>2.9350935000000002E-2</c:v>
                </c:pt>
                <c:pt idx="54">
                  <c:v>2.8228995999999999E-2</c:v>
                </c:pt>
                <c:pt idx="55">
                  <c:v>2.5576890000000001E-2</c:v>
                </c:pt>
                <c:pt idx="56">
                  <c:v>2.3814673000000001E-2</c:v>
                </c:pt>
                <c:pt idx="57">
                  <c:v>2.5722768E-2</c:v>
                </c:pt>
                <c:pt idx="58">
                  <c:v>3.1144314999999999E-2</c:v>
                </c:pt>
                <c:pt idx="59">
                  <c:v>3.7085625999999997E-2</c:v>
                </c:pt>
                <c:pt idx="60">
                  <c:v>3.9971974E-2</c:v>
                </c:pt>
                <c:pt idx="61">
                  <c:v>4.1133820000000001E-2</c:v>
                </c:pt>
                <c:pt idx="62">
                  <c:v>4.2001392999999998E-2</c:v>
                </c:pt>
                <c:pt idx="63">
                  <c:v>4.2708400000000001E-2</c:v>
                </c:pt>
                <c:pt idx="64">
                  <c:v>4.1423168000000003E-2</c:v>
                </c:pt>
                <c:pt idx="65">
                  <c:v>3.8839694000000001E-2</c:v>
                </c:pt>
                <c:pt idx="66">
                  <c:v>3.9569582999999998E-2</c:v>
                </c:pt>
                <c:pt idx="67">
                  <c:v>4.7455322000000001E-2</c:v>
                </c:pt>
                <c:pt idx="68">
                  <c:v>5.9418859999999997E-2</c:v>
                </c:pt>
                <c:pt idx="69">
                  <c:v>6.6140019999999994E-2</c:v>
                </c:pt>
                <c:pt idx="70">
                  <c:v>6.1013699999999997E-2</c:v>
                </c:pt>
                <c:pt idx="71">
                  <c:v>4.5704804000000002E-2</c:v>
                </c:pt>
                <c:pt idx="72">
                  <c:v>2.8912038000000001E-2</c:v>
                </c:pt>
                <c:pt idx="73">
                  <c:v>1.7948215999999999E-2</c:v>
                </c:pt>
                <c:pt idx="74">
                  <c:v>1.4817363E-2</c:v>
                </c:pt>
                <c:pt idx="75">
                  <c:v>1.5717167000000001E-2</c:v>
                </c:pt>
                <c:pt idx="76">
                  <c:v>1.715817E-2</c:v>
                </c:pt>
                <c:pt idx="77">
                  <c:v>1.8638734000000001E-2</c:v>
                </c:pt>
                <c:pt idx="78">
                  <c:v>2.1910994999999999E-2</c:v>
                </c:pt>
                <c:pt idx="79">
                  <c:v>2.6278495999999998E-2</c:v>
                </c:pt>
                <c:pt idx="80">
                  <c:v>2.7495065999999999E-2</c:v>
                </c:pt>
                <c:pt idx="81">
                  <c:v>2.2192368000000001E-2</c:v>
                </c:pt>
                <c:pt idx="82">
                  <c:v>1.0671511999999999E-2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3.6261391E-3</c:v>
                </c:pt>
                <c:pt idx="89">
                  <c:v>1.1946622E-2</c:v>
                </c:pt>
                <c:pt idx="90">
                  <c:v>1.8800833999999999E-2</c:v>
                </c:pt>
                <c:pt idx="91">
                  <c:v>2.4548238E-2</c:v>
                </c:pt>
                <c:pt idx="92">
                  <c:v>2.8247403000000001E-2</c:v>
                </c:pt>
                <c:pt idx="93">
                  <c:v>3.0170055000000001E-2</c:v>
                </c:pt>
                <c:pt idx="94">
                  <c:v>3.0576507999999999E-2</c:v>
                </c:pt>
                <c:pt idx="95">
                  <c:v>2.9625037999999999E-2</c:v>
                </c:pt>
                <c:pt idx="96">
                  <c:v>2.9402000000000001E-2</c:v>
                </c:pt>
                <c:pt idx="97">
                  <c:v>2.959587E-2</c:v>
                </c:pt>
                <c:pt idx="98">
                  <c:v>2.9777287999999999E-2</c:v>
                </c:pt>
                <c:pt idx="99">
                  <c:v>2.9674132999999998E-2</c:v>
                </c:pt>
                <c:pt idx="100">
                  <c:v>2.9196946000000001E-2</c:v>
                </c:pt>
                <c:pt idx="101">
                  <c:v>2.8573268999999998E-2</c:v>
                </c:pt>
                <c:pt idx="102">
                  <c:v>2.8078385000000001E-2</c:v>
                </c:pt>
                <c:pt idx="103">
                  <c:v>2.8185005999999999E-2</c:v>
                </c:pt>
                <c:pt idx="104">
                  <c:v>2.7753623000000002E-2</c:v>
                </c:pt>
                <c:pt idx="105">
                  <c:v>2.679637E-2</c:v>
                </c:pt>
                <c:pt idx="106">
                  <c:v>2.5199447E-2</c:v>
                </c:pt>
                <c:pt idx="107">
                  <c:v>2.347511E-2</c:v>
                </c:pt>
                <c:pt idx="108">
                  <c:v>2.0486876000000001E-2</c:v>
                </c:pt>
                <c:pt idx="109">
                  <c:v>1.6839301000000001E-2</c:v>
                </c:pt>
                <c:pt idx="110">
                  <c:v>1.3086393E-2</c:v>
                </c:pt>
                <c:pt idx="111">
                  <c:v>9.1357855000000002E-3</c:v>
                </c:pt>
                <c:pt idx="112">
                  <c:v>4.5421209999999997E-3</c:v>
                </c:pt>
                <c:pt idx="113">
                  <c:v>1.3999999999999999E-4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8FBB-4410-9902-5898F594FF64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[5]Sheet1!$D$220:$DT$220</c:f>
              <c:numCache>
                <c:formatCode>General</c:formatCode>
                <c:ptCount val="121"/>
                <c:pt idx="0">
                  <c:v>1.4799999999999999E-4</c:v>
                </c:pt>
                <c:pt idx="1">
                  <c:v>0</c:v>
                </c:pt>
                <c:pt idx="2">
                  <c:v>0</c:v>
                </c:pt>
                <c:pt idx="3">
                  <c:v>1.6100000000000001E-4</c:v>
                </c:pt>
                <c:pt idx="4">
                  <c:v>9.0600000000000001E-4</c:v>
                </c:pt>
                <c:pt idx="5">
                  <c:v>1.909181E-3</c:v>
                </c:pt>
                <c:pt idx="6">
                  <c:v>3.4718069999999999E-3</c:v>
                </c:pt>
                <c:pt idx="7">
                  <c:v>5.8998760000000001E-3</c:v>
                </c:pt>
                <c:pt idx="8">
                  <c:v>6.8375566E-3</c:v>
                </c:pt>
                <c:pt idx="9">
                  <c:v>4.7396816999999997E-3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7.76E-4</c:v>
                </c:pt>
                <c:pt idx="15">
                  <c:v>7.4471529999999998E-3</c:v>
                </c:pt>
                <c:pt idx="16">
                  <c:v>1.2756346999999999E-2</c:v>
                </c:pt>
                <c:pt idx="17">
                  <c:v>1.2942369E-2</c:v>
                </c:pt>
                <c:pt idx="18">
                  <c:v>8.2834334999999995E-3</c:v>
                </c:pt>
                <c:pt idx="19">
                  <c:v>2.81E-4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4.2747460000000003E-3</c:v>
                </c:pt>
                <c:pt idx="27">
                  <c:v>1.0227557E-2</c:v>
                </c:pt>
                <c:pt idx="28">
                  <c:v>1.4435065E-2</c:v>
                </c:pt>
                <c:pt idx="29">
                  <c:v>1.6584871000000001E-2</c:v>
                </c:pt>
                <c:pt idx="30">
                  <c:v>1.8582680000000001E-2</c:v>
                </c:pt>
                <c:pt idx="31">
                  <c:v>2.0581334999999999E-2</c:v>
                </c:pt>
                <c:pt idx="32">
                  <c:v>2.1822266E-2</c:v>
                </c:pt>
                <c:pt idx="33">
                  <c:v>2.3907399999999999E-2</c:v>
                </c:pt>
                <c:pt idx="34">
                  <c:v>2.6515207999999998E-2</c:v>
                </c:pt>
                <c:pt idx="35">
                  <c:v>2.9259482E-2</c:v>
                </c:pt>
                <c:pt idx="36">
                  <c:v>3.0317503999999999E-2</c:v>
                </c:pt>
                <c:pt idx="37">
                  <c:v>2.8582755000000001E-2</c:v>
                </c:pt>
                <c:pt idx="38">
                  <c:v>2.4462689999999999E-2</c:v>
                </c:pt>
                <c:pt idx="39">
                  <c:v>1.9736797E-2</c:v>
                </c:pt>
                <c:pt idx="40">
                  <c:v>1.5033151999999999E-2</c:v>
                </c:pt>
                <c:pt idx="41">
                  <c:v>1.1601469999999999E-2</c:v>
                </c:pt>
                <c:pt idx="42">
                  <c:v>9.3053609999999998E-3</c:v>
                </c:pt>
                <c:pt idx="43">
                  <c:v>1.0276858999999999E-2</c:v>
                </c:pt>
                <c:pt idx="44">
                  <c:v>1.5710285000000001E-2</c:v>
                </c:pt>
                <c:pt idx="45">
                  <c:v>2.3859697999999999E-2</c:v>
                </c:pt>
                <c:pt idx="46">
                  <c:v>3.0963000000000001E-2</c:v>
                </c:pt>
                <c:pt idx="47">
                  <c:v>3.4183659999999998E-2</c:v>
                </c:pt>
                <c:pt idx="48">
                  <c:v>3.3771533999999999E-2</c:v>
                </c:pt>
                <c:pt idx="49">
                  <c:v>3.1714180000000002E-2</c:v>
                </c:pt>
                <c:pt idx="50">
                  <c:v>2.9192097E-2</c:v>
                </c:pt>
                <c:pt idx="51">
                  <c:v>2.7905032E-2</c:v>
                </c:pt>
                <c:pt idx="52">
                  <c:v>2.8318215000000001E-2</c:v>
                </c:pt>
                <c:pt idx="53">
                  <c:v>2.9017081E-2</c:v>
                </c:pt>
                <c:pt idx="54">
                  <c:v>2.7886614000000001E-2</c:v>
                </c:pt>
                <c:pt idx="55">
                  <c:v>2.534281E-2</c:v>
                </c:pt>
                <c:pt idx="56">
                  <c:v>2.3748213000000001E-2</c:v>
                </c:pt>
                <c:pt idx="57">
                  <c:v>2.5825088999999999E-2</c:v>
                </c:pt>
                <c:pt idx="58">
                  <c:v>3.1377055000000001E-2</c:v>
                </c:pt>
                <c:pt idx="59">
                  <c:v>3.7412635999999999E-2</c:v>
                </c:pt>
                <c:pt idx="60">
                  <c:v>4.0328580000000003E-2</c:v>
                </c:pt>
                <c:pt idx="61">
                  <c:v>4.1427270000000002E-2</c:v>
                </c:pt>
                <c:pt idx="62">
                  <c:v>4.2144704999999998E-2</c:v>
                </c:pt>
                <c:pt idx="63">
                  <c:v>4.2662855E-2</c:v>
                </c:pt>
                <c:pt idx="64">
                  <c:v>4.1221256999999997E-2</c:v>
                </c:pt>
                <c:pt idx="65">
                  <c:v>3.8555430000000002E-2</c:v>
                </c:pt>
                <c:pt idx="66">
                  <c:v>3.923016E-2</c:v>
                </c:pt>
                <c:pt idx="67">
                  <c:v>4.7055364000000002E-2</c:v>
                </c:pt>
                <c:pt idx="68">
                  <c:v>5.9017162999999997E-2</c:v>
                </c:pt>
                <c:pt idx="69">
                  <c:v>6.5916195999999996E-2</c:v>
                </c:pt>
                <c:pt idx="70">
                  <c:v>6.1143863999999999E-2</c:v>
                </c:pt>
                <c:pt idx="71">
                  <c:v>4.619376E-2</c:v>
                </c:pt>
                <c:pt idx="72">
                  <c:v>2.9537197000000001E-2</c:v>
                </c:pt>
                <c:pt idx="73">
                  <c:v>1.8427717E-2</c:v>
                </c:pt>
                <c:pt idx="74">
                  <c:v>1.5032967E-2</c:v>
                </c:pt>
                <c:pt idx="75">
                  <c:v>1.5725798999999999E-2</c:v>
                </c:pt>
                <c:pt idx="76">
                  <c:v>1.7069786999999999E-2</c:v>
                </c:pt>
                <c:pt idx="77">
                  <c:v>1.8512798E-2</c:v>
                </c:pt>
                <c:pt idx="78">
                  <c:v>2.1774886E-2</c:v>
                </c:pt>
                <c:pt idx="79">
                  <c:v>2.6140828000000001E-2</c:v>
                </c:pt>
                <c:pt idx="80">
                  <c:v>2.7348237000000001E-2</c:v>
                </c:pt>
                <c:pt idx="81">
                  <c:v>2.2005126E-2</c:v>
                </c:pt>
                <c:pt idx="82">
                  <c:v>1.0420617E-2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3.6657186999999999E-3</c:v>
                </c:pt>
                <c:pt idx="89">
                  <c:v>1.2248817E-2</c:v>
                </c:pt>
                <c:pt idx="90">
                  <c:v>1.9326955E-2</c:v>
                </c:pt>
                <c:pt idx="91">
                  <c:v>2.525966E-2</c:v>
                </c:pt>
                <c:pt idx="92">
                  <c:v>2.9012053999999999E-2</c:v>
                </c:pt>
                <c:pt idx="93">
                  <c:v>3.0876681E-2</c:v>
                </c:pt>
                <c:pt idx="94">
                  <c:v>3.112502E-2</c:v>
                </c:pt>
                <c:pt idx="95">
                  <c:v>2.9966678E-2</c:v>
                </c:pt>
                <c:pt idx="96">
                  <c:v>2.9534943000000001E-2</c:v>
                </c:pt>
                <c:pt idx="97">
                  <c:v>2.9546500999999999E-2</c:v>
                </c:pt>
                <c:pt idx="98">
                  <c:v>2.9593667000000001E-2</c:v>
                </c:pt>
                <c:pt idx="99">
                  <c:v>2.9397255000000001E-2</c:v>
                </c:pt>
                <c:pt idx="100">
                  <c:v>2.8852953000000001E-2</c:v>
                </c:pt>
                <c:pt idx="101">
                  <c:v>2.8198820999999999E-2</c:v>
                </c:pt>
                <c:pt idx="102">
                  <c:v>2.7707388999999999E-2</c:v>
                </c:pt>
                <c:pt idx="103">
                  <c:v>2.7836083000000001E-2</c:v>
                </c:pt>
                <c:pt idx="104">
                  <c:v>2.7442438999999999E-2</c:v>
                </c:pt>
                <c:pt idx="105">
                  <c:v>2.6537761E-2</c:v>
                </c:pt>
                <c:pt idx="106">
                  <c:v>2.5007246E-2</c:v>
                </c:pt>
                <c:pt idx="107">
                  <c:v>2.3370341999999999E-2</c:v>
                </c:pt>
                <c:pt idx="108">
                  <c:v>2.0467862E-2</c:v>
                </c:pt>
                <c:pt idx="109">
                  <c:v>1.6911848E-2</c:v>
                </c:pt>
                <c:pt idx="110">
                  <c:v>1.3245112E-2</c:v>
                </c:pt>
                <c:pt idx="111">
                  <c:v>9.3709589999999999E-3</c:v>
                </c:pt>
                <c:pt idx="112">
                  <c:v>4.8421538000000004E-3</c:v>
                </c:pt>
                <c:pt idx="113">
                  <c:v>5.0299999999999997E-4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8FBB-4410-9902-5898F594FF64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[5]Sheet1!$D$221:$DT$221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1.74E-4</c:v>
                </c:pt>
                <c:pt idx="4">
                  <c:v>1.019245E-3</c:v>
                </c:pt>
                <c:pt idx="5">
                  <c:v>1.9614962000000001E-3</c:v>
                </c:pt>
                <c:pt idx="6">
                  <c:v>3.4096899999999999E-3</c:v>
                </c:pt>
                <c:pt idx="7">
                  <c:v>5.7669556999999996E-3</c:v>
                </c:pt>
                <c:pt idx="8">
                  <c:v>6.7083626E-3</c:v>
                </c:pt>
                <c:pt idx="9">
                  <c:v>4.6598115000000004E-3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6.1399999999999996E-4</c:v>
                </c:pt>
                <c:pt idx="15">
                  <c:v>7.2563219999999999E-3</c:v>
                </c:pt>
                <c:pt idx="16">
                  <c:v>1.2635531E-2</c:v>
                </c:pt>
                <c:pt idx="17">
                  <c:v>1.2978952E-2</c:v>
                </c:pt>
                <c:pt idx="18">
                  <c:v>8.4064259999999998E-3</c:v>
                </c:pt>
                <c:pt idx="19">
                  <c:v>3.7199999999999999E-4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4.0741594999999997E-3</c:v>
                </c:pt>
                <c:pt idx="27">
                  <c:v>9.9695159999999994E-3</c:v>
                </c:pt>
                <c:pt idx="28">
                  <c:v>1.4219146E-2</c:v>
                </c:pt>
                <c:pt idx="29">
                  <c:v>1.6513802000000001E-2</c:v>
                </c:pt>
                <c:pt idx="30">
                  <c:v>1.870753E-2</c:v>
                </c:pt>
                <c:pt idx="31">
                  <c:v>2.0854597999999998E-2</c:v>
                </c:pt>
                <c:pt idx="32">
                  <c:v>2.2113146E-2</c:v>
                </c:pt>
                <c:pt idx="33">
                  <c:v>2.4084390000000001E-2</c:v>
                </c:pt>
                <c:pt idx="34">
                  <c:v>2.6511109000000001E-2</c:v>
                </c:pt>
                <c:pt idx="35">
                  <c:v>2.9114915000000002E-2</c:v>
                </c:pt>
                <c:pt idx="36">
                  <c:v>3.010297E-2</c:v>
                </c:pt>
                <c:pt idx="37">
                  <c:v>2.8322239999999999E-2</c:v>
                </c:pt>
                <c:pt idx="38">
                  <c:v>2.4173442E-2</c:v>
                </c:pt>
                <c:pt idx="39">
                  <c:v>1.9399222000000001E-2</c:v>
                </c:pt>
                <c:pt idx="40">
                  <c:v>1.4742549000000001E-2</c:v>
                </c:pt>
                <c:pt idx="41">
                  <c:v>1.150462E-2</c:v>
                </c:pt>
                <c:pt idx="42">
                  <c:v>9.4595200000000008E-3</c:v>
                </c:pt>
                <c:pt idx="43">
                  <c:v>1.0616231E-2</c:v>
                </c:pt>
                <c:pt idx="44">
                  <c:v>1.6103520999999999E-2</c:v>
                </c:pt>
                <c:pt idx="45">
                  <c:v>2.4187884999999999E-2</c:v>
                </c:pt>
                <c:pt idx="46">
                  <c:v>3.1232486E-2</c:v>
                </c:pt>
                <c:pt idx="47">
                  <c:v>3.4406109999999997E-2</c:v>
                </c:pt>
                <c:pt idx="48">
                  <c:v>3.3873130000000001E-2</c:v>
                </c:pt>
                <c:pt idx="49">
                  <c:v>3.1649509999999999E-2</c:v>
                </c:pt>
                <c:pt idx="50">
                  <c:v>2.8982404999999999E-2</c:v>
                </c:pt>
                <c:pt idx="51">
                  <c:v>2.7677514E-2</c:v>
                </c:pt>
                <c:pt idx="52">
                  <c:v>2.8179605999999999E-2</c:v>
                </c:pt>
                <c:pt idx="53">
                  <c:v>2.8927784000000002E-2</c:v>
                </c:pt>
                <c:pt idx="54">
                  <c:v>2.7756614999999998E-2</c:v>
                </c:pt>
                <c:pt idx="55">
                  <c:v>2.5145460000000001E-2</c:v>
                </c:pt>
                <c:pt idx="56">
                  <c:v>2.3588565999999998E-2</c:v>
                </c:pt>
                <c:pt idx="57">
                  <c:v>2.5791623E-2</c:v>
                </c:pt>
                <c:pt idx="58">
                  <c:v>3.1456098000000002E-2</c:v>
                </c:pt>
                <c:pt idx="59">
                  <c:v>3.7473871999999998E-2</c:v>
                </c:pt>
                <c:pt idx="60">
                  <c:v>4.0213894E-2</c:v>
                </c:pt>
                <c:pt idx="61">
                  <c:v>4.1087829999999999E-2</c:v>
                </c:pt>
                <c:pt idx="62">
                  <c:v>4.1642150000000003E-2</c:v>
                </c:pt>
                <c:pt idx="63">
                  <c:v>4.2128619999999999E-2</c:v>
                </c:pt>
                <c:pt idx="64">
                  <c:v>4.0795541999999997E-2</c:v>
                </c:pt>
                <c:pt idx="65">
                  <c:v>3.8356148E-2</c:v>
                </c:pt>
                <c:pt idx="66">
                  <c:v>3.9303699999999997E-2</c:v>
                </c:pt>
                <c:pt idx="67">
                  <c:v>4.7317699999999997E-2</c:v>
                </c:pt>
                <c:pt idx="68">
                  <c:v>5.9284370000000003E-2</c:v>
                </c:pt>
                <c:pt idx="69">
                  <c:v>6.6024243999999996E-2</c:v>
                </c:pt>
                <c:pt idx="70">
                  <c:v>6.1099656000000002E-2</c:v>
                </c:pt>
                <c:pt idx="71">
                  <c:v>4.6190040000000002E-2</c:v>
                </c:pt>
                <c:pt idx="72">
                  <c:v>2.979505E-2</c:v>
                </c:pt>
                <c:pt idx="73">
                  <c:v>1.8984293999999999E-2</c:v>
                </c:pt>
                <c:pt idx="74">
                  <c:v>1.5642672999999999E-2</c:v>
                </c:pt>
                <c:pt idx="75">
                  <c:v>1.603077E-2</c:v>
                </c:pt>
                <c:pt idx="76">
                  <c:v>1.6864023999999998E-2</c:v>
                </c:pt>
                <c:pt idx="77">
                  <c:v>1.7895956000000001E-2</c:v>
                </c:pt>
                <c:pt idx="78">
                  <c:v>2.1031687E-2</c:v>
                </c:pt>
                <c:pt idx="79">
                  <c:v>2.5563140000000002E-2</c:v>
                </c:pt>
                <c:pt idx="80">
                  <c:v>2.7107242E-2</c:v>
                </c:pt>
                <c:pt idx="81">
                  <c:v>2.2072307999999999E-2</c:v>
                </c:pt>
                <c:pt idx="82">
                  <c:v>1.0642889000000001E-2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3.7448336000000001E-3</c:v>
                </c:pt>
                <c:pt idx="89">
                  <c:v>1.2275985E-2</c:v>
                </c:pt>
                <c:pt idx="90">
                  <c:v>1.9280235999999999E-2</c:v>
                </c:pt>
                <c:pt idx="91">
                  <c:v>2.5092406000000001E-2</c:v>
                </c:pt>
                <c:pt idx="92">
                  <c:v>2.8692876999999999E-2</c:v>
                </c:pt>
                <c:pt idx="93">
                  <c:v>3.0418672000000001E-2</c:v>
                </c:pt>
                <c:pt idx="94">
                  <c:v>3.0561426999999999E-2</c:v>
                </c:pt>
                <c:pt idx="95">
                  <c:v>2.9337944000000001E-2</c:v>
                </c:pt>
                <c:pt idx="96">
                  <c:v>2.8877356999999999E-2</c:v>
                </c:pt>
                <c:pt idx="97">
                  <c:v>2.8927720000000001E-2</c:v>
                </c:pt>
                <c:pt idx="98">
                  <c:v>2.9074539999999999E-2</c:v>
                </c:pt>
                <c:pt idx="99">
                  <c:v>2.9033119E-2</c:v>
                </c:pt>
                <c:pt idx="100">
                  <c:v>2.8679373000000001E-2</c:v>
                </c:pt>
                <c:pt idx="101">
                  <c:v>2.8213927999999999E-2</c:v>
                </c:pt>
                <c:pt idx="102">
                  <c:v>2.7880764999999998E-2</c:v>
                </c:pt>
                <c:pt idx="103">
                  <c:v>2.8130595000000001E-2</c:v>
                </c:pt>
                <c:pt idx="104">
                  <c:v>2.7826732E-2</c:v>
                </c:pt>
                <c:pt idx="105">
                  <c:v>2.6979906000000001E-2</c:v>
                </c:pt>
                <c:pt idx="106">
                  <c:v>2.5478752E-2</c:v>
                </c:pt>
                <c:pt idx="107">
                  <c:v>2.3828740000000001E-2</c:v>
                </c:pt>
                <c:pt idx="108">
                  <c:v>2.0913103999999998E-2</c:v>
                </c:pt>
                <c:pt idx="109">
                  <c:v>1.7331740000000002E-2</c:v>
                </c:pt>
                <c:pt idx="110">
                  <c:v>1.3637844999999999E-2</c:v>
                </c:pt>
                <c:pt idx="111">
                  <c:v>9.6808510000000007E-3</c:v>
                </c:pt>
                <c:pt idx="112">
                  <c:v>5.1217980000000003E-3</c:v>
                </c:pt>
                <c:pt idx="113">
                  <c:v>7.5100000000000004E-4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8FBB-4410-9902-5898F594FF6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799561472"/>
        <c:axId val="799569632"/>
      </c:lineChart>
      <c:catAx>
        <c:axId val="7995614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9632"/>
        <c:crosses val="autoZero"/>
        <c:auto val="1"/>
        <c:lblAlgn val="ctr"/>
        <c:lblOffset val="100"/>
        <c:noMultiLvlLbl val="0"/>
      </c:catAx>
      <c:valAx>
        <c:axId val="799569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1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MWPPG082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[2]Sheet1!$D$1180:$DT$1180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1.7407854E-3</c:v>
                </c:pt>
                <c:pt idx="5">
                  <c:v>3.5781588E-3</c:v>
                </c:pt>
                <c:pt idx="6">
                  <c:v>4.9558880000000003E-3</c:v>
                </c:pt>
                <c:pt idx="7">
                  <c:v>6.5012100000000003E-3</c:v>
                </c:pt>
                <c:pt idx="8">
                  <c:v>6.4873689999999998E-3</c:v>
                </c:pt>
                <c:pt idx="9">
                  <c:v>3.8795962E-3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2.9700000000000001E-4</c:v>
                </c:pt>
                <c:pt idx="15">
                  <c:v>7.3183299999999996E-3</c:v>
                </c:pt>
                <c:pt idx="16">
                  <c:v>1.28713E-2</c:v>
                </c:pt>
                <c:pt idx="17">
                  <c:v>1.2956773E-2</c:v>
                </c:pt>
                <c:pt idx="18">
                  <c:v>7.7857530000000003E-3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6.8191186999999997E-3</c:v>
                </c:pt>
                <c:pt idx="27">
                  <c:v>1.3082355E-2</c:v>
                </c:pt>
                <c:pt idx="28">
                  <c:v>1.7168653999999998E-2</c:v>
                </c:pt>
                <c:pt idx="29">
                  <c:v>1.8645084999999999E-2</c:v>
                </c:pt>
                <c:pt idx="30">
                  <c:v>1.9693121000000001E-2</c:v>
                </c:pt>
                <c:pt idx="31">
                  <c:v>2.0737126000000002E-2</c:v>
                </c:pt>
                <c:pt idx="32">
                  <c:v>2.1314658E-2</c:v>
                </c:pt>
                <c:pt idx="33">
                  <c:v>2.3205558000000001E-2</c:v>
                </c:pt>
                <c:pt idx="34">
                  <c:v>2.6103443E-2</c:v>
                </c:pt>
                <c:pt idx="35">
                  <c:v>2.936652E-2</c:v>
                </c:pt>
                <c:pt idx="36">
                  <c:v>3.1088556999999999E-2</c:v>
                </c:pt>
                <c:pt idx="37">
                  <c:v>3.0213515999999999E-2</c:v>
                </c:pt>
                <c:pt idx="38">
                  <c:v>2.731043E-2</c:v>
                </c:pt>
                <c:pt idx="39">
                  <c:v>2.3804195E-2</c:v>
                </c:pt>
                <c:pt idx="40">
                  <c:v>1.9835247E-2</c:v>
                </c:pt>
                <c:pt idx="41">
                  <c:v>1.6356662000000001E-2</c:v>
                </c:pt>
                <c:pt idx="42">
                  <c:v>1.3749084E-2</c:v>
                </c:pt>
                <c:pt idx="43">
                  <c:v>1.4609410999999999E-2</c:v>
                </c:pt>
                <c:pt idx="44">
                  <c:v>2.0356162000000001E-2</c:v>
                </c:pt>
                <c:pt idx="45">
                  <c:v>2.8969424000000001E-2</c:v>
                </c:pt>
                <c:pt idx="46">
                  <c:v>3.63652E-2</c:v>
                </c:pt>
                <c:pt idx="47">
                  <c:v>3.9359709999999999E-2</c:v>
                </c:pt>
                <c:pt idx="48">
                  <c:v>3.7764430000000002E-2</c:v>
                </c:pt>
                <c:pt idx="49">
                  <c:v>3.34227E-2</c:v>
                </c:pt>
                <c:pt idx="50">
                  <c:v>2.7780226000000002E-2</c:v>
                </c:pt>
                <c:pt idx="51">
                  <c:v>2.3446653000000001E-2</c:v>
                </c:pt>
                <c:pt idx="52">
                  <c:v>2.1599920000000002E-2</c:v>
                </c:pt>
                <c:pt idx="53">
                  <c:v>2.0942654000000002E-2</c:v>
                </c:pt>
                <c:pt idx="54">
                  <c:v>1.9015612000000001E-2</c:v>
                </c:pt>
                <c:pt idx="55">
                  <c:v>1.6176731999999999E-2</c:v>
                </c:pt>
                <c:pt idx="56">
                  <c:v>1.4973311E-2</c:v>
                </c:pt>
                <c:pt idx="57">
                  <c:v>1.8180992E-2</c:v>
                </c:pt>
                <c:pt idx="58">
                  <c:v>2.5414740000000002E-2</c:v>
                </c:pt>
                <c:pt idx="59">
                  <c:v>3.2990261999999999E-2</c:v>
                </c:pt>
                <c:pt idx="60">
                  <c:v>3.6843582999999999E-2</c:v>
                </c:pt>
                <c:pt idx="61">
                  <c:v>3.8033325E-2</c:v>
                </c:pt>
                <c:pt idx="62">
                  <c:v>3.8271819999999998E-2</c:v>
                </c:pt>
                <c:pt idx="63">
                  <c:v>3.8247306000000002E-2</c:v>
                </c:pt>
                <c:pt idx="64">
                  <c:v>3.6722030000000003E-2</c:v>
                </c:pt>
                <c:pt idx="65">
                  <c:v>3.4587119999999999E-2</c:v>
                </c:pt>
                <c:pt idx="66">
                  <c:v>3.602085E-2</c:v>
                </c:pt>
                <c:pt idx="67">
                  <c:v>4.452768E-2</c:v>
                </c:pt>
                <c:pt idx="68">
                  <c:v>5.7203195999999998E-2</c:v>
                </c:pt>
                <c:pt idx="69">
                  <c:v>6.5238889999999994E-2</c:v>
                </c:pt>
                <c:pt idx="70">
                  <c:v>6.1824150000000001E-2</c:v>
                </c:pt>
                <c:pt idx="71">
                  <c:v>4.7608190000000002E-2</c:v>
                </c:pt>
                <c:pt idx="72">
                  <c:v>3.0503579999999999E-2</c:v>
                </c:pt>
                <c:pt idx="73">
                  <c:v>1.8014760000000001E-2</c:v>
                </c:pt>
                <c:pt idx="74">
                  <c:v>1.3062547000000001E-2</c:v>
                </c:pt>
                <c:pt idx="75">
                  <c:v>1.22964345E-2</c:v>
                </c:pt>
                <c:pt idx="76">
                  <c:v>1.2261133E-2</c:v>
                </c:pt>
                <c:pt idx="77">
                  <c:v>1.2732230000000001E-2</c:v>
                </c:pt>
                <c:pt idx="78">
                  <c:v>1.6130716E-2</c:v>
                </c:pt>
                <c:pt idx="79">
                  <c:v>2.1968196999999998E-2</c:v>
                </c:pt>
                <c:pt idx="80">
                  <c:v>2.5408836000000001E-2</c:v>
                </c:pt>
                <c:pt idx="81">
                  <c:v>2.1876764999999999E-2</c:v>
                </c:pt>
                <c:pt idx="82">
                  <c:v>1.0800738000000001E-2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4.9519626999999997E-3</c:v>
                </c:pt>
                <c:pt idx="89">
                  <c:v>1.4464235000000001E-2</c:v>
                </c:pt>
                <c:pt idx="90">
                  <c:v>2.1398120999999999E-2</c:v>
                </c:pt>
                <c:pt idx="91">
                  <c:v>2.6142634000000001E-2</c:v>
                </c:pt>
                <c:pt idx="92">
                  <c:v>2.8485788000000001E-2</c:v>
                </c:pt>
                <c:pt idx="93">
                  <c:v>2.9328967000000001E-2</c:v>
                </c:pt>
                <c:pt idx="94">
                  <c:v>2.9078904999999999E-2</c:v>
                </c:pt>
                <c:pt idx="95">
                  <c:v>2.8218501999999999E-2</c:v>
                </c:pt>
                <c:pt idx="96">
                  <c:v>2.8591490000000001E-2</c:v>
                </c:pt>
                <c:pt idx="97">
                  <c:v>2.9760871000000001E-2</c:v>
                </c:pt>
                <c:pt idx="98">
                  <c:v>3.0946347999999999E-2</c:v>
                </c:pt>
                <c:pt idx="99">
                  <c:v>3.1665991999999997E-2</c:v>
                </c:pt>
                <c:pt idx="100">
                  <c:v>3.1687795999999997E-2</c:v>
                </c:pt>
                <c:pt idx="101">
                  <c:v>3.1394560000000002E-2</c:v>
                </c:pt>
                <c:pt idx="102">
                  <c:v>3.1061040000000002E-2</c:v>
                </c:pt>
                <c:pt idx="103">
                  <c:v>3.1197780000000001E-2</c:v>
                </c:pt>
                <c:pt idx="104">
                  <c:v>3.0699264E-2</c:v>
                </c:pt>
                <c:pt idx="105">
                  <c:v>2.9616420000000001E-2</c:v>
                </c:pt>
                <c:pt idx="106">
                  <c:v>2.7851918999999999E-2</c:v>
                </c:pt>
                <c:pt idx="107">
                  <c:v>2.5929253999999999E-2</c:v>
                </c:pt>
                <c:pt idx="108">
                  <c:v>2.276241E-2</c:v>
                </c:pt>
                <c:pt idx="109">
                  <c:v>1.8974637999999999E-2</c:v>
                </c:pt>
                <c:pt idx="110">
                  <c:v>1.5206714E-2</c:v>
                </c:pt>
                <c:pt idx="111">
                  <c:v>1.1573297999999999E-2</c:v>
                </c:pt>
                <c:pt idx="112">
                  <c:v>7.2525150000000002E-3</c:v>
                </c:pt>
                <c:pt idx="113">
                  <c:v>3.0913095000000002E-3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1CC-4828-BCAD-D6B4B761CE3E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[2]Sheet1!$D$1181:$DT$1181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1.9246987999999999E-3</c:v>
                </c:pt>
                <c:pt idx="5">
                  <c:v>3.7021776999999999E-3</c:v>
                </c:pt>
                <c:pt idx="6">
                  <c:v>5.0661619999999999E-3</c:v>
                </c:pt>
                <c:pt idx="7">
                  <c:v>6.6415965999999998E-3</c:v>
                </c:pt>
                <c:pt idx="8">
                  <c:v>6.6800931999999999E-3</c:v>
                </c:pt>
                <c:pt idx="9">
                  <c:v>4.0511013999999998E-3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6.7438209999999997E-3</c:v>
                </c:pt>
                <c:pt idx="16">
                  <c:v>1.2507258E-2</c:v>
                </c:pt>
                <c:pt idx="17">
                  <c:v>1.290498E-2</c:v>
                </c:pt>
                <c:pt idx="18">
                  <c:v>8.0417920000000007E-3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6.2555370000000003E-3</c:v>
                </c:pt>
                <c:pt idx="27">
                  <c:v>1.2456363E-2</c:v>
                </c:pt>
                <c:pt idx="28">
                  <c:v>1.6713621000000001E-2</c:v>
                </c:pt>
                <c:pt idx="29">
                  <c:v>1.8548528000000002E-2</c:v>
                </c:pt>
                <c:pt idx="30">
                  <c:v>1.9994702E-2</c:v>
                </c:pt>
                <c:pt idx="31">
                  <c:v>2.1320272000000001E-2</c:v>
                </c:pt>
                <c:pt idx="32">
                  <c:v>2.2012952999999998E-2</c:v>
                </c:pt>
                <c:pt idx="33">
                  <c:v>2.3863576000000001E-2</c:v>
                </c:pt>
                <c:pt idx="34">
                  <c:v>2.6619779E-2</c:v>
                </c:pt>
                <c:pt idx="35">
                  <c:v>2.9669974000000002E-2</c:v>
                </c:pt>
                <c:pt idx="36">
                  <c:v>3.1168162999999999E-2</c:v>
                </c:pt>
                <c:pt idx="37">
                  <c:v>3.0065018999999998E-2</c:v>
                </c:pt>
                <c:pt idx="38">
                  <c:v>2.7048862999999999E-2</c:v>
                </c:pt>
                <c:pt idx="39">
                  <c:v>2.3501791000000001E-2</c:v>
                </c:pt>
                <c:pt idx="40">
                  <c:v>1.9463011999999998E-2</c:v>
                </c:pt>
                <c:pt idx="41">
                  <c:v>1.593787E-2</c:v>
                </c:pt>
                <c:pt idx="42">
                  <c:v>1.3263631999999999E-2</c:v>
                </c:pt>
                <c:pt idx="43">
                  <c:v>1.4155832E-2</c:v>
                </c:pt>
                <c:pt idx="44">
                  <c:v>2.0023867000000001E-2</c:v>
                </c:pt>
                <c:pt idx="45">
                  <c:v>2.8791087E-2</c:v>
                </c:pt>
                <c:pt idx="46">
                  <c:v>3.6304259999999998E-2</c:v>
                </c:pt>
                <c:pt idx="47">
                  <c:v>3.9397460000000002E-2</c:v>
                </c:pt>
                <c:pt idx="48">
                  <c:v>3.7930235E-2</c:v>
                </c:pt>
                <c:pt idx="49">
                  <c:v>3.372232E-2</c:v>
                </c:pt>
                <c:pt idx="50">
                  <c:v>2.8142724000000001E-2</c:v>
                </c:pt>
                <c:pt idx="51">
                  <c:v>2.3741043999999999E-2</c:v>
                </c:pt>
                <c:pt idx="52">
                  <c:v>2.1741423999999999E-2</c:v>
                </c:pt>
                <c:pt idx="53">
                  <c:v>2.0965105000000001E-2</c:v>
                </c:pt>
                <c:pt idx="54">
                  <c:v>1.9005979999999999E-2</c:v>
                </c:pt>
                <c:pt idx="55">
                  <c:v>1.6225700999999999E-2</c:v>
                </c:pt>
                <c:pt idx="56">
                  <c:v>1.5092829E-2</c:v>
                </c:pt>
                <c:pt idx="57">
                  <c:v>1.8290957E-2</c:v>
                </c:pt>
                <c:pt idx="58">
                  <c:v>2.5426250000000001E-2</c:v>
                </c:pt>
                <c:pt idx="59">
                  <c:v>3.2871135000000003E-2</c:v>
                </c:pt>
                <c:pt idx="60">
                  <c:v>3.663392E-2</c:v>
                </c:pt>
                <c:pt idx="61">
                  <c:v>3.7752191999999997E-2</c:v>
                </c:pt>
                <c:pt idx="62">
                  <c:v>3.7906612999999999E-2</c:v>
                </c:pt>
                <c:pt idx="63">
                  <c:v>3.7814269999999997E-2</c:v>
                </c:pt>
                <c:pt idx="64">
                  <c:v>3.6327284000000001E-2</c:v>
                </c:pt>
                <c:pt idx="65">
                  <c:v>3.4360309999999998E-2</c:v>
                </c:pt>
                <c:pt idx="66">
                  <c:v>3.6002588000000002E-2</c:v>
                </c:pt>
                <c:pt idx="67">
                  <c:v>4.4671975000000003E-2</c:v>
                </c:pt>
                <c:pt idx="68">
                  <c:v>5.7440579999999998E-2</c:v>
                </c:pt>
                <c:pt idx="69">
                  <c:v>6.5545160000000005E-2</c:v>
                </c:pt>
                <c:pt idx="70">
                  <c:v>6.2150780000000003E-2</c:v>
                </c:pt>
                <c:pt idx="71">
                  <c:v>4.7831137000000003E-2</c:v>
                </c:pt>
                <c:pt idx="72">
                  <c:v>3.0459621999999999E-2</c:v>
                </c:pt>
                <c:pt idx="73">
                  <c:v>1.7634422E-2</c:v>
                </c:pt>
                <c:pt idx="74">
                  <c:v>1.2482785999999999E-2</c:v>
                </c:pt>
                <c:pt idx="75">
                  <c:v>1.1828629E-2</c:v>
                </c:pt>
                <c:pt idx="76">
                  <c:v>1.2178695999999999E-2</c:v>
                </c:pt>
                <c:pt idx="77">
                  <c:v>1.3063200000000001E-2</c:v>
                </c:pt>
                <c:pt idx="78">
                  <c:v>1.6642014E-2</c:v>
                </c:pt>
                <c:pt idx="79">
                  <c:v>2.2313789000000001E-2</c:v>
                </c:pt>
                <c:pt idx="80">
                  <c:v>2.5368656999999999E-2</c:v>
                </c:pt>
                <c:pt idx="81">
                  <c:v>2.1466602000000001E-2</c:v>
                </c:pt>
                <c:pt idx="82">
                  <c:v>1.0246053E-2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5.4312995999999999E-3</c:v>
                </c:pt>
                <c:pt idx="89">
                  <c:v>1.4616692000000001E-2</c:v>
                </c:pt>
                <c:pt idx="90">
                  <c:v>2.1235475E-2</c:v>
                </c:pt>
                <c:pt idx="91">
                  <c:v>2.5792434999999999E-2</c:v>
                </c:pt>
                <c:pt idx="92">
                  <c:v>2.8095266000000001E-2</c:v>
                </c:pt>
                <c:pt idx="93">
                  <c:v>2.8979423000000001E-2</c:v>
                </c:pt>
                <c:pt idx="94">
                  <c:v>2.8796700000000001E-2</c:v>
                </c:pt>
                <c:pt idx="95">
                  <c:v>2.8020822000000001E-2</c:v>
                </c:pt>
                <c:pt idx="96">
                  <c:v>2.8466058999999998E-2</c:v>
                </c:pt>
                <c:pt idx="97">
                  <c:v>2.9699547E-2</c:v>
                </c:pt>
                <c:pt idx="98">
                  <c:v>3.0950109999999999E-2</c:v>
                </c:pt>
                <c:pt idx="99">
                  <c:v>3.1739681999999998E-2</c:v>
                </c:pt>
                <c:pt idx="100">
                  <c:v>3.1830754000000003E-2</c:v>
                </c:pt>
                <c:pt idx="101">
                  <c:v>3.1637552999999999E-2</c:v>
                </c:pt>
                <c:pt idx="102">
                  <c:v>3.1359070000000003E-2</c:v>
                </c:pt>
                <c:pt idx="103">
                  <c:v>3.1528849999999997E-2</c:v>
                </c:pt>
                <c:pt idx="104">
                  <c:v>3.1047747000000001E-2</c:v>
                </c:pt>
                <c:pt idx="105">
                  <c:v>2.9968092000000002E-2</c:v>
                </c:pt>
                <c:pt idx="106">
                  <c:v>2.8193922999999999E-2</c:v>
                </c:pt>
                <c:pt idx="107">
                  <c:v>2.6258374000000001E-2</c:v>
                </c:pt>
                <c:pt idx="108">
                  <c:v>2.3064761999999999E-2</c:v>
                </c:pt>
                <c:pt idx="109">
                  <c:v>1.9247936E-2</c:v>
                </c:pt>
                <c:pt idx="110">
                  <c:v>1.54521195E-2</c:v>
                </c:pt>
                <c:pt idx="111">
                  <c:v>1.1779032E-2</c:v>
                </c:pt>
                <c:pt idx="112">
                  <c:v>7.4376896999999997E-3</c:v>
                </c:pt>
                <c:pt idx="113">
                  <c:v>3.2695837000000002E-3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1CC-4828-BCAD-D6B4B761CE3E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[2]Sheet1!$D$1182:$DT$1182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1.8480573000000001E-3</c:v>
                </c:pt>
                <c:pt idx="5">
                  <c:v>3.7685664999999998E-3</c:v>
                </c:pt>
                <c:pt idx="6">
                  <c:v>5.2695240000000003E-3</c:v>
                </c:pt>
                <c:pt idx="7">
                  <c:v>6.8738419999999998E-3</c:v>
                </c:pt>
                <c:pt idx="8">
                  <c:v>6.7945732999999996E-3</c:v>
                </c:pt>
                <c:pt idx="9">
                  <c:v>3.9644097000000001E-3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7.0582135000000004E-3</c:v>
                </c:pt>
                <c:pt idx="16">
                  <c:v>1.27437E-2</c:v>
                </c:pt>
                <c:pt idx="17">
                  <c:v>1.2928482E-2</c:v>
                </c:pt>
                <c:pt idx="18">
                  <c:v>7.7912207000000004E-3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6.4197500000000001E-3</c:v>
                </c:pt>
                <c:pt idx="27">
                  <c:v>1.2676457E-2</c:v>
                </c:pt>
                <c:pt idx="28">
                  <c:v>1.684741E-2</c:v>
                </c:pt>
                <c:pt idx="29">
                  <c:v>1.850777E-2</c:v>
                </c:pt>
                <c:pt idx="30">
                  <c:v>1.9803009999999999E-2</c:v>
                </c:pt>
                <c:pt idx="31">
                  <c:v>2.1113781000000002E-2</c:v>
                </c:pt>
                <c:pt idx="32">
                  <c:v>2.1915924E-2</c:v>
                </c:pt>
                <c:pt idx="33">
                  <c:v>2.3905349999999999E-2</c:v>
                </c:pt>
                <c:pt idx="34">
                  <c:v>2.6754561999999999E-2</c:v>
                </c:pt>
                <c:pt idx="35">
                  <c:v>2.9860266999999999E-2</c:v>
                </c:pt>
                <c:pt idx="36">
                  <c:v>3.1413562999999999E-2</c:v>
                </c:pt>
                <c:pt idx="37">
                  <c:v>3.0389047999999998E-2</c:v>
                </c:pt>
                <c:pt idx="38">
                  <c:v>2.7408289999999998E-2</c:v>
                </c:pt>
                <c:pt idx="39">
                  <c:v>2.3807750999999999E-2</c:v>
                </c:pt>
                <c:pt idx="40">
                  <c:v>1.9719206E-2</c:v>
                </c:pt>
                <c:pt idx="41">
                  <c:v>1.6171781E-2</c:v>
                </c:pt>
                <c:pt idx="42">
                  <c:v>1.3534699000000001E-2</c:v>
                </c:pt>
                <c:pt idx="43">
                  <c:v>1.4443587500000001E-2</c:v>
                </c:pt>
                <c:pt idx="44">
                  <c:v>2.0295957E-2</c:v>
                </c:pt>
                <c:pt idx="45">
                  <c:v>2.9014644999999999E-2</c:v>
                </c:pt>
                <c:pt idx="46">
                  <c:v>3.6488406000000001E-2</c:v>
                </c:pt>
                <c:pt idx="47">
                  <c:v>3.9576510000000002E-2</c:v>
                </c:pt>
                <c:pt idx="48">
                  <c:v>3.8099437999999999E-2</c:v>
                </c:pt>
                <c:pt idx="49">
                  <c:v>3.3858462999999998E-2</c:v>
                </c:pt>
                <c:pt idx="50">
                  <c:v>2.8231282E-2</c:v>
                </c:pt>
                <c:pt idx="51">
                  <c:v>2.3805361000000001E-2</c:v>
                </c:pt>
                <c:pt idx="52">
                  <c:v>2.1798419999999999E-2</c:v>
                </c:pt>
                <c:pt idx="53">
                  <c:v>2.1023689000000002E-2</c:v>
                </c:pt>
                <c:pt idx="54">
                  <c:v>1.9069644E-2</c:v>
                </c:pt>
                <c:pt idx="55">
                  <c:v>1.6277803E-2</c:v>
                </c:pt>
                <c:pt idx="56">
                  <c:v>1.5097551000000001E-2</c:v>
                </c:pt>
                <c:pt idx="57">
                  <c:v>1.8290504999999999E-2</c:v>
                </c:pt>
                <c:pt idx="58">
                  <c:v>2.5468534000000001E-2</c:v>
                </c:pt>
                <c:pt idx="59">
                  <c:v>3.2955094999999997E-2</c:v>
                </c:pt>
                <c:pt idx="60">
                  <c:v>3.6730800000000001E-2</c:v>
                </c:pt>
                <c:pt idx="61">
                  <c:v>3.7822809999999998E-2</c:v>
                </c:pt>
                <c:pt idx="62">
                  <c:v>3.7947967999999999E-2</c:v>
                </c:pt>
                <c:pt idx="63">
                  <c:v>3.782377E-2</c:v>
                </c:pt>
                <c:pt idx="64">
                  <c:v>3.6288287000000002E-2</c:v>
                </c:pt>
                <c:pt idx="65">
                  <c:v>3.4276004999999998E-2</c:v>
                </c:pt>
                <c:pt idx="66">
                  <c:v>3.5951869999999997E-2</c:v>
                </c:pt>
                <c:pt idx="67">
                  <c:v>4.4748716000000001E-2</c:v>
                </c:pt>
                <c:pt idx="68">
                  <c:v>5.7601965999999998E-2</c:v>
                </c:pt>
                <c:pt idx="69">
                  <c:v>6.5627605000000006E-2</c:v>
                </c:pt>
                <c:pt idx="70">
                  <c:v>6.2045509999999998E-2</c:v>
                </c:pt>
                <c:pt idx="71">
                  <c:v>4.7626633000000002E-2</c:v>
                </c:pt>
                <c:pt idx="72">
                  <c:v>3.0375493999999999E-2</c:v>
                </c:pt>
                <c:pt idx="73">
                  <c:v>1.7838854000000001E-2</c:v>
                </c:pt>
                <c:pt idx="74">
                  <c:v>1.2964829000000001E-2</c:v>
                </c:pt>
                <c:pt idx="75">
                  <c:v>1.2467493E-2</c:v>
                </c:pt>
                <c:pt idx="76">
                  <c:v>1.2823058E-2</c:v>
                </c:pt>
                <c:pt idx="77">
                  <c:v>1.3543427E-2</c:v>
                </c:pt>
                <c:pt idx="78">
                  <c:v>1.684039E-2</c:v>
                </c:pt>
                <c:pt idx="79">
                  <c:v>2.2222865000000001E-2</c:v>
                </c:pt>
                <c:pt idx="80">
                  <c:v>2.5064334000000001E-2</c:v>
                </c:pt>
                <c:pt idx="81">
                  <c:v>2.1080514000000002E-2</c:v>
                </c:pt>
                <c:pt idx="82">
                  <c:v>9.9029895000000007E-3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5.4877950000000002E-3</c:v>
                </c:pt>
                <c:pt idx="89">
                  <c:v>1.4702990000000001E-2</c:v>
                </c:pt>
                <c:pt idx="90">
                  <c:v>2.1376864999999998E-2</c:v>
                </c:pt>
                <c:pt idx="91">
                  <c:v>2.5979361999999999E-2</c:v>
                </c:pt>
                <c:pt idx="92">
                  <c:v>2.8319553000000001E-2</c:v>
                </c:pt>
                <c:pt idx="93">
                  <c:v>2.9200587E-2</c:v>
                </c:pt>
                <c:pt idx="94">
                  <c:v>2.9000346E-2</c:v>
                </c:pt>
                <c:pt idx="95">
                  <c:v>2.8204710000000001E-2</c:v>
                </c:pt>
                <c:pt idx="96">
                  <c:v>2.8654112999999998E-2</c:v>
                </c:pt>
                <c:pt idx="97">
                  <c:v>2.9883841000000001E-2</c:v>
                </c:pt>
                <c:pt idx="98">
                  <c:v>3.1115851999999999E-2</c:v>
                </c:pt>
                <c:pt idx="99">
                  <c:v>3.1864110000000001E-2</c:v>
                </c:pt>
                <c:pt idx="100">
                  <c:v>3.1896661999999999E-2</c:v>
                </c:pt>
                <c:pt idx="101">
                  <c:v>3.1585920000000003E-2</c:v>
                </c:pt>
                <c:pt idx="102">
                  <c:v>3.1239787000000001E-2</c:v>
                </c:pt>
                <c:pt idx="103">
                  <c:v>3.1353075000000001E-2</c:v>
                </c:pt>
                <c:pt idx="104">
                  <c:v>3.0825895999999998E-2</c:v>
                </c:pt>
                <c:pt idx="105">
                  <c:v>2.9710453000000001E-2</c:v>
                </c:pt>
                <c:pt idx="106">
                  <c:v>2.7913224E-2</c:v>
                </c:pt>
                <c:pt idx="107">
                  <c:v>2.5988203000000001E-2</c:v>
                </c:pt>
                <c:pt idx="108">
                  <c:v>2.2793048999999999E-2</c:v>
                </c:pt>
                <c:pt idx="109">
                  <c:v>1.8988239000000001E-2</c:v>
                </c:pt>
                <c:pt idx="110">
                  <c:v>1.5221116999999999E-2</c:v>
                </c:pt>
                <c:pt idx="111">
                  <c:v>1.1559534E-2</c:v>
                </c:pt>
                <c:pt idx="112">
                  <c:v>7.2267553999999998E-3</c:v>
                </c:pt>
                <c:pt idx="113">
                  <c:v>3.0812109999999999E-3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1CC-4828-BCAD-D6B4B761CE3E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[2]Sheet1!$D$1183:$DT$1183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1.8743625E-3</c:v>
                </c:pt>
                <c:pt idx="5">
                  <c:v>3.5207882E-3</c:v>
                </c:pt>
                <c:pt idx="6">
                  <c:v>4.7946046000000003E-3</c:v>
                </c:pt>
                <c:pt idx="7">
                  <c:v>6.3718500000000001E-3</c:v>
                </c:pt>
                <c:pt idx="8">
                  <c:v>6.5196380000000003E-3</c:v>
                </c:pt>
                <c:pt idx="9">
                  <c:v>4.0872167000000001E-3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7.7100000000000004E-5</c:v>
                </c:pt>
                <c:pt idx="15">
                  <c:v>7.0217856999999998E-3</c:v>
                </c:pt>
                <c:pt idx="16">
                  <c:v>1.2584542000000001E-2</c:v>
                </c:pt>
                <c:pt idx="17">
                  <c:v>1.2701873000000001E-2</c:v>
                </c:pt>
                <c:pt idx="18">
                  <c:v>7.6239860000000001E-3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6.6297044999999999E-3</c:v>
                </c:pt>
                <c:pt idx="27">
                  <c:v>1.2938525500000001E-2</c:v>
                </c:pt>
                <c:pt idx="28">
                  <c:v>1.7124921000000001E-2</c:v>
                </c:pt>
                <c:pt idx="29">
                  <c:v>1.8758397999999999E-2</c:v>
                </c:pt>
                <c:pt idx="30">
                  <c:v>1.9956847999999999E-2</c:v>
                </c:pt>
                <c:pt idx="31">
                  <c:v>2.1096589999999998E-2</c:v>
                </c:pt>
                <c:pt idx="32">
                  <c:v>2.1691201E-2</c:v>
                </c:pt>
                <c:pt idx="33">
                  <c:v>2.3550096999999999E-2</c:v>
                </c:pt>
                <c:pt idx="34">
                  <c:v>2.636546E-2</c:v>
                </c:pt>
                <c:pt idx="35">
                  <c:v>2.9520072000000001E-2</c:v>
                </c:pt>
                <c:pt idx="36">
                  <c:v>3.1141555000000001E-2</c:v>
                </c:pt>
                <c:pt idx="37">
                  <c:v>3.0214602E-2</c:v>
                </c:pt>
                <c:pt idx="38">
                  <c:v>2.7366094000000001E-2</c:v>
                </c:pt>
                <c:pt idx="39">
                  <c:v>2.3920139999999999E-2</c:v>
                </c:pt>
                <c:pt idx="40">
                  <c:v>1.9914248999999998E-2</c:v>
                </c:pt>
                <c:pt idx="41">
                  <c:v>1.6314304000000002E-2</c:v>
                </c:pt>
                <c:pt idx="42">
                  <c:v>1.3576013E-2</c:v>
                </c:pt>
                <c:pt idx="43">
                  <c:v>1.4432950999999999E-2</c:v>
                </c:pt>
                <c:pt idx="44">
                  <c:v>2.0288493000000001E-2</c:v>
                </c:pt>
                <c:pt idx="45">
                  <c:v>2.9038878000000001E-2</c:v>
                </c:pt>
                <c:pt idx="46">
                  <c:v>3.6533967000000001E-2</c:v>
                </c:pt>
                <c:pt idx="47">
                  <c:v>3.9624550000000001E-2</c:v>
                </c:pt>
                <c:pt idx="48">
                  <c:v>3.815408E-2</c:v>
                </c:pt>
                <c:pt idx="49">
                  <c:v>3.3900520000000003E-2</c:v>
                </c:pt>
                <c:pt idx="50">
                  <c:v>2.8207877999999999E-2</c:v>
                </c:pt>
                <c:pt idx="51">
                  <c:v>2.3671629999999999E-2</c:v>
                </c:pt>
                <c:pt idx="52">
                  <c:v>2.1565814999999999E-2</c:v>
                </c:pt>
                <c:pt idx="53">
                  <c:v>2.0756670000000001E-2</c:v>
                </c:pt>
                <c:pt idx="54">
                  <c:v>1.8819733000000002E-2</c:v>
                </c:pt>
                <c:pt idx="55">
                  <c:v>1.6043990000000001E-2</c:v>
                </c:pt>
                <c:pt idx="56">
                  <c:v>1.4880139000000001E-2</c:v>
                </c:pt>
                <c:pt idx="57">
                  <c:v>1.8050960000000001E-2</c:v>
                </c:pt>
                <c:pt idx="58">
                  <c:v>2.5235067999999999E-2</c:v>
                </c:pt>
                <c:pt idx="59">
                  <c:v>3.2830039999999998E-2</c:v>
                </c:pt>
                <c:pt idx="60">
                  <c:v>3.6794255999999997E-2</c:v>
                </c:pt>
                <c:pt idx="61">
                  <c:v>3.8117614000000001E-2</c:v>
                </c:pt>
                <c:pt idx="62">
                  <c:v>3.8385447000000003E-2</c:v>
                </c:pt>
                <c:pt idx="63">
                  <c:v>3.821227E-2</c:v>
                </c:pt>
                <c:pt idx="64">
                  <c:v>3.6414158000000002E-2</c:v>
                </c:pt>
                <c:pt idx="65">
                  <c:v>3.4047830000000001E-2</c:v>
                </c:pt>
                <c:pt idx="66">
                  <c:v>3.5433109999999997E-2</c:v>
                </c:pt>
                <c:pt idx="67">
                  <c:v>4.4146563999999999E-2</c:v>
                </c:pt>
                <c:pt idx="68">
                  <c:v>5.7200880000000003E-2</c:v>
                </c:pt>
                <c:pt idx="69">
                  <c:v>6.5616354000000002E-2</c:v>
                </c:pt>
                <c:pt idx="70">
                  <c:v>6.2391943999999998E-2</c:v>
                </c:pt>
                <c:pt idx="71">
                  <c:v>4.8088766999999998E-2</c:v>
                </c:pt>
                <c:pt idx="72">
                  <c:v>3.0672304000000001E-2</c:v>
                </c:pt>
                <c:pt idx="73">
                  <c:v>1.7856158E-2</c:v>
                </c:pt>
                <c:pt idx="74">
                  <c:v>1.2826160499999999E-2</c:v>
                </c:pt>
                <c:pt idx="75">
                  <c:v>1.2349972000000001E-2</c:v>
                </c:pt>
                <c:pt idx="76">
                  <c:v>1.2785725E-2</c:v>
                </c:pt>
                <c:pt idx="77">
                  <c:v>1.3577567E-2</c:v>
                </c:pt>
                <c:pt idx="78">
                  <c:v>1.6917270000000002E-2</c:v>
                </c:pt>
                <c:pt idx="79">
                  <c:v>2.2334749000000001E-2</c:v>
                </c:pt>
                <c:pt idx="80">
                  <c:v>2.5210337999999999E-2</c:v>
                </c:pt>
                <c:pt idx="81">
                  <c:v>2.1205000000000002E-2</c:v>
                </c:pt>
                <c:pt idx="82">
                  <c:v>9.9086739999999993E-3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5.5124266000000002E-3</c:v>
                </c:pt>
                <c:pt idx="89">
                  <c:v>1.4800238E-2</c:v>
                </c:pt>
                <c:pt idx="90">
                  <c:v>2.1447483E-2</c:v>
                </c:pt>
                <c:pt idx="91">
                  <c:v>2.5960026000000001E-2</c:v>
                </c:pt>
                <c:pt idx="92">
                  <c:v>2.8197723000000001E-2</c:v>
                </c:pt>
                <c:pt idx="93">
                  <c:v>2.9009592000000001E-2</c:v>
                </c:pt>
                <c:pt idx="94">
                  <c:v>2.8758197999999999E-2</c:v>
                </c:pt>
                <c:pt idx="95">
                  <c:v>2.7973903000000001E-2</c:v>
                </c:pt>
                <c:pt idx="96">
                  <c:v>2.8459556E-2</c:v>
                </c:pt>
                <c:pt idx="97">
                  <c:v>2.9765395E-2</c:v>
                </c:pt>
                <c:pt idx="98">
                  <c:v>3.1088952E-2</c:v>
                </c:pt>
                <c:pt idx="99">
                  <c:v>3.1923868000000001E-2</c:v>
                </c:pt>
                <c:pt idx="100">
                  <c:v>3.2023080000000002E-2</c:v>
                </c:pt>
                <c:pt idx="101">
                  <c:v>3.1754192000000001E-2</c:v>
                </c:pt>
                <c:pt idx="102">
                  <c:v>3.1451710000000001E-2</c:v>
                </c:pt>
                <c:pt idx="103">
                  <c:v>3.1569809999999997E-2</c:v>
                </c:pt>
                <c:pt idx="104">
                  <c:v>3.1031093999999999E-2</c:v>
                </c:pt>
                <c:pt idx="105">
                  <c:v>2.9894150000000001E-2</c:v>
                </c:pt>
                <c:pt idx="106">
                  <c:v>2.8071709E-2</c:v>
                </c:pt>
                <c:pt idx="107">
                  <c:v>2.6124399999999999E-2</c:v>
                </c:pt>
                <c:pt idx="108">
                  <c:v>2.2920276999999999E-2</c:v>
                </c:pt>
                <c:pt idx="109">
                  <c:v>1.9124375999999998E-2</c:v>
                </c:pt>
                <c:pt idx="110">
                  <c:v>1.5389495E-2</c:v>
                </c:pt>
                <c:pt idx="111">
                  <c:v>1.171109E-2</c:v>
                </c:pt>
                <c:pt idx="112">
                  <c:v>7.4335475999999998E-3</c:v>
                </c:pt>
                <c:pt idx="113">
                  <c:v>3.3446056999999999E-3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A1CC-4828-BCAD-D6B4B761CE3E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[2]Sheet1!$D$1184:$DT$1184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1.8762479E-3</c:v>
                </c:pt>
                <c:pt idx="5">
                  <c:v>3.6195095000000001E-3</c:v>
                </c:pt>
                <c:pt idx="6">
                  <c:v>4.9569964999999997E-3</c:v>
                </c:pt>
                <c:pt idx="7">
                  <c:v>6.5637183999999998E-3</c:v>
                </c:pt>
                <c:pt idx="8">
                  <c:v>6.6461000000000003E-3</c:v>
                </c:pt>
                <c:pt idx="9">
                  <c:v>4.0531103000000001E-3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6.8216077000000002E-3</c:v>
                </c:pt>
                <c:pt idx="16">
                  <c:v>1.2679024000000001E-2</c:v>
                </c:pt>
                <c:pt idx="17">
                  <c:v>1.3119162E-2</c:v>
                </c:pt>
                <c:pt idx="18">
                  <c:v>8.1904200000000003E-3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6.3549710000000001E-3</c:v>
                </c:pt>
                <c:pt idx="27">
                  <c:v>1.2691328999999999E-2</c:v>
                </c:pt>
                <c:pt idx="28">
                  <c:v>1.6955636E-2</c:v>
                </c:pt>
                <c:pt idx="29">
                  <c:v>1.8664718E-2</c:v>
                </c:pt>
                <c:pt idx="30">
                  <c:v>1.991778E-2</c:v>
                </c:pt>
                <c:pt idx="31">
                  <c:v>2.1081783E-2</c:v>
                </c:pt>
                <c:pt idx="32">
                  <c:v>2.1676296000000001E-2</c:v>
                </c:pt>
                <c:pt idx="33">
                  <c:v>2.3548149000000001E-2</c:v>
                </c:pt>
                <c:pt idx="34">
                  <c:v>2.6422274999999999E-2</c:v>
                </c:pt>
                <c:pt idx="35">
                  <c:v>2.9699336999999999E-2</c:v>
                </c:pt>
                <c:pt idx="36">
                  <c:v>3.1476209999999998E-2</c:v>
                </c:pt>
                <c:pt idx="37">
                  <c:v>3.0629457999999998E-2</c:v>
                </c:pt>
                <c:pt idx="38">
                  <c:v>2.7778529E-2</c:v>
                </c:pt>
                <c:pt idx="39">
                  <c:v>2.4251213000000001E-2</c:v>
                </c:pt>
                <c:pt idx="40">
                  <c:v>2.015979E-2</c:v>
                </c:pt>
                <c:pt idx="41">
                  <c:v>1.6471183E-2</c:v>
                </c:pt>
                <c:pt idx="42">
                  <c:v>1.3634378000000001E-2</c:v>
                </c:pt>
                <c:pt idx="43">
                  <c:v>1.4373344999999999E-2</c:v>
                </c:pt>
                <c:pt idx="44">
                  <c:v>2.0128718E-2</c:v>
                </c:pt>
                <c:pt idx="45">
                  <c:v>2.883691E-2</c:v>
                </c:pt>
                <c:pt idx="46">
                  <c:v>3.6348014999999997E-2</c:v>
                </c:pt>
                <c:pt idx="47">
                  <c:v>3.9470977999999997E-2</c:v>
                </c:pt>
                <c:pt idx="48">
                  <c:v>3.8019028000000003E-2</c:v>
                </c:pt>
                <c:pt idx="49">
                  <c:v>3.3758387000000001E-2</c:v>
                </c:pt>
                <c:pt idx="50">
                  <c:v>2.810553E-2</c:v>
                </c:pt>
                <c:pt idx="51">
                  <c:v>2.366969E-2</c:v>
                </c:pt>
                <c:pt idx="52">
                  <c:v>2.1699245999999998E-2</c:v>
                </c:pt>
                <c:pt idx="53">
                  <c:v>2.1017488000000001E-2</c:v>
                </c:pt>
                <c:pt idx="54">
                  <c:v>1.9168502E-2</c:v>
                </c:pt>
                <c:pt idx="55">
                  <c:v>1.6443870999999999E-2</c:v>
                </c:pt>
                <c:pt idx="56">
                  <c:v>1.5244947999999999E-2</c:v>
                </c:pt>
                <c:pt idx="57">
                  <c:v>1.8278117999999999E-2</c:v>
                </c:pt>
                <c:pt idx="58">
                  <c:v>2.5228181999999998E-2</c:v>
                </c:pt>
                <c:pt idx="59">
                  <c:v>3.2601810000000002E-2</c:v>
                </c:pt>
                <c:pt idx="60">
                  <c:v>3.6481060000000003E-2</c:v>
                </c:pt>
                <c:pt idx="61">
                  <c:v>3.7877645000000001E-2</c:v>
                </c:pt>
                <c:pt idx="62">
                  <c:v>3.8312525E-2</c:v>
                </c:pt>
                <c:pt idx="63">
                  <c:v>3.8330913000000001E-2</c:v>
                </c:pt>
                <c:pt idx="64">
                  <c:v>3.6711406000000002E-2</c:v>
                </c:pt>
                <c:pt idx="65">
                  <c:v>3.4441161999999997E-2</c:v>
                </c:pt>
                <c:pt idx="66">
                  <c:v>3.5813980000000002E-2</c:v>
                </c:pt>
                <c:pt idx="67">
                  <c:v>4.4437749999999998E-2</c:v>
                </c:pt>
                <c:pt idx="68">
                  <c:v>5.7355829999999997E-2</c:v>
                </c:pt>
                <c:pt idx="69">
                  <c:v>6.5671809999999997E-2</c:v>
                </c:pt>
                <c:pt idx="70">
                  <c:v>6.2407903000000001E-2</c:v>
                </c:pt>
                <c:pt idx="71">
                  <c:v>4.8151146999999998E-2</c:v>
                </c:pt>
                <c:pt idx="72">
                  <c:v>3.0845020000000001E-2</c:v>
                </c:pt>
                <c:pt idx="73">
                  <c:v>1.8085977E-2</c:v>
                </c:pt>
                <c:pt idx="74">
                  <c:v>1.2906356000000001E-2</c:v>
                </c:pt>
                <c:pt idx="75">
                  <c:v>1.2103776E-2</c:v>
                </c:pt>
                <c:pt idx="76">
                  <c:v>1.2277102999999999E-2</c:v>
                </c:pt>
                <c:pt idx="77">
                  <c:v>1.3056870999999999E-2</c:v>
                </c:pt>
                <c:pt idx="78">
                  <c:v>1.6567906E-2</c:v>
                </c:pt>
                <c:pt idx="79">
                  <c:v>2.2166556E-2</c:v>
                </c:pt>
                <c:pt idx="80">
                  <c:v>2.5152312999999999E-2</c:v>
                </c:pt>
                <c:pt idx="81">
                  <c:v>2.1249019000000001E-2</c:v>
                </c:pt>
                <c:pt idx="82">
                  <c:v>1.0131216E-2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5.2074184999999999E-3</c:v>
                </c:pt>
                <c:pt idx="89">
                  <c:v>1.4398632999999999E-2</c:v>
                </c:pt>
                <c:pt idx="90">
                  <c:v>2.1092827000000001E-2</c:v>
                </c:pt>
                <c:pt idx="91">
                  <c:v>2.5707997E-2</c:v>
                </c:pt>
                <c:pt idx="92">
                  <c:v>2.8079555999999999E-2</c:v>
                </c:pt>
                <c:pt idx="93">
                  <c:v>2.9037343E-2</c:v>
                </c:pt>
                <c:pt idx="94">
                  <c:v>2.8940714999999999E-2</c:v>
                </c:pt>
                <c:pt idx="95">
                  <c:v>2.8243627E-2</c:v>
                </c:pt>
                <c:pt idx="96">
                  <c:v>2.8759781000000002E-2</c:v>
                </c:pt>
                <c:pt idx="97">
                  <c:v>3.0027116E-2</c:v>
                </c:pt>
                <c:pt idx="98">
                  <c:v>3.1248152000000001E-2</c:v>
                </c:pt>
                <c:pt idx="99">
                  <c:v>3.1953566000000003E-2</c:v>
                </c:pt>
                <c:pt idx="100">
                  <c:v>3.1946078000000003E-2</c:v>
                </c:pt>
                <c:pt idx="101">
                  <c:v>3.1640229999999998E-2</c:v>
                </c:pt>
                <c:pt idx="102">
                  <c:v>3.1265326000000003E-2</c:v>
                </c:pt>
                <c:pt idx="103">
                  <c:v>3.136999E-2</c:v>
                </c:pt>
                <c:pt idx="104">
                  <c:v>3.0847425000000001E-2</c:v>
                </c:pt>
                <c:pt idx="105">
                  <c:v>2.9749802999999998E-2</c:v>
                </c:pt>
                <c:pt idx="106">
                  <c:v>2.7978392000000001E-2</c:v>
                </c:pt>
                <c:pt idx="107">
                  <c:v>2.6075937E-2</c:v>
                </c:pt>
                <c:pt idx="108">
                  <c:v>2.2912756999999999E-2</c:v>
                </c:pt>
                <c:pt idx="109">
                  <c:v>1.913341E-2</c:v>
                </c:pt>
                <c:pt idx="110">
                  <c:v>1.5375276E-2</c:v>
                </c:pt>
                <c:pt idx="111">
                  <c:v>1.1673938999999999E-2</c:v>
                </c:pt>
                <c:pt idx="112">
                  <c:v>7.3199392999999998E-3</c:v>
                </c:pt>
                <c:pt idx="113">
                  <c:v>3.1272683E-3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A1CC-4828-BCAD-D6B4B761CE3E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[2]Sheet1!$D$1185:$DT$1185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1.8839531000000001E-3</c:v>
                </c:pt>
                <c:pt idx="5">
                  <c:v>3.6773117999999998E-3</c:v>
                </c:pt>
                <c:pt idx="6">
                  <c:v>5.00192E-3</c:v>
                </c:pt>
                <c:pt idx="7">
                  <c:v>6.5096206999999996E-3</c:v>
                </c:pt>
                <c:pt idx="8">
                  <c:v>6.5044463000000002E-3</c:v>
                </c:pt>
                <c:pt idx="9">
                  <c:v>3.8888203E-3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7.0835016999999997E-3</c:v>
                </c:pt>
                <c:pt idx="16">
                  <c:v>1.2969898000000001E-2</c:v>
                </c:pt>
                <c:pt idx="17">
                  <c:v>1.3250583999999999E-2</c:v>
                </c:pt>
                <c:pt idx="18">
                  <c:v>8.1142049999999993E-3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6.4609832999999997E-3</c:v>
                </c:pt>
                <c:pt idx="27">
                  <c:v>1.280062E-2</c:v>
                </c:pt>
                <c:pt idx="28">
                  <c:v>1.7014239E-2</c:v>
                </c:pt>
                <c:pt idx="29">
                  <c:v>1.8671565000000001E-2</c:v>
                </c:pt>
                <c:pt idx="30">
                  <c:v>1.9946126000000002E-2</c:v>
                </c:pt>
                <c:pt idx="31">
                  <c:v>2.1204045000000001E-2</c:v>
                </c:pt>
                <c:pt idx="32">
                  <c:v>2.1928654999999998E-2</c:v>
                </c:pt>
                <c:pt idx="33">
                  <c:v>2.3836561999999999E-2</c:v>
                </c:pt>
                <c:pt idx="34">
                  <c:v>2.6675661999999999E-2</c:v>
                </c:pt>
                <c:pt idx="35">
                  <c:v>2.9853675999999999E-2</c:v>
                </c:pt>
                <c:pt idx="36">
                  <c:v>3.1554405000000001E-2</c:v>
                </c:pt>
                <c:pt idx="37">
                  <c:v>3.0704755E-2</c:v>
                </c:pt>
                <c:pt idx="38">
                  <c:v>2.7871657000000001E-2</c:v>
                </c:pt>
                <c:pt idx="39">
                  <c:v>2.4324786000000001E-2</c:v>
                </c:pt>
                <c:pt idx="40">
                  <c:v>2.0139337E-2</c:v>
                </c:pt>
                <c:pt idx="41">
                  <c:v>1.6404510000000001E-2</c:v>
                </c:pt>
                <c:pt idx="42">
                  <c:v>1.3566365E-2</c:v>
                </c:pt>
                <c:pt idx="43">
                  <c:v>1.4357201E-2</c:v>
                </c:pt>
                <c:pt idx="44">
                  <c:v>2.0191217000000001E-2</c:v>
                </c:pt>
                <c:pt idx="45">
                  <c:v>2.8962967999999999E-2</c:v>
                </c:pt>
                <c:pt idx="46">
                  <c:v>3.6505185000000002E-2</c:v>
                </c:pt>
                <c:pt idx="47">
                  <c:v>3.9641120000000002E-2</c:v>
                </c:pt>
                <c:pt idx="48">
                  <c:v>3.8158501999999997E-2</c:v>
                </c:pt>
                <c:pt idx="49">
                  <c:v>3.3865119999999999E-2</c:v>
                </c:pt>
                <c:pt idx="50">
                  <c:v>2.8191918999999999E-2</c:v>
                </c:pt>
                <c:pt idx="51">
                  <c:v>2.377961E-2</c:v>
                </c:pt>
                <c:pt idx="52">
                  <c:v>2.1880604000000001E-2</c:v>
                </c:pt>
                <c:pt idx="53">
                  <c:v>2.1201864000000001E-2</c:v>
                </c:pt>
                <c:pt idx="54">
                  <c:v>1.9199805E-2</c:v>
                </c:pt>
                <c:pt idx="55">
                  <c:v>1.6224444000000001E-2</c:v>
                </c:pt>
                <c:pt idx="56">
                  <c:v>1.4883238999999999E-2</c:v>
                </c:pt>
                <c:pt idx="57">
                  <c:v>1.8082478999999999E-2</c:v>
                </c:pt>
                <c:pt idx="58">
                  <c:v>2.5434117999999999E-2</c:v>
                </c:pt>
                <c:pt idx="59">
                  <c:v>3.3136315999999999E-2</c:v>
                </c:pt>
                <c:pt idx="60">
                  <c:v>3.6972723999999998E-2</c:v>
                </c:pt>
                <c:pt idx="61">
                  <c:v>3.8003639999999998E-2</c:v>
                </c:pt>
                <c:pt idx="62">
                  <c:v>3.8050998000000003E-2</c:v>
                </c:pt>
                <c:pt idx="63">
                  <c:v>3.7939529999999999E-2</c:v>
                </c:pt>
                <c:pt idx="64">
                  <c:v>3.6484066000000002E-2</c:v>
                </c:pt>
                <c:pt idx="65">
                  <c:v>3.452757E-2</c:v>
                </c:pt>
                <c:pt idx="66">
                  <c:v>3.6187740000000003E-2</c:v>
                </c:pt>
                <c:pt idx="67">
                  <c:v>4.4920034999999997E-2</c:v>
                </c:pt>
                <c:pt idx="68">
                  <c:v>5.7731774E-2</c:v>
                </c:pt>
                <c:pt idx="69">
                  <c:v>6.5705150000000004E-2</c:v>
                </c:pt>
                <c:pt idx="70">
                  <c:v>6.2027736999999999E-2</c:v>
                </c:pt>
                <c:pt idx="71">
                  <c:v>4.7495123E-2</c:v>
                </c:pt>
                <c:pt idx="72">
                  <c:v>3.019049E-2</c:v>
                </c:pt>
                <c:pt idx="73">
                  <c:v>1.7724897999999999E-2</c:v>
                </c:pt>
                <c:pt idx="74">
                  <c:v>1.3029571E-2</c:v>
                </c:pt>
                <c:pt idx="75">
                  <c:v>1.2683224E-2</c:v>
                </c:pt>
                <c:pt idx="76">
                  <c:v>1.3020935000000001E-2</c:v>
                </c:pt>
                <c:pt idx="77">
                  <c:v>1.3547707000000001E-2</c:v>
                </c:pt>
                <c:pt idx="78">
                  <c:v>1.6588321E-2</c:v>
                </c:pt>
                <c:pt idx="79">
                  <c:v>2.1858329999999999E-2</c:v>
                </c:pt>
                <c:pt idx="80">
                  <c:v>2.4836489999999999E-2</c:v>
                </c:pt>
                <c:pt idx="81">
                  <c:v>2.1165842000000001E-2</c:v>
                </c:pt>
                <c:pt idx="82">
                  <c:v>1.028316E-2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5.4323629999999999E-3</c:v>
                </c:pt>
                <c:pt idx="89">
                  <c:v>1.4696325E-2</c:v>
                </c:pt>
                <c:pt idx="90">
                  <c:v>2.1344109999999999E-2</c:v>
                </c:pt>
                <c:pt idx="91">
                  <c:v>2.5883370999999999E-2</c:v>
                </c:pt>
                <c:pt idx="92">
                  <c:v>2.8098370000000001E-2</c:v>
                </c:pt>
                <c:pt idx="93">
                  <c:v>2.8891594999999999E-2</c:v>
                </c:pt>
                <c:pt idx="94">
                  <c:v>2.8643492999999999E-2</c:v>
                </c:pt>
                <c:pt idx="95">
                  <c:v>2.7809402E-2</c:v>
                </c:pt>
                <c:pt idx="96">
                  <c:v>2.826153E-2</c:v>
                </c:pt>
                <c:pt idx="97">
                  <c:v>2.9541172000000001E-2</c:v>
                </c:pt>
                <c:pt idx="98">
                  <c:v>3.0850247000000001E-2</c:v>
                </c:pt>
                <c:pt idx="99">
                  <c:v>3.1687234000000002E-2</c:v>
                </c:pt>
                <c:pt idx="100">
                  <c:v>3.1796581999999997E-2</c:v>
                </c:pt>
                <c:pt idx="101">
                  <c:v>3.1556305E-2</c:v>
                </c:pt>
                <c:pt idx="102">
                  <c:v>3.1252864999999998E-2</c:v>
                </c:pt>
                <c:pt idx="103">
                  <c:v>3.1367328E-2</c:v>
                </c:pt>
                <c:pt idx="104">
                  <c:v>3.08317E-2</c:v>
                </c:pt>
                <c:pt idx="105">
                  <c:v>2.9708399999999999E-2</c:v>
                </c:pt>
                <c:pt idx="106">
                  <c:v>2.7900865E-2</c:v>
                </c:pt>
                <c:pt idx="107">
                  <c:v>2.5938630000000001E-2</c:v>
                </c:pt>
                <c:pt idx="108">
                  <c:v>2.2740482999999999E-2</c:v>
                </c:pt>
                <c:pt idx="109">
                  <c:v>1.8931976999999999E-2</c:v>
                </c:pt>
                <c:pt idx="110">
                  <c:v>1.5151625E-2</c:v>
                </c:pt>
                <c:pt idx="111">
                  <c:v>1.1503263999999999E-2</c:v>
                </c:pt>
                <c:pt idx="112">
                  <c:v>7.1741277000000004E-3</c:v>
                </c:pt>
                <c:pt idx="113">
                  <c:v>3.0162680999999999E-3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A1CC-4828-BCAD-D6B4B761CE3E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[2]Sheet1!$D$1186:$DT$1186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2.0336310000000002E-3</c:v>
                </c:pt>
                <c:pt idx="5">
                  <c:v>3.716006E-3</c:v>
                </c:pt>
                <c:pt idx="6">
                  <c:v>4.8955893000000002E-3</c:v>
                </c:pt>
                <c:pt idx="7">
                  <c:v>6.2742839999999998E-3</c:v>
                </c:pt>
                <c:pt idx="8">
                  <c:v>6.2530240000000003E-3</c:v>
                </c:pt>
                <c:pt idx="9">
                  <c:v>3.7728712999999998E-3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6.8868087000000001E-3</c:v>
                </c:pt>
                <c:pt idx="16">
                  <c:v>1.2734224000000001E-2</c:v>
                </c:pt>
                <c:pt idx="17">
                  <c:v>1.3113794E-2</c:v>
                </c:pt>
                <c:pt idx="18">
                  <c:v>8.0960649999999995E-3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6.7834276999999997E-3</c:v>
                </c:pt>
                <c:pt idx="27">
                  <c:v>1.3279387E-2</c:v>
                </c:pt>
                <c:pt idx="28">
                  <c:v>1.7532467999999999E-2</c:v>
                </c:pt>
                <c:pt idx="29">
                  <c:v>1.9050088E-2</c:v>
                </c:pt>
                <c:pt idx="30">
                  <c:v>2.0022585999999998E-2</c:v>
                </c:pt>
                <c:pt idx="31">
                  <c:v>2.0956534999999998E-2</c:v>
                </c:pt>
                <c:pt idx="32">
                  <c:v>2.1474799999999999E-2</c:v>
                </c:pt>
                <c:pt idx="33">
                  <c:v>2.3362324E-2</c:v>
                </c:pt>
                <c:pt idx="34">
                  <c:v>2.6271260000000001E-2</c:v>
                </c:pt>
                <c:pt idx="35">
                  <c:v>2.9555156999999999E-2</c:v>
                </c:pt>
                <c:pt idx="36">
                  <c:v>3.1357129999999997E-2</c:v>
                </c:pt>
                <c:pt idx="37">
                  <c:v>3.0642608000000002E-2</c:v>
                </c:pt>
                <c:pt idx="38">
                  <c:v>2.7976060000000001E-2</c:v>
                </c:pt>
                <c:pt idx="39">
                  <c:v>2.4622811000000001E-2</c:v>
                </c:pt>
                <c:pt idx="40">
                  <c:v>2.0577734E-2</c:v>
                </c:pt>
                <c:pt idx="41">
                  <c:v>1.6812787999999999E-2</c:v>
                </c:pt>
                <c:pt idx="42">
                  <c:v>1.3798461E-2</c:v>
                </c:pt>
                <c:pt idx="43">
                  <c:v>1.4358867000000001E-2</c:v>
                </c:pt>
                <c:pt idx="44">
                  <c:v>2.0029567000000002E-2</c:v>
                </c:pt>
                <c:pt idx="45">
                  <c:v>2.8756483999999999E-2</c:v>
                </c:pt>
                <c:pt idx="46">
                  <c:v>3.6343012000000001E-2</c:v>
                </c:pt>
                <c:pt idx="47">
                  <c:v>3.9573601999999999E-2</c:v>
                </c:pt>
                <c:pt idx="48">
                  <c:v>3.8257364000000002E-2</c:v>
                </c:pt>
                <c:pt idx="49">
                  <c:v>3.4154586000000001E-2</c:v>
                </c:pt>
                <c:pt idx="50">
                  <c:v>2.8616043000000001E-2</c:v>
                </c:pt>
                <c:pt idx="51">
                  <c:v>2.4176368E-2</c:v>
                </c:pt>
                <c:pt idx="52">
                  <c:v>2.203161E-2</c:v>
                </c:pt>
                <c:pt idx="53">
                  <c:v>2.1028450000000001E-2</c:v>
                </c:pt>
                <c:pt idx="54">
                  <c:v>1.8814685000000001E-2</c:v>
                </c:pt>
                <c:pt idx="55">
                  <c:v>1.5837970999999999E-2</c:v>
                </c:pt>
                <c:pt idx="56">
                  <c:v>1.4622638E-2</c:v>
                </c:pt>
                <c:pt idx="57">
                  <c:v>1.7922487000000001E-2</c:v>
                </c:pt>
                <c:pt idx="58">
                  <c:v>2.5290955E-2</c:v>
                </c:pt>
                <c:pt idx="59">
                  <c:v>3.3027960000000002E-2</c:v>
                </c:pt>
                <c:pt idx="60">
                  <c:v>3.7047278000000003E-2</c:v>
                </c:pt>
                <c:pt idx="61">
                  <c:v>3.8344469999999999E-2</c:v>
                </c:pt>
                <c:pt idx="62">
                  <c:v>3.8550544999999999E-2</c:v>
                </c:pt>
                <c:pt idx="63">
                  <c:v>3.8361042999999997E-2</c:v>
                </c:pt>
                <c:pt idx="64">
                  <c:v>3.6625690000000002E-2</c:v>
                </c:pt>
                <c:pt idx="65">
                  <c:v>3.4358890000000003E-2</c:v>
                </c:pt>
                <c:pt idx="66">
                  <c:v>3.5795531999999998E-2</c:v>
                </c:pt>
                <c:pt idx="67">
                  <c:v>4.4448115000000003E-2</c:v>
                </c:pt>
                <c:pt idx="68">
                  <c:v>5.7281286000000001E-2</c:v>
                </c:pt>
                <c:pt idx="69">
                  <c:v>6.5391939999999996E-2</c:v>
                </c:pt>
                <c:pt idx="70">
                  <c:v>6.1905019999999998E-2</c:v>
                </c:pt>
                <c:pt idx="71">
                  <c:v>4.752029E-2</c:v>
                </c:pt>
                <c:pt idx="72">
                  <c:v>3.0265213999999999E-2</c:v>
                </c:pt>
                <c:pt idx="73">
                  <c:v>1.7752480000000001E-2</c:v>
                </c:pt>
                <c:pt idx="74">
                  <c:v>1.2994667E-2</c:v>
                </c:pt>
                <c:pt idx="75">
                  <c:v>1.2663743E-2</c:v>
                </c:pt>
                <c:pt idx="76">
                  <c:v>1.314104E-2</c:v>
                </c:pt>
                <c:pt idx="77">
                  <c:v>1.3892502500000001E-2</c:v>
                </c:pt>
                <c:pt idx="78">
                  <c:v>1.7119262E-2</c:v>
                </c:pt>
                <c:pt idx="79">
                  <c:v>2.2392944000000001E-2</c:v>
                </c:pt>
                <c:pt idx="80">
                  <c:v>2.5163284000000001E-2</c:v>
                </c:pt>
                <c:pt idx="81">
                  <c:v>2.1165228000000001E-2</c:v>
                </c:pt>
                <c:pt idx="82">
                  <c:v>9.9961019999999998E-3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5.4144090000000002E-3</c:v>
                </c:pt>
                <c:pt idx="89">
                  <c:v>1.4708331999999999E-2</c:v>
                </c:pt>
                <c:pt idx="90">
                  <c:v>2.1396809999999999E-2</c:v>
                </c:pt>
                <c:pt idx="91">
                  <c:v>2.6018145999999999E-2</c:v>
                </c:pt>
                <c:pt idx="92">
                  <c:v>2.8336897E-2</c:v>
                </c:pt>
                <c:pt idx="93">
                  <c:v>2.9200291E-2</c:v>
                </c:pt>
                <c:pt idx="94">
                  <c:v>2.8971319999999998E-2</c:v>
                </c:pt>
                <c:pt idx="95">
                  <c:v>2.8122985999999999E-2</c:v>
                </c:pt>
                <c:pt idx="96">
                  <c:v>2.8527772E-2</c:v>
                </c:pt>
                <c:pt idx="97">
                  <c:v>2.974767E-2</c:v>
                </c:pt>
                <c:pt idx="98">
                  <c:v>3.0999659999999998E-2</c:v>
                </c:pt>
                <c:pt idx="99">
                  <c:v>3.1784384999999998E-2</c:v>
                </c:pt>
                <c:pt idx="100">
                  <c:v>3.185313E-2</c:v>
                </c:pt>
                <c:pt idx="101">
                  <c:v>3.1545255000000001E-2</c:v>
                </c:pt>
                <c:pt idx="102">
                  <c:v>3.1223482E-2</c:v>
                </c:pt>
                <c:pt idx="103">
                  <c:v>3.1333199999999999E-2</c:v>
                </c:pt>
                <c:pt idx="104">
                  <c:v>3.0783930000000001E-2</c:v>
                </c:pt>
                <c:pt idx="105">
                  <c:v>2.9634496E-2</c:v>
                </c:pt>
                <c:pt idx="106">
                  <c:v>2.7791623000000001E-2</c:v>
                </c:pt>
                <c:pt idx="107">
                  <c:v>2.5808890000000001E-2</c:v>
                </c:pt>
                <c:pt idx="108">
                  <c:v>2.2561339999999999E-2</c:v>
                </c:pt>
                <c:pt idx="109">
                  <c:v>1.8706005000000001E-2</c:v>
                </c:pt>
                <c:pt idx="110">
                  <c:v>1.4897535E-2</c:v>
                </c:pt>
                <c:pt idx="111">
                  <c:v>1.1214711E-2</c:v>
                </c:pt>
                <c:pt idx="112">
                  <c:v>6.8717157000000003E-3</c:v>
                </c:pt>
                <c:pt idx="113">
                  <c:v>2.7222086E-3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A1CC-4828-BCAD-D6B4B761CE3E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[2]Sheet1!$D$1187:$DT$1187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2.0760497999999998E-3</c:v>
                </c:pt>
                <c:pt idx="5">
                  <c:v>3.9006774000000001E-3</c:v>
                </c:pt>
                <c:pt idx="6">
                  <c:v>5.1643039999999998E-3</c:v>
                </c:pt>
                <c:pt idx="7">
                  <c:v>6.5631363999999999E-3</c:v>
                </c:pt>
                <c:pt idx="8">
                  <c:v>6.4363711999999998E-3</c:v>
                </c:pt>
                <c:pt idx="9">
                  <c:v>3.7702130000000001E-3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1.6699999999999999E-4</c:v>
                </c:pt>
                <c:pt idx="15">
                  <c:v>7.1055236999999997E-3</c:v>
                </c:pt>
                <c:pt idx="16">
                  <c:v>1.2671827E-2</c:v>
                </c:pt>
                <c:pt idx="17">
                  <c:v>1.2808452999999999E-2</c:v>
                </c:pt>
                <c:pt idx="18">
                  <c:v>7.7156406000000004E-3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6.7921806999999999E-3</c:v>
                </c:pt>
                <c:pt idx="27">
                  <c:v>1.2964534E-2</c:v>
                </c:pt>
                <c:pt idx="28">
                  <c:v>1.7051976E-2</c:v>
                </c:pt>
                <c:pt idx="29">
                  <c:v>1.8653487999999999E-2</c:v>
                </c:pt>
                <c:pt idx="30">
                  <c:v>1.9894563000000001E-2</c:v>
                </c:pt>
                <c:pt idx="31">
                  <c:v>2.1095682000000001E-2</c:v>
                </c:pt>
                <c:pt idx="32">
                  <c:v>2.1736867999999999E-2</c:v>
                </c:pt>
                <c:pt idx="33">
                  <c:v>2.3625229000000001E-2</c:v>
                </c:pt>
                <c:pt idx="34">
                  <c:v>2.6483487E-2</c:v>
                </c:pt>
                <c:pt idx="35">
                  <c:v>2.9723316E-2</c:v>
                </c:pt>
                <c:pt idx="36">
                  <c:v>3.1480227E-2</c:v>
                </c:pt>
                <c:pt idx="37">
                  <c:v>3.0649591E-2</c:v>
                </c:pt>
                <c:pt idx="38">
                  <c:v>2.7827179E-2</c:v>
                </c:pt>
                <c:pt idx="39">
                  <c:v>2.4326990999999999E-2</c:v>
                </c:pt>
                <c:pt idx="40">
                  <c:v>2.0190017000000001E-2</c:v>
                </c:pt>
                <c:pt idx="41">
                  <c:v>1.6448231000000001E-2</c:v>
                </c:pt>
                <c:pt idx="42">
                  <c:v>1.3571689E-2</c:v>
                </c:pt>
                <c:pt idx="43">
                  <c:v>1.4351515E-2</c:v>
                </c:pt>
                <c:pt idx="44">
                  <c:v>2.0240186E-2</c:v>
                </c:pt>
                <c:pt idx="45">
                  <c:v>2.9118082E-2</c:v>
                </c:pt>
                <c:pt idx="46">
                  <c:v>3.6745970000000003E-2</c:v>
                </c:pt>
                <c:pt idx="47">
                  <c:v>3.9911679999999998E-2</c:v>
                </c:pt>
                <c:pt idx="48">
                  <c:v>3.8447204999999998E-2</c:v>
                </c:pt>
                <c:pt idx="49">
                  <c:v>3.4149114000000001E-2</c:v>
                </c:pt>
                <c:pt idx="50">
                  <c:v>2.8419699999999999E-2</c:v>
                </c:pt>
                <c:pt idx="51">
                  <c:v>2.3834711000000001E-2</c:v>
                </c:pt>
                <c:pt idx="52">
                  <c:v>2.1626262E-2</c:v>
                </c:pt>
                <c:pt idx="53">
                  <c:v>2.0677647E-2</c:v>
                </c:pt>
                <c:pt idx="54">
                  <c:v>1.8606600000000001E-2</c:v>
                </c:pt>
                <c:pt idx="55">
                  <c:v>1.5793784000000002E-2</c:v>
                </c:pt>
                <c:pt idx="56">
                  <c:v>1.4697231E-2</c:v>
                </c:pt>
                <c:pt idx="57">
                  <c:v>1.8042471000000001E-2</c:v>
                </c:pt>
                <c:pt idx="58">
                  <c:v>2.5397574999999999E-2</c:v>
                </c:pt>
                <c:pt idx="59">
                  <c:v>3.3071919999999998E-2</c:v>
                </c:pt>
                <c:pt idx="60">
                  <c:v>3.6971315999999997E-2</c:v>
                </c:pt>
                <c:pt idx="61">
                  <c:v>3.8099824999999997E-2</c:v>
                </c:pt>
                <c:pt idx="62">
                  <c:v>3.8155540000000002E-2</c:v>
                </c:pt>
                <c:pt idx="63">
                  <c:v>3.7908844999999997E-2</c:v>
                </c:pt>
                <c:pt idx="64">
                  <c:v>3.6238739999999998E-2</c:v>
                </c:pt>
                <c:pt idx="65">
                  <c:v>3.4114609999999997E-2</c:v>
                </c:pt>
                <c:pt idx="66">
                  <c:v>3.5679493E-2</c:v>
                </c:pt>
                <c:pt idx="67">
                  <c:v>4.4398658000000001E-2</c:v>
                </c:pt>
                <c:pt idx="68">
                  <c:v>5.730176E-2</c:v>
                </c:pt>
                <c:pt idx="69">
                  <c:v>6.5552180000000002E-2</c:v>
                </c:pt>
                <c:pt idx="70">
                  <c:v>6.2276143999999999E-2</c:v>
                </c:pt>
                <c:pt idx="71">
                  <c:v>4.8070170000000002E-2</c:v>
                </c:pt>
                <c:pt idx="72">
                  <c:v>3.0809461999999999E-2</c:v>
                </c:pt>
                <c:pt idx="73">
                  <c:v>1.8046243E-2</c:v>
                </c:pt>
                <c:pt idx="74">
                  <c:v>1.2856164999999999E-2</c:v>
                </c:pt>
                <c:pt idx="75">
                  <c:v>1.2087779E-2</c:v>
                </c:pt>
                <c:pt idx="76">
                  <c:v>1.2310765E-2</c:v>
                </c:pt>
                <c:pt idx="77">
                  <c:v>1.3074501000000001E-2</c:v>
                </c:pt>
                <c:pt idx="78">
                  <c:v>1.6557903999999998E-2</c:v>
                </c:pt>
                <c:pt idx="79">
                  <c:v>2.2186046000000001E-2</c:v>
                </c:pt>
                <c:pt idx="80">
                  <c:v>2.5235895000000001E-2</c:v>
                </c:pt>
                <c:pt idx="81">
                  <c:v>2.1380128000000002E-2</c:v>
                </c:pt>
                <c:pt idx="82">
                  <c:v>1.0235322999999999E-2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5.1753850000000002E-3</c:v>
                </c:pt>
                <c:pt idx="89">
                  <c:v>1.4521777E-2</c:v>
                </c:pt>
                <c:pt idx="90">
                  <c:v>2.1348799000000002E-2</c:v>
                </c:pt>
                <c:pt idx="91">
                  <c:v>2.6099453000000002E-2</c:v>
                </c:pt>
                <c:pt idx="92">
                  <c:v>2.8501720000000001E-2</c:v>
                </c:pt>
                <c:pt idx="93">
                  <c:v>2.9403476000000001E-2</c:v>
                </c:pt>
                <c:pt idx="94">
                  <c:v>2.9166886999999999E-2</c:v>
                </c:pt>
                <c:pt idx="95">
                  <c:v>2.8276849999999999E-2</c:v>
                </c:pt>
                <c:pt idx="96">
                  <c:v>2.8624278E-2</c:v>
                </c:pt>
                <c:pt idx="97">
                  <c:v>2.9773445999999999E-2</c:v>
                </c:pt>
                <c:pt idx="98">
                  <c:v>3.0965159999999999E-2</c:v>
                </c:pt>
                <c:pt idx="99">
                  <c:v>3.1712450000000003E-2</c:v>
                </c:pt>
                <c:pt idx="100">
                  <c:v>3.1775474999999997E-2</c:v>
                </c:pt>
                <c:pt idx="101">
                  <c:v>3.1493843000000001E-2</c:v>
                </c:pt>
                <c:pt idx="102">
                  <c:v>3.1187989999999999E-2</c:v>
                </c:pt>
                <c:pt idx="103">
                  <c:v>3.1336240000000001E-2</c:v>
                </c:pt>
                <c:pt idx="104">
                  <c:v>3.0832776999999999E-2</c:v>
                </c:pt>
                <c:pt idx="105">
                  <c:v>2.973106E-2</c:v>
                </c:pt>
                <c:pt idx="106">
                  <c:v>2.7934529E-2</c:v>
                </c:pt>
                <c:pt idx="107">
                  <c:v>2.5982890000000002E-2</c:v>
                </c:pt>
                <c:pt idx="108">
                  <c:v>2.2763611999999999E-2</c:v>
                </c:pt>
                <c:pt idx="109">
                  <c:v>1.8921773999999999E-2</c:v>
                </c:pt>
                <c:pt idx="110">
                  <c:v>1.5108724E-2</c:v>
                </c:pt>
                <c:pt idx="111">
                  <c:v>1.1452785E-2</c:v>
                </c:pt>
                <c:pt idx="112">
                  <c:v>7.0971856E-3</c:v>
                </c:pt>
                <c:pt idx="113">
                  <c:v>2.9361153000000001E-3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A1CC-4828-BCAD-D6B4B761CE3E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[2]Sheet1!$D$1188:$DT$1188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1.8756667E-3</c:v>
                </c:pt>
                <c:pt idx="5">
                  <c:v>3.6720536E-3</c:v>
                </c:pt>
                <c:pt idx="6">
                  <c:v>5.0837575000000001E-3</c:v>
                </c:pt>
                <c:pt idx="7">
                  <c:v>6.7304360000000002E-3</c:v>
                </c:pt>
                <c:pt idx="8">
                  <c:v>6.8298619999999999E-3</c:v>
                </c:pt>
                <c:pt idx="9">
                  <c:v>4.1643586000000002E-3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6.7247543E-3</c:v>
                </c:pt>
                <c:pt idx="16">
                  <c:v>1.2728138E-2</c:v>
                </c:pt>
                <c:pt idx="17">
                  <c:v>1.3187374E-2</c:v>
                </c:pt>
                <c:pt idx="18">
                  <c:v>8.1850470000000008E-3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6.6210274E-3</c:v>
                </c:pt>
                <c:pt idx="27">
                  <c:v>1.2881125E-2</c:v>
                </c:pt>
                <c:pt idx="28">
                  <c:v>1.699838E-2</c:v>
                </c:pt>
                <c:pt idx="29">
                  <c:v>1.8560316E-2</c:v>
                </c:pt>
                <c:pt idx="30">
                  <c:v>1.9776762999999999E-2</c:v>
                </c:pt>
                <c:pt idx="31">
                  <c:v>2.1039571999999999E-2</c:v>
                </c:pt>
                <c:pt idx="32">
                  <c:v>2.1835271E-2</c:v>
                </c:pt>
                <c:pt idx="33">
                  <c:v>2.3819340000000001E-2</c:v>
                </c:pt>
                <c:pt idx="34">
                  <c:v>2.6692916000000001E-2</c:v>
                </c:pt>
                <c:pt idx="35">
                  <c:v>2.9862488E-2</c:v>
                </c:pt>
                <c:pt idx="36">
                  <c:v>3.1551898000000002E-2</c:v>
                </c:pt>
                <c:pt idx="37">
                  <c:v>3.0717667000000001E-2</c:v>
                </c:pt>
                <c:pt idx="38">
                  <c:v>2.7949477E-2</c:v>
                </c:pt>
                <c:pt idx="39">
                  <c:v>2.4444707E-2</c:v>
                </c:pt>
                <c:pt idx="40">
                  <c:v>2.0256342E-2</c:v>
                </c:pt>
                <c:pt idx="41">
                  <c:v>1.6461166999999999E-2</c:v>
                </c:pt>
                <c:pt idx="42">
                  <c:v>1.3574378999999999E-2</c:v>
                </c:pt>
                <c:pt idx="43">
                  <c:v>1.4366748E-2</c:v>
                </c:pt>
                <c:pt idx="44">
                  <c:v>2.0255603E-2</c:v>
                </c:pt>
                <c:pt idx="45">
                  <c:v>2.911093E-2</c:v>
                </c:pt>
                <c:pt idx="46">
                  <c:v>3.6748129999999997E-2</c:v>
                </c:pt>
                <c:pt idx="47">
                  <c:v>3.9977350000000002E-2</c:v>
                </c:pt>
                <c:pt idx="48">
                  <c:v>3.8544044E-2</c:v>
                </c:pt>
                <c:pt idx="49">
                  <c:v>3.4210971999999999E-2</c:v>
                </c:pt>
                <c:pt idx="50">
                  <c:v>2.8394368E-2</c:v>
                </c:pt>
                <c:pt idx="51">
                  <c:v>2.3747458999999999E-2</c:v>
                </c:pt>
                <c:pt idx="52">
                  <c:v>2.1572944E-2</c:v>
                </c:pt>
                <c:pt idx="53">
                  <c:v>2.070079E-2</c:v>
                </c:pt>
                <c:pt idx="54">
                  <c:v>1.8682793E-2</c:v>
                </c:pt>
                <c:pt idx="55">
                  <c:v>1.5841642E-2</c:v>
                </c:pt>
                <c:pt idx="56">
                  <c:v>1.4672938999999999E-2</c:v>
                </c:pt>
                <c:pt idx="57">
                  <c:v>1.7971036999999999E-2</c:v>
                </c:pt>
                <c:pt idx="58">
                  <c:v>2.5337683E-2</c:v>
                </c:pt>
                <c:pt idx="59">
                  <c:v>3.3050889999999999E-2</c:v>
                </c:pt>
                <c:pt idx="60">
                  <c:v>3.6951087000000001E-2</c:v>
                </c:pt>
                <c:pt idx="61">
                  <c:v>3.8052639999999999E-2</c:v>
                </c:pt>
                <c:pt idx="62">
                  <c:v>3.8079376999999998E-2</c:v>
                </c:pt>
                <c:pt idx="63">
                  <c:v>3.7815817000000002E-2</c:v>
                </c:pt>
                <c:pt idx="64">
                  <c:v>3.6159240000000002E-2</c:v>
                </c:pt>
                <c:pt idx="65">
                  <c:v>3.4089327000000003E-2</c:v>
                </c:pt>
                <c:pt idx="66">
                  <c:v>3.5751004000000003E-2</c:v>
                </c:pt>
                <c:pt idx="67">
                  <c:v>4.4565833999999999E-2</c:v>
                </c:pt>
                <c:pt idx="68">
                  <c:v>5.7520243999999998E-2</c:v>
                </c:pt>
                <c:pt idx="69">
                  <c:v>6.5747245999999995E-2</c:v>
                </c:pt>
                <c:pt idx="70">
                  <c:v>6.2380669999999999E-2</c:v>
                </c:pt>
                <c:pt idx="71">
                  <c:v>4.8017703000000002E-2</c:v>
                </c:pt>
                <c:pt idx="72">
                  <c:v>3.0589852000000001E-2</c:v>
                </c:pt>
                <c:pt idx="73">
                  <c:v>1.7782861000000001E-2</c:v>
                </c:pt>
                <c:pt idx="74">
                  <c:v>1.2798537E-2</c:v>
                </c:pt>
                <c:pt idx="75">
                  <c:v>1.2409516000000001E-2</c:v>
                </c:pt>
                <c:pt idx="76">
                  <c:v>1.2897319000000001E-2</c:v>
                </c:pt>
                <c:pt idx="77">
                  <c:v>1.3614701E-2</c:v>
                </c:pt>
                <c:pt idx="78">
                  <c:v>1.6743269000000002E-2</c:v>
                </c:pt>
                <c:pt idx="79">
                  <c:v>2.1933487000000002E-2</c:v>
                </c:pt>
                <c:pt idx="80">
                  <c:v>2.4700372000000002E-2</c:v>
                </c:pt>
                <c:pt idx="81">
                  <c:v>2.0773093999999999E-2</c:v>
                </c:pt>
                <c:pt idx="82">
                  <c:v>9.7057240000000006E-3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5.5423260000000002E-3</c:v>
                </c:pt>
                <c:pt idx="89">
                  <c:v>1.4989195E-2</c:v>
                </c:pt>
                <c:pt idx="90">
                  <c:v>2.1821516999999999E-2</c:v>
                </c:pt>
                <c:pt idx="91">
                  <c:v>2.6428368000000001E-2</c:v>
                </c:pt>
                <c:pt idx="92">
                  <c:v>2.8584638999999998E-2</c:v>
                </c:pt>
                <c:pt idx="93">
                  <c:v>2.9220980000000001E-2</c:v>
                </c:pt>
                <c:pt idx="94">
                  <c:v>2.8782109E-2</c:v>
                </c:pt>
                <c:pt idx="95">
                  <c:v>2.7785864E-2</c:v>
                </c:pt>
                <c:pt idx="96">
                  <c:v>2.8111218E-2</c:v>
                </c:pt>
                <c:pt idx="97">
                  <c:v>2.9329003999999999E-2</c:v>
                </c:pt>
                <c:pt idx="98">
                  <c:v>3.0632742000000001E-2</c:v>
                </c:pt>
                <c:pt idx="99">
                  <c:v>3.1510990000000003E-2</c:v>
                </c:pt>
                <c:pt idx="100">
                  <c:v>3.1692749999999999E-2</c:v>
                </c:pt>
                <c:pt idx="101">
                  <c:v>3.1513970000000002E-2</c:v>
                </c:pt>
                <c:pt idx="102">
                  <c:v>3.1283030000000003E-2</c:v>
                </c:pt>
                <c:pt idx="103">
                  <c:v>3.1476065999999997E-2</c:v>
                </c:pt>
                <c:pt idx="104">
                  <c:v>3.1001250000000001E-2</c:v>
                </c:pt>
                <c:pt idx="105">
                  <c:v>2.9915493000000001E-2</c:v>
                </c:pt>
                <c:pt idx="106">
                  <c:v>2.8125387000000002E-2</c:v>
                </c:pt>
                <c:pt idx="107">
                  <c:v>2.6167262E-2</c:v>
                </c:pt>
                <c:pt idx="108">
                  <c:v>2.2945354000000001E-2</c:v>
                </c:pt>
                <c:pt idx="109">
                  <c:v>1.9099804000000001E-2</c:v>
                </c:pt>
                <c:pt idx="110">
                  <c:v>1.5280129999999999E-2</c:v>
                </c:pt>
                <c:pt idx="111">
                  <c:v>1.1595236E-2</c:v>
                </c:pt>
                <c:pt idx="112">
                  <c:v>7.2307639999999998E-3</c:v>
                </c:pt>
                <c:pt idx="113">
                  <c:v>3.0555733999999999E-3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A1CC-4828-BCAD-D6B4B761CE3E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[2]Sheet1!$D$1189:$DT$1189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1.99417E-3</c:v>
                </c:pt>
                <c:pt idx="5">
                  <c:v>3.7325336999999999E-3</c:v>
                </c:pt>
                <c:pt idx="6">
                  <c:v>4.9951444000000001E-3</c:v>
                </c:pt>
                <c:pt idx="7">
                  <c:v>6.5058590000000001E-3</c:v>
                </c:pt>
                <c:pt idx="8">
                  <c:v>6.5422915000000002E-3</c:v>
                </c:pt>
                <c:pt idx="9">
                  <c:v>3.9519398000000001E-3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9.1200000000000008E-6</c:v>
                </c:pt>
                <c:pt idx="15">
                  <c:v>7.2632935000000003E-3</c:v>
                </c:pt>
                <c:pt idx="16">
                  <c:v>1.3051867999999999E-2</c:v>
                </c:pt>
                <c:pt idx="17">
                  <c:v>1.3254946E-2</c:v>
                </c:pt>
                <c:pt idx="18">
                  <c:v>8.0730720000000006E-3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6.6139665000000004E-3</c:v>
                </c:pt>
                <c:pt idx="27">
                  <c:v>1.3017156E-2</c:v>
                </c:pt>
                <c:pt idx="28">
                  <c:v>1.7312879E-2</c:v>
                </c:pt>
                <c:pt idx="29">
                  <c:v>1.8971379999999999E-2</c:v>
                </c:pt>
                <c:pt idx="30">
                  <c:v>2.0168344000000001E-2</c:v>
                </c:pt>
                <c:pt idx="31">
                  <c:v>2.1279978000000001E-2</c:v>
                </c:pt>
                <c:pt idx="32">
                  <c:v>2.189462E-2</c:v>
                </c:pt>
                <c:pt idx="33">
                  <c:v>2.3787873000000001E-2</c:v>
                </c:pt>
                <c:pt idx="34">
                  <c:v>2.6681116000000001E-2</c:v>
                </c:pt>
                <c:pt idx="35">
                  <c:v>2.9887738E-2</c:v>
                </c:pt>
                <c:pt idx="36">
                  <c:v>3.1534724E-2</c:v>
                </c:pt>
                <c:pt idx="37">
                  <c:v>3.0586901999999999E-2</c:v>
                </c:pt>
                <c:pt idx="38">
                  <c:v>2.7711725E-2</c:v>
                </c:pt>
                <c:pt idx="39">
                  <c:v>2.4241162E-2</c:v>
                </c:pt>
                <c:pt idx="40">
                  <c:v>2.0186180000000001E-2</c:v>
                </c:pt>
                <c:pt idx="41">
                  <c:v>1.6588828E-2</c:v>
                </c:pt>
                <c:pt idx="42">
                  <c:v>1.3812754999999999E-2</c:v>
                </c:pt>
                <c:pt idx="43">
                  <c:v>1.4605174E-2</c:v>
                </c:pt>
                <c:pt idx="44">
                  <c:v>2.0405699999999999E-2</c:v>
                </c:pt>
                <c:pt idx="45">
                  <c:v>2.9172558000000001E-2</c:v>
                </c:pt>
                <c:pt idx="46">
                  <c:v>3.6704019999999997E-2</c:v>
                </c:pt>
                <c:pt idx="47">
                  <c:v>3.9819285000000003E-2</c:v>
                </c:pt>
                <c:pt idx="48">
                  <c:v>3.829316E-2</c:v>
                </c:pt>
                <c:pt idx="49">
                  <c:v>3.3983864000000003E-2</c:v>
                </c:pt>
                <c:pt idx="50">
                  <c:v>2.8308110000000001E-2</c:v>
                </c:pt>
                <c:pt idx="51">
                  <c:v>2.3861766E-2</c:v>
                </c:pt>
                <c:pt idx="52">
                  <c:v>2.1853786E-2</c:v>
                </c:pt>
                <c:pt idx="53">
                  <c:v>2.1059886999999999E-2</c:v>
                </c:pt>
                <c:pt idx="54">
                  <c:v>1.9018762000000002E-2</c:v>
                </c:pt>
                <c:pt idx="55">
                  <c:v>1.6079059E-2</c:v>
                </c:pt>
                <c:pt idx="56">
                  <c:v>1.4711708E-2</c:v>
                </c:pt>
                <c:pt idx="57">
                  <c:v>1.7703502999999999E-2</c:v>
                </c:pt>
                <c:pt idx="58">
                  <c:v>2.479864E-2</c:v>
                </c:pt>
                <c:pt idx="59">
                  <c:v>3.2431873999999999E-2</c:v>
                </c:pt>
                <c:pt idx="60">
                  <c:v>3.6563996000000001E-2</c:v>
                </c:pt>
                <c:pt idx="61">
                  <c:v>3.8057559999999997E-2</c:v>
                </c:pt>
                <c:pt idx="62">
                  <c:v>3.8444640000000002E-2</c:v>
                </c:pt>
                <c:pt idx="63">
                  <c:v>3.8366829999999998E-2</c:v>
                </c:pt>
                <c:pt idx="64">
                  <c:v>3.6698072999999998E-2</c:v>
                </c:pt>
                <c:pt idx="65">
                  <c:v>3.4458809999999999E-2</c:v>
                </c:pt>
                <c:pt idx="66">
                  <c:v>3.5871766999999999E-2</c:v>
                </c:pt>
                <c:pt idx="67">
                  <c:v>4.4439329999999999E-2</c:v>
                </c:pt>
                <c:pt idx="68">
                  <c:v>5.7232975999999998E-2</c:v>
                </c:pt>
                <c:pt idx="69">
                  <c:v>6.5434430000000002E-2</c:v>
                </c:pt>
                <c:pt idx="70">
                  <c:v>6.2170796E-2</c:v>
                </c:pt>
                <c:pt idx="71">
                  <c:v>4.7979116000000002E-2</c:v>
                </c:pt>
                <c:pt idx="72">
                  <c:v>3.0660026E-2</c:v>
                </c:pt>
                <c:pt idx="73">
                  <c:v>1.7783266999999998E-2</c:v>
                </c:pt>
                <c:pt idx="74">
                  <c:v>1.2548446E-2</c:v>
                </c:pt>
                <c:pt idx="75">
                  <c:v>1.1891607E-2</c:v>
                </c:pt>
                <c:pt idx="76">
                  <c:v>1.2319422999999999E-2</c:v>
                </c:pt>
                <c:pt idx="77">
                  <c:v>1.3264943E-2</c:v>
                </c:pt>
                <c:pt idx="78">
                  <c:v>1.6847713E-2</c:v>
                </c:pt>
                <c:pt idx="79">
                  <c:v>2.2537829999999998E-2</c:v>
                </c:pt>
                <c:pt idx="80">
                  <c:v>2.5681743E-2</c:v>
                </c:pt>
                <c:pt idx="81">
                  <c:v>2.188474E-2</c:v>
                </c:pt>
                <c:pt idx="82">
                  <c:v>1.0659155E-2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5.0166734000000003E-3</c:v>
                </c:pt>
                <c:pt idx="89">
                  <c:v>1.4356878E-2</c:v>
                </c:pt>
                <c:pt idx="90">
                  <c:v>2.1193264E-2</c:v>
                </c:pt>
                <c:pt idx="91">
                  <c:v>2.5920246000000001E-2</c:v>
                </c:pt>
                <c:pt idx="92">
                  <c:v>2.8344950000000001E-2</c:v>
                </c:pt>
                <c:pt idx="93">
                  <c:v>2.9311377999999999E-2</c:v>
                </c:pt>
                <c:pt idx="94">
                  <c:v>2.9198660000000001E-2</c:v>
                </c:pt>
                <c:pt idx="95">
                  <c:v>2.843886E-2</c:v>
                </c:pt>
                <c:pt idx="96">
                  <c:v>2.8883077E-2</c:v>
                </c:pt>
                <c:pt idx="97">
                  <c:v>3.009272E-2</c:v>
                </c:pt>
                <c:pt idx="98">
                  <c:v>3.1298670000000001E-2</c:v>
                </c:pt>
                <c:pt idx="99">
                  <c:v>3.2035569999999999E-2</c:v>
                </c:pt>
                <c:pt idx="100">
                  <c:v>3.2078790000000003E-2</c:v>
                </c:pt>
                <c:pt idx="101">
                  <c:v>3.1814757999999999E-2</c:v>
                </c:pt>
                <c:pt idx="102">
                  <c:v>3.1481615999999997E-2</c:v>
                </c:pt>
                <c:pt idx="103">
                  <c:v>3.1604594999999999E-2</c:v>
                </c:pt>
                <c:pt idx="104">
                  <c:v>3.1073614999999999E-2</c:v>
                </c:pt>
                <c:pt idx="105">
                  <c:v>2.9939997999999999E-2</c:v>
                </c:pt>
                <c:pt idx="106">
                  <c:v>2.8104029999999999E-2</c:v>
                </c:pt>
                <c:pt idx="107">
                  <c:v>2.6093551999999999E-2</c:v>
                </c:pt>
                <c:pt idx="108">
                  <c:v>2.2817313999999998E-2</c:v>
                </c:pt>
                <c:pt idx="109">
                  <c:v>1.8905642E-2</c:v>
                </c:pt>
                <c:pt idx="110">
                  <c:v>1.5008764000000001E-2</c:v>
                </c:pt>
                <c:pt idx="111">
                  <c:v>1.1331468000000001E-2</c:v>
                </c:pt>
                <c:pt idx="112">
                  <c:v>6.9170919999999997E-3</c:v>
                </c:pt>
                <c:pt idx="113">
                  <c:v>2.6963095000000002E-3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A1CC-4828-BCAD-D6B4B761CE3E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[2]Sheet1!$D$1190:$DT$1190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2.0581863000000001E-3</c:v>
                </c:pt>
                <c:pt idx="5">
                  <c:v>3.8172041999999999E-3</c:v>
                </c:pt>
                <c:pt idx="6">
                  <c:v>5.1101977000000002E-3</c:v>
                </c:pt>
                <c:pt idx="7">
                  <c:v>6.6390499999999996E-3</c:v>
                </c:pt>
                <c:pt idx="8">
                  <c:v>6.6361385000000004E-3</c:v>
                </c:pt>
                <c:pt idx="9">
                  <c:v>3.9691385000000003E-3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2.0100000000000001E-5</c:v>
                </c:pt>
                <c:pt idx="15">
                  <c:v>7.1706054999999998E-3</c:v>
                </c:pt>
                <c:pt idx="16">
                  <c:v>1.28568625E-2</c:v>
                </c:pt>
                <c:pt idx="17">
                  <c:v>1.3054753000000001E-2</c:v>
                </c:pt>
                <c:pt idx="18">
                  <c:v>7.9335169999999993E-3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6.6903960000000004E-3</c:v>
                </c:pt>
                <c:pt idx="27">
                  <c:v>1.3045653000000001E-2</c:v>
                </c:pt>
                <c:pt idx="28">
                  <c:v>1.7299252000000001E-2</c:v>
                </c:pt>
                <c:pt idx="29">
                  <c:v>1.8984371999999999E-2</c:v>
                </c:pt>
                <c:pt idx="30">
                  <c:v>2.0198593000000001E-2</c:v>
                </c:pt>
                <c:pt idx="31">
                  <c:v>2.1301711000000001E-2</c:v>
                </c:pt>
                <c:pt idx="32">
                  <c:v>2.1874351E-2</c:v>
                </c:pt>
                <c:pt idx="33">
                  <c:v>2.3744036999999999E-2</c:v>
                </c:pt>
                <c:pt idx="34">
                  <c:v>2.6648218000000001E-2</c:v>
                </c:pt>
                <c:pt idx="35">
                  <c:v>2.9884313999999999E-2</c:v>
                </c:pt>
                <c:pt idx="36">
                  <c:v>3.1541492999999997E-2</c:v>
                </c:pt>
                <c:pt idx="37">
                  <c:v>3.0583689000000001E-2</c:v>
                </c:pt>
                <c:pt idx="38">
                  <c:v>2.7760514999999999E-2</c:v>
                </c:pt>
                <c:pt idx="39">
                  <c:v>2.4411175E-2</c:v>
                </c:pt>
                <c:pt idx="40">
                  <c:v>2.0512966000000001E-2</c:v>
                </c:pt>
                <c:pt idx="41">
                  <c:v>1.6914644999999999E-2</c:v>
                </c:pt>
                <c:pt idx="42">
                  <c:v>1.4034513E-2</c:v>
                </c:pt>
                <c:pt idx="43">
                  <c:v>1.47114955E-2</c:v>
                </c:pt>
                <c:pt idx="44">
                  <c:v>2.0487149999999999E-2</c:v>
                </c:pt>
                <c:pt idx="45">
                  <c:v>2.9302621000000001E-2</c:v>
                </c:pt>
                <c:pt idx="46">
                  <c:v>3.6948960000000003E-2</c:v>
                </c:pt>
                <c:pt idx="47">
                  <c:v>4.0192543999999997E-2</c:v>
                </c:pt>
                <c:pt idx="48">
                  <c:v>3.8773509999999997E-2</c:v>
                </c:pt>
                <c:pt idx="49">
                  <c:v>3.4425903000000001E-2</c:v>
                </c:pt>
                <c:pt idx="50">
                  <c:v>2.8538017999999998E-2</c:v>
                </c:pt>
                <c:pt idx="51">
                  <c:v>2.3804747000000001E-2</c:v>
                </c:pt>
                <c:pt idx="52">
                  <c:v>2.1587512E-2</c:v>
                </c:pt>
                <c:pt idx="53">
                  <c:v>2.0718506000000001E-2</c:v>
                </c:pt>
                <c:pt idx="54">
                  <c:v>1.8690637999999999E-2</c:v>
                </c:pt>
                <c:pt idx="55">
                  <c:v>1.5771039000000001E-2</c:v>
                </c:pt>
                <c:pt idx="56">
                  <c:v>1.4502433E-2</c:v>
                </c:pt>
                <c:pt idx="57">
                  <c:v>1.7697946999999999E-2</c:v>
                </c:pt>
                <c:pt idx="58">
                  <c:v>2.5034965999999999E-2</c:v>
                </c:pt>
                <c:pt idx="59">
                  <c:v>3.2794355999999997E-2</c:v>
                </c:pt>
                <c:pt idx="60">
                  <c:v>3.6796883000000002E-2</c:v>
                </c:pt>
                <c:pt idx="61">
                  <c:v>3.8011009999999998E-2</c:v>
                </c:pt>
                <c:pt idx="62">
                  <c:v>3.8119859999999998E-2</c:v>
                </c:pt>
                <c:pt idx="63">
                  <c:v>3.7889029999999997E-2</c:v>
                </c:pt>
                <c:pt idx="64">
                  <c:v>3.6229457999999999E-2</c:v>
                </c:pt>
                <c:pt idx="65">
                  <c:v>3.4129336000000003E-2</c:v>
                </c:pt>
                <c:pt idx="66">
                  <c:v>3.5730234999999999E-2</c:v>
                </c:pt>
                <c:pt idx="67">
                  <c:v>4.4499560000000001E-2</c:v>
                </c:pt>
                <c:pt idx="68">
                  <c:v>5.7499606000000002E-2</c:v>
                </c:pt>
                <c:pt idx="69">
                  <c:v>6.5876149999999994E-2</c:v>
                </c:pt>
                <c:pt idx="70">
                  <c:v>6.2667004999999998E-2</c:v>
                </c:pt>
                <c:pt idx="71">
                  <c:v>4.8353340000000002E-2</c:v>
                </c:pt>
                <c:pt idx="72">
                  <c:v>3.0805875E-2</c:v>
                </c:pt>
                <c:pt idx="73">
                  <c:v>1.7763353999999999E-2</c:v>
                </c:pt>
                <c:pt idx="74">
                  <c:v>1.2538014E-2</c:v>
                </c:pt>
                <c:pt idx="75">
                  <c:v>1.19757475E-2</c:v>
                </c:pt>
                <c:pt idx="76">
                  <c:v>1.2415094E-2</c:v>
                </c:pt>
                <c:pt idx="77">
                  <c:v>1.3211960999999999E-2</c:v>
                </c:pt>
                <c:pt idx="78">
                  <c:v>1.6595453E-2</c:v>
                </c:pt>
                <c:pt idx="79">
                  <c:v>2.2185784E-2</c:v>
                </c:pt>
                <c:pt idx="80">
                  <c:v>2.5350250000000001E-2</c:v>
                </c:pt>
                <c:pt idx="81">
                  <c:v>2.1613222000000001E-2</c:v>
                </c:pt>
                <c:pt idx="82">
                  <c:v>1.0406202E-2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5.3380253000000003E-3</c:v>
                </c:pt>
                <c:pt idx="89">
                  <c:v>1.4887859E-2</c:v>
                </c:pt>
                <c:pt idx="90">
                  <c:v>2.1735659000000001E-2</c:v>
                </c:pt>
                <c:pt idx="91">
                  <c:v>2.6303218999999999E-2</c:v>
                </c:pt>
                <c:pt idx="92">
                  <c:v>2.8452925E-2</c:v>
                </c:pt>
                <c:pt idx="93">
                  <c:v>2.9143314999999999E-2</c:v>
                </c:pt>
                <c:pt idx="94">
                  <c:v>2.8803311000000002E-2</c:v>
                </c:pt>
                <c:pt idx="95">
                  <c:v>2.7906812999999999E-2</c:v>
                </c:pt>
                <c:pt idx="96">
                  <c:v>2.8323699000000001E-2</c:v>
                </c:pt>
                <c:pt idx="97">
                  <c:v>2.9575823000000001E-2</c:v>
                </c:pt>
                <c:pt idx="98">
                  <c:v>3.0870877000000001E-2</c:v>
                </c:pt>
                <c:pt idx="99">
                  <c:v>3.1715146999999999E-2</c:v>
                </c:pt>
                <c:pt idx="100">
                  <c:v>3.1862336999999998E-2</c:v>
                </c:pt>
                <c:pt idx="101">
                  <c:v>3.1676563999999997E-2</c:v>
                </c:pt>
                <c:pt idx="102">
                  <c:v>3.1443025999999999E-2</c:v>
                </c:pt>
                <c:pt idx="103">
                  <c:v>3.1656940000000001E-2</c:v>
                </c:pt>
                <c:pt idx="104">
                  <c:v>3.1211322E-2</c:v>
                </c:pt>
                <c:pt idx="105">
                  <c:v>3.0156499E-2</c:v>
                </c:pt>
                <c:pt idx="106">
                  <c:v>2.8394882E-2</c:v>
                </c:pt>
                <c:pt idx="107">
                  <c:v>2.6458611999999999E-2</c:v>
                </c:pt>
                <c:pt idx="108">
                  <c:v>2.3247242000000001E-2</c:v>
                </c:pt>
                <c:pt idx="109">
                  <c:v>1.9397505999999998E-2</c:v>
                </c:pt>
                <c:pt idx="110">
                  <c:v>1.5555045999999999E-2</c:v>
                </c:pt>
                <c:pt idx="111">
                  <c:v>1.1814387500000001E-2</c:v>
                </c:pt>
                <c:pt idx="112">
                  <c:v>7.4076243000000003E-3</c:v>
                </c:pt>
                <c:pt idx="113">
                  <c:v>3.1711158999999998E-3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A1CC-4828-BCAD-D6B4B761CE3E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[2]Sheet1!$D$1191:$DT$1191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1.9740015000000001E-3</c:v>
                </c:pt>
                <c:pt idx="5">
                  <c:v>3.6377618E-3</c:v>
                </c:pt>
                <c:pt idx="6">
                  <c:v>4.9486416000000004E-3</c:v>
                </c:pt>
                <c:pt idx="7">
                  <c:v>6.5361639999999997E-3</c:v>
                </c:pt>
                <c:pt idx="8">
                  <c:v>6.6145359999999999E-3</c:v>
                </c:pt>
                <c:pt idx="9">
                  <c:v>4.0074782000000002E-3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7.0519620000000002E-3</c:v>
                </c:pt>
                <c:pt idx="16">
                  <c:v>1.2852446999999999E-2</c:v>
                </c:pt>
                <c:pt idx="17">
                  <c:v>1.3152199999999999E-2</c:v>
                </c:pt>
                <c:pt idx="18">
                  <c:v>8.0484270000000004E-3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6.5186912999999997E-3</c:v>
                </c:pt>
                <c:pt idx="27">
                  <c:v>1.2830798500000001E-2</c:v>
                </c:pt>
                <c:pt idx="28">
                  <c:v>1.7073116999999999E-2</c:v>
                </c:pt>
                <c:pt idx="29">
                  <c:v>1.8759515000000001E-2</c:v>
                </c:pt>
                <c:pt idx="30">
                  <c:v>2.0038383E-2</c:v>
                </c:pt>
                <c:pt idx="31">
                  <c:v>2.1293525000000001E-2</c:v>
                </c:pt>
                <c:pt idx="32">
                  <c:v>2.2040925999999999E-2</c:v>
                </c:pt>
                <c:pt idx="33">
                  <c:v>2.4014580000000001E-2</c:v>
                </c:pt>
                <c:pt idx="34">
                  <c:v>2.6899949999999999E-2</c:v>
                </c:pt>
                <c:pt idx="35">
                  <c:v>3.0072664999999998E-2</c:v>
                </c:pt>
                <c:pt idx="36">
                  <c:v>3.1703647000000001E-2</c:v>
                </c:pt>
                <c:pt idx="37">
                  <c:v>3.0784860000000001E-2</c:v>
                </c:pt>
                <c:pt idx="38">
                  <c:v>2.7943648000000001E-2</c:v>
                </c:pt>
                <c:pt idx="39">
                  <c:v>2.4498492E-2</c:v>
                </c:pt>
                <c:pt idx="40">
                  <c:v>2.0510277E-2</c:v>
                </c:pt>
                <c:pt idx="41">
                  <c:v>1.6883787000000001E-2</c:v>
                </c:pt>
                <c:pt idx="42">
                  <c:v>1.4049878E-2</c:v>
                </c:pt>
                <c:pt idx="43">
                  <c:v>1.4821094E-2</c:v>
                </c:pt>
                <c:pt idx="44">
                  <c:v>2.0692512E-2</c:v>
                </c:pt>
                <c:pt idx="45">
                  <c:v>2.9531037E-2</c:v>
                </c:pt>
                <c:pt idx="46">
                  <c:v>3.7045955999999998E-2</c:v>
                </c:pt>
                <c:pt idx="47">
                  <c:v>4.0001433000000003E-2</c:v>
                </c:pt>
                <c:pt idx="48">
                  <c:v>3.8325726999999997E-2</c:v>
                </c:pt>
                <c:pt idx="49">
                  <c:v>3.3934317999999998E-2</c:v>
                </c:pt>
                <c:pt idx="50">
                  <c:v>2.8252136000000001E-2</c:v>
                </c:pt>
                <c:pt idx="51">
                  <c:v>2.3834243000000001E-2</c:v>
                </c:pt>
                <c:pt idx="52">
                  <c:v>2.1814710000000001E-2</c:v>
                </c:pt>
                <c:pt idx="53">
                  <c:v>2.0929419000000001E-2</c:v>
                </c:pt>
                <c:pt idx="54">
                  <c:v>1.8726687999999998E-2</c:v>
                </c:pt>
                <c:pt idx="55">
                  <c:v>1.5655302999999999E-2</c:v>
                </c:pt>
                <c:pt idx="56">
                  <c:v>1.4330012E-2</c:v>
                </c:pt>
                <c:pt idx="57">
                  <c:v>1.7628655E-2</c:v>
                </c:pt>
                <c:pt idx="58">
                  <c:v>2.5105609000000001E-2</c:v>
                </c:pt>
                <c:pt idx="59">
                  <c:v>3.2971844E-2</c:v>
                </c:pt>
                <c:pt idx="60">
                  <c:v>3.7006787999999999E-2</c:v>
                </c:pt>
                <c:pt idx="61">
                  <c:v>3.814787E-2</c:v>
                </c:pt>
                <c:pt idx="62">
                  <c:v>3.8108820000000002E-2</c:v>
                </c:pt>
                <c:pt idx="63">
                  <c:v>3.7743520000000003E-2</c:v>
                </c:pt>
                <c:pt idx="64">
                  <c:v>3.6021266000000003E-2</c:v>
                </c:pt>
                <c:pt idx="65">
                  <c:v>3.3961337000000001E-2</c:v>
                </c:pt>
                <c:pt idx="66">
                  <c:v>3.5684479999999998E-2</c:v>
                </c:pt>
                <c:pt idx="67">
                  <c:v>4.4556963999999998E-2</c:v>
                </c:pt>
                <c:pt idx="68">
                  <c:v>5.7517226999999997E-2</c:v>
                </c:pt>
                <c:pt idx="69">
                  <c:v>6.5691020000000003E-2</c:v>
                </c:pt>
                <c:pt idx="70">
                  <c:v>6.2246438000000001E-2</c:v>
                </c:pt>
                <c:pt idx="71">
                  <c:v>4.7835269999999999E-2</c:v>
                </c:pt>
                <c:pt idx="72">
                  <c:v>3.0420063000000001E-2</c:v>
                </c:pt>
                <c:pt idx="73">
                  <c:v>1.7639657E-2</c:v>
                </c:pt>
                <c:pt idx="74">
                  <c:v>1.2623221E-2</c:v>
                </c:pt>
                <c:pt idx="75">
                  <c:v>1.2155907000000001E-2</c:v>
                </c:pt>
                <c:pt idx="76">
                  <c:v>1.2641823999999999E-2</c:v>
                </c:pt>
                <c:pt idx="77">
                  <c:v>1.3511742E-2</c:v>
                </c:pt>
                <c:pt idx="78">
                  <c:v>1.6952498E-2</c:v>
                </c:pt>
                <c:pt idx="79">
                  <c:v>2.2495500000000002E-2</c:v>
                </c:pt>
                <c:pt idx="80">
                  <c:v>2.549417E-2</c:v>
                </c:pt>
                <c:pt idx="81">
                  <c:v>2.1596342000000001E-2</c:v>
                </c:pt>
                <c:pt idx="82">
                  <c:v>1.0361037999999999E-2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4.8986680000000001E-3</c:v>
                </c:pt>
                <c:pt idx="89">
                  <c:v>1.4447313999999999E-2</c:v>
                </c:pt>
                <c:pt idx="90">
                  <c:v>2.1509584000000002E-2</c:v>
                </c:pt>
                <c:pt idx="91">
                  <c:v>2.6422357E-2</c:v>
                </c:pt>
                <c:pt idx="92">
                  <c:v>2.8887567999999999E-2</c:v>
                </c:pt>
                <c:pt idx="93">
                  <c:v>2.9767281999999999E-2</c:v>
                </c:pt>
                <c:pt idx="94">
                  <c:v>2.9492299999999999E-2</c:v>
                </c:pt>
                <c:pt idx="95">
                  <c:v>2.8556498E-2</c:v>
                </c:pt>
                <c:pt idx="96">
                  <c:v>2.8846709000000002E-2</c:v>
                </c:pt>
                <c:pt idx="97">
                  <c:v>2.9941268E-2</c:v>
                </c:pt>
                <c:pt idx="98">
                  <c:v>3.1087901000000001E-2</c:v>
                </c:pt>
                <c:pt idx="99">
                  <c:v>3.1810529999999997E-2</c:v>
                </c:pt>
                <c:pt idx="100">
                  <c:v>3.1871179999999999E-2</c:v>
                </c:pt>
                <c:pt idx="101">
                  <c:v>3.1658918000000001E-2</c:v>
                </c:pt>
                <c:pt idx="102">
                  <c:v>3.1335976000000001E-2</c:v>
                </c:pt>
                <c:pt idx="103">
                  <c:v>3.1472698E-2</c:v>
                </c:pt>
                <c:pt idx="104">
                  <c:v>3.095026E-2</c:v>
                </c:pt>
                <c:pt idx="105">
                  <c:v>2.9814192999999999E-2</c:v>
                </c:pt>
                <c:pt idx="106">
                  <c:v>2.7970985E-2</c:v>
                </c:pt>
                <c:pt idx="107">
                  <c:v>2.5935078E-2</c:v>
                </c:pt>
                <c:pt idx="108">
                  <c:v>2.2647978999999999E-2</c:v>
                </c:pt>
                <c:pt idx="109">
                  <c:v>1.8725889999999999E-2</c:v>
                </c:pt>
                <c:pt idx="110">
                  <c:v>1.4817622000000001E-2</c:v>
                </c:pt>
                <c:pt idx="111">
                  <c:v>1.1142195000000001E-2</c:v>
                </c:pt>
                <c:pt idx="112">
                  <c:v>6.7359270000000001E-3</c:v>
                </c:pt>
                <c:pt idx="113">
                  <c:v>2.5444024E-3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A1CC-4828-BCAD-D6B4B761CE3E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[2]Sheet1!$D$1192:$DT$1192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1.8063107E-3</c:v>
                </c:pt>
                <c:pt idx="5">
                  <c:v>3.7104365999999999E-3</c:v>
                </c:pt>
                <c:pt idx="6">
                  <c:v>5.1548992999999998E-3</c:v>
                </c:pt>
                <c:pt idx="7">
                  <c:v>6.7816003999999997E-3</c:v>
                </c:pt>
                <c:pt idx="8">
                  <c:v>6.8396003999999996E-3</c:v>
                </c:pt>
                <c:pt idx="9">
                  <c:v>4.1742654999999997E-3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6.8188943000000004E-3</c:v>
                </c:pt>
                <c:pt idx="16">
                  <c:v>1.2657529000000001E-2</c:v>
                </c:pt>
                <c:pt idx="17">
                  <c:v>1.2974637000000001E-2</c:v>
                </c:pt>
                <c:pt idx="18">
                  <c:v>7.9288770000000008E-3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6.6357609999999996E-3</c:v>
                </c:pt>
                <c:pt idx="27">
                  <c:v>1.2885532E-2</c:v>
                </c:pt>
                <c:pt idx="28">
                  <c:v>1.7024592000000002E-2</c:v>
                </c:pt>
                <c:pt idx="29">
                  <c:v>1.8704478E-2</c:v>
                </c:pt>
                <c:pt idx="30">
                  <c:v>2.0075127000000002E-2</c:v>
                </c:pt>
                <c:pt idx="31">
                  <c:v>2.1456433E-2</c:v>
                </c:pt>
                <c:pt idx="32">
                  <c:v>2.2267619999999998E-2</c:v>
                </c:pt>
                <c:pt idx="33">
                  <c:v>2.4214889999999999E-2</c:v>
                </c:pt>
                <c:pt idx="34">
                  <c:v>2.7057870000000001E-2</c:v>
                </c:pt>
                <c:pt idx="35">
                  <c:v>3.0234916000000001E-2</c:v>
                </c:pt>
                <c:pt idx="36">
                  <c:v>3.1916432000000002E-2</c:v>
                </c:pt>
                <c:pt idx="37">
                  <c:v>3.1001529999999999E-2</c:v>
                </c:pt>
                <c:pt idx="38">
                  <c:v>2.8112060000000001E-2</c:v>
                </c:pt>
                <c:pt idx="39">
                  <c:v>2.4505517000000001E-2</c:v>
                </c:pt>
                <c:pt idx="40">
                  <c:v>2.0308659999999999E-2</c:v>
                </c:pt>
                <c:pt idx="41">
                  <c:v>1.6543240000000001E-2</c:v>
                </c:pt>
                <c:pt idx="42">
                  <c:v>1.3785389E-2</c:v>
                </c:pt>
                <c:pt idx="43">
                  <c:v>1.4792605E-2</c:v>
                </c:pt>
                <c:pt idx="44">
                  <c:v>2.0872600000000002E-2</c:v>
                </c:pt>
                <c:pt idx="45">
                  <c:v>2.9761793000000002E-2</c:v>
                </c:pt>
                <c:pt idx="46">
                  <c:v>3.7248358000000002E-2</c:v>
                </c:pt>
                <c:pt idx="47">
                  <c:v>4.0255020000000002E-2</c:v>
                </c:pt>
                <c:pt idx="48">
                  <c:v>3.8716722000000002E-2</c:v>
                </c:pt>
                <c:pt idx="49">
                  <c:v>3.4360926999999999E-2</c:v>
                </c:pt>
                <c:pt idx="50">
                  <c:v>2.8502199999999998E-2</c:v>
                </c:pt>
                <c:pt idx="51">
                  <c:v>2.3783337000000002E-2</c:v>
                </c:pt>
                <c:pt idx="52">
                  <c:v>2.1578295000000001E-2</c:v>
                </c:pt>
                <c:pt idx="53">
                  <c:v>2.0778332E-2</c:v>
                </c:pt>
                <c:pt idx="54">
                  <c:v>1.8858272999999998E-2</c:v>
                </c:pt>
                <c:pt idx="55">
                  <c:v>1.6019908999999999E-2</c:v>
                </c:pt>
                <c:pt idx="56">
                  <c:v>1.4673688000000001E-2</c:v>
                </c:pt>
                <c:pt idx="57">
                  <c:v>1.7647316999999999E-2</c:v>
                </c:pt>
                <c:pt idx="58">
                  <c:v>2.4659809000000001E-2</c:v>
                </c:pt>
                <c:pt idx="59">
                  <c:v>3.2178890000000002E-2</c:v>
                </c:pt>
                <c:pt idx="60">
                  <c:v>3.6190420000000001E-2</c:v>
                </c:pt>
                <c:pt idx="61">
                  <c:v>3.7681619999999999E-2</c:v>
                </c:pt>
                <c:pt idx="62">
                  <c:v>3.8199495999999999E-2</c:v>
                </c:pt>
                <c:pt idx="63">
                  <c:v>3.8309509999999998E-2</c:v>
                </c:pt>
                <c:pt idx="64">
                  <c:v>3.6739244999999997E-2</c:v>
                </c:pt>
                <c:pt idx="65">
                  <c:v>3.4463819999999999E-2</c:v>
                </c:pt>
                <c:pt idx="66">
                  <c:v>3.5814070000000003E-2</c:v>
                </c:pt>
                <c:pt idx="67">
                  <c:v>4.4479508000000001E-2</c:v>
                </c:pt>
                <c:pt idx="68">
                  <c:v>5.7508625000000001E-2</c:v>
                </c:pt>
                <c:pt idx="69">
                  <c:v>6.5921149999999998E-2</c:v>
                </c:pt>
                <c:pt idx="70">
                  <c:v>6.2649615000000006E-2</c:v>
                </c:pt>
                <c:pt idx="71">
                  <c:v>4.8219405E-2</c:v>
                </c:pt>
                <c:pt idx="72">
                  <c:v>3.0634852000000001E-2</c:v>
                </c:pt>
                <c:pt idx="73">
                  <c:v>1.7680176999999998E-2</c:v>
                </c:pt>
                <c:pt idx="74">
                  <c:v>1.2582616E-2</c:v>
                </c:pt>
                <c:pt idx="75">
                  <c:v>1.2107285000000001E-2</c:v>
                </c:pt>
                <c:pt idx="76">
                  <c:v>1.255973E-2</c:v>
                </c:pt>
                <c:pt idx="77">
                  <c:v>1.3322003000000001E-2</c:v>
                </c:pt>
                <c:pt idx="78">
                  <c:v>1.6588789999999999E-2</c:v>
                </c:pt>
                <c:pt idx="79">
                  <c:v>2.1995325E-2</c:v>
                </c:pt>
                <c:pt idx="80">
                  <c:v>2.4992265E-2</c:v>
                </c:pt>
                <c:pt idx="81">
                  <c:v>2.1243555000000001E-2</c:v>
                </c:pt>
                <c:pt idx="82">
                  <c:v>1.0276439E-2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5.3345066999999999E-3</c:v>
                </c:pt>
                <c:pt idx="89">
                  <c:v>1.4429526999999999E-2</c:v>
                </c:pt>
                <c:pt idx="90">
                  <c:v>2.1010810000000001E-2</c:v>
                </c:pt>
                <c:pt idx="91">
                  <c:v>2.5552993999999999E-2</c:v>
                </c:pt>
                <c:pt idx="92">
                  <c:v>2.7847127999999999E-2</c:v>
                </c:pt>
                <c:pt idx="93">
                  <c:v>2.8738489999999998E-2</c:v>
                </c:pt>
                <c:pt idx="94">
                  <c:v>2.8618556999999999E-2</c:v>
                </c:pt>
                <c:pt idx="95">
                  <c:v>2.7916294000000001E-2</c:v>
                </c:pt>
                <c:pt idx="96">
                  <c:v>2.8488231999999999E-2</c:v>
                </c:pt>
                <c:pt idx="97">
                  <c:v>2.9874120000000001E-2</c:v>
                </c:pt>
                <c:pt idx="98">
                  <c:v>3.1261344000000003E-2</c:v>
                </c:pt>
                <c:pt idx="99">
                  <c:v>3.2149023999999998E-2</c:v>
                </c:pt>
                <c:pt idx="100">
                  <c:v>3.2298239999999999E-2</c:v>
                </c:pt>
                <c:pt idx="101">
                  <c:v>3.2121985999999998E-2</c:v>
                </c:pt>
                <c:pt idx="102">
                  <c:v>3.1784939999999998E-2</c:v>
                </c:pt>
                <c:pt idx="103">
                  <c:v>3.1876373999999999E-2</c:v>
                </c:pt>
                <c:pt idx="104">
                  <c:v>3.1295480000000001E-2</c:v>
                </c:pt>
                <c:pt idx="105">
                  <c:v>3.0101691999999999E-2</c:v>
                </c:pt>
                <c:pt idx="106">
                  <c:v>2.8203092999999999E-2</c:v>
                </c:pt>
                <c:pt idx="107">
                  <c:v>2.6140693999999999E-2</c:v>
                </c:pt>
                <c:pt idx="108">
                  <c:v>2.2812227000000001E-2</c:v>
                </c:pt>
                <c:pt idx="109">
                  <c:v>1.8865099999999999E-2</c:v>
                </c:pt>
                <c:pt idx="110">
                  <c:v>1.4944126E-2</c:v>
                </c:pt>
                <c:pt idx="111">
                  <c:v>1.1205764E-2</c:v>
                </c:pt>
                <c:pt idx="112">
                  <c:v>6.7795119999999997E-3</c:v>
                </c:pt>
                <c:pt idx="113">
                  <c:v>2.5526567000000002E-3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A1CC-4828-BCAD-D6B4B761CE3E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[2]Sheet1!$D$1193:$DT$1193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5.2899999999999998E-5</c:v>
                </c:pt>
                <c:pt idx="4">
                  <c:v>2.2260218000000002E-3</c:v>
                </c:pt>
                <c:pt idx="5">
                  <c:v>3.9002602000000001E-3</c:v>
                </c:pt>
                <c:pt idx="6">
                  <c:v>4.9966155E-3</c:v>
                </c:pt>
                <c:pt idx="7">
                  <c:v>6.2821125999999996E-3</c:v>
                </c:pt>
                <c:pt idx="8">
                  <c:v>6.1472393999999998E-3</c:v>
                </c:pt>
                <c:pt idx="9">
                  <c:v>3.589465E-3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1.5100000000000001E-4</c:v>
                </c:pt>
                <c:pt idx="15">
                  <c:v>7.2286683000000003E-3</c:v>
                </c:pt>
                <c:pt idx="16">
                  <c:v>1.2922931E-2</c:v>
                </c:pt>
                <c:pt idx="17">
                  <c:v>1.3114778000000001E-2</c:v>
                </c:pt>
                <c:pt idx="18">
                  <c:v>7.9817180000000005E-3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6.6733829999999997E-3</c:v>
                </c:pt>
                <c:pt idx="27">
                  <c:v>1.2935632000000001E-2</c:v>
                </c:pt>
                <c:pt idx="28">
                  <c:v>1.7059168E-2</c:v>
                </c:pt>
                <c:pt idx="29">
                  <c:v>1.8650064000000001E-2</c:v>
                </c:pt>
                <c:pt idx="30">
                  <c:v>1.985692E-2</c:v>
                </c:pt>
                <c:pt idx="31">
                  <c:v>2.1072514000000001E-2</c:v>
                </c:pt>
                <c:pt idx="32">
                  <c:v>2.1816240000000001E-2</c:v>
                </c:pt>
                <c:pt idx="33">
                  <c:v>2.3787282E-2</c:v>
                </c:pt>
                <c:pt idx="34">
                  <c:v>2.668742E-2</c:v>
                </c:pt>
                <c:pt idx="35">
                  <c:v>2.9901537999999998E-2</c:v>
                </c:pt>
                <c:pt idx="36">
                  <c:v>3.1624243000000003E-2</c:v>
                </c:pt>
                <c:pt idx="37">
                  <c:v>3.0842712000000001E-2</c:v>
                </c:pt>
                <c:pt idx="38">
                  <c:v>2.8110079999999999E-2</c:v>
                </c:pt>
                <c:pt idx="39">
                  <c:v>2.4716683E-2</c:v>
                </c:pt>
                <c:pt idx="40">
                  <c:v>2.0658866000000001E-2</c:v>
                </c:pt>
                <c:pt idx="41">
                  <c:v>1.6945735E-2</c:v>
                </c:pt>
                <c:pt idx="42">
                  <c:v>1.4037288E-2</c:v>
                </c:pt>
                <c:pt idx="43">
                  <c:v>1.4729320000000001E-2</c:v>
                </c:pt>
                <c:pt idx="44">
                  <c:v>2.0536638999999999E-2</c:v>
                </c:pt>
                <c:pt idx="45">
                  <c:v>2.9362345000000001E-2</c:v>
                </c:pt>
                <c:pt idx="46">
                  <c:v>3.6969632000000002E-2</c:v>
                </c:pt>
                <c:pt idx="47">
                  <c:v>4.0088843999999998E-2</c:v>
                </c:pt>
                <c:pt idx="48">
                  <c:v>3.8476820000000002E-2</c:v>
                </c:pt>
                <c:pt idx="49">
                  <c:v>3.4006059999999998E-2</c:v>
                </c:pt>
                <c:pt idx="50">
                  <c:v>2.8142588E-2</c:v>
                </c:pt>
                <c:pt idx="51">
                  <c:v>2.3501662999999999E-2</c:v>
                </c:pt>
                <c:pt idx="52">
                  <c:v>2.1304475E-2</c:v>
                </c:pt>
                <c:pt idx="53">
                  <c:v>2.0379312E-2</c:v>
                </c:pt>
                <c:pt idx="54">
                  <c:v>1.8342514000000001E-2</c:v>
                </c:pt>
                <c:pt idx="55">
                  <c:v>1.5568785999999999E-2</c:v>
                </c:pt>
                <c:pt idx="56">
                  <c:v>1.4512357E-2</c:v>
                </c:pt>
                <c:pt idx="57">
                  <c:v>1.7890732999999999E-2</c:v>
                </c:pt>
                <c:pt idx="58">
                  <c:v>2.5287895000000001E-2</c:v>
                </c:pt>
                <c:pt idx="59">
                  <c:v>3.3037900000000002E-2</c:v>
                </c:pt>
                <c:pt idx="60">
                  <c:v>3.7038814000000003E-2</c:v>
                </c:pt>
                <c:pt idx="61">
                  <c:v>3.8266166999999997E-2</c:v>
                </c:pt>
                <c:pt idx="62">
                  <c:v>3.8382859999999998E-2</c:v>
                </c:pt>
                <c:pt idx="63">
                  <c:v>3.8144039999999997E-2</c:v>
                </c:pt>
                <c:pt idx="64">
                  <c:v>3.6446575000000002E-2</c:v>
                </c:pt>
                <c:pt idx="65">
                  <c:v>3.4275606E-2</c:v>
                </c:pt>
                <c:pt idx="66">
                  <c:v>3.5773814000000001E-2</c:v>
                </c:pt>
                <c:pt idx="67">
                  <c:v>4.4397440000000003E-2</c:v>
                </c:pt>
                <c:pt idx="68">
                  <c:v>5.7208444999999997E-2</c:v>
                </c:pt>
                <c:pt idx="69">
                  <c:v>6.5398245999999993E-2</c:v>
                </c:pt>
                <c:pt idx="70">
                  <c:v>6.2099840000000003E-2</c:v>
                </c:pt>
                <c:pt idx="71">
                  <c:v>4.7887770000000003E-2</c:v>
                </c:pt>
                <c:pt idx="72">
                  <c:v>3.0668345999999999E-2</c:v>
                </c:pt>
                <c:pt idx="73">
                  <c:v>1.805402E-2</c:v>
                </c:pt>
                <c:pt idx="74">
                  <c:v>1.3122281E-2</c:v>
                </c:pt>
                <c:pt idx="75">
                  <c:v>1.2566077E-2</c:v>
                </c:pt>
                <c:pt idx="76">
                  <c:v>1.2767905E-2</c:v>
                </c:pt>
                <c:pt idx="77">
                  <c:v>1.329022E-2</c:v>
                </c:pt>
                <c:pt idx="78">
                  <c:v>1.6481834000000001E-2</c:v>
                </c:pt>
                <c:pt idx="79">
                  <c:v>2.1952689000000001E-2</c:v>
                </c:pt>
                <c:pt idx="80">
                  <c:v>2.5041898999999999E-2</c:v>
                </c:pt>
                <c:pt idx="81">
                  <c:v>2.1294555E-2</c:v>
                </c:pt>
                <c:pt idx="82">
                  <c:v>1.0185081E-2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5.4514986000000001E-3</c:v>
                </c:pt>
                <c:pt idx="89">
                  <c:v>1.4976267999999999E-2</c:v>
                </c:pt>
                <c:pt idx="90">
                  <c:v>2.1844048000000001E-2</c:v>
                </c:pt>
                <c:pt idx="91">
                  <c:v>2.6430055000000001E-2</c:v>
                </c:pt>
                <c:pt idx="92">
                  <c:v>2.8563994999999998E-2</c:v>
                </c:pt>
                <c:pt idx="93">
                  <c:v>2.9220551000000001E-2</c:v>
                </c:pt>
                <c:pt idx="94">
                  <c:v>2.8850555E-2</c:v>
                </c:pt>
                <c:pt idx="95">
                  <c:v>2.7934922000000001E-2</c:v>
                </c:pt>
                <c:pt idx="96">
                  <c:v>2.8369654000000001E-2</c:v>
                </c:pt>
                <c:pt idx="97">
                  <c:v>2.9688920000000001E-2</c:v>
                </c:pt>
                <c:pt idx="98">
                  <c:v>3.1057375000000002E-2</c:v>
                </c:pt>
                <c:pt idx="99">
                  <c:v>3.1944826000000003E-2</c:v>
                </c:pt>
                <c:pt idx="100">
                  <c:v>3.2086585000000001E-2</c:v>
                </c:pt>
                <c:pt idx="101">
                  <c:v>3.1870666999999998E-2</c:v>
                </c:pt>
                <c:pt idx="102">
                  <c:v>3.1545730000000001E-2</c:v>
                </c:pt>
                <c:pt idx="103">
                  <c:v>3.1638138000000003E-2</c:v>
                </c:pt>
                <c:pt idx="104">
                  <c:v>3.1059601999999999E-2</c:v>
                </c:pt>
                <c:pt idx="105">
                  <c:v>2.9875932000000001E-2</c:v>
                </c:pt>
                <c:pt idx="106">
                  <c:v>2.7992144E-2</c:v>
                </c:pt>
                <c:pt idx="107">
                  <c:v>2.5952177E-2</c:v>
                </c:pt>
                <c:pt idx="108">
                  <c:v>2.2651391E-2</c:v>
                </c:pt>
                <c:pt idx="109">
                  <c:v>1.8733428999999999E-2</c:v>
                </c:pt>
                <c:pt idx="110">
                  <c:v>1.4850235999999999E-2</c:v>
                </c:pt>
                <c:pt idx="111">
                  <c:v>1.1235190000000001E-2</c:v>
                </c:pt>
                <c:pt idx="112">
                  <c:v>6.8661748000000003E-3</c:v>
                </c:pt>
                <c:pt idx="113">
                  <c:v>2.7051873000000001E-3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A1CC-4828-BCAD-D6B4B761CE3E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[2]Sheet1!$D$1194:$DT$1194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2.0296342999999999E-3</c:v>
                </c:pt>
                <c:pt idx="5">
                  <c:v>3.8822411999999999E-3</c:v>
                </c:pt>
                <c:pt idx="6">
                  <c:v>5.1996610000000004E-3</c:v>
                </c:pt>
                <c:pt idx="7">
                  <c:v>6.6210167000000002E-3</c:v>
                </c:pt>
                <c:pt idx="8">
                  <c:v>6.4712646000000002E-3</c:v>
                </c:pt>
                <c:pt idx="9">
                  <c:v>3.7361688000000001E-3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3.1099999999999997E-5</c:v>
                </c:pt>
                <c:pt idx="15">
                  <c:v>7.1114013000000004E-3</c:v>
                </c:pt>
                <c:pt idx="16">
                  <c:v>1.2814849E-2</c:v>
                </c:pt>
                <c:pt idx="17">
                  <c:v>1.3027845999999999E-2</c:v>
                </c:pt>
                <c:pt idx="18">
                  <c:v>7.8697109999999997E-3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6.7308187000000002E-3</c:v>
                </c:pt>
                <c:pt idx="27">
                  <c:v>1.2971091000000001E-2</c:v>
                </c:pt>
                <c:pt idx="28">
                  <c:v>1.7102329999999999E-2</c:v>
                </c:pt>
                <c:pt idx="29">
                  <c:v>1.8689299999999999E-2</c:v>
                </c:pt>
                <c:pt idx="30">
                  <c:v>1.9879833E-2</c:v>
                </c:pt>
                <c:pt idx="31">
                  <c:v>2.104578E-2</c:v>
                </c:pt>
                <c:pt idx="32">
                  <c:v>2.1726595000000001E-2</c:v>
                </c:pt>
                <c:pt idx="33">
                  <c:v>2.3696728E-2</c:v>
                </c:pt>
                <c:pt idx="34">
                  <c:v>2.6686591999999999E-2</c:v>
                </c:pt>
                <c:pt idx="35">
                  <c:v>3.0067857E-2</c:v>
                </c:pt>
                <c:pt idx="36">
                  <c:v>3.1927757000000001E-2</c:v>
                </c:pt>
                <c:pt idx="37">
                  <c:v>3.1161496E-2</c:v>
                </c:pt>
                <c:pt idx="38">
                  <c:v>2.8310983000000001E-2</c:v>
                </c:pt>
                <c:pt idx="39">
                  <c:v>2.4755182000000001E-2</c:v>
                </c:pt>
                <c:pt idx="40">
                  <c:v>2.0621540000000001E-2</c:v>
                </c:pt>
                <c:pt idx="41">
                  <c:v>1.6913253999999999E-2</c:v>
                </c:pt>
                <c:pt idx="42">
                  <c:v>1.4066446999999999E-2</c:v>
                </c:pt>
                <c:pt idx="43">
                  <c:v>1.4725228999999999E-2</c:v>
                </c:pt>
                <c:pt idx="44">
                  <c:v>2.0313580000000001E-2</c:v>
                </c:pt>
                <c:pt idx="45">
                  <c:v>2.8841249999999999E-2</c:v>
                </c:pt>
                <c:pt idx="46">
                  <c:v>3.6287966999999997E-2</c:v>
                </c:pt>
                <c:pt idx="47">
                  <c:v>3.9528724000000001E-2</c:v>
                </c:pt>
                <c:pt idx="48">
                  <c:v>3.8314874999999998E-2</c:v>
                </c:pt>
                <c:pt idx="49">
                  <c:v>3.4241840000000003E-2</c:v>
                </c:pt>
                <c:pt idx="50">
                  <c:v>2.8584845000000001E-2</c:v>
                </c:pt>
                <c:pt idx="51">
                  <c:v>2.3978144E-2</c:v>
                </c:pt>
                <c:pt idx="52">
                  <c:v>2.1765940000000001E-2</c:v>
                </c:pt>
                <c:pt idx="53">
                  <c:v>2.0833128999999999E-2</c:v>
                </c:pt>
                <c:pt idx="54">
                  <c:v>1.8775831999999999E-2</c:v>
                </c:pt>
                <c:pt idx="55">
                  <c:v>1.5904913E-2</c:v>
                </c:pt>
                <c:pt idx="56">
                  <c:v>1.4678492E-2</c:v>
                </c:pt>
                <c:pt idx="57">
                  <c:v>1.7851145999999998E-2</c:v>
                </c:pt>
                <c:pt idx="58">
                  <c:v>2.5035491E-2</c:v>
                </c:pt>
                <c:pt idx="59">
                  <c:v>3.2576844000000001E-2</c:v>
                </c:pt>
                <c:pt idx="60">
                  <c:v>3.6447987000000001E-2</c:v>
                </c:pt>
                <c:pt idx="61">
                  <c:v>3.7666841999999999E-2</c:v>
                </c:pt>
                <c:pt idx="62">
                  <c:v>3.7916129999999999E-2</c:v>
                </c:pt>
                <c:pt idx="63">
                  <c:v>3.7895480000000002E-2</c:v>
                </c:pt>
                <c:pt idx="64">
                  <c:v>3.6412015999999998E-2</c:v>
                </c:pt>
                <c:pt idx="65">
                  <c:v>3.436384E-2</c:v>
                </c:pt>
                <c:pt idx="66">
                  <c:v>3.5864516999999999E-2</c:v>
                </c:pt>
                <c:pt idx="67">
                  <c:v>4.4381036999999998E-2</c:v>
                </c:pt>
                <c:pt idx="68">
                  <c:v>5.6993410000000001E-2</c:v>
                </c:pt>
                <c:pt idx="69">
                  <c:v>6.4986929999999998E-2</c:v>
                </c:pt>
                <c:pt idx="70">
                  <c:v>6.1626695000000002E-2</c:v>
                </c:pt>
                <c:pt idx="71">
                  <c:v>4.7574366999999999E-2</c:v>
                </c:pt>
                <c:pt idx="72">
                  <c:v>3.0676012999999999E-2</c:v>
                </c:pt>
                <c:pt idx="73">
                  <c:v>1.8369251999999999E-2</c:v>
                </c:pt>
                <c:pt idx="74">
                  <c:v>1.356869E-2</c:v>
                </c:pt>
                <c:pt idx="75">
                  <c:v>1.294004E-2</c:v>
                </c:pt>
                <c:pt idx="76">
                  <c:v>1.2942939000000001E-2</c:v>
                </c:pt>
                <c:pt idx="77">
                  <c:v>1.3188096999999999E-2</c:v>
                </c:pt>
                <c:pt idx="78">
                  <c:v>1.6114267000000002E-2</c:v>
                </c:pt>
                <c:pt idx="79">
                  <c:v>2.1472181999999999E-2</c:v>
                </c:pt>
                <c:pt idx="80">
                  <c:v>2.4697055999999998E-2</c:v>
                </c:pt>
                <c:pt idx="81">
                  <c:v>2.1343129999999998E-2</c:v>
                </c:pt>
                <c:pt idx="82">
                  <c:v>1.0728069E-2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4.6313646999999996E-3</c:v>
                </c:pt>
                <c:pt idx="89">
                  <c:v>1.3897537999999999E-2</c:v>
                </c:pt>
                <c:pt idx="90">
                  <c:v>2.0723776999999999E-2</c:v>
                </c:pt>
                <c:pt idx="91">
                  <c:v>2.5448869999999998E-2</c:v>
                </c:pt>
                <c:pt idx="92">
                  <c:v>2.7861476E-2</c:v>
                </c:pt>
                <c:pt idx="93">
                  <c:v>2.8828395999999999E-2</c:v>
                </c:pt>
                <c:pt idx="94">
                  <c:v>2.8733402000000002E-2</c:v>
                </c:pt>
                <c:pt idx="95">
                  <c:v>2.8074944000000001E-2</c:v>
                </c:pt>
                <c:pt idx="96">
                  <c:v>2.8690647E-2</c:v>
                </c:pt>
                <c:pt idx="97">
                  <c:v>3.0116435E-2</c:v>
                </c:pt>
                <c:pt idx="98">
                  <c:v>3.1522120000000001E-2</c:v>
                </c:pt>
                <c:pt idx="99">
                  <c:v>3.2395884E-2</c:v>
                </c:pt>
                <c:pt idx="100">
                  <c:v>3.2495665999999999E-2</c:v>
                </c:pt>
                <c:pt idx="101">
                  <c:v>3.2250870000000001E-2</c:v>
                </c:pt>
                <c:pt idx="102">
                  <c:v>3.1833433000000001E-2</c:v>
                </c:pt>
                <c:pt idx="103">
                  <c:v>3.185023E-2</c:v>
                </c:pt>
                <c:pt idx="104">
                  <c:v>3.1201856E-2</c:v>
                </c:pt>
                <c:pt idx="105">
                  <c:v>2.9949213999999998E-2</c:v>
                </c:pt>
                <c:pt idx="106">
                  <c:v>2.8005615000000001E-2</c:v>
                </c:pt>
                <c:pt idx="107">
                  <c:v>2.5923746000000001E-2</c:v>
                </c:pt>
                <c:pt idx="108">
                  <c:v>2.2591373000000001E-2</c:v>
                </c:pt>
                <c:pt idx="109">
                  <c:v>1.8663625999999999E-2</c:v>
                </c:pt>
                <c:pt idx="110">
                  <c:v>1.4799754E-2</c:v>
                </c:pt>
                <c:pt idx="111">
                  <c:v>1.1133463E-2</c:v>
                </c:pt>
                <c:pt idx="112">
                  <c:v>6.8016020000000003E-3</c:v>
                </c:pt>
                <c:pt idx="113">
                  <c:v>2.6773550000000002E-3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A1CC-4828-BCAD-D6B4B761CE3E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[2]Sheet1!$D$1195:$DT$1195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2.1215844999999999E-3</c:v>
                </c:pt>
                <c:pt idx="5">
                  <c:v>3.8518417000000002E-3</c:v>
                </c:pt>
                <c:pt idx="6">
                  <c:v>5.0517026999999997E-3</c:v>
                </c:pt>
                <c:pt idx="7">
                  <c:v>6.4491599999999998E-3</c:v>
                </c:pt>
                <c:pt idx="8">
                  <c:v>6.4035793999999997E-3</c:v>
                </c:pt>
                <c:pt idx="9">
                  <c:v>3.8041985000000001E-3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6.7787819999999997E-3</c:v>
                </c:pt>
                <c:pt idx="16">
                  <c:v>1.2647237E-2</c:v>
                </c:pt>
                <c:pt idx="17">
                  <c:v>1.3035757E-2</c:v>
                </c:pt>
                <c:pt idx="18">
                  <c:v>7.9647220000000005E-3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6.8012997999999996E-3</c:v>
                </c:pt>
                <c:pt idx="27">
                  <c:v>1.3119165E-2</c:v>
                </c:pt>
                <c:pt idx="28">
                  <c:v>1.7307656000000001E-2</c:v>
                </c:pt>
                <c:pt idx="29">
                  <c:v>1.8884011999999999E-2</c:v>
                </c:pt>
                <c:pt idx="30">
                  <c:v>2.0015912E-2</c:v>
                </c:pt>
                <c:pt idx="31">
                  <c:v>2.111275E-2</c:v>
                </c:pt>
                <c:pt idx="32">
                  <c:v>2.1750658999999999E-2</c:v>
                </c:pt>
                <c:pt idx="33">
                  <c:v>2.3732792999999999E-2</c:v>
                </c:pt>
                <c:pt idx="34">
                  <c:v>2.6750098999999999E-2</c:v>
                </c:pt>
                <c:pt idx="35">
                  <c:v>3.0100803999999998E-2</c:v>
                </c:pt>
                <c:pt idx="36">
                  <c:v>3.1881300000000001E-2</c:v>
                </c:pt>
                <c:pt idx="37">
                  <c:v>3.1040166000000001E-2</c:v>
                </c:pt>
                <c:pt idx="38">
                  <c:v>2.8212296000000001E-2</c:v>
                </c:pt>
                <c:pt idx="39">
                  <c:v>2.473788E-2</c:v>
                </c:pt>
                <c:pt idx="40">
                  <c:v>2.0666067999999999E-2</c:v>
                </c:pt>
                <c:pt idx="41">
                  <c:v>1.6951013000000001E-2</c:v>
                </c:pt>
                <c:pt idx="42">
                  <c:v>1.4103496E-2</c:v>
                </c:pt>
                <c:pt idx="43">
                  <c:v>1.4925932500000001E-2</c:v>
                </c:pt>
                <c:pt idx="44">
                  <c:v>2.0849451000000001E-2</c:v>
                </c:pt>
                <c:pt idx="45">
                  <c:v>2.9681182E-2</c:v>
                </c:pt>
                <c:pt idx="46">
                  <c:v>3.7168447E-2</c:v>
                </c:pt>
                <c:pt idx="47">
                  <c:v>4.0160290000000001E-2</c:v>
                </c:pt>
                <c:pt idx="48">
                  <c:v>3.8608942E-2</c:v>
                </c:pt>
                <c:pt idx="49">
                  <c:v>3.4318517999999999E-2</c:v>
                </c:pt>
                <c:pt idx="50">
                  <c:v>2.8586488E-2</c:v>
                </c:pt>
                <c:pt idx="51">
                  <c:v>2.395568E-2</c:v>
                </c:pt>
                <c:pt idx="52">
                  <c:v>2.1688836E-2</c:v>
                </c:pt>
                <c:pt idx="53">
                  <c:v>2.0681746000000001E-2</c:v>
                </c:pt>
                <c:pt idx="54">
                  <c:v>1.8532867000000001E-2</c:v>
                </c:pt>
                <c:pt idx="55">
                  <c:v>1.5600717E-2</c:v>
                </c:pt>
                <c:pt idx="56">
                  <c:v>1.4368514000000001E-2</c:v>
                </c:pt>
                <c:pt idx="57">
                  <c:v>1.7587017E-2</c:v>
                </c:pt>
                <c:pt idx="58">
                  <c:v>2.4855709E-2</c:v>
                </c:pt>
                <c:pt idx="59">
                  <c:v>3.2503619999999997E-2</c:v>
                </c:pt>
                <c:pt idx="60">
                  <c:v>3.6513509999999999E-2</c:v>
                </c:pt>
                <c:pt idx="61">
                  <c:v>3.7945837000000003E-2</c:v>
                </c:pt>
                <c:pt idx="62">
                  <c:v>3.8439180000000003E-2</c:v>
                </c:pt>
                <c:pt idx="63">
                  <c:v>3.8557183000000002E-2</c:v>
                </c:pt>
                <c:pt idx="64">
                  <c:v>3.6965154E-2</c:v>
                </c:pt>
                <c:pt idx="65">
                  <c:v>3.4592207999999999E-2</c:v>
                </c:pt>
                <c:pt idx="66">
                  <c:v>3.5766218000000002E-2</c:v>
                </c:pt>
                <c:pt idx="67">
                  <c:v>4.4178347999999999E-2</c:v>
                </c:pt>
                <c:pt idx="68">
                  <c:v>5.6978830000000001E-2</c:v>
                </c:pt>
                <c:pt idx="69">
                  <c:v>6.5289095000000005E-2</c:v>
                </c:pt>
                <c:pt idx="70">
                  <c:v>6.2150522999999999E-2</c:v>
                </c:pt>
                <c:pt idx="71">
                  <c:v>4.8081826000000001E-2</c:v>
                </c:pt>
                <c:pt idx="72">
                  <c:v>3.0925892E-2</c:v>
                </c:pt>
                <c:pt idx="73">
                  <c:v>1.8230414E-2</c:v>
                </c:pt>
                <c:pt idx="74">
                  <c:v>1.3090544000000001E-2</c:v>
                </c:pt>
                <c:pt idx="75">
                  <c:v>1.2355471999999999E-2</c:v>
                </c:pt>
                <c:pt idx="76">
                  <c:v>1.257993E-2</c:v>
                </c:pt>
                <c:pt idx="77">
                  <c:v>1.3299803000000001E-2</c:v>
                </c:pt>
                <c:pt idx="78">
                  <c:v>1.669957E-2</c:v>
                </c:pt>
                <c:pt idx="79">
                  <c:v>2.225529E-2</c:v>
                </c:pt>
                <c:pt idx="80">
                  <c:v>2.5291009999999999E-2</c:v>
                </c:pt>
                <c:pt idx="81">
                  <c:v>2.1448465E-2</c:v>
                </c:pt>
                <c:pt idx="82">
                  <c:v>1.0293706999999999E-2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4.9967086000000001E-3</c:v>
                </c:pt>
                <c:pt idx="89">
                  <c:v>1.434156E-2</c:v>
                </c:pt>
                <c:pt idx="90">
                  <c:v>2.1160189999999999E-2</c:v>
                </c:pt>
                <c:pt idx="91">
                  <c:v>2.5818827999999999E-2</c:v>
                </c:pt>
                <c:pt idx="92">
                  <c:v>2.8156898999999999E-2</c:v>
                </c:pt>
                <c:pt idx="93">
                  <c:v>2.9064278999999998E-2</c:v>
                </c:pt>
                <c:pt idx="94">
                  <c:v>2.8940563999999998E-2</c:v>
                </c:pt>
                <c:pt idx="95">
                  <c:v>2.8210899000000001E-2</c:v>
                </c:pt>
                <c:pt idx="96">
                  <c:v>2.8740477E-2</c:v>
                </c:pt>
                <c:pt idx="97">
                  <c:v>3.0047352999999999E-2</c:v>
                </c:pt>
                <c:pt idx="98">
                  <c:v>3.1344585000000001E-2</c:v>
                </c:pt>
                <c:pt idx="99">
                  <c:v>3.215523E-2</c:v>
                </c:pt>
                <c:pt idx="100">
                  <c:v>3.2255965999999997E-2</c:v>
                </c:pt>
                <c:pt idx="101">
                  <c:v>3.2022975000000002E-2</c:v>
                </c:pt>
                <c:pt idx="102">
                  <c:v>3.1674859999999999E-2</c:v>
                </c:pt>
                <c:pt idx="103">
                  <c:v>3.1767695999999998E-2</c:v>
                </c:pt>
                <c:pt idx="104">
                  <c:v>3.1201527999999999E-2</c:v>
                </c:pt>
                <c:pt idx="105">
                  <c:v>3.0029573E-2</c:v>
                </c:pt>
                <c:pt idx="106">
                  <c:v>2.8158352000000001E-2</c:v>
                </c:pt>
                <c:pt idx="107">
                  <c:v>2.6117972999999999E-2</c:v>
                </c:pt>
                <c:pt idx="108">
                  <c:v>2.2827724000000001E-2</c:v>
                </c:pt>
                <c:pt idx="109">
                  <c:v>1.8916642000000001E-2</c:v>
                </c:pt>
                <c:pt idx="110">
                  <c:v>1.5037169E-2</c:v>
                </c:pt>
                <c:pt idx="111">
                  <c:v>1.1312889E-2</c:v>
                </c:pt>
                <c:pt idx="112">
                  <c:v>6.9196754999999999E-3</c:v>
                </c:pt>
                <c:pt idx="113">
                  <c:v>2.7234681999999998E-3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A1CC-4828-BCAD-D6B4B761CE3E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[2]Sheet1!$D$1196:$DT$1196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1.8878388E-3</c:v>
                </c:pt>
                <c:pt idx="5">
                  <c:v>3.4979586E-3</c:v>
                </c:pt>
                <c:pt idx="6">
                  <c:v>4.7128430000000004E-3</c:v>
                </c:pt>
                <c:pt idx="7">
                  <c:v>6.2881224000000003E-3</c:v>
                </c:pt>
                <c:pt idx="8">
                  <c:v>6.4040073000000003E-3</c:v>
                </c:pt>
                <c:pt idx="9">
                  <c:v>3.8628792000000001E-3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1.21E-4</c:v>
                </c:pt>
                <c:pt idx="15">
                  <c:v>7.2976165000000004E-3</c:v>
                </c:pt>
                <c:pt idx="16">
                  <c:v>1.3009061000000001E-2</c:v>
                </c:pt>
                <c:pt idx="17">
                  <c:v>1.3145377E-2</c:v>
                </c:pt>
                <c:pt idx="18">
                  <c:v>7.8706890000000002E-3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6.9525630000000001E-3</c:v>
                </c:pt>
                <c:pt idx="27">
                  <c:v>1.3274965E-2</c:v>
                </c:pt>
                <c:pt idx="28">
                  <c:v>1.7395929000000001E-2</c:v>
                </c:pt>
                <c:pt idx="29">
                  <c:v>1.8919209999999999E-2</c:v>
                </c:pt>
                <c:pt idx="30">
                  <c:v>2.0029798000000001E-2</c:v>
                </c:pt>
                <c:pt idx="31">
                  <c:v>2.1136123999999999E-2</c:v>
                </c:pt>
                <c:pt idx="32">
                  <c:v>2.1773555999999999E-2</c:v>
                </c:pt>
                <c:pt idx="33">
                  <c:v>2.3722925999999998E-2</c:v>
                </c:pt>
                <c:pt idx="34">
                  <c:v>2.6740083000000001E-2</c:v>
                </c:pt>
                <c:pt idx="35">
                  <c:v>3.0179060000000001E-2</c:v>
                </c:pt>
                <c:pt idx="36">
                  <c:v>3.2121039999999997E-2</c:v>
                </c:pt>
                <c:pt idx="37">
                  <c:v>3.1446162999999999E-2</c:v>
                </c:pt>
                <c:pt idx="38">
                  <c:v>2.8723503000000001E-2</c:v>
                </c:pt>
                <c:pt idx="39">
                  <c:v>2.5223782E-2</c:v>
                </c:pt>
                <c:pt idx="40">
                  <c:v>2.1032394999999999E-2</c:v>
                </c:pt>
                <c:pt idx="41">
                  <c:v>1.7102223E-2</c:v>
                </c:pt>
                <c:pt idx="42">
                  <c:v>1.4080163999999999E-2</c:v>
                </c:pt>
                <c:pt idx="43">
                  <c:v>1.4789877999999999E-2</c:v>
                </c:pt>
                <c:pt idx="44">
                  <c:v>2.0654991000000001E-2</c:v>
                </c:pt>
                <c:pt idx="45">
                  <c:v>2.9493780000000001E-2</c:v>
                </c:pt>
                <c:pt idx="46">
                  <c:v>3.7073895000000003E-2</c:v>
                </c:pt>
                <c:pt idx="47">
                  <c:v>4.0243370000000001E-2</c:v>
                </c:pt>
                <c:pt idx="48">
                  <c:v>3.8829219999999998E-2</c:v>
                </c:pt>
                <c:pt idx="49">
                  <c:v>3.4573107999999998E-2</c:v>
                </c:pt>
                <c:pt idx="50">
                  <c:v>2.8794143000000001E-2</c:v>
                </c:pt>
                <c:pt idx="51">
                  <c:v>2.4141882999999999E-2</c:v>
                </c:pt>
                <c:pt idx="52">
                  <c:v>2.1907525000000001E-2</c:v>
                </c:pt>
                <c:pt idx="53">
                  <c:v>2.0950205999999999E-2</c:v>
                </c:pt>
                <c:pt idx="54">
                  <c:v>1.8816886000000001E-2</c:v>
                </c:pt>
                <c:pt idx="55">
                  <c:v>1.5848366999999999E-2</c:v>
                </c:pt>
                <c:pt idx="56">
                  <c:v>1.4576276000000001E-2</c:v>
                </c:pt>
                <c:pt idx="57">
                  <c:v>1.7784514000000001E-2</c:v>
                </c:pt>
                <c:pt idx="58">
                  <c:v>2.5055009999999999E-2</c:v>
                </c:pt>
                <c:pt idx="59">
                  <c:v>3.2668642999999997E-2</c:v>
                </c:pt>
                <c:pt idx="60">
                  <c:v>3.6571430000000002E-2</c:v>
                </c:pt>
                <c:pt idx="61">
                  <c:v>3.7777190000000002E-2</c:v>
                </c:pt>
                <c:pt idx="62">
                  <c:v>3.7984355999999997E-2</c:v>
                </c:pt>
                <c:pt idx="63">
                  <c:v>3.7911384999999999E-2</c:v>
                </c:pt>
                <c:pt idx="64">
                  <c:v>3.6419710000000001E-2</c:v>
                </c:pt>
                <c:pt idx="65">
                  <c:v>3.4438547E-2</c:v>
                </c:pt>
                <c:pt idx="66">
                  <c:v>3.6077092999999998E-2</c:v>
                </c:pt>
                <c:pt idx="67">
                  <c:v>4.4746279999999999E-2</c:v>
                </c:pt>
                <c:pt idx="68">
                  <c:v>5.7446364E-2</c:v>
                </c:pt>
                <c:pt idx="69">
                  <c:v>6.5418260000000006E-2</c:v>
                </c:pt>
                <c:pt idx="70">
                  <c:v>6.1881993000000003E-2</c:v>
                </c:pt>
                <c:pt idx="71">
                  <c:v>4.7514540000000001E-2</c:v>
                </c:pt>
                <c:pt idx="72">
                  <c:v>3.0258529999999999E-2</c:v>
                </c:pt>
                <c:pt idx="73">
                  <c:v>1.7720288000000001E-2</c:v>
                </c:pt>
                <c:pt idx="74">
                  <c:v>1.2948426000000001E-2</c:v>
                </c:pt>
                <c:pt idx="75">
                  <c:v>1.2613311E-2</c:v>
                </c:pt>
                <c:pt idx="76">
                  <c:v>1.304488E-2</c:v>
                </c:pt>
                <c:pt idx="77">
                  <c:v>1.3721532999999999E-2</c:v>
                </c:pt>
                <c:pt idx="78">
                  <c:v>1.694352E-2</c:v>
                </c:pt>
                <c:pt idx="79">
                  <c:v>2.2354878000000002E-2</c:v>
                </c:pt>
                <c:pt idx="80">
                  <c:v>2.5344055000000001E-2</c:v>
                </c:pt>
                <c:pt idx="81">
                  <c:v>2.1496529E-2</c:v>
                </c:pt>
                <c:pt idx="82">
                  <c:v>1.0306068999999999E-2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5.2801818000000004E-3</c:v>
                </c:pt>
                <c:pt idx="89">
                  <c:v>1.4605981000000001E-2</c:v>
                </c:pt>
                <c:pt idx="90">
                  <c:v>2.1364557999999999E-2</c:v>
                </c:pt>
                <c:pt idx="91">
                  <c:v>2.5973342E-2</c:v>
                </c:pt>
                <c:pt idx="92">
                  <c:v>2.8258848999999999E-2</c:v>
                </c:pt>
                <c:pt idx="93">
                  <c:v>2.9099145999999999E-2</c:v>
                </c:pt>
                <c:pt idx="94">
                  <c:v>2.8881136000000002E-2</c:v>
                </c:pt>
                <c:pt idx="95">
                  <c:v>2.8082091E-2</c:v>
                </c:pt>
                <c:pt idx="96">
                  <c:v>2.8578168000000001E-2</c:v>
                </c:pt>
                <c:pt idx="97">
                  <c:v>2.9886642000000001E-2</c:v>
                </c:pt>
                <c:pt idx="98">
                  <c:v>3.1213411999999999E-2</c:v>
                </c:pt>
                <c:pt idx="99">
                  <c:v>3.2060935999999998E-2</c:v>
                </c:pt>
                <c:pt idx="100">
                  <c:v>3.2193944000000002E-2</c:v>
                </c:pt>
                <c:pt idx="101">
                  <c:v>3.1940247999999997E-2</c:v>
                </c:pt>
                <c:pt idx="102">
                  <c:v>3.16122E-2</c:v>
                </c:pt>
                <c:pt idx="103">
                  <c:v>3.1717014000000002E-2</c:v>
                </c:pt>
                <c:pt idx="104">
                  <c:v>3.114331E-2</c:v>
                </c:pt>
                <c:pt idx="105">
                  <c:v>2.9946840999999998E-2</c:v>
                </c:pt>
                <c:pt idx="106">
                  <c:v>2.8036808999999999E-2</c:v>
                </c:pt>
                <c:pt idx="107">
                  <c:v>2.5974629999999999E-2</c:v>
                </c:pt>
                <c:pt idx="108">
                  <c:v>2.2619199E-2</c:v>
                </c:pt>
                <c:pt idx="109">
                  <c:v>1.8645038999999999E-2</c:v>
                </c:pt>
                <c:pt idx="110">
                  <c:v>1.472012E-2</c:v>
                </c:pt>
                <c:pt idx="111">
                  <c:v>1.0976774999999999E-2</c:v>
                </c:pt>
                <c:pt idx="112">
                  <c:v>6.5606813999999998E-3</c:v>
                </c:pt>
                <c:pt idx="113">
                  <c:v>2.3633464999999998E-3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A1CC-4828-BCAD-D6B4B761CE3E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[2]Sheet1!$D$1197:$DT$1197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1.3200000000000001E-4</c:v>
                </c:pt>
                <c:pt idx="4">
                  <c:v>2.4185192000000001E-3</c:v>
                </c:pt>
                <c:pt idx="5">
                  <c:v>4.1468429999999999E-3</c:v>
                </c:pt>
                <c:pt idx="6">
                  <c:v>5.2968166000000004E-3</c:v>
                </c:pt>
                <c:pt idx="7">
                  <c:v>6.5736147E-3</c:v>
                </c:pt>
                <c:pt idx="8">
                  <c:v>6.3962936000000001E-3</c:v>
                </c:pt>
                <c:pt idx="9">
                  <c:v>3.6901083999999998E-3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6.9687682999999999E-3</c:v>
                </c:pt>
                <c:pt idx="16">
                  <c:v>1.3009028000000001E-2</c:v>
                </c:pt>
                <c:pt idx="17">
                  <c:v>1.3389229000000001E-2</c:v>
                </c:pt>
                <c:pt idx="18">
                  <c:v>8.2304400000000003E-3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6.8102170000000004E-3</c:v>
                </c:pt>
                <c:pt idx="27">
                  <c:v>1.3143329E-2</c:v>
                </c:pt>
                <c:pt idx="28">
                  <c:v>1.7327107000000001E-2</c:v>
                </c:pt>
                <c:pt idx="29">
                  <c:v>1.8916493E-2</c:v>
                </c:pt>
                <c:pt idx="30">
                  <c:v>2.0083163000000001E-2</c:v>
                </c:pt>
                <c:pt idx="31">
                  <c:v>2.122168E-2</c:v>
                </c:pt>
                <c:pt idx="32">
                  <c:v>2.1882735E-2</c:v>
                </c:pt>
                <c:pt idx="33">
                  <c:v>2.3873414999999999E-2</c:v>
                </c:pt>
                <c:pt idx="34">
                  <c:v>2.6890805E-2</c:v>
                </c:pt>
                <c:pt idx="35">
                  <c:v>3.0270453999999999E-2</c:v>
                </c:pt>
                <c:pt idx="36">
                  <c:v>3.2101962999999997E-2</c:v>
                </c:pt>
                <c:pt idx="37">
                  <c:v>3.1275592999999997E-2</c:v>
                </c:pt>
                <c:pt idx="38">
                  <c:v>2.8413267999999998E-2</c:v>
                </c:pt>
                <c:pt idx="39">
                  <c:v>2.4850996E-2</c:v>
                </c:pt>
                <c:pt idx="40">
                  <c:v>2.0655703000000001E-2</c:v>
                </c:pt>
                <c:pt idx="41">
                  <c:v>1.6887484000000001E-2</c:v>
                </c:pt>
                <c:pt idx="42">
                  <c:v>1.3978357E-2</c:v>
                </c:pt>
                <c:pt idx="43">
                  <c:v>1.4699988000000001E-2</c:v>
                </c:pt>
                <c:pt idx="44">
                  <c:v>2.0542594000000001E-2</c:v>
                </c:pt>
                <c:pt idx="45">
                  <c:v>2.9408257E-2</c:v>
                </c:pt>
                <c:pt idx="46">
                  <c:v>3.7091974E-2</c:v>
                </c:pt>
                <c:pt idx="47">
                  <c:v>4.0361336999999997E-2</c:v>
                </c:pt>
                <c:pt idx="48">
                  <c:v>3.8991476999999997E-2</c:v>
                </c:pt>
                <c:pt idx="49">
                  <c:v>3.4698380000000001E-2</c:v>
                </c:pt>
                <c:pt idx="50">
                  <c:v>2.8845587999999998E-2</c:v>
                </c:pt>
                <c:pt idx="51">
                  <c:v>2.4052285E-2</c:v>
                </c:pt>
                <c:pt idx="52">
                  <c:v>2.1638535E-2</c:v>
                </c:pt>
                <c:pt idx="53">
                  <c:v>2.0507102999999999E-2</c:v>
                </c:pt>
                <c:pt idx="54">
                  <c:v>1.8288255E-2</c:v>
                </c:pt>
                <c:pt idx="55">
                  <c:v>1.5383519999999999E-2</c:v>
                </c:pt>
                <c:pt idx="56">
                  <c:v>1.4271880000000001E-2</c:v>
                </c:pt>
                <c:pt idx="57">
                  <c:v>1.7671526999999999E-2</c:v>
                </c:pt>
                <c:pt idx="58">
                  <c:v>2.5098572999999999E-2</c:v>
                </c:pt>
                <c:pt idx="59">
                  <c:v>3.2803890000000002E-2</c:v>
                </c:pt>
                <c:pt idx="60">
                  <c:v>3.6700730000000001E-2</c:v>
                </c:pt>
                <c:pt idx="61">
                  <c:v>3.7835951999999999E-2</c:v>
                </c:pt>
                <c:pt idx="62">
                  <c:v>3.7953895000000001E-2</c:v>
                </c:pt>
                <c:pt idx="63">
                  <c:v>3.7812114000000001E-2</c:v>
                </c:pt>
                <c:pt idx="64">
                  <c:v>3.623552E-2</c:v>
                </c:pt>
                <c:pt idx="65">
                  <c:v>3.4162252999999997E-2</c:v>
                </c:pt>
                <c:pt idx="66">
                  <c:v>3.5729530000000002E-2</c:v>
                </c:pt>
                <c:pt idx="67">
                  <c:v>4.4415902E-2</c:v>
                </c:pt>
                <c:pt idx="68">
                  <c:v>5.7275159999999999E-2</c:v>
                </c:pt>
                <c:pt idx="69">
                  <c:v>6.5510540000000006E-2</c:v>
                </c:pt>
                <c:pt idx="70">
                  <c:v>6.2276583000000003E-2</c:v>
                </c:pt>
                <c:pt idx="71">
                  <c:v>4.8135094000000003E-2</c:v>
                </c:pt>
                <c:pt idx="72">
                  <c:v>3.0941796000000001E-2</c:v>
                </c:pt>
                <c:pt idx="73">
                  <c:v>1.8244505000000001E-2</c:v>
                </c:pt>
                <c:pt idx="74">
                  <c:v>1.3136841E-2</c:v>
                </c:pt>
                <c:pt idx="75">
                  <c:v>1.2419681E-2</c:v>
                </c:pt>
                <c:pt idx="76">
                  <c:v>1.2586907E-2</c:v>
                </c:pt>
                <c:pt idx="77">
                  <c:v>1.3168755000000001E-2</c:v>
                </c:pt>
                <c:pt idx="78">
                  <c:v>1.6437174999999998E-2</c:v>
                </c:pt>
                <c:pt idx="79">
                  <c:v>2.193442E-2</c:v>
                </c:pt>
                <c:pt idx="80">
                  <c:v>2.4992325999999999E-2</c:v>
                </c:pt>
                <c:pt idx="81">
                  <c:v>2.1190845999999999E-2</c:v>
                </c:pt>
                <c:pt idx="82">
                  <c:v>1.0067757E-2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5.5118720000000001E-3</c:v>
                </c:pt>
                <c:pt idx="89">
                  <c:v>1.4905862000000001E-2</c:v>
                </c:pt>
                <c:pt idx="90">
                  <c:v>2.1643506E-2</c:v>
                </c:pt>
                <c:pt idx="91">
                  <c:v>2.6199047E-2</c:v>
                </c:pt>
                <c:pt idx="92">
                  <c:v>2.8382154E-2</c:v>
                </c:pt>
                <c:pt idx="93">
                  <c:v>2.9122083E-2</c:v>
                </c:pt>
                <c:pt idx="94">
                  <c:v>2.8833247999999999E-2</c:v>
                </c:pt>
                <c:pt idx="95">
                  <c:v>2.7965888000000001E-2</c:v>
                </c:pt>
                <c:pt idx="96">
                  <c:v>2.8408945000000001E-2</c:v>
                </c:pt>
                <c:pt idx="97">
                  <c:v>2.9671586999999999E-2</c:v>
                </c:pt>
                <c:pt idx="98">
                  <c:v>3.0959098000000001E-2</c:v>
                </c:pt>
                <c:pt idx="99">
                  <c:v>3.1774829999999997E-2</c:v>
                </c:pt>
                <c:pt idx="100">
                  <c:v>3.1879730000000002E-2</c:v>
                </c:pt>
                <c:pt idx="101">
                  <c:v>3.1618821999999998E-2</c:v>
                </c:pt>
                <c:pt idx="102">
                  <c:v>3.1296815999999998E-2</c:v>
                </c:pt>
                <c:pt idx="103">
                  <c:v>3.1420264000000003E-2</c:v>
                </c:pt>
                <c:pt idx="104">
                  <c:v>3.0885884999999998E-2</c:v>
                </c:pt>
                <c:pt idx="105">
                  <c:v>2.9747412000000001E-2</c:v>
                </c:pt>
                <c:pt idx="106">
                  <c:v>2.7914120000000001E-2</c:v>
                </c:pt>
                <c:pt idx="107">
                  <c:v>2.5902424E-2</c:v>
                </c:pt>
                <c:pt idx="108">
                  <c:v>2.2660546E-2</c:v>
                </c:pt>
                <c:pt idx="109">
                  <c:v>1.880097E-2</c:v>
                </c:pt>
                <c:pt idx="110">
                  <c:v>1.4966848E-2</c:v>
                </c:pt>
                <c:pt idx="111">
                  <c:v>1.1272239999999999E-2</c:v>
                </c:pt>
                <c:pt idx="112">
                  <c:v>6.9201723999999997E-3</c:v>
                </c:pt>
                <c:pt idx="113">
                  <c:v>2.7462139999999999E-3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A1CC-4828-BCAD-D6B4B761CE3E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[2]Sheet1!$D$1198:$DT$1198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1.9615273999999999E-3</c:v>
                </c:pt>
                <c:pt idx="5">
                  <c:v>3.790556E-3</c:v>
                </c:pt>
                <c:pt idx="6">
                  <c:v>5.1802239999999998E-3</c:v>
                </c:pt>
                <c:pt idx="7">
                  <c:v>6.7428536999999998E-3</c:v>
                </c:pt>
                <c:pt idx="8">
                  <c:v>6.7066364000000003E-3</c:v>
                </c:pt>
                <c:pt idx="9">
                  <c:v>3.9369846000000003E-3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7.2661456999999997E-3</c:v>
                </c:pt>
                <c:pt idx="16">
                  <c:v>1.3153296E-2</c:v>
                </c:pt>
                <c:pt idx="17">
                  <c:v>1.3412442E-2</c:v>
                </c:pt>
                <c:pt idx="18">
                  <c:v>8.1855515000000007E-3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6.7644096000000001E-3</c:v>
                </c:pt>
                <c:pt idx="27">
                  <c:v>1.3075777E-2</c:v>
                </c:pt>
                <c:pt idx="28">
                  <c:v>1.7229179000000001E-2</c:v>
                </c:pt>
                <c:pt idx="29">
                  <c:v>1.8857740000000001E-2</c:v>
                </c:pt>
                <c:pt idx="30">
                  <c:v>2.0068517000000001E-2</c:v>
                </c:pt>
                <c:pt idx="31">
                  <c:v>2.1226186000000001E-2</c:v>
                </c:pt>
                <c:pt idx="32">
                  <c:v>2.1878267E-2</c:v>
                </c:pt>
                <c:pt idx="33">
                  <c:v>2.3879814999999999E-2</c:v>
                </c:pt>
                <c:pt idx="34">
                  <c:v>2.6981829999999998E-2</c:v>
                </c:pt>
                <c:pt idx="35">
                  <c:v>3.0494661999999999E-2</c:v>
                </c:pt>
                <c:pt idx="36">
                  <c:v>3.2425783999999999E-2</c:v>
                </c:pt>
                <c:pt idx="37">
                  <c:v>3.1656246999999998E-2</c:v>
                </c:pt>
                <c:pt idx="38">
                  <c:v>2.8785484E-2</c:v>
                </c:pt>
                <c:pt idx="39">
                  <c:v>2.5194358E-2</c:v>
                </c:pt>
                <c:pt idx="40">
                  <c:v>2.1021353E-2</c:v>
                </c:pt>
                <c:pt idx="41">
                  <c:v>1.7187364E-2</c:v>
                </c:pt>
                <c:pt idx="42">
                  <c:v>1.4228647000000001E-2</c:v>
                </c:pt>
                <c:pt idx="43">
                  <c:v>1.48746865E-2</c:v>
                </c:pt>
                <c:pt idx="44">
                  <c:v>2.0604074E-2</c:v>
                </c:pt>
                <c:pt idx="45">
                  <c:v>2.9314902E-2</c:v>
                </c:pt>
                <c:pt idx="46">
                  <c:v>3.6824999999999997E-2</c:v>
                </c:pt>
                <c:pt idx="47">
                  <c:v>3.9934570000000003E-2</c:v>
                </c:pt>
                <c:pt idx="48">
                  <c:v>3.8419590000000003E-2</c:v>
                </c:pt>
                <c:pt idx="49">
                  <c:v>3.4072943000000001E-2</c:v>
                </c:pt>
                <c:pt idx="50">
                  <c:v>2.8275516000000001E-2</c:v>
                </c:pt>
                <c:pt idx="51">
                  <c:v>2.3681155999999998E-2</c:v>
                </c:pt>
                <c:pt idx="52">
                  <c:v>2.1594970000000002E-2</c:v>
                </c:pt>
                <c:pt idx="53">
                  <c:v>2.0790481999999999E-2</c:v>
                </c:pt>
                <c:pt idx="54">
                  <c:v>1.8752214E-2</c:v>
                </c:pt>
                <c:pt idx="55">
                  <c:v>1.5773800000000001E-2</c:v>
                </c:pt>
                <c:pt idx="56">
                  <c:v>1.4403305E-2</c:v>
                </c:pt>
                <c:pt idx="57">
                  <c:v>1.7528411000000001E-2</c:v>
                </c:pt>
                <c:pt idx="58">
                  <c:v>2.4811888000000001E-2</c:v>
                </c:pt>
                <c:pt idx="59">
                  <c:v>3.2533109999999997E-2</c:v>
                </c:pt>
                <c:pt idx="60">
                  <c:v>3.6527629999999998E-2</c:v>
                </c:pt>
                <c:pt idx="61">
                  <c:v>3.7822229999999998E-2</c:v>
                </c:pt>
                <c:pt idx="62">
                  <c:v>3.8120652999999997E-2</c:v>
                </c:pt>
                <c:pt idx="63">
                  <c:v>3.8109902000000001E-2</c:v>
                </c:pt>
                <c:pt idx="64">
                  <c:v>3.6546410000000001E-2</c:v>
                </c:pt>
                <c:pt idx="65">
                  <c:v>3.4317269999999997E-2</c:v>
                </c:pt>
                <c:pt idx="66">
                  <c:v>3.5674350000000001E-2</c:v>
                </c:pt>
                <c:pt idx="67">
                  <c:v>4.4262852999999998E-2</c:v>
                </c:pt>
                <c:pt idx="68">
                  <c:v>5.718964E-2</c:v>
                </c:pt>
                <c:pt idx="69">
                  <c:v>6.5539330000000007E-2</c:v>
                </c:pt>
                <c:pt idx="70">
                  <c:v>6.2273327000000003E-2</c:v>
                </c:pt>
                <c:pt idx="71">
                  <c:v>4.7909149999999998E-2</c:v>
                </c:pt>
                <c:pt idx="72">
                  <c:v>3.0453548E-2</c:v>
                </c:pt>
                <c:pt idx="73">
                  <c:v>1.7694901999999998E-2</c:v>
                </c:pt>
                <c:pt idx="74">
                  <c:v>1.2802241000000001E-2</c:v>
                </c:pt>
                <c:pt idx="75">
                  <c:v>1.2444450500000001E-2</c:v>
                </c:pt>
                <c:pt idx="76">
                  <c:v>1.28795E-2</c:v>
                </c:pt>
                <c:pt idx="77">
                  <c:v>1.35181425E-2</c:v>
                </c:pt>
                <c:pt idx="78">
                  <c:v>1.6668938000000001E-2</c:v>
                </c:pt>
                <c:pt idx="79">
                  <c:v>2.2062921999999999E-2</c:v>
                </c:pt>
                <c:pt idx="80">
                  <c:v>2.5190186E-2</c:v>
                </c:pt>
                <c:pt idx="81">
                  <c:v>2.1623889E-2</c:v>
                </c:pt>
                <c:pt idx="82">
                  <c:v>1.0712779E-2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4.8192631999999999E-3</c:v>
                </c:pt>
                <c:pt idx="89">
                  <c:v>1.4258576E-2</c:v>
                </c:pt>
                <c:pt idx="90">
                  <c:v>2.1158736000000001E-2</c:v>
                </c:pt>
                <c:pt idx="91">
                  <c:v>2.5863733E-2</c:v>
                </c:pt>
                <c:pt idx="92">
                  <c:v>2.8191437999999999E-2</c:v>
                </c:pt>
                <c:pt idx="93">
                  <c:v>2.9040070000000001E-2</c:v>
                </c:pt>
                <c:pt idx="94">
                  <c:v>2.8843728999999999E-2</c:v>
                </c:pt>
                <c:pt idx="95">
                  <c:v>2.8083462E-2</c:v>
                </c:pt>
                <c:pt idx="96">
                  <c:v>2.8602783E-2</c:v>
                </c:pt>
                <c:pt idx="97">
                  <c:v>2.9933857000000001E-2</c:v>
                </c:pt>
                <c:pt idx="98">
                  <c:v>3.1265527000000001E-2</c:v>
                </c:pt>
                <c:pt idx="99">
                  <c:v>3.2109609999999997E-2</c:v>
                </c:pt>
                <c:pt idx="100">
                  <c:v>3.2236583999999999E-2</c:v>
                </c:pt>
                <c:pt idx="101">
                  <c:v>3.2041914999999997E-2</c:v>
                </c:pt>
                <c:pt idx="102">
                  <c:v>3.1694449999999999E-2</c:v>
                </c:pt>
                <c:pt idx="103">
                  <c:v>3.1790054999999998E-2</c:v>
                </c:pt>
                <c:pt idx="104">
                  <c:v>3.1216884E-2</c:v>
                </c:pt>
                <c:pt idx="105">
                  <c:v>3.0027695E-2</c:v>
                </c:pt>
                <c:pt idx="106">
                  <c:v>2.8130766000000001E-2</c:v>
                </c:pt>
                <c:pt idx="107">
                  <c:v>2.6048563E-2</c:v>
                </c:pt>
                <c:pt idx="108">
                  <c:v>2.2718684999999999E-2</c:v>
                </c:pt>
                <c:pt idx="109">
                  <c:v>1.8762569999999999E-2</c:v>
                </c:pt>
                <c:pt idx="110">
                  <c:v>1.4836003E-2</c:v>
                </c:pt>
                <c:pt idx="111">
                  <c:v>1.1113313E-2</c:v>
                </c:pt>
                <c:pt idx="112">
                  <c:v>6.7005212999999997E-3</c:v>
                </c:pt>
                <c:pt idx="113">
                  <c:v>2.4957270000000001E-3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A1CC-4828-BCAD-D6B4B761CE3E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[2]Sheet1!$D$1199:$DT$1199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1.8760268999999999E-3</c:v>
                </c:pt>
                <c:pt idx="5">
                  <c:v>3.8017398E-3</c:v>
                </c:pt>
                <c:pt idx="6">
                  <c:v>5.1922490000000003E-3</c:v>
                </c:pt>
                <c:pt idx="7">
                  <c:v>6.6634472000000004E-3</c:v>
                </c:pt>
                <c:pt idx="8">
                  <c:v>6.5420119999999998E-3</c:v>
                </c:pt>
                <c:pt idx="9">
                  <c:v>3.8314345000000001E-3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7.1154996000000002E-3</c:v>
                </c:pt>
                <c:pt idx="16">
                  <c:v>1.3018606E-2</c:v>
                </c:pt>
                <c:pt idx="17">
                  <c:v>1.3366882E-2</c:v>
                </c:pt>
                <c:pt idx="18">
                  <c:v>8.2231849999999992E-3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6.8455520000000004E-3</c:v>
                </c:pt>
                <c:pt idx="27">
                  <c:v>1.3170405E-2</c:v>
                </c:pt>
                <c:pt idx="28">
                  <c:v>1.7325336E-2</c:v>
                </c:pt>
                <c:pt idx="29">
                  <c:v>1.8890872999999999E-2</c:v>
                </c:pt>
                <c:pt idx="30">
                  <c:v>2.0072969999999999E-2</c:v>
                </c:pt>
                <c:pt idx="31">
                  <c:v>2.1253762999999998E-2</c:v>
                </c:pt>
                <c:pt idx="32">
                  <c:v>2.1988519000000002E-2</c:v>
                </c:pt>
                <c:pt idx="33">
                  <c:v>2.4049107E-2</c:v>
                </c:pt>
                <c:pt idx="34">
                  <c:v>2.714623E-2</c:v>
                </c:pt>
                <c:pt idx="35">
                  <c:v>3.0598977999999999E-2</c:v>
                </c:pt>
                <c:pt idx="36">
                  <c:v>3.2499044999999997E-2</c:v>
                </c:pt>
                <c:pt idx="37">
                  <c:v>3.1743180000000003E-2</c:v>
                </c:pt>
                <c:pt idx="38">
                  <c:v>2.8901586E-2</c:v>
                </c:pt>
                <c:pt idx="39">
                  <c:v>2.5303050000000001E-2</c:v>
                </c:pt>
                <c:pt idx="40">
                  <c:v>2.1016930999999999E-2</c:v>
                </c:pt>
                <c:pt idx="41">
                  <c:v>1.7124772E-2</c:v>
                </c:pt>
                <c:pt idx="42">
                  <c:v>1.4080913E-2</c:v>
                </c:pt>
                <c:pt idx="43">
                  <c:v>1.4693660000000001E-2</c:v>
                </c:pt>
                <c:pt idx="44">
                  <c:v>2.0484252000000001E-2</c:v>
                </c:pt>
                <c:pt idx="45">
                  <c:v>2.9347399999999999E-2</c:v>
                </c:pt>
                <c:pt idx="46">
                  <c:v>3.7000056000000003E-2</c:v>
                </c:pt>
                <c:pt idx="47">
                  <c:v>4.0160000000000001E-2</c:v>
                </c:pt>
                <c:pt idx="48">
                  <c:v>3.8651798000000001E-2</c:v>
                </c:pt>
                <c:pt idx="49">
                  <c:v>3.4366413999999998E-2</c:v>
                </c:pt>
                <c:pt idx="50">
                  <c:v>2.8734116000000001E-2</c:v>
                </c:pt>
                <c:pt idx="51">
                  <c:v>2.4268175999999999E-2</c:v>
                </c:pt>
                <c:pt idx="52">
                  <c:v>2.2074812999999999E-2</c:v>
                </c:pt>
                <c:pt idx="53">
                  <c:v>2.0928189999999999E-2</c:v>
                </c:pt>
                <c:pt idx="54">
                  <c:v>1.8517556000000001E-2</c:v>
                </c:pt>
                <c:pt idx="55">
                  <c:v>1.5399438999999999E-2</c:v>
                </c:pt>
                <c:pt idx="56">
                  <c:v>1.4170821E-2</c:v>
                </c:pt>
                <c:pt idx="57">
                  <c:v>1.7554455E-2</c:v>
                </c:pt>
                <c:pt idx="58">
                  <c:v>2.5000751000000002E-2</c:v>
                </c:pt>
                <c:pt idx="59">
                  <c:v>3.2738530000000002E-2</c:v>
                </c:pt>
                <c:pt idx="60">
                  <c:v>3.6702489999999997E-2</c:v>
                </c:pt>
                <c:pt idx="61">
                  <c:v>3.8026597000000002E-2</c:v>
                </c:pt>
                <c:pt idx="62">
                  <c:v>3.8425036000000003E-2</c:v>
                </c:pt>
                <c:pt idx="63">
                  <c:v>3.8520640000000002E-2</c:v>
                </c:pt>
                <c:pt idx="64">
                  <c:v>3.6931579999999999E-2</c:v>
                </c:pt>
                <c:pt idx="65">
                  <c:v>3.4532319999999998E-2</c:v>
                </c:pt>
                <c:pt idx="66">
                  <c:v>3.5628896E-2</c:v>
                </c:pt>
                <c:pt idx="67">
                  <c:v>4.3987915000000002E-2</c:v>
                </c:pt>
                <c:pt idx="68">
                  <c:v>5.6822363000000001E-2</c:v>
                </c:pt>
                <c:pt idx="69">
                  <c:v>6.5236546000000006E-2</c:v>
                </c:pt>
                <c:pt idx="70">
                  <c:v>6.2179375000000002E-2</c:v>
                </c:pt>
                <c:pt idx="71">
                  <c:v>4.8096659999999999E-2</c:v>
                </c:pt>
                <c:pt idx="72">
                  <c:v>3.0848138000000001E-2</c:v>
                </c:pt>
                <c:pt idx="73">
                  <c:v>1.8070526E-2</c:v>
                </c:pt>
                <c:pt idx="74">
                  <c:v>1.2937166E-2</c:v>
                </c:pt>
                <c:pt idx="75">
                  <c:v>1.2293564E-2</c:v>
                </c:pt>
                <c:pt idx="76">
                  <c:v>1.263456E-2</c:v>
                </c:pt>
                <c:pt idx="77">
                  <c:v>1.3432973000000001E-2</c:v>
                </c:pt>
                <c:pt idx="78">
                  <c:v>1.6882291000000001E-2</c:v>
                </c:pt>
                <c:pt idx="79">
                  <c:v>2.2492255999999999E-2</c:v>
                </c:pt>
                <c:pt idx="80">
                  <c:v>2.5590750999999998E-2</c:v>
                </c:pt>
                <c:pt idx="81">
                  <c:v>2.1735210000000001E-2</c:v>
                </c:pt>
                <c:pt idx="82">
                  <c:v>1.0424060000000001E-2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5.291591E-3</c:v>
                </c:pt>
                <c:pt idx="89">
                  <c:v>1.4942731000000001E-2</c:v>
                </c:pt>
                <c:pt idx="90">
                  <c:v>2.1918382E-2</c:v>
                </c:pt>
                <c:pt idx="91">
                  <c:v>2.6664318999999999E-2</c:v>
                </c:pt>
                <c:pt idx="92">
                  <c:v>2.8916830000000001E-2</c:v>
                </c:pt>
                <c:pt idx="93">
                  <c:v>2.9639736E-2</c:v>
                </c:pt>
                <c:pt idx="94">
                  <c:v>2.9268011E-2</c:v>
                </c:pt>
                <c:pt idx="95">
                  <c:v>2.8271263000000001E-2</c:v>
                </c:pt>
                <c:pt idx="96">
                  <c:v>2.8597618000000002E-2</c:v>
                </c:pt>
                <c:pt idx="97">
                  <c:v>2.9788140000000001E-2</c:v>
                </c:pt>
                <c:pt idx="98">
                  <c:v>3.1047521000000002E-2</c:v>
                </c:pt>
                <c:pt idx="99">
                  <c:v>3.1863080000000002E-2</c:v>
                </c:pt>
                <c:pt idx="100">
                  <c:v>3.1976968000000001E-2</c:v>
                </c:pt>
                <c:pt idx="101">
                  <c:v>3.1773089999999997E-2</c:v>
                </c:pt>
                <c:pt idx="102">
                  <c:v>3.1435233E-2</c:v>
                </c:pt>
                <c:pt idx="103">
                  <c:v>3.1533375000000002E-2</c:v>
                </c:pt>
                <c:pt idx="104">
                  <c:v>3.0958459000000001E-2</c:v>
                </c:pt>
                <c:pt idx="105">
                  <c:v>2.9767987999999999E-2</c:v>
                </c:pt>
                <c:pt idx="106">
                  <c:v>2.7869906E-2</c:v>
                </c:pt>
                <c:pt idx="107">
                  <c:v>2.5788154000000001E-2</c:v>
                </c:pt>
                <c:pt idx="108">
                  <c:v>2.246356E-2</c:v>
                </c:pt>
                <c:pt idx="109">
                  <c:v>1.8514969999999999E-2</c:v>
                </c:pt>
                <c:pt idx="110">
                  <c:v>1.4594002E-2</c:v>
                </c:pt>
                <c:pt idx="111">
                  <c:v>1.0889628E-2</c:v>
                </c:pt>
                <c:pt idx="112">
                  <c:v>6.4795542999999999E-3</c:v>
                </c:pt>
                <c:pt idx="113">
                  <c:v>2.2805872999999998E-3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A1CC-4828-BCAD-D6B4B761CE3E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[2]Sheet1!$D$1200:$DT$1200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1.9328868E-3</c:v>
                </c:pt>
                <c:pt idx="5">
                  <c:v>3.8854503E-3</c:v>
                </c:pt>
                <c:pt idx="6">
                  <c:v>5.3767286999999997E-3</c:v>
                </c:pt>
                <c:pt idx="7">
                  <c:v>6.9567305000000001E-3</c:v>
                </c:pt>
                <c:pt idx="8">
                  <c:v>6.8766447000000001E-3</c:v>
                </c:pt>
                <c:pt idx="9">
                  <c:v>4.0444853000000001E-3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6.8838783000000001E-3</c:v>
                </c:pt>
                <c:pt idx="16">
                  <c:v>1.2783019E-2</c:v>
                </c:pt>
                <c:pt idx="17">
                  <c:v>1.3143893E-2</c:v>
                </c:pt>
                <c:pt idx="18">
                  <c:v>8.0575979999999991E-3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6.8331896000000001E-3</c:v>
                </c:pt>
                <c:pt idx="27">
                  <c:v>1.3116538000000001E-2</c:v>
                </c:pt>
                <c:pt idx="28">
                  <c:v>1.7216552E-2</c:v>
                </c:pt>
                <c:pt idx="29">
                  <c:v>1.8806512000000001E-2</c:v>
                </c:pt>
                <c:pt idx="30">
                  <c:v>2.0065079999999999E-2</c:v>
                </c:pt>
                <c:pt idx="31">
                  <c:v>2.1339033E-2</c:v>
                </c:pt>
                <c:pt idx="32">
                  <c:v>2.2090987999999999E-2</c:v>
                </c:pt>
                <c:pt idx="33">
                  <c:v>2.4055170000000001E-2</c:v>
                </c:pt>
                <c:pt idx="34">
                  <c:v>2.6971767000000001E-2</c:v>
                </c:pt>
                <c:pt idx="35">
                  <c:v>3.0270036E-2</c:v>
                </c:pt>
                <c:pt idx="36">
                  <c:v>3.2154786999999997E-2</c:v>
                </c:pt>
                <c:pt idx="37">
                  <c:v>3.1507354000000001E-2</c:v>
                </c:pt>
                <c:pt idx="38">
                  <c:v>2.8869322999999999E-2</c:v>
                </c:pt>
                <c:pt idx="39">
                  <c:v>2.5399154E-2</c:v>
                </c:pt>
                <c:pt idx="40">
                  <c:v>2.1151474E-2</c:v>
                </c:pt>
                <c:pt idx="41">
                  <c:v>1.7166629999999999E-2</c:v>
                </c:pt>
                <c:pt idx="42">
                  <c:v>1.4080522999999999E-2</c:v>
                </c:pt>
                <c:pt idx="43">
                  <c:v>1.4768224999999999E-2</c:v>
                </c:pt>
                <c:pt idx="44">
                  <c:v>2.0693017000000001E-2</c:v>
                </c:pt>
                <c:pt idx="45">
                  <c:v>2.9675353000000002E-2</c:v>
                </c:pt>
                <c:pt idx="46">
                  <c:v>3.7397550000000002E-2</c:v>
                </c:pt>
                <c:pt idx="47">
                  <c:v>4.0598189999999999E-2</c:v>
                </c:pt>
                <c:pt idx="48">
                  <c:v>3.9086830000000003E-2</c:v>
                </c:pt>
                <c:pt idx="49">
                  <c:v>3.4691468000000003E-2</c:v>
                </c:pt>
                <c:pt idx="50">
                  <c:v>2.8840350000000001E-2</c:v>
                </c:pt>
                <c:pt idx="51">
                  <c:v>2.4173815000000001E-2</c:v>
                </c:pt>
                <c:pt idx="52">
                  <c:v>2.1942093999999999E-2</c:v>
                </c:pt>
                <c:pt idx="53">
                  <c:v>2.0939268E-2</c:v>
                </c:pt>
                <c:pt idx="54">
                  <c:v>1.8732820000000001E-2</c:v>
                </c:pt>
                <c:pt idx="55">
                  <c:v>1.5727290000000001E-2</c:v>
                </c:pt>
                <c:pt idx="56">
                  <c:v>1.4471937000000001E-2</c:v>
                </c:pt>
                <c:pt idx="57">
                  <c:v>1.7752726999999999E-2</c:v>
                </c:pt>
                <c:pt idx="58">
                  <c:v>2.5104063999999999E-2</c:v>
                </c:pt>
                <c:pt idx="59">
                  <c:v>3.274759E-2</c:v>
                </c:pt>
                <c:pt idx="60">
                  <c:v>3.6603086E-2</c:v>
                </c:pt>
                <c:pt idx="61">
                  <c:v>3.773083E-2</c:v>
                </c:pt>
                <c:pt idx="62">
                  <c:v>3.7867043000000003E-2</c:v>
                </c:pt>
                <c:pt idx="63">
                  <c:v>3.7734459999999997E-2</c:v>
                </c:pt>
                <c:pt idx="64">
                  <c:v>3.6160030000000003E-2</c:v>
                </c:pt>
                <c:pt idx="65">
                  <c:v>3.4095674999999999E-2</c:v>
                </c:pt>
                <c:pt idx="66">
                  <c:v>3.5735846000000002E-2</c:v>
                </c:pt>
                <c:pt idx="67">
                  <c:v>4.4557273000000001E-2</c:v>
                </c:pt>
                <c:pt idx="68">
                  <c:v>5.7506222000000003E-2</c:v>
                </c:pt>
                <c:pt idx="69">
                  <c:v>6.5683519999999995E-2</c:v>
                </c:pt>
                <c:pt idx="70">
                  <c:v>6.2248020000000001E-2</c:v>
                </c:pt>
                <c:pt idx="71">
                  <c:v>4.7911104000000003E-2</c:v>
                </c:pt>
                <c:pt idx="72">
                  <c:v>3.0660765E-2</c:v>
                </c:pt>
                <c:pt idx="73">
                  <c:v>1.8076932E-2</c:v>
                </c:pt>
                <c:pt idx="74">
                  <c:v>1.3156391E-2</c:v>
                </c:pt>
                <c:pt idx="75">
                  <c:v>1.2585272E-2</c:v>
                </c:pt>
                <c:pt idx="76">
                  <c:v>1.2791097E-2</c:v>
                </c:pt>
                <c:pt idx="77">
                  <c:v>1.3305271E-2</c:v>
                </c:pt>
                <c:pt idx="78">
                  <c:v>1.6456978000000001E-2</c:v>
                </c:pt>
                <c:pt idx="79">
                  <c:v>2.1926279999999999E-2</c:v>
                </c:pt>
                <c:pt idx="80">
                  <c:v>2.5112275E-2</c:v>
                </c:pt>
                <c:pt idx="81">
                  <c:v>2.1560874000000001E-2</c:v>
                </c:pt>
                <c:pt idx="82">
                  <c:v>1.064381E-2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5.0044375999999998E-3</c:v>
                </c:pt>
                <c:pt idx="89">
                  <c:v>1.4518764E-2</c:v>
                </c:pt>
                <c:pt idx="90">
                  <c:v>2.1501068000000002E-2</c:v>
                </c:pt>
                <c:pt idx="91">
                  <c:v>2.6308241999999999E-2</c:v>
                </c:pt>
                <c:pt idx="92">
                  <c:v>2.8652182000000002E-2</c:v>
                </c:pt>
                <c:pt idx="93">
                  <c:v>2.9455194000000001E-2</c:v>
                </c:pt>
                <c:pt idx="94">
                  <c:v>2.91364E-2</c:v>
                </c:pt>
                <c:pt idx="95">
                  <c:v>2.8148532E-2</c:v>
                </c:pt>
                <c:pt idx="96">
                  <c:v>2.8438280999999999E-2</c:v>
                </c:pt>
                <c:pt idx="97">
                  <c:v>2.9570393E-2</c:v>
                </c:pt>
                <c:pt idx="98">
                  <c:v>3.0771036000000002E-2</c:v>
                </c:pt>
                <c:pt idx="99">
                  <c:v>3.1561230000000003E-2</c:v>
                </c:pt>
                <c:pt idx="100">
                  <c:v>3.170129E-2</c:v>
                </c:pt>
                <c:pt idx="101">
                  <c:v>3.1560652000000002E-2</c:v>
                </c:pt>
                <c:pt idx="102">
                  <c:v>3.1303246E-2</c:v>
                </c:pt>
                <c:pt idx="103">
                  <c:v>3.1501736000000002E-2</c:v>
                </c:pt>
                <c:pt idx="104">
                  <c:v>3.1039690000000002E-2</c:v>
                </c:pt>
                <c:pt idx="105">
                  <c:v>2.9963823000000001E-2</c:v>
                </c:pt>
                <c:pt idx="106">
                  <c:v>2.8175156999999999E-2</c:v>
                </c:pt>
                <c:pt idx="107">
                  <c:v>2.6197392E-2</c:v>
                </c:pt>
                <c:pt idx="108">
                  <c:v>2.2937503000000001E-2</c:v>
                </c:pt>
                <c:pt idx="109">
                  <c:v>1.9028344999999999E-2</c:v>
                </c:pt>
                <c:pt idx="110">
                  <c:v>1.5114310000000001E-2</c:v>
                </c:pt>
                <c:pt idx="111">
                  <c:v>1.1415892E-2</c:v>
                </c:pt>
                <c:pt idx="112">
                  <c:v>6.9638215999999996E-3</c:v>
                </c:pt>
                <c:pt idx="113">
                  <c:v>2.7174620999999999E-3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A1CC-4828-BCAD-D6B4B761CE3E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[2]Sheet1!$D$1201:$DT$1201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4.2500000000000003E-5</c:v>
                </c:pt>
                <c:pt idx="4">
                  <c:v>2.1127799999999999E-3</c:v>
                </c:pt>
                <c:pt idx="5">
                  <c:v>3.7595863000000002E-3</c:v>
                </c:pt>
                <c:pt idx="6">
                  <c:v>5.002434E-3</c:v>
                </c:pt>
                <c:pt idx="7">
                  <c:v>6.4756027000000002E-3</c:v>
                </c:pt>
                <c:pt idx="8">
                  <c:v>6.3889400000000001E-3</c:v>
                </c:pt>
                <c:pt idx="9">
                  <c:v>3.6687796999999999E-3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4.3600000000000003E-5</c:v>
                </c:pt>
                <c:pt idx="15">
                  <c:v>7.2024109999999997E-3</c:v>
                </c:pt>
                <c:pt idx="16">
                  <c:v>1.2879389999999999E-2</c:v>
                </c:pt>
                <c:pt idx="17">
                  <c:v>1.3039441000000001E-2</c:v>
                </c:pt>
                <c:pt idx="18">
                  <c:v>7.8562839999999998E-3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6.8265636999999997E-3</c:v>
                </c:pt>
                <c:pt idx="27">
                  <c:v>1.3020807000000001E-2</c:v>
                </c:pt>
                <c:pt idx="28">
                  <c:v>1.7143779000000001E-2</c:v>
                </c:pt>
                <c:pt idx="29">
                  <c:v>1.8816284999999999E-2</c:v>
                </c:pt>
                <c:pt idx="30">
                  <c:v>2.0122569999999999E-2</c:v>
                </c:pt>
                <c:pt idx="31">
                  <c:v>2.1399107000000001E-2</c:v>
                </c:pt>
                <c:pt idx="32">
                  <c:v>2.2163990000000001E-2</c:v>
                </c:pt>
                <c:pt idx="33">
                  <c:v>2.4232723000000001E-2</c:v>
                </c:pt>
                <c:pt idx="34">
                  <c:v>2.733874E-2</c:v>
                </c:pt>
                <c:pt idx="35">
                  <c:v>3.0855706E-2</c:v>
                </c:pt>
                <c:pt idx="36">
                  <c:v>3.2871544000000003E-2</c:v>
                </c:pt>
                <c:pt idx="37">
                  <c:v>3.2213077E-2</c:v>
                </c:pt>
                <c:pt idx="38">
                  <c:v>2.948742E-2</c:v>
                </c:pt>
                <c:pt idx="39">
                  <c:v>2.5880444999999998E-2</c:v>
                </c:pt>
                <c:pt idx="40">
                  <c:v>2.1496449000000001E-2</c:v>
                </c:pt>
                <c:pt idx="41">
                  <c:v>1.7361883000000002E-2</c:v>
                </c:pt>
                <c:pt idx="42">
                  <c:v>1.4180254E-2</c:v>
                </c:pt>
                <c:pt idx="43">
                  <c:v>1.4837145E-2</c:v>
                </c:pt>
                <c:pt idx="44">
                  <c:v>2.0783441E-2</c:v>
                </c:pt>
                <c:pt idx="45">
                  <c:v>2.9738690000000002E-2</c:v>
                </c:pt>
                <c:pt idx="46">
                  <c:v>3.7373178E-2</c:v>
                </c:pt>
                <c:pt idx="47">
                  <c:v>4.0448866999999999E-2</c:v>
                </c:pt>
                <c:pt idx="48">
                  <c:v>3.8871272999999998E-2</c:v>
                </c:pt>
                <c:pt idx="49">
                  <c:v>3.4477464999999999E-2</c:v>
                </c:pt>
                <c:pt idx="50">
                  <c:v>2.8653668E-2</c:v>
                </c:pt>
                <c:pt idx="51">
                  <c:v>2.3970089999999999E-2</c:v>
                </c:pt>
                <c:pt idx="52">
                  <c:v>2.1677724999999998E-2</c:v>
                </c:pt>
                <c:pt idx="53">
                  <c:v>2.0640803999999999E-2</c:v>
                </c:pt>
                <c:pt idx="54">
                  <c:v>1.8437808E-2</c:v>
                </c:pt>
                <c:pt idx="55">
                  <c:v>1.5467191999999999E-2</c:v>
                </c:pt>
                <c:pt idx="56">
                  <c:v>1.4269189E-2</c:v>
                </c:pt>
                <c:pt idx="57">
                  <c:v>1.7656814E-2</c:v>
                </c:pt>
                <c:pt idx="58">
                  <c:v>2.5174346E-2</c:v>
                </c:pt>
                <c:pt idx="59">
                  <c:v>3.3024686999999997E-2</c:v>
                </c:pt>
                <c:pt idx="60">
                  <c:v>3.701024E-2</c:v>
                </c:pt>
                <c:pt idx="61">
                  <c:v>3.8193564999999999E-2</c:v>
                </c:pt>
                <c:pt idx="62">
                  <c:v>3.8320130000000001E-2</c:v>
                </c:pt>
                <c:pt idx="63">
                  <c:v>3.8129320000000001E-2</c:v>
                </c:pt>
                <c:pt idx="64">
                  <c:v>3.6425146999999998E-2</c:v>
                </c:pt>
                <c:pt idx="65">
                  <c:v>3.4162327999999999E-2</c:v>
                </c:pt>
                <c:pt idx="66">
                  <c:v>3.5619480000000002E-2</c:v>
                </c:pt>
                <c:pt idx="67">
                  <c:v>4.4379093000000001E-2</c:v>
                </c:pt>
                <c:pt idx="68">
                  <c:v>5.7443389999999997E-2</c:v>
                </c:pt>
                <c:pt idx="69">
                  <c:v>6.5807539999999998E-2</c:v>
                </c:pt>
                <c:pt idx="70">
                  <c:v>6.24643E-2</c:v>
                </c:pt>
                <c:pt idx="71">
                  <c:v>4.8027284000000003E-2</c:v>
                </c:pt>
                <c:pt idx="72">
                  <c:v>3.0556570000000002E-2</c:v>
                </c:pt>
                <c:pt idx="73">
                  <c:v>1.7801113E-2</c:v>
                </c:pt>
                <c:pt idx="74">
                  <c:v>1.28770685E-2</c:v>
                </c:pt>
                <c:pt idx="75">
                  <c:v>1.2452637000000001E-2</c:v>
                </c:pt>
                <c:pt idx="76">
                  <c:v>1.2852565E-2</c:v>
                </c:pt>
                <c:pt idx="77">
                  <c:v>1.3514517E-2</c:v>
                </c:pt>
                <c:pt idx="78">
                  <c:v>1.6737109E-2</c:v>
                </c:pt>
                <c:pt idx="79">
                  <c:v>2.2171094999999998E-2</c:v>
                </c:pt>
                <c:pt idx="80">
                  <c:v>2.5208218000000001E-2</c:v>
                </c:pt>
                <c:pt idx="81">
                  <c:v>2.1394573E-2</c:v>
                </c:pt>
                <c:pt idx="82">
                  <c:v>1.0195912999999999E-2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6.0092937000000004E-3</c:v>
                </c:pt>
                <c:pt idx="89">
                  <c:v>1.5518878E-2</c:v>
                </c:pt>
                <c:pt idx="90">
                  <c:v>2.2246347999999999E-2</c:v>
                </c:pt>
                <c:pt idx="91">
                  <c:v>2.6634927999999999E-2</c:v>
                </c:pt>
                <c:pt idx="92">
                  <c:v>2.8562192E-2</c:v>
                </c:pt>
                <c:pt idx="93">
                  <c:v>2.9066142E-2</c:v>
                </c:pt>
                <c:pt idx="94">
                  <c:v>2.8594425E-2</c:v>
                </c:pt>
                <c:pt idx="95">
                  <c:v>2.7623407999999999E-2</c:v>
                </c:pt>
                <c:pt idx="96">
                  <c:v>2.8087991999999999E-2</c:v>
                </c:pt>
                <c:pt idx="97">
                  <c:v>2.9456586E-2</c:v>
                </c:pt>
                <c:pt idx="98">
                  <c:v>3.0884985E-2</c:v>
                </c:pt>
                <c:pt idx="99">
                  <c:v>3.1835099999999998E-2</c:v>
                </c:pt>
                <c:pt idx="100">
                  <c:v>3.2042213E-2</c:v>
                </c:pt>
                <c:pt idx="101">
                  <c:v>3.182426E-2</c:v>
                </c:pt>
                <c:pt idx="102">
                  <c:v>3.1519663000000003E-2</c:v>
                </c:pt>
                <c:pt idx="103">
                  <c:v>3.1611350000000003E-2</c:v>
                </c:pt>
                <c:pt idx="104">
                  <c:v>3.1014812999999999E-2</c:v>
                </c:pt>
                <c:pt idx="105">
                  <c:v>2.9798585999999998E-2</c:v>
                </c:pt>
                <c:pt idx="106">
                  <c:v>2.7872028E-2</c:v>
                </c:pt>
                <c:pt idx="107">
                  <c:v>2.5774445E-2</c:v>
                </c:pt>
                <c:pt idx="108">
                  <c:v>2.2421606E-2</c:v>
                </c:pt>
                <c:pt idx="109">
                  <c:v>1.8451888E-2</c:v>
                </c:pt>
                <c:pt idx="110">
                  <c:v>1.4513336999999999E-2</c:v>
                </c:pt>
                <c:pt idx="111">
                  <c:v>1.0796778E-2</c:v>
                </c:pt>
                <c:pt idx="112">
                  <c:v>6.3789550000000004E-3</c:v>
                </c:pt>
                <c:pt idx="113">
                  <c:v>2.1702265000000001E-3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A1CC-4828-BCAD-D6B4B761CE3E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[2]Sheet1!$D$1202:$DT$1202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1.8704774999999999E-3</c:v>
                </c:pt>
                <c:pt idx="5">
                  <c:v>3.6525307E-3</c:v>
                </c:pt>
                <c:pt idx="6">
                  <c:v>5.0687390000000001E-3</c:v>
                </c:pt>
                <c:pt idx="7">
                  <c:v>6.6787866000000001E-3</c:v>
                </c:pt>
                <c:pt idx="8">
                  <c:v>6.6971797E-3</c:v>
                </c:pt>
                <c:pt idx="9">
                  <c:v>4.0020886999999998E-3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7.0832170000000002E-3</c:v>
                </c:pt>
                <c:pt idx="16">
                  <c:v>1.2791728E-2</c:v>
                </c:pt>
                <c:pt idx="17">
                  <c:v>1.3004231E-2</c:v>
                </c:pt>
                <c:pt idx="18">
                  <c:v>7.8467380000000007E-3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6.6909203E-3</c:v>
                </c:pt>
                <c:pt idx="27">
                  <c:v>1.2949469999999999E-2</c:v>
                </c:pt>
                <c:pt idx="28">
                  <c:v>1.7133387E-2</c:v>
                </c:pt>
                <c:pt idx="29">
                  <c:v>1.8837818999999999E-2</c:v>
                </c:pt>
                <c:pt idx="30">
                  <c:v>2.0164967999999998E-2</c:v>
                </c:pt>
                <c:pt idx="31">
                  <c:v>2.1470636000000001E-2</c:v>
                </c:pt>
                <c:pt idx="32">
                  <c:v>2.2276232E-2</c:v>
                </c:pt>
                <c:pt idx="33">
                  <c:v>2.434323E-2</c:v>
                </c:pt>
                <c:pt idx="34">
                  <c:v>2.7419874E-2</c:v>
                </c:pt>
                <c:pt idx="35">
                  <c:v>3.0856403000000001E-2</c:v>
                </c:pt>
                <c:pt idx="36">
                  <c:v>3.2749433000000001E-2</c:v>
                </c:pt>
                <c:pt idx="37">
                  <c:v>3.1973349999999998E-2</c:v>
                </c:pt>
                <c:pt idx="38">
                  <c:v>2.9143202999999999E-2</c:v>
                </c:pt>
                <c:pt idx="39">
                  <c:v>2.5518747000000001E-2</c:v>
                </c:pt>
                <c:pt idx="40">
                  <c:v>2.117043E-2</c:v>
                </c:pt>
                <c:pt idx="41">
                  <c:v>1.721133E-2</c:v>
                </c:pt>
                <c:pt idx="42">
                  <c:v>1.41990455E-2</c:v>
                </c:pt>
                <c:pt idx="43">
                  <c:v>1.4911082000000001E-2</c:v>
                </c:pt>
                <c:pt idx="44">
                  <c:v>2.0775012999999998E-2</c:v>
                </c:pt>
                <c:pt idx="45">
                  <c:v>2.9599126E-2</c:v>
                </c:pt>
                <c:pt idx="46">
                  <c:v>3.7193503000000003E-2</c:v>
                </c:pt>
                <c:pt idx="47">
                  <c:v>4.038804E-2</c:v>
                </c:pt>
                <c:pt idx="48">
                  <c:v>3.8945973000000002E-2</c:v>
                </c:pt>
                <c:pt idx="49">
                  <c:v>3.4621455000000002E-2</c:v>
                </c:pt>
                <c:pt idx="50">
                  <c:v>2.8785359999999999E-2</c:v>
                </c:pt>
                <c:pt idx="51">
                  <c:v>2.4078978000000001E-2</c:v>
                </c:pt>
                <c:pt idx="52">
                  <c:v>2.182506E-2</c:v>
                </c:pt>
                <c:pt idx="53">
                  <c:v>2.0864061999999999E-2</c:v>
                </c:pt>
                <c:pt idx="54">
                  <c:v>1.8750286000000001E-2</c:v>
                </c:pt>
                <c:pt idx="55">
                  <c:v>1.582662E-2</c:v>
                </c:pt>
                <c:pt idx="56">
                  <c:v>1.4553674000000001E-2</c:v>
                </c:pt>
                <c:pt idx="57">
                  <c:v>1.7764471E-2</c:v>
                </c:pt>
                <c:pt idx="58">
                  <c:v>2.5092155000000001E-2</c:v>
                </c:pt>
                <c:pt idx="59">
                  <c:v>3.285279E-2</c:v>
                </c:pt>
                <c:pt idx="60">
                  <c:v>3.6899875999999998E-2</c:v>
                </c:pt>
                <c:pt idx="61">
                  <c:v>3.8191759999999998E-2</c:v>
                </c:pt>
                <c:pt idx="62">
                  <c:v>3.8408390000000001E-2</c:v>
                </c:pt>
                <c:pt idx="63">
                  <c:v>3.8282152E-2</c:v>
                </c:pt>
                <c:pt idx="64">
                  <c:v>3.6641285000000003E-2</c:v>
                </c:pt>
                <c:pt idx="65">
                  <c:v>3.4410181999999997E-2</c:v>
                </c:pt>
                <c:pt idx="66">
                  <c:v>3.5771556000000003E-2</c:v>
                </c:pt>
                <c:pt idx="67">
                  <c:v>4.4272010000000001E-2</c:v>
                </c:pt>
                <c:pt idx="68">
                  <c:v>5.7029836E-2</c:v>
                </c:pt>
                <c:pt idx="69">
                  <c:v>6.5238599999999994E-2</c:v>
                </c:pt>
                <c:pt idx="70">
                  <c:v>6.1996820000000001E-2</c:v>
                </c:pt>
                <c:pt idx="71">
                  <c:v>4.780657E-2</c:v>
                </c:pt>
                <c:pt idx="72">
                  <c:v>3.053022E-2</c:v>
                </c:pt>
                <c:pt idx="73">
                  <c:v>1.7833462000000001E-2</c:v>
                </c:pt>
                <c:pt idx="74">
                  <c:v>1.2933775E-2</c:v>
                </c:pt>
                <c:pt idx="75">
                  <c:v>1.2618516999999999E-2</c:v>
                </c:pt>
                <c:pt idx="76">
                  <c:v>1.3168088E-2</c:v>
                </c:pt>
                <c:pt idx="77">
                  <c:v>1.3904524999999999E-2</c:v>
                </c:pt>
                <c:pt idx="78">
                  <c:v>1.7068614999999999E-2</c:v>
                </c:pt>
                <c:pt idx="79">
                  <c:v>2.2383897E-2</c:v>
                </c:pt>
                <c:pt idx="80">
                  <c:v>2.5335735000000002E-2</c:v>
                </c:pt>
                <c:pt idx="81">
                  <c:v>2.1516654999999999E-2</c:v>
                </c:pt>
                <c:pt idx="82">
                  <c:v>1.0367929999999999E-2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5.1932632999999997E-3</c:v>
                </c:pt>
                <c:pt idx="89">
                  <c:v>1.469956E-2</c:v>
                </c:pt>
                <c:pt idx="90">
                  <c:v>2.1583350000000001E-2</c:v>
                </c:pt>
                <c:pt idx="91">
                  <c:v>2.6273996000000001E-2</c:v>
                </c:pt>
                <c:pt idx="92">
                  <c:v>2.8570978E-2</c:v>
                </c:pt>
                <c:pt idx="93">
                  <c:v>2.9383403999999998E-2</c:v>
                </c:pt>
                <c:pt idx="94">
                  <c:v>2.9125887999999999E-2</c:v>
                </c:pt>
                <c:pt idx="95">
                  <c:v>2.8272089E-2</c:v>
                </c:pt>
                <c:pt idx="96">
                  <c:v>2.8741134000000002E-2</c:v>
                </c:pt>
                <c:pt idx="97">
                  <c:v>3.0022127999999999E-2</c:v>
                </c:pt>
                <c:pt idx="98">
                  <c:v>3.1310110000000002E-2</c:v>
                </c:pt>
                <c:pt idx="99">
                  <c:v>3.2101985E-2</c:v>
                </c:pt>
                <c:pt idx="100">
                  <c:v>3.2170012999999997E-2</c:v>
                </c:pt>
                <c:pt idx="101">
                  <c:v>3.1834019999999998E-2</c:v>
                </c:pt>
                <c:pt idx="102">
                  <c:v>3.1440919999999997E-2</c:v>
                </c:pt>
                <c:pt idx="103">
                  <c:v>3.1494420000000002E-2</c:v>
                </c:pt>
                <c:pt idx="104">
                  <c:v>3.0882439000000001E-2</c:v>
                </c:pt>
                <c:pt idx="105">
                  <c:v>2.9662460000000002E-2</c:v>
                </c:pt>
                <c:pt idx="106">
                  <c:v>2.7741500999999998E-2</c:v>
                </c:pt>
                <c:pt idx="107">
                  <c:v>2.5675429999999999E-2</c:v>
                </c:pt>
                <c:pt idx="108">
                  <c:v>2.2321810000000001E-2</c:v>
                </c:pt>
                <c:pt idx="109">
                  <c:v>1.8347792000000002E-2</c:v>
                </c:pt>
                <c:pt idx="110">
                  <c:v>1.439797E-2</c:v>
                </c:pt>
                <c:pt idx="111">
                  <c:v>1.0712645999999999E-2</c:v>
                </c:pt>
                <c:pt idx="112">
                  <c:v>6.2821810000000004E-3</c:v>
                </c:pt>
                <c:pt idx="113">
                  <c:v>2.0832698999999999E-3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A1CC-4828-BCAD-D6B4B761CE3E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[2]Sheet1!$D$1203:$DT$1203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2.1429441E-3</c:v>
                </c:pt>
                <c:pt idx="5">
                  <c:v>3.988358E-3</c:v>
                </c:pt>
                <c:pt idx="6">
                  <c:v>5.3381263E-3</c:v>
                </c:pt>
                <c:pt idx="7">
                  <c:v>6.8959310000000001E-3</c:v>
                </c:pt>
                <c:pt idx="8">
                  <c:v>6.8628867000000001E-3</c:v>
                </c:pt>
                <c:pt idx="9">
                  <c:v>4.0622973E-3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7.0257317000000001E-3</c:v>
                </c:pt>
                <c:pt idx="16">
                  <c:v>1.2869421000000001E-2</c:v>
                </c:pt>
                <c:pt idx="17">
                  <c:v>1.3098765E-2</c:v>
                </c:pt>
                <c:pt idx="18">
                  <c:v>7.9051299999999998E-3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6.9319676E-3</c:v>
                </c:pt>
                <c:pt idx="27">
                  <c:v>1.3073507999999999E-2</c:v>
                </c:pt>
                <c:pt idx="28">
                  <c:v>1.7062569E-2</c:v>
                </c:pt>
                <c:pt idx="29">
                  <c:v>1.8582365999999999E-2</c:v>
                </c:pt>
                <c:pt idx="30">
                  <c:v>1.9839657E-2</c:v>
                </c:pt>
                <c:pt idx="31">
                  <c:v>2.1215524999999999E-2</c:v>
                </c:pt>
                <c:pt idx="32">
                  <c:v>2.2141708E-2</c:v>
                </c:pt>
                <c:pt idx="33">
                  <c:v>2.4319609999999998E-2</c:v>
                </c:pt>
                <c:pt idx="34">
                  <c:v>2.7431537999999998E-2</c:v>
                </c:pt>
                <c:pt idx="35">
                  <c:v>3.0849290000000001E-2</c:v>
                </c:pt>
                <c:pt idx="36">
                  <c:v>3.2707363000000003E-2</c:v>
                </c:pt>
                <c:pt idx="37">
                  <c:v>3.1928819999999997E-2</c:v>
                </c:pt>
                <c:pt idx="38">
                  <c:v>2.9094264000000002E-2</c:v>
                </c:pt>
                <c:pt idx="39">
                  <c:v>2.5459335999999999E-2</c:v>
                </c:pt>
                <c:pt idx="40">
                  <c:v>2.1106586E-2</c:v>
                </c:pt>
                <c:pt idx="41">
                  <c:v>1.7110683000000002E-2</c:v>
                </c:pt>
                <c:pt idx="42">
                  <c:v>1.4106726E-2</c:v>
                </c:pt>
                <c:pt idx="43">
                  <c:v>1.4907034E-2</c:v>
                </c:pt>
                <c:pt idx="44">
                  <c:v>2.0897466999999999E-2</c:v>
                </c:pt>
                <c:pt idx="45">
                  <c:v>2.9817139999999999E-2</c:v>
                </c:pt>
                <c:pt idx="46">
                  <c:v>3.7394314999999997E-2</c:v>
                </c:pt>
                <c:pt idx="47">
                  <c:v>4.0447574E-2</c:v>
                </c:pt>
                <c:pt idx="48">
                  <c:v>3.8868060000000003E-2</c:v>
                </c:pt>
                <c:pt idx="49">
                  <c:v>3.4489743000000003E-2</c:v>
                </c:pt>
                <c:pt idx="50">
                  <c:v>2.8710435999999999E-2</c:v>
                </c:pt>
                <c:pt idx="51">
                  <c:v>2.4130111999999999E-2</c:v>
                </c:pt>
                <c:pt idx="52">
                  <c:v>2.1964012000000002E-2</c:v>
                </c:pt>
                <c:pt idx="53">
                  <c:v>2.1000120000000001E-2</c:v>
                </c:pt>
                <c:pt idx="54">
                  <c:v>1.8802978000000001E-2</c:v>
                </c:pt>
                <c:pt idx="55">
                  <c:v>1.5794214000000001E-2</c:v>
                </c:pt>
                <c:pt idx="56">
                  <c:v>1.4521134999999999E-2</c:v>
                </c:pt>
                <c:pt idx="57">
                  <c:v>1.7751992000000001E-2</c:v>
                </c:pt>
                <c:pt idx="58">
                  <c:v>2.5023485000000002E-2</c:v>
                </c:pt>
                <c:pt idx="59">
                  <c:v>3.2612793000000001E-2</c:v>
                </c:pt>
                <c:pt idx="60">
                  <c:v>3.6488850000000003E-2</c:v>
                </c:pt>
                <c:pt idx="61">
                  <c:v>3.7738513000000001E-2</c:v>
                </c:pt>
                <c:pt idx="62">
                  <c:v>3.8060865999999999E-2</c:v>
                </c:pt>
                <c:pt idx="63">
                  <c:v>3.8107213000000001E-2</c:v>
                </c:pt>
                <c:pt idx="64">
                  <c:v>3.6601059999999998E-2</c:v>
                </c:pt>
                <c:pt idx="65">
                  <c:v>3.4469793999999998E-2</c:v>
                </c:pt>
                <c:pt idx="66">
                  <c:v>3.5924747999999999E-2</c:v>
                </c:pt>
                <c:pt idx="67">
                  <c:v>4.4504670000000003E-2</c:v>
                </c:pt>
                <c:pt idx="68">
                  <c:v>5.7244950000000003E-2</c:v>
                </c:pt>
                <c:pt idx="69">
                  <c:v>6.5293749999999998E-2</c:v>
                </c:pt>
                <c:pt idx="70">
                  <c:v>6.1828688E-2</c:v>
                </c:pt>
                <c:pt idx="71">
                  <c:v>4.7544379999999997E-2</c:v>
                </c:pt>
                <c:pt idx="72">
                  <c:v>3.0410672999999999E-2</c:v>
                </c:pt>
                <c:pt idx="73">
                  <c:v>1.7985807999999999E-2</c:v>
                </c:pt>
                <c:pt idx="74">
                  <c:v>1.3234986000000001E-2</c:v>
                </c:pt>
                <c:pt idx="75">
                  <c:v>1.2810182999999999E-2</c:v>
                </c:pt>
                <c:pt idx="76">
                  <c:v>1.3104032999999999E-2</c:v>
                </c:pt>
                <c:pt idx="77">
                  <c:v>1.3636033000000001E-2</c:v>
                </c:pt>
                <c:pt idx="78">
                  <c:v>1.6746864E-2</c:v>
                </c:pt>
                <c:pt idx="79">
                  <c:v>2.2120115999999999E-2</c:v>
                </c:pt>
                <c:pt idx="80">
                  <c:v>2.5167594000000001E-2</c:v>
                </c:pt>
                <c:pt idx="81">
                  <c:v>2.1462889999999998E-2</c:v>
                </c:pt>
                <c:pt idx="82">
                  <c:v>1.0437241999999999E-2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5.3115612999999999E-3</c:v>
                </c:pt>
                <c:pt idx="89">
                  <c:v>1.4716285000000001E-2</c:v>
                </c:pt>
                <c:pt idx="90">
                  <c:v>2.1521881E-2</c:v>
                </c:pt>
                <c:pt idx="91">
                  <c:v>2.6062122E-2</c:v>
                </c:pt>
                <c:pt idx="92">
                  <c:v>2.8184582999999999E-2</c:v>
                </c:pt>
                <c:pt idx="93">
                  <c:v>2.8861918E-2</c:v>
                </c:pt>
                <c:pt idx="94">
                  <c:v>2.8547797E-2</c:v>
                </c:pt>
                <c:pt idx="95">
                  <c:v>2.7733829000000002E-2</c:v>
                </c:pt>
                <c:pt idx="96">
                  <c:v>2.8319080999999999E-2</c:v>
                </c:pt>
                <c:pt idx="97">
                  <c:v>2.9771606999999999E-2</c:v>
                </c:pt>
                <c:pt idx="98">
                  <c:v>3.1239550000000001E-2</c:v>
                </c:pt>
                <c:pt idx="99">
                  <c:v>3.2197002000000002E-2</c:v>
                </c:pt>
                <c:pt idx="100">
                  <c:v>3.2391650000000001E-2</c:v>
                </c:pt>
                <c:pt idx="101">
                  <c:v>3.2187569999999999E-2</c:v>
                </c:pt>
                <c:pt idx="102">
                  <c:v>3.182107E-2</c:v>
                </c:pt>
                <c:pt idx="103">
                  <c:v>3.1871740000000003E-2</c:v>
                </c:pt>
                <c:pt idx="104">
                  <c:v>3.1231795999999999E-2</c:v>
                </c:pt>
                <c:pt idx="105">
                  <c:v>2.9965150999999999E-2</c:v>
                </c:pt>
                <c:pt idx="106">
                  <c:v>2.7985665999999999E-2</c:v>
                </c:pt>
                <c:pt idx="107">
                  <c:v>2.582746E-2</c:v>
                </c:pt>
                <c:pt idx="108">
                  <c:v>2.2420320000000001E-2</c:v>
                </c:pt>
                <c:pt idx="109">
                  <c:v>1.8398273999999999E-2</c:v>
                </c:pt>
                <c:pt idx="110">
                  <c:v>1.4415196E-2</c:v>
                </c:pt>
                <c:pt idx="111">
                  <c:v>1.0675874E-2</c:v>
                </c:pt>
                <c:pt idx="112">
                  <c:v>6.2426890000000001E-3</c:v>
                </c:pt>
                <c:pt idx="113">
                  <c:v>2.0293323000000001E-3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A1CC-4828-BCAD-D6B4B761CE3E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[2]Sheet1!$D$1204:$DT$1204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1.4799999999999999E-4</c:v>
                </c:pt>
                <c:pt idx="4">
                  <c:v>2.3461948000000001E-3</c:v>
                </c:pt>
                <c:pt idx="5">
                  <c:v>3.9165685999999998E-3</c:v>
                </c:pt>
                <c:pt idx="6">
                  <c:v>4.9926926999999998E-3</c:v>
                </c:pt>
                <c:pt idx="7">
                  <c:v>6.3843260000000001E-3</c:v>
                </c:pt>
                <c:pt idx="8">
                  <c:v>6.4252824999999998E-3</c:v>
                </c:pt>
                <c:pt idx="9">
                  <c:v>3.9033002999999998E-3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6.9040020000000002E-3</c:v>
                </c:pt>
                <c:pt idx="16">
                  <c:v>1.2732078000000001E-2</c:v>
                </c:pt>
                <c:pt idx="17">
                  <c:v>1.3021693000000001E-2</c:v>
                </c:pt>
                <c:pt idx="18">
                  <c:v>7.9156390000000004E-3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6.6144875999999998E-3</c:v>
                </c:pt>
                <c:pt idx="27">
                  <c:v>1.2935606000000001E-2</c:v>
                </c:pt>
                <c:pt idx="28">
                  <c:v>1.7224183000000001E-2</c:v>
                </c:pt>
                <c:pt idx="29">
                  <c:v>1.8998213E-2</c:v>
                </c:pt>
                <c:pt idx="30">
                  <c:v>2.031991E-2</c:v>
                </c:pt>
                <c:pt idx="31">
                  <c:v>2.1524115999999999E-2</c:v>
                </c:pt>
                <c:pt idx="32">
                  <c:v>2.2211682E-2</c:v>
                </c:pt>
                <c:pt idx="33">
                  <c:v>2.4231315E-2</c:v>
                </c:pt>
                <c:pt idx="34">
                  <c:v>2.731625E-2</c:v>
                </c:pt>
                <c:pt idx="35">
                  <c:v>3.0761855000000001E-2</c:v>
                </c:pt>
                <c:pt idx="36">
                  <c:v>3.267022E-2</c:v>
                </c:pt>
                <c:pt idx="37">
                  <c:v>3.1939387E-2</c:v>
                </c:pt>
                <c:pt idx="38">
                  <c:v>2.9200904E-2</c:v>
                </c:pt>
                <c:pt idx="39">
                  <c:v>2.5732733000000001E-2</c:v>
                </c:pt>
                <c:pt idx="40">
                  <c:v>2.1538841999999999E-2</c:v>
                </c:pt>
                <c:pt idx="41">
                  <c:v>1.7628833999999999E-2</c:v>
                </c:pt>
                <c:pt idx="42">
                  <c:v>1.4524524E-2</c:v>
                </c:pt>
                <c:pt idx="43">
                  <c:v>1.5081095500000001E-2</c:v>
                </c:pt>
                <c:pt idx="44">
                  <c:v>2.0819291E-2</c:v>
                </c:pt>
                <c:pt idx="45">
                  <c:v>2.961664E-2</c:v>
                </c:pt>
                <c:pt idx="46">
                  <c:v>3.7187267000000003E-2</c:v>
                </c:pt>
                <c:pt idx="47">
                  <c:v>4.0285113999999997E-2</c:v>
                </c:pt>
                <c:pt idx="48">
                  <c:v>3.8730069999999998E-2</c:v>
                </c:pt>
                <c:pt idx="49">
                  <c:v>3.435117E-2</c:v>
                </c:pt>
                <c:pt idx="50">
                  <c:v>2.8575975E-2</c:v>
                </c:pt>
                <c:pt idx="51">
                  <c:v>2.4025036E-2</c:v>
                </c:pt>
                <c:pt idx="52">
                  <c:v>2.193295E-2</c:v>
                </c:pt>
                <c:pt idx="53">
                  <c:v>2.106587E-2</c:v>
                </c:pt>
                <c:pt idx="54">
                  <c:v>1.8943140000000001E-2</c:v>
                </c:pt>
                <c:pt idx="55">
                  <c:v>1.5944145999999999E-2</c:v>
                </c:pt>
                <c:pt idx="56">
                  <c:v>1.4631214999999999E-2</c:v>
                </c:pt>
                <c:pt idx="57">
                  <c:v>1.7863924E-2</c:v>
                </c:pt>
                <c:pt idx="58">
                  <c:v>2.5215698000000002E-2</c:v>
                </c:pt>
                <c:pt idx="59">
                  <c:v>3.2893220000000001E-2</c:v>
                </c:pt>
                <c:pt idx="60">
                  <c:v>3.6748210000000003E-2</c:v>
                </c:pt>
                <c:pt idx="61">
                  <c:v>3.7864517E-2</c:v>
                </c:pt>
                <c:pt idx="62">
                  <c:v>3.8044500000000002E-2</c:v>
                </c:pt>
                <c:pt idx="63">
                  <c:v>3.8034911999999997E-2</c:v>
                </c:pt>
                <c:pt idx="64">
                  <c:v>3.6568129999999997E-2</c:v>
                </c:pt>
                <c:pt idx="65">
                  <c:v>3.4472227000000001E-2</c:v>
                </c:pt>
                <c:pt idx="66">
                  <c:v>3.590467E-2</c:v>
                </c:pt>
                <c:pt idx="67">
                  <c:v>4.4438275999999999E-2</c:v>
                </c:pt>
                <c:pt idx="68">
                  <c:v>5.7187109999999999E-2</c:v>
                </c:pt>
                <c:pt idx="69">
                  <c:v>6.5322549999999993E-2</c:v>
                </c:pt>
                <c:pt idx="70">
                  <c:v>6.1972310000000003E-2</c:v>
                </c:pt>
                <c:pt idx="71">
                  <c:v>4.7734536000000001E-2</c:v>
                </c:pt>
                <c:pt idx="72">
                  <c:v>3.05285E-2</c:v>
                </c:pt>
                <c:pt idx="73">
                  <c:v>1.7967150000000001E-2</c:v>
                </c:pt>
                <c:pt idx="74">
                  <c:v>1.3137820999999999E-2</c:v>
                </c:pt>
                <c:pt idx="75">
                  <c:v>1.2760567E-2</c:v>
                </c:pt>
                <c:pt idx="76">
                  <c:v>1.3143737000000001E-2</c:v>
                </c:pt>
                <c:pt idx="77">
                  <c:v>1.3665884999999999E-2</c:v>
                </c:pt>
                <c:pt idx="78">
                  <c:v>1.6637302999999999E-2</c:v>
                </c:pt>
                <c:pt idx="79">
                  <c:v>2.1851994E-2</c:v>
                </c:pt>
                <c:pt idx="80">
                  <c:v>2.4861156999999998E-2</c:v>
                </c:pt>
                <c:pt idx="81">
                  <c:v>2.1265302E-2</c:v>
                </c:pt>
                <c:pt idx="82">
                  <c:v>1.0401465E-2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5.4418314000000004E-3</c:v>
                </c:pt>
                <c:pt idx="89">
                  <c:v>1.4798387E-2</c:v>
                </c:pt>
                <c:pt idx="90">
                  <c:v>2.1518540999999999E-2</c:v>
                </c:pt>
                <c:pt idx="91">
                  <c:v>2.6064937999999999E-2</c:v>
                </c:pt>
                <c:pt idx="92">
                  <c:v>2.8266743E-2</c:v>
                </c:pt>
                <c:pt idx="93">
                  <c:v>2.9038738000000001E-2</c:v>
                </c:pt>
                <c:pt idx="94">
                  <c:v>2.8767593000000001E-2</c:v>
                </c:pt>
                <c:pt idx="95">
                  <c:v>2.7894497000000001E-2</c:v>
                </c:pt>
                <c:pt idx="96">
                  <c:v>2.8311491000000001E-2</c:v>
                </c:pt>
                <c:pt idx="97">
                  <c:v>2.9557199999999999E-2</c:v>
                </c:pt>
                <c:pt idx="98">
                  <c:v>3.0837885999999998E-2</c:v>
                </c:pt>
                <c:pt idx="99">
                  <c:v>3.1673430000000002E-2</c:v>
                </c:pt>
                <c:pt idx="100">
                  <c:v>3.1822253000000002E-2</c:v>
                </c:pt>
                <c:pt idx="101">
                  <c:v>3.1620732999999998E-2</c:v>
                </c:pt>
                <c:pt idx="102">
                  <c:v>3.1337249999999997E-2</c:v>
                </c:pt>
                <c:pt idx="103">
                  <c:v>3.1489290000000003E-2</c:v>
                </c:pt>
                <c:pt idx="104">
                  <c:v>3.0969623000000002E-2</c:v>
                </c:pt>
                <c:pt idx="105">
                  <c:v>2.9832225E-2</c:v>
                </c:pt>
                <c:pt idx="106">
                  <c:v>2.7977117999999999E-2</c:v>
                </c:pt>
                <c:pt idx="107">
                  <c:v>2.5949416999999999E-2</c:v>
                </c:pt>
                <c:pt idx="108">
                  <c:v>2.2619924999999999E-2</c:v>
                </c:pt>
                <c:pt idx="109">
                  <c:v>1.8645993999999999E-2</c:v>
                </c:pt>
                <c:pt idx="110">
                  <c:v>1.4678495999999999E-2</c:v>
                </c:pt>
                <c:pt idx="111">
                  <c:v>1.0977307E-2</c:v>
                </c:pt>
                <c:pt idx="112">
                  <c:v>6.5156140000000003E-3</c:v>
                </c:pt>
                <c:pt idx="113">
                  <c:v>2.2689910000000002E-3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A1CC-4828-BCAD-D6B4B761CE3E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[2]Sheet1!$D$1205:$DT$1205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2.2489708000000001E-3</c:v>
                </c:pt>
                <c:pt idx="5">
                  <c:v>4.0069670000000002E-3</c:v>
                </c:pt>
                <c:pt idx="6">
                  <c:v>5.1207487000000003E-3</c:v>
                </c:pt>
                <c:pt idx="7">
                  <c:v>6.4197467000000003E-3</c:v>
                </c:pt>
                <c:pt idx="8">
                  <c:v>6.3152729999999997E-3</c:v>
                </c:pt>
                <c:pt idx="9">
                  <c:v>3.7406240000000001E-3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6.9744103E-3</c:v>
                </c:pt>
                <c:pt idx="16">
                  <c:v>1.2687258E-2</c:v>
                </c:pt>
                <c:pt idx="17">
                  <c:v>1.2899242999999999E-2</c:v>
                </c:pt>
                <c:pt idx="18">
                  <c:v>7.7961829999999999E-3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6.6528832999999997E-3</c:v>
                </c:pt>
                <c:pt idx="27">
                  <c:v>1.2956575499999999E-2</c:v>
                </c:pt>
                <c:pt idx="28">
                  <c:v>1.7227940000000001E-2</c:v>
                </c:pt>
                <c:pt idx="29">
                  <c:v>1.9010313000000001E-2</c:v>
                </c:pt>
                <c:pt idx="30">
                  <c:v>2.0391293000000001E-2</c:v>
                </c:pt>
                <c:pt idx="31">
                  <c:v>2.1705404000000001E-2</c:v>
                </c:pt>
                <c:pt idx="32">
                  <c:v>2.2463216000000001E-2</c:v>
                </c:pt>
                <c:pt idx="33">
                  <c:v>2.4493363000000001E-2</c:v>
                </c:pt>
                <c:pt idx="34">
                  <c:v>2.7523414999999999E-2</c:v>
                </c:pt>
                <c:pt idx="35">
                  <c:v>3.0905826000000001E-2</c:v>
                </c:pt>
                <c:pt idx="36">
                  <c:v>3.2704964000000003E-2</c:v>
                </c:pt>
                <c:pt idx="37">
                  <c:v>3.1808000000000003E-2</c:v>
                </c:pt>
                <c:pt idx="38">
                  <c:v>2.8817615000000001E-2</c:v>
                </c:pt>
                <c:pt idx="39">
                  <c:v>2.5110077000000001E-2</c:v>
                </c:pt>
                <c:pt idx="40">
                  <c:v>2.0832344999999999E-2</c:v>
                </c:pt>
                <c:pt idx="41">
                  <c:v>1.7022521999999998E-2</c:v>
                </c:pt>
                <c:pt idx="42">
                  <c:v>1.4212011E-2</c:v>
                </c:pt>
                <c:pt idx="43">
                  <c:v>1.5152595E-2</c:v>
                </c:pt>
                <c:pt idx="44">
                  <c:v>2.121023E-2</c:v>
                </c:pt>
                <c:pt idx="45">
                  <c:v>3.0122113999999998E-2</c:v>
                </c:pt>
                <c:pt idx="46">
                  <c:v>3.764149E-2</c:v>
                </c:pt>
                <c:pt idx="47">
                  <c:v>4.0585980000000001E-2</c:v>
                </c:pt>
                <c:pt idx="48">
                  <c:v>3.8921490000000003E-2</c:v>
                </c:pt>
                <c:pt idx="49">
                  <c:v>3.4509400000000003E-2</c:v>
                </c:pt>
                <c:pt idx="50">
                  <c:v>2.8736502000000001E-2</c:v>
                </c:pt>
                <c:pt idx="51">
                  <c:v>2.4211178E-2</c:v>
                </c:pt>
                <c:pt idx="52">
                  <c:v>2.2113012000000001E-2</c:v>
                </c:pt>
                <c:pt idx="53">
                  <c:v>2.1186010000000002E-2</c:v>
                </c:pt>
                <c:pt idx="54">
                  <c:v>1.8964914999999999E-2</c:v>
                </c:pt>
                <c:pt idx="55">
                  <c:v>1.5860248E-2</c:v>
                </c:pt>
                <c:pt idx="56">
                  <c:v>1.4471698999999999E-2</c:v>
                </c:pt>
                <c:pt idx="57">
                  <c:v>1.7641159E-2</c:v>
                </c:pt>
                <c:pt idx="58">
                  <c:v>2.4895477999999999E-2</c:v>
                </c:pt>
                <c:pt idx="59">
                  <c:v>3.2453302000000003E-2</c:v>
                </c:pt>
                <c:pt idx="60">
                  <c:v>3.6272569999999997E-2</c:v>
                </c:pt>
                <c:pt idx="61">
                  <c:v>3.7467350000000003E-2</c:v>
                </c:pt>
                <c:pt idx="62">
                  <c:v>3.780128E-2</c:v>
                </c:pt>
                <c:pt idx="63">
                  <c:v>3.7928317000000003E-2</c:v>
                </c:pt>
                <c:pt idx="64">
                  <c:v>3.6541205E-2</c:v>
                </c:pt>
                <c:pt idx="65">
                  <c:v>3.4522354999999998E-2</c:v>
                </c:pt>
                <c:pt idx="66">
                  <c:v>3.6083973999999998E-2</c:v>
                </c:pt>
                <c:pt idx="67">
                  <c:v>4.4746241999999999E-2</c:v>
                </c:pt>
                <c:pt idx="68">
                  <c:v>5.7522285999999999E-2</c:v>
                </c:pt>
                <c:pt idx="69">
                  <c:v>6.5534990000000001E-2</c:v>
                </c:pt>
                <c:pt idx="70">
                  <c:v>6.1983709999999997E-2</c:v>
                </c:pt>
                <c:pt idx="71">
                  <c:v>4.7599669999999997E-2</c:v>
                </c:pt>
                <c:pt idx="72">
                  <c:v>3.0374720000000001E-2</c:v>
                </c:pt>
                <c:pt idx="73">
                  <c:v>1.7889700000000001E-2</c:v>
                </c:pt>
                <c:pt idx="74">
                  <c:v>1.3118535000000001E-2</c:v>
                </c:pt>
                <c:pt idx="75">
                  <c:v>1.27344495E-2</c:v>
                </c:pt>
                <c:pt idx="76">
                  <c:v>1.3115531999999999E-2</c:v>
                </c:pt>
                <c:pt idx="77">
                  <c:v>1.3742226999999999E-2</c:v>
                </c:pt>
                <c:pt idx="78">
                  <c:v>1.6956466999999999E-2</c:v>
                </c:pt>
                <c:pt idx="79">
                  <c:v>2.2420487999999999E-2</c:v>
                </c:pt>
                <c:pt idx="80">
                  <c:v>2.5497180000000001E-2</c:v>
                </c:pt>
                <c:pt idx="81">
                  <c:v>2.1713522999999998E-2</c:v>
                </c:pt>
                <c:pt idx="82">
                  <c:v>1.0512097E-2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5.3339679999999997E-3</c:v>
                </c:pt>
                <c:pt idx="89">
                  <c:v>1.4759905E-2</c:v>
                </c:pt>
                <c:pt idx="90">
                  <c:v>2.1527627000000001E-2</c:v>
                </c:pt>
                <c:pt idx="91">
                  <c:v>2.6055175999999999E-2</c:v>
                </c:pt>
                <c:pt idx="92">
                  <c:v>2.8129890000000001E-2</c:v>
                </c:pt>
                <c:pt idx="93">
                  <c:v>2.8735785E-2</c:v>
                </c:pt>
                <c:pt idx="94">
                  <c:v>2.8318735000000001E-2</c:v>
                </c:pt>
                <c:pt idx="95">
                  <c:v>2.7362976000000001E-2</c:v>
                </c:pt>
                <c:pt idx="96">
                  <c:v>2.782314E-2</c:v>
                </c:pt>
                <c:pt idx="97">
                  <c:v>2.9197675999999999E-2</c:v>
                </c:pt>
                <c:pt idx="98">
                  <c:v>3.0681415E-2</c:v>
                </c:pt>
                <c:pt idx="99">
                  <c:v>3.1741705000000002E-2</c:v>
                </c:pt>
                <c:pt idx="100">
                  <c:v>3.2099040000000002E-2</c:v>
                </c:pt>
                <c:pt idx="101">
                  <c:v>3.2074336000000002E-2</c:v>
                </c:pt>
                <c:pt idx="102">
                  <c:v>3.1891006999999999E-2</c:v>
                </c:pt>
                <c:pt idx="103">
                  <c:v>3.2087683999999998E-2</c:v>
                </c:pt>
                <c:pt idx="104">
                  <c:v>3.1567766999999997E-2</c:v>
                </c:pt>
                <c:pt idx="105">
                  <c:v>3.0394625000000002E-2</c:v>
                </c:pt>
                <c:pt idx="106">
                  <c:v>2.8477796999999999E-2</c:v>
                </c:pt>
                <c:pt idx="107">
                  <c:v>2.6374366E-2</c:v>
                </c:pt>
                <c:pt idx="108">
                  <c:v>2.2961907E-2</c:v>
                </c:pt>
                <c:pt idx="109">
                  <c:v>1.8913643000000001E-2</c:v>
                </c:pt>
                <c:pt idx="110">
                  <c:v>1.4891405999999999E-2</c:v>
                </c:pt>
                <c:pt idx="111">
                  <c:v>1.1099174999999999E-2</c:v>
                </c:pt>
                <c:pt idx="112">
                  <c:v>6.610772E-3</c:v>
                </c:pt>
                <c:pt idx="113">
                  <c:v>2.3544524000000001E-3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A1CC-4828-BCAD-D6B4B761CE3E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[2]Sheet1!$D$1206:$DT$1206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1.2E-4</c:v>
                </c:pt>
                <c:pt idx="4">
                  <c:v>2.3737993999999999E-3</c:v>
                </c:pt>
                <c:pt idx="5">
                  <c:v>4.0564234000000001E-3</c:v>
                </c:pt>
                <c:pt idx="6">
                  <c:v>5.181995E-3</c:v>
                </c:pt>
                <c:pt idx="7">
                  <c:v>6.472312E-3</c:v>
                </c:pt>
                <c:pt idx="8">
                  <c:v>6.2921764000000002E-3</c:v>
                </c:pt>
                <c:pt idx="9">
                  <c:v>3.5923498000000002E-3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7.1401205000000004E-3</c:v>
                </c:pt>
                <c:pt idx="16">
                  <c:v>1.2969039999999999E-2</c:v>
                </c:pt>
                <c:pt idx="17">
                  <c:v>1.3291417999999999E-2</c:v>
                </c:pt>
                <c:pt idx="18">
                  <c:v>8.2132739999999996E-3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6.8846083999999997E-3</c:v>
                </c:pt>
                <c:pt idx="27">
                  <c:v>1.333497E-2</c:v>
                </c:pt>
                <c:pt idx="28">
                  <c:v>1.7626534999999999E-2</c:v>
                </c:pt>
                <c:pt idx="29">
                  <c:v>1.9231383000000001E-2</c:v>
                </c:pt>
                <c:pt idx="30">
                  <c:v>2.0346003000000001E-2</c:v>
                </c:pt>
                <c:pt idx="31">
                  <c:v>2.1409389000000001E-2</c:v>
                </c:pt>
                <c:pt idx="32">
                  <c:v>2.2037830000000001E-2</c:v>
                </c:pt>
                <c:pt idx="33">
                  <c:v>2.4079695000000002E-2</c:v>
                </c:pt>
                <c:pt idx="34">
                  <c:v>2.7233139999999999E-2</c:v>
                </c:pt>
                <c:pt idx="35">
                  <c:v>3.0813012000000001E-2</c:v>
                </c:pt>
                <c:pt idx="36">
                  <c:v>3.2843877E-2</c:v>
                </c:pt>
                <c:pt idx="37">
                  <c:v>3.2173081999999999E-2</c:v>
                </c:pt>
                <c:pt idx="38">
                  <c:v>2.9356472000000002E-2</c:v>
                </c:pt>
                <c:pt idx="39">
                  <c:v>2.5706276E-2</c:v>
                </c:pt>
                <c:pt idx="40">
                  <c:v>2.1328171999999999E-2</c:v>
                </c:pt>
                <c:pt idx="41">
                  <c:v>1.7315632000000001E-2</c:v>
                </c:pt>
                <c:pt idx="42">
                  <c:v>1.4188798000000001E-2</c:v>
                </c:pt>
                <c:pt idx="43">
                  <c:v>1.4737210000000001E-2</c:v>
                </c:pt>
                <c:pt idx="44">
                  <c:v>2.0409523999999998E-2</c:v>
                </c:pt>
                <c:pt idx="45">
                  <c:v>2.9148810000000001E-2</c:v>
                </c:pt>
                <c:pt idx="46">
                  <c:v>3.6788832E-2</c:v>
                </c:pt>
                <c:pt idx="47">
                  <c:v>4.0116555999999998E-2</c:v>
                </c:pt>
                <c:pt idx="48">
                  <c:v>3.8868350000000003E-2</c:v>
                </c:pt>
                <c:pt idx="49">
                  <c:v>3.46857E-2</c:v>
                </c:pt>
                <c:pt idx="50">
                  <c:v>2.891517E-2</c:v>
                </c:pt>
                <c:pt idx="51">
                  <c:v>2.4291358999999998E-2</c:v>
                </c:pt>
                <c:pt idx="52">
                  <c:v>2.215547E-2</c:v>
                </c:pt>
                <c:pt idx="53">
                  <c:v>2.1303762E-2</c:v>
                </c:pt>
                <c:pt idx="54">
                  <c:v>1.9174159E-2</c:v>
                </c:pt>
                <c:pt idx="55">
                  <c:v>1.6070246999999999E-2</c:v>
                </c:pt>
                <c:pt idx="56">
                  <c:v>1.4509673000000001E-2</c:v>
                </c:pt>
                <c:pt idx="57">
                  <c:v>1.7428840000000001E-2</c:v>
                </c:pt>
                <c:pt idx="58">
                  <c:v>2.4546392E-2</c:v>
                </c:pt>
                <c:pt idx="59">
                  <c:v>3.2240150000000002E-2</c:v>
                </c:pt>
                <c:pt idx="60">
                  <c:v>3.6405294999999997E-2</c:v>
                </c:pt>
                <c:pt idx="61">
                  <c:v>3.7959202999999997E-2</c:v>
                </c:pt>
                <c:pt idx="62">
                  <c:v>3.8451314E-2</c:v>
                </c:pt>
                <c:pt idx="63">
                  <c:v>3.8476873000000002E-2</c:v>
                </c:pt>
                <c:pt idx="64">
                  <c:v>3.6785643999999999E-2</c:v>
                </c:pt>
                <c:pt idx="65">
                  <c:v>3.4343674999999997E-2</c:v>
                </c:pt>
                <c:pt idx="66">
                  <c:v>3.5490707000000003E-2</c:v>
                </c:pt>
                <c:pt idx="67">
                  <c:v>4.3942597E-2</c:v>
                </c:pt>
                <c:pt idx="68">
                  <c:v>5.6837644E-2</c:v>
                </c:pt>
                <c:pt idx="69">
                  <c:v>6.5259374999999994E-2</c:v>
                </c:pt>
                <c:pt idx="70">
                  <c:v>6.2151730000000002E-2</c:v>
                </c:pt>
                <c:pt idx="71">
                  <c:v>4.8003985999999998E-2</c:v>
                </c:pt>
                <c:pt idx="72">
                  <c:v>3.0766821999999999E-2</c:v>
                </c:pt>
                <c:pt idx="73">
                  <c:v>1.8147885999999998E-2</c:v>
                </c:pt>
                <c:pt idx="74">
                  <c:v>1.3290955E-2</c:v>
                </c:pt>
                <c:pt idx="75">
                  <c:v>1.2886013E-2</c:v>
                </c:pt>
                <c:pt idx="76">
                  <c:v>1.3218634999999999E-2</c:v>
                </c:pt>
                <c:pt idx="77">
                  <c:v>1.3695689E-2</c:v>
                </c:pt>
                <c:pt idx="78">
                  <c:v>1.667126E-2</c:v>
                </c:pt>
                <c:pt idx="79">
                  <c:v>2.1947479999999998E-2</c:v>
                </c:pt>
                <c:pt idx="80">
                  <c:v>2.5049107000000001E-2</c:v>
                </c:pt>
                <c:pt idx="81">
                  <c:v>2.1518375999999999E-2</c:v>
                </c:pt>
                <c:pt idx="82">
                  <c:v>1.0646294000000001E-2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5.049156E-3</c:v>
                </c:pt>
                <c:pt idx="89">
                  <c:v>1.4374401E-2</c:v>
                </c:pt>
                <c:pt idx="90">
                  <c:v>2.1127648999999998E-2</c:v>
                </c:pt>
                <c:pt idx="91">
                  <c:v>2.5752133E-2</c:v>
                </c:pt>
                <c:pt idx="92">
                  <c:v>2.8079294000000001E-2</c:v>
                </c:pt>
                <c:pt idx="93">
                  <c:v>2.8999015999999999E-2</c:v>
                </c:pt>
                <c:pt idx="94">
                  <c:v>2.8880635000000002E-2</c:v>
                </c:pt>
                <c:pt idx="95">
                  <c:v>2.8163487000000001E-2</c:v>
                </c:pt>
                <c:pt idx="96">
                  <c:v>2.8715266E-2</c:v>
                </c:pt>
                <c:pt idx="97">
                  <c:v>3.0046211999999999E-2</c:v>
                </c:pt>
                <c:pt idx="98">
                  <c:v>3.1345251999999997E-2</c:v>
                </c:pt>
                <c:pt idx="99">
                  <c:v>3.2134306000000001E-2</c:v>
                </c:pt>
                <c:pt idx="100">
                  <c:v>3.2207653000000003E-2</c:v>
                </c:pt>
                <c:pt idx="101">
                  <c:v>3.1934258E-2</c:v>
                </c:pt>
                <c:pt idx="102">
                  <c:v>3.1547427000000003E-2</c:v>
                </c:pt>
                <c:pt idx="103">
                  <c:v>3.1605466999999998E-2</c:v>
                </c:pt>
                <c:pt idx="104">
                  <c:v>3.1002366999999999E-2</c:v>
                </c:pt>
                <c:pt idx="105">
                  <c:v>2.9792544000000001E-2</c:v>
                </c:pt>
                <c:pt idx="106">
                  <c:v>2.7883166000000001E-2</c:v>
                </c:pt>
                <c:pt idx="107">
                  <c:v>2.5806716E-2</c:v>
                </c:pt>
                <c:pt idx="108">
                  <c:v>2.2482742999999999E-2</c:v>
                </c:pt>
                <c:pt idx="109">
                  <c:v>1.8540596999999999E-2</c:v>
                </c:pt>
                <c:pt idx="110">
                  <c:v>1.4634672E-2</c:v>
                </c:pt>
                <c:pt idx="111">
                  <c:v>1.0919996E-2</c:v>
                </c:pt>
                <c:pt idx="112">
                  <c:v>6.5268790000000002E-3</c:v>
                </c:pt>
                <c:pt idx="113">
                  <c:v>2.3390059999999998E-3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A1CC-4828-BCAD-D6B4B761CE3E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[2]Sheet1!$D$1207:$DT$1207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2.2571050000000001E-3</c:v>
                </c:pt>
                <c:pt idx="5">
                  <c:v>3.9918499999999999E-3</c:v>
                </c:pt>
                <c:pt idx="6">
                  <c:v>5.1783304999999998E-3</c:v>
                </c:pt>
                <c:pt idx="7">
                  <c:v>6.5913387000000002E-3</c:v>
                </c:pt>
                <c:pt idx="8">
                  <c:v>6.5294560000000003E-3</c:v>
                </c:pt>
                <c:pt idx="9">
                  <c:v>3.8299585999999998E-3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6.9766897000000001E-3</c:v>
                </c:pt>
                <c:pt idx="16">
                  <c:v>1.2887011E-2</c:v>
                </c:pt>
                <c:pt idx="17">
                  <c:v>1.3241586E-2</c:v>
                </c:pt>
                <c:pt idx="18">
                  <c:v>8.0950599999999994E-3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6.8770899999999998E-3</c:v>
                </c:pt>
                <c:pt idx="27">
                  <c:v>1.3149805000000001E-2</c:v>
                </c:pt>
                <c:pt idx="28">
                  <c:v>1.7321993000000001E-2</c:v>
                </c:pt>
                <c:pt idx="29">
                  <c:v>1.8940559999999999E-2</c:v>
                </c:pt>
                <c:pt idx="30">
                  <c:v>2.0129915000000002E-2</c:v>
                </c:pt>
                <c:pt idx="31">
                  <c:v>2.1297656000000002E-2</c:v>
                </c:pt>
                <c:pt idx="32">
                  <c:v>2.2030378E-2</c:v>
                </c:pt>
                <c:pt idx="33">
                  <c:v>2.4197896999999999E-2</c:v>
                </c:pt>
                <c:pt idx="34">
                  <c:v>2.7443723999999999E-2</c:v>
                </c:pt>
                <c:pt idx="35">
                  <c:v>3.1050445999999999E-2</c:v>
                </c:pt>
                <c:pt idx="36">
                  <c:v>3.303246E-2</c:v>
                </c:pt>
                <c:pt idx="37">
                  <c:v>3.2261495000000001E-2</c:v>
                </c:pt>
                <c:pt idx="38">
                  <c:v>2.9389996000000002E-2</c:v>
                </c:pt>
                <c:pt idx="39">
                  <c:v>2.5713554E-2</c:v>
                </c:pt>
                <c:pt idx="40">
                  <c:v>2.1291798000000001E-2</c:v>
                </c:pt>
                <c:pt idx="41">
                  <c:v>1.7202511E-2</c:v>
                </c:pt>
                <c:pt idx="42">
                  <c:v>1.4063255E-2</c:v>
                </c:pt>
                <c:pt idx="43">
                  <c:v>1.4757772000000001E-2</c:v>
                </c:pt>
                <c:pt idx="44">
                  <c:v>2.0722719000000001E-2</c:v>
                </c:pt>
                <c:pt idx="45">
                  <c:v>2.9734172E-2</c:v>
                </c:pt>
                <c:pt idx="46">
                  <c:v>3.7463325999999998E-2</c:v>
                </c:pt>
                <c:pt idx="47">
                  <c:v>4.0670957000000001E-2</c:v>
                </c:pt>
                <c:pt idx="48">
                  <c:v>3.92039E-2</c:v>
                </c:pt>
                <c:pt idx="49">
                  <c:v>3.4797399999999999E-2</c:v>
                </c:pt>
                <c:pt idx="50">
                  <c:v>2.8844522000000001E-2</c:v>
                </c:pt>
                <c:pt idx="51">
                  <c:v>2.4037683000000001E-2</c:v>
                </c:pt>
                <c:pt idx="52">
                  <c:v>2.1723271999999998E-2</c:v>
                </c:pt>
                <c:pt idx="53">
                  <c:v>2.0765065999999999E-2</c:v>
                </c:pt>
                <c:pt idx="54">
                  <c:v>1.8645676E-2</c:v>
                </c:pt>
                <c:pt idx="55">
                  <c:v>1.5659784999999999E-2</c:v>
                </c:pt>
                <c:pt idx="56">
                  <c:v>1.43163735E-2</c:v>
                </c:pt>
                <c:pt idx="57">
                  <c:v>1.7443490999999998E-2</c:v>
                </c:pt>
                <c:pt idx="58">
                  <c:v>2.4693008999999998E-2</c:v>
                </c:pt>
                <c:pt idx="59">
                  <c:v>3.2393273E-2</c:v>
                </c:pt>
                <c:pt idx="60">
                  <c:v>3.6435846000000001E-2</c:v>
                </c:pt>
                <c:pt idx="61">
                  <c:v>3.7800540000000001E-2</c:v>
                </c:pt>
                <c:pt idx="62">
                  <c:v>3.8098168000000002E-2</c:v>
                </c:pt>
                <c:pt idx="63">
                  <c:v>3.7982349999999998E-2</c:v>
                </c:pt>
                <c:pt idx="64">
                  <c:v>3.6314010000000001E-2</c:v>
                </c:pt>
                <c:pt idx="65">
                  <c:v>3.4143947000000001E-2</c:v>
                </c:pt>
                <c:pt idx="66">
                  <c:v>3.5738209999999999E-2</c:v>
                </c:pt>
                <c:pt idx="67">
                  <c:v>4.4552542000000001E-2</c:v>
                </c:pt>
                <c:pt idx="68">
                  <c:v>5.7489923999999998E-2</c:v>
                </c:pt>
                <c:pt idx="69">
                  <c:v>6.5602640000000004E-2</c:v>
                </c:pt>
                <c:pt idx="70">
                  <c:v>6.2033124000000002E-2</c:v>
                </c:pt>
                <c:pt idx="71">
                  <c:v>4.7529540000000002E-2</c:v>
                </c:pt>
                <c:pt idx="72">
                  <c:v>3.0187024E-2</c:v>
                </c:pt>
                <c:pt idx="73">
                  <c:v>1.7714437E-2</c:v>
                </c:pt>
                <c:pt idx="74">
                  <c:v>1.3129139E-2</c:v>
                </c:pt>
                <c:pt idx="75">
                  <c:v>1.2946291E-2</c:v>
                </c:pt>
                <c:pt idx="76">
                  <c:v>1.3331760999999999E-2</c:v>
                </c:pt>
                <c:pt idx="77">
                  <c:v>1.3716159E-2</c:v>
                </c:pt>
                <c:pt idx="78">
                  <c:v>1.6562605000000001E-2</c:v>
                </c:pt>
                <c:pt idx="79">
                  <c:v>2.1756002999999999E-2</c:v>
                </c:pt>
                <c:pt idx="80">
                  <c:v>2.4825030000000001E-2</c:v>
                </c:pt>
                <c:pt idx="81">
                  <c:v>2.1287225E-2</c:v>
                </c:pt>
                <c:pt idx="82">
                  <c:v>1.0444205999999999E-2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5.2740714000000001E-3</c:v>
                </c:pt>
                <c:pt idx="89">
                  <c:v>1.4659075000000001E-2</c:v>
                </c:pt>
                <c:pt idx="90">
                  <c:v>2.1509638000000001E-2</c:v>
                </c:pt>
                <c:pt idx="91">
                  <c:v>2.6213670000000001E-2</c:v>
                </c:pt>
                <c:pt idx="92">
                  <c:v>2.8483652000000002E-2</c:v>
                </c:pt>
                <c:pt idx="93">
                  <c:v>2.9231449999999999E-2</c:v>
                </c:pt>
                <c:pt idx="94">
                  <c:v>2.8881561E-2</c:v>
                </c:pt>
                <c:pt idx="95">
                  <c:v>2.7939683E-2</c:v>
                </c:pt>
                <c:pt idx="96">
                  <c:v>2.8326279999999999E-2</c:v>
                </c:pt>
                <c:pt idx="97">
                  <c:v>2.9607446999999999E-2</c:v>
                </c:pt>
                <c:pt idx="98">
                  <c:v>3.0975916999999999E-2</c:v>
                </c:pt>
                <c:pt idx="99">
                  <c:v>3.1914890000000001E-2</c:v>
                </c:pt>
                <c:pt idx="100">
                  <c:v>3.2156136000000002E-2</c:v>
                </c:pt>
                <c:pt idx="101">
                  <c:v>3.2039392999999999E-2</c:v>
                </c:pt>
                <c:pt idx="102">
                  <c:v>3.1788370000000003E-2</c:v>
                </c:pt>
                <c:pt idx="103">
                  <c:v>3.1934763999999997E-2</c:v>
                </c:pt>
                <c:pt idx="104">
                  <c:v>3.1376979999999999E-2</c:v>
                </c:pt>
                <c:pt idx="105">
                  <c:v>3.0176853999999999E-2</c:v>
                </c:pt>
                <c:pt idx="106">
                  <c:v>2.8242428E-2</c:v>
                </c:pt>
                <c:pt idx="107">
                  <c:v>2.6101942999999999E-2</c:v>
                </c:pt>
                <c:pt idx="108">
                  <c:v>2.2692810000000001E-2</c:v>
                </c:pt>
                <c:pt idx="109">
                  <c:v>1.8648234999999999E-2</c:v>
                </c:pt>
                <c:pt idx="110">
                  <c:v>1.4624631000000001E-2</c:v>
                </c:pt>
                <c:pt idx="111">
                  <c:v>1.0887340000000001E-2</c:v>
                </c:pt>
                <c:pt idx="112">
                  <c:v>6.4151989999999999E-3</c:v>
                </c:pt>
                <c:pt idx="113">
                  <c:v>2.1755482999999999E-3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A1CC-4828-BCAD-D6B4B761CE3E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[2]Sheet1!$D$1208:$DT$1208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1.26E-4</c:v>
                </c:pt>
                <c:pt idx="4">
                  <c:v>2.1961889999999999E-3</c:v>
                </c:pt>
                <c:pt idx="5">
                  <c:v>3.7668669000000001E-3</c:v>
                </c:pt>
                <c:pt idx="6">
                  <c:v>4.862791E-3</c:v>
                </c:pt>
                <c:pt idx="7">
                  <c:v>6.2620128000000002E-3</c:v>
                </c:pt>
                <c:pt idx="8">
                  <c:v>6.3206859999999998E-3</c:v>
                </c:pt>
                <c:pt idx="9">
                  <c:v>3.8706042999999998E-3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7.0996150000000001E-3</c:v>
                </c:pt>
                <c:pt idx="16">
                  <c:v>1.2923474000000001E-2</c:v>
                </c:pt>
                <c:pt idx="17">
                  <c:v>1.3182618E-2</c:v>
                </c:pt>
                <c:pt idx="18">
                  <c:v>8.0194930000000008E-3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6.9377487999999999E-3</c:v>
                </c:pt>
                <c:pt idx="27">
                  <c:v>1.3279961E-2</c:v>
                </c:pt>
                <c:pt idx="28">
                  <c:v>1.7447382000000001E-2</c:v>
                </c:pt>
                <c:pt idx="29">
                  <c:v>1.9068004999999999E-2</c:v>
                </c:pt>
                <c:pt idx="30">
                  <c:v>2.027992E-2</c:v>
                </c:pt>
                <c:pt idx="31">
                  <c:v>2.1409945999999999E-2</c:v>
                </c:pt>
                <c:pt idx="32">
                  <c:v>2.1984953000000002E-2</c:v>
                </c:pt>
                <c:pt idx="33">
                  <c:v>2.3893339999999999E-2</c:v>
                </c:pt>
                <c:pt idx="34">
                  <c:v>2.6963307999999998E-2</c:v>
                </c:pt>
                <c:pt idx="35">
                  <c:v>3.0532323E-2</c:v>
                </c:pt>
                <c:pt idx="36">
                  <c:v>3.2603516999999999E-2</c:v>
                </c:pt>
                <c:pt idx="37">
                  <c:v>3.1963255000000003E-2</c:v>
                </c:pt>
                <c:pt idx="38">
                  <c:v>2.9174194000000001E-2</c:v>
                </c:pt>
                <c:pt idx="39">
                  <c:v>2.5578098000000001E-2</c:v>
                </c:pt>
                <c:pt idx="40">
                  <c:v>2.1272309999999999E-2</c:v>
                </c:pt>
                <c:pt idx="41">
                  <c:v>1.7307817999999999E-2</c:v>
                </c:pt>
                <c:pt idx="42">
                  <c:v>1.4260561999999999E-2</c:v>
                </c:pt>
                <c:pt idx="43">
                  <c:v>1.4930273000000001E-2</c:v>
                </c:pt>
                <c:pt idx="44">
                  <c:v>2.0749581999999999E-2</c:v>
                </c:pt>
                <c:pt idx="45">
                  <c:v>2.9583040000000001E-2</c:v>
                </c:pt>
                <c:pt idx="46">
                  <c:v>3.7210409999999999E-2</c:v>
                </c:pt>
                <c:pt idx="47">
                  <c:v>4.0402239999999999E-2</c:v>
                </c:pt>
                <c:pt idx="48">
                  <c:v>3.8937800000000002E-2</c:v>
                </c:pt>
                <c:pt idx="49">
                  <c:v>3.4540620000000001E-2</c:v>
                </c:pt>
                <c:pt idx="50">
                  <c:v>2.864614E-2</c:v>
                </c:pt>
                <c:pt idx="51">
                  <c:v>2.4012094000000001E-2</c:v>
                </c:pt>
                <c:pt idx="52">
                  <c:v>2.1939097000000001E-2</c:v>
                </c:pt>
                <c:pt idx="53">
                  <c:v>2.1151396999999999E-2</c:v>
                </c:pt>
                <c:pt idx="54">
                  <c:v>1.9037785000000002E-2</c:v>
                </c:pt>
                <c:pt idx="55">
                  <c:v>1.5893865E-2</c:v>
                </c:pt>
                <c:pt idx="56">
                  <c:v>1.4329712E-2</c:v>
                </c:pt>
                <c:pt idx="57">
                  <c:v>1.7342172999999999E-2</c:v>
                </c:pt>
                <c:pt idx="58">
                  <c:v>2.4641389999999999E-2</c:v>
                </c:pt>
                <c:pt idx="59">
                  <c:v>3.2488264000000003E-2</c:v>
                </c:pt>
                <c:pt idx="60">
                  <c:v>3.6677587999999997E-2</c:v>
                </c:pt>
                <c:pt idx="61">
                  <c:v>3.8090053999999998E-2</c:v>
                </c:pt>
                <c:pt idx="62">
                  <c:v>3.8360626000000002E-2</c:v>
                </c:pt>
                <c:pt idx="63">
                  <c:v>3.8193299999999999E-2</c:v>
                </c:pt>
                <c:pt idx="64">
                  <c:v>3.6439296000000003E-2</c:v>
                </c:pt>
                <c:pt idx="65">
                  <c:v>3.4119923000000003E-2</c:v>
                </c:pt>
                <c:pt idx="66">
                  <c:v>3.5501054999999997E-2</c:v>
                </c:pt>
                <c:pt idx="67">
                  <c:v>4.4119522000000001E-2</c:v>
                </c:pt>
                <c:pt idx="68">
                  <c:v>5.6981421999999997E-2</c:v>
                </c:pt>
                <c:pt idx="69">
                  <c:v>6.5187419999999996E-2</c:v>
                </c:pt>
                <c:pt idx="70">
                  <c:v>6.1859935999999997E-2</c:v>
                </c:pt>
                <c:pt idx="71">
                  <c:v>4.7639290000000001E-2</c:v>
                </c:pt>
                <c:pt idx="72">
                  <c:v>3.0467292E-2</c:v>
                </c:pt>
                <c:pt idx="73">
                  <c:v>1.7961273E-2</c:v>
                </c:pt>
                <c:pt idx="74">
                  <c:v>1.3182473E-2</c:v>
                </c:pt>
                <c:pt idx="75">
                  <c:v>1.2811632E-2</c:v>
                </c:pt>
                <c:pt idx="76">
                  <c:v>1.3179929999999999E-2</c:v>
                </c:pt>
                <c:pt idx="77">
                  <c:v>1.3729856E-2</c:v>
                </c:pt>
                <c:pt idx="78">
                  <c:v>1.6812176000000002E-2</c:v>
                </c:pt>
                <c:pt idx="79">
                  <c:v>2.2153473999999999E-2</c:v>
                </c:pt>
                <c:pt idx="80">
                  <c:v>2.5199544000000001E-2</c:v>
                </c:pt>
                <c:pt idx="81">
                  <c:v>2.1522675000000002E-2</c:v>
                </c:pt>
                <c:pt idx="82">
                  <c:v>1.0520533E-2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5.0092716999999998E-3</c:v>
                </c:pt>
                <c:pt idx="89">
                  <c:v>1.4372171E-2</c:v>
                </c:pt>
                <c:pt idx="90">
                  <c:v>2.1199559999999999E-2</c:v>
                </c:pt>
                <c:pt idx="91">
                  <c:v>2.5890836E-2</c:v>
                </c:pt>
                <c:pt idx="92">
                  <c:v>2.8233075999999999E-2</c:v>
                </c:pt>
                <c:pt idx="93">
                  <c:v>2.9114426999999998E-2</c:v>
                </c:pt>
                <c:pt idx="94">
                  <c:v>2.8937932E-2</c:v>
                </c:pt>
                <c:pt idx="95">
                  <c:v>2.8163641999999999E-2</c:v>
                </c:pt>
                <c:pt idx="96">
                  <c:v>2.8683195000000002E-2</c:v>
                </c:pt>
                <c:pt idx="97">
                  <c:v>3.0017189999999999E-2</c:v>
                </c:pt>
                <c:pt idx="98">
                  <c:v>3.1357475000000003E-2</c:v>
                </c:pt>
                <c:pt idx="99">
                  <c:v>3.2203349999999999E-2</c:v>
                </c:pt>
                <c:pt idx="100">
                  <c:v>3.2312773000000003E-2</c:v>
                </c:pt>
                <c:pt idx="101">
                  <c:v>3.2053206000000001E-2</c:v>
                </c:pt>
                <c:pt idx="102">
                  <c:v>3.1658206000000001E-2</c:v>
                </c:pt>
                <c:pt idx="103">
                  <c:v>3.1692735999999999E-2</c:v>
                </c:pt>
                <c:pt idx="104">
                  <c:v>3.1048349999999999E-2</c:v>
                </c:pt>
                <c:pt idx="105">
                  <c:v>2.9786935E-2</c:v>
                </c:pt>
                <c:pt idx="106">
                  <c:v>2.7816515E-2</c:v>
                </c:pt>
                <c:pt idx="107">
                  <c:v>2.5680109999999999E-2</c:v>
                </c:pt>
                <c:pt idx="108">
                  <c:v>2.2275166999999998E-2</c:v>
                </c:pt>
                <c:pt idx="109">
                  <c:v>1.8252963000000001E-2</c:v>
                </c:pt>
                <c:pt idx="110">
                  <c:v>1.4266282999999999E-2</c:v>
                </c:pt>
                <c:pt idx="111">
                  <c:v>1.0586040999999999E-2</c:v>
                </c:pt>
                <c:pt idx="112">
                  <c:v>6.1641046999999999E-3</c:v>
                </c:pt>
                <c:pt idx="113">
                  <c:v>1.9722317999999999E-3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A1CC-4828-BCAD-D6B4B761CE3E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[2]Sheet1!$D$1209:$DT$1209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2.0599999999999999E-5</c:v>
                </c:pt>
                <c:pt idx="4">
                  <c:v>2.6339305999999998E-3</c:v>
                </c:pt>
                <c:pt idx="5">
                  <c:v>4.5580784999999999E-3</c:v>
                </c:pt>
                <c:pt idx="6">
                  <c:v>5.7041139999999997E-3</c:v>
                </c:pt>
                <c:pt idx="7">
                  <c:v>6.8069139999999998E-3</c:v>
                </c:pt>
                <c:pt idx="8">
                  <c:v>6.3921560000000004E-3</c:v>
                </c:pt>
                <c:pt idx="9">
                  <c:v>3.5368906999999998E-3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6.9478420000000001E-3</c:v>
                </c:pt>
                <c:pt idx="16">
                  <c:v>1.2872923E-2</c:v>
                </c:pt>
                <c:pt idx="17">
                  <c:v>1.3225229E-2</c:v>
                </c:pt>
                <c:pt idx="18">
                  <c:v>8.1000480000000003E-3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6.9887693999999998E-3</c:v>
                </c:pt>
                <c:pt idx="27">
                  <c:v>1.3181745E-2</c:v>
                </c:pt>
                <c:pt idx="28">
                  <c:v>1.7203316E-2</c:v>
                </c:pt>
                <c:pt idx="29">
                  <c:v>1.8696304E-2</c:v>
                </c:pt>
                <c:pt idx="30">
                  <c:v>1.9854225E-2</c:v>
                </c:pt>
                <c:pt idx="31">
                  <c:v>2.1073317000000001E-2</c:v>
                </c:pt>
                <c:pt idx="32">
                  <c:v>2.1880963999999999E-2</c:v>
                </c:pt>
                <c:pt idx="33">
                  <c:v>2.4031518000000002E-2</c:v>
                </c:pt>
                <c:pt idx="34">
                  <c:v>2.7253788000000001E-2</c:v>
                </c:pt>
                <c:pt idx="35">
                  <c:v>3.0862646000000001E-2</c:v>
                </c:pt>
                <c:pt idx="36">
                  <c:v>3.2911523999999998E-2</c:v>
                </c:pt>
                <c:pt idx="37">
                  <c:v>3.2275535000000001E-2</c:v>
                </c:pt>
                <c:pt idx="38">
                  <c:v>2.9530764000000001E-2</c:v>
                </c:pt>
                <c:pt idx="39">
                  <c:v>2.5932210000000001E-2</c:v>
                </c:pt>
                <c:pt idx="40">
                  <c:v>2.159602E-2</c:v>
                </c:pt>
                <c:pt idx="41">
                  <c:v>1.7542347E-2</c:v>
                </c:pt>
                <c:pt idx="42">
                  <c:v>1.4411269000000001E-2</c:v>
                </c:pt>
                <c:pt idx="43">
                  <c:v>1.5025220000000001E-2</c:v>
                </c:pt>
                <c:pt idx="44">
                  <c:v>2.0836934000000001E-2</c:v>
                </c:pt>
                <c:pt idx="45">
                  <c:v>2.9705499999999999E-2</c:v>
                </c:pt>
                <c:pt idx="46">
                  <c:v>3.7404239999999998E-2</c:v>
                </c:pt>
                <c:pt idx="47">
                  <c:v>4.0718316999999997E-2</c:v>
                </c:pt>
                <c:pt idx="48">
                  <c:v>3.9370599999999999E-2</c:v>
                </c:pt>
                <c:pt idx="49">
                  <c:v>3.5032406000000002E-2</c:v>
                </c:pt>
                <c:pt idx="50">
                  <c:v>2.9055952999999999E-2</c:v>
                </c:pt>
                <c:pt idx="51">
                  <c:v>2.4187963E-2</c:v>
                </c:pt>
                <c:pt idx="52">
                  <c:v>2.1818110000000002E-2</c:v>
                </c:pt>
                <c:pt idx="53">
                  <c:v>2.0795805000000001E-2</c:v>
                </c:pt>
                <c:pt idx="54">
                  <c:v>1.8581490999999999E-2</c:v>
                </c:pt>
                <c:pt idx="55">
                  <c:v>1.5493556E-2</c:v>
                </c:pt>
                <c:pt idx="56">
                  <c:v>1.4076362E-2</c:v>
                </c:pt>
                <c:pt idx="57">
                  <c:v>1.7227706999999998E-2</c:v>
                </c:pt>
                <c:pt idx="58">
                  <c:v>2.4586460000000001E-2</c:v>
                </c:pt>
                <c:pt idx="59">
                  <c:v>3.2445359999999999E-2</c:v>
                </c:pt>
                <c:pt idx="60">
                  <c:v>3.6665666999999999E-2</c:v>
                </c:pt>
                <c:pt idx="61">
                  <c:v>3.8199513999999997E-2</c:v>
                </c:pt>
                <c:pt idx="62">
                  <c:v>3.8626174999999999E-2</c:v>
                </c:pt>
                <c:pt idx="63">
                  <c:v>3.8560253000000003E-2</c:v>
                </c:pt>
                <c:pt idx="64">
                  <c:v>3.6772567999999999E-2</c:v>
                </c:pt>
                <c:pt idx="65">
                  <c:v>3.4295185999999998E-2</c:v>
                </c:pt>
                <c:pt idx="66">
                  <c:v>3.5472192E-2</c:v>
                </c:pt>
                <c:pt idx="67">
                  <c:v>4.395048E-2</c:v>
                </c:pt>
                <c:pt idx="68">
                  <c:v>5.6747288E-2</c:v>
                </c:pt>
                <c:pt idx="69">
                  <c:v>6.4975989999999997E-2</c:v>
                </c:pt>
                <c:pt idx="70">
                  <c:v>6.1768044000000001E-2</c:v>
                </c:pt>
                <c:pt idx="71">
                  <c:v>4.7789591999999999E-2</c:v>
                </c:pt>
                <c:pt idx="72">
                  <c:v>3.0940756E-2</c:v>
                </c:pt>
                <c:pt idx="73">
                  <c:v>1.8673810999999998E-2</c:v>
                </c:pt>
                <c:pt idx="74">
                  <c:v>1.3858911999999999E-2</c:v>
                </c:pt>
                <c:pt idx="75">
                  <c:v>1.3148040499999999E-2</c:v>
                </c:pt>
                <c:pt idx="76">
                  <c:v>1.3023720000000001E-2</c:v>
                </c:pt>
                <c:pt idx="77">
                  <c:v>1.316468E-2</c:v>
                </c:pt>
                <c:pt idx="78">
                  <c:v>1.6101632000000001E-2</c:v>
                </c:pt>
                <c:pt idx="79">
                  <c:v>2.1607483E-2</c:v>
                </c:pt>
                <c:pt idx="80">
                  <c:v>2.5005619999999999E-2</c:v>
                </c:pt>
                <c:pt idx="81">
                  <c:v>2.1646262999999999E-2</c:v>
                </c:pt>
                <c:pt idx="82">
                  <c:v>1.0757581E-2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5.2362805999999996E-3</c:v>
                </c:pt>
                <c:pt idx="89">
                  <c:v>1.4649384999999999E-2</c:v>
                </c:pt>
                <c:pt idx="90">
                  <c:v>2.1465186000000001E-2</c:v>
                </c:pt>
                <c:pt idx="91">
                  <c:v>2.6131956000000001E-2</c:v>
                </c:pt>
                <c:pt idx="92">
                  <c:v>2.8464882E-2</c:v>
                </c:pt>
                <c:pt idx="93">
                  <c:v>2.935658E-2</c:v>
                </c:pt>
                <c:pt idx="94">
                  <c:v>2.9191610999999999E-2</c:v>
                </c:pt>
                <c:pt idx="95">
                  <c:v>2.8394877999999998E-2</c:v>
                </c:pt>
                <c:pt idx="96">
                  <c:v>2.8874964999999999E-2</c:v>
                </c:pt>
                <c:pt idx="97">
                  <c:v>3.0147789000000001E-2</c:v>
                </c:pt>
                <c:pt idx="98">
                  <c:v>3.1420257E-2</c:v>
                </c:pt>
                <c:pt idx="99">
                  <c:v>3.2200128000000001E-2</c:v>
                </c:pt>
                <c:pt idx="100">
                  <c:v>3.2248800000000001E-2</c:v>
                </c:pt>
                <c:pt idx="101">
                  <c:v>3.1901427000000003E-2</c:v>
                </c:pt>
                <c:pt idx="102">
                  <c:v>3.1485016999999997E-2</c:v>
                </c:pt>
                <c:pt idx="103">
                  <c:v>3.1505565999999999E-2</c:v>
                </c:pt>
                <c:pt idx="104">
                  <c:v>3.0856112000000002E-2</c:v>
                </c:pt>
                <c:pt idx="105">
                  <c:v>2.9597180000000001E-2</c:v>
                </c:pt>
                <c:pt idx="106">
                  <c:v>2.7633781999999999E-2</c:v>
                </c:pt>
                <c:pt idx="107">
                  <c:v>2.5513531999999998E-2</c:v>
                </c:pt>
                <c:pt idx="108">
                  <c:v>2.2116885999999999E-2</c:v>
                </c:pt>
                <c:pt idx="109">
                  <c:v>1.8099779999999999E-2</c:v>
                </c:pt>
                <c:pt idx="110">
                  <c:v>1.4116213000000001E-2</c:v>
                </c:pt>
                <c:pt idx="111">
                  <c:v>1.0479769E-2</c:v>
                </c:pt>
                <c:pt idx="112">
                  <c:v>6.0647649999999997E-3</c:v>
                </c:pt>
                <c:pt idx="113">
                  <c:v>1.8768817E-3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A1CC-4828-BCAD-D6B4B761CE3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MWPPG121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[5]Sheet1!$D$222:$DT$222</c:f>
              <c:numCache>
                <c:formatCode>General</c:formatCode>
                <c:ptCount val="121"/>
                <c:pt idx="0">
                  <c:v>3.8172503E-3</c:v>
                </c:pt>
                <c:pt idx="1">
                  <c:v>2.4520305000000002E-3</c:v>
                </c:pt>
                <c:pt idx="2">
                  <c:v>3.6995355000000001E-3</c:v>
                </c:pt>
                <c:pt idx="3">
                  <c:v>3.2478094000000001E-3</c:v>
                </c:pt>
                <c:pt idx="4">
                  <c:v>2.8175990000000001E-3</c:v>
                </c:pt>
                <c:pt idx="5">
                  <c:v>3.4142036E-3</c:v>
                </c:pt>
                <c:pt idx="6">
                  <c:v>5.3693572999999996E-3</c:v>
                </c:pt>
                <c:pt idx="7">
                  <c:v>7.5821339999999999E-3</c:v>
                </c:pt>
                <c:pt idx="8">
                  <c:v>7.3631690000000001E-3</c:v>
                </c:pt>
                <c:pt idx="9">
                  <c:v>3.7052128000000001E-3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1.1914427E-3</c:v>
                </c:pt>
                <c:pt idx="15">
                  <c:v>6.8363408000000001E-3</c:v>
                </c:pt>
                <c:pt idx="16">
                  <c:v>1.1391577E-2</c:v>
                </c:pt>
                <c:pt idx="17">
                  <c:v>1.1616341000000001E-2</c:v>
                </c:pt>
                <c:pt idx="18">
                  <c:v>7.5137284999999996E-3</c:v>
                </c:pt>
                <c:pt idx="19">
                  <c:v>5.5099999999999995E-4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4.6024834999999998E-3</c:v>
                </c:pt>
                <c:pt idx="27">
                  <c:v>1.0285645E-2</c:v>
                </c:pt>
                <c:pt idx="28">
                  <c:v>1.5114045E-2</c:v>
                </c:pt>
                <c:pt idx="29">
                  <c:v>1.9030035000000001E-2</c:v>
                </c:pt>
                <c:pt idx="30">
                  <c:v>2.3376415000000001E-2</c:v>
                </c:pt>
                <c:pt idx="31">
                  <c:v>2.8172292000000002E-2</c:v>
                </c:pt>
                <c:pt idx="32">
                  <c:v>3.2793335999999999E-2</c:v>
                </c:pt>
                <c:pt idx="33">
                  <c:v>3.8673422999999998E-2</c:v>
                </c:pt>
                <c:pt idx="34">
                  <c:v>4.5017134E-2</c:v>
                </c:pt>
                <c:pt idx="35">
                  <c:v>5.0469890000000003E-2</c:v>
                </c:pt>
                <c:pt idx="36">
                  <c:v>5.2456839999999998E-2</c:v>
                </c:pt>
                <c:pt idx="37">
                  <c:v>4.9610840000000003E-2</c:v>
                </c:pt>
                <c:pt idx="38">
                  <c:v>4.3220981999999998E-2</c:v>
                </c:pt>
                <c:pt idx="39">
                  <c:v>3.5184703999999997E-2</c:v>
                </c:pt>
                <c:pt idx="40">
                  <c:v>2.6490797999999999E-2</c:v>
                </c:pt>
                <c:pt idx="41">
                  <c:v>1.9679677E-2</c:v>
                </c:pt>
                <c:pt idx="42">
                  <c:v>1.5262253E-2</c:v>
                </c:pt>
                <c:pt idx="43">
                  <c:v>1.5070254999999999E-2</c:v>
                </c:pt>
                <c:pt idx="44">
                  <c:v>1.9532707999999999E-2</c:v>
                </c:pt>
                <c:pt idx="45">
                  <c:v>2.5966695000000001E-2</c:v>
                </c:pt>
                <c:pt idx="46">
                  <c:v>3.0738720000000001E-2</c:v>
                </c:pt>
                <c:pt idx="47">
                  <c:v>3.2077633000000001E-2</c:v>
                </c:pt>
                <c:pt idx="48">
                  <c:v>3.1334475000000001E-2</c:v>
                </c:pt>
                <c:pt idx="49">
                  <c:v>3.086672E-2</c:v>
                </c:pt>
                <c:pt idx="50">
                  <c:v>3.1324304999999997E-2</c:v>
                </c:pt>
                <c:pt idx="51">
                  <c:v>3.2998063000000001E-2</c:v>
                </c:pt>
                <c:pt idx="52">
                  <c:v>3.4909005999999999E-2</c:v>
                </c:pt>
                <c:pt idx="53">
                  <c:v>3.5016650000000003E-2</c:v>
                </c:pt>
                <c:pt idx="54">
                  <c:v>3.2030830000000003E-2</c:v>
                </c:pt>
                <c:pt idx="55">
                  <c:v>2.8334372E-2</c:v>
                </c:pt>
                <c:pt idx="56">
                  <c:v>2.6953850000000001E-2</c:v>
                </c:pt>
                <c:pt idx="57">
                  <c:v>3.1358954000000001E-2</c:v>
                </c:pt>
                <c:pt idx="58">
                  <c:v>3.9902884999999999E-2</c:v>
                </c:pt>
                <c:pt idx="59">
                  <c:v>4.7574129999999999E-2</c:v>
                </c:pt>
                <c:pt idx="60">
                  <c:v>4.9818954999999998E-2</c:v>
                </c:pt>
                <c:pt idx="61">
                  <c:v>4.8752445999999998E-2</c:v>
                </c:pt>
                <c:pt idx="62">
                  <c:v>4.8222195000000002E-2</c:v>
                </c:pt>
                <c:pt idx="63">
                  <c:v>4.9811080000000001E-2</c:v>
                </c:pt>
                <c:pt idx="64">
                  <c:v>5.0470870000000001E-2</c:v>
                </c:pt>
                <c:pt idx="65">
                  <c:v>4.8274200000000003E-2</c:v>
                </c:pt>
                <c:pt idx="66">
                  <c:v>4.6938571999999998E-2</c:v>
                </c:pt>
                <c:pt idx="67">
                  <c:v>5.1225967999999997E-2</c:v>
                </c:pt>
                <c:pt idx="68">
                  <c:v>5.9538920000000002E-2</c:v>
                </c:pt>
                <c:pt idx="69">
                  <c:v>6.2903730000000005E-2</c:v>
                </c:pt>
                <c:pt idx="70">
                  <c:v>5.4759845000000001E-2</c:v>
                </c:pt>
                <c:pt idx="71">
                  <c:v>3.7124135000000003E-2</c:v>
                </c:pt>
                <c:pt idx="72">
                  <c:v>1.9462196000000001E-2</c:v>
                </c:pt>
                <c:pt idx="73">
                  <c:v>9.7525479999999998E-3</c:v>
                </c:pt>
                <c:pt idx="74">
                  <c:v>9.9578359999999994E-3</c:v>
                </c:pt>
                <c:pt idx="75">
                  <c:v>1.55860055E-2</c:v>
                </c:pt>
                <c:pt idx="76">
                  <c:v>2.1314013999999999E-2</c:v>
                </c:pt>
                <c:pt idx="77">
                  <c:v>2.3893487000000001E-2</c:v>
                </c:pt>
                <c:pt idx="78">
                  <c:v>2.4570122E-2</c:v>
                </c:pt>
                <c:pt idx="79">
                  <c:v>2.5051563999999998E-2</c:v>
                </c:pt>
                <c:pt idx="80">
                  <c:v>2.4135433000000001E-2</c:v>
                </c:pt>
                <c:pt idx="81">
                  <c:v>1.9485624999999999E-2</c:v>
                </c:pt>
                <c:pt idx="82">
                  <c:v>1.0272045E-2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2.6506836999999998E-3</c:v>
                </c:pt>
                <c:pt idx="88">
                  <c:v>1.2851591000000001E-2</c:v>
                </c:pt>
                <c:pt idx="89">
                  <c:v>2.1049683999999999E-2</c:v>
                </c:pt>
                <c:pt idx="90">
                  <c:v>2.6095966000000002E-2</c:v>
                </c:pt>
                <c:pt idx="91">
                  <c:v>2.8774741999999999E-2</c:v>
                </c:pt>
                <c:pt idx="92">
                  <c:v>2.8981811999999999E-2</c:v>
                </c:pt>
                <c:pt idx="93">
                  <c:v>2.8210832000000002E-2</c:v>
                </c:pt>
                <c:pt idx="94">
                  <c:v>2.7066646E-2</c:v>
                </c:pt>
                <c:pt idx="95">
                  <c:v>2.5431769E-2</c:v>
                </c:pt>
                <c:pt idx="96">
                  <c:v>2.612167E-2</c:v>
                </c:pt>
                <c:pt idx="97">
                  <c:v>2.784828E-2</c:v>
                </c:pt>
                <c:pt idx="98">
                  <c:v>2.9737527999999999E-2</c:v>
                </c:pt>
                <c:pt idx="99">
                  <c:v>3.1214155E-2</c:v>
                </c:pt>
                <c:pt idx="100">
                  <c:v>3.2092860000000001E-2</c:v>
                </c:pt>
                <c:pt idx="101">
                  <c:v>3.1162071999999999E-2</c:v>
                </c:pt>
                <c:pt idx="102">
                  <c:v>3.0252564999999999E-2</c:v>
                </c:pt>
                <c:pt idx="103">
                  <c:v>2.9148335000000001E-2</c:v>
                </c:pt>
                <c:pt idx="104">
                  <c:v>2.7027585999999999E-2</c:v>
                </c:pt>
                <c:pt idx="105">
                  <c:v>2.4051389999999999E-2</c:v>
                </c:pt>
                <c:pt idx="106">
                  <c:v>2.0210868E-2</c:v>
                </c:pt>
                <c:pt idx="107">
                  <c:v>1.6180460000000001E-2</c:v>
                </c:pt>
                <c:pt idx="108">
                  <c:v>1.0914261E-2</c:v>
                </c:pt>
                <c:pt idx="109">
                  <c:v>5.1865679999999999E-3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E60-4BF7-9C4D-038A27356829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[5]Sheet1!$D$223:$DT$223</c:f>
              <c:numCache>
                <c:formatCode>General</c:formatCode>
                <c:ptCount val="121"/>
                <c:pt idx="0">
                  <c:v>4.332771E-3</c:v>
                </c:pt>
                <c:pt idx="1">
                  <c:v>2.4403480000000002E-3</c:v>
                </c:pt>
                <c:pt idx="2">
                  <c:v>3.1576664000000001E-3</c:v>
                </c:pt>
                <c:pt idx="3">
                  <c:v>2.4151291999999999E-3</c:v>
                </c:pt>
                <c:pt idx="4">
                  <c:v>2.2066208000000001E-3</c:v>
                </c:pt>
                <c:pt idx="5">
                  <c:v>3.3101939999999998E-3</c:v>
                </c:pt>
                <c:pt idx="6">
                  <c:v>5.7429539999999998E-3</c:v>
                </c:pt>
                <c:pt idx="7">
                  <c:v>8.179146E-3</c:v>
                </c:pt>
                <c:pt idx="8">
                  <c:v>7.8699235000000006E-3</c:v>
                </c:pt>
                <c:pt idx="9">
                  <c:v>3.8963992000000001E-3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6.96E-4</c:v>
                </c:pt>
                <c:pt idx="15">
                  <c:v>6.5678630000000002E-3</c:v>
                </c:pt>
                <c:pt idx="16">
                  <c:v>1.14241615E-2</c:v>
                </c:pt>
                <c:pt idx="17">
                  <c:v>1.1944029E-2</c:v>
                </c:pt>
                <c:pt idx="18">
                  <c:v>8.0900759999999999E-3</c:v>
                </c:pt>
                <c:pt idx="19">
                  <c:v>1.2039822E-3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3.8408792999999998E-3</c:v>
                </c:pt>
                <c:pt idx="27">
                  <c:v>9.5931590000000004E-3</c:v>
                </c:pt>
                <c:pt idx="28">
                  <c:v>1.4657280999999999E-2</c:v>
                </c:pt>
                <c:pt idx="29">
                  <c:v>1.8942212999999999E-2</c:v>
                </c:pt>
                <c:pt idx="30">
                  <c:v>2.3408363000000001E-2</c:v>
                </c:pt>
                <c:pt idx="31">
                  <c:v>2.8063596999999999E-2</c:v>
                </c:pt>
                <c:pt idx="32">
                  <c:v>3.2515670000000003E-2</c:v>
                </c:pt>
                <c:pt idx="33">
                  <c:v>3.8515202999999998E-2</c:v>
                </c:pt>
                <c:pt idx="34">
                  <c:v>4.5327246000000002E-2</c:v>
                </c:pt>
                <c:pt idx="35">
                  <c:v>5.1370315E-2</c:v>
                </c:pt>
                <c:pt idx="36">
                  <c:v>5.3711954999999999E-2</c:v>
                </c:pt>
                <c:pt idx="37">
                  <c:v>5.0736357000000003E-2</c:v>
                </c:pt>
                <c:pt idx="38">
                  <c:v>4.3869699999999998E-2</c:v>
                </c:pt>
                <c:pt idx="39">
                  <c:v>3.529968E-2</c:v>
                </c:pt>
                <c:pt idx="40">
                  <c:v>2.6360222999999999E-2</c:v>
                </c:pt>
                <c:pt idx="41">
                  <c:v>1.9644924000000001E-2</c:v>
                </c:pt>
                <c:pt idx="42">
                  <c:v>1.5525412000000001E-2</c:v>
                </c:pt>
                <c:pt idx="43">
                  <c:v>1.5471708000000001E-2</c:v>
                </c:pt>
                <c:pt idx="44">
                  <c:v>1.978734E-2</c:v>
                </c:pt>
                <c:pt idx="45">
                  <c:v>2.5903301E-2</c:v>
                </c:pt>
                <c:pt idx="46">
                  <c:v>3.0411204000000001E-2</c:v>
                </c:pt>
                <c:pt idx="47">
                  <c:v>3.1730543999999999E-2</c:v>
                </c:pt>
                <c:pt idx="48">
                  <c:v>3.1105008E-2</c:v>
                </c:pt>
                <c:pt idx="49">
                  <c:v>3.0816923999999999E-2</c:v>
                </c:pt>
                <c:pt idx="50">
                  <c:v>3.1521809999999997E-2</c:v>
                </c:pt>
                <c:pt idx="51">
                  <c:v>3.3508725000000003E-2</c:v>
                </c:pt>
                <c:pt idx="52">
                  <c:v>3.5667299999999999E-2</c:v>
                </c:pt>
                <c:pt idx="53">
                  <c:v>3.5756674000000002E-2</c:v>
                </c:pt>
                <c:pt idx="54">
                  <c:v>3.2474893999999997E-2</c:v>
                </c:pt>
                <c:pt idx="55">
                  <c:v>2.8399397E-2</c:v>
                </c:pt>
                <c:pt idx="56">
                  <c:v>2.6786653000000001E-2</c:v>
                </c:pt>
                <c:pt idx="57">
                  <c:v>3.1066835000000001E-2</c:v>
                </c:pt>
                <c:pt idx="58">
                  <c:v>3.9443683E-2</c:v>
                </c:pt>
                <c:pt idx="59">
                  <c:v>4.6873369999999998E-2</c:v>
                </c:pt>
                <c:pt idx="60">
                  <c:v>4.9032856E-2</c:v>
                </c:pt>
                <c:pt idx="61">
                  <c:v>4.8123489999999998E-2</c:v>
                </c:pt>
                <c:pt idx="62">
                  <c:v>4.7868333999999998E-2</c:v>
                </c:pt>
                <c:pt idx="63">
                  <c:v>4.961405E-2</c:v>
                </c:pt>
                <c:pt idx="64">
                  <c:v>5.0223596000000002E-2</c:v>
                </c:pt>
                <c:pt idx="65">
                  <c:v>4.7926990000000003E-2</c:v>
                </c:pt>
                <c:pt idx="66">
                  <c:v>4.6626913999999998E-2</c:v>
                </c:pt>
                <c:pt idx="67">
                  <c:v>5.1165401999999999E-2</c:v>
                </c:pt>
                <c:pt idx="68">
                  <c:v>5.9823825999999997E-2</c:v>
                </c:pt>
                <c:pt idx="69">
                  <c:v>6.3502446000000004E-2</c:v>
                </c:pt>
                <c:pt idx="70">
                  <c:v>5.5518883999999998E-2</c:v>
                </c:pt>
                <c:pt idx="71">
                  <c:v>3.781466E-2</c:v>
                </c:pt>
                <c:pt idx="72">
                  <c:v>1.9801929999999999E-2</c:v>
                </c:pt>
                <c:pt idx="73">
                  <c:v>9.4848810000000006E-3</c:v>
                </c:pt>
                <c:pt idx="74">
                  <c:v>9.0245759999999994E-3</c:v>
                </c:pt>
                <c:pt idx="75">
                  <c:v>1.4235365E-2</c:v>
                </c:pt>
                <c:pt idx="76">
                  <c:v>2.0018635E-2</c:v>
                </c:pt>
                <c:pt idx="77">
                  <c:v>2.3144929000000002E-2</c:v>
                </c:pt>
                <c:pt idx="78">
                  <c:v>2.4635035999999999E-2</c:v>
                </c:pt>
                <c:pt idx="79">
                  <c:v>2.5824163000000001E-2</c:v>
                </c:pt>
                <c:pt idx="80">
                  <c:v>2.5178418000000001E-2</c:v>
                </c:pt>
                <c:pt idx="81">
                  <c:v>2.0297734000000001E-2</c:v>
                </c:pt>
                <c:pt idx="82">
                  <c:v>1.0543968000000001E-2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2.2339507E-3</c:v>
                </c:pt>
                <c:pt idx="88">
                  <c:v>1.258741E-2</c:v>
                </c:pt>
                <c:pt idx="89">
                  <c:v>2.0907978000000001E-2</c:v>
                </c:pt>
                <c:pt idx="90">
                  <c:v>2.6052328E-2</c:v>
                </c:pt>
                <c:pt idx="91">
                  <c:v>2.8776863999999999E-2</c:v>
                </c:pt>
                <c:pt idx="92">
                  <c:v>2.9035882999999998E-2</c:v>
                </c:pt>
                <c:pt idx="93">
                  <c:v>2.8296655E-2</c:v>
                </c:pt>
                <c:pt idx="94">
                  <c:v>2.7173635000000002E-2</c:v>
                </c:pt>
                <c:pt idx="95">
                  <c:v>2.5494943999999999E-2</c:v>
                </c:pt>
                <c:pt idx="96">
                  <c:v>2.6038535000000002E-2</c:v>
                </c:pt>
                <c:pt idx="97">
                  <c:v>2.7493766999999999E-2</c:v>
                </c:pt>
                <c:pt idx="98">
                  <c:v>2.9080815999999999E-2</c:v>
                </c:pt>
                <c:pt idx="99">
                  <c:v>3.031004E-2</c:v>
                </c:pt>
                <c:pt idx="100">
                  <c:v>3.1054333E-2</c:v>
                </c:pt>
                <c:pt idx="101">
                  <c:v>3.0073293000000001E-2</c:v>
                </c:pt>
                <c:pt idx="102">
                  <c:v>2.9162284E-2</c:v>
                </c:pt>
                <c:pt idx="103">
                  <c:v>2.8144869999999999E-2</c:v>
                </c:pt>
                <c:pt idx="104">
                  <c:v>2.6147492000000001E-2</c:v>
                </c:pt>
                <c:pt idx="105">
                  <c:v>2.3312079999999999E-2</c:v>
                </c:pt>
                <c:pt idx="106">
                  <c:v>1.9611152E-2</c:v>
                </c:pt>
                <c:pt idx="107">
                  <c:v>1.5699207999999999E-2</c:v>
                </c:pt>
                <c:pt idx="108">
                  <c:v>1.0515651000000001E-2</c:v>
                </c:pt>
                <c:pt idx="109">
                  <c:v>4.8185106999999996E-3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0E60-4BF7-9C4D-038A27356829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[5]Sheet1!$D$224:$DT$224</c:f>
              <c:numCache>
                <c:formatCode>General</c:formatCode>
                <c:ptCount val="121"/>
                <c:pt idx="0">
                  <c:v>4.3455428000000003E-3</c:v>
                </c:pt>
                <c:pt idx="1">
                  <c:v>2.6956087000000002E-3</c:v>
                </c:pt>
                <c:pt idx="2">
                  <c:v>3.6685860000000002E-3</c:v>
                </c:pt>
                <c:pt idx="3">
                  <c:v>3.1582645999999998E-3</c:v>
                </c:pt>
                <c:pt idx="4">
                  <c:v>2.8172383999999998E-3</c:v>
                </c:pt>
                <c:pt idx="5">
                  <c:v>3.4972057E-3</c:v>
                </c:pt>
                <c:pt idx="6">
                  <c:v>5.6050136E-3</c:v>
                </c:pt>
                <c:pt idx="7">
                  <c:v>7.9920229999999991E-3</c:v>
                </c:pt>
                <c:pt idx="8">
                  <c:v>7.8309369999999996E-3</c:v>
                </c:pt>
                <c:pt idx="9">
                  <c:v>3.9289943000000004E-3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1.5642875000000001E-3</c:v>
                </c:pt>
                <c:pt idx="15">
                  <c:v>7.4298814999999999E-3</c:v>
                </c:pt>
                <c:pt idx="16">
                  <c:v>1.1754987E-2</c:v>
                </c:pt>
                <c:pt idx="17">
                  <c:v>1.1536769000000001E-2</c:v>
                </c:pt>
                <c:pt idx="18">
                  <c:v>7.0716822999999998E-3</c:v>
                </c:pt>
                <c:pt idx="19">
                  <c:v>6.8300000000000007E-5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4.2267664999999996E-3</c:v>
                </c:pt>
                <c:pt idx="27">
                  <c:v>9.5213169999999996E-3</c:v>
                </c:pt>
                <c:pt idx="28">
                  <c:v>1.4276443E-2</c:v>
                </c:pt>
                <c:pt idx="29">
                  <c:v>1.848346E-2</c:v>
                </c:pt>
                <c:pt idx="30">
                  <c:v>2.3223126E-2</c:v>
                </c:pt>
                <c:pt idx="31">
                  <c:v>2.8407248E-2</c:v>
                </c:pt>
                <c:pt idx="32">
                  <c:v>3.3407452999999997E-2</c:v>
                </c:pt>
                <c:pt idx="33">
                  <c:v>3.9647307E-2</c:v>
                </c:pt>
                <c:pt idx="34">
                  <c:v>4.6315073999999998E-2</c:v>
                </c:pt>
                <c:pt idx="35">
                  <c:v>5.1990849999999998E-2</c:v>
                </c:pt>
                <c:pt idx="36">
                  <c:v>5.3998562999999999E-2</c:v>
                </c:pt>
                <c:pt idx="37">
                  <c:v>5.0803345E-2</c:v>
                </c:pt>
                <c:pt idx="38">
                  <c:v>4.3816220000000003E-2</c:v>
                </c:pt>
                <c:pt idx="39">
                  <c:v>3.5128764999999999E-2</c:v>
                </c:pt>
                <c:pt idx="40">
                  <c:v>2.6043901000000001E-2</c:v>
                </c:pt>
                <c:pt idx="41">
                  <c:v>1.9231129999999999E-2</c:v>
                </c:pt>
                <c:pt idx="42">
                  <c:v>1.5154971999999999E-2</c:v>
                </c:pt>
                <c:pt idx="43">
                  <c:v>1.5432110000000001E-2</c:v>
                </c:pt>
                <c:pt idx="44">
                  <c:v>2.021388E-2</c:v>
                </c:pt>
                <c:pt idx="45">
                  <c:v>2.6667036000000002E-2</c:v>
                </c:pt>
                <c:pt idx="46">
                  <c:v>3.1197472E-2</c:v>
                </c:pt>
                <c:pt idx="47">
                  <c:v>3.2247003000000003E-2</c:v>
                </c:pt>
                <c:pt idx="48">
                  <c:v>3.1401976999999998E-2</c:v>
                </c:pt>
                <c:pt idx="49">
                  <c:v>3.1007169000000001E-2</c:v>
                </c:pt>
                <c:pt idx="50">
                  <c:v>3.1642478000000002E-2</c:v>
                </c:pt>
                <c:pt idx="51">
                  <c:v>3.3495246999999999E-2</c:v>
                </c:pt>
                <c:pt idx="52">
                  <c:v>3.5516029999999997E-2</c:v>
                </c:pt>
                <c:pt idx="53">
                  <c:v>3.5611160000000003E-2</c:v>
                </c:pt>
                <c:pt idx="54">
                  <c:v>3.2452019999999998E-2</c:v>
                </c:pt>
                <c:pt idx="55">
                  <c:v>2.8463470000000001E-2</c:v>
                </c:pt>
                <c:pt idx="56">
                  <c:v>2.6787661000000001E-2</c:v>
                </c:pt>
                <c:pt idx="57">
                  <c:v>3.1028388E-2</c:v>
                </c:pt>
                <c:pt idx="58">
                  <c:v>3.9577250000000001E-2</c:v>
                </c:pt>
                <c:pt idx="59">
                  <c:v>4.738618E-2</c:v>
                </c:pt>
                <c:pt idx="60">
                  <c:v>4.9845E-2</c:v>
                </c:pt>
                <c:pt idx="61">
                  <c:v>4.8955128000000001E-2</c:v>
                </c:pt>
                <c:pt idx="62">
                  <c:v>4.8468659999999997E-2</c:v>
                </c:pt>
                <c:pt idx="63">
                  <c:v>4.9902189999999999E-2</c:v>
                </c:pt>
                <c:pt idx="64">
                  <c:v>5.0245456000000001E-2</c:v>
                </c:pt>
                <c:pt idx="65">
                  <c:v>4.7735720000000002E-2</c:v>
                </c:pt>
                <c:pt idx="66">
                  <c:v>4.6252042E-2</c:v>
                </c:pt>
                <c:pt idx="67">
                  <c:v>5.0629802000000002E-2</c:v>
                </c:pt>
                <c:pt idx="68">
                  <c:v>5.9250240000000003E-2</c:v>
                </c:pt>
                <c:pt idx="69">
                  <c:v>6.3049640000000004E-2</c:v>
                </c:pt>
                <c:pt idx="70">
                  <c:v>5.5266339999999997E-2</c:v>
                </c:pt>
                <c:pt idx="71">
                  <c:v>3.7665474999999997E-2</c:v>
                </c:pt>
                <c:pt idx="72">
                  <c:v>1.9605719000000001E-2</c:v>
                </c:pt>
                <c:pt idx="73">
                  <c:v>9.2541280000000004E-3</c:v>
                </c:pt>
                <c:pt idx="74">
                  <c:v>8.9710510000000007E-3</c:v>
                </c:pt>
                <c:pt idx="75">
                  <c:v>1.4515882000000001E-2</c:v>
                </c:pt>
                <c:pt idx="76">
                  <c:v>2.0495607999999998E-2</c:v>
                </c:pt>
                <c:pt idx="77">
                  <c:v>2.3472710000000001E-2</c:v>
                </c:pt>
                <c:pt idx="78">
                  <c:v>2.4620851999999999E-2</c:v>
                </c:pt>
                <c:pt idx="79">
                  <c:v>2.5650213000000002E-2</c:v>
                </c:pt>
                <c:pt idx="80">
                  <c:v>2.5256170000000001E-2</c:v>
                </c:pt>
                <c:pt idx="81">
                  <c:v>2.0831275999999999E-2</c:v>
                </c:pt>
                <c:pt idx="82">
                  <c:v>1.1392675999999999E-2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2.0379089E-3</c:v>
                </c:pt>
                <c:pt idx="88">
                  <c:v>1.2385858E-2</c:v>
                </c:pt>
                <c:pt idx="89">
                  <c:v>2.0730535000000001E-2</c:v>
                </c:pt>
                <c:pt idx="90">
                  <c:v>2.5944591999999999E-2</c:v>
                </c:pt>
                <c:pt idx="91">
                  <c:v>2.8726716999999999E-2</c:v>
                </c:pt>
                <c:pt idx="92">
                  <c:v>2.9001658999999999E-2</c:v>
                </c:pt>
                <c:pt idx="93">
                  <c:v>2.8236343000000001E-2</c:v>
                </c:pt>
                <c:pt idx="94">
                  <c:v>2.7088605000000002E-2</c:v>
                </c:pt>
                <c:pt idx="95">
                  <c:v>2.5388735999999999E-2</c:v>
                </c:pt>
                <c:pt idx="96">
                  <c:v>2.5960704000000001E-2</c:v>
                </c:pt>
                <c:pt idx="97">
                  <c:v>2.7494276000000002E-2</c:v>
                </c:pt>
                <c:pt idx="98">
                  <c:v>2.9166447000000002E-2</c:v>
                </c:pt>
                <c:pt idx="99">
                  <c:v>3.0453304E-2</c:v>
                </c:pt>
                <c:pt idx="100">
                  <c:v>3.1224790999999998E-2</c:v>
                </c:pt>
                <c:pt idx="101">
                  <c:v>3.0213938999999999E-2</c:v>
                </c:pt>
                <c:pt idx="102">
                  <c:v>2.9302849999999998E-2</c:v>
                </c:pt>
                <c:pt idx="103">
                  <c:v>2.8254839E-2</c:v>
                </c:pt>
                <c:pt idx="104">
                  <c:v>2.6218083E-2</c:v>
                </c:pt>
                <c:pt idx="105">
                  <c:v>2.3340058E-2</c:v>
                </c:pt>
                <c:pt idx="106">
                  <c:v>1.9601218E-2</c:v>
                </c:pt>
                <c:pt idx="107">
                  <c:v>1.5678257000000001E-2</c:v>
                </c:pt>
                <c:pt idx="108">
                  <c:v>1.04870815E-2</c:v>
                </c:pt>
                <c:pt idx="109">
                  <c:v>4.8087449999999997E-3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0E60-4BF7-9C4D-038A27356829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[5]Sheet1!$D$225:$DT$225</c:f>
              <c:numCache>
                <c:formatCode>General</c:formatCode>
                <c:ptCount val="121"/>
                <c:pt idx="0">
                  <c:v>2.5196494999999998E-3</c:v>
                </c:pt>
                <c:pt idx="1">
                  <c:v>1.1719359999999999E-3</c:v>
                </c:pt>
                <c:pt idx="2">
                  <c:v>2.4911487000000001E-3</c:v>
                </c:pt>
                <c:pt idx="3">
                  <c:v>2.4791715999999998E-3</c:v>
                </c:pt>
                <c:pt idx="4">
                  <c:v>2.5480909000000001E-3</c:v>
                </c:pt>
                <c:pt idx="5">
                  <c:v>3.6180029999999998E-3</c:v>
                </c:pt>
                <c:pt idx="6">
                  <c:v>5.7841059999999998E-3</c:v>
                </c:pt>
                <c:pt idx="7">
                  <c:v>8.0864249999999995E-3</c:v>
                </c:pt>
                <c:pt idx="8">
                  <c:v>7.847003E-3</c:v>
                </c:pt>
                <c:pt idx="9">
                  <c:v>4.015734E-3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9.1E-4</c:v>
                </c:pt>
                <c:pt idx="15">
                  <c:v>6.8794379999999999E-3</c:v>
                </c:pt>
                <c:pt idx="16">
                  <c:v>1.1566451E-2</c:v>
                </c:pt>
                <c:pt idx="17">
                  <c:v>1.1741323E-2</c:v>
                </c:pt>
                <c:pt idx="18">
                  <c:v>7.6653733999999998E-3</c:v>
                </c:pt>
                <c:pt idx="19">
                  <c:v>7.9299999999999998E-4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4.4863480000000002E-3</c:v>
                </c:pt>
                <c:pt idx="27">
                  <c:v>1.0202976000000001E-2</c:v>
                </c:pt>
                <c:pt idx="28">
                  <c:v>1.5156281000000001E-2</c:v>
                </c:pt>
                <c:pt idx="29">
                  <c:v>1.9253142000000001E-2</c:v>
                </c:pt>
                <c:pt idx="30">
                  <c:v>2.3667961000000001E-2</c:v>
                </c:pt>
                <c:pt idx="31">
                  <c:v>2.8419007999999999E-2</c:v>
                </c:pt>
                <c:pt idx="32">
                  <c:v>3.3018715999999997E-2</c:v>
                </c:pt>
                <c:pt idx="33">
                  <c:v>3.9118342E-2</c:v>
                </c:pt>
                <c:pt idx="34">
                  <c:v>4.5935135000000002E-2</c:v>
                </c:pt>
                <c:pt idx="35">
                  <c:v>5.1937683999999998E-2</c:v>
                </c:pt>
                <c:pt idx="36">
                  <c:v>5.4233416999999999E-2</c:v>
                </c:pt>
                <c:pt idx="37">
                  <c:v>5.1186509999999998E-2</c:v>
                </c:pt>
                <c:pt idx="38">
                  <c:v>4.425395E-2</c:v>
                </c:pt>
                <c:pt idx="39">
                  <c:v>3.5639297E-2</c:v>
                </c:pt>
                <c:pt idx="40">
                  <c:v>2.6503204999999998E-2</c:v>
                </c:pt>
                <c:pt idx="41">
                  <c:v>1.9712033E-2</c:v>
                </c:pt>
                <c:pt idx="42">
                  <c:v>1.5555744E-2</c:v>
                </c:pt>
                <c:pt idx="43">
                  <c:v>1.5593064E-2</c:v>
                </c:pt>
                <c:pt idx="44">
                  <c:v>2.0059263000000001E-2</c:v>
                </c:pt>
                <c:pt idx="45">
                  <c:v>2.6254515999999999E-2</c:v>
                </c:pt>
                <c:pt idx="46">
                  <c:v>3.0773249999999999E-2</c:v>
                </c:pt>
                <c:pt idx="47">
                  <c:v>3.203052E-2</c:v>
                </c:pt>
                <c:pt idx="48">
                  <c:v>3.1361908000000001E-2</c:v>
                </c:pt>
                <c:pt idx="49">
                  <c:v>3.1003255E-2</c:v>
                </c:pt>
                <c:pt idx="50">
                  <c:v>3.1629268000000002E-2</c:v>
                </c:pt>
                <c:pt idx="51">
                  <c:v>3.3554614000000003E-2</c:v>
                </c:pt>
                <c:pt idx="52">
                  <c:v>3.5766109999999997E-2</c:v>
                </c:pt>
                <c:pt idx="53">
                  <c:v>3.6007879999999999E-2</c:v>
                </c:pt>
                <c:pt idx="54">
                  <c:v>3.2908417000000002E-2</c:v>
                </c:pt>
                <c:pt idx="55">
                  <c:v>2.8887194000000001E-2</c:v>
                </c:pt>
                <c:pt idx="56">
                  <c:v>2.7059972000000002E-2</c:v>
                </c:pt>
                <c:pt idx="57">
                  <c:v>3.10625E-2</c:v>
                </c:pt>
                <c:pt idx="58">
                  <c:v>3.9366341999999999E-2</c:v>
                </c:pt>
                <c:pt idx="59">
                  <c:v>4.7043420000000002E-2</c:v>
                </c:pt>
                <c:pt idx="60">
                  <c:v>4.9571693E-2</c:v>
                </c:pt>
                <c:pt idx="61">
                  <c:v>4.8858329999999998E-2</c:v>
                </c:pt>
                <c:pt idx="62">
                  <c:v>4.8617029999999999E-2</c:v>
                </c:pt>
                <c:pt idx="63">
                  <c:v>5.0335820000000003E-2</c:v>
                </c:pt>
                <c:pt idx="64">
                  <c:v>5.0960917000000001E-2</c:v>
                </c:pt>
                <c:pt idx="65">
                  <c:v>4.8633963000000002E-2</c:v>
                </c:pt>
                <c:pt idx="66">
                  <c:v>4.703943E-2</c:v>
                </c:pt>
                <c:pt idx="67">
                  <c:v>5.0889167999999999E-2</c:v>
                </c:pt>
                <c:pt idx="68">
                  <c:v>5.8735496999999998E-2</c:v>
                </c:pt>
                <c:pt idx="69">
                  <c:v>6.1930939999999997E-2</c:v>
                </c:pt>
                <c:pt idx="70">
                  <c:v>5.4135379999999997E-2</c:v>
                </c:pt>
                <c:pt idx="71">
                  <c:v>3.7117905999999999E-2</c:v>
                </c:pt>
                <c:pt idx="72">
                  <c:v>1.9761106000000001E-2</c:v>
                </c:pt>
                <c:pt idx="73">
                  <c:v>9.7270240000000008E-3</c:v>
                </c:pt>
                <c:pt idx="74">
                  <c:v>9.1750984999999993E-3</c:v>
                </c:pt>
                <c:pt idx="75">
                  <c:v>1.4229933E-2</c:v>
                </c:pt>
                <c:pt idx="76">
                  <c:v>1.9979556999999998E-2</c:v>
                </c:pt>
                <c:pt idx="77">
                  <c:v>2.3140922000000001E-2</c:v>
                </c:pt>
                <c:pt idx="78">
                  <c:v>2.4645116000000002E-2</c:v>
                </c:pt>
                <c:pt idx="79">
                  <c:v>2.5875295E-2</c:v>
                </c:pt>
                <c:pt idx="80">
                  <c:v>2.5424201E-2</c:v>
                </c:pt>
                <c:pt idx="81">
                  <c:v>2.0850077000000002E-2</c:v>
                </c:pt>
                <c:pt idx="82">
                  <c:v>1.1352462000000001E-2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2.0103363999999999E-3</c:v>
                </c:pt>
                <c:pt idx="88">
                  <c:v>1.2253916E-2</c:v>
                </c:pt>
                <c:pt idx="89">
                  <c:v>2.0530274000000001E-2</c:v>
                </c:pt>
                <c:pt idx="90">
                  <c:v>2.5657289999999999E-2</c:v>
                </c:pt>
                <c:pt idx="91">
                  <c:v>2.8403115E-2</c:v>
                </c:pt>
                <c:pt idx="92">
                  <c:v>2.8694642999999999E-2</c:v>
                </c:pt>
                <c:pt idx="93">
                  <c:v>2.7970858000000001E-2</c:v>
                </c:pt>
                <c:pt idx="94">
                  <c:v>2.6893997999999999E-2</c:v>
                </c:pt>
                <c:pt idx="95">
                  <c:v>2.5265405000000001E-2</c:v>
                </c:pt>
                <c:pt idx="96">
                  <c:v>2.5924719999999998E-2</c:v>
                </c:pt>
                <c:pt idx="97">
                  <c:v>2.7509362999999998E-2</c:v>
                </c:pt>
                <c:pt idx="98">
                  <c:v>2.9189133999999999E-2</c:v>
                </c:pt>
                <c:pt idx="99">
                  <c:v>3.0452514E-2</c:v>
                </c:pt>
                <c:pt idx="100">
                  <c:v>3.1177212999999999E-2</c:v>
                </c:pt>
                <c:pt idx="101">
                  <c:v>3.0149458000000001E-2</c:v>
                </c:pt>
                <c:pt idx="102">
                  <c:v>2.9143051999999999E-2</c:v>
                </c:pt>
                <c:pt idx="103">
                  <c:v>2.8037838999999998E-2</c:v>
                </c:pt>
                <c:pt idx="104">
                  <c:v>2.5958315999999999E-2</c:v>
                </c:pt>
                <c:pt idx="105">
                  <c:v>2.3050092000000001E-2</c:v>
                </c:pt>
                <c:pt idx="106">
                  <c:v>1.9292905999999999E-2</c:v>
                </c:pt>
                <c:pt idx="107">
                  <c:v>1.5385566999999999E-2</c:v>
                </c:pt>
                <c:pt idx="108">
                  <c:v>1.0178824E-2</c:v>
                </c:pt>
                <c:pt idx="109">
                  <c:v>4.4872719999999996E-3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0E60-4BF7-9C4D-038A27356829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[5]Sheet1!$D$226:$DT$226</c:f>
              <c:numCache>
                <c:formatCode>General</c:formatCode>
                <c:ptCount val="121"/>
                <c:pt idx="0">
                  <c:v>3.3145929000000002E-3</c:v>
                </c:pt>
                <c:pt idx="1">
                  <c:v>1.8660237999999999E-3</c:v>
                </c:pt>
                <c:pt idx="2">
                  <c:v>2.9449597999999999E-3</c:v>
                </c:pt>
                <c:pt idx="3">
                  <c:v>2.5966880000000002E-3</c:v>
                </c:pt>
                <c:pt idx="4">
                  <c:v>2.4066452999999999E-3</c:v>
                </c:pt>
                <c:pt idx="5">
                  <c:v>3.3133395E-3</c:v>
                </c:pt>
                <c:pt idx="6">
                  <c:v>5.5471089999999997E-3</c:v>
                </c:pt>
                <c:pt idx="7">
                  <c:v>7.9601840000000004E-3</c:v>
                </c:pt>
                <c:pt idx="8">
                  <c:v>7.9113800000000008E-3</c:v>
                </c:pt>
                <c:pt idx="9">
                  <c:v>4.3481173999999996E-3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1.0709633E-3</c:v>
                </c:pt>
                <c:pt idx="15">
                  <c:v>6.8187839999999996E-3</c:v>
                </c:pt>
                <c:pt idx="16">
                  <c:v>1.1360062000000001E-2</c:v>
                </c:pt>
                <c:pt idx="17">
                  <c:v>1.143401E-2</c:v>
                </c:pt>
                <c:pt idx="18">
                  <c:v>7.4026379999999996E-3</c:v>
                </c:pt>
                <c:pt idx="19">
                  <c:v>6.6799999999999997E-4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4.5540149999999998E-3</c:v>
                </c:pt>
                <c:pt idx="27">
                  <c:v>1.032277E-2</c:v>
                </c:pt>
                <c:pt idx="28">
                  <c:v>1.5296567E-2</c:v>
                </c:pt>
                <c:pt idx="29">
                  <c:v>1.9415172000000001E-2</c:v>
                </c:pt>
                <c:pt idx="30">
                  <c:v>2.3881400000000001E-2</c:v>
                </c:pt>
                <c:pt idx="31">
                  <c:v>2.8765371000000001E-2</c:v>
                </c:pt>
                <c:pt idx="32">
                  <c:v>3.3499279999999999E-2</c:v>
                </c:pt>
                <c:pt idx="33">
                  <c:v>3.9635334000000001E-2</c:v>
                </c:pt>
                <c:pt idx="34">
                  <c:v>4.6240766000000003E-2</c:v>
                </c:pt>
                <c:pt idx="35">
                  <c:v>5.195516E-2</c:v>
                </c:pt>
                <c:pt idx="36">
                  <c:v>5.4081733999999999E-2</c:v>
                </c:pt>
                <c:pt idx="37">
                  <c:v>5.1111520000000001E-2</c:v>
                </c:pt>
                <c:pt idx="38">
                  <c:v>4.437091E-2</c:v>
                </c:pt>
                <c:pt idx="39">
                  <c:v>3.5952890000000001E-2</c:v>
                </c:pt>
                <c:pt idx="40">
                  <c:v>2.6957611999999999E-2</c:v>
                </c:pt>
                <c:pt idx="41">
                  <c:v>2.0130138999999998E-2</c:v>
                </c:pt>
                <c:pt idx="42">
                  <c:v>1.5807541000000001E-2</c:v>
                </c:pt>
                <c:pt idx="43">
                  <c:v>1.5672882999999999E-2</c:v>
                </c:pt>
                <c:pt idx="44">
                  <c:v>2.0111054E-2</c:v>
                </c:pt>
                <c:pt idx="45">
                  <c:v>2.649025E-2</c:v>
                </c:pt>
                <c:pt idx="46">
                  <c:v>3.1223094E-2</c:v>
                </c:pt>
                <c:pt idx="47">
                  <c:v>3.2514500000000002E-2</c:v>
                </c:pt>
                <c:pt idx="48">
                  <c:v>3.1741067999999997E-2</c:v>
                </c:pt>
                <c:pt idx="49">
                  <c:v>3.1289030000000002E-2</c:v>
                </c:pt>
                <c:pt idx="50">
                  <c:v>3.1942270000000002E-2</c:v>
                </c:pt>
                <c:pt idx="51">
                  <c:v>3.392452E-2</c:v>
                </c:pt>
                <c:pt idx="52">
                  <c:v>3.6004412999999999E-2</c:v>
                </c:pt>
                <c:pt idx="53">
                  <c:v>3.5920794999999998E-2</c:v>
                </c:pt>
                <c:pt idx="54">
                  <c:v>3.2439194999999997E-2</c:v>
                </c:pt>
                <c:pt idx="55">
                  <c:v>2.8238354E-2</c:v>
                </c:pt>
                <c:pt idx="56">
                  <c:v>2.6516536E-2</c:v>
                </c:pt>
                <c:pt idx="57">
                  <c:v>3.0885599999999999E-2</c:v>
                </c:pt>
                <c:pt idx="58">
                  <c:v>3.9615072000000001E-2</c:v>
                </c:pt>
                <c:pt idx="59">
                  <c:v>4.7557503000000001E-2</c:v>
                </c:pt>
                <c:pt idx="60">
                  <c:v>5.0048176E-2</c:v>
                </c:pt>
                <c:pt idx="61">
                  <c:v>4.9004237999999999E-2</c:v>
                </c:pt>
                <c:pt idx="62">
                  <c:v>4.8293040000000002E-2</c:v>
                </c:pt>
                <c:pt idx="63">
                  <c:v>4.9665537000000003E-2</c:v>
                </c:pt>
                <c:pt idx="64">
                  <c:v>5.0229101999999998E-2</c:v>
                </c:pt>
                <c:pt idx="65">
                  <c:v>4.8097460000000002E-2</c:v>
                </c:pt>
                <c:pt idx="66">
                  <c:v>4.6847399999999997E-2</c:v>
                </c:pt>
                <c:pt idx="67">
                  <c:v>5.1115359999999999E-2</c:v>
                </c:pt>
                <c:pt idx="68">
                  <c:v>5.9338733999999997E-2</c:v>
                </c:pt>
                <c:pt idx="69">
                  <c:v>6.2689826000000004E-2</c:v>
                </c:pt>
                <c:pt idx="70">
                  <c:v>5.4635814999999997E-2</c:v>
                </c:pt>
                <c:pt idx="71">
                  <c:v>3.7004272999999997E-2</c:v>
                </c:pt>
                <c:pt idx="72">
                  <c:v>1.9036674999999999E-2</c:v>
                </c:pt>
                <c:pt idx="73">
                  <c:v>8.783796E-3</c:v>
                </c:pt>
                <c:pt idx="74">
                  <c:v>8.6244800000000003E-3</c:v>
                </c:pt>
                <c:pt idx="75">
                  <c:v>1.4465901999999999E-2</c:v>
                </c:pt>
                <c:pt idx="76">
                  <c:v>2.0916101999999999E-2</c:v>
                </c:pt>
                <c:pt idx="77">
                  <c:v>2.4216089999999999E-2</c:v>
                </c:pt>
                <c:pt idx="78">
                  <c:v>2.5265718E-2</c:v>
                </c:pt>
                <c:pt idx="79">
                  <c:v>2.5799274000000001E-2</c:v>
                </c:pt>
                <c:pt idx="80">
                  <c:v>2.4817502000000002E-2</c:v>
                </c:pt>
                <c:pt idx="81">
                  <c:v>2.0006553999999999E-2</c:v>
                </c:pt>
                <c:pt idx="82">
                  <c:v>1.0476047E-2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1.9502717E-3</c:v>
                </c:pt>
                <c:pt idx="88">
                  <c:v>1.2513527999999999E-2</c:v>
                </c:pt>
                <c:pt idx="89">
                  <c:v>2.1108208E-2</c:v>
                </c:pt>
                <c:pt idx="90">
                  <c:v>2.6481240999999999E-2</c:v>
                </c:pt>
                <c:pt idx="91">
                  <c:v>2.9282378000000001E-2</c:v>
                </c:pt>
                <c:pt idx="92">
                  <c:v>2.9389963000000002E-2</c:v>
                </c:pt>
                <c:pt idx="93">
                  <c:v>2.8424468000000001E-2</c:v>
                </c:pt>
                <c:pt idx="94">
                  <c:v>2.7084209000000001E-2</c:v>
                </c:pt>
                <c:pt idx="95">
                  <c:v>2.5248347000000001E-2</c:v>
                </c:pt>
                <c:pt idx="96">
                  <c:v>2.5796723000000001E-2</c:v>
                </c:pt>
                <c:pt idx="97">
                  <c:v>2.7368911999999999E-2</c:v>
                </c:pt>
                <c:pt idx="98">
                  <c:v>2.9136631999999999E-2</c:v>
                </c:pt>
                <c:pt idx="99">
                  <c:v>3.0548558E-2</c:v>
                </c:pt>
                <c:pt idx="100">
                  <c:v>3.1451962999999999E-2</c:v>
                </c:pt>
                <c:pt idx="101">
                  <c:v>3.0604484000000001E-2</c:v>
                </c:pt>
                <c:pt idx="102">
                  <c:v>2.9673614000000001E-2</c:v>
                </c:pt>
                <c:pt idx="103">
                  <c:v>2.856231E-2</c:v>
                </c:pt>
                <c:pt idx="104">
                  <c:v>2.6426192000000001E-2</c:v>
                </c:pt>
                <c:pt idx="105">
                  <c:v>2.3419537000000001E-2</c:v>
                </c:pt>
                <c:pt idx="106">
                  <c:v>1.9532279999999999E-2</c:v>
                </c:pt>
                <c:pt idx="107">
                  <c:v>1.538639E-2</c:v>
                </c:pt>
                <c:pt idx="108">
                  <c:v>1.0057771E-2</c:v>
                </c:pt>
                <c:pt idx="109">
                  <c:v>4.250172E-3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0E60-4BF7-9C4D-038A27356829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[5]Sheet1!$D$227:$DT$227</c:f>
              <c:numCache>
                <c:formatCode>General</c:formatCode>
                <c:ptCount val="121"/>
                <c:pt idx="0">
                  <c:v>3.9261966000000001E-3</c:v>
                </c:pt>
                <c:pt idx="1">
                  <c:v>2.716876E-3</c:v>
                </c:pt>
                <c:pt idx="2">
                  <c:v>3.6801327999999999E-3</c:v>
                </c:pt>
                <c:pt idx="3">
                  <c:v>3.6031776000000001E-3</c:v>
                </c:pt>
                <c:pt idx="4">
                  <c:v>3.3791414000000001E-3</c:v>
                </c:pt>
                <c:pt idx="5">
                  <c:v>4.0166510000000004E-3</c:v>
                </c:pt>
                <c:pt idx="6">
                  <c:v>5.9709489999999997E-3</c:v>
                </c:pt>
                <c:pt idx="7">
                  <c:v>8.1219369999999992E-3</c:v>
                </c:pt>
                <c:pt idx="8">
                  <c:v>7.8440895E-3</c:v>
                </c:pt>
                <c:pt idx="9">
                  <c:v>3.9959619999999996E-3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1.2257351E-3</c:v>
                </c:pt>
                <c:pt idx="15">
                  <c:v>6.7730969999999996E-3</c:v>
                </c:pt>
                <c:pt idx="16">
                  <c:v>1.1104297000000001E-2</c:v>
                </c:pt>
                <c:pt idx="17">
                  <c:v>1.1192567E-2</c:v>
                </c:pt>
                <c:pt idx="18">
                  <c:v>7.1642375999999997E-3</c:v>
                </c:pt>
                <c:pt idx="19">
                  <c:v>4.73E-4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4.1474965000000003E-3</c:v>
                </c:pt>
                <c:pt idx="27">
                  <c:v>9.7930469999999992E-3</c:v>
                </c:pt>
                <c:pt idx="28">
                  <c:v>1.4844471E-2</c:v>
                </c:pt>
                <c:pt idx="29">
                  <c:v>1.9022001E-2</c:v>
                </c:pt>
                <c:pt idx="30">
                  <c:v>2.3407043999999998E-2</c:v>
                </c:pt>
                <c:pt idx="31">
                  <c:v>2.8166238E-2</c:v>
                </c:pt>
                <c:pt idx="32">
                  <c:v>3.2991766999999998E-2</c:v>
                </c:pt>
                <c:pt idx="33">
                  <c:v>3.9421629999999999E-2</c:v>
                </c:pt>
                <c:pt idx="34">
                  <c:v>4.650982E-2</c:v>
                </c:pt>
                <c:pt idx="35">
                  <c:v>5.2725760000000003E-2</c:v>
                </c:pt>
                <c:pt idx="36">
                  <c:v>5.5321686000000002E-2</c:v>
                </c:pt>
                <c:pt idx="37">
                  <c:v>5.2753896000000002E-2</c:v>
                </c:pt>
                <c:pt idx="38">
                  <c:v>4.6225785999999998E-2</c:v>
                </c:pt>
                <c:pt idx="39">
                  <c:v>3.7796557000000001E-2</c:v>
                </c:pt>
                <c:pt idx="40">
                  <c:v>2.8626973E-2</c:v>
                </c:pt>
                <c:pt idx="41">
                  <c:v>2.1568269000000001E-2</c:v>
                </c:pt>
                <c:pt idx="42">
                  <c:v>1.6939876999999999E-2</c:v>
                </c:pt>
                <c:pt idx="43">
                  <c:v>1.6398144999999999E-2</c:v>
                </c:pt>
                <c:pt idx="44">
                  <c:v>2.0459519999999998E-2</c:v>
                </c:pt>
                <c:pt idx="45">
                  <c:v>2.6524816E-2</c:v>
                </c:pt>
                <c:pt idx="46">
                  <c:v>3.0994948000000001E-2</c:v>
                </c:pt>
                <c:pt idx="47">
                  <c:v>3.2155238000000003E-2</c:v>
                </c:pt>
                <c:pt idx="48">
                  <c:v>3.1415940000000003E-2</c:v>
                </c:pt>
                <c:pt idx="49">
                  <c:v>3.1214039999999998E-2</c:v>
                </c:pt>
                <c:pt idx="50">
                  <c:v>3.2139592000000002E-2</c:v>
                </c:pt>
                <c:pt idx="51">
                  <c:v>3.4077620000000003E-2</c:v>
                </c:pt>
                <c:pt idx="52">
                  <c:v>3.5739534000000003E-2</c:v>
                </c:pt>
                <c:pt idx="53">
                  <c:v>3.5216123000000002E-2</c:v>
                </c:pt>
                <c:pt idx="54">
                  <c:v>3.1737752000000001E-2</c:v>
                </c:pt>
                <c:pt idx="55">
                  <c:v>2.8172010000000001E-2</c:v>
                </c:pt>
                <c:pt idx="56">
                  <c:v>2.730776E-2</c:v>
                </c:pt>
                <c:pt idx="57">
                  <c:v>3.2341549999999997E-2</c:v>
                </c:pt>
                <c:pt idx="58">
                  <c:v>4.1336804999999997E-2</c:v>
                </c:pt>
                <c:pt idx="59">
                  <c:v>4.9268383999999998E-2</c:v>
                </c:pt>
                <c:pt idx="60">
                  <c:v>5.167136E-2</c:v>
                </c:pt>
                <c:pt idx="61">
                  <c:v>5.0550055000000003E-2</c:v>
                </c:pt>
                <c:pt idx="62">
                  <c:v>4.9803246000000002E-2</c:v>
                </c:pt>
                <c:pt idx="63">
                  <c:v>5.1178056999999999E-2</c:v>
                </c:pt>
                <c:pt idx="64">
                  <c:v>5.1596179999999998E-2</c:v>
                </c:pt>
                <c:pt idx="65">
                  <c:v>4.9034197000000002E-2</c:v>
                </c:pt>
                <c:pt idx="66">
                  <c:v>4.7051034999999998E-2</c:v>
                </c:pt>
                <c:pt idx="67">
                  <c:v>5.0494667E-2</c:v>
                </c:pt>
                <c:pt idx="68">
                  <c:v>5.8082050000000003E-2</c:v>
                </c:pt>
                <c:pt idx="69">
                  <c:v>6.1187110000000003E-2</c:v>
                </c:pt>
                <c:pt idx="70">
                  <c:v>5.3390399999999998E-2</c:v>
                </c:pt>
                <c:pt idx="71">
                  <c:v>3.647396E-2</c:v>
                </c:pt>
                <c:pt idx="72">
                  <c:v>1.9415548000000001E-2</c:v>
                </c:pt>
                <c:pt idx="73">
                  <c:v>9.8361130000000005E-3</c:v>
                </c:pt>
                <c:pt idx="74">
                  <c:v>9.7879600000000001E-3</c:v>
                </c:pt>
                <c:pt idx="75">
                  <c:v>1.5219570999999999E-2</c:v>
                </c:pt>
                <c:pt idx="76">
                  <c:v>2.1026189000000001E-2</c:v>
                </c:pt>
                <c:pt idx="77">
                  <c:v>2.3688018000000002E-2</c:v>
                </c:pt>
                <c:pt idx="78">
                  <c:v>2.4285825E-2</c:v>
                </c:pt>
                <c:pt idx="79">
                  <c:v>2.4727022000000001E-2</c:v>
                </c:pt>
                <c:pt idx="80">
                  <c:v>2.4084752000000001E-2</c:v>
                </c:pt>
                <c:pt idx="81">
                  <c:v>1.9950409999999998E-2</c:v>
                </c:pt>
                <c:pt idx="82">
                  <c:v>1.1095216E-2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2.6207496000000001E-3</c:v>
                </c:pt>
                <c:pt idx="88">
                  <c:v>1.3415094000000001E-2</c:v>
                </c:pt>
                <c:pt idx="89">
                  <c:v>2.2217851E-2</c:v>
                </c:pt>
                <c:pt idx="90">
                  <c:v>2.7644955999999998E-2</c:v>
                </c:pt>
                <c:pt idx="91">
                  <c:v>3.0328805E-2</c:v>
                </c:pt>
                <c:pt idx="92">
                  <c:v>3.0177277999999998E-2</c:v>
                </c:pt>
                <c:pt idx="93">
                  <c:v>2.8939956999999999E-2</c:v>
                </c:pt>
                <c:pt idx="94">
                  <c:v>2.7394802999999999E-2</c:v>
                </c:pt>
                <c:pt idx="95">
                  <c:v>2.5366053E-2</c:v>
                </c:pt>
                <c:pt idx="96">
                  <c:v>2.5838492000000001E-2</c:v>
                </c:pt>
                <c:pt idx="97">
                  <c:v>2.7443716E-2</c:v>
                </c:pt>
                <c:pt idx="98">
                  <c:v>2.9292240000000001E-2</c:v>
                </c:pt>
                <c:pt idx="99">
                  <c:v>3.0822154000000001E-2</c:v>
                </c:pt>
                <c:pt idx="100">
                  <c:v>3.1870928E-2</c:v>
                </c:pt>
                <c:pt idx="101">
                  <c:v>3.1072874E-2</c:v>
                </c:pt>
                <c:pt idx="102">
                  <c:v>3.0236860000000001E-2</c:v>
                </c:pt>
                <c:pt idx="103">
                  <c:v>2.9155817000000001E-2</c:v>
                </c:pt>
                <c:pt idx="104">
                  <c:v>2.7019814E-2</c:v>
                </c:pt>
                <c:pt idx="105">
                  <c:v>2.3985851999999998E-2</c:v>
                </c:pt>
                <c:pt idx="106">
                  <c:v>2.0043294999999999E-2</c:v>
                </c:pt>
                <c:pt idx="107">
                  <c:v>1.5848640000000001E-2</c:v>
                </c:pt>
                <c:pt idx="108">
                  <c:v>1.0417389000000001E-2</c:v>
                </c:pt>
                <c:pt idx="109">
                  <c:v>4.4961389999999997E-3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0E60-4BF7-9C4D-038A27356829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[5]Sheet1!$D$228:$DT$228</c:f>
              <c:numCache>
                <c:formatCode>General</c:formatCode>
                <c:ptCount val="121"/>
                <c:pt idx="0">
                  <c:v>4.3521756E-3</c:v>
                </c:pt>
                <c:pt idx="1">
                  <c:v>2.7422225000000001E-3</c:v>
                </c:pt>
                <c:pt idx="2">
                  <c:v>3.3351050000000001E-3</c:v>
                </c:pt>
                <c:pt idx="3">
                  <c:v>2.8565582E-3</c:v>
                </c:pt>
                <c:pt idx="4">
                  <c:v>2.7224375E-3</c:v>
                </c:pt>
                <c:pt idx="5">
                  <c:v>3.8047015999999999E-3</c:v>
                </c:pt>
                <c:pt idx="6">
                  <c:v>6.2110350000000002E-3</c:v>
                </c:pt>
                <c:pt idx="7">
                  <c:v>8.6318999999999996E-3</c:v>
                </c:pt>
                <c:pt idx="8">
                  <c:v>8.3693469999999992E-3</c:v>
                </c:pt>
                <c:pt idx="9">
                  <c:v>4.3898267000000001E-3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9.6500000000000004E-4</c:v>
                </c:pt>
                <c:pt idx="15">
                  <c:v>6.4187543000000001E-3</c:v>
                </c:pt>
                <c:pt idx="16">
                  <c:v>1.0675212999999999E-2</c:v>
                </c:pt>
                <c:pt idx="17">
                  <c:v>1.0812115000000001E-2</c:v>
                </c:pt>
                <c:pt idx="18">
                  <c:v>6.9540334000000002E-3</c:v>
                </c:pt>
                <c:pt idx="19">
                  <c:v>4.7199999999999998E-4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4.3965899999999997E-3</c:v>
                </c:pt>
                <c:pt idx="27">
                  <c:v>1.0055714E-2</c:v>
                </c:pt>
                <c:pt idx="28">
                  <c:v>1.5114664E-2</c:v>
                </c:pt>
                <c:pt idx="29">
                  <c:v>1.9380100000000001E-2</c:v>
                </c:pt>
                <c:pt idx="30">
                  <c:v>2.3866921999999999E-2</c:v>
                </c:pt>
                <c:pt idx="31">
                  <c:v>2.8649705000000001E-2</c:v>
                </c:pt>
                <c:pt idx="32">
                  <c:v>3.3357810000000002E-2</c:v>
                </c:pt>
                <c:pt idx="33">
                  <c:v>3.9561525E-2</c:v>
                </c:pt>
                <c:pt idx="34">
                  <c:v>4.6418595999999999E-2</c:v>
                </c:pt>
                <c:pt idx="35">
                  <c:v>5.2551634999999999E-2</c:v>
                </c:pt>
                <c:pt idx="36">
                  <c:v>5.5180277999999999E-2</c:v>
                </c:pt>
                <c:pt idx="37">
                  <c:v>5.2704569999999999E-2</c:v>
                </c:pt>
                <c:pt idx="38">
                  <c:v>4.6099722000000003E-2</c:v>
                </c:pt>
                <c:pt idx="39">
                  <c:v>3.760169E-2</c:v>
                </c:pt>
                <c:pt idx="40">
                  <c:v>2.8691669999999999E-2</c:v>
                </c:pt>
                <c:pt idx="41">
                  <c:v>2.2044372E-2</c:v>
                </c:pt>
                <c:pt idx="42">
                  <c:v>1.7925127999999999E-2</c:v>
                </c:pt>
                <c:pt idx="43">
                  <c:v>1.7628544999999999E-2</c:v>
                </c:pt>
                <c:pt idx="44">
                  <c:v>2.1469164999999998E-2</c:v>
                </c:pt>
                <c:pt idx="45">
                  <c:v>2.7111369999999999E-2</c:v>
                </c:pt>
                <c:pt idx="46">
                  <c:v>3.121637E-2</c:v>
                </c:pt>
                <c:pt idx="47">
                  <c:v>3.2180875999999997E-2</c:v>
                </c:pt>
                <c:pt idx="48">
                  <c:v>3.1410538000000002E-2</c:v>
                </c:pt>
                <c:pt idx="49">
                  <c:v>3.129908E-2</c:v>
                </c:pt>
                <c:pt idx="50">
                  <c:v>3.2386903000000002E-2</c:v>
                </c:pt>
                <c:pt idx="51">
                  <c:v>3.4616753E-2</c:v>
                </c:pt>
                <c:pt idx="52">
                  <c:v>3.6640678000000003E-2</c:v>
                </c:pt>
                <c:pt idx="53">
                  <c:v>3.6326810000000001E-2</c:v>
                </c:pt>
                <c:pt idx="54">
                  <c:v>3.2750092000000001E-2</c:v>
                </c:pt>
                <c:pt idx="55">
                  <c:v>2.8800330999999998E-2</c:v>
                </c:pt>
                <c:pt idx="56">
                  <c:v>2.7530836E-2</c:v>
                </c:pt>
                <c:pt idx="57">
                  <c:v>3.2375067E-2</c:v>
                </c:pt>
                <c:pt idx="58">
                  <c:v>4.1362000000000003E-2</c:v>
                </c:pt>
                <c:pt idx="59">
                  <c:v>4.9240529999999998E-2</c:v>
                </c:pt>
                <c:pt idx="60">
                  <c:v>5.1483512000000002E-2</c:v>
                </c:pt>
                <c:pt idx="61">
                  <c:v>5.0174754000000002E-2</c:v>
                </c:pt>
                <c:pt idx="62">
                  <c:v>4.9411700000000003E-2</c:v>
                </c:pt>
                <c:pt idx="63">
                  <c:v>5.0934760000000003E-2</c:v>
                </c:pt>
                <c:pt idx="64">
                  <c:v>5.1553021999999997E-2</c:v>
                </c:pt>
                <c:pt idx="65">
                  <c:v>4.9202003000000001E-2</c:v>
                </c:pt>
                <c:pt idx="66">
                  <c:v>4.748877E-2</c:v>
                </c:pt>
                <c:pt idx="67">
                  <c:v>5.1143344E-2</c:v>
                </c:pt>
                <c:pt idx="68">
                  <c:v>5.8666990000000002E-2</c:v>
                </c:pt>
                <c:pt idx="69">
                  <c:v>6.1331577999999998E-2</c:v>
                </c:pt>
                <c:pt idx="70">
                  <c:v>5.2868377000000001E-2</c:v>
                </c:pt>
                <c:pt idx="71">
                  <c:v>3.5302706000000003E-2</c:v>
                </c:pt>
                <c:pt idx="72">
                  <c:v>1.7830214E-2</c:v>
                </c:pt>
                <c:pt idx="73">
                  <c:v>8.2518120000000007E-3</c:v>
                </c:pt>
                <c:pt idx="74">
                  <c:v>8.6237250000000005E-3</c:v>
                </c:pt>
                <c:pt idx="75">
                  <c:v>1.4756748E-2</c:v>
                </c:pt>
                <c:pt idx="76">
                  <c:v>2.1270142999999998E-2</c:v>
                </c:pt>
                <c:pt idx="77">
                  <c:v>2.4459306E-2</c:v>
                </c:pt>
                <c:pt idx="78">
                  <c:v>2.5279913000000001E-2</c:v>
                </c:pt>
                <c:pt idx="79">
                  <c:v>2.5638175999999999E-2</c:v>
                </c:pt>
                <c:pt idx="80">
                  <c:v>2.4746414000000001E-2</c:v>
                </c:pt>
                <c:pt idx="81">
                  <c:v>2.0340798E-2</c:v>
                </c:pt>
                <c:pt idx="82">
                  <c:v>1.1290817E-2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2.359028E-3</c:v>
                </c:pt>
                <c:pt idx="88">
                  <c:v>1.3324905999999999E-2</c:v>
                </c:pt>
                <c:pt idx="89">
                  <c:v>2.2311626000000001E-2</c:v>
                </c:pt>
                <c:pt idx="90">
                  <c:v>2.7986094E-2</c:v>
                </c:pt>
                <c:pt idx="91">
                  <c:v>3.0788202000000001E-2</c:v>
                </c:pt>
                <c:pt idx="92">
                  <c:v>3.0550030999999998E-2</c:v>
                </c:pt>
                <c:pt idx="93">
                  <c:v>2.9105911000000002E-2</c:v>
                </c:pt>
                <c:pt idx="94">
                  <c:v>2.7334474000000001E-2</c:v>
                </c:pt>
                <c:pt idx="95">
                  <c:v>2.5134320000000002E-2</c:v>
                </c:pt>
                <c:pt idx="96">
                  <c:v>2.557272E-2</c:v>
                </c:pt>
                <c:pt idx="97">
                  <c:v>2.7268995000000001E-2</c:v>
                </c:pt>
                <c:pt idx="98">
                  <c:v>2.9279263999999999E-2</c:v>
                </c:pt>
                <c:pt idx="99">
                  <c:v>3.1002162E-2</c:v>
                </c:pt>
                <c:pt idx="100">
                  <c:v>3.2250420000000002E-2</c:v>
                </c:pt>
                <c:pt idx="101">
                  <c:v>3.1567513999999998E-2</c:v>
                </c:pt>
                <c:pt idx="102">
                  <c:v>3.0748626000000001E-2</c:v>
                </c:pt>
                <c:pt idx="103">
                  <c:v>2.9640692999999999E-2</c:v>
                </c:pt>
                <c:pt idx="104">
                  <c:v>2.7436001000000002E-2</c:v>
                </c:pt>
                <c:pt idx="105">
                  <c:v>2.4294097000000001E-2</c:v>
                </c:pt>
                <c:pt idx="106">
                  <c:v>2.0222621E-2</c:v>
                </c:pt>
                <c:pt idx="107">
                  <c:v>1.5882993000000001E-2</c:v>
                </c:pt>
                <c:pt idx="108">
                  <c:v>1.0320233E-2</c:v>
                </c:pt>
                <c:pt idx="109">
                  <c:v>4.2873267E-3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0E60-4BF7-9C4D-038A27356829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[5]Sheet1!$D$229:$DT$229</c:f>
              <c:numCache>
                <c:formatCode>General</c:formatCode>
                <c:ptCount val="121"/>
                <c:pt idx="0">
                  <c:v>2.6839161000000002E-3</c:v>
                </c:pt>
                <c:pt idx="1">
                  <c:v>1.5749427E-3</c:v>
                </c:pt>
                <c:pt idx="2">
                  <c:v>3.0085139999999999E-3</c:v>
                </c:pt>
                <c:pt idx="3">
                  <c:v>3.0572949999999998E-3</c:v>
                </c:pt>
                <c:pt idx="4">
                  <c:v>2.7431299999999999E-3</c:v>
                </c:pt>
                <c:pt idx="5">
                  <c:v>3.1954755999999999E-3</c:v>
                </c:pt>
                <c:pt idx="6">
                  <c:v>5.0857486000000004E-3</c:v>
                </c:pt>
                <c:pt idx="7">
                  <c:v>7.4371747000000002E-3</c:v>
                </c:pt>
                <c:pt idx="8">
                  <c:v>7.4562765999999997E-3</c:v>
                </c:pt>
                <c:pt idx="9">
                  <c:v>3.8787217000000001E-3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1.0935946E-3</c:v>
                </c:pt>
                <c:pt idx="15">
                  <c:v>6.6666490000000002E-3</c:v>
                </c:pt>
                <c:pt idx="16">
                  <c:v>1.1090452000000001E-2</c:v>
                </c:pt>
                <c:pt idx="17">
                  <c:v>1.1319899E-2</c:v>
                </c:pt>
                <c:pt idx="18">
                  <c:v>7.4399933000000003E-3</c:v>
                </c:pt>
                <c:pt idx="19">
                  <c:v>8.8500000000000004E-4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4.1897693E-3</c:v>
                </c:pt>
                <c:pt idx="27">
                  <c:v>9.6434750000000003E-3</c:v>
                </c:pt>
                <c:pt idx="28">
                  <c:v>1.4531021999999999E-2</c:v>
                </c:pt>
                <c:pt idx="29">
                  <c:v>1.8817415000000001E-2</c:v>
                </c:pt>
                <c:pt idx="30">
                  <c:v>2.3526127000000001E-2</c:v>
                </c:pt>
                <c:pt idx="31">
                  <c:v>2.8596465000000001E-2</c:v>
                </c:pt>
                <c:pt idx="32">
                  <c:v>3.3497393E-2</c:v>
                </c:pt>
                <c:pt idx="33">
                  <c:v>3.9834609999999999E-2</c:v>
                </c:pt>
                <c:pt idx="34">
                  <c:v>4.6776169999999999E-2</c:v>
                </c:pt>
                <c:pt idx="35">
                  <c:v>5.2947099999999997E-2</c:v>
                </c:pt>
                <c:pt idx="36">
                  <c:v>5.5551056000000001E-2</c:v>
                </c:pt>
                <c:pt idx="37">
                  <c:v>5.2917690000000003E-2</c:v>
                </c:pt>
                <c:pt idx="38">
                  <c:v>4.6286147E-2</c:v>
                </c:pt>
                <c:pt idx="39">
                  <c:v>3.7651543000000003E-2</c:v>
                </c:pt>
                <c:pt idx="40">
                  <c:v>2.8318247000000001E-2</c:v>
                </c:pt>
                <c:pt idx="41">
                  <c:v>2.1066543E-2</c:v>
                </c:pt>
                <c:pt idx="42">
                  <c:v>1.6430813999999998E-2</c:v>
                </c:pt>
                <c:pt idx="43">
                  <c:v>1.5977907999999999E-2</c:v>
                </c:pt>
                <c:pt idx="44">
                  <c:v>2.002725E-2</c:v>
                </c:pt>
                <c:pt idx="45">
                  <c:v>2.6132104999999999E-2</c:v>
                </c:pt>
                <c:pt idx="46">
                  <c:v>3.0870833E-2</c:v>
                </c:pt>
                <c:pt idx="47">
                  <c:v>3.2361526000000002E-2</c:v>
                </c:pt>
                <c:pt idx="48">
                  <c:v>3.1739059999999999E-2</c:v>
                </c:pt>
                <c:pt idx="49">
                  <c:v>3.1231452E-2</c:v>
                </c:pt>
                <c:pt idx="50">
                  <c:v>3.1721640000000002E-2</c:v>
                </c:pt>
                <c:pt idx="51">
                  <c:v>3.3635676000000003E-2</c:v>
                </c:pt>
                <c:pt idx="52">
                  <c:v>3.5861522E-2</c:v>
                </c:pt>
                <c:pt idx="53">
                  <c:v>3.6009149999999997E-2</c:v>
                </c:pt>
                <c:pt idx="54">
                  <c:v>3.2778549999999997E-2</c:v>
                </c:pt>
                <c:pt idx="55">
                  <c:v>2.8765242999999999E-2</c:v>
                </c:pt>
                <c:pt idx="56">
                  <c:v>2.7169148000000001E-2</c:v>
                </c:pt>
                <c:pt idx="57">
                  <c:v>3.1473319999999999E-2</c:v>
                </c:pt>
                <c:pt idx="58">
                  <c:v>3.9996926000000002E-2</c:v>
                </c:pt>
                <c:pt idx="59">
                  <c:v>4.7750163999999998E-2</c:v>
                </c:pt>
                <c:pt idx="60">
                  <c:v>5.0227254999999998E-2</c:v>
                </c:pt>
                <c:pt idx="61">
                  <c:v>4.9384914000000002E-2</c:v>
                </c:pt>
                <c:pt idx="62">
                  <c:v>4.8874002E-2</c:v>
                </c:pt>
                <c:pt idx="63">
                  <c:v>5.0198953999999997E-2</c:v>
                </c:pt>
                <c:pt idx="64">
                  <c:v>5.0380665999999998E-2</c:v>
                </c:pt>
                <c:pt idx="65">
                  <c:v>4.7703646000000002E-2</c:v>
                </c:pt>
                <c:pt idx="66">
                  <c:v>4.5921266000000002E-2</c:v>
                </c:pt>
                <c:pt idx="67">
                  <c:v>4.9760909999999998E-2</c:v>
                </c:pt>
                <c:pt idx="68">
                  <c:v>5.7719386999999997E-2</c:v>
                </c:pt>
                <c:pt idx="69">
                  <c:v>6.1086729999999999E-2</c:v>
                </c:pt>
                <c:pt idx="70">
                  <c:v>5.3486906000000001E-2</c:v>
                </c:pt>
                <c:pt idx="71">
                  <c:v>3.6776610000000001E-2</c:v>
                </c:pt>
                <c:pt idx="72">
                  <c:v>1.9894370000000001E-2</c:v>
                </c:pt>
                <c:pt idx="73">
                  <c:v>1.0399626E-2</c:v>
                </c:pt>
                <c:pt idx="74">
                  <c:v>1.0244834E-2</c:v>
                </c:pt>
                <c:pt idx="75">
                  <c:v>1.5290199000000001E-2</c:v>
                </c:pt>
                <c:pt idx="76">
                  <c:v>2.0602869999999999E-2</c:v>
                </c:pt>
                <c:pt idx="77">
                  <c:v>2.3102337000000001E-2</c:v>
                </c:pt>
                <c:pt idx="78">
                  <c:v>2.4072092E-2</c:v>
                </c:pt>
                <c:pt idx="79">
                  <c:v>2.5144153999999998E-2</c:v>
                </c:pt>
                <c:pt idx="80">
                  <c:v>2.4882052000000002E-2</c:v>
                </c:pt>
                <c:pt idx="81">
                  <c:v>2.0617038000000001E-2</c:v>
                </c:pt>
                <c:pt idx="82">
                  <c:v>1.1296544E-2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1.6581935E-3</c:v>
                </c:pt>
                <c:pt idx="88">
                  <c:v>1.2172783E-2</c:v>
                </c:pt>
                <c:pt idx="89">
                  <c:v>2.0783811999999999E-2</c:v>
                </c:pt>
                <c:pt idx="90">
                  <c:v>2.6229564E-2</c:v>
                </c:pt>
                <c:pt idx="91">
                  <c:v>2.9207869000000001E-2</c:v>
                </c:pt>
                <c:pt idx="92">
                  <c:v>2.9584302E-2</c:v>
                </c:pt>
                <c:pt idx="93">
                  <c:v>2.8855484000000001E-2</c:v>
                </c:pt>
                <c:pt idx="94">
                  <c:v>2.7687375E-2</c:v>
                </c:pt>
                <c:pt idx="95">
                  <c:v>2.5787531999999998E-2</c:v>
                </c:pt>
                <c:pt idx="96">
                  <c:v>2.6052436000000002E-2</c:v>
                </c:pt>
                <c:pt idx="97">
                  <c:v>2.7153863E-2</c:v>
                </c:pt>
                <c:pt idx="98">
                  <c:v>2.8340455000000001E-2</c:v>
                </c:pt>
                <c:pt idx="99">
                  <c:v>2.9160911000000001E-2</c:v>
                </c:pt>
                <c:pt idx="100">
                  <c:v>2.9533365999999998E-2</c:v>
                </c:pt>
                <c:pt idx="101">
                  <c:v>2.8231020999999999E-2</c:v>
                </c:pt>
                <c:pt idx="102">
                  <c:v>2.7071680000000001E-2</c:v>
                </c:pt>
                <c:pt idx="103">
                  <c:v>2.5903510000000001E-2</c:v>
                </c:pt>
                <c:pt idx="104">
                  <c:v>2.3847007999999999E-2</c:v>
                </c:pt>
                <c:pt idx="105">
                  <c:v>2.1030137000000001E-2</c:v>
                </c:pt>
                <c:pt idx="106">
                  <c:v>1.7416959999999999E-2</c:v>
                </c:pt>
                <c:pt idx="107">
                  <c:v>1.3655713E-2</c:v>
                </c:pt>
                <c:pt idx="108">
                  <c:v>8.6488729999999996E-3</c:v>
                </c:pt>
                <c:pt idx="109">
                  <c:v>3.1471649999999999E-3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0E60-4BF7-9C4D-038A27356829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[5]Sheet1!$D$230:$DT$230</c:f>
              <c:numCache>
                <c:formatCode>General</c:formatCode>
                <c:ptCount val="121"/>
                <c:pt idx="0">
                  <c:v>3.6007785E-3</c:v>
                </c:pt>
                <c:pt idx="1">
                  <c:v>2.8167372000000002E-3</c:v>
                </c:pt>
                <c:pt idx="2">
                  <c:v>4.107337E-3</c:v>
                </c:pt>
                <c:pt idx="3">
                  <c:v>4.1191867000000002E-3</c:v>
                </c:pt>
                <c:pt idx="4">
                  <c:v>3.9094849999999999E-3</c:v>
                </c:pt>
                <c:pt idx="5">
                  <c:v>4.8240000000000002E-3</c:v>
                </c:pt>
                <c:pt idx="6">
                  <c:v>7.2907880000000003E-3</c:v>
                </c:pt>
                <c:pt idx="7">
                  <c:v>9.6755999999999995E-3</c:v>
                </c:pt>
                <c:pt idx="8">
                  <c:v>9.0737630000000003E-3</c:v>
                </c:pt>
                <c:pt idx="9">
                  <c:v>4.4194637E-3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6.8900000000000005E-4</c:v>
                </c:pt>
                <c:pt idx="15">
                  <c:v>6.2768933999999997E-3</c:v>
                </c:pt>
                <c:pt idx="16">
                  <c:v>1.0530131999999999E-2</c:v>
                </c:pt>
                <c:pt idx="17">
                  <c:v>1.0612999E-2</c:v>
                </c:pt>
                <c:pt idx="18">
                  <c:v>6.6889080000000004E-3</c:v>
                </c:pt>
                <c:pt idx="19">
                  <c:v>3.5300000000000002E-4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4.5072790000000003E-3</c:v>
                </c:pt>
                <c:pt idx="27">
                  <c:v>1.014607E-2</c:v>
                </c:pt>
                <c:pt idx="28">
                  <c:v>1.5080158E-2</c:v>
                </c:pt>
                <c:pt idx="29">
                  <c:v>1.9237779999999999E-2</c:v>
                </c:pt>
                <c:pt idx="30">
                  <c:v>2.3529487000000002E-2</c:v>
                </c:pt>
                <c:pt idx="31">
                  <c:v>2.8234925000000001E-2</c:v>
                </c:pt>
                <c:pt idx="32">
                  <c:v>3.3078745E-2</c:v>
                </c:pt>
                <c:pt idx="33">
                  <c:v>3.952282E-2</c:v>
                </c:pt>
                <c:pt idx="34">
                  <c:v>4.6740740000000003E-2</c:v>
                </c:pt>
                <c:pt idx="35">
                  <c:v>5.3330623000000001E-2</c:v>
                </c:pt>
                <c:pt idx="36">
                  <c:v>5.6504025999999999E-2</c:v>
                </c:pt>
                <c:pt idx="37">
                  <c:v>5.4661423000000001E-2</c:v>
                </c:pt>
                <c:pt idx="38">
                  <c:v>4.8632566000000002E-2</c:v>
                </c:pt>
                <c:pt idx="39">
                  <c:v>4.0437143000000002E-2</c:v>
                </c:pt>
                <c:pt idx="40">
                  <c:v>3.147747E-2</c:v>
                </c:pt>
                <c:pt idx="41">
                  <c:v>2.4298215000000001E-2</c:v>
                </c:pt>
                <c:pt idx="42">
                  <c:v>1.9560597999999998E-2</c:v>
                </c:pt>
                <c:pt idx="43">
                  <c:v>1.8860255999999999E-2</c:v>
                </c:pt>
                <c:pt idx="44">
                  <c:v>2.2751878999999999E-2</c:v>
                </c:pt>
                <c:pt idx="45">
                  <c:v>2.8715602999999999E-2</c:v>
                </c:pt>
                <c:pt idx="46">
                  <c:v>3.308672E-2</c:v>
                </c:pt>
                <c:pt idx="47">
                  <c:v>3.4004297000000003E-2</c:v>
                </c:pt>
                <c:pt idx="48">
                  <c:v>3.2774467000000002E-2</c:v>
                </c:pt>
                <c:pt idx="49">
                  <c:v>3.2008874999999999E-2</c:v>
                </c:pt>
                <c:pt idx="50">
                  <c:v>3.2396108E-2</c:v>
                </c:pt>
                <c:pt idx="51">
                  <c:v>3.3934943000000002E-2</c:v>
                </c:pt>
                <c:pt idx="52">
                  <c:v>3.5371977999999998E-2</c:v>
                </c:pt>
                <c:pt idx="53">
                  <c:v>3.48049E-2</c:v>
                </c:pt>
                <c:pt idx="54">
                  <c:v>3.1613585E-2</c:v>
                </c:pt>
                <c:pt idx="55">
                  <c:v>2.8683515E-2</c:v>
                </c:pt>
                <c:pt idx="56">
                  <c:v>2.8533257999999999E-2</c:v>
                </c:pt>
                <c:pt idx="57">
                  <c:v>3.4288917000000002E-2</c:v>
                </c:pt>
                <c:pt idx="58">
                  <c:v>4.387924E-2</c:v>
                </c:pt>
                <c:pt idx="59">
                  <c:v>5.2015970000000002E-2</c:v>
                </c:pt>
                <c:pt idx="60">
                  <c:v>5.4136650000000001E-2</c:v>
                </c:pt>
                <c:pt idx="61">
                  <c:v>5.2209249999999999E-2</c:v>
                </c:pt>
                <c:pt idx="62">
                  <c:v>5.0554212000000001E-2</c:v>
                </c:pt>
                <c:pt idx="63">
                  <c:v>5.1340964000000003E-2</c:v>
                </c:pt>
                <c:pt idx="64">
                  <c:v>5.1699740000000001E-2</c:v>
                </c:pt>
                <c:pt idx="65">
                  <c:v>4.9439980000000001E-2</c:v>
                </c:pt>
                <c:pt idx="66">
                  <c:v>4.7757354000000002E-2</c:v>
                </c:pt>
                <c:pt idx="67">
                  <c:v>5.1162596999999997E-2</c:v>
                </c:pt>
                <c:pt idx="68">
                  <c:v>5.8297250000000002E-2</c:v>
                </c:pt>
                <c:pt idx="69">
                  <c:v>6.0737733000000002E-2</c:v>
                </c:pt>
                <c:pt idx="70">
                  <c:v>5.2339922999999997E-2</c:v>
                </c:pt>
                <c:pt idx="71">
                  <c:v>3.4905360000000003E-2</c:v>
                </c:pt>
                <c:pt idx="72">
                  <c:v>1.7330363000000001E-2</c:v>
                </c:pt>
                <c:pt idx="73">
                  <c:v>7.3297442999999997E-3</c:v>
                </c:pt>
                <c:pt idx="74">
                  <c:v>7.2152168000000003E-3</c:v>
                </c:pt>
                <c:pt idx="75">
                  <c:v>1.3130924E-2</c:v>
                </c:pt>
                <c:pt idx="76">
                  <c:v>1.9753354000000001E-2</c:v>
                </c:pt>
                <c:pt idx="77">
                  <c:v>2.3096623E-2</c:v>
                </c:pt>
                <c:pt idx="78">
                  <c:v>2.3938276000000001E-2</c:v>
                </c:pt>
                <c:pt idx="79">
                  <c:v>2.4395819999999999E-2</c:v>
                </c:pt>
                <c:pt idx="80">
                  <c:v>2.3992225999999998E-2</c:v>
                </c:pt>
                <c:pt idx="81">
                  <c:v>2.0515934E-2</c:v>
                </c:pt>
                <c:pt idx="82">
                  <c:v>1.2452370000000001E-2</c:v>
                </c:pt>
                <c:pt idx="83">
                  <c:v>1.6126176E-3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3.0663855999999998E-3</c:v>
                </c:pt>
                <c:pt idx="88">
                  <c:v>1.439476E-2</c:v>
                </c:pt>
                <c:pt idx="89">
                  <c:v>2.4045971999999999E-2</c:v>
                </c:pt>
                <c:pt idx="90">
                  <c:v>3.0242620000000001E-2</c:v>
                </c:pt>
                <c:pt idx="91">
                  <c:v>3.3176365999999999E-2</c:v>
                </c:pt>
                <c:pt idx="92">
                  <c:v>3.256394E-2</c:v>
                </c:pt>
                <c:pt idx="93">
                  <c:v>3.0587882E-2</c:v>
                </c:pt>
                <c:pt idx="94">
                  <c:v>2.8233113000000001E-2</c:v>
                </c:pt>
                <c:pt idx="95">
                  <c:v>2.5506673000000001E-2</c:v>
                </c:pt>
                <c:pt idx="96">
                  <c:v>2.5632499E-2</c:v>
                </c:pt>
                <c:pt idx="97">
                  <c:v>2.7285693E-2</c:v>
                </c:pt>
                <c:pt idx="98">
                  <c:v>2.9450446000000002E-2</c:v>
                </c:pt>
                <c:pt idx="99">
                  <c:v>3.153193E-2</c:v>
                </c:pt>
                <c:pt idx="100">
                  <c:v>3.3329549999999999E-2</c:v>
                </c:pt>
                <c:pt idx="101">
                  <c:v>3.3263913999999999E-2</c:v>
                </c:pt>
                <c:pt idx="102">
                  <c:v>3.2884873000000002E-2</c:v>
                </c:pt>
                <c:pt idx="103">
                  <c:v>3.2084630000000003E-2</c:v>
                </c:pt>
                <c:pt idx="104">
                  <c:v>3.0077353000000001E-2</c:v>
                </c:pt>
                <c:pt idx="105">
                  <c:v>2.7008457E-2</c:v>
                </c:pt>
                <c:pt idx="106">
                  <c:v>2.2876150000000001E-2</c:v>
                </c:pt>
                <c:pt idx="107">
                  <c:v>1.83088E-2</c:v>
                </c:pt>
                <c:pt idx="108">
                  <c:v>1.2461195E-2</c:v>
                </c:pt>
                <c:pt idx="109">
                  <c:v>6.0505000000000003E-3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0E60-4BF7-9C4D-038A27356829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[5]Sheet1!$D$231:$DT$231</c:f>
              <c:numCache>
                <c:formatCode>General</c:formatCode>
                <c:ptCount val="121"/>
                <c:pt idx="0">
                  <c:v>4.0308189999999997E-3</c:v>
                </c:pt>
                <c:pt idx="1">
                  <c:v>3.1564916000000002E-3</c:v>
                </c:pt>
                <c:pt idx="2">
                  <c:v>4.5744004000000003E-3</c:v>
                </c:pt>
                <c:pt idx="3">
                  <c:v>4.4239023999999997E-3</c:v>
                </c:pt>
                <c:pt idx="4">
                  <c:v>3.9539579999999996E-3</c:v>
                </c:pt>
                <c:pt idx="5">
                  <c:v>4.4967866999999998E-3</c:v>
                </c:pt>
                <c:pt idx="6">
                  <c:v>6.5902139999999996E-3</c:v>
                </c:pt>
                <c:pt idx="7">
                  <c:v>8.8288069999999993E-3</c:v>
                </c:pt>
                <c:pt idx="8">
                  <c:v>8.3855509999999998E-3</c:v>
                </c:pt>
                <c:pt idx="9">
                  <c:v>4.1594235000000004E-3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1.4728985E-3</c:v>
                </c:pt>
                <c:pt idx="15">
                  <c:v>6.9315564000000003E-3</c:v>
                </c:pt>
                <c:pt idx="16">
                  <c:v>1.0817834E-2</c:v>
                </c:pt>
                <c:pt idx="17">
                  <c:v>1.0404673999999999E-2</c:v>
                </c:pt>
                <c:pt idx="18">
                  <c:v>5.9979083000000002E-3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5.2117099999999996E-3</c:v>
                </c:pt>
                <c:pt idx="27">
                  <c:v>1.0712938999999999E-2</c:v>
                </c:pt>
                <c:pt idx="28">
                  <c:v>1.5429107500000001E-2</c:v>
                </c:pt>
                <c:pt idx="29">
                  <c:v>1.9317999999999998E-2</c:v>
                </c:pt>
                <c:pt idx="30">
                  <c:v>2.3454699999999998E-2</c:v>
                </c:pt>
                <c:pt idx="31">
                  <c:v>2.8125206E-2</c:v>
                </c:pt>
                <c:pt idx="32">
                  <c:v>3.3083353000000003E-2</c:v>
                </c:pt>
                <c:pt idx="33">
                  <c:v>3.9767223999999997E-2</c:v>
                </c:pt>
                <c:pt idx="34">
                  <c:v>4.7238820000000001E-2</c:v>
                </c:pt>
                <c:pt idx="35">
                  <c:v>5.3990996999999999E-2</c:v>
                </c:pt>
                <c:pt idx="36">
                  <c:v>5.7129684999999999E-2</c:v>
                </c:pt>
                <c:pt idx="37">
                  <c:v>5.5026683999999999E-2</c:v>
                </c:pt>
                <c:pt idx="38">
                  <c:v>4.8631787000000003E-2</c:v>
                </c:pt>
                <c:pt idx="39">
                  <c:v>4.0271330000000001E-2</c:v>
                </c:pt>
                <c:pt idx="40">
                  <c:v>3.1448240000000002E-2</c:v>
                </c:pt>
                <c:pt idx="41">
                  <c:v>2.4645770000000001E-2</c:v>
                </c:pt>
                <c:pt idx="42">
                  <c:v>2.0199519999999999E-2</c:v>
                </c:pt>
                <c:pt idx="43">
                  <c:v>1.9405217999999998E-2</c:v>
                </c:pt>
                <c:pt idx="44">
                  <c:v>2.2829729999999999E-2</c:v>
                </c:pt>
                <c:pt idx="45">
                  <c:v>2.8260894000000002E-2</c:v>
                </c:pt>
                <c:pt idx="46">
                  <c:v>3.2327090000000003E-2</c:v>
                </c:pt>
                <c:pt idx="47">
                  <c:v>3.3350919999999999E-2</c:v>
                </c:pt>
                <c:pt idx="48">
                  <c:v>3.2610460000000001E-2</c:v>
                </c:pt>
                <c:pt idx="49">
                  <c:v>3.2405727000000002E-2</c:v>
                </c:pt>
                <c:pt idx="50">
                  <c:v>3.3186194000000002E-2</c:v>
                </c:pt>
                <c:pt idx="51">
                  <c:v>3.4738444E-2</c:v>
                </c:pt>
                <c:pt idx="52">
                  <c:v>3.5911866000000001E-2</c:v>
                </c:pt>
                <c:pt idx="53">
                  <c:v>3.4995954000000003E-2</c:v>
                </c:pt>
                <c:pt idx="54">
                  <c:v>3.1590569999999998E-2</c:v>
                </c:pt>
                <c:pt idx="55">
                  <c:v>2.8535595E-2</c:v>
                </c:pt>
                <c:pt idx="56">
                  <c:v>2.8304777999999999E-2</c:v>
                </c:pt>
                <c:pt idx="57">
                  <c:v>3.4039925999999998E-2</c:v>
                </c:pt>
                <c:pt idx="58">
                  <c:v>4.3764967000000002E-2</c:v>
                </c:pt>
                <c:pt idx="59">
                  <c:v>5.2221373000000001E-2</c:v>
                </c:pt>
                <c:pt idx="60">
                  <c:v>5.4782980000000002E-2</c:v>
                </c:pt>
                <c:pt idx="61">
                  <c:v>5.3221236999999998E-2</c:v>
                </c:pt>
                <c:pt idx="62">
                  <c:v>5.1768620000000001E-2</c:v>
                </c:pt>
                <c:pt idx="63">
                  <c:v>5.2511299999999997E-2</c:v>
                </c:pt>
                <c:pt idx="64">
                  <c:v>5.2602700000000002E-2</c:v>
                </c:pt>
                <c:pt idx="65">
                  <c:v>4.9912419999999999E-2</c:v>
                </c:pt>
                <c:pt idx="66">
                  <c:v>4.7686946000000001E-2</c:v>
                </c:pt>
                <c:pt idx="67">
                  <c:v>5.0478715E-2</c:v>
                </c:pt>
                <c:pt idx="68">
                  <c:v>5.7136002999999998E-2</c:v>
                </c:pt>
                <c:pt idx="69">
                  <c:v>5.9464637000000001E-2</c:v>
                </c:pt>
                <c:pt idx="70">
                  <c:v>5.1394742E-2</c:v>
                </c:pt>
                <c:pt idx="71">
                  <c:v>3.4469145999999999E-2</c:v>
                </c:pt>
                <c:pt idx="72">
                  <c:v>1.7257193000000001E-2</c:v>
                </c:pt>
                <c:pt idx="73">
                  <c:v>7.4344416999999998E-3</c:v>
                </c:pt>
                <c:pt idx="74">
                  <c:v>7.5229694999999997E-3</c:v>
                </c:pt>
                <c:pt idx="75">
                  <c:v>1.3789562E-2</c:v>
                </c:pt>
                <c:pt idx="76">
                  <c:v>2.0670273999999999E-2</c:v>
                </c:pt>
                <c:pt idx="77">
                  <c:v>2.3948819999999999E-2</c:v>
                </c:pt>
                <c:pt idx="78">
                  <c:v>2.4425056000000001E-2</c:v>
                </c:pt>
                <c:pt idx="79">
                  <c:v>2.4481578E-2</c:v>
                </c:pt>
                <c:pt idx="80">
                  <c:v>2.3898935E-2</c:v>
                </c:pt>
                <c:pt idx="81">
                  <c:v>2.0468110000000001E-2</c:v>
                </c:pt>
                <c:pt idx="82">
                  <c:v>1.2549004000000001E-2</c:v>
                </c:pt>
                <c:pt idx="83">
                  <c:v>1.7999477999999999E-3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2.8358174000000002E-3</c:v>
                </c:pt>
                <c:pt idx="88">
                  <c:v>1.4176306E-2</c:v>
                </c:pt>
                <c:pt idx="89">
                  <c:v>2.3839662000000001E-2</c:v>
                </c:pt>
                <c:pt idx="90">
                  <c:v>3.0035788000000001E-2</c:v>
                </c:pt>
                <c:pt idx="91">
                  <c:v>3.2984390000000002E-2</c:v>
                </c:pt>
                <c:pt idx="92">
                  <c:v>3.2426233999999998E-2</c:v>
                </c:pt>
                <c:pt idx="93">
                  <c:v>3.0563876E-2</c:v>
                </c:pt>
                <c:pt idx="94">
                  <c:v>2.8351573000000001E-2</c:v>
                </c:pt>
                <c:pt idx="95">
                  <c:v>2.5714885E-2</c:v>
                </c:pt>
                <c:pt idx="96">
                  <c:v>2.5946138000000001E-2</c:v>
                </c:pt>
                <c:pt idx="97">
                  <c:v>2.7658055000000001E-2</c:v>
                </c:pt>
                <c:pt idx="98">
                  <c:v>2.9807133999999999E-2</c:v>
                </c:pt>
                <c:pt idx="99">
                  <c:v>3.1785040000000001E-2</c:v>
                </c:pt>
                <c:pt idx="100">
                  <c:v>3.3407470000000002E-2</c:v>
                </c:pt>
                <c:pt idx="101">
                  <c:v>3.3118766000000001E-2</c:v>
                </c:pt>
                <c:pt idx="102">
                  <c:v>3.2487611999999999E-2</c:v>
                </c:pt>
                <c:pt idx="103">
                  <c:v>3.1451903000000003E-2</c:v>
                </c:pt>
                <c:pt idx="104">
                  <c:v>2.9245172E-2</c:v>
                </c:pt>
                <c:pt idx="105">
                  <c:v>2.6019483999999999E-2</c:v>
                </c:pt>
                <c:pt idx="106">
                  <c:v>2.1781040000000002E-2</c:v>
                </c:pt>
                <c:pt idx="107">
                  <c:v>1.7158117000000001E-2</c:v>
                </c:pt>
                <c:pt idx="108">
                  <c:v>1.1322115000000001E-2</c:v>
                </c:pt>
                <c:pt idx="109">
                  <c:v>4.9748980000000002E-3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0E60-4BF7-9C4D-038A27356829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[5]Sheet1!$D$232:$DT$232</c:f>
              <c:numCache>
                <c:formatCode>General</c:formatCode>
                <c:ptCount val="121"/>
                <c:pt idx="0">
                  <c:v>4.1684518000000004E-3</c:v>
                </c:pt>
                <c:pt idx="1">
                  <c:v>3.1987778000000001E-3</c:v>
                </c:pt>
                <c:pt idx="2">
                  <c:v>4.2226870000000001E-3</c:v>
                </c:pt>
                <c:pt idx="3">
                  <c:v>4.1047115999999998E-3</c:v>
                </c:pt>
                <c:pt idx="4">
                  <c:v>3.9283694000000003E-3</c:v>
                </c:pt>
                <c:pt idx="5">
                  <c:v>4.8119584E-3</c:v>
                </c:pt>
                <c:pt idx="6">
                  <c:v>7.1452366999999999E-3</c:v>
                </c:pt>
                <c:pt idx="7">
                  <c:v>9.4505300000000004E-3</c:v>
                </c:pt>
                <c:pt idx="8">
                  <c:v>8.9006520000000002E-3</c:v>
                </c:pt>
                <c:pt idx="9">
                  <c:v>4.3711373999999999E-3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7.3800000000000005E-4</c:v>
                </c:pt>
                <c:pt idx="15">
                  <c:v>6.2413709999999999E-3</c:v>
                </c:pt>
                <c:pt idx="16">
                  <c:v>1.0363839E-2</c:v>
                </c:pt>
                <c:pt idx="17">
                  <c:v>1.0364422E-2</c:v>
                </c:pt>
                <c:pt idx="18">
                  <c:v>6.3388003E-3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5.1295365999999998E-3</c:v>
                </c:pt>
                <c:pt idx="27">
                  <c:v>1.0238268E-2</c:v>
                </c:pt>
                <c:pt idx="28">
                  <c:v>1.475303E-2</c:v>
                </c:pt>
                <c:pt idx="29">
                  <c:v>1.8649293000000001E-2</c:v>
                </c:pt>
                <c:pt idx="30">
                  <c:v>2.2841340000000002E-2</c:v>
                </c:pt>
                <c:pt idx="31">
                  <c:v>2.7538221000000002E-2</c:v>
                </c:pt>
                <c:pt idx="32">
                  <c:v>3.2557654999999998E-2</c:v>
                </c:pt>
                <c:pt idx="33">
                  <c:v>3.9383920000000003E-2</c:v>
                </c:pt>
                <c:pt idx="34">
                  <c:v>4.7132168000000002E-2</c:v>
                </c:pt>
                <c:pt idx="35">
                  <c:v>5.4225724000000003E-2</c:v>
                </c:pt>
                <c:pt idx="36">
                  <c:v>5.7710323000000001E-2</c:v>
                </c:pt>
                <c:pt idx="37">
                  <c:v>5.5890090000000003E-2</c:v>
                </c:pt>
                <c:pt idx="38">
                  <c:v>4.9561250000000001E-2</c:v>
                </c:pt>
                <c:pt idx="39">
                  <c:v>4.1004125000000002E-2</c:v>
                </c:pt>
                <c:pt idx="40">
                  <c:v>3.190349E-2</c:v>
                </c:pt>
                <c:pt idx="41">
                  <c:v>2.4853130000000001E-2</c:v>
                </c:pt>
                <c:pt idx="42">
                  <c:v>2.0287428E-2</c:v>
                </c:pt>
                <c:pt idx="43">
                  <c:v>1.9397866E-2</c:v>
                </c:pt>
                <c:pt idx="44">
                  <c:v>2.2748152000000001E-2</c:v>
                </c:pt>
                <c:pt idx="45">
                  <c:v>2.8157848999999999E-2</c:v>
                </c:pt>
                <c:pt idx="46">
                  <c:v>3.2369809999999999E-2</c:v>
                </c:pt>
                <c:pt idx="47">
                  <c:v>3.3573053999999998E-2</c:v>
                </c:pt>
                <c:pt idx="48">
                  <c:v>3.2830129999999999E-2</c:v>
                </c:pt>
                <c:pt idx="49">
                  <c:v>3.2460269999999999E-2</c:v>
                </c:pt>
                <c:pt idx="50">
                  <c:v>3.3106845000000003E-2</c:v>
                </c:pt>
                <c:pt idx="51">
                  <c:v>3.4730102999999998E-2</c:v>
                </c:pt>
                <c:pt idx="52">
                  <c:v>3.6065585999999997E-2</c:v>
                </c:pt>
                <c:pt idx="53">
                  <c:v>3.5208362999999999E-2</c:v>
                </c:pt>
                <c:pt idx="54">
                  <c:v>3.1709216999999998E-2</c:v>
                </c:pt>
                <c:pt idx="55">
                  <c:v>2.8616931000000002E-2</c:v>
                </c:pt>
                <c:pt idx="56">
                  <c:v>2.850666E-2</c:v>
                </c:pt>
                <c:pt idx="57">
                  <c:v>3.4453373000000002E-2</c:v>
                </c:pt>
                <c:pt idx="58">
                  <c:v>4.4261112999999998E-2</c:v>
                </c:pt>
                <c:pt idx="59">
                  <c:v>5.26504E-2</c:v>
                </c:pt>
                <c:pt idx="60">
                  <c:v>5.5036549999999997E-2</c:v>
                </c:pt>
                <c:pt idx="61">
                  <c:v>5.3302966E-2</c:v>
                </c:pt>
                <c:pt idx="62">
                  <c:v>5.1635279999999999E-2</c:v>
                </c:pt>
                <c:pt idx="63">
                  <c:v>5.218047E-2</c:v>
                </c:pt>
                <c:pt idx="64">
                  <c:v>5.2136703999999999E-2</c:v>
                </c:pt>
                <c:pt idx="65">
                  <c:v>4.9466613999999999E-2</c:v>
                </c:pt>
                <c:pt idx="66">
                  <c:v>4.7426040000000003E-2</c:v>
                </c:pt>
                <c:pt idx="67">
                  <c:v>5.0538636999999997E-2</c:v>
                </c:pt>
                <c:pt idx="68">
                  <c:v>5.7458955999999999E-2</c:v>
                </c:pt>
                <c:pt idx="69">
                  <c:v>5.9811419999999997E-2</c:v>
                </c:pt>
                <c:pt idx="70">
                  <c:v>5.1481579999999999E-2</c:v>
                </c:pt>
                <c:pt idx="71">
                  <c:v>3.4239015999999997E-2</c:v>
                </c:pt>
                <c:pt idx="72">
                  <c:v>1.6864431999999999E-2</c:v>
                </c:pt>
                <c:pt idx="73">
                  <c:v>7.0246286E-3</c:v>
                </c:pt>
                <c:pt idx="74">
                  <c:v>7.0918207000000002E-3</c:v>
                </c:pt>
                <c:pt idx="75">
                  <c:v>1.3335885E-2</c:v>
                </c:pt>
                <c:pt idx="76">
                  <c:v>2.0390332000000001E-2</c:v>
                </c:pt>
                <c:pt idx="77">
                  <c:v>2.4042669999999999E-2</c:v>
                </c:pt>
                <c:pt idx="78">
                  <c:v>2.4865380999999999E-2</c:v>
                </c:pt>
                <c:pt idx="79">
                  <c:v>2.5010393999999998E-2</c:v>
                </c:pt>
                <c:pt idx="80">
                  <c:v>2.4221797999999999E-2</c:v>
                </c:pt>
                <c:pt idx="81">
                  <c:v>2.0488704999999999E-2</c:v>
                </c:pt>
                <c:pt idx="82">
                  <c:v>1.2301566999999999E-2</c:v>
                </c:pt>
                <c:pt idx="83">
                  <c:v>1.3318104E-3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2.1163889000000002E-3</c:v>
                </c:pt>
                <c:pt idx="88">
                  <c:v>1.3721273000000001E-2</c:v>
                </c:pt>
                <c:pt idx="89">
                  <c:v>2.3760682000000002E-2</c:v>
                </c:pt>
                <c:pt idx="90">
                  <c:v>3.0412622E-2</c:v>
                </c:pt>
                <c:pt idx="91">
                  <c:v>3.3779066000000003E-2</c:v>
                </c:pt>
                <c:pt idx="92">
                  <c:v>3.3439030000000002E-2</c:v>
                </c:pt>
                <c:pt idx="93">
                  <c:v>3.1607594000000003E-2</c:v>
                </c:pt>
                <c:pt idx="94">
                  <c:v>2.9265592E-2</c:v>
                </c:pt>
                <c:pt idx="95">
                  <c:v>2.6384324000000001E-2</c:v>
                </c:pt>
                <c:pt idx="96">
                  <c:v>2.6318290000000001E-2</c:v>
                </c:pt>
                <c:pt idx="97">
                  <c:v>2.7767736000000001E-2</c:v>
                </c:pt>
                <c:pt idx="98">
                  <c:v>2.9721642E-2</c:v>
                </c:pt>
                <c:pt idx="99">
                  <c:v>3.158818E-2</c:v>
                </c:pt>
                <c:pt idx="100">
                  <c:v>3.3172183000000001E-2</c:v>
                </c:pt>
                <c:pt idx="101">
                  <c:v>3.289711E-2</c:v>
                </c:pt>
                <c:pt idx="102">
                  <c:v>3.230765E-2</c:v>
                </c:pt>
                <c:pt idx="103">
                  <c:v>3.1325306999999997E-2</c:v>
                </c:pt>
                <c:pt idx="104">
                  <c:v>2.9170056999999999E-2</c:v>
                </c:pt>
                <c:pt idx="105">
                  <c:v>2.5990528999999998E-2</c:v>
                </c:pt>
                <c:pt idx="106">
                  <c:v>2.1788022000000001E-2</c:v>
                </c:pt>
                <c:pt idx="107">
                  <c:v>1.7157375999999998E-2</c:v>
                </c:pt>
                <c:pt idx="108">
                  <c:v>1.1326658E-2</c:v>
                </c:pt>
                <c:pt idx="109">
                  <c:v>4.962752E-3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0E60-4BF7-9C4D-038A27356829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[5]Sheet1!$D$233:$DT$233</c:f>
              <c:numCache>
                <c:formatCode>General</c:formatCode>
                <c:ptCount val="121"/>
                <c:pt idx="0">
                  <c:v>4.3261319999999999E-3</c:v>
                </c:pt>
                <c:pt idx="1">
                  <c:v>3.1615987000000001E-3</c:v>
                </c:pt>
                <c:pt idx="2">
                  <c:v>3.9232659999999999E-3</c:v>
                </c:pt>
                <c:pt idx="3">
                  <c:v>3.3996662E-3</c:v>
                </c:pt>
                <c:pt idx="4">
                  <c:v>2.8428002E-3</c:v>
                </c:pt>
                <c:pt idx="5">
                  <c:v>3.5940509E-3</c:v>
                </c:pt>
                <c:pt idx="6">
                  <c:v>5.9585580000000001E-3</c:v>
                </c:pt>
                <c:pt idx="7">
                  <c:v>8.5933740000000008E-3</c:v>
                </c:pt>
                <c:pt idx="8">
                  <c:v>8.6389029999999999E-3</c:v>
                </c:pt>
                <c:pt idx="9">
                  <c:v>4.872894E-3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7.36E-4</c:v>
                </c:pt>
                <c:pt idx="15">
                  <c:v>5.9773830000000002E-3</c:v>
                </c:pt>
                <c:pt idx="16">
                  <c:v>1.0094996E-2</c:v>
                </c:pt>
                <c:pt idx="17">
                  <c:v>1.008068E-2</c:v>
                </c:pt>
                <c:pt idx="18">
                  <c:v>6.1793843999999997E-3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5.0821369999999996E-3</c:v>
                </c:pt>
                <c:pt idx="27">
                  <c:v>1.05424905E-2</c:v>
                </c:pt>
                <c:pt idx="28">
                  <c:v>1.5262250999999999E-2</c:v>
                </c:pt>
                <c:pt idx="29">
                  <c:v>1.9328927999999999E-2</c:v>
                </c:pt>
                <c:pt idx="30">
                  <c:v>2.3810992E-2</c:v>
                </c:pt>
                <c:pt idx="31">
                  <c:v>2.8826174999999999E-2</c:v>
                </c:pt>
                <c:pt idx="32">
                  <c:v>3.3934579999999999E-2</c:v>
                </c:pt>
                <c:pt idx="33">
                  <c:v>4.0461272E-2</c:v>
                </c:pt>
                <c:pt idx="34">
                  <c:v>4.7584504E-2</c:v>
                </c:pt>
                <c:pt idx="35">
                  <c:v>5.3904805E-2</c:v>
                </c:pt>
                <c:pt idx="36">
                  <c:v>5.6721493999999997E-2</c:v>
                </c:pt>
                <c:pt idx="37">
                  <c:v>5.4452445000000002E-2</c:v>
                </c:pt>
                <c:pt idx="38">
                  <c:v>4.8110917000000003E-2</c:v>
                </c:pt>
                <c:pt idx="39">
                  <c:v>3.9847497000000003E-2</c:v>
                </c:pt>
                <c:pt idx="40">
                  <c:v>3.1082734000000001E-2</c:v>
                </c:pt>
                <c:pt idx="41">
                  <c:v>2.4401577000000001E-2</c:v>
                </c:pt>
                <c:pt idx="42">
                  <c:v>2.0015389000000001E-2</c:v>
                </c:pt>
                <c:pt idx="43">
                  <c:v>1.9245867E-2</c:v>
                </c:pt>
                <c:pt idx="44">
                  <c:v>2.2701532E-2</c:v>
                </c:pt>
                <c:pt idx="45">
                  <c:v>2.8199121000000001E-2</c:v>
                </c:pt>
                <c:pt idx="46">
                  <c:v>3.2376269999999999E-2</c:v>
                </c:pt>
                <c:pt idx="47">
                  <c:v>3.3417262000000003E-2</c:v>
                </c:pt>
                <c:pt idx="48">
                  <c:v>3.2470350000000002E-2</c:v>
                </c:pt>
                <c:pt idx="49">
                  <c:v>3.2003879999999998E-2</c:v>
                </c:pt>
                <c:pt idx="50">
                  <c:v>3.2779287999999997E-2</c:v>
                </c:pt>
                <c:pt idx="51">
                  <c:v>3.4696053999999997E-2</c:v>
                </c:pt>
                <c:pt idx="52">
                  <c:v>3.6365717999999998E-2</c:v>
                </c:pt>
                <c:pt idx="53">
                  <c:v>3.5770540000000003E-2</c:v>
                </c:pt>
                <c:pt idx="54">
                  <c:v>3.23168E-2</c:v>
                </c:pt>
                <c:pt idx="55">
                  <c:v>2.8936119999999999E-2</c:v>
                </c:pt>
                <c:pt idx="56">
                  <c:v>2.8322935E-2</c:v>
                </c:pt>
                <c:pt idx="57">
                  <c:v>3.372431E-2</c:v>
                </c:pt>
                <c:pt idx="58">
                  <c:v>4.3190680000000002E-2</c:v>
                </c:pt>
                <c:pt idx="59">
                  <c:v>5.1460053999999998E-2</c:v>
                </c:pt>
                <c:pt idx="60">
                  <c:v>5.3903457000000002E-2</c:v>
                </c:pt>
                <c:pt idx="61">
                  <c:v>5.2354447999999998E-2</c:v>
                </c:pt>
                <c:pt idx="62">
                  <c:v>5.1004793E-2</c:v>
                </c:pt>
                <c:pt idx="63">
                  <c:v>5.1896381999999998E-2</c:v>
                </c:pt>
                <c:pt idx="64">
                  <c:v>5.2114769999999998E-2</c:v>
                </c:pt>
                <c:pt idx="65">
                  <c:v>4.9483201999999997E-2</c:v>
                </c:pt>
                <c:pt idx="66">
                  <c:v>4.7289807000000003E-2</c:v>
                </c:pt>
                <c:pt idx="67">
                  <c:v>5.0200324999999997E-2</c:v>
                </c:pt>
                <c:pt idx="68">
                  <c:v>5.7049269999999999E-2</c:v>
                </c:pt>
                <c:pt idx="69">
                  <c:v>5.9575383000000003E-2</c:v>
                </c:pt>
                <c:pt idx="70">
                  <c:v>5.1657599999999998E-2</c:v>
                </c:pt>
                <c:pt idx="71">
                  <c:v>3.492439E-2</c:v>
                </c:pt>
                <c:pt idx="72">
                  <c:v>1.7953050000000002E-2</c:v>
                </c:pt>
                <c:pt idx="73">
                  <c:v>8.2341380000000002E-3</c:v>
                </c:pt>
                <c:pt idx="74">
                  <c:v>8.0682559999999993E-3</c:v>
                </c:pt>
                <c:pt idx="75">
                  <c:v>1.3774239000000001E-2</c:v>
                </c:pt>
                <c:pt idx="76">
                  <c:v>2.0197539E-2</c:v>
                </c:pt>
                <c:pt idx="77">
                  <c:v>2.3433551E-2</c:v>
                </c:pt>
                <c:pt idx="78">
                  <c:v>2.4214917999999998E-2</c:v>
                </c:pt>
                <c:pt idx="79">
                  <c:v>2.4599831999999999E-2</c:v>
                </c:pt>
                <c:pt idx="80">
                  <c:v>2.4093980000000001E-2</c:v>
                </c:pt>
                <c:pt idx="81">
                  <c:v>2.0501887E-2</c:v>
                </c:pt>
                <c:pt idx="82">
                  <c:v>1.2339763E-2</c:v>
                </c:pt>
                <c:pt idx="83">
                  <c:v>1.4282506E-3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2.3834512E-3</c:v>
                </c:pt>
                <c:pt idx="88">
                  <c:v>1.3548317000000001E-2</c:v>
                </c:pt>
                <c:pt idx="89">
                  <c:v>2.3075722E-2</c:v>
                </c:pt>
                <c:pt idx="90">
                  <c:v>2.9250529000000001E-2</c:v>
                </c:pt>
                <c:pt idx="91">
                  <c:v>3.2345496000000001E-2</c:v>
                </c:pt>
                <c:pt idx="92">
                  <c:v>3.2022856000000002E-2</c:v>
                </c:pt>
                <c:pt idx="93">
                  <c:v>3.0375269999999999E-2</c:v>
                </c:pt>
                <c:pt idx="94">
                  <c:v>2.8335359000000001E-2</c:v>
                </c:pt>
                <c:pt idx="95">
                  <c:v>2.5778123999999999E-2</c:v>
                </c:pt>
                <c:pt idx="96">
                  <c:v>2.6003102E-2</c:v>
                </c:pt>
                <c:pt idx="97">
                  <c:v>2.7610596000000001E-2</c:v>
                </c:pt>
                <c:pt idx="98">
                  <c:v>2.9587174000000001E-2</c:v>
                </c:pt>
                <c:pt idx="99">
                  <c:v>3.1334117000000002E-2</c:v>
                </c:pt>
                <c:pt idx="100">
                  <c:v>3.2713409999999998E-2</c:v>
                </c:pt>
                <c:pt idx="101">
                  <c:v>3.2168626999999998E-2</c:v>
                </c:pt>
                <c:pt idx="102">
                  <c:v>3.1396553000000001E-2</c:v>
                </c:pt>
                <c:pt idx="103">
                  <c:v>3.0312983000000002E-2</c:v>
                </c:pt>
                <c:pt idx="104">
                  <c:v>2.8105651999999998E-2</c:v>
                </c:pt>
                <c:pt idx="105">
                  <c:v>2.4921731999999999E-2</c:v>
                </c:pt>
                <c:pt idx="106">
                  <c:v>2.0765359000000001E-2</c:v>
                </c:pt>
                <c:pt idx="107">
                  <c:v>1.6250734999999999E-2</c:v>
                </c:pt>
                <c:pt idx="108">
                  <c:v>1.0543207000000001E-2</c:v>
                </c:pt>
                <c:pt idx="109">
                  <c:v>4.3282570000000003E-3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0E60-4BF7-9C4D-038A27356829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[5]Sheet1!$D$234:$DT$234</c:f>
              <c:numCache>
                <c:formatCode>General</c:formatCode>
                <c:ptCount val="121"/>
                <c:pt idx="0">
                  <c:v>3.5314518E-3</c:v>
                </c:pt>
                <c:pt idx="1">
                  <c:v>2.413344E-3</c:v>
                </c:pt>
                <c:pt idx="2">
                  <c:v>3.343366E-3</c:v>
                </c:pt>
                <c:pt idx="3">
                  <c:v>3.1923139999999999E-3</c:v>
                </c:pt>
                <c:pt idx="4">
                  <c:v>3.1323673000000002E-3</c:v>
                </c:pt>
                <c:pt idx="5">
                  <c:v>4.1275736999999996E-3</c:v>
                </c:pt>
                <c:pt idx="6">
                  <c:v>6.5289233000000004E-3</c:v>
                </c:pt>
                <c:pt idx="7">
                  <c:v>8.9572639999999995E-3</c:v>
                </c:pt>
                <c:pt idx="8">
                  <c:v>8.6769859999999994E-3</c:v>
                </c:pt>
                <c:pt idx="9">
                  <c:v>4.5706569999999997E-3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9.7900000000000005E-4</c:v>
                </c:pt>
                <c:pt idx="15">
                  <c:v>6.2262990000000002E-3</c:v>
                </c:pt>
                <c:pt idx="16">
                  <c:v>1.0190688999999999E-2</c:v>
                </c:pt>
                <c:pt idx="17">
                  <c:v>1.0131230999999999E-2</c:v>
                </c:pt>
                <c:pt idx="18">
                  <c:v>6.3025303999999999E-3</c:v>
                </c:pt>
                <c:pt idx="19">
                  <c:v>2.0699999999999999E-4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3.7378133000000001E-3</c:v>
                </c:pt>
                <c:pt idx="27">
                  <c:v>9.3899859999999995E-3</c:v>
                </c:pt>
                <c:pt idx="28">
                  <c:v>1.4616837000000001E-2</c:v>
                </c:pt>
                <c:pt idx="29">
                  <c:v>1.9248169999999998E-2</c:v>
                </c:pt>
                <c:pt idx="30">
                  <c:v>2.407699E-2</c:v>
                </c:pt>
                <c:pt idx="31">
                  <c:v>2.9213196E-2</c:v>
                </c:pt>
                <c:pt idx="32">
                  <c:v>3.4352800000000003E-2</c:v>
                </c:pt>
                <c:pt idx="33">
                  <c:v>4.0988848000000001E-2</c:v>
                </c:pt>
                <c:pt idx="34">
                  <c:v>4.8188463000000001E-2</c:v>
                </c:pt>
                <c:pt idx="35">
                  <c:v>5.4498810000000002E-2</c:v>
                </c:pt>
                <c:pt idx="36">
                  <c:v>5.7202052000000003E-2</c:v>
                </c:pt>
                <c:pt idx="37">
                  <c:v>5.4783999999999999E-2</c:v>
                </c:pt>
                <c:pt idx="38">
                  <c:v>4.8296377000000001E-2</c:v>
                </c:pt>
                <c:pt idx="39">
                  <c:v>3.9821222000000003E-2</c:v>
                </c:pt>
                <c:pt idx="40">
                  <c:v>3.0761299999999998E-2</c:v>
                </c:pt>
                <c:pt idx="41">
                  <c:v>2.3815092E-2</c:v>
                </c:pt>
                <c:pt idx="42">
                  <c:v>1.9379884E-2</c:v>
                </c:pt>
                <c:pt idx="43">
                  <c:v>1.8773442000000001E-2</c:v>
                </c:pt>
                <c:pt idx="44">
                  <c:v>2.2481472999999998E-2</c:v>
                </c:pt>
                <c:pt idx="45">
                  <c:v>2.8133203999999998E-2</c:v>
                </c:pt>
                <c:pt idx="46">
                  <c:v>3.2441624000000002E-2</c:v>
                </c:pt>
                <c:pt idx="47">
                  <c:v>3.364031E-2</c:v>
                </c:pt>
                <c:pt idx="48">
                  <c:v>3.2892350000000001E-2</c:v>
                </c:pt>
                <c:pt idx="49">
                  <c:v>3.2548069999999998E-2</c:v>
                </c:pt>
                <c:pt idx="50">
                  <c:v>3.3265226000000002E-2</c:v>
                </c:pt>
                <c:pt idx="51">
                  <c:v>3.503796E-2</c:v>
                </c:pt>
                <c:pt idx="52">
                  <c:v>3.65901E-2</c:v>
                </c:pt>
                <c:pt idx="53">
                  <c:v>3.5913010000000002E-2</c:v>
                </c:pt>
                <c:pt idx="54">
                  <c:v>3.2406497999999999E-2</c:v>
                </c:pt>
                <c:pt idx="55">
                  <c:v>2.9040646E-2</c:v>
                </c:pt>
                <c:pt idx="56">
                  <c:v>2.8505754000000001E-2</c:v>
                </c:pt>
                <c:pt idx="57">
                  <c:v>3.3859647999999999E-2</c:v>
                </c:pt>
                <c:pt idx="58">
                  <c:v>4.2947350000000002E-2</c:v>
                </c:pt>
                <c:pt idx="59">
                  <c:v>5.0645426E-2</c:v>
                </c:pt>
                <c:pt idx="60">
                  <c:v>5.265131E-2</c:v>
                </c:pt>
                <c:pt idx="61">
                  <c:v>5.0995869999999999E-2</c:v>
                </c:pt>
                <c:pt idx="62">
                  <c:v>4.9744030000000002E-2</c:v>
                </c:pt>
                <c:pt idx="63">
                  <c:v>5.0791137E-2</c:v>
                </c:pt>
                <c:pt idx="64">
                  <c:v>5.1227032999999998E-2</c:v>
                </c:pt>
                <c:pt idx="65">
                  <c:v>4.8998274000000001E-2</c:v>
                </c:pt>
                <c:pt idx="66">
                  <c:v>4.7354907000000002E-2</c:v>
                </c:pt>
                <c:pt idx="67">
                  <c:v>5.0717175000000003E-2</c:v>
                </c:pt>
                <c:pt idx="68">
                  <c:v>5.7650844999999999E-2</c:v>
                </c:pt>
                <c:pt idx="69">
                  <c:v>5.9933633E-2</c:v>
                </c:pt>
                <c:pt idx="70">
                  <c:v>5.1729026999999997E-2</c:v>
                </c:pt>
                <c:pt idx="71">
                  <c:v>3.5050035E-2</c:v>
                </c:pt>
                <c:pt idx="72">
                  <c:v>1.857526E-2</c:v>
                </c:pt>
                <c:pt idx="73">
                  <c:v>9.4020949999999992E-3</c:v>
                </c:pt>
                <c:pt idx="74">
                  <c:v>9.2758679999999996E-3</c:v>
                </c:pt>
                <c:pt idx="75">
                  <c:v>1.4347243000000001E-2</c:v>
                </c:pt>
                <c:pt idx="76">
                  <c:v>1.9918028000000001E-2</c:v>
                </c:pt>
                <c:pt idx="77">
                  <c:v>2.2728760000000001E-2</c:v>
                </c:pt>
                <c:pt idx="78">
                  <c:v>2.3762720000000001E-2</c:v>
                </c:pt>
                <c:pt idx="79">
                  <c:v>2.4749821000000002E-2</c:v>
                </c:pt>
                <c:pt idx="80">
                  <c:v>2.4635276000000001E-2</c:v>
                </c:pt>
                <c:pt idx="81">
                  <c:v>2.0958920999999998E-2</c:v>
                </c:pt>
                <c:pt idx="82">
                  <c:v>1.2405496E-2</c:v>
                </c:pt>
                <c:pt idx="83">
                  <c:v>1.1708211000000001E-3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2.8740559999999998E-3</c:v>
                </c:pt>
                <c:pt idx="88">
                  <c:v>1.3889165E-2</c:v>
                </c:pt>
                <c:pt idx="89">
                  <c:v>2.3004564000000002E-2</c:v>
                </c:pt>
                <c:pt idx="90">
                  <c:v>2.8649535E-2</c:v>
                </c:pt>
                <c:pt idx="91">
                  <c:v>3.1301269999999999E-2</c:v>
                </c:pt>
                <c:pt idx="92">
                  <c:v>3.0721247E-2</c:v>
                </c:pt>
                <c:pt idx="93">
                  <c:v>2.8950881000000001E-2</c:v>
                </c:pt>
                <c:pt idx="94">
                  <c:v>2.6856174999999999E-2</c:v>
                </c:pt>
                <c:pt idx="95">
                  <c:v>2.4295686E-2</c:v>
                </c:pt>
                <c:pt idx="96">
                  <c:v>2.4501209999999999E-2</c:v>
                </c:pt>
                <c:pt idx="97">
                  <c:v>2.6078087999999999E-2</c:v>
                </c:pt>
                <c:pt idx="98">
                  <c:v>2.8076121999999998E-2</c:v>
                </c:pt>
                <c:pt idx="99">
                  <c:v>2.989402E-2</c:v>
                </c:pt>
                <c:pt idx="100">
                  <c:v>3.1362800000000003E-2</c:v>
                </c:pt>
                <c:pt idx="101">
                  <c:v>3.0853054000000001E-2</c:v>
                </c:pt>
                <c:pt idx="102">
                  <c:v>3.0257889999999999E-2</c:v>
                </c:pt>
                <c:pt idx="103">
                  <c:v>2.9339549999999999E-2</c:v>
                </c:pt>
                <c:pt idx="104">
                  <c:v>2.7294816E-2</c:v>
                </c:pt>
                <c:pt idx="105">
                  <c:v>2.4274752E-2</c:v>
                </c:pt>
                <c:pt idx="106">
                  <c:v>2.0277863E-2</c:v>
                </c:pt>
                <c:pt idx="107">
                  <c:v>1.5908694000000001E-2</c:v>
                </c:pt>
                <c:pt idx="108">
                  <c:v>1.0327576E-2</c:v>
                </c:pt>
                <c:pt idx="109">
                  <c:v>4.2225774000000001E-3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0E60-4BF7-9C4D-038A27356829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[5]Sheet1!$D$235:$DT$235</c:f>
              <c:numCache>
                <c:formatCode>General</c:formatCode>
                <c:ptCount val="121"/>
                <c:pt idx="0">
                  <c:v>3.5899744999999999E-3</c:v>
                </c:pt>
                <c:pt idx="1">
                  <c:v>2.6179775999999998E-3</c:v>
                </c:pt>
                <c:pt idx="2">
                  <c:v>3.6525597999999999E-3</c:v>
                </c:pt>
                <c:pt idx="3">
                  <c:v>3.0010013999999998E-3</c:v>
                </c:pt>
                <c:pt idx="4">
                  <c:v>2.4446985000000001E-3</c:v>
                </c:pt>
                <c:pt idx="5">
                  <c:v>3.4248313999999998E-3</c:v>
                </c:pt>
                <c:pt idx="6">
                  <c:v>6.1672684000000002E-3</c:v>
                </c:pt>
                <c:pt idx="7">
                  <c:v>8.8837059999999999E-3</c:v>
                </c:pt>
                <c:pt idx="8">
                  <c:v>8.6868480000000005E-3</c:v>
                </c:pt>
                <c:pt idx="9">
                  <c:v>4.5605940000000003E-3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9.3099999999999997E-4</c:v>
                </c:pt>
                <c:pt idx="15">
                  <c:v>6.247247E-3</c:v>
                </c:pt>
                <c:pt idx="16">
                  <c:v>1.021452E-2</c:v>
                </c:pt>
                <c:pt idx="17">
                  <c:v>1.0139252E-2</c:v>
                </c:pt>
                <c:pt idx="18">
                  <c:v>6.3969926E-3</c:v>
                </c:pt>
                <c:pt idx="19">
                  <c:v>4.6200000000000001E-4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4.3182699999999999E-3</c:v>
                </c:pt>
                <c:pt idx="27">
                  <c:v>9.7375039999999993E-3</c:v>
                </c:pt>
                <c:pt idx="28">
                  <c:v>1.475919E-2</c:v>
                </c:pt>
                <c:pt idx="29">
                  <c:v>1.9211203E-2</c:v>
                </c:pt>
                <c:pt idx="30">
                  <c:v>2.3955048999999999E-2</c:v>
                </c:pt>
                <c:pt idx="31">
                  <c:v>2.9105866000000001E-2</c:v>
                </c:pt>
                <c:pt idx="32">
                  <c:v>3.4405020000000001E-2</c:v>
                </c:pt>
                <c:pt idx="33">
                  <c:v>4.1280676000000002E-2</c:v>
                </c:pt>
                <c:pt idx="34">
                  <c:v>4.8835400000000001E-2</c:v>
                </c:pt>
                <c:pt idx="35">
                  <c:v>5.5598090000000003E-2</c:v>
                </c:pt>
                <c:pt idx="36">
                  <c:v>5.8701931999999998E-2</c:v>
                </c:pt>
                <c:pt idx="37">
                  <c:v>5.6427449999999997E-2</c:v>
                </c:pt>
                <c:pt idx="38">
                  <c:v>4.9754373999999997E-2</c:v>
                </c:pt>
                <c:pt idx="39">
                  <c:v>4.0974959999999998E-2</c:v>
                </c:pt>
                <c:pt idx="40">
                  <c:v>3.1706255000000003E-2</c:v>
                </c:pt>
                <c:pt idx="41">
                  <c:v>2.4731046E-2</c:v>
                </c:pt>
                <c:pt idx="42">
                  <c:v>2.0211046999999999E-2</c:v>
                </c:pt>
                <c:pt idx="43">
                  <c:v>1.9254324999999999E-2</c:v>
                </c:pt>
                <c:pt idx="44">
                  <c:v>2.2316193000000002E-2</c:v>
                </c:pt>
                <c:pt idx="45">
                  <c:v>2.7393421000000001E-2</c:v>
                </c:pt>
                <c:pt idx="46">
                  <c:v>3.1408336000000002E-2</c:v>
                </c:pt>
                <c:pt idx="47">
                  <c:v>3.2698735999999999E-2</c:v>
                </c:pt>
                <c:pt idx="48">
                  <c:v>3.2284557999999998E-2</c:v>
                </c:pt>
                <c:pt idx="49">
                  <c:v>3.2337386000000003E-2</c:v>
                </c:pt>
                <c:pt idx="50">
                  <c:v>3.3459935000000003E-2</c:v>
                </c:pt>
                <c:pt idx="51">
                  <c:v>3.5551745000000003E-2</c:v>
                </c:pt>
                <c:pt idx="52">
                  <c:v>3.7328100000000003E-2</c:v>
                </c:pt>
                <c:pt idx="53">
                  <c:v>3.6842989999999999E-2</c:v>
                </c:pt>
                <c:pt idx="54">
                  <c:v>3.3571734999999998E-2</c:v>
                </c:pt>
                <c:pt idx="55">
                  <c:v>3.0391776999999998E-2</c:v>
                </c:pt>
                <c:pt idx="56">
                  <c:v>2.9880116000000002E-2</c:v>
                </c:pt>
                <c:pt idx="57">
                  <c:v>3.4996826000000002E-2</c:v>
                </c:pt>
                <c:pt idx="58">
                  <c:v>4.3751709999999999E-2</c:v>
                </c:pt>
                <c:pt idx="59">
                  <c:v>5.1294908E-2</c:v>
                </c:pt>
                <c:pt idx="60">
                  <c:v>5.3461764000000002E-2</c:v>
                </c:pt>
                <c:pt idx="61">
                  <c:v>5.2163713E-2</c:v>
                </c:pt>
                <c:pt idx="62">
                  <c:v>5.1227483999999997E-2</c:v>
                </c:pt>
                <c:pt idx="63">
                  <c:v>5.2340049999999999E-2</c:v>
                </c:pt>
                <c:pt idx="64">
                  <c:v>5.2497240000000001E-2</c:v>
                </c:pt>
                <c:pt idx="65">
                  <c:v>4.9682320000000002E-2</c:v>
                </c:pt>
                <c:pt idx="66">
                  <c:v>4.715979E-2</c:v>
                </c:pt>
                <c:pt idx="67">
                  <c:v>4.9429134E-2</c:v>
                </c:pt>
                <c:pt idx="68">
                  <c:v>5.5435159999999997E-2</c:v>
                </c:pt>
                <c:pt idx="69">
                  <c:v>5.7362574999999999E-2</c:v>
                </c:pt>
                <c:pt idx="70">
                  <c:v>4.9614566999999998E-2</c:v>
                </c:pt>
                <c:pt idx="71">
                  <c:v>3.3965120000000001E-2</c:v>
                </c:pt>
                <c:pt idx="72">
                  <c:v>1.8537142999999999E-2</c:v>
                </c:pt>
                <c:pt idx="73">
                  <c:v>1.0079103000000001E-2</c:v>
                </c:pt>
                <c:pt idx="74">
                  <c:v>1.0291847E-2</c:v>
                </c:pt>
                <c:pt idx="75">
                  <c:v>1.5430442000000001E-2</c:v>
                </c:pt>
                <c:pt idx="76">
                  <c:v>2.0799990000000001E-2</c:v>
                </c:pt>
                <c:pt idx="77">
                  <c:v>2.3148815999999999E-2</c:v>
                </c:pt>
                <c:pt idx="78">
                  <c:v>2.3587945999999999E-2</c:v>
                </c:pt>
                <c:pt idx="79">
                  <c:v>2.4135054999999999E-2</c:v>
                </c:pt>
                <c:pt idx="80">
                  <c:v>2.4018188999999999E-2</c:v>
                </c:pt>
                <c:pt idx="81">
                  <c:v>2.0758338000000001E-2</c:v>
                </c:pt>
                <c:pt idx="82">
                  <c:v>1.2755585999999999E-2</c:v>
                </c:pt>
                <c:pt idx="83">
                  <c:v>1.8904101E-3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2.8479600000000001E-3</c:v>
                </c:pt>
                <c:pt idx="88">
                  <c:v>1.3591562999999999E-2</c:v>
                </c:pt>
                <c:pt idx="89">
                  <c:v>2.2490184999999999E-2</c:v>
                </c:pt>
                <c:pt idx="90">
                  <c:v>2.7978994E-2</c:v>
                </c:pt>
                <c:pt idx="91">
                  <c:v>3.0519801999999999E-2</c:v>
                </c:pt>
                <c:pt idx="92">
                  <c:v>3.0072587000000001E-2</c:v>
                </c:pt>
                <c:pt idx="93">
                  <c:v>2.8640583000000001E-2</c:v>
                </c:pt>
                <c:pt idx="94">
                  <c:v>2.7040729999999999E-2</c:v>
                </c:pt>
                <c:pt idx="95">
                  <c:v>2.4954375000000001E-2</c:v>
                </c:pt>
                <c:pt idx="96">
                  <c:v>2.5498455E-2</c:v>
                </c:pt>
                <c:pt idx="97">
                  <c:v>2.7148075000000001E-2</c:v>
                </c:pt>
                <c:pt idx="98">
                  <c:v>2.8901317999999999E-2</c:v>
                </c:pt>
                <c:pt idx="99">
                  <c:v>3.0227447000000001E-2</c:v>
                </c:pt>
                <c:pt idx="100">
                  <c:v>3.1095799E-2</c:v>
                </c:pt>
                <c:pt idx="101">
                  <c:v>2.9893775000000001E-2</c:v>
                </c:pt>
                <c:pt idx="102">
                  <c:v>2.8676163000000001E-2</c:v>
                </c:pt>
                <c:pt idx="103">
                  <c:v>2.7240423E-2</c:v>
                </c:pt>
                <c:pt idx="104">
                  <c:v>2.4794882000000001E-2</c:v>
                </c:pt>
                <c:pt idx="105">
                  <c:v>2.1488009999999998E-2</c:v>
                </c:pt>
                <c:pt idx="106">
                  <c:v>1.7328683000000001E-2</c:v>
                </c:pt>
                <c:pt idx="107">
                  <c:v>1.2891929999999999E-2</c:v>
                </c:pt>
                <c:pt idx="108">
                  <c:v>7.3953680000000003E-3</c:v>
                </c:pt>
                <c:pt idx="109">
                  <c:v>1.4650397E-3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0E60-4BF7-9C4D-038A27356829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[5]Sheet1!$D$236:$DT$236</c:f>
              <c:numCache>
                <c:formatCode>General</c:formatCode>
                <c:ptCount val="121"/>
                <c:pt idx="0">
                  <c:v>3.1788796000000001E-3</c:v>
                </c:pt>
                <c:pt idx="1">
                  <c:v>2.1828336000000001E-3</c:v>
                </c:pt>
                <c:pt idx="2">
                  <c:v>3.1971855000000001E-3</c:v>
                </c:pt>
                <c:pt idx="3">
                  <c:v>3.1721566E-3</c:v>
                </c:pt>
                <c:pt idx="4">
                  <c:v>3.1896966999999999E-3</c:v>
                </c:pt>
                <c:pt idx="5">
                  <c:v>4.2919170000000001E-3</c:v>
                </c:pt>
                <c:pt idx="6">
                  <c:v>6.6695423000000002E-3</c:v>
                </c:pt>
                <c:pt idx="7">
                  <c:v>8.8665459999999995E-3</c:v>
                </c:pt>
                <c:pt idx="8">
                  <c:v>8.3610660000000003E-3</c:v>
                </c:pt>
                <c:pt idx="9">
                  <c:v>4.2942413000000004E-3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9.7300000000000002E-4</c:v>
                </c:pt>
                <c:pt idx="15">
                  <c:v>6.1156442E-3</c:v>
                </c:pt>
                <c:pt idx="16">
                  <c:v>1.0055042E-2</c:v>
                </c:pt>
                <c:pt idx="17">
                  <c:v>9.977194E-3</c:v>
                </c:pt>
                <c:pt idx="18">
                  <c:v>6.2264777E-3</c:v>
                </c:pt>
                <c:pt idx="19">
                  <c:v>2.9399999999999999E-4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3.8932029E-3</c:v>
                </c:pt>
                <c:pt idx="27">
                  <c:v>9.2600129999999992E-3</c:v>
                </c:pt>
                <c:pt idx="28">
                  <c:v>1.4391464E-2</c:v>
                </c:pt>
                <c:pt idx="29">
                  <c:v>1.9004224E-2</c:v>
                </c:pt>
                <c:pt idx="30">
                  <c:v>2.3848620000000001E-2</c:v>
                </c:pt>
                <c:pt idx="31">
                  <c:v>2.9110638000000001E-2</c:v>
                </c:pt>
                <c:pt idx="32">
                  <c:v>3.4512213999999999E-2</c:v>
                </c:pt>
                <c:pt idx="33">
                  <c:v>4.1555795999999999E-2</c:v>
                </c:pt>
                <c:pt idx="34">
                  <c:v>4.9216818000000002E-2</c:v>
                </c:pt>
                <c:pt idx="35">
                  <c:v>5.6027680000000003E-2</c:v>
                </c:pt>
                <c:pt idx="36">
                  <c:v>5.9081956999999997E-2</c:v>
                </c:pt>
                <c:pt idx="37">
                  <c:v>5.6739334000000002E-2</c:v>
                </c:pt>
                <c:pt idx="38">
                  <c:v>5.0062559999999999E-2</c:v>
                </c:pt>
                <c:pt idx="39">
                  <c:v>4.1304436E-2</c:v>
                </c:pt>
                <c:pt idx="40">
                  <c:v>3.2018334000000002E-2</c:v>
                </c:pt>
                <c:pt idx="41">
                  <c:v>2.4912246999999998E-2</c:v>
                </c:pt>
                <c:pt idx="42">
                  <c:v>2.0298792E-2</c:v>
                </c:pt>
                <c:pt idx="43">
                  <c:v>1.9354405000000002E-2</c:v>
                </c:pt>
                <c:pt idx="44">
                  <c:v>2.2523284000000001E-2</c:v>
                </c:pt>
                <c:pt idx="45">
                  <c:v>2.7570106E-2</c:v>
                </c:pt>
                <c:pt idx="46">
                  <c:v>3.1422696999999999E-2</c:v>
                </c:pt>
                <c:pt idx="47">
                  <c:v>3.2518909999999998E-2</c:v>
                </c:pt>
                <c:pt idx="48">
                  <c:v>3.2065301999999997E-2</c:v>
                </c:pt>
                <c:pt idx="49">
                  <c:v>3.226014E-2</c:v>
                </c:pt>
                <c:pt idx="50">
                  <c:v>3.3563305000000002E-2</c:v>
                </c:pt>
                <c:pt idx="51">
                  <c:v>3.5750932999999999E-2</c:v>
                </c:pt>
                <c:pt idx="52">
                  <c:v>3.7490737000000003E-2</c:v>
                </c:pt>
                <c:pt idx="53">
                  <c:v>3.682038E-2</c:v>
                </c:pt>
                <c:pt idx="54">
                  <c:v>3.3282150000000003E-2</c:v>
                </c:pt>
                <c:pt idx="55">
                  <c:v>2.9864706000000001E-2</c:v>
                </c:pt>
                <c:pt idx="56">
                  <c:v>2.9310636000000001E-2</c:v>
                </c:pt>
                <c:pt idx="57">
                  <c:v>3.4712130000000001E-2</c:v>
                </c:pt>
                <c:pt idx="58">
                  <c:v>4.3942200000000001E-2</c:v>
                </c:pt>
                <c:pt idx="59">
                  <c:v>5.1795933000000002E-2</c:v>
                </c:pt>
                <c:pt idx="60">
                  <c:v>5.3822003E-2</c:v>
                </c:pt>
                <c:pt idx="61">
                  <c:v>5.201091E-2</c:v>
                </c:pt>
                <c:pt idx="62">
                  <c:v>5.0558395999999999E-2</c:v>
                </c:pt>
                <c:pt idx="63">
                  <c:v>5.1474888000000003E-2</c:v>
                </c:pt>
                <c:pt idx="64">
                  <c:v>5.1831170000000003E-2</c:v>
                </c:pt>
                <c:pt idx="65">
                  <c:v>4.9406510000000001E-2</c:v>
                </c:pt>
                <c:pt idx="66">
                  <c:v>4.7252104000000003E-2</c:v>
                </c:pt>
                <c:pt idx="67">
                  <c:v>4.9711850000000002E-2</c:v>
                </c:pt>
                <c:pt idx="68">
                  <c:v>5.5705690000000002E-2</c:v>
                </c:pt>
                <c:pt idx="69">
                  <c:v>5.743761E-2</c:v>
                </c:pt>
                <c:pt idx="70">
                  <c:v>4.9442705000000003E-2</c:v>
                </c:pt>
                <c:pt idx="71">
                  <c:v>3.3652302000000002E-2</c:v>
                </c:pt>
                <c:pt idx="72">
                  <c:v>1.830012E-2</c:v>
                </c:pt>
                <c:pt idx="73">
                  <c:v>1.0098503E-2</c:v>
                </c:pt>
                <c:pt idx="74">
                  <c:v>1.0594383000000001E-2</c:v>
                </c:pt>
                <c:pt idx="75">
                  <c:v>1.5855614000000001E-2</c:v>
                </c:pt>
                <c:pt idx="76">
                  <c:v>2.1139425999999999E-2</c:v>
                </c:pt>
                <c:pt idx="77">
                  <c:v>2.3307562E-2</c:v>
                </c:pt>
                <c:pt idx="78">
                  <c:v>2.3665572999999999E-2</c:v>
                </c:pt>
                <c:pt idx="79">
                  <c:v>2.4327182999999999E-2</c:v>
                </c:pt>
                <c:pt idx="80">
                  <c:v>2.4426723000000001E-2</c:v>
                </c:pt>
                <c:pt idx="81">
                  <c:v>2.1307356999999999E-2</c:v>
                </c:pt>
                <c:pt idx="82">
                  <c:v>1.3221007999999999E-2</c:v>
                </c:pt>
                <c:pt idx="83">
                  <c:v>2.0044070000000002E-3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1.8395741999999999E-3</c:v>
                </c:pt>
                <c:pt idx="88">
                  <c:v>1.3054609E-2</c:v>
                </c:pt>
                <c:pt idx="89">
                  <c:v>2.2601138999999999E-2</c:v>
                </c:pt>
                <c:pt idx="90">
                  <c:v>2.8731494999999999E-2</c:v>
                </c:pt>
                <c:pt idx="91">
                  <c:v>3.1647370000000001E-2</c:v>
                </c:pt>
                <c:pt idx="92">
                  <c:v>3.1140274999999999E-2</c:v>
                </c:pt>
                <c:pt idx="93">
                  <c:v>2.9344124999999999E-2</c:v>
                </c:pt>
                <c:pt idx="94">
                  <c:v>2.7254416E-2</c:v>
                </c:pt>
                <c:pt idx="95">
                  <c:v>2.4675254000000001E-2</c:v>
                </c:pt>
                <c:pt idx="96">
                  <c:v>2.4815996999999999E-2</c:v>
                </c:pt>
                <c:pt idx="97">
                  <c:v>2.6208329999999998E-2</c:v>
                </c:pt>
                <c:pt idx="98">
                  <c:v>2.788738E-2</c:v>
                </c:pt>
                <c:pt idx="99">
                  <c:v>2.9300533E-2</c:v>
                </c:pt>
                <c:pt idx="100">
                  <c:v>3.035997E-2</c:v>
                </c:pt>
                <c:pt idx="101">
                  <c:v>2.9414143E-2</c:v>
                </c:pt>
                <c:pt idx="102">
                  <c:v>2.8388443999999999E-2</c:v>
                </c:pt>
                <c:pt idx="103">
                  <c:v>2.7122595999999999E-2</c:v>
                </c:pt>
                <c:pt idx="104">
                  <c:v>2.4812974000000002E-2</c:v>
                </c:pt>
                <c:pt idx="105">
                  <c:v>2.1601154000000001E-2</c:v>
                </c:pt>
                <c:pt idx="106">
                  <c:v>1.7499091000000001E-2</c:v>
                </c:pt>
                <c:pt idx="107">
                  <c:v>1.3065268E-2</c:v>
                </c:pt>
                <c:pt idx="108">
                  <c:v>7.5774909999999996E-3</c:v>
                </c:pt>
                <c:pt idx="109">
                  <c:v>1.6408046E-3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0E60-4BF7-9C4D-038A27356829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[5]Sheet1!$D$237:$DT$237</c:f>
              <c:numCache>
                <c:formatCode>General</c:formatCode>
                <c:ptCount val="121"/>
                <c:pt idx="0">
                  <c:v>3.5092610000000001E-3</c:v>
                </c:pt>
                <c:pt idx="1">
                  <c:v>2.5655463999999998E-3</c:v>
                </c:pt>
                <c:pt idx="2">
                  <c:v>3.8077580000000001E-3</c:v>
                </c:pt>
                <c:pt idx="3">
                  <c:v>3.6299445000000001E-3</c:v>
                </c:pt>
                <c:pt idx="4">
                  <c:v>3.5333864E-3</c:v>
                </c:pt>
                <c:pt idx="5">
                  <c:v>4.5348085000000002E-3</c:v>
                </c:pt>
                <c:pt idx="6">
                  <c:v>6.9396229999999998E-3</c:v>
                </c:pt>
                <c:pt idx="7">
                  <c:v>9.1720180000000005E-3</c:v>
                </c:pt>
                <c:pt idx="8">
                  <c:v>8.5302050000000008E-3</c:v>
                </c:pt>
                <c:pt idx="9">
                  <c:v>4.1441526000000001E-3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9.6500000000000004E-4</c:v>
                </c:pt>
                <c:pt idx="15">
                  <c:v>6.2680050000000001E-3</c:v>
                </c:pt>
                <c:pt idx="16">
                  <c:v>1.0394685000000001E-2</c:v>
                </c:pt>
                <c:pt idx="17">
                  <c:v>1.0590867E-2</c:v>
                </c:pt>
                <c:pt idx="18">
                  <c:v>7.000666E-3</c:v>
                </c:pt>
                <c:pt idx="19">
                  <c:v>1.0717767E-3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4.2797119999999998E-3</c:v>
                </c:pt>
                <c:pt idx="27">
                  <c:v>9.6395209999999999E-3</c:v>
                </c:pt>
                <c:pt idx="28">
                  <c:v>1.44009385E-2</c:v>
                </c:pt>
                <c:pt idx="29">
                  <c:v>1.8738898E-2</c:v>
                </c:pt>
                <c:pt idx="30">
                  <c:v>2.362241E-2</c:v>
                </c:pt>
                <c:pt idx="31">
                  <c:v>2.9132624999999999E-2</c:v>
                </c:pt>
                <c:pt idx="32">
                  <c:v>3.4738449999999997E-2</c:v>
                </c:pt>
                <c:pt idx="33">
                  <c:v>4.1645397000000001E-2</c:v>
                </c:pt>
                <c:pt idx="34">
                  <c:v>4.9099468E-2</c:v>
                </c:pt>
                <c:pt idx="35">
                  <c:v>5.5843238000000003E-2</c:v>
                </c:pt>
                <c:pt idx="36">
                  <c:v>5.9097280000000002E-2</c:v>
                </c:pt>
                <c:pt idx="37">
                  <c:v>5.6988575E-2</c:v>
                </c:pt>
                <c:pt idx="38">
                  <c:v>5.0414607E-2</c:v>
                </c:pt>
                <c:pt idx="39">
                  <c:v>4.1587143999999999E-2</c:v>
                </c:pt>
                <c:pt idx="40">
                  <c:v>3.2294539999999997E-2</c:v>
                </c:pt>
                <c:pt idx="41">
                  <c:v>2.5217922E-2</c:v>
                </c:pt>
                <c:pt idx="42">
                  <c:v>2.0627820000000002E-2</c:v>
                </c:pt>
                <c:pt idx="43">
                  <c:v>1.9701678E-2</c:v>
                </c:pt>
                <c:pt idx="44">
                  <c:v>2.2904593000000001E-2</c:v>
                </c:pt>
                <c:pt idx="45">
                  <c:v>2.8029878000000001E-2</c:v>
                </c:pt>
                <c:pt idx="46">
                  <c:v>3.1830087E-2</c:v>
                </c:pt>
                <c:pt idx="47">
                  <c:v>3.2653269999999998E-2</c:v>
                </c:pt>
                <c:pt idx="48">
                  <c:v>3.1808212000000002E-2</c:v>
                </c:pt>
                <c:pt idx="49">
                  <c:v>3.1708149999999997E-2</c:v>
                </c:pt>
                <c:pt idx="50">
                  <c:v>3.2982855999999998E-2</c:v>
                </c:pt>
                <c:pt idx="51">
                  <c:v>3.5400790000000001E-2</c:v>
                </c:pt>
                <c:pt idx="52">
                  <c:v>3.748435E-2</c:v>
                </c:pt>
                <c:pt idx="53">
                  <c:v>3.7167545000000003E-2</c:v>
                </c:pt>
                <c:pt idx="54">
                  <c:v>3.385867E-2</c:v>
                </c:pt>
                <c:pt idx="55">
                  <c:v>3.0496725999999998E-2</c:v>
                </c:pt>
                <c:pt idx="56">
                  <c:v>2.9746183999999998E-2</c:v>
                </c:pt>
                <c:pt idx="57">
                  <c:v>3.470736E-2</c:v>
                </c:pt>
                <c:pt idx="58">
                  <c:v>4.3412804999999999E-2</c:v>
                </c:pt>
                <c:pt idx="59">
                  <c:v>5.0948439999999998E-2</c:v>
                </c:pt>
                <c:pt idx="60">
                  <c:v>5.3109437000000002E-2</c:v>
                </c:pt>
                <c:pt idx="61">
                  <c:v>5.1820320000000003E-2</c:v>
                </c:pt>
                <c:pt idx="62">
                  <c:v>5.0946392E-2</c:v>
                </c:pt>
                <c:pt idx="63">
                  <c:v>5.2193129999999997E-2</c:v>
                </c:pt>
                <c:pt idx="64">
                  <c:v>5.2553255E-2</c:v>
                </c:pt>
                <c:pt idx="65">
                  <c:v>4.9934614000000002E-2</c:v>
                </c:pt>
                <c:pt idx="66">
                  <c:v>4.7572110000000001E-2</c:v>
                </c:pt>
                <c:pt idx="67">
                  <c:v>4.9944755E-2</c:v>
                </c:pt>
                <c:pt idx="68">
                  <c:v>5.5914994000000003E-2</c:v>
                </c:pt>
                <c:pt idx="69">
                  <c:v>5.7643714999999998E-2</c:v>
                </c:pt>
                <c:pt idx="70">
                  <c:v>4.9507500000000003E-2</c:v>
                </c:pt>
                <c:pt idx="71">
                  <c:v>3.3381595999999999E-2</c:v>
                </c:pt>
                <c:pt idx="72">
                  <c:v>1.7581347000000001E-2</c:v>
                </c:pt>
                <c:pt idx="73">
                  <c:v>9.0113989999999998E-3</c:v>
                </c:pt>
                <c:pt idx="74">
                  <c:v>9.3947300000000004E-3</c:v>
                </c:pt>
                <c:pt idx="75">
                  <c:v>1.4883134500000001E-2</c:v>
                </c:pt>
                <c:pt idx="76">
                  <c:v>2.0697927000000001E-2</c:v>
                </c:pt>
                <c:pt idx="77">
                  <c:v>2.3526796999999999E-2</c:v>
                </c:pt>
                <c:pt idx="78">
                  <c:v>2.4408879000000001E-2</c:v>
                </c:pt>
                <c:pt idx="79">
                  <c:v>2.5217097000000001E-2</c:v>
                </c:pt>
                <c:pt idx="80">
                  <c:v>2.5042465E-2</c:v>
                </c:pt>
                <c:pt idx="81">
                  <c:v>2.143281E-2</c:v>
                </c:pt>
                <c:pt idx="82">
                  <c:v>1.2967987E-2</c:v>
                </c:pt>
                <c:pt idx="83">
                  <c:v>1.7049096999999999E-3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2.2507314999999999E-3</c:v>
                </c:pt>
                <c:pt idx="88">
                  <c:v>1.3094010999999999E-2</c:v>
                </c:pt>
                <c:pt idx="89">
                  <c:v>2.2158054999999999E-2</c:v>
                </c:pt>
                <c:pt idx="90">
                  <c:v>2.7864795000000001E-2</c:v>
                </c:pt>
                <c:pt idx="91">
                  <c:v>3.0602190000000001E-2</c:v>
                </c:pt>
                <c:pt idx="92">
                  <c:v>3.026568E-2</c:v>
                </c:pt>
                <c:pt idx="93">
                  <c:v>2.8864566000000001E-2</c:v>
                </c:pt>
                <c:pt idx="94">
                  <c:v>2.7244978E-2</c:v>
                </c:pt>
                <c:pt idx="95">
                  <c:v>2.5057392000000001E-2</c:v>
                </c:pt>
                <c:pt idx="96">
                  <c:v>2.5463725E-2</c:v>
                </c:pt>
                <c:pt idx="97">
                  <c:v>2.6987588E-2</c:v>
                </c:pt>
                <c:pt idx="98">
                  <c:v>2.8680003999999999E-2</c:v>
                </c:pt>
                <c:pt idx="99">
                  <c:v>3.0017697999999999E-2</c:v>
                </c:pt>
                <c:pt idx="100">
                  <c:v>3.0959046E-2</c:v>
                </c:pt>
                <c:pt idx="101">
                  <c:v>2.9886224999999999E-2</c:v>
                </c:pt>
                <c:pt idx="102">
                  <c:v>2.8726785000000001E-2</c:v>
                </c:pt>
                <c:pt idx="103">
                  <c:v>2.7320012000000001E-2</c:v>
                </c:pt>
                <c:pt idx="104">
                  <c:v>2.4879977000000001E-2</c:v>
                </c:pt>
                <c:pt idx="105">
                  <c:v>2.1553639999999999E-2</c:v>
                </c:pt>
                <c:pt idx="106">
                  <c:v>1.7348354999999999E-2</c:v>
                </c:pt>
                <c:pt idx="107">
                  <c:v>1.2845091499999999E-2</c:v>
                </c:pt>
                <c:pt idx="108">
                  <c:v>7.2538806000000001E-3</c:v>
                </c:pt>
                <c:pt idx="109">
                  <c:v>1.2167015999999999E-3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0E60-4BF7-9C4D-038A27356829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[5]Sheet1!$D$238:$DT$238</c:f>
              <c:numCache>
                <c:formatCode>General</c:formatCode>
                <c:ptCount val="121"/>
                <c:pt idx="0">
                  <c:v>3.5393963999999999E-3</c:v>
                </c:pt>
                <c:pt idx="1">
                  <c:v>2.2652096E-3</c:v>
                </c:pt>
                <c:pt idx="2">
                  <c:v>3.0855916000000001E-3</c:v>
                </c:pt>
                <c:pt idx="3">
                  <c:v>2.6933999999999999E-3</c:v>
                </c:pt>
                <c:pt idx="4">
                  <c:v>2.4927107000000002E-3</c:v>
                </c:pt>
                <c:pt idx="5">
                  <c:v>3.6006536999999999E-3</c:v>
                </c:pt>
                <c:pt idx="6">
                  <c:v>6.2298835E-3</c:v>
                </c:pt>
                <c:pt idx="7">
                  <c:v>8.9021770000000007E-3</c:v>
                </c:pt>
                <c:pt idx="8">
                  <c:v>8.7817759999999998E-3</c:v>
                </c:pt>
                <c:pt idx="9">
                  <c:v>4.7997435999999997E-3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7.3099999999999999E-4</c:v>
                </c:pt>
                <c:pt idx="15">
                  <c:v>5.6328773000000002E-3</c:v>
                </c:pt>
                <c:pt idx="16">
                  <c:v>9.5189609999999994E-3</c:v>
                </c:pt>
                <c:pt idx="17">
                  <c:v>9.5769989999999992E-3</c:v>
                </c:pt>
                <c:pt idx="18">
                  <c:v>6.0890145E-3</c:v>
                </c:pt>
                <c:pt idx="19">
                  <c:v>3.1399999999999999E-4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4.1713770000000004E-3</c:v>
                </c:pt>
                <c:pt idx="27">
                  <c:v>9.4064119999999994E-3</c:v>
                </c:pt>
                <c:pt idx="28">
                  <c:v>1.4405395E-2</c:v>
                </c:pt>
                <c:pt idx="29">
                  <c:v>1.9080297999999999E-2</c:v>
                </c:pt>
                <c:pt idx="30">
                  <c:v>2.4107900000000002E-2</c:v>
                </c:pt>
                <c:pt idx="31">
                  <c:v>2.9438422999999998E-2</c:v>
                </c:pt>
                <c:pt idx="32">
                  <c:v>3.4737177000000001E-2</c:v>
                </c:pt>
                <c:pt idx="33">
                  <c:v>4.1580020000000002E-2</c:v>
                </c:pt>
                <c:pt idx="34">
                  <c:v>4.9159660000000001E-2</c:v>
                </c:pt>
                <c:pt idx="35">
                  <c:v>5.5993059999999997E-2</c:v>
                </c:pt>
                <c:pt idx="36">
                  <c:v>5.9125339999999998E-2</c:v>
                </c:pt>
                <c:pt idx="37">
                  <c:v>5.6759867999999998E-2</c:v>
                </c:pt>
                <c:pt idx="38">
                  <c:v>4.9947800000000001E-2</c:v>
                </c:pt>
                <c:pt idx="39">
                  <c:v>4.1067800000000002E-2</c:v>
                </c:pt>
                <c:pt idx="40">
                  <c:v>3.1701899999999998E-2</c:v>
                </c:pt>
                <c:pt idx="41">
                  <c:v>2.4616691999999999E-2</c:v>
                </c:pt>
                <c:pt idx="42">
                  <c:v>1.998927E-2</c:v>
                </c:pt>
                <c:pt idx="43">
                  <c:v>1.9075981999999998E-2</c:v>
                </c:pt>
                <c:pt idx="44">
                  <c:v>2.2331256000000001E-2</c:v>
                </c:pt>
                <c:pt idx="45">
                  <c:v>2.7606138999999998E-2</c:v>
                </c:pt>
                <c:pt idx="46">
                  <c:v>3.1629480000000001E-2</c:v>
                </c:pt>
                <c:pt idx="47">
                  <c:v>3.2701105000000001E-2</c:v>
                </c:pt>
                <c:pt idx="48">
                  <c:v>3.2050740000000001E-2</c:v>
                </c:pt>
                <c:pt idx="49">
                  <c:v>3.2120074999999998E-2</c:v>
                </c:pt>
                <c:pt idx="50">
                  <c:v>3.3540353000000002E-2</c:v>
                </c:pt>
                <c:pt idx="51">
                  <c:v>3.6030706000000003E-2</c:v>
                </c:pt>
                <c:pt idx="52">
                  <c:v>3.8029300000000002E-2</c:v>
                </c:pt>
                <c:pt idx="53">
                  <c:v>3.7489895000000002E-2</c:v>
                </c:pt>
                <c:pt idx="54">
                  <c:v>3.3924076999999997E-2</c:v>
                </c:pt>
                <c:pt idx="55">
                  <c:v>3.0353040000000001E-2</c:v>
                </c:pt>
                <c:pt idx="56">
                  <c:v>2.9609865999999999E-2</c:v>
                </c:pt>
                <c:pt idx="57">
                  <c:v>3.4679607000000001E-2</c:v>
                </c:pt>
                <c:pt idx="58">
                  <c:v>4.3540556000000001E-2</c:v>
                </c:pt>
                <c:pt idx="59">
                  <c:v>5.1159709999999997E-2</c:v>
                </c:pt>
                <c:pt idx="60">
                  <c:v>5.3225834E-2</c:v>
                </c:pt>
                <c:pt idx="61">
                  <c:v>5.1672645000000003E-2</c:v>
                </c:pt>
                <c:pt idx="62">
                  <c:v>5.0384980000000003E-2</c:v>
                </c:pt>
                <c:pt idx="63">
                  <c:v>5.1138572E-2</c:v>
                </c:pt>
                <c:pt idx="64">
                  <c:v>5.1117784999999999E-2</c:v>
                </c:pt>
                <c:pt idx="65">
                  <c:v>4.8491425999999997E-2</c:v>
                </c:pt>
                <c:pt idx="66">
                  <c:v>4.6600046999999999E-2</c:v>
                </c:pt>
                <c:pt idx="67">
                  <c:v>4.9743146000000002E-2</c:v>
                </c:pt>
                <c:pt idx="68">
                  <c:v>5.6456245000000002E-2</c:v>
                </c:pt>
                <c:pt idx="69">
                  <c:v>5.8599770000000002E-2</c:v>
                </c:pt>
                <c:pt idx="70">
                  <c:v>5.0525124999999997E-2</c:v>
                </c:pt>
                <c:pt idx="71">
                  <c:v>3.4268513E-2</c:v>
                </c:pt>
                <c:pt idx="72">
                  <c:v>1.8270809999999998E-2</c:v>
                </c:pt>
                <c:pt idx="73">
                  <c:v>9.4893000000000009E-3</c:v>
                </c:pt>
                <c:pt idx="74">
                  <c:v>9.6734460000000005E-3</c:v>
                </c:pt>
                <c:pt idx="75">
                  <c:v>1.4997732999999999E-2</c:v>
                </c:pt>
                <c:pt idx="76">
                  <c:v>2.0695841E-2</c:v>
                </c:pt>
                <c:pt idx="77">
                  <c:v>2.3459112000000001E-2</c:v>
                </c:pt>
                <c:pt idx="78">
                  <c:v>2.4268247E-2</c:v>
                </c:pt>
                <c:pt idx="79">
                  <c:v>2.5042676999999999E-2</c:v>
                </c:pt>
                <c:pt idx="80">
                  <c:v>2.4982339999999999E-2</c:v>
                </c:pt>
                <c:pt idx="81">
                  <c:v>2.161602E-2</c:v>
                </c:pt>
                <c:pt idx="82">
                  <c:v>1.3358617999999999E-2</c:v>
                </c:pt>
                <c:pt idx="83">
                  <c:v>2.1115017999999998E-3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1.3681874E-3</c:v>
                </c:pt>
                <c:pt idx="88">
                  <c:v>1.2031544999999999E-2</c:v>
                </c:pt>
                <c:pt idx="89">
                  <c:v>2.1121444E-2</c:v>
                </c:pt>
                <c:pt idx="90">
                  <c:v>2.7045070000000001E-2</c:v>
                </c:pt>
                <c:pt idx="91">
                  <c:v>3.0188260000000001E-2</c:v>
                </c:pt>
                <c:pt idx="92">
                  <c:v>3.0176735E-2</c:v>
                </c:pt>
                <c:pt idx="93">
                  <c:v>2.8898324999999999E-2</c:v>
                </c:pt>
                <c:pt idx="94">
                  <c:v>2.7185339999999999E-2</c:v>
                </c:pt>
                <c:pt idx="95">
                  <c:v>2.4801674999999999E-2</c:v>
                </c:pt>
                <c:pt idx="96">
                  <c:v>2.4914254E-2</c:v>
                </c:pt>
                <c:pt idx="97">
                  <c:v>2.6214734E-2</c:v>
                </c:pt>
                <c:pt idx="98">
                  <c:v>2.7776004999999999E-2</c:v>
                </c:pt>
                <c:pt idx="99">
                  <c:v>2.908082E-2</c:v>
                </c:pt>
                <c:pt idx="100">
                  <c:v>3.0046995999999999E-2</c:v>
                </c:pt>
                <c:pt idx="101">
                  <c:v>2.9140444000000001E-2</c:v>
                </c:pt>
                <c:pt idx="102">
                  <c:v>2.8117256E-2</c:v>
                </c:pt>
                <c:pt idx="103">
                  <c:v>2.6892269999999999E-2</c:v>
                </c:pt>
                <c:pt idx="104">
                  <c:v>2.4648491000000002E-2</c:v>
                </c:pt>
                <c:pt idx="105">
                  <c:v>2.1514301999999999E-2</c:v>
                </c:pt>
                <c:pt idx="106">
                  <c:v>1.7507063E-2</c:v>
                </c:pt>
                <c:pt idx="107">
                  <c:v>1.3216914999999999E-2</c:v>
                </c:pt>
                <c:pt idx="108">
                  <c:v>7.8355079999999997E-3</c:v>
                </c:pt>
                <c:pt idx="109">
                  <c:v>2.0142164999999998E-3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0E60-4BF7-9C4D-038A27356829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[5]Sheet1!$D$239:$DT$239</c:f>
              <c:numCache>
                <c:formatCode>General</c:formatCode>
                <c:ptCount val="121"/>
                <c:pt idx="0">
                  <c:v>4.4562250000000003E-3</c:v>
                </c:pt>
                <c:pt idx="1">
                  <c:v>3.3599578000000001E-3</c:v>
                </c:pt>
                <c:pt idx="2">
                  <c:v>4.1543073E-3</c:v>
                </c:pt>
                <c:pt idx="3">
                  <c:v>3.4869242999999999E-3</c:v>
                </c:pt>
                <c:pt idx="4">
                  <c:v>2.9775273999999999E-3</c:v>
                </c:pt>
                <c:pt idx="5">
                  <c:v>3.9265035000000002E-3</c:v>
                </c:pt>
                <c:pt idx="6">
                  <c:v>6.639804E-3</c:v>
                </c:pt>
                <c:pt idx="7">
                  <c:v>9.3279729999999998E-3</c:v>
                </c:pt>
                <c:pt idx="8">
                  <c:v>8.9515959999999992E-3</c:v>
                </c:pt>
                <c:pt idx="9">
                  <c:v>4.4572800000000001E-3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1.5499755E-3</c:v>
                </c:pt>
                <c:pt idx="15">
                  <c:v>6.9289030000000001E-3</c:v>
                </c:pt>
                <c:pt idx="16">
                  <c:v>1.0790005E-2</c:v>
                </c:pt>
                <c:pt idx="17">
                  <c:v>1.0485009E-2</c:v>
                </c:pt>
                <c:pt idx="18">
                  <c:v>6.3695297999999999E-3</c:v>
                </c:pt>
                <c:pt idx="19">
                  <c:v>7.3399999999999995E-5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5.0230426999999999E-3</c:v>
                </c:pt>
                <c:pt idx="27">
                  <c:v>1.01212105E-2</c:v>
                </c:pt>
                <c:pt idx="28">
                  <c:v>1.4634718E-2</c:v>
                </c:pt>
                <c:pt idx="29">
                  <c:v>1.8667797999999999E-2</c:v>
                </c:pt>
                <c:pt idx="30">
                  <c:v>2.3174156000000001E-2</c:v>
                </c:pt>
                <c:pt idx="31">
                  <c:v>2.8312082999999998E-2</c:v>
                </c:pt>
                <c:pt idx="32">
                  <c:v>3.3768515999999998E-2</c:v>
                </c:pt>
                <c:pt idx="33">
                  <c:v>4.0895592000000001E-2</c:v>
                </c:pt>
                <c:pt idx="34">
                  <c:v>4.8880145E-2</c:v>
                </c:pt>
                <c:pt idx="35">
                  <c:v>5.6218694999999999E-2</c:v>
                </c:pt>
                <c:pt idx="36">
                  <c:v>5.9885167000000003E-2</c:v>
                </c:pt>
                <c:pt idx="37">
                  <c:v>5.8100235E-2</c:v>
                </c:pt>
                <c:pt idx="38">
                  <c:v>5.1596437000000002E-2</c:v>
                </c:pt>
                <c:pt idx="39">
                  <c:v>4.2826182999999997E-2</c:v>
                </c:pt>
                <c:pt idx="40">
                  <c:v>3.3430398E-2</c:v>
                </c:pt>
                <c:pt idx="41">
                  <c:v>2.6099317E-2</c:v>
                </c:pt>
                <c:pt idx="42">
                  <c:v>2.1148440000000001E-2</c:v>
                </c:pt>
                <c:pt idx="43">
                  <c:v>1.9817939999999999E-2</c:v>
                </c:pt>
                <c:pt idx="44">
                  <c:v>2.2751598000000001E-2</c:v>
                </c:pt>
                <c:pt idx="45">
                  <c:v>2.7819557000000002E-2</c:v>
                </c:pt>
                <c:pt idx="46">
                  <c:v>3.1783838000000002E-2</c:v>
                </c:pt>
                <c:pt idx="47">
                  <c:v>3.2863148000000002E-2</c:v>
                </c:pt>
                <c:pt idx="48">
                  <c:v>3.2287314999999997E-2</c:v>
                </c:pt>
                <c:pt idx="49">
                  <c:v>3.2373897999999998E-2</c:v>
                </c:pt>
                <c:pt idx="50">
                  <c:v>3.3641356999999997E-2</c:v>
                </c:pt>
                <c:pt idx="51">
                  <c:v>3.5812910000000003E-2</c:v>
                </c:pt>
                <c:pt idx="52">
                  <c:v>3.747313E-2</c:v>
                </c:pt>
                <c:pt idx="53">
                  <c:v>3.6805852999999999E-2</c:v>
                </c:pt>
                <c:pt idx="54">
                  <c:v>3.3508820000000002E-2</c:v>
                </c:pt>
                <c:pt idx="55">
                  <c:v>3.0514653999999999E-2</c:v>
                </c:pt>
                <c:pt idx="56">
                  <c:v>3.0205624E-2</c:v>
                </c:pt>
                <c:pt idx="57">
                  <c:v>3.5426300000000001E-2</c:v>
                </c:pt>
                <c:pt idx="58">
                  <c:v>4.4220570000000001E-2</c:v>
                </c:pt>
                <c:pt idx="59">
                  <c:v>5.1813915000000002E-2</c:v>
                </c:pt>
                <c:pt idx="60">
                  <c:v>5.4116483999999999E-2</c:v>
                </c:pt>
                <c:pt idx="61">
                  <c:v>5.2943985999999998E-2</c:v>
                </c:pt>
                <c:pt idx="62">
                  <c:v>5.2028779999999997E-2</c:v>
                </c:pt>
                <c:pt idx="63">
                  <c:v>5.2973426999999997E-2</c:v>
                </c:pt>
                <c:pt idx="64">
                  <c:v>5.2803035999999998E-2</c:v>
                </c:pt>
                <c:pt idx="65">
                  <c:v>4.9577034999999998E-2</c:v>
                </c:pt>
                <c:pt idx="66">
                  <c:v>4.6803930000000001E-2</c:v>
                </c:pt>
                <c:pt idx="67">
                  <c:v>4.9171145999999999E-2</c:v>
                </c:pt>
                <c:pt idx="68">
                  <c:v>5.5522684000000003E-2</c:v>
                </c:pt>
                <c:pt idx="69">
                  <c:v>5.7735622E-2</c:v>
                </c:pt>
                <c:pt idx="70">
                  <c:v>4.9881259999999997E-2</c:v>
                </c:pt>
                <c:pt idx="71">
                  <c:v>3.3711310000000001E-2</c:v>
                </c:pt>
                <c:pt idx="72">
                  <c:v>1.7606461E-2</c:v>
                </c:pt>
                <c:pt idx="73">
                  <c:v>8.6833870000000007E-3</c:v>
                </c:pt>
                <c:pt idx="74">
                  <c:v>8.8468469999999997E-3</c:v>
                </c:pt>
                <c:pt idx="75">
                  <c:v>1.43876495E-2</c:v>
                </c:pt>
                <c:pt idx="76">
                  <c:v>2.0447545000000001E-2</c:v>
                </c:pt>
                <c:pt idx="77">
                  <c:v>2.3451935E-2</c:v>
                </c:pt>
                <c:pt idx="78">
                  <c:v>2.4186933000000001E-2</c:v>
                </c:pt>
                <c:pt idx="79">
                  <c:v>2.4651823999999999E-2</c:v>
                </c:pt>
                <c:pt idx="80">
                  <c:v>2.4382047E-2</c:v>
                </c:pt>
                <c:pt idx="81">
                  <c:v>2.1185234000000001E-2</c:v>
                </c:pt>
                <c:pt idx="82">
                  <c:v>1.3466314E-2</c:v>
                </c:pt>
                <c:pt idx="83">
                  <c:v>2.8573878000000001E-3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2.4312932999999998E-3</c:v>
                </c:pt>
                <c:pt idx="88">
                  <c:v>1.3062648499999999E-2</c:v>
                </c:pt>
                <c:pt idx="89">
                  <c:v>2.2162189999999998E-2</c:v>
                </c:pt>
                <c:pt idx="90">
                  <c:v>2.8116592999999999E-2</c:v>
                </c:pt>
                <c:pt idx="91">
                  <c:v>3.1124456000000002E-2</c:v>
                </c:pt>
                <c:pt idx="92">
                  <c:v>3.0885243999999999E-2</c:v>
                </c:pt>
                <c:pt idx="93">
                  <c:v>2.9423231000000001E-2</c:v>
                </c:pt>
                <c:pt idx="94">
                  <c:v>2.7635941000000001E-2</c:v>
                </c:pt>
                <c:pt idx="95">
                  <c:v>2.5242334000000002E-2</c:v>
                </c:pt>
                <c:pt idx="96">
                  <c:v>2.543631E-2</c:v>
                </c:pt>
                <c:pt idx="97">
                  <c:v>2.686295E-2</c:v>
                </c:pt>
                <c:pt idx="98">
                  <c:v>2.8540380000000001E-2</c:v>
                </c:pt>
                <c:pt idx="99">
                  <c:v>2.9957299999999999E-2</c:v>
                </c:pt>
                <c:pt idx="100">
                  <c:v>3.1050636999999999E-2</c:v>
                </c:pt>
                <c:pt idx="101">
                  <c:v>3.0281018E-2</c:v>
                </c:pt>
                <c:pt idx="102">
                  <c:v>2.9188433999999999E-2</c:v>
                </c:pt>
                <c:pt idx="103">
                  <c:v>2.7816506000000001E-2</c:v>
                </c:pt>
                <c:pt idx="104">
                  <c:v>2.5380537000000002E-2</c:v>
                </c:pt>
                <c:pt idx="105">
                  <c:v>2.2019764000000001E-2</c:v>
                </c:pt>
                <c:pt idx="106">
                  <c:v>1.7752592000000001E-2</c:v>
                </c:pt>
                <c:pt idx="107">
                  <c:v>1.3138657E-2</c:v>
                </c:pt>
                <c:pt idx="108">
                  <c:v>7.4675740000000003E-3</c:v>
                </c:pt>
                <c:pt idx="109">
                  <c:v>1.3504980000000001E-3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0E60-4BF7-9C4D-038A27356829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[5]Sheet1!$D$240:$DT$240</c:f>
              <c:numCache>
                <c:formatCode>General</c:formatCode>
                <c:ptCount val="121"/>
                <c:pt idx="0">
                  <c:v>3.5420339999999999E-3</c:v>
                </c:pt>
                <c:pt idx="1">
                  <c:v>2.5469809999999998E-3</c:v>
                </c:pt>
                <c:pt idx="2">
                  <c:v>3.7585600000000002E-3</c:v>
                </c:pt>
                <c:pt idx="3">
                  <c:v>3.3457589999999998E-3</c:v>
                </c:pt>
                <c:pt idx="4">
                  <c:v>2.927111E-3</c:v>
                </c:pt>
                <c:pt idx="5">
                  <c:v>3.7915561999999998E-3</c:v>
                </c:pt>
                <c:pt idx="6">
                  <c:v>6.1676133999999999E-3</c:v>
                </c:pt>
                <c:pt idx="7">
                  <c:v>8.4436809999999998E-3</c:v>
                </c:pt>
                <c:pt idx="8">
                  <c:v>7.9405729999999994E-3</c:v>
                </c:pt>
                <c:pt idx="9">
                  <c:v>3.8476387999999999E-3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1.4409361999999999E-3</c:v>
                </c:pt>
                <c:pt idx="15">
                  <c:v>6.5695494000000002E-3</c:v>
                </c:pt>
                <c:pt idx="16">
                  <c:v>1.0461570999999999E-2</c:v>
                </c:pt>
                <c:pt idx="17">
                  <c:v>1.0438770999999999E-2</c:v>
                </c:pt>
                <c:pt idx="18">
                  <c:v>6.7038842999999999E-3</c:v>
                </c:pt>
                <c:pt idx="19">
                  <c:v>6.8099999999999996E-4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4.2025830000000002E-3</c:v>
                </c:pt>
                <c:pt idx="27">
                  <c:v>9.4667559999999998E-3</c:v>
                </c:pt>
                <c:pt idx="28">
                  <c:v>1.4282954E-2</c:v>
                </c:pt>
                <c:pt idx="29">
                  <c:v>1.8595108999999999E-2</c:v>
                </c:pt>
                <c:pt idx="30">
                  <c:v>2.3346414999999999E-2</c:v>
                </c:pt>
                <c:pt idx="31">
                  <c:v>2.8715767E-2</c:v>
                </c:pt>
                <c:pt idx="32">
                  <c:v>3.4359920000000002E-2</c:v>
                </c:pt>
                <c:pt idx="33">
                  <c:v>4.1701809999999999E-2</c:v>
                </c:pt>
                <c:pt idx="34">
                  <c:v>4.9723435000000003E-2</c:v>
                </c:pt>
                <c:pt idx="35">
                  <c:v>5.6832663999999998E-2</c:v>
                </c:pt>
                <c:pt idx="36">
                  <c:v>6.0007749999999999E-2</c:v>
                </c:pt>
                <c:pt idx="37">
                  <c:v>5.7533599999999997E-2</c:v>
                </c:pt>
                <c:pt idx="38">
                  <c:v>5.0604396000000003E-2</c:v>
                </c:pt>
                <c:pt idx="39">
                  <c:v>4.1638040000000001E-2</c:v>
                </c:pt>
                <c:pt idx="40">
                  <c:v>3.2260187000000003E-2</c:v>
                </c:pt>
                <c:pt idx="41">
                  <c:v>2.5123320000000001E-2</c:v>
                </c:pt>
                <c:pt idx="42">
                  <c:v>2.0406496E-2</c:v>
                </c:pt>
                <c:pt idx="43">
                  <c:v>1.9331365999999999E-2</c:v>
                </c:pt>
                <c:pt idx="44">
                  <c:v>2.2376347000000001E-2</c:v>
                </c:pt>
                <c:pt idx="45">
                  <c:v>2.7502703999999999E-2</c:v>
                </c:pt>
                <c:pt idx="46">
                  <c:v>3.1595122000000003E-2</c:v>
                </c:pt>
                <c:pt idx="47">
                  <c:v>3.2934132999999997E-2</c:v>
                </c:pt>
                <c:pt idx="48">
                  <c:v>3.2597117000000002E-2</c:v>
                </c:pt>
                <c:pt idx="49">
                  <c:v>3.2659939999999998E-2</c:v>
                </c:pt>
                <c:pt idx="50">
                  <c:v>3.3654104999999997E-2</c:v>
                </c:pt>
                <c:pt idx="51">
                  <c:v>3.5561469999999998E-2</c:v>
                </c:pt>
                <c:pt idx="52">
                  <c:v>3.721439E-2</c:v>
                </c:pt>
                <c:pt idx="53">
                  <c:v>3.6750294000000003E-2</c:v>
                </c:pt>
                <c:pt idx="54">
                  <c:v>3.3462736999999999E-2</c:v>
                </c:pt>
                <c:pt idx="55">
                  <c:v>3.0056465000000001E-2</c:v>
                </c:pt>
                <c:pt idx="56">
                  <c:v>2.9133642000000001E-2</c:v>
                </c:pt>
                <c:pt idx="57">
                  <c:v>3.3932749999999998E-2</c:v>
                </c:pt>
                <c:pt idx="58">
                  <c:v>4.2780362000000002E-2</c:v>
                </c:pt>
                <c:pt idx="59">
                  <c:v>5.0867856000000003E-2</c:v>
                </c:pt>
                <c:pt idx="60">
                  <c:v>5.3674172999999999E-2</c:v>
                </c:pt>
                <c:pt idx="61">
                  <c:v>5.2680579999999998E-2</c:v>
                </c:pt>
                <c:pt idx="62">
                  <c:v>5.1478113999999998E-2</c:v>
                </c:pt>
                <c:pt idx="63">
                  <c:v>5.1958079999999997E-2</c:v>
                </c:pt>
                <c:pt idx="64">
                  <c:v>5.1638233999999998E-2</c:v>
                </c:pt>
                <c:pt idx="65">
                  <c:v>4.885598E-2</c:v>
                </c:pt>
                <c:pt idx="66">
                  <c:v>4.6839310000000002E-2</c:v>
                </c:pt>
                <c:pt idx="67">
                  <c:v>4.9727526000000001E-2</c:v>
                </c:pt>
                <c:pt idx="68">
                  <c:v>5.6053609999999997E-2</c:v>
                </c:pt>
                <c:pt idx="69">
                  <c:v>5.7922210000000002E-2</c:v>
                </c:pt>
                <c:pt idx="70">
                  <c:v>4.9809985000000001E-2</c:v>
                </c:pt>
                <c:pt idx="71">
                  <c:v>3.3683690000000002E-2</c:v>
                </c:pt>
                <c:pt idx="72">
                  <c:v>1.7866779999999999E-2</c:v>
                </c:pt>
                <c:pt idx="73">
                  <c:v>9.2923759999999998E-3</c:v>
                </c:pt>
                <c:pt idx="74">
                  <c:v>9.7636960000000005E-3</c:v>
                </c:pt>
                <c:pt idx="75">
                  <c:v>1.5412284E-2</c:v>
                </c:pt>
                <c:pt idx="76">
                  <c:v>2.1267016999999999E-2</c:v>
                </c:pt>
                <c:pt idx="77">
                  <c:v>2.3863703E-2</c:v>
                </c:pt>
                <c:pt idx="78">
                  <c:v>2.4277281000000001E-2</c:v>
                </c:pt>
                <c:pt idx="79">
                  <c:v>2.4612393E-2</c:v>
                </c:pt>
                <c:pt idx="80">
                  <c:v>2.4197890999999999E-2</c:v>
                </c:pt>
                <c:pt idx="81">
                  <c:v>2.0684727999999999E-2</c:v>
                </c:pt>
                <c:pt idx="82">
                  <c:v>1.2583792E-2</c:v>
                </c:pt>
                <c:pt idx="83">
                  <c:v>1.7528648000000001E-3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1.8483807E-3</c:v>
                </c:pt>
                <c:pt idx="88">
                  <c:v>1.2307637999999999E-2</c:v>
                </c:pt>
                <c:pt idx="89">
                  <c:v>2.117753E-2</c:v>
                </c:pt>
                <c:pt idx="90">
                  <c:v>2.6918909000000001E-2</c:v>
                </c:pt>
                <c:pt idx="91">
                  <c:v>3.0010385000000001E-2</c:v>
                </c:pt>
                <c:pt idx="92">
                  <c:v>3.0168980000000001E-2</c:v>
                </c:pt>
                <c:pt idx="93">
                  <c:v>2.9190568E-2</c:v>
                </c:pt>
                <c:pt idx="94">
                  <c:v>2.7829429999999999E-2</c:v>
                </c:pt>
                <c:pt idx="95">
                  <c:v>2.5652775999999999E-2</c:v>
                </c:pt>
                <c:pt idx="96">
                  <c:v>2.58134E-2</c:v>
                </c:pt>
                <c:pt idx="97">
                  <c:v>2.6921456999999999E-2</c:v>
                </c:pt>
                <c:pt idx="98">
                  <c:v>2.8128278E-2</c:v>
                </c:pt>
                <c:pt idx="99">
                  <c:v>2.9004583E-2</c:v>
                </c:pt>
                <c:pt idx="100">
                  <c:v>2.9550259999999998E-2</c:v>
                </c:pt>
                <c:pt idx="101">
                  <c:v>2.8250582999999999E-2</c:v>
                </c:pt>
                <c:pt idx="102">
                  <c:v>2.6928764000000001E-2</c:v>
                </c:pt>
                <c:pt idx="103">
                  <c:v>2.5503247999999999E-2</c:v>
                </c:pt>
                <c:pt idx="104">
                  <c:v>2.3145827000000001E-2</c:v>
                </c:pt>
                <c:pt idx="105">
                  <c:v>1.9978630000000001E-2</c:v>
                </c:pt>
                <c:pt idx="106">
                  <c:v>1.5997203000000002E-2</c:v>
                </c:pt>
                <c:pt idx="107">
                  <c:v>1.1760026E-2</c:v>
                </c:pt>
                <c:pt idx="108">
                  <c:v>6.4608506E-3</c:v>
                </c:pt>
                <c:pt idx="109">
                  <c:v>7.1199999999999996E-4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0E60-4BF7-9C4D-038A27356829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[5]Sheet1!$D$241:$DT$241</c:f>
              <c:numCache>
                <c:formatCode>General</c:formatCode>
                <c:ptCount val="121"/>
                <c:pt idx="0">
                  <c:v>4.6800260000000003E-3</c:v>
                </c:pt>
                <c:pt idx="1">
                  <c:v>3.5621987000000002E-3</c:v>
                </c:pt>
                <c:pt idx="2">
                  <c:v>4.4175120000000002E-3</c:v>
                </c:pt>
                <c:pt idx="3">
                  <c:v>3.525973E-3</c:v>
                </c:pt>
                <c:pt idx="4">
                  <c:v>2.7014595E-3</c:v>
                </c:pt>
                <c:pt idx="5">
                  <c:v>3.3611743999999999E-3</c:v>
                </c:pt>
                <c:pt idx="6">
                  <c:v>5.9045599999999997E-3</c:v>
                </c:pt>
                <c:pt idx="7">
                  <c:v>8.6247159999999993E-3</c:v>
                </c:pt>
                <c:pt idx="8">
                  <c:v>8.4709E-3</c:v>
                </c:pt>
                <c:pt idx="9">
                  <c:v>4.3358939999999999E-3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1.6480191E-3</c:v>
                </c:pt>
                <c:pt idx="15">
                  <c:v>6.5728619999999996E-3</c:v>
                </c:pt>
                <c:pt idx="16">
                  <c:v>1.0124908E-2</c:v>
                </c:pt>
                <c:pt idx="17">
                  <c:v>9.8719989999999994E-3</c:v>
                </c:pt>
                <c:pt idx="18">
                  <c:v>6.1065870000000001E-3</c:v>
                </c:pt>
                <c:pt idx="19">
                  <c:v>1.76E-4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4.4125663000000002E-3</c:v>
                </c:pt>
                <c:pt idx="27">
                  <c:v>9.5469270000000002E-3</c:v>
                </c:pt>
                <c:pt idx="28">
                  <c:v>1.4411377E-2</c:v>
                </c:pt>
                <c:pt idx="29">
                  <c:v>1.8951071E-2</c:v>
                </c:pt>
                <c:pt idx="30">
                  <c:v>2.3917885E-2</c:v>
                </c:pt>
                <c:pt idx="31">
                  <c:v>2.9323571999999999E-2</c:v>
                </c:pt>
                <c:pt idx="32">
                  <c:v>3.4889984999999998E-2</c:v>
                </c:pt>
                <c:pt idx="33">
                  <c:v>4.20173E-2</c:v>
                </c:pt>
                <c:pt idx="34">
                  <c:v>4.9828835000000002E-2</c:v>
                </c:pt>
                <c:pt idx="35">
                  <c:v>5.6809813000000001E-2</c:v>
                </c:pt>
                <c:pt idx="36">
                  <c:v>6.0050838000000002E-2</c:v>
                </c:pt>
                <c:pt idx="37">
                  <c:v>5.7817797999999997E-2</c:v>
                </c:pt>
                <c:pt idx="38">
                  <c:v>5.1140079999999997E-2</c:v>
                </c:pt>
                <c:pt idx="39">
                  <c:v>4.2242149999999999E-2</c:v>
                </c:pt>
                <c:pt idx="40">
                  <c:v>3.2746967000000002E-2</c:v>
                </c:pt>
                <c:pt idx="41">
                  <c:v>2.5452302999999999E-2</c:v>
                </c:pt>
                <c:pt idx="42">
                  <c:v>2.0732684000000001E-2</c:v>
                </c:pt>
                <c:pt idx="43">
                  <c:v>1.9804833000000001E-2</c:v>
                </c:pt>
                <c:pt idx="44">
                  <c:v>2.3083892000000002E-2</c:v>
                </c:pt>
                <c:pt idx="45">
                  <c:v>2.8351578999999998E-2</c:v>
                </c:pt>
                <c:pt idx="46">
                  <c:v>3.233192E-2</c:v>
                </c:pt>
                <c:pt idx="47">
                  <c:v>3.3351064E-2</c:v>
                </c:pt>
                <c:pt idx="48">
                  <c:v>3.2589630000000001E-2</c:v>
                </c:pt>
                <c:pt idx="49">
                  <c:v>3.2421430000000001E-2</c:v>
                </c:pt>
                <c:pt idx="50">
                  <c:v>3.3478882000000001E-2</c:v>
                </c:pt>
                <c:pt idx="51">
                  <c:v>3.557747E-2</c:v>
                </c:pt>
                <c:pt idx="52">
                  <c:v>3.7305449999999997E-2</c:v>
                </c:pt>
                <c:pt idx="53">
                  <c:v>3.6793776E-2</c:v>
                </c:pt>
                <c:pt idx="54">
                  <c:v>3.3561908000000001E-2</c:v>
                </c:pt>
                <c:pt idx="55">
                  <c:v>3.0527819000000001E-2</c:v>
                </c:pt>
                <c:pt idx="56">
                  <c:v>3.0146679999999999E-2</c:v>
                </c:pt>
                <c:pt idx="57">
                  <c:v>3.5312504000000002E-2</c:v>
                </c:pt>
                <c:pt idx="58">
                  <c:v>4.3978807000000002E-2</c:v>
                </c:pt>
                <c:pt idx="59">
                  <c:v>5.1295143000000001E-2</c:v>
                </c:pt>
                <c:pt idx="60">
                  <c:v>5.3131339999999999E-2</c:v>
                </c:pt>
                <c:pt idx="61">
                  <c:v>5.1479414000000001E-2</c:v>
                </c:pt>
                <c:pt idx="62">
                  <c:v>5.0286642999999999E-2</c:v>
                </c:pt>
                <c:pt idx="63">
                  <c:v>5.1366832000000001E-2</c:v>
                </c:pt>
                <c:pt idx="64">
                  <c:v>5.1811802999999997E-2</c:v>
                </c:pt>
                <c:pt idx="65">
                  <c:v>4.9516324E-2</c:v>
                </c:pt>
                <c:pt idx="66">
                  <c:v>4.7573872000000003E-2</c:v>
                </c:pt>
                <c:pt idx="67">
                  <c:v>5.0252172999999997E-2</c:v>
                </c:pt>
                <c:pt idx="68">
                  <c:v>5.6244835E-2</c:v>
                </c:pt>
                <c:pt idx="69">
                  <c:v>5.7727404000000003E-2</c:v>
                </c:pt>
                <c:pt idx="70">
                  <c:v>4.9316440000000003E-2</c:v>
                </c:pt>
                <c:pt idx="71">
                  <c:v>3.3143039999999999E-2</c:v>
                </c:pt>
                <c:pt idx="72">
                  <c:v>1.7593244000000001E-2</c:v>
                </c:pt>
                <c:pt idx="73">
                  <c:v>9.377827E-3</c:v>
                </c:pt>
                <c:pt idx="74">
                  <c:v>9.9409460000000009E-3</c:v>
                </c:pt>
                <c:pt idx="75">
                  <c:v>1.5306405E-2</c:v>
                </c:pt>
                <c:pt idx="76">
                  <c:v>2.0748444000000001E-2</c:v>
                </c:pt>
                <c:pt idx="77">
                  <c:v>2.3131137999999999E-2</c:v>
                </c:pt>
                <c:pt idx="78">
                  <c:v>2.3649462999999999E-2</c:v>
                </c:pt>
                <c:pt idx="79">
                  <c:v>2.4355360999999999E-2</c:v>
                </c:pt>
                <c:pt idx="80">
                  <c:v>2.4426214000000002E-2</c:v>
                </c:pt>
                <c:pt idx="81">
                  <c:v>2.1335646999999999E-2</c:v>
                </c:pt>
                <c:pt idx="82">
                  <c:v>1.343078E-2</c:v>
                </c:pt>
                <c:pt idx="83">
                  <c:v>2.5440228999999998E-3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2.5316373999999999E-3</c:v>
                </c:pt>
                <c:pt idx="88">
                  <c:v>1.3094946E-2</c:v>
                </c:pt>
                <c:pt idx="89">
                  <c:v>2.1881029E-2</c:v>
                </c:pt>
                <c:pt idx="90">
                  <c:v>2.7309940000000001E-2</c:v>
                </c:pt>
                <c:pt idx="91">
                  <c:v>2.9804779999999999E-2</c:v>
                </c:pt>
                <c:pt idx="92">
                  <c:v>2.9253429000000001E-2</c:v>
                </c:pt>
                <c:pt idx="93">
                  <c:v>2.7691914000000002E-2</c:v>
                </c:pt>
                <c:pt idx="94">
                  <c:v>2.5983012999999999E-2</c:v>
                </c:pt>
                <c:pt idx="95">
                  <c:v>2.3815557000000001E-2</c:v>
                </c:pt>
                <c:pt idx="96">
                  <c:v>2.431651E-2</c:v>
                </c:pt>
                <c:pt idx="97">
                  <c:v>2.6012230000000001E-2</c:v>
                </c:pt>
                <c:pt idx="98">
                  <c:v>2.7885502E-2</c:v>
                </c:pt>
                <c:pt idx="99">
                  <c:v>2.939143E-2</c:v>
                </c:pt>
                <c:pt idx="100">
                  <c:v>3.0480885999999999E-2</c:v>
                </c:pt>
                <c:pt idx="101">
                  <c:v>2.9546692999999999E-2</c:v>
                </c:pt>
                <c:pt idx="102">
                  <c:v>2.8438324000000001E-2</c:v>
                </c:pt>
                <c:pt idx="103">
                  <c:v>2.7069017000000001E-2</c:v>
                </c:pt>
                <c:pt idx="104">
                  <c:v>2.4652110000000001E-2</c:v>
                </c:pt>
                <c:pt idx="105">
                  <c:v>2.1333520000000002E-2</c:v>
                </c:pt>
                <c:pt idx="106">
                  <c:v>1.7133270999999999E-2</c:v>
                </c:pt>
                <c:pt idx="107">
                  <c:v>1.2613978E-2</c:v>
                </c:pt>
                <c:pt idx="108">
                  <c:v>7.0417975000000004E-3</c:v>
                </c:pt>
                <c:pt idx="109">
                  <c:v>1.0333876E-3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0E60-4BF7-9C4D-038A27356829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[5]Sheet1!$D$242:$DT$242</c:f>
              <c:numCache>
                <c:formatCode>General</c:formatCode>
                <c:ptCount val="121"/>
                <c:pt idx="0">
                  <c:v>2.32E-3</c:v>
                </c:pt>
                <c:pt idx="1">
                  <c:v>1.4892981E-3</c:v>
                </c:pt>
                <c:pt idx="2">
                  <c:v>2.7313406999999999E-3</c:v>
                </c:pt>
                <c:pt idx="3">
                  <c:v>2.5169429999999998E-3</c:v>
                </c:pt>
                <c:pt idx="4">
                  <c:v>2.2974877999999998E-3</c:v>
                </c:pt>
                <c:pt idx="5">
                  <c:v>3.4562892E-3</c:v>
                </c:pt>
                <c:pt idx="6">
                  <c:v>6.2505136999999999E-3</c:v>
                </c:pt>
                <c:pt idx="7">
                  <c:v>9.0123080000000001E-3</c:v>
                </c:pt>
                <c:pt idx="8">
                  <c:v>8.8663119999999995E-3</c:v>
                </c:pt>
                <c:pt idx="9">
                  <c:v>4.7746346999999996E-3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6.6699999999999995E-4</c:v>
                </c:pt>
                <c:pt idx="15">
                  <c:v>5.9324709999999999E-3</c:v>
                </c:pt>
                <c:pt idx="16">
                  <c:v>9.8470480000000006E-3</c:v>
                </c:pt>
                <c:pt idx="17">
                  <c:v>9.7432530000000003E-3</c:v>
                </c:pt>
                <c:pt idx="18">
                  <c:v>6.0151257000000003E-3</c:v>
                </c:pt>
                <c:pt idx="19">
                  <c:v>2.0000000000000001E-4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4.1598603000000001E-3</c:v>
                </c:pt>
                <c:pt idx="27">
                  <c:v>9.1608950000000005E-3</c:v>
                </c:pt>
                <c:pt idx="28">
                  <c:v>1.4035607E-2</c:v>
                </c:pt>
                <c:pt idx="29">
                  <c:v>1.8744256000000001E-2</c:v>
                </c:pt>
                <c:pt idx="30">
                  <c:v>2.3962323000000001E-2</c:v>
                </c:pt>
                <c:pt idx="31">
                  <c:v>2.9610522E-2</c:v>
                </c:pt>
                <c:pt idx="32">
                  <c:v>3.5318040000000002E-2</c:v>
                </c:pt>
                <c:pt idx="33">
                  <c:v>4.2520862E-2</c:v>
                </c:pt>
                <c:pt idx="34">
                  <c:v>5.0338116000000002E-2</c:v>
                </c:pt>
                <c:pt idx="35">
                  <c:v>5.7384866999999999E-2</c:v>
                </c:pt>
                <c:pt idx="36">
                  <c:v>6.0746368000000002E-2</c:v>
                </c:pt>
                <c:pt idx="37">
                  <c:v>5.8568919999999997E-2</c:v>
                </c:pt>
                <c:pt idx="38">
                  <c:v>5.1707934999999997E-2</c:v>
                </c:pt>
                <c:pt idx="39">
                  <c:v>4.2509615000000001E-2</c:v>
                </c:pt>
                <c:pt idx="40">
                  <c:v>3.2744559999999999E-2</c:v>
                </c:pt>
                <c:pt idx="41">
                  <c:v>2.5349112E-2</c:v>
                </c:pt>
                <c:pt idx="42">
                  <c:v>2.0635245E-2</c:v>
                </c:pt>
                <c:pt idx="43">
                  <c:v>1.9720659000000001E-2</c:v>
                </c:pt>
                <c:pt idx="44">
                  <c:v>2.2990139999999999E-2</c:v>
                </c:pt>
                <c:pt idx="45">
                  <c:v>2.8223101E-2</c:v>
                </c:pt>
                <c:pt idx="46">
                  <c:v>3.2148709999999997E-2</c:v>
                </c:pt>
                <c:pt idx="47">
                  <c:v>3.3077950000000002E-2</c:v>
                </c:pt>
                <c:pt idx="48">
                  <c:v>3.2280620000000003E-2</c:v>
                </c:pt>
                <c:pt idx="49">
                  <c:v>3.2196697000000003E-2</c:v>
                </c:pt>
                <c:pt idx="50">
                  <c:v>3.3416729999999999E-2</c:v>
                </c:pt>
                <c:pt idx="51">
                  <c:v>3.5607214999999998E-2</c:v>
                </c:pt>
                <c:pt idx="52">
                  <c:v>3.7289709999999997E-2</c:v>
                </c:pt>
                <c:pt idx="53">
                  <c:v>3.6606646999999999E-2</c:v>
                </c:pt>
                <c:pt idx="54">
                  <c:v>3.3243216999999999E-2</c:v>
                </c:pt>
                <c:pt idx="55">
                  <c:v>3.0193339999999999E-2</c:v>
                </c:pt>
                <c:pt idx="56">
                  <c:v>2.9969454E-2</c:v>
                </c:pt>
                <c:pt idx="57">
                  <c:v>3.5411752999999997E-2</c:v>
                </c:pt>
                <c:pt idx="58">
                  <c:v>4.4410682999999999E-2</c:v>
                </c:pt>
                <c:pt idx="59">
                  <c:v>5.1966496000000001E-2</c:v>
                </c:pt>
                <c:pt idx="60">
                  <c:v>5.3787265000000001E-2</c:v>
                </c:pt>
                <c:pt idx="61">
                  <c:v>5.1901160000000002E-2</c:v>
                </c:pt>
                <c:pt idx="62">
                  <c:v>5.039362E-2</c:v>
                </c:pt>
                <c:pt idx="63">
                  <c:v>5.1241424000000001E-2</c:v>
                </c:pt>
                <c:pt idx="64">
                  <c:v>5.1585763999999999E-2</c:v>
                </c:pt>
                <c:pt idx="65">
                  <c:v>4.9266190000000001E-2</c:v>
                </c:pt>
                <c:pt idx="66">
                  <c:v>4.7270536000000002E-2</c:v>
                </c:pt>
                <c:pt idx="67">
                  <c:v>4.9891073000000001E-2</c:v>
                </c:pt>
                <c:pt idx="68">
                  <c:v>5.5997661999999997E-2</c:v>
                </c:pt>
                <c:pt idx="69">
                  <c:v>5.7796840000000002E-2</c:v>
                </c:pt>
                <c:pt idx="70">
                  <c:v>4.9695570000000001E-2</c:v>
                </c:pt>
                <c:pt idx="71">
                  <c:v>3.3540920000000002E-2</c:v>
                </c:pt>
                <c:pt idx="72">
                  <c:v>1.7547803000000001E-2</c:v>
                </c:pt>
                <c:pt idx="73">
                  <c:v>8.6884019999999996E-3</c:v>
                </c:pt>
                <c:pt idx="74">
                  <c:v>8.9098219999999995E-3</c:v>
                </c:pt>
                <c:pt idx="75">
                  <c:v>1.4588079E-2</c:v>
                </c:pt>
                <c:pt idx="76">
                  <c:v>2.0853265999999999E-2</c:v>
                </c:pt>
                <c:pt idx="77">
                  <c:v>2.3988282E-2</c:v>
                </c:pt>
                <c:pt idx="78">
                  <c:v>2.4690034E-2</c:v>
                </c:pt>
                <c:pt idx="79">
                  <c:v>2.4916308000000002E-2</c:v>
                </c:pt>
                <c:pt idx="80">
                  <c:v>2.4171919E-2</c:v>
                </c:pt>
                <c:pt idx="81">
                  <c:v>2.0362841E-2</c:v>
                </c:pt>
                <c:pt idx="82">
                  <c:v>1.210314E-2</c:v>
                </c:pt>
                <c:pt idx="83">
                  <c:v>1.2553103E-3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2.7385063E-3</c:v>
                </c:pt>
                <c:pt idx="88">
                  <c:v>1.3644998E-2</c:v>
                </c:pt>
                <c:pt idx="89">
                  <c:v>2.2759651999999998E-2</c:v>
                </c:pt>
                <c:pt idx="90">
                  <c:v>2.8459460999999998E-2</c:v>
                </c:pt>
                <c:pt idx="91">
                  <c:v>3.1108332999999998E-2</c:v>
                </c:pt>
                <c:pt idx="92">
                  <c:v>3.0461682E-2</c:v>
                </c:pt>
                <c:pt idx="93">
                  <c:v>2.859546E-2</c:v>
                </c:pt>
                <c:pt idx="94">
                  <c:v>2.6461222999999999E-2</c:v>
                </c:pt>
                <c:pt idx="95">
                  <c:v>2.3790375999999998E-2</c:v>
                </c:pt>
                <c:pt idx="96">
                  <c:v>2.381395E-2</c:v>
                </c:pt>
                <c:pt idx="97">
                  <c:v>2.5142946999999999E-2</c:v>
                </c:pt>
                <c:pt idx="98">
                  <c:v>2.6847322999999999E-2</c:v>
                </c:pt>
                <c:pt idx="99">
                  <c:v>2.8407849999999998E-2</c:v>
                </c:pt>
                <c:pt idx="100">
                  <c:v>2.9690243000000002E-2</c:v>
                </c:pt>
                <c:pt idx="101">
                  <c:v>2.8985033E-2</c:v>
                </c:pt>
                <c:pt idx="102">
                  <c:v>2.8197297999999999E-2</c:v>
                </c:pt>
                <c:pt idx="103">
                  <c:v>2.7124766000000002E-2</c:v>
                </c:pt>
                <c:pt idx="104">
                  <c:v>2.4977906000000001E-2</c:v>
                </c:pt>
                <c:pt idx="105">
                  <c:v>2.1887134999999999E-2</c:v>
                </c:pt>
                <c:pt idx="106">
                  <c:v>1.7861370000000001E-2</c:v>
                </c:pt>
                <c:pt idx="107">
                  <c:v>1.34673E-2</c:v>
                </c:pt>
                <c:pt idx="108">
                  <c:v>7.9380179999999998E-3</c:v>
                </c:pt>
                <c:pt idx="109">
                  <c:v>1.9168485E-3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0E60-4BF7-9C4D-038A27356829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[5]Sheet1!$D$243:$DT$243</c:f>
              <c:numCache>
                <c:formatCode>General</c:formatCode>
                <c:ptCount val="121"/>
                <c:pt idx="0">
                  <c:v>5.2385139999999997E-3</c:v>
                </c:pt>
                <c:pt idx="1">
                  <c:v>3.8644946000000002E-3</c:v>
                </c:pt>
                <c:pt idx="2">
                  <c:v>4.2456730000000002E-3</c:v>
                </c:pt>
                <c:pt idx="3">
                  <c:v>3.2143584000000002E-3</c:v>
                </c:pt>
                <c:pt idx="4">
                  <c:v>2.6985327999999999E-3</c:v>
                </c:pt>
                <c:pt idx="5">
                  <c:v>3.8405363E-3</c:v>
                </c:pt>
                <c:pt idx="6">
                  <c:v>6.7160524999999999E-3</c:v>
                </c:pt>
                <c:pt idx="7">
                  <c:v>9.4594499999999995E-3</c:v>
                </c:pt>
                <c:pt idx="8">
                  <c:v>9.2014929999999998E-3</c:v>
                </c:pt>
                <c:pt idx="9">
                  <c:v>4.9155600000000002E-3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8.1599999999999999E-4</c:v>
                </c:pt>
                <c:pt idx="15">
                  <c:v>6.2009819999999998E-3</c:v>
                </c:pt>
                <c:pt idx="16">
                  <c:v>1.0171825000000001E-2</c:v>
                </c:pt>
                <c:pt idx="17">
                  <c:v>1.0005366E-2</c:v>
                </c:pt>
                <c:pt idx="18">
                  <c:v>6.1667900000000001E-3</c:v>
                </c:pt>
                <c:pt idx="19">
                  <c:v>2.0000000000000001E-4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4.7362167000000004E-3</c:v>
                </c:pt>
                <c:pt idx="27">
                  <c:v>1.0036899E-2</c:v>
                </c:pt>
                <c:pt idx="28">
                  <c:v>1.4856164999999999E-2</c:v>
                </c:pt>
                <c:pt idx="29">
                  <c:v>1.9173155000000001E-2</c:v>
                </c:pt>
                <c:pt idx="30">
                  <c:v>2.3782652000000001E-2</c:v>
                </c:pt>
                <c:pt idx="31">
                  <c:v>2.8942907E-2</c:v>
                </c:pt>
                <c:pt idx="32">
                  <c:v>3.4412194E-2</c:v>
                </c:pt>
                <c:pt idx="33">
                  <c:v>4.1599490000000003E-2</c:v>
                </c:pt>
                <c:pt idx="34">
                  <c:v>4.9540974000000002E-2</c:v>
                </c:pt>
                <c:pt idx="35">
                  <c:v>5.6672427999999997E-2</c:v>
                </c:pt>
                <c:pt idx="36">
                  <c:v>6.0076619999999997E-2</c:v>
                </c:pt>
                <c:pt idx="37">
                  <c:v>5.8077660000000003E-2</c:v>
                </c:pt>
                <c:pt idx="38">
                  <c:v>5.1613197E-2</c:v>
                </c:pt>
                <c:pt idx="39">
                  <c:v>4.293404E-2</c:v>
                </c:pt>
                <c:pt idx="40">
                  <c:v>3.3594523000000001E-2</c:v>
                </c:pt>
                <c:pt idx="41">
                  <c:v>2.6243097999999999E-2</c:v>
                </c:pt>
                <c:pt idx="42">
                  <c:v>2.1334384000000001E-2</c:v>
                </c:pt>
                <c:pt idx="43">
                  <c:v>2.0227390000000001E-2</c:v>
                </c:pt>
                <c:pt idx="44">
                  <c:v>2.3465211999999999E-2</c:v>
                </c:pt>
                <c:pt idx="45">
                  <c:v>2.8777682999999998E-2</c:v>
                </c:pt>
                <c:pt idx="46">
                  <c:v>3.2745431999999998E-2</c:v>
                </c:pt>
                <c:pt idx="47">
                  <c:v>3.3622775000000001E-2</c:v>
                </c:pt>
                <c:pt idx="48">
                  <c:v>3.2711036999999998E-2</c:v>
                </c:pt>
                <c:pt idx="49">
                  <c:v>3.2611336999999997E-2</c:v>
                </c:pt>
                <c:pt idx="50">
                  <c:v>3.4006383000000001E-2</c:v>
                </c:pt>
                <c:pt idx="51">
                  <c:v>3.6443863E-2</c:v>
                </c:pt>
                <c:pt idx="52">
                  <c:v>3.8216083999999997E-2</c:v>
                </c:pt>
                <c:pt idx="53">
                  <c:v>3.7334609999999997E-2</c:v>
                </c:pt>
                <c:pt idx="54">
                  <c:v>3.3593350000000001E-2</c:v>
                </c:pt>
                <c:pt idx="55">
                  <c:v>3.0240433000000001E-2</c:v>
                </c:pt>
                <c:pt idx="56">
                  <c:v>2.9914547E-2</c:v>
                </c:pt>
                <c:pt idx="57">
                  <c:v>3.5422750000000003E-2</c:v>
                </c:pt>
                <c:pt idx="58">
                  <c:v>4.4529936999999999E-2</c:v>
                </c:pt>
                <c:pt idx="59">
                  <c:v>5.2162312000000002E-2</c:v>
                </c:pt>
                <c:pt idx="60">
                  <c:v>5.41395E-2</c:v>
                </c:pt>
                <c:pt idx="61">
                  <c:v>5.2388217000000001E-2</c:v>
                </c:pt>
                <c:pt idx="62">
                  <c:v>5.0970856000000002E-2</c:v>
                </c:pt>
                <c:pt idx="63">
                  <c:v>5.1814800000000001E-2</c:v>
                </c:pt>
                <c:pt idx="64">
                  <c:v>5.2049097000000002E-2</c:v>
                </c:pt>
                <c:pt idx="65">
                  <c:v>4.9612492000000001E-2</c:v>
                </c:pt>
                <c:pt idx="66">
                  <c:v>4.7502924000000002E-2</c:v>
                </c:pt>
                <c:pt idx="67">
                  <c:v>4.9889650000000001E-2</c:v>
                </c:pt>
                <c:pt idx="68">
                  <c:v>5.5530959999999997E-2</c:v>
                </c:pt>
                <c:pt idx="69">
                  <c:v>5.6785981999999999E-2</c:v>
                </c:pt>
                <c:pt idx="70">
                  <c:v>4.8459794E-2</c:v>
                </c:pt>
                <c:pt idx="71">
                  <c:v>3.2584759999999997E-2</c:v>
                </c:pt>
                <c:pt idx="72">
                  <c:v>1.7206768000000001E-2</c:v>
                </c:pt>
                <c:pt idx="73">
                  <c:v>8.8336249999999995E-3</c:v>
                </c:pt>
                <c:pt idx="74">
                  <c:v>9.1075970000000003E-3</c:v>
                </c:pt>
                <c:pt idx="75">
                  <c:v>1.4448870000000001E-2</c:v>
                </c:pt>
                <c:pt idx="76">
                  <c:v>2.0320468000000001E-2</c:v>
                </c:pt>
                <c:pt idx="77">
                  <c:v>2.3435504999999999E-2</c:v>
                </c:pt>
                <c:pt idx="78">
                  <c:v>2.4596639999999999E-2</c:v>
                </c:pt>
                <c:pt idx="79">
                  <c:v>2.5507510000000001E-2</c:v>
                </c:pt>
                <c:pt idx="80">
                  <c:v>2.5265704999999999E-2</c:v>
                </c:pt>
                <c:pt idx="81">
                  <c:v>2.1594909999999998E-2</c:v>
                </c:pt>
                <c:pt idx="82">
                  <c:v>1.3146807999999999E-2</c:v>
                </c:pt>
                <c:pt idx="83">
                  <c:v>1.9231207E-3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2.3548053999999999E-3</c:v>
                </c:pt>
                <c:pt idx="88">
                  <c:v>1.3439328E-2</c:v>
                </c:pt>
                <c:pt idx="89">
                  <c:v>2.286827E-2</c:v>
                </c:pt>
                <c:pt idx="90">
                  <c:v>2.8901462999999999E-2</c:v>
                </c:pt>
                <c:pt idx="91">
                  <c:v>3.1784553E-2</c:v>
                </c:pt>
                <c:pt idx="92">
                  <c:v>3.1239006999999999E-2</c:v>
                </c:pt>
                <c:pt idx="93">
                  <c:v>2.9407079999999999E-2</c:v>
                </c:pt>
                <c:pt idx="94">
                  <c:v>2.7247969E-2</c:v>
                </c:pt>
                <c:pt idx="95">
                  <c:v>2.4507273E-2</c:v>
                </c:pt>
                <c:pt idx="96">
                  <c:v>2.4432295999999999E-2</c:v>
                </c:pt>
                <c:pt idx="97">
                  <c:v>2.5640082000000002E-2</c:v>
                </c:pt>
                <c:pt idx="98">
                  <c:v>2.7176934999999999E-2</c:v>
                </c:pt>
                <c:pt idx="99">
                  <c:v>2.8547179999999998E-2</c:v>
                </c:pt>
                <c:pt idx="100">
                  <c:v>2.9687148E-2</c:v>
                </c:pt>
                <c:pt idx="101">
                  <c:v>2.8886386999999999E-2</c:v>
                </c:pt>
                <c:pt idx="102">
                  <c:v>2.7962904E-2</c:v>
                </c:pt>
                <c:pt idx="103">
                  <c:v>2.6776131000000002E-2</c:v>
                </c:pt>
                <c:pt idx="104">
                  <c:v>2.4544883999999999E-2</c:v>
                </c:pt>
                <c:pt idx="105">
                  <c:v>2.1395719000000001E-2</c:v>
                </c:pt>
                <c:pt idx="106">
                  <c:v>1.7336665000000001E-2</c:v>
                </c:pt>
                <c:pt idx="107">
                  <c:v>1.2904367E-2</c:v>
                </c:pt>
                <c:pt idx="108">
                  <c:v>7.4006384000000003E-3</c:v>
                </c:pt>
                <c:pt idx="109">
                  <c:v>1.4196952E-3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0E60-4BF7-9C4D-038A27356829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[5]Sheet1!$D$244:$DT$244</c:f>
              <c:numCache>
                <c:formatCode>General</c:formatCode>
                <c:ptCount val="121"/>
                <c:pt idx="0">
                  <c:v>3.1748305000000002E-3</c:v>
                </c:pt>
                <c:pt idx="1">
                  <c:v>2.3107622000000001E-3</c:v>
                </c:pt>
                <c:pt idx="2">
                  <c:v>3.2576879999999999E-3</c:v>
                </c:pt>
                <c:pt idx="3">
                  <c:v>2.8561144E-3</c:v>
                </c:pt>
                <c:pt idx="4">
                  <c:v>2.5509126E-3</c:v>
                </c:pt>
                <c:pt idx="5">
                  <c:v>3.5517033999999999E-3</c:v>
                </c:pt>
                <c:pt idx="6">
                  <c:v>6.0997439999999998E-3</c:v>
                </c:pt>
                <c:pt idx="7">
                  <c:v>8.5227180000000003E-3</c:v>
                </c:pt>
                <c:pt idx="8">
                  <c:v>8.1270349999999995E-3</c:v>
                </c:pt>
                <c:pt idx="9">
                  <c:v>4.0271930000000001E-3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8.5599999999999999E-4</c:v>
                </c:pt>
                <c:pt idx="15">
                  <c:v>5.9496323000000004E-3</c:v>
                </c:pt>
                <c:pt idx="16">
                  <c:v>9.9371059999999994E-3</c:v>
                </c:pt>
                <c:pt idx="17">
                  <c:v>1.0134313000000001E-2</c:v>
                </c:pt>
                <c:pt idx="18">
                  <c:v>6.5868725000000003E-3</c:v>
                </c:pt>
                <c:pt idx="19">
                  <c:v>6.87E-4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3.8848086000000002E-3</c:v>
                </c:pt>
                <c:pt idx="27">
                  <c:v>9.3981729999999992E-3</c:v>
                </c:pt>
                <c:pt idx="28">
                  <c:v>1.4628242E-2</c:v>
                </c:pt>
                <c:pt idx="29">
                  <c:v>1.9356910000000001E-2</c:v>
                </c:pt>
                <c:pt idx="30">
                  <c:v>2.4427071000000002E-2</c:v>
                </c:pt>
                <c:pt idx="31">
                  <c:v>2.9960885999999999E-2</c:v>
                </c:pt>
                <c:pt idx="32">
                  <c:v>3.565749E-2</c:v>
                </c:pt>
                <c:pt idx="33">
                  <c:v>4.2853585999999999E-2</c:v>
                </c:pt>
                <c:pt idx="34">
                  <c:v>5.0508745000000001E-2</c:v>
                </c:pt>
                <c:pt idx="35">
                  <c:v>5.7217628E-2</c:v>
                </c:pt>
                <c:pt idx="36">
                  <c:v>6.0245215999999997E-2</c:v>
                </c:pt>
                <c:pt idx="37">
                  <c:v>5.7855102999999998E-2</c:v>
                </c:pt>
                <c:pt idx="38">
                  <c:v>5.1036621999999997E-2</c:v>
                </c:pt>
                <c:pt idx="39">
                  <c:v>4.1949215999999998E-2</c:v>
                </c:pt>
                <c:pt idx="40">
                  <c:v>3.2293125999999998E-2</c:v>
                </c:pt>
                <c:pt idx="41">
                  <c:v>2.5095308E-2</c:v>
                </c:pt>
                <c:pt idx="42">
                  <c:v>2.0594224000000001E-2</c:v>
                </c:pt>
                <c:pt idx="43">
                  <c:v>1.9909357999999999E-2</c:v>
                </c:pt>
                <c:pt idx="44">
                  <c:v>2.3325885000000001E-2</c:v>
                </c:pt>
                <c:pt idx="45">
                  <c:v>2.8572670000000001E-2</c:v>
                </c:pt>
                <c:pt idx="46">
                  <c:v>3.2461780000000003E-2</c:v>
                </c:pt>
                <c:pt idx="47">
                  <c:v>3.3381081999999999E-2</c:v>
                </c:pt>
                <c:pt idx="48">
                  <c:v>3.2585061999999998E-2</c:v>
                </c:pt>
                <c:pt idx="49">
                  <c:v>3.2421039999999998E-2</c:v>
                </c:pt>
                <c:pt idx="50">
                  <c:v>3.3504254999999997E-2</c:v>
                </c:pt>
                <c:pt idx="51">
                  <c:v>3.5603926000000001E-2</c:v>
                </c:pt>
                <c:pt idx="52">
                  <c:v>3.7325215000000002E-2</c:v>
                </c:pt>
                <c:pt idx="53">
                  <c:v>3.6790839999999998E-2</c:v>
                </c:pt>
                <c:pt idx="54">
                  <c:v>3.3530049999999999E-2</c:v>
                </c:pt>
                <c:pt idx="55">
                  <c:v>3.0422847999999999E-2</c:v>
                </c:pt>
                <c:pt idx="56">
                  <c:v>2.9972753000000001E-2</c:v>
                </c:pt>
                <c:pt idx="57">
                  <c:v>3.5120881999999999E-2</c:v>
                </c:pt>
                <c:pt idx="58">
                  <c:v>4.3807517999999997E-2</c:v>
                </c:pt>
                <c:pt idx="59">
                  <c:v>5.1093705000000003E-2</c:v>
                </c:pt>
                <c:pt idx="60">
                  <c:v>5.2740790000000003E-2</c:v>
                </c:pt>
                <c:pt idx="61">
                  <c:v>5.0824314000000002E-2</c:v>
                </c:pt>
                <c:pt idx="62">
                  <c:v>4.9449667000000003E-2</c:v>
                </c:pt>
                <c:pt idx="63">
                  <c:v>5.0536310000000001E-2</c:v>
                </c:pt>
                <c:pt idx="64">
                  <c:v>5.1145802999999997E-2</c:v>
                </c:pt>
                <c:pt idx="65">
                  <c:v>4.9147055000000002E-2</c:v>
                </c:pt>
                <c:pt idx="66">
                  <c:v>4.7561586000000003E-2</c:v>
                </c:pt>
                <c:pt idx="67">
                  <c:v>5.0546564000000002E-2</c:v>
                </c:pt>
                <c:pt idx="68">
                  <c:v>5.6694420000000002E-2</c:v>
                </c:pt>
                <c:pt idx="69">
                  <c:v>5.8112822000000001E-2</c:v>
                </c:pt>
                <c:pt idx="70">
                  <c:v>4.9537905E-2</c:v>
                </c:pt>
                <c:pt idx="71">
                  <c:v>3.3254866000000001E-2</c:v>
                </c:pt>
                <c:pt idx="72">
                  <c:v>1.7638992999999999E-2</c:v>
                </c:pt>
                <c:pt idx="73">
                  <c:v>9.3107885000000001E-3</c:v>
                </c:pt>
                <c:pt idx="74">
                  <c:v>9.7197489999999998E-3</c:v>
                </c:pt>
                <c:pt idx="75">
                  <c:v>1.5039637999999999E-2</c:v>
                </c:pt>
                <c:pt idx="76">
                  <c:v>2.0692085999999998E-2</c:v>
                </c:pt>
                <c:pt idx="77">
                  <c:v>2.3471275E-2</c:v>
                </c:pt>
                <c:pt idx="78">
                  <c:v>2.4316384E-2</c:v>
                </c:pt>
                <c:pt idx="79">
                  <c:v>2.5031660000000001E-2</c:v>
                </c:pt>
                <c:pt idx="80">
                  <c:v>2.4733162E-2</c:v>
                </c:pt>
                <c:pt idx="81">
                  <c:v>2.1044547E-2</c:v>
                </c:pt>
                <c:pt idx="82">
                  <c:v>1.2574686E-2</c:v>
                </c:pt>
                <c:pt idx="83">
                  <c:v>1.4158929000000001E-3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3.2322633000000001E-3</c:v>
                </c:pt>
                <c:pt idx="88">
                  <c:v>1.3969677E-2</c:v>
                </c:pt>
                <c:pt idx="89">
                  <c:v>2.2584218999999999E-2</c:v>
                </c:pt>
                <c:pt idx="90">
                  <c:v>2.7593715000000001E-2</c:v>
                </c:pt>
                <c:pt idx="91">
                  <c:v>2.9618736E-2</c:v>
                </c:pt>
                <c:pt idx="92">
                  <c:v>2.8732964999999999E-2</c:v>
                </c:pt>
                <c:pt idx="93">
                  <c:v>2.695523E-2</c:v>
                </c:pt>
                <c:pt idx="94">
                  <c:v>2.5078547999999999E-2</c:v>
                </c:pt>
                <c:pt idx="95">
                  <c:v>2.2807945E-2</c:v>
                </c:pt>
                <c:pt idx="96">
                  <c:v>2.320618E-2</c:v>
                </c:pt>
                <c:pt idx="97">
                  <c:v>2.4812186E-2</c:v>
                </c:pt>
                <c:pt idx="98">
                  <c:v>2.665913E-2</c:v>
                </c:pt>
                <c:pt idx="99">
                  <c:v>2.8221847000000001E-2</c:v>
                </c:pt>
                <c:pt idx="100">
                  <c:v>2.9420806000000001E-2</c:v>
                </c:pt>
                <c:pt idx="101">
                  <c:v>2.8517779E-2</c:v>
                </c:pt>
                <c:pt idx="102">
                  <c:v>2.7654578999999999E-2</c:v>
                </c:pt>
                <c:pt idx="103">
                  <c:v>2.6528267000000001E-2</c:v>
                </c:pt>
                <c:pt idx="104">
                  <c:v>2.4350206999999999E-2</c:v>
                </c:pt>
                <c:pt idx="105">
                  <c:v>2.1254996000000002E-2</c:v>
                </c:pt>
                <c:pt idx="106">
                  <c:v>1.7255412000000001E-2</c:v>
                </c:pt>
                <c:pt idx="107">
                  <c:v>1.2946144999999999E-2</c:v>
                </c:pt>
                <c:pt idx="108">
                  <c:v>7.4959670000000001E-3</c:v>
                </c:pt>
                <c:pt idx="109">
                  <c:v>1.5805179999999999E-3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0E60-4BF7-9C4D-038A27356829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[5]Sheet1!$D$245:$DT$245</c:f>
              <c:numCache>
                <c:formatCode>General</c:formatCode>
                <c:ptCount val="121"/>
                <c:pt idx="0">
                  <c:v>3.5024874E-3</c:v>
                </c:pt>
                <c:pt idx="1">
                  <c:v>2.6208830000000001E-3</c:v>
                </c:pt>
                <c:pt idx="2">
                  <c:v>3.8923008999999999E-3</c:v>
                </c:pt>
                <c:pt idx="3">
                  <c:v>3.7353183000000002E-3</c:v>
                </c:pt>
                <c:pt idx="4">
                  <c:v>3.2658724000000001E-3</c:v>
                </c:pt>
                <c:pt idx="5">
                  <c:v>3.763981E-3</c:v>
                </c:pt>
                <c:pt idx="6">
                  <c:v>5.8959587000000004E-3</c:v>
                </c:pt>
                <c:pt idx="7">
                  <c:v>8.3110279999999998E-3</c:v>
                </c:pt>
                <c:pt idx="8">
                  <c:v>8.2310950000000008E-3</c:v>
                </c:pt>
                <c:pt idx="9">
                  <c:v>4.4464845999999999E-3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1.2488854000000001E-3</c:v>
                </c:pt>
                <c:pt idx="15">
                  <c:v>6.4942334000000004E-3</c:v>
                </c:pt>
                <c:pt idx="16">
                  <c:v>1.0389143E-2</c:v>
                </c:pt>
                <c:pt idx="17">
                  <c:v>1.0266283500000001E-2</c:v>
                </c:pt>
                <c:pt idx="18">
                  <c:v>6.4913050000000002E-3</c:v>
                </c:pt>
                <c:pt idx="19">
                  <c:v>4.5600000000000003E-4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4.7510870000000002E-3</c:v>
                </c:pt>
                <c:pt idx="27">
                  <c:v>9.9921060000000006E-3</c:v>
                </c:pt>
                <c:pt idx="28">
                  <c:v>1.4804974E-2</c:v>
                </c:pt>
                <c:pt idx="29">
                  <c:v>1.9183068000000001E-2</c:v>
                </c:pt>
                <c:pt idx="30">
                  <c:v>2.3901576000000001E-2</c:v>
                </c:pt>
                <c:pt idx="31">
                  <c:v>2.9084506999999999E-2</c:v>
                </c:pt>
                <c:pt idx="32">
                  <c:v>3.4453419999999998E-2</c:v>
                </c:pt>
                <c:pt idx="33">
                  <c:v>4.1560020000000003E-2</c:v>
                </c:pt>
                <c:pt idx="34">
                  <c:v>4.9525667000000002E-2</c:v>
                </c:pt>
                <c:pt idx="35">
                  <c:v>5.6808541999999997E-2</c:v>
                </c:pt>
                <c:pt idx="36">
                  <c:v>6.0351691999999998E-2</c:v>
                </c:pt>
                <c:pt idx="37">
                  <c:v>5.8324102000000003E-2</c:v>
                </c:pt>
                <c:pt idx="38">
                  <c:v>5.1656649999999998E-2</c:v>
                </c:pt>
                <c:pt idx="39">
                  <c:v>4.2671118000000001E-2</c:v>
                </c:pt>
                <c:pt idx="40">
                  <c:v>3.3127636000000002E-2</c:v>
                </c:pt>
                <c:pt idx="41">
                  <c:v>2.5774981999999998E-2</c:v>
                </c:pt>
                <c:pt idx="42">
                  <c:v>2.1077775999999999E-2</c:v>
                </c:pt>
                <c:pt idx="43">
                  <c:v>2.0165808E-2</c:v>
                </c:pt>
                <c:pt idx="44">
                  <c:v>2.3376419999999998E-2</c:v>
                </c:pt>
                <c:pt idx="45">
                  <c:v>2.8417962000000001E-2</c:v>
                </c:pt>
                <c:pt idx="46">
                  <c:v>3.2128980000000001E-2</c:v>
                </c:pt>
                <c:pt idx="47">
                  <c:v>3.2942627000000002E-2</c:v>
                </c:pt>
                <c:pt idx="48">
                  <c:v>3.2168545E-2</c:v>
                </c:pt>
                <c:pt idx="49">
                  <c:v>3.2176613999999999E-2</c:v>
                </c:pt>
                <c:pt idx="50">
                  <c:v>3.348752E-2</c:v>
                </c:pt>
                <c:pt idx="51">
                  <c:v>3.5747760000000003E-2</c:v>
                </c:pt>
                <c:pt idx="52">
                  <c:v>3.7484083000000001E-2</c:v>
                </c:pt>
                <c:pt idx="53">
                  <c:v>3.6811700000000003E-2</c:v>
                </c:pt>
                <c:pt idx="54">
                  <c:v>3.3430107000000001E-2</c:v>
                </c:pt>
                <c:pt idx="55">
                  <c:v>3.0277805000000001E-2</c:v>
                </c:pt>
                <c:pt idx="56">
                  <c:v>2.9815095999999999E-2</c:v>
                </c:pt>
                <c:pt idx="57">
                  <c:v>3.4985214000000001E-2</c:v>
                </c:pt>
                <c:pt idx="58">
                  <c:v>4.3787606E-2</c:v>
                </c:pt>
                <c:pt idx="59">
                  <c:v>5.1356899999999997E-2</c:v>
                </c:pt>
                <c:pt idx="60">
                  <c:v>5.3457091999999998E-2</c:v>
                </c:pt>
                <c:pt idx="61">
                  <c:v>5.1901243999999999E-2</c:v>
                </c:pt>
                <c:pt idx="62">
                  <c:v>5.0656119999999999E-2</c:v>
                </c:pt>
                <c:pt idx="63">
                  <c:v>5.1636177999999998E-2</c:v>
                </c:pt>
                <c:pt idx="64">
                  <c:v>5.1992916E-2</c:v>
                </c:pt>
                <c:pt idx="65">
                  <c:v>4.960929E-2</c:v>
                </c:pt>
                <c:pt idx="66">
                  <c:v>4.7478102000000001E-2</c:v>
                </c:pt>
                <c:pt idx="67">
                  <c:v>4.9880540000000001E-2</c:v>
                </c:pt>
                <c:pt idx="68">
                  <c:v>5.5729710000000002E-2</c:v>
                </c:pt>
                <c:pt idx="69">
                  <c:v>5.7372935E-2</c:v>
                </c:pt>
                <c:pt idx="70">
                  <c:v>4.9354217999999998E-2</c:v>
                </c:pt>
                <c:pt idx="71">
                  <c:v>3.3468787E-2</c:v>
                </c:pt>
                <c:pt idx="72">
                  <c:v>1.7765415999999999E-2</c:v>
                </c:pt>
                <c:pt idx="73">
                  <c:v>9.0013390000000006E-3</c:v>
                </c:pt>
                <c:pt idx="74">
                  <c:v>9.0688839999999993E-3</c:v>
                </c:pt>
                <c:pt idx="75">
                  <c:v>1.4472255999999999E-2</c:v>
                </c:pt>
                <c:pt idx="76">
                  <c:v>2.053599E-2</c:v>
                </c:pt>
                <c:pt idx="77">
                  <c:v>2.3745446E-2</c:v>
                </c:pt>
                <c:pt idx="78">
                  <c:v>2.4731678999999999E-2</c:v>
                </c:pt>
                <c:pt idx="79">
                  <c:v>2.5239885E-2</c:v>
                </c:pt>
                <c:pt idx="80">
                  <c:v>2.4600029999999998E-2</c:v>
                </c:pt>
                <c:pt idx="81">
                  <c:v>2.0723924000000001E-2</c:v>
                </c:pt>
                <c:pt idx="82">
                  <c:v>1.2354342000000001E-2</c:v>
                </c:pt>
                <c:pt idx="83">
                  <c:v>1.4217050000000001E-3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2.7359605000000001E-3</c:v>
                </c:pt>
                <c:pt idx="88">
                  <c:v>1.360185E-2</c:v>
                </c:pt>
                <c:pt idx="89">
                  <c:v>2.2572344000000001E-2</c:v>
                </c:pt>
                <c:pt idx="90">
                  <c:v>2.7997003999999999E-2</c:v>
                </c:pt>
                <c:pt idx="91">
                  <c:v>3.0296693E-2</c:v>
                </c:pt>
                <c:pt idx="92">
                  <c:v>2.9466961999999999E-2</c:v>
                </c:pt>
                <c:pt idx="93">
                  <c:v>2.7651810999999998E-2</c:v>
                </c:pt>
                <c:pt idx="94">
                  <c:v>2.5741152E-2</c:v>
                </c:pt>
                <c:pt idx="95">
                  <c:v>2.34077E-2</c:v>
                </c:pt>
                <c:pt idx="96">
                  <c:v>2.3760918999999998E-2</c:v>
                </c:pt>
                <c:pt idx="97">
                  <c:v>2.5330854999999999E-2</c:v>
                </c:pt>
                <c:pt idx="98">
                  <c:v>2.7121765999999999E-2</c:v>
                </c:pt>
                <c:pt idx="99">
                  <c:v>2.8626872000000001E-2</c:v>
                </c:pt>
                <c:pt idx="100">
                  <c:v>2.9776337E-2</c:v>
                </c:pt>
                <c:pt idx="101">
                  <c:v>2.8905507E-2</c:v>
                </c:pt>
                <c:pt idx="102">
                  <c:v>2.7965704000000001E-2</c:v>
                </c:pt>
                <c:pt idx="103">
                  <c:v>2.6788715000000001E-2</c:v>
                </c:pt>
                <c:pt idx="104">
                  <c:v>2.4579303E-2</c:v>
                </c:pt>
                <c:pt idx="105">
                  <c:v>2.1465934999999998E-2</c:v>
                </c:pt>
                <c:pt idx="106">
                  <c:v>1.745913E-2</c:v>
                </c:pt>
                <c:pt idx="107">
                  <c:v>1.3093483E-2</c:v>
                </c:pt>
                <c:pt idx="108">
                  <c:v>7.6675713000000003E-3</c:v>
                </c:pt>
                <c:pt idx="109">
                  <c:v>1.7702009999999999E-3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0E60-4BF7-9C4D-038A27356829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[5]Sheet1!$D$1:$DT$1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[5]Sheet1!$D$246:$DT$246</c:f>
              <c:numCache>
                <c:formatCode>General</c:formatCode>
                <c:ptCount val="121"/>
                <c:pt idx="0">
                  <c:v>3.0054209999999999E-3</c:v>
                </c:pt>
                <c:pt idx="1">
                  <c:v>2.012982E-3</c:v>
                </c:pt>
                <c:pt idx="2">
                  <c:v>2.8926714E-3</c:v>
                </c:pt>
                <c:pt idx="3">
                  <c:v>2.2888938E-3</c:v>
                </c:pt>
                <c:pt idx="4">
                  <c:v>1.9234651999999999E-3</c:v>
                </c:pt>
                <c:pt idx="5">
                  <c:v>3.1616309999999998E-3</c:v>
                </c:pt>
                <c:pt idx="6">
                  <c:v>6.1326890000000002E-3</c:v>
                </c:pt>
                <c:pt idx="7">
                  <c:v>9.0771689999999995E-3</c:v>
                </c:pt>
                <c:pt idx="8">
                  <c:v>9.0260900000000005E-3</c:v>
                </c:pt>
                <c:pt idx="9">
                  <c:v>4.9681793999999998E-3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8.5899999999999995E-4</c:v>
                </c:pt>
                <c:pt idx="15">
                  <c:v>5.9414506000000002E-3</c:v>
                </c:pt>
                <c:pt idx="16">
                  <c:v>9.8744120000000008E-3</c:v>
                </c:pt>
                <c:pt idx="17">
                  <c:v>9.8641279999999998E-3</c:v>
                </c:pt>
                <c:pt idx="18">
                  <c:v>6.1999573000000004E-3</c:v>
                </c:pt>
                <c:pt idx="19">
                  <c:v>3.6099999999999999E-4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4.5775010000000003E-3</c:v>
                </c:pt>
                <c:pt idx="27">
                  <c:v>1.0081112999999999E-2</c:v>
                </c:pt>
                <c:pt idx="28">
                  <c:v>1.509694E-2</c:v>
                </c:pt>
                <c:pt idx="29">
                  <c:v>1.9438265E-2</c:v>
                </c:pt>
                <c:pt idx="30">
                  <c:v>2.3988424000000001E-2</c:v>
                </c:pt>
                <c:pt idx="31">
                  <c:v>2.9025294E-2</c:v>
                </c:pt>
                <c:pt idx="32">
                  <c:v>3.4445725000000003E-2</c:v>
                </c:pt>
                <c:pt idx="33">
                  <c:v>4.1671626000000003E-2</c:v>
                </c:pt>
                <c:pt idx="34">
                  <c:v>4.9688733999999998E-2</c:v>
                </c:pt>
                <c:pt idx="35">
                  <c:v>5.696122E-2</c:v>
                </c:pt>
                <c:pt idx="36">
                  <c:v>6.0592439999999997E-2</c:v>
                </c:pt>
                <c:pt idx="37">
                  <c:v>5.8828252999999997E-2</c:v>
                </c:pt>
                <c:pt idx="38">
                  <c:v>5.2491125E-2</c:v>
                </c:pt>
                <c:pt idx="39">
                  <c:v>4.3764065999999997E-2</c:v>
                </c:pt>
                <c:pt idx="40">
                  <c:v>3.4240197E-2</c:v>
                </c:pt>
                <c:pt idx="41">
                  <c:v>2.6819289999999999E-2</c:v>
                </c:pt>
                <c:pt idx="42">
                  <c:v>2.1849622999999999E-2</c:v>
                </c:pt>
                <c:pt idx="43">
                  <c:v>2.056535E-2</c:v>
                </c:pt>
                <c:pt idx="44">
                  <c:v>2.3488262999999999E-2</c:v>
                </c:pt>
                <c:pt idx="45">
                  <c:v>2.8553703999999999E-2</c:v>
                </c:pt>
                <c:pt idx="46">
                  <c:v>3.2527827000000002E-2</c:v>
                </c:pt>
                <c:pt idx="47">
                  <c:v>3.3618189999999999E-2</c:v>
                </c:pt>
                <c:pt idx="48">
                  <c:v>3.2945679999999998E-2</c:v>
                </c:pt>
                <c:pt idx="49">
                  <c:v>3.2849863E-2</c:v>
                </c:pt>
                <c:pt idx="50">
                  <c:v>3.3996569999999997E-2</c:v>
                </c:pt>
                <c:pt idx="51">
                  <c:v>3.6178555000000001E-2</c:v>
                </c:pt>
                <c:pt idx="52">
                  <c:v>3.7949629999999998E-2</c:v>
                </c:pt>
                <c:pt idx="53">
                  <c:v>3.7310187000000002E-2</c:v>
                </c:pt>
                <c:pt idx="54">
                  <c:v>3.3830407999999999E-2</c:v>
                </c:pt>
                <c:pt idx="55">
                  <c:v>3.052562E-2</c:v>
                </c:pt>
                <c:pt idx="56">
                  <c:v>2.9977184E-2</c:v>
                </c:pt>
                <c:pt idx="57">
                  <c:v>3.5175379999999999E-2</c:v>
                </c:pt>
                <c:pt idx="58">
                  <c:v>4.4083018000000002E-2</c:v>
                </c:pt>
                <c:pt idx="59">
                  <c:v>5.1768236000000002E-2</c:v>
                </c:pt>
                <c:pt idx="60">
                  <c:v>5.3917352000000002E-2</c:v>
                </c:pt>
                <c:pt idx="61">
                  <c:v>5.228882E-2</c:v>
                </c:pt>
                <c:pt idx="62">
                  <c:v>5.0751633999999997E-2</c:v>
                </c:pt>
                <c:pt idx="63">
                  <c:v>5.1333869999999997E-2</c:v>
                </c:pt>
                <c:pt idx="64">
                  <c:v>5.1447163999999997E-2</c:v>
                </c:pt>
                <c:pt idx="65">
                  <c:v>4.9182075999999998E-2</c:v>
                </c:pt>
                <c:pt idx="66">
                  <c:v>4.7449860000000003E-2</c:v>
                </c:pt>
                <c:pt idx="67">
                  <c:v>5.0227422000000001E-2</c:v>
                </c:pt>
                <c:pt idx="68">
                  <c:v>5.6139293999999999E-2</c:v>
                </c:pt>
                <c:pt idx="69">
                  <c:v>5.7491555999999999E-2</c:v>
                </c:pt>
                <c:pt idx="70">
                  <c:v>4.9027929999999997E-2</c:v>
                </c:pt>
                <c:pt idx="71">
                  <c:v>3.2776385999999998E-2</c:v>
                </c:pt>
                <c:pt idx="72">
                  <c:v>1.6909958999999999E-2</c:v>
                </c:pt>
                <c:pt idx="73">
                  <c:v>8.1434279999999994E-3</c:v>
                </c:pt>
                <c:pt idx="74">
                  <c:v>8.3340879999999999E-3</c:v>
                </c:pt>
                <c:pt idx="75">
                  <c:v>1.3966761499999999E-2</c:v>
                </c:pt>
                <c:pt idx="76">
                  <c:v>2.032728E-2</c:v>
                </c:pt>
                <c:pt idx="77">
                  <c:v>2.3768725000000001E-2</c:v>
                </c:pt>
                <c:pt idx="78">
                  <c:v>2.4865855999999999E-2</c:v>
                </c:pt>
                <c:pt idx="79">
                  <c:v>2.543192E-2</c:v>
                </c:pt>
                <c:pt idx="80">
                  <c:v>2.4894103000000001E-2</c:v>
                </c:pt>
                <c:pt idx="81">
                  <c:v>2.1161946000000001E-2</c:v>
                </c:pt>
                <c:pt idx="82">
                  <c:v>1.2850678500000001E-2</c:v>
                </c:pt>
                <c:pt idx="83">
                  <c:v>1.8462559000000001E-3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2.7066096999999998E-3</c:v>
                </c:pt>
                <c:pt idx="88">
                  <c:v>1.36555685E-2</c:v>
                </c:pt>
                <c:pt idx="89">
                  <c:v>2.289795E-2</c:v>
                </c:pt>
                <c:pt idx="90">
                  <c:v>2.877389E-2</c:v>
                </c:pt>
                <c:pt idx="91">
                  <c:v>3.1565820000000001E-2</c:v>
                </c:pt>
                <c:pt idx="92">
                  <c:v>3.0986873000000002E-2</c:v>
                </c:pt>
                <c:pt idx="93">
                  <c:v>2.9178685999999999E-2</c:v>
                </c:pt>
                <c:pt idx="94">
                  <c:v>2.708609E-2</c:v>
                </c:pt>
                <c:pt idx="95">
                  <c:v>2.4412126999999999E-2</c:v>
                </c:pt>
                <c:pt idx="96">
                  <c:v>2.4453925000000001E-2</c:v>
                </c:pt>
                <c:pt idx="97">
                  <c:v>2.5811888000000002E-2</c:v>
                </c:pt>
                <c:pt idx="98">
                  <c:v>2.7484527000000002E-2</c:v>
                </c:pt>
                <c:pt idx="99">
                  <c:v>2.8933546000000001E-2</c:v>
                </c:pt>
                <c:pt idx="100">
                  <c:v>3.0084692E-2</c:v>
                </c:pt>
                <c:pt idx="101">
                  <c:v>2.9293334000000001E-2</c:v>
                </c:pt>
                <c:pt idx="102">
                  <c:v>2.8334123999999999E-2</c:v>
                </c:pt>
                <c:pt idx="103">
                  <c:v>2.7118989999999999E-2</c:v>
                </c:pt>
                <c:pt idx="104">
                  <c:v>2.4845204999999999E-2</c:v>
                </c:pt>
                <c:pt idx="105">
                  <c:v>2.1648972999999998E-2</c:v>
                </c:pt>
                <c:pt idx="106">
                  <c:v>1.7534790000000001E-2</c:v>
                </c:pt>
                <c:pt idx="107">
                  <c:v>1.3024590000000001E-2</c:v>
                </c:pt>
                <c:pt idx="108">
                  <c:v>7.4554896000000002E-3</c:v>
                </c:pt>
                <c:pt idx="109">
                  <c:v>1.3974144E-3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0E60-4BF7-9C4D-038A2735682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799561472"/>
        <c:axId val="799569632"/>
      </c:lineChart>
      <c:catAx>
        <c:axId val="7995614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9632"/>
        <c:crosses val="autoZero"/>
        <c:auto val="1"/>
        <c:lblAlgn val="ctr"/>
        <c:lblOffset val="100"/>
        <c:noMultiLvlLbl val="0"/>
      </c:catAx>
      <c:valAx>
        <c:axId val="799569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799561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MWPPG002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[1]工作表1!$D$2:$DT$2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6.11E-4</c:v>
                </c:pt>
                <c:pt idx="3">
                  <c:v>2.3189983000000002E-3</c:v>
                </c:pt>
                <c:pt idx="4">
                  <c:v>3.7061009999999998E-3</c:v>
                </c:pt>
                <c:pt idx="5">
                  <c:v>4.6857269999999998E-3</c:v>
                </c:pt>
                <c:pt idx="6">
                  <c:v>5.4987229999999996E-3</c:v>
                </c:pt>
                <c:pt idx="7">
                  <c:v>6.4260200000000002E-3</c:v>
                </c:pt>
                <c:pt idx="8">
                  <c:v>5.7022820000000004E-3</c:v>
                </c:pt>
                <c:pt idx="9">
                  <c:v>2.5117078E-3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1.7282369000000001E-3</c:v>
                </c:pt>
                <c:pt idx="15">
                  <c:v>8.0629110000000007E-3</c:v>
                </c:pt>
                <c:pt idx="16">
                  <c:v>1.2692370999999999E-2</c:v>
                </c:pt>
                <c:pt idx="17">
                  <c:v>1.2183019999999999E-2</c:v>
                </c:pt>
                <c:pt idx="18">
                  <c:v>6.9400800000000004E-3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7.6499999999999995E-4</c:v>
                </c:pt>
                <c:pt idx="26">
                  <c:v>8.5119879999999998E-3</c:v>
                </c:pt>
                <c:pt idx="27">
                  <c:v>1.4188031E-2</c:v>
                </c:pt>
                <c:pt idx="28">
                  <c:v>1.8411629999999998E-2</c:v>
                </c:pt>
                <c:pt idx="29">
                  <c:v>2.1167084999999999E-2</c:v>
                </c:pt>
                <c:pt idx="30">
                  <c:v>2.4409114999999999E-2</c:v>
                </c:pt>
                <c:pt idx="31">
                  <c:v>2.847533E-2</c:v>
                </c:pt>
                <c:pt idx="32">
                  <c:v>3.2902747000000003E-2</c:v>
                </c:pt>
                <c:pt idx="33">
                  <c:v>3.9042189999999997E-2</c:v>
                </c:pt>
                <c:pt idx="34">
                  <c:v>4.5980338000000003E-2</c:v>
                </c:pt>
                <c:pt idx="35">
                  <c:v>5.2208535E-2</c:v>
                </c:pt>
                <c:pt idx="36">
                  <c:v>5.5129033000000001E-2</c:v>
                </c:pt>
                <c:pt idx="37">
                  <c:v>5.3147173999999998E-2</c:v>
                </c:pt>
                <c:pt idx="38">
                  <c:v>4.7375715999999998E-2</c:v>
                </c:pt>
                <c:pt idx="39">
                  <c:v>3.9605156000000002E-2</c:v>
                </c:pt>
                <c:pt idx="40">
                  <c:v>3.0874135E-2</c:v>
                </c:pt>
                <c:pt idx="41">
                  <c:v>2.3846887000000001E-2</c:v>
                </c:pt>
                <c:pt idx="42">
                  <c:v>1.9380379999999999E-2</c:v>
                </c:pt>
                <c:pt idx="43">
                  <c:v>1.946925E-2</c:v>
                </c:pt>
                <c:pt idx="44">
                  <c:v>2.4338845000000001E-2</c:v>
                </c:pt>
                <c:pt idx="45">
                  <c:v>3.1083105E-2</c:v>
                </c:pt>
                <c:pt idx="46">
                  <c:v>3.5728655999999998E-2</c:v>
                </c:pt>
                <c:pt idx="47">
                  <c:v>3.6335594999999998E-2</c:v>
                </c:pt>
                <c:pt idx="48">
                  <c:v>3.4002739999999997E-2</c:v>
                </c:pt>
                <c:pt idx="49">
                  <c:v>3.0832875999999999E-2</c:v>
                </c:pt>
                <c:pt idx="50">
                  <c:v>2.7619213E-2</c:v>
                </c:pt>
                <c:pt idx="51">
                  <c:v>2.5649552999999999E-2</c:v>
                </c:pt>
                <c:pt idx="52">
                  <c:v>2.5202893000000001E-2</c:v>
                </c:pt>
                <c:pt idx="53">
                  <c:v>2.4982405999999999E-2</c:v>
                </c:pt>
                <c:pt idx="54">
                  <c:v>2.3124788E-2</c:v>
                </c:pt>
                <c:pt idx="55">
                  <c:v>2.0771962000000001E-2</c:v>
                </c:pt>
                <c:pt idx="56">
                  <c:v>2.0197554E-2</c:v>
                </c:pt>
                <c:pt idx="57">
                  <c:v>2.4218582999999998E-2</c:v>
                </c:pt>
                <c:pt idx="58">
                  <c:v>3.1912903999999999E-2</c:v>
                </c:pt>
                <c:pt idx="59">
                  <c:v>3.9358853999999999E-2</c:v>
                </c:pt>
                <c:pt idx="60">
                  <c:v>4.2692024000000002E-2</c:v>
                </c:pt>
                <c:pt idx="61">
                  <c:v>4.3627393E-2</c:v>
                </c:pt>
                <c:pt idx="62">
                  <c:v>4.4782995999999999E-2</c:v>
                </c:pt>
                <c:pt idx="63">
                  <c:v>4.6900655999999999E-2</c:v>
                </c:pt>
                <c:pt idx="64">
                  <c:v>4.7269244000000002E-2</c:v>
                </c:pt>
                <c:pt idx="65">
                  <c:v>4.4975962000000001E-2</c:v>
                </c:pt>
                <c:pt idx="66">
                  <c:v>4.3866259999999997E-2</c:v>
                </c:pt>
                <c:pt idx="67">
                  <c:v>4.8521849999999998E-2</c:v>
                </c:pt>
                <c:pt idx="68">
                  <c:v>5.7437845000000001E-2</c:v>
                </c:pt>
                <c:pt idx="69">
                  <c:v>6.2215810000000003E-2</c:v>
                </c:pt>
                <c:pt idx="70">
                  <c:v>5.6084139999999998E-2</c:v>
                </c:pt>
                <c:pt idx="71">
                  <c:v>3.9952099999999997E-2</c:v>
                </c:pt>
                <c:pt idx="72">
                  <c:v>2.2240438000000001E-2</c:v>
                </c:pt>
                <c:pt idx="73">
                  <c:v>1.1041169E-2</c:v>
                </c:pt>
                <c:pt idx="74">
                  <c:v>9.3422609999999993E-3</c:v>
                </c:pt>
                <c:pt idx="75">
                  <c:v>1.3176655000000001E-2</c:v>
                </c:pt>
                <c:pt idx="76">
                  <c:v>1.7192209999999999E-2</c:v>
                </c:pt>
                <c:pt idx="77">
                  <c:v>1.8581908000000001E-2</c:v>
                </c:pt>
                <c:pt idx="78">
                  <c:v>1.9160773999999998E-2</c:v>
                </c:pt>
                <c:pt idx="79">
                  <c:v>2.0628829000000001E-2</c:v>
                </c:pt>
                <c:pt idx="80">
                  <c:v>2.1114931999999999E-2</c:v>
                </c:pt>
                <c:pt idx="81">
                  <c:v>1.7431172000000002E-2</c:v>
                </c:pt>
                <c:pt idx="82">
                  <c:v>8.3441910000000008E-3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1.06096E-2</c:v>
                </c:pt>
                <c:pt idx="89">
                  <c:v>1.9104996999999999E-2</c:v>
                </c:pt>
                <c:pt idx="90">
                  <c:v>2.3873108000000001E-2</c:v>
                </c:pt>
                <c:pt idx="91">
                  <c:v>2.5843532999999998E-2</c:v>
                </c:pt>
                <c:pt idx="92">
                  <c:v>2.5578197E-2</c:v>
                </c:pt>
                <c:pt idx="93">
                  <c:v>2.4706213000000001E-2</c:v>
                </c:pt>
                <c:pt idx="94">
                  <c:v>2.3682124999999998E-2</c:v>
                </c:pt>
                <c:pt idx="95">
                  <c:v>2.2357109999999999E-2</c:v>
                </c:pt>
                <c:pt idx="96">
                  <c:v>2.3081290000000001E-2</c:v>
                </c:pt>
                <c:pt idx="97">
                  <c:v>2.4815048999999999E-2</c:v>
                </c:pt>
                <c:pt idx="98">
                  <c:v>2.6627782999999999E-2</c:v>
                </c:pt>
                <c:pt idx="99">
                  <c:v>2.8062614E-2</c:v>
                </c:pt>
                <c:pt idx="100">
                  <c:v>2.8957104000000001E-2</c:v>
                </c:pt>
                <c:pt idx="101">
                  <c:v>2.8384471000000001E-2</c:v>
                </c:pt>
                <c:pt idx="102">
                  <c:v>2.7922084999999999E-2</c:v>
                </c:pt>
                <c:pt idx="103">
                  <c:v>2.7565196E-2</c:v>
                </c:pt>
                <c:pt idx="104">
                  <c:v>2.6328114999999999E-2</c:v>
                </c:pt>
                <c:pt idx="105">
                  <c:v>2.4294497000000002E-2</c:v>
                </c:pt>
                <c:pt idx="106">
                  <c:v>2.1396713000000001E-2</c:v>
                </c:pt>
                <c:pt idx="107">
                  <c:v>1.8257309999999999E-2</c:v>
                </c:pt>
                <c:pt idx="108">
                  <c:v>1.36534E-2</c:v>
                </c:pt>
                <c:pt idx="109">
                  <c:v>8.3967199999999999E-3</c:v>
                </c:pt>
                <c:pt idx="110">
                  <c:v>3.0948997000000002E-3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7F1-4A3A-A7EC-64B00987EBB5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[1]工作表1!$D$3:$DT$3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1.6217768E-3</c:v>
                </c:pt>
                <c:pt idx="4">
                  <c:v>3.2174753000000001E-3</c:v>
                </c:pt>
                <c:pt idx="5">
                  <c:v>4.4588249999999996E-3</c:v>
                </c:pt>
                <c:pt idx="6">
                  <c:v>5.4691616000000004E-3</c:v>
                </c:pt>
                <c:pt idx="7">
                  <c:v>6.5383524999999996E-3</c:v>
                </c:pt>
                <c:pt idx="8">
                  <c:v>5.8913949999999998E-3</c:v>
                </c:pt>
                <c:pt idx="9">
                  <c:v>2.7100823E-3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1.4953894000000001E-3</c:v>
                </c:pt>
                <c:pt idx="15">
                  <c:v>7.8985830000000007E-3</c:v>
                </c:pt>
                <c:pt idx="16">
                  <c:v>1.2604036000000001E-2</c:v>
                </c:pt>
                <c:pt idx="17">
                  <c:v>1.2139247000000001E-2</c:v>
                </c:pt>
                <c:pt idx="18">
                  <c:v>6.9595776E-3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6.5300000000000004E-4</c:v>
                </c:pt>
                <c:pt idx="26">
                  <c:v>8.4721169999999995E-3</c:v>
                </c:pt>
                <c:pt idx="27">
                  <c:v>1.4211789000000001E-2</c:v>
                </c:pt>
                <c:pt idx="28">
                  <c:v>1.8454932E-2</c:v>
                </c:pt>
                <c:pt idx="29">
                  <c:v>2.1164160000000001E-2</c:v>
                </c:pt>
                <c:pt idx="30">
                  <c:v>2.4300346E-2</c:v>
                </c:pt>
                <c:pt idx="31">
                  <c:v>2.8187355000000001E-2</c:v>
                </c:pt>
                <c:pt idx="32">
                  <c:v>3.2341620000000001E-2</c:v>
                </c:pt>
                <c:pt idx="33">
                  <c:v>3.8167737E-2</c:v>
                </c:pt>
                <c:pt idx="34">
                  <c:v>4.4799440000000003E-2</c:v>
                </c:pt>
                <c:pt idx="35">
                  <c:v>5.0813275999999998E-2</c:v>
                </c:pt>
                <c:pt idx="36">
                  <c:v>5.3637629999999999E-2</c:v>
                </c:pt>
                <c:pt idx="37">
                  <c:v>5.1667194999999999E-2</c:v>
                </c:pt>
                <c:pt idx="38">
                  <c:v>4.6047494000000001E-2</c:v>
                </c:pt>
                <c:pt idx="39">
                  <c:v>3.8597446000000001E-2</c:v>
                </c:pt>
                <c:pt idx="40">
                  <c:v>3.0272965999999998E-2</c:v>
                </c:pt>
                <c:pt idx="41">
                  <c:v>2.3549724000000001E-2</c:v>
                </c:pt>
                <c:pt idx="42">
                  <c:v>1.9220483E-2</c:v>
                </c:pt>
                <c:pt idx="43">
                  <c:v>1.9335166000000001E-2</c:v>
                </c:pt>
                <c:pt idx="44">
                  <c:v>2.4196914999999999E-2</c:v>
                </c:pt>
                <c:pt idx="45">
                  <c:v>3.0980427000000001E-2</c:v>
                </c:pt>
                <c:pt idx="46">
                  <c:v>3.5728811999999999E-2</c:v>
                </c:pt>
                <c:pt idx="47">
                  <c:v>3.6443061999999998E-2</c:v>
                </c:pt>
                <c:pt idx="48">
                  <c:v>3.4161816999999997E-2</c:v>
                </c:pt>
                <c:pt idx="49">
                  <c:v>3.0810084000000001E-2</c:v>
                </c:pt>
                <c:pt idx="50">
                  <c:v>2.7192668999999999E-2</c:v>
                </c:pt>
                <c:pt idx="51">
                  <c:v>2.4823354999999998E-2</c:v>
                </c:pt>
                <c:pt idx="52">
                  <c:v>2.4233844000000001E-2</c:v>
                </c:pt>
                <c:pt idx="53">
                  <c:v>2.4228942E-2</c:v>
                </c:pt>
                <c:pt idx="54">
                  <c:v>2.2687035000000001E-2</c:v>
                </c:pt>
                <c:pt idx="55">
                  <c:v>2.0373749999999999E-2</c:v>
                </c:pt>
                <c:pt idx="56">
                  <c:v>1.9526604999999999E-2</c:v>
                </c:pt>
                <c:pt idx="57">
                  <c:v>2.3063144000000001E-2</c:v>
                </c:pt>
                <c:pt idx="58">
                  <c:v>3.0431969999999999E-2</c:v>
                </c:pt>
                <c:pt idx="59">
                  <c:v>3.7934147000000001E-2</c:v>
                </c:pt>
                <c:pt idx="60">
                  <c:v>4.1669060000000001E-2</c:v>
                </c:pt>
                <c:pt idx="61">
                  <c:v>4.3046347999999998E-2</c:v>
                </c:pt>
                <c:pt idx="62">
                  <c:v>4.4323332999999999E-2</c:v>
                </c:pt>
                <c:pt idx="63">
                  <c:v>4.6115049999999998E-2</c:v>
                </c:pt>
                <c:pt idx="64">
                  <c:v>4.6034976999999998E-2</c:v>
                </c:pt>
                <c:pt idx="65">
                  <c:v>4.3591459999999999E-2</c:v>
                </c:pt>
                <c:pt idx="66">
                  <c:v>4.2699556999999999E-2</c:v>
                </c:pt>
                <c:pt idx="67">
                  <c:v>4.7680291999999999E-2</c:v>
                </c:pt>
                <c:pt idx="68">
                  <c:v>5.6825652999999997E-2</c:v>
                </c:pt>
                <c:pt idx="69">
                  <c:v>6.1850130000000003E-2</c:v>
                </c:pt>
                <c:pt idx="70">
                  <c:v>5.61387E-2</c:v>
                </c:pt>
                <c:pt idx="71">
                  <c:v>4.056771E-2</c:v>
                </c:pt>
                <c:pt idx="72">
                  <c:v>2.3338492999999998E-2</c:v>
                </c:pt>
                <c:pt idx="73">
                  <c:v>1.2342908E-2</c:v>
                </c:pt>
                <c:pt idx="74">
                  <c:v>1.0462363000000001E-2</c:v>
                </c:pt>
                <c:pt idx="75">
                  <c:v>1.3698182E-2</c:v>
                </c:pt>
                <c:pt idx="76">
                  <c:v>1.6875390000000001E-2</c:v>
                </c:pt>
                <c:pt idx="77">
                  <c:v>1.7668033E-2</c:v>
                </c:pt>
                <c:pt idx="78">
                  <c:v>1.8175674999999999E-2</c:v>
                </c:pt>
                <c:pt idx="79">
                  <c:v>1.9979469999999999E-2</c:v>
                </c:pt>
                <c:pt idx="80">
                  <c:v>2.0895153E-2</c:v>
                </c:pt>
                <c:pt idx="81">
                  <c:v>1.7460291999999999E-2</c:v>
                </c:pt>
                <c:pt idx="82">
                  <c:v>8.3979339999999993E-3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9.5068759999999992E-3</c:v>
                </c:pt>
                <c:pt idx="89">
                  <c:v>1.7951597999999999E-2</c:v>
                </c:pt>
                <c:pt idx="90">
                  <c:v>2.2832669999999999E-2</c:v>
                </c:pt>
                <c:pt idx="91">
                  <c:v>2.5055157000000002E-2</c:v>
                </c:pt>
                <c:pt idx="92">
                  <c:v>2.5118953999999999E-2</c:v>
                </c:pt>
                <c:pt idx="93">
                  <c:v>2.4552253999999999E-2</c:v>
                </c:pt>
                <c:pt idx="94">
                  <c:v>2.3748893E-2</c:v>
                </c:pt>
                <c:pt idx="95">
                  <c:v>2.2579756999999999E-2</c:v>
                </c:pt>
                <c:pt idx="96">
                  <c:v>2.3283675E-2</c:v>
                </c:pt>
                <c:pt idx="97">
                  <c:v>2.4932006E-2</c:v>
                </c:pt>
                <c:pt idx="98">
                  <c:v>2.6608824999999999E-2</c:v>
                </c:pt>
                <c:pt idx="99">
                  <c:v>2.7881027999999999E-2</c:v>
                </c:pt>
                <c:pt idx="100">
                  <c:v>2.8600047999999999E-2</c:v>
                </c:pt>
                <c:pt idx="101">
                  <c:v>2.8044287000000001E-2</c:v>
                </c:pt>
                <c:pt idx="102">
                  <c:v>2.7530731999999999E-2</c:v>
                </c:pt>
                <c:pt idx="103">
                  <c:v>2.7200505E-2</c:v>
                </c:pt>
                <c:pt idx="104">
                  <c:v>2.6042745999999999E-2</c:v>
                </c:pt>
                <c:pt idx="105">
                  <c:v>2.4132645000000001E-2</c:v>
                </c:pt>
                <c:pt idx="106">
                  <c:v>2.1396697999999999E-2</c:v>
                </c:pt>
                <c:pt idx="107">
                  <c:v>1.8424908E-2</c:v>
                </c:pt>
                <c:pt idx="108">
                  <c:v>1.4037714E-2</c:v>
                </c:pt>
                <c:pt idx="109">
                  <c:v>9.0017110000000008E-3</c:v>
                </c:pt>
                <c:pt idx="110">
                  <c:v>3.9263099999999997E-3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7F1-4A3A-A7EC-64B00987EBB5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[1]工作表1!$D$4:$DT$4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1.5042489E-3</c:v>
                </c:pt>
                <c:pt idx="4">
                  <c:v>3.1376653000000001E-3</c:v>
                </c:pt>
                <c:pt idx="5">
                  <c:v>4.4193384000000002E-3</c:v>
                </c:pt>
                <c:pt idx="6">
                  <c:v>5.3786034999999998E-3</c:v>
                </c:pt>
                <c:pt idx="7">
                  <c:v>6.3476004000000003E-3</c:v>
                </c:pt>
                <c:pt idx="8">
                  <c:v>5.6316354000000004E-3</c:v>
                </c:pt>
                <c:pt idx="9">
                  <c:v>2.5036095000000001E-3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1.6202117999999999E-3</c:v>
                </c:pt>
                <c:pt idx="15">
                  <c:v>7.9767150000000005E-3</c:v>
                </c:pt>
                <c:pt idx="16">
                  <c:v>1.2679373000000001E-2</c:v>
                </c:pt>
                <c:pt idx="17">
                  <c:v>1.2263420000000001E-2</c:v>
                </c:pt>
                <c:pt idx="18">
                  <c:v>7.1634639999999996E-3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4.5800000000000002E-4</c:v>
                </c:pt>
                <c:pt idx="26">
                  <c:v>8.3128449999999993E-3</c:v>
                </c:pt>
                <c:pt idx="27">
                  <c:v>1.4088471E-2</c:v>
                </c:pt>
                <c:pt idx="28">
                  <c:v>1.8358406000000001E-2</c:v>
                </c:pt>
                <c:pt idx="29">
                  <c:v>2.1046622000000001E-2</c:v>
                </c:pt>
                <c:pt idx="30">
                  <c:v>2.4101777000000001E-2</c:v>
                </c:pt>
                <c:pt idx="31">
                  <c:v>2.7828153000000001E-2</c:v>
                </c:pt>
                <c:pt idx="32">
                  <c:v>3.1771300000000002E-2</c:v>
                </c:pt>
                <c:pt idx="33">
                  <c:v>3.7405923000000001E-2</c:v>
                </c:pt>
                <c:pt idx="34">
                  <c:v>4.3917280000000003E-2</c:v>
                </c:pt>
                <c:pt idx="35">
                  <c:v>4.9864190000000003E-2</c:v>
                </c:pt>
                <c:pt idx="36">
                  <c:v>5.2642122E-2</c:v>
                </c:pt>
                <c:pt idx="37">
                  <c:v>5.0645463000000002E-2</c:v>
                </c:pt>
                <c:pt idx="38">
                  <c:v>4.5077180000000001E-2</c:v>
                </c:pt>
                <c:pt idx="39">
                  <c:v>3.7818547000000001E-2</c:v>
                </c:pt>
                <c:pt idx="40">
                  <c:v>2.9772857E-2</c:v>
                </c:pt>
                <c:pt idx="41">
                  <c:v>2.3278060999999999E-2</c:v>
                </c:pt>
                <c:pt idx="42">
                  <c:v>1.9031995999999999E-2</c:v>
                </c:pt>
                <c:pt idx="43">
                  <c:v>1.907497E-2</c:v>
                </c:pt>
                <c:pt idx="44">
                  <c:v>2.3779689999999999E-2</c:v>
                </c:pt>
                <c:pt idx="45">
                  <c:v>3.0454444000000001E-2</c:v>
                </c:pt>
                <c:pt idx="46">
                  <c:v>3.5229083000000001E-2</c:v>
                </c:pt>
                <c:pt idx="47">
                  <c:v>3.6078535000000002E-2</c:v>
                </c:pt>
                <c:pt idx="48">
                  <c:v>3.3917836999999999E-2</c:v>
                </c:pt>
                <c:pt idx="49">
                  <c:v>3.0526204000000001E-2</c:v>
                </c:pt>
                <c:pt idx="50">
                  <c:v>2.6733125E-2</c:v>
                </c:pt>
                <c:pt idx="51">
                  <c:v>2.4211703000000001E-2</c:v>
                </c:pt>
                <c:pt idx="52">
                  <c:v>2.3669533E-2</c:v>
                </c:pt>
                <c:pt idx="53">
                  <c:v>2.393458E-2</c:v>
                </c:pt>
                <c:pt idx="54">
                  <c:v>2.2699611000000001E-2</c:v>
                </c:pt>
                <c:pt idx="55">
                  <c:v>2.0474248E-2</c:v>
                </c:pt>
                <c:pt idx="56">
                  <c:v>1.9461599999999999E-2</c:v>
                </c:pt>
                <c:pt idx="57">
                  <c:v>2.2663045999999999E-2</c:v>
                </c:pt>
                <c:pt idx="58">
                  <c:v>2.978335E-2</c:v>
                </c:pt>
                <c:pt idx="59">
                  <c:v>3.7299495000000002E-2</c:v>
                </c:pt>
                <c:pt idx="60">
                  <c:v>4.1278500000000003E-2</c:v>
                </c:pt>
                <c:pt idx="61">
                  <c:v>4.2917818000000003E-2</c:v>
                </c:pt>
                <c:pt idx="62">
                  <c:v>4.422359E-2</c:v>
                </c:pt>
                <c:pt idx="63">
                  <c:v>4.5736435999999998E-2</c:v>
                </c:pt>
                <c:pt idx="64">
                  <c:v>4.5283302999999997E-2</c:v>
                </c:pt>
                <c:pt idx="65">
                  <c:v>4.2634762999999999E-2</c:v>
                </c:pt>
                <c:pt idx="66">
                  <c:v>4.1784479999999999E-2</c:v>
                </c:pt>
                <c:pt idx="67">
                  <c:v>4.6954865999999998E-2</c:v>
                </c:pt>
                <c:pt idx="68">
                  <c:v>5.6323459999999999E-2</c:v>
                </c:pt>
                <c:pt idx="69">
                  <c:v>6.1622410000000002E-2</c:v>
                </c:pt>
                <c:pt idx="70">
                  <c:v>5.6267917000000001E-2</c:v>
                </c:pt>
                <c:pt idx="71">
                  <c:v>4.1105118000000003E-2</c:v>
                </c:pt>
                <c:pt idx="72">
                  <c:v>2.4208706E-2</c:v>
                </c:pt>
                <c:pt idx="73">
                  <c:v>1.3325175E-2</c:v>
                </c:pt>
                <c:pt idx="74">
                  <c:v>1.12351775E-2</c:v>
                </c:pt>
                <c:pt idx="75">
                  <c:v>1.3951768E-2</c:v>
                </c:pt>
                <c:pt idx="76">
                  <c:v>1.6490817000000001E-2</c:v>
                </c:pt>
                <c:pt idx="77">
                  <c:v>1.6883057E-2</c:v>
                </c:pt>
                <c:pt idx="78">
                  <c:v>1.7389425999999999E-2</c:v>
                </c:pt>
                <c:pt idx="79">
                  <c:v>1.9492472E-2</c:v>
                </c:pt>
                <c:pt idx="80">
                  <c:v>2.0795899999999999E-2</c:v>
                </c:pt>
                <c:pt idx="81">
                  <c:v>1.7678117E-2</c:v>
                </c:pt>
                <c:pt idx="82">
                  <c:v>8.8028540000000006E-3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8.7223449999999994E-3</c:v>
                </c:pt>
                <c:pt idx="89">
                  <c:v>1.6948001000000001E-2</c:v>
                </c:pt>
                <c:pt idx="90">
                  <c:v>2.1769185E-2</c:v>
                </c:pt>
                <c:pt idx="91">
                  <c:v>2.4110122000000001E-2</c:v>
                </c:pt>
                <c:pt idx="92">
                  <c:v>2.4485541999999999E-2</c:v>
                </c:pt>
                <c:pt idx="93">
                  <c:v>2.4279914999999999E-2</c:v>
                </c:pt>
                <c:pt idx="94">
                  <c:v>2.3814288999999999E-2</c:v>
                </c:pt>
                <c:pt idx="95">
                  <c:v>2.2954985000000001E-2</c:v>
                </c:pt>
                <c:pt idx="96">
                  <c:v>2.3807457000000001E-2</c:v>
                </c:pt>
                <c:pt idx="97">
                  <c:v>2.5495572000000001E-2</c:v>
                </c:pt>
                <c:pt idx="98">
                  <c:v>2.7092833E-2</c:v>
                </c:pt>
                <c:pt idx="99">
                  <c:v>2.8190884999999999E-2</c:v>
                </c:pt>
                <c:pt idx="100">
                  <c:v>2.8676884E-2</c:v>
                </c:pt>
                <c:pt idx="101">
                  <c:v>2.7948454000000001E-2</c:v>
                </c:pt>
                <c:pt idx="102">
                  <c:v>2.7300155E-2</c:v>
                </c:pt>
                <c:pt idx="103">
                  <c:v>2.6896691E-2</c:v>
                </c:pt>
                <c:pt idx="104">
                  <c:v>2.5721221999999998E-2</c:v>
                </c:pt>
                <c:pt idx="105">
                  <c:v>2.3846243999999999E-2</c:v>
                </c:pt>
                <c:pt idx="106">
                  <c:v>2.1193856000000001E-2</c:v>
                </c:pt>
                <c:pt idx="107">
                  <c:v>1.8350653000000001E-2</c:v>
                </c:pt>
                <c:pt idx="108">
                  <c:v>1.4121474E-2</c:v>
                </c:pt>
                <c:pt idx="109">
                  <c:v>9.2637169999999994E-3</c:v>
                </c:pt>
                <c:pt idx="110">
                  <c:v>4.3738092999999999E-3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7F1-4A3A-A7EC-64B00987EBB5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[1]工作表1!$D$5:$DT$5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1.5042489E-3</c:v>
                </c:pt>
                <c:pt idx="4">
                  <c:v>3.1376653000000001E-3</c:v>
                </c:pt>
                <c:pt idx="5">
                  <c:v>4.4193384000000002E-3</c:v>
                </c:pt>
                <c:pt idx="6">
                  <c:v>5.3786034999999998E-3</c:v>
                </c:pt>
                <c:pt idx="7">
                  <c:v>6.3476004000000003E-3</c:v>
                </c:pt>
                <c:pt idx="8">
                  <c:v>5.6316354000000004E-3</c:v>
                </c:pt>
                <c:pt idx="9">
                  <c:v>2.5036095000000001E-3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1.6202117999999999E-3</c:v>
                </c:pt>
                <c:pt idx="15">
                  <c:v>7.9767150000000005E-3</c:v>
                </c:pt>
                <c:pt idx="16">
                  <c:v>1.2679373000000001E-2</c:v>
                </c:pt>
                <c:pt idx="17">
                  <c:v>1.2263420000000001E-2</c:v>
                </c:pt>
                <c:pt idx="18">
                  <c:v>7.1634639999999996E-3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4.5800000000000002E-4</c:v>
                </c:pt>
                <c:pt idx="26">
                  <c:v>8.3128449999999993E-3</c:v>
                </c:pt>
                <c:pt idx="27">
                  <c:v>1.4088471E-2</c:v>
                </c:pt>
                <c:pt idx="28">
                  <c:v>1.8358406000000001E-2</c:v>
                </c:pt>
                <c:pt idx="29">
                  <c:v>2.1046622000000001E-2</c:v>
                </c:pt>
                <c:pt idx="30">
                  <c:v>2.4101777000000001E-2</c:v>
                </c:pt>
                <c:pt idx="31">
                  <c:v>2.7828153000000001E-2</c:v>
                </c:pt>
                <c:pt idx="32">
                  <c:v>3.1771300000000002E-2</c:v>
                </c:pt>
                <c:pt idx="33">
                  <c:v>3.7405923000000001E-2</c:v>
                </c:pt>
                <c:pt idx="34">
                  <c:v>4.3917280000000003E-2</c:v>
                </c:pt>
                <c:pt idx="35">
                  <c:v>4.9864190000000003E-2</c:v>
                </c:pt>
                <c:pt idx="36">
                  <c:v>5.2642122E-2</c:v>
                </c:pt>
                <c:pt idx="37">
                  <c:v>5.0645463000000002E-2</c:v>
                </c:pt>
                <c:pt idx="38">
                  <c:v>4.5077180000000001E-2</c:v>
                </c:pt>
                <c:pt idx="39">
                  <c:v>3.7818547000000001E-2</c:v>
                </c:pt>
                <c:pt idx="40">
                  <c:v>2.9772857E-2</c:v>
                </c:pt>
                <c:pt idx="41">
                  <c:v>2.3278060999999999E-2</c:v>
                </c:pt>
                <c:pt idx="42">
                  <c:v>1.9031995999999999E-2</c:v>
                </c:pt>
                <c:pt idx="43">
                  <c:v>1.907497E-2</c:v>
                </c:pt>
                <c:pt idx="44">
                  <c:v>2.3779689999999999E-2</c:v>
                </c:pt>
                <c:pt idx="45">
                  <c:v>3.0454444000000001E-2</c:v>
                </c:pt>
                <c:pt idx="46">
                  <c:v>3.5229083000000001E-2</c:v>
                </c:pt>
                <c:pt idx="47">
                  <c:v>3.6078535000000002E-2</c:v>
                </c:pt>
                <c:pt idx="48">
                  <c:v>3.3917836999999999E-2</c:v>
                </c:pt>
                <c:pt idx="49">
                  <c:v>3.0526204000000001E-2</c:v>
                </c:pt>
                <c:pt idx="50">
                  <c:v>2.6733125E-2</c:v>
                </c:pt>
                <c:pt idx="51">
                  <c:v>2.4211703000000001E-2</c:v>
                </c:pt>
                <c:pt idx="52">
                  <c:v>2.3669533E-2</c:v>
                </c:pt>
                <c:pt idx="53">
                  <c:v>2.393458E-2</c:v>
                </c:pt>
                <c:pt idx="54">
                  <c:v>2.2699611000000001E-2</c:v>
                </c:pt>
                <c:pt idx="55">
                  <c:v>2.0474248E-2</c:v>
                </c:pt>
                <c:pt idx="56">
                  <c:v>1.9461599999999999E-2</c:v>
                </c:pt>
                <c:pt idx="57">
                  <c:v>2.2663045999999999E-2</c:v>
                </c:pt>
                <c:pt idx="58">
                  <c:v>2.978335E-2</c:v>
                </c:pt>
                <c:pt idx="59">
                  <c:v>3.7299495000000002E-2</c:v>
                </c:pt>
                <c:pt idx="60">
                  <c:v>4.1278500000000003E-2</c:v>
                </c:pt>
                <c:pt idx="61">
                  <c:v>4.2917818000000003E-2</c:v>
                </c:pt>
                <c:pt idx="62">
                  <c:v>4.422359E-2</c:v>
                </c:pt>
                <c:pt idx="63">
                  <c:v>4.5736435999999998E-2</c:v>
                </c:pt>
                <c:pt idx="64">
                  <c:v>4.5283302999999997E-2</c:v>
                </c:pt>
                <c:pt idx="65">
                  <c:v>4.2634762999999999E-2</c:v>
                </c:pt>
                <c:pt idx="66">
                  <c:v>4.1784479999999999E-2</c:v>
                </c:pt>
                <c:pt idx="67">
                  <c:v>4.6954865999999998E-2</c:v>
                </c:pt>
                <c:pt idx="68">
                  <c:v>5.6323459999999999E-2</c:v>
                </c:pt>
                <c:pt idx="69">
                  <c:v>6.1622410000000002E-2</c:v>
                </c:pt>
                <c:pt idx="70">
                  <c:v>5.6267917000000001E-2</c:v>
                </c:pt>
                <c:pt idx="71">
                  <c:v>4.1105118000000003E-2</c:v>
                </c:pt>
                <c:pt idx="72">
                  <c:v>2.4208706E-2</c:v>
                </c:pt>
                <c:pt idx="73">
                  <c:v>1.3325175E-2</c:v>
                </c:pt>
                <c:pt idx="74">
                  <c:v>1.12351775E-2</c:v>
                </c:pt>
                <c:pt idx="75">
                  <c:v>1.3951768E-2</c:v>
                </c:pt>
                <c:pt idx="76">
                  <c:v>1.6490817000000001E-2</c:v>
                </c:pt>
                <c:pt idx="77">
                  <c:v>1.6883057E-2</c:v>
                </c:pt>
                <c:pt idx="78">
                  <c:v>1.7389425999999999E-2</c:v>
                </c:pt>
                <c:pt idx="79">
                  <c:v>1.9492472E-2</c:v>
                </c:pt>
                <c:pt idx="80">
                  <c:v>2.0795899999999999E-2</c:v>
                </c:pt>
                <c:pt idx="81">
                  <c:v>1.7678117E-2</c:v>
                </c:pt>
                <c:pt idx="82">
                  <c:v>8.8028540000000006E-3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8.7223449999999994E-3</c:v>
                </c:pt>
                <c:pt idx="89">
                  <c:v>1.6948001000000001E-2</c:v>
                </c:pt>
                <c:pt idx="90">
                  <c:v>2.1769185E-2</c:v>
                </c:pt>
                <c:pt idx="91">
                  <c:v>2.4110122000000001E-2</c:v>
                </c:pt>
                <c:pt idx="92">
                  <c:v>2.4485541999999999E-2</c:v>
                </c:pt>
                <c:pt idx="93">
                  <c:v>2.4279914999999999E-2</c:v>
                </c:pt>
                <c:pt idx="94">
                  <c:v>2.3814288999999999E-2</c:v>
                </c:pt>
                <c:pt idx="95">
                  <c:v>2.2954985000000001E-2</c:v>
                </c:pt>
                <c:pt idx="96">
                  <c:v>2.3807457000000001E-2</c:v>
                </c:pt>
                <c:pt idx="97">
                  <c:v>2.5495572000000001E-2</c:v>
                </c:pt>
                <c:pt idx="98">
                  <c:v>2.7092833E-2</c:v>
                </c:pt>
                <c:pt idx="99">
                  <c:v>2.8190884999999999E-2</c:v>
                </c:pt>
                <c:pt idx="100">
                  <c:v>2.8676884E-2</c:v>
                </c:pt>
                <c:pt idx="101">
                  <c:v>2.7948454000000001E-2</c:v>
                </c:pt>
                <c:pt idx="102">
                  <c:v>2.7300155E-2</c:v>
                </c:pt>
                <c:pt idx="103">
                  <c:v>2.6896691E-2</c:v>
                </c:pt>
                <c:pt idx="104">
                  <c:v>2.5721221999999998E-2</c:v>
                </c:pt>
                <c:pt idx="105">
                  <c:v>2.3846243999999999E-2</c:v>
                </c:pt>
                <c:pt idx="106">
                  <c:v>2.1193856000000001E-2</c:v>
                </c:pt>
                <c:pt idx="107">
                  <c:v>1.8350653000000001E-2</c:v>
                </c:pt>
                <c:pt idx="108">
                  <c:v>1.4121474E-2</c:v>
                </c:pt>
                <c:pt idx="109">
                  <c:v>9.2637169999999994E-3</c:v>
                </c:pt>
                <c:pt idx="110">
                  <c:v>4.3738092999999999E-3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7F1-4A3A-A7EC-64B00987EBB5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[1]工作表1!$D$6:$DT$6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1.5042489E-3</c:v>
                </c:pt>
                <c:pt idx="4">
                  <c:v>3.1376653000000001E-3</c:v>
                </c:pt>
                <c:pt idx="5">
                  <c:v>4.4193384000000002E-3</c:v>
                </c:pt>
                <c:pt idx="6">
                  <c:v>5.3786034999999998E-3</c:v>
                </c:pt>
                <c:pt idx="7">
                  <c:v>6.3476004000000003E-3</c:v>
                </c:pt>
                <c:pt idx="8">
                  <c:v>5.6316354000000004E-3</c:v>
                </c:pt>
                <c:pt idx="9">
                  <c:v>2.5036095000000001E-3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1.6202117999999999E-3</c:v>
                </c:pt>
                <c:pt idx="15">
                  <c:v>7.9767150000000005E-3</c:v>
                </c:pt>
                <c:pt idx="16">
                  <c:v>1.2679373000000001E-2</c:v>
                </c:pt>
                <c:pt idx="17">
                  <c:v>1.2263420000000001E-2</c:v>
                </c:pt>
                <c:pt idx="18">
                  <c:v>7.1634639999999996E-3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4.5800000000000002E-4</c:v>
                </c:pt>
                <c:pt idx="26">
                  <c:v>8.3128449999999993E-3</c:v>
                </c:pt>
                <c:pt idx="27">
                  <c:v>1.4088471E-2</c:v>
                </c:pt>
                <c:pt idx="28">
                  <c:v>1.8358406000000001E-2</c:v>
                </c:pt>
                <c:pt idx="29">
                  <c:v>2.1046622000000001E-2</c:v>
                </c:pt>
                <c:pt idx="30">
                  <c:v>2.4101777000000001E-2</c:v>
                </c:pt>
                <c:pt idx="31">
                  <c:v>2.7828153000000001E-2</c:v>
                </c:pt>
                <c:pt idx="32">
                  <c:v>3.1771300000000002E-2</c:v>
                </c:pt>
                <c:pt idx="33">
                  <c:v>3.7405923000000001E-2</c:v>
                </c:pt>
                <c:pt idx="34">
                  <c:v>4.3917280000000003E-2</c:v>
                </c:pt>
                <c:pt idx="35">
                  <c:v>4.9864190000000003E-2</c:v>
                </c:pt>
                <c:pt idx="36">
                  <c:v>5.2642122E-2</c:v>
                </c:pt>
                <c:pt idx="37">
                  <c:v>5.0645463000000002E-2</c:v>
                </c:pt>
                <c:pt idx="38">
                  <c:v>4.5077180000000001E-2</c:v>
                </c:pt>
                <c:pt idx="39">
                  <c:v>3.7818547000000001E-2</c:v>
                </c:pt>
                <c:pt idx="40">
                  <c:v>2.9772857E-2</c:v>
                </c:pt>
                <c:pt idx="41">
                  <c:v>2.3278060999999999E-2</c:v>
                </c:pt>
                <c:pt idx="42">
                  <c:v>1.9031995999999999E-2</c:v>
                </c:pt>
                <c:pt idx="43">
                  <c:v>1.907497E-2</c:v>
                </c:pt>
                <c:pt idx="44">
                  <c:v>2.3779689999999999E-2</c:v>
                </c:pt>
                <c:pt idx="45">
                  <c:v>3.0454444000000001E-2</c:v>
                </c:pt>
                <c:pt idx="46">
                  <c:v>3.5229083000000001E-2</c:v>
                </c:pt>
                <c:pt idx="47">
                  <c:v>3.6078535000000002E-2</c:v>
                </c:pt>
                <c:pt idx="48">
                  <c:v>3.3917836999999999E-2</c:v>
                </c:pt>
                <c:pt idx="49">
                  <c:v>3.0526204000000001E-2</c:v>
                </c:pt>
                <c:pt idx="50">
                  <c:v>2.6733125E-2</c:v>
                </c:pt>
                <c:pt idx="51">
                  <c:v>2.4211703000000001E-2</c:v>
                </c:pt>
                <c:pt idx="52">
                  <c:v>2.3669533E-2</c:v>
                </c:pt>
                <c:pt idx="53">
                  <c:v>2.393458E-2</c:v>
                </c:pt>
                <c:pt idx="54">
                  <c:v>2.2699611000000001E-2</c:v>
                </c:pt>
                <c:pt idx="55">
                  <c:v>2.0474248E-2</c:v>
                </c:pt>
                <c:pt idx="56">
                  <c:v>1.9461599999999999E-2</c:v>
                </c:pt>
                <c:pt idx="57">
                  <c:v>2.2663045999999999E-2</c:v>
                </c:pt>
                <c:pt idx="58">
                  <c:v>2.978335E-2</c:v>
                </c:pt>
                <c:pt idx="59">
                  <c:v>3.7299495000000002E-2</c:v>
                </c:pt>
                <c:pt idx="60">
                  <c:v>4.1278500000000003E-2</c:v>
                </c:pt>
                <c:pt idx="61">
                  <c:v>4.2917818000000003E-2</c:v>
                </c:pt>
                <c:pt idx="62">
                  <c:v>4.422359E-2</c:v>
                </c:pt>
                <c:pt idx="63">
                  <c:v>4.5736435999999998E-2</c:v>
                </c:pt>
                <c:pt idx="64">
                  <c:v>4.5283302999999997E-2</c:v>
                </c:pt>
                <c:pt idx="65">
                  <c:v>4.2634762999999999E-2</c:v>
                </c:pt>
                <c:pt idx="66">
                  <c:v>4.1784479999999999E-2</c:v>
                </c:pt>
                <c:pt idx="67">
                  <c:v>4.6954865999999998E-2</c:v>
                </c:pt>
                <c:pt idx="68">
                  <c:v>5.6323459999999999E-2</c:v>
                </c:pt>
                <c:pt idx="69">
                  <c:v>6.1622410000000002E-2</c:v>
                </c:pt>
                <c:pt idx="70">
                  <c:v>5.6267917000000001E-2</c:v>
                </c:pt>
                <c:pt idx="71">
                  <c:v>4.1105118000000003E-2</c:v>
                </c:pt>
                <c:pt idx="72">
                  <c:v>2.4208706E-2</c:v>
                </c:pt>
                <c:pt idx="73">
                  <c:v>1.3325175E-2</c:v>
                </c:pt>
                <c:pt idx="74">
                  <c:v>1.12351775E-2</c:v>
                </c:pt>
                <c:pt idx="75">
                  <c:v>1.3951768E-2</c:v>
                </c:pt>
                <c:pt idx="76">
                  <c:v>1.6490817000000001E-2</c:v>
                </c:pt>
                <c:pt idx="77">
                  <c:v>1.6883057E-2</c:v>
                </c:pt>
                <c:pt idx="78">
                  <c:v>1.7389425999999999E-2</c:v>
                </c:pt>
                <c:pt idx="79">
                  <c:v>1.9492472E-2</c:v>
                </c:pt>
                <c:pt idx="80">
                  <c:v>2.0795899999999999E-2</c:v>
                </c:pt>
                <c:pt idx="81">
                  <c:v>1.7678117E-2</c:v>
                </c:pt>
                <c:pt idx="82">
                  <c:v>8.8028540000000006E-3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8.7223449999999994E-3</c:v>
                </c:pt>
                <c:pt idx="89">
                  <c:v>1.6948001000000001E-2</c:v>
                </c:pt>
                <c:pt idx="90">
                  <c:v>2.1769185E-2</c:v>
                </c:pt>
                <c:pt idx="91">
                  <c:v>2.4110122000000001E-2</c:v>
                </c:pt>
                <c:pt idx="92">
                  <c:v>2.4485541999999999E-2</c:v>
                </c:pt>
                <c:pt idx="93">
                  <c:v>2.4279914999999999E-2</c:v>
                </c:pt>
                <c:pt idx="94">
                  <c:v>2.3814288999999999E-2</c:v>
                </c:pt>
                <c:pt idx="95">
                  <c:v>2.2954985000000001E-2</c:v>
                </c:pt>
                <c:pt idx="96">
                  <c:v>2.3807457000000001E-2</c:v>
                </c:pt>
                <c:pt idx="97">
                  <c:v>2.5495572000000001E-2</c:v>
                </c:pt>
                <c:pt idx="98">
                  <c:v>2.7092833E-2</c:v>
                </c:pt>
                <c:pt idx="99">
                  <c:v>2.8190884999999999E-2</c:v>
                </c:pt>
                <c:pt idx="100">
                  <c:v>2.8676884E-2</c:v>
                </c:pt>
                <c:pt idx="101">
                  <c:v>2.7948454000000001E-2</c:v>
                </c:pt>
                <c:pt idx="102">
                  <c:v>2.7300155E-2</c:v>
                </c:pt>
                <c:pt idx="103">
                  <c:v>2.6896691E-2</c:v>
                </c:pt>
                <c:pt idx="104">
                  <c:v>2.5721221999999998E-2</c:v>
                </c:pt>
                <c:pt idx="105">
                  <c:v>2.3846243999999999E-2</c:v>
                </c:pt>
                <c:pt idx="106">
                  <c:v>2.1193856000000001E-2</c:v>
                </c:pt>
                <c:pt idx="107">
                  <c:v>1.8350653000000001E-2</c:v>
                </c:pt>
                <c:pt idx="108">
                  <c:v>1.4121474E-2</c:v>
                </c:pt>
                <c:pt idx="109">
                  <c:v>9.2637169999999994E-3</c:v>
                </c:pt>
                <c:pt idx="110">
                  <c:v>4.3738092999999999E-3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E7F1-4A3A-A7EC-64B00987EBB5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[1]工作表1!$D$7:$DT$7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1.5042489E-3</c:v>
                </c:pt>
                <c:pt idx="4">
                  <c:v>3.1376653000000001E-3</c:v>
                </c:pt>
                <c:pt idx="5">
                  <c:v>4.4193384000000002E-3</c:v>
                </c:pt>
                <c:pt idx="6">
                  <c:v>5.3786034999999998E-3</c:v>
                </c:pt>
                <c:pt idx="7">
                  <c:v>6.3476004000000003E-3</c:v>
                </c:pt>
                <c:pt idx="8">
                  <c:v>5.6316354000000004E-3</c:v>
                </c:pt>
                <c:pt idx="9">
                  <c:v>2.5036095000000001E-3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1.6202117999999999E-3</c:v>
                </c:pt>
                <c:pt idx="15">
                  <c:v>7.9767150000000005E-3</c:v>
                </c:pt>
                <c:pt idx="16">
                  <c:v>1.2679373000000001E-2</c:v>
                </c:pt>
                <c:pt idx="17">
                  <c:v>1.2263420000000001E-2</c:v>
                </c:pt>
                <c:pt idx="18">
                  <c:v>7.1634639999999996E-3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4.5800000000000002E-4</c:v>
                </c:pt>
                <c:pt idx="26">
                  <c:v>8.3128449999999993E-3</c:v>
                </c:pt>
                <c:pt idx="27">
                  <c:v>1.4088471E-2</c:v>
                </c:pt>
                <c:pt idx="28">
                  <c:v>1.8358406000000001E-2</c:v>
                </c:pt>
                <c:pt idx="29">
                  <c:v>2.1046622000000001E-2</c:v>
                </c:pt>
                <c:pt idx="30">
                  <c:v>2.4101777000000001E-2</c:v>
                </c:pt>
                <c:pt idx="31">
                  <c:v>2.7828153000000001E-2</c:v>
                </c:pt>
                <c:pt idx="32">
                  <c:v>3.1771300000000002E-2</c:v>
                </c:pt>
                <c:pt idx="33">
                  <c:v>3.7405923000000001E-2</c:v>
                </c:pt>
                <c:pt idx="34">
                  <c:v>4.3917280000000003E-2</c:v>
                </c:pt>
                <c:pt idx="35">
                  <c:v>4.9864190000000003E-2</c:v>
                </c:pt>
                <c:pt idx="36">
                  <c:v>5.2642122E-2</c:v>
                </c:pt>
                <c:pt idx="37">
                  <c:v>5.0645463000000002E-2</c:v>
                </c:pt>
                <c:pt idx="38">
                  <c:v>4.5077180000000001E-2</c:v>
                </c:pt>
                <c:pt idx="39">
                  <c:v>3.7818547000000001E-2</c:v>
                </c:pt>
                <c:pt idx="40">
                  <c:v>2.9772857E-2</c:v>
                </c:pt>
                <c:pt idx="41">
                  <c:v>2.3278060999999999E-2</c:v>
                </c:pt>
                <c:pt idx="42">
                  <c:v>1.9031995999999999E-2</c:v>
                </c:pt>
                <c:pt idx="43">
                  <c:v>1.907497E-2</c:v>
                </c:pt>
                <c:pt idx="44">
                  <c:v>2.3779689999999999E-2</c:v>
                </c:pt>
                <c:pt idx="45">
                  <c:v>3.0454444000000001E-2</c:v>
                </c:pt>
                <c:pt idx="46">
                  <c:v>3.5229083000000001E-2</c:v>
                </c:pt>
                <c:pt idx="47">
                  <c:v>3.6078535000000002E-2</c:v>
                </c:pt>
                <c:pt idx="48">
                  <c:v>3.3917836999999999E-2</c:v>
                </c:pt>
                <c:pt idx="49">
                  <c:v>3.0526204000000001E-2</c:v>
                </c:pt>
                <c:pt idx="50">
                  <c:v>2.6733125E-2</c:v>
                </c:pt>
                <c:pt idx="51">
                  <c:v>2.4211703000000001E-2</c:v>
                </c:pt>
                <c:pt idx="52">
                  <c:v>2.3669533E-2</c:v>
                </c:pt>
                <c:pt idx="53">
                  <c:v>2.393458E-2</c:v>
                </c:pt>
                <c:pt idx="54">
                  <c:v>2.2699611000000001E-2</c:v>
                </c:pt>
                <c:pt idx="55">
                  <c:v>2.0474248E-2</c:v>
                </c:pt>
                <c:pt idx="56">
                  <c:v>1.9461599999999999E-2</c:v>
                </c:pt>
                <c:pt idx="57">
                  <c:v>2.2663045999999999E-2</c:v>
                </c:pt>
                <c:pt idx="58">
                  <c:v>2.978335E-2</c:v>
                </c:pt>
                <c:pt idx="59">
                  <c:v>3.7299495000000002E-2</c:v>
                </c:pt>
                <c:pt idx="60">
                  <c:v>4.1278500000000003E-2</c:v>
                </c:pt>
                <c:pt idx="61">
                  <c:v>4.2917818000000003E-2</c:v>
                </c:pt>
                <c:pt idx="62">
                  <c:v>4.422359E-2</c:v>
                </c:pt>
                <c:pt idx="63">
                  <c:v>4.5736435999999998E-2</c:v>
                </c:pt>
                <c:pt idx="64">
                  <c:v>4.5283302999999997E-2</c:v>
                </c:pt>
                <c:pt idx="65">
                  <c:v>4.2634762999999999E-2</c:v>
                </c:pt>
                <c:pt idx="66">
                  <c:v>4.1784479999999999E-2</c:v>
                </c:pt>
                <c:pt idx="67">
                  <c:v>4.6954865999999998E-2</c:v>
                </c:pt>
                <c:pt idx="68">
                  <c:v>5.6323459999999999E-2</c:v>
                </c:pt>
                <c:pt idx="69">
                  <c:v>6.1622410000000002E-2</c:v>
                </c:pt>
                <c:pt idx="70">
                  <c:v>5.6267917000000001E-2</c:v>
                </c:pt>
                <c:pt idx="71">
                  <c:v>4.1105118000000003E-2</c:v>
                </c:pt>
                <c:pt idx="72">
                  <c:v>2.4208706E-2</c:v>
                </c:pt>
                <c:pt idx="73">
                  <c:v>1.3325175E-2</c:v>
                </c:pt>
                <c:pt idx="74">
                  <c:v>1.12351775E-2</c:v>
                </c:pt>
                <c:pt idx="75">
                  <c:v>1.3951768E-2</c:v>
                </c:pt>
                <c:pt idx="76">
                  <c:v>1.6490817000000001E-2</c:v>
                </c:pt>
                <c:pt idx="77">
                  <c:v>1.6883057E-2</c:v>
                </c:pt>
                <c:pt idx="78">
                  <c:v>1.7389425999999999E-2</c:v>
                </c:pt>
                <c:pt idx="79">
                  <c:v>1.9492472E-2</c:v>
                </c:pt>
                <c:pt idx="80">
                  <c:v>2.0795899999999999E-2</c:v>
                </c:pt>
                <c:pt idx="81">
                  <c:v>1.7678117E-2</c:v>
                </c:pt>
                <c:pt idx="82">
                  <c:v>8.8028540000000006E-3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8.7223449999999994E-3</c:v>
                </c:pt>
                <c:pt idx="89">
                  <c:v>1.6948001000000001E-2</c:v>
                </c:pt>
                <c:pt idx="90">
                  <c:v>2.1769185E-2</c:v>
                </c:pt>
                <c:pt idx="91">
                  <c:v>2.4110122000000001E-2</c:v>
                </c:pt>
                <c:pt idx="92">
                  <c:v>2.4485541999999999E-2</c:v>
                </c:pt>
                <c:pt idx="93">
                  <c:v>2.4279914999999999E-2</c:v>
                </c:pt>
                <c:pt idx="94">
                  <c:v>2.3814288999999999E-2</c:v>
                </c:pt>
                <c:pt idx="95">
                  <c:v>2.2954985000000001E-2</c:v>
                </c:pt>
                <c:pt idx="96">
                  <c:v>2.3807457000000001E-2</c:v>
                </c:pt>
                <c:pt idx="97">
                  <c:v>2.5495572000000001E-2</c:v>
                </c:pt>
                <c:pt idx="98">
                  <c:v>2.7092833E-2</c:v>
                </c:pt>
                <c:pt idx="99">
                  <c:v>2.8190884999999999E-2</c:v>
                </c:pt>
                <c:pt idx="100">
                  <c:v>2.8676884E-2</c:v>
                </c:pt>
                <c:pt idx="101">
                  <c:v>2.7948454000000001E-2</c:v>
                </c:pt>
                <c:pt idx="102">
                  <c:v>2.7300155E-2</c:v>
                </c:pt>
                <c:pt idx="103">
                  <c:v>2.6896691E-2</c:v>
                </c:pt>
                <c:pt idx="104">
                  <c:v>2.5721221999999998E-2</c:v>
                </c:pt>
                <c:pt idx="105">
                  <c:v>2.3846243999999999E-2</c:v>
                </c:pt>
                <c:pt idx="106">
                  <c:v>2.1193856000000001E-2</c:v>
                </c:pt>
                <c:pt idx="107">
                  <c:v>1.8350653000000001E-2</c:v>
                </c:pt>
                <c:pt idx="108">
                  <c:v>1.4121474E-2</c:v>
                </c:pt>
                <c:pt idx="109">
                  <c:v>9.2637169999999994E-3</c:v>
                </c:pt>
                <c:pt idx="110">
                  <c:v>4.3738092999999999E-3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E7F1-4A3A-A7EC-64B00987EBB5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[1]工作表1!$D$8:$DT$8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8.5199999999999997E-6</c:v>
                </c:pt>
                <c:pt idx="3">
                  <c:v>1.8901037E-3</c:v>
                </c:pt>
                <c:pt idx="4">
                  <c:v>3.4947412000000001E-3</c:v>
                </c:pt>
                <c:pt idx="5">
                  <c:v>4.6621140000000002E-3</c:v>
                </c:pt>
                <c:pt idx="6">
                  <c:v>5.5141946999999998E-3</c:v>
                </c:pt>
                <c:pt idx="7">
                  <c:v>6.3803675999999998E-3</c:v>
                </c:pt>
                <c:pt idx="8">
                  <c:v>5.5528176E-3</c:v>
                </c:pt>
                <c:pt idx="9">
                  <c:v>2.3113766000000002E-3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1.7101339000000001E-3</c:v>
                </c:pt>
                <c:pt idx="15">
                  <c:v>8.0425630000000008E-3</c:v>
                </c:pt>
                <c:pt idx="16">
                  <c:v>1.2682488E-2</c:v>
                </c:pt>
                <c:pt idx="17">
                  <c:v>1.2207389000000001E-2</c:v>
                </c:pt>
                <c:pt idx="18">
                  <c:v>7.0160520000000001E-3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4.5800000000000002E-4</c:v>
                </c:pt>
                <c:pt idx="26">
                  <c:v>8.3138719999999999E-3</c:v>
                </c:pt>
                <c:pt idx="27">
                  <c:v>1.4126234999999999E-2</c:v>
                </c:pt>
                <c:pt idx="28">
                  <c:v>1.843347E-2</c:v>
                </c:pt>
                <c:pt idx="29">
                  <c:v>2.1161070000000001E-2</c:v>
                </c:pt>
                <c:pt idx="30">
                  <c:v>2.4276800000000001E-2</c:v>
                </c:pt>
                <c:pt idx="31">
                  <c:v>2.8140419999999999E-2</c:v>
                </c:pt>
                <c:pt idx="32">
                  <c:v>3.2326866000000003E-2</c:v>
                </c:pt>
                <c:pt idx="33">
                  <c:v>3.8238399999999999E-2</c:v>
                </c:pt>
                <c:pt idx="34">
                  <c:v>4.5007505000000003E-2</c:v>
                </c:pt>
                <c:pt idx="35">
                  <c:v>5.1135752E-2</c:v>
                </c:pt>
                <c:pt idx="36">
                  <c:v>5.4006270000000002E-2</c:v>
                </c:pt>
                <c:pt idx="37">
                  <c:v>5.2006429999999999E-2</c:v>
                </c:pt>
                <c:pt idx="38">
                  <c:v>4.6315530000000001E-2</c:v>
                </c:pt>
                <c:pt idx="39">
                  <c:v>3.8775545000000002E-2</c:v>
                </c:pt>
                <c:pt idx="40">
                  <c:v>3.0370775999999999E-2</c:v>
                </c:pt>
                <c:pt idx="41">
                  <c:v>2.362469E-2</c:v>
                </c:pt>
                <c:pt idx="42">
                  <c:v>1.9305479E-2</c:v>
                </c:pt>
                <c:pt idx="43">
                  <c:v>1.9420496999999998E-2</c:v>
                </c:pt>
                <c:pt idx="44">
                  <c:v>2.4238037E-2</c:v>
                </c:pt>
                <c:pt idx="45">
                  <c:v>3.0948047999999999E-2</c:v>
                </c:pt>
                <c:pt idx="46">
                  <c:v>3.5655484000000001E-2</c:v>
                </c:pt>
                <c:pt idx="47">
                  <c:v>3.6397684E-2</c:v>
                </c:pt>
                <c:pt idx="48">
                  <c:v>3.4159349999999998E-2</c:v>
                </c:pt>
                <c:pt idx="49">
                  <c:v>3.0827792E-2</c:v>
                </c:pt>
                <c:pt idx="50">
                  <c:v>2.7197544000000001E-2</c:v>
                </c:pt>
                <c:pt idx="51">
                  <c:v>2.4820192000000001E-2</c:v>
                </c:pt>
                <c:pt idx="52">
                  <c:v>2.427118E-2</c:v>
                </c:pt>
                <c:pt idx="53">
                  <c:v>2.4334057999999999E-2</c:v>
                </c:pt>
                <c:pt idx="54">
                  <c:v>2.2840039999999999E-2</c:v>
                </c:pt>
                <c:pt idx="55">
                  <c:v>2.0518646000000001E-2</c:v>
                </c:pt>
                <c:pt idx="56">
                  <c:v>1.961007E-2</c:v>
                </c:pt>
                <c:pt idx="57">
                  <c:v>2.3086209999999999E-2</c:v>
                </c:pt>
                <c:pt idx="58">
                  <c:v>3.0439063999999998E-2</c:v>
                </c:pt>
                <c:pt idx="59">
                  <c:v>3.7976790000000003E-2</c:v>
                </c:pt>
                <c:pt idx="60">
                  <c:v>4.1751219999999999E-2</c:v>
                </c:pt>
                <c:pt idx="61">
                  <c:v>4.31413E-2</c:v>
                </c:pt>
                <c:pt idx="62">
                  <c:v>4.4390164000000003E-2</c:v>
                </c:pt>
                <c:pt idx="63">
                  <c:v>4.6114463000000001E-2</c:v>
                </c:pt>
                <c:pt idx="64">
                  <c:v>4.5934240000000001E-2</c:v>
                </c:pt>
                <c:pt idx="65">
                  <c:v>4.3399966999999998E-2</c:v>
                </c:pt>
                <c:pt idx="66">
                  <c:v>4.249182E-2</c:v>
                </c:pt>
                <c:pt idx="67">
                  <c:v>4.7557037000000003E-2</c:v>
                </c:pt>
                <c:pt idx="68">
                  <c:v>5.6845814000000001E-2</c:v>
                </c:pt>
                <c:pt idx="69">
                  <c:v>6.1970916000000001E-2</c:v>
                </c:pt>
                <c:pt idx="70">
                  <c:v>5.6262123999999997E-2</c:v>
                </c:pt>
                <c:pt idx="71">
                  <c:v>4.061787E-2</c:v>
                </c:pt>
                <c:pt idx="72">
                  <c:v>2.329703E-2</c:v>
                </c:pt>
                <c:pt idx="73">
                  <c:v>1.2249664E-2</c:v>
                </c:pt>
                <c:pt idx="74">
                  <c:v>1.0370987999999999E-2</c:v>
                </c:pt>
                <c:pt idx="75">
                  <c:v>1.3650850000000001E-2</c:v>
                </c:pt>
                <c:pt idx="76">
                  <c:v>1.6879609E-2</c:v>
                </c:pt>
                <c:pt idx="77">
                  <c:v>1.7698832000000001E-2</c:v>
                </c:pt>
                <c:pt idx="78">
                  <c:v>1.8199219999999999E-2</c:v>
                </c:pt>
                <c:pt idx="79">
                  <c:v>1.9987610999999999E-2</c:v>
                </c:pt>
                <c:pt idx="80">
                  <c:v>2.0917654000000001E-2</c:v>
                </c:pt>
                <c:pt idx="81">
                  <c:v>1.7529247000000001E-2</c:v>
                </c:pt>
                <c:pt idx="82">
                  <c:v>8.4994179999999999E-3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9.6650785000000003E-3</c:v>
                </c:pt>
                <c:pt idx="89">
                  <c:v>1.8107146000000001E-2</c:v>
                </c:pt>
                <c:pt idx="90">
                  <c:v>2.2932551999999998E-2</c:v>
                </c:pt>
                <c:pt idx="91">
                  <c:v>2.5050010000000001E-2</c:v>
                </c:pt>
                <c:pt idx="92">
                  <c:v>2.5015493999999999E-2</c:v>
                </c:pt>
                <c:pt idx="93">
                  <c:v>2.4378799E-2</c:v>
                </c:pt>
                <c:pt idx="94">
                  <c:v>2.3539685000000001E-2</c:v>
                </c:pt>
                <c:pt idx="95">
                  <c:v>2.2387846999999999E-2</c:v>
                </c:pt>
                <c:pt idx="96">
                  <c:v>2.3144240999999999E-2</c:v>
                </c:pt>
                <c:pt idx="97">
                  <c:v>2.4871897E-2</c:v>
                </c:pt>
                <c:pt idx="98">
                  <c:v>2.6623495E-2</c:v>
                </c:pt>
                <c:pt idx="99">
                  <c:v>2.7954375E-2</c:v>
                </c:pt>
                <c:pt idx="100">
                  <c:v>2.8707730000000001E-2</c:v>
                </c:pt>
                <c:pt idx="101">
                  <c:v>2.8138096000000001E-2</c:v>
                </c:pt>
                <c:pt idx="102">
                  <c:v>2.7645003000000001E-2</c:v>
                </c:pt>
                <c:pt idx="103">
                  <c:v>2.7317977E-2</c:v>
                </c:pt>
                <c:pt idx="104">
                  <c:v>2.6155435000000001E-2</c:v>
                </c:pt>
                <c:pt idx="105">
                  <c:v>2.423579E-2</c:v>
                </c:pt>
                <c:pt idx="106">
                  <c:v>2.1486379999999999E-2</c:v>
                </c:pt>
                <c:pt idx="107">
                  <c:v>1.8505275000000002E-2</c:v>
                </c:pt>
                <c:pt idx="108">
                  <c:v>1.4098657000000001E-2</c:v>
                </c:pt>
                <c:pt idx="109">
                  <c:v>9.0442089999999992E-3</c:v>
                </c:pt>
                <c:pt idx="110">
                  <c:v>3.9494359999999997E-3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E7F1-4A3A-A7EC-64B00987EBB5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[1]工作表1!$D$9:$DT$9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8.5199999999999997E-6</c:v>
                </c:pt>
                <c:pt idx="3">
                  <c:v>1.8901037E-3</c:v>
                </c:pt>
                <c:pt idx="4">
                  <c:v>3.4947412000000001E-3</c:v>
                </c:pt>
                <c:pt idx="5">
                  <c:v>4.6621140000000002E-3</c:v>
                </c:pt>
                <c:pt idx="6">
                  <c:v>5.5141946999999998E-3</c:v>
                </c:pt>
                <c:pt idx="7">
                  <c:v>6.3803675999999998E-3</c:v>
                </c:pt>
                <c:pt idx="8">
                  <c:v>5.5528176E-3</c:v>
                </c:pt>
                <c:pt idx="9">
                  <c:v>2.3113766000000002E-3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1.7101339000000001E-3</c:v>
                </c:pt>
                <c:pt idx="15">
                  <c:v>8.0425630000000008E-3</c:v>
                </c:pt>
                <c:pt idx="16">
                  <c:v>1.2682488E-2</c:v>
                </c:pt>
                <c:pt idx="17">
                  <c:v>1.2207389000000001E-2</c:v>
                </c:pt>
                <c:pt idx="18">
                  <c:v>7.0160520000000001E-3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4.5800000000000002E-4</c:v>
                </c:pt>
                <c:pt idx="26">
                  <c:v>8.3138719999999999E-3</c:v>
                </c:pt>
                <c:pt idx="27">
                  <c:v>1.4126234999999999E-2</c:v>
                </c:pt>
                <c:pt idx="28">
                  <c:v>1.843347E-2</c:v>
                </c:pt>
                <c:pt idx="29">
                  <c:v>2.1161070000000001E-2</c:v>
                </c:pt>
                <c:pt idx="30">
                  <c:v>2.4276800000000001E-2</c:v>
                </c:pt>
                <c:pt idx="31">
                  <c:v>2.8140419999999999E-2</c:v>
                </c:pt>
                <c:pt idx="32">
                  <c:v>3.2326866000000003E-2</c:v>
                </c:pt>
                <c:pt idx="33">
                  <c:v>3.8238399999999999E-2</c:v>
                </c:pt>
                <c:pt idx="34">
                  <c:v>4.5007505000000003E-2</c:v>
                </c:pt>
                <c:pt idx="35">
                  <c:v>5.1135752E-2</c:v>
                </c:pt>
                <c:pt idx="36">
                  <c:v>5.4006270000000002E-2</c:v>
                </c:pt>
                <c:pt idx="37">
                  <c:v>5.2006429999999999E-2</c:v>
                </c:pt>
                <c:pt idx="38">
                  <c:v>4.6315530000000001E-2</c:v>
                </c:pt>
                <c:pt idx="39">
                  <c:v>3.8775545000000002E-2</c:v>
                </c:pt>
                <c:pt idx="40">
                  <c:v>3.0370775999999999E-2</c:v>
                </c:pt>
                <c:pt idx="41">
                  <c:v>2.362469E-2</c:v>
                </c:pt>
                <c:pt idx="42">
                  <c:v>1.9305479E-2</c:v>
                </c:pt>
                <c:pt idx="43">
                  <c:v>1.9420496999999998E-2</c:v>
                </c:pt>
                <c:pt idx="44">
                  <c:v>2.4238037E-2</c:v>
                </c:pt>
                <c:pt idx="45">
                  <c:v>3.0948047999999999E-2</c:v>
                </c:pt>
                <c:pt idx="46">
                  <c:v>3.5655484000000001E-2</c:v>
                </c:pt>
                <c:pt idx="47">
                  <c:v>3.6397684E-2</c:v>
                </c:pt>
                <c:pt idx="48">
                  <c:v>3.4159349999999998E-2</c:v>
                </c:pt>
                <c:pt idx="49">
                  <c:v>3.0827792E-2</c:v>
                </c:pt>
                <c:pt idx="50">
                  <c:v>2.7197544000000001E-2</c:v>
                </c:pt>
                <c:pt idx="51">
                  <c:v>2.4820192000000001E-2</c:v>
                </c:pt>
                <c:pt idx="52">
                  <c:v>2.427118E-2</c:v>
                </c:pt>
                <c:pt idx="53">
                  <c:v>2.4334057999999999E-2</c:v>
                </c:pt>
                <c:pt idx="54">
                  <c:v>2.2840039999999999E-2</c:v>
                </c:pt>
                <c:pt idx="55">
                  <c:v>2.0518646000000001E-2</c:v>
                </c:pt>
                <c:pt idx="56">
                  <c:v>1.961007E-2</c:v>
                </c:pt>
                <c:pt idx="57">
                  <c:v>2.3086209999999999E-2</c:v>
                </c:pt>
                <c:pt idx="58">
                  <c:v>3.0439063999999998E-2</c:v>
                </c:pt>
                <c:pt idx="59">
                  <c:v>3.7976790000000003E-2</c:v>
                </c:pt>
                <c:pt idx="60">
                  <c:v>4.1751219999999999E-2</c:v>
                </c:pt>
                <c:pt idx="61">
                  <c:v>4.31413E-2</c:v>
                </c:pt>
                <c:pt idx="62">
                  <c:v>4.4390164000000003E-2</c:v>
                </c:pt>
                <c:pt idx="63">
                  <c:v>4.6114463000000001E-2</c:v>
                </c:pt>
                <c:pt idx="64">
                  <c:v>4.5934240000000001E-2</c:v>
                </c:pt>
                <c:pt idx="65">
                  <c:v>4.3399966999999998E-2</c:v>
                </c:pt>
                <c:pt idx="66">
                  <c:v>4.249182E-2</c:v>
                </c:pt>
                <c:pt idx="67">
                  <c:v>4.7557037000000003E-2</c:v>
                </c:pt>
                <c:pt idx="68">
                  <c:v>5.6845814000000001E-2</c:v>
                </c:pt>
                <c:pt idx="69">
                  <c:v>6.1970916000000001E-2</c:v>
                </c:pt>
                <c:pt idx="70">
                  <c:v>5.6262123999999997E-2</c:v>
                </c:pt>
                <c:pt idx="71">
                  <c:v>4.061787E-2</c:v>
                </c:pt>
                <c:pt idx="72">
                  <c:v>2.329703E-2</c:v>
                </c:pt>
                <c:pt idx="73">
                  <c:v>1.2249664E-2</c:v>
                </c:pt>
                <c:pt idx="74">
                  <c:v>1.0370987999999999E-2</c:v>
                </c:pt>
                <c:pt idx="75">
                  <c:v>1.3650850000000001E-2</c:v>
                </c:pt>
                <c:pt idx="76">
                  <c:v>1.6879609E-2</c:v>
                </c:pt>
                <c:pt idx="77">
                  <c:v>1.7698832000000001E-2</c:v>
                </c:pt>
                <c:pt idx="78">
                  <c:v>1.8199219999999999E-2</c:v>
                </c:pt>
                <c:pt idx="79">
                  <c:v>1.9987610999999999E-2</c:v>
                </c:pt>
                <c:pt idx="80">
                  <c:v>2.0917654000000001E-2</c:v>
                </c:pt>
                <c:pt idx="81">
                  <c:v>1.7529247000000001E-2</c:v>
                </c:pt>
                <c:pt idx="82">
                  <c:v>8.4994179999999999E-3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9.6650785000000003E-3</c:v>
                </c:pt>
                <c:pt idx="89">
                  <c:v>1.8107146000000001E-2</c:v>
                </c:pt>
                <c:pt idx="90">
                  <c:v>2.2932551999999998E-2</c:v>
                </c:pt>
                <c:pt idx="91">
                  <c:v>2.5050010000000001E-2</c:v>
                </c:pt>
                <c:pt idx="92">
                  <c:v>2.5015493999999999E-2</c:v>
                </c:pt>
                <c:pt idx="93">
                  <c:v>2.4378799E-2</c:v>
                </c:pt>
                <c:pt idx="94">
                  <c:v>2.3539685000000001E-2</c:v>
                </c:pt>
                <c:pt idx="95">
                  <c:v>2.2387846999999999E-2</c:v>
                </c:pt>
                <c:pt idx="96">
                  <c:v>2.3144240999999999E-2</c:v>
                </c:pt>
                <c:pt idx="97">
                  <c:v>2.4871897E-2</c:v>
                </c:pt>
                <c:pt idx="98">
                  <c:v>2.6623495E-2</c:v>
                </c:pt>
                <c:pt idx="99">
                  <c:v>2.7954375E-2</c:v>
                </c:pt>
                <c:pt idx="100">
                  <c:v>2.8707730000000001E-2</c:v>
                </c:pt>
                <c:pt idx="101">
                  <c:v>2.8138096000000001E-2</c:v>
                </c:pt>
                <c:pt idx="102">
                  <c:v>2.7645003000000001E-2</c:v>
                </c:pt>
                <c:pt idx="103">
                  <c:v>2.7317977E-2</c:v>
                </c:pt>
                <c:pt idx="104">
                  <c:v>2.6155435000000001E-2</c:v>
                </c:pt>
                <c:pt idx="105">
                  <c:v>2.423579E-2</c:v>
                </c:pt>
                <c:pt idx="106">
                  <c:v>2.1486379999999999E-2</c:v>
                </c:pt>
                <c:pt idx="107">
                  <c:v>1.8505275000000002E-2</c:v>
                </c:pt>
                <c:pt idx="108">
                  <c:v>1.4098657000000001E-2</c:v>
                </c:pt>
                <c:pt idx="109">
                  <c:v>9.0442089999999992E-3</c:v>
                </c:pt>
                <c:pt idx="110">
                  <c:v>3.9494359999999997E-3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E7F1-4A3A-A7EC-64B00987EBB5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[1]工作表1!$D$10:$DT$10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8.5199999999999997E-6</c:v>
                </c:pt>
                <c:pt idx="3">
                  <c:v>1.8901037E-3</c:v>
                </c:pt>
                <c:pt idx="4">
                  <c:v>3.4947412000000001E-3</c:v>
                </c:pt>
                <c:pt idx="5">
                  <c:v>4.6621140000000002E-3</c:v>
                </c:pt>
                <c:pt idx="6">
                  <c:v>5.5141946999999998E-3</c:v>
                </c:pt>
                <c:pt idx="7">
                  <c:v>6.3803675999999998E-3</c:v>
                </c:pt>
                <c:pt idx="8">
                  <c:v>5.5528176E-3</c:v>
                </c:pt>
                <c:pt idx="9">
                  <c:v>2.3113766000000002E-3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1.7101339000000001E-3</c:v>
                </c:pt>
                <c:pt idx="15">
                  <c:v>8.0425630000000008E-3</c:v>
                </c:pt>
                <c:pt idx="16">
                  <c:v>1.2682488E-2</c:v>
                </c:pt>
                <c:pt idx="17">
                  <c:v>1.2207389000000001E-2</c:v>
                </c:pt>
                <c:pt idx="18">
                  <c:v>7.0160520000000001E-3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4.5800000000000002E-4</c:v>
                </c:pt>
                <c:pt idx="26">
                  <c:v>8.3138719999999999E-3</c:v>
                </c:pt>
                <c:pt idx="27">
                  <c:v>1.4126234999999999E-2</c:v>
                </c:pt>
                <c:pt idx="28">
                  <c:v>1.843347E-2</c:v>
                </c:pt>
                <c:pt idx="29">
                  <c:v>2.1161070000000001E-2</c:v>
                </c:pt>
                <c:pt idx="30">
                  <c:v>2.4276800000000001E-2</c:v>
                </c:pt>
                <c:pt idx="31">
                  <c:v>2.8140419999999999E-2</c:v>
                </c:pt>
                <c:pt idx="32">
                  <c:v>3.2326866000000003E-2</c:v>
                </c:pt>
                <c:pt idx="33">
                  <c:v>3.8238399999999999E-2</c:v>
                </c:pt>
                <c:pt idx="34">
                  <c:v>4.5007505000000003E-2</c:v>
                </c:pt>
                <c:pt idx="35">
                  <c:v>5.1135752E-2</c:v>
                </c:pt>
                <c:pt idx="36">
                  <c:v>5.4006270000000002E-2</c:v>
                </c:pt>
                <c:pt idx="37">
                  <c:v>5.2006429999999999E-2</c:v>
                </c:pt>
                <c:pt idx="38">
                  <c:v>4.6315530000000001E-2</c:v>
                </c:pt>
                <c:pt idx="39">
                  <c:v>3.8775545000000002E-2</c:v>
                </c:pt>
                <c:pt idx="40">
                  <c:v>3.0370775999999999E-2</c:v>
                </c:pt>
                <c:pt idx="41">
                  <c:v>2.362469E-2</c:v>
                </c:pt>
                <c:pt idx="42">
                  <c:v>1.9305479E-2</c:v>
                </c:pt>
                <c:pt idx="43">
                  <c:v>1.9420496999999998E-2</c:v>
                </c:pt>
                <c:pt idx="44">
                  <c:v>2.4238037E-2</c:v>
                </c:pt>
                <c:pt idx="45">
                  <c:v>3.0948047999999999E-2</c:v>
                </c:pt>
                <c:pt idx="46">
                  <c:v>3.5655484000000001E-2</c:v>
                </c:pt>
                <c:pt idx="47">
                  <c:v>3.6397684E-2</c:v>
                </c:pt>
                <c:pt idx="48">
                  <c:v>3.4159349999999998E-2</c:v>
                </c:pt>
                <c:pt idx="49">
                  <c:v>3.0827792E-2</c:v>
                </c:pt>
                <c:pt idx="50">
                  <c:v>2.7197544000000001E-2</c:v>
                </c:pt>
                <c:pt idx="51">
                  <c:v>2.4820192000000001E-2</c:v>
                </c:pt>
                <c:pt idx="52">
                  <c:v>2.427118E-2</c:v>
                </c:pt>
                <c:pt idx="53">
                  <c:v>2.4334057999999999E-2</c:v>
                </c:pt>
                <c:pt idx="54">
                  <c:v>2.2840039999999999E-2</c:v>
                </c:pt>
                <c:pt idx="55">
                  <c:v>2.0518646000000001E-2</c:v>
                </c:pt>
                <c:pt idx="56">
                  <c:v>1.961007E-2</c:v>
                </c:pt>
                <c:pt idx="57">
                  <c:v>2.3086209999999999E-2</c:v>
                </c:pt>
                <c:pt idx="58">
                  <c:v>3.0439063999999998E-2</c:v>
                </c:pt>
                <c:pt idx="59">
                  <c:v>3.7976790000000003E-2</c:v>
                </c:pt>
                <c:pt idx="60">
                  <c:v>4.1751219999999999E-2</c:v>
                </c:pt>
                <c:pt idx="61">
                  <c:v>4.31413E-2</c:v>
                </c:pt>
                <c:pt idx="62">
                  <c:v>4.4390164000000003E-2</c:v>
                </c:pt>
                <c:pt idx="63">
                  <c:v>4.6114463000000001E-2</c:v>
                </c:pt>
                <c:pt idx="64">
                  <c:v>4.5934240000000001E-2</c:v>
                </c:pt>
                <c:pt idx="65">
                  <c:v>4.3399966999999998E-2</c:v>
                </c:pt>
                <c:pt idx="66">
                  <c:v>4.249182E-2</c:v>
                </c:pt>
                <c:pt idx="67">
                  <c:v>4.7557037000000003E-2</c:v>
                </c:pt>
                <c:pt idx="68">
                  <c:v>5.6845814000000001E-2</c:v>
                </c:pt>
                <c:pt idx="69">
                  <c:v>6.1970916000000001E-2</c:v>
                </c:pt>
                <c:pt idx="70">
                  <c:v>5.6262123999999997E-2</c:v>
                </c:pt>
                <c:pt idx="71">
                  <c:v>4.061787E-2</c:v>
                </c:pt>
                <c:pt idx="72">
                  <c:v>2.329703E-2</c:v>
                </c:pt>
                <c:pt idx="73">
                  <c:v>1.2249664E-2</c:v>
                </c:pt>
                <c:pt idx="74">
                  <c:v>1.0370987999999999E-2</c:v>
                </c:pt>
                <c:pt idx="75">
                  <c:v>1.3650850000000001E-2</c:v>
                </c:pt>
                <c:pt idx="76">
                  <c:v>1.6879609E-2</c:v>
                </c:pt>
                <c:pt idx="77">
                  <c:v>1.7698832000000001E-2</c:v>
                </c:pt>
                <c:pt idx="78">
                  <c:v>1.8199219999999999E-2</c:v>
                </c:pt>
                <c:pt idx="79">
                  <c:v>1.9987610999999999E-2</c:v>
                </c:pt>
                <c:pt idx="80">
                  <c:v>2.0917654000000001E-2</c:v>
                </c:pt>
                <c:pt idx="81">
                  <c:v>1.7529247000000001E-2</c:v>
                </c:pt>
                <c:pt idx="82">
                  <c:v>8.4994179999999999E-3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9.6650785000000003E-3</c:v>
                </c:pt>
                <c:pt idx="89">
                  <c:v>1.8107146000000001E-2</c:v>
                </c:pt>
                <c:pt idx="90">
                  <c:v>2.2932551999999998E-2</c:v>
                </c:pt>
                <c:pt idx="91">
                  <c:v>2.5050010000000001E-2</c:v>
                </c:pt>
                <c:pt idx="92">
                  <c:v>2.5015493999999999E-2</c:v>
                </c:pt>
                <c:pt idx="93">
                  <c:v>2.4378799E-2</c:v>
                </c:pt>
                <c:pt idx="94">
                  <c:v>2.3539685000000001E-2</c:v>
                </c:pt>
                <c:pt idx="95">
                  <c:v>2.2387846999999999E-2</c:v>
                </c:pt>
                <c:pt idx="96">
                  <c:v>2.3144240999999999E-2</c:v>
                </c:pt>
                <c:pt idx="97">
                  <c:v>2.4871897E-2</c:v>
                </c:pt>
                <c:pt idx="98">
                  <c:v>2.6623495E-2</c:v>
                </c:pt>
                <c:pt idx="99">
                  <c:v>2.7954375E-2</c:v>
                </c:pt>
                <c:pt idx="100">
                  <c:v>2.8707730000000001E-2</c:v>
                </c:pt>
                <c:pt idx="101">
                  <c:v>2.8138096000000001E-2</c:v>
                </c:pt>
                <c:pt idx="102">
                  <c:v>2.7645003000000001E-2</c:v>
                </c:pt>
                <c:pt idx="103">
                  <c:v>2.7317977E-2</c:v>
                </c:pt>
                <c:pt idx="104">
                  <c:v>2.6155435000000001E-2</c:v>
                </c:pt>
                <c:pt idx="105">
                  <c:v>2.423579E-2</c:v>
                </c:pt>
                <c:pt idx="106">
                  <c:v>2.1486379999999999E-2</c:v>
                </c:pt>
                <c:pt idx="107">
                  <c:v>1.8505275000000002E-2</c:v>
                </c:pt>
                <c:pt idx="108">
                  <c:v>1.4098657000000001E-2</c:v>
                </c:pt>
                <c:pt idx="109">
                  <c:v>9.0442089999999992E-3</c:v>
                </c:pt>
                <c:pt idx="110">
                  <c:v>3.9494359999999997E-3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E7F1-4A3A-A7EC-64B00987EBB5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[1]工作表1!$D$11:$DT$11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4.9600000000000002E-4</c:v>
                </c:pt>
                <c:pt idx="3">
                  <c:v>2.3477296E-3</c:v>
                </c:pt>
                <c:pt idx="4">
                  <c:v>3.8312883000000001E-3</c:v>
                </c:pt>
                <c:pt idx="5">
                  <c:v>4.7881110000000003E-3</c:v>
                </c:pt>
                <c:pt idx="6">
                  <c:v>5.4601444999999998E-3</c:v>
                </c:pt>
                <c:pt idx="7">
                  <c:v>6.2260906999999999E-3</c:v>
                </c:pt>
                <c:pt idx="8">
                  <c:v>5.3912656999999999E-3</c:v>
                </c:pt>
                <c:pt idx="9">
                  <c:v>2.1927417E-3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1.8487154E-3</c:v>
                </c:pt>
                <c:pt idx="15">
                  <c:v>8.1716540000000004E-3</c:v>
                </c:pt>
                <c:pt idx="16">
                  <c:v>1.2775371000000001E-2</c:v>
                </c:pt>
                <c:pt idx="17">
                  <c:v>1.2229532E-2</c:v>
                </c:pt>
                <c:pt idx="18">
                  <c:v>6.9243446999999996E-3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7.6800000000000002E-4</c:v>
                </c:pt>
                <c:pt idx="26">
                  <c:v>8.6104830000000004E-3</c:v>
                </c:pt>
                <c:pt idx="27">
                  <c:v>1.4343046E-2</c:v>
                </c:pt>
                <c:pt idx="28">
                  <c:v>1.8586160000000001E-2</c:v>
                </c:pt>
                <c:pt idx="29">
                  <c:v>2.1326736999999998E-2</c:v>
                </c:pt>
                <c:pt idx="30">
                  <c:v>2.4528379999999999E-2</c:v>
                </c:pt>
                <c:pt idx="31">
                  <c:v>2.8571862999999999E-2</c:v>
                </c:pt>
                <c:pt idx="32">
                  <c:v>3.3041317000000001E-2</c:v>
                </c:pt>
                <c:pt idx="33">
                  <c:v>3.9294936000000003E-2</c:v>
                </c:pt>
                <c:pt idx="34">
                  <c:v>4.6397366000000002E-2</c:v>
                </c:pt>
                <c:pt idx="35">
                  <c:v>5.2790996E-2</c:v>
                </c:pt>
                <c:pt idx="36">
                  <c:v>5.5837302999999998E-2</c:v>
                </c:pt>
                <c:pt idx="37">
                  <c:v>5.391166E-2</c:v>
                </c:pt>
                <c:pt idx="38">
                  <c:v>4.8141435000000003E-2</c:v>
                </c:pt>
                <c:pt idx="39">
                  <c:v>4.0322299999999998E-2</c:v>
                </c:pt>
                <c:pt idx="40">
                  <c:v>3.1518857999999997E-2</c:v>
                </c:pt>
                <c:pt idx="41">
                  <c:v>2.4384837999999999E-2</c:v>
                </c:pt>
                <c:pt idx="42">
                  <c:v>1.9799434000000001E-2</c:v>
                </c:pt>
                <c:pt idx="43">
                  <c:v>1.9771859999999999E-2</c:v>
                </c:pt>
                <c:pt idx="44">
                  <c:v>2.4556202999999999E-2</c:v>
                </c:pt>
                <c:pt idx="45">
                  <c:v>3.1269054999999997E-2</c:v>
                </c:pt>
                <c:pt idx="46">
                  <c:v>3.5935160000000001E-2</c:v>
                </c:pt>
                <c:pt idx="47">
                  <c:v>3.6586439999999998E-2</c:v>
                </c:pt>
                <c:pt idx="48">
                  <c:v>3.4273184999999998E-2</c:v>
                </c:pt>
                <c:pt idx="49">
                  <c:v>3.1058974999999999E-2</c:v>
                </c:pt>
                <c:pt idx="50">
                  <c:v>2.7744774E-2</c:v>
                </c:pt>
                <c:pt idx="51">
                  <c:v>2.5680140000000001E-2</c:v>
                </c:pt>
                <c:pt idx="52">
                  <c:v>2.5176774999999998E-2</c:v>
                </c:pt>
                <c:pt idx="53">
                  <c:v>2.4932222E-2</c:v>
                </c:pt>
                <c:pt idx="54">
                  <c:v>2.3027156999999999E-2</c:v>
                </c:pt>
                <c:pt idx="55">
                  <c:v>2.0587547000000001E-2</c:v>
                </c:pt>
                <c:pt idx="56">
                  <c:v>1.9923473000000001E-2</c:v>
                </c:pt>
                <c:pt idx="57">
                  <c:v>2.3932615000000001E-2</c:v>
                </c:pt>
                <c:pt idx="58">
                  <c:v>3.17285E-2</c:v>
                </c:pt>
                <c:pt idx="59">
                  <c:v>3.933917E-2</c:v>
                </c:pt>
                <c:pt idx="60">
                  <c:v>4.278324E-2</c:v>
                </c:pt>
                <c:pt idx="61">
                  <c:v>4.3671213E-2</c:v>
                </c:pt>
                <c:pt idx="62">
                  <c:v>4.4615686000000002E-2</c:v>
                </c:pt>
                <c:pt idx="63">
                  <c:v>4.6471573000000002E-2</c:v>
                </c:pt>
                <c:pt idx="64">
                  <c:v>4.6683629999999997E-2</c:v>
                </c:pt>
                <c:pt idx="65">
                  <c:v>4.4428996999999998E-2</c:v>
                </c:pt>
                <c:pt idx="66">
                  <c:v>4.3480552999999998E-2</c:v>
                </c:pt>
                <c:pt idx="67">
                  <c:v>4.827828E-2</c:v>
                </c:pt>
                <c:pt idx="68">
                  <c:v>5.7238746E-2</c:v>
                </c:pt>
                <c:pt idx="69">
                  <c:v>6.2016830000000002E-2</c:v>
                </c:pt>
                <c:pt idx="70">
                  <c:v>5.5933549999999999E-2</c:v>
                </c:pt>
                <c:pt idx="71">
                  <c:v>3.9917406000000002E-2</c:v>
                </c:pt>
                <c:pt idx="72">
                  <c:v>2.2317585000000001E-2</c:v>
                </c:pt>
                <c:pt idx="73">
                  <c:v>1.1152807000000001E-2</c:v>
                </c:pt>
                <c:pt idx="74">
                  <c:v>9.4000300000000002E-3</c:v>
                </c:pt>
                <c:pt idx="75">
                  <c:v>1.3130719000000001E-2</c:v>
                </c:pt>
                <c:pt idx="76">
                  <c:v>1.7034605000000001E-2</c:v>
                </c:pt>
                <c:pt idx="77">
                  <c:v>1.8338318999999999E-2</c:v>
                </c:pt>
                <c:pt idx="78">
                  <c:v>1.8901464999999999E-2</c:v>
                </c:pt>
                <c:pt idx="79">
                  <c:v>2.0455817000000001E-2</c:v>
                </c:pt>
                <c:pt idx="80">
                  <c:v>2.1110501E-2</c:v>
                </c:pt>
                <c:pt idx="81">
                  <c:v>1.757533E-2</c:v>
                </c:pt>
                <c:pt idx="82">
                  <c:v>8.5070779999999995E-3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1.0686884000000001E-2</c:v>
                </c:pt>
                <c:pt idx="89">
                  <c:v>1.9433293000000001E-2</c:v>
                </c:pt>
                <c:pt idx="90">
                  <c:v>2.4367969999999999E-2</c:v>
                </c:pt>
                <c:pt idx="91">
                  <c:v>2.6358645E-2</c:v>
                </c:pt>
                <c:pt idx="92">
                  <c:v>2.5942798999999999E-2</c:v>
                </c:pt>
                <c:pt idx="93">
                  <c:v>2.4856779999999998E-2</c:v>
                </c:pt>
                <c:pt idx="94">
                  <c:v>2.3602614000000001E-2</c:v>
                </c:pt>
                <c:pt idx="95">
                  <c:v>2.2074568999999999E-2</c:v>
                </c:pt>
                <c:pt idx="96">
                  <c:v>2.2657917999999999E-2</c:v>
                </c:pt>
                <c:pt idx="97">
                  <c:v>2.4325965000000001E-2</c:v>
                </c:pt>
                <c:pt idx="98">
                  <c:v>2.6131703999999999E-2</c:v>
                </c:pt>
                <c:pt idx="99">
                  <c:v>2.7599113000000002E-2</c:v>
                </c:pt>
                <c:pt idx="100">
                  <c:v>2.8551195000000001E-2</c:v>
                </c:pt>
                <c:pt idx="101">
                  <c:v>2.8067384000000001E-2</c:v>
                </c:pt>
                <c:pt idx="102">
                  <c:v>2.7663065000000001E-2</c:v>
                </c:pt>
                <c:pt idx="103">
                  <c:v>2.7367520999999999E-2</c:v>
                </c:pt>
                <c:pt idx="104">
                  <c:v>2.6181032999999999E-2</c:v>
                </c:pt>
                <c:pt idx="105">
                  <c:v>2.4187103000000001E-2</c:v>
                </c:pt>
                <c:pt idx="106">
                  <c:v>2.1311956999999999E-2</c:v>
                </c:pt>
                <c:pt idx="107">
                  <c:v>1.8142918000000001E-2</c:v>
                </c:pt>
                <c:pt idx="108">
                  <c:v>1.3522638999999999E-2</c:v>
                </c:pt>
                <c:pt idx="109">
                  <c:v>8.2218440000000007E-3</c:v>
                </c:pt>
                <c:pt idx="110">
                  <c:v>2.8520059999999998E-3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E7F1-4A3A-A7EC-64B00987EBB5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[1]工作表1!$D$12:$DT$12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4.9600000000000002E-4</c:v>
                </c:pt>
                <c:pt idx="3">
                  <c:v>2.3477296E-3</c:v>
                </c:pt>
                <c:pt idx="4">
                  <c:v>3.8312883000000001E-3</c:v>
                </c:pt>
                <c:pt idx="5">
                  <c:v>4.7881110000000003E-3</c:v>
                </c:pt>
                <c:pt idx="6">
                  <c:v>5.4601444999999998E-3</c:v>
                </c:pt>
                <c:pt idx="7">
                  <c:v>6.2260906999999999E-3</c:v>
                </c:pt>
                <c:pt idx="8">
                  <c:v>5.3912656999999999E-3</c:v>
                </c:pt>
                <c:pt idx="9">
                  <c:v>2.1927417E-3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1.8487154E-3</c:v>
                </c:pt>
                <c:pt idx="15">
                  <c:v>8.1716540000000004E-3</c:v>
                </c:pt>
                <c:pt idx="16">
                  <c:v>1.2775371000000001E-2</c:v>
                </c:pt>
                <c:pt idx="17">
                  <c:v>1.2229532E-2</c:v>
                </c:pt>
                <c:pt idx="18">
                  <c:v>6.9243446999999996E-3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7.6800000000000002E-4</c:v>
                </c:pt>
                <c:pt idx="26">
                  <c:v>8.6104830000000004E-3</c:v>
                </c:pt>
                <c:pt idx="27">
                  <c:v>1.4343046E-2</c:v>
                </c:pt>
                <c:pt idx="28">
                  <c:v>1.8586160000000001E-2</c:v>
                </c:pt>
                <c:pt idx="29">
                  <c:v>2.1326736999999998E-2</c:v>
                </c:pt>
                <c:pt idx="30">
                  <c:v>2.4528379999999999E-2</c:v>
                </c:pt>
                <c:pt idx="31">
                  <c:v>2.8571862999999999E-2</c:v>
                </c:pt>
                <c:pt idx="32">
                  <c:v>3.3041317000000001E-2</c:v>
                </c:pt>
                <c:pt idx="33">
                  <c:v>3.9294936000000003E-2</c:v>
                </c:pt>
                <c:pt idx="34">
                  <c:v>4.6397366000000002E-2</c:v>
                </c:pt>
                <c:pt idx="35">
                  <c:v>5.2790996E-2</c:v>
                </c:pt>
                <c:pt idx="36">
                  <c:v>5.5837302999999998E-2</c:v>
                </c:pt>
                <c:pt idx="37">
                  <c:v>5.391166E-2</c:v>
                </c:pt>
                <c:pt idx="38">
                  <c:v>4.8141435000000003E-2</c:v>
                </c:pt>
                <c:pt idx="39">
                  <c:v>4.0322299999999998E-2</c:v>
                </c:pt>
                <c:pt idx="40">
                  <c:v>3.1518857999999997E-2</c:v>
                </c:pt>
                <c:pt idx="41">
                  <c:v>2.4384837999999999E-2</c:v>
                </c:pt>
                <c:pt idx="42">
                  <c:v>1.9799434000000001E-2</c:v>
                </c:pt>
                <c:pt idx="43">
                  <c:v>1.9771859999999999E-2</c:v>
                </c:pt>
                <c:pt idx="44">
                  <c:v>2.4556202999999999E-2</c:v>
                </c:pt>
                <c:pt idx="45">
                  <c:v>3.1269054999999997E-2</c:v>
                </c:pt>
                <c:pt idx="46">
                  <c:v>3.5935160000000001E-2</c:v>
                </c:pt>
                <c:pt idx="47">
                  <c:v>3.6586439999999998E-2</c:v>
                </c:pt>
                <c:pt idx="48">
                  <c:v>3.4273184999999998E-2</c:v>
                </c:pt>
                <c:pt idx="49">
                  <c:v>3.1058974999999999E-2</c:v>
                </c:pt>
                <c:pt idx="50">
                  <c:v>2.7744774E-2</c:v>
                </c:pt>
                <c:pt idx="51">
                  <c:v>2.5680140000000001E-2</c:v>
                </c:pt>
                <c:pt idx="52">
                  <c:v>2.5176774999999998E-2</c:v>
                </c:pt>
                <c:pt idx="53">
                  <c:v>2.4932222E-2</c:v>
                </c:pt>
                <c:pt idx="54">
                  <c:v>2.3027156999999999E-2</c:v>
                </c:pt>
                <c:pt idx="55">
                  <c:v>2.0587547000000001E-2</c:v>
                </c:pt>
                <c:pt idx="56">
                  <c:v>1.9923473000000001E-2</c:v>
                </c:pt>
                <c:pt idx="57">
                  <c:v>2.3932615000000001E-2</c:v>
                </c:pt>
                <c:pt idx="58">
                  <c:v>3.17285E-2</c:v>
                </c:pt>
                <c:pt idx="59">
                  <c:v>3.933917E-2</c:v>
                </c:pt>
                <c:pt idx="60">
                  <c:v>4.278324E-2</c:v>
                </c:pt>
                <c:pt idx="61">
                  <c:v>4.3671213E-2</c:v>
                </c:pt>
                <c:pt idx="62">
                  <c:v>4.4615686000000002E-2</c:v>
                </c:pt>
                <c:pt idx="63">
                  <c:v>4.6471573000000002E-2</c:v>
                </c:pt>
                <c:pt idx="64">
                  <c:v>4.6683629999999997E-2</c:v>
                </c:pt>
                <c:pt idx="65">
                  <c:v>4.4428996999999998E-2</c:v>
                </c:pt>
                <c:pt idx="66">
                  <c:v>4.3480552999999998E-2</c:v>
                </c:pt>
                <c:pt idx="67">
                  <c:v>4.827828E-2</c:v>
                </c:pt>
                <c:pt idx="68">
                  <c:v>5.7238746E-2</c:v>
                </c:pt>
                <c:pt idx="69">
                  <c:v>6.2016830000000002E-2</c:v>
                </c:pt>
                <c:pt idx="70">
                  <c:v>5.5933549999999999E-2</c:v>
                </c:pt>
                <c:pt idx="71">
                  <c:v>3.9917406000000002E-2</c:v>
                </c:pt>
                <c:pt idx="72">
                  <c:v>2.2317585000000001E-2</c:v>
                </c:pt>
                <c:pt idx="73">
                  <c:v>1.1152807000000001E-2</c:v>
                </c:pt>
                <c:pt idx="74">
                  <c:v>9.4000300000000002E-3</c:v>
                </c:pt>
                <c:pt idx="75">
                  <c:v>1.3130719000000001E-2</c:v>
                </c:pt>
                <c:pt idx="76">
                  <c:v>1.7034605000000001E-2</c:v>
                </c:pt>
                <c:pt idx="77">
                  <c:v>1.8338318999999999E-2</c:v>
                </c:pt>
                <c:pt idx="78">
                  <c:v>1.8901464999999999E-2</c:v>
                </c:pt>
                <c:pt idx="79">
                  <c:v>2.0455817000000001E-2</c:v>
                </c:pt>
                <c:pt idx="80">
                  <c:v>2.1110501E-2</c:v>
                </c:pt>
                <c:pt idx="81">
                  <c:v>1.757533E-2</c:v>
                </c:pt>
                <c:pt idx="82">
                  <c:v>8.5070779999999995E-3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1.0686884000000001E-2</c:v>
                </c:pt>
                <c:pt idx="89">
                  <c:v>1.9433293000000001E-2</c:v>
                </c:pt>
                <c:pt idx="90">
                  <c:v>2.4367969999999999E-2</c:v>
                </c:pt>
                <c:pt idx="91">
                  <c:v>2.6358645E-2</c:v>
                </c:pt>
                <c:pt idx="92">
                  <c:v>2.5942798999999999E-2</c:v>
                </c:pt>
                <c:pt idx="93">
                  <c:v>2.4856779999999998E-2</c:v>
                </c:pt>
                <c:pt idx="94">
                  <c:v>2.3602614000000001E-2</c:v>
                </c:pt>
                <c:pt idx="95">
                  <c:v>2.2074568999999999E-2</c:v>
                </c:pt>
                <c:pt idx="96">
                  <c:v>2.2657917999999999E-2</c:v>
                </c:pt>
                <c:pt idx="97">
                  <c:v>2.4325965000000001E-2</c:v>
                </c:pt>
                <c:pt idx="98">
                  <c:v>2.6131703999999999E-2</c:v>
                </c:pt>
                <c:pt idx="99">
                  <c:v>2.7599113000000002E-2</c:v>
                </c:pt>
                <c:pt idx="100">
                  <c:v>2.8551195000000001E-2</c:v>
                </c:pt>
                <c:pt idx="101">
                  <c:v>2.8067384000000001E-2</c:v>
                </c:pt>
                <c:pt idx="102">
                  <c:v>2.7663065000000001E-2</c:v>
                </c:pt>
                <c:pt idx="103">
                  <c:v>2.7367520999999999E-2</c:v>
                </c:pt>
                <c:pt idx="104">
                  <c:v>2.6181032999999999E-2</c:v>
                </c:pt>
                <c:pt idx="105">
                  <c:v>2.4187103000000001E-2</c:v>
                </c:pt>
                <c:pt idx="106">
                  <c:v>2.1311956999999999E-2</c:v>
                </c:pt>
                <c:pt idx="107">
                  <c:v>1.8142918000000001E-2</c:v>
                </c:pt>
                <c:pt idx="108">
                  <c:v>1.3522638999999999E-2</c:v>
                </c:pt>
                <c:pt idx="109">
                  <c:v>8.2218440000000007E-3</c:v>
                </c:pt>
                <c:pt idx="110">
                  <c:v>2.8520059999999998E-3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E7F1-4A3A-A7EC-64B00987EBB5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[1]工作表1!$D$13:$DT$13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4.9600000000000002E-4</c:v>
                </c:pt>
                <c:pt idx="3">
                  <c:v>2.3477296E-3</c:v>
                </c:pt>
                <c:pt idx="4">
                  <c:v>3.8312883000000001E-3</c:v>
                </c:pt>
                <c:pt idx="5">
                  <c:v>4.7881110000000003E-3</c:v>
                </c:pt>
                <c:pt idx="6">
                  <c:v>5.4601444999999998E-3</c:v>
                </c:pt>
                <c:pt idx="7">
                  <c:v>6.2260906999999999E-3</c:v>
                </c:pt>
                <c:pt idx="8">
                  <c:v>5.3912656999999999E-3</c:v>
                </c:pt>
                <c:pt idx="9">
                  <c:v>2.1927417E-3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1.8487154E-3</c:v>
                </c:pt>
                <c:pt idx="15">
                  <c:v>8.1716540000000004E-3</c:v>
                </c:pt>
                <c:pt idx="16">
                  <c:v>1.2775371000000001E-2</c:v>
                </c:pt>
                <c:pt idx="17">
                  <c:v>1.2229532E-2</c:v>
                </c:pt>
                <c:pt idx="18">
                  <c:v>6.9243446999999996E-3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7.6800000000000002E-4</c:v>
                </c:pt>
                <c:pt idx="26">
                  <c:v>8.6104830000000004E-3</c:v>
                </c:pt>
                <c:pt idx="27">
                  <c:v>1.4343046E-2</c:v>
                </c:pt>
                <c:pt idx="28">
                  <c:v>1.8586160000000001E-2</c:v>
                </c:pt>
                <c:pt idx="29">
                  <c:v>2.1326736999999998E-2</c:v>
                </c:pt>
                <c:pt idx="30">
                  <c:v>2.4528379999999999E-2</c:v>
                </c:pt>
                <c:pt idx="31">
                  <c:v>2.8571862999999999E-2</c:v>
                </c:pt>
                <c:pt idx="32">
                  <c:v>3.3041317000000001E-2</c:v>
                </c:pt>
                <c:pt idx="33">
                  <c:v>3.9294936000000003E-2</c:v>
                </c:pt>
                <c:pt idx="34">
                  <c:v>4.6397366000000002E-2</c:v>
                </c:pt>
                <c:pt idx="35">
                  <c:v>5.2790996E-2</c:v>
                </c:pt>
                <c:pt idx="36">
                  <c:v>5.5837302999999998E-2</c:v>
                </c:pt>
                <c:pt idx="37">
                  <c:v>5.391166E-2</c:v>
                </c:pt>
                <c:pt idx="38">
                  <c:v>4.8141435000000003E-2</c:v>
                </c:pt>
                <c:pt idx="39">
                  <c:v>4.0322299999999998E-2</c:v>
                </c:pt>
                <c:pt idx="40">
                  <c:v>3.1518857999999997E-2</c:v>
                </c:pt>
                <c:pt idx="41">
                  <c:v>2.4384837999999999E-2</c:v>
                </c:pt>
                <c:pt idx="42">
                  <c:v>1.9799434000000001E-2</c:v>
                </c:pt>
                <c:pt idx="43">
                  <c:v>1.9771859999999999E-2</c:v>
                </c:pt>
                <c:pt idx="44">
                  <c:v>2.4556202999999999E-2</c:v>
                </c:pt>
                <c:pt idx="45">
                  <c:v>3.1269054999999997E-2</c:v>
                </c:pt>
                <c:pt idx="46">
                  <c:v>3.5935160000000001E-2</c:v>
                </c:pt>
                <c:pt idx="47">
                  <c:v>3.6586439999999998E-2</c:v>
                </c:pt>
                <c:pt idx="48">
                  <c:v>3.4273184999999998E-2</c:v>
                </c:pt>
                <c:pt idx="49">
                  <c:v>3.1058974999999999E-2</c:v>
                </c:pt>
                <c:pt idx="50">
                  <c:v>2.7744774E-2</c:v>
                </c:pt>
                <c:pt idx="51">
                  <c:v>2.5680140000000001E-2</c:v>
                </c:pt>
                <c:pt idx="52">
                  <c:v>2.5176774999999998E-2</c:v>
                </c:pt>
                <c:pt idx="53">
                  <c:v>2.4932222E-2</c:v>
                </c:pt>
                <c:pt idx="54">
                  <c:v>2.3027156999999999E-2</c:v>
                </c:pt>
                <c:pt idx="55">
                  <c:v>2.0587547000000001E-2</c:v>
                </c:pt>
                <c:pt idx="56">
                  <c:v>1.9923473000000001E-2</c:v>
                </c:pt>
                <c:pt idx="57">
                  <c:v>2.3932615000000001E-2</c:v>
                </c:pt>
                <c:pt idx="58">
                  <c:v>3.17285E-2</c:v>
                </c:pt>
                <c:pt idx="59">
                  <c:v>3.933917E-2</c:v>
                </c:pt>
                <c:pt idx="60">
                  <c:v>4.278324E-2</c:v>
                </c:pt>
                <c:pt idx="61">
                  <c:v>4.3671213E-2</c:v>
                </c:pt>
                <c:pt idx="62">
                  <c:v>4.4615686000000002E-2</c:v>
                </c:pt>
                <c:pt idx="63">
                  <c:v>4.6471573000000002E-2</c:v>
                </c:pt>
                <c:pt idx="64">
                  <c:v>4.6683629999999997E-2</c:v>
                </c:pt>
                <c:pt idx="65">
                  <c:v>4.4428996999999998E-2</c:v>
                </c:pt>
                <c:pt idx="66">
                  <c:v>4.3480552999999998E-2</c:v>
                </c:pt>
                <c:pt idx="67">
                  <c:v>4.827828E-2</c:v>
                </c:pt>
                <c:pt idx="68">
                  <c:v>5.7238746E-2</c:v>
                </c:pt>
                <c:pt idx="69">
                  <c:v>6.2016830000000002E-2</c:v>
                </c:pt>
                <c:pt idx="70">
                  <c:v>5.5933549999999999E-2</c:v>
                </c:pt>
                <c:pt idx="71">
                  <c:v>3.9917406000000002E-2</c:v>
                </c:pt>
                <c:pt idx="72">
                  <c:v>2.2317585000000001E-2</c:v>
                </c:pt>
                <c:pt idx="73">
                  <c:v>1.1152807000000001E-2</c:v>
                </c:pt>
                <c:pt idx="74">
                  <c:v>9.4000300000000002E-3</c:v>
                </c:pt>
                <c:pt idx="75">
                  <c:v>1.3130719000000001E-2</c:v>
                </c:pt>
                <c:pt idx="76">
                  <c:v>1.7034605000000001E-2</c:v>
                </c:pt>
                <c:pt idx="77">
                  <c:v>1.8338318999999999E-2</c:v>
                </c:pt>
                <c:pt idx="78">
                  <c:v>1.8901464999999999E-2</c:v>
                </c:pt>
                <c:pt idx="79">
                  <c:v>2.0455817000000001E-2</c:v>
                </c:pt>
                <c:pt idx="80">
                  <c:v>2.1110501E-2</c:v>
                </c:pt>
                <c:pt idx="81">
                  <c:v>1.757533E-2</c:v>
                </c:pt>
                <c:pt idx="82">
                  <c:v>8.5070779999999995E-3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1.0686884000000001E-2</c:v>
                </c:pt>
                <c:pt idx="89">
                  <c:v>1.9433293000000001E-2</c:v>
                </c:pt>
                <c:pt idx="90">
                  <c:v>2.4367969999999999E-2</c:v>
                </c:pt>
                <c:pt idx="91">
                  <c:v>2.6358645E-2</c:v>
                </c:pt>
                <c:pt idx="92">
                  <c:v>2.5942798999999999E-2</c:v>
                </c:pt>
                <c:pt idx="93">
                  <c:v>2.4856779999999998E-2</c:v>
                </c:pt>
                <c:pt idx="94">
                  <c:v>2.3602614000000001E-2</c:v>
                </c:pt>
                <c:pt idx="95">
                  <c:v>2.2074568999999999E-2</c:v>
                </c:pt>
                <c:pt idx="96">
                  <c:v>2.2657917999999999E-2</c:v>
                </c:pt>
                <c:pt idx="97">
                  <c:v>2.4325965000000001E-2</c:v>
                </c:pt>
                <c:pt idx="98">
                  <c:v>2.6131703999999999E-2</c:v>
                </c:pt>
                <c:pt idx="99">
                  <c:v>2.7599113000000002E-2</c:v>
                </c:pt>
                <c:pt idx="100">
                  <c:v>2.8551195000000001E-2</c:v>
                </c:pt>
                <c:pt idx="101">
                  <c:v>2.8067384000000001E-2</c:v>
                </c:pt>
                <c:pt idx="102">
                  <c:v>2.7663065000000001E-2</c:v>
                </c:pt>
                <c:pt idx="103">
                  <c:v>2.7367520999999999E-2</c:v>
                </c:pt>
                <c:pt idx="104">
                  <c:v>2.6181032999999999E-2</c:v>
                </c:pt>
                <c:pt idx="105">
                  <c:v>2.4187103000000001E-2</c:v>
                </c:pt>
                <c:pt idx="106">
                  <c:v>2.1311956999999999E-2</c:v>
                </c:pt>
                <c:pt idx="107">
                  <c:v>1.8142918000000001E-2</c:v>
                </c:pt>
                <c:pt idx="108">
                  <c:v>1.3522638999999999E-2</c:v>
                </c:pt>
                <c:pt idx="109">
                  <c:v>8.2218440000000007E-3</c:v>
                </c:pt>
                <c:pt idx="110">
                  <c:v>2.8520059999999998E-3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E7F1-4A3A-A7EC-64B00987EBB5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[1]工作表1!$D$14:$DT$14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4.9600000000000002E-4</c:v>
                </c:pt>
                <c:pt idx="3">
                  <c:v>2.3477296E-3</c:v>
                </c:pt>
                <c:pt idx="4">
                  <c:v>3.8312883000000001E-3</c:v>
                </c:pt>
                <c:pt idx="5">
                  <c:v>4.7881110000000003E-3</c:v>
                </c:pt>
                <c:pt idx="6">
                  <c:v>5.4601444999999998E-3</c:v>
                </c:pt>
                <c:pt idx="7">
                  <c:v>6.2260906999999999E-3</c:v>
                </c:pt>
                <c:pt idx="8">
                  <c:v>5.3912656999999999E-3</c:v>
                </c:pt>
                <c:pt idx="9">
                  <c:v>2.1927417E-3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1.8487154E-3</c:v>
                </c:pt>
                <c:pt idx="15">
                  <c:v>8.1716540000000004E-3</c:v>
                </c:pt>
                <c:pt idx="16">
                  <c:v>1.2775371000000001E-2</c:v>
                </c:pt>
                <c:pt idx="17">
                  <c:v>1.2229532E-2</c:v>
                </c:pt>
                <c:pt idx="18">
                  <c:v>6.9243446999999996E-3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7.6800000000000002E-4</c:v>
                </c:pt>
                <c:pt idx="26">
                  <c:v>8.6104830000000004E-3</c:v>
                </c:pt>
                <c:pt idx="27">
                  <c:v>1.4343046E-2</c:v>
                </c:pt>
                <c:pt idx="28">
                  <c:v>1.8586160000000001E-2</c:v>
                </c:pt>
                <c:pt idx="29">
                  <c:v>2.1326736999999998E-2</c:v>
                </c:pt>
                <c:pt idx="30">
                  <c:v>2.4528379999999999E-2</c:v>
                </c:pt>
                <c:pt idx="31">
                  <c:v>2.8571862999999999E-2</c:v>
                </c:pt>
                <c:pt idx="32">
                  <c:v>3.3041317000000001E-2</c:v>
                </c:pt>
                <c:pt idx="33">
                  <c:v>3.9294936000000003E-2</c:v>
                </c:pt>
                <c:pt idx="34">
                  <c:v>4.6397366000000002E-2</c:v>
                </c:pt>
                <c:pt idx="35">
                  <c:v>5.2790996E-2</c:v>
                </c:pt>
                <c:pt idx="36">
                  <c:v>5.5837302999999998E-2</c:v>
                </c:pt>
                <c:pt idx="37">
                  <c:v>5.391166E-2</c:v>
                </c:pt>
                <c:pt idx="38">
                  <c:v>4.8141435000000003E-2</c:v>
                </c:pt>
                <c:pt idx="39">
                  <c:v>4.0322299999999998E-2</c:v>
                </c:pt>
                <c:pt idx="40">
                  <c:v>3.1518857999999997E-2</c:v>
                </c:pt>
                <c:pt idx="41">
                  <c:v>2.4384837999999999E-2</c:v>
                </c:pt>
                <c:pt idx="42">
                  <c:v>1.9799434000000001E-2</c:v>
                </c:pt>
                <c:pt idx="43">
                  <c:v>1.9771859999999999E-2</c:v>
                </c:pt>
                <c:pt idx="44">
                  <c:v>2.4556202999999999E-2</c:v>
                </c:pt>
                <c:pt idx="45">
                  <c:v>3.1269054999999997E-2</c:v>
                </c:pt>
                <c:pt idx="46">
                  <c:v>3.5935160000000001E-2</c:v>
                </c:pt>
                <c:pt idx="47">
                  <c:v>3.6586439999999998E-2</c:v>
                </c:pt>
                <c:pt idx="48">
                  <c:v>3.4273184999999998E-2</c:v>
                </c:pt>
                <c:pt idx="49">
                  <c:v>3.1058974999999999E-2</c:v>
                </c:pt>
                <c:pt idx="50">
                  <c:v>2.7744774E-2</c:v>
                </c:pt>
                <c:pt idx="51">
                  <c:v>2.5680140000000001E-2</c:v>
                </c:pt>
                <c:pt idx="52">
                  <c:v>2.5176774999999998E-2</c:v>
                </c:pt>
                <c:pt idx="53">
                  <c:v>2.4932222E-2</c:v>
                </c:pt>
                <c:pt idx="54">
                  <c:v>2.3027156999999999E-2</c:v>
                </c:pt>
                <c:pt idx="55">
                  <c:v>2.0587547000000001E-2</c:v>
                </c:pt>
                <c:pt idx="56">
                  <c:v>1.9923473000000001E-2</c:v>
                </c:pt>
                <c:pt idx="57">
                  <c:v>2.3932615000000001E-2</c:v>
                </c:pt>
                <c:pt idx="58">
                  <c:v>3.17285E-2</c:v>
                </c:pt>
                <c:pt idx="59">
                  <c:v>3.933917E-2</c:v>
                </c:pt>
                <c:pt idx="60">
                  <c:v>4.278324E-2</c:v>
                </c:pt>
                <c:pt idx="61">
                  <c:v>4.3671213E-2</c:v>
                </c:pt>
                <c:pt idx="62">
                  <c:v>4.4615686000000002E-2</c:v>
                </c:pt>
                <c:pt idx="63">
                  <c:v>4.6471573000000002E-2</c:v>
                </c:pt>
                <c:pt idx="64">
                  <c:v>4.6683629999999997E-2</c:v>
                </c:pt>
                <c:pt idx="65">
                  <c:v>4.4428996999999998E-2</c:v>
                </c:pt>
                <c:pt idx="66">
                  <c:v>4.3480552999999998E-2</c:v>
                </c:pt>
                <c:pt idx="67">
                  <c:v>4.827828E-2</c:v>
                </c:pt>
                <c:pt idx="68">
                  <c:v>5.7238746E-2</c:v>
                </c:pt>
                <c:pt idx="69">
                  <c:v>6.2016830000000002E-2</c:v>
                </c:pt>
                <c:pt idx="70">
                  <c:v>5.5933549999999999E-2</c:v>
                </c:pt>
                <c:pt idx="71">
                  <c:v>3.9917406000000002E-2</c:v>
                </c:pt>
                <c:pt idx="72">
                  <c:v>2.2317585000000001E-2</c:v>
                </c:pt>
                <c:pt idx="73">
                  <c:v>1.1152807000000001E-2</c:v>
                </c:pt>
                <c:pt idx="74">
                  <c:v>9.4000300000000002E-3</c:v>
                </c:pt>
                <c:pt idx="75">
                  <c:v>1.3130719000000001E-2</c:v>
                </c:pt>
                <c:pt idx="76">
                  <c:v>1.7034605000000001E-2</c:v>
                </c:pt>
                <c:pt idx="77">
                  <c:v>1.8338318999999999E-2</c:v>
                </c:pt>
                <c:pt idx="78">
                  <c:v>1.8901464999999999E-2</c:v>
                </c:pt>
                <c:pt idx="79">
                  <c:v>2.0455817000000001E-2</c:v>
                </c:pt>
                <c:pt idx="80">
                  <c:v>2.1110501E-2</c:v>
                </c:pt>
                <c:pt idx="81">
                  <c:v>1.757533E-2</c:v>
                </c:pt>
                <c:pt idx="82">
                  <c:v>8.5070779999999995E-3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1.0686884000000001E-2</c:v>
                </c:pt>
                <c:pt idx="89">
                  <c:v>1.9433293000000001E-2</c:v>
                </c:pt>
                <c:pt idx="90">
                  <c:v>2.4367969999999999E-2</c:v>
                </c:pt>
                <c:pt idx="91">
                  <c:v>2.6358645E-2</c:v>
                </c:pt>
                <c:pt idx="92">
                  <c:v>2.5942798999999999E-2</c:v>
                </c:pt>
                <c:pt idx="93">
                  <c:v>2.4856779999999998E-2</c:v>
                </c:pt>
                <c:pt idx="94">
                  <c:v>2.3602614000000001E-2</c:v>
                </c:pt>
                <c:pt idx="95">
                  <c:v>2.2074568999999999E-2</c:v>
                </c:pt>
                <c:pt idx="96">
                  <c:v>2.2657917999999999E-2</c:v>
                </c:pt>
                <c:pt idx="97">
                  <c:v>2.4325965000000001E-2</c:v>
                </c:pt>
                <c:pt idx="98">
                  <c:v>2.6131703999999999E-2</c:v>
                </c:pt>
                <c:pt idx="99">
                  <c:v>2.7599113000000002E-2</c:v>
                </c:pt>
                <c:pt idx="100">
                  <c:v>2.8551195000000001E-2</c:v>
                </c:pt>
                <c:pt idx="101">
                  <c:v>2.8067384000000001E-2</c:v>
                </c:pt>
                <c:pt idx="102">
                  <c:v>2.7663065000000001E-2</c:v>
                </c:pt>
                <c:pt idx="103">
                  <c:v>2.7367520999999999E-2</c:v>
                </c:pt>
                <c:pt idx="104">
                  <c:v>2.6181032999999999E-2</c:v>
                </c:pt>
                <c:pt idx="105">
                  <c:v>2.4187103000000001E-2</c:v>
                </c:pt>
                <c:pt idx="106">
                  <c:v>2.1311956999999999E-2</c:v>
                </c:pt>
                <c:pt idx="107">
                  <c:v>1.8142918000000001E-2</c:v>
                </c:pt>
                <c:pt idx="108">
                  <c:v>1.3522638999999999E-2</c:v>
                </c:pt>
                <c:pt idx="109">
                  <c:v>8.2218440000000007E-3</c:v>
                </c:pt>
                <c:pt idx="110">
                  <c:v>2.8520059999999998E-3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E7F1-4A3A-A7EC-64B00987EBB5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[1]工作表1!$D$15:$DT$15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4.9600000000000002E-4</c:v>
                </c:pt>
                <c:pt idx="3">
                  <c:v>2.3477296E-3</c:v>
                </c:pt>
                <c:pt idx="4">
                  <c:v>3.8312883000000001E-3</c:v>
                </c:pt>
                <c:pt idx="5">
                  <c:v>4.7881110000000003E-3</c:v>
                </c:pt>
                <c:pt idx="6">
                  <c:v>5.4601444999999998E-3</c:v>
                </c:pt>
                <c:pt idx="7">
                  <c:v>6.2260906999999999E-3</c:v>
                </c:pt>
                <c:pt idx="8">
                  <c:v>5.3912656999999999E-3</c:v>
                </c:pt>
                <c:pt idx="9">
                  <c:v>2.1927417E-3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1.8487154E-3</c:v>
                </c:pt>
                <c:pt idx="15">
                  <c:v>8.1716540000000004E-3</c:v>
                </c:pt>
                <c:pt idx="16">
                  <c:v>1.2775371000000001E-2</c:v>
                </c:pt>
                <c:pt idx="17">
                  <c:v>1.2229532E-2</c:v>
                </c:pt>
                <c:pt idx="18">
                  <c:v>6.9243446999999996E-3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7.6800000000000002E-4</c:v>
                </c:pt>
                <c:pt idx="26">
                  <c:v>8.6104830000000004E-3</c:v>
                </c:pt>
                <c:pt idx="27">
                  <c:v>1.4343046E-2</c:v>
                </c:pt>
                <c:pt idx="28">
                  <c:v>1.8586160000000001E-2</c:v>
                </c:pt>
                <c:pt idx="29">
                  <c:v>2.1326736999999998E-2</c:v>
                </c:pt>
                <c:pt idx="30">
                  <c:v>2.4528379999999999E-2</c:v>
                </c:pt>
                <c:pt idx="31">
                  <c:v>2.8571862999999999E-2</c:v>
                </c:pt>
                <c:pt idx="32">
                  <c:v>3.3041317000000001E-2</c:v>
                </c:pt>
                <c:pt idx="33">
                  <c:v>3.9294936000000003E-2</c:v>
                </c:pt>
                <c:pt idx="34">
                  <c:v>4.6397366000000002E-2</c:v>
                </c:pt>
                <c:pt idx="35">
                  <c:v>5.2790996E-2</c:v>
                </c:pt>
                <c:pt idx="36">
                  <c:v>5.5837302999999998E-2</c:v>
                </c:pt>
                <c:pt idx="37">
                  <c:v>5.391166E-2</c:v>
                </c:pt>
                <c:pt idx="38">
                  <c:v>4.8141435000000003E-2</c:v>
                </c:pt>
                <c:pt idx="39">
                  <c:v>4.0322299999999998E-2</c:v>
                </c:pt>
                <c:pt idx="40">
                  <c:v>3.1518857999999997E-2</c:v>
                </c:pt>
                <c:pt idx="41">
                  <c:v>2.4384837999999999E-2</c:v>
                </c:pt>
                <c:pt idx="42">
                  <c:v>1.9799434000000001E-2</c:v>
                </c:pt>
                <c:pt idx="43">
                  <c:v>1.9771859999999999E-2</c:v>
                </c:pt>
                <c:pt idx="44">
                  <c:v>2.4556202999999999E-2</c:v>
                </c:pt>
                <c:pt idx="45">
                  <c:v>3.1269054999999997E-2</c:v>
                </c:pt>
                <c:pt idx="46">
                  <c:v>3.5935160000000001E-2</c:v>
                </c:pt>
                <c:pt idx="47">
                  <c:v>3.6586439999999998E-2</c:v>
                </c:pt>
                <c:pt idx="48">
                  <c:v>3.4273184999999998E-2</c:v>
                </c:pt>
                <c:pt idx="49">
                  <c:v>3.1058974999999999E-2</c:v>
                </c:pt>
                <c:pt idx="50">
                  <c:v>2.7744774E-2</c:v>
                </c:pt>
                <c:pt idx="51">
                  <c:v>2.5680140000000001E-2</c:v>
                </c:pt>
                <c:pt idx="52">
                  <c:v>2.5176774999999998E-2</c:v>
                </c:pt>
                <c:pt idx="53">
                  <c:v>2.4932222E-2</c:v>
                </c:pt>
                <c:pt idx="54">
                  <c:v>2.3027156999999999E-2</c:v>
                </c:pt>
                <c:pt idx="55">
                  <c:v>2.0587547000000001E-2</c:v>
                </c:pt>
                <c:pt idx="56">
                  <c:v>1.9923473000000001E-2</c:v>
                </c:pt>
                <c:pt idx="57">
                  <c:v>2.3932615000000001E-2</c:v>
                </c:pt>
                <c:pt idx="58">
                  <c:v>3.17285E-2</c:v>
                </c:pt>
                <c:pt idx="59">
                  <c:v>3.933917E-2</c:v>
                </c:pt>
                <c:pt idx="60">
                  <c:v>4.278324E-2</c:v>
                </c:pt>
                <c:pt idx="61">
                  <c:v>4.3671213E-2</c:v>
                </c:pt>
                <c:pt idx="62">
                  <c:v>4.4615686000000002E-2</c:v>
                </c:pt>
                <c:pt idx="63">
                  <c:v>4.6471573000000002E-2</c:v>
                </c:pt>
                <c:pt idx="64">
                  <c:v>4.6683629999999997E-2</c:v>
                </c:pt>
                <c:pt idx="65">
                  <c:v>4.4428996999999998E-2</c:v>
                </c:pt>
                <c:pt idx="66">
                  <c:v>4.3480552999999998E-2</c:v>
                </c:pt>
                <c:pt idx="67">
                  <c:v>4.827828E-2</c:v>
                </c:pt>
                <c:pt idx="68">
                  <c:v>5.7238746E-2</c:v>
                </c:pt>
                <c:pt idx="69">
                  <c:v>6.2016830000000002E-2</c:v>
                </c:pt>
                <c:pt idx="70">
                  <c:v>5.5933549999999999E-2</c:v>
                </c:pt>
                <c:pt idx="71">
                  <c:v>3.9917406000000002E-2</c:v>
                </c:pt>
                <c:pt idx="72">
                  <c:v>2.2317585000000001E-2</c:v>
                </c:pt>
                <c:pt idx="73">
                  <c:v>1.1152807000000001E-2</c:v>
                </c:pt>
                <c:pt idx="74">
                  <c:v>9.4000300000000002E-3</c:v>
                </c:pt>
                <c:pt idx="75">
                  <c:v>1.3130719000000001E-2</c:v>
                </c:pt>
                <c:pt idx="76">
                  <c:v>1.7034605000000001E-2</c:v>
                </c:pt>
                <c:pt idx="77">
                  <c:v>1.8338318999999999E-2</c:v>
                </c:pt>
                <c:pt idx="78">
                  <c:v>1.8901464999999999E-2</c:v>
                </c:pt>
                <c:pt idx="79">
                  <c:v>2.0455817000000001E-2</c:v>
                </c:pt>
                <c:pt idx="80">
                  <c:v>2.1110501E-2</c:v>
                </c:pt>
                <c:pt idx="81">
                  <c:v>1.757533E-2</c:v>
                </c:pt>
                <c:pt idx="82">
                  <c:v>8.5070779999999995E-3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1.0686884000000001E-2</c:v>
                </c:pt>
                <c:pt idx="89">
                  <c:v>1.9433293000000001E-2</c:v>
                </c:pt>
                <c:pt idx="90">
                  <c:v>2.4367969999999999E-2</c:v>
                </c:pt>
                <c:pt idx="91">
                  <c:v>2.6358645E-2</c:v>
                </c:pt>
                <c:pt idx="92">
                  <c:v>2.5942798999999999E-2</c:v>
                </c:pt>
                <c:pt idx="93">
                  <c:v>2.4856779999999998E-2</c:v>
                </c:pt>
                <c:pt idx="94">
                  <c:v>2.3602614000000001E-2</c:v>
                </c:pt>
                <c:pt idx="95">
                  <c:v>2.2074568999999999E-2</c:v>
                </c:pt>
                <c:pt idx="96">
                  <c:v>2.2657917999999999E-2</c:v>
                </c:pt>
                <c:pt idx="97">
                  <c:v>2.4325965000000001E-2</c:v>
                </c:pt>
                <c:pt idx="98">
                  <c:v>2.6131703999999999E-2</c:v>
                </c:pt>
                <c:pt idx="99">
                  <c:v>2.7599113000000002E-2</c:v>
                </c:pt>
                <c:pt idx="100">
                  <c:v>2.8551195000000001E-2</c:v>
                </c:pt>
                <c:pt idx="101">
                  <c:v>2.8067384000000001E-2</c:v>
                </c:pt>
                <c:pt idx="102">
                  <c:v>2.7663065000000001E-2</c:v>
                </c:pt>
                <c:pt idx="103">
                  <c:v>2.7367520999999999E-2</c:v>
                </c:pt>
                <c:pt idx="104">
                  <c:v>2.6181032999999999E-2</c:v>
                </c:pt>
                <c:pt idx="105">
                  <c:v>2.4187103000000001E-2</c:v>
                </c:pt>
                <c:pt idx="106">
                  <c:v>2.1311956999999999E-2</c:v>
                </c:pt>
                <c:pt idx="107">
                  <c:v>1.8142918000000001E-2</c:v>
                </c:pt>
                <c:pt idx="108">
                  <c:v>1.3522638999999999E-2</c:v>
                </c:pt>
                <c:pt idx="109">
                  <c:v>8.2218440000000007E-3</c:v>
                </c:pt>
                <c:pt idx="110">
                  <c:v>2.8520059999999998E-3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E7F1-4A3A-A7EC-64B00987EBB5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[1]工作表1!$D$16:$DT$16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4.9600000000000002E-4</c:v>
                </c:pt>
                <c:pt idx="3">
                  <c:v>2.3477296E-3</c:v>
                </c:pt>
                <c:pt idx="4">
                  <c:v>3.8312883000000001E-3</c:v>
                </c:pt>
                <c:pt idx="5">
                  <c:v>4.7881110000000003E-3</c:v>
                </c:pt>
                <c:pt idx="6">
                  <c:v>5.4601444999999998E-3</c:v>
                </c:pt>
                <c:pt idx="7">
                  <c:v>6.2260906999999999E-3</c:v>
                </c:pt>
                <c:pt idx="8">
                  <c:v>5.3912656999999999E-3</c:v>
                </c:pt>
                <c:pt idx="9">
                  <c:v>2.1927417E-3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1.8487154E-3</c:v>
                </c:pt>
                <c:pt idx="15">
                  <c:v>8.1716540000000004E-3</c:v>
                </c:pt>
                <c:pt idx="16">
                  <c:v>1.2775371000000001E-2</c:v>
                </c:pt>
                <c:pt idx="17">
                  <c:v>1.2229532E-2</c:v>
                </c:pt>
                <c:pt idx="18">
                  <c:v>6.9243446999999996E-3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7.6800000000000002E-4</c:v>
                </c:pt>
                <c:pt idx="26">
                  <c:v>8.6104830000000004E-3</c:v>
                </c:pt>
                <c:pt idx="27">
                  <c:v>1.4343046E-2</c:v>
                </c:pt>
                <c:pt idx="28">
                  <c:v>1.8586160000000001E-2</c:v>
                </c:pt>
                <c:pt idx="29">
                  <c:v>2.1326736999999998E-2</c:v>
                </c:pt>
                <c:pt idx="30">
                  <c:v>2.4528379999999999E-2</c:v>
                </c:pt>
                <c:pt idx="31">
                  <c:v>2.8571862999999999E-2</c:v>
                </c:pt>
                <c:pt idx="32">
                  <c:v>3.3041317000000001E-2</c:v>
                </c:pt>
                <c:pt idx="33">
                  <c:v>3.9294936000000003E-2</c:v>
                </c:pt>
                <c:pt idx="34">
                  <c:v>4.6397366000000002E-2</c:v>
                </c:pt>
                <c:pt idx="35">
                  <c:v>5.2790996E-2</c:v>
                </c:pt>
                <c:pt idx="36">
                  <c:v>5.5837302999999998E-2</c:v>
                </c:pt>
                <c:pt idx="37">
                  <c:v>5.391166E-2</c:v>
                </c:pt>
                <c:pt idx="38">
                  <c:v>4.8141435000000003E-2</c:v>
                </c:pt>
                <c:pt idx="39">
                  <c:v>4.0322299999999998E-2</c:v>
                </c:pt>
                <c:pt idx="40">
                  <c:v>3.1518857999999997E-2</c:v>
                </c:pt>
                <c:pt idx="41">
                  <c:v>2.4384837999999999E-2</c:v>
                </c:pt>
                <c:pt idx="42">
                  <c:v>1.9799434000000001E-2</c:v>
                </c:pt>
                <c:pt idx="43">
                  <c:v>1.9771859999999999E-2</c:v>
                </c:pt>
                <c:pt idx="44">
                  <c:v>2.4556202999999999E-2</c:v>
                </c:pt>
                <c:pt idx="45">
                  <c:v>3.1269054999999997E-2</c:v>
                </c:pt>
                <c:pt idx="46">
                  <c:v>3.5935160000000001E-2</c:v>
                </c:pt>
                <c:pt idx="47">
                  <c:v>3.6586439999999998E-2</c:v>
                </c:pt>
                <c:pt idx="48">
                  <c:v>3.4273184999999998E-2</c:v>
                </c:pt>
                <c:pt idx="49">
                  <c:v>3.1058974999999999E-2</c:v>
                </c:pt>
                <c:pt idx="50">
                  <c:v>2.7744774E-2</c:v>
                </c:pt>
                <c:pt idx="51">
                  <c:v>2.5680140000000001E-2</c:v>
                </c:pt>
                <c:pt idx="52">
                  <c:v>2.5176774999999998E-2</c:v>
                </c:pt>
                <c:pt idx="53">
                  <c:v>2.4932222E-2</c:v>
                </c:pt>
                <c:pt idx="54">
                  <c:v>2.3027156999999999E-2</c:v>
                </c:pt>
                <c:pt idx="55">
                  <c:v>2.0587547000000001E-2</c:v>
                </c:pt>
                <c:pt idx="56">
                  <c:v>1.9923473000000001E-2</c:v>
                </c:pt>
                <c:pt idx="57">
                  <c:v>2.3932615000000001E-2</c:v>
                </c:pt>
                <c:pt idx="58">
                  <c:v>3.17285E-2</c:v>
                </c:pt>
                <c:pt idx="59">
                  <c:v>3.933917E-2</c:v>
                </c:pt>
                <c:pt idx="60">
                  <c:v>4.278324E-2</c:v>
                </c:pt>
                <c:pt idx="61">
                  <c:v>4.3671213E-2</c:v>
                </c:pt>
                <c:pt idx="62">
                  <c:v>4.4615686000000002E-2</c:v>
                </c:pt>
                <c:pt idx="63">
                  <c:v>4.6471573000000002E-2</c:v>
                </c:pt>
                <c:pt idx="64">
                  <c:v>4.6683629999999997E-2</c:v>
                </c:pt>
                <c:pt idx="65">
                  <c:v>4.4428996999999998E-2</c:v>
                </c:pt>
                <c:pt idx="66">
                  <c:v>4.3480552999999998E-2</c:v>
                </c:pt>
                <c:pt idx="67">
                  <c:v>4.827828E-2</c:v>
                </c:pt>
                <c:pt idx="68">
                  <c:v>5.7238746E-2</c:v>
                </c:pt>
                <c:pt idx="69">
                  <c:v>6.2016830000000002E-2</c:v>
                </c:pt>
                <c:pt idx="70">
                  <c:v>5.5933549999999999E-2</c:v>
                </c:pt>
                <c:pt idx="71">
                  <c:v>3.9917406000000002E-2</c:v>
                </c:pt>
                <c:pt idx="72">
                  <c:v>2.2317585000000001E-2</c:v>
                </c:pt>
                <c:pt idx="73">
                  <c:v>1.1152807000000001E-2</c:v>
                </c:pt>
                <c:pt idx="74">
                  <c:v>9.4000300000000002E-3</c:v>
                </c:pt>
                <c:pt idx="75">
                  <c:v>1.3130719000000001E-2</c:v>
                </c:pt>
                <c:pt idx="76">
                  <c:v>1.7034605000000001E-2</c:v>
                </c:pt>
                <c:pt idx="77">
                  <c:v>1.8338318999999999E-2</c:v>
                </c:pt>
                <c:pt idx="78">
                  <c:v>1.8901464999999999E-2</c:v>
                </c:pt>
                <c:pt idx="79">
                  <c:v>2.0455817000000001E-2</c:v>
                </c:pt>
                <c:pt idx="80">
                  <c:v>2.1110501E-2</c:v>
                </c:pt>
                <c:pt idx="81">
                  <c:v>1.757533E-2</c:v>
                </c:pt>
                <c:pt idx="82">
                  <c:v>8.5070779999999995E-3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1.0686884000000001E-2</c:v>
                </c:pt>
                <c:pt idx="89">
                  <c:v>1.9433293000000001E-2</c:v>
                </c:pt>
                <c:pt idx="90">
                  <c:v>2.4367969999999999E-2</c:v>
                </c:pt>
                <c:pt idx="91">
                  <c:v>2.6358645E-2</c:v>
                </c:pt>
                <c:pt idx="92">
                  <c:v>2.5942798999999999E-2</c:v>
                </c:pt>
                <c:pt idx="93">
                  <c:v>2.4856779999999998E-2</c:v>
                </c:pt>
                <c:pt idx="94">
                  <c:v>2.3602614000000001E-2</c:v>
                </c:pt>
                <c:pt idx="95">
                  <c:v>2.2074568999999999E-2</c:v>
                </c:pt>
                <c:pt idx="96">
                  <c:v>2.2657917999999999E-2</c:v>
                </c:pt>
                <c:pt idx="97">
                  <c:v>2.4325965000000001E-2</c:v>
                </c:pt>
                <c:pt idx="98">
                  <c:v>2.6131703999999999E-2</c:v>
                </c:pt>
                <c:pt idx="99">
                  <c:v>2.7599113000000002E-2</c:v>
                </c:pt>
                <c:pt idx="100">
                  <c:v>2.8551195000000001E-2</c:v>
                </c:pt>
                <c:pt idx="101">
                  <c:v>2.8067384000000001E-2</c:v>
                </c:pt>
                <c:pt idx="102">
                  <c:v>2.7663065000000001E-2</c:v>
                </c:pt>
                <c:pt idx="103">
                  <c:v>2.7367520999999999E-2</c:v>
                </c:pt>
                <c:pt idx="104">
                  <c:v>2.6181032999999999E-2</c:v>
                </c:pt>
                <c:pt idx="105">
                  <c:v>2.4187103000000001E-2</c:v>
                </c:pt>
                <c:pt idx="106">
                  <c:v>2.1311956999999999E-2</c:v>
                </c:pt>
                <c:pt idx="107">
                  <c:v>1.8142918000000001E-2</c:v>
                </c:pt>
                <c:pt idx="108">
                  <c:v>1.3522638999999999E-2</c:v>
                </c:pt>
                <c:pt idx="109">
                  <c:v>8.2218440000000007E-3</c:v>
                </c:pt>
                <c:pt idx="110">
                  <c:v>2.8520059999999998E-3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E7F1-4A3A-A7EC-64B00987EBB5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[1]工作表1!$D$17:$DT$17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1.4911788E-3</c:v>
                </c:pt>
                <c:pt idx="4">
                  <c:v>3.1551436999999998E-3</c:v>
                </c:pt>
                <c:pt idx="5">
                  <c:v>4.4372296000000002E-3</c:v>
                </c:pt>
                <c:pt idx="6">
                  <c:v>5.3467690000000003E-3</c:v>
                </c:pt>
                <c:pt idx="7">
                  <c:v>6.24042E-3</c:v>
                </c:pt>
                <c:pt idx="8">
                  <c:v>5.4547503000000001E-3</c:v>
                </c:pt>
                <c:pt idx="9">
                  <c:v>2.3177050000000002E-3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1.7135125000000001E-3</c:v>
                </c:pt>
                <c:pt idx="15">
                  <c:v>8.0646769999999993E-3</c:v>
                </c:pt>
                <c:pt idx="16">
                  <c:v>1.2729258E-2</c:v>
                </c:pt>
                <c:pt idx="17">
                  <c:v>1.2260635000000001E-2</c:v>
                </c:pt>
                <c:pt idx="18">
                  <c:v>7.1082235999999997E-3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4.1100000000000002E-4</c:v>
                </c:pt>
                <c:pt idx="26">
                  <c:v>8.3754290000000002E-3</c:v>
                </c:pt>
                <c:pt idx="27">
                  <c:v>1.4264397999999999E-2</c:v>
                </c:pt>
                <c:pt idx="28">
                  <c:v>1.86056E-2</c:v>
                </c:pt>
                <c:pt idx="29">
                  <c:v>2.1320631999999999E-2</c:v>
                </c:pt>
                <c:pt idx="30">
                  <c:v>2.4372179000000001E-2</c:v>
                </c:pt>
                <c:pt idx="31">
                  <c:v>2.8094377E-2</c:v>
                </c:pt>
                <c:pt idx="32">
                  <c:v>3.2061513999999999E-2</c:v>
                </c:pt>
                <c:pt idx="33">
                  <c:v>3.7743390000000002E-2</c:v>
                </c:pt>
                <c:pt idx="34">
                  <c:v>4.4335183E-2</c:v>
                </c:pt>
                <c:pt idx="35">
                  <c:v>5.0379663999999998E-2</c:v>
                </c:pt>
                <c:pt idx="36">
                  <c:v>5.3258076000000001E-2</c:v>
                </c:pt>
                <c:pt idx="37">
                  <c:v>5.1345362999999998E-2</c:v>
                </c:pt>
                <c:pt idx="38">
                  <c:v>4.5812644E-2</c:v>
                </c:pt>
                <c:pt idx="39">
                  <c:v>3.8486302E-2</c:v>
                </c:pt>
                <c:pt idx="40">
                  <c:v>3.0291287E-2</c:v>
                </c:pt>
                <c:pt idx="41">
                  <c:v>2.3609824000000001E-2</c:v>
                </c:pt>
                <c:pt idx="42">
                  <c:v>1.9204530000000001E-2</c:v>
                </c:pt>
                <c:pt idx="43">
                  <c:v>1.9130663999999999E-2</c:v>
                </c:pt>
                <c:pt idx="44">
                  <c:v>2.3769743999999999E-2</c:v>
                </c:pt>
                <c:pt idx="45">
                  <c:v>3.0446671000000002E-2</c:v>
                </c:pt>
                <c:pt idx="46">
                  <c:v>3.5312817000000003E-2</c:v>
                </c:pt>
                <c:pt idx="47">
                  <c:v>3.6327140000000001E-2</c:v>
                </c:pt>
                <c:pt idx="48">
                  <c:v>3.4327037999999997E-2</c:v>
                </c:pt>
                <c:pt idx="49">
                  <c:v>3.1015059000000001E-2</c:v>
                </c:pt>
                <c:pt idx="50">
                  <c:v>2.7184344999999999E-2</c:v>
                </c:pt>
                <c:pt idx="51">
                  <c:v>2.4561599E-2</c:v>
                </c:pt>
                <c:pt idx="52">
                  <c:v>2.3910575999999999E-2</c:v>
                </c:pt>
                <c:pt idx="53">
                  <c:v>2.4024673E-2</c:v>
                </c:pt>
                <c:pt idx="54">
                  <c:v>2.2578655E-2</c:v>
                </c:pt>
                <c:pt idx="55">
                  <c:v>2.0134139999999998E-2</c:v>
                </c:pt>
                <c:pt idx="56">
                  <c:v>1.9003737999999999E-2</c:v>
                </c:pt>
                <c:pt idx="57">
                  <c:v>2.2277761E-2</c:v>
                </c:pt>
                <c:pt idx="58">
                  <c:v>2.9617667E-2</c:v>
                </c:pt>
                <c:pt idx="59">
                  <c:v>3.7358827999999997E-2</c:v>
                </c:pt>
                <c:pt idx="60">
                  <c:v>4.1449234000000001E-2</c:v>
                </c:pt>
                <c:pt idx="61">
                  <c:v>4.3067663999999999E-2</c:v>
                </c:pt>
                <c:pt idx="62">
                  <c:v>4.4269910000000003E-2</c:v>
                </c:pt>
                <c:pt idx="63">
                  <c:v>4.5653093999999998E-2</c:v>
                </c:pt>
                <c:pt idx="64">
                  <c:v>4.5066337999999997E-2</c:v>
                </c:pt>
                <c:pt idx="65">
                  <c:v>4.2305115999999997E-2</c:v>
                </c:pt>
                <c:pt idx="66">
                  <c:v>4.1413616E-2</c:v>
                </c:pt>
                <c:pt idx="67">
                  <c:v>4.6655269999999999E-2</c:v>
                </c:pt>
                <c:pt idx="68">
                  <c:v>5.6191694E-2</c:v>
                </c:pt>
                <c:pt idx="69">
                  <c:v>6.1650110000000001E-2</c:v>
                </c:pt>
                <c:pt idx="70">
                  <c:v>5.6352485000000001E-2</c:v>
                </c:pt>
                <c:pt idx="71">
                  <c:v>4.1125639999999998E-2</c:v>
                </c:pt>
                <c:pt idx="72">
                  <c:v>2.4123314999999999E-2</c:v>
                </c:pt>
                <c:pt idx="73">
                  <c:v>1.319714E-2</c:v>
                </c:pt>
                <c:pt idx="74">
                  <c:v>1.1179287E-2</c:v>
                </c:pt>
                <c:pt idx="75">
                  <c:v>1.4021520000000001E-2</c:v>
                </c:pt>
                <c:pt idx="76">
                  <c:v>1.6639668E-2</c:v>
                </c:pt>
                <c:pt idx="77">
                  <c:v>1.7001286000000001E-2</c:v>
                </c:pt>
                <c:pt idx="78">
                  <c:v>1.7450327000000002E-2</c:v>
                </c:pt>
                <c:pt idx="79">
                  <c:v>1.9563939999999998E-2</c:v>
                </c:pt>
                <c:pt idx="80">
                  <c:v>2.0947196000000001E-2</c:v>
                </c:pt>
                <c:pt idx="81">
                  <c:v>1.7883953000000001E-2</c:v>
                </c:pt>
                <c:pt idx="82">
                  <c:v>8.9286139999999996E-3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8.6061680000000008E-3</c:v>
                </c:pt>
                <c:pt idx="89">
                  <c:v>1.716809E-2</c:v>
                </c:pt>
                <c:pt idx="90">
                  <c:v>2.2266676999999999E-2</c:v>
                </c:pt>
                <c:pt idx="91">
                  <c:v>2.47583E-2</c:v>
                </c:pt>
                <c:pt idx="92">
                  <c:v>2.5103578000000001E-2</c:v>
                </c:pt>
                <c:pt idx="93">
                  <c:v>2.4762701000000002E-2</c:v>
                </c:pt>
                <c:pt idx="94">
                  <c:v>2.4107473000000001E-2</c:v>
                </c:pt>
                <c:pt idx="95">
                  <c:v>2.3025323E-2</c:v>
                </c:pt>
                <c:pt idx="96">
                  <c:v>2.3701465000000001E-2</c:v>
                </c:pt>
                <c:pt idx="97">
                  <c:v>2.5278605999999999E-2</c:v>
                </c:pt>
                <c:pt idx="98">
                  <c:v>2.6837954000000001E-2</c:v>
                </c:pt>
                <c:pt idx="99">
                  <c:v>2.7962964E-2</c:v>
                </c:pt>
                <c:pt idx="100">
                  <c:v>2.8520782000000001E-2</c:v>
                </c:pt>
                <c:pt idx="101">
                  <c:v>2.7870292000000001E-2</c:v>
                </c:pt>
                <c:pt idx="102">
                  <c:v>2.7292402E-2</c:v>
                </c:pt>
                <c:pt idx="103">
                  <c:v>2.6951785999999998E-2</c:v>
                </c:pt>
                <c:pt idx="104">
                  <c:v>2.5818704000000001E-2</c:v>
                </c:pt>
                <c:pt idx="105">
                  <c:v>2.3963004E-2</c:v>
                </c:pt>
                <c:pt idx="106">
                  <c:v>2.1305066000000001E-2</c:v>
                </c:pt>
                <c:pt idx="107">
                  <c:v>1.8424874000000001E-2</c:v>
                </c:pt>
                <c:pt idx="108">
                  <c:v>1.4140471E-2</c:v>
                </c:pt>
                <c:pt idx="109">
                  <c:v>9.2061969999999993E-3</c:v>
                </c:pt>
                <c:pt idx="110">
                  <c:v>4.2289939999999998E-3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E7F1-4A3A-A7EC-64B00987EBB5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[1]工作表1!$D$18:$DT$18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1.1187770000000001E-3</c:v>
                </c:pt>
                <c:pt idx="4">
                  <c:v>2.8641006999999999E-3</c:v>
                </c:pt>
                <c:pt idx="5">
                  <c:v>4.212655E-3</c:v>
                </c:pt>
                <c:pt idx="6">
                  <c:v>5.1838034E-3</c:v>
                </c:pt>
                <c:pt idx="7">
                  <c:v>6.1893262999999999E-3</c:v>
                </c:pt>
                <c:pt idx="8">
                  <c:v>5.5590860000000004E-3</c:v>
                </c:pt>
                <c:pt idx="9">
                  <c:v>2.5614968000000002E-3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1.5384834999999999E-3</c:v>
                </c:pt>
                <c:pt idx="15">
                  <c:v>7.8453499999999992E-3</c:v>
                </c:pt>
                <c:pt idx="16">
                  <c:v>1.2518097000000001E-2</c:v>
                </c:pt>
                <c:pt idx="17">
                  <c:v>1.2112802000000001E-2</c:v>
                </c:pt>
                <c:pt idx="18">
                  <c:v>7.0703049999999998E-3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3.4200000000000002E-4</c:v>
                </c:pt>
                <c:pt idx="26">
                  <c:v>8.2197520000000003E-3</c:v>
                </c:pt>
                <c:pt idx="27">
                  <c:v>1.4041201999999999E-2</c:v>
                </c:pt>
                <c:pt idx="28">
                  <c:v>1.8339382000000001E-2</c:v>
                </c:pt>
                <c:pt idx="29">
                  <c:v>2.1013679E-2</c:v>
                </c:pt>
                <c:pt idx="30">
                  <c:v>2.4004087E-2</c:v>
                </c:pt>
                <c:pt idx="31">
                  <c:v>2.7626375000000002E-2</c:v>
                </c:pt>
                <c:pt idx="32">
                  <c:v>3.1442296000000002E-2</c:v>
                </c:pt>
                <c:pt idx="33">
                  <c:v>3.69489E-2</c:v>
                </c:pt>
                <c:pt idx="34">
                  <c:v>4.3351689999999998E-2</c:v>
                </c:pt>
                <c:pt idx="35">
                  <c:v>4.9249105000000001E-2</c:v>
                </c:pt>
                <c:pt idx="36">
                  <c:v>5.2037640000000003E-2</c:v>
                </c:pt>
                <c:pt idx="37">
                  <c:v>5.0097929999999999E-2</c:v>
                </c:pt>
                <c:pt idx="38">
                  <c:v>4.4597459999999998E-2</c:v>
                </c:pt>
                <c:pt idx="39">
                  <c:v>3.7435252000000002E-2</c:v>
                </c:pt>
                <c:pt idx="40">
                  <c:v>2.9518867000000001E-2</c:v>
                </c:pt>
                <c:pt idx="41">
                  <c:v>2.3103312000000001E-2</c:v>
                </c:pt>
                <c:pt idx="42">
                  <c:v>1.8812662000000001E-2</c:v>
                </c:pt>
                <c:pt idx="43">
                  <c:v>1.8697655000000001E-2</c:v>
                </c:pt>
                <c:pt idx="44">
                  <c:v>2.3255841999999999E-2</c:v>
                </c:pt>
                <c:pt idx="45">
                  <c:v>2.9955331000000002E-2</c:v>
                </c:pt>
                <c:pt idx="46">
                  <c:v>3.4988850000000002E-2</c:v>
                </c:pt>
                <c:pt idx="47">
                  <c:v>3.6186497999999997E-2</c:v>
                </c:pt>
                <c:pt idx="48">
                  <c:v>3.4244332000000002E-2</c:v>
                </c:pt>
                <c:pt idx="49">
                  <c:v>3.0803796000000001E-2</c:v>
                </c:pt>
                <c:pt idx="50">
                  <c:v>2.6757274000000001E-2</c:v>
                </c:pt>
                <c:pt idx="51">
                  <c:v>2.3978896E-2</c:v>
                </c:pt>
                <c:pt idx="52">
                  <c:v>2.331857E-2</c:v>
                </c:pt>
                <c:pt idx="53">
                  <c:v>2.3578113000000001E-2</c:v>
                </c:pt>
                <c:pt idx="54">
                  <c:v>2.2326834E-2</c:v>
                </c:pt>
                <c:pt idx="55">
                  <c:v>1.9946015000000001E-2</c:v>
                </c:pt>
                <c:pt idx="56">
                  <c:v>1.8721578999999999E-2</c:v>
                </c:pt>
                <c:pt idx="57">
                  <c:v>2.1750826000000001E-2</c:v>
                </c:pt>
                <c:pt idx="58">
                  <c:v>2.8889397000000001E-2</c:v>
                </c:pt>
                <c:pt idx="59">
                  <c:v>3.6633525E-2</c:v>
                </c:pt>
                <c:pt idx="60">
                  <c:v>4.0940810000000001E-2</c:v>
                </c:pt>
                <c:pt idx="61">
                  <c:v>4.280341E-2</c:v>
                </c:pt>
                <c:pt idx="62">
                  <c:v>4.4036555999999998E-2</c:v>
                </c:pt>
                <c:pt idx="63">
                  <c:v>4.5149165999999998E-2</c:v>
                </c:pt>
                <c:pt idx="64">
                  <c:v>4.4193250000000003E-2</c:v>
                </c:pt>
                <c:pt idx="65">
                  <c:v>4.1225135000000003E-2</c:v>
                </c:pt>
                <c:pt idx="66">
                  <c:v>4.0336240000000002E-2</c:v>
                </c:pt>
                <c:pt idx="67">
                  <c:v>4.5670032999999999E-2</c:v>
                </c:pt>
                <c:pt idx="68">
                  <c:v>5.5335723000000003E-2</c:v>
                </c:pt>
                <c:pt idx="69">
                  <c:v>6.1107623999999999E-2</c:v>
                </c:pt>
                <c:pt idx="70">
                  <c:v>5.6403197000000002E-2</c:v>
                </c:pt>
                <c:pt idx="71">
                  <c:v>4.1891629999999999E-2</c:v>
                </c:pt>
                <c:pt idx="72">
                  <c:v>2.5375081000000001E-2</c:v>
                </c:pt>
                <c:pt idx="73">
                  <c:v>1.4456513000000001E-2</c:v>
                </c:pt>
                <c:pt idx="74">
                  <c:v>1.196935E-2</c:v>
                </c:pt>
                <c:pt idx="75">
                  <c:v>1.4082218000000001E-2</c:v>
                </c:pt>
                <c:pt idx="76">
                  <c:v>1.6004787999999999E-2</c:v>
                </c:pt>
                <c:pt idx="77">
                  <c:v>1.6022166000000001E-2</c:v>
                </c:pt>
                <c:pt idx="78">
                  <c:v>1.6554401999999999E-2</c:v>
                </c:pt>
                <c:pt idx="79">
                  <c:v>1.9009163999999999E-2</c:v>
                </c:pt>
                <c:pt idx="80">
                  <c:v>2.0765143999999999E-2</c:v>
                </c:pt>
                <c:pt idx="81">
                  <c:v>1.7977690000000001E-2</c:v>
                </c:pt>
                <c:pt idx="82">
                  <c:v>9.1991150000000008E-3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7.4080719999999999E-3</c:v>
                </c:pt>
                <c:pt idx="89">
                  <c:v>1.5757553000000001E-2</c:v>
                </c:pt>
                <c:pt idx="90">
                  <c:v>2.0918388E-2</c:v>
                </c:pt>
                <c:pt idx="91">
                  <c:v>2.3711006999999999E-2</c:v>
                </c:pt>
                <c:pt idx="92">
                  <c:v>2.454104E-2</c:v>
                </c:pt>
                <c:pt idx="93">
                  <c:v>2.4688861999999999E-2</c:v>
                </c:pt>
                <c:pt idx="94">
                  <c:v>2.4460563000000001E-2</c:v>
                </c:pt>
                <c:pt idx="95">
                  <c:v>2.3733859999999999E-2</c:v>
                </c:pt>
                <c:pt idx="96">
                  <c:v>2.4558077000000001E-2</c:v>
                </c:pt>
                <c:pt idx="97">
                  <c:v>2.6124997E-2</c:v>
                </c:pt>
                <c:pt idx="98">
                  <c:v>2.7530195E-2</c:v>
                </c:pt>
                <c:pt idx="99">
                  <c:v>2.8400501000000002E-2</c:v>
                </c:pt>
                <c:pt idx="100">
                  <c:v>2.8660832000000001E-2</c:v>
                </c:pt>
                <c:pt idx="101">
                  <c:v>2.7871594E-2</c:v>
                </c:pt>
                <c:pt idx="102">
                  <c:v>2.7092997000000001E-2</c:v>
                </c:pt>
                <c:pt idx="103">
                  <c:v>2.6646587999999999E-2</c:v>
                </c:pt>
                <c:pt idx="104">
                  <c:v>2.5476499E-2</c:v>
                </c:pt>
                <c:pt idx="105">
                  <c:v>2.3643343000000001E-2</c:v>
                </c:pt>
                <c:pt idx="106">
                  <c:v>2.1064373000000001E-2</c:v>
                </c:pt>
                <c:pt idx="107">
                  <c:v>1.8300206999999999E-2</c:v>
                </c:pt>
                <c:pt idx="108">
                  <c:v>1.4188174E-2</c:v>
                </c:pt>
                <c:pt idx="109">
                  <c:v>9.4481449999999998E-3</c:v>
                </c:pt>
                <c:pt idx="110">
                  <c:v>4.6821320000000003E-3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E7F1-4A3A-A7EC-64B00987EBB5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[1]工作表1!$D$19:$DT$19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1.8114768000000001E-3</c:v>
                </c:pt>
                <c:pt idx="4">
                  <c:v>3.4685511999999999E-3</c:v>
                </c:pt>
                <c:pt idx="5">
                  <c:v>4.5868964000000002E-3</c:v>
                </c:pt>
                <c:pt idx="6">
                  <c:v>5.3036189999999999E-3</c:v>
                </c:pt>
                <c:pt idx="7">
                  <c:v>6.0689359999999996E-3</c:v>
                </c:pt>
                <c:pt idx="8">
                  <c:v>5.2709289999999997E-3</c:v>
                </c:pt>
                <c:pt idx="9">
                  <c:v>2.1820330999999999E-3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1.7092228999999999E-3</c:v>
                </c:pt>
                <c:pt idx="15">
                  <c:v>8.0571034999999992E-3</c:v>
                </c:pt>
                <c:pt idx="16">
                  <c:v>1.2727364999999999E-2</c:v>
                </c:pt>
                <c:pt idx="17">
                  <c:v>1.2270168999999999E-2</c:v>
                </c:pt>
                <c:pt idx="18">
                  <c:v>7.096705E-3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5.4900000000000001E-4</c:v>
                </c:pt>
                <c:pt idx="26">
                  <c:v>8.4711430000000004E-3</c:v>
                </c:pt>
                <c:pt idx="27">
                  <c:v>1.427897E-2</c:v>
                </c:pt>
                <c:pt idx="28">
                  <c:v>1.8564997E-2</c:v>
                </c:pt>
                <c:pt idx="29">
                  <c:v>2.1272426000000001E-2</c:v>
                </c:pt>
                <c:pt idx="30">
                  <c:v>2.435814E-2</c:v>
                </c:pt>
                <c:pt idx="31">
                  <c:v>2.8148851999999999E-2</c:v>
                </c:pt>
                <c:pt idx="32">
                  <c:v>3.2213930000000002E-2</c:v>
                </c:pt>
                <c:pt idx="33">
                  <c:v>3.8018730000000001E-2</c:v>
                </c:pt>
                <c:pt idx="34">
                  <c:v>4.475022E-2</c:v>
                </c:pt>
                <c:pt idx="35">
                  <c:v>5.0936559999999999E-2</c:v>
                </c:pt>
                <c:pt idx="36">
                  <c:v>5.3931683000000001E-2</c:v>
                </c:pt>
                <c:pt idx="37">
                  <c:v>5.207287E-2</c:v>
                </c:pt>
                <c:pt idx="38">
                  <c:v>4.6520159999999998E-2</c:v>
                </c:pt>
                <c:pt idx="39">
                  <c:v>3.9110739999999998E-2</c:v>
                </c:pt>
                <c:pt idx="40">
                  <c:v>3.0797346E-2</c:v>
                </c:pt>
                <c:pt idx="41">
                  <c:v>2.4012427999999999E-2</c:v>
                </c:pt>
                <c:pt idx="42">
                  <c:v>1.9564332E-2</c:v>
                </c:pt>
                <c:pt idx="43">
                  <c:v>1.9507824999999999E-2</c:v>
                </c:pt>
                <c:pt idx="44">
                  <c:v>2.4197454E-2</c:v>
                </c:pt>
                <c:pt idx="45">
                  <c:v>3.0876786999999999E-2</c:v>
                </c:pt>
                <c:pt idx="46">
                  <c:v>3.5646110000000002E-2</c:v>
                </c:pt>
                <c:pt idx="47">
                  <c:v>3.6477179999999998E-2</c:v>
                </c:pt>
                <c:pt idx="48">
                  <c:v>3.4283004999999998E-2</c:v>
                </c:pt>
                <c:pt idx="49">
                  <c:v>3.0860143E-2</c:v>
                </c:pt>
                <c:pt idx="50">
                  <c:v>2.7040299E-2</c:v>
                </c:pt>
                <c:pt idx="51">
                  <c:v>2.4493612000000001E-2</c:v>
                </c:pt>
                <c:pt idx="52">
                  <c:v>2.3892312999999998E-2</c:v>
                </c:pt>
                <c:pt idx="53">
                  <c:v>2.4017475999999999E-2</c:v>
                </c:pt>
                <c:pt idx="54">
                  <c:v>2.2577285999999998E-2</c:v>
                </c:pt>
                <c:pt idx="55">
                  <c:v>2.0168999999999999E-2</c:v>
                </c:pt>
                <c:pt idx="56">
                  <c:v>1.9059871999999999E-2</c:v>
                </c:pt>
                <c:pt idx="57">
                  <c:v>2.2299210999999999E-2</c:v>
                </c:pt>
                <c:pt idx="58">
                  <c:v>2.9557892999999998E-2</c:v>
                </c:pt>
                <c:pt idx="59">
                  <c:v>3.7213459999999997E-2</c:v>
                </c:pt>
                <c:pt idx="60">
                  <c:v>4.1268880000000001E-2</c:v>
                </c:pt>
                <c:pt idx="61">
                  <c:v>4.2883888000000002E-2</c:v>
                </c:pt>
                <c:pt idx="62">
                  <c:v>4.4118915000000002E-2</c:v>
                </c:pt>
                <c:pt idx="63">
                  <c:v>4.5579355000000002E-2</c:v>
                </c:pt>
                <c:pt idx="64">
                  <c:v>4.510803E-2</c:v>
                </c:pt>
                <c:pt idx="65">
                  <c:v>4.2465806000000002E-2</c:v>
                </c:pt>
                <c:pt idx="66">
                  <c:v>4.1620989999999997E-2</c:v>
                </c:pt>
                <c:pt idx="67">
                  <c:v>4.6781204999999999E-2</c:v>
                </c:pt>
                <c:pt idx="68">
                  <c:v>5.6155469999999999E-2</c:v>
                </c:pt>
                <c:pt idx="69">
                  <c:v>6.1479323000000002E-2</c:v>
                </c:pt>
                <c:pt idx="70">
                  <c:v>5.6163064999999998E-2</c:v>
                </c:pt>
                <c:pt idx="71">
                  <c:v>4.1001543000000001E-2</c:v>
                </c:pt>
                <c:pt idx="72">
                  <c:v>2.4035430999999999E-2</c:v>
                </c:pt>
                <c:pt idx="73">
                  <c:v>1.3053566000000001E-2</c:v>
                </c:pt>
                <c:pt idx="74">
                  <c:v>1.0941018E-2</c:v>
                </c:pt>
                <c:pt idx="75">
                  <c:v>1.3750732999999999E-2</c:v>
                </c:pt>
                <c:pt idx="76">
                  <c:v>1.64219E-2</c:v>
                </c:pt>
                <c:pt idx="77">
                  <c:v>1.6860224E-2</c:v>
                </c:pt>
                <c:pt idx="78">
                  <c:v>1.7328346000000001E-2</c:v>
                </c:pt>
                <c:pt idx="79">
                  <c:v>1.9406052E-2</c:v>
                </c:pt>
                <c:pt idx="80">
                  <c:v>2.0766566E-2</c:v>
                </c:pt>
                <c:pt idx="81">
                  <c:v>1.7754966E-2</c:v>
                </c:pt>
                <c:pt idx="82">
                  <c:v>8.9241140000000004E-3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8.6745980000000004E-3</c:v>
                </c:pt>
                <c:pt idx="89">
                  <c:v>1.7144077000000001E-2</c:v>
                </c:pt>
                <c:pt idx="90">
                  <c:v>2.2149301999999999E-2</c:v>
                </c:pt>
                <c:pt idx="91">
                  <c:v>2.4534753999999999E-2</c:v>
                </c:pt>
                <c:pt idx="92">
                  <c:v>2.4784180999999999E-2</c:v>
                </c:pt>
                <c:pt idx="93">
                  <c:v>2.4381779999999999E-2</c:v>
                </c:pt>
                <c:pt idx="94">
                  <c:v>2.3709266E-2</c:v>
                </c:pt>
                <c:pt idx="95">
                  <c:v>2.2650917999999999E-2</c:v>
                </c:pt>
                <c:pt idx="96">
                  <c:v>2.3373323000000001E-2</c:v>
                </c:pt>
                <c:pt idx="97">
                  <c:v>2.5016295000000001E-2</c:v>
                </c:pt>
                <c:pt idx="98">
                  <c:v>2.6642428999999999E-2</c:v>
                </c:pt>
                <c:pt idx="99">
                  <c:v>2.7830069999999998E-2</c:v>
                </c:pt>
                <c:pt idx="100">
                  <c:v>2.8444566000000001E-2</c:v>
                </c:pt>
                <c:pt idx="101">
                  <c:v>2.7849243999999999E-2</c:v>
                </c:pt>
                <c:pt idx="102">
                  <c:v>2.7283378E-2</c:v>
                </c:pt>
                <c:pt idx="103">
                  <c:v>2.6938009999999998E-2</c:v>
                </c:pt>
                <c:pt idx="104">
                  <c:v>2.5790187999999999E-2</c:v>
                </c:pt>
                <c:pt idx="105">
                  <c:v>2.3910744000000001E-2</c:v>
                </c:pt>
                <c:pt idx="106">
                  <c:v>2.122199E-2</c:v>
                </c:pt>
                <c:pt idx="107">
                  <c:v>1.8291426999999999E-2</c:v>
                </c:pt>
                <c:pt idx="108">
                  <c:v>1.3970375E-2</c:v>
                </c:pt>
                <c:pt idx="109">
                  <c:v>8.9984929999999998E-3</c:v>
                </c:pt>
                <c:pt idx="110">
                  <c:v>3.9830969999999997E-3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E7F1-4A3A-A7EC-64B00987EBB5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[1]工作表1!$D$20:$DT$20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1.8114768000000001E-3</c:v>
                </c:pt>
                <c:pt idx="4">
                  <c:v>3.4685511999999999E-3</c:v>
                </c:pt>
                <c:pt idx="5">
                  <c:v>4.5868964000000002E-3</c:v>
                </c:pt>
                <c:pt idx="6">
                  <c:v>5.3036189999999999E-3</c:v>
                </c:pt>
                <c:pt idx="7">
                  <c:v>6.0689359999999996E-3</c:v>
                </c:pt>
                <c:pt idx="8">
                  <c:v>5.2709289999999997E-3</c:v>
                </c:pt>
                <c:pt idx="9">
                  <c:v>2.1820330999999999E-3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1.7092228999999999E-3</c:v>
                </c:pt>
                <c:pt idx="15">
                  <c:v>8.0571034999999992E-3</c:v>
                </c:pt>
                <c:pt idx="16">
                  <c:v>1.2727364999999999E-2</c:v>
                </c:pt>
                <c:pt idx="17">
                  <c:v>1.2270168999999999E-2</c:v>
                </c:pt>
                <c:pt idx="18">
                  <c:v>7.096705E-3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5.4900000000000001E-4</c:v>
                </c:pt>
                <c:pt idx="26">
                  <c:v>8.4711430000000004E-3</c:v>
                </c:pt>
                <c:pt idx="27">
                  <c:v>1.427897E-2</c:v>
                </c:pt>
                <c:pt idx="28">
                  <c:v>1.8564997E-2</c:v>
                </c:pt>
                <c:pt idx="29">
                  <c:v>2.1272426000000001E-2</c:v>
                </c:pt>
                <c:pt idx="30">
                  <c:v>2.435814E-2</c:v>
                </c:pt>
                <c:pt idx="31">
                  <c:v>2.8148851999999999E-2</c:v>
                </c:pt>
                <c:pt idx="32">
                  <c:v>3.2213930000000002E-2</c:v>
                </c:pt>
                <c:pt idx="33">
                  <c:v>3.8018730000000001E-2</c:v>
                </c:pt>
                <c:pt idx="34">
                  <c:v>4.475022E-2</c:v>
                </c:pt>
                <c:pt idx="35">
                  <c:v>5.0936559999999999E-2</c:v>
                </c:pt>
                <c:pt idx="36">
                  <c:v>5.3931683000000001E-2</c:v>
                </c:pt>
                <c:pt idx="37">
                  <c:v>5.207287E-2</c:v>
                </c:pt>
                <c:pt idx="38">
                  <c:v>4.6520159999999998E-2</c:v>
                </c:pt>
                <c:pt idx="39">
                  <c:v>3.9110739999999998E-2</c:v>
                </c:pt>
                <c:pt idx="40">
                  <c:v>3.0797346E-2</c:v>
                </c:pt>
                <c:pt idx="41">
                  <c:v>2.4012427999999999E-2</c:v>
                </c:pt>
                <c:pt idx="42">
                  <c:v>1.9564332E-2</c:v>
                </c:pt>
                <c:pt idx="43">
                  <c:v>1.9507824999999999E-2</c:v>
                </c:pt>
                <c:pt idx="44">
                  <c:v>2.4197454E-2</c:v>
                </c:pt>
                <c:pt idx="45">
                  <c:v>3.0876786999999999E-2</c:v>
                </c:pt>
                <c:pt idx="46">
                  <c:v>3.5646110000000002E-2</c:v>
                </c:pt>
                <c:pt idx="47">
                  <c:v>3.6477179999999998E-2</c:v>
                </c:pt>
                <c:pt idx="48">
                  <c:v>3.4283004999999998E-2</c:v>
                </c:pt>
                <c:pt idx="49">
                  <c:v>3.0860143E-2</c:v>
                </c:pt>
                <c:pt idx="50">
                  <c:v>2.7040299E-2</c:v>
                </c:pt>
                <c:pt idx="51">
                  <c:v>2.4493612000000001E-2</c:v>
                </c:pt>
                <c:pt idx="52">
                  <c:v>2.3892312999999998E-2</c:v>
                </c:pt>
                <c:pt idx="53">
                  <c:v>2.4017475999999999E-2</c:v>
                </c:pt>
                <c:pt idx="54">
                  <c:v>2.2577285999999998E-2</c:v>
                </c:pt>
                <c:pt idx="55">
                  <c:v>2.0168999999999999E-2</c:v>
                </c:pt>
                <c:pt idx="56">
                  <c:v>1.9059871999999999E-2</c:v>
                </c:pt>
                <c:pt idx="57">
                  <c:v>2.2299210999999999E-2</c:v>
                </c:pt>
                <c:pt idx="58">
                  <c:v>2.9557892999999998E-2</c:v>
                </c:pt>
                <c:pt idx="59">
                  <c:v>3.7213459999999997E-2</c:v>
                </c:pt>
                <c:pt idx="60">
                  <c:v>4.1268880000000001E-2</c:v>
                </c:pt>
                <c:pt idx="61">
                  <c:v>4.2883888000000002E-2</c:v>
                </c:pt>
                <c:pt idx="62">
                  <c:v>4.4118915000000002E-2</c:v>
                </c:pt>
                <c:pt idx="63">
                  <c:v>4.5579355000000002E-2</c:v>
                </c:pt>
                <c:pt idx="64">
                  <c:v>4.510803E-2</c:v>
                </c:pt>
                <c:pt idx="65">
                  <c:v>4.2465806000000002E-2</c:v>
                </c:pt>
                <c:pt idx="66">
                  <c:v>4.1620989999999997E-2</c:v>
                </c:pt>
                <c:pt idx="67">
                  <c:v>4.6781204999999999E-2</c:v>
                </c:pt>
                <c:pt idx="68">
                  <c:v>5.6155469999999999E-2</c:v>
                </c:pt>
                <c:pt idx="69">
                  <c:v>6.1479323000000002E-2</c:v>
                </c:pt>
                <c:pt idx="70">
                  <c:v>5.6163064999999998E-2</c:v>
                </c:pt>
                <c:pt idx="71">
                  <c:v>4.1001543000000001E-2</c:v>
                </c:pt>
                <c:pt idx="72">
                  <c:v>2.4035430999999999E-2</c:v>
                </c:pt>
                <c:pt idx="73">
                  <c:v>1.3053566000000001E-2</c:v>
                </c:pt>
                <c:pt idx="74">
                  <c:v>1.0941018E-2</c:v>
                </c:pt>
                <c:pt idx="75">
                  <c:v>1.3750732999999999E-2</c:v>
                </c:pt>
                <c:pt idx="76">
                  <c:v>1.64219E-2</c:v>
                </c:pt>
                <c:pt idx="77">
                  <c:v>1.6860224E-2</c:v>
                </c:pt>
                <c:pt idx="78">
                  <c:v>1.7328346000000001E-2</c:v>
                </c:pt>
                <c:pt idx="79">
                  <c:v>1.9406052E-2</c:v>
                </c:pt>
                <c:pt idx="80">
                  <c:v>2.0766566E-2</c:v>
                </c:pt>
                <c:pt idx="81">
                  <c:v>1.7754966E-2</c:v>
                </c:pt>
                <c:pt idx="82">
                  <c:v>8.9241140000000004E-3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8.6745980000000004E-3</c:v>
                </c:pt>
                <c:pt idx="89">
                  <c:v>1.7144077000000001E-2</c:v>
                </c:pt>
                <c:pt idx="90">
                  <c:v>2.2149301999999999E-2</c:v>
                </c:pt>
                <c:pt idx="91">
                  <c:v>2.4534753999999999E-2</c:v>
                </c:pt>
                <c:pt idx="92">
                  <c:v>2.4784180999999999E-2</c:v>
                </c:pt>
                <c:pt idx="93">
                  <c:v>2.4381779999999999E-2</c:v>
                </c:pt>
                <c:pt idx="94">
                  <c:v>2.3709266E-2</c:v>
                </c:pt>
                <c:pt idx="95">
                  <c:v>2.2650917999999999E-2</c:v>
                </c:pt>
                <c:pt idx="96">
                  <c:v>2.3373323000000001E-2</c:v>
                </c:pt>
                <c:pt idx="97">
                  <c:v>2.5016295000000001E-2</c:v>
                </c:pt>
                <c:pt idx="98">
                  <c:v>2.6642428999999999E-2</c:v>
                </c:pt>
                <c:pt idx="99">
                  <c:v>2.7830069999999998E-2</c:v>
                </c:pt>
                <c:pt idx="100">
                  <c:v>2.8444566000000001E-2</c:v>
                </c:pt>
                <c:pt idx="101">
                  <c:v>2.7849243999999999E-2</c:v>
                </c:pt>
                <c:pt idx="102">
                  <c:v>2.7283378E-2</c:v>
                </c:pt>
                <c:pt idx="103">
                  <c:v>2.6938009999999998E-2</c:v>
                </c:pt>
                <c:pt idx="104">
                  <c:v>2.5790187999999999E-2</c:v>
                </c:pt>
                <c:pt idx="105">
                  <c:v>2.3910744000000001E-2</c:v>
                </c:pt>
                <c:pt idx="106">
                  <c:v>2.122199E-2</c:v>
                </c:pt>
                <c:pt idx="107">
                  <c:v>1.8291426999999999E-2</c:v>
                </c:pt>
                <c:pt idx="108">
                  <c:v>1.3970375E-2</c:v>
                </c:pt>
                <c:pt idx="109">
                  <c:v>8.9984929999999998E-3</c:v>
                </c:pt>
                <c:pt idx="110">
                  <c:v>3.9830969999999997E-3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E7F1-4A3A-A7EC-64B00987EBB5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[1]工作表1!$D$21:$DT$21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1.8114768000000001E-3</c:v>
                </c:pt>
                <c:pt idx="4">
                  <c:v>3.4685511999999999E-3</c:v>
                </c:pt>
                <c:pt idx="5">
                  <c:v>4.5868964000000002E-3</c:v>
                </c:pt>
                <c:pt idx="6">
                  <c:v>5.3036189999999999E-3</c:v>
                </c:pt>
                <c:pt idx="7">
                  <c:v>6.0689359999999996E-3</c:v>
                </c:pt>
                <c:pt idx="8">
                  <c:v>5.2709289999999997E-3</c:v>
                </c:pt>
                <c:pt idx="9">
                  <c:v>2.1820330999999999E-3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1.7092228999999999E-3</c:v>
                </c:pt>
                <c:pt idx="15">
                  <c:v>8.0571034999999992E-3</c:v>
                </c:pt>
                <c:pt idx="16">
                  <c:v>1.2727364999999999E-2</c:v>
                </c:pt>
                <c:pt idx="17">
                  <c:v>1.2270168999999999E-2</c:v>
                </c:pt>
                <c:pt idx="18">
                  <c:v>7.096705E-3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5.4900000000000001E-4</c:v>
                </c:pt>
                <c:pt idx="26">
                  <c:v>8.4711430000000004E-3</c:v>
                </c:pt>
                <c:pt idx="27">
                  <c:v>1.427897E-2</c:v>
                </c:pt>
                <c:pt idx="28">
                  <c:v>1.8564997E-2</c:v>
                </c:pt>
                <c:pt idx="29">
                  <c:v>2.1272426000000001E-2</c:v>
                </c:pt>
                <c:pt idx="30">
                  <c:v>2.435814E-2</c:v>
                </c:pt>
                <c:pt idx="31">
                  <c:v>2.8148851999999999E-2</c:v>
                </c:pt>
                <c:pt idx="32">
                  <c:v>3.2213930000000002E-2</c:v>
                </c:pt>
                <c:pt idx="33">
                  <c:v>3.8018730000000001E-2</c:v>
                </c:pt>
                <c:pt idx="34">
                  <c:v>4.475022E-2</c:v>
                </c:pt>
                <c:pt idx="35">
                  <c:v>5.0936559999999999E-2</c:v>
                </c:pt>
                <c:pt idx="36">
                  <c:v>5.3931683000000001E-2</c:v>
                </c:pt>
                <c:pt idx="37">
                  <c:v>5.207287E-2</c:v>
                </c:pt>
                <c:pt idx="38">
                  <c:v>4.6520159999999998E-2</c:v>
                </c:pt>
                <c:pt idx="39">
                  <c:v>3.9110739999999998E-2</c:v>
                </c:pt>
                <c:pt idx="40">
                  <c:v>3.0797346E-2</c:v>
                </c:pt>
                <c:pt idx="41">
                  <c:v>2.4012427999999999E-2</c:v>
                </c:pt>
                <c:pt idx="42">
                  <c:v>1.9564332E-2</c:v>
                </c:pt>
                <c:pt idx="43">
                  <c:v>1.9507824999999999E-2</c:v>
                </c:pt>
                <c:pt idx="44">
                  <c:v>2.4197454E-2</c:v>
                </c:pt>
                <c:pt idx="45">
                  <c:v>3.0876786999999999E-2</c:v>
                </c:pt>
                <c:pt idx="46">
                  <c:v>3.5646110000000002E-2</c:v>
                </c:pt>
                <c:pt idx="47">
                  <c:v>3.6477179999999998E-2</c:v>
                </c:pt>
                <c:pt idx="48">
                  <c:v>3.4283004999999998E-2</c:v>
                </c:pt>
                <c:pt idx="49">
                  <c:v>3.0860143E-2</c:v>
                </c:pt>
                <c:pt idx="50">
                  <c:v>2.7040299E-2</c:v>
                </c:pt>
                <c:pt idx="51">
                  <c:v>2.4493612000000001E-2</c:v>
                </c:pt>
                <c:pt idx="52">
                  <c:v>2.3892312999999998E-2</c:v>
                </c:pt>
                <c:pt idx="53">
                  <c:v>2.4017475999999999E-2</c:v>
                </c:pt>
                <c:pt idx="54">
                  <c:v>2.2577285999999998E-2</c:v>
                </c:pt>
                <c:pt idx="55">
                  <c:v>2.0168999999999999E-2</c:v>
                </c:pt>
                <c:pt idx="56">
                  <c:v>1.9059871999999999E-2</c:v>
                </c:pt>
                <c:pt idx="57">
                  <c:v>2.2299210999999999E-2</c:v>
                </c:pt>
                <c:pt idx="58">
                  <c:v>2.9557892999999998E-2</c:v>
                </c:pt>
                <c:pt idx="59">
                  <c:v>3.7213459999999997E-2</c:v>
                </c:pt>
                <c:pt idx="60">
                  <c:v>4.1268880000000001E-2</c:v>
                </c:pt>
                <c:pt idx="61">
                  <c:v>4.2883888000000002E-2</c:v>
                </c:pt>
                <c:pt idx="62">
                  <c:v>4.4118915000000002E-2</c:v>
                </c:pt>
                <c:pt idx="63">
                  <c:v>4.5579355000000002E-2</c:v>
                </c:pt>
                <c:pt idx="64">
                  <c:v>4.510803E-2</c:v>
                </c:pt>
                <c:pt idx="65">
                  <c:v>4.2465806000000002E-2</c:v>
                </c:pt>
                <c:pt idx="66">
                  <c:v>4.1620989999999997E-2</c:v>
                </c:pt>
                <c:pt idx="67">
                  <c:v>4.6781204999999999E-2</c:v>
                </c:pt>
                <c:pt idx="68">
                  <c:v>5.6155469999999999E-2</c:v>
                </c:pt>
                <c:pt idx="69">
                  <c:v>6.1479323000000002E-2</c:v>
                </c:pt>
                <c:pt idx="70">
                  <c:v>5.6163064999999998E-2</c:v>
                </c:pt>
                <c:pt idx="71">
                  <c:v>4.1001543000000001E-2</c:v>
                </c:pt>
                <c:pt idx="72">
                  <c:v>2.4035430999999999E-2</c:v>
                </c:pt>
                <c:pt idx="73">
                  <c:v>1.3053566000000001E-2</c:v>
                </c:pt>
                <c:pt idx="74">
                  <c:v>1.0941018E-2</c:v>
                </c:pt>
                <c:pt idx="75">
                  <c:v>1.3750732999999999E-2</c:v>
                </c:pt>
                <c:pt idx="76">
                  <c:v>1.64219E-2</c:v>
                </c:pt>
                <c:pt idx="77">
                  <c:v>1.6860224E-2</c:v>
                </c:pt>
                <c:pt idx="78">
                  <c:v>1.7328346000000001E-2</c:v>
                </c:pt>
                <c:pt idx="79">
                  <c:v>1.9406052E-2</c:v>
                </c:pt>
                <c:pt idx="80">
                  <c:v>2.0766566E-2</c:v>
                </c:pt>
                <c:pt idx="81">
                  <c:v>1.7754966E-2</c:v>
                </c:pt>
                <c:pt idx="82">
                  <c:v>8.9241140000000004E-3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8.6745980000000004E-3</c:v>
                </c:pt>
                <c:pt idx="89">
                  <c:v>1.7144077000000001E-2</c:v>
                </c:pt>
                <c:pt idx="90">
                  <c:v>2.2149301999999999E-2</c:v>
                </c:pt>
                <c:pt idx="91">
                  <c:v>2.4534753999999999E-2</c:v>
                </c:pt>
                <c:pt idx="92">
                  <c:v>2.4784180999999999E-2</c:v>
                </c:pt>
                <c:pt idx="93">
                  <c:v>2.4381779999999999E-2</c:v>
                </c:pt>
                <c:pt idx="94">
                  <c:v>2.3709266E-2</c:v>
                </c:pt>
                <c:pt idx="95">
                  <c:v>2.2650917999999999E-2</c:v>
                </c:pt>
                <c:pt idx="96">
                  <c:v>2.3373323000000001E-2</c:v>
                </c:pt>
                <c:pt idx="97">
                  <c:v>2.5016295000000001E-2</c:v>
                </c:pt>
                <c:pt idx="98">
                  <c:v>2.6642428999999999E-2</c:v>
                </c:pt>
                <c:pt idx="99">
                  <c:v>2.7830069999999998E-2</c:v>
                </c:pt>
                <c:pt idx="100">
                  <c:v>2.8444566000000001E-2</c:v>
                </c:pt>
                <c:pt idx="101">
                  <c:v>2.7849243999999999E-2</c:v>
                </c:pt>
                <c:pt idx="102">
                  <c:v>2.7283378E-2</c:v>
                </c:pt>
                <c:pt idx="103">
                  <c:v>2.6938009999999998E-2</c:v>
                </c:pt>
                <c:pt idx="104">
                  <c:v>2.5790187999999999E-2</c:v>
                </c:pt>
                <c:pt idx="105">
                  <c:v>2.3910744000000001E-2</c:v>
                </c:pt>
                <c:pt idx="106">
                  <c:v>2.122199E-2</c:v>
                </c:pt>
                <c:pt idx="107">
                  <c:v>1.8291426999999999E-2</c:v>
                </c:pt>
                <c:pt idx="108">
                  <c:v>1.3970375E-2</c:v>
                </c:pt>
                <c:pt idx="109">
                  <c:v>8.9984929999999998E-3</c:v>
                </c:pt>
                <c:pt idx="110">
                  <c:v>3.9830969999999997E-3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E7F1-4A3A-A7EC-64B00987EBB5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[1]工作表1!$D$22:$DT$22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1.8114768000000001E-3</c:v>
                </c:pt>
                <c:pt idx="4">
                  <c:v>3.4685511999999999E-3</c:v>
                </c:pt>
                <c:pt idx="5">
                  <c:v>4.5868964000000002E-3</c:v>
                </c:pt>
                <c:pt idx="6">
                  <c:v>5.3036189999999999E-3</c:v>
                </c:pt>
                <c:pt idx="7">
                  <c:v>6.0689359999999996E-3</c:v>
                </c:pt>
                <c:pt idx="8">
                  <c:v>5.2709289999999997E-3</c:v>
                </c:pt>
                <c:pt idx="9">
                  <c:v>2.1820330999999999E-3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1.7092228999999999E-3</c:v>
                </c:pt>
                <c:pt idx="15">
                  <c:v>8.0571034999999992E-3</c:v>
                </c:pt>
                <c:pt idx="16">
                  <c:v>1.2727364999999999E-2</c:v>
                </c:pt>
                <c:pt idx="17">
                  <c:v>1.2270168999999999E-2</c:v>
                </c:pt>
                <c:pt idx="18">
                  <c:v>7.096705E-3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5.4900000000000001E-4</c:v>
                </c:pt>
                <c:pt idx="26">
                  <c:v>8.4711430000000004E-3</c:v>
                </c:pt>
                <c:pt idx="27">
                  <c:v>1.427897E-2</c:v>
                </c:pt>
                <c:pt idx="28">
                  <c:v>1.8564997E-2</c:v>
                </c:pt>
                <c:pt idx="29">
                  <c:v>2.1272426000000001E-2</c:v>
                </c:pt>
                <c:pt idx="30">
                  <c:v>2.435814E-2</c:v>
                </c:pt>
                <c:pt idx="31">
                  <c:v>2.8148851999999999E-2</c:v>
                </c:pt>
                <c:pt idx="32">
                  <c:v>3.2213930000000002E-2</c:v>
                </c:pt>
                <c:pt idx="33">
                  <c:v>3.8018730000000001E-2</c:v>
                </c:pt>
                <c:pt idx="34">
                  <c:v>4.475022E-2</c:v>
                </c:pt>
                <c:pt idx="35">
                  <c:v>5.0936559999999999E-2</c:v>
                </c:pt>
                <c:pt idx="36">
                  <c:v>5.3931683000000001E-2</c:v>
                </c:pt>
                <c:pt idx="37">
                  <c:v>5.207287E-2</c:v>
                </c:pt>
                <c:pt idx="38">
                  <c:v>4.6520159999999998E-2</c:v>
                </c:pt>
                <c:pt idx="39">
                  <c:v>3.9110739999999998E-2</c:v>
                </c:pt>
                <c:pt idx="40">
                  <c:v>3.0797346E-2</c:v>
                </c:pt>
                <c:pt idx="41">
                  <c:v>2.4012427999999999E-2</c:v>
                </c:pt>
                <c:pt idx="42">
                  <c:v>1.9564332E-2</c:v>
                </c:pt>
                <c:pt idx="43">
                  <c:v>1.9507824999999999E-2</c:v>
                </c:pt>
                <c:pt idx="44">
                  <c:v>2.4197454E-2</c:v>
                </c:pt>
                <c:pt idx="45">
                  <c:v>3.0876786999999999E-2</c:v>
                </c:pt>
                <c:pt idx="46">
                  <c:v>3.5646110000000002E-2</c:v>
                </c:pt>
                <c:pt idx="47">
                  <c:v>3.6477179999999998E-2</c:v>
                </c:pt>
                <c:pt idx="48">
                  <c:v>3.4283004999999998E-2</c:v>
                </c:pt>
                <c:pt idx="49">
                  <c:v>3.0860143E-2</c:v>
                </c:pt>
                <c:pt idx="50">
                  <c:v>2.7040299E-2</c:v>
                </c:pt>
                <c:pt idx="51">
                  <c:v>2.4493612000000001E-2</c:v>
                </c:pt>
                <c:pt idx="52">
                  <c:v>2.3892312999999998E-2</c:v>
                </c:pt>
                <c:pt idx="53">
                  <c:v>2.4017475999999999E-2</c:v>
                </c:pt>
                <c:pt idx="54">
                  <c:v>2.2577285999999998E-2</c:v>
                </c:pt>
                <c:pt idx="55">
                  <c:v>2.0168999999999999E-2</c:v>
                </c:pt>
                <c:pt idx="56">
                  <c:v>1.9059871999999999E-2</c:v>
                </c:pt>
                <c:pt idx="57">
                  <c:v>2.2299210999999999E-2</c:v>
                </c:pt>
                <c:pt idx="58">
                  <c:v>2.9557892999999998E-2</c:v>
                </c:pt>
                <c:pt idx="59">
                  <c:v>3.7213459999999997E-2</c:v>
                </c:pt>
                <c:pt idx="60">
                  <c:v>4.1268880000000001E-2</c:v>
                </c:pt>
                <c:pt idx="61">
                  <c:v>4.2883888000000002E-2</c:v>
                </c:pt>
                <c:pt idx="62">
                  <c:v>4.4118915000000002E-2</c:v>
                </c:pt>
                <c:pt idx="63">
                  <c:v>4.5579355000000002E-2</c:v>
                </c:pt>
                <c:pt idx="64">
                  <c:v>4.510803E-2</c:v>
                </c:pt>
                <c:pt idx="65">
                  <c:v>4.2465806000000002E-2</c:v>
                </c:pt>
                <c:pt idx="66">
                  <c:v>4.1620989999999997E-2</c:v>
                </c:pt>
                <c:pt idx="67">
                  <c:v>4.6781204999999999E-2</c:v>
                </c:pt>
                <c:pt idx="68">
                  <c:v>5.6155469999999999E-2</c:v>
                </c:pt>
                <c:pt idx="69">
                  <c:v>6.1479323000000002E-2</c:v>
                </c:pt>
                <c:pt idx="70">
                  <c:v>5.6163064999999998E-2</c:v>
                </c:pt>
                <c:pt idx="71">
                  <c:v>4.1001543000000001E-2</c:v>
                </c:pt>
                <c:pt idx="72">
                  <c:v>2.4035430999999999E-2</c:v>
                </c:pt>
                <c:pt idx="73">
                  <c:v>1.3053566000000001E-2</c:v>
                </c:pt>
                <c:pt idx="74">
                  <c:v>1.0941018E-2</c:v>
                </c:pt>
                <c:pt idx="75">
                  <c:v>1.3750732999999999E-2</c:v>
                </c:pt>
                <c:pt idx="76">
                  <c:v>1.64219E-2</c:v>
                </c:pt>
                <c:pt idx="77">
                  <c:v>1.6860224E-2</c:v>
                </c:pt>
                <c:pt idx="78">
                  <c:v>1.7328346000000001E-2</c:v>
                </c:pt>
                <c:pt idx="79">
                  <c:v>1.9406052E-2</c:v>
                </c:pt>
                <c:pt idx="80">
                  <c:v>2.0766566E-2</c:v>
                </c:pt>
                <c:pt idx="81">
                  <c:v>1.7754966E-2</c:v>
                </c:pt>
                <c:pt idx="82">
                  <c:v>8.9241140000000004E-3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8.6745980000000004E-3</c:v>
                </c:pt>
                <c:pt idx="89">
                  <c:v>1.7144077000000001E-2</c:v>
                </c:pt>
                <c:pt idx="90">
                  <c:v>2.2149301999999999E-2</c:v>
                </c:pt>
                <c:pt idx="91">
                  <c:v>2.4534753999999999E-2</c:v>
                </c:pt>
                <c:pt idx="92">
                  <c:v>2.4784180999999999E-2</c:v>
                </c:pt>
                <c:pt idx="93">
                  <c:v>2.4381779999999999E-2</c:v>
                </c:pt>
                <c:pt idx="94">
                  <c:v>2.3709266E-2</c:v>
                </c:pt>
                <c:pt idx="95">
                  <c:v>2.2650917999999999E-2</c:v>
                </c:pt>
                <c:pt idx="96">
                  <c:v>2.3373323000000001E-2</c:v>
                </c:pt>
                <c:pt idx="97">
                  <c:v>2.5016295000000001E-2</c:v>
                </c:pt>
                <c:pt idx="98">
                  <c:v>2.6642428999999999E-2</c:v>
                </c:pt>
                <c:pt idx="99">
                  <c:v>2.7830069999999998E-2</c:v>
                </c:pt>
                <c:pt idx="100">
                  <c:v>2.8444566000000001E-2</c:v>
                </c:pt>
                <c:pt idx="101">
                  <c:v>2.7849243999999999E-2</c:v>
                </c:pt>
                <c:pt idx="102">
                  <c:v>2.7283378E-2</c:v>
                </c:pt>
                <c:pt idx="103">
                  <c:v>2.6938009999999998E-2</c:v>
                </c:pt>
                <c:pt idx="104">
                  <c:v>2.5790187999999999E-2</c:v>
                </c:pt>
                <c:pt idx="105">
                  <c:v>2.3910744000000001E-2</c:v>
                </c:pt>
                <c:pt idx="106">
                  <c:v>2.122199E-2</c:v>
                </c:pt>
                <c:pt idx="107">
                  <c:v>1.8291426999999999E-2</c:v>
                </c:pt>
                <c:pt idx="108">
                  <c:v>1.3970375E-2</c:v>
                </c:pt>
                <c:pt idx="109">
                  <c:v>8.9984929999999998E-3</c:v>
                </c:pt>
                <c:pt idx="110">
                  <c:v>3.9830969999999997E-3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E7F1-4A3A-A7EC-64B00987EBB5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[1]工作表1!$D$23:$DT$23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1.8473626E-3</c:v>
                </c:pt>
                <c:pt idx="4">
                  <c:v>3.5317262999999999E-3</c:v>
                </c:pt>
                <c:pt idx="5">
                  <c:v>4.733676E-3</c:v>
                </c:pt>
                <c:pt idx="6">
                  <c:v>5.566077E-3</c:v>
                </c:pt>
                <c:pt idx="7">
                  <c:v>6.3872699999999996E-3</c:v>
                </c:pt>
                <c:pt idx="8">
                  <c:v>5.5283796999999997E-3</c:v>
                </c:pt>
                <c:pt idx="9">
                  <c:v>2.2762567000000002E-3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1.7022465000000001E-3</c:v>
                </c:pt>
                <c:pt idx="15">
                  <c:v>8.0512989999999996E-3</c:v>
                </c:pt>
                <c:pt idx="16">
                  <c:v>1.2647268999999999E-2</c:v>
                </c:pt>
                <c:pt idx="17">
                  <c:v>1.2097437000000001E-2</c:v>
                </c:pt>
                <c:pt idx="18">
                  <c:v>6.8690386000000003E-3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7.18E-4</c:v>
                </c:pt>
                <c:pt idx="26">
                  <c:v>8.5903750000000008E-3</c:v>
                </c:pt>
                <c:pt idx="27">
                  <c:v>1.4359652000000001E-2</c:v>
                </c:pt>
                <c:pt idx="28">
                  <c:v>1.8623833999999999E-2</c:v>
                </c:pt>
                <c:pt idx="29">
                  <c:v>2.1361129999999999E-2</c:v>
                </c:pt>
                <c:pt idx="30">
                  <c:v>2.4522306000000001E-2</c:v>
                </c:pt>
                <c:pt idx="31">
                  <c:v>2.8455583E-2</c:v>
                </c:pt>
                <c:pt idx="32">
                  <c:v>3.2744639999999998E-2</c:v>
                </c:pt>
                <c:pt idx="33">
                  <c:v>3.8824666000000001E-2</c:v>
                </c:pt>
                <c:pt idx="34">
                  <c:v>4.5859539999999997E-2</c:v>
                </c:pt>
                <c:pt idx="35">
                  <c:v>5.2352164E-2</c:v>
                </c:pt>
                <c:pt idx="36">
                  <c:v>5.5619318000000001E-2</c:v>
                </c:pt>
                <c:pt idx="37">
                  <c:v>5.3941562999999998E-2</c:v>
                </c:pt>
                <c:pt idx="38">
                  <c:v>4.8394623999999997E-2</c:v>
                </c:pt>
                <c:pt idx="39">
                  <c:v>4.0767963999999997E-2</c:v>
                </c:pt>
                <c:pt idx="40">
                  <c:v>3.2107160000000003E-2</c:v>
                </c:pt>
                <c:pt idx="41">
                  <c:v>2.4993082999999999E-2</c:v>
                </c:pt>
                <c:pt idx="42">
                  <c:v>2.035116E-2</c:v>
                </c:pt>
                <c:pt idx="43">
                  <c:v>2.0239394000000001E-2</c:v>
                </c:pt>
                <c:pt idx="44">
                  <c:v>2.4928776999999999E-2</c:v>
                </c:pt>
                <c:pt idx="45">
                  <c:v>3.1584950000000001E-2</c:v>
                </c:pt>
                <c:pt idx="46">
                  <c:v>3.6230753999999997E-2</c:v>
                </c:pt>
                <c:pt idx="47">
                  <c:v>3.6872044E-2</c:v>
                </c:pt>
                <c:pt idx="48">
                  <c:v>3.4483060000000003E-2</c:v>
                </c:pt>
                <c:pt idx="49">
                  <c:v>3.1014381000000001E-2</c:v>
                </c:pt>
                <c:pt idx="50">
                  <c:v>2.7273006999999998E-2</c:v>
                </c:pt>
                <c:pt idx="51">
                  <c:v>2.4807796E-2</c:v>
                </c:pt>
                <c:pt idx="52">
                  <c:v>2.4167650999999998E-2</c:v>
                </c:pt>
                <c:pt idx="53">
                  <c:v>2.4117230999999999E-2</c:v>
                </c:pt>
                <c:pt idx="54">
                  <c:v>2.2540226999999999E-2</c:v>
                </c:pt>
                <c:pt idx="55">
                  <c:v>2.0242803E-2</c:v>
                </c:pt>
                <c:pt idx="56">
                  <c:v>1.9442258E-2</c:v>
                </c:pt>
                <c:pt idx="57">
                  <c:v>2.3051848999999999E-2</c:v>
                </c:pt>
                <c:pt idx="58">
                  <c:v>3.0482532E-2</c:v>
                </c:pt>
                <c:pt idx="59">
                  <c:v>3.8002577000000003E-2</c:v>
                </c:pt>
                <c:pt idx="60">
                  <c:v>4.1702469999999998E-2</c:v>
                </c:pt>
                <c:pt idx="61">
                  <c:v>4.2991492999999999E-2</c:v>
                </c:pt>
                <c:pt idx="62">
                  <c:v>4.4173560000000001E-2</c:v>
                </c:pt>
                <c:pt idx="63">
                  <c:v>4.5923498E-2</c:v>
                </c:pt>
                <c:pt idx="64">
                  <c:v>4.5858294000000001E-2</c:v>
                </c:pt>
                <c:pt idx="65">
                  <c:v>4.3442346E-2</c:v>
                </c:pt>
                <c:pt idx="66">
                  <c:v>4.2529444999999999E-2</c:v>
                </c:pt>
                <c:pt idx="67">
                  <c:v>4.7439664999999999E-2</c:v>
                </c:pt>
                <c:pt idx="68">
                  <c:v>5.6516152E-2</c:v>
                </c:pt>
                <c:pt idx="69">
                  <c:v>6.1527997000000001E-2</c:v>
                </c:pt>
                <c:pt idx="70">
                  <c:v>5.5879551999999999E-2</c:v>
                </c:pt>
                <c:pt idx="71">
                  <c:v>4.0395904000000003E-2</c:v>
                </c:pt>
                <c:pt idx="72">
                  <c:v>2.318667E-2</c:v>
                </c:pt>
                <c:pt idx="73">
                  <c:v>1.209615E-2</c:v>
                </c:pt>
                <c:pt idx="74">
                  <c:v>1.0062234999999999E-2</c:v>
                </c:pt>
                <c:pt idx="75">
                  <c:v>1.3200234E-2</c:v>
                </c:pt>
                <c:pt idx="76">
                  <c:v>1.6388822000000001E-2</c:v>
                </c:pt>
                <c:pt idx="77">
                  <c:v>1.7240261999999999E-2</c:v>
                </c:pt>
                <c:pt idx="78">
                  <c:v>1.7808627E-2</c:v>
                </c:pt>
                <c:pt idx="79">
                  <c:v>1.9711576000000001E-2</c:v>
                </c:pt>
                <c:pt idx="80">
                  <c:v>2.0807156E-2</c:v>
                </c:pt>
                <c:pt idx="81">
                  <c:v>1.7594839000000001E-2</c:v>
                </c:pt>
                <c:pt idx="82">
                  <c:v>8.6722220000000003E-3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9.9560800000000008E-3</c:v>
                </c:pt>
                <c:pt idx="89">
                  <c:v>1.8496199000000001E-2</c:v>
                </c:pt>
                <c:pt idx="90">
                  <c:v>2.3298356999999999E-2</c:v>
                </c:pt>
                <c:pt idx="91">
                  <c:v>2.526664E-2</c:v>
                </c:pt>
                <c:pt idx="92">
                  <c:v>2.4979807E-2</c:v>
                </c:pt>
                <c:pt idx="93">
                  <c:v>2.4092518E-2</c:v>
                </c:pt>
                <c:pt idx="94">
                  <c:v>2.3042106999999999E-2</c:v>
                </c:pt>
                <c:pt idx="95">
                  <c:v>2.1722310000000002E-2</c:v>
                </c:pt>
                <c:pt idx="96">
                  <c:v>2.240081E-2</c:v>
                </c:pt>
                <c:pt idx="97">
                  <c:v>2.4130892000000001E-2</c:v>
                </c:pt>
                <c:pt idx="98">
                  <c:v>2.5949805999999999E-2</c:v>
                </c:pt>
                <c:pt idx="99">
                  <c:v>2.7399447E-2</c:v>
                </c:pt>
                <c:pt idx="100">
                  <c:v>2.8306669999999999E-2</c:v>
                </c:pt>
                <c:pt idx="101">
                  <c:v>2.7834948000000002E-2</c:v>
                </c:pt>
                <c:pt idx="102">
                  <c:v>2.7442154999999999E-2</c:v>
                </c:pt>
                <c:pt idx="103">
                  <c:v>2.719179E-2</c:v>
                </c:pt>
                <c:pt idx="104">
                  <c:v>2.6072891000000001E-2</c:v>
                </c:pt>
                <c:pt idx="105">
                  <c:v>2.416393E-2</c:v>
                </c:pt>
                <c:pt idx="106">
                  <c:v>2.1387393000000001E-2</c:v>
                </c:pt>
                <c:pt idx="107">
                  <c:v>1.8324360000000001E-2</c:v>
                </c:pt>
                <c:pt idx="108">
                  <c:v>1.3808648999999999E-2</c:v>
                </c:pt>
                <c:pt idx="109">
                  <c:v>8.6091050000000006E-3</c:v>
                </c:pt>
                <c:pt idx="110">
                  <c:v>3.3413026999999998E-3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E7F1-4A3A-A7EC-64B00987EBB5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[1]工作表1!$D$1:$DT$1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[1]工作表1!$D$24:$DT$24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1.6987186000000001E-3</c:v>
                </c:pt>
                <c:pt idx="4">
                  <c:v>3.4191266E-3</c:v>
                </c:pt>
                <c:pt idx="5">
                  <c:v>4.6801693000000002E-3</c:v>
                </c:pt>
                <c:pt idx="6">
                  <c:v>5.5696037999999996E-3</c:v>
                </c:pt>
                <c:pt idx="7">
                  <c:v>6.4395839999999999E-3</c:v>
                </c:pt>
                <c:pt idx="8">
                  <c:v>5.6311254999999996E-3</c:v>
                </c:pt>
                <c:pt idx="9">
                  <c:v>2.4202548E-3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1.5652216999999999E-3</c:v>
                </c:pt>
                <c:pt idx="15">
                  <c:v>7.9331880000000007E-3</c:v>
                </c:pt>
                <c:pt idx="16">
                  <c:v>1.2599628E-2</c:v>
                </c:pt>
                <c:pt idx="17">
                  <c:v>1.2116168E-2</c:v>
                </c:pt>
                <c:pt idx="18">
                  <c:v>6.9235729999999997E-3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6.5300000000000004E-4</c:v>
                </c:pt>
                <c:pt idx="26">
                  <c:v>8.4941459999999993E-3</c:v>
                </c:pt>
                <c:pt idx="27">
                  <c:v>1.4254713E-2</c:v>
                </c:pt>
                <c:pt idx="28">
                  <c:v>1.8528030000000001E-2</c:v>
                </c:pt>
                <c:pt idx="29">
                  <c:v>2.1244608000000002E-2</c:v>
                </c:pt>
                <c:pt idx="30">
                  <c:v>2.4370149000000001E-2</c:v>
                </c:pt>
                <c:pt idx="31">
                  <c:v>2.8263630000000001E-2</c:v>
                </c:pt>
                <c:pt idx="32">
                  <c:v>3.2517570000000003E-2</c:v>
                </c:pt>
                <c:pt idx="33">
                  <c:v>3.8573727000000002E-2</c:v>
                </c:pt>
                <c:pt idx="34">
                  <c:v>4.5558937000000001E-2</c:v>
                </c:pt>
                <c:pt idx="35">
                  <c:v>5.1955956999999997E-2</c:v>
                </c:pt>
                <c:pt idx="36">
                  <c:v>5.5099192999999998E-2</c:v>
                </c:pt>
                <c:pt idx="37">
                  <c:v>5.3298449999999997E-2</c:v>
                </c:pt>
                <c:pt idx="38">
                  <c:v>4.7697660000000003E-2</c:v>
                </c:pt>
                <c:pt idx="39">
                  <c:v>4.0100858000000003E-2</c:v>
                </c:pt>
                <c:pt idx="40">
                  <c:v>3.1523265000000002E-2</c:v>
                </c:pt>
                <c:pt idx="41">
                  <c:v>2.4518183999999998E-2</c:v>
                </c:pt>
                <c:pt idx="42">
                  <c:v>1.9955213999999999E-2</c:v>
                </c:pt>
                <c:pt idx="43">
                  <c:v>1.9888487E-2</c:v>
                </c:pt>
                <c:pt idx="44">
                  <c:v>2.4598297000000002E-2</c:v>
                </c:pt>
                <c:pt idx="45">
                  <c:v>3.1283810000000002E-2</c:v>
                </c:pt>
                <c:pt idx="46">
                  <c:v>3.6006607000000003E-2</c:v>
                </c:pt>
                <c:pt idx="47">
                  <c:v>3.6768887E-2</c:v>
                </c:pt>
                <c:pt idx="48">
                  <c:v>3.451137E-2</c:v>
                </c:pt>
                <c:pt idx="49">
                  <c:v>3.1101031000000001E-2</c:v>
                </c:pt>
                <c:pt idx="50">
                  <c:v>2.7341450999999999E-2</c:v>
                </c:pt>
                <c:pt idx="51">
                  <c:v>2.4833274999999998E-2</c:v>
                </c:pt>
                <c:pt idx="52">
                  <c:v>2.4199676E-2</c:v>
                </c:pt>
                <c:pt idx="53">
                  <c:v>2.4208995000000001E-2</c:v>
                </c:pt>
                <c:pt idx="54">
                  <c:v>2.2657027E-2</c:v>
                </c:pt>
                <c:pt idx="55">
                  <c:v>2.0259335999999999E-2</c:v>
                </c:pt>
                <c:pt idx="56">
                  <c:v>1.9272971999999999E-2</c:v>
                </c:pt>
                <c:pt idx="57">
                  <c:v>2.2727698000000001E-2</c:v>
                </c:pt>
                <c:pt idx="58">
                  <c:v>3.0152878000000001E-2</c:v>
                </c:pt>
                <c:pt idx="59">
                  <c:v>3.7809155999999997E-2</c:v>
                </c:pt>
                <c:pt idx="60">
                  <c:v>4.1659479999999999E-2</c:v>
                </c:pt>
                <c:pt idx="61">
                  <c:v>4.2980815999999998E-2</c:v>
                </c:pt>
                <c:pt idx="62">
                  <c:v>4.4030588000000002E-2</c:v>
                </c:pt>
                <c:pt idx="63">
                  <c:v>4.5553226000000002E-2</c:v>
                </c:pt>
                <c:pt idx="64">
                  <c:v>4.5316227000000001E-2</c:v>
                </c:pt>
                <c:pt idx="65">
                  <c:v>4.2901849999999998E-2</c:v>
                </c:pt>
                <c:pt idx="66">
                  <c:v>4.2156763E-2</c:v>
                </c:pt>
                <c:pt idx="67">
                  <c:v>4.7302112E-2</c:v>
                </c:pt>
                <c:pt idx="68">
                  <c:v>5.6578796000000001E-2</c:v>
                </c:pt>
                <c:pt idx="69">
                  <c:v>6.1713360000000002E-2</c:v>
                </c:pt>
                <c:pt idx="70">
                  <c:v>5.6113169999999997E-2</c:v>
                </c:pt>
                <c:pt idx="71">
                  <c:v>4.0621116999999998E-2</c:v>
                </c:pt>
                <c:pt idx="72">
                  <c:v>2.3381720000000002E-2</c:v>
                </c:pt>
                <c:pt idx="73">
                  <c:v>1.2285974999999999E-2</c:v>
                </c:pt>
                <c:pt idx="74">
                  <c:v>1.0302833000000001E-2</c:v>
                </c:pt>
                <c:pt idx="75">
                  <c:v>1.350058E-2</c:v>
                </c:pt>
                <c:pt idx="76">
                  <c:v>1.6673611000000001E-2</c:v>
                </c:pt>
                <c:pt idx="77">
                  <c:v>1.7429489999999999E-2</c:v>
                </c:pt>
                <c:pt idx="78">
                  <c:v>1.7877628999999999E-2</c:v>
                </c:pt>
                <c:pt idx="79">
                  <c:v>1.9695284E-2</c:v>
                </c:pt>
                <c:pt idx="80">
                  <c:v>2.0759639999999999E-2</c:v>
                </c:pt>
                <c:pt idx="81">
                  <c:v>1.7547831E-2</c:v>
                </c:pt>
                <c:pt idx="82">
                  <c:v>8.6222420000000004E-3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9.4878429999999993E-3</c:v>
                </c:pt>
                <c:pt idx="89">
                  <c:v>1.8120423E-2</c:v>
                </c:pt>
                <c:pt idx="90">
                  <c:v>2.3102714E-2</c:v>
                </c:pt>
                <c:pt idx="91">
                  <c:v>2.5292153000000001E-2</c:v>
                </c:pt>
                <c:pt idx="92">
                  <c:v>2.5176839999999999E-2</c:v>
                </c:pt>
                <c:pt idx="93">
                  <c:v>2.4382764000000001E-2</c:v>
                </c:pt>
                <c:pt idx="94">
                  <c:v>2.3352614000000001E-2</c:v>
                </c:pt>
                <c:pt idx="95">
                  <c:v>2.2007005E-2</c:v>
                </c:pt>
                <c:pt idx="96">
                  <c:v>2.2611638999999999E-2</c:v>
                </c:pt>
                <c:pt idx="97">
                  <c:v>2.4272709999999999E-2</c:v>
                </c:pt>
                <c:pt idx="98">
                  <c:v>2.6036653999999999E-2</c:v>
                </c:pt>
                <c:pt idx="99">
                  <c:v>2.7444195000000001E-2</c:v>
                </c:pt>
                <c:pt idx="100">
                  <c:v>2.8316772E-2</c:v>
                </c:pt>
                <c:pt idx="101">
                  <c:v>2.786895E-2</c:v>
                </c:pt>
                <c:pt idx="102">
                  <c:v>2.7479162000000001E-2</c:v>
                </c:pt>
                <c:pt idx="103">
                  <c:v>2.7241453999999998E-2</c:v>
                </c:pt>
                <c:pt idx="104">
                  <c:v>2.6141403000000001E-2</c:v>
                </c:pt>
                <c:pt idx="105">
                  <c:v>2.4256409999999999E-2</c:v>
                </c:pt>
                <c:pt idx="106">
                  <c:v>2.1509628999999999E-2</c:v>
                </c:pt>
                <c:pt idx="107">
                  <c:v>1.8473346000000002E-2</c:v>
                </c:pt>
                <c:pt idx="108">
                  <c:v>1.4003856E-2</c:v>
                </c:pt>
                <c:pt idx="109">
                  <c:v>8.856549E-3</c:v>
                </c:pt>
                <c:pt idx="110">
                  <c:v>3.6519372000000001E-3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E7F1-4A3A-A7EC-64B00987EB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83131359"/>
        <c:axId val="1483131839"/>
      </c:lineChart>
      <c:catAx>
        <c:axId val="148313135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83131839"/>
        <c:crosses val="autoZero"/>
        <c:auto val="1"/>
        <c:lblAlgn val="ctr"/>
        <c:lblOffset val="100"/>
        <c:noMultiLvlLbl val="0"/>
      </c:catAx>
      <c:valAx>
        <c:axId val="148313183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8313135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MWPPG004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[2]Sheet1!$D$2:$DT$2</c:f>
              <c:numCache>
                <c:formatCode>General</c:formatCode>
                <c:ptCount val="121"/>
                <c:pt idx="0">
                  <c:v>5.9094339999999999E-3</c:v>
                </c:pt>
                <c:pt idx="1">
                  <c:v>4.7637625000000001E-3</c:v>
                </c:pt>
                <c:pt idx="2">
                  <c:v>5.8496640000000001E-3</c:v>
                </c:pt>
                <c:pt idx="3">
                  <c:v>5.578464E-3</c:v>
                </c:pt>
                <c:pt idx="4">
                  <c:v>5.3706450000000003E-3</c:v>
                </c:pt>
                <c:pt idx="5">
                  <c:v>6.5142869999999997E-3</c:v>
                </c:pt>
                <c:pt idx="6">
                  <c:v>9.0713159999999994E-3</c:v>
                </c:pt>
                <c:pt idx="7">
                  <c:v>1.1148643999999999E-2</c:v>
                </c:pt>
                <c:pt idx="8">
                  <c:v>9.8868959999999992E-3</c:v>
                </c:pt>
                <c:pt idx="9">
                  <c:v>4.7218342999999999E-3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1.4392942000000001E-3</c:v>
                </c:pt>
                <c:pt idx="15">
                  <c:v>7.21019E-3</c:v>
                </c:pt>
                <c:pt idx="16">
                  <c:v>1.1456864000000001E-2</c:v>
                </c:pt>
                <c:pt idx="17">
                  <c:v>1.1232397E-2</c:v>
                </c:pt>
                <c:pt idx="18">
                  <c:v>7.0352019999999999E-3</c:v>
                </c:pt>
                <c:pt idx="19">
                  <c:v>5.2800000000000004E-4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5.1695300000000003E-3</c:v>
                </c:pt>
                <c:pt idx="27">
                  <c:v>1.0880098E-2</c:v>
                </c:pt>
                <c:pt idx="28">
                  <c:v>1.5765129999999999E-2</c:v>
                </c:pt>
                <c:pt idx="29">
                  <c:v>1.9440309999999999E-2</c:v>
                </c:pt>
                <c:pt idx="30">
                  <c:v>2.2479506E-2</c:v>
                </c:pt>
                <c:pt idx="31">
                  <c:v>2.4600124000000001E-2</c:v>
                </c:pt>
                <c:pt idx="32">
                  <c:v>2.538083E-2</c:v>
                </c:pt>
                <c:pt idx="33">
                  <c:v>2.7205891999999999E-2</c:v>
                </c:pt>
                <c:pt idx="34">
                  <c:v>3.0132728000000001E-2</c:v>
                </c:pt>
                <c:pt idx="35">
                  <c:v>3.3822234999999999E-2</c:v>
                </c:pt>
                <c:pt idx="36">
                  <c:v>3.6028816999999998E-2</c:v>
                </c:pt>
                <c:pt idx="37">
                  <c:v>3.5539019999999998E-2</c:v>
                </c:pt>
                <c:pt idx="38">
                  <c:v>3.2537200000000002E-2</c:v>
                </c:pt>
                <c:pt idx="39">
                  <c:v>2.8701655999999999E-2</c:v>
                </c:pt>
                <c:pt idx="40">
                  <c:v>2.4217816E-2</c:v>
                </c:pt>
                <c:pt idx="41">
                  <c:v>2.0686764E-2</c:v>
                </c:pt>
                <c:pt idx="42">
                  <c:v>1.8136711999999999E-2</c:v>
                </c:pt>
                <c:pt idx="43">
                  <c:v>1.8458190999999999E-2</c:v>
                </c:pt>
                <c:pt idx="44">
                  <c:v>2.2975863999999999E-2</c:v>
                </c:pt>
                <c:pt idx="45">
                  <c:v>2.9480920000000001E-2</c:v>
                </c:pt>
                <c:pt idx="46">
                  <c:v>3.4299522999999998E-2</c:v>
                </c:pt>
                <c:pt idx="47">
                  <c:v>3.5289454999999997E-2</c:v>
                </c:pt>
                <c:pt idx="48">
                  <c:v>3.4085836000000001E-2</c:v>
                </c:pt>
                <c:pt idx="49">
                  <c:v>3.3545079999999998E-2</c:v>
                </c:pt>
                <c:pt idx="50">
                  <c:v>3.4235670000000003E-2</c:v>
                </c:pt>
                <c:pt idx="51">
                  <c:v>3.5762009999999997E-2</c:v>
                </c:pt>
                <c:pt idx="52">
                  <c:v>3.6785132999999998E-2</c:v>
                </c:pt>
                <c:pt idx="53">
                  <c:v>3.5839940000000001E-2</c:v>
                </c:pt>
                <c:pt idx="54">
                  <c:v>3.2871919999999999E-2</c:v>
                </c:pt>
                <c:pt idx="55">
                  <c:v>3.0961969999999998E-2</c:v>
                </c:pt>
                <c:pt idx="56">
                  <c:v>3.2203179999999998E-2</c:v>
                </c:pt>
                <c:pt idx="57">
                  <c:v>3.8608126E-2</c:v>
                </c:pt>
                <c:pt idx="58">
                  <c:v>4.7823459999999998E-2</c:v>
                </c:pt>
                <c:pt idx="59">
                  <c:v>5.5107817000000003E-2</c:v>
                </c:pt>
                <c:pt idx="60">
                  <c:v>5.7271167999999997E-2</c:v>
                </c:pt>
                <c:pt idx="61">
                  <c:v>5.6851107999999997E-2</c:v>
                </c:pt>
                <c:pt idx="62">
                  <c:v>5.6756556E-2</c:v>
                </c:pt>
                <c:pt idx="63">
                  <c:v>5.6897299999999998E-2</c:v>
                </c:pt>
                <c:pt idx="64">
                  <c:v>5.3872634000000003E-2</c:v>
                </c:pt>
                <c:pt idx="65">
                  <c:v>4.7344215000000002E-2</c:v>
                </c:pt>
                <c:pt idx="66">
                  <c:v>4.3665964000000002E-2</c:v>
                </c:pt>
                <c:pt idx="67">
                  <c:v>4.8811470000000003E-2</c:v>
                </c:pt>
                <c:pt idx="68">
                  <c:v>5.9941469999999997E-2</c:v>
                </c:pt>
                <c:pt idx="69">
                  <c:v>6.5844070000000005E-2</c:v>
                </c:pt>
                <c:pt idx="70">
                  <c:v>5.8627213999999997E-2</c:v>
                </c:pt>
                <c:pt idx="71">
                  <c:v>4.0549966999999999E-2</c:v>
                </c:pt>
                <c:pt idx="72">
                  <c:v>2.2085405999999998E-2</c:v>
                </c:pt>
                <c:pt idx="73">
                  <c:v>1.1504224E-2</c:v>
                </c:pt>
                <c:pt idx="74">
                  <c:v>1.0022964000000001E-2</c:v>
                </c:pt>
                <c:pt idx="75">
                  <c:v>1.3166575E-2</c:v>
                </c:pt>
                <c:pt idx="76">
                  <c:v>1.7294895000000001E-2</c:v>
                </c:pt>
                <c:pt idx="77">
                  <c:v>2.1072161999999998E-2</c:v>
                </c:pt>
                <c:pt idx="78">
                  <c:v>2.5568975000000001E-2</c:v>
                </c:pt>
                <c:pt idx="79">
                  <c:v>2.9918543999999998E-2</c:v>
                </c:pt>
                <c:pt idx="80">
                  <c:v>3.0432826E-2</c:v>
                </c:pt>
                <c:pt idx="81">
                  <c:v>2.4446193000000001E-2</c:v>
                </c:pt>
                <c:pt idx="82">
                  <c:v>1.2767015E-2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8.1027259999999993E-3</c:v>
                </c:pt>
                <c:pt idx="88">
                  <c:v>1.9508192000000001E-2</c:v>
                </c:pt>
                <c:pt idx="89">
                  <c:v>2.8561307000000001E-2</c:v>
                </c:pt>
                <c:pt idx="90">
                  <c:v>3.4358713999999999E-2</c:v>
                </c:pt>
                <c:pt idx="91">
                  <c:v>3.7380259999999998E-2</c:v>
                </c:pt>
                <c:pt idx="92">
                  <c:v>3.7246805000000001E-2</c:v>
                </c:pt>
                <c:pt idx="93">
                  <c:v>3.5600896999999999E-2</c:v>
                </c:pt>
                <c:pt idx="94">
                  <c:v>3.3397577999999997E-2</c:v>
                </c:pt>
                <c:pt idx="95">
                  <c:v>3.0805964000000002E-2</c:v>
                </c:pt>
                <c:pt idx="96">
                  <c:v>3.0968137E-2</c:v>
                </c:pt>
                <c:pt idx="97">
                  <c:v>3.2414917000000001E-2</c:v>
                </c:pt>
                <c:pt idx="98">
                  <c:v>3.4250870000000003E-2</c:v>
                </c:pt>
                <c:pt idx="99">
                  <c:v>3.5916504000000002E-2</c:v>
                </c:pt>
                <c:pt idx="100">
                  <c:v>3.7452314E-2</c:v>
                </c:pt>
                <c:pt idx="101">
                  <c:v>3.7942678000000001E-2</c:v>
                </c:pt>
                <c:pt idx="102">
                  <c:v>3.7665423000000003E-2</c:v>
                </c:pt>
                <c:pt idx="103">
                  <c:v>3.7150166999999998E-2</c:v>
                </c:pt>
                <c:pt idx="104">
                  <c:v>3.5378479999999997E-2</c:v>
                </c:pt>
                <c:pt idx="105">
                  <c:v>3.2477251999999998E-2</c:v>
                </c:pt>
                <c:pt idx="106">
                  <c:v>2.8442074000000001E-2</c:v>
                </c:pt>
                <c:pt idx="107">
                  <c:v>2.4059184000000001E-2</c:v>
                </c:pt>
                <c:pt idx="108">
                  <c:v>1.8284451E-2</c:v>
                </c:pt>
                <c:pt idx="109">
                  <c:v>1.1903926E-2</c:v>
                </c:pt>
                <c:pt idx="110">
                  <c:v>5.6157135000000002E-3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A79-4195-9A83-81ECFD1814AD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[2]Sheet1!$D$3:$DT$3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A79-4195-9A83-81ECFD1814AD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[2]Sheet1!$D$4:$DT$4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A79-4195-9A83-81ECFD1814AD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[2]Sheet1!$D$5:$DT$5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FA79-4195-9A83-81ECFD1814AD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[2]Sheet1!$D$6:$DT$6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FA79-4195-9A83-81ECFD1814AD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[2]Sheet1!$D$7:$DT$7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FA79-4195-9A83-81ECFD1814AD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[2]Sheet1!$D$8:$DT$8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FA79-4195-9A83-81ECFD1814AD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[2]Sheet1!$D$9:$DT$9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FA79-4195-9A83-81ECFD1814AD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[2]Sheet1!$D$10:$DT$10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FA79-4195-9A83-81ECFD1814AD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[2]Sheet1!$D$11:$DT$11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FA79-4195-9A83-81ECFD1814AD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[2]Sheet1!$D$12:$DT$12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FA79-4195-9A83-81ECFD1814AD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[2]Sheet1!$D$13:$DT$13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FA79-4195-9A83-81ECFD1814AD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[2]Sheet1!$D$14:$DT$14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FA79-4195-9A83-81ECFD1814AD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[2]Sheet1!$D$15:$DT$15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FA79-4195-9A83-81ECFD1814AD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[2]Sheet1!$D$16:$DT$16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FA79-4195-9A83-81ECFD1814AD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[2]Sheet1!$D$17:$DT$17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FA79-4195-9A83-81ECFD1814AD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[2]Sheet1!$D$18:$DT$18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FA79-4195-9A83-81ECFD1814AD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[2]Sheet1!$D$19:$DT$19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FA79-4195-9A83-81ECFD1814AD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[2]Sheet1!$D$20:$DT$20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FA79-4195-9A83-81ECFD1814AD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[2]Sheet1!$D$21:$DT$21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FA79-4195-9A83-81ECFD1814AD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[2]Sheet1!$D$22:$DT$22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FA79-4195-9A83-81ECFD1814AD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[2]Sheet1!$D$23:$DT$23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FA79-4195-9A83-81ECFD1814AD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[2]Sheet1!$D$24:$DT$24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FA79-4195-9A83-81ECFD1814AD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[2]Sheet1!$D$25:$DT$25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FA79-4195-9A83-81ECFD1814AD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[2]Sheet1!$D$26:$DT$26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FA79-4195-9A83-81ECFD1814AD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[2]Sheet1!$D$27:$DT$27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FA79-4195-9A83-81ECFD1814AD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[2]Sheet1!$D$28:$DT$28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FA79-4195-9A83-81ECFD1814AD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[2]Sheet1!$D$29:$DT$29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FA79-4195-9A83-81ECFD1814AD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[2]Sheet1!$D$30:$DT$30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FA79-4195-9A83-81ECFD1814AD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[2]Sheet1!$D$31:$DT$31</c:f>
              <c:numCache>
                <c:formatCode>General</c:formatCode>
                <c:ptCount val="121"/>
                <c:pt idx="0">
                  <c:v>6.7625777000000003E-3</c:v>
                </c:pt>
                <c:pt idx="1">
                  <c:v>5.3150547000000003E-3</c:v>
                </c:pt>
                <c:pt idx="2">
                  <c:v>6.2832245999999998E-3</c:v>
                </c:pt>
                <c:pt idx="3">
                  <c:v>5.5442386999999997E-3</c:v>
                </c:pt>
                <c:pt idx="4">
                  <c:v>5.0370431999999998E-3</c:v>
                </c:pt>
                <c:pt idx="5">
                  <c:v>5.9263830000000003E-3</c:v>
                </c:pt>
                <c:pt idx="6">
                  <c:v>8.2362519999999995E-3</c:v>
                </c:pt>
                <c:pt idx="7">
                  <c:v>1.0228241000000001E-2</c:v>
                </c:pt>
                <c:pt idx="8">
                  <c:v>9.0979790000000008E-3</c:v>
                </c:pt>
                <c:pt idx="9">
                  <c:v>4.2510587000000001E-3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1.7610544999999999E-3</c:v>
                </c:pt>
                <c:pt idx="15">
                  <c:v>7.8911970000000008E-3</c:v>
                </c:pt>
                <c:pt idx="16">
                  <c:v>1.2530959E-2</c:v>
                </c:pt>
                <c:pt idx="17">
                  <c:v>1.2494687000000001E-2</c:v>
                </c:pt>
                <c:pt idx="18">
                  <c:v>8.1373079999999993E-3</c:v>
                </c:pt>
                <c:pt idx="19">
                  <c:v>1.1267075E-3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4.3926649999999996E-3</c:v>
                </c:pt>
                <c:pt idx="27">
                  <c:v>1.0524291E-2</c:v>
                </c:pt>
                <c:pt idx="28">
                  <c:v>1.5721854E-2</c:v>
                </c:pt>
                <c:pt idx="29">
                  <c:v>1.9550266E-2</c:v>
                </c:pt>
                <c:pt idx="30">
                  <c:v>2.2821493000000002E-2</c:v>
                </c:pt>
                <c:pt idx="31">
                  <c:v>2.5172099999999999E-2</c:v>
                </c:pt>
                <c:pt idx="32">
                  <c:v>2.6003746000000001E-2</c:v>
                </c:pt>
                <c:pt idx="33">
                  <c:v>2.7699575000000001E-2</c:v>
                </c:pt>
                <c:pt idx="34">
                  <c:v>3.0334140999999998E-2</c:v>
                </c:pt>
                <c:pt idx="35">
                  <c:v>3.3563282E-2</c:v>
                </c:pt>
                <c:pt idx="36">
                  <c:v>3.5183363000000002E-2</c:v>
                </c:pt>
                <c:pt idx="37">
                  <c:v>3.3982395999999998E-2</c:v>
                </c:pt>
                <c:pt idx="38">
                  <c:v>3.0394088E-2</c:v>
                </c:pt>
                <c:pt idx="39">
                  <c:v>2.6069970000000001E-2</c:v>
                </c:pt>
                <c:pt idx="40">
                  <c:v>2.1121859999999999E-2</c:v>
                </c:pt>
                <c:pt idx="41">
                  <c:v>1.7428523000000001E-2</c:v>
                </c:pt>
                <c:pt idx="42">
                  <c:v>1.5014534E-2</c:v>
                </c:pt>
                <c:pt idx="43">
                  <c:v>1.5872125000000001E-2</c:v>
                </c:pt>
                <c:pt idx="44">
                  <c:v>2.1040331999999998E-2</c:v>
                </c:pt>
                <c:pt idx="45">
                  <c:v>2.8065499000000001E-2</c:v>
                </c:pt>
                <c:pt idx="46">
                  <c:v>3.3281665000000002E-2</c:v>
                </c:pt>
                <c:pt idx="47">
                  <c:v>3.4705689999999997E-2</c:v>
                </c:pt>
                <c:pt idx="48">
                  <c:v>3.3972809999999999E-2</c:v>
                </c:pt>
                <c:pt idx="49">
                  <c:v>3.3802748000000001E-2</c:v>
                </c:pt>
                <c:pt idx="50">
                  <c:v>3.4699420000000002E-2</c:v>
                </c:pt>
                <c:pt idx="51">
                  <c:v>3.6466986E-2</c:v>
                </c:pt>
                <c:pt idx="52">
                  <c:v>3.7837866999999997E-2</c:v>
                </c:pt>
                <c:pt idx="53">
                  <c:v>3.7050529999999998E-2</c:v>
                </c:pt>
                <c:pt idx="54">
                  <c:v>3.3561893000000002E-2</c:v>
                </c:pt>
                <c:pt idx="55">
                  <c:v>3.0302964000000002E-2</c:v>
                </c:pt>
                <c:pt idx="56">
                  <c:v>2.985983E-2</c:v>
                </c:pt>
                <c:pt idx="57">
                  <c:v>3.4911222999999998E-2</c:v>
                </c:pt>
                <c:pt idx="58">
                  <c:v>4.3531284000000003E-2</c:v>
                </c:pt>
                <c:pt idx="59">
                  <c:v>5.110133E-2</c:v>
                </c:pt>
                <c:pt idx="60">
                  <c:v>5.4002295999999998E-2</c:v>
                </c:pt>
                <c:pt idx="61">
                  <c:v>5.4399002000000002E-2</c:v>
                </c:pt>
                <c:pt idx="62">
                  <c:v>5.501706E-2</c:v>
                </c:pt>
                <c:pt idx="63">
                  <c:v>5.5973540000000002E-2</c:v>
                </c:pt>
                <c:pt idx="64">
                  <c:v>5.4014996000000003E-2</c:v>
                </c:pt>
                <c:pt idx="65">
                  <c:v>4.8546758000000002E-2</c:v>
                </c:pt>
                <c:pt idx="66">
                  <c:v>4.5435707999999998E-2</c:v>
                </c:pt>
                <c:pt idx="67">
                  <c:v>5.0441756999999997E-2</c:v>
                </c:pt>
                <c:pt idx="68">
                  <c:v>6.0926112999999997E-2</c:v>
                </c:pt>
                <c:pt idx="69">
                  <c:v>6.6105924999999996E-2</c:v>
                </c:pt>
                <c:pt idx="70">
                  <c:v>5.8357289999999999E-2</c:v>
                </c:pt>
                <c:pt idx="71">
                  <c:v>4.0115020000000001E-2</c:v>
                </c:pt>
                <c:pt idx="72">
                  <c:v>2.1935542999999998E-2</c:v>
                </c:pt>
                <c:pt idx="73">
                  <c:v>1.2051658999999999E-2</c:v>
                </c:pt>
                <c:pt idx="74">
                  <c:v>1.1548254000000001E-2</c:v>
                </c:pt>
                <c:pt idx="75">
                  <c:v>1.5653991999999999E-2</c:v>
                </c:pt>
                <c:pt idx="76">
                  <c:v>2.0348445E-2</c:v>
                </c:pt>
                <c:pt idx="77">
                  <c:v>2.3963247999999999E-2</c:v>
                </c:pt>
                <c:pt idx="78">
                  <c:v>2.7532186E-2</c:v>
                </c:pt>
                <c:pt idx="79">
                  <c:v>3.0530821999999999E-2</c:v>
                </c:pt>
                <c:pt idx="80">
                  <c:v>2.9739792000000001E-2</c:v>
                </c:pt>
                <c:pt idx="81">
                  <c:v>2.2854014999999998E-2</c:v>
                </c:pt>
                <c:pt idx="82">
                  <c:v>1.0796379E-2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5.6500337000000003E-3</c:v>
                </c:pt>
                <c:pt idx="88">
                  <c:v>1.6612907999999999E-2</c:v>
                </c:pt>
                <c:pt idx="89">
                  <c:v>2.5450250000000001E-2</c:v>
                </c:pt>
                <c:pt idx="90">
                  <c:v>3.1498209999999999E-2</c:v>
                </c:pt>
                <c:pt idx="91">
                  <c:v>3.5179879999999997E-2</c:v>
                </c:pt>
                <c:pt idx="92">
                  <c:v>3.5861614999999999E-2</c:v>
                </c:pt>
                <c:pt idx="93">
                  <c:v>3.4882824999999999E-2</c:v>
                </c:pt>
                <c:pt idx="94">
                  <c:v>3.315183E-2</c:v>
                </c:pt>
                <c:pt idx="95">
                  <c:v>3.0914153999999999E-2</c:v>
                </c:pt>
                <c:pt idx="96">
                  <c:v>3.1300830000000002E-2</c:v>
                </c:pt>
                <c:pt idx="97">
                  <c:v>3.2963682000000001E-2</c:v>
                </c:pt>
                <c:pt idx="98">
                  <c:v>3.5065930000000002E-2</c:v>
                </c:pt>
                <c:pt idx="99">
                  <c:v>3.6948632000000002E-2</c:v>
                </c:pt>
                <c:pt idx="100">
                  <c:v>3.8487493999999997E-2</c:v>
                </c:pt>
                <c:pt idx="101">
                  <c:v>3.8798680000000002E-2</c:v>
                </c:pt>
                <c:pt idx="102">
                  <c:v>3.8453359999999999E-2</c:v>
                </c:pt>
                <c:pt idx="103">
                  <c:v>3.7762005000000001E-2</c:v>
                </c:pt>
                <c:pt idx="104">
                  <c:v>3.5801552E-2</c:v>
                </c:pt>
                <c:pt idx="105">
                  <c:v>3.2739392999999999E-2</c:v>
                </c:pt>
                <c:pt idx="106">
                  <c:v>2.859097E-2</c:v>
                </c:pt>
                <c:pt idx="107">
                  <c:v>2.4204979000000001E-2</c:v>
                </c:pt>
                <c:pt idx="108">
                  <c:v>1.8417545E-2</c:v>
                </c:pt>
                <c:pt idx="109">
                  <c:v>1.2117533999999999E-2</c:v>
                </c:pt>
                <c:pt idx="110">
                  <c:v>5.9674339999999998E-3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FA79-4195-9A83-81ECFD1814A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MWPPG026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[2]Sheet1!$D$32:$DT$32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4.1040024E-3</c:v>
                </c:pt>
                <c:pt idx="3">
                  <c:v>1.1911353E-2</c:v>
                </c:pt>
                <c:pt idx="4">
                  <c:v>1.6115933999999998E-2</c:v>
                </c:pt>
                <c:pt idx="5">
                  <c:v>1.8333571E-2</c:v>
                </c:pt>
                <c:pt idx="6">
                  <c:v>1.9386805999999999E-2</c:v>
                </c:pt>
                <c:pt idx="7">
                  <c:v>1.801755E-2</c:v>
                </c:pt>
                <c:pt idx="8">
                  <c:v>1.2875039E-2</c:v>
                </c:pt>
                <c:pt idx="9">
                  <c:v>4.9228279999999998E-3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1.6072629E-3</c:v>
                </c:pt>
                <c:pt idx="15">
                  <c:v>5.5215022999999998E-3</c:v>
                </c:pt>
                <c:pt idx="16">
                  <c:v>6.5079023999999996E-3</c:v>
                </c:pt>
                <c:pt idx="17">
                  <c:v>4.4120555000000004E-3</c:v>
                </c:pt>
                <c:pt idx="18">
                  <c:v>1.8406316999999999E-3</c:v>
                </c:pt>
                <c:pt idx="19">
                  <c:v>4.0800000000000002E-5</c:v>
                </c:pt>
                <c:pt idx="20">
                  <c:v>0</c:v>
                </c:pt>
                <c:pt idx="21">
                  <c:v>1.8613082E-3</c:v>
                </c:pt>
                <c:pt idx="22">
                  <c:v>5.2395460000000003E-3</c:v>
                </c:pt>
                <c:pt idx="23">
                  <c:v>8.6371989999999999E-3</c:v>
                </c:pt>
                <c:pt idx="24">
                  <c:v>1.2618066000000001E-2</c:v>
                </c:pt>
                <c:pt idx="25">
                  <c:v>1.5507248E-2</c:v>
                </c:pt>
                <c:pt idx="26">
                  <c:v>1.8674920000000001E-2</c:v>
                </c:pt>
                <c:pt idx="27">
                  <c:v>2.0699697999999999E-2</c:v>
                </c:pt>
                <c:pt idx="28">
                  <c:v>2.2503663E-2</c:v>
                </c:pt>
                <c:pt idx="29">
                  <c:v>2.4221416999999999E-2</c:v>
                </c:pt>
                <c:pt idx="30">
                  <c:v>2.5705518E-2</c:v>
                </c:pt>
                <c:pt idx="31">
                  <c:v>2.7175998E-2</c:v>
                </c:pt>
                <c:pt idx="32">
                  <c:v>2.9616420000000001E-2</c:v>
                </c:pt>
                <c:pt idx="33">
                  <c:v>3.4574729999999998E-2</c:v>
                </c:pt>
                <c:pt idx="34">
                  <c:v>4.1674750000000003E-2</c:v>
                </c:pt>
                <c:pt idx="35">
                  <c:v>5.0259529999999997E-2</c:v>
                </c:pt>
                <c:pt idx="36">
                  <c:v>5.7993040000000003E-2</c:v>
                </c:pt>
                <c:pt idx="37">
                  <c:v>6.3392900000000002E-2</c:v>
                </c:pt>
                <c:pt idx="38">
                  <c:v>6.4850829999999998E-2</c:v>
                </c:pt>
                <c:pt idx="39">
                  <c:v>6.269661E-2</c:v>
                </c:pt>
                <c:pt idx="40">
                  <c:v>5.6698474999999998E-2</c:v>
                </c:pt>
                <c:pt idx="41">
                  <c:v>4.8541189999999998E-2</c:v>
                </c:pt>
                <c:pt idx="42">
                  <c:v>4.0071700000000002E-2</c:v>
                </c:pt>
                <c:pt idx="43">
                  <c:v>3.3482138000000002E-2</c:v>
                </c:pt>
                <c:pt idx="44">
                  <c:v>3.1812865000000003E-2</c:v>
                </c:pt>
                <c:pt idx="45">
                  <c:v>3.4530826000000001E-2</c:v>
                </c:pt>
                <c:pt idx="46">
                  <c:v>3.8245189999999998E-2</c:v>
                </c:pt>
                <c:pt idx="47">
                  <c:v>3.9288666E-2</c:v>
                </c:pt>
                <c:pt idx="48">
                  <c:v>3.6750940000000003E-2</c:v>
                </c:pt>
                <c:pt idx="49">
                  <c:v>3.2342496999999998E-2</c:v>
                </c:pt>
                <c:pt idx="50">
                  <c:v>2.7420015999999998E-2</c:v>
                </c:pt>
                <c:pt idx="51">
                  <c:v>2.3505544E-2</c:v>
                </c:pt>
                <c:pt idx="52">
                  <c:v>2.3255096999999999E-2</c:v>
                </c:pt>
                <c:pt idx="53">
                  <c:v>2.8304426000000001E-2</c:v>
                </c:pt>
                <c:pt idx="54">
                  <c:v>3.8081810000000001E-2</c:v>
                </c:pt>
                <c:pt idx="55">
                  <c:v>5.0101769999999997E-2</c:v>
                </c:pt>
                <c:pt idx="56">
                  <c:v>6.0054040000000003E-2</c:v>
                </c:pt>
                <c:pt idx="57">
                  <c:v>6.7982119999999993E-2</c:v>
                </c:pt>
                <c:pt idx="58">
                  <c:v>7.3763326000000004E-2</c:v>
                </c:pt>
                <c:pt idx="59">
                  <c:v>7.4970804000000002E-2</c:v>
                </c:pt>
                <c:pt idx="60">
                  <c:v>6.9608489999999995E-2</c:v>
                </c:pt>
                <c:pt idx="61">
                  <c:v>6.0622719999999998E-2</c:v>
                </c:pt>
                <c:pt idx="62">
                  <c:v>5.2717350000000003E-2</c:v>
                </c:pt>
                <c:pt idx="63">
                  <c:v>4.7336972999999997E-2</c:v>
                </c:pt>
                <c:pt idx="64">
                  <c:v>4.2998990000000001E-2</c:v>
                </c:pt>
                <c:pt idx="65">
                  <c:v>3.8383804000000001E-2</c:v>
                </c:pt>
                <c:pt idx="66">
                  <c:v>3.6688739999999997E-2</c:v>
                </c:pt>
                <c:pt idx="67">
                  <c:v>4.0524810000000001E-2</c:v>
                </c:pt>
                <c:pt idx="68">
                  <c:v>4.7836002000000002E-2</c:v>
                </c:pt>
                <c:pt idx="69">
                  <c:v>5.1459356999999997E-2</c:v>
                </c:pt>
                <c:pt idx="70">
                  <c:v>4.7279137999999998E-2</c:v>
                </c:pt>
                <c:pt idx="71">
                  <c:v>3.6275145000000002E-2</c:v>
                </c:pt>
                <c:pt idx="72">
                  <c:v>2.3613975999999998E-2</c:v>
                </c:pt>
                <c:pt idx="73">
                  <c:v>1.3325231999999999E-2</c:v>
                </c:pt>
                <c:pt idx="74">
                  <c:v>6.7832665999999998E-3</c:v>
                </c:pt>
                <c:pt idx="75">
                  <c:v>3.2345747999999999E-3</c:v>
                </c:pt>
                <c:pt idx="76">
                  <c:v>2.4148211999999998E-3</c:v>
                </c:pt>
                <c:pt idx="77">
                  <c:v>4.5444843999999998E-3</c:v>
                </c:pt>
                <c:pt idx="78">
                  <c:v>9.6290460000000005E-3</c:v>
                </c:pt>
                <c:pt idx="79">
                  <c:v>1.5845603999999999E-2</c:v>
                </c:pt>
                <c:pt idx="80">
                  <c:v>1.9953258000000001E-2</c:v>
                </c:pt>
                <c:pt idx="81">
                  <c:v>1.9995590000000001E-2</c:v>
                </c:pt>
                <c:pt idx="82">
                  <c:v>1.6652329E-2</c:v>
                </c:pt>
                <c:pt idx="83">
                  <c:v>1.2816262E-2</c:v>
                </c:pt>
                <c:pt idx="84">
                  <c:v>1.1412711000000001E-2</c:v>
                </c:pt>
                <c:pt idx="85">
                  <c:v>1.3985887000000001E-2</c:v>
                </c:pt>
                <c:pt idx="86">
                  <c:v>2.0078424000000001E-2</c:v>
                </c:pt>
                <c:pt idx="87">
                  <c:v>2.7736329000000001E-2</c:v>
                </c:pt>
                <c:pt idx="88">
                  <c:v>3.4614682000000001E-2</c:v>
                </c:pt>
                <c:pt idx="89">
                  <c:v>3.8363576000000003E-2</c:v>
                </c:pt>
                <c:pt idx="90">
                  <c:v>3.832961E-2</c:v>
                </c:pt>
                <c:pt idx="91">
                  <c:v>3.5263408000000003E-2</c:v>
                </c:pt>
                <c:pt idx="92">
                  <c:v>3.0426564E-2</c:v>
                </c:pt>
                <c:pt idx="93">
                  <c:v>2.6361173000000002E-2</c:v>
                </c:pt>
                <c:pt idx="94">
                  <c:v>2.3326894000000001E-2</c:v>
                </c:pt>
                <c:pt idx="95">
                  <c:v>1.9938536E-2</c:v>
                </c:pt>
                <c:pt idx="96">
                  <c:v>1.91454E-2</c:v>
                </c:pt>
                <c:pt idx="97">
                  <c:v>1.8723335000000001E-2</c:v>
                </c:pt>
                <c:pt idx="98">
                  <c:v>1.7850715999999999E-2</c:v>
                </c:pt>
                <c:pt idx="99">
                  <c:v>1.7272315999999999E-2</c:v>
                </c:pt>
                <c:pt idx="100">
                  <c:v>1.8551424E-2</c:v>
                </c:pt>
                <c:pt idx="101">
                  <c:v>2.0133677999999999E-2</c:v>
                </c:pt>
                <c:pt idx="102">
                  <c:v>2.0739123000000002E-2</c:v>
                </c:pt>
                <c:pt idx="103">
                  <c:v>2.2240505000000001E-2</c:v>
                </c:pt>
                <c:pt idx="104">
                  <c:v>2.3333791999999999E-2</c:v>
                </c:pt>
                <c:pt idx="105">
                  <c:v>2.3565149000000001E-2</c:v>
                </c:pt>
                <c:pt idx="106">
                  <c:v>2.2899084E-2</c:v>
                </c:pt>
                <c:pt idx="107">
                  <c:v>2.161304E-2</c:v>
                </c:pt>
                <c:pt idx="108">
                  <c:v>1.9289529999999999E-2</c:v>
                </c:pt>
                <c:pt idx="109">
                  <c:v>1.6030454999999999E-2</c:v>
                </c:pt>
                <c:pt idx="110">
                  <c:v>1.2490843E-2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F9E-4EB8-A998-32029EF65B3E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[2]Sheet1!$D$33:$DT$33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4.0186739999999999E-3</c:v>
                </c:pt>
                <c:pt idx="3">
                  <c:v>1.1742532E-2</c:v>
                </c:pt>
                <c:pt idx="4">
                  <c:v>1.5911544E-2</c:v>
                </c:pt>
                <c:pt idx="5">
                  <c:v>1.8176024999999998E-2</c:v>
                </c:pt>
                <c:pt idx="6">
                  <c:v>1.9350282999999999E-2</c:v>
                </c:pt>
                <c:pt idx="7">
                  <c:v>1.8090768E-2</c:v>
                </c:pt>
                <c:pt idx="8">
                  <c:v>1.2977175000000001E-2</c:v>
                </c:pt>
                <c:pt idx="9">
                  <c:v>4.9577290000000001E-3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1.5656082000000001E-3</c:v>
                </c:pt>
                <c:pt idx="15">
                  <c:v>5.4619763999999996E-3</c:v>
                </c:pt>
                <c:pt idx="16">
                  <c:v>6.4107473000000002E-3</c:v>
                </c:pt>
                <c:pt idx="17">
                  <c:v>4.2869680000000004E-3</c:v>
                </c:pt>
                <c:pt idx="18">
                  <c:v>1.7245305999999999E-3</c:v>
                </c:pt>
                <c:pt idx="19">
                  <c:v>0</c:v>
                </c:pt>
                <c:pt idx="20">
                  <c:v>0</c:v>
                </c:pt>
                <c:pt idx="21">
                  <c:v>1.9188687E-3</c:v>
                </c:pt>
                <c:pt idx="22">
                  <c:v>5.2978790000000001E-3</c:v>
                </c:pt>
                <c:pt idx="23">
                  <c:v>8.6460749999999996E-3</c:v>
                </c:pt>
                <c:pt idx="24">
                  <c:v>1.2555851999999999E-2</c:v>
                </c:pt>
                <c:pt idx="25">
                  <c:v>1.5379411000000001E-2</c:v>
                </c:pt>
                <c:pt idx="26">
                  <c:v>1.8474054E-2</c:v>
                </c:pt>
                <c:pt idx="27">
                  <c:v>2.0433766999999999E-2</c:v>
                </c:pt>
                <c:pt idx="28">
                  <c:v>2.2201780000000001E-2</c:v>
                </c:pt>
                <c:pt idx="29">
                  <c:v>2.3963301999999999E-2</c:v>
                </c:pt>
                <c:pt idx="30">
                  <c:v>2.5558230000000001E-2</c:v>
                </c:pt>
                <c:pt idx="31">
                  <c:v>2.713757E-2</c:v>
                </c:pt>
                <c:pt idx="32">
                  <c:v>2.9622642000000001E-2</c:v>
                </c:pt>
                <c:pt idx="33">
                  <c:v>3.4570142999999998E-2</c:v>
                </c:pt>
                <c:pt idx="34">
                  <c:v>4.1647480000000001E-2</c:v>
                </c:pt>
                <c:pt idx="35">
                  <c:v>5.0242624999999999E-2</c:v>
                </c:pt>
                <c:pt idx="36">
                  <c:v>5.8009962999999998E-2</c:v>
                </c:pt>
                <c:pt idx="37">
                  <c:v>6.3424969999999997E-2</c:v>
                </c:pt>
                <c:pt idx="38">
                  <c:v>6.4847879999999997E-2</c:v>
                </c:pt>
                <c:pt idx="39">
                  <c:v>6.2616539999999998E-2</c:v>
                </c:pt>
                <c:pt idx="40">
                  <c:v>5.6529370000000002E-2</c:v>
                </c:pt>
                <c:pt idx="41">
                  <c:v>4.8302564999999999E-2</c:v>
                </c:pt>
                <c:pt idx="42">
                  <c:v>3.9827799999999997E-2</c:v>
                </c:pt>
                <c:pt idx="43">
                  <c:v>3.3293410000000002E-2</c:v>
                </c:pt>
                <c:pt idx="44">
                  <c:v>3.1692224999999997E-2</c:v>
                </c:pt>
                <c:pt idx="45">
                  <c:v>3.4465780000000001E-2</c:v>
                </c:pt>
                <c:pt idx="46">
                  <c:v>3.8220372000000002E-2</c:v>
                </c:pt>
                <c:pt idx="47">
                  <c:v>3.9306737000000001E-2</c:v>
                </c:pt>
                <c:pt idx="48">
                  <c:v>3.6830170000000002E-2</c:v>
                </c:pt>
                <c:pt idx="49">
                  <c:v>3.2460323999999999E-2</c:v>
                </c:pt>
                <c:pt idx="50">
                  <c:v>2.7514111000000001E-2</c:v>
                </c:pt>
                <c:pt idx="51">
                  <c:v>2.3511047E-2</c:v>
                </c:pt>
                <c:pt idx="52">
                  <c:v>2.3146313000000002E-2</c:v>
                </c:pt>
                <c:pt idx="53">
                  <c:v>2.8086217E-2</c:v>
                </c:pt>
                <c:pt idx="54">
                  <c:v>3.7787866000000003E-2</c:v>
                </c:pt>
                <c:pt idx="55">
                  <c:v>4.9788369999999998E-2</c:v>
                </c:pt>
                <c:pt idx="56">
                  <c:v>5.9799350000000001E-2</c:v>
                </c:pt>
                <c:pt idx="57">
                  <c:v>6.7833400000000002E-2</c:v>
                </c:pt>
                <c:pt idx="58">
                  <c:v>7.3722070000000001E-2</c:v>
                </c:pt>
                <c:pt idx="59">
                  <c:v>7.5024939999999998E-2</c:v>
                </c:pt>
                <c:pt idx="60">
                  <c:v>6.9727380000000005E-2</c:v>
                </c:pt>
                <c:pt idx="61">
                  <c:v>6.080841E-2</c:v>
                </c:pt>
                <c:pt idx="62">
                  <c:v>5.2945520000000003E-2</c:v>
                </c:pt>
                <c:pt idx="63">
                  <c:v>4.7558102999999997E-2</c:v>
                </c:pt>
                <c:pt idx="64">
                  <c:v>4.3133247999999999E-2</c:v>
                </c:pt>
                <c:pt idx="65">
                  <c:v>3.8395292999999997E-2</c:v>
                </c:pt>
                <c:pt idx="66">
                  <c:v>3.6632409999999997E-2</c:v>
                </c:pt>
                <c:pt idx="67">
                  <c:v>4.0530169999999997E-2</c:v>
                </c:pt>
                <c:pt idx="68">
                  <c:v>4.8011261999999999E-2</c:v>
                </c:pt>
                <c:pt idx="69">
                  <c:v>5.1783102999999997E-2</c:v>
                </c:pt>
                <c:pt idx="70">
                  <c:v>4.7606849999999999E-2</c:v>
                </c:pt>
                <c:pt idx="71">
                  <c:v>3.6454488E-2</c:v>
                </c:pt>
                <c:pt idx="72">
                  <c:v>2.3595972E-2</c:v>
                </c:pt>
                <c:pt idx="73">
                  <c:v>1.3185768E-2</c:v>
                </c:pt>
                <c:pt idx="74">
                  <c:v>6.6548789999999998E-3</c:v>
                </c:pt>
                <c:pt idx="75">
                  <c:v>3.2095346000000002E-3</c:v>
                </c:pt>
                <c:pt idx="76">
                  <c:v>2.5051814000000001E-3</c:v>
                </c:pt>
                <c:pt idx="77">
                  <c:v>4.6959330000000002E-3</c:v>
                </c:pt>
                <c:pt idx="78">
                  <c:v>9.77424E-3</c:v>
                </c:pt>
                <c:pt idx="79">
                  <c:v>1.5952667E-2</c:v>
                </c:pt>
                <c:pt idx="80">
                  <c:v>2.0028799999999999E-2</c:v>
                </c:pt>
                <c:pt idx="81">
                  <c:v>2.0048204999999999E-2</c:v>
                </c:pt>
                <c:pt idx="82">
                  <c:v>1.6666349E-2</c:v>
                </c:pt>
                <c:pt idx="83">
                  <c:v>1.2761422E-2</c:v>
                </c:pt>
                <c:pt idx="84">
                  <c:v>1.1270631999999999E-2</c:v>
                </c:pt>
                <c:pt idx="85">
                  <c:v>1.3785507000000001E-2</c:v>
                </c:pt>
                <c:pt idx="86">
                  <c:v>1.9868734999999998E-2</c:v>
                </c:pt>
                <c:pt idx="87">
                  <c:v>2.7554713000000002E-2</c:v>
                </c:pt>
                <c:pt idx="88">
                  <c:v>3.4476217000000003E-2</c:v>
                </c:pt>
                <c:pt idx="89">
                  <c:v>3.8280939999999999E-2</c:v>
                </c:pt>
                <c:pt idx="90">
                  <c:v>3.8293269999999997E-2</c:v>
                </c:pt>
                <c:pt idx="91">
                  <c:v>3.5292893999999998E-2</c:v>
                </c:pt>
                <c:pt idx="92">
                  <c:v>3.0530290000000002E-2</c:v>
                </c:pt>
                <c:pt idx="93">
                  <c:v>2.6532310999999999E-2</c:v>
                </c:pt>
                <c:pt idx="94">
                  <c:v>2.3551028000000002E-2</c:v>
                </c:pt>
                <c:pt idx="95">
                  <c:v>2.0178583E-2</c:v>
                </c:pt>
                <c:pt idx="96">
                  <c:v>1.9375026E-2</c:v>
                </c:pt>
                <c:pt idx="97">
                  <c:v>1.8932296000000001E-2</c:v>
                </c:pt>
                <c:pt idx="98">
                  <c:v>1.8033199999999999E-2</c:v>
                </c:pt>
                <c:pt idx="99">
                  <c:v>1.7425237E-2</c:v>
                </c:pt>
                <c:pt idx="100">
                  <c:v>1.8668636999999998E-2</c:v>
                </c:pt>
                <c:pt idx="101">
                  <c:v>2.0205908000000002E-2</c:v>
                </c:pt>
                <c:pt idx="102">
                  <c:v>2.0794311999999999E-2</c:v>
                </c:pt>
                <c:pt idx="103">
                  <c:v>2.2278803999999999E-2</c:v>
                </c:pt>
                <c:pt idx="104">
                  <c:v>2.3354696000000001E-2</c:v>
                </c:pt>
                <c:pt idx="105">
                  <c:v>2.3570399999999998E-2</c:v>
                </c:pt>
                <c:pt idx="106">
                  <c:v>2.2889303E-2</c:v>
                </c:pt>
                <c:pt idx="107">
                  <c:v>2.1594867E-2</c:v>
                </c:pt>
                <c:pt idx="108">
                  <c:v>1.9255158000000001E-2</c:v>
                </c:pt>
                <c:pt idx="109">
                  <c:v>1.597995E-2</c:v>
                </c:pt>
                <c:pt idx="110">
                  <c:v>1.2420264E-2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F9E-4EB8-A998-32029EF65B3E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[2]Sheet1!$D$34:$DT$34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4.0186739999999999E-3</c:v>
                </c:pt>
                <c:pt idx="3">
                  <c:v>1.1742532E-2</c:v>
                </c:pt>
                <c:pt idx="4">
                  <c:v>1.5911544E-2</c:v>
                </c:pt>
                <c:pt idx="5">
                  <c:v>1.8176024999999998E-2</c:v>
                </c:pt>
                <c:pt idx="6">
                  <c:v>1.9350282999999999E-2</c:v>
                </c:pt>
                <c:pt idx="7">
                  <c:v>1.8090768E-2</c:v>
                </c:pt>
                <c:pt idx="8">
                  <c:v>1.2977175000000001E-2</c:v>
                </c:pt>
                <c:pt idx="9">
                  <c:v>4.9577290000000001E-3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1.5656082000000001E-3</c:v>
                </c:pt>
                <c:pt idx="15">
                  <c:v>5.4619763999999996E-3</c:v>
                </c:pt>
                <c:pt idx="16">
                  <c:v>6.4107473000000002E-3</c:v>
                </c:pt>
                <c:pt idx="17">
                  <c:v>4.2869680000000004E-3</c:v>
                </c:pt>
                <c:pt idx="18">
                  <c:v>1.7245305999999999E-3</c:v>
                </c:pt>
                <c:pt idx="19">
                  <c:v>0</c:v>
                </c:pt>
                <c:pt idx="20">
                  <c:v>0</c:v>
                </c:pt>
                <c:pt idx="21">
                  <c:v>1.9188687E-3</c:v>
                </c:pt>
                <c:pt idx="22">
                  <c:v>5.2978790000000001E-3</c:v>
                </c:pt>
                <c:pt idx="23">
                  <c:v>8.6460749999999996E-3</c:v>
                </c:pt>
                <c:pt idx="24">
                  <c:v>1.2555851999999999E-2</c:v>
                </c:pt>
                <c:pt idx="25">
                  <c:v>1.5379411000000001E-2</c:v>
                </c:pt>
                <c:pt idx="26">
                  <c:v>1.8474054E-2</c:v>
                </c:pt>
                <c:pt idx="27">
                  <c:v>2.0433766999999999E-2</c:v>
                </c:pt>
                <c:pt idx="28">
                  <c:v>2.2201780000000001E-2</c:v>
                </c:pt>
                <c:pt idx="29">
                  <c:v>2.3963301999999999E-2</c:v>
                </c:pt>
                <c:pt idx="30">
                  <c:v>2.5558230000000001E-2</c:v>
                </c:pt>
                <c:pt idx="31">
                  <c:v>2.713757E-2</c:v>
                </c:pt>
                <c:pt idx="32">
                  <c:v>2.9622642000000001E-2</c:v>
                </c:pt>
                <c:pt idx="33">
                  <c:v>3.4570142999999998E-2</c:v>
                </c:pt>
                <c:pt idx="34">
                  <c:v>4.1647480000000001E-2</c:v>
                </c:pt>
                <c:pt idx="35">
                  <c:v>5.0242624999999999E-2</c:v>
                </c:pt>
                <c:pt idx="36">
                  <c:v>5.8009962999999998E-2</c:v>
                </c:pt>
                <c:pt idx="37">
                  <c:v>6.3424969999999997E-2</c:v>
                </c:pt>
                <c:pt idx="38">
                  <c:v>6.4847879999999997E-2</c:v>
                </c:pt>
                <c:pt idx="39">
                  <c:v>6.2616539999999998E-2</c:v>
                </c:pt>
                <c:pt idx="40">
                  <c:v>5.6529370000000002E-2</c:v>
                </c:pt>
                <c:pt idx="41">
                  <c:v>4.8302564999999999E-2</c:v>
                </c:pt>
                <c:pt idx="42">
                  <c:v>3.9827799999999997E-2</c:v>
                </c:pt>
                <c:pt idx="43">
                  <c:v>3.3293410000000002E-2</c:v>
                </c:pt>
                <c:pt idx="44">
                  <c:v>3.1692224999999997E-2</c:v>
                </c:pt>
                <c:pt idx="45">
                  <c:v>3.4465780000000001E-2</c:v>
                </c:pt>
                <c:pt idx="46">
                  <c:v>3.8220372000000002E-2</c:v>
                </c:pt>
                <c:pt idx="47">
                  <c:v>3.9306737000000001E-2</c:v>
                </c:pt>
                <c:pt idx="48">
                  <c:v>3.6830170000000002E-2</c:v>
                </c:pt>
                <c:pt idx="49">
                  <c:v>3.2460323999999999E-2</c:v>
                </c:pt>
                <c:pt idx="50">
                  <c:v>2.7514111000000001E-2</c:v>
                </c:pt>
                <c:pt idx="51">
                  <c:v>2.3511047E-2</c:v>
                </c:pt>
                <c:pt idx="52">
                  <c:v>2.3146313000000002E-2</c:v>
                </c:pt>
                <c:pt idx="53">
                  <c:v>2.8086217E-2</c:v>
                </c:pt>
                <c:pt idx="54">
                  <c:v>3.7787866000000003E-2</c:v>
                </c:pt>
                <c:pt idx="55">
                  <c:v>4.9788369999999998E-2</c:v>
                </c:pt>
                <c:pt idx="56">
                  <c:v>5.9799350000000001E-2</c:v>
                </c:pt>
                <c:pt idx="57">
                  <c:v>6.7833400000000002E-2</c:v>
                </c:pt>
                <c:pt idx="58">
                  <c:v>7.3722070000000001E-2</c:v>
                </c:pt>
                <c:pt idx="59">
                  <c:v>7.5024939999999998E-2</c:v>
                </c:pt>
                <c:pt idx="60">
                  <c:v>6.9727380000000005E-2</c:v>
                </c:pt>
                <c:pt idx="61">
                  <c:v>6.080841E-2</c:v>
                </c:pt>
                <c:pt idx="62">
                  <c:v>5.2945520000000003E-2</c:v>
                </c:pt>
                <c:pt idx="63">
                  <c:v>4.7558102999999997E-2</c:v>
                </c:pt>
                <c:pt idx="64">
                  <c:v>4.3133247999999999E-2</c:v>
                </c:pt>
                <c:pt idx="65">
                  <c:v>3.8395292999999997E-2</c:v>
                </c:pt>
                <c:pt idx="66">
                  <c:v>3.6632409999999997E-2</c:v>
                </c:pt>
                <c:pt idx="67">
                  <c:v>4.0530169999999997E-2</c:v>
                </c:pt>
                <c:pt idx="68">
                  <c:v>4.8011261999999999E-2</c:v>
                </c:pt>
                <c:pt idx="69">
                  <c:v>5.1783102999999997E-2</c:v>
                </c:pt>
                <c:pt idx="70">
                  <c:v>4.7606849999999999E-2</c:v>
                </c:pt>
                <c:pt idx="71">
                  <c:v>3.6454488E-2</c:v>
                </c:pt>
                <c:pt idx="72">
                  <c:v>2.3595972E-2</c:v>
                </c:pt>
                <c:pt idx="73">
                  <c:v>1.3185768E-2</c:v>
                </c:pt>
                <c:pt idx="74">
                  <c:v>6.6548789999999998E-3</c:v>
                </c:pt>
                <c:pt idx="75">
                  <c:v>3.2095346000000002E-3</c:v>
                </c:pt>
                <c:pt idx="76">
                  <c:v>2.5051814000000001E-3</c:v>
                </c:pt>
                <c:pt idx="77">
                  <c:v>4.6959330000000002E-3</c:v>
                </c:pt>
                <c:pt idx="78">
                  <c:v>9.77424E-3</c:v>
                </c:pt>
                <c:pt idx="79">
                  <c:v>1.5952667E-2</c:v>
                </c:pt>
                <c:pt idx="80">
                  <c:v>2.0028799999999999E-2</c:v>
                </c:pt>
                <c:pt idx="81">
                  <c:v>2.0048204999999999E-2</c:v>
                </c:pt>
                <c:pt idx="82">
                  <c:v>1.6666349E-2</c:v>
                </c:pt>
                <c:pt idx="83">
                  <c:v>1.2761422E-2</c:v>
                </c:pt>
                <c:pt idx="84">
                  <c:v>1.1270631999999999E-2</c:v>
                </c:pt>
                <c:pt idx="85">
                  <c:v>1.3785507000000001E-2</c:v>
                </c:pt>
                <c:pt idx="86">
                  <c:v>1.9868734999999998E-2</c:v>
                </c:pt>
                <c:pt idx="87">
                  <c:v>2.7554713000000002E-2</c:v>
                </c:pt>
                <c:pt idx="88">
                  <c:v>3.4476217000000003E-2</c:v>
                </c:pt>
                <c:pt idx="89">
                  <c:v>3.8280939999999999E-2</c:v>
                </c:pt>
                <c:pt idx="90">
                  <c:v>3.8293269999999997E-2</c:v>
                </c:pt>
                <c:pt idx="91">
                  <c:v>3.5292893999999998E-2</c:v>
                </c:pt>
                <c:pt idx="92">
                  <c:v>3.0530290000000002E-2</c:v>
                </c:pt>
                <c:pt idx="93">
                  <c:v>2.6532310999999999E-2</c:v>
                </c:pt>
                <c:pt idx="94">
                  <c:v>2.3551028000000002E-2</c:v>
                </c:pt>
                <c:pt idx="95">
                  <c:v>2.0178583E-2</c:v>
                </c:pt>
                <c:pt idx="96">
                  <c:v>1.9375026E-2</c:v>
                </c:pt>
                <c:pt idx="97">
                  <c:v>1.8932296000000001E-2</c:v>
                </c:pt>
                <c:pt idx="98">
                  <c:v>1.8033199999999999E-2</c:v>
                </c:pt>
                <c:pt idx="99">
                  <c:v>1.7425237E-2</c:v>
                </c:pt>
                <c:pt idx="100">
                  <c:v>1.8668636999999998E-2</c:v>
                </c:pt>
                <c:pt idx="101">
                  <c:v>2.0205908000000002E-2</c:v>
                </c:pt>
                <c:pt idx="102">
                  <c:v>2.0794311999999999E-2</c:v>
                </c:pt>
                <c:pt idx="103">
                  <c:v>2.2278803999999999E-2</c:v>
                </c:pt>
                <c:pt idx="104">
                  <c:v>2.3354696000000001E-2</c:v>
                </c:pt>
                <c:pt idx="105">
                  <c:v>2.3570399999999998E-2</c:v>
                </c:pt>
                <c:pt idx="106">
                  <c:v>2.2889303E-2</c:v>
                </c:pt>
                <c:pt idx="107">
                  <c:v>2.1594867E-2</c:v>
                </c:pt>
                <c:pt idx="108">
                  <c:v>1.9255158000000001E-2</c:v>
                </c:pt>
                <c:pt idx="109">
                  <c:v>1.597995E-2</c:v>
                </c:pt>
                <c:pt idx="110">
                  <c:v>1.2420264E-2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F9E-4EB8-A998-32029EF65B3E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[2]Sheet1!$D$35:$DT$35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4.022393E-3</c:v>
                </c:pt>
                <c:pt idx="3">
                  <c:v>1.1850962E-2</c:v>
                </c:pt>
                <c:pt idx="4">
                  <c:v>1.6113189999999999E-2</c:v>
                </c:pt>
                <c:pt idx="5">
                  <c:v>1.8400388E-2</c:v>
                </c:pt>
                <c:pt idx="6">
                  <c:v>1.9517861000000001E-2</c:v>
                </c:pt>
                <c:pt idx="7">
                  <c:v>1.8147426000000001E-2</c:v>
                </c:pt>
                <c:pt idx="8">
                  <c:v>1.2926203000000001E-2</c:v>
                </c:pt>
                <c:pt idx="9">
                  <c:v>4.8527459999999998E-3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1.6408854E-3</c:v>
                </c:pt>
                <c:pt idx="15">
                  <c:v>5.6133210000000001E-3</c:v>
                </c:pt>
                <c:pt idx="16">
                  <c:v>6.6416143000000002E-3</c:v>
                </c:pt>
                <c:pt idx="17">
                  <c:v>4.5893790000000002E-3</c:v>
                </c:pt>
                <c:pt idx="18">
                  <c:v>2.0344349999999998E-3</c:v>
                </c:pt>
                <c:pt idx="19">
                  <c:v>2.34E-4</c:v>
                </c:pt>
                <c:pt idx="20">
                  <c:v>7.3799999999999996E-6</c:v>
                </c:pt>
                <c:pt idx="21">
                  <c:v>1.9928672999999998E-3</c:v>
                </c:pt>
                <c:pt idx="22">
                  <c:v>5.2810186000000004E-3</c:v>
                </c:pt>
                <c:pt idx="23">
                  <c:v>8.5802680000000003E-3</c:v>
                </c:pt>
                <c:pt idx="24">
                  <c:v>1.2451068500000001E-2</c:v>
                </c:pt>
                <c:pt idx="25">
                  <c:v>1.5283918000000001E-2</c:v>
                </c:pt>
                <c:pt idx="26">
                  <c:v>1.8428880000000002E-2</c:v>
                </c:pt>
                <c:pt idx="27">
                  <c:v>2.045775E-2</c:v>
                </c:pt>
                <c:pt idx="28">
                  <c:v>2.2274187000000001E-2</c:v>
                </c:pt>
                <c:pt idx="29">
                  <c:v>2.4016477000000001E-2</c:v>
                </c:pt>
                <c:pt idx="30">
                  <c:v>2.5540989E-2</c:v>
                </c:pt>
                <c:pt idx="31">
                  <c:v>2.7055444000000001E-2</c:v>
                </c:pt>
                <c:pt idx="32">
                  <c:v>2.953428E-2</c:v>
                </c:pt>
                <c:pt idx="33">
                  <c:v>3.4527380000000003E-2</c:v>
                </c:pt>
                <c:pt idx="34">
                  <c:v>4.1672250000000001E-2</c:v>
                </c:pt>
                <c:pt idx="35">
                  <c:v>5.0320629999999998E-2</c:v>
                </c:pt>
                <c:pt idx="36">
                  <c:v>5.8113079999999998E-2</c:v>
                </c:pt>
                <c:pt idx="37">
                  <c:v>6.3520999999999994E-2</c:v>
                </c:pt>
                <c:pt idx="38">
                  <c:v>6.4942873999999998E-2</c:v>
                </c:pt>
                <c:pt idx="39">
                  <c:v>6.2729724000000001E-2</c:v>
                </c:pt>
                <c:pt idx="40">
                  <c:v>5.6684140000000001E-2</c:v>
                </c:pt>
                <c:pt idx="41">
                  <c:v>4.8513849999999997E-2</c:v>
                </c:pt>
                <c:pt idx="42">
                  <c:v>4.0073513999999998E-2</c:v>
                </c:pt>
                <c:pt idx="43">
                  <c:v>3.3524890000000002E-2</c:v>
                </c:pt>
                <c:pt idx="44">
                  <c:v>3.1867764999999999E-2</c:v>
                </c:pt>
                <c:pt idx="45">
                  <c:v>3.455043E-2</c:v>
                </c:pt>
                <c:pt idx="46">
                  <c:v>3.8214706000000001E-2</c:v>
                </c:pt>
                <c:pt idx="47">
                  <c:v>3.9241966000000003E-2</c:v>
                </c:pt>
                <c:pt idx="48">
                  <c:v>3.6731064000000001E-2</c:v>
                </c:pt>
                <c:pt idx="49">
                  <c:v>3.2355285999999997E-2</c:v>
                </c:pt>
                <c:pt idx="50">
                  <c:v>2.7449444E-2</c:v>
                </c:pt>
                <c:pt idx="51">
                  <c:v>2.3522557999999999E-2</c:v>
                </c:pt>
                <c:pt idx="52">
                  <c:v>2.3240556999999998E-2</c:v>
                </c:pt>
                <c:pt idx="53">
                  <c:v>2.8241914E-2</c:v>
                </c:pt>
                <c:pt idx="54">
                  <c:v>3.7963983E-2</c:v>
                </c:pt>
                <c:pt idx="55">
                  <c:v>4.9933343999999998E-2</c:v>
                </c:pt>
                <c:pt idx="56">
                  <c:v>5.9865158000000002E-2</c:v>
                </c:pt>
                <c:pt idx="57">
                  <c:v>6.7794750000000001E-2</c:v>
                </c:pt>
                <c:pt idx="58">
                  <c:v>7.3594419999999994E-2</c:v>
                </c:pt>
                <c:pt idx="59">
                  <c:v>7.4859010000000004E-2</c:v>
                </c:pt>
                <c:pt idx="60">
                  <c:v>6.9570090000000001E-2</c:v>
                </c:pt>
                <c:pt idx="61">
                  <c:v>6.0673526999999998E-2</c:v>
                </c:pt>
                <c:pt idx="62">
                  <c:v>5.2829794999999999E-2</c:v>
                </c:pt>
                <c:pt idx="63">
                  <c:v>4.7473130000000002E-2</c:v>
                </c:pt>
                <c:pt idx="64">
                  <c:v>4.3115559999999997E-2</c:v>
                </c:pt>
                <c:pt idx="65">
                  <c:v>3.846422E-2</c:v>
                </c:pt>
                <c:pt idx="66">
                  <c:v>3.6773115000000002E-2</c:v>
                </c:pt>
                <c:pt idx="67">
                  <c:v>4.0689982E-2</c:v>
                </c:pt>
                <c:pt idx="68">
                  <c:v>4.8128810000000001E-2</c:v>
                </c:pt>
                <c:pt idx="69">
                  <c:v>5.1800880000000001E-2</c:v>
                </c:pt>
                <c:pt idx="70">
                  <c:v>4.7499729999999997E-2</c:v>
                </c:pt>
                <c:pt idx="71">
                  <c:v>3.6255299999999997E-2</c:v>
                </c:pt>
                <c:pt idx="72">
                  <c:v>2.3384652999999998E-2</c:v>
                </c:pt>
                <c:pt idx="73">
                  <c:v>1.3040759000000001E-2</c:v>
                </c:pt>
                <c:pt idx="74">
                  <c:v>6.6027389999999998E-3</c:v>
                </c:pt>
                <c:pt idx="75">
                  <c:v>3.2225553999999999E-3</c:v>
                </c:pt>
                <c:pt idx="76">
                  <c:v>2.5389239000000001E-3</c:v>
                </c:pt>
                <c:pt idx="77">
                  <c:v>4.7224229999999999E-3</c:v>
                </c:pt>
                <c:pt idx="78">
                  <c:v>9.7844179999999996E-3</c:v>
                </c:pt>
                <c:pt idx="79">
                  <c:v>1.5959998999999999E-2</c:v>
                </c:pt>
                <c:pt idx="80">
                  <c:v>2.0055313000000002E-2</c:v>
                </c:pt>
                <c:pt idx="81">
                  <c:v>2.0111055999999999E-2</c:v>
                </c:pt>
                <c:pt idx="82">
                  <c:v>1.6758894999999999E-2</c:v>
                </c:pt>
                <c:pt idx="83">
                  <c:v>1.2854325E-2</c:v>
                </c:pt>
                <c:pt idx="84">
                  <c:v>1.132329E-2</c:v>
                </c:pt>
                <c:pt idx="85">
                  <c:v>1.377833E-2</c:v>
                </c:pt>
                <c:pt idx="86">
                  <c:v>1.980896E-2</c:v>
                </c:pt>
                <c:pt idx="87">
                  <c:v>2.7455029999999998E-2</c:v>
                </c:pt>
                <c:pt idx="88">
                  <c:v>3.4356159999999997E-2</c:v>
                </c:pt>
                <c:pt idx="89">
                  <c:v>3.8155187E-2</c:v>
                </c:pt>
                <c:pt idx="90">
                  <c:v>3.8184937000000002E-2</c:v>
                </c:pt>
                <c:pt idx="91">
                  <c:v>3.5206500000000002E-2</c:v>
                </c:pt>
                <c:pt idx="92">
                  <c:v>3.0460164000000001E-2</c:v>
                </c:pt>
                <c:pt idx="93">
                  <c:v>2.6472521999999998E-2</c:v>
                </c:pt>
                <c:pt idx="94">
                  <c:v>2.3497331999999999E-2</c:v>
                </c:pt>
                <c:pt idx="95">
                  <c:v>2.0127942999999999E-2</c:v>
                </c:pt>
                <c:pt idx="96">
                  <c:v>1.9336430000000002E-2</c:v>
                </c:pt>
                <c:pt idx="97">
                  <c:v>1.8916149E-2</c:v>
                </c:pt>
                <c:pt idx="98">
                  <c:v>1.8048095E-2</c:v>
                </c:pt>
                <c:pt idx="99">
                  <c:v>1.7473013999999999E-2</c:v>
                </c:pt>
                <c:pt idx="100">
                  <c:v>1.8746079999999998E-2</c:v>
                </c:pt>
                <c:pt idx="101">
                  <c:v>2.0293616E-2</c:v>
                </c:pt>
                <c:pt idx="102">
                  <c:v>2.0888186999999999E-2</c:v>
                </c:pt>
                <c:pt idx="103">
                  <c:v>2.2369613999999999E-2</c:v>
                </c:pt>
                <c:pt idx="104">
                  <c:v>2.343655E-2</c:v>
                </c:pt>
                <c:pt idx="105">
                  <c:v>2.3638787000000001E-2</c:v>
                </c:pt>
                <c:pt idx="106">
                  <c:v>2.2940499999999999E-2</c:v>
                </c:pt>
                <c:pt idx="107">
                  <c:v>2.1632922999999998E-2</c:v>
                </c:pt>
                <c:pt idx="108">
                  <c:v>1.9270605999999999E-2</c:v>
                </c:pt>
                <c:pt idx="109">
                  <c:v>1.5975139999999999E-2</c:v>
                </c:pt>
                <c:pt idx="110">
                  <c:v>1.2402708E-2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FF9E-4EB8-A998-32029EF65B3E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[2]Sheet1!$D$36:$DT$36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4.022393E-3</c:v>
                </c:pt>
                <c:pt idx="3">
                  <c:v>1.1850962E-2</c:v>
                </c:pt>
                <c:pt idx="4">
                  <c:v>1.6113189999999999E-2</c:v>
                </c:pt>
                <c:pt idx="5">
                  <c:v>1.8400388E-2</c:v>
                </c:pt>
                <c:pt idx="6">
                  <c:v>1.9517861000000001E-2</c:v>
                </c:pt>
                <c:pt idx="7">
                  <c:v>1.8147426000000001E-2</c:v>
                </c:pt>
                <c:pt idx="8">
                  <c:v>1.2926203000000001E-2</c:v>
                </c:pt>
                <c:pt idx="9">
                  <c:v>4.8527459999999998E-3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1.6408854E-3</c:v>
                </c:pt>
                <c:pt idx="15">
                  <c:v>5.6133210000000001E-3</c:v>
                </c:pt>
                <c:pt idx="16">
                  <c:v>6.6416143000000002E-3</c:v>
                </c:pt>
                <c:pt idx="17">
                  <c:v>4.5893790000000002E-3</c:v>
                </c:pt>
                <c:pt idx="18">
                  <c:v>2.0344349999999998E-3</c:v>
                </c:pt>
                <c:pt idx="19">
                  <c:v>2.34E-4</c:v>
                </c:pt>
                <c:pt idx="20">
                  <c:v>7.3799999999999996E-6</c:v>
                </c:pt>
                <c:pt idx="21">
                  <c:v>1.9928672999999998E-3</c:v>
                </c:pt>
                <c:pt idx="22">
                  <c:v>5.2810186000000004E-3</c:v>
                </c:pt>
                <c:pt idx="23">
                  <c:v>8.5802680000000003E-3</c:v>
                </c:pt>
                <c:pt idx="24">
                  <c:v>1.2451068500000001E-2</c:v>
                </c:pt>
                <c:pt idx="25">
                  <c:v>1.5283918000000001E-2</c:v>
                </c:pt>
                <c:pt idx="26">
                  <c:v>1.8428880000000002E-2</c:v>
                </c:pt>
                <c:pt idx="27">
                  <c:v>2.045775E-2</c:v>
                </c:pt>
                <c:pt idx="28">
                  <c:v>2.2274187000000001E-2</c:v>
                </c:pt>
                <c:pt idx="29">
                  <c:v>2.4016477000000001E-2</c:v>
                </c:pt>
                <c:pt idx="30">
                  <c:v>2.5540989E-2</c:v>
                </c:pt>
                <c:pt idx="31">
                  <c:v>2.7055444000000001E-2</c:v>
                </c:pt>
                <c:pt idx="32">
                  <c:v>2.953428E-2</c:v>
                </c:pt>
                <c:pt idx="33">
                  <c:v>3.4527380000000003E-2</c:v>
                </c:pt>
                <c:pt idx="34">
                  <c:v>4.1672250000000001E-2</c:v>
                </c:pt>
                <c:pt idx="35">
                  <c:v>5.0320629999999998E-2</c:v>
                </c:pt>
                <c:pt idx="36">
                  <c:v>5.8113079999999998E-2</c:v>
                </c:pt>
                <c:pt idx="37">
                  <c:v>6.3520999999999994E-2</c:v>
                </c:pt>
                <c:pt idx="38">
                  <c:v>6.4942873999999998E-2</c:v>
                </c:pt>
                <c:pt idx="39">
                  <c:v>6.2729724000000001E-2</c:v>
                </c:pt>
                <c:pt idx="40">
                  <c:v>5.6684140000000001E-2</c:v>
                </c:pt>
                <c:pt idx="41">
                  <c:v>4.8513849999999997E-2</c:v>
                </c:pt>
                <c:pt idx="42">
                  <c:v>4.0073513999999998E-2</c:v>
                </c:pt>
                <c:pt idx="43">
                  <c:v>3.3524890000000002E-2</c:v>
                </c:pt>
                <c:pt idx="44">
                  <c:v>3.1867764999999999E-2</c:v>
                </c:pt>
                <c:pt idx="45">
                  <c:v>3.455043E-2</c:v>
                </c:pt>
                <c:pt idx="46">
                  <c:v>3.8214706000000001E-2</c:v>
                </c:pt>
                <c:pt idx="47">
                  <c:v>3.9241966000000003E-2</c:v>
                </c:pt>
                <c:pt idx="48">
                  <c:v>3.6731064000000001E-2</c:v>
                </c:pt>
                <c:pt idx="49">
                  <c:v>3.2355285999999997E-2</c:v>
                </c:pt>
                <c:pt idx="50">
                  <c:v>2.7449444E-2</c:v>
                </c:pt>
                <c:pt idx="51">
                  <c:v>2.3522557999999999E-2</c:v>
                </c:pt>
                <c:pt idx="52">
                  <c:v>2.3240556999999998E-2</c:v>
                </c:pt>
                <c:pt idx="53">
                  <c:v>2.8241914E-2</c:v>
                </c:pt>
                <c:pt idx="54">
                  <c:v>3.7963983E-2</c:v>
                </c:pt>
                <c:pt idx="55">
                  <c:v>4.9933343999999998E-2</c:v>
                </c:pt>
                <c:pt idx="56">
                  <c:v>5.9865158000000002E-2</c:v>
                </c:pt>
                <c:pt idx="57">
                  <c:v>6.7794750000000001E-2</c:v>
                </c:pt>
                <c:pt idx="58">
                  <c:v>7.3594419999999994E-2</c:v>
                </c:pt>
                <c:pt idx="59">
                  <c:v>7.4859010000000004E-2</c:v>
                </c:pt>
                <c:pt idx="60">
                  <c:v>6.9570090000000001E-2</c:v>
                </c:pt>
                <c:pt idx="61">
                  <c:v>6.0673526999999998E-2</c:v>
                </c:pt>
                <c:pt idx="62">
                  <c:v>5.2829794999999999E-2</c:v>
                </c:pt>
                <c:pt idx="63">
                  <c:v>4.7473130000000002E-2</c:v>
                </c:pt>
                <c:pt idx="64">
                  <c:v>4.3115559999999997E-2</c:v>
                </c:pt>
                <c:pt idx="65">
                  <c:v>3.846422E-2</c:v>
                </c:pt>
                <c:pt idx="66">
                  <c:v>3.6773115000000002E-2</c:v>
                </c:pt>
                <c:pt idx="67">
                  <c:v>4.0689982E-2</c:v>
                </c:pt>
                <c:pt idx="68">
                  <c:v>4.8128810000000001E-2</c:v>
                </c:pt>
                <c:pt idx="69">
                  <c:v>5.1800880000000001E-2</c:v>
                </c:pt>
                <c:pt idx="70">
                  <c:v>4.7499729999999997E-2</c:v>
                </c:pt>
                <c:pt idx="71">
                  <c:v>3.6255299999999997E-2</c:v>
                </c:pt>
                <c:pt idx="72">
                  <c:v>2.3384652999999998E-2</c:v>
                </c:pt>
                <c:pt idx="73">
                  <c:v>1.3040759000000001E-2</c:v>
                </c:pt>
                <c:pt idx="74">
                  <c:v>6.6027389999999998E-3</c:v>
                </c:pt>
                <c:pt idx="75">
                  <c:v>3.2225553999999999E-3</c:v>
                </c:pt>
                <c:pt idx="76">
                  <c:v>2.5389239000000001E-3</c:v>
                </c:pt>
                <c:pt idx="77">
                  <c:v>4.7224229999999999E-3</c:v>
                </c:pt>
                <c:pt idx="78">
                  <c:v>9.7844179999999996E-3</c:v>
                </c:pt>
                <c:pt idx="79">
                  <c:v>1.5959998999999999E-2</c:v>
                </c:pt>
                <c:pt idx="80">
                  <c:v>2.0055313000000002E-2</c:v>
                </c:pt>
                <c:pt idx="81">
                  <c:v>2.0111055999999999E-2</c:v>
                </c:pt>
                <c:pt idx="82">
                  <c:v>1.6758894999999999E-2</c:v>
                </c:pt>
                <c:pt idx="83">
                  <c:v>1.2854325E-2</c:v>
                </c:pt>
                <c:pt idx="84">
                  <c:v>1.132329E-2</c:v>
                </c:pt>
                <c:pt idx="85">
                  <c:v>1.377833E-2</c:v>
                </c:pt>
                <c:pt idx="86">
                  <c:v>1.980896E-2</c:v>
                </c:pt>
                <c:pt idx="87">
                  <c:v>2.7455029999999998E-2</c:v>
                </c:pt>
                <c:pt idx="88">
                  <c:v>3.4356159999999997E-2</c:v>
                </c:pt>
                <c:pt idx="89">
                  <c:v>3.8155187E-2</c:v>
                </c:pt>
                <c:pt idx="90">
                  <c:v>3.8184937000000002E-2</c:v>
                </c:pt>
                <c:pt idx="91">
                  <c:v>3.5206500000000002E-2</c:v>
                </c:pt>
                <c:pt idx="92">
                  <c:v>3.0460164000000001E-2</c:v>
                </c:pt>
                <c:pt idx="93">
                  <c:v>2.6472521999999998E-2</c:v>
                </c:pt>
                <c:pt idx="94">
                  <c:v>2.3497331999999999E-2</c:v>
                </c:pt>
                <c:pt idx="95">
                  <c:v>2.0127942999999999E-2</c:v>
                </c:pt>
                <c:pt idx="96">
                  <c:v>1.9336430000000002E-2</c:v>
                </c:pt>
                <c:pt idx="97">
                  <c:v>1.8916149E-2</c:v>
                </c:pt>
                <c:pt idx="98">
                  <c:v>1.8048095E-2</c:v>
                </c:pt>
                <c:pt idx="99">
                  <c:v>1.7473013999999999E-2</c:v>
                </c:pt>
                <c:pt idx="100">
                  <c:v>1.8746079999999998E-2</c:v>
                </c:pt>
                <c:pt idx="101">
                  <c:v>2.0293616E-2</c:v>
                </c:pt>
                <c:pt idx="102">
                  <c:v>2.0888186999999999E-2</c:v>
                </c:pt>
                <c:pt idx="103">
                  <c:v>2.2369613999999999E-2</c:v>
                </c:pt>
                <c:pt idx="104">
                  <c:v>2.343655E-2</c:v>
                </c:pt>
                <c:pt idx="105">
                  <c:v>2.3638787000000001E-2</c:v>
                </c:pt>
                <c:pt idx="106">
                  <c:v>2.2940499999999999E-2</c:v>
                </c:pt>
                <c:pt idx="107">
                  <c:v>2.1632922999999998E-2</c:v>
                </c:pt>
                <c:pt idx="108">
                  <c:v>1.9270605999999999E-2</c:v>
                </c:pt>
                <c:pt idx="109">
                  <c:v>1.5975139999999999E-2</c:v>
                </c:pt>
                <c:pt idx="110">
                  <c:v>1.2402708E-2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FF9E-4EB8-A998-32029EF65B3E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[2]Sheet1!$D$37:$DT$37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3.9033734E-3</c:v>
                </c:pt>
                <c:pt idx="3">
                  <c:v>1.1772796E-2</c:v>
                </c:pt>
                <c:pt idx="4">
                  <c:v>1.6090297999999999E-2</c:v>
                </c:pt>
                <c:pt idx="5">
                  <c:v>1.8433697999999998E-2</c:v>
                </c:pt>
                <c:pt idx="6">
                  <c:v>1.9586988E-2</c:v>
                </c:pt>
                <c:pt idx="7">
                  <c:v>1.8234257E-2</c:v>
                </c:pt>
                <c:pt idx="8">
                  <c:v>1.3024166E-2</c:v>
                </c:pt>
                <c:pt idx="9">
                  <c:v>4.9600750000000004E-3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1.5525038000000001E-3</c:v>
                </c:pt>
                <c:pt idx="15">
                  <c:v>5.5732187000000002E-3</c:v>
                </c:pt>
                <c:pt idx="16">
                  <c:v>6.6567550000000003E-3</c:v>
                </c:pt>
                <c:pt idx="17">
                  <c:v>4.6140290000000004E-3</c:v>
                </c:pt>
                <c:pt idx="18">
                  <c:v>2.0388450000000001E-3</c:v>
                </c:pt>
                <c:pt idx="19">
                  <c:v>1.9000000000000001E-4</c:v>
                </c:pt>
                <c:pt idx="20">
                  <c:v>0</c:v>
                </c:pt>
                <c:pt idx="21">
                  <c:v>1.8841057000000001E-3</c:v>
                </c:pt>
                <c:pt idx="22">
                  <c:v>5.2066087000000004E-3</c:v>
                </c:pt>
                <c:pt idx="23">
                  <c:v>8.5773859999999993E-3</c:v>
                </c:pt>
                <c:pt idx="24">
                  <c:v>1.2513744E-2</c:v>
                </c:pt>
                <c:pt idx="25">
                  <c:v>1.5382576E-2</c:v>
                </c:pt>
                <c:pt idx="26">
                  <c:v>1.8510322999999999E-2</c:v>
                </c:pt>
                <c:pt idx="27">
                  <c:v>2.0512315E-2</c:v>
                </c:pt>
                <c:pt idx="28">
                  <c:v>2.2314047E-2</c:v>
                </c:pt>
                <c:pt idx="29">
                  <c:v>2.4044959000000001E-2</c:v>
                </c:pt>
                <c:pt idx="30">
                  <c:v>2.5577915999999999E-2</c:v>
                </c:pt>
                <c:pt idx="31">
                  <c:v>2.7108839999999999E-2</c:v>
                </c:pt>
                <c:pt idx="32">
                  <c:v>2.9612408999999999E-2</c:v>
                </c:pt>
                <c:pt idx="33">
                  <c:v>3.4671466999999997E-2</c:v>
                </c:pt>
                <c:pt idx="34">
                  <c:v>4.1887436E-2</c:v>
                </c:pt>
                <c:pt idx="35">
                  <c:v>5.0581294999999998E-2</c:v>
                </c:pt>
                <c:pt idx="36">
                  <c:v>5.8357645E-2</c:v>
                </c:pt>
                <c:pt idx="37">
                  <c:v>6.3706739999999998E-2</c:v>
                </c:pt>
                <c:pt idx="38">
                  <c:v>6.5040210000000001E-2</c:v>
                </c:pt>
                <c:pt idx="39">
                  <c:v>6.2768586000000001E-2</c:v>
                </c:pt>
                <c:pt idx="40">
                  <c:v>5.6698999999999999E-2</c:v>
                </c:pt>
                <c:pt idx="41">
                  <c:v>4.8536573E-2</c:v>
                </c:pt>
                <c:pt idx="42">
                  <c:v>4.0111788000000002E-2</c:v>
                </c:pt>
                <c:pt idx="43">
                  <c:v>3.3574115000000002E-2</c:v>
                </c:pt>
                <c:pt idx="44">
                  <c:v>3.1907126000000001E-2</c:v>
                </c:pt>
                <c:pt idx="45">
                  <c:v>3.458907E-2</c:v>
                </c:pt>
                <c:pt idx="46">
                  <c:v>3.8259260000000003E-2</c:v>
                </c:pt>
                <c:pt idx="47">
                  <c:v>3.9289150000000002E-2</c:v>
                </c:pt>
                <c:pt idx="48">
                  <c:v>3.6798369999999997E-2</c:v>
                </c:pt>
                <c:pt idx="49">
                  <c:v>3.2459979999999999E-2</c:v>
                </c:pt>
                <c:pt idx="50">
                  <c:v>2.7586894000000001E-2</c:v>
                </c:pt>
                <c:pt idx="51">
                  <c:v>2.366948E-2</c:v>
                </c:pt>
                <c:pt idx="52">
                  <c:v>2.3361949999999999E-2</c:v>
                </c:pt>
                <c:pt idx="53">
                  <c:v>2.8301204999999999E-2</c:v>
                </c:pt>
                <c:pt idx="54">
                  <c:v>3.7946750000000001E-2</c:v>
                </c:pt>
                <c:pt idx="55">
                  <c:v>4.9847186000000002E-2</c:v>
                </c:pt>
                <c:pt idx="56">
                  <c:v>5.9726256999999998E-2</c:v>
                </c:pt>
                <c:pt idx="57">
                  <c:v>6.7633695999999993E-2</c:v>
                </c:pt>
                <c:pt idx="58">
                  <c:v>7.3447079999999998E-2</c:v>
                </c:pt>
                <c:pt idx="59">
                  <c:v>7.4767299999999995E-2</c:v>
                </c:pt>
                <c:pt idx="60">
                  <c:v>6.955944E-2</c:v>
                </c:pt>
                <c:pt idx="61">
                  <c:v>6.0737600000000003E-2</c:v>
                </c:pt>
                <c:pt idx="62">
                  <c:v>5.2944854E-2</c:v>
                </c:pt>
                <c:pt idx="63">
                  <c:v>4.7620336999999999E-2</c:v>
                </c:pt>
                <c:pt idx="64">
                  <c:v>4.3271509999999999E-2</c:v>
                </c:pt>
                <c:pt idx="65">
                  <c:v>3.8594591999999997E-2</c:v>
                </c:pt>
                <c:pt idx="66">
                  <c:v>3.6835644000000001E-2</c:v>
                </c:pt>
                <c:pt idx="67">
                  <c:v>4.0660540000000002E-2</c:v>
                </c:pt>
                <c:pt idx="68">
                  <c:v>4.8023330000000003E-2</c:v>
                </c:pt>
                <c:pt idx="69">
                  <c:v>5.1660589999999999E-2</c:v>
                </c:pt>
                <c:pt idx="70">
                  <c:v>4.7362827000000003E-2</c:v>
                </c:pt>
                <c:pt idx="71">
                  <c:v>3.6143759999999997E-2</c:v>
                </c:pt>
                <c:pt idx="72">
                  <c:v>2.3296610999999998E-2</c:v>
                </c:pt>
                <c:pt idx="73">
                  <c:v>1.2965565E-2</c:v>
                </c:pt>
                <c:pt idx="74">
                  <c:v>6.5365090000000002E-3</c:v>
                </c:pt>
                <c:pt idx="75">
                  <c:v>3.1946013000000001E-3</c:v>
                </c:pt>
                <c:pt idx="76">
                  <c:v>2.5995570000000002E-3</c:v>
                </c:pt>
                <c:pt idx="77">
                  <c:v>4.8898322999999999E-3</c:v>
                </c:pt>
                <c:pt idx="78">
                  <c:v>1.0011503E-2</c:v>
                </c:pt>
                <c:pt idx="79">
                  <c:v>1.6159441E-2</c:v>
                </c:pt>
                <c:pt idx="80">
                  <c:v>2.0161862999999999E-2</c:v>
                </c:pt>
                <c:pt idx="81">
                  <c:v>2.0111530999999998E-2</c:v>
                </c:pt>
                <c:pt idx="82">
                  <c:v>1.6668374E-2</c:v>
                </c:pt>
                <c:pt idx="83">
                  <c:v>1.2688348E-2</c:v>
                </c:pt>
                <c:pt idx="84">
                  <c:v>1.11004235E-2</c:v>
                </c:pt>
                <c:pt idx="85">
                  <c:v>1.3520732000000001E-2</c:v>
                </c:pt>
                <c:pt idx="86">
                  <c:v>1.9543080000000001E-2</c:v>
                </c:pt>
                <c:pt idx="87">
                  <c:v>2.7202738000000001E-2</c:v>
                </c:pt>
                <c:pt idx="88">
                  <c:v>3.4135850000000002E-2</c:v>
                </c:pt>
                <c:pt idx="89">
                  <c:v>3.7980029999999998E-2</c:v>
                </c:pt>
                <c:pt idx="90">
                  <c:v>3.8066204999999999E-2</c:v>
                </c:pt>
                <c:pt idx="91">
                  <c:v>3.5155334000000003E-2</c:v>
                </c:pt>
                <c:pt idx="92">
                  <c:v>3.0474382000000001E-2</c:v>
                </c:pt>
                <c:pt idx="93">
                  <c:v>2.6539572000000001E-2</c:v>
                </c:pt>
                <c:pt idx="94">
                  <c:v>2.3601282000000001E-2</c:v>
                </c:pt>
                <c:pt idx="95">
                  <c:v>2.0245414E-2</c:v>
                </c:pt>
                <c:pt idx="96">
                  <c:v>1.9449062999999999E-2</c:v>
                </c:pt>
                <c:pt idx="97">
                  <c:v>1.9015308000000002E-2</c:v>
                </c:pt>
                <c:pt idx="98">
                  <c:v>1.8131115E-2</c:v>
                </c:pt>
                <c:pt idx="99">
                  <c:v>1.754501E-2</c:v>
                </c:pt>
                <c:pt idx="100">
                  <c:v>1.8811213E-2</c:v>
                </c:pt>
                <c:pt idx="101">
                  <c:v>2.0341272000000001E-2</c:v>
                </c:pt>
                <c:pt idx="102">
                  <c:v>2.0923010999999998E-2</c:v>
                </c:pt>
                <c:pt idx="103">
                  <c:v>2.2382293000000001E-2</c:v>
                </c:pt>
                <c:pt idx="104">
                  <c:v>2.3427505000000001E-2</c:v>
                </c:pt>
                <c:pt idx="105">
                  <c:v>2.3608977E-2</c:v>
                </c:pt>
                <c:pt idx="106">
                  <c:v>2.2892375999999999E-2</c:v>
                </c:pt>
                <c:pt idx="107">
                  <c:v>2.1564387000000001E-2</c:v>
                </c:pt>
                <c:pt idx="108">
                  <c:v>1.9193209999999999E-2</c:v>
                </c:pt>
                <c:pt idx="109">
                  <c:v>1.5895962999999999E-2</c:v>
                </c:pt>
                <c:pt idx="110">
                  <c:v>1.23280175E-2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FF9E-4EB8-A998-32029EF65B3E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[2]Sheet1!$D$38:$DT$38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3.9033734E-3</c:v>
                </c:pt>
                <c:pt idx="3">
                  <c:v>1.1772796E-2</c:v>
                </c:pt>
                <c:pt idx="4">
                  <c:v>1.6090297999999999E-2</c:v>
                </c:pt>
                <c:pt idx="5">
                  <c:v>1.8433697999999998E-2</c:v>
                </c:pt>
                <c:pt idx="6">
                  <c:v>1.9586988E-2</c:v>
                </c:pt>
                <c:pt idx="7">
                  <c:v>1.8234257E-2</c:v>
                </c:pt>
                <c:pt idx="8">
                  <c:v>1.3024166E-2</c:v>
                </c:pt>
                <c:pt idx="9">
                  <c:v>4.9600750000000004E-3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1.5525038000000001E-3</c:v>
                </c:pt>
                <c:pt idx="15">
                  <c:v>5.5732187000000002E-3</c:v>
                </c:pt>
                <c:pt idx="16">
                  <c:v>6.6567550000000003E-3</c:v>
                </c:pt>
                <c:pt idx="17">
                  <c:v>4.6140290000000004E-3</c:v>
                </c:pt>
                <c:pt idx="18">
                  <c:v>2.0388450000000001E-3</c:v>
                </c:pt>
                <c:pt idx="19">
                  <c:v>1.9000000000000001E-4</c:v>
                </c:pt>
                <c:pt idx="20">
                  <c:v>0</c:v>
                </c:pt>
                <c:pt idx="21">
                  <c:v>1.8841057000000001E-3</c:v>
                </c:pt>
                <c:pt idx="22">
                  <c:v>5.2066087000000004E-3</c:v>
                </c:pt>
                <c:pt idx="23">
                  <c:v>8.5773859999999993E-3</c:v>
                </c:pt>
                <c:pt idx="24">
                  <c:v>1.2513744E-2</c:v>
                </c:pt>
                <c:pt idx="25">
                  <c:v>1.5382576E-2</c:v>
                </c:pt>
                <c:pt idx="26">
                  <c:v>1.8510322999999999E-2</c:v>
                </c:pt>
                <c:pt idx="27">
                  <c:v>2.0512315E-2</c:v>
                </c:pt>
                <c:pt idx="28">
                  <c:v>2.2314047E-2</c:v>
                </c:pt>
                <c:pt idx="29">
                  <c:v>2.4044959000000001E-2</c:v>
                </c:pt>
                <c:pt idx="30">
                  <c:v>2.5577915999999999E-2</c:v>
                </c:pt>
                <c:pt idx="31">
                  <c:v>2.7108839999999999E-2</c:v>
                </c:pt>
                <c:pt idx="32">
                  <c:v>2.9612408999999999E-2</c:v>
                </c:pt>
                <c:pt idx="33">
                  <c:v>3.4671466999999997E-2</c:v>
                </c:pt>
                <c:pt idx="34">
                  <c:v>4.1887436E-2</c:v>
                </c:pt>
                <c:pt idx="35">
                  <c:v>5.0581294999999998E-2</c:v>
                </c:pt>
                <c:pt idx="36">
                  <c:v>5.8357645E-2</c:v>
                </c:pt>
                <c:pt idx="37">
                  <c:v>6.3706739999999998E-2</c:v>
                </c:pt>
                <c:pt idx="38">
                  <c:v>6.5040210000000001E-2</c:v>
                </c:pt>
                <c:pt idx="39">
                  <c:v>6.2768586000000001E-2</c:v>
                </c:pt>
                <c:pt idx="40">
                  <c:v>5.6698999999999999E-2</c:v>
                </c:pt>
                <c:pt idx="41">
                  <c:v>4.8536573E-2</c:v>
                </c:pt>
                <c:pt idx="42">
                  <c:v>4.0111788000000002E-2</c:v>
                </c:pt>
                <c:pt idx="43">
                  <c:v>3.3574115000000002E-2</c:v>
                </c:pt>
                <c:pt idx="44">
                  <c:v>3.1907126000000001E-2</c:v>
                </c:pt>
                <c:pt idx="45">
                  <c:v>3.458907E-2</c:v>
                </c:pt>
                <c:pt idx="46">
                  <c:v>3.8259260000000003E-2</c:v>
                </c:pt>
                <c:pt idx="47">
                  <c:v>3.9289150000000002E-2</c:v>
                </c:pt>
                <c:pt idx="48">
                  <c:v>3.6798369999999997E-2</c:v>
                </c:pt>
                <c:pt idx="49">
                  <c:v>3.2459979999999999E-2</c:v>
                </c:pt>
                <c:pt idx="50">
                  <c:v>2.7586894000000001E-2</c:v>
                </c:pt>
                <c:pt idx="51">
                  <c:v>2.366948E-2</c:v>
                </c:pt>
                <c:pt idx="52">
                  <c:v>2.3361949999999999E-2</c:v>
                </c:pt>
                <c:pt idx="53">
                  <c:v>2.8301204999999999E-2</c:v>
                </c:pt>
                <c:pt idx="54">
                  <c:v>3.7946750000000001E-2</c:v>
                </c:pt>
                <c:pt idx="55">
                  <c:v>4.9847186000000002E-2</c:v>
                </c:pt>
                <c:pt idx="56">
                  <c:v>5.9726256999999998E-2</c:v>
                </c:pt>
                <c:pt idx="57">
                  <c:v>6.7633695999999993E-2</c:v>
                </c:pt>
                <c:pt idx="58">
                  <c:v>7.3447079999999998E-2</c:v>
                </c:pt>
                <c:pt idx="59">
                  <c:v>7.4767299999999995E-2</c:v>
                </c:pt>
                <c:pt idx="60">
                  <c:v>6.955944E-2</c:v>
                </c:pt>
                <c:pt idx="61">
                  <c:v>6.0737600000000003E-2</c:v>
                </c:pt>
                <c:pt idx="62">
                  <c:v>5.2944854E-2</c:v>
                </c:pt>
                <c:pt idx="63">
                  <c:v>4.7620336999999999E-2</c:v>
                </c:pt>
                <c:pt idx="64">
                  <c:v>4.3271509999999999E-2</c:v>
                </c:pt>
                <c:pt idx="65">
                  <c:v>3.8594591999999997E-2</c:v>
                </c:pt>
                <c:pt idx="66">
                  <c:v>3.6835644000000001E-2</c:v>
                </c:pt>
                <c:pt idx="67">
                  <c:v>4.0660540000000002E-2</c:v>
                </c:pt>
                <c:pt idx="68">
                  <c:v>4.8023330000000003E-2</c:v>
                </c:pt>
                <c:pt idx="69">
                  <c:v>5.1660589999999999E-2</c:v>
                </c:pt>
                <c:pt idx="70">
                  <c:v>4.7362827000000003E-2</c:v>
                </c:pt>
                <c:pt idx="71">
                  <c:v>3.6143759999999997E-2</c:v>
                </c:pt>
                <c:pt idx="72">
                  <c:v>2.3296610999999998E-2</c:v>
                </c:pt>
                <c:pt idx="73">
                  <c:v>1.2965565E-2</c:v>
                </c:pt>
                <c:pt idx="74">
                  <c:v>6.5365090000000002E-3</c:v>
                </c:pt>
                <c:pt idx="75">
                  <c:v>3.1946013000000001E-3</c:v>
                </c:pt>
                <c:pt idx="76">
                  <c:v>2.5995570000000002E-3</c:v>
                </c:pt>
                <c:pt idx="77">
                  <c:v>4.8898322999999999E-3</c:v>
                </c:pt>
                <c:pt idx="78">
                  <c:v>1.0011503E-2</c:v>
                </c:pt>
                <c:pt idx="79">
                  <c:v>1.6159441E-2</c:v>
                </c:pt>
                <c:pt idx="80">
                  <c:v>2.0161862999999999E-2</c:v>
                </c:pt>
                <c:pt idx="81">
                  <c:v>2.0111530999999998E-2</c:v>
                </c:pt>
                <c:pt idx="82">
                  <c:v>1.6668374E-2</c:v>
                </c:pt>
                <c:pt idx="83">
                  <c:v>1.2688348E-2</c:v>
                </c:pt>
                <c:pt idx="84">
                  <c:v>1.11004235E-2</c:v>
                </c:pt>
                <c:pt idx="85">
                  <c:v>1.3520732000000001E-2</c:v>
                </c:pt>
                <c:pt idx="86">
                  <c:v>1.9543080000000001E-2</c:v>
                </c:pt>
                <c:pt idx="87">
                  <c:v>2.7202738000000001E-2</c:v>
                </c:pt>
                <c:pt idx="88">
                  <c:v>3.4135850000000002E-2</c:v>
                </c:pt>
                <c:pt idx="89">
                  <c:v>3.7980029999999998E-2</c:v>
                </c:pt>
                <c:pt idx="90">
                  <c:v>3.8066204999999999E-2</c:v>
                </c:pt>
                <c:pt idx="91">
                  <c:v>3.5155334000000003E-2</c:v>
                </c:pt>
                <c:pt idx="92">
                  <c:v>3.0474382000000001E-2</c:v>
                </c:pt>
                <c:pt idx="93">
                  <c:v>2.6539572000000001E-2</c:v>
                </c:pt>
                <c:pt idx="94">
                  <c:v>2.3601282000000001E-2</c:v>
                </c:pt>
                <c:pt idx="95">
                  <c:v>2.0245414E-2</c:v>
                </c:pt>
                <c:pt idx="96">
                  <c:v>1.9449062999999999E-2</c:v>
                </c:pt>
                <c:pt idx="97">
                  <c:v>1.9015308000000002E-2</c:v>
                </c:pt>
                <c:pt idx="98">
                  <c:v>1.8131115E-2</c:v>
                </c:pt>
                <c:pt idx="99">
                  <c:v>1.754501E-2</c:v>
                </c:pt>
                <c:pt idx="100">
                  <c:v>1.8811213E-2</c:v>
                </c:pt>
                <c:pt idx="101">
                  <c:v>2.0341272000000001E-2</c:v>
                </c:pt>
                <c:pt idx="102">
                  <c:v>2.0923010999999998E-2</c:v>
                </c:pt>
                <c:pt idx="103">
                  <c:v>2.2382293000000001E-2</c:v>
                </c:pt>
                <c:pt idx="104">
                  <c:v>2.3427505000000001E-2</c:v>
                </c:pt>
                <c:pt idx="105">
                  <c:v>2.3608977E-2</c:v>
                </c:pt>
                <c:pt idx="106">
                  <c:v>2.2892375999999999E-2</c:v>
                </c:pt>
                <c:pt idx="107">
                  <c:v>2.1564387000000001E-2</c:v>
                </c:pt>
                <c:pt idx="108">
                  <c:v>1.9193209999999999E-2</c:v>
                </c:pt>
                <c:pt idx="109">
                  <c:v>1.5895962999999999E-2</c:v>
                </c:pt>
                <c:pt idx="110">
                  <c:v>1.23280175E-2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FF9E-4EB8-A998-32029EF65B3E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[2]Sheet1!$D$39:$DT$39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3.9033734E-3</c:v>
                </c:pt>
                <c:pt idx="3">
                  <c:v>1.1772796E-2</c:v>
                </c:pt>
                <c:pt idx="4">
                  <c:v>1.6090297999999999E-2</c:v>
                </c:pt>
                <c:pt idx="5">
                  <c:v>1.8433697999999998E-2</c:v>
                </c:pt>
                <c:pt idx="6">
                  <c:v>1.9586988E-2</c:v>
                </c:pt>
                <c:pt idx="7">
                  <c:v>1.8234257E-2</c:v>
                </c:pt>
                <c:pt idx="8">
                  <c:v>1.3024166E-2</c:v>
                </c:pt>
                <c:pt idx="9">
                  <c:v>4.9600750000000004E-3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1.5525038000000001E-3</c:v>
                </c:pt>
                <c:pt idx="15">
                  <c:v>5.5732187000000002E-3</c:v>
                </c:pt>
                <c:pt idx="16">
                  <c:v>6.6567550000000003E-3</c:v>
                </c:pt>
                <c:pt idx="17">
                  <c:v>4.6140290000000004E-3</c:v>
                </c:pt>
                <c:pt idx="18">
                  <c:v>2.0388450000000001E-3</c:v>
                </c:pt>
                <c:pt idx="19">
                  <c:v>1.9000000000000001E-4</c:v>
                </c:pt>
                <c:pt idx="20">
                  <c:v>0</c:v>
                </c:pt>
                <c:pt idx="21">
                  <c:v>1.8841057000000001E-3</c:v>
                </c:pt>
                <c:pt idx="22">
                  <c:v>5.2066087000000004E-3</c:v>
                </c:pt>
                <c:pt idx="23">
                  <c:v>8.5773859999999993E-3</c:v>
                </c:pt>
                <c:pt idx="24">
                  <c:v>1.2513744E-2</c:v>
                </c:pt>
                <c:pt idx="25">
                  <c:v>1.5382576E-2</c:v>
                </c:pt>
                <c:pt idx="26">
                  <c:v>1.8510322999999999E-2</c:v>
                </c:pt>
                <c:pt idx="27">
                  <c:v>2.0512315E-2</c:v>
                </c:pt>
                <c:pt idx="28">
                  <c:v>2.2314047E-2</c:v>
                </c:pt>
                <c:pt idx="29">
                  <c:v>2.4044959000000001E-2</c:v>
                </c:pt>
                <c:pt idx="30">
                  <c:v>2.5577915999999999E-2</c:v>
                </c:pt>
                <c:pt idx="31">
                  <c:v>2.7108839999999999E-2</c:v>
                </c:pt>
                <c:pt idx="32">
                  <c:v>2.9612408999999999E-2</c:v>
                </c:pt>
                <c:pt idx="33">
                  <c:v>3.4671466999999997E-2</c:v>
                </c:pt>
                <c:pt idx="34">
                  <c:v>4.1887436E-2</c:v>
                </c:pt>
                <c:pt idx="35">
                  <c:v>5.0581294999999998E-2</c:v>
                </c:pt>
                <c:pt idx="36">
                  <c:v>5.8357645E-2</c:v>
                </c:pt>
                <c:pt idx="37">
                  <c:v>6.3706739999999998E-2</c:v>
                </c:pt>
                <c:pt idx="38">
                  <c:v>6.5040210000000001E-2</c:v>
                </c:pt>
                <c:pt idx="39">
                  <c:v>6.2768586000000001E-2</c:v>
                </c:pt>
                <c:pt idx="40">
                  <c:v>5.6698999999999999E-2</c:v>
                </c:pt>
                <c:pt idx="41">
                  <c:v>4.8536573E-2</c:v>
                </c:pt>
                <c:pt idx="42">
                  <c:v>4.0111788000000002E-2</c:v>
                </c:pt>
                <c:pt idx="43">
                  <c:v>3.3574115000000002E-2</c:v>
                </c:pt>
                <c:pt idx="44">
                  <c:v>3.1907126000000001E-2</c:v>
                </c:pt>
                <c:pt idx="45">
                  <c:v>3.458907E-2</c:v>
                </c:pt>
                <c:pt idx="46">
                  <c:v>3.8259260000000003E-2</c:v>
                </c:pt>
                <c:pt idx="47">
                  <c:v>3.9289150000000002E-2</c:v>
                </c:pt>
                <c:pt idx="48">
                  <c:v>3.6798369999999997E-2</c:v>
                </c:pt>
                <c:pt idx="49">
                  <c:v>3.2459979999999999E-2</c:v>
                </c:pt>
                <c:pt idx="50">
                  <c:v>2.7586894000000001E-2</c:v>
                </c:pt>
                <c:pt idx="51">
                  <c:v>2.366948E-2</c:v>
                </c:pt>
                <c:pt idx="52">
                  <c:v>2.3361949999999999E-2</c:v>
                </c:pt>
                <c:pt idx="53">
                  <c:v>2.8301204999999999E-2</c:v>
                </c:pt>
                <c:pt idx="54">
                  <c:v>3.7946750000000001E-2</c:v>
                </c:pt>
                <c:pt idx="55">
                  <c:v>4.9847186000000002E-2</c:v>
                </c:pt>
                <c:pt idx="56">
                  <c:v>5.9726256999999998E-2</c:v>
                </c:pt>
                <c:pt idx="57">
                  <c:v>6.7633695999999993E-2</c:v>
                </c:pt>
                <c:pt idx="58">
                  <c:v>7.3447079999999998E-2</c:v>
                </c:pt>
                <c:pt idx="59">
                  <c:v>7.4767299999999995E-2</c:v>
                </c:pt>
                <c:pt idx="60">
                  <c:v>6.955944E-2</c:v>
                </c:pt>
                <c:pt idx="61">
                  <c:v>6.0737600000000003E-2</c:v>
                </c:pt>
                <c:pt idx="62">
                  <c:v>5.2944854E-2</c:v>
                </c:pt>
                <c:pt idx="63">
                  <c:v>4.7620336999999999E-2</c:v>
                </c:pt>
                <c:pt idx="64">
                  <c:v>4.3271509999999999E-2</c:v>
                </c:pt>
                <c:pt idx="65">
                  <c:v>3.8594591999999997E-2</c:v>
                </c:pt>
                <c:pt idx="66">
                  <c:v>3.6835644000000001E-2</c:v>
                </c:pt>
                <c:pt idx="67">
                  <c:v>4.0660540000000002E-2</c:v>
                </c:pt>
                <c:pt idx="68">
                  <c:v>4.8023330000000003E-2</c:v>
                </c:pt>
                <c:pt idx="69">
                  <c:v>5.1660589999999999E-2</c:v>
                </c:pt>
                <c:pt idx="70">
                  <c:v>4.7362827000000003E-2</c:v>
                </c:pt>
                <c:pt idx="71">
                  <c:v>3.6143759999999997E-2</c:v>
                </c:pt>
                <c:pt idx="72">
                  <c:v>2.3296610999999998E-2</c:v>
                </c:pt>
                <c:pt idx="73">
                  <c:v>1.2965565E-2</c:v>
                </c:pt>
                <c:pt idx="74">
                  <c:v>6.5365090000000002E-3</c:v>
                </c:pt>
                <c:pt idx="75">
                  <c:v>3.1946013000000001E-3</c:v>
                </c:pt>
                <c:pt idx="76">
                  <c:v>2.5995570000000002E-3</c:v>
                </c:pt>
                <c:pt idx="77">
                  <c:v>4.8898322999999999E-3</c:v>
                </c:pt>
                <c:pt idx="78">
                  <c:v>1.0011503E-2</c:v>
                </c:pt>
                <c:pt idx="79">
                  <c:v>1.6159441E-2</c:v>
                </c:pt>
                <c:pt idx="80">
                  <c:v>2.0161862999999999E-2</c:v>
                </c:pt>
                <c:pt idx="81">
                  <c:v>2.0111530999999998E-2</c:v>
                </c:pt>
                <c:pt idx="82">
                  <c:v>1.6668374E-2</c:v>
                </c:pt>
                <c:pt idx="83">
                  <c:v>1.2688348E-2</c:v>
                </c:pt>
                <c:pt idx="84">
                  <c:v>1.11004235E-2</c:v>
                </c:pt>
                <c:pt idx="85">
                  <c:v>1.3520732000000001E-2</c:v>
                </c:pt>
                <c:pt idx="86">
                  <c:v>1.9543080000000001E-2</c:v>
                </c:pt>
                <c:pt idx="87">
                  <c:v>2.7202738000000001E-2</c:v>
                </c:pt>
                <c:pt idx="88">
                  <c:v>3.4135850000000002E-2</c:v>
                </c:pt>
                <c:pt idx="89">
                  <c:v>3.7980029999999998E-2</c:v>
                </c:pt>
                <c:pt idx="90">
                  <c:v>3.8066204999999999E-2</c:v>
                </c:pt>
                <c:pt idx="91">
                  <c:v>3.5155334000000003E-2</c:v>
                </c:pt>
                <c:pt idx="92">
                  <c:v>3.0474382000000001E-2</c:v>
                </c:pt>
                <c:pt idx="93">
                  <c:v>2.6539572000000001E-2</c:v>
                </c:pt>
                <c:pt idx="94">
                  <c:v>2.3601282000000001E-2</c:v>
                </c:pt>
                <c:pt idx="95">
                  <c:v>2.0245414E-2</c:v>
                </c:pt>
                <c:pt idx="96">
                  <c:v>1.9449062999999999E-2</c:v>
                </c:pt>
                <c:pt idx="97">
                  <c:v>1.9015308000000002E-2</c:v>
                </c:pt>
                <c:pt idx="98">
                  <c:v>1.8131115E-2</c:v>
                </c:pt>
                <c:pt idx="99">
                  <c:v>1.754501E-2</c:v>
                </c:pt>
                <c:pt idx="100">
                  <c:v>1.8811213E-2</c:v>
                </c:pt>
                <c:pt idx="101">
                  <c:v>2.0341272000000001E-2</c:v>
                </c:pt>
                <c:pt idx="102">
                  <c:v>2.0923010999999998E-2</c:v>
                </c:pt>
                <c:pt idx="103">
                  <c:v>2.2382293000000001E-2</c:v>
                </c:pt>
                <c:pt idx="104">
                  <c:v>2.3427505000000001E-2</c:v>
                </c:pt>
                <c:pt idx="105">
                  <c:v>2.3608977E-2</c:v>
                </c:pt>
                <c:pt idx="106">
                  <c:v>2.2892375999999999E-2</c:v>
                </c:pt>
                <c:pt idx="107">
                  <c:v>2.1564387000000001E-2</c:v>
                </c:pt>
                <c:pt idx="108">
                  <c:v>1.9193209999999999E-2</c:v>
                </c:pt>
                <c:pt idx="109">
                  <c:v>1.5895962999999999E-2</c:v>
                </c:pt>
                <c:pt idx="110">
                  <c:v>1.23280175E-2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FF9E-4EB8-A998-32029EF65B3E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[2]Sheet1!$D$40:$DT$40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3.9033734E-3</c:v>
                </c:pt>
                <c:pt idx="3">
                  <c:v>1.1772796E-2</c:v>
                </c:pt>
                <c:pt idx="4">
                  <c:v>1.6090297999999999E-2</c:v>
                </c:pt>
                <c:pt idx="5">
                  <c:v>1.8433697999999998E-2</c:v>
                </c:pt>
                <c:pt idx="6">
                  <c:v>1.9586988E-2</c:v>
                </c:pt>
                <c:pt idx="7">
                  <c:v>1.8234257E-2</c:v>
                </c:pt>
                <c:pt idx="8">
                  <c:v>1.3024166E-2</c:v>
                </c:pt>
                <c:pt idx="9">
                  <c:v>4.9600750000000004E-3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1.5525038000000001E-3</c:v>
                </c:pt>
                <c:pt idx="15">
                  <c:v>5.5732187000000002E-3</c:v>
                </c:pt>
                <c:pt idx="16">
                  <c:v>6.6567550000000003E-3</c:v>
                </c:pt>
                <c:pt idx="17">
                  <c:v>4.6140290000000004E-3</c:v>
                </c:pt>
                <c:pt idx="18">
                  <c:v>2.0388450000000001E-3</c:v>
                </c:pt>
                <c:pt idx="19">
                  <c:v>1.9000000000000001E-4</c:v>
                </c:pt>
                <c:pt idx="20">
                  <c:v>0</c:v>
                </c:pt>
                <c:pt idx="21">
                  <c:v>1.8841057000000001E-3</c:v>
                </c:pt>
                <c:pt idx="22">
                  <c:v>5.2066087000000004E-3</c:v>
                </c:pt>
                <c:pt idx="23">
                  <c:v>8.5773859999999993E-3</c:v>
                </c:pt>
                <c:pt idx="24">
                  <c:v>1.2513744E-2</c:v>
                </c:pt>
                <c:pt idx="25">
                  <c:v>1.5382576E-2</c:v>
                </c:pt>
                <c:pt idx="26">
                  <c:v>1.8510322999999999E-2</c:v>
                </c:pt>
                <c:pt idx="27">
                  <c:v>2.0512315E-2</c:v>
                </c:pt>
                <c:pt idx="28">
                  <c:v>2.2314047E-2</c:v>
                </c:pt>
                <c:pt idx="29">
                  <c:v>2.4044959000000001E-2</c:v>
                </c:pt>
                <c:pt idx="30">
                  <c:v>2.5577915999999999E-2</c:v>
                </c:pt>
                <c:pt idx="31">
                  <c:v>2.7108839999999999E-2</c:v>
                </c:pt>
                <c:pt idx="32">
                  <c:v>2.9612408999999999E-2</c:v>
                </c:pt>
                <c:pt idx="33">
                  <c:v>3.4671466999999997E-2</c:v>
                </c:pt>
                <c:pt idx="34">
                  <c:v>4.1887436E-2</c:v>
                </c:pt>
                <c:pt idx="35">
                  <c:v>5.0581294999999998E-2</c:v>
                </c:pt>
                <c:pt idx="36">
                  <c:v>5.8357645E-2</c:v>
                </c:pt>
                <c:pt idx="37">
                  <c:v>6.3706739999999998E-2</c:v>
                </c:pt>
                <c:pt idx="38">
                  <c:v>6.5040210000000001E-2</c:v>
                </c:pt>
                <c:pt idx="39">
                  <c:v>6.2768586000000001E-2</c:v>
                </c:pt>
                <c:pt idx="40">
                  <c:v>5.6698999999999999E-2</c:v>
                </c:pt>
                <c:pt idx="41">
                  <c:v>4.8536573E-2</c:v>
                </c:pt>
                <c:pt idx="42">
                  <c:v>4.0111788000000002E-2</c:v>
                </c:pt>
                <c:pt idx="43">
                  <c:v>3.3574115000000002E-2</c:v>
                </c:pt>
                <c:pt idx="44">
                  <c:v>3.1907126000000001E-2</c:v>
                </c:pt>
                <c:pt idx="45">
                  <c:v>3.458907E-2</c:v>
                </c:pt>
                <c:pt idx="46">
                  <c:v>3.8259260000000003E-2</c:v>
                </c:pt>
                <c:pt idx="47">
                  <c:v>3.9289150000000002E-2</c:v>
                </c:pt>
                <c:pt idx="48">
                  <c:v>3.6798369999999997E-2</c:v>
                </c:pt>
                <c:pt idx="49">
                  <c:v>3.2459979999999999E-2</c:v>
                </c:pt>
                <c:pt idx="50">
                  <c:v>2.7586894000000001E-2</c:v>
                </c:pt>
                <c:pt idx="51">
                  <c:v>2.366948E-2</c:v>
                </c:pt>
                <c:pt idx="52">
                  <c:v>2.3361949999999999E-2</c:v>
                </c:pt>
                <c:pt idx="53">
                  <c:v>2.8301204999999999E-2</c:v>
                </c:pt>
                <c:pt idx="54">
                  <c:v>3.7946750000000001E-2</c:v>
                </c:pt>
                <c:pt idx="55">
                  <c:v>4.9847186000000002E-2</c:v>
                </c:pt>
                <c:pt idx="56">
                  <c:v>5.9726256999999998E-2</c:v>
                </c:pt>
                <c:pt idx="57">
                  <c:v>6.7633695999999993E-2</c:v>
                </c:pt>
                <c:pt idx="58">
                  <c:v>7.3447079999999998E-2</c:v>
                </c:pt>
                <c:pt idx="59">
                  <c:v>7.4767299999999995E-2</c:v>
                </c:pt>
                <c:pt idx="60">
                  <c:v>6.955944E-2</c:v>
                </c:pt>
                <c:pt idx="61">
                  <c:v>6.0737600000000003E-2</c:v>
                </c:pt>
                <c:pt idx="62">
                  <c:v>5.2944854E-2</c:v>
                </c:pt>
                <c:pt idx="63">
                  <c:v>4.7620336999999999E-2</c:v>
                </c:pt>
                <c:pt idx="64">
                  <c:v>4.3271509999999999E-2</c:v>
                </c:pt>
                <c:pt idx="65">
                  <c:v>3.8594591999999997E-2</c:v>
                </c:pt>
                <c:pt idx="66">
                  <c:v>3.6835644000000001E-2</c:v>
                </c:pt>
                <c:pt idx="67">
                  <c:v>4.0660540000000002E-2</c:v>
                </c:pt>
                <c:pt idx="68">
                  <c:v>4.8023330000000003E-2</c:v>
                </c:pt>
                <c:pt idx="69">
                  <c:v>5.1660589999999999E-2</c:v>
                </c:pt>
                <c:pt idx="70">
                  <c:v>4.7362827000000003E-2</c:v>
                </c:pt>
                <c:pt idx="71">
                  <c:v>3.6143759999999997E-2</c:v>
                </c:pt>
                <c:pt idx="72">
                  <c:v>2.3296610999999998E-2</c:v>
                </c:pt>
                <c:pt idx="73">
                  <c:v>1.2965565E-2</c:v>
                </c:pt>
                <c:pt idx="74">
                  <c:v>6.5365090000000002E-3</c:v>
                </c:pt>
                <c:pt idx="75">
                  <c:v>3.1946013000000001E-3</c:v>
                </c:pt>
                <c:pt idx="76">
                  <c:v>2.5995570000000002E-3</c:v>
                </c:pt>
                <c:pt idx="77">
                  <c:v>4.8898322999999999E-3</c:v>
                </c:pt>
                <c:pt idx="78">
                  <c:v>1.0011503E-2</c:v>
                </c:pt>
                <c:pt idx="79">
                  <c:v>1.6159441E-2</c:v>
                </c:pt>
                <c:pt idx="80">
                  <c:v>2.0161862999999999E-2</c:v>
                </c:pt>
                <c:pt idx="81">
                  <c:v>2.0111530999999998E-2</c:v>
                </c:pt>
                <c:pt idx="82">
                  <c:v>1.6668374E-2</c:v>
                </c:pt>
                <c:pt idx="83">
                  <c:v>1.2688348E-2</c:v>
                </c:pt>
                <c:pt idx="84">
                  <c:v>1.11004235E-2</c:v>
                </c:pt>
                <c:pt idx="85">
                  <c:v>1.3520732000000001E-2</c:v>
                </c:pt>
                <c:pt idx="86">
                  <c:v>1.9543080000000001E-2</c:v>
                </c:pt>
                <c:pt idx="87">
                  <c:v>2.7202738000000001E-2</c:v>
                </c:pt>
                <c:pt idx="88">
                  <c:v>3.4135850000000002E-2</c:v>
                </c:pt>
                <c:pt idx="89">
                  <c:v>3.7980029999999998E-2</c:v>
                </c:pt>
                <c:pt idx="90">
                  <c:v>3.8066204999999999E-2</c:v>
                </c:pt>
                <c:pt idx="91">
                  <c:v>3.5155334000000003E-2</c:v>
                </c:pt>
                <c:pt idx="92">
                  <c:v>3.0474382000000001E-2</c:v>
                </c:pt>
                <c:pt idx="93">
                  <c:v>2.6539572000000001E-2</c:v>
                </c:pt>
                <c:pt idx="94">
                  <c:v>2.3601282000000001E-2</c:v>
                </c:pt>
                <c:pt idx="95">
                  <c:v>2.0245414E-2</c:v>
                </c:pt>
                <c:pt idx="96">
                  <c:v>1.9449062999999999E-2</c:v>
                </c:pt>
                <c:pt idx="97">
                  <c:v>1.9015308000000002E-2</c:v>
                </c:pt>
                <c:pt idx="98">
                  <c:v>1.8131115E-2</c:v>
                </c:pt>
                <c:pt idx="99">
                  <c:v>1.754501E-2</c:v>
                </c:pt>
                <c:pt idx="100">
                  <c:v>1.8811213E-2</c:v>
                </c:pt>
                <c:pt idx="101">
                  <c:v>2.0341272000000001E-2</c:v>
                </c:pt>
                <c:pt idx="102">
                  <c:v>2.0923010999999998E-2</c:v>
                </c:pt>
                <c:pt idx="103">
                  <c:v>2.2382293000000001E-2</c:v>
                </c:pt>
                <c:pt idx="104">
                  <c:v>2.3427505000000001E-2</c:v>
                </c:pt>
                <c:pt idx="105">
                  <c:v>2.3608977E-2</c:v>
                </c:pt>
                <c:pt idx="106">
                  <c:v>2.2892375999999999E-2</c:v>
                </c:pt>
                <c:pt idx="107">
                  <c:v>2.1564387000000001E-2</c:v>
                </c:pt>
                <c:pt idx="108">
                  <c:v>1.9193209999999999E-2</c:v>
                </c:pt>
                <c:pt idx="109">
                  <c:v>1.5895962999999999E-2</c:v>
                </c:pt>
                <c:pt idx="110">
                  <c:v>1.23280175E-2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FF9E-4EB8-A998-32029EF65B3E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[2]Sheet1!$D$41:$DT$41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3.9033734E-3</c:v>
                </c:pt>
                <c:pt idx="3">
                  <c:v>1.1772796E-2</c:v>
                </c:pt>
                <c:pt idx="4">
                  <c:v>1.6090297999999999E-2</c:v>
                </c:pt>
                <c:pt idx="5">
                  <c:v>1.8433697999999998E-2</c:v>
                </c:pt>
                <c:pt idx="6">
                  <c:v>1.9586988E-2</c:v>
                </c:pt>
                <c:pt idx="7">
                  <c:v>1.8234257E-2</c:v>
                </c:pt>
                <c:pt idx="8">
                  <c:v>1.3024166E-2</c:v>
                </c:pt>
                <c:pt idx="9">
                  <c:v>4.9600750000000004E-3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1.5525038000000001E-3</c:v>
                </c:pt>
                <c:pt idx="15">
                  <c:v>5.5732187000000002E-3</c:v>
                </c:pt>
                <c:pt idx="16">
                  <c:v>6.6567550000000003E-3</c:v>
                </c:pt>
                <c:pt idx="17">
                  <c:v>4.6140290000000004E-3</c:v>
                </c:pt>
                <c:pt idx="18">
                  <c:v>2.0388450000000001E-3</c:v>
                </c:pt>
                <c:pt idx="19">
                  <c:v>1.9000000000000001E-4</c:v>
                </c:pt>
                <c:pt idx="20">
                  <c:v>0</c:v>
                </c:pt>
                <c:pt idx="21">
                  <c:v>1.8841057000000001E-3</c:v>
                </c:pt>
                <c:pt idx="22">
                  <c:v>5.2066087000000004E-3</c:v>
                </c:pt>
                <c:pt idx="23">
                  <c:v>8.5773859999999993E-3</c:v>
                </c:pt>
                <c:pt idx="24">
                  <c:v>1.2513744E-2</c:v>
                </c:pt>
                <c:pt idx="25">
                  <c:v>1.5382576E-2</c:v>
                </c:pt>
                <c:pt idx="26">
                  <c:v>1.8510322999999999E-2</c:v>
                </c:pt>
                <c:pt idx="27">
                  <c:v>2.0512315E-2</c:v>
                </c:pt>
                <c:pt idx="28">
                  <c:v>2.2314047E-2</c:v>
                </c:pt>
                <c:pt idx="29">
                  <c:v>2.4044959000000001E-2</c:v>
                </c:pt>
                <c:pt idx="30">
                  <c:v>2.5577915999999999E-2</c:v>
                </c:pt>
                <c:pt idx="31">
                  <c:v>2.7108839999999999E-2</c:v>
                </c:pt>
                <c:pt idx="32">
                  <c:v>2.9612408999999999E-2</c:v>
                </c:pt>
                <c:pt idx="33">
                  <c:v>3.4671466999999997E-2</c:v>
                </c:pt>
                <c:pt idx="34">
                  <c:v>4.1887436E-2</c:v>
                </c:pt>
                <c:pt idx="35">
                  <c:v>5.0581294999999998E-2</c:v>
                </c:pt>
                <c:pt idx="36">
                  <c:v>5.8357645E-2</c:v>
                </c:pt>
                <c:pt idx="37">
                  <c:v>6.3706739999999998E-2</c:v>
                </c:pt>
                <c:pt idx="38">
                  <c:v>6.5040210000000001E-2</c:v>
                </c:pt>
                <c:pt idx="39">
                  <c:v>6.2768586000000001E-2</c:v>
                </c:pt>
                <c:pt idx="40">
                  <c:v>5.6698999999999999E-2</c:v>
                </c:pt>
                <c:pt idx="41">
                  <c:v>4.8536573E-2</c:v>
                </c:pt>
                <c:pt idx="42">
                  <c:v>4.0111788000000002E-2</c:v>
                </c:pt>
                <c:pt idx="43">
                  <c:v>3.3574115000000002E-2</c:v>
                </c:pt>
                <c:pt idx="44">
                  <c:v>3.1907126000000001E-2</c:v>
                </c:pt>
                <c:pt idx="45">
                  <c:v>3.458907E-2</c:v>
                </c:pt>
                <c:pt idx="46">
                  <c:v>3.8259260000000003E-2</c:v>
                </c:pt>
                <c:pt idx="47">
                  <c:v>3.9289150000000002E-2</c:v>
                </c:pt>
                <c:pt idx="48">
                  <c:v>3.6798369999999997E-2</c:v>
                </c:pt>
                <c:pt idx="49">
                  <c:v>3.2459979999999999E-2</c:v>
                </c:pt>
                <c:pt idx="50">
                  <c:v>2.7586894000000001E-2</c:v>
                </c:pt>
                <c:pt idx="51">
                  <c:v>2.366948E-2</c:v>
                </c:pt>
                <c:pt idx="52">
                  <c:v>2.3361949999999999E-2</c:v>
                </c:pt>
                <c:pt idx="53">
                  <c:v>2.8301204999999999E-2</c:v>
                </c:pt>
                <c:pt idx="54">
                  <c:v>3.7946750000000001E-2</c:v>
                </c:pt>
                <c:pt idx="55">
                  <c:v>4.9847186000000002E-2</c:v>
                </c:pt>
                <c:pt idx="56">
                  <c:v>5.9726256999999998E-2</c:v>
                </c:pt>
                <c:pt idx="57">
                  <c:v>6.7633695999999993E-2</c:v>
                </c:pt>
                <c:pt idx="58">
                  <c:v>7.3447079999999998E-2</c:v>
                </c:pt>
                <c:pt idx="59">
                  <c:v>7.4767299999999995E-2</c:v>
                </c:pt>
                <c:pt idx="60">
                  <c:v>6.955944E-2</c:v>
                </c:pt>
                <c:pt idx="61">
                  <c:v>6.0737600000000003E-2</c:v>
                </c:pt>
                <c:pt idx="62">
                  <c:v>5.2944854E-2</c:v>
                </c:pt>
                <c:pt idx="63">
                  <c:v>4.7620336999999999E-2</c:v>
                </c:pt>
                <c:pt idx="64">
                  <c:v>4.3271509999999999E-2</c:v>
                </c:pt>
                <c:pt idx="65">
                  <c:v>3.8594591999999997E-2</c:v>
                </c:pt>
                <c:pt idx="66">
                  <c:v>3.6835644000000001E-2</c:v>
                </c:pt>
                <c:pt idx="67">
                  <c:v>4.0660540000000002E-2</c:v>
                </c:pt>
                <c:pt idx="68">
                  <c:v>4.8023330000000003E-2</c:v>
                </c:pt>
                <c:pt idx="69">
                  <c:v>5.1660589999999999E-2</c:v>
                </c:pt>
                <c:pt idx="70">
                  <c:v>4.7362827000000003E-2</c:v>
                </c:pt>
                <c:pt idx="71">
                  <c:v>3.6143759999999997E-2</c:v>
                </c:pt>
                <c:pt idx="72">
                  <c:v>2.3296610999999998E-2</c:v>
                </c:pt>
                <c:pt idx="73">
                  <c:v>1.2965565E-2</c:v>
                </c:pt>
                <c:pt idx="74">
                  <c:v>6.5365090000000002E-3</c:v>
                </c:pt>
                <c:pt idx="75">
                  <c:v>3.1946013000000001E-3</c:v>
                </c:pt>
                <c:pt idx="76">
                  <c:v>2.5995570000000002E-3</c:v>
                </c:pt>
                <c:pt idx="77">
                  <c:v>4.8898322999999999E-3</c:v>
                </c:pt>
                <c:pt idx="78">
                  <c:v>1.0011503E-2</c:v>
                </c:pt>
                <c:pt idx="79">
                  <c:v>1.6159441E-2</c:v>
                </c:pt>
                <c:pt idx="80">
                  <c:v>2.0161862999999999E-2</c:v>
                </c:pt>
                <c:pt idx="81">
                  <c:v>2.0111530999999998E-2</c:v>
                </c:pt>
                <c:pt idx="82">
                  <c:v>1.6668374E-2</c:v>
                </c:pt>
                <c:pt idx="83">
                  <c:v>1.2688348E-2</c:v>
                </c:pt>
                <c:pt idx="84">
                  <c:v>1.11004235E-2</c:v>
                </c:pt>
                <c:pt idx="85">
                  <c:v>1.3520732000000001E-2</c:v>
                </c:pt>
                <c:pt idx="86">
                  <c:v>1.9543080000000001E-2</c:v>
                </c:pt>
                <c:pt idx="87">
                  <c:v>2.7202738000000001E-2</c:v>
                </c:pt>
                <c:pt idx="88">
                  <c:v>3.4135850000000002E-2</c:v>
                </c:pt>
                <c:pt idx="89">
                  <c:v>3.7980029999999998E-2</c:v>
                </c:pt>
                <c:pt idx="90">
                  <c:v>3.8066204999999999E-2</c:v>
                </c:pt>
                <c:pt idx="91">
                  <c:v>3.5155334000000003E-2</c:v>
                </c:pt>
                <c:pt idx="92">
                  <c:v>3.0474382000000001E-2</c:v>
                </c:pt>
                <c:pt idx="93">
                  <c:v>2.6539572000000001E-2</c:v>
                </c:pt>
                <c:pt idx="94">
                  <c:v>2.3601282000000001E-2</c:v>
                </c:pt>
                <c:pt idx="95">
                  <c:v>2.0245414E-2</c:v>
                </c:pt>
                <c:pt idx="96">
                  <c:v>1.9449062999999999E-2</c:v>
                </c:pt>
                <c:pt idx="97">
                  <c:v>1.9015308000000002E-2</c:v>
                </c:pt>
                <c:pt idx="98">
                  <c:v>1.8131115E-2</c:v>
                </c:pt>
                <c:pt idx="99">
                  <c:v>1.754501E-2</c:v>
                </c:pt>
                <c:pt idx="100">
                  <c:v>1.8811213E-2</c:v>
                </c:pt>
                <c:pt idx="101">
                  <c:v>2.0341272000000001E-2</c:v>
                </c:pt>
                <c:pt idx="102">
                  <c:v>2.0923010999999998E-2</c:v>
                </c:pt>
                <c:pt idx="103">
                  <c:v>2.2382293000000001E-2</c:v>
                </c:pt>
                <c:pt idx="104">
                  <c:v>2.3427505000000001E-2</c:v>
                </c:pt>
                <c:pt idx="105">
                  <c:v>2.3608977E-2</c:v>
                </c:pt>
                <c:pt idx="106">
                  <c:v>2.2892375999999999E-2</c:v>
                </c:pt>
                <c:pt idx="107">
                  <c:v>2.1564387000000001E-2</c:v>
                </c:pt>
                <c:pt idx="108">
                  <c:v>1.9193209999999999E-2</c:v>
                </c:pt>
                <c:pt idx="109">
                  <c:v>1.5895962999999999E-2</c:v>
                </c:pt>
                <c:pt idx="110">
                  <c:v>1.23280175E-2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FF9E-4EB8-A998-32029EF65B3E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[2]Sheet1!$D$42:$DT$42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3.9033734E-3</c:v>
                </c:pt>
                <c:pt idx="3">
                  <c:v>1.1772796E-2</c:v>
                </c:pt>
                <c:pt idx="4">
                  <c:v>1.6090297999999999E-2</c:v>
                </c:pt>
                <c:pt idx="5">
                  <c:v>1.8433697999999998E-2</c:v>
                </c:pt>
                <c:pt idx="6">
                  <c:v>1.9586988E-2</c:v>
                </c:pt>
                <c:pt idx="7">
                  <c:v>1.8234257E-2</c:v>
                </c:pt>
                <c:pt idx="8">
                  <c:v>1.3024166E-2</c:v>
                </c:pt>
                <c:pt idx="9">
                  <c:v>4.9600750000000004E-3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1.5525038000000001E-3</c:v>
                </c:pt>
                <c:pt idx="15">
                  <c:v>5.5732187000000002E-3</c:v>
                </c:pt>
                <c:pt idx="16">
                  <c:v>6.6567550000000003E-3</c:v>
                </c:pt>
                <c:pt idx="17">
                  <c:v>4.6140290000000004E-3</c:v>
                </c:pt>
                <c:pt idx="18">
                  <c:v>2.0388450000000001E-3</c:v>
                </c:pt>
                <c:pt idx="19">
                  <c:v>1.9000000000000001E-4</c:v>
                </c:pt>
                <c:pt idx="20">
                  <c:v>0</c:v>
                </c:pt>
                <c:pt idx="21">
                  <c:v>1.8841057000000001E-3</c:v>
                </c:pt>
                <c:pt idx="22">
                  <c:v>5.2066087000000004E-3</c:v>
                </c:pt>
                <c:pt idx="23">
                  <c:v>8.5773859999999993E-3</c:v>
                </c:pt>
                <c:pt idx="24">
                  <c:v>1.2513744E-2</c:v>
                </c:pt>
                <c:pt idx="25">
                  <c:v>1.5382576E-2</c:v>
                </c:pt>
                <c:pt idx="26">
                  <c:v>1.8510322999999999E-2</c:v>
                </c:pt>
                <c:pt idx="27">
                  <c:v>2.0512315E-2</c:v>
                </c:pt>
                <c:pt idx="28">
                  <c:v>2.2314047E-2</c:v>
                </c:pt>
                <c:pt idx="29">
                  <c:v>2.4044959000000001E-2</c:v>
                </c:pt>
                <c:pt idx="30">
                  <c:v>2.5577915999999999E-2</c:v>
                </c:pt>
                <c:pt idx="31">
                  <c:v>2.7108839999999999E-2</c:v>
                </c:pt>
                <c:pt idx="32">
                  <c:v>2.9612408999999999E-2</c:v>
                </c:pt>
                <c:pt idx="33">
                  <c:v>3.4671466999999997E-2</c:v>
                </c:pt>
                <c:pt idx="34">
                  <c:v>4.1887436E-2</c:v>
                </c:pt>
                <c:pt idx="35">
                  <c:v>5.0581294999999998E-2</c:v>
                </c:pt>
                <c:pt idx="36">
                  <c:v>5.8357645E-2</c:v>
                </c:pt>
                <c:pt idx="37">
                  <c:v>6.3706739999999998E-2</c:v>
                </c:pt>
                <c:pt idx="38">
                  <c:v>6.5040210000000001E-2</c:v>
                </c:pt>
                <c:pt idx="39">
                  <c:v>6.2768586000000001E-2</c:v>
                </c:pt>
                <c:pt idx="40">
                  <c:v>5.6698999999999999E-2</c:v>
                </c:pt>
                <c:pt idx="41">
                  <c:v>4.8536573E-2</c:v>
                </c:pt>
                <c:pt idx="42">
                  <c:v>4.0111788000000002E-2</c:v>
                </c:pt>
                <c:pt idx="43">
                  <c:v>3.3574115000000002E-2</c:v>
                </c:pt>
                <c:pt idx="44">
                  <c:v>3.1907126000000001E-2</c:v>
                </c:pt>
                <c:pt idx="45">
                  <c:v>3.458907E-2</c:v>
                </c:pt>
                <c:pt idx="46">
                  <c:v>3.8259260000000003E-2</c:v>
                </c:pt>
                <c:pt idx="47">
                  <c:v>3.9289150000000002E-2</c:v>
                </c:pt>
                <c:pt idx="48">
                  <c:v>3.6798369999999997E-2</c:v>
                </c:pt>
                <c:pt idx="49">
                  <c:v>3.2459979999999999E-2</c:v>
                </c:pt>
                <c:pt idx="50">
                  <c:v>2.7586894000000001E-2</c:v>
                </c:pt>
                <c:pt idx="51">
                  <c:v>2.366948E-2</c:v>
                </c:pt>
                <c:pt idx="52">
                  <c:v>2.3361949999999999E-2</c:v>
                </c:pt>
                <c:pt idx="53">
                  <c:v>2.8301204999999999E-2</c:v>
                </c:pt>
                <c:pt idx="54">
                  <c:v>3.7946750000000001E-2</c:v>
                </c:pt>
                <c:pt idx="55">
                  <c:v>4.9847186000000002E-2</c:v>
                </c:pt>
                <c:pt idx="56">
                  <c:v>5.9726256999999998E-2</c:v>
                </c:pt>
                <c:pt idx="57">
                  <c:v>6.7633695999999993E-2</c:v>
                </c:pt>
                <c:pt idx="58">
                  <c:v>7.3447079999999998E-2</c:v>
                </c:pt>
                <c:pt idx="59">
                  <c:v>7.4767299999999995E-2</c:v>
                </c:pt>
                <c:pt idx="60">
                  <c:v>6.955944E-2</c:v>
                </c:pt>
                <c:pt idx="61">
                  <c:v>6.0737600000000003E-2</c:v>
                </c:pt>
                <c:pt idx="62">
                  <c:v>5.2944854E-2</c:v>
                </c:pt>
                <c:pt idx="63">
                  <c:v>4.7620336999999999E-2</c:v>
                </c:pt>
                <c:pt idx="64">
                  <c:v>4.3271509999999999E-2</c:v>
                </c:pt>
                <c:pt idx="65">
                  <c:v>3.8594591999999997E-2</c:v>
                </c:pt>
                <c:pt idx="66">
                  <c:v>3.6835644000000001E-2</c:v>
                </c:pt>
                <c:pt idx="67">
                  <c:v>4.0660540000000002E-2</c:v>
                </c:pt>
                <c:pt idx="68">
                  <c:v>4.8023330000000003E-2</c:v>
                </c:pt>
                <c:pt idx="69">
                  <c:v>5.1660589999999999E-2</c:v>
                </c:pt>
                <c:pt idx="70">
                  <c:v>4.7362827000000003E-2</c:v>
                </c:pt>
                <c:pt idx="71">
                  <c:v>3.6143759999999997E-2</c:v>
                </c:pt>
                <c:pt idx="72">
                  <c:v>2.3296610999999998E-2</c:v>
                </c:pt>
                <c:pt idx="73">
                  <c:v>1.2965565E-2</c:v>
                </c:pt>
                <c:pt idx="74">
                  <c:v>6.5365090000000002E-3</c:v>
                </c:pt>
                <c:pt idx="75">
                  <c:v>3.1946013000000001E-3</c:v>
                </c:pt>
                <c:pt idx="76">
                  <c:v>2.5995570000000002E-3</c:v>
                </c:pt>
                <c:pt idx="77">
                  <c:v>4.8898322999999999E-3</c:v>
                </c:pt>
                <c:pt idx="78">
                  <c:v>1.0011503E-2</c:v>
                </c:pt>
                <c:pt idx="79">
                  <c:v>1.6159441E-2</c:v>
                </c:pt>
                <c:pt idx="80">
                  <c:v>2.0161862999999999E-2</c:v>
                </c:pt>
                <c:pt idx="81">
                  <c:v>2.0111530999999998E-2</c:v>
                </c:pt>
                <c:pt idx="82">
                  <c:v>1.6668374E-2</c:v>
                </c:pt>
                <c:pt idx="83">
                  <c:v>1.2688348E-2</c:v>
                </c:pt>
                <c:pt idx="84">
                  <c:v>1.11004235E-2</c:v>
                </c:pt>
                <c:pt idx="85">
                  <c:v>1.3520732000000001E-2</c:v>
                </c:pt>
                <c:pt idx="86">
                  <c:v>1.9543080000000001E-2</c:v>
                </c:pt>
                <c:pt idx="87">
                  <c:v>2.7202738000000001E-2</c:v>
                </c:pt>
                <c:pt idx="88">
                  <c:v>3.4135850000000002E-2</c:v>
                </c:pt>
                <c:pt idx="89">
                  <c:v>3.7980029999999998E-2</c:v>
                </c:pt>
                <c:pt idx="90">
                  <c:v>3.8066204999999999E-2</c:v>
                </c:pt>
                <c:pt idx="91">
                  <c:v>3.5155334000000003E-2</c:v>
                </c:pt>
                <c:pt idx="92">
                  <c:v>3.0474382000000001E-2</c:v>
                </c:pt>
                <c:pt idx="93">
                  <c:v>2.6539572000000001E-2</c:v>
                </c:pt>
                <c:pt idx="94">
                  <c:v>2.3601282000000001E-2</c:v>
                </c:pt>
                <c:pt idx="95">
                  <c:v>2.0245414E-2</c:v>
                </c:pt>
                <c:pt idx="96">
                  <c:v>1.9449062999999999E-2</c:v>
                </c:pt>
                <c:pt idx="97">
                  <c:v>1.9015308000000002E-2</c:v>
                </c:pt>
                <c:pt idx="98">
                  <c:v>1.8131115E-2</c:v>
                </c:pt>
                <c:pt idx="99">
                  <c:v>1.754501E-2</c:v>
                </c:pt>
                <c:pt idx="100">
                  <c:v>1.8811213E-2</c:v>
                </c:pt>
                <c:pt idx="101">
                  <c:v>2.0341272000000001E-2</c:v>
                </c:pt>
                <c:pt idx="102">
                  <c:v>2.0923010999999998E-2</c:v>
                </c:pt>
                <c:pt idx="103">
                  <c:v>2.2382293000000001E-2</c:v>
                </c:pt>
                <c:pt idx="104">
                  <c:v>2.3427505000000001E-2</c:v>
                </c:pt>
                <c:pt idx="105">
                  <c:v>2.3608977E-2</c:v>
                </c:pt>
                <c:pt idx="106">
                  <c:v>2.2892375999999999E-2</c:v>
                </c:pt>
                <c:pt idx="107">
                  <c:v>2.1564387000000001E-2</c:v>
                </c:pt>
                <c:pt idx="108">
                  <c:v>1.9193209999999999E-2</c:v>
                </c:pt>
                <c:pt idx="109">
                  <c:v>1.5895962999999999E-2</c:v>
                </c:pt>
                <c:pt idx="110">
                  <c:v>1.23280175E-2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FF9E-4EB8-A998-32029EF65B3E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[2]Sheet1!$D$43:$DT$43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4.0823122999999999E-3</c:v>
                </c:pt>
                <c:pt idx="3">
                  <c:v>1.1839387E-2</c:v>
                </c:pt>
                <c:pt idx="4">
                  <c:v>1.5917448000000001E-2</c:v>
                </c:pt>
                <c:pt idx="5">
                  <c:v>1.7988190000000001E-2</c:v>
                </c:pt>
                <c:pt idx="6">
                  <c:v>1.8958954E-2</c:v>
                </c:pt>
                <c:pt idx="7">
                  <c:v>1.7609216E-2</c:v>
                </c:pt>
                <c:pt idx="8">
                  <c:v>1.2537193E-2</c:v>
                </c:pt>
                <c:pt idx="9">
                  <c:v>4.6914354999999996E-3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1.9130639999999999E-3</c:v>
                </c:pt>
                <c:pt idx="15">
                  <c:v>5.7662420000000004E-3</c:v>
                </c:pt>
                <c:pt idx="16">
                  <c:v>6.6544309999999997E-3</c:v>
                </c:pt>
                <c:pt idx="17">
                  <c:v>4.4652238000000002E-3</c:v>
                </c:pt>
                <c:pt idx="18">
                  <c:v>1.802648E-3</c:v>
                </c:pt>
                <c:pt idx="19">
                  <c:v>0</c:v>
                </c:pt>
                <c:pt idx="20">
                  <c:v>0</c:v>
                </c:pt>
                <c:pt idx="21">
                  <c:v>1.6942541000000001E-3</c:v>
                </c:pt>
                <c:pt idx="22">
                  <c:v>5.0750719999999999E-3</c:v>
                </c:pt>
                <c:pt idx="23">
                  <c:v>8.4959630000000005E-3</c:v>
                </c:pt>
                <c:pt idx="24">
                  <c:v>1.2453893000000001E-2</c:v>
                </c:pt>
                <c:pt idx="25">
                  <c:v>1.5312862999999999E-2</c:v>
                </c:pt>
                <c:pt idx="26">
                  <c:v>1.8454301999999999E-2</c:v>
                </c:pt>
                <c:pt idx="27">
                  <c:v>2.0503965999999998E-2</c:v>
                </c:pt>
                <c:pt idx="28">
                  <c:v>2.2367743999999998E-2</c:v>
                </c:pt>
                <c:pt idx="29">
                  <c:v>2.4158684999999999E-2</c:v>
                </c:pt>
                <c:pt idx="30">
                  <c:v>2.5686721999999999E-2</c:v>
                </c:pt>
                <c:pt idx="31">
                  <c:v>2.7189909000000002E-2</c:v>
                </c:pt>
                <c:pt idx="32">
                  <c:v>2.9696601999999999E-2</c:v>
                </c:pt>
                <c:pt idx="33">
                  <c:v>3.4775269999999997E-2</c:v>
                </c:pt>
                <c:pt idx="34">
                  <c:v>4.2017289999999999E-2</c:v>
                </c:pt>
                <c:pt idx="35">
                  <c:v>5.070707E-2</c:v>
                </c:pt>
                <c:pt idx="36">
                  <c:v>5.8452759999999999E-2</c:v>
                </c:pt>
                <c:pt idx="37">
                  <c:v>6.3763470000000003E-2</c:v>
                </c:pt>
                <c:pt idx="38">
                  <c:v>6.5090019999999998E-2</c:v>
                </c:pt>
                <c:pt idx="39">
                  <c:v>6.2831369999999997E-2</c:v>
                </c:pt>
                <c:pt idx="40">
                  <c:v>5.6809586000000002E-2</c:v>
                </c:pt>
                <c:pt idx="41">
                  <c:v>4.8697174000000003E-2</c:v>
                </c:pt>
                <c:pt idx="42">
                  <c:v>4.0330115999999999E-2</c:v>
                </c:pt>
                <c:pt idx="43">
                  <c:v>3.3837974E-2</c:v>
                </c:pt>
                <c:pt idx="44">
                  <c:v>3.2185458E-2</c:v>
                </c:pt>
                <c:pt idx="45">
                  <c:v>3.4811034999999997E-2</c:v>
                </c:pt>
                <c:pt idx="46">
                  <c:v>3.8383763000000001E-2</c:v>
                </c:pt>
                <c:pt idx="47">
                  <c:v>3.9334156000000002E-2</c:v>
                </c:pt>
                <c:pt idx="48">
                  <c:v>3.6816130000000002E-2</c:v>
                </c:pt>
                <c:pt idx="49">
                  <c:v>3.2497383999999997E-2</c:v>
                </c:pt>
                <c:pt idx="50">
                  <c:v>2.7664904000000001E-2</c:v>
                </c:pt>
                <c:pt idx="51">
                  <c:v>2.3778549999999999E-2</c:v>
                </c:pt>
                <c:pt idx="52">
                  <c:v>2.3466107999999999E-2</c:v>
                </c:pt>
                <c:pt idx="53">
                  <c:v>2.8355075E-2</c:v>
                </c:pt>
                <c:pt idx="54">
                  <c:v>3.7904684000000001E-2</c:v>
                </c:pt>
                <c:pt idx="55">
                  <c:v>4.9690230000000002E-2</c:v>
                </c:pt>
                <c:pt idx="56">
                  <c:v>5.9481006000000003E-2</c:v>
                </c:pt>
                <c:pt idx="57">
                  <c:v>6.7342340000000001E-2</c:v>
                </c:pt>
                <c:pt idx="58">
                  <c:v>7.3171739999999999E-2</c:v>
                </c:pt>
                <c:pt idx="59">
                  <c:v>7.4585289999999999E-2</c:v>
                </c:pt>
                <c:pt idx="60">
                  <c:v>6.9530499999999995E-2</c:v>
                </c:pt>
                <c:pt idx="61">
                  <c:v>6.0854680000000001E-2</c:v>
                </c:pt>
                <c:pt idx="62">
                  <c:v>5.3121269999999998E-2</c:v>
                </c:pt>
                <c:pt idx="63">
                  <c:v>4.7749564000000001E-2</c:v>
                </c:pt>
                <c:pt idx="64">
                  <c:v>4.3287579999999999E-2</c:v>
                </c:pt>
                <c:pt idx="65">
                  <c:v>3.8512047000000001E-2</c:v>
                </c:pt>
                <c:pt idx="66">
                  <c:v>3.6727700000000002E-2</c:v>
                </c:pt>
                <c:pt idx="67">
                  <c:v>4.0609706000000002E-2</c:v>
                </c:pt>
                <c:pt idx="68">
                  <c:v>4.8058326999999998E-2</c:v>
                </c:pt>
                <c:pt idx="69">
                  <c:v>5.1741846000000001E-2</c:v>
                </c:pt>
                <c:pt idx="70">
                  <c:v>4.7416590000000002E-2</c:v>
                </c:pt>
                <c:pt idx="71">
                  <c:v>3.6127520000000003E-2</c:v>
                </c:pt>
                <c:pt idx="72">
                  <c:v>2.3211349999999999E-2</c:v>
                </c:pt>
                <c:pt idx="73">
                  <c:v>1.2843179499999999E-2</c:v>
                </c:pt>
                <c:pt idx="74">
                  <c:v>6.4218419999999997E-3</c:v>
                </c:pt>
                <c:pt idx="75">
                  <c:v>3.1516055999999998E-3</c:v>
                </c:pt>
                <c:pt idx="76">
                  <c:v>2.6824031999999999E-3</c:v>
                </c:pt>
                <c:pt idx="77">
                  <c:v>5.0868889999999998E-3</c:v>
                </c:pt>
                <c:pt idx="78">
                  <c:v>1.0245354999999999E-2</c:v>
                </c:pt>
                <c:pt idx="79">
                  <c:v>1.6355602E-2</c:v>
                </c:pt>
                <c:pt idx="80">
                  <c:v>2.0295857E-2</c:v>
                </c:pt>
                <c:pt idx="81">
                  <c:v>2.0194419000000002E-2</c:v>
                </c:pt>
                <c:pt idx="82">
                  <c:v>1.6695129E-2</c:v>
                </c:pt>
                <c:pt idx="83">
                  <c:v>1.2626465999999999E-2</c:v>
                </c:pt>
                <c:pt idx="84">
                  <c:v>1.0916214E-2</c:v>
                </c:pt>
                <c:pt idx="85">
                  <c:v>1.3217224E-2</c:v>
                </c:pt>
                <c:pt idx="86">
                  <c:v>1.9166289999999999E-2</c:v>
                </c:pt>
                <c:pt idx="87">
                  <c:v>2.6807540000000001E-2</c:v>
                </c:pt>
                <c:pt idx="88">
                  <c:v>3.3781760000000001E-2</c:v>
                </c:pt>
                <c:pt idx="89">
                  <c:v>3.7717359999999998E-2</c:v>
                </c:pt>
                <c:pt idx="90">
                  <c:v>3.7933952999999999E-2</c:v>
                </c:pt>
                <c:pt idx="91">
                  <c:v>3.5167217000000001E-2</c:v>
                </c:pt>
                <c:pt idx="92">
                  <c:v>3.0593978000000001E-2</c:v>
                </c:pt>
                <c:pt idx="93">
                  <c:v>2.6731035E-2</c:v>
                </c:pt>
                <c:pt idx="94">
                  <c:v>2.3829928E-2</c:v>
                </c:pt>
                <c:pt idx="95">
                  <c:v>2.0454225999999999E-2</c:v>
                </c:pt>
                <c:pt idx="96">
                  <c:v>1.9621139999999999E-2</c:v>
                </c:pt>
                <c:pt idx="97">
                  <c:v>1.9146436999999999E-2</c:v>
                </c:pt>
                <c:pt idx="98">
                  <c:v>1.8228080000000001E-2</c:v>
                </c:pt>
                <c:pt idx="99">
                  <c:v>1.7614672000000001E-2</c:v>
                </c:pt>
                <c:pt idx="100">
                  <c:v>1.885831E-2</c:v>
                </c:pt>
                <c:pt idx="101">
                  <c:v>2.0359937000000002E-2</c:v>
                </c:pt>
                <c:pt idx="102">
                  <c:v>2.0922057000000001E-2</c:v>
                </c:pt>
                <c:pt idx="103">
                  <c:v>2.2363149999999998E-2</c:v>
                </c:pt>
                <c:pt idx="104">
                  <c:v>2.3393514000000001E-2</c:v>
                </c:pt>
                <c:pt idx="105">
                  <c:v>2.3562710000000001E-2</c:v>
                </c:pt>
                <c:pt idx="106">
                  <c:v>2.283864E-2</c:v>
                </c:pt>
                <c:pt idx="107">
                  <c:v>2.1509038000000001E-2</c:v>
                </c:pt>
                <c:pt idx="108">
                  <c:v>1.9139844999999999E-2</c:v>
                </c:pt>
                <c:pt idx="109">
                  <c:v>1.5850204999999999E-2</c:v>
                </c:pt>
                <c:pt idx="110">
                  <c:v>1.2292459E-2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FF9E-4EB8-A998-32029EF65B3E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[2]Sheet1!$D$44:$DT$44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4.0823122999999999E-3</c:v>
                </c:pt>
                <c:pt idx="3">
                  <c:v>1.1839387E-2</c:v>
                </c:pt>
                <c:pt idx="4">
                  <c:v>1.5917448000000001E-2</c:v>
                </c:pt>
                <c:pt idx="5">
                  <c:v>1.7988190000000001E-2</c:v>
                </c:pt>
                <c:pt idx="6">
                  <c:v>1.8958954E-2</c:v>
                </c:pt>
                <c:pt idx="7">
                  <c:v>1.7609216E-2</c:v>
                </c:pt>
                <c:pt idx="8">
                  <c:v>1.2537193E-2</c:v>
                </c:pt>
                <c:pt idx="9">
                  <c:v>4.6914354999999996E-3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1.9130639999999999E-3</c:v>
                </c:pt>
                <c:pt idx="15">
                  <c:v>5.7662420000000004E-3</c:v>
                </c:pt>
                <c:pt idx="16">
                  <c:v>6.6544309999999997E-3</c:v>
                </c:pt>
                <c:pt idx="17">
                  <c:v>4.4652238000000002E-3</c:v>
                </c:pt>
                <c:pt idx="18">
                  <c:v>1.802648E-3</c:v>
                </c:pt>
                <c:pt idx="19">
                  <c:v>0</c:v>
                </c:pt>
                <c:pt idx="20">
                  <c:v>0</c:v>
                </c:pt>
                <c:pt idx="21">
                  <c:v>1.6942541000000001E-3</c:v>
                </c:pt>
                <c:pt idx="22">
                  <c:v>5.0750719999999999E-3</c:v>
                </c:pt>
                <c:pt idx="23">
                  <c:v>8.4959630000000005E-3</c:v>
                </c:pt>
                <c:pt idx="24">
                  <c:v>1.2453893000000001E-2</c:v>
                </c:pt>
                <c:pt idx="25">
                  <c:v>1.5312862999999999E-2</c:v>
                </c:pt>
                <c:pt idx="26">
                  <c:v>1.8454301999999999E-2</c:v>
                </c:pt>
                <c:pt idx="27">
                  <c:v>2.0503965999999998E-2</c:v>
                </c:pt>
                <c:pt idx="28">
                  <c:v>2.2367743999999998E-2</c:v>
                </c:pt>
                <c:pt idx="29">
                  <c:v>2.4158684999999999E-2</c:v>
                </c:pt>
                <c:pt idx="30">
                  <c:v>2.5686721999999999E-2</c:v>
                </c:pt>
                <c:pt idx="31">
                  <c:v>2.7189909000000002E-2</c:v>
                </c:pt>
                <c:pt idx="32">
                  <c:v>2.9696601999999999E-2</c:v>
                </c:pt>
                <c:pt idx="33">
                  <c:v>3.4775269999999997E-2</c:v>
                </c:pt>
                <c:pt idx="34">
                  <c:v>4.2017289999999999E-2</c:v>
                </c:pt>
                <c:pt idx="35">
                  <c:v>5.070707E-2</c:v>
                </c:pt>
                <c:pt idx="36">
                  <c:v>5.8452759999999999E-2</c:v>
                </c:pt>
                <c:pt idx="37">
                  <c:v>6.3763470000000003E-2</c:v>
                </c:pt>
                <c:pt idx="38">
                  <c:v>6.5090019999999998E-2</c:v>
                </c:pt>
                <c:pt idx="39">
                  <c:v>6.2831369999999997E-2</c:v>
                </c:pt>
                <c:pt idx="40">
                  <c:v>5.6809586000000002E-2</c:v>
                </c:pt>
                <c:pt idx="41">
                  <c:v>4.8697174000000003E-2</c:v>
                </c:pt>
                <c:pt idx="42">
                  <c:v>4.0330115999999999E-2</c:v>
                </c:pt>
                <c:pt idx="43">
                  <c:v>3.3837974E-2</c:v>
                </c:pt>
                <c:pt idx="44">
                  <c:v>3.2185458E-2</c:v>
                </c:pt>
                <c:pt idx="45">
                  <c:v>3.4811034999999997E-2</c:v>
                </c:pt>
                <c:pt idx="46">
                  <c:v>3.8383763000000001E-2</c:v>
                </c:pt>
                <c:pt idx="47">
                  <c:v>3.9334156000000002E-2</c:v>
                </c:pt>
                <c:pt idx="48">
                  <c:v>3.6816130000000002E-2</c:v>
                </c:pt>
                <c:pt idx="49">
                  <c:v>3.2497383999999997E-2</c:v>
                </c:pt>
                <c:pt idx="50">
                  <c:v>2.7664904000000001E-2</c:v>
                </c:pt>
                <c:pt idx="51">
                  <c:v>2.3778549999999999E-2</c:v>
                </c:pt>
                <c:pt idx="52">
                  <c:v>2.3466107999999999E-2</c:v>
                </c:pt>
                <c:pt idx="53">
                  <c:v>2.8355075E-2</c:v>
                </c:pt>
                <c:pt idx="54">
                  <c:v>3.7904684000000001E-2</c:v>
                </c:pt>
                <c:pt idx="55">
                  <c:v>4.9690230000000002E-2</c:v>
                </c:pt>
                <c:pt idx="56">
                  <c:v>5.9481006000000003E-2</c:v>
                </c:pt>
                <c:pt idx="57">
                  <c:v>6.7342340000000001E-2</c:v>
                </c:pt>
                <c:pt idx="58">
                  <c:v>7.3171739999999999E-2</c:v>
                </c:pt>
                <c:pt idx="59">
                  <c:v>7.4585289999999999E-2</c:v>
                </c:pt>
                <c:pt idx="60">
                  <c:v>6.9530499999999995E-2</c:v>
                </c:pt>
                <c:pt idx="61">
                  <c:v>6.0854680000000001E-2</c:v>
                </c:pt>
                <c:pt idx="62">
                  <c:v>5.3121269999999998E-2</c:v>
                </c:pt>
                <c:pt idx="63">
                  <c:v>4.7749564000000001E-2</c:v>
                </c:pt>
                <c:pt idx="64">
                  <c:v>4.3287579999999999E-2</c:v>
                </c:pt>
                <c:pt idx="65">
                  <c:v>3.8512047000000001E-2</c:v>
                </c:pt>
                <c:pt idx="66">
                  <c:v>3.6727700000000002E-2</c:v>
                </c:pt>
                <c:pt idx="67">
                  <c:v>4.0609706000000002E-2</c:v>
                </c:pt>
                <c:pt idx="68">
                  <c:v>4.8058326999999998E-2</c:v>
                </c:pt>
                <c:pt idx="69">
                  <c:v>5.1741846000000001E-2</c:v>
                </c:pt>
                <c:pt idx="70">
                  <c:v>4.7416590000000002E-2</c:v>
                </c:pt>
                <c:pt idx="71">
                  <c:v>3.6127520000000003E-2</c:v>
                </c:pt>
                <c:pt idx="72">
                  <c:v>2.3211349999999999E-2</c:v>
                </c:pt>
                <c:pt idx="73">
                  <c:v>1.2843179499999999E-2</c:v>
                </c:pt>
                <c:pt idx="74">
                  <c:v>6.4218419999999997E-3</c:v>
                </c:pt>
                <c:pt idx="75">
                  <c:v>3.1516055999999998E-3</c:v>
                </c:pt>
                <c:pt idx="76">
                  <c:v>2.6824031999999999E-3</c:v>
                </c:pt>
                <c:pt idx="77">
                  <c:v>5.0868889999999998E-3</c:v>
                </c:pt>
                <c:pt idx="78">
                  <c:v>1.0245354999999999E-2</c:v>
                </c:pt>
                <c:pt idx="79">
                  <c:v>1.6355602E-2</c:v>
                </c:pt>
                <c:pt idx="80">
                  <c:v>2.0295857E-2</c:v>
                </c:pt>
                <c:pt idx="81">
                  <c:v>2.0194419000000002E-2</c:v>
                </c:pt>
                <c:pt idx="82">
                  <c:v>1.6695129E-2</c:v>
                </c:pt>
                <c:pt idx="83">
                  <c:v>1.2626465999999999E-2</c:v>
                </c:pt>
                <c:pt idx="84">
                  <c:v>1.0916214E-2</c:v>
                </c:pt>
                <c:pt idx="85">
                  <c:v>1.3217224E-2</c:v>
                </c:pt>
                <c:pt idx="86">
                  <c:v>1.9166289999999999E-2</c:v>
                </c:pt>
                <c:pt idx="87">
                  <c:v>2.6807540000000001E-2</c:v>
                </c:pt>
                <c:pt idx="88">
                  <c:v>3.3781760000000001E-2</c:v>
                </c:pt>
                <c:pt idx="89">
                  <c:v>3.7717359999999998E-2</c:v>
                </c:pt>
                <c:pt idx="90">
                  <c:v>3.7933952999999999E-2</c:v>
                </c:pt>
                <c:pt idx="91">
                  <c:v>3.5167217000000001E-2</c:v>
                </c:pt>
                <c:pt idx="92">
                  <c:v>3.0593978000000001E-2</c:v>
                </c:pt>
                <c:pt idx="93">
                  <c:v>2.6731035E-2</c:v>
                </c:pt>
                <c:pt idx="94">
                  <c:v>2.3829928E-2</c:v>
                </c:pt>
                <c:pt idx="95">
                  <c:v>2.0454225999999999E-2</c:v>
                </c:pt>
                <c:pt idx="96">
                  <c:v>1.9621139999999999E-2</c:v>
                </c:pt>
                <c:pt idx="97">
                  <c:v>1.9146436999999999E-2</c:v>
                </c:pt>
                <c:pt idx="98">
                  <c:v>1.8228080000000001E-2</c:v>
                </c:pt>
                <c:pt idx="99">
                  <c:v>1.7614672000000001E-2</c:v>
                </c:pt>
                <c:pt idx="100">
                  <c:v>1.885831E-2</c:v>
                </c:pt>
                <c:pt idx="101">
                  <c:v>2.0359937000000002E-2</c:v>
                </c:pt>
                <c:pt idx="102">
                  <c:v>2.0922057000000001E-2</c:v>
                </c:pt>
                <c:pt idx="103">
                  <c:v>2.2363149999999998E-2</c:v>
                </c:pt>
                <c:pt idx="104">
                  <c:v>2.3393514000000001E-2</c:v>
                </c:pt>
                <c:pt idx="105">
                  <c:v>2.3562710000000001E-2</c:v>
                </c:pt>
                <c:pt idx="106">
                  <c:v>2.283864E-2</c:v>
                </c:pt>
                <c:pt idx="107">
                  <c:v>2.1509038000000001E-2</c:v>
                </c:pt>
                <c:pt idx="108">
                  <c:v>1.9139844999999999E-2</c:v>
                </c:pt>
                <c:pt idx="109">
                  <c:v>1.5850204999999999E-2</c:v>
                </c:pt>
                <c:pt idx="110">
                  <c:v>1.2292459E-2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FF9E-4EB8-A998-32029EF65B3E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[2]Sheet1!$D$45:$DT$45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4.0823122999999999E-3</c:v>
                </c:pt>
                <c:pt idx="3">
                  <c:v>1.1839387E-2</c:v>
                </c:pt>
                <c:pt idx="4">
                  <c:v>1.5917448000000001E-2</c:v>
                </c:pt>
                <c:pt idx="5">
                  <c:v>1.7988190000000001E-2</c:v>
                </c:pt>
                <c:pt idx="6">
                  <c:v>1.8958954E-2</c:v>
                </c:pt>
                <c:pt idx="7">
                  <c:v>1.7609216E-2</c:v>
                </c:pt>
                <c:pt idx="8">
                  <c:v>1.2537193E-2</c:v>
                </c:pt>
                <c:pt idx="9">
                  <c:v>4.6914354999999996E-3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1.9130639999999999E-3</c:v>
                </c:pt>
                <c:pt idx="15">
                  <c:v>5.7662420000000004E-3</c:v>
                </c:pt>
                <c:pt idx="16">
                  <c:v>6.6544309999999997E-3</c:v>
                </c:pt>
                <c:pt idx="17">
                  <c:v>4.4652238000000002E-3</c:v>
                </c:pt>
                <c:pt idx="18">
                  <c:v>1.802648E-3</c:v>
                </c:pt>
                <c:pt idx="19">
                  <c:v>0</c:v>
                </c:pt>
                <c:pt idx="20">
                  <c:v>0</c:v>
                </c:pt>
                <c:pt idx="21">
                  <c:v>1.6942541000000001E-3</c:v>
                </c:pt>
                <c:pt idx="22">
                  <c:v>5.0750719999999999E-3</c:v>
                </c:pt>
                <c:pt idx="23">
                  <c:v>8.4959630000000005E-3</c:v>
                </c:pt>
                <c:pt idx="24">
                  <c:v>1.2453893000000001E-2</c:v>
                </c:pt>
                <c:pt idx="25">
                  <c:v>1.5312862999999999E-2</c:v>
                </c:pt>
                <c:pt idx="26">
                  <c:v>1.8454301999999999E-2</c:v>
                </c:pt>
                <c:pt idx="27">
                  <c:v>2.0503965999999998E-2</c:v>
                </c:pt>
                <c:pt idx="28">
                  <c:v>2.2367743999999998E-2</c:v>
                </c:pt>
                <c:pt idx="29">
                  <c:v>2.4158684999999999E-2</c:v>
                </c:pt>
                <c:pt idx="30">
                  <c:v>2.5686721999999999E-2</c:v>
                </c:pt>
                <c:pt idx="31">
                  <c:v>2.7189909000000002E-2</c:v>
                </c:pt>
                <c:pt idx="32">
                  <c:v>2.9696601999999999E-2</c:v>
                </c:pt>
                <c:pt idx="33">
                  <c:v>3.4775269999999997E-2</c:v>
                </c:pt>
                <c:pt idx="34">
                  <c:v>4.2017289999999999E-2</c:v>
                </c:pt>
                <c:pt idx="35">
                  <c:v>5.070707E-2</c:v>
                </c:pt>
                <c:pt idx="36">
                  <c:v>5.8452759999999999E-2</c:v>
                </c:pt>
                <c:pt idx="37">
                  <c:v>6.3763470000000003E-2</c:v>
                </c:pt>
                <c:pt idx="38">
                  <c:v>6.5090019999999998E-2</c:v>
                </c:pt>
                <c:pt idx="39">
                  <c:v>6.2831369999999997E-2</c:v>
                </c:pt>
                <c:pt idx="40">
                  <c:v>5.6809586000000002E-2</c:v>
                </c:pt>
                <c:pt idx="41">
                  <c:v>4.8697174000000003E-2</c:v>
                </c:pt>
                <c:pt idx="42">
                  <c:v>4.0330115999999999E-2</c:v>
                </c:pt>
                <c:pt idx="43">
                  <c:v>3.3837974E-2</c:v>
                </c:pt>
                <c:pt idx="44">
                  <c:v>3.2185458E-2</c:v>
                </c:pt>
                <c:pt idx="45">
                  <c:v>3.4811034999999997E-2</c:v>
                </c:pt>
                <c:pt idx="46">
                  <c:v>3.8383763000000001E-2</c:v>
                </c:pt>
                <c:pt idx="47">
                  <c:v>3.9334156000000002E-2</c:v>
                </c:pt>
                <c:pt idx="48">
                  <c:v>3.6816130000000002E-2</c:v>
                </c:pt>
                <c:pt idx="49">
                  <c:v>3.2497383999999997E-2</c:v>
                </c:pt>
                <c:pt idx="50">
                  <c:v>2.7664904000000001E-2</c:v>
                </c:pt>
                <c:pt idx="51">
                  <c:v>2.3778549999999999E-2</c:v>
                </c:pt>
                <c:pt idx="52">
                  <c:v>2.3466107999999999E-2</c:v>
                </c:pt>
                <c:pt idx="53">
                  <c:v>2.8355075E-2</c:v>
                </c:pt>
                <c:pt idx="54">
                  <c:v>3.7904684000000001E-2</c:v>
                </c:pt>
                <c:pt idx="55">
                  <c:v>4.9690230000000002E-2</c:v>
                </c:pt>
                <c:pt idx="56">
                  <c:v>5.9481006000000003E-2</c:v>
                </c:pt>
                <c:pt idx="57">
                  <c:v>6.7342340000000001E-2</c:v>
                </c:pt>
                <c:pt idx="58">
                  <c:v>7.3171739999999999E-2</c:v>
                </c:pt>
                <c:pt idx="59">
                  <c:v>7.4585289999999999E-2</c:v>
                </c:pt>
                <c:pt idx="60">
                  <c:v>6.9530499999999995E-2</c:v>
                </c:pt>
                <c:pt idx="61">
                  <c:v>6.0854680000000001E-2</c:v>
                </c:pt>
                <c:pt idx="62">
                  <c:v>5.3121269999999998E-2</c:v>
                </c:pt>
                <c:pt idx="63">
                  <c:v>4.7749564000000001E-2</c:v>
                </c:pt>
                <c:pt idx="64">
                  <c:v>4.3287579999999999E-2</c:v>
                </c:pt>
                <c:pt idx="65">
                  <c:v>3.8512047000000001E-2</c:v>
                </c:pt>
                <c:pt idx="66">
                  <c:v>3.6727700000000002E-2</c:v>
                </c:pt>
                <c:pt idx="67">
                  <c:v>4.0609706000000002E-2</c:v>
                </c:pt>
                <c:pt idx="68">
                  <c:v>4.8058326999999998E-2</c:v>
                </c:pt>
                <c:pt idx="69">
                  <c:v>5.1741846000000001E-2</c:v>
                </c:pt>
                <c:pt idx="70">
                  <c:v>4.7416590000000002E-2</c:v>
                </c:pt>
                <c:pt idx="71">
                  <c:v>3.6127520000000003E-2</c:v>
                </c:pt>
                <c:pt idx="72">
                  <c:v>2.3211349999999999E-2</c:v>
                </c:pt>
                <c:pt idx="73">
                  <c:v>1.2843179499999999E-2</c:v>
                </c:pt>
                <c:pt idx="74">
                  <c:v>6.4218419999999997E-3</c:v>
                </c:pt>
                <c:pt idx="75">
                  <c:v>3.1516055999999998E-3</c:v>
                </c:pt>
                <c:pt idx="76">
                  <c:v>2.6824031999999999E-3</c:v>
                </c:pt>
                <c:pt idx="77">
                  <c:v>5.0868889999999998E-3</c:v>
                </c:pt>
                <c:pt idx="78">
                  <c:v>1.0245354999999999E-2</c:v>
                </c:pt>
                <c:pt idx="79">
                  <c:v>1.6355602E-2</c:v>
                </c:pt>
                <c:pt idx="80">
                  <c:v>2.0295857E-2</c:v>
                </c:pt>
                <c:pt idx="81">
                  <c:v>2.0194419000000002E-2</c:v>
                </c:pt>
                <c:pt idx="82">
                  <c:v>1.6695129E-2</c:v>
                </c:pt>
                <c:pt idx="83">
                  <c:v>1.2626465999999999E-2</c:v>
                </c:pt>
                <c:pt idx="84">
                  <c:v>1.0916214E-2</c:v>
                </c:pt>
                <c:pt idx="85">
                  <c:v>1.3217224E-2</c:v>
                </c:pt>
                <c:pt idx="86">
                  <c:v>1.9166289999999999E-2</c:v>
                </c:pt>
                <c:pt idx="87">
                  <c:v>2.6807540000000001E-2</c:v>
                </c:pt>
                <c:pt idx="88">
                  <c:v>3.3781760000000001E-2</c:v>
                </c:pt>
                <c:pt idx="89">
                  <c:v>3.7717359999999998E-2</c:v>
                </c:pt>
                <c:pt idx="90">
                  <c:v>3.7933952999999999E-2</c:v>
                </c:pt>
                <c:pt idx="91">
                  <c:v>3.5167217000000001E-2</c:v>
                </c:pt>
                <c:pt idx="92">
                  <c:v>3.0593978000000001E-2</c:v>
                </c:pt>
                <c:pt idx="93">
                  <c:v>2.6731035E-2</c:v>
                </c:pt>
                <c:pt idx="94">
                  <c:v>2.3829928E-2</c:v>
                </c:pt>
                <c:pt idx="95">
                  <c:v>2.0454225999999999E-2</c:v>
                </c:pt>
                <c:pt idx="96">
                  <c:v>1.9621139999999999E-2</c:v>
                </c:pt>
                <c:pt idx="97">
                  <c:v>1.9146436999999999E-2</c:v>
                </c:pt>
                <c:pt idx="98">
                  <c:v>1.8228080000000001E-2</c:v>
                </c:pt>
                <c:pt idx="99">
                  <c:v>1.7614672000000001E-2</c:v>
                </c:pt>
                <c:pt idx="100">
                  <c:v>1.885831E-2</c:v>
                </c:pt>
                <c:pt idx="101">
                  <c:v>2.0359937000000002E-2</c:v>
                </c:pt>
                <c:pt idx="102">
                  <c:v>2.0922057000000001E-2</c:v>
                </c:pt>
                <c:pt idx="103">
                  <c:v>2.2363149999999998E-2</c:v>
                </c:pt>
                <c:pt idx="104">
                  <c:v>2.3393514000000001E-2</c:v>
                </c:pt>
                <c:pt idx="105">
                  <c:v>2.3562710000000001E-2</c:v>
                </c:pt>
                <c:pt idx="106">
                  <c:v>2.283864E-2</c:v>
                </c:pt>
                <c:pt idx="107">
                  <c:v>2.1509038000000001E-2</c:v>
                </c:pt>
                <c:pt idx="108">
                  <c:v>1.9139844999999999E-2</c:v>
                </c:pt>
                <c:pt idx="109">
                  <c:v>1.5850204999999999E-2</c:v>
                </c:pt>
                <c:pt idx="110">
                  <c:v>1.2292459E-2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FF9E-4EB8-A998-32029EF65B3E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[2]Sheet1!$D$46:$DT$46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4.0823122999999999E-3</c:v>
                </c:pt>
                <c:pt idx="3">
                  <c:v>1.1839387E-2</c:v>
                </c:pt>
                <c:pt idx="4">
                  <c:v>1.5917448000000001E-2</c:v>
                </c:pt>
                <c:pt idx="5">
                  <c:v>1.7988190000000001E-2</c:v>
                </c:pt>
                <c:pt idx="6">
                  <c:v>1.8958954E-2</c:v>
                </c:pt>
                <c:pt idx="7">
                  <c:v>1.7609216E-2</c:v>
                </c:pt>
                <c:pt idx="8">
                  <c:v>1.2537193E-2</c:v>
                </c:pt>
                <c:pt idx="9">
                  <c:v>4.6914354999999996E-3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1.9130639999999999E-3</c:v>
                </c:pt>
                <c:pt idx="15">
                  <c:v>5.7662420000000004E-3</c:v>
                </c:pt>
                <c:pt idx="16">
                  <c:v>6.6544309999999997E-3</c:v>
                </c:pt>
                <c:pt idx="17">
                  <c:v>4.4652238000000002E-3</c:v>
                </c:pt>
                <c:pt idx="18">
                  <c:v>1.802648E-3</c:v>
                </c:pt>
                <c:pt idx="19">
                  <c:v>0</c:v>
                </c:pt>
                <c:pt idx="20">
                  <c:v>0</c:v>
                </c:pt>
                <c:pt idx="21">
                  <c:v>1.6942541000000001E-3</c:v>
                </c:pt>
                <c:pt idx="22">
                  <c:v>5.0750719999999999E-3</c:v>
                </c:pt>
                <c:pt idx="23">
                  <c:v>8.4959630000000005E-3</c:v>
                </c:pt>
                <c:pt idx="24">
                  <c:v>1.2453893000000001E-2</c:v>
                </c:pt>
                <c:pt idx="25">
                  <c:v>1.5312862999999999E-2</c:v>
                </c:pt>
                <c:pt idx="26">
                  <c:v>1.8454301999999999E-2</c:v>
                </c:pt>
                <c:pt idx="27">
                  <c:v>2.0503965999999998E-2</c:v>
                </c:pt>
                <c:pt idx="28">
                  <c:v>2.2367743999999998E-2</c:v>
                </c:pt>
                <c:pt idx="29">
                  <c:v>2.4158684999999999E-2</c:v>
                </c:pt>
                <c:pt idx="30">
                  <c:v>2.5686721999999999E-2</c:v>
                </c:pt>
                <c:pt idx="31">
                  <c:v>2.7189909000000002E-2</c:v>
                </c:pt>
                <c:pt idx="32">
                  <c:v>2.9696601999999999E-2</c:v>
                </c:pt>
                <c:pt idx="33">
                  <c:v>3.4775269999999997E-2</c:v>
                </c:pt>
                <c:pt idx="34">
                  <c:v>4.2017289999999999E-2</c:v>
                </c:pt>
                <c:pt idx="35">
                  <c:v>5.070707E-2</c:v>
                </c:pt>
                <c:pt idx="36">
                  <c:v>5.8452759999999999E-2</c:v>
                </c:pt>
                <c:pt idx="37">
                  <c:v>6.3763470000000003E-2</c:v>
                </c:pt>
                <c:pt idx="38">
                  <c:v>6.5090019999999998E-2</c:v>
                </c:pt>
                <c:pt idx="39">
                  <c:v>6.2831369999999997E-2</c:v>
                </c:pt>
                <c:pt idx="40">
                  <c:v>5.6809586000000002E-2</c:v>
                </c:pt>
                <c:pt idx="41">
                  <c:v>4.8697174000000003E-2</c:v>
                </c:pt>
                <c:pt idx="42">
                  <c:v>4.0330115999999999E-2</c:v>
                </c:pt>
                <c:pt idx="43">
                  <c:v>3.3837974E-2</c:v>
                </c:pt>
                <c:pt idx="44">
                  <c:v>3.2185458E-2</c:v>
                </c:pt>
                <c:pt idx="45">
                  <c:v>3.4811034999999997E-2</c:v>
                </c:pt>
                <c:pt idx="46">
                  <c:v>3.8383763000000001E-2</c:v>
                </c:pt>
                <c:pt idx="47">
                  <c:v>3.9334156000000002E-2</c:v>
                </c:pt>
                <c:pt idx="48">
                  <c:v>3.6816130000000002E-2</c:v>
                </c:pt>
                <c:pt idx="49">
                  <c:v>3.2497383999999997E-2</c:v>
                </c:pt>
                <c:pt idx="50">
                  <c:v>2.7664904000000001E-2</c:v>
                </c:pt>
                <c:pt idx="51">
                  <c:v>2.3778549999999999E-2</c:v>
                </c:pt>
                <c:pt idx="52">
                  <c:v>2.3466107999999999E-2</c:v>
                </c:pt>
                <c:pt idx="53">
                  <c:v>2.8355075E-2</c:v>
                </c:pt>
                <c:pt idx="54">
                  <c:v>3.7904684000000001E-2</c:v>
                </c:pt>
                <c:pt idx="55">
                  <c:v>4.9690230000000002E-2</c:v>
                </c:pt>
                <c:pt idx="56">
                  <c:v>5.9481006000000003E-2</c:v>
                </c:pt>
                <c:pt idx="57">
                  <c:v>6.7342340000000001E-2</c:v>
                </c:pt>
                <c:pt idx="58">
                  <c:v>7.3171739999999999E-2</c:v>
                </c:pt>
                <c:pt idx="59">
                  <c:v>7.4585289999999999E-2</c:v>
                </c:pt>
                <c:pt idx="60">
                  <c:v>6.9530499999999995E-2</c:v>
                </c:pt>
                <c:pt idx="61">
                  <c:v>6.0854680000000001E-2</c:v>
                </c:pt>
                <c:pt idx="62">
                  <c:v>5.3121269999999998E-2</c:v>
                </c:pt>
                <c:pt idx="63">
                  <c:v>4.7749564000000001E-2</c:v>
                </c:pt>
                <c:pt idx="64">
                  <c:v>4.3287579999999999E-2</c:v>
                </c:pt>
                <c:pt idx="65">
                  <c:v>3.8512047000000001E-2</c:v>
                </c:pt>
                <c:pt idx="66">
                  <c:v>3.6727700000000002E-2</c:v>
                </c:pt>
                <c:pt idx="67">
                  <c:v>4.0609706000000002E-2</c:v>
                </c:pt>
                <c:pt idx="68">
                  <c:v>4.8058326999999998E-2</c:v>
                </c:pt>
                <c:pt idx="69">
                  <c:v>5.1741846000000001E-2</c:v>
                </c:pt>
                <c:pt idx="70">
                  <c:v>4.7416590000000002E-2</c:v>
                </c:pt>
                <c:pt idx="71">
                  <c:v>3.6127520000000003E-2</c:v>
                </c:pt>
                <c:pt idx="72">
                  <c:v>2.3211349999999999E-2</c:v>
                </c:pt>
                <c:pt idx="73">
                  <c:v>1.2843179499999999E-2</c:v>
                </c:pt>
                <c:pt idx="74">
                  <c:v>6.4218419999999997E-3</c:v>
                </c:pt>
                <c:pt idx="75">
                  <c:v>3.1516055999999998E-3</c:v>
                </c:pt>
                <c:pt idx="76">
                  <c:v>2.6824031999999999E-3</c:v>
                </c:pt>
                <c:pt idx="77">
                  <c:v>5.0868889999999998E-3</c:v>
                </c:pt>
                <c:pt idx="78">
                  <c:v>1.0245354999999999E-2</c:v>
                </c:pt>
                <c:pt idx="79">
                  <c:v>1.6355602E-2</c:v>
                </c:pt>
                <c:pt idx="80">
                  <c:v>2.0295857E-2</c:v>
                </c:pt>
                <c:pt idx="81">
                  <c:v>2.0194419000000002E-2</c:v>
                </c:pt>
                <c:pt idx="82">
                  <c:v>1.6695129E-2</c:v>
                </c:pt>
                <c:pt idx="83">
                  <c:v>1.2626465999999999E-2</c:v>
                </c:pt>
                <c:pt idx="84">
                  <c:v>1.0916214E-2</c:v>
                </c:pt>
                <c:pt idx="85">
                  <c:v>1.3217224E-2</c:v>
                </c:pt>
                <c:pt idx="86">
                  <c:v>1.9166289999999999E-2</c:v>
                </c:pt>
                <c:pt idx="87">
                  <c:v>2.6807540000000001E-2</c:v>
                </c:pt>
                <c:pt idx="88">
                  <c:v>3.3781760000000001E-2</c:v>
                </c:pt>
                <c:pt idx="89">
                  <c:v>3.7717359999999998E-2</c:v>
                </c:pt>
                <c:pt idx="90">
                  <c:v>3.7933952999999999E-2</c:v>
                </c:pt>
                <c:pt idx="91">
                  <c:v>3.5167217000000001E-2</c:v>
                </c:pt>
                <c:pt idx="92">
                  <c:v>3.0593978000000001E-2</c:v>
                </c:pt>
                <c:pt idx="93">
                  <c:v>2.6731035E-2</c:v>
                </c:pt>
                <c:pt idx="94">
                  <c:v>2.3829928E-2</c:v>
                </c:pt>
                <c:pt idx="95">
                  <c:v>2.0454225999999999E-2</c:v>
                </c:pt>
                <c:pt idx="96">
                  <c:v>1.9621139999999999E-2</c:v>
                </c:pt>
                <c:pt idx="97">
                  <c:v>1.9146436999999999E-2</c:v>
                </c:pt>
                <c:pt idx="98">
                  <c:v>1.8228080000000001E-2</c:v>
                </c:pt>
                <c:pt idx="99">
                  <c:v>1.7614672000000001E-2</c:v>
                </c:pt>
                <c:pt idx="100">
                  <c:v>1.885831E-2</c:v>
                </c:pt>
                <c:pt idx="101">
                  <c:v>2.0359937000000002E-2</c:v>
                </c:pt>
                <c:pt idx="102">
                  <c:v>2.0922057000000001E-2</c:v>
                </c:pt>
                <c:pt idx="103">
                  <c:v>2.2363149999999998E-2</c:v>
                </c:pt>
                <c:pt idx="104">
                  <c:v>2.3393514000000001E-2</c:v>
                </c:pt>
                <c:pt idx="105">
                  <c:v>2.3562710000000001E-2</c:v>
                </c:pt>
                <c:pt idx="106">
                  <c:v>2.283864E-2</c:v>
                </c:pt>
                <c:pt idx="107">
                  <c:v>2.1509038000000001E-2</c:v>
                </c:pt>
                <c:pt idx="108">
                  <c:v>1.9139844999999999E-2</c:v>
                </c:pt>
                <c:pt idx="109">
                  <c:v>1.5850204999999999E-2</c:v>
                </c:pt>
                <c:pt idx="110">
                  <c:v>1.2292459E-2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FF9E-4EB8-A998-32029EF65B3E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[2]Sheet1!$D$47:$DT$47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3.6085552999999999E-3</c:v>
                </c:pt>
                <c:pt idx="3">
                  <c:v>1.1014171999999999E-2</c:v>
                </c:pt>
                <c:pt idx="4">
                  <c:v>1.5087122E-2</c:v>
                </c:pt>
                <c:pt idx="5">
                  <c:v>1.7463813000000002E-2</c:v>
                </c:pt>
                <c:pt idx="6">
                  <c:v>1.8834006E-2</c:v>
                </c:pt>
                <c:pt idx="7">
                  <c:v>1.7728087E-2</c:v>
                </c:pt>
                <c:pt idx="8">
                  <c:v>1.2672711999999999E-2</c:v>
                </c:pt>
                <c:pt idx="9">
                  <c:v>4.6861070000000001E-3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1.501158E-3</c:v>
                </c:pt>
                <c:pt idx="15">
                  <c:v>5.3124037000000001E-3</c:v>
                </c:pt>
                <c:pt idx="16">
                  <c:v>6.3312476999999997E-3</c:v>
                </c:pt>
                <c:pt idx="17">
                  <c:v>4.3309856999999997E-3</c:v>
                </c:pt>
                <c:pt idx="18">
                  <c:v>1.7706899999999999E-3</c:v>
                </c:pt>
                <c:pt idx="19">
                  <c:v>0</c:v>
                </c:pt>
                <c:pt idx="20">
                  <c:v>0</c:v>
                </c:pt>
                <c:pt idx="21">
                  <c:v>1.6511375E-3</c:v>
                </c:pt>
                <c:pt idx="22">
                  <c:v>4.8173349999999998E-3</c:v>
                </c:pt>
                <c:pt idx="23">
                  <c:v>7.8719080000000004E-3</c:v>
                </c:pt>
                <c:pt idx="24">
                  <c:v>1.1483515999999999E-2</c:v>
                </c:pt>
                <c:pt idx="25">
                  <c:v>1.4225402E-2</c:v>
                </c:pt>
                <c:pt idx="26">
                  <c:v>1.7493727000000001E-2</c:v>
                </c:pt>
                <c:pt idx="27">
                  <c:v>1.9820270000000001E-2</c:v>
                </c:pt>
                <c:pt idx="28">
                  <c:v>2.1952481999999999E-2</c:v>
                </c:pt>
                <c:pt idx="29">
                  <c:v>2.3948609999999999E-2</c:v>
                </c:pt>
                <c:pt idx="30">
                  <c:v>2.5618664999999999E-2</c:v>
                </c:pt>
                <c:pt idx="31">
                  <c:v>2.7209334000000002E-2</c:v>
                </c:pt>
                <c:pt idx="32">
                  <c:v>2.9695222E-2</c:v>
                </c:pt>
                <c:pt idx="33">
                  <c:v>3.471291E-2</c:v>
                </c:pt>
                <c:pt idx="34">
                  <c:v>4.1838004999999998E-2</c:v>
                </c:pt>
                <c:pt idx="35">
                  <c:v>5.0376329999999997E-2</c:v>
                </c:pt>
                <c:pt idx="36">
                  <c:v>5.7905382999999998E-2</c:v>
                </c:pt>
                <c:pt idx="37">
                  <c:v>6.2950640000000002E-2</c:v>
                </c:pt>
                <c:pt idx="38">
                  <c:v>6.4105209999999996E-2</c:v>
                </c:pt>
                <c:pt idx="39">
                  <c:v>6.1848722000000002E-2</c:v>
                </c:pt>
                <c:pt idx="40">
                  <c:v>5.5969287E-2</c:v>
                </c:pt>
                <c:pt idx="41">
                  <c:v>4.7955073000000001E-2</c:v>
                </c:pt>
                <c:pt idx="42">
                  <c:v>3.9565484999999997E-2</c:v>
                </c:pt>
                <c:pt idx="43">
                  <c:v>3.3018810000000003E-2</c:v>
                </c:pt>
                <c:pt idx="44">
                  <c:v>3.1361914999999997E-2</c:v>
                </c:pt>
                <c:pt idx="45">
                  <c:v>3.4069460000000003E-2</c:v>
                </c:pt>
                <c:pt idx="46">
                  <c:v>3.7785534000000003E-2</c:v>
                </c:pt>
                <c:pt idx="47">
                  <c:v>3.8945694000000003E-2</c:v>
                </c:pt>
                <c:pt idx="48">
                  <c:v>3.6740139999999998E-2</c:v>
                </c:pt>
                <c:pt idx="49">
                  <c:v>3.2720807999999997E-2</c:v>
                </c:pt>
                <c:pt idx="50">
                  <c:v>2.8000085000000001E-2</c:v>
                </c:pt>
                <c:pt idx="51">
                  <c:v>2.3990493000000002E-2</c:v>
                </c:pt>
                <c:pt idx="52">
                  <c:v>2.3374671E-2</c:v>
                </c:pt>
                <c:pt idx="53">
                  <c:v>2.7890024999999999E-2</c:v>
                </c:pt>
                <c:pt idx="54">
                  <c:v>3.7098285000000002E-2</c:v>
                </c:pt>
                <c:pt idx="55">
                  <c:v>4.8693390000000003E-2</c:v>
                </c:pt>
                <c:pt idx="56">
                  <c:v>5.8561765000000002E-2</c:v>
                </c:pt>
                <c:pt idx="57">
                  <c:v>6.6693210000000003E-2</c:v>
                </c:pt>
                <c:pt idx="58">
                  <c:v>7.2850940000000003E-2</c:v>
                </c:pt>
                <c:pt idx="59">
                  <c:v>7.4551664000000004E-2</c:v>
                </c:pt>
                <c:pt idx="60">
                  <c:v>6.9707400000000003E-2</c:v>
                </c:pt>
                <c:pt idx="61">
                  <c:v>6.1261780000000002E-2</c:v>
                </c:pt>
                <c:pt idx="62">
                  <c:v>5.3718663999999999E-2</c:v>
                </c:pt>
                <c:pt idx="63">
                  <c:v>4.8395180000000003E-2</c:v>
                </c:pt>
                <c:pt idx="64">
                  <c:v>4.3739489999999999E-2</c:v>
                </c:pt>
                <c:pt idx="65">
                  <c:v>3.8645484000000001E-2</c:v>
                </c:pt>
                <c:pt idx="66">
                  <c:v>3.6685806000000001E-2</c:v>
                </c:pt>
                <c:pt idx="67">
                  <c:v>4.0741003999999997E-2</c:v>
                </c:pt>
                <c:pt idx="68">
                  <c:v>4.8615705000000002E-2</c:v>
                </c:pt>
                <c:pt idx="69">
                  <c:v>5.2630674000000002E-2</c:v>
                </c:pt>
                <c:pt idx="70">
                  <c:v>4.8268320000000003E-2</c:v>
                </c:pt>
                <c:pt idx="71">
                  <c:v>3.6618583000000003E-2</c:v>
                </c:pt>
                <c:pt idx="72">
                  <c:v>2.3294822999999999E-2</c:v>
                </c:pt>
                <c:pt idx="73">
                  <c:v>1.2690486000000001E-2</c:v>
                </c:pt>
                <c:pt idx="74">
                  <c:v>6.2346696000000002E-3</c:v>
                </c:pt>
                <c:pt idx="75">
                  <c:v>3.0313532000000002E-3</c:v>
                </c:pt>
                <c:pt idx="76">
                  <c:v>2.6752287999999998E-3</c:v>
                </c:pt>
                <c:pt idx="77">
                  <c:v>5.2094899999999998E-3</c:v>
                </c:pt>
                <c:pt idx="78">
                  <c:v>1.0511121999999999E-2</c:v>
                </c:pt>
                <c:pt idx="79">
                  <c:v>1.6754591999999999E-2</c:v>
                </c:pt>
                <c:pt idx="80">
                  <c:v>2.0750158000000001E-2</c:v>
                </c:pt>
                <c:pt idx="81">
                  <c:v>2.057316E-2</c:v>
                </c:pt>
                <c:pt idx="82">
                  <c:v>1.6869553999999998E-2</c:v>
                </c:pt>
                <c:pt idx="83">
                  <c:v>1.253684E-2</c:v>
                </c:pt>
                <c:pt idx="84">
                  <c:v>1.0582986000000001E-2</c:v>
                </c:pt>
                <c:pt idx="85">
                  <c:v>1.2741204000000001E-2</c:v>
                </c:pt>
                <c:pt idx="86">
                  <c:v>1.8669270000000002E-2</c:v>
                </c:pt>
                <c:pt idx="87">
                  <c:v>2.6381419999999999E-2</c:v>
                </c:pt>
                <c:pt idx="88">
                  <c:v>3.3492613999999997E-2</c:v>
                </c:pt>
                <c:pt idx="89">
                  <c:v>3.7642031999999999E-2</c:v>
                </c:pt>
                <c:pt idx="90">
                  <c:v>3.809017E-2</c:v>
                </c:pt>
                <c:pt idx="91">
                  <c:v>3.5613548000000002E-2</c:v>
                </c:pt>
                <c:pt idx="92">
                  <c:v>3.1307559999999998E-2</c:v>
                </c:pt>
                <c:pt idx="93">
                  <c:v>2.7615753999999999E-2</c:v>
                </c:pt>
                <c:pt idx="94">
                  <c:v>2.4788467000000002E-2</c:v>
                </c:pt>
                <c:pt idx="95">
                  <c:v>2.1396835999999999E-2</c:v>
                </c:pt>
                <c:pt idx="96">
                  <c:v>2.0458977999999999E-2</c:v>
                </c:pt>
                <c:pt idx="97">
                  <c:v>1.9840086E-2</c:v>
                </c:pt>
                <c:pt idx="98">
                  <c:v>1.8785E-2</c:v>
                </c:pt>
                <c:pt idx="99">
                  <c:v>1.8046118E-2</c:v>
                </c:pt>
                <c:pt idx="100">
                  <c:v>1.9155308999999999E-2</c:v>
                </c:pt>
                <c:pt idx="101">
                  <c:v>2.0574925000000001E-2</c:v>
                </c:pt>
                <c:pt idx="102">
                  <c:v>2.1088508999999998E-2</c:v>
                </c:pt>
                <c:pt idx="103">
                  <c:v>2.2491290000000001E-2</c:v>
                </c:pt>
                <c:pt idx="104">
                  <c:v>2.348012E-2</c:v>
                </c:pt>
                <c:pt idx="105">
                  <c:v>2.3614639999999999E-2</c:v>
                </c:pt>
                <c:pt idx="106">
                  <c:v>2.2851313000000002E-2</c:v>
                </c:pt>
                <c:pt idx="107">
                  <c:v>2.1476978000000001E-2</c:v>
                </c:pt>
                <c:pt idx="108">
                  <c:v>1.9052171999999999E-2</c:v>
                </c:pt>
                <c:pt idx="109">
                  <c:v>1.5691819999999999E-2</c:v>
                </c:pt>
                <c:pt idx="110">
                  <c:v>1.2050276E-2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FF9E-4EB8-A998-32029EF65B3E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[2]Sheet1!$D$48:$DT$48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3.6085552999999999E-3</c:v>
                </c:pt>
                <c:pt idx="3">
                  <c:v>1.1014171999999999E-2</c:v>
                </c:pt>
                <c:pt idx="4">
                  <c:v>1.5087122E-2</c:v>
                </c:pt>
                <c:pt idx="5">
                  <c:v>1.7463813000000002E-2</c:v>
                </c:pt>
                <c:pt idx="6">
                  <c:v>1.8834006E-2</c:v>
                </c:pt>
                <c:pt idx="7">
                  <c:v>1.7728087E-2</c:v>
                </c:pt>
                <c:pt idx="8">
                  <c:v>1.2672711999999999E-2</c:v>
                </c:pt>
                <c:pt idx="9">
                  <c:v>4.6861070000000001E-3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1.501158E-3</c:v>
                </c:pt>
                <c:pt idx="15">
                  <c:v>5.3124037000000001E-3</c:v>
                </c:pt>
                <c:pt idx="16">
                  <c:v>6.3312476999999997E-3</c:v>
                </c:pt>
                <c:pt idx="17">
                  <c:v>4.3309856999999997E-3</c:v>
                </c:pt>
                <c:pt idx="18">
                  <c:v>1.7706899999999999E-3</c:v>
                </c:pt>
                <c:pt idx="19">
                  <c:v>0</c:v>
                </c:pt>
                <c:pt idx="20">
                  <c:v>0</c:v>
                </c:pt>
                <c:pt idx="21">
                  <c:v>1.6511375E-3</c:v>
                </c:pt>
                <c:pt idx="22">
                  <c:v>4.8173349999999998E-3</c:v>
                </c:pt>
                <c:pt idx="23">
                  <c:v>7.8719080000000004E-3</c:v>
                </c:pt>
                <c:pt idx="24">
                  <c:v>1.1483515999999999E-2</c:v>
                </c:pt>
                <c:pt idx="25">
                  <c:v>1.4225402E-2</c:v>
                </c:pt>
                <c:pt idx="26">
                  <c:v>1.7493727000000001E-2</c:v>
                </c:pt>
                <c:pt idx="27">
                  <c:v>1.9820270000000001E-2</c:v>
                </c:pt>
                <c:pt idx="28">
                  <c:v>2.1952481999999999E-2</c:v>
                </c:pt>
                <c:pt idx="29">
                  <c:v>2.3948609999999999E-2</c:v>
                </c:pt>
                <c:pt idx="30">
                  <c:v>2.5618664999999999E-2</c:v>
                </c:pt>
                <c:pt idx="31">
                  <c:v>2.7209334000000002E-2</c:v>
                </c:pt>
                <c:pt idx="32">
                  <c:v>2.9695222E-2</c:v>
                </c:pt>
                <c:pt idx="33">
                  <c:v>3.471291E-2</c:v>
                </c:pt>
                <c:pt idx="34">
                  <c:v>4.1838004999999998E-2</c:v>
                </c:pt>
                <c:pt idx="35">
                  <c:v>5.0376329999999997E-2</c:v>
                </c:pt>
                <c:pt idx="36">
                  <c:v>5.7905382999999998E-2</c:v>
                </c:pt>
                <c:pt idx="37">
                  <c:v>6.2950640000000002E-2</c:v>
                </c:pt>
                <c:pt idx="38">
                  <c:v>6.4105209999999996E-2</c:v>
                </c:pt>
                <c:pt idx="39">
                  <c:v>6.1848722000000002E-2</c:v>
                </c:pt>
                <c:pt idx="40">
                  <c:v>5.5969287E-2</c:v>
                </c:pt>
                <c:pt idx="41">
                  <c:v>4.7955073000000001E-2</c:v>
                </c:pt>
                <c:pt idx="42">
                  <c:v>3.9565484999999997E-2</c:v>
                </c:pt>
                <c:pt idx="43">
                  <c:v>3.3018810000000003E-2</c:v>
                </c:pt>
                <c:pt idx="44">
                  <c:v>3.1361914999999997E-2</c:v>
                </c:pt>
                <c:pt idx="45">
                  <c:v>3.4069460000000003E-2</c:v>
                </c:pt>
                <c:pt idx="46">
                  <c:v>3.7785534000000003E-2</c:v>
                </c:pt>
                <c:pt idx="47">
                  <c:v>3.8945694000000003E-2</c:v>
                </c:pt>
                <c:pt idx="48">
                  <c:v>3.6740139999999998E-2</c:v>
                </c:pt>
                <c:pt idx="49">
                  <c:v>3.2720807999999997E-2</c:v>
                </c:pt>
                <c:pt idx="50">
                  <c:v>2.8000085000000001E-2</c:v>
                </c:pt>
                <c:pt idx="51">
                  <c:v>2.3990493000000002E-2</c:v>
                </c:pt>
                <c:pt idx="52">
                  <c:v>2.3374671E-2</c:v>
                </c:pt>
                <c:pt idx="53">
                  <c:v>2.7890024999999999E-2</c:v>
                </c:pt>
                <c:pt idx="54">
                  <c:v>3.7098285000000002E-2</c:v>
                </c:pt>
                <c:pt idx="55">
                  <c:v>4.8693390000000003E-2</c:v>
                </c:pt>
                <c:pt idx="56">
                  <c:v>5.8561765000000002E-2</c:v>
                </c:pt>
                <c:pt idx="57">
                  <c:v>6.6693210000000003E-2</c:v>
                </c:pt>
                <c:pt idx="58">
                  <c:v>7.2850940000000003E-2</c:v>
                </c:pt>
                <c:pt idx="59">
                  <c:v>7.4551664000000004E-2</c:v>
                </c:pt>
                <c:pt idx="60">
                  <c:v>6.9707400000000003E-2</c:v>
                </c:pt>
                <c:pt idx="61">
                  <c:v>6.1261780000000002E-2</c:v>
                </c:pt>
                <c:pt idx="62">
                  <c:v>5.3718663999999999E-2</c:v>
                </c:pt>
                <c:pt idx="63">
                  <c:v>4.8395180000000003E-2</c:v>
                </c:pt>
                <c:pt idx="64">
                  <c:v>4.3739489999999999E-2</c:v>
                </c:pt>
                <c:pt idx="65">
                  <c:v>3.8645484000000001E-2</c:v>
                </c:pt>
                <c:pt idx="66">
                  <c:v>3.6685806000000001E-2</c:v>
                </c:pt>
                <c:pt idx="67">
                  <c:v>4.0741003999999997E-2</c:v>
                </c:pt>
                <c:pt idx="68">
                  <c:v>4.8615705000000002E-2</c:v>
                </c:pt>
                <c:pt idx="69">
                  <c:v>5.2630674000000002E-2</c:v>
                </c:pt>
                <c:pt idx="70">
                  <c:v>4.8268320000000003E-2</c:v>
                </c:pt>
                <c:pt idx="71">
                  <c:v>3.6618583000000003E-2</c:v>
                </c:pt>
                <c:pt idx="72">
                  <c:v>2.3294822999999999E-2</c:v>
                </c:pt>
                <c:pt idx="73">
                  <c:v>1.2690486000000001E-2</c:v>
                </c:pt>
                <c:pt idx="74">
                  <c:v>6.2346696000000002E-3</c:v>
                </c:pt>
                <c:pt idx="75">
                  <c:v>3.0313532000000002E-3</c:v>
                </c:pt>
                <c:pt idx="76">
                  <c:v>2.6752287999999998E-3</c:v>
                </c:pt>
                <c:pt idx="77">
                  <c:v>5.2094899999999998E-3</c:v>
                </c:pt>
                <c:pt idx="78">
                  <c:v>1.0511121999999999E-2</c:v>
                </c:pt>
                <c:pt idx="79">
                  <c:v>1.6754591999999999E-2</c:v>
                </c:pt>
                <c:pt idx="80">
                  <c:v>2.0750158000000001E-2</c:v>
                </c:pt>
                <c:pt idx="81">
                  <c:v>2.057316E-2</c:v>
                </c:pt>
                <c:pt idx="82">
                  <c:v>1.6869553999999998E-2</c:v>
                </c:pt>
                <c:pt idx="83">
                  <c:v>1.253684E-2</c:v>
                </c:pt>
                <c:pt idx="84">
                  <c:v>1.0582986000000001E-2</c:v>
                </c:pt>
                <c:pt idx="85">
                  <c:v>1.2741204000000001E-2</c:v>
                </c:pt>
                <c:pt idx="86">
                  <c:v>1.8669270000000002E-2</c:v>
                </c:pt>
                <c:pt idx="87">
                  <c:v>2.6381419999999999E-2</c:v>
                </c:pt>
                <c:pt idx="88">
                  <c:v>3.3492613999999997E-2</c:v>
                </c:pt>
                <c:pt idx="89">
                  <c:v>3.7642031999999999E-2</c:v>
                </c:pt>
                <c:pt idx="90">
                  <c:v>3.809017E-2</c:v>
                </c:pt>
                <c:pt idx="91">
                  <c:v>3.5613548000000002E-2</c:v>
                </c:pt>
                <c:pt idx="92">
                  <c:v>3.1307559999999998E-2</c:v>
                </c:pt>
                <c:pt idx="93">
                  <c:v>2.7615753999999999E-2</c:v>
                </c:pt>
                <c:pt idx="94">
                  <c:v>2.4788467000000002E-2</c:v>
                </c:pt>
                <c:pt idx="95">
                  <c:v>2.1396835999999999E-2</c:v>
                </c:pt>
                <c:pt idx="96">
                  <c:v>2.0458977999999999E-2</c:v>
                </c:pt>
                <c:pt idx="97">
                  <c:v>1.9840086E-2</c:v>
                </c:pt>
                <c:pt idx="98">
                  <c:v>1.8785E-2</c:v>
                </c:pt>
                <c:pt idx="99">
                  <c:v>1.8046118E-2</c:v>
                </c:pt>
                <c:pt idx="100">
                  <c:v>1.9155308999999999E-2</c:v>
                </c:pt>
                <c:pt idx="101">
                  <c:v>2.0574925000000001E-2</c:v>
                </c:pt>
                <c:pt idx="102">
                  <c:v>2.1088508999999998E-2</c:v>
                </c:pt>
                <c:pt idx="103">
                  <c:v>2.2491290000000001E-2</c:v>
                </c:pt>
                <c:pt idx="104">
                  <c:v>2.348012E-2</c:v>
                </c:pt>
                <c:pt idx="105">
                  <c:v>2.3614639999999999E-2</c:v>
                </c:pt>
                <c:pt idx="106">
                  <c:v>2.2851313000000002E-2</c:v>
                </c:pt>
                <c:pt idx="107">
                  <c:v>2.1476978000000001E-2</c:v>
                </c:pt>
                <c:pt idx="108">
                  <c:v>1.9052171999999999E-2</c:v>
                </c:pt>
                <c:pt idx="109">
                  <c:v>1.5691819999999999E-2</c:v>
                </c:pt>
                <c:pt idx="110">
                  <c:v>1.2050276E-2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FF9E-4EB8-A998-32029EF65B3E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[2]Sheet1!$D$49:$DT$49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3.7570973000000001E-3</c:v>
                </c:pt>
                <c:pt idx="3">
                  <c:v>1.1221546000000001E-2</c:v>
                </c:pt>
                <c:pt idx="4">
                  <c:v>1.5303037E-2</c:v>
                </c:pt>
                <c:pt idx="5">
                  <c:v>1.7624361000000002E-2</c:v>
                </c:pt>
                <c:pt idx="6">
                  <c:v>1.8927929999999999E-2</c:v>
                </c:pt>
                <c:pt idx="7">
                  <c:v>1.7772980000000001E-2</c:v>
                </c:pt>
                <c:pt idx="8">
                  <c:v>1.2699759E-2</c:v>
                </c:pt>
                <c:pt idx="9">
                  <c:v>4.6988530000000002E-3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1.5687263E-3</c:v>
                </c:pt>
                <c:pt idx="15">
                  <c:v>5.4539534999999998E-3</c:v>
                </c:pt>
                <c:pt idx="16">
                  <c:v>6.4547564999999996E-3</c:v>
                </c:pt>
                <c:pt idx="17">
                  <c:v>4.3624314000000001E-3</c:v>
                </c:pt>
                <c:pt idx="18">
                  <c:v>1.6903229000000001E-3</c:v>
                </c:pt>
                <c:pt idx="19">
                  <c:v>0</c:v>
                </c:pt>
                <c:pt idx="20">
                  <c:v>0</c:v>
                </c:pt>
                <c:pt idx="21">
                  <c:v>1.5200598999999999E-3</c:v>
                </c:pt>
                <c:pt idx="22">
                  <c:v>4.8053990000000001E-3</c:v>
                </c:pt>
                <c:pt idx="23">
                  <c:v>7.9835700000000006E-3</c:v>
                </c:pt>
                <c:pt idx="24">
                  <c:v>1.1645509E-2</c:v>
                </c:pt>
                <c:pt idx="25">
                  <c:v>1.4366619000000001E-2</c:v>
                </c:pt>
                <c:pt idx="26">
                  <c:v>1.7562065000000002E-2</c:v>
                </c:pt>
                <c:pt idx="27">
                  <c:v>1.9797566999999999E-2</c:v>
                </c:pt>
                <c:pt idx="28">
                  <c:v>2.1875858000000001E-2</c:v>
                </c:pt>
                <c:pt idx="29">
                  <c:v>2.3829024000000001E-2</c:v>
                </c:pt>
                <c:pt idx="30">
                  <c:v>2.5463380000000001E-2</c:v>
                </c:pt>
                <c:pt idx="31">
                  <c:v>2.7036604999999998E-2</c:v>
                </c:pt>
                <c:pt idx="32">
                  <c:v>2.9570704E-2</c:v>
                </c:pt>
                <c:pt idx="33">
                  <c:v>3.4711881999999999E-2</c:v>
                </c:pt>
                <c:pt idx="34">
                  <c:v>4.1993744999999999E-2</c:v>
                </c:pt>
                <c:pt idx="35">
                  <c:v>5.0640936999999997E-2</c:v>
                </c:pt>
                <c:pt idx="36">
                  <c:v>5.8175313999999999E-2</c:v>
                </c:pt>
                <c:pt idx="37">
                  <c:v>6.3139829999999994E-2</c:v>
                </c:pt>
                <c:pt idx="38">
                  <c:v>6.4177590000000007E-2</c:v>
                </c:pt>
                <c:pt idx="39">
                  <c:v>6.1805878000000002E-2</c:v>
                </c:pt>
                <c:pt idx="40">
                  <c:v>5.5841975000000002E-2</c:v>
                </c:pt>
                <c:pt idx="41">
                  <c:v>4.7807675000000001E-2</c:v>
                </c:pt>
                <c:pt idx="42">
                  <c:v>3.9477659999999998E-2</c:v>
                </c:pt>
                <c:pt idx="43">
                  <c:v>3.3010919999999999E-2</c:v>
                </c:pt>
                <c:pt idx="44">
                  <c:v>3.1384250000000002E-2</c:v>
                </c:pt>
                <c:pt idx="45">
                  <c:v>3.4064252000000003E-2</c:v>
                </c:pt>
                <c:pt idx="46">
                  <c:v>3.7753200000000001E-2</c:v>
                </c:pt>
                <c:pt idx="47">
                  <c:v>3.8937909999999999E-2</c:v>
                </c:pt>
                <c:pt idx="48">
                  <c:v>3.6786232000000002E-2</c:v>
                </c:pt>
                <c:pt idx="49">
                  <c:v>3.2793692999999999E-2</c:v>
                </c:pt>
                <c:pt idx="50">
                  <c:v>2.8052128999999999E-2</c:v>
                </c:pt>
                <c:pt idx="51">
                  <c:v>2.4003212999999999E-2</c:v>
                </c:pt>
                <c:pt idx="52">
                  <c:v>2.3365205E-2</c:v>
                </c:pt>
                <c:pt idx="53">
                  <c:v>2.786872E-2</c:v>
                </c:pt>
                <c:pt idx="54">
                  <c:v>3.7071E-2</c:v>
                </c:pt>
                <c:pt idx="55">
                  <c:v>4.8659880000000003E-2</c:v>
                </c:pt>
                <c:pt idx="56">
                  <c:v>5.8530869999999999E-2</c:v>
                </c:pt>
                <c:pt idx="57">
                  <c:v>6.6681795000000002E-2</c:v>
                </c:pt>
                <c:pt idx="58">
                  <c:v>7.2871976000000005E-2</c:v>
                </c:pt>
                <c:pt idx="59">
                  <c:v>7.460775E-2</c:v>
                </c:pt>
                <c:pt idx="60">
                  <c:v>6.9793960000000002E-2</c:v>
                </c:pt>
                <c:pt idx="61">
                  <c:v>6.1360430000000001E-2</c:v>
                </c:pt>
                <c:pt idx="62">
                  <c:v>5.38123E-2</c:v>
                </c:pt>
                <c:pt idx="63">
                  <c:v>4.8476239999999997E-2</c:v>
                </c:pt>
                <c:pt idx="64">
                  <c:v>4.3811858000000002E-2</c:v>
                </c:pt>
                <c:pt idx="65">
                  <c:v>3.8712766000000003E-2</c:v>
                </c:pt>
                <c:pt idx="66">
                  <c:v>3.6741424000000002E-2</c:v>
                </c:pt>
                <c:pt idx="67">
                  <c:v>4.0770569999999999E-2</c:v>
                </c:pt>
                <c:pt idx="68">
                  <c:v>4.862139E-2</c:v>
                </c:pt>
                <c:pt idx="69">
                  <c:v>5.2627045999999997E-2</c:v>
                </c:pt>
                <c:pt idx="70">
                  <c:v>4.8263349999999997E-2</c:v>
                </c:pt>
                <c:pt idx="71">
                  <c:v>3.6595806000000002E-2</c:v>
                </c:pt>
                <c:pt idx="72">
                  <c:v>2.3246317999999998E-2</c:v>
                </c:pt>
                <c:pt idx="73">
                  <c:v>1.2651776999999999E-2</c:v>
                </c:pt>
                <c:pt idx="74">
                  <c:v>6.267753E-3</c:v>
                </c:pt>
                <c:pt idx="75">
                  <c:v>3.1563112999999999E-3</c:v>
                </c:pt>
                <c:pt idx="76">
                  <c:v>2.8251053000000002E-3</c:v>
                </c:pt>
                <c:pt idx="77">
                  <c:v>5.2870325999999999E-3</c:v>
                </c:pt>
                <c:pt idx="78">
                  <c:v>1.0466402E-2</c:v>
                </c:pt>
                <c:pt idx="79">
                  <c:v>1.6619194E-2</c:v>
                </c:pt>
                <c:pt idx="80">
                  <c:v>2.0607606000000001E-2</c:v>
                </c:pt>
                <c:pt idx="81">
                  <c:v>2.0496164000000001E-2</c:v>
                </c:pt>
                <c:pt idx="82">
                  <c:v>1.688069E-2</c:v>
                </c:pt>
                <c:pt idx="83">
                  <c:v>1.26098385E-2</c:v>
                </c:pt>
                <c:pt idx="84">
                  <c:v>1.067686E-2</c:v>
                </c:pt>
                <c:pt idx="85">
                  <c:v>1.2826921E-2</c:v>
                </c:pt>
                <c:pt idx="86">
                  <c:v>1.8733544000000001E-2</c:v>
                </c:pt>
                <c:pt idx="87">
                  <c:v>2.6438102000000002E-2</c:v>
                </c:pt>
                <c:pt idx="88">
                  <c:v>3.3547349999999997E-2</c:v>
                </c:pt>
                <c:pt idx="89">
                  <c:v>3.768722E-2</c:v>
                </c:pt>
                <c:pt idx="90">
                  <c:v>3.8099664999999998E-2</c:v>
                </c:pt>
                <c:pt idx="91">
                  <c:v>3.5572689999999997E-2</c:v>
                </c:pt>
                <c:pt idx="92">
                  <c:v>3.1221299000000001E-2</c:v>
                </c:pt>
                <c:pt idx="93">
                  <c:v>2.7508459999999998E-2</c:v>
                </c:pt>
                <c:pt idx="94">
                  <c:v>2.4681985E-2</c:v>
                </c:pt>
                <c:pt idx="95">
                  <c:v>2.1308882000000001E-2</c:v>
                </c:pt>
                <c:pt idx="96">
                  <c:v>2.0399780999999999E-2</c:v>
                </c:pt>
                <c:pt idx="97">
                  <c:v>1.9817581000000001E-2</c:v>
                </c:pt>
                <c:pt idx="98">
                  <c:v>1.8792221000000001E-2</c:v>
                </c:pt>
                <c:pt idx="99">
                  <c:v>1.8072955000000002E-2</c:v>
                </c:pt>
                <c:pt idx="100">
                  <c:v>1.9190485E-2</c:v>
                </c:pt>
                <c:pt idx="101">
                  <c:v>2.0614177000000001E-2</c:v>
                </c:pt>
                <c:pt idx="102">
                  <c:v>2.1123200000000002E-2</c:v>
                </c:pt>
                <c:pt idx="103">
                  <c:v>2.2518177E-2</c:v>
                </c:pt>
                <c:pt idx="104">
                  <c:v>2.3498618999999998E-2</c:v>
                </c:pt>
                <c:pt idx="105">
                  <c:v>2.3625348000000001E-2</c:v>
                </c:pt>
                <c:pt idx="106">
                  <c:v>2.2854759999999998E-2</c:v>
                </c:pt>
                <c:pt idx="107">
                  <c:v>2.1470781000000001E-2</c:v>
                </c:pt>
                <c:pt idx="108">
                  <c:v>1.9043259999999999E-2</c:v>
                </c:pt>
                <c:pt idx="109">
                  <c:v>1.5680975999999999E-2</c:v>
                </c:pt>
                <c:pt idx="110">
                  <c:v>1.2040782E-2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FF9E-4EB8-A998-32029EF65B3E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[2]Sheet1!$D$50:$DT$50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3.7570973000000001E-3</c:v>
                </c:pt>
                <c:pt idx="3">
                  <c:v>1.1221546000000001E-2</c:v>
                </c:pt>
                <c:pt idx="4">
                  <c:v>1.5303037E-2</c:v>
                </c:pt>
                <c:pt idx="5">
                  <c:v>1.7624361000000002E-2</c:v>
                </c:pt>
                <c:pt idx="6">
                  <c:v>1.8927929999999999E-2</c:v>
                </c:pt>
                <c:pt idx="7">
                  <c:v>1.7772980000000001E-2</c:v>
                </c:pt>
                <c:pt idx="8">
                  <c:v>1.2699759E-2</c:v>
                </c:pt>
                <c:pt idx="9">
                  <c:v>4.6988530000000002E-3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1.5687263E-3</c:v>
                </c:pt>
                <c:pt idx="15">
                  <c:v>5.4539534999999998E-3</c:v>
                </c:pt>
                <c:pt idx="16">
                  <c:v>6.4547564999999996E-3</c:v>
                </c:pt>
                <c:pt idx="17">
                  <c:v>4.3624314000000001E-3</c:v>
                </c:pt>
                <c:pt idx="18">
                  <c:v>1.6903229000000001E-3</c:v>
                </c:pt>
                <c:pt idx="19">
                  <c:v>0</c:v>
                </c:pt>
                <c:pt idx="20">
                  <c:v>0</c:v>
                </c:pt>
                <c:pt idx="21">
                  <c:v>1.5200598999999999E-3</c:v>
                </c:pt>
                <c:pt idx="22">
                  <c:v>4.8053990000000001E-3</c:v>
                </c:pt>
                <c:pt idx="23">
                  <c:v>7.9835700000000006E-3</c:v>
                </c:pt>
                <c:pt idx="24">
                  <c:v>1.1645509E-2</c:v>
                </c:pt>
                <c:pt idx="25">
                  <c:v>1.4366619000000001E-2</c:v>
                </c:pt>
                <c:pt idx="26">
                  <c:v>1.7562065000000002E-2</c:v>
                </c:pt>
                <c:pt idx="27">
                  <c:v>1.9797566999999999E-2</c:v>
                </c:pt>
                <c:pt idx="28">
                  <c:v>2.1875858000000001E-2</c:v>
                </c:pt>
                <c:pt idx="29">
                  <c:v>2.3829024000000001E-2</c:v>
                </c:pt>
                <c:pt idx="30">
                  <c:v>2.5463380000000001E-2</c:v>
                </c:pt>
                <c:pt idx="31">
                  <c:v>2.7036604999999998E-2</c:v>
                </c:pt>
                <c:pt idx="32">
                  <c:v>2.9570704E-2</c:v>
                </c:pt>
                <c:pt idx="33">
                  <c:v>3.4711881999999999E-2</c:v>
                </c:pt>
                <c:pt idx="34">
                  <c:v>4.1993744999999999E-2</c:v>
                </c:pt>
                <c:pt idx="35">
                  <c:v>5.0640936999999997E-2</c:v>
                </c:pt>
                <c:pt idx="36">
                  <c:v>5.8175313999999999E-2</c:v>
                </c:pt>
                <c:pt idx="37">
                  <c:v>6.3139829999999994E-2</c:v>
                </c:pt>
                <c:pt idx="38">
                  <c:v>6.4177590000000007E-2</c:v>
                </c:pt>
                <c:pt idx="39">
                  <c:v>6.1805878000000002E-2</c:v>
                </c:pt>
                <c:pt idx="40">
                  <c:v>5.5841975000000002E-2</c:v>
                </c:pt>
                <c:pt idx="41">
                  <c:v>4.7807675000000001E-2</c:v>
                </c:pt>
                <c:pt idx="42">
                  <c:v>3.9477659999999998E-2</c:v>
                </c:pt>
                <c:pt idx="43">
                  <c:v>3.3010919999999999E-2</c:v>
                </c:pt>
                <c:pt idx="44">
                  <c:v>3.1384250000000002E-2</c:v>
                </c:pt>
                <c:pt idx="45">
                  <c:v>3.4064252000000003E-2</c:v>
                </c:pt>
                <c:pt idx="46">
                  <c:v>3.7753200000000001E-2</c:v>
                </c:pt>
                <c:pt idx="47">
                  <c:v>3.8937909999999999E-2</c:v>
                </c:pt>
                <c:pt idx="48">
                  <c:v>3.6786232000000002E-2</c:v>
                </c:pt>
                <c:pt idx="49">
                  <c:v>3.2793692999999999E-2</c:v>
                </c:pt>
                <c:pt idx="50">
                  <c:v>2.8052128999999999E-2</c:v>
                </c:pt>
                <c:pt idx="51">
                  <c:v>2.4003212999999999E-2</c:v>
                </c:pt>
                <c:pt idx="52">
                  <c:v>2.3365205E-2</c:v>
                </c:pt>
                <c:pt idx="53">
                  <c:v>2.786872E-2</c:v>
                </c:pt>
                <c:pt idx="54">
                  <c:v>3.7071E-2</c:v>
                </c:pt>
                <c:pt idx="55">
                  <c:v>4.8659880000000003E-2</c:v>
                </c:pt>
                <c:pt idx="56">
                  <c:v>5.8530869999999999E-2</c:v>
                </c:pt>
                <c:pt idx="57">
                  <c:v>6.6681795000000002E-2</c:v>
                </c:pt>
                <c:pt idx="58">
                  <c:v>7.2871976000000005E-2</c:v>
                </c:pt>
                <c:pt idx="59">
                  <c:v>7.460775E-2</c:v>
                </c:pt>
                <c:pt idx="60">
                  <c:v>6.9793960000000002E-2</c:v>
                </c:pt>
                <c:pt idx="61">
                  <c:v>6.1360430000000001E-2</c:v>
                </c:pt>
                <c:pt idx="62">
                  <c:v>5.38123E-2</c:v>
                </c:pt>
                <c:pt idx="63">
                  <c:v>4.8476239999999997E-2</c:v>
                </c:pt>
                <c:pt idx="64">
                  <c:v>4.3811858000000002E-2</c:v>
                </c:pt>
                <c:pt idx="65">
                  <c:v>3.8712766000000003E-2</c:v>
                </c:pt>
                <c:pt idx="66">
                  <c:v>3.6741424000000002E-2</c:v>
                </c:pt>
                <c:pt idx="67">
                  <c:v>4.0770569999999999E-2</c:v>
                </c:pt>
                <c:pt idx="68">
                  <c:v>4.862139E-2</c:v>
                </c:pt>
                <c:pt idx="69">
                  <c:v>5.2627045999999997E-2</c:v>
                </c:pt>
                <c:pt idx="70">
                  <c:v>4.8263349999999997E-2</c:v>
                </c:pt>
                <c:pt idx="71">
                  <c:v>3.6595806000000002E-2</c:v>
                </c:pt>
                <c:pt idx="72">
                  <c:v>2.3246317999999998E-2</c:v>
                </c:pt>
                <c:pt idx="73">
                  <c:v>1.2651776999999999E-2</c:v>
                </c:pt>
                <c:pt idx="74">
                  <c:v>6.267753E-3</c:v>
                </c:pt>
                <c:pt idx="75">
                  <c:v>3.1563112999999999E-3</c:v>
                </c:pt>
                <c:pt idx="76">
                  <c:v>2.8251053000000002E-3</c:v>
                </c:pt>
                <c:pt idx="77">
                  <c:v>5.2870325999999999E-3</c:v>
                </c:pt>
                <c:pt idx="78">
                  <c:v>1.0466402E-2</c:v>
                </c:pt>
                <c:pt idx="79">
                  <c:v>1.6619194E-2</c:v>
                </c:pt>
                <c:pt idx="80">
                  <c:v>2.0607606000000001E-2</c:v>
                </c:pt>
                <c:pt idx="81">
                  <c:v>2.0496164000000001E-2</c:v>
                </c:pt>
                <c:pt idx="82">
                  <c:v>1.688069E-2</c:v>
                </c:pt>
                <c:pt idx="83">
                  <c:v>1.26098385E-2</c:v>
                </c:pt>
                <c:pt idx="84">
                  <c:v>1.067686E-2</c:v>
                </c:pt>
                <c:pt idx="85">
                  <c:v>1.2826921E-2</c:v>
                </c:pt>
                <c:pt idx="86">
                  <c:v>1.8733544000000001E-2</c:v>
                </c:pt>
                <c:pt idx="87">
                  <c:v>2.6438102000000002E-2</c:v>
                </c:pt>
                <c:pt idx="88">
                  <c:v>3.3547349999999997E-2</c:v>
                </c:pt>
                <c:pt idx="89">
                  <c:v>3.768722E-2</c:v>
                </c:pt>
                <c:pt idx="90">
                  <c:v>3.8099664999999998E-2</c:v>
                </c:pt>
                <c:pt idx="91">
                  <c:v>3.5572689999999997E-2</c:v>
                </c:pt>
                <c:pt idx="92">
                  <c:v>3.1221299000000001E-2</c:v>
                </c:pt>
                <c:pt idx="93">
                  <c:v>2.7508459999999998E-2</c:v>
                </c:pt>
                <c:pt idx="94">
                  <c:v>2.4681985E-2</c:v>
                </c:pt>
                <c:pt idx="95">
                  <c:v>2.1308882000000001E-2</c:v>
                </c:pt>
                <c:pt idx="96">
                  <c:v>2.0399780999999999E-2</c:v>
                </c:pt>
                <c:pt idx="97">
                  <c:v>1.9817581000000001E-2</c:v>
                </c:pt>
                <c:pt idx="98">
                  <c:v>1.8792221000000001E-2</c:v>
                </c:pt>
                <c:pt idx="99">
                  <c:v>1.8072955000000002E-2</c:v>
                </c:pt>
                <c:pt idx="100">
                  <c:v>1.9190485E-2</c:v>
                </c:pt>
                <c:pt idx="101">
                  <c:v>2.0614177000000001E-2</c:v>
                </c:pt>
                <c:pt idx="102">
                  <c:v>2.1123200000000002E-2</c:v>
                </c:pt>
                <c:pt idx="103">
                  <c:v>2.2518177E-2</c:v>
                </c:pt>
                <c:pt idx="104">
                  <c:v>2.3498618999999998E-2</c:v>
                </c:pt>
                <c:pt idx="105">
                  <c:v>2.3625348000000001E-2</c:v>
                </c:pt>
                <c:pt idx="106">
                  <c:v>2.2854759999999998E-2</c:v>
                </c:pt>
                <c:pt idx="107">
                  <c:v>2.1470781000000001E-2</c:v>
                </c:pt>
                <c:pt idx="108">
                  <c:v>1.9043259999999999E-2</c:v>
                </c:pt>
                <c:pt idx="109">
                  <c:v>1.5680975999999999E-2</c:v>
                </c:pt>
                <c:pt idx="110">
                  <c:v>1.2040782E-2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FF9E-4EB8-A998-32029EF65B3E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[2]Sheet1!$D$51:$DT$51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3.6760365999999999E-3</c:v>
                </c:pt>
                <c:pt idx="3">
                  <c:v>1.1211392000000001E-2</c:v>
                </c:pt>
                <c:pt idx="4">
                  <c:v>1.5291317E-2</c:v>
                </c:pt>
                <c:pt idx="5">
                  <c:v>1.7576614000000001E-2</c:v>
                </c:pt>
                <c:pt idx="6">
                  <c:v>1.8813225999999999E-2</c:v>
                </c:pt>
                <c:pt idx="7">
                  <c:v>1.7626412000000001E-2</c:v>
                </c:pt>
                <c:pt idx="8">
                  <c:v>1.2568714E-2</c:v>
                </c:pt>
                <c:pt idx="9">
                  <c:v>4.6390429999999998E-3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1.5197772E-3</c:v>
                </c:pt>
                <c:pt idx="15">
                  <c:v>5.3376127000000001E-3</c:v>
                </c:pt>
                <c:pt idx="16">
                  <c:v>6.3454495000000001E-3</c:v>
                </c:pt>
                <c:pt idx="17">
                  <c:v>4.3117600000000004E-3</c:v>
                </c:pt>
                <c:pt idx="18">
                  <c:v>1.7228877E-3</c:v>
                </c:pt>
                <c:pt idx="19">
                  <c:v>0</c:v>
                </c:pt>
                <c:pt idx="20">
                  <c:v>0</c:v>
                </c:pt>
                <c:pt idx="21">
                  <c:v>1.4815243E-3</c:v>
                </c:pt>
                <c:pt idx="22">
                  <c:v>4.717097E-3</c:v>
                </c:pt>
                <c:pt idx="23">
                  <c:v>7.8883870000000002E-3</c:v>
                </c:pt>
                <c:pt idx="24">
                  <c:v>1.1589069E-2</c:v>
                </c:pt>
                <c:pt idx="25">
                  <c:v>1.434975E-2</c:v>
                </c:pt>
                <c:pt idx="26">
                  <c:v>1.7595889999999999E-2</c:v>
                </c:pt>
                <c:pt idx="27">
                  <c:v>1.9919274000000001E-2</c:v>
                </c:pt>
                <c:pt idx="28">
                  <c:v>2.2064744000000001E-2</c:v>
                </c:pt>
                <c:pt idx="29">
                  <c:v>2.4033597E-2</c:v>
                </c:pt>
                <c:pt idx="30">
                  <c:v>2.5628079000000002E-2</c:v>
                </c:pt>
                <c:pt idx="31">
                  <c:v>2.7141220000000001E-2</c:v>
                </c:pt>
                <c:pt idx="32">
                  <c:v>2.9614924000000001E-2</c:v>
                </c:pt>
                <c:pt idx="33">
                  <c:v>3.4714703E-2</c:v>
                </c:pt>
                <c:pt idx="34">
                  <c:v>4.1955582999999998E-2</c:v>
                </c:pt>
                <c:pt idx="35">
                  <c:v>5.0586693000000002E-2</c:v>
                </c:pt>
                <c:pt idx="36">
                  <c:v>5.8139904999999999E-2</c:v>
                </c:pt>
                <c:pt idx="37">
                  <c:v>6.3154600000000005E-2</c:v>
                </c:pt>
                <c:pt idx="38">
                  <c:v>6.4251509999999998E-2</c:v>
                </c:pt>
                <c:pt idx="39">
                  <c:v>6.1927839999999998E-2</c:v>
                </c:pt>
                <c:pt idx="40">
                  <c:v>5.5985304999999999E-2</c:v>
                </c:pt>
                <c:pt idx="41">
                  <c:v>4.7947894999999997E-2</c:v>
                </c:pt>
                <c:pt idx="42">
                  <c:v>3.9611253999999999E-2</c:v>
                </c:pt>
                <c:pt idx="43">
                  <c:v>3.3148230000000001E-2</c:v>
                </c:pt>
                <c:pt idx="44">
                  <c:v>3.1519350000000002E-2</c:v>
                </c:pt>
                <c:pt idx="45">
                  <c:v>3.4167322999999999E-2</c:v>
                </c:pt>
                <c:pt idx="46">
                  <c:v>3.7781674000000001E-2</c:v>
                </c:pt>
                <c:pt idx="47">
                  <c:v>3.8876239999999999E-2</c:v>
                </c:pt>
                <c:pt idx="48">
                  <c:v>3.6682140000000002E-2</c:v>
                </c:pt>
                <c:pt idx="49">
                  <c:v>3.2726171999999998E-2</c:v>
                </c:pt>
                <c:pt idx="50">
                  <c:v>2.8075274000000001E-2</c:v>
                </c:pt>
                <c:pt idx="51">
                  <c:v>2.4113151999999999E-2</c:v>
                </c:pt>
                <c:pt idx="52">
                  <c:v>2.3511206999999999E-2</c:v>
                </c:pt>
                <c:pt idx="53">
                  <c:v>2.8008749999999999E-2</c:v>
                </c:pt>
                <c:pt idx="54">
                  <c:v>3.7190404000000003E-2</c:v>
                </c:pt>
                <c:pt idx="55">
                  <c:v>4.8771969999999998E-2</c:v>
                </c:pt>
                <c:pt idx="56">
                  <c:v>5.863844E-2</c:v>
                </c:pt>
                <c:pt idx="57">
                  <c:v>6.6756280000000001E-2</c:v>
                </c:pt>
                <c:pt idx="58">
                  <c:v>7.2881824999999997E-2</c:v>
                </c:pt>
                <c:pt idx="59">
                  <c:v>7.4549644999999998E-2</c:v>
                </c:pt>
                <c:pt idx="60">
                  <c:v>6.9694616000000001E-2</c:v>
                </c:pt>
                <c:pt idx="61">
                  <c:v>6.1243035000000001E-2</c:v>
                </c:pt>
                <c:pt idx="62">
                  <c:v>5.3683000000000002E-2</c:v>
                </c:pt>
                <c:pt idx="63">
                  <c:v>4.8349200000000002E-2</c:v>
                </c:pt>
                <c:pt idx="64">
                  <c:v>4.3718470000000002E-2</c:v>
                </c:pt>
                <c:pt idx="65">
                  <c:v>3.868895E-2</c:v>
                </c:pt>
                <c:pt idx="66">
                  <c:v>3.679234E-2</c:v>
                </c:pt>
                <c:pt idx="67">
                  <c:v>4.0861160000000001E-2</c:v>
                </c:pt>
                <c:pt idx="68">
                  <c:v>4.867991E-2</c:v>
                </c:pt>
                <c:pt idx="69">
                  <c:v>5.2604419999999999E-2</c:v>
                </c:pt>
                <c:pt idx="70">
                  <c:v>4.8173856000000001E-2</c:v>
                </c:pt>
                <c:pt idx="71">
                  <c:v>3.6512975000000003E-2</c:v>
                </c:pt>
                <c:pt idx="72">
                  <c:v>2.3222696000000001E-2</c:v>
                </c:pt>
                <c:pt idx="73">
                  <c:v>1.2659837E-2</c:v>
                </c:pt>
                <c:pt idx="74">
                  <c:v>6.2335949999999998E-3</c:v>
                </c:pt>
                <c:pt idx="75">
                  <c:v>3.0605986000000001E-3</c:v>
                </c:pt>
                <c:pt idx="76">
                  <c:v>2.7405703E-3</c:v>
                </c:pt>
                <c:pt idx="77">
                  <c:v>5.2983769999999999E-3</c:v>
                </c:pt>
                <c:pt idx="78">
                  <c:v>1.0581246000000001E-2</c:v>
                </c:pt>
                <c:pt idx="79">
                  <c:v>1.6764658000000002E-2</c:v>
                </c:pt>
                <c:pt idx="80">
                  <c:v>2.0688330000000001E-2</c:v>
                </c:pt>
                <c:pt idx="81">
                  <c:v>2.0468276000000001E-2</c:v>
                </c:pt>
                <c:pt idx="82">
                  <c:v>1.6764322000000002E-2</c:v>
                </c:pt>
                <c:pt idx="83">
                  <c:v>1.2462587000000001E-2</c:v>
                </c:pt>
                <c:pt idx="84">
                  <c:v>1.0552895E-2</c:v>
                </c:pt>
                <c:pt idx="85">
                  <c:v>1.2758479E-2</c:v>
                </c:pt>
                <c:pt idx="86">
                  <c:v>1.8729730999999999E-2</c:v>
                </c:pt>
                <c:pt idx="87">
                  <c:v>2.6472809999999999E-2</c:v>
                </c:pt>
                <c:pt idx="88">
                  <c:v>3.3590429999999998E-2</c:v>
                </c:pt>
                <c:pt idx="89">
                  <c:v>3.7716399999999997E-2</c:v>
                </c:pt>
                <c:pt idx="90">
                  <c:v>3.8109219999999999E-2</c:v>
                </c:pt>
                <c:pt idx="91">
                  <c:v>3.5559754999999998E-2</c:v>
                </c:pt>
                <c:pt idx="92">
                  <c:v>3.1188078000000001E-2</c:v>
                </c:pt>
                <c:pt idx="93">
                  <c:v>2.7457094000000001E-2</c:v>
                </c:pt>
                <c:pt idx="94">
                  <c:v>2.4615606000000002E-2</c:v>
                </c:pt>
                <c:pt idx="95">
                  <c:v>2.1234673999999999E-2</c:v>
                </c:pt>
                <c:pt idx="96">
                  <c:v>2.0327415000000001E-2</c:v>
                </c:pt>
                <c:pt idx="97">
                  <c:v>1.9752404000000001E-2</c:v>
                </c:pt>
                <c:pt idx="98">
                  <c:v>1.8741317E-2</c:v>
                </c:pt>
                <c:pt idx="99">
                  <c:v>1.8042786000000002E-2</c:v>
                </c:pt>
                <c:pt idx="100">
                  <c:v>1.9187836E-2</c:v>
                </c:pt>
                <c:pt idx="101">
                  <c:v>2.0619928999999999E-2</c:v>
                </c:pt>
                <c:pt idx="102">
                  <c:v>2.1143636E-2</c:v>
                </c:pt>
                <c:pt idx="103">
                  <c:v>2.2547464999999999E-2</c:v>
                </c:pt>
                <c:pt idx="104">
                  <c:v>2.3533748E-2</c:v>
                </c:pt>
                <c:pt idx="105">
                  <c:v>2.3662193000000002E-2</c:v>
                </c:pt>
                <c:pt idx="106">
                  <c:v>2.2891417000000001E-2</c:v>
                </c:pt>
                <c:pt idx="107">
                  <c:v>2.1510573000000002E-2</c:v>
                </c:pt>
                <c:pt idx="108">
                  <c:v>1.9078877000000001E-2</c:v>
                </c:pt>
                <c:pt idx="109">
                  <c:v>1.5715124E-2</c:v>
                </c:pt>
                <c:pt idx="110">
                  <c:v>1.2077173E-2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FF9E-4EB8-A998-32029EF65B3E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[2]Sheet1!$D$52:$DT$52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3.6760365999999999E-3</c:v>
                </c:pt>
                <c:pt idx="3">
                  <c:v>1.1211392000000001E-2</c:v>
                </c:pt>
                <c:pt idx="4">
                  <c:v>1.5291317E-2</c:v>
                </c:pt>
                <c:pt idx="5">
                  <c:v>1.7576614000000001E-2</c:v>
                </c:pt>
                <c:pt idx="6">
                  <c:v>1.8813225999999999E-2</c:v>
                </c:pt>
                <c:pt idx="7">
                  <c:v>1.7626412000000001E-2</c:v>
                </c:pt>
                <c:pt idx="8">
                  <c:v>1.2568714E-2</c:v>
                </c:pt>
                <c:pt idx="9">
                  <c:v>4.6390429999999998E-3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1.5197772E-3</c:v>
                </c:pt>
                <c:pt idx="15">
                  <c:v>5.3376127000000001E-3</c:v>
                </c:pt>
                <c:pt idx="16">
                  <c:v>6.3454495000000001E-3</c:v>
                </c:pt>
                <c:pt idx="17">
                  <c:v>4.3117600000000004E-3</c:v>
                </c:pt>
                <c:pt idx="18">
                  <c:v>1.7228877E-3</c:v>
                </c:pt>
                <c:pt idx="19">
                  <c:v>0</c:v>
                </c:pt>
                <c:pt idx="20">
                  <c:v>0</c:v>
                </c:pt>
                <c:pt idx="21">
                  <c:v>1.4815243E-3</c:v>
                </c:pt>
                <c:pt idx="22">
                  <c:v>4.717097E-3</c:v>
                </c:pt>
                <c:pt idx="23">
                  <c:v>7.8883870000000002E-3</c:v>
                </c:pt>
                <c:pt idx="24">
                  <c:v>1.1589069E-2</c:v>
                </c:pt>
                <c:pt idx="25">
                  <c:v>1.434975E-2</c:v>
                </c:pt>
                <c:pt idx="26">
                  <c:v>1.7595889999999999E-2</c:v>
                </c:pt>
                <c:pt idx="27">
                  <c:v>1.9919274000000001E-2</c:v>
                </c:pt>
                <c:pt idx="28">
                  <c:v>2.2064744000000001E-2</c:v>
                </c:pt>
                <c:pt idx="29">
                  <c:v>2.4033597E-2</c:v>
                </c:pt>
                <c:pt idx="30">
                  <c:v>2.5628079000000002E-2</c:v>
                </c:pt>
                <c:pt idx="31">
                  <c:v>2.7141220000000001E-2</c:v>
                </c:pt>
                <c:pt idx="32">
                  <c:v>2.9614924000000001E-2</c:v>
                </c:pt>
                <c:pt idx="33">
                  <c:v>3.4714703E-2</c:v>
                </c:pt>
                <c:pt idx="34">
                  <c:v>4.1955582999999998E-2</c:v>
                </c:pt>
                <c:pt idx="35">
                  <c:v>5.0586693000000002E-2</c:v>
                </c:pt>
                <c:pt idx="36">
                  <c:v>5.8139904999999999E-2</c:v>
                </c:pt>
                <c:pt idx="37">
                  <c:v>6.3154600000000005E-2</c:v>
                </c:pt>
                <c:pt idx="38">
                  <c:v>6.4251509999999998E-2</c:v>
                </c:pt>
                <c:pt idx="39">
                  <c:v>6.1927839999999998E-2</c:v>
                </c:pt>
                <c:pt idx="40">
                  <c:v>5.5985304999999999E-2</c:v>
                </c:pt>
                <c:pt idx="41">
                  <c:v>4.7947894999999997E-2</c:v>
                </c:pt>
                <c:pt idx="42">
                  <c:v>3.9611253999999999E-2</c:v>
                </c:pt>
                <c:pt idx="43">
                  <c:v>3.3148230000000001E-2</c:v>
                </c:pt>
                <c:pt idx="44">
                  <c:v>3.1519350000000002E-2</c:v>
                </c:pt>
                <c:pt idx="45">
                  <c:v>3.4167322999999999E-2</c:v>
                </c:pt>
                <c:pt idx="46">
                  <c:v>3.7781674000000001E-2</c:v>
                </c:pt>
                <c:pt idx="47">
                  <c:v>3.8876239999999999E-2</c:v>
                </c:pt>
                <c:pt idx="48">
                  <c:v>3.6682140000000002E-2</c:v>
                </c:pt>
                <c:pt idx="49">
                  <c:v>3.2726171999999998E-2</c:v>
                </c:pt>
                <c:pt idx="50">
                  <c:v>2.8075274000000001E-2</c:v>
                </c:pt>
                <c:pt idx="51">
                  <c:v>2.4113151999999999E-2</c:v>
                </c:pt>
                <c:pt idx="52">
                  <c:v>2.3511206999999999E-2</c:v>
                </c:pt>
                <c:pt idx="53">
                  <c:v>2.8008749999999999E-2</c:v>
                </c:pt>
                <c:pt idx="54">
                  <c:v>3.7190404000000003E-2</c:v>
                </c:pt>
                <c:pt idx="55">
                  <c:v>4.8771969999999998E-2</c:v>
                </c:pt>
                <c:pt idx="56">
                  <c:v>5.863844E-2</c:v>
                </c:pt>
                <c:pt idx="57">
                  <c:v>6.6756280000000001E-2</c:v>
                </c:pt>
                <c:pt idx="58">
                  <c:v>7.2881824999999997E-2</c:v>
                </c:pt>
                <c:pt idx="59">
                  <c:v>7.4549644999999998E-2</c:v>
                </c:pt>
                <c:pt idx="60">
                  <c:v>6.9694616000000001E-2</c:v>
                </c:pt>
                <c:pt idx="61">
                  <c:v>6.1243035000000001E-2</c:v>
                </c:pt>
                <c:pt idx="62">
                  <c:v>5.3683000000000002E-2</c:v>
                </c:pt>
                <c:pt idx="63">
                  <c:v>4.8349200000000002E-2</c:v>
                </c:pt>
                <c:pt idx="64">
                  <c:v>4.3718470000000002E-2</c:v>
                </c:pt>
                <c:pt idx="65">
                  <c:v>3.868895E-2</c:v>
                </c:pt>
                <c:pt idx="66">
                  <c:v>3.679234E-2</c:v>
                </c:pt>
                <c:pt idx="67">
                  <c:v>4.0861160000000001E-2</c:v>
                </c:pt>
                <c:pt idx="68">
                  <c:v>4.867991E-2</c:v>
                </c:pt>
                <c:pt idx="69">
                  <c:v>5.2604419999999999E-2</c:v>
                </c:pt>
                <c:pt idx="70">
                  <c:v>4.8173856000000001E-2</c:v>
                </c:pt>
                <c:pt idx="71">
                  <c:v>3.6512975000000003E-2</c:v>
                </c:pt>
                <c:pt idx="72">
                  <c:v>2.3222696000000001E-2</c:v>
                </c:pt>
                <c:pt idx="73">
                  <c:v>1.2659837E-2</c:v>
                </c:pt>
                <c:pt idx="74">
                  <c:v>6.2335949999999998E-3</c:v>
                </c:pt>
                <c:pt idx="75">
                  <c:v>3.0605986000000001E-3</c:v>
                </c:pt>
                <c:pt idx="76">
                  <c:v>2.7405703E-3</c:v>
                </c:pt>
                <c:pt idx="77">
                  <c:v>5.2983769999999999E-3</c:v>
                </c:pt>
                <c:pt idx="78">
                  <c:v>1.0581246000000001E-2</c:v>
                </c:pt>
                <c:pt idx="79">
                  <c:v>1.6764658000000002E-2</c:v>
                </c:pt>
                <c:pt idx="80">
                  <c:v>2.0688330000000001E-2</c:v>
                </c:pt>
                <c:pt idx="81">
                  <c:v>2.0468276000000001E-2</c:v>
                </c:pt>
                <c:pt idx="82">
                  <c:v>1.6764322000000002E-2</c:v>
                </c:pt>
                <c:pt idx="83">
                  <c:v>1.2462587000000001E-2</c:v>
                </c:pt>
                <c:pt idx="84">
                  <c:v>1.0552895E-2</c:v>
                </c:pt>
                <c:pt idx="85">
                  <c:v>1.2758479E-2</c:v>
                </c:pt>
                <c:pt idx="86">
                  <c:v>1.8729730999999999E-2</c:v>
                </c:pt>
                <c:pt idx="87">
                  <c:v>2.6472809999999999E-2</c:v>
                </c:pt>
                <c:pt idx="88">
                  <c:v>3.3590429999999998E-2</c:v>
                </c:pt>
                <c:pt idx="89">
                  <c:v>3.7716399999999997E-2</c:v>
                </c:pt>
                <c:pt idx="90">
                  <c:v>3.8109219999999999E-2</c:v>
                </c:pt>
                <c:pt idx="91">
                  <c:v>3.5559754999999998E-2</c:v>
                </c:pt>
                <c:pt idx="92">
                  <c:v>3.1188078000000001E-2</c:v>
                </c:pt>
                <c:pt idx="93">
                  <c:v>2.7457094000000001E-2</c:v>
                </c:pt>
                <c:pt idx="94">
                  <c:v>2.4615606000000002E-2</c:v>
                </c:pt>
                <c:pt idx="95">
                  <c:v>2.1234673999999999E-2</c:v>
                </c:pt>
                <c:pt idx="96">
                  <c:v>2.0327415000000001E-2</c:v>
                </c:pt>
                <c:pt idx="97">
                  <c:v>1.9752404000000001E-2</c:v>
                </c:pt>
                <c:pt idx="98">
                  <c:v>1.8741317E-2</c:v>
                </c:pt>
                <c:pt idx="99">
                  <c:v>1.8042786000000002E-2</c:v>
                </c:pt>
                <c:pt idx="100">
                  <c:v>1.9187836E-2</c:v>
                </c:pt>
                <c:pt idx="101">
                  <c:v>2.0619928999999999E-2</c:v>
                </c:pt>
                <c:pt idx="102">
                  <c:v>2.1143636E-2</c:v>
                </c:pt>
                <c:pt idx="103">
                  <c:v>2.2547464999999999E-2</c:v>
                </c:pt>
                <c:pt idx="104">
                  <c:v>2.3533748E-2</c:v>
                </c:pt>
                <c:pt idx="105">
                  <c:v>2.3662193000000002E-2</c:v>
                </c:pt>
                <c:pt idx="106">
                  <c:v>2.2891417000000001E-2</c:v>
                </c:pt>
                <c:pt idx="107">
                  <c:v>2.1510573000000002E-2</c:v>
                </c:pt>
                <c:pt idx="108">
                  <c:v>1.9078877000000001E-2</c:v>
                </c:pt>
                <c:pt idx="109">
                  <c:v>1.5715124E-2</c:v>
                </c:pt>
                <c:pt idx="110">
                  <c:v>1.2077173E-2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FF9E-4EB8-A998-32029EF65B3E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[2]Sheet1!$D$53:$DT$53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3.6760365999999999E-3</c:v>
                </c:pt>
                <c:pt idx="3">
                  <c:v>1.1211392000000001E-2</c:v>
                </c:pt>
                <c:pt idx="4">
                  <c:v>1.5291317E-2</c:v>
                </c:pt>
                <c:pt idx="5">
                  <c:v>1.7576614000000001E-2</c:v>
                </c:pt>
                <c:pt idx="6">
                  <c:v>1.8813225999999999E-2</c:v>
                </c:pt>
                <c:pt idx="7">
                  <c:v>1.7626412000000001E-2</c:v>
                </c:pt>
                <c:pt idx="8">
                  <c:v>1.2568714E-2</c:v>
                </c:pt>
                <c:pt idx="9">
                  <c:v>4.6390429999999998E-3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1.5197772E-3</c:v>
                </c:pt>
                <c:pt idx="15">
                  <c:v>5.3376127000000001E-3</c:v>
                </c:pt>
                <c:pt idx="16">
                  <c:v>6.3454495000000001E-3</c:v>
                </c:pt>
                <c:pt idx="17">
                  <c:v>4.3117600000000004E-3</c:v>
                </c:pt>
                <c:pt idx="18">
                  <c:v>1.7228877E-3</c:v>
                </c:pt>
                <c:pt idx="19">
                  <c:v>0</c:v>
                </c:pt>
                <c:pt idx="20">
                  <c:v>0</c:v>
                </c:pt>
                <c:pt idx="21">
                  <c:v>1.4815243E-3</c:v>
                </c:pt>
                <c:pt idx="22">
                  <c:v>4.717097E-3</c:v>
                </c:pt>
                <c:pt idx="23">
                  <c:v>7.8883870000000002E-3</c:v>
                </c:pt>
                <c:pt idx="24">
                  <c:v>1.1589069E-2</c:v>
                </c:pt>
                <c:pt idx="25">
                  <c:v>1.434975E-2</c:v>
                </c:pt>
                <c:pt idx="26">
                  <c:v>1.7595889999999999E-2</c:v>
                </c:pt>
                <c:pt idx="27">
                  <c:v>1.9919274000000001E-2</c:v>
                </c:pt>
                <c:pt idx="28">
                  <c:v>2.2064744000000001E-2</c:v>
                </c:pt>
                <c:pt idx="29">
                  <c:v>2.4033597E-2</c:v>
                </c:pt>
                <c:pt idx="30">
                  <c:v>2.5628079000000002E-2</c:v>
                </c:pt>
                <c:pt idx="31">
                  <c:v>2.7141220000000001E-2</c:v>
                </c:pt>
                <c:pt idx="32">
                  <c:v>2.9614924000000001E-2</c:v>
                </c:pt>
                <c:pt idx="33">
                  <c:v>3.4714703E-2</c:v>
                </c:pt>
                <c:pt idx="34">
                  <c:v>4.1955582999999998E-2</c:v>
                </c:pt>
                <c:pt idx="35">
                  <c:v>5.0586693000000002E-2</c:v>
                </c:pt>
                <c:pt idx="36">
                  <c:v>5.8139904999999999E-2</c:v>
                </c:pt>
                <c:pt idx="37">
                  <c:v>6.3154600000000005E-2</c:v>
                </c:pt>
                <c:pt idx="38">
                  <c:v>6.4251509999999998E-2</c:v>
                </c:pt>
                <c:pt idx="39">
                  <c:v>6.1927839999999998E-2</c:v>
                </c:pt>
                <c:pt idx="40">
                  <c:v>5.5985304999999999E-2</c:v>
                </c:pt>
                <c:pt idx="41">
                  <c:v>4.7947894999999997E-2</c:v>
                </c:pt>
                <c:pt idx="42">
                  <c:v>3.9611253999999999E-2</c:v>
                </c:pt>
                <c:pt idx="43">
                  <c:v>3.3148230000000001E-2</c:v>
                </c:pt>
                <c:pt idx="44">
                  <c:v>3.1519350000000002E-2</c:v>
                </c:pt>
                <c:pt idx="45">
                  <c:v>3.4167322999999999E-2</c:v>
                </c:pt>
                <c:pt idx="46">
                  <c:v>3.7781674000000001E-2</c:v>
                </c:pt>
                <c:pt idx="47">
                  <c:v>3.8876239999999999E-2</c:v>
                </c:pt>
                <c:pt idx="48">
                  <c:v>3.6682140000000002E-2</c:v>
                </c:pt>
                <c:pt idx="49">
                  <c:v>3.2726171999999998E-2</c:v>
                </c:pt>
                <c:pt idx="50">
                  <c:v>2.8075274000000001E-2</c:v>
                </c:pt>
                <c:pt idx="51">
                  <c:v>2.4113151999999999E-2</c:v>
                </c:pt>
                <c:pt idx="52">
                  <c:v>2.3511206999999999E-2</c:v>
                </c:pt>
                <c:pt idx="53">
                  <c:v>2.8008749999999999E-2</c:v>
                </c:pt>
                <c:pt idx="54">
                  <c:v>3.7190404000000003E-2</c:v>
                </c:pt>
                <c:pt idx="55">
                  <c:v>4.8771969999999998E-2</c:v>
                </c:pt>
                <c:pt idx="56">
                  <c:v>5.863844E-2</c:v>
                </c:pt>
                <c:pt idx="57">
                  <c:v>6.6756280000000001E-2</c:v>
                </c:pt>
                <c:pt idx="58">
                  <c:v>7.2881824999999997E-2</c:v>
                </c:pt>
                <c:pt idx="59">
                  <c:v>7.4549644999999998E-2</c:v>
                </c:pt>
                <c:pt idx="60">
                  <c:v>6.9694616000000001E-2</c:v>
                </c:pt>
                <c:pt idx="61">
                  <c:v>6.1243035000000001E-2</c:v>
                </c:pt>
                <c:pt idx="62">
                  <c:v>5.3683000000000002E-2</c:v>
                </c:pt>
                <c:pt idx="63">
                  <c:v>4.8349200000000002E-2</c:v>
                </c:pt>
                <c:pt idx="64">
                  <c:v>4.3718470000000002E-2</c:v>
                </c:pt>
                <c:pt idx="65">
                  <c:v>3.868895E-2</c:v>
                </c:pt>
                <c:pt idx="66">
                  <c:v>3.679234E-2</c:v>
                </c:pt>
                <c:pt idx="67">
                  <c:v>4.0861160000000001E-2</c:v>
                </c:pt>
                <c:pt idx="68">
                  <c:v>4.867991E-2</c:v>
                </c:pt>
                <c:pt idx="69">
                  <c:v>5.2604419999999999E-2</c:v>
                </c:pt>
                <c:pt idx="70">
                  <c:v>4.8173856000000001E-2</c:v>
                </c:pt>
                <c:pt idx="71">
                  <c:v>3.6512975000000003E-2</c:v>
                </c:pt>
                <c:pt idx="72">
                  <c:v>2.3222696000000001E-2</c:v>
                </c:pt>
                <c:pt idx="73">
                  <c:v>1.2659837E-2</c:v>
                </c:pt>
                <c:pt idx="74">
                  <c:v>6.2335949999999998E-3</c:v>
                </c:pt>
                <c:pt idx="75">
                  <c:v>3.0605986000000001E-3</c:v>
                </c:pt>
                <c:pt idx="76">
                  <c:v>2.7405703E-3</c:v>
                </c:pt>
                <c:pt idx="77">
                  <c:v>5.2983769999999999E-3</c:v>
                </c:pt>
                <c:pt idx="78">
                  <c:v>1.0581246000000001E-2</c:v>
                </c:pt>
                <c:pt idx="79">
                  <c:v>1.6764658000000002E-2</c:v>
                </c:pt>
                <c:pt idx="80">
                  <c:v>2.0688330000000001E-2</c:v>
                </c:pt>
                <c:pt idx="81">
                  <c:v>2.0468276000000001E-2</c:v>
                </c:pt>
                <c:pt idx="82">
                  <c:v>1.6764322000000002E-2</c:v>
                </c:pt>
                <c:pt idx="83">
                  <c:v>1.2462587000000001E-2</c:v>
                </c:pt>
                <c:pt idx="84">
                  <c:v>1.0552895E-2</c:v>
                </c:pt>
                <c:pt idx="85">
                  <c:v>1.2758479E-2</c:v>
                </c:pt>
                <c:pt idx="86">
                  <c:v>1.8729730999999999E-2</c:v>
                </c:pt>
                <c:pt idx="87">
                  <c:v>2.6472809999999999E-2</c:v>
                </c:pt>
                <c:pt idx="88">
                  <c:v>3.3590429999999998E-2</c:v>
                </c:pt>
                <c:pt idx="89">
                  <c:v>3.7716399999999997E-2</c:v>
                </c:pt>
                <c:pt idx="90">
                  <c:v>3.8109219999999999E-2</c:v>
                </c:pt>
                <c:pt idx="91">
                  <c:v>3.5559754999999998E-2</c:v>
                </c:pt>
                <c:pt idx="92">
                  <c:v>3.1188078000000001E-2</c:v>
                </c:pt>
                <c:pt idx="93">
                  <c:v>2.7457094000000001E-2</c:v>
                </c:pt>
                <c:pt idx="94">
                  <c:v>2.4615606000000002E-2</c:v>
                </c:pt>
                <c:pt idx="95">
                  <c:v>2.1234673999999999E-2</c:v>
                </c:pt>
                <c:pt idx="96">
                  <c:v>2.0327415000000001E-2</c:v>
                </c:pt>
                <c:pt idx="97">
                  <c:v>1.9752404000000001E-2</c:v>
                </c:pt>
                <c:pt idx="98">
                  <c:v>1.8741317E-2</c:v>
                </c:pt>
                <c:pt idx="99">
                  <c:v>1.8042786000000002E-2</c:v>
                </c:pt>
                <c:pt idx="100">
                  <c:v>1.9187836E-2</c:v>
                </c:pt>
                <c:pt idx="101">
                  <c:v>2.0619928999999999E-2</c:v>
                </c:pt>
                <c:pt idx="102">
                  <c:v>2.1143636E-2</c:v>
                </c:pt>
                <c:pt idx="103">
                  <c:v>2.2547464999999999E-2</c:v>
                </c:pt>
                <c:pt idx="104">
                  <c:v>2.3533748E-2</c:v>
                </c:pt>
                <c:pt idx="105">
                  <c:v>2.3662193000000002E-2</c:v>
                </c:pt>
                <c:pt idx="106">
                  <c:v>2.2891417000000001E-2</c:v>
                </c:pt>
                <c:pt idx="107">
                  <c:v>2.1510573000000002E-2</c:v>
                </c:pt>
                <c:pt idx="108">
                  <c:v>1.9078877000000001E-2</c:v>
                </c:pt>
                <c:pt idx="109">
                  <c:v>1.5715124E-2</c:v>
                </c:pt>
                <c:pt idx="110">
                  <c:v>1.2077173E-2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FF9E-4EB8-A998-32029EF65B3E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[2]Sheet1!$D$54:$DT$54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3.6760365999999999E-3</c:v>
                </c:pt>
                <c:pt idx="3">
                  <c:v>1.1211392000000001E-2</c:v>
                </c:pt>
                <c:pt idx="4">
                  <c:v>1.5291317E-2</c:v>
                </c:pt>
                <c:pt idx="5">
                  <c:v>1.7576614000000001E-2</c:v>
                </c:pt>
                <c:pt idx="6">
                  <c:v>1.8813225999999999E-2</c:v>
                </c:pt>
                <c:pt idx="7">
                  <c:v>1.7626412000000001E-2</c:v>
                </c:pt>
                <c:pt idx="8">
                  <c:v>1.2568714E-2</c:v>
                </c:pt>
                <c:pt idx="9">
                  <c:v>4.6390429999999998E-3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1.5197772E-3</c:v>
                </c:pt>
                <c:pt idx="15">
                  <c:v>5.3376127000000001E-3</c:v>
                </c:pt>
                <c:pt idx="16">
                  <c:v>6.3454495000000001E-3</c:v>
                </c:pt>
                <c:pt idx="17">
                  <c:v>4.3117600000000004E-3</c:v>
                </c:pt>
                <c:pt idx="18">
                  <c:v>1.7228877E-3</c:v>
                </c:pt>
                <c:pt idx="19">
                  <c:v>0</c:v>
                </c:pt>
                <c:pt idx="20">
                  <c:v>0</c:v>
                </c:pt>
                <c:pt idx="21">
                  <c:v>1.4815243E-3</c:v>
                </c:pt>
                <c:pt idx="22">
                  <c:v>4.717097E-3</c:v>
                </c:pt>
                <c:pt idx="23">
                  <c:v>7.8883870000000002E-3</c:v>
                </c:pt>
                <c:pt idx="24">
                  <c:v>1.1589069E-2</c:v>
                </c:pt>
                <c:pt idx="25">
                  <c:v>1.434975E-2</c:v>
                </c:pt>
                <c:pt idx="26">
                  <c:v>1.7595889999999999E-2</c:v>
                </c:pt>
                <c:pt idx="27">
                  <c:v>1.9919274000000001E-2</c:v>
                </c:pt>
                <c:pt idx="28">
                  <c:v>2.2064744000000001E-2</c:v>
                </c:pt>
                <c:pt idx="29">
                  <c:v>2.4033597E-2</c:v>
                </c:pt>
                <c:pt idx="30">
                  <c:v>2.5628079000000002E-2</c:v>
                </c:pt>
                <c:pt idx="31">
                  <c:v>2.7141220000000001E-2</c:v>
                </c:pt>
                <c:pt idx="32">
                  <c:v>2.9614924000000001E-2</c:v>
                </c:pt>
                <c:pt idx="33">
                  <c:v>3.4714703E-2</c:v>
                </c:pt>
                <c:pt idx="34">
                  <c:v>4.1955582999999998E-2</c:v>
                </c:pt>
                <c:pt idx="35">
                  <c:v>5.0586693000000002E-2</c:v>
                </c:pt>
                <c:pt idx="36">
                  <c:v>5.8139904999999999E-2</c:v>
                </c:pt>
                <c:pt idx="37">
                  <c:v>6.3154600000000005E-2</c:v>
                </c:pt>
                <c:pt idx="38">
                  <c:v>6.4251509999999998E-2</c:v>
                </c:pt>
                <c:pt idx="39">
                  <c:v>6.1927839999999998E-2</c:v>
                </c:pt>
                <c:pt idx="40">
                  <c:v>5.5985304999999999E-2</c:v>
                </c:pt>
                <c:pt idx="41">
                  <c:v>4.7947894999999997E-2</c:v>
                </c:pt>
                <c:pt idx="42">
                  <c:v>3.9611253999999999E-2</c:v>
                </c:pt>
                <c:pt idx="43">
                  <c:v>3.3148230000000001E-2</c:v>
                </c:pt>
                <c:pt idx="44">
                  <c:v>3.1519350000000002E-2</c:v>
                </c:pt>
                <c:pt idx="45">
                  <c:v>3.4167322999999999E-2</c:v>
                </c:pt>
                <c:pt idx="46">
                  <c:v>3.7781674000000001E-2</c:v>
                </c:pt>
                <c:pt idx="47">
                  <c:v>3.8876239999999999E-2</c:v>
                </c:pt>
                <c:pt idx="48">
                  <c:v>3.6682140000000002E-2</c:v>
                </c:pt>
                <c:pt idx="49">
                  <c:v>3.2726171999999998E-2</c:v>
                </c:pt>
                <c:pt idx="50">
                  <c:v>2.8075274000000001E-2</c:v>
                </c:pt>
                <c:pt idx="51">
                  <c:v>2.4113151999999999E-2</c:v>
                </c:pt>
                <c:pt idx="52">
                  <c:v>2.3511206999999999E-2</c:v>
                </c:pt>
                <c:pt idx="53">
                  <c:v>2.8008749999999999E-2</c:v>
                </c:pt>
                <c:pt idx="54">
                  <c:v>3.7190404000000003E-2</c:v>
                </c:pt>
                <c:pt idx="55">
                  <c:v>4.8771969999999998E-2</c:v>
                </c:pt>
                <c:pt idx="56">
                  <c:v>5.863844E-2</c:v>
                </c:pt>
                <c:pt idx="57">
                  <c:v>6.6756280000000001E-2</c:v>
                </c:pt>
                <c:pt idx="58">
                  <c:v>7.2881824999999997E-2</c:v>
                </c:pt>
                <c:pt idx="59">
                  <c:v>7.4549644999999998E-2</c:v>
                </c:pt>
                <c:pt idx="60">
                  <c:v>6.9694616000000001E-2</c:v>
                </c:pt>
                <c:pt idx="61">
                  <c:v>6.1243035000000001E-2</c:v>
                </c:pt>
                <c:pt idx="62">
                  <c:v>5.3683000000000002E-2</c:v>
                </c:pt>
                <c:pt idx="63">
                  <c:v>4.8349200000000002E-2</c:v>
                </c:pt>
                <c:pt idx="64">
                  <c:v>4.3718470000000002E-2</c:v>
                </c:pt>
                <c:pt idx="65">
                  <c:v>3.868895E-2</c:v>
                </c:pt>
                <c:pt idx="66">
                  <c:v>3.679234E-2</c:v>
                </c:pt>
                <c:pt idx="67">
                  <c:v>4.0861160000000001E-2</c:v>
                </c:pt>
                <c:pt idx="68">
                  <c:v>4.867991E-2</c:v>
                </c:pt>
                <c:pt idx="69">
                  <c:v>5.2604419999999999E-2</c:v>
                </c:pt>
                <c:pt idx="70">
                  <c:v>4.8173856000000001E-2</c:v>
                </c:pt>
                <c:pt idx="71">
                  <c:v>3.6512975000000003E-2</c:v>
                </c:pt>
                <c:pt idx="72">
                  <c:v>2.3222696000000001E-2</c:v>
                </c:pt>
                <c:pt idx="73">
                  <c:v>1.2659837E-2</c:v>
                </c:pt>
                <c:pt idx="74">
                  <c:v>6.2335949999999998E-3</c:v>
                </c:pt>
                <c:pt idx="75">
                  <c:v>3.0605986000000001E-3</c:v>
                </c:pt>
                <c:pt idx="76">
                  <c:v>2.7405703E-3</c:v>
                </c:pt>
                <c:pt idx="77">
                  <c:v>5.2983769999999999E-3</c:v>
                </c:pt>
                <c:pt idx="78">
                  <c:v>1.0581246000000001E-2</c:v>
                </c:pt>
                <c:pt idx="79">
                  <c:v>1.6764658000000002E-2</c:v>
                </c:pt>
                <c:pt idx="80">
                  <c:v>2.0688330000000001E-2</c:v>
                </c:pt>
                <c:pt idx="81">
                  <c:v>2.0468276000000001E-2</c:v>
                </c:pt>
                <c:pt idx="82">
                  <c:v>1.6764322000000002E-2</c:v>
                </c:pt>
                <c:pt idx="83">
                  <c:v>1.2462587000000001E-2</c:v>
                </c:pt>
                <c:pt idx="84">
                  <c:v>1.0552895E-2</c:v>
                </c:pt>
                <c:pt idx="85">
                  <c:v>1.2758479E-2</c:v>
                </c:pt>
                <c:pt idx="86">
                  <c:v>1.8729730999999999E-2</c:v>
                </c:pt>
                <c:pt idx="87">
                  <c:v>2.6472809999999999E-2</c:v>
                </c:pt>
                <c:pt idx="88">
                  <c:v>3.3590429999999998E-2</c:v>
                </c:pt>
                <c:pt idx="89">
                  <c:v>3.7716399999999997E-2</c:v>
                </c:pt>
                <c:pt idx="90">
                  <c:v>3.8109219999999999E-2</c:v>
                </c:pt>
                <c:pt idx="91">
                  <c:v>3.5559754999999998E-2</c:v>
                </c:pt>
                <c:pt idx="92">
                  <c:v>3.1188078000000001E-2</c:v>
                </c:pt>
                <c:pt idx="93">
                  <c:v>2.7457094000000001E-2</c:v>
                </c:pt>
                <c:pt idx="94">
                  <c:v>2.4615606000000002E-2</c:v>
                </c:pt>
                <c:pt idx="95">
                  <c:v>2.1234673999999999E-2</c:v>
                </c:pt>
                <c:pt idx="96">
                  <c:v>2.0327415000000001E-2</c:v>
                </c:pt>
                <c:pt idx="97">
                  <c:v>1.9752404000000001E-2</c:v>
                </c:pt>
                <c:pt idx="98">
                  <c:v>1.8741317E-2</c:v>
                </c:pt>
                <c:pt idx="99">
                  <c:v>1.8042786000000002E-2</c:v>
                </c:pt>
                <c:pt idx="100">
                  <c:v>1.9187836E-2</c:v>
                </c:pt>
                <c:pt idx="101">
                  <c:v>2.0619928999999999E-2</c:v>
                </c:pt>
                <c:pt idx="102">
                  <c:v>2.1143636E-2</c:v>
                </c:pt>
                <c:pt idx="103">
                  <c:v>2.2547464999999999E-2</c:v>
                </c:pt>
                <c:pt idx="104">
                  <c:v>2.3533748E-2</c:v>
                </c:pt>
                <c:pt idx="105">
                  <c:v>2.3662193000000002E-2</c:v>
                </c:pt>
                <c:pt idx="106">
                  <c:v>2.2891417000000001E-2</c:v>
                </c:pt>
                <c:pt idx="107">
                  <c:v>2.1510573000000002E-2</c:v>
                </c:pt>
                <c:pt idx="108">
                  <c:v>1.9078877000000001E-2</c:v>
                </c:pt>
                <c:pt idx="109">
                  <c:v>1.5715124E-2</c:v>
                </c:pt>
                <c:pt idx="110">
                  <c:v>1.2077173E-2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FF9E-4EB8-A998-32029EF65B3E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[2]Sheet1!$D$55:$DT$55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3.7134885999999998E-3</c:v>
                </c:pt>
                <c:pt idx="3">
                  <c:v>1.1168816E-2</c:v>
                </c:pt>
                <c:pt idx="4">
                  <c:v>1.5175408E-2</c:v>
                </c:pt>
                <c:pt idx="5">
                  <c:v>1.742281E-2</c:v>
                </c:pt>
                <c:pt idx="6">
                  <c:v>1.8723117000000001E-2</c:v>
                </c:pt>
                <c:pt idx="7">
                  <c:v>1.7645906999999999E-2</c:v>
                </c:pt>
                <c:pt idx="8">
                  <c:v>1.2671583E-2</c:v>
                </c:pt>
                <c:pt idx="9">
                  <c:v>4.7156189999999999E-3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1.511711E-3</c:v>
                </c:pt>
                <c:pt idx="15">
                  <c:v>5.4225543999999997E-3</c:v>
                </c:pt>
                <c:pt idx="16">
                  <c:v>6.449939E-3</c:v>
                </c:pt>
                <c:pt idx="17">
                  <c:v>4.3769124999999999E-3</c:v>
                </c:pt>
                <c:pt idx="18">
                  <c:v>1.6979661E-3</c:v>
                </c:pt>
                <c:pt idx="19">
                  <c:v>0</c:v>
                </c:pt>
                <c:pt idx="20">
                  <c:v>0</c:v>
                </c:pt>
                <c:pt idx="21">
                  <c:v>1.4009512E-3</c:v>
                </c:pt>
                <c:pt idx="22">
                  <c:v>4.6527519999999996E-3</c:v>
                </c:pt>
                <c:pt idx="23">
                  <c:v>7.8377729999999993E-3</c:v>
                </c:pt>
                <c:pt idx="24">
                  <c:v>1.1529819E-2</c:v>
                </c:pt>
                <c:pt idx="25">
                  <c:v>1.4265814E-2</c:v>
                </c:pt>
                <c:pt idx="26">
                  <c:v>1.7463880000000001E-2</c:v>
                </c:pt>
                <c:pt idx="27">
                  <c:v>1.9731640000000002E-2</c:v>
                </c:pt>
                <c:pt idx="28">
                  <c:v>2.1870226E-2</c:v>
                </c:pt>
                <c:pt idx="29">
                  <c:v>2.3879188999999999E-2</c:v>
                </c:pt>
                <c:pt idx="30">
                  <c:v>2.5542537000000001E-2</c:v>
                </c:pt>
                <c:pt idx="31">
                  <c:v>2.7110036000000001E-2</c:v>
                </c:pt>
                <c:pt idx="32">
                  <c:v>2.9622596000000001E-2</c:v>
                </c:pt>
                <c:pt idx="33">
                  <c:v>3.4759449999999997E-2</c:v>
                </c:pt>
                <c:pt idx="34">
                  <c:v>4.2059592999999999E-2</c:v>
                </c:pt>
                <c:pt idx="35">
                  <c:v>5.0743381999999997E-2</c:v>
                </c:pt>
                <c:pt idx="36">
                  <c:v>5.8313129999999998E-2</c:v>
                </c:pt>
                <c:pt idx="37">
                  <c:v>6.3297619999999999E-2</c:v>
                </c:pt>
                <c:pt idx="38">
                  <c:v>6.43175E-2</c:v>
                </c:pt>
                <c:pt idx="39">
                  <c:v>6.1936974999999998E-2</c:v>
                </c:pt>
                <c:pt idx="40">
                  <c:v>5.5982509999999999E-2</c:v>
                </c:pt>
                <c:pt idx="41">
                  <c:v>4.7987732999999998E-2</c:v>
                </c:pt>
                <c:pt idx="42">
                  <c:v>3.9682324999999997E-2</c:v>
                </c:pt>
                <c:pt idx="43">
                  <c:v>3.3210676000000001E-2</c:v>
                </c:pt>
                <c:pt idx="44">
                  <c:v>3.1558352999999997E-2</c:v>
                </c:pt>
                <c:pt idx="45">
                  <c:v>3.4205596999999997E-2</c:v>
                </c:pt>
                <c:pt idx="46">
                  <c:v>3.7849399999999998E-2</c:v>
                </c:pt>
                <c:pt idx="47">
                  <c:v>3.8981639999999998E-2</c:v>
                </c:pt>
                <c:pt idx="48">
                  <c:v>3.6795336999999997E-2</c:v>
                </c:pt>
                <c:pt idx="49">
                  <c:v>3.2802999999999999E-2</c:v>
                </c:pt>
                <c:pt idx="50">
                  <c:v>2.8099768000000001E-2</c:v>
                </c:pt>
                <c:pt idx="51">
                  <c:v>2.4104817000000001E-2</c:v>
                </c:pt>
                <c:pt idx="52">
                  <c:v>2.3486188000000002E-2</c:v>
                </c:pt>
                <c:pt idx="53">
                  <c:v>2.7958879999999998E-2</c:v>
                </c:pt>
                <c:pt idx="54">
                  <c:v>3.7075496999999999E-2</c:v>
                </c:pt>
                <c:pt idx="55">
                  <c:v>4.8567316999999999E-2</c:v>
                </c:pt>
                <c:pt idx="56">
                  <c:v>5.8368290000000003E-2</c:v>
                </c:pt>
                <c:pt idx="57">
                  <c:v>6.6492800000000005E-2</c:v>
                </c:pt>
                <c:pt idx="58">
                  <c:v>7.2696380000000005E-2</c:v>
                </c:pt>
                <c:pt idx="59">
                  <c:v>7.4488625000000003E-2</c:v>
                </c:pt>
                <c:pt idx="60">
                  <c:v>6.9763119999999998E-2</c:v>
                </c:pt>
                <c:pt idx="61">
                  <c:v>6.1416533000000002E-2</c:v>
                </c:pt>
                <c:pt idx="62">
                  <c:v>5.3910119999999999E-2</c:v>
                </c:pt>
                <c:pt idx="63">
                  <c:v>4.8565824E-2</c:v>
                </c:pt>
                <c:pt idx="64">
                  <c:v>4.3859490000000001E-2</c:v>
                </c:pt>
                <c:pt idx="65">
                  <c:v>3.8732997999999998E-2</c:v>
                </c:pt>
                <c:pt idx="66">
                  <c:v>3.6777990000000003E-2</c:v>
                </c:pt>
                <c:pt idx="67">
                  <c:v>4.0865859999999997E-2</c:v>
                </c:pt>
                <c:pt idx="68">
                  <c:v>4.8761934E-2</c:v>
                </c:pt>
                <c:pt idx="69">
                  <c:v>5.2750558000000003E-2</c:v>
                </c:pt>
                <c:pt idx="70">
                  <c:v>4.8304646999999999E-2</c:v>
                </c:pt>
                <c:pt idx="71">
                  <c:v>3.6549997000000001E-2</c:v>
                </c:pt>
                <c:pt idx="72">
                  <c:v>2.3140753E-2</c:v>
                </c:pt>
                <c:pt idx="73">
                  <c:v>1.2505759999999999E-2</c:v>
                </c:pt>
                <c:pt idx="74">
                  <c:v>6.0945260000000003E-3</c:v>
                </c:pt>
                <c:pt idx="75">
                  <c:v>3.0119118999999998E-3</c:v>
                </c:pt>
                <c:pt idx="76">
                  <c:v>2.8025580000000001E-3</c:v>
                </c:pt>
                <c:pt idx="77">
                  <c:v>5.4184044999999997E-3</c:v>
                </c:pt>
                <c:pt idx="78">
                  <c:v>1.0693628E-2</c:v>
                </c:pt>
                <c:pt idx="79">
                  <c:v>1.6854352999999999E-2</c:v>
                </c:pt>
                <c:pt idx="80">
                  <c:v>2.0790481999999999E-2</c:v>
                </c:pt>
                <c:pt idx="81">
                  <c:v>2.0598821E-2</c:v>
                </c:pt>
                <c:pt idx="82">
                  <c:v>1.6878781999999998E-2</c:v>
                </c:pt>
                <c:pt idx="83">
                  <c:v>1.2482557E-2</c:v>
                </c:pt>
                <c:pt idx="84">
                  <c:v>1.0424572999999999E-2</c:v>
                </c:pt>
                <c:pt idx="85">
                  <c:v>1.2487622E-2</c:v>
                </c:pt>
                <c:pt idx="86">
                  <c:v>1.8368842E-2</c:v>
                </c:pt>
                <c:pt idx="87">
                  <c:v>2.6089016E-2</c:v>
                </c:pt>
                <c:pt idx="88">
                  <c:v>3.3249019999999997E-2</c:v>
                </c:pt>
                <c:pt idx="89">
                  <c:v>3.7473153000000002E-2</c:v>
                </c:pt>
                <c:pt idx="90">
                  <c:v>3.8002099999999997E-2</c:v>
                </c:pt>
                <c:pt idx="91">
                  <c:v>3.5607893000000002E-2</c:v>
                </c:pt>
                <c:pt idx="92">
                  <c:v>3.1369010000000003E-2</c:v>
                </c:pt>
                <c:pt idx="93">
                  <c:v>2.7732804E-2</c:v>
                </c:pt>
                <c:pt idx="94">
                  <c:v>2.4943221000000002E-2</c:v>
                </c:pt>
                <c:pt idx="95">
                  <c:v>2.1552618999999999E-2</c:v>
                </c:pt>
                <c:pt idx="96">
                  <c:v>2.0599704E-2</c:v>
                </c:pt>
                <c:pt idx="97">
                  <c:v>1.9961033E-2</c:v>
                </c:pt>
                <c:pt idx="98">
                  <c:v>1.889093E-2</c:v>
                </c:pt>
                <c:pt idx="99">
                  <c:v>1.8146675000000001E-2</c:v>
                </c:pt>
                <c:pt idx="100">
                  <c:v>1.9255142999999999E-2</c:v>
                </c:pt>
                <c:pt idx="101">
                  <c:v>2.0658745999999999E-2</c:v>
                </c:pt>
                <c:pt idx="102">
                  <c:v>2.1166071000000002E-2</c:v>
                </c:pt>
                <c:pt idx="103">
                  <c:v>2.2553278E-2</c:v>
                </c:pt>
                <c:pt idx="104">
                  <c:v>2.3523546999999999E-2</c:v>
                </c:pt>
                <c:pt idx="105">
                  <c:v>2.3636349000000001E-2</c:v>
                </c:pt>
                <c:pt idx="106">
                  <c:v>2.2849156999999998E-2</c:v>
                </c:pt>
                <c:pt idx="107">
                  <c:v>2.1447798000000001E-2</c:v>
                </c:pt>
                <c:pt idx="108">
                  <c:v>1.8997565000000001E-2</c:v>
                </c:pt>
                <c:pt idx="109">
                  <c:v>1.5613336E-2</c:v>
                </c:pt>
                <c:pt idx="110">
                  <c:v>1.1951892E-2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FF9E-4EB8-A998-32029EF65B3E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[2]Sheet1!$D$56:$DT$56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3.7134885999999998E-3</c:v>
                </c:pt>
                <c:pt idx="3">
                  <c:v>1.1168816E-2</c:v>
                </c:pt>
                <c:pt idx="4">
                  <c:v>1.5175408E-2</c:v>
                </c:pt>
                <c:pt idx="5">
                  <c:v>1.742281E-2</c:v>
                </c:pt>
                <c:pt idx="6">
                  <c:v>1.8723117000000001E-2</c:v>
                </c:pt>
                <c:pt idx="7">
                  <c:v>1.7645906999999999E-2</c:v>
                </c:pt>
                <c:pt idx="8">
                  <c:v>1.2671583E-2</c:v>
                </c:pt>
                <c:pt idx="9">
                  <c:v>4.7156189999999999E-3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1.511711E-3</c:v>
                </c:pt>
                <c:pt idx="15">
                  <c:v>5.4225543999999997E-3</c:v>
                </c:pt>
                <c:pt idx="16">
                  <c:v>6.449939E-3</c:v>
                </c:pt>
                <c:pt idx="17">
                  <c:v>4.3769124999999999E-3</c:v>
                </c:pt>
                <c:pt idx="18">
                  <c:v>1.6979661E-3</c:v>
                </c:pt>
                <c:pt idx="19">
                  <c:v>0</c:v>
                </c:pt>
                <c:pt idx="20">
                  <c:v>0</c:v>
                </c:pt>
                <c:pt idx="21">
                  <c:v>1.4009512E-3</c:v>
                </c:pt>
                <c:pt idx="22">
                  <c:v>4.6527519999999996E-3</c:v>
                </c:pt>
                <c:pt idx="23">
                  <c:v>7.8377729999999993E-3</c:v>
                </c:pt>
                <c:pt idx="24">
                  <c:v>1.1529819E-2</c:v>
                </c:pt>
                <c:pt idx="25">
                  <c:v>1.4265814E-2</c:v>
                </c:pt>
                <c:pt idx="26">
                  <c:v>1.7463880000000001E-2</c:v>
                </c:pt>
                <c:pt idx="27">
                  <c:v>1.9731640000000002E-2</c:v>
                </c:pt>
                <c:pt idx="28">
                  <c:v>2.1870226E-2</c:v>
                </c:pt>
                <c:pt idx="29">
                  <c:v>2.3879188999999999E-2</c:v>
                </c:pt>
                <c:pt idx="30">
                  <c:v>2.5542537000000001E-2</c:v>
                </c:pt>
                <c:pt idx="31">
                  <c:v>2.7110036000000001E-2</c:v>
                </c:pt>
                <c:pt idx="32">
                  <c:v>2.9622596000000001E-2</c:v>
                </c:pt>
                <c:pt idx="33">
                  <c:v>3.4759449999999997E-2</c:v>
                </c:pt>
                <c:pt idx="34">
                  <c:v>4.2059592999999999E-2</c:v>
                </c:pt>
                <c:pt idx="35">
                  <c:v>5.0743381999999997E-2</c:v>
                </c:pt>
                <c:pt idx="36">
                  <c:v>5.8313129999999998E-2</c:v>
                </c:pt>
                <c:pt idx="37">
                  <c:v>6.3297619999999999E-2</c:v>
                </c:pt>
                <c:pt idx="38">
                  <c:v>6.43175E-2</c:v>
                </c:pt>
                <c:pt idx="39">
                  <c:v>6.1936974999999998E-2</c:v>
                </c:pt>
                <c:pt idx="40">
                  <c:v>5.5982509999999999E-2</c:v>
                </c:pt>
                <c:pt idx="41">
                  <c:v>4.7987732999999998E-2</c:v>
                </c:pt>
                <c:pt idx="42">
                  <c:v>3.9682324999999997E-2</c:v>
                </c:pt>
                <c:pt idx="43">
                  <c:v>3.3210676000000001E-2</c:v>
                </c:pt>
                <c:pt idx="44">
                  <c:v>3.1558352999999997E-2</c:v>
                </c:pt>
                <c:pt idx="45">
                  <c:v>3.4205596999999997E-2</c:v>
                </c:pt>
                <c:pt idx="46">
                  <c:v>3.7849399999999998E-2</c:v>
                </c:pt>
                <c:pt idx="47">
                  <c:v>3.8981639999999998E-2</c:v>
                </c:pt>
                <c:pt idx="48">
                  <c:v>3.6795336999999997E-2</c:v>
                </c:pt>
                <c:pt idx="49">
                  <c:v>3.2802999999999999E-2</c:v>
                </c:pt>
                <c:pt idx="50">
                  <c:v>2.8099768000000001E-2</c:v>
                </c:pt>
                <c:pt idx="51">
                  <c:v>2.4104817000000001E-2</c:v>
                </c:pt>
                <c:pt idx="52">
                  <c:v>2.3486188000000002E-2</c:v>
                </c:pt>
                <c:pt idx="53">
                  <c:v>2.7958879999999998E-2</c:v>
                </c:pt>
                <c:pt idx="54">
                  <c:v>3.7075496999999999E-2</c:v>
                </c:pt>
                <c:pt idx="55">
                  <c:v>4.8567316999999999E-2</c:v>
                </c:pt>
                <c:pt idx="56">
                  <c:v>5.8368290000000003E-2</c:v>
                </c:pt>
                <c:pt idx="57">
                  <c:v>6.6492800000000005E-2</c:v>
                </c:pt>
                <c:pt idx="58">
                  <c:v>7.2696380000000005E-2</c:v>
                </c:pt>
                <c:pt idx="59">
                  <c:v>7.4488625000000003E-2</c:v>
                </c:pt>
                <c:pt idx="60">
                  <c:v>6.9763119999999998E-2</c:v>
                </c:pt>
                <c:pt idx="61">
                  <c:v>6.1416533000000002E-2</c:v>
                </c:pt>
                <c:pt idx="62">
                  <c:v>5.3910119999999999E-2</c:v>
                </c:pt>
                <c:pt idx="63">
                  <c:v>4.8565824E-2</c:v>
                </c:pt>
                <c:pt idx="64">
                  <c:v>4.3859490000000001E-2</c:v>
                </c:pt>
                <c:pt idx="65">
                  <c:v>3.8732997999999998E-2</c:v>
                </c:pt>
                <c:pt idx="66">
                  <c:v>3.6777990000000003E-2</c:v>
                </c:pt>
                <c:pt idx="67">
                  <c:v>4.0865859999999997E-2</c:v>
                </c:pt>
                <c:pt idx="68">
                  <c:v>4.8761934E-2</c:v>
                </c:pt>
                <c:pt idx="69">
                  <c:v>5.2750558000000003E-2</c:v>
                </c:pt>
                <c:pt idx="70">
                  <c:v>4.8304646999999999E-2</c:v>
                </c:pt>
                <c:pt idx="71">
                  <c:v>3.6549997000000001E-2</c:v>
                </c:pt>
                <c:pt idx="72">
                  <c:v>2.3140753E-2</c:v>
                </c:pt>
                <c:pt idx="73">
                  <c:v>1.2505759999999999E-2</c:v>
                </c:pt>
                <c:pt idx="74">
                  <c:v>6.0945260000000003E-3</c:v>
                </c:pt>
                <c:pt idx="75">
                  <c:v>3.0119118999999998E-3</c:v>
                </c:pt>
                <c:pt idx="76">
                  <c:v>2.8025580000000001E-3</c:v>
                </c:pt>
                <c:pt idx="77">
                  <c:v>5.4184044999999997E-3</c:v>
                </c:pt>
                <c:pt idx="78">
                  <c:v>1.0693628E-2</c:v>
                </c:pt>
                <c:pt idx="79">
                  <c:v>1.6854352999999999E-2</c:v>
                </c:pt>
                <c:pt idx="80">
                  <c:v>2.0790481999999999E-2</c:v>
                </c:pt>
                <c:pt idx="81">
                  <c:v>2.0598821E-2</c:v>
                </c:pt>
                <c:pt idx="82">
                  <c:v>1.6878781999999998E-2</c:v>
                </c:pt>
                <c:pt idx="83">
                  <c:v>1.2482557E-2</c:v>
                </c:pt>
                <c:pt idx="84">
                  <c:v>1.0424572999999999E-2</c:v>
                </c:pt>
                <c:pt idx="85">
                  <c:v>1.2487622E-2</c:v>
                </c:pt>
                <c:pt idx="86">
                  <c:v>1.8368842E-2</c:v>
                </c:pt>
                <c:pt idx="87">
                  <c:v>2.6089016E-2</c:v>
                </c:pt>
                <c:pt idx="88">
                  <c:v>3.3249019999999997E-2</c:v>
                </c:pt>
                <c:pt idx="89">
                  <c:v>3.7473153000000002E-2</c:v>
                </c:pt>
                <c:pt idx="90">
                  <c:v>3.8002099999999997E-2</c:v>
                </c:pt>
                <c:pt idx="91">
                  <c:v>3.5607893000000002E-2</c:v>
                </c:pt>
                <c:pt idx="92">
                  <c:v>3.1369010000000003E-2</c:v>
                </c:pt>
                <c:pt idx="93">
                  <c:v>2.7732804E-2</c:v>
                </c:pt>
                <c:pt idx="94">
                  <c:v>2.4943221000000002E-2</c:v>
                </c:pt>
                <c:pt idx="95">
                  <c:v>2.1552618999999999E-2</c:v>
                </c:pt>
                <c:pt idx="96">
                  <c:v>2.0599704E-2</c:v>
                </c:pt>
                <c:pt idx="97">
                  <c:v>1.9961033E-2</c:v>
                </c:pt>
                <c:pt idx="98">
                  <c:v>1.889093E-2</c:v>
                </c:pt>
                <c:pt idx="99">
                  <c:v>1.8146675000000001E-2</c:v>
                </c:pt>
                <c:pt idx="100">
                  <c:v>1.9255142999999999E-2</c:v>
                </c:pt>
                <c:pt idx="101">
                  <c:v>2.0658745999999999E-2</c:v>
                </c:pt>
                <c:pt idx="102">
                  <c:v>2.1166071000000002E-2</c:v>
                </c:pt>
                <c:pt idx="103">
                  <c:v>2.2553278E-2</c:v>
                </c:pt>
                <c:pt idx="104">
                  <c:v>2.3523546999999999E-2</c:v>
                </c:pt>
                <c:pt idx="105">
                  <c:v>2.3636349000000001E-2</c:v>
                </c:pt>
                <c:pt idx="106">
                  <c:v>2.2849156999999998E-2</c:v>
                </c:pt>
                <c:pt idx="107">
                  <c:v>2.1447798000000001E-2</c:v>
                </c:pt>
                <c:pt idx="108">
                  <c:v>1.8997565000000001E-2</c:v>
                </c:pt>
                <c:pt idx="109">
                  <c:v>1.5613336E-2</c:v>
                </c:pt>
                <c:pt idx="110">
                  <c:v>1.1951892E-2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FF9E-4EB8-A998-32029EF65B3E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[2]Sheet1!$D$57:$DT$57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3.6218562000000002E-3</c:v>
                </c:pt>
                <c:pt idx="3">
                  <c:v>1.1045872E-2</c:v>
                </c:pt>
                <c:pt idx="4">
                  <c:v>1.5026388E-2</c:v>
                </c:pt>
                <c:pt idx="5">
                  <c:v>1.7297138E-2</c:v>
                </c:pt>
                <c:pt idx="6">
                  <c:v>1.8643612E-2</c:v>
                </c:pt>
                <c:pt idx="7">
                  <c:v>1.7618815999999999E-2</c:v>
                </c:pt>
                <c:pt idx="8">
                  <c:v>1.2656379000000001E-2</c:v>
                </c:pt>
                <c:pt idx="9">
                  <c:v>4.701645E-3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1.6093336000000001E-3</c:v>
                </c:pt>
                <c:pt idx="15">
                  <c:v>5.3929006999999998E-3</c:v>
                </c:pt>
                <c:pt idx="16">
                  <c:v>6.3194124999999997E-3</c:v>
                </c:pt>
                <c:pt idx="17">
                  <c:v>4.2166607000000004E-3</c:v>
                </c:pt>
                <c:pt idx="18">
                  <c:v>1.5686351999999999E-3</c:v>
                </c:pt>
                <c:pt idx="19">
                  <c:v>0</c:v>
                </c:pt>
                <c:pt idx="20">
                  <c:v>0</c:v>
                </c:pt>
                <c:pt idx="21">
                  <c:v>1.5105613E-3</c:v>
                </c:pt>
                <c:pt idx="22">
                  <c:v>4.811521E-3</c:v>
                </c:pt>
                <c:pt idx="23">
                  <c:v>7.9834439999999993E-3</c:v>
                </c:pt>
                <c:pt idx="24">
                  <c:v>1.16349505E-2</c:v>
                </c:pt>
                <c:pt idx="25">
                  <c:v>1.4361254E-2</c:v>
                </c:pt>
                <c:pt idx="26">
                  <c:v>1.7591639999999999E-2</c:v>
                </c:pt>
                <c:pt idx="27">
                  <c:v>1.9903339999999999E-2</c:v>
                </c:pt>
                <c:pt idx="28">
                  <c:v>2.2048041000000001E-2</c:v>
                </c:pt>
                <c:pt idx="29">
                  <c:v>2.4018235999999998E-2</c:v>
                </c:pt>
                <c:pt idx="30">
                  <c:v>2.5635051999999998E-2</c:v>
                </c:pt>
                <c:pt idx="31">
                  <c:v>2.7192108E-2</c:v>
                </c:pt>
                <c:pt idx="32">
                  <c:v>2.9727854000000001E-2</c:v>
                </c:pt>
                <c:pt idx="33">
                  <c:v>3.4869757000000001E-2</c:v>
                </c:pt>
                <c:pt idx="34">
                  <c:v>4.2134119999999997E-2</c:v>
                </c:pt>
                <c:pt idx="35">
                  <c:v>5.0748676E-2</c:v>
                </c:pt>
                <c:pt idx="36">
                  <c:v>5.8259949999999998E-2</c:v>
                </c:pt>
                <c:pt idx="37">
                  <c:v>6.3230040000000001E-2</c:v>
                </c:pt>
                <c:pt idx="38">
                  <c:v>6.4309699999999997E-2</c:v>
                </c:pt>
                <c:pt idx="39">
                  <c:v>6.2016162999999999E-2</c:v>
                </c:pt>
                <c:pt idx="40">
                  <c:v>5.6152936000000001E-2</c:v>
                </c:pt>
                <c:pt idx="41">
                  <c:v>4.8187809999999998E-2</c:v>
                </c:pt>
                <c:pt idx="42">
                  <c:v>3.9865053999999997E-2</c:v>
                </c:pt>
                <c:pt idx="43">
                  <c:v>3.3355080000000002E-2</c:v>
                </c:pt>
                <c:pt idx="44">
                  <c:v>3.1658503999999997E-2</c:v>
                </c:pt>
                <c:pt idx="45">
                  <c:v>3.426556E-2</c:v>
                </c:pt>
                <c:pt idx="46">
                  <c:v>3.7875109999999997E-2</c:v>
                </c:pt>
                <c:pt idx="47">
                  <c:v>3.8977447999999998E-2</c:v>
                </c:pt>
                <c:pt idx="48">
                  <c:v>3.6780755999999998E-2</c:v>
                </c:pt>
                <c:pt idx="49">
                  <c:v>3.2794990000000003E-2</c:v>
                </c:pt>
                <c:pt idx="50">
                  <c:v>2.8106011E-2</c:v>
                </c:pt>
                <c:pt idx="51">
                  <c:v>2.4108771000000001E-2</c:v>
                </c:pt>
                <c:pt idx="52">
                  <c:v>2.3472685E-2</c:v>
                </c:pt>
                <c:pt idx="53">
                  <c:v>2.792822E-2</c:v>
                </c:pt>
                <c:pt idx="54">
                  <c:v>3.7056863000000002E-2</c:v>
                </c:pt>
                <c:pt idx="55">
                  <c:v>4.8587683999999999E-2</c:v>
                </c:pt>
                <c:pt idx="56">
                  <c:v>5.8433786000000001E-2</c:v>
                </c:pt>
                <c:pt idx="57">
                  <c:v>6.6568989999999995E-2</c:v>
                </c:pt>
                <c:pt idx="58">
                  <c:v>7.2746599999999995E-2</c:v>
                </c:pt>
                <c:pt idx="59">
                  <c:v>7.4499293999999994E-2</c:v>
                </c:pt>
                <c:pt idx="60">
                  <c:v>6.9734249999999998E-2</c:v>
                </c:pt>
                <c:pt idx="61">
                  <c:v>6.1355452999999997E-2</c:v>
                </c:pt>
                <c:pt idx="62">
                  <c:v>5.3825379999999999E-2</c:v>
                </c:pt>
                <c:pt idx="63">
                  <c:v>4.8483904000000001E-2</c:v>
                </c:pt>
                <c:pt idx="64">
                  <c:v>4.3819476000000003E-2</c:v>
                </c:pt>
                <c:pt idx="65">
                  <c:v>3.8743474E-2</c:v>
                </c:pt>
                <c:pt idx="66">
                  <c:v>3.6800239999999998E-2</c:v>
                </c:pt>
                <c:pt idx="67">
                  <c:v>4.0840358E-2</c:v>
                </c:pt>
                <c:pt idx="68">
                  <c:v>4.8659906000000003E-2</c:v>
                </c:pt>
                <c:pt idx="69">
                  <c:v>5.2593898E-2</c:v>
                </c:pt>
                <c:pt idx="70">
                  <c:v>4.8146340000000003E-2</c:v>
                </c:pt>
                <c:pt idx="71">
                  <c:v>3.6448028E-2</c:v>
                </c:pt>
                <c:pt idx="72">
                  <c:v>2.3125033999999999E-2</c:v>
                </c:pt>
                <c:pt idx="73">
                  <c:v>1.2566048E-2</c:v>
                </c:pt>
                <c:pt idx="74">
                  <c:v>6.1923545000000003E-3</c:v>
                </c:pt>
                <c:pt idx="75">
                  <c:v>3.1093773000000001E-3</c:v>
                </c:pt>
                <c:pt idx="76">
                  <c:v>2.8836933999999998E-3</c:v>
                </c:pt>
                <c:pt idx="77">
                  <c:v>5.4826513000000004E-3</c:v>
                </c:pt>
                <c:pt idx="78">
                  <c:v>1.0724249E-2</c:v>
                </c:pt>
                <c:pt idx="79">
                  <c:v>1.6818006E-2</c:v>
                </c:pt>
                <c:pt idx="80">
                  <c:v>2.0669593E-2</c:v>
                </c:pt>
                <c:pt idx="81">
                  <c:v>2.0418838000000002E-2</c:v>
                </c:pt>
                <c:pt idx="82">
                  <c:v>1.6698372E-2</c:v>
                </c:pt>
                <c:pt idx="83">
                  <c:v>1.2356341E-2</c:v>
                </c:pt>
                <c:pt idx="84">
                  <c:v>1.0377568E-2</c:v>
                </c:pt>
                <c:pt idx="85">
                  <c:v>1.2507078E-2</c:v>
                </c:pt>
                <c:pt idx="86">
                  <c:v>1.8425754999999999E-2</c:v>
                </c:pt>
                <c:pt idx="87">
                  <c:v>2.6154788000000002E-2</c:v>
                </c:pt>
                <c:pt idx="88">
                  <c:v>3.3307745999999999E-2</c:v>
                </c:pt>
                <c:pt idx="89">
                  <c:v>3.7510306E-2</c:v>
                </c:pt>
                <c:pt idx="90">
                  <c:v>3.8011410000000002E-2</c:v>
                </c:pt>
                <c:pt idx="91">
                  <c:v>3.5586867000000001E-2</c:v>
                </c:pt>
                <c:pt idx="92">
                  <c:v>3.131097E-2</c:v>
                </c:pt>
                <c:pt idx="93">
                  <c:v>2.7644444000000001E-2</c:v>
                </c:pt>
                <c:pt idx="94">
                  <c:v>2.4839298999999999E-2</c:v>
                </c:pt>
                <c:pt idx="95">
                  <c:v>2.1441499999999999E-2</c:v>
                </c:pt>
                <c:pt idx="96">
                  <c:v>2.0508829999999999E-2</c:v>
                </c:pt>
                <c:pt idx="97">
                  <c:v>1.9906984999999999E-2</c:v>
                </c:pt>
                <c:pt idx="98">
                  <c:v>1.8876348000000001E-2</c:v>
                </c:pt>
                <c:pt idx="99">
                  <c:v>1.8162595E-2</c:v>
                </c:pt>
                <c:pt idx="100">
                  <c:v>1.9289402000000001E-2</c:v>
                </c:pt>
                <c:pt idx="101">
                  <c:v>2.0691535E-2</c:v>
                </c:pt>
                <c:pt idx="102">
                  <c:v>2.1190173999999999E-2</c:v>
                </c:pt>
                <c:pt idx="103">
                  <c:v>2.2560746999999999E-2</c:v>
                </c:pt>
                <c:pt idx="104">
                  <c:v>2.3514904E-2</c:v>
                </c:pt>
                <c:pt idx="105">
                  <c:v>2.3614729000000001E-2</c:v>
                </c:pt>
                <c:pt idx="106">
                  <c:v>2.2819820000000001E-2</c:v>
                </c:pt>
                <c:pt idx="107">
                  <c:v>2.1417519999999999E-2</c:v>
                </c:pt>
                <c:pt idx="108">
                  <c:v>1.8974370000000001E-2</c:v>
                </c:pt>
                <c:pt idx="109">
                  <c:v>1.56066725E-2</c:v>
                </c:pt>
                <c:pt idx="110">
                  <c:v>1.1969621999999999E-2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FF9E-4EB8-A998-32029EF65B3E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[2]Sheet1!$D$58:$DT$58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3.6218562000000002E-3</c:v>
                </c:pt>
                <c:pt idx="3">
                  <c:v>1.1045872E-2</c:v>
                </c:pt>
                <c:pt idx="4">
                  <c:v>1.5026388E-2</c:v>
                </c:pt>
                <c:pt idx="5">
                  <c:v>1.7297138E-2</c:v>
                </c:pt>
                <c:pt idx="6">
                  <c:v>1.8643612E-2</c:v>
                </c:pt>
                <c:pt idx="7">
                  <c:v>1.7618815999999999E-2</c:v>
                </c:pt>
                <c:pt idx="8">
                  <c:v>1.2656379000000001E-2</c:v>
                </c:pt>
                <c:pt idx="9">
                  <c:v>4.701645E-3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1.6093336000000001E-3</c:v>
                </c:pt>
                <c:pt idx="15">
                  <c:v>5.3929006999999998E-3</c:v>
                </c:pt>
                <c:pt idx="16">
                  <c:v>6.3194124999999997E-3</c:v>
                </c:pt>
                <c:pt idx="17">
                  <c:v>4.2166607000000004E-3</c:v>
                </c:pt>
                <c:pt idx="18">
                  <c:v>1.5686351999999999E-3</c:v>
                </c:pt>
                <c:pt idx="19">
                  <c:v>0</c:v>
                </c:pt>
                <c:pt idx="20">
                  <c:v>0</c:v>
                </c:pt>
                <c:pt idx="21">
                  <c:v>1.5105613E-3</c:v>
                </c:pt>
                <c:pt idx="22">
                  <c:v>4.811521E-3</c:v>
                </c:pt>
                <c:pt idx="23">
                  <c:v>7.9834439999999993E-3</c:v>
                </c:pt>
                <c:pt idx="24">
                  <c:v>1.16349505E-2</c:v>
                </c:pt>
                <c:pt idx="25">
                  <c:v>1.4361254E-2</c:v>
                </c:pt>
                <c:pt idx="26">
                  <c:v>1.7591639999999999E-2</c:v>
                </c:pt>
                <c:pt idx="27">
                  <c:v>1.9903339999999999E-2</c:v>
                </c:pt>
                <c:pt idx="28">
                  <c:v>2.2048041000000001E-2</c:v>
                </c:pt>
                <c:pt idx="29">
                  <c:v>2.4018235999999998E-2</c:v>
                </c:pt>
                <c:pt idx="30">
                  <c:v>2.5635051999999998E-2</c:v>
                </c:pt>
                <c:pt idx="31">
                  <c:v>2.7192108E-2</c:v>
                </c:pt>
                <c:pt idx="32">
                  <c:v>2.9727854000000001E-2</c:v>
                </c:pt>
                <c:pt idx="33">
                  <c:v>3.4869757000000001E-2</c:v>
                </c:pt>
                <c:pt idx="34">
                  <c:v>4.2134119999999997E-2</c:v>
                </c:pt>
                <c:pt idx="35">
                  <c:v>5.0748676E-2</c:v>
                </c:pt>
                <c:pt idx="36">
                  <c:v>5.8259949999999998E-2</c:v>
                </c:pt>
                <c:pt idx="37">
                  <c:v>6.3230040000000001E-2</c:v>
                </c:pt>
                <c:pt idx="38">
                  <c:v>6.4309699999999997E-2</c:v>
                </c:pt>
                <c:pt idx="39">
                  <c:v>6.2016162999999999E-2</c:v>
                </c:pt>
                <c:pt idx="40">
                  <c:v>5.6152936000000001E-2</c:v>
                </c:pt>
                <c:pt idx="41">
                  <c:v>4.8187809999999998E-2</c:v>
                </c:pt>
                <c:pt idx="42">
                  <c:v>3.9865053999999997E-2</c:v>
                </c:pt>
                <c:pt idx="43">
                  <c:v>3.3355080000000002E-2</c:v>
                </c:pt>
                <c:pt idx="44">
                  <c:v>3.1658503999999997E-2</c:v>
                </c:pt>
                <c:pt idx="45">
                  <c:v>3.426556E-2</c:v>
                </c:pt>
                <c:pt idx="46">
                  <c:v>3.7875109999999997E-2</c:v>
                </c:pt>
                <c:pt idx="47">
                  <c:v>3.8977447999999998E-2</c:v>
                </c:pt>
                <c:pt idx="48">
                  <c:v>3.6780755999999998E-2</c:v>
                </c:pt>
                <c:pt idx="49">
                  <c:v>3.2794990000000003E-2</c:v>
                </c:pt>
                <c:pt idx="50">
                  <c:v>2.8106011E-2</c:v>
                </c:pt>
                <c:pt idx="51">
                  <c:v>2.4108771000000001E-2</c:v>
                </c:pt>
                <c:pt idx="52">
                  <c:v>2.3472685E-2</c:v>
                </c:pt>
                <c:pt idx="53">
                  <c:v>2.792822E-2</c:v>
                </c:pt>
                <c:pt idx="54">
                  <c:v>3.7056863000000002E-2</c:v>
                </c:pt>
                <c:pt idx="55">
                  <c:v>4.8587683999999999E-2</c:v>
                </c:pt>
                <c:pt idx="56">
                  <c:v>5.8433786000000001E-2</c:v>
                </c:pt>
                <c:pt idx="57">
                  <c:v>6.6568989999999995E-2</c:v>
                </c:pt>
                <c:pt idx="58">
                  <c:v>7.2746599999999995E-2</c:v>
                </c:pt>
                <c:pt idx="59">
                  <c:v>7.4499293999999994E-2</c:v>
                </c:pt>
                <c:pt idx="60">
                  <c:v>6.9734249999999998E-2</c:v>
                </c:pt>
                <c:pt idx="61">
                  <c:v>6.1355452999999997E-2</c:v>
                </c:pt>
                <c:pt idx="62">
                  <c:v>5.3825379999999999E-2</c:v>
                </c:pt>
                <c:pt idx="63">
                  <c:v>4.8483904000000001E-2</c:v>
                </c:pt>
                <c:pt idx="64">
                  <c:v>4.3819476000000003E-2</c:v>
                </c:pt>
                <c:pt idx="65">
                  <c:v>3.8743474E-2</c:v>
                </c:pt>
                <c:pt idx="66">
                  <c:v>3.6800239999999998E-2</c:v>
                </c:pt>
                <c:pt idx="67">
                  <c:v>4.0840358E-2</c:v>
                </c:pt>
                <c:pt idx="68">
                  <c:v>4.8659906000000003E-2</c:v>
                </c:pt>
                <c:pt idx="69">
                  <c:v>5.2593898E-2</c:v>
                </c:pt>
                <c:pt idx="70">
                  <c:v>4.8146340000000003E-2</c:v>
                </c:pt>
                <c:pt idx="71">
                  <c:v>3.6448028E-2</c:v>
                </c:pt>
                <c:pt idx="72">
                  <c:v>2.3125033999999999E-2</c:v>
                </c:pt>
                <c:pt idx="73">
                  <c:v>1.2566048E-2</c:v>
                </c:pt>
                <c:pt idx="74">
                  <c:v>6.1923545000000003E-3</c:v>
                </c:pt>
                <c:pt idx="75">
                  <c:v>3.1093773000000001E-3</c:v>
                </c:pt>
                <c:pt idx="76">
                  <c:v>2.8836933999999998E-3</c:v>
                </c:pt>
                <c:pt idx="77">
                  <c:v>5.4826513000000004E-3</c:v>
                </c:pt>
                <c:pt idx="78">
                  <c:v>1.0724249E-2</c:v>
                </c:pt>
                <c:pt idx="79">
                  <c:v>1.6818006E-2</c:v>
                </c:pt>
                <c:pt idx="80">
                  <c:v>2.0669593E-2</c:v>
                </c:pt>
                <c:pt idx="81">
                  <c:v>2.0418838000000002E-2</c:v>
                </c:pt>
                <c:pt idx="82">
                  <c:v>1.6698372E-2</c:v>
                </c:pt>
                <c:pt idx="83">
                  <c:v>1.2356341E-2</c:v>
                </c:pt>
                <c:pt idx="84">
                  <c:v>1.0377568E-2</c:v>
                </c:pt>
                <c:pt idx="85">
                  <c:v>1.2507078E-2</c:v>
                </c:pt>
                <c:pt idx="86">
                  <c:v>1.8425754999999999E-2</c:v>
                </c:pt>
                <c:pt idx="87">
                  <c:v>2.6154788000000002E-2</c:v>
                </c:pt>
                <c:pt idx="88">
                  <c:v>3.3307745999999999E-2</c:v>
                </c:pt>
                <c:pt idx="89">
                  <c:v>3.7510306E-2</c:v>
                </c:pt>
                <c:pt idx="90">
                  <c:v>3.8011410000000002E-2</c:v>
                </c:pt>
                <c:pt idx="91">
                  <c:v>3.5586867000000001E-2</c:v>
                </c:pt>
                <c:pt idx="92">
                  <c:v>3.131097E-2</c:v>
                </c:pt>
                <c:pt idx="93">
                  <c:v>2.7644444000000001E-2</c:v>
                </c:pt>
                <c:pt idx="94">
                  <c:v>2.4839298999999999E-2</c:v>
                </c:pt>
                <c:pt idx="95">
                  <c:v>2.1441499999999999E-2</c:v>
                </c:pt>
                <c:pt idx="96">
                  <c:v>2.0508829999999999E-2</c:v>
                </c:pt>
                <c:pt idx="97">
                  <c:v>1.9906984999999999E-2</c:v>
                </c:pt>
                <c:pt idx="98">
                  <c:v>1.8876348000000001E-2</c:v>
                </c:pt>
                <c:pt idx="99">
                  <c:v>1.8162595E-2</c:v>
                </c:pt>
                <c:pt idx="100">
                  <c:v>1.9289402000000001E-2</c:v>
                </c:pt>
                <c:pt idx="101">
                  <c:v>2.0691535E-2</c:v>
                </c:pt>
                <c:pt idx="102">
                  <c:v>2.1190173999999999E-2</c:v>
                </c:pt>
                <c:pt idx="103">
                  <c:v>2.2560746999999999E-2</c:v>
                </c:pt>
                <c:pt idx="104">
                  <c:v>2.3514904E-2</c:v>
                </c:pt>
                <c:pt idx="105">
                  <c:v>2.3614729000000001E-2</c:v>
                </c:pt>
                <c:pt idx="106">
                  <c:v>2.2819820000000001E-2</c:v>
                </c:pt>
                <c:pt idx="107">
                  <c:v>2.1417519999999999E-2</c:v>
                </c:pt>
                <c:pt idx="108">
                  <c:v>1.8974370000000001E-2</c:v>
                </c:pt>
                <c:pt idx="109">
                  <c:v>1.56066725E-2</c:v>
                </c:pt>
                <c:pt idx="110">
                  <c:v>1.1969621999999999E-2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FF9E-4EB8-A998-32029EF65B3E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[2]Sheet1!$D$59:$DT$59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3.7626598000000001E-3</c:v>
                </c:pt>
                <c:pt idx="3">
                  <c:v>1.1231232000000001E-2</c:v>
                </c:pt>
                <c:pt idx="4">
                  <c:v>1.52140865E-2</c:v>
                </c:pt>
                <c:pt idx="5">
                  <c:v>1.7394625E-2</c:v>
                </c:pt>
                <c:pt idx="6">
                  <c:v>1.8569324000000002E-2</c:v>
                </c:pt>
                <c:pt idx="7">
                  <c:v>1.7404629000000001E-2</c:v>
                </c:pt>
                <c:pt idx="8">
                  <c:v>1.2423332E-2</c:v>
                </c:pt>
                <c:pt idx="9">
                  <c:v>4.5844023000000001E-3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1.7543973999999999E-3</c:v>
                </c:pt>
                <c:pt idx="15">
                  <c:v>5.5953734999999996E-3</c:v>
                </c:pt>
                <c:pt idx="16">
                  <c:v>6.5272180000000004E-3</c:v>
                </c:pt>
                <c:pt idx="17">
                  <c:v>4.3547430000000003E-3</c:v>
                </c:pt>
                <c:pt idx="18">
                  <c:v>1.6380877999999999E-3</c:v>
                </c:pt>
                <c:pt idx="19">
                  <c:v>0</c:v>
                </c:pt>
                <c:pt idx="20">
                  <c:v>0</c:v>
                </c:pt>
                <c:pt idx="21">
                  <c:v>1.4636102E-3</c:v>
                </c:pt>
                <c:pt idx="22">
                  <c:v>4.7473703000000004E-3</c:v>
                </c:pt>
                <c:pt idx="23">
                  <c:v>7.9690125000000007E-3</c:v>
                </c:pt>
                <c:pt idx="24">
                  <c:v>1.1716064E-2</c:v>
                </c:pt>
                <c:pt idx="25">
                  <c:v>1.4520869E-2</c:v>
                </c:pt>
                <c:pt idx="26">
                  <c:v>1.7757189999999999E-2</c:v>
                </c:pt>
                <c:pt idx="27">
                  <c:v>1.9981898000000001E-2</c:v>
                </c:pt>
                <c:pt idx="28">
                  <c:v>2.2001494E-2</c:v>
                </c:pt>
                <c:pt idx="29">
                  <c:v>2.3888249E-2</c:v>
                </c:pt>
                <c:pt idx="30">
                  <c:v>2.5470115000000002E-2</c:v>
                </c:pt>
                <c:pt idx="31">
                  <c:v>2.7036522E-2</c:v>
                </c:pt>
                <c:pt idx="32">
                  <c:v>2.9622575000000002E-2</c:v>
                </c:pt>
                <c:pt idx="33">
                  <c:v>3.4850538E-2</c:v>
                </c:pt>
                <c:pt idx="34">
                  <c:v>4.2233270000000003E-2</c:v>
                </c:pt>
                <c:pt idx="35">
                  <c:v>5.0984862999999998E-2</c:v>
                </c:pt>
                <c:pt idx="36">
                  <c:v>5.8628081999999998E-2</c:v>
                </c:pt>
                <c:pt idx="37">
                  <c:v>6.3690886000000002E-2</c:v>
                </c:pt>
                <c:pt idx="38">
                  <c:v>6.4779185000000003E-2</c:v>
                </c:pt>
                <c:pt idx="39">
                  <c:v>6.2390807999999999E-2</c:v>
                </c:pt>
                <c:pt idx="40">
                  <c:v>5.6366489999999998E-2</c:v>
                </c:pt>
                <c:pt idx="41">
                  <c:v>4.8269226999999998E-2</c:v>
                </c:pt>
                <c:pt idx="42">
                  <c:v>3.9871823000000001E-2</c:v>
                </c:pt>
                <c:pt idx="43">
                  <c:v>3.3341656999999997E-2</c:v>
                </c:pt>
                <c:pt idx="44">
                  <c:v>3.1671982000000001E-2</c:v>
                </c:pt>
                <c:pt idx="45">
                  <c:v>3.4323470000000002E-2</c:v>
                </c:pt>
                <c:pt idx="46">
                  <c:v>3.7965946E-2</c:v>
                </c:pt>
                <c:pt idx="47">
                  <c:v>3.9055399999999997E-2</c:v>
                </c:pt>
                <c:pt idx="48">
                  <c:v>3.6786340000000001E-2</c:v>
                </c:pt>
                <c:pt idx="49">
                  <c:v>3.2758490000000001E-2</c:v>
                </c:pt>
                <c:pt idx="50">
                  <c:v>2.8118785E-2</c:v>
                </c:pt>
                <c:pt idx="51">
                  <c:v>2.4245032999999999E-2</c:v>
                </c:pt>
                <c:pt idx="52">
                  <c:v>2.3717793000000001E-2</c:v>
                </c:pt>
                <c:pt idx="53">
                  <c:v>2.8212368000000002E-2</c:v>
                </c:pt>
                <c:pt idx="54">
                  <c:v>3.7318690000000002E-2</c:v>
                </c:pt>
                <c:pt idx="55">
                  <c:v>4.879526E-2</c:v>
                </c:pt>
                <c:pt idx="56">
                  <c:v>5.8533870000000002E-2</c:v>
                </c:pt>
                <c:pt idx="57">
                  <c:v>6.6534473999999996E-2</c:v>
                </c:pt>
                <c:pt idx="58">
                  <c:v>7.259554E-2</c:v>
                </c:pt>
                <c:pt idx="59">
                  <c:v>7.4310970000000004E-2</c:v>
                </c:pt>
                <c:pt idx="60">
                  <c:v>6.9602029999999995E-2</c:v>
                </c:pt>
                <c:pt idx="61">
                  <c:v>6.1311595000000003E-2</c:v>
                </c:pt>
                <c:pt idx="62">
                  <c:v>5.3861707000000002E-2</c:v>
                </c:pt>
                <c:pt idx="63">
                  <c:v>4.8584280000000001E-2</c:v>
                </c:pt>
                <c:pt idx="64">
                  <c:v>4.3966690000000003E-2</c:v>
                </c:pt>
                <c:pt idx="65">
                  <c:v>3.8888039999999999E-2</c:v>
                </c:pt>
                <c:pt idx="66">
                  <c:v>3.6851082E-2</c:v>
                </c:pt>
                <c:pt idx="67">
                  <c:v>4.0728779999999999E-2</c:v>
                </c:pt>
                <c:pt idx="68">
                  <c:v>4.8407152000000002E-2</c:v>
                </c:pt>
                <c:pt idx="69">
                  <c:v>5.2313792999999997E-2</c:v>
                </c:pt>
                <c:pt idx="70">
                  <c:v>4.7960959999999997E-2</c:v>
                </c:pt>
                <c:pt idx="71">
                  <c:v>3.6386630000000003E-2</c:v>
                </c:pt>
                <c:pt idx="72">
                  <c:v>2.3109667E-2</c:v>
                </c:pt>
                <c:pt idx="73">
                  <c:v>1.2492293E-2</c:v>
                </c:pt>
                <c:pt idx="74">
                  <c:v>6.0214589999999998E-3</c:v>
                </c:pt>
                <c:pt idx="75">
                  <c:v>2.9146900000000002E-3</c:v>
                </c:pt>
                <c:pt idx="76">
                  <c:v>2.7815534000000001E-3</c:v>
                </c:pt>
                <c:pt idx="77">
                  <c:v>5.5394470000000003E-3</c:v>
                </c:pt>
                <c:pt idx="78">
                  <c:v>1.0897410999999999E-2</c:v>
                </c:pt>
                <c:pt idx="79">
                  <c:v>1.700486E-2</c:v>
                </c:pt>
                <c:pt idx="80">
                  <c:v>2.0795863000000001E-2</c:v>
                </c:pt>
                <c:pt idx="81">
                  <c:v>2.0486671000000001E-2</c:v>
                </c:pt>
                <c:pt idx="82">
                  <c:v>1.6747363000000001E-2</c:v>
                </c:pt>
                <c:pt idx="83">
                  <c:v>1.2403758000000001E-2</c:v>
                </c:pt>
                <c:pt idx="84">
                  <c:v>1.0392667E-2</c:v>
                </c:pt>
                <c:pt idx="85">
                  <c:v>1.2449801999999999E-2</c:v>
                </c:pt>
                <c:pt idx="86">
                  <c:v>1.8277359999999999E-2</c:v>
                </c:pt>
                <c:pt idx="87">
                  <c:v>2.5928039999999999E-2</c:v>
                </c:pt>
                <c:pt idx="88">
                  <c:v>3.3038449999999997E-2</c:v>
                </c:pt>
                <c:pt idx="89">
                  <c:v>3.7235916000000001E-2</c:v>
                </c:pt>
                <c:pt idx="90">
                  <c:v>3.7772979999999998E-2</c:v>
                </c:pt>
                <c:pt idx="91">
                  <c:v>3.5407405000000003E-2</c:v>
                </c:pt>
                <c:pt idx="92">
                  <c:v>3.1200588000000001E-2</c:v>
                </c:pt>
                <c:pt idx="93">
                  <c:v>2.7602626000000002E-2</c:v>
                </c:pt>
                <c:pt idx="94">
                  <c:v>2.4859335E-2</c:v>
                </c:pt>
                <c:pt idx="95">
                  <c:v>2.1508241000000001E-2</c:v>
                </c:pt>
                <c:pt idx="96">
                  <c:v>2.0607686E-2</c:v>
                </c:pt>
                <c:pt idx="97">
                  <c:v>2.0023325000000002E-2</c:v>
                </c:pt>
                <c:pt idx="98">
                  <c:v>1.8989249999999999E-2</c:v>
                </c:pt>
                <c:pt idx="99">
                  <c:v>1.8261271999999999E-2</c:v>
                </c:pt>
                <c:pt idx="100">
                  <c:v>1.9369741999999999E-2</c:v>
                </c:pt>
                <c:pt idx="101">
                  <c:v>2.0734823999999999E-2</c:v>
                </c:pt>
                <c:pt idx="102">
                  <c:v>2.1197628E-2</c:v>
                </c:pt>
                <c:pt idx="103">
                  <c:v>2.2537094000000001E-2</c:v>
                </c:pt>
                <c:pt idx="104">
                  <c:v>2.3466555E-2</c:v>
                </c:pt>
                <c:pt idx="105">
                  <c:v>2.3545962E-2</c:v>
                </c:pt>
                <c:pt idx="106">
                  <c:v>2.2737723000000001E-2</c:v>
                </c:pt>
                <c:pt idx="107">
                  <c:v>2.1329565000000002E-2</c:v>
                </c:pt>
                <c:pt idx="108">
                  <c:v>1.8888464000000001E-2</c:v>
                </c:pt>
                <c:pt idx="109">
                  <c:v>1.5531399E-2</c:v>
                </c:pt>
                <c:pt idx="110">
                  <c:v>1.1913402E-2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FF9E-4EB8-A998-32029EF65B3E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[2]Sheet1!$D$60:$DT$60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3.7626598000000001E-3</c:v>
                </c:pt>
                <c:pt idx="3">
                  <c:v>1.1231232000000001E-2</c:v>
                </c:pt>
                <c:pt idx="4">
                  <c:v>1.52140865E-2</c:v>
                </c:pt>
                <c:pt idx="5">
                  <c:v>1.7394625E-2</c:v>
                </c:pt>
                <c:pt idx="6">
                  <c:v>1.8569324000000002E-2</c:v>
                </c:pt>
                <c:pt idx="7">
                  <c:v>1.7404629000000001E-2</c:v>
                </c:pt>
                <c:pt idx="8">
                  <c:v>1.2423332E-2</c:v>
                </c:pt>
                <c:pt idx="9">
                  <c:v>4.5844023000000001E-3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1.7543973999999999E-3</c:v>
                </c:pt>
                <c:pt idx="15">
                  <c:v>5.5953734999999996E-3</c:v>
                </c:pt>
                <c:pt idx="16">
                  <c:v>6.5272180000000004E-3</c:v>
                </c:pt>
                <c:pt idx="17">
                  <c:v>4.3547430000000003E-3</c:v>
                </c:pt>
                <c:pt idx="18">
                  <c:v>1.6380877999999999E-3</c:v>
                </c:pt>
                <c:pt idx="19">
                  <c:v>0</c:v>
                </c:pt>
                <c:pt idx="20">
                  <c:v>0</c:v>
                </c:pt>
                <c:pt idx="21">
                  <c:v>1.4636102E-3</c:v>
                </c:pt>
                <c:pt idx="22">
                  <c:v>4.7473703000000004E-3</c:v>
                </c:pt>
                <c:pt idx="23">
                  <c:v>7.9690125000000007E-3</c:v>
                </c:pt>
                <c:pt idx="24">
                  <c:v>1.1716064E-2</c:v>
                </c:pt>
                <c:pt idx="25">
                  <c:v>1.4520869E-2</c:v>
                </c:pt>
                <c:pt idx="26">
                  <c:v>1.7757189999999999E-2</c:v>
                </c:pt>
                <c:pt idx="27">
                  <c:v>1.9981898000000001E-2</c:v>
                </c:pt>
                <c:pt idx="28">
                  <c:v>2.2001494E-2</c:v>
                </c:pt>
                <c:pt idx="29">
                  <c:v>2.3888249E-2</c:v>
                </c:pt>
                <c:pt idx="30">
                  <c:v>2.5470115000000002E-2</c:v>
                </c:pt>
                <c:pt idx="31">
                  <c:v>2.7036522E-2</c:v>
                </c:pt>
                <c:pt idx="32">
                  <c:v>2.9622575000000002E-2</c:v>
                </c:pt>
                <c:pt idx="33">
                  <c:v>3.4850538E-2</c:v>
                </c:pt>
                <c:pt idx="34">
                  <c:v>4.2233270000000003E-2</c:v>
                </c:pt>
                <c:pt idx="35">
                  <c:v>5.0984862999999998E-2</c:v>
                </c:pt>
                <c:pt idx="36">
                  <c:v>5.8628081999999998E-2</c:v>
                </c:pt>
                <c:pt idx="37">
                  <c:v>6.3690886000000002E-2</c:v>
                </c:pt>
                <c:pt idx="38">
                  <c:v>6.4779185000000003E-2</c:v>
                </c:pt>
                <c:pt idx="39">
                  <c:v>6.2390807999999999E-2</c:v>
                </c:pt>
                <c:pt idx="40">
                  <c:v>5.6366489999999998E-2</c:v>
                </c:pt>
                <c:pt idx="41">
                  <c:v>4.8269226999999998E-2</c:v>
                </c:pt>
                <c:pt idx="42">
                  <c:v>3.9871823000000001E-2</c:v>
                </c:pt>
                <c:pt idx="43">
                  <c:v>3.3341656999999997E-2</c:v>
                </c:pt>
                <c:pt idx="44">
                  <c:v>3.1671982000000001E-2</c:v>
                </c:pt>
                <c:pt idx="45">
                  <c:v>3.4323470000000002E-2</c:v>
                </c:pt>
                <c:pt idx="46">
                  <c:v>3.7965946E-2</c:v>
                </c:pt>
                <c:pt idx="47">
                  <c:v>3.9055399999999997E-2</c:v>
                </c:pt>
                <c:pt idx="48">
                  <c:v>3.6786340000000001E-2</c:v>
                </c:pt>
                <c:pt idx="49">
                  <c:v>3.2758490000000001E-2</c:v>
                </c:pt>
                <c:pt idx="50">
                  <c:v>2.8118785E-2</c:v>
                </c:pt>
                <c:pt idx="51">
                  <c:v>2.4245032999999999E-2</c:v>
                </c:pt>
                <c:pt idx="52">
                  <c:v>2.3717793000000001E-2</c:v>
                </c:pt>
                <c:pt idx="53">
                  <c:v>2.8212368000000002E-2</c:v>
                </c:pt>
                <c:pt idx="54">
                  <c:v>3.7318690000000002E-2</c:v>
                </c:pt>
                <c:pt idx="55">
                  <c:v>4.879526E-2</c:v>
                </c:pt>
                <c:pt idx="56">
                  <c:v>5.8533870000000002E-2</c:v>
                </c:pt>
                <c:pt idx="57">
                  <c:v>6.6534473999999996E-2</c:v>
                </c:pt>
                <c:pt idx="58">
                  <c:v>7.259554E-2</c:v>
                </c:pt>
                <c:pt idx="59">
                  <c:v>7.4310970000000004E-2</c:v>
                </c:pt>
                <c:pt idx="60">
                  <c:v>6.9602029999999995E-2</c:v>
                </c:pt>
                <c:pt idx="61">
                  <c:v>6.1311595000000003E-2</c:v>
                </c:pt>
                <c:pt idx="62">
                  <c:v>5.3861707000000002E-2</c:v>
                </c:pt>
                <c:pt idx="63">
                  <c:v>4.8584280000000001E-2</c:v>
                </c:pt>
                <c:pt idx="64">
                  <c:v>4.3966690000000003E-2</c:v>
                </c:pt>
                <c:pt idx="65">
                  <c:v>3.8888039999999999E-2</c:v>
                </c:pt>
                <c:pt idx="66">
                  <c:v>3.6851082E-2</c:v>
                </c:pt>
                <c:pt idx="67">
                  <c:v>4.0728779999999999E-2</c:v>
                </c:pt>
                <c:pt idx="68">
                  <c:v>4.8407152000000002E-2</c:v>
                </c:pt>
                <c:pt idx="69">
                  <c:v>5.2313792999999997E-2</c:v>
                </c:pt>
                <c:pt idx="70">
                  <c:v>4.7960959999999997E-2</c:v>
                </c:pt>
                <c:pt idx="71">
                  <c:v>3.6386630000000003E-2</c:v>
                </c:pt>
                <c:pt idx="72">
                  <c:v>2.3109667E-2</c:v>
                </c:pt>
                <c:pt idx="73">
                  <c:v>1.2492293E-2</c:v>
                </c:pt>
                <c:pt idx="74">
                  <c:v>6.0214589999999998E-3</c:v>
                </c:pt>
                <c:pt idx="75">
                  <c:v>2.9146900000000002E-3</c:v>
                </c:pt>
                <c:pt idx="76">
                  <c:v>2.7815534000000001E-3</c:v>
                </c:pt>
                <c:pt idx="77">
                  <c:v>5.5394470000000003E-3</c:v>
                </c:pt>
                <c:pt idx="78">
                  <c:v>1.0897410999999999E-2</c:v>
                </c:pt>
                <c:pt idx="79">
                  <c:v>1.700486E-2</c:v>
                </c:pt>
                <c:pt idx="80">
                  <c:v>2.0795863000000001E-2</c:v>
                </c:pt>
                <c:pt idx="81">
                  <c:v>2.0486671000000001E-2</c:v>
                </c:pt>
                <c:pt idx="82">
                  <c:v>1.6747363000000001E-2</c:v>
                </c:pt>
                <c:pt idx="83">
                  <c:v>1.2403758000000001E-2</c:v>
                </c:pt>
                <c:pt idx="84">
                  <c:v>1.0392667E-2</c:v>
                </c:pt>
                <c:pt idx="85">
                  <c:v>1.2449801999999999E-2</c:v>
                </c:pt>
                <c:pt idx="86">
                  <c:v>1.8277359999999999E-2</c:v>
                </c:pt>
                <c:pt idx="87">
                  <c:v>2.5928039999999999E-2</c:v>
                </c:pt>
                <c:pt idx="88">
                  <c:v>3.3038449999999997E-2</c:v>
                </c:pt>
                <c:pt idx="89">
                  <c:v>3.7235916000000001E-2</c:v>
                </c:pt>
                <c:pt idx="90">
                  <c:v>3.7772979999999998E-2</c:v>
                </c:pt>
                <c:pt idx="91">
                  <c:v>3.5407405000000003E-2</c:v>
                </c:pt>
                <c:pt idx="92">
                  <c:v>3.1200588000000001E-2</c:v>
                </c:pt>
                <c:pt idx="93">
                  <c:v>2.7602626000000002E-2</c:v>
                </c:pt>
                <c:pt idx="94">
                  <c:v>2.4859335E-2</c:v>
                </c:pt>
                <c:pt idx="95">
                  <c:v>2.1508241000000001E-2</c:v>
                </c:pt>
                <c:pt idx="96">
                  <c:v>2.0607686E-2</c:v>
                </c:pt>
                <c:pt idx="97">
                  <c:v>2.0023325000000002E-2</c:v>
                </c:pt>
                <c:pt idx="98">
                  <c:v>1.8989249999999999E-2</c:v>
                </c:pt>
                <c:pt idx="99">
                  <c:v>1.8261271999999999E-2</c:v>
                </c:pt>
                <c:pt idx="100">
                  <c:v>1.9369741999999999E-2</c:v>
                </c:pt>
                <c:pt idx="101">
                  <c:v>2.0734823999999999E-2</c:v>
                </c:pt>
                <c:pt idx="102">
                  <c:v>2.1197628E-2</c:v>
                </c:pt>
                <c:pt idx="103">
                  <c:v>2.2537094000000001E-2</c:v>
                </c:pt>
                <c:pt idx="104">
                  <c:v>2.3466555E-2</c:v>
                </c:pt>
                <c:pt idx="105">
                  <c:v>2.3545962E-2</c:v>
                </c:pt>
                <c:pt idx="106">
                  <c:v>2.2737723000000001E-2</c:v>
                </c:pt>
                <c:pt idx="107">
                  <c:v>2.1329565000000002E-2</c:v>
                </c:pt>
                <c:pt idx="108">
                  <c:v>1.8888464000000001E-2</c:v>
                </c:pt>
                <c:pt idx="109">
                  <c:v>1.5531399E-2</c:v>
                </c:pt>
                <c:pt idx="110">
                  <c:v>1.1913402E-2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FF9E-4EB8-A998-32029EF65B3E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[2]Sheet1!$D$61:$DT$61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3.7505569999999998E-3</c:v>
                </c:pt>
                <c:pt idx="3">
                  <c:v>1.1254600999999999E-2</c:v>
                </c:pt>
                <c:pt idx="4">
                  <c:v>1.5221926E-2</c:v>
                </c:pt>
                <c:pt idx="5">
                  <c:v>1.7417430000000001E-2</c:v>
                </c:pt>
                <c:pt idx="6">
                  <c:v>1.8651765000000001E-2</c:v>
                </c:pt>
                <c:pt idx="7">
                  <c:v>1.7543728000000001E-2</c:v>
                </c:pt>
                <c:pt idx="8">
                  <c:v>1.2556954E-2</c:v>
                </c:pt>
                <c:pt idx="9">
                  <c:v>4.6450980000000003E-3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1.7551687999999999E-3</c:v>
                </c:pt>
                <c:pt idx="15">
                  <c:v>5.5685379999999996E-3</c:v>
                </c:pt>
                <c:pt idx="16">
                  <c:v>6.4984276000000004E-3</c:v>
                </c:pt>
                <c:pt idx="17">
                  <c:v>4.3761770000000002E-3</c:v>
                </c:pt>
                <c:pt idx="18">
                  <c:v>1.7363919E-3</c:v>
                </c:pt>
                <c:pt idx="19">
                  <c:v>0</c:v>
                </c:pt>
                <c:pt idx="20">
                  <c:v>0</c:v>
                </c:pt>
                <c:pt idx="21">
                  <c:v>1.5909774000000001E-3</c:v>
                </c:pt>
                <c:pt idx="22">
                  <c:v>4.8365424999999998E-3</c:v>
                </c:pt>
                <c:pt idx="23">
                  <c:v>8.0351940000000007E-3</c:v>
                </c:pt>
                <c:pt idx="24">
                  <c:v>1.1785790000000001E-2</c:v>
                </c:pt>
                <c:pt idx="25">
                  <c:v>1.4592336500000001E-2</c:v>
                </c:pt>
                <c:pt idx="26">
                  <c:v>1.7812020000000001E-2</c:v>
                </c:pt>
                <c:pt idx="27">
                  <c:v>2.004475E-2</c:v>
                </c:pt>
                <c:pt idx="28">
                  <c:v>2.2110062E-2</c:v>
                </c:pt>
                <c:pt idx="29">
                  <c:v>2.4088528000000001E-2</c:v>
                </c:pt>
                <c:pt idx="30">
                  <c:v>2.5773592000000001E-2</c:v>
                </c:pt>
                <c:pt idx="31">
                  <c:v>2.7383116999999998E-2</c:v>
                </c:pt>
                <c:pt idx="32">
                  <c:v>2.9915194999999999E-2</c:v>
                </c:pt>
                <c:pt idx="33">
                  <c:v>3.5024837000000003E-2</c:v>
                </c:pt>
                <c:pt idx="34">
                  <c:v>4.2315013999999998E-2</c:v>
                </c:pt>
                <c:pt idx="35">
                  <c:v>5.1046856000000002E-2</c:v>
                </c:pt>
                <c:pt idx="36">
                  <c:v>5.8731124000000003E-2</c:v>
                </c:pt>
                <c:pt idx="37">
                  <c:v>6.3841389999999998E-2</c:v>
                </c:pt>
                <c:pt idx="38">
                  <c:v>6.4947896000000005E-2</c:v>
                </c:pt>
                <c:pt idx="39">
                  <c:v>6.2553349999999994E-2</c:v>
                </c:pt>
                <c:pt idx="40">
                  <c:v>5.6507124999999998E-2</c:v>
                </c:pt>
                <c:pt idx="41">
                  <c:v>4.8415564000000001E-2</c:v>
                </c:pt>
                <c:pt idx="42">
                  <c:v>4.0073544000000003E-2</c:v>
                </c:pt>
                <c:pt idx="43">
                  <c:v>3.3615284000000002E-2</c:v>
                </c:pt>
                <c:pt idx="44">
                  <c:v>3.1977624000000003E-2</c:v>
                </c:pt>
                <c:pt idx="45">
                  <c:v>3.4599748E-2</c:v>
                </c:pt>
                <c:pt idx="46">
                  <c:v>3.8163500000000003E-2</c:v>
                </c:pt>
                <c:pt idx="47">
                  <c:v>3.9159241999999997E-2</c:v>
                </c:pt>
                <c:pt idx="48">
                  <c:v>3.6809407000000002E-2</c:v>
                </c:pt>
                <c:pt idx="49">
                  <c:v>3.2725803999999997E-2</c:v>
                </c:pt>
                <c:pt idx="50">
                  <c:v>2.8075991000000002E-2</c:v>
                </c:pt>
                <c:pt idx="51">
                  <c:v>2.4233265E-2</c:v>
                </c:pt>
                <c:pt idx="52">
                  <c:v>2.3775299999999999E-2</c:v>
                </c:pt>
                <c:pt idx="53">
                  <c:v>2.8355394999999999E-2</c:v>
                </c:pt>
                <c:pt idx="54">
                  <c:v>3.753008E-2</c:v>
                </c:pt>
                <c:pt idx="55">
                  <c:v>4.9030956000000001E-2</c:v>
                </c:pt>
                <c:pt idx="56">
                  <c:v>5.8716501999999997E-2</c:v>
                </c:pt>
                <c:pt idx="57">
                  <c:v>6.6617739999999995E-2</c:v>
                </c:pt>
                <c:pt idx="58">
                  <c:v>7.258618E-2</c:v>
                </c:pt>
                <c:pt idx="59">
                  <c:v>7.4259199999999997E-2</c:v>
                </c:pt>
                <c:pt idx="60">
                  <c:v>6.9546393999999997E-2</c:v>
                </c:pt>
                <c:pt idx="61">
                  <c:v>6.1214897999999997E-2</c:v>
                </c:pt>
                <c:pt idx="62">
                  <c:v>5.3670783E-2</c:v>
                </c:pt>
                <c:pt idx="63">
                  <c:v>4.8314214000000001E-2</c:v>
                </c:pt>
                <c:pt idx="64">
                  <c:v>4.3720866999999997E-2</c:v>
                </c:pt>
                <c:pt idx="65">
                  <c:v>3.8779306999999999E-2</c:v>
                </c:pt>
                <c:pt idx="66">
                  <c:v>3.6891559999999997E-2</c:v>
                </c:pt>
                <c:pt idx="67">
                  <c:v>4.0819099999999997E-2</c:v>
                </c:pt>
                <c:pt idx="68">
                  <c:v>4.841314E-2</c:v>
                </c:pt>
                <c:pt idx="69">
                  <c:v>5.2189659999999999E-2</c:v>
                </c:pt>
                <c:pt idx="70">
                  <c:v>4.7783609999999997E-2</c:v>
                </c:pt>
                <c:pt idx="71">
                  <c:v>3.6278795000000003E-2</c:v>
                </c:pt>
                <c:pt idx="72">
                  <c:v>2.3117894E-2</c:v>
                </c:pt>
                <c:pt idx="73">
                  <c:v>1.2544223E-2</c:v>
                </c:pt>
                <c:pt idx="74">
                  <c:v>5.9995535000000001E-3</c:v>
                </c:pt>
                <c:pt idx="75">
                  <c:v>2.7816116E-3</c:v>
                </c:pt>
                <c:pt idx="76">
                  <c:v>2.6063157999999999E-3</c:v>
                </c:pt>
                <c:pt idx="77">
                  <c:v>5.4134500000000002E-3</c:v>
                </c:pt>
                <c:pt idx="78">
                  <c:v>1.0853985E-2</c:v>
                </c:pt>
                <c:pt idx="79">
                  <c:v>1.7012983999999998E-2</c:v>
                </c:pt>
                <c:pt idx="80">
                  <c:v>2.0802068E-2</c:v>
                </c:pt>
                <c:pt idx="81">
                  <c:v>2.0460816E-2</c:v>
                </c:pt>
                <c:pt idx="82">
                  <c:v>1.6690284E-2</c:v>
                </c:pt>
                <c:pt idx="83">
                  <c:v>1.23372525E-2</c:v>
                </c:pt>
                <c:pt idx="84">
                  <c:v>1.0345017E-2</c:v>
                </c:pt>
                <c:pt idx="85">
                  <c:v>1.2423640999999999E-2</c:v>
                </c:pt>
                <c:pt idx="86">
                  <c:v>1.8262295000000001E-2</c:v>
                </c:pt>
                <c:pt idx="87">
                  <c:v>2.5908051000000001E-2</c:v>
                </c:pt>
                <c:pt idx="88">
                  <c:v>3.3011954000000003E-2</c:v>
                </c:pt>
                <c:pt idx="89">
                  <c:v>3.7207443E-2</c:v>
                </c:pt>
                <c:pt idx="90">
                  <c:v>3.7756209999999998E-2</c:v>
                </c:pt>
                <c:pt idx="91">
                  <c:v>3.5397959999999999E-2</c:v>
                </c:pt>
                <c:pt idx="92">
                  <c:v>3.11752E-2</c:v>
                </c:pt>
                <c:pt idx="93">
                  <c:v>2.7550970000000001E-2</c:v>
                </c:pt>
                <c:pt idx="94">
                  <c:v>2.4772886000000001E-2</c:v>
                </c:pt>
                <c:pt idx="95">
                  <c:v>2.1385386999999999E-2</c:v>
                </c:pt>
                <c:pt idx="96">
                  <c:v>2.046572E-2</c:v>
                </c:pt>
                <c:pt idx="97">
                  <c:v>1.9877334999999999E-2</c:v>
                </c:pt>
                <c:pt idx="98">
                  <c:v>1.8855920000000002E-2</c:v>
                </c:pt>
                <c:pt idx="99">
                  <c:v>1.8154610000000002E-2</c:v>
                </c:pt>
                <c:pt idx="100">
                  <c:v>1.9306717000000001E-2</c:v>
                </c:pt>
                <c:pt idx="101">
                  <c:v>2.0716682E-2</c:v>
                </c:pt>
                <c:pt idx="102">
                  <c:v>2.1207465000000002E-2</c:v>
                </c:pt>
                <c:pt idx="103">
                  <c:v>2.2570460000000001E-2</c:v>
                </c:pt>
                <c:pt idx="104">
                  <c:v>2.3519630999999999E-2</c:v>
                </c:pt>
                <c:pt idx="105">
                  <c:v>2.3611624000000001E-2</c:v>
                </c:pt>
                <c:pt idx="106">
                  <c:v>2.2811893E-2</c:v>
                </c:pt>
                <c:pt idx="107">
                  <c:v>2.1401940000000001E-2</c:v>
                </c:pt>
                <c:pt idx="108">
                  <c:v>1.8963667E-2</c:v>
                </c:pt>
                <c:pt idx="109">
                  <c:v>1.5609208499999999E-2</c:v>
                </c:pt>
                <c:pt idx="110">
                  <c:v>1.1991168E-2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FF9E-4EB8-A998-32029EF65B3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MWPPG035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[2]Sheet1!$D$62:$DT$62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8.6014070000000004E-4</c:v>
                </c:pt>
                <c:pt idx="6">
                  <c:v>1.9064761000000001E-3</c:v>
                </c:pt>
                <c:pt idx="7">
                  <c:v>3.6960681999999999E-3</c:v>
                </c:pt>
                <c:pt idx="8">
                  <c:v>4.9898219999999997E-3</c:v>
                </c:pt>
                <c:pt idx="9">
                  <c:v>4.4733626E-3</c:v>
                </c:pt>
                <c:pt idx="10">
                  <c:v>1.4889713000000001E-3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6.0337610000000001E-4</c:v>
                </c:pt>
                <c:pt idx="15">
                  <c:v>5.576587E-3</c:v>
                </c:pt>
                <c:pt idx="16">
                  <c:v>9.3848409999999997E-3</c:v>
                </c:pt>
                <c:pt idx="17">
                  <c:v>9.1009430000000002E-3</c:v>
                </c:pt>
                <c:pt idx="18">
                  <c:v>5.1881256999999998E-3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5.4266649999999998E-3</c:v>
                </c:pt>
                <c:pt idx="27">
                  <c:v>9.6886880000000009E-3</c:v>
                </c:pt>
                <c:pt idx="28">
                  <c:v>1.2529523000000001E-2</c:v>
                </c:pt>
                <c:pt idx="29">
                  <c:v>1.372895E-2</c:v>
                </c:pt>
                <c:pt idx="30">
                  <c:v>1.4940149E-2</c:v>
                </c:pt>
                <c:pt idx="31">
                  <c:v>1.6606148000000001E-2</c:v>
                </c:pt>
                <c:pt idx="32">
                  <c:v>1.8268001999999998E-2</c:v>
                </c:pt>
                <c:pt idx="33">
                  <c:v>2.0936127999999998E-2</c:v>
                </c:pt>
                <c:pt idx="34">
                  <c:v>2.3947976999999999E-2</c:v>
                </c:pt>
                <c:pt idx="35">
                  <c:v>2.6566784999999999E-2</c:v>
                </c:pt>
                <c:pt idx="36">
                  <c:v>2.7266802E-2</c:v>
                </c:pt>
                <c:pt idx="37">
                  <c:v>2.5486607000000001E-2</c:v>
                </c:pt>
                <c:pt idx="38">
                  <c:v>2.1645958E-2</c:v>
                </c:pt>
                <c:pt idx="39">
                  <c:v>1.747276E-2</c:v>
                </c:pt>
                <c:pt idx="40">
                  <c:v>1.3864949E-2</c:v>
                </c:pt>
                <c:pt idx="41">
                  <c:v>1.1500750000000001E-2</c:v>
                </c:pt>
                <c:pt idx="42">
                  <c:v>1.0464889999999999E-2</c:v>
                </c:pt>
                <c:pt idx="43">
                  <c:v>1.2088092E-2</c:v>
                </c:pt>
                <c:pt idx="44">
                  <c:v>1.6910274999999999E-2</c:v>
                </c:pt>
                <c:pt idx="45">
                  <c:v>2.3627196999999999E-2</c:v>
                </c:pt>
                <c:pt idx="46">
                  <c:v>2.9575014E-2</c:v>
                </c:pt>
                <c:pt idx="47">
                  <c:v>3.2317159999999998E-2</c:v>
                </c:pt>
                <c:pt idx="48">
                  <c:v>3.1446493999999998E-2</c:v>
                </c:pt>
                <c:pt idx="49">
                  <c:v>2.8416341000000001E-2</c:v>
                </c:pt>
                <c:pt idx="50">
                  <c:v>2.4491441999999999E-2</c:v>
                </c:pt>
                <c:pt idx="51">
                  <c:v>2.1977123000000001E-2</c:v>
                </c:pt>
                <c:pt idx="52">
                  <c:v>2.1684236999999999E-2</c:v>
                </c:pt>
                <c:pt idx="53">
                  <c:v>2.2064349E-2</c:v>
                </c:pt>
                <c:pt idx="54">
                  <c:v>2.1237386E-2</c:v>
                </c:pt>
                <c:pt idx="55">
                  <c:v>1.9772094E-2</c:v>
                </c:pt>
                <c:pt idx="56">
                  <c:v>2.0044599999999999E-2</c:v>
                </c:pt>
                <c:pt idx="57">
                  <c:v>2.3563595E-2</c:v>
                </c:pt>
                <c:pt idx="58">
                  <c:v>2.9245535E-2</c:v>
                </c:pt>
                <c:pt idx="59">
                  <c:v>3.4383940000000002E-2</c:v>
                </c:pt>
                <c:pt idx="60">
                  <c:v>3.6357680000000003E-2</c:v>
                </c:pt>
                <c:pt idx="61">
                  <c:v>3.6311700000000002E-2</c:v>
                </c:pt>
                <c:pt idx="62">
                  <c:v>3.5201937000000003E-2</c:v>
                </c:pt>
                <c:pt idx="63">
                  <c:v>3.3486053000000002E-2</c:v>
                </c:pt>
                <c:pt idx="64">
                  <c:v>3.0850184999999999E-2</c:v>
                </c:pt>
                <c:pt idx="65">
                  <c:v>2.9333155999999999E-2</c:v>
                </c:pt>
                <c:pt idx="66">
                  <c:v>3.2170224999999997E-2</c:v>
                </c:pt>
                <c:pt idx="67">
                  <c:v>4.0707874999999998E-2</c:v>
                </c:pt>
                <c:pt idx="68">
                  <c:v>5.1226300000000002E-2</c:v>
                </c:pt>
                <c:pt idx="69">
                  <c:v>5.6904929999999999E-2</c:v>
                </c:pt>
                <c:pt idx="70">
                  <c:v>5.3692177000000001E-2</c:v>
                </c:pt>
                <c:pt idx="71">
                  <c:v>4.3075981999999999E-2</c:v>
                </c:pt>
                <c:pt idx="72">
                  <c:v>3.0607558999999999E-2</c:v>
                </c:pt>
                <c:pt idx="73">
                  <c:v>2.0536861999999999E-2</c:v>
                </c:pt>
                <c:pt idx="74">
                  <c:v>1.4245848E-2</c:v>
                </c:pt>
                <c:pt idx="75">
                  <c:v>1.0056225E-2</c:v>
                </c:pt>
                <c:pt idx="76">
                  <c:v>7.469603E-3</c:v>
                </c:pt>
                <c:pt idx="77">
                  <c:v>8.0422870000000004E-3</c:v>
                </c:pt>
                <c:pt idx="78">
                  <c:v>1.3318332E-2</c:v>
                </c:pt>
                <c:pt idx="79">
                  <c:v>2.0816667000000001E-2</c:v>
                </c:pt>
                <c:pt idx="80">
                  <c:v>2.4779122000000001E-2</c:v>
                </c:pt>
                <c:pt idx="81">
                  <c:v>2.1164901999999999E-2</c:v>
                </c:pt>
                <c:pt idx="82">
                  <c:v>1.0526158000000001E-2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2.2510872000000002E-3</c:v>
                </c:pt>
                <c:pt idx="89">
                  <c:v>8.2735619999999999E-3</c:v>
                </c:pt>
                <c:pt idx="90">
                  <c:v>1.2888459499999999E-2</c:v>
                </c:pt>
                <c:pt idx="91">
                  <c:v>1.6589664E-2</c:v>
                </c:pt>
                <c:pt idx="92">
                  <c:v>1.9066315E-2</c:v>
                </c:pt>
                <c:pt idx="93">
                  <c:v>2.0602046999999998E-2</c:v>
                </c:pt>
                <c:pt idx="94">
                  <c:v>2.1374424999999999E-2</c:v>
                </c:pt>
                <c:pt idx="95">
                  <c:v>2.1823098999999999E-2</c:v>
                </c:pt>
                <c:pt idx="96">
                  <c:v>2.3287028000000001E-2</c:v>
                </c:pt>
                <c:pt idx="97">
                  <c:v>2.5289062000000001E-2</c:v>
                </c:pt>
                <c:pt idx="98">
                  <c:v>2.7162561000000002E-2</c:v>
                </c:pt>
                <c:pt idx="99">
                  <c:v>2.8332056000000001E-2</c:v>
                </c:pt>
                <c:pt idx="100">
                  <c:v>2.8592940000000001E-2</c:v>
                </c:pt>
                <c:pt idx="101">
                  <c:v>2.8560627000000002E-2</c:v>
                </c:pt>
                <c:pt idx="102">
                  <c:v>2.8348366E-2</c:v>
                </c:pt>
                <c:pt idx="103">
                  <c:v>2.8511584E-2</c:v>
                </c:pt>
                <c:pt idx="104">
                  <c:v>2.8085124E-2</c:v>
                </c:pt>
                <c:pt idx="105">
                  <c:v>2.7187003000000001E-2</c:v>
                </c:pt>
                <c:pt idx="106">
                  <c:v>2.5696818E-2</c:v>
                </c:pt>
                <c:pt idx="107">
                  <c:v>2.400277E-2</c:v>
                </c:pt>
                <c:pt idx="108">
                  <c:v>2.1267872E-2</c:v>
                </c:pt>
                <c:pt idx="109">
                  <c:v>1.7947629999999999E-2</c:v>
                </c:pt>
                <c:pt idx="110">
                  <c:v>1.4598834E-2</c:v>
                </c:pt>
                <c:pt idx="111">
                  <c:v>1.2534290999999999E-2</c:v>
                </c:pt>
                <c:pt idx="112">
                  <c:v>8.9978929999999999E-3</c:v>
                </c:pt>
                <c:pt idx="113">
                  <c:v>5.450847E-3</c:v>
                </c:pt>
                <c:pt idx="114">
                  <c:v>1.5328723999999999E-3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32C3-487F-9CBC-FB571D6773E0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[2]Sheet1!$D$63:$DT$63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8.6014070000000004E-4</c:v>
                </c:pt>
                <c:pt idx="6">
                  <c:v>1.9064761000000001E-3</c:v>
                </c:pt>
                <c:pt idx="7">
                  <c:v>3.6960681999999999E-3</c:v>
                </c:pt>
                <c:pt idx="8">
                  <c:v>4.9898219999999997E-3</c:v>
                </c:pt>
                <c:pt idx="9">
                  <c:v>4.4733626E-3</c:v>
                </c:pt>
                <c:pt idx="10">
                  <c:v>1.4889713000000001E-3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6.0337610000000001E-4</c:v>
                </c:pt>
                <c:pt idx="15">
                  <c:v>5.576587E-3</c:v>
                </c:pt>
                <c:pt idx="16">
                  <c:v>9.3848409999999997E-3</c:v>
                </c:pt>
                <c:pt idx="17">
                  <c:v>9.1009430000000002E-3</c:v>
                </c:pt>
                <c:pt idx="18">
                  <c:v>5.1881256999999998E-3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5.4266649999999998E-3</c:v>
                </c:pt>
                <c:pt idx="27">
                  <c:v>9.6886880000000009E-3</c:v>
                </c:pt>
                <c:pt idx="28">
                  <c:v>1.2529523000000001E-2</c:v>
                </c:pt>
                <c:pt idx="29">
                  <c:v>1.372895E-2</c:v>
                </c:pt>
                <c:pt idx="30">
                  <c:v>1.4940149E-2</c:v>
                </c:pt>
                <c:pt idx="31">
                  <c:v>1.6606148000000001E-2</c:v>
                </c:pt>
                <c:pt idx="32">
                  <c:v>1.8268001999999998E-2</c:v>
                </c:pt>
                <c:pt idx="33">
                  <c:v>2.0936127999999998E-2</c:v>
                </c:pt>
                <c:pt idx="34">
                  <c:v>2.3947976999999999E-2</c:v>
                </c:pt>
                <c:pt idx="35">
                  <c:v>2.6566784999999999E-2</c:v>
                </c:pt>
                <c:pt idx="36">
                  <c:v>2.7266802E-2</c:v>
                </c:pt>
                <c:pt idx="37">
                  <c:v>2.5486607000000001E-2</c:v>
                </c:pt>
                <c:pt idx="38">
                  <c:v>2.1645958E-2</c:v>
                </c:pt>
                <c:pt idx="39">
                  <c:v>1.747276E-2</c:v>
                </c:pt>
                <c:pt idx="40">
                  <c:v>1.3864949E-2</c:v>
                </c:pt>
                <c:pt idx="41">
                  <c:v>1.1500750000000001E-2</c:v>
                </c:pt>
                <c:pt idx="42">
                  <c:v>1.0464889999999999E-2</c:v>
                </c:pt>
                <c:pt idx="43">
                  <c:v>1.2088092E-2</c:v>
                </c:pt>
                <c:pt idx="44">
                  <c:v>1.6910274999999999E-2</c:v>
                </c:pt>
                <c:pt idx="45">
                  <c:v>2.3627196999999999E-2</c:v>
                </c:pt>
                <c:pt idx="46">
                  <c:v>2.9575014E-2</c:v>
                </c:pt>
                <c:pt idx="47">
                  <c:v>3.2317159999999998E-2</c:v>
                </c:pt>
                <c:pt idx="48">
                  <c:v>3.1446493999999998E-2</c:v>
                </c:pt>
                <c:pt idx="49">
                  <c:v>2.8416341000000001E-2</c:v>
                </c:pt>
                <c:pt idx="50">
                  <c:v>2.4491441999999999E-2</c:v>
                </c:pt>
                <c:pt idx="51">
                  <c:v>2.1977123000000001E-2</c:v>
                </c:pt>
                <c:pt idx="52">
                  <c:v>2.1684236999999999E-2</c:v>
                </c:pt>
                <c:pt idx="53">
                  <c:v>2.2064349E-2</c:v>
                </c:pt>
                <c:pt idx="54">
                  <c:v>2.1237386E-2</c:v>
                </c:pt>
                <c:pt idx="55">
                  <c:v>1.9772094E-2</c:v>
                </c:pt>
                <c:pt idx="56">
                  <c:v>2.0044599999999999E-2</c:v>
                </c:pt>
                <c:pt idx="57">
                  <c:v>2.3563595E-2</c:v>
                </c:pt>
                <c:pt idx="58">
                  <c:v>2.9245535E-2</c:v>
                </c:pt>
                <c:pt idx="59">
                  <c:v>3.4383940000000002E-2</c:v>
                </c:pt>
                <c:pt idx="60">
                  <c:v>3.6357680000000003E-2</c:v>
                </c:pt>
                <c:pt idx="61">
                  <c:v>3.6311700000000002E-2</c:v>
                </c:pt>
                <c:pt idx="62">
                  <c:v>3.5201937000000003E-2</c:v>
                </c:pt>
                <c:pt idx="63">
                  <c:v>3.3486053000000002E-2</c:v>
                </c:pt>
                <c:pt idx="64">
                  <c:v>3.0850184999999999E-2</c:v>
                </c:pt>
                <c:pt idx="65">
                  <c:v>2.9333155999999999E-2</c:v>
                </c:pt>
                <c:pt idx="66">
                  <c:v>3.2170224999999997E-2</c:v>
                </c:pt>
                <c:pt idx="67">
                  <c:v>4.0707874999999998E-2</c:v>
                </c:pt>
                <c:pt idx="68">
                  <c:v>5.1226300000000002E-2</c:v>
                </c:pt>
                <c:pt idx="69">
                  <c:v>5.6904929999999999E-2</c:v>
                </c:pt>
                <c:pt idx="70">
                  <c:v>5.3692177000000001E-2</c:v>
                </c:pt>
                <c:pt idx="71">
                  <c:v>4.3075981999999999E-2</c:v>
                </c:pt>
                <c:pt idx="72">
                  <c:v>3.0607558999999999E-2</c:v>
                </c:pt>
                <c:pt idx="73">
                  <c:v>2.0536861999999999E-2</c:v>
                </c:pt>
                <c:pt idx="74">
                  <c:v>1.4245848E-2</c:v>
                </c:pt>
                <c:pt idx="75">
                  <c:v>1.0056225E-2</c:v>
                </c:pt>
                <c:pt idx="76">
                  <c:v>7.469603E-3</c:v>
                </c:pt>
                <c:pt idx="77">
                  <c:v>8.0422870000000004E-3</c:v>
                </c:pt>
                <c:pt idx="78">
                  <c:v>1.3318332E-2</c:v>
                </c:pt>
                <c:pt idx="79">
                  <c:v>2.0816667000000001E-2</c:v>
                </c:pt>
                <c:pt idx="80">
                  <c:v>2.4779122000000001E-2</c:v>
                </c:pt>
                <c:pt idx="81">
                  <c:v>2.1164901999999999E-2</c:v>
                </c:pt>
                <c:pt idx="82">
                  <c:v>1.0526158000000001E-2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2.2510872000000002E-3</c:v>
                </c:pt>
                <c:pt idx="89">
                  <c:v>8.2735619999999999E-3</c:v>
                </c:pt>
                <c:pt idx="90">
                  <c:v>1.2888459499999999E-2</c:v>
                </c:pt>
                <c:pt idx="91">
                  <c:v>1.6589664E-2</c:v>
                </c:pt>
                <c:pt idx="92">
                  <c:v>1.9066315E-2</c:v>
                </c:pt>
                <c:pt idx="93">
                  <c:v>2.0602046999999998E-2</c:v>
                </c:pt>
                <c:pt idx="94">
                  <c:v>2.1374424999999999E-2</c:v>
                </c:pt>
                <c:pt idx="95">
                  <c:v>2.1823098999999999E-2</c:v>
                </c:pt>
                <c:pt idx="96">
                  <c:v>2.3287028000000001E-2</c:v>
                </c:pt>
                <c:pt idx="97">
                  <c:v>2.5289062000000001E-2</c:v>
                </c:pt>
                <c:pt idx="98">
                  <c:v>2.7162561000000002E-2</c:v>
                </c:pt>
                <c:pt idx="99">
                  <c:v>2.8332056000000001E-2</c:v>
                </c:pt>
                <c:pt idx="100">
                  <c:v>2.8592940000000001E-2</c:v>
                </c:pt>
                <c:pt idx="101">
                  <c:v>2.8560627000000002E-2</c:v>
                </c:pt>
                <c:pt idx="102">
                  <c:v>2.8348366E-2</c:v>
                </c:pt>
                <c:pt idx="103">
                  <c:v>2.8511584E-2</c:v>
                </c:pt>
                <c:pt idx="104">
                  <c:v>2.8085124E-2</c:v>
                </c:pt>
                <c:pt idx="105">
                  <c:v>2.7187003000000001E-2</c:v>
                </c:pt>
                <c:pt idx="106">
                  <c:v>2.5696818E-2</c:v>
                </c:pt>
                <c:pt idx="107">
                  <c:v>2.400277E-2</c:v>
                </c:pt>
                <c:pt idx="108">
                  <c:v>2.1267872E-2</c:v>
                </c:pt>
                <c:pt idx="109">
                  <c:v>1.7947629999999999E-2</c:v>
                </c:pt>
                <c:pt idx="110">
                  <c:v>1.4598834E-2</c:v>
                </c:pt>
                <c:pt idx="111">
                  <c:v>1.2534290999999999E-2</c:v>
                </c:pt>
                <c:pt idx="112">
                  <c:v>8.9978929999999999E-3</c:v>
                </c:pt>
                <c:pt idx="113">
                  <c:v>5.450847E-3</c:v>
                </c:pt>
                <c:pt idx="114">
                  <c:v>1.5328723999999999E-3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32C3-487F-9CBC-FB571D6773E0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[2]Sheet1!$D$64:$DT$64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1.0600488999999999E-3</c:v>
                </c:pt>
                <c:pt idx="6">
                  <c:v>2.0702632999999998E-3</c:v>
                </c:pt>
                <c:pt idx="7">
                  <c:v>3.7790209E-3</c:v>
                </c:pt>
                <c:pt idx="8">
                  <c:v>5.0054564999999999E-3</c:v>
                </c:pt>
                <c:pt idx="9">
                  <c:v>4.4557434E-3</c:v>
                </c:pt>
                <c:pt idx="10">
                  <c:v>1.4564956999999999E-3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4.8819013000000002E-4</c:v>
                </c:pt>
                <c:pt idx="15">
                  <c:v>5.5201881999999997E-3</c:v>
                </c:pt>
                <c:pt idx="16">
                  <c:v>9.4233449999999996E-3</c:v>
                </c:pt>
                <c:pt idx="17">
                  <c:v>9.2132340000000007E-3</c:v>
                </c:pt>
                <c:pt idx="18">
                  <c:v>5.3160789999999996E-3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5.5206669999999999E-3</c:v>
                </c:pt>
                <c:pt idx="27">
                  <c:v>9.782486E-3</c:v>
                </c:pt>
                <c:pt idx="28">
                  <c:v>1.2587394E-2</c:v>
                </c:pt>
                <c:pt idx="29">
                  <c:v>1.370324E-2</c:v>
                </c:pt>
                <c:pt idx="30">
                  <c:v>1.4807682500000001E-2</c:v>
                </c:pt>
                <c:pt idx="31">
                  <c:v>1.6418166000000001E-2</c:v>
                </c:pt>
                <c:pt idx="32">
                  <c:v>1.8145353999999999E-2</c:v>
                </c:pt>
                <c:pt idx="33">
                  <c:v>2.0975493000000001E-2</c:v>
                </c:pt>
                <c:pt idx="34">
                  <c:v>2.4188301999999998E-2</c:v>
                </c:pt>
                <c:pt idx="35">
                  <c:v>2.6964366E-2</c:v>
                </c:pt>
                <c:pt idx="36">
                  <c:v>2.7750209000000001E-2</c:v>
                </c:pt>
                <c:pt idx="37">
                  <c:v>2.5994241000000001E-2</c:v>
                </c:pt>
                <c:pt idx="38">
                  <c:v>2.2135621000000001E-2</c:v>
                </c:pt>
                <c:pt idx="39">
                  <c:v>1.7908989E-2</c:v>
                </c:pt>
                <c:pt idx="40">
                  <c:v>1.4226343000000001E-2</c:v>
                </c:pt>
                <c:pt idx="41">
                  <c:v>1.1789693E-2</c:v>
                </c:pt>
                <c:pt idx="42">
                  <c:v>1.0703234000000001E-2</c:v>
                </c:pt>
                <c:pt idx="43">
                  <c:v>1.2277730000000001E-2</c:v>
                </c:pt>
                <c:pt idx="44">
                  <c:v>1.7047567E-2</c:v>
                </c:pt>
                <c:pt idx="45">
                  <c:v>2.3708468E-2</c:v>
                </c:pt>
                <c:pt idx="46">
                  <c:v>2.9627223000000001E-2</c:v>
                </c:pt>
                <c:pt idx="47">
                  <c:v>3.2382827000000003E-2</c:v>
                </c:pt>
                <c:pt idx="48">
                  <c:v>3.1545552999999997E-2</c:v>
                </c:pt>
                <c:pt idx="49">
                  <c:v>2.8532133000000001E-2</c:v>
                </c:pt>
                <c:pt idx="50">
                  <c:v>2.4595987E-2</c:v>
                </c:pt>
                <c:pt idx="51">
                  <c:v>2.2038308999999999E-2</c:v>
                </c:pt>
                <c:pt idx="52">
                  <c:v>2.1665921000000001E-2</c:v>
                </c:pt>
                <c:pt idx="53">
                  <c:v>2.1931829E-2</c:v>
                </c:pt>
                <c:pt idx="54">
                  <c:v>2.098152E-2</c:v>
                </c:pt>
                <c:pt idx="55">
                  <c:v>1.9438035999999999E-2</c:v>
                </c:pt>
                <c:pt idx="56">
                  <c:v>1.9721473999999999E-2</c:v>
                </c:pt>
                <c:pt idx="57">
                  <c:v>2.3316903E-2</c:v>
                </c:pt>
                <c:pt idx="58">
                  <c:v>2.9076043999999999E-2</c:v>
                </c:pt>
                <c:pt idx="59">
                  <c:v>3.4263096999999999E-2</c:v>
                </c:pt>
                <c:pt idx="60">
                  <c:v>3.6267870000000001E-2</c:v>
                </c:pt>
                <c:pt idx="61">
                  <c:v>3.626505E-2</c:v>
                </c:pt>
                <c:pt idx="62">
                  <c:v>3.5186697000000003E-2</c:v>
                </c:pt>
                <c:pt idx="63">
                  <c:v>3.343819E-2</c:v>
                </c:pt>
                <c:pt idx="64">
                  <c:v>3.0681402999999999E-2</c:v>
                </c:pt>
                <c:pt idx="65">
                  <c:v>2.9018248E-2</c:v>
                </c:pt>
                <c:pt idx="66">
                  <c:v>3.1770907000000001E-2</c:v>
                </c:pt>
                <c:pt idx="67">
                  <c:v>4.0324323000000002E-2</c:v>
                </c:pt>
                <c:pt idx="68">
                  <c:v>5.0937146000000003E-2</c:v>
                </c:pt>
                <c:pt idx="69">
                  <c:v>5.6732390000000001E-2</c:v>
                </c:pt>
                <c:pt idx="70">
                  <c:v>5.3621173000000001E-2</c:v>
                </c:pt>
                <c:pt idx="71">
                  <c:v>4.3076349999999999E-2</c:v>
                </c:pt>
                <c:pt idx="72">
                  <c:v>3.0633984E-2</c:v>
                </c:pt>
                <c:pt idx="73">
                  <c:v>2.0534817E-2</c:v>
                </c:pt>
                <c:pt idx="74">
                  <c:v>1.4154549000000001E-2</c:v>
                </c:pt>
                <c:pt idx="75">
                  <c:v>9.8424199999999993E-3</c:v>
                </c:pt>
                <c:pt idx="76">
                  <c:v>7.1793619999999999E-3</c:v>
                </c:pt>
                <c:pt idx="77">
                  <c:v>7.8010405000000001E-3</c:v>
                </c:pt>
                <c:pt idx="78">
                  <c:v>1.3253681E-2</c:v>
                </c:pt>
                <c:pt idx="79">
                  <c:v>2.0961605000000001E-2</c:v>
                </c:pt>
                <c:pt idx="80">
                  <c:v>2.5047544000000001E-2</c:v>
                </c:pt>
                <c:pt idx="81">
                  <c:v>2.1410068000000001E-2</c:v>
                </c:pt>
                <c:pt idx="82">
                  <c:v>1.0627271000000001E-2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2.104996E-3</c:v>
                </c:pt>
                <c:pt idx="89">
                  <c:v>8.2199555000000007E-3</c:v>
                </c:pt>
                <c:pt idx="90">
                  <c:v>1.2924201E-2</c:v>
                </c:pt>
                <c:pt idx="91">
                  <c:v>1.6691370000000001E-2</c:v>
                </c:pt>
                <c:pt idx="92">
                  <c:v>1.9204760000000001E-2</c:v>
                </c:pt>
                <c:pt idx="93">
                  <c:v>2.0747392999999999E-2</c:v>
                </c:pt>
                <c:pt idx="94">
                  <c:v>2.1507261E-2</c:v>
                </c:pt>
                <c:pt idx="95">
                  <c:v>2.1921840000000001E-2</c:v>
                </c:pt>
                <c:pt idx="96">
                  <c:v>2.3336187000000001E-2</c:v>
                </c:pt>
                <c:pt idx="97">
                  <c:v>2.5278332000000001E-2</c:v>
                </c:pt>
                <c:pt idx="98">
                  <c:v>2.7096279000000001E-2</c:v>
                </c:pt>
                <c:pt idx="99">
                  <c:v>2.8224958000000001E-2</c:v>
                </c:pt>
                <c:pt idx="100">
                  <c:v>2.8467922E-2</c:v>
                </c:pt>
                <c:pt idx="101">
                  <c:v>2.8427416E-2</c:v>
                </c:pt>
                <c:pt idx="102">
                  <c:v>2.8216489000000001E-2</c:v>
                </c:pt>
                <c:pt idx="103">
                  <c:v>2.8394708000000001E-2</c:v>
                </c:pt>
                <c:pt idx="104">
                  <c:v>2.7983286999999999E-2</c:v>
                </c:pt>
                <c:pt idx="105">
                  <c:v>2.7096042000000001E-2</c:v>
                </c:pt>
                <c:pt idx="106">
                  <c:v>2.5609962999999999E-2</c:v>
                </c:pt>
                <c:pt idx="107">
                  <c:v>2.3904739000000001E-2</c:v>
                </c:pt>
                <c:pt idx="108">
                  <c:v>2.1154037000000001E-2</c:v>
                </c:pt>
                <c:pt idx="109">
                  <c:v>1.7804596999999998E-2</c:v>
                </c:pt>
                <c:pt idx="110">
                  <c:v>1.4416659E-2</c:v>
                </c:pt>
                <c:pt idx="111">
                  <c:v>1.2381100000000001E-2</c:v>
                </c:pt>
                <c:pt idx="112">
                  <c:v>8.8261260000000001E-3</c:v>
                </c:pt>
                <c:pt idx="113">
                  <c:v>5.2663804999999999E-3</c:v>
                </c:pt>
                <c:pt idx="114">
                  <c:v>1.3466840999999999E-3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2C3-487F-9CBC-FB571D6773E0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[2]Sheet1!$D$65:$DT$65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1.0600488999999999E-3</c:v>
                </c:pt>
                <c:pt idx="6">
                  <c:v>2.0702632999999998E-3</c:v>
                </c:pt>
                <c:pt idx="7">
                  <c:v>3.7790209E-3</c:v>
                </c:pt>
                <c:pt idx="8">
                  <c:v>5.0054564999999999E-3</c:v>
                </c:pt>
                <c:pt idx="9">
                  <c:v>4.4557434E-3</c:v>
                </c:pt>
                <c:pt idx="10">
                  <c:v>1.4564956999999999E-3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4.8819013000000002E-4</c:v>
                </c:pt>
                <c:pt idx="15">
                  <c:v>5.5201881999999997E-3</c:v>
                </c:pt>
                <c:pt idx="16">
                  <c:v>9.4233449999999996E-3</c:v>
                </c:pt>
                <c:pt idx="17">
                  <c:v>9.2132340000000007E-3</c:v>
                </c:pt>
                <c:pt idx="18">
                  <c:v>5.3160789999999996E-3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5.5206669999999999E-3</c:v>
                </c:pt>
                <c:pt idx="27">
                  <c:v>9.782486E-3</c:v>
                </c:pt>
                <c:pt idx="28">
                  <c:v>1.2587394E-2</c:v>
                </c:pt>
                <c:pt idx="29">
                  <c:v>1.370324E-2</c:v>
                </c:pt>
                <c:pt idx="30">
                  <c:v>1.4807682500000001E-2</c:v>
                </c:pt>
                <c:pt idx="31">
                  <c:v>1.6418166000000001E-2</c:v>
                </c:pt>
                <c:pt idx="32">
                  <c:v>1.8145353999999999E-2</c:v>
                </c:pt>
                <c:pt idx="33">
                  <c:v>2.0975493000000001E-2</c:v>
                </c:pt>
                <c:pt idx="34">
                  <c:v>2.4188301999999998E-2</c:v>
                </c:pt>
                <c:pt idx="35">
                  <c:v>2.6964366E-2</c:v>
                </c:pt>
                <c:pt idx="36">
                  <c:v>2.7750209000000001E-2</c:v>
                </c:pt>
                <c:pt idx="37">
                  <c:v>2.5994241000000001E-2</c:v>
                </c:pt>
                <c:pt idx="38">
                  <c:v>2.2135621000000001E-2</c:v>
                </c:pt>
                <c:pt idx="39">
                  <c:v>1.7908989E-2</c:v>
                </c:pt>
                <c:pt idx="40">
                  <c:v>1.4226343000000001E-2</c:v>
                </c:pt>
                <c:pt idx="41">
                  <c:v>1.1789693E-2</c:v>
                </c:pt>
                <c:pt idx="42">
                  <c:v>1.0703234000000001E-2</c:v>
                </c:pt>
                <c:pt idx="43">
                  <c:v>1.2277730000000001E-2</c:v>
                </c:pt>
                <c:pt idx="44">
                  <c:v>1.7047567E-2</c:v>
                </c:pt>
                <c:pt idx="45">
                  <c:v>2.3708468E-2</c:v>
                </c:pt>
                <c:pt idx="46">
                  <c:v>2.9627223000000001E-2</c:v>
                </c:pt>
                <c:pt idx="47">
                  <c:v>3.2382827000000003E-2</c:v>
                </c:pt>
                <c:pt idx="48">
                  <c:v>3.1545552999999997E-2</c:v>
                </c:pt>
                <c:pt idx="49">
                  <c:v>2.8532133000000001E-2</c:v>
                </c:pt>
                <c:pt idx="50">
                  <c:v>2.4595987E-2</c:v>
                </c:pt>
                <c:pt idx="51">
                  <c:v>2.2038308999999999E-2</c:v>
                </c:pt>
                <c:pt idx="52">
                  <c:v>2.1665921000000001E-2</c:v>
                </c:pt>
                <c:pt idx="53">
                  <c:v>2.1931829E-2</c:v>
                </c:pt>
                <c:pt idx="54">
                  <c:v>2.098152E-2</c:v>
                </c:pt>
                <c:pt idx="55">
                  <c:v>1.9438035999999999E-2</c:v>
                </c:pt>
                <c:pt idx="56">
                  <c:v>1.9721473999999999E-2</c:v>
                </c:pt>
                <c:pt idx="57">
                  <c:v>2.3316903E-2</c:v>
                </c:pt>
                <c:pt idx="58">
                  <c:v>2.9076043999999999E-2</c:v>
                </c:pt>
                <c:pt idx="59">
                  <c:v>3.4263096999999999E-2</c:v>
                </c:pt>
                <c:pt idx="60">
                  <c:v>3.6267870000000001E-2</c:v>
                </c:pt>
                <c:pt idx="61">
                  <c:v>3.626505E-2</c:v>
                </c:pt>
                <c:pt idx="62">
                  <c:v>3.5186697000000003E-2</c:v>
                </c:pt>
                <c:pt idx="63">
                  <c:v>3.343819E-2</c:v>
                </c:pt>
                <c:pt idx="64">
                  <c:v>3.0681402999999999E-2</c:v>
                </c:pt>
                <c:pt idx="65">
                  <c:v>2.9018248E-2</c:v>
                </c:pt>
                <c:pt idx="66">
                  <c:v>3.1770907000000001E-2</c:v>
                </c:pt>
                <c:pt idx="67">
                  <c:v>4.0324323000000002E-2</c:v>
                </c:pt>
                <c:pt idx="68">
                  <c:v>5.0937146000000003E-2</c:v>
                </c:pt>
                <c:pt idx="69">
                  <c:v>5.6732390000000001E-2</c:v>
                </c:pt>
                <c:pt idx="70">
                  <c:v>5.3621173000000001E-2</c:v>
                </c:pt>
                <c:pt idx="71">
                  <c:v>4.3076349999999999E-2</c:v>
                </c:pt>
                <c:pt idx="72">
                  <c:v>3.0633984E-2</c:v>
                </c:pt>
                <c:pt idx="73">
                  <c:v>2.0534817E-2</c:v>
                </c:pt>
                <c:pt idx="74">
                  <c:v>1.4154549000000001E-2</c:v>
                </c:pt>
                <c:pt idx="75">
                  <c:v>9.8424199999999993E-3</c:v>
                </c:pt>
                <c:pt idx="76">
                  <c:v>7.1793619999999999E-3</c:v>
                </c:pt>
                <c:pt idx="77">
                  <c:v>7.8010405000000001E-3</c:v>
                </c:pt>
                <c:pt idx="78">
                  <c:v>1.3253681E-2</c:v>
                </c:pt>
                <c:pt idx="79">
                  <c:v>2.0961605000000001E-2</c:v>
                </c:pt>
                <c:pt idx="80">
                  <c:v>2.5047544000000001E-2</c:v>
                </c:pt>
                <c:pt idx="81">
                  <c:v>2.1410068000000001E-2</c:v>
                </c:pt>
                <c:pt idx="82">
                  <c:v>1.0627271000000001E-2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2.104996E-3</c:v>
                </c:pt>
                <c:pt idx="89">
                  <c:v>8.2199555000000007E-3</c:v>
                </c:pt>
                <c:pt idx="90">
                  <c:v>1.2924201E-2</c:v>
                </c:pt>
                <c:pt idx="91">
                  <c:v>1.6691370000000001E-2</c:v>
                </c:pt>
                <c:pt idx="92">
                  <c:v>1.9204760000000001E-2</c:v>
                </c:pt>
                <c:pt idx="93">
                  <c:v>2.0747392999999999E-2</c:v>
                </c:pt>
                <c:pt idx="94">
                  <c:v>2.1507261E-2</c:v>
                </c:pt>
                <c:pt idx="95">
                  <c:v>2.1921840000000001E-2</c:v>
                </c:pt>
                <c:pt idx="96">
                  <c:v>2.3336187000000001E-2</c:v>
                </c:pt>
                <c:pt idx="97">
                  <c:v>2.5278332000000001E-2</c:v>
                </c:pt>
                <c:pt idx="98">
                  <c:v>2.7096279000000001E-2</c:v>
                </c:pt>
                <c:pt idx="99">
                  <c:v>2.8224958000000001E-2</c:v>
                </c:pt>
                <c:pt idx="100">
                  <c:v>2.8467922E-2</c:v>
                </c:pt>
                <c:pt idx="101">
                  <c:v>2.8427416E-2</c:v>
                </c:pt>
                <c:pt idx="102">
                  <c:v>2.8216489000000001E-2</c:v>
                </c:pt>
                <c:pt idx="103">
                  <c:v>2.8394708000000001E-2</c:v>
                </c:pt>
                <c:pt idx="104">
                  <c:v>2.7983286999999999E-2</c:v>
                </c:pt>
                <c:pt idx="105">
                  <c:v>2.7096042000000001E-2</c:v>
                </c:pt>
                <c:pt idx="106">
                  <c:v>2.5609962999999999E-2</c:v>
                </c:pt>
                <c:pt idx="107">
                  <c:v>2.3904739000000001E-2</c:v>
                </c:pt>
                <c:pt idx="108">
                  <c:v>2.1154037000000001E-2</c:v>
                </c:pt>
                <c:pt idx="109">
                  <c:v>1.7804596999999998E-2</c:v>
                </c:pt>
                <c:pt idx="110">
                  <c:v>1.4416659E-2</c:v>
                </c:pt>
                <c:pt idx="111">
                  <c:v>1.2381100000000001E-2</c:v>
                </c:pt>
                <c:pt idx="112">
                  <c:v>8.8261260000000001E-3</c:v>
                </c:pt>
                <c:pt idx="113">
                  <c:v>5.2663804999999999E-3</c:v>
                </c:pt>
                <c:pt idx="114">
                  <c:v>1.3466840999999999E-3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32C3-487F-9CBC-FB571D6773E0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[2]Sheet1!$D$66:$DT$66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1.0600488999999999E-3</c:v>
                </c:pt>
                <c:pt idx="6">
                  <c:v>2.0702632999999998E-3</c:v>
                </c:pt>
                <c:pt idx="7">
                  <c:v>3.7790209E-3</c:v>
                </c:pt>
                <c:pt idx="8">
                  <c:v>5.0054564999999999E-3</c:v>
                </c:pt>
                <c:pt idx="9">
                  <c:v>4.4557434E-3</c:v>
                </c:pt>
                <c:pt idx="10">
                  <c:v>1.4564956999999999E-3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4.8819013000000002E-4</c:v>
                </c:pt>
                <c:pt idx="15">
                  <c:v>5.5201881999999997E-3</c:v>
                </c:pt>
                <c:pt idx="16">
                  <c:v>9.4233449999999996E-3</c:v>
                </c:pt>
                <c:pt idx="17">
                  <c:v>9.2132340000000007E-3</c:v>
                </c:pt>
                <c:pt idx="18">
                  <c:v>5.3160789999999996E-3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5.5206669999999999E-3</c:v>
                </c:pt>
                <c:pt idx="27">
                  <c:v>9.782486E-3</c:v>
                </c:pt>
                <c:pt idx="28">
                  <c:v>1.2587394E-2</c:v>
                </c:pt>
                <c:pt idx="29">
                  <c:v>1.370324E-2</c:v>
                </c:pt>
                <c:pt idx="30">
                  <c:v>1.4807682500000001E-2</c:v>
                </c:pt>
                <c:pt idx="31">
                  <c:v>1.6418166000000001E-2</c:v>
                </c:pt>
                <c:pt idx="32">
                  <c:v>1.8145353999999999E-2</c:v>
                </c:pt>
                <c:pt idx="33">
                  <c:v>2.0975493000000001E-2</c:v>
                </c:pt>
                <c:pt idx="34">
                  <c:v>2.4188301999999998E-2</c:v>
                </c:pt>
                <c:pt idx="35">
                  <c:v>2.6964366E-2</c:v>
                </c:pt>
                <c:pt idx="36">
                  <c:v>2.7750209000000001E-2</c:v>
                </c:pt>
                <c:pt idx="37">
                  <c:v>2.5994241000000001E-2</c:v>
                </c:pt>
                <c:pt idx="38">
                  <c:v>2.2135621000000001E-2</c:v>
                </c:pt>
                <c:pt idx="39">
                  <c:v>1.7908989E-2</c:v>
                </c:pt>
                <c:pt idx="40">
                  <c:v>1.4226343000000001E-2</c:v>
                </c:pt>
                <c:pt idx="41">
                  <c:v>1.1789693E-2</c:v>
                </c:pt>
                <c:pt idx="42">
                  <c:v>1.0703234000000001E-2</c:v>
                </c:pt>
                <c:pt idx="43">
                  <c:v>1.2277730000000001E-2</c:v>
                </c:pt>
                <c:pt idx="44">
                  <c:v>1.7047567E-2</c:v>
                </c:pt>
                <c:pt idx="45">
                  <c:v>2.3708468E-2</c:v>
                </c:pt>
                <c:pt idx="46">
                  <c:v>2.9627223000000001E-2</c:v>
                </c:pt>
                <c:pt idx="47">
                  <c:v>3.2382827000000003E-2</c:v>
                </c:pt>
                <c:pt idx="48">
                  <c:v>3.1545552999999997E-2</c:v>
                </c:pt>
                <c:pt idx="49">
                  <c:v>2.8532133000000001E-2</c:v>
                </c:pt>
                <c:pt idx="50">
                  <c:v>2.4595987E-2</c:v>
                </c:pt>
                <c:pt idx="51">
                  <c:v>2.2038308999999999E-2</c:v>
                </c:pt>
                <c:pt idx="52">
                  <c:v>2.1665921000000001E-2</c:v>
                </c:pt>
                <c:pt idx="53">
                  <c:v>2.1931829E-2</c:v>
                </c:pt>
                <c:pt idx="54">
                  <c:v>2.098152E-2</c:v>
                </c:pt>
                <c:pt idx="55">
                  <c:v>1.9438035999999999E-2</c:v>
                </c:pt>
                <c:pt idx="56">
                  <c:v>1.9721473999999999E-2</c:v>
                </c:pt>
                <c:pt idx="57">
                  <c:v>2.3316903E-2</c:v>
                </c:pt>
                <c:pt idx="58">
                  <c:v>2.9076043999999999E-2</c:v>
                </c:pt>
                <c:pt idx="59">
                  <c:v>3.4263096999999999E-2</c:v>
                </c:pt>
                <c:pt idx="60">
                  <c:v>3.6267870000000001E-2</c:v>
                </c:pt>
                <c:pt idx="61">
                  <c:v>3.626505E-2</c:v>
                </c:pt>
                <c:pt idx="62">
                  <c:v>3.5186697000000003E-2</c:v>
                </c:pt>
                <c:pt idx="63">
                  <c:v>3.343819E-2</c:v>
                </c:pt>
                <c:pt idx="64">
                  <c:v>3.0681402999999999E-2</c:v>
                </c:pt>
                <c:pt idx="65">
                  <c:v>2.9018248E-2</c:v>
                </c:pt>
                <c:pt idx="66">
                  <c:v>3.1770907000000001E-2</c:v>
                </c:pt>
                <c:pt idx="67">
                  <c:v>4.0324323000000002E-2</c:v>
                </c:pt>
                <c:pt idx="68">
                  <c:v>5.0937146000000003E-2</c:v>
                </c:pt>
                <c:pt idx="69">
                  <c:v>5.6732390000000001E-2</c:v>
                </c:pt>
                <c:pt idx="70">
                  <c:v>5.3621173000000001E-2</c:v>
                </c:pt>
                <c:pt idx="71">
                  <c:v>4.3076349999999999E-2</c:v>
                </c:pt>
                <c:pt idx="72">
                  <c:v>3.0633984E-2</c:v>
                </c:pt>
                <c:pt idx="73">
                  <c:v>2.0534817E-2</c:v>
                </c:pt>
                <c:pt idx="74">
                  <c:v>1.4154549000000001E-2</c:v>
                </c:pt>
                <c:pt idx="75">
                  <c:v>9.8424199999999993E-3</c:v>
                </c:pt>
                <c:pt idx="76">
                  <c:v>7.1793619999999999E-3</c:v>
                </c:pt>
                <c:pt idx="77">
                  <c:v>7.8010405000000001E-3</c:v>
                </c:pt>
                <c:pt idx="78">
                  <c:v>1.3253681E-2</c:v>
                </c:pt>
                <c:pt idx="79">
                  <c:v>2.0961605000000001E-2</c:v>
                </c:pt>
                <c:pt idx="80">
                  <c:v>2.5047544000000001E-2</c:v>
                </c:pt>
                <c:pt idx="81">
                  <c:v>2.1410068000000001E-2</c:v>
                </c:pt>
                <c:pt idx="82">
                  <c:v>1.0627271000000001E-2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2.104996E-3</c:v>
                </c:pt>
                <c:pt idx="89">
                  <c:v>8.2199555000000007E-3</c:v>
                </c:pt>
                <c:pt idx="90">
                  <c:v>1.2924201E-2</c:v>
                </c:pt>
                <c:pt idx="91">
                  <c:v>1.6691370000000001E-2</c:v>
                </c:pt>
                <c:pt idx="92">
                  <c:v>1.9204760000000001E-2</c:v>
                </c:pt>
                <c:pt idx="93">
                  <c:v>2.0747392999999999E-2</c:v>
                </c:pt>
                <c:pt idx="94">
                  <c:v>2.1507261E-2</c:v>
                </c:pt>
                <c:pt idx="95">
                  <c:v>2.1921840000000001E-2</c:v>
                </c:pt>
                <c:pt idx="96">
                  <c:v>2.3336187000000001E-2</c:v>
                </c:pt>
                <c:pt idx="97">
                  <c:v>2.5278332000000001E-2</c:v>
                </c:pt>
                <c:pt idx="98">
                  <c:v>2.7096279000000001E-2</c:v>
                </c:pt>
                <c:pt idx="99">
                  <c:v>2.8224958000000001E-2</c:v>
                </c:pt>
                <c:pt idx="100">
                  <c:v>2.8467922E-2</c:v>
                </c:pt>
                <c:pt idx="101">
                  <c:v>2.8427416E-2</c:v>
                </c:pt>
                <c:pt idx="102">
                  <c:v>2.8216489000000001E-2</c:v>
                </c:pt>
                <c:pt idx="103">
                  <c:v>2.8394708000000001E-2</c:v>
                </c:pt>
                <c:pt idx="104">
                  <c:v>2.7983286999999999E-2</c:v>
                </c:pt>
                <c:pt idx="105">
                  <c:v>2.7096042000000001E-2</c:v>
                </c:pt>
                <c:pt idx="106">
                  <c:v>2.5609962999999999E-2</c:v>
                </c:pt>
                <c:pt idx="107">
                  <c:v>2.3904739000000001E-2</c:v>
                </c:pt>
                <c:pt idx="108">
                  <c:v>2.1154037000000001E-2</c:v>
                </c:pt>
                <c:pt idx="109">
                  <c:v>1.7804596999999998E-2</c:v>
                </c:pt>
                <c:pt idx="110">
                  <c:v>1.4416659E-2</c:v>
                </c:pt>
                <c:pt idx="111">
                  <c:v>1.2381100000000001E-2</c:v>
                </c:pt>
                <c:pt idx="112">
                  <c:v>8.8261260000000001E-3</c:v>
                </c:pt>
                <c:pt idx="113">
                  <c:v>5.2663804999999999E-3</c:v>
                </c:pt>
                <c:pt idx="114">
                  <c:v>1.3466840999999999E-3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32C3-487F-9CBC-FB571D6773E0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[2]Sheet1!$D$67:$DT$67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1.0600488999999999E-3</c:v>
                </c:pt>
                <c:pt idx="6">
                  <c:v>2.0702632999999998E-3</c:v>
                </c:pt>
                <c:pt idx="7">
                  <c:v>3.7790209E-3</c:v>
                </c:pt>
                <c:pt idx="8">
                  <c:v>5.0054564999999999E-3</c:v>
                </c:pt>
                <c:pt idx="9">
                  <c:v>4.4557434E-3</c:v>
                </c:pt>
                <c:pt idx="10">
                  <c:v>1.4564956999999999E-3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4.8819013000000002E-4</c:v>
                </c:pt>
                <c:pt idx="15">
                  <c:v>5.5201881999999997E-3</c:v>
                </c:pt>
                <c:pt idx="16">
                  <c:v>9.4233449999999996E-3</c:v>
                </c:pt>
                <c:pt idx="17">
                  <c:v>9.2132340000000007E-3</c:v>
                </c:pt>
                <c:pt idx="18">
                  <c:v>5.3160789999999996E-3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5.5206669999999999E-3</c:v>
                </c:pt>
                <c:pt idx="27">
                  <c:v>9.782486E-3</c:v>
                </c:pt>
                <c:pt idx="28">
                  <c:v>1.2587394E-2</c:v>
                </c:pt>
                <c:pt idx="29">
                  <c:v>1.370324E-2</c:v>
                </c:pt>
                <c:pt idx="30">
                  <c:v>1.4807682500000001E-2</c:v>
                </c:pt>
                <c:pt idx="31">
                  <c:v>1.6418166000000001E-2</c:v>
                </c:pt>
                <c:pt idx="32">
                  <c:v>1.8145353999999999E-2</c:v>
                </c:pt>
                <c:pt idx="33">
                  <c:v>2.0975493000000001E-2</c:v>
                </c:pt>
                <c:pt idx="34">
                  <c:v>2.4188301999999998E-2</c:v>
                </c:pt>
                <c:pt idx="35">
                  <c:v>2.6964366E-2</c:v>
                </c:pt>
                <c:pt idx="36">
                  <c:v>2.7750209000000001E-2</c:v>
                </c:pt>
                <c:pt idx="37">
                  <c:v>2.5994241000000001E-2</c:v>
                </c:pt>
                <c:pt idx="38">
                  <c:v>2.2135621000000001E-2</c:v>
                </c:pt>
                <c:pt idx="39">
                  <c:v>1.7908989E-2</c:v>
                </c:pt>
                <c:pt idx="40">
                  <c:v>1.4226343000000001E-2</c:v>
                </c:pt>
                <c:pt idx="41">
                  <c:v>1.1789693E-2</c:v>
                </c:pt>
                <c:pt idx="42">
                  <c:v>1.0703234000000001E-2</c:v>
                </c:pt>
                <c:pt idx="43">
                  <c:v>1.2277730000000001E-2</c:v>
                </c:pt>
                <c:pt idx="44">
                  <c:v>1.7047567E-2</c:v>
                </c:pt>
                <c:pt idx="45">
                  <c:v>2.3708468E-2</c:v>
                </c:pt>
                <c:pt idx="46">
                  <c:v>2.9627223000000001E-2</c:v>
                </c:pt>
                <c:pt idx="47">
                  <c:v>3.2382827000000003E-2</c:v>
                </c:pt>
                <c:pt idx="48">
                  <c:v>3.1545552999999997E-2</c:v>
                </c:pt>
                <c:pt idx="49">
                  <c:v>2.8532133000000001E-2</c:v>
                </c:pt>
                <c:pt idx="50">
                  <c:v>2.4595987E-2</c:v>
                </c:pt>
                <c:pt idx="51">
                  <c:v>2.2038308999999999E-2</c:v>
                </c:pt>
                <c:pt idx="52">
                  <c:v>2.1665921000000001E-2</c:v>
                </c:pt>
                <c:pt idx="53">
                  <c:v>2.1931829E-2</c:v>
                </c:pt>
                <c:pt idx="54">
                  <c:v>2.098152E-2</c:v>
                </c:pt>
                <c:pt idx="55">
                  <c:v>1.9438035999999999E-2</c:v>
                </c:pt>
                <c:pt idx="56">
                  <c:v>1.9721473999999999E-2</c:v>
                </c:pt>
                <c:pt idx="57">
                  <c:v>2.3316903E-2</c:v>
                </c:pt>
                <c:pt idx="58">
                  <c:v>2.9076043999999999E-2</c:v>
                </c:pt>
                <c:pt idx="59">
                  <c:v>3.4263096999999999E-2</c:v>
                </c:pt>
                <c:pt idx="60">
                  <c:v>3.6267870000000001E-2</c:v>
                </c:pt>
                <c:pt idx="61">
                  <c:v>3.626505E-2</c:v>
                </c:pt>
                <c:pt idx="62">
                  <c:v>3.5186697000000003E-2</c:v>
                </c:pt>
                <c:pt idx="63">
                  <c:v>3.343819E-2</c:v>
                </c:pt>
                <c:pt idx="64">
                  <c:v>3.0681402999999999E-2</c:v>
                </c:pt>
                <c:pt idx="65">
                  <c:v>2.9018248E-2</c:v>
                </c:pt>
                <c:pt idx="66">
                  <c:v>3.1770907000000001E-2</c:v>
                </c:pt>
                <c:pt idx="67">
                  <c:v>4.0324323000000002E-2</c:v>
                </c:pt>
                <c:pt idx="68">
                  <c:v>5.0937146000000003E-2</c:v>
                </c:pt>
                <c:pt idx="69">
                  <c:v>5.6732390000000001E-2</c:v>
                </c:pt>
                <c:pt idx="70">
                  <c:v>5.3621173000000001E-2</c:v>
                </c:pt>
                <c:pt idx="71">
                  <c:v>4.3076349999999999E-2</c:v>
                </c:pt>
                <c:pt idx="72">
                  <c:v>3.0633984E-2</c:v>
                </c:pt>
                <c:pt idx="73">
                  <c:v>2.0534817E-2</c:v>
                </c:pt>
                <c:pt idx="74">
                  <c:v>1.4154549000000001E-2</c:v>
                </c:pt>
                <c:pt idx="75">
                  <c:v>9.8424199999999993E-3</c:v>
                </c:pt>
                <c:pt idx="76">
                  <c:v>7.1793619999999999E-3</c:v>
                </c:pt>
                <c:pt idx="77">
                  <c:v>7.8010405000000001E-3</c:v>
                </c:pt>
                <c:pt idx="78">
                  <c:v>1.3253681E-2</c:v>
                </c:pt>
                <c:pt idx="79">
                  <c:v>2.0961605000000001E-2</c:v>
                </c:pt>
                <c:pt idx="80">
                  <c:v>2.5047544000000001E-2</c:v>
                </c:pt>
                <c:pt idx="81">
                  <c:v>2.1410068000000001E-2</c:v>
                </c:pt>
                <c:pt idx="82">
                  <c:v>1.0627271000000001E-2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2.104996E-3</c:v>
                </c:pt>
                <c:pt idx="89">
                  <c:v>8.2199555000000007E-3</c:v>
                </c:pt>
                <c:pt idx="90">
                  <c:v>1.2924201E-2</c:v>
                </c:pt>
                <c:pt idx="91">
                  <c:v>1.6691370000000001E-2</c:v>
                </c:pt>
                <c:pt idx="92">
                  <c:v>1.9204760000000001E-2</c:v>
                </c:pt>
                <c:pt idx="93">
                  <c:v>2.0747392999999999E-2</c:v>
                </c:pt>
                <c:pt idx="94">
                  <c:v>2.1507261E-2</c:v>
                </c:pt>
                <c:pt idx="95">
                  <c:v>2.1921840000000001E-2</c:v>
                </c:pt>
                <c:pt idx="96">
                  <c:v>2.3336187000000001E-2</c:v>
                </c:pt>
                <c:pt idx="97">
                  <c:v>2.5278332000000001E-2</c:v>
                </c:pt>
                <c:pt idx="98">
                  <c:v>2.7096279000000001E-2</c:v>
                </c:pt>
                <c:pt idx="99">
                  <c:v>2.8224958000000001E-2</c:v>
                </c:pt>
                <c:pt idx="100">
                  <c:v>2.8467922E-2</c:v>
                </c:pt>
                <c:pt idx="101">
                  <c:v>2.8427416E-2</c:v>
                </c:pt>
                <c:pt idx="102">
                  <c:v>2.8216489000000001E-2</c:v>
                </c:pt>
                <c:pt idx="103">
                  <c:v>2.8394708000000001E-2</c:v>
                </c:pt>
                <c:pt idx="104">
                  <c:v>2.7983286999999999E-2</c:v>
                </c:pt>
                <c:pt idx="105">
                  <c:v>2.7096042000000001E-2</c:v>
                </c:pt>
                <c:pt idx="106">
                  <c:v>2.5609962999999999E-2</c:v>
                </c:pt>
                <c:pt idx="107">
                  <c:v>2.3904739000000001E-2</c:v>
                </c:pt>
                <c:pt idx="108">
                  <c:v>2.1154037000000001E-2</c:v>
                </c:pt>
                <c:pt idx="109">
                  <c:v>1.7804596999999998E-2</c:v>
                </c:pt>
                <c:pt idx="110">
                  <c:v>1.4416659E-2</c:v>
                </c:pt>
                <c:pt idx="111">
                  <c:v>1.2381100000000001E-2</c:v>
                </c:pt>
                <c:pt idx="112">
                  <c:v>8.8261260000000001E-3</c:v>
                </c:pt>
                <c:pt idx="113">
                  <c:v>5.2663804999999999E-3</c:v>
                </c:pt>
                <c:pt idx="114">
                  <c:v>1.3466840999999999E-3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32C3-487F-9CBC-FB571D6773E0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[2]Sheet1!$D$68:$DT$68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1.0600488999999999E-3</c:v>
                </c:pt>
                <c:pt idx="6">
                  <c:v>2.0702632999999998E-3</c:v>
                </c:pt>
                <c:pt idx="7">
                  <c:v>3.7790209E-3</c:v>
                </c:pt>
                <c:pt idx="8">
                  <c:v>5.0054564999999999E-3</c:v>
                </c:pt>
                <c:pt idx="9">
                  <c:v>4.4557434E-3</c:v>
                </c:pt>
                <c:pt idx="10">
                  <c:v>1.4564956999999999E-3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4.8819013000000002E-4</c:v>
                </c:pt>
                <c:pt idx="15">
                  <c:v>5.5201881999999997E-3</c:v>
                </c:pt>
                <c:pt idx="16">
                  <c:v>9.4233449999999996E-3</c:v>
                </c:pt>
                <c:pt idx="17">
                  <c:v>9.2132340000000007E-3</c:v>
                </c:pt>
                <c:pt idx="18">
                  <c:v>5.3160789999999996E-3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5.5206669999999999E-3</c:v>
                </c:pt>
                <c:pt idx="27">
                  <c:v>9.782486E-3</c:v>
                </c:pt>
                <c:pt idx="28">
                  <c:v>1.2587394E-2</c:v>
                </c:pt>
                <c:pt idx="29">
                  <c:v>1.370324E-2</c:v>
                </c:pt>
                <c:pt idx="30">
                  <c:v>1.4807682500000001E-2</c:v>
                </c:pt>
                <c:pt idx="31">
                  <c:v>1.6418166000000001E-2</c:v>
                </c:pt>
                <c:pt idx="32">
                  <c:v>1.8145353999999999E-2</c:v>
                </c:pt>
                <c:pt idx="33">
                  <c:v>2.0975493000000001E-2</c:v>
                </c:pt>
                <c:pt idx="34">
                  <c:v>2.4188301999999998E-2</c:v>
                </c:pt>
                <c:pt idx="35">
                  <c:v>2.6964366E-2</c:v>
                </c:pt>
                <c:pt idx="36">
                  <c:v>2.7750209000000001E-2</c:v>
                </c:pt>
                <c:pt idx="37">
                  <c:v>2.5994241000000001E-2</c:v>
                </c:pt>
                <c:pt idx="38">
                  <c:v>2.2135621000000001E-2</c:v>
                </c:pt>
                <c:pt idx="39">
                  <c:v>1.7908989E-2</c:v>
                </c:pt>
                <c:pt idx="40">
                  <c:v>1.4226343000000001E-2</c:v>
                </c:pt>
                <c:pt idx="41">
                  <c:v>1.1789693E-2</c:v>
                </c:pt>
                <c:pt idx="42">
                  <c:v>1.0703234000000001E-2</c:v>
                </c:pt>
                <c:pt idx="43">
                  <c:v>1.2277730000000001E-2</c:v>
                </c:pt>
                <c:pt idx="44">
                  <c:v>1.7047567E-2</c:v>
                </c:pt>
                <c:pt idx="45">
                  <c:v>2.3708468E-2</c:v>
                </c:pt>
                <c:pt idx="46">
                  <c:v>2.9627223000000001E-2</c:v>
                </c:pt>
                <c:pt idx="47">
                  <c:v>3.2382827000000003E-2</c:v>
                </c:pt>
                <c:pt idx="48">
                  <c:v>3.1545552999999997E-2</c:v>
                </c:pt>
                <c:pt idx="49">
                  <c:v>2.8532133000000001E-2</c:v>
                </c:pt>
                <c:pt idx="50">
                  <c:v>2.4595987E-2</c:v>
                </c:pt>
                <c:pt idx="51">
                  <c:v>2.2038308999999999E-2</c:v>
                </c:pt>
                <c:pt idx="52">
                  <c:v>2.1665921000000001E-2</c:v>
                </c:pt>
                <c:pt idx="53">
                  <c:v>2.1931829E-2</c:v>
                </c:pt>
                <c:pt idx="54">
                  <c:v>2.098152E-2</c:v>
                </c:pt>
                <c:pt idx="55">
                  <c:v>1.9438035999999999E-2</c:v>
                </c:pt>
                <c:pt idx="56">
                  <c:v>1.9721473999999999E-2</c:v>
                </c:pt>
                <c:pt idx="57">
                  <c:v>2.3316903E-2</c:v>
                </c:pt>
                <c:pt idx="58">
                  <c:v>2.9076043999999999E-2</c:v>
                </c:pt>
                <c:pt idx="59">
                  <c:v>3.4263096999999999E-2</c:v>
                </c:pt>
                <c:pt idx="60">
                  <c:v>3.6267870000000001E-2</c:v>
                </c:pt>
                <c:pt idx="61">
                  <c:v>3.626505E-2</c:v>
                </c:pt>
                <c:pt idx="62">
                  <c:v>3.5186697000000003E-2</c:v>
                </c:pt>
                <c:pt idx="63">
                  <c:v>3.343819E-2</c:v>
                </c:pt>
                <c:pt idx="64">
                  <c:v>3.0681402999999999E-2</c:v>
                </c:pt>
                <c:pt idx="65">
                  <c:v>2.9018248E-2</c:v>
                </c:pt>
                <c:pt idx="66">
                  <c:v>3.1770907000000001E-2</c:v>
                </c:pt>
                <c:pt idx="67">
                  <c:v>4.0324323000000002E-2</c:v>
                </c:pt>
                <c:pt idx="68">
                  <c:v>5.0937146000000003E-2</c:v>
                </c:pt>
                <c:pt idx="69">
                  <c:v>5.6732390000000001E-2</c:v>
                </c:pt>
                <c:pt idx="70">
                  <c:v>5.3621173000000001E-2</c:v>
                </c:pt>
                <c:pt idx="71">
                  <c:v>4.3076349999999999E-2</c:v>
                </c:pt>
                <c:pt idx="72">
                  <c:v>3.0633984E-2</c:v>
                </c:pt>
                <c:pt idx="73">
                  <c:v>2.0534817E-2</c:v>
                </c:pt>
                <c:pt idx="74">
                  <c:v>1.4154549000000001E-2</c:v>
                </c:pt>
                <c:pt idx="75">
                  <c:v>9.8424199999999993E-3</c:v>
                </c:pt>
                <c:pt idx="76">
                  <c:v>7.1793619999999999E-3</c:v>
                </c:pt>
                <c:pt idx="77">
                  <c:v>7.8010405000000001E-3</c:v>
                </c:pt>
                <c:pt idx="78">
                  <c:v>1.3253681E-2</c:v>
                </c:pt>
                <c:pt idx="79">
                  <c:v>2.0961605000000001E-2</c:v>
                </c:pt>
                <c:pt idx="80">
                  <c:v>2.5047544000000001E-2</c:v>
                </c:pt>
                <c:pt idx="81">
                  <c:v>2.1410068000000001E-2</c:v>
                </c:pt>
                <c:pt idx="82">
                  <c:v>1.0627271000000001E-2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2.104996E-3</c:v>
                </c:pt>
                <c:pt idx="89">
                  <c:v>8.2199555000000007E-3</c:v>
                </c:pt>
                <c:pt idx="90">
                  <c:v>1.2924201E-2</c:v>
                </c:pt>
                <c:pt idx="91">
                  <c:v>1.6691370000000001E-2</c:v>
                </c:pt>
                <c:pt idx="92">
                  <c:v>1.9204760000000001E-2</c:v>
                </c:pt>
                <c:pt idx="93">
                  <c:v>2.0747392999999999E-2</c:v>
                </c:pt>
                <c:pt idx="94">
                  <c:v>2.1507261E-2</c:v>
                </c:pt>
                <c:pt idx="95">
                  <c:v>2.1921840000000001E-2</c:v>
                </c:pt>
                <c:pt idx="96">
                  <c:v>2.3336187000000001E-2</c:v>
                </c:pt>
                <c:pt idx="97">
                  <c:v>2.5278332000000001E-2</c:v>
                </c:pt>
                <c:pt idx="98">
                  <c:v>2.7096279000000001E-2</c:v>
                </c:pt>
                <c:pt idx="99">
                  <c:v>2.8224958000000001E-2</c:v>
                </c:pt>
                <c:pt idx="100">
                  <c:v>2.8467922E-2</c:v>
                </c:pt>
                <c:pt idx="101">
                  <c:v>2.8427416E-2</c:v>
                </c:pt>
                <c:pt idx="102">
                  <c:v>2.8216489000000001E-2</c:v>
                </c:pt>
                <c:pt idx="103">
                  <c:v>2.8394708000000001E-2</c:v>
                </c:pt>
                <c:pt idx="104">
                  <c:v>2.7983286999999999E-2</c:v>
                </c:pt>
                <c:pt idx="105">
                  <c:v>2.7096042000000001E-2</c:v>
                </c:pt>
                <c:pt idx="106">
                  <c:v>2.5609962999999999E-2</c:v>
                </c:pt>
                <c:pt idx="107">
                  <c:v>2.3904739000000001E-2</c:v>
                </c:pt>
                <c:pt idx="108">
                  <c:v>2.1154037000000001E-2</c:v>
                </c:pt>
                <c:pt idx="109">
                  <c:v>1.7804596999999998E-2</c:v>
                </c:pt>
                <c:pt idx="110">
                  <c:v>1.4416659E-2</c:v>
                </c:pt>
                <c:pt idx="111">
                  <c:v>1.2381100000000001E-2</c:v>
                </c:pt>
                <c:pt idx="112">
                  <c:v>8.8261260000000001E-3</c:v>
                </c:pt>
                <c:pt idx="113">
                  <c:v>5.2663804999999999E-3</c:v>
                </c:pt>
                <c:pt idx="114">
                  <c:v>1.3466840999999999E-3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32C3-487F-9CBC-FB571D6773E0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[2]Sheet1!$D$69:$DT$69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1.0600488999999999E-3</c:v>
                </c:pt>
                <c:pt idx="6">
                  <c:v>2.0702632999999998E-3</c:v>
                </c:pt>
                <c:pt idx="7">
                  <c:v>3.7790209E-3</c:v>
                </c:pt>
                <c:pt idx="8">
                  <c:v>5.0054564999999999E-3</c:v>
                </c:pt>
                <c:pt idx="9">
                  <c:v>4.4557434E-3</c:v>
                </c:pt>
                <c:pt idx="10">
                  <c:v>1.4564956999999999E-3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4.8819013000000002E-4</c:v>
                </c:pt>
                <c:pt idx="15">
                  <c:v>5.5201881999999997E-3</c:v>
                </c:pt>
                <c:pt idx="16">
                  <c:v>9.4233449999999996E-3</c:v>
                </c:pt>
                <c:pt idx="17">
                  <c:v>9.2132340000000007E-3</c:v>
                </c:pt>
                <c:pt idx="18">
                  <c:v>5.3160789999999996E-3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5.5206669999999999E-3</c:v>
                </c:pt>
                <c:pt idx="27">
                  <c:v>9.782486E-3</c:v>
                </c:pt>
                <c:pt idx="28">
                  <c:v>1.2587394E-2</c:v>
                </c:pt>
                <c:pt idx="29">
                  <c:v>1.370324E-2</c:v>
                </c:pt>
                <c:pt idx="30">
                  <c:v>1.4807682500000001E-2</c:v>
                </c:pt>
                <c:pt idx="31">
                  <c:v>1.6418166000000001E-2</c:v>
                </c:pt>
                <c:pt idx="32">
                  <c:v>1.8145353999999999E-2</c:v>
                </c:pt>
                <c:pt idx="33">
                  <c:v>2.0975493000000001E-2</c:v>
                </c:pt>
                <c:pt idx="34">
                  <c:v>2.4188301999999998E-2</c:v>
                </c:pt>
                <c:pt idx="35">
                  <c:v>2.6964366E-2</c:v>
                </c:pt>
                <c:pt idx="36">
                  <c:v>2.7750209000000001E-2</c:v>
                </c:pt>
                <c:pt idx="37">
                  <c:v>2.5994241000000001E-2</c:v>
                </c:pt>
                <c:pt idx="38">
                  <c:v>2.2135621000000001E-2</c:v>
                </c:pt>
                <c:pt idx="39">
                  <c:v>1.7908989E-2</c:v>
                </c:pt>
                <c:pt idx="40">
                  <c:v>1.4226343000000001E-2</c:v>
                </c:pt>
                <c:pt idx="41">
                  <c:v>1.1789693E-2</c:v>
                </c:pt>
                <c:pt idx="42">
                  <c:v>1.0703234000000001E-2</c:v>
                </c:pt>
                <c:pt idx="43">
                  <c:v>1.2277730000000001E-2</c:v>
                </c:pt>
                <c:pt idx="44">
                  <c:v>1.7047567E-2</c:v>
                </c:pt>
                <c:pt idx="45">
                  <c:v>2.3708468E-2</c:v>
                </c:pt>
                <c:pt idx="46">
                  <c:v>2.9627223000000001E-2</c:v>
                </c:pt>
                <c:pt idx="47">
                  <c:v>3.2382827000000003E-2</c:v>
                </c:pt>
                <c:pt idx="48">
                  <c:v>3.1545552999999997E-2</c:v>
                </c:pt>
                <c:pt idx="49">
                  <c:v>2.8532133000000001E-2</c:v>
                </c:pt>
                <c:pt idx="50">
                  <c:v>2.4595987E-2</c:v>
                </c:pt>
                <c:pt idx="51">
                  <c:v>2.2038308999999999E-2</c:v>
                </c:pt>
                <c:pt idx="52">
                  <c:v>2.1665921000000001E-2</c:v>
                </c:pt>
                <c:pt idx="53">
                  <c:v>2.1931829E-2</c:v>
                </c:pt>
                <c:pt idx="54">
                  <c:v>2.098152E-2</c:v>
                </c:pt>
                <c:pt idx="55">
                  <c:v>1.9438035999999999E-2</c:v>
                </c:pt>
                <c:pt idx="56">
                  <c:v>1.9721473999999999E-2</c:v>
                </c:pt>
                <c:pt idx="57">
                  <c:v>2.3316903E-2</c:v>
                </c:pt>
                <c:pt idx="58">
                  <c:v>2.9076043999999999E-2</c:v>
                </c:pt>
                <c:pt idx="59">
                  <c:v>3.4263096999999999E-2</c:v>
                </c:pt>
                <c:pt idx="60">
                  <c:v>3.6267870000000001E-2</c:v>
                </c:pt>
                <c:pt idx="61">
                  <c:v>3.626505E-2</c:v>
                </c:pt>
                <c:pt idx="62">
                  <c:v>3.5186697000000003E-2</c:v>
                </c:pt>
                <c:pt idx="63">
                  <c:v>3.343819E-2</c:v>
                </c:pt>
                <c:pt idx="64">
                  <c:v>3.0681402999999999E-2</c:v>
                </c:pt>
                <c:pt idx="65">
                  <c:v>2.9018248E-2</c:v>
                </c:pt>
                <c:pt idx="66">
                  <c:v>3.1770907000000001E-2</c:v>
                </c:pt>
                <c:pt idx="67">
                  <c:v>4.0324323000000002E-2</c:v>
                </c:pt>
                <c:pt idx="68">
                  <c:v>5.0937146000000003E-2</c:v>
                </c:pt>
                <c:pt idx="69">
                  <c:v>5.6732390000000001E-2</c:v>
                </c:pt>
                <c:pt idx="70">
                  <c:v>5.3621173000000001E-2</c:v>
                </c:pt>
                <c:pt idx="71">
                  <c:v>4.3076349999999999E-2</c:v>
                </c:pt>
                <c:pt idx="72">
                  <c:v>3.0633984E-2</c:v>
                </c:pt>
                <c:pt idx="73">
                  <c:v>2.0534817E-2</c:v>
                </c:pt>
                <c:pt idx="74">
                  <c:v>1.4154549000000001E-2</c:v>
                </c:pt>
                <c:pt idx="75">
                  <c:v>9.8424199999999993E-3</c:v>
                </c:pt>
                <c:pt idx="76">
                  <c:v>7.1793619999999999E-3</c:v>
                </c:pt>
                <c:pt idx="77">
                  <c:v>7.8010405000000001E-3</c:v>
                </c:pt>
                <c:pt idx="78">
                  <c:v>1.3253681E-2</c:v>
                </c:pt>
                <c:pt idx="79">
                  <c:v>2.0961605000000001E-2</c:v>
                </c:pt>
                <c:pt idx="80">
                  <c:v>2.5047544000000001E-2</c:v>
                </c:pt>
                <c:pt idx="81">
                  <c:v>2.1410068000000001E-2</c:v>
                </c:pt>
                <c:pt idx="82">
                  <c:v>1.0627271000000001E-2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2.104996E-3</c:v>
                </c:pt>
                <c:pt idx="89">
                  <c:v>8.2199555000000007E-3</c:v>
                </c:pt>
                <c:pt idx="90">
                  <c:v>1.2924201E-2</c:v>
                </c:pt>
                <c:pt idx="91">
                  <c:v>1.6691370000000001E-2</c:v>
                </c:pt>
                <c:pt idx="92">
                  <c:v>1.9204760000000001E-2</c:v>
                </c:pt>
                <c:pt idx="93">
                  <c:v>2.0747392999999999E-2</c:v>
                </c:pt>
                <c:pt idx="94">
                  <c:v>2.1507261E-2</c:v>
                </c:pt>
                <c:pt idx="95">
                  <c:v>2.1921840000000001E-2</c:v>
                </c:pt>
                <c:pt idx="96">
                  <c:v>2.3336187000000001E-2</c:v>
                </c:pt>
                <c:pt idx="97">
                  <c:v>2.5278332000000001E-2</c:v>
                </c:pt>
                <c:pt idx="98">
                  <c:v>2.7096279000000001E-2</c:v>
                </c:pt>
                <c:pt idx="99">
                  <c:v>2.8224958000000001E-2</c:v>
                </c:pt>
                <c:pt idx="100">
                  <c:v>2.8467922E-2</c:v>
                </c:pt>
                <c:pt idx="101">
                  <c:v>2.8427416E-2</c:v>
                </c:pt>
                <c:pt idx="102">
                  <c:v>2.8216489000000001E-2</c:v>
                </c:pt>
                <c:pt idx="103">
                  <c:v>2.8394708000000001E-2</c:v>
                </c:pt>
                <c:pt idx="104">
                  <c:v>2.7983286999999999E-2</c:v>
                </c:pt>
                <c:pt idx="105">
                  <c:v>2.7096042000000001E-2</c:v>
                </c:pt>
                <c:pt idx="106">
                  <c:v>2.5609962999999999E-2</c:v>
                </c:pt>
                <c:pt idx="107">
                  <c:v>2.3904739000000001E-2</c:v>
                </c:pt>
                <c:pt idx="108">
                  <c:v>2.1154037000000001E-2</c:v>
                </c:pt>
                <c:pt idx="109">
                  <c:v>1.7804596999999998E-2</c:v>
                </c:pt>
                <c:pt idx="110">
                  <c:v>1.4416659E-2</c:v>
                </c:pt>
                <c:pt idx="111">
                  <c:v>1.2381100000000001E-2</c:v>
                </c:pt>
                <c:pt idx="112">
                  <c:v>8.8261260000000001E-3</c:v>
                </c:pt>
                <c:pt idx="113">
                  <c:v>5.2663804999999999E-3</c:v>
                </c:pt>
                <c:pt idx="114">
                  <c:v>1.3466840999999999E-3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32C3-487F-9CBC-FB571D6773E0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[2]Sheet1!$D$70:$DT$70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1.0600488999999999E-3</c:v>
                </c:pt>
                <c:pt idx="6">
                  <c:v>2.0702632999999998E-3</c:v>
                </c:pt>
                <c:pt idx="7">
                  <c:v>3.7790209E-3</c:v>
                </c:pt>
                <c:pt idx="8">
                  <c:v>5.0054564999999999E-3</c:v>
                </c:pt>
                <c:pt idx="9">
                  <c:v>4.4557434E-3</c:v>
                </c:pt>
                <c:pt idx="10">
                  <c:v>1.4564956999999999E-3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4.8819013000000002E-4</c:v>
                </c:pt>
                <c:pt idx="15">
                  <c:v>5.5201881999999997E-3</c:v>
                </c:pt>
                <c:pt idx="16">
                  <c:v>9.4233449999999996E-3</c:v>
                </c:pt>
                <c:pt idx="17">
                  <c:v>9.2132340000000007E-3</c:v>
                </c:pt>
                <c:pt idx="18">
                  <c:v>5.3160789999999996E-3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5.5206669999999999E-3</c:v>
                </c:pt>
                <c:pt idx="27">
                  <c:v>9.782486E-3</c:v>
                </c:pt>
                <c:pt idx="28">
                  <c:v>1.2587394E-2</c:v>
                </c:pt>
                <c:pt idx="29">
                  <c:v>1.370324E-2</c:v>
                </c:pt>
                <c:pt idx="30">
                  <c:v>1.4807682500000001E-2</c:v>
                </c:pt>
                <c:pt idx="31">
                  <c:v>1.6418166000000001E-2</c:v>
                </c:pt>
                <c:pt idx="32">
                  <c:v>1.8145353999999999E-2</c:v>
                </c:pt>
                <c:pt idx="33">
                  <c:v>2.0975493000000001E-2</c:v>
                </c:pt>
                <c:pt idx="34">
                  <c:v>2.4188301999999998E-2</c:v>
                </c:pt>
                <c:pt idx="35">
                  <c:v>2.6964366E-2</c:v>
                </c:pt>
                <c:pt idx="36">
                  <c:v>2.7750209000000001E-2</c:v>
                </c:pt>
                <c:pt idx="37">
                  <c:v>2.5994241000000001E-2</c:v>
                </c:pt>
                <c:pt idx="38">
                  <c:v>2.2135621000000001E-2</c:v>
                </c:pt>
                <c:pt idx="39">
                  <c:v>1.7908989E-2</c:v>
                </c:pt>
                <c:pt idx="40">
                  <c:v>1.4226343000000001E-2</c:v>
                </c:pt>
                <c:pt idx="41">
                  <c:v>1.1789693E-2</c:v>
                </c:pt>
                <c:pt idx="42">
                  <c:v>1.0703234000000001E-2</c:v>
                </c:pt>
                <c:pt idx="43">
                  <c:v>1.2277730000000001E-2</c:v>
                </c:pt>
                <c:pt idx="44">
                  <c:v>1.7047567E-2</c:v>
                </c:pt>
                <c:pt idx="45">
                  <c:v>2.3708468E-2</c:v>
                </c:pt>
                <c:pt idx="46">
                  <c:v>2.9627223000000001E-2</c:v>
                </c:pt>
                <c:pt idx="47">
                  <c:v>3.2382827000000003E-2</c:v>
                </c:pt>
                <c:pt idx="48">
                  <c:v>3.1545552999999997E-2</c:v>
                </c:pt>
                <c:pt idx="49">
                  <c:v>2.8532133000000001E-2</c:v>
                </c:pt>
                <c:pt idx="50">
                  <c:v>2.4595987E-2</c:v>
                </c:pt>
                <c:pt idx="51">
                  <c:v>2.2038308999999999E-2</c:v>
                </c:pt>
                <c:pt idx="52">
                  <c:v>2.1665921000000001E-2</c:v>
                </c:pt>
                <c:pt idx="53">
                  <c:v>2.1931829E-2</c:v>
                </c:pt>
                <c:pt idx="54">
                  <c:v>2.098152E-2</c:v>
                </c:pt>
                <c:pt idx="55">
                  <c:v>1.9438035999999999E-2</c:v>
                </c:pt>
                <c:pt idx="56">
                  <c:v>1.9721473999999999E-2</c:v>
                </c:pt>
                <c:pt idx="57">
                  <c:v>2.3316903E-2</c:v>
                </c:pt>
                <c:pt idx="58">
                  <c:v>2.9076043999999999E-2</c:v>
                </c:pt>
                <c:pt idx="59">
                  <c:v>3.4263096999999999E-2</c:v>
                </c:pt>
                <c:pt idx="60">
                  <c:v>3.6267870000000001E-2</c:v>
                </c:pt>
                <c:pt idx="61">
                  <c:v>3.626505E-2</c:v>
                </c:pt>
                <c:pt idx="62">
                  <c:v>3.5186697000000003E-2</c:v>
                </c:pt>
                <c:pt idx="63">
                  <c:v>3.343819E-2</c:v>
                </c:pt>
                <c:pt idx="64">
                  <c:v>3.0681402999999999E-2</c:v>
                </c:pt>
                <c:pt idx="65">
                  <c:v>2.9018248E-2</c:v>
                </c:pt>
                <c:pt idx="66">
                  <c:v>3.1770907000000001E-2</c:v>
                </c:pt>
                <c:pt idx="67">
                  <c:v>4.0324323000000002E-2</c:v>
                </c:pt>
                <c:pt idx="68">
                  <c:v>5.0937146000000003E-2</c:v>
                </c:pt>
                <c:pt idx="69">
                  <c:v>5.6732390000000001E-2</c:v>
                </c:pt>
                <c:pt idx="70">
                  <c:v>5.3621173000000001E-2</c:v>
                </c:pt>
                <c:pt idx="71">
                  <c:v>4.3076349999999999E-2</c:v>
                </c:pt>
                <c:pt idx="72">
                  <c:v>3.0633984E-2</c:v>
                </c:pt>
                <c:pt idx="73">
                  <c:v>2.0534817E-2</c:v>
                </c:pt>
                <c:pt idx="74">
                  <c:v>1.4154549000000001E-2</c:v>
                </c:pt>
                <c:pt idx="75">
                  <c:v>9.8424199999999993E-3</c:v>
                </c:pt>
                <c:pt idx="76">
                  <c:v>7.1793619999999999E-3</c:v>
                </c:pt>
                <c:pt idx="77">
                  <c:v>7.8010405000000001E-3</c:v>
                </c:pt>
                <c:pt idx="78">
                  <c:v>1.3253681E-2</c:v>
                </c:pt>
                <c:pt idx="79">
                  <c:v>2.0961605000000001E-2</c:v>
                </c:pt>
                <c:pt idx="80">
                  <c:v>2.5047544000000001E-2</c:v>
                </c:pt>
                <c:pt idx="81">
                  <c:v>2.1410068000000001E-2</c:v>
                </c:pt>
                <c:pt idx="82">
                  <c:v>1.0627271000000001E-2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2.104996E-3</c:v>
                </c:pt>
                <c:pt idx="89">
                  <c:v>8.2199555000000007E-3</c:v>
                </c:pt>
                <c:pt idx="90">
                  <c:v>1.2924201E-2</c:v>
                </c:pt>
                <c:pt idx="91">
                  <c:v>1.6691370000000001E-2</c:v>
                </c:pt>
                <c:pt idx="92">
                  <c:v>1.9204760000000001E-2</c:v>
                </c:pt>
                <c:pt idx="93">
                  <c:v>2.0747392999999999E-2</c:v>
                </c:pt>
                <c:pt idx="94">
                  <c:v>2.1507261E-2</c:v>
                </c:pt>
                <c:pt idx="95">
                  <c:v>2.1921840000000001E-2</c:v>
                </c:pt>
                <c:pt idx="96">
                  <c:v>2.3336187000000001E-2</c:v>
                </c:pt>
                <c:pt idx="97">
                  <c:v>2.5278332000000001E-2</c:v>
                </c:pt>
                <c:pt idx="98">
                  <c:v>2.7096279000000001E-2</c:v>
                </c:pt>
                <c:pt idx="99">
                  <c:v>2.8224958000000001E-2</c:v>
                </c:pt>
                <c:pt idx="100">
                  <c:v>2.8467922E-2</c:v>
                </c:pt>
                <c:pt idx="101">
                  <c:v>2.8427416E-2</c:v>
                </c:pt>
                <c:pt idx="102">
                  <c:v>2.8216489000000001E-2</c:v>
                </c:pt>
                <c:pt idx="103">
                  <c:v>2.8394708000000001E-2</c:v>
                </c:pt>
                <c:pt idx="104">
                  <c:v>2.7983286999999999E-2</c:v>
                </c:pt>
                <c:pt idx="105">
                  <c:v>2.7096042000000001E-2</c:v>
                </c:pt>
                <c:pt idx="106">
                  <c:v>2.5609962999999999E-2</c:v>
                </c:pt>
                <c:pt idx="107">
                  <c:v>2.3904739000000001E-2</c:v>
                </c:pt>
                <c:pt idx="108">
                  <c:v>2.1154037000000001E-2</c:v>
                </c:pt>
                <c:pt idx="109">
                  <c:v>1.7804596999999998E-2</c:v>
                </c:pt>
                <c:pt idx="110">
                  <c:v>1.4416659E-2</c:v>
                </c:pt>
                <c:pt idx="111">
                  <c:v>1.2381100000000001E-2</c:v>
                </c:pt>
                <c:pt idx="112">
                  <c:v>8.8261260000000001E-3</c:v>
                </c:pt>
                <c:pt idx="113">
                  <c:v>5.2663804999999999E-3</c:v>
                </c:pt>
                <c:pt idx="114">
                  <c:v>1.3466840999999999E-3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32C3-487F-9CBC-FB571D6773E0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[2]Sheet1!$D$71:$DT$71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1.0600488999999999E-3</c:v>
                </c:pt>
                <c:pt idx="6">
                  <c:v>2.0702632999999998E-3</c:v>
                </c:pt>
                <c:pt idx="7">
                  <c:v>3.7790209E-3</c:v>
                </c:pt>
                <c:pt idx="8">
                  <c:v>5.0054564999999999E-3</c:v>
                </c:pt>
                <c:pt idx="9">
                  <c:v>4.4557434E-3</c:v>
                </c:pt>
                <c:pt idx="10">
                  <c:v>1.4564956999999999E-3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4.8819013000000002E-4</c:v>
                </c:pt>
                <c:pt idx="15">
                  <c:v>5.5201881999999997E-3</c:v>
                </c:pt>
                <c:pt idx="16">
                  <c:v>9.4233449999999996E-3</c:v>
                </c:pt>
                <c:pt idx="17">
                  <c:v>9.2132340000000007E-3</c:v>
                </c:pt>
                <c:pt idx="18">
                  <c:v>5.3160789999999996E-3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5.5206669999999999E-3</c:v>
                </c:pt>
                <c:pt idx="27">
                  <c:v>9.782486E-3</c:v>
                </c:pt>
                <c:pt idx="28">
                  <c:v>1.2587394E-2</c:v>
                </c:pt>
                <c:pt idx="29">
                  <c:v>1.370324E-2</c:v>
                </c:pt>
                <c:pt idx="30">
                  <c:v>1.4807682500000001E-2</c:v>
                </c:pt>
                <c:pt idx="31">
                  <c:v>1.6418166000000001E-2</c:v>
                </c:pt>
                <c:pt idx="32">
                  <c:v>1.8145353999999999E-2</c:v>
                </c:pt>
                <c:pt idx="33">
                  <c:v>2.0975493000000001E-2</c:v>
                </c:pt>
                <c:pt idx="34">
                  <c:v>2.4188301999999998E-2</c:v>
                </c:pt>
                <c:pt idx="35">
                  <c:v>2.6964366E-2</c:v>
                </c:pt>
                <c:pt idx="36">
                  <c:v>2.7750209000000001E-2</c:v>
                </c:pt>
                <c:pt idx="37">
                  <c:v>2.5994241000000001E-2</c:v>
                </c:pt>
                <c:pt idx="38">
                  <c:v>2.2135621000000001E-2</c:v>
                </c:pt>
                <c:pt idx="39">
                  <c:v>1.7908989E-2</c:v>
                </c:pt>
                <c:pt idx="40">
                  <c:v>1.4226343000000001E-2</c:v>
                </c:pt>
                <c:pt idx="41">
                  <c:v>1.1789693E-2</c:v>
                </c:pt>
                <c:pt idx="42">
                  <c:v>1.0703234000000001E-2</c:v>
                </c:pt>
                <c:pt idx="43">
                  <c:v>1.2277730000000001E-2</c:v>
                </c:pt>
                <c:pt idx="44">
                  <c:v>1.7047567E-2</c:v>
                </c:pt>
                <c:pt idx="45">
                  <c:v>2.3708468E-2</c:v>
                </c:pt>
                <c:pt idx="46">
                  <c:v>2.9627223000000001E-2</c:v>
                </c:pt>
                <c:pt idx="47">
                  <c:v>3.2382827000000003E-2</c:v>
                </c:pt>
                <c:pt idx="48">
                  <c:v>3.1545552999999997E-2</c:v>
                </c:pt>
                <c:pt idx="49">
                  <c:v>2.8532133000000001E-2</c:v>
                </c:pt>
                <c:pt idx="50">
                  <c:v>2.4595987E-2</c:v>
                </c:pt>
                <c:pt idx="51">
                  <c:v>2.2038308999999999E-2</c:v>
                </c:pt>
                <c:pt idx="52">
                  <c:v>2.1665921000000001E-2</c:v>
                </c:pt>
                <c:pt idx="53">
                  <c:v>2.1931829E-2</c:v>
                </c:pt>
                <c:pt idx="54">
                  <c:v>2.098152E-2</c:v>
                </c:pt>
                <c:pt idx="55">
                  <c:v>1.9438035999999999E-2</c:v>
                </c:pt>
                <c:pt idx="56">
                  <c:v>1.9721473999999999E-2</c:v>
                </c:pt>
                <c:pt idx="57">
                  <c:v>2.3316903E-2</c:v>
                </c:pt>
                <c:pt idx="58">
                  <c:v>2.9076043999999999E-2</c:v>
                </c:pt>
                <c:pt idx="59">
                  <c:v>3.4263096999999999E-2</c:v>
                </c:pt>
                <c:pt idx="60">
                  <c:v>3.6267870000000001E-2</c:v>
                </c:pt>
                <c:pt idx="61">
                  <c:v>3.626505E-2</c:v>
                </c:pt>
                <c:pt idx="62">
                  <c:v>3.5186697000000003E-2</c:v>
                </c:pt>
                <c:pt idx="63">
                  <c:v>3.343819E-2</c:v>
                </c:pt>
                <c:pt idx="64">
                  <c:v>3.0681402999999999E-2</c:v>
                </c:pt>
                <c:pt idx="65">
                  <c:v>2.9018248E-2</c:v>
                </c:pt>
                <c:pt idx="66">
                  <c:v>3.1770907000000001E-2</c:v>
                </c:pt>
                <c:pt idx="67">
                  <c:v>4.0324323000000002E-2</c:v>
                </c:pt>
                <c:pt idx="68">
                  <c:v>5.0937146000000003E-2</c:v>
                </c:pt>
                <c:pt idx="69">
                  <c:v>5.6732390000000001E-2</c:v>
                </c:pt>
                <c:pt idx="70">
                  <c:v>5.3621173000000001E-2</c:v>
                </c:pt>
                <c:pt idx="71">
                  <c:v>4.3076349999999999E-2</c:v>
                </c:pt>
                <c:pt idx="72">
                  <c:v>3.0633984E-2</c:v>
                </c:pt>
                <c:pt idx="73">
                  <c:v>2.0534817E-2</c:v>
                </c:pt>
                <c:pt idx="74">
                  <c:v>1.4154549000000001E-2</c:v>
                </c:pt>
                <c:pt idx="75">
                  <c:v>9.8424199999999993E-3</c:v>
                </c:pt>
                <c:pt idx="76">
                  <c:v>7.1793619999999999E-3</c:v>
                </c:pt>
                <c:pt idx="77">
                  <c:v>7.8010405000000001E-3</c:v>
                </c:pt>
                <c:pt idx="78">
                  <c:v>1.3253681E-2</c:v>
                </c:pt>
                <c:pt idx="79">
                  <c:v>2.0961605000000001E-2</c:v>
                </c:pt>
                <c:pt idx="80">
                  <c:v>2.5047544000000001E-2</c:v>
                </c:pt>
                <c:pt idx="81">
                  <c:v>2.1410068000000001E-2</c:v>
                </c:pt>
                <c:pt idx="82">
                  <c:v>1.0627271000000001E-2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2.104996E-3</c:v>
                </c:pt>
                <c:pt idx="89">
                  <c:v>8.2199555000000007E-3</c:v>
                </c:pt>
                <c:pt idx="90">
                  <c:v>1.2924201E-2</c:v>
                </c:pt>
                <c:pt idx="91">
                  <c:v>1.6691370000000001E-2</c:v>
                </c:pt>
                <c:pt idx="92">
                  <c:v>1.9204760000000001E-2</c:v>
                </c:pt>
                <c:pt idx="93">
                  <c:v>2.0747392999999999E-2</c:v>
                </c:pt>
                <c:pt idx="94">
                  <c:v>2.1507261E-2</c:v>
                </c:pt>
                <c:pt idx="95">
                  <c:v>2.1921840000000001E-2</c:v>
                </c:pt>
                <c:pt idx="96">
                  <c:v>2.3336187000000001E-2</c:v>
                </c:pt>
                <c:pt idx="97">
                  <c:v>2.5278332000000001E-2</c:v>
                </c:pt>
                <c:pt idx="98">
                  <c:v>2.7096279000000001E-2</c:v>
                </c:pt>
                <c:pt idx="99">
                  <c:v>2.8224958000000001E-2</c:v>
                </c:pt>
                <c:pt idx="100">
                  <c:v>2.8467922E-2</c:v>
                </c:pt>
                <c:pt idx="101">
                  <c:v>2.8427416E-2</c:v>
                </c:pt>
                <c:pt idx="102">
                  <c:v>2.8216489000000001E-2</c:v>
                </c:pt>
                <c:pt idx="103">
                  <c:v>2.8394708000000001E-2</c:v>
                </c:pt>
                <c:pt idx="104">
                  <c:v>2.7983286999999999E-2</c:v>
                </c:pt>
                <c:pt idx="105">
                  <c:v>2.7096042000000001E-2</c:v>
                </c:pt>
                <c:pt idx="106">
                  <c:v>2.5609962999999999E-2</c:v>
                </c:pt>
                <c:pt idx="107">
                  <c:v>2.3904739000000001E-2</c:v>
                </c:pt>
                <c:pt idx="108">
                  <c:v>2.1154037000000001E-2</c:v>
                </c:pt>
                <c:pt idx="109">
                  <c:v>1.7804596999999998E-2</c:v>
                </c:pt>
                <c:pt idx="110">
                  <c:v>1.4416659E-2</c:v>
                </c:pt>
                <c:pt idx="111">
                  <c:v>1.2381100000000001E-2</c:v>
                </c:pt>
                <c:pt idx="112">
                  <c:v>8.8261260000000001E-3</c:v>
                </c:pt>
                <c:pt idx="113">
                  <c:v>5.2663804999999999E-3</c:v>
                </c:pt>
                <c:pt idx="114">
                  <c:v>1.3466840999999999E-3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32C3-487F-9CBC-FB571D6773E0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[2]Sheet1!$D$72:$DT$72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1.0600488999999999E-3</c:v>
                </c:pt>
                <c:pt idx="6">
                  <c:v>2.0702632999999998E-3</c:v>
                </c:pt>
                <c:pt idx="7">
                  <c:v>3.7790209E-3</c:v>
                </c:pt>
                <c:pt idx="8">
                  <c:v>5.0054564999999999E-3</c:v>
                </c:pt>
                <c:pt idx="9">
                  <c:v>4.4557434E-3</c:v>
                </c:pt>
                <c:pt idx="10">
                  <c:v>1.4564956999999999E-3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4.8819013000000002E-4</c:v>
                </c:pt>
                <c:pt idx="15">
                  <c:v>5.5201881999999997E-3</c:v>
                </c:pt>
                <c:pt idx="16">
                  <c:v>9.4233449999999996E-3</c:v>
                </c:pt>
                <c:pt idx="17">
                  <c:v>9.2132340000000007E-3</c:v>
                </c:pt>
                <c:pt idx="18">
                  <c:v>5.3160789999999996E-3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5.5206669999999999E-3</c:v>
                </c:pt>
                <c:pt idx="27">
                  <c:v>9.782486E-3</c:v>
                </c:pt>
                <c:pt idx="28">
                  <c:v>1.2587394E-2</c:v>
                </c:pt>
                <c:pt idx="29">
                  <c:v>1.370324E-2</c:v>
                </c:pt>
                <c:pt idx="30">
                  <c:v>1.4807682500000001E-2</c:v>
                </c:pt>
                <c:pt idx="31">
                  <c:v>1.6418166000000001E-2</c:v>
                </c:pt>
                <c:pt idx="32">
                  <c:v>1.8145353999999999E-2</c:v>
                </c:pt>
                <c:pt idx="33">
                  <c:v>2.0975493000000001E-2</c:v>
                </c:pt>
                <c:pt idx="34">
                  <c:v>2.4188301999999998E-2</c:v>
                </c:pt>
                <c:pt idx="35">
                  <c:v>2.6964366E-2</c:v>
                </c:pt>
                <c:pt idx="36">
                  <c:v>2.7750209000000001E-2</c:v>
                </c:pt>
                <c:pt idx="37">
                  <c:v>2.5994241000000001E-2</c:v>
                </c:pt>
                <c:pt idx="38">
                  <c:v>2.2135621000000001E-2</c:v>
                </c:pt>
                <c:pt idx="39">
                  <c:v>1.7908989E-2</c:v>
                </c:pt>
                <c:pt idx="40">
                  <c:v>1.4226343000000001E-2</c:v>
                </c:pt>
                <c:pt idx="41">
                  <c:v>1.1789693E-2</c:v>
                </c:pt>
                <c:pt idx="42">
                  <c:v>1.0703234000000001E-2</c:v>
                </c:pt>
                <c:pt idx="43">
                  <c:v>1.2277730000000001E-2</c:v>
                </c:pt>
                <c:pt idx="44">
                  <c:v>1.7047567E-2</c:v>
                </c:pt>
                <c:pt idx="45">
                  <c:v>2.3708468E-2</c:v>
                </c:pt>
                <c:pt idx="46">
                  <c:v>2.9627223000000001E-2</c:v>
                </c:pt>
                <c:pt idx="47">
                  <c:v>3.2382827000000003E-2</c:v>
                </c:pt>
                <c:pt idx="48">
                  <c:v>3.1545552999999997E-2</c:v>
                </c:pt>
                <c:pt idx="49">
                  <c:v>2.8532133000000001E-2</c:v>
                </c:pt>
                <c:pt idx="50">
                  <c:v>2.4595987E-2</c:v>
                </c:pt>
                <c:pt idx="51">
                  <c:v>2.2038308999999999E-2</c:v>
                </c:pt>
                <c:pt idx="52">
                  <c:v>2.1665921000000001E-2</c:v>
                </c:pt>
                <c:pt idx="53">
                  <c:v>2.1931829E-2</c:v>
                </c:pt>
                <c:pt idx="54">
                  <c:v>2.098152E-2</c:v>
                </c:pt>
                <c:pt idx="55">
                  <c:v>1.9438035999999999E-2</c:v>
                </c:pt>
                <c:pt idx="56">
                  <c:v>1.9721473999999999E-2</c:v>
                </c:pt>
                <c:pt idx="57">
                  <c:v>2.3316903E-2</c:v>
                </c:pt>
                <c:pt idx="58">
                  <c:v>2.9076043999999999E-2</c:v>
                </c:pt>
                <c:pt idx="59">
                  <c:v>3.4263096999999999E-2</c:v>
                </c:pt>
                <c:pt idx="60">
                  <c:v>3.6267870000000001E-2</c:v>
                </c:pt>
                <c:pt idx="61">
                  <c:v>3.626505E-2</c:v>
                </c:pt>
                <c:pt idx="62">
                  <c:v>3.5186697000000003E-2</c:v>
                </c:pt>
                <c:pt idx="63">
                  <c:v>3.343819E-2</c:v>
                </c:pt>
                <c:pt idx="64">
                  <c:v>3.0681402999999999E-2</c:v>
                </c:pt>
                <c:pt idx="65">
                  <c:v>2.9018248E-2</c:v>
                </c:pt>
                <c:pt idx="66">
                  <c:v>3.1770907000000001E-2</c:v>
                </c:pt>
                <c:pt idx="67">
                  <c:v>4.0324323000000002E-2</c:v>
                </c:pt>
                <c:pt idx="68">
                  <c:v>5.0937146000000003E-2</c:v>
                </c:pt>
                <c:pt idx="69">
                  <c:v>5.6732390000000001E-2</c:v>
                </c:pt>
                <c:pt idx="70">
                  <c:v>5.3621173000000001E-2</c:v>
                </c:pt>
                <c:pt idx="71">
                  <c:v>4.3076349999999999E-2</c:v>
                </c:pt>
                <c:pt idx="72">
                  <c:v>3.0633984E-2</c:v>
                </c:pt>
                <c:pt idx="73">
                  <c:v>2.0534817E-2</c:v>
                </c:pt>
                <c:pt idx="74">
                  <c:v>1.4154549000000001E-2</c:v>
                </c:pt>
                <c:pt idx="75">
                  <c:v>9.8424199999999993E-3</c:v>
                </c:pt>
                <c:pt idx="76">
                  <c:v>7.1793619999999999E-3</c:v>
                </c:pt>
                <c:pt idx="77">
                  <c:v>7.8010405000000001E-3</c:v>
                </c:pt>
                <c:pt idx="78">
                  <c:v>1.3253681E-2</c:v>
                </c:pt>
                <c:pt idx="79">
                  <c:v>2.0961605000000001E-2</c:v>
                </c:pt>
                <c:pt idx="80">
                  <c:v>2.5047544000000001E-2</c:v>
                </c:pt>
                <c:pt idx="81">
                  <c:v>2.1410068000000001E-2</c:v>
                </c:pt>
                <c:pt idx="82">
                  <c:v>1.0627271000000001E-2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2.104996E-3</c:v>
                </c:pt>
                <c:pt idx="89">
                  <c:v>8.2199555000000007E-3</c:v>
                </c:pt>
                <c:pt idx="90">
                  <c:v>1.2924201E-2</c:v>
                </c:pt>
                <c:pt idx="91">
                  <c:v>1.6691370000000001E-2</c:v>
                </c:pt>
                <c:pt idx="92">
                  <c:v>1.9204760000000001E-2</c:v>
                </c:pt>
                <c:pt idx="93">
                  <c:v>2.0747392999999999E-2</c:v>
                </c:pt>
                <c:pt idx="94">
                  <c:v>2.1507261E-2</c:v>
                </c:pt>
                <c:pt idx="95">
                  <c:v>2.1921840000000001E-2</c:v>
                </c:pt>
                <c:pt idx="96">
                  <c:v>2.3336187000000001E-2</c:v>
                </c:pt>
                <c:pt idx="97">
                  <c:v>2.5278332000000001E-2</c:v>
                </c:pt>
                <c:pt idx="98">
                  <c:v>2.7096279000000001E-2</c:v>
                </c:pt>
                <c:pt idx="99">
                  <c:v>2.8224958000000001E-2</c:v>
                </c:pt>
                <c:pt idx="100">
                  <c:v>2.8467922E-2</c:v>
                </c:pt>
                <c:pt idx="101">
                  <c:v>2.8427416E-2</c:v>
                </c:pt>
                <c:pt idx="102">
                  <c:v>2.8216489000000001E-2</c:v>
                </c:pt>
                <c:pt idx="103">
                  <c:v>2.8394708000000001E-2</c:v>
                </c:pt>
                <c:pt idx="104">
                  <c:v>2.7983286999999999E-2</c:v>
                </c:pt>
                <c:pt idx="105">
                  <c:v>2.7096042000000001E-2</c:v>
                </c:pt>
                <c:pt idx="106">
                  <c:v>2.5609962999999999E-2</c:v>
                </c:pt>
                <c:pt idx="107">
                  <c:v>2.3904739000000001E-2</c:v>
                </c:pt>
                <c:pt idx="108">
                  <c:v>2.1154037000000001E-2</c:v>
                </c:pt>
                <c:pt idx="109">
                  <c:v>1.7804596999999998E-2</c:v>
                </c:pt>
                <c:pt idx="110">
                  <c:v>1.4416659E-2</c:v>
                </c:pt>
                <c:pt idx="111">
                  <c:v>1.2381100000000001E-2</c:v>
                </c:pt>
                <c:pt idx="112">
                  <c:v>8.8261260000000001E-3</c:v>
                </c:pt>
                <c:pt idx="113">
                  <c:v>5.2663804999999999E-3</c:v>
                </c:pt>
                <c:pt idx="114">
                  <c:v>1.3466840999999999E-3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32C3-487F-9CBC-FB571D6773E0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[2]Sheet1!$D$73:$DT$73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1.0600488999999999E-3</c:v>
                </c:pt>
                <c:pt idx="6">
                  <c:v>2.0702632999999998E-3</c:v>
                </c:pt>
                <c:pt idx="7">
                  <c:v>3.7790209E-3</c:v>
                </c:pt>
                <c:pt idx="8">
                  <c:v>5.0054564999999999E-3</c:v>
                </c:pt>
                <c:pt idx="9">
                  <c:v>4.4557434E-3</c:v>
                </c:pt>
                <c:pt idx="10">
                  <c:v>1.4564956999999999E-3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4.8819013000000002E-4</c:v>
                </c:pt>
                <c:pt idx="15">
                  <c:v>5.5201881999999997E-3</c:v>
                </c:pt>
                <c:pt idx="16">
                  <c:v>9.4233449999999996E-3</c:v>
                </c:pt>
                <c:pt idx="17">
                  <c:v>9.2132340000000007E-3</c:v>
                </c:pt>
                <c:pt idx="18">
                  <c:v>5.3160789999999996E-3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5.5206669999999999E-3</c:v>
                </c:pt>
                <c:pt idx="27">
                  <c:v>9.782486E-3</c:v>
                </c:pt>
                <c:pt idx="28">
                  <c:v>1.2587394E-2</c:v>
                </c:pt>
                <c:pt idx="29">
                  <c:v>1.370324E-2</c:v>
                </c:pt>
                <c:pt idx="30">
                  <c:v>1.4807682500000001E-2</c:v>
                </c:pt>
                <c:pt idx="31">
                  <c:v>1.6418166000000001E-2</c:v>
                </c:pt>
                <c:pt idx="32">
                  <c:v>1.8145353999999999E-2</c:v>
                </c:pt>
                <c:pt idx="33">
                  <c:v>2.0975493000000001E-2</c:v>
                </c:pt>
                <c:pt idx="34">
                  <c:v>2.4188301999999998E-2</c:v>
                </c:pt>
                <c:pt idx="35">
                  <c:v>2.6964366E-2</c:v>
                </c:pt>
                <c:pt idx="36">
                  <c:v>2.7750209000000001E-2</c:v>
                </c:pt>
                <c:pt idx="37">
                  <c:v>2.5994241000000001E-2</c:v>
                </c:pt>
                <c:pt idx="38">
                  <c:v>2.2135621000000001E-2</c:v>
                </c:pt>
                <c:pt idx="39">
                  <c:v>1.7908989E-2</c:v>
                </c:pt>
                <c:pt idx="40">
                  <c:v>1.4226343000000001E-2</c:v>
                </c:pt>
                <c:pt idx="41">
                  <c:v>1.1789693E-2</c:v>
                </c:pt>
                <c:pt idx="42">
                  <c:v>1.0703234000000001E-2</c:v>
                </c:pt>
                <c:pt idx="43">
                  <c:v>1.2277730000000001E-2</c:v>
                </c:pt>
                <c:pt idx="44">
                  <c:v>1.7047567E-2</c:v>
                </c:pt>
                <c:pt idx="45">
                  <c:v>2.3708468E-2</c:v>
                </c:pt>
                <c:pt idx="46">
                  <c:v>2.9627223000000001E-2</c:v>
                </c:pt>
                <c:pt idx="47">
                  <c:v>3.2382827000000003E-2</c:v>
                </c:pt>
                <c:pt idx="48">
                  <c:v>3.1545552999999997E-2</c:v>
                </c:pt>
                <c:pt idx="49">
                  <c:v>2.8532133000000001E-2</c:v>
                </c:pt>
                <c:pt idx="50">
                  <c:v>2.4595987E-2</c:v>
                </c:pt>
                <c:pt idx="51">
                  <c:v>2.2038308999999999E-2</c:v>
                </c:pt>
                <c:pt idx="52">
                  <c:v>2.1665921000000001E-2</c:v>
                </c:pt>
                <c:pt idx="53">
                  <c:v>2.1931829E-2</c:v>
                </c:pt>
                <c:pt idx="54">
                  <c:v>2.098152E-2</c:v>
                </c:pt>
                <c:pt idx="55">
                  <c:v>1.9438035999999999E-2</c:v>
                </c:pt>
                <c:pt idx="56">
                  <c:v>1.9721473999999999E-2</c:v>
                </c:pt>
                <c:pt idx="57">
                  <c:v>2.3316903E-2</c:v>
                </c:pt>
                <c:pt idx="58">
                  <c:v>2.9076043999999999E-2</c:v>
                </c:pt>
                <c:pt idx="59">
                  <c:v>3.4263096999999999E-2</c:v>
                </c:pt>
                <c:pt idx="60">
                  <c:v>3.6267870000000001E-2</c:v>
                </c:pt>
                <c:pt idx="61">
                  <c:v>3.626505E-2</c:v>
                </c:pt>
                <c:pt idx="62">
                  <c:v>3.5186697000000003E-2</c:v>
                </c:pt>
                <c:pt idx="63">
                  <c:v>3.343819E-2</c:v>
                </c:pt>
                <c:pt idx="64">
                  <c:v>3.0681402999999999E-2</c:v>
                </c:pt>
                <c:pt idx="65">
                  <c:v>2.9018248E-2</c:v>
                </c:pt>
                <c:pt idx="66">
                  <c:v>3.1770907000000001E-2</c:v>
                </c:pt>
                <c:pt idx="67">
                  <c:v>4.0324323000000002E-2</c:v>
                </c:pt>
                <c:pt idx="68">
                  <c:v>5.0937146000000003E-2</c:v>
                </c:pt>
                <c:pt idx="69">
                  <c:v>5.6732390000000001E-2</c:v>
                </c:pt>
                <c:pt idx="70">
                  <c:v>5.3621173000000001E-2</c:v>
                </c:pt>
                <c:pt idx="71">
                  <c:v>4.3076349999999999E-2</c:v>
                </c:pt>
                <c:pt idx="72">
                  <c:v>3.0633984E-2</c:v>
                </c:pt>
                <c:pt idx="73">
                  <c:v>2.0534817E-2</c:v>
                </c:pt>
                <c:pt idx="74">
                  <c:v>1.4154549000000001E-2</c:v>
                </c:pt>
                <c:pt idx="75">
                  <c:v>9.8424199999999993E-3</c:v>
                </c:pt>
                <c:pt idx="76">
                  <c:v>7.1793619999999999E-3</c:v>
                </c:pt>
                <c:pt idx="77">
                  <c:v>7.8010405000000001E-3</c:v>
                </c:pt>
                <c:pt idx="78">
                  <c:v>1.3253681E-2</c:v>
                </c:pt>
                <c:pt idx="79">
                  <c:v>2.0961605000000001E-2</c:v>
                </c:pt>
                <c:pt idx="80">
                  <c:v>2.5047544000000001E-2</c:v>
                </c:pt>
                <c:pt idx="81">
                  <c:v>2.1410068000000001E-2</c:v>
                </c:pt>
                <c:pt idx="82">
                  <c:v>1.0627271000000001E-2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2.104996E-3</c:v>
                </c:pt>
                <c:pt idx="89">
                  <c:v>8.2199555000000007E-3</c:v>
                </c:pt>
                <c:pt idx="90">
                  <c:v>1.2924201E-2</c:v>
                </c:pt>
                <c:pt idx="91">
                  <c:v>1.6691370000000001E-2</c:v>
                </c:pt>
                <c:pt idx="92">
                  <c:v>1.9204760000000001E-2</c:v>
                </c:pt>
                <c:pt idx="93">
                  <c:v>2.0747392999999999E-2</c:v>
                </c:pt>
                <c:pt idx="94">
                  <c:v>2.1507261E-2</c:v>
                </c:pt>
                <c:pt idx="95">
                  <c:v>2.1921840000000001E-2</c:v>
                </c:pt>
                <c:pt idx="96">
                  <c:v>2.3336187000000001E-2</c:v>
                </c:pt>
                <c:pt idx="97">
                  <c:v>2.5278332000000001E-2</c:v>
                </c:pt>
                <c:pt idx="98">
                  <c:v>2.7096279000000001E-2</c:v>
                </c:pt>
                <c:pt idx="99">
                  <c:v>2.8224958000000001E-2</c:v>
                </c:pt>
                <c:pt idx="100">
                  <c:v>2.8467922E-2</c:v>
                </c:pt>
                <c:pt idx="101">
                  <c:v>2.8427416E-2</c:v>
                </c:pt>
                <c:pt idx="102">
                  <c:v>2.8216489000000001E-2</c:v>
                </c:pt>
                <c:pt idx="103">
                  <c:v>2.8394708000000001E-2</c:v>
                </c:pt>
                <c:pt idx="104">
                  <c:v>2.7983286999999999E-2</c:v>
                </c:pt>
                <c:pt idx="105">
                  <c:v>2.7096042000000001E-2</c:v>
                </c:pt>
                <c:pt idx="106">
                  <c:v>2.5609962999999999E-2</c:v>
                </c:pt>
                <c:pt idx="107">
                  <c:v>2.3904739000000001E-2</c:v>
                </c:pt>
                <c:pt idx="108">
                  <c:v>2.1154037000000001E-2</c:v>
                </c:pt>
                <c:pt idx="109">
                  <c:v>1.7804596999999998E-2</c:v>
                </c:pt>
                <c:pt idx="110">
                  <c:v>1.4416659E-2</c:v>
                </c:pt>
                <c:pt idx="111">
                  <c:v>1.2381100000000001E-2</c:v>
                </c:pt>
                <c:pt idx="112">
                  <c:v>8.8261260000000001E-3</c:v>
                </c:pt>
                <c:pt idx="113">
                  <c:v>5.2663804999999999E-3</c:v>
                </c:pt>
                <c:pt idx="114">
                  <c:v>1.3466840999999999E-3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32C3-487F-9CBC-FB571D6773E0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[2]Sheet1!$D$74:$DT$74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1.0600488999999999E-3</c:v>
                </c:pt>
                <c:pt idx="6">
                  <c:v>2.0702632999999998E-3</c:v>
                </c:pt>
                <c:pt idx="7">
                  <c:v>3.7790209E-3</c:v>
                </c:pt>
                <c:pt idx="8">
                  <c:v>5.0054564999999999E-3</c:v>
                </c:pt>
                <c:pt idx="9">
                  <c:v>4.4557434E-3</c:v>
                </c:pt>
                <c:pt idx="10">
                  <c:v>1.4564956999999999E-3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4.8819013000000002E-4</c:v>
                </c:pt>
                <c:pt idx="15">
                  <c:v>5.5201881999999997E-3</c:v>
                </c:pt>
                <c:pt idx="16">
                  <c:v>9.4233449999999996E-3</c:v>
                </c:pt>
                <c:pt idx="17">
                  <c:v>9.2132340000000007E-3</c:v>
                </c:pt>
                <c:pt idx="18">
                  <c:v>5.3160789999999996E-3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5.5206669999999999E-3</c:v>
                </c:pt>
                <c:pt idx="27">
                  <c:v>9.782486E-3</c:v>
                </c:pt>
                <c:pt idx="28">
                  <c:v>1.2587394E-2</c:v>
                </c:pt>
                <c:pt idx="29">
                  <c:v>1.370324E-2</c:v>
                </c:pt>
                <c:pt idx="30">
                  <c:v>1.4807682500000001E-2</c:v>
                </c:pt>
                <c:pt idx="31">
                  <c:v>1.6418166000000001E-2</c:v>
                </c:pt>
                <c:pt idx="32">
                  <c:v>1.8145353999999999E-2</c:v>
                </c:pt>
                <c:pt idx="33">
                  <c:v>2.0975493000000001E-2</c:v>
                </c:pt>
                <c:pt idx="34">
                  <c:v>2.4188301999999998E-2</c:v>
                </c:pt>
                <c:pt idx="35">
                  <c:v>2.6964366E-2</c:v>
                </c:pt>
                <c:pt idx="36">
                  <c:v>2.7750209000000001E-2</c:v>
                </c:pt>
                <c:pt idx="37">
                  <c:v>2.5994241000000001E-2</c:v>
                </c:pt>
                <c:pt idx="38">
                  <c:v>2.2135621000000001E-2</c:v>
                </c:pt>
                <c:pt idx="39">
                  <c:v>1.7908989E-2</c:v>
                </c:pt>
                <c:pt idx="40">
                  <c:v>1.4226343000000001E-2</c:v>
                </c:pt>
                <c:pt idx="41">
                  <c:v>1.1789693E-2</c:v>
                </c:pt>
                <c:pt idx="42">
                  <c:v>1.0703234000000001E-2</c:v>
                </c:pt>
                <c:pt idx="43">
                  <c:v>1.2277730000000001E-2</c:v>
                </c:pt>
                <c:pt idx="44">
                  <c:v>1.7047567E-2</c:v>
                </c:pt>
                <c:pt idx="45">
                  <c:v>2.3708468E-2</c:v>
                </c:pt>
                <c:pt idx="46">
                  <c:v>2.9627223000000001E-2</c:v>
                </c:pt>
                <c:pt idx="47">
                  <c:v>3.2382827000000003E-2</c:v>
                </c:pt>
                <c:pt idx="48">
                  <c:v>3.1545552999999997E-2</c:v>
                </c:pt>
                <c:pt idx="49">
                  <c:v>2.8532133000000001E-2</c:v>
                </c:pt>
                <c:pt idx="50">
                  <c:v>2.4595987E-2</c:v>
                </c:pt>
                <c:pt idx="51">
                  <c:v>2.2038308999999999E-2</c:v>
                </c:pt>
                <c:pt idx="52">
                  <c:v>2.1665921000000001E-2</c:v>
                </c:pt>
                <c:pt idx="53">
                  <c:v>2.1931829E-2</c:v>
                </c:pt>
                <c:pt idx="54">
                  <c:v>2.098152E-2</c:v>
                </c:pt>
                <c:pt idx="55">
                  <c:v>1.9438035999999999E-2</c:v>
                </c:pt>
                <c:pt idx="56">
                  <c:v>1.9721473999999999E-2</c:v>
                </c:pt>
                <c:pt idx="57">
                  <c:v>2.3316903E-2</c:v>
                </c:pt>
                <c:pt idx="58">
                  <c:v>2.9076043999999999E-2</c:v>
                </c:pt>
                <c:pt idx="59">
                  <c:v>3.4263096999999999E-2</c:v>
                </c:pt>
                <c:pt idx="60">
                  <c:v>3.6267870000000001E-2</c:v>
                </c:pt>
                <c:pt idx="61">
                  <c:v>3.626505E-2</c:v>
                </c:pt>
                <c:pt idx="62">
                  <c:v>3.5186697000000003E-2</c:v>
                </c:pt>
                <c:pt idx="63">
                  <c:v>3.343819E-2</c:v>
                </c:pt>
                <c:pt idx="64">
                  <c:v>3.0681402999999999E-2</c:v>
                </c:pt>
                <c:pt idx="65">
                  <c:v>2.9018248E-2</c:v>
                </c:pt>
                <c:pt idx="66">
                  <c:v>3.1770907000000001E-2</c:v>
                </c:pt>
                <c:pt idx="67">
                  <c:v>4.0324323000000002E-2</c:v>
                </c:pt>
                <c:pt idx="68">
                  <c:v>5.0937146000000003E-2</c:v>
                </c:pt>
                <c:pt idx="69">
                  <c:v>5.6732390000000001E-2</c:v>
                </c:pt>
                <c:pt idx="70">
                  <c:v>5.3621173000000001E-2</c:v>
                </c:pt>
                <c:pt idx="71">
                  <c:v>4.3076349999999999E-2</c:v>
                </c:pt>
                <c:pt idx="72">
                  <c:v>3.0633984E-2</c:v>
                </c:pt>
                <c:pt idx="73">
                  <c:v>2.0534817E-2</c:v>
                </c:pt>
                <c:pt idx="74">
                  <c:v>1.4154549000000001E-2</c:v>
                </c:pt>
                <c:pt idx="75">
                  <c:v>9.8424199999999993E-3</c:v>
                </c:pt>
                <c:pt idx="76">
                  <c:v>7.1793619999999999E-3</c:v>
                </c:pt>
                <c:pt idx="77">
                  <c:v>7.8010405000000001E-3</c:v>
                </c:pt>
                <c:pt idx="78">
                  <c:v>1.3253681E-2</c:v>
                </c:pt>
                <c:pt idx="79">
                  <c:v>2.0961605000000001E-2</c:v>
                </c:pt>
                <c:pt idx="80">
                  <c:v>2.5047544000000001E-2</c:v>
                </c:pt>
                <c:pt idx="81">
                  <c:v>2.1410068000000001E-2</c:v>
                </c:pt>
                <c:pt idx="82">
                  <c:v>1.0627271000000001E-2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2.104996E-3</c:v>
                </c:pt>
                <c:pt idx="89">
                  <c:v>8.2199555000000007E-3</c:v>
                </c:pt>
                <c:pt idx="90">
                  <c:v>1.2924201E-2</c:v>
                </c:pt>
                <c:pt idx="91">
                  <c:v>1.6691370000000001E-2</c:v>
                </c:pt>
                <c:pt idx="92">
                  <c:v>1.9204760000000001E-2</c:v>
                </c:pt>
                <c:pt idx="93">
                  <c:v>2.0747392999999999E-2</c:v>
                </c:pt>
                <c:pt idx="94">
                  <c:v>2.1507261E-2</c:v>
                </c:pt>
                <c:pt idx="95">
                  <c:v>2.1921840000000001E-2</c:v>
                </c:pt>
                <c:pt idx="96">
                  <c:v>2.3336187000000001E-2</c:v>
                </c:pt>
                <c:pt idx="97">
                  <c:v>2.5278332000000001E-2</c:v>
                </c:pt>
                <c:pt idx="98">
                  <c:v>2.7096279000000001E-2</c:v>
                </c:pt>
                <c:pt idx="99">
                  <c:v>2.8224958000000001E-2</c:v>
                </c:pt>
                <c:pt idx="100">
                  <c:v>2.8467922E-2</c:v>
                </c:pt>
                <c:pt idx="101">
                  <c:v>2.8427416E-2</c:v>
                </c:pt>
                <c:pt idx="102">
                  <c:v>2.8216489000000001E-2</c:v>
                </c:pt>
                <c:pt idx="103">
                  <c:v>2.8394708000000001E-2</c:v>
                </c:pt>
                <c:pt idx="104">
                  <c:v>2.7983286999999999E-2</c:v>
                </c:pt>
                <c:pt idx="105">
                  <c:v>2.7096042000000001E-2</c:v>
                </c:pt>
                <c:pt idx="106">
                  <c:v>2.5609962999999999E-2</c:v>
                </c:pt>
                <c:pt idx="107">
                  <c:v>2.3904739000000001E-2</c:v>
                </c:pt>
                <c:pt idx="108">
                  <c:v>2.1154037000000001E-2</c:v>
                </c:pt>
                <c:pt idx="109">
                  <c:v>1.7804596999999998E-2</c:v>
                </c:pt>
                <c:pt idx="110">
                  <c:v>1.4416659E-2</c:v>
                </c:pt>
                <c:pt idx="111">
                  <c:v>1.2381100000000001E-2</c:v>
                </c:pt>
                <c:pt idx="112">
                  <c:v>8.8261260000000001E-3</c:v>
                </c:pt>
                <c:pt idx="113">
                  <c:v>5.2663804999999999E-3</c:v>
                </c:pt>
                <c:pt idx="114">
                  <c:v>1.3466840999999999E-3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32C3-487F-9CBC-FB571D6773E0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[2]Sheet1!$D$75:$DT$75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1.0919193000000001E-3</c:v>
                </c:pt>
                <c:pt idx="6">
                  <c:v>2.0584624999999998E-3</c:v>
                </c:pt>
                <c:pt idx="7">
                  <c:v>3.7082406E-3</c:v>
                </c:pt>
                <c:pt idx="8">
                  <c:v>4.8911524999999999E-3</c:v>
                </c:pt>
                <c:pt idx="9">
                  <c:v>4.3307514999999996E-3</c:v>
                </c:pt>
                <c:pt idx="10">
                  <c:v>1.3586816E-3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5.4291205000000001E-4</c:v>
                </c:pt>
                <c:pt idx="15">
                  <c:v>5.4502509999999997E-3</c:v>
                </c:pt>
                <c:pt idx="16">
                  <c:v>9.1826849999999995E-3</c:v>
                </c:pt>
                <c:pt idx="17">
                  <c:v>8.8525370000000006E-3</c:v>
                </c:pt>
                <c:pt idx="18">
                  <c:v>4.9264953E-3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5.5042110000000002E-3</c:v>
                </c:pt>
                <c:pt idx="27">
                  <c:v>9.5959310000000003E-3</c:v>
                </c:pt>
                <c:pt idx="28">
                  <c:v>1.2292548E-2</c:v>
                </c:pt>
                <c:pt idx="29">
                  <c:v>1.3407127E-2</c:v>
                </c:pt>
                <c:pt idx="30">
                  <c:v>1.4583511E-2</c:v>
                </c:pt>
                <c:pt idx="31">
                  <c:v>1.6310627000000001E-2</c:v>
                </c:pt>
                <c:pt idx="32">
                  <c:v>1.8199376999999999E-2</c:v>
                </c:pt>
                <c:pt idx="33">
                  <c:v>2.1237005999999999E-2</c:v>
                </c:pt>
                <c:pt idx="34">
                  <c:v>2.4706984000000001E-2</c:v>
                </c:pt>
                <c:pt idx="35">
                  <c:v>2.7741254999999999E-2</c:v>
                </c:pt>
                <c:pt idx="36">
                  <c:v>2.8722649999999999E-2</c:v>
                </c:pt>
                <c:pt idx="37">
                  <c:v>2.7062070000000001E-2</c:v>
                </c:pt>
                <c:pt idx="38">
                  <c:v>2.3194354E-2</c:v>
                </c:pt>
                <c:pt idx="39">
                  <c:v>1.8879245999999999E-2</c:v>
                </c:pt>
                <c:pt idx="40">
                  <c:v>1.5072504E-2</c:v>
                </c:pt>
                <c:pt idx="41">
                  <c:v>1.2455463E-2</c:v>
                </c:pt>
                <c:pt idx="42">
                  <c:v>1.1222734999999999E-2</c:v>
                </c:pt>
                <c:pt idx="43">
                  <c:v>1.2688125999999999E-2</c:v>
                </c:pt>
                <c:pt idx="44">
                  <c:v>1.7381744000000001E-2</c:v>
                </c:pt>
                <c:pt idx="45">
                  <c:v>2.3991333E-2</c:v>
                </c:pt>
                <c:pt idx="46">
                  <c:v>2.9863486000000002E-2</c:v>
                </c:pt>
                <c:pt idx="47">
                  <c:v>3.2564282E-2</c:v>
                </c:pt>
                <c:pt idx="48">
                  <c:v>3.165838E-2</c:v>
                </c:pt>
                <c:pt idx="49">
                  <c:v>2.855835E-2</c:v>
                </c:pt>
                <c:pt idx="50">
                  <c:v>2.4523440000000001E-2</c:v>
                </c:pt>
                <c:pt idx="51">
                  <c:v>2.1873396E-2</c:v>
                </c:pt>
                <c:pt idx="52">
                  <c:v>2.1413960999999999E-2</c:v>
                </c:pt>
                <c:pt idx="53">
                  <c:v>2.1597587000000001E-2</c:v>
                </c:pt>
                <c:pt idx="54">
                  <c:v>2.0596730000000001E-2</c:v>
                </c:pt>
                <c:pt idx="55">
                  <c:v>1.9070182000000001E-2</c:v>
                </c:pt>
                <c:pt idx="56">
                  <c:v>1.9440280000000001E-2</c:v>
                </c:pt>
                <c:pt idx="57">
                  <c:v>2.3148564999999999E-2</c:v>
                </c:pt>
                <c:pt idx="58">
                  <c:v>2.8972867999999999E-2</c:v>
                </c:pt>
                <c:pt idx="59">
                  <c:v>3.4139145000000003E-2</c:v>
                </c:pt>
                <c:pt idx="60">
                  <c:v>3.6079674999999999E-2</c:v>
                </c:pt>
                <c:pt idx="61">
                  <c:v>3.5966825000000001E-2</c:v>
                </c:pt>
                <c:pt idx="62">
                  <c:v>3.4763626999999998E-2</c:v>
                </c:pt>
                <c:pt idx="63">
                  <c:v>3.2910294999999999E-2</c:v>
                </c:pt>
                <c:pt idx="64">
                  <c:v>3.0113880999999999E-2</c:v>
                </c:pt>
                <c:pt idx="65">
                  <c:v>2.8475520000000001E-2</c:v>
                </c:pt>
                <c:pt idx="66">
                  <c:v>3.1240223000000001E-2</c:v>
                </c:pt>
                <c:pt idx="67">
                  <c:v>3.9719507000000001E-2</c:v>
                </c:pt>
                <c:pt idx="68">
                  <c:v>5.0210256000000002E-2</c:v>
                </c:pt>
                <c:pt idx="69">
                  <c:v>5.5987466E-2</c:v>
                </c:pt>
                <c:pt idx="70">
                  <c:v>5.3059828000000003E-2</c:v>
                </c:pt>
                <c:pt idx="71">
                  <c:v>4.2826549999999998E-2</c:v>
                </c:pt>
                <c:pt idx="72">
                  <c:v>3.0643690000000001E-2</c:v>
                </c:pt>
                <c:pt idx="73">
                  <c:v>2.0621777000000001E-2</c:v>
                </c:pt>
                <c:pt idx="74">
                  <c:v>1.4151654E-2</c:v>
                </c:pt>
                <c:pt idx="75">
                  <c:v>9.7028710000000001E-3</c:v>
                </c:pt>
                <c:pt idx="76">
                  <c:v>6.9387030000000001E-3</c:v>
                </c:pt>
                <c:pt idx="77">
                  <c:v>7.5196493000000003E-3</c:v>
                </c:pt>
                <c:pt idx="78">
                  <c:v>1.2929194E-2</c:v>
                </c:pt>
                <c:pt idx="79">
                  <c:v>2.0574324000000001E-2</c:v>
                </c:pt>
                <c:pt idx="80">
                  <c:v>2.4634143000000001E-2</c:v>
                </c:pt>
                <c:pt idx="81">
                  <c:v>2.1051375000000001E-2</c:v>
                </c:pt>
                <c:pt idx="82">
                  <c:v>1.0408129E-2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2.0964833000000002E-3</c:v>
                </c:pt>
                <c:pt idx="89">
                  <c:v>8.0705389999999998E-3</c:v>
                </c:pt>
                <c:pt idx="90">
                  <c:v>1.2664712999999999E-2</c:v>
                </c:pt>
                <c:pt idx="91">
                  <c:v>1.6373226000000001E-2</c:v>
                </c:pt>
                <c:pt idx="92">
                  <c:v>1.8897902000000001E-2</c:v>
                </c:pt>
                <c:pt idx="93">
                  <c:v>2.0490818000000001E-2</c:v>
                </c:pt>
                <c:pt idx="94">
                  <c:v>2.13192E-2</c:v>
                </c:pt>
                <c:pt idx="95">
                  <c:v>2.1808306E-2</c:v>
                </c:pt>
                <c:pt idx="96">
                  <c:v>2.3272221999999999E-2</c:v>
                </c:pt>
                <c:pt idx="97">
                  <c:v>2.5240337000000002E-2</c:v>
                </c:pt>
                <c:pt idx="98">
                  <c:v>2.7049350999999999E-2</c:v>
                </c:pt>
                <c:pt idx="99">
                  <c:v>2.8132249000000002E-2</c:v>
                </c:pt>
                <c:pt idx="100">
                  <c:v>2.8300572E-2</c:v>
                </c:pt>
                <c:pt idx="101">
                  <c:v>2.8170965999999999E-2</c:v>
                </c:pt>
                <c:pt idx="102">
                  <c:v>2.7872755999999999E-2</c:v>
                </c:pt>
                <c:pt idx="103">
                  <c:v>2.7963180000000001E-2</c:v>
                </c:pt>
                <c:pt idx="104">
                  <c:v>2.7475353000000001E-2</c:v>
                </c:pt>
                <c:pt idx="105">
                  <c:v>2.6530643999999999E-2</c:v>
                </c:pt>
                <c:pt idx="106">
                  <c:v>2.5003175999999998E-2</c:v>
                </c:pt>
                <c:pt idx="107">
                  <c:v>2.3280914999999999E-2</c:v>
                </c:pt>
                <c:pt idx="108">
                  <c:v>2.0517157000000001E-2</c:v>
                </c:pt>
                <c:pt idx="109">
                  <c:v>1.716925E-2</c:v>
                </c:pt>
                <c:pt idx="110">
                  <c:v>1.3795656999999999E-2</c:v>
                </c:pt>
                <c:pt idx="111">
                  <c:v>1.1923405999999999E-2</c:v>
                </c:pt>
                <c:pt idx="112">
                  <c:v>8.4453510000000002E-3</c:v>
                </c:pt>
                <c:pt idx="113">
                  <c:v>4.9710969999999998E-3</c:v>
                </c:pt>
                <c:pt idx="114">
                  <c:v>1.1459784999999999E-3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32C3-487F-9CBC-FB571D6773E0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[2]Sheet1!$D$76:$DT$76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1.0919193000000001E-3</c:v>
                </c:pt>
                <c:pt idx="6">
                  <c:v>2.0584624999999998E-3</c:v>
                </c:pt>
                <c:pt idx="7">
                  <c:v>3.7082406E-3</c:v>
                </c:pt>
                <c:pt idx="8">
                  <c:v>4.8911524999999999E-3</c:v>
                </c:pt>
                <c:pt idx="9">
                  <c:v>4.3307514999999996E-3</c:v>
                </c:pt>
                <c:pt idx="10">
                  <c:v>1.3586816E-3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5.4291205000000001E-4</c:v>
                </c:pt>
                <c:pt idx="15">
                  <c:v>5.4502509999999997E-3</c:v>
                </c:pt>
                <c:pt idx="16">
                  <c:v>9.1826849999999995E-3</c:v>
                </c:pt>
                <c:pt idx="17">
                  <c:v>8.8525370000000006E-3</c:v>
                </c:pt>
                <c:pt idx="18">
                  <c:v>4.9264953E-3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5.5042110000000002E-3</c:v>
                </c:pt>
                <c:pt idx="27">
                  <c:v>9.5959310000000003E-3</c:v>
                </c:pt>
                <c:pt idx="28">
                  <c:v>1.2292548E-2</c:v>
                </c:pt>
                <c:pt idx="29">
                  <c:v>1.3407127E-2</c:v>
                </c:pt>
                <c:pt idx="30">
                  <c:v>1.4583511E-2</c:v>
                </c:pt>
                <c:pt idx="31">
                  <c:v>1.6310627000000001E-2</c:v>
                </c:pt>
                <c:pt idx="32">
                  <c:v>1.8199376999999999E-2</c:v>
                </c:pt>
                <c:pt idx="33">
                  <c:v>2.1237005999999999E-2</c:v>
                </c:pt>
                <c:pt idx="34">
                  <c:v>2.4706984000000001E-2</c:v>
                </c:pt>
                <c:pt idx="35">
                  <c:v>2.7741254999999999E-2</c:v>
                </c:pt>
                <c:pt idx="36">
                  <c:v>2.8722649999999999E-2</c:v>
                </c:pt>
                <c:pt idx="37">
                  <c:v>2.7062070000000001E-2</c:v>
                </c:pt>
                <c:pt idx="38">
                  <c:v>2.3194354E-2</c:v>
                </c:pt>
                <c:pt idx="39">
                  <c:v>1.8879245999999999E-2</c:v>
                </c:pt>
                <c:pt idx="40">
                  <c:v>1.5072504E-2</c:v>
                </c:pt>
                <c:pt idx="41">
                  <c:v>1.2455463E-2</c:v>
                </c:pt>
                <c:pt idx="42">
                  <c:v>1.1222734999999999E-2</c:v>
                </c:pt>
                <c:pt idx="43">
                  <c:v>1.2688125999999999E-2</c:v>
                </c:pt>
                <c:pt idx="44">
                  <c:v>1.7381744000000001E-2</c:v>
                </c:pt>
                <c:pt idx="45">
                  <c:v>2.3991333E-2</c:v>
                </c:pt>
                <c:pt idx="46">
                  <c:v>2.9863486000000002E-2</c:v>
                </c:pt>
                <c:pt idx="47">
                  <c:v>3.2564282E-2</c:v>
                </c:pt>
                <c:pt idx="48">
                  <c:v>3.165838E-2</c:v>
                </c:pt>
                <c:pt idx="49">
                  <c:v>2.855835E-2</c:v>
                </c:pt>
                <c:pt idx="50">
                  <c:v>2.4523440000000001E-2</c:v>
                </c:pt>
                <c:pt idx="51">
                  <c:v>2.1873396E-2</c:v>
                </c:pt>
                <c:pt idx="52">
                  <c:v>2.1413960999999999E-2</c:v>
                </c:pt>
                <c:pt idx="53">
                  <c:v>2.1597587000000001E-2</c:v>
                </c:pt>
                <c:pt idx="54">
                  <c:v>2.0596730000000001E-2</c:v>
                </c:pt>
                <c:pt idx="55">
                  <c:v>1.9070182000000001E-2</c:v>
                </c:pt>
                <c:pt idx="56">
                  <c:v>1.9440280000000001E-2</c:v>
                </c:pt>
                <c:pt idx="57">
                  <c:v>2.3148564999999999E-2</c:v>
                </c:pt>
                <c:pt idx="58">
                  <c:v>2.8972867999999999E-2</c:v>
                </c:pt>
                <c:pt idx="59">
                  <c:v>3.4139145000000003E-2</c:v>
                </c:pt>
                <c:pt idx="60">
                  <c:v>3.6079674999999999E-2</c:v>
                </c:pt>
                <c:pt idx="61">
                  <c:v>3.5966825000000001E-2</c:v>
                </c:pt>
                <c:pt idx="62">
                  <c:v>3.4763626999999998E-2</c:v>
                </c:pt>
                <c:pt idx="63">
                  <c:v>3.2910294999999999E-2</c:v>
                </c:pt>
                <c:pt idx="64">
                  <c:v>3.0113880999999999E-2</c:v>
                </c:pt>
                <c:pt idx="65">
                  <c:v>2.8475520000000001E-2</c:v>
                </c:pt>
                <c:pt idx="66">
                  <c:v>3.1240223000000001E-2</c:v>
                </c:pt>
                <c:pt idx="67">
                  <c:v>3.9719507000000001E-2</c:v>
                </c:pt>
                <c:pt idx="68">
                  <c:v>5.0210256000000002E-2</c:v>
                </c:pt>
                <c:pt idx="69">
                  <c:v>5.5987466E-2</c:v>
                </c:pt>
                <c:pt idx="70">
                  <c:v>5.3059828000000003E-2</c:v>
                </c:pt>
                <c:pt idx="71">
                  <c:v>4.2826549999999998E-2</c:v>
                </c:pt>
                <c:pt idx="72">
                  <c:v>3.0643690000000001E-2</c:v>
                </c:pt>
                <c:pt idx="73">
                  <c:v>2.0621777000000001E-2</c:v>
                </c:pt>
                <c:pt idx="74">
                  <c:v>1.4151654E-2</c:v>
                </c:pt>
                <c:pt idx="75">
                  <c:v>9.7028710000000001E-3</c:v>
                </c:pt>
                <c:pt idx="76">
                  <c:v>6.9387030000000001E-3</c:v>
                </c:pt>
                <c:pt idx="77">
                  <c:v>7.5196493000000003E-3</c:v>
                </c:pt>
                <c:pt idx="78">
                  <c:v>1.2929194E-2</c:v>
                </c:pt>
                <c:pt idx="79">
                  <c:v>2.0574324000000001E-2</c:v>
                </c:pt>
                <c:pt idx="80">
                  <c:v>2.4634143000000001E-2</c:v>
                </c:pt>
                <c:pt idx="81">
                  <c:v>2.1051375000000001E-2</c:v>
                </c:pt>
                <c:pt idx="82">
                  <c:v>1.0408129E-2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2.0964833000000002E-3</c:v>
                </c:pt>
                <c:pt idx="89">
                  <c:v>8.0705389999999998E-3</c:v>
                </c:pt>
                <c:pt idx="90">
                  <c:v>1.2664712999999999E-2</c:v>
                </c:pt>
                <c:pt idx="91">
                  <c:v>1.6373226000000001E-2</c:v>
                </c:pt>
                <c:pt idx="92">
                  <c:v>1.8897902000000001E-2</c:v>
                </c:pt>
                <c:pt idx="93">
                  <c:v>2.0490818000000001E-2</c:v>
                </c:pt>
                <c:pt idx="94">
                  <c:v>2.13192E-2</c:v>
                </c:pt>
                <c:pt idx="95">
                  <c:v>2.1808306E-2</c:v>
                </c:pt>
                <c:pt idx="96">
                  <c:v>2.3272221999999999E-2</c:v>
                </c:pt>
                <c:pt idx="97">
                  <c:v>2.5240337000000002E-2</c:v>
                </c:pt>
                <c:pt idx="98">
                  <c:v>2.7049350999999999E-2</c:v>
                </c:pt>
                <c:pt idx="99">
                  <c:v>2.8132249000000002E-2</c:v>
                </c:pt>
                <c:pt idx="100">
                  <c:v>2.8300572E-2</c:v>
                </c:pt>
                <c:pt idx="101">
                  <c:v>2.8170965999999999E-2</c:v>
                </c:pt>
                <c:pt idx="102">
                  <c:v>2.7872755999999999E-2</c:v>
                </c:pt>
                <c:pt idx="103">
                  <c:v>2.7963180000000001E-2</c:v>
                </c:pt>
                <c:pt idx="104">
                  <c:v>2.7475353000000001E-2</c:v>
                </c:pt>
                <c:pt idx="105">
                  <c:v>2.6530643999999999E-2</c:v>
                </c:pt>
                <c:pt idx="106">
                  <c:v>2.5003175999999998E-2</c:v>
                </c:pt>
                <c:pt idx="107">
                  <c:v>2.3280914999999999E-2</c:v>
                </c:pt>
                <c:pt idx="108">
                  <c:v>2.0517157000000001E-2</c:v>
                </c:pt>
                <c:pt idx="109">
                  <c:v>1.716925E-2</c:v>
                </c:pt>
                <c:pt idx="110">
                  <c:v>1.3795656999999999E-2</c:v>
                </c:pt>
                <c:pt idx="111">
                  <c:v>1.1923405999999999E-2</c:v>
                </c:pt>
                <c:pt idx="112">
                  <c:v>8.4453510000000002E-3</c:v>
                </c:pt>
                <c:pt idx="113">
                  <c:v>4.9710969999999998E-3</c:v>
                </c:pt>
                <c:pt idx="114">
                  <c:v>1.1459784999999999E-3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32C3-487F-9CBC-FB571D6773E0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[2]Sheet1!$D$77:$DT$77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8.5002869999999998E-4</c:v>
                </c:pt>
                <c:pt idx="6">
                  <c:v>1.7552217E-3</c:v>
                </c:pt>
                <c:pt idx="7">
                  <c:v>3.3746662000000002E-3</c:v>
                </c:pt>
                <c:pt idx="8">
                  <c:v>4.6250173E-3</c:v>
                </c:pt>
                <c:pt idx="9">
                  <c:v>4.2555965000000001E-3</c:v>
                </c:pt>
                <c:pt idx="10">
                  <c:v>1.5238373E-3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6.6631069999999995E-4</c:v>
                </c:pt>
                <c:pt idx="15">
                  <c:v>5.3217200000000003E-3</c:v>
                </c:pt>
                <c:pt idx="16">
                  <c:v>8.8219240000000001E-3</c:v>
                </c:pt>
                <c:pt idx="17">
                  <c:v>8.4042809999999996E-3</c:v>
                </c:pt>
                <c:pt idx="18">
                  <c:v>4.5947990000000001E-3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5.4539423000000004E-3</c:v>
                </c:pt>
                <c:pt idx="27">
                  <c:v>9.4204100000000006E-3</c:v>
                </c:pt>
                <c:pt idx="28">
                  <c:v>1.1992961E-2</c:v>
                </c:pt>
                <c:pt idx="29">
                  <c:v>1.3008662000000001E-2</c:v>
                </c:pt>
                <c:pt idx="30">
                  <c:v>1.4081488E-2</c:v>
                </c:pt>
                <c:pt idx="31">
                  <c:v>1.5727076999999999E-2</c:v>
                </c:pt>
                <c:pt idx="32">
                  <c:v>1.7579164000000001E-2</c:v>
                </c:pt>
                <c:pt idx="33">
                  <c:v>2.058542E-2</c:v>
                </c:pt>
                <c:pt idx="34">
                  <c:v>2.4004570999999999E-2</c:v>
                </c:pt>
                <c:pt idx="35">
                  <c:v>2.6957967999999999E-2</c:v>
                </c:pt>
                <c:pt idx="36">
                  <c:v>2.7873604999999999E-2</c:v>
                </c:pt>
                <c:pt idx="37">
                  <c:v>2.6225746000000001E-2</c:v>
                </c:pt>
                <c:pt idx="38">
                  <c:v>2.245985E-2</c:v>
                </c:pt>
                <c:pt idx="39">
                  <c:v>1.8304790000000001E-2</c:v>
                </c:pt>
                <c:pt idx="40">
                  <c:v>1.4701694E-2</c:v>
                </c:pt>
                <c:pt idx="41">
                  <c:v>1.2225272000000001E-2</c:v>
                </c:pt>
                <c:pt idx="42">
                  <c:v>1.1110024E-2</c:v>
                </c:pt>
                <c:pt idx="43">
                  <c:v>1.2628209E-2</c:v>
                </c:pt>
                <c:pt idx="44">
                  <c:v>1.7277925999999999E-2</c:v>
                </c:pt>
                <c:pt idx="45">
                  <c:v>2.3746773999999998E-2</c:v>
                </c:pt>
                <c:pt idx="46">
                  <c:v>2.9466837999999999E-2</c:v>
                </c:pt>
                <c:pt idx="47">
                  <c:v>3.2077785999999997E-2</c:v>
                </c:pt>
                <c:pt idx="48">
                  <c:v>3.1166820000000001E-2</c:v>
                </c:pt>
                <c:pt idx="49">
                  <c:v>2.8088694000000001E-2</c:v>
                </c:pt>
                <c:pt idx="50">
                  <c:v>2.4059695999999998E-2</c:v>
                </c:pt>
                <c:pt idx="51">
                  <c:v>2.1389918000000001E-2</c:v>
                </c:pt>
                <c:pt idx="52">
                  <c:v>2.0927972999999999E-2</c:v>
                </c:pt>
                <c:pt idx="53">
                  <c:v>2.1169255000000001E-2</c:v>
                </c:pt>
                <c:pt idx="54">
                  <c:v>2.0314840000000001E-2</c:v>
                </c:pt>
                <c:pt idx="55">
                  <c:v>1.8960707E-2</c:v>
                </c:pt>
                <c:pt idx="56">
                  <c:v>1.9496862E-2</c:v>
                </c:pt>
                <c:pt idx="57">
                  <c:v>2.3284161000000001E-2</c:v>
                </c:pt>
                <c:pt idx="58">
                  <c:v>2.9082723000000001E-2</c:v>
                </c:pt>
                <c:pt idx="59">
                  <c:v>3.4163024E-2</c:v>
                </c:pt>
                <c:pt idx="60">
                  <c:v>3.5997401999999998E-2</c:v>
                </c:pt>
                <c:pt idx="61">
                  <c:v>3.5757906999999998E-2</c:v>
                </c:pt>
                <c:pt idx="62">
                  <c:v>3.4376719999999999E-2</c:v>
                </c:pt>
                <c:pt idx="63">
                  <c:v>3.2298062000000002E-2</c:v>
                </c:pt>
                <c:pt idx="64">
                  <c:v>2.9329431999999999E-2</c:v>
                </c:pt>
                <c:pt idx="65">
                  <c:v>2.7693413E-2</c:v>
                </c:pt>
                <c:pt idx="66">
                  <c:v>3.0588387000000002E-2</c:v>
                </c:pt>
                <c:pt idx="67">
                  <c:v>3.9151925999999997E-2</c:v>
                </c:pt>
                <c:pt idx="68">
                  <c:v>4.9613740000000003E-2</c:v>
                </c:pt>
                <c:pt idx="69">
                  <c:v>5.5344514999999997E-2</c:v>
                </c:pt>
                <c:pt idx="70">
                  <c:v>5.2508159999999998E-2</c:v>
                </c:pt>
                <c:pt idx="71">
                  <c:v>4.2526375999999998E-2</c:v>
                </c:pt>
                <c:pt idx="72">
                  <c:v>3.0594718E-2</c:v>
                </c:pt>
                <c:pt idx="73">
                  <c:v>2.0666908000000001E-2</c:v>
                </c:pt>
                <c:pt idx="74">
                  <c:v>1.408585E-2</c:v>
                </c:pt>
                <c:pt idx="75">
                  <c:v>9.4384159999999998E-3</c:v>
                </c:pt>
                <c:pt idx="76">
                  <c:v>6.5275593999999998E-3</c:v>
                </c:pt>
                <c:pt idx="77">
                  <c:v>7.0692365999999998E-3</c:v>
                </c:pt>
                <c:pt idx="78">
                  <c:v>1.2496894E-2</c:v>
                </c:pt>
                <c:pt idx="79">
                  <c:v>2.016708E-2</c:v>
                </c:pt>
                <c:pt idx="80">
                  <c:v>2.4284508E-2</c:v>
                </c:pt>
                <c:pt idx="81">
                  <c:v>2.0845318000000002E-2</c:v>
                </c:pt>
                <c:pt idx="82">
                  <c:v>1.0439393999999999E-2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1.548457E-3</c:v>
                </c:pt>
                <c:pt idx="89">
                  <c:v>7.2940964999999996E-3</c:v>
                </c:pt>
                <c:pt idx="90">
                  <c:v>1.1848671999999999E-2</c:v>
                </c:pt>
                <c:pt idx="91">
                  <c:v>1.5641025999999999E-2</c:v>
                </c:pt>
                <c:pt idx="92">
                  <c:v>1.8320723000000001E-2</c:v>
                </c:pt>
                <c:pt idx="93">
                  <c:v>2.0078273000000001E-2</c:v>
                </c:pt>
                <c:pt idx="94">
                  <c:v>2.1061473000000001E-2</c:v>
                </c:pt>
                <c:pt idx="95">
                  <c:v>2.1673068E-2</c:v>
                </c:pt>
                <c:pt idx="96">
                  <c:v>2.3212057000000001E-2</c:v>
                </c:pt>
                <c:pt idx="97">
                  <c:v>2.519236E-2</c:v>
                </c:pt>
                <c:pt idx="98">
                  <c:v>2.6970870000000001E-2</c:v>
                </c:pt>
                <c:pt idx="99">
                  <c:v>2.7979813999999999E-2</c:v>
                </c:pt>
                <c:pt idx="100">
                  <c:v>2.8054645E-2</c:v>
                </c:pt>
                <c:pt idx="101">
                  <c:v>2.7902195000000001E-2</c:v>
                </c:pt>
                <c:pt idx="102">
                  <c:v>2.7551877999999998E-2</c:v>
                </c:pt>
                <c:pt idx="103">
                  <c:v>2.7617486E-2</c:v>
                </c:pt>
                <c:pt idx="104">
                  <c:v>2.7143592000000001E-2</c:v>
                </c:pt>
                <c:pt idx="105">
                  <c:v>2.6255269000000001E-2</c:v>
                </c:pt>
                <c:pt idx="106">
                  <c:v>2.4817128000000001E-2</c:v>
                </c:pt>
                <c:pt idx="107">
                  <c:v>2.3186754E-2</c:v>
                </c:pt>
                <c:pt idx="108">
                  <c:v>2.0561566999999999E-2</c:v>
                </c:pt>
                <c:pt idx="109">
                  <c:v>1.7354499999999998E-2</c:v>
                </c:pt>
                <c:pt idx="110">
                  <c:v>1.4113267000000001E-2</c:v>
                </c:pt>
                <c:pt idx="111">
                  <c:v>1.2505146E-2</c:v>
                </c:pt>
                <c:pt idx="112">
                  <c:v>9.1600734999999992E-3</c:v>
                </c:pt>
                <c:pt idx="113">
                  <c:v>5.7892990000000004E-3</c:v>
                </c:pt>
                <c:pt idx="114">
                  <c:v>2.0422207000000002E-3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32C3-487F-9CBC-FB571D6773E0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[2]Sheet1!$D$78:$DT$78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8.5002869999999998E-4</c:v>
                </c:pt>
                <c:pt idx="6">
                  <c:v>1.7552217E-3</c:v>
                </c:pt>
                <c:pt idx="7">
                  <c:v>3.3746662000000002E-3</c:v>
                </c:pt>
                <c:pt idx="8">
                  <c:v>4.6250173E-3</c:v>
                </c:pt>
                <c:pt idx="9">
                  <c:v>4.2555965000000001E-3</c:v>
                </c:pt>
                <c:pt idx="10">
                  <c:v>1.5238373E-3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6.6631069999999995E-4</c:v>
                </c:pt>
                <c:pt idx="15">
                  <c:v>5.3217200000000003E-3</c:v>
                </c:pt>
                <c:pt idx="16">
                  <c:v>8.8219240000000001E-3</c:v>
                </c:pt>
                <c:pt idx="17">
                  <c:v>8.4042809999999996E-3</c:v>
                </c:pt>
                <c:pt idx="18">
                  <c:v>4.5947990000000001E-3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5.4539423000000004E-3</c:v>
                </c:pt>
                <c:pt idx="27">
                  <c:v>9.4204100000000006E-3</c:v>
                </c:pt>
                <c:pt idx="28">
                  <c:v>1.1992961E-2</c:v>
                </c:pt>
                <c:pt idx="29">
                  <c:v>1.3008662000000001E-2</c:v>
                </c:pt>
                <c:pt idx="30">
                  <c:v>1.4081488E-2</c:v>
                </c:pt>
                <c:pt idx="31">
                  <c:v>1.5727076999999999E-2</c:v>
                </c:pt>
                <c:pt idx="32">
                  <c:v>1.7579164000000001E-2</c:v>
                </c:pt>
                <c:pt idx="33">
                  <c:v>2.058542E-2</c:v>
                </c:pt>
                <c:pt idx="34">
                  <c:v>2.4004570999999999E-2</c:v>
                </c:pt>
                <c:pt idx="35">
                  <c:v>2.6957967999999999E-2</c:v>
                </c:pt>
                <c:pt idx="36">
                  <c:v>2.7873604999999999E-2</c:v>
                </c:pt>
                <c:pt idx="37">
                  <c:v>2.6225746000000001E-2</c:v>
                </c:pt>
                <c:pt idx="38">
                  <c:v>2.245985E-2</c:v>
                </c:pt>
                <c:pt idx="39">
                  <c:v>1.8304790000000001E-2</c:v>
                </c:pt>
                <c:pt idx="40">
                  <c:v>1.4701694E-2</c:v>
                </c:pt>
                <c:pt idx="41">
                  <c:v>1.2225272000000001E-2</c:v>
                </c:pt>
                <c:pt idx="42">
                  <c:v>1.1110024E-2</c:v>
                </c:pt>
                <c:pt idx="43">
                  <c:v>1.2628209E-2</c:v>
                </c:pt>
                <c:pt idx="44">
                  <c:v>1.7277925999999999E-2</c:v>
                </c:pt>
                <c:pt idx="45">
                  <c:v>2.3746773999999998E-2</c:v>
                </c:pt>
                <c:pt idx="46">
                  <c:v>2.9466837999999999E-2</c:v>
                </c:pt>
                <c:pt idx="47">
                  <c:v>3.2077785999999997E-2</c:v>
                </c:pt>
                <c:pt idx="48">
                  <c:v>3.1166820000000001E-2</c:v>
                </c:pt>
                <c:pt idx="49">
                  <c:v>2.8088694000000001E-2</c:v>
                </c:pt>
                <c:pt idx="50">
                  <c:v>2.4059695999999998E-2</c:v>
                </c:pt>
                <c:pt idx="51">
                  <c:v>2.1389918000000001E-2</c:v>
                </c:pt>
                <c:pt idx="52">
                  <c:v>2.0927972999999999E-2</c:v>
                </c:pt>
                <c:pt idx="53">
                  <c:v>2.1169255000000001E-2</c:v>
                </c:pt>
                <c:pt idx="54">
                  <c:v>2.0314840000000001E-2</c:v>
                </c:pt>
                <c:pt idx="55">
                  <c:v>1.8960707E-2</c:v>
                </c:pt>
                <c:pt idx="56">
                  <c:v>1.9496862E-2</c:v>
                </c:pt>
                <c:pt idx="57">
                  <c:v>2.3284161000000001E-2</c:v>
                </c:pt>
                <c:pt idx="58">
                  <c:v>2.9082723000000001E-2</c:v>
                </c:pt>
                <c:pt idx="59">
                  <c:v>3.4163024E-2</c:v>
                </c:pt>
                <c:pt idx="60">
                  <c:v>3.5997401999999998E-2</c:v>
                </c:pt>
                <c:pt idx="61">
                  <c:v>3.5757906999999998E-2</c:v>
                </c:pt>
                <c:pt idx="62">
                  <c:v>3.4376719999999999E-2</c:v>
                </c:pt>
                <c:pt idx="63">
                  <c:v>3.2298062000000002E-2</c:v>
                </c:pt>
                <c:pt idx="64">
                  <c:v>2.9329431999999999E-2</c:v>
                </c:pt>
                <c:pt idx="65">
                  <c:v>2.7693413E-2</c:v>
                </c:pt>
                <c:pt idx="66">
                  <c:v>3.0588387000000002E-2</c:v>
                </c:pt>
                <c:pt idx="67">
                  <c:v>3.9151925999999997E-2</c:v>
                </c:pt>
                <c:pt idx="68">
                  <c:v>4.9613740000000003E-2</c:v>
                </c:pt>
                <c:pt idx="69">
                  <c:v>5.5344514999999997E-2</c:v>
                </c:pt>
                <c:pt idx="70">
                  <c:v>5.2508159999999998E-2</c:v>
                </c:pt>
                <c:pt idx="71">
                  <c:v>4.2526375999999998E-2</c:v>
                </c:pt>
                <c:pt idx="72">
                  <c:v>3.0594718E-2</c:v>
                </c:pt>
                <c:pt idx="73">
                  <c:v>2.0666908000000001E-2</c:v>
                </c:pt>
                <c:pt idx="74">
                  <c:v>1.408585E-2</c:v>
                </c:pt>
                <c:pt idx="75">
                  <c:v>9.4384159999999998E-3</c:v>
                </c:pt>
                <c:pt idx="76">
                  <c:v>6.5275593999999998E-3</c:v>
                </c:pt>
                <c:pt idx="77">
                  <c:v>7.0692365999999998E-3</c:v>
                </c:pt>
                <c:pt idx="78">
                  <c:v>1.2496894E-2</c:v>
                </c:pt>
                <c:pt idx="79">
                  <c:v>2.016708E-2</c:v>
                </c:pt>
                <c:pt idx="80">
                  <c:v>2.4284508E-2</c:v>
                </c:pt>
                <c:pt idx="81">
                  <c:v>2.0845318000000002E-2</c:v>
                </c:pt>
                <c:pt idx="82">
                  <c:v>1.0439393999999999E-2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1.548457E-3</c:v>
                </c:pt>
                <c:pt idx="89">
                  <c:v>7.2940964999999996E-3</c:v>
                </c:pt>
                <c:pt idx="90">
                  <c:v>1.1848671999999999E-2</c:v>
                </c:pt>
                <c:pt idx="91">
                  <c:v>1.5641025999999999E-2</c:v>
                </c:pt>
                <c:pt idx="92">
                  <c:v>1.8320723000000001E-2</c:v>
                </c:pt>
                <c:pt idx="93">
                  <c:v>2.0078273000000001E-2</c:v>
                </c:pt>
                <c:pt idx="94">
                  <c:v>2.1061473000000001E-2</c:v>
                </c:pt>
                <c:pt idx="95">
                  <c:v>2.1673068E-2</c:v>
                </c:pt>
                <c:pt idx="96">
                  <c:v>2.3212057000000001E-2</c:v>
                </c:pt>
                <c:pt idx="97">
                  <c:v>2.519236E-2</c:v>
                </c:pt>
                <c:pt idx="98">
                  <c:v>2.6970870000000001E-2</c:v>
                </c:pt>
                <c:pt idx="99">
                  <c:v>2.7979813999999999E-2</c:v>
                </c:pt>
                <c:pt idx="100">
                  <c:v>2.8054645E-2</c:v>
                </c:pt>
                <c:pt idx="101">
                  <c:v>2.7902195000000001E-2</c:v>
                </c:pt>
                <c:pt idx="102">
                  <c:v>2.7551877999999998E-2</c:v>
                </c:pt>
                <c:pt idx="103">
                  <c:v>2.7617486E-2</c:v>
                </c:pt>
                <c:pt idx="104">
                  <c:v>2.7143592000000001E-2</c:v>
                </c:pt>
                <c:pt idx="105">
                  <c:v>2.6255269000000001E-2</c:v>
                </c:pt>
                <c:pt idx="106">
                  <c:v>2.4817128000000001E-2</c:v>
                </c:pt>
                <c:pt idx="107">
                  <c:v>2.3186754E-2</c:v>
                </c:pt>
                <c:pt idx="108">
                  <c:v>2.0561566999999999E-2</c:v>
                </c:pt>
                <c:pt idx="109">
                  <c:v>1.7354499999999998E-2</c:v>
                </c:pt>
                <c:pt idx="110">
                  <c:v>1.4113267000000001E-2</c:v>
                </c:pt>
                <c:pt idx="111">
                  <c:v>1.2505146E-2</c:v>
                </c:pt>
                <c:pt idx="112">
                  <c:v>9.1600734999999992E-3</c:v>
                </c:pt>
                <c:pt idx="113">
                  <c:v>5.7892990000000004E-3</c:v>
                </c:pt>
                <c:pt idx="114">
                  <c:v>2.0422207000000002E-3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32C3-487F-9CBC-FB571D6773E0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[2]Sheet1!$D$79:$DT$79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7.2392089999999995E-4</c:v>
                </c:pt>
                <c:pt idx="6">
                  <c:v>1.4811055000000001E-3</c:v>
                </c:pt>
                <c:pt idx="7">
                  <c:v>3.0611990000000001E-3</c:v>
                </c:pt>
                <c:pt idx="8">
                  <c:v>4.4240429999999999E-3</c:v>
                </c:pt>
                <c:pt idx="9">
                  <c:v>4.2812162999999997E-3</c:v>
                </c:pt>
                <c:pt idx="10">
                  <c:v>1.7575287E-3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7.2222479999999999E-4</c:v>
                </c:pt>
                <c:pt idx="15">
                  <c:v>5.271955E-3</c:v>
                </c:pt>
                <c:pt idx="16">
                  <c:v>8.6772140000000008E-3</c:v>
                </c:pt>
                <c:pt idx="17">
                  <c:v>8.1921249999999998E-3</c:v>
                </c:pt>
                <c:pt idx="18">
                  <c:v>4.372618E-3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1.7183587999999999E-4</c:v>
                </c:pt>
                <c:pt idx="26">
                  <c:v>5.6139346999999999E-3</c:v>
                </c:pt>
                <c:pt idx="27">
                  <c:v>9.4177270000000007E-3</c:v>
                </c:pt>
                <c:pt idx="28">
                  <c:v>1.1825181000000001E-2</c:v>
                </c:pt>
                <c:pt idx="29">
                  <c:v>1.2719728E-2</c:v>
                </c:pt>
                <c:pt idx="30">
                  <c:v>1.3734402999999999E-2</c:v>
                </c:pt>
                <c:pt idx="31">
                  <c:v>1.5362735000000001E-2</c:v>
                </c:pt>
                <c:pt idx="32">
                  <c:v>1.7204456E-2</c:v>
                </c:pt>
                <c:pt idx="33">
                  <c:v>2.0174917000000001E-2</c:v>
                </c:pt>
                <c:pt idx="34">
                  <c:v>2.3547927E-2</c:v>
                </c:pt>
                <c:pt idx="35">
                  <c:v>2.6474291E-2</c:v>
                </c:pt>
                <c:pt idx="36">
                  <c:v>2.7413089000000002E-2</c:v>
                </c:pt>
                <c:pt idx="37">
                  <c:v>2.5811626000000001E-2</c:v>
                </c:pt>
                <c:pt idx="38">
                  <c:v>2.2097018E-2</c:v>
                </c:pt>
                <c:pt idx="39">
                  <c:v>1.7977127999999998E-2</c:v>
                </c:pt>
                <c:pt idx="40">
                  <c:v>1.4409920999999999E-2</c:v>
                </c:pt>
                <c:pt idx="41">
                  <c:v>1.1940803E-2</c:v>
                </c:pt>
                <c:pt idx="42">
                  <c:v>1.0871604999999999E-2</c:v>
                </c:pt>
                <c:pt idx="43">
                  <c:v>1.2477745E-2</c:v>
                </c:pt>
                <c:pt idx="44">
                  <c:v>1.7222044999999998E-2</c:v>
                </c:pt>
                <c:pt idx="45">
                  <c:v>2.3729967000000001E-2</c:v>
                </c:pt>
                <c:pt idx="46">
                  <c:v>2.9410029000000001E-2</c:v>
                </c:pt>
                <c:pt idx="47">
                  <c:v>3.1928013999999998E-2</c:v>
                </c:pt>
                <c:pt idx="48">
                  <c:v>3.0951494E-2</c:v>
                </c:pt>
                <c:pt idx="49">
                  <c:v>2.7847937999999999E-2</c:v>
                </c:pt>
                <c:pt idx="50">
                  <c:v>2.3845282999999998E-2</c:v>
                </c:pt>
                <c:pt idx="51">
                  <c:v>2.1201612000000002E-2</c:v>
                </c:pt>
                <c:pt idx="52">
                  <c:v>2.0745240000000002E-2</c:v>
                </c:pt>
                <c:pt idx="53">
                  <c:v>2.0986576E-2</c:v>
                </c:pt>
                <c:pt idx="54">
                  <c:v>2.0153942000000001E-2</c:v>
                </c:pt>
                <c:pt idx="55">
                  <c:v>1.8856745000000001E-2</c:v>
                </c:pt>
                <c:pt idx="56">
                  <c:v>1.9479789000000001E-2</c:v>
                </c:pt>
                <c:pt idx="57">
                  <c:v>2.3334367000000002E-2</c:v>
                </c:pt>
                <c:pt idx="58">
                  <c:v>2.9130064000000001E-2</c:v>
                </c:pt>
                <c:pt idx="59">
                  <c:v>3.4148242000000002E-2</c:v>
                </c:pt>
                <c:pt idx="60">
                  <c:v>3.5903404999999999E-2</c:v>
                </c:pt>
                <c:pt idx="61">
                  <c:v>3.5596530000000001E-2</c:v>
                </c:pt>
                <c:pt idx="62">
                  <c:v>3.4181647000000003E-2</c:v>
                </c:pt>
                <c:pt idx="63">
                  <c:v>3.2107126E-2</c:v>
                </c:pt>
                <c:pt idx="64">
                  <c:v>2.9170271000000001E-2</c:v>
                </c:pt>
                <c:pt idx="65">
                  <c:v>2.7579434E-2</c:v>
                </c:pt>
                <c:pt idx="66">
                  <c:v>3.0480567E-2</c:v>
                </c:pt>
                <c:pt idx="67">
                  <c:v>3.8950159999999998E-2</c:v>
                </c:pt>
                <c:pt idx="68">
                  <c:v>4.9245472999999998E-2</c:v>
                </c:pt>
                <c:pt idx="69">
                  <c:v>5.4835755E-2</c:v>
                </c:pt>
                <c:pt idx="70">
                  <c:v>5.1996235000000002E-2</c:v>
                </c:pt>
                <c:pt idx="71">
                  <c:v>4.2170275E-2</c:v>
                </c:pt>
                <c:pt idx="72">
                  <c:v>3.0461420999999999E-2</c:v>
                </c:pt>
                <c:pt idx="73">
                  <c:v>2.069911E-2</c:v>
                </c:pt>
                <c:pt idx="74">
                  <c:v>1.4137729E-2</c:v>
                </c:pt>
                <c:pt idx="75">
                  <c:v>9.3900779999999996E-3</c:v>
                </c:pt>
                <c:pt idx="76">
                  <c:v>6.3606332999999998E-3</c:v>
                </c:pt>
                <c:pt idx="77">
                  <c:v>6.8690399999999999E-3</c:v>
                </c:pt>
                <c:pt idx="78">
                  <c:v>1.234347E-2</c:v>
                </c:pt>
                <c:pt idx="79">
                  <c:v>2.0076817E-2</c:v>
                </c:pt>
                <c:pt idx="80">
                  <c:v>2.4246927000000001E-2</c:v>
                </c:pt>
                <c:pt idx="81">
                  <c:v>2.0853345999999998E-2</c:v>
                </c:pt>
                <c:pt idx="82">
                  <c:v>1.05014015E-2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1.3671548E-3</c:v>
                </c:pt>
                <c:pt idx="89">
                  <c:v>7.0927840000000004E-3</c:v>
                </c:pt>
                <c:pt idx="90">
                  <c:v>1.1704721499999999E-2</c:v>
                </c:pt>
                <c:pt idx="91">
                  <c:v>1.5579492E-2</c:v>
                </c:pt>
                <c:pt idx="92">
                  <c:v>1.8302029000000001E-2</c:v>
                </c:pt>
                <c:pt idx="93">
                  <c:v>2.0060842999999998E-2</c:v>
                </c:pt>
                <c:pt idx="94">
                  <c:v>2.1018127000000001E-2</c:v>
                </c:pt>
                <c:pt idx="95">
                  <c:v>2.1576298000000001E-2</c:v>
                </c:pt>
                <c:pt idx="96">
                  <c:v>2.3051769999999999E-2</c:v>
                </c:pt>
                <c:pt idx="97">
                  <c:v>2.4987116E-2</c:v>
                </c:pt>
                <c:pt idx="98">
                  <c:v>2.6745759000000001E-2</c:v>
                </c:pt>
                <c:pt idx="99">
                  <c:v>2.7749365000000002E-2</c:v>
                </c:pt>
                <c:pt idx="100">
                  <c:v>2.7830476E-2</c:v>
                </c:pt>
                <c:pt idx="101">
                  <c:v>2.7706629E-2</c:v>
                </c:pt>
                <c:pt idx="102">
                  <c:v>2.7387986E-2</c:v>
                </c:pt>
                <c:pt idx="103">
                  <c:v>2.7482260000000001E-2</c:v>
                </c:pt>
                <c:pt idx="104">
                  <c:v>2.7041089000000001E-2</c:v>
                </c:pt>
                <c:pt idx="105">
                  <c:v>2.6193250000000001E-2</c:v>
                </c:pt>
                <c:pt idx="106">
                  <c:v>2.4797441E-2</c:v>
                </c:pt>
                <c:pt idx="107">
                  <c:v>2.3198659E-2</c:v>
                </c:pt>
                <c:pt idx="108">
                  <c:v>2.0615114E-2</c:v>
                </c:pt>
                <c:pt idx="109">
                  <c:v>1.7441766000000001E-2</c:v>
                </c:pt>
                <c:pt idx="110">
                  <c:v>1.4226368E-2</c:v>
                </c:pt>
                <c:pt idx="111">
                  <c:v>1.2756381000000001E-2</c:v>
                </c:pt>
                <c:pt idx="112">
                  <c:v>9.458625E-3</c:v>
                </c:pt>
                <c:pt idx="113">
                  <c:v>6.1297853999999997E-3</c:v>
                </c:pt>
                <c:pt idx="114">
                  <c:v>2.4196083999999999E-3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32C3-487F-9CBC-FB571D6773E0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[2]Sheet1!$D$80:$DT$80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7.2392089999999995E-4</c:v>
                </c:pt>
                <c:pt idx="6">
                  <c:v>1.4811055000000001E-3</c:v>
                </c:pt>
                <c:pt idx="7">
                  <c:v>3.0611990000000001E-3</c:v>
                </c:pt>
                <c:pt idx="8">
                  <c:v>4.4240429999999999E-3</c:v>
                </c:pt>
                <c:pt idx="9">
                  <c:v>4.2812162999999997E-3</c:v>
                </c:pt>
                <c:pt idx="10">
                  <c:v>1.7575287E-3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7.2222479999999999E-4</c:v>
                </c:pt>
                <c:pt idx="15">
                  <c:v>5.271955E-3</c:v>
                </c:pt>
                <c:pt idx="16">
                  <c:v>8.6772140000000008E-3</c:v>
                </c:pt>
                <c:pt idx="17">
                  <c:v>8.1921249999999998E-3</c:v>
                </c:pt>
                <c:pt idx="18">
                  <c:v>4.372618E-3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1.7183587999999999E-4</c:v>
                </c:pt>
                <c:pt idx="26">
                  <c:v>5.6139346999999999E-3</c:v>
                </c:pt>
                <c:pt idx="27">
                  <c:v>9.4177270000000007E-3</c:v>
                </c:pt>
                <c:pt idx="28">
                  <c:v>1.1825181000000001E-2</c:v>
                </c:pt>
                <c:pt idx="29">
                  <c:v>1.2719728E-2</c:v>
                </c:pt>
                <c:pt idx="30">
                  <c:v>1.3734402999999999E-2</c:v>
                </c:pt>
                <c:pt idx="31">
                  <c:v>1.5362735000000001E-2</c:v>
                </c:pt>
                <c:pt idx="32">
                  <c:v>1.7204456E-2</c:v>
                </c:pt>
                <c:pt idx="33">
                  <c:v>2.0174917000000001E-2</c:v>
                </c:pt>
                <c:pt idx="34">
                  <c:v>2.3547927E-2</c:v>
                </c:pt>
                <c:pt idx="35">
                  <c:v>2.6474291E-2</c:v>
                </c:pt>
                <c:pt idx="36">
                  <c:v>2.7413089000000002E-2</c:v>
                </c:pt>
                <c:pt idx="37">
                  <c:v>2.5811626000000001E-2</c:v>
                </c:pt>
                <c:pt idx="38">
                  <c:v>2.2097018E-2</c:v>
                </c:pt>
                <c:pt idx="39">
                  <c:v>1.7977127999999998E-2</c:v>
                </c:pt>
                <c:pt idx="40">
                  <c:v>1.4409920999999999E-2</c:v>
                </c:pt>
                <c:pt idx="41">
                  <c:v>1.1940803E-2</c:v>
                </c:pt>
                <c:pt idx="42">
                  <c:v>1.0871604999999999E-2</c:v>
                </c:pt>
                <c:pt idx="43">
                  <c:v>1.2477745E-2</c:v>
                </c:pt>
                <c:pt idx="44">
                  <c:v>1.7222044999999998E-2</c:v>
                </c:pt>
                <c:pt idx="45">
                  <c:v>2.3729967000000001E-2</c:v>
                </c:pt>
                <c:pt idx="46">
                  <c:v>2.9410029000000001E-2</c:v>
                </c:pt>
                <c:pt idx="47">
                  <c:v>3.1928013999999998E-2</c:v>
                </c:pt>
                <c:pt idx="48">
                  <c:v>3.0951494E-2</c:v>
                </c:pt>
                <c:pt idx="49">
                  <c:v>2.7847937999999999E-2</c:v>
                </c:pt>
                <c:pt idx="50">
                  <c:v>2.3845282999999998E-2</c:v>
                </c:pt>
                <c:pt idx="51">
                  <c:v>2.1201612000000002E-2</c:v>
                </c:pt>
                <c:pt idx="52">
                  <c:v>2.0745240000000002E-2</c:v>
                </c:pt>
                <c:pt idx="53">
                  <c:v>2.0986576E-2</c:v>
                </c:pt>
                <c:pt idx="54">
                  <c:v>2.0153942000000001E-2</c:v>
                </c:pt>
                <c:pt idx="55">
                  <c:v>1.8856745000000001E-2</c:v>
                </c:pt>
                <c:pt idx="56">
                  <c:v>1.9479789000000001E-2</c:v>
                </c:pt>
                <c:pt idx="57">
                  <c:v>2.3334367000000002E-2</c:v>
                </c:pt>
                <c:pt idx="58">
                  <c:v>2.9130064000000001E-2</c:v>
                </c:pt>
                <c:pt idx="59">
                  <c:v>3.4148242000000002E-2</c:v>
                </c:pt>
                <c:pt idx="60">
                  <c:v>3.5903404999999999E-2</c:v>
                </c:pt>
                <c:pt idx="61">
                  <c:v>3.5596530000000001E-2</c:v>
                </c:pt>
                <c:pt idx="62">
                  <c:v>3.4181647000000003E-2</c:v>
                </c:pt>
                <c:pt idx="63">
                  <c:v>3.2107126E-2</c:v>
                </c:pt>
                <c:pt idx="64">
                  <c:v>2.9170271000000001E-2</c:v>
                </c:pt>
                <c:pt idx="65">
                  <c:v>2.7579434E-2</c:v>
                </c:pt>
                <c:pt idx="66">
                  <c:v>3.0480567E-2</c:v>
                </c:pt>
                <c:pt idx="67">
                  <c:v>3.8950159999999998E-2</c:v>
                </c:pt>
                <c:pt idx="68">
                  <c:v>4.9245472999999998E-2</c:v>
                </c:pt>
                <c:pt idx="69">
                  <c:v>5.4835755E-2</c:v>
                </c:pt>
                <c:pt idx="70">
                  <c:v>5.1996235000000002E-2</c:v>
                </c:pt>
                <c:pt idx="71">
                  <c:v>4.2170275E-2</c:v>
                </c:pt>
                <c:pt idx="72">
                  <c:v>3.0461420999999999E-2</c:v>
                </c:pt>
                <c:pt idx="73">
                  <c:v>2.069911E-2</c:v>
                </c:pt>
                <c:pt idx="74">
                  <c:v>1.4137729E-2</c:v>
                </c:pt>
                <c:pt idx="75">
                  <c:v>9.3900779999999996E-3</c:v>
                </c:pt>
                <c:pt idx="76">
                  <c:v>6.3606332999999998E-3</c:v>
                </c:pt>
                <c:pt idx="77">
                  <c:v>6.8690399999999999E-3</c:v>
                </c:pt>
                <c:pt idx="78">
                  <c:v>1.234347E-2</c:v>
                </c:pt>
                <c:pt idx="79">
                  <c:v>2.0076817E-2</c:v>
                </c:pt>
                <c:pt idx="80">
                  <c:v>2.4246927000000001E-2</c:v>
                </c:pt>
                <c:pt idx="81">
                  <c:v>2.0853345999999998E-2</c:v>
                </c:pt>
                <c:pt idx="82">
                  <c:v>1.05014015E-2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1.3671548E-3</c:v>
                </c:pt>
                <c:pt idx="89">
                  <c:v>7.0927840000000004E-3</c:v>
                </c:pt>
                <c:pt idx="90">
                  <c:v>1.1704721499999999E-2</c:v>
                </c:pt>
                <c:pt idx="91">
                  <c:v>1.5579492E-2</c:v>
                </c:pt>
                <c:pt idx="92">
                  <c:v>1.8302029000000001E-2</c:v>
                </c:pt>
                <c:pt idx="93">
                  <c:v>2.0060842999999998E-2</c:v>
                </c:pt>
                <c:pt idx="94">
                  <c:v>2.1018127000000001E-2</c:v>
                </c:pt>
                <c:pt idx="95">
                  <c:v>2.1576298000000001E-2</c:v>
                </c:pt>
                <c:pt idx="96">
                  <c:v>2.3051769999999999E-2</c:v>
                </c:pt>
                <c:pt idx="97">
                  <c:v>2.4987116E-2</c:v>
                </c:pt>
                <c:pt idx="98">
                  <c:v>2.6745759000000001E-2</c:v>
                </c:pt>
                <c:pt idx="99">
                  <c:v>2.7749365000000002E-2</c:v>
                </c:pt>
                <c:pt idx="100">
                  <c:v>2.7830476E-2</c:v>
                </c:pt>
                <c:pt idx="101">
                  <c:v>2.7706629E-2</c:v>
                </c:pt>
                <c:pt idx="102">
                  <c:v>2.7387986E-2</c:v>
                </c:pt>
                <c:pt idx="103">
                  <c:v>2.7482260000000001E-2</c:v>
                </c:pt>
                <c:pt idx="104">
                  <c:v>2.7041089000000001E-2</c:v>
                </c:pt>
                <c:pt idx="105">
                  <c:v>2.6193250000000001E-2</c:v>
                </c:pt>
                <c:pt idx="106">
                  <c:v>2.4797441E-2</c:v>
                </c:pt>
                <c:pt idx="107">
                  <c:v>2.3198659E-2</c:v>
                </c:pt>
                <c:pt idx="108">
                  <c:v>2.0615114E-2</c:v>
                </c:pt>
                <c:pt idx="109">
                  <c:v>1.7441766000000001E-2</c:v>
                </c:pt>
                <c:pt idx="110">
                  <c:v>1.4226368E-2</c:v>
                </c:pt>
                <c:pt idx="111">
                  <c:v>1.2756381000000001E-2</c:v>
                </c:pt>
                <c:pt idx="112">
                  <c:v>9.458625E-3</c:v>
                </c:pt>
                <c:pt idx="113">
                  <c:v>6.1297853999999997E-3</c:v>
                </c:pt>
                <c:pt idx="114">
                  <c:v>2.4196083999999999E-3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32C3-487F-9CBC-FB571D6773E0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[2]Sheet1!$D$81:$DT$81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6.4232860000000005E-4</c:v>
                </c:pt>
                <c:pt idx="6">
                  <c:v>1.5002498E-3</c:v>
                </c:pt>
                <c:pt idx="7">
                  <c:v>3.1206560999999999E-3</c:v>
                </c:pt>
                <c:pt idx="8">
                  <c:v>4.4523347000000003E-3</c:v>
                </c:pt>
                <c:pt idx="9">
                  <c:v>4.2417369999999998E-3</c:v>
                </c:pt>
                <c:pt idx="10">
                  <c:v>1.6902732E-3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7.5217640000000004E-4</c:v>
                </c:pt>
                <c:pt idx="15">
                  <c:v>5.2338879999999999E-3</c:v>
                </c:pt>
                <c:pt idx="16">
                  <c:v>8.6061720000000005E-3</c:v>
                </c:pt>
                <c:pt idx="17">
                  <c:v>8.1717049999999996E-3</c:v>
                </c:pt>
                <c:pt idx="18">
                  <c:v>4.4403537E-3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8.64881E-6</c:v>
                </c:pt>
                <c:pt idx="26">
                  <c:v>5.4279949999999997E-3</c:v>
                </c:pt>
                <c:pt idx="27">
                  <c:v>9.2682205000000004E-3</c:v>
                </c:pt>
                <c:pt idx="28">
                  <c:v>1.1759982E-2</c:v>
                </c:pt>
                <c:pt idx="29">
                  <c:v>1.2752733E-2</c:v>
                </c:pt>
                <c:pt idx="30">
                  <c:v>1.3839298E-2</c:v>
                </c:pt>
                <c:pt idx="31">
                  <c:v>1.55003555E-2</c:v>
                </c:pt>
                <c:pt idx="32">
                  <c:v>1.7352139999999999E-2</c:v>
                </c:pt>
                <c:pt idx="33">
                  <c:v>2.0313708E-2</c:v>
                </c:pt>
                <c:pt idx="34">
                  <c:v>2.3678068E-2</c:v>
                </c:pt>
                <c:pt idx="35">
                  <c:v>2.6608090000000001E-2</c:v>
                </c:pt>
                <c:pt idx="36">
                  <c:v>2.7555897999999999E-2</c:v>
                </c:pt>
                <c:pt idx="37">
                  <c:v>2.5950655E-2</c:v>
                </c:pt>
                <c:pt idx="38">
                  <c:v>2.2192976E-2</c:v>
                </c:pt>
                <c:pt idx="39">
                  <c:v>1.8005792E-2</c:v>
                </c:pt>
                <c:pt idx="40">
                  <c:v>1.4394847000000001E-2</c:v>
                </c:pt>
                <c:pt idx="41">
                  <c:v>1.1946083E-2</c:v>
                </c:pt>
                <c:pt idx="42">
                  <c:v>1.0939582999999999E-2</c:v>
                </c:pt>
                <c:pt idx="43">
                  <c:v>1.2601639E-2</c:v>
                </c:pt>
                <c:pt idx="44">
                  <c:v>1.7344450000000001E-2</c:v>
                </c:pt>
                <c:pt idx="45">
                  <c:v>2.3791909999999999E-2</c:v>
                </c:pt>
                <c:pt idx="46">
                  <c:v>2.9386275E-2</c:v>
                </c:pt>
                <c:pt idx="47">
                  <c:v>3.1842141999999997E-2</c:v>
                </c:pt>
                <c:pt idx="48">
                  <c:v>3.0846131999999998E-2</c:v>
                </c:pt>
                <c:pt idx="49">
                  <c:v>2.7777867000000001E-2</c:v>
                </c:pt>
                <c:pt idx="50">
                  <c:v>2.3852397000000001E-2</c:v>
                </c:pt>
                <c:pt idx="51">
                  <c:v>2.1316660000000001E-2</c:v>
                </c:pt>
                <c:pt idx="52">
                  <c:v>2.0948680000000001E-2</c:v>
                </c:pt>
                <c:pt idx="53">
                  <c:v>2.1222718000000002E-2</c:v>
                </c:pt>
                <c:pt idx="54">
                  <c:v>2.0363623000000001E-2</c:v>
                </c:pt>
                <c:pt idx="55">
                  <c:v>1.8999510000000001E-2</c:v>
                </c:pt>
                <c:pt idx="56">
                  <c:v>1.9532124000000001E-2</c:v>
                </c:pt>
                <c:pt idx="57">
                  <c:v>2.3294744999999999E-2</c:v>
                </c:pt>
                <c:pt idx="58">
                  <c:v>2.9007926999999999E-2</c:v>
                </c:pt>
                <c:pt idx="59">
                  <c:v>3.3974625000000001E-2</c:v>
                </c:pt>
                <c:pt idx="60">
                  <c:v>3.5744008000000001E-2</c:v>
                </c:pt>
                <c:pt idx="61">
                  <c:v>3.5473123000000002E-2</c:v>
                </c:pt>
                <c:pt idx="62">
                  <c:v>3.4079360000000003E-2</c:v>
                </c:pt>
                <c:pt idx="63">
                  <c:v>3.1997323000000001E-2</c:v>
                </c:pt>
                <c:pt idx="64">
                  <c:v>2.905922E-2</c:v>
                </c:pt>
                <c:pt idx="65">
                  <c:v>2.7512439E-2</c:v>
                </c:pt>
                <c:pt idx="66">
                  <c:v>3.0486750999999999E-2</c:v>
                </c:pt>
                <c:pt idx="67">
                  <c:v>3.9005995000000002E-2</c:v>
                </c:pt>
                <c:pt idx="68">
                  <c:v>4.9273730000000002E-2</c:v>
                </c:pt>
                <c:pt idx="69">
                  <c:v>5.4789852E-2</c:v>
                </c:pt>
                <c:pt idx="70">
                  <c:v>5.1886566000000002E-2</c:v>
                </c:pt>
                <c:pt idx="71">
                  <c:v>4.2038514999999999E-2</c:v>
                </c:pt>
                <c:pt idx="72">
                  <c:v>3.0339858000000001E-2</c:v>
                </c:pt>
                <c:pt idx="73">
                  <c:v>2.0591426999999999E-2</c:v>
                </c:pt>
                <c:pt idx="74">
                  <c:v>1.4037503999999999E-2</c:v>
                </c:pt>
                <c:pt idx="75">
                  <c:v>9.3152449999999998E-3</c:v>
                </c:pt>
                <c:pt idx="76">
                  <c:v>6.3426285000000001E-3</c:v>
                </c:pt>
                <c:pt idx="77">
                  <c:v>6.9258994999999999E-3</c:v>
                </c:pt>
                <c:pt idx="78">
                  <c:v>1.2442452E-2</c:v>
                </c:pt>
                <c:pt idx="79">
                  <c:v>2.0155385000000001E-2</c:v>
                </c:pt>
                <c:pt idx="80">
                  <c:v>2.4263848000000001E-2</c:v>
                </c:pt>
                <c:pt idx="81">
                  <c:v>2.0812467000000001E-2</c:v>
                </c:pt>
                <c:pt idx="82">
                  <c:v>1.0449151E-2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1.3396606999999999E-3</c:v>
                </c:pt>
                <c:pt idx="89">
                  <c:v>6.9750020000000001E-3</c:v>
                </c:pt>
                <c:pt idx="90">
                  <c:v>1.1511062000000001E-2</c:v>
                </c:pt>
                <c:pt idx="91">
                  <c:v>1.5337191999999999E-2</c:v>
                </c:pt>
                <c:pt idx="92">
                  <c:v>1.8058950000000001E-2</c:v>
                </c:pt>
                <c:pt idx="93">
                  <c:v>1.9852967999999999E-2</c:v>
                </c:pt>
                <c:pt idx="94">
                  <c:v>2.0863942999999999E-2</c:v>
                </c:pt>
                <c:pt idx="95">
                  <c:v>2.1501800000000001E-2</c:v>
                </c:pt>
                <c:pt idx="96">
                  <c:v>2.3061952E-2</c:v>
                </c:pt>
                <c:pt idx="97">
                  <c:v>2.507115E-2</c:v>
                </c:pt>
                <c:pt idx="98">
                  <c:v>2.6878914E-2</c:v>
                </c:pt>
                <c:pt idx="99">
                  <c:v>2.7902962999999999E-2</c:v>
                </c:pt>
                <c:pt idx="100">
                  <c:v>2.7978587999999999E-2</c:v>
                </c:pt>
                <c:pt idx="101">
                  <c:v>2.7852097999999999E-2</c:v>
                </c:pt>
                <c:pt idx="102">
                  <c:v>2.7500816000000001E-2</c:v>
                </c:pt>
                <c:pt idx="103">
                  <c:v>2.7564584999999999E-2</c:v>
                </c:pt>
                <c:pt idx="104">
                  <c:v>2.7092699000000001E-2</c:v>
                </c:pt>
                <c:pt idx="105">
                  <c:v>2.6216362E-2</c:v>
                </c:pt>
                <c:pt idx="106">
                  <c:v>2.4794132999999999E-2</c:v>
                </c:pt>
                <c:pt idx="107">
                  <c:v>2.3172172000000001E-2</c:v>
                </c:pt>
                <c:pt idx="108">
                  <c:v>2.0566331E-2</c:v>
                </c:pt>
                <c:pt idx="109">
                  <c:v>1.7373184E-2</c:v>
                </c:pt>
                <c:pt idx="110">
                  <c:v>1.4138813E-2</c:v>
                </c:pt>
                <c:pt idx="111">
                  <c:v>1.2687469999999999E-2</c:v>
                </c:pt>
                <c:pt idx="112">
                  <c:v>9.3906960000000005E-3</c:v>
                </c:pt>
                <c:pt idx="113">
                  <c:v>6.0613165000000004E-3</c:v>
                </c:pt>
                <c:pt idx="114">
                  <c:v>2.3512723999999999E-3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32C3-487F-9CBC-FB571D6773E0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[2]Sheet1!$D$82:$DT$82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6.4232860000000005E-4</c:v>
                </c:pt>
                <c:pt idx="6">
                  <c:v>1.5002498E-3</c:v>
                </c:pt>
                <c:pt idx="7">
                  <c:v>3.1206560999999999E-3</c:v>
                </c:pt>
                <c:pt idx="8">
                  <c:v>4.4523347000000003E-3</c:v>
                </c:pt>
                <c:pt idx="9">
                  <c:v>4.2417369999999998E-3</c:v>
                </c:pt>
                <c:pt idx="10">
                  <c:v>1.6902732E-3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7.5217640000000004E-4</c:v>
                </c:pt>
                <c:pt idx="15">
                  <c:v>5.2338879999999999E-3</c:v>
                </c:pt>
                <c:pt idx="16">
                  <c:v>8.6061720000000005E-3</c:v>
                </c:pt>
                <c:pt idx="17">
                  <c:v>8.1717049999999996E-3</c:v>
                </c:pt>
                <c:pt idx="18">
                  <c:v>4.4403537E-3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8.64881E-6</c:v>
                </c:pt>
                <c:pt idx="26">
                  <c:v>5.4279949999999997E-3</c:v>
                </c:pt>
                <c:pt idx="27">
                  <c:v>9.2682205000000004E-3</c:v>
                </c:pt>
                <c:pt idx="28">
                  <c:v>1.1759982E-2</c:v>
                </c:pt>
                <c:pt idx="29">
                  <c:v>1.2752733E-2</c:v>
                </c:pt>
                <c:pt idx="30">
                  <c:v>1.3839298E-2</c:v>
                </c:pt>
                <c:pt idx="31">
                  <c:v>1.55003555E-2</c:v>
                </c:pt>
                <c:pt idx="32">
                  <c:v>1.7352139999999999E-2</c:v>
                </c:pt>
                <c:pt idx="33">
                  <c:v>2.0313708E-2</c:v>
                </c:pt>
                <c:pt idx="34">
                  <c:v>2.3678068E-2</c:v>
                </c:pt>
                <c:pt idx="35">
                  <c:v>2.6608090000000001E-2</c:v>
                </c:pt>
                <c:pt idx="36">
                  <c:v>2.7555897999999999E-2</c:v>
                </c:pt>
                <c:pt idx="37">
                  <c:v>2.5950655E-2</c:v>
                </c:pt>
                <c:pt idx="38">
                  <c:v>2.2192976E-2</c:v>
                </c:pt>
                <c:pt idx="39">
                  <c:v>1.8005792E-2</c:v>
                </c:pt>
                <c:pt idx="40">
                  <c:v>1.4394847000000001E-2</c:v>
                </c:pt>
                <c:pt idx="41">
                  <c:v>1.1946083E-2</c:v>
                </c:pt>
                <c:pt idx="42">
                  <c:v>1.0939582999999999E-2</c:v>
                </c:pt>
                <c:pt idx="43">
                  <c:v>1.2601639E-2</c:v>
                </c:pt>
                <c:pt idx="44">
                  <c:v>1.7344450000000001E-2</c:v>
                </c:pt>
                <c:pt idx="45">
                  <c:v>2.3791909999999999E-2</c:v>
                </c:pt>
                <c:pt idx="46">
                  <c:v>2.9386275E-2</c:v>
                </c:pt>
                <c:pt idx="47">
                  <c:v>3.1842141999999997E-2</c:v>
                </c:pt>
                <c:pt idx="48">
                  <c:v>3.0846131999999998E-2</c:v>
                </c:pt>
                <c:pt idx="49">
                  <c:v>2.7777867000000001E-2</c:v>
                </c:pt>
                <c:pt idx="50">
                  <c:v>2.3852397000000001E-2</c:v>
                </c:pt>
                <c:pt idx="51">
                  <c:v>2.1316660000000001E-2</c:v>
                </c:pt>
                <c:pt idx="52">
                  <c:v>2.0948680000000001E-2</c:v>
                </c:pt>
                <c:pt idx="53">
                  <c:v>2.1222718000000002E-2</c:v>
                </c:pt>
                <c:pt idx="54">
                  <c:v>2.0363623000000001E-2</c:v>
                </c:pt>
                <c:pt idx="55">
                  <c:v>1.8999510000000001E-2</c:v>
                </c:pt>
                <c:pt idx="56">
                  <c:v>1.9532124000000001E-2</c:v>
                </c:pt>
                <c:pt idx="57">
                  <c:v>2.3294744999999999E-2</c:v>
                </c:pt>
                <c:pt idx="58">
                  <c:v>2.9007926999999999E-2</c:v>
                </c:pt>
                <c:pt idx="59">
                  <c:v>3.3974625000000001E-2</c:v>
                </c:pt>
                <c:pt idx="60">
                  <c:v>3.5744008000000001E-2</c:v>
                </c:pt>
                <c:pt idx="61">
                  <c:v>3.5473123000000002E-2</c:v>
                </c:pt>
                <c:pt idx="62">
                  <c:v>3.4079360000000003E-2</c:v>
                </c:pt>
                <c:pt idx="63">
                  <c:v>3.1997323000000001E-2</c:v>
                </c:pt>
                <c:pt idx="64">
                  <c:v>2.905922E-2</c:v>
                </c:pt>
                <c:pt idx="65">
                  <c:v>2.7512439E-2</c:v>
                </c:pt>
                <c:pt idx="66">
                  <c:v>3.0486750999999999E-2</c:v>
                </c:pt>
                <c:pt idx="67">
                  <c:v>3.9005995000000002E-2</c:v>
                </c:pt>
                <c:pt idx="68">
                  <c:v>4.9273730000000002E-2</c:v>
                </c:pt>
                <c:pt idx="69">
                  <c:v>5.4789852E-2</c:v>
                </c:pt>
                <c:pt idx="70">
                  <c:v>5.1886566000000002E-2</c:v>
                </c:pt>
                <c:pt idx="71">
                  <c:v>4.2038514999999999E-2</c:v>
                </c:pt>
                <c:pt idx="72">
                  <c:v>3.0339858000000001E-2</c:v>
                </c:pt>
                <c:pt idx="73">
                  <c:v>2.0591426999999999E-2</c:v>
                </c:pt>
                <c:pt idx="74">
                  <c:v>1.4037503999999999E-2</c:v>
                </c:pt>
                <c:pt idx="75">
                  <c:v>9.3152449999999998E-3</c:v>
                </c:pt>
                <c:pt idx="76">
                  <c:v>6.3426285000000001E-3</c:v>
                </c:pt>
                <c:pt idx="77">
                  <c:v>6.9258994999999999E-3</c:v>
                </c:pt>
                <c:pt idx="78">
                  <c:v>1.2442452E-2</c:v>
                </c:pt>
                <c:pt idx="79">
                  <c:v>2.0155385000000001E-2</c:v>
                </c:pt>
                <c:pt idx="80">
                  <c:v>2.4263848000000001E-2</c:v>
                </c:pt>
                <c:pt idx="81">
                  <c:v>2.0812467000000001E-2</c:v>
                </c:pt>
                <c:pt idx="82">
                  <c:v>1.0449151E-2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1.3396606999999999E-3</c:v>
                </c:pt>
                <c:pt idx="89">
                  <c:v>6.9750020000000001E-3</c:v>
                </c:pt>
                <c:pt idx="90">
                  <c:v>1.1511062000000001E-2</c:v>
                </c:pt>
                <c:pt idx="91">
                  <c:v>1.5337191999999999E-2</c:v>
                </c:pt>
                <c:pt idx="92">
                  <c:v>1.8058950000000001E-2</c:v>
                </c:pt>
                <c:pt idx="93">
                  <c:v>1.9852967999999999E-2</c:v>
                </c:pt>
                <c:pt idx="94">
                  <c:v>2.0863942999999999E-2</c:v>
                </c:pt>
                <c:pt idx="95">
                  <c:v>2.1501800000000001E-2</c:v>
                </c:pt>
                <c:pt idx="96">
                  <c:v>2.3061952E-2</c:v>
                </c:pt>
                <c:pt idx="97">
                  <c:v>2.507115E-2</c:v>
                </c:pt>
                <c:pt idx="98">
                  <c:v>2.6878914E-2</c:v>
                </c:pt>
                <c:pt idx="99">
                  <c:v>2.7902962999999999E-2</c:v>
                </c:pt>
                <c:pt idx="100">
                  <c:v>2.7978587999999999E-2</c:v>
                </c:pt>
                <c:pt idx="101">
                  <c:v>2.7852097999999999E-2</c:v>
                </c:pt>
                <c:pt idx="102">
                  <c:v>2.7500816000000001E-2</c:v>
                </c:pt>
                <c:pt idx="103">
                  <c:v>2.7564584999999999E-2</c:v>
                </c:pt>
                <c:pt idx="104">
                  <c:v>2.7092699000000001E-2</c:v>
                </c:pt>
                <c:pt idx="105">
                  <c:v>2.6216362E-2</c:v>
                </c:pt>
                <c:pt idx="106">
                  <c:v>2.4794132999999999E-2</c:v>
                </c:pt>
                <c:pt idx="107">
                  <c:v>2.3172172000000001E-2</c:v>
                </c:pt>
                <c:pt idx="108">
                  <c:v>2.0566331E-2</c:v>
                </c:pt>
                <c:pt idx="109">
                  <c:v>1.7373184E-2</c:v>
                </c:pt>
                <c:pt idx="110">
                  <c:v>1.4138813E-2</c:v>
                </c:pt>
                <c:pt idx="111">
                  <c:v>1.2687469999999999E-2</c:v>
                </c:pt>
                <c:pt idx="112">
                  <c:v>9.3906960000000005E-3</c:v>
                </c:pt>
                <c:pt idx="113">
                  <c:v>6.0613165000000004E-3</c:v>
                </c:pt>
                <c:pt idx="114">
                  <c:v>2.3512723999999999E-3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32C3-487F-9CBC-FB571D6773E0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[2]Sheet1!$D$83:$DT$83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8.3587812999999999E-4</c:v>
                </c:pt>
                <c:pt idx="6">
                  <c:v>1.7078726E-3</c:v>
                </c:pt>
                <c:pt idx="7">
                  <c:v>3.3292895999999998E-3</c:v>
                </c:pt>
                <c:pt idx="8">
                  <c:v>4.5936275E-3</c:v>
                </c:pt>
                <c:pt idx="9">
                  <c:v>4.2399378000000003E-3</c:v>
                </c:pt>
                <c:pt idx="10">
                  <c:v>1.5309594000000001E-3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7.7894195999999997E-4</c:v>
                </c:pt>
                <c:pt idx="15">
                  <c:v>5.4345406000000001E-3</c:v>
                </c:pt>
                <c:pt idx="16">
                  <c:v>8.9052820000000005E-3</c:v>
                </c:pt>
                <c:pt idx="17">
                  <c:v>8.4442890000000007E-3</c:v>
                </c:pt>
                <c:pt idx="18">
                  <c:v>4.5741936E-3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5.2187766000000002E-5</c:v>
                </c:pt>
                <c:pt idx="26">
                  <c:v>5.514878E-3</c:v>
                </c:pt>
                <c:pt idx="27">
                  <c:v>9.3805980000000004E-3</c:v>
                </c:pt>
                <c:pt idx="28">
                  <c:v>1.1882680499999999E-2</c:v>
                </c:pt>
                <c:pt idx="29">
                  <c:v>1.2868233E-2</c:v>
                </c:pt>
                <c:pt idx="30">
                  <c:v>1.3954006E-2</c:v>
                </c:pt>
                <c:pt idx="31">
                  <c:v>1.5642687999999998E-2</c:v>
                </c:pt>
                <c:pt idx="32">
                  <c:v>1.7556950000000002E-2</c:v>
                </c:pt>
                <c:pt idx="33">
                  <c:v>2.0612749999999999E-2</c:v>
                </c:pt>
                <c:pt idx="34">
                  <c:v>2.4073806E-2</c:v>
                </c:pt>
                <c:pt idx="35">
                  <c:v>2.7076695000000001E-2</c:v>
                </c:pt>
                <c:pt idx="36">
                  <c:v>2.8050017E-2</c:v>
                </c:pt>
                <c:pt idx="37">
                  <c:v>2.6429702999999999E-2</c:v>
                </c:pt>
                <c:pt idx="38">
                  <c:v>2.263074E-2</c:v>
                </c:pt>
                <c:pt idx="39">
                  <c:v>1.8399731999999999E-2</c:v>
                </c:pt>
                <c:pt idx="40">
                  <c:v>1.4739611999999999E-2</c:v>
                </c:pt>
                <c:pt idx="41">
                  <c:v>1.2236558E-2</c:v>
                </c:pt>
                <c:pt idx="42">
                  <c:v>1.11312745E-2</c:v>
                </c:pt>
                <c:pt idx="43">
                  <c:v>1.2681537999999999E-2</c:v>
                </c:pt>
                <c:pt idx="44">
                  <c:v>1.7369432000000001E-2</c:v>
                </c:pt>
                <c:pt idx="45">
                  <c:v>2.3862597999999999E-2</c:v>
                </c:pt>
                <c:pt idx="46">
                  <c:v>2.9558389000000001E-2</c:v>
                </c:pt>
                <c:pt idx="47">
                  <c:v>3.2093774999999998E-2</c:v>
                </c:pt>
                <c:pt idx="48">
                  <c:v>3.1108075999999998E-2</c:v>
                </c:pt>
                <c:pt idx="49">
                  <c:v>2.7998762E-2</c:v>
                </c:pt>
                <c:pt idx="50">
                  <c:v>2.4006473E-2</c:v>
                </c:pt>
                <c:pt idx="51">
                  <c:v>2.1388859E-2</c:v>
                </c:pt>
                <c:pt idx="52">
                  <c:v>2.0939358000000002E-2</c:v>
                </c:pt>
                <c:pt idx="53">
                  <c:v>2.1158136000000001E-2</c:v>
                </c:pt>
                <c:pt idx="54">
                  <c:v>2.0290335999999999E-2</c:v>
                </c:pt>
                <c:pt idx="55">
                  <c:v>1.8974937000000001E-2</c:v>
                </c:pt>
                <c:pt idx="56">
                  <c:v>1.9578729999999999E-2</c:v>
                </c:pt>
                <c:pt idx="57">
                  <c:v>2.3403297999999999E-2</c:v>
                </c:pt>
                <c:pt idx="58">
                  <c:v>2.9165063000000001E-2</c:v>
                </c:pt>
                <c:pt idx="59">
                  <c:v>3.4172363999999997E-2</c:v>
                </c:pt>
                <c:pt idx="60">
                  <c:v>3.5951617999999998E-2</c:v>
                </c:pt>
                <c:pt idx="61">
                  <c:v>3.568677E-2</c:v>
                </c:pt>
                <c:pt idx="62">
                  <c:v>3.4296161999999998E-2</c:v>
                </c:pt>
                <c:pt idx="63">
                  <c:v>3.2228100000000003E-2</c:v>
                </c:pt>
                <c:pt idx="64">
                  <c:v>2.9293244999999999E-2</c:v>
                </c:pt>
                <c:pt idx="65">
                  <c:v>2.7704677E-2</c:v>
                </c:pt>
                <c:pt idx="66">
                  <c:v>3.0606820999999999E-2</c:v>
                </c:pt>
                <c:pt idx="67">
                  <c:v>3.9099395000000002E-2</c:v>
                </c:pt>
                <c:pt idx="68">
                  <c:v>4.9446377999999999E-2</c:v>
                </c:pt>
                <c:pt idx="69">
                  <c:v>5.5105429999999997E-2</c:v>
                </c:pt>
                <c:pt idx="70">
                  <c:v>5.2295069999999999E-2</c:v>
                </c:pt>
                <c:pt idx="71">
                  <c:v>4.2415790000000002E-2</c:v>
                </c:pt>
                <c:pt idx="72">
                  <c:v>3.0591488E-2</c:v>
                </c:pt>
                <c:pt idx="73">
                  <c:v>2.0707017000000001E-2</c:v>
                </c:pt>
                <c:pt idx="74">
                  <c:v>1.406866E-2</c:v>
                </c:pt>
                <c:pt idx="75">
                  <c:v>9.2954370000000001E-3</c:v>
                </c:pt>
                <c:pt idx="76">
                  <c:v>6.2773116E-3</c:v>
                </c:pt>
                <c:pt idx="77">
                  <c:v>6.8230885000000003E-3</c:v>
                </c:pt>
                <c:pt idx="78">
                  <c:v>1.2350284499999999E-2</c:v>
                </c:pt>
                <c:pt idx="79">
                  <c:v>2.0136883000000001E-2</c:v>
                </c:pt>
                <c:pt idx="80">
                  <c:v>2.4333881000000002E-2</c:v>
                </c:pt>
                <c:pt idx="81">
                  <c:v>2.0925602000000001E-2</c:v>
                </c:pt>
                <c:pt idx="82">
                  <c:v>1.0524324999999999E-2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1.5577439E-3</c:v>
                </c:pt>
                <c:pt idx="89">
                  <c:v>7.2686419999999996E-3</c:v>
                </c:pt>
                <c:pt idx="90">
                  <c:v>1.1809235E-2</c:v>
                </c:pt>
                <c:pt idx="91">
                  <c:v>1.558705E-2</c:v>
                </c:pt>
                <c:pt idx="92">
                  <c:v>1.8253557E-2</c:v>
                </c:pt>
                <c:pt idx="93">
                  <c:v>2.0001517999999999E-2</c:v>
                </c:pt>
                <c:pt idx="94">
                  <c:v>2.0983136999999999E-2</c:v>
                </c:pt>
                <c:pt idx="95">
                  <c:v>2.1585941000000001E-2</c:v>
                </c:pt>
                <c:pt idx="96">
                  <c:v>2.3103327999999999E-2</c:v>
                </c:pt>
                <c:pt idx="97">
                  <c:v>2.5069503E-2</c:v>
                </c:pt>
                <c:pt idx="98">
                  <c:v>2.6837560999999999E-2</c:v>
                </c:pt>
                <c:pt idx="99">
                  <c:v>2.7842618999999999E-2</c:v>
                </c:pt>
                <c:pt idx="100">
                  <c:v>2.7927654E-2</c:v>
                </c:pt>
                <c:pt idx="101">
                  <c:v>2.7783627000000002E-2</c:v>
                </c:pt>
                <c:pt idx="102">
                  <c:v>2.7456075E-2</c:v>
                </c:pt>
                <c:pt idx="103">
                  <c:v>2.7546932999999999E-2</c:v>
                </c:pt>
                <c:pt idx="104">
                  <c:v>2.7095062999999999E-2</c:v>
                </c:pt>
                <c:pt idx="105">
                  <c:v>2.6224714E-2</c:v>
                </c:pt>
                <c:pt idx="106">
                  <c:v>2.4797891999999998E-2</c:v>
                </c:pt>
                <c:pt idx="107">
                  <c:v>2.3158927999999999E-2</c:v>
                </c:pt>
                <c:pt idx="108">
                  <c:v>2.0527966000000002E-2</c:v>
                </c:pt>
                <c:pt idx="109">
                  <c:v>1.730338E-2</c:v>
                </c:pt>
                <c:pt idx="110">
                  <c:v>1.4029857999999999E-2</c:v>
                </c:pt>
                <c:pt idx="111">
                  <c:v>1.2443427E-2</c:v>
                </c:pt>
                <c:pt idx="112">
                  <c:v>9.0844714999999999E-3</c:v>
                </c:pt>
                <c:pt idx="113">
                  <c:v>5.6969860000000002E-3</c:v>
                </c:pt>
                <c:pt idx="114">
                  <c:v>1.9391157E-3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32C3-487F-9CBC-FB571D6773E0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[2]Sheet1!$D$84:$DT$84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8.3587812999999999E-4</c:v>
                </c:pt>
                <c:pt idx="6">
                  <c:v>1.7078726E-3</c:v>
                </c:pt>
                <c:pt idx="7">
                  <c:v>3.3292895999999998E-3</c:v>
                </c:pt>
                <c:pt idx="8">
                  <c:v>4.5936275E-3</c:v>
                </c:pt>
                <c:pt idx="9">
                  <c:v>4.2399378000000003E-3</c:v>
                </c:pt>
                <c:pt idx="10">
                  <c:v>1.5309594000000001E-3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7.7894195999999997E-4</c:v>
                </c:pt>
                <c:pt idx="15">
                  <c:v>5.4345406000000001E-3</c:v>
                </c:pt>
                <c:pt idx="16">
                  <c:v>8.9052820000000005E-3</c:v>
                </c:pt>
                <c:pt idx="17">
                  <c:v>8.4442890000000007E-3</c:v>
                </c:pt>
                <c:pt idx="18">
                  <c:v>4.5741936E-3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5.2187766000000002E-5</c:v>
                </c:pt>
                <c:pt idx="26">
                  <c:v>5.514878E-3</c:v>
                </c:pt>
                <c:pt idx="27">
                  <c:v>9.3805980000000004E-3</c:v>
                </c:pt>
                <c:pt idx="28">
                  <c:v>1.1882680499999999E-2</c:v>
                </c:pt>
                <c:pt idx="29">
                  <c:v>1.2868233E-2</c:v>
                </c:pt>
                <c:pt idx="30">
                  <c:v>1.3954006E-2</c:v>
                </c:pt>
                <c:pt idx="31">
                  <c:v>1.5642687999999998E-2</c:v>
                </c:pt>
                <c:pt idx="32">
                  <c:v>1.7556950000000002E-2</c:v>
                </c:pt>
                <c:pt idx="33">
                  <c:v>2.0612749999999999E-2</c:v>
                </c:pt>
                <c:pt idx="34">
                  <c:v>2.4073806E-2</c:v>
                </c:pt>
                <c:pt idx="35">
                  <c:v>2.7076695000000001E-2</c:v>
                </c:pt>
                <c:pt idx="36">
                  <c:v>2.8050017E-2</c:v>
                </c:pt>
                <c:pt idx="37">
                  <c:v>2.6429702999999999E-2</c:v>
                </c:pt>
                <c:pt idx="38">
                  <c:v>2.263074E-2</c:v>
                </c:pt>
                <c:pt idx="39">
                  <c:v>1.8399731999999999E-2</c:v>
                </c:pt>
                <c:pt idx="40">
                  <c:v>1.4739611999999999E-2</c:v>
                </c:pt>
                <c:pt idx="41">
                  <c:v>1.2236558E-2</c:v>
                </c:pt>
                <c:pt idx="42">
                  <c:v>1.11312745E-2</c:v>
                </c:pt>
                <c:pt idx="43">
                  <c:v>1.2681537999999999E-2</c:v>
                </c:pt>
                <c:pt idx="44">
                  <c:v>1.7369432000000001E-2</c:v>
                </c:pt>
                <c:pt idx="45">
                  <c:v>2.3862597999999999E-2</c:v>
                </c:pt>
                <c:pt idx="46">
                  <c:v>2.9558389000000001E-2</c:v>
                </c:pt>
                <c:pt idx="47">
                  <c:v>3.2093774999999998E-2</c:v>
                </c:pt>
                <c:pt idx="48">
                  <c:v>3.1108075999999998E-2</c:v>
                </c:pt>
                <c:pt idx="49">
                  <c:v>2.7998762E-2</c:v>
                </c:pt>
                <c:pt idx="50">
                  <c:v>2.4006473E-2</c:v>
                </c:pt>
                <c:pt idx="51">
                  <c:v>2.1388859E-2</c:v>
                </c:pt>
                <c:pt idx="52">
                  <c:v>2.0939358000000002E-2</c:v>
                </c:pt>
                <c:pt idx="53">
                  <c:v>2.1158136000000001E-2</c:v>
                </c:pt>
                <c:pt idx="54">
                  <c:v>2.0290335999999999E-2</c:v>
                </c:pt>
                <c:pt idx="55">
                  <c:v>1.8974937000000001E-2</c:v>
                </c:pt>
                <c:pt idx="56">
                  <c:v>1.9578729999999999E-2</c:v>
                </c:pt>
                <c:pt idx="57">
                  <c:v>2.3403297999999999E-2</c:v>
                </c:pt>
                <c:pt idx="58">
                  <c:v>2.9165063000000001E-2</c:v>
                </c:pt>
                <c:pt idx="59">
                  <c:v>3.4172363999999997E-2</c:v>
                </c:pt>
                <c:pt idx="60">
                  <c:v>3.5951617999999998E-2</c:v>
                </c:pt>
                <c:pt idx="61">
                  <c:v>3.568677E-2</c:v>
                </c:pt>
                <c:pt idx="62">
                  <c:v>3.4296161999999998E-2</c:v>
                </c:pt>
                <c:pt idx="63">
                  <c:v>3.2228100000000003E-2</c:v>
                </c:pt>
                <c:pt idx="64">
                  <c:v>2.9293244999999999E-2</c:v>
                </c:pt>
                <c:pt idx="65">
                  <c:v>2.7704677E-2</c:v>
                </c:pt>
                <c:pt idx="66">
                  <c:v>3.0606820999999999E-2</c:v>
                </c:pt>
                <c:pt idx="67">
                  <c:v>3.9099395000000002E-2</c:v>
                </c:pt>
                <c:pt idx="68">
                  <c:v>4.9446377999999999E-2</c:v>
                </c:pt>
                <c:pt idx="69">
                  <c:v>5.5105429999999997E-2</c:v>
                </c:pt>
                <c:pt idx="70">
                  <c:v>5.2295069999999999E-2</c:v>
                </c:pt>
                <c:pt idx="71">
                  <c:v>4.2415790000000002E-2</c:v>
                </c:pt>
                <c:pt idx="72">
                  <c:v>3.0591488E-2</c:v>
                </c:pt>
                <c:pt idx="73">
                  <c:v>2.0707017000000001E-2</c:v>
                </c:pt>
                <c:pt idx="74">
                  <c:v>1.406866E-2</c:v>
                </c:pt>
                <c:pt idx="75">
                  <c:v>9.2954370000000001E-3</c:v>
                </c:pt>
                <c:pt idx="76">
                  <c:v>6.2773116E-3</c:v>
                </c:pt>
                <c:pt idx="77">
                  <c:v>6.8230885000000003E-3</c:v>
                </c:pt>
                <c:pt idx="78">
                  <c:v>1.2350284499999999E-2</c:v>
                </c:pt>
                <c:pt idx="79">
                  <c:v>2.0136883000000001E-2</c:v>
                </c:pt>
                <c:pt idx="80">
                  <c:v>2.4333881000000002E-2</c:v>
                </c:pt>
                <c:pt idx="81">
                  <c:v>2.0925602000000001E-2</c:v>
                </c:pt>
                <c:pt idx="82">
                  <c:v>1.0524324999999999E-2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1.5577439E-3</c:v>
                </c:pt>
                <c:pt idx="89">
                  <c:v>7.2686419999999996E-3</c:v>
                </c:pt>
                <c:pt idx="90">
                  <c:v>1.1809235E-2</c:v>
                </c:pt>
                <c:pt idx="91">
                  <c:v>1.558705E-2</c:v>
                </c:pt>
                <c:pt idx="92">
                  <c:v>1.8253557E-2</c:v>
                </c:pt>
                <c:pt idx="93">
                  <c:v>2.0001517999999999E-2</c:v>
                </c:pt>
                <c:pt idx="94">
                  <c:v>2.0983136999999999E-2</c:v>
                </c:pt>
                <c:pt idx="95">
                  <c:v>2.1585941000000001E-2</c:v>
                </c:pt>
                <c:pt idx="96">
                  <c:v>2.3103327999999999E-2</c:v>
                </c:pt>
                <c:pt idx="97">
                  <c:v>2.5069503E-2</c:v>
                </c:pt>
                <c:pt idx="98">
                  <c:v>2.6837560999999999E-2</c:v>
                </c:pt>
                <c:pt idx="99">
                  <c:v>2.7842618999999999E-2</c:v>
                </c:pt>
                <c:pt idx="100">
                  <c:v>2.7927654E-2</c:v>
                </c:pt>
                <c:pt idx="101">
                  <c:v>2.7783627000000002E-2</c:v>
                </c:pt>
                <c:pt idx="102">
                  <c:v>2.7456075E-2</c:v>
                </c:pt>
                <c:pt idx="103">
                  <c:v>2.7546932999999999E-2</c:v>
                </c:pt>
                <c:pt idx="104">
                  <c:v>2.7095062999999999E-2</c:v>
                </c:pt>
                <c:pt idx="105">
                  <c:v>2.6224714E-2</c:v>
                </c:pt>
                <c:pt idx="106">
                  <c:v>2.4797891999999998E-2</c:v>
                </c:pt>
                <c:pt idx="107">
                  <c:v>2.3158927999999999E-2</c:v>
                </c:pt>
                <c:pt idx="108">
                  <c:v>2.0527966000000002E-2</c:v>
                </c:pt>
                <c:pt idx="109">
                  <c:v>1.730338E-2</c:v>
                </c:pt>
                <c:pt idx="110">
                  <c:v>1.4029857999999999E-2</c:v>
                </c:pt>
                <c:pt idx="111">
                  <c:v>1.2443427E-2</c:v>
                </c:pt>
                <c:pt idx="112">
                  <c:v>9.0844714999999999E-3</c:v>
                </c:pt>
                <c:pt idx="113">
                  <c:v>5.6969860000000002E-3</c:v>
                </c:pt>
                <c:pt idx="114">
                  <c:v>1.9391157E-3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32C3-487F-9CBC-FB571D6773E0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[2]Sheet1!$D$85:$DT$85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8.3587812999999999E-4</c:v>
                </c:pt>
                <c:pt idx="6">
                  <c:v>1.7078726E-3</c:v>
                </c:pt>
                <c:pt idx="7">
                  <c:v>3.3292895999999998E-3</c:v>
                </c:pt>
                <c:pt idx="8">
                  <c:v>4.5936275E-3</c:v>
                </c:pt>
                <c:pt idx="9">
                  <c:v>4.2399378000000003E-3</c:v>
                </c:pt>
                <c:pt idx="10">
                  <c:v>1.5309594000000001E-3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7.7894195999999997E-4</c:v>
                </c:pt>
                <c:pt idx="15">
                  <c:v>5.4345406000000001E-3</c:v>
                </c:pt>
                <c:pt idx="16">
                  <c:v>8.9052820000000005E-3</c:v>
                </c:pt>
                <c:pt idx="17">
                  <c:v>8.4442890000000007E-3</c:v>
                </c:pt>
                <c:pt idx="18">
                  <c:v>4.5741936E-3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5.2187766000000002E-5</c:v>
                </c:pt>
                <c:pt idx="26">
                  <c:v>5.514878E-3</c:v>
                </c:pt>
                <c:pt idx="27">
                  <c:v>9.3805980000000004E-3</c:v>
                </c:pt>
                <c:pt idx="28">
                  <c:v>1.1882680499999999E-2</c:v>
                </c:pt>
                <c:pt idx="29">
                  <c:v>1.2868233E-2</c:v>
                </c:pt>
                <c:pt idx="30">
                  <c:v>1.3954006E-2</c:v>
                </c:pt>
                <c:pt idx="31">
                  <c:v>1.5642687999999998E-2</c:v>
                </c:pt>
                <c:pt idx="32">
                  <c:v>1.7556950000000002E-2</c:v>
                </c:pt>
                <c:pt idx="33">
                  <c:v>2.0612749999999999E-2</c:v>
                </c:pt>
                <c:pt idx="34">
                  <c:v>2.4073806E-2</c:v>
                </c:pt>
                <c:pt idx="35">
                  <c:v>2.7076695000000001E-2</c:v>
                </c:pt>
                <c:pt idx="36">
                  <c:v>2.8050017E-2</c:v>
                </c:pt>
                <c:pt idx="37">
                  <c:v>2.6429702999999999E-2</c:v>
                </c:pt>
                <c:pt idx="38">
                  <c:v>2.263074E-2</c:v>
                </c:pt>
                <c:pt idx="39">
                  <c:v>1.8399731999999999E-2</c:v>
                </c:pt>
                <c:pt idx="40">
                  <c:v>1.4739611999999999E-2</c:v>
                </c:pt>
                <c:pt idx="41">
                  <c:v>1.2236558E-2</c:v>
                </c:pt>
                <c:pt idx="42">
                  <c:v>1.11312745E-2</c:v>
                </c:pt>
                <c:pt idx="43">
                  <c:v>1.2681537999999999E-2</c:v>
                </c:pt>
                <c:pt idx="44">
                  <c:v>1.7369432000000001E-2</c:v>
                </c:pt>
                <c:pt idx="45">
                  <c:v>2.3862597999999999E-2</c:v>
                </c:pt>
                <c:pt idx="46">
                  <c:v>2.9558389000000001E-2</c:v>
                </c:pt>
                <c:pt idx="47">
                  <c:v>3.2093774999999998E-2</c:v>
                </c:pt>
                <c:pt idx="48">
                  <c:v>3.1108075999999998E-2</c:v>
                </c:pt>
                <c:pt idx="49">
                  <c:v>2.7998762E-2</c:v>
                </c:pt>
                <c:pt idx="50">
                  <c:v>2.4006473E-2</c:v>
                </c:pt>
                <c:pt idx="51">
                  <c:v>2.1388859E-2</c:v>
                </c:pt>
                <c:pt idx="52">
                  <c:v>2.0939358000000002E-2</c:v>
                </c:pt>
                <c:pt idx="53">
                  <c:v>2.1158136000000001E-2</c:v>
                </c:pt>
                <c:pt idx="54">
                  <c:v>2.0290335999999999E-2</c:v>
                </c:pt>
                <c:pt idx="55">
                  <c:v>1.8974937000000001E-2</c:v>
                </c:pt>
                <c:pt idx="56">
                  <c:v>1.9578729999999999E-2</c:v>
                </c:pt>
                <c:pt idx="57">
                  <c:v>2.3403297999999999E-2</c:v>
                </c:pt>
                <c:pt idx="58">
                  <c:v>2.9165063000000001E-2</c:v>
                </c:pt>
                <c:pt idx="59">
                  <c:v>3.4172363999999997E-2</c:v>
                </c:pt>
                <c:pt idx="60">
                  <c:v>3.5951617999999998E-2</c:v>
                </c:pt>
                <c:pt idx="61">
                  <c:v>3.568677E-2</c:v>
                </c:pt>
                <c:pt idx="62">
                  <c:v>3.4296161999999998E-2</c:v>
                </c:pt>
                <c:pt idx="63">
                  <c:v>3.2228100000000003E-2</c:v>
                </c:pt>
                <c:pt idx="64">
                  <c:v>2.9293244999999999E-2</c:v>
                </c:pt>
                <c:pt idx="65">
                  <c:v>2.7704677E-2</c:v>
                </c:pt>
                <c:pt idx="66">
                  <c:v>3.0606820999999999E-2</c:v>
                </c:pt>
                <c:pt idx="67">
                  <c:v>3.9099395000000002E-2</c:v>
                </c:pt>
                <c:pt idx="68">
                  <c:v>4.9446377999999999E-2</c:v>
                </c:pt>
                <c:pt idx="69">
                  <c:v>5.5105429999999997E-2</c:v>
                </c:pt>
                <c:pt idx="70">
                  <c:v>5.2295069999999999E-2</c:v>
                </c:pt>
                <c:pt idx="71">
                  <c:v>4.2415790000000002E-2</c:v>
                </c:pt>
                <c:pt idx="72">
                  <c:v>3.0591488E-2</c:v>
                </c:pt>
                <c:pt idx="73">
                  <c:v>2.0707017000000001E-2</c:v>
                </c:pt>
                <c:pt idx="74">
                  <c:v>1.406866E-2</c:v>
                </c:pt>
                <c:pt idx="75">
                  <c:v>9.2954370000000001E-3</c:v>
                </c:pt>
                <c:pt idx="76">
                  <c:v>6.2773116E-3</c:v>
                </c:pt>
                <c:pt idx="77">
                  <c:v>6.8230885000000003E-3</c:v>
                </c:pt>
                <c:pt idx="78">
                  <c:v>1.2350284499999999E-2</c:v>
                </c:pt>
                <c:pt idx="79">
                  <c:v>2.0136883000000001E-2</c:v>
                </c:pt>
                <c:pt idx="80">
                  <c:v>2.4333881000000002E-2</c:v>
                </c:pt>
                <c:pt idx="81">
                  <c:v>2.0925602000000001E-2</c:v>
                </c:pt>
                <c:pt idx="82">
                  <c:v>1.0524324999999999E-2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1.5577439E-3</c:v>
                </c:pt>
                <c:pt idx="89">
                  <c:v>7.2686419999999996E-3</c:v>
                </c:pt>
                <c:pt idx="90">
                  <c:v>1.1809235E-2</c:v>
                </c:pt>
                <c:pt idx="91">
                  <c:v>1.558705E-2</c:v>
                </c:pt>
                <c:pt idx="92">
                  <c:v>1.8253557E-2</c:v>
                </c:pt>
                <c:pt idx="93">
                  <c:v>2.0001517999999999E-2</c:v>
                </c:pt>
                <c:pt idx="94">
                  <c:v>2.0983136999999999E-2</c:v>
                </c:pt>
                <c:pt idx="95">
                  <c:v>2.1585941000000001E-2</c:v>
                </c:pt>
                <c:pt idx="96">
                  <c:v>2.3103327999999999E-2</c:v>
                </c:pt>
                <c:pt idx="97">
                  <c:v>2.5069503E-2</c:v>
                </c:pt>
                <c:pt idx="98">
                  <c:v>2.6837560999999999E-2</c:v>
                </c:pt>
                <c:pt idx="99">
                  <c:v>2.7842618999999999E-2</c:v>
                </c:pt>
                <c:pt idx="100">
                  <c:v>2.7927654E-2</c:v>
                </c:pt>
                <c:pt idx="101">
                  <c:v>2.7783627000000002E-2</c:v>
                </c:pt>
                <c:pt idx="102">
                  <c:v>2.7456075E-2</c:v>
                </c:pt>
                <c:pt idx="103">
                  <c:v>2.7546932999999999E-2</c:v>
                </c:pt>
                <c:pt idx="104">
                  <c:v>2.7095062999999999E-2</c:v>
                </c:pt>
                <c:pt idx="105">
                  <c:v>2.6224714E-2</c:v>
                </c:pt>
                <c:pt idx="106">
                  <c:v>2.4797891999999998E-2</c:v>
                </c:pt>
                <c:pt idx="107">
                  <c:v>2.3158927999999999E-2</c:v>
                </c:pt>
                <c:pt idx="108">
                  <c:v>2.0527966000000002E-2</c:v>
                </c:pt>
                <c:pt idx="109">
                  <c:v>1.730338E-2</c:v>
                </c:pt>
                <c:pt idx="110">
                  <c:v>1.4029857999999999E-2</c:v>
                </c:pt>
                <c:pt idx="111">
                  <c:v>1.2443427E-2</c:v>
                </c:pt>
                <c:pt idx="112">
                  <c:v>9.0844714999999999E-3</c:v>
                </c:pt>
                <c:pt idx="113">
                  <c:v>5.6969860000000002E-3</c:v>
                </c:pt>
                <c:pt idx="114">
                  <c:v>1.9391157E-3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32C3-487F-9CBC-FB571D6773E0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[2]Sheet1!$D$86:$DT$86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8.3587812999999999E-4</c:v>
                </c:pt>
                <c:pt idx="6">
                  <c:v>1.7078726E-3</c:v>
                </c:pt>
                <c:pt idx="7">
                  <c:v>3.3292895999999998E-3</c:v>
                </c:pt>
                <c:pt idx="8">
                  <c:v>4.5936275E-3</c:v>
                </c:pt>
                <c:pt idx="9">
                  <c:v>4.2399378000000003E-3</c:v>
                </c:pt>
                <c:pt idx="10">
                  <c:v>1.5309594000000001E-3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7.7894195999999997E-4</c:v>
                </c:pt>
                <c:pt idx="15">
                  <c:v>5.4345406000000001E-3</c:v>
                </c:pt>
                <c:pt idx="16">
                  <c:v>8.9052820000000005E-3</c:v>
                </c:pt>
                <c:pt idx="17">
                  <c:v>8.4442890000000007E-3</c:v>
                </c:pt>
                <c:pt idx="18">
                  <c:v>4.5741936E-3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5.2187766000000002E-5</c:v>
                </c:pt>
                <c:pt idx="26">
                  <c:v>5.514878E-3</c:v>
                </c:pt>
                <c:pt idx="27">
                  <c:v>9.3805980000000004E-3</c:v>
                </c:pt>
                <c:pt idx="28">
                  <c:v>1.1882680499999999E-2</c:v>
                </c:pt>
                <c:pt idx="29">
                  <c:v>1.2868233E-2</c:v>
                </c:pt>
                <c:pt idx="30">
                  <c:v>1.3954006E-2</c:v>
                </c:pt>
                <c:pt idx="31">
                  <c:v>1.5642687999999998E-2</c:v>
                </c:pt>
                <c:pt idx="32">
                  <c:v>1.7556950000000002E-2</c:v>
                </c:pt>
                <c:pt idx="33">
                  <c:v>2.0612749999999999E-2</c:v>
                </c:pt>
                <c:pt idx="34">
                  <c:v>2.4073806E-2</c:v>
                </c:pt>
                <c:pt idx="35">
                  <c:v>2.7076695000000001E-2</c:v>
                </c:pt>
                <c:pt idx="36">
                  <c:v>2.8050017E-2</c:v>
                </c:pt>
                <c:pt idx="37">
                  <c:v>2.6429702999999999E-2</c:v>
                </c:pt>
                <c:pt idx="38">
                  <c:v>2.263074E-2</c:v>
                </c:pt>
                <c:pt idx="39">
                  <c:v>1.8399731999999999E-2</c:v>
                </c:pt>
                <c:pt idx="40">
                  <c:v>1.4739611999999999E-2</c:v>
                </c:pt>
                <c:pt idx="41">
                  <c:v>1.2236558E-2</c:v>
                </c:pt>
                <c:pt idx="42">
                  <c:v>1.11312745E-2</c:v>
                </c:pt>
                <c:pt idx="43">
                  <c:v>1.2681537999999999E-2</c:v>
                </c:pt>
                <c:pt idx="44">
                  <c:v>1.7369432000000001E-2</c:v>
                </c:pt>
                <c:pt idx="45">
                  <c:v>2.3862597999999999E-2</c:v>
                </c:pt>
                <c:pt idx="46">
                  <c:v>2.9558389000000001E-2</c:v>
                </c:pt>
                <c:pt idx="47">
                  <c:v>3.2093774999999998E-2</c:v>
                </c:pt>
                <c:pt idx="48">
                  <c:v>3.1108075999999998E-2</c:v>
                </c:pt>
                <c:pt idx="49">
                  <c:v>2.7998762E-2</c:v>
                </c:pt>
                <c:pt idx="50">
                  <c:v>2.4006473E-2</c:v>
                </c:pt>
                <c:pt idx="51">
                  <c:v>2.1388859E-2</c:v>
                </c:pt>
                <c:pt idx="52">
                  <c:v>2.0939358000000002E-2</c:v>
                </c:pt>
                <c:pt idx="53">
                  <c:v>2.1158136000000001E-2</c:v>
                </c:pt>
                <c:pt idx="54">
                  <c:v>2.0290335999999999E-2</c:v>
                </c:pt>
                <c:pt idx="55">
                  <c:v>1.8974937000000001E-2</c:v>
                </c:pt>
                <c:pt idx="56">
                  <c:v>1.9578729999999999E-2</c:v>
                </c:pt>
                <c:pt idx="57">
                  <c:v>2.3403297999999999E-2</c:v>
                </c:pt>
                <c:pt idx="58">
                  <c:v>2.9165063000000001E-2</c:v>
                </c:pt>
                <c:pt idx="59">
                  <c:v>3.4172363999999997E-2</c:v>
                </c:pt>
                <c:pt idx="60">
                  <c:v>3.5951617999999998E-2</c:v>
                </c:pt>
                <c:pt idx="61">
                  <c:v>3.568677E-2</c:v>
                </c:pt>
                <c:pt idx="62">
                  <c:v>3.4296161999999998E-2</c:v>
                </c:pt>
                <c:pt idx="63">
                  <c:v>3.2228100000000003E-2</c:v>
                </c:pt>
                <c:pt idx="64">
                  <c:v>2.9293244999999999E-2</c:v>
                </c:pt>
                <c:pt idx="65">
                  <c:v>2.7704677E-2</c:v>
                </c:pt>
                <c:pt idx="66">
                  <c:v>3.0606820999999999E-2</c:v>
                </c:pt>
                <c:pt idx="67">
                  <c:v>3.9099395000000002E-2</c:v>
                </c:pt>
                <c:pt idx="68">
                  <c:v>4.9446377999999999E-2</c:v>
                </c:pt>
                <c:pt idx="69">
                  <c:v>5.5105429999999997E-2</c:v>
                </c:pt>
                <c:pt idx="70">
                  <c:v>5.2295069999999999E-2</c:v>
                </c:pt>
                <c:pt idx="71">
                  <c:v>4.2415790000000002E-2</c:v>
                </c:pt>
                <c:pt idx="72">
                  <c:v>3.0591488E-2</c:v>
                </c:pt>
                <c:pt idx="73">
                  <c:v>2.0707017000000001E-2</c:v>
                </c:pt>
                <c:pt idx="74">
                  <c:v>1.406866E-2</c:v>
                </c:pt>
                <c:pt idx="75">
                  <c:v>9.2954370000000001E-3</c:v>
                </c:pt>
                <c:pt idx="76">
                  <c:v>6.2773116E-3</c:v>
                </c:pt>
                <c:pt idx="77">
                  <c:v>6.8230885000000003E-3</c:v>
                </c:pt>
                <c:pt idx="78">
                  <c:v>1.2350284499999999E-2</c:v>
                </c:pt>
                <c:pt idx="79">
                  <c:v>2.0136883000000001E-2</c:v>
                </c:pt>
                <c:pt idx="80">
                  <c:v>2.4333881000000002E-2</c:v>
                </c:pt>
                <c:pt idx="81">
                  <c:v>2.0925602000000001E-2</c:v>
                </c:pt>
                <c:pt idx="82">
                  <c:v>1.0524324999999999E-2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1.5577439E-3</c:v>
                </c:pt>
                <c:pt idx="89">
                  <c:v>7.2686419999999996E-3</c:v>
                </c:pt>
                <c:pt idx="90">
                  <c:v>1.1809235E-2</c:v>
                </c:pt>
                <c:pt idx="91">
                  <c:v>1.558705E-2</c:v>
                </c:pt>
                <c:pt idx="92">
                  <c:v>1.8253557E-2</c:v>
                </c:pt>
                <c:pt idx="93">
                  <c:v>2.0001517999999999E-2</c:v>
                </c:pt>
                <c:pt idx="94">
                  <c:v>2.0983136999999999E-2</c:v>
                </c:pt>
                <c:pt idx="95">
                  <c:v>2.1585941000000001E-2</c:v>
                </c:pt>
                <c:pt idx="96">
                  <c:v>2.3103327999999999E-2</c:v>
                </c:pt>
                <c:pt idx="97">
                  <c:v>2.5069503E-2</c:v>
                </c:pt>
                <c:pt idx="98">
                  <c:v>2.6837560999999999E-2</c:v>
                </c:pt>
                <c:pt idx="99">
                  <c:v>2.7842618999999999E-2</c:v>
                </c:pt>
                <c:pt idx="100">
                  <c:v>2.7927654E-2</c:v>
                </c:pt>
                <c:pt idx="101">
                  <c:v>2.7783627000000002E-2</c:v>
                </c:pt>
                <c:pt idx="102">
                  <c:v>2.7456075E-2</c:v>
                </c:pt>
                <c:pt idx="103">
                  <c:v>2.7546932999999999E-2</c:v>
                </c:pt>
                <c:pt idx="104">
                  <c:v>2.7095062999999999E-2</c:v>
                </c:pt>
                <c:pt idx="105">
                  <c:v>2.6224714E-2</c:v>
                </c:pt>
                <c:pt idx="106">
                  <c:v>2.4797891999999998E-2</c:v>
                </c:pt>
                <c:pt idx="107">
                  <c:v>2.3158927999999999E-2</c:v>
                </c:pt>
                <c:pt idx="108">
                  <c:v>2.0527966000000002E-2</c:v>
                </c:pt>
                <c:pt idx="109">
                  <c:v>1.730338E-2</c:v>
                </c:pt>
                <c:pt idx="110">
                  <c:v>1.4029857999999999E-2</c:v>
                </c:pt>
                <c:pt idx="111">
                  <c:v>1.2443427E-2</c:v>
                </c:pt>
                <c:pt idx="112">
                  <c:v>9.0844714999999999E-3</c:v>
                </c:pt>
                <c:pt idx="113">
                  <c:v>5.6969860000000002E-3</c:v>
                </c:pt>
                <c:pt idx="114">
                  <c:v>1.9391157E-3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32C3-487F-9CBC-FB571D6773E0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[2]Sheet1!$D$87:$DT$87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8.3587812999999999E-4</c:v>
                </c:pt>
                <c:pt idx="6">
                  <c:v>1.7078726E-3</c:v>
                </c:pt>
                <c:pt idx="7">
                  <c:v>3.3292895999999998E-3</c:v>
                </c:pt>
                <c:pt idx="8">
                  <c:v>4.5936275E-3</c:v>
                </c:pt>
                <c:pt idx="9">
                  <c:v>4.2399378000000003E-3</c:v>
                </c:pt>
                <c:pt idx="10">
                  <c:v>1.5309594000000001E-3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7.7894195999999997E-4</c:v>
                </c:pt>
                <c:pt idx="15">
                  <c:v>5.4345406000000001E-3</c:v>
                </c:pt>
                <c:pt idx="16">
                  <c:v>8.9052820000000005E-3</c:v>
                </c:pt>
                <c:pt idx="17">
                  <c:v>8.4442890000000007E-3</c:v>
                </c:pt>
                <c:pt idx="18">
                  <c:v>4.5741936E-3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5.2187766000000002E-5</c:v>
                </c:pt>
                <c:pt idx="26">
                  <c:v>5.514878E-3</c:v>
                </c:pt>
                <c:pt idx="27">
                  <c:v>9.3805980000000004E-3</c:v>
                </c:pt>
                <c:pt idx="28">
                  <c:v>1.1882680499999999E-2</c:v>
                </c:pt>
                <c:pt idx="29">
                  <c:v>1.2868233E-2</c:v>
                </c:pt>
                <c:pt idx="30">
                  <c:v>1.3954006E-2</c:v>
                </c:pt>
                <c:pt idx="31">
                  <c:v>1.5642687999999998E-2</c:v>
                </c:pt>
                <c:pt idx="32">
                  <c:v>1.7556950000000002E-2</c:v>
                </c:pt>
                <c:pt idx="33">
                  <c:v>2.0612749999999999E-2</c:v>
                </c:pt>
                <c:pt idx="34">
                  <c:v>2.4073806E-2</c:v>
                </c:pt>
                <c:pt idx="35">
                  <c:v>2.7076695000000001E-2</c:v>
                </c:pt>
                <c:pt idx="36">
                  <c:v>2.8050017E-2</c:v>
                </c:pt>
                <c:pt idx="37">
                  <c:v>2.6429702999999999E-2</c:v>
                </c:pt>
                <c:pt idx="38">
                  <c:v>2.263074E-2</c:v>
                </c:pt>
                <c:pt idx="39">
                  <c:v>1.8399731999999999E-2</c:v>
                </c:pt>
                <c:pt idx="40">
                  <c:v>1.4739611999999999E-2</c:v>
                </c:pt>
                <c:pt idx="41">
                  <c:v>1.2236558E-2</c:v>
                </c:pt>
                <c:pt idx="42">
                  <c:v>1.11312745E-2</c:v>
                </c:pt>
                <c:pt idx="43">
                  <c:v>1.2681537999999999E-2</c:v>
                </c:pt>
                <c:pt idx="44">
                  <c:v>1.7369432000000001E-2</c:v>
                </c:pt>
                <c:pt idx="45">
                  <c:v>2.3862597999999999E-2</c:v>
                </c:pt>
                <c:pt idx="46">
                  <c:v>2.9558389000000001E-2</c:v>
                </c:pt>
                <c:pt idx="47">
                  <c:v>3.2093774999999998E-2</c:v>
                </c:pt>
                <c:pt idx="48">
                  <c:v>3.1108075999999998E-2</c:v>
                </c:pt>
                <c:pt idx="49">
                  <c:v>2.7998762E-2</c:v>
                </c:pt>
                <c:pt idx="50">
                  <c:v>2.4006473E-2</c:v>
                </c:pt>
                <c:pt idx="51">
                  <c:v>2.1388859E-2</c:v>
                </c:pt>
                <c:pt idx="52">
                  <c:v>2.0939358000000002E-2</c:v>
                </c:pt>
                <c:pt idx="53">
                  <c:v>2.1158136000000001E-2</c:v>
                </c:pt>
                <c:pt idx="54">
                  <c:v>2.0290335999999999E-2</c:v>
                </c:pt>
                <c:pt idx="55">
                  <c:v>1.8974937000000001E-2</c:v>
                </c:pt>
                <c:pt idx="56">
                  <c:v>1.9578729999999999E-2</c:v>
                </c:pt>
                <c:pt idx="57">
                  <c:v>2.3403297999999999E-2</c:v>
                </c:pt>
                <c:pt idx="58">
                  <c:v>2.9165063000000001E-2</c:v>
                </c:pt>
                <c:pt idx="59">
                  <c:v>3.4172363999999997E-2</c:v>
                </c:pt>
                <c:pt idx="60">
                  <c:v>3.5951617999999998E-2</c:v>
                </c:pt>
                <c:pt idx="61">
                  <c:v>3.568677E-2</c:v>
                </c:pt>
                <c:pt idx="62">
                  <c:v>3.4296161999999998E-2</c:v>
                </c:pt>
                <c:pt idx="63">
                  <c:v>3.2228100000000003E-2</c:v>
                </c:pt>
                <c:pt idx="64">
                  <c:v>2.9293244999999999E-2</c:v>
                </c:pt>
                <c:pt idx="65">
                  <c:v>2.7704677E-2</c:v>
                </c:pt>
                <c:pt idx="66">
                  <c:v>3.0606820999999999E-2</c:v>
                </c:pt>
                <c:pt idx="67">
                  <c:v>3.9099395000000002E-2</c:v>
                </c:pt>
                <c:pt idx="68">
                  <c:v>4.9446377999999999E-2</c:v>
                </c:pt>
                <c:pt idx="69">
                  <c:v>5.5105429999999997E-2</c:v>
                </c:pt>
                <c:pt idx="70">
                  <c:v>5.2295069999999999E-2</c:v>
                </c:pt>
                <c:pt idx="71">
                  <c:v>4.2415790000000002E-2</c:v>
                </c:pt>
                <c:pt idx="72">
                  <c:v>3.0591488E-2</c:v>
                </c:pt>
                <c:pt idx="73">
                  <c:v>2.0707017000000001E-2</c:v>
                </c:pt>
                <c:pt idx="74">
                  <c:v>1.406866E-2</c:v>
                </c:pt>
                <c:pt idx="75">
                  <c:v>9.2954370000000001E-3</c:v>
                </c:pt>
                <c:pt idx="76">
                  <c:v>6.2773116E-3</c:v>
                </c:pt>
                <c:pt idx="77">
                  <c:v>6.8230885000000003E-3</c:v>
                </c:pt>
                <c:pt idx="78">
                  <c:v>1.2350284499999999E-2</c:v>
                </c:pt>
                <c:pt idx="79">
                  <c:v>2.0136883000000001E-2</c:v>
                </c:pt>
                <c:pt idx="80">
                  <c:v>2.4333881000000002E-2</c:v>
                </c:pt>
                <c:pt idx="81">
                  <c:v>2.0925602000000001E-2</c:v>
                </c:pt>
                <c:pt idx="82">
                  <c:v>1.0524324999999999E-2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1.5577439E-3</c:v>
                </c:pt>
                <c:pt idx="89">
                  <c:v>7.2686419999999996E-3</c:v>
                </c:pt>
                <c:pt idx="90">
                  <c:v>1.1809235E-2</c:v>
                </c:pt>
                <c:pt idx="91">
                  <c:v>1.558705E-2</c:v>
                </c:pt>
                <c:pt idx="92">
                  <c:v>1.8253557E-2</c:v>
                </c:pt>
                <c:pt idx="93">
                  <c:v>2.0001517999999999E-2</c:v>
                </c:pt>
                <c:pt idx="94">
                  <c:v>2.0983136999999999E-2</c:v>
                </c:pt>
                <c:pt idx="95">
                  <c:v>2.1585941000000001E-2</c:v>
                </c:pt>
                <c:pt idx="96">
                  <c:v>2.3103327999999999E-2</c:v>
                </c:pt>
                <c:pt idx="97">
                  <c:v>2.5069503E-2</c:v>
                </c:pt>
                <c:pt idx="98">
                  <c:v>2.6837560999999999E-2</c:v>
                </c:pt>
                <c:pt idx="99">
                  <c:v>2.7842618999999999E-2</c:v>
                </c:pt>
                <c:pt idx="100">
                  <c:v>2.7927654E-2</c:v>
                </c:pt>
                <c:pt idx="101">
                  <c:v>2.7783627000000002E-2</c:v>
                </c:pt>
                <c:pt idx="102">
                  <c:v>2.7456075E-2</c:v>
                </c:pt>
                <c:pt idx="103">
                  <c:v>2.7546932999999999E-2</c:v>
                </c:pt>
                <c:pt idx="104">
                  <c:v>2.7095062999999999E-2</c:v>
                </c:pt>
                <c:pt idx="105">
                  <c:v>2.6224714E-2</c:v>
                </c:pt>
                <c:pt idx="106">
                  <c:v>2.4797891999999998E-2</c:v>
                </c:pt>
                <c:pt idx="107">
                  <c:v>2.3158927999999999E-2</c:v>
                </c:pt>
                <c:pt idx="108">
                  <c:v>2.0527966000000002E-2</c:v>
                </c:pt>
                <c:pt idx="109">
                  <c:v>1.730338E-2</c:v>
                </c:pt>
                <c:pt idx="110">
                  <c:v>1.4029857999999999E-2</c:v>
                </c:pt>
                <c:pt idx="111">
                  <c:v>1.2443427E-2</c:v>
                </c:pt>
                <c:pt idx="112">
                  <c:v>9.0844714999999999E-3</c:v>
                </c:pt>
                <c:pt idx="113">
                  <c:v>5.6969860000000002E-3</c:v>
                </c:pt>
                <c:pt idx="114">
                  <c:v>1.9391157E-3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32C3-487F-9CBC-FB571D6773E0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[2]Sheet1!$D$88:$DT$88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8.3587812999999999E-4</c:v>
                </c:pt>
                <c:pt idx="6">
                  <c:v>1.7078726E-3</c:v>
                </c:pt>
                <c:pt idx="7">
                  <c:v>3.3292895999999998E-3</c:v>
                </c:pt>
                <c:pt idx="8">
                  <c:v>4.5936275E-3</c:v>
                </c:pt>
                <c:pt idx="9">
                  <c:v>4.2399378000000003E-3</c:v>
                </c:pt>
                <c:pt idx="10">
                  <c:v>1.5309594000000001E-3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7.7894195999999997E-4</c:v>
                </c:pt>
                <c:pt idx="15">
                  <c:v>5.4345406000000001E-3</c:v>
                </c:pt>
                <c:pt idx="16">
                  <c:v>8.9052820000000005E-3</c:v>
                </c:pt>
                <c:pt idx="17">
                  <c:v>8.4442890000000007E-3</c:v>
                </c:pt>
                <c:pt idx="18">
                  <c:v>4.5741936E-3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5.2187766000000002E-5</c:v>
                </c:pt>
                <c:pt idx="26">
                  <c:v>5.514878E-3</c:v>
                </c:pt>
                <c:pt idx="27">
                  <c:v>9.3805980000000004E-3</c:v>
                </c:pt>
                <c:pt idx="28">
                  <c:v>1.1882680499999999E-2</c:v>
                </c:pt>
                <c:pt idx="29">
                  <c:v>1.2868233E-2</c:v>
                </c:pt>
                <c:pt idx="30">
                  <c:v>1.3954006E-2</c:v>
                </c:pt>
                <c:pt idx="31">
                  <c:v>1.5642687999999998E-2</c:v>
                </c:pt>
                <c:pt idx="32">
                  <c:v>1.7556950000000002E-2</c:v>
                </c:pt>
                <c:pt idx="33">
                  <c:v>2.0612749999999999E-2</c:v>
                </c:pt>
                <c:pt idx="34">
                  <c:v>2.4073806E-2</c:v>
                </c:pt>
                <c:pt idx="35">
                  <c:v>2.7076695000000001E-2</c:v>
                </c:pt>
                <c:pt idx="36">
                  <c:v>2.8050017E-2</c:v>
                </c:pt>
                <c:pt idx="37">
                  <c:v>2.6429702999999999E-2</c:v>
                </c:pt>
                <c:pt idx="38">
                  <c:v>2.263074E-2</c:v>
                </c:pt>
                <c:pt idx="39">
                  <c:v>1.8399731999999999E-2</c:v>
                </c:pt>
                <c:pt idx="40">
                  <c:v>1.4739611999999999E-2</c:v>
                </c:pt>
                <c:pt idx="41">
                  <c:v>1.2236558E-2</c:v>
                </c:pt>
                <c:pt idx="42">
                  <c:v>1.11312745E-2</c:v>
                </c:pt>
                <c:pt idx="43">
                  <c:v>1.2681537999999999E-2</c:v>
                </c:pt>
                <c:pt idx="44">
                  <c:v>1.7369432000000001E-2</c:v>
                </c:pt>
                <c:pt idx="45">
                  <c:v>2.3862597999999999E-2</c:v>
                </c:pt>
                <c:pt idx="46">
                  <c:v>2.9558389000000001E-2</c:v>
                </c:pt>
                <c:pt idx="47">
                  <c:v>3.2093774999999998E-2</c:v>
                </c:pt>
                <c:pt idx="48">
                  <c:v>3.1108075999999998E-2</c:v>
                </c:pt>
                <c:pt idx="49">
                  <c:v>2.7998762E-2</c:v>
                </c:pt>
                <c:pt idx="50">
                  <c:v>2.4006473E-2</c:v>
                </c:pt>
                <c:pt idx="51">
                  <c:v>2.1388859E-2</c:v>
                </c:pt>
                <c:pt idx="52">
                  <c:v>2.0939358000000002E-2</c:v>
                </c:pt>
                <c:pt idx="53">
                  <c:v>2.1158136000000001E-2</c:v>
                </c:pt>
                <c:pt idx="54">
                  <c:v>2.0290335999999999E-2</c:v>
                </c:pt>
                <c:pt idx="55">
                  <c:v>1.8974937000000001E-2</c:v>
                </c:pt>
                <c:pt idx="56">
                  <c:v>1.9578729999999999E-2</c:v>
                </c:pt>
                <c:pt idx="57">
                  <c:v>2.3403297999999999E-2</c:v>
                </c:pt>
                <c:pt idx="58">
                  <c:v>2.9165063000000001E-2</c:v>
                </c:pt>
                <c:pt idx="59">
                  <c:v>3.4172363999999997E-2</c:v>
                </c:pt>
                <c:pt idx="60">
                  <c:v>3.5951617999999998E-2</c:v>
                </c:pt>
                <c:pt idx="61">
                  <c:v>3.568677E-2</c:v>
                </c:pt>
                <c:pt idx="62">
                  <c:v>3.4296161999999998E-2</c:v>
                </c:pt>
                <c:pt idx="63">
                  <c:v>3.2228100000000003E-2</c:v>
                </c:pt>
                <c:pt idx="64">
                  <c:v>2.9293244999999999E-2</c:v>
                </c:pt>
                <c:pt idx="65">
                  <c:v>2.7704677E-2</c:v>
                </c:pt>
                <c:pt idx="66">
                  <c:v>3.0606820999999999E-2</c:v>
                </c:pt>
                <c:pt idx="67">
                  <c:v>3.9099395000000002E-2</c:v>
                </c:pt>
                <c:pt idx="68">
                  <c:v>4.9446377999999999E-2</c:v>
                </c:pt>
                <c:pt idx="69">
                  <c:v>5.5105429999999997E-2</c:v>
                </c:pt>
                <c:pt idx="70">
                  <c:v>5.2295069999999999E-2</c:v>
                </c:pt>
                <c:pt idx="71">
                  <c:v>4.2415790000000002E-2</c:v>
                </c:pt>
                <c:pt idx="72">
                  <c:v>3.0591488E-2</c:v>
                </c:pt>
                <c:pt idx="73">
                  <c:v>2.0707017000000001E-2</c:v>
                </c:pt>
                <c:pt idx="74">
                  <c:v>1.406866E-2</c:v>
                </c:pt>
                <c:pt idx="75">
                  <c:v>9.2954370000000001E-3</c:v>
                </c:pt>
                <c:pt idx="76">
                  <c:v>6.2773116E-3</c:v>
                </c:pt>
                <c:pt idx="77">
                  <c:v>6.8230885000000003E-3</c:v>
                </c:pt>
                <c:pt idx="78">
                  <c:v>1.2350284499999999E-2</c:v>
                </c:pt>
                <c:pt idx="79">
                  <c:v>2.0136883000000001E-2</c:v>
                </c:pt>
                <c:pt idx="80">
                  <c:v>2.4333881000000002E-2</c:v>
                </c:pt>
                <c:pt idx="81">
                  <c:v>2.0925602000000001E-2</c:v>
                </c:pt>
                <c:pt idx="82">
                  <c:v>1.0524324999999999E-2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1.5577439E-3</c:v>
                </c:pt>
                <c:pt idx="89">
                  <c:v>7.2686419999999996E-3</c:v>
                </c:pt>
                <c:pt idx="90">
                  <c:v>1.1809235E-2</c:v>
                </c:pt>
                <c:pt idx="91">
                  <c:v>1.558705E-2</c:v>
                </c:pt>
                <c:pt idx="92">
                  <c:v>1.8253557E-2</c:v>
                </c:pt>
                <c:pt idx="93">
                  <c:v>2.0001517999999999E-2</c:v>
                </c:pt>
                <c:pt idx="94">
                  <c:v>2.0983136999999999E-2</c:v>
                </c:pt>
                <c:pt idx="95">
                  <c:v>2.1585941000000001E-2</c:v>
                </c:pt>
                <c:pt idx="96">
                  <c:v>2.3103327999999999E-2</c:v>
                </c:pt>
                <c:pt idx="97">
                  <c:v>2.5069503E-2</c:v>
                </c:pt>
                <c:pt idx="98">
                  <c:v>2.6837560999999999E-2</c:v>
                </c:pt>
                <c:pt idx="99">
                  <c:v>2.7842618999999999E-2</c:v>
                </c:pt>
                <c:pt idx="100">
                  <c:v>2.7927654E-2</c:v>
                </c:pt>
                <c:pt idx="101">
                  <c:v>2.7783627000000002E-2</c:v>
                </c:pt>
                <c:pt idx="102">
                  <c:v>2.7456075E-2</c:v>
                </c:pt>
                <c:pt idx="103">
                  <c:v>2.7546932999999999E-2</c:v>
                </c:pt>
                <c:pt idx="104">
                  <c:v>2.7095062999999999E-2</c:v>
                </c:pt>
                <c:pt idx="105">
                  <c:v>2.6224714E-2</c:v>
                </c:pt>
                <c:pt idx="106">
                  <c:v>2.4797891999999998E-2</c:v>
                </c:pt>
                <c:pt idx="107">
                  <c:v>2.3158927999999999E-2</c:v>
                </c:pt>
                <c:pt idx="108">
                  <c:v>2.0527966000000002E-2</c:v>
                </c:pt>
                <c:pt idx="109">
                  <c:v>1.730338E-2</c:v>
                </c:pt>
                <c:pt idx="110">
                  <c:v>1.4029857999999999E-2</c:v>
                </c:pt>
                <c:pt idx="111">
                  <c:v>1.2443427E-2</c:v>
                </c:pt>
                <c:pt idx="112">
                  <c:v>9.0844714999999999E-3</c:v>
                </c:pt>
                <c:pt idx="113">
                  <c:v>5.6969860000000002E-3</c:v>
                </c:pt>
                <c:pt idx="114">
                  <c:v>1.9391157E-3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32C3-487F-9CBC-FB571D6773E0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[2]Sheet1!$D$89:$DT$89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8.3587812999999999E-4</c:v>
                </c:pt>
                <c:pt idx="6">
                  <c:v>1.7078726E-3</c:v>
                </c:pt>
                <c:pt idx="7">
                  <c:v>3.3292895999999998E-3</c:v>
                </c:pt>
                <c:pt idx="8">
                  <c:v>4.5936275E-3</c:v>
                </c:pt>
                <c:pt idx="9">
                  <c:v>4.2399378000000003E-3</c:v>
                </c:pt>
                <c:pt idx="10">
                  <c:v>1.5309594000000001E-3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7.7894195999999997E-4</c:v>
                </c:pt>
                <c:pt idx="15">
                  <c:v>5.4345406000000001E-3</c:v>
                </c:pt>
                <c:pt idx="16">
                  <c:v>8.9052820000000005E-3</c:v>
                </c:pt>
                <c:pt idx="17">
                  <c:v>8.4442890000000007E-3</c:v>
                </c:pt>
                <c:pt idx="18">
                  <c:v>4.5741936E-3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5.2187766000000002E-5</c:v>
                </c:pt>
                <c:pt idx="26">
                  <c:v>5.514878E-3</c:v>
                </c:pt>
                <c:pt idx="27">
                  <c:v>9.3805980000000004E-3</c:v>
                </c:pt>
                <c:pt idx="28">
                  <c:v>1.1882680499999999E-2</c:v>
                </c:pt>
                <c:pt idx="29">
                  <c:v>1.2868233E-2</c:v>
                </c:pt>
                <c:pt idx="30">
                  <c:v>1.3954006E-2</c:v>
                </c:pt>
                <c:pt idx="31">
                  <c:v>1.5642687999999998E-2</c:v>
                </c:pt>
                <c:pt idx="32">
                  <c:v>1.7556950000000002E-2</c:v>
                </c:pt>
                <c:pt idx="33">
                  <c:v>2.0612749999999999E-2</c:v>
                </c:pt>
                <c:pt idx="34">
                  <c:v>2.4073806E-2</c:v>
                </c:pt>
                <c:pt idx="35">
                  <c:v>2.7076695000000001E-2</c:v>
                </c:pt>
                <c:pt idx="36">
                  <c:v>2.8050017E-2</c:v>
                </c:pt>
                <c:pt idx="37">
                  <c:v>2.6429702999999999E-2</c:v>
                </c:pt>
                <c:pt idx="38">
                  <c:v>2.263074E-2</c:v>
                </c:pt>
                <c:pt idx="39">
                  <c:v>1.8399731999999999E-2</c:v>
                </c:pt>
                <c:pt idx="40">
                  <c:v>1.4739611999999999E-2</c:v>
                </c:pt>
                <c:pt idx="41">
                  <c:v>1.2236558E-2</c:v>
                </c:pt>
                <c:pt idx="42">
                  <c:v>1.11312745E-2</c:v>
                </c:pt>
                <c:pt idx="43">
                  <c:v>1.2681537999999999E-2</c:v>
                </c:pt>
                <c:pt idx="44">
                  <c:v>1.7369432000000001E-2</c:v>
                </c:pt>
                <c:pt idx="45">
                  <c:v>2.3862597999999999E-2</c:v>
                </c:pt>
                <c:pt idx="46">
                  <c:v>2.9558389000000001E-2</c:v>
                </c:pt>
                <c:pt idx="47">
                  <c:v>3.2093774999999998E-2</c:v>
                </c:pt>
                <c:pt idx="48">
                  <c:v>3.1108075999999998E-2</c:v>
                </c:pt>
                <c:pt idx="49">
                  <c:v>2.7998762E-2</c:v>
                </c:pt>
                <c:pt idx="50">
                  <c:v>2.4006473E-2</c:v>
                </c:pt>
                <c:pt idx="51">
                  <c:v>2.1388859E-2</c:v>
                </c:pt>
                <c:pt idx="52">
                  <c:v>2.0939358000000002E-2</c:v>
                </c:pt>
                <c:pt idx="53">
                  <c:v>2.1158136000000001E-2</c:v>
                </c:pt>
                <c:pt idx="54">
                  <c:v>2.0290335999999999E-2</c:v>
                </c:pt>
                <c:pt idx="55">
                  <c:v>1.8974937000000001E-2</c:v>
                </c:pt>
                <c:pt idx="56">
                  <c:v>1.9578729999999999E-2</c:v>
                </c:pt>
                <c:pt idx="57">
                  <c:v>2.3403297999999999E-2</c:v>
                </c:pt>
                <c:pt idx="58">
                  <c:v>2.9165063000000001E-2</c:v>
                </c:pt>
                <c:pt idx="59">
                  <c:v>3.4172363999999997E-2</c:v>
                </c:pt>
                <c:pt idx="60">
                  <c:v>3.5951617999999998E-2</c:v>
                </c:pt>
                <c:pt idx="61">
                  <c:v>3.568677E-2</c:v>
                </c:pt>
                <c:pt idx="62">
                  <c:v>3.4296161999999998E-2</c:v>
                </c:pt>
                <c:pt idx="63">
                  <c:v>3.2228100000000003E-2</c:v>
                </c:pt>
                <c:pt idx="64">
                  <c:v>2.9293244999999999E-2</c:v>
                </c:pt>
                <c:pt idx="65">
                  <c:v>2.7704677E-2</c:v>
                </c:pt>
                <c:pt idx="66">
                  <c:v>3.0606820999999999E-2</c:v>
                </c:pt>
                <c:pt idx="67">
                  <c:v>3.9099395000000002E-2</c:v>
                </c:pt>
                <c:pt idx="68">
                  <c:v>4.9446377999999999E-2</c:v>
                </c:pt>
                <c:pt idx="69">
                  <c:v>5.5105429999999997E-2</c:v>
                </c:pt>
                <c:pt idx="70">
                  <c:v>5.2295069999999999E-2</c:v>
                </c:pt>
                <c:pt idx="71">
                  <c:v>4.2415790000000002E-2</c:v>
                </c:pt>
                <c:pt idx="72">
                  <c:v>3.0591488E-2</c:v>
                </c:pt>
                <c:pt idx="73">
                  <c:v>2.0707017000000001E-2</c:v>
                </c:pt>
                <c:pt idx="74">
                  <c:v>1.406866E-2</c:v>
                </c:pt>
                <c:pt idx="75">
                  <c:v>9.2954370000000001E-3</c:v>
                </c:pt>
                <c:pt idx="76">
                  <c:v>6.2773116E-3</c:v>
                </c:pt>
                <c:pt idx="77">
                  <c:v>6.8230885000000003E-3</c:v>
                </c:pt>
                <c:pt idx="78">
                  <c:v>1.2350284499999999E-2</c:v>
                </c:pt>
                <c:pt idx="79">
                  <c:v>2.0136883000000001E-2</c:v>
                </c:pt>
                <c:pt idx="80">
                  <c:v>2.4333881000000002E-2</c:v>
                </c:pt>
                <c:pt idx="81">
                  <c:v>2.0925602000000001E-2</c:v>
                </c:pt>
                <c:pt idx="82">
                  <c:v>1.0524324999999999E-2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1.5577439E-3</c:v>
                </c:pt>
                <c:pt idx="89">
                  <c:v>7.2686419999999996E-3</c:v>
                </c:pt>
                <c:pt idx="90">
                  <c:v>1.1809235E-2</c:v>
                </c:pt>
                <c:pt idx="91">
                  <c:v>1.558705E-2</c:v>
                </c:pt>
                <c:pt idx="92">
                  <c:v>1.8253557E-2</c:v>
                </c:pt>
                <c:pt idx="93">
                  <c:v>2.0001517999999999E-2</c:v>
                </c:pt>
                <c:pt idx="94">
                  <c:v>2.0983136999999999E-2</c:v>
                </c:pt>
                <c:pt idx="95">
                  <c:v>2.1585941000000001E-2</c:v>
                </c:pt>
                <c:pt idx="96">
                  <c:v>2.3103327999999999E-2</c:v>
                </c:pt>
                <c:pt idx="97">
                  <c:v>2.5069503E-2</c:v>
                </c:pt>
                <c:pt idx="98">
                  <c:v>2.6837560999999999E-2</c:v>
                </c:pt>
                <c:pt idx="99">
                  <c:v>2.7842618999999999E-2</c:v>
                </c:pt>
                <c:pt idx="100">
                  <c:v>2.7927654E-2</c:v>
                </c:pt>
                <c:pt idx="101">
                  <c:v>2.7783627000000002E-2</c:v>
                </c:pt>
                <c:pt idx="102">
                  <c:v>2.7456075E-2</c:v>
                </c:pt>
                <c:pt idx="103">
                  <c:v>2.7546932999999999E-2</c:v>
                </c:pt>
                <c:pt idx="104">
                  <c:v>2.7095062999999999E-2</c:v>
                </c:pt>
                <c:pt idx="105">
                  <c:v>2.6224714E-2</c:v>
                </c:pt>
                <c:pt idx="106">
                  <c:v>2.4797891999999998E-2</c:v>
                </c:pt>
                <c:pt idx="107">
                  <c:v>2.3158927999999999E-2</c:v>
                </c:pt>
                <c:pt idx="108">
                  <c:v>2.0527966000000002E-2</c:v>
                </c:pt>
                <c:pt idx="109">
                  <c:v>1.730338E-2</c:v>
                </c:pt>
                <c:pt idx="110">
                  <c:v>1.4029857999999999E-2</c:v>
                </c:pt>
                <c:pt idx="111">
                  <c:v>1.2443427E-2</c:v>
                </c:pt>
                <c:pt idx="112">
                  <c:v>9.0844714999999999E-3</c:v>
                </c:pt>
                <c:pt idx="113">
                  <c:v>5.6969860000000002E-3</c:v>
                </c:pt>
                <c:pt idx="114">
                  <c:v>1.9391157E-3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32C3-487F-9CBC-FB571D6773E0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[2]Sheet1!$D$90:$DT$90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6.4788050000000005E-4</c:v>
                </c:pt>
                <c:pt idx="6">
                  <c:v>1.4621632999999999E-3</c:v>
                </c:pt>
                <c:pt idx="7">
                  <c:v>3.1058723000000001E-3</c:v>
                </c:pt>
                <c:pt idx="8">
                  <c:v>4.513296E-3</c:v>
                </c:pt>
                <c:pt idx="9">
                  <c:v>4.3517783999999999E-3</c:v>
                </c:pt>
                <c:pt idx="10">
                  <c:v>1.8140982E-3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5.65023E-4</c:v>
                </c:pt>
                <c:pt idx="15">
                  <c:v>4.9065487E-3</c:v>
                </c:pt>
                <c:pt idx="16">
                  <c:v>8.1756970000000009E-3</c:v>
                </c:pt>
                <c:pt idx="17">
                  <c:v>7.7392870000000001E-3</c:v>
                </c:pt>
                <c:pt idx="18">
                  <c:v>4.1410209999999999E-3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2.2408150999999999E-4</c:v>
                </c:pt>
                <c:pt idx="26">
                  <c:v>5.4362430000000003E-3</c:v>
                </c:pt>
                <c:pt idx="27">
                  <c:v>9.1063649999999999E-3</c:v>
                </c:pt>
                <c:pt idx="28">
                  <c:v>1.14603555E-2</c:v>
                </c:pt>
                <c:pt idx="29">
                  <c:v>1.2352312000000001E-2</c:v>
                </c:pt>
                <c:pt idx="30">
                  <c:v>1.3338828E-2</c:v>
                </c:pt>
                <c:pt idx="31">
                  <c:v>1.4954497000000001E-2</c:v>
                </c:pt>
                <c:pt idx="32">
                  <c:v>1.6867043000000002E-2</c:v>
                </c:pt>
                <c:pt idx="33">
                  <c:v>1.9963453999999999E-2</c:v>
                </c:pt>
                <c:pt idx="34">
                  <c:v>2.3443335999999999E-2</c:v>
                </c:pt>
                <c:pt idx="35">
                  <c:v>2.6413280000000001E-2</c:v>
                </c:pt>
                <c:pt idx="36">
                  <c:v>2.7344665000000001E-2</c:v>
                </c:pt>
                <c:pt idx="37">
                  <c:v>2.5737729000000001E-2</c:v>
                </c:pt>
                <c:pt idx="38">
                  <c:v>2.2051904000000001E-2</c:v>
                </c:pt>
                <c:pt idx="39">
                  <c:v>1.7972195999999999E-2</c:v>
                </c:pt>
                <c:pt idx="40">
                  <c:v>1.4451200000000001E-2</c:v>
                </c:pt>
                <c:pt idx="41">
                  <c:v>1.2008632999999999E-2</c:v>
                </c:pt>
                <c:pt idx="42">
                  <c:v>1.0955563999999999E-2</c:v>
                </c:pt>
                <c:pt idx="43">
                  <c:v>1.2538123999999999E-2</c:v>
                </c:pt>
                <c:pt idx="44">
                  <c:v>1.7194416000000001E-2</c:v>
                </c:pt>
                <c:pt idx="45">
                  <c:v>2.3579362999999999E-2</c:v>
                </c:pt>
                <c:pt idx="46">
                  <c:v>2.9172692E-2</c:v>
                </c:pt>
                <c:pt idx="47">
                  <c:v>3.1667250000000001E-2</c:v>
                </c:pt>
                <c:pt idx="48">
                  <c:v>3.071103E-2</c:v>
                </c:pt>
                <c:pt idx="49">
                  <c:v>2.7616115E-2</c:v>
                </c:pt>
                <c:pt idx="50">
                  <c:v>2.3622504999999999E-2</c:v>
                </c:pt>
                <c:pt idx="51">
                  <c:v>2.1016784E-2</c:v>
                </c:pt>
                <c:pt idx="52">
                  <c:v>2.0603765E-2</c:v>
                </c:pt>
                <c:pt idx="53">
                  <c:v>2.0856448E-2</c:v>
                </c:pt>
                <c:pt idx="54">
                  <c:v>2.0005709E-2</c:v>
                </c:pt>
                <c:pt idx="55">
                  <c:v>1.8699609999999998E-2</c:v>
                </c:pt>
                <c:pt idx="56">
                  <c:v>1.9379706999999999E-2</c:v>
                </c:pt>
                <c:pt idx="57">
                  <c:v>2.3317475000000001E-2</c:v>
                </c:pt>
                <c:pt idx="58">
                  <c:v>2.9143512E-2</c:v>
                </c:pt>
                <c:pt idx="59">
                  <c:v>3.4112881999999997E-2</c:v>
                </c:pt>
                <c:pt idx="60">
                  <c:v>3.5788722000000002E-2</c:v>
                </c:pt>
                <c:pt idx="61">
                  <c:v>3.537502E-2</c:v>
                </c:pt>
                <c:pt idx="62">
                  <c:v>3.3820845000000002E-2</c:v>
                </c:pt>
                <c:pt idx="63">
                  <c:v>3.1579383000000003E-2</c:v>
                </c:pt>
                <c:pt idx="64">
                  <c:v>2.8501282999999999E-2</c:v>
                </c:pt>
                <c:pt idx="65">
                  <c:v>2.6880158000000001E-2</c:v>
                </c:pt>
                <c:pt idx="66">
                  <c:v>2.9818674999999999E-2</c:v>
                </c:pt>
                <c:pt idx="67">
                  <c:v>3.8280333999999999E-2</c:v>
                </c:pt>
                <c:pt idx="68">
                  <c:v>4.8499487000000001E-2</c:v>
                </c:pt>
                <c:pt idx="69">
                  <c:v>5.4064479999999998E-2</c:v>
                </c:pt>
                <c:pt idx="70">
                  <c:v>5.1385109999999998E-2</c:v>
                </c:pt>
                <c:pt idx="71">
                  <c:v>4.1892855999999999E-2</c:v>
                </c:pt>
                <c:pt idx="72">
                  <c:v>3.0502695999999999E-2</c:v>
                </c:pt>
                <c:pt idx="73">
                  <c:v>2.0868022E-2</c:v>
                </c:pt>
                <c:pt idx="74">
                  <c:v>1.4178830999999999E-2</c:v>
                </c:pt>
                <c:pt idx="75">
                  <c:v>9.1771749999999992E-3</c:v>
                </c:pt>
                <c:pt idx="76">
                  <c:v>5.9249117000000004E-3</c:v>
                </c:pt>
                <c:pt idx="77">
                  <c:v>6.3352349999999998E-3</c:v>
                </c:pt>
                <c:pt idx="78">
                  <c:v>1.1792943E-2</c:v>
                </c:pt>
                <c:pt idx="79">
                  <c:v>1.9542134999999999E-2</c:v>
                </c:pt>
                <c:pt idx="80">
                  <c:v>2.3786782999999999E-2</c:v>
                </c:pt>
                <c:pt idx="81">
                  <c:v>2.0569256000000001E-2</c:v>
                </c:pt>
                <c:pt idx="82">
                  <c:v>1.0496261E-2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9.1656536000000002E-4</c:v>
                </c:pt>
                <c:pt idx="89">
                  <c:v>6.4552495999999999E-3</c:v>
                </c:pt>
                <c:pt idx="90">
                  <c:v>1.1066704E-2</c:v>
                </c:pt>
                <c:pt idx="91">
                  <c:v>1.5045271000000001E-2</c:v>
                </c:pt>
                <c:pt idx="92">
                  <c:v>1.7931253000000001E-2</c:v>
                </c:pt>
                <c:pt idx="93">
                  <c:v>1.9858912999999999E-2</c:v>
                </c:pt>
                <c:pt idx="94">
                  <c:v>2.0967148000000001E-2</c:v>
                </c:pt>
                <c:pt idx="95">
                  <c:v>2.1630993000000001E-2</c:v>
                </c:pt>
                <c:pt idx="96">
                  <c:v>2.3152618E-2</c:v>
                </c:pt>
                <c:pt idx="97">
                  <c:v>2.5067879000000001E-2</c:v>
                </c:pt>
                <c:pt idx="98">
                  <c:v>2.6752781E-2</c:v>
                </c:pt>
                <c:pt idx="99">
                  <c:v>2.7636695999999999E-2</c:v>
                </c:pt>
                <c:pt idx="100">
                  <c:v>2.7575743999999999E-2</c:v>
                </c:pt>
                <c:pt idx="101">
                  <c:v>2.7385152999999999E-2</c:v>
                </c:pt>
                <c:pt idx="102">
                  <c:v>2.6961684E-2</c:v>
                </c:pt>
                <c:pt idx="103">
                  <c:v>2.6982188000000001E-2</c:v>
                </c:pt>
                <c:pt idx="104">
                  <c:v>2.6507950999999998E-2</c:v>
                </c:pt>
                <c:pt idx="105">
                  <c:v>2.5672179999999999E-2</c:v>
                </c:pt>
                <c:pt idx="106">
                  <c:v>2.4323402000000001E-2</c:v>
                </c:pt>
                <c:pt idx="107">
                  <c:v>2.2783452999999999E-2</c:v>
                </c:pt>
                <c:pt idx="108">
                  <c:v>2.0301712999999999E-2</c:v>
                </c:pt>
                <c:pt idx="109">
                  <c:v>1.7237586999999999E-2</c:v>
                </c:pt>
                <c:pt idx="110">
                  <c:v>1.4128916E-2</c:v>
                </c:pt>
                <c:pt idx="111">
                  <c:v>1.2925416E-2</c:v>
                </c:pt>
                <c:pt idx="112">
                  <c:v>9.7648950000000009E-3</c:v>
                </c:pt>
                <c:pt idx="113">
                  <c:v>6.5531842000000002E-3</c:v>
                </c:pt>
                <c:pt idx="114">
                  <c:v>2.9478442999999999E-3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32C3-487F-9CBC-FB571D6773E0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[2]Sheet1!$D$91:$DT$91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6.4788050000000005E-4</c:v>
                </c:pt>
                <c:pt idx="6">
                  <c:v>1.4621632999999999E-3</c:v>
                </c:pt>
                <c:pt idx="7">
                  <c:v>3.1058723000000001E-3</c:v>
                </c:pt>
                <c:pt idx="8">
                  <c:v>4.513296E-3</c:v>
                </c:pt>
                <c:pt idx="9">
                  <c:v>4.3517783999999999E-3</c:v>
                </c:pt>
                <c:pt idx="10">
                  <c:v>1.8140982E-3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5.65023E-4</c:v>
                </c:pt>
                <c:pt idx="15">
                  <c:v>4.9065487E-3</c:v>
                </c:pt>
                <c:pt idx="16">
                  <c:v>8.1756970000000009E-3</c:v>
                </c:pt>
                <c:pt idx="17">
                  <c:v>7.7392870000000001E-3</c:v>
                </c:pt>
                <c:pt idx="18">
                  <c:v>4.1410209999999999E-3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2.2408150999999999E-4</c:v>
                </c:pt>
                <c:pt idx="26">
                  <c:v>5.4362430000000003E-3</c:v>
                </c:pt>
                <c:pt idx="27">
                  <c:v>9.1063649999999999E-3</c:v>
                </c:pt>
                <c:pt idx="28">
                  <c:v>1.14603555E-2</c:v>
                </c:pt>
                <c:pt idx="29">
                  <c:v>1.2352312000000001E-2</c:v>
                </c:pt>
                <c:pt idx="30">
                  <c:v>1.3338828E-2</c:v>
                </c:pt>
                <c:pt idx="31">
                  <c:v>1.4954497000000001E-2</c:v>
                </c:pt>
                <c:pt idx="32">
                  <c:v>1.6867043000000002E-2</c:v>
                </c:pt>
                <c:pt idx="33">
                  <c:v>1.9963453999999999E-2</c:v>
                </c:pt>
                <c:pt idx="34">
                  <c:v>2.3443335999999999E-2</c:v>
                </c:pt>
                <c:pt idx="35">
                  <c:v>2.6413280000000001E-2</c:v>
                </c:pt>
                <c:pt idx="36">
                  <c:v>2.7344665000000001E-2</c:v>
                </c:pt>
                <c:pt idx="37">
                  <c:v>2.5737729000000001E-2</c:v>
                </c:pt>
                <c:pt idx="38">
                  <c:v>2.2051904000000001E-2</c:v>
                </c:pt>
                <c:pt idx="39">
                  <c:v>1.7972195999999999E-2</c:v>
                </c:pt>
                <c:pt idx="40">
                  <c:v>1.4451200000000001E-2</c:v>
                </c:pt>
                <c:pt idx="41">
                  <c:v>1.2008632999999999E-2</c:v>
                </c:pt>
                <c:pt idx="42">
                  <c:v>1.0955563999999999E-2</c:v>
                </c:pt>
                <c:pt idx="43">
                  <c:v>1.2538123999999999E-2</c:v>
                </c:pt>
                <c:pt idx="44">
                  <c:v>1.7194416000000001E-2</c:v>
                </c:pt>
                <c:pt idx="45">
                  <c:v>2.3579362999999999E-2</c:v>
                </c:pt>
                <c:pt idx="46">
                  <c:v>2.9172692E-2</c:v>
                </c:pt>
                <c:pt idx="47">
                  <c:v>3.1667250000000001E-2</c:v>
                </c:pt>
                <c:pt idx="48">
                  <c:v>3.071103E-2</c:v>
                </c:pt>
                <c:pt idx="49">
                  <c:v>2.7616115E-2</c:v>
                </c:pt>
                <c:pt idx="50">
                  <c:v>2.3622504999999999E-2</c:v>
                </c:pt>
                <c:pt idx="51">
                  <c:v>2.1016784E-2</c:v>
                </c:pt>
                <c:pt idx="52">
                  <c:v>2.0603765E-2</c:v>
                </c:pt>
                <c:pt idx="53">
                  <c:v>2.0856448E-2</c:v>
                </c:pt>
                <c:pt idx="54">
                  <c:v>2.0005709E-2</c:v>
                </c:pt>
                <c:pt idx="55">
                  <c:v>1.8699609999999998E-2</c:v>
                </c:pt>
                <c:pt idx="56">
                  <c:v>1.9379706999999999E-2</c:v>
                </c:pt>
                <c:pt idx="57">
                  <c:v>2.3317475000000001E-2</c:v>
                </c:pt>
                <c:pt idx="58">
                  <c:v>2.9143512E-2</c:v>
                </c:pt>
                <c:pt idx="59">
                  <c:v>3.4112881999999997E-2</c:v>
                </c:pt>
                <c:pt idx="60">
                  <c:v>3.5788722000000002E-2</c:v>
                </c:pt>
                <c:pt idx="61">
                  <c:v>3.537502E-2</c:v>
                </c:pt>
                <c:pt idx="62">
                  <c:v>3.3820845000000002E-2</c:v>
                </c:pt>
                <c:pt idx="63">
                  <c:v>3.1579383000000003E-2</c:v>
                </c:pt>
                <c:pt idx="64">
                  <c:v>2.8501282999999999E-2</c:v>
                </c:pt>
                <c:pt idx="65">
                  <c:v>2.6880158000000001E-2</c:v>
                </c:pt>
                <c:pt idx="66">
                  <c:v>2.9818674999999999E-2</c:v>
                </c:pt>
                <c:pt idx="67">
                  <c:v>3.8280333999999999E-2</c:v>
                </c:pt>
                <c:pt idx="68">
                  <c:v>4.8499487000000001E-2</c:v>
                </c:pt>
                <c:pt idx="69">
                  <c:v>5.4064479999999998E-2</c:v>
                </c:pt>
                <c:pt idx="70">
                  <c:v>5.1385109999999998E-2</c:v>
                </c:pt>
                <c:pt idx="71">
                  <c:v>4.1892855999999999E-2</c:v>
                </c:pt>
                <c:pt idx="72">
                  <c:v>3.0502695999999999E-2</c:v>
                </c:pt>
                <c:pt idx="73">
                  <c:v>2.0868022E-2</c:v>
                </c:pt>
                <c:pt idx="74">
                  <c:v>1.4178830999999999E-2</c:v>
                </c:pt>
                <c:pt idx="75">
                  <c:v>9.1771749999999992E-3</c:v>
                </c:pt>
                <c:pt idx="76">
                  <c:v>5.9249117000000004E-3</c:v>
                </c:pt>
                <c:pt idx="77">
                  <c:v>6.3352349999999998E-3</c:v>
                </c:pt>
                <c:pt idx="78">
                  <c:v>1.1792943E-2</c:v>
                </c:pt>
                <c:pt idx="79">
                  <c:v>1.9542134999999999E-2</c:v>
                </c:pt>
                <c:pt idx="80">
                  <c:v>2.3786782999999999E-2</c:v>
                </c:pt>
                <c:pt idx="81">
                  <c:v>2.0569256000000001E-2</c:v>
                </c:pt>
                <c:pt idx="82">
                  <c:v>1.0496261E-2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9.1656536000000002E-4</c:v>
                </c:pt>
                <c:pt idx="89">
                  <c:v>6.4552495999999999E-3</c:v>
                </c:pt>
                <c:pt idx="90">
                  <c:v>1.1066704E-2</c:v>
                </c:pt>
                <c:pt idx="91">
                  <c:v>1.5045271000000001E-2</c:v>
                </c:pt>
                <c:pt idx="92">
                  <c:v>1.7931253000000001E-2</c:v>
                </c:pt>
                <c:pt idx="93">
                  <c:v>1.9858912999999999E-2</c:v>
                </c:pt>
                <c:pt idx="94">
                  <c:v>2.0967148000000001E-2</c:v>
                </c:pt>
                <c:pt idx="95">
                  <c:v>2.1630993000000001E-2</c:v>
                </c:pt>
                <c:pt idx="96">
                  <c:v>2.3152618E-2</c:v>
                </c:pt>
                <c:pt idx="97">
                  <c:v>2.5067879000000001E-2</c:v>
                </c:pt>
                <c:pt idx="98">
                  <c:v>2.6752781E-2</c:v>
                </c:pt>
                <c:pt idx="99">
                  <c:v>2.7636695999999999E-2</c:v>
                </c:pt>
                <c:pt idx="100">
                  <c:v>2.7575743999999999E-2</c:v>
                </c:pt>
                <c:pt idx="101">
                  <c:v>2.7385152999999999E-2</c:v>
                </c:pt>
                <c:pt idx="102">
                  <c:v>2.6961684E-2</c:v>
                </c:pt>
                <c:pt idx="103">
                  <c:v>2.6982188000000001E-2</c:v>
                </c:pt>
                <c:pt idx="104">
                  <c:v>2.6507950999999998E-2</c:v>
                </c:pt>
                <c:pt idx="105">
                  <c:v>2.5672179999999999E-2</c:v>
                </c:pt>
                <c:pt idx="106">
                  <c:v>2.4323402000000001E-2</c:v>
                </c:pt>
                <c:pt idx="107">
                  <c:v>2.2783452999999999E-2</c:v>
                </c:pt>
                <c:pt idx="108">
                  <c:v>2.0301712999999999E-2</c:v>
                </c:pt>
                <c:pt idx="109">
                  <c:v>1.7237586999999999E-2</c:v>
                </c:pt>
                <c:pt idx="110">
                  <c:v>1.4128916E-2</c:v>
                </c:pt>
                <c:pt idx="111">
                  <c:v>1.2925416E-2</c:v>
                </c:pt>
                <c:pt idx="112">
                  <c:v>9.7648950000000009E-3</c:v>
                </c:pt>
                <c:pt idx="113">
                  <c:v>6.5531842000000002E-3</c:v>
                </c:pt>
                <c:pt idx="114">
                  <c:v>2.9478442999999999E-3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32C3-487F-9CBC-FB571D6773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MWPPG043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[2]Sheet1!$D$92:$DT$92</c:f>
              <c:numCache>
                <c:formatCode>General</c:formatCode>
                <c:ptCount val="121"/>
                <c:pt idx="0">
                  <c:v>7.7255014000000002E-3</c:v>
                </c:pt>
                <c:pt idx="1">
                  <c:v>5.390293E-3</c:v>
                </c:pt>
                <c:pt idx="2">
                  <c:v>5.2422730000000004E-3</c:v>
                </c:pt>
                <c:pt idx="3">
                  <c:v>3.0975088E-3</c:v>
                </c:pt>
                <c:pt idx="4">
                  <c:v>1.9989647E-3</c:v>
                </c:pt>
                <c:pt idx="5">
                  <c:v>3.2859250999999999E-3</c:v>
                </c:pt>
                <c:pt idx="6">
                  <c:v>6.6035499999999997E-3</c:v>
                </c:pt>
                <c:pt idx="7">
                  <c:v>9.8083279999999998E-3</c:v>
                </c:pt>
                <c:pt idx="8">
                  <c:v>9.6793020000000007E-3</c:v>
                </c:pt>
                <c:pt idx="9">
                  <c:v>5.4252780000000004E-3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1.897904E-3</c:v>
                </c:pt>
                <c:pt idx="15">
                  <c:v>7.6688197000000001E-3</c:v>
                </c:pt>
                <c:pt idx="16">
                  <c:v>1.2186700999999999E-2</c:v>
                </c:pt>
                <c:pt idx="17">
                  <c:v>1.238364E-2</c:v>
                </c:pt>
                <c:pt idx="18">
                  <c:v>8.6685770000000002E-3</c:v>
                </c:pt>
                <c:pt idx="19">
                  <c:v>2.2993627999999999E-3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3.1395239999999999E-3</c:v>
                </c:pt>
                <c:pt idx="27">
                  <c:v>9.6970010000000002E-3</c:v>
                </c:pt>
                <c:pt idx="28">
                  <c:v>1.5574571000000001E-2</c:v>
                </c:pt>
                <c:pt idx="29">
                  <c:v>2.0216126000000001E-2</c:v>
                </c:pt>
                <c:pt idx="30">
                  <c:v>2.4330191000000001E-2</c:v>
                </c:pt>
                <c:pt idx="31">
                  <c:v>2.7236646E-2</c:v>
                </c:pt>
                <c:pt idx="32">
                  <c:v>2.7997803000000002E-2</c:v>
                </c:pt>
                <c:pt idx="33">
                  <c:v>2.8937953999999998E-2</c:v>
                </c:pt>
                <c:pt idx="34">
                  <c:v>3.016477E-2</c:v>
                </c:pt>
                <c:pt idx="35">
                  <c:v>3.1508095999999999E-2</c:v>
                </c:pt>
                <c:pt idx="36">
                  <c:v>3.0863888999999999E-2</c:v>
                </c:pt>
                <c:pt idx="37">
                  <c:v>2.7134624999999999E-2</c:v>
                </c:pt>
                <c:pt idx="38">
                  <c:v>2.1263760999999999E-2</c:v>
                </c:pt>
                <c:pt idx="39">
                  <c:v>1.5829501999999999E-2</c:v>
                </c:pt>
                <c:pt idx="40">
                  <c:v>1.1232491000000001E-2</c:v>
                </c:pt>
                <c:pt idx="41">
                  <c:v>8.9165270000000005E-3</c:v>
                </c:pt>
                <c:pt idx="42">
                  <c:v>7.8163060000000003E-3</c:v>
                </c:pt>
                <c:pt idx="43">
                  <c:v>9.4236900000000002E-3</c:v>
                </c:pt>
                <c:pt idx="44">
                  <c:v>1.4677881E-2</c:v>
                </c:pt>
                <c:pt idx="45">
                  <c:v>2.1594727000000001E-2</c:v>
                </c:pt>
                <c:pt idx="46">
                  <c:v>2.687179E-2</c:v>
                </c:pt>
                <c:pt idx="47">
                  <c:v>2.8708520000000001E-2</c:v>
                </c:pt>
                <c:pt idx="48">
                  <c:v>2.8915217E-2</c:v>
                </c:pt>
                <c:pt idx="49">
                  <c:v>3.0071618000000001E-2</c:v>
                </c:pt>
                <c:pt idx="50">
                  <c:v>3.2651840000000001E-2</c:v>
                </c:pt>
                <c:pt idx="51">
                  <c:v>3.6386617000000003E-2</c:v>
                </c:pt>
                <c:pt idx="52">
                  <c:v>3.9861906000000003E-2</c:v>
                </c:pt>
                <c:pt idx="53">
                  <c:v>4.0998198E-2</c:v>
                </c:pt>
                <c:pt idx="54">
                  <c:v>3.8629256000000001E-2</c:v>
                </c:pt>
                <c:pt idx="55">
                  <c:v>3.5048432999999997E-2</c:v>
                </c:pt>
                <c:pt idx="56">
                  <c:v>3.3113163000000001E-2</c:v>
                </c:pt>
                <c:pt idx="57">
                  <c:v>3.5711605E-2</c:v>
                </c:pt>
                <c:pt idx="58">
                  <c:v>4.1774005000000003E-2</c:v>
                </c:pt>
                <c:pt idx="59">
                  <c:v>4.7840279999999999E-2</c:v>
                </c:pt>
                <c:pt idx="60">
                  <c:v>5.1035320000000002E-2</c:v>
                </c:pt>
                <c:pt idx="61">
                  <c:v>5.3287655000000003E-2</c:v>
                </c:pt>
                <c:pt idx="62">
                  <c:v>5.5916109999999998E-2</c:v>
                </c:pt>
                <c:pt idx="63">
                  <c:v>5.7691876000000003E-2</c:v>
                </c:pt>
                <c:pt idx="64">
                  <c:v>5.5241923999999998E-2</c:v>
                </c:pt>
                <c:pt idx="65">
                  <c:v>4.8926695999999999E-2</c:v>
                </c:pt>
                <c:pt idx="66">
                  <c:v>4.5359462000000003E-2</c:v>
                </c:pt>
                <c:pt idx="67">
                  <c:v>5.0184953999999997E-2</c:v>
                </c:pt>
                <c:pt idx="68">
                  <c:v>6.0247271999999998E-2</c:v>
                </c:pt>
                <c:pt idx="69">
                  <c:v>6.4919190000000002E-2</c:v>
                </c:pt>
                <c:pt idx="70">
                  <c:v>5.7257026000000003E-2</c:v>
                </c:pt>
                <c:pt idx="71">
                  <c:v>4.0289252999999997E-2</c:v>
                </c:pt>
                <c:pt idx="72">
                  <c:v>2.4266195000000001E-2</c:v>
                </c:pt>
                <c:pt idx="73">
                  <c:v>1.6364765999999999E-2</c:v>
                </c:pt>
                <c:pt idx="74">
                  <c:v>1.6532449000000001E-2</c:v>
                </c:pt>
                <c:pt idx="75">
                  <c:v>1.9688087E-2</c:v>
                </c:pt>
                <c:pt idx="76">
                  <c:v>2.2652416000000002E-2</c:v>
                </c:pt>
                <c:pt idx="77">
                  <c:v>2.5255116000000001E-2</c:v>
                </c:pt>
                <c:pt idx="78">
                  <c:v>2.9035209999999999E-2</c:v>
                </c:pt>
                <c:pt idx="79">
                  <c:v>3.2760209999999998E-2</c:v>
                </c:pt>
                <c:pt idx="80">
                  <c:v>3.2197874000000001E-2</c:v>
                </c:pt>
                <c:pt idx="81">
                  <c:v>2.4757296000000002E-2</c:v>
                </c:pt>
                <c:pt idx="82">
                  <c:v>1.1916713000000001E-2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1.8582767000000001E-3</c:v>
                </c:pt>
                <c:pt idx="88">
                  <c:v>1.0289405E-2</c:v>
                </c:pt>
                <c:pt idx="89">
                  <c:v>1.7533557000000002E-2</c:v>
                </c:pt>
                <c:pt idx="90">
                  <c:v>2.3699181E-2</c:v>
                </c:pt>
                <c:pt idx="91">
                  <c:v>2.9119831999999998E-2</c:v>
                </c:pt>
                <c:pt idx="92">
                  <c:v>3.2512605E-2</c:v>
                </c:pt>
                <c:pt idx="93">
                  <c:v>3.4130186E-2</c:v>
                </c:pt>
                <c:pt idx="94">
                  <c:v>3.4550487999999997E-2</c:v>
                </c:pt>
                <c:pt idx="95">
                  <c:v>3.3931687000000002E-2</c:v>
                </c:pt>
                <c:pt idx="96">
                  <c:v>3.514229E-2</c:v>
                </c:pt>
                <c:pt idx="97">
                  <c:v>3.6940515E-2</c:v>
                </c:pt>
                <c:pt idx="98">
                  <c:v>3.8633599999999997E-2</c:v>
                </c:pt>
                <c:pt idx="99">
                  <c:v>3.9584130000000002E-2</c:v>
                </c:pt>
                <c:pt idx="100">
                  <c:v>3.9777624999999997E-2</c:v>
                </c:pt>
                <c:pt idx="101">
                  <c:v>3.901073E-2</c:v>
                </c:pt>
                <c:pt idx="102">
                  <c:v>3.7406611999999999E-2</c:v>
                </c:pt>
                <c:pt idx="103">
                  <c:v>3.5664256999999998E-2</c:v>
                </c:pt>
                <c:pt idx="104">
                  <c:v>3.2857463000000003E-2</c:v>
                </c:pt>
                <c:pt idx="105">
                  <c:v>2.919824E-2</c:v>
                </c:pt>
                <c:pt idx="106">
                  <c:v>2.4723617E-2</c:v>
                </c:pt>
                <c:pt idx="107">
                  <c:v>2.0326701999999999E-2</c:v>
                </c:pt>
                <c:pt idx="108">
                  <c:v>1.476594E-2</c:v>
                </c:pt>
                <c:pt idx="109">
                  <c:v>8.9326739999999998E-3</c:v>
                </c:pt>
                <c:pt idx="110">
                  <c:v>3.4121735999999999E-3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29D4-4413-B261-2435980540E7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[2]Sheet1!$D$93:$DT$93</c:f>
              <c:numCache>
                <c:formatCode>General</c:formatCode>
                <c:ptCount val="121"/>
                <c:pt idx="0">
                  <c:v>7.7255014000000002E-3</c:v>
                </c:pt>
                <c:pt idx="1">
                  <c:v>5.390293E-3</c:v>
                </c:pt>
                <c:pt idx="2">
                  <c:v>5.2422730000000004E-3</c:v>
                </c:pt>
                <c:pt idx="3">
                  <c:v>3.0975088E-3</c:v>
                </c:pt>
                <c:pt idx="4">
                  <c:v>1.9989647E-3</c:v>
                </c:pt>
                <c:pt idx="5">
                  <c:v>3.2859250999999999E-3</c:v>
                </c:pt>
                <c:pt idx="6">
                  <c:v>6.6035499999999997E-3</c:v>
                </c:pt>
                <c:pt idx="7">
                  <c:v>9.8083279999999998E-3</c:v>
                </c:pt>
                <c:pt idx="8">
                  <c:v>9.6793020000000007E-3</c:v>
                </c:pt>
                <c:pt idx="9">
                  <c:v>5.4252780000000004E-3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1.897904E-3</c:v>
                </c:pt>
                <c:pt idx="15">
                  <c:v>7.6688197000000001E-3</c:v>
                </c:pt>
                <c:pt idx="16">
                  <c:v>1.2186700999999999E-2</c:v>
                </c:pt>
                <c:pt idx="17">
                  <c:v>1.238364E-2</c:v>
                </c:pt>
                <c:pt idx="18">
                  <c:v>8.6685770000000002E-3</c:v>
                </c:pt>
                <c:pt idx="19">
                  <c:v>2.2993627999999999E-3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3.1395239999999999E-3</c:v>
                </c:pt>
                <c:pt idx="27">
                  <c:v>9.6970010000000002E-3</c:v>
                </c:pt>
                <c:pt idx="28">
                  <c:v>1.5574571000000001E-2</c:v>
                </c:pt>
                <c:pt idx="29">
                  <c:v>2.0216126000000001E-2</c:v>
                </c:pt>
                <c:pt idx="30">
                  <c:v>2.4330191000000001E-2</c:v>
                </c:pt>
                <c:pt idx="31">
                  <c:v>2.7236646E-2</c:v>
                </c:pt>
                <c:pt idx="32">
                  <c:v>2.7997803000000002E-2</c:v>
                </c:pt>
                <c:pt idx="33">
                  <c:v>2.8937953999999998E-2</c:v>
                </c:pt>
                <c:pt idx="34">
                  <c:v>3.016477E-2</c:v>
                </c:pt>
                <c:pt idx="35">
                  <c:v>3.1508095999999999E-2</c:v>
                </c:pt>
                <c:pt idx="36">
                  <c:v>3.0863888999999999E-2</c:v>
                </c:pt>
                <c:pt idx="37">
                  <c:v>2.7134624999999999E-2</c:v>
                </c:pt>
                <c:pt idx="38">
                  <c:v>2.1263760999999999E-2</c:v>
                </c:pt>
                <c:pt idx="39">
                  <c:v>1.5829501999999999E-2</c:v>
                </c:pt>
                <c:pt idx="40">
                  <c:v>1.1232491000000001E-2</c:v>
                </c:pt>
                <c:pt idx="41">
                  <c:v>8.9165270000000005E-3</c:v>
                </c:pt>
                <c:pt idx="42">
                  <c:v>7.8163060000000003E-3</c:v>
                </c:pt>
                <c:pt idx="43">
                  <c:v>9.4236900000000002E-3</c:v>
                </c:pt>
                <c:pt idx="44">
                  <c:v>1.4677881E-2</c:v>
                </c:pt>
                <c:pt idx="45">
                  <c:v>2.1594727000000001E-2</c:v>
                </c:pt>
                <c:pt idx="46">
                  <c:v>2.687179E-2</c:v>
                </c:pt>
                <c:pt idx="47">
                  <c:v>2.8708520000000001E-2</c:v>
                </c:pt>
                <c:pt idx="48">
                  <c:v>2.8915217E-2</c:v>
                </c:pt>
                <c:pt idx="49">
                  <c:v>3.0071618000000001E-2</c:v>
                </c:pt>
                <c:pt idx="50">
                  <c:v>3.2651840000000001E-2</c:v>
                </c:pt>
                <c:pt idx="51">
                  <c:v>3.6386617000000003E-2</c:v>
                </c:pt>
                <c:pt idx="52">
                  <c:v>3.9861906000000003E-2</c:v>
                </c:pt>
                <c:pt idx="53">
                  <c:v>4.0998198E-2</c:v>
                </c:pt>
                <c:pt idx="54">
                  <c:v>3.8629256000000001E-2</c:v>
                </c:pt>
                <c:pt idx="55">
                  <c:v>3.5048432999999997E-2</c:v>
                </c:pt>
                <c:pt idx="56">
                  <c:v>3.3113163000000001E-2</c:v>
                </c:pt>
                <c:pt idx="57">
                  <c:v>3.5711605E-2</c:v>
                </c:pt>
                <c:pt idx="58">
                  <c:v>4.1774005000000003E-2</c:v>
                </c:pt>
                <c:pt idx="59">
                  <c:v>4.7840279999999999E-2</c:v>
                </c:pt>
                <c:pt idx="60">
                  <c:v>5.1035320000000002E-2</c:v>
                </c:pt>
                <c:pt idx="61">
                  <c:v>5.3287655000000003E-2</c:v>
                </c:pt>
                <c:pt idx="62">
                  <c:v>5.5916109999999998E-2</c:v>
                </c:pt>
                <c:pt idx="63">
                  <c:v>5.7691876000000003E-2</c:v>
                </c:pt>
                <c:pt idx="64">
                  <c:v>5.5241923999999998E-2</c:v>
                </c:pt>
                <c:pt idx="65">
                  <c:v>4.8926695999999999E-2</c:v>
                </c:pt>
                <c:pt idx="66">
                  <c:v>4.5359462000000003E-2</c:v>
                </c:pt>
                <c:pt idx="67">
                  <c:v>5.0184953999999997E-2</c:v>
                </c:pt>
                <c:pt idx="68">
                  <c:v>6.0247271999999998E-2</c:v>
                </c:pt>
                <c:pt idx="69">
                  <c:v>6.4919190000000002E-2</c:v>
                </c:pt>
                <c:pt idx="70">
                  <c:v>5.7257026000000003E-2</c:v>
                </c:pt>
                <c:pt idx="71">
                  <c:v>4.0289252999999997E-2</c:v>
                </c:pt>
                <c:pt idx="72">
                  <c:v>2.4266195000000001E-2</c:v>
                </c:pt>
                <c:pt idx="73">
                  <c:v>1.6364765999999999E-2</c:v>
                </c:pt>
                <c:pt idx="74">
                  <c:v>1.6532449000000001E-2</c:v>
                </c:pt>
                <c:pt idx="75">
                  <c:v>1.9688087E-2</c:v>
                </c:pt>
                <c:pt idx="76">
                  <c:v>2.2652416000000002E-2</c:v>
                </c:pt>
                <c:pt idx="77">
                  <c:v>2.5255116000000001E-2</c:v>
                </c:pt>
                <c:pt idx="78">
                  <c:v>2.9035209999999999E-2</c:v>
                </c:pt>
                <c:pt idx="79">
                  <c:v>3.2760209999999998E-2</c:v>
                </c:pt>
                <c:pt idx="80">
                  <c:v>3.2197874000000001E-2</c:v>
                </c:pt>
                <c:pt idx="81">
                  <c:v>2.4757296000000002E-2</c:v>
                </c:pt>
                <c:pt idx="82">
                  <c:v>1.1916713000000001E-2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1.8582767000000001E-3</c:v>
                </c:pt>
                <c:pt idx="88">
                  <c:v>1.0289405E-2</c:v>
                </c:pt>
                <c:pt idx="89">
                  <c:v>1.7533557000000002E-2</c:v>
                </c:pt>
                <c:pt idx="90">
                  <c:v>2.3699181E-2</c:v>
                </c:pt>
                <c:pt idx="91">
                  <c:v>2.9119831999999998E-2</c:v>
                </c:pt>
                <c:pt idx="92">
                  <c:v>3.2512605E-2</c:v>
                </c:pt>
                <c:pt idx="93">
                  <c:v>3.4130186E-2</c:v>
                </c:pt>
                <c:pt idx="94">
                  <c:v>3.4550487999999997E-2</c:v>
                </c:pt>
                <c:pt idx="95">
                  <c:v>3.3931687000000002E-2</c:v>
                </c:pt>
                <c:pt idx="96">
                  <c:v>3.514229E-2</c:v>
                </c:pt>
                <c:pt idx="97">
                  <c:v>3.6940515E-2</c:v>
                </c:pt>
                <c:pt idx="98">
                  <c:v>3.8633599999999997E-2</c:v>
                </c:pt>
                <c:pt idx="99">
                  <c:v>3.9584130000000002E-2</c:v>
                </c:pt>
                <c:pt idx="100">
                  <c:v>3.9777624999999997E-2</c:v>
                </c:pt>
                <c:pt idx="101">
                  <c:v>3.901073E-2</c:v>
                </c:pt>
                <c:pt idx="102">
                  <c:v>3.7406611999999999E-2</c:v>
                </c:pt>
                <c:pt idx="103">
                  <c:v>3.5664256999999998E-2</c:v>
                </c:pt>
                <c:pt idx="104">
                  <c:v>3.2857463000000003E-2</c:v>
                </c:pt>
                <c:pt idx="105">
                  <c:v>2.919824E-2</c:v>
                </c:pt>
                <c:pt idx="106">
                  <c:v>2.4723617E-2</c:v>
                </c:pt>
                <c:pt idx="107">
                  <c:v>2.0326701999999999E-2</c:v>
                </c:pt>
                <c:pt idx="108">
                  <c:v>1.476594E-2</c:v>
                </c:pt>
                <c:pt idx="109">
                  <c:v>8.9326739999999998E-3</c:v>
                </c:pt>
                <c:pt idx="110">
                  <c:v>3.4121735999999999E-3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29D4-4413-B261-2435980540E7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[2]Sheet1!$D$94:$DT$94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2.8869149999999999E-3</c:v>
                </c:pt>
                <c:pt idx="3">
                  <c:v>6.8567315999999998E-3</c:v>
                </c:pt>
                <c:pt idx="4">
                  <c:v>9.3173140000000002E-3</c:v>
                </c:pt>
                <c:pt idx="5">
                  <c:v>1.1737727E-2</c:v>
                </c:pt>
                <c:pt idx="6">
                  <c:v>1.4352324E-2</c:v>
                </c:pt>
                <c:pt idx="7">
                  <c:v>1.4900135E-2</c:v>
                </c:pt>
                <c:pt idx="8">
                  <c:v>1.1320037E-2</c:v>
                </c:pt>
                <c:pt idx="9">
                  <c:v>4.0496085000000003E-3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1.425148E-3</c:v>
                </c:pt>
                <c:pt idx="15">
                  <c:v>5.4302467000000004E-3</c:v>
                </c:pt>
                <c:pt idx="16">
                  <c:v>7.2382274E-3</c:v>
                </c:pt>
                <c:pt idx="17">
                  <c:v>6.0967759999999999E-3</c:v>
                </c:pt>
                <c:pt idx="18">
                  <c:v>3.3238196999999998E-3</c:v>
                </c:pt>
                <c:pt idx="19">
                  <c:v>5.1099999999999995E-4</c:v>
                </c:pt>
                <c:pt idx="20">
                  <c:v>0</c:v>
                </c:pt>
                <c:pt idx="21">
                  <c:v>0</c:v>
                </c:pt>
                <c:pt idx="22">
                  <c:v>2.8600000000000001E-4</c:v>
                </c:pt>
                <c:pt idx="23">
                  <c:v>1.8699668999999999E-3</c:v>
                </c:pt>
                <c:pt idx="24">
                  <c:v>4.4778856000000002E-3</c:v>
                </c:pt>
                <c:pt idx="25">
                  <c:v>7.1920743000000002E-3</c:v>
                </c:pt>
                <c:pt idx="26">
                  <c:v>1.0905135E-2</c:v>
                </c:pt>
                <c:pt idx="27">
                  <c:v>1.4596184999999999E-2</c:v>
                </c:pt>
                <c:pt idx="28">
                  <c:v>1.8540185000000001E-2</c:v>
                </c:pt>
                <c:pt idx="29">
                  <c:v>2.2602311999999999E-2</c:v>
                </c:pt>
                <c:pt idx="30">
                  <c:v>2.6590112999999999E-2</c:v>
                </c:pt>
                <c:pt idx="31">
                  <c:v>3.0855889000000001E-2</c:v>
                </c:pt>
                <c:pt idx="32">
                  <c:v>3.6150012000000002E-2</c:v>
                </c:pt>
                <c:pt idx="33">
                  <c:v>4.4036741999999997E-2</c:v>
                </c:pt>
                <c:pt idx="34">
                  <c:v>5.3374919999999999E-2</c:v>
                </c:pt>
                <c:pt idx="35">
                  <c:v>6.2365714000000003E-2</c:v>
                </c:pt>
                <c:pt idx="36">
                  <c:v>6.7848259999999994E-2</c:v>
                </c:pt>
                <c:pt idx="37">
                  <c:v>6.8189369999999999E-2</c:v>
                </c:pt>
                <c:pt idx="38">
                  <c:v>6.4078380000000004E-2</c:v>
                </c:pt>
                <c:pt idx="39">
                  <c:v>5.7715076999999997E-2</c:v>
                </c:pt>
                <c:pt idx="40">
                  <c:v>5.012134E-2</c:v>
                </c:pt>
                <c:pt idx="41">
                  <c:v>4.2375132000000003E-2</c:v>
                </c:pt>
                <c:pt idx="42">
                  <c:v>3.5129293999999998E-2</c:v>
                </c:pt>
                <c:pt idx="43">
                  <c:v>2.9914638E-2</c:v>
                </c:pt>
                <c:pt idx="44">
                  <c:v>2.8946143000000001E-2</c:v>
                </c:pt>
                <c:pt idx="45">
                  <c:v>3.1360763999999999E-2</c:v>
                </c:pt>
                <c:pt idx="46">
                  <c:v>3.4091695999999998E-2</c:v>
                </c:pt>
                <c:pt idx="47">
                  <c:v>3.4737456999999999E-2</c:v>
                </c:pt>
                <c:pt idx="48">
                  <c:v>3.3680815000000003E-2</c:v>
                </c:pt>
                <c:pt idx="49">
                  <c:v>3.2444764000000001E-2</c:v>
                </c:pt>
                <c:pt idx="50">
                  <c:v>3.1293969999999997E-2</c:v>
                </c:pt>
                <c:pt idx="51">
                  <c:v>3.0176011999999999E-2</c:v>
                </c:pt>
                <c:pt idx="52">
                  <c:v>3.0035579999999999E-2</c:v>
                </c:pt>
                <c:pt idx="53">
                  <c:v>3.1806897000000001E-2</c:v>
                </c:pt>
                <c:pt idx="54">
                  <c:v>3.5882394999999997E-2</c:v>
                </c:pt>
                <c:pt idx="55">
                  <c:v>4.2136140000000002E-2</c:v>
                </c:pt>
                <c:pt idx="56">
                  <c:v>4.8512010000000001E-2</c:v>
                </c:pt>
                <c:pt idx="57">
                  <c:v>5.5510709999999998E-2</c:v>
                </c:pt>
                <c:pt idx="58">
                  <c:v>6.2624305000000005E-2</c:v>
                </c:pt>
                <c:pt idx="59">
                  <c:v>6.7379930000000005E-2</c:v>
                </c:pt>
                <c:pt idx="60">
                  <c:v>6.7127259999999994E-2</c:v>
                </c:pt>
                <c:pt idx="61">
                  <c:v>6.320096E-2</c:v>
                </c:pt>
                <c:pt idx="62">
                  <c:v>5.8562919999999997E-2</c:v>
                </c:pt>
                <c:pt idx="63">
                  <c:v>5.4508834999999999E-2</c:v>
                </c:pt>
                <c:pt idx="64">
                  <c:v>4.9591225000000003E-2</c:v>
                </c:pt>
                <c:pt idx="65">
                  <c:v>4.3232974E-2</c:v>
                </c:pt>
                <c:pt idx="66">
                  <c:v>3.9180952999999998E-2</c:v>
                </c:pt>
                <c:pt idx="67">
                  <c:v>4.1170165000000002E-2</c:v>
                </c:pt>
                <c:pt idx="68">
                  <c:v>4.7759596000000001E-2</c:v>
                </c:pt>
                <c:pt idx="69">
                  <c:v>5.1300419999999999E-2</c:v>
                </c:pt>
                <c:pt idx="70">
                  <c:v>4.6337499999999997E-2</c:v>
                </c:pt>
                <c:pt idx="71">
                  <c:v>3.3266370000000003E-2</c:v>
                </c:pt>
                <c:pt idx="72">
                  <c:v>1.7686779999999999E-2</c:v>
                </c:pt>
                <c:pt idx="73">
                  <c:v>5.2639213000000001E-3</c:v>
                </c:pt>
                <c:pt idx="74">
                  <c:v>0</c:v>
                </c:pt>
                <c:pt idx="75">
                  <c:v>1.54E-4</c:v>
                </c:pt>
                <c:pt idx="76">
                  <c:v>5.4789985999999999E-3</c:v>
                </c:pt>
                <c:pt idx="77">
                  <c:v>1.1768694E-2</c:v>
                </c:pt>
                <c:pt idx="78">
                  <c:v>1.7043274000000001E-2</c:v>
                </c:pt>
                <c:pt idx="79">
                  <c:v>2.1001505E-2</c:v>
                </c:pt>
                <c:pt idx="80">
                  <c:v>2.3070011000000001E-2</c:v>
                </c:pt>
                <c:pt idx="81">
                  <c:v>2.2066966E-2</c:v>
                </c:pt>
                <c:pt idx="82">
                  <c:v>1.7052647000000001E-2</c:v>
                </c:pt>
                <c:pt idx="83">
                  <c:v>9.3083669999999997E-3</c:v>
                </c:pt>
                <c:pt idx="84">
                  <c:v>2.0157725E-3</c:v>
                </c:pt>
                <c:pt idx="85">
                  <c:v>0</c:v>
                </c:pt>
                <c:pt idx="86">
                  <c:v>1.8490885E-3</c:v>
                </c:pt>
                <c:pt idx="87">
                  <c:v>9.4396810000000001E-3</c:v>
                </c:pt>
                <c:pt idx="88">
                  <c:v>1.9037248999999999E-2</c:v>
                </c:pt>
                <c:pt idx="89">
                  <c:v>2.7547131999999998E-2</c:v>
                </c:pt>
                <c:pt idx="90">
                  <c:v>3.3235094999999999E-2</c:v>
                </c:pt>
                <c:pt idx="91">
                  <c:v>3.6062232999999999E-2</c:v>
                </c:pt>
                <c:pt idx="92">
                  <c:v>3.5690300000000001E-2</c:v>
                </c:pt>
                <c:pt idx="93">
                  <c:v>3.4516065999999998E-2</c:v>
                </c:pt>
                <c:pt idx="94">
                  <c:v>3.2997520000000002E-2</c:v>
                </c:pt>
                <c:pt idx="95">
                  <c:v>2.9746028000000001E-2</c:v>
                </c:pt>
                <c:pt idx="96">
                  <c:v>2.8597082999999999E-2</c:v>
                </c:pt>
                <c:pt idx="97">
                  <c:v>2.7867807000000001E-2</c:v>
                </c:pt>
                <c:pt idx="98">
                  <c:v>2.6787281E-2</c:v>
                </c:pt>
                <c:pt idx="99">
                  <c:v>2.5837492E-2</c:v>
                </c:pt>
                <c:pt idx="100">
                  <c:v>2.6060515999999999E-2</c:v>
                </c:pt>
                <c:pt idx="101">
                  <c:v>2.5874914999999998E-2</c:v>
                </c:pt>
                <c:pt idx="102">
                  <c:v>2.4833146E-2</c:v>
                </c:pt>
                <c:pt idx="103">
                  <c:v>2.4299774E-2</c:v>
                </c:pt>
                <c:pt idx="104">
                  <c:v>2.3269999999999999E-2</c:v>
                </c:pt>
                <c:pt idx="105">
                  <c:v>2.151349E-2</c:v>
                </c:pt>
                <c:pt idx="106">
                  <c:v>1.8976710000000001E-2</c:v>
                </c:pt>
                <c:pt idx="107">
                  <c:v>1.593526E-2</c:v>
                </c:pt>
                <c:pt idx="108">
                  <c:v>1.200531E-2</c:v>
                </c:pt>
                <c:pt idx="109">
                  <c:v>7.3632923999999997E-3</c:v>
                </c:pt>
                <c:pt idx="110">
                  <c:v>2.5974275E-3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29D4-4413-B261-2435980540E7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[2]Sheet1!$D$95:$DT$95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2.8869149999999999E-3</c:v>
                </c:pt>
                <c:pt idx="3">
                  <c:v>6.8567315999999998E-3</c:v>
                </c:pt>
                <c:pt idx="4">
                  <c:v>9.3173140000000002E-3</c:v>
                </c:pt>
                <c:pt idx="5">
                  <c:v>1.1737727E-2</c:v>
                </c:pt>
                <c:pt idx="6">
                  <c:v>1.4352324E-2</c:v>
                </c:pt>
                <c:pt idx="7">
                  <c:v>1.4900135E-2</c:v>
                </c:pt>
                <c:pt idx="8">
                  <c:v>1.1320037E-2</c:v>
                </c:pt>
                <c:pt idx="9">
                  <c:v>4.0496085000000003E-3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1.425148E-3</c:v>
                </c:pt>
                <c:pt idx="15">
                  <c:v>5.4302467000000004E-3</c:v>
                </c:pt>
                <c:pt idx="16">
                  <c:v>7.2382274E-3</c:v>
                </c:pt>
                <c:pt idx="17">
                  <c:v>6.0967759999999999E-3</c:v>
                </c:pt>
                <c:pt idx="18">
                  <c:v>3.3238196999999998E-3</c:v>
                </c:pt>
                <c:pt idx="19">
                  <c:v>5.1099999999999995E-4</c:v>
                </c:pt>
                <c:pt idx="20">
                  <c:v>0</c:v>
                </c:pt>
                <c:pt idx="21">
                  <c:v>0</c:v>
                </c:pt>
                <c:pt idx="22">
                  <c:v>2.8600000000000001E-4</c:v>
                </c:pt>
                <c:pt idx="23">
                  <c:v>1.8699668999999999E-3</c:v>
                </c:pt>
                <c:pt idx="24">
                  <c:v>4.4778856000000002E-3</c:v>
                </c:pt>
                <c:pt idx="25">
                  <c:v>7.1920743000000002E-3</c:v>
                </c:pt>
                <c:pt idx="26">
                  <c:v>1.0905135E-2</c:v>
                </c:pt>
                <c:pt idx="27">
                  <c:v>1.4596184999999999E-2</c:v>
                </c:pt>
                <c:pt idx="28">
                  <c:v>1.8540185000000001E-2</c:v>
                </c:pt>
                <c:pt idx="29">
                  <c:v>2.2602311999999999E-2</c:v>
                </c:pt>
                <c:pt idx="30">
                  <c:v>2.6590112999999999E-2</c:v>
                </c:pt>
                <c:pt idx="31">
                  <c:v>3.0855889000000001E-2</c:v>
                </c:pt>
                <c:pt idx="32">
                  <c:v>3.6150012000000002E-2</c:v>
                </c:pt>
                <c:pt idx="33">
                  <c:v>4.4036741999999997E-2</c:v>
                </c:pt>
                <c:pt idx="34">
                  <c:v>5.3374919999999999E-2</c:v>
                </c:pt>
                <c:pt idx="35">
                  <c:v>6.2365714000000003E-2</c:v>
                </c:pt>
                <c:pt idx="36">
                  <c:v>6.7848259999999994E-2</c:v>
                </c:pt>
                <c:pt idx="37">
                  <c:v>6.8189369999999999E-2</c:v>
                </c:pt>
                <c:pt idx="38">
                  <c:v>6.4078380000000004E-2</c:v>
                </c:pt>
                <c:pt idx="39">
                  <c:v>5.7715076999999997E-2</c:v>
                </c:pt>
                <c:pt idx="40">
                  <c:v>5.012134E-2</c:v>
                </c:pt>
                <c:pt idx="41">
                  <c:v>4.2375132000000003E-2</c:v>
                </c:pt>
                <c:pt idx="42">
                  <c:v>3.5129293999999998E-2</c:v>
                </c:pt>
                <c:pt idx="43">
                  <c:v>2.9914638E-2</c:v>
                </c:pt>
                <c:pt idx="44">
                  <c:v>2.8946143000000001E-2</c:v>
                </c:pt>
                <c:pt idx="45">
                  <c:v>3.1360763999999999E-2</c:v>
                </c:pt>
                <c:pt idx="46">
                  <c:v>3.4091695999999998E-2</c:v>
                </c:pt>
                <c:pt idx="47">
                  <c:v>3.4737456999999999E-2</c:v>
                </c:pt>
                <c:pt idx="48">
                  <c:v>3.3680815000000003E-2</c:v>
                </c:pt>
                <c:pt idx="49">
                  <c:v>3.2444764000000001E-2</c:v>
                </c:pt>
                <c:pt idx="50">
                  <c:v>3.1293969999999997E-2</c:v>
                </c:pt>
                <c:pt idx="51">
                  <c:v>3.0176011999999999E-2</c:v>
                </c:pt>
                <c:pt idx="52">
                  <c:v>3.0035579999999999E-2</c:v>
                </c:pt>
                <c:pt idx="53">
                  <c:v>3.1806897000000001E-2</c:v>
                </c:pt>
                <c:pt idx="54">
                  <c:v>3.5882394999999997E-2</c:v>
                </c:pt>
                <c:pt idx="55">
                  <c:v>4.2136140000000002E-2</c:v>
                </c:pt>
                <c:pt idx="56">
                  <c:v>4.8512010000000001E-2</c:v>
                </c:pt>
                <c:pt idx="57">
                  <c:v>5.5510709999999998E-2</c:v>
                </c:pt>
                <c:pt idx="58">
                  <c:v>6.2624305000000005E-2</c:v>
                </c:pt>
                <c:pt idx="59">
                  <c:v>6.7379930000000005E-2</c:v>
                </c:pt>
                <c:pt idx="60">
                  <c:v>6.7127259999999994E-2</c:v>
                </c:pt>
                <c:pt idx="61">
                  <c:v>6.320096E-2</c:v>
                </c:pt>
                <c:pt idx="62">
                  <c:v>5.8562919999999997E-2</c:v>
                </c:pt>
                <c:pt idx="63">
                  <c:v>5.4508834999999999E-2</c:v>
                </c:pt>
                <c:pt idx="64">
                  <c:v>4.9591225000000003E-2</c:v>
                </c:pt>
                <c:pt idx="65">
                  <c:v>4.3232974E-2</c:v>
                </c:pt>
                <c:pt idx="66">
                  <c:v>3.9180952999999998E-2</c:v>
                </c:pt>
                <c:pt idx="67">
                  <c:v>4.1170165000000002E-2</c:v>
                </c:pt>
                <c:pt idx="68">
                  <c:v>4.7759596000000001E-2</c:v>
                </c:pt>
                <c:pt idx="69">
                  <c:v>5.1300419999999999E-2</c:v>
                </c:pt>
                <c:pt idx="70">
                  <c:v>4.6337499999999997E-2</c:v>
                </c:pt>
                <c:pt idx="71">
                  <c:v>3.3266370000000003E-2</c:v>
                </c:pt>
                <c:pt idx="72">
                  <c:v>1.7686779999999999E-2</c:v>
                </c:pt>
                <c:pt idx="73">
                  <c:v>5.2639213000000001E-3</c:v>
                </c:pt>
                <c:pt idx="74">
                  <c:v>0</c:v>
                </c:pt>
                <c:pt idx="75">
                  <c:v>1.54E-4</c:v>
                </c:pt>
                <c:pt idx="76">
                  <c:v>5.4789985999999999E-3</c:v>
                </c:pt>
                <c:pt idx="77">
                  <c:v>1.1768694E-2</c:v>
                </c:pt>
                <c:pt idx="78">
                  <c:v>1.7043274000000001E-2</c:v>
                </c:pt>
                <c:pt idx="79">
                  <c:v>2.1001505E-2</c:v>
                </c:pt>
                <c:pt idx="80">
                  <c:v>2.3070011000000001E-2</c:v>
                </c:pt>
                <c:pt idx="81">
                  <c:v>2.2066966E-2</c:v>
                </c:pt>
                <c:pt idx="82">
                  <c:v>1.7052647000000001E-2</c:v>
                </c:pt>
                <c:pt idx="83">
                  <c:v>9.3083669999999997E-3</c:v>
                </c:pt>
                <c:pt idx="84">
                  <c:v>2.0157725E-3</c:v>
                </c:pt>
                <c:pt idx="85">
                  <c:v>0</c:v>
                </c:pt>
                <c:pt idx="86">
                  <c:v>1.8490885E-3</c:v>
                </c:pt>
                <c:pt idx="87">
                  <c:v>9.4396810000000001E-3</c:v>
                </c:pt>
                <c:pt idx="88">
                  <c:v>1.9037248999999999E-2</c:v>
                </c:pt>
                <c:pt idx="89">
                  <c:v>2.7547131999999998E-2</c:v>
                </c:pt>
                <c:pt idx="90">
                  <c:v>3.3235094999999999E-2</c:v>
                </c:pt>
                <c:pt idx="91">
                  <c:v>3.6062232999999999E-2</c:v>
                </c:pt>
                <c:pt idx="92">
                  <c:v>3.5690300000000001E-2</c:v>
                </c:pt>
                <c:pt idx="93">
                  <c:v>3.4516065999999998E-2</c:v>
                </c:pt>
                <c:pt idx="94">
                  <c:v>3.2997520000000002E-2</c:v>
                </c:pt>
                <c:pt idx="95">
                  <c:v>2.9746028000000001E-2</c:v>
                </c:pt>
                <c:pt idx="96">
                  <c:v>2.8597082999999999E-2</c:v>
                </c:pt>
                <c:pt idx="97">
                  <c:v>2.7867807000000001E-2</c:v>
                </c:pt>
                <c:pt idx="98">
                  <c:v>2.6787281E-2</c:v>
                </c:pt>
                <c:pt idx="99">
                  <c:v>2.5837492E-2</c:v>
                </c:pt>
                <c:pt idx="100">
                  <c:v>2.6060515999999999E-2</c:v>
                </c:pt>
                <c:pt idx="101">
                  <c:v>2.5874914999999998E-2</c:v>
                </c:pt>
                <c:pt idx="102">
                  <c:v>2.4833146E-2</c:v>
                </c:pt>
                <c:pt idx="103">
                  <c:v>2.4299774E-2</c:v>
                </c:pt>
                <c:pt idx="104">
                  <c:v>2.3269999999999999E-2</c:v>
                </c:pt>
                <c:pt idx="105">
                  <c:v>2.151349E-2</c:v>
                </c:pt>
                <c:pt idx="106">
                  <c:v>1.8976710000000001E-2</c:v>
                </c:pt>
                <c:pt idx="107">
                  <c:v>1.593526E-2</c:v>
                </c:pt>
                <c:pt idx="108">
                  <c:v>1.200531E-2</c:v>
                </c:pt>
                <c:pt idx="109">
                  <c:v>7.3632923999999997E-3</c:v>
                </c:pt>
                <c:pt idx="110">
                  <c:v>2.5974275E-3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29D4-4413-B261-2435980540E7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[2]Sheet1!$D$96:$DT$96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2.6949053000000001E-3</c:v>
                </c:pt>
                <c:pt idx="3">
                  <c:v>6.3180739999999999E-3</c:v>
                </c:pt>
                <c:pt idx="4">
                  <c:v>8.7220130000000007E-3</c:v>
                </c:pt>
                <c:pt idx="5">
                  <c:v>1.1305829E-2</c:v>
                </c:pt>
                <c:pt idx="6">
                  <c:v>1.4142065000000001E-2</c:v>
                </c:pt>
                <c:pt idx="7">
                  <c:v>1.4868437999999999E-2</c:v>
                </c:pt>
                <c:pt idx="8">
                  <c:v>1.1436178E-2</c:v>
                </c:pt>
                <c:pt idx="9">
                  <c:v>4.2659880000000001E-3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1.2139735000000001E-3</c:v>
                </c:pt>
                <c:pt idx="15">
                  <c:v>5.3186322999999999E-3</c:v>
                </c:pt>
                <c:pt idx="16">
                  <c:v>7.351036E-3</c:v>
                </c:pt>
                <c:pt idx="17">
                  <c:v>6.3741453999999996E-3</c:v>
                </c:pt>
                <c:pt idx="18">
                  <c:v>3.6298837999999998E-3</c:v>
                </c:pt>
                <c:pt idx="19">
                  <c:v>6.6799999999999997E-4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1.1008656999999999E-3</c:v>
                </c:pt>
                <c:pt idx="24">
                  <c:v>3.5958814000000001E-3</c:v>
                </c:pt>
                <c:pt idx="25">
                  <c:v>6.3414806999999998E-3</c:v>
                </c:pt>
                <c:pt idx="26">
                  <c:v>1.0171707E-2</c:v>
                </c:pt>
                <c:pt idx="27">
                  <c:v>1.4071844E-2</c:v>
                </c:pt>
                <c:pt idx="28">
                  <c:v>1.8217654999999999E-2</c:v>
                </c:pt>
                <c:pt idx="29">
                  <c:v>2.2388563E-2</c:v>
                </c:pt>
                <c:pt idx="30">
                  <c:v>2.6392975999999999E-2</c:v>
                </c:pt>
                <c:pt idx="31">
                  <c:v>3.0616574000000001E-2</c:v>
                </c:pt>
                <c:pt idx="32">
                  <c:v>3.5827647999999997E-2</c:v>
                </c:pt>
                <c:pt idx="33">
                  <c:v>4.3642819999999999E-2</c:v>
                </c:pt>
                <c:pt idx="34">
                  <c:v>5.2913374999999999E-2</c:v>
                </c:pt>
                <c:pt idx="35">
                  <c:v>6.1759059999999998E-2</c:v>
                </c:pt>
                <c:pt idx="36">
                  <c:v>6.6952265999999996E-2</c:v>
                </c:pt>
                <c:pt idx="37">
                  <c:v>6.6861580000000004E-2</c:v>
                </c:pt>
                <c:pt idx="38">
                  <c:v>6.238436E-2</c:v>
                </c:pt>
                <c:pt idx="39">
                  <c:v>5.5939033999999999E-2</c:v>
                </c:pt>
                <c:pt idx="40">
                  <c:v>4.8610985000000002E-2</c:v>
                </c:pt>
                <c:pt idx="41">
                  <c:v>4.1338712E-2</c:v>
                </c:pt>
                <c:pt idx="42">
                  <c:v>3.4492306E-2</c:v>
                </c:pt>
                <c:pt idx="43">
                  <c:v>2.9511394E-2</c:v>
                </c:pt>
                <c:pt idx="44">
                  <c:v>2.8619457000000001E-2</c:v>
                </c:pt>
                <c:pt idx="45">
                  <c:v>3.0994125000000001E-2</c:v>
                </c:pt>
                <c:pt idx="46">
                  <c:v>3.3636495000000002E-2</c:v>
                </c:pt>
                <c:pt idx="47">
                  <c:v>3.4258110000000001E-2</c:v>
                </c:pt>
                <c:pt idx="48">
                  <c:v>3.3346402999999997E-2</c:v>
                </c:pt>
                <c:pt idx="49">
                  <c:v>3.241815E-2</c:v>
                </c:pt>
                <c:pt idx="50">
                  <c:v>3.1630480000000002E-2</c:v>
                </c:pt>
                <c:pt idx="51">
                  <c:v>3.0771196000000001E-2</c:v>
                </c:pt>
                <c:pt idx="52">
                  <c:v>3.0612345999999999E-2</c:v>
                </c:pt>
                <c:pt idx="53">
                  <c:v>3.2005616000000001E-2</c:v>
                </c:pt>
                <c:pt idx="54">
                  <c:v>3.5427899999999998E-2</c:v>
                </c:pt>
                <c:pt idx="55">
                  <c:v>4.1024762999999999E-2</c:v>
                </c:pt>
                <c:pt idx="56">
                  <c:v>4.7089397999999998E-2</c:v>
                </c:pt>
                <c:pt idx="57">
                  <c:v>5.4216991999999999E-2</c:v>
                </c:pt>
                <c:pt idx="58">
                  <c:v>6.1746299999999997E-2</c:v>
                </c:pt>
                <c:pt idx="59">
                  <c:v>6.6960759999999994E-2</c:v>
                </c:pt>
                <c:pt idx="60">
                  <c:v>6.7061430000000005E-2</c:v>
                </c:pt>
                <c:pt idx="61">
                  <c:v>6.3377520000000007E-2</c:v>
                </c:pt>
                <c:pt idx="62">
                  <c:v>5.8893790000000001E-2</c:v>
                </c:pt>
                <c:pt idx="63">
                  <c:v>5.490834E-2</c:v>
                </c:pt>
                <c:pt idx="64">
                  <c:v>4.9957406000000003E-2</c:v>
                </c:pt>
                <c:pt idx="65">
                  <c:v>4.3546420000000002E-2</c:v>
                </c:pt>
                <c:pt idx="66">
                  <c:v>3.9548803E-2</c:v>
                </c:pt>
                <c:pt idx="67">
                  <c:v>4.1726435999999999E-2</c:v>
                </c:pt>
                <c:pt idx="68">
                  <c:v>4.8534374999999998E-2</c:v>
                </c:pt>
                <c:pt idx="69">
                  <c:v>5.2128106E-2</c:v>
                </c:pt>
                <c:pt idx="70">
                  <c:v>4.6916510000000002E-2</c:v>
                </c:pt>
                <c:pt idx="71">
                  <c:v>3.3359244000000003E-2</c:v>
                </c:pt>
                <c:pt idx="72">
                  <c:v>1.7341621000000002E-2</c:v>
                </c:pt>
                <c:pt idx="73">
                  <c:v>4.8497914999999997E-3</c:v>
                </c:pt>
                <c:pt idx="74">
                  <c:v>0</c:v>
                </c:pt>
                <c:pt idx="75">
                  <c:v>7.4399999999999998E-4</c:v>
                </c:pt>
                <c:pt idx="76">
                  <c:v>6.4744410000000001E-3</c:v>
                </c:pt>
                <c:pt idx="77">
                  <c:v>1.2823477E-2</c:v>
                </c:pt>
                <c:pt idx="78">
                  <c:v>1.7964750000000002E-2</c:v>
                </c:pt>
                <c:pt idx="79">
                  <c:v>2.1788261999999999E-2</c:v>
                </c:pt>
                <c:pt idx="80">
                  <c:v>2.3752632999999999E-2</c:v>
                </c:pt>
                <c:pt idx="81">
                  <c:v>2.2558853E-2</c:v>
                </c:pt>
                <c:pt idx="82">
                  <c:v>1.7182006999999999E-2</c:v>
                </c:pt>
                <c:pt idx="83">
                  <c:v>8.9259249999999995E-3</c:v>
                </c:pt>
                <c:pt idx="84">
                  <c:v>1.0935005E-3</c:v>
                </c:pt>
                <c:pt idx="85">
                  <c:v>0</c:v>
                </c:pt>
                <c:pt idx="86">
                  <c:v>5.1400000000000003E-4</c:v>
                </c:pt>
                <c:pt idx="87">
                  <c:v>8.3767289999999994E-3</c:v>
                </c:pt>
                <c:pt idx="88">
                  <c:v>1.8449739999999999E-2</c:v>
                </c:pt>
                <c:pt idx="89">
                  <c:v>2.7497279999999999E-2</c:v>
                </c:pt>
                <c:pt idx="90">
                  <c:v>3.3659163999999998E-2</c:v>
                </c:pt>
                <c:pt idx="91">
                  <c:v>3.6760609999999999E-2</c:v>
                </c:pt>
                <c:pt idx="92">
                  <c:v>3.6374625000000001E-2</c:v>
                </c:pt>
                <c:pt idx="93">
                  <c:v>3.4983835999999997E-2</c:v>
                </c:pt>
                <c:pt idx="94">
                  <c:v>3.3171367E-2</c:v>
                </c:pt>
                <c:pt idx="95">
                  <c:v>2.9683742999999999E-2</c:v>
                </c:pt>
                <c:pt idx="96">
                  <c:v>2.8384486E-2</c:v>
                </c:pt>
                <c:pt idx="97">
                  <c:v>2.7678851000000001E-2</c:v>
                </c:pt>
                <c:pt idx="98">
                  <c:v>2.6770683E-2</c:v>
                </c:pt>
                <c:pt idx="99">
                  <c:v>2.6050203000000001E-2</c:v>
                </c:pt>
                <c:pt idx="100">
                  <c:v>2.6436564999999999E-2</c:v>
                </c:pt>
                <c:pt idx="101">
                  <c:v>2.6357833000000001E-2</c:v>
                </c:pt>
                <c:pt idx="102">
                  <c:v>2.5401877E-2</c:v>
                </c:pt>
                <c:pt idx="103">
                  <c:v>2.4872603E-2</c:v>
                </c:pt>
                <c:pt idx="104">
                  <c:v>2.3773322E-2</c:v>
                </c:pt>
                <c:pt idx="105">
                  <c:v>2.1902831000000001E-2</c:v>
                </c:pt>
                <c:pt idx="106">
                  <c:v>1.9211637E-2</c:v>
                </c:pt>
                <c:pt idx="107">
                  <c:v>1.5992433E-2</c:v>
                </c:pt>
                <c:pt idx="108">
                  <c:v>1.1861778E-2</c:v>
                </c:pt>
                <c:pt idx="109">
                  <c:v>7.021289E-3</c:v>
                </c:pt>
                <c:pt idx="110">
                  <c:v>2.0717557E-3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29D4-4413-B261-2435980540E7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[2]Sheet1!$D$97:$DT$97</c:f>
              <c:numCache>
                <c:formatCode>General</c:formatCode>
                <c:ptCount val="121"/>
                <c:pt idx="0">
                  <c:v>0</c:v>
                </c:pt>
                <c:pt idx="1">
                  <c:v>2.22E-4</c:v>
                </c:pt>
                <c:pt idx="2">
                  <c:v>2.6370715000000001E-3</c:v>
                </c:pt>
                <c:pt idx="3">
                  <c:v>5.7417259999999999E-3</c:v>
                </c:pt>
                <c:pt idx="4">
                  <c:v>7.9737939999999993E-3</c:v>
                </c:pt>
                <c:pt idx="5">
                  <c:v>1.0665541000000001E-2</c:v>
                </c:pt>
                <c:pt idx="6">
                  <c:v>1.3690956000000001E-2</c:v>
                </c:pt>
                <c:pt idx="7">
                  <c:v>1.4619228E-2</c:v>
                </c:pt>
                <c:pt idx="8">
                  <c:v>1.1399273E-2</c:v>
                </c:pt>
                <c:pt idx="9">
                  <c:v>4.4092150000000002E-3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8.8000000000000003E-4</c:v>
                </c:pt>
                <c:pt idx="15">
                  <c:v>4.9995719999999999E-3</c:v>
                </c:pt>
                <c:pt idx="16">
                  <c:v>7.2828140000000003E-3</c:v>
                </c:pt>
                <c:pt idx="17">
                  <c:v>6.5692629999999997E-3</c:v>
                </c:pt>
                <c:pt idx="18">
                  <c:v>3.9440454000000003E-3</c:v>
                </c:pt>
                <c:pt idx="19">
                  <c:v>8.9099999999999997E-4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8.1500000000000002E-5</c:v>
                </c:pt>
                <c:pt idx="24">
                  <c:v>2.4407032999999999E-3</c:v>
                </c:pt>
                <c:pt idx="25">
                  <c:v>5.3203594999999999E-3</c:v>
                </c:pt>
                <c:pt idx="26">
                  <c:v>9.3955489999999996E-3</c:v>
                </c:pt>
                <c:pt idx="27">
                  <c:v>1.3546280000000001E-2</c:v>
                </c:pt>
                <c:pt idx="28">
                  <c:v>1.784036E-2</c:v>
                </c:pt>
                <c:pt idx="29">
                  <c:v>2.2081122000000002E-2</c:v>
                </c:pt>
                <c:pt idx="30">
                  <c:v>2.6144229000000001E-2</c:v>
                </c:pt>
                <c:pt idx="31">
                  <c:v>3.0434493E-2</c:v>
                </c:pt>
                <c:pt idx="32">
                  <c:v>3.5627569999999997E-2</c:v>
                </c:pt>
                <c:pt idx="33">
                  <c:v>4.332975E-2</c:v>
                </c:pt>
                <c:pt idx="34">
                  <c:v>5.2385170000000002E-2</c:v>
                </c:pt>
                <c:pt idx="35">
                  <c:v>6.0910140000000002E-2</c:v>
                </c:pt>
                <c:pt idx="36">
                  <c:v>6.5723210000000004E-2</c:v>
                </c:pt>
                <c:pt idx="37">
                  <c:v>6.523843E-2</c:v>
                </c:pt>
                <c:pt idx="38">
                  <c:v>6.0491442999999999E-2</c:v>
                </c:pt>
                <c:pt idx="39">
                  <c:v>5.4018944999999999E-2</c:v>
                </c:pt>
                <c:pt idx="40">
                  <c:v>4.6935699999999997E-2</c:v>
                </c:pt>
                <c:pt idx="41">
                  <c:v>4.0045716000000002E-2</c:v>
                </c:pt>
                <c:pt idx="42">
                  <c:v>3.3559360000000003E-2</c:v>
                </c:pt>
                <c:pt idx="43">
                  <c:v>2.8892794999999999E-2</c:v>
                </c:pt>
                <c:pt idx="44">
                  <c:v>2.8258835999999999E-2</c:v>
                </c:pt>
                <c:pt idx="45">
                  <c:v>3.0758700999999999E-2</c:v>
                </c:pt>
                <c:pt idx="46">
                  <c:v>3.3370486999999997E-2</c:v>
                </c:pt>
                <c:pt idx="47">
                  <c:v>3.3898695999999999E-2</c:v>
                </c:pt>
                <c:pt idx="48">
                  <c:v>3.3034753E-2</c:v>
                </c:pt>
                <c:pt idx="49">
                  <c:v>3.2367255999999997E-2</c:v>
                </c:pt>
                <c:pt idx="50">
                  <c:v>3.1957680000000002E-2</c:v>
                </c:pt>
                <c:pt idx="51">
                  <c:v>3.1380650000000003E-2</c:v>
                </c:pt>
                <c:pt idx="52">
                  <c:v>3.1171293999999999E-2</c:v>
                </c:pt>
                <c:pt idx="53">
                  <c:v>3.2118939999999999E-2</c:v>
                </c:pt>
                <c:pt idx="54">
                  <c:v>3.4813320000000002E-2</c:v>
                </c:pt>
                <c:pt idx="55">
                  <c:v>3.9711040000000003E-2</c:v>
                </c:pt>
                <c:pt idx="56">
                  <c:v>4.5467186999999999E-2</c:v>
                </c:pt>
                <c:pt idx="57">
                  <c:v>5.2736539999999998E-2</c:v>
                </c:pt>
                <c:pt idx="58">
                  <c:v>6.0655559999999997E-2</c:v>
                </c:pt>
                <c:pt idx="59">
                  <c:v>6.6276520000000005E-2</c:v>
                </c:pt>
                <c:pt idx="60">
                  <c:v>6.6680364000000006E-2</c:v>
                </c:pt>
                <c:pt idx="61">
                  <c:v>6.3253450000000003E-2</c:v>
                </c:pt>
                <c:pt idx="62">
                  <c:v>5.8995265999999998E-2</c:v>
                </c:pt>
                <c:pt idx="63">
                  <c:v>5.5182740000000001E-2</c:v>
                </c:pt>
                <c:pt idx="64">
                  <c:v>5.0301763999999999E-2</c:v>
                </c:pt>
                <c:pt idx="65">
                  <c:v>4.3919920000000001E-2</c:v>
                </c:pt>
                <c:pt idx="66">
                  <c:v>4.0048880000000002E-2</c:v>
                </c:pt>
                <c:pt idx="67">
                  <c:v>4.2507405999999998E-2</c:v>
                </c:pt>
                <c:pt idx="68">
                  <c:v>4.9606074E-2</c:v>
                </c:pt>
                <c:pt idx="69">
                  <c:v>5.3259300000000002E-2</c:v>
                </c:pt>
                <c:pt idx="70">
                  <c:v>4.772067E-2</c:v>
                </c:pt>
                <c:pt idx="71">
                  <c:v>3.3582672000000001E-2</c:v>
                </c:pt>
                <c:pt idx="72">
                  <c:v>1.7080428000000002E-2</c:v>
                </c:pt>
                <c:pt idx="73">
                  <c:v>4.5136446E-3</c:v>
                </c:pt>
                <c:pt idx="74">
                  <c:v>0</c:v>
                </c:pt>
                <c:pt idx="75">
                  <c:v>1.3688910999999999E-3</c:v>
                </c:pt>
                <c:pt idx="76">
                  <c:v>7.4928477000000002E-3</c:v>
                </c:pt>
                <c:pt idx="77">
                  <c:v>1.3893124E-2</c:v>
                </c:pt>
                <c:pt idx="78">
                  <c:v>1.888285E-2</c:v>
                </c:pt>
                <c:pt idx="79">
                  <c:v>2.2553183000000001E-2</c:v>
                </c:pt>
                <c:pt idx="80">
                  <c:v>2.4407128E-2</c:v>
                </c:pt>
                <c:pt idx="81">
                  <c:v>2.3026016999999999E-2</c:v>
                </c:pt>
                <c:pt idx="82">
                  <c:v>1.7260935000000002E-2</c:v>
                </c:pt>
                <c:pt idx="83">
                  <c:v>8.4232879999999993E-3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7.0534320000000001E-3</c:v>
                </c:pt>
                <c:pt idx="88">
                  <c:v>1.7638932999999999E-2</c:v>
                </c:pt>
                <c:pt idx="89">
                  <c:v>2.7312968E-2</c:v>
                </c:pt>
                <c:pt idx="90">
                  <c:v>3.4030157999999998E-2</c:v>
                </c:pt>
                <c:pt idx="91">
                  <c:v>3.7498634000000003E-2</c:v>
                </c:pt>
                <c:pt idx="92">
                  <c:v>3.7164256E-2</c:v>
                </c:pt>
                <c:pt idx="93">
                  <c:v>3.5592209999999999E-2</c:v>
                </c:pt>
                <c:pt idx="94">
                  <c:v>3.3498302000000001E-2</c:v>
                </c:pt>
                <c:pt idx="95">
                  <c:v>2.9768795000000001E-2</c:v>
                </c:pt>
                <c:pt idx="96">
                  <c:v>2.8299738000000001E-2</c:v>
                </c:pt>
                <c:pt idx="97">
                  <c:v>2.760282E-2</c:v>
                </c:pt>
                <c:pt idx="98">
                  <c:v>2.6858758E-2</c:v>
                </c:pt>
                <c:pt idx="99">
                  <c:v>2.6361236E-2</c:v>
                </c:pt>
                <c:pt idx="100">
                  <c:v>2.6895406E-2</c:v>
                </c:pt>
                <c:pt idx="101">
                  <c:v>2.6884682E-2</c:v>
                </c:pt>
                <c:pt idx="102">
                  <c:v>2.6014037E-2</c:v>
                </c:pt>
                <c:pt idx="103">
                  <c:v>2.5484756000000001E-2</c:v>
                </c:pt>
                <c:pt idx="104">
                  <c:v>2.4309753E-2</c:v>
                </c:pt>
                <c:pt idx="105">
                  <c:v>2.2319994999999999E-2</c:v>
                </c:pt>
                <c:pt idx="106">
                  <c:v>1.9467536000000001E-2</c:v>
                </c:pt>
                <c:pt idx="107">
                  <c:v>1.6049588E-2</c:v>
                </c:pt>
                <c:pt idx="108">
                  <c:v>1.1705612000000001E-2</c:v>
                </c:pt>
                <c:pt idx="109">
                  <c:v>6.6494950000000001E-3</c:v>
                </c:pt>
                <c:pt idx="110">
                  <c:v>1.490798E-3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29D4-4413-B261-2435980540E7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[2]Sheet1!$D$98:$DT$98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2.6870883999999999E-3</c:v>
                </c:pt>
                <c:pt idx="3">
                  <c:v>6.1296299999999996E-3</c:v>
                </c:pt>
                <c:pt idx="4">
                  <c:v>8.4546524999999997E-3</c:v>
                </c:pt>
                <c:pt idx="5">
                  <c:v>1.1008624999999999E-2</c:v>
                </c:pt>
                <c:pt idx="6">
                  <c:v>1.3807298000000001E-2</c:v>
                </c:pt>
                <c:pt idx="7">
                  <c:v>1.4543377999999999E-2</c:v>
                </c:pt>
                <c:pt idx="8">
                  <c:v>1.1221063E-2</c:v>
                </c:pt>
                <c:pt idx="9">
                  <c:v>4.239881E-3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1.1418086E-3</c:v>
                </c:pt>
                <c:pt idx="15">
                  <c:v>5.1861624000000004E-3</c:v>
                </c:pt>
                <c:pt idx="16">
                  <c:v>7.2834314999999997E-3</c:v>
                </c:pt>
                <c:pt idx="17">
                  <c:v>6.39537E-3</c:v>
                </c:pt>
                <c:pt idx="18">
                  <c:v>3.7237357E-3</c:v>
                </c:pt>
                <c:pt idx="19">
                  <c:v>7.4899999999999999E-4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4.6700000000000002E-4</c:v>
                </c:pt>
                <c:pt idx="24">
                  <c:v>2.9593273E-3</c:v>
                </c:pt>
                <c:pt idx="25">
                  <c:v>5.8701895000000002E-3</c:v>
                </c:pt>
                <c:pt idx="26">
                  <c:v>9.9084740000000004E-3</c:v>
                </c:pt>
                <c:pt idx="27">
                  <c:v>1.3966373000000001E-2</c:v>
                </c:pt>
                <c:pt idx="28">
                  <c:v>1.8159517999999999E-2</c:v>
                </c:pt>
                <c:pt idx="29">
                  <c:v>2.2311414000000002E-2</c:v>
                </c:pt>
                <c:pt idx="30">
                  <c:v>2.6299626999999999E-2</c:v>
                </c:pt>
                <c:pt idx="31">
                  <c:v>3.0543951E-2</c:v>
                </c:pt>
                <c:pt idx="32">
                  <c:v>3.5740186E-2</c:v>
                </c:pt>
                <c:pt idx="33">
                  <c:v>4.3495510000000001E-2</c:v>
                </c:pt>
                <c:pt idx="34">
                  <c:v>5.2659560000000001E-2</c:v>
                </c:pt>
                <c:pt idx="35">
                  <c:v>6.1362936999999999E-2</c:v>
                </c:pt>
                <c:pt idx="36">
                  <c:v>6.6395689999999993E-2</c:v>
                </c:pt>
                <c:pt idx="37">
                  <c:v>6.6145590000000004E-2</c:v>
                </c:pt>
                <c:pt idx="38">
                  <c:v>6.1573080000000002E-2</c:v>
                </c:pt>
                <c:pt idx="39">
                  <c:v>5.5137377000000001E-2</c:v>
                </c:pt>
                <c:pt idx="40">
                  <c:v>4.7940344000000003E-2</c:v>
                </c:pt>
                <c:pt idx="41">
                  <c:v>4.0835432999999997E-2</c:v>
                </c:pt>
                <c:pt idx="42">
                  <c:v>3.4152064000000003E-2</c:v>
                </c:pt>
                <c:pt idx="43">
                  <c:v>2.9323914999999999E-2</c:v>
                </c:pt>
                <c:pt idx="44">
                  <c:v>2.8550269999999999E-2</c:v>
                </c:pt>
                <c:pt idx="45">
                  <c:v>3.0938121999999998E-2</c:v>
                </c:pt>
                <c:pt idx="46">
                  <c:v>3.3493272999999997E-2</c:v>
                </c:pt>
                <c:pt idx="47">
                  <c:v>3.3998575000000003E-2</c:v>
                </c:pt>
                <c:pt idx="48">
                  <c:v>3.3087734000000001E-2</c:v>
                </c:pt>
                <c:pt idx="49">
                  <c:v>3.2321427E-2</c:v>
                </c:pt>
                <c:pt idx="50">
                  <c:v>3.1781334000000001E-2</c:v>
                </c:pt>
                <c:pt idx="51">
                  <c:v>3.1119075E-2</c:v>
                </c:pt>
                <c:pt idx="52">
                  <c:v>3.0973042999999999E-2</c:v>
                </c:pt>
                <c:pt idx="53">
                  <c:v>3.2159988E-2</c:v>
                </c:pt>
                <c:pt idx="54">
                  <c:v>3.5212460000000001E-2</c:v>
                </c:pt>
                <c:pt idx="55">
                  <c:v>4.0431509999999997E-2</c:v>
                </c:pt>
                <c:pt idx="56">
                  <c:v>4.6278115000000002E-2</c:v>
                </c:pt>
                <c:pt idx="57">
                  <c:v>5.3378187000000001E-2</c:v>
                </c:pt>
                <c:pt idx="58">
                  <c:v>6.1003566000000002E-2</c:v>
                </c:pt>
                <c:pt idx="59">
                  <c:v>6.6383789999999998E-2</c:v>
                </c:pt>
                <c:pt idx="60">
                  <c:v>6.668367E-2</c:v>
                </c:pt>
                <c:pt idx="61">
                  <c:v>6.3237210000000002E-2</c:v>
                </c:pt>
                <c:pt idx="62">
                  <c:v>5.8978252000000002E-2</c:v>
                </c:pt>
                <c:pt idx="63">
                  <c:v>5.5160157000000001E-2</c:v>
                </c:pt>
                <c:pt idx="64">
                  <c:v>5.0288661999999998E-2</c:v>
                </c:pt>
                <c:pt idx="65">
                  <c:v>4.3898363000000003E-2</c:v>
                </c:pt>
                <c:pt idx="66">
                  <c:v>3.9928414000000002E-2</c:v>
                </c:pt>
                <c:pt idx="67">
                  <c:v>4.2174629999999998E-2</c:v>
                </c:pt>
                <c:pt idx="68">
                  <c:v>4.9048017999999999E-2</c:v>
                </c:pt>
                <c:pt idx="69">
                  <c:v>5.2610416E-2</c:v>
                </c:pt>
                <c:pt idx="70">
                  <c:v>4.7204881999999997E-2</c:v>
                </c:pt>
                <c:pt idx="71">
                  <c:v>3.3355240000000001E-2</c:v>
                </c:pt>
                <c:pt idx="72">
                  <c:v>1.7106807000000002E-2</c:v>
                </c:pt>
                <c:pt idx="73">
                  <c:v>4.5992406000000003E-3</c:v>
                </c:pt>
                <c:pt idx="74">
                  <c:v>0</c:v>
                </c:pt>
                <c:pt idx="75">
                  <c:v>1.0917895999999999E-3</c:v>
                </c:pt>
                <c:pt idx="76">
                  <c:v>7.1100909999999998E-3</c:v>
                </c:pt>
                <c:pt idx="77">
                  <c:v>1.3540211E-2</c:v>
                </c:pt>
                <c:pt idx="78">
                  <c:v>1.8596432999999999E-2</c:v>
                </c:pt>
                <c:pt idx="79">
                  <c:v>2.2290458999999999E-2</c:v>
                </c:pt>
                <c:pt idx="80">
                  <c:v>2.4145342E-2</c:v>
                </c:pt>
                <c:pt idx="81">
                  <c:v>2.2825154E-2</c:v>
                </c:pt>
                <c:pt idx="82">
                  <c:v>1.7232852E-2</c:v>
                </c:pt>
                <c:pt idx="83">
                  <c:v>8.6610090000000008E-3</c:v>
                </c:pt>
                <c:pt idx="84">
                  <c:v>4.7899999999999999E-4</c:v>
                </c:pt>
                <c:pt idx="85">
                  <c:v>0</c:v>
                </c:pt>
                <c:pt idx="86">
                  <c:v>0</c:v>
                </c:pt>
                <c:pt idx="87">
                  <c:v>7.5796539999999999E-3</c:v>
                </c:pt>
                <c:pt idx="88">
                  <c:v>1.7875312000000001E-2</c:v>
                </c:pt>
                <c:pt idx="89">
                  <c:v>2.7211620999999998E-2</c:v>
                </c:pt>
                <c:pt idx="90">
                  <c:v>3.3646833000000001E-2</c:v>
                </c:pt>
                <c:pt idx="91">
                  <c:v>3.6934910000000001E-2</c:v>
                </c:pt>
                <c:pt idx="92">
                  <c:v>3.6598668000000001E-2</c:v>
                </c:pt>
                <c:pt idx="93">
                  <c:v>3.5156447E-2</c:v>
                </c:pt>
                <c:pt idx="94">
                  <c:v>3.3262054999999999E-2</c:v>
                </c:pt>
                <c:pt idx="95">
                  <c:v>2.9715295999999999E-2</c:v>
                </c:pt>
                <c:pt idx="96">
                  <c:v>2.8392385999999999E-2</c:v>
                </c:pt>
                <c:pt idx="97">
                  <c:v>2.7740542E-2</c:v>
                </c:pt>
                <c:pt idx="98">
                  <c:v>2.6949178000000001E-2</c:v>
                </c:pt>
                <c:pt idx="99">
                  <c:v>2.6358864999999999E-2</c:v>
                </c:pt>
                <c:pt idx="100">
                  <c:v>2.6823571000000001E-2</c:v>
                </c:pt>
                <c:pt idx="101">
                  <c:v>2.6756950000000002E-2</c:v>
                </c:pt>
                <c:pt idx="102">
                  <c:v>2.5818440000000002E-2</c:v>
                </c:pt>
                <c:pt idx="103">
                  <c:v>2.5257361999999998E-2</c:v>
                </c:pt>
                <c:pt idx="104">
                  <c:v>2.4086489999999999E-2</c:v>
                </c:pt>
                <c:pt idx="105">
                  <c:v>2.2121525999999999E-2</c:v>
                </c:pt>
                <c:pt idx="106">
                  <c:v>1.9316508E-2</c:v>
                </c:pt>
                <c:pt idx="107">
                  <c:v>1.5969401000000001E-2</c:v>
                </c:pt>
                <c:pt idx="108">
                  <c:v>1.1705659E-2</c:v>
                </c:pt>
                <c:pt idx="109">
                  <c:v>6.7381979999999999E-3</c:v>
                </c:pt>
                <c:pt idx="110">
                  <c:v>1.6696242E-3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29D4-4413-B261-2435980540E7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[2]Sheet1!$D$99:$DT$99</c:f>
              <c:numCache>
                <c:formatCode>General</c:formatCode>
                <c:ptCount val="121"/>
                <c:pt idx="0">
                  <c:v>0</c:v>
                </c:pt>
                <c:pt idx="1">
                  <c:v>2.52E-4</c:v>
                </c:pt>
                <c:pt idx="2">
                  <c:v>2.8190444999999999E-3</c:v>
                </c:pt>
                <c:pt idx="3">
                  <c:v>6.1846150000000001E-3</c:v>
                </c:pt>
                <c:pt idx="4">
                  <c:v>8.5420429999999992E-3</c:v>
                </c:pt>
                <c:pt idx="5">
                  <c:v>1.1156154999999999E-2</c:v>
                </c:pt>
                <c:pt idx="6">
                  <c:v>1.4005193500000001E-2</c:v>
                </c:pt>
                <c:pt idx="7">
                  <c:v>1.4716076E-2</c:v>
                </c:pt>
                <c:pt idx="8">
                  <c:v>1.1285824E-2</c:v>
                </c:pt>
                <c:pt idx="9">
                  <c:v>4.1462119999999998E-3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1.1397836000000001E-3</c:v>
                </c:pt>
                <c:pt idx="15">
                  <c:v>5.238955E-3</c:v>
                </c:pt>
                <c:pt idx="16">
                  <c:v>7.3314349999999999E-3</c:v>
                </c:pt>
                <c:pt idx="17">
                  <c:v>6.4315674999999997E-3</c:v>
                </c:pt>
                <c:pt idx="18">
                  <c:v>3.6980005000000001E-3</c:v>
                </c:pt>
                <c:pt idx="19">
                  <c:v>6.87E-4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7.1400000000000001E-4</c:v>
                </c:pt>
                <c:pt idx="24">
                  <c:v>3.1883058000000001E-3</c:v>
                </c:pt>
                <c:pt idx="25">
                  <c:v>6.0000195999999999E-3</c:v>
                </c:pt>
                <c:pt idx="26">
                  <c:v>9.9259359999999998E-3</c:v>
                </c:pt>
                <c:pt idx="27">
                  <c:v>1.3921253E-2</c:v>
                </c:pt>
                <c:pt idx="28">
                  <c:v>1.811111E-2</c:v>
                </c:pt>
                <c:pt idx="29">
                  <c:v>2.2298016E-2</c:v>
                </c:pt>
                <c:pt idx="30">
                  <c:v>2.6345136000000002E-2</c:v>
                </c:pt>
                <c:pt idx="31">
                  <c:v>3.0663955999999999E-2</c:v>
                </c:pt>
                <c:pt idx="32">
                  <c:v>3.5971217E-2</c:v>
                </c:pt>
                <c:pt idx="33">
                  <c:v>4.382863E-2</c:v>
                </c:pt>
                <c:pt idx="34">
                  <c:v>5.3021806999999997E-2</c:v>
                </c:pt>
                <c:pt idx="35">
                  <c:v>6.1673492000000003E-2</c:v>
                </c:pt>
                <c:pt idx="36">
                  <c:v>6.6644239999999993E-2</c:v>
                </c:pt>
                <c:pt idx="37">
                  <c:v>6.6385399999999997E-2</c:v>
                </c:pt>
                <c:pt idx="38">
                  <c:v>6.1866570000000003E-2</c:v>
                </c:pt>
                <c:pt idx="39">
                  <c:v>5.5466044999999999E-2</c:v>
                </c:pt>
                <c:pt idx="40">
                  <c:v>4.823496E-2</c:v>
                </c:pt>
                <c:pt idx="41">
                  <c:v>4.1056229999999999E-2</c:v>
                </c:pt>
                <c:pt idx="42">
                  <c:v>3.4296847999999998E-2</c:v>
                </c:pt>
                <c:pt idx="43">
                  <c:v>2.9422187999999998E-2</c:v>
                </c:pt>
                <c:pt idx="44">
                  <c:v>2.8638272999999999E-2</c:v>
                </c:pt>
                <c:pt idx="45">
                  <c:v>3.1047578999999999E-2</c:v>
                </c:pt>
                <c:pt idx="46">
                  <c:v>3.3630405000000002E-2</c:v>
                </c:pt>
                <c:pt idx="47">
                  <c:v>3.4147355999999997E-2</c:v>
                </c:pt>
                <c:pt idx="48">
                  <c:v>3.3205907999999999E-2</c:v>
                </c:pt>
                <c:pt idx="49">
                  <c:v>3.2387745000000003E-2</c:v>
                </c:pt>
                <c:pt idx="50">
                  <c:v>3.1810060000000001E-2</c:v>
                </c:pt>
                <c:pt idx="51">
                  <c:v>3.11449E-2</c:v>
                </c:pt>
                <c:pt idx="52">
                  <c:v>3.1030353E-2</c:v>
                </c:pt>
                <c:pt idx="53">
                  <c:v>3.225985E-2</c:v>
                </c:pt>
                <c:pt idx="54">
                  <c:v>3.5358630000000002E-2</c:v>
                </c:pt>
                <c:pt idx="55">
                  <c:v>4.0603653000000003E-2</c:v>
                </c:pt>
                <c:pt idx="56">
                  <c:v>4.643369E-2</c:v>
                </c:pt>
                <c:pt idx="57">
                  <c:v>5.3476870000000003E-2</c:v>
                </c:pt>
                <c:pt idx="58">
                  <c:v>6.1044942999999997E-2</c:v>
                </c:pt>
                <c:pt idx="59">
                  <c:v>6.6390950000000004E-2</c:v>
                </c:pt>
                <c:pt idx="60">
                  <c:v>6.6697430000000002E-2</c:v>
                </c:pt>
                <c:pt idx="61">
                  <c:v>6.3257350000000004E-2</c:v>
                </c:pt>
                <c:pt idx="62">
                  <c:v>5.8986124000000001E-2</c:v>
                </c:pt>
                <c:pt idx="63">
                  <c:v>5.5137894999999999E-2</c:v>
                </c:pt>
                <c:pt idx="64">
                  <c:v>5.0240986000000001E-2</c:v>
                </c:pt>
                <c:pt idx="65">
                  <c:v>4.3839175000000001E-2</c:v>
                </c:pt>
                <c:pt idx="66">
                  <c:v>3.9855380000000003E-2</c:v>
                </c:pt>
                <c:pt idx="67">
                  <c:v>4.2065850000000002E-2</c:v>
                </c:pt>
                <c:pt idx="68">
                  <c:v>4.8871030000000003E-2</c:v>
                </c:pt>
                <c:pt idx="69">
                  <c:v>5.2358887999999999E-2</c:v>
                </c:pt>
                <c:pt idx="70">
                  <c:v>4.6917107E-2</c:v>
                </c:pt>
                <c:pt idx="71">
                  <c:v>3.3105019999999999E-2</c:v>
                </c:pt>
                <c:pt idx="72">
                  <c:v>1.6948832E-2</c:v>
                </c:pt>
                <c:pt idx="73">
                  <c:v>4.5323367000000003E-3</c:v>
                </c:pt>
                <c:pt idx="74">
                  <c:v>0</c:v>
                </c:pt>
                <c:pt idx="75">
                  <c:v>1.0735675000000001E-3</c:v>
                </c:pt>
                <c:pt idx="76">
                  <c:v>7.0967152999999996E-3</c:v>
                </c:pt>
                <c:pt idx="77">
                  <c:v>1.3554225E-2</c:v>
                </c:pt>
                <c:pt idx="78">
                  <c:v>1.8630648E-2</c:v>
                </c:pt>
                <c:pt idx="79">
                  <c:v>2.2301412999999999E-2</c:v>
                </c:pt>
                <c:pt idx="80">
                  <c:v>2.4087764000000001E-2</c:v>
                </c:pt>
                <c:pt idx="81">
                  <c:v>2.270635E-2</c:v>
                </c:pt>
                <c:pt idx="82">
                  <c:v>1.7108950000000001E-2</c:v>
                </c:pt>
                <c:pt idx="83">
                  <c:v>8.5941109999999998E-3</c:v>
                </c:pt>
                <c:pt idx="84">
                  <c:v>4.95E-4</c:v>
                </c:pt>
                <c:pt idx="85">
                  <c:v>0</c:v>
                </c:pt>
                <c:pt idx="86">
                  <c:v>0</c:v>
                </c:pt>
                <c:pt idx="87">
                  <c:v>7.5897122999999999E-3</c:v>
                </c:pt>
                <c:pt idx="88">
                  <c:v>1.7829950000000001E-2</c:v>
                </c:pt>
                <c:pt idx="89">
                  <c:v>2.7133049999999999E-2</c:v>
                </c:pt>
                <c:pt idx="90">
                  <c:v>3.3555324999999997E-2</c:v>
                </c:pt>
                <c:pt idx="91">
                  <c:v>3.6870103000000001E-2</c:v>
                </c:pt>
                <c:pt idx="92">
                  <c:v>3.6575419999999997E-2</c:v>
                </c:pt>
                <c:pt idx="93">
                  <c:v>3.5181080000000003E-2</c:v>
                </c:pt>
                <c:pt idx="94">
                  <c:v>3.3325765E-2</c:v>
                </c:pt>
                <c:pt idx="95">
                  <c:v>2.9789626999999999E-2</c:v>
                </c:pt>
                <c:pt idx="96">
                  <c:v>2.8466932E-2</c:v>
                </c:pt>
                <c:pt idx="97">
                  <c:v>2.7790984000000001E-2</c:v>
                </c:pt>
                <c:pt idx="98">
                  <c:v>2.6956612000000001E-2</c:v>
                </c:pt>
                <c:pt idx="99">
                  <c:v>2.6317009999999998E-2</c:v>
                </c:pt>
                <c:pt idx="100">
                  <c:v>2.6738930000000001E-2</c:v>
                </c:pt>
                <c:pt idx="101">
                  <c:v>2.6638113000000001E-2</c:v>
                </c:pt>
                <c:pt idx="102">
                  <c:v>2.5654908000000001E-2</c:v>
                </c:pt>
                <c:pt idx="103">
                  <c:v>2.5062226E-2</c:v>
                </c:pt>
                <c:pt idx="104">
                  <c:v>2.3873848999999999E-2</c:v>
                </c:pt>
                <c:pt idx="105">
                  <c:v>2.1903065999999999E-2</c:v>
                </c:pt>
                <c:pt idx="106">
                  <c:v>1.9103800000000001E-2</c:v>
                </c:pt>
                <c:pt idx="107">
                  <c:v>1.57705E-2</c:v>
                </c:pt>
                <c:pt idx="108">
                  <c:v>1.1532459E-2</c:v>
                </c:pt>
                <c:pt idx="109">
                  <c:v>6.596691E-3</c:v>
                </c:pt>
                <c:pt idx="110">
                  <c:v>1.566635E-3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29D4-4413-B261-2435980540E7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[2]Sheet1!$D$100:$DT$100</c:f>
              <c:numCache>
                <c:formatCode>General</c:formatCode>
                <c:ptCount val="121"/>
                <c:pt idx="0">
                  <c:v>0</c:v>
                </c:pt>
                <c:pt idx="1">
                  <c:v>2.52E-4</c:v>
                </c:pt>
                <c:pt idx="2">
                  <c:v>2.8190444999999999E-3</c:v>
                </c:pt>
                <c:pt idx="3">
                  <c:v>6.1846150000000001E-3</c:v>
                </c:pt>
                <c:pt idx="4">
                  <c:v>8.5420429999999992E-3</c:v>
                </c:pt>
                <c:pt idx="5">
                  <c:v>1.1156154999999999E-2</c:v>
                </c:pt>
                <c:pt idx="6">
                  <c:v>1.4005193500000001E-2</c:v>
                </c:pt>
                <c:pt idx="7">
                  <c:v>1.4716076E-2</c:v>
                </c:pt>
                <c:pt idx="8">
                  <c:v>1.1285824E-2</c:v>
                </c:pt>
                <c:pt idx="9">
                  <c:v>4.1462119999999998E-3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1.1397836000000001E-3</c:v>
                </c:pt>
                <c:pt idx="15">
                  <c:v>5.238955E-3</c:v>
                </c:pt>
                <c:pt idx="16">
                  <c:v>7.3314349999999999E-3</c:v>
                </c:pt>
                <c:pt idx="17">
                  <c:v>6.4315674999999997E-3</c:v>
                </c:pt>
                <c:pt idx="18">
                  <c:v>3.6980005000000001E-3</c:v>
                </c:pt>
                <c:pt idx="19">
                  <c:v>6.87E-4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7.1400000000000001E-4</c:v>
                </c:pt>
                <c:pt idx="24">
                  <c:v>3.1883058000000001E-3</c:v>
                </c:pt>
                <c:pt idx="25">
                  <c:v>6.0000195999999999E-3</c:v>
                </c:pt>
                <c:pt idx="26">
                  <c:v>9.9259359999999998E-3</c:v>
                </c:pt>
                <c:pt idx="27">
                  <c:v>1.3921253E-2</c:v>
                </c:pt>
                <c:pt idx="28">
                  <c:v>1.811111E-2</c:v>
                </c:pt>
                <c:pt idx="29">
                  <c:v>2.2298016E-2</c:v>
                </c:pt>
                <c:pt idx="30">
                  <c:v>2.6345136000000002E-2</c:v>
                </c:pt>
                <c:pt idx="31">
                  <c:v>3.0663955999999999E-2</c:v>
                </c:pt>
                <c:pt idx="32">
                  <c:v>3.5971217E-2</c:v>
                </c:pt>
                <c:pt idx="33">
                  <c:v>4.382863E-2</c:v>
                </c:pt>
                <c:pt idx="34">
                  <c:v>5.3021806999999997E-2</c:v>
                </c:pt>
                <c:pt idx="35">
                  <c:v>6.1673492000000003E-2</c:v>
                </c:pt>
                <c:pt idx="36">
                  <c:v>6.6644239999999993E-2</c:v>
                </c:pt>
                <c:pt idx="37">
                  <c:v>6.6385399999999997E-2</c:v>
                </c:pt>
                <c:pt idx="38">
                  <c:v>6.1866570000000003E-2</c:v>
                </c:pt>
                <c:pt idx="39">
                  <c:v>5.5466044999999999E-2</c:v>
                </c:pt>
                <c:pt idx="40">
                  <c:v>4.823496E-2</c:v>
                </c:pt>
                <c:pt idx="41">
                  <c:v>4.1056229999999999E-2</c:v>
                </c:pt>
                <c:pt idx="42">
                  <c:v>3.4296847999999998E-2</c:v>
                </c:pt>
                <c:pt idx="43">
                  <c:v>2.9422187999999998E-2</c:v>
                </c:pt>
                <c:pt idx="44">
                  <c:v>2.8638272999999999E-2</c:v>
                </c:pt>
                <c:pt idx="45">
                  <c:v>3.1047578999999999E-2</c:v>
                </c:pt>
                <c:pt idx="46">
                  <c:v>3.3630405000000002E-2</c:v>
                </c:pt>
                <c:pt idx="47">
                  <c:v>3.4147355999999997E-2</c:v>
                </c:pt>
                <c:pt idx="48">
                  <c:v>3.3205907999999999E-2</c:v>
                </c:pt>
                <c:pt idx="49">
                  <c:v>3.2387745000000003E-2</c:v>
                </c:pt>
                <c:pt idx="50">
                  <c:v>3.1810060000000001E-2</c:v>
                </c:pt>
                <c:pt idx="51">
                  <c:v>3.11449E-2</c:v>
                </c:pt>
                <c:pt idx="52">
                  <c:v>3.1030353E-2</c:v>
                </c:pt>
                <c:pt idx="53">
                  <c:v>3.225985E-2</c:v>
                </c:pt>
                <c:pt idx="54">
                  <c:v>3.5358630000000002E-2</c:v>
                </c:pt>
                <c:pt idx="55">
                  <c:v>4.0603653000000003E-2</c:v>
                </c:pt>
                <c:pt idx="56">
                  <c:v>4.643369E-2</c:v>
                </c:pt>
                <c:pt idx="57">
                  <c:v>5.3476870000000003E-2</c:v>
                </c:pt>
                <c:pt idx="58">
                  <c:v>6.1044942999999997E-2</c:v>
                </c:pt>
                <c:pt idx="59">
                  <c:v>6.6390950000000004E-2</c:v>
                </c:pt>
                <c:pt idx="60">
                  <c:v>6.6697430000000002E-2</c:v>
                </c:pt>
                <c:pt idx="61">
                  <c:v>6.3257350000000004E-2</c:v>
                </c:pt>
                <c:pt idx="62">
                  <c:v>5.8986124000000001E-2</c:v>
                </c:pt>
                <c:pt idx="63">
                  <c:v>5.5137894999999999E-2</c:v>
                </c:pt>
                <c:pt idx="64">
                  <c:v>5.0240986000000001E-2</c:v>
                </c:pt>
                <c:pt idx="65">
                  <c:v>4.3839175000000001E-2</c:v>
                </c:pt>
                <c:pt idx="66">
                  <c:v>3.9855380000000003E-2</c:v>
                </c:pt>
                <c:pt idx="67">
                  <c:v>4.2065850000000002E-2</c:v>
                </c:pt>
                <c:pt idx="68">
                  <c:v>4.8871030000000003E-2</c:v>
                </c:pt>
                <c:pt idx="69">
                  <c:v>5.2358887999999999E-2</c:v>
                </c:pt>
                <c:pt idx="70">
                  <c:v>4.6917107E-2</c:v>
                </c:pt>
                <c:pt idx="71">
                  <c:v>3.3105019999999999E-2</c:v>
                </c:pt>
                <c:pt idx="72">
                  <c:v>1.6948832E-2</c:v>
                </c:pt>
                <c:pt idx="73">
                  <c:v>4.5323367000000003E-3</c:v>
                </c:pt>
                <c:pt idx="74">
                  <c:v>0</c:v>
                </c:pt>
                <c:pt idx="75">
                  <c:v>1.0735675000000001E-3</c:v>
                </c:pt>
                <c:pt idx="76">
                  <c:v>7.0967152999999996E-3</c:v>
                </c:pt>
                <c:pt idx="77">
                  <c:v>1.3554225E-2</c:v>
                </c:pt>
                <c:pt idx="78">
                  <c:v>1.8630648E-2</c:v>
                </c:pt>
                <c:pt idx="79">
                  <c:v>2.2301412999999999E-2</c:v>
                </c:pt>
                <c:pt idx="80">
                  <c:v>2.4087764000000001E-2</c:v>
                </c:pt>
                <c:pt idx="81">
                  <c:v>2.270635E-2</c:v>
                </c:pt>
                <c:pt idx="82">
                  <c:v>1.7108950000000001E-2</c:v>
                </c:pt>
                <c:pt idx="83">
                  <c:v>8.5941109999999998E-3</c:v>
                </c:pt>
                <c:pt idx="84">
                  <c:v>4.95E-4</c:v>
                </c:pt>
                <c:pt idx="85">
                  <c:v>0</c:v>
                </c:pt>
                <c:pt idx="86">
                  <c:v>0</c:v>
                </c:pt>
                <c:pt idx="87">
                  <c:v>7.5897122999999999E-3</c:v>
                </c:pt>
                <c:pt idx="88">
                  <c:v>1.7829950000000001E-2</c:v>
                </c:pt>
                <c:pt idx="89">
                  <c:v>2.7133049999999999E-2</c:v>
                </c:pt>
                <c:pt idx="90">
                  <c:v>3.3555324999999997E-2</c:v>
                </c:pt>
                <c:pt idx="91">
                  <c:v>3.6870103000000001E-2</c:v>
                </c:pt>
                <c:pt idx="92">
                  <c:v>3.6575419999999997E-2</c:v>
                </c:pt>
                <c:pt idx="93">
                  <c:v>3.5181080000000003E-2</c:v>
                </c:pt>
                <c:pt idx="94">
                  <c:v>3.3325765E-2</c:v>
                </c:pt>
                <c:pt idx="95">
                  <c:v>2.9789626999999999E-2</c:v>
                </c:pt>
                <c:pt idx="96">
                  <c:v>2.8466932E-2</c:v>
                </c:pt>
                <c:pt idx="97">
                  <c:v>2.7790984000000001E-2</c:v>
                </c:pt>
                <c:pt idx="98">
                  <c:v>2.6956612000000001E-2</c:v>
                </c:pt>
                <c:pt idx="99">
                  <c:v>2.6317009999999998E-2</c:v>
                </c:pt>
                <c:pt idx="100">
                  <c:v>2.6738930000000001E-2</c:v>
                </c:pt>
                <c:pt idx="101">
                  <c:v>2.6638113000000001E-2</c:v>
                </c:pt>
                <c:pt idx="102">
                  <c:v>2.5654908000000001E-2</c:v>
                </c:pt>
                <c:pt idx="103">
                  <c:v>2.5062226E-2</c:v>
                </c:pt>
                <c:pt idx="104">
                  <c:v>2.3873848999999999E-2</c:v>
                </c:pt>
                <c:pt idx="105">
                  <c:v>2.1903065999999999E-2</c:v>
                </c:pt>
                <c:pt idx="106">
                  <c:v>1.9103800000000001E-2</c:v>
                </c:pt>
                <c:pt idx="107">
                  <c:v>1.57705E-2</c:v>
                </c:pt>
                <c:pt idx="108">
                  <c:v>1.1532459E-2</c:v>
                </c:pt>
                <c:pt idx="109">
                  <c:v>6.596691E-3</c:v>
                </c:pt>
                <c:pt idx="110">
                  <c:v>1.566635E-3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29D4-4413-B261-2435980540E7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[2]Sheet1!$D$101:$DT$101</c:f>
              <c:numCache>
                <c:formatCode>General</c:formatCode>
                <c:ptCount val="121"/>
                <c:pt idx="0">
                  <c:v>0</c:v>
                </c:pt>
                <c:pt idx="1">
                  <c:v>2.52E-4</c:v>
                </c:pt>
                <c:pt idx="2">
                  <c:v>2.8190444999999999E-3</c:v>
                </c:pt>
                <c:pt idx="3">
                  <c:v>6.1846150000000001E-3</c:v>
                </c:pt>
                <c:pt idx="4">
                  <c:v>8.5420429999999992E-3</c:v>
                </c:pt>
                <c:pt idx="5">
                  <c:v>1.1156154999999999E-2</c:v>
                </c:pt>
                <c:pt idx="6">
                  <c:v>1.4005193500000001E-2</c:v>
                </c:pt>
                <c:pt idx="7">
                  <c:v>1.4716076E-2</c:v>
                </c:pt>
                <c:pt idx="8">
                  <c:v>1.1285824E-2</c:v>
                </c:pt>
                <c:pt idx="9">
                  <c:v>4.1462119999999998E-3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1.1397836000000001E-3</c:v>
                </c:pt>
                <c:pt idx="15">
                  <c:v>5.238955E-3</c:v>
                </c:pt>
                <c:pt idx="16">
                  <c:v>7.3314349999999999E-3</c:v>
                </c:pt>
                <c:pt idx="17">
                  <c:v>6.4315674999999997E-3</c:v>
                </c:pt>
                <c:pt idx="18">
                  <c:v>3.6980005000000001E-3</c:v>
                </c:pt>
                <c:pt idx="19">
                  <c:v>6.87E-4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7.1400000000000001E-4</c:v>
                </c:pt>
                <c:pt idx="24">
                  <c:v>3.1883058000000001E-3</c:v>
                </c:pt>
                <c:pt idx="25">
                  <c:v>6.0000195999999999E-3</c:v>
                </c:pt>
                <c:pt idx="26">
                  <c:v>9.9259359999999998E-3</c:v>
                </c:pt>
                <c:pt idx="27">
                  <c:v>1.3921253E-2</c:v>
                </c:pt>
                <c:pt idx="28">
                  <c:v>1.811111E-2</c:v>
                </c:pt>
                <c:pt idx="29">
                  <c:v>2.2298016E-2</c:v>
                </c:pt>
                <c:pt idx="30">
                  <c:v>2.6345136000000002E-2</c:v>
                </c:pt>
                <c:pt idx="31">
                  <c:v>3.0663955999999999E-2</c:v>
                </c:pt>
                <c:pt idx="32">
                  <c:v>3.5971217E-2</c:v>
                </c:pt>
                <c:pt idx="33">
                  <c:v>4.382863E-2</c:v>
                </c:pt>
                <c:pt idx="34">
                  <c:v>5.3021806999999997E-2</c:v>
                </c:pt>
                <c:pt idx="35">
                  <c:v>6.1673492000000003E-2</c:v>
                </c:pt>
                <c:pt idx="36">
                  <c:v>6.6644239999999993E-2</c:v>
                </c:pt>
                <c:pt idx="37">
                  <c:v>6.6385399999999997E-2</c:v>
                </c:pt>
                <c:pt idx="38">
                  <c:v>6.1866570000000003E-2</c:v>
                </c:pt>
                <c:pt idx="39">
                  <c:v>5.5466044999999999E-2</c:v>
                </c:pt>
                <c:pt idx="40">
                  <c:v>4.823496E-2</c:v>
                </c:pt>
                <c:pt idx="41">
                  <c:v>4.1056229999999999E-2</c:v>
                </c:pt>
                <c:pt idx="42">
                  <c:v>3.4296847999999998E-2</c:v>
                </c:pt>
                <c:pt idx="43">
                  <c:v>2.9422187999999998E-2</c:v>
                </c:pt>
                <c:pt idx="44">
                  <c:v>2.8638272999999999E-2</c:v>
                </c:pt>
                <c:pt idx="45">
                  <c:v>3.1047578999999999E-2</c:v>
                </c:pt>
                <c:pt idx="46">
                  <c:v>3.3630405000000002E-2</c:v>
                </c:pt>
                <c:pt idx="47">
                  <c:v>3.4147355999999997E-2</c:v>
                </c:pt>
                <c:pt idx="48">
                  <c:v>3.3205907999999999E-2</c:v>
                </c:pt>
                <c:pt idx="49">
                  <c:v>3.2387745000000003E-2</c:v>
                </c:pt>
                <c:pt idx="50">
                  <c:v>3.1810060000000001E-2</c:v>
                </c:pt>
                <c:pt idx="51">
                  <c:v>3.11449E-2</c:v>
                </c:pt>
                <c:pt idx="52">
                  <c:v>3.1030353E-2</c:v>
                </c:pt>
                <c:pt idx="53">
                  <c:v>3.225985E-2</c:v>
                </c:pt>
                <c:pt idx="54">
                  <c:v>3.5358630000000002E-2</c:v>
                </c:pt>
                <c:pt idx="55">
                  <c:v>4.0603653000000003E-2</c:v>
                </c:pt>
                <c:pt idx="56">
                  <c:v>4.643369E-2</c:v>
                </c:pt>
                <c:pt idx="57">
                  <c:v>5.3476870000000003E-2</c:v>
                </c:pt>
                <c:pt idx="58">
                  <c:v>6.1044942999999997E-2</c:v>
                </c:pt>
                <c:pt idx="59">
                  <c:v>6.6390950000000004E-2</c:v>
                </c:pt>
                <c:pt idx="60">
                  <c:v>6.6697430000000002E-2</c:v>
                </c:pt>
                <c:pt idx="61">
                  <c:v>6.3257350000000004E-2</c:v>
                </c:pt>
                <c:pt idx="62">
                  <c:v>5.8986124000000001E-2</c:v>
                </c:pt>
                <c:pt idx="63">
                  <c:v>5.5137894999999999E-2</c:v>
                </c:pt>
                <c:pt idx="64">
                  <c:v>5.0240986000000001E-2</c:v>
                </c:pt>
                <c:pt idx="65">
                  <c:v>4.3839175000000001E-2</c:v>
                </c:pt>
                <c:pt idx="66">
                  <c:v>3.9855380000000003E-2</c:v>
                </c:pt>
                <c:pt idx="67">
                  <c:v>4.2065850000000002E-2</c:v>
                </c:pt>
                <c:pt idx="68">
                  <c:v>4.8871030000000003E-2</c:v>
                </c:pt>
                <c:pt idx="69">
                  <c:v>5.2358887999999999E-2</c:v>
                </c:pt>
                <c:pt idx="70">
                  <c:v>4.6917107E-2</c:v>
                </c:pt>
                <c:pt idx="71">
                  <c:v>3.3105019999999999E-2</c:v>
                </c:pt>
                <c:pt idx="72">
                  <c:v>1.6948832E-2</c:v>
                </c:pt>
                <c:pt idx="73">
                  <c:v>4.5323367000000003E-3</c:v>
                </c:pt>
                <c:pt idx="74">
                  <c:v>0</c:v>
                </c:pt>
                <c:pt idx="75">
                  <c:v>1.0735675000000001E-3</c:v>
                </c:pt>
                <c:pt idx="76">
                  <c:v>7.0967152999999996E-3</c:v>
                </c:pt>
                <c:pt idx="77">
                  <c:v>1.3554225E-2</c:v>
                </c:pt>
                <c:pt idx="78">
                  <c:v>1.8630648E-2</c:v>
                </c:pt>
                <c:pt idx="79">
                  <c:v>2.2301412999999999E-2</c:v>
                </c:pt>
                <c:pt idx="80">
                  <c:v>2.4087764000000001E-2</c:v>
                </c:pt>
                <c:pt idx="81">
                  <c:v>2.270635E-2</c:v>
                </c:pt>
                <c:pt idx="82">
                  <c:v>1.7108950000000001E-2</c:v>
                </c:pt>
                <c:pt idx="83">
                  <c:v>8.5941109999999998E-3</c:v>
                </c:pt>
                <c:pt idx="84">
                  <c:v>4.95E-4</c:v>
                </c:pt>
                <c:pt idx="85">
                  <c:v>0</c:v>
                </c:pt>
                <c:pt idx="86">
                  <c:v>0</c:v>
                </c:pt>
                <c:pt idx="87">
                  <c:v>7.5897122999999999E-3</c:v>
                </c:pt>
                <c:pt idx="88">
                  <c:v>1.7829950000000001E-2</c:v>
                </c:pt>
                <c:pt idx="89">
                  <c:v>2.7133049999999999E-2</c:v>
                </c:pt>
                <c:pt idx="90">
                  <c:v>3.3555324999999997E-2</c:v>
                </c:pt>
                <c:pt idx="91">
                  <c:v>3.6870103000000001E-2</c:v>
                </c:pt>
                <c:pt idx="92">
                  <c:v>3.6575419999999997E-2</c:v>
                </c:pt>
                <c:pt idx="93">
                  <c:v>3.5181080000000003E-2</c:v>
                </c:pt>
                <c:pt idx="94">
                  <c:v>3.3325765E-2</c:v>
                </c:pt>
                <c:pt idx="95">
                  <c:v>2.9789626999999999E-2</c:v>
                </c:pt>
                <c:pt idx="96">
                  <c:v>2.8466932E-2</c:v>
                </c:pt>
                <c:pt idx="97">
                  <c:v>2.7790984000000001E-2</c:v>
                </c:pt>
                <c:pt idx="98">
                  <c:v>2.6956612000000001E-2</c:v>
                </c:pt>
                <c:pt idx="99">
                  <c:v>2.6317009999999998E-2</c:v>
                </c:pt>
                <c:pt idx="100">
                  <c:v>2.6738930000000001E-2</c:v>
                </c:pt>
                <c:pt idx="101">
                  <c:v>2.6638113000000001E-2</c:v>
                </c:pt>
                <c:pt idx="102">
                  <c:v>2.5654908000000001E-2</c:v>
                </c:pt>
                <c:pt idx="103">
                  <c:v>2.5062226E-2</c:v>
                </c:pt>
                <c:pt idx="104">
                  <c:v>2.3873848999999999E-2</c:v>
                </c:pt>
                <c:pt idx="105">
                  <c:v>2.1903065999999999E-2</c:v>
                </c:pt>
                <c:pt idx="106">
                  <c:v>1.9103800000000001E-2</c:v>
                </c:pt>
                <c:pt idx="107">
                  <c:v>1.57705E-2</c:v>
                </c:pt>
                <c:pt idx="108">
                  <c:v>1.1532459E-2</c:v>
                </c:pt>
                <c:pt idx="109">
                  <c:v>6.596691E-3</c:v>
                </c:pt>
                <c:pt idx="110">
                  <c:v>1.566635E-3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29D4-4413-B261-2435980540E7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[2]Sheet1!$D$102:$DT$102</c:f>
              <c:numCache>
                <c:formatCode>General</c:formatCode>
                <c:ptCount val="121"/>
                <c:pt idx="0">
                  <c:v>0</c:v>
                </c:pt>
                <c:pt idx="1">
                  <c:v>2.52E-4</c:v>
                </c:pt>
                <c:pt idx="2">
                  <c:v>2.8190444999999999E-3</c:v>
                </c:pt>
                <c:pt idx="3">
                  <c:v>6.1846150000000001E-3</c:v>
                </c:pt>
                <c:pt idx="4">
                  <c:v>8.5420429999999992E-3</c:v>
                </c:pt>
                <c:pt idx="5">
                  <c:v>1.1156154999999999E-2</c:v>
                </c:pt>
                <c:pt idx="6">
                  <c:v>1.4005193500000001E-2</c:v>
                </c:pt>
                <c:pt idx="7">
                  <c:v>1.4716076E-2</c:v>
                </c:pt>
                <c:pt idx="8">
                  <c:v>1.1285824E-2</c:v>
                </c:pt>
                <c:pt idx="9">
                  <c:v>4.1462119999999998E-3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1.1397836000000001E-3</c:v>
                </c:pt>
                <c:pt idx="15">
                  <c:v>5.238955E-3</c:v>
                </c:pt>
                <c:pt idx="16">
                  <c:v>7.3314349999999999E-3</c:v>
                </c:pt>
                <c:pt idx="17">
                  <c:v>6.4315674999999997E-3</c:v>
                </c:pt>
                <c:pt idx="18">
                  <c:v>3.6980005000000001E-3</c:v>
                </c:pt>
                <c:pt idx="19">
                  <c:v>6.87E-4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7.1400000000000001E-4</c:v>
                </c:pt>
                <c:pt idx="24">
                  <c:v>3.1883058000000001E-3</c:v>
                </c:pt>
                <c:pt idx="25">
                  <c:v>6.0000195999999999E-3</c:v>
                </c:pt>
                <c:pt idx="26">
                  <c:v>9.9259359999999998E-3</c:v>
                </c:pt>
                <c:pt idx="27">
                  <c:v>1.3921253E-2</c:v>
                </c:pt>
                <c:pt idx="28">
                  <c:v>1.811111E-2</c:v>
                </c:pt>
                <c:pt idx="29">
                  <c:v>2.2298016E-2</c:v>
                </c:pt>
                <c:pt idx="30">
                  <c:v>2.6345136000000002E-2</c:v>
                </c:pt>
                <c:pt idx="31">
                  <c:v>3.0663955999999999E-2</c:v>
                </c:pt>
                <c:pt idx="32">
                  <c:v>3.5971217E-2</c:v>
                </c:pt>
                <c:pt idx="33">
                  <c:v>4.382863E-2</c:v>
                </c:pt>
                <c:pt idx="34">
                  <c:v>5.3021806999999997E-2</c:v>
                </c:pt>
                <c:pt idx="35">
                  <c:v>6.1673492000000003E-2</c:v>
                </c:pt>
                <c:pt idx="36">
                  <c:v>6.6644239999999993E-2</c:v>
                </c:pt>
                <c:pt idx="37">
                  <c:v>6.6385399999999997E-2</c:v>
                </c:pt>
                <c:pt idx="38">
                  <c:v>6.1866570000000003E-2</c:v>
                </c:pt>
                <c:pt idx="39">
                  <c:v>5.5466044999999999E-2</c:v>
                </c:pt>
                <c:pt idx="40">
                  <c:v>4.823496E-2</c:v>
                </c:pt>
                <c:pt idx="41">
                  <c:v>4.1056229999999999E-2</c:v>
                </c:pt>
                <c:pt idx="42">
                  <c:v>3.4296847999999998E-2</c:v>
                </c:pt>
                <c:pt idx="43">
                  <c:v>2.9422187999999998E-2</c:v>
                </c:pt>
                <c:pt idx="44">
                  <c:v>2.8638272999999999E-2</c:v>
                </c:pt>
                <c:pt idx="45">
                  <c:v>3.1047578999999999E-2</c:v>
                </c:pt>
                <c:pt idx="46">
                  <c:v>3.3630405000000002E-2</c:v>
                </c:pt>
                <c:pt idx="47">
                  <c:v>3.4147355999999997E-2</c:v>
                </c:pt>
                <c:pt idx="48">
                  <c:v>3.3205907999999999E-2</c:v>
                </c:pt>
                <c:pt idx="49">
                  <c:v>3.2387745000000003E-2</c:v>
                </c:pt>
                <c:pt idx="50">
                  <c:v>3.1810060000000001E-2</c:v>
                </c:pt>
                <c:pt idx="51">
                  <c:v>3.11449E-2</c:v>
                </c:pt>
                <c:pt idx="52">
                  <c:v>3.1030353E-2</c:v>
                </c:pt>
                <c:pt idx="53">
                  <c:v>3.225985E-2</c:v>
                </c:pt>
                <c:pt idx="54">
                  <c:v>3.5358630000000002E-2</c:v>
                </c:pt>
                <c:pt idx="55">
                  <c:v>4.0603653000000003E-2</c:v>
                </c:pt>
                <c:pt idx="56">
                  <c:v>4.643369E-2</c:v>
                </c:pt>
                <c:pt idx="57">
                  <c:v>5.3476870000000003E-2</c:v>
                </c:pt>
                <c:pt idx="58">
                  <c:v>6.1044942999999997E-2</c:v>
                </c:pt>
                <c:pt idx="59">
                  <c:v>6.6390950000000004E-2</c:v>
                </c:pt>
                <c:pt idx="60">
                  <c:v>6.6697430000000002E-2</c:v>
                </c:pt>
                <c:pt idx="61">
                  <c:v>6.3257350000000004E-2</c:v>
                </c:pt>
                <c:pt idx="62">
                  <c:v>5.8986124000000001E-2</c:v>
                </c:pt>
                <c:pt idx="63">
                  <c:v>5.5137894999999999E-2</c:v>
                </c:pt>
                <c:pt idx="64">
                  <c:v>5.0240986000000001E-2</c:v>
                </c:pt>
                <c:pt idx="65">
                  <c:v>4.3839175000000001E-2</c:v>
                </c:pt>
                <c:pt idx="66">
                  <c:v>3.9855380000000003E-2</c:v>
                </c:pt>
                <c:pt idx="67">
                  <c:v>4.2065850000000002E-2</c:v>
                </c:pt>
                <c:pt idx="68">
                  <c:v>4.8871030000000003E-2</c:v>
                </c:pt>
                <c:pt idx="69">
                  <c:v>5.2358887999999999E-2</c:v>
                </c:pt>
                <c:pt idx="70">
                  <c:v>4.6917107E-2</c:v>
                </c:pt>
                <c:pt idx="71">
                  <c:v>3.3105019999999999E-2</c:v>
                </c:pt>
                <c:pt idx="72">
                  <c:v>1.6948832E-2</c:v>
                </c:pt>
                <c:pt idx="73">
                  <c:v>4.5323367000000003E-3</c:v>
                </c:pt>
                <c:pt idx="74">
                  <c:v>0</c:v>
                </c:pt>
                <c:pt idx="75">
                  <c:v>1.0735675000000001E-3</c:v>
                </c:pt>
                <c:pt idx="76">
                  <c:v>7.0967152999999996E-3</c:v>
                </c:pt>
                <c:pt idx="77">
                  <c:v>1.3554225E-2</c:v>
                </c:pt>
                <c:pt idx="78">
                  <c:v>1.8630648E-2</c:v>
                </c:pt>
                <c:pt idx="79">
                  <c:v>2.2301412999999999E-2</c:v>
                </c:pt>
                <c:pt idx="80">
                  <c:v>2.4087764000000001E-2</c:v>
                </c:pt>
                <c:pt idx="81">
                  <c:v>2.270635E-2</c:v>
                </c:pt>
                <c:pt idx="82">
                  <c:v>1.7108950000000001E-2</c:v>
                </c:pt>
                <c:pt idx="83">
                  <c:v>8.5941109999999998E-3</c:v>
                </c:pt>
                <c:pt idx="84">
                  <c:v>4.95E-4</c:v>
                </c:pt>
                <c:pt idx="85">
                  <c:v>0</c:v>
                </c:pt>
                <c:pt idx="86">
                  <c:v>0</c:v>
                </c:pt>
                <c:pt idx="87">
                  <c:v>7.5897122999999999E-3</c:v>
                </c:pt>
                <c:pt idx="88">
                  <c:v>1.7829950000000001E-2</c:v>
                </c:pt>
                <c:pt idx="89">
                  <c:v>2.7133049999999999E-2</c:v>
                </c:pt>
                <c:pt idx="90">
                  <c:v>3.3555324999999997E-2</c:v>
                </c:pt>
                <c:pt idx="91">
                  <c:v>3.6870103000000001E-2</c:v>
                </c:pt>
                <c:pt idx="92">
                  <c:v>3.6575419999999997E-2</c:v>
                </c:pt>
                <c:pt idx="93">
                  <c:v>3.5181080000000003E-2</c:v>
                </c:pt>
                <c:pt idx="94">
                  <c:v>3.3325765E-2</c:v>
                </c:pt>
                <c:pt idx="95">
                  <c:v>2.9789626999999999E-2</c:v>
                </c:pt>
                <c:pt idx="96">
                  <c:v>2.8466932E-2</c:v>
                </c:pt>
                <c:pt idx="97">
                  <c:v>2.7790984000000001E-2</c:v>
                </c:pt>
                <c:pt idx="98">
                  <c:v>2.6956612000000001E-2</c:v>
                </c:pt>
                <c:pt idx="99">
                  <c:v>2.6317009999999998E-2</c:v>
                </c:pt>
                <c:pt idx="100">
                  <c:v>2.6738930000000001E-2</c:v>
                </c:pt>
                <c:pt idx="101">
                  <c:v>2.6638113000000001E-2</c:v>
                </c:pt>
                <c:pt idx="102">
                  <c:v>2.5654908000000001E-2</c:v>
                </c:pt>
                <c:pt idx="103">
                  <c:v>2.5062226E-2</c:v>
                </c:pt>
                <c:pt idx="104">
                  <c:v>2.3873848999999999E-2</c:v>
                </c:pt>
                <c:pt idx="105">
                  <c:v>2.1903065999999999E-2</c:v>
                </c:pt>
                <c:pt idx="106">
                  <c:v>1.9103800000000001E-2</c:v>
                </c:pt>
                <c:pt idx="107">
                  <c:v>1.57705E-2</c:v>
                </c:pt>
                <c:pt idx="108">
                  <c:v>1.1532459E-2</c:v>
                </c:pt>
                <c:pt idx="109">
                  <c:v>6.596691E-3</c:v>
                </c:pt>
                <c:pt idx="110">
                  <c:v>1.566635E-3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29D4-4413-B261-2435980540E7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[2]Sheet1!$D$103:$DT$103</c:f>
              <c:numCache>
                <c:formatCode>General</c:formatCode>
                <c:ptCount val="121"/>
                <c:pt idx="0">
                  <c:v>0</c:v>
                </c:pt>
                <c:pt idx="1">
                  <c:v>2.52E-4</c:v>
                </c:pt>
                <c:pt idx="2">
                  <c:v>2.8190444999999999E-3</c:v>
                </c:pt>
                <c:pt idx="3">
                  <c:v>6.1846150000000001E-3</c:v>
                </c:pt>
                <c:pt idx="4">
                  <c:v>8.5420429999999992E-3</c:v>
                </c:pt>
                <c:pt idx="5">
                  <c:v>1.1156154999999999E-2</c:v>
                </c:pt>
                <c:pt idx="6">
                  <c:v>1.4005193500000001E-2</c:v>
                </c:pt>
                <c:pt idx="7">
                  <c:v>1.4716076E-2</c:v>
                </c:pt>
                <c:pt idx="8">
                  <c:v>1.1285824E-2</c:v>
                </c:pt>
                <c:pt idx="9">
                  <c:v>4.1462119999999998E-3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1.1397836000000001E-3</c:v>
                </c:pt>
                <c:pt idx="15">
                  <c:v>5.238955E-3</c:v>
                </c:pt>
                <c:pt idx="16">
                  <c:v>7.3314349999999999E-3</c:v>
                </c:pt>
                <c:pt idx="17">
                  <c:v>6.4315674999999997E-3</c:v>
                </c:pt>
                <c:pt idx="18">
                  <c:v>3.6980005000000001E-3</c:v>
                </c:pt>
                <c:pt idx="19">
                  <c:v>6.87E-4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7.1400000000000001E-4</c:v>
                </c:pt>
                <c:pt idx="24">
                  <c:v>3.1883058000000001E-3</c:v>
                </c:pt>
                <c:pt idx="25">
                  <c:v>6.0000195999999999E-3</c:v>
                </c:pt>
                <c:pt idx="26">
                  <c:v>9.9259359999999998E-3</c:v>
                </c:pt>
                <c:pt idx="27">
                  <c:v>1.3921253E-2</c:v>
                </c:pt>
                <c:pt idx="28">
                  <c:v>1.811111E-2</c:v>
                </c:pt>
                <c:pt idx="29">
                  <c:v>2.2298016E-2</c:v>
                </c:pt>
                <c:pt idx="30">
                  <c:v>2.6345136000000002E-2</c:v>
                </c:pt>
                <c:pt idx="31">
                  <c:v>3.0663955999999999E-2</c:v>
                </c:pt>
                <c:pt idx="32">
                  <c:v>3.5971217E-2</c:v>
                </c:pt>
                <c:pt idx="33">
                  <c:v>4.382863E-2</c:v>
                </c:pt>
                <c:pt idx="34">
                  <c:v>5.3021806999999997E-2</c:v>
                </c:pt>
                <c:pt idx="35">
                  <c:v>6.1673492000000003E-2</c:v>
                </c:pt>
                <c:pt idx="36">
                  <c:v>6.6644239999999993E-2</c:v>
                </c:pt>
                <c:pt idx="37">
                  <c:v>6.6385399999999997E-2</c:v>
                </c:pt>
                <c:pt idx="38">
                  <c:v>6.1866570000000003E-2</c:v>
                </c:pt>
                <c:pt idx="39">
                  <c:v>5.5466044999999999E-2</c:v>
                </c:pt>
                <c:pt idx="40">
                  <c:v>4.823496E-2</c:v>
                </c:pt>
                <c:pt idx="41">
                  <c:v>4.1056229999999999E-2</c:v>
                </c:pt>
                <c:pt idx="42">
                  <c:v>3.4296847999999998E-2</c:v>
                </c:pt>
                <c:pt idx="43">
                  <c:v>2.9422187999999998E-2</c:v>
                </c:pt>
                <c:pt idx="44">
                  <c:v>2.8638272999999999E-2</c:v>
                </c:pt>
                <c:pt idx="45">
                  <c:v>3.1047578999999999E-2</c:v>
                </c:pt>
                <c:pt idx="46">
                  <c:v>3.3630405000000002E-2</c:v>
                </c:pt>
                <c:pt idx="47">
                  <c:v>3.4147355999999997E-2</c:v>
                </c:pt>
                <c:pt idx="48">
                  <c:v>3.3205907999999999E-2</c:v>
                </c:pt>
                <c:pt idx="49">
                  <c:v>3.2387745000000003E-2</c:v>
                </c:pt>
                <c:pt idx="50">
                  <c:v>3.1810060000000001E-2</c:v>
                </c:pt>
                <c:pt idx="51">
                  <c:v>3.11449E-2</c:v>
                </c:pt>
                <c:pt idx="52">
                  <c:v>3.1030353E-2</c:v>
                </c:pt>
                <c:pt idx="53">
                  <c:v>3.225985E-2</c:v>
                </c:pt>
                <c:pt idx="54">
                  <c:v>3.5358630000000002E-2</c:v>
                </c:pt>
                <c:pt idx="55">
                  <c:v>4.0603653000000003E-2</c:v>
                </c:pt>
                <c:pt idx="56">
                  <c:v>4.643369E-2</c:v>
                </c:pt>
                <c:pt idx="57">
                  <c:v>5.3476870000000003E-2</c:v>
                </c:pt>
                <c:pt idx="58">
                  <c:v>6.1044942999999997E-2</c:v>
                </c:pt>
                <c:pt idx="59">
                  <c:v>6.6390950000000004E-2</c:v>
                </c:pt>
                <c:pt idx="60">
                  <c:v>6.6697430000000002E-2</c:v>
                </c:pt>
                <c:pt idx="61">
                  <c:v>6.3257350000000004E-2</c:v>
                </c:pt>
                <c:pt idx="62">
                  <c:v>5.8986124000000001E-2</c:v>
                </c:pt>
                <c:pt idx="63">
                  <c:v>5.5137894999999999E-2</c:v>
                </c:pt>
                <c:pt idx="64">
                  <c:v>5.0240986000000001E-2</c:v>
                </c:pt>
                <c:pt idx="65">
                  <c:v>4.3839175000000001E-2</c:v>
                </c:pt>
                <c:pt idx="66">
                  <c:v>3.9855380000000003E-2</c:v>
                </c:pt>
                <c:pt idx="67">
                  <c:v>4.2065850000000002E-2</c:v>
                </c:pt>
                <c:pt idx="68">
                  <c:v>4.8871030000000003E-2</c:v>
                </c:pt>
                <c:pt idx="69">
                  <c:v>5.2358887999999999E-2</c:v>
                </c:pt>
                <c:pt idx="70">
                  <c:v>4.6917107E-2</c:v>
                </c:pt>
                <c:pt idx="71">
                  <c:v>3.3105019999999999E-2</c:v>
                </c:pt>
                <c:pt idx="72">
                  <c:v>1.6948832E-2</c:v>
                </c:pt>
                <c:pt idx="73">
                  <c:v>4.5323367000000003E-3</c:v>
                </c:pt>
                <c:pt idx="74">
                  <c:v>0</c:v>
                </c:pt>
                <c:pt idx="75">
                  <c:v>1.0735675000000001E-3</c:v>
                </c:pt>
                <c:pt idx="76">
                  <c:v>7.0967152999999996E-3</c:v>
                </c:pt>
                <c:pt idx="77">
                  <c:v>1.3554225E-2</c:v>
                </c:pt>
                <c:pt idx="78">
                  <c:v>1.8630648E-2</c:v>
                </c:pt>
                <c:pt idx="79">
                  <c:v>2.2301412999999999E-2</c:v>
                </c:pt>
                <c:pt idx="80">
                  <c:v>2.4087764000000001E-2</c:v>
                </c:pt>
                <c:pt idx="81">
                  <c:v>2.270635E-2</c:v>
                </c:pt>
                <c:pt idx="82">
                  <c:v>1.7108950000000001E-2</c:v>
                </c:pt>
                <c:pt idx="83">
                  <c:v>8.5941109999999998E-3</c:v>
                </c:pt>
                <c:pt idx="84">
                  <c:v>4.95E-4</c:v>
                </c:pt>
                <c:pt idx="85">
                  <c:v>0</c:v>
                </c:pt>
                <c:pt idx="86">
                  <c:v>0</c:v>
                </c:pt>
                <c:pt idx="87">
                  <c:v>7.5897122999999999E-3</c:v>
                </c:pt>
                <c:pt idx="88">
                  <c:v>1.7829950000000001E-2</c:v>
                </c:pt>
                <c:pt idx="89">
                  <c:v>2.7133049999999999E-2</c:v>
                </c:pt>
                <c:pt idx="90">
                  <c:v>3.3555324999999997E-2</c:v>
                </c:pt>
                <c:pt idx="91">
                  <c:v>3.6870103000000001E-2</c:v>
                </c:pt>
                <c:pt idx="92">
                  <c:v>3.6575419999999997E-2</c:v>
                </c:pt>
                <c:pt idx="93">
                  <c:v>3.5181080000000003E-2</c:v>
                </c:pt>
                <c:pt idx="94">
                  <c:v>3.3325765E-2</c:v>
                </c:pt>
                <c:pt idx="95">
                  <c:v>2.9789626999999999E-2</c:v>
                </c:pt>
                <c:pt idx="96">
                  <c:v>2.8466932E-2</c:v>
                </c:pt>
                <c:pt idx="97">
                  <c:v>2.7790984000000001E-2</c:v>
                </c:pt>
                <c:pt idx="98">
                  <c:v>2.6956612000000001E-2</c:v>
                </c:pt>
                <c:pt idx="99">
                  <c:v>2.6317009999999998E-2</c:v>
                </c:pt>
                <c:pt idx="100">
                  <c:v>2.6738930000000001E-2</c:v>
                </c:pt>
                <c:pt idx="101">
                  <c:v>2.6638113000000001E-2</c:v>
                </c:pt>
                <c:pt idx="102">
                  <c:v>2.5654908000000001E-2</c:v>
                </c:pt>
                <c:pt idx="103">
                  <c:v>2.5062226E-2</c:v>
                </c:pt>
                <c:pt idx="104">
                  <c:v>2.3873848999999999E-2</c:v>
                </c:pt>
                <c:pt idx="105">
                  <c:v>2.1903065999999999E-2</c:v>
                </c:pt>
                <c:pt idx="106">
                  <c:v>1.9103800000000001E-2</c:v>
                </c:pt>
                <c:pt idx="107">
                  <c:v>1.57705E-2</c:v>
                </c:pt>
                <c:pt idx="108">
                  <c:v>1.1532459E-2</c:v>
                </c:pt>
                <c:pt idx="109">
                  <c:v>6.596691E-3</c:v>
                </c:pt>
                <c:pt idx="110">
                  <c:v>1.566635E-3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29D4-4413-B261-2435980540E7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[2]Sheet1!$D$104:$DT$104</c:f>
              <c:numCache>
                <c:formatCode>General</c:formatCode>
                <c:ptCount val="121"/>
                <c:pt idx="0">
                  <c:v>0</c:v>
                </c:pt>
                <c:pt idx="1">
                  <c:v>4.1899999999999999E-4</c:v>
                </c:pt>
                <c:pt idx="2">
                  <c:v>2.5461659999999999E-3</c:v>
                </c:pt>
                <c:pt idx="3">
                  <c:v>5.3923620000000004E-3</c:v>
                </c:pt>
                <c:pt idx="4">
                  <c:v>7.5531662000000001E-3</c:v>
                </c:pt>
                <c:pt idx="5">
                  <c:v>1.0216312E-2</c:v>
                </c:pt>
                <c:pt idx="6">
                  <c:v>1.3245602E-2</c:v>
                </c:pt>
                <c:pt idx="7">
                  <c:v>1.4323649000000001E-2</c:v>
                </c:pt>
                <c:pt idx="8">
                  <c:v>1.1384382E-2</c:v>
                </c:pt>
                <c:pt idx="9">
                  <c:v>4.6360530000000002E-3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7.0600000000000003E-4</c:v>
                </c:pt>
                <c:pt idx="15">
                  <c:v>4.9883059999999996E-3</c:v>
                </c:pt>
                <c:pt idx="16">
                  <c:v>7.5067240000000002E-3</c:v>
                </c:pt>
                <c:pt idx="17">
                  <c:v>6.9313999999999999E-3</c:v>
                </c:pt>
                <c:pt idx="18">
                  <c:v>4.2987852000000003E-3</c:v>
                </c:pt>
                <c:pt idx="19">
                  <c:v>1.0215177E-3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1.5246946E-3</c:v>
                </c:pt>
                <c:pt idx="25">
                  <c:v>4.6321875E-3</c:v>
                </c:pt>
                <c:pt idx="26">
                  <c:v>8.8910889999999996E-3</c:v>
                </c:pt>
                <c:pt idx="27">
                  <c:v>1.3192021E-2</c:v>
                </c:pt>
                <c:pt idx="28">
                  <c:v>1.7538043E-2</c:v>
                </c:pt>
                <c:pt idx="29">
                  <c:v>2.1754563000000001E-2</c:v>
                </c:pt>
                <c:pt idx="30">
                  <c:v>2.5806908E-2</c:v>
                </c:pt>
                <c:pt idx="31">
                  <c:v>3.0163793000000001E-2</c:v>
                </c:pt>
                <c:pt idx="32">
                  <c:v>3.5410120000000003E-2</c:v>
                </c:pt>
                <c:pt idx="33">
                  <c:v>4.3129479999999998E-2</c:v>
                </c:pt>
                <c:pt idx="34">
                  <c:v>5.2104869999999998E-2</c:v>
                </c:pt>
                <c:pt idx="35">
                  <c:v>6.0449466E-2</c:v>
                </c:pt>
                <c:pt idx="36">
                  <c:v>6.4962259999999994E-2</c:v>
                </c:pt>
                <c:pt idx="37">
                  <c:v>6.4099310000000007E-2</c:v>
                </c:pt>
                <c:pt idx="38">
                  <c:v>5.8995757000000003E-2</c:v>
                </c:pt>
                <c:pt idx="39">
                  <c:v>5.2325434999999997E-2</c:v>
                </c:pt>
                <c:pt idx="40">
                  <c:v>4.5322189999999998E-2</c:v>
                </c:pt>
                <c:pt idx="41">
                  <c:v>3.8723929999999997E-2</c:v>
                </c:pt>
                <c:pt idx="42">
                  <c:v>3.2624557999999998E-2</c:v>
                </c:pt>
                <c:pt idx="43">
                  <c:v>2.8350673999999999E-2</c:v>
                </c:pt>
                <c:pt idx="44">
                  <c:v>2.8017714999999999E-2</c:v>
                </c:pt>
                <c:pt idx="45">
                  <c:v>3.0623580000000001E-2</c:v>
                </c:pt>
                <c:pt idx="46">
                  <c:v>3.3163720000000001E-2</c:v>
                </c:pt>
                <c:pt idx="47">
                  <c:v>3.3555670000000003E-2</c:v>
                </c:pt>
                <c:pt idx="48">
                  <c:v>3.2690730000000001E-2</c:v>
                </c:pt>
                <c:pt idx="49">
                  <c:v>3.2283989999999999E-2</c:v>
                </c:pt>
                <c:pt idx="50">
                  <c:v>3.2309919999999999E-2</c:v>
                </c:pt>
                <c:pt idx="51">
                  <c:v>3.2145076000000002E-2</c:v>
                </c:pt>
                <c:pt idx="52">
                  <c:v>3.2013640000000003E-2</c:v>
                </c:pt>
                <c:pt idx="53">
                  <c:v>3.2531369999999997E-2</c:v>
                </c:pt>
                <c:pt idx="54">
                  <c:v>3.4408025000000002E-2</c:v>
                </c:pt>
                <c:pt idx="55">
                  <c:v>3.8496133000000002E-2</c:v>
                </c:pt>
                <c:pt idx="56">
                  <c:v>4.3849472E-2</c:v>
                </c:pt>
                <c:pt idx="57">
                  <c:v>5.1178756999999998E-2</c:v>
                </c:pt>
                <c:pt idx="58">
                  <c:v>5.9403940000000002E-2</c:v>
                </c:pt>
                <c:pt idx="59">
                  <c:v>6.5359399999999998E-2</c:v>
                </c:pt>
                <c:pt idx="60">
                  <c:v>6.6070593999999996E-2</c:v>
                </c:pt>
                <c:pt idx="61">
                  <c:v>6.2994993999999999E-2</c:v>
                </c:pt>
                <c:pt idx="62">
                  <c:v>5.9134915000000003E-2</c:v>
                </c:pt>
                <c:pt idx="63">
                  <c:v>5.5695906000000003E-2</c:v>
                </c:pt>
                <c:pt idx="64">
                  <c:v>5.1028416E-2</c:v>
                </c:pt>
                <c:pt idx="65">
                  <c:v>4.4689763E-2</c:v>
                </c:pt>
                <c:pt idx="66">
                  <c:v>4.0806253000000001E-2</c:v>
                </c:pt>
                <c:pt idx="67">
                  <c:v>4.3289374999999998E-2</c:v>
                </c:pt>
                <c:pt idx="68">
                  <c:v>5.0398371999999997E-2</c:v>
                </c:pt>
                <c:pt idx="69">
                  <c:v>5.3883283999999997E-2</c:v>
                </c:pt>
                <c:pt idx="70">
                  <c:v>4.7916815000000001E-2</c:v>
                </c:pt>
                <c:pt idx="71">
                  <c:v>3.3273320000000002E-2</c:v>
                </c:pt>
                <c:pt idx="72">
                  <c:v>1.6524209000000002E-2</c:v>
                </c:pt>
                <c:pt idx="73">
                  <c:v>4.1920734000000003E-3</c:v>
                </c:pt>
                <c:pt idx="74">
                  <c:v>0</c:v>
                </c:pt>
                <c:pt idx="75">
                  <c:v>2.3402376E-3</c:v>
                </c:pt>
                <c:pt idx="76">
                  <c:v>8.8539280000000005E-3</c:v>
                </c:pt>
                <c:pt idx="77">
                  <c:v>1.5289027E-2</c:v>
                </c:pt>
                <c:pt idx="78">
                  <c:v>2.0113576000000001E-2</c:v>
                </c:pt>
                <c:pt idx="79">
                  <c:v>2.3552539000000001E-2</c:v>
                </c:pt>
                <c:pt idx="80">
                  <c:v>2.5105055000000001E-2</c:v>
                </c:pt>
                <c:pt idx="81">
                  <c:v>2.3307580000000001E-2</c:v>
                </c:pt>
                <c:pt idx="82">
                  <c:v>1.7003028E-2</c:v>
                </c:pt>
                <c:pt idx="83">
                  <c:v>7.5781039999999996E-3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5.9704095999999996E-3</c:v>
                </c:pt>
                <c:pt idx="88">
                  <c:v>1.7061736000000001E-2</c:v>
                </c:pt>
                <c:pt idx="89">
                  <c:v>2.7227168999999999E-2</c:v>
                </c:pt>
                <c:pt idx="90">
                  <c:v>3.4307364E-2</c:v>
                </c:pt>
                <c:pt idx="91">
                  <c:v>3.7911533999999997E-2</c:v>
                </c:pt>
                <c:pt idx="92">
                  <c:v>3.7475359999999999E-2</c:v>
                </c:pt>
                <c:pt idx="93">
                  <c:v>3.5672444999999997E-2</c:v>
                </c:pt>
                <c:pt idx="94">
                  <c:v>3.3357709999999999E-2</c:v>
                </c:pt>
                <c:pt idx="95">
                  <c:v>2.9532822E-2</c:v>
                </c:pt>
                <c:pt idx="96">
                  <c:v>2.8096853000000001E-2</c:v>
                </c:pt>
                <c:pt idx="97">
                  <c:v>2.7597087999999999E-2</c:v>
                </c:pt>
                <c:pt idx="98">
                  <c:v>2.7160399000000002E-2</c:v>
                </c:pt>
                <c:pt idx="99">
                  <c:v>2.6969911999999999E-2</c:v>
                </c:pt>
                <c:pt idx="100">
                  <c:v>2.7681358E-2</c:v>
                </c:pt>
                <c:pt idx="101">
                  <c:v>2.7701847000000002E-2</c:v>
                </c:pt>
                <c:pt idx="102">
                  <c:v>2.6854096000000001E-2</c:v>
                </c:pt>
                <c:pt idx="103">
                  <c:v>2.6244403999999999E-2</c:v>
                </c:pt>
                <c:pt idx="104">
                  <c:v>2.4910068E-2</c:v>
                </c:pt>
                <c:pt idx="105">
                  <c:v>2.2719026E-2</c:v>
                </c:pt>
                <c:pt idx="106">
                  <c:v>1.9633286E-2</c:v>
                </c:pt>
                <c:pt idx="107">
                  <c:v>1.5960997000000001E-2</c:v>
                </c:pt>
                <c:pt idx="108">
                  <c:v>1.1364839999999999E-2</c:v>
                </c:pt>
                <c:pt idx="109">
                  <c:v>6.0770637000000004E-3</c:v>
                </c:pt>
                <c:pt idx="110">
                  <c:v>7.1199999999999996E-4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29D4-4413-B261-2435980540E7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[2]Sheet1!$D$105:$DT$105</c:f>
              <c:numCache>
                <c:formatCode>General</c:formatCode>
                <c:ptCount val="121"/>
                <c:pt idx="0">
                  <c:v>0</c:v>
                </c:pt>
                <c:pt idx="1">
                  <c:v>4.1899999999999999E-4</c:v>
                </c:pt>
                <c:pt idx="2">
                  <c:v>2.5461659999999999E-3</c:v>
                </c:pt>
                <c:pt idx="3">
                  <c:v>5.3923620000000004E-3</c:v>
                </c:pt>
                <c:pt idx="4">
                  <c:v>7.5531662000000001E-3</c:v>
                </c:pt>
                <c:pt idx="5">
                  <c:v>1.0216312E-2</c:v>
                </c:pt>
                <c:pt idx="6">
                  <c:v>1.3245602E-2</c:v>
                </c:pt>
                <c:pt idx="7">
                  <c:v>1.4323649000000001E-2</c:v>
                </c:pt>
                <c:pt idx="8">
                  <c:v>1.1384382E-2</c:v>
                </c:pt>
                <c:pt idx="9">
                  <c:v>4.6360530000000002E-3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7.0600000000000003E-4</c:v>
                </c:pt>
                <c:pt idx="15">
                  <c:v>4.9883059999999996E-3</c:v>
                </c:pt>
                <c:pt idx="16">
                  <c:v>7.5067240000000002E-3</c:v>
                </c:pt>
                <c:pt idx="17">
                  <c:v>6.9313999999999999E-3</c:v>
                </c:pt>
                <c:pt idx="18">
                  <c:v>4.2987852000000003E-3</c:v>
                </c:pt>
                <c:pt idx="19">
                  <c:v>1.0215177E-3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1.5246946E-3</c:v>
                </c:pt>
                <c:pt idx="25">
                  <c:v>4.6321875E-3</c:v>
                </c:pt>
                <c:pt idx="26">
                  <c:v>8.8910889999999996E-3</c:v>
                </c:pt>
                <c:pt idx="27">
                  <c:v>1.3192021E-2</c:v>
                </c:pt>
                <c:pt idx="28">
                  <c:v>1.7538043E-2</c:v>
                </c:pt>
                <c:pt idx="29">
                  <c:v>2.1754563000000001E-2</c:v>
                </c:pt>
                <c:pt idx="30">
                  <c:v>2.5806908E-2</c:v>
                </c:pt>
                <c:pt idx="31">
                  <c:v>3.0163793000000001E-2</c:v>
                </c:pt>
                <c:pt idx="32">
                  <c:v>3.5410120000000003E-2</c:v>
                </c:pt>
                <c:pt idx="33">
                  <c:v>4.3129479999999998E-2</c:v>
                </c:pt>
                <c:pt idx="34">
                  <c:v>5.2104869999999998E-2</c:v>
                </c:pt>
                <c:pt idx="35">
                  <c:v>6.0449466E-2</c:v>
                </c:pt>
                <c:pt idx="36">
                  <c:v>6.4962259999999994E-2</c:v>
                </c:pt>
                <c:pt idx="37">
                  <c:v>6.4099310000000007E-2</c:v>
                </c:pt>
                <c:pt idx="38">
                  <c:v>5.8995757000000003E-2</c:v>
                </c:pt>
                <c:pt idx="39">
                  <c:v>5.2325434999999997E-2</c:v>
                </c:pt>
                <c:pt idx="40">
                  <c:v>4.5322189999999998E-2</c:v>
                </c:pt>
                <c:pt idx="41">
                  <c:v>3.8723929999999997E-2</c:v>
                </c:pt>
                <c:pt idx="42">
                  <c:v>3.2624557999999998E-2</c:v>
                </c:pt>
                <c:pt idx="43">
                  <c:v>2.8350673999999999E-2</c:v>
                </c:pt>
                <c:pt idx="44">
                  <c:v>2.8017714999999999E-2</c:v>
                </c:pt>
                <c:pt idx="45">
                  <c:v>3.0623580000000001E-2</c:v>
                </c:pt>
                <c:pt idx="46">
                  <c:v>3.3163720000000001E-2</c:v>
                </c:pt>
                <c:pt idx="47">
                  <c:v>3.3555670000000003E-2</c:v>
                </c:pt>
                <c:pt idx="48">
                  <c:v>3.2690730000000001E-2</c:v>
                </c:pt>
                <c:pt idx="49">
                  <c:v>3.2283989999999999E-2</c:v>
                </c:pt>
                <c:pt idx="50">
                  <c:v>3.2309919999999999E-2</c:v>
                </c:pt>
                <c:pt idx="51">
                  <c:v>3.2145076000000002E-2</c:v>
                </c:pt>
                <c:pt idx="52">
                  <c:v>3.2013640000000003E-2</c:v>
                </c:pt>
                <c:pt idx="53">
                  <c:v>3.2531369999999997E-2</c:v>
                </c:pt>
                <c:pt idx="54">
                  <c:v>3.4408025000000002E-2</c:v>
                </c:pt>
                <c:pt idx="55">
                  <c:v>3.8496133000000002E-2</c:v>
                </c:pt>
                <c:pt idx="56">
                  <c:v>4.3849472E-2</c:v>
                </c:pt>
                <c:pt idx="57">
                  <c:v>5.1178756999999998E-2</c:v>
                </c:pt>
                <c:pt idx="58">
                  <c:v>5.9403940000000002E-2</c:v>
                </c:pt>
                <c:pt idx="59">
                  <c:v>6.5359399999999998E-2</c:v>
                </c:pt>
                <c:pt idx="60">
                  <c:v>6.6070593999999996E-2</c:v>
                </c:pt>
                <c:pt idx="61">
                  <c:v>6.2994993999999999E-2</c:v>
                </c:pt>
                <c:pt idx="62">
                  <c:v>5.9134915000000003E-2</c:v>
                </c:pt>
                <c:pt idx="63">
                  <c:v>5.5695906000000003E-2</c:v>
                </c:pt>
                <c:pt idx="64">
                  <c:v>5.1028416E-2</c:v>
                </c:pt>
                <c:pt idx="65">
                  <c:v>4.4689763E-2</c:v>
                </c:pt>
                <c:pt idx="66">
                  <c:v>4.0806253000000001E-2</c:v>
                </c:pt>
                <c:pt idx="67">
                  <c:v>4.3289374999999998E-2</c:v>
                </c:pt>
                <c:pt idx="68">
                  <c:v>5.0398371999999997E-2</c:v>
                </c:pt>
                <c:pt idx="69">
                  <c:v>5.3883283999999997E-2</c:v>
                </c:pt>
                <c:pt idx="70">
                  <c:v>4.7916815000000001E-2</c:v>
                </c:pt>
                <c:pt idx="71">
                  <c:v>3.3273320000000002E-2</c:v>
                </c:pt>
                <c:pt idx="72">
                  <c:v>1.6524209000000002E-2</c:v>
                </c:pt>
                <c:pt idx="73">
                  <c:v>4.1920734000000003E-3</c:v>
                </c:pt>
                <c:pt idx="74">
                  <c:v>0</c:v>
                </c:pt>
                <c:pt idx="75">
                  <c:v>2.3402376E-3</c:v>
                </c:pt>
                <c:pt idx="76">
                  <c:v>8.8539280000000005E-3</c:v>
                </c:pt>
                <c:pt idx="77">
                  <c:v>1.5289027E-2</c:v>
                </c:pt>
                <c:pt idx="78">
                  <c:v>2.0113576000000001E-2</c:v>
                </c:pt>
                <c:pt idx="79">
                  <c:v>2.3552539000000001E-2</c:v>
                </c:pt>
                <c:pt idx="80">
                  <c:v>2.5105055000000001E-2</c:v>
                </c:pt>
                <c:pt idx="81">
                  <c:v>2.3307580000000001E-2</c:v>
                </c:pt>
                <c:pt idx="82">
                  <c:v>1.7003028E-2</c:v>
                </c:pt>
                <c:pt idx="83">
                  <c:v>7.5781039999999996E-3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5.9704095999999996E-3</c:v>
                </c:pt>
                <c:pt idx="88">
                  <c:v>1.7061736000000001E-2</c:v>
                </c:pt>
                <c:pt idx="89">
                  <c:v>2.7227168999999999E-2</c:v>
                </c:pt>
                <c:pt idx="90">
                  <c:v>3.4307364E-2</c:v>
                </c:pt>
                <c:pt idx="91">
                  <c:v>3.7911533999999997E-2</c:v>
                </c:pt>
                <c:pt idx="92">
                  <c:v>3.7475359999999999E-2</c:v>
                </c:pt>
                <c:pt idx="93">
                  <c:v>3.5672444999999997E-2</c:v>
                </c:pt>
                <c:pt idx="94">
                  <c:v>3.3357709999999999E-2</c:v>
                </c:pt>
                <c:pt idx="95">
                  <c:v>2.9532822E-2</c:v>
                </c:pt>
                <c:pt idx="96">
                  <c:v>2.8096853000000001E-2</c:v>
                </c:pt>
                <c:pt idx="97">
                  <c:v>2.7597087999999999E-2</c:v>
                </c:pt>
                <c:pt idx="98">
                  <c:v>2.7160399000000002E-2</c:v>
                </c:pt>
                <c:pt idx="99">
                  <c:v>2.6969911999999999E-2</c:v>
                </c:pt>
                <c:pt idx="100">
                  <c:v>2.7681358E-2</c:v>
                </c:pt>
                <c:pt idx="101">
                  <c:v>2.7701847000000002E-2</c:v>
                </c:pt>
                <c:pt idx="102">
                  <c:v>2.6854096000000001E-2</c:v>
                </c:pt>
                <c:pt idx="103">
                  <c:v>2.6244403999999999E-2</c:v>
                </c:pt>
                <c:pt idx="104">
                  <c:v>2.4910068E-2</c:v>
                </c:pt>
                <c:pt idx="105">
                  <c:v>2.2719026E-2</c:v>
                </c:pt>
                <c:pt idx="106">
                  <c:v>1.9633286E-2</c:v>
                </c:pt>
                <c:pt idx="107">
                  <c:v>1.5960997000000001E-2</c:v>
                </c:pt>
                <c:pt idx="108">
                  <c:v>1.1364839999999999E-2</c:v>
                </c:pt>
                <c:pt idx="109">
                  <c:v>6.0770637000000004E-3</c:v>
                </c:pt>
                <c:pt idx="110">
                  <c:v>7.1199999999999996E-4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29D4-4413-B261-2435980540E7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[2]Sheet1!$D$106:$DT$106</c:f>
              <c:numCache>
                <c:formatCode>General</c:formatCode>
                <c:ptCount val="121"/>
                <c:pt idx="0">
                  <c:v>0</c:v>
                </c:pt>
                <c:pt idx="1">
                  <c:v>4.1899999999999999E-4</c:v>
                </c:pt>
                <c:pt idx="2">
                  <c:v>2.5461659999999999E-3</c:v>
                </c:pt>
                <c:pt idx="3">
                  <c:v>5.3923620000000004E-3</c:v>
                </c:pt>
                <c:pt idx="4">
                  <c:v>7.5531662000000001E-3</c:v>
                </c:pt>
                <c:pt idx="5">
                  <c:v>1.0216312E-2</c:v>
                </c:pt>
                <c:pt idx="6">
                  <c:v>1.3245602E-2</c:v>
                </c:pt>
                <c:pt idx="7">
                  <c:v>1.4323649000000001E-2</c:v>
                </c:pt>
                <c:pt idx="8">
                  <c:v>1.1384382E-2</c:v>
                </c:pt>
                <c:pt idx="9">
                  <c:v>4.6360530000000002E-3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7.0600000000000003E-4</c:v>
                </c:pt>
                <c:pt idx="15">
                  <c:v>4.9883059999999996E-3</c:v>
                </c:pt>
                <c:pt idx="16">
                  <c:v>7.5067240000000002E-3</c:v>
                </c:pt>
                <c:pt idx="17">
                  <c:v>6.9313999999999999E-3</c:v>
                </c:pt>
                <c:pt idx="18">
                  <c:v>4.2987852000000003E-3</c:v>
                </c:pt>
                <c:pt idx="19">
                  <c:v>1.0215177E-3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1.5246946E-3</c:v>
                </c:pt>
                <c:pt idx="25">
                  <c:v>4.6321875E-3</c:v>
                </c:pt>
                <c:pt idx="26">
                  <c:v>8.8910889999999996E-3</c:v>
                </c:pt>
                <c:pt idx="27">
                  <c:v>1.3192021E-2</c:v>
                </c:pt>
                <c:pt idx="28">
                  <c:v>1.7538043E-2</c:v>
                </c:pt>
                <c:pt idx="29">
                  <c:v>2.1754563000000001E-2</c:v>
                </c:pt>
                <c:pt idx="30">
                  <c:v>2.5806908E-2</c:v>
                </c:pt>
                <c:pt idx="31">
                  <c:v>3.0163793000000001E-2</c:v>
                </c:pt>
                <c:pt idx="32">
                  <c:v>3.5410120000000003E-2</c:v>
                </c:pt>
                <c:pt idx="33">
                  <c:v>4.3129479999999998E-2</c:v>
                </c:pt>
                <c:pt idx="34">
                  <c:v>5.2104869999999998E-2</c:v>
                </c:pt>
                <c:pt idx="35">
                  <c:v>6.0449466E-2</c:v>
                </c:pt>
                <c:pt idx="36">
                  <c:v>6.4962259999999994E-2</c:v>
                </c:pt>
                <c:pt idx="37">
                  <c:v>6.4099310000000007E-2</c:v>
                </c:pt>
                <c:pt idx="38">
                  <c:v>5.8995757000000003E-2</c:v>
                </c:pt>
                <c:pt idx="39">
                  <c:v>5.2325434999999997E-2</c:v>
                </c:pt>
                <c:pt idx="40">
                  <c:v>4.5322189999999998E-2</c:v>
                </c:pt>
                <c:pt idx="41">
                  <c:v>3.8723929999999997E-2</c:v>
                </c:pt>
                <c:pt idx="42">
                  <c:v>3.2624557999999998E-2</c:v>
                </c:pt>
                <c:pt idx="43">
                  <c:v>2.8350673999999999E-2</c:v>
                </c:pt>
                <c:pt idx="44">
                  <c:v>2.8017714999999999E-2</c:v>
                </c:pt>
                <c:pt idx="45">
                  <c:v>3.0623580000000001E-2</c:v>
                </c:pt>
                <c:pt idx="46">
                  <c:v>3.3163720000000001E-2</c:v>
                </c:pt>
                <c:pt idx="47">
                  <c:v>3.3555670000000003E-2</c:v>
                </c:pt>
                <c:pt idx="48">
                  <c:v>3.2690730000000001E-2</c:v>
                </c:pt>
                <c:pt idx="49">
                  <c:v>3.2283989999999999E-2</c:v>
                </c:pt>
                <c:pt idx="50">
                  <c:v>3.2309919999999999E-2</c:v>
                </c:pt>
                <c:pt idx="51">
                  <c:v>3.2145076000000002E-2</c:v>
                </c:pt>
                <c:pt idx="52">
                  <c:v>3.2013640000000003E-2</c:v>
                </c:pt>
                <c:pt idx="53">
                  <c:v>3.2531369999999997E-2</c:v>
                </c:pt>
                <c:pt idx="54">
                  <c:v>3.4408025000000002E-2</c:v>
                </c:pt>
                <c:pt idx="55">
                  <c:v>3.8496133000000002E-2</c:v>
                </c:pt>
                <c:pt idx="56">
                  <c:v>4.3849472E-2</c:v>
                </c:pt>
                <c:pt idx="57">
                  <c:v>5.1178756999999998E-2</c:v>
                </c:pt>
                <c:pt idx="58">
                  <c:v>5.9403940000000002E-2</c:v>
                </c:pt>
                <c:pt idx="59">
                  <c:v>6.5359399999999998E-2</c:v>
                </c:pt>
                <c:pt idx="60">
                  <c:v>6.6070593999999996E-2</c:v>
                </c:pt>
                <c:pt idx="61">
                  <c:v>6.2994993999999999E-2</c:v>
                </c:pt>
                <c:pt idx="62">
                  <c:v>5.9134915000000003E-2</c:v>
                </c:pt>
                <c:pt idx="63">
                  <c:v>5.5695906000000003E-2</c:v>
                </c:pt>
                <c:pt idx="64">
                  <c:v>5.1028416E-2</c:v>
                </c:pt>
                <c:pt idx="65">
                  <c:v>4.4689763E-2</c:v>
                </c:pt>
                <c:pt idx="66">
                  <c:v>4.0806253000000001E-2</c:v>
                </c:pt>
                <c:pt idx="67">
                  <c:v>4.3289374999999998E-2</c:v>
                </c:pt>
                <c:pt idx="68">
                  <c:v>5.0398371999999997E-2</c:v>
                </c:pt>
                <c:pt idx="69">
                  <c:v>5.3883283999999997E-2</c:v>
                </c:pt>
                <c:pt idx="70">
                  <c:v>4.7916815000000001E-2</c:v>
                </c:pt>
                <c:pt idx="71">
                  <c:v>3.3273320000000002E-2</c:v>
                </c:pt>
                <c:pt idx="72">
                  <c:v>1.6524209000000002E-2</c:v>
                </c:pt>
                <c:pt idx="73">
                  <c:v>4.1920734000000003E-3</c:v>
                </c:pt>
                <c:pt idx="74">
                  <c:v>0</c:v>
                </c:pt>
                <c:pt idx="75">
                  <c:v>2.3402376E-3</c:v>
                </c:pt>
                <c:pt idx="76">
                  <c:v>8.8539280000000005E-3</c:v>
                </c:pt>
                <c:pt idx="77">
                  <c:v>1.5289027E-2</c:v>
                </c:pt>
                <c:pt idx="78">
                  <c:v>2.0113576000000001E-2</c:v>
                </c:pt>
                <c:pt idx="79">
                  <c:v>2.3552539000000001E-2</c:v>
                </c:pt>
                <c:pt idx="80">
                  <c:v>2.5105055000000001E-2</c:v>
                </c:pt>
                <c:pt idx="81">
                  <c:v>2.3307580000000001E-2</c:v>
                </c:pt>
                <c:pt idx="82">
                  <c:v>1.7003028E-2</c:v>
                </c:pt>
                <c:pt idx="83">
                  <c:v>7.5781039999999996E-3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5.9704095999999996E-3</c:v>
                </c:pt>
                <c:pt idx="88">
                  <c:v>1.7061736000000001E-2</c:v>
                </c:pt>
                <c:pt idx="89">
                  <c:v>2.7227168999999999E-2</c:v>
                </c:pt>
                <c:pt idx="90">
                  <c:v>3.4307364E-2</c:v>
                </c:pt>
                <c:pt idx="91">
                  <c:v>3.7911533999999997E-2</c:v>
                </c:pt>
                <c:pt idx="92">
                  <c:v>3.7475359999999999E-2</c:v>
                </c:pt>
                <c:pt idx="93">
                  <c:v>3.5672444999999997E-2</c:v>
                </c:pt>
                <c:pt idx="94">
                  <c:v>3.3357709999999999E-2</c:v>
                </c:pt>
                <c:pt idx="95">
                  <c:v>2.9532822E-2</c:v>
                </c:pt>
                <c:pt idx="96">
                  <c:v>2.8096853000000001E-2</c:v>
                </c:pt>
                <c:pt idx="97">
                  <c:v>2.7597087999999999E-2</c:v>
                </c:pt>
                <c:pt idx="98">
                  <c:v>2.7160399000000002E-2</c:v>
                </c:pt>
                <c:pt idx="99">
                  <c:v>2.6969911999999999E-2</c:v>
                </c:pt>
                <c:pt idx="100">
                  <c:v>2.7681358E-2</c:v>
                </c:pt>
                <c:pt idx="101">
                  <c:v>2.7701847000000002E-2</c:v>
                </c:pt>
                <c:pt idx="102">
                  <c:v>2.6854096000000001E-2</c:v>
                </c:pt>
                <c:pt idx="103">
                  <c:v>2.6244403999999999E-2</c:v>
                </c:pt>
                <c:pt idx="104">
                  <c:v>2.4910068E-2</c:v>
                </c:pt>
                <c:pt idx="105">
                  <c:v>2.2719026E-2</c:v>
                </c:pt>
                <c:pt idx="106">
                  <c:v>1.9633286E-2</c:v>
                </c:pt>
                <c:pt idx="107">
                  <c:v>1.5960997000000001E-2</c:v>
                </c:pt>
                <c:pt idx="108">
                  <c:v>1.1364839999999999E-2</c:v>
                </c:pt>
                <c:pt idx="109">
                  <c:v>6.0770637000000004E-3</c:v>
                </c:pt>
                <c:pt idx="110">
                  <c:v>7.1199999999999996E-4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29D4-4413-B261-2435980540E7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[2]Sheet1!$D$107:$DT$107</c:f>
              <c:numCache>
                <c:formatCode>General</c:formatCode>
                <c:ptCount val="121"/>
                <c:pt idx="0">
                  <c:v>0</c:v>
                </c:pt>
                <c:pt idx="1">
                  <c:v>4.1899999999999999E-4</c:v>
                </c:pt>
                <c:pt idx="2">
                  <c:v>2.5461659999999999E-3</c:v>
                </c:pt>
                <c:pt idx="3">
                  <c:v>5.3923620000000004E-3</c:v>
                </c:pt>
                <c:pt idx="4">
                  <c:v>7.5531662000000001E-3</c:v>
                </c:pt>
                <c:pt idx="5">
                  <c:v>1.0216312E-2</c:v>
                </c:pt>
                <c:pt idx="6">
                  <c:v>1.3245602E-2</c:v>
                </c:pt>
                <c:pt idx="7">
                  <c:v>1.4323649000000001E-2</c:v>
                </c:pt>
                <c:pt idx="8">
                  <c:v>1.1384382E-2</c:v>
                </c:pt>
                <c:pt idx="9">
                  <c:v>4.6360530000000002E-3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7.0600000000000003E-4</c:v>
                </c:pt>
                <c:pt idx="15">
                  <c:v>4.9883059999999996E-3</c:v>
                </c:pt>
                <c:pt idx="16">
                  <c:v>7.5067240000000002E-3</c:v>
                </c:pt>
                <c:pt idx="17">
                  <c:v>6.9313999999999999E-3</c:v>
                </c:pt>
                <c:pt idx="18">
                  <c:v>4.2987852000000003E-3</c:v>
                </c:pt>
                <c:pt idx="19">
                  <c:v>1.0215177E-3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1.5246946E-3</c:v>
                </c:pt>
                <c:pt idx="25">
                  <c:v>4.6321875E-3</c:v>
                </c:pt>
                <c:pt idx="26">
                  <c:v>8.8910889999999996E-3</c:v>
                </c:pt>
                <c:pt idx="27">
                  <c:v>1.3192021E-2</c:v>
                </c:pt>
                <c:pt idx="28">
                  <c:v>1.7538043E-2</c:v>
                </c:pt>
                <c:pt idx="29">
                  <c:v>2.1754563000000001E-2</c:v>
                </c:pt>
                <c:pt idx="30">
                  <c:v>2.5806908E-2</c:v>
                </c:pt>
                <c:pt idx="31">
                  <c:v>3.0163793000000001E-2</c:v>
                </c:pt>
                <c:pt idx="32">
                  <c:v>3.5410120000000003E-2</c:v>
                </c:pt>
                <c:pt idx="33">
                  <c:v>4.3129479999999998E-2</c:v>
                </c:pt>
                <c:pt idx="34">
                  <c:v>5.2104869999999998E-2</c:v>
                </c:pt>
                <c:pt idx="35">
                  <c:v>6.0449466E-2</c:v>
                </c:pt>
                <c:pt idx="36">
                  <c:v>6.4962259999999994E-2</c:v>
                </c:pt>
                <c:pt idx="37">
                  <c:v>6.4099310000000007E-2</c:v>
                </c:pt>
                <c:pt idx="38">
                  <c:v>5.8995757000000003E-2</c:v>
                </c:pt>
                <c:pt idx="39">
                  <c:v>5.2325434999999997E-2</c:v>
                </c:pt>
                <c:pt idx="40">
                  <c:v>4.5322189999999998E-2</c:v>
                </c:pt>
                <c:pt idx="41">
                  <c:v>3.8723929999999997E-2</c:v>
                </c:pt>
                <c:pt idx="42">
                  <c:v>3.2624557999999998E-2</c:v>
                </c:pt>
                <c:pt idx="43">
                  <c:v>2.8350673999999999E-2</c:v>
                </c:pt>
                <c:pt idx="44">
                  <c:v>2.8017714999999999E-2</c:v>
                </c:pt>
                <c:pt idx="45">
                  <c:v>3.0623580000000001E-2</c:v>
                </c:pt>
                <c:pt idx="46">
                  <c:v>3.3163720000000001E-2</c:v>
                </c:pt>
                <c:pt idx="47">
                  <c:v>3.3555670000000003E-2</c:v>
                </c:pt>
                <c:pt idx="48">
                  <c:v>3.2690730000000001E-2</c:v>
                </c:pt>
                <c:pt idx="49">
                  <c:v>3.2283989999999999E-2</c:v>
                </c:pt>
                <c:pt idx="50">
                  <c:v>3.2309919999999999E-2</c:v>
                </c:pt>
                <c:pt idx="51">
                  <c:v>3.2145076000000002E-2</c:v>
                </c:pt>
                <c:pt idx="52">
                  <c:v>3.2013640000000003E-2</c:v>
                </c:pt>
                <c:pt idx="53">
                  <c:v>3.2531369999999997E-2</c:v>
                </c:pt>
                <c:pt idx="54">
                  <c:v>3.4408025000000002E-2</c:v>
                </c:pt>
                <c:pt idx="55">
                  <c:v>3.8496133000000002E-2</c:v>
                </c:pt>
                <c:pt idx="56">
                  <c:v>4.3849472E-2</c:v>
                </c:pt>
                <c:pt idx="57">
                  <c:v>5.1178756999999998E-2</c:v>
                </c:pt>
                <c:pt idx="58">
                  <c:v>5.9403940000000002E-2</c:v>
                </c:pt>
                <c:pt idx="59">
                  <c:v>6.5359399999999998E-2</c:v>
                </c:pt>
                <c:pt idx="60">
                  <c:v>6.6070593999999996E-2</c:v>
                </c:pt>
                <c:pt idx="61">
                  <c:v>6.2994993999999999E-2</c:v>
                </c:pt>
                <c:pt idx="62">
                  <c:v>5.9134915000000003E-2</c:v>
                </c:pt>
                <c:pt idx="63">
                  <c:v>5.5695906000000003E-2</c:v>
                </c:pt>
                <c:pt idx="64">
                  <c:v>5.1028416E-2</c:v>
                </c:pt>
                <c:pt idx="65">
                  <c:v>4.4689763E-2</c:v>
                </c:pt>
                <c:pt idx="66">
                  <c:v>4.0806253000000001E-2</c:v>
                </c:pt>
                <c:pt idx="67">
                  <c:v>4.3289374999999998E-2</c:v>
                </c:pt>
                <c:pt idx="68">
                  <c:v>5.0398371999999997E-2</c:v>
                </c:pt>
                <c:pt idx="69">
                  <c:v>5.3883283999999997E-2</c:v>
                </c:pt>
                <c:pt idx="70">
                  <c:v>4.7916815000000001E-2</c:v>
                </c:pt>
                <c:pt idx="71">
                  <c:v>3.3273320000000002E-2</c:v>
                </c:pt>
                <c:pt idx="72">
                  <c:v>1.6524209000000002E-2</c:v>
                </c:pt>
                <c:pt idx="73">
                  <c:v>4.1920734000000003E-3</c:v>
                </c:pt>
                <c:pt idx="74">
                  <c:v>0</c:v>
                </c:pt>
                <c:pt idx="75">
                  <c:v>2.3402376E-3</c:v>
                </c:pt>
                <c:pt idx="76">
                  <c:v>8.8539280000000005E-3</c:v>
                </c:pt>
                <c:pt idx="77">
                  <c:v>1.5289027E-2</c:v>
                </c:pt>
                <c:pt idx="78">
                  <c:v>2.0113576000000001E-2</c:v>
                </c:pt>
                <c:pt idx="79">
                  <c:v>2.3552539000000001E-2</c:v>
                </c:pt>
                <c:pt idx="80">
                  <c:v>2.5105055000000001E-2</c:v>
                </c:pt>
                <c:pt idx="81">
                  <c:v>2.3307580000000001E-2</c:v>
                </c:pt>
                <c:pt idx="82">
                  <c:v>1.7003028E-2</c:v>
                </c:pt>
                <c:pt idx="83">
                  <c:v>7.5781039999999996E-3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5.9704095999999996E-3</c:v>
                </c:pt>
                <c:pt idx="88">
                  <c:v>1.7061736000000001E-2</c:v>
                </c:pt>
                <c:pt idx="89">
                  <c:v>2.7227168999999999E-2</c:v>
                </c:pt>
                <c:pt idx="90">
                  <c:v>3.4307364E-2</c:v>
                </c:pt>
                <c:pt idx="91">
                  <c:v>3.7911533999999997E-2</c:v>
                </c:pt>
                <c:pt idx="92">
                  <c:v>3.7475359999999999E-2</c:v>
                </c:pt>
                <c:pt idx="93">
                  <c:v>3.5672444999999997E-2</c:v>
                </c:pt>
                <c:pt idx="94">
                  <c:v>3.3357709999999999E-2</c:v>
                </c:pt>
                <c:pt idx="95">
                  <c:v>2.9532822E-2</c:v>
                </c:pt>
                <c:pt idx="96">
                  <c:v>2.8096853000000001E-2</c:v>
                </c:pt>
                <c:pt idx="97">
                  <c:v>2.7597087999999999E-2</c:v>
                </c:pt>
                <c:pt idx="98">
                  <c:v>2.7160399000000002E-2</c:v>
                </c:pt>
                <c:pt idx="99">
                  <c:v>2.6969911999999999E-2</c:v>
                </c:pt>
                <c:pt idx="100">
                  <c:v>2.7681358E-2</c:v>
                </c:pt>
                <c:pt idx="101">
                  <c:v>2.7701847000000002E-2</c:v>
                </c:pt>
                <c:pt idx="102">
                  <c:v>2.6854096000000001E-2</c:v>
                </c:pt>
                <c:pt idx="103">
                  <c:v>2.6244403999999999E-2</c:v>
                </c:pt>
                <c:pt idx="104">
                  <c:v>2.4910068E-2</c:v>
                </c:pt>
                <c:pt idx="105">
                  <c:v>2.2719026E-2</c:v>
                </c:pt>
                <c:pt idx="106">
                  <c:v>1.9633286E-2</c:v>
                </c:pt>
                <c:pt idx="107">
                  <c:v>1.5960997000000001E-2</c:v>
                </c:pt>
                <c:pt idx="108">
                  <c:v>1.1364839999999999E-2</c:v>
                </c:pt>
                <c:pt idx="109">
                  <c:v>6.0770637000000004E-3</c:v>
                </c:pt>
                <c:pt idx="110">
                  <c:v>7.1199999999999996E-4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29D4-4413-B261-2435980540E7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[2]Sheet1!$D$108:$DT$108</c:f>
              <c:numCache>
                <c:formatCode>General</c:formatCode>
                <c:ptCount val="121"/>
                <c:pt idx="0">
                  <c:v>0</c:v>
                </c:pt>
                <c:pt idx="1">
                  <c:v>4.1899999999999999E-4</c:v>
                </c:pt>
                <c:pt idx="2">
                  <c:v>2.5461659999999999E-3</c:v>
                </c:pt>
                <c:pt idx="3">
                  <c:v>5.3923620000000004E-3</c:v>
                </c:pt>
                <c:pt idx="4">
                  <c:v>7.5531662000000001E-3</c:v>
                </c:pt>
                <c:pt idx="5">
                  <c:v>1.0216312E-2</c:v>
                </c:pt>
                <c:pt idx="6">
                  <c:v>1.3245602E-2</c:v>
                </c:pt>
                <c:pt idx="7">
                  <c:v>1.4323649000000001E-2</c:v>
                </c:pt>
                <c:pt idx="8">
                  <c:v>1.1384382E-2</c:v>
                </c:pt>
                <c:pt idx="9">
                  <c:v>4.6360530000000002E-3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7.0600000000000003E-4</c:v>
                </c:pt>
                <c:pt idx="15">
                  <c:v>4.9883059999999996E-3</c:v>
                </c:pt>
                <c:pt idx="16">
                  <c:v>7.5067240000000002E-3</c:v>
                </c:pt>
                <c:pt idx="17">
                  <c:v>6.9313999999999999E-3</c:v>
                </c:pt>
                <c:pt idx="18">
                  <c:v>4.2987852000000003E-3</c:v>
                </c:pt>
                <c:pt idx="19">
                  <c:v>1.0215177E-3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1.5246946E-3</c:v>
                </c:pt>
                <c:pt idx="25">
                  <c:v>4.6321875E-3</c:v>
                </c:pt>
                <c:pt idx="26">
                  <c:v>8.8910889999999996E-3</c:v>
                </c:pt>
                <c:pt idx="27">
                  <c:v>1.3192021E-2</c:v>
                </c:pt>
                <c:pt idx="28">
                  <c:v>1.7538043E-2</c:v>
                </c:pt>
                <c:pt idx="29">
                  <c:v>2.1754563000000001E-2</c:v>
                </c:pt>
                <c:pt idx="30">
                  <c:v>2.5806908E-2</c:v>
                </c:pt>
                <c:pt idx="31">
                  <c:v>3.0163793000000001E-2</c:v>
                </c:pt>
                <c:pt idx="32">
                  <c:v>3.5410120000000003E-2</c:v>
                </c:pt>
                <c:pt idx="33">
                  <c:v>4.3129479999999998E-2</c:v>
                </c:pt>
                <c:pt idx="34">
                  <c:v>5.2104869999999998E-2</c:v>
                </c:pt>
                <c:pt idx="35">
                  <c:v>6.0449466E-2</c:v>
                </c:pt>
                <c:pt idx="36">
                  <c:v>6.4962259999999994E-2</c:v>
                </c:pt>
                <c:pt idx="37">
                  <c:v>6.4099310000000007E-2</c:v>
                </c:pt>
                <c:pt idx="38">
                  <c:v>5.8995757000000003E-2</c:v>
                </c:pt>
                <c:pt idx="39">
                  <c:v>5.2325434999999997E-2</c:v>
                </c:pt>
                <c:pt idx="40">
                  <c:v>4.5322189999999998E-2</c:v>
                </c:pt>
                <c:pt idx="41">
                  <c:v>3.8723929999999997E-2</c:v>
                </c:pt>
                <c:pt idx="42">
                  <c:v>3.2624557999999998E-2</c:v>
                </c:pt>
                <c:pt idx="43">
                  <c:v>2.8350673999999999E-2</c:v>
                </c:pt>
                <c:pt idx="44">
                  <c:v>2.8017714999999999E-2</c:v>
                </c:pt>
                <c:pt idx="45">
                  <c:v>3.0623580000000001E-2</c:v>
                </c:pt>
                <c:pt idx="46">
                  <c:v>3.3163720000000001E-2</c:v>
                </c:pt>
                <c:pt idx="47">
                  <c:v>3.3555670000000003E-2</c:v>
                </c:pt>
                <c:pt idx="48">
                  <c:v>3.2690730000000001E-2</c:v>
                </c:pt>
                <c:pt idx="49">
                  <c:v>3.2283989999999999E-2</c:v>
                </c:pt>
                <c:pt idx="50">
                  <c:v>3.2309919999999999E-2</c:v>
                </c:pt>
                <c:pt idx="51">
                  <c:v>3.2145076000000002E-2</c:v>
                </c:pt>
                <c:pt idx="52">
                  <c:v>3.2013640000000003E-2</c:v>
                </c:pt>
                <c:pt idx="53">
                  <c:v>3.2531369999999997E-2</c:v>
                </c:pt>
                <c:pt idx="54">
                  <c:v>3.4408025000000002E-2</c:v>
                </c:pt>
                <c:pt idx="55">
                  <c:v>3.8496133000000002E-2</c:v>
                </c:pt>
                <c:pt idx="56">
                  <c:v>4.3849472E-2</c:v>
                </c:pt>
                <c:pt idx="57">
                  <c:v>5.1178756999999998E-2</c:v>
                </c:pt>
                <c:pt idx="58">
                  <c:v>5.9403940000000002E-2</c:v>
                </c:pt>
                <c:pt idx="59">
                  <c:v>6.5359399999999998E-2</c:v>
                </c:pt>
                <c:pt idx="60">
                  <c:v>6.6070593999999996E-2</c:v>
                </c:pt>
                <c:pt idx="61">
                  <c:v>6.2994993999999999E-2</c:v>
                </c:pt>
                <c:pt idx="62">
                  <c:v>5.9134915000000003E-2</c:v>
                </c:pt>
                <c:pt idx="63">
                  <c:v>5.5695906000000003E-2</c:v>
                </c:pt>
                <c:pt idx="64">
                  <c:v>5.1028416E-2</c:v>
                </c:pt>
                <c:pt idx="65">
                  <c:v>4.4689763E-2</c:v>
                </c:pt>
                <c:pt idx="66">
                  <c:v>4.0806253000000001E-2</c:v>
                </c:pt>
                <c:pt idx="67">
                  <c:v>4.3289374999999998E-2</c:v>
                </c:pt>
                <c:pt idx="68">
                  <c:v>5.0398371999999997E-2</c:v>
                </c:pt>
                <c:pt idx="69">
                  <c:v>5.3883283999999997E-2</c:v>
                </c:pt>
                <c:pt idx="70">
                  <c:v>4.7916815000000001E-2</c:v>
                </c:pt>
                <c:pt idx="71">
                  <c:v>3.3273320000000002E-2</c:v>
                </c:pt>
                <c:pt idx="72">
                  <c:v>1.6524209000000002E-2</c:v>
                </c:pt>
                <c:pt idx="73">
                  <c:v>4.1920734000000003E-3</c:v>
                </c:pt>
                <c:pt idx="74">
                  <c:v>0</c:v>
                </c:pt>
                <c:pt idx="75">
                  <c:v>2.3402376E-3</c:v>
                </c:pt>
                <c:pt idx="76">
                  <c:v>8.8539280000000005E-3</c:v>
                </c:pt>
                <c:pt idx="77">
                  <c:v>1.5289027E-2</c:v>
                </c:pt>
                <c:pt idx="78">
                  <c:v>2.0113576000000001E-2</c:v>
                </c:pt>
                <c:pt idx="79">
                  <c:v>2.3552539000000001E-2</c:v>
                </c:pt>
                <c:pt idx="80">
                  <c:v>2.5105055000000001E-2</c:v>
                </c:pt>
                <c:pt idx="81">
                  <c:v>2.3307580000000001E-2</c:v>
                </c:pt>
                <c:pt idx="82">
                  <c:v>1.7003028E-2</c:v>
                </c:pt>
                <c:pt idx="83">
                  <c:v>7.5781039999999996E-3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5.9704095999999996E-3</c:v>
                </c:pt>
                <c:pt idx="88">
                  <c:v>1.7061736000000001E-2</c:v>
                </c:pt>
                <c:pt idx="89">
                  <c:v>2.7227168999999999E-2</c:v>
                </c:pt>
                <c:pt idx="90">
                  <c:v>3.4307364E-2</c:v>
                </c:pt>
                <c:pt idx="91">
                  <c:v>3.7911533999999997E-2</c:v>
                </c:pt>
                <c:pt idx="92">
                  <c:v>3.7475359999999999E-2</c:v>
                </c:pt>
                <c:pt idx="93">
                  <c:v>3.5672444999999997E-2</c:v>
                </c:pt>
                <c:pt idx="94">
                  <c:v>3.3357709999999999E-2</c:v>
                </c:pt>
                <c:pt idx="95">
                  <c:v>2.9532822E-2</c:v>
                </c:pt>
                <c:pt idx="96">
                  <c:v>2.8096853000000001E-2</c:v>
                </c:pt>
                <c:pt idx="97">
                  <c:v>2.7597087999999999E-2</c:v>
                </c:pt>
                <c:pt idx="98">
                  <c:v>2.7160399000000002E-2</c:v>
                </c:pt>
                <c:pt idx="99">
                  <c:v>2.6969911999999999E-2</c:v>
                </c:pt>
                <c:pt idx="100">
                  <c:v>2.7681358E-2</c:v>
                </c:pt>
                <c:pt idx="101">
                  <c:v>2.7701847000000002E-2</c:v>
                </c:pt>
                <c:pt idx="102">
                  <c:v>2.6854096000000001E-2</c:v>
                </c:pt>
                <c:pt idx="103">
                  <c:v>2.6244403999999999E-2</c:v>
                </c:pt>
                <c:pt idx="104">
                  <c:v>2.4910068E-2</c:v>
                </c:pt>
                <c:pt idx="105">
                  <c:v>2.2719026E-2</c:v>
                </c:pt>
                <c:pt idx="106">
                  <c:v>1.9633286E-2</c:v>
                </c:pt>
                <c:pt idx="107">
                  <c:v>1.5960997000000001E-2</c:v>
                </c:pt>
                <c:pt idx="108">
                  <c:v>1.1364839999999999E-2</c:v>
                </c:pt>
                <c:pt idx="109">
                  <c:v>6.0770637000000004E-3</c:v>
                </c:pt>
                <c:pt idx="110">
                  <c:v>7.1199999999999996E-4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29D4-4413-B261-2435980540E7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[2]Sheet1!$D$109:$DT$109</c:f>
              <c:numCache>
                <c:formatCode>General</c:formatCode>
                <c:ptCount val="121"/>
                <c:pt idx="0">
                  <c:v>0</c:v>
                </c:pt>
                <c:pt idx="1">
                  <c:v>3.0299999999999999E-4</c:v>
                </c:pt>
                <c:pt idx="2">
                  <c:v>2.7346356999999998E-3</c:v>
                </c:pt>
                <c:pt idx="3">
                  <c:v>5.8696013999999996E-3</c:v>
                </c:pt>
                <c:pt idx="4">
                  <c:v>8.1006670000000006E-3</c:v>
                </c:pt>
                <c:pt idx="5">
                  <c:v>1.0688616E-2</c:v>
                </c:pt>
                <c:pt idx="6">
                  <c:v>1.3581218000000001E-2</c:v>
                </c:pt>
                <c:pt idx="7">
                  <c:v>1.4436352E-2</c:v>
                </c:pt>
                <c:pt idx="8">
                  <c:v>1.1254309000000001E-2</c:v>
                </c:pt>
                <c:pt idx="9">
                  <c:v>4.3694177000000002E-3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9.7000000000000005E-4</c:v>
                </c:pt>
                <c:pt idx="15">
                  <c:v>5.0563817000000002E-3</c:v>
                </c:pt>
                <c:pt idx="16">
                  <c:v>7.2982990000000003E-3</c:v>
                </c:pt>
                <c:pt idx="17">
                  <c:v>6.5541584000000002E-3</c:v>
                </c:pt>
                <c:pt idx="18">
                  <c:v>3.9269179999999997E-3</c:v>
                </c:pt>
                <c:pt idx="19">
                  <c:v>8.6200000000000003E-4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6.9400000000000006E-5</c:v>
                </c:pt>
                <c:pt idx="24">
                  <c:v>2.5308887E-3</c:v>
                </c:pt>
                <c:pt idx="25">
                  <c:v>5.4696742E-3</c:v>
                </c:pt>
                <c:pt idx="26">
                  <c:v>9.5667819999999994E-3</c:v>
                </c:pt>
                <c:pt idx="27">
                  <c:v>1.3742467E-2</c:v>
                </c:pt>
                <c:pt idx="28">
                  <c:v>1.8058115999999999E-2</c:v>
                </c:pt>
                <c:pt idx="29">
                  <c:v>2.228863E-2</c:v>
                </c:pt>
                <c:pt idx="30">
                  <c:v>2.6303923E-2</c:v>
                </c:pt>
                <c:pt idx="31">
                  <c:v>3.0564299E-2</c:v>
                </c:pt>
                <c:pt idx="32">
                  <c:v>3.5793018000000003E-2</c:v>
                </c:pt>
                <c:pt idx="33">
                  <c:v>4.3589826999999998E-2</c:v>
                </c:pt>
                <c:pt idx="34">
                  <c:v>5.2735869999999997E-2</c:v>
                </c:pt>
                <c:pt idx="35">
                  <c:v>6.1315021999999997E-2</c:v>
                </c:pt>
                <c:pt idx="36">
                  <c:v>6.6143499999999994E-2</c:v>
                </c:pt>
                <c:pt idx="37">
                  <c:v>6.5674179999999999E-2</c:v>
                </c:pt>
                <c:pt idx="38">
                  <c:v>6.0960790000000001E-2</c:v>
                </c:pt>
                <c:pt idx="39">
                  <c:v>5.451317E-2</c:v>
                </c:pt>
                <c:pt idx="40">
                  <c:v>4.7430213999999998E-2</c:v>
                </c:pt>
                <c:pt idx="41">
                  <c:v>4.0512230000000003E-2</c:v>
                </c:pt>
                <c:pt idx="42">
                  <c:v>3.3960560000000001E-2</c:v>
                </c:pt>
                <c:pt idx="43">
                  <c:v>2.9192547999999999E-2</c:v>
                </c:pt>
                <c:pt idx="44">
                  <c:v>2.8443153999999998E-2</c:v>
                </c:pt>
                <c:pt idx="45">
                  <c:v>3.085939E-2</c:v>
                </c:pt>
                <c:pt idx="46">
                  <c:v>3.3470593E-2</c:v>
                </c:pt>
                <c:pt idx="47">
                  <c:v>3.4073945000000001E-2</c:v>
                </c:pt>
                <c:pt idx="48">
                  <c:v>3.3307156999999997E-2</c:v>
                </c:pt>
                <c:pt idx="49">
                  <c:v>3.2727946000000001E-2</c:v>
                </c:pt>
                <c:pt idx="50">
                  <c:v>3.2389424999999999E-2</c:v>
                </c:pt>
                <c:pt idx="51">
                  <c:v>3.1876553000000002E-2</c:v>
                </c:pt>
                <c:pt idx="52">
                  <c:v>3.1709793999999999E-2</c:v>
                </c:pt>
                <c:pt idx="53">
                  <c:v>3.2631777000000001E-2</c:v>
                </c:pt>
                <c:pt idx="54">
                  <c:v>3.52325E-2</c:v>
                </c:pt>
                <c:pt idx="55">
                  <c:v>3.9996101999999999E-2</c:v>
                </c:pt>
                <c:pt idx="56">
                  <c:v>4.5594679999999999E-2</c:v>
                </c:pt>
                <c:pt idx="57">
                  <c:v>5.2704019999999997E-2</c:v>
                </c:pt>
                <c:pt idx="58">
                  <c:v>6.0512107000000002E-2</c:v>
                </c:pt>
                <c:pt idx="59">
                  <c:v>6.6144930000000005E-2</c:v>
                </c:pt>
                <c:pt idx="60">
                  <c:v>6.6682489999999997E-2</c:v>
                </c:pt>
                <c:pt idx="61">
                  <c:v>6.3398376000000006E-2</c:v>
                </c:pt>
                <c:pt idx="62">
                  <c:v>5.9168812000000001E-2</c:v>
                </c:pt>
                <c:pt idx="63">
                  <c:v>5.5268890000000001E-2</c:v>
                </c:pt>
                <c:pt idx="64">
                  <c:v>5.0280400000000003E-2</c:v>
                </c:pt>
                <c:pt idx="65">
                  <c:v>4.3858500000000002E-2</c:v>
                </c:pt>
                <c:pt idx="66">
                  <c:v>3.9995744999999999E-2</c:v>
                </c:pt>
                <c:pt idx="67">
                  <c:v>4.2439570000000003E-2</c:v>
                </c:pt>
                <c:pt idx="68">
                  <c:v>4.9462776999999999E-2</c:v>
                </c:pt>
                <c:pt idx="69">
                  <c:v>5.301997E-2</c:v>
                </c:pt>
                <c:pt idx="70">
                  <c:v>4.7430895000000001E-2</c:v>
                </c:pt>
                <c:pt idx="71">
                  <c:v>3.3334382000000003E-2</c:v>
                </c:pt>
                <c:pt idx="72">
                  <c:v>1.6927844000000001E-2</c:v>
                </c:pt>
                <c:pt idx="73">
                  <c:v>4.4385236999999996E-3</c:v>
                </c:pt>
                <c:pt idx="74">
                  <c:v>0</c:v>
                </c:pt>
                <c:pt idx="75">
                  <c:v>1.3726508000000001E-3</c:v>
                </c:pt>
                <c:pt idx="76">
                  <c:v>7.6228924999999998E-3</c:v>
                </c:pt>
                <c:pt idx="77">
                  <c:v>1.4201039E-2</c:v>
                </c:pt>
                <c:pt idx="78">
                  <c:v>1.9297102E-2</c:v>
                </c:pt>
                <c:pt idx="79">
                  <c:v>2.2925860999999999E-2</c:v>
                </c:pt>
                <c:pt idx="80">
                  <c:v>2.4619450000000001E-2</c:v>
                </c:pt>
                <c:pt idx="81">
                  <c:v>2.3066822000000001E-2</c:v>
                </c:pt>
                <c:pt idx="82">
                  <c:v>1.7185176E-2</c:v>
                </c:pt>
                <c:pt idx="83">
                  <c:v>8.2817110000000006E-3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6.6289184999999999E-3</c:v>
                </c:pt>
                <c:pt idx="88">
                  <c:v>1.7219060000000001E-2</c:v>
                </c:pt>
                <c:pt idx="89">
                  <c:v>2.6984385999999999E-2</c:v>
                </c:pt>
                <c:pt idx="90">
                  <c:v>3.3869459999999997E-2</c:v>
                </c:pt>
                <c:pt idx="91">
                  <c:v>3.7515853000000002E-2</c:v>
                </c:pt>
                <c:pt idx="92">
                  <c:v>3.7291348000000002E-2</c:v>
                </c:pt>
                <c:pt idx="93">
                  <c:v>3.5763404999999998E-2</c:v>
                </c:pt>
                <c:pt idx="94">
                  <c:v>3.3677052999999998E-2</c:v>
                </c:pt>
                <c:pt idx="95">
                  <c:v>2.9894825E-2</c:v>
                </c:pt>
                <c:pt idx="96">
                  <c:v>2.8367146999999999E-2</c:v>
                </c:pt>
                <c:pt idx="97">
                  <c:v>2.7613794000000001E-2</c:v>
                </c:pt>
                <c:pt idx="98">
                  <c:v>2.6825745000000002E-2</c:v>
                </c:pt>
                <c:pt idx="99">
                  <c:v>2.6303092E-2</c:v>
                </c:pt>
                <c:pt idx="100">
                  <c:v>2.6830726999999999E-2</c:v>
                </c:pt>
                <c:pt idx="101">
                  <c:v>2.6818663E-2</c:v>
                </c:pt>
                <c:pt idx="102">
                  <c:v>2.590901E-2</c:v>
                </c:pt>
                <c:pt idx="103">
                  <c:v>2.5348981999999999E-2</c:v>
                </c:pt>
                <c:pt idx="104">
                  <c:v>2.4146832999999999E-2</c:v>
                </c:pt>
                <c:pt idx="105">
                  <c:v>2.2128759000000001E-2</c:v>
                </c:pt>
                <c:pt idx="106">
                  <c:v>1.9252392E-2</c:v>
                </c:pt>
                <c:pt idx="107">
                  <c:v>1.5812302E-2</c:v>
                </c:pt>
                <c:pt idx="108">
                  <c:v>1.1455890999999999E-2</c:v>
                </c:pt>
                <c:pt idx="109">
                  <c:v>6.3971193000000003E-3</c:v>
                </c:pt>
                <c:pt idx="110">
                  <c:v>1.2460450000000001E-3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29D4-4413-B261-2435980540E7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[2]Sheet1!$D$110:$DT$110</c:f>
              <c:numCache>
                <c:formatCode>General</c:formatCode>
                <c:ptCount val="121"/>
                <c:pt idx="0">
                  <c:v>0</c:v>
                </c:pt>
                <c:pt idx="1">
                  <c:v>3.0299999999999999E-4</c:v>
                </c:pt>
                <c:pt idx="2">
                  <c:v>2.7346356999999998E-3</c:v>
                </c:pt>
                <c:pt idx="3">
                  <c:v>5.8696013999999996E-3</c:v>
                </c:pt>
                <c:pt idx="4">
                  <c:v>8.1006670000000006E-3</c:v>
                </c:pt>
                <c:pt idx="5">
                  <c:v>1.0688616E-2</c:v>
                </c:pt>
                <c:pt idx="6">
                  <c:v>1.3581218000000001E-2</c:v>
                </c:pt>
                <c:pt idx="7">
                  <c:v>1.4436352E-2</c:v>
                </c:pt>
                <c:pt idx="8">
                  <c:v>1.1254309000000001E-2</c:v>
                </c:pt>
                <c:pt idx="9">
                  <c:v>4.3694177000000002E-3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9.7000000000000005E-4</c:v>
                </c:pt>
                <c:pt idx="15">
                  <c:v>5.0563817000000002E-3</c:v>
                </c:pt>
                <c:pt idx="16">
                  <c:v>7.2982990000000003E-3</c:v>
                </c:pt>
                <c:pt idx="17">
                  <c:v>6.5541584000000002E-3</c:v>
                </c:pt>
                <c:pt idx="18">
                  <c:v>3.9269179999999997E-3</c:v>
                </c:pt>
                <c:pt idx="19">
                  <c:v>8.6200000000000003E-4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6.9400000000000006E-5</c:v>
                </c:pt>
                <c:pt idx="24">
                  <c:v>2.5308887E-3</c:v>
                </c:pt>
                <c:pt idx="25">
                  <c:v>5.4696742E-3</c:v>
                </c:pt>
                <c:pt idx="26">
                  <c:v>9.5667819999999994E-3</c:v>
                </c:pt>
                <c:pt idx="27">
                  <c:v>1.3742467E-2</c:v>
                </c:pt>
                <c:pt idx="28">
                  <c:v>1.8058115999999999E-2</c:v>
                </c:pt>
                <c:pt idx="29">
                  <c:v>2.228863E-2</c:v>
                </c:pt>
                <c:pt idx="30">
                  <c:v>2.6303923E-2</c:v>
                </c:pt>
                <c:pt idx="31">
                  <c:v>3.0564299E-2</c:v>
                </c:pt>
                <c:pt idx="32">
                  <c:v>3.5793018000000003E-2</c:v>
                </c:pt>
                <c:pt idx="33">
                  <c:v>4.3589826999999998E-2</c:v>
                </c:pt>
                <c:pt idx="34">
                  <c:v>5.2735869999999997E-2</c:v>
                </c:pt>
                <c:pt idx="35">
                  <c:v>6.1315021999999997E-2</c:v>
                </c:pt>
                <c:pt idx="36">
                  <c:v>6.6143499999999994E-2</c:v>
                </c:pt>
                <c:pt idx="37">
                  <c:v>6.5674179999999999E-2</c:v>
                </c:pt>
                <c:pt idx="38">
                  <c:v>6.0960790000000001E-2</c:v>
                </c:pt>
                <c:pt idx="39">
                  <c:v>5.451317E-2</c:v>
                </c:pt>
                <c:pt idx="40">
                  <c:v>4.7430213999999998E-2</c:v>
                </c:pt>
                <c:pt idx="41">
                  <c:v>4.0512230000000003E-2</c:v>
                </c:pt>
                <c:pt idx="42">
                  <c:v>3.3960560000000001E-2</c:v>
                </c:pt>
                <c:pt idx="43">
                  <c:v>2.9192547999999999E-2</c:v>
                </c:pt>
                <c:pt idx="44">
                  <c:v>2.8443153999999998E-2</c:v>
                </c:pt>
                <c:pt idx="45">
                  <c:v>3.085939E-2</c:v>
                </c:pt>
                <c:pt idx="46">
                  <c:v>3.3470593E-2</c:v>
                </c:pt>
                <c:pt idx="47">
                  <c:v>3.4073945000000001E-2</c:v>
                </c:pt>
                <c:pt idx="48">
                  <c:v>3.3307156999999997E-2</c:v>
                </c:pt>
                <c:pt idx="49">
                  <c:v>3.2727946000000001E-2</c:v>
                </c:pt>
                <c:pt idx="50">
                  <c:v>3.2389424999999999E-2</c:v>
                </c:pt>
                <c:pt idx="51">
                  <c:v>3.1876553000000002E-2</c:v>
                </c:pt>
                <c:pt idx="52">
                  <c:v>3.1709793999999999E-2</c:v>
                </c:pt>
                <c:pt idx="53">
                  <c:v>3.2631777000000001E-2</c:v>
                </c:pt>
                <c:pt idx="54">
                  <c:v>3.52325E-2</c:v>
                </c:pt>
                <c:pt idx="55">
                  <c:v>3.9996101999999999E-2</c:v>
                </c:pt>
                <c:pt idx="56">
                  <c:v>4.5594679999999999E-2</c:v>
                </c:pt>
                <c:pt idx="57">
                  <c:v>5.2704019999999997E-2</c:v>
                </c:pt>
                <c:pt idx="58">
                  <c:v>6.0512107000000002E-2</c:v>
                </c:pt>
                <c:pt idx="59">
                  <c:v>6.6144930000000005E-2</c:v>
                </c:pt>
                <c:pt idx="60">
                  <c:v>6.6682489999999997E-2</c:v>
                </c:pt>
                <c:pt idx="61">
                  <c:v>6.3398376000000006E-2</c:v>
                </c:pt>
                <c:pt idx="62">
                  <c:v>5.9168812000000001E-2</c:v>
                </c:pt>
                <c:pt idx="63">
                  <c:v>5.5268890000000001E-2</c:v>
                </c:pt>
                <c:pt idx="64">
                  <c:v>5.0280400000000003E-2</c:v>
                </c:pt>
                <c:pt idx="65">
                  <c:v>4.3858500000000002E-2</c:v>
                </c:pt>
                <c:pt idx="66">
                  <c:v>3.9995744999999999E-2</c:v>
                </c:pt>
                <c:pt idx="67">
                  <c:v>4.2439570000000003E-2</c:v>
                </c:pt>
                <c:pt idx="68">
                  <c:v>4.9462776999999999E-2</c:v>
                </c:pt>
                <c:pt idx="69">
                  <c:v>5.301997E-2</c:v>
                </c:pt>
                <c:pt idx="70">
                  <c:v>4.7430895000000001E-2</c:v>
                </c:pt>
                <c:pt idx="71">
                  <c:v>3.3334382000000003E-2</c:v>
                </c:pt>
                <c:pt idx="72">
                  <c:v>1.6927844000000001E-2</c:v>
                </c:pt>
                <c:pt idx="73">
                  <c:v>4.4385236999999996E-3</c:v>
                </c:pt>
                <c:pt idx="74">
                  <c:v>0</c:v>
                </c:pt>
                <c:pt idx="75">
                  <c:v>1.3726508000000001E-3</c:v>
                </c:pt>
                <c:pt idx="76">
                  <c:v>7.6228924999999998E-3</c:v>
                </c:pt>
                <c:pt idx="77">
                  <c:v>1.4201039E-2</c:v>
                </c:pt>
                <c:pt idx="78">
                  <c:v>1.9297102E-2</c:v>
                </c:pt>
                <c:pt idx="79">
                  <c:v>2.2925860999999999E-2</c:v>
                </c:pt>
                <c:pt idx="80">
                  <c:v>2.4619450000000001E-2</c:v>
                </c:pt>
                <c:pt idx="81">
                  <c:v>2.3066822000000001E-2</c:v>
                </c:pt>
                <c:pt idx="82">
                  <c:v>1.7185176E-2</c:v>
                </c:pt>
                <c:pt idx="83">
                  <c:v>8.2817110000000006E-3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6.6289184999999999E-3</c:v>
                </c:pt>
                <c:pt idx="88">
                  <c:v>1.7219060000000001E-2</c:v>
                </c:pt>
                <c:pt idx="89">
                  <c:v>2.6984385999999999E-2</c:v>
                </c:pt>
                <c:pt idx="90">
                  <c:v>3.3869459999999997E-2</c:v>
                </c:pt>
                <c:pt idx="91">
                  <c:v>3.7515853000000002E-2</c:v>
                </c:pt>
                <c:pt idx="92">
                  <c:v>3.7291348000000002E-2</c:v>
                </c:pt>
                <c:pt idx="93">
                  <c:v>3.5763404999999998E-2</c:v>
                </c:pt>
                <c:pt idx="94">
                  <c:v>3.3677052999999998E-2</c:v>
                </c:pt>
                <c:pt idx="95">
                  <c:v>2.9894825E-2</c:v>
                </c:pt>
                <c:pt idx="96">
                  <c:v>2.8367146999999999E-2</c:v>
                </c:pt>
                <c:pt idx="97">
                  <c:v>2.7613794000000001E-2</c:v>
                </c:pt>
                <c:pt idx="98">
                  <c:v>2.6825745000000002E-2</c:v>
                </c:pt>
                <c:pt idx="99">
                  <c:v>2.6303092E-2</c:v>
                </c:pt>
                <c:pt idx="100">
                  <c:v>2.6830726999999999E-2</c:v>
                </c:pt>
                <c:pt idx="101">
                  <c:v>2.6818663E-2</c:v>
                </c:pt>
                <c:pt idx="102">
                  <c:v>2.590901E-2</c:v>
                </c:pt>
                <c:pt idx="103">
                  <c:v>2.5348981999999999E-2</c:v>
                </c:pt>
                <c:pt idx="104">
                  <c:v>2.4146832999999999E-2</c:v>
                </c:pt>
                <c:pt idx="105">
                  <c:v>2.2128759000000001E-2</c:v>
                </c:pt>
                <c:pt idx="106">
                  <c:v>1.9252392E-2</c:v>
                </c:pt>
                <c:pt idx="107">
                  <c:v>1.5812302E-2</c:v>
                </c:pt>
                <c:pt idx="108">
                  <c:v>1.1455890999999999E-2</c:v>
                </c:pt>
                <c:pt idx="109">
                  <c:v>6.3971193000000003E-3</c:v>
                </c:pt>
                <c:pt idx="110">
                  <c:v>1.2460450000000001E-3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29D4-4413-B261-2435980540E7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[2]Sheet1!$D$111:$DT$111</c:f>
              <c:numCache>
                <c:formatCode>General</c:formatCode>
                <c:ptCount val="121"/>
                <c:pt idx="0">
                  <c:v>0</c:v>
                </c:pt>
                <c:pt idx="1">
                  <c:v>3.0299999999999999E-4</c:v>
                </c:pt>
                <c:pt idx="2">
                  <c:v>2.7346356999999998E-3</c:v>
                </c:pt>
                <c:pt idx="3">
                  <c:v>5.8696013999999996E-3</c:v>
                </c:pt>
                <c:pt idx="4">
                  <c:v>8.1006670000000006E-3</c:v>
                </c:pt>
                <c:pt idx="5">
                  <c:v>1.0688616E-2</c:v>
                </c:pt>
                <c:pt idx="6">
                  <c:v>1.3581218000000001E-2</c:v>
                </c:pt>
                <c:pt idx="7">
                  <c:v>1.4436352E-2</c:v>
                </c:pt>
                <c:pt idx="8">
                  <c:v>1.1254309000000001E-2</c:v>
                </c:pt>
                <c:pt idx="9">
                  <c:v>4.3694177000000002E-3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9.7000000000000005E-4</c:v>
                </c:pt>
                <c:pt idx="15">
                  <c:v>5.0563817000000002E-3</c:v>
                </c:pt>
                <c:pt idx="16">
                  <c:v>7.2982990000000003E-3</c:v>
                </c:pt>
                <c:pt idx="17">
                  <c:v>6.5541584000000002E-3</c:v>
                </c:pt>
                <c:pt idx="18">
                  <c:v>3.9269179999999997E-3</c:v>
                </c:pt>
                <c:pt idx="19">
                  <c:v>8.6200000000000003E-4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6.9400000000000006E-5</c:v>
                </c:pt>
                <c:pt idx="24">
                  <c:v>2.5308887E-3</c:v>
                </c:pt>
                <c:pt idx="25">
                  <c:v>5.4696742E-3</c:v>
                </c:pt>
                <c:pt idx="26">
                  <c:v>9.5667819999999994E-3</c:v>
                </c:pt>
                <c:pt idx="27">
                  <c:v>1.3742467E-2</c:v>
                </c:pt>
                <c:pt idx="28">
                  <c:v>1.8058115999999999E-2</c:v>
                </c:pt>
                <c:pt idx="29">
                  <c:v>2.228863E-2</c:v>
                </c:pt>
                <c:pt idx="30">
                  <c:v>2.6303923E-2</c:v>
                </c:pt>
                <c:pt idx="31">
                  <c:v>3.0564299E-2</c:v>
                </c:pt>
                <c:pt idx="32">
                  <c:v>3.5793018000000003E-2</c:v>
                </c:pt>
                <c:pt idx="33">
                  <c:v>4.3589826999999998E-2</c:v>
                </c:pt>
                <c:pt idx="34">
                  <c:v>5.2735869999999997E-2</c:v>
                </c:pt>
                <c:pt idx="35">
                  <c:v>6.1315021999999997E-2</c:v>
                </c:pt>
                <c:pt idx="36">
                  <c:v>6.6143499999999994E-2</c:v>
                </c:pt>
                <c:pt idx="37">
                  <c:v>6.5674179999999999E-2</c:v>
                </c:pt>
                <c:pt idx="38">
                  <c:v>6.0960790000000001E-2</c:v>
                </c:pt>
                <c:pt idx="39">
                  <c:v>5.451317E-2</c:v>
                </c:pt>
                <c:pt idx="40">
                  <c:v>4.7430213999999998E-2</c:v>
                </c:pt>
                <c:pt idx="41">
                  <c:v>4.0512230000000003E-2</c:v>
                </c:pt>
                <c:pt idx="42">
                  <c:v>3.3960560000000001E-2</c:v>
                </c:pt>
                <c:pt idx="43">
                  <c:v>2.9192547999999999E-2</c:v>
                </c:pt>
                <c:pt idx="44">
                  <c:v>2.8443153999999998E-2</c:v>
                </c:pt>
                <c:pt idx="45">
                  <c:v>3.085939E-2</c:v>
                </c:pt>
                <c:pt idx="46">
                  <c:v>3.3470593E-2</c:v>
                </c:pt>
                <c:pt idx="47">
                  <c:v>3.4073945000000001E-2</c:v>
                </c:pt>
                <c:pt idx="48">
                  <c:v>3.3307156999999997E-2</c:v>
                </c:pt>
                <c:pt idx="49">
                  <c:v>3.2727946000000001E-2</c:v>
                </c:pt>
                <c:pt idx="50">
                  <c:v>3.2389424999999999E-2</c:v>
                </c:pt>
                <c:pt idx="51">
                  <c:v>3.1876553000000002E-2</c:v>
                </c:pt>
                <c:pt idx="52">
                  <c:v>3.1709793999999999E-2</c:v>
                </c:pt>
                <c:pt idx="53">
                  <c:v>3.2631777000000001E-2</c:v>
                </c:pt>
                <c:pt idx="54">
                  <c:v>3.52325E-2</c:v>
                </c:pt>
                <c:pt idx="55">
                  <c:v>3.9996101999999999E-2</c:v>
                </c:pt>
                <c:pt idx="56">
                  <c:v>4.5594679999999999E-2</c:v>
                </c:pt>
                <c:pt idx="57">
                  <c:v>5.2704019999999997E-2</c:v>
                </c:pt>
                <c:pt idx="58">
                  <c:v>6.0512107000000002E-2</c:v>
                </c:pt>
                <c:pt idx="59">
                  <c:v>6.6144930000000005E-2</c:v>
                </c:pt>
                <c:pt idx="60">
                  <c:v>6.6682489999999997E-2</c:v>
                </c:pt>
                <c:pt idx="61">
                  <c:v>6.3398376000000006E-2</c:v>
                </c:pt>
                <c:pt idx="62">
                  <c:v>5.9168812000000001E-2</c:v>
                </c:pt>
                <c:pt idx="63">
                  <c:v>5.5268890000000001E-2</c:v>
                </c:pt>
                <c:pt idx="64">
                  <c:v>5.0280400000000003E-2</c:v>
                </c:pt>
                <c:pt idx="65">
                  <c:v>4.3858500000000002E-2</c:v>
                </c:pt>
                <c:pt idx="66">
                  <c:v>3.9995744999999999E-2</c:v>
                </c:pt>
                <c:pt idx="67">
                  <c:v>4.2439570000000003E-2</c:v>
                </c:pt>
                <c:pt idx="68">
                  <c:v>4.9462776999999999E-2</c:v>
                </c:pt>
                <c:pt idx="69">
                  <c:v>5.301997E-2</c:v>
                </c:pt>
                <c:pt idx="70">
                  <c:v>4.7430895000000001E-2</c:v>
                </c:pt>
                <c:pt idx="71">
                  <c:v>3.3334382000000003E-2</c:v>
                </c:pt>
                <c:pt idx="72">
                  <c:v>1.6927844000000001E-2</c:v>
                </c:pt>
                <c:pt idx="73">
                  <c:v>4.4385236999999996E-3</c:v>
                </c:pt>
                <c:pt idx="74">
                  <c:v>0</c:v>
                </c:pt>
                <c:pt idx="75">
                  <c:v>1.3726508000000001E-3</c:v>
                </c:pt>
                <c:pt idx="76">
                  <c:v>7.6228924999999998E-3</c:v>
                </c:pt>
                <c:pt idx="77">
                  <c:v>1.4201039E-2</c:v>
                </c:pt>
                <c:pt idx="78">
                  <c:v>1.9297102E-2</c:v>
                </c:pt>
                <c:pt idx="79">
                  <c:v>2.2925860999999999E-2</c:v>
                </c:pt>
                <c:pt idx="80">
                  <c:v>2.4619450000000001E-2</c:v>
                </c:pt>
                <c:pt idx="81">
                  <c:v>2.3066822000000001E-2</c:v>
                </c:pt>
                <c:pt idx="82">
                  <c:v>1.7185176E-2</c:v>
                </c:pt>
                <c:pt idx="83">
                  <c:v>8.2817110000000006E-3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6.6289184999999999E-3</c:v>
                </c:pt>
                <c:pt idx="88">
                  <c:v>1.7219060000000001E-2</c:v>
                </c:pt>
                <c:pt idx="89">
                  <c:v>2.6984385999999999E-2</c:v>
                </c:pt>
                <c:pt idx="90">
                  <c:v>3.3869459999999997E-2</c:v>
                </c:pt>
                <c:pt idx="91">
                  <c:v>3.7515853000000002E-2</c:v>
                </c:pt>
                <c:pt idx="92">
                  <c:v>3.7291348000000002E-2</c:v>
                </c:pt>
                <c:pt idx="93">
                  <c:v>3.5763404999999998E-2</c:v>
                </c:pt>
                <c:pt idx="94">
                  <c:v>3.3677052999999998E-2</c:v>
                </c:pt>
                <c:pt idx="95">
                  <c:v>2.9894825E-2</c:v>
                </c:pt>
                <c:pt idx="96">
                  <c:v>2.8367146999999999E-2</c:v>
                </c:pt>
                <c:pt idx="97">
                  <c:v>2.7613794000000001E-2</c:v>
                </c:pt>
                <c:pt idx="98">
                  <c:v>2.6825745000000002E-2</c:v>
                </c:pt>
                <c:pt idx="99">
                  <c:v>2.6303092E-2</c:v>
                </c:pt>
                <c:pt idx="100">
                  <c:v>2.6830726999999999E-2</c:v>
                </c:pt>
                <c:pt idx="101">
                  <c:v>2.6818663E-2</c:v>
                </c:pt>
                <c:pt idx="102">
                  <c:v>2.590901E-2</c:v>
                </c:pt>
                <c:pt idx="103">
                  <c:v>2.5348981999999999E-2</c:v>
                </c:pt>
                <c:pt idx="104">
                  <c:v>2.4146832999999999E-2</c:v>
                </c:pt>
                <c:pt idx="105">
                  <c:v>2.2128759000000001E-2</c:v>
                </c:pt>
                <c:pt idx="106">
                  <c:v>1.9252392E-2</c:v>
                </c:pt>
                <c:pt idx="107">
                  <c:v>1.5812302E-2</c:v>
                </c:pt>
                <c:pt idx="108">
                  <c:v>1.1455890999999999E-2</c:v>
                </c:pt>
                <c:pt idx="109">
                  <c:v>6.3971193000000003E-3</c:v>
                </c:pt>
                <c:pt idx="110">
                  <c:v>1.2460450000000001E-3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29D4-4413-B261-2435980540E7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[2]Sheet1!$D$112:$DT$112</c:f>
              <c:numCache>
                <c:formatCode>General</c:formatCode>
                <c:ptCount val="121"/>
                <c:pt idx="0">
                  <c:v>0</c:v>
                </c:pt>
                <c:pt idx="1">
                  <c:v>3.0299999999999999E-4</c:v>
                </c:pt>
                <c:pt idx="2">
                  <c:v>2.7346356999999998E-3</c:v>
                </c:pt>
                <c:pt idx="3">
                  <c:v>5.8696013999999996E-3</c:v>
                </c:pt>
                <c:pt idx="4">
                  <c:v>8.1006670000000006E-3</c:v>
                </c:pt>
                <c:pt idx="5">
                  <c:v>1.0688616E-2</c:v>
                </c:pt>
                <c:pt idx="6">
                  <c:v>1.3581218000000001E-2</c:v>
                </c:pt>
                <c:pt idx="7">
                  <c:v>1.4436352E-2</c:v>
                </c:pt>
                <c:pt idx="8">
                  <c:v>1.1254309000000001E-2</c:v>
                </c:pt>
                <c:pt idx="9">
                  <c:v>4.3694177000000002E-3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9.7000000000000005E-4</c:v>
                </c:pt>
                <c:pt idx="15">
                  <c:v>5.0563817000000002E-3</c:v>
                </c:pt>
                <c:pt idx="16">
                  <c:v>7.2982990000000003E-3</c:v>
                </c:pt>
                <c:pt idx="17">
                  <c:v>6.5541584000000002E-3</c:v>
                </c:pt>
                <c:pt idx="18">
                  <c:v>3.9269179999999997E-3</c:v>
                </c:pt>
                <c:pt idx="19">
                  <c:v>8.6200000000000003E-4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6.9400000000000006E-5</c:v>
                </c:pt>
                <c:pt idx="24">
                  <c:v>2.5308887E-3</c:v>
                </c:pt>
                <c:pt idx="25">
                  <c:v>5.4696742E-3</c:v>
                </c:pt>
                <c:pt idx="26">
                  <c:v>9.5667819999999994E-3</c:v>
                </c:pt>
                <c:pt idx="27">
                  <c:v>1.3742467E-2</c:v>
                </c:pt>
                <c:pt idx="28">
                  <c:v>1.8058115999999999E-2</c:v>
                </c:pt>
                <c:pt idx="29">
                  <c:v>2.228863E-2</c:v>
                </c:pt>
                <c:pt idx="30">
                  <c:v>2.6303923E-2</c:v>
                </c:pt>
                <c:pt idx="31">
                  <c:v>3.0564299E-2</c:v>
                </c:pt>
                <c:pt idx="32">
                  <c:v>3.5793018000000003E-2</c:v>
                </c:pt>
                <c:pt idx="33">
                  <c:v>4.3589826999999998E-2</c:v>
                </c:pt>
                <c:pt idx="34">
                  <c:v>5.2735869999999997E-2</c:v>
                </c:pt>
                <c:pt idx="35">
                  <c:v>6.1315021999999997E-2</c:v>
                </c:pt>
                <c:pt idx="36">
                  <c:v>6.6143499999999994E-2</c:v>
                </c:pt>
                <c:pt idx="37">
                  <c:v>6.5674179999999999E-2</c:v>
                </c:pt>
                <c:pt idx="38">
                  <c:v>6.0960790000000001E-2</c:v>
                </c:pt>
                <c:pt idx="39">
                  <c:v>5.451317E-2</c:v>
                </c:pt>
                <c:pt idx="40">
                  <c:v>4.7430213999999998E-2</c:v>
                </c:pt>
                <c:pt idx="41">
                  <c:v>4.0512230000000003E-2</c:v>
                </c:pt>
                <c:pt idx="42">
                  <c:v>3.3960560000000001E-2</c:v>
                </c:pt>
                <c:pt idx="43">
                  <c:v>2.9192547999999999E-2</c:v>
                </c:pt>
                <c:pt idx="44">
                  <c:v>2.8443153999999998E-2</c:v>
                </c:pt>
                <c:pt idx="45">
                  <c:v>3.085939E-2</c:v>
                </c:pt>
                <c:pt idx="46">
                  <c:v>3.3470593E-2</c:v>
                </c:pt>
                <c:pt idx="47">
                  <c:v>3.4073945000000001E-2</c:v>
                </c:pt>
                <c:pt idx="48">
                  <c:v>3.3307156999999997E-2</c:v>
                </c:pt>
                <c:pt idx="49">
                  <c:v>3.2727946000000001E-2</c:v>
                </c:pt>
                <c:pt idx="50">
                  <c:v>3.2389424999999999E-2</c:v>
                </c:pt>
                <c:pt idx="51">
                  <c:v>3.1876553000000002E-2</c:v>
                </c:pt>
                <c:pt idx="52">
                  <c:v>3.1709793999999999E-2</c:v>
                </c:pt>
                <c:pt idx="53">
                  <c:v>3.2631777000000001E-2</c:v>
                </c:pt>
                <c:pt idx="54">
                  <c:v>3.52325E-2</c:v>
                </c:pt>
                <c:pt idx="55">
                  <c:v>3.9996101999999999E-2</c:v>
                </c:pt>
                <c:pt idx="56">
                  <c:v>4.5594679999999999E-2</c:v>
                </c:pt>
                <c:pt idx="57">
                  <c:v>5.2704019999999997E-2</c:v>
                </c:pt>
                <c:pt idx="58">
                  <c:v>6.0512107000000002E-2</c:v>
                </c:pt>
                <c:pt idx="59">
                  <c:v>6.6144930000000005E-2</c:v>
                </c:pt>
                <c:pt idx="60">
                  <c:v>6.6682489999999997E-2</c:v>
                </c:pt>
                <c:pt idx="61">
                  <c:v>6.3398376000000006E-2</c:v>
                </c:pt>
                <c:pt idx="62">
                  <c:v>5.9168812000000001E-2</c:v>
                </c:pt>
                <c:pt idx="63">
                  <c:v>5.5268890000000001E-2</c:v>
                </c:pt>
                <c:pt idx="64">
                  <c:v>5.0280400000000003E-2</c:v>
                </c:pt>
                <c:pt idx="65">
                  <c:v>4.3858500000000002E-2</c:v>
                </c:pt>
                <c:pt idx="66">
                  <c:v>3.9995744999999999E-2</c:v>
                </c:pt>
                <c:pt idx="67">
                  <c:v>4.2439570000000003E-2</c:v>
                </c:pt>
                <c:pt idx="68">
                  <c:v>4.9462776999999999E-2</c:v>
                </c:pt>
                <c:pt idx="69">
                  <c:v>5.301997E-2</c:v>
                </c:pt>
                <c:pt idx="70">
                  <c:v>4.7430895000000001E-2</c:v>
                </c:pt>
                <c:pt idx="71">
                  <c:v>3.3334382000000003E-2</c:v>
                </c:pt>
                <c:pt idx="72">
                  <c:v>1.6927844000000001E-2</c:v>
                </c:pt>
                <c:pt idx="73">
                  <c:v>4.4385236999999996E-3</c:v>
                </c:pt>
                <c:pt idx="74">
                  <c:v>0</c:v>
                </c:pt>
                <c:pt idx="75">
                  <c:v>1.3726508000000001E-3</c:v>
                </c:pt>
                <c:pt idx="76">
                  <c:v>7.6228924999999998E-3</c:v>
                </c:pt>
                <c:pt idx="77">
                  <c:v>1.4201039E-2</c:v>
                </c:pt>
                <c:pt idx="78">
                  <c:v>1.9297102E-2</c:v>
                </c:pt>
                <c:pt idx="79">
                  <c:v>2.2925860999999999E-2</c:v>
                </c:pt>
                <c:pt idx="80">
                  <c:v>2.4619450000000001E-2</c:v>
                </c:pt>
                <c:pt idx="81">
                  <c:v>2.3066822000000001E-2</c:v>
                </c:pt>
                <c:pt idx="82">
                  <c:v>1.7185176E-2</c:v>
                </c:pt>
                <c:pt idx="83">
                  <c:v>8.2817110000000006E-3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6.6289184999999999E-3</c:v>
                </c:pt>
                <c:pt idx="88">
                  <c:v>1.7219060000000001E-2</c:v>
                </c:pt>
                <c:pt idx="89">
                  <c:v>2.6984385999999999E-2</c:v>
                </c:pt>
                <c:pt idx="90">
                  <c:v>3.3869459999999997E-2</c:v>
                </c:pt>
                <c:pt idx="91">
                  <c:v>3.7515853000000002E-2</c:v>
                </c:pt>
                <c:pt idx="92">
                  <c:v>3.7291348000000002E-2</c:v>
                </c:pt>
                <c:pt idx="93">
                  <c:v>3.5763404999999998E-2</c:v>
                </c:pt>
                <c:pt idx="94">
                  <c:v>3.3677052999999998E-2</c:v>
                </c:pt>
                <c:pt idx="95">
                  <c:v>2.9894825E-2</c:v>
                </c:pt>
                <c:pt idx="96">
                  <c:v>2.8367146999999999E-2</c:v>
                </c:pt>
                <c:pt idx="97">
                  <c:v>2.7613794000000001E-2</c:v>
                </c:pt>
                <c:pt idx="98">
                  <c:v>2.6825745000000002E-2</c:v>
                </c:pt>
                <c:pt idx="99">
                  <c:v>2.6303092E-2</c:v>
                </c:pt>
                <c:pt idx="100">
                  <c:v>2.6830726999999999E-2</c:v>
                </c:pt>
                <c:pt idx="101">
                  <c:v>2.6818663E-2</c:v>
                </c:pt>
                <c:pt idx="102">
                  <c:v>2.590901E-2</c:v>
                </c:pt>
                <c:pt idx="103">
                  <c:v>2.5348981999999999E-2</c:v>
                </c:pt>
                <c:pt idx="104">
                  <c:v>2.4146832999999999E-2</c:v>
                </c:pt>
                <c:pt idx="105">
                  <c:v>2.2128759000000001E-2</c:v>
                </c:pt>
                <c:pt idx="106">
                  <c:v>1.9252392E-2</c:v>
                </c:pt>
                <c:pt idx="107">
                  <c:v>1.5812302E-2</c:v>
                </c:pt>
                <c:pt idx="108">
                  <c:v>1.1455890999999999E-2</c:v>
                </c:pt>
                <c:pt idx="109">
                  <c:v>6.3971193000000003E-3</c:v>
                </c:pt>
                <c:pt idx="110">
                  <c:v>1.2460450000000001E-3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29D4-4413-B261-2435980540E7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[2]Sheet1!$D$113:$DT$113</c:f>
              <c:numCache>
                <c:formatCode>General</c:formatCode>
                <c:ptCount val="121"/>
                <c:pt idx="0">
                  <c:v>0</c:v>
                </c:pt>
                <c:pt idx="1">
                  <c:v>3.0299999999999999E-4</c:v>
                </c:pt>
                <c:pt idx="2">
                  <c:v>2.7346356999999998E-3</c:v>
                </c:pt>
                <c:pt idx="3">
                  <c:v>5.8696013999999996E-3</c:v>
                </c:pt>
                <c:pt idx="4">
                  <c:v>8.1006670000000006E-3</c:v>
                </c:pt>
                <c:pt idx="5">
                  <c:v>1.0688616E-2</c:v>
                </c:pt>
                <c:pt idx="6">
                  <c:v>1.3581218000000001E-2</c:v>
                </c:pt>
                <c:pt idx="7">
                  <c:v>1.4436352E-2</c:v>
                </c:pt>
                <c:pt idx="8">
                  <c:v>1.1254309000000001E-2</c:v>
                </c:pt>
                <c:pt idx="9">
                  <c:v>4.3694177000000002E-3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9.7000000000000005E-4</c:v>
                </c:pt>
                <c:pt idx="15">
                  <c:v>5.0563817000000002E-3</c:v>
                </c:pt>
                <c:pt idx="16">
                  <c:v>7.2982990000000003E-3</c:v>
                </c:pt>
                <c:pt idx="17">
                  <c:v>6.5541584000000002E-3</c:v>
                </c:pt>
                <c:pt idx="18">
                  <c:v>3.9269179999999997E-3</c:v>
                </c:pt>
                <c:pt idx="19">
                  <c:v>8.6200000000000003E-4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6.9400000000000006E-5</c:v>
                </c:pt>
                <c:pt idx="24">
                  <c:v>2.5308887E-3</c:v>
                </c:pt>
                <c:pt idx="25">
                  <c:v>5.4696742E-3</c:v>
                </c:pt>
                <c:pt idx="26">
                  <c:v>9.5667819999999994E-3</c:v>
                </c:pt>
                <c:pt idx="27">
                  <c:v>1.3742467E-2</c:v>
                </c:pt>
                <c:pt idx="28">
                  <c:v>1.8058115999999999E-2</c:v>
                </c:pt>
                <c:pt idx="29">
                  <c:v>2.228863E-2</c:v>
                </c:pt>
                <c:pt idx="30">
                  <c:v>2.6303923E-2</c:v>
                </c:pt>
                <c:pt idx="31">
                  <c:v>3.0564299E-2</c:v>
                </c:pt>
                <c:pt idx="32">
                  <c:v>3.5793018000000003E-2</c:v>
                </c:pt>
                <c:pt idx="33">
                  <c:v>4.3589826999999998E-2</c:v>
                </c:pt>
                <c:pt idx="34">
                  <c:v>5.2735869999999997E-2</c:v>
                </c:pt>
                <c:pt idx="35">
                  <c:v>6.1315021999999997E-2</c:v>
                </c:pt>
                <c:pt idx="36">
                  <c:v>6.6143499999999994E-2</c:v>
                </c:pt>
                <c:pt idx="37">
                  <c:v>6.5674179999999999E-2</c:v>
                </c:pt>
                <c:pt idx="38">
                  <c:v>6.0960790000000001E-2</c:v>
                </c:pt>
                <c:pt idx="39">
                  <c:v>5.451317E-2</c:v>
                </c:pt>
                <c:pt idx="40">
                  <c:v>4.7430213999999998E-2</c:v>
                </c:pt>
                <c:pt idx="41">
                  <c:v>4.0512230000000003E-2</c:v>
                </c:pt>
                <c:pt idx="42">
                  <c:v>3.3960560000000001E-2</c:v>
                </c:pt>
                <c:pt idx="43">
                  <c:v>2.9192547999999999E-2</c:v>
                </c:pt>
                <c:pt idx="44">
                  <c:v>2.8443153999999998E-2</c:v>
                </c:pt>
                <c:pt idx="45">
                  <c:v>3.085939E-2</c:v>
                </c:pt>
                <c:pt idx="46">
                  <c:v>3.3470593E-2</c:v>
                </c:pt>
                <c:pt idx="47">
                  <c:v>3.4073945000000001E-2</c:v>
                </c:pt>
                <c:pt idx="48">
                  <c:v>3.3307156999999997E-2</c:v>
                </c:pt>
                <c:pt idx="49">
                  <c:v>3.2727946000000001E-2</c:v>
                </c:pt>
                <c:pt idx="50">
                  <c:v>3.2389424999999999E-2</c:v>
                </c:pt>
                <c:pt idx="51">
                  <c:v>3.1876553000000002E-2</c:v>
                </c:pt>
                <c:pt idx="52">
                  <c:v>3.1709793999999999E-2</c:v>
                </c:pt>
                <c:pt idx="53">
                  <c:v>3.2631777000000001E-2</c:v>
                </c:pt>
                <c:pt idx="54">
                  <c:v>3.52325E-2</c:v>
                </c:pt>
                <c:pt idx="55">
                  <c:v>3.9996101999999999E-2</c:v>
                </c:pt>
                <c:pt idx="56">
                  <c:v>4.5594679999999999E-2</c:v>
                </c:pt>
                <c:pt idx="57">
                  <c:v>5.2704019999999997E-2</c:v>
                </c:pt>
                <c:pt idx="58">
                  <c:v>6.0512107000000002E-2</c:v>
                </c:pt>
                <c:pt idx="59">
                  <c:v>6.6144930000000005E-2</c:v>
                </c:pt>
                <c:pt idx="60">
                  <c:v>6.6682489999999997E-2</c:v>
                </c:pt>
                <c:pt idx="61">
                  <c:v>6.3398376000000006E-2</c:v>
                </c:pt>
                <c:pt idx="62">
                  <c:v>5.9168812000000001E-2</c:v>
                </c:pt>
                <c:pt idx="63">
                  <c:v>5.5268890000000001E-2</c:v>
                </c:pt>
                <c:pt idx="64">
                  <c:v>5.0280400000000003E-2</c:v>
                </c:pt>
                <c:pt idx="65">
                  <c:v>4.3858500000000002E-2</c:v>
                </c:pt>
                <c:pt idx="66">
                  <c:v>3.9995744999999999E-2</c:v>
                </c:pt>
                <c:pt idx="67">
                  <c:v>4.2439570000000003E-2</c:v>
                </c:pt>
                <c:pt idx="68">
                  <c:v>4.9462776999999999E-2</c:v>
                </c:pt>
                <c:pt idx="69">
                  <c:v>5.301997E-2</c:v>
                </c:pt>
                <c:pt idx="70">
                  <c:v>4.7430895000000001E-2</c:v>
                </c:pt>
                <c:pt idx="71">
                  <c:v>3.3334382000000003E-2</c:v>
                </c:pt>
                <c:pt idx="72">
                  <c:v>1.6927844000000001E-2</c:v>
                </c:pt>
                <c:pt idx="73">
                  <c:v>4.4385236999999996E-3</c:v>
                </c:pt>
                <c:pt idx="74">
                  <c:v>0</c:v>
                </c:pt>
                <c:pt idx="75">
                  <c:v>1.3726508000000001E-3</c:v>
                </c:pt>
                <c:pt idx="76">
                  <c:v>7.6228924999999998E-3</c:v>
                </c:pt>
                <c:pt idx="77">
                  <c:v>1.4201039E-2</c:v>
                </c:pt>
                <c:pt idx="78">
                  <c:v>1.9297102E-2</c:v>
                </c:pt>
                <c:pt idx="79">
                  <c:v>2.2925860999999999E-2</c:v>
                </c:pt>
                <c:pt idx="80">
                  <c:v>2.4619450000000001E-2</c:v>
                </c:pt>
                <c:pt idx="81">
                  <c:v>2.3066822000000001E-2</c:v>
                </c:pt>
                <c:pt idx="82">
                  <c:v>1.7185176E-2</c:v>
                </c:pt>
                <c:pt idx="83">
                  <c:v>8.2817110000000006E-3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6.6289184999999999E-3</c:v>
                </c:pt>
                <c:pt idx="88">
                  <c:v>1.7219060000000001E-2</c:v>
                </c:pt>
                <c:pt idx="89">
                  <c:v>2.6984385999999999E-2</c:v>
                </c:pt>
                <c:pt idx="90">
                  <c:v>3.3869459999999997E-2</c:v>
                </c:pt>
                <c:pt idx="91">
                  <c:v>3.7515853000000002E-2</c:v>
                </c:pt>
                <c:pt idx="92">
                  <c:v>3.7291348000000002E-2</c:v>
                </c:pt>
                <c:pt idx="93">
                  <c:v>3.5763404999999998E-2</c:v>
                </c:pt>
                <c:pt idx="94">
                  <c:v>3.3677052999999998E-2</c:v>
                </c:pt>
                <c:pt idx="95">
                  <c:v>2.9894825E-2</c:v>
                </c:pt>
                <c:pt idx="96">
                  <c:v>2.8367146999999999E-2</c:v>
                </c:pt>
                <c:pt idx="97">
                  <c:v>2.7613794000000001E-2</c:v>
                </c:pt>
                <c:pt idx="98">
                  <c:v>2.6825745000000002E-2</c:v>
                </c:pt>
                <c:pt idx="99">
                  <c:v>2.6303092E-2</c:v>
                </c:pt>
                <c:pt idx="100">
                  <c:v>2.6830726999999999E-2</c:v>
                </c:pt>
                <c:pt idx="101">
                  <c:v>2.6818663E-2</c:v>
                </c:pt>
                <c:pt idx="102">
                  <c:v>2.590901E-2</c:v>
                </c:pt>
                <c:pt idx="103">
                  <c:v>2.5348981999999999E-2</c:v>
                </c:pt>
                <c:pt idx="104">
                  <c:v>2.4146832999999999E-2</c:v>
                </c:pt>
                <c:pt idx="105">
                  <c:v>2.2128759000000001E-2</c:v>
                </c:pt>
                <c:pt idx="106">
                  <c:v>1.9252392E-2</c:v>
                </c:pt>
                <c:pt idx="107">
                  <c:v>1.5812302E-2</c:v>
                </c:pt>
                <c:pt idx="108">
                  <c:v>1.1455890999999999E-2</c:v>
                </c:pt>
                <c:pt idx="109">
                  <c:v>6.3971193000000003E-3</c:v>
                </c:pt>
                <c:pt idx="110">
                  <c:v>1.2460450000000001E-3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29D4-4413-B261-2435980540E7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[2]Sheet1!$D$114:$DT$114</c:f>
              <c:numCache>
                <c:formatCode>General</c:formatCode>
                <c:ptCount val="121"/>
                <c:pt idx="0">
                  <c:v>0</c:v>
                </c:pt>
                <c:pt idx="1">
                  <c:v>5.3300000000000005E-4</c:v>
                </c:pt>
                <c:pt idx="2">
                  <c:v>2.5651325000000001E-3</c:v>
                </c:pt>
                <c:pt idx="3">
                  <c:v>5.2384123999999997E-3</c:v>
                </c:pt>
                <c:pt idx="4">
                  <c:v>7.2469700000000001E-3</c:v>
                </c:pt>
                <c:pt idx="5">
                  <c:v>9.7929860000000001E-3</c:v>
                </c:pt>
                <c:pt idx="6">
                  <c:v>1.2750338999999999E-2</c:v>
                </c:pt>
                <c:pt idx="7">
                  <c:v>1.3870792E-2</c:v>
                </c:pt>
                <c:pt idx="8">
                  <c:v>1.1071068999999999E-2</c:v>
                </c:pt>
                <c:pt idx="9">
                  <c:v>4.4930726000000001E-3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6.6799999999999997E-4</c:v>
                </c:pt>
                <c:pt idx="15">
                  <c:v>5.0147105999999997E-3</c:v>
                </c:pt>
                <c:pt idx="16">
                  <c:v>7.736433E-3</c:v>
                </c:pt>
                <c:pt idx="17">
                  <c:v>7.3335813000000001E-3</c:v>
                </c:pt>
                <c:pt idx="18">
                  <c:v>4.710929E-3</c:v>
                </c:pt>
                <c:pt idx="19">
                  <c:v>1.2324464E-3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7.0899999999999999E-4</c:v>
                </c:pt>
                <c:pt idx="25">
                  <c:v>3.9869392999999998E-3</c:v>
                </c:pt>
                <c:pt idx="26">
                  <c:v>8.4565249999999995E-3</c:v>
                </c:pt>
                <c:pt idx="27">
                  <c:v>1.2965005E-2</c:v>
                </c:pt>
                <c:pt idx="28">
                  <c:v>1.7451611999999998E-2</c:v>
                </c:pt>
                <c:pt idx="29">
                  <c:v>2.1711660000000001E-2</c:v>
                </c:pt>
                <c:pt idx="30">
                  <c:v>2.5765605E-2</c:v>
                </c:pt>
                <c:pt idx="31">
                  <c:v>3.0121056E-2</c:v>
                </c:pt>
                <c:pt idx="32">
                  <c:v>3.5337492999999998E-2</c:v>
                </c:pt>
                <c:pt idx="33">
                  <c:v>4.3004300000000002E-2</c:v>
                </c:pt>
                <c:pt idx="34">
                  <c:v>5.1878180000000003E-2</c:v>
                </c:pt>
                <c:pt idx="35">
                  <c:v>6.0062174000000003E-2</c:v>
                </c:pt>
                <c:pt idx="36">
                  <c:v>6.4362324999999998E-2</c:v>
                </c:pt>
                <c:pt idx="37">
                  <c:v>6.3258900000000007E-2</c:v>
                </c:pt>
                <c:pt idx="38">
                  <c:v>5.7946637000000002E-2</c:v>
                </c:pt>
                <c:pt idx="39">
                  <c:v>5.1151330000000002E-2</c:v>
                </c:pt>
                <c:pt idx="40">
                  <c:v>4.4161267999999997E-2</c:v>
                </c:pt>
                <c:pt idx="41">
                  <c:v>3.7748299999999999E-2</c:v>
                </c:pt>
                <c:pt idx="42">
                  <c:v>3.1913171999999997E-2</c:v>
                </c:pt>
                <c:pt idx="43">
                  <c:v>2.7918892000000001E-2</c:v>
                </c:pt>
                <c:pt idx="44">
                  <c:v>2.7801922E-2</c:v>
                </c:pt>
                <c:pt idx="45">
                  <c:v>3.0493941E-2</c:v>
                </c:pt>
                <c:pt idx="46">
                  <c:v>3.2995045000000001E-2</c:v>
                </c:pt>
                <c:pt idx="47">
                  <c:v>3.3315855999999998E-2</c:v>
                </c:pt>
                <c:pt idx="48">
                  <c:v>3.2475848000000002E-2</c:v>
                </c:pt>
                <c:pt idx="49">
                  <c:v>3.2287349999999999E-2</c:v>
                </c:pt>
                <c:pt idx="50">
                  <c:v>3.2679646999999999E-2</c:v>
                </c:pt>
                <c:pt idx="51">
                  <c:v>3.2873715999999997E-2</c:v>
                </c:pt>
                <c:pt idx="52">
                  <c:v>3.2845384999999998E-2</c:v>
                </c:pt>
                <c:pt idx="53">
                  <c:v>3.307889E-2</c:v>
                </c:pt>
                <c:pt idx="54">
                  <c:v>3.4362506000000001E-2</c:v>
                </c:pt>
                <c:pt idx="55">
                  <c:v>3.7832989999999997E-2</c:v>
                </c:pt>
                <c:pt idx="56">
                  <c:v>4.2818087999999997E-2</c:v>
                </c:pt>
                <c:pt idx="57">
                  <c:v>5.0111370000000002E-2</c:v>
                </c:pt>
                <c:pt idx="58">
                  <c:v>5.8493014000000003E-2</c:v>
                </c:pt>
                <c:pt idx="59">
                  <c:v>6.4653630000000004E-2</c:v>
                </c:pt>
                <c:pt idx="60">
                  <c:v>6.5562784999999998E-2</c:v>
                </c:pt>
                <c:pt idx="61">
                  <c:v>6.2691540000000004E-2</c:v>
                </c:pt>
                <c:pt idx="62">
                  <c:v>5.9046375999999998E-2</c:v>
                </c:pt>
                <c:pt idx="63">
                  <c:v>5.5826134999999999E-2</c:v>
                </c:pt>
                <c:pt idx="64">
                  <c:v>5.1333080000000003E-2</c:v>
                </c:pt>
                <c:pt idx="65">
                  <c:v>4.5108040000000002E-2</c:v>
                </c:pt>
                <c:pt idx="66">
                  <c:v>4.1279570000000002E-2</c:v>
                </c:pt>
                <c:pt idx="67">
                  <c:v>4.3787550000000001E-2</c:v>
                </c:pt>
                <c:pt idx="68">
                  <c:v>5.0876486999999998E-2</c:v>
                </c:pt>
                <c:pt idx="69">
                  <c:v>5.4292477999999998E-2</c:v>
                </c:pt>
                <c:pt idx="70">
                  <c:v>4.8184472999999998E-2</c:v>
                </c:pt>
                <c:pt idx="71">
                  <c:v>3.3363077999999997E-2</c:v>
                </c:pt>
                <c:pt idx="72">
                  <c:v>1.6503243000000001E-2</c:v>
                </c:pt>
                <c:pt idx="73">
                  <c:v>4.2262925000000002E-3</c:v>
                </c:pt>
                <c:pt idx="74">
                  <c:v>6.0800000000000004E-7</c:v>
                </c:pt>
                <c:pt idx="75">
                  <c:v>2.9042337999999998E-3</c:v>
                </c:pt>
                <c:pt idx="76">
                  <c:v>9.6410720000000005E-3</c:v>
                </c:pt>
                <c:pt idx="77">
                  <c:v>1.6138934000000001E-2</c:v>
                </c:pt>
                <c:pt idx="78">
                  <c:v>2.0902578000000002E-2</c:v>
                </c:pt>
                <c:pt idx="79">
                  <c:v>2.4237649999999999E-2</c:v>
                </c:pt>
                <c:pt idx="80">
                  <c:v>2.5668340000000001E-2</c:v>
                </c:pt>
                <c:pt idx="81">
                  <c:v>2.3683175000000001E-2</c:v>
                </c:pt>
                <c:pt idx="82">
                  <c:v>1.7058713E-2</c:v>
                </c:pt>
                <c:pt idx="83">
                  <c:v>7.1788570000000003E-3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4.8483935999999997E-3</c:v>
                </c:pt>
                <c:pt idx="88">
                  <c:v>1.6305343999999999E-2</c:v>
                </c:pt>
                <c:pt idx="89">
                  <c:v>2.6921878E-2</c:v>
                </c:pt>
                <c:pt idx="90">
                  <c:v>3.4391444E-2</c:v>
                </c:pt>
                <c:pt idx="91">
                  <c:v>3.8216159999999999E-2</c:v>
                </c:pt>
                <c:pt idx="92">
                  <c:v>3.7777480000000002E-2</c:v>
                </c:pt>
                <c:pt idx="93">
                  <c:v>3.5835315E-2</c:v>
                </c:pt>
                <c:pt idx="94">
                  <c:v>3.3341978000000001E-2</c:v>
                </c:pt>
                <c:pt idx="95">
                  <c:v>2.9407809E-2</c:v>
                </c:pt>
                <c:pt idx="96">
                  <c:v>2.7948945999999999E-2</c:v>
                </c:pt>
                <c:pt idx="97">
                  <c:v>2.7550735E-2</c:v>
                </c:pt>
                <c:pt idx="98">
                  <c:v>2.7299621999999999E-2</c:v>
                </c:pt>
                <c:pt idx="99">
                  <c:v>2.7301242999999999E-2</c:v>
                </c:pt>
                <c:pt idx="100">
                  <c:v>2.8126216999999998E-2</c:v>
                </c:pt>
                <c:pt idx="101">
                  <c:v>2.8150225000000001E-2</c:v>
                </c:pt>
                <c:pt idx="102">
                  <c:v>2.7330383999999999E-2</c:v>
                </c:pt>
                <c:pt idx="103">
                  <c:v>2.6689338E-2</c:v>
                </c:pt>
                <c:pt idx="104">
                  <c:v>2.5269940000000001E-2</c:v>
                </c:pt>
                <c:pt idx="105">
                  <c:v>2.2964139000000001E-2</c:v>
                </c:pt>
                <c:pt idx="106">
                  <c:v>1.9738586999999998E-2</c:v>
                </c:pt>
                <c:pt idx="107">
                  <c:v>1.5894453999999999E-2</c:v>
                </c:pt>
                <c:pt idx="108">
                  <c:v>1.1138201E-2</c:v>
                </c:pt>
                <c:pt idx="109">
                  <c:v>5.696937E-3</c:v>
                </c:pt>
                <c:pt idx="110">
                  <c:v>1.92E-4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29D4-4413-B261-2435980540E7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[2]Sheet1!$D$115:$DT$115</c:f>
              <c:numCache>
                <c:formatCode>General</c:formatCode>
                <c:ptCount val="121"/>
                <c:pt idx="0">
                  <c:v>0</c:v>
                </c:pt>
                <c:pt idx="1">
                  <c:v>5.3300000000000005E-4</c:v>
                </c:pt>
                <c:pt idx="2">
                  <c:v>2.5651325000000001E-3</c:v>
                </c:pt>
                <c:pt idx="3">
                  <c:v>5.2384123999999997E-3</c:v>
                </c:pt>
                <c:pt idx="4">
                  <c:v>7.2469700000000001E-3</c:v>
                </c:pt>
                <c:pt idx="5">
                  <c:v>9.7929860000000001E-3</c:v>
                </c:pt>
                <c:pt idx="6">
                  <c:v>1.2750338999999999E-2</c:v>
                </c:pt>
                <c:pt idx="7">
                  <c:v>1.3870792E-2</c:v>
                </c:pt>
                <c:pt idx="8">
                  <c:v>1.1071068999999999E-2</c:v>
                </c:pt>
                <c:pt idx="9">
                  <c:v>4.4930726000000001E-3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6.6799999999999997E-4</c:v>
                </c:pt>
                <c:pt idx="15">
                  <c:v>5.0147105999999997E-3</c:v>
                </c:pt>
                <c:pt idx="16">
                  <c:v>7.736433E-3</c:v>
                </c:pt>
                <c:pt idx="17">
                  <c:v>7.3335813000000001E-3</c:v>
                </c:pt>
                <c:pt idx="18">
                  <c:v>4.710929E-3</c:v>
                </c:pt>
                <c:pt idx="19">
                  <c:v>1.2324464E-3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7.0899999999999999E-4</c:v>
                </c:pt>
                <c:pt idx="25">
                  <c:v>3.9869392999999998E-3</c:v>
                </c:pt>
                <c:pt idx="26">
                  <c:v>8.4565249999999995E-3</c:v>
                </c:pt>
                <c:pt idx="27">
                  <c:v>1.2965005E-2</c:v>
                </c:pt>
                <c:pt idx="28">
                  <c:v>1.7451611999999998E-2</c:v>
                </c:pt>
                <c:pt idx="29">
                  <c:v>2.1711660000000001E-2</c:v>
                </c:pt>
                <c:pt idx="30">
                  <c:v>2.5765605E-2</c:v>
                </c:pt>
                <c:pt idx="31">
                  <c:v>3.0121056E-2</c:v>
                </c:pt>
                <c:pt idx="32">
                  <c:v>3.5337492999999998E-2</c:v>
                </c:pt>
                <c:pt idx="33">
                  <c:v>4.3004300000000002E-2</c:v>
                </c:pt>
                <c:pt idx="34">
                  <c:v>5.1878180000000003E-2</c:v>
                </c:pt>
                <c:pt idx="35">
                  <c:v>6.0062174000000003E-2</c:v>
                </c:pt>
                <c:pt idx="36">
                  <c:v>6.4362324999999998E-2</c:v>
                </c:pt>
                <c:pt idx="37">
                  <c:v>6.3258900000000007E-2</c:v>
                </c:pt>
                <c:pt idx="38">
                  <c:v>5.7946637000000002E-2</c:v>
                </c:pt>
                <c:pt idx="39">
                  <c:v>5.1151330000000002E-2</c:v>
                </c:pt>
                <c:pt idx="40">
                  <c:v>4.4161267999999997E-2</c:v>
                </c:pt>
                <c:pt idx="41">
                  <c:v>3.7748299999999999E-2</c:v>
                </c:pt>
                <c:pt idx="42">
                  <c:v>3.1913171999999997E-2</c:v>
                </c:pt>
                <c:pt idx="43">
                  <c:v>2.7918892000000001E-2</c:v>
                </c:pt>
                <c:pt idx="44">
                  <c:v>2.7801922E-2</c:v>
                </c:pt>
                <c:pt idx="45">
                  <c:v>3.0493941E-2</c:v>
                </c:pt>
                <c:pt idx="46">
                  <c:v>3.2995045000000001E-2</c:v>
                </c:pt>
                <c:pt idx="47">
                  <c:v>3.3315855999999998E-2</c:v>
                </c:pt>
                <c:pt idx="48">
                  <c:v>3.2475848000000002E-2</c:v>
                </c:pt>
                <c:pt idx="49">
                  <c:v>3.2287349999999999E-2</c:v>
                </c:pt>
                <c:pt idx="50">
                  <c:v>3.2679646999999999E-2</c:v>
                </c:pt>
                <c:pt idx="51">
                  <c:v>3.2873715999999997E-2</c:v>
                </c:pt>
                <c:pt idx="52">
                  <c:v>3.2845384999999998E-2</c:v>
                </c:pt>
                <c:pt idx="53">
                  <c:v>3.307889E-2</c:v>
                </c:pt>
                <c:pt idx="54">
                  <c:v>3.4362506000000001E-2</c:v>
                </c:pt>
                <c:pt idx="55">
                  <c:v>3.7832989999999997E-2</c:v>
                </c:pt>
                <c:pt idx="56">
                  <c:v>4.2818087999999997E-2</c:v>
                </c:pt>
                <c:pt idx="57">
                  <c:v>5.0111370000000002E-2</c:v>
                </c:pt>
                <c:pt idx="58">
                  <c:v>5.8493014000000003E-2</c:v>
                </c:pt>
                <c:pt idx="59">
                  <c:v>6.4653630000000004E-2</c:v>
                </c:pt>
                <c:pt idx="60">
                  <c:v>6.5562784999999998E-2</c:v>
                </c:pt>
                <c:pt idx="61">
                  <c:v>6.2691540000000004E-2</c:v>
                </c:pt>
                <c:pt idx="62">
                  <c:v>5.9046375999999998E-2</c:v>
                </c:pt>
                <c:pt idx="63">
                  <c:v>5.5826134999999999E-2</c:v>
                </c:pt>
                <c:pt idx="64">
                  <c:v>5.1333080000000003E-2</c:v>
                </c:pt>
                <c:pt idx="65">
                  <c:v>4.5108040000000002E-2</c:v>
                </c:pt>
                <c:pt idx="66">
                  <c:v>4.1279570000000002E-2</c:v>
                </c:pt>
                <c:pt idx="67">
                  <c:v>4.3787550000000001E-2</c:v>
                </c:pt>
                <c:pt idx="68">
                  <c:v>5.0876486999999998E-2</c:v>
                </c:pt>
                <c:pt idx="69">
                  <c:v>5.4292477999999998E-2</c:v>
                </c:pt>
                <c:pt idx="70">
                  <c:v>4.8184472999999998E-2</c:v>
                </c:pt>
                <c:pt idx="71">
                  <c:v>3.3363077999999997E-2</c:v>
                </c:pt>
                <c:pt idx="72">
                  <c:v>1.6503243000000001E-2</c:v>
                </c:pt>
                <c:pt idx="73">
                  <c:v>4.2262925000000002E-3</c:v>
                </c:pt>
                <c:pt idx="74">
                  <c:v>6.0800000000000004E-7</c:v>
                </c:pt>
                <c:pt idx="75">
                  <c:v>2.9042337999999998E-3</c:v>
                </c:pt>
                <c:pt idx="76">
                  <c:v>9.6410720000000005E-3</c:v>
                </c:pt>
                <c:pt idx="77">
                  <c:v>1.6138934000000001E-2</c:v>
                </c:pt>
                <c:pt idx="78">
                  <c:v>2.0902578000000002E-2</c:v>
                </c:pt>
                <c:pt idx="79">
                  <c:v>2.4237649999999999E-2</c:v>
                </c:pt>
                <c:pt idx="80">
                  <c:v>2.5668340000000001E-2</c:v>
                </c:pt>
                <c:pt idx="81">
                  <c:v>2.3683175000000001E-2</c:v>
                </c:pt>
                <c:pt idx="82">
                  <c:v>1.7058713E-2</c:v>
                </c:pt>
                <c:pt idx="83">
                  <c:v>7.1788570000000003E-3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4.8483935999999997E-3</c:v>
                </c:pt>
                <c:pt idx="88">
                  <c:v>1.6305343999999999E-2</c:v>
                </c:pt>
                <c:pt idx="89">
                  <c:v>2.6921878E-2</c:v>
                </c:pt>
                <c:pt idx="90">
                  <c:v>3.4391444E-2</c:v>
                </c:pt>
                <c:pt idx="91">
                  <c:v>3.8216159999999999E-2</c:v>
                </c:pt>
                <c:pt idx="92">
                  <c:v>3.7777480000000002E-2</c:v>
                </c:pt>
                <c:pt idx="93">
                  <c:v>3.5835315E-2</c:v>
                </c:pt>
                <c:pt idx="94">
                  <c:v>3.3341978000000001E-2</c:v>
                </c:pt>
                <c:pt idx="95">
                  <c:v>2.9407809E-2</c:v>
                </c:pt>
                <c:pt idx="96">
                  <c:v>2.7948945999999999E-2</c:v>
                </c:pt>
                <c:pt idx="97">
                  <c:v>2.7550735E-2</c:v>
                </c:pt>
                <c:pt idx="98">
                  <c:v>2.7299621999999999E-2</c:v>
                </c:pt>
                <c:pt idx="99">
                  <c:v>2.7301242999999999E-2</c:v>
                </c:pt>
                <c:pt idx="100">
                  <c:v>2.8126216999999998E-2</c:v>
                </c:pt>
                <c:pt idx="101">
                  <c:v>2.8150225000000001E-2</c:v>
                </c:pt>
                <c:pt idx="102">
                  <c:v>2.7330383999999999E-2</c:v>
                </c:pt>
                <c:pt idx="103">
                  <c:v>2.6689338E-2</c:v>
                </c:pt>
                <c:pt idx="104">
                  <c:v>2.5269940000000001E-2</c:v>
                </c:pt>
                <c:pt idx="105">
                  <c:v>2.2964139000000001E-2</c:v>
                </c:pt>
                <c:pt idx="106">
                  <c:v>1.9738586999999998E-2</c:v>
                </c:pt>
                <c:pt idx="107">
                  <c:v>1.5894453999999999E-2</c:v>
                </c:pt>
                <c:pt idx="108">
                  <c:v>1.1138201E-2</c:v>
                </c:pt>
                <c:pt idx="109">
                  <c:v>5.696937E-3</c:v>
                </c:pt>
                <c:pt idx="110">
                  <c:v>1.92E-4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29D4-4413-B261-2435980540E7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[2]Sheet1!$D$116:$DT$116</c:f>
              <c:numCache>
                <c:formatCode>General</c:formatCode>
                <c:ptCount val="121"/>
                <c:pt idx="0">
                  <c:v>0</c:v>
                </c:pt>
                <c:pt idx="1">
                  <c:v>5.3300000000000005E-4</c:v>
                </c:pt>
                <c:pt idx="2">
                  <c:v>2.5651325000000001E-3</c:v>
                </c:pt>
                <c:pt idx="3">
                  <c:v>5.2384123999999997E-3</c:v>
                </c:pt>
                <c:pt idx="4">
                  <c:v>7.2469700000000001E-3</c:v>
                </c:pt>
                <c:pt idx="5">
                  <c:v>9.7929860000000001E-3</c:v>
                </c:pt>
                <c:pt idx="6">
                  <c:v>1.2750338999999999E-2</c:v>
                </c:pt>
                <c:pt idx="7">
                  <c:v>1.3870792E-2</c:v>
                </c:pt>
                <c:pt idx="8">
                  <c:v>1.1071068999999999E-2</c:v>
                </c:pt>
                <c:pt idx="9">
                  <c:v>4.4930726000000001E-3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6.6799999999999997E-4</c:v>
                </c:pt>
                <c:pt idx="15">
                  <c:v>5.0147105999999997E-3</c:v>
                </c:pt>
                <c:pt idx="16">
                  <c:v>7.736433E-3</c:v>
                </c:pt>
                <c:pt idx="17">
                  <c:v>7.3335813000000001E-3</c:v>
                </c:pt>
                <c:pt idx="18">
                  <c:v>4.710929E-3</c:v>
                </c:pt>
                <c:pt idx="19">
                  <c:v>1.2324464E-3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7.0899999999999999E-4</c:v>
                </c:pt>
                <c:pt idx="25">
                  <c:v>3.9869392999999998E-3</c:v>
                </c:pt>
                <c:pt idx="26">
                  <c:v>8.4565249999999995E-3</c:v>
                </c:pt>
                <c:pt idx="27">
                  <c:v>1.2965005E-2</c:v>
                </c:pt>
                <c:pt idx="28">
                  <c:v>1.7451611999999998E-2</c:v>
                </c:pt>
                <c:pt idx="29">
                  <c:v>2.1711660000000001E-2</c:v>
                </c:pt>
                <c:pt idx="30">
                  <c:v>2.5765605E-2</c:v>
                </c:pt>
                <c:pt idx="31">
                  <c:v>3.0121056E-2</c:v>
                </c:pt>
                <c:pt idx="32">
                  <c:v>3.5337492999999998E-2</c:v>
                </c:pt>
                <c:pt idx="33">
                  <c:v>4.3004300000000002E-2</c:v>
                </c:pt>
                <c:pt idx="34">
                  <c:v>5.1878180000000003E-2</c:v>
                </c:pt>
                <c:pt idx="35">
                  <c:v>6.0062174000000003E-2</c:v>
                </c:pt>
                <c:pt idx="36">
                  <c:v>6.4362324999999998E-2</c:v>
                </c:pt>
                <c:pt idx="37">
                  <c:v>6.3258900000000007E-2</c:v>
                </c:pt>
                <c:pt idx="38">
                  <c:v>5.7946637000000002E-2</c:v>
                </c:pt>
                <c:pt idx="39">
                  <c:v>5.1151330000000002E-2</c:v>
                </c:pt>
                <c:pt idx="40">
                  <c:v>4.4161267999999997E-2</c:v>
                </c:pt>
                <c:pt idx="41">
                  <c:v>3.7748299999999999E-2</c:v>
                </c:pt>
                <c:pt idx="42">
                  <c:v>3.1913171999999997E-2</c:v>
                </c:pt>
                <c:pt idx="43">
                  <c:v>2.7918892000000001E-2</c:v>
                </c:pt>
                <c:pt idx="44">
                  <c:v>2.7801922E-2</c:v>
                </c:pt>
                <c:pt idx="45">
                  <c:v>3.0493941E-2</c:v>
                </c:pt>
                <c:pt idx="46">
                  <c:v>3.2995045000000001E-2</c:v>
                </c:pt>
                <c:pt idx="47">
                  <c:v>3.3315855999999998E-2</c:v>
                </c:pt>
                <c:pt idx="48">
                  <c:v>3.2475848000000002E-2</c:v>
                </c:pt>
                <c:pt idx="49">
                  <c:v>3.2287349999999999E-2</c:v>
                </c:pt>
                <c:pt idx="50">
                  <c:v>3.2679646999999999E-2</c:v>
                </c:pt>
                <c:pt idx="51">
                  <c:v>3.2873715999999997E-2</c:v>
                </c:pt>
                <c:pt idx="52">
                  <c:v>3.2845384999999998E-2</c:v>
                </c:pt>
                <c:pt idx="53">
                  <c:v>3.307889E-2</c:v>
                </c:pt>
                <c:pt idx="54">
                  <c:v>3.4362506000000001E-2</c:v>
                </c:pt>
                <c:pt idx="55">
                  <c:v>3.7832989999999997E-2</c:v>
                </c:pt>
                <c:pt idx="56">
                  <c:v>4.2818087999999997E-2</c:v>
                </c:pt>
                <c:pt idx="57">
                  <c:v>5.0111370000000002E-2</c:v>
                </c:pt>
                <c:pt idx="58">
                  <c:v>5.8493014000000003E-2</c:v>
                </c:pt>
                <c:pt idx="59">
                  <c:v>6.4653630000000004E-2</c:v>
                </c:pt>
                <c:pt idx="60">
                  <c:v>6.5562784999999998E-2</c:v>
                </c:pt>
                <c:pt idx="61">
                  <c:v>6.2691540000000004E-2</c:v>
                </c:pt>
                <c:pt idx="62">
                  <c:v>5.9046375999999998E-2</c:v>
                </c:pt>
                <c:pt idx="63">
                  <c:v>5.5826134999999999E-2</c:v>
                </c:pt>
                <c:pt idx="64">
                  <c:v>5.1333080000000003E-2</c:v>
                </c:pt>
                <c:pt idx="65">
                  <c:v>4.5108040000000002E-2</c:v>
                </c:pt>
                <c:pt idx="66">
                  <c:v>4.1279570000000002E-2</c:v>
                </c:pt>
                <c:pt idx="67">
                  <c:v>4.3787550000000001E-2</c:v>
                </c:pt>
                <c:pt idx="68">
                  <c:v>5.0876486999999998E-2</c:v>
                </c:pt>
                <c:pt idx="69">
                  <c:v>5.4292477999999998E-2</c:v>
                </c:pt>
                <c:pt idx="70">
                  <c:v>4.8184472999999998E-2</c:v>
                </c:pt>
                <c:pt idx="71">
                  <c:v>3.3363077999999997E-2</c:v>
                </c:pt>
                <c:pt idx="72">
                  <c:v>1.6503243000000001E-2</c:v>
                </c:pt>
                <c:pt idx="73">
                  <c:v>4.2262925000000002E-3</c:v>
                </c:pt>
                <c:pt idx="74">
                  <c:v>6.0800000000000004E-7</c:v>
                </c:pt>
                <c:pt idx="75">
                  <c:v>2.9042337999999998E-3</c:v>
                </c:pt>
                <c:pt idx="76">
                  <c:v>9.6410720000000005E-3</c:v>
                </c:pt>
                <c:pt idx="77">
                  <c:v>1.6138934000000001E-2</c:v>
                </c:pt>
                <c:pt idx="78">
                  <c:v>2.0902578000000002E-2</c:v>
                </c:pt>
                <c:pt idx="79">
                  <c:v>2.4237649999999999E-2</c:v>
                </c:pt>
                <c:pt idx="80">
                  <c:v>2.5668340000000001E-2</c:v>
                </c:pt>
                <c:pt idx="81">
                  <c:v>2.3683175000000001E-2</c:v>
                </c:pt>
                <c:pt idx="82">
                  <c:v>1.7058713E-2</c:v>
                </c:pt>
                <c:pt idx="83">
                  <c:v>7.1788570000000003E-3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4.8483935999999997E-3</c:v>
                </c:pt>
                <c:pt idx="88">
                  <c:v>1.6305343999999999E-2</c:v>
                </c:pt>
                <c:pt idx="89">
                  <c:v>2.6921878E-2</c:v>
                </c:pt>
                <c:pt idx="90">
                  <c:v>3.4391444E-2</c:v>
                </c:pt>
                <c:pt idx="91">
                  <c:v>3.8216159999999999E-2</c:v>
                </c:pt>
                <c:pt idx="92">
                  <c:v>3.7777480000000002E-2</c:v>
                </c:pt>
                <c:pt idx="93">
                  <c:v>3.5835315E-2</c:v>
                </c:pt>
                <c:pt idx="94">
                  <c:v>3.3341978000000001E-2</c:v>
                </c:pt>
                <c:pt idx="95">
                  <c:v>2.9407809E-2</c:v>
                </c:pt>
                <c:pt idx="96">
                  <c:v>2.7948945999999999E-2</c:v>
                </c:pt>
                <c:pt idx="97">
                  <c:v>2.7550735E-2</c:v>
                </c:pt>
                <c:pt idx="98">
                  <c:v>2.7299621999999999E-2</c:v>
                </c:pt>
                <c:pt idx="99">
                  <c:v>2.7301242999999999E-2</c:v>
                </c:pt>
                <c:pt idx="100">
                  <c:v>2.8126216999999998E-2</c:v>
                </c:pt>
                <c:pt idx="101">
                  <c:v>2.8150225000000001E-2</c:v>
                </c:pt>
                <c:pt idx="102">
                  <c:v>2.7330383999999999E-2</c:v>
                </c:pt>
                <c:pt idx="103">
                  <c:v>2.6689338E-2</c:v>
                </c:pt>
                <c:pt idx="104">
                  <c:v>2.5269940000000001E-2</c:v>
                </c:pt>
                <c:pt idx="105">
                  <c:v>2.2964139000000001E-2</c:v>
                </c:pt>
                <c:pt idx="106">
                  <c:v>1.9738586999999998E-2</c:v>
                </c:pt>
                <c:pt idx="107">
                  <c:v>1.5894453999999999E-2</c:v>
                </c:pt>
                <c:pt idx="108">
                  <c:v>1.1138201E-2</c:v>
                </c:pt>
                <c:pt idx="109">
                  <c:v>5.696937E-3</c:v>
                </c:pt>
                <c:pt idx="110">
                  <c:v>1.92E-4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29D4-4413-B261-2435980540E7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[2]Sheet1!$D$117:$DT$117</c:f>
              <c:numCache>
                <c:formatCode>General</c:formatCode>
                <c:ptCount val="121"/>
                <c:pt idx="0">
                  <c:v>0</c:v>
                </c:pt>
                <c:pt idx="1">
                  <c:v>5.3300000000000005E-4</c:v>
                </c:pt>
                <c:pt idx="2">
                  <c:v>2.5651325000000001E-3</c:v>
                </c:pt>
                <c:pt idx="3">
                  <c:v>5.2384123999999997E-3</c:v>
                </c:pt>
                <c:pt idx="4">
                  <c:v>7.2469700000000001E-3</c:v>
                </c:pt>
                <c:pt idx="5">
                  <c:v>9.7929860000000001E-3</c:v>
                </c:pt>
                <c:pt idx="6">
                  <c:v>1.2750338999999999E-2</c:v>
                </c:pt>
                <c:pt idx="7">
                  <c:v>1.3870792E-2</c:v>
                </c:pt>
                <c:pt idx="8">
                  <c:v>1.1071068999999999E-2</c:v>
                </c:pt>
                <c:pt idx="9">
                  <c:v>4.4930726000000001E-3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6.6799999999999997E-4</c:v>
                </c:pt>
                <c:pt idx="15">
                  <c:v>5.0147105999999997E-3</c:v>
                </c:pt>
                <c:pt idx="16">
                  <c:v>7.736433E-3</c:v>
                </c:pt>
                <c:pt idx="17">
                  <c:v>7.3335813000000001E-3</c:v>
                </c:pt>
                <c:pt idx="18">
                  <c:v>4.710929E-3</c:v>
                </c:pt>
                <c:pt idx="19">
                  <c:v>1.2324464E-3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7.0899999999999999E-4</c:v>
                </c:pt>
                <c:pt idx="25">
                  <c:v>3.9869392999999998E-3</c:v>
                </c:pt>
                <c:pt idx="26">
                  <c:v>8.4565249999999995E-3</c:v>
                </c:pt>
                <c:pt idx="27">
                  <c:v>1.2965005E-2</c:v>
                </c:pt>
                <c:pt idx="28">
                  <c:v>1.7451611999999998E-2</c:v>
                </c:pt>
                <c:pt idx="29">
                  <c:v>2.1711660000000001E-2</c:v>
                </c:pt>
                <c:pt idx="30">
                  <c:v>2.5765605E-2</c:v>
                </c:pt>
                <c:pt idx="31">
                  <c:v>3.0121056E-2</c:v>
                </c:pt>
                <c:pt idx="32">
                  <c:v>3.5337492999999998E-2</c:v>
                </c:pt>
                <c:pt idx="33">
                  <c:v>4.3004300000000002E-2</c:v>
                </c:pt>
                <c:pt idx="34">
                  <c:v>5.1878180000000003E-2</c:v>
                </c:pt>
                <c:pt idx="35">
                  <c:v>6.0062174000000003E-2</c:v>
                </c:pt>
                <c:pt idx="36">
                  <c:v>6.4362324999999998E-2</c:v>
                </c:pt>
                <c:pt idx="37">
                  <c:v>6.3258900000000007E-2</c:v>
                </c:pt>
                <c:pt idx="38">
                  <c:v>5.7946637000000002E-2</c:v>
                </c:pt>
                <c:pt idx="39">
                  <c:v>5.1151330000000002E-2</c:v>
                </c:pt>
                <c:pt idx="40">
                  <c:v>4.4161267999999997E-2</c:v>
                </c:pt>
                <c:pt idx="41">
                  <c:v>3.7748299999999999E-2</c:v>
                </c:pt>
                <c:pt idx="42">
                  <c:v>3.1913171999999997E-2</c:v>
                </c:pt>
                <c:pt idx="43">
                  <c:v>2.7918892000000001E-2</c:v>
                </c:pt>
                <c:pt idx="44">
                  <c:v>2.7801922E-2</c:v>
                </c:pt>
                <c:pt idx="45">
                  <c:v>3.0493941E-2</c:v>
                </c:pt>
                <c:pt idx="46">
                  <c:v>3.2995045000000001E-2</c:v>
                </c:pt>
                <c:pt idx="47">
                  <c:v>3.3315855999999998E-2</c:v>
                </c:pt>
                <c:pt idx="48">
                  <c:v>3.2475848000000002E-2</c:v>
                </c:pt>
                <c:pt idx="49">
                  <c:v>3.2287349999999999E-2</c:v>
                </c:pt>
                <c:pt idx="50">
                  <c:v>3.2679646999999999E-2</c:v>
                </c:pt>
                <c:pt idx="51">
                  <c:v>3.2873715999999997E-2</c:v>
                </c:pt>
                <c:pt idx="52">
                  <c:v>3.2845384999999998E-2</c:v>
                </c:pt>
                <c:pt idx="53">
                  <c:v>3.307889E-2</c:v>
                </c:pt>
                <c:pt idx="54">
                  <c:v>3.4362506000000001E-2</c:v>
                </c:pt>
                <c:pt idx="55">
                  <c:v>3.7832989999999997E-2</c:v>
                </c:pt>
                <c:pt idx="56">
                  <c:v>4.2818087999999997E-2</c:v>
                </c:pt>
                <c:pt idx="57">
                  <c:v>5.0111370000000002E-2</c:v>
                </c:pt>
                <c:pt idx="58">
                  <c:v>5.8493014000000003E-2</c:v>
                </c:pt>
                <c:pt idx="59">
                  <c:v>6.4653630000000004E-2</c:v>
                </c:pt>
                <c:pt idx="60">
                  <c:v>6.5562784999999998E-2</c:v>
                </c:pt>
                <c:pt idx="61">
                  <c:v>6.2691540000000004E-2</c:v>
                </c:pt>
                <c:pt idx="62">
                  <c:v>5.9046375999999998E-2</c:v>
                </c:pt>
                <c:pt idx="63">
                  <c:v>5.5826134999999999E-2</c:v>
                </c:pt>
                <c:pt idx="64">
                  <c:v>5.1333080000000003E-2</c:v>
                </c:pt>
                <c:pt idx="65">
                  <c:v>4.5108040000000002E-2</c:v>
                </c:pt>
                <c:pt idx="66">
                  <c:v>4.1279570000000002E-2</c:v>
                </c:pt>
                <c:pt idx="67">
                  <c:v>4.3787550000000001E-2</c:v>
                </c:pt>
                <c:pt idx="68">
                  <c:v>5.0876486999999998E-2</c:v>
                </c:pt>
                <c:pt idx="69">
                  <c:v>5.4292477999999998E-2</c:v>
                </c:pt>
                <c:pt idx="70">
                  <c:v>4.8184472999999998E-2</c:v>
                </c:pt>
                <c:pt idx="71">
                  <c:v>3.3363077999999997E-2</c:v>
                </c:pt>
                <c:pt idx="72">
                  <c:v>1.6503243000000001E-2</c:v>
                </c:pt>
                <c:pt idx="73">
                  <c:v>4.2262925000000002E-3</c:v>
                </c:pt>
                <c:pt idx="74">
                  <c:v>6.0800000000000004E-7</c:v>
                </c:pt>
                <c:pt idx="75">
                  <c:v>2.9042337999999998E-3</c:v>
                </c:pt>
                <c:pt idx="76">
                  <c:v>9.6410720000000005E-3</c:v>
                </c:pt>
                <c:pt idx="77">
                  <c:v>1.6138934000000001E-2</c:v>
                </c:pt>
                <c:pt idx="78">
                  <c:v>2.0902578000000002E-2</c:v>
                </c:pt>
                <c:pt idx="79">
                  <c:v>2.4237649999999999E-2</c:v>
                </c:pt>
                <c:pt idx="80">
                  <c:v>2.5668340000000001E-2</c:v>
                </c:pt>
                <c:pt idx="81">
                  <c:v>2.3683175000000001E-2</c:v>
                </c:pt>
                <c:pt idx="82">
                  <c:v>1.7058713E-2</c:v>
                </c:pt>
                <c:pt idx="83">
                  <c:v>7.1788570000000003E-3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4.8483935999999997E-3</c:v>
                </c:pt>
                <c:pt idx="88">
                  <c:v>1.6305343999999999E-2</c:v>
                </c:pt>
                <c:pt idx="89">
                  <c:v>2.6921878E-2</c:v>
                </c:pt>
                <c:pt idx="90">
                  <c:v>3.4391444E-2</c:v>
                </c:pt>
                <c:pt idx="91">
                  <c:v>3.8216159999999999E-2</c:v>
                </c:pt>
                <c:pt idx="92">
                  <c:v>3.7777480000000002E-2</c:v>
                </c:pt>
                <c:pt idx="93">
                  <c:v>3.5835315E-2</c:v>
                </c:pt>
                <c:pt idx="94">
                  <c:v>3.3341978000000001E-2</c:v>
                </c:pt>
                <c:pt idx="95">
                  <c:v>2.9407809E-2</c:v>
                </c:pt>
                <c:pt idx="96">
                  <c:v>2.7948945999999999E-2</c:v>
                </c:pt>
                <c:pt idx="97">
                  <c:v>2.7550735E-2</c:v>
                </c:pt>
                <c:pt idx="98">
                  <c:v>2.7299621999999999E-2</c:v>
                </c:pt>
                <c:pt idx="99">
                  <c:v>2.7301242999999999E-2</c:v>
                </c:pt>
                <c:pt idx="100">
                  <c:v>2.8126216999999998E-2</c:v>
                </c:pt>
                <c:pt idx="101">
                  <c:v>2.8150225000000001E-2</c:v>
                </c:pt>
                <c:pt idx="102">
                  <c:v>2.7330383999999999E-2</c:v>
                </c:pt>
                <c:pt idx="103">
                  <c:v>2.6689338E-2</c:v>
                </c:pt>
                <c:pt idx="104">
                  <c:v>2.5269940000000001E-2</c:v>
                </c:pt>
                <c:pt idx="105">
                  <c:v>2.2964139000000001E-2</c:v>
                </c:pt>
                <c:pt idx="106">
                  <c:v>1.9738586999999998E-2</c:v>
                </c:pt>
                <c:pt idx="107">
                  <c:v>1.5894453999999999E-2</c:v>
                </c:pt>
                <c:pt idx="108">
                  <c:v>1.1138201E-2</c:v>
                </c:pt>
                <c:pt idx="109">
                  <c:v>5.696937E-3</c:v>
                </c:pt>
                <c:pt idx="110">
                  <c:v>1.92E-4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29D4-4413-B261-2435980540E7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[2]Sheet1!$D$118:$DT$118</c:f>
              <c:numCache>
                <c:formatCode>General</c:formatCode>
                <c:ptCount val="121"/>
                <c:pt idx="0">
                  <c:v>0</c:v>
                </c:pt>
                <c:pt idx="1">
                  <c:v>3.9100000000000002E-4</c:v>
                </c:pt>
                <c:pt idx="2">
                  <c:v>2.6637190000000002E-3</c:v>
                </c:pt>
                <c:pt idx="3">
                  <c:v>5.6404879999999999E-3</c:v>
                </c:pt>
                <c:pt idx="4">
                  <c:v>7.7791368000000001E-3</c:v>
                </c:pt>
                <c:pt idx="5">
                  <c:v>1.0330534000000001E-2</c:v>
                </c:pt>
                <c:pt idx="6">
                  <c:v>1.3238265000000001E-2</c:v>
                </c:pt>
                <c:pt idx="7">
                  <c:v>1.4206732999999999E-2</c:v>
                </c:pt>
                <c:pt idx="8">
                  <c:v>1.1209261999999999E-2</c:v>
                </c:pt>
                <c:pt idx="9">
                  <c:v>4.4745504999999996E-3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8.6399999999999997E-4</c:v>
                </c:pt>
                <c:pt idx="15">
                  <c:v>5.0389264000000001E-3</c:v>
                </c:pt>
                <c:pt idx="16">
                  <c:v>7.444015E-3</c:v>
                </c:pt>
                <c:pt idx="17">
                  <c:v>6.8194290000000001E-3</c:v>
                </c:pt>
                <c:pt idx="18">
                  <c:v>4.1960290000000004E-3</c:v>
                </c:pt>
                <c:pt idx="19">
                  <c:v>9.9400000000000009E-4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1.8582778E-3</c:v>
                </c:pt>
                <c:pt idx="25">
                  <c:v>4.8870835000000001E-3</c:v>
                </c:pt>
                <c:pt idx="26">
                  <c:v>9.1377430000000003E-3</c:v>
                </c:pt>
                <c:pt idx="27">
                  <c:v>1.348242E-2</c:v>
                </c:pt>
                <c:pt idx="28">
                  <c:v>1.7885783999999998E-2</c:v>
                </c:pt>
                <c:pt idx="29">
                  <c:v>2.2116833999999998E-2</c:v>
                </c:pt>
                <c:pt idx="30">
                  <c:v>2.6120524999999999E-2</c:v>
                </c:pt>
                <c:pt idx="31">
                  <c:v>3.0419102E-2</c:v>
                </c:pt>
                <c:pt idx="32">
                  <c:v>3.5697213999999998E-2</c:v>
                </c:pt>
                <c:pt idx="33">
                  <c:v>4.3541864E-2</c:v>
                </c:pt>
                <c:pt idx="34">
                  <c:v>5.2690250000000001E-2</c:v>
                </c:pt>
                <c:pt idx="35">
                  <c:v>6.1192221999999998E-2</c:v>
                </c:pt>
                <c:pt idx="36">
                  <c:v>6.5837510000000002E-2</c:v>
                </c:pt>
                <c:pt idx="37">
                  <c:v>6.5096769999999998E-2</c:v>
                </c:pt>
                <c:pt idx="38">
                  <c:v>6.0143728E-2</c:v>
                </c:pt>
                <c:pt idx="39">
                  <c:v>5.3576591999999999E-2</c:v>
                </c:pt>
                <c:pt idx="40">
                  <c:v>4.6542609999999998E-2</c:v>
                </c:pt>
                <c:pt idx="41">
                  <c:v>3.9780922000000003E-2</c:v>
                </c:pt>
                <c:pt idx="42">
                  <c:v>3.3422973000000002E-2</c:v>
                </c:pt>
                <c:pt idx="43">
                  <c:v>2.8882517E-2</c:v>
                </c:pt>
                <c:pt idx="44">
                  <c:v>2.8345835999999999E-2</c:v>
                </c:pt>
                <c:pt idx="45">
                  <c:v>3.0849976000000001E-2</c:v>
                </c:pt>
                <c:pt idx="46">
                  <c:v>3.3382639999999998E-2</c:v>
                </c:pt>
                <c:pt idx="47">
                  <c:v>3.3838034000000003E-2</c:v>
                </c:pt>
                <c:pt idx="48">
                  <c:v>3.3046267999999997E-2</c:v>
                </c:pt>
                <c:pt idx="49">
                  <c:v>3.2660212000000001E-2</c:v>
                </c:pt>
                <c:pt idx="50">
                  <c:v>3.2639330000000001E-2</c:v>
                </c:pt>
                <c:pt idx="51">
                  <c:v>3.2397005999999999E-2</c:v>
                </c:pt>
                <c:pt idx="52">
                  <c:v>3.2247356999999997E-2</c:v>
                </c:pt>
                <c:pt idx="53">
                  <c:v>3.2861080000000001E-2</c:v>
                </c:pt>
                <c:pt idx="54">
                  <c:v>3.491329E-2</c:v>
                </c:pt>
                <c:pt idx="55">
                  <c:v>3.9133314000000002E-2</c:v>
                </c:pt>
                <c:pt idx="56">
                  <c:v>4.4450839999999998E-2</c:v>
                </c:pt>
                <c:pt idx="57">
                  <c:v>5.1590726000000003E-2</c:v>
                </c:pt>
                <c:pt idx="58">
                  <c:v>5.9616956999999998E-2</c:v>
                </c:pt>
                <c:pt idx="59">
                  <c:v>6.5502050000000006E-2</c:v>
                </c:pt>
                <c:pt idx="60">
                  <c:v>6.6263489999999994E-2</c:v>
                </c:pt>
                <c:pt idx="61">
                  <c:v>6.320423E-2</c:v>
                </c:pt>
                <c:pt idx="62">
                  <c:v>5.9215012999999997E-2</c:v>
                </c:pt>
                <c:pt idx="63">
                  <c:v>5.5553810000000002E-2</c:v>
                </c:pt>
                <c:pt idx="64">
                  <c:v>5.0738699999999998E-2</c:v>
                </c:pt>
                <c:pt idx="65">
                  <c:v>4.4389320000000003E-2</c:v>
                </c:pt>
                <c:pt idx="66">
                  <c:v>4.0540920000000001E-2</c:v>
                </c:pt>
                <c:pt idx="67">
                  <c:v>4.3004680000000003E-2</c:v>
                </c:pt>
                <c:pt idx="68">
                  <c:v>5.0053265E-2</c:v>
                </c:pt>
                <c:pt idx="69">
                  <c:v>5.3558203999999998E-2</c:v>
                </c:pt>
                <c:pt idx="70">
                  <c:v>4.7740746000000001E-2</c:v>
                </c:pt>
                <c:pt idx="71">
                  <c:v>3.3286410000000002E-2</c:v>
                </c:pt>
                <c:pt idx="72">
                  <c:v>1.6604349000000001E-2</c:v>
                </c:pt>
                <c:pt idx="73">
                  <c:v>4.130964E-3</c:v>
                </c:pt>
                <c:pt idx="74">
                  <c:v>0</c:v>
                </c:pt>
                <c:pt idx="75">
                  <c:v>1.8407801E-3</c:v>
                </c:pt>
                <c:pt idx="76">
                  <c:v>8.3970409999999992E-3</c:v>
                </c:pt>
                <c:pt idx="77">
                  <c:v>1.5049778E-2</c:v>
                </c:pt>
                <c:pt idx="78">
                  <c:v>2.0074768E-2</c:v>
                </c:pt>
                <c:pt idx="79">
                  <c:v>2.3587756000000001E-2</c:v>
                </c:pt>
                <c:pt idx="80">
                  <c:v>2.5136655000000001E-2</c:v>
                </c:pt>
                <c:pt idx="81">
                  <c:v>2.3362527000000001E-2</c:v>
                </c:pt>
                <c:pt idx="82">
                  <c:v>1.7154675000000001E-2</c:v>
                </c:pt>
                <c:pt idx="83">
                  <c:v>7.8462380000000002E-3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5.6866199999999999E-3</c:v>
                </c:pt>
                <c:pt idx="88">
                  <c:v>1.6610235000000001E-2</c:v>
                </c:pt>
                <c:pt idx="89">
                  <c:v>2.6763180000000001E-2</c:v>
                </c:pt>
                <c:pt idx="90">
                  <c:v>3.3967606999999997E-2</c:v>
                </c:pt>
                <c:pt idx="91">
                  <c:v>3.7780154000000003E-2</c:v>
                </c:pt>
                <c:pt idx="92">
                  <c:v>3.7519329999999997E-2</c:v>
                </c:pt>
                <c:pt idx="93">
                  <c:v>3.5842965999999997E-2</c:v>
                </c:pt>
                <c:pt idx="94">
                  <c:v>3.3587143E-2</c:v>
                </c:pt>
                <c:pt idx="95">
                  <c:v>2.9697467000000002E-2</c:v>
                </c:pt>
                <c:pt idx="96">
                  <c:v>2.8143885E-2</c:v>
                </c:pt>
                <c:pt idx="97">
                  <c:v>2.7490526000000001E-2</c:v>
                </c:pt>
                <c:pt idx="98">
                  <c:v>2.6896481999999999E-2</c:v>
                </c:pt>
                <c:pt idx="99">
                  <c:v>2.6590220000000001E-2</c:v>
                </c:pt>
                <c:pt idx="100">
                  <c:v>2.7263981999999999E-2</c:v>
                </c:pt>
                <c:pt idx="101">
                  <c:v>2.7315534999999998E-2</c:v>
                </c:pt>
                <c:pt idx="102">
                  <c:v>2.64554E-2</c:v>
                </c:pt>
                <c:pt idx="103">
                  <c:v>2.5868792000000002E-2</c:v>
                </c:pt>
                <c:pt idx="104">
                  <c:v>2.4585558E-2</c:v>
                </c:pt>
                <c:pt idx="105">
                  <c:v>2.2455985000000001E-2</c:v>
                </c:pt>
                <c:pt idx="106">
                  <c:v>1.9442646000000001E-2</c:v>
                </c:pt>
                <c:pt idx="107">
                  <c:v>1.5839819000000002E-2</c:v>
                </c:pt>
                <c:pt idx="108">
                  <c:v>1.1326388999999999E-2</c:v>
                </c:pt>
                <c:pt idx="109">
                  <c:v>6.1191279999999997E-3</c:v>
                </c:pt>
                <c:pt idx="110">
                  <c:v>8.3299999999999997E-4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29D4-4413-B261-2435980540E7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[2]Sheet1!$D$119:$DT$119</c:f>
              <c:numCache>
                <c:formatCode>General</c:formatCode>
                <c:ptCount val="121"/>
                <c:pt idx="0">
                  <c:v>0</c:v>
                </c:pt>
                <c:pt idx="1">
                  <c:v>3.9100000000000002E-4</c:v>
                </c:pt>
                <c:pt idx="2">
                  <c:v>2.6637190000000002E-3</c:v>
                </c:pt>
                <c:pt idx="3">
                  <c:v>5.6404879999999999E-3</c:v>
                </c:pt>
                <c:pt idx="4">
                  <c:v>7.7791368000000001E-3</c:v>
                </c:pt>
                <c:pt idx="5">
                  <c:v>1.0330534000000001E-2</c:v>
                </c:pt>
                <c:pt idx="6">
                  <c:v>1.3238265000000001E-2</c:v>
                </c:pt>
                <c:pt idx="7">
                  <c:v>1.4206732999999999E-2</c:v>
                </c:pt>
                <c:pt idx="8">
                  <c:v>1.1209261999999999E-2</c:v>
                </c:pt>
                <c:pt idx="9">
                  <c:v>4.4745504999999996E-3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8.6399999999999997E-4</c:v>
                </c:pt>
                <c:pt idx="15">
                  <c:v>5.0389264000000001E-3</c:v>
                </c:pt>
                <c:pt idx="16">
                  <c:v>7.444015E-3</c:v>
                </c:pt>
                <c:pt idx="17">
                  <c:v>6.8194290000000001E-3</c:v>
                </c:pt>
                <c:pt idx="18">
                  <c:v>4.1960290000000004E-3</c:v>
                </c:pt>
                <c:pt idx="19">
                  <c:v>9.9400000000000009E-4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1.8582778E-3</c:v>
                </c:pt>
                <c:pt idx="25">
                  <c:v>4.8870835000000001E-3</c:v>
                </c:pt>
                <c:pt idx="26">
                  <c:v>9.1377430000000003E-3</c:v>
                </c:pt>
                <c:pt idx="27">
                  <c:v>1.348242E-2</c:v>
                </c:pt>
                <c:pt idx="28">
                  <c:v>1.7885783999999998E-2</c:v>
                </c:pt>
                <c:pt idx="29">
                  <c:v>2.2116833999999998E-2</c:v>
                </c:pt>
                <c:pt idx="30">
                  <c:v>2.6120524999999999E-2</c:v>
                </c:pt>
                <c:pt idx="31">
                  <c:v>3.0419102E-2</c:v>
                </c:pt>
                <c:pt idx="32">
                  <c:v>3.5697213999999998E-2</c:v>
                </c:pt>
                <c:pt idx="33">
                  <c:v>4.3541864E-2</c:v>
                </c:pt>
                <c:pt idx="34">
                  <c:v>5.2690250000000001E-2</c:v>
                </c:pt>
                <c:pt idx="35">
                  <c:v>6.1192221999999998E-2</c:v>
                </c:pt>
                <c:pt idx="36">
                  <c:v>6.5837510000000002E-2</c:v>
                </c:pt>
                <c:pt idx="37">
                  <c:v>6.5096769999999998E-2</c:v>
                </c:pt>
                <c:pt idx="38">
                  <c:v>6.0143728E-2</c:v>
                </c:pt>
                <c:pt idx="39">
                  <c:v>5.3576591999999999E-2</c:v>
                </c:pt>
                <c:pt idx="40">
                  <c:v>4.6542609999999998E-2</c:v>
                </c:pt>
                <c:pt idx="41">
                  <c:v>3.9780922000000003E-2</c:v>
                </c:pt>
                <c:pt idx="42">
                  <c:v>3.3422973000000002E-2</c:v>
                </c:pt>
                <c:pt idx="43">
                  <c:v>2.8882517E-2</c:v>
                </c:pt>
                <c:pt idx="44">
                  <c:v>2.8345835999999999E-2</c:v>
                </c:pt>
                <c:pt idx="45">
                  <c:v>3.0849976000000001E-2</c:v>
                </c:pt>
                <c:pt idx="46">
                  <c:v>3.3382639999999998E-2</c:v>
                </c:pt>
                <c:pt idx="47">
                  <c:v>3.3838034000000003E-2</c:v>
                </c:pt>
                <c:pt idx="48">
                  <c:v>3.3046267999999997E-2</c:v>
                </c:pt>
                <c:pt idx="49">
                  <c:v>3.2660212000000001E-2</c:v>
                </c:pt>
                <c:pt idx="50">
                  <c:v>3.2639330000000001E-2</c:v>
                </c:pt>
                <c:pt idx="51">
                  <c:v>3.2397005999999999E-2</c:v>
                </c:pt>
                <c:pt idx="52">
                  <c:v>3.2247356999999997E-2</c:v>
                </c:pt>
                <c:pt idx="53">
                  <c:v>3.2861080000000001E-2</c:v>
                </c:pt>
                <c:pt idx="54">
                  <c:v>3.491329E-2</c:v>
                </c:pt>
                <c:pt idx="55">
                  <c:v>3.9133314000000002E-2</c:v>
                </c:pt>
                <c:pt idx="56">
                  <c:v>4.4450839999999998E-2</c:v>
                </c:pt>
                <c:pt idx="57">
                  <c:v>5.1590726000000003E-2</c:v>
                </c:pt>
                <c:pt idx="58">
                  <c:v>5.9616956999999998E-2</c:v>
                </c:pt>
                <c:pt idx="59">
                  <c:v>6.5502050000000006E-2</c:v>
                </c:pt>
                <c:pt idx="60">
                  <c:v>6.6263489999999994E-2</c:v>
                </c:pt>
                <c:pt idx="61">
                  <c:v>6.320423E-2</c:v>
                </c:pt>
                <c:pt idx="62">
                  <c:v>5.9215012999999997E-2</c:v>
                </c:pt>
                <c:pt idx="63">
                  <c:v>5.5553810000000002E-2</c:v>
                </c:pt>
                <c:pt idx="64">
                  <c:v>5.0738699999999998E-2</c:v>
                </c:pt>
                <c:pt idx="65">
                  <c:v>4.4389320000000003E-2</c:v>
                </c:pt>
                <c:pt idx="66">
                  <c:v>4.0540920000000001E-2</c:v>
                </c:pt>
                <c:pt idx="67">
                  <c:v>4.3004680000000003E-2</c:v>
                </c:pt>
                <c:pt idx="68">
                  <c:v>5.0053265E-2</c:v>
                </c:pt>
                <c:pt idx="69">
                  <c:v>5.3558203999999998E-2</c:v>
                </c:pt>
                <c:pt idx="70">
                  <c:v>4.7740746000000001E-2</c:v>
                </c:pt>
                <c:pt idx="71">
                  <c:v>3.3286410000000002E-2</c:v>
                </c:pt>
                <c:pt idx="72">
                  <c:v>1.6604349000000001E-2</c:v>
                </c:pt>
                <c:pt idx="73">
                  <c:v>4.130964E-3</c:v>
                </c:pt>
                <c:pt idx="74">
                  <c:v>0</c:v>
                </c:pt>
                <c:pt idx="75">
                  <c:v>1.8407801E-3</c:v>
                </c:pt>
                <c:pt idx="76">
                  <c:v>8.3970409999999992E-3</c:v>
                </c:pt>
                <c:pt idx="77">
                  <c:v>1.5049778E-2</c:v>
                </c:pt>
                <c:pt idx="78">
                  <c:v>2.0074768E-2</c:v>
                </c:pt>
                <c:pt idx="79">
                  <c:v>2.3587756000000001E-2</c:v>
                </c:pt>
                <c:pt idx="80">
                  <c:v>2.5136655000000001E-2</c:v>
                </c:pt>
                <c:pt idx="81">
                  <c:v>2.3362527000000001E-2</c:v>
                </c:pt>
                <c:pt idx="82">
                  <c:v>1.7154675000000001E-2</c:v>
                </c:pt>
                <c:pt idx="83">
                  <c:v>7.8462380000000002E-3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5.6866199999999999E-3</c:v>
                </c:pt>
                <c:pt idx="88">
                  <c:v>1.6610235000000001E-2</c:v>
                </c:pt>
                <c:pt idx="89">
                  <c:v>2.6763180000000001E-2</c:v>
                </c:pt>
                <c:pt idx="90">
                  <c:v>3.3967606999999997E-2</c:v>
                </c:pt>
                <c:pt idx="91">
                  <c:v>3.7780154000000003E-2</c:v>
                </c:pt>
                <c:pt idx="92">
                  <c:v>3.7519329999999997E-2</c:v>
                </c:pt>
                <c:pt idx="93">
                  <c:v>3.5842965999999997E-2</c:v>
                </c:pt>
                <c:pt idx="94">
                  <c:v>3.3587143E-2</c:v>
                </c:pt>
                <c:pt idx="95">
                  <c:v>2.9697467000000002E-2</c:v>
                </c:pt>
                <c:pt idx="96">
                  <c:v>2.8143885E-2</c:v>
                </c:pt>
                <c:pt idx="97">
                  <c:v>2.7490526000000001E-2</c:v>
                </c:pt>
                <c:pt idx="98">
                  <c:v>2.6896481999999999E-2</c:v>
                </c:pt>
                <c:pt idx="99">
                  <c:v>2.6590220000000001E-2</c:v>
                </c:pt>
                <c:pt idx="100">
                  <c:v>2.7263981999999999E-2</c:v>
                </c:pt>
                <c:pt idx="101">
                  <c:v>2.7315534999999998E-2</c:v>
                </c:pt>
                <c:pt idx="102">
                  <c:v>2.64554E-2</c:v>
                </c:pt>
                <c:pt idx="103">
                  <c:v>2.5868792000000002E-2</c:v>
                </c:pt>
                <c:pt idx="104">
                  <c:v>2.4585558E-2</c:v>
                </c:pt>
                <c:pt idx="105">
                  <c:v>2.2455985000000001E-2</c:v>
                </c:pt>
                <c:pt idx="106">
                  <c:v>1.9442646000000001E-2</c:v>
                </c:pt>
                <c:pt idx="107">
                  <c:v>1.5839819000000002E-2</c:v>
                </c:pt>
                <c:pt idx="108">
                  <c:v>1.1326388999999999E-2</c:v>
                </c:pt>
                <c:pt idx="109">
                  <c:v>6.1191279999999997E-3</c:v>
                </c:pt>
                <c:pt idx="110">
                  <c:v>8.3299999999999997E-4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29D4-4413-B261-2435980540E7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[2]Sheet1!$D$120:$DT$120</c:f>
              <c:numCache>
                <c:formatCode>General</c:formatCode>
                <c:ptCount val="121"/>
                <c:pt idx="0">
                  <c:v>0</c:v>
                </c:pt>
                <c:pt idx="1">
                  <c:v>3.9100000000000002E-4</c:v>
                </c:pt>
                <c:pt idx="2">
                  <c:v>2.6637190000000002E-3</c:v>
                </c:pt>
                <c:pt idx="3">
                  <c:v>5.6404879999999999E-3</c:v>
                </c:pt>
                <c:pt idx="4">
                  <c:v>7.7791368000000001E-3</c:v>
                </c:pt>
                <c:pt idx="5">
                  <c:v>1.0330534000000001E-2</c:v>
                </c:pt>
                <c:pt idx="6">
                  <c:v>1.3238265000000001E-2</c:v>
                </c:pt>
                <c:pt idx="7">
                  <c:v>1.4206732999999999E-2</c:v>
                </c:pt>
                <c:pt idx="8">
                  <c:v>1.1209261999999999E-2</c:v>
                </c:pt>
                <c:pt idx="9">
                  <c:v>4.4745504999999996E-3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8.6399999999999997E-4</c:v>
                </c:pt>
                <c:pt idx="15">
                  <c:v>5.0389264000000001E-3</c:v>
                </c:pt>
                <c:pt idx="16">
                  <c:v>7.444015E-3</c:v>
                </c:pt>
                <c:pt idx="17">
                  <c:v>6.8194290000000001E-3</c:v>
                </c:pt>
                <c:pt idx="18">
                  <c:v>4.1960290000000004E-3</c:v>
                </c:pt>
                <c:pt idx="19">
                  <c:v>9.9400000000000009E-4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1.8582778E-3</c:v>
                </c:pt>
                <c:pt idx="25">
                  <c:v>4.8870835000000001E-3</c:v>
                </c:pt>
                <c:pt idx="26">
                  <c:v>9.1377430000000003E-3</c:v>
                </c:pt>
                <c:pt idx="27">
                  <c:v>1.348242E-2</c:v>
                </c:pt>
                <c:pt idx="28">
                  <c:v>1.7885783999999998E-2</c:v>
                </c:pt>
                <c:pt idx="29">
                  <c:v>2.2116833999999998E-2</c:v>
                </c:pt>
                <c:pt idx="30">
                  <c:v>2.6120524999999999E-2</c:v>
                </c:pt>
                <c:pt idx="31">
                  <c:v>3.0419102E-2</c:v>
                </c:pt>
                <c:pt idx="32">
                  <c:v>3.5697213999999998E-2</c:v>
                </c:pt>
                <c:pt idx="33">
                  <c:v>4.3541864E-2</c:v>
                </c:pt>
                <c:pt idx="34">
                  <c:v>5.2690250000000001E-2</c:v>
                </c:pt>
                <c:pt idx="35">
                  <c:v>6.1192221999999998E-2</c:v>
                </c:pt>
                <c:pt idx="36">
                  <c:v>6.5837510000000002E-2</c:v>
                </c:pt>
                <c:pt idx="37">
                  <c:v>6.5096769999999998E-2</c:v>
                </c:pt>
                <c:pt idx="38">
                  <c:v>6.0143728E-2</c:v>
                </c:pt>
                <c:pt idx="39">
                  <c:v>5.3576591999999999E-2</c:v>
                </c:pt>
                <c:pt idx="40">
                  <c:v>4.6542609999999998E-2</c:v>
                </c:pt>
                <c:pt idx="41">
                  <c:v>3.9780922000000003E-2</c:v>
                </c:pt>
                <c:pt idx="42">
                  <c:v>3.3422973000000002E-2</c:v>
                </c:pt>
                <c:pt idx="43">
                  <c:v>2.8882517E-2</c:v>
                </c:pt>
                <c:pt idx="44">
                  <c:v>2.8345835999999999E-2</c:v>
                </c:pt>
                <c:pt idx="45">
                  <c:v>3.0849976000000001E-2</c:v>
                </c:pt>
                <c:pt idx="46">
                  <c:v>3.3382639999999998E-2</c:v>
                </c:pt>
                <c:pt idx="47">
                  <c:v>3.3838034000000003E-2</c:v>
                </c:pt>
                <c:pt idx="48">
                  <c:v>3.3046267999999997E-2</c:v>
                </c:pt>
                <c:pt idx="49">
                  <c:v>3.2660212000000001E-2</c:v>
                </c:pt>
                <c:pt idx="50">
                  <c:v>3.2639330000000001E-2</c:v>
                </c:pt>
                <c:pt idx="51">
                  <c:v>3.2397005999999999E-2</c:v>
                </c:pt>
                <c:pt idx="52">
                  <c:v>3.2247356999999997E-2</c:v>
                </c:pt>
                <c:pt idx="53">
                  <c:v>3.2861080000000001E-2</c:v>
                </c:pt>
                <c:pt idx="54">
                  <c:v>3.491329E-2</c:v>
                </c:pt>
                <c:pt idx="55">
                  <c:v>3.9133314000000002E-2</c:v>
                </c:pt>
                <c:pt idx="56">
                  <c:v>4.4450839999999998E-2</c:v>
                </c:pt>
                <c:pt idx="57">
                  <c:v>5.1590726000000003E-2</c:v>
                </c:pt>
                <c:pt idx="58">
                  <c:v>5.9616956999999998E-2</c:v>
                </c:pt>
                <c:pt idx="59">
                  <c:v>6.5502050000000006E-2</c:v>
                </c:pt>
                <c:pt idx="60">
                  <c:v>6.6263489999999994E-2</c:v>
                </c:pt>
                <c:pt idx="61">
                  <c:v>6.320423E-2</c:v>
                </c:pt>
                <c:pt idx="62">
                  <c:v>5.9215012999999997E-2</c:v>
                </c:pt>
                <c:pt idx="63">
                  <c:v>5.5553810000000002E-2</c:v>
                </c:pt>
                <c:pt idx="64">
                  <c:v>5.0738699999999998E-2</c:v>
                </c:pt>
                <c:pt idx="65">
                  <c:v>4.4389320000000003E-2</c:v>
                </c:pt>
                <c:pt idx="66">
                  <c:v>4.0540920000000001E-2</c:v>
                </c:pt>
                <c:pt idx="67">
                  <c:v>4.3004680000000003E-2</c:v>
                </c:pt>
                <c:pt idx="68">
                  <c:v>5.0053265E-2</c:v>
                </c:pt>
                <c:pt idx="69">
                  <c:v>5.3558203999999998E-2</c:v>
                </c:pt>
                <c:pt idx="70">
                  <c:v>4.7740746000000001E-2</c:v>
                </c:pt>
                <c:pt idx="71">
                  <c:v>3.3286410000000002E-2</c:v>
                </c:pt>
                <c:pt idx="72">
                  <c:v>1.6604349000000001E-2</c:v>
                </c:pt>
                <c:pt idx="73">
                  <c:v>4.130964E-3</c:v>
                </c:pt>
                <c:pt idx="74">
                  <c:v>0</c:v>
                </c:pt>
                <c:pt idx="75">
                  <c:v>1.8407801E-3</c:v>
                </c:pt>
                <c:pt idx="76">
                  <c:v>8.3970409999999992E-3</c:v>
                </c:pt>
                <c:pt idx="77">
                  <c:v>1.5049778E-2</c:v>
                </c:pt>
                <c:pt idx="78">
                  <c:v>2.0074768E-2</c:v>
                </c:pt>
                <c:pt idx="79">
                  <c:v>2.3587756000000001E-2</c:v>
                </c:pt>
                <c:pt idx="80">
                  <c:v>2.5136655000000001E-2</c:v>
                </c:pt>
                <c:pt idx="81">
                  <c:v>2.3362527000000001E-2</c:v>
                </c:pt>
                <c:pt idx="82">
                  <c:v>1.7154675000000001E-2</c:v>
                </c:pt>
                <c:pt idx="83">
                  <c:v>7.8462380000000002E-3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5.6866199999999999E-3</c:v>
                </c:pt>
                <c:pt idx="88">
                  <c:v>1.6610235000000001E-2</c:v>
                </c:pt>
                <c:pt idx="89">
                  <c:v>2.6763180000000001E-2</c:v>
                </c:pt>
                <c:pt idx="90">
                  <c:v>3.3967606999999997E-2</c:v>
                </c:pt>
                <c:pt idx="91">
                  <c:v>3.7780154000000003E-2</c:v>
                </c:pt>
                <c:pt idx="92">
                  <c:v>3.7519329999999997E-2</c:v>
                </c:pt>
                <c:pt idx="93">
                  <c:v>3.5842965999999997E-2</c:v>
                </c:pt>
                <c:pt idx="94">
                  <c:v>3.3587143E-2</c:v>
                </c:pt>
                <c:pt idx="95">
                  <c:v>2.9697467000000002E-2</c:v>
                </c:pt>
                <c:pt idx="96">
                  <c:v>2.8143885E-2</c:v>
                </c:pt>
                <c:pt idx="97">
                  <c:v>2.7490526000000001E-2</c:v>
                </c:pt>
                <c:pt idx="98">
                  <c:v>2.6896481999999999E-2</c:v>
                </c:pt>
                <c:pt idx="99">
                  <c:v>2.6590220000000001E-2</c:v>
                </c:pt>
                <c:pt idx="100">
                  <c:v>2.7263981999999999E-2</c:v>
                </c:pt>
                <c:pt idx="101">
                  <c:v>2.7315534999999998E-2</c:v>
                </c:pt>
                <c:pt idx="102">
                  <c:v>2.64554E-2</c:v>
                </c:pt>
                <c:pt idx="103">
                  <c:v>2.5868792000000002E-2</c:v>
                </c:pt>
                <c:pt idx="104">
                  <c:v>2.4585558E-2</c:v>
                </c:pt>
                <c:pt idx="105">
                  <c:v>2.2455985000000001E-2</c:v>
                </c:pt>
                <c:pt idx="106">
                  <c:v>1.9442646000000001E-2</c:v>
                </c:pt>
                <c:pt idx="107">
                  <c:v>1.5839819000000002E-2</c:v>
                </c:pt>
                <c:pt idx="108">
                  <c:v>1.1326388999999999E-2</c:v>
                </c:pt>
                <c:pt idx="109">
                  <c:v>6.1191279999999997E-3</c:v>
                </c:pt>
                <c:pt idx="110">
                  <c:v>8.3299999999999997E-4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29D4-4413-B261-2435980540E7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[2]Sheet1!$D$121:$DT$121</c:f>
              <c:numCache>
                <c:formatCode>General</c:formatCode>
                <c:ptCount val="121"/>
                <c:pt idx="0">
                  <c:v>0</c:v>
                </c:pt>
                <c:pt idx="1">
                  <c:v>3.9100000000000002E-4</c:v>
                </c:pt>
                <c:pt idx="2">
                  <c:v>2.6637190000000002E-3</c:v>
                </c:pt>
                <c:pt idx="3">
                  <c:v>5.6404879999999999E-3</c:v>
                </c:pt>
                <c:pt idx="4">
                  <c:v>7.7791368000000001E-3</c:v>
                </c:pt>
                <c:pt idx="5">
                  <c:v>1.0330534000000001E-2</c:v>
                </c:pt>
                <c:pt idx="6">
                  <c:v>1.3238265000000001E-2</c:v>
                </c:pt>
                <c:pt idx="7">
                  <c:v>1.4206732999999999E-2</c:v>
                </c:pt>
                <c:pt idx="8">
                  <c:v>1.1209261999999999E-2</c:v>
                </c:pt>
                <c:pt idx="9">
                  <c:v>4.4745504999999996E-3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8.6399999999999997E-4</c:v>
                </c:pt>
                <c:pt idx="15">
                  <c:v>5.0389264000000001E-3</c:v>
                </c:pt>
                <c:pt idx="16">
                  <c:v>7.444015E-3</c:v>
                </c:pt>
                <c:pt idx="17">
                  <c:v>6.8194290000000001E-3</c:v>
                </c:pt>
                <c:pt idx="18">
                  <c:v>4.1960290000000004E-3</c:v>
                </c:pt>
                <c:pt idx="19">
                  <c:v>9.9400000000000009E-4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1.8582778E-3</c:v>
                </c:pt>
                <c:pt idx="25">
                  <c:v>4.8870835000000001E-3</c:v>
                </c:pt>
                <c:pt idx="26">
                  <c:v>9.1377430000000003E-3</c:v>
                </c:pt>
                <c:pt idx="27">
                  <c:v>1.348242E-2</c:v>
                </c:pt>
                <c:pt idx="28">
                  <c:v>1.7885783999999998E-2</c:v>
                </c:pt>
                <c:pt idx="29">
                  <c:v>2.2116833999999998E-2</c:v>
                </c:pt>
                <c:pt idx="30">
                  <c:v>2.6120524999999999E-2</c:v>
                </c:pt>
                <c:pt idx="31">
                  <c:v>3.0419102E-2</c:v>
                </c:pt>
                <c:pt idx="32">
                  <c:v>3.5697213999999998E-2</c:v>
                </c:pt>
                <c:pt idx="33">
                  <c:v>4.3541864E-2</c:v>
                </c:pt>
                <c:pt idx="34">
                  <c:v>5.2690250000000001E-2</c:v>
                </c:pt>
                <c:pt idx="35">
                  <c:v>6.1192221999999998E-2</c:v>
                </c:pt>
                <c:pt idx="36">
                  <c:v>6.5837510000000002E-2</c:v>
                </c:pt>
                <c:pt idx="37">
                  <c:v>6.5096769999999998E-2</c:v>
                </c:pt>
                <c:pt idx="38">
                  <c:v>6.0143728E-2</c:v>
                </c:pt>
                <c:pt idx="39">
                  <c:v>5.3576591999999999E-2</c:v>
                </c:pt>
                <c:pt idx="40">
                  <c:v>4.6542609999999998E-2</c:v>
                </c:pt>
                <c:pt idx="41">
                  <c:v>3.9780922000000003E-2</c:v>
                </c:pt>
                <c:pt idx="42">
                  <c:v>3.3422973000000002E-2</c:v>
                </c:pt>
                <c:pt idx="43">
                  <c:v>2.8882517E-2</c:v>
                </c:pt>
                <c:pt idx="44">
                  <c:v>2.8345835999999999E-2</c:v>
                </c:pt>
                <c:pt idx="45">
                  <c:v>3.0849976000000001E-2</c:v>
                </c:pt>
                <c:pt idx="46">
                  <c:v>3.3382639999999998E-2</c:v>
                </c:pt>
                <c:pt idx="47">
                  <c:v>3.3838034000000003E-2</c:v>
                </c:pt>
                <c:pt idx="48">
                  <c:v>3.3046267999999997E-2</c:v>
                </c:pt>
                <c:pt idx="49">
                  <c:v>3.2660212000000001E-2</c:v>
                </c:pt>
                <c:pt idx="50">
                  <c:v>3.2639330000000001E-2</c:v>
                </c:pt>
                <c:pt idx="51">
                  <c:v>3.2397005999999999E-2</c:v>
                </c:pt>
                <c:pt idx="52">
                  <c:v>3.2247356999999997E-2</c:v>
                </c:pt>
                <c:pt idx="53">
                  <c:v>3.2861080000000001E-2</c:v>
                </c:pt>
                <c:pt idx="54">
                  <c:v>3.491329E-2</c:v>
                </c:pt>
                <c:pt idx="55">
                  <c:v>3.9133314000000002E-2</c:v>
                </c:pt>
                <c:pt idx="56">
                  <c:v>4.4450839999999998E-2</c:v>
                </c:pt>
                <c:pt idx="57">
                  <c:v>5.1590726000000003E-2</c:v>
                </c:pt>
                <c:pt idx="58">
                  <c:v>5.9616956999999998E-2</c:v>
                </c:pt>
                <c:pt idx="59">
                  <c:v>6.5502050000000006E-2</c:v>
                </c:pt>
                <c:pt idx="60">
                  <c:v>6.6263489999999994E-2</c:v>
                </c:pt>
                <c:pt idx="61">
                  <c:v>6.320423E-2</c:v>
                </c:pt>
                <c:pt idx="62">
                  <c:v>5.9215012999999997E-2</c:v>
                </c:pt>
                <c:pt idx="63">
                  <c:v>5.5553810000000002E-2</c:v>
                </c:pt>
                <c:pt idx="64">
                  <c:v>5.0738699999999998E-2</c:v>
                </c:pt>
                <c:pt idx="65">
                  <c:v>4.4389320000000003E-2</c:v>
                </c:pt>
                <c:pt idx="66">
                  <c:v>4.0540920000000001E-2</c:v>
                </c:pt>
                <c:pt idx="67">
                  <c:v>4.3004680000000003E-2</c:v>
                </c:pt>
                <c:pt idx="68">
                  <c:v>5.0053265E-2</c:v>
                </c:pt>
                <c:pt idx="69">
                  <c:v>5.3558203999999998E-2</c:v>
                </c:pt>
                <c:pt idx="70">
                  <c:v>4.7740746000000001E-2</c:v>
                </c:pt>
                <c:pt idx="71">
                  <c:v>3.3286410000000002E-2</c:v>
                </c:pt>
                <c:pt idx="72">
                  <c:v>1.6604349000000001E-2</c:v>
                </c:pt>
                <c:pt idx="73">
                  <c:v>4.130964E-3</c:v>
                </c:pt>
                <c:pt idx="74">
                  <c:v>0</c:v>
                </c:pt>
                <c:pt idx="75">
                  <c:v>1.8407801E-3</c:v>
                </c:pt>
                <c:pt idx="76">
                  <c:v>8.3970409999999992E-3</c:v>
                </c:pt>
                <c:pt idx="77">
                  <c:v>1.5049778E-2</c:v>
                </c:pt>
                <c:pt idx="78">
                  <c:v>2.0074768E-2</c:v>
                </c:pt>
                <c:pt idx="79">
                  <c:v>2.3587756000000001E-2</c:v>
                </c:pt>
                <c:pt idx="80">
                  <c:v>2.5136655000000001E-2</c:v>
                </c:pt>
                <c:pt idx="81">
                  <c:v>2.3362527000000001E-2</c:v>
                </c:pt>
                <c:pt idx="82">
                  <c:v>1.7154675000000001E-2</c:v>
                </c:pt>
                <c:pt idx="83">
                  <c:v>7.8462380000000002E-3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5.6866199999999999E-3</c:v>
                </c:pt>
                <c:pt idx="88">
                  <c:v>1.6610235000000001E-2</c:v>
                </c:pt>
                <c:pt idx="89">
                  <c:v>2.6763180000000001E-2</c:v>
                </c:pt>
                <c:pt idx="90">
                  <c:v>3.3967606999999997E-2</c:v>
                </c:pt>
                <c:pt idx="91">
                  <c:v>3.7780154000000003E-2</c:v>
                </c:pt>
                <c:pt idx="92">
                  <c:v>3.7519329999999997E-2</c:v>
                </c:pt>
                <c:pt idx="93">
                  <c:v>3.5842965999999997E-2</c:v>
                </c:pt>
                <c:pt idx="94">
                  <c:v>3.3587143E-2</c:v>
                </c:pt>
                <c:pt idx="95">
                  <c:v>2.9697467000000002E-2</c:v>
                </c:pt>
                <c:pt idx="96">
                  <c:v>2.8143885E-2</c:v>
                </c:pt>
                <c:pt idx="97">
                  <c:v>2.7490526000000001E-2</c:v>
                </c:pt>
                <c:pt idx="98">
                  <c:v>2.6896481999999999E-2</c:v>
                </c:pt>
                <c:pt idx="99">
                  <c:v>2.6590220000000001E-2</c:v>
                </c:pt>
                <c:pt idx="100">
                  <c:v>2.7263981999999999E-2</c:v>
                </c:pt>
                <c:pt idx="101">
                  <c:v>2.7315534999999998E-2</c:v>
                </c:pt>
                <c:pt idx="102">
                  <c:v>2.64554E-2</c:v>
                </c:pt>
                <c:pt idx="103">
                  <c:v>2.5868792000000002E-2</c:v>
                </c:pt>
                <c:pt idx="104">
                  <c:v>2.4585558E-2</c:v>
                </c:pt>
                <c:pt idx="105">
                  <c:v>2.2455985000000001E-2</c:v>
                </c:pt>
                <c:pt idx="106">
                  <c:v>1.9442646000000001E-2</c:v>
                </c:pt>
                <c:pt idx="107">
                  <c:v>1.5839819000000002E-2</c:v>
                </c:pt>
                <c:pt idx="108">
                  <c:v>1.1326388999999999E-2</c:v>
                </c:pt>
                <c:pt idx="109">
                  <c:v>6.1191279999999997E-3</c:v>
                </c:pt>
                <c:pt idx="110">
                  <c:v>8.3299999999999997E-4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29D4-4413-B261-2435980540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MWPPG048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[2]Sheet1!$D$122:$DT$122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9.68E-4</c:v>
                </c:pt>
                <c:pt idx="6">
                  <c:v>1.9931066999999999E-3</c:v>
                </c:pt>
                <c:pt idx="7">
                  <c:v>3.7630265999999998E-3</c:v>
                </c:pt>
                <c:pt idx="8">
                  <c:v>5.088146E-3</c:v>
                </c:pt>
                <c:pt idx="9">
                  <c:v>4.5931879999999998E-3</c:v>
                </c:pt>
                <c:pt idx="10">
                  <c:v>1.5455156999999999E-3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1.7699999999999999E-4</c:v>
                </c:pt>
                <c:pt idx="15">
                  <c:v>5.0630980000000003E-3</c:v>
                </c:pt>
                <c:pt idx="16">
                  <c:v>8.7395289999999994E-3</c:v>
                </c:pt>
                <c:pt idx="17">
                  <c:v>8.2384680000000005E-3</c:v>
                </c:pt>
                <c:pt idx="18">
                  <c:v>4.0848925999999999E-3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5.9967683999999997E-3</c:v>
                </c:pt>
                <c:pt idx="27">
                  <c:v>1.0164137E-2</c:v>
                </c:pt>
                <c:pt idx="28">
                  <c:v>1.2535866999999999E-2</c:v>
                </c:pt>
                <c:pt idx="29">
                  <c:v>1.2939285E-2</c:v>
                </c:pt>
                <c:pt idx="30">
                  <c:v>1.3274843E-2</c:v>
                </c:pt>
                <c:pt idx="31">
                  <c:v>1.4165107999999999E-2</c:v>
                </c:pt>
                <c:pt idx="32">
                  <c:v>1.5243514999999999E-2</c:v>
                </c:pt>
                <c:pt idx="33">
                  <c:v>1.7528671999999999E-2</c:v>
                </c:pt>
                <c:pt idx="34">
                  <c:v>2.0413758000000001E-2</c:v>
                </c:pt>
                <c:pt idx="35">
                  <c:v>2.314741E-2</c:v>
                </c:pt>
                <c:pt idx="36">
                  <c:v>2.4248967E-2</c:v>
                </c:pt>
                <c:pt idx="37">
                  <c:v>2.3234107E-2</c:v>
                </c:pt>
                <c:pt idx="38">
                  <c:v>2.0287630000000001E-2</c:v>
                </c:pt>
                <c:pt idx="39">
                  <c:v>1.6968725E-2</c:v>
                </c:pt>
                <c:pt idx="40">
                  <c:v>1.4021962000000001E-2</c:v>
                </c:pt>
                <c:pt idx="41">
                  <c:v>1.19539E-2</c:v>
                </c:pt>
                <c:pt idx="42">
                  <c:v>1.1066561000000001E-2</c:v>
                </c:pt>
                <c:pt idx="43">
                  <c:v>1.2885069000000001E-2</c:v>
                </c:pt>
                <c:pt idx="44">
                  <c:v>1.8011516000000002E-2</c:v>
                </c:pt>
                <c:pt idx="45">
                  <c:v>2.4920437E-2</c:v>
                </c:pt>
                <c:pt idx="46">
                  <c:v>3.0763306000000001E-2</c:v>
                </c:pt>
                <c:pt idx="47">
                  <c:v>3.3022200000000002E-2</c:v>
                </c:pt>
                <c:pt idx="48">
                  <c:v>3.1415116E-2</c:v>
                </c:pt>
                <c:pt idx="49">
                  <c:v>2.7630119000000002E-2</c:v>
                </c:pt>
                <c:pt idx="50">
                  <c:v>2.2910159999999999E-2</c:v>
                </c:pt>
                <c:pt idx="51">
                  <c:v>1.9650912E-2</c:v>
                </c:pt>
                <c:pt idx="52">
                  <c:v>1.8673480999999999E-2</c:v>
                </c:pt>
                <c:pt idx="53">
                  <c:v>1.8545562000000002E-2</c:v>
                </c:pt>
                <c:pt idx="54">
                  <c:v>1.744772E-2</c:v>
                </c:pt>
                <c:pt idx="55">
                  <c:v>1.6130156999999999E-2</c:v>
                </c:pt>
                <c:pt idx="56">
                  <c:v>1.7041324E-2</c:v>
                </c:pt>
                <c:pt idx="57">
                  <c:v>2.1511144999999999E-2</c:v>
                </c:pt>
                <c:pt idx="58">
                  <c:v>2.8002275E-2</c:v>
                </c:pt>
                <c:pt idx="59">
                  <c:v>3.3299226000000001E-2</c:v>
                </c:pt>
                <c:pt idx="60">
                  <c:v>3.4807763999999998E-2</c:v>
                </c:pt>
                <c:pt idx="61">
                  <c:v>3.4038994000000003E-2</c:v>
                </c:pt>
                <c:pt idx="62">
                  <c:v>3.2467652E-2</c:v>
                </c:pt>
                <c:pt idx="63">
                  <c:v>3.0706337E-2</c:v>
                </c:pt>
                <c:pt idx="64">
                  <c:v>2.8340830000000001E-2</c:v>
                </c:pt>
                <c:pt idx="65">
                  <c:v>2.7234204000000001E-2</c:v>
                </c:pt>
                <c:pt idx="66">
                  <c:v>3.0647358E-2</c:v>
                </c:pt>
                <c:pt idx="67">
                  <c:v>4.0020436E-2</c:v>
                </c:pt>
                <c:pt idx="68">
                  <c:v>5.1571626000000002E-2</c:v>
                </c:pt>
                <c:pt idx="69">
                  <c:v>5.8127270000000002E-2</c:v>
                </c:pt>
                <c:pt idx="70">
                  <c:v>5.5103145999999999E-2</c:v>
                </c:pt>
                <c:pt idx="71">
                  <c:v>4.3613529999999998E-2</c:v>
                </c:pt>
                <c:pt idx="72">
                  <c:v>2.9463649000000001E-2</c:v>
                </c:pt>
                <c:pt idx="73">
                  <c:v>1.7641687999999999E-2</c:v>
                </c:pt>
                <c:pt idx="74">
                  <c:v>1.0246051500000001E-2</c:v>
                </c:pt>
                <c:pt idx="75">
                  <c:v>5.8854770000000001E-3</c:v>
                </c:pt>
                <c:pt idx="76">
                  <c:v>3.9265649999999999E-3</c:v>
                </c:pt>
                <c:pt idx="77">
                  <c:v>5.6749362999999999E-3</c:v>
                </c:pt>
                <c:pt idx="78">
                  <c:v>1.22361025E-2</c:v>
                </c:pt>
                <c:pt idx="79">
                  <c:v>2.0576512000000002E-2</c:v>
                </c:pt>
                <c:pt idx="80">
                  <c:v>2.4595572E-2</c:v>
                </c:pt>
                <c:pt idx="81">
                  <c:v>2.0323701E-2</c:v>
                </c:pt>
                <c:pt idx="82">
                  <c:v>8.7823780000000004E-3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2.7419940000000002E-3</c:v>
                </c:pt>
                <c:pt idx="89">
                  <c:v>9.3396050000000008E-3</c:v>
                </c:pt>
                <c:pt idx="90">
                  <c:v>1.442658E-2</c:v>
                </c:pt>
                <c:pt idx="91">
                  <c:v>1.8541644999999999E-2</c:v>
                </c:pt>
                <c:pt idx="92">
                  <c:v>2.1439664000000001E-2</c:v>
                </c:pt>
                <c:pt idx="93">
                  <c:v>2.3275272999999999E-2</c:v>
                </c:pt>
                <c:pt idx="94">
                  <c:v>2.4191033000000001E-2</c:v>
                </c:pt>
                <c:pt idx="95">
                  <c:v>2.4783822E-2</c:v>
                </c:pt>
                <c:pt idx="96">
                  <c:v>2.6261585E-2</c:v>
                </c:pt>
                <c:pt idx="97">
                  <c:v>2.8149576999999999E-2</c:v>
                </c:pt>
                <c:pt idx="98">
                  <c:v>2.9791390000000001E-2</c:v>
                </c:pt>
                <c:pt idx="99">
                  <c:v>3.0593947999999999E-2</c:v>
                </c:pt>
                <c:pt idx="100">
                  <c:v>3.0354160000000002E-2</c:v>
                </c:pt>
                <c:pt idx="101">
                  <c:v>2.9971672000000001E-2</c:v>
                </c:pt>
                <c:pt idx="102">
                  <c:v>2.9443602999999999E-2</c:v>
                </c:pt>
                <c:pt idx="103">
                  <c:v>2.9355434999999999E-2</c:v>
                </c:pt>
                <c:pt idx="104">
                  <c:v>2.8748326000000001E-2</c:v>
                </c:pt>
                <c:pt idx="105">
                  <c:v>2.7758340999999999E-2</c:v>
                </c:pt>
                <c:pt idx="106">
                  <c:v>2.6249457E-2</c:v>
                </c:pt>
                <c:pt idx="107">
                  <c:v>2.4648933000000001E-2</c:v>
                </c:pt>
                <c:pt idx="108">
                  <c:v>2.2035329999999999E-2</c:v>
                </c:pt>
                <c:pt idx="109">
                  <c:v>1.8890455E-2</c:v>
                </c:pt>
                <c:pt idx="110">
                  <c:v>1.5801527999999999E-2</c:v>
                </c:pt>
                <c:pt idx="111">
                  <c:v>1.4270718E-2</c:v>
                </c:pt>
                <c:pt idx="112">
                  <c:v>1.1045320000000001E-2</c:v>
                </c:pt>
                <c:pt idx="113">
                  <c:v>7.7924574999999998E-3</c:v>
                </c:pt>
                <c:pt idx="114">
                  <c:v>4.1059675E-3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2FC7-4470-ADC3-30E32743E8D7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[2]Sheet1!$D$123:$DT$123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1.0987434E-3</c:v>
                </c:pt>
                <c:pt idx="6">
                  <c:v>2.1187374E-3</c:v>
                </c:pt>
                <c:pt idx="7">
                  <c:v>3.8027544999999999E-3</c:v>
                </c:pt>
                <c:pt idx="8">
                  <c:v>5.0122580000000003E-3</c:v>
                </c:pt>
                <c:pt idx="9">
                  <c:v>4.4506574000000004E-3</c:v>
                </c:pt>
                <c:pt idx="10">
                  <c:v>1.3955910000000001E-3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2.5300000000000002E-4</c:v>
                </c:pt>
                <c:pt idx="15">
                  <c:v>5.1824050000000002E-3</c:v>
                </c:pt>
                <c:pt idx="16">
                  <c:v>8.913275E-3</c:v>
                </c:pt>
                <c:pt idx="17">
                  <c:v>8.4578589999999999E-3</c:v>
                </c:pt>
                <c:pt idx="18">
                  <c:v>4.298606E-3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5.9217834E-3</c:v>
                </c:pt>
                <c:pt idx="27">
                  <c:v>1.0172116E-2</c:v>
                </c:pt>
                <c:pt idx="28">
                  <c:v>1.2631440000000001E-2</c:v>
                </c:pt>
                <c:pt idx="29">
                  <c:v>1.3107103E-2</c:v>
                </c:pt>
                <c:pt idx="30">
                  <c:v>1.3460198E-2</c:v>
                </c:pt>
                <c:pt idx="31">
                  <c:v>1.4316878E-2</c:v>
                </c:pt>
                <c:pt idx="32">
                  <c:v>1.5333229E-2</c:v>
                </c:pt>
                <c:pt idx="33">
                  <c:v>1.7556180000000001E-2</c:v>
                </c:pt>
                <c:pt idx="34">
                  <c:v>2.039908E-2</c:v>
                </c:pt>
                <c:pt idx="35">
                  <c:v>2.3119230000000001E-2</c:v>
                </c:pt>
                <c:pt idx="36">
                  <c:v>2.4223287E-2</c:v>
                </c:pt>
                <c:pt idx="37">
                  <c:v>2.3220035999999999E-2</c:v>
                </c:pt>
                <c:pt idx="38">
                  <c:v>2.0267066E-2</c:v>
                </c:pt>
                <c:pt idx="39">
                  <c:v>1.6943456999999999E-2</c:v>
                </c:pt>
                <c:pt idx="40">
                  <c:v>1.3995685000000001E-2</c:v>
                </c:pt>
                <c:pt idx="41">
                  <c:v>1.1944089999999999E-2</c:v>
                </c:pt>
                <c:pt idx="42">
                  <c:v>1.1053972E-2</c:v>
                </c:pt>
                <c:pt idx="43">
                  <c:v>1.2834946999999999E-2</c:v>
                </c:pt>
                <c:pt idx="44">
                  <c:v>1.7905285999999999E-2</c:v>
                </c:pt>
                <c:pt idx="45">
                  <c:v>2.4805384E-2</c:v>
                </c:pt>
                <c:pt idx="46">
                  <c:v>3.0700479999999999E-2</c:v>
                </c:pt>
                <c:pt idx="47">
                  <c:v>3.3040862999999997E-2</c:v>
                </c:pt>
                <c:pt idx="48">
                  <c:v>3.1496227000000002E-2</c:v>
                </c:pt>
                <c:pt idx="49">
                  <c:v>2.7755372E-2</c:v>
                </c:pt>
                <c:pt idx="50">
                  <c:v>2.3076530000000001E-2</c:v>
                </c:pt>
                <c:pt idx="51">
                  <c:v>1.9869154E-2</c:v>
                </c:pt>
                <c:pt idx="52">
                  <c:v>1.8931257999999999E-2</c:v>
                </c:pt>
                <c:pt idx="53">
                  <c:v>1.8791606999999998E-2</c:v>
                </c:pt>
                <c:pt idx="54">
                  <c:v>1.7615276999999999E-2</c:v>
                </c:pt>
                <c:pt idx="55">
                  <c:v>1.6186709000000001E-2</c:v>
                </c:pt>
                <c:pt idx="56">
                  <c:v>1.6994668000000001E-2</c:v>
                </c:pt>
                <c:pt idx="57">
                  <c:v>2.1432172999999999E-2</c:v>
                </c:pt>
                <c:pt idx="58">
                  <c:v>2.7984519999999999E-2</c:v>
                </c:pt>
                <c:pt idx="59">
                  <c:v>3.3393340000000001E-2</c:v>
                </c:pt>
                <c:pt idx="60">
                  <c:v>3.4999574999999998E-2</c:v>
                </c:pt>
                <c:pt idx="61">
                  <c:v>3.4265525999999998E-2</c:v>
                </c:pt>
                <c:pt idx="62">
                  <c:v>3.2674383000000001E-2</c:v>
                </c:pt>
                <c:pt idx="63">
                  <c:v>3.0874553999999998E-2</c:v>
                </c:pt>
                <c:pt idx="64">
                  <c:v>2.8467426000000001E-2</c:v>
                </c:pt>
                <c:pt idx="65">
                  <c:v>2.7297136999999999E-2</c:v>
                </c:pt>
                <c:pt idx="66">
                  <c:v>3.0612739E-2</c:v>
                </c:pt>
                <c:pt idx="67">
                  <c:v>3.9894209999999999E-2</c:v>
                </c:pt>
                <c:pt idx="68">
                  <c:v>5.1422887E-2</c:v>
                </c:pt>
                <c:pt idx="69">
                  <c:v>5.8058609999999997E-2</c:v>
                </c:pt>
                <c:pt idx="70">
                  <c:v>5.5185124000000002E-2</c:v>
                </c:pt>
                <c:pt idx="71">
                  <c:v>4.3829224999999999E-2</c:v>
                </c:pt>
                <c:pt idx="72">
                  <c:v>2.9726228E-2</c:v>
                </c:pt>
                <c:pt idx="73">
                  <c:v>1.785484E-2</c:v>
                </c:pt>
                <c:pt idx="74">
                  <c:v>1.0367793E-2</c:v>
                </c:pt>
                <c:pt idx="75">
                  <c:v>5.9239130000000003E-3</c:v>
                </c:pt>
                <c:pt idx="76">
                  <c:v>3.9102965999999999E-3</c:v>
                </c:pt>
                <c:pt idx="77">
                  <c:v>5.6420853000000003E-3</c:v>
                </c:pt>
                <c:pt idx="78">
                  <c:v>1.2243822999999999E-2</c:v>
                </c:pt>
                <c:pt idx="79">
                  <c:v>2.0678390000000001E-2</c:v>
                </c:pt>
                <c:pt idx="80">
                  <c:v>2.4804084000000001E-2</c:v>
                </c:pt>
                <c:pt idx="81">
                  <c:v>2.0584740000000001E-2</c:v>
                </c:pt>
                <c:pt idx="82">
                  <c:v>8.996647E-3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2.6764278000000002E-3</c:v>
                </c:pt>
                <c:pt idx="89">
                  <c:v>9.4323229999999994E-3</c:v>
                </c:pt>
                <c:pt idx="90">
                  <c:v>1.4633106E-2</c:v>
                </c:pt>
                <c:pt idx="91">
                  <c:v>1.8787166000000001E-2</c:v>
                </c:pt>
                <c:pt idx="92">
                  <c:v>2.1659833999999999E-2</c:v>
                </c:pt>
                <c:pt idx="93">
                  <c:v>2.3448752E-2</c:v>
                </c:pt>
                <c:pt idx="94">
                  <c:v>2.4317327999999999E-2</c:v>
                </c:pt>
                <c:pt idx="95">
                  <c:v>2.4891453000000001E-2</c:v>
                </c:pt>
                <c:pt idx="96">
                  <c:v>2.6382836999999999E-2</c:v>
                </c:pt>
                <c:pt idx="97">
                  <c:v>2.83039E-2</c:v>
                </c:pt>
                <c:pt idx="98">
                  <c:v>2.9972705999999998E-2</c:v>
                </c:pt>
                <c:pt idx="99">
                  <c:v>3.0788187000000002E-2</c:v>
                </c:pt>
                <c:pt idx="100">
                  <c:v>3.0548771999999998E-2</c:v>
                </c:pt>
                <c:pt idx="101">
                  <c:v>3.0146210999999999E-2</c:v>
                </c:pt>
                <c:pt idx="102">
                  <c:v>2.959757E-2</c:v>
                </c:pt>
                <c:pt idx="103">
                  <c:v>2.9493993E-2</c:v>
                </c:pt>
                <c:pt idx="104">
                  <c:v>2.8867165E-2</c:v>
                </c:pt>
                <c:pt idx="105">
                  <c:v>2.7853277999999999E-2</c:v>
                </c:pt>
                <c:pt idx="106">
                  <c:v>2.6317881000000001E-2</c:v>
                </c:pt>
                <c:pt idx="107">
                  <c:v>2.4684494000000001E-2</c:v>
                </c:pt>
                <c:pt idx="108">
                  <c:v>2.2044469000000001E-2</c:v>
                </c:pt>
                <c:pt idx="109">
                  <c:v>1.8871474999999999E-2</c:v>
                </c:pt>
                <c:pt idx="110">
                  <c:v>1.5755321999999999E-2</c:v>
                </c:pt>
                <c:pt idx="111">
                  <c:v>1.4197042E-2</c:v>
                </c:pt>
                <c:pt idx="112">
                  <c:v>1.0951634999999999E-2</c:v>
                </c:pt>
                <c:pt idx="113">
                  <c:v>7.67711E-3</c:v>
                </c:pt>
                <c:pt idx="114">
                  <c:v>3.9716902999999996E-3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2FC7-4470-ADC3-30E32743E8D7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[2]Sheet1!$D$124:$DT$124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1.0987434E-3</c:v>
                </c:pt>
                <c:pt idx="6">
                  <c:v>2.1187374E-3</c:v>
                </c:pt>
                <c:pt idx="7">
                  <c:v>3.8027544999999999E-3</c:v>
                </c:pt>
                <c:pt idx="8">
                  <c:v>5.0122580000000003E-3</c:v>
                </c:pt>
                <c:pt idx="9">
                  <c:v>4.4506574000000004E-3</c:v>
                </c:pt>
                <c:pt idx="10">
                  <c:v>1.3955910000000001E-3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2.5300000000000002E-4</c:v>
                </c:pt>
                <c:pt idx="15">
                  <c:v>5.1824050000000002E-3</c:v>
                </c:pt>
                <c:pt idx="16">
                  <c:v>8.913275E-3</c:v>
                </c:pt>
                <c:pt idx="17">
                  <c:v>8.4578589999999999E-3</c:v>
                </c:pt>
                <c:pt idx="18">
                  <c:v>4.298606E-3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5.9217834E-3</c:v>
                </c:pt>
                <c:pt idx="27">
                  <c:v>1.0172116E-2</c:v>
                </c:pt>
                <c:pt idx="28">
                  <c:v>1.2631440000000001E-2</c:v>
                </c:pt>
                <c:pt idx="29">
                  <c:v>1.3107103E-2</c:v>
                </c:pt>
                <c:pt idx="30">
                  <c:v>1.3460198E-2</c:v>
                </c:pt>
                <c:pt idx="31">
                  <c:v>1.4316878E-2</c:v>
                </c:pt>
                <c:pt idx="32">
                  <c:v>1.5333229E-2</c:v>
                </c:pt>
                <c:pt idx="33">
                  <c:v>1.7556180000000001E-2</c:v>
                </c:pt>
                <c:pt idx="34">
                  <c:v>2.039908E-2</c:v>
                </c:pt>
                <c:pt idx="35">
                  <c:v>2.3119230000000001E-2</c:v>
                </c:pt>
                <c:pt idx="36">
                  <c:v>2.4223287E-2</c:v>
                </c:pt>
                <c:pt idx="37">
                  <c:v>2.3220035999999999E-2</c:v>
                </c:pt>
                <c:pt idx="38">
                  <c:v>2.0267066E-2</c:v>
                </c:pt>
                <c:pt idx="39">
                  <c:v>1.6943456999999999E-2</c:v>
                </c:pt>
                <c:pt idx="40">
                  <c:v>1.3995685000000001E-2</c:v>
                </c:pt>
                <c:pt idx="41">
                  <c:v>1.1944089999999999E-2</c:v>
                </c:pt>
                <c:pt idx="42">
                  <c:v>1.1053972E-2</c:v>
                </c:pt>
                <c:pt idx="43">
                  <c:v>1.2834946999999999E-2</c:v>
                </c:pt>
                <c:pt idx="44">
                  <c:v>1.7905285999999999E-2</c:v>
                </c:pt>
                <c:pt idx="45">
                  <c:v>2.4805384E-2</c:v>
                </c:pt>
                <c:pt idx="46">
                  <c:v>3.0700479999999999E-2</c:v>
                </c:pt>
                <c:pt idx="47">
                  <c:v>3.3040862999999997E-2</c:v>
                </c:pt>
                <c:pt idx="48">
                  <c:v>3.1496227000000002E-2</c:v>
                </c:pt>
                <c:pt idx="49">
                  <c:v>2.7755372E-2</c:v>
                </c:pt>
                <c:pt idx="50">
                  <c:v>2.3076530000000001E-2</c:v>
                </c:pt>
                <c:pt idx="51">
                  <c:v>1.9869154E-2</c:v>
                </c:pt>
                <c:pt idx="52">
                  <c:v>1.8931257999999999E-2</c:v>
                </c:pt>
                <c:pt idx="53">
                  <c:v>1.8791606999999998E-2</c:v>
                </c:pt>
                <c:pt idx="54">
                  <c:v>1.7615276999999999E-2</c:v>
                </c:pt>
                <c:pt idx="55">
                  <c:v>1.6186709000000001E-2</c:v>
                </c:pt>
                <c:pt idx="56">
                  <c:v>1.6994668000000001E-2</c:v>
                </c:pt>
                <c:pt idx="57">
                  <c:v>2.1432172999999999E-2</c:v>
                </c:pt>
                <c:pt idx="58">
                  <c:v>2.7984519999999999E-2</c:v>
                </c:pt>
                <c:pt idx="59">
                  <c:v>3.3393340000000001E-2</c:v>
                </c:pt>
                <c:pt idx="60">
                  <c:v>3.4999574999999998E-2</c:v>
                </c:pt>
                <c:pt idx="61">
                  <c:v>3.4265525999999998E-2</c:v>
                </c:pt>
                <c:pt idx="62">
                  <c:v>3.2674383000000001E-2</c:v>
                </c:pt>
                <c:pt idx="63">
                  <c:v>3.0874553999999998E-2</c:v>
                </c:pt>
                <c:pt idx="64">
                  <c:v>2.8467426000000001E-2</c:v>
                </c:pt>
                <c:pt idx="65">
                  <c:v>2.7297136999999999E-2</c:v>
                </c:pt>
                <c:pt idx="66">
                  <c:v>3.0612739E-2</c:v>
                </c:pt>
                <c:pt idx="67">
                  <c:v>3.9894209999999999E-2</c:v>
                </c:pt>
                <c:pt idx="68">
                  <c:v>5.1422887E-2</c:v>
                </c:pt>
                <c:pt idx="69">
                  <c:v>5.8058609999999997E-2</c:v>
                </c:pt>
                <c:pt idx="70">
                  <c:v>5.5185124000000002E-2</c:v>
                </c:pt>
                <c:pt idx="71">
                  <c:v>4.3829224999999999E-2</c:v>
                </c:pt>
                <c:pt idx="72">
                  <c:v>2.9726228E-2</c:v>
                </c:pt>
                <c:pt idx="73">
                  <c:v>1.785484E-2</c:v>
                </c:pt>
                <c:pt idx="74">
                  <c:v>1.0367793E-2</c:v>
                </c:pt>
                <c:pt idx="75">
                  <c:v>5.9239130000000003E-3</c:v>
                </c:pt>
                <c:pt idx="76">
                  <c:v>3.9102965999999999E-3</c:v>
                </c:pt>
                <c:pt idx="77">
                  <c:v>5.6420853000000003E-3</c:v>
                </c:pt>
                <c:pt idx="78">
                  <c:v>1.2243822999999999E-2</c:v>
                </c:pt>
                <c:pt idx="79">
                  <c:v>2.0678390000000001E-2</c:v>
                </c:pt>
                <c:pt idx="80">
                  <c:v>2.4804084000000001E-2</c:v>
                </c:pt>
                <c:pt idx="81">
                  <c:v>2.0584740000000001E-2</c:v>
                </c:pt>
                <c:pt idx="82">
                  <c:v>8.996647E-3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2.6764278000000002E-3</c:v>
                </c:pt>
                <c:pt idx="89">
                  <c:v>9.4323229999999994E-3</c:v>
                </c:pt>
                <c:pt idx="90">
                  <c:v>1.4633106E-2</c:v>
                </c:pt>
                <c:pt idx="91">
                  <c:v>1.8787166000000001E-2</c:v>
                </c:pt>
                <c:pt idx="92">
                  <c:v>2.1659833999999999E-2</c:v>
                </c:pt>
                <c:pt idx="93">
                  <c:v>2.3448752E-2</c:v>
                </c:pt>
                <c:pt idx="94">
                  <c:v>2.4317327999999999E-2</c:v>
                </c:pt>
                <c:pt idx="95">
                  <c:v>2.4891453000000001E-2</c:v>
                </c:pt>
                <c:pt idx="96">
                  <c:v>2.6382836999999999E-2</c:v>
                </c:pt>
                <c:pt idx="97">
                  <c:v>2.83039E-2</c:v>
                </c:pt>
                <c:pt idx="98">
                  <c:v>2.9972705999999998E-2</c:v>
                </c:pt>
                <c:pt idx="99">
                  <c:v>3.0788187000000002E-2</c:v>
                </c:pt>
                <c:pt idx="100">
                  <c:v>3.0548771999999998E-2</c:v>
                </c:pt>
                <c:pt idx="101">
                  <c:v>3.0146210999999999E-2</c:v>
                </c:pt>
                <c:pt idx="102">
                  <c:v>2.959757E-2</c:v>
                </c:pt>
                <c:pt idx="103">
                  <c:v>2.9493993E-2</c:v>
                </c:pt>
                <c:pt idx="104">
                  <c:v>2.8867165E-2</c:v>
                </c:pt>
                <c:pt idx="105">
                  <c:v>2.7853277999999999E-2</c:v>
                </c:pt>
                <c:pt idx="106">
                  <c:v>2.6317881000000001E-2</c:v>
                </c:pt>
                <c:pt idx="107">
                  <c:v>2.4684494000000001E-2</c:v>
                </c:pt>
                <c:pt idx="108">
                  <c:v>2.2044469000000001E-2</c:v>
                </c:pt>
                <c:pt idx="109">
                  <c:v>1.8871474999999999E-2</c:v>
                </c:pt>
                <c:pt idx="110">
                  <c:v>1.5755321999999999E-2</c:v>
                </c:pt>
                <c:pt idx="111">
                  <c:v>1.4197042E-2</c:v>
                </c:pt>
                <c:pt idx="112">
                  <c:v>1.0951634999999999E-2</c:v>
                </c:pt>
                <c:pt idx="113">
                  <c:v>7.67711E-3</c:v>
                </c:pt>
                <c:pt idx="114">
                  <c:v>3.9716902999999996E-3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2FC7-4470-ADC3-30E32743E8D7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[2]Sheet1!$D$125:$DT$125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1.0558591E-3</c:v>
                </c:pt>
                <c:pt idx="6">
                  <c:v>2.1056795999999998E-3</c:v>
                </c:pt>
                <c:pt idx="7">
                  <c:v>3.8889747000000001E-3</c:v>
                </c:pt>
                <c:pt idx="8">
                  <c:v>5.1775262999999997E-3</c:v>
                </c:pt>
                <c:pt idx="9">
                  <c:v>4.6052580000000001E-3</c:v>
                </c:pt>
                <c:pt idx="10">
                  <c:v>1.4416588E-3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2.6400000000000002E-4</c:v>
                </c:pt>
                <c:pt idx="15">
                  <c:v>5.2987750000000004E-3</c:v>
                </c:pt>
                <c:pt idx="16">
                  <c:v>9.0619759999999994E-3</c:v>
                </c:pt>
                <c:pt idx="17">
                  <c:v>8.5631525000000007E-3</c:v>
                </c:pt>
                <c:pt idx="18">
                  <c:v>4.3517920000000002E-3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5.8767524999999996E-3</c:v>
                </c:pt>
                <c:pt idx="27">
                  <c:v>1.0114524499999999E-2</c:v>
                </c:pt>
                <c:pt idx="28">
                  <c:v>1.2575688E-2</c:v>
                </c:pt>
                <c:pt idx="29">
                  <c:v>1.3066526E-2</c:v>
                </c:pt>
                <c:pt idx="30">
                  <c:v>1.3443675E-2</c:v>
                </c:pt>
                <c:pt idx="31">
                  <c:v>1.4321321999999999E-2</c:v>
                </c:pt>
                <c:pt idx="32">
                  <c:v>1.533472E-2</c:v>
                </c:pt>
                <c:pt idx="33">
                  <c:v>1.7544657000000002E-2</c:v>
                </c:pt>
                <c:pt idx="34">
                  <c:v>2.0346604000000001E-2</c:v>
                </c:pt>
                <c:pt idx="35">
                  <c:v>2.3001298E-2</c:v>
                </c:pt>
                <c:pt idx="36">
                  <c:v>2.4020652999999999E-2</c:v>
                </c:pt>
                <c:pt idx="37">
                  <c:v>2.2942394000000001E-2</c:v>
                </c:pt>
                <c:pt idx="38">
                  <c:v>1.9940749000000001E-2</c:v>
                </c:pt>
                <c:pt idx="39">
                  <c:v>1.6587350000000001E-2</c:v>
                </c:pt>
                <c:pt idx="40">
                  <c:v>1.3622814E-2</c:v>
                </c:pt>
                <c:pt idx="41">
                  <c:v>1.1554317E-2</c:v>
                </c:pt>
                <c:pt idx="42">
                  <c:v>1.0679577500000001E-2</c:v>
                </c:pt>
                <c:pt idx="43">
                  <c:v>1.2535358999999999E-2</c:v>
                </c:pt>
                <c:pt idx="44">
                  <c:v>1.7745012000000001E-2</c:v>
                </c:pt>
                <c:pt idx="45">
                  <c:v>2.4798466000000002E-2</c:v>
                </c:pt>
                <c:pt idx="46">
                  <c:v>3.0830356999999999E-2</c:v>
                </c:pt>
                <c:pt idx="47">
                  <c:v>3.3281244000000001E-2</c:v>
                </c:pt>
                <c:pt idx="48">
                  <c:v>3.1820689999999999E-2</c:v>
                </c:pt>
                <c:pt idx="49">
                  <c:v>2.8122794E-2</c:v>
                </c:pt>
                <c:pt idx="50">
                  <c:v>2.3430546999999999E-2</c:v>
                </c:pt>
                <c:pt idx="51">
                  <c:v>2.0176030000000001E-2</c:v>
                </c:pt>
                <c:pt idx="52">
                  <c:v>1.9197425000000001E-2</c:v>
                </c:pt>
                <c:pt idx="53">
                  <c:v>1.9023453999999999E-2</c:v>
                </c:pt>
                <c:pt idx="54">
                  <c:v>1.7813506E-2</c:v>
                </c:pt>
                <c:pt idx="55">
                  <c:v>1.6334422000000001E-2</c:v>
                </c:pt>
                <c:pt idx="56">
                  <c:v>1.7096139999999999E-2</c:v>
                </c:pt>
                <c:pt idx="57">
                  <c:v>2.1513353999999998E-2</c:v>
                </c:pt>
                <c:pt idx="58">
                  <c:v>2.8056986999999999E-2</c:v>
                </c:pt>
                <c:pt idx="59">
                  <c:v>3.3449949999999999E-2</c:v>
                </c:pt>
                <c:pt idx="60">
                  <c:v>3.4993905999999998E-2</c:v>
                </c:pt>
                <c:pt idx="61">
                  <c:v>3.4171859999999998E-2</c:v>
                </c:pt>
                <c:pt idx="62">
                  <c:v>3.2498369999999999E-2</c:v>
                </c:pt>
                <c:pt idx="63">
                  <c:v>3.0672211000000001E-2</c:v>
                </c:pt>
                <c:pt idx="64">
                  <c:v>2.8310800000000001E-2</c:v>
                </c:pt>
                <c:pt idx="65">
                  <c:v>2.7246019E-2</c:v>
                </c:pt>
                <c:pt idx="66">
                  <c:v>3.0672725000000001E-2</c:v>
                </c:pt>
                <c:pt idx="67">
                  <c:v>4.0028135999999999E-2</c:v>
                </c:pt>
                <c:pt idx="68">
                  <c:v>5.1570307000000003E-2</c:v>
                </c:pt>
                <c:pt idx="69">
                  <c:v>5.8177866000000002E-2</c:v>
                </c:pt>
                <c:pt idx="70">
                  <c:v>5.5278613999999997E-2</c:v>
                </c:pt>
                <c:pt idx="71">
                  <c:v>4.3932510000000001E-2</c:v>
                </c:pt>
                <c:pt idx="72">
                  <c:v>2.9881362000000002E-2</c:v>
                </c:pt>
                <c:pt idx="73">
                  <c:v>1.8061860999999999E-2</c:v>
                </c:pt>
                <c:pt idx="74">
                  <c:v>1.0594921E-2</c:v>
                </c:pt>
                <c:pt idx="75">
                  <c:v>6.1242889999999998E-3</c:v>
                </c:pt>
                <c:pt idx="76">
                  <c:v>4.0695599999999998E-3</c:v>
                </c:pt>
                <c:pt idx="77">
                  <c:v>5.7856874000000004E-3</c:v>
                </c:pt>
                <c:pt idx="78">
                  <c:v>1.24104265E-2</c:v>
                </c:pt>
                <c:pt idx="79">
                  <c:v>2.088361E-2</c:v>
                </c:pt>
                <c:pt idx="80">
                  <c:v>2.5013888000000001E-2</c:v>
                </c:pt>
                <c:pt idx="81">
                  <c:v>2.0747149999999999E-2</c:v>
                </c:pt>
                <c:pt idx="82">
                  <c:v>9.0808469999999995E-3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2.6599449999999999E-3</c:v>
                </c:pt>
                <c:pt idx="89">
                  <c:v>9.4138020000000006E-3</c:v>
                </c:pt>
                <c:pt idx="90">
                  <c:v>1.4619439999999999E-2</c:v>
                </c:pt>
                <c:pt idx="91">
                  <c:v>1.8752553000000002E-2</c:v>
                </c:pt>
                <c:pt idx="92">
                  <c:v>2.1558223000000001E-2</c:v>
                </c:pt>
                <c:pt idx="93">
                  <c:v>2.325903E-2</c:v>
                </c:pt>
                <c:pt idx="94">
                  <c:v>2.4042299999999999E-2</c:v>
                </c:pt>
                <c:pt idx="95">
                  <c:v>2.4547117E-2</c:v>
                </c:pt>
                <c:pt idx="96">
                  <c:v>2.6003996000000001E-2</c:v>
                </c:pt>
                <c:pt idx="97">
                  <c:v>2.7947923E-2</c:v>
                </c:pt>
                <c:pt idx="98">
                  <c:v>2.9698635000000001E-2</c:v>
                </c:pt>
                <c:pt idx="99">
                  <c:v>3.063813E-2</c:v>
                </c:pt>
                <c:pt idx="100">
                  <c:v>3.0535395999999999E-2</c:v>
                </c:pt>
                <c:pt idx="101">
                  <c:v>3.0248110000000002E-2</c:v>
                </c:pt>
                <c:pt idx="102">
                  <c:v>2.9815596E-2</c:v>
                </c:pt>
                <c:pt idx="103">
                  <c:v>2.9789692E-2</c:v>
                </c:pt>
                <c:pt idx="104">
                  <c:v>2.9213090000000001E-2</c:v>
                </c:pt>
                <c:pt idx="105">
                  <c:v>2.8223818000000001E-2</c:v>
                </c:pt>
                <c:pt idx="106">
                  <c:v>2.6689391999999999E-2</c:v>
                </c:pt>
                <c:pt idx="107">
                  <c:v>2.5031561000000001E-2</c:v>
                </c:pt>
                <c:pt idx="108">
                  <c:v>2.2353531999999999E-2</c:v>
                </c:pt>
                <c:pt idx="109">
                  <c:v>1.9132089000000001E-2</c:v>
                </c:pt>
                <c:pt idx="110">
                  <c:v>1.5961181000000001E-2</c:v>
                </c:pt>
                <c:pt idx="111">
                  <c:v>1.4382509999999999E-2</c:v>
                </c:pt>
                <c:pt idx="112">
                  <c:v>1.11073805E-2</c:v>
                </c:pt>
                <c:pt idx="113">
                  <c:v>7.8172710000000006E-3</c:v>
                </c:pt>
                <c:pt idx="114">
                  <c:v>4.1052005000000004E-3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2FC7-4470-ADC3-30E32743E8D7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[2]Sheet1!$D$126:$DT$126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1.0674943000000001E-3</c:v>
                </c:pt>
                <c:pt idx="6">
                  <c:v>2.1298376000000001E-3</c:v>
                </c:pt>
                <c:pt idx="7">
                  <c:v>3.8959426000000001E-3</c:v>
                </c:pt>
                <c:pt idx="8">
                  <c:v>5.2123317000000004E-3</c:v>
                </c:pt>
                <c:pt idx="9">
                  <c:v>4.6927673000000001E-3</c:v>
                </c:pt>
                <c:pt idx="10">
                  <c:v>1.5569422E-3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6.1099999999999994E-5</c:v>
                </c:pt>
                <c:pt idx="15">
                  <c:v>5.1449942E-3</c:v>
                </c:pt>
                <c:pt idx="16">
                  <c:v>9.0221550000000005E-3</c:v>
                </c:pt>
                <c:pt idx="17">
                  <c:v>8.6363180000000005E-3</c:v>
                </c:pt>
                <c:pt idx="18">
                  <c:v>4.4712629999999996E-3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5.7626715999999998E-3</c:v>
                </c:pt>
                <c:pt idx="27">
                  <c:v>1.0004994999999999E-2</c:v>
                </c:pt>
                <c:pt idx="28">
                  <c:v>1.2481279E-2</c:v>
                </c:pt>
                <c:pt idx="29">
                  <c:v>1.2996728000000001E-2</c:v>
                </c:pt>
                <c:pt idx="30">
                  <c:v>1.34127885E-2</c:v>
                </c:pt>
                <c:pt idx="31">
                  <c:v>1.4316219E-2</c:v>
                </c:pt>
                <c:pt idx="32">
                  <c:v>1.5330910999999999E-2</c:v>
                </c:pt>
                <c:pt idx="33">
                  <c:v>1.7508006E-2</c:v>
                </c:pt>
                <c:pt idx="34">
                  <c:v>2.0265986999999999E-2</c:v>
                </c:pt>
                <c:pt idx="35">
                  <c:v>2.2901753E-2</c:v>
                </c:pt>
                <c:pt idx="36">
                  <c:v>2.3936424000000001E-2</c:v>
                </c:pt>
                <c:pt idx="37">
                  <c:v>2.2868778999999999E-2</c:v>
                </c:pt>
                <c:pt idx="38">
                  <c:v>1.9859307E-2</c:v>
                </c:pt>
                <c:pt idx="39">
                  <c:v>1.6490319999999999E-2</c:v>
                </c:pt>
                <c:pt idx="40">
                  <c:v>1.3514633999999999E-2</c:v>
                </c:pt>
                <c:pt idx="41">
                  <c:v>1.1485423E-2</c:v>
                </c:pt>
                <c:pt idx="42">
                  <c:v>1.0635545999999999E-2</c:v>
                </c:pt>
                <c:pt idx="43">
                  <c:v>1.244879E-2</c:v>
                </c:pt>
                <c:pt idx="44">
                  <c:v>1.7546552999999999E-2</c:v>
                </c:pt>
                <c:pt idx="45">
                  <c:v>2.4507266E-2</c:v>
                </c:pt>
                <c:pt idx="46">
                  <c:v>3.0545862E-2</c:v>
                </c:pt>
                <c:pt idx="47">
                  <c:v>3.3109504999999997E-2</c:v>
                </c:pt>
                <c:pt idx="48">
                  <c:v>3.1795952000000002E-2</c:v>
                </c:pt>
                <c:pt idx="49">
                  <c:v>2.8203128000000001E-2</c:v>
                </c:pt>
                <c:pt idx="50">
                  <c:v>2.3592203999999999E-2</c:v>
                </c:pt>
                <c:pt idx="51">
                  <c:v>2.0404869999999999E-2</c:v>
                </c:pt>
                <c:pt idx="52">
                  <c:v>1.9482328E-2</c:v>
                </c:pt>
                <c:pt idx="53">
                  <c:v>1.9315133000000002E-2</c:v>
                </c:pt>
                <c:pt idx="54">
                  <c:v>1.8050848000000001E-2</c:v>
                </c:pt>
                <c:pt idx="55">
                  <c:v>1.6473748E-2</c:v>
                </c:pt>
                <c:pt idx="56">
                  <c:v>1.7133173000000002E-2</c:v>
                </c:pt>
                <c:pt idx="57">
                  <c:v>2.1480679999999999E-2</c:v>
                </c:pt>
                <c:pt idx="58">
                  <c:v>2.8006225999999999E-2</c:v>
                </c:pt>
                <c:pt idx="59">
                  <c:v>3.3442689999999997E-2</c:v>
                </c:pt>
                <c:pt idx="60">
                  <c:v>3.5072375000000003E-2</c:v>
                </c:pt>
                <c:pt idx="61">
                  <c:v>3.4335755000000003E-2</c:v>
                </c:pt>
                <c:pt idx="62">
                  <c:v>3.2695982999999998E-2</c:v>
                </c:pt>
                <c:pt idx="63">
                  <c:v>3.0823492000000001E-2</c:v>
                </c:pt>
                <c:pt idx="64">
                  <c:v>2.8338295999999999E-2</c:v>
                </c:pt>
                <c:pt idx="65">
                  <c:v>2.7119879E-2</c:v>
                </c:pt>
                <c:pt idx="66">
                  <c:v>3.0409241E-2</c:v>
                </c:pt>
                <c:pt idx="67">
                  <c:v>3.967238E-2</c:v>
                </c:pt>
                <c:pt idx="68">
                  <c:v>5.1194860000000002E-2</c:v>
                </c:pt>
                <c:pt idx="69">
                  <c:v>5.7870234999999999E-2</c:v>
                </c:pt>
                <c:pt idx="70">
                  <c:v>5.5132199999999999E-2</c:v>
                </c:pt>
                <c:pt idx="71">
                  <c:v>4.4004269999999998E-2</c:v>
                </c:pt>
                <c:pt idx="72">
                  <c:v>3.0150175000000001E-2</c:v>
                </c:pt>
                <c:pt idx="73">
                  <c:v>1.8439343E-2</c:v>
                </c:pt>
                <c:pt idx="74">
                  <c:v>1.0961523000000001E-2</c:v>
                </c:pt>
                <c:pt idx="75">
                  <c:v>6.3857219999999999E-3</c:v>
                </c:pt>
                <c:pt idx="76">
                  <c:v>4.1714385000000001E-3</c:v>
                </c:pt>
                <c:pt idx="77">
                  <c:v>5.7227885999999997E-3</c:v>
                </c:pt>
                <c:pt idx="78">
                  <c:v>1.22278435E-2</c:v>
                </c:pt>
                <c:pt idx="79">
                  <c:v>2.0671037999999999E-2</c:v>
                </c:pt>
                <c:pt idx="80">
                  <c:v>2.4876727000000001E-2</c:v>
                </c:pt>
                <c:pt idx="81">
                  <c:v>2.0750744000000002E-2</c:v>
                </c:pt>
                <c:pt idx="82">
                  <c:v>9.2138159999999997E-3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2.4090299999999999E-3</c:v>
                </c:pt>
                <c:pt idx="89">
                  <c:v>9.1064579999999996E-3</c:v>
                </c:pt>
                <c:pt idx="90">
                  <c:v>1.4284890999999999E-2</c:v>
                </c:pt>
                <c:pt idx="91">
                  <c:v>1.8433642E-2</c:v>
                </c:pt>
                <c:pt idx="92">
                  <c:v>2.1312963000000001E-2</c:v>
                </c:pt>
                <c:pt idx="93">
                  <c:v>2.3130553000000002E-2</c:v>
                </c:pt>
                <c:pt idx="94">
                  <c:v>2.4045298E-2</c:v>
                </c:pt>
                <c:pt idx="95">
                  <c:v>2.4665060999999999E-2</c:v>
                </c:pt>
                <c:pt idx="96">
                  <c:v>2.620662E-2</c:v>
                </c:pt>
                <c:pt idx="97">
                  <c:v>2.8181023999999999E-2</c:v>
                </c:pt>
                <c:pt idx="98">
                  <c:v>2.9906151999999998E-2</c:v>
                </c:pt>
                <c:pt idx="99">
                  <c:v>3.0776135999999999E-2</c:v>
                </c:pt>
                <c:pt idx="100">
                  <c:v>3.0585408000000001E-2</c:v>
                </c:pt>
                <c:pt idx="101">
                  <c:v>3.0240548999999999E-2</c:v>
                </c:pt>
                <c:pt idx="102">
                  <c:v>2.9720994000000001E-2</c:v>
                </c:pt>
                <c:pt idx="103">
                  <c:v>2.9635536000000001E-2</c:v>
                </c:pt>
                <c:pt idx="104">
                  <c:v>2.9020349000000001E-2</c:v>
                </c:pt>
                <c:pt idx="105">
                  <c:v>2.8011716999999998E-2</c:v>
                </c:pt>
                <c:pt idx="106">
                  <c:v>2.6475740000000001E-2</c:v>
                </c:pt>
                <c:pt idx="107">
                  <c:v>2.4820815999999999E-2</c:v>
                </c:pt>
                <c:pt idx="108">
                  <c:v>2.2172620000000001E-2</c:v>
                </c:pt>
                <c:pt idx="109">
                  <c:v>1.8986125E-2</c:v>
                </c:pt>
                <c:pt idx="110">
                  <c:v>1.5850604000000001E-2</c:v>
                </c:pt>
                <c:pt idx="111">
                  <c:v>1.4338844999999999E-2</c:v>
                </c:pt>
                <c:pt idx="112">
                  <c:v>1.1106837E-2</c:v>
                </c:pt>
                <c:pt idx="113">
                  <c:v>7.8492590000000008E-3</c:v>
                </c:pt>
                <c:pt idx="114">
                  <c:v>4.1667134999999996E-3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2FC7-4470-ADC3-30E32743E8D7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[2]Sheet1!$D$127:$DT$127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1.0674943000000001E-3</c:v>
                </c:pt>
                <c:pt idx="6">
                  <c:v>2.1298376000000001E-3</c:v>
                </c:pt>
                <c:pt idx="7">
                  <c:v>3.8959426000000001E-3</c:v>
                </c:pt>
                <c:pt idx="8">
                  <c:v>5.2123317000000004E-3</c:v>
                </c:pt>
                <c:pt idx="9">
                  <c:v>4.6927673000000001E-3</c:v>
                </c:pt>
                <c:pt idx="10">
                  <c:v>1.5569422E-3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6.1099999999999994E-5</c:v>
                </c:pt>
                <c:pt idx="15">
                  <c:v>5.1449942E-3</c:v>
                </c:pt>
                <c:pt idx="16">
                  <c:v>9.0221550000000005E-3</c:v>
                </c:pt>
                <c:pt idx="17">
                  <c:v>8.6363180000000005E-3</c:v>
                </c:pt>
                <c:pt idx="18">
                  <c:v>4.4712629999999996E-3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5.7626715999999998E-3</c:v>
                </c:pt>
                <c:pt idx="27">
                  <c:v>1.0004994999999999E-2</c:v>
                </c:pt>
                <c:pt idx="28">
                  <c:v>1.2481279E-2</c:v>
                </c:pt>
                <c:pt idx="29">
                  <c:v>1.2996728000000001E-2</c:v>
                </c:pt>
                <c:pt idx="30">
                  <c:v>1.34127885E-2</c:v>
                </c:pt>
                <c:pt idx="31">
                  <c:v>1.4316219E-2</c:v>
                </c:pt>
                <c:pt idx="32">
                  <c:v>1.5330910999999999E-2</c:v>
                </c:pt>
                <c:pt idx="33">
                  <c:v>1.7508006E-2</c:v>
                </c:pt>
                <c:pt idx="34">
                  <c:v>2.0265986999999999E-2</c:v>
                </c:pt>
                <c:pt idx="35">
                  <c:v>2.2901753E-2</c:v>
                </c:pt>
                <c:pt idx="36">
                  <c:v>2.3936424000000001E-2</c:v>
                </c:pt>
                <c:pt idx="37">
                  <c:v>2.2868778999999999E-2</c:v>
                </c:pt>
                <c:pt idx="38">
                  <c:v>1.9859307E-2</c:v>
                </c:pt>
                <c:pt idx="39">
                  <c:v>1.6490319999999999E-2</c:v>
                </c:pt>
                <c:pt idx="40">
                  <c:v>1.3514633999999999E-2</c:v>
                </c:pt>
                <c:pt idx="41">
                  <c:v>1.1485423E-2</c:v>
                </c:pt>
                <c:pt idx="42">
                  <c:v>1.0635545999999999E-2</c:v>
                </c:pt>
                <c:pt idx="43">
                  <c:v>1.244879E-2</c:v>
                </c:pt>
                <c:pt idx="44">
                  <c:v>1.7546552999999999E-2</c:v>
                </c:pt>
                <c:pt idx="45">
                  <c:v>2.4507266E-2</c:v>
                </c:pt>
                <c:pt idx="46">
                  <c:v>3.0545862E-2</c:v>
                </c:pt>
                <c:pt idx="47">
                  <c:v>3.3109504999999997E-2</c:v>
                </c:pt>
                <c:pt idx="48">
                  <c:v>3.1795952000000002E-2</c:v>
                </c:pt>
                <c:pt idx="49">
                  <c:v>2.8203128000000001E-2</c:v>
                </c:pt>
                <c:pt idx="50">
                  <c:v>2.3592203999999999E-2</c:v>
                </c:pt>
                <c:pt idx="51">
                  <c:v>2.0404869999999999E-2</c:v>
                </c:pt>
                <c:pt idx="52">
                  <c:v>1.9482328E-2</c:v>
                </c:pt>
                <c:pt idx="53">
                  <c:v>1.9315133000000002E-2</c:v>
                </c:pt>
                <c:pt idx="54">
                  <c:v>1.8050848000000001E-2</c:v>
                </c:pt>
                <c:pt idx="55">
                  <c:v>1.6473748E-2</c:v>
                </c:pt>
                <c:pt idx="56">
                  <c:v>1.7133173000000002E-2</c:v>
                </c:pt>
                <c:pt idx="57">
                  <c:v>2.1480679999999999E-2</c:v>
                </c:pt>
                <c:pt idx="58">
                  <c:v>2.8006225999999999E-2</c:v>
                </c:pt>
                <c:pt idx="59">
                  <c:v>3.3442689999999997E-2</c:v>
                </c:pt>
                <c:pt idx="60">
                  <c:v>3.5072375000000003E-2</c:v>
                </c:pt>
                <c:pt idx="61">
                  <c:v>3.4335755000000003E-2</c:v>
                </c:pt>
                <c:pt idx="62">
                  <c:v>3.2695982999999998E-2</c:v>
                </c:pt>
                <c:pt idx="63">
                  <c:v>3.0823492000000001E-2</c:v>
                </c:pt>
                <c:pt idx="64">
                  <c:v>2.8338295999999999E-2</c:v>
                </c:pt>
                <c:pt idx="65">
                  <c:v>2.7119879E-2</c:v>
                </c:pt>
                <c:pt idx="66">
                  <c:v>3.0409241E-2</c:v>
                </c:pt>
                <c:pt idx="67">
                  <c:v>3.967238E-2</c:v>
                </c:pt>
                <c:pt idx="68">
                  <c:v>5.1194860000000002E-2</c:v>
                </c:pt>
                <c:pt idx="69">
                  <c:v>5.7870234999999999E-2</c:v>
                </c:pt>
                <c:pt idx="70">
                  <c:v>5.5132199999999999E-2</c:v>
                </c:pt>
                <c:pt idx="71">
                  <c:v>4.4004269999999998E-2</c:v>
                </c:pt>
                <c:pt idx="72">
                  <c:v>3.0150175000000001E-2</c:v>
                </c:pt>
                <c:pt idx="73">
                  <c:v>1.8439343E-2</c:v>
                </c:pt>
                <c:pt idx="74">
                  <c:v>1.0961523000000001E-2</c:v>
                </c:pt>
                <c:pt idx="75">
                  <c:v>6.3857219999999999E-3</c:v>
                </c:pt>
                <c:pt idx="76">
                  <c:v>4.1714385000000001E-3</c:v>
                </c:pt>
                <c:pt idx="77">
                  <c:v>5.7227885999999997E-3</c:v>
                </c:pt>
                <c:pt idx="78">
                  <c:v>1.22278435E-2</c:v>
                </c:pt>
                <c:pt idx="79">
                  <c:v>2.0671037999999999E-2</c:v>
                </c:pt>
                <c:pt idx="80">
                  <c:v>2.4876727000000001E-2</c:v>
                </c:pt>
                <c:pt idx="81">
                  <c:v>2.0750744000000002E-2</c:v>
                </c:pt>
                <c:pt idx="82">
                  <c:v>9.2138159999999997E-3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2.4090299999999999E-3</c:v>
                </c:pt>
                <c:pt idx="89">
                  <c:v>9.1064579999999996E-3</c:v>
                </c:pt>
                <c:pt idx="90">
                  <c:v>1.4284890999999999E-2</c:v>
                </c:pt>
                <c:pt idx="91">
                  <c:v>1.8433642E-2</c:v>
                </c:pt>
                <c:pt idx="92">
                  <c:v>2.1312963000000001E-2</c:v>
                </c:pt>
                <c:pt idx="93">
                  <c:v>2.3130553000000002E-2</c:v>
                </c:pt>
                <c:pt idx="94">
                  <c:v>2.4045298E-2</c:v>
                </c:pt>
                <c:pt idx="95">
                  <c:v>2.4665060999999999E-2</c:v>
                </c:pt>
                <c:pt idx="96">
                  <c:v>2.620662E-2</c:v>
                </c:pt>
                <c:pt idx="97">
                  <c:v>2.8181023999999999E-2</c:v>
                </c:pt>
                <c:pt idx="98">
                  <c:v>2.9906151999999998E-2</c:v>
                </c:pt>
                <c:pt idx="99">
                  <c:v>3.0776135999999999E-2</c:v>
                </c:pt>
                <c:pt idx="100">
                  <c:v>3.0585408000000001E-2</c:v>
                </c:pt>
                <c:pt idx="101">
                  <c:v>3.0240548999999999E-2</c:v>
                </c:pt>
                <c:pt idx="102">
                  <c:v>2.9720994000000001E-2</c:v>
                </c:pt>
                <c:pt idx="103">
                  <c:v>2.9635536000000001E-2</c:v>
                </c:pt>
                <c:pt idx="104">
                  <c:v>2.9020349000000001E-2</c:v>
                </c:pt>
                <c:pt idx="105">
                  <c:v>2.8011716999999998E-2</c:v>
                </c:pt>
                <c:pt idx="106">
                  <c:v>2.6475740000000001E-2</c:v>
                </c:pt>
                <c:pt idx="107">
                  <c:v>2.4820815999999999E-2</c:v>
                </c:pt>
                <c:pt idx="108">
                  <c:v>2.2172620000000001E-2</c:v>
                </c:pt>
                <c:pt idx="109">
                  <c:v>1.8986125E-2</c:v>
                </c:pt>
                <c:pt idx="110">
                  <c:v>1.5850604000000001E-2</c:v>
                </c:pt>
                <c:pt idx="111">
                  <c:v>1.4338844999999999E-2</c:v>
                </c:pt>
                <c:pt idx="112">
                  <c:v>1.1106837E-2</c:v>
                </c:pt>
                <c:pt idx="113">
                  <c:v>7.8492590000000008E-3</c:v>
                </c:pt>
                <c:pt idx="114">
                  <c:v>4.1667134999999996E-3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2FC7-4470-ADC3-30E32743E8D7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[2]Sheet1!$D$128:$DT$128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1.2263337E-3</c:v>
                </c:pt>
                <c:pt idx="6">
                  <c:v>2.3213969999999998E-3</c:v>
                </c:pt>
                <c:pt idx="7">
                  <c:v>4.0771890000000002E-3</c:v>
                </c:pt>
                <c:pt idx="8">
                  <c:v>5.2866340000000001E-3</c:v>
                </c:pt>
                <c:pt idx="9">
                  <c:v>4.6072480000000004E-3</c:v>
                </c:pt>
                <c:pt idx="10">
                  <c:v>1.3477459999999999E-3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1.25E-4</c:v>
                </c:pt>
                <c:pt idx="15">
                  <c:v>5.3709220000000002E-3</c:v>
                </c:pt>
                <c:pt idx="16">
                  <c:v>9.4060150000000002E-3</c:v>
                </c:pt>
                <c:pt idx="17">
                  <c:v>9.0839460000000007E-3</c:v>
                </c:pt>
                <c:pt idx="18">
                  <c:v>4.8418953000000002E-3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5.8765644000000001E-3</c:v>
                </c:pt>
                <c:pt idx="27">
                  <c:v>1.0338798E-2</c:v>
                </c:pt>
                <c:pt idx="28">
                  <c:v>1.2983882E-2</c:v>
                </c:pt>
                <c:pt idx="29">
                  <c:v>1.357414E-2</c:v>
                </c:pt>
                <c:pt idx="30">
                  <c:v>1.3960564999999999E-2</c:v>
                </c:pt>
                <c:pt idx="31">
                  <c:v>1.4741572E-2</c:v>
                </c:pt>
                <c:pt idx="32">
                  <c:v>1.5573274E-2</c:v>
                </c:pt>
                <c:pt idx="33">
                  <c:v>1.7611060000000001E-2</c:v>
                </c:pt>
                <c:pt idx="34">
                  <c:v>2.0312974000000001E-2</c:v>
                </c:pt>
                <c:pt idx="35">
                  <c:v>2.2946154999999999E-2</c:v>
                </c:pt>
                <c:pt idx="36">
                  <c:v>2.3977142E-2</c:v>
                </c:pt>
                <c:pt idx="37">
                  <c:v>2.2890506000000001E-2</c:v>
                </c:pt>
                <c:pt idx="38">
                  <c:v>1.9883528000000001E-2</c:v>
                </c:pt>
                <c:pt idx="39">
                  <c:v>1.6546186000000001E-2</c:v>
                </c:pt>
                <c:pt idx="40">
                  <c:v>1.3576739000000001E-2</c:v>
                </c:pt>
                <c:pt idx="41">
                  <c:v>1.1498361E-2</c:v>
                </c:pt>
                <c:pt idx="42">
                  <c:v>1.0541131E-2</c:v>
                </c:pt>
                <c:pt idx="43">
                  <c:v>1.230791E-2</c:v>
                </c:pt>
                <c:pt idx="44">
                  <c:v>1.7508659999999999E-2</c:v>
                </c:pt>
                <c:pt idx="45">
                  <c:v>2.4690697000000001E-2</c:v>
                </c:pt>
                <c:pt idx="46">
                  <c:v>3.0957307999999999E-2</c:v>
                </c:pt>
                <c:pt idx="47">
                  <c:v>3.3680987000000003E-2</c:v>
                </c:pt>
                <c:pt idx="48">
                  <c:v>3.244114E-2</c:v>
                </c:pt>
                <c:pt idx="49">
                  <c:v>2.8887236E-2</c:v>
                </c:pt>
                <c:pt idx="50">
                  <c:v>2.4277152E-2</c:v>
                </c:pt>
                <c:pt idx="51">
                  <c:v>2.1051858E-2</c:v>
                </c:pt>
                <c:pt idx="52">
                  <c:v>2.0054257999999998E-2</c:v>
                </c:pt>
                <c:pt idx="53">
                  <c:v>1.9775253E-2</c:v>
                </c:pt>
                <c:pt idx="54">
                  <c:v>1.8346807E-2</c:v>
                </c:pt>
                <c:pt idx="55">
                  <c:v>1.6571226000000001E-2</c:v>
                </c:pt>
                <c:pt idx="56">
                  <c:v>1.7044744000000001E-2</c:v>
                </c:pt>
                <c:pt idx="57">
                  <c:v>2.1320914999999999E-2</c:v>
                </c:pt>
                <c:pt idx="58">
                  <c:v>2.7953059999999998E-2</c:v>
                </c:pt>
                <c:pt idx="59">
                  <c:v>3.3627774999999999E-2</c:v>
                </c:pt>
                <c:pt idx="60">
                  <c:v>3.5493406999999998E-2</c:v>
                </c:pt>
                <c:pt idx="61">
                  <c:v>3.492017E-2</c:v>
                </c:pt>
                <c:pt idx="62">
                  <c:v>3.3337430000000001E-2</c:v>
                </c:pt>
                <c:pt idx="63">
                  <c:v>3.1426676000000001E-2</c:v>
                </c:pt>
                <c:pt idx="64">
                  <c:v>2.8810384000000001E-2</c:v>
                </c:pt>
                <c:pt idx="65">
                  <c:v>2.7414155999999999E-2</c:v>
                </c:pt>
                <c:pt idx="66">
                  <c:v>3.0587247000000001E-2</c:v>
                </c:pt>
                <c:pt idx="67">
                  <c:v>3.9903677999999998E-2</c:v>
                </c:pt>
                <c:pt idx="68">
                  <c:v>5.1617530000000002E-2</c:v>
                </c:pt>
                <c:pt idx="69">
                  <c:v>5.8481928000000002E-2</c:v>
                </c:pt>
                <c:pt idx="70">
                  <c:v>5.5824390000000002E-2</c:v>
                </c:pt>
                <c:pt idx="71">
                  <c:v>4.4680297000000001E-2</c:v>
                </c:pt>
                <c:pt idx="72">
                  <c:v>3.0788646999999999E-2</c:v>
                </c:pt>
                <c:pt idx="73">
                  <c:v>1.9047794999999999E-2</c:v>
                </c:pt>
                <c:pt idx="74">
                  <c:v>1.1545156000000001E-2</c:v>
                </c:pt>
                <c:pt idx="75">
                  <c:v>6.9076464999999997E-3</c:v>
                </c:pt>
                <c:pt idx="76">
                  <c:v>4.5851420000000004E-3</c:v>
                </c:pt>
                <c:pt idx="77">
                  <c:v>6.0234370000000004E-3</c:v>
                </c:pt>
                <c:pt idx="78">
                  <c:v>1.2499051000000001E-2</c:v>
                </c:pt>
                <c:pt idx="79">
                  <c:v>2.1006482E-2</c:v>
                </c:pt>
                <c:pt idx="80">
                  <c:v>2.5245706E-2</c:v>
                </c:pt>
                <c:pt idx="81">
                  <c:v>2.1005597000000001E-2</c:v>
                </c:pt>
                <c:pt idx="82">
                  <c:v>9.2052174999999997E-3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2.8740196E-3</c:v>
                </c:pt>
                <c:pt idx="89">
                  <c:v>9.7692079999999997E-3</c:v>
                </c:pt>
                <c:pt idx="90">
                  <c:v>1.4980168E-2</c:v>
                </c:pt>
                <c:pt idx="91">
                  <c:v>1.9048590000000001E-2</c:v>
                </c:pt>
                <c:pt idx="92">
                  <c:v>2.1777667000000001E-2</c:v>
                </c:pt>
                <c:pt idx="93">
                  <c:v>2.3438223000000001E-2</c:v>
                </c:pt>
                <c:pt idx="94">
                  <c:v>2.4203768000000001E-2</c:v>
                </c:pt>
                <c:pt idx="95">
                  <c:v>2.4677126000000001E-2</c:v>
                </c:pt>
                <c:pt idx="96">
                  <c:v>2.6120734999999999E-2</c:v>
                </c:pt>
                <c:pt idx="97">
                  <c:v>2.8046357000000001E-2</c:v>
                </c:pt>
                <c:pt idx="98">
                  <c:v>2.9772235000000001E-2</c:v>
                </c:pt>
                <c:pt idx="99">
                  <c:v>3.0697983000000002E-2</c:v>
                </c:pt>
                <c:pt idx="100">
                  <c:v>3.0598657000000001E-2</c:v>
                </c:pt>
                <c:pt idx="101">
                  <c:v>3.0266861999999999E-2</c:v>
                </c:pt>
                <c:pt idx="102">
                  <c:v>2.9829439999999999E-2</c:v>
                </c:pt>
                <c:pt idx="103">
                  <c:v>2.9807139999999999E-2</c:v>
                </c:pt>
                <c:pt idx="104">
                  <c:v>2.9230948999999999E-2</c:v>
                </c:pt>
                <c:pt idx="105">
                  <c:v>2.8231197999999999E-2</c:v>
                </c:pt>
                <c:pt idx="106">
                  <c:v>2.6681012E-2</c:v>
                </c:pt>
                <c:pt idx="107">
                  <c:v>2.5014991E-2</c:v>
                </c:pt>
                <c:pt idx="108">
                  <c:v>2.2308089E-2</c:v>
                </c:pt>
                <c:pt idx="109">
                  <c:v>1.90577E-2</c:v>
                </c:pt>
                <c:pt idx="110">
                  <c:v>1.5859382000000002E-2</c:v>
                </c:pt>
                <c:pt idx="111">
                  <c:v>1.4159415999999999E-2</c:v>
                </c:pt>
                <c:pt idx="112">
                  <c:v>1.0842331E-2</c:v>
                </c:pt>
                <c:pt idx="113">
                  <c:v>7.5140210000000001E-3</c:v>
                </c:pt>
                <c:pt idx="114">
                  <c:v>3.7690694E-3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2FC7-4470-ADC3-30E32743E8D7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[2]Sheet1!$D$129:$DT$129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1.2263337E-3</c:v>
                </c:pt>
                <c:pt idx="6">
                  <c:v>2.3213969999999998E-3</c:v>
                </c:pt>
                <c:pt idx="7">
                  <c:v>4.0771890000000002E-3</c:v>
                </c:pt>
                <c:pt idx="8">
                  <c:v>5.2866340000000001E-3</c:v>
                </c:pt>
                <c:pt idx="9">
                  <c:v>4.6072480000000004E-3</c:v>
                </c:pt>
                <c:pt idx="10">
                  <c:v>1.3477459999999999E-3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1.25E-4</c:v>
                </c:pt>
                <c:pt idx="15">
                  <c:v>5.3709220000000002E-3</c:v>
                </c:pt>
                <c:pt idx="16">
                  <c:v>9.4060150000000002E-3</c:v>
                </c:pt>
                <c:pt idx="17">
                  <c:v>9.0839460000000007E-3</c:v>
                </c:pt>
                <c:pt idx="18">
                  <c:v>4.8418953000000002E-3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5.8765644000000001E-3</c:v>
                </c:pt>
                <c:pt idx="27">
                  <c:v>1.0338798E-2</c:v>
                </c:pt>
                <c:pt idx="28">
                  <c:v>1.2983882E-2</c:v>
                </c:pt>
                <c:pt idx="29">
                  <c:v>1.357414E-2</c:v>
                </c:pt>
                <c:pt idx="30">
                  <c:v>1.3960564999999999E-2</c:v>
                </c:pt>
                <c:pt idx="31">
                  <c:v>1.4741572E-2</c:v>
                </c:pt>
                <c:pt idx="32">
                  <c:v>1.5573274E-2</c:v>
                </c:pt>
                <c:pt idx="33">
                  <c:v>1.7611060000000001E-2</c:v>
                </c:pt>
                <c:pt idx="34">
                  <c:v>2.0312974000000001E-2</c:v>
                </c:pt>
                <c:pt idx="35">
                  <c:v>2.2946154999999999E-2</c:v>
                </c:pt>
                <c:pt idx="36">
                  <c:v>2.3977142E-2</c:v>
                </c:pt>
                <c:pt idx="37">
                  <c:v>2.2890506000000001E-2</c:v>
                </c:pt>
                <c:pt idx="38">
                  <c:v>1.9883528000000001E-2</c:v>
                </c:pt>
                <c:pt idx="39">
                  <c:v>1.6546186000000001E-2</c:v>
                </c:pt>
                <c:pt idx="40">
                  <c:v>1.3576739000000001E-2</c:v>
                </c:pt>
                <c:pt idx="41">
                  <c:v>1.1498361E-2</c:v>
                </c:pt>
                <c:pt idx="42">
                  <c:v>1.0541131E-2</c:v>
                </c:pt>
                <c:pt idx="43">
                  <c:v>1.230791E-2</c:v>
                </c:pt>
                <c:pt idx="44">
                  <c:v>1.7508659999999999E-2</c:v>
                </c:pt>
                <c:pt idx="45">
                  <c:v>2.4690697000000001E-2</c:v>
                </c:pt>
                <c:pt idx="46">
                  <c:v>3.0957307999999999E-2</c:v>
                </c:pt>
                <c:pt idx="47">
                  <c:v>3.3680987000000003E-2</c:v>
                </c:pt>
                <c:pt idx="48">
                  <c:v>3.244114E-2</c:v>
                </c:pt>
                <c:pt idx="49">
                  <c:v>2.8887236E-2</c:v>
                </c:pt>
                <c:pt idx="50">
                  <c:v>2.4277152E-2</c:v>
                </c:pt>
                <c:pt idx="51">
                  <c:v>2.1051858E-2</c:v>
                </c:pt>
                <c:pt idx="52">
                  <c:v>2.0054257999999998E-2</c:v>
                </c:pt>
                <c:pt idx="53">
                  <c:v>1.9775253E-2</c:v>
                </c:pt>
                <c:pt idx="54">
                  <c:v>1.8346807E-2</c:v>
                </c:pt>
                <c:pt idx="55">
                  <c:v>1.6571226000000001E-2</c:v>
                </c:pt>
                <c:pt idx="56">
                  <c:v>1.7044744000000001E-2</c:v>
                </c:pt>
                <c:pt idx="57">
                  <c:v>2.1320914999999999E-2</c:v>
                </c:pt>
                <c:pt idx="58">
                  <c:v>2.7953059999999998E-2</c:v>
                </c:pt>
                <c:pt idx="59">
                  <c:v>3.3627774999999999E-2</c:v>
                </c:pt>
                <c:pt idx="60">
                  <c:v>3.5493406999999998E-2</c:v>
                </c:pt>
                <c:pt idx="61">
                  <c:v>3.492017E-2</c:v>
                </c:pt>
                <c:pt idx="62">
                  <c:v>3.3337430000000001E-2</c:v>
                </c:pt>
                <c:pt idx="63">
                  <c:v>3.1426676000000001E-2</c:v>
                </c:pt>
                <c:pt idx="64">
                  <c:v>2.8810384000000001E-2</c:v>
                </c:pt>
                <c:pt idx="65">
                  <c:v>2.7414155999999999E-2</c:v>
                </c:pt>
                <c:pt idx="66">
                  <c:v>3.0587247000000001E-2</c:v>
                </c:pt>
                <c:pt idx="67">
                  <c:v>3.9903677999999998E-2</c:v>
                </c:pt>
                <c:pt idx="68">
                  <c:v>5.1617530000000002E-2</c:v>
                </c:pt>
                <c:pt idx="69">
                  <c:v>5.8481928000000002E-2</c:v>
                </c:pt>
                <c:pt idx="70">
                  <c:v>5.5824390000000002E-2</c:v>
                </c:pt>
                <c:pt idx="71">
                  <c:v>4.4680297000000001E-2</c:v>
                </c:pt>
                <c:pt idx="72">
                  <c:v>3.0788646999999999E-2</c:v>
                </c:pt>
                <c:pt idx="73">
                  <c:v>1.9047794999999999E-2</c:v>
                </c:pt>
                <c:pt idx="74">
                  <c:v>1.1545156000000001E-2</c:v>
                </c:pt>
                <c:pt idx="75">
                  <c:v>6.9076464999999997E-3</c:v>
                </c:pt>
                <c:pt idx="76">
                  <c:v>4.5851420000000004E-3</c:v>
                </c:pt>
                <c:pt idx="77">
                  <c:v>6.0234370000000004E-3</c:v>
                </c:pt>
                <c:pt idx="78">
                  <c:v>1.2499051000000001E-2</c:v>
                </c:pt>
                <c:pt idx="79">
                  <c:v>2.1006482E-2</c:v>
                </c:pt>
                <c:pt idx="80">
                  <c:v>2.5245706E-2</c:v>
                </c:pt>
                <c:pt idx="81">
                  <c:v>2.1005597000000001E-2</c:v>
                </c:pt>
                <c:pt idx="82">
                  <c:v>9.2052174999999997E-3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2.8740196E-3</c:v>
                </c:pt>
                <c:pt idx="89">
                  <c:v>9.7692079999999997E-3</c:v>
                </c:pt>
                <c:pt idx="90">
                  <c:v>1.4980168E-2</c:v>
                </c:pt>
                <c:pt idx="91">
                  <c:v>1.9048590000000001E-2</c:v>
                </c:pt>
                <c:pt idx="92">
                  <c:v>2.1777667000000001E-2</c:v>
                </c:pt>
                <c:pt idx="93">
                  <c:v>2.3438223000000001E-2</c:v>
                </c:pt>
                <c:pt idx="94">
                  <c:v>2.4203768000000001E-2</c:v>
                </c:pt>
                <c:pt idx="95">
                  <c:v>2.4677126000000001E-2</c:v>
                </c:pt>
                <c:pt idx="96">
                  <c:v>2.6120734999999999E-2</c:v>
                </c:pt>
                <c:pt idx="97">
                  <c:v>2.8046357000000001E-2</c:v>
                </c:pt>
                <c:pt idx="98">
                  <c:v>2.9772235000000001E-2</c:v>
                </c:pt>
                <c:pt idx="99">
                  <c:v>3.0697983000000002E-2</c:v>
                </c:pt>
                <c:pt idx="100">
                  <c:v>3.0598657000000001E-2</c:v>
                </c:pt>
                <c:pt idx="101">
                  <c:v>3.0266861999999999E-2</c:v>
                </c:pt>
                <c:pt idx="102">
                  <c:v>2.9829439999999999E-2</c:v>
                </c:pt>
                <c:pt idx="103">
                  <c:v>2.9807139999999999E-2</c:v>
                </c:pt>
                <c:pt idx="104">
                  <c:v>2.9230948999999999E-2</c:v>
                </c:pt>
                <c:pt idx="105">
                  <c:v>2.8231197999999999E-2</c:v>
                </c:pt>
                <c:pt idx="106">
                  <c:v>2.6681012E-2</c:v>
                </c:pt>
                <c:pt idx="107">
                  <c:v>2.5014991E-2</c:v>
                </c:pt>
                <c:pt idx="108">
                  <c:v>2.2308089E-2</c:v>
                </c:pt>
                <c:pt idx="109">
                  <c:v>1.90577E-2</c:v>
                </c:pt>
                <c:pt idx="110">
                  <c:v>1.5859382000000002E-2</c:v>
                </c:pt>
                <c:pt idx="111">
                  <c:v>1.4159415999999999E-2</c:v>
                </c:pt>
                <c:pt idx="112">
                  <c:v>1.0842331E-2</c:v>
                </c:pt>
                <c:pt idx="113">
                  <c:v>7.5140210000000001E-3</c:v>
                </c:pt>
                <c:pt idx="114">
                  <c:v>3.7690694E-3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2FC7-4470-ADC3-30E32743E8D7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[2]Sheet1!$D$130:$DT$130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1.4080837000000001E-3</c:v>
                </c:pt>
                <c:pt idx="6">
                  <c:v>2.453167E-3</c:v>
                </c:pt>
                <c:pt idx="7">
                  <c:v>4.1307030000000003E-3</c:v>
                </c:pt>
                <c:pt idx="8">
                  <c:v>5.2561800000000001E-3</c:v>
                </c:pt>
                <c:pt idx="9">
                  <c:v>4.5115407999999999E-3</c:v>
                </c:pt>
                <c:pt idx="10">
                  <c:v>1.2272706999999999E-3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4.1900000000000002E-5</c:v>
                </c:pt>
                <c:pt idx="15">
                  <c:v>5.3525628000000002E-3</c:v>
                </c:pt>
                <c:pt idx="16">
                  <c:v>9.4798499999999997E-3</c:v>
                </c:pt>
                <c:pt idx="17">
                  <c:v>9.2408890000000004E-3</c:v>
                </c:pt>
                <c:pt idx="18">
                  <c:v>5.0296129999999996E-3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5.7276287E-3</c:v>
                </c:pt>
                <c:pt idx="27">
                  <c:v>1.0249848000000001E-2</c:v>
                </c:pt>
                <c:pt idx="28">
                  <c:v>1.2983016E-2</c:v>
                </c:pt>
                <c:pt idx="29">
                  <c:v>1.3654230999999999E-2</c:v>
                </c:pt>
                <c:pt idx="30">
                  <c:v>1.4126003999999999E-2</c:v>
                </c:pt>
                <c:pt idx="31">
                  <c:v>1.4983572000000001E-2</c:v>
                </c:pt>
                <c:pt idx="32">
                  <c:v>1.5867533E-2</c:v>
                </c:pt>
                <c:pt idx="33">
                  <c:v>1.7922007E-2</c:v>
                </c:pt>
                <c:pt idx="34">
                  <c:v>2.0616598E-2</c:v>
                </c:pt>
                <c:pt idx="35">
                  <c:v>2.3223272E-2</c:v>
                </c:pt>
                <c:pt idx="36">
                  <c:v>2.4199986999999999E-2</c:v>
                </c:pt>
                <c:pt idx="37">
                  <c:v>2.2999134000000001E-2</c:v>
                </c:pt>
                <c:pt idx="38">
                  <c:v>1.9872655999999999E-2</c:v>
                </c:pt>
                <c:pt idx="39">
                  <c:v>1.6444608999999999E-2</c:v>
                </c:pt>
                <c:pt idx="40">
                  <c:v>1.3459362000000001E-2</c:v>
                </c:pt>
                <c:pt idx="41">
                  <c:v>1.1428259E-2</c:v>
                </c:pt>
                <c:pt idx="42">
                  <c:v>1.0533916000000001E-2</c:v>
                </c:pt>
                <c:pt idx="43">
                  <c:v>1.2333711000000001E-2</c:v>
                </c:pt>
                <c:pt idx="44">
                  <c:v>1.7496595E-2</c:v>
                </c:pt>
                <c:pt idx="45">
                  <c:v>2.4603785999999999E-2</c:v>
                </c:pt>
                <c:pt idx="46">
                  <c:v>3.0830653E-2</c:v>
                </c:pt>
                <c:pt idx="47">
                  <c:v>3.3611780000000001E-2</c:v>
                </c:pt>
                <c:pt idx="48">
                  <c:v>3.2527300000000002E-2</c:v>
                </c:pt>
                <c:pt idx="49">
                  <c:v>2.9149583E-2</c:v>
                </c:pt>
                <c:pt idx="50">
                  <c:v>2.4667669999999999E-2</c:v>
                </c:pt>
                <c:pt idx="51">
                  <c:v>2.1487603000000001E-2</c:v>
                </c:pt>
                <c:pt idx="52">
                  <c:v>2.0460165999999998E-2</c:v>
                </c:pt>
                <c:pt idx="53">
                  <c:v>2.0064427999999999E-2</c:v>
                </c:pt>
                <c:pt idx="54">
                  <c:v>1.8451367999999999E-2</c:v>
                </c:pt>
                <c:pt idx="55">
                  <c:v>1.647496E-2</c:v>
                </c:pt>
                <c:pt idx="56">
                  <c:v>1.6807478000000001E-2</c:v>
                </c:pt>
                <c:pt idx="57">
                  <c:v>2.1027391999999999E-2</c:v>
                </c:pt>
                <c:pt idx="58">
                  <c:v>2.7689823999999998E-2</c:v>
                </c:pt>
                <c:pt idx="59">
                  <c:v>3.3456706000000003E-2</c:v>
                </c:pt>
                <c:pt idx="60">
                  <c:v>3.5444174000000002E-2</c:v>
                </c:pt>
                <c:pt idx="61">
                  <c:v>3.4971206999999997E-2</c:v>
                </c:pt>
                <c:pt idx="62">
                  <c:v>3.3429163999999997E-2</c:v>
                </c:pt>
                <c:pt idx="63">
                  <c:v>3.1506166000000002E-2</c:v>
                </c:pt>
                <c:pt idx="64">
                  <c:v>2.8849820000000002E-2</c:v>
                </c:pt>
                <c:pt idx="65">
                  <c:v>2.7428403000000001E-2</c:v>
                </c:pt>
                <c:pt idx="66">
                  <c:v>3.0587414E-2</c:v>
                </c:pt>
                <c:pt idx="67">
                  <c:v>3.9867873999999998E-2</c:v>
                </c:pt>
                <c:pt idx="68">
                  <c:v>5.1516853000000001E-2</c:v>
                </c:pt>
                <c:pt idx="69">
                  <c:v>5.8301732000000002E-2</c:v>
                </c:pt>
                <c:pt idx="70">
                  <c:v>5.5596716999999997E-2</c:v>
                </c:pt>
                <c:pt idx="71">
                  <c:v>4.4468567000000001E-2</c:v>
                </c:pt>
                <c:pt idx="72">
                  <c:v>3.0654144000000001E-2</c:v>
                </c:pt>
                <c:pt idx="73">
                  <c:v>1.902914E-2</c:v>
                </c:pt>
                <c:pt idx="74">
                  <c:v>1.1660413999999999E-2</c:v>
                </c:pt>
                <c:pt idx="75">
                  <c:v>7.1516540000000003E-3</c:v>
                </c:pt>
                <c:pt idx="76">
                  <c:v>4.9320403000000001E-3</c:v>
                </c:pt>
                <c:pt idx="77">
                  <c:v>6.4251376000000002E-3</c:v>
                </c:pt>
                <c:pt idx="78">
                  <c:v>1.2904015E-2</c:v>
                </c:pt>
                <c:pt idx="79">
                  <c:v>2.1370646E-2</c:v>
                </c:pt>
                <c:pt idx="80">
                  <c:v>2.5539154000000001E-2</c:v>
                </c:pt>
                <c:pt idx="81">
                  <c:v>2.1203512000000001E-2</c:v>
                </c:pt>
                <c:pt idx="82">
                  <c:v>9.2800629999999999E-3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2.6418461999999998E-3</c:v>
                </c:pt>
                <c:pt idx="89">
                  <c:v>9.6411229999999997E-3</c:v>
                </c:pt>
                <c:pt idx="90">
                  <c:v>1.4954093E-2</c:v>
                </c:pt>
                <c:pt idx="91">
                  <c:v>1.9092178000000001E-2</c:v>
                </c:pt>
                <c:pt idx="92">
                  <c:v>2.1839366999999998E-2</c:v>
                </c:pt>
                <c:pt idx="93">
                  <c:v>2.3493324999999999E-2</c:v>
                </c:pt>
                <c:pt idx="94">
                  <c:v>2.4243860999999998E-2</c:v>
                </c:pt>
                <c:pt idx="95">
                  <c:v>2.4718457999999999E-2</c:v>
                </c:pt>
                <c:pt idx="96">
                  <c:v>2.6184767000000001E-2</c:v>
                </c:pt>
                <c:pt idx="97">
                  <c:v>2.8152967000000001E-2</c:v>
                </c:pt>
                <c:pt idx="98">
                  <c:v>2.9929217000000001E-2</c:v>
                </c:pt>
                <c:pt idx="99">
                  <c:v>3.0903443999999999E-2</c:v>
                </c:pt>
                <c:pt idx="100">
                  <c:v>3.0840958000000002E-2</c:v>
                </c:pt>
                <c:pt idx="101">
                  <c:v>3.0540863000000001E-2</c:v>
                </c:pt>
                <c:pt idx="102">
                  <c:v>3.0097410000000002E-2</c:v>
                </c:pt>
                <c:pt idx="103">
                  <c:v>3.0056659999999999E-2</c:v>
                </c:pt>
                <c:pt idx="104">
                  <c:v>2.9446480000000001E-2</c:v>
                </c:pt>
                <c:pt idx="105">
                  <c:v>2.8398969999999999E-2</c:v>
                </c:pt>
                <c:pt idx="106">
                  <c:v>2.6790385999999999E-2</c:v>
                </c:pt>
                <c:pt idx="107">
                  <c:v>2.5039168000000001E-2</c:v>
                </c:pt>
                <c:pt idx="108">
                  <c:v>2.2271108000000001E-2</c:v>
                </c:pt>
                <c:pt idx="109">
                  <c:v>1.8960294999999999E-2</c:v>
                </c:pt>
                <c:pt idx="110">
                  <c:v>1.5712186999999999E-2</c:v>
                </c:pt>
                <c:pt idx="111">
                  <c:v>1.3985966000000001E-2</c:v>
                </c:pt>
                <c:pt idx="112">
                  <c:v>1.0651012E-2</c:v>
                </c:pt>
                <c:pt idx="113">
                  <c:v>7.3168534E-3</c:v>
                </c:pt>
                <c:pt idx="114">
                  <c:v>3.5808694000000001E-3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2FC7-4470-ADC3-30E32743E8D7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[2]Sheet1!$D$131:$DT$131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1.3211757E-3</c:v>
                </c:pt>
                <c:pt idx="6">
                  <c:v>2.3625759999999999E-3</c:v>
                </c:pt>
                <c:pt idx="7">
                  <c:v>4.0532863000000002E-3</c:v>
                </c:pt>
                <c:pt idx="8">
                  <c:v>5.1981103999999998E-3</c:v>
                </c:pt>
                <c:pt idx="9">
                  <c:v>4.4949693000000002E-3</c:v>
                </c:pt>
                <c:pt idx="10">
                  <c:v>1.2707061E-3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2.5799999999999998E-4</c:v>
                </c:pt>
                <c:pt idx="15">
                  <c:v>5.5086934000000004E-3</c:v>
                </c:pt>
                <c:pt idx="16">
                  <c:v>9.5533949999999992E-3</c:v>
                </c:pt>
                <c:pt idx="17">
                  <c:v>9.2330229999999999E-3</c:v>
                </c:pt>
                <c:pt idx="18">
                  <c:v>4.9750799999999998E-3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5.6727399999999999E-3</c:v>
                </c:pt>
                <c:pt idx="27">
                  <c:v>1.0192804999999999E-2</c:v>
                </c:pt>
                <c:pt idx="28">
                  <c:v>1.2942038499999999E-2</c:v>
                </c:pt>
                <c:pt idx="29">
                  <c:v>1.3652563E-2</c:v>
                </c:pt>
                <c:pt idx="30">
                  <c:v>1.4186222E-2</c:v>
                </c:pt>
                <c:pt idx="31">
                  <c:v>1.5082505499999999E-2</c:v>
                </c:pt>
                <c:pt idx="32">
                  <c:v>1.5959452999999998E-2</c:v>
                </c:pt>
                <c:pt idx="33">
                  <c:v>1.7980801000000001E-2</c:v>
                </c:pt>
                <c:pt idx="34">
                  <c:v>2.0641893000000001E-2</c:v>
                </c:pt>
                <c:pt idx="35">
                  <c:v>2.3233922000000001E-2</c:v>
                </c:pt>
                <c:pt idx="36">
                  <c:v>2.4217659999999998E-2</c:v>
                </c:pt>
                <c:pt idx="37">
                  <c:v>2.3047901999999999E-2</c:v>
                </c:pt>
                <c:pt idx="38">
                  <c:v>1.9935095999999999E-2</c:v>
                </c:pt>
                <c:pt idx="39">
                  <c:v>1.6535016E-2</c:v>
                </c:pt>
                <c:pt idx="40">
                  <c:v>1.3582024E-2</c:v>
                </c:pt>
                <c:pt idx="41">
                  <c:v>1.1585043999999999E-2</c:v>
                </c:pt>
                <c:pt idx="42">
                  <c:v>1.0684578E-2</c:v>
                </c:pt>
                <c:pt idx="43">
                  <c:v>1.2425683999999999E-2</c:v>
                </c:pt>
                <c:pt idx="44">
                  <c:v>1.7516375000000001E-2</c:v>
                </c:pt>
                <c:pt idx="45">
                  <c:v>2.4586714999999999E-2</c:v>
                </c:pt>
                <c:pt idx="46">
                  <c:v>3.0799203000000001E-2</c:v>
                </c:pt>
                <c:pt idx="47">
                  <c:v>3.3568571999999998E-2</c:v>
                </c:pt>
                <c:pt idx="48">
                  <c:v>3.2469869999999998E-2</c:v>
                </c:pt>
                <c:pt idx="49">
                  <c:v>2.9072127999999999E-2</c:v>
                </c:pt>
                <c:pt idx="50">
                  <c:v>2.4565078000000001E-2</c:v>
                </c:pt>
                <c:pt idx="51">
                  <c:v>2.13677E-2</c:v>
                </c:pt>
                <c:pt idx="52">
                  <c:v>2.0356208000000001E-2</c:v>
                </c:pt>
                <c:pt idx="53">
                  <c:v>2.0041315000000001E-2</c:v>
                </c:pt>
                <c:pt idx="54">
                  <c:v>1.8542594999999999E-2</c:v>
                </c:pt>
                <c:pt idx="55">
                  <c:v>1.6637545E-2</c:v>
                </c:pt>
                <c:pt idx="56">
                  <c:v>1.6941439999999999E-2</c:v>
                </c:pt>
                <c:pt idx="57">
                  <c:v>2.1075275000000001E-2</c:v>
                </c:pt>
                <c:pt idx="58">
                  <c:v>2.7686357000000002E-2</c:v>
                </c:pt>
                <c:pt idx="59">
                  <c:v>3.3488084000000001E-2</c:v>
                </c:pt>
                <c:pt idx="60">
                  <c:v>3.5560491999999999E-2</c:v>
                </c:pt>
                <c:pt idx="61">
                  <c:v>3.5155453000000003E-2</c:v>
                </c:pt>
                <c:pt idx="62">
                  <c:v>3.3625982999999998E-2</c:v>
                </c:pt>
                <c:pt idx="63">
                  <c:v>3.166559E-2</c:v>
                </c:pt>
                <c:pt idx="64">
                  <c:v>2.8953514999999999E-2</c:v>
                </c:pt>
                <c:pt idx="65">
                  <c:v>2.7458176000000001E-2</c:v>
                </c:pt>
                <c:pt idx="66">
                  <c:v>3.0542449999999999E-2</c:v>
                </c:pt>
                <c:pt idx="67">
                  <c:v>3.9785059999999997E-2</c:v>
                </c:pt>
                <c:pt idx="68">
                  <c:v>5.1457030000000001E-2</c:v>
                </c:pt>
                <c:pt idx="69">
                  <c:v>5.8317263000000001E-2</c:v>
                </c:pt>
                <c:pt idx="70">
                  <c:v>5.5697292000000002E-2</c:v>
                </c:pt>
                <c:pt idx="71">
                  <c:v>4.4635724000000002E-2</c:v>
                </c:pt>
                <c:pt idx="72">
                  <c:v>3.0869454000000001E-2</c:v>
                </c:pt>
                <c:pt idx="73">
                  <c:v>1.9270433E-2</c:v>
                </c:pt>
                <c:pt idx="74">
                  <c:v>1.1874091E-2</c:v>
                </c:pt>
                <c:pt idx="75">
                  <c:v>7.2601419999999998E-3</c:v>
                </c:pt>
                <c:pt idx="76">
                  <c:v>4.8884302000000001E-3</c:v>
                </c:pt>
                <c:pt idx="77">
                  <c:v>6.2517296000000003E-3</c:v>
                </c:pt>
                <c:pt idx="78">
                  <c:v>1.2682397E-2</c:v>
                </c:pt>
                <c:pt idx="79">
                  <c:v>2.1203843999999999E-2</c:v>
                </c:pt>
                <c:pt idx="80">
                  <c:v>2.5508873000000001E-2</c:v>
                </c:pt>
                <c:pt idx="81">
                  <c:v>2.1342745E-2</c:v>
                </c:pt>
                <c:pt idx="82">
                  <c:v>9.5607839999999993E-3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2.6139503E-3</c:v>
                </c:pt>
                <c:pt idx="89">
                  <c:v>9.5612490000000008E-3</c:v>
                </c:pt>
                <c:pt idx="90">
                  <c:v>1.4833394999999999E-2</c:v>
                </c:pt>
                <c:pt idx="91">
                  <c:v>1.8954896999999998E-2</c:v>
                </c:pt>
                <c:pt idx="92">
                  <c:v>2.1718252E-2</c:v>
                </c:pt>
                <c:pt idx="93">
                  <c:v>2.3403531000000002E-2</c:v>
                </c:pt>
                <c:pt idx="94">
                  <c:v>2.4192723999999999E-2</c:v>
                </c:pt>
                <c:pt idx="95">
                  <c:v>2.4705616999999999E-2</c:v>
                </c:pt>
                <c:pt idx="96">
                  <c:v>2.6203227999999999E-2</c:v>
                </c:pt>
                <c:pt idx="97">
                  <c:v>2.8198378E-2</c:v>
                </c:pt>
                <c:pt idx="98">
                  <c:v>2.9988925999999999E-2</c:v>
                </c:pt>
                <c:pt idx="99">
                  <c:v>3.0962735000000002E-2</c:v>
                </c:pt>
                <c:pt idx="100">
                  <c:v>3.0888544E-2</c:v>
                </c:pt>
                <c:pt idx="101">
                  <c:v>3.0551523000000001E-2</c:v>
                </c:pt>
                <c:pt idx="102">
                  <c:v>3.0081910999999999E-2</c:v>
                </c:pt>
                <c:pt idx="103">
                  <c:v>3.0013405E-2</c:v>
                </c:pt>
                <c:pt idx="104">
                  <c:v>2.9374813999999999E-2</c:v>
                </c:pt>
                <c:pt idx="105">
                  <c:v>2.8299646000000001E-2</c:v>
                </c:pt>
                <c:pt idx="106">
                  <c:v>2.6665602E-2</c:v>
                </c:pt>
                <c:pt idx="107">
                  <c:v>2.4903739000000001E-2</c:v>
                </c:pt>
                <c:pt idx="108">
                  <c:v>2.211258E-2</c:v>
                </c:pt>
                <c:pt idx="109">
                  <c:v>1.8782824E-2</c:v>
                </c:pt>
                <c:pt idx="110">
                  <c:v>1.5515783999999999E-2</c:v>
                </c:pt>
                <c:pt idx="111">
                  <c:v>1.3797235E-2</c:v>
                </c:pt>
                <c:pt idx="112">
                  <c:v>1.0457128E-2</c:v>
                </c:pt>
                <c:pt idx="113">
                  <c:v>7.1279899999999998E-3</c:v>
                </c:pt>
                <c:pt idx="114">
                  <c:v>3.4025167000000002E-3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2FC7-4470-ADC3-30E32743E8D7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[2]Sheet1!$D$132:$DT$132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1.1683586E-3</c:v>
                </c:pt>
                <c:pt idx="6">
                  <c:v>2.2341422999999998E-3</c:v>
                </c:pt>
                <c:pt idx="7">
                  <c:v>4.0418010000000002E-3</c:v>
                </c:pt>
                <c:pt idx="8">
                  <c:v>5.3074067000000004E-3</c:v>
                </c:pt>
                <c:pt idx="9">
                  <c:v>4.6276705999999997E-3</c:v>
                </c:pt>
                <c:pt idx="10">
                  <c:v>1.3295213000000001E-3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1.8100000000000001E-4</c:v>
                </c:pt>
                <c:pt idx="15">
                  <c:v>5.4750674999999999E-3</c:v>
                </c:pt>
                <c:pt idx="16">
                  <c:v>9.5276579999999996E-3</c:v>
                </c:pt>
                <c:pt idx="17">
                  <c:v>9.1967030000000005E-3</c:v>
                </c:pt>
                <c:pt idx="18">
                  <c:v>4.9245119999999998E-3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5.6997673000000002E-3</c:v>
                </c:pt>
                <c:pt idx="27">
                  <c:v>1.017467E-2</c:v>
                </c:pt>
                <c:pt idx="28">
                  <c:v>1.2915365E-2</c:v>
                </c:pt>
                <c:pt idx="29">
                  <c:v>1.3621415E-2</c:v>
                </c:pt>
                <c:pt idx="30">
                  <c:v>1.4140002E-2</c:v>
                </c:pt>
                <c:pt idx="31">
                  <c:v>1.5023738999999999E-2</c:v>
                </c:pt>
                <c:pt idx="32">
                  <c:v>1.5928444999999999E-2</c:v>
                </c:pt>
                <c:pt idx="33">
                  <c:v>1.7993410000000001E-2</c:v>
                </c:pt>
                <c:pt idx="34">
                  <c:v>2.0667292E-2</c:v>
                </c:pt>
                <c:pt idx="35">
                  <c:v>2.3235733000000001E-2</c:v>
                </c:pt>
                <c:pt idx="36">
                  <c:v>2.4198965999999999E-2</c:v>
                </c:pt>
                <c:pt idx="37">
                  <c:v>2.3040028000000001E-2</c:v>
                </c:pt>
                <c:pt idx="38">
                  <c:v>1.9947489999999998E-2</c:v>
                </c:pt>
                <c:pt idx="39">
                  <c:v>1.6527650000000001E-2</c:v>
                </c:pt>
                <c:pt idx="40">
                  <c:v>1.3496653000000001E-2</c:v>
                </c:pt>
                <c:pt idx="41">
                  <c:v>1.1470299999999999E-2</c:v>
                </c:pt>
                <c:pt idx="42">
                  <c:v>1.0583957E-2</c:v>
                </c:pt>
                <c:pt idx="43">
                  <c:v>1.235907E-2</c:v>
                </c:pt>
                <c:pt idx="44">
                  <c:v>1.7468892E-2</c:v>
                </c:pt>
                <c:pt idx="45">
                  <c:v>2.4548561999999999E-2</c:v>
                </c:pt>
                <c:pt idx="46">
                  <c:v>3.0801144999999999E-2</c:v>
                </c:pt>
                <c:pt idx="47">
                  <c:v>3.3639166999999998E-2</c:v>
                </c:pt>
                <c:pt idx="48">
                  <c:v>3.2583109999999998E-2</c:v>
                </c:pt>
                <c:pt idx="49">
                  <c:v>2.9192498000000001E-2</c:v>
                </c:pt>
                <c:pt idx="50">
                  <c:v>2.4673719E-2</c:v>
                </c:pt>
                <c:pt idx="51">
                  <c:v>2.1460043000000002E-2</c:v>
                </c:pt>
                <c:pt idx="52">
                  <c:v>2.0420880999999998E-2</c:v>
                </c:pt>
                <c:pt idx="53">
                  <c:v>2.0053575000000001E-2</c:v>
                </c:pt>
                <c:pt idx="54">
                  <c:v>1.8498572000000001E-2</c:v>
                </c:pt>
                <c:pt idx="55">
                  <c:v>1.6564639999999999E-2</c:v>
                </c:pt>
                <c:pt idx="56">
                  <c:v>1.6880160000000002E-2</c:v>
                </c:pt>
                <c:pt idx="57">
                  <c:v>2.104673E-2</c:v>
                </c:pt>
                <c:pt idx="58">
                  <c:v>2.7684525000000001E-2</c:v>
                </c:pt>
                <c:pt idx="59">
                  <c:v>3.348632E-2</c:v>
                </c:pt>
                <c:pt idx="60">
                  <c:v>3.5535431999999999E-2</c:v>
                </c:pt>
                <c:pt idx="61">
                  <c:v>3.5098183999999998E-2</c:v>
                </c:pt>
                <c:pt idx="62">
                  <c:v>3.3533453999999997E-2</c:v>
                </c:pt>
                <c:pt idx="63">
                  <c:v>3.1534276999999999E-2</c:v>
                </c:pt>
                <c:pt idx="64">
                  <c:v>2.8790928E-2</c:v>
                </c:pt>
                <c:pt idx="65">
                  <c:v>2.7308017E-2</c:v>
                </c:pt>
                <c:pt idx="66">
                  <c:v>3.0467179E-2</c:v>
                </c:pt>
                <c:pt idx="67">
                  <c:v>3.9810650000000003E-2</c:v>
                </c:pt>
                <c:pt idx="68">
                  <c:v>5.1542245E-2</c:v>
                </c:pt>
                <c:pt idx="69">
                  <c:v>5.8369730000000002E-2</c:v>
                </c:pt>
                <c:pt idx="70">
                  <c:v>5.5652399999999998E-2</c:v>
                </c:pt>
                <c:pt idx="71">
                  <c:v>4.4501209999999999E-2</c:v>
                </c:pt>
                <c:pt idx="72">
                  <c:v>3.0704899000000001E-2</c:v>
                </c:pt>
                <c:pt idx="73">
                  <c:v>1.9154017999999998E-2</c:v>
                </c:pt>
                <c:pt idx="74">
                  <c:v>1.1878693500000001E-2</c:v>
                </c:pt>
                <c:pt idx="75">
                  <c:v>7.4139189999999997E-3</c:v>
                </c:pt>
                <c:pt idx="76">
                  <c:v>5.1353592E-3</c:v>
                </c:pt>
                <c:pt idx="77">
                  <c:v>6.4632179999999997E-3</c:v>
                </c:pt>
                <c:pt idx="78">
                  <c:v>1.2735801E-2</c:v>
                </c:pt>
                <c:pt idx="79">
                  <c:v>2.1067556000000001E-2</c:v>
                </c:pt>
                <c:pt idx="80">
                  <c:v>2.5250508000000001E-2</c:v>
                </c:pt>
                <c:pt idx="81">
                  <c:v>2.1069381000000002E-2</c:v>
                </c:pt>
                <c:pt idx="82">
                  <c:v>9.3597695000000002E-3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2.6501694000000001E-3</c:v>
                </c:pt>
                <c:pt idx="89">
                  <c:v>9.5964009999999992E-3</c:v>
                </c:pt>
                <c:pt idx="90">
                  <c:v>1.4900488999999999E-2</c:v>
                </c:pt>
                <c:pt idx="91">
                  <c:v>1.9088592000000001E-2</c:v>
                </c:pt>
                <c:pt idx="92">
                  <c:v>2.1883328000000001E-2</c:v>
                </c:pt>
                <c:pt idx="93">
                  <c:v>2.3554986E-2</c:v>
                </c:pt>
                <c:pt idx="94">
                  <c:v>2.4294393000000001E-2</c:v>
                </c:pt>
                <c:pt idx="95">
                  <c:v>2.4730736E-2</c:v>
                </c:pt>
                <c:pt idx="96">
                  <c:v>2.6147975E-2</c:v>
                </c:pt>
                <c:pt idx="97">
                  <c:v>2.8082432000000001E-2</c:v>
                </c:pt>
                <c:pt idx="98">
                  <c:v>2.9843008000000001E-2</c:v>
                </c:pt>
                <c:pt idx="99">
                  <c:v>3.081571E-2</c:v>
                </c:pt>
                <c:pt idx="100">
                  <c:v>3.0759903000000002E-2</c:v>
                </c:pt>
                <c:pt idx="101">
                  <c:v>3.0489401999999999E-2</c:v>
                </c:pt>
                <c:pt idx="102">
                  <c:v>3.0047005000000002E-2</c:v>
                </c:pt>
                <c:pt idx="103">
                  <c:v>3.0007196999999999E-2</c:v>
                </c:pt>
                <c:pt idx="104">
                  <c:v>2.9394488999999999E-2</c:v>
                </c:pt>
                <c:pt idx="105">
                  <c:v>2.8342787000000001E-2</c:v>
                </c:pt>
                <c:pt idx="106">
                  <c:v>2.6726501E-2</c:v>
                </c:pt>
                <c:pt idx="107">
                  <c:v>2.4973392000000001E-2</c:v>
                </c:pt>
                <c:pt idx="108">
                  <c:v>2.2185763000000001E-2</c:v>
                </c:pt>
                <c:pt idx="109">
                  <c:v>1.8850695000000001E-2</c:v>
                </c:pt>
                <c:pt idx="110">
                  <c:v>1.55736925E-2</c:v>
                </c:pt>
                <c:pt idx="111">
                  <c:v>1.3859751999999999E-2</c:v>
                </c:pt>
                <c:pt idx="112">
                  <c:v>1.0500456E-2</c:v>
                </c:pt>
                <c:pt idx="113">
                  <c:v>7.1560247000000002E-3</c:v>
                </c:pt>
                <c:pt idx="114">
                  <c:v>3.4137125999999999E-3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2FC7-4470-ADC3-30E32743E8D7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[2]Sheet1!$D$133:$DT$133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1.3056325000000001E-3</c:v>
                </c:pt>
                <c:pt idx="6">
                  <c:v>2.3897203999999998E-3</c:v>
                </c:pt>
                <c:pt idx="7">
                  <c:v>4.1232710000000004E-3</c:v>
                </c:pt>
                <c:pt idx="8">
                  <c:v>5.3003564999999997E-3</c:v>
                </c:pt>
                <c:pt idx="9">
                  <c:v>4.5846067000000004E-3</c:v>
                </c:pt>
                <c:pt idx="10">
                  <c:v>1.2916817000000001E-3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2.0900000000000001E-4</c:v>
                </c:pt>
                <c:pt idx="15">
                  <c:v>5.4801870000000001E-3</c:v>
                </c:pt>
                <c:pt idx="16">
                  <c:v>9.5058150000000008E-3</c:v>
                </c:pt>
                <c:pt idx="17">
                  <c:v>9.1578800000000002E-3</c:v>
                </c:pt>
                <c:pt idx="18">
                  <c:v>4.8835420000000003E-3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5.8178906000000002E-3</c:v>
                </c:pt>
                <c:pt idx="27">
                  <c:v>1.0344627E-2</c:v>
                </c:pt>
                <c:pt idx="28">
                  <c:v>1.3059939E-2</c:v>
                </c:pt>
                <c:pt idx="29">
                  <c:v>1.3700738E-2</c:v>
                </c:pt>
                <c:pt idx="30">
                  <c:v>1.4152924000000001E-2</c:v>
                </c:pt>
                <c:pt idx="31">
                  <c:v>1.5000822E-2</c:v>
                </c:pt>
                <c:pt idx="32">
                  <c:v>1.5883746000000001E-2</c:v>
                </c:pt>
                <c:pt idx="33">
                  <c:v>1.7941024E-2</c:v>
                </c:pt>
                <c:pt idx="34">
                  <c:v>2.0624536999999998E-2</c:v>
                </c:pt>
                <c:pt idx="35">
                  <c:v>2.3211967E-2</c:v>
                </c:pt>
                <c:pt idx="36">
                  <c:v>2.4193095000000001E-2</c:v>
                </c:pt>
                <c:pt idx="37">
                  <c:v>2.3061124999999998E-2</c:v>
                </c:pt>
                <c:pt idx="38">
                  <c:v>2.0019994999999999E-2</c:v>
                </c:pt>
                <c:pt idx="39">
                  <c:v>1.6677148999999999E-2</c:v>
                </c:pt>
                <c:pt idx="40">
                  <c:v>1.3725948999999999E-2</c:v>
                </c:pt>
                <c:pt idx="41">
                  <c:v>1.1664047E-2</c:v>
                </c:pt>
                <c:pt idx="42">
                  <c:v>1.0679233E-2</c:v>
                </c:pt>
                <c:pt idx="43">
                  <c:v>1.2374191E-2</c:v>
                </c:pt>
                <c:pt idx="44">
                  <c:v>1.7494610000000001E-2</c:v>
                </c:pt>
                <c:pt idx="45">
                  <c:v>2.4644978000000001E-2</c:v>
                </c:pt>
                <c:pt idx="46">
                  <c:v>3.0927932000000002E-2</c:v>
                </c:pt>
                <c:pt idx="47">
                  <c:v>3.3699699999999999E-2</c:v>
                </c:pt>
                <c:pt idx="48">
                  <c:v>3.2523046999999999E-2</c:v>
                </c:pt>
                <c:pt idx="49">
                  <c:v>2.9031095999999999E-2</c:v>
                </c:pt>
                <c:pt idx="50">
                  <c:v>2.4466987999999999E-2</c:v>
                </c:pt>
                <c:pt idx="51">
                  <c:v>2.1254024999999999E-2</c:v>
                </c:pt>
                <c:pt idx="52">
                  <c:v>2.024869E-2</c:v>
                </c:pt>
                <c:pt idx="53">
                  <c:v>1.9943096E-2</c:v>
                </c:pt>
                <c:pt idx="54">
                  <c:v>1.8483883E-2</c:v>
                </c:pt>
                <c:pt idx="55">
                  <c:v>1.6661234E-2</c:v>
                </c:pt>
                <c:pt idx="56">
                  <c:v>1.7066231000000001E-2</c:v>
                </c:pt>
                <c:pt idx="57">
                  <c:v>2.1253226E-2</c:v>
                </c:pt>
                <c:pt idx="58">
                  <c:v>2.7823737000000001E-2</c:v>
                </c:pt>
                <c:pt idx="59">
                  <c:v>3.3503751999999998E-2</c:v>
                </c:pt>
                <c:pt idx="60">
                  <c:v>3.5431977000000003E-2</c:v>
                </c:pt>
                <c:pt idx="61">
                  <c:v>3.4930509999999998E-2</c:v>
                </c:pt>
                <c:pt idx="62">
                  <c:v>3.3373646E-2</c:v>
                </c:pt>
                <c:pt idx="63">
                  <c:v>3.1436260000000001E-2</c:v>
                </c:pt>
                <c:pt idx="64">
                  <c:v>2.8763104000000001E-2</c:v>
                </c:pt>
                <c:pt idx="65">
                  <c:v>2.7308855E-2</c:v>
                </c:pt>
                <c:pt idx="66">
                  <c:v>3.0437368999999999E-2</c:v>
                </c:pt>
                <c:pt idx="67">
                  <c:v>3.9734036E-2</c:v>
                </c:pt>
                <c:pt idx="68">
                  <c:v>5.1473517000000003E-2</c:v>
                </c:pt>
                <c:pt idx="69">
                  <c:v>5.8401416999999997E-2</c:v>
                </c:pt>
                <c:pt idx="70">
                  <c:v>5.5825130000000001E-2</c:v>
                </c:pt>
                <c:pt idx="71">
                  <c:v>4.4752803000000001E-2</c:v>
                </c:pt>
                <c:pt idx="72">
                  <c:v>3.0908926999999999E-2</c:v>
                </c:pt>
                <c:pt idx="73">
                  <c:v>1.917957E-2</c:v>
                </c:pt>
                <c:pt idx="74">
                  <c:v>1.1667635000000001E-2</c:v>
                </c:pt>
                <c:pt idx="75">
                  <c:v>7.0145989999999998E-3</c:v>
                </c:pt>
                <c:pt idx="76">
                  <c:v>4.7005529999999997E-3</c:v>
                </c:pt>
                <c:pt idx="77">
                  <c:v>6.1691054000000004E-3</c:v>
                </c:pt>
                <c:pt idx="78">
                  <c:v>1.2677763999999999E-2</c:v>
                </c:pt>
                <c:pt idx="79">
                  <c:v>2.1220650000000001E-2</c:v>
                </c:pt>
                <c:pt idx="80">
                  <c:v>2.5516529E-2</c:v>
                </c:pt>
                <c:pt idx="81">
                  <c:v>2.1339433000000001E-2</c:v>
                </c:pt>
                <c:pt idx="82">
                  <c:v>9.5627950000000007E-3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2.5433062E-3</c:v>
                </c:pt>
                <c:pt idx="89">
                  <c:v>9.4970880000000008E-3</c:v>
                </c:pt>
                <c:pt idx="90">
                  <c:v>1.4808887999999999E-2</c:v>
                </c:pt>
                <c:pt idx="91">
                  <c:v>1.8995725000000001E-2</c:v>
                </c:pt>
                <c:pt idx="92">
                  <c:v>2.1806606999999999E-2</c:v>
                </c:pt>
                <c:pt idx="93">
                  <c:v>2.3507468E-2</c:v>
                </c:pt>
                <c:pt idx="94">
                  <c:v>2.4277330999999999E-2</c:v>
                </c:pt>
                <c:pt idx="95">
                  <c:v>2.4727570000000001E-2</c:v>
                </c:pt>
                <c:pt idx="96">
                  <c:v>2.6136097E-2</c:v>
                </c:pt>
                <c:pt idx="97">
                  <c:v>2.8040883999999999E-2</c:v>
                </c:pt>
                <c:pt idx="98">
                  <c:v>2.9762762000000002E-2</c:v>
                </c:pt>
                <c:pt idx="99">
                  <c:v>3.0699695999999999E-2</c:v>
                </c:pt>
                <c:pt idx="100">
                  <c:v>3.0619997999999999E-2</c:v>
                </c:pt>
                <c:pt idx="101">
                  <c:v>3.0331700999999999E-2</c:v>
                </c:pt>
                <c:pt idx="102">
                  <c:v>2.9908516999999999E-2</c:v>
                </c:pt>
                <c:pt idx="103">
                  <c:v>2.9897422999999999E-2</c:v>
                </c:pt>
                <c:pt idx="104">
                  <c:v>2.9324570000000001E-2</c:v>
                </c:pt>
                <c:pt idx="105">
                  <c:v>2.8319024000000002E-2</c:v>
                </c:pt>
                <c:pt idx="106">
                  <c:v>2.6753318000000002E-2</c:v>
                </c:pt>
                <c:pt idx="107">
                  <c:v>2.5055297000000001E-2</c:v>
                </c:pt>
                <c:pt idx="108">
                  <c:v>2.2317113E-2</c:v>
                </c:pt>
                <c:pt idx="109">
                  <c:v>1.9028048999999998E-2</c:v>
                </c:pt>
                <c:pt idx="110">
                  <c:v>1.5787872000000001E-2</c:v>
                </c:pt>
                <c:pt idx="111">
                  <c:v>1.4084545E-2</c:v>
                </c:pt>
                <c:pt idx="112">
                  <c:v>1.0743775000000001E-2</c:v>
                </c:pt>
                <c:pt idx="113">
                  <c:v>7.4039149999999996E-3</c:v>
                </c:pt>
                <c:pt idx="114">
                  <c:v>3.6580313000000001E-3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2FC7-4470-ADC3-30E32743E8D7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[2]Sheet1!$D$134:$DT$134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1.3056325000000001E-3</c:v>
                </c:pt>
                <c:pt idx="6">
                  <c:v>2.3897203999999998E-3</c:v>
                </c:pt>
                <c:pt idx="7">
                  <c:v>4.1232710000000004E-3</c:v>
                </c:pt>
                <c:pt idx="8">
                  <c:v>5.3003564999999997E-3</c:v>
                </c:pt>
                <c:pt idx="9">
                  <c:v>4.5846067000000004E-3</c:v>
                </c:pt>
                <c:pt idx="10">
                  <c:v>1.2916817000000001E-3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2.0900000000000001E-4</c:v>
                </c:pt>
                <c:pt idx="15">
                  <c:v>5.4801870000000001E-3</c:v>
                </c:pt>
                <c:pt idx="16">
                  <c:v>9.5058150000000008E-3</c:v>
                </c:pt>
                <c:pt idx="17">
                  <c:v>9.1578800000000002E-3</c:v>
                </c:pt>
                <c:pt idx="18">
                  <c:v>4.8835420000000003E-3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5.8178906000000002E-3</c:v>
                </c:pt>
                <c:pt idx="27">
                  <c:v>1.0344627E-2</c:v>
                </c:pt>
                <c:pt idx="28">
                  <c:v>1.3059939E-2</c:v>
                </c:pt>
                <c:pt idx="29">
                  <c:v>1.3700738E-2</c:v>
                </c:pt>
                <c:pt idx="30">
                  <c:v>1.4152924000000001E-2</c:v>
                </c:pt>
                <c:pt idx="31">
                  <c:v>1.5000822E-2</c:v>
                </c:pt>
                <c:pt idx="32">
                  <c:v>1.5883746000000001E-2</c:v>
                </c:pt>
                <c:pt idx="33">
                  <c:v>1.7941024E-2</c:v>
                </c:pt>
                <c:pt idx="34">
                  <c:v>2.0624536999999998E-2</c:v>
                </c:pt>
                <c:pt idx="35">
                  <c:v>2.3211967E-2</c:v>
                </c:pt>
                <c:pt idx="36">
                  <c:v>2.4193095000000001E-2</c:v>
                </c:pt>
                <c:pt idx="37">
                  <c:v>2.3061124999999998E-2</c:v>
                </c:pt>
                <c:pt idx="38">
                  <c:v>2.0019994999999999E-2</c:v>
                </c:pt>
                <c:pt idx="39">
                  <c:v>1.6677148999999999E-2</c:v>
                </c:pt>
                <c:pt idx="40">
                  <c:v>1.3725948999999999E-2</c:v>
                </c:pt>
                <c:pt idx="41">
                  <c:v>1.1664047E-2</c:v>
                </c:pt>
                <c:pt idx="42">
                  <c:v>1.0679233E-2</c:v>
                </c:pt>
                <c:pt idx="43">
                  <c:v>1.2374191E-2</c:v>
                </c:pt>
                <c:pt idx="44">
                  <c:v>1.7494610000000001E-2</c:v>
                </c:pt>
                <c:pt idx="45">
                  <c:v>2.4644978000000001E-2</c:v>
                </c:pt>
                <c:pt idx="46">
                  <c:v>3.0927932000000002E-2</c:v>
                </c:pt>
                <c:pt idx="47">
                  <c:v>3.3699699999999999E-2</c:v>
                </c:pt>
                <c:pt idx="48">
                  <c:v>3.2523046999999999E-2</c:v>
                </c:pt>
                <c:pt idx="49">
                  <c:v>2.9031095999999999E-2</c:v>
                </c:pt>
                <c:pt idx="50">
                  <c:v>2.4466987999999999E-2</c:v>
                </c:pt>
                <c:pt idx="51">
                  <c:v>2.1254024999999999E-2</c:v>
                </c:pt>
                <c:pt idx="52">
                  <c:v>2.024869E-2</c:v>
                </c:pt>
                <c:pt idx="53">
                  <c:v>1.9943096E-2</c:v>
                </c:pt>
                <c:pt idx="54">
                  <c:v>1.8483883E-2</c:v>
                </c:pt>
                <c:pt idx="55">
                  <c:v>1.6661234E-2</c:v>
                </c:pt>
                <c:pt idx="56">
                  <c:v>1.7066231000000001E-2</c:v>
                </c:pt>
                <c:pt idx="57">
                  <c:v>2.1253226E-2</c:v>
                </c:pt>
                <c:pt idx="58">
                  <c:v>2.7823737000000001E-2</c:v>
                </c:pt>
                <c:pt idx="59">
                  <c:v>3.3503751999999998E-2</c:v>
                </c:pt>
                <c:pt idx="60">
                  <c:v>3.5431977000000003E-2</c:v>
                </c:pt>
                <c:pt idx="61">
                  <c:v>3.4930509999999998E-2</c:v>
                </c:pt>
                <c:pt idx="62">
                  <c:v>3.3373646E-2</c:v>
                </c:pt>
                <c:pt idx="63">
                  <c:v>3.1436260000000001E-2</c:v>
                </c:pt>
                <c:pt idx="64">
                  <c:v>2.8763104000000001E-2</c:v>
                </c:pt>
                <c:pt idx="65">
                  <c:v>2.7308855E-2</c:v>
                </c:pt>
                <c:pt idx="66">
                  <c:v>3.0437368999999999E-2</c:v>
                </c:pt>
                <c:pt idx="67">
                  <c:v>3.9734036E-2</c:v>
                </c:pt>
                <c:pt idx="68">
                  <c:v>5.1473517000000003E-2</c:v>
                </c:pt>
                <c:pt idx="69">
                  <c:v>5.8401416999999997E-2</c:v>
                </c:pt>
                <c:pt idx="70">
                  <c:v>5.5825130000000001E-2</c:v>
                </c:pt>
                <c:pt idx="71">
                  <c:v>4.4752803000000001E-2</c:v>
                </c:pt>
                <c:pt idx="72">
                  <c:v>3.0908926999999999E-2</c:v>
                </c:pt>
                <c:pt idx="73">
                  <c:v>1.917957E-2</c:v>
                </c:pt>
                <c:pt idx="74">
                  <c:v>1.1667635000000001E-2</c:v>
                </c:pt>
                <c:pt idx="75">
                  <c:v>7.0145989999999998E-3</c:v>
                </c:pt>
                <c:pt idx="76">
                  <c:v>4.7005529999999997E-3</c:v>
                </c:pt>
                <c:pt idx="77">
                  <c:v>6.1691054000000004E-3</c:v>
                </c:pt>
                <c:pt idx="78">
                  <c:v>1.2677763999999999E-2</c:v>
                </c:pt>
                <c:pt idx="79">
                  <c:v>2.1220650000000001E-2</c:v>
                </c:pt>
                <c:pt idx="80">
                  <c:v>2.5516529E-2</c:v>
                </c:pt>
                <c:pt idx="81">
                  <c:v>2.1339433000000001E-2</c:v>
                </c:pt>
                <c:pt idx="82">
                  <c:v>9.5627950000000007E-3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2.5433062E-3</c:v>
                </c:pt>
                <c:pt idx="89">
                  <c:v>9.4970880000000008E-3</c:v>
                </c:pt>
                <c:pt idx="90">
                  <c:v>1.4808887999999999E-2</c:v>
                </c:pt>
                <c:pt idx="91">
                  <c:v>1.8995725000000001E-2</c:v>
                </c:pt>
                <c:pt idx="92">
                  <c:v>2.1806606999999999E-2</c:v>
                </c:pt>
                <c:pt idx="93">
                  <c:v>2.3507468E-2</c:v>
                </c:pt>
                <c:pt idx="94">
                  <c:v>2.4277330999999999E-2</c:v>
                </c:pt>
                <c:pt idx="95">
                  <c:v>2.4727570000000001E-2</c:v>
                </c:pt>
                <c:pt idx="96">
                  <c:v>2.6136097E-2</c:v>
                </c:pt>
                <c:pt idx="97">
                  <c:v>2.8040883999999999E-2</c:v>
                </c:pt>
                <c:pt idx="98">
                  <c:v>2.9762762000000002E-2</c:v>
                </c:pt>
                <c:pt idx="99">
                  <c:v>3.0699695999999999E-2</c:v>
                </c:pt>
                <c:pt idx="100">
                  <c:v>3.0619997999999999E-2</c:v>
                </c:pt>
                <c:pt idx="101">
                  <c:v>3.0331700999999999E-2</c:v>
                </c:pt>
                <c:pt idx="102">
                  <c:v>2.9908516999999999E-2</c:v>
                </c:pt>
                <c:pt idx="103">
                  <c:v>2.9897422999999999E-2</c:v>
                </c:pt>
                <c:pt idx="104">
                  <c:v>2.9324570000000001E-2</c:v>
                </c:pt>
                <c:pt idx="105">
                  <c:v>2.8319024000000002E-2</c:v>
                </c:pt>
                <c:pt idx="106">
                  <c:v>2.6753318000000002E-2</c:v>
                </c:pt>
                <c:pt idx="107">
                  <c:v>2.5055297000000001E-2</c:v>
                </c:pt>
                <c:pt idx="108">
                  <c:v>2.2317113E-2</c:v>
                </c:pt>
                <c:pt idx="109">
                  <c:v>1.9028048999999998E-2</c:v>
                </c:pt>
                <c:pt idx="110">
                  <c:v>1.5787872000000001E-2</c:v>
                </c:pt>
                <c:pt idx="111">
                  <c:v>1.4084545E-2</c:v>
                </c:pt>
                <c:pt idx="112">
                  <c:v>1.0743775000000001E-2</c:v>
                </c:pt>
                <c:pt idx="113">
                  <c:v>7.4039149999999996E-3</c:v>
                </c:pt>
                <c:pt idx="114">
                  <c:v>3.6580313000000001E-3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2FC7-4470-ADC3-30E32743E8D7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[2]Sheet1!$D$135:$DT$135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1.3056325000000001E-3</c:v>
                </c:pt>
                <c:pt idx="6">
                  <c:v>2.3897203999999998E-3</c:v>
                </c:pt>
                <c:pt idx="7">
                  <c:v>4.1232710000000004E-3</c:v>
                </c:pt>
                <c:pt idx="8">
                  <c:v>5.3003564999999997E-3</c:v>
                </c:pt>
                <c:pt idx="9">
                  <c:v>4.5846067000000004E-3</c:v>
                </c:pt>
                <c:pt idx="10">
                  <c:v>1.2916817000000001E-3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2.0900000000000001E-4</c:v>
                </c:pt>
                <c:pt idx="15">
                  <c:v>5.4801870000000001E-3</c:v>
                </c:pt>
                <c:pt idx="16">
                  <c:v>9.5058150000000008E-3</c:v>
                </c:pt>
                <c:pt idx="17">
                  <c:v>9.1578800000000002E-3</c:v>
                </c:pt>
                <c:pt idx="18">
                  <c:v>4.8835420000000003E-3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5.8178906000000002E-3</c:v>
                </c:pt>
                <c:pt idx="27">
                  <c:v>1.0344627E-2</c:v>
                </c:pt>
                <c:pt idx="28">
                  <c:v>1.3059939E-2</c:v>
                </c:pt>
                <c:pt idx="29">
                  <c:v>1.3700738E-2</c:v>
                </c:pt>
                <c:pt idx="30">
                  <c:v>1.4152924000000001E-2</c:v>
                </c:pt>
                <c:pt idx="31">
                  <c:v>1.5000822E-2</c:v>
                </c:pt>
                <c:pt idx="32">
                  <c:v>1.5883746000000001E-2</c:v>
                </c:pt>
                <c:pt idx="33">
                  <c:v>1.7941024E-2</c:v>
                </c:pt>
                <c:pt idx="34">
                  <c:v>2.0624536999999998E-2</c:v>
                </c:pt>
                <c:pt idx="35">
                  <c:v>2.3211967E-2</c:v>
                </c:pt>
                <c:pt idx="36">
                  <c:v>2.4193095000000001E-2</c:v>
                </c:pt>
                <c:pt idx="37">
                  <c:v>2.3061124999999998E-2</c:v>
                </c:pt>
                <c:pt idx="38">
                  <c:v>2.0019994999999999E-2</c:v>
                </c:pt>
                <c:pt idx="39">
                  <c:v>1.6677148999999999E-2</c:v>
                </c:pt>
                <c:pt idx="40">
                  <c:v>1.3725948999999999E-2</c:v>
                </c:pt>
                <c:pt idx="41">
                  <c:v>1.1664047E-2</c:v>
                </c:pt>
                <c:pt idx="42">
                  <c:v>1.0679233E-2</c:v>
                </c:pt>
                <c:pt idx="43">
                  <c:v>1.2374191E-2</c:v>
                </c:pt>
                <c:pt idx="44">
                  <c:v>1.7494610000000001E-2</c:v>
                </c:pt>
                <c:pt idx="45">
                  <c:v>2.4644978000000001E-2</c:v>
                </c:pt>
                <c:pt idx="46">
                  <c:v>3.0927932000000002E-2</c:v>
                </c:pt>
                <c:pt idx="47">
                  <c:v>3.3699699999999999E-2</c:v>
                </c:pt>
                <c:pt idx="48">
                  <c:v>3.2523046999999999E-2</c:v>
                </c:pt>
                <c:pt idx="49">
                  <c:v>2.9031095999999999E-2</c:v>
                </c:pt>
                <c:pt idx="50">
                  <c:v>2.4466987999999999E-2</c:v>
                </c:pt>
                <c:pt idx="51">
                  <c:v>2.1254024999999999E-2</c:v>
                </c:pt>
                <c:pt idx="52">
                  <c:v>2.024869E-2</c:v>
                </c:pt>
                <c:pt idx="53">
                  <c:v>1.9943096E-2</c:v>
                </c:pt>
                <c:pt idx="54">
                  <c:v>1.8483883E-2</c:v>
                </c:pt>
                <c:pt idx="55">
                  <c:v>1.6661234E-2</c:v>
                </c:pt>
                <c:pt idx="56">
                  <c:v>1.7066231000000001E-2</c:v>
                </c:pt>
                <c:pt idx="57">
                  <c:v>2.1253226E-2</c:v>
                </c:pt>
                <c:pt idx="58">
                  <c:v>2.7823737000000001E-2</c:v>
                </c:pt>
                <c:pt idx="59">
                  <c:v>3.3503751999999998E-2</c:v>
                </c:pt>
                <c:pt idx="60">
                  <c:v>3.5431977000000003E-2</c:v>
                </c:pt>
                <c:pt idx="61">
                  <c:v>3.4930509999999998E-2</c:v>
                </c:pt>
                <c:pt idx="62">
                  <c:v>3.3373646E-2</c:v>
                </c:pt>
                <c:pt idx="63">
                  <c:v>3.1436260000000001E-2</c:v>
                </c:pt>
                <c:pt idx="64">
                  <c:v>2.8763104000000001E-2</c:v>
                </c:pt>
                <c:pt idx="65">
                  <c:v>2.7308855E-2</c:v>
                </c:pt>
                <c:pt idx="66">
                  <c:v>3.0437368999999999E-2</c:v>
                </c:pt>
                <c:pt idx="67">
                  <c:v>3.9734036E-2</c:v>
                </c:pt>
                <c:pt idx="68">
                  <c:v>5.1473517000000003E-2</c:v>
                </c:pt>
                <c:pt idx="69">
                  <c:v>5.8401416999999997E-2</c:v>
                </c:pt>
                <c:pt idx="70">
                  <c:v>5.5825130000000001E-2</c:v>
                </c:pt>
                <c:pt idx="71">
                  <c:v>4.4752803000000001E-2</c:v>
                </c:pt>
                <c:pt idx="72">
                  <c:v>3.0908926999999999E-2</c:v>
                </c:pt>
                <c:pt idx="73">
                  <c:v>1.917957E-2</c:v>
                </c:pt>
                <c:pt idx="74">
                  <c:v>1.1667635000000001E-2</c:v>
                </c:pt>
                <c:pt idx="75">
                  <c:v>7.0145989999999998E-3</c:v>
                </c:pt>
                <c:pt idx="76">
                  <c:v>4.7005529999999997E-3</c:v>
                </c:pt>
                <c:pt idx="77">
                  <c:v>6.1691054000000004E-3</c:v>
                </c:pt>
                <c:pt idx="78">
                  <c:v>1.2677763999999999E-2</c:v>
                </c:pt>
                <c:pt idx="79">
                  <c:v>2.1220650000000001E-2</c:v>
                </c:pt>
                <c:pt idx="80">
                  <c:v>2.5516529E-2</c:v>
                </c:pt>
                <c:pt idx="81">
                  <c:v>2.1339433000000001E-2</c:v>
                </c:pt>
                <c:pt idx="82">
                  <c:v>9.5627950000000007E-3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2.5433062E-3</c:v>
                </c:pt>
                <c:pt idx="89">
                  <c:v>9.4970880000000008E-3</c:v>
                </c:pt>
                <c:pt idx="90">
                  <c:v>1.4808887999999999E-2</c:v>
                </c:pt>
                <c:pt idx="91">
                  <c:v>1.8995725000000001E-2</c:v>
                </c:pt>
                <c:pt idx="92">
                  <c:v>2.1806606999999999E-2</c:v>
                </c:pt>
                <c:pt idx="93">
                  <c:v>2.3507468E-2</c:v>
                </c:pt>
                <c:pt idx="94">
                  <c:v>2.4277330999999999E-2</c:v>
                </c:pt>
                <c:pt idx="95">
                  <c:v>2.4727570000000001E-2</c:v>
                </c:pt>
                <c:pt idx="96">
                  <c:v>2.6136097E-2</c:v>
                </c:pt>
                <c:pt idx="97">
                  <c:v>2.8040883999999999E-2</c:v>
                </c:pt>
                <c:pt idx="98">
                  <c:v>2.9762762000000002E-2</c:v>
                </c:pt>
                <c:pt idx="99">
                  <c:v>3.0699695999999999E-2</c:v>
                </c:pt>
                <c:pt idx="100">
                  <c:v>3.0619997999999999E-2</c:v>
                </c:pt>
                <c:pt idx="101">
                  <c:v>3.0331700999999999E-2</c:v>
                </c:pt>
                <c:pt idx="102">
                  <c:v>2.9908516999999999E-2</c:v>
                </c:pt>
                <c:pt idx="103">
                  <c:v>2.9897422999999999E-2</c:v>
                </c:pt>
                <c:pt idx="104">
                  <c:v>2.9324570000000001E-2</c:v>
                </c:pt>
                <c:pt idx="105">
                  <c:v>2.8319024000000002E-2</c:v>
                </c:pt>
                <c:pt idx="106">
                  <c:v>2.6753318000000002E-2</c:v>
                </c:pt>
                <c:pt idx="107">
                  <c:v>2.5055297000000001E-2</c:v>
                </c:pt>
                <c:pt idx="108">
                  <c:v>2.2317113E-2</c:v>
                </c:pt>
                <c:pt idx="109">
                  <c:v>1.9028048999999998E-2</c:v>
                </c:pt>
                <c:pt idx="110">
                  <c:v>1.5787872000000001E-2</c:v>
                </c:pt>
                <c:pt idx="111">
                  <c:v>1.4084545E-2</c:v>
                </c:pt>
                <c:pt idx="112">
                  <c:v>1.0743775000000001E-2</c:v>
                </c:pt>
                <c:pt idx="113">
                  <c:v>7.4039149999999996E-3</c:v>
                </c:pt>
                <c:pt idx="114">
                  <c:v>3.6580313000000001E-3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2FC7-4470-ADC3-30E32743E8D7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[2]Sheet1!$D$136:$DT$136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1.3056325000000001E-3</c:v>
                </c:pt>
                <c:pt idx="6">
                  <c:v>2.3897203999999998E-3</c:v>
                </c:pt>
                <c:pt idx="7">
                  <c:v>4.1232710000000004E-3</c:v>
                </c:pt>
                <c:pt idx="8">
                  <c:v>5.3003564999999997E-3</c:v>
                </c:pt>
                <c:pt idx="9">
                  <c:v>4.5846067000000004E-3</c:v>
                </c:pt>
                <c:pt idx="10">
                  <c:v>1.2916817000000001E-3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2.0900000000000001E-4</c:v>
                </c:pt>
                <c:pt idx="15">
                  <c:v>5.4801870000000001E-3</c:v>
                </c:pt>
                <c:pt idx="16">
                  <c:v>9.5058150000000008E-3</c:v>
                </c:pt>
                <c:pt idx="17">
                  <c:v>9.1578800000000002E-3</c:v>
                </c:pt>
                <c:pt idx="18">
                  <c:v>4.8835420000000003E-3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5.8178906000000002E-3</c:v>
                </c:pt>
                <c:pt idx="27">
                  <c:v>1.0344627E-2</c:v>
                </c:pt>
                <c:pt idx="28">
                  <c:v>1.3059939E-2</c:v>
                </c:pt>
                <c:pt idx="29">
                  <c:v>1.3700738E-2</c:v>
                </c:pt>
                <c:pt idx="30">
                  <c:v>1.4152924000000001E-2</c:v>
                </c:pt>
                <c:pt idx="31">
                  <c:v>1.5000822E-2</c:v>
                </c:pt>
                <c:pt idx="32">
                  <c:v>1.5883746000000001E-2</c:v>
                </c:pt>
                <c:pt idx="33">
                  <c:v>1.7941024E-2</c:v>
                </c:pt>
                <c:pt idx="34">
                  <c:v>2.0624536999999998E-2</c:v>
                </c:pt>
                <c:pt idx="35">
                  <c:v>2.3211967E-2</c:v>
                </c:pt>
                <c:pt idx="36">
                  <c:v>2.4193095000000001E-2</c:v>
                </c:pt>
                <c:pt idx="37">
                  <c:v>2.3061124999999998E-2</c:v>
                </c:pt>
                <c:pt idx="38">
                  <c:v>2.0019994999999999E-2</c:v>
                </c:pt>
                <c:pt idx="39">
                  <c:v>1.6677148999999999E-2</c:v>
                </c:pt>
                <c:pt idx="40">
                  <c:v>1.3725948999999999E-2</c:v>
                </c:pt>
                <c:pt idx="41">
                  <c:v>1.1664047E-2</c:v>
                </c:pt>
                <c:pt idx="42">
                  <c:v>1.0679233E-2</c:v>
                </c:pt>
                <c:pt idx="43">
                  <c:v>1.2374191E-2</c:v>
                </c:pt>
                <c:pt idx="44">
                  <c:v>1.7494610000000001E-2</c:v>
                </c:pt>
                <c:pt idx="45">
                  <c:v>2.4644978000000001E-2</c:v>
                </c:pt>
                <c:pt idx="46">
                  <c:v>3.0927932000000002E-2</c:v>
                </c:pt>
                <c:pt idx="47">
                  <c:v>3.3699699999999999E-2</c:v>
                </c:pt>
                <c:pt idx="48">
                  <c:v>3.2523046999999999E-2</c:v>
                </c:pt>
                <c:pt idx="49">
                  <c:v>2.9031095999999999E-2</c:v>
                </c:pt>
                <c:pt idx="50">
                  <c:v>2.4466987999999999E-2</c:v>
                </c:pt>
                <c:pt idx="51">
                  <c:v>2.1254024999999999E-2</c:v>
                </c:pt>
                <c:pt idx="52">
                  <c:v>2.024869E-2</c:v>
                </c:pt>
                <c:pt idx="53">
                  <c:v>1.9943096E-2</c:v>
                </c:pt>
                <c:pt idx="54">
                  <c:v>1.8483883E-2</c:v>
                </c:pt>
                <c:pt idx="55">
                  <c:v>1.6661234E-2</c:v>
                </c:pt>
                <c:pt idx="56">
                  <c:v>1.7066231000000001E-2</c:v>
                </c:pt>
                <c:pt idx="57">
                  <c:v>2.1253226E-2</c:v>
                </c:pt>
                <c:pt idx="58">
                  <c:v>2.7823737000000001E-2</c:v>
                </c:pt>
                <c:pt idx="59">
                  <c:v>3.3503751999999998E-2</c:v>
                </c:pt>
                <c:pt idx="60">
                  <c:v>3.5431977000000003E-2</c:v>
                </c:pt>
                <c:pt idx="61">
                  <c:v>3.4930509999999998E-2</c:v>
                </c:pt>
                <c:pt idx="62">
                  <c:v>3.3373646E-2</c:v>
                </c:pt>
                <c:pt idx="63">
                  <c:v>3.1436260000000001E-2</c:v>
                </c:pt>
                <c:pt idx="64">
                  <c:v>2.8763104000000001E-2</c:v>
                </c:pt>
                <c:pt idx="65">
                  <c:v>2.7308855E-2</c:v>
                </c:pt>
                <c:pt idx="66">
                  <c:v>3.0437368999999999E-2</c:v>
                </c:pt>
                <c:pt idx="67">
                  <c:v>3.9734036E-2</c:v>
                </c:pt>
                <c:pt idx="68">
                  <c:v>5.1473517000000003E-2</c:v>
                </c:pt>
                <c:pt idx="69">
                  <c:v>5.8401416999999997E-2</c:v>
                </c:pt>
                <c:pt idx="70">
                  <c:v>5.5825130000000001E-2</c:v>
                </c:pt>
                <c:pt idx="71">
                  <c:v>4.4752803000000001E-2</c:v>
                </c:pt>
                <c:pt idx="72">
                  <c:v>3.0908926999999999E-2</c:v>
                </c:pt>
                <c:pt idx="73">
                  <c:v>1.917957E-2</c:v>
                </c:pt>
                <c:pt idx="74">
                  <c:v>1.1667635000000001E-2</c:v>
                </c:pt>
                <c:pt idx="75">
                  <c:v>7.0145989999999998E-3</c:v>
                </c:pt>
                <c:pt idx="76">
                  <c:v>4.7005529999999997E-3</c:v>
                </c:pt>
                <c:pt idx="77">
                  <c:v>6.1691054000000004E-3</c:v>
                </c:pt>
                <c:pt idx="78">
                  <c:v>1.2677763999999999E-2</c:v>
                </c:pt>
                <c:pt idx="79">
                  <c:v>2.1220650000000001E-2</c:v>
                </c:pt>
                <c:pt idx="80">
                  <c:v>2.5516529E-2</c:v>
                </c:pt>
                <c:pt idx="81">
                  <c:v>2.1339433000000001E-2</c:v>
                </c:pt>
                <c:pt idx="82">
                  <c:v>9.5627950000000007E-3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2.5433062E-3</c:v>
                </c:pt>
                <c:pt idx="89">
                  <c:v>9.4970880000000008E-3</c:v>
                </c:pt>
                <c:pt idx="90">
                  <c:v>1.4808887999999999E-2</c:v>
                </c:pt>
                <c:pt idx="91">
                  <c:v>1.8995725000000001E-2</c:v>
                </c:pt>
                <c:pt idx="92">
                  <c:v>2.1806606999999999E-2</c:v>
                </c:pt>
                <c:pt idx="93">
                  <c:v>2.3507468E-2</c:v>
                </c:pt>
                <c:pt idx="94">
                  <c:v>2.4277330999999999E-2</c:v>
                </c:pt>
                <c:pt idx="95">
                  <c:v>2.4727570000000001E-2</c:v>
                </c:pt>
                <c:pt idx="96">
                  <c:v>2.6136097E-2</c:v>
                </c:pt>
                <c:pt idx="97">
                  <c:v>2.8040883999999999E-2</c:v>
                </c:pt>
                <c:pt idx="98">
                  <c:v>2.9762762000000002E-2</c:v>
                </c:pt>
                <c:pt idx="99">
                  <c:v>3.0699695999999999E-2</c:v>
                </c:pt>
                <c:pt idx="100">
                  <c:v>3.0619997999999999E-2</c:v>
                </c:pt>
                <c:pt idx="101">
                  <c:v>3.0331700999999999E-2</c:v>
                </c:pt>
                <c:pt idx="102">
                  <c:v>2.9908516999999999E-2</c:v>
                </c:pt>
                <c:pt idx="103">
                  <c:v>2.9897422999999999E-2</c:v>
                </c:pt>
                <c:pt idx="104">
                  <c:v>2.9324570000000001E-2</c:v>
                </c:pt>
                <c:pt idx="105">
                  <c:v>2.8319024000000002E-2</c:v>
                </c:pt>
                <c:pt idx="106">
                  <c:v>2.6753318000000002E-2</c:v>
                </c:pt>
                <c:pt idx="107">
                  <c:v>2.5055297000000001E-2</c:v>
                </c:pt>
                <c:pt idx="108">
                  <c:v>2.2317113E-2</c:v>
                </c:pt>
                <c:pt idx="109">
                  <c:v>1.9028048999999998E-2</c:v>
                </c:pt>
                <c:pt idx="110">
                  <c:v>1.5787872000000001E-2</c:v>
                </c:pt>
                <c:pt idx="111">
                  <c:v>1.4084545E-2</c:v>
                </c:pt>
                <c:pt idx="112">
                  <c:v>1.0743775000000001E-2</c:v>
                </c:pt>
                <c:pt idx="113">
                  <c:v>7.4039149999999996E-3</c:v>
                </c:pt>
                <c:pt idx="114">
                  <c:v>3.6580313000000001E-3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2FC7-4470-ADC3-30E32743E8D7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[2]Sheet1!$D$137:$DT$137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1.3056325000000001E-3</c:v>
                </c:pt>
                <c:pt idx="6">
                  <c:v>2.3897203999999998E-3</c:v>
                </c:pt>
                <c:pt idx="7">
                  <c:v>4.1232710000000004E-3</c:v>
                </c:pt>
                <c:pt idx="8">
                  <c:v>5.3003564999999997E-3</c:v>
                </c:pt>
                <c:pt idx="9">
                  <c:v>4.5846067000000004E-3</c:v>
                </c:pt>
                <c:pt idx="10">
                  <c:v>1.2916817000000001E-3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2.0900000000000001E-4</c:v>
                </c:pt>
                <c:pt idx="15">
                  <c:v>5.4801870000000001E-3</c:v>
                </c:pt>
                <c:pt idx="16">
                  <c:v>9.5058150000000008E-3</c:v>
                </c:pt>
                <c:pt idx="17">
                  <c:v>9.1578800000000002E-3</c:v>
                </c:pt>
                <c:pt idx="18">
                  <c:v>4.8835420000000003E-3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5.8178906000000002E-3</c:v>
                </c:pt>
                <c:pt idx="27">
                  <c:v>1.0344627E-2</c:v>
                </c:pt>
                <c:pt idx="28">
                  <c:v>1.3059939E-2</c:v>
                </c:pt>
                <c:pt idx="29">
                  <c:v>1.3700738E-2</c:v>
                </c:pt>
                <c:pt idx="30">
                  <c:v>1.4152924000000001E-2</c:v>
                </c:pt>
                <c:pt idx="31">
                  <c:v>1.5000822E-2</c:v>
                </c:pt>
                <c:pt idx="32">
                  <c:v>1.5883746000000001E-2</c:v>
                </c:pt>
                <c:pt idx="33">
                  <c:v>1.7941024E-2</c:v>
                </c:pt>
                <c:pt idx="34">
                  <c:v>2.0624536999999998E-2</c:v>
                </c:pt>
                <c:pt idx="35">
                  <c:v>2.3211967E-2</c:v>
                </c:pt>
                <c:pt idx="36">
                  <c:v>2.4193095000000001E-2</c:v>
                </c:pt>
                <c:pt idx="37">
                  <c:v>2.3061124999999998E-2</c:v>
                </c:pt>
                <c:pt idx="38">
                  <c:v>2.0019994999999999E-2</c:v>
                </c:pt>
                <c:pt idx="39">
                  <c:v>1.6677148999999999E-2</c:v>
                </c:pt>
                <c:pt idx="40">
                  <c:v>1.3725948999999999E-2</c:v>
                </c:pt>
                <c:pt idx="41">
                  <c:v>1.1664047E-2</c:v>
                </c:pt>
                <c:pt idx="42">
                  <c:v>1.0679233E-2</c:v>
                </c:pt>
                <c:pt idx="43">
                  <c:v>1.2374191E-2</c:v>
                </c:pt>
                <c:pt idx="44">
                  <c:v>1.7494610000000001E-2</c:v>
                </c:pt>
                <c:pt idx="45">
                  <c:v>2.4644978000000001E-2</c:v>
                </c:pt>
                <c:pt idx="46">
                  <c:v>3.0927932000000002E-2</c:v>
                </c:pt>
                <c:pt idx="47">
                  <c:v>3.3699699999999999E-2</c:v>
                </c:pt>
                <c:pt idx="48">
                  <c:v>3.2523046999999999E-2</c:v>
                </c:pt>
                <c:pt idx="49">
                  <c:v>2.9031095999999999E-2</c:v>
                </c:pt>
                <c:pt idx="50">
                  <c:v>2.4466987999999999E-2</c:v>
                </c:pt>
                <c:pt idx="51">
                  <c:v>2.1254024999999999E-2</c:v>
                </c:pt>
                <c:pt idx="52">
                  <c:v>2.024869E-2</c:v>
                </c:pt>
                <c:pt idx="53">
                  <c:v>1.9943096E-2</c:v>
                </c:pt>
                <c:pt idx="54">
                  <c:v>1.8483883E-2</c:v>
                </c:pt>
                <c:pt idx="55">
                  <c:v>1.6661234E-2</c:v>
                </c:pt>
                <c:pt idx="56">
                  <c:v>1.7066231000000001E-2</c:v>
                </c:pt>
                <c:pt idx="57">
                  <c:v>2.1253226E-2</c:v>
                </c:pt>
                <c:pt idx="58">
                  <c:v>2.7823737000000001E-2</c:v>
                </c:pt>
                <c:pt idx="59">
                  <c:v>3.3503751999999998E-2</c:v>
                </c:pt>
                <c:pt idx="60">
                  <c:v>3.5431977000000003E-2</c:v>
                </c:pt>
                <c:pt idx="61">
                  <c:v>3.4930509999999998E-2</c:v>
                </c:pt>
                <c:pt idx="62">
                  <c:v>3.3373646E-2</c:v>
                </c:pt>
                <c:pt idx="63">
                  <c:v>3.1436260000000001E-2</c:v>
                </c:pt>
                <c:pt idx="64">
                  <c:v>2.8763104000000001E-2</c:v>
                </c:pt>
                <c:pt idx="65">
                  <c:v>2.7308855E-2</c:v>
                </c:pt>
                <c:pt idx="66">
                  <c:v>3.0437368999999999E-2</c:v>
                </c:pt>
                <c:pt idx="67">
                  <c:v>3.9734036E-2</c:v>
                </c:pt>
                <c:pt idx="68">
                  <c:v>5.1473517000000003E-2</c:v>
                </c:pt>
                <c:pt idx="69">
                  <c:v>5.8401416999999997E-2</c:v>
                </c:pt>
                <c:pt idx="70">
                  <c:v>5.5825130000000001E-2</c:v>
                </c:pt>
                <c:pt idx="71">
                  <c:v>4.4752803000000001E-2</c:v>
                </c:pt>
                <c:pt idx="72">
                  <c:v>3.0908926999999999E-2</c:v>
                </c:pt>
                <c:pt idx="73">
                  <c:v>1.917957E-2</c:v>
                </c:pt>
                <c:pt idx="74">
                  <c:v>1.1667635000000001E-2</c:v>
                </c:pt>
                <c:pt idx="75">
                  <c:v>7.0145989999999998E-3</c:v>
                </c:pt>
                <c:pt idx="76">
                  <c:v>4.7005529999999997E-3</c:v>
                </c:pt>
                <c:pt idx="77">
                  <c:v>6.1691054000000004E-3</c:v>
                </c:pt>
                <c:pt idx="78">
                  <c:v>1.2677763999999999E-2</c:v>
                </c:pt>
                <c:pt idx="79">
                  <c:v>2.1220650000000001E-2</c:v>
                </c:pt>
                <c:pt idx="80">
                  <c:v>2.5516529E-2</c:v>
                </c:pt>
                <c:pt idx="81">
                  <c:v>2.1339433000000001E-2</c:v>
                </c:pt>
                <c:pt idx="82">
                  <c:v>9.5627950000000007E-3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2.5433062E-3</c:v>
                </c:pt>
                <c:pt idx="89">
                  <c:v>9.4970880000000008E-3</c:v>
                </c:pt>
                <c:pt idx="90">
                  <c:v>1.4808887999999999E-2</c:v>
                </c:pt>
                <c:pt idx="91">
                  <c:v>1.8995725000000001E-2</c:v>
                </c:pt>
                <c:pt idx="92">
                  <c:v>2.1806606999999999E-2</c:v>
                </c:pt>
                <c:pt idx="93">
                  <c:v>2.3507468E-2</c:v>
                </c:pt>
                <c:pt idx="94">
                  <c:v>2.4277330999999999E-2</c:v>
                </c:pt>
                <c:pt idx="95">
                  <c:v>2.4727570000000001E-2</c:v>
                </c:pt>
                <c:pt idx="96">
                  <c:v>2.6136097E-2</c:v>
                </c:pt>
                <c:pt idx="97">
                  <c:v>2.8040883999999999E-2</c:v>
                </c:pt>
                <c:pt idx="98">
                  <c:v>2.9762762000000002E-2</c:v>
                </c:pt>
                <c:pt idx="99">
                  <c:v>3.0699695999999999E-2</c:v>
                </c:pt>
                <c:pt idx="100">
                  <c:v>3.0619997999999999E-2</c:v>
                </c:pt>
                <c:pt idx="101">
                  <c:v>3.0331700999999999E-2</c:v>
                </c:pt>
                <c:pt idx="102">
                  <c:v>2.9908516999999999E-2</c:v>
                </c:pt>
                <c:pt idx="103">
                  <c:v>2.9897422999999999E-2</c:v>
                </c:pt>
                <c:pt idx="104">
                  <c:v>2.9324570000000001E-2</c:v>
                </c:pt>
                <c:pt idx="105">
                  <c:v>2.8319024000000002E-2</c:v>
                </c:pt>
                <c:pt idx="106">
                  <c:v>2.6753318000000002E-2</c:v>
                </c:pt>
                <c:pt idx="107">
                  <c:v>2.5055297000000001E-2</c:v>
                </c:pt>
                <c:pt idx="108">
                  <c:v>2.2317113E-2</c:v>
                </c:pt>
                <c:pt idx="109">
                  <c:v>1.9028048999999998E-2</c:v>
                </c:pt>
                <c:pt idx="110">
                  <c:v>1.5787872000000001E-2</c:v>
                </c:pt>
                <c:pt idx="111">
                  <c:v>1.4084545E-2</c:v>
                </c:pt>
                <c:pt idx="112">
                  <c:v>1.0743775000000001E-2</c:v>
                </c:pt>
                <c:pt idx="113">
                  <c:v>7.4039149999999996E-3</c:v>
                </c:pt>
                <c:pt idx="114">
                  <c:v>3.6580313000000001E-3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2FC7-4470-ADC3-30E32743E8D7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[2]Sheet1!$D$138:$DT$138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1.3056325000000001E-3</c:v>
                </c:pt>
                <c:pt idx="6">
                  <c:v>2.3897203999999998E-3</c:v>
                </c:pt>
                <c:pt idx="7">
                  <c:v>4.1232710000000004E-3</c:v>
                </c:pt>
                <c:pt idx="8">
                  <c:v>5.3003564999999997E-3</c:v>
                </c:pt>
                <c:pt idx="9">
                  <c:v>4.5846067000000004E-3</c:v>
                </c:pt>
                <c:pt idx="10">
                  <c:v>1.2916817000000001E-3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2.0900000000000001E-4</c:v>
                </c:pt>
                <c:pt idx="15">
                  <c:v>5.4801870000000001E-3</c:v>
                </c:pt>
                <c:pt idx="16">
                  <c:v>9.5058150000000008E-3</c:v>
                </c:pt>
                <c:pt idx="17">
                  <c:v>9.1578800000000002E-3</c:v>
                </c:pt>
                <c:pt idx="18">
                  <c:v>4.8835420000000003E-3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5.8178906000000002E-3</c:v>
                </c:pt>
                <c:pt idx="27">
                  <c:v>1.0344627E-2</c:v>
                </c:pt>
                <c:pt idx="28">
                  <c:v>1.3059939E-2</c:v>
                </c:pt>
                <c:pt idx="29">
                  <c:v>1.3700738E-2</c:v>
                </c:pt>
                <c:pt idx="30">
                  <c:v>1.4152924000000001E-2</c:v>
                </c:pt>
                <c:pt idx="31">
                  <c:v>1.5000822E-2</c:v>
                </c:pt>
                <c:pt idx="32">
                  <c:v>1.5883746000000001E-2</c:v>
                </c:pt>
                <c:pt idx="33">
                  <c:v>1.7941024E-2</c:v>
                </c:pt>
                <c:pt idx="34">
                  <c:v>2.0624536999999998E-2</c:v>
                </c:pt>
                <c:pt idx="35">
                  <c:v>2.3211967E-2</c:v>
                </c:pt>
                <c:pt idx="36">
                  <c:v>2.4193095000000001E-2</c:v>
                </c:pt>
                <c:pt idx="37">
                  <c:v>2.3061124999999998E-2</c:v>
                </c:pt>
                <c:pt idx="38">
                  <c:v>2.0019994999999999E-2</c:v>
                </c:pt>
                <c:pt idx="39">
                  <c:v>1.6677148999999999E-2</c:v>
                </c:pt>
                <c:pt idx="40">
                  <c:v>1.3725948999999999E-2</c:v>
                </c:pt>
                <c:pt idx="41">
                  <c:v>1.1664047E-2</c:v>
                </c:pt>
                <c:pt idx="42">
                  <c:v>1.0679233E-2</c:v>
                </c:pt>
                <c:pt idx="43">
                  <c:v>1.2374191E-2</c:v>
                </c:pt>
                <c:pt idx="44">
                  <c:v>1.7494610000000001E-2</c:v>
                </c:pt>
                <c:pt idx="45">
                  <c:v>2.4644978000000001E-2</c:v>
                </c:pt>
                <c:pt idx="46">
                  <c:v>3.0927932000000002E-2</c:v>
                </c:pt>
                <c:pt idx="47">
                  <c:v>3.3699699999999999E-2</c:v>
                </c:pt>
                <c:pt idx="48">
                  <c:v>3.2523046999999999E-2</c:v>
                </c:pt>
                <c:pt idx="49">
                  <c:v>2.9031095999999999E-2</c:v>
                </c:pt>
                <c:pt idx="50">
                  <c:v>2.4466987999999999E-2</c:v>
                </c:pt>
                <c:pt idx="51">
                  <c:v>2.1254024999999999E-2</c:v>
                </c:pt>
                <c:pt idx="52">
                  <c:v>2.024869E-2</c:v>
                </c:pt>
                <c:pt idx="53">
                  <c:v>1.9943096E-2</c:v>
                </c:pt>
                <c:pt idx="54">
                  <c:v>1.8483883E-2</c:v>
                </c:pt>
                <c:pt idx="55">
                  <c:v>1.6661234E-2</c:v>
                </c:pt>
                <c:pt idx="56">
                  <c:v>1.7066231000000001E-2</c:v>
                </c:pt>
                <c:pt idx="57">
                  <c:v>2.1253226E-2</c:v>
                </c:pt>
                <c:pt idx="58">
                  <c:v>2.7823737000000001E-2</c:v>
                </c:pt>
                <c:pt idx="59">
                  <c:v>3.3503751999999998E-2</c:v>
                </c:pt>
                <c:pt idx="60">
                  <c:v>3.5431977000000003E-2</c:v>
                </c:pt>
                <c:pt idx="61">
                  <c:v>3.4930509999999998E-2</c:v>
                </c:pt>
                <c:pt idx="62">
                  <c:v>3.3373646E-2</c:v>
                </c:pt>
                <c:pt idx="63">
                  <c:v>3.1436260000000001E-2</c:v>
                </c:pt>
                <c:pt idx="64">
                  <c:v>2.8763104000000001E-2</c:v>
                </c:pt>
                <c:pt idx="65">
                  <c:v>2.7308855E-2</c:v>
                </c:pt>
                <c:pt idx="66">
                  <c:v>3.0437368999999999E-2</c:v>
                </c:pt>
                <c:pt idx="67">
                  <c:v>3.9734036E-2</c:v>
                </c:pt>
                <c:pt idx="68">
                  <c:v>5.1473517000000003E-2</c:v>
                </c:pt>
                <c:pt idx="69">
                  <c:v>5.8401416999999997E-2</c:v>
                </c:pt>
                <c:pt idx="70">
                  <c:v>5.5825130000000001E-2</c:v>
                </c:pt>
                <c:pt idx="71">
                  <c:v>4.4752803000000001E-2</c:v>
                </c:pt>
                <c:pt idx="72">
                  <c:v>3.0908926999999999E-2</c:v>
                </c:pt>
                <c:pt idx="73">
                  <c:v>1.917957E-2</c:v>
                </c:pt>
                <c:pt idx="74">
                  <c:v>1.1667635000000001E-2</c:v>
                </c:pt>
                <c:pt idx="75">
                  <c:v>7.0145989999999998E-3</c:v>
                </c:pt>
                <c:pt idx="76">
                  <c:v>4.7005529999999997E-3</c:v>
                </c:pt>
                <c:pt idx="77">
                  <c:v>6.1691054000000004E-3</c:v>
                </c:pt>
                <c:pt idx="78">
                  <c:v>1.2677763999999999E-2</c:v>
                </c:pt>
                <c:pt idx="79">
                  <c:v>2.1220650000000001E-2</c:v>
                </c:pt>
                <c:pt idx="80">
                  <c:v>2.5516529E-2</c:v>
                </c:pt>
                <c:pt idx="81">
                  <c:v>2.1339433000000001E-2</c:v>
                </c:pt>
                <c:pt idx="82">
                  <c:v>9.5627950000000007E-3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2.5433062E-3</c:v>
                </c:pt>
                <c:pt idx="89">
                  <c:v>9.4970880000000008E-3</c:v>
                </c:pt>
                <c:pt idx="90">
                  <c:v>1.4808887999999999E-2</c:v>
                </c:pt>
                <c:pt idx="91">
                  <c:v>1.8995725000000001E-2</c:v>
                </c:pt>
                <c:pt idx="92">
                  <c:v>2.1806606999999999E-2</c:v>
                </c:pt>
                <c:pt idx="93">
                  <c:v>2.3507468E-2</c:v>
                </c:pt>
                <c:pt idx="94">
                  <c:v>2.4277330999999999E-2</c:v>
                </c:pt>
                <c:pt idx="95">
                  <c:v>2.4727570000000001E-2</c:v>
                </c:pt>
                <c:pt idx="96">
                  <c:v>2.6136097E-2</c:v>
                </c:pt>
                <c:pt idx="97">
                  <c:v>2.8040883999999999E-2</c:v>
                </c:pt>
                <c:pt idx="98">
                  <c:v>2.9762762000000002E-2</c:v>
                </c:pt>
                <c:pt idx="99">
                  <c:v>3.0699695999999999E-2</c:v>
                </c:pt>
                <c:pt idx="100">
                  <c:v>3.0619997999999999E-2</c:v>
                </c:pt>
                <c:pt idx="101">
                  <c:v>3.0331700999999999E-2</c:v>
                </c:pt>
                <c:pt idx="102">
                  <c:v>2.9908516999999999E-2</c:v>
                </c:pt>
                <c:pt idx="103">
                  <c:v>2.9897422999999999E-2</c:v>
                </c:pt>
                <c:pt idx="104">
                  <c:v>2.9324570000000001E-2</c:v>
                </c:pt>
                <c:pt idx="105">
                  <c:v>2.8319024000000002E-2</c:v>
                </c:pt>
                <c:pt idx="106">
                  <c:v>2.6753318000000002E-2</c:v>
                </c:pt>
                <c:pt idx="107">
                  <c:v>2.5055297000000001E-2</c:v>
                </c:pt>
                <c:pt idx="108">
                  <c:v>2.2317113E-2</c:v>
                </c:pt>
                <c:pt idx="109">
                  <c:v>1.9028048999999998E-2</c:v>
                </c:pt>
                <c:pt idx="110">
                  <c:v>1.5787872000000001E-2</c:v>
                </c:pt>
                <c:pt idx="111">
                  <c:v>1.4084545E-2</c:v>
                </c:pt>
                <c:pt idx="112">
                  <c:v>1.0743775000000001E-2</c:v>
                </c:pt>
                <c:pt idx="113">
                  <c:v>7.4039149999999996E-3</c:v>
                </c:pt>
                <c:pt idx="114">
                  <c:v>3.6580313000000001E-3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2FC7-4470-ADC3-30E32743E8D7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[2]Sheet1!$D$139:$DT$139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1.3056325000000001E-3</c:v>
                </c:pt>
                <c:pt idx="6">
                  <c:v>2.3897203999999998E-3</c:v>
                </c:pt>
                <c:pt idx="7">
                  <c:v>4.1232710000000004E-3</c:v>
                </c:pt>
                <c:pt idx="8">
                  <c:v>5.3003564999999997E-3</c:v>
                </c:pt>
                <c:pt idx="9">
                  <c:v>4.5846067000000004E-3</c:v>
                </c:pt>
                <c:pt idx="10">
                  <c:v>1.2916817000000001E-3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2.0900000000000001E-4</c:v>
                </c:pt>
                <c:pt idx="15">
                  <c:v>5.4801870000000001E-3</c:v>
                </c:pt>
                <c:pt idx="16">
                  <c:v>9.5058150000000008E-3</c:v>
                </c:pt>
                <c:pt idx="17">
                  <c:v>9.1578800000000002E-3</c:v>
                </c:pt>
                <c:pt idx="18">
                  <c:v>4.8835420000000003E-3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5.8178906000000002E-3</c:v>
                </c:pt>
                <c:pt idx="27">
                  <c:v>1.0344627E-2</c:v>
                </c:pt>
                <c:pt idx="28">
                  <c:v>1.3059939E-2</c:v>
                </c:pt>
                <c:pt idx="29">
                  <c:v>1.3700738E-2</c:v>
                </c:pt>
                <c:pt idx="30">
                  <c:v>1.4152924000000001E-2</c:v>
                </c:pt>
                <c:pt idx="31">
                  <c:v>1.5000822E-2</c:v>
                </c:pt>
                <c:pt idx="32">
                  <c:v>1.5883746000000001E-2</c:v>
                </c:pt>
                <c:pt idx="33">
                  <c:v>1.7941024E-2</c:v>
                </c:pt>
                <c:pt idx="34">
                  <c:v>2.0624536999999998E-2</c:v>
                </c:pt>
                <c:pt idx="35">
                  <c:v>2.3211967E-2</c:v>
                </c:pt>
                <c:pt idx="36">
                  <c:v>2.4193095000000001E-2</c:v>
                </c:pt>
                <c:pt idx="37">
                  <c:v>2.3061124999999998E-2</c:v>
                </c:pt>
                <c:pt idx="38">
                  <c:v>2.0019994999999999E-2</c:v>
                </c:pt>
                <c:pt idx="39">
                  <c:v>1.6677148999999999E-2</c:v>
                </c:pt>
                <c:pt idx="40">
                  <c:v>1.3725948999999999E-2</c:v>
                </c:pt>
                <c:pt idx="41">
                  <c:v>1.1664047E-2</c:v>
                </c:pt>
                <c:pt idx="42">
                  <c:v>1.0679233E-2</c:v>
                </c:pt>
                <c:pt idx="43">
                  <c:v>1.2374191E-2</c:v>
                </c:pt>
                <c:pt idx="44">
                  <c:v>1.7494610000000001E-2</c:v>
                </c:pt>
                <c:pt idx="45">
                  <c:v>2.4644978000000001E-2</c:v>
                </c:pt>
                <c:pt idx="46">
                  <c:v>3.0927932000000002E-2</c:v>
                </c:pt>
                <c:pt idx="47">
                  <c:v>3.3699699999999999E-2</c:v>
                </c:pt>
                <c:pt idx="48">
                  <c:v>3.2523046999999999E-2</c:v>
                </c:pt>
                <c:pt idx="49">
                  <c:v>2.9031095999999999E-2</c:v>
                </c:pt>
                <c:pt idx="50">
                  <c:v>2.4466987999999999E-2</c:v>
                </c:pt>
                <c:pt idx="51">
                  <c:v>2.1254024999999999E-2</c:v>
                </c:pt>
                <c:pt idx="52">
                  <c:v>2.024869E-2</c:v>
                </c:pt>
                <c:pt idx="53">
                  <c:v>1.9943096E-2</c:v>
                </c:pt>
                <c:pt idx="54">
                  <c:v>1.8483883E-2</c:v>
                </c:pt>
                <c:pt idx="55">
                  <c:v>1.6661234E-2</c:v>
                </c:pt>
                <c:pt idx="56">
                  <c:v>1.7066231000000001E-2</c:v>
                </c:pt>
                <c:pt idx="57">
                  <c:v>2.1253226E-2</c:v>
                </c:pt>
                <c:pt idx="58">
                  <c:v>2.7823737000000001E-2</c:v>
                </c:pt>
                <c:pt idx="59">
                  <c:v>3.3503751999999998E-2</c:v>
                </c:pt>
                <c:pt idx="60">
                  <c:v>3.5431977000000003E-2</c:v>
                </c:pt>
                <c:pt idx="61">
                  <c:v>3.4930509999999998E-2</c:v>
                </c:pt>
                <c:pt idx="62">
                  <c:v>3.3373646E-2</c:v>
                </c:pt>
                <c:pt idx="63">
                  <c:v>3.1436260000000001E-2</c:v>
                </c:pt>
                <c:pt idx="64">
                  <c:v>2.8763104000000001E-2</c:v>
                </c:pt>
                <c:pt idx="65">
                  <c:v>2.7308855E-2</c:v>
                </c:pt>
                <c:pt idx="66">
                  <c:v>3.0437368999999999E-2</c:v>
                </c:pt>
                <c:pt idx="67">
                  <c:v>3.9734036E-2</c:v>
                </c:pt>
                <c:pt idx="68">
                  <c:v>5.1473517000000003E-2</c:v>
                </c:pt>
                <c:pt idx="69">
                  <c:v>5.8401416999999997E-2</c:v>
                </c:pt>
                <c:pt idx="70">
                  <c:v>5.5825130000000001E-2</c:v>
                </c:pt>
                <c:pt idx="71">
                  <c:v>4.4752803000000001E-2</c:v>
                </c:pt>
                <c:pt idx="72">
                  <c:v>3.0908926999999999E-2</c:v>
                </c:pt>
                <c:pt idx="73">
                  <c:v>1.917957E-2</c:v>
                </c:pt>
                <c:pt idx="74">
                  <c:v>1.1667635000000001E-2</c:v>
                </c:pt>
                <c:pt idx="75">
                  <c:v>7.0145989999999998E-3</c:v>
                </c:pt>
                <c:pt idx="76">
                  <c:v>4.7005529999999997E-3</c:v>
                </c:pt>
                <c:pt idx="77">
                  <c:v>6.1691054000000004E-3</c:v>
                </c:pt>
                <c:pt idx="78">
                  <c:v>1.2677763999999999E-2</c:v>
                </c:pt>
                <c:pt idx="79">
                  <c:v>2.1220650000000001E-2</c:v>
                </c:pt>
                <c:pt idx="80">
                  <c:v>2.5516529E-2</c:v>
                </c:pt>
                <c:pt idx="81">
                  <c:v>2.1339433000000001E-2</c:v>
                </c:pt>
                <c:pt idx="82">
                  <c:v>9.5627950000000007E-3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2.5433062E-3</c:v>
                </c:pt>
                <c:pt idx="89">
                  <c:v>9.4970880000000008E-3</c:v>
                </c:pt>
                <c:pt idx="90">
                  <c:v>1.4808887999999999E-2</c:v>
                </c:pt>
                <c:pt idx="91">
                  <c:v>1.8995725000000001E-2</c:v>
                </c:pt>
                <c:pt idx="92">
                  <c:v>2.1806606999999999E-2</c:v>
                </c:pt>
                <c:pt idx="93">
                  <c:v>2.3507468E-2</c:v>
                </c:pt>
                <c:pt idx="94">
                  <c:v>2.4277330999999999E-2</c:v>
                </c:pt>
                <c:pt idx="95">
                  <c:v>2.4727570000000001E-2</c:v>
                </c:pt>
                <c:pt idx="96">
                  <c:v>2.6136097E-2</c:v>
                </c:pt>
                <c:pt idx="97">
                  <c:v>2.8040883999999999E-2</c:v>
                </c:pt>
                <c:pt idx="98">
                  <c:v>2.9762762000000002E-2</c:v>
                </c:pt>
                <c:pt idx="99">
                  <c:v>3.0699695999999999E-2</c:v>
                </c:pt>
                <c:pt idx="100">
                  <c:v>3.0619997999999999E-2</c:v>
                </c:pt>
                <c:pt idx="101">
                  <c:v>3.0331700999999999E-2</c:v>
                </c:pt>
                <c:pt idx="102">
                  <c:v>2.9908516999999999E-2</c:v>
                </c:pt>
                <c:pt idx="103">
                  <c:v>2.9897422999999999E-2</c:v>
                </c:pt>
                <c:pt idx="104">
                  <c:v>2.9324570000000001E-2</c:v>
                </c:pt>
                <c:pt idx="105">
                  <c:v>2.8319024000000002E-2</c:v>
                </c:pt>
                <c:pt idx="106">
                  <c:v>2.6753318000000002E-2</c:v>
                </c:pt>
                <c:pt idx="107">
                  <c:v>2.5055297000000001E-2</c:v>
                </c:pt>
                <c:pt idx="108">
                  <c:v>2.2317113E-2</c:v>
                </c:pt>
                <c:pt idx="109">
                  <c:v>1.9028048999999998E-2</c:v>
                </c:pt>
                <c:pt idx="110">
                  <c:v>1.5787872000000001E-2</c:v>
                </c:pt>
                <c:pt idx="111">
                  <c:v>1.4084545E-2</c:v>
                </c:pt>
                <c:pt idx="112">
                  <c:v>1.0743775000000001E-2</c:v>
                </c:pt>
                <c:pt idx="113">
                  <c:v>7.4039149999999996E-3</c:v>
                </c:pt>
                <c:pt idx="114">
                  <c:v>3.6580313000000001E-3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2FC7-4470-ADC3-30E32743E8D7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[2]Sheet1!$D$140:$DT$140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1.2397686E-3</c:v>
                </c:pt>
                <c:pt idx="6">
                  <c:v>2.3416558000000001E-3</c:v>
                </c:pt>
                <c:pt idx="7">
                  <c:v>4.1236220000000004E-3</c:v>
                </c:pt>
                <c:pt idx="8">
                  <c:v>5.3642029999999997E-3</c:v>
                </c:pt>
                <c:pt idx="9">
                  <c:v>4.6883740000000004E-3</c:v>
                </c:pt>
                <c:pt idx="10">
                  <c:v>1.3982332000000001E-3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1.12E-4</c:v>
                </c:pt>
                <c:pt idx="15">
                  <c:v>5.3944639999999999E-3</c:v>
                </c:pt>
                <c:pt idx="16">
                  <c:v>9.4570780000000007E-3</c:v>
                </c:pt>
                <c:pt idx="17">
                  <c:v>9.1362690000000007E-3</c:v>
                </c:pt>
                <c:pt idx="18">
                  <c:v>4.8837443000000003E-3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5.7249917000000003E-3</c:v>
                </c:pt>
                <c:pt idx="27">
                  <c:v>1.0202147E-2</c:v>
                </c:pt>
                <c:pt idx="28">
                  <c:v>1.2942945000000001E-2</c:v>
                </c:pt>
                <c:pt idx="29">
                  <c:v>1.3645678E-2</c:v>
                </c:pt>
                <c:pt idx="30">
                  <c:v>1.4133369E-2</c:v>
                </c:pt>
                <c:pt idx="31">
                  <c:v>1.5002174E-2</c:v>
                </c:pt>
                <c:pt idx="32">
                  <c:v>1.5939662E-2</c:v>
                </c:pt>
                <c:pt idx="33">
                  <c:v>1.810902E-2</c:v>
                </c:pt>
                <c:pt idx="34">
                  <c:v>2.0926219999999999E-2</c:v>
                </c:pt>
                <c:pt idx="35">
                  <c:v>2.3615995000000001E-2</c:v>
                </c:pt>
                <c:pt idx="36">
                  <c:v>2.4623683E-2</c:v>
                </c:pt>
                <c:pt idx="37">
                  <c:v>2.3452232E-2</c:v>
                </c:pt>
                <c:pt idx="38">
                  <c:v>2.0338379E-2</c:v>
                </c:pt>
                <c:pt idx="39">
                  <c:v>1.6889514000000001E-2</c:v>
                </c:pt>
                <c:pt idx="40">
                  <c:v>1.3797048500000001E-2</c:v>
                </c:pt>
                <c:pt idx="41">
                  <c:v>1.1616965E-2</c:v>
                </c:pt>
                <c:pt idx="42">
                  <c:v>1.0586795E-2</c:v>
                </c:pt>
                <c:pt idx="43">
                  <c:v>1.2289738E-2</c:v>
                </c:pt>
                <c:pt idx="44">
                  <c:v>1.7403753000000001E-2</c:v>
                </c:pt>
                <c:pt idx="45">
                  <c:v>2.4518170999999998E-2</c:v>
                </c:pt>
                <c:pt idx="46">
                  <c:v>3.0800989000000001E-2</c:v>
                </c:pt>
                <c:pt idx="47">
                  <c:v>3.3678069999999997E-2</c:v>
                </c:pt>
                <c:pt idx="48">
                  <c:v>3.2676156999999997E-2</c:v>
                </c:pt>
                <c:pt idx="49">
                  <c:v>2.9322170000000002E-2</c:v>
                </c:pt>
                <c:pt idx="50">
                  <c:v>2.4779972000000001E-2</c:v>
                </c:pt>
                <c:pt idx="51">
                  <c:v>2.1485811E-2</c:v>
                </c:pt>
                <c:pt idx="52">
                  <c:v>2.0338130999999999E-2</c:v>
                </c:pt>
                <c:pt idx="53">
                  <c:v>1.9884704E-2</c:v>
                </c:pt>
                <c:pt idx="54">
                  <c:v>1.8309444000000001E-2</c:v>
                </c:pt>
                <c:pt idx="55">
                  <c:v>1.6438660000000001E-2</c:v>
                </c:pt>
                <c:pt idx="56">
                  <c:v>1.6866688000000001E-2</c:v>
                </c:pt>
                <c:pt idx="57">
                  <c:v>2.1126885000000001E-2</c:v>
                </c:pt>
                <c:pt idx="58">
                  <c:v>2.7757064000000001E-2</c:v>
                </c:pt>
                <c:pt idx="59">
                  <c:v>3.3462449999999998E-2</c:v>
                </c:pt>
                <c:pt idx="60">
                  <c:v>3.5398826000000001E-2</c:v>
                </c:pt>
                <c:pt idx="61">
                  <c:v>3.4869999999999998E-2</c:v>
                </c:pt>
                <c:pt idx="62">
                  <c:v>3.3236302000000002E-2</c:v>
                </c:pt>
                <c:pt idx="63">
                  <c:v>3.1180708000000001E-2</c:v>
                </c:pt>
                <c:pt idx="64">
                  <c:v>2.8409855000000001E-2</c:v>
                </c:pt>
                <c:pt idx="65">
                  <c:v>2.6944256999999999E-2</c:v>
                </c:pt>
                <c:pt idx="66">
                  <c:v>3.0134184000000001E-2</c:v>
                </c:pt>
                <c:pt idx="67">
                  <c:v>3.9480727E-2</c:v>
                </c:pt>
                <c:pt idx="68">
                  <c:v>5.1188803999999997E-2</c:v>
                </c:pt>
                <c:pt idx="69">
                  <c:v>5.8050155999999999E-2</c:v>
                </c:pt>
                <c:pt idx="70">
                  <c:v>5.5471412999999997E-2</c:v>
                </c:pt>
                <c:pt idx="71">
                  <c:v>4.4519986999999997E-2</c:v>
                </c:pt>
                <c:pt idx="72">
                  <c:v>3.088012E-2</c:v>
                </c:pt>
                <c:pt idx="73">
                  <c:v>1.9354070000000001E-2</c:v>
                </c:pt>
                <c:pt idx="74">
                  <c:v>1.1964811000000001E-2</c:v>
                </c:pt>
                <c:pt idx="75">
                  <c:v>7.3458706000000002E-3</c:v>
                </c:pt>
                <c:pt idx="76">
                  <c:v>4.9975067000000003E-3</c:v>
                </c:pt>
                <c:pt idx="77">
                  <c:v>6.4076369999999999E-3</c:v>
                </c:pt>
                <c:pt idx="78">
                  <c:v>1.2854066000000001E-2</c:v>
                </c:pt>
                <c:pt idx="79">
                  <c:v>2.1320598E-2</c:v>
                </c:pt>
                <c:pt idx="80">
                  <c:v>2.5513853999999999E-2</c:v>
                </c:pt>
                <c:pt idx="81">
                  <c:v>2.1222997E-2</c:v>
                </c:pt>
                <c:pt idx="82">
                  <c:v>9.3690809999999996E-3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2.7188455999999999E-3</c:v>
                </c:pt>
                <c:pt idx="89">
                  <c:v>9.5733550000000004E-3</c:v>
                </c:pt>
                <c:pt idx="90">
                  <c:v>1.4775025000000001E-2</c:v>
                </c:pt>
                <c:pt idx="91">
                  <c:v>1.8854665E-2</c:v>
                </c:pt>
                <c:pt idx="92">
                  <c:v>2.1588236E-2</c:v>
                </c:pt>
                <c:pt idx="93">
                  <c:v>2.3250809000000001E-2</c:v>
                </c:pt>
                <c:pt idx="94">
                  <c:v>2.4023576000000001E-2</c:v>
                </c:pt>
                <c:pt idx="95">
                  <c:v>2.4507563999999999E-2</c:v>
                </c:pt>
                <c:pt idx="96">
                  <c:v>2.5983521999999998E-2</c:v>
                </c:pt>
                <c:pt idx="97">
                  <c:v>2.7953062000000001E-2</c:v>
                </c:pt>
                <c:pt idx="98">
                  <c:v>2.9724639000000001E-2</c:v>
                </c:pt>
                <c:pt idx="99">
                  <c:v>3.0684489999999998E-2</c:v>
                </c:pt>
                <c:pt idx="100">
                  <c:v>3.0605257E-2</c:v>
                </c:pt>
                <c:pt idx="101">
                  <c:v>3.0294974999999998E-2</c:v>
                </c:pt>
                <c:pt idx="102">
                  <c:v>2.9842738000000001E-2</c:v>
                </c:pt>
                <c:pt idx="103">
                  <c:v>2.9802851000000002E-2</c:v>
                </c:pt>
                <c:pt idx="104">
                  <c:v>2.9198166000000001E-2</c:v>
                </c:pt>
                <c:pt idx="105">
                  <c:v>2.816254E-2</c:v>
                </c:pt>
                <c:pt idx="106">
                  <c:v>2.6567375000000001E-2</c:v>
                </c:pt>
                <c:pt idx="107">
                  <c:v>2.4836891999999999E-2</c:v>
                </c:pt>
                <c:pt idx="108">
                  <c:v>2.2072115999999999E-2</c:v>
                </c:pt>
                <c:pt idx="109">
                  <c:v>1.8756239000000001E-2</c:v>
                </c:pt>
                <c:pt idx="110">
                  <c:v>1.5491513E-2</c:v>
                </c:pt>
                <c:pt idx="111">
                  <c:v>1.3886714E-2</c:v>
                </c:pt>
                <c:pt idx="112">
                  <c:v>1.0571027E-2</c:v>
                </c:pt>
                <c:pt idx="113">
                  <c:v>7.2626469999999997E-3</c:v>
                </c:pt>
                <c:pt idx="114">
                  <c:v>3.5581393000000002E-3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2FC7-4470-ADC3-30E32743E8D7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[2]Sheet1!$D$141:$DT$141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1.2082084E-3</c:v>
                </c:pt>
                <c:pt idx="6">
                  <c:v>2.2904342000000001E-3</c:v>
                </c:pt>
                <c:pt idx="7">
                  <c:v>4.0294277000000002E-3</c:v>
                </c:pt>
                <c:pt idx="8">
                  <c:v>5.2358876E-3</c:v>
                </c:pt>
                <c:pt idx="9">
                  <c:v>4.5886803E-3</c:v>
                </c:pt>
                <c:pt idx="10">
                  <c:v>1.3818599999999999E-3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2.5000000000000001E-4</c:v>
                </c:pt>
                <c:pt idx="15">
                  <c:v>5.397588E-3</c:v>
                </c:pt>
                <c:pt idx="16">
                  <c:v>9.3400830000000008E-3</c:v>
                </c:pt>
                <c:pt idx="17">
                  <c:v>9.008683E-3</c:v>
                </c:pt>
                <c:pt idx="18">
                  <c:v>4.8393294999999996E-3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5.7106250000000004E-3</c:v>
                </c:pt>
                <c:pt idx="27">
                  <c:v>1.0153527000000001E-2</c:v>
                </c:pt>
                <c:pt idx="28">
                  <c:v>1.28488215E-2</c:v>
                </c:pt>
                <c:pt idx="29">
                  <c:v>1.3526265000000001E-2</c:v>
                </c:pt>
                <c:pt idx="30">
                  <c:v>1.4020441E-2</c:v>
                </c:pt>
                <c:pt idx="31">
                  <c:v>1.4913103E-2</c:v>
                </c:pt>
                <c:pt idx="32">
                  <c:v>1.5856640000000002E-2</c:v>
                </c:pt>
                <c:pt idx="33">
                  <c:v>1.7978930000000001E-2</c:v>
                </c:pt>
                <c:pt idx="34">
                  <c:v>2.071489E-2</c:v>
                </c:pt>
                <c:pt idx="35">
                  <c:v>2.3356584999999999E-2</c:v>
                </c:pt>
                <c:pt idx="36">
                  <c:v>2.4407473999999998E-2</c:v>
                </c:pt>
                <c:pt idx="37">
                  <c:v>2.3331732000000001E-2</c:v>
                </c:pt>
                <c:pt idx="38">
                  <c:v>2.0310331000000001E-2</c:v>
                </c:pt>
                <c:pt idx="39">
                  <c:v>1.6910472999999999E-2</c:v>
                </c:pt>
                <c:pt idx="40">
                  <c:v>1.3842896E-2</c:v>
                </c:pt>
                <c:pt idx="41">
                  <c:v>1.1675464999999999E-2</c:v>
                </c:pt>
                <c:pt idx="42">
                  <c:v>1.063796E-2</c:v>
                </c:pt>
                <c:pt idx="43">
                  <c:v>1.2319165E-2</c:v>
                </c:pt>
                <c:pt idx="44">
                  <c:v>1.7429367000000001E-2</c:v>
                </c:pt>
                <c:pt idx="45">
                  <c:v>2.4565296E-2</c:v>
                </c:pt>
                <c:pt idx="46">
                  <c:v>3.086363E-2</c:v>
                </c:pt>
                <c:pt idx="47">
                  <c:v>3.3698190000000003E-2</c:v>
                </c:pt>
                <c:pt idx="48">
                  <c:v>3.2597948000000002E-2</c:v>
                </c:pt>
                <c:pt idx="49">
                  <c:v>2.914371E-2</c:v>
                </c:pt>
                <c:pt idx="50">
                  <c:v>2.4570923000000001E-2</c:v>
                </c:pt>
                <c:pt idx="51">
                  <c:v>2.1314248000000001E-2</c:v>
                </c:pt>
                <c:pt idx="52">
                  <c:v>2.024111E-2</c:v>
                </c:pt>
                <c:pt idx="53">
                  <c:v>1.9865951999999999E-2</c:v>
                </c:pt>
                <c:pt idx="54">
                  <c:v>1.8369999000000001E-2</c:v>
                </c:pt>
                <c:pt idx="55">
                  <c:v>1.6580958E-2</c:v>
                </c:pt>
                <c:pt idx="56">
                  <c:v>1.7063795E-2</c:v>
                </c:pt>
                <c:pt idx="57">
                  <c:v>2.1320786000000001E-2</c:v>
                </c:pt>
                <c:pt idx="58">
                  <c:v>2.7880749E-2</c:v>
                </c:pt>
                <c:pt idx="59">
                  <c:v>3.3486783999999999E-2</c:v>
                </c:pt>
                <c:pt idx="60">
                  <c:v>3.5336173999999998E-2</c:v>
                </c:pt>
                <c:pt idx="61">
                  <c:v>3.4777490000000001E-2</c:v>
                </c:pt>
                <c:pt idx="62">
                  <c:v>3.3173090000000002E-2</c:v>
                </c:pt>
                <c:pt idx="63">
                  <c:v>3.1172757999999998E-2</c:v>
                </c:pt>
                <c:pt idx="64">
                  <c:v>2.8421087000000001E-2</c:v>
                </c:pt>
                <c:pt idx="65">
                  <c:v>2.691532E-2</c:v>
                </c:pt>
                <c:pt idx="66">
                  <c:v>3.0019359999999998E-2</c:v>
                </c:pt>
                <c:pt idx="67">
                  <c:v>3.9276388000000002E-2</c:v>
                </c:pt>
                <c:pt idx="68">
                  <c:v>5.0937495999999999E-2</c:v>
                </c:pt>
                <c:pt idx="69">
                  <c:v>5.7820424000000002E-2</c:v>
                </c:pt>
                <c:pt idx="70">
                  <c:v>5.5339715999999997E-2</c:v>
                </c:pt>
                <c:pt idx="71">
                  <c:v>4.4532664E-2</c:v>
                </c:pt>
                <c:pt idx="72">
                  <c:v>3.1020394999999999E-2</c:v>
                </c:pt>
                <c:pt idx="73">
                  <c:v>1.9545549999999998E-2</c:v>
                </c:pt>
                <c:pt idx="74">
                  <c:v>1.2109841E-2</c:v>
                </c:pt>
                <c:pt idx="75">
                  <c:v>7.3794459999999996E-3</c:v>
                </c:pt>
                <c:pt idx="76">
                  <c:v>4.9055110000000004E-3</c:v>
                </c:pt>
                <c:pt idx="77">
                  <c:v>6.2140420000000004E-3</c:v>
                </c:pt>
                <c:pt idx="78">
                  <c:v>1.2588039000000001E-2</c:v>
                </c:pt>
                <c:pt idx="79">
                  <c:v>2.1032776999999999E-2</c:v>
                </c:pt>
                <c:pt idx="80">
                  <c:v>2.5285700000000001E-2</c:v>
                </c:pt>
                <c:pt idx="81">
                  <c:v>2.1143163E-2</c:v>
                </c:pt>
                <c:pt idx="82">
                  <c:v>9.470549E-3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2.5173712000000001E-3</c:v>
                </c:pt>
                <c:pt idx="89">
                  <c:v>9.3722600000000003E-3</c:v>
                </c:pt>
                <c:pt idx="90">
                  <c:v>1.4640339E-2</c:v>
                </c:pt>
                <c:pt idx="91">
                  <c:v>1.8804728999999999E-2</c:v>
                </c:pt>
                <c:pt idx="92">
                  <c:v>2.1589044000000002E-2</c:v>
                </c:pt>
                <c:pt idx="93">
                  <c:v>2.3254695999999998E-2</c:v>
                </c:pt>
                <c:pt idx="94">
                  <c:v>2.3991555000000001E-2</c:v>
                </c:pt>
                <c:pt idx="95">
                  <c:v>2.4437869000000001E-2</c:v>
                </c:pt>
                <c:pt idx="96">
                  <c:v>2.58754E-2</c:v>
                </c:pt>
                <c:pt idx="97">
                  <c:v>2.7836295E-2</c:v>
                </c:pt>
                <c:pt idx="98">
                  <c:v>2.9620918E-2</c:v>
                </c:pt>
                <c:pt idx="99">
                  <c:v>3.060537E-2</c:v>
                </c:pt>
                <c:pt idx="100">
                  <c:v>3.0554512999999998E-2</c:v>
                </c:pt>
                <c:pt idx="101">
                  <c:v>3.0260012999999999E-2</c:v>
                </c:pt>
                <c:pt idx="102">
                  <c:v>2.9837552E-2</c:v>
                </c:pt>
                <c:pt idx="103">
                  <c:v>2.981872E-2</c:v>
                </c:pt>
                <c:pt idx="104">
                  <c:v>2.9230427E-2</c:v>
                </c:pt>
                <c:pt idx="105">
                  <c:v>2.820744E-2</c:v>
                </c:pt>
                <c:pt idx="106">
                  <c:v>2.6622696000000001E-2</c:v>
                </c:pt>
                <c:pt idx="107">
                  <c:v>2.4897308999999999E-2</c:v>
                </c:pt>
                <c:pt idx="108">
                  <c:v>2.2142660000000002E-2</c:v>
                </c:pt>
                <c:pt idx="109">
                  <c:v>1.8838464999999999E-2</c:v>
                </c:pt>
                <c:pt idx="110">
                  <c:v>1.5585613E-2</c:v>
                </c:pt>
                <c:pt idx="111">
                  <c:v>1.3983323000000001E-2</c:v>
                </c:pt>
                <c:pt idx="112">
                  <c:v>1.0675667E-2</c:v>
                </c:pt>
                <c:pt idx="113">
                  <c:v>7.3791216E-3</c:v>
                </c:pt>
                <c:pt idx="114">
                  <c:v>3.6845586999999999E-3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2FC7-4470-ADC3-30E32743E8D7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[2]Sheet1!$D$142:$DT$142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1.2082084E-3</c:v>
                </c:pt>
                <c:pt idx="6">
                  <c:v>2.2904342000000001E-3</c:v>
                </c:pt>
                <c:pt idx="7">
                  <c:v>4.0294277000000002E-3</c:v>
                </c:pt>
                <c:pt idx="8">
                  <c:v>5.2358876E-3</c:v>
                </c:pt>
                <c:pt idx="9">
                  <c:v>4.5886803E-3</c:v>
                </c:pt>
                <c:pt idx="10">
                  <c:v>1.3818599999999999E-3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2.5000000000000001E-4</c:v>
                </c:pt>
                <c:pt idx="15">
                  <c:v>5.397588E-3</c:v>
                </c:pt>
                <c:pt idx="16">
                  <c:v>9.3400830000000008E-3</c:v>
                </c:pt>
                <c:pt idx="17">
                  <c:v>9.008683E-3</c:v>
                </c:pt>
                <c:pt idx="18">
                  <c:v>4.8393294999999996E-3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5.7106250000000004E-3</c:v>
                </c:pt>
                <c:pt idx="27">
                  <c:v>1.0153527000000001E-2</c:v>
                </c:pt>
                <c:pt idx="28">
                  <c:v>1.28488215E-2</c:v>
                </c:pt>
                <c:pt idx="29">
                  <c:v>1.3526265000000001E-2</c:v>
                </c:pt>
                <c:pt idx="30">
                  <c:v>1.4020441E-2</c:v>
                </c:pt>
                <c:pt idx="31">
                  <c:v>1.4913103E-2</c:v>
                </c:pt>
                <c:pt idx="32">
                  <c:v>1.5856640000000002E-2</c:v>
                </c:pt>
                <c:pt idx="33">
                  <c:v>1.7978930000000001E-2</c:v>
                </c:pt>
                <c:pt idx="34">
                  <c:v>2.071489E-2</c:v>
                </c:pt>
                <c:pt idx="35">
                  <c:v>2.3356584999999999E-2</c:v>
                </c:pt>
                <c:pt idx="36">
                  <c:v>2.4407473999999998E-2</c:v>
                </c:pt>
                <c:pt idx="37">
                  <c:v>2.3331732000000001E-2</c:v>
                </c:pt>
                <c:pt idx="38">
                  <c:v>2.0310331000000001E-2</c:v>
                </c:pt>
                <c:pt idx="39">
                  <c:v>1.6910472999999999E-2</c:v>
                </c:pt>
                <c:pt idx="40">
                  <c:v>1.3842896E-2</c:v>
                </c:pt>
                <c:pt idx="41">
                  <c:v>1.1675464999999999E-2</c:v>
                </c:pt>
                <c:pt idx="42">
                  <c:v>1.063796E-2</c:v>
                </c:pt>
                <c:pt idx="43">
                  <c:v>1.2319165E-2</c:v>
                </c:pt>
                <c:pt idx="44">
                  <c:v>1.7429367000000001E-2</c:v>
                </c:pt>
                <c:pt idx="45">
                  <c:v>2.4565296E-2</c:v>
                </c:pt>
                <c:pt idx="46">
                  <c:v>3.086363E-2</c:v>
                </c:pt>
                <c:pt idx="47">
                  <c:v>3.3698190000000003E-2</c:v>
                </c:pt>
                <c:pt idx="48">
                  <c:v>3.2597948000000002E-2</c:v>
                </c:pt>
                <c:pt idx="49">
                  <c:v>2.914371E-2</c:v>
                </c:pt>
                <c:pt idx="50">
                  <c:v>2.4570923000000001E-2</c:v>
                </c:pt>
                <c:pt idx="51">
                  <c:v>2.1314248000000001E-2</c:v>
                </c:pt>
                <c:pt idx="52">
                  <c:v>2.024111E-2</c:v>
                </c:pt>
                <c:pt idx="53">
                  <c:v>1.9865951999999999E-2</c:v>
                </c:pt>
                <c:pt idx="54">
                  <c:v>1.8369999000000001E-2</c:v>
                </c:pt>
                <c:pt idx="55">
                  <c:v>1.6580958E-2</c:v>
                </c:pt>
                <c:pt idx="56">
                  <c:v>1.7063795E-2</c:v>
                </c:pt>
                <c:pt idx="57">
                  <c:v>2.1320786000000001E-2</c:v>
                </c:pt>
                <c:pt idx="58">
                  <c:v>2.7880749E-2</c:v>
                </c:pt>
                <c:pt idx="59">
                  <c:v>3.3486783999999999E-2</c:v>
                </c:pt>
                <c:pt idx="60">
                  <c:v>3.5336173999999998E-2</c:v>
                </c:pt>
                <c:pt idx="61">
                  <c:v>3.4777490000000001E-2</c:v>
                </c:pt>
                <c:pt idx="62">
                  <c:v>3.3173090000000002E-2</c:v>
                </c:pt>
                <c:pt idx="63">
                  <c:v>3.1172757999999998E-2</c:v>
                </c:pt>
                <c:pt idx="64">
                  <c:v>2.8421087000000001E-2</c:v>
                </c:pt>
                <c:pt idx="65">
                  <c:v>2.691532E-2</c:v>
                </c:pt>
                <c:pt idx="66">
                  <c:v>3.0019359999999998E-2</c:v>
                </c:pt>
                <c:pt idx="67">
                  <c:v>3.9276388000000002E-2</c:v>
                </c:pt>
                <c:pt idx="68">
                  <c:v>5.0937495999999999E-2</c:v>
                </c:pt>
                <c:pt idx="69">
                  <c:v>5.7820424000000002E-2</c:v>
                </c:pt>
                <c:pt idx="70">
                  <c:v>5.5339715999999997E-2</c:v>
                </c:pt>
                <c:pt idx="71">
                  <c:v>4.4532664E-2</c:v>
                </c:pt>
                <c:pt idx="72">
                  <c:v>3.1020394999999999E-2</c:v>
                </c:pt>
                <c:pt idx="73">
                  <c:v>1.9545549999999998E-2</c:v>
                </c:pt>
                <c:pt idx="74">
                  <c:v>1.2109841E-2</c:v>
                </c:pt>
                <c:pt idx="75">
                  <c:v>7.3794459999999996E-3</c:v>
                </c:pt>
                <c:pt idx="76">
                  <c:v>4.9055110000000004E-3</c:v>
                </c:pt>
                <c:pt idx="77">
                  <c:v>6.2140420000000004E-3</c:v>
                </c:pt>
                <c:pt idx="78">
                  <c:v>1.2588039000000001E-2</c:v>
                </c:pt>
                <c:pt idx="79">
                  <c:v>2.1032776999999999E-2</c:v>
                </c:pt>
                <c:pt idx="80">
                  <c:v>2.5285700000000001E-2</c:v>
                </c:pt>
                <c:pt idx="81">
                  <c:v>2.1143163E-2</c:v>
                </c:pt>
                <c:pt idx="82">
                  <c:v>9.470549E-3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2.5173712000000001E-3</c:v>
                </c:pt>
                <c:pt idx="89">
                  <c:v>9.3722600000000003E-3</c:v>
                </c:pt>
                <c:pt idx="90">
                  <c:v>1.4640339E-2</c:v>
                </c:pt>
                <c:pt idx="91">
                  <c:v>1.8804728999999999E-2</c:v>
                </c:pt>
                <c:pt idx="92">
                  <c:v>2.1589044000000002E-2</c:v>
                </c:pt>
                <c:pt idx="93">
                  <c:v>2.3254695999999998E-2</c:v>
                </c:pt>
                <c:pt idx="94">
                  <c:v>2.3991555000000001E-2</c:v>
                </c:pt>
                <c:pt idx="95">
                  <c:v>2.4437869000000001E-2</c:v>
                </c:pt>
                <c:pt idx="96">
                  <c:v>2.58754E-2</c:v>
                </c:pt>
                <c:pt idx="97">
                  <c:v>2.7836295E-2</c:v>
                </c:pt>
                <c:pt idx="98">
                  <c:v>2.9620918E-2</c:v>
                </c:pt>
                <c:pt idx="99">
                  <c:v>3.060537E-2</c:v>
                </c:pt>
                <c:pt idx="100">
                  <c:v>3.0554512999999998E-2</c:v>
                </c:pt>
                <c:pt idx="101">
                  <c:v>3.0260012999999999E-2</c:v>
                </c:pt>
                <c:pt idx="102">
                  <c:v>2.9837552E-2</c:v>
                </c:pt>
                <c:pt idx="103">
                  <c:v>2.981872E-2</c:v>
                </c:pt>
                <c:pt idx="104">
                  <c:v>2.9230427E-2</c:v>
                </c:pt>
                <c:pt idx="105">
                  <c:v>2.820744E-2</c:v>
                </c:pt>
                <c:pt idx="106">
                  <c:v>2.6622696000000001E-2</c:v>
                </c:pt>
                <c:pt idx="107">
                  <c:v>2.4897308999999999E-2</c:v>
                </c:pt>
                <c:pt idx="108">
                  <c:v>2.2142660000000002E-2</c:v>
                </c:pt>
                <c:pt idx="109">
                  <c:v>1.8838464999999999E-2</c:v>
                </c:pt>
                <c:pt idx="110">
                  <c:v>1.5585613E-2</c:v>
                </c:pt>
                <c:pt idx="111">
                  <c:v>1.3983323000000001E-2</c:v>
                </c:pt>
                <c:pt idx="112">
                  <c:v>1.0675667E-2</c:v>
                </c:pt>
                <c:pt idx="113">
                  <c:v>7.3791216E-3</c:v>
                </c:pt>
                <c:pt idx="114">
                  <c:v>3.6845586999999999E-3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2FC7-4470-ADC3-30E32743E8D7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[2]Sheet1!$D$143:$DT$143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1.1197892E-3</c:v>
                </c:pt>
                <c:pt idx="6">
                  <c:v>2.1191750000000001E-3</c:v>
                </c:pt>
                <c:pt idx="7">
                  <c:v>3.826444E-3</c:v>
                </c:pt>
                <c:pt idx="8">
                  <c:v>5.0755599999999998E-3</c:v>
                </c:pt>
                <c:pt idx="9">
                  <c:v>4.516351E-3</c:v>
                </c:pt>
                <c:pt idx="10">
                  <c:v>1.3791402999999999E-3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2.24E-4</c:v>
                </c:pt>
                <c:pt idx="15">
                  <c:v>5.4357015E-3</c:v>
                </c:pt>
                <c:pt idx="16">
                  <c:v>9.4249529999999998E-3</c:v>
                </c:pt>
                <c:pt idx="17">
                  <c:v>9.0748849999999995E-3</c:v>
                </c:pt>
                <c:pt idx="18">
                  <c:v>4.8448140000000002E-3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5.6765080000000002E-3</c:v>
                </c:pt>
                <c:pt idx="27">
                  <c:v>1.0128603E-2</c:v>
                </c:pt>
                <c:pt idx="28">
                  <c:v>1.2824362000000001E-2</c:v>
                </c:pt>
                <c:pt idx="29">
                  <c:v>1.348531E-2</c:v>
                </c:pt>
                <c:pt idx="30">
                  <c:v>1.3954340500000001E-2</c:v>
                </c:pt>
                <c:pt idx="31">
                  <c:v>1.4829848E-2</c:v>
                </c:pt>
                <c:pt idx="32">
                  <c:v>1.5775265E-2</c:v>
                </c:pt>
                <c:pt idx="33">
                  <c:v>1.7910532999999999E-2</c:v>
                </c:pt>
                <c:pt idx="34">
                  <c:v>2.0673057000000002E-2</c:v>
                </c:pt>
                <c:pt idx="35">
                  <c:v>2.3337118E-2</c:v>
                </c:pt>
                <c:pt idx="36">
                  <c:v>2.4385659000000001E-2</c:v>
                </c:pt>
                <c:pt idx="37">
                  <c:v>2.3282157000000001E-2</c:v>
                </c:pt>
                <c:pt idx="38">
                  <c:v>2.0222757000000001E-2</c:v>
                </c:pt>
                <c:pt idx="39">
                  <c:v>1.6792451999999999E-2</c:v>
                </c:pt>
                <c:pt idx="40">
                  <c:v>1.3737470999999999E-2</c:v>
                </c:pt>
                <c:pt idx="41">
                  <c:v>1.159816E-2</c:v>
                </c:pt>
                <c:pt idx="42">
                  <c:v>1.0618055E-2</c:v>
                </c:pt>
                <c:pt idx="43">
                  <c:v>1.2371392E-2</c:v>
                </c:pt>
                <c:pt idx="44">
                  <c:v>1.7533237E-2</c:v>
                </c:pt>
                <c:pt idx="45">
                  <c:v>2.4668901999999999E-2</c:v>
                </c:pt>
                <c:pt idx="46">
                  <c:v>3.0947689E-2</c:v>
                </c:pt>
                <c:pt idx="47">
                  <c:v>3.3786837E-2</c:v>
                </c:pt>
                <c:pt idx="48">
                  <c:v>3.2728937E-2</c:v>
                </c:pt>
                <c:pt idx="49">
                  <c:v>2.9310876999999999E-2</c:v>
                </c:pt>
                <c:pt idx="50">
                  <c:v>2.4711948000000001E-2</c:v>
                </c:pt>
                <c:pt idx="51">
                  <c:v>2.1378952999999999E-2</c:v>
                </c:pt>
                <c:pt idx="52">
                  <c:v>2.0217588000000002E-2</c:v>
                </c:pt>
                <c:pt idx="53">
                  <c:v>1.9775007000000001E-2</c:v>
                </c:pt>
                <c:pt idx="54">
                  <c:v>1.8238124000000001E-2</c:v>
                </c:pt>
                <c:pt idx="55">
                  <c:v>1.6415564000000001E-2</c:v>
                </c:pt>
                <c:pt idx="56">
                  <c:v>1.6895717000000001E-2</c:v>
                </c:pt>
                <c:pt idx="57">
                  <c:v>2.1170812000000001E-2</c:v>
                </c:pt>
                <c:pt idx="58">
                  <c:v>2.7752896999999999E-2</c:v>
                </c:pt>
                <c:pt idx="59">
                  <c:v>3.3360359999999999E-2</c:v>
                </c:pt>
                <c:pt idx="60">
                  <c:v>3.5199164999999998E-2</c:v>
                </c:pt>
                <c:pt idx="61">
                  <c:v>3.4618034999999998E-2</c:v>
                </c:pt>
                <c:pt idx="62">
                  <c:v>3.2982424000000003E-2</c:v>
                </c:pt>
                <c:pt idx="63">
                  <c:v>3.0946703999999998E-2</c:v>
                </c:pt>
                <c:pt idx="64">
                  <c:v>2.8187259999999999E-2</c:v>
                </c:pt>
                <c:pt idx="65">
                  <c:v>2.6750036000000001E-2</c:v>
                </c:pt>
                <c:pt idx="66">
                  <c:v>2.9992264000000001E-2</c:v>
                </c:pt>
                <c:pt idx="67">
                  <c:v>3.9380863000000002E-2</c:v>
                </c:pt>
                <c:pt idx="68">
                  <c:v>5.1078428000000002E-2</c:v>
                </c:pt>
                <c:pt idx="69">
                  <c:v>5.7886010000000002E-2</c:v>
                </c:pt>
                <c:pt idx="70">
                  <c:v>5.527485E-2</c:v>
                </c:pt>
                <c:pt idx="71">
                  <c:v>4.4369627000000002E-2</c:v>
                </c:pt>
                <c:pt idx="72">
                  <c:v>3.0846825000000001E-2</c:v>
                </c:pt>
                <c:pt idx="73">
                  <c:v>1.9451195000000001E-2</c:v>
                </c:pt>
                <c:pt idx="74">
                  <c:v>1.2136777E-2</c:v>
                </c:pt>
                <c:pt idx="75">
                  <c:v>7.5037599999999999E-3</c:v>
                </c:pt>
                <c:pt idx="76">
                  <c:v>5.0549823999999997E-3</c:v>
                </c:pt>
                <c:pt idx="77">
                  <c:v>6.2988866000000003E-3</c:v>
                </c:pt>
                <c:pt idx="78">
                  <c:v>1.258155E-2</c:v>
                </c:pt>
                <c:pt idx="79">
                  <c:v>2.0959996000000002E-2</c:v>
                </c:pt>
                <c:pt idx="80">
                  <c:v>2.5186014999999999E-2</c:v>
                </c:pt>
                <c:pt idx="81">
                  <c:v>2.1039167000000001E-2</c:v>
                </c:pt>
                <c:pt idx="82">
                  <c:v>9.3803069999999992E-3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2.6599315000000001E-3</c:v>
                </c:pt>
                <c:pt idx="89">
                  <c:v>9.3959330000000004E-3</c:v>
                </c:pt>
                <c:pt idx="90">
                  <c:v>1.4527817E-2</c:v>
                </c:pt>
                <c:pt idx="91">
                  <c:v>1.8581210000000001E-2</c:v>
                </c:pt>
                <c:pt idx="92">
                  <c:v>2.129588E-2</c:v>
                </c:pt>
                <c:pt idx="93">
                  <c:v>2.2937071999999999E-2</c:v>
                </c:pt>
                <c:pt idx="94">
                  <c:v>2.3690300000000001E-2</c:v>
                </c:pt>
                <c:pt idx="95">
                  <c:v>2.4186336999999999E-2</c:v>
                </c:pt>
                <c:pt idx="96">
                  <c:v>2.5706700999999998E-2</c:v>
                </c:pt>
                <c:pt idx="97">
                  <c:v>2.7751801999999999E-2</c:v>
                </c:pt>
                <c:pt idx="98">
                  <c:v>2.961772E-2</c:v>
                </c:pt>
                <c:pt idx="99">
                  <c:v>3.0666683E-2</c:v>
                </c:pt>
                <c:pt idx="100">
                  <c:v>3.0654851E-2</c:v>
                </c:pt>
                <c:pt idx="101">
                  <c:v>3.0394427000000002E-2</c:v>
                </c:pt>
                <c:pt idx="102">
                  <c:v>2.997095E-2</c:v>
                </c:pt>
                <c:pt idx="103">
                  <c:v>2.9936587000000001E-2</c:v>
                </c:pt>
                <c:pt idx="104">
                  <c:v>2.9324958000000002E-2</c:v>
                </c:pt>
                <c:pt idx="105">
                  <c:v>2.8275924000000001E-2</c:v>
                </c:pt>
                <c:pt idx="106">
                  <c:v>2.6664745E-2</c:v>
                </c:pt>
                <c:pt idx="107">
                  <c:v>2.4911674000000002E-2</c:v>
                </c:pt>
                <c:pt idx="108">
                  <c:v>2.2141121E-2</c:v>
                </c:pt>
                <c:pt idx="109">
                  <c:v>1.8827687999999999E-2</c:v>
                </c:pt>
                <c:pt idx="110">
                  <c:v>1.5573958000000001E-2</c:v>
                </c:pt>
                <c:pt idx="111">
                  <c:v>1.3983837000000001E-2</c:v>
                </c:pt>
                <c:pt idx="112">
                  <c:v>1.0692213000000001E-2</c:v>
                </c:pt>
                <c:pt idx="113">
                  <c:v>7.4062976000000003E-3</c:v>
                </c:pt>
                <c:pt idx="114">
                  <c:v>3.725244E-3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2FC7-4470-ADC3-30E32743E8D7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[2]Sheet1!$D$144:$DT$144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1.2587814E-3</c:v>
                </c:pt>
                <c:pt idx="6">
                  <c:v>2.2497047000000002E-3</c:v>
                </c:pt>
                <c:pt idx="7">
                  <c:v>3.8836764000000001E-3</c:v>
                </c:pt>
                <c:pt idx="8">
                  <c:v>5.0351954999999999E-3</c:v>
                </c:pt>
                <c:pt idx="9">
                  <c:v>4.4248793000000002E-3</c:v>
                </c:pt>
                <c:pt idx="10">
                  <c:v>1.3279375999999999E-3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3.4000000000000002E-4</c:v>
                </c:pt>
                <c:pt idx="15">
                  <c:v>5.4808929999999997E-3</c:v>
                </c:pt>
                <c:pt idx="16">
                  <c:v>9.4000130000000005E-3</c:v>
                </c:pt>
                <c:pt idx="17">
                  <c:v>8.9989679999999996E-3</c:v>
                </c:pt>
                <c:pt idx="18">
                  <c:v>4.7543200000000002E-3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5.6435577999999998E-3</c:v>
                </c:pt>
                <c:pt idx="27">
                  <c:v>1.0097729999999999E-2</c:v>
                </c:pt>
                <c:pt idx="28">
                  <c:v>1.2793193E-2</c:v>
                </c:pt>
                <c:pt idx="29">
                  <c:v>1.3452291999999999E-2</c:v>
                </c:pt>
                <c:pt idx="30">
                  <c:v>1.3922557E-2</c:v>
                </c:pt>
                <c:pt idx="31">
                  <c:v>1.4808762E-2</c:v>
                </c:pt>
                <c:pt idx="32">
                  <c:v>1.5779482000000001E-2</c:v>
                </c:pt>
                <c:pt idx="33">
                  <c:v>1.7945372000000001E-2</c:v>
                </c:pt>
                <c:pt idx="34">
                  <c:v>2.0729857000000001E-2</c:v>
                </c:pt>
                <c:pt idx="35">
                  <c:v>2.3396549999999999E-2</c:v>
                </c:pt>
                <c:pt idx="36">
                  <c:v>2.4438762999999999E-2</c:v>
                </c:pt>
                <c:pt idx="37">
                  <c:v>2.333149E-2</c:v>
                </c:pt>
                <c:pt idx="38">
                  <c:v>2.0281305999999999E-2</c:v>
                </c:pt>
                <c:pt idx="39">
                  <c:v>1.6855578999999999E-2</c:v>
                </c:pt>
                <c:pt idx="40">
                  <c:v>1.3788277999999999E-2</c:v>
                </c:pt>
                <c:pt idx="41">
                  <c:v>1.1617379000000001E-2</c:v>
                </c:pt>
                <c:pt idx="42">
                  <c:v>1.0599246999999999E-2</c:v>
                </c:pt>
                <c:pt idx="43">
                  <c:v>1.23109035E-2</c:v>
                </c:pt>
                <c:pt idx="44">
                  <c:v>1.7441580000000002E-2</c:v>
                </c:pt>
                <c:pt idx="45">
                  <c:v>2.4584524E-2</c:v>
                </c:pt>
                <c:pt idx="46">
                  <c:v>3.0905826000000001E-2</c:v>
                </c:pt>
                <c:pt idx="47">
                  <c:v>3.3793423000000003E-2</c:v>
                </c:pt>
                <c:pt idx="48">
                  <c:v>3.2751189999999999E-2</c:v>
                </c:pt>
                <c:pt idx="49">
                  <c:v>2.9314077000000001E-2</c:v>
                </c:pt>
                <c:pt idx="50">
                  <c:v>2.4693526E-2</c:v>
                </c:pt>
                <c:pt idx="51">
                  <c:v>2.1333186000000001E-2</c:v>
                </c:pt>
                <c:pt idx="52">
                  <c:v>2.0139433000000002E-2</c:v>
                </c:pt>
                <c:pt idx="53">
                  <c:v>1.9652149000000001E-2</c:v>
                </c:pt>
                <c:pt idx="54">
                  <c:v>1.8072913999999999E-2</c:v>
                </c:pt>
                <c:pt idx="55">
                  <c:v>1.6245530000000001E-2</c:v>
                </c:pt>
                <c:pt idx="56">
                  <c:v>1.6772792000000002E-2</c:v>
                </c:pt>
                <c:pt idx="57">
                  <c:v>2.1136723E-2</c:v>
                </c:pt>
                <c:pt idx="58">
                  <c:v>2.7829658E-2</c:v>
                </c:pt>
                <c:pt idx="59">
                  <c:v>3.3540964E-2</c:v>
                </c:pt>
                <c:pt idx="60">
                  <c:v>3.5418280000000003E-2</c:v>
                </c:pt>
                <c:pt idx="61">
                  <c:v>3.4792789999999997E-2</c:v>
                </c:pt>
                <c:pt idx="62">
                  <c:v>3.3037983E-2</c:v>
                </c:pt>
                <c:pt idx="63">
                  <c:v>3.0867733000000001E-2</c:v>
                </c:pt>
                <c:pt idx="64">
                  <c:v>2.8008712000000002E-2</c:v>
                </c:pt>
                <c:pt idx="65">
                  <c:v>2.6530476000000001E-2</c:v>
                </c:pt>
                <c:pt idx="66">
                  <c:v>2.9762444999999998E-2</c:v>
                </c:pt>
                <c:pt idx="67">
                  <c:v>3.9154410000000001E-2</c:v>
                </c:pt>
                <c:pt idx="68">
                  <c:v>5.0882007999999999E-2</c:v>
                </c:pt>
                <c:pt idx="69">
                  <c:v>5.7756729999999999E-2</c:v>
                </c:pt>
                <c:pt idx="70">
                  <c:v>5.525306E-2</c:v>
                </c:pt>
                <c:pt idx="71">
                  <c:v>4.4463823999999999E-2</c:v>
                </c:pt>
                <c:pt idx="72">
                  <c:v>3.0998189999999998E-2</c:v>
                </c:pt>
                <c:pt idx="73">
                  <c:v>1.9549516999999999E-2</c:v>
                </c:pt>
                <c:pt idx="74">
                  <c:v>1.20926695E-2</c:v>
                </c:pt>
                <c:pt idx="75">
                  <c:v>7.3221550000000003E-3</c:v>
                </c:pt>
                <c:pt idx="76">
                  <c:v>4.845963E-3</c:v>
                </c:pt>
                <c:pt idx="77">
                  <c:v>6.2083939999999999E-3</c:v>
                </c:pt>
                <c:pt idx="78">
                  <c:v>1.2664869E-2</c:v>
                </c:pt>
                <c:pt idx="79">
                  <c:v>2.1158422999999999E-2</c:v>
                </c:pt>
                <c:pt idx="80">
                  <c:v>2.5377963E-2</c:v>
                </c:pt>
                <c:pt idx="81">
                  <c:v>2.1139015000000001E-2</c:v>
                </c:pt>
                <c:pt idx="82">
                  <c:v>9.3691269999999997E-3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2.5240122E-3</c:v>
                </c:pt>
                <c:pt idx="89">
                  <c:v>9.3419890000000002E-3</c:v>
                </c:pt>
                <c:pt idx="90">
                  <c:v>1.4586139499999999E-2</c:v>
                </c:pt>
                <c:pt idx="91">
                  <c:v>1.8730030000000002E-2</c:v>
                </c:pt>
                <c:pt idx="92">
                  <c:v>2.1513585000000002E-2</c:v>
                </c:pt>
                <c:pt idx="93">
                  <c:v>2.3202543999999999E-2</c:v>
                </c:pt>
                <c:pt idx="94">
                  <c:v>2.3981651E-2</c:v>
                </c:pt>
                <c:pt idx="95">
                  <c:v>2.4466966999999999E-2</c:v>
                </c:pt>
                <c:pt idx="96">
                  <c:v>2.5941128000000001E-2</c:v>
                </c:pt>
                <c:pt idx="97">
                  <c:v>2.7912105999999999E-2</c:v>
                </c:pt>
                <c:pt idx="98">
                  <c:v>2.9684016000000001E-2</c:v>
                </c:pt>
                <c:pt idx="99">
                  <c:v>3.0633667E-2</c:v>
                </c:pt>
                <c:pt idx="100">
                  <c:v>3.0531293000000001E-2</c:v>
                </c:pt>
                <c:pt idx="101">
                  <c:v>3.0213974000000001E-2</c:v>
                </c:pt>
                <c:pt idx="102">
                  <c:v>2.9739957000000001E-2</c:v>
                </c:pt>
                <c:pt idx="103">
                  <c:v>2.9687518E-2</c:v>
                </c:pt>
                <c:pt idx="104">
                  <c:v>2.907728E-2</c:v>
                </c:pt>
                <c:pt idx="105">
                  <c:v>2.804537E-2</c:v>
                </c:pt>
                <c:pt idx="106">
                  <c:v>2.6461321999999999E-2</c:v>
                </c:pt>
                <c:pt idx="107">
                  <c:v>2.4730759000000001E-2</c:v>
                </c:pt>
                <c:pt idx="108">
                  <c:v>2.1994973000000001E-2</c:v>
                </c:pt>
                <c:pt idx="109">
                  <c:v>1.8708637E-2</c:v>
                </c:pt>
                <c:pt idx="110">
                  <c:v>1.5475322E-2</c:v>
                </c:pt>
                <c:pt idx="111">
                  <c:v>1.39496615E-2</c:v>
                </c:pt>
                <c:pt idx="112">
                  <c:v>1.0672075E-2</c:v>
                </c:pt>
                <c:pt idx="113">
                  <c:v>7.3971430000000001E-3</c:v>
                </c:pt>
                <c:pt idx="114">
                  <c:v>3.724261E-3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2FC7-4470-ADC3-30E32743E8D7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[2]Sheet1!$D$145:$DT$145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1.2502021E-3</c:v>
                </c:pt>
                <c:pt idx="6">
                  <c:v>2.3422324999999998E-3</c:v>
                </c:pt>
                <c:pt idx="7">
                  <c:v>4.1241333999999996E-3</c:v>
                </c:pt>
                <c:pt idx="8">
                  <c:v>5.3568920000000003E-3</c:v>
                </c:pt>
                <c:pt idx="9">
                  <c:v>4.6555879999999996E-3</c:v>
                </c:pt>
                <c:pt idx="10">
                  <c:v>1.3126902999999999E-3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1.06E-4</c:v>
                </c:pt>
                <c:pt idx="15">
                  <c:v>5.4846080000000002E-3</c:v>
                </c:pt>
                <c:pt idx="16">
                  <c:v>9.6035579999999999E-3</c:v>
                </c:pt>
                <c:pt idx="17">
                  <c:v>9.2878960000000003E-3</c:v>
                </c:pt>
                <c:pt idx="18">
                  <c:v>5.0079445E-3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5.6216909999999998E-3</c:v>
                </c:pt>
                <c:pt idx="27">
                  <c:v>1.013765E-2</c:v>
                </c:pt>
                <c:pt idx="28">
                  <c:v>1.2905642E-2</c:v>
                </c:pt>
                <c:pt idx="29">
                  <c:v>1.3642817E-2</c:v>
                </c:pt>
                <c:pt idx="30">
                  <c:v>1.4208762999999999E-2</c:v>
                </c:pt>
                <c:pt idx="31">
                  <c:v>1.5165053E-2</c:v>
                </c:pt>
                <c:pt idx="32">
                  <c:v>1.6151186000000001E-2</c:v>
                </c:pt>
                <c:pt idx="33">
                  <c:v>1.8323717999999999E-2</c:v>
                </c:pt>
                <c:pt idx="34">
                  <c:v>2.1130891999999998E-2</c:v>
                </c:pt>
                <c:pt idx="35">
                  <c:v>2.3854189000000001E-2</c:v>
                </c:pt>
                <c:pt idx="36">
                  <c:v>2.4944649999999999E-2</c:v>
                </c:pt>
                <c:pt idx="37">
                  <c:v>2.3829352000000002E-2</c:v>
                </c:pt>
                <c:pt idx="38">
                  <c:v>2.0707001999999999E-2</c:v>
                </c:pt>
                <c:pt idx="39">
                  <c:v>1.718486E-2</c:v>
                </c:pt>
                <c:pt idx="40">
                  <c:v>1.4006995E-2</c:v>
                </c:pt>
                <c:pt idx="41">
                  <c:v>1.1777118E-2</c:v>
                </c:pt>
                <c:pt idx="42">
                  <c:v>1.0695273999999999E-2</c:v>
                </c:pt>
                <c:pt idx="43">
                  <c:v>1.2343737E-2</c:v>
                </c:pt>
                <c:pt idx="44">
                  <c:v>1.7417515000000001E-2</c:v>
                </c:pt>
                <c:pt idx="45">
                  <c:v>2.4549664999999998E-2</c:v>
                </c:pt>
                <c:pt idx="46">
                  <c:v>3.0906228000000001E-2</c:v>
                </c:pt>
                <c:pt idx="47">
                  <c:v>3.3881960000000003E-2</c:v>
                </c:pt>
                <c:pt idx="48">
                  <c:v>3.2956909999999999E-2</c:v>
                </c:pt>
                <c:pt idx="49">
                  <c:v>2.961244E-2</c:v>
                </c:pt>
                <c:pt idx="50">
                  <c:v>2.5011359E-2</c:v>
                </c:pt>
                <c:pt idx="51">
                  <c:v>2.1617964E-2</c:v>
                </c:pt>
                <c:pt idx="52">
                  <c:v>2.0398289E-2</c:v>
                </c:pt>
                <c:pt idx="53">
                  <c:v>1.9930380000000001E-2</c:v>
                </c:pt>
                <c:pt idx="54">
                  <c:v>1.8376325999999998E-2</c:v>
                </c:pt>
                <c:pt idx="55">
                  <c:v>1.6495809E-2</c:v>
                </c:pt>
                <c:pt idx="56">
                  <c:v>1.6844097999999998E-2</c:v>
                </c:pt>
                <c:pt idx="57">
                  <c:v>2.0989113E-2</c:v>
                </c:pt>
                <c:pt idx="58">
                  <c:v>2.7565910999999998E-2</c:v>
                </c:pt>
                <c:pt idx="59">
                  <c:v>3.3340163999999999E-2</c:v>
                </c:pt>
                <c:pt idx="60">
                  <c:v>3.542381E-2</c:v>
                </c:pt>
                <c:pt idx="61">
                  <c:v>3.5053040000000001E-2</c:v>
                </c:pt>
                <c:pt idx="62">
                  <c:v>3.3511119999999998E-2</c:v>
                </c:pt>
                <c:pt idx="63">
                  <c:v>3.1454608000000002E-2</c:v>
                </c:pt>
                <c:pt idx="64">
                  <c:v>2.8593595999999999E-2</c:v>
                </c:pt>
                <c:pt idx="65">
                  <c:v>2.6998734E-2</c:v>
                </c:pt>
                <c:pt idx="66">
                  <c:v>3.0080289999999999E-2</c:v>
                </c:pt>
                <c:pt idx="67">
                  <c:v>3.9387512999999999E-2</c:v>
                </c:pt>
                <c:pt idx="68">
                  <c:v>5.1125795000000002E-2</c:v>
                </c:pt>
                <c:pt idx="69">
                  <c:v>5.8051775999999999E-2</c:v>
                </c:pt>
                <c:pt idx="70">
                  <c:v>5.5551123000000001E-2</c:v>
                </c:pt>
                <c:pt idx="71">
                  <c:v>4.4697896000000001E-2</c:v>
                </c:pt>
                <c:pt idx="72">
                  <c:v>3.1158617E-2</c:v>
                </c:pt>
                <c:pt idx="73">
                  <c:v>1.969566E-2</c:v>
                </c:pt>
                <c:pt idx="74">
                  <c:v>1.2310458E-2</c:v>
                </c:pt>
                <c:pt idx="75">
                  <c:v>7.6448059999999997E-3</c:v>
                </c:pt>
                <c:pt idx="76">
                  <c:v>5.2198629999999999E-3</c:v>
                </c:pt>
                <c:pt idx="77">
                  <c:v>6.5198041999999998E-3</c:v>
                </c:pt>
                <c:pt idx="78">
                  <c:v>1.2819023000000001E-2</c:v>
                </c:pt>
                <c:pt idx="79">
                  <c:v>2.1148276000000001E-2</c:v>
                </c:pt>
                <c:pt idx="80">
                  <c:v>2.527919E-2</c:v>
                </c:pt>
                <c:pt idx="81">
                  <c:v>2.1037212E-2</c:v>
                </c:pt>
                <c:pt idx="82">
                  <c:v>9.3107380000000007E-3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2.7056622999999998E-3</c:v>
                </c:pt>
                <c:pt idx="89">
                  <c:v>9.4531300000000006E-3</c:v>
                </c:pt>
                <c:pt idx="90">
                  <c:v>1.4573915E-2</c:v>
                </c:pt>
                <c:pt idx="91">
                  <c:v>1.8624865000000001E-2</c:v>
                </c:pt>
                <c:pt idx="92">
                  <c:v>2.1388417E-2</c:v>
                </c:pt>
                <c:pt idx="93">
                  <c:v>2.3115920000000002E-2</c:v>
                </c:pt>
                <c:pt idx="94">
                  <c:v>2.3962911E-2</c:v>
                </c:pt>
                <c:pt idx="95">
                  <c:v>2.4515190999999999E-2</c:v>
                </c:pt>
                <c:pt idx="96">
                  <c:v>2.6050696000000002E-2</c:v>
                </c:pt>
                <c:pt idx="97">
                  <c:v>2.8076061999999999E-2</c:v>
                </c:pt>
                <c:pt idx="98">
                  <c:v>2.9886237999999999E-2</c:v>
                </c:pt>
                <c:pt idx="99">
                  <c:v>3.0870207E-2</c:v>
                </c:pt>
                <c:pt idx="100">
                  <c:v>3.0799457999999998E-2</c:v>
                </c:pt>
                <c:pt idx="101">
                  <c:v>3.0473394000000001E-2</c:v>
                </c:pt>
                <c:pt idx="102">
                  <c:v>2.9987289E-2</c:v>
                </c:pt>
                <c:pt idx="103">
                  <c:v>2.9905464999999999E-2</c:v>
                </c:pt>
                <c:pt idx="104">
                  <c:v>2.9251961E-2</c:v>
                </c:pt>
                <c:pt idx="105">
                  <c:v>2.8162118E-2</c:v>
                </c:pt>
                <c:pt idx="106">
                  <c:v>2.6513113000000001E-2</c:v>
                </c:pt>
                <c:pt idx="107">
                  <c:v>2.4737379E-2</c:v>
                </c:pt>
                <c:pt idx="108">
                  <c:v>2.19297E-2</c:v>
                </c:pt>
                <c:pt idx="109">
                  <c:v>1.8582709999999999E-2</c:v>
                </c:pt>
                <c:pt idx="110">
                  <c:v>1.5297455E-2</c:v>
                </c:pt>
                <c:pt idx="111">
                  <c:v>1.3623718999999999E-2</c:v>
                </c:pt>
                <c:pt idx="112">
                  <c:v>1.02882935E-2</c:v>
                </c:pt>
                <c:pt idx="113">
                  <c:v>6.9753905000000003E-3</c:v>
                </c:pt>
                <c:pt idx="114">
                  <c:v>3.2746578000000001E-3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2FC7-4470-ADC3-30E32743E8D7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[2]Sheet1!$D$146:$DT$146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1.2906699E-3</c:v>
                </c:pt>
                <c:pt idx="6">
                  <c:v>2.3427410000000002E-3</c:v>
                </c:pt>
                <c:pt idx="7">
                  <c:v>4.0711970000000004E-3</c:v>
                </c:pt>
                <c:pt idx="8">
                  <c:v>5.2496805000000002E-3</c:v>
                </c:pt>
                <c:pt idx="9">
                  <c:v>4.5191839999999999E-3</c:v>
                </c:pt>
                <c:pt idx="10">
                  <c:v>1.2159434000000001E-3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2.1800000000000001E-4</c:v>
                </c:pt>
                <c:pt idx="15">
                  <c:v>5.5224319999999999E-3</c:v>
                </c:pt>
                <c:pt idx="16">
                  <c:v>9.5967854999999998E-3</c:v>
                </c:pt>
                <c:pt idx="17">
                  <c:v>9.2933519999999995E-3</c:v>
                </c:pt>
                <c:pt idx="18">
                  <c:v>5.0180229999999999E-3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5.6160673999999999E-3</c:v>
                </c:pt>
                <c:pt idx="27">
                  <c:v>1.0120089000000001E-2</c:v>
                </c:pt>
                <c:pt idx="28">
                  <c:v>1.2899964999999999E-2</c:v>
                </c:pt>
                <c:pt idx="29">
                  <c:v>1.3657776E-2</c:v>
                </c:pt>
                <c:pt idx="30">
                  <c:v>1.4220791E-2</c:v>
                </c:pt>
                <c:pt idx="31">
                  <c:v>1.5148426E-2</c:v>
                </c:pt>
                <c:pt idx="32">
                  <c:v>1.6120170999999999E-2</c:v>
                </c:pt>
                <c:pt idx="33">
                  <c:v>1.8306791999999999E-2</c:v>
                </c:pt>
                <c:pt idx="34">
                  <c:v>2.1171879000000001E-2</c:v>
                </c:pt>
                <c:pt idx="35">
                  <c:v>2.3942979E-2</c:v>
                </c:pt>
                <c:pt idx="36">
                  <c:v>2.5046140000000001E-2</c:v>
                </c:pt>
                <c:pt idx="37">
                  <c:v>2.3918884000000001E-2</c:v>
                </c:pt>
                <c:pt idx="38">
                  <c:v>2.0777790000000001E-2</c:v>
                </c:pt>
                <c:pt idx="39">
                  <c:v>1.7257147E-2</c:v>
                </c:pt>
                <c:pt idx="40">
                  <c:v>1.4092087999999999E-2</c:v>
                </c:pt>
                <c:pt idx="41">
                  <c:v>1.1878654000000001E-2</c:v>
                </c:pt>
                <c:pt idx="42">
                  <c:v>1.0796536000000001E-2</c:v>
                </c:pt>
                <c:pt idx="43">
                  <c:v>1.2421386E-2</c:v>
                </c:pt>
                <c:pt idx="44">
                  <c:v>1.7477084E-2</c:v>
                </c:pt>
                <c:pt idx="45">
                  <c:v>2.4609629000000001E-2</c:v>
                </c:pt>
                <c:pt idx="46">
                  <c:v>3.0973193999999999E-2</c:v>
                </c:pt>
                <c:pt idx="47">
                  <c:v>3.3932826999999999E-2</c:v>
                </c:pt>
                <c:pt idx="48">
                  <c:v>3.2960700000000002E-2</c:v>
                </c:pt>
                <c:pt idx="49">
                  <c:v>2.9579853999999999E-2</c:v>
                </c:pt>
                <c:pt idx="50">
                  <c:v>2.501565E-2</c:v>
                </c:pt>
                <c:pt idx="51">
                  <c:v>2.1728509999999999E-2</c:v>
                </c:pt>
                <c:pt idx="52">
                  <c:v>2.0604225E-2</c:v>
                </c:pt>
                <c:pt idx="53">
                  <c:v>2.0137400999999999E-2</c:v>
                </c:pt>
                <c:pt idx="54">
                  <c:v>1.8468657999999999E-2</c:v>
                </c:pt>
                <c:pt idx="55">
                  <c:v>1.6441224000000001E-2</c:v>
                </c:pt>
                <c:pt idx="56">
                  <c:v>1.6708932999999999E-2</c:v>
                </c:pt>
                <c:pt idx="57">
                  <c:v>2.088038E-2</c:v>
                </c:pt>
                <c:pt idx="58">
                  <c:v>2.7551565E-2</c:v>
                </c:pt>
                <c:pt idx="59">
                  <c:v>3.3402189999999998E-2</c:v>
                </c:pt>
                <c:pt idx="60">
                  <c:v>3.5501070000000003E-2</c:v>
                </c:pt>
                <c:pt idx="61">
                  <c:v>3.5085194E-2</c:v>
                </c:pt>
                <c:pt idx="62">
                  <c:v>3.349042E-2</c:v>
                </c:pt>
                <c:pt idx="63">
                  <c:v>3.1419210000000003E-2</c:v>
                </c:pt>
                <c:pt idx="64">
                  <c:v>2.8566977E-2</c:v>
                </c:pt>
                <c:pt idx="65">
                  <c:v>2.6975217999999999E-2</c:v>
                </c:pt>
                <c:pt idx="66">
                  <c:v>3.0036086E-2</c:v>
                </c:pt>
                <c:pt idx="67">
                  <c:v>3.9313939999999999E-2</c:v>
                </c:pt>
                <c:pt idx="68">
                  <c:v>5.104964E-2</c:v>
                </c:pt>
                <c:pt idx="69">
                  <c:v>5.7994156999999998E-2</c:v>
                </c:pt>
                <c:pt idx="70">
                  <c:v>5.5526126000000002E-2</c:v>
                </c:pt>
                <c:pt idx="71">
                  <c:v>4.4704232000000003E-2</c:v>
                </c:pt>
                <c:pt idx="72">
                  <c:v>3.1188387000000001E-2</c:v>
                </c:pt>
                <c:pt idx="73">
                  <c:v>1.9740420000000002E-2</c:v>
                </c:pt>
                <c:pt idx="74">
                  <c:v>1.2356836E-2</c:v>
                </c:pt>
                <c:pt idx="75">
                  <c:v>7.6674899999999999E-3</c:v>
                </c:pt>
                <c:pt idx="76">
                  <c:v>5.1980615000000001E-3</c:v>
                </c:pt>
                <c:pt idx="77">
                  <c:v>6.4573204E-3</c:v>
                </c:pt>
                <c:pt idx="78">
                  <c:v>1.2789267E-2</c:v>
                </c:pt>
                <c:pt idx="79">
                  <c:v>2.1254390000000001E-2</c:v>
                </c:pt>
                <c:pt idx="80">
                  <c:v>2.5566820000000001E-2</c:v>
                </c:pt>
                <c:pt idx="81">
                  <c:v>2.1453817999999999E-2</c:v>
                </c:pt>
                <c:pt idx="82">
                  <c:v>9.7099779999999993E-3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2.4344737000000002E-3</c:v>
                </c:pt>
                <c:pt idx="89">
                  <c:v>9.4174445000000002E-3</c:v>
                </c:pt>
                <c:pt idx="90">
                  <c:v>1.4742804E-2</c:v>
                </c:pt>
                <c:pt idx="91">
                  <c:v>1.8906760000000002E-2</c:v>
                </c:pt>
                <c:pt idx="92">
                  <c:v>2.1667266000000001E-2</c:v>
                </c:pt>
                <c:pt idx="93">
                  <c:v>2.3333017000000001E-2</c:v>
                </c:pt>
                <c:pt idx="94">
                  <c:v>2.4098754E-2</c:v>
                </c:pt>
                <c:pt idx="95">
                  <c:v>2.4581186000000001E-2</c:v>
                </c:pt>
                <c:pt idx="96">
                  <c:v>2.6070322999999999E-2</c:v>
                </c:pt>
                <c:pt idx="97">
                  <c:v>2.8078605999999999E-2</c:v>
                </c:pt>
                <c:pt idx="98">
                  <c:v>2.9893039999999999E-2</c:v>
                </c:pt>
                <c:pt idx="99">
                  <c:v>3.0895133000000002E-2</c:v>
                </c:pt>
                <c:pt idx="100">
                  <c:v>3.0848054E-2</c:v>
                </c:pt>
                <c:pt idx="101">
                  <c:v>3.053807E-2</c:v>
                </c:pt>
                <c:pt idx="102">
                  <c:v>3.0064607E-2</c:v>
                </c:pt>
                <c:pt idx="103">
                  <c:v>2.9990867000000001E-2</c:v>
                </c:pt>
                <c:pt idx="104">
                  <c:v>2.9336009999999999E-2</c:v>
                </c:pt>
                <c:pt idx="105">
                  <c:v>2.8234504000000001E-2</c:v>
                </c:pt>
                <c:pt idx="106">
                  <c:v>2.6563719999999999E-2</c:v>
                </c:pt>
                <c:pt idx="107">
                  <c:v>2.4741301E-2</c:v>
                </c:pt>
                <c:pt idx="108">
                  <c:v>2.1899776999999999E-2</c:v>
                </c:pt>
                <c:pt idx="109">
                  <c:v>1.8512270000000001E-2</c:v>
                </c:pt>
                <c:pt idx="110">
                  <c:v>1.5189889E-2</c:v>
                </c:pt>
                <c:pt idx="111">
                  <c:v>1.3514303E-2</c:v>
                </c:pt>
                <c:pt idx="112">
                  <c:v>1.0169691E-2</c:v>
                </c:pt>
                <c:pt idx="113">
                  <c:v>6.8478280000000002E-3</c:v>
                </c:pt>
                <c:pt idx="114">
                  <c:v>3.1480129999999999E-3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2FC7-4470-ADC3-30E32743E8D7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[2]Sheet1!$D$147:$DT$147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1.3043881999999999E-3</c:v>
                </c:pt>
                <c:pt idx="6">
                  <c:v>2.4159856E-3</c:v>
                </c:pt>
                <c:pt idx="7">
                  <c:v>4.1716619999999996E-3</c:v>
                </c:pt>
                <c:pt idx="8">
                  <c:v>5.3290969999999997E-3</c:v>
                </c:pt>
                <c:pt idx="9">
                  <c:v>4.5518855999999996E-3</c:v>
                </c:pt>
                <c:pt idx="10">
                  <c:v>1.2136865E-3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1.8900000000000001E-4</c:v>
                </c:pt>
                <c:pt idx="15">
                  <c:v>5.4764402999999996E-3</c:v>
                </c:pt>
                <c:pt idx="16">
                  <c:v>9.5427900000000006E-3</c:v>
                </c:pt>
                <c:pt idx="17">
                  <c:v>9.2364379999999996E-3</c:v>
                </c:pt>
                <c:pt idx="18">
                  <c:v>4.9595400000000001E-3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5.6761093E-3</c:v>
                </c:pt>
                <c:pt idx="27">
                  <c:v>1.0203478E-2</c:v>
                </c:pt>
                <c:pt idx="28">
                  <c:v>1.2986281000000001E-2</c:v>
                </c:pt>
                <c:pt idx="29">
                  <c:v>1.3713695999999999E-2</c:v>
                </c:pt>
                <c:pt idx="30">
                  <c:v>1.422664E-2</c:v>
                </c:pt>
                <c:pt idx="31">
                  <c:v>1.5113270999999999E-2</c:v>
                </c:pt>
                <c:pt idx="32">
                  <c:v>1.6049707E-2</c:v>
                </c:pt>
                <c:pt idx="33">
                  <c:v>1.820217E-2</c:v>
                </c:pt>
                <c:pt idx="34">
                  <c:v>2.1032800000000001E-2</c:v>
                </c:pt>
                <c:pt idx="35">
                  <c:v>2.3790292000000001E-2</c:v>
                </c:pt>
                <c:pt idx="36">
                  <c:v>2.4903410000000001E-2</c:v>
                </c:pt>
                <c:pt idx="37">
                  <c:v>2.3799899999999999E-2</c:v>
                </c:pt>
                <c:pt idx="38">
                  <c:v>2.0710329E-2</c:v>
                </c:pt>
                <c:pt idx="39">
                  <c:v>1.7272361999999999E-2</c:v>
                </c:pt>
                <c:pt idx="40">
                  <c:v>1.4230038E-2</c:v>
                </c:pt>
                <c:pt idx="41">
                  <c:v>1.2081803E-2</c:v>
                </c:pt>
                <c:pt idx="42">
                  <c:v>1.1007125E-2</c:v>
                </c:pt>
                <c:pt idx="43">
                  <c:v>1.2595149999999999E-2</c:v>
                </c:pt>
                <c:pt idx="44">
                  <c:v>1.7610433000000002E-2</c:v>
                </c:pt>
                <c:pt idx="45">
                  <c:v>2.4711515999999999E-2</c:v>
                </c:pt>
                <c:pt idx="46">
                  <c:v>3.1059150000000001E-2</c:v>
                </c:pt>
                <c:pt idx="47">
                  <c:v>3.4012544999999998E-2</c:v>
                </c:pt>
                <c:pt idx="48">
                  <c:v>3.3037490000000003E-2</c:v>
                </c:pt>
                <c:pt idx="49">
                  <c:v>2.9648826999999999E-2</c:v>
                </c:pt>
                <c:pt idx="50">
                  <c:v>2.505545E-2</c:v>
                </c:pt>
                <c:pt idx="51">
                  <c:v>2.1726742E-2</c:v>
                </c:pt>
                <c:pt idx="52">
                  <c:v>2.0560073000000002E-2</c:v>
                </c:pt>
                <c:pt idx="53">
                  <c:v>2.0051337999999998E-2</c:v>
                </c:pt>
                <c:pt idx="54">
                  <c:v>1.8341911999999998E-2</c:v>
                </c:pt>
                <c:pt idx="55">
                  <c:v>1.6269794000000001E-2</c:v>
                </c:pt>
                <c:pt idx="56">
                  <c:v>1.6513046E-2</c:v>
                </c:pt>
                <c:pt idx="57">
                  <c:v>2.0677330000000001E-2</c:v>
                </c:pt>
                <c:pt idx="58">
                  <c:v>2.7338926E-2</c:v>
                </c:pt>
                <c:pt idx="59">
                  <c:v>3.318364E-2</c:v>
                </c:pt>
                <c:pt idx="60">
                  <c:v>3.5311080000000002E-2</c:v>
                </c:pt>
                <c:pt idx="61">
                  <c:v>3.4978206999999997E-2</c:v>
                </c:pt>
                <c:pt idx="62">
                  <c:v>3.3487212000000002E-2</c:v>
                </c:pt>
                <c:pt idx="63">
                  <c:v>3.1479466999999997E-2</c:v>
                </c:pt>
                <c:pt idx="64">
                  <c:v>2.8642006000000001E-2</c:v>
                </c:pt>
                <c:pt idx="65">
                  <c:v>2.7040962000000002E-2</c:v>
                </c:pt>
                <c:pt idx="66">
                  <c:v>3.0093432999999999E-2</c:v>
                </c:pt>
                <c:pt idx="67">
                  <c:v>3.9352089999999999E-2</c:v>
                </c:pt>
                <c:pt idx="68">
                  <c:v>5.1032189999999998E-2</c:v>
                </c:pt>
                <c:pt idx="69">
                  <c:v>5.7915500000000002E-2</c:v>
                </c:pt>
                <c:pt idx="70">
                  <c:v>5.5415493000000003E-2</c:v>
                </c:pt>
                <c:pt idx="71">
                  <c:v>4.4608857000000002E-2</c:v>
                </c:pt>
                <c:pt idx="72">
                  <c:v>3.1139773999999999E-2</c:v>
                </c:pt>
                <c:pt idx="73">
                  <c:v>1.9733796000000001E-2</c:v>
                </c:pt>
                <c:pt idx="74">
                  <c:v>1.2362466000000001E-2</c:v>
                </c:pt>
                <c:pt idx="75">
                  <c:v>7.6586273E-3</c:v>
                </c:pt>
                <c:pt idx="76">
                  <c:v>5.181639E-3</c:v>
                </c:pt>
                <c:pt idx="77">
                  <c:v>6.4799020000000001E-3</c:v>
                </c:pt>
                <c:pt idx="78">
                  <c:v>1.2888376E-2</c:v>
                </c:pt>
                <c:pt idx="79">
                  <c:v>2.1411985000000001E-2</c:v>
                </c:pt>
                <c:pt idx="80">
                  <c:v>2.5711485999999999E-2</c:v>
                </c:pt>
                <c:pt idx="81">
                  <c:v>2.1493643999999999E-2</c:v>
                </c:pt>
                <c:pt idx="82">
                  <c:v>9.6126370000000003E-3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2.4406735000000001E-3</c:v>
                </c:pt>
                <c:pt idx="89">
                  <c:v>9.4276659999999995E-3</c:v>
                </c:pt>
                <c:pt idx="90">
                  <c:v>1.4757220999999999E-2</c:v>
                </c:pt>
                <c:pt idx="91">
                  <c:v>1.8940754000000001E-2</c:v>
                </c:pt>
                <c:pt idx="92">
                  <c:v>2.1711595E-2</c:v>
                </c:pt>
                <c:pt idx="93">
                  <c:v>2.3363873E-2</c:v>
                </c:pt>
                <c:pt idx="94">
                  <c:v>2.4092559999999999E-2</c:v>
                </c:pt>
                <c:pt idx="95">
                  <c:v>2.4525503000000001E-2</c:v>
                </c:pt>
                <c:pt idx="96">
                  <c:v>2.5974120999999999E-2</c:v>
                </c:pt>
                <c:pt idx="97">
                  <c:v>2.7953865000000001E-2</c:v>
                </c:pt>
                <c:pt idx="98">
                  <c:v>2.9772627999999999E-2</c:v>
                </c:pt>
                <c:pt idx="99">
                  <c:v>3.0805012E-2</c:v>
                </c:pt>
                <c:pt idx="100">
                  <c:v>3.0805867000000001E-2</c:v>
                </c:pt>
                <c:pt idx="101">
                  <c:v>3.0539E-2</c:v>
                </c:pt>
                <c:pt idx="102">
                  <c:v>3.0121063999999999E-2</c:v>
                </c:pt>
                <c:pt idx="103">
                  <c:v>3.0086074000000001E-2</c:v>
                </c:pt>
                <c:pt idx="104">
                  <c:v>2.9460130000000001E-2</c:v>
                </c:pt>
                <c:pt idx="105">
                  <c:v>2.8379647000000001E-2</c:v>
                </c:pt>
                <c:pt idx="106">
                  <c:v>2.6721430000000001E-2</c:v>
                </c:pt>
                <c:pt idx="107">
                  <c:v>2.4915962E-2</c:v>
                </c:pt>
                <c:pt idx="108">
                  <c:v>2.2067763000000001E-2</c:v>
                </c:pt>
                <c:pt idx="109">
                  <c:v>1.8669916000000002E-2</c:v>
                </c:pt>
                <c:pt idx="110">
                  <c:v>1.5332665000000001E-2</c:v>
                </c:pt>
                <c:pt idx="111">
                  <c:v>1.3641779E-2</c:v>
                </c:pt>
                <c:pt idx="112">
                  <c:v>1.0276326000000001E-2</c:v>
                </c:pt>
                <c:pt idx="113">
                  <c:v>6.9430795999999998E-3</c:v>
                </c:pt>
                <c:pt idx="114">
                  <c:v>3.2317354E-3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2FC7-4470-ADC3-30E32743E8D7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[2]Sheet1!$D$148:$DT$148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1.2029020000000001E-3</c:v>
                </c:pt>
                <c:pt idx="6">
                  <c:v>2.2765760000000002E-3</c:v>
                </c:pt>
                <c:pt idx="7">
                  <c:v>4.0528700000000001E-3</c:v>
                </c:pt>
                <c:pt idx="8">
                  <c:v>5.2891555E-3</c:v>
                </c:pt>
                <c:pt idx="9">
                  <c:v>4.6091876E-3</c:v>
                </c:pt>
                <c:pt idx="10">
                  <c:v>1.3086831E-3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1.66E-4</c:v>
                </c:pt>
                <c:pt idx="15">
                  <c:v>5.4865386000000002E-3</c:v>
                </c:pt>
                <c:pt idx="16">
                  <c:v>9.5671490000000005E-3</c:v>
                </c:pt>
                <c:pt idx="17">
                  <c:v>9.2546E-3</c:v>
                </c:pt>
                <c:pt idx="18">
                  <c:v>4.9779294E-3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5.6844579999999999E-3</c:v>
                </c:pt>
                <c:pt idx="27">
                  <c:v>1.0216819E-2</c:v>
                </c:pt>
                <c:pt idx="28">
                  <c:v>1.2987293E-2</c:v>
                </c:pt>
                <c:pt idx="29">
                  <c:v>1.369094E-2</c:v>
                </c:pt>
                <c:pt idx="30">
                  <c:v>1.4209632E-2</c:v>
                </c:pt>
                <c:pt idx="31">
                  <c:v>1.5142319E-2</c:v>
                </c:pt>
                <c:pt idx="32">
                  <c:v>1.6159317999999999E-2</c:v>
                </c:pt>
                <c:pt idx="33">
                  <c:v>1.8387199999999999E-2</c:v>
                </c:pt>
                <c:pt idx="34">
                  <c:v>2.1245778E-2</c:v>
                </c:pt>
                <c:pt idx="35">
                  <c:v>2.3991960999999999E-2</c:v>
                </c:pt>
                <c:pt idx="36">
                  <c:v>2.5104484E-2</c:v>
                </c:pt>
                <c:pt idx="37">
                  <c:v>2.4039673000000001E-2</c:v>
                </c:pt>
                <c:pt idx="38">
                  <c:v>2.1010943000000001E-2</c:v>
                </c:pt>
                <c:pt idx="39">
                  <c:v>1.7581921E-2</c:v>
                </c:pt>
                <c:pt idx="40">
                  <c:v>1.444893E-2</c:v>
                </c:pt>
                <c:pt idx="41">
                  <c:v>1.2167374999999999E-2</c:v>
                </c:pt>
                <c:pt idx="42">
                  <c:v>1.0965711E-2</c:v>
                </c:pt>
                <c:pt idx="43">
                  <c:v>1.2500432000000001E-2</c:v>
                </c:pt>
                <c:pt idx="44">
                  <c:v>1.753712E-2</c:v>
                </c:pt>
                <c:pt idx="45">
                  <c:v>2.4701214999999999E-2</c:v>
                </c:pt>
                <c:pt idx="46">
                  <c:v>3.1091082999999999E-2</c:v>
                </c:pt>
                <c:pt idx="47">
                  <c:v>3.4050740000000003E-2</c:v>
                </c:pt>
                <c:pt idx="48">
                  <c:v>3.3065690000000002E-2</c:v>
                </c:pt>
                <c:pt idx="49">
                  <c:v>2.9676681E-2</c:v>
                </c:pt>
                <c:pt idx="50">
                  <c:v>2.5089454000000001E-2</c:v>
                </c:pt>
                <c:pt idx="51">
                  <c:v>2.1748264999999999E-2</c:v>
                </c:pt>
                <c:pt idx="52">
                  <c:v>2.0546861E-2</c:v>
                </c:pt>
                <c:pt idx="53">
                  <c:v>2.0030426E-2</c:v>
                </c:pt>
                <c:pt idx="54">
                  <c:v>1.836285E-2</c:v>
                </c:pt>
                <c:pt idx="55">
                  <c:v>1.6367667999999998E-2</c:v>
                </c:pt>
                <c:pt idx="56">
                  <c:v>1.6666552000000001E-2</c:v>
                </c:pt>
                <c:pt idx="57">
                  <c:v>2.0863874000000001E-2</c:v>
                </c:pt>
                <c:pt idx="58">
                  <c:v>2.7559679E-2</c:v>
                </c:pt>
                <c:pt idx="59">
                  <c:v>3.343778E-2</c:v>
                </c:pt>
                <c:pt idx="60">
                  <c:v>3.5547413E-2</c:v>
                </c:pt>
                <c:pt idx="61">
                  <c:v>3.5108764000000001E-2</c:v>
                </c:pt>
                <c:pt idx="62">
                  <c:v>3.3467030000000002E-2</c:v>
                </c:pt>
                <c:pt idx="63">
                  <c:v>3.1356987000000003E-2</c:v>
                </c:pt>
                <c:pt idx="64">
                  <c:v>2.8515812000000001E-2</c:v>
                </c:pt>
                <c:pt idx="65">
                  <c:v>2.6992578E-2</c:v>
                </c:pt>
                <c:pt idx="66">
                  <c:v>3.0136297999999999E-2</c:v>
                </c:pt>
                <c:pt idx="67">
                  <c:v>3.9452830000000001E-2</c:v>
                </c:pt>
                <c:pt idx="68">
                  <c:v>5.1153339999999999E-2</c:v>
                </c:pt>
                <c:pt idx="69">
                  <c:v>5.8030712999999998E-2</c:v>
                </c:pt>
                <c:pt idx="70">
                  <c:v>5.5519800000000001E-2</c:v>
                </c:pt>
                <c:pt idx="71">
                  <c:v>4.4703618000000001E-2</c:v>
                </c:pt>
                <c:pt idx="72">
                  <c:v>3.1233014999999999E-2</c:v>
                </c:pt>
                <c:pt idx="73">
                  <c:v>1.9840691000000001E-2</c:v>
                </c:pt>
                <c:pt idx="74">
                  <c:v>1.2498763E-2</c:v>
                </c:pt>
                <c:pt idx="75">
                  <c:v>7.8214540000000003E-3</c:v>
                </c:pt>
                <c:pt idx="76">
                  <c:v>5.3221364999999996E-3</c:v>
                </c:pt>
                <c:pt idx="77">
                  <c:v>6.5206596999999996E-3</c:v>
                </c:pt>
                <c:pt idx="78">
                  <c:v>1.2784235E-2</c:v>
                </c:pt>
                <c:pt idx="79">
                  <c:v>2.1177168999999999E-2</c:v>
                </c:pt>
                <c:pt idx="80">
                  <c:v>2.5410874E-2</c:v>
                </c:pt>
                <c:pt idx="81">
                  <c:v>2.1224008999999999E-2</c:v>
                </c:pt>
                <c:pt idx="82">
                  <c:v>9.4626555000000001E-3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2.7735657000000002E-3</c:v>
                </c:pt>
                <c:pt idx="89">
                  <c:v>9.6793090000000005E-3</c:v>
                </c:pt>
                <c:pt idx="90">
                  <c:v>1.4872135999999999E-2</c:v>
                </c:pt>
                <c:pt idx="91">
                  <c:v>1.8868594999999998E-2</c:v>
                </c:pt>
                <c:pt idx="92">
                  <c:v>2.1486071999999998E-2</c:v>
                </c:pt>
                <c:pt idx="93">
                  <c:v>2.3057062E-2</c:v>
                </c:pt>
                <c:pt idx="94">
                  <c:v>2.3781021999999999E-2</c:v>
                </c:pt>
                <c:pt idx="95">
                  <c:v>2.4276140000000002E-2</c:v>
                </c:pt>
                <c:pt idx="96">
                  <c:v>2.5829174E-2</c:v>
                </c:pt>
                <c:pt idx="97">
                  <c:v>2.7914418E-2</c:v>
                </c:pt>
                <c:pt idx="98">
                  <c:v>2.9802780000000001E-2</c:v>
                </c:pt>
                <c:pt idx="99">
                  <c:v>3.0864796E-2</c:v>
                </c:pt>
                <c:pt idx="100">
                  <c:v>3.0862190000000001E-2</c:v>
                </c:pt>
                <c:pt idx="101">
                  <c:v>3.0569903999999998E-2</c:v>
                </c:pt>
                <c:pt idx="102">
                  <c:v>3.0108085E-2</c:v>
                </c:pt>
                <c:pt idx="103">
                  <c:v>3.0038525999999999E-2</c:v>
                </c:pt>
                <c:pt idx="104">
                  <c:v>2.9382931000000001E-2</c:v>
                </c:pt>
                <c:pt idx="105">
                  <c:v>2.8278694E-2</c:v>
                </c:pt>
                <c:pt idx="106">
                  <c:v>2.6603683999999999E-2</c:v>
                </c:pt>
                <c:pt idx="107">
                  <c:v>2.4793409999999998E-2</c:v>
                </c:pt>
                <c:pt idx="108">
                  <c:v>2.1941604E-2</c:v>
                </c:pt>
                <c:pt idx="109">
                  <c:v>1.8545076000000001E-2</c:v>
                </c:pt>
                <c:pt idx="110">
                  <c:v>1.5215136000000001E-2</c:v>
                </c:pt>
                <c:pt idx="111">
                  <c:v>1.3519112E-2</c:v>
                </c:pt>
                <c:pt idx="112">
                  <c:v>1.0156294E-2</c:v>
                </c:pt>
                <c:pt idx="113">
                  <c:v>6.8196602999999996E-3</c:v>
                </c:pt>
                <c:pt idx="114">
                  <c:v>3.1034190000000001E-3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2FC7-4470-ADC3-30E32743E8D7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[2]Sheet1!$D$149:$DT$149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1.3242798000000001E-3</c:v>
                </c:pt>
                <c:pt idx="6">
                  <c:v>2.3638140000000001E-3</c:v>
                </c:pt>
                <c:pt idx="7">
                  <c:v>4.0591424000000001E-3</c:v>
                </c:pt>
                <c:pt idx="8">
                  <c:v>5.2275652999999997E-3</c:v>
                </c:pt>
                <c:pt idx="9">
                  <c:v>4.5258970000000001E-3</c:v>
                </c:pt>
                <c:pt idx="10">
                  <c:v>1.2411256E-3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2.52E-4</c:v>
                </c:pt>
                <c:pt idx="15">
                  <c:v>5.6030443000000003E-3</c:v>
                </c:pt>
                <c:pt idx="16">
                  <c:v>9.6955700000000006E-3</c:v>
                </c:pt>
                <c:pt idx="17">
                  <c:v>9.3665789999999999E-3</c:v>
                </c:pt>
                <c:pt idx="18">
                  <c:v>5.0615959999999998E-3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5.7625113999999998E-3</c:v>
                </c:pt>
                <c:pt idx="27">
                  <c:v>1.0323677999999999E-2</c:v>
                </c:pt>
                <c:pt idx="28">
                  <c:v>1.3090708E-2</c:v>
                </c:pt>
                <c:pt idx="29">
                  <c:v>1.3792455E-2</c:v>
                </c:pt>
                <c:pt idx="30">
                  <c:v>1.4314446999999999E-2</c:v>
                </c:pt>
                <c:pt idx="31">
                  <c:v>1.5251321E-2</c:v>
                </c:pt>
                <c:pt idx="32">
                  <c:v>1.6251469000000001E-2</c:v>
                </c:pt>
                <c:pt idx="33">
                  <c:v>1.8456526000000001E-2</c:v>
                </c:pt>
                <c:pt idx="34">
                  <c:v>2.1309378E-2</c:v>
                </c:pt>
                <c:pt idx="35">
                  <c:v>2.4071887E-2</c:v>
                </c:pt>
                <c:pt idx="36">
                  <c:v>2.5187826E-2</c:v>
                </c:pt>
                <c:pt idx="37">
                  <c:v>2.410263E-2</c:v>
                </c:pt>
                <c:pt idx="38">
                  <c:v>2.1008097999999999E-2</c:v>
                </c:pt>
                <c:pt idx="39">
                  <c:v>1.7525672999999999E-2</c:v>
                </c:pt>
                <c:pt idx="40">
                  <c:v>1.4377825E-2</c:v>
                </c:pt>
                <c:pt idx="41">
                  <c:v>1.2110223999999999E-2</c:v>
                </c:pt>
                <c:pt idx="42">
                  <c:v>1.0934568E-2</c:v>
                </c:pt>
                <c:pt idx="43">
                  <c:v>1.2457693000000001E-2</c:v>
                </c:pt>
                <c:pt idx="44">
                  <c:v>1.7443843000000001E-2</c:v>
                </c:pt>
                <c:pt idx="45">
                  <c:v>2.4574954E-2</c:v>
                </c:pt>
                <c:pt idx="46">
                  <c:v>3.1014298999999999E-2</c:v>
                </c:pt>
                <c:pt idx="47">
                  <c:v>3.4087144E-2</c:v>
                </c:pt>
                <c:pt idx="48">
                  <c:v>3.3205922999999998E-2</c:v>
                </c:pt>
                <c:pt idx="49">
                  <c:v>2.9828130000000001E-2</c:v>
                </c:pt>
                <c:pt idx="50">
                  <c:v>2.5161438000000001E-2</c:v>
                </c:pt>
                <c:pt idx="51">
                  <c:v>2.1744487999999999E-2</c:v>
                </c:pt>
                <c:pt idx="52">
                  <c:v>2.0538475E-2</c:v>
                </c:pt>
                <c:pt idx="53">
                  <c:v>2.0037462999999998E-2</c:v>
                </c:pt>
                <c:pt idx="54">
                  <c:v>1.833864E-2</c:v>
                </c:pt>
                <c:pt idx="55">
                  <c:v>1.6248795999999999E-2</c:v>
                </c:pt>
                <c:pt idx="56">
                  <c:v>1.6449795999999999E-2</c:v>
                </c:pt>
                <c:pt idx="57">
                  <c:v>2.0603885999999998E-2</c:v>
                </c:pt>
                <c:pt idx="58">
                  <c:v>2.7316621999999999E-2</c:v>
                </c:pt>
                <c:pt idx="59">
                  <c:v>3.3235333999999998E-2</c:v>
                </c:pt>
                <c:pt idx="60">
                  <c:v>3.5387803000000002E-2</c:v>
                </c:pt>
                <c:pt idx="61">
                  <c:v>3.5004216999999997E-2</c:v>
                </c:pt>
                <c:pt idx="62">
                  <c:v>3.3428732000000003E-2</c:v>
                </c:pt>
                <c:pt idx="63">
                  <c:v>3.1367199999999998E-2</c:v>
                </c:pt>
                <c:pt idx="64">
                  <c:v>2.8513219999999999E-2</c:v>
                </c:pt>
                <c:pt idx="65">
                  <c:v>2.6893059E-2</c:v>
                </c:pt>
                <c:pt idx="66">
                  <c:v>2.9896869999999999E-2</c:v>
                </c:pt>
                <c:pt idx="67">
                  <c:v>3.911125E-2</c:v>
                </c:pt>
                <c:pt idx="68">
                  <c:v>5.0815865000000002E-2</c:v>
                </c:pt>
                <c:pt idx="69">
                  <c:v>5.7801264999999998E-2</c:v>
                </c:pt>
                <c:pt idx="70">
                  <c:v>5.5453710000000003E-2</c:v>
                </c:pt>
                <c:pt idx="71">
                  <c:v>4.4793220000000002E-2</c:v>
                </c:pt>
                <c:pt idx="72">
                  <c:v>3.1422394999999999E-2</c:v>
                </c:pt>
                <c:pt idx="73">
                  <c:v>2.0042118000000001E-2</c:v>
                </c:pt>
                <c:pt idx="74">
                  <c:v>1.2628152E-2</c:v>
                </c:pt>
                <c:pt idx="75">
                  <c:v>7.8349495000000005E-3</c:v>
                </c:pt>
                <c:pt idx="76">
                  <c:v>5.2394043000000001E-3</c:v>
                </c:pt>
                <c:pt idx="77">
                  <c:v>6.3967449999999997E-3</c:v>
                </c:pt>
                <c:pt idx="78">
                  <c:v>1.2670308999999999E-2</c:v>
                </c:pt>
                <c:pt idx="79">
                  <c:v>2.1115502000000001E-2</c:v>
                </c:pt>
                <c:pt idx="80">
                  <c:v>2.5432852999999998E-2</c:v>
                </c:pt>
                <c:pt idx="81">
                  <c:v>2.1340093000000001E-2</c:v>
                </c:pt>
                <c:pt idx="82">
                  <c:v>9.6397459999999994E-3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2.4603803E-3</c:v>
                </c:pt>
                <c:pt idx="89">
                  <c:v>9.3080609999999994E-3</c:v>
                </c:pt>
                <c:pt idx="90">
                  <c:v>1.4558013E-2</c:v>
                </c:pt>
                <c:pt idx="91">
                  <c:v>1.8727423999999999E-2</c:v>
                </c:pt>
                <c:pt idx="92">
                  <c:v>2.1565553000000001E-2</c:v>
                </c:pt>
                <c:pt idx="93">
                  <c:v>2.3313481E-2</c:v>
                </c:pt>
                <c:pt idx="94">
                  <c:v>2.4138782000000001E-2</c:v>
                </c:pt>
                <c:pt idx="95">
                  <c:v>2.4650645999999998E-2</c:v>
                </c:pt>
                <c:pt idx="96">
                  <c:v>2.6137957E-2</c:v>
                </c:pt>
                <c:pt idx="97">
                  <c:v>2.8119765000000001E-2</c:v>
                </c:pt>
                <c:pt idx="98">
                  <c:v>2.9901575E-2</c:v>
                </c:pt>
                <c:pt idx="99">
                  <c:v>3.0873616999999999E-2</c:v>
                </c:pt>
                <c:pt idx="100">
                  <c:v>3.0806160999999999E-2</c:v>
                </c:pt>
                <c:pt idx="101">
                  <c:v>3.0467959999999999E-2</c:v>
                </c:pt>
                <c:pt idx="102">
                  <c:v>3.0006608000000001E-2</c:v>
                </c:pt>
                <c:pt idx="103">
                  <c:v>2.9946291999999999E-2</c:v>
                </c:pt>
                <c:pt idx="104">
                  <c:v>2.9308088E-2</c:v>
                </c:pt>
                <c:pt idx="105">
                  <c:v>2.822564E-2</c:v>
                </c:pt>
                <c:pt idx="106">
                  <c:v>2.6573454999999999E-2</c:v>
                </c:pt>
                <c:pt idx="107">
                  <c:v>2.4791371E-2</c:v>
                </c:pt>
                <c:pt idx="108">
                  <c:v>2.19548E-2</c:v>
                </c:pt>
                <c:pt idx="109">
                  <c:v>1.8568939999999999E-2</c:v>
                </c:pt>
                <c:pt idx="110">
                  <c:v>1.5244745000000001E-2</c:v>
                </c:pt>
                <c:pt idx="111">
                  <c:v>1.3600684E-2</c:v>
                </c:pt>
                <c:pt idx="112">
                  <c:v>1.0252114E-2</c:v>
                </c:pt>
                <c:pt idx="113">
                  <c:v>6.9372425999999999E-3</c:v>
                </c:pt>
                <c:pt idx="114">
                  <c:v>3.2428203000000001E-3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2FC7-4470-ADC3-30E32743E8D7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[2]Sheet1!$D$150:$DT$150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1.4371348999999999E-3</c:v>
                </c:pt>
                <c:pt idx="6">
                  <c:v>2.46774E-3</c:v>
                </c:pt>
                <c:pt idx="7">
                  <c:v>4.1159344999999996E-3</c:v>
                </c:pt>
                <c:pt idx="8">
                  <c:v>5.2391896000000002E-3</c:v>
                </c:pt>
                <c:pt idx="9">
                  <c:v>4.5262864000000002E-3</c:v>
                </c:pt>
                <c:pt idx="10">
                  <c:v>1.2614404999999999E-3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1.64E-4</c:v>
                </c:pt>
                <c:pt idx="15">
                  <c:v>5.4518580000000004E-3</c:v>
                </c:pt>
                <c:pt idx="16">
                  <c:v>9.5327320000000004E-3</c:v>
                </c:pt>
                <c:pt idx="17">
                  <c:v>9.2500369999999991E-3</c:v>
                </c:pt>
                <c:pt idx="18">
                  <c:v>5.0230709999999996E-3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5.7534889999999997E-3</c:v>
                </c:pt>
                <c:pt idx="27">
                  <c:v>1.0393944E-2</c:v>
                </c:pt>
                <c:pt idx="28">
                  <c:v>1.3244423999999999E-2</c:v>
                </c:pt>
                <c:pt idx="29">
                  <c:v>1.3985892999999999E-2</c:v>
                </c:pt>
                <c:pt idx="30">
                  <c:v>1.449372E-2</c:v>
                </c:pt>
                <c:pt idx="31">
                  <c:v>1.5364693E-2</c:v>
                </c:pt>
                <c:pt idx="32">
                  <c:v>1.627402E-2</c:v>
                </c:pt>
                <c:pt idx="33">
                  <c:v>1.8413214000000001E-2</c:v>
                </c:pt>
                <c:pt idx="34">
                  <c:v>2.1240037E-2</c:v>
                </c:pt>
                <c:pt idx="35">
                  <c:v>2.4015994999999998E-2</c:v>
                </c:pt>
                <c:pt idx="36">
                  <c:v>2.5160218000000002E-2</c:v>
                </c:pt>
                <c:pt idx="37">
                  <c:v>2.4093819999999998E-2</c:v>
                </c:pt>
                <c:pt idx="38">
                  <c:v>2.1039762E-2</c:v>
                </c:pt>
                <c:pt idx="39">
                  <c:v>1.7624431999999999E-2</c:v>
                </c:pt>
                <c:pt idx="40">
                  <c:v>1.4535176E-2</c:v>
                </c:pt>
                <c:pt idx="41">
                  <c:v>1.228315E-2</c:v>
                </c:pt>
                <c:pt idx="42">
                  <c:v>1.1078967E-2</c:v>
                </c:pt>
                <c:pt idx="43">
                  <c:v>1.2584619E-2</c:v>
                </c:pt>
                <c:pt idx="44">
                  <c:v>1.7589114999999999E-2</c:v>
                </c:pt>
                <c:pt idx="45">
                  <c:v>2.4736620000000001E-2</c:v>
                </c:pt>
                <c:pt idx="46">
                  <c:v>3.1130142999999999E-2</c:v>
                </c:pt>
                <c:pt idx="47">
                  <c:v>3.4107899999999997E-2</c:v>
                </c:pt>
                <c:pt idx="48">
                  <c:v>3.3165506999999997E-2</c:v>
                </c:pt>
                <c:pt idx="49">
                  <c:v>2.9821153999999999E-2</c:v>
                </c:pt>
                <c:pt idx="50">
                  <c:v>2.5237430000000002E-2</c:v>
                </c:pt>
                <c:pt idx="51">
                  <c:v>2.1839582999999999E-2</c:v>
                </c:pt>
                <c:pt idx="52">
                  <c:v>2.0542853999999999E-2</c:v>
                </c:pt>
                <c:pt idx="53">
                  <c:v>1.9921923000000001E-2</c:v>
                </c:pt>
                <c:pt idx="54">
                  <c:v>1.8193627E-2</c:v>
                </c:pt>
                <c:pt idx="55">
                  <c:v>1.6196761E-2</c:v>
                </c:pt>
                <c:pt idx="56">
                  <c:v>1.6525471999999999E-2</c:v>
                </c:pt>
                <c:pt idx="57">
                  <c:v>2.0721896E-2</c:v>
                </c:pt>
                <c:pt idx="58">
                  <c:v>2.7369826999999999E-2</c:v>
                </c:pt>
                <c:pt idx="59">
                  <c:v>3.3176959999999998E-2</c:v>
                </c:pt>
                <c:pt idx="60">
                  <c:v>3.526787E-2</c:v>
                </c:pt>
                <c:pt idx="61">
                  <c:v>3.4912894999999999E-2</c:v>
                </c:pt>
                <c:pt idx="62">
                  <c:v>3.3428659999999999E-2</c:v>
                </c:pt>
                <c:pt idx="63">
                  <c:v>3.1457489999999998E-2</c:v>
                </c:pt>
                <c:pt idx="64">
                  <c:v>2.8654812000000002E-2</c:v>
                </c:pt>
                <c:pt idx="65">
                  <c:v>2.7046048999999999E-2</c:v>
                </c:pt>
                <c:pt idx="66">
                  <c:v>3.0054399999999998E-2</c:v>
                </c:pt>
                <c:pt idx="67">
                  <c:v>3.9283242000000003E-2</c:v>
                </c:pt>
                <c:pt idx="68">
                  <c:v>5.0994906999999999E-2</c:v>
                </c:pt>
                <c:pt idx="69">
                  <c:v>5.7957745999999997E-2</c:v>
                </c:pt>
                <c:pt idx="70">
                  <c:v>5.5540707000000002E-2</c:v>
                </c:pt>
                <c:pt idx="71">
                  <c:v>4.4779196E-2</c:v>
                </c:pt>
                <c:pt idx="72">
                  <c:v>3.1305720000000002E-2</c:v>
                </c:pt>
                <c:pt idx="73">
                  <c:v>1.9865021E-2</c:v>
                </c:pt>
                <c:pt idx="74">
                  <c:v>1.2471325E-2</c:v>
                </c:pt>
                <c:pt idx="75">
                  <c:v>7.7759350000000003E-3</c:v>
                </c:pt>
                <c:pt idx="76">
                  <c:v>5.3100237000000003E-3</c:v>
                </c:pt>
                <c:pt idx="77">
                  <c:v>6.5801054999999999E-3</c:v>
                </c:pt>
                <c:pt idx="78">
                  <c:v>1.2911524000000001E-2</c:v>
                </c:pt>
                <c:pt idx="79">
                  <c:v>2.1343500000000001E-2</c:v>
                </c:pt>
                <c:pt idx="80">
                  <c:v>2.5577270999999999E-2</c:v>
                </c:pt>
                <c:pt idx="81">
                  <c:v>2.1326032000000002E-2</c:v>
                </c:pt>
                <c:pt idx="82">
                  <c:v>9.4423040000000003E-3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2.9005595000000002E-3</c:v>
                </c:pt>
                <c:pt idx="89">
                  <c:v>9.8234459999999996E-3</c:v>
                </c:pt>
                <c:pt idx="90">
                  <c:v>1.499905E-2</c:v>
                </c:pt>
                <c:pt idx="91">
                  <c:v>1.8974479999999998E-2</c:v>
                </c:pt>
                <c:pt idx="92">
                  <c:v>2.1571558000000001E-2</c:v>
                </c:pt>
                <c:pt idx="93">
                  <c:v>2.3117378000000001E-2</c:v>
                </c:pt>
                <c:pt idx="94">
                  <c:v>2.3811309999999999E-2</c:v>
                </c:pt>
                <c:pt idx="95">
                  <c:v>2.4268069999999999E-2</c:v>
                </c:pt>
                <c:pt idx="96">
                  <c:v>2.5783583999999998E-2</c:v>
                </c:pt>
                <c:pt idx="97">
                  <c:v>2.7838621000000001E-2</c:v>
                </c:pt>
                <c:pt idx="98">
                  <c:v>2.9715864000000002E-2</c:v>
                </c:pt>
                <c:pt idx="99">
                  <c:v>3.0787236999999999E-2</c:v>
                </c:pt>
                <c:pt idx="100">
                  <c:v>3.0808736E-2</c:v>
                </c:pt>
                <c:pt idx="101">
                  <c:v>3.0551100000000001E-2</c:v>
                </c:pt>
                <c:pt idx="102">
                  <c:v>3.0125600999999998E-2</c:v>
                </c:pt>
                <c:pt idx="103">
                  <c:v>3.0089867999999999E-2</c:v>
                </c:pt>
                <c:pt idx="104">
                  <c:v>2.945977E-2</c:v>
                </c:pt>
                <c:pt idx="105">
                  <c:v>2.8370652E-2</c:v>
                </c:pt>
                <c:pt idx="106">
                  <c:v>2.6699082999999998E-2</c:v>
                </c:pt>
                <c:pt idx="107">
                  <c:v>2.4881904999999999E-2</c:v>
                </c:pt>
                <c:pt idx="108">
                  <c:v>2.2006330000000001E-2</c:v>
                </c:pt>
                <c:pt idx="109">
                  <c:v>1.8574506000000001E-2</c:v>
                </c:pt>
                <c:pt idx="110">
                  <c:v>1.5199738000000001E-2</c:v>
                </c:pt>
                <c:pt idx="111">
                  <c:v>1.3514988E-2</c:v>
                </c:pt>
                <c:pt idx="112">
                  <c:v>1.01290345E-2</c:v>
                </c:pt>
                <c:pt idx="113">
                  <c:v>6.7745979999999997E-3</c:v>
                </c:pt>
                <c:pt idx="114">
                  <c:v>3.05069E-3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2FC7-4470-ADC3-30E32743E8D7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[2]Sheet1!$D$151:$DT$151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1.3851169999999999E-3</c:v>
                </c:pt>
                <c:pt idx="6">
                  <c:v>2.4963543000000002E-3</c:v>
                </c:pt>
                <c:pt idx="7">
                  <c:v>4.1914177E-3</c:v>
                </c:pt>
                <c:pt idx="8">
                  <c:v>5.2695199999999998E-3</c:v>
                </c:pt>
                <c:pt idx="9">
                  <c:v>4.4622695999999998E-3</c:v>
                </c:pt>
                <c:pt idx="10">
                  <c:v>1.1657785000000001E-3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2.81E-4</c:v>
                </c:pt>
                <c:pt idx="15">
                  <c:v>5.5286090000000003E-3</c:v>
                </c:pt>
                <c:pt idx="16">
                  <c:v>9.5523710000000005E-3</c:v>
                </c:pt>
                <c:pt idx="17">
                  <c:v>9.2173930000000008E-3</c:v>
                </c:pt>
                <c:pt idx="18">
                  <c:v>4.9559343999999996E-3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5.7058639999999997E-3</c:v>
                </c:pt>
                <c:pt idx="27">
                  <c:v>1.0310677000000001E-2</c:v>
                </c:pt>
                <c:pt idx="28">
                  <c:v>1.3149411999999999E-2</c:v>
                </c:pt>
                <c:pt idx="29">
                  <c:v>1.392142E-2</c:v>
                </c:pt>
                <c:pt idx="30">
                  <c:v>1.445777E-2</c:v>
                </c:pt>
                <c:pt idx="31">
                  <c:v>1.5343099000000001E-2</c:v>
                </c:pt>
                <c:pt idx="32">
                  <c:v>1.6267447000000001E-2</c:v>
                </c:pt>
                <c:pt idx="33">
                  <c:v>1.8422500000000001E-2</c:v>
                </c:pt>
                <c:pt idx="34">
                  <c:v>2.1285849999999999E-2</c:v>
                </c:pt>
                <c:pt idx="35">
                  <c:v>2.4110498000000001E-2</c:v>
                </c:pt>
                <c:pt idx="36">
                  <c:v>2.5309651999999998E-2</c:v>
                </c:pt>
                <c:pt idx="37">
                  <c:v>2.4283460999999999E-2</c:v>
                </c:pt>
                <c:pt idx="38">
                  <c:v>2.1231940000000001E-2</c:v>
                </c:pt>
                <c:pt idx="39">
                  <c:v>1.7767916000000002E-2</c:v>
                </c:pt>
                <c:pt idx="40">
                  <c:v>1.4630305E-2</c:v>
                </c:pt>
                <c:pt idx="41">
                  <c:v>1.2341334000000001E-2</c:v>
                </c:pt>
                <c:pt idx="42">
                  <c:v>1.1143315000000001E-2</c:v>
                </c:pt>
                <c:pt idx="43">
                  <c:v>1.2660670000000001E-2</c:v>
                </c:pt>
                <c:pt idx="44">
                  <c:v>1.7649465999999999E-2</c:v>
                </c:pt>
                <c:pt idx="45">
                  <c:v>2.4756199E-2</c:v>
                </c:pt>
                <c:pt idx="46">
                  <c:v>3.1114619999999999E-2</c:v>
                </c:pt>
                <c:pt idx="47">
                  <c:v>3.4096353000000003E-2</c:v>
                </c:pt>
                <c:pt idx="48">
                  <c:v>3.3175357000000003E-2</c:v>
                </c:pt>
                <c:pt idx="49">
                  <c:v>2.98421E-2</c:v>
                </c:pt>
                <c:pt idx="50">
                  <c:v>2.5249321000000002E-2</c:v>
                </c:pt>
                <c:pt idx="51">
                  <c:v>2.1851143E-2</c:v>
                </c:pt>
                <c:pt idx="52">
                  <c:v>2.0570893E-2</c:v>
                </c:pt>
                <c:pt idx="53">
                  <c:v>1.9960614000000002E-2</c:v>
                </c:pt>
                <c:pt idx="54">
                  <c:v>1.8197095E-2</c:v>
                </c:pt>
                <c:pt idx="55">
                  <c:v>1.6123278000000001E-2</c:v>
                </c:pt>
                <c:pt idx="56">
                  <c:v>1.6399906999999998E-2</c:v>
                </c:pt>
                <c:pt idx="57">
                  <c:v>2.0625452999999998E-2</c:v>
                </c:pt>
                <c:pt idx="58">
                  <c:v>2.736419E-2</c:v>
                </c:pt>
                <c:pt idx="59">
                  <c:v>3.3261569999999997E-2</c:v>
                </c:pt>
                <c:pt idx="60">
                  <c:v>3.5384815E-2</c:v>
                </c:pt>
                <c:pt idx="61">
                  <c:v>3.4998719999999997E-2</c:v>
                </c:pt>
                <c:pt idx="62">
                  <c:v>3.3450359999999998E-2</c:v>
                </c:pt>
                <c:pt idx="63">
                  <c:v>3.1418375999999998E-2</c:v>
                </c:pt>
                <c:pt idx="64">
                  <c:v>2.8585395E-2</c:v>
                </c:pt>
                <c:pt idx="65">
                  <c:v>2.6977362000000001E-2</c:v>
                </c:pt>
                <c:pt idx="66">
                  <c:v>2.9996999999999999E-2</c:v>
                </c:pt>
                <c:pt idx="67">
                  <c:v>3.9238889999999998E-2</c:v>
                </c:pt>
                <c:pt idx="68">
                  <c:v>5.0960976999999998E-2</c:v>
                </c:pt>
                <c:pt idx="69">
                  <c:v>5.7940233000000001E-2</c:v>
                </c:pt>
                <c:pt idx="70">
                  <c:v>5.5532142999999999E-2</c:v>
                </c:pt>
                <c:pt idx="71">
                  <c:v>4.4760395000000001E-2</c:v>
                </c:pt>
                <c:pt idx="72">
                  <c:v>3.1283474999999998E-2</c:v>
                </c:pt>
                <c:pt idx="73">
                  <c:v>1.9879594E-2</c:v>
                </c:pt>
                <c:pt idx="74">
                  <c:v>1.2555353E-2</c:v>
                </c:pt>
                <c:pt idx="75">
                  <c:v>7.9097249999999994E-3</c:v>
                </c:pt>
                <c:pt idx="76">
                  <c:v>5.4352315999999998E-3</c:v>
                </c:pt>
                <c:pt idx="77">
                  <c:v>6.6565247000000003E-3</c:v>
                </c:pt>
                <c:pt idx="78">
                  <c:v>1.2951196999999999E-2</c:v>
                </c:pt>
                <c:pt idx="79">
                  <c:v>2.1382770999999998E-2</c:v>
                </c:pt>
                <c:pt idx="80">
                  <c:v>2.5640208000000001E-2</c:v>
                </c:pt>
                <c:pt idx="81">
                  <c:v>2.1413946999999999E-2</c:v>
                </c:pt>
                <c:pt idx="82">
                  <c:v>9.5184540000000008E-3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2.5669875999999999E-3</c:v>
                </c:pt>
                <c:pt idx="89">
                  <c:v>9.5809959999999996E-3</c:v>
                </c:pt>
                <c:pt idx="90">
                  <c:v>1.4884151E-2</c:v>
                </c:pt>
                <c:pt idx="91">
                  <c:v>1.9009551E-2</c:v>
                </c:pt>
                <c:pt idx="92">
                  <c:v>2.1732795999999999E-2</c:v>
                </c:pt>
                <c:pt idx="93">
                  <c:v>2.3367312000000001E-2</c:v>
                </c:pt>
                <c:pt idx="94">
                  <c:v>2.4091531999999999E-2</c:v>
                </c:pt>
                <c:pt idx="95">
                  <c:v>2.4519981999999999E-2</c:v>
                </c:pt>
                <c:pt idx="96">
                  <c:v>2.5962132999999998E-2</c:v>
                </c:pt>
                <c:pt idx="97">
                  <c:v>2.7937274000000002E-2</c:v>
                </c:pt>
                <c:pt idx="98">
                  <c:v>2.9742468000000001E-2</c:v>
                </c:pt>
                <c:pt idx="99">
                  <c:v>3.0758810000000001E-2</c:v>
                </c:pt>
                <c:pt idx="100">
                  <c:v>3.0746170999999999E-2</c:v>
                </c:pt>
                <c:pt idx="101">
                  <c:v>3.0462941E-2</c:v>
                </c:pt>
                <c:pt idx="102">
                  <c:v>3.0039244999999999E-2</c:v>
                </c:pt>
                <c:pt idx="103">
                  <c:v>3.0010458E-2</c:v>
                </c:pt>
                <c:pt idx="104">
                  <c:v>2.9394131E-2</c:v>
                </c:pt>
                <c:pt idx="105">
                  <c:v>2.8321882999999999E-2</c:v>
                </c:pt>
                <c:pt idx="106">
                  <c:v>2.6670909E-2</c:v>
                </c:pt>
                <c:pt idx="107">
                  <c:v>2.4875834999999999E-2</c:v>
                </c:pt>
                <c:pt idx="108">
                  <c:v>2.2027899E-2</c:v>
                </c:pt>
                <c:pt idx="109">
                  <c:v>1.8626986000000002E-2</c:v>
                </c:pt>
                <c:pt idx="110">
                  <c:v>1.5287194E-2</c:v>
                </c:pt>
                <c:pt idx="111">
                  <c:v>1.3590576E-2</c:v>
                </c:pt>
                <c:pt idx="112">
                  <c:v>1.0222864999999999E-2</c:v>
                </c:pt>
                <c:pt idx="113">
                  <c:v>6.8891947000000002E-3</c:v>
                </c:pt>
                <c:pt idx="114">
                  <c:v>3.1846982999999998E-3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2FC7-4470-ADC3-30E32743E8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MWPPG058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[2]Sheet1!$D$152:$DT$152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1.1361906E-3</c:v>
                </c:pt>
                <c:pt idx="5">
                  <c:v>2.5209642000000002E-3</c:v>
                </c:pt>
                <c:pt idx="6">
                  <c:v>3.6284612E-3</c:v>
                </c:pt>
                <c:pt idx="7">
                  <c:v>5.1963809999999999E-3</c:v>
                </c:pt>
                <c:pt idx="8">
                  <c:v>5.5946787000000003E-3</c:v>
                </c:pt>
                <c:pt idx="9">
                  <c:v>3.6798633999999999E-3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6.9800000000000005E-4</c:v>
                </c:pt>
                <c:pt idx="15">
                  <c:v>6.9245406999999997E-3</c:v>
                </c:pt>
                <c:pt idx="16">
                  <c:v>1.1778757000000001E-2</c:v>
                </c:pt>
                <c:pt idx="17">
                  <c:v>1.174794E-2</c:v>
                </c:pt>
                <c:pt idx="18">
                  <c:v>7.1531169999999996E-3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5.9265280000000004E-3</c:v>
                </c:pt>
                <c:pt idx="27">
                  <c:v>1.1532025E-2</c:v>
                </c:pt>
                <c:pt idx="28">
                  <c:v>1.5443373E-2</c:v>
                </c:pt>
                <c:pt idx="29">
                  <c:v>1.7316101E-2</c:v>
                </c:pt>
                <c:pt idx="30">
                  <c:v>1.9047918E-2</c:v>
                </c:pt>
                <c:pt idx="31">
                  <c:v>2.0929277E-2</c:v>
                </c:pt>
                <c:pt idx="32">
                  <c:v>2.2409676E-2</c:v>
                </c:pt>
                <c:pt idx="33">
                  <c:v>2.4923918999999999E-2</c:v>
                </c:pt>
                <c:pt idx="34">
                  <c:v>2.8031805999999999E-2</c:v>
                </c:pt>
                <c:pt idx="35">
                  <c:v>3.1051639999999998E-2</c:v>
                </c:pt>
                <c:pt idx="36">
                  <c:v>3.2207012E-2</c:v>
                </c:pt>
                <c:pt idx="37">
                  <c:v>3.0624200000000001E-2</c:v>
                </c:pt>
                <c:pt idx="38">
                  <c:v>2.6857329999999999E-2</c:v>
                </c:pt>
                <c:pt idx="39">
                  <c:v>2.2652429000000002E-2</c:v>
                </c:pt>
                <c:pt idx="40">
                  <c:v>1.8451715E-2</c:v>
                </c:pt>
                <c:pt idx="41">
                  <c:v>1.53101105E-2</c:v>
                </c:pt>
                <c:pt idx="42">
                  <c:v>1.3115355E-2</c:v>
                </c:pt>
                <c:pt idx="43">
                  <c:v>1.3882037E-2</c:v>
                </c:pt>
                <c:pt idx="44">
                  <c:v>1.8762537999999999E-2</c:v>
                </c:pt>
                <c:pt idx="45">
                  <c:v>2.6181320000000001E-2</c:v>
                </c:pt>
                <c:pt idx="46">
                  <c:v>3.2634422000000003E-2</c:v>
                </c:pt>
                <c:pt idx="47">
                  <c:v>3.5270203E-2</c:v>
                </c:pt>
                <c:pt idx="48">
                  <c:v>3.3990760000000002E-2</c:v>
                </c:pt>
                <c:pt idx="49">
                  <c:v>3.0714025999999998E-2</c:v>
                </c:pt>
                <c:pt idx="50">
                  <c:v>2.6786588E-2</c:v>
                </c:pt>
                <c:pt idx="51">
                  <c:v>2.4298121999999998E-2</c:v>
                </c:pt>
                <c:pt idx="52">
                  <c:v>2.3912499E-2</c:v>
                </c:pt>
                <c:pt idx="53">
                  <c:v>2.4202218000000001E-2</c:v>
                </c:pt>
                <c:pt idx="54">
                  <c:v>2.3009451E-2</c:v>
                </c:pt>
                <c:pt idx="55">
                  <c:v>2.0754526999999998E-2</c:v>
                </c:pt>
                <c:pt idx="56">
                  <c:v>1.9752022000000001E-2</c:v>
                </c:pt>
                <c:pt idx="57">
                  <c:v>2.2330405000000001E-2</c:v>
                </c:pt>
                <c:pt idx="58">
                  <c:v>2.8247330000000001E-2</c:v>
                </c:pt>
                <c:pt idx="59">
                  <c:v>3.4577376999999999E-2</c:v>
                </c:pt>
                <c:pt idx="60">
                  <c:v>3.7952706000000003E-2</c:v>
                </c:pt>
                <c:pt idx="61">
                  <c:v>3.9203472000000003E-2</c:v>
                </c:pt>
                <c:pt idx="62">
                  <c:v>3.9454410000000002E-2</c:v>
                </c:pt>
                <c:pt idx="63">
                  <c:v>3.9128862E-2</c:v>
                </c:pt>
                <c:pt idx="64">
                  <c:v>3.7308532999999998E-2</c:v>
                </c:pt>
                <c:pt idx="65">
                  <c:v>3.5209483999999999E-2</c:v>
                </c:pt>
                <c:pt idx="66">
                  <c:v>3.6632619999999998E-2</c:v>
                </c:pt>
                <c:pt idx="67">
                  <c:v>4.4360586E-2</c:v>
                </c:pt>
                <c:pt idx="68">
                  <c:v>5.5363997999999998E-2</c:v>
                </c:pt>
                <c:pt idx="69">
                  <c:v>6.1759880000000003E-2</c:v>
                </c:pt>
                <c:pt idx="70">
                  <c:v>5.7898103999999999E-2</c:v>
                </c:pt>
                <c:pt idx="71">
                  <c:v>4.4827736999999999E-2</c:v>
                </c:pt>
                <c:pt idx="72">
                  <c:v>2.9579774999999999E-2</c:v>
                </c:pt>
                <c:pt idx="73">
                  <c:v>1.8416189999999999E-2</c:v>
                </c:pt>
                <c:pt idx="74">
                  <c:v>1.3659866999999999E-2</c:v>
                </c:pt>
                <c:pt idx="75">
                  <c:v>1.2465719E-2</c:v>
                </c:pt>
                <c:pt idx="76">
                  <c:v>1.2125382000000001E-2</c:v>
                </c:pt>
                <c:pt idx="77">
                  <c:v>1.2620008E-2</c:v>
                </c:pt>
                <c:pt idx="78">
                  <c:v>1.6045284E-2</c:v>
                </c:pt>
                <c:pt idx="79">
                  <c:v>2.1640970999999998E-2</c:v>
                </c:pt>
                <c:pt idx="80">
                  <c:v>2.4735740999999999E-2</c:v>
                </c:pt>
                <c:pt idx="81">
                  <c:v>2.1131878999999999E-2</c:v>
                </c:pt>
                <c:pt idx="82">
                  <c:v>1.0482867999999999E-2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3.8491687999999999E-3</c:v>
                </c:pt>
                <c:pt idx="89">
                  <c:v>1.2069451E-2</c:v>
                </c:pt>
                <c:pt idx="90">
                  <c:v>1.8176530999999999E-2</c:v>
                </c:pt>
                <c:pt idx="91">
                  <c:v>2.2656709000000001E-2</c:v>
                </c:pt>
                <c:pt idx="92">
                  <c:v>2.5189976999999999E-2</c:v>
                </c:pt>
                <c:pt idx="93">
                  <c:v>2.6365815000000001E-2</c:v>
                </c:pt>
                <c:pt idx="94">
                  <c:v>2.6507612E-2</c:v>
                </c:pt>
                <c:pt idx="95">
                  <c:v>2.5904005000000001E-2</c:v>
                </c:pt>
                <c:pt idx="96">
                  <c:v>2.6269306999999999E-2</c:v>
                </c:pt>
                <c:pt idx="97">
                  <c:v>2.7173698E-2</c:v>
                </c:pt>
                <c:pt idx="98">
                  <c:v>2.8005399E-2</c:v>
                </c:pt>
                <c:pt idx="99">
                  <c:v>2.8407669E-2</c:v>
                </c:pt>
                <c:pt idx="100">
                  <c:v>2.8295420000000002E-2</c:v>
                </c:pt>
                <c:pt idx="101">
                  <c:v>2.791283E-2</c:v>
                </c:pt>
                <c:pt idx="102">
                  <c:v>2.7552747999999998E-2</c:v>
                </c:pt>
                <c:pt idx="103">
                  <c:v>2.7722828000000001E-2</c:v>
                </c:pt>
                <c:pt idx="104">
                  <c:v>2.7323179999999999E-2</c:v>
                </c:pt>
                <c:pt idx="105">
                  <c:v>2.638594E-2</c:v>
                </c:pt>
                <c:pt idx="106">
                  <c:v>2.480868E-2</c:v>
                </c:pt>
                <c:pt idx="107">
                  <c:v>2.3050577999999999E-2</c:v>
                </c:pt>
                <c:pt idx="108">
                  <c:v>2.0107083000000001E-2</c:v>
                </c:pt>
                <c:pt idx="109">
                  <c:v>1.6532649999999999E-2</c:v>
                </c:pt>
                <c:pt idx="110">
                  <c:v>1.2907148E-2</c:v>
                </c:pt>
                <c:pt idx="111">
                  <c:v>9.2535970000000006E-3</c:v>
                </c:pt>
                <c:pt idx="112">
                  <c:v>4.9699823999999997E-3</c:v>
                </c:pt>
                <c:pt idx="113">
                  <c:v>7.7200000000000001E-4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047-4618-97B6-CEAC513B0FB6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[2]Sheet1!$D$153:$DT$153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1.0369142E-3</c:v>
                </c:pt>
                <c:pt idx="5">
                  <c:v>2.4636374E-3</c:v>
                </c:pt>
                <c:pt idx="6">
                  <c:v>3.6489852000000001E-3</c:v>
                </c:pt>
                <c:pt idx="7">
                  <c:v>5.2805706000000003E-3</c:v>
                </c:pt>
                <c:pt idx="8">
                  <c:v>5.7397135999999998E-3</c:v>
                </c:pt>
                <c:pt idx="9">
                  <c:v>3.87346E-3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7.0899999999999999E-4</c:v>
                </c:pt>
                <c:pt idx="15">
                  <c:v>6.9188269999999998E-3</c:v>
                </c:pt>
                <c:pt idx="16">
                  <c:v>1.1773001999999999E-2</c:v>
                </c:pt>
                <c:pt idx="17">
                  <c:v>1.1764198999999999E-2</c:v>
                </c:pt>
                <c:pt idx="18">
                  <c:v>7.1590739999999996E-3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6.0879745999999997E-3</c:v>
                </c:pt>
                <c:pt idx="27">
                  <c:v>1.16318455E-2</c:v>
                </c:pt>
                <c:pt idx="28">
                  <c:v>1.5467567E-2</c:v>
                </c:pt>
                <c:pt idx="29">
                  <c:v>1.7238324999999999E-2</c:v>
                </c:pt>
                <c:pt idx="30">
                  <c:v>1.8888088000000001E-2</c:v>
                </c:pt>
                <c:pt idx="31">
                  <c:v>2.0752759999999999E-2</c:v>
                </c:pt>
                <c:pt idx="32">
                  <c:v>2.2314147999999999E-2</c:v>
                </c:pt>
                <c:pt idx="33">
                  <c:v>2.4940763000000001E-2</c:v>
                </c:pt>
                <c:pt idx="34">
                  <c:v>2.8158455999999998E-2</c:v>
                </c:pt>
                <c:pt idx="35">
                  <c:v>3.1260320000000001E-2</c:v>
                </c:pt>
                <c:pt idx="36">
                  <c:v>3.2481379999999997E-2</c:v>
                </c:pt>
                <c:pt idx="37">
                  <c:v>3.0911907999999998E-2</c:v>
                </c:pt>
                <c:pt idx="38">
                  <c:v>2.7112152E-2</c:v>
                </c:pt>
                <c:pt idx="39">
                  <c:v>2.2797097999999998E-2</c:v>
                </c:pt>
                <c:pt idx="40">
                  <c:v>1.8477535E-2</c:v>
                </c:pt>
                <c:pt idx="41">
                  <c:v>1.5254604E-2</c:v>
                </c:pt>
                <c:pt idx="42">
                  <c:v>1.3041778E-2</c:v>
                </c:pt>
                <c:pt idx="43">
                  <c:v>1.3830488E-2</c:v>
                </c:pt>
                <c:pt idx="44">
                  <c:v>1.8720882000000001E-2</c:v>
                </c:pt>
                <c:pt idx="45">
                  <c:v>2.6138365E-2</c:v>
                </c:pt>
                <c:pt idx="46">
                  <c:v>3.2612849999999999E-2</c:v>
                </c:pt>
                <c:pt idx="47">
                  <c:v>3.5344355000000001E-2</c:v>
                </c:pt>
                <c:pt idx="48">
                  <c:v>3.4206792999999999E-2</c:v>
                </c:pt>
                <c:pt idx="49">
                  <c:v>3.1040771000000002E-2</c:v>
                </c:pt>
                <c:pt idx="50">
                  <c:v>2.7123056E-2</c:v>
                </c:pt>
                <c:pt idx="51">
                  <c:v>2.4534179E-2</c:v>
                </c:pt>
                <c:pt idx="52">
                  <c:v>2.4007339999999999E-2</c:v>
                </c:pt>
                <c:pt idx="53">
                  <c:v>2.4178333999999999E-2</c:v>
                </c:pt>
                <c:pt idx="54">
                  <c:v>2.2935088999999999E-2</c:v>
                </c:pt>
                <c:pt idx="55">
                  <c:v>2.067484E-2</c:v>
                </c:pt>
                <c:pt idx="56">
                  <c:v>1.9670989999999999E-2</c:v>
                </c:pt>
                <c:pt idx="57">
                  <c:v>2.2209672E-2</c:v>
                </c:pt>
                <c:pt idx="58">
                  <c:v>2.8063043999999999E-2</c:v>
                </c:pt>
                <c:pt idx="59">
                  <c:v>3.4361700000000002E-2</c:v>
                </c:pt>
                <c:pt idx="60">
                  <c:v>3.7760966E-2</c:v>
                </c:pt>
                <c:pt idx="61">
                  <c:v>3.9045160000000002E-2</c:v>
                </c:pt>
                <c:pt idx="62">
                  <c:v>3.9273582000000001E-2</c:v>
                </c:pt>
                <c:pt idx="63">
                  <c:v>3.8866267000000003E-2</c:v>
                </c:pt>
                <c:pt idx="64">
                  <c:v>3.6975174999999999E-2</c:v>
                </c:pt>
                <c:pt idx="65">
                  <c:v>3.488368E-2</c:v>
                </c:pt>
                <c:pt idx="66">
                  <c:v>3.6377503999999998E-2</c:v>
                </c:pt>
                <c:pt idx="67">
                  <c:v>4.4155154000000002E-2</c:v>
                </c:pt>
                <c:pt idx="68">
                  <c:v>5.5126163999999998E-2</c:v>
                </c:pt>
                <c:pt idx="69">
                  <c:v>6.1448559999999999E-2</c:v>
                </c:pt>
                <c:pt idx="70">
                  <c:v>5.7571717000000001E-2</c:v>
                </c:pt>
                <c:pt idx="71">
                  <c:v>4.4609330000000003E-2</c:v>
                </c:pt>
                <c:pt idx="72">
                  <c:v>2.9561177000000001E-2</c:v>
                </c:pt>
                <c:pt idx="73">
                  <c:v>1.8585935000000001E-2</c:v>
                </c:pt>
                <c:pt idx="74">
                  <c:v>1.3913649E-2</c:v>
                </c:pt>
                <c:pt idx="75">
                  <c:v>1.2675984E-2</c:v>
                </c:pt>
                <c:pt idx="76">
                  <c:v>1.22211E-2</c:v>
                </c:pt>
                <c:pt idx="77">
                  <c:v>1.2600811E-2</c:v>
                </c:pt>
                <c:pt idx="78">
                  <c:v>1.596009E-2</c:v>
                </c:pt>
                <c:pt idx="79">
                  <c:v>2.1548689999999999E-2</c:v>
                </c:pt>
                <c:pt idx="80">
                  <c:v>2.4671341999999999E-2</c:v>
                </c:pt>
                <c:pt idx="81">
                  <c:v>2.1108871000000001E-2</c:v>
                </c:pt>
                <c:pt idx="82">
                  <c:v>1.0505716999999999E-2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3.8722442E-3</c:v>
                </c:pt>
                <c:pt idx="89">
                  <c:v>1.1977101E-2</c:v>
                </c:pt>
                <c:pt idx="90">
                  <c:v>1.7985267999999999E-2</c:v>
                </c:pt>
                <c:pt idx="91">
                  <c:v>2.2374079000000002E-2</c:v>
                </c:pt>
                <c:pt idx="92">
                  <c:v>2.4845915E-2</c:v>
                </c:pt>
                <c:pt idx="93">
                  <c:v>2.5997616000000001E-2</c:v>
                </c:pt>
                <c:pt idx="94">
                  <c:v>2.6151242000000002E-2</c:v>
                </c:pt>
                <c:pt idx="95">
                  <c:v>2.5602873000000002E-2</c:v>
                </c:pt>
                <c:pt idx="96">
                  <c:v>2.6054465999999998E-2</c:v>
                </c:pt>
                <c:pt idx="97">
                  <c:v>2.7048073999999998E-2</c:v>
                </c:pt>
                <c:pt idx="98">
                  <c:v>2.7961337999999999E-2</c:v>
                </c:pt>
                <c:pt idx="99">
                  <c:v>2.8419007999999999E-2</c:v>
                </c:pt>
                <c:pt idx="100">
                  <c:v>2.8332705E-2</c:v>
                </c:pt>
                <c:pt idx="101">
                  <c:v>2.7952372999999999E-2</c:v>
                </c:pt>
                <c:pt idx="102">
                  <c:v>2.7576192999999999E-2</c:v>
                </c:pt>
                <c:pt idx="103">
                  <c:v>2.7715435E-2</c:v>
                </c:pt>
                <c:pt idx="104">
                  <c:v>2.7276175E-2</c:v>
                </c:pt>
                <c:pt idx="105">
                  <c:v>2.6295711999999999E-2</c:v>
                </c:pt>
                <c:pt idx="106">
                  <c:v>2.4674005999999998E-2</c:v>
                </c:pt>
                <c:pt idx="107">
                  <c:v>2.2855108999999998E-2</c:v>
                </c:pt>
                <c:pt idx="108">
                  <c:v>1.9877154000000001E-2</c:v>
                </c:pt>
                <c:pt idx="109">
                  <c:v>1.627321E-2</c:v>
                </c:pt>
                <c:pt idx="110">
                  <c:v>1.2625117999999999E-2</c:v>
                </c:pt>
                <c:pt idx="111">
                  <c:v>9.0419260000000005E-3</c:v>
                </c:pt>
                <c:pt idx="112">
                  <c:v>4.7925090000000004E-3</c:v>
                </c:pt>
                <c:pt idx="113">
                  <c:v>6.3199999999999997E-4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047-4618-97B6-CEAC513B0FB6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[2]Sheet1!$D$154:$DT$154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7.6599999999999997E-4</c:v>
                </c:pt>
                <c:pt idx="5">
                  <c:v>2.2696306000000001E-3</c:v>
                </c:pt>
                <c:pt idx="6">
                  <c:v>3.5090959000000001E-3</c:v>
                </c:pt>
                <c:pt idx="7">
                  <c:v>5.1589254000000001E-3</c:v>
                </c:pt>
                <c:pt idx="8">
                  <c:v>5.6819072999999996E-3</c:v>
                </c:pt>
                <c:pt idx="9">
                  <c:v>3.9463889999999998E-3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7.0699999999999995E-4</c:v>
                </c:pt>
                <c:pt idx="15">
                  <c:v>6.6327280000000001E-3</c:v>
                </c:pt>
                <c:pt idx="16">
                  <c:v>1.1249445E-2</c:v>
                </c:pt>
                <c:pt idx="17">
                  <c:v>1.1205379999999999E-2</c:v>
                </c:pt>
                <c:pt idx="18">
                  <c:v>6.7951167000000002E-3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5.7744435000000004E-3</c:v>
                </c:pt>
                <c:pt idx="27">
                  <c:v>1.1120661E-2</c:v>
                </c:pt>
                <c:pt idx="28">
                  <c:v>1.4820701E-2</c:v>
                </c:pt>
                <c:pt idx="29">
                  <c:v>1.6536416000000002E-2</c:v>
                </c:pt>
                <c:pt idx="30">
                  <c:v>1.811954E-2</c:v>
                </c:pt>
                <c:pt idx="31">
                  <c:v>1.9894563000000001E-2</c:v>
                </c:pt>
                <c:pt idx="32">
                  <c:v>2.1357838000000001E-2</c:v>
                </c:pt>
                <c:pt idx="33">
                  <c:v>2.3855312E-2</c:v>
                </c:pt>
                <c:pt idx="34">
                  <c:v>2.6953885E-2</c:v>
                </c:pt>
                <c:pt idx="35">
                  <c:v>2.9960008E-2</c:v>
                </c:pt>
                <c:pt idx="36">
                  <c:v>3.1134763999999999E-2</c:v>
                </c:pt>
                <c:pt idx="37">
                  <c:v>2.9621622E-2</c:v>
                </c:pt>
                <c:pt idx="38">
                  <c:v>2.5898283000000001E-2</c:v>
                </c:pt>
                <c:pt idx="39">
                  <c:v>2.1740107000000002E-2</c:v>
                </c:pt>
                <c:pt idx="40">
                  <c:v>1.774616E-2</c:v>
                </c:pt>
                <c:pt idx="41">
                  <c:v>1.4882385E-2</c:v>
                </c:pt>
                <c:pt idx="42">
                  <c:v>1.3012546E-2</c:v>
                </c:pt>
                <c:pt idx="43">
                  <c:v>1.3950077E-2</c:v>
                </c:pt>
                <c:pt idx="44">
                  <c:v>1.8710853999999999E-2</c:v>
                </c:pt>
                <c:pt idx="45">
                  <c:v>2.5828383999999999E-2</c:v>
                </c:pt>
                <c:pt idx="46">
                  <c:v>3.2039154E-2</c:v>
                </c:pt>
                <c:pt idx="47">
                  <c:v>3.4648199999999997E-2</c:v>
                </c:pt>
                <c:pt idx="48">
                  <c:v>3.3523770000000001E-2</c:v>
                </c:pt>
                <c:pt idx="49">
                  <c:v>3.0475773000000001E-2</c:v>
                </c:pt>
                <c:pt idx="50">
                  <c:v>2.6742768E-2</c:v>
                </c:pt>
                <c:pt idx="51">
                  <c:v>2.4349849999999999E-2</c:v>
                </c:pt>
                <c:pt idx="52">
                  <c:v>2.3965202000000001E-2</c:v>
                </c:pt>
                <c:pt idx="53">
                  <c:v>2.4187988000000001E-2</c:v>
                </c:pt>
                <c:pt idx="54">
                  <c:v>2.2981033000000001E-2</c:v>
                </c:pt>
                <c:pt idx="55">
                  <c:v>2.0779321E-2</c:v>
                </c:pt>
                <c:pt idx="56">
                  <c:v>1.9887493999999999E-2</c:v>
                </c:pt>
                <c:pt idx="57">
                  <c:v>2.2445383999999999E-2</c:v>
                </c:pt>
                <c:pt idx="58">
                  <c:v>2.8134346000000001E-2</c:v>
                </c:pt>
                <c:pt idx="59">
                  <c:v>3.4167969999999999E-2</c:v>
                </c:pt>
                <c:pt idx="60">
                  <c:v>3.7348047000000002E-2</c:v>
                </c:pt>
                <c:pt idx="61">
                  <c:v>3.8468763000000003E-2</c:v>
                </c:pt>
                <c:pt idx="62">
                  <c:v>3.8503572E-2</c:v>
                </c:pt>
                <c:pt idx="63">
                  <c:v>3.7836462000000001E-2</c:v>
                </c:pt>
                <c:pt idx="64">
                  <c:v>3.5731730000000003E-2</c:v>
                </c:pt>
                <c:pt idx="65">
                  <c:v>3.3674583000000001E-2</c:v>
                </c:pt>
                <c:pt idx="66">
                  <c:v>3.5384565999999999E-2</c:v>
                </c:pt>
                <c:pt idx="67">
                  <c:v>4.3306530000000003E-2</c:v>
                </c:pt>
                <c:pt idx="68">
                  <c:v>5.4227836000000001E-2</c:v>
                </c:pt>
                <c:pt idx="69">
                  <c:v>6.0476969999999998E-2</c:v>
                </c:pt>
                <c:pt idx="70">
                  <c:v>5.6770429999999997E-2</c:v>
                </c:pt>
                <c:pt idx="71">
                  <c:v>4.4280949999999999E-2</c:v>
                </c:pt>
                <c:pt idx="72">
                  <c:v>2.9716391000000002E-2</c:v>
                </c:pt>
                <c:pt idx="73">
                  <c:v>1.8886209000000001E-2</c:v>
                </c:pt>
                <c:pt idx="74">
                  <c:v>1.3891999E-2</c:v>
                </c:pt>
                <c:pt idx="75">
                  <c:v>1.2104105E-2</c:v>
                </c:pt>
                <c:pt idx="76">
                  <c:v>1.1273381000000001E-2</c:v>
                </c:pt>
                <c:pt idx="77">
                  <c:v>1.1733914E-2</c:v>
                </c:pt>
                <c:pt idx="78">
                  <c:v>1.5527506999999999E-2</c:v>
                </c:pt>
                <c:pt idx="79">
                  <c:v>2.1556346000000001E-2</c:v>
                </c:pt>
                <c:pt idx="80">
                  <c:v>2.4897793000000001E-2</c:v>
                </c:pt>
                <c:pt idx="81">
                  <c:v>2.1323673000000001E-2</c:v>
                </c:pt>
                <c:pt idx="82">
                  <c:v>1.0618859E-2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3.3787293000000001E-3</c:v>
                </c:pt>
                <c:pt idx="89">
                  <c:v>1.1183052000000001E-2</c:v>
                </c:pt>
                <c:pt idx="90">
                  <c:v>1.699258E-2</c:v>
                </c:pt>
                <c:pt idx="91">
                  <c:v>2.1275657999999999E-2</c:v>
                </c:pt>
                <c:pt idx="92">
                  <c:v>2.3750833999999998E-2</c:v>
                </c:pt>
                <c:pt idx="93">
                  <c:v>2.4967808000000001E-2</c:v>
                </c:pt>
                <c:pt idx="94">
                  <c:v>2.5235483E-2</c:v>
                </c:pt>
                <c:pt idx="95">
                  <c:v>2.488336E-2</c:v>
                </c:pt>
                <c:pt idx="96">
                  <c:v>2.5533408E-2</c:v>
                </c:pt>
                <c:pt idx="97">
                  <c:v>2.6725591999999999E-2</c:v>
                </c:pt>
                <c:pt idx="98">
                  <c:v>2.7821446E-2</c:v>
                </c:pt>
                <c:pt idx="99">
                  <c:v>2.8413839999999999E-2</c:v>
                </c:pt>
                <c:pt idx="100">
                  <c:v>2.8396399999999999E-2</c:v>
                </c:pt>
                <c:pt idx="101">
                  <c:v>2.8072651000000001E-2</c:v>
                </c:pt>
                <c:pt idx="102">
                  <c:v>2.7717004E-2</c:v>
                </c:pt>
                <c:pt idx="103">
                  <c:v>2.7849599999999999E-2</c:v>
                </c:pt>
                <c:pt idx="104">
                  <c:v>2.7398341999999999E-2</c:v>
                </c:pt>
                <c:pt idx="105">
                  <c:v>2.6415190000000002E-2</c:v>
                </c:pt>
                <c:pt idx="106">
                  <c:v>2.4798963E-2</c:v>
                </c:pt>
                <c:pt idx="107">
                  <c:v>2.2989249E-2</c:v>
                </c:pt>
                <c:pt idx="108">
                  <c:v>2.0035622999999999E-2</c:v>
                </c:pt>
                <c:pt idx="109">
                  <c:v>1.6466629E-2</c:v>
                </c:pt>
                <c:pt idx="110">
                  <c:v>1.2856803999999999E-2</c:v>
                </c:pt>
                <c:pt idx="111">
                  <c:v>9.5479009999999993E-3</c:v>
                </c:pt>
                <c:pt idx="112">
                  <c:v>5.4320684000000001E-3</c:v>
                </c:pt>
                <c:pt idx="113">
                  <c:v>1.3907310999999999E-3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047-4618-97B6-CEAC513B0FB6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[2]Sheet1!$D$155:$DT$155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9.1500000000000001E-4</c:v>
                </c:pt>
                <c:pt idx="5">
                  <c:v>2.2909675999999999E-3</c:v>
                </c:pt>
                <c:pt idx="6">
                  <c:v>3.4553931999999998E-3</c:v>
                </c:pt>
                <c:pt idx="7">
                  <c:v>5.1226290000000001E-3</c:v>
                </c:pt>
                <c:pt idx="8">
                  <c:v>5.6876508000000001E-3</c:v>
                </c:pt>
                <c:pt idx="9">
                  <c:v>3.9536227000000002E-3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6.8199999999999999E-4</c:v>
                </c:pt>
                <c:pt idx="15">
                  <c:v>6.7789935999999999E-3</c:v>
                </c:pt>
                <c:pt idx="16">
                  <c:v>1.1531352E-2</c:v>
                </c:pt>
                <c:pt idx="17">
                  <c:v>1.1499229999999999E-2</c:v>
                </c:pt>
                <c:pt idx="18">
                  <c:v>7.0020830000000001E-3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5.7054493000000001E-3</c:v>
                </c:pt>
                <c:pt idx="27">
                  <c:v>1.1136025000000001E-2</c:v>
                </c:pt>
                <c:pt idx="28">
                  <c:v>1.4950498E-2</c:v>
                </c:pt>
                <c:pt idx="29">
                  <c:v>1.6797774000000001E-2</c:v>
                </c:pt>
                <c:pt idx="30">
                  <c:v>1.8513503000000001E-2</c:v>
                </c:pt>
                <c:pt idx="31">
                  <c:v>2.0398688000000002E-2</c:v>
                </c:pt>
                <c:pt idx="32">
                  <c:v>2.1932996999999999E-2</c:v>
                </c:pt>
                <c:pt idx="33">
                  <c:v>2.4502775000000001E-2</c:v>
                </c:pt>
                <c:pt idx="34">
                  <c:v>2.7651760000000001E-2</c:v>
                </c:pt>
                <c:pt idx="35">
                  <c:v>3.0689733E-2</c:v>
                </c:pt>
                <c:pt idx="36">
                  <c:v>3.1864486999999997E-2</c:v>
                </c:pt>
                <c:pt idx="37">
                  <c:v>3.0304399999999999E-2</c:v>
                </c:pt>
                <c:pt idx="38">
                  <c:v>2.6517820000000001E-2</c:v>
                </c:pt>
                <c:pt idx="39">
                  <c:v>2.2280052000000002E-2</c:v>
                </c:pt>
                <c:pt idx="40">
                  <c:v>1.8137334000000001E-2</c:v>
                </c:pt>
                <c:pt idx="41">
                  <c:v>1.5096203000000001E-2</c:v>
                </c:pt>
                <c:pt idx="42">
                  <c:v>1.3029763E-2</c:v>
                </c:pt>
                <c:pt idx="43">
                  <c:v>1.3835825E-2</c:v>
                </c:pt>
                <c:pt idx="44">
                  <c:v>1.8608367000000001E-2</c:v>
                </c:pt>
                <c:pt idx="45">
                  <c:v>2.5881872E-2</c:v>
                </c:pt>
                <c:pt idx="46">
                  <c:v>3.2304502999999998E-2</c:v>
                </c:pt>
                <c:pt idx="47">
                  <c:v>3.5079489999999998E-2</c:v>
                </c:pt>
                <c:pt idx="48">
                  <c:v>3.4027185000000001E-2</c:v>
                </c:pt>
                <c:pt idx="49">
                  <c:v>3.0957002000000001E-2</c:v>
                </c:pt>
                <c:pt idx="50">
                  <c:v>2.7133593000000001E-2</c:v>
                </c:pt>
                <c:pt idx="51">
                  <c:v>2.461613E-2</c:v>
                </c:pt>
                <c:pt idx="52">
                  <c:v>2.4108404E-2</c:v>
                </c:pt>
                <c:pt idx="53">
                  <c:v>2.4242264999999999E-2</c:v>
                </c:pt>
                <c:pt idx="54">
                  <c:v>2.2976752E-2</c:v>
                </c:pt>
                <c:pt idx="55">
                  <c:v>2.0758001000000002E-2</c:v>
                </c:pt>
                <c:pt idx="56">
                  <c:v>1.9859333999999999E-2</c:v>
                </c:pt>
                <c:pt idx="57">
                  <c:v>2.2434381999999999E-2</c:v>
                </c:pt>
                <c:pt idx="58">
                  <c:v>2.8187104000000001E-2</c:v>
                </c:pt>
                <c:pt idx="59">
                  <c:v>3.4311067000000001E-2</c:v>
                </c:pt>
                <c:pt idx="60">
                  <c:v>3.7567580000000003E-2</c:v>
                </c:pt>
                <c:pt idx="61">
                  <c:v>3.8732067000000002E-2</c:v>
                </c:pt>
                <c:pt idx="62">
                  <c:v>3.8784694000000002E-2</c:v>
                </c:pt>
                <c:pt idx="63">
                  <c:v>3.8137940000000002E-2</c:v>
                </c:pt>
                <c:pt idx="64">
                  <c:v>3.6062058000000001E-2</c:v>
                </c:pt>
                <c:pt idx="65">
                  <c:v>3.3992769999999999E-2</c:v>
                </c:pt>
                <c:pt idx="66">
                  <c:v>3.5639282000000001E-2</c:v>
                </c:pt>
                <c:pt idx="67">
                  <c:v>4.3504163999999998E-2</c:v>
                </c:pt>
                <c:pt idx="68">
                  <c:v>5.4416300000000001E-2</c:v>
                </c:pt>
                <c:pt idx="69">
                  <c:v>6.0694320000000003E-2</c:v>
                </c:pt>
                <c:pt idx="70">
                  <c:v>5.6983866000000001E-2</c:v>
                </c:pt>
                <c:pt idx="71">
                  <c:v>4.4416721999999999E-2</c:v>
                </c:pt>
                <c:pt idx="72">
                  <c:v>2.975643E-2</c:v>
                </c:pt>
                <c:pt idx="73">
                  <c:v>1.8916143E-2</c:v>
                </c:pt>
                <c:pt idx="74">
                  <c:v>1.4058262E-2</c:v>
                </c:pt>
                <c:pt idx="75">
                  <c:v>1.25008095E-2</c:v>
                </c:pt>
                <c:pt idx="76">
                  <c:v>1.1848215E-2</c:v>
                </c:pt>
                <c:pt idx="77">
                  <c:v>1.2287859999999999E-2</c:v>
                </c:pt>
                <c:pt idx="78">
                  <c:v>1.5864968E-2</c:v>
                </c:pt>
                <c:pt idx="79">
                  <c:v>2.1616983999999999E-2</c:v>
                </c:pt>
                <c:pt idx="80">
                  <c:v>2.4748307000000001E-2</c:v>
                </c:pt>
                <c:pt idx="81">
                  <c:v>2.1086928000000001E-2</c:v>
                </c:pt>
                <c:pt idx="82">
                  <c:v>1.0387612500000001E-2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3.6656389E-3</c:v>
                </c:pt>
                <c:pt idx="89">
                  <c:v>1.16159525E-2</c:v>
                </c:pt>
                <c:pt idx="90">
                  <c:v>1.7508024000000001E-2</c:v>
                </c:pt>
                <c:pt idx="91">
                  <c:v>2.1799085999999999E-2</c:v>
                </c:pt>
                <c:pt idx="92">
                  <c:v>2.4206109999999999E-2</c:v>
                </c:pt>
                <c:pt idx="93">
                  <c:v>2.5320683E-2</c:v>
                </c:pt>
                <c:pt idx="94">
                  <c:v>2.5471918E-2</c:v>
                </c:pt>
                <c:pt idx="95">
                  <c:v>2.4996923000000001E-2</c:v>
                </c:pt>
                <c:pt idx="96">
                  <c:v>2.555605E-2</c:v>
                </c:pt>
                <c:pt idx="97">
                  <c:v>2.6683935999999998E-2</c:v>
                </c:pt>
                <c:pt idx="98">
                  <c:v>2.774012E-2</c:v>
                </c:pt>
                <c:pt idx="99">
                  <c:v>2.832231E-2</c:v>
                </c:pt>
                <c:pt idx="100">
                  <c:v>2.8323190000000002E-2</c:v>
                </c:pt>
                <c:pt idx="101">
                  <c:v>2.7986916000000001E-2</c:v>
                </c:pt>
                <c:pt idx="102">
                  <c:v>2.7648211999999998E-2</c:v>
                </c:pt>
                <c:pt idx="103">
                  <c:v>2.7801579E-2</c:v>
                </c:pt>
                <c:pt idx="104">
                  <c:v>2.7361989E-2</c:v>
                </c:pt>
                <c:pt idx="105">
                  <c:v>2.6375920000000001E-2</c:v>
                </c:pt>
                <c:pt idx="106">
                  <c:v>2.4743880999999999E-2</c:v>
                </c:pt>
                <c:pt idx="107">
                  <c:v>2.2907385999999998E-2</c:v>
                </c:pt>
                <c:pt idx="108">
                  <c:v>1.9915795E-2</c:v>
                </c:pt>
                <c:pt idx="109">
                  <c:v>1.6300624E-2</c:v>
                </c:pt>
                <c:pt idx="110">
                  <c:v>1.2646144E-2</c:v>
                </c:pt>
                <c:pt idx="111">
                  <c:v>9.2249759999999993E-3</c:v>
                </c:pt>
                <c:pt idx="112">
                  <c:v>5.0485353000000004E-3</c:v>
                </c:pt>
                <c:pt idx="113">
                  <c:v>9.59E-4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D047-4618-97B6-CEAC513B0FB6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[2]Sheet1!$D$156:$DT$156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6.2500000000000001E-4</c:v>
                </c:pt>
                <c:pt idx="5">
                  <c:v>1.8164882000000001E-3</c:v>
                </c:pt>
                <c:pt idx="6">
                  <c:v>2.8184818000000001E-3</c:v>
                </c:pt>
                <c:pt idx="7">
                  <c:v>4.6540293999999998E-3</c:v>
                </c:pt>
                <c:pt idx="8">
                  <c:v>5.7182576999999998E-3</c:v>
                </c:pt>
                <c:pt idx="9">
                  <c:v>4.4994735999999997E-3</c:v>
                </c:pt>
                <c:pt idx="10">
                  <c:v>6.5399999999999996E-4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2.32E-4</c:v>
                </c:pt>
                <c:pt idx="15">
                  <c:v>6.3453570000000003E-3</c:v>
                </c:pt>
                <c:pt idx="16">
                  <c:v>1.1251674E-2</c:v>
                </c:pt>
                <c:pt idx="17">
                  <c:v>1.1360604999999999E-2</c:v>
                </c:pt>
                <c:pt idx="18">
                  <c:v>6.9607886999999997E-3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5.5605919999999996E-3</c:v>
                </c:pt>
                <c:pt idx="27">
                  <c:v>1.0881388000000001E-2</c:v>
                </c:pt>
                <c:pt idx="28">
                  <c:v>1.4698928999999999E-2</c:v>
                </c:pt>
                <c:pt idx="29">
                  <c:v>1.6524226999999999E-2</c:v>
                </c:pt>
                <c:pt idx="30">
                  <c:v>1.8134508000000001E-2</c:v>
                </c:pt>
                <c:pt idx="31">
                  <c:v>1.9876228999999999E-2</c:v>
                </c:pt>
                <c:pt idx="32">
                  <c:v>2.1377949E-2</c:v>
                </c:pt>
                <c:pt idx="33">
                  <c:v>2.4010130000000001E-2</c:v>
                </c:pt>
                <c:pt idx="34">
                  <c:v>2.7245231000000002E-2</c:v>
                </c:pt>
                <c:pt idx="35">
                  <c:v>3.0329844000000002E-2</c:v>
                </c:pt>
                <c:pt idx="36">
                  <c:v>3.1533744000000002E-2</c:v>
                </c:pt>
                <c:pt idx="37">
                  <c:v>3.0026404E-2</c:v>
                </c:pt>
                <c:pt idx="38">
                  <c:v>2.6299018E-2</c:v>
                </c:pt>
                <c:pt idx="39">
                  <c:v>2.2144134999999999E-2</c:v>
                </c:pt>
                <c:pt idx="40">
                  <c:v>1.8204960999999999E-2</c:v>
                </c:pt>
                <c:pt idx="41">
                  <c:v>1.5389386E-2</c:v>
                </c:pt>
                <c:pt idx="42">
                  <c:v>1.3500412999999999E-2</c:v>
                </c:pt>
                <c:pt idx="43">
                  <c:v>1.43093895E-2</c:v>
                </c:pt>
                <c:pt idx="44">
                  <c:v>1.8857566999999999E-2</c:v>
                </c:pt>
                <c:pt idx="45">
                  <c:v>2.5814587E-2</c:v>
                </c:pt>
                <c:pt idx="46">
                  <c:v>3.1939401999999999E-2</c:v>
                </c:pt>
                <c:pt idx="47">
                  <c:v>3.4586039999999998E-2</c:v>
                </c:pt>
                <c:pt idx="48">
                  <c:v>3.3637840000000002E-2</c:v>
                </c:pt>
                <c:pt idx="49">
                  <c:v>3.0838994000000002E-2</c:v>
                </c:pt>
                <c:pt idx="50">
                  <c:v>2.7325723E-2</c:v>
                </c:pt>
                <c:pt idx="51">
                  <c:v>2.5055379999999999E-2</c:v>
                </c:pt>
                <c:pt idx="52">
                  <c:v>2.4673516E-2</c:v>
                </c:pt>
                <c:pt idx="53">
                  <c:v>2.4809593000000001E-2</c:v>
                </c:pt>
                <c:pt idx="54">
                  <c:v>2.3446307999999999E-2</c:v>
                </c:pt>
                <c:pt idx="55">
                  <c:v>2.1047795000000001E-2</c:v>
                </c:pt>
                <c:pt idx="56">
                  <c:v>1.9968198999999999E-2</c:v>
                </c:pt>
                <c:pt idx="57">
                  <c:v>2.2333847E-2</c:v>
                </c:pt>
                <c:pt idx="58">
                  <c:v>2.7857479000000001E-2</c:v>
                </c:pt>
                <c:pt idx="59">
                  <c:v>3.378155E-2</c:v>
                </c:pt>
                <c:pt idx="60">
                  <c:v>3.6965110000000002E-2</c:v>
                </c:pt>
                <c:pt idx="61">
                  <c:v>3.8180354999999999E-2</c:v>
                </c:pt>
                <c:pt idx="62">
                  <c:v>3.8298946E-2</c:v>
                </c:pt>
                <c:pt idx="63">
                  <c:v>3.7613276000000001E-2</c:v>
                </c:pt>
                <c:pt idx="64">
                  <c:v>3.5400359999999999E-2</c:v>
                </c:pt>
                <c:pt idx="65">
                  <c:v>3.3222759999999997E-2</c:v>
                </c:pt>
                <c:pt idx="66">
                  <c:v>3.4939906999999999E-2</c:v>
                </c:pt>
                <c:pt idx="67">
                  <c:v>4.3038737000000001E-2</c:v>
                </c:pt>
                <c:pt idx="68">
                  <c:v>5.4230325000000003E-2</c:v>
                </c:pt>
                <c:pt idx="69">
                  <c:v>6.0664969999999999E-2</c:v>
                </c:pt>
                <c:pt idx="70">
                  <c:v>5.694391E-2</c:v>
                </c:pt>
                <c:pt idx="71">
                  <c:v>4.4263366999999998E-2</c:v>
                </c:pt>
                <c:pt idx="72">
                  <c:v>2.9438222E-2</c:v>
                </c:pt>
                <c:pt idx="73">
                  <c:v>1.8419985E-2</c:v>
                </c:pt>
                <c:pt idx="74">
                  <c:v>1.3436294E-2</c:v>
                </c:pt>
                <c:pt idx="75">
                  <c:v>1.1904293999999999E-2</c:v>
                </c:pt>
                <c:pt idx="76">
                  <c:v>1.1480743E-2</c:v>
                </c:pt>
                <c:pt idx="77">
                  <c:v>1.2293482999999999E-2</c:v>
                </c:pt>
                <c:pt idx="78">
                  <c:v>1.6165131999999999E-2</c:v>
                </c:pt>
                <c:pt idx="79">
                  <c:v>2.1987319000000002E-2</c:v>
                </c:pt>
                <c:pt idx="80">
                  <c:v>2.5005441E-2</c:v>
                </c:pt>
                <c:pt idx="81">
                  <c:v>2.1197192E-2</c:v>
                </c:pt>
                <c:pt idx="82">
                  <c:v>1.044521E-2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3.1642433999999999E-3</c:v>
                </c:pt>
                <c:pt idx="89">
                  <c:v>1.0899397999999999E-2</c:v>
                </c:pt>
                <c:pt idx="90">
                  <c:v>1.6678898000000001E-2</c:v>
                </c:pt>
                <c:pt idx="91">
                  <c:v>2.0959143999999999E-2</c:v>
                </c:pt>
                <c:pt idx="92">
                  <c:v>2.3419525E-2</c:v>
                </c:pt>
                <c:pt idx="93">
                  <c:v>2.4623578E-2</c:v>
                </c:pt>
                <c:pt idx="94">
                  <c:v>2.488485E-2</c:v>
                </c:pt>
                <c:pt idx="95">
                  <c:v>2.4539950000000001E-2</c:v>
                </c:pt>
                <c:pt idx="96">
                  <c:v>2.5199131999999999E-2</c:v>
                </c:pt>
                <c:pt idx="97">
                  <c:v>2.6447812000000001E-2</c:v>
                </c:pt>
                <c:pt idx="98">
                  <c:v>2.7645403999999998E-2</c:v>
                </c:pt>
                <c:pt idx="99">
                  <c:v>2.8375858E-2</c:v>
                </c:pt>
                <c:pt idx="100">
                  <c:v>2.8498051999999999E-2</c:v>
                </c:pt>
                <c:pt idx="101">
                  <c:v>2.8321196999999999E-2</c:v>
                </c:pt>
                <c:pt idx="102">
                  <c:v>2.802201E-2</c:v>
                </c:pt>
                <c:pt idx="103">
                  <c:v>2.8154823999999998E-2</c:v>
                </c:pt>
                <c:pt idx="104">
                  <c:v>2.7664419999999999E-2</c:v>
                </c:pt>
                <c:pt idx="105">
                  <c:v>2.6608795000000001E-2</c:v>
                </c:pt>
                <c:pt idx="106">
                  <c:v>2.4890006999999999E-2</c:v>
                </c:pt>
                <c:pt idx="107">
                  <c:v>2.2913722000000001E-2</c:v>
                </c:pt>
                <c:pt idx="108">
                  <c:v>1.9830919999999998E-2</c:v>
                </c:pt>
                <c:pt idx="109">
                  <c:v>1.6128528999999999E-2</c:v>
                </c:pt>
                <c:pt idx="110">
                  <c:v>1.2396012E-2</c:v>
                </c:pt>
                <c:pt idx="111">
                  <c:v>9.1106190000000004E-3</c:v>
                </c:pt>
                <c:pt idx="112">
                  <c:v>4.990141E-3</c:v>
                </c:pt>
                <c:pt idx="113">
                  <c:v>9.7900000000000005E-4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D047-4618-97B6-CEAC513B0FB6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[2]Sheet1!$D$157:$DT$157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2.7900000000000001E-5</c:v>
                </c:pt>
                <c:pt idx="5">
                  <c:v>1.6829543000000001E-3</c:v>
                </c:pt>
                <c:pt idx="6">
                  <c:v>3.3243705999999999E-3</c:v>
                </c:pt>
                <c:pt idx="7">
                  <c:v>5.3611724000000001E-3</c:v>
                </c:pt>
                <c:pt idx="8">
                  <c:v>6.0135032999999996E-3</c:v>
                </c:pt>
                <c:pt idx="9">
                  <c:v>4.113907E-3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4.55E-4</c:v>
                </c:pt>
                <c:pt idx="15">
                  <c:v>6.5790116999999999E-3</c:v>
                </c:pt>
                <c:pt idx="16">
                  <c:v>1.1340942E-2</c:v>
                </c:pt>
                <c:pt idx="17">
                  <c:v>1.1381960999999999E-2</c:v>
                </c:pt>
                <c:pt idx="18">
                  <c:v>6.9611925000000003E-3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5.5353423000000001E-3</c:v>
                </c:pt>
                <c:pt idx="27">
                  <c:v>1.0891722E-2</c:v>
                </c:pt>
                <c:pt idx="28">
                  <c:v>1.471271E-2</c:v>
                </c:pt>
                <c:pt idx="29">
                  <c:v>1.6645622999999998E-2</c:v>
                </c:pt>
                <c:pt idx="30">
                  <c:v>1.8426483E-2</c:v>
                </c:pt>
                <c:pt idx="31">
                  <c:v>2.0335952000000001E-2</c:v>
                </c:pt>
                <c:pt idx="32">
                  <c:v>2.1866566E-2</c:v>
                </c:pt>
                <c:pt idx="33">
                  <c:v>2.4435878000000001E-2</c:v>
                </c:pt>
                <c:pt idx="34">
                  <c:v>2.7555567999999999E-2</c:v>
                </c:pt>
                <c:pt idx="35">
                  <c:v>3.0504732999999999E-2</c:v>
                </c:pt>
                <c:pt idx="36">
                  <c:v>3.1565543000000001E-2</c:v>
                </c:pt>
                <c:pt idx="37">
                  <c:v>2.9973919000000002E-2</c:v>
                </c:pt>
                <c:pt idx="38">
                  <c:v>2.6336267999999999E-2</c:v>
                </c:pt>
                <c:pt idx="39">
                  <c:v>2.2264756E-2</c:v>
                </c:pt>
                <c:pt idx="40">
                  <c:v>1.8158891999999999E-2</c:v>
                </c:pt>
                <c:pt idx="41">
                  <c:v>1.4972236E-2</c:v>
                </c:pt>
                <c:pt idx="42">
                  <c:v>1.2739074E-2</c:v>
                </c:pt>
                <c:pt idx="43">
                  <c:v>1.3466427E-2</c:v>
                </c:pt>
                <c:pt idx="44">
                  <c:v>1.8225729999999999E-2</c:v>
                </c:pt>
                <c:pt idx="45">
                  <c:v>2.5480422999999999E-2</c:v>
                </c:pt>
                <c:pt idx="46">
                  <c:v>3.1972602000000003E-2</c:v>
                </c:pt>
                <c:pt idx="47">
                  <c:v>3.4988171999999998E-2</c:v>
                </c:pt>
                <c:pt idx="48">
                  <c:v>3.4285184000000003E-2</c:v>
                </c:pt>
                <c:pt idx="49">
                  <c:v>3.1496200000000002E-2</c:v>
                </c:pt>
                <c:pt idx="50">
                  <c:v>2.7742945000000001E-2</c:v>
                </c:pt>
                <c:pt idx="51">
                  <c:v>2.5130904999999999E-2</c:v>
                </c:pt>
                <c:pt idx="52">
                  <c:v>2.4455626000000001E-2</c:v>
                </c:pt>
                <c:pt idx="53">
                  <c:v>2.4407715999999999E-2</c:v>
                </c:pt>
                <c:pt idx="54">
                  <c:v>2.2997633999999999E-2</c:v>
                </c:pt>
                <c:pt idx="55">
                  <c:v>2.0645739999999999E-2</c:v>
                </c:pt>
                <c:pt idx="56">
                  <c:v>1.9613687000000001E-2</c:v>
                </c:pt>
                <c:pt idx="57">
                  <c:v>2.2037923000000001E-2</c:v>
                </c:pt>
                <c:pt idx="58">
                  <c:v>2.7662401999999999E-2</c:v>
                </c:pt>
                <c:pt idx="59">
                  <c:v>3.3804967999999998E-2</c:v>
                </c:pt>
                <c:pt idx="60">
                  <c:v>3.728807E-2</c:v>
                </c:pt>
                <c:pt idx="61">
                  <c:v>3.8708105999999999E-2</c:v>
                </c:pt>
                <c:pt idx="62">
                  <c:v>3.8785737000000001E-2</c:v>
                </c:pt>
                <c:pt idx="63">
                  <c:v>3.7826235999999999E-2</c:v>
                </c:pt>
                <c:pt idx="64">
                  <c:v>3.5312634000000002E-2</c:v>
                </c:pt>
                <c:pt idx="65">
                  <c:v>3.3013865000000003E-2</c:v>
                </c:pt>
                <c:pt idx="66">
                  <c:v>3.4729919999999997E-2</c:v>
                </c:pt>
                <c:pt idx="67">
                  <c:v>4.2756703E-2</c:v>
                </c:pt>
                <c:pt idx="68">
                  <c:v>5.3699214000000002E-2</c:v>
                </c:pt>
                <c:pt idx="69">
                  <c:v>5.9953619999999999E-2</c:v>
                </c:pt>
                <c:pt idx="70">
                  <c:v>5.6353239999999999E-2</c:v>
                </c:pt>
                <c:pt idx="71">
                  <c:v>4.4090293000000003E-2</c:v>
                </c:pt>
                <c:pt idx="72">
                  <c:v>2.9731299999999999E-2</c:v>
                </c:pt>
                <c:pt idx="73">
                  <c:v>1.8941159999999999E-2</c:v>
                </c:pt>
                <c:pt idx="74">
                  <c:v>1.3840837E-2</c:v>
                </c:pt>
                <c:pt idx="75">
                  <c:v>1.1981705E-2</c:v>
                </c:pt>
                <c:pt idx="76">
                  <c:v>1.1269339E-2</c:v>
                </c:pt>
                <c:pt idx="77">
                  <c:v>1.2033656E-2</c:v>
                </c:pt>
                <c:pt idx="78">
                  <c:v>1.6101529999999999E-2</c:v>
                </c:pt>
                <c:pt idx="79">
                  <c:v>2.2164049000000002E-2</c:v>
                </c:pt>
                <c:pt idx="80">
                  <c:v>2.5281656999999999E-2</c:v>
                </c:pt>
                <c:pt idx="81">
                  <c:v>2.1417406999999999E-2</c:v>
                </c:pt>
                <c:pt idx="82">
                  <c:v>1.0534185999999999E-2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3.3282737999999999E-3</c:v>
                </c:pt>
                <c:pt idx="89">
                  <c:v>1.1136372E-2</c:v>
                </c:pt>
                <c:pt idx="90">
                  <c:v>1.6989170000000001E-2</c:v>
                </c:pt>
                <c:pt idx="91">
                  <c:v>2.1351966999999999E-2</c:v>
                </c:pt>
                <c:pt idx="92">
                  <c:v>2.386682E-2</c:v>
                </c:pt>
                <c:pt idx="93">
                  <c:v>2.5049867E-2</c:v>
                </c:pt>
                <c:pt idx="94">
                  <c:v>2.5212953E-2</c:v>
                </c:pt>
                <c:pt idx="95">
                  <c:v>2.4729779E-2</c:v>
                </c:pt>
                <c:pt idx="96">
                  <c:v>2.5227461E-2</c:v>
                </c:pt>
                <c:pt idx="97">
                  <c:v>2.6320115000000002E-2</c:v>
                </c:pt>
                <c:pt idx="98">
                  <c:v>2.7378297999999999E-2</c:v>
                </c:pt>
                <c:pt idx="99">
                  <c:v>2.798428E-2</c:v>
                </c:pt>
                <c:pt idx="100">
                  <c:v>2.8010271E-2</c:v>
                </c:pt>
                <c:pt idx="101">
                  <c:v>2.7695587000000001E-2</c:v>
                </c:pt>
                <c:pt idx="102">
                  <c:v>2.7397312E-2</c:v>
                </c:pt>
                <c:pt idx="103">
                  <c:v>2.7582638E-2</c:v>
                </c:pt>
                <c:pt idx="104">
                  <c:v>2.7172636E-2</c:v>
                </c:pt>
                <c:pt idx="105">
                  <c:v>2.6216344999999999E-2</c:v>
                </c:pt>
                <c:pt idx="106">
                  <c:v>2.4611395000000001E-2</c:v>
                </c:pt>
                <c:pt idx="107">
                  <c:v>2.2800462000000001E-2</c:v>
                </c:pt>
                <c:pt idx="108">
                  <c:v>1.9820197000000001E-2</c:v>
                </c:pt>
                <c:pt idx="109">
                  <c:v>1.6211111E-2</c:v>
                </c:pt>
                <c:pt idx="110">
                  <c:v>1.2552638E-2</c:v>
                </c:pt>
                <c:pt idx="111">
                  <c:v>9.3416119999999991E-3</c:v>
                </c:pt>
                <c:pt idx="112">
                  <c:v>5.2195130000000003E-3</c:v>
                </c:pt>
                <c:pt idx="113">
                  <c:v>1.2011857E-3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D047-4618-97B6-CEAC513B0FB6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[2]Sheet1!$D$158:$DT$158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1.3090265E-3</c:v>
                </c:pt>
                <c:pt idx="6">
                  <c:v>2.8566944E-3</c:v>
                </c:pt>
                <c:pt idx="7">
                  <c:v>5.0890935E-3</c:v>
                </c:pt>
                <c:pt idx="8">
                  <c:v>6.0706492999999997E-3</c:v>
                </c:pt>
                <c:pt idx="9">
                  <c:v>4.4403155E-3</c:v>
                </c:pt>
                <c:pt idx="10">
                  <c:v>3.2899999999999997E-4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4.7100000000000001E-4</c:v>
                </c:pt>
                <c:pt idx="15">
                  <c:v>6.1221390000000004E-3</c:v>
                </c:pt>
                <c:pt idx="16">
                  <c:v>1.0640790000000001E-2</c:v>
                </c:pt>
                <c:pt idx="17">
                  <c:v>1.0765108000000001E-2</c:v>
                </c:pt>
                <c:pt idx="18">
                  <c:v>6.7043043999999996E-3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5.4696262999999997E-3</c:v>
                </c:pt>
                <c:pt idx="27">
                  <c:v>1.0808056E-2</c:v>
                </c:pt>
                <c:pt idx="28">
                  <c:v>1.4589122499999999E-2</c:v>
                </c:pt>
                <c:pt idx="29">
                  <c:v>1.6498234000000001E-2</c:v>
                </c:pt>
                <c:pt idx="30">
                  <c:v>1.8225366E-2</c:v>
                </c:pt>
                <c:pt idx="31">
                  <c:v>2.0044086999999999E-2</c:v>
                </c:pt>
                <c:pt idx="32">
                  <c:v>2.1434491999999999E-2</c:v>
                </c:pt>
                <c:pt idx="33">
                  <c:v>2.3850089000000001E-2</c:v>
                </c:pt>
                <c:pt idx="34">
                  <c:v>2.6903989E-2</c:v>
                </c:pt>
                <c:pt idx="35">
                  <c:v>2.9951047000000001E-2</c:v>
                </c:pt>
                <c:pt idx="36">
                  <c:v>3.1219106E-2</c:v>
                </c:pt>
                <c:pt idx="37">
                  <c:v>2.9847137999999999E-2</c:v>
                </c:pt>
                <c:pt idx="38">
                  <c:v>2.6268481999999999E-2</c:v>
                </c:pt>
                <c:pt idx="39">
                  <c:v>2.2214197000000001E-2</c:v>
                </c:pt>
                <c:pt idx="40">
                  <c:v>1.8197867999999999E-2</c:v>
                </c:pt>
                <c:pt idx="41">
                  <c:v>1.5180826E-2</c:v>
                </c:pt>
                <c:pt idx="42">
                  <c:v>1.3144785000000001E-2</c:v>
                </c:pt>
                <c:pt idx="43">
                  <c:v>1.3935345E-2</c:v>
                </c:pt>
                <c:pt idx="44">
                  <c:v>1.857897E-2</c:v>
                </c:pt>
                <c:pt idx="45">
                  <c:v>2.5665328000000001E-2</c:v>
                </c:pt>
                <c:pt idx="46">
                  <c:v>3.1991329999999998E-2</c:v>
                </c:pt>
                <c:pt idx="47">
                  <c:v>3.4826744E-2</c:v>
                </c:pt>
                <c:pt idx="48">
                  <c:v>3.3920555999999998E-2</c:v>
                </c:pt>
                <c:pt idx="49">
                  <c:v>3.0984655E-2</c:v>
                </c:pt>
                <c:pt idx="50">
                  <c:v>2.7282171000000001E-2</c:v>
                </c:pt>
                <c:pt idx="51">
                  <c:v>2.4878282000000002E-2</c:v>
                </c:pt>
                <c:pt idx="52">
                  <c:v>2.4412619999999999E-2</c:v>
                </c:pt>
                <c:pt idx="53">
                  <c:v>2.4409683000000001E-2</c:v>
                </c:pt>
                <c:pt idx="54">
                  <c:v>2.2866365E-2</c:v>
                </c:pt>
                <c:pt idx="55">
                  <c:v>2.040256E-2</c:v>
                </c:pt>
                <c:pt idx="56">
                  <c:v>1.9459437999999999E-2</c:v>
                </c:pt>
                <c:pt idx="57">
                  <c:v>2.2164521999999999E-2</c:v>
                </c:pt>
                <c:pt idx="58">
                  <c:v>2.8016633999999999E-2</c:v>
                </c:pt>
                <c:pt idx="59">
                  <c:v>3.4056283999999999E-2</c:v>
                </c:pt>
                <c:pt idx="60">
                  <c:v>3.7125558000000003E-2</c:v>
                </c:pt>
                <c:pt idx="61">
                  <c:v>3.8115731999999999E-2</c:v>
                </c:pt>
                <c:pt idx="62">
                  <c:v>3.8079123999999999E-2</c:v>
                </c:pt>
                <c:pt idx="63">
                  <c:v>3.7371260000000003E-2</c:v>
                </c:pt>
                <c:pt idx="64">
                  <c:v>3.515662E-2</c:v>
                </c:pt>
                <c:pt idx="65">
                  <c:v>3.2945136999999999E-2</c:v>
                </c:pt>
                <c:pt idx="66">
                  <c:v>3.4548706999999998E-2</c:v>
                </c:pt>
                <c:pt idx="67">
                  <c:v>4.2499642999999997E-2</c:v>
                </c:pt>
                <c:pt idx="68">
                  <c:v>5.3544343000000001E-2</c:v>
                </c:pt>
                <c:pt idx="69">
                  <c:v>5.9934277000000001E-2</c:v>
                </c:pt>
                <c:pt idx="70">
                  <c:v>5.6370894999999997E-2</c:v>
                </c:pt>
                <c:pt idx="71">
                  <c:v>4.4104262999999998E-2</c:v>
                </c:pt>
                <c:pt idx="72">
                  <c:v>2.9897360000000001E-2</c:v>
                </c:pt>
                <c:pt idx="73">
                  <c:v>1.9469574E-2</c:v>
                </c:pt>
                <c:pt idx="74">
                  <c:v>1.4679059E-2</c:v>
                </c:pt>
                <c:pt idx="75">
                  <c:v>1.2751681000000001E-2</c:v>
                </c:pt>
                <c:pt idx="76">
                  <c:v>1.1520752E-2</c:v>
                </c:pt>
                <c:pt idx="77">
                  <c:v>1.1547629E-2</c:v>
                </c:pt>
                <c:pt idx="78">
                  <c:v>1.5094171999999999E-2</c:v>
                </c:pt>
                <c:pt idx="79">
                  <c:v>2.1143788E-2</c:v>
                </c:pt>
                <c:pt idx="80">
                  <c:v>2.4714453000000001E-2</c:v>
                </c:pt>
                <c:pt idx="81">
                  <c:v>2.1401857999999999E-2</c:v>
                </c:pt>
                <c:pt idx="82">
                  <c:v>1.0834384000000001E-2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3.1241467000000002E-3</c:v>
                </c:pt>
                <c:pt idx="89">
                  <c:v>1.0939473999999999E-2</c:v>
                </c:pt>
                <c:pt idx="90">
                  <c:v>1.6769083000000001E-2</c:v>
                </c:pt>
                <c:pt idx="91">
                  <c:v>2.1091519E-2</c:v>
                </c:pt>
                <c:pt idx="92">
                  <c:v>2.3601641999999999E-2</c:v>
                </c:pt>
                <c:pt idx="93">
                  <c:v>2.4823702999999999E-2</c:v>
                </c:pt>
                <c:pt idx="94">
                  <c:v>2.5090674E-2</c:v>
                </c:pt>
                <c:pt idx="95">
                  <c:v>2.4744812000000001E-2</c:v>
                </c:pt>
                <c:pt idx="96">
                  <c:v>2.540208E-2</c:v>
                </c:pt>
                <c:pt idx="97">
                  <c:v>2.6592113000000001E-2</c:v>
                </c:pt>
                <c:pt idx="98">
                  <c:v>2.7701374000000001E-2</c:v>
                </c:pt>
                <c:pt idx="99">
                  <c:v>2.8321369999999998E-2</c:v>
                </c:pt>
                <c:pt idx="100">
                  <c:v>2.8340154999999999E-2</c:v>
                </c:pt>
                <c:pt idx="101">
                  <c:v>2.8039616E-2</c:v>
                </c:pt>
                <c:pt idx="102">
                  <c:v>2.7699523E-2</c:v>
                </c:pt>
                <c:pt idx="103">
                  <c:v>2.7833670000000001E-2</c:v>
                </c:pt>
                <c:pt idx="104">
                  <c:v>2.7370314999999999E-2</c:v>
                </c:pt>
                <c:pt idx="105">
                  <c:v>2.6363047000000001E-2</c:v>
                </c:pt>
                <c:pt idx="106">
                  <c:v>2.4711304999999999E-2</c:v>
                </c:pt>
                <c:pt idx="107">
                  <c:v>2.2871222E-2</c:v>
                </c:pt>
                <c:pt idx="108">
                  <c:v>1.9860795000000001E-2</c:v>
                </c:pt>
                <c:pt idx="109">
                  <c:v>1.6234037E-2</c:v>
                </c:pt>
                <c:pt idx="110">
                  <c:v>1.2575874000000001E-2</c:v>
                </c:pt>
                <c:pt idx="111">
                  <c:v>9.3613979999999999E-3</c:v>
                </c:pt>
                <c:pt idx="112">
                  <c:v>5.2732591999999998E-3</c:v>
                </c:pt>
                <c:pt idx="113">
                  <c:v>1.2849535999999999E-3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D047-4618-97B6-CEAC513B0FB6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[2]Sheet1!$D$159:$DT$159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8.0199999999999998E-4</c:v>
                </c:pt>
                <c:pt idx="5">
                  <c:v>2.2950653999999999E-3</c:v>
                </c:pt>
                <c:pt idx="6">
                  <c:v>3.4141948E-3</c:v>
                </c:pt>
                <c:pt idx="7">
                  <c:v>4.9422616000000001E-3</c:v>
                </c:pt>
                <c:pt idx="8">
                  <c:v>5.3648893E-3</c:v>
                </c:pt>
                <c:pt idx="9">
                  <c:v>3.5976636999999999E-3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7.2400000000000003E-4</c:v>
                </c:pt>
                <c:pt idx="15">
                  <c:v>6.6176782999999998E-3</c:v>
                </c:pt>
                <c:pt idx="16">
                  <c:v>1.1178794000000001E-2</c:v>
                </c:pt>
                <c:pt idx="17">
                  <c:v>1.114062E-2</c:v>
                </c:pt>
                <c:pt idx="18">
                  <c:v>6.7664659999999996E-3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5.5164346E-3</c:v>
                </c:pt>
                <c:pt idx="27">
                  <c:v>1.0713129E-2</c:v>
                </c:pt>
                <c:pt idx="28">
                  <c:v>1.4429745000000001E-2</c:v>
                </c:pt>
                <c:pt idx="29">
                  <c:v>1.6279994999999998E-2</c:v>
                </c:pt>
                <c:pt idx="30">
                  <c:v>1.8030072000000001E-2</c:v>
                </c:pt>
                <c:pt idx="31">
                  <c:v>1.9920014E-2</c:v>
                </c:pt>
                <c:pt idx="32">
                  <c:v>2.1411486E-2</c:v>
                </c:pt>
                <c:pt idx="33">
                  <c:v>2.3914910000000001E-2</c:v>
                </c:pt>
                <c:pt idx="34">
                  <c:v>2.7026064999999998E-2</c:v>
                </c:pt>
                <c:pt idx="35">
                  <c:v>3.0097921999999999E-2</c:v>
                </c:pt>
                <c:pt idx="36">
                  <c:v>3.1376790000000002E-2</c:v>
                </c:pt>
                <c:pt idx="37">
                  <c:v>2.9910856999999999E-2</c:v>
                </c:pt>
                <c:pt idx="38">
                  <c:v>2.6161874000000002E-2</c:v>
                </c:pt>
                <c:pt idx="39">
                  <c:v>2.1917987999999999E-2</c:v>
                </c:pt>
                <c:pt idx="40">
                  <c:v>1.7881382000000001E-2</c:v>
                </c:pt>
                <c:pt idx="41">
                  <c:v>1.5025927999999999E-2</c:v>
                </c:pt>
                <c:pt idx="42">
                  <c:v>1.3242789E-2</c:v>
                </c:pt>
                <c:pt idx="43">
                  <c:v>1.4278742000000001E-2</c:v>
                </c:pt>
                <c:pt idx="44">
                  <c:v>1.906093E-2</c:v>
                </c:pt>
                <c:pt idx="45">
                  <c:v>2.6136111E-2</c:v>
                </c:pt>
                <c:pt idx="46">
                  <c:v>3.2279212000000002E-2</c:v>
                </c:pt>
                <c:pt idx="47">
                  <c:v>3.4884262999999999E-2</c:v>
                </c:pt>
                <c:pt idx="48">
                  <c:v>3.3851579999999999E-2</c:v>
                </c:pt>
                <c:pt idx="49">
                  <c:v>3.0906288000000001E-2</c:v>
                </c:pt>
                <c:pt idx="50">
                  <c:v>2.7194467999999999E-2</c:v>
                </c:pt>
                <c:pt idx="51">
                  <c:v>2.4740017999999999E-2</c:v>
                </c:pt>
                <c:pt idx="52">
                  <c:v>2.4260005000000001E-2</c:v>
                </c:pt>
                <c:pt idx="53">
                  <c:v>2.4392024000000002E-2</c:v>
                </c:pt>
                <c:pt idx="54">
                  <c:v>2.3093464000000001E-2</c:v>
                </c:pt>
                <c:pt idx="55">
                  <c:v>2.0798810000000001E-2</c:v>
                </c:pt>
                <c:pt idx="56">
                  <c:v>1.9832053999999998E-2</c:v>
                </c:pt>
                <c:pt idx="57">
                  <c:v>2.2323730999999999E-2</c:v>
                </c:pt>
                <c:pt idx="58">
                  <c:v>2.7897150999999999E-2</c:v>
                </c:pt>
                <c:pt idx="59">
                  <c:v>3.3721358E-2</c:v>
                </c:pt>
                <c:pt idx="60">
                  <c:v>3.6672290000000003E-2</c:v>
                </c:pt>
                <c:pt idx="61">
                  <c:v>3.7614309999999998E-2</c:v>
                </c:pt>
                <c:pt idx="62">
                  <c:v>3.758624E-2</c:v>
                </c:pt>
                <c:pt idx="63">
                  <c:v>3.6983719999999998E-2</c:v>
                </c:pt>
                <c:pt idx="64">
                  <c:v>3.5091289999999997E-2</c:v>
                </c:pt>
                <c:pt idx="65">
                  <c:v>3.3383306000000001E-2</c:v>
                </c:pt>
                <c:pt idx="66">
                  <c:v>3.5441710000000001E-2</c:v>
                </c:pt>
                <c:pt idx="67">
                  <c:v>4.3513533E-2</c:v>
                </c:pt>
                <c:pt idx="68">
                  <c:v>5.4230359999999998E-2</c:v>
                </c:pt>
                <c:pt idx="69">
                  <c:v>6.0073120000000001E-2</c:v>
                </c:pt>
                <c:pt idx="70">
                  <c:v>5.6044302999999997E-2</c:v>
                </c:pt>
                <c:pt idx="71">
                  <c:v>4.3533657000000003E-2</c:v>
                </c:pt>
                <c:pt idx="72">
                  <c:v>2.9205702E-2</c:v>
                </c:pt>
                <c:pt idx="73">
                  <c:v>1.8668649999999998E-2</c:v>
                </c:pt>
                <c:pt idx="74">
                  <c:v>1.3851162E-2</c:v>
                </c:pt>
                <c:pt idx="75">
                  <c:v>1.2115030000000001E-2</c:v>
                </c:pt>
                <c:pt idx="76">
                  <c:v>1.1283438E-2</c:v>
                </c:pt>
                <c:pt idx="77">
                  <c:v>1.1796887000000001E-2</c:v>
                </c:pt>
                <c:pt idx="78">
                  <c:v>1.5680546E-2</c:v>
                </c:pt>
                <c:pt idx="79">
                  <c:v>2.1782128000000001E-2</c:v>
                </c:pt>
                <c:pt idx="80">
                  <c:v>2.5129057E-2</c:v>
                </c:pt>
                <c:pt idx="81">
                  <c:v>2.1522444000000002E-2</c:v>
                </c:pt>
                <c:pt idx="82">
                  <c:v>1.0817781E-2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3.1590464000000001E-3</c:v>
                </c:pt>
                <c:pt idx="89">
                  <c:v>1.062914E-2</c:v>
                </c:pt>
                <c:pt idx="90">
                  <c:v>1.6172335999999999E-2</c:v>
                </c:pt>
                <c:pt idx="91">
                  <c:v>2.0291225999999999E-2</c:v>
                </c:pt>
                <c:pt idx="92">
                  <c:v>2.2707563E-2</c:v>
                </c:pt>
                <c:pt idx="93">
                  <c:v>2.3927311999999999E-2</c:v>
                </c:pt>
                <c:pt idx="94">
                  <c:v>2.4232231E-2</c:v>
                </c:pt>
                <c:pt idx="95">
                  <c:v>2.4024266999999998E-2</c:v>
                </c:pt>
                <c:pt idx="96">
                  <c:v>2.4874440000000001E-2</c:v>
                </c:pt>
                <c:pt idx="97">
                  <c:v>2.6335544999999998E-2</c:v>
                </c:pt>
                <c:pt idx="98">
                  <c:v>2.77313E-2</c:v>
                </c:pt>
                <c:pt idx="99">
                  <c:v>2.8609216E-2</c:v>
                </c:pt>
                <c:pt idx="100">
                  <c:v>2.8819699000000001E-2</c:v>
                </c:pt>
                <c:pt idx="101">
                  <c:v>2.8662564000000001E-2</c:v>
                </c:pt>
                <c:pt idx="102">
                  <c:v>2.8391897999999999E-2</c:v>
                </c:pt>
                <c:pt idx="103">
                  <c:v>2.8544213999999998E-2</c:v>
                </c:pt>
                <c:pt idx="104">
                  <c:v>2.8054513E-2</c:v>
                </c:pt>
                <c:pt idx="105">
                  <c:v>2.6987888000000002E-2</c:v>
                </c:pt>
                <c:pt idx="106">
                  <c:v>2.5248472000000001E-2</c:v>
                </c:pt>
                <c:pt idx="107">
                  <c:v>2.3289489E-2</c:v>
                </c:pt>
                <c:pt idx="108">
                  <c:v>2.0163506000000001E-2</c:v>
                </c:pt>
                <c:pt idx="109">
                  <c:v>1.6417708E-2</c:v>
                </c:pt>
                <c:pt idx="110">
                  <c:v>1.2647118000000001E-2</c:v>
                </c:pt>
                <c:pt idx="111">
                  <c:v>9.3866160000000004E-3</c:v>
                </c:pt>
                <c:pt idx="112">
                  <c:v>5.238047E-3</c:v>
                </c:pt>
                <c:pt idx="113">
                  <c:v>1.2113514E-3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D047-4618-97B6-CEAC513B0FB6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[2]Sheet1!$D$160:$DT$160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6.69E-4</c:v>
                </c:pt>
                <c:pt idx="5">
                  <c:v>2.0052099999999999E-3</c:v>
                </c:pt>
                <c:pt idx="6">
                  <c:v>3.1492345000000001E-3</c:v>
                </c:pt>
                <c:pt idx="7">
                  <c:v>4.840741E-3</c:v>
                </c:pt>
                <c:pt idx="8">
                  <c:v>5.5688930000000001E-3</c:v>
                </c:pt>
                <c:pt idx="9">
                  <c:v>4.1100685000000003E-3</c:v>
                </c:pt>
                <c:pt idx="10">
                  <c:v>2.3499999999999999E-4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6.2699999999999995E-4</c:v>
                </c:pt>
                <c:pt idx="15">
                  <c:v>6.4441919999999996E-3</c:v>
                </c:pt>
                <c:pt idx="16">
                  <c:v>1.1001909000000001E-2</c:v>
                </c:pt>
                <c:pt idx="17">
                  <c:v>1.1019783999999999E-2</c:v>
                </c:pt>
                <c:pt idx="18">
                  <c:v>6.803295E-3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5.3780110000000002E-3</c:v>
                </c:pt>
                <c:pt idx="27">
                  <c:v>1.0829007999999999E-2</c:v>
                </c:pt>
                <c:pt idx="28">
                  <c:v>1.4654142E-2</c:v>
                </c:pt>
                <c:pt idx="29">
                  <c:v>1.6463887E-2</c:v>
                </c:pt>
                <c:pt idx="30">
                  <c:v>1.8103781999999999E-2</c:v>
                </c:pt>
                <c:pt idx="31">
                  <c:v>1.9895144E-2</c:v>
                </c:pt>
                <c:pt idx="32">
                  <c:v>2.1329803000000001E-2</c:v>
                </c:pt>
                <c:pt idx="33">
                  <c:v>2.379496E-2</c:v>
                </c:pt>
                <c:pt idx="34">
                  <c:v>2.6860966999999999E-2</c:v>
                </c:pt>
                <c:pt idx="35">
                  <c:v>2.9914619999999999E-2</c:v>
                </c:pt>
                <c:pt idx="36">
                  <c:v>3.1206543999999999E-2</c:v>
                </c:pt>
                <c:pt idx="37">
                  <c:v>2.9791097999999998E-2</c:v>
                </c:pt>
                <c:pt idx="38">
                  <c:v>2.6118595000000001E-2</c:v>
                </c:pt>
                <c:pt idx="39">
                  <c:v>2.1977836000000001E-2</c:v>
                </c:pt>
                <c:pt idx="40">
                  <c:v>1.7995913999999998E-2</c:v>
                </c:pt>
                <c:pt idx="41">
                  <c:v>1.5128472E-2</c:v>
                </c:pt>
                <c:pt idx="42">
                  <c:v>1.3231006999999999E-2</c:v>
                </c:pt>
                <c:pt idx="43">
                  <c:v>1.4088422999999999E-2</c:v>
                </c:pt>
                <c:pt idx="44">
                  <c:v>1.8720064000000002E-2</c:v>
                </c:pt>
                <c:pt idx="45">
                  <c:v>2.5746405E-2</c:v>
                </c:pt>
                <c:pt idx="46">
                  <c:v>3.1989693999999999E-2</c:v>
                </c:pt>
                <c:pt idx="47">
                  <c:v>3.478991E-2</c:v>
                </c:pt>
                <c:pt idx="48">
                  <c:v>3.3944084999999999E-2</c:v>
                </c:pt>
                <c:pt idx="49">
                  <c:v>3.1154214999999999E-2</c:v>
                </c:pt>
                <c:pt idx="50">
                  <c:v>2.7560930000000001E-2</c:v>
                </c:pt>
                <c:pt idx="51">
                  <c:v>2.5134034E-2</c:v>
                </c:pt>
                <c:pt idx="52">
                  <c:v>2.4541655999999998E-2</c:v>
                </c:pt>
                <c:pt idx="53">
                  <c:v>2.4439517000000001E-2</c:v>
                </c:pt>
                <c:pt idx="54">
                  <c:v>2.287223E-2</c:v>
                </c:pt>
                <c:pt idx="55">
                  <c:v>2.0356717999999999E-2</c:v>
                </c:pt>
                <c:pt idx="56">
                  <c:v>1.9229072999999999E-2</c:v>
                </c:pt>
                <c:pt idx="57">
                  <c:v>2.1656961999999998E-2</c:v>
                </c:pt>
                <c:pt idx="58">
                  <c:v>2.7318789999999999E-2</c:v>
                </c:pt>
                <c:pt idx="59">
                  <c:v>3.3412520000000001E-2</c:v>
                </c:pt>
                <c:pt idx="60">
                  <c:v>3.6708039999999997E-2</c:v>
                </c:pt>
                <c:pt idx="61">
                  <c:v>3.7929494000000001E-2</c:v>
                </c:pt>
                <c:pt idx="62">
                  <c:v>3.8041749999999999E-2</c:v>
                </c:pt>
                <c:pt idx="63">
                  <c:v>3.7454800000000003E-2</c:v>
                </c:pt>
                <c:pt idx="64">
                  <c:v>3.5465200000000002E-2</c:v>
                </c:pt>
                <c:pt idx="65">
                  <c:v>3.3497073000000002E-2</c:v>
                </c:pt>
                <c:pt idx="66">
                  <c:v>3.5167623000000002E-2</c:v>
                </c:pt>
                <c:pt idx="67">
                  <c:v>4.2853188E-2</c:v>
                </c:pt>
                <c:pt idx="68">
                  <c:v>5.3426065000000002E-2</c:v>
                </c:pt>
                <c:pt idx="69">
                  <c:v>5.9441809999999998E-2</c:v>
                </c:pt>
                <c:pt idx="70">
                  <c:v>5.582575E-2</c:v>
                </c:pt>
                <c:pt idx="71">
                  <c:v>4.3745432000000001E-2</c:v>
                </c:pt>
                <c:pt idx="72">
                  <c:v>2.9675053E-2</c:v>
                </c:pt>
                <c:pt idx="73">
                  <c:v>1.9157771000000001E-2</c:v>
                </c:pt>
                <c:pt idx="74">
                  <c:v>1.4210146E-2</c:v>
                </c:pt>
                <c:pt idx="75">
                  <c:v>1.2331975E-2</c:v>
                </c:pt>
                <c:pt idx="76">
                  <c:v>1.1450629E-2</c:v>
                </c:pt>
                <c:pt idx="77">
                  <c:v>1.1949684E-2</c:v>
                </c:pt>
                <c:pt idx="78">
                  <c:v>1.5805025E-2</c:v>
                </c:pt>
                <c:pt idx="79">
                  <c:v>2.1813802E-2</c:v>
                </c:pt>
                <c:pt idx="80">
                  <c:v>2.5004324000000001E-2</c:v>
                </c:pt>
                <c:pt idx="81">
                  <c:v>2.1182678999999999E-2</c:v>
                </c:pt>
                <c:pt idx="82">
                  <c:v>1.0262843000000001E-2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3.5478104999999999E-3</c:v>
                </c:pt>
                <c:pt idx="89">
                  <c:v>1.1220346000000001E-2</c:v>
                </c:pt>
                <c:pt idx="90">
                  <c:v>1.6871244000000001E-2</c:v>
                </c:pt>
                <c:pt idx="91">
                  <c:v>2.1013133E-2</c:v>
                </c:pt>
                <c:pt idx="92">
                  <c:v>2.3342554000000001E-2</c:v>
                </c:pt>
                <c:pt idx="93">
                  <c:v>2.4454034999999999E-2</c:v>
                </c:pt>
                <c:pt idx="94">
                  <c:v>2.46649E-2</c:v>
                </c:pt>
                <c:pt idx="95">
                  <c:v>2.4319279999999999E-2</c:v>
                </c:pt>
                <c:pt idx="96">
                  <c:v>2.5073950000000001E-2</c:v>
                </c:pt>
                <c:pt idx="97">
                  <c:v>2.6434124999999999E-2</c:v>
                </c:pt>
                <c:pt idx="98">
                  <c:v>2.7743733999999999E-2</c:v>
                </c:pt>
                <c:pt idx="99">
                  <c:v>2.8535075E-2</c:v>
                </c:pt>
                <c:pt idx="100">
                  <c:v>2.866728E-2</c:v>
                </c:pt>
                <c:pt idx="101">
                  <c:v>2.8426334000000001E-2</c:v>
                </c:pt>
                <c:pt idx="102">
                  <c:v>2.8104171000000001E-2</c:v>
                </c:pt>
                <c:pt idx="103">
                  <c:v>2.8216913E-2</c:v>
                </c:pt>
                <c:pt idx="104">
                  <c:v>2.7697945000000002E-2</c:v>
                </c:pt>
                <c:pt idx="105">
                  <c:v>2.6615506000000001E-2</c:v>
                </c:pt>
                <c:pt idx="106">
                  <c:v>2.4869769999999999E-2</c:v>
                </c:pt>
                <c:pt idx="107">
                  <c:v>2.2893910999999999E-2</c:v>
                </c:pt>
                <c:pt idx="108">
                  <c:v>1.9778167999999999E-2</c:v>
                </c:pt>
                <c:pt idx="109">
                  <c:v>1.6040941999999999E-2</c:v>
                </c:pt>
                <c:pt idx="110">
                  <c:v>1.2283835E-2</c:v>
                </c:pt>
                <c:pt idx="111">
                  <c:v>9.1013819999999999E-3</c:v>
                </c:pt>
                <c:pt idx="112">
                  <c:v>4.9638612999999996E-3</c:v>
                </c:pt>
                <c:pt idx="113">
                  <c:v>9.4200000000000002E-4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D047-4618-97B6-CEAC513B0FB6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[2]Sheet1!$D$161:$DT$161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7.4399999999999998E-4</c:v>
                </c:pt>
                <c:pt idx="5">
                  <c:v>2.0585724E-3</c:v>
                </c:pt>
                <c:pt idx="6">
                  <c:v>3.0438073E-3</c:v>
                </c:pt>
                <c:pt idx="7">
                  <c:v>4.5479190000000001E-3</c:v>
                </c:pt>
                <c:pt idx="8">
                  <c:v>5.2490360000000003E-3</c:v>
                </c:pt>
                <c:pt idx="9">
                  <c:v>3.9579020000000001E-3</c:v>
                </c:pt>
                <c:pt idx="10">
                  <c:v>2.8400000000000002E-4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7.0100000000000002E-4</c:v>
                </c:pt>
                <c:pt idx="15">
                  <c:v>6.606369E-3</c:v>
                </c:pt>
                <c:pt idx="16">
                  <c:v>1.1296867E-2</c:v>
                </c:pt>
                <c:pt idx="17">
                  <c:v>1.1394205500000001E-2</c:v>
                </c:pt>
                <c:pt idx="18">
                  <c:v>7.0408129999999999E-3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5.6332480000000004E-3</c:v>
                </c:pt>
                <c:pt idx="27">
                  <c:v>1.1037238E-2</c:v>
                </c:pt>
                <c:pt idx="28">
                  <c:v>1.4760864E-2</c:v>
                </c:pt>
                <c:pt idx="29">
                  <c:v>1.6434606000000001E-2</c:v>
                </c:pt>
                <c:pt idx="30">
                  <c:v>1.7950792E-2</c:v>
                </c:pt>
                <c:pt idx="31">
                  <c:v>1.9656488999999999E-2</c:v>
                </c:pt>
                <c:pt idx="32">
                  <c:v>2.1065632000000001E-2</c:v>
                </c:pt>
                <c:pt idx="33">
                  <c:v>2.3523761000000001E-2</c:v>
                </c:pt>
                <c:pt idx="34">
                  <c:v>2.6633626000000001E-2</c:v>
                </c:pt>
                <c:pt idx="35">
                  <c:v>2.9758995E-2</c:v>
                </c:pt>
                <c:pt idx="36">
                  <c:v>3.1151236999999998E-2</c:v>
                </c:pt>
                <c:pt idx="37">
                  <c:v>2.9857228E-2</c:v>
                </c:pt>
                <c:pt idx="38">
                  <c:v>2.6261942E-2</c:v>
                </c:pt>
                <c:pt idx="39">
                  <c:v>2.2183540000000002E-2</c:v>
                </c:pt>
                <c:pt idx="40">
                  <c:v>1.8338297999999999E-2</c:v>
                </c:pt>
                <c:pt idx="41">
                  <c:v>1.5605299E-2</c:v>
                </c:pt>
                <c:pt idx="42">
                  <c:v>1.3763786E-2</c:v>
                </c:pt>
                <c:pt idx="43">
                  <c:v>1.4542612999999999E-2</c:v>
                </c:pt>
                <c:pt idx="44">
                  <c:v>1.8973693E-2</c:v>
                </c:pt>
                <c:pt idx="45">
                  <c:v>2.5756594000000001E-2</c:v>
                </c:pt>
                <c:pt idx="46">
                  <c:v>3.1778537000000003E-2</c:v>
                </c:pt>
                <c:pt idx="47">
                  <c:v>3.4432064999999998E-2</c:v>
                </c:pt>
                <c:pt idx="48">
                  <c:v>3.3518462999999998E-2</c:v>
                </c:pt>
                <c:pt idx="49">
                  <c:v>3.0658380999999998E-2</c:v>
                </c:pt>
                <c:pt idx="50">
                  <c:v>2.6928266999999999E-2</c:v>
                </c:pt>
                <c:pt idx="51">
                  <c:v>2.4387435999999998E-2</c:v>
                </c:pt>
                <c:pt idx="52">
                  <c:v>2.3848887999999999E-2</c:v>
                </c:pt>
                <c:pt idx="53">
                  <c:v>2.4038984999999999E-2</c:v>
                </c:pt>
                <c:pt idx="54">
                  <c:v>2.2899915999999999E-2</c:v>
                </c:pt>
                <c:pt idx="55">
                  <c:v>2.076159E-2</c:v>
                </c:pt>
                <c:pt idx="56">
                  <c:v>1.9843020999999999E-2</c:v>
                </c:pt>
                <c:pt idx="57">
                  <c:v>2.2346284000000001E-2</c:v>
                </c:pt>
                <c:pt idx="58">
                  <c:v>2.7980352E-2</c:v>
                </c:pt>
                <c:pt idx="59">
                  <c:v>3.4014147000000002E-2</c:v>
                </c:pt>
                <c:pt idx="60">
                  <c:v>3.7223984000000002E-2</c:v>
                </c:pt>
                <c:pt idx="61">
                  <c:v>3.8348555999999999E-2</c:v>
                </c:pt>
                <c:pt idx="62">
                  <c:v>3.829577E-2</c:v>
                </c:pt>
                <c:pt idx="63">
                  <c:v>3.7435044000000001E-2</c:v>
                </c:pt>
                <c:pt idx="64">
                  <c:v>3.5064970000000001E-2</c:v>
                </c:pt>
                <c:pt idx="65">
                  <c:v>3.2787308000000001E-2</c:v>
                </c:pt>
                <c:pt idx="66">
                  <c:v>3.4395370000000001E-2</c:v>
                </c:pt>
                <c:pt idx="67">
                  <c:v>4.2348484999999998E-2</c:v>
                </c:pt>
                <c:pt idx="68">
                  <c:v>5.3368512999999999E-2</c:v>
                </c:pt>
                <c:pt idx="69">
                  <c:v>5.9728249999999997E-2</c:v>
                </c:pt>
                <c:pt idx="70">
                  <c:v>5.615614E-2</c:v>
                </c:pt>
                <c:pt idx="71">
                  <c:v>4.3884474999999999E-2</c:v>
                </c:pt>
                <c:pt idx="72">
                  <c:v>2.9599752E-2</c:v>
                </c:pt>
                <c:pt idx="73">
                  <c:v>1.8993216E-2</c:v>
                </c:pt>
                <c:pt idx="74">
                  <c:v>1.4033696E-2</c:v>
                </c:pt>
                <c:pt idx="75">
                  <c:v>1.2136071999999999E-2</c:v>
                </c:pt>
                <c:pt idx="76">
                  <c:v>1.1205244E-2</c:v>
                </c:pt>
                <c:pt idx="77">
                  <c:v>1.1672228E-2</c:v>
                </c:pt>
                <c:pt idx="78">
                  <c:v>1.5561772499999999E-2</c:v>
                </c:pt>
                <c:pt idx="79">
                  <c:v>2.1700173999999999E-2</c:v>
                </c:pt>
                <c:pt idx="80">
                  <c:v>2.5114737000000002E-2</c:v>
                </c:pt>
                <c:pt idx="81">
                  <c:v>2.1563671999999999E-2</c:v>
                </c:pt>
                <c:pt idx="82">
                  <c:v>1.0827196000000001E-2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3.7254558000000002E-3</c:v>
                </c:pt>
                <c:pt idx="89">
                  <c:v>1.1302266E-2</c:v>
                </c:pt>
                <c:pt idx="90">
                  <c:v>1.6785175999999999E-2</c:v>
                </c:pt>
                <c:pt idx="91">
                  <c:v>2.0721953000000001E-2</c:v>
                </c:pt>
                <c:pt idx="92">
                  <c:v>2.2960431999999999E-2</c:v>
                </c:pt>
                <c:pt idx="93">
                  <c:v>2.4047358000000001E-2</c:v>
                </c:pt>
                <c:pt idx="94">
                  <c:v>2.4258004999999999E-2</c:v>
                </c:pt>
                <c:pt idx="95">
                  <c:v>2.3987624999999999E-2</c:v>
                </c:pt>
                <c:pt idx="96">
                  <c:v>2.4785059000000002E-2</c:v>
                </c:pt>
                <c:pt idx="97">
                  <c:v>2.6163840000000001E-2</c:v>
                </c:pt>
                <c:pt idx="98">
                  <c:v>2.7473207999999999E-2</c:v>
                </c:pt>
                <c:pt idx="99">
                  <c:v>2.8281496999999999E-2</c:v>
                </c:pt>
                <c:pt idx="100">
                  <c:v>2.8441375000000001E-2</c:v>
                </c:pt>
                <c:pt idx="101">
                  <c:v>2.8142230000000001E-2</c:v>
                </c:pt>
                <c:pt idx="102">
                  <c:v>2.7890634000000001E-2</c:v>
                </c:pt>
                <c:pt idx="103">
                  <c:v>2.8063897000000001E-2</c:v>
                </c:pt>
                <c:pt idx="104">
                  <c:v>2.7602715E-2</c:v>
                </c:pt>
                <c:pt idx="105">
                  <c:v>2.6569323999999998E-2</c:v>
                </c:pt>
                <c:pt idx="106">
                  <c:v>2.486528E-2</c:v>
                </c:pt>
                <c:pt idx="107">
                  <c:v>2.2956751000000001E-2</c:v>
                </c:pt>
                <c:pt idx="108">
                  <c:v>1.9857224E-2</c:v>
                </c:pt>
                <c:pt idx="109">
                  <c:v>1.6136397E-2</c:v>
                </c:pt>
                <c:pt idx="110">
                  <c:v>1.2400064000000001E-2</c:v>
                </c:pt>
                <c:pt idx="111">
                  <c:v>9.2381479999999998E-3</c:v>
                </c:pt>
                <c:pt idx="112">
                  <c:v>5.1520450000000001E-3</c:v>
                </c:pt>
                <c:pt idx="113">
                  <c:v>1.1801148E-3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D047-4618-97B6-CEAC513B0FB6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[2]Sheet1!$D$162:$DT$162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4.8999999999999998E-4</c:v>
                </c:pt>
                <c:pt idx="5">
                  <c:v>1.7133747E-3</c:v>
                </c:pt>
                <c:pt idx="6">
                  <c:v>2.7768786999999998E-3</c:v>
                </c:pt>
                <c:pt idx="7">
                  <c:v>4.3882640000000002E-3</c:v>
                </c:pt>
                <c:pt idx="8">
                  <c:v>5.0175350000000001E-3</c:v>
                </c:pt>
                <c:pt idx="9">
                  <c:v>3.5385621999999999E-3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9.8999999999999999E-4</c:v>
                </c:pt>
                <c:pt idx="15">
                  <c:v>6.7723515E-3</c:v>
                </c:pt>
                <c:pt idx="16">
                  <c:v>1.1292499500000001E-2</c:v>
                </c:pt>
                <c:pt idx="17">
                  <c:v>1.1164091500000001E-2</c:v>
                </c:pt>
                <c:pt idx="18">
                  <c:v>6.6106463999999997E-3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5.6869714E-3</c:v>
                </c:pt>
                <c:pt idx="27">
                  <c:v>1.1086182999999999E-2</c:v>
                </c:pt>
                <c:pt idx="28">
                  <c:v>1.4779792999999999E-2</c:v>
                </c:pt>
                <c:pt idx="29">
                  <c:v>1.6429139999999998E-2</c:v>
                </c:pt>
                <c:pt idx="30">
                  <c:v>1.7888896000000001E-2</c:v>
                </c:pt>
                <c:pt idx="31">
                  <c:v>1.9553365E-2</c:v>
                </c:pt>
                <c:pt idx="32">
                  <c:v>2.0983591999999999E-2</c:v>
                </c:pt>
                <c:pt idx="33">
                  <c:v>2.3505102999999999E-2</c:v>
                </c:pt>
                <c:pt idx="34">
                  <c:v>2.6665281999999998E-2</c:v>
                </c:pt>
                <c:pt idx="35">
                  <c:v>2.9728518999999998E-2</c:v>
                </c:pt>
                <c:pt idx="36">
                  <c:v>3.0983875000000001E-2</c:v>
                </c:pt>
                <c:pt idx="37">
                  <c:v>2.9591823E-2</c:v>
                </c:pt>
                <c:pt idx="38">
                  <c:v>2.6006504999999999E-2</c:v>
                </c:pt>
                <c:pt idx="39">
                  <c:v>2.1900474999999999E-2</c:v>
                </c:pt>
                <c:pt idx="40">
                  <c:v>1.7895792000000001E-2</c:v>
                </c:pt>
                <c:pt idx="41">
                  <c:v>1.4948756000000001E-2</c:v>
                </c:pt>
                <c:pt idx="42">
                  <c:v>1.3023632E-2</c:v>
                </c:pt>
                <c:pt idx="43">
                  <c:v>1.3882859000000001E-2</c:v>
                </c:pt>
                <c:pt idx="44">
                  <c:v>1.8467495E-2</c:v>
                </c:pt>
                <c:pt idx="45">
                  <c:v>2.5439679999999999E-2</c:v>
                </c:pt>
                <c:pt idx="46">
                  <c:v>3.1684400000000001E-2</c:v>
                </c:pt>
                <c:pt idx="47">
                  <c:v>3.4569695999999997E-2</c:v>
                </c:pt>
                <c:pt idx="48">
                  <c:v>3.3808127E-2</c:v>
                </c:pt>
                <c:pt idx="49">
                  <c:v>3.1003172999999998E-2</c:v>
                </c:pt>
                <c:pt idx="50">
                  <c:v>2.7267573E-2</c:v>
                </c:pt>
                <c:pt idx="51">
                  <c:v>2.4636628000000001E-2</c:v>
                </c:pt>
                <c:pt idx="52">
                  <c:v>2.3921303000000001E-2</c:v>
                </c:pt>
                <c:pt idx="53">
                  <c:v>2.3840442E-2</c:v>
                </c:pt>
                <c:pt idx="54">
                  <c:v>2.2450959999999999E-2</c:v>
                </c:pt>
                <c:pt idx="55">
                  <c:v>2.0241734000000001E-2</c:v>
                </c:pt>
                <c:pt idx="56">
                  <c:v>1.9423692999999999E-2</c:v>
                </c:pt>
                <c:pt idx="57">
                  <c:v>2.2047335000000001E-2</c:v>
                </c:pt>
                <c:pt idx="58">
                  <c:v>2.7746976999999999E-2</c:v>
                </c:pt>
                <c:pt idx="59">
                  <c:v>3.3821131999999997E-2</c:v>
                </c:pt>
                <c:pt idx="60">
                  <c:v>3.7123064999999997E-2</c:v>
                </c:pt>
                <c:pt idx="61">
                  <c:v>3.83697E-2</c:v>
                </c:pt>
                <c:pt idx="62">
                  <c:v>3.842516E-2</c:v>
                </c:pt>
                <c:pt idx="63">
                  <c:v>3.7670362999999998E-2</c:v>
                </c:pt>
                <c:pt idx="64">
                  <c:v>3.5415750000000003E-2</c:v>
                </c:pt>
                <c:pt idx="65">
                  <c:v>3.3202186000000002E-2</c:v>
                </c:pt>
                <c:pt idx="66">
                  <c:v>3.4716762999999998E-2</c:v>
                </c:pt>
                <c:pt idx="67">
                  <c:v>4.2380977E-2</c:v>
                </c:pt>
                <c:pt idx="68">
                  <c:v>5.3052950000000001E-2</c:v>
                </c:pt>
                <c:pt idx="69">
                  <c:v>5.922906E-2</c:v>
                </c:pt>
                <c:pt idx="70">
                  <c:v>5.5755212999999998E-2</c:v>
                </c:pt>
                <c:pt idx="71">
                  <c:v>4.3772070000000003E-2</c:v>
                </c:pt>
                <c:pt idx="72">
                  <c:v>2.9777950000000001E-2</c:v>
                </c:pt>
                <c:pt idx="73">
                  <c:v>1.9343280000000001E-2</c:v>
                </c:pt>
                <c:pt idx="74">
                  <c:v>1.4435231E-2</c:v>
                </c:pt>
                <c:pt idx="75">
                  <c:v>1.2544384E-2</c:v>
                </c:pt>
                <c:pt idx="76">
                  <c:v>1.161511E-2</c:v>
                </c:pt>
                <c:pt idx="77">
                  <c:v>1.2111762999999999E-2</c:v>
                </c:pt>
                <c:pt idx="78">
                  <c:v>1.5935995000000001E-2</c:v>
                </c:pt>
                <c:pt idx="79">
                  <c:v>2.1806099999999998E-2</c:v>
                </c:pt>
                <c:pt idx="80">
                  <c:v>2.4788952E-2</c:v>
                </c:pt>
                <c:pt idx="81">
                  <c:v>2.088545E-2</c:v>
                </c:pt>
                <c:pt idx="82">
                  <c:v>1.0129255E-2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3.3018747E-3</c:v>
                </c:pt>
                <c:pt idx="89">
                  <c:v>1.0703089000000001E-2</c:v>
                </c:pt>
                <c:pt idx="90">
                  <c:v>1.6125474000000001E-2</c:v>
                </c:pt>
                <c:pt idx="91">
                  <c:v>2.0179679999999998E-2</c:v>
                </c:pt>
                <c:pt idx="92">
                  <c:v>2.2633628999999999E-2</c:v>
                </c:pt>
                <c:pt idx="93">
                  <c:v>2.39814E-2</c:v>
                </c:pt>
                <c:pt idx="94">
                  <c:v>2.4473947999999999E-2</c:v>
                </c:pt>
                <c:pt idx="95">
                  <c:v>2.4411230999999999E-2</c:v>
                </c:pt>
                <c:pt idx="96">
                  <c:v>2.5310637E-2</c:v>
                </c:pt>
                <c:pt idx="97">
                  <c:v>2.6714277000000002E-2</c:v>
                </c:pt>
                <c:pt idx="98">
                  <c:v>2.7970925000000001E-2</c:v>
                </c:pt>
                <c:pt idx="99">
                  <c:v>2.8667680000000001E-2</c:v>
                </c:pt>
                <c:pt idx="100">
                  <c:v>2.8692583000000001E-2</c:v>
                </c:pt>
                <c:pt idx="101">
                  <c:v>2.841832E-2</c:v>
                </c:pt>
                <c:pt idx="102">
                  <c:v>2.8016539999999999E-2</c:v>
                </c:pt>
                <c:pt idx="103">
                  <c:v>2.8076462E-2</c:v>
                </c:pt>
                <c:pt idx="104">
                  <c:v>2.7529919999999999E-2</c:v>
                </c:pt>
                <c:pt idx="105">
                  <c:v>2.6435503999999999E-2</c:v>
                </c:pt>
                <c:pt idx="106">
                  <c:v>2.4697598000000001E-2</c:v>
                </c:pt>
                <c:pt idx="107">
                  <c:v>2.2735616E-2</c:v>
                </c:pt>
                <c:pt idx="108">
                  <c:v>1.9676266000000001E-2</c:v>
                </c:pt>
                <c:pt idx="109">
                  <c:v>1.6011642E-2</c:v>
                </c:pt>
                <c:pt idx="110">
                  <c:v>1.2333798999999999E-2</c:v>
                </c:pt>
                <c:pt idx="111">
                  <c:v>9.1702829999999996E-3</c:v>
                </c:pt>
                <c:pt idx="112">
                  <c:v>5.1427701999999997E-3</c:v>
                </c:pt>
                <c:pt idx="113">
                  <c:v>1.1964255E-3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D047-4618-97B6-CEAC513B0FB6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[2]Sheet1!$D$163:$DT$163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9.2699999999999998E-4</c:v>
                </c:pt>
                <c:pt idx="5">
                  <c:v>2.2297616E-3</c:v>
                </c:pt>
                <c:pt idx="6">
                  <c:v>3.1348015000000002E-3</c:v>
                </c:pt>
                <c:pt idx="7">
                  <c:v>4.5922539999999996E-3</c:v>
                </c:pt>
                <c:pt idx="8">
                  <c:v>5.2186293000000003E-3</c:v>
                </c:pt>
                <c:pt idx="9">
                  <c:v>3.8540110000000001E-3</c:v>
                </c:pt>
                <c:pt idx="10">
                  <c:v>2.4600000000000002E-4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8.12E-4</c:v>
                </c:pt>
                <c:pt idx="15">
                  <c:v>6.6088396000000002E-3</c:v>
                </c:pt>
                <c:pt idx="16">
                  <c:v>1.1140023000000001E-2</c:v>
                </c:pt>
                <c:pt idx="17">
                  <c:v>1.0987284999999999E-2</c:v>
                </c:pt>
                <c:pt idx="18">
                  <c:v>6.4531127000000002E-3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5.7466720000000004E-3</c:v>
                </c:pt>
                <c:pt idx="27">
                  <c:v>1.1066858000000001E-2</c:v>
                </c:pt>
                <c:pt idx="28">
                  <c:v>1.4802388E-2</c:v>
                </c:pt>
                <c:pt idx="29">
                  <c:v>1.6468046E-2</c:v>
                </c:pt>
                <c:pt idx="30">
                  <c:v>1.7874595E-2</c:v>
                </c:pt>
                <c:pt idx="31">
                  <c:v>1.9415053000000002E-2</c:v>
                </c:pt>
                <c:pt idx="32">
                  <c:v>2.0748869999999999E-2</c:v>
                </c:pt>
                <c:pt idx="33">
                  <c:v>2.3282805E-2</c:v>
                </c:pt>
                <c:pt idx="34">
                  <c:v>2.6541987E-2</c:v>
                </c:pt>
                <c:pt idx="35">
                  <c:v>2.9687714E-2</c:v>
                </c:pt>
                <c:pt idx="36">
                  <c:v>3.0894973999999999E-2</c:v>
                </c:pt>
                <c:pt idx="37">
                  <c:v>2.9369583000000001E-2</c:v>
                </c:pt>
                <c:pt idx="38">
                  <c:v>2.5665041E-2</c:v>
                </c:pt>
                <c:pt idx="39">
                  <c:v>2.162033E-2</c:v>
                </c:pt>
                <c:pt idx="40">
                  <c:v>1.7829326999999999E-2</c:v>
                </c:pt>
                <c:pt idx="41">
                  <c:v>1.5110739E-2</c:v>
                </c:pt>
                <c:pt idx="42">
                  <c:v>1.3276597500000001E-2</c:v>
                </c:pt>
                <c:pt idx="43">
                  <c:v>1.4147596E-2</c:v>
                </c:pt>
                <c:pt idx="44">
                  <c:v>1.8801866E-2</c:v>
                </c:pt>
                <c:pt idx="45">
                  <c:v>2.5893597000000001E-2</c:v>
                </c:pt>
                <c:pt idx="46">
                  <c:v>3.2218583000000002E-2</c:v>
                </c:pt>
                <c:pt idx="47">
                  <c:v>3.4994807000000003E-2</c:v>
                </c:pt>
                <c:pt idx="48">
                  <c:v>3.3970090000000001E-2</c:v>
                </c:pt>
                <c:pt idx="49">
                  <c:v>3.094189E-2</c:v>
                </c:pt>
                <c:pt idx="50">
                  <c:v>2.7232804999999999E-2</c:v>
                </c:pt>
                <c:pt idx="51">
                  <c:v>2.4940087E-2</c:v>
                </c:pt>
                <c:pt idx="52">
                  <c:v>2.4575518000000001E-2</c:v>
                </c:pt>
                <c:pt idx="53">
                  <c:v>2.4551099999999999E-2</c:v>
                </c:pt>
                <c:pt idx="54">
                  <c:v>2.2873448000000001E-2</c:v>
                </c:pt>
                <c:pt idx="55">
                  <c:v>2.0206814999999999E-2</c:v>
                </c:pt>
                <c:pt idx="56">
                  <c:v>1.9100280000000001E-2</c:v>
                </c:pt>
                <c:pt idx="57">
                  <c:v>2.1716078999999999E-2</c:v>
                </c:pt>
                <c:pt idx="58">
                  <c:v>2.7558925000000001E-2</c:v>
                </c:pt>
                <c:pt idx="59">
                  <c:v>3.3730644999999997E-2</c:v>
                </c:pt>
                <c:pt idx="60">
                  <c:v>3.7087637999999999E-2</c:v>
                </c:pt>
                <c:pt idx="61">
                  <c:v>3.8340617E-2</c:v>
                </c:pt>
                <c:pt idx="62">
                  <c:v>3.8322926E-2</c:v>
                </c:pt>
                <c:pt idx="63">
                  <c:v>3.7308204999999997E-2</c:v>
                </c:pt>
                <c:pt idx="64">
                  <c:v>3.4661497999999999E-2</c:v>
                </c:pt>
                <c:pt idx="65">
                  <c:v>3.2197249999999997E-2</c:v>
                </c:pt>
                <c:pt idx="66">
                  <c:v>3.3853794999999999E-2</c:v>
                </c:pt>
                <c:pt idx="67">
                  <c:v>4.200744E-2</c:v>
                </c:pt>
                <c:pt idx="68">
                  <c:v>5.3213093000000003E-2</c:v>
                </c:pt>
                <c:pt idx="69">
                  <c:v>5.9701986999999998E-2</c:v>
                </c:pt>
                <c:pt idx="70">
                  <c:v>5.6320929999999998E-2</c:v>
                </c:pt>
                <c:pt idx="71">
                  <c:v>4.4352002000000001E-2</c:v>
                </c:pt>
                <c:pt idx="72">
                  <c:v>3.0346049999999999E-2</c:v>
                </c:pt>
                <c:pt idx="73">
                  <c:v>1.9772868999999998E-2</c:v>
                </c:pt>
                <c:pt idx="74">
                  <c:v>1.4474569E-2</c:v>
                </c:pt>
                <c:pt idx="75">
                  <c:v>1.2006014000000001E-2</c:v>
                </c:pt>
                <c:pt idx="76">
                  <c:v>1.05900075E-2</c:v>
                </c:pt>
                <c:pt idx="77">
                  <c:v>1.0985656999999999E-2</c:v>
                </c:pt>
                <c:pt idx="78">
                  <c:v>1.5234114999999999E-2</c:v>
                </c:pt>
                <c:pt idx="79">
                  <c:v>2.1882120000000001E-2</c:v>
                </c:pt>
                <c:pt idx="80">
                  <c:v>2.5626535999999998E-2</c:v>
                </c:pt>
                <c:pt idx="81">
                  <c:v>2.2096172000000001E-2</c:v>
                </c:pt>
                <c:pt idx="82">
                  <c:v>1.1128483E-2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3.2255342E-3</c:v>
                </c:pt>
                <c:pt idx="89">
                  <c:v>1.104746E-2</c:v>
                </c:pt>
                <c:pt idx="90">
                  <c:v>1.6873402999999999E-2</c:v>
                </c:pt>
                <c:pt idx="91">
                  <c:v>2.1124553000000001E-2</c:v>
                </c:pt>
                <c:pt idx="92">
                  <c:v>2.3511667E-2</c:v>
                </c:pt>
                <c:pt idx="93">
                  <c:v>2.4624958999999998E-2</c:v>
                </c:pt>
                <c:pt idx="94">
                  <c:v>2.4782769999999999E-2</c:v>
                </c:pt>
                <c:pt idx="95">
                  <c:v>2.4358073000000001E-2</c:v>
                </c:pt>
                <c:pt idx="96">
                  <c:v>2.4971796000000001E-2</c:v>
                </c:pt>
                <c:pt idx="97">
                  <c:v>2.6204556E-2</c:v>
                </c:pt>
                <c:pt idx="98">
                  <c:v>2.7396752E-2</c:v>
                </c:pt>
                <c:pt idx="99">
                  <c:v>2.8107902000000001E-2</c:v>
                </c:pt>
                <c:pt idx="100">
                  <c:v>2.8200691999999999E-2</c:v>
                </c:pt>
                <c:pt idx="101">
                  <c:v>2.7954677000000001E-2</c:v>
                </c:pt>
                <c:pt idx="102">
                  <c:v>2.7682524E-2</c:v>
                </c:pt>
                <c:pt idx="103">
                  <c:v>2.7876399999999999E-2</c:v>
                </c:pt>
                <c:pt idx="104">
                  <c:v>2.7454235E-2</c:v>
                </c:pt>
                <c:pt idx="105">
                  <c:v>2.6477418999999999E-2</c:v>
                </c:pt>
                <c:pt idx="106">
                  <c:v>2.4841992E-2</c:v>
                </c:pt>
                <c:pt idx="107">
                  <c:v>2.2973435E-2</c:v>
                </c:pt>
                <c:pt idx="108">
                  <c:v>1.996094E-2</c:v>
                </c:pt>
                <c:pt idx="109">
                  <c:v>1.631674E-2</c:v>
                </c:pt>
                <c:pt idx="110">
                  <c:v>1.2631672E-2</c:v>
                </c:pt>
                <c:pt idx="111">
                  <c:v>9.4832030000000008E-3</c:v>
                </c:pt>
                <c:pt idx="112">
                  <c:v>5.382029E-3</c:v>
                </c:pt>
                <c:pt idx="113">
                  <c:v>1.3839969000000001E-3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D047-4618-97B6-CEAC513B0FB6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[2]Sheet1!$D$164:$DT$164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5.1099999999999995E-4</c:v>
                </c:pt>
                <c:pt idx="5">
                  <c:v>1.8028917000000001E-3</c:v>
                </c:pt>
                <c:pt idx="6">
                  <c:v>2.9439467E-3</c:v>
                </c:pt>
                <c:pt idx="7">
                  <c:v>4.6764299999999996E-3</c:v>
                </c:pt>
                <c:pt idx="8">
                  <c:v>5.4930435000000001E-3</c:v>
                </c:pt>
                <c:pt idx="9">
                  <c:v>4.1171274999999997E-3</c:v>
                </c:pt>
                <c:pt idx="10">
                  <c:v>3.3100000000000002E-4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3.5500000000000001E-4</c:v>
                </c:pt>
                <c:pt idx="15">
                  <c:v>6.2345085000000003E-3</c:v>
                </c:pt>
                <c:pt idx="16">
                  <c:v>1.0868116000000001E-2</c:v>
                </c:pt>
                <c:pt idx="17">
                  <c:v>1.0890585E-2</c:v>
                </c:pt>
                <c:pt idx="18">
                  <c:v>6.6380570000000002E-3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5.3972267000000004E-3</c:v>
                </c:pt>
                <c:pt idx="27">
                  <c:v>1.0908159000000001E-2</c:v>
                </c:pt>
                <c:pt idx="28">
                  <c:v>1.4856395999999999E-2</c:v>
                </c:pt>
                <c:pt idx="29">
                  <c:v>1.6736824000000001E-2</c:v>
                </c:pt>
                <c:pt idx="30">
                  <c:v>1.8305894E-2</c:v>
                </c:pt>
                <c:pt idx="31">
                  <c:v>1.9925757999999998E-2</c:v>
                </c:pt>
                <c:pt idx="32">
                  <c:v>2.1196530000000002E-2</c:v>
                </c:pt>
                <c:pt idx="33">
                  <c:v>2.3509414999999999E-2</c:v>
                </c:pt>
                <c:pt idx="34">
                  <c:v>2.6466147999999998E-2</c:v>
                </c:pt>
                <c:pt idx="35">
                  <c:v>2.9448584E-2</c:v>
                </c:pt>
                <c:pt idx="36">
                  <c:v>3.0735556000000001E-2</c:v>
                </c:pt>
                <c:pt idx="37">
                  <c:v>2.944273E-2</c:v>
                </c:pt>
                <c:pt idx="38">
                  <c:v>2.5868893E-2</c:v>
                </c:pt>
                <c:pt idx="39">
                  <c:v>2.1734548999999999E-2</c:v>
                </c:pt>
                <c:pt idx="40">
                  <c:v>1.7783653E-2</c:v>
                </c:pt>
                <c:pt idx="41">
                  <c:v>1.4962171E-2</c:v>
                </c:pt>
                <c:pt idx="42">
                  <c:v>1.3221765E-2</c:v>
                </c:pt>
                <c:pt idx="43">
                  <c:v>1.428653E-2</c:v>
                </c:pt>
                <c:pt idx="44">
                  <c:v>1.9064379999999999E-2</c:v>
                </c:pt>
                <c:pt idx="45">
                  <c:v>2.6174803999999999E-2</c:v>
                </c:pt>
                <c:pt idx="46">
                  <c:v>3.2422083999999997E-2</c:v>
                </c:pt>
                <c:pt idx="47">
                  <c:v>3.513525E-2</c:v>
                </c:pt>
                <c:pt idx="48">
                  <c:v>3.4092665000000001E-2</c:v>
                </c:pt>
                <c:pt idx="49">
                  <c:v>3.1057566000000002E-2</c:v>
                </c:pt>
                <c:pt idx="50">
                  <c:v>2.7238475000000002E-2</c:v>
                </c:pt>
                <c:pt idx="51">
                  <c:v>2.4776691999999999E-2</c:v>
                </c:pt>
                <c:pt idx="52">
                  <c:v>2.4362740000000001E-2</c:v>
                </c:pt>
                <c:pt idx="53">
                  <c:v>2.4468542999999999E-2</c:v>
                </c:pt>
                <c:pt idx="54">
                  <c:v>2.2976587999999999E-2</c:v>
                </c:pt>
                <c:pt idx="55">
                  <c:v>2.0434322000000001E-2</c:v>
                </c:pt>
                <c:pt idx="56">
                  <c:v>1.9308341999999999E-2</c:v>
                </c:pt>
                <c:pt idx="57">
                  <c:v>2.1833426999999999E-2</c:v>
                </c:pt>
                <c:pt idx="58">
                  <c:v>2.7629773999999999E-2</c:v>
                </c:pt>
                <c:pt idx="59">
                  <c:v>3.3831917000000003E-2</c:v>
                </c:pt>
                <c:pt idx="60">
                  <c:v>3.7172709999999998E-2</c:v>
                </c:pt>
                <c:pt idx="61">
                  <c:v>3.8335915999999998E-2</c:v>
                </c:pt>
                <c:pt idx="62">
                  <c:v>3.8198984999999998E-2</c:v>
                </c:pt>
                <c:pt idx="63">
                  <c:v>3.7201520000000002E-2</c:v>
                </c:pt>
                <c:pt idx="64">
                  <c:v>3.4770027000000002E-2</c:v>
                </c:pt>
                <c:pt idx="65">
                  <c:v>3.2617338000000003E-2</c:v>
                </c:pt>
                <c:pt idx="66">
                  <c:v>3.4451872000000001E-2</c:v>
                </c:pt>
                <c:pt idx="67">
                  <c:v>4.2507360000000001E-2</c:v>
                </c:pt>
                <c:pt idx="68">
                  <c:v>5.3365040000000002E-2</c:v>
                </c:pt>
                <c:pt idx="69">
                  <c:v>5.9421333999999999E-2</c:v>
                </c:pt>
                <c:pt idx="70">
                  <c:v>5.5684533000000001E-2</c:v>
                </c:pt>
                <c:pt idx="71">
                  <c:v>4.3541506000000001E-2</c:v>
                </c:pt>
                <c:pt idx="72">
                  <c:v>2.9609473000000001E-2</c:v>
                </c:pt>
                <c:pt idx="73">
                  <c:v>1.940499E-2</c:v>
                </c:pt>
                <c:pt idx="74">
                  <c:v>1.4730362E-2</c:v>
                </c:pt>
                <c:pt idx="75">
                  <c:v>1.2909675000000001E-2</c:v>
                </c:pt>
                <c:pt idx="76">
                  <c:v>1.1809338000000001E-2</c:v>
                </c:pt>
                <c:pt idx="77">
                  <c:v>1.1949009999999999E-2</c:v>
                </c:pt>
                <c:pt idx="78">
                  <c:v>1.5503177E-2</c:v>
                </c:pt>
                <c:pt idx="79">
                  <c:v>2.1412437999999999E-2</c:v>
                </c:pt>
                <c:pt idx="80">
                  <c:v>2.4740979999999999E-2</c:v>
                </c:pt>
                <c:pt idx="81">
                  <c:v>2.1202815999999999E-2</c:v>
                </c:pt>
                <c:pt idx="82">
                  <c:v>1.0561825E-2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2.6636899999999998E-3</c:v>
                </c:pt>
                <c:pt idx="89">
                  <c:v>1.0183088999999999E-2</c:v>
                </c:pt>
                <c:pt idx="90">
                  <c:v>1.5835545999999999E-2</c:v>
                </c:pt>
                <c:pt idx="91">
                  <c:v>2.0168357000000001E-2</c:v>
                </c:pt>
                <c:pt idx="92">
                  <c:v>2.2891907E-2</c:v>
                </c:pt>
                <c:pt idx="93">
                  <c:v>2.4453820000000001E-2</c:v>
                </c:pt>
                <c:pt idx="94">
                  <c:v>2.5095025E-2</c:v>
                </c:pt>
                <c:pt idx="95">
                  <c:v>2.5073040000000001E-2</c:v>
                </c:pt>
                <c:pt idx="96">
                  <c:v>2.5974968000000001E-2</c:v>
                </c:pt>
                <c:pt idx="97">
                  <c:v>2.7310435000000001E-2</c:v>
                </c:pt>
                <c:pt idx="98">
                  <c:v>2.845025E-2</c:v>
                </c:pt>
                <c:pt idx="99">
                  <c:v>2.8989810000000001E-2</c:v>
                </c:pt>
                <c:pt idx="100">
                  <c:v>2.8840983000000001E-2</c:v>
                </c:pt>
                <c:pt idx="101">
                  <c:v>2.8393893E-2</c:v>
                </c:pt>
                <c:pt idx="102">
                  <c:v>2.7854182000000002E-2</c:v>
                </c:pt>
                <c:pt idx="103">
                  <c:v>2.7806105000000001E-2</c:v>
                </c:pt>
                <c:pt idx="104">
                  <c:v>2.7194103000000001E-2</c:v>
                </c:pt>
                <c:pt idx="105">
                  <c:v>2.6078751000000001E-2</c:v>
                </c:pt>
                <c:pt idx="106">
                  <c:v>2.4356121000000001E-2</c:v>
                </c:pt>
                <c:pt idx="107">
                  <c:v>2.2479933000000001E-2</c:v>
                </c:pt>
                <c:pt idx="108">
                  <c:v>1.9470144000000002E-2</c:v>
                </c:pt>
                <c:pt idx="109">
                  <c:v>1.5867524000000001E-2</c:v>
                </c:pt>
                <c:pt idx="110">
                  <c:v>1.2258465E-2</c:v>
                </c:pt>
                <c:pt idx="111">
                  <c:v>9.2539100000000006E-3</c:v>
                </c:pt>
                <c:pt idx="112">
                  <c:v>5.2727909999999998E-3</c:v>
                </c:pt>
                <c:pt idx="113">
                  <c:v>1.3826418E-3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D047-4618-97B6-CEAC513B0FB6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[2]Sheet1!$D$165:$DT$165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1.4860520999999999E-3</c:v>
                </c:pt>
                <c:pt idx="6">
                  <c:v>2.9469777000000002E-3</c:v>
                </c:pt>
                <c:pt idx="7">
                  <c:v>4.7983564000000003E-3</c:v>
                </c:pt>
                <c:pt idx="8">
                  <c:v>5.4475273999999999E-3</c:v>
                </c:pt>
                <c:pt idx="9">
                  <c:v>3.8545561999999999E-3</c:v>
                </c:pt>
                <c:pt idx="10">
                  <c:v>5.2899999999999998E-5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8.0500000000000005E-4</c:v>
                </c:pt>
                <c:pt idx="15">
                  <c:v>6.4759044999999999E-3</c:v>
                </c:pt>
                <c:pt idx="16">
                  <c:v>1.0976803E-2</c:v>
                </c:pt>
                <c:pt idx="17">
                  <c:v>1.1018172E-2</c:v>
                </c:pt>
                <c:pt idx="18">
                  <c:v>6.7426055000000002E-3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5.3605570000000002E-3</c:v>
                </c:pt>
                <c:pt idx="27">
                  <c:v>1.08768735E-2</c:v>
                </c:pt>
                <c:pt idx="28">
                  <c:v>1.4758053E-2</c:v>
                </c:pt>
                <c:pt idx="29">
                  <c:v>1.6532034000000001E-2</c:v>
                </c:pt>
                <c:pt idx="30">
                  <c:v>1.8042859000000001E-2</c:v>
                </c:pt>
                <c:pt idx="31">
                  <c:v>1.9697288E-2</c:v>
                </c:pt>
                <c:pt idx="32">
                  <c:v>2.1076713E-2</c:v>
                </c:pt>
                <c:pt idx="33">
                  <c:v>2.3529393999999999E-2</c:v>
                </c:pt>
                <c:pt idx="34">
                  <c:v>2.6539101999999998E-2</c:v>
                </c:pt>
                <c:pt idx="35">
                  <c:v>2.9438293000000001E-2</c:v>
                </c:pt>
                <c:pt idx="36">
                  <c:v>3.0584977999999999E-2</c:v>
                </c:pt>
                <c:pt idx="37">
                  <c:v>2.9180813999999999E-2</c:v>
                </c:pt>
                <c:pt idx="38">
                  <c:v>2.5672823000000001E-2</c:v>
                </c:pt>
                <c:pt idx="39">
                  <c:v>2.1725377000000001E-2</c:v>
                </c:pt>
                <c:pt idx="40">
                  <c:v>1.7949860000000002E-2</c:v>
                </c:pt>
                <c:pt idx="41">
                  <c:v>1.5190278999999999E-2</c:v>
                </c:pt>
                <c:pt idx="42">
                  <c:v>1.3382504999999999E-2</c:v>
                </c:pt>
                <c:pt idx="43">
                  <c:v>1.4270603999999999E-2</c:v>
                </c:pt>
                <c:pt idx="44">
                  <c:v>1.884386E-2</c:v>
                </c:pt>
                <c:pt idx="45">
                  <c:v>2.5772467E-2</c:v>
                </c:pt>
                <c:pt idx="46">
                  <c:v>3.1996152999999999E-2</c:v>
                </c:pt>
                <c:pt idx="47">
                  <c:v>3.4878447999999999E-2</c:v>
                </c:pt>
                <c:pt idx="48">
                  <c:v>3.414996E-2</c:v>
                </c:pt>
                <c:pt idx="49">
                  <c:v>3.1358227000000002E-2</c:v>
                </c:pt>
                <c:pt idx="50">
                  <c:v>2.7583311999999999E-2</c:v>
                </c:pt>
                <c:pt idx="51">
                  <c:v>2.4888895000000001E-2</c:v>
                </c:pt>
                <c:pt idx="52">
                  <c:v>2.4101464E-2</c:v>
                </c:pt>
                <c:pt idx="53">
                  <c:v>2.3925694000000001E-2</c:v>
                </c:pt>
                <c:pt idx="54">
                  <c:v>2.2378093000000002E-2</c:v>
                </c:pt>
                <c:pt idx="55">
                  <c:v>1.9950407999999999E-2</c:v>
                </c:pt>
                <c:pt idx="56">
                  <c:v>1.9037472E-2</c:v>
                </c:pt>
                <c:pt idx="57">
                  <c:v>2.1742015999999999E-2</c:v>
                </c:pt>
                <c:pt idx="58">
                  <c:v>2.7663668999999998E-2</c:v>
                </c:pt>
                <c:pt idx="59">
                  <c:v>3.3958747999999997E-2</c:v>
                </c:pt>
                <c:pt idx="60">
                  <c:v>3.735231E-2</c:v>
                </c:pt>
                <c:pt idx="61">
                  <c:v>3.8497644999999997E-2</c:v>
                </c:pt>
                <c:pt idx="62">
                  <c:v>3.8199726000000003E-2</c:v>
                </c:pt>
                <c:pt idx="63">
                  <c:v>3.6877856000000001E-2</c:v>
                </c:pt>
                <c:pt idx="64">
                  <c:v>3.4100400000000003E-2</c:v>
                </c:pt>
                <c:pt idx="65">
                  <c:v>3.1811006000000003E-2</c:v>
                </c:pt>
                <c:pt idx="66">
                  <c:v>3.3849209999999998E-2</c:v>
                </c:pt>
                <c:pt idx="67">
                  <c:v>4.2327754000000002E-2</c:v>
                </c:pt>
                <c:pt idx="68">
                  <c:v>5.3550303E-2</c:v>
                </c:pt>
                <c:pt idx="69">
                  <c:v>5.9694700000000003E-2</c:v>
                </c:pt>
                <c:pt idx="70">
                  <c:v>5.575629E-2</c:v>
                </c:pt>
                <c:pt idx="71">
                  <c:v>4.3319240000000002E-2</c:v>
                </c:pt>
                <c:pt idx="72">
                  <c:v>2.9222833E-2</c:v>
                </c:pt>
                <c:pt idx="73">
                  <c:v>1.9038969999999999E-2</c:v>
                </c:pt>
                <c:pt idx="74">
                  <c:v>1.4469742000000001E-2</c:v>
                </c:pt>
                <c:pt idx="75">
                  <c:v>1.2737483000000001E-2</c:v>
                </c:pt>
                <c:pt idx="76">
                  <c:v>1.174069E-2</c:v>
                </c:pt>
                <c:pt idx="77">
                  <c:v>1.2045315500000001E-2</c:v>
                </c:pt>
                <c:pt idx="78">
                  <c:v>1.5737629999999999E-2</c:v>
                </c:pt>
                <c:pt idx="79">
                  <c:v>2.1599501E-2</c:v>
                </c:pt>
                <c:pt idx="80">
                  <c:v>2.4650795E-2</c:v>
                </c:pt>
                <c:pt idx="81">
                  <c:v>2.0801460000000001E-2</c:v>
                </c:pt>
                <c:pt idx="82">
                  <c:v>1.0048814E-2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2.9866888999999998E-3</c:v>
                </c:pt>
                <c:pt idx="89">
                  <c:v>1.0711951000000001E-2</c:v>
                </c:pt>
                <c:pt idx="90">
                  <c:v>1.6587399999999999E-2</c:v>
                </c:pt>
                <c:pt idx="91">
                  <c:v>2.1049557E-2</c:v>
                </c:pt>
                <c:pt idx="92">
                  <c:v>2.3643511999999998E-2</c:v>
                </c:pt>
                <c:pt idx="93">
                  <c:v>2.489098E-2</c:v>
                </c:pt>
                <c:pt idx="94">
                  <c:v>2.5096095999999998E-2</c:v>
                </c:pt>
                <c:pt idx="95">
                  <c:v>2.4622927999999999E-2</c:v>
                </c:pt>
                <c:pt idx="96">
                  <c:v>2.5149409000000001E-2</c:v>
                </c:pt>
                <c:pt idx="97">
                  <c:v>2.6265638000000001E-2</c:v>
                </c:pt>
                <c:pt idx="98">
                  <c:v>2.7375769000000001E-2</c:v>
                </c:pt>
                <c:pt idx="99">
                  <c:v>2.8036255E-2</c:v>
                </c:pt>
                <c:pt idx="100">
                  <c:v>2.8092605999999999E-2</c:v>
                </c:pt>
                <c:pt idx="101">
                  <c:v>2.7854176000000001E-2</c:v>
                </c:pt>
                <c:pt idx="102">
                  <c:v>2.7545634999999999E-2</c:v>
                </c:pt>
                <c:pt idx="103">
                  <c:v>2.7691529999999999E-2</c:v>
                </c:pt>
                <c:pt idx="104">
                  <c:v>2.723037E-2</c:v>
                </c:pt>
                <c:pt idx="105">
                  <c:v>2.6222776999999999E-2</c:v>
                </c:pt>
                <c:pt idx="106">
                  <c:v>2.4569227999999999E-2</c:v>
                </c:pt>
                <c:pt idx="107">
                  <c:v>2.2687270999999998E-2</c:v>
                </c:pt>
                <c:pt idx="108">
                  <c:v>1.9689832000000001E-2</c:v>
                </c:pt>
                <c:pt idx="109">
                  <c:v>1.6079882E-2</c:v>
                </c:pt>
                <c:pt idx="110">
                  <c:v>1.2447615E-2</c:v>
                </c:pt>
                <c:pt idx="111">
                  <c:v>9.4082499999999999E-3</c:v>
                </c:pt>
                <c:pt idx="112">
                  <c:v>5.4125889999999998E-3</c:v>
                </c:pt>
                <c:pt idx="113">
                  <c:v>1.5231947000000001E-3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D047-4618-97B6-CEAC513B0FB6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[2]Sheet1!$D$166:$DT$166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3.9399999999999998E-4</c:v>
                </c:pt>
                <c:pt idx="5">
                  <c:v>1.9462061000000001E-3</c:v>
                </c:pt>
                <c:pt idx="6">
                  <c:v>3.1971019999999998E-3</c:v>
                </c:pt>
                <c:pt idx="7">
                  <c:v>4.8798937000000004E-3</c:v>
                </c:pt>
                <c:pt idx="8">
                  <c:v>5.4857717000000002E-3</c:v>
                </c:pt>
                <c:pt idx="9">
                  <c:v>3.8583963000000002E-3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8.0199999999999998E-4</c:v>
                </c:pt>
                <c:pt idx="15">
                  <c:v>6.6956094999999997E-3</c:v>
                </c:pt>
                <c:pt idx="16">
                  <c:v>1.1170838000000001E-2</c:v>
                </c:pt>
                <c:pt idx="17">
                  <c:v>1.0942922000000001E-2</c:v>
                </c:pt>
                <c:pt idx="18">
                  <c:v>6.3531506000000003E-3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5.9601463999999996E-3</c:v>
                </c:pt>
                <c:pt idx="27">
                  <c:v>1.1031753E-2</c:v>
                </c:pt>
                <c:pt idx="28">
                  <c:v>1.4543318E-2</c:v>
                </c:pt>
                <c:pt idx="29">
                  <c:v>1.6107209000000001E-2</c:v>
                </c:pt>
                <c:pt idx="30">
                  <c:v>1.7493516000000001E-2</c:v>
                </c:pt>
                <c:pt idx="31">
                  <c:v>1.9086927E-2</c:v>
                </c:pt>
                <c:pt idx="32">
                  <c:v>2.0514280999999999E-2</c:v>
                </c:pt>
                <c:pt idx="33">
                  <c:v>2.3179702E-2</c:v>
                </c:pt>
                <c:pt idx="34">
                  <c:v>2.6580113999999998E-2</c:v>
                </c:pt>
                <c:pt idx="35">
                  <c:v>2.9894723000000002E-2</c:v>
                </c:pt>
                <c:pt idx="36">
                  <c:v>3.1270098000000003E-2</c:v>
                </c:pt>
                <c:pt idx="37">
                  <c:v>2.9864709999999999E-2</c:v>
                </c:pt>
                <c:pt idx="38">
                  <c:v>2.6182850000000001E-2</c:v>
                </c:pt>
                <c:pt idx="39">
                  <c:v>2.2026008E-2</c:v>
                </c:pt>
                <c:pt idx="40">
                  <c:v>1.8035127000000001E-2</c:v>
                </c:pt>
                <c:pt idx="41">
                  <c:v>1.5111548000000001E-2</c:v>
                </c:pt>
                <c:pt idx="42">
                  <c:v>1.3239177E-2</c:v>
                </c:pt>
                <c:pt idx="43">
                  <c:v>1.4166542000000001E-2</c:v>
                </c:pt>
                <c:pt idx="44">
                  <c:v>1.8837509999999998E-2</c:v>
                </c:pt>
                <c:pt idx="45">
                  <c:v>2.5827622000000001E-2</c:v>
                </c:pt>
                <c:pt idx="46">
                  <c:v>3.2068140000000002E-2</c:v>
                </c:pt>
                <c:pt idx="47">
                  <c:v>3.4942090000000002E-2</c:v>
                </c:pt>
                <c:pt idx="48">
                  <c:v>3.4159450000000001E-2</c:v>
                </c:pt>
                <c:pt idx="49">
                  <c:v>3.1300735000000003E-2</c:v>
                </c:pt>
                <c:pt idx="50">
                  <c:v>2.7496215000000001E-2</c:v>
                </c:pt>
                <c:pt idx="51">
                  <c:v>2.486507E-2</c:v>
                </c:pt>
                <c:pt idx="52">
                  <c:v>2.4148531000000001E-2</c:v>
                </c:pt>
                <c:pt idx="53">
                  <c:v>2.3952851000000001E-2</c:v>
                </c:pt>
                <c:pt idx="54">
                  <c:v>2.2335494000000001E-2</c:v>
                </c:pt>
                <c:pt idx="55">
                  <c:v>1.9911756999999999E-2</c:v>
                </c:pt>
                <c:pt idx="56">
                  <c:v>1.9163229E-2</c:v>
                </c:pt>
                <c:pt idx="57">
                  <c:v>2.2112591000000001E-2</c:v>
                </c:pt>
                <c:pt idx="58">
                  <c:v>2.813185E-2</c:v>
                </c:pt>
                <c:pt idx="59">
                  <c:v>3.4247037000000001E-2</c:v>
                </c:pt>
                <c:pt idx="60">
                  <c:v>3.7301109999999998E-2</c:v>
                </c:pt>
                <c:pt idx="61">
                  <c:v>3.8141396000000001E-2</c:v>
                </c:pt>
                <c:pt idx="62">
                  <c:v>3.7748906999999998E-2</c:v>
                </c:pt>
                <c:pt idx="63">
                  <c:v>3.656848E-2</c:v>
                </c:pt>
                <c:pt idx="64">
                  <c:v>3.4069370000000002E-2</c:v>
                </c:pt>
                <c:pt idx="65">
                  <c:v>3.2014969999999997E-2</c:v>
                </c:pt>
                <c:pt idx="66">
                  <c:v>3.4090802000000003E-2</c:v>
                </c:pt>
                <c:pt idx="67">
                  <c:v>4.2423534999999998E-2</c:v>
                </c:pt>
                <c:pt idx="68">
                  <c:v>5.3493449999999998E-2</c:v>
                </c:pt>
                <c:pt idx="69">
                  <c:v>5.9665040000000003E-2</c:v>
                </c:pt>
                <c:pt idx="70">
                  <c:v>5.5911437000000001E-2</c:v>
                </c:pt>
                <c:pt idx="71">
                  <c:v>4.3595828000000003E-2</c:v>
                </c:pt>
                <c:pt idx="72">
                  <c:v>2.9383289E-2</c:v>
                </c:pt>
                <c:pt idx="73">
                  <c:v>1.8900008999999999E-2</c:v>
                </c:pt>
                <c:pt idx="74">
                  <c:v>1.4094591E-2</c:v>
                </c:pt>
                <c:pt idx="75">
                  <c:v>1.2343577E-2</c:v>
                </c:pt>
                <c:pt idx="76">
                  <c:v>1.1494559E-2</c:v>
                </c:pt>
                <c:pt idx="77">
                  <c:v>1.2040800000000001E-2</c:v>
                </c:pt>
                <c:pt idx="78">
                  <c:v>1.5995881999999999E-2</c:v>
                </c:pt>
                <c:pt idx="79">
                  <c:v>2.2083077999999999E-2</c:v>
                </c:pt>
                <c:pt idx="80">
                  <c:v>2.5249886999999999E-2</c:v>
                </c:pt>
                <c:pt idx="81">
                  <c:v>2.1331125999999999E-2</c:v>
                </c:pt>
                <c:pt idx="82">
                  <c:v>1.0286293E-2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3.3752727000000001E-3</c:v>
                </c:pt>
                <c:pt idx="89">
                  <c:v>1.1156644E-2</c:v>
                </c:pt>
                <c:pt idx="90">
                  <c:v>1.6873822E-2</c:v>
                </c:pt>
                <c:pt idx="91">
                  <c:v>2.1024218000000001E-2</c:v>
                </c:pt>
                <c:pt idx="92">
                  <c:v>2.3318927999999999E-2</c:v>
                </c:pt>
                <c:pt idx="93">
                  <c:v>2.4352271000000002E-2</c:v>
                </c:pt>
                <c:pt idx="94">
                  <c:v>2.4436174000000001E-2</c:v>
                </c:pt>
                <c:pt idx="95">
                  <c:v>2.4013900000000001E-2</c:v>
                </c:pt>
                <c:pt idx="96">
                  <c:v>2.4668753000000002E-2</c:v>
                </c:pt>
                <c:pt idx="97">
                  <c:v>2.5991336E-2</c:v>
                </c:pt>
                <c:pt idx="98">
                  <c:v>2.7314363000000001E-2</c:v>
                </c:pt>
                <c:pt idx="99">
                  <c:v>2.8167358E-2</c:v>
                </c:pt>
                <c:pt idx="100">
                  <c:v>2.8377894000000001E-2</c:v>
                </c:pt>
                <c:pt idx="101">
                  <c:v>2.8179857999999999E-2</c:v>
                </c:pt>
                <c:pt idx="102">
                  <c:v>2.7963269999999998E-2</c:v>
                </c:pt>
                <c:pt idx="103">
                  <c:v>2.816451E-2</c:v>
                </c:pt>
                <c:pt idx="104">
                  <c:v>2.7724959E-2</c:v>
                </c:pt>
                <c:pt idx="105">
                  <c:v>2.6709743000000001E-2</c:v>
                </c:pt>
                <c:pt idx="106">
                  <c:v>2.502018E-2</c:v>
                </c:pt>
                <c:pt idx="107">
                  <c:v>2.3091024000000002E-2</c:v>
                </c:pt>
                <c:pt idx="108">
                  <c:v>2.0013718E-2</c:v>
                </c:pt>
                <c:pt idx="109">
                  <c:v>1.6314390000000002E-2</c:v>
                </c:pt>
                <c:pt idx="110">
                  <c:v>1.2608148E-2</c:v>
                </c:pt>
                <c:pt idx="111">
                  <c:v>9.5400759999999998E-3</c:v>
                </c:pt>
                <c:pt idx="112">
                  <c:v>5.5125746999999999E-3</c:v>
                </c:pt>
                <c:pt idx="113">
                  <c:v>1.5979366999999999E-3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D047-4618-97B6-CEAC513B0FB6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[2]Sheet1!$D$167:$DT$167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1.8900000000000001E-4</c:v>
                </c:pt>
                <c:pt idx="5">
                  <c:v>1.6960541E-3</c:v>
                </c:pt>
                <c:pt idx="6">
                  <c:v>3.0249272999999998E-3</c:v>
                </c:pt>
                <c:pt idx="7">
                  <c:v>4.8308135000000004E-3</c:v>
                </c:pt>
                <c:pt idx="8">
                  <c:v>5.6003225000000002E-3</c:v>
                </c:pt>
                <c:pt idx="9">
                  <c:v>4.1531255000000003E-3</c:v>
                </c:pt>
                <c:pt idx="10">
                  <c:v>3.0400000000000002E-4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2.8200000000000002E-4</c:v>
                </c:pt>
                <c:pt idx="15">
                  <c:v>6.1449199999999999E-3</c:v>
                </c:pt>
                <c:pt idx="16">
                  <c:v>1.0837784E-2</c:v>
                </c:pt>
                <c:pt idx="17">
                  <c:v>1.0962082999999999E-2</c:v>
                </c:pt>
                <c:pt idx="18">
                  <c:v>6.7907339999999997E-3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5.6262672999999996E-3</c:v>
                </c:pt>
                <c:pt idx="27">
                  <c:v>1.0874795E-2</c:v>
                </c:pt>
                <c:pt idx="28">
                  <c:v>1.4535058999999999E-2</c:v>
                </c:pt>
                <c:pt idx="29">
                  <c:v>1.6245274000000001E-2</c:v>
                </c:pt>
                <c:pt idx="30">
                  <c:v>1.7739456000000001E-2</c:v>
                </c:pt>
                <c:pt idx="31">
                  <c:v>1.9389725999999999E-2</c:v>
                </c:pt>
                <c:pt idx="32">
                  <c:v>2.0773059E-2</c:v>
                </c:pt>
                <c:pt idx="33">
                  <c:v>2.3295852999999998E-2</c:v>
                </c:pt>
                <c:pt idx="34">
                  <c:v>2.6451828E-2</c:v>
                </c:pt>
                <c:pt idx="35">
                  <c:v>2.9535875E-2</c:v>
                </c:pt>
                <c:pt idx="36">
                  <c:v>3.0832934999999999E-2</c:v>
                </c:pt>
                <c:pt idx="37">
                  <c:v>2.9469950000000002E-2</c:v>
                </c:pt>
                <c:pt idx="38">
                  <c:v>2.5905742999999998E-2</c:v>
                </c:pt>
                <c:pt idx="39">
                  <c:v>2.1816818000000002E-2</c:v>
                </c:pt>
                <c:pt idx="40">
                  <c:v>1.7882979E-2</c:v>
                </c:pt>
                <c:pt idx="41">
                  <c:v>1.5052202000000001E-2</c:v>
                </c:pt>
                <c:pt idx="42">
                  <c:v>1.3220645499999999E-2</c:v>
                </c:pt>
                <c:pt idx="43">
                  <c:v>1.4132871999999999E-2</c:v>
                </c:pt>
                <c:pt idx="44">
                  <c:v>1.8786198E-2</c:v>
                </c:pt>
                <c:pt idx="45">
                  <c:v>2.5859084000000001E-2</c:v>
                </c:pt>
                <c:pt idx="46">
                  <c:v>3.2251769999999999E-2</c:v>
                </c:pt>
                <c:pt idx="47">
                  <c:v>3.5225029999999997E-2</c:v>
                </c:pt>
                <c:pt idx="48">
                  <c:v>3.4399676999999997E-2</c:v>
                </c:pt>
                <c:pt idx="49">
                  <c:v>3.1384380000000003E-2</c:v>
                </c:pt>
                <c:pt idx="50">
                  <c:v>2.7405771999999998E-2</c:v>
                </c:pt>
                <c:pt idx="51">
                  <c:v>2.4606527999999999E-2</c:v>
                </c:pt>
                <c:pt idx="52">
                  <c:v>2.3852407999999999E-2</c:v>
                </c:pt>
                <c:pt idx="53">
                  <c:v>2.3811071999999999E-2</c:v>
                </c:pt>
                <c:pt idx="54">
                  <c:v>2.2546569999999998E-2</c:v>
                </c:pt>
                <c:pt idx="55">
                  <c:v>2.0503693999999999E-2</c:v>
                </c:pt>
                <c:pt idx="56">
                  <c:v>1.9812415999999999E-2</c:v>
                </c:pt>
                <c:pt idx="57">
                  <c:v>2.2376692E-2</c:v>
                </c:pt>
                <c:pt idx="58">
                  <c:v>2.7762887999999999E-2</c:v>
                </c:pt>
                <c:pt idx="59">
                  <c:v>3.3419909999999997E-2</c:v>
                </c:pt>
                <c:pt idx="60">
                  <c:v>3.648291E-2</c:v>
                </c:pt>
                <c:pt idx="61">
                  <c:v>3.7761322999999999E-2</c:v>
                </c:pt>
                <c:pt idx="62">
                  <c:v>3.7954014000000001E-2</c:v>
                </c:pt>
                <c:pt idx="63">
                  <c:v>3.7189554E-2</c:v>
                </c:pt>
                <c:pt idx="64">
                  <c:v>3.470724E-2</c:v>
                </c:pt>
                <c:pt idx="65">
                  <c:v>3.2291599999999997E-2</c:v>
                </c:pt>
                <c:pt idx="66">
                  <c:v>3.3855740000000002E-2</c:v>
                </c:pt>
                <c:pt idx="67">
                  <c:v>4.1843894999999999E-2</c:v>
                </c:pt>
                <c:pt idx="68">
                  <c:v>5.2927077000000003E-2</c:v>
                </c:pt>
                <c:pt idx="69">
                  <c:v>5.9467085000000003E-2</c:v>
                </c:pt>
                <c:pt idx="70">
                  <c:v>5.6310944000000002E-2</c:v>
                </c:pt>
                <c:pt idx="71">
                  <c:v>4.4616944999999998E-2</c:v>
                </c:pt>
                <c:pt idx="72">
                  <c:v>3.0761264E-2</c:v>
                </c:pt>
                <c:pt idx="73">
                  <c:v>2.0088535000000001E-2</c:v>
                </c:pt>
                <c:pt idx="74">
                  <c:v>1.4499801999999999E-2</c:v>
                </c:pt>
                <c:pt idx="75">
                  <c:v>1.1729184E-2</c:v>
                </c:pt>
                <c:pt idx="76">
                  <c:v>1.0170813000000001E-2</c:v>
                </c:pt>
                <c:pt idx="77">
                  <c:v>1.054473E-2</c:v>
                </c:pt>
                <c:pt idx="78">
                  <c:v>1.4761277499999999E-2</c:v>
                </c:pt>
                <c:pt idx="79">
                  <c:v>2.131808E-2</c:v>
                </c:pt>
                <c:pt idx="80">
                  <c:v>2.4999299999999999E-2</c:v>
                </c:pt>
                <c:pt idx="81">
                  <c:v>2.1566736E-2</c:v>
                </c:pt>
                <c:pt idx="82">
                  <c:v>1.0945859E-2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3.1086763E-3</c:v>
                </c:pt>
                <c:pt idx="89">
                  <c:v>1.0331692999999999E-2</c:v>
                </c:pt>
                <c:pt idx="90">
                  <c:v>1.5643227999999999E-2</c:v>
                </c:pt>
                <c:pt idx="91">
                  <c:v>1.9697532E-2</c:v>
                </c:pt>
                <c:pt idx="92">
                  <c:v>2.2248213999999999E-2</c:v>
                </c:pt>
                <c:pt idx="93">
                  <c:v>2.3740622999999999E-2</c:v>
                </c:pt>
                <c:pt idx="94">
                  <c:v>2.4362307E-2</c:v>
                </c:pt>
                <c:pt idx="95">
                  <c:v>2.4334930000000001E-2</c:v>
                </c:pt>
                <c:pt idx="96">
                  <c:v>2.5248942999999999E-2</c:v>
                </c:pt>
                <c:pt idx="97">
                  <c:v>2.6629986000000001E-2</c:v>
                </c:pt>
                <c:pt idx="98">
                  <c:v>2.7849169999999999E-2</c:v>
                </c:pt>
                <c:pt idx="99">
                  <c:v>2.8495269E-2</c:v>
                </c:pt>
                <c:pt idx="100">
                  <c:v>2.84703E-2</c:v>
                </c:pt>
                <c:pt idx="101">
                  <c:v>2.8108890000000001E-2</c:v>
                </c:pt>
                <c:pt idx="102">
                  <c:v>2.771939E-2</c:v>
                </c:pt>
                <c:pt idx="103">
                  <c:v>2.7826078000000001E-2</c:v>
                </c:pt>
                <c:pt idx="104">
                  <c:v>2.7355865E-2</c:v>
                </c:pt>
                <c:pt idx="105">
                  <c:v>2.6363937E-2</c:v>
                </c:pt>
                <c:pt idx="106">
                  <c:v>2.4748349999999999E-2</c:v>
                </c:pt>
                <c:pt idx="107">
                  <c:v>2.2958102000000001E-2</c:v>
                </c:pt>
                <c:pt idx="108">
                  <c:v>2.0018956000000001E-2</c:v>
                </c:pt>
                <c:pt idx="109">
                  <c:v>1.6471889E-2</c:v>
                </c:pt>
                <c:pt idx="110">
                  <c:v>1.2899503E-2</c:v>
                </c:pt>
                <c:pt idx="111">
                  <c:v>9.8282830000000002E-3</c:v>
                </c:pt>
                <c:pt idx="112">
                  <c:v>5.8324941999999998E-3</c:v>
                </c:pt>
                <c:pt idx="113">
                  <c:v>1.9074357000000001E-3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D047-4618-97B6-CEAC513B0FB6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[2]Sheet1!$D$168:$DT$168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1.92E-4</c:v>
                </c:pt>
                <c:pt idx="5">
                  <c:v>1.5720497999999999E-3</c:v>
                </c:pt>
                <c:pt idx="6">
                  <c:v>2.7632645999999999E-3</c:v>
                </c:pt>
                <c:pt idx="7">
                  <c:v>4.4994099999999997E-3</c:v>
                </c:pt>
                <c:pt idx="8">
                  <c:v>5.1979707000000003E-3</c:v>
                </c:pt>
                <c:pt idx="9">
                  <c:v>3.7004515000000002E-3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8.1700000000000002E-4</c:v>
                </c:pt>
                <c:pt idx="15">
                  <c:v>6.5105240000000002E-3</c:v>
                </c:pt>
                <c:pt idx="16">
                  <c:v>1.0834018000000001E-2</c:v>
                </c:pt>
                <c:pt idx="17">
                  <c:v>1.0557532999999999E-2</c:v>
                </c:pt>
                <c:pt idx="18">
                  <c:v>6.0919340000000002E-3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5.7130879999999998E-3</c:v>
                </c:pt>
                <c:pt idx="27">
                  <c:v>1.1017172E-2</c:v>
                </c:pt>
                <c:pt idx="28">
                  <c:v>1.467367E-2</c:v>
                </c:pt>
                <c:pt idx="29">
                  <c:v>1.6376551E-2</c:v>
                </c:pt>
                <c:pt idx="30">
                  <c:v>1.7940999999999999E-2</c:v>
                </c:pt>
                <c:pt idx="31">
                  <c:v>1.9713838000000001E-2</c:v>
                </c:pt>
                <c:pt idx="32">
                  <c:v>2.1141633E-2</c:v>
                </c:pt>
                <c:pt idx="33">
                  <c:v>2.3499236999999999E-2</c:v>
                </c:pt>
                <c:pt idx="34">
                  <c:v>2.6363879999999999E-2</c:v>
                </c:pt>
                <c:pt idx="35">
                  <c:v>2.9187279999999999E-2</c:v>
                </c:pt>
                <c:pt idx="36">
                  <c:v>3.0327039E-2</c:v>
                </c:pt>
                <c:pt idx="37">
                  <c:v>2.8986402000000001E-2</c:v>
                </c:pt>
                <c:pt idx="38">
                  <c:v>2.5514761E-2</c:v>
                </c:pt>
                <c:pt idx="39">
                  <c:v>2.1633010000000001E-2</c:v>
                </c:pt>
                <c:pt idx="40">
                  <c:v>1.7962177999999999E-2</c:v>
                </c:pt>
                <c:pt idx="41">
                  <c:v>1.5251068E-2</c:v>
                </c:pt>
                <c:pt idx="42">
                  <c:v>1.3441583999999999E-2</c:v>
                </c:pt>
                <c:pt idx="43">
                  <c:v>1.4320068E-2</c:v>
                </c:pt>
                <c:pt idx="44">
                  <c:v>1.8958750999999999E-2</c:v>
                </c:pt>
                <c:pt idx="45">
                  <c:v>2.6023086000000001E-2</c:v>
                </c:pt>
                <c:pt idx="46">
                  <c:v>3.2347094E-2</c:v>
                </c:pt>
                <c:pt idx="47">
                  <c:v>3.5179022999999997E-2</c:v>
                </c:pt>
                <c:pt idx="48">
                  <c:v>3.4276605000000002E-2</c:v>
                </c:pt>
                <c:pt idx="49">
                  <c:v>3.1285423999999999E-2</c:v>
                </c:pt>
                <c:pt idx="50">
                  <c:v>2.7423082000000001E-2</c:v>
                </c:pt>
                <c:pt idx="51">
                  <c:v>2.4798023999999998E-2</c:v>
                </c:pt>
                <c:pt idx="52">
                  <c:v>2.4164524E-2</c:v>
                </c:pt>
                <c:pt idx="53">
                  <c:v>2.4104700999999999E-2</c:v>
                </c:pt>
                <c:pt idx="54">
                  <c:v>2.2613241999999999E-2</c:v>
                </c:pt>
                <c:pt idx="55">
                  <c:v>2.0208696000000002E-2</c:v>
                </c:pt>
                <c:pt idx="56">
                  <c:v>1.9293281999999998E-2</c:v>
                </c:pt>
                <c:pt idx="57">
                  <c:v>2.1908904999999999E-2</c:v>
                </c:pt>
                <c:pt idx="58">
                  <c:v>2.7637162999999999E-2</c:v>
                </c:pt>
                <c:pt idx="59">
                  <c:v>3.3724226000000003E-2</c:v>
                </c:pt>
                <c:pt idx="60">
                  <c:v>3.7041869999999998E-2</c:v>
                </c:pt>
                <c:pt idx="61">
                  <c:v>3.8298304999999998E-2</c:v>
                </c:pt>
                <c:pt idx="62">
                  <c:v>3.8223159999999999E-2</c:v>
                </c:pt>
                <c:pt idx="63">
                  <c:v>3.7110005000000001E-2</c:v>
                </c:pt>
                <c:pt idx="64">
                  <c:v>3.4399223E-2</c:v>
                </c:pt>
                <c:pt idx="65">
                  <c:v>3.2012619999999999E-2</c:v>
                </c:pt>
                <c:pt idx="66">
                  <c:v>3.3822082000000003E-2</c:v>
                </c:pt>
                <c:pt idx="67">
                  <c:v>4.2078025999999998E-2</c:v>
                </c:pt>
                <c:pt idx="68">
                  <c:v>5.3240255E-2</c:v>
                </c:pt>
                <c:pt idx="69">
                  <c:v>5.9581044999999999E-2</c:v>
                </c:pt>
                <c:pt idx="70">
                  <c:v>5.6077549999999997E-2</c:v>
                </c:pt>
                <c:pt idx="71">
                  <c:v>4.4118657999999998E-2</c:v>
                </c:pt>
                <c:pt idx="72">
                  <c:v>3.0197096999999999E-2</c:v>
                </c:pt>
                <c:pt idx="73">
                  <c:v>1.9652118999999999E-2</c:v>
                </c:pt>
                <c:pt idx="74">
                  <c:v>1.4283334999999999E-2</c:v>
                </c:pt>
                <c:pt idx="75">
                  <c:v>1.1725777E-2</c:v>
                </c:pt>
                <c:pt idx="76">
                  <c:v>1.0314365000000001E-2</c:v>
                </c:pt>
                <c:pt idx="77">
                  <c:v>1.0775991E-2</c:v>
                </c:pt>
                <c:pt idx="78">
                  <c:v>1.5083948E-2</c:v>
                </c:pt>
                <c:pt idx="79">
                  <c:v>2.1749726E-2</c:v>
                </c:pt>
                <c:pt idx="80">
                  <c:v>2.5476064999999999E-2</c:v>
                </c:pt>
                <c:pt idx="81">
                  <c:v>2.1946914000000001E-2</c:v>
                </c:pt>
                <c:pt idx="82">
                  <c:v>1.110539E-2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2.5877769999999999E-3</c:v>
                </c:pt>
                <c:pt idx="89">
                  <c:v>1.01731215E-2</c:v>
                </c:pt>
                <c:pt idx="90">
                  <c:v>1.5894533999999998E-2</c:v>
                </c:pt>
                <c:pt idx="91">
                  <c:v>2.0240039000000001E-2</c:v>
                </c:pt>
                <c:pt idx="92">
                  <c:v>2.2886900000000002E-2</c:v>
                </c:pt>
                <c:pt idx="93">
                  <c:v>2.4327174E-2</c:v>
                </c:pt>
                <c:pt idx="94">
                  <c:v>2.4813093000000001E-2</c:v>
                </c:pt>
                <c:pt idx="95">
                  <c:v>2.4678881999999999E-2</c:v>
                </c:pt>
                <c:pt idx="96">
                  <c:v>2.5529597000000001E-2</c:v>
                </c:pt>
                <c:pt idx="97">
                  <c:v>2.6874017E-2</c:v>
                </c:pt>
                <c:pt idx="98">
                  <c:v>2.8082993000000001E-2</c:v>
                </c:pt>
                <c:pt idx="99">
                  <c:v>2.8729012000000002E-2</c:v>
                </c:pt>
                <c:pt idx="100">
                  <c:v>2.8690916E-2</c:v>
                </c:pt>
                <c:pt idx="101">
                  <c:v>2.8325144E-2</c:v>
                </c:pt>
                <c:pt idx="102">
                  <c:v>2.786367E-2</c:v>
                </c:pt>
                <c:pt idx="103">
                  <c:v>2.7867751E-2</c:v>
                </c:pt>
                <c:pt idx="104">
                  <c:v>2.7283877000000002E-2</c:v>
                </c:pt>
                <c:pt idx="105">
                  <c:v>2.618061E-2</c:v>
                </c:pt>
                <c:pt idx="106">
                  <c:v>2.4452897000000001E-2</c:v>
                </c:pt>
                <c:pt idx="107">
                  <c:v>2.2528552E-2</c:v>
                </c:pt>
                <c:pt idx="108">
                  <c:v>1.9491280999999999E-2</c:v>
                </c:pt>
                <c:pt idx="109">
                  <c:v>1.5852254E-2</c:v>
                </c:pt>
                <c:pt idx="110">
                  <c:v>1.2199467E-2</c:v>
                </c:pt>
                <c:pt idx="111">
                  <c:v>9.2446890000000004E-3</c:v>
                </c:pt>
                <c:pt idx="112">
                  <c:v>5.2611167000000004E-3</c:v>
                </c:pt>
                <c:pt idx="113">
                  <c:v>1.376616E-3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D047-4618-97B6-CEAC513B0FB6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[2]Sheet1!$D$169:$DT$169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4.0700000000000003E-4</c:v>
                </c:pt>
                <c:pt idx="5">
                  <c:v>2.2870730000000001E-3</c:v>
                </c:pt>
                <c:pt idx="6">
                  <c:v>3.7108366000000001E-3</c:v>
                </c:pt>
                <c:pt idx="7">
                  <c:v>5.3145173E-3</c:v>
                </c:pt>
                <c:pt idx="8">
                  <c:v>5.7014240000000001E-3</c:v>
                </c:pt>
                <c:pt idx="9">
                  <c:v>3.8738316000000001E-3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5.8500000000000002E-4</c:v>
                </c:pt>
                <c:pt idx="15">
                  <c:v>6.3026375000000004E-3</c:v>
                </c:pt>
                <c:pt idx="16">
                  <c:v>1.0879666E-2</c:v>
                </c:pt>
                <c:pt idx="17">
                  <c:v>1.0983572E-2</c:v>
                </c:pt>
                <c:pt idx="18">
                  <c:v>6.7643136999999999E-3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5.5306475000000003E-3</c:v>
                </c:pt>
                <c:pt idx="27">
                  <c:v>1.0921896E-2</c:v>
                </c:pt>
                <c:pt idx="28">
                  <c:v>1.4688642999999999E-2</c:v>
                </c:pt>
                <c:pt idx="29">
                  <c:v>1.6437345999999999E-2</c:v>
                </c:pt>
                <c:pt idx="30">
                  <c:v>1.7978791000000001E-2</c:v>
                </c:pt>
                <c:pt idx="31">
                  <c:v>1.9707677999999999E-2</c:v>
                </c:pt>
                <c:pt idx="32">
                  <c:v>2.1149078000000002E-2</c:v>
                </c:pt>
                <c:pt idx="33">
                  <c:v>2.3646606000000001E-2</c:v>
                </c:pt>
                <c:pt idx="34">
                  <c:v>2.6712764E-2</c:v>
                </c:pt>
                <c:pt idx="35">
                  <c:v>2.9672632000000001E-2</c:v>
                </c:pt>
                <c:pt idx="36">
                  <c:v>3.0813051000000001E-2</c:v>
                </c:pt>
                <c:pt idx="37">
                  <c:v>2.9316181E-2</c:v>
                </c:pt>
                <c:pt idx="38">
                  <c:v>2.5637884E-2</c:v>
                </c:pt>
                <c:pt idx="39">
                  <c:v>2.1557285999999998E-2</c:v>
                </c:pt>
                <c:pt idx="40">
                  <c:v>1.7724887000000002E-2</c:v>
                </c:pt>
                <c:pt idx="41">
                  <c:v>1.4914966E-2</c:v>
                </c:pt>
                <c:pt idx="42">
                  <c:v>1.3031355E-2</c:v>
                </c:pt>
                <c:pt idx="43">
                  <c:v>1.3888677E-2</c:v>
                </c:pt>
                <c:pt idx="44">
                  <c:v>1.8588904E-2</c:v>
                </c:pt>
                <c:pt idx="45">
                  <c:v>2.5778443000000002E-2</c:v>
                </c:pt>
                <c:pt idx="46">
                  <c:v>3.2238554000000003E-2</c:v>
                </c:pt>
                <c:pt idx="47">
                  <c:v>3.5112549999999999E-2</c:v>
                </c:pt>
                <c:pt idx="48">
                  <c:v>3.4077257E-2</c:v>
                </c:pt>
                <c:pt idx="49">
                  <c:v>3.0897005000000002E-2</c:v>
                </c:pt>
                <c:pt idx="50">
                  <c:v>2.6934164E-2</c:v>
                </c:pt>
                <c:pt idx="51">
                  <c:v>2.4415651E-2</c:v>
                </c:pt>
                <c:pt idx="52">
                  <c:v>2.405287E-2</c:v>
                </c:pt>
                <c:pt idx="53">
                  <c:v>2.4309969000000001E-2</c:v>
                </c:pt>
                <c:pt idx="54">
                  <c:v>2.3068167000000001E-2</c:v>
                </c:pt>
                <c:pt idx="55">
                  <c:v>2.0736903000000001E-2</c:v>
                </c:pt>
                <c:pt idx="56">
                  <c:v>1.9675734E-2</c:v>
                </c:pt>
                <c:pt idx="57">
                  <c:v>2.2099884E-2</c:v>
                </c:pt>
                <c:pt idx="58">
                  <c:v>2.7684627E-2</c:v>
                </c:pt>
                <c:pt idx="59">
                  <c:v>3.3643890000000003E-2</c:v>
                </c:pt>
                <c:pt idx="60">
                  <c:v>3.6793770000000003E-2</c:v>
                </c:pt>
                <c:pt idx="61">
                  <c:v>3.7833973999999999E-2</c:v>
                </c:pt>
                <c:pt idx="62">
                  <c:v>3.7660062000000001E-2</c:v>
                </c:pt>
                <c:pt idx="63">
                  <c:v>3.6653449999999997E-2</c:v>
                </c:pt>
                <c:pt idx="64">
                  <c:v>3.4251810000000001E-2</c:v>
                </c:pt>
                <c:pt idx="65">
                  <c:v>3.2148413000000001E-2</c:v>
                </c:pt>
                <c:pt idx="66">
                  <c:v>3.4066109999999997E-2</c:v>
                </c:pt>
                <c:pt idx="67">
                  <c:v>4.2243416999999998E-2</c:v>
                </c:pt>
                <c:pt idx="68">
                  <c:v>5.3268219999999998E-2</c:v>
                </c:pt>
                <c:pt idx="69">
                  <c:v>5.9526030000000001E-2</c:v>
                </c:pt>
                <c:pt idx="70">
                  <c:v>5.5999037000000002E-2</c:v>
                </c:pt>
                <c:pt idx="71">
                  <c:v>4.3992713000000003E-2</c:v>
                </c:pt>
                <c:pt idx="72">
                  <c:v>3.0005555999999999E-2</c:v>
                </c:pt>
                <c:pt idx="73">
                  <c:v>1.9455170000000001E-2</c:v>
                </c:pt>
                <c:pt idx="74">
                  <c:v>1.4176678E-2</c:v>
                </c:pt>
                <c:pt idx="75">
                  <c:v>1.1744706000000001E-2</c:v>
                </c:pt>
                <c:pt idx="76">
                  <c:v>1.0390254999999999E-2</c:v>
                </c:pt>
                <c:pt idx="77">
                  <c:v>1.0826212999999999E-2</c:v>
                </c:pt>
                <c:pt idx="78">
                  <c:v>1.5047229000000001E-2</c:v>
                </c:pt>
                <c:pt idx="79">
                  <c:v>2.165922E-2</c:v>
                </c:pt>
                <c:pt idx="80">
                  <c:v>2.5474409E-2</c:v>
                </c:pt>
                <c:pt idx="81">
                  <c:v>2.2158885E-2</c:v>
                </c:pt>
                <c:pt idx="82">
                  <c:v>1.1471728E-2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2.6179860000000001E-3</c:v>
                </c:pt>
                <c:pt idx="89">
                  <c:v>1.0438482000000001E-2</c:v>
                </c:pt>
                <c:pt idx="90">
                  <c:v>1.6345401999999998E-2</c:v>
                </c:pt>
                <c:pt idx="91">
                  <c:v>2.0693196000000001E-2</c:v>
                </c:pt>
                <c:pt idx="92">
                  <c:v>2.3132782000000001E-2</c:v>
                </c:pt>
                <c:pt idx="93">
                  <c:v>2.426037E-2</c:v>
                </c:pt>
                <c:pt idx="94">
                  <c:v>2.4426928000000001E-2</c:v>
                </c:pt>
                <c:pt idx="95">
                  <c:v>2.4043266000000001E-2</c:v>
                </c:pt>
                <c:pt idx="96">
                  <c:v>2.4731511000000001E-2</c:v>
                </c:pt>
                <c:pt idx="97">
                  <c:v>2.6083927999999999E-2</c:v>
                </c:pt>
                <c:pt idx="98">
                  <c:v>2.7413410999999999E-2</c:v>
                </c:pt>
                <c:pt idx="99">
                  <c:v>2.8249355E-2</c:v>
                </c:pt>
                <c:pt idx="100">
                  <c:v>2.841948E-2</c:v>
                </c:pt>
                <c:pt idx="101">
                  <c:v>2.8237687000000001E-2</c:v>
                </c:pt>
                <c:pt idx="102">
                  <c:v>2.7980957000000001E-2</c:v>
                </c:pt>
                <c:pt idx="103">
                  <c:v>2.8155452000000001E-2</c:v>
                </c:pt>
                <c:pt idx="104">
                  <c:v>2.7702903000000001E-2</c:v>
                </c:pt>
                <c:pt idx="105">
                  <c:v>2.6691783E-2</c:v>
                </c:pt>
                <c:pt idx="106">
                  <c:v>2.5017753E-2</c:v>
                </c:pt>
                <c:pt idx="107">
                  <c:v>2.3095543999999999E-2</c:v>
                </c:pt>
                <c:pt idx="108">
                  <c:v>2.0043794E-2</c:v>
                </c:pt>
                <c:pt idx="109">
                  <c:v>1.6359953E-2</c:v>
                </c:pt>
                <c:pt idx="110">
                  <c:v>1.2634599E-2</c:v>
                </c:pt>
                <c:pt idx="111">
                  <c:v>9.6573260000000008E-3</c:v>
                </c:pt>
                <c:pt idx="112">
                  <c:v>5.6029134000000003E-3</c:v>
                </c:pt>
                <c:pt idx="113">
                  <c:v>1.6693634E-3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D047-4618-97B6-CEAC513B0FB6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[2]Sheet1!$D$170:$DT$170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5.2499999999999997E-4</c:v>
                </c:pt>
                <c:pt idx="5">
                  <c:v>1.996992E-3</c:v>
                </c:pt>
                <c:pt idx="6">
                  <c:v>3.1793571999999999E-3</c:v>
                </c:pt>
                <c:pt idx="7">
                  <c:v>4.8341462000000002E-3</c:v>
                </c:pt>
                <c:pt idx="8">
                  <c:v>5.4295979999999999E-3</c:v>
                </c:pt>
                <c:pt idx="9">
                  <c:v>3.8054899999999999E-3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5.3899999999999998E-4</c:v>
                </c:pt>
                <c:pt idx="15">
                  <c:v>6.3815640000000002E-3</c:v>
                </c:pt>
                <c:pt idx="16">
                  <c:v>1.0975993E-2</c:v>
                </c:pt>
                <c:pt idx="17">
                  <c:v>1.0990987000000001E-2</c:v>
                </c:pt>
                <c:pt idx="18">
                  <c:v>6.6741207000000002E-3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5.4686776999999997E-3</c:v>
                </c:pt>
                <c:pt idx="27">
                  <c:v>1.0685452999999999E-2</c:v>
                </c:pt>
                <c:pt idx="28">
                  <c:v>1.4367453000000001E-2</c:v>
                </c:pt>
                <c:pt idx="29">
                  <c:v>1.6129192000000001E-2</c:v>
                </c:pt>
                <c:pt idx="30">
                  <c:v>1.7748393000000001E-2</c:v>
                </c:pt>
                <c:pt idx="31">
                  <c:v>1.9523301999999999E-2</c:v>
                </c:pt>
                <c:pt idx="32">
                  <c:v>2.0986835999999998E-2</c:v>
                </c:pt>
                <c:pt idx="33">
                  <c:v>2.3507109000000002E-2</c:v>
                </c:pt>
                <c:pt idx="34">
                  <c:v>2.6642717E-2</c:v>
                </c:pt>
                <c:pt idx="35">
                  <c:v>2.9667780000000001E-2</c:v>
                </c:pt>
                <c:pt idx="36">
                  <c:v>3.0815115000000001E-2</c:v>
                </c:pt>
                <c:pt idx="37">
                  <c:v>2.9287176000000002E-2</c:v>
                </c:pt>
                <c:pt idx="38">
                  <c:v>2.5534265E-2</c:v>
                </c:pt>
                <c:pt idx="39">
                  <c:v>2.1426164000000001E-2</c:v>
                </c:pt>
                <c:pt idx="40">
                  <c:v>1.7665954000000001E-2</c:v>
                </c:pt>
                <c:pt idx="41">
                  <c:v>1.5036966000000001E-2</c:v>
                </c:pt>
                <c:pt idx="42">
                  <c:v>1.3391317999999999E-2</c:v>
                </c:pt>
                <c:pt idx="43">
                  <c:v>1.4391591E-2</c:v>
                </c:pt>
                <c:pt idx="44">
                  <c:v>1.9011408E-2</c:v>
                </c:pt>
                <c:pt idx="45">
                  <c:v>2.5947387999999998E-2</c:v>
                </c:pt>
                <c:pt idx="46">
                  <c:v>3.2110456000000002E-2</c:v>
                </c:pt>
                <c:pt idx="47">
                  <c:v>3.4853593000000002E-2</c:v>
                </c:pt>
                <c:pt idx="48">
                  <c:v>3.3931854999999997E-2</c:v>
                </c:pt>
                <c:pt idx="49">
                  <c:v>3.1057343000000001E-2</c:v>
                </c:pt>
                <c:pt idx="50">
                  <c:v>2.7377311000000001E-2</c:v>
                </c:pt>
                <c:pt idx="51">
                  <c:v>2.4893631999999999E-2</c:v>
                </c:pt>
                <c:pt idx="52">
                  <c:v>2.4285096999999999E-2</c:v>
                </c:pt>
                <c:pt idx="53">
                  <c:v>2.4127071999999999E-2</c:v>
                </c:pt>
                <c:pt idx="54">
                  <c:v>2.2520638999999999E-2</c:v>
                </c:pt>
                <c:pt idx="55">
                  <c:v>2.002493E-2</c:v>
                </c:pt>
                <c:pt idx="56">
                  <c:v>1.9038174000000001E-2</c:v>
                </c:pt>
                <c:pt idx="57">
                  <c:v>2.164723E-2</c:v>
                </c:pt>
                <c:pt idx="58">
                  <c:v>2.7423978000000002E-2</c:v>
                </c:pt>
                <c:pt idx="59">
                  <c:v>3.3591975000000003E-2</c:v>
                </c:pt>
                <c:pt idx="60">
                  <c:v>3.6985497999999999E-2</c:v>
                </c:pt>
                <c:pt idx="61">
                  <c:v>3.8295012000000003E-2</c:v>
                </c:pt>
                <c:pt idx="62">
                  <c:v>3.8316339999999997E-2</c:v>
                </c:pt>
                <c:pt idx="63">
                  <c:v>3.7335729999999998E-2</c:v>
                </c:pt>
                <c:pt idx="64">
                  <c:v>3.4702049999999998E-2</c:v>
                </c:pt>
                <c:pt idx="65">
                  <c:v>3.2162400000000001E-2</c:v>
                </c:pt>
                <c:pt idx="66">
                  <c:v>3.3550813999999998E-2</c:v>
                </c:pt>
                <c:pt idx="67">
                  <c:v>4.1310243000000003E-2</c:v>
                </c:pt>
                <c:pt idx="68">
                  <c:v>5.2242025999999997E-2</c:v>
                </c:pt>
                <c:pt idx="69">
                  <c:v>5.8830593E-2</c:v>
                </c:pt>
                <c:pt idx="70">
                  <c:v>5.588684E-2</c:v>
                </c:pt>
                <c:pt idx="71">
                  <c:v>4.4420939999999999E-2</c:v>
                </c:pt>
                <c:pt idx="72">
                  <c:v>3.0722032999999999E-2</c:v>
                </c:pt>
                <c:pt idx="73">
                  <c:v>2.0222372999999998E-2</c:v>
                </c:pt>
                <c:pt idx="74">
                  <c:v>1.4923805E-2</c:v>
                </c:pt>
                <c:pt idx="75">
                  <c:v>1.2496002000000001E-2</c:v>
                </c:pt>
                <c:pt idx="76">
                  <c:v>1.1090285E-2</c:v>
                </c:pt>
                <c:pt idx="77">
                  <c:v>1.1285118E-2</c:v>
                </c:pt>
                <c:pt idx="78">
                  <c:v>1.50774345E-2</c:v>
                </c:pt>
                <c:pt idx="79">
                  <c:v>2.1202031999999999E-2</c:v>
                </c:pt>
                <c:pt idx="80">
                  <c:v>2.4668261E-2</c:v>
                </c:pt>
                <c:pt idx="81">
                  <c:v>2.1242268000000002E-2</c:v>
                </c:pt>
                <c:pt idx="82">
                  <c:v>1.067771E-2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2.3865259999999999E-3</c:v>
                </c:pt>
                <c:pt idx="89">
                  <c:v>1.0060253999999999E-2</c:v>
                </c:pt>
                <c:pt idx="90">
                  <c:v>1.5969533000000001E-2</c:v>
                </c:pt>
                <c:pt idx="91">
                  <c:v>2.0526612E-2</c:v>
                </c:pt>
                <c:pt idx="92">
                  <c:v>2.3374733000000002E-2</c:v>
                </c:pt>
                <c:pt idx="93">
                  <c:v>2.4947589999999999E-2</c:v>
                </c:pt>
                <c:pt idx="94">
                  <c:v>2.5502159999999999E-2</c:v>
                </c:pt>
                <c:pt idx="95">
                  <c:v>2.5348643000000001E-2</c:v>
                </c:pt>
                <c:pt idx="96">
                  <c:v>2.6055445999999999E-2</c:v>
                </c:pt>
                <c:pt idx="97">
                  <c:v>2.7196188E-2</c:v>
                </c:pt>
                <c:pt idx="98">
                  <c:v>2.8161373E-2</c:v>
                </c:pt>
                <c:pt idx="99">
                  <c:v>2.8562992999999998E-2</c:v>
                </c:pt>
                <c:pt idx="100">
                  <c:v>2.8328051999999999E-2</c:v>
                </c:pt>
                <c:pt idx="101">
                  <c:v>2.784733E-2</c:v>
                </c:pt>
                <c:pt idx="102">
                  <c:v>2.7332140000000001E-2</c:v>
                </c:pt>
                <c:pt idx="103">
                  <c:v>2.7358407000000001E-2</c:v>
                </c:pt>
                <c:pt idx="104">
                  <c:v>2.6846893E-2</c:v>
                </c:pt>
                <c:pt idx="105">
                  <c:v>2.5846932E-2</c:v>
                </c:pt>
                <c:pt idx="106">
                  <c:v>2.4249130000000001E-2</c:v>
                </c:pt>
                <c:pt idx="107">
                  <c:v>2.2464600000000001E-2</c:v>
                </c:pt>
                <c:pt idx="108">
                  <c:v>1.9573460000000001E-2</c:v>
                </c:pt>
                <c:pt idx="109">
                  <c:v>1.6068308E-2</c:v>
                </c:pt>
                <c:pt idx="110">
                  <c:v>1.2520474E-2</c:v>
                </c:pt>
                <c:pt idx="111">
                  <c:v>9.6387309999999993E-3</c:v>
                </c:pt>
                <c:pt idx="112">
                  <c:v>5.6958212999999999E-3</c:v>
                </c:pt>
                <c:pt idx="113">
                  <c:v>1.8166823999999999E-3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D047-4618-97B6-CEAC513B0FB6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[2]Sheet1!$D$171:$DT$171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8.2200000000000003E-4</c:v>
                </c:pt>
                <c:pt idx="5">
                  <c:v>2.4497528000000002E-3</c:v>
                </c:pt>
                <c:pt idx="6">
                  <c:v>3.6459082999999999E-3</c:v>
                </c:pt>
                <c:pt idx="7">
                  <c:v>5.1477429999999998E-3</c:v>
                </c:pt>
                <c:pt idx="8">
                  <c:v>5.5051153000000002E-3</c:v>
                </c:pt>
                <c:pt idx="9">
                  <c:v>3.691494E-3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6.2399999999999999E-4</c:v>
                </c:pt>
                <c:pt idx="15">
                  <c:v>6.4106880000000003E-3</c:v>
                </c:pt>
                <c:pt idx="16">
                  <c:v>1.0896246E-2</c:v>
                </c:pt>
                <c:pt idx="17">
                  <c:v>1.0844378E-2</c:v>
                </c:pt>
                <c:pt idx="18">
                  <c:v>6.584889E-3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5.2281096999999997E-3</c:v>
                </c:pt>
                <c:pt idx="27">
                  <c:v>1.0518975999999999E-2</c:v>
                </c:pt>
                <c:pt idx="28">
                  <c:v>1.4245119000000001E-2</c:v>
                </c:pt>
                <c:pt idx="29">
                  <c:v>1.6119720000000001E-2</c:v>
                </c:pt>
                <c:pt idx="30">
                  <c:v>1.7918749000000001E-2</c:v>
                </c:pt>
                <c:pt idx="31">
                  <c:v>1.9912758999999999E-2</c:v>
                </c:pt>
                <c:pt idx="32">
                  <c:v>2.1452487999999999E-2</c:v>
                </c:pt>
                <c:pt idx="33">
                  <c:v>2.3896605000000001E-2</c:v>
                </c:pt>
                <c:pt idx="34">
                  <c:v>2.6840802E-2</c:v>
                </c:pt>
                <c:pt idx="35">
                  <c:v>2.9736835999999999E-2</c:v>
                </c:pt>
                <c:pt idx="36">
                  <c:v>3.0868309E-2</c:v>
                </c:pt>
                <c:pt idx="37">
                  <c:v>2.9314673999999999E-2</c:v>
                </c:pt>
                <c:pt idx="38">
                  <c:v>2.54764E-2</c:v>
                </c:pt>
                <c:pt idx="39">
                  <c:v>2.1189027999999999E-2</c:v>
                </c:pt>
                <c:pt idx="40">
                  <c:v>1.7199916999999999E-2</c:v>
                </c:pt>
                <c:pt idx="41">
                  <c:v>1.4512209E-2</c:v>
                </c:pt>
                <c:pt idx="42">
                  <c:v>1.2987748E-2</c:v>
                </c:pt>
                <c:pt idx="43">
                  <c:v>1.4246811999999999E-2</c:v>
                </c:pt>
                <c:pt idx="44">
                  <c:v>1.9118175000000001E-2</c:v>
                </c:pt>
                <c:pt idx="45">
                  <c:v>2.6196290000000001E-2</c:v>
                </c:pt>
                <c:pt idx="46">
                  <c:v>3.2444537000000002E-2</c:v>
                </c:pt>
                <c:pt idx="47">
                  <c:v>3.5236667999999999E-2</c:v>
                </c:pt>
                <c:pt idx="48">
                  <c:v>3.4307553999999997E-2</c:v>
                </c:pt>
                <c:pt idx="49">
                  <c:v>3.1262465000000003E-2</c:v>
                </c:pt>
                <c:pt idx="50">
                  <c:v>2.7338892E-2</c:v>
                </c:pt>
                <c:pt idx="51">
                  <c:v>2.4714745999999999E-2</c:v>
                </c:pt>
                <c:pt idx="52">
                  <c:v>2.4187597000000002E-2</c:v>
                </c:pt>
                <c:pt idx="53">
                  <c:v>2.4299596E-2</c:v>
                </c:pt>
                <c:pt idx="54">
                  <c:v>2.2947215E-2</c:v>
                </c:pt>
                <c:pt idx="55">
                  <c:v>2.0547867000000001E-2</c:v>
                </c:pt>
                <c:pt idx="56">
                  <c:v>1.9476239999999999E-2</c:v>
                </c:pt>
                <c:pt idx="57">
                  <c:v>2.1960685000000001E-2</c:v>
                </c:pt>
                <c:pt idx="58">
                  <c:v>2.7616508000000001E-2</c:v>
                </c:pt>
                <c:pt idx="59">
                  <c:v>3.3614732000000001E-2</c:v>
                </c:pt>
                <c:pt idx="60">
                  <c:v>3.6757465000000003E-2</c:v>
                </c:pt>
                <c:pt idx="61">
                  <c:v>3.7747837999999999E-2</c:v>
                </c:pt>
                <c:pt idx="62">
                  <c:v>3.7560589999999998E-2</c:v>
                </c:pt>
                <c:pt idx="63">
                  <c:v>3.6660083000000003E-2</c:v>
                </c:pt>
                <c:pt idx="64">
                  <c:v>3.4435756999999997E-2</c:v>
                </c:pt>
                <c:pt idx="65">
                  <c:v>3.2477430000000002E-2</c:v>
                </c:pt>
                <c:pt idx="66">
                  <c:v>3.4331210000000001E-2</c:v>
                </c:pt>
                <c:pt idx="67">
                  <c:v>4.2199823999999997E-2</c:v>
                </c:pt>
                <c:pt idx="68">
                  <c:v>5.2882329999999998E-2</c:v>
                </c:pt>
                <c:pt idx="69">
                  <c:v>5.9044659999999999E-2</c:v>
                </c:pt>
                <c:pt idx="70">
                  <c:v>5.5757599999999997E-2</c:v>
                </c:pt>
                <c:pt idx="71">
                  <c:v>4.4144812999999998E-2</c:v>
                </c:pt>
                <c:pt idx="72">
                  <c:v>3.0428212E-2</c:v>
                </c:pt>
                <c:pt idx="73">
                  <c:v>1.9890320999999999E-2</c:v>
                </c:pt>
                <c:pt idx="74">
                  <c:v>1.4482561999999999E-2</c:v>
                </c:pt>
                <c:pt idx="75">
                  <c:v>1.1938995000000001E-2</c:v>
                </c:pt>
                <c:pt idx="76">
                  <c:v>1.0549849E-2</c:v>
                </c:pt>
                <c:pt idx="77">
                  <c:v>1.0944726E-2</c:v>
                </c:pt>
                <c:pt idx="78">
                  <c:v>1.5093937E-2</c:v>
                </c:pt>
                <c:pt idx="79">
                  <c:v>2.1606364999999999E-2</c:v>
                </c:pt>
                <c:pt idx="80">
                  <c:v>2.5313289999999999E-2</c:v>
                </c:pt>
                <c:pt idx="81">
                  <c:v>2.1880747999999998E-2</c:v>
                </c:pt>
                <c:pt idx="82">
                  <c:v>1.1132305E-2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2.8880676E-3</c:v>
                </c:pt>
                <c:pt idx="89">
                  <c:v>1.0350516000000001E-2</c:v>
                </c:pt>
                <c:pt idx="90">
                  <c:v>1.5867569000000002E-2</c:v>
                </c:pt>
                <c:pt idx="91">
                  <c:v>1.9976786999999999E-2</c:v>
                </c:pt>
                <c:pt idx="92">
                  <c:v>2.2427859000000001E-2</c:v>
                </c:pt>
                <c:pt idx="93">
                  <c:v>2.3728217999999999E-2</c:v>
                </c:pt>
                <c:pt idx="94">
                  <c:v>2.4121726E-2</c:v>
                </c:pt>
                <c:pt idx="95">
                  <c:v>2.3959264000000001E-2</c:v>
                </c:pt>
                <c:pt idx="96">
                  <c:v>2.4840211000000001E-2</c:v>
                </c:pt>
                <c:pt idx="97">
                  <c:v>2.6275706999999999E-2</c:v>
                </c:pt>
                <c:pt idx="98">
                  <c:v>2.7627127000000001E-2</c:v>
                </c:pt>
                <c:pt idx="99">
                  <c:v>2.8450428E-2</c:v>
                </c:pt>
                <c:pt idx="100">
                  <c:v>2.8616137999999999E-2</c:v>
                </c:pt>
                <c:pt idx="101">
                  <c:v>2.8426038000000001E-2</c:v>
                </c:pt>
                <c:pt idx="102">
                  <c:v>2.8166771E-2</c:v>
                </c:pt>
                <c:pt idx="103">
                  <c:v>2.8355104999999999E-2</c:v>
                </c:pt>
                <c:pt idx="104">
                  <c:v>2.7920624000000002E-2</c:v>
                </c:pt>
                <c:pt idx="105">
                  <c:v>2.6923059999999999E-2</c:v>
                </c:pt>
                <c:pt idx="106">
                  <c:v>2.5258346000000001E-2</c:v>
                </c:pt>
                <c:pt idx="107">
                  <c:v>2.3383098000000001E-2</c:v>
                </c:pt>
                <c:pt idx="108">
                  <c:v>2.0320914999999998E-2</c:v>
                </c:pt>
                <c:pt idx="109">
                  <c:v>1.6625729999999998E-2</c:v>
                </c:pt>
                <c:pt idx="110">
                  <c:v>1.2913216999999999E-2</c:v>
                </c:pt>
                <c:pt idx="111">
                  <c:v>9.8653035000000004E-3</c:v>
                </c:pt>
                <c:pt idx="112">
                  <c:v>5.8091254999999998E-3</c:v>
                </c:pt>
                <c:pt idx="113">
                  <c:v>1.8526171E-3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D047-4618-97B6-CEAC513B0FB6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[2]Sheet1!$D$172:$DT$172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3.5599999999999998E-4</c:v>
                </c:pt>
                <c:pt idx="5">
                  <c:v>1.8369587999999999E-3</c:v>
                </c:pt>
                <c:pt idx="6">
                  <c:v>3.0862233E-3</c:v>
                </c:pt>
                <c:pt idx="7">
                  <c:v>4.8406889999999996E-3</c:v>
                </c:pt>
                <c:pt idx="8">
                  <c:v>5.6189313000000003E-3</c:v>
                </c:pt>
                <c:pt idx="9">
                  <c:v>4.1916150000000001E-3</c:v>
                </c:pt>
                <c:pt idx="10">
                  <c:v>3.7300000000000001E-4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6.2600000000000004E-4</c:v>
                </c:pt>
                <c:pt idx="15">
                  <c:v>6.3151969999999998E-3</c:v>
                </c:pt>
                <c:pt idx="16">
                  <c:v>1.0775742E-2</c:v>
                </c:pt>
                <c:pt idx="17">
                  <c:v>1.0667417E-2</c:v>
                </c:pt>
                <c:pt idx="18">
                  <c:v>6.284385E-3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5.4646777000000001E-3</c:v>
                </c:pt>
                <c:pt idx="27">
                  <c:v>1.0578422000000001E-2</c:v>
                </c:pt>
                <c:pt idx="28">
                  <c:v>1.4081812000000001E-2</c:v>
                </c:pt>
                <c:pt idx="29">
                  <c:v>1.5670342E-2</c:v>
                </c:pt>
                <c:pt idx="30">
                  <c:v>1.7177365999999999E-2</c:v>
                </c:pt>
                <c:pt idx="31">
                  <c:v>1.9046464999999999E-2</c:v>
                </c:pt>
                <c:pt idx="32">
                  <c:v>2.077505E-2</c:v>
                </c:pt>
                <c:pt idx="33">
                  <c:v>2.3514355000000001E-2</c:v>
                </c:pt>
                <c:pt idx="34">
                  <c:v>2.6684144999999999E-2</c:v>
                </c:pt>
                <c:pt idx="35">
                  <c:v>2.9645536E-2</c:v>
                </c:pt>
                <c:pt idx="36">
                  <c:v>3.0827212999999999E-2</c:v>
                </c:pt>
                <c:pt idx="37">
                  <c:v>2.9540904E-2</c:v>
                </c:pt>
                <c:pt idx="38">
                  <c:v>2.6140904E-2</c:v>
                </c:pt>
                <c:pt idx="39">
                  <c:v>2.2236226000000001E-2</c:v>
                </c:pt>
                <c:pt idx="40">
                  <c:v>1.8343482000000001E-2</c:v>
                </c:pt>
                <c:pt idx="41">
                  <c:v>1.542807E-2</c:v>
                </c:pt>
                <c:pt idx="42">
                  <c:v>1.3443527E-2</c:v>
                </c:pt>
                <c:pt idx="43">
                  <c:v>1.4167611E-2</c:v>
                </c:pt>
                <c:pt idx="44">
                  <c:v>1.86378E-2</c:v>
                </c:pt>
                <c:pt idx="45">
                  <c:v>2.5580002000000001E-2</c:v>
                </c:pt>
                <c:pt idx="46">
                  <c:v>3.1998550000000001E-2</c:v>
                </c:pt>
                <c:pt idx="47">
                  <c:v>3.5146200000000002E-2</c:v>
                </c:pt>
                <c:pt idx="48">
                  <c:v>3.4517053999999998E-2</c:v>
                </c:pt>
                <c:pt idx="49">
                  <c:v>3.1575344999999998E-2</c:v>
                </c:pt>
                <c:pt idx="50">
                  <c:v>2.7518227999999999E-2</c:v>
                </c:pt>
                <c:pt idx="51">
                  <c:v>2.4614697000000001E-2</c:v>
                </c:pt>
                <c:pt idx="52">
                  <c:v>2.3707143999999999E-2</c:v>
                </c:pt>
                <c:pt idx="53">
                  <c:v>2.346554E-2</c:v>
                </c:pt>
                <c:pt idx="54">
                  <c:v>2.1961016999999999E-2</c:v>
                </c:pt>
                <c:pt idx="55">
                  <c:v>1.976164E-2</c:v>
                </c:pt>
                <c:pt idx="56">
                  <c:v>1.9209404999999999E-2</c:v>
                </c:pt>
                <c:pt idx="57">
                  <c:v>2.2240605E-2</c:v>
                </c:pt>
                <c:pt idx="58">
                  <c:v>2.8197226999999998E-2</c:v>
                </c:pt>
                <c:pt idx="59">
                  <c:v>3.4207210000000002E-2</c:v>
                </c:pt>
                <c:pt idx="60">
                  <c:v>3.7176173E-2</c:v>
                </c:pt>
                <c:pt idx="61">
                  <c:v>3.8009670000000002E-2</c:v>
                </c:pt>
                <c:pt idx="62">
                  <c:v>3.7674029999999997E-2</c:v>
                </c:pt>
                <c:pt idx="63">
                  <c:v>3.6590820000000003E-2</c:v>
                </c:pt>
                <c:pt idx="64">
                  <c:v>3.4172595E-2</c:v>
                </c:pt>
                <c:pt idx="65">
                  <c:v>3.2056880000000003E-2</c:v>
                </c:pt>
                <c:pt idx="66">
                  <c:v>3.3868026000000002E-2</c:v>
                </c:pt>
                <c:pt idx="67">
                  <c:v>4.1859034000000003E-2</c:v>
                </c:pt>
                <c:pt idx="68">
                  <c:v>5.2763022E-2</c:v>
                </c:pt>
                <c:pt idx="69">
                  <c:v>5.9161699999999998E-2</c:v>
                </c:pt>
                <c:pt idx="70">
                  <c:v>5.602174E-2</c:v>
                </c:pt>
                <c:pt idx="71">
                  <c:v>4.4452230000000002E-2</c:v>
                </c:pt>
                <c:pt idx="72">
                  <c:v>3.0733244E-2</c:v>
                </c:pt>
                <c:pt idx="73">
                  <c:v>2.0180165999999999E-2</c:v>
                </c:pt>
                <c:pt idx="74">
                  <c:v>1.471096E-2</c:v>
                </c:pt>
                <c:pt idx="75">
                  <c:v>1.2040346E-2</c:v>
                </c:pt>
                <c:pt idx="76">
                  <c:v>1.0492693000000001E-2</c:v>
                </c:pt>
                <c:pt idx="77">
                  <c:v>1.0772113999999999E-2</c:v>
                </c:pt>
                <c:pt idx="78">
                  <c:v>1.4863341E-2</c:v>
                </c:pt>
                <c:pt idx="79">
                  <c:v>2.1317584000000001E-2</c:v>
                </c:pt>
                <c:pt idx="80">
                  <c:v>2.4893703E-2</c:v>
                </c:pt>
                <c:pt idx="81">
                  <c:v>2.1274670999999998E-2</c:v>
                </c:pt>
                <c:pt idx="82">
                  <c:v>1.0369257E-2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3.7380963999999999E-3</c:v>
                </c:pt>
                <c:pt idx="89">
                  <c:v>1.1387240999999999E-2</c:v>
                </c:pt>
                <c:pt idx="90">
                  <c:v>1.6925550000000001E-2</c:v>
                </c:pt>
                <c:pt idx="91">
                  <c:v>2.0915776000000001E-2</c:v>
                </c:pt>
                <c:pt idx="92">
                  <c:v>2.3116264000000001E-2</c:v>
                </c:pt>
                <c:pt idx="93">
                  <c:v>2.4153094999999999E-2</c:v>
                </c:pt>
                <c:pt idx="94">
                  <c:v>2.4328303999999999E-2</c:v>
                </c:pt>
                <c:pt idx="95">
                  <c:v>2.399072E-2</c:v>
                </c:pt>
                <c:pt idx="96">
                  <c:v>2.4778735E-2</c:v>
                </c:pt>
                <c:pt idx="97">
                  <c:v>2.6187795999999999E-2</c:v>
                </c:pt>
                <c:pt idx="98">
                  <c:v>2.7555699999999999E-2</c:v>
                </c:pt>
                <c:pt idx="99">
                  <c:v>2.8402193999999999E-2</c:v>
                </c:pt>
                <c:pt idx="100">
                  <c:v>2.8566210000000002E-2</c:v>
                </c:pt>
                <c:pt idx="101">
                  <c:v>2.8329017000000001E-2</c:v>
                </c:pt>
                <c:pt idx="102">
                  <c:v>2.8019957000000002E-2</c:v>
                </c:pt>
                <c:pt idx="103">
                  <c:v>2.8124699999999999E-2</c:v>
                </c:pt>
                <c:pt idx="104">
                  <c:v>2.7594486000000001E-2</c:v>
                </c:pt>
                <c:pt idx="105">
                  <c:v>2.6507208000000001E-2</c:v>
                </c:pt>
                <c:pt idx="106">
                  <c:v>2.4759855000000001E-2</c:v>
                </c:pt>
                <c:pt idx="107">
                  <c:v>2.279896E-2</c:v>
                </c:pt>
                <c:pt idx="108">
                  <c:v>1.9686487999999999E-2</c:v>
                </c:pt>
                <c:pt idx="109">
                  <c:v>1.5958561999999999E-2</c:v>
                </c:pt>
                <c:pt idx="110">
                  <c:v>1.2222732E-2</c:v>
                </c:pt>
                <c:pt idx="111">
                  <c:v>9.2906489999999998E-3</c:v>
                </c:pt>
                <c:pt idx="112">
                  <c:v>5.2669615999999999E-3</c:v>
                </c:pt>
                <c:pt idx="113">
                  <c:v>1.3729256000000001E-3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D047-4618-97B6-CEAC513B0FB6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[2]Sheet1!$D$173:$DT$173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8.4000000000000003E-4</c:v>
                </c:pt>
                <c:pt idx="5">
                  <c:v>2.083512E-3</c:v>
                </c:pt>
                <c:pt idx="6">
                  <c:v>3.0436130000000001E-3</c:v>
                </c:pt>
                <c:pt idx="7">
                  <c:v>4.6785977000000003E-3</c:v>
                </c:pt>
                <c:pt idx="8">
                  <c:v>5.4135536999999996E-3</c:v>
                </c:pt>
                <c:pt idx="9">
                  <c:v>3.979097E-3</c:v>
                </c:pt>
                <c:pt idx="10">
                  <c:v>1.94E-4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6.5600000000000001E-4</c:v>
                </c:pt>
                <c:pt idx="15">
                  <c:v>6.3733625999999998E-3</c:v>
                </c:pt>
                <c:pt idx="16">
                  <c:v>1.0897053E-2</c:v>
                </c:pt>
                <c:pt idx="17">
                  <c:v>1.0921851999999999E-2</c:v>
                </c:pt>
                <c:pt idx="18">
                  <c:v>6.6680615E-3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5.5196469999999999E-3</c:v>
                </c:pt>
                <c:pt idx="27">
                  <c:v>1.0795345E-2</c:v>
                </c:pt>
                <c:pt idx="28">
                  <c:v>1.4495991999999999E-2</c:v>
                </c:pt>
                <c:pt idx="29">
                  <c:v>1.6212440000000002E-2</c:v>
                </c:pt>
                <c:pt idx="30">
                  <c:v>1.7722959E-2</c:v>
                </c:pt>
                <c:pt idx="31">
                  <c:v>1.9466801999999998E-2</c:v>
                </c:pt>
                <c:pt idx="32">
                  <c:v>2.0987823999999999E-2</c:v>
                </c:pt>
                <c:pt idx="33">
                  <c:v>2.3542917999999999E-2</c:v>
                </c:pt>
                <c:pt idx="34">
                  <c:v>2.6583605E-2</c:v>
                </c:pt>
                <c:pt idx="35">
                  <c:v>2.9474050000000002E-2</c:v>
                </c:pt>
                <c:pt idx="36">
                  <c:v>3.0611275E-2</c:v>
                </c:pt>
                <c:pt idx="37">
                  <c:v>2.9265655000000002E-2</c:v>
                </c:pt>
                <c:pt idx="38">
                  <c:v>2.5821141999999998E-2</c:v>
                </c:pt>
                <c:pt idx="39">
                  <c:v>2.1879099999999999E-2</c:v>
                </c:pt>
                <c:pt idx="40">
                  <c:v>1.8100860999999999E-2</c:v>
                </c:pt>
                <c:pt idx="41">
                  <c:v>1.535982E-2</c:v>
                </c:pt>
                <c:pt idx="42">
                  <c:v>1.3627665000000001E-2</c:v>
                </c:pt>
                <c:pt idx="43">
                  <c:v>1.4565724E-2</c:v>
                </c:pt>
                <c:pt idx="44">
                  <c:v>1.9079281E-2</c:v>
                </c:pt>
                <c:pt idx="45">
                  <c:v>2.5866527E-2</c:v>
                </c:pt>
                <c:pt idx="46">
                  <c:v>3.1989330000000003E-2</c:v>
                </c:pt>
                <c:pt idx="47">
                  <c:v>3.4883570000000003E-2</c:v>
                </c:pt>
                <c:pt idx="48">
                  <c:v>3.4162289999999998E-2</c:v>
                </c:pt>
                <c:pt idx="49">
                  <c:v>3.1314210000000002E-2</c:v>
                </c:pt>
                <c:pt idx="50">
                  <c:v>2.7429419E-2</c:v>
                </c:pt>
                <c:pt idx="51">
                  <c:v>2.4658238999999998E-2</c:v>
                </c:pt>
                <c:pt idx="52">
                  <c:v>2.3892406000000001E-2</c:v>
                </c:pt>
                <c:pt idx="53">
                  <c:v>2.3833397999999999E-2</c:v>
                </c:pt>
                <c:pt idx="54">
                  <c:v>2.2516675E-2</c:v>
                </c:pt>
                <c:pt idx="55">
                  <c:v>2.0340541E-2</c:v>
                </c:pt>
                <c:pt idx="56">
                  <c:v>1.9563608E-2</c:v>
                </c:pt>
                <c:pt idx="57">
                  <c:v>2.2195752999999999E-2</c:v>
                </c:pt>
                <c:pt idx="58">
                  <c:v>2.7846659999999999E-2</c:v>
                </c:pt>
                <c:pt idx="59">
                  <c:v>3.3763524000000003E-2</c:v>
                </c:pt>
                <c:pt idx="60">
                  <c:v>3.6888591999999998E-2</c:v>
                </c:pt>
                <c:pt idx="61">
                  <c:v>3.7963456999999999E-2</c:v>
                </c:pt>
                <c:pt idx="62">
                  <c:v>3.7837557000000001E-2</c:v>
                </c:pt>
                <c:pt idx="63">
                  <c:v>3.6794590000000002E-2</c:v>
                </c:pt>
                <c:pt idx="64">
                  <c:v>3.4190968000000002E-2</c:v>
                </c:pt>
                <c:pt idx="65">
                  <c:v>3.179386E-2</c:v>
                </c:pt>
                <c:pt idx="66">
                  <c:v>3.3466353999999997E-2</c:v>
                </c:pt>
                <c:pt idx="67">
                  <c:v>4.1581071999999997E-2</c:v>
                </c:pt>
                <c:pt idx="68">
                  <c:v>5.2784517000000003E-2</c:v>
                </c:pt>
                <c:pt idx="69">
                  <c:v>5.9377354E-2</c:v>
                </c:pt>
                <c:pt idx="70">
                  <c:v>5.6104059999999997E-2</c:v>
                </c:pt>
                <c:pt idx="71">
                  <c:v>4.4119876000000002E-2</c:v>
                </c:pt>
                <c:pt idx="72">
                  <c:v>3.0006814999999999E-2</c:v>
                </c:pt>
                <c:pt idx="73">
                  <c:v>1.9465966000000001E-2</c:v>
                </c:pt>
                <c:pt idx="74">
                  <c:v>1.4551929E-2</c:v>
                </c:pt>
                <c:pt idx="75">
                  <c:v>1.2675980999999999E-2</c:v>
                </c:pt>
                <c:pt idx="76">
                  <c:v>1.1630624000000001E-2</c:v>
                </c:pt>
                <c:pt idx="77">
                  <c:v>1.1803104999999999E-2</c:v>
                </c:pt>
                <c:pt idx="78">
                  <c:v>1.5290949E-2</c:v>
                </c:pt>
                <c:pt idx="79">
                  <c:v>2.1054547E-2</c:v>
                </c:pt>
                <c:pt idx="80">
                  <c:v>2.4251663999999999E-2</c:v>
                </c:pt>
                <c:pt idx="81">
                  <c:v>2.0708689999999998E-2</c:v>
                </c:pt>
                <c:pt idx="82">
                  <c:v>1.0221114999999999E-2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3.7681537E-3</c:v>
                </c:pt>
                <c:pt idx="89">
                  <c:v>1.0912865000000001E-2</c:v>
                </c:pt>
                <c:pt idx="90">
                  <c:v>1.609213E-2</c:v>
                </c:pt>
                <c:pt idx="91">
                  <c:v>1.9895126999999999E-2</c:v>
                </c:pt>
                <c:pt idx="92">
                  <c:v>2.2163069000000001E-2</c:v>
                </c:pt>
                <c:pt idx="93">
                  <c:v>2.3371368999999999E-2</c:v>
                </c:pt>
                <c:pt idx="94">
                  <c:v>2.3782061E-2</c:v>
                </c:pt>
                <c:pt idx="95">
                  <c:v>2.3722518000000001E-2</c:v>
                </c:pt>
                <c:pt idx="96">
                  <c:v>2.4745501999999999E-2</c:v>
                </c:pt>
                <c:pt idx="97">
                  <c:v>2.6318701E-2</c:v>
                </c:pt>
                <c:pt idx="98">
                  <c:v>2.7742688000000001E-2</c:v>
                </c:pt>
                <c:pt idx="99">
                  <c:v>2.8560006999999998E-2</c:v>
                </c:pt>
                <c:pt idx="100">
                  <c:v>2.8671345000000001E-2</c:v>
                </c:pt>
                <c:pt idx="101">
                  <c:v>2.8323333999999999E-2</c:v>
                </c:pt>
                <c:pt idx="102">
                  <c:v>2.799186E-2</c:v>
                </c:pt>
                <c:pt idx="103">
                  <c:v>2.8104011000000002E-2</c:v>
                </c:pt>
                <c:pt idx="104">
                  <c:v>2.7605232E-2</c:v>
                </c:pt>
                <c:pt idx="105">
                  <c:v>2.6568826E-2</c:v>
                </c:pt>
                <c:pt idx="106">
                  <c:v>2.4888259999999999E-2</c:v>
                </c:pt>
                <c:pt idx="107">
                  <c:v>2.3007276E-2</c:v>
                </c:pt>
                <c:pt idx="108">
                  <c:v>1.9974899000000001E-2</c:v>
                </c:pt>
                <c:pt idx="109">
                  <c:v>1.6323621999999999E-2</c:v>
                </c:pt>
                <c:pt idx="110">
                  <c:v>1.2647936E-2</c:v>
                </c:pt>
                <c:pt idx="111">
                  <c:v>9.7046890000000007E-3</c:v>
                </c:pt>
                <c:pt idx="112">
                  <c:v>5.685219E-3</c:v>
                </c:pt>
                <c:pt idx="113">
                  <c:v>1.7545079000000001E-3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D047-4618-97B6-CEAC513B0FB6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[2]Sheet1!$D$174:$DT$174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4.26E-4</c:v>
                </c:pt>
                <c:pt idx="5">
                  <c:v>2.0612180000000001E-3</c:v>
                </c:pt>
                <c:pt idx="6">
                  <c:v>3.2852492000000001E-3</c:v>
                </c:pt>
                <c:pt idx="7">
                  <c:v>4.7778910000000003E-3</c:v>
                </c:pt>
                <c:pt idx="8">
                  <c:v>5.2448935000000002E-3</c:v>
                </c:pt>
                <c:pt idx="9">
                  <c:v>3.7058621999999999E-3</c:v>
                </c:pt>
                <c:pt idx="10">
                  <c:v>1.1400000000000001E-4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3.7800000000000003E-4</c:v>
                </c:pt>
                <c:pt idx="15">
                  <c:v>5.9453253999999997E-3</c:v>
                </c:pt>
                <c:pt idx="16">
                  <c:v>1.0456132999999999E-2</c:v>
                </c:pt>
                <c:pt idx="17">
                  <c:v>1.0583509E-2</c:v>
                </c:pt>
                <c:pt idx="18">
                  <c:v>6.5421309999999996E-3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4.9594482E-3</c:v>
                </c:pt>
                <c:pt idx="27">
                  <c:v>1.0271015E-2</c:v>
                </c:pt>
                <c:pt idx="28">
                  <c:v>1.4122193999999999E-2</c:v>
                </c:pt>
                <c:pt idx="29">
                  <c:v>1.6036833E-2</c:v>
                </c:pt>
                <c:pt idx="30">
                  <c:v>1.7705660000000002E-2</c:v>
                </c:pt>
                <c:pt idx="31">
                  <c:v>1.9455137000000001E-2</c:v>
                </c:pt>
                <c:pt idx="32">
                  <c:v>2.0863284999999999E-2</c:v>
                </c:pt>
                <c:pt idx="33">
                  <c:v>2.3290675E-2</c:v>
                </c:pt>
                <c:pt idx="34">
                  <c:v>2.6337705999999999E-2</c:v>
                </c:pt>
                <c:pt idx="35">
                  <c:v>2.935333E-2</c:v>
                </c:pt>
                <c:pt idx="36">
                  <c:v>3.0643080999999999E-2</c:v>
                </c:pt>
                <c:pt idx="37">
                  <c:v>2.9326689999999999E-2</c:v>
                </c:pt>
                <c:pt idx="38">
                  <c:v>2.5796686999999999E-2</c:v>
                </c:pt>
                <c:pt idx="39">
                  <c:v>2.1770475000000001E-2</c:v>
                </c:pt>
                <c:pt idx="40">
                  <c:v>1.7975387999999998E-2</c:v>
                </c:pt>
                <c:pt idx="41">
                  <c:v>1.5263432E-2</c:v>
                </c:pt>
                <c:pt idx="42">
                  <c:v>1.3534252E-2</c:v>
                </c:pt>
                <c:pt idx="43">
                  <c:v>1.4432573000000001E-2</c:v>
                </c:pt>
                <c:pt idx="44">
                  <c:v>1.8855535999999999E-2</c:v>
                </c:pt>
                <c:pt idx="45">
                  <c:v>2.5594503000000001E-2</c:v>
                </c:pt>
                <c:pt idx="46">
                  <c:v>3.1728577000000001E-2</c:v>
                </c:pt>
                <c:pt idx="47">
                  <c:v>3.4677092E-2</c:v>
                </c:pt>
                <c:pt idx="48">
                  <c:v>3.4054859999999999E-2</c:v>
                </c:pt>
                <c:pt idx="49">
                  <c:v>3.1232739999999998E-2</c:v>
                </c:pt>
                <c:pt idx="50">
                  <c:v>2.7325917000000002E-2</c:v>
                </c:pt>
                <c:pt idx="51">
                  <c:v>2.4557121000000001E-2</c:v>
                </c:pt>
                <c:pt idx="52">
                  <c:v>2.3878137000000001E-2</c:v>
                </c:pt>
                <c:pt idx="53">
                  <c:v>2.3965936E-2</c:v>
                </c:pt>
                <c:pt idx="54">
                  <c:v>2.2751517999999998E-2</c:v>
                </c:pt>
                <c:pt idx="55">
                  <c:v>2.0581700000000001E-2</c:v>
                </c:pt>
                <c:pt idx="56">
                  <c:v>1.9749889999999999E-2</c:v>
                </c:pt>
                <c:pt idx="57">
                  <c:v>2.2337745999999999E-2</c:v>
                </c:pt>
                <c:pt idx="58">
                  <c:v>2.7887071999999999E-2</c:v>
                </c:pt>
                <c:pt idx="59">
                  <c:v>3.3676419999999999E-2</c:v>
                </c:pt>
                <c:pt idx="60">
                  <c:v>3.6663297999999997E-2</c:v>
                </c:pt>
                <c:pt idx="61">
                  <c:v>3.7631903000000001E-2</c:v>
                </c:pt>
                <c:pt idx="62">
                  <c:v>3.740197E-2</c:v>
                </c:pt>
                <c:pt idx="63">
                  <c:v>3.6294013E-2</c:v>
                </c:pt>
                <c:pt idx="64">
                  <c:v>3.3729813999999997E-2</c:v>
                </c:pt>
                <c:pt idx="65">
                  <c:v>3.1552787999999998E-2</c:v>
                </c:pt>
                <c:pt idx="66">
                  <c:v>3.3583309999999998E-2</c:v>
                </c:pt>
                <c:pt idx="67">
                  <c:v>4.1986233999999997E-2</c:v>
                </c:pt>
                <c:pt idx="68">
                  <c:v>5.3122014000000002E-2</c:v>
                </c:pt>
                <c:pt idx="69">
                  <c:v>5.9237998E-2</c:v>
                </c:pt>
                <c:pt idx="70">
                  <c:v>5.5421244000000001E-2</c:v>
                </c:pt>
                <c:pt idx="71">
                  <c:v>4.3322859999999998E-2</c:v>
                </c:pt>
                <c:pt idx="72">
                  <c:v>2.9674269999999999E-2</c:v>
                </c:pt>
                <c:pt idx="73">
                  <c:v>1.9766822E-2</c:v>
                </c:pt>
                <c:pt idx="74">
                  <c:v>1.5076107E-2</c:v>
                </c:pt>
                <c:pt idx="75">
                  <c:v>1.2891111E-2</c:v>
                </c:pt>
                <c:pt idx="76">
                  <c:v>1.1390235E-2</c:v>
                </c:pt>
                <c:pt idx="77">
                  <c:v>1.1393754000000001E-2</c:v>
                </c:pt>
                <c:pt idx="78">
                  <c:v>1.5019687E-2</c:v>
                </c:pt>
                <c:pt idx="79">
                  <c:v>2.1004994999999999E-2</c:v>
                </c:pt>
                <c:pt idx="80">
                  <c:v>2.4326746999999999E-2</c:v>
                </c:pt>
                <c:pt idx="81">
                  <c:v>2.0855342999999998E-2</c:v>
                </c:pt>
                <c:pt idx="82">
                  <c:v>1.0478110000000001E-2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3.0616189999999998E-3</c:v>
                </c:pt>
                <c:pt idx="89">
                  <c:v>1.0358033000000001E-2</c:v>
                </c:pt>
                <c:pt idx="90">
                  <c:v>1.5886563999999999E-2</c:v>
                </c:pt>
                <c:pt idx="91">
                  <c:v>2.0119728999999999E-2</c:v>
                </c:pt>
                <c:pt idx="92">
                  <c:v>2.2682613000000001E-2</c:v>
                </c:pt>
                <c:pt idx="93">
                  <c:v>2.3993497999999999E-2</c:v>
                </c:pt>
                <c:pt idx="94">
                  <c:v>2.4337490999999999E-2</c:v>
                </c:pt>
                <c:pt idx="95">
                  <c:v>2.4110204999999999E-2</c:v>
                </c:pt>
                <c:pt idx="96">
                  <c:v>2.4914337000000002E-2</c:v>
                </c:pt>
                <c:pt idx="97">
                  <c:v>2.6321532000000002E-2</c:v>
                </c:pt>
                <c:pt idx="98">
                  <c:v>2.7672335999999999E-2</c:v>
                </c:pt>
                <c:pt idx="99">
                  <c:v>2.8500253E-2</c:v>
                </c:pt>
                <c:pt idx="100">
                  <c:v>2.864649E-2</c:v>
                </c:pt>
                <c:pt idx="101">
                  <c:v>2.8396991999999999E-2</c:v>
                </c:pt>
                <c:pt idx="102">
                  <c:v>2.8095157999999999E-2</c:v>
                </c:pt>
                <c:pt idx="103">
                  <c:v>2.8235626999999999E-2</c:v>
                </c:pt>
                <c:pt idx="104">
                  <c:v>2.7747812E-2</c:v>
                </c:pt>
                <c:pt idx="105">
                  <c:v>2.6702771E-2</c:v>
                </c:pt>
                <c:pt idx="106">
                  <c:v>2.4996643999999998E-2</c:v>
                </c:pt>
                <c:pt idx="107">
                  <c:v>2.3115790000000001E-2</c:v>
                </c:pt>
                <c:pt idx="108">
                  <c:v>2.0010750000000001E-2</c:v>
                </c:pt>
                <c:pt idx="109">
                  <c:v>1.6282189999999998E-2</c:v>
                </c:pt>
                <c:pt idx="110">
                  <c:v>1.2520656E-2</c:v>
                </c:pt>
                <c:pt idx="111">
                  <c:v>9.5737040000000006E-3</c:v>
                </c:pt>
                <c:pt idx="112">
                  <c:v>5.4973074999999996E-3</c:v>
                </c:pt>
                <c:pt idx="113">
                  <c:v>1.562185E-3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D047-4618-97B6-CEAC513B0FB6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[2]Sheet1!$D$175:$DT$175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2.52E-4</c:v>
                </c:pt>
                <c:pt idx="5">
                  <c:v>1.7009476E-3</c:v>
                </c:pt>
                <c:pt idx="6">
                  <c:v>3.1016086999999999E-3</c:v>
                </c:pt>
                <c:pt idx="7">
                  <c:v>5.0348850000000002E-3</c:v>
                </c:pt>
                <c:pt idx="8">
                  <c:v>5.8269619999999998E-3</c:v>
                </c:pt>
                <c:pt idx="9">
                  <c:v>4.2243109999999997E-3</c:v>
                </c:pt>
                <c:pt idx="10">
                  <c:v>2.2699999999999999E-4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3.8099999999999999E-4</c:v>
                </c:pt>
                <c:pt idx="15">
                  <c:v>6.1156830000000002E-3</c:v>
                </c:pt>
                <c:pt idx="16">
                  <c:v>1.058833E-2</c:v>
                </c:pt>
                <c:pt idx="17">
                  <c:v>1.0468906E-2</c:v>
                </c:pt>
                <c:pt idx="18">
                  <c:v>6.1410572000000002E-3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5.4044169999999999E-3</c:v>
                </c:pt>
                <c:pt idx="27">
                  <c:v>1.0486904999999999E-2</c:v>
                </c:pt>
                <c:pt idx="28">
                  <c:v>1.4051634E-2</c:v>
                </c:pt>
                <c:pt idx="29">
                  <c:v>1.5779609999999999E-2</c:v>
                </c:pt>
                <c:pt idx="30">
                  <c:v>1.7448644999999999E-2</c:v>
                </c:pt>
                <c:pt idx="31">
                  <c:v>1.9439330000000001E-2</c:v>
                </c:pt>
                <c:pt idx="32">
                  <c:v>2.1188268E-2</c:v>
                </c:pt>
                <c:pt idx="33">
                  <c:v>2.3844891999999999E-2</c:v>
                </c:pt>
                <c:pt idx="34">
                  <c:v>2.684054E-2</c:v>
                </c:pt>
                <c:pt idx="35">
                  <c:v>2.9602518000000001E-2</c:v>
                </c:pt>
                <c:pt idx="36">
                  <c:v>3.0610890000000002E-2</c:v>
                </c:pt>
                <c:pt idx="37">
                  <c:v>2.9130751E-2</c:v>
                </c:pt>
                <c:pt idx="38">
                  <c:v>2.5576193000000001E-2</c:v>
                </c:pt>
                <c:pt idx="39">
                  <c:v>2.1601499999999999E-2</c:v>
                </c:pt>
                <c:pt idx="40">
                  <c:v>1.7831105999999999E-2</c:v>
                </c:pt>
                <c:pt idx="41">
                  <c:v>1.5053285E-2</c:v>
                </c:pt>
                <c:pt idx="42">
                  <c:v>1.3177184E-2</c:v>
                </c:pt>
                <c:pt idx="43">
                  <c:v>1.4038724000000001E-2</c:v>
                </c:pt>
                <c:pt idx="44">
                  <c:v>1.8724141999999999E-2</c:v>
                </c:pt>
                <c:pt idx="45">
                  <c:v>2.5925753999999999E-2</c:v>
                </c:pt>
                <c:pt idx="46">
                  <c:v>3.2407627000000001E-2</c:v>
                </c:pt>
                <c:pt idx="47">
                  <c:v>3.5362888000000002E-2</c:v>
                </c:pt>
                <c:pt idx="48">
                  <c:v>3.4433226999999997E-2</c:v>
                </c:pt>
                <c:pt idx="49">
                  <c:v>3.1304829999999999E-2</c:v>
                </c:pt>
                <c:pt idx="50">
                  <c:v>2.7221720000000001E-2</c:v>
                </c:pt>
                <c:pt idx="51">
                  <c:v>2.4379372999999999E-2</c:v>
                </c:pt>
                <c:pt idx="52">
                  <c:v>2.3605022999999999E-2</c:v>
                </c:pt>
                <c:pt idx="53">
                  <c:v>2.3489881000000001E-2</c:v>
                </c:pt>
                <c:pt idx="54">
                  <c:v>2.2034160000000001E-2</c:v>
                </c:pt>
                <c:pt idx="55">
                  <c:v>1.9752609000000001E-2</c:v>
                </c:pt>
                <c:pt idx="56">
                  <c:v>1.9028750000000001E-2</c:v>
                </c:pt>
                <c:pt idx="57">
                  <c:v>2.1901468E-2</c:v>
                </c:pt>
                <c:pt idx="58">
                  <c:v>2.7855186000000001E-2</c:v>
                </c:pt>
                <c:pt idx="59">
                  <c:v>3.3991404000000003E-2</c:v>
                </c:pt>
                <c:pt idx="60">
                  <c:v>3.7128876999999998E-2</c:v>
                </c:pt>
                <c:pt idx="61">
                  <c:v>3.8022621999999999E-2</c:v>
                </c:pt>
                <c:pt idx="62">
                  <c:v>3.7614784999999998E-2</c:v>
                </c:pt>
                <c:pt idx="63">
                  <c:v>3.6379746999999997E-2</c:v>
                </c:pt>
                <c:pt idx="64">
                  <c:v>3.3825084999999998E-2</c:v>
                </c:pt>
                <c:pt idx="65">
                  <c:v>3.164525E-2</c:v>
                </c:pt>
                <c:pt idx="66">
                  <c:v>3.3468165000000001E-2</c:v>
                </c:pt>
                <c:pt idx="67">
                  <c:v>4.1532344999999998E-2</c:v>
                </c:pt>
                <c:pt idx="68">
                  <c:v>5.2547820000000002E-2</c:v>
                </c:pt>
                <c:pt idx="69">
                  <c:v>5.9074189999999999E-2</c:v>
                </c:pt>
                <c:pt idx="70">
                  <c:v>5.6036349999999999E-2</c:v>
                </c:pt>
                <c:pt idx="71">
                  <c:v>4.4527120000000003E-2</c:v>
                </c:pt>
                <c:pt idx="72">
                  <c:v>3.0831212E-2</c:v>
                </c:pt>
                <c:pt idx="73">
                  <c:v>2.0264475000000001E-2</c:v>
                </c:pt>
                <c:pt idx="74">
                  <c:v>1.4758470500000001E-2</c:v>
                </c:pt>
                <c:pt idx="75">
                  <c:v>1.2012481E-2</c:v>
                </c:pt>
                <c:pt idx="76">
                  <c:v>1.0371052E-2</c:v>
                </c:pt>
                <c:pt idx="77">
                  <c:v>1.06459465E-2</c:v>
                </c:pt>
                <c:pt idx="78">
                  <c:v>1.47707425E-2</c:v>
                </c:pt>
                <c:pt idx="79">
                  <c:v>2.12099E-2</c:v>
                </c:pt>
                <c:pt idx="80">
                  <c:v>2.4718550999999998E-2</c:v>
                </c:pt>
                <c:pt idx="81">
                  <c:v>2.1085538000000001E-2</c:v>
                </c:pt>
                <c:pt idx="82">
                  <c:v>1.0316227000000001E-2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3.2296375999999998E-3</c:v>
                </c:pt>
                <c:pt idx="89">
                  <c:v>1.0768323E-2</c:v>
                </c:pt>
                <c:pt idx="90">
                  <c:v>1.6401015000000001E-2</c:v>
                </c:pt>
                <c:pt idx="91">
                  <c:v>2.0605529000000001E-2</c:v>
                </c:pt>
                <c:pt idx="92">
                  <c:v>2.3073423999999999E-2</c:v>
                </c:pt>
                <c:pt idx="93">
                  <c:v>2.4301929999999999E-2</c:v>
                </c:pt>
                <c:pt idx="94">
                  <c:v>2.4580792000000001E-2</c:v>
                </c:pt>
                <c:pt idx="95">
                  <c:v>2.4244470000000001E-2</c:v>
                </c:pt>
                <c:pt idx="96">
                  <c:v>2.4896419999999999E-2</c:v>
                </c:pt>
                <c:pt idx="97">
                  <c:v>2.6133534E-2</c:v>
                </c:pt>
                <c:pt idx="98">
                  <c:v>2.7324339999999999E-2</c:v>
                </c:pt>
                <c:pt idx="99">
                  <c:v>2.8031977E-2</c:v>
                </c:pt>
                <c:pt idx="100">
                  <c:v>2.8110215000000001E-2</c:v>
                </c:pt>
                <c:pt idx="101">
                  <c:v>2.7829181000000001E-2</c:v>
                </c:pt>
                <c:pt idx="102">
                  <c:v>2.7577342000000001E-2</c:v>
                </c:pt>
                <c:pt idx="103">
                  <c:v>2.7789985999999999E-2</c:v>
                </c:pt>
                <c:pt idx="104">
                  <c:v>2.7403853999999998E-2</c:v>
                </c:pt>
                <c:pt idx="105">
                  <c:v>2.6480434000000001E-2</c:v>
                </c:pt>
                <c:pt idx="106">
                  <c:v>2.4910189999999999E-2</c:v>
                </c:pt>
                <c:pt idx="107">
                  <c:v>2.3135057000000001E-2</c:v>
                </c:pt>
                <c:pt idx="108">
                  <c:v>2.0193564000000001E-2</c:v>
                </c:pt>
                <c:pt idx="109">
                  <c:v>1.6623199000000002E-2</c:v>
                </c:pt>
                <c:pt idx="110">
                  <c:v>1.3018049E-2</c:v>
                </c:pt>
                <c:pt idx="111">
                  <c:v>1.00515485E-2</c:v>
                </c:pt>
                <c:pt idx="112">
                  <c:v>6.0557720000000001E-3</c:v>
                </c:pt>
                <c:pt idx="113">
                  <c:v>2.1484478000000002E-3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D047-4618-97B6-CEAC513B0FB6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[2]Sheet1!$D$176:$DT$176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5.53E-4</c:v>
                </c:pt>
                <c:pt idx="5">
                  <c:v>1.7589134999999999E-3</c:v>
                </c:pt>
                <c:pt idx="6">
                  <c:v>2.6877644000000002E-3</c:v>
                </c:pt>
                <c:pt idx="7">
                  <c:v>4.1595525000000001E-3</c:v>
                </c:pt>
                <c:pt idx="8">
                  <c:v>4.7859119999999998E-3</c:v>
                </c:pt>
                <c:pt idx="9">
                  <c:v>3.460903E-3</c:v>
                </c:pt>
                <c:pt idx="10">
                  <c:v>8.0000000000000007E-5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1.0772068000000001E-3</c:v>
                </c:pt>
                <c:pt idx="15">
                  <c:v>6.5527739999999999E-3</c:v>
                </c:pt>
                <c:pt idx="16">
                  <c:v>1.0853282000000001E-2</c:v>
                </c:pt>
                <c:pt idx="17">
                  <c:v>1.0750691E-2</c:v>
                </c:pt>
                <c:pt idx="18">
                  <c:v>6.5198640000000002E-3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5.2661323000000003E-3</c:v>
                </c:pt>
                <c:pt idx="27">
                  <c:v>1.0629767E-2</c:v>
                </c:pt>
                <c:pt idx="28">
                  <c:v>1.4404297999999999E-2</c:v>
                </c:pt>
                <c:pt idx="29">
                  <c:v>1.6185082E-2</c:v>
                </c:pt>
                <c:pt idx="30">
                  <c:v>1.7804291E-2</c:v>
                </c:pt>
                <c:pt idx="31">
                  <c:v>1.9609888999999998E-2</c:v>
                </c:pt>
                <c:pt idx="32">
                  <c:v>2.1102678E-2</c:v>
                </c:pt>
                <c:pt idx="33">
                  <c:v>2.3547296999999998E-2</c:v>
                </c:pt>
                <c:pt idx="34">
                  <c:v>2.646461E-2</c:v>
                </c:pt>
                <c:pt idx="35">
                  <c:v>2.9267626000000001E-2</c:v>
                </c:pt>
                <c:pt idx="36">
                  <c:v>3.039619E-2</c:v>
                </c:pt>
                <c:pt idx="37">
                  <c:v>2.9029557000000001E-2</c:v>
                </c:pt>
                <c:pt idx="38">
                  <c:v>2.5530275000000002E-2</c:v>
                </c:pt>
                <c:pt idx="39">
                  <c:v>2.1582226999999999E-2</c:v>
                </c:pt>
                <c:pt idx="40">
                  <c:v>1.7783176000000001E-2</c:v>
                </c:pt>
                <c:pt idx="41">
                  <c:v>1.5114416E-2</c:v>
                </c:pt>
                <c:pt idx="42">
                  <c:v>1.3381175E-2</c:v>
                </c:pt>
                <c:pt idx="43">
                  <c:v>1.4339787999999999E-2</c:v>
                </c:pt>
                <c:pt idx="44">
                  <c:v>1.9023235999999999E-2</c:v>
                </c:pt>
                <c:pt idx="45">
                  <c:v>2.610763E-2</c:v>
                </c:pt>
                <c:pt idx="46">
                  <c:v>3.244126E-2</c:v>
                </c:pt>
                <c:pt idx="47">
                  <c:v>3.5264492000000001E-2</c:v>
                </c:pt>
                <c:pt idx="48">
                  <c:v>3.4291349999999998E-2</c:v>
                </c:pt>
                <c:pt idx="49">
                  <c:v>3.1211375999999999E-2</c:v>
                </c:pt>
                <c:pt idx="50">
                  <c:v>2.7271844E-2</c:v>
                </c:pt>
                <c:pt idx="51">
                  <c:v>2.4592685999999999E-2</c:v>
                </c:pt>
                <c:pt idx="52">
                  <c:v>2.3932156999999999E-2</c:v>
                </c:pt>
                <c:pt idx="53">
                  <c:v>2.3876127E-2</c:v>
                </c:pt>
                <c:pt idx="54">
                  <c:v>2.2415081E-2</c:v>
                </c:pt>
                <c:pt idx="55">
                  <c:v>2.0100197E-2</c:v>
                </c:pt>
                <c:pt idx="56">
                  <c:v>1.9286396000000001E-2</c:v>
                </c:pt>
                <c:pt idx="57">
                  <c:v>2.2000123E-2</c:v>
                </c:pt>
                <c:pt idx="58">
                  <c:v>2.7756375999999999E-2</c:v>
                </c:pt>
                <c:pt idx="59">
                  <c:v>3.3767459999999999E-2</c:v>
                </c:pt>
                <c:pt idx="60">
                  <c:v>3.6879790000000003E-2</c:v>
                </c:pt>
                <c:pt idx="61">
                  <c:v>3.7799902000000003E-2</c:v>
                </c:pt>
                <c:pt idx="62">
                  <c:v>3.7376764999999999E-2</c:v>
                </c:pt>
                <c:pt idx="63">
                  <c:v>3.6131624000000001E-2</c:v>
                </c:pt>
                <c:pt idx="64">
                  <c:v>3.3670522000000001E-2</c:v>
                </c:pt>
                <c:pt idx="65">
                  <c:v>3.1794794000000001E-2</c:v>
                </c:pt>
                <c:pt idx="66">
                  <c:v>3.4044857999999997E-2</c:v>
                </c:pt>
                <c:pt idx="67">
                  <c:v>4.2407922000000001E-2</c:v>
                </c:pt>
                <c:pt idx="68">
                  <c:v>5.3371920000000003E-2</c:v>
                </c:pt>
                <c:pt idx="69">
                  <c:v>5.9499413000000001E-2</c:v>
                </c:pt>
                <c:pt idx="70">
                  <c:v>5.5924840000000003E-2</c:v>
                </c:pt>
                <c:pt idx="71">
                  <c:v>4.3951770000000001E-2</c:v>
                </c:pt>
                <c:pt idx="72">
                  <c:v>2.9935729000000001E-2</c:v>
                </c:pt>
                <c:pt idx="73">
                  <c:v>1.9185178000000001E-2</c:v>
                </c:pt>
                <c:pt idx="74">
                  <c:v>1.3648061E-2</c:v>
                </c:pt>
                <c:pt idx="75">
                  <c:v>1.1090368E-2</c:v>
                </c:pt>
                <c:pt idx="76">
                  <c:v>9.8647820000000008E-3</c:v>
                </c:pt>
                <c:pt idx="77">
                  <c:v>1.0612659E-2</c:v>
                </c:pt>
                <c:pt idx="78">
                  <c:v>1.5196372E-2</c:v>
                </c:pt>
                <c:pt idx="79">
                  <c:v>2.2027524E-2</c:v>
                </c:pt>
                <c:pt idx="80">
                  <c:v>2.5782108000000001E-2</c:v>
                </c:pt>
                <c:pt idx="81">
                  <c:v>2.2157237E-2</c:v>
                </c:pt>
                <c:pt idx="82">
                  <c:v>1.1158005E-2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2.7938368999999999E-3</c:v>
                </c:pt>
                <c:pt idx="89">
                  <c:v>1.0246511E-2</c:v>
                </c:pt>
                <c:pt idx="90">
                  <c:v>1.5797314999999999E-2</c:v>
                </c:pt>
                <c:pt idx="91">
                  <c:v>1.9905308E-2</c:v>
                </c:pt>
                <c:pt idx="92">
                  <c:v>2.2379969999999999E-2</c:v>
                </c:pt>
                <c:pt idx="93">
                  <c:v>2.3720784000000002E-2</c:v>
                </c:pt>
                <c:pt idx="94">
                  <c:v>2.4197124E-2</c:v>
                </c:pt>
                <c:pt idx="95">
                  <c:v>2.4171937000000001E-2</c:v>
                </c:pt>
                <c:pt idx="96">
                  <c:v>2.5186778999999999E-2</c:v>
                </c:pt>
                <c:pt idx="97">
                  <c:v>2.6699409E-2</c:v>
                </c:pt>
                <c:pt idx="98">
                  <c:v>2.8048158E-2</c:v>
                </c:pt>
                <c:pt idx="99">
                  <c:v>2.8796800000000001E-2</c:v>
                </c:pt>
                <c:pt idx="100">
                  <c:v>2.8852103E-2</c:v>
                </c:pt>
                <c:pt idx="101">
                  <c:v>2.8558244999999999E-2</c:v>
                </c:pt>
                <c:pt idx="102">
                  <c:v>2.8193275E-2</c:v>
                </c:pt>
                <c:pt idx="103">
                  <c:v>2.8343548999999999E-2</c:v>
                </c:pt>
                <c:pt idx="104">
                  <c:v>2.7895219999999998E-2</c:v>
                </c:pt>
                <c:pt idx="105">
                  <c:v>2.6906874000000001E-2</c:v>
                </c:pt>
                <c:pt idx="106">
                  <c:v>2.5260330000000001E-2</c:v>
                </c:pt>
                <c:pt idx="107">
                  <c:v>2.3389777E-2</c:v>
                </c:pt>
                <c:pt idx="108">
                  <c:v>2.0323562999999999E-2</c:v>
                </c:pt>
                <c:pt idx="109">
                  <c:v>1.6591140000000001E-2</c:v>
                </c:pt>
                <c:pt idx="110">
                  <c:v>1.2790774E-2</c:v>
                </c:pt>
                <c:pt idx="111">
                  <c:v>9.8440869999999996E-3</c:v>
                </c:pt>
                <c:pt idx="112">
                  <c:v>5.6998079999999998E-3</c:v>
                </c:pt>
                <c:pt idx="113">
                  <c:v>1.6374458E-3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D047-4618-97B6-CEAC513B0FB6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[2]Sheet1!$D$177:$DT$177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1.5455083E-3</c:v>
                </c:pt>
                <c:pt idx="6">
                  <c:v>2.9237703000000001E-3</c:v>
                </c:pt>
                <c:pt idx="7">
                  <c:v>4.7147074000000004E-3</c:v>
                </c:pt>
                <c:pt idx="8">
                  <c:v>5.4618549999999998E-3</c:v>
                </c:pt>
                <c:pt idx="9">
                  <c:v>4.0214164E-3</c:v>
                </c:pt>
                <c:pt idx="10">
                  <c:v>1.9100000000000001E-4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9.4899999999999997E-4</c:v>
                </c:pt>
                <c:pt idx="15">
                  <c:v>6.861308E-3</c:v>
                </c:pt>
                <c:pt idx="16">
                  <c:v>1.127002E-2</c:v>
                </c:pt>
                <c:pt idx="17">
                  <c:v>1.0902103999999999E-2</c:v>
                </c:pt>
                <c:pt idx="18">
                  <c:v>6.2836059999999997E-3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5.6386696999999996E-3</c:v>
                </c:pt>
                <c:pt idx="27">
                  <c:v>1.101248E-2</c:v>
                </c:pt>
                <c:pt idx="28">
                  <c:v>1.4776035999999999E-2</c:v>
                </c:pt>
                <c:pt idx="29">
                  <c:v>1.6455674999999999E-2</c:v>
                </c:pt>
                <c:pt idx="30">
                  <c:v>1.7839447000000001E-2</c:v>
                </c:pt>
                <c:pt idx="31">
                  <c:v>1.9327104000000001E-2</c:v>
                </c:pt>
                <c:pt idx="32">
                  <c:v>2.0567887E-2</c:v>
                </c:pt>
                <c:pt idx="33">
                  <c:v>2.2912877000000002E-2</c:v>
                </c:pt>
                <c:pt idx="34">
                  <c:v>2.5968163999999998E-2</c:v>
                </c:pt>
                <c:pt idx="35">
                  <c:v>2.9012386000000001E-2</c:v>
                </c:pt>
                <c:pt idx="36">
                  <c:v>3.0268300000000001E-2</c:v>
                </c:pt>
                <c:pt idx="37">
                  <c:v>2.8907899000000001E-2</c:v>
                </c:pt>
                <c:pt idx="38">
                  <c:v>2.5285433999999999E-2</c:v>
                </c:pt>
                <c:pt idx="39">
                  <c:v>2.1275735E-2</c:v>
                </c:pt>
                <c:pt idx="40">
                  <c:v>1.7597037999999999E-2</c:v>
                </c:pt>
                <c:pt idx="41">
                  <c:v>1.5051139E-2</c:v>
                </c:pt>
                <c:pt idx="42">
                  <c:v>1.346601E-2</c:v>
                </c:pt>
                <c:pt idx="43">
                  <c:v>1.4443486E-2</c:v>
                </c:pt>
                <c:pt idx="44">
                  <c:v>1.8948653999999999E-2</c:v>
                </c:pt>
                <c:pt idx="45">
                  <c:v>2.5822795999999999E-2</c:v>
                </c:pt>
                <c:pt idx="46">
                  <c:v>3.2128530000000002E-2</c:v>
                </c:pt>
                <c:pt idx="47">
                  <c:v>3.516184E-2</c:v>
                </c:pt>
                <c:pt idx="48">
                  <c:v>3.4456964999999999E-2</c:v>
                </c:pt>
                <c:pt idx="49">
                  <c:v>3.1559049999999998E-2</c:v>
                </c:pt>
                <c:pt idx="50">
                  <c:v>2.7668430000000001E-2</c:v>
                </c:pt>
                <c:pt idx="51">
                  <c:v>2.4979390000000001E-2</c:v>
                </c:pt>
                <c:pt idx="52">
                  <c:v>2.4275733000000001E-2</c:v>
                </c:pt>
                <c:pt idx="53">
                  <c:v>2.4084916000000001E-2</c:v>
                </c:pt>
                <c:pt idx="54">
                  <c:v>2.2470484999999998E-2</c:v>
                </c:pt>
                <c:pt idx="55">
                  <c:v>2.0027784999999999E-2</c:v>
                </c:pt>
                <c:pt idx="56">
                  <c:v>1.9184975E-2</c:v>
                </c:pt>
                <c:pt idx="57">
                  <c:v>2.1964435000000001E-2</c:v>
                </c:pt>
                <c:pt idx="58">
                  <c:v>2.7738045999999999E-2</c:v>
                </c:pt>
                <c:pt idx="59">
                  <c:v>3.3620767000000003E-2</c:v>
                </c:pt>
                <c:pt idx="60">
                  <c:v>3.6556659999999998E-2</c:v>
                </c:pt>
                <c:pt idx="61">
                  <c:v>3.7399790000000002E-2</c:v>
                </c:pt>
                <c:pt idx="62">
                  <c:v>3.7117480000000001E-2</c:v>
                </c:pt>
                <c:pt idx="63">
                  <c:v>3.6106671999999999E-2</c:v>
                </c:pt>
                <c:pt idx="64">
                  <c:v>3.376291E-2</c:v>
                </c:pt>
                <c:pt idx="65">
                  <c:v>3.180844E-2</c:v>
                </c:pt>
                <c:pt idx="66">
                  <c:v>3.3893479999999997E-2</c:v>
                </c:pt>
                <c:pt idx="67">
                  <c:v>4.210759E-2</c:v>
                </c:pt>
                <c:pt idx="68">
                  <c:v>5.2944783000000002E-2</c:v>
                </c:pt>
                <c:pt idx="69">
                  <c:v>5.8914210000000002E-2</c:v>
                </c:pt>
                <c:pt idx="70">
                  <c:v>5.5245765000000002E-2</c:v>
                </c:pt>
                <c:pt idx="71">
                  <c:v>4.3425586000000002E-2</c:v>
                </c:pt>
                <c:pt idx="72">
                  <c:v>2.9897066E-2</c:v>
                </c:pt>
                <c:pt idx="73">
                  <c:v>1.9843340000000001E-2</c:v>
                </c:pt>
                <c:pt idx="74">
                  <c:v>1.48423975E-2</c:v>
                </c:pt>
                <c:pt idx="75">
                  <c:v>1.2379082E-2</c:v>
                </c:pt>
                <c:pt idx="76">
                  <c:v>1.0782101000000001E-2</c:v>
                </c:pt>
                <c:pt idx="77">
                  <c:v>1.0949634E-2</c:v>
                </c:pt>
                <c:pt idx="78">
                  <c:v>1.5018109999999999E-2</c:v>
                </c:pt>
                <c:pt idx="79">
                  <c:v>2.1541107E-2</c:v>
                </c:pt>
                <c:pt idx="80">
                  <c:v>2.5210940000000001E-2</c:v>
                </c:pt>
                <c:pt idx="81">
                  <c:v>2.1680634000000001E-2</c:v>
                </c:pt>
                <c:pt idx="82">
                  <c:v>1.089913E-2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3.165513E-3</c:v>
                </c:pt>
                <c:pt idx="89">
                  <c:v>1.0436391999999999E-2</c:v>
                </c:pt>
                <c:pt idx="90">
                  <c:v>1.5789813999999999E-2</c:v>
                </c:pt>
                <c:pt idx="91">
                  <c:v>1.9773683E-2</c:v>
                </c:pt>
                <c:pt idx="92">
                  <c:v>2.214938E-2</c:v>
                </c:pt>
                <c:pt idx="93">
                  <c:v>2.3401614000000001E-2</c:v>
                </c:pt>
                <c:pt idx="94">
                  <c:v>2.3774964999999999E-2</c:v>
                </c:pt>
                <c:pt idx="95">
                  <c:v>2.3645774000000001E-2</c:v>
                </c:pt>
                <c:pt idx="96">
                  <c:v>2.4566083999999998E-2</c:v>
                </c:pt>
                <c:pt idx="97">
                  <c:v>2.6046043000000001E-2</c:v>
                </c:pt>
                <c:pt idx="98">
                  <c:v>2.7443258000000002E-2</c:v>
                </c:pt>
                <c:pt idx="99">
                  <c:v>2.8309552000000002E-2</c:v>
                </c:pt>
                <c:pt idx="100">
                  <c:v>2.8498169E-2</c:v>
                </c:pt>
                <c:pt idx="101">
                  <c:v>2.8319190000000001E-2</c:v>
                </c:pt>
                <c:pt idx="102">
                  <c:v>2.8062480000000001E-2</c:v>
                </c:pt>
                <c:pt idx="103">
                  <c:v>2.8235445000000001E-2</c:v>
                </c:pt>
                <c:pt idx="104">
                  <c:v>2.7775291000000001E-2</c:v>
                </c:pt>
                <c:pt idx="105">
                  <c:v>2.6754192999999999E-2</c:v>
                </c:pt>
                <c:pt idx="106">
                  <c:v>2.5068752E-2</c:v>
                </c:pt>
                <c:pt idx="107">
                  <c:v>2.316903E-2</c:v>
                </c:pt>
                <c:pt idx="108">
                  <c:v>2.0099483000000001E-2</c:v>
                </c:pt>
                <c:pt idx="109">
                  <c:v>1.6408358000000001E-2</c:v>
                </c:pt>
                <c:pt idx="110">
                  <c:v>1.2690521999999999E-2</c:v>
                </c:pt>
                <c:pt idx="111">
                  <c:v>9.7341990000000007E-3</c:v>
                </c:pt>
                <c:pt idx="112">
                  <c:v>5.7168829999999999E-3</c:v>
                </c:pt>
                <c:pt idx="113">
                  <c:v>1.8145092E-3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D047-4618-97B6-CEAC513B0FB6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[2]Sheet1!$D$178:$DT$178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1.0547821E-3</c:v>
                </c:pt>
                <c:pt idx="5">
                  <c:v>2.5662126000000002E-3</c:v>
                </c:pt>
                <c:pt idx="6">
                  <c:v>3.5519113000000001E-3</c:v>
                </c:pt>
                <c:pt idx="7">
                  <c:v>4.7688160000000004E-3</c:v>
                </c:pt>
                <c:pt idx="8">
                  <c:v>5.0201320000000001E-3</c:v>
                </c:pt>
                <c:pt idx="9">
                  <c:v>3.3487168000000001E-3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6.6200000000000005E-4</c:v>
                </c:pt>
                <c:pt idx="15">
                  <c:v>6.1286426999999999E-3</c:v>
                </c:pt>
                <c:pt idx="16">
                  <c:v>1.0437269000000001E-2</c:v>
                </c:pt>
                <c:pt idx="17">
                  <c:v>1.0481136E-2</c:v>
                </c:pt>
                <c:pt idx="18">
                  <c:v>6.390031E-3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5.3570029999999999E-3</c:v>
                </c:pt>
                <c:pt idx="27">
                  <c:v>1.0723175499999999E-2</c:v>
                </c:pt>
                <c:pt idx="28">
                  <c:v>1.4506524999999999E-2</c:v>
                </c:pt>
                <c:pt idx="29">
                  <c:v>1.6291090000000001E-2</c:v>
                </c:pt>
                <c:pt idx="30">
                  <c:v>1.7824423999999998E-2</c:v>
                </c:pt>
                <c:pt idx="31">
                  <c:v>1.9428711000000001E-2</c:v>
                </c:pt>
                <c:pt idx="32">
                  <c:v>2.0673506000000001E-2</c:v>
                </c:pt>
                <c:pt idx="33">
                  <c:v>2.2944249999999999E-2</c:v>
                </c:pt>
                <c:pt idx="34">
                  <c:v>2.5818877E-2</c:v>
                </c:pt>
                <c:pt idx="35">
                  <c:v>2.8653270000000002E-2</c:v>
                </c:pt>
                <c:pt idx="36">
                  <c:v>2.9809274E-2</c:v>
                </c:pt>
                <c:pt idx="37">
                  <c:v>2.8537567999999999E-2</c:v>
                </c:pt>
                <c:pt idx="38">
                  <c:v>2.5220570000000001E-2</c:v>
                </c:pt>
                <c:pt idx="39">
                  <c:v>2.1502172999999999E-2</c:v>
                </c:pt>
                <c:pt idx="40">
                  <c:v>1.7937748E-2</c:v>
                </c:pt>
                <c:pt idx="41">
                  <c:v>1.5310878E-2</c:v>
                </c:pt>
                <c:pt idx="42">
                  <c:v>1.3590932E-2</c:v>
                </c:pt>
                <c:pt idx="43">
                  <c:v>1.4517438000000001E-2</c:v>
                </c:pt>
                <c:pt idx="44">
                  <c:v>1.9069629000000001E-2</c:v>
                </c:pt>
                <c:pt idx="45">
                  <c:v>2.5975241999999999E-2</c:v>
                </c:pt>
                <c:pt idx="46">
                  <c:v>3.2203835E-2</c:v>
                </c:pt>
                <c:pt idx="47">
                  <c:v>3.5061274000000003E-2</c:v>
                </c:pt>
                <c:pt idx="48">
                  <c:v>3.4207439999999999E-2</c:v>
                </c:pt>
                <c:pt idx="49">
                  <c:v>3.1216596999999999E-2</c:v>
                </c:pt>
                <c:pt idx="50">
                  <c:v>2.7363617E-2</c:v>
                </c:pt>
                <c:pt idx="51">
                  <c:v>2.4815830000000001E-2</c:v>
                </c:pt>
                <c:pt idx="52">
                  <c:v>2.4300585999999999E-2</c:v>
                </c:pt>
                <c:pt idx="53">
                  <c:v>2.4281292999999999E-2</c:v>
                </c:pt>
                <c:pt idx="54">
                  <c:v>2.2716606E-2</c:v>
                </c:pt>
                <c:pt idx="55">
                  <c:v>2.0145247000000002E-2</c:v>
                </c:pt>
                <c:pt idx="56">
                  <c:v>1.9077070000000002E-2</c:v>
                </c:pt>
                <c:pt idx="57">
                  <c:v>2.1635386999999999E-2</c:v>
                </c:pt>
                <c:pt idx="58">
                  <c:v>2.7353207000000001E-2</c:v>
                </c:pt>
                <c:pt idx="59">
                  <c:v>3.3448390000000001E-2</c:v>
                </c:pt>
                <c:pt idx="60">
                  <c:v>3.6793258000000002E-2</c:v>
                </c:pt>
                <c:pt idx="61">
                  <c:v>3.8069279999999997E-2</c:v>
                </c:pt>
                <c:pt idx="62">
                  <c:v>3.8020350000000001E-2</c:v>
                </c:pt>
                <c:pt idx="63">
                  <c:v>3.6947399999999998E-2</c:v>
                </c:pt>
                <c:pt idx="64">
                  <c:v>3.4276086999999997E-2</c:v>
                </c:pt>
                <c:pt idx="65">
                  <c:v>3.1871766000000003E-2</c:v>
                </c:pt>
                <c:pt idx="66">
                  <c:v>3.349684E-2</c:v>
                </c:pt>
                <c:pt idx="67">
                  <c:v>4.1391358000000003E-2</c:v>
                </c:pt>
                <c:pt idx="68">
                  <c:v>5.2232639999999997E-2</c:v>
                </c:pt>
                <c:pt idx="69">
                  <c:v>5.8598353999999998E-2</c:v>
                </c:pt>
                <c:pt idx="70">
                  <c:v>5.5517209999999997E-2</c:v>
                </c:pt>
                <c:pt idx="71">
                  <c:v>4.4113774000000001E-2</c:v>
                </c:pt>
                <c:pt idx="72">
                  <c:v>3.0588734999999999E-2</c:v>
                </c:pt>
                <c:pt idx="73">
                  <c:v>2.0200761000000001E-2</c:v>
                </c:pt>
                <c:pt idx="74">
                  <c:v>1.4852168000000001E-2</c:v>
                </c:pt>
                <c:pt idx="75">
                  <c:v>1.224127E-2</c:v>
                </c:pt>
                <c:pt idx="76">
                  <c:v>1.0671643999999999E-2</c:v>
                </c:pt>
                <c:pt idx="77">
                  <c:v>1.0918021E-2</c:v>
                </c:pt>
                <c:pt idx="78">
                  <c:v>1.5007009E-2</c:v>
                </c:pt>
                <c:pt idx="79">
                  <c:v>2.1518329999999999E-2</c:v>
                </c:pt>
                <c:pt idx="80">
                  <c:v>2.5229253E-2</c:v>
                </c:pt>
                <c:pt idx="81">
                  <c:v>2.1795569000000001E-2</c:v>
                </c:pt>
                <c:pt idx="82">
                  <c:v>1.1046884E-2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2.0138307000000001E-3</c:v>
                </c:pt>
                <c:pt idx="89">
                  <c:v>1.0059169E-2</c:v>
                </c:pt>
                <c:pt idx="90">
                  <c:v>1.6291884999999999E-2</c:v>
                </c:pt>
                <c:pt idx="91">
                  <c:v>2.0997034000000001E-2</c:v>
                </c:pt>
                <c:pt idx="92">
                  <c:v>2.3702513000000001E-2</c:v>
                </c:pt>
                <c:pt idx="93">
                  <c:v>2.4986788999999999E-2</c:v>
                </c:pt>
                <c:pt idx="94">
                  <c:v>2.5212027000000001E-2</c:v>
                </c:pt>
                <c:pt idx="95">
                  <c:v>2.4775406E-2</c:v>
                </c:pt>
                <c:pt idx="96">
                  <c:v>2.5327563000000001E-2</c:v>
                </c:pt>
                <c:pt idx="97">
                  <c:v>2.6454499999999999E-2</c:v>
                </c:pt>
                <c:pt idx="98">
                  <c:v>2.7537154000000001E-2</c:v>
                </c:pt>
                <c:pt idx="99">
                  <c:v>2.8150372E-2</c:v>
                </c:pt>
                <c:pt idx="100">
                  <c:v>2.8172010000000001E-2</c:v>
                </c:pt>
                <c:pt idx="101">
                  <c:v>2.7976621E-2</c:v>
                </c:pt>
                <c:pt idx="102">
                  <c:v>2.7634354E-2</c:v>
                </c:pt>
                <c:pt idx="103">
                  <c:v>2.7776685999999998E-2</c:v>
                </c:pt>
                <c:pt idx="104">
                  <c:v>2.7336975999999999E-2</c:v>
                </c:pt>
                <c:pt idx="105">
                  <c:v>2.63737E-2</c:v>
                </c:pt>
                <c:pt idx="106">
                  <c:v>2.4778774E-2</c:v>
                </c:pt>
                <c:pt idx="107">
                  <c:v>2.2943353E-2</c:v>
                </c:pt>
                <c:pt idx="108">
                  <c:v>2.0020124E-2</c:v>
                </c:pt>
                <c:pt idx="109">
                  <c:v>1.6470173000000001E-2</c:v>
                </c:pt>
                <c:pt idx="110">
                  <c:v>1.2881737000000001E-2</c:v>
                </c:pt>
                <c:pt idx="111">
                  <c:v>1.0015777E-2</c:v>
                </c:pt>
                <c:pt idx="112">
                  <c:v>6.0765740000000004E-3</c:v>
                </c:pt>
                <c:pt idx="113">
                  <c:v>2.2243925000000001E-3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D047-4618-97B6-CEAC513B0FB6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[2]Sheet1!$D$179:$DT$179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1.6699999999999999E-4</c:v>
                </c:pt>
                <c:pt idx="5">
                  <c:v>1.5757249E-3</c:v>
                </c:pt>
                <c:pt idx="6">
                  <c:v>2.8202639999999998E-3</c:v>
                </c:pt>
                <c:pt idx="7">
                  <c:v>4.7996947999999996E-3</c:v>
                </c:pt>
                <c:pt idx="8">
                  <c:v>5.9012678000000002E-3</c:v>
                </c:pt>
                <c:pt idx="9">
                  <c:v>4.6648439999999996E-3</c:v>
                </c:pt>
                <c:pt idx="10">
                  <c:v>8.1599999999999999E-4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5.6562694000000004E-3</c:v>
                </c:pt>
                <c:pt idx="16">
                  <c:v>1.0316521E-2</c:v>
                </c:pt>
                <c:pt idx="17">
                  <c:v>1.0489966999999999E-2</c:v>
                </c:pt>
                <c:pt idx="18">
                  <c:v>6.4051007000000002E-3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5.0943415000000002E-3</c:v>
                </c:pt>
                <c:pt idx="27">
                  <c:v>1.0145469000000001E-2</c:v>
                </c:pt>
                <c:pt idx="28">
                  <c:v>1.3863639000000001E-2</c:v>
                </c:pt>
                <c:pt idx="29">
                  <c:v>1.5779247999999999E-2</c:v>
                </c:pt>
                <c:pt idx="30">
                  <c:v>1.751262E-2</c:v>
                </c:pt>
                <c:pt idx="31">
                  <c:v>1.9328392999999999E-2</c:v>
                </c:pt>
                <c:pt idx="32">
                  <c:v>2.0777813999999999E-2</c:v>
                </c:pt>
                <c:pt idx="33">
                  <c:v>2.3278891999999999E-2</c:v>
                </c:pt>
                <c:pt idx="34">
                  <c:v>2.6390815000000001E-2</c:v>
                </c:pt>
                <c:pt idx="35">
                  <c:v>2.9433438999999999E-2</c:v>
                </c:pt>
                <c:pt idx="36">
                  <c:v>3.0695561E-2</c:v>
                </c:pt>
                <c:pt idx="37">
                  <c:v>2.9317424000000002E-2</c:v>
                </c:pt>
                <c:pt idx="38">
                  <c:v>2.5678439000000001E-2</c:v>
                </c:pt>
                <c:pt idx="39">
                  <c:v>2.1553122000000001E-2</c:v>
                </c:pt>
                <c:pt idx="40">
                  <c:v>1.7658839999999999E-2</c:v>
                </c:pt>
                <c:pt idx="41">
                  <c:v>1.4952015000000001E-2</c:v>
                </c:pt>
                <c:pt idx="42">
                  <c:v>1.3260251000000001E-2</c:v>
                </c:pt>
                <c:pt idx="43">
                  <c:v>1.4261973000000001E-2</c:v>
                </c:pt>
                <c:pt idx="44">
                  <c:v>1.8919419999999999E-2</c:v>
                </c:pt>
                <c:pt idx="45">
                  <c:v>2.6040029999999999E-2</c:v>
                </c:pt>
                <c:pt idx="46">
                  <c:v>3.2516293000000002E-2</c:v>
                </c:pt>
                <c:pt idx="47">
                  <c:v>3.5513530000000001E-2</c:v>
                </c:pt>
                <c:pt idx="48">
                  <c:v>3.4547675E-2</c:v>
                </c:pt>
                <c:pt idx="49">
                  <c:v>3.1262419999999999E-2</c:v>
                </c:pt>
                <c:pt idx="50">
                  <c:v>2.7067007000000001E-2</c:v>
                </c:pt>
                <c:pt idx="51">
                  <c:v>2.4278861999999998E-2</c:v>
                </c:pt>
                <c:pt idx="52">
                  <c:v>2.3701844999999999E-2</c:v>
                </c:pt>
                <c:pt idx="53">
                  <c:v>2.3749543000000001E-2</c:v>
                </c:pt>
                <c:pt idx="54">
                  <c:v>2.2287594000000001E-2</c:v>
                </c:pt>
                <c:pt idx="55">
                  <c:v>1.9845141E-2</c:v>
                </c:pt>
                <c:pt idx="56">
                  <c:v>1.8992058999999999E-2</c:v>
                </c:pt>
                <c:pt idx="57">
                  <c:v>2.1910585E-2</c:v>
                </c:pt>
                <c:pt idx="58">
                  <c:v>2.7993812999999999E-2</c:v>
                </c:pt>
                <c:pt idx="59">
                  <c:v>3.4150194000000002E-2</c:v>
                </c:pt>
                <c:pt idx="60">
                  <c:v>3.7052277000000002E-2</c:v>
                </c:pt>
                <c:pt idx="61">
                  <c:v>3.7579432000000003E-2</c:v>
                </c:pt>
                <c:pt idx="62">
                  <c:v>3.6961227999999999E-2</c:v>
                </c:pt>
                <c:pt idx="63">
                  <c:v>3.5892687999999999E-2</c:v>
                </c:pt>
                <c:pt idx="64">
                  <c:v>3.3817294999999997E-2</c:v>
                </c:pt>
                <c:pt idx="65">
                  <c:v>3.2205379999999999E-2</c:v>
                </c:pt>
                <c:pt idx="66">
                  <c:v>3.4391917000000001E-2</c:v>
                </c:pt>
                <c:pt idx="67">
                  <c:v>4.242808E-2</c:v>
                </c:pt>
                <c:pt idx="68">
                  <c:v>5.3072790000000002E-2</c:v>
                </c:pt>
                <c:pt idx="69">
                  <c:v>5.9054493999999999E-2</c:v>
                </c:pt>
                <c:pt idx="70">
                  <c:v>5.5603813000000002E-2</c:v>
                </c:pt>
                <c:pt idx="71">
                  <c:v>4.3998151999999999E-2</c:v>
                </c:pt>
                <c:pt idx="72">
                  <c:v>3.0496840000000001E-2</c:v>
                </c:pt>
                <c:pt idx="73">
                  <c:v>2.0226559000000002E-2</c:v>
                </c:pt>
                <c:pt idx="74">
                  <c:v>1.4885864E-2</c:v>
                </c:pt>
                <c:pt idx="75">
                  <c:v>1.2078190000000001E-2</c:v>
                </c:pt>
                <c:pt idx="76">
                  <c:v>1.0226977E-2</c:v>
                </c:pt>
                <c:pt idx="77">
                  <c:v>1.0278697999999999E-2</c:v>
                </c:pt>
                <c:pt idx="78">
                  <c:v>1.4392227E-2</c:v>
                </c:pt>
                <c:pt idx="79">
                  <c:v>2.1120809000000001E-2</c:v>
                </c:pt>
                <c:pt idx="80">
                  <c:v>2.5076773E-2</c:v>
                </c:pt>
                <c:pt idx="81">
                  <c:v>2.1811549999999999E-2</c:v>
                </c:pt>
                <c:pt idx="82">
                  <c:v>1.1147545999999999E-2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3.0037995999999999E-3</c:v>
                </c:pt>
                <c:pt idx="89">
                  <c:v>1.0649703E-2</c:v>
                </c:pt>
                <c:pt idx="90">
                  <c:v>1.6323250000000001E-2</c:v>
                </c:pt>
                <c:pt idx="91">
                  <c:v>2.0446707000000001E-2</c:v>
                </c:pt>
                <c:pt idx="92">
                  <c:v>2.2689460000000002E-2</c:v>
                </c:pt>
                <c:pt idx="93">
                  <c:v>2.3701300000000002E-2</c:v>
                </c:pt>
                <c:pt idx="94">
                  <c:v>2.3832064E-2</c:v>
                </c:pt>
                <c:pt idx="95">
                  <c:v>2.3479455999999999E-2</c:v>
                </c:pt>
                <c:pt idx="96">
                  <c:v>2.4279143999999999E-2</c:v>
                </c:pt>
                <c:pt idx="97">
                  <c:v>2.5768019999999999E-2</c:v>
                </c:pt>
                <c:pt idx="98">
                  <c:v>2.7281435E-2</c:v>
                </c:pt>
                <c:pt idx="99">
                  <c:v>2.8318368E-2</c:v>
                </c:pt>
                <c:pt idx="100">
                  <c:v>2.8690038000000001E-2</c:v>
                </c:pt>
                <c:pt idx="101">
                  <c:v>2.8689203999999999E-2</c:v>
                </c:pt>
                <c:pt idx="102">
                  <c:v>2.8512780000000001E-2</c:v>
                </c:pt>
                <c:pt idx="103">
                  <c:v>2.8702056E-2</c:v>
                </c:pt>
                <c:pt idx="104">
                  <c:v>2.8221593999999999E-2</c:v>
                </c:pt>
                <c:pt idx="105">
                  <c:v>2.7148556000000001E-2</c:v>
                </c:pt>
                <c:pt idx="106">
                  <c:v>2.5388109999999998E-2</c:v>
                </c:pt>
                <c:pt idx="107">
                  <c:v>2.3348283000000001E-2</c:v>
                </c:pt>
                <c:pt idx="108">
                  <c:v>2.019046E-2</c:v>
                </c:pt>
                <c:pt idx="109">
                  <c:v>1.6408309999999999E-2</c:v>
                </c:pt>
                <c:pt idx="110">
                  <c:v>1.2605602E-2</c:v>
                </c:pt>
                <c:pt idx="111">
                  <c:v>9.6281070000000003E-3</c:v>
                </c:pt>
                <c:pt idx="112">
                  <c:v>5.6038605999999998E-3</c:v>
                </c:pt>
                <c:pt idx="113">
                  <c:v>1.7048270999999999E-3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D047-4618-97B6-CEAC513B0FB6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[2]Sheet1!$D$180:$DT$180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1.75E-4</c:v>
                </c:pt>
                <c:pt idx="5">
                  <c:v>2.0108986999999999E-3</c:v>
                </c:pt>
                <c:pt idx="6">
                  <c:v>3.5310553000000001E-3</c:v>
                </c:pt>
                <c:pt idx="7">
                  <c:v>5.3688410000000001E-3</c:v>
                </c:pt>
                <c:pt idx="8">
                  <c:v>6.0653733000000003E-3</c:v>
                </c:pt>
                <c:pt idx="9">
                  <c:v>4.4062149999999998E-3</c:v>
                </c:pt>
                <c:pt idx="10">
                  <c:v>2.4600000000000002E-4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2.99E-4</c:v>
                </c:pt>
                <c:pt idx="15">
                  <c:v>6.3227633999999996E-3</c:v>
                </c:pt>
                <c:pt idx="16">
                  <c:v>1.0994788E-2</c:v>
                </c:pt>
                <c:pt idx="17">
                  <c:v>1.1058996E-2</c:v>
                </c:pt>
                <c:pt idx="18">
                  <c:v>6.8344E-3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5.3181060000000004E-3</c:v>
                </c:pt>
                <c:pt idx="27">
                  <c:v>1.0411075000000001E-2</c:v>
                </c:pt>
                <c:pt idx="28">
                  <c:v>1.398255E-2</c:v>
                </c:pt>
                <c:pt idx="29">
                  <c:v>1.5705124000000001E-2</c:v>
                </c:pt>
                <c:pt idx="30">
                  <c:v>1.7343832E-2</c:v>
                </c:pt>
                <c:pt idx="31">
                  <c:v>1.9175105000000001E-2</c:v>
                </c:pt>
                <c:pt idx="32">
                  <c:v>2.0663133E-2</c:v>
                </c:pt>
                <c:pt idx="33">
                  <c:v>2.3090039999999999E-2</c:v>
                </c:pt>
                <c:pt idx="34">
                  <c:v>2.6072575000000001E-2</c:v>
                </c:pt>
                <c:pt idx="35">
                  <c:v>2.8999102999999998E-2</c:v>
                </c:pt>
                <c:pt idx="36">
                  <c:v>3.0243868E-2</c:v>
                </c:pt>
                <c:pt idx="37">
                  <c:v>2.8918240000000001E-2</c:v>
                </c:pt>
                <c:pt idx="38">
                  <c:v>2.5460755000000002E-2</c:v>
                </c:pt>
                <c:pt idx="39">
                  <c:v>2.1518623000000001E-2</c:v>
                </c:pt>
                <c:pt idx="40">
                  <c:v>1.7732802999999998E-2</c:v>
                </c:pt>
                <c:pt idx="41">
                  <c:v>1.4856032999999999E-2</c:v>
                </c:pt>
                <c:pt idx="42">
                  <c:v>1.2960846E-2</c:v>
                </c:pt>
                <c:pt idx="43">
                  <c:v>1.3941637E-2</c:v>
                </c:pt>
                <c:pt idx="44">
                  <c:v>1.8803975000000001E-2</c:v>
                </c:pt>
                <c:pt idx="45">
                  <c:v>2.6075457999999999E-2</c:v>
                </c:pt>
                <c:pt idx="46">
                  <c:v>3.2474544000000001E-2</c:v>
                </c:pt>
                <c:pt idx="47">
                  <c:v>3.529699E-2</c:v>
                </c:pt>
                <c:pt idx="48">
                  <c:v>3.4331027E-2</c:v>
                </c:pt>
                <c:pt idx="49">
                  <c:v>3.1300074999999997E-2</c:v>
                </c:pt>
                <c:pt idx="50">
                  <c:v>2.7403902000000001E-2</c:v>
                </c:pt>
                <c:pt idx="51">
                  <c:v>2.4699291000000002E-2</c:v>
                </c:pt>
                <c:pt idx="52">
                  <c:v>2.3937508E-2</c:v>
                </c:pt>
                <c:pt idx="53">
                  <c:v>2.3822233000000002E-2</c:v>
                </c:pt>
                <c:pt idx="54">
                  <c:v>2.2447248999999999E-2</c:v>
                </c:pt>
                <c:pt idx="55">
                  <c:v>2.0260584000000002E-2</c:v>
                </c:pt>
                <c:pt idx="56">
                  <c:v>1.9486449999999999E-2</c:v>
                </c:pt>
                <c:pt idx="57">
                  <c:v>2.1982666000000001E-2</c:v>
                </c:pt>
                <c:pt idx="58">
                  <c:v>2.7266404000000001E-2</c:v>
                </c:pt>
                <c:pt idx="59">
                  <c:v>3.2757944999999997E-2</c:v>
                </c:pt>
                <c:pt idx="60">
                  <c:v>3.566018E-2</c:v>
                </c:pt>
                <c:pt idx="61">
                  <c:v>3.6852796E-2</c:v>
                </c:pt>
                <c:pt idx="62">
                  <c:v>3.7045623999999999E-2</c:v>
                </c:pt>
                <c:pt idx="63">
                  <c:v>3.6309052000000001E-2</c:v>
                </c:pt>
                <c:pt idx="64">
                  <c:v>3.3918063999999998E-2</c:v>
                </c:pt>
                <c:pt idx="65">
                  <c:v>3.1716384E-2</c:v>
                </c:pt>
                <c:pt idx="66">
                  <c:v>3.3593539999999998E-2</c:v>
                </c:pt>
                <c:pt idx="67">
                  <c:v>4.183158E-2</c:v>
                </c:pt>
                <c:pt idx="68">
                  <c:v>5.2926840000000003E-2</c:v>
                </c:pt>
                <c:pt idx="69">
                  <c:v>5.9270620000000003E-2</c:v>
                </c:pt>
                <c:pt idx="70">
                  <c:v>5.5868625999999998E-2</c:v>
                </c:pt>
                <c:pt idx="71">
                  <c:v>4.4057480000000003E-2</c:v>
                </c:pt>
                <c:pt idx="72">
                  <c:v>3.0284703E-2</c:v>
                </c:pt>
                <c:pt idx="73">
                  <c:v>1.9883700000000001E-2</c:v>
                </c:pt>
                <c:pt idx="74">
                  <c:v>1.4596632999999999E-2</c:v>
                </c:pt>
                <c:pt idx="75">
                  <c:v>1.2015954000000001E-2</c:v>
                </c:pt>
                <c:pt idx="76">
                  <c:v>1.0469124999999999E-2</c:v>
                </c:pt>
                <c:pt idx="77">
                  <c:v>1.0811262E-2</c:v>
                </c:pt>
                <c:pt idx="78">
                  <c:v>1.5024650000000001E-2</c:v>
                </c:pt>
                <c:pt idx="79">
                  <c:v>2.1542295999999999E-2</c:v>
                </c:pt>
                <c:pt idx="80">
                  <c:v>2.5078638E-2</c:v>
                </c:pt>
                <c:pt idx="81">
                  <c:v>2.1392982000000001E-2</c:v>
                </c:pt>
                <c:pt idx="82">
                  <c:v>1.0524835999999999E-2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3.1971360000000002E-3</c:v>
                </c:pt>
                <c:pt idx="89">
                  <c:v>1.0373169999999999E-2</c:v>
                </c:pt>
                <c:pt idx="90">
                  <c:v>1.5719416999999999E-2</c:v>
                </c:pt>
                <c:pt idx="91">
                  <c:v>1.9677976E-2</c:v>
                </c:pt>
                <c:pt idx="92">
                  <c:v>2.2062821E-2</c:v>
                </c:pt>
                <c:pt idx="93">
                  <c:v>2.3335333999999999E-2</c:v>
                </c:pt>
                <c:pt idx="94">
                  <c:v>2.3776019999999998E-2</c:v>
                </c:pt>
                <c:pt idx="95">
                  <c:v>2.3769846000000001E-2</c:v>
                </c:pt>
                <c:pt idx="96">
                  <c:v>2.4820060000000001E-2</c:v>
                </c:pt>
                <c:pt idx="97">
                  <c:v>2.6424983999999999E-2</c:v>
                </c:pt>
                <c:pt idx="98">
                  <c:v>2.7908450000000001E-2</c:v>
                </c:pt>
                <c:pt idx="99">
                  <c:v>2.8813894999999999E-2</c:v>
                </c:pt>
                <c:pt idx="100">
                  <c:v>2.8990133000000001E-2</c:v>
                </c:pt>
                <c:pt idx="101">
                  <c:v>2.8774320999999999E-2</c:v>
                </c:pt>
                <c:pt idx="102">
                  <c:v>2.8472846E-2</c:v>
                </c:pt>
                <c:pt idx="103">
                  <c:v>2.8604569E-2</c:v>
                </c:pt>
                <c:pt idx="104">
                  <c:v>2.8106604E-2</c:v>
                </c:pt>
                <c:pt idx="105">
                  <c:v>2.7050762999999999E-2</c:v>
                </c:pt>
                <c:pt idx="106">
                  <c:v>2.5337491E-2</c:v>
                </c:pt>
                <c:pt idx="107">
                  <c:v>2.3404153E-2</c:v>
                </c:pt>
                <c:pt idx="108">
                  <c:v>2.0320560000000001E-2</c:v>
                </c:pt>
                <c:pt idx="109">
                  <c:v>1.6617650000000001E-2</c:v>
                </c:pt>
                <c:pt idx="110">
                  <c:v>1.2885712000000001E-2</c:v>
                </c:pt>
                <c:pt idx="111">
                  <c:v>9.9635069999999999E-3</c:v>
                </c:pt>
                <c:pt idx="112">
                  <c:v>5.9487675000000004E-3</c:v>
                </c:pt>
                <c:pt idx="113">
                  <c:v>2.0350811999999999E-3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D047-4618-97B6-CEAC513B0FB6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[2]Sheet1!$D$181:$DT$181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1.6091396999999999E-3</c:v>
                </c:pt>
                <c:pt idx="6">
                  <c:v>3.1214617000000001E-3</c:v>
                </c:pt>
                <c:pt idx="7">
                  <c:v>5.1583564000000004E-3</c:v>
                </c:pt>
                <c:pt idx="8">
                  <c:v>6.1137806999999999E-3</c:v>
                </c:pt>
                <c:pt idx="9">
                  <c:v>4.6374270000000004E-3</c:v>
                </c:pt>
                <c:pt idx="10">
                  <c:v>5.5099999999999995E-4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4.0899999999999998E-5</c:v>
                </c:pt>
                <c:pt idx="15">
                  <c:v>5.9165099999999998E-3</c:v>
                </c:pt>
                <c:pt idx="16">
                  <c:v>1.055731E-2</c:v>
                </c:pt>
                <c:pt idx="17">
                  <c:v>1.065468E-2</c:v>
                </c:pt>
                <c:pt idx="18">
                  <c:v>6.4721070000000004E-3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5.3892154000000003E-3</c:v>
                </c:pt>
                <c:pt idx="27">
                  <c:v>1.053199E-2</c:v>
                </c:pt>
                <c:pt idx="28">
                  <c:v>1.4099764000000001E-2</c:v>
                </c:pt>
                <c:pt idx="29">
                  <c:v>1.5743157000000001E-2</c:v>
                </c:pt>
                <c:pt idx="30">
                  <c:v>1.7276435999999999E-2</c:v>
                </c:pt>
                <c:pt idx="31">
                  <c:v>1.9047238000000001E-2</c:v>
                </c:pt>
                <c:pt idx="32">
                  <c:v>2.0570192000000001E-2</c:v>
                </c:pt>
                <c:pt idx="33">
                  <c:v>2.3105467000000001E-2</c:v>
                </c:pt>
                <c:pt idx="34">
                  <c:v>2.6159591999999999E-2</c:v>
                </c:pt>
                <c:pt idx="35">
                  <c:v>2.9085143000000001E-2</c:v>
                </c:pt>
                <c:pt idx="36">
                  <c:v>3.0286615999999999E-2</c:v>
                </c:pt>
                <c:pt idx="37">
                  <c:v>2.9010319999999999E-2</c:v>
                </c:pt>
                <c:pt idx="38">
                  <c:v>2.5548048E-2</c:v>
                </c:pt>
                <c:pt idx="39">
                  <c:v>2.1559425E-2</c:v>
                </c:pt>
                <c:pt idx="40">
                  <c:v>1.7709605E-2</c:v>
                </c:pt>
                <c:pt idx="41">
                  <c:v>1.4933663E-2</c:v>
                </c:pt>
                <c:pt idx="42">
                  <c:v>1.3154846E-2</c:v>
                </c:pt>
                <c:pt idx="43">
                  <c:v>1.4031408E-2</c:v>
                </c:pt>
                <c:pt idx="44">
                  <c:v>1.8524677999999999E-2</c:v>
                </c:pt>
                <c:pt idx="45">
                  <c:v>2.5383436999999998E-2</c:v>
                </c:pt>
                <c:pt idx="46">
                  <c:v>3.1643020000000001E-2</c:v>
                </c:pt>
                <c:pt idx="47">
                  <c:v>3.4623977E-2</c:v>
                </c:pt>
                <c:pt idx="48">
                  <c:v>3.3921007000000003E-2</c:v>
                </c:pt>
                <c:pt idx="49">
                  <c:v>3.1103952000000001E-2</c:v>
                </c:pt>
                <c:pt idx="50">
                  <c:v>2.7363882999999999E-2</c:v>
                </c:pt>
                <c:pt idx="51">
                  <c:v>2.4862052999999999E-2</c:v>
                </c:pt>
                <c:pt idx="52">
                  <c:v>2.4344518999999998E-2</c:v>
                </c:pt>
                <c:pt idx="53">
                  <c:v>2.4304735000000001E-2</c:v>
                </c:pt>
                <c:pt idx="54">
                  <c:v>2.2725357000000002E-2</c:v>
                </c:pt>
                <c:pt idx="55">
                  <c:v>2.0165108000000001E-2</c:v>
                </c:pt>
                <c:pt idx="56">
                  <c:v>1.9151205000000001E-2</c:v>
                </c:pt>
                <c:pt idx="57">
                  <c:v>2.1835357E-2</c:v>
                </c:pt>
                <c:pt idx="58">
                  <c:v>2.7632104000000001E-2</c:v>
                </c:pt>
                <c:pt idx="59">
                  <c:v>3.3600505000000003E-2</c:v>
                </c:pt>
                <c:pt idx="60">
                  <c:v>3.6527740000000003E-2</c:v>
                </c:pt>
                <c:pt idx="61">
                  <c:v>3.7324540000000003E-2</c:v>
                </c:pt>
                <c:pt idx="62">
                  <c:v>3.7035137000000003E-2</c:v>
                </c:pt>
                <c:pt idx="63">
                  <c:v>3.6093029999999998E-2</c:v>
                </c:pt>
                <c:pt idx="64">
                  <c:v>3.3812979999999999E-2</c:v>
                </c:pt>
                <c:pt idx="65">
                  <c:v>3.1846265999999998E-2</c:v>
                </c:pt>
                <c:pt idx="66">
                  <c:v>3.3875976000000002E-2</c:v>
                </c:pt>
                <c:pt idx="67">
                  <c:v>4.206356E-2</c:v>
                </c:pt>
                <c:pt idx="68">
                  <c:v>5.2894150000000001E-2</c:v>
                </c:pt>
                <c:pt idx="69">
                  <c:v>5.877781E-2</c:v>
                </c:pt>
                <c:pt idx="70">
                  <c:v>5.4901432E-2</c:v>
                </c:pt>
                <c:pt idx="71">
                  <c:v>4.28587E-2</c:v>
                </c:pt>
                <c:pt idx="72">
                  <c:v>2.9246107E-2</c:v>
                </c:pt>
                <c:pt idx="73">
                  <c:v>1.9321795999999999E-2</c:v>
                </c:pt>
                <c:pt idx="74">
                  <c:v>1.4621199E-2</c:v>
                </c:pt>
                <c:pt idx="75">
                  <c:v>1.2541475E-2</c:v>
                </c:pt>
                <c:pt idx="76">
                  <c:v>1.1315982E-2</c:v>
                </c:pt>
                <c:pt idx="77">
                  <c:v>1.1739467999999999E-2</c:v>
                </c:pt>
                <c:pt idx="78">
                  <c:v>1.5829677E-2</c:v>
                </c:pt>
                <c:pt idx="79">
                  <c:v>2.2136698E-2</c:v>
                </c:pt>
                <c:pt idx="80">
                  <c:v>2.5474594999999999E-2</c:v>
                </c:pt>
                <c:pt idx="81">
                  <c:v>2.1636562000000002E-2</c:v>
                </c:pt>
                <c:pt idx="82">
                  <c:v>1.0609405000000001E-2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3.0531806000000002E-3</c:v>
                </c:pt>
                <c:pt idx="89">
                  <c:v>1.0440026999999999E-2</c:v>
                </c:pt>
                <c:pt idx="90">
                  <c:v>1.5860345000000001E-2</c:v>
                </c:pt>
                <c:pt idx="91">
                  <c:v>1.9793262999999998E-2</c:v>
                </c:pt>
                <c:pt idx="92">
                  <c:v>2.2072943000000001E-2</c:v>
                </c:pt>
                <c:pt idx="93">
                  <c:v>2.3239477000000001E-2</c:v>
                </c:pt>
                <c:pt idx="94">
                  <c:v>2.3586024000000001E-2</c:v>
                </c:pt>
                <c:pt idx="95">
                  <c:v>2.3523912000000001E-2</c:v>
                </c:pt>
                <c:pt idx="96">
                  <c:v>2.4573616999999999E-2</c:v>
                </c:pt>
                <c:pt idx="97">
                  <c:v>2.6230476999999999E-2</c:v>
                </c:pt>
                <c:pt idx="98">
                  <c:v>2.780299E-2</c:v>
                </c:pt>
                <c:pt idx="99">
                  <c:v>2.8795283000000001E-2</c:v>
                </c:pt>
                <c:pt idx="100">
                  <c:v>2.9024181999999999E-2</c:v>
                </c:pt>
                <c:pt idx="101">
                  <c:v>2.8804918999999998E-2</c:v>
                </c:pt>
                <c:pt idx="102">
                  <c:v>2.8488530000000001E-2</c:v>
                </c:pt>
                <c:pt idx="103">
                  <c:v>2.8573020000000001E-2</c:v>
                </c:pt>
                <c:pt idx="104">
                  <c:v>2.8005757999999999E-2</c:v>
                </c:pt>
                <c:pt idx="105">
                  <c:v>2.6868797999999999E-2</c:v>
                </c:pt>
                <c:pt idx="106">
                  <c:v>2.5065849000000001E-2</c:v>
                </c:pt>
                <c:pt idx="107">
                  <c:v>2.3043840999999999E-2</c:v>
                </c:pt>
                <c:pt idx="108">
                  <c:v>1.9876965999999999E-2</c:v>
                </c:pt>
                <c:pt idx="109">
                  <c:v>1.6103426000000001E-2</c:v>
                </c:pt>
                <c:pt idx="110">
                  <c:v>1.2333026E-2</c:v>
                </c:pt>
                <c:pt idx="111">
                  <c:v>9.4582529999999998E-3</c:v>
                </c:pt>
                <c:pt idx="112">
                  <c:v>5.4641259999999997E-3</c:v>
                </c:pt>
                <c:pt idx="113">
                  <c:v>1.6104971E-3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D047-4618-97B6-CEAC513B0F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MWPPG062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[2]Sheet1!$D$182:$DT$182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8.6299999999999997E-5</c:v>
                </c:pt>
                <c:pt idx="6">
                  <c:v>4.0099999999999999E-4</c:v>
                </c:pt>
                <c:pt idx="7">
                  <c:v>2.1877452000000001E-3</c:v>
                </c:pt>
                <c:pt idx="8">
                  <c:v>4.1066740000000003E-3</c:v>
                </c:pt>
                <c:pt idx="9">
                  <c:v>4.4804729999999996E-3</c:v>
                </c:pt>
                <c:pt idx="10">
                  <c:v>2.2302498E-3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5.53E-4</c:v>
                </c:pt>
                <c:pt idx="15">
                  <c:v>5.3300140000000001E-3</c:v>
                </c:pt>
                <c:pt idx="16">
                  <c:v>9.1717389999999999E-3</c:v>
                </c:pt>
                <c:pt idx="17">
                  <c:v>9.2371599999999995E-3</c:v>
                </c:pt>
                <c:pt idx="18">
                  <c:v>5.9640813000000001E-3</c:v>
                </c:pt>
                <c:pt idx="19">
                  <c:v>3.77E-4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1.6933930000000001E-3</c:v>
                </c:pt>
                <c:pt idx="27">
                  <c:v>4.9957433000000001E-3</c:v>
                </c:pt>
                <c:pt idx="28">
                  <c:v>7.5563723000000001E-3</c:v>
                </c:pt>
                <c:pt idx="29">
                  <c:v>9.0337850000000008E-3</c:v>
                </c:pt>
                <c:pt idx="30">
                  <c:v>1.0606155000000001E-2</c:v>
                </c:pt>
                <c:pt idx="31">
                  <c:v>1.2415222E-2</c:v>
                </c:pt>
                <c:pt idx="32">
                  <c:v>1.3732424E-2</c:v>
                </c:pt>
                <c:pt idx="33">
                  <c:v>1.5401351000000001E-2</c:v>
                </c:pt>
                <c:pt idx="34">
                  <c:v>1.6631775000000001E-2</c:v>
                </c:pt>
                <c:pt idx="35">
                  <c:v>1.7178296999999999E-2</c:v>
                </c:pt>
                <c:pt idx="36">
                  <c:v>1.6077423E-2</c:v>
                </c:pt>
                <c:pt idx="37">
                  <c:v>1.29920235E-2</c:v>
                </c:pt>
                <c:pt idx="38">
                  <c:v>8.4230199999999998E-3</c:v>
                </c:pt>
                <c:pt idx="39">
                  <c:v>3.6480077999999998E-3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5.9800000000000001E-4</c:v>
                </c:pt>
                <c:pt idx="44">
                  <c:v>7.3633706000000004E-3</c:v>
                </c:pt>
                <c:pt idx="45">
                  <c:v>1.538346E-2</c:v>
                </c:pt>
                <c:pt idx="46">
                  <c:v>2.2280709999999999E-2</c:v>
                </c:pt>
                <c:pt idx="47">
                  <c:v>2.6203541E-2</c:v>
                </c:pt>
                <c:pt idx="48">
                  <c:v>2.7144930000000001E-2</c:v>
                </c:pt>
                <c:pt idx="49">
                  <c:v>2.6200015E-2</c:v>
                </c:pt>
                <c:pt idx="50">
                  <c:v>2.4609663E-2</c:v>
                </c:pt>
                <c:pt idx="51">
                  <c:v>2.4404742E-2</c:v>
                </c:pt>
                <c:pt idx="52">
                  <c:v>2.6254670000000001E-2</c:v>
                </c:pt>
                <c:pt idx="53">
                  <c:v>2.8550873000000001E-2</c:v>
                </c:pt>
                <c:pt idx="54">
                  <c:v>2.9736032999999999E-2</c:v>
                </c:pt>
                <c:pt idx="55">
                  <c:v>3.0214201999999999E-2</c:v>
                </c:pt>
                <c:pt idx="56">
                  <c:v>3.1991348000000003E-2</c:v>
                </c:pt>
                <c:pt idx="57">
                  <c:v>3.5555225000000003E-2</c:v>
                </c:pt>
                <c:pt idx="58">
                  <c:v>3.9410748000000002E-2</c:v>
                </c:pt>
                <c:pt idx="59">
                  <c:v>4.1944895000000003E-2</c:v>
                </c:pt>
                <c:pt idx="60">
                  <c:v>4.1637964999999999E-2</c:v>
                </c:pt>
                <c:pt idx="61">
                  <c:v>4.0335927000000001E-2</c:v>
                </c:pt>
                <c:pt idx="62">
                  <c:v>3.8476604999999997E-2</c:v>
                </c:pt>
                <c:pt idx="63">
                  <c:v>3.5939923999999998E-2</c:v>
                </c:pt>
                <c:pt idx="64">
                  <c:v>3.2244979999999999E-2</c:v>
                </c:pt>
                <c:pt idx="65">
                  <c:v>3.0047801999999998E-2</c:v>
                </c:pt>
                <c:pt idx="66">
                  <c:v>3.2727699999999998E-2</c:v>
                </c:pt>
                <c:pt idx="67">
                  <c:v>4.1035645000000003E-2</c:v>
                </c:pt>
                <c:pt idx="68">
                  <c:v>5.0792730000000001E-2</c:v>
                </c:pt>
                <c:pt idx="69">
                  <c:v>5.5438787000000003E-2</c:v>
                </c:pt>
                <c:pt idx="70">
                  <c:v>5.2190675999999998E-2</c:v>
                </c:pt>
                <c:pt idx="71">
                  <c:v>4.3609057E-2</c:v>
                </c:pt>
                <c:pt idx="72">
                  <c:v>3.4661657999999998E-2</c:v>
                </c:pt>
                <c:pt idx="73">
                  <c:v>2.7817310000000001E-2</c:v>
                </c:pt>
                <c:pt idx="74">
                  <c:v>2.2710124000000002E-2</c:v>
                </c:pt>
                <c:pt idx="75">
                  <c:v>1.7580107000000001E-2</c:v>
                </c:pt>
                <c:pt idx="76">
                  <c:v>1.3019782000000001E-2</c:v>
                </c:pt>
                <c:pt idx="77">
                  <c:v>1.1472859E-2</c:v>
                </c:pt>
                <c:pt idx="78">
                  <c:v>1.4758240000000001E-2</c:v>
                </c:pt>
                <c:pt idx="79">
                  <c:v>2.0597773E-2</c:v>
                </c:pt>
                <c:pt idx="80">
                  <c:v>2.3830932999999999E-2</c:v>
                </c:pt>
                <c:pt idx="81">
                  <c:v>2.0939079999999999E-2</c:v>
                </c:pt>
                <c:pt idx="82">
                  <c:v>1.2281463499999999E-2</c:v>
                </c:pt>
                <c:pt idx="83">
                  <c:v>1.8395524999999999E-3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3.8999999999999999E-4</c:v>
                </c:pt>
                <c:pt idx="89">
                  <c:v>4.8996350000000003E-3</c:v>
                </c:pt>
                <c:pt idx="90">
                  <c:v>9.3840975000000007E-3</c:v>
                </c:pt>
                <c:pt idx="91">
                  <c:v>1.3678308E-2</c:v>
                </c:pt>
                <c:pt idx="92">
                  <c:v>1.6411109E-2</c:v>
                </c:pt>
                <c:pt idx="93">
                  <c:v>1.7765555999999998E-2</c:v>
                </c:pt>
                <c:pt idx="94">
                  <c:v>1.8020260999999999E-2</c:v>
                </c:pt>
                <c:pt idx="95">
                  <c:v>1.7423735999999999E-2</c:v>
                </c:pt>
                <c:pt idx="96">
                  <c:v>1.7819356000000001E-2</c:v>
                </c:pt>
                <c:pt idx="97">
                  <c:v>1.9040408000000002E-2</c:v>
                </c:pt>
                <c:pt idx="98">
                  <c:v>2.0589387000000001E-2</c:v>
                </c:pt>
                <c:pt idx="99">
                  <c:v>2.1863032000000001E-2</c:v>
                </c:pt>
                <c:pt idx="100">
                  <c:v>2.2638364000000001E-2</c:v>
                </c:pt>
                <c:pt idx="101">
                  <c:v>2.3641300000000001E-2</c:v>
                </c:pt>
                <c:pt idx="102">
                  <c:v>2.4483852E-2</c:v>
                </c:pt>
                <c:pt idx="103">
                  <c:v>2.5770121999999999E-2</c:v>
                </c:pt>
                <c:pt idx="104">
                  <c:v>2.6595859999999999E-2</c:v>
                </c:pt>
                <c:pt idx="105">
                  <c:v>2.7026013000000002E-2</c:v>
                </c:pt>
                <c:pt idx="106">
                  <c:v>2.6911085000000001E-2</c:v>
                </c:pt>
                <c:pt idx="107">
                  <c:v>2.6447609E-2</c:v>
                </c:pt>
                <c:pt idx="108">
                  <c:v>2.5088912000000001E-2</c:v>
                </c:pt>
                <c:pt idx="109">
                  <c:v>2.3021867000000001E-2</c:v>
                </c:pt>
                <c:pt idx="110">
                  <c:v>2.0684924E-2</c:v>
                </c:pt>
                <c:pt idx="111">
                  <c:v>1.9208098E-2</c:v>
                </c:pt>
                <c:pt idx="112">
                  <c:v>1.6153686E-2</c:v>
                </c:pt>
                <c:pt idx="113">
                  <c:v>1.2839441E-2</c:v>
                </c:pt>
                <c:pt idx="114">
                  <c:v>8.9305010000000004E-3</c:v>
                </c:pt>
                <c:pt idx="115">
                  <c:v>4.3280000000000002E-3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61F-4491-9D78-6983D20D64CD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[2]Sheet1!$D$183:$DT$183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1.6699999999999999E-4</c:v>
                </c:pt>
                <c:pt idx="6">
                  <c:v>4.4799999999999999E-4</c:v>
                </c:pt>
                <c:pt idx="7">
                  <c:v>2.1462915E-3</c:v>
                </c:pt>
                <c:pt idx="8">
                  <c:v>4.0144213000000003E-3</c:v>
                </c:pt>
                <c:pt idx="9">
                  <c:v>4.4108764000000003E-3</c:v>
                </c:pt>
                <c:pt idx="10">
                  <c:v>2.2570623999999999E-3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4.2999999999999999E-4</c:v>
                </c:pt>
                <c:pt idx="15">
                  <c:v>5.137038E-3</c:v>
                </c:pt>
                <c:pt idx="16">
                  <c:v>8.9673649999999997E-3</c:v>
                </c:pt>
                <c:pt idx="17">
                  <c:v>9.1148740000000002E-3</c:v>
                </c:pt>
                <c:pt idx="18">
                  <c:v>5.9281610000000004E-3</c:v>
                </c:pt>
                <c:pt idx="19">
                  <c:v>4.3300000000000001E-4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1.8162674E-3</c:v>
                </c:pt>
                <c:pt idx="27">
                  <c:v>5.2876067000000001E-3</c:v>
                </c:pt>
                <c:pt idx="28">
                  <c:v>7.9798119999999993E-3</c:v>
                </c:pt>
                <c:pt idx="29">
                  <c:v>9.4944060000000004E-3</c:v>
                </c:pt>
                <c:pt idx="30">
                  <c:v>1.1028122E-2</c:v>
                </c:pt>
                <c:pt idx="31">
                  <c:v>1.2670809E-2</c:v>
                </c:pt>
                <c:pt idx="32">
                  <c:v>1.3765336E-2</c:v>
                </c:pt>
                <c:pt idx="33">
                  <c:v>1.5292900999999999E-2</c:v>
                </c:pt>
                <c:pt idx="34">
                  <c:v>1.6545415000000001E-2</c:v>
                </c:pt>
                <c:pt idx="35">
                  <c:v>1.7210366000000001E-2</c:v>
                </c:pt>
                <c:pt idx="36">
                  <c:v>1.6234575000000001E-2</c:v>
                </c:pt>
                <c:pt idx="37">
                  <c:v>1.3200745E-2</c:v>
                </c:pt>
                <c:pt idx="38">
                  <c:v>8.6455920000000006E-3</c:v>
                </c:pt>
                <c:pt idx="39">
                  <c:v>3.886502E-3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6.7599999999999995E-4</c:v>
                </c:pt>
                <c:pt idx="44">
                  <c:v>7.4064700000000001E-3</c:v>
                </c:pt>
                <c:pt idx="45">
                  <c:v>1.5486707000000001E-2</c:v>
                </c:pt>
                <c:pt idx="46">
                  <c:v>2.2464149999999999E-2</c:v>
                </c:pt>
                <c:pt idx="47">
                  <c:v>2.6452924999999999E-2</c:v>
                </c:pt>
                <c:pt idx="48">
                  <c:v>2.7425613000000001E-2</c:v>
                </c:pt>
                <c:pt idx="49">
                  <c:v>2.6455291999999998E-2</c:v>
                </c:pt>
                <c:pt idx="50">
                  <c:v>2.4781737000000002E-2</c:v>
                </c:pt>
                <c:pt idx="51">
                  <c:v>2.4508802E-2</c:v>
                </c:pt>
                <c:pt idx="52">
                  <c:v>2.6386238999999999E-2</c:v>
                </c:pt>
                <c:pt idx="53">
                  <c:v>2.8812006000000001E-2</c:v>
                </c:pt>
                <c:pt idx="54">
                  <c:v>3.0077382999999999E-2</c:v>
                </c:pt>
                <c:pt idx="55">
                  <c:v>3.0425495E-2</c:v>
                </c:pt>
                <c:pt idx="56">
                  <c:v>3.1854153000000003E-2</c:v>
                </c:pt>
                <c:pt idx="57">
                  <c:v>3.5096016000000001E-2</c:v>
                </c:pt>
                <c:pt idx="58">
                  <c:v>3.8896172999999999E-2</c:v>
                </c:pt>
                <c:pt idx="59">
                  <c:v>4.1630300000000002E-2</c:v>
                </c:pt>
                <c:pt idx="60">
                  <c:v>4.1605383000000003E-2</c:v>
                </c:pt>
                <c:pt idx="61">
                  <c:v>4.0445622000000001E-2</c:v>
                </c:pt>
                <c:pt idx="62">
                  <c:v>3.85215E-2</c:v>
                </c:pt>
                <c:pt idx="63">
                  <c:v>3.5770564999999997E-2</c:v>
                </c:pt>
                <c:pt idx="64">
                  <c:v>3.1900897999999997E-2</c:v>
                </c:pt>
                <c:pt idx="65">
                  <c:v>2.9679167999999999E-2</c:v>
                </c:pt>
                <c:pt idx="66">
                  <c:v>3.2537403999999999E-2</c:v>
                </c:pt>
                <c:pt idx="67">
                  <c:v>4.1146910000000002E-2</c:v>
                </c:pt>
                <c:pt idx="68">
                  <c:v>5.1162729999999997E-2</c:v>
                </c:pt>
                <c:pt idx="69">
                  <c:v>5.5930003999999998E-2</c:v>
                </c:pt>
                <c:pt idx="70">
                  <c:v>5.2649109999999999E-2</c:v>
                </c:pt>
                <c:pt idx="71">
                  <c:v>4.3917882999999998E-2</c:v>
                </c:pt>
                <c:pt idx="72">
                  <c:v>3.4755778000000001E-2</c:v>
                </c:pt>
                <c:pt idx="73">
                  <c:v>2.7707562000000002E-2</c:v>
                </c:pt>
                <c:pt idx="74">
                  <c:v>2.2506919E-2</c:v>
                </c:pt>
                <c:pt idx="75">
                  <c:v>1.7437547000000001E-2</c:v>
                </c:pt>
                <c:pt idx="76">
                  <c:v>1.2998698E-2</c:v>
                </c:pt>
                <c:pt idx="77">
                  <c:v>1.1471537E-2</c:v>
                </c:pt>
                <c:pt idx="78">
                  <c:v>1.467597E-2</c:v>
                </c:pt>
                <c:pt idx="79">
                  <c:v>2.0458296000000001E-2</c:v>
                </c:pt>
                <c:pt idx="80">
                  <c:v>2.3726555999999999E-2</c:v>
                </c:pt>
                <c:pt idx="81">
                  <c:v>2.0936538000000001E-2</c:v>
                </c:pt>
                <c:pt idx="82">
                  <c:v>1.2366950999999999E-2</c:v>
                </c:pt>
                <c:pt idx="83">
                  <c:v>1.9462361999999999E-3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1.8699999999999999E-4</c:v>
                </c:pt>
                <c:pt idx="89">
                  <c:v>4.6541103999999996E-3</c:v>
                </c:pt>
                <c:pt idx="90">
                  <c:v>9.0784049999999995E-3</c:v>
                </c:pt>
                <c:pt idx="91">
                  <c:v>1.3350018E-2</c:v>
                </c:pt>
                <c:pt idx="92">
                  <c:v>1.6125279999999999E-2</c:v>
                </c:pt>
                <c:pt idx="93">
                  <c:v>1.757237E-2</c:v>
                </c:pt>
                <c:pt idx="94">
                  <c:v>1.7916392999999999E-2</c:v>
                </c:pt>
                <c:pt idx="95">
                  <c:v>1.7380893000000001E-2</c:v>
                </c:pt>
                <c:pt idx="96">
                  <c:v>1.7826096999999999E-2</c:v>
                </c:pt>
                <c:pt idx="97">
                  <c:v>1.9057456E-2</c:v>
                </c:pt>
                <c:pt idx="98">
                  <c:v>2.0605419E-2</c:v>
                </c:pt>
                <c:pt idx="99">
                  <c:v>2.1892236999999998E-2</c:v>
                </c:pt>
                <c:pt idx="100">
                  <c:v>2.2703968000000001E-2</c:v>
                </c:pt>
                <c:pt idx="101">
                  <c:v>2.3715396999999999E-2</c:v>
                </c:pt>
                <c:pt idx="102">
                  <c:v>2.4621489999999999E-2</c:v>
                </c:pt>
                <c:pt idx="103">
                  <c:v>2.5980050000000001E-2</c:v>
                </c:pt>
                <c:pt idx="104">
                  <c:v>2.6877338000000001E-2</c:v>
                </c:pt>
                <c:pt idx="105">
                  <c:v>2.7371106999999999E-2</c:v>
                </c:pt>
                <c:pt idx="106">
                  <c:v>2.7307812000000001E-2</c:v>
                </c:pt>
                <c:pt idx="107">
                  <c:v>2.6898706000000001E-2</c:v>
                </c:pt>
                <c:pt idx="108">
                  <c:v>2.5555251000000001E-2</c:v>
                </c:pt>
                <c:pt idx="109">
                  <c:v>2.3489576000000002E-2</c:v>
                </c:pt>
                <c:pt idx="110">
                  <c:v>2.1151240000000002E-2</c:v>
                </c:pt>
                <c:pt idx="111">
                  <c:v>1.958474E-2</c:v>
                </c:pt>
                <c:pt idx="112">
                  <c:v>1.6490338E-2</c:v>
                </c:pt>
                <c:pt idx="113">
                  <c:v>1.3134587E-2</c:v>
                </c:pt>
                <c:pt idx="114">
                  <c:v>9.1861619999999995E-3</c:v>
                </c:pt>
                <c:pt idx="115">
                  <c:v>4.5500174000000001E-3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61F-4491-9D78-6983D20D64CD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[2]Sheet1!$D$184:$DT$184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3.0300000000000001E-5</c:v>
                </c:pt>
                <c:pt idx="5">
                  <c:v>2.3800000000000001E-4</c:v>
                </c:pt>
                <c:pt idx="6">
                  <c:v>4.7100000000000001E-4</c:v>
                </c:pt>
                <c:pt idx="7">
                  <c:v>2.0683883000000001E-3</c:v>
                </c:pt>
                <c:pt idx="8">
                  <c:v>3.8710573999999999E-3</c:v>
                </c:pt>
                <c:pt idx="9">
                  <c:v>4.2674443999999997E-3</c:v>
                </c:pt>
                <c:pt idx="10">
                  <c:v>2.1736429999999998E-3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5.3600000000000002E-4</c:v>
                </c:pt>
                <c:pt idx="15">
                  <c:v>5.1948315999999998E-3</c:v>
                </c:pt>
                <c:pt idx="16">
                  <c:v>9.0114919999999994E-3</c:v>
                </c:pt>
                <c:pt idx="17">
                  <c:v>9.1442060000000002E-3</c:v>
                </c:pt>
                <c:pt idx="18">
                  <c:v>5.9511596000000003E-3</c:v>
                </c:pt>
                <c:pt idx="19">
                  <c:v>4.1899999999999999E-4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2.1172320000000001E-3</c:v>
                </c:pt>
                <c:pt idx="27">
                  <c:v>5.5457674999999998E-3</c:v>
                </c:pt>
                <c:pt idx="28">
                  <c:v>8.0463779999999999E-3</c:v>
                </c:pt>
                <c:pt idx="29">
                  <c:v>9.3735989999999998E-3</c:v>
                </c:pt>
                <c:pt idx="30">
                  <c:v>1.07786935E-2</c:v>
                </c:pt>
                <c:pt idx="31">
                  <c:v>1.2401677E-2</c:v>
                </c:pt>
                <c:pt idx="32">
                  <c:v>1.3542111000000001E-2</c:v>
                </c:pt>
                <c:pt idx="33">
                  <c:v>1.5060192999999999E-2</c:v>
                </c:pt>
                <c:pt idx="34">
                  <c:v>1.6257184000000001E-2</c:v>
                </c:pt>
                <c:pt idx="35">
                  <c:v>1.6892629999999999E-2</c:v>
                </c:pt>
                <c:pt idx="36">
                  <c:v>1.6016189E-2</c:v>
                </c:pt>
                <c:pt idx="37">
                  <c:v>1.3221817E-2</c:v>
                </c:pt>
                <c:pt idx="38">
                  <c:v>8.9416240000000004E-3</c:v>
                </c:pt>
                <c:pt idx="39">
                  <c:v>4.3322467000000003E-3</c:v>
                </c:pt>
                <c:pt idx="40">
                  <c:v>1.9900000000000001E-4</c:v>
                </c:pt>
                <c:pt idx="41">
                  <c:v>0</c:v>
                </c:pt>
                <c:pt idx="42">
                  <c:v>0</c:v>
                </c:pt>
                <c:pt idx="43">
                  <c:v>5.2599999999999999E-4</c:v>
                </c:pt>
                <c:pt idx="44">
                  <c:v>7.194364E-3</c:v>
                </c:pt>
                <c:pt idx="45">
                  <c:v>1.5281681E-2</c:v>
                </c:pt>
                <c:pt idx="46">
                  <c:v>2.2296990999999999E-2</c:v>
                </c:pt>
                <c:pt idx="47">
                  <c:v>2.6370096999999999E-2</c:v>
                </c:pt>
                <c:pt idx="48">
                  <c:v>2.7444923E-2</c:v>
                </c:pt>
                <c:pt idx="49">
                  <c:v>2.6558120000000001E-2</c:v>
                </c:pt>
                <c:pt idx="50">
                  <c:v>2.4909778E-2</c:v>
                </c:pt>
                <c:pt idx="51">
                  <c:v>2.4580227E-2</c:v>
                </c:pt>
                <c:pt idx="52">
                  <c:v>2.6321962000000001E-2</c:v>
                </c:pt>
                <c:pt idx="53">
                  <c:v>2.8621041999999999E-2</c:v>
                </c:pt>
                <c:pt idx="54">
                  <c:v>2.9843234999999999E-2</c:v>
                </c:pt>
                <c:pt idx="55">
                  <c:v>3.0245475000000001E-2</c:v>
                </c:pt>
                <c:pt idx="56">
                  <c:v>3.1799666999999997E-2</c:v>
                </c:pt>
                <c:pt idx="57">
                  <c:v>3.5124416999999998E-2</c:v>
                </c:pt>
                <c:pt idx="58">
                  <c:v>3.8900896999999997E-2</c:v>
                </c:pt>
                <c:pt idx="59">
                  <c:v>4.1521095000000001E-2</c:v>
                </c:pt>
                <c:pt idx="60">
                  <c:v>4.1380464999999998E-2</c:v>
                </c:pt>
                <c:pt idx="61">
                  <c:v>4.0197062999999998E-2</c:v>
                </c:pt>
                <c:pt idx="62">
                  <c:v>3.8355756999999997E-2</c:v>
                </c:pt>
                <c:pt idx="63">
                  <c:v>3.5713479999999999E-2</c:v>
                </c:pt>
                <c:pt idx="64">
                  <c:v>3.1888050000000001E-2</c:v>
                </c:pt>
                <c:pt idx="65">
                  <c:v>2.9659955000000002E-2</c:v>
                </c:pt>
                <c:pt idx="66">
                  <c:v>3.2549724000000002E-2</c:v>
                </c:pt>
                <c:pt idx="67">
                  <c:v>4.1228750000000002E-2</c:v>
                </c:pt>
                <c:pt idx="68">
                  <c:v>5.1232837000000003E-2</c:v>
                </c:pt>
                <c:pt idx="69">
                  <c:v>5.5764962000000001E-2</c:v>
                </c:pt>
                <c:pt idx="70">
                  <c:v>5.2114356000000001E-2</c:v>
                </c:pt>
                <c:pt idx="71">
                  <c:v>4.3175023E-2</c:v>
                </c:pt>
                <c:pt idx="72">
                  <c:v>3.4174814999999997E-2</c:v>
                </c:pt>
                <c:pt idx="73">
                  <c:v>2.7581379999999999E-2</c:v>
                </c:pt>
                <c:pt idx="74">
                  <c:v>2.2852009999999999E-2</c:v>
                </c:pt>
                <c:pt idx="75">
                  <c:v>1.8044773E-2</c:v>
                </c:pt>
                <c:pt idx="76">
                  <c:v>1.3623320499999999E-2</c:v>
                </c:pt>
                <c:pt idx="77">
                  <c:v>1.1971633000000001E-2</c:v>
                </c:pt>
                <c:pt idx="78">
                  <c:v>1.4933182E-2</c:v>
                </c:pt>
                <c:pt idx="79">
                  <c:v>2.0376486999999999E-2</c:v>
                </c:pt>
                <c:pt idx="80">
                  <c:v>2.3305732999999999E-2</c:v>
                </c:pt>
                <c:pt idx="81">
                  <c:v>2.0333853999999998E-2</c:v>
                </c:pt>
                <c:pt idx="82">
                  <c:v>1.1833326999999999E-2</c:v>
                </c:pt>
                <c:pt idx="83">
                  <c:v>1.7197306E-3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8.4099999999999995E-4</c:v>
                </c:pt>
                <c:pt idx="89">
                  <c:v>5.0021969999999999E-3</c:v>
                </c:pt>
                <c:pt idx="90">
                  <c:v>9.1326199999999993E-3</c:v>
                </c:pt>
                <c:pt idx="91">
                  <c:v>1.3132049E-2</c:v>
                </c:pt>
                <c:pt idx="92">
                  <c:v>1.5707738999999998E-2</c:v>
                </c:pt>
                <c:pt idx="93">
                  <c:v>1.7027670000000002E-2</c:v>
                </c:pt>
                <c:pt idx="94">
                  <c:v>1.7338056000000001E-2</c:v>
                </c:pt>
                <c:pt idx="95">
                  <c:v>1.6835625999999999E-2</c:v>
                </c:pt>
                <c:pt idx="96">
                  <c:v>1.7357602999999999E-2</c:v>
                </c:pt>
                <c:pt idx="97">
                  <c:v>1.8714126000000001E-2</c:v>
                </c:pt>
                <c:pt idx="98">
                  <c:v>2.0393273E-2</c:v>
                </c:pt>
                <c:pt idx="99">
                  <c:v>2.1790182000000002E-2</c:v>
                </c:pt>
                <c:pt idx="100">
                  <c:v>2.2676080000000001E-2</c:v>
                </c:pt>
                <c:pt idx="101">
                  <c:v>2.3723915000000002E-2</c:v>
                </c:pt>
                <c:pt idx="102">
                  <c:v>2.4631336E-2</c:v>
                </c:pt>
                <c:pt idx="103">
                  <c:v>2.5956715000000002E-2</c:v>
                </c:pt>
                <c:pt idx="104">
                  <c:v>2.6804075E-2</c:v>
                </c:pt>
                <c:pt idx="105">
                  <c:v>2.7243137000000001E-2</c:v>
                </c:pt>
                <c:pt idx="106">
                  <c:v>2.7120978E-2</c:v>
                </c:pt>
                <c:pt idx="107">
                  <c:v>2.664215E-2</c:v>
                </c:pt>
                <c:pt idx="108">
                  <c:v>2.5240703E-2</c:v>
                </c:pt>
                <c:pt idx="109">
                  <c:v>2.3120890000000002E-2</c:v>
                </c:pt>
                <c:pt idx="110">
                  <c:v>2.0730755999999999E-2</c:v>
                </c:pt>
                <c:pt idx="111">
                  <c:v>1.9250229000000001E-2</c:v>
                </c:pt>
                <c:pt idx="112">
                  <c:v>1.6158815E-2</c:v>
                </c:pt>
                <c:pt idx="113">
                  <c:v>1.2815326E-2</c:v>
                </c:pt>
                <c:pt idx="114">
                  <c:v>8.8883415000000007E-3</c:v>
                </c:pt>
                <c:pt idx="115">
                  <c:v>4.2833955999999999E-3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61F-4491-9D78-6983D20D64CD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[2]Sheet1!$D$185:$DT$185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7.2100000000000004E-5</c:v>
                </c:pt>
                <c:pt idx="6">
                  <c:v>4.15E-4</c:v>
                </c:pt>
                <c:pt idx="7">
                  <c:v>2.1975108E-3</c:v>
                </c:pt>
                <c:pt idx="8">
                  <c:v>4.1244741999999996E-3</c:v>
                </c:pt>
                <c:pt idx="9">
                  <c:v>4.5314142000000002E-3</c:v>
                </c:pt>
                <c:pt idx="10">
                  <c:v>2.3057070000000002E-3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3.0400000000000002E-4</c:v>
                </c:pt>
                <c:pt idx="15">
                  <c:v>5.0804526999999999E-3</c:v>
                </c:pt>
                <c:pt idx="16">
                  <c:v>8.9924480000000001E-3</c:v>
                </c:pt>
                <c:pt idx="17">
                  <c:v>9.1858679999999998E-3</c:v>
                </c:pt>
                <c:pt idx="18">
                  <c:v>6.0376270000000003E-3</c:v>
                </c:pt>
                <c:pt idx="19">
                  <c:v>5.0600000000000005E-4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1.8218990000000001E-3</c:v>
                </c:pt>
                <c:pt idx="27">
                  <c:v>5.2426E-3</c:v>
                </c:pt>
                <c:pt idx="28">
                  <c:v>7.8519780000000008E-3</c:v>
                </c:pt>
                <c:pt idx="29">
                  <c:v>9.303614E-3</c:v>
                </c:pt>
                <c:pt idx="30">
                  <c:v>1.0805505E-2</c:v>
                </c:pt>
                <c:pt idx="31">
                  <c:v>1.2509640000000001E-2</c:v>
                </c:pt>
                <c:pt idx="32">
                  <c:v>1.3740508E-2</c:v>
                </c:pt>
                <c:pt idx="33">
                  <c:v>1.5394356E-2</c:v>
                </c:pt>
                <c:pt idx="34">
                  <c:v>1.6752932000000002E-2</c:v>
                </c:pt>
                <c:pt idx="35">
                  <c:v>1.751672E-2</c:v>
                </c:pt>
                <c:pt idx="36">
                  <c:v>1.6655196000000001E-2</c:v>
                </c:pt>
                <c:pt idx="37">
                  <c:v>1.3748879E-2</c:v>
                </c:pt>
                <c:pt idx="38">
                  <c:v>9.3291009999999994E-3</c:v>
                </c:pt>
                <c:pt idx="39">
                  <c:v>4.6216054000000001E-3</c:v>
                </c:pt>
                <c:pt idx="40">
                  <c:v>4.3899999999999999E-4</c:v>
                </c:pt>
                <c:pt idx="41">
                  <c:v>0</c:v>
                </c:pt>
                <c:pt idx="42">
                  <c:v>0</c:v>
                </c:pt>
                <c:pt idx="43">
                  <c:v>6.8400000000000004E-4</c:v>
                </c:pt>
                <c:pt idx="44">
                  <c:v>7.3486760000000002E-3</c:v>
                </c:pt>
                <c:pt idx="45">
                  <c:v>1.5403785999999999E-2</c:v>
                </c:pt>
                <c:pt idx="46">
                  <c:v>2.2365610000000001E-2</c:v>
                </c:pt>
                <c:pt idx="47">
                  <c:v>2.6371163999999999E-2</c:v>
                </c:pt>
                <c:pt idx="48">
                  <c:v>2.7409960000000001E-2</c:v>
                </c:pt>
                <c:pt idx="49">
                  <c:v>2.6517005999999999E-2</c:v>
                </c:pt>
                <c:pt idx="50">
                  <c:v>2.4868032000000002E-2</c:v>
                </c:pt>
                <c:pt idx="51">
                  <c:v>2.4566252E-2</c:v>
                </c:pt>
                <c:pt idx="52">
                  <c:v>2.6420200000000001E-2</c:v>
                </c:pt>
                <c:pt idx="53">
                  <c:v>2.8898196000000001E-2</c:v>
                </c:pt>
                <c:pt idx="54">
                  <c:v>3.0274243999999999E-2</c:v>
                </c:pt>
                <c:pt idx="55">
                  <c:v>3.0727375000000001E-2</c:v>
                </c:pt>
                <c:pt idx="56">
                  <c:v>3.2209307E-2</c:v>
                </c:pt>
                <c:pt idx="57">
                  <c:v>3.5404066999999997E-2</c:v>
                </c:pt>
                <c:pt idx="58">
                  <c:v>3.9080450000000003E-2</c:v>
                </c:pt>
                <c:pt idx="59">
                  <c:v>4.1650100000000002E-2</c:v>
                </c:pt>
                <c:pt idx="60">
                  <c:v>4.1505004999999998E-2</c:v>
                </c:pt>
                <c:pt idx="61">
                  <c:v>4.0345720000000002E-2</c:v>
                </c:pt>
                <c:pt idx="62">
                  <c:v>3.8527965999999997E-2</c:v>
                </c:pt>
                <c:pt idx="63">
                  <c:v>3.5876159999999997E-2</c:v>
                </c:pt>
                <c:pt idx="64">
                  <c:v>3.1988999999999997E-2</c:v>
                </c:pt>
                <c:pt idx="65">
                  <c:v>2.9647726999999999E-2</c:v>
                </c:pt>
                <c:pt idx="66">
                  <c:v>3.2440703000000001E-2</c:v>
                </c:pt>
                <c:pt idx="67">
                  <c:v>4.1172344E-2</c:v>
                </c:pt>
                <c:pt idx="68">
                  <c:v>5.144725E-2</c:v>
                </c:pt>
                <c:pt idx="69">
                  <c:v>5.6352930000000002E-2</c:v>
                </c:pt>
                <c:pt idx="70">
                  <c:v>5.2941426999999999E-2</c:v>
                </c:pt>
                <c:pt idx="71">
                  <c:v>4.3922870000000003E-2</c:v>
                </c:pt>
                <c:pt idx="72">
                  <c:v>3.4585919999999999E-2</c:v>
                </c:pt>
                <c:pt idx="73">
                  <c:v>2.7633577999999999E-2</c:v>
                </c:pt>
                <c:pt idx="74">
                  <c:v>2.2704632999999998E-2</c:v>
                </c:pt>
                <c:pt idx="75">
                  <c:v>1.7856971999999999E-2</c:v>
                </c:pt>
                <c:pt idx="76">
                  <c:v>1.3464034999999999E-2</c:v>
                </c:pt>
                <c:pt idx="77">
                  <c:v>1.1880458E-2</c:v>
                </c:pt>
                <c:pt idx="78">
                  <c:v>1.4969339E-2</c:v>
                </c:pt>
                <c:pt idx="79">
                  <c:v>2.0590483999999999E-2</c:v>
                </c:pt>
                <c:pt idx="80">
                  <c:v>2.3692098000000002E-2</c:v>
                </c:pt>
                <c:pt idx="81">
                  <c:v>2.0805819999999999E-2</c:v>
                </c:pt>
                <c:pt idx="82">
                  <c:v>1.2243617E-2</c:v>
                </c:pt>
                <c:pt idx="83">
                  <c:v>1.9225418999999999E-3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8.2299999999999995E-4</c:v>
                </c:pt>
                <c:pt idx="89">
                  <c:v>5.1616479999999996E-3</c:v>
                </c:pt>
                <c:pt idx="90">
                  <c:v>9.347724E-3</c:v>
                </c:pt>
                <c:pt idx="91">
                  <c:v>1.3344119999999999E-2</c:v>
                </c:pt>
                <c:pt idx="92">
                  <c:v>1.5881043000000001E-2</c:v>
                </c:pt>
                <c:pt idx="93">
                  <c:v>1.7162230000000001E-2</c:v>
                </c:pt>
                <c:pt idx="94">
                  <c:v>1.7434037999999999E-2</c:v>
                </c:pt>
                <c:pt idx="95">
                  <c:v>1.6924742999999999E-2</c:v>
                </c:pt>
                <c:pt idx="96">
                  <c:v>1.7459108000000001E-2</c:v>
                </c:pt>
                <c:pt idx="97">
                  <c:v>1.8863660000000001E-2</c:v>
                </c:pt>
                <c:pt idx="98">
                  <c:v>2.0586269000000001E-2</c:v>
                </c:pt>
                <c:pt idx="99">
                  <c:v>2.2012070000000002E-2</c:v>
                </c:pt>
                <c:pt idx="100">
                  <c:v>2.292042E-2</c:v>
                </c:pt>
                <c:pt idx="101">
                  <c:v>2.3993265E-2</c:v>
                </c:pt>
                <c:pt idx="102">
                  <c:v>2.4912330999999999E-2</c:v>
                </c:pt>
                <c:pt idx="103">
                  <c:v>2.6264869E-2</c:v>
                </c:pt>
                <c:pt idx="104">
                  <c:v>2.7129909000000001E-2</c:v>
                </c:pt>
                <c:pt idx="105">
                  <c:v>2.7571849999999998E-2</c:v>
                </c:pt>
                <c:pt idx="106">
                  <c:v>2.7440580999999999E-2</c:v>
                </c:pt>
                <c:pt idx="107">
                  <c:v>2.6947543000000001E-2</c:v>
                </c:pt>
                <c:pt idx="108">
                  <c:v>2.5521629000000001E-2</c:v>
                </c:pt>
                <c:pt idx="109">
                  <c:v>2.3368808000000001E-2</c:v>
                </c:pt>
                <c:pt idx="110">
                  <c:v>2.0940859999999999E-2</c:v>
                </c:pt>
                <c:pt idx="111">
                  <c:v>1.9274046999999999E-2</c:v>
                </c:pt>
                <c:pt idx="112">
                  <c:v>1.6090123000000001E-2</c:v>
                </c:pt>
                <c:pt idx="113">
                  <c:v>1.2652309E-2</c:v>
                </c:pt>
                <c:pt idx="114">
                  <c:v>8.6348109999999992E-3</c:v>
                </c:pt>
                <c:pt idx="115">
                  <c:v>3.9424216E-3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61F-4491-9D78-6983D20D64CD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[2]Sheet1!$D$186:$DT$186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4.64E-4</c:v>
                </c:pt>
                <c:pt idx="7">
                  <c:v>2.4128330000000001E-3</c:v>
                </c:pt>
                <c:pt idx="8">
                  <c:v>4.4782184999999997E-3</c:v>
                </c:pt>
                <c:pt idx="9">
                  <c:v>4.8985733000000004E-3</c:v>
                </c:pt>
                <c:pt idx="10">
                  <c:v>2.5770680000000001E-3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2.92E-4</c:v>
                </c:pt>
                <c:pt idx="15">
                  <c:v>5.0445990000000003E-3</c:v>
                </c:pt>
                <c:pt idx="16">
                  <c:v>8.8853960000000003E-3</c:v>
                </c:pt>
                <c:pt idx="17">
                  <c:v>9.0250199999999999E-3</c:v>
                </c:pt>
                <c:pt idx="18">
                  <c:v>5.8833089999999998E-3</c:v>
                </c:pt>
                <c:pt idx="19">
                  <c:v>5.0900000000000001E-4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1.7763048000000001E-3</c:v>
                </c:pt>
                <c:pt idx="27">
                  <c:v>5.1484914E-3</c:v>
                </c:pt>
                <c:pt idx="28">
                  <c:v>7.7143380000000003E-3</c:v>
                </c:pt>
                <c:pt idx="29">
                  <c:v>9.1585829999999997E-3</c:v>
                </c:pt>
                <c:pt idx="30">
                  <c:v>1.07173715E-2</c:v>
                </c:pt>
                <c:pt idx="31">
                  <c:v>1.2520633999999999E-2</c:v>
                </c:pt>
                <c:pt idx="32">
                  <c:v>1.3839124E-2</c:v>
                </c:pt>
                <c:pt idx="33">
                  <c:v>1.5511988000000001E-2</c:v>
                </c:pt>
                <c:pt idx="34">
                  <c:v>1.6779313000000001E-2</c:v>
                </c:pt>
                <c:pt idx="35">
                  <c:v>1.7391420000000001E-2</c:v>
                </c:pt>
                <c:pt idx="36">
                  <c:v>1.6402648999999998E-2</c:v>
                </c:pt>
                <c:pt idx="37">
                  <c:v>1.347397E-2</c:v>
                </c:pt>
                <c:pt idx="38">
                  <c:v>9.0871500000000004E-3</c:v>
                </c:pt>
                <c:pt idx="39">
                  <c:v>4.4178760000000003E-3</c:v>
                </c:pt>
                <c:pt idx="40">
                  <c:v>2.34E-4</c:v>
                </c:pt>
                <c:pt idx="41">
                  <c:v>0</c:v>
                </c:pt>
                <c:pt idx="42">
                  <c:v>0</c:v>
                </c:pt>
                <c:pt idx="43">
                  <c:v>5.5500000000000005E-4</c:v>
                </c:pt>
                <c:pt idx="44">
                  <c:v>7.1731713000000004E-3</c:v>
                </c:pt>
                <c:pt idx="45">
                  <c:v>1.5196978999999999E-2</c:v>
                </c:pt>
                <c:pt idx="46">
                  <c:v>2.2202429999999999E-2</c:v>
                </c:pt>
                <c:pt idx="47">
                  <c:v>2.6322815999999999E-2</c:v>
                </c:pt>
                <c:pt idx="48">
                  <c:v>2.7450405000000001E-2</c:v>
                </c:pt>
                <c:pt idx="49">
                  <c:v>2.6529830000000001E-2</c:v>
                </c:pt>
                <c:pt idx="50">
                  <c:v>2.4736714E-2</c:v>
                </c:pt>
                <c:pt idx="51">
                  <c:v>2.4269777999999999E-2</c:v>
                </c:pt>
                <c:pt idx="52">
                  <c:v>2.6009945E-2</c:v>
                </c:pt>
                <c:pt idx="53">
                  <c:v>2.8471687999999998E-2</c:v>
                </c:pt>
                <c:pt idx="54">
                  <c:v>2.9928989999999999E-2</c:v>
                </c:pt>
                <c:pt idx="55">
                  <c:v>3.0512625000000002E-2</c:v>
                </c:pt>
                <c:pt idx="56">
                  <c:v>3.2115365999999999E-2</c:v>
                </c:pt>
                <c:pt idx="57">
                  <c:v>3.5429105000000002E-2</c:v>
                </c:pt>
                <c:pt idx="58">
                  <c:v>3.9192020000000001E-2</c:v>
                </c:pt>
                <c:pt idx="59">
                  <c:v>4.1828968000000001E-2</c:v>
                </c:pt>
                <c:pt idx="60">
                  <c:v>4.1657418000000002E-2</c:v>
                </c:pt>
                <c:pt idx="61">
                  <c:v>4.0365594999999997E-2</c:v>
                </c:pt>
                <c:pt idx="62">
                  <c:v>3.8349725000000001E-2</c:v>
                </c:pt>
                <c:pt idx="63">
                  <c:v>3.5536430000000001E-2</c:v>
                </c:pt>
                <c:pt idx="64">
                  <c:v>3.1594379999999998E-2</c:v>
                </c:pt>
                <c:pt idx="65">
                  <c:v>2.9286745999999999E-2</c:v>
                </c:pt>
                <c:pt idx="66">
                  <c:v>3.2121982E-2</c:v>
                </c:pt>
                <c:pt idx="67">
                  <c:v>4.0817270000000003E-2</c:v>
                </c:pt>
                <c:pt idx="68">
                  <c:v>5.0983625999999997E-2</c:v>
                </c:pt>
                <c:pt idx="69">
                  <c:v>5.5810656E-2</c:v>
                </c:pt>
                <c:pt idx="70">
                  <c:v>5.2453609999999998E-2</c:v>
                </c:pt>
                <c:pt idx="71">
                  <c:v>4.3616620000000002E-2</c:v>
                </c:pt>
                <c:pt idx="72">
                  <c:v>3.4514293000000001E-2</c:v>
                </c:pt>
                <c:pt idx="73">
                  <c:v>2.7769081000000001E-2</c:v>
                </c:pt>
                <c:pt idx="74">
                  <c:v>2.3005056999999999E-2</c:v>
                </c:pt>
                <c:pt idx="75">
                  <c:v>1.8258413000000001E-2</c:v>
                </c:pt>
                <c:pt idx="76">
                  <c:v>1.3807438999999999E-2</c:v>
                </c:pt>
                <c:pt idx="77">
                  <c:v>1.1919667E-2</c:v>
                </c:pt>
                <c:pt idx="78">
                  <c:v>1.4578802E-2</c:v>
                </c:pt>
                <c:pt idx="79">
                  <c:v>1.9897834999999999E-2</c:v>
                </c:pt>
                <c:pt idx="80">
                  <c:v>2.297925E-2</c:v>
                </c:pt>
                <c:pt idx="81">
                  <c:v>2.0307390000000002E-2</c:v>
                </c:pt>
                <c:pt idx="82">
                  <c:v>1.2035123E-2</c:v>
                </c:pt>
                <c:pt idx="83">
                  <c:v>1.934526E-3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6.1499999999999999E-4</c:v>
                </c:pt>
                <c:pt idx="89">
                  <c:v>4.9592046999999998E-3</c:v>
                </c:pt>
                <c:pt idx="90">
                  <c:v>9.2771469999999995E-3</c:v>
                </c:pt>
                <c:pt idx="91">
                  <c:v>1.3425655E-2</c:v>
                </c:pt>
                <c:pt idx="92">
                  <c:v>1.6070273E-2</c:v>
                </c:pt>
                <c:pt idx="93">
                  <c:v>1.7391799999999999E-2</c:v>
                </c:pt>
                <c:pt idx="94">
                  <c:v>1.7660469000000002E-2</c:v>
                </c:pt>
                <c:pt idx="95">
                  <c:v>1.7126998000000001E-2</c:v>
                </c:pt>
                <c:pt idx="96">
                  <c:v>1.7637448E-2</c:v>
                </c:pt>
                <c:pt idx="97">
                  <c:v>1.8996467999999999E-2</c:v>
                </c:pt>
                <c:pt idx="98">
                  <c:v>2.0669382E-2</c:v>
                </c:pt>
                <c:pt idx="99">
                  <c:v>2.2024047000000001E-2</c:v>
                </c:pt>
                <c:pt idx="100">
                  <c:v>2.283054E-2</c:v>
                </c:pt>
                <c:pt idx="101">
                  <c:v>2.373397E-2</c:v>
                </c:pt>
                <c:pt idx="102">
                  <c:v>2.4557233000000001E-2</c:v>
                </c:pt>
                <c:pt idx="103">
                  <c:v>2.5795040000000002E-2</c:v>
                </c:pt>
                <c:pt idx="104">
                  <c:v>2.6561184000000002E-2</c:v>
                </c:pt>
                <c:pt idx="105">
                  <c:v>2.6933004999999999E-2</c:v>
                </c:pt>
                <c:pt idx="106">
                  <c:v>2.6760402999999999E-2</c:v>
                </c:pt>
                <c:pt idx="107">
                  <c:v>2.6257187000000001E-2</c:v>
                </c:pt>
                <c:pt idx="108">
                  <c:v>2.4852593999999999E-2</c:v>
                </c:pt>
                <c:pt idx="109">
                  <c:v>2.2754204E-2</c:v>
                </c:pt>
                <c:pt idx="110">
                  <c:v>2.0410866999999999E-2</c:v>
                </c:pt>
                <c:pt idx="111">
                  <c:v>1.8986125999999999E-2</c:v>
                </c:pt>
                <c:pt idx="112">
                  <c:v>1.595881E-2</c:v>
                </c:pt>
                <c:pt idx="113">
                  <c:v>1.2690403499999999E-2</c:v>
                </c:pt>
                <c:pt idx="114">
                  <c:v>8.8330820000000008E-3</c:v>
                </c:pt>
                <c:pt idx="115">
                  <c:v>4.2856187000000004E-3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761F-4491-9D78-6983D20D64CD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[2]Sheet1!$D$187:$DT$187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1.46E-4</c:v>
                </c:pt>
                <c:pt idx="7">
                  <c:v>1.9150028999999999E-3</c:v>
                </c:pt>
                <c:pt idx="8">
                  <c:v>3.9901006999999997E-3</c:v>
                </c:pt>
                <c:pt idx="9">
                  <c:v>4.6295575E-3</c:v>
                </c:pt>
                <c:pt idx="10">
                  <c:v>2.6559460000000002E-3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3.1500000000000001E-4</c:v>
                </c:pt>
                <c:pt idx="15">
                  <c:v>4.7499070000000003E-3</c:v>
                </c:pt>
                <c:pt idx="16">
                  <c:v>8.3444680000000007E-3</c:v>
                </c:pt>
                <c:pt idx="17">
                  <c:v>8.4103189999999994E-3</c:v>
                </c:pt>
                <c:pt idx="18">
                  <c:v>5.4031030000000002E-3</c:v>
                </c:pt>
                <c:pt idx="19">
                  <c:v>2.5399999999999999E-4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2.009406E-3</c:v>
                </c:pt>
                <c:pt idx="27">
                  <c:v>5.0467619999999998E-3</c:v>
                </c:pt>
                <c:pt idx="28">
                  <c:v>7.3576869999999999E-3</c:v>
                </c:pt>
                <c:pt idx="29">
                  <c:v>8.6485250000000007E-3</c:v>
                </c:pt>
                <c:pt idx="30">
                  <c:v>1.0050071000000001E-2</c:v>
                </c:pt>
                <c:pt idx="31">
                  <c:v>1.1626222E-2</c:v>
                </c:pt>
                <c:pt idx="32">
                  <c:v>1.2713248999999999E-2</c:v>
                </c:pt>
                <c:pt idx="33">
                  <c:v>1.420566E-2</c:v>
                </c:pt>
                <c:pt idx="34">
                  <c:v>1.5400192E-2</c:v>
                </c:pt>
                <c:pt idx="35">
                  <c:v>1.5998037999999999E-2</c:v>
                </c:pt>
                <c:pt idx="36">
                  <c:v>1.5041873000000001E-2</c:v>
                </c:pt>
                <c:pt idx="37">
                  <c:v>1.2186984E-2</c:v>
                </c:pt>
                <c:pt idx="38">
                  <c:v>7.9177794999999995E-3</c:v>
                </c:pt>
                <c:pt idx="39">
                  <c:v>3.4650734000000001E-3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6.2600000000000004E-4</c:v>
                </c:pt>
                <c:pt idx="44">
                  <c:v>7.3851469999999999E-3</c:v>
                </c:pt>
                <c:pt idx="45">
                  <c:v>1.5377535499999999E-2</c:v>
                </c:pt>
                <c:pt idx="46">
                  <c:v>2.2145967999999999E-2</c:v>
                </c:pt>
                <c:pt idx="47">
                  <c:v>2.5953370999999999E-2</c:v>
                </c:pt>
                <c:pt idx="48">
                  <c:v>2.6933959E-2</c:v>
                </c:pt>
                <c:pt idx="49">
                  <c:v>2.6015235000000001E-2</c:v>
                </c:pt>
                <c:pt idx="50">
                  <c:v>2.4237700000000001E-2</c:v>
                </c:pt>
                <c:pt idx="51">
                  <c:v>2.3601092000000001E-2</c:v>
                </c:pt>
                <c:pt idx="52">
                  <c:v>2.4975257000000001E-2</c:v>
                </c:pt>
                <c:pt idx="53">
                  <c:v>2.7047180000000001E-2</c:v>
                </c:pt>
                <c:pt idx="54">
                  <c:v>2.826335E-2</c:v>
                </c:pt>
                <c:pt idx="55">
                  <c:v>2.8801197000000001E-2</c:v>
                </c:pt>
                <c:pt idx="56">
                  <c:v>3.0575708E-2</c:v>
                </c:pt>
                <c:pt idx="57">
                  <c:v>3.4306667999999998E-2</c:v>
                </c:pt>
                <c:pt idx="58">
                  <c:v>3.8668420000000002E-2</c:v>
                </c:pt>
                <c:pt idx="59">
                  <c:v>4.189404E-2</c:v>
                </c:pt>
                <c:pt idx="60">
                  <c:v>4.2081643000000002E-2</c:v>
                </c:pt>
                <c:pt idx="61">
                  <c:v>4.0702276000000003E-2</c:v>
                </c:pt>
                <c:pt idx="62">
                  <c:v>3.8263020000000002E-2</c:v>
                </c:pt>
                <c:pt idx="63">
                  <c:v>3.4951129999999997E-2</c:v>
                </c:pt>
                <c:pt idx="64">
                  <c:v>3.0663796E-2</c:v>
                </c:pt>
                <c:pt idx="65">
                  <c:v>2.8238830999999999E-2</c:v>
                </c:pt>
                <c:pt idx="66">
                  <c:v>3.0946485999999999E-2</c:v>
                </c:pt>
                <c:pt idx="67">
                  <c:v>3.9294645000000003E-2</c:v>
                </c:pt>
                <c:pt idx="68">
                  <c:v>4.9105893999999997E-2</c:v>
                </c:pt>
                <c:pt idx="69">
                  <c:v>5.4043359999999999E-2</c:v>
                </c:pt>
                <c:pt idx="70">
                  <c:v>5.1517434000000001E-2</c:v>
                </c:pt>
                <c:pt idx="71">
                  <c:v>4.3866809999999999E-2</c:v>
                </c:pt>
                <c:pt idx="72">
                  <c:v>3.5537444000000001E-2</c:v>
                </c:pt>
                <c:pt idx="73">
                  <c:v>2.8664091999999999E-2</c:v>
                </c:pt>
                <c:pt idx="74">
                  <c:v>2.2954098999999999E-2</c:v>
                </c:pt>
                <c:pt idx="75">
                  <c:v>1.7065851E-2</c:v>
                </c:pt>
                <c:pt idx="76">
                  <c:v>1.188555E-2</c:v>
                </c:pt>
                <c:pt idx="77">
                  <c:v>9.9507095E-3</c:v>
                </c:pt>
                <c:pt idx="78">
                  <c:v>1.3089089999999999E-2</c:v>
                </c:pt>
                <c:pt idx="79">
                  <c:v>1.9038294000000001E-2</c:v>
                </c:pt>
                <c:pt idx="80">
                  <c:v>2.2651091000000002E-2</c:v>
                </c:pt>
                <c:pt idx="81">
                  <c:v>2.0293408999999998E-2</c:v>
                </c:pt>
                <c:pt idx="82">
                  <c:v>1.2160338999999999E-2</c:v>
                </c:pt>
                <c:pt idx="83">
                  <c:v>2.1078125999999999E-3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3.9599999999999998E-4</c:v>
                </c:pt>
                <c:pt idx="89">
                  <c:v>4.4982599999999996E-3</c:v>
                </c:pt>
                <c:pt idx="90">
                  <c:v>8.5261279999999991E-3</c:v>
                </c:pt>
                <c:pt idx="91">
                  <c:v>1.2346172000000001E-2</c:v>
                </c:pt>
                <c:pt idx="92">
                  <c:v>1.4832237E-2</c:v>
                </c:pt>
                <c:pt idx="93">
                  <c:v>1.6209359999999999E-2</c:v>
                </c:pt>
                <c:pt idx="94">
                  <c:v>1.6689033999999998E-2</c:v>
                </c:pt>
                <c:pt idx="95">
                  <c:v>1.6457116000000001E-2</c:v>
                </c:pt>
                <c:pt idx="96">
                  <c:v>1.7234940000000001E-2</c:v>
                </c:pt>
                <c:pt idx="97">
                  <c:v>1.8731319999999999E-2</c:v>
                </c:pt>
                <c:pt idx="98">
                  <c:v>2.0412705999999999E-2</c:v>
                </c:pt>
                <c:pt idx="99">
                  <c:v>2.1666273E-2</c:v>
                </c:pt>
                <c:pt idx="100">
                  <c:v>2.2309820000000001E-2</c:v>
                </c:pt>
                <c:pt idx="101">
                  <c:v>2.3105975000000001E-2</c:v>
                </c:pt>
                <c:pt idx="102">
                  <c:v>2.3822903999999999E-2</c:v>
                </c:pt>
                <c:pt idx="103">
                  <c:v>2.4987187000000001E-2</c:v>
                </c:pt>
                <c:pt idx="104">
                  <c:v>2.5762548999999999E-2</c:v>
                </c:pt>
                <c:pt idx="105">
                  <c:v>2.6230059999999999E-2</c:v>
                </c:pt>
                <c:pt idx="106">
                  <c:v>2.6228363000000001E-2</c:v>
                </c:pt>
                <c:pt idx="107">
                  <c:v>2.5920993E-2</c:v>
                </c:pt>
                <c:pt idx="108">
                  <c:v>2.4804105999999999E-2</c:v>
                </c:pt>
                <c:pt idx="109">
                  <c:v>2.301597E-2</c:v>
                </c:pt>
                <c:pt idx="110">
                  <c:v>2.0968213999999999E-2</c:v>
                </c:pt>
                <c:pt idx="111">
                  <c:v>2.0086834000000001E-2</c:v>
                </c:pt>
                <c:pt idx="112">
                  <c:v>1.7417869999999998E-2</c:v>
                </c:pt>
                <c:pt idx="113">
                  <c:v>1.4418390999999999E-2</c:v>
                </c:pt>
                <c:pt idx="114">
                  <c:v>1.0784393E-2</c:v>
                </c:pt>
                <c:pt idx="115">
                  <c:v>6.4200129999999996E-3</c:v>
                </c:pt>
                <c:pt idx="116">
                  <c:v>1.6206293000000001E-3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761F-4491-9D78-6983D20D64CD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[2]Sheet1!$D$188:$DT$188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8.3899999999999993E-6</c:v>
                </c:pt>
                <c:pt idx="5">
                  <c:v>5.8199999999999998E-5</c:v>
                </c:pt>
                <c:pt idx="6">
                  <c:v>1.4899999999999999E-4</c:v>
                </c:pt>
                <c:pt idx="7">
                  <c:v>1.6414673000000001E-3</c:v>
                </c:pt>
                <c:pt idx="8">
                  <c:v>3.4455994999999999E-3</c:v>
                </c:pt>
                <c:pt idx="9">
                  <c:v>4.0418077000000004E-3</c:v>
                </c:pt>
                <c:pt idx="10">
                  <c:v>2.3055745000000001E-3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9.6900000000000003E-4</c:v>
                </c:pt>
                <c:pt idx="15">
                  <c:v>5.2413056000000001E-3</c:v>
                </c:pt>
                <c:pt idx="16">
                  <c:v>8.5790499999999995E-3</c:v>
                </c:pt>
                <c:pt idx="17">
                  <c:v>8.3535150000000006E-3</c:v>
                </c:pt>
                <c:pt idx="18">
                  <c:v>5.1124565999999998E-3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2.1900131999999998E-3</c:v>
                </c:pt>
                <c:pt idx="27">
                  <c:v>5.2143205000000003E-3</c:v>
                </c:pt>
                <c:pt idx="28">
                  <c:v>7.5178043999999996E-3</c:v>
                </c:pt>
                <c:pt idx="29">
                  <c:v>8.7800410000000006E-3</c:v>
                </c:pt>
                <c:pt idx="30">
                  <c:v>1.0064243E-2</c:v>
                </c:pt>
                <c:pt idx="31">
                  <c:v>1.1481487E-2</c:v>
                </c:pt>
                <c:pt idx="32">
                  <c:v>1.2488153E-2</c:v>
                </c:pt>
                <c:pt idx="33">
                  <c:v>1.3970755E-2</c:v>
                </c:pt>
                <c:pt idx="34">
                  <c:v>1.5271668E-2</c:v>
                </c:pt>
                <c:pt idx="35">
                  <c:v>1.5980867999999999E-2</c:v>
                </c:pt>
                <c:pt idx="36">
                  <c:v>1.5053372000000001E-2</c:v>
                </c:pt>
                <c:pt idx="37">
                  <c:v>1.2136829E-2</c:v>
                </c:pt>
                <c:pt idx="38">
                  <c:v>7.8098109999999998E-3</c:v>
                </c:pt>
                <c:pt idx="39">
                  <c:v>3.3543864000000001E-3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6.8499999999999995E-4</c:v>
                </c:pt>
                <c:pt idx="44">
                  <c:v>7.5414892999999998E-3</c:v>
                </c:pt>
                <c:pt idx="45">
                  <c:v>1.5571375E-2</c:v>
                </c:pt>
                <c:pt idx="46">
                  <c:v>2.2275820000000002E-2</c:v>
                </c:pt>
                <c:pt idx="47">
                  <c:v>2.5996495000000001E-2</c:v>
                </c:pt>
                <c:pt idx="48">
                  <c:v>2.6934300000000001E-2</c:v>
                </c:pt>
                <c:pt idx="49">
                  <c:v>2.6041000000000002E-2</c:v>
                </c:pt>
                <c:pt idx="50">
                  <c:v>2.4284393000000001E-2</c:v>
                </c:pt>
                <c:pt idx="51">
                  <c:v>2.3605549999999999E-2</c:v>
                </c:pt>
                <c:pt idx="52">
                  <c:v>2.4864437E-2</c:v>
                </c:pt>
                <c:pt idx="53">
                  <c:v>2.6873259E-2</c:v>
                </c:pt>
                <c:pt idx="54">
                  <c:v>2.8175186000000001E-2</c:v>
                </c:pt>
                <c:pt idx="55">
                  <c:v>2.8969254E-2</c:v>
                </c:pt>
                <c:pt idx="56">
                  <c:v>3.1041942999999999E-2</c:v>
                </c:pt>
                <c:pt idx="57">
                  <c:v>3.4879275000000001E-2</c:v>
                </c:pt>
                <c:pt idx="58">
                  <c:v>3.9046522E-2</c:v>
                </c:pt>
                <c:pt idx="59">
                  <c:v>4.1896745999999999E-2</c:v>
                </c:pt>
                <c:pt idx="60">
                  <c:v>4.1784189999999999E-2</c:v>
                </c:pt>
                <c:pt idx="61">
                  <c:v>4.0328186000000002E-2</c:v>
                </c:pt>
                <c:pt idx="62">
                  <c:v>3.8025215000000001E-2</c:v>
                </c:pt>
                <c:pt idx="63">
                  <c:v>3.4980837000000001E-2</c:v>
                </c:pt>
                <c:pt idx="64">
                  <c:v>3.1018008E-2</c:v>
                </c:pt>
                <c:pt idx="65">
                  <c:v>2.8876023000000001E-2</c:v>
                </c:pt>
                <c:pt idx="66">
                  <c:v>3.1723389999999997E-2</c:v>
                </c:pt>
                <c:pt idx="67">
                  <c:v>4.0017812999999999E-2</c:v>
                </c:pt>
                <c:pt idx="68">
                  <c:v>4.9570225000000002E-2</c:v>
                </c:pt>
                <c:pt idx="69">
                  <c:v>5.4134224000000002E-2</c:v>
                </c:pt>
                <c:pt idx="70">
                  <c:v>5.1215004000000001E-2</c:v>
                </c:pt>
                <c:pt idx="71">
                  <c:v>4.3266131999999999E-2</c:v>
                </c:pt>
                <c:pt idx="72">
                  <c:v>3.4823069999999998E-2</c:v>
                </c:pt>
                <c:pt idx="73">
                  <c:v>2.8028574000000001E-2</c:v>
                </c:pt>
                <c:pt idx="74">
                  <c:v>2.2559070000000001E-2</c:v>
                </c:pt>
                <c:pt idx="75">
                  <c:v>1.7005378000000002E-2</c:v>
                </c:pt>
                <c:pt idx="76">
                  <c:v>1.2181232E-2</c:v>
                </c:pt>
                <c:pt idx="77">
                  <c:v>1.0551392999999999E-2</c:v>
                </c:pt>
                <c:pt idx="78">
                  <c:v>1.38081135E-2</c:v>
                </c:pt>
                <c:pt idx="79">
                  <c:v>1.9593132999999999E-2</c:v>
                </c:pt>
                <c:pt idx="80">
                  <c:v>2.2805057E-2</c:v>
                </c:pt>
                <c:pt idx="81">
                  <c:v>2.0035626000000001E-2</c:v>
                </c:pt>
                <c:pt idx="82">
                  <c:v>1.1710797E-2</c:v>
                </c:pt>
                <c:pt idx="83">
                  <c:v>1.7647056000000001E-3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6.6E-4</c:v>
                </c:pt>
                <c:pt idx="89">
                  <c:v>4.5933336999999996E-3</c:v>
                </c:pt>
                <c:pt idx="90">
                  <c:v>8.5016090000000002E-3</c:v>
                </c:pt>
                <c:pt idx="91">
                  <c:v>1.2259252E-2</c:v>
                </c:pt>
                <c:pt idx="92">
                  <c:v>1.4676575000000001E-2</c:v>
                </c:pt>
                <c:pt idx="93">
                  <c:v>1.5953182999999999E-2</c:v>
                </c:pt>
                <c:pt idx="94">
                  <c:v>1.6342364000000002E-2</c:v>
                </c:pt>
                <c:pt idx="95">
                  <c:v>1.6049345999999999E-2</c:v>
                </c:pt>
                <c:pt idx="96">
                  <c:v>1.6827663E-2</c:v>
                </c:pt>
                <c:pt idx="97">
                  <c:v>1.8419321999999998E-2</c:v>
                </c:pt>
                <c:pt idx="98">
                  <c:v>2.0260446000000001E-2</c:v>
                </c:pt>
                <c:pt idx="99">
                  <c:v>2.1702312000000001E-2</c:v>
                </c:pt>
                <c:pt idx="100">
                  <c:v>2.2525693999999999E-2</c:v>
                </c:pt>
                <c:pt idx="101">
                  <c:v>2.3443855E-2</c:v>
                </c:pt>
                <c:pt idx="102">
                  <c:v>2.4259050000000001E-2</c:v>
                </c:pt>
                <c:pt idx="103">
                  <c:v>2.5449606E-2</c:v>
                </c:pt>
                <c:pt idx="104">
                  <c:v>2.6204482000000001E-2</c:v>
                </c:pt>
                <c:pt idx="105">
                  <c:v>2.6618477000000001E-2</c:v>
                </c:pt>
                <c:pt idx="106">
                  <c:v>2.653378E-2</c:v>
                </c:pt>
                <c:pt idx="107">
                  <c:v>2.6137069999999998E-2</c:v>
                </c:pt>
                <c:pt idx="108">
                  <c:v>2.4897022000000001E-2</c:v>
                </c:pt>
                <c:pt idx="109">
                  <c:v>2.2985295999999999E-2</c:v>
                </c:pt>
                <c:pt idx="110">
                  <c:v>2.081614E-2</c:v>
                </c:pt>
                <c:pt idx="111">
                  <c:v>1.9880195999999999E-2</c:v>
                </c:pt>
                <c:pt idx="112">
                  <c:v>1.7135049999999999E-2</c:v>
                </c:pt>
                <c:pt idx="113">
                  <c:v>1.4095474E-2</c:v>
                </c:pt>
                <c:pt idx="114">
                  <c:v>1.0443121E-2</c:v>
                </c:pt>
                <c:pt idx="115">
                  <c:v>6.0745054000000001E-3</c:v>
                </c:pt>
                <c:pt idx="116">
                  <c:v>1.2838342E-3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761F-4491-9D78-6983D20D64CD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[2]Sheet1!$D$189:$DT$189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1.25E-4</c:v>
                </c:pt>
                <c:pt idx="6">
                  <c:v>3.59E-4</c:v>
                </c:pt>
                <c:pt idx="7">
                  <c:v>1.9552489E-3</c:v>
                </c:pt>
                <c:pt idx="8">
                  <c:v>3.8455538000000001E-3</c:v>
                </c:pt>
                <c:pt idx="9">
                  <c:v>4.4264146000000002E-3</c:v>
                </c:pt>
                <c:pt idx="10">
                  <c:v>2.5336222999999998E-3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5.9599999999999996E-4</c:v>
                </c:pt>
                <c:pt idx="15">
                  <c:v>4.9845977000000001E-3</c:v>
                </c:pt>
                <c:pt idx="16">
                  <c:v>8.5028819999999998E-3</c:v>
                </c:pt>
                <c:pt idx="17">
                  <c:v>8.4756280000000007E-3</c:v>
                </c:pt>
                <c:pt idx="18">
                  <c:v>5.3420890000000004E-3</c:v>
                </c:pt>
                <c:pt idx="19">
                  <c:v>8.8300000000000005E-5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2.1620951999999998E-3</c:v>
                </c:pt>
                <c:pt idx="27">
                  <c:v>5.2830500000000001E-3</c:v>
                </c:pt>
                <c:pt idx="28">
                  <c:v>7.5394794999999997E-3</c:v>
                </c:pt>
                <c:pt idx="29">
                  <c:v>8.6485699999999995E-3</c:v>
                </c:pt>
                <c:pt idx="30">
                  <c:v>9.7790310000000005E-3</c:v>
                </c:pt>
                <c:pt idx="31">
                  <c:v>1.1139927000000001E-2</c:v>
                </c:pt>
                <c:pt idx="32">
                  <c:v>1.2173377000000001E-2</c:v>
                </c:pt>
                <c:pt idx="33">
                  <c:v>1.3722476000000001E-2</c:v>
                </c:pt>
                <c:pt idx="34">
                  <c:v>1.5074504000000001E-2</c:v>
                </c:pt>
                <c:pt idx="35">
                  <c:v>1.5836256999999999E-2</c:v>
                </c:pt>
                <c:pt idx="36">
                  <c:v>1.5018587E-2</c:v>
                </c:pt>
                <c:pt idx="37">
                  <c:v>1.231519E-2</c:v>
                </c:pt>
                <c:pt idx="38">
                  <c:v>8.2578760000000008E-3</c:v>
                </c:pt>
                <c:pt idx="39">
                  <c:v>3.9590983999999996E-3</c:v>
                </c:pt>
                <c:pt idx="40">
                  <c:v>1.08E-4</c:v>
                </c:pt>
                <c:pt idx="41">
                  <c:v>0</c:v>
                </c:pt>
                <c:pt idx="42">
                  <c:v>0</c:v>
                </c:pt>
                <c:pt idx="43">
                  <c:v>4.0200000000000001E-4</c:v>
                </c:pt>
                <c:pt idx="44">
                  <c:v>7.0892432999999999E-3</c:v>
                </c:pt>
                <c:pt idx="45">
                  <c:v>1.5135433E-2</c:v>
                </c:pt>
                <c:pt idx="46">
                  <c:v>2.2062709999999999E-2</c:v>
                </c:pt>
                <c:pt idx="47">
                  <c:v>2.6098873000000002E-2</c:v>
                </c:pt>
                <c:pt idx="48">
                  <c:v>2.7196709999999999E-2</c:v>
                </c:pt>
                <c:pt idx="49">
                  <c:v>2.6198318000000002E-2</c:v>
                </c:pt>
                <c:pt idx="50">
                  <c:v>2.4170613000000001E-2</c:v>
                </c:pt>
                <c:pt idx="51">
                  <c:v>2.3285534E-2</c:v>
                </c:pt>
                <c:pt idx="52">
                  <c:v>2.4539200000000001E-2</c:v>
                </c:pt>
                <c:pt idx="53">
                  <c:v>2.6624182E-2</c:v>
                </c:pt>
                <c:pt idx="54">
                  <c:v>2.7915498E-2</c:v>
                </c:pt>
                <c:pt idx="55">
                  <c:v>2.8578903999999999E-2</c:v>
                </c:pt>
                <c:pt idx="56">
                  <c:v>3.0526264000000001E-2</c:v>
                </c:pt>
                <c:pt idx="57">
                  <c:v>3.447745E-2</c:v>
                </c:pt>
                <c:pt idx="58">
                  <c:v>3.9031427E-2</c:v>
                </c:pt>
                <c:pt idx="59">
                  <c:v>4.2345550000000003E-2</c:v>
                </c:pt>
                <c:pt idx="60">
                  <c:v>4.2435028E-2</c:v>
                </c:pt>
                <c:pt idx="61">
                  <c:v>4.0745307000000001E-2</c:v>
                </c:pt>
                <c:pt idx="62">
                  <c:v>3.793175E-2</c:v>
                </c:pt>
                <c:pt idx="63">
                  <c:v>3.4476633999999999E-2</c:v>
                </c:pt>
                <c:pt idx="64">
                  <c:v>3.0460279999999999E-2</c:v>
                </c:pt>
                <c:pt idx="65">
                  <c:v>2.8572739999999999E-2</c:v>
                </c:pt>
                <c:pt idx="66">
                  <c:v>3.1689294E-2</c:v>
                </c:pt>
                <c:pt idx="67">
                  <c:v>4.0023969999999999E-2</c:v>
                </c:pt>
                <c:pt idx="68">
                  <c:v>4.9458823999999998E-2</c:v>
                </c:pt>
                <c:pt idx="69">
                  <c:v>5.3925149999999998E-2</c:v>
                </c:pt>
                <c:pt idx="70">
                  <c:v>5.1049046000000001E-2</c:v>
                </c:pt>
                <c:pt idx="71">
                  <c:v>4.3235364999999998E-2</c:v>
                </c:pt>
                <c:pt idx="72">
                  <c:v>3.4933134999999997E-2</c:v>
                </c:pt>
                <c:pt idx="73">
                  <c:v>2.8272208E-2</c:v>
                </c:pt>
                <c:pt idx="74">
                  <c:v>2.2934784999999999E-2</c:v>
                </c:pt>
                <c:pt idx="75">
                  <c:v>1.7418018E-2</c:v>
                </c:pt>
                <c:pt idx="76">
                  <c:v>1.2386819E-2</c:v>
                </c:pt>
                <c:pt idx="77">
                  <c:v>1.0316528E-2</c:v>
                </c:pt>
                <c:pt idx="78">
                  <c:v>1.3120234999999999E-2</c:v>
                </c:pt>
                <c:pt idx="79">
                  <c:v>1.8736484000000001E-2</c:v>
                </c:pt>
                <c:pt idx="80">
                  <c:v>2.2186382000000001E-2</c:v>
                </c:pt>
                <c:pt idx="81">
                  <c:v>1.9888055000000002E-2</c:v>
                </c:pt>
                <c:pt idx="82">
                  <c:v>1.1953043E-2</c:v>
                </c:pt>
                <c:pt idx="83">
                  <c:v>2.0735803999999999E-3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3.0400000000000002E-4</c:v>
                </c:pt>
                <c:pt idx="89">
                  <c:v>4.4969789999999999E-3</c:v>
                </c:pt>
                <c:pt idx="90">
                  <c:v>8.5698330000000007E-3</c:v>
                </c:pt>
                <c:pt idx="91">
                  <c:v>1.2342988500000001E-2</c:v>
                </c:pt>
                <c:pt idx="92">
                  <c:v>1.4645676E-2</c:v>
                </c:pt>
                <c:pt idx="93">
                  <c:v>1.5803292E-2</c:v>
                </c:pt>
                <c:pt idx="94">
                  <c:v>1.6081809999999998E-2</c:v>
                </c:pt>
                <c:pt idx="95">
                  <c:v>1.5731430000000001E-2</c:v>
                </c:pt>
                <c:pt idx="96">
                  <c:v>1.6522748E-2</c:v>
                </c:pt>
                <c:pt idx="97">
                  <c:v>1.8174965000000001E-2</c:v>
                </c:pt>
                <c:pt idx="98">
                  <c:v>2.0090653999999999E-2</c:v>
                </c:pt>
                <c:pt idx="99">
                  <c:v>2.1591328E-2</c:v>
                </c:pt>
                <c:pt idx="100">
                  <c:v>2.2453509999999999E-2</c:v>
                </c:pt>
                <c:pt idx="101">
                  <c:v>2.3365278E-2</c:v>
                </c:pt>
                <c:pt idx="102">
                  <c:v>2.4175102E-2</c:v>
                </c:pt>
                <c:pt idx="103">
                  <c:v>2.5348373E-2</c:v>
                </c:pt>
                <c:pt idx="104">
                  <c:v>2.6090208E-2</c:v>
                </c:pt>
                <c:pt idx="105">
                  <c:v>2.649816E-2</c:v>
                </c:pt>
                <c:pt idx="106">
                  <c:v>2.6422556E-2</c:v>
                </c:pt>
                <c:pt idx="107">
                  <c:v>2.6036238E-2</c:v>
                </c:pt>
                <c:pt idx="108">
                  <c:v>2.4852116E-2</c:v>
                </c:pt>
                <c:pt idx="109">
                  <c:v>2.3017480999999999E-2</c:v>
                </c:pt>
                <c:pt idx="110">
                  <c:v>2.0942865000000001E-2</c:v>
                </c:pt>
                <c:pt idx="111">
                  <c:v>2.0073107999999999E-2</c:v>
                </c:pt>
                <c:pt idx="112">
                  <c:v>1.7434050999999999E-2</c:v>
                </c:pt>
                <c:pt idx="113">
                  <c:v>1.4493212E-2</c:v>
                </c:pt>
                <c:pt idx="114">
                  <c:v>1.0935225999999999E-2</c:v>
                </c:pt>
                <c:pt idx="115">
                  <c:v>6.6547287000000002E-3</c:v>
                </c:pt>
                <c:pt idx="116">
                  <c:v>1.9332914000000001E-3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761F-4491-9D78-6983D20D64CD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[2]Sheet1!$D$190:$DT$190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5.1799999999999999E-5</c:v>
                </c:pt>
                <c:pt idx="5">
                  <c:v>3.4400000000000003E-5</c:v>
                </c:pt>
                <c:pt idx="6">
                  <c:v>7.1600000000000006E-5</c:v>
                </c:pt>
                <c:pt idx="7">
                  <c:v>1.6072482E-3</c:v>
                </c:pt>
                <c:pt idx="8">
                  <c:v>3.6218603999999999E-3</c:v>
                </c:pt>
                <c:pt idx="9">
                  <c:v>4.4462796999999998E-3</c:v>
                </c:pt>
                <c:pt idx="10">
                  <c:v>2.7317610000000001E-3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5.2800000000000004E-4</c:v>
                </c:pt>
                <c:pt idx="15">
                  <c:v>4.8274440000000002E-3</c:v>
                </c:pt>
                <c:pt idx="16">
                  <c:v>8.2635769999999994E-3</c:v>
                </c:pt>
                <c:pt idx="17">
                  <c:v>8.1567879999999999E-3</c:v>
                </c:pt>
                <c:pt idx="18">
                  <c:v>5.0339814999999996E-3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2.2035136E-3</c:v>
                </c:pt>
                <c:pt idx="27">
                  <c:v>5.0965304999999999E-3</c:v>
                </c:pt>
                <c:pt idx="28">
                  <c:v>7.2070830000000004E-3</c:v>
                </c:pt>
                <c:pt idx="29">
                  <c:v>8.3056359999999999E-3</c:v>
                </c:pt>
                <c:pt idx="30">
                  <c:v>9.4684450000000007E-3</c:v>
                </c:pt>
                <c:pt idx="31">
                  <c:v>1.090085E-2</c:v>
                </c:pt>
                <c:pt idx="32">
                  <c:v>1.2045386999999999E-2</c:v>
                </c:pt>
                <c:pt idx="33">
                  <c:v>1.3741768999999999E-2</c:v>
                </c:pt>
                <c:pt idx="34">
                  <c:v>1.5185008999999999E-2</c:v>
                </c:pt>
                <c:pt idx="35">
                  <c:v>1.5925465E-2</c:v>
                </c:pt>
                <c:pt idx="36">
                  <c:v>1.4965981999999999E-2</c:v>
                </c:pt>
                <c:pt idx="37">
                  <c:v>1.2062857E-2</c:v>
                </c:pt>
                <c:pt idx="38">
                  <c:v>7.8908729999999996E-3</c:v>
                </c:pt>
                <c:pt idx="39">
                  <c:v>3.6284092E-3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5.8600000000000004E-4</c:v>
                </c:pt>
                <c:pt idx="44">
                  <c:v>7.2836130000000004E-3</c:v>
                </c:pt>
                <c:pt idx="45">
                  <c:v>1.5247968000000001E-2</c:v>
                </c:pt>
                <c:pt idx="46">
                  <c:v>2.2008172999999999E-2</c:v>
                </c:pt>
                <c:pt idx="47">
                  <c:v>2.5877320999999998E-2</c:v>
                </c:pt>
                <c:pt idx="48">
                  <c:v>2.6968827000000001E-2</c:v>
                </c:pt>
                <c:pt idx="49">
                  <c:v>2.6099743000000002E-2</c:v>
                </c:pt>
                <c:pt idx="50">
                  <c:v>2.4205647E-2</c:v>
                </c:pt>
                <c:pt idx="51">
                  <c:v>2.3308927E-2</c:v>
                </c:pt>
                <c:pt idx="52">
                  <c:v>2.4443908E-2</c:v>
                </c:pt>
                <c:pt idx="53">
                  <c:v>2.6409218000000002E-2</c:v>
                </c:pt>
                <c:pt idx="54">
                  <c:v>2.7675577E-2</c:v>
                </c:pt>
                <c:pt idx="55">
                  <c:v>2.835551E-2</c:v>
                </c:pt>
                <c:pt idx="56">
                  <c:v>3.0331324999999999E-2</c:v>
                </c:pt>
                <c:pt idx="57">
                  <c:v>3.4236919999999997E-2</c:v>
                </c:pt>
                <c:pt idx="58">
                  <c:v>3.8726247999999998E-2</c:v>
                </c:pt>
                <c:pt idx="59">
                  <c:v>4.2019019999999997E-2</c:v>
                </c:pt>
                <c:pt idx="60">
                  <c:v>4.2206510000000003E-2</c:v>
                </c:pt>
                <c:pt idx="61">
                  <c:v>4.0735066E-2</c:v>
                </c:pt>
                <c:pt idx="62">
                  <c:v>3.816874E-2</c:v>
                </c:pt>
                <c:pt idx="63">
                  <c:v>3.4811377999999997E-2</c:v>
                </c:pt>
                <c:pt idx="64">
                  <c:v>3.0641860999999999E-2</c:v>
                </c:pt>
                <c:pt idx="65">
                  <c:v>2.8435616E-2</c:v>
                </c:pt>
                <c:pt idx="66">
                  <c:v>3.1234343000000001E-2</c:v>
                </c:pt>
                <c:pt idx="67">
                  <c:v>3.9355356000000001E-2</c:v>
                </c:pt>
                <c:pt idx="68">
                  <c:v>4.8706364000000002E-2</c:v>
                </c:pt>
                <c:pt idx="69">
                  <c:v>5.3209970000000002E-2</c:v>
                </c:pt>
                <c:pt idx="70">
                  <c:v>5.0538130000000001E-2</c:v>
                </c:pt>
                <c:pt idx="71">
                  <c:v>4.3096434000000003E-2</c:v>
                </c:pt>
                <c:pt idx="72">
                  <c:v>3.5158157000000002E-2</c:v>
                </c:pt>
                <c:pt idx="73">
                  <c:v>2.8664605999999999E-2</c:v>
                </c:pt>
                <c:pt idx="74">
                  <c:v>2.3196400999999998E-2</c:v>
                </c:pt>
                <c:pt idx="75">
                  <c:v>1.7375347999999999E-2</c:v>
                </c:pt>
                <c:pt idx="76">
                  <c:v>1.2091678999999999E-2</c:v>
                </c:pt>
                <c:pt idx="77">
                  <c:v>9.951049E-3</c:v>
                </c:pt>
                <c:pt idx="78">
                  <c:v>1.2846740000000001E-2</c:v>
                </c:pt>
                <c:pt idx="79">
                  <c:v>1.8600075000000001E-2</c:v>
                </c:pt>
                <c:pt idx="80">
                  <c:v>2.2157323E-2</c:v>
                </c:pt>
                <c:pt idx="81">
                  <c:v>1.9935821999999999E-2</c:v>
                </c:pt>
                <c:pt idx="82">
                  <c:v>1.2077223999999999E-2</c:v>
                </c:pt>
                <c:pt idx="83">
                  <c:v>2.3291510999999998E-3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1.56E-4</c:v>
                </c:pt>
                <c:pt idx="89">
                  <c:v>3.9272583E-3</c:v>
                </c:pt>
                <c:pt idx="90">
                  <c:v>7.7240319999999996E-3</c:v>
                </c:pt>
                <c:pt idx="91">
                  <c:v>1.14605045E-2</c:v>
                </c:pt>
                <c:pt idx="92">
                  <c:v>1.4009173999999999E-2</c:v>
                </c:pt>
                <c:pt idx="93">
                  <c:v>1.5533468E-2</c:v>
                </c:pt>
                <c:pt idx="94">
                  <c:v>1.6219760999999999E-2</c:v>
                </c:pt>
                <c:pt idx="95">
                  <c:v>1.6171484999999999E-2</c:v>
                </c:pt>
                <c:pt idx="96">
                  <c:v>1.7127328000000001E-2</c:v>
                </c:pt>
                <c:pt idx="97">
                  <c:v>1.8783781999999999E-2</c:v>
                </c:pt>
                <c:pt idx="98">
                  <c:v>2.0567525E-2</c:v>
                </c:pt>
                <c:pt idx="99">
                  <c:v>2.1851122000000001E-2</c:v>
                </c:pt>
                <c:pt idx="100">
                  <c:v>2.2463695999999998E-2</c:v>
                </c:pt>
                <c:pt idx="101">
                  <c:v>2.3191439000000001E-2</c:v>
                </c:pt>
                <c:pt idx="102">
                  <c:v>2.3816517999999998E-2</c:v>
                </c:pt>
                <c:pt idx="103">
                  <c:v>2.4862275E-2</c:v>
                </c:pt>
                <c:pt idx="104">
                  <c:v>2.5533653999999999E-2</c:v>
                </c:pt>
                <c:pt idx="105">
                  <c:v>2.5926648E-2</c:v>
                </c:pt>
                <c:pt idx="106">
                  <c:v>2.5880940000000002E-2</c:v>
                </c:pt>
                <c:pt idx="107">
                  <c:v>2.5593814999999999E-2</c:v>
                </c:pt>
                <c:pt idx="108">
                  <c:v>2.4492545000000001E-2</c:v>
                </c:pt>
                <c:pt idx="109">
                  <c:v>2.2755671000000002E-2</c:v>
                </c:pt>
                <c:pt idx="110">
                  <c:v>2.0784456E-2</c:v>
                </c:pt>
                <c:pt idx="111">
                  <c:v>2.0080872E-2</c:v>
                </c:pt>
                <c:pt idx="112">
                  <c:v>1.7526254000000002E-2</c:v>
                </c:pt>
                <c:pt idx="113">
                  <c:v>1.4660133000000001E-2</c:v>
                </c:pt>
                <c:pt idx="114">
                  <c:v>1.1151894000000001E-2</c:v>
                </c:pt>
                <c:pt idx="115">
                  <c:v>6.9004734999999996E-3</c:v>
                </c:pt>
                <c:pt idx="116">
                  <c:v>2.2030923999999999E-3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761F-4491-9D78-6983D20D64CD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[2]Sheet1!$D$191:$DT$191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5.3399999999999997E-5</c:v>
                </c:pt>
                <c:pt idx="7">
                  <c:v>1.7173621999999999E-3</c:v>
                </c:pt>
                <c:pt idx="8">
                  <c:v>3.7224812000000002E-3</c:v>
                </c:pt>
                <c:pt idx="9">
                  <c:v>4.3897633000000002E-3</c:v>
                </c:pt>
                <c:pt idx="10">
                  <c:v>2.5215991999999999E-3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4.5100000000000001E-4</c:v>
                </c:pt>
                <c:pt idx="15">
                  <c:v>4.6778289999999997E-3</c:v>
                </c:pt>
                <c:pt idx="16">
                  <c:v>8.0807699999999993E-3</c:v>
                </c:pt>
                <c:pt idx="17">
                  <c:v>8.0780980000000006E-3</c:v>
                </c:pt>
                <c:pt idx="18">
                  <c:v>5.0840069999999998E-3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2.0710644000000002E-3</c:v>
                </c:pt>
                <c:pt idx="27">
                  <c:v>5.0286002999999999E-3</c:v>
                </c:pt>
                <c:pt idx="28">
                  <c:v>7.3049543000000003E-3</c:v>
                </c:pt>
                <c:pt idx="29">
                  <c:v>8.5767810000000003E-3</c:v>
                </c:pt>
                <c:pt idx="30">
                  <c:v>9.8978509999999992E-3</c:v>
                </c:pt>
                <c:pt idx="31">
                  <c:v>1.1404974E-2</c:v>
                </c:pt>
                <c:pt idx="32">
                  <c:v>1.2551955E-2</c:v>
                </c:pt>
                <c:pt idx="33">
                  <c:v>1.4186959000000001E-2</c:v>
                </c:pt>
                <c:pt idx="34">
                  <c:v>1.5570799E-2</c:v>
                </c:pt>
                <c:pt idx="35">
                  <c:v>1.627493E-2</c:v>
                </c:pt>
                <c:pt idx="36">
                  <c:v>1.5290768E-2</c:v>
                </c:pt>
                <c:pt idx="37">
                  <c:v>1.2314992E-2</c:v>
                </c:pt>
                <c:pt idx="38">
                  <c:v>7.9775929999999998E-3</c:v>
                </c:pt>
                <c:pt idx="39">
                  <c:v>3.5375498999999999E-3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8.61E-4</c:v>
                </c:pt>
                <c:pt idx="44">
                  <c:v>7.6084923999999998E-3</c:v>
                </c:pt>
                <c:pt idx="45">
                  <c:v>1.5566106E-2</c:v>
                </c:pt>
                <c:pt idx="46">
                  <c:v>2.2243762E-2</c:v>
                </c:pt>
                <c:pt idx="47">
                  <c:v>2.5920024E-2</c:v>
                </c:pt>
                <c:pt idx="48">
                  <c:v>2.6732970000000002E-2</c:v>
                </c:pt>
                <c:pt idx="49">
                  <c:v>2.5737010000000001E-2</c:v>
                </c:pt>
                <c:pt idx="50">
                  <c:v>2.4011461000000001E-2</c:v>
                </c:pt>
                <c:pt idx="51">
                  <c:v>2.3503949999999999E-2</c:v>
                </c:pt>
                <c:pt idx="52">
                  <c:v>2.4950086999999999E-2</c:v>
                </c:pt>
                <c:pt idx="53">
                  <c:v>2.6948078E-2</c:v>
                </c:pt>
                <c:pt idx="54">
                  <c:v>2.7986095999999999E-2</c:v>
                </c:pt>
                <c:pt idx="55">
                  <c:v>2.8438633000000001E-2</c:v>
                </c:pt>
                <c:pt idx="56">
                  <c:v>3.0348046E-2</c:v>
                </c:pt>
                <c:pt idx="57">
                  <c:v>3.4299626999999999E-2</c:v>
                </c:pt>
                <c:pt idx="58">
                  <c:v>3.8748268000000002E-2</c:v>
                </c:pt>
                <c:pt idx="59">
                  <c:v>4.1806005E-2</c:v>
                </c:pt>
                <c:pt idx="60">
                  <c:v>4.1702583000000001E-2</c:v>
                </c:pt>
                <c:pt idx="61">
                  <c:v>4.0130060000000002E-2</c:v>
                </c:pt>
                <c:pt idx="62">
                  <c:v>3.7768169999999997E-2</c:v>
                </c:pt>
                <c:pt idx="63">
                  <c:v>3.4817993999999998E-2</c:v>
                </c:pt>
                <c:pt idx="64">
                  <c:v>3.1023915999999999E-2</c:v>
                </c:pt>
                <c:pt idx="65">
                  <c:v>2.8991913000000001E-2</c:v>
                </c:pt>
                <c:pt idx="66">
                  <c:v>3.180649E-2</c:v>
                </c:pt>
                <c:pt idx="67">
                  <c:v>3.9911370000000002E-2</c:v>
                </c:pt>
                <c:pt idx="68">
                  <c:v>4.9239049999999999E-2</c:v>
                </c:pt>
                <c:pt idx="69">
                  <c:v>5.3644810000000001E-2</c:v>
                </c:pt>
                <c:pt idx="70">
                  <c:v>5.0733800000000003E-2</c:v>
                </c:pt>
                <c:pt idx="71">
                  <c:v>4.296883E-2</c:v>
                </c:pt>
                <c:pt idx="72">
                  <c:v>3.4788907000000001E-2</c:v>
                </c:pt>
                <c:pt idx="73">
                  <c:v>2.8214531000000001E-2</c:v>
                </c:pt>
                <c:pt idx="74">
                  <c:v>2.2807230000000001E-2</c:v>
                </c:pt>
                <c:pt idx="75">
                  <c:v>1.7098817999999998E-2</c:v>
                </c:pt>
                <c:pt idx="76">
                  <c:v>1.1965674000000001E-2</c:v>
                </c:pt>
                <c:pt idx="77">
                  <c:v>1.0049224000000001E-2</c:v>
                </c:pt>
                <c:pt idx="78">
                  <c:v>1.3232018E-2</c:v>
                </c:pt>
                <c:pt idx="79">
                  <c:v>1.9225206000000002E-2</c:v>
                </c:pt>
                <c:pt idx="80">
                  <c:v>2.2845054E-2</c:v>
                </c:pt>
                <c:pt idx="81">
                  <c:v>2.0465158000000001E-2</c:v>
                </c:pt>
                <c:pt idx="82">
                  <c:v>1.2318445000000001E-2</c:v>
                </c:pt>
                <c:pt idx="83">
                  <c:v>2.2857147000000001E-3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3.68E-4</c:v>
                </c:pt>
                <c:pt idx="89">
                  <c:v>4.3381816000000002E-3</c:v>
                </c:pt>
                <c:pt idx="90">
                  <c:v>8.2337169999999998E-3</c:v>
                </c:pt>
                <c:pt idx="91">
                  <c:v>1.1923919E-2</c:v>
                </c:pt>
                <c:pt idx="92">
                  <c:v>1.4291730000000001E-2</c:v>
                </c:pt>
                <c:pt idx="93">
                  <c:v>1.5595052999999999E-2</c:v>
                </c:pt>
                <c:pt idx="94">
                  <c:v>1.6070886E-2</c:v>
                </c:pt>
                <c:pt idx="95">
                  <c:v>1.5905499999999999E-2</c:v>
                </c:pt>
                <c:pt idx="96">
                  <c:v>1.681558E-2</c:v>
                </c:pt>
                <c:pt idx="97">
                  <c:v>1.8511448E-2</c:v>
                </c:pt>
                <c:pt idx="98">
                  <c:v>2.0414208999999999E-2</c:v>
                </c:pt>
                <c:pt idx="99">
                  <c:v>2.1874322000000002E-2</c:v>
                </c:pt>
                <c:pt idx="100">
                  <c:v>2.2684144E-2</c:v>
                </c:pt>
                <c:pt idx="101">
                  <c:v>2.3624111E-2</c:v>
                </c:pt>
                <c:pt idx="102">
                  <c:v>2.4368063999999998E-2</c:v>
                </c:pt>
                <c:pt idx="103">
                  <c:v>2.5497783E-2</c:v>
                </c:pt>
                <c:pt idx="104">
                  <c:v>2.6197822999999999E-2</c:v>
                </c:pt>
                <c:pt idx="105">
                  <c:v>2.6563832999999999E-2</c:v>
                </c:pt>
                <c:pt idx="106">
                  <c:v>2.6439826999999999E-2</c:v>
                </c:pt>
                <c:pt idx="107">
                  <c:v>2.5999751000000001E-2</c:v>
                </c:pt>
                <c:pt idx="108">
                  <c:v>2.4747970000000001E-2</c:v>
                </c:pt>
                <c:pt idx="109">
                  <c:v>2.2831868000000002E-2</c:v>
                </c:pt>
                <c:pt idx="110">
                  <c:v>2.0676177E-2</c:v>
                </c:pt>
                <c:pt idx="111">
                  <c:v>1.9769120000000001E-2</c:v>
                </c:pt>
                <c:pt idx="112">
                  <c:v>1.7060031999999999E-2</c:v>
                </c:pt>
                <c:pt idx="113">
                  <c:v>1.4049188000000001E-2</c:v>
                </c:pt>
                <c:pt idx="114">
                  <c:v>1.0431331E-2</c:v>
                </c:pt>
                <c:pt idx="115">
                  <c:v>6.1070839999999996E-3</c:v>
                </c:pt>
                <c:pt idx="116">
                  <c:v>1.3612940000000001E-3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761F-4491-9D78-6983D20D64CD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[2]Sheet1!$D$192:$DT$192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2.0100000000000001E-4</c:v>
                </c:pt>
                <c:pt idx="7">
                  <c:v>1.9315993000000001E-3</c:v>
                </c:pt>
                <c:pt idx="8">
                  <c:v>3.9255656E-3</c:v>
                </c:pt>
                <c:pt idx="9">
                  <c:v>4.5096069999999997E-3</c:v>
                </c:pt>
                <c:pt idx="10">
                  <c:v>2.5129889000000002E-3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2.5999999999999998E-4</c:v>
                </c:pt>
                <c:pt idx="15">
                  <c:v>4.6895239999999996E-3</c:v>
                </c:pt>
                <c:pt idx="16">
                  <c:v>8.3066819999999993E-3</c:v>
                </c:pt>
                <c:pt idx="17">
                  <c:v>8.4268539999999992E-3</c:v>
                </c:pt>
                <c:pt idx="18">
                  <c:v>5.5343895000000004E-3</c:v>
                </c:pt>
                <c:pt idx="19">
                  <c:v>4.8200000000000001E-4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1.5514493E-3</c:v>
                </c:pt>
                <c:pt idx="27">
                  <c:v>4.7822035999999998E-3</c:v>
                </c:pt>
                <c:pt idx="28">
                  <c:v>7.3374416999999999E-3</c:v>
                </c:pt>
                <c:pt idx="29">
                  <c:v>8.8940389999999994E-3</c:v>
                </c:pt>
                <c:pt idx="30">
                  <c:v>1.046396E-2</c:v>
                </c:pt>
                <c:pt idx="31">
                  <c:v>1.2086471999999999E-2</c:v>
                </c:pt>
                <c:pt idx="32">
                  <c:v>1.3128702000000001E-2</c:v>
                </c:pt>
                <c:pt idx="33">
                  <c:v>1.4595968000000001E-2</c:v>
                </c:pt>
                <c:pt idx="34">
                  <c:v>1.5838042E-2</c:v>
                </c:pt>
                <c:pt idx="35">
                  <c:v>1.6583701999999999E-2</c:v>
                </c:pt>
                <c:pt idx="36">
                  <c:v>1.5802547E-2</c:v>
                </c:pt>
                <c:pt idx="37">
                  <c:v>1.3079865E-2</c:v>
                </c:pt>
                <c:pt idx="38">
                  <c:v>8.8595059999999996E-3</c:v>
                </c:pt>
                <c:pt idx="39">
                  <c:v>4.321915E-3</c:v>
                </c:pt>
                <c:pt idx="40">
                  <c:v>2.4800000000000001E-4</c:v>
                </c:pt>
                <c:pt idx="41">
                  <c:v>0</c:v>
                </c:pt>
                <c:pt idx="42">
                  <c:v>0</c:v>
                </c:pt>
                <c:pt idx="43">
                  <c:v>6.0300000000000002E-4</c:v>
                </c:pt>
                <c:pt idx="44">
                  <c:v>7.1921880000000004E-3</c:v>
                </c:pt>
                <c:pt idx="45">
                  <c:v>1.5041919000000001E-2</c:v>
                </c:pt>
                <c:pt idx="46">
                  <c:v>2.1772430999999998E-2</c:v>
                </c:pt>
                <c:pt idx="47">
                  <c:v>2.5692316E-2</c:v>
                </c:pt>
                <c:pt idx="48">
                  <c:v>2.6846373E-2</c:v>
                </c:pt>
                <c:pt idx="49">
                  <c:v>2.6090754000000001E-2</c:v>
                </c:pt>
                <c:pt idx="50">
                  <c:v>2.4433980000000001E-2</c:v>
                </c:pt>
                <c:pt idx="51">
                  <c:v>2.3947438000000001E-2</c:v>
                </c:pt>
                <c:pt idx="52">
                  <c:v>2.5516958999999999E-2</c:v>
                </c:pt>
                <c:pt idx="53">
                  <c:v>2.7783993999999999E-2</c:v>
                </c:pt>
                <c:pt idx="54">
                  <c:v>2.9145997E-2</c:v>
                </c:pt>
                <c:pt idx="55">
                  <c:v>2.9794727999999999E-2</c:v>
                </c:pt>
                <c:pt idx="56">
                  <c:v>3.1610060000000002E-2</c:v>
                </c:pt>
                <c:pt idx="57">
                  <c:v>3.5205785000000003E-2</c:v>
                </c:pt>
                <c:pt idx="58">
                  <c:v>3.9205472999999998E-2</c:v>
                </c:pt>
                <c:pt idx="59">
                  <c:v>4.1941659999999999E-2</c:v>
                </c:pt>
                <c:pt idx="60">
                  <c:v>4.1734095999999998E-2</c:v>
                </c:pt>
                <c:pt idx="61">
                  <c:v>4.020816E-2</c:v>
                </c:pt>
                <c:pt idx="62">
                  <c:v>3.7887227000000002E-2</c:v>
                </c:pt>
                <c:pt idx="63">
                  <c:v>3.4915149999999999E-2</c:v>
                </c:pt>
                <c:pt idx="64">
                  <c:v>3.1097619E-2</c:v>
                </c:pt>
                <c:pt idx="65">
                  <c:v>2.9118060000000001E-2</c:v>
                </c:pt>
                <c:pt idx="66">
                  <c:v>3.2072123000000001E-2</c:v>
                </c:pt>
                <c:pt idx="67">
                  <c:v>4.0375367000000002E-2</c:v>
                </c:pt>
                <c:pt idx="68">
                  <c:v>4.9837064E-2</c:v>
                </c:pt>
                <c:pt idx="69">
                  <c:v>5.4249360000000003E-2</c:v>
                </c:pt>
                <c:pt idx="70">
                  <c:v>5.1187112999999999E-2</c:v>
                </c:pt>
                <c:pt idx="71">
                  <c:v>4.3200713000000002E-2</c:v>
                </c:pt>
                <c:pt idx="72">
                  <c:v>3.4884773000000001E-2</c:v>
                </c:pt>
                <c:pt idx="73">
                  <c:v>2.837015E-2</c:v>
                </c:pt>
                <c:pt idx="74">
                  <c:v>2.3205698E-2</c:v>
                </c:pt>
                <c:pt idx="75">
                  <c:v>1.7788634000000001E-2</c:v>
                </c:pt>
                <c:pt idx="76">
                  <c:v>1.2795516999999999E-2</c:v>
                </c:pt>
                <c:pt idx="77">
                  <c:v>1.0706892000000001E-2</c:v>
                </c:pt>
                <c:pt idx="78">
                  <c:v>1.3466272E-2</c:v>
                </c:pt>
                <c:pt idx="79">
                  <c:v>1.9047583E-2</c:v>
                </c:pt>
                <c:pt idx="80">
                  <c:v>2.2493922999999999E-2</c:v>
                </c:pt>
                <c:pt idx="81">
                  <c:v>2.0220070999999999E-2</c:v>
                </c:pt>
                <c:pt idx="82">
                  <c:v>1.2309598999999999E-2</c:v>
                </c:pt>
                <c:pt idx="83">
                  <c:v>2.4789358000000001E-3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6.3900000000000003E-4</c:v>
                </c:pt>
                <c:pt idx="89">
                  <c:v>4.4653834999999996E-3</c:v>
                </c:pt>
                <c:pt idx="90">
                  <c:v>8.1955469999999992E-3</c:v>
                </c:pt>
                <c:pt idx="91">
                  <c:v>1.1802958000000001E-2</c:v>
                </c:pt>
                <c:pt idx="92">
                  <c:v>1.4203834E-2</c:v>
                </c:pt>
                <c:pt idx="93">
                  <c:v>1.5590609E-2</c:v>
                </c:pt>
                <c:pt idx="94">
                  <c:v>1.6141893000000001E-2</c:v>
                </c:pt>
                <c:pt idx="95">
                  <c:v>1.6035179E-2</c:v>
                </c:pt>
                <c:pt idx="96">
                  <c:v>1.6982852999999999E-2</c:v>
                </c:pt>
                <c:pt idx="97">
                  <c:v>1.870146E-2</c:v>
                </c:pt>
                <c:pt idx="98">
                  <c:v>2.0599897999999998E-2</c:v>
                </c:pt>
                <c:pt idx="99">
                  <c:v>2.2044154E-2</c:v>
                </c:pt>
                <c:pt idx="100">
                  <c:v>2.284257E-2</c:v>
                </c:pt>
                <c:pt idx="101">
                  <c:v>2.37255E-2</c:v>
                </c:pt>
                <c:pt idx="102">
                  <c:v>2.4487709999999999E-2</c:v>
                </c:pt>
                <c:pt idx="103">
                  <c:v>2.5645528000000001E-2</c:v>
                </c:pt>
                <c:pt idx="104">
                  <c:v>2.6364345000000001E-2</c:v>
                </c:pt>
                <c:pt idx="105">
                  <c:v>2.6734615E-2</c:v>
                </c:pt>
                <c:pt idx="106">
                  <c:v>2.6601561999999999E-2</c:v>
                </c:pt>
                <c:pt idx="107">
                  <c:v>2.6183352E-2</c:v>
                </c:pt>
                <c:pt idx="108">
                  <c:v>2.4888363E-2</c:v>
                </c:pt>
                <c:pt idx="109">
                  <c:v>2.2923811999999998E-2</c:v>
                </c:pt>
                <c:pt idx="110">
                  <c:v>2.0714718999999999E-2</c:v>
                </c:pt>
                <c:pt idx="111">
                  <c:v>1.9624085999999999E-2</c:v>
                </c:pt>
                <c:pt idx="112">
                  <c:v>1.6802264000000001E-2</c:v>
                </c:pt>
                <c:pt idx="113">
                  <c:v>1.3701079E-2</c:v>
                </c:pt>
                <c:pt idx="114">
                  <c:v>9.9971639999999994E-3</c:v>
                </c:pt>
                <c:pt idx="115">
                  <c:v>5.5877236000000004E-3</c:v>
                </c:pt>
                <c:pt idx="116">
                  <c:v>7.6599999999999997E-4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761F-4491-9D78-6983D20D64CD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[2]Sheet1!$D$193:$DT$193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3.18E-5</c:v>
                </c:pt>
                <c:pt idx="7">
                  <c:v>1.6552687999999999E-3</c:v>
                </c:pt>
                <c:pt idx="8">
                  <c:v>3.5687484999999998E-3</c:v>
                </c:pt>
                <c:pt idx="9">
                  <c:v>4.2194184000000001E-3</c:v>
                </c:pt>
                <c:pt idx="10">
                  <c:v>2.4387931999999999E-3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8.0699999999999999E-4</c:v>
                </c:pt>
                <c:pt idx="15">
                  <c:v>5.0033513000000002E-3</c:v>
                </c:pt>
                <c:pt idx="16">
                  <c:v>8.2915220000000008E-3</c:v>
                </c:pt>
                <c:pt idx="17">
                  <c:v>8.1355449999999992E-3</c:v>
                </c:pt>
                <c:pt idx="18">
                  <c:v>5.0028199999999998E-3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2.3237786000000001E-3</c:v>
                </c:pt>
                <c:pt idx="27">
                  <c:v>5.2448175999999999E-3</c:v>
                </c:pt>
                <c:pt idx="28">
                  <c:v>7.4112164000000001E-3</c:v>
                </c:pt>
                <c:pt idx="29">
                  <c:v>8.4968189999999992E-3</c:v>
                </c:pt>
                <c:pt idx="30">
                  <c:v>9.6368600000000006E-3</c:v>
                </c:pt>
                <c:pt idx="31">
                  <c:v>1.1024256E-2</c:v>
                </c:pt>
                <c:pt idx="32">
                  <c:v>1.2154900999999999E-2</c:v>
                </c:pt>
                <c:pt idx="33">
                  <c:v>1.3765628E-2</c:v>
                </c:pt>
                <c:pt idx="34">
                  <c:v>1.5104938E-2</c:v>
                </c:pt>
                <c:pt idx="35">
                  <c:v>1.5765310000000001E-2</c:v>
                </c:pt>
                <c:pt idx="36">
                  <c:v>1.4826440999999999E-2</c:v>
                </c:pt>
                <c:pt idx="37">
                  <c:v>1.2045129999999999E-2</c:v>
                </c:pt>
                <c:pt idx="38">
                  <c:v>7.9566589999999996E-3</c:v>
                </c:pt>
                <c:pt idx="39">
                  <c:v>3.695907E-3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7.6000000000000004E-4</c:v>
                </c:pt>
                <c:pt idx="44">
                  <c:v>7.4472929999999998E-3</c:v>
                </c:pt>
                <c:pt idx="45">
                  <c:v>1.535925E-2</c:v>
                </c:pt>
                <c:pt idx="46">
                  <c:v>2.2036363999999999E-2</c:v>
                </c:pt>
                <c:pt idx="47">
                  <c:v>2.5824231999999999E-2</c:v>
                </c:pt>
                <c:pt idx="48">
                  <c:v>2.680426E-2</c:v>
                </c:pt>
                <c:pt idx="49">
                  <c:v>2.5866538000000001E-2</c:v>
                </c:pt>
                <c:pt idx="50">
                  <c:v>2.3955408000000001E-2</c:v>
                </c:pt>
                <c:pt idx="51">
                  <c:v>2.3068499999999999E-2</c:v>
                </c:pt>
                <c:pt idx="52">
                  <c:v>2.4133245000000001E-2</c:v>
                </c:pt>
                <c:pt idx="53">
                  <c:v>2.5961433999999999E-2</c:v>
                </c:pt>
                <c:pt idx="54">
                  <c:v>2.7119000000000001E-2</c:v>
                </c:pt>
                <c:pt idx="55">
                  <c:v>2.7864799999999999E-2</c:v>
                </c:pt>
                <c:pt idx="56">
                  <c:v>3.0094902999999999E-2</c:v>
                </c:pt>
                <c:pt idx="57">
                  <c:v>3.4309882999999999E-2</c:v>
                </c:pt>
                <c:pt idx="58">
                  <c:v>3.8957458E-2</c:v>
                </c:pt>
                <c:pt idx="59">
                  <c:v>4.2132444999999998E-2</c:v>
                </c:pt>
                <c:pt idx="60">
                  <c:v>4.2011923999999999E-2</c:v>
                </c:pt>
                <c:pt idx="61">
                  <c:v>4.0256544999999998E-2</c:v>
                </c:pt>
                <c:pt idx="62">
                  <c:v>3.7625595999999997E-2</c:v>
                </c:pt>
                <c:pt idx="63">
                  <c:v>3.443504E-2</c:v>
                </c:pt>
                <c:pt idx="64">
                  <c:v>3.0512819E-2</c:v>
                </c:pt>
                <c:pt idx="65">
                  <c:v>2.8428920999999999E-2</c:v>
                </c:pt>
                <c:pt idx="66">
                  <c:v>3.1159592999999999E-2</c:v>
                </c:pt>
                <c:pt idx="67">
                  <c:v>3.9124449999999998E-2</c:v>
                </c:pt>
                <c:pt idx="68">
                  <c:v>4.8437316000000001E-2</c:v>
                </c:pt>
                <c:pt idx="69">
                  <c:v>5.3091390000000002E-2</c:v>
                </c:pt>
                <c:pt idx="70">
                  <c:v>5.0627749999999999E-2</c:v>
                </c:pt>
                <c:pt idx="71">
                  <c:v>4.3281994999999997E-2</c:v>
                </c:pt>
                <c:pt idx="72">
                  <c:v>3.5288594999999999E-2</c:v>
                </c:pt>
                <c:pt idx="73">
                  <c:v>2.8693322E-2</c:v>
                </c:pt>
                <c:pt idx="74">
                  <c:v>2.3170419000000001E-2</c:v>
                </c:pt>
                <c:pt idx="75">
                  <c:v>1.7332090000000001E-2</c:v>
                </c:pt>
                <c:pt idx="76">
                  <c:v>1.202199E-2</c:v>
                </c:pt>
                <c:pt idx="77">
                  <c:v>9.8577939999999996E-3</c:v>
                </c:pt>
                <c:pt idx="78">
                  <c:v>1.2739221E-2</c:v>
                </c:pt>
                <c:pt idx="79">
                  <c:v>1.8449856000000001E-2</c:v>
                </c:pt>
                <c:pt idx="80">
                  <c:v>2.1924981999999999E-2</c:v>
                </c:pt>
                <c:pt idx="81">
                  <c:v>1.9599638999999999E-2</c:v>
                </c:pt>
                <c:pt idx="82">
                  <c:v>1.1672218E-2</c:v>
                </c:pt>
                <c:pt idx="83">
                  <c:v>1.8950521E-3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6.4300000000000002E-4</c:v>
                </c:pt>
                <c:pt idx="89">
                  <c:v>4.7543079999999996E-3</c:v>
                </c:pt>
                <c:pt idx="90">
                  <c:v>8.6861790000000005E-3</c:v>
                </c:pt>
                <c:pt idx="91">
                  <c:v>1.2254668E-2</c:v>
                </c:pt>
                <c:pt idx="92">
                  <c:v>1.4359613E-2</c:v>
                </c:pt>
                <c:pt idx="93">
                  <c:v>1.5381363E-2</c:v>
                </c:pt>
                <c:pt idx="94">
                  <c:v>1.5596400999999999E-2</c:v>
                </c:pt>
                <c:pt idx="95">
                  <c:v>1.5224465E-2</c:v>
                </c:pt>
                <c:pt idx="96">
                  <c:v>1.6018563999999999E-2</c:v>
                </c:pt>
                <c:pt idx="97">
                  <c:v>1.7680893E-2</c:v>
                </c:pt>
                <c:pt idx="98">
                  <c:v>1.9601944999999999E-2</c:v>
                </c:pt>
                <c:pt idx="99">
                  <c:v>2.1113995E-2</c:v>
                </c:pt>
                <c:pt idx="100">
                  <c:v>2.1997472000000001E-2</c:v>
                </c:pt>
                <c:pt idx="101">
                  <c:v>2.2973588E-2</c:v>
                </c:pt>
                <c:pt idx="102">
                  <c:v>2.3841890000000001E-2</c:v>
                </c:pt>
                <c:pt idx="103">
                  <c:v>2.5089090000000001E-2</c:v>
                </c:pt>
                <c:pt idx="104">
                  <c:v>2.5923096E-2</c:v>
                </c:pt>
                <c:pt idx="105">
                  <c:v>2.6440000000000002E-2</c:v>
                </c:pt>
                <c:pt idx="106">
                  <c:v>2.647996E-2</c:v>
                </c:pt>
                <c:pt idx="107">
                  <c:v>2.6199065000000001E-2</c:v>
                </c:pt>
                <c:pt idx="108">
                  <c:v>2.5119795E-2</c:v>
                </c:pt>
                <c:pt idx="109">
                  <c:v>2.3372150000000001E-2</c:v>
                </c:pt>
                <c:pt idx="110">
                  <c:v>2.13601E-2</c:v>
                </c:pt>
                <c:pt idx="111">
                  <c:v>2.0636924000000001E-2</c:v>
                </c:pt>
                <c:pt idx="112">
                  <c:v>1.8062841E-2</c:v>
                </c:pt>
                <c:pt idx="113">
                  <c:v>1.5146735E-2</c:v>
                </c:pt>
                <c:pt idx="114">
                  <c:v>1.1594693999999999E-2</c:v>
                </c:pt>
                <c:pt idx="115">
                  <c:v>7.3098010000000003E-3</c:v>
                </c:pt>
                <c:pt idx="116">
                  <c:v>2.5873013999999999E-3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761F-4491-9D78-6983D20D64CD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[2]Sheet1!$D$194:$DT$194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2.1900000000000001E-4</c:v>
                </c:pt>
                <c:pt idx="7">
                  <c:v>1.9307409999999999E-3</c:v>
                </c:pt>
                <c:pt idx="8">
                  <c:v>3.8625858999999998E-3</c:v>
                </c:pt>
                <c:pt idx="9">
                  <c:v>4.3712114E-3</c:v>
                </c:pt>
                <c:pt idx="10">
                  <c:v>2.3141208000000001E-3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5.9400000000000002E-4</c:v>
                </c:pt>
                <c:pt idx="15">
                  <c:v>5.2325449999999999E-3</c:v>
                </c:pt>
                <c:pt idx="16">
                  <c:v>8.9616250000000008E-3</c:v>
                </c:pt>
                <c:pt idx="17">
                  <c:v>8.9907430000000007E-3</c:v>
                </c:pt>
                <c:pt idx="18">
                  <c:v>5.7649829999999996E-3</c:v>
                </c:pt>
                <c:pt idx="19">
                  <c:v>3.2299999999999999E-4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1.9473489999999999E-3</c:v>
                </c:pt>
                <c:pt idx="27">
                  <c:v>5.2811345000000004E-3</c:v>
                </c:pt>
                <c:pt idx="28">
                  <c:v>7.7615590000000003E-3</c:v>
                </c:pt>
                <c:pt idx="29">
                  <c:v>9.0765115000000004E-3</c:v>
                </c:pt>
                <c:pt idx="30">
                  <c:v>1.0453489999999999E-2</c:v>
                </c:pt>
                <c:pt idx="31">
                  <c:v>1.2055175E-2</c:v>
                </c:pt>
                <c:pt idx="32">
                  <c:v>1.3240953999999999E-2</c:v>
                </c:pt>
                <c:pt idx="33">
                  <c:v>1.4904728000000001E-2</c:v>
                </c:pt>
                <c:pt idx="34">
                  <c:v>1.6293881E-2</c:v>
                </c:pt>
                <c:pt idx="35">
                  <c:v>1.7062155999999998E-2</c:v>
                </c:pt>
                <c:pt idx="36">
                  <c:v>1.6174386999999998E-2</c:v>
                </c:pt>
                <c:pt idx="37">
                  <c:v>1.3251649000000001E-2</c:v>
                </c:pt>
                <c:pt idx="38">
                  <c:v>8.8541430000000001E-3</c:v>
                </c:pt>
                <c:pt idx="39">
                  <c:v>4.2390637000000002E-3</c:v>
                </c:pt>
                <c:pt idx="40">
                  <c:v>2.3499999999999999E-4</c:v>
                </c:pt>
                <c:pt idx="41">
                  <c:v>0</c:v>
                </c:pt>
                <c:pt idx="42">
                  <c:v>0</c:v>
                </c:pt>
                <c:pt idx="43">
                  <c:v>8.2399999999999997E-4</c:v>
                </c:pt>
                <c:pt idx="44">
                  <c:v>7.4585520000000002E-3</c:v>
                </c:pt>
                <c:pt idx="45">
                  <c:v>1.5409539999999999E-2</c:v>
                </c:pt>
                <c:pt idx="46">
                  <c:v>2.2233170999999999E-2</c:v>
                </c:pt>
                <c:pt idx="47">
                  <c:v>2.6120081999999999E-2</c:v>
                </c:pt>
                <c:pt idx="48">
                  <c:v>2.7123655999999999E-2</c:v>
                </c:pt>
                <c:pt idx="49">
                  <c:v>2.6214065000000002E-2</c:v>
                </c:pt>
                <c:pt idx="50">
                  <c:v>2.4515497000000001E-2</c:v>
                </c:pt>
                <c:pt idx="51">
                  <c:v>2.4066560000000001E-2</c:v>
                </c:pt>
                <c:pt idx="52">
                  <c:v>2.5700721999999999E-2</c:v>
                </c:pt>
                <c:pt idx="53">
                  <c:v>2.7994473999999998E-2</c:v>
                </c:pt>
                <c:pt idx="54">
                  <c:v>2.9320288E-2</c:v>
                </c:pt>
                <c:pt idx="55">
                  <c:v>2.9852569999999998E-2</c:v>
                </c:pt>
                <c:pt idx="56">
                  <c:v>3.1507365000000002E-2</c:v>
                </c:pt>
                <c:pt idx="57">
                  <c:v>3.4907540000000001E-2</c:v>
                </c:pt>
                <c:pt idx="58">
                  <c:v>3.8763659999999998E-2</c:v>
                </c:pt>
                <c:pt idx="59">
                  <c:v>4.1482255000000003E-2</c:v>
                </c:pt>
                <c:pt idx="60">
                  <c:v>4.1411005000000001E-2</c:v>
                </c:pt>
                <c:pt idx="61">
                  <c:v>4.0196530000000001E-2</c:v>
                </c:pt>
                <c:pt idx="62">
                  <c:v>3.8210290000000001E-2</c:v>
                </c:pt>
                <c:pt idx="63">
                  <c:v>3.5377417000000001E-2</c:v>
                </c:pt>
                <c:pt idx="64">
                  <c:v>3.1413347000000001E-2</c:v>
                </c:pt>
                <c:pt idx="65">
                  <c:v>2.9149951E-2</c:v>
                </c:pt>
                <c:pt idx="66">
                  <c:v>3.2018390000000001E-2</c:v>
                </c:pt>
                <c:pt idx="67">
                  <c:v>4.05885E-2</c:v>
                </c:pt>
                <c:pt idx="68">
                  <c:v>5.04917E-2</c:v>
                </c:pt>
                <c:pt idx="69">
                  <c:v>5.5103764E-2</c:v>
                </c:pt>
                <c:pt idx="70">
                  <c:v>5.1780935E-2</c:v>
                </c:pt>
                <c:pt idx="71">
                  <c:v>4.3256580000000003E-2</c:v>
                </c:pt>
                <c:pt idx="72">
                  <c:v>3.4531760000000002E-2</c:v>
                </c:pt>
                <c:pt idx="73">
                  <c:v>2.7982770000000001E-2</c:v>
                </c:pt>
                <c:pt idx="74">
                  <c:v>2.3071654E-2</c:v>
                </c:pt>
                <c:pt idx="75">
                  <c:v>1.7912127E-2</c:v>
                </c:pt>
                <c:pt idx="76">
                  <c:v>1.3061889E-2</c:v>
                </c:pt>
                <c:pt idx="77">
                  <c:v>1.1097928999999999E-2</c:v>
                </c:pt>
                <c:pt idx="78">
                  <c:v>1.4037323000000001E-2</c:v>
                </c:pt>
                <c:pt idx="79">
                  <c:v>1.9744944E-2</c:v>
                </c:pt>
                <c:pt idx="80">
                  <c:v>2.3092129999999999E-2</c:v>
                </c:pt>
                <c:pt idx="81">
                  <c:v>2.0494536000000001E-2</c:v>
                </c:pt>
                <c:pt idx="82">
                  <c:v>1.2196276000000001E-2</c:v>
                </c:pt>
                <c:pt idx="83">
                  <c:v>2.098267E-3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6.9800000000000005E-4</c:v>
                </c:pt>
                <c:pt idx="89">
                  <c:v>4.6728356000000004E-3</c:v>
                </c:pt>
                <c:pt idx="90">
                  <c:v>8.4967770000000005E-3</c:v>
                </c:pt>
                <c:pt idx="91">
                  <c:v>1.2157708E-2</c:v>
                </c:pt>
                <c:pt idx="92">
                  <c:v>1.456694E-2</c:v>
                </c:pt>
                <c:pt idx="93">
                  <c:v>1.5940869999999999E-2</c:v>
                </c:pt>
                <c:pt idx="94">
                  <c:v>1.6476206E-2</c:v>
                </c:pt>
                <c:pt idx="95">
                  <c:v>1.6342197999999999E-2</c:v>
                </c:pt>
                <c:pt idx="96">
                  <c:v>1.7257950000000001E-2</c:v>
                </c:pt>
                <c:pt idx="97">
                  <c:v>1.8939866E-2</c:v>
                </c:pt>
                <c:pt idx="98">
                  <c:v>2.0814530000000001E-2</c:v>
                </c:pt>
                <c:pt idx="99">
                  <c:v>2.2270907E-2</c:v>
                </c:pt>
                <c:pt idx="100">
                  <c:v>2.3112018000000002E-2</c:v>
                </c:pt>
                <c:pt idx="101">
                  <c:v>2.408598E-2</c:v>
                </c:pt>
                <c:pt idx="102">
                  <c:v>2.4857124000000001E-2</c:v>
                </c:pt>
                <c:pt idx="103">
                  <c:v>2.6049579E-2</c:v>
                </c:pt>
                <c:pt idx="104">
                  <c:v>2.6786245E-2</c:v>
                </c:pt>
                <c:pt idx="105">
                  <c:v>2.7145849999999999E-2</c:v>
                </c:pt>
                <c:pt idx="106">
                  <c:v>2.6977959999999999E-2</c:v>
                </c:pt>
                <c:pt idx="107">
                  <c:v>2.6484542E-2</c:v>
                </c:pt>
                <c:pt idx="108">
                  <c:v>2.5112348E-2</c:v>
                </c:pt>
                <c:pt idx="109">
                  <c:v>2.3051769999999999E-2</c:v>
                </c:pt>
                <c:pt idx="110">
                  <c:v>2.0739858999999999E-2</c:v>
                </c:pt>
                <c:pt idx="111">
                  <c:v>1.9438635999999999E-2</c:v>
                </c:pt>
                <c:pt idx="112">
                  <c:v>1.6501410000000001E-2</c:v>
                </c:pt>
                <c:pt idx="113">
                  <c:v>1.3280669E-2</c:v>
                </c:pt>
                <c:pt idx="114">
                  <c:v>9.4753170000000005E-3</c:v>
                </c:pt>
                <c:pt idx="115">
                  <c:v>4.9875400000000004E-3</c:v>
                </c:pt>
                <c:pt idx="116">
                  <c:v>9.7100000000000002E-5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761F-4491-9D78-6983D20D64CD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[2]Sheet1!$D$195:$DT$195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3.0299999999999999E-4</c:v>
                </c:pt>
                <c:pt idx="5">
                  <c:v>8.9400000000000005E-5</c:v>
                </c:pt>
                <c:pt idx="6">
                  <c:v>0</c:v>
                </c:pt>
                <c:pt idx="7">
                  <c:v>1.3970142000000001E-3</c:v>
                </c:pt>
                <c:pt idx="8">
                  <c:v>3.3126909E-3</c:v>
                </c:pt>
                <c:pt idx="9">
                  <c:v>4.0068609999999996E-3</c:v>
                </c:pt>
                <c:pt idx="10">
                  <c:v>2.2027534000000001E-3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7.5100000000000004E-4</c:v>
                </c:pt>
                <c:pt idx="15">
                  <c:v>5.2941595000000003E-3</c:v>
                </c:pt>
                <c:pt idx="16">
                  <c:v>8.9441869999999993E-3</c:v>
                </c:pt>
                <c:pt idx="17">
                  <c:v>8.9138764999999991E-3</c:v>
                </c:pt>
                <c:pt idx="18">
                  <c:v>5.6442630000000001E-3</c:v>
                </c:pt>
                <c:pt idx="19">
                  <c:v>1.5300000000000001E-4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1.8669466E-3</c:v>
                </c:pt>
                <c:pt idx="27">
                  <c:v>5.1927934000000004E-3</c:v>
                </c:pt>
                <c:pt idx="28">
                  <c:v>7.7835535999999997E-3</c:v>
                </c:pt>
                <c:pt idx="29">
                  <c:v>9.2527210000000002E-3</c:v>
                </c:pt>
                <c:pt idx="30">
                  <c:v>1.0715891E-2</c:v>
                </c:pt>
                <c:pt idx="31">
                  <c:v>1.2323056000000001E-2</c:v>
                </c:pt>
                <c:pt idx="32">
                  <c:v>1.3469267E-2</c:v>
                </c:pt>
                <c:pt idx="33">
                  <c:v>1.5090917000000001E-2</c:v>
                </c:pt>
                <c:pt idx="34">
                  <c:v>1.6391328E-2</c:v>
                </c:pt>
                <c:pt idx="35">
                  <c:v>1.7001484000000001E-2</c:v>
                </c:pt>
                <c:pt idx="36">
                  <c:v>1.5896964999999999E-2</c:v>
                </c:pt>
                <c:pt idx="37">
                  <c:v>1.2726603E-2</c:v>
                </c:pt>
                <c:pt idx="38">
                  <c:v>8.1147159999999992E-3</c:v>
                </c:pt>
                <c:pt idx="39">
                  <c:v>3.3694265999999998E-3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7.5100000000000004E-4</c:v>
                </c:pt>
                <c:pt idx="44">
                  <c:v>7.6368030000000002E-3</c:v>
                </c:pt>
                <c:pt idx="45">
                  <c:v>1.5686118999999998E-2</c:v>
                </c:pt>
                <c:pt idx="46">
                  <c:v>2.2485958E-2</c:v>
                </c:pt>
                <c:pt idx="47">
                  <c:v>2.6329422000000002E-2</c:v>
                </c:pt>
                <c:pt idx="48">
                  <c:v>2.7329530000000001E-2</c:v>
                </c:pt>
                <c:pt idx="49">
                  <c:v>2.6438393000000001E-2</c:v>
                </c:pt>
                <c:pt idx="50">
                  <c:v>2.4741057E-2</c:v>
                </c:pt>
                <c:pt idx="51">
                  <c:v>2.4289727000000001E-2</c:v>
                </c:pt>
                <c:pt idx="52">
                  <c:v>2.5885973E-2</c:v>
                </c:pt>
                <c:pt idx="53">
                  <c:v>2.8048525000000001E-2</c:v>
                </c:pt>
                <c:pt idx="54">
                  <c:v>2.9134543999999998E-2</c:v>
                </c:pt>
                <c:pt idx="55">
                  <c:v>2.939725E-2</c:v>
                </c:pt>
                <c:pt idx="56">
                  <c:v>3.0880128999999999E-2</c:v>
                </c:pt>
                <c:pt idx="57">
                  <c:v>3.4347083E-2</c:v>
                </c:pt>
                <c:pt idx="58">
                  <c:v>3.8441688000000002E-2</c:v>
                </c:pt>
                <c:pt idx="59">
                  <c:v>4.1421449999999999E-2</c:v>
                </c:pt>
                <c:pt idx="60">
                  <c:v>4.1530119999999997E-2</c:v>
                </c:pt>
                <c:pt idx="61">
                  <c:v>4.0341272999999997E-2</c:v>
                </c:pt>
                <c:pt idx="62">
                  <c:v>3.8318640000000001E-2</c:v>
                </c:pt>
                <c:pt idx="63">
                  <c:v>3.5464596000000001E-2</c:v>
                </c:pt>
                <c:pt idx="64">
                  <c:v>3.1472865000000003E-2</c:v>
                </c:pt>
                <c:pt idx="65">
                  <c:v>2.911209E-2</c:v>
                </c:pt>
                <c:pt idx="66">
                  <c:v>3.1779118000000002E-2</c:v>
                </c:pt>
                <c:pt idx="67">
                  <c:v>4.0083420000000002E-2</c:v>
                </c:pt>
                <c:pt idx="68">
                  <c:v>4.9772535E-2</c:v>
                </c:pt>
                <c:pt idx="69">
                  <c:v>5.436933E-2</c:v>
                </c:pt>
                <c:pt idx="70">
                  <c:v>5.1336866000000002E-2</c:v>
                </c:pt>
                <c:pt idx="71">
                  <c:v>4.3313455000000001E-2</c:v>
                </c:pt>
                <c:pt idx="72">
                  <c:v>3.5033766000000001E-2</c:v>
                </c:pt>
                <c:pt idx="73">
                  <c:v>2.863156E-2</c:v>
                </c:pt>
                <c:pt idx="74">
                  <c:v>2.3542034999999999E-2</c:v>
                </c:pt>
                <c:pt idx="75">
                  <c:v>1.8085606000000001E-2</c:v>
                </c:pt>
                <c:pt idx="76">
                  <c:v>1.2996568E-2</c:v>
                </c:pt>
                <c:pt idx="77">
                  <c:v>1.086724E-2</c:v>
                </c:pt>
                <c:pt idx="78">
                  <c:v>1.3720092999999999E-2</c:v>
                </c:pt>
                <c:pt idx="79">
                  <c:v>1.9465185999999999E-2</c:v>
                </c:pt>
                <c:pt idx="80">
                  <c:v>2.2976271999999999E-2</c:v>
                </c:pt>
                <c:pt idx="81">
                  <c:v>2.0542365E-2</c:v>
                </c:pt>
                <c:pt idx="82">
                  <c:v>1.2279554E-2</c:v>
                </c:pt>
                <c:pt idx="83">
                  <c:v>2.0429509999999999E-3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2.6499999999999999E-4</c:v>
                </c:pt>
                <c:pt idx="89">
                  <c:v>4.5680217E-3</c:v>
                </c:pt>
                <c:pt idx="90">
                  <c:v>8.8006620000000008E-3</c:v>
                </c:pt>
                <c:pt idx="91">
                  <c:v>1.2811550999999999E-2</c:v>
                </c:pt>
                <c:pt idx="92">
                  <c:v>1.5374270000000001E-2</c:v>
                </c:pt>
                <c:pt idx="93">
                  <c:v>1.6741362999999999E-2</c:v>
                </c:pt>
                <c:pt idx="94">
                  <c:v>1.7169038000000001E-2</c:v>
                </c:pt>
                <c:pt idx="95">
                  <c:v>1.6847579000000001E-2</c:v>
                </c:pt>
                <c:pt idx="96">
                  <c:v>1.7601397000000001E-2</c:v>
                </c:pt>
                <c:pt idx="97">
                  <c:v>1.9125544000000001E-2</c:v>
                </c:pt>
                <c:pt idx="98">
                  <c:v>2.0859513E-2</c:v>
                </c:pt>
                <c:pt idx="99">
                  <c:v>2.2172876000000001E-2</c:v>
                </c:pt>
                <c:pt idx="100">
                  <c:v>2.2876226999999999E-2</c:v>
                </c:pt>
                <c:pt idx="101">
                  <c:v>2.3764117000000001E-2</c:v>
                </c:pt>
                <c:pt idx="102">
                  <c:v>2.4444822000000001E-2</c:v>
                </c:pt>
                <c:pt idx="103">
                  <c:v>2.5569479999999999E-2</c:v>
                </c:pt>
                <c:pt idx="104">
                  <c:v>2.6268512000000001E-2</c:v>
                </c:pt>
                <c:pt idx="105">
                  <c:v>2.6625922E-2</c:v>
                </c:pt>
                <c:pt idx="106">
                  <c:v>2.6487077000000001E-2</c:v>
                </c:pt>
                <c:pt idx="107">
                  <c:v>2.6035346000000001E-2</c:v>
                </c:pt>
                <c:pt idx="108">
                  <c:v>2.4748147000000002E-2</c:v>
                </c:pt>
                <c:pt idx="109">
                  <c:v>2.2783010999999999E-2</c:v>
                </c:pt>
                <c:pt idx="110">
                  <c:v>2.0561225999999998E-2</c:v>
                </c:pt>
                <c:pt idx="111">
                  <c:v>1.9450769E-2</c:v>
                </c:pt>
                <c:pt idx="112">
                  <c:v>1.6592790999999999E-2</c:v>
                </c:pt>
                <c:pt idx="113">
                  <c:v>1.3456411E-2</c:v>
                </c:pt>
                <c:pt idx="114">
                  <c:v>9.7113410000000001E-3</c:v>
                </c:pt>
                <c:pt idx="115">
                  <c:v>5.2603114999999999E-3</c:v>
                </c:pt>
                <c:pt idx="116">
                  <c:v>3.9500000000000001E-4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761F-4491-9D78-6983D20D64CD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[2]Sheet1!$D$196:$DT$196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6.3E-5</c:v>
                </c:pt>
                <c:pt idx="5">
                  <c:v>0</c:v>
                </c:pt>
                <c:pt idx="6">
                  <c:v>9.8099999999999992E-6</c:v>
                </c:pt>
                <c:pt idx="7">
                  <c:v>1.5337357000000001E-3</c:v>
                </c:pt>
                <c:pt idx="8">
                  <c:v>3.476472E-3</c:v>
                </c:pt>
                <c:pt idx="9">
                  <c:v>4.1696160000000001E-3</c:v>
                </c:pt>
                <c:pt idx="10">
                  <c:v>2.3734038999999999E-3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3.5799999999999997E-4</c:v>
                </c:pt>
                <c:pt idx="15">
                  <c:v>4.9158307000000002E-3</c:v>
                </c:pt>
                <c:pt idx="16">
                  <c:v>8.6631350000000006E-3</c:v>
                </c:pt>
                <c:pt idx="17">
                  <c:v>8.7436100000000006E-3</c:v>
                </c:pt>
                <c:pt idx="18">
                  <c:v>5.6507609999999998E-3</c:v>
                </c:pt>
                <c:pt idx="19">
                  <c:v>3.3300000000000002E-4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1.8310456999999999E-3</c:v>
                </c:pt>
                <c:pt idx="27">
                  <c:v>5.1660990000000004E-3</c:v>
                </c:pt>
                <c:pt idx="28">
                  <c:v>7.6937530000000002E-3</c:v>
                </c:pt>
                <c:pt idx="29">
                  <c:v>9.1303300000000007E-3</c:v>
                </c:pt>
                <c:pt idx="30">
                  <c:v>1.0575035E-2</c:v>
                </c:pt>
                <c:pt idx="31">
                  <c:v>1.2125209E-2</c:v>
                </c:pt>
                <c:pt idx="32">
                  <c:v>1.3124043E-2</c:v>
                </c:pt>
                <c:pt idx="33">
                  <c:v>1.4575436000000001E-2</c:v>
                </c:pt>
                <c:pt idx="34">
                  <c:v>1.58114E-2</c:v>
                </c:pt>
                <c:pt idx="35">
                  <c:v>1.6520750000000001E-2</c:v>
                </c:pt>
                <c:pt idx="36">
                  <c:v>1.5650038000000002E-2</c:v>
                </c:pt>
                <c:pt idx="37">
                  <c:v>1.2799539E-2</c:v>
                </c:pt>
                <c:pt idx="38">
                  <c:v>8.5121169999999996E-3</c:v>
                </c:pt>
                <c:pt idx="39">
                  <c:v>4.011588E-3</c:v>
                </c:pt>
                <c:pt idx="40">
                  <c:v>4.5599999999999997E-5</c:v>
                </c:pt>
                <c:pt idx="41">
                  <c:v>0</c:v>
                </c:pt>
                <c:pt idx="42">
                  <c:v>0</c:v>
                </c:pt>
                <c:pt idx="43">
                  <c:v>5.5999999999999995E-4</c:v>
                </c:pt>
                <c:pt idx="44">
                  <c:v>7.2526876000000001E-3</c:v>
                </c:pt>
                <c:pt idx="45">
                  <c:v>1.5226982999999999E-2</c:v>
                </c:pt>
                <c:pt idx="46">
                  <c:v>2.2021899000000001E-2</c:v>
                </c:pt>
                <c:pt idx="47">
                  <c:v>2.5907392000000001E-2</c:v>
                </c:pt>
                <c:pt idx="48">
                  <c:v>2.6993920000000001E-2</c:v>
                </c:pt>
                <c:pt idx="49">
                  <c:v>2.6247590000000001E-2</c:v>
                </c:pt>
                <c:pt idx="50">
                  <c:v>2.4721681999999998E-2</c:v>
                </c:pt>
                <c:pt idx="51">
                  <c:v>2.4353527E-2</c:v>
                </c:pt>
                <c:pt idx="52">
                  <c:v>2.5906997000000001E-2</c:v>
                </c:pt>
                <c:pt idx="53">
                  <c:v>2.7987306999999999E-2</c:v>
                </c:pt>
                <c:pt idx="54">
                  <c:v>2.9092560999999999E-2</c:v>
                </c:pt>
                <c:pt idx="55">
                  <c:v>2.9541834999999999E-2</c:v>
                </c:pt>
                <c:pt idx="56">
                  <c:v>3.1278156000000001E-2</c:v>
                </c:pt>
                <c:pt idx="57">
                  <c:v>3.4844737000000001E-2</c:v>
                </c:pt>
                <c:pt idx="58">
                  <c:v>3.8834088000000003E-2</c:v>
                </c:pt>
                <c:pt idx="59">
                  <c:v>4.1599206999999999E-2</c:v>
                </c:pt>
                <c:pt idx="60">
                  <c:v>4.1537903000000001E-2</c:v>
                </c:pt>
                <c:pt idx="61">
                  <c:v>4.0284769999999998E-2</c:v>
                </c:pt>
                <c:pt idx="62">
                  <c:v>3.8254425000000002E-2</c:v>
                </c:pt>
                <c:pt idx="63">
                  <c:v>3.5406920000000001E-2</c:v>
                </c:pt>
                <c:pt idx="64">
                  <c:v>3.1437382E-2</c:v>
                </c:pt>
                <c:pt idx="65">
                  <c:v>2.9097745000000001E-2</c:v>
                </c:pt>
                <c:pt idx="66">
                  <c:v>3.1691579999999997E-2</c:v>
                </c:pt>
                <c:pt idx="67">
                  <c:v>3.9845190000000003E-2</c:v>
                </c:pt>
                <c:pt idx="68">
                  <c:v>4.9458176E-2</c:v>
                </c:pt>
                <c:pt idx="69">
                  <c:v>5.4240376E-2</c:v>
                </c:pt>
                <c:pt idx="70">
                  <c:v>5.1573012000000001E-2</c:v>
                </c:pt>
                <c:pt idx="71">
                  <c:v>4.3815367000000001E-2</c:v>
                </c:pt>
                <c:pt idx="72">
                  <c:v>3.5464032999999999E-2</c:v>
                </c:pt>
                <c:pt idx="73">
                  <c:v>2.8678558999999999E-2</c:v>
                </c:pt>
                <c:pt idx="74">
                  <c:v>2.3148807E-2</c:v>
                </c:pt>
                <c:pt idx="75">
                  <c:v>1.7442236E-2</c:v>
                </c:pt>
                <c:pt idx="76">
                  <c:v>1.2409955E-2</c:v>
                </c:pt>
                <c:pt idx="77">
                  <c:v>1.0577003999999999E-2</c:v>
                </c:pt>
                <c:pt idx="78">
                  <c:v>1.3760636E-2</c:v>
                </c:pt>
                <c:pt idx="79">
                  <c:v>1.9673283999999999E-2</c:v>
                </c:pt>
                <c:pt idx="80">
                  <c:v>2.3169458E-2</c:v>
                </c:pt>
                <c:pt idx="81">
                  <c:v>2.0653807999999999E-2</c:v>
                </c:pt>
                <c:pt idx="82">
                  <c:v>1.2341164E-2</c:v>
                </c:pt>
                <c:pt idx="83">
                  <c:v>2.1034479999999999E-3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2.6200000000000003E-4</c:v>
                </c:pt>
                <c:pt idx="89">
                  <c:v>4.583256E-3</c:v>
                </c:pt>
                <c:pt idx="90">
                  <c:v>8.8495510000000006E-3</c:v>
                </c:pt>
                <c:pt idx="91">
                  <c:v>1.2865628E-2</c:v>
                </c:pt>
                <c:pt idx="92">
                  <c:v>1.5386828E-2</c:v>
                </c:pt>
                <c:pt idx="93">
                  <c:v>1.6663348000000001E-2</c:v>
                </c:pt>
                <c:pt idx="94">
                  <c:v>1.6975813999999999E-2</c:v>
                </c:pt>
                <c:pt idx="95">
                  <c:v>1.6555894000000002E-2</c:v>
                </c:pt>
                <c:pt idx="96">
                  <c:v>1.7186773999999998E-2</c:v>
                </c:pt>
                <c:pt idx="97">
                  <c:v>1.8631008000000001E-2</c:v>
                </c:pt>
                <c:pt idx="98">
                  <c:v>2.0334319999999999E-2</c:v>
                </c:pt>
                <c:pt idx="99">
                  <c:v>2.1666937000000001E-2</c:v>
                </c:pt>
                <c:pt idx="100">
                  <c:v>2.2427814000000001E-2</c:v>
                </c:pt>
                <c:pt idx="101">
                  <c:v>2.3394495000000001E-2</c:v>
                </c:pt>
                <c:pt idx="102">
                  <c:v>2.4175102E-2</c:v>
                </c:pt>
                <c:pt idx="103">
                  <c:v>2.5387403999999999E-2</c:v>
                </c:pt>
                <c:pt idx="104">
                  <c:v>2.6168538000000002E-2</c:v>
                </c:pt>
                <c:pt idx="105">
                  <c:v>2.6596953999999999E-2</c:v>
                </c:pt>
                <c:pt idx="106">
                  <c:v>2.6517492E-2</c:v>
                </c:pt>
                <c:pt idx="107">
                  <c:v>2.610229E-2</c:v>
                </c:pt>
                <c:pt idx="108">
                  <c:v>2.4847852E-2</c:v>
                </c:pt>
                <c:pt idx="109">
                  <c:v>2.2904318E-2</c:v>
                </c:pt>
                <c:pt idx="110">
                  <c:v>2.0697150000000001E-2</c:v>
                </c:pt>
                <c:pt idx="111">
                  <c:v>1.9590234000000002E-2</c:v>
                </c:pt>
                <c:pt idx="112">
                  <c:v>1.6754056999999999E-2</c:v>
                </c:pt>
                <c:pt idx="113">
                  <c:v>1.3623888000000001E-2</c:v>
                </c:pt>
                <c:pt idx="114">
                  <c:v>9.8887279999999994E-3</c:v>
                </c:pt>
                <c:pt idx="115">
                  <c:v>5.450033E-3</c:v>
                </c:pt>
                <c:pt idx="116">
                  <c:v>6.0099999999999997E-4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761F-4491-9D78-6983D20D64CD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[2]Sheet1!$D$197:$DT$197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1E-4</c:v>
                </c:pt>
                <c:pt idx="7">
                  <c:v>1.7999240000000001E-3</c:v>
                </c:pt>
                <c:pt idx="8">
                  <c:v>3.8598666000000002E-3</c:v>
                </c:pt>
                <c:pt idx="9">
                  <c:v>4.5597902000000003E-3</c:v>
                </c:pt>
                <c:pt idx="10">
                  <c:v>2.6506860000000002E-3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5.71E-4</c:v>
                </c:pt>
                <c:pt idx="15">
                  <c:v>5.0862629999999997E-3</c:v>
                </c:pt>
                <c:pt idx="16">
                  <c:v>8.7159690000000005E-3</c:v>
                </c:pt>
                <c:pt idx="17">
                  <c:v>8.6764779999999996E-3</c:v>
                </c:pt>
                <c:pt idx="18">
                  <c:v>5.4789786E-3</c:v>
                </c:pt>
                <c:pt idx="19">
                  <c:v>8.0699999999999996E-5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1.9527629999999999E-3</c:v>
                </c:pt>
                <c:pt idx="27">
                  <c:v>5.1443189999999996E-3</c:v>
                </c:pt>
                <c:pt idx="28">
                  <c:v>7.5992728000000001E-3</c:v>
                </c:pt>
                <c:pt idx="29">
                  <c:v>9.007279E-3</c:v>
                </c:pt>
                <c:pt idx="30">
                  <c:v>1.0473507E-2</c:v>
                </c:pt>
                <c:pt idx="31">
                  <c:v>1.2064291E-2</c:v>
                </c:pt>
                <c:pt idx="32">
                  <c:v>1.3136690499999999E-2</c:v>
                </c:pt>
                <c:pt idx="33">
                  <c:v>1.4615659E-2</c:v>
                </c:pt>
                <c:pt idx="34">
                  <c:v>1.5802897999999999E-2</c:v>
                </c:pt>
                <c:pt idx="35">
                  <c:v>1.6378555E-2</c:v>
                </c:pt>
                <c:pt idx="36">
                  <c:v>1.5376074E-2</c:v>
                </c:pt>
                <c:pt idx="37">
                  <c:v>1.2494310999999999E-2</c:v>
                </c:pt>
                <c:pt idx="38">
                  <c:v>8.233789E-3</c:v>
                </c:pt>
                <c:pt idx="39">
                  <c:v>3.7838882000000001E-3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5.4900000000000001E-4</c:v>
                </c:pt>
                <c:pt idx="44">
                  <c:v>7.2267214000000003E-3</c:v>
                </c:pt>
                <c:pt idx="45">
                  <c:v>1.5194503E-2</c:v>
                </c:pt>
                <c:pt idx="46">
                  <c:v>2.2054550999999999E-2</c:v>
                </c:pt>
                <c:pt idx="47">
                  <c:v>2.6062953999999999E-2</c:v>
                </c:pt>
                <c:pt idx="48">
                  <c:v>2.7224386E-2</c:v>
                </c:pt>
                <c:pt idx="49">
                  <c:v>2.6438021999999999E-2</c:v>
                </c:pt>
                <c:pt idx="50">
                  <c:v>2.4744624E-2</c:v>
                </c:pt>
                <c:pt idx="51">
                  <c:v>2.4169102000000001E-2</c:v>
                </c:pt>
                <c:pt idx="52">
                  <c:v>2.5532365000000001E-2</c:v>
                </c:pt>
                <c:pt idx="53">
                  <c:v>2.7457759000000002E-2</c:v>
                </c:pt>
                <c:pt idx="54">
                  <c:v>2.8457613999999999E-2</c:v>
                </c:pt>
                <c:pt idx="55">
                  <c:v>2.8863338999999998E-2</c:v>
                </c:pt>
                <c:pt idx="56">
                  <c:v>3.0667442999999999E-2</c:v>
                </c:pt>
                <c:pt idx="57">
                  <c:v>3.4529984E-2</c:v>
                </c:pt>
                <c:pt idx="58">
                  <c:v>3.8987286000000003E-2</c:v>
                </c:pt>
                <c:pt idx="59">
                  <c:v>4.2158827000000003E-2</c:v>
                </c:pt>
                <c:pt idx="60">
                  <c:v>4.218765E-2</c:v>
                </c:pt>
                <c:pt idx="61">
                  <c:v>4.0635223999999998E-2</c:v>
                </c:pt>
                <c:pt idx="62">
                  <c:v>3.8140300000000002E-2</c:v>
                </c:pt>
                <c:pt idx="63">
                  <c:v>3.4955304E-2</c:v>
                </c:pt>
                <c:pt idx="64">
                  <c:v>3.089911E-2</c:v>
                </c:pt>
                <c:pt idx="65">
                  <c:v>2.8645322000000001E-2</c:v>
                </c:pt>
                <c:pt idx="66">
                  <c:v>3.1334503999999999E-2</c:v>
                </c:pt>
                <c:pt idx="67">
                  <c:v>3.9480936000000001E-2</c:v>
                </c:pt>
                <c:pt idx="68">
                  <c:v>4.9053806999999998E-2</c:v>
                </c:pt>
                <c:pt idx="69">
                  <c:v>5.3825177000000002E-2</c:v>
                </c:pt>
                <c:pt idx="70">
                  <c:v>5.1256812999999998E-2</c:v>
                </c:pt>
                <c:pt idx="71">
                  <c:v>4.3662223999999999E-2</c:v>
                </c:pt>
                <c:pt idx="72">
                  <c:v>3.5450756999999999E-2</c:v>
                </c:pt>
                <c:pt idx="73">
                  <c:v>2.8746272999999999E-2</c:v>
                </c:pt>
                <c:pt idx="74">
                  <c:v>2.3280432E-2</c:v>
                </c:pt>
                <c:pt idx="75">
                  <c:v>1.7633376999999999E-2</c:v>
                </c:pt>
                <c:pt idx="76">
                  <c:v>1.2535770999999999E-2</c:v>
                </c:pt>
                <c:pt idx="77">
                  <c:v>1.04446625E-2</c:v>
                </c:pt>
                <c:pt idx="78">
                  <c:v>1.3276279E-2</c:v>
                </c:pt>
                <c:pt idx="79">
                  <c:v>1.8969335E-2</c:v>
                </c:pt>
                <c:pt idx="80">
                  <c:v>2.2521669000000001E-2</c:v>
                </c:pt>
                <c:pt idx="81">
                  <c:v>2.0273052E-2</c:v>
                </c:pt>
                <c:pt idx="82">
                  <c:v>1.2282421999999999E-2</c:v>
                </c:pt>
                <c:pt idx="83">
                  <c:v>2.2902968000000001E-3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2.7700000000000001E-4</c:v>
                </c:pt>
                <c:pt idx="89">
                  <c:v>4.4608429999999999E-3</c:v>
                </c:pt>
                <c:pt idx="90">
                  <c:v>8.5489989999999998E-3</c:v>
                </c:pt>
                <c:pt idx="91">
                  <c:v>1.2424968E-2</c:v>
                </c:pt>
                <c:pt idx="92">
                  <c:v>1.4939001E-2</c:v>
                </c:pt>
                <c:pt idx="93">
                  <c:v>1.6338661000000001E-2</c:v>
                </c:pt>
                <c:pt idx="94">
                  <c:v>1.6839355E-2</c:v>
                </c:pt>
                <c:pt idx="95">
                  <c:v>1.6614083000000002E-2</c:v>
                </c:pt>
                <c:pt idx="96">
                  <c:v>1.7400911000000002E-2</c:v>
                </c:pt>
                <c:pt idx="97">
                  <c:v>1.8907997999999999E-2</c:v>
                </c:pt>
                <c:pt idx="98">
                  <c:v>2.0566331E-2</c:v>
                </c:pt>
                <c:pt idx="99">
                  <c:v>2.1765867000000001E-2</c:v>
                </c:pt>
                <c:pt idx="100">
                  <c:v>2.2352105000000001E-2</c:v>
                </c:pt>
                <c:pt idx="101">
                  <c:v>2.3133127E-2</c:v>
                </c:pt>
                <c:pt idx="102">
                  <c:v>2.3786432999999999E-2</c:v>
                </c:pt>
                <c:pt idx="103">
                  <c:v>2.4916272999999999E-2</c:v>
                </c:pt>
                <c:pt idx="104">
                  <c:v>2.5663287999999999E-2</c:v>
                </c:pt>
                <c:pt idx="105">
                  <c:v>2.6105486000000001E-2</c:v>
                </c:pt>
                <c:pt idx="106">
                  <c:v>2.6077191999999999E-2</c:v>
                </c:pt>
                <c:pt idx="107">
                  <c:v>2.5728945E-2</c:v>
                </c:pt>
                <c:pt idx="108">
                  <c:v>2.4580090999999998E-2</c:v>
                </c:pt>
                <c:pt idx="109">
                  <c:v>2.2743775000000001E-2</c:v>
                </c:pt>
                <c:pt idx="110">
                  <c:v>2.0638420000000001E-2</c:v>
                </c:pt>
                <c:pt idx="111">
                  <c:v>1.9761049999999999E-2</c:v>
                </c:pt>
                <c:pt idx="112">
                  <c:v>1.7044598000000001E-2</c:v>
                </c:pt>
                <c:pt idx="113">
                  <c:v>1.3991295000000001E-2</c:v>
                </c:pt>
                <c:pt idx="114">
                  <c:v>1.031319E-2</c:v>
                </c:pt>
                <c:pt idx="115">
                  <c:v>5.9215077000000001E-3</c:v>
                </c:pt>
                <c:pt idx="116">
                  <c:v>1.1042545E-3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761F-4491-9D78-6983D20D64CD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[2]Sheet1!$D$198:$DT$198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1.4899999999999999E-4</c:v>
                </c:pt>
                <c:pt idx="5">
                  <c:v>9.2700000000000004E-5</c:v>
                </c:pt>
                <c:pt idx="6">
                  <c:v>8.6899999999999998E-5</c:v>
                </c:pt>
                <c:pt idx="7">
                  <c:v>1.6008316E-3</c:v>
                </c:pt>
                <c:pt idx="8">
                  <c:v>3.5381700000000002E-3</c:v>
                </c:pt>
                <c:pt idx="9">
                  <c:v>4.2077963999999999E-3</c:v>
                </c:pt>
                <c:pt idx="10">
                  <c:v>2.3622565999999998E-3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5.6599999999999999E-4</c:v>
                </c:pt>
                <c:pt idx="15">
                  <c:v>4.9739700000000003E-3</c:v>
                </c:pt>
                <c:pt idx="16">
                  <c:v>8.4652860000000007E-3</c:v>
                </c:pt>
                <c:pt idx="17">
                  <c:v>8.4184670000000007E-3</c:v>
                </c:pt>
                <c:pt idx="18">
                  <c:v>5.3072240000000001E-3</c:v>
                </c:pt>
                <c:pt idx="19">
                  <c:v>1.3899999999999999E-4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1.9975444000000001E-3</c:v>
                </c:pt>
                <c:pt idx="27">
                  <c:v>5.1349539999999997E-3</c:v>
                </c:pt>
                <c:pt idx="28">
                  <c:v>7.4896989999999998E-3</c:v>
                </c:pt>
                <c:pt idx="29">
                  <c:v>8.7505599999999992E-3</c:v>
                </c:pt>
                <c:pt idx="30">
                  <c:v>1.0071021499999999E-2</c:v>
                </c:pt>
                <c:pt idx="31">
                  <c:v>1.1573951000000001E-2</c:v>
                </c:pt>
                <c:pt idx="32">
                  <c:v>1.26418E-2</c:v>
                </c:pt>
                <c:pt idx="33">
                  <c:v>1.4152163000000001E-2</c:v>
                </c:pt>
                <c:pt idx="34">
                  <c:v>1.5433079000000001E-2</c:v>
                </c:pt>
                <c:pt idx="35">
                  <c:v>1.6182129999999999E-2</c:v>
                </c:pt>
                <c:pt idx="36">
                  <c:v>1.5393318E-2</c:v>
                </c:pt>
                <c:pt idx="37">
                  <c:v>1.2703291E-2</c:v>
                </c:pt>
                <c:pt idx="38">
                  <c:v>8.5390550000000003E-3</c:v>
                </c:pt>
                <c:pt idx="39">
                  <c:v>4.0970425999999997E-3</c:v>
                </c:pt>
                <c:pt idx="40">
                  <c:v>1.6000000000000001E-4</c:v>
                </c:pt>
                <c:pt idx="41">
                  <c:v>0</c:v>
                </c:pt>
                <c:pt idx="42">
                  <c:v>0</c:v>
                </c:pt>
                <c:pt idx="43">
                  <c:v>7.2999999999999996E-4</c:v>
                </c:pt>
                <c:pt idx="44">
                  <c:v>7.3859714999999996E-3</c:v>
                </c:pt>
                <c:pt idx="45">
                  <c:v>1.526537E-2</c:v>
                </c:pt>
                <c:pt idx="46">
                  <c:v>2.1915338999999999E-2</c:v>
                </c:pt>
                <c:pt idx="47">
                  <c:v>2.5655534000000001E-2</c:v>
                </c:pt>
                <c:pt idx="48">
                  <c:v>2.6632969999999999E-2</c:v>
                </c:pt>
                <c:pt idx="49">
                  <c:v>2.5859538000000001E-2</c:v>
                </c:pt>
                <c:pt idx="50">
                  <c:v>2.4299791000000001E-2</c:v>
                </c:pt>
                <c:pt idx="51">
                  <c:v>2.38511E-2</c:v>
                </c:pt>
                <c:pt idx="52">
                  <c:v>2.526985E-2</c:v>
                </c:pt>
                <c:pt idx="53">
                  <c:v>2.727599E-2</c:v>
                </c:pt>
                <c:pt idx="54">
                  <c:v>2.8445347999999999E-2</c:v>
                </c:pt>
                <c:pt idx="55">
                  <c:v>2.9064791E-2</c:v>
                </c:pt>
                <c:pt idx="56">
                  <c:v>3.0962251E-2</c:v>
                </c:pt>
                <c:pt idx="57">
                  <c:v>3.4664954999999997E-2</c:v>
                </c:pt>
                <c:pt idx="58">
                  <c:v>3.8760339999999997E-2</c:v>
                </c:pt>
                <c:pt idx="59">
                  <c:v>4.1632965000000001E-2</c:v>
                </c:pt>
                <c:pt idx="60">
                  <c:v>4.1629877000000003E-2</c:v>
                </c:pt>
                <c:pt idx="61">
                  <c:v>4.0350853999999999E-2</c:v>
                </c:pt>
                <c:pt idx="62">
                  <c:v>3.8213904999999999E-2</c:v>
                </c:pt>
                <c:pt idx="63">
                  <c:v>3.5234090000000003E-2</c:v>
                </c:pt>
                <c:pt idx="64">
                  <c:v>3.1164280999999999E-2</c:v>
                </c:pt>
                <c:pt idx="65">
                  <c:v>2.8778544E-2</c:v>
                </c:pt>
                <c:pt idx="66">
                  <c:v>3.1378259999999998E-2</c:v>
                </c:pt>
                <c:pt idx="67">
                  <c:v>3.9561569999999997E-2</c:v>
                </c:pt>
                <c:pt idx="68">
                  <c:v>4.9160026000000002E-2</c:v>
                </c:pt>
                <c:pt idx="69">
                  <c:v>5.3832043000000003E-2</c:v>
                </c:pt>
                <c:pt idx="70">
                  <c:v>5.1002885999999997E-2</c:v>
                </c:pt>
                <c:pt idx="71">
                  <c:v>4.3159152999999999E-2</c:v>
                </c:pt>
                <c:pt idx="72">
                  <c:v>3.4884962999999998E-2</c:v>
                </c:pt>
                <c:pt idx="73">
                  <c:v>2.8306944000000001E-2</c:v>
                </c:pt>
                <c:pt idx="74">
                  <c:v>2.2999269999999999E-2</c:v>
                </c:pt>
                <c:pt idx="75">
                  <c:v>1.745466E-2</c:v>
                </c:pt>
                <c:pt idx="76">
                  <c:v>1.2499605E-2</c:v>
                </c:pt>
                <c:pt idx="77">
                  <c:v>1.0693851000000001E-2</c:v>
                </c:pt>
                <c:pt idx="78">
                  <c:v>1.3837703E-2</c:v>
                </c:pt>
                <c:pt idx="79">
                  <c:v>1.9650092000000001E-2</c:v>
                </c:pt>
                <c:pt idx="80">
                  <c:v>2.3021508E-2</c:v>
                </c:pt>
                <c:pt idx="81">
                  <c:v>2.0422658E-2</c:v>
                </c:pt>
                <c:pt idx="82">
                  <c:v>1.2113631999999999E-2</c:v>
                </c:pt>
                <c:pt idx="83">
                  <c:v>1.9589665000000001E-3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4.0400000000000001E-4</c:v>
                </c:pt>
                <c:pt idx="89">
                  <c:v>4.5616490000000001E-3</c:v>
                </c:pt>
                <c:pt idx="90">
                  <c:v>8.5766690000000003E-3</c:v>
                </c:pt>
                <c:pt idx="91">
                  <c:v>1.2315151999999999E-2</c:v>
                </c:pt>
                <c:pt idx="92">
                  <c:v>1.4619319E-2</c:v>
                </c:pt>
                <c:pt idx="93">
                  <c:v>1.5796825E-2</c:v>
                </c:pt>
                <c:pt idx="94">
                  <c:v>1.6121066999999999E-2</c:v>
                </c:pt>
                <c:pt idx="95">
                  <c:v>1.5839410000000002E-2</c:v>
                </c:pt>
                <c:pt idx="96">
                  <c:v>1.6698040000000001E-2</c:v>
                </c:pt>
                <c:pt idx="97">
                  <c:v>1.8421702000000002E-2</c:v>
                </c:pt>
                <c:pt idx="98">
                  <c:v>2.0398601999999998E-2</c:v>
                </c:pt>
                <c:pt idx="99">
                  <c:v>2.1947164000000002E-2</c:v>
                </c:pt>
                <c:pt idx="100">
                  <c:v>2.2842624999999998E-2</c:v>
                </c:pt>
                <c:pt idx="101">
                  <c:v>2.3855662E-2</c:v>
                </c:pt>
                <c:pt idx="102">
                  <c:v>2.4637771999999999E-2</c:v>
                </c:pt>
                <c:pt idx="103">
                  <c:v>2.5782765999999999E-2</c:v>
                </c:pt>
                <c:pt idx="104">
                  <c:v>2.6473626E-2</c:v>
                </c:pt>
                <c:pt idx="105">
                  <c:v>2.6809270999999999E-2</c:v>
                </c:pt>
                <c:pt idx="106">
                  <c:v>2.6639706999999999E-2</c:v>
                </c:pt>
                <c:pt idx="107">
                  <c:v>2.6150329E-2</c:v>
                </c:pt>
                <c:pt idx="108">
                  <c:v>2.4842619999999999E-2</c:v>
                </c:pt>
                <c:pt idx="109">
                  <c:v>2.2875737E-2</c:v>
                </c:pt>
                <c:pt idx="110">
                  <c:v>2.0683557000000002E-2</c:v>
                </c:pt>
                <c:pt idx="111">
                  <c:v>1.9681516999999999E-2</c:v>
                </c:pt>
                <c:pt idx="112">
                  <c:v>1.6933073999999999E-2</c:v>
                </c:pt>
                <c:pt idx="113">
                  <c:v>1.3905493999999999E-2</c:v>
                </c:pt>
                <c:pt idx="114">
                  <c:v>1.0281725E-2</c:v>
                </c:pt>
                <c:pt idx="115">
                  <c:v>5.9551745999999999E-3</c:v>
                </c:pt>
                <c:pt idx="116">
                  <c:v>1.2184996E-3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761F-4491-9D78-6983D20D64CD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[2]Sheet1!$D$199:$DT$199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1.6799999999999999E-4</c:v>
                </c:pt>
                <c:pt idx="7">
                  <c:v>2.1002327999999999E-3</c:v>
                </c:pt>
                <c:pt idx="8">
                  <c:v>4.1923289999999998E-3</c:v>
                </c:pt>
                <c:pt idx="9">
                  <c:v>4.7167420000000003E-3</c:v>
                </c:pt>
                <c:pt idx="10">
                  <c:v>2.5622257999999998E-3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2.05E-4</c:v>
                </c:pt>
                <c:pt idx="15">
                  <c:v>4.8283012999999998E-3</c:v>
                </c:pt>
                <c:pt idx="16">
                  <c:v>8.5941070000000001E-3</c:v>
                </c:pt>
                <c:pt idx="17">
                  <c:v>8.7602140000000005E-3</c:v>
                </c:pt>
                <c:pt idx="18">
                  <c:v>5.6945720000000002E-3</c:v>
                </c:pt>
                <c:pt idx="19">
                  <c:v>3.48E-4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2.1303954999999999E-3</c:v>
                </c:pt>
                <c:pt idx="27">
                  <c:v>5.2492622999999999E-3</c:v>
                </c:pt>
                <c:pt idx="28">
                  <c:v>7.5541230000000003E-3</c:v>
                </c:pt>
                <c:pt idx="29">
                  <c:v>8.7210989999999995E-3</c:v>
                </c:pt>
                <c:pt idx="30">
                  <c:v>9.9687649999999992E-3</c:v>
                </c:pt>
                <c:pt idx="31">
                  <c:v>1.1462959999999999E-2</c:v>
                </c:pt>
                <c:pt idx="32">
                  <c:v>1.2616616000000001E-2</c:v>
                </c:pt>
                <c:pt idx="33">
                  <c:v>1.425091E-2</c:v>
                </c:pt>
                <c:pt idx="34">
                  <c:v>1.5627516000000001E-2</c:v>
                </c:pt>
                <c:pt idx="35">
                  <c:v>1.6335959000000001E-2</c:v>
                </c:pt>
                <c:pt idx="36">
                  <c:v>1.5374973E-2</c:v>
                </c:pt>
                <c:pt idx="37">
                  <c:v>1.2424426000000001E-2</c:v>
                </c:pt>
                <c:pt idx="38">
                  <c:v>8.1198280000000008E-3</c:v>
                </c:pt>
                <c:pt idx="39">
                  <c:v>3.6875076999999998E-3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5.2400000000000005E-4</c:v>
                </c:pt>
                <c:pt idx="44">
                  <c:v>7.1725473000000001E-3</c:v>
                </c:pt>
                <c:pt idx="45">
                  <c:v>1.5160870999999999E-2</c:v>
                </c:pt>
                <c:pt idx="46">
                  <c:v>2.2002246E-2</c:v>
                </c:pt>
                <c:pt idx="47">
                  <c:v>2.5961755E-2</c:v>
                </c:pt>
                <c:pt idx="48">
                  <c:v>2.7045703000000001E-2</c:v>
                </c:pt>
                <c:pt idx="49">
                  <c:v>2.6172757000000001E-2</c:v>
                </c:pt>
                <c:pt idx="50">
                  <c:v>2.4325427E-2</c:v>
                </c:pt>
                <c:pt idx="51">
                  <c:v>2.3521077000000001E-2</c:v>
                </c:pt>
                <c:pt idx="52">
                  <c:v>2.4731726999999998E-2</c:v>
                </c:pt>
                <c:pt idx="53">
                  <c:v>2.6732354999999999E-2</c:v>
                </c:pt>
                <c:pt idx="54">
                  <c:v>2.799488E-2</c:v>
                </c:pt>
                <c:pt idx="55">
                  <c:v>2.8694673E-2</c:v>
                </c:pt>
                <c:pt idx="56">
                  <c:v>3.0634021000000001E-2</c:v>
                </c:pt>
                <c:pt idx="57">
                  <c:v>3.4412289999999998E-2</c:v>
                </c:pt>
                <c:pt idx="58">
                  <c:v>3.8712543000000002E-2</c:v>
                </c:pt>
                <c:pt idx="59">
                  <c:v>4.1840017E-2</c:v>
                </c:pt>
                <c:pt idx="60">
                  <c:v>4.1946232E-2</c:v>
                </c:pt>
                <c:pt idx="61">
                  <c:v>4.0455810000000002E-2</c:v>
                </c:pt>
                <c:pt idx="62">
                  <c:v>3.7883635999999998E-2</c:v>
                </c:pt>
                <c:pt idx="63">
                  <c:v>3.4541883000000002E-2</c:v>
                </c:pt>
                <c:pt idx="64">
                  <c:v>3.0457050999999999E-2</c:v>
                </c:pt>
                <c:pt idx="65">
                  <c:v>2.8435849999999999E-2</c:v>
                </c:pt>
                <c:pt idx="66">
                  <c:v>3.146612E-2</c:v>
                </c:pt>
                <c:pt idx="67">
                  <c:v>3.9752860000000001E-2</c:v>
                </c:pt>
                <c:pt idx="68">
                  <c:v>4.908071E-2</c:v>
                </c:pt>
                <c:pt idx="69">
                  <c:v>5.337045E-2</c:v>
                </c:pt>
                <c:pt idx="70">
                  <c:v>5.0396018000000001E-2</c:v>
                </c:pt>
                <c:pt idx="71">
                  <c:v>4.2720771999999997E-2</c:v>
                </c:pt>
                <c:pt idx="72">
                  <c:v>3.4740947000000001E-2</c:v>
                </c:pt>
                <c:pt idx="73">
                  <c:v>2.8370238999999998E-2</c:v>
                </c:pt>
                <c:pt idx="74">
                  <c:v>2.3088206999999999E-2</c:v>
                </c:pt>
                <c:pt idx="75">
                  <c:v>1.7419489999999999E-2</c:v>
                </c:pt>
                <c:pt idx="76">
                  <c:v>1.2246809000000001E-2</c:v>
                </c:pt>
                <c:pt idx="77">
                  <c:v>1.0210011E-2</c:v>
                </c:pt>
                <c:pt idx="78">
                  <c:v>1.3199646000000001E-2</c:v>
                </c:pt>
                <c:pt idx="79">
                  <c:v>1.8997456999999999E-2</c:v>
                </c:pt>
                <c:pt idx="80">
                  <c:v>2.2508285999999999E-2</c:v>
                </c:pt>
                <c:pt idx="81">
                  <c:v>2.0148449999999998E-2</c:v>
                </c:pt>
                <c:pt idx="82">
                  <c:v>1.21156145E-2</c:v>
                </c:pt>
                <c:pt idx="83">
                  <c:v>2.2075650999999999E-3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3.5500000000000001E-4</c:v>
                </c:pt>
                <c:pt idx="89">
                  <c:v>4.414917E-3</c:v>
                </c:pt>
                <c:pt idx="90">
                  <c:v>8.4169870000000008E-3</c:v>
                </c:pt>
                <c:pt idx="91">
                  <c:v>1.2169058999999999E-2</c:v>
                </c:pt>
                <c:pt idx="92">
                  <c:v>1.4520603999999999E-2</c:v>
                </c:pt>
                <c:pt idx="93">
                  <c:v>1.5762290000000002E-2</c:v>
                </c:pt>
                <c:pt idx="94">
                  <c:v>1.615333E-2</c:v>
                </c:pt>
                <c:pt idx="95">
                  <c:v>1.5908735E-2</c:v>
                </c:pt>
                <c:pt idx="96">
                  <c:v>1.6786661000000001E-2</c:v>
                </c:pt>
                <c:pt idx="97">
                  <c:v>1.8474912E-2</c:v>
                </c:pt>
                <c:pt idx="98">
                  <c:v>2.0372896000000001E-2</c:v>
                </c:pt>
                <c:pt idx="99">
                  <c:v>2.1812781999999999E-2</c:v>
                </c:pt>
                <c:pt idx="100">
                  <c:v>2.2593057E-2</c:v>
                </c:pt>
                <c:pt idx="101">
                  <c:v>2.3518280999999999E-2</c:v>
                </c:pt>
                <c:pt idx="102">
                  <c:v>2.4230735E-2</c:v>
                </c:pt>
                <c:pt idx="103">
                  <c:v>2.5350859999999999E-2</c:v>
                </c:pt>
                <c:pt idx="104">
                  <c:v>2.6051976000000001E-2</c:v>
                </c:pt>
                <c:pt idx="105">
                  <c:v>2.6430051999999999E-2</c:v>
                </c:pt>
                <c:pt idx="106">
                  <c:v>2.6326421999999999E-2</c:v>
                </c:pt>
                <c:pt idx="107">
                  <c:v>2.5915308000000001E-2</c:v>
                </c:pt>
                <c:pt idx="108">
                  <c:v>2.4687787999999999E-2</c:v>
                </c:pt>
                <c:pt idx="109">
                  <c:v>2.2792380000000001E-2</c:v>
                </c:pt>
                <c:pt idx="110">
                  <c:v>2.0648198E-2</c:v>
                </c:pt>
                <c:pt idx="111">
                  <c:v>1.9848613000000001E-2</c:v>
                </c:pt>
                <c:pt idx="112">
                  <c:v>1.7167857000000002E-2</c:v>
                </c:pt>
                <c:pt idx="113">
                  <c:v>1.4184529E-2</c:v>
                </c:pt>
                <c:pt idx="114">
                  <c:v>1.0588756E-2</c:v>
                </c:pt>
                <c:pt idx="115">
                  <c:v>6.2787854000000004E-3</c:v>
                </c:pt>
                <c:pt idx="116">
                  <c:v>1.5494267E-3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761F-4491-9D78-6983D20D64CD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[2]Sheet1!$D$200:$DT$200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3.4199999999999998E-5</c:v>
                </c:pt>
                <c:pt idx="6">
                  <c:v>2.2800000000000001E-4</c:v>
                </c:pt>
                <c:pt idx="7">
                  <c:v>1.7752228E-3</c:v>
                </c:pt>
                <c:pt idx="8">
                  <c:v>3.6495732999999998E-3</c:v>
                </c:pt>
                <c:pt idx="9">
                  <c:v>4.3085750000000003E-3</c:v>
                </c:pt>
                <c:pt idx="10">
                  <c:v>2.5814409999999999E-3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4.2000000000000002E-4</c:v>
                </c:pt>
                <c:pt idx="15">
                  <c:v>4.6967184E-3</c:v>
                </c:pt>
                <c:pt idx="16">
                  <c:v>8.2844500000000005E-3</c:v>
                </c:pt>
                <c:pt idx="17">
                  <c:v>8.4383689999999994E-3</c:v>
                </c:pt>
                <c:pt idx="18">
                  <c:v>5.5217490000000003E-3</c:v>
                </c:pt>
                <c:pt idx="19">
                  <c:v>3.9899999999999999E-4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2.0828315E-3</c:v>
                </c:pt>
                <c:pt idx="27">
                  <c:v>5.2595454999999998E-3</c:v>
                </c:pt>
                <c:pt idx="28">
                  <c:v>7.6591799999999998E-3</c:v>
                </c:pt>
                <c:pt idx="29">
                  <c:v>8.9086140000000005E-3</c:v>
                </c:pt>
                <c:pt idx="30">
                  <c:v>1.0093413000000001E-2</c:v>
                </c:pt>
                <c:pt idx="31">
                  <c:v>1.1420857E-2</c:v>
                </c:pt>
                <c:pt idx="32">
                  <c:v>1.2373629000000001E-2</c:v>
                </c:pt>
                <c:pt idx="33">
                  <c:v>1.38323475E-2</c:v>
                </c:pt>
                <c:pt idx="34">
                  <c:v>1.5032468E-2</c:v>
                </c:pt>
                <c:pt idx="35">
                  <c:v>1.5618724E-2</c:v>
                </c:pt>
                <c:pt idx="36">
                  <c:v>1.4657015000000001E-2</c:v>
                </c:pt>
                <c:pt idx="37">
                  <c:v>1.1878787E-2</c:v>
                </c:pt>
                <c:pt idx="38">
                  <c:v>7.8306169999999998E-3</c:v>
                </c:pt>
                <c:pt idx="39">
                  <c:v>3.6578015000000002E-3</c:v>
                </c:pt>
                <c:pt idx="40">
                  <c:v>2.09E-5</c:v>
                </c:pt>
                <c:pt idx="41">
                  <c:v>0</c:v>
                </c:pt>
                <c:pt idx="42">
                  <c:v>0</c:v>
                </c:pt>
                <c:pt idx="43">
                  <c:v>8.1700000000000002E-4</c:v>
                </c:pt>
                <c:pt idx="44">
                  <c:v>7.5142710000000003E-3</c:v>
                </c:pt>
                <c:pt idx="45">
                  <c:v>1.5505122E-2</c:v>
                </c:pt>
                <c:pt idx="46">
                  <c:v>2.2261856E-2</c:v>
                </c:pt>
                <c:pt idx="47">
                  <c:v>2.6005752E-2</c:v>
                </c:pt>
                <c:pt idx="48">
                  <c:v>2.6864162E-2</c:v>
                </c:pt>
                <c:pt idx="49">
                  <c:v>2.5868904000000002E-2</c:v>
                </c:pt>
                <c:pt idx="50">
                  <c:v>2.4126198000000001E-2</c:v>
                </c:pt>
                <c:pt idx="51">
                  <c:v>2.3584172E-2</c:v>
                </c:pt>
                <c:pt idx="52">
                  <c:v>2.4978317E-2</c:v>
                </c:pt>
                <c:pt idx="53">
                  <c:v>2.6905821999999999E-2</c:v>
                </c:pt>
                <c:pt idx="54">
                  <c:v>2.7901203999999999E-2</c:v>
                </c:pt>
                <c:pt idx="55">
                  <c:v>2.8365437E-2</c:v>
                </c:pt>
                <c:pt idx="56">
                  <c:v>3.0342267999999999E-2</c:v>
                </c:pt>
                <c:pt idx="57">
                  <c:v>3.4365016999999998E-2</c:v>
                </c:pt>
                <c:pt idx="58">
                  <c:v>3.8902998000000001E-2</c:v>
                </c:pt>
                <c:pt idx="59">
                  <c:v>4.2074229999999997E-2</c:v>
                </c:pt>
                <c:pt idx="60">
                  <c:v>4.2068040000000001E-2</c:v>
                </c:pt>
                <c:pt idx="61">
                  <c:v>4.0428947999999999E-2</c:v>
                </c:pt>
                <c:pt idx="62">
                  <c:v>3.7760769999999999E-2</c:v>
                </c:pt>
                <c:pt idx="63">
                  <c:v>3.4364499999999999E-2</c:v>
                </c:pt>
                <c:pt idx="64">
                  <c:v>3.0207121999999999E-2</c:v>
                </c:pt>
                <c:pt idx="65">
                  <c:v>2.8079862000000001E-2</c:v>
                </c:pt>
                <c:pt idx="66">
                  <c:v>3.1031857999999999E-2</c:v>
                </c:pt>
                <c:pt idx="67">
                  <c:v>3.9351379999999998E-2</c:v>
                </c:pt>
                <c:pt idx="68">
                  <c:v>4.8863757000000001E-2</c:v>
                </c:pt>
                <c:pt idx="69">
                  <c:v>5.3428481999999999E-2</c:v>
                </c:pt>
                <c:pt idx="70">
                  <c:v>5.0713234000000003E-2</c:v>
                </c:pt>
                <c:pt idx="71">
                  <c:v>4.3186516000000001E-2</c:v>
                </c:pt>
                <c:pt idx="72">
                  <c:v>3.5203993000000003E-2</c:v>
                </c:pt>
                <c:pt idx="73">
                  <c:v>2.8705379999999999E-2</c:v>
                </c:pt>
                <c:pt idx="74">
                  <c:v>2.3217890000000001E-2</c:v>
                </c:pt>
                <c:pt idx="75">
                  <c:v>1.7336977999999999E-2</c:v>
                </c:pt>
                <c:pt idx="76">
                  <c:v>1.2011684999999999E-2</c:v>
                </c:pt>
                <c:pt idx="77">
                  <c:v>9.9181410000000001E-3</c:v>
                </c:pt>
                <c:pt idx="78">
                  <c:v>1.2953652E-2</c:v>
                </c:pt>
                <c:pt idx="79">
                  <c:v>1.8854610000000001E-2</c:v>
                </c:pt>
                <c:pt idx="80">
                  <c:v>2.2455732999999999E-2</c:v>
                </c:pt>
                <c:pt idx="81">
                  <c:v>2.0141250999999999E-2</c:v>
                </c:pt>
                <c:pt idx="82">
                  <c:v>1.2108313000000001E-2</c:v>
                </c:pt>
                <c:pt idx="83">
                  <c:v>2.1863772999999999E-3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5.9100000000000005E-4</c:v>
                </c:pt>
                <c:pt idx="89">
                  <c:v>4.6534590000000004E-3</c:v>
                </c:pt>
                <c:pt idx="90">
                  <c:v>8.591418E-3</c:v>
                </c:pt>
                <c:pt idx="91">
                  <c:v>1.2257219E-2</c:v>
                </c:pt>
                <c:pt idx="92">
                  <c:v>1.4476774E-2</c:v>
                </c:pt>
                <c:pt idx="93">
                  <c:v>1.5582614999999999E-2</c:v>
                </c:pt>
                <c:pt idx="94">
                  <c:v>1.5834850000000001E-2</c:v>
                </c:pt>
                <c:pt idx="95">
                  <c:v>1.5467148999999999E-2</c:v>
                </c:pt>
                <c:pt idx="96">
                  <c:v>1.6242550000000001E-2</c:v>
                </c:pt>
                <c:pt idx="97">
                  <c:v>1.7883087999999998E-2</c:v>
                </c:pt>
                <c:pt idx="98">
                  <c:v>1.9802554E-2</c:v>
                </c:pt>
                <c:pt idx="99">
                  <c:v>2.1324078E-2</c:v>
                </c:pt>
                <c:pt idx="100">
                  <c:v>2.2210265999999999E-2</c:v>
                </c:pt>
                <c:pt idx="101">
                  <c:v>2.3180483000000002E-2</c:v>
                </c:pt>
                <c:pt idx="102">
                  <c:v>2.4023049000000001E-2</c:v>
                </c:pt>
                <c:pt idx="103">
                  <c:v>2.5224903999999999E-2</c:v>
                </c:pt>
                <c:pt idx="104">
                  <c:v>2.5991681999999999E-2</c:v>
                </c:pt>
                <c:pt idx="105">
                  <c:v>2.6422245E-2</c:v>
                </c:pt>
                <c:pt idx="106">
                  <c:v>2.6361160000000002E-2</c:v>
                </c:pt>
                <c:pt idx="107">
                  <c:v>2.5966702000000001E-2</c:v>
                </c:pt>
                <c:pt idx="108">
                  <c:v>2.4782083999999999E-2</c:v>
                </c:pt>
                <c:pt idx="109">
                  <c:v>2.2936245000000001E-2</c:v>
                </c:pt>
                <c:pt idx="110">
                  <c:v>2.0852229E-2</c:v>
                </c:pt>
                <c:pt idx="111">
                  <c:v>2.0065017000000001E-2</c:v>
                </c:pt>
                <c:pt idx="112">
                  <c:v>1.7450773999999999E-2</c:v>
                </c:pt>
                <c:pt idx="113">
                  <c:v>1.4525834499999999E-2</c:v>
                </c:pt>
                <c:pt idx="114">
                  <c:v>1.0990392999999999E-2</c:v>
                </c:pt>
                <c:pt idx="115">
                  <c:v>6.7423279999999997E-3</c:v>
                </c:pt>
                <c:pt idx="116">
                  <c:v>2.0712828000000001E-3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761F-4491-9D78-6983D20D64CD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[2]Sheet1!$D$201:$DT$201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6.0600000000000003E-5</c:v>
                </c:pt>
                <c:pt idx="6">
                  <c:v>1.75E-4</c:v>
                </c:pt>
                <c:pt idx="7">
                  <c:v>1.7535513E-3</c:v>
                </c:pt>
                <c:pt idx="8">
                  <c:v>3.699669E-3</c:v>
                </c:pt>
                <c:pt idx="9">
                  <c:v>4.3616039999999998E-3</c:v>
                </c:pt>
                <c:pt idx="10">
                  <c:v>2.4903970000000001E-3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4.6299999999999998E-4</c:v>
                </c:pt>
                <c:pt idx="15">
                  <c:v>4.8007433999999998E-3</c:v>
                </c:pt>
                <c:pt idx="16">
                  <c:v>8.2595110000000006E-3</c:v>
                </c:pt>
                <c:pt idx="17">
                  <c:v>8.1932259999999996E-3</c:v>
                </c:pt>
                <c:pt idx="18">
                  <c:v>5.0787762999999998E-3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2.1988379999999998E-3</c:v>
                </c:pt>
                <c:pt idx="27">
                  <c:v>5.2200514E-3</c:v>
                </c:pt>
                <c:pt idx="28">
                  <c:v>7.4536274000000001E-3</c:v>
                </c:pt>
                <c:pt idx="29">
                  <c:v>8.5909320000000008E-3</c:v>
                </c:pt>
                <c:pt idx="30">
                  <c:v>9.7839850000000003E-3</c:v>
                </c:pt>
                <c:pt idx="31">
                  <c:v>1.1242307E-2</c:v>
                </c:pt>
                <c:pt idx="32">
                  <c:v>1.2411271E-2</c:v>
                </c:pt>
                <c:pt idx="33">
                  <c:v>1.4108526999999999E-2</c:v>
                </c:pt>
                <c:pt idx="34">
                  <c:v>1.5548462000000001E-2</c:v>
                </c:pt>
                <c:pt idx="35">
                  <c:v>1.6325197999999999E-2</c:v>
                </c:pt>
                <c:pt idx="36">
                  <c:v>1.5434097500000001E-2</c:v>
                </c:pt>
                <c:pt idx="37">
                  <c:v>1.2582852E-2</c:v>
                </c:pt>
                <c:pt idx="38">
                  <c:v>8.3171800000000004E-3</c:v>
                </c:pt>
                <c:pt idx="39">
                  <c:v>3.8631799999999999E-3</c:v>
                </c:pt>
                <c:pt idx="40">
                  <c:v>2.8E-5</c:v>
                </c:pt>
                <c:pt idx="41">
                  <c:v>0</c:v>
                </c:pt>
                <c:pt idx="42">
                  <c:v>0</c:v>
                </c:pt>
                <c:pt idx="43">
                  <c:v>7.0500000000000001E-4</c:v>
                </c:pt>
                <c:pt idx="44">
                  <c:v>7.3019260000000002E-3</c:v>
                </c:pt>
                <c:pt idx="45">
                  <c:v>1.5213744E-2</c:v>
                </c:pt>
                <c:pt idx="46">
                  <c:v>2.2018030000000001E-2</c:v>
                </c:pt>
                <c:pt idx="47">
                  <c:v>2.5943408000000001E-2</c:v>
                </c:pt>
                <c:pt idx="48">
                  <c:v>2.6998125000000001E-2</c:v>
                </c:pt>
                <c:pt idx="49">
                  <c:v>2.6107673000000001E-2</c:v>
                </c:pt>
                <c:pt idx="50">
                  <c:v>2.4335572E-2</c:v>
                </c:pt>
                <c:pt idx="51">
                  <c:v>2.3713995000000002E-2</c:v>
                </c:pt>
                <c:pt idx="52">
                  <c:v>2.5058239999999999E-2</c:v>
                </c:pt>
                <c:pt idx="53">
                  <c:v>2.6995534000000002E-2</c:v>
                </c:pt>
                <c:pt idx="54">
                  <c:v>2.803023E-2</c:v>
                </c:pt>
                <c:pt idx="55">
                  <c:v>2.8513561999999999E-2</c:v>
                </c:pt>
                <c:pt idx="56">
                  <c:v>3.0463430999999999E-2</c:v>
                </c:pt>
                <c:pt idx="57">
                  <c:v>3.4429000000000001E-2</c:v>
                </c:pt>
                <c:pt idx="58">
                  <c:v>3.8865373000000002E-2</c:v>
                </c:pt>
                <c:pt idx="59">
                  <c:v>4.1945778000000003E-2</c:v>
                </c:pt>
                <c:pt idx="60">
                  <c:v>4.1917533E-2</c:v>
                </c:pt>
                <c:pt idx="61">
                  <c:v>4.0393524E-2</c:v>
                </c:pt>
                <c:pt idx="62">
                  <c:v>3.7904425999999998E-2</c:v>
                </c:pt>
                <c:pt idx="63">
                  <c:v>3.4614342999999999E-2</c:v>
                </c:pt>
                <c:pt idx="64">
                  <c:v>3.0408144000000002E-2</c:v>
                </c:pt>
                <c:pt idx="65">
                  <c:v>2.8091163999999998E-2</c:v>
                </c:pt>
                <c:pt idx="66">
                  <c:v>3.0840635000000002E-2</c:v>
                </c:pt>
                <c:pt idx="67">
                  <c:v>3.9088829999999998E-2</c:v>
                </c:pt>
                <c:pt idx="68">
                  <c:v>4.8704642999999999E-2</c:v>
                </c:pt>
                <c:pt idx="69">
                  <c:v>5.353028E-2</c:v>
                </c:pt>
                <c:pt idx="70">
                  <c:v>5.1090579999999997E-2</c:v>
                </c:pt>
                <c:pt idx="71">
                  <c:v>4.3715610000000002E-2</c:v>
                </c:pt>
                <c:pt idx="72">
                  <c:v>3.569816E-2</c:v>
                </c:pt>
                <c:pt idx="73">
                  <c:v>2.8991925000000002E-2</c:v>
                </c:pt>
                <c:pt idx="74">
                  <c:v>2.3212713999999999E-2</c:v>
                </c:pt>
                <c:pt idx="75">
                  <c:v>1.7074892000000001E-2</c:v>
                </c:pt>
                <c:pt idx="76">
                  <c:v>1.163527E-2</c:v>
                </c:pt>
                <c:pt idx="77">
                  <c:v>9.6247759999999998E-3</c:v>
                </c:pt>
                <c:pt idx="78">
                  <c:v>1.2887592E-2</c:v>
                </c:pt>
                <c:pt idx="79">
                  <c:v>1.9042764E-2</c:v>
                </c:pt>
                <c:pt idx="80">
                  <c:v>2.281764E-2</c:v>
                </c:pt>
                <c:pt idx="81">
                  <c:v>2.0536413E-2</c:v>
                </c:pt>
                <c:pt idx="82">
                  <c:v>1.2396402000000001E-2</c:v>
                </c:pt>
                <c:pt idx="83">
                  <c:v>2.2541643E-3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2.9799999999999998E-4</c:v>
                </c:pt>
                <c:pt idx="89">
                  <c:v>4.5578106999999996E-3</c:v>
                </c:pt>
                <c:pt idx="90">
                  <c:v>8.7086939999999995E-3</c:v>
                </c:pt>
                <c:pt idx="91">
                  <c:v>1.2515511E-2</c:v>
                </c:pt>
                <c:pt idx="92">
                  <c:v>1.4813392999999999E-2</c:v>
                </c:pt>
                <c:pt idx="93">
                  <c:v>1.5930263E-2</c:v>
                </c:pt>
                <c:pt idx="94">
                  <c:v>1.6156571000000002E-2</c:v>
                </c:pt>
                <c:pt idx="95">
                  <c:v>1.5736412000000002E-2</c:v>
                </c:pt>
                <c:pt idx="96">
                  <c:v>1.6422320000000001E-2</c:v>
                </c:pt>
                <c:pt idx="97">
                  <c:v>1.7963349999999999E-2</c:v>
                </c:pt>
                <c:pt idx="98">
                  <c:v>1.9786825000000001E-2</c:v>
                </c:pt>
                <c:pt idx="99">
                  <c:v>2.1243890000000001E-2</c:v>
                </c:pt>
                <c:pt idx="100">
                  <c:v>2.2111656E-2</c:v>
                </c:pt>
                <c:pt idx="101">
                  <c:v>2.3098265999999999E-2</c:v>
                </c:pt>
                <c:pt idx="102">
                  <c:v>2.3969325999999999E-2</c:v>
                </c:pt>
                <c:pt idx="103">
                  <c:v>2.5231027999999999E-2</c:v>
                </c:pt>
                <c:pt idx="104">
                  <c:v>2.6061609999999999E-2</c:v>
                </c:pt>
                <c:pt idx="105">
                  <c:v>2.6546717000000001E-2</c:v>
                </c:pt>
                <c:pt idx="106">
                  <c:v>2.6528643000000001E-2</c:v>
                </c:pt>
                <c:pt idx="107">
                  <c:v>2.6160159999999998E-2</c:v>
                </c:pt>
                <c:pt idx="108">
                  <c:v>2.4978433000000001E-2</c:v>
                </c:pt>
                <c:pt idx="109">
                  <c:v>2.3111542999999998E-2</c:v>
                </c:pt>
                <c:pt idx="110">
                  <c:v>2.0985473000000001E-2</c:v>
                </c:pt>
                <c:pt idx="111">
                  <c:v>2.0127334E-2</c:v>
                </c:pt>
                <c:pt idx="112">
                  <c:v>1.7437765000000001E-2</c:v>
                </c:pt>
                <c:pt idx="113">
                  <c:v>1.4445975999999999E-2</c:v>
                </c:pt>
                <c:pt idx="114">
                  <c:v>1.0847336000000001E-2</c:v>
                </c:pt>
                <c:pt idx="115">
                  <c:v>6.5415020000000003E-3</c:v>
                </c:pt>
                <c:pt idx="116">
                  <c:v>1.8238644E-3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761F-4491-9D78-6983D20D64CD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[2]Sheet1!$D$202:$DT$202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4.35E-4</c:v>
                </c:pt>
                <c:pt idx="7">
                  <c:v>2.1981235999999999E-3</c:v>
                </c:pt>
                <c:pt idx="8">
                  <c:v>4.0787313999999996E-3</c:v>
                </c:pt>
                <c:pt idx="9">
                  <c:v>4.4919634E-3</c:v>
                </c:pt>
                <c:pt idx="10">
                  <c:v>2.3619751000000001E-3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3.8099999999999999E-4</c:v>
                </c:pt>
                <c:pt idx="15">
                  <c:v>4.8766879999999997E-3</c:v>
                </c:pt>
                <c:pt idx="16">
                  <c:v>8.4244395000000003E-3</c:v>
                </c:pt>
                <c:pt idx="17">
                  <c:v>8.3730939999999993E-3</c:v>
                </c:pt>
                <c:pt idx="18">
                  <c:v>5.2512464999999999E-3</c:v>
                </c:pt>
                <c:pt idx="19">
                  <c:v>9.7100000000000002E-5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2.0266151999999999E-3</c:v>
                </c:pt>
                <c:pt idx="27">
                  <c:v>5.0761950000000004E-3</c:v>
                </c:pt>
                <c:pt idx="28">
                  <c:v>7.4033416000000001E-3</c:v>
                </c:pt>
                <c:pt idx="29">
                  <c:v>8.7059879999999996E-3</c:v>
                </c:pt>
                <c:pt idx="30">
                  <c:v>1.0054815999999999E-2</c:v>
                </c:pt>
                <c:pt idx="31">
                  <c:v>1.1563372000000001E-2</c:v>
                </c:pt>
                <c:pt idx="32">
                  <c:v>1.2651274000000001E-2</c:v>
                </c:pt>
                <c:pt idx="33">
                  <c:v>1.4292185000000001E-2</c:v>
                </c:pt>
                <c:pt idx="34">
                  <c:v>1.5735895999999999E-2</c:v>
                </c:pt>
                <c:pt idx="35">
                  <c:v>1.6565045E-2</c:v>
                </c:pt>
                <c:pt idx="36">
                  <c:v>1.5687765999999999E-2</c:v>
                </c:pt>
                <c:pt idx="37">
                  <c:v>1.276218E-2</c:v>
                </c:pt>
                <c:pt idx="38">
                  <c:v>8.3794549999999992E-3</c:v>
                </c:pt>
                <c:pt idx="39">
                  <c:v>3.8421430000000001E-3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8.1400000000000005E-4</c:v>
                </c:pt>
                <c:pt idx="44">
                  <c:v>7.6058586000000003E-3</c:v>
                </c:pt>
                <c:pt idx="45">
                  <c:v>1.5601406E-2</c:v>
                </c:pt>
                <c:pt idx="46">
                  <c:v>2.2331586E-2</c:v>
                </c:pt>
                <c:pt idx="47">
                  <c:v>2.6096386999999999E-2</c:v>
                </c:pt>
                <c:pt idx="48">
                  <c:v>2.7060054E-2</c:v>
                </c:pt>
                <c:pt idx="49">
                  <c:v>2.6133449999999999E-2</c:v>
                </c:pt>
                <c:pt idx="50">
                  <c:v>2.4306060000000001E-2</c:v>
                </c:pt>
                <c:pt idx="51">
                  <c:v>2.3600902E-2</c:v>
                </c:pt>
                <c:pt idx="52">
                  <c:v>2.4933653E-2</c:v>
                </c:pt>
                <c:pt idx="53">
                  <c:v>2.7001188999999998E-2</c:v>
                </c:pt>
                <c:pt idx="54">
                  <c:v>2.8223159000000001E-2</c:v>
                </c:pt>
                <c:pt idx="55">
                  <c:v>2.8759046E-2</c:v>
                </c:pt>
                <c:pt idx="56">
                  <c:v>3.0535343999999999E-2</c:v>
                </c:pt>
                <c:pt idx="57">
                  <c:v>3.426796E-2</c:v>
                </c:pt>
                <c:pt idx="58">
                  <c:v>3.8682389999999997E-2</c:v>
                </c:pt>
                <c:pt idx="59">
                  <c:v>4.1992460000000002E-2</c:v>
                </c:pt>
                <c:pt idx="60">
                  <c:v>4.2242130000000003E-2</c:v>
                </c:pt>
                <c:pt idx="61">
                  <c:v>4.0800000000000003E-2</c:v>
                </c:pt>
                <c:pt idx="62">
                  <c:v>3.8180052999999999E-2</c:v>
                </c:pt>
                <c:pt idx="63">
                  <c:v>3.4700799999999997E-2</c:v>
                </c:pt>
                <c:pt idx="64">
                  <c:v>3.0446676999999998E-2</c:v>
                </c:pt>
                <c:pt idx="65">
                  <c:v>2.8263224E-2</c:v>
                </c:pt>
                <c:pt idx="66">
                  <c:v>3.1222478000000001E-2</c:v>
                </c:pt>
                <c:pt idx="67">
                  <c:v>3.9593499999999997E-2</c:v>
                </c:pt>
                <c:pt idx="68">
                  <c:v>4.9188469999999998E-2</c:v>
                </c:pt>
                <c:pt idx="69">
                  <c:v>5.3848754999999998E-2</c:v>
                </c:pt>
                <c:pt idx="70">
                  <c:v>5.1148859999999997E-2</c:v>
                </c:pt>
                <c:pt idx="71">
                  <c:v>4.347985E-2</c:v>
                </c:pt>
                <c:pt idx="72">
                  <c:v>3.5253769999999997E-2</c:v>
                </c:pt>
                <c:pt idx="73">
                  <c:v>2.8576659000000001E-2</c:v>
                </c:pt>
                <c:pt idx="74">
                  <c:v>2.3122817E-2</c:v>
                </c:pt>
                <c:pt idx="75">
                  <c:v>1.7426383E-2</c:v>
                </c:pt>
                <c:pt idx="76">
                  <c:v>1.2238149E-2</c:v>
                </c:pt>
                <c:pt idx="77">
                  <c:v>1.0096315999999999E-2</c:v>
                </c:pt>
                <c:pt idx="78">
                  <c:v>1.2957071000000001E-2</c:v>
                </c:pt>
                <c:pt idx="79">
                  <c:v>1.8730799999999999E-2</c:v>
                </c:pt>
                <c:pt idx="80">
                  <c:v>2.2383931999999999E-2</c:v>
                </c:pt>
                <c:pt idx="81">
                  <c:v>2.0259941E-2</c:v>
                </c:pt>
                <c:pt idx="82">
                  <c:v>1.2407163000000001E-2</c:v>
                </c:pt>
                <c:pt idx="83">
                  <c:v>2.4901316999999998E-3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8.4600000000000003E-7</c:v>
                </c:pt>
                <c:pt idx="89">
                  <c:v>4.3240055000000003E-3</c:v>
                </c:pt>
                <c:pt idx="90">
                  <c:v>8.6073474999999993E-3</c:v>
                </c:pt>
                <c:pt idx="91">
                  <c:v>1.2595235999999999E-2</c:v>
                </c:pt>
                <c:pt idx="92">
                  <c:v>1.5050968E-2</c:v>
                </c:pt>
                <c:pt idx="93">
                  <c:v>1.6295489E-2</c:v>
                </c:pt>
                <c:pt idx="94">
                  <c:v>1.6626418E-2</c:v>
                </c:pt>
                <c:pt idx="95">
                  <c:v>1.6271038000000002E-2</c:v>
                </c:pt>
                <c:pt idx="96">
                  <c:v>1.7021906999999999E-2</c:v>
                </c:pt>
                <c:pt idx="97">
                  <c:v>1.8592042999999999E-2</c:v>
                </c:pt>
                <c:pt idx="98">
                  <c:v>2.0386609999999999E-2</c:v>
                </c:pt>
                <c:pt idx="99">
                  <c:v>2.175444E-2</c:v>
                </c:pt>
                <c:pt idx="100">
                  <c:v>2.2498753E-2</c:v>
                </c:pt>
                <c:pt idx="101">
                  <c:v>2.3427614999999999E-2</c:v>
                </c:pt>
                <c:pt idx="102">
                  <c:v>2.4156401000000001E-2</c:v>
                </c:pt>
                <c:pt idx="103">
                  <c:v>2.5309262999999999E-2</c:v>
                </c:pt>
                <c:pt idx="104">
                  <c:v>2.6052059999999998E-2</c:v>
                </c:pt>
                <c:pt idx="105">
                  <c:v>2.6475742E-2</c:v>
                </c:pt>
                <c:pt idx="106">
                  <c:v>2.6416591999999999E-2</c:v>
                </c:pt>
                <c:pt idx="107">
                  <c:v>2.6001327000000001E-2</c:v>
                </c:pt>
                <c:pt idx="108">
                  <c:v>2.4815258E-2</c:v>
                </c:pt>
                <c:pt idx="109">
                  <c:v>2.2942645000000001E-2</c:v>
                </c:pt>
                <c:pt idx="110">
                  <c:v>2.0797686999999999E-2</c:v>
                </c:pt>
                <c:pt idx="111">
                  <c:v>1.9979070000000002E-2</c:v>
                </c:pt>
                <c:pt idx="112">
                  <c:v>1.7265243E-2</c:v>
                </c:pt>
                <c:pt idx="113">
                  <c:v>1.4238113E-2</c:v>
                </c:pt>
                <c:pt idx="114">
                  <c:v>1.0592949000000001E-2</c:v>
                </c:pt>
                <c:pt idx="115">
                  <c:v>6.2302169999999997E-3</c:v>
                </c:pt>
                <c:pt idx="116">
                  <c:v>1.4514695999999999E-3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761F-4491-9D78-6983D20D64CD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[2]Sheet1!$D$203:$DT$203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2.8699999999999998E-4</c:v>
                </c:pt>
                <c:pt idx="6">
                  <c:v>4.7199999999999998E-4</c:v>
                </c:pt>
                <c:pt idx="7">
                  <c:v>1.8964667000000001E-3</c:v>
                </c:pt>
                <c:pt idx="8">
                  <c:v>3.6418850000000001E-3</c:v>
                </c:pt>
                <c:pt idx="9">
                  <c:v>4.2470770000000001E-3</c:v>
                </c:pt>
                <c:pt idx="10">
                  <c:v>2.4793850000000002E-3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5.2499999999999997E-4</c:v>
                </c:pt>
                <c:pt idx="15">
                  <c:v>4.7027290000000001E-3</c:v>
                </c:pt>
                <c:pt idx="16">
                  <c:v>7.9459279999999997E-3</c:v>
                </c:pt>
                <c:pt idx="17">
                  <c:v>7.7242995999999998E-3</c:v>
                </c:pt>
                <c:pt idx="18">
                  <c:v>4.6536360000000001E-3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2.6306277000000002E-3</c:v>
                </c:pt>
                <c:pt idx="27">
                  <c:v>5.3898104999999998E-3</c:v>
                </c:pt>
                <c:pt idx="28">
                  <c:v>7.3543769999999996E-3</c:v>
                </c:pt>
                <c:pt idx="29">
                  <c:v>8.2898320000000005E-3</c:v>
                </c:pt>
                <c:pt idx="30">
                  <c:v>9.3240094999999992E-3</c:v>
                </c:pt>
                <c:pt idx="31">
                  <c:v>1.0583964E-2</c:v>
                </c:pt>
                <c:pt idx="32">
                  <c:v>1.1571941000000001E-2</c:v>
                </c:pt>
                <c:pt idx="33">
                  <c:v>1.3165329999999999E-2</c:v>
                </c:pt>
                <c:pt idx="34">
                  <c:v>1.4684908E-2</c:v>
                </c:pt>
                <c:pt idx="35">
                  <c:v>1.5658898000000001E-2</c:v>
                </c:pt>
                <c:pt idx="36">
                  <c:v>1.5031635E-2</c:v>
                </c:pt>
                <c:pt idx="37">
                  <c:v>1.2431785000000001E-2</c:v>
                </c:pt>
                <c:pt idx="38">
                  <c:v>8.4351359999999993E-3</c:v>
                </c:pt>
                <c:pt idx="39">
                  <c:v>4.2044776000000001E-3</c:v>
                </c:pt>
                <c:pt idx="40">
                  <c:v>4.0499999999999998E-4</c:v>
                </c:pt>
                <c:pt idx="41">
                  <c:v>0</c:v>
                </c:pt>
                <c:pt idx="42">
                  <c:v>0</c:v>
                </c:pt>
                <c:pt idx="43">
                  <c:v>4.6299999999999998E-4</c:v>
                </c:pt>
                <c:pt idx="44">
                  <c:v>7.0659879999999996E-3</c:v>
                </c:pt>
                <c:pt idx="45">
                  <c:v>1.5058581999999999E-2</c:v>
                </c:pt>
                <c:pt idx="46">
                  <c:v>2.1897525000000001E-2</c:v>
                </c:pt>
                <c:pt idx="47">
                  <c:v>2.5846907999999998E-2</c:v>
                </c:pt>
                <c:pt idx="48">
                  <c:v>2.6949786E-2</c:v>
                </c:pt>
                <c:pt idx="49">
                  <c:v>2.6032456999999998E-2</c:v>
                </c:pt>
                <c:pt idx="50">
                  <c:v>2.4084600000000001E-2</c:v>
                </c:pt>
                <c:pt idx="51">
                  <c:v>2.3161484E-2</c:v>
                </c:pt>
                <c:pt idx="52">
                  <c:v>2.4252843E-2</c:v>
                </c:pt>
                <c:pt idx="53">
                  <c:v>2.6168232999999999E-2</c:v>
                </c:pt>
                <c:pt idx="54">
                  <c:v>2.7388218999999998E-2</c:v>
                </c:pt>
                <c:pt idx="55">
                  <c:v>2.8081947999999999E-2</c:v>
                </c:pt>
                <c:pt idx="56">
                  <c:v>3.0110048E-2</c:v>
                </c:pt>
                <c:pt idx="57">
                  <c:v>3.4070294000000001E-2</c:v>
                </c:pt>
                <c:pt idx="58">
                  <c:v>3.8568949999999998E-2</c:v>
                </c:pt>
                <c:pt idx="59">
                  <c:v>4.1808150000000002E-2</c:v>
                </c:pt>
                <c:pt idx="60">
                  <c:v>4.1963465999999998E-2</c:v>
                </c:pt>
                <c:pt idx="61">
                  <c:v>4.0493543999999999E-2</c:v>
                </c:pt>
                <c:pt idx="62">
                  <c:v>3.7967939999999999E-2</c:v>
                </c:pt>
                <c:pt idx="63">
                  <c:v>3.4641165000000002E-2</c:v>
                </c:pt>
                <c:pt idx="64">
                  <c:v>3.0464155999999999E-2</c:v>
                </c:pt>
                <c:pt idx="65">
                  <c:v>2.8166185999999999E-2</c:v>
                </c:pt>
                <c:pt idx="66">
                  <c:v>3.0800939999999999E-2</c:v>
                </c:pt>
                <c:pt idx="67">
                  <c:v>3.8752947000000003E-2</c:v>
                </c:pt>
                <c:pt idx="68">
                  <c:v>4.8024110000000002E-2</c:v>
                </c:pt>
                <c:pt idx="69">
                  <c:v>5.2616749999999997E-2</c:v>
                </c:pt>
                <c:pt idx="70">
                  <c:v>5.0183303999999998E-2</c:v>
                </c:pt>
                <c:pt idx="71">
                  <c:v>4.3024205000000003E-2</c:v>
                </c:pt>
                <c:pt idx="72">
                  <c:v>3.5280119999999998E-2</c:v>
                </c:pt>
                <c:pt idx="73">
                  <c:v>2.8810876999999999E-2</c:v>
                </c:pt>
                <c:pt idx="74">
                  <c:v>2.3218692999999999E-2</c:v>
                </c:pt>
                <c:pt idx="75">
                  <c:v>1.7245880000000002E-2</c:v>
                </c:pt>
                <c:pt idx="76">
                  <c:v>1.1883734999999999E-2</c:v>
                </c:pt>
                <c:pt idx="77">
                  <c:v>9.7463484999999999E-3</c:v>
                </c:pt>
                <c:pt idx="78">
                  <c:v>1.2642008999999999E-2</c:v>
                </c:pt>
                <c:pt idx="79">
                  <c:v>1.8349798E-2</c:v>
                </c:pt>
                <c:pt idx="80">
                  <c:v>2.1851974E-2</c:v>
                </c:pt>
                <c:pt idx="81">
                  <c:v>1.9611503999999998E-2</c:v>
                </c:pt>
                <c:pt idx="82">
                  <c:v>1.1790948000000001E-2</c:v>
                </c:pt>
                <c:pt idx="83">
                  <c:v>2.1211358E-3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3.7199999999999999E-4</c:v>
                </c:pt>
                <c:pt idx="89">
                  <c:v>4.1316859999999999E-3</c:v>
                </c:pt>
                <c:pt idx="90">
                  <c:v>7.82068E-3</c:v>
                </c:pt>
                <c:pt idx="91">
                  <c:v>1.1363972999999999E-2</c:v>
                </c:pt>
                <c:pt idx="92">
                  <c:v>1.3706484E-2</c:v>
                </c:pt>
                <c:pt idx="93">
                  <c:v>1.5071297000000001E-2</c:v>
                </c:pt>
                <c:pt idx="94">
                  <c:v>1.5655593999999998E-2</c:v>
                </c:pt>
                <c:pt idx="95">
                  <c:v>1.5581759000000001E-2</c:v>
                </c:pt>
                <c:pt idx="96">
                  <c:v>1.6547216E-2</c:v>
                </c:pt>
                <c:pt idx="97">
                  <c:v>1.824315E-2</c:v>
                </c:pt>
                <c:pt idx="98">
                  <c:v>2.0091939999999999E-2</c:v>
                </c:pt>
                <c:pt idx="99">
                  <c:v>2.1457782000000002E-2</c:v>
                </c:pt>
                <c:pt idx="100">
                  <c:v>2.2171185999999999E-2</c:v>
                </c:pt>
                <c:pt idx="101">
                  <c:v>2.2985438E-2</c:v>
                </c:pt>
                <c:pt idx="102">
                  <c:v>2.3699270000000001E-2</c:v>
                </c:pt>
                <c:pt idx="103">
                  <c:v>2.480487E-2</c:v>
                </c:pt>
                <c:pt idx="104">
                  <c:v>2.5531331000000001E-2</c:v>
                </c:pt>
                <c:pt idx="105">
                  <c:v>2.5974509999999999E-2</c:v>
                </c:pt>
                <c:pt idx="106">
                  <c:v>2.5971401000000002E-2</c:v>
                </c:pt>
                <c:pt idx="107">
                  <c:v>2.5702992000000001E-2</c:v>
                </c:pt>
                <c:pt idx="108">
                  <c:v>2.4630437000000002E-2</c:v>
                </c:pt>
                <c:pt idx="109">
                  <c:v>2.2912894999999999E-2</c:v>
                </c:pt>
                <c:pt idx="110">
                  <c:v>2.0960782000000001E-2</c:v>
                </c:pt>
                <c:pt idx="111">
                  <c:v>2.0378239999999999E-2</c:v>
                </c:pt>
                <c:pt idx="112">
                  <c:v>1.7895449000000001E-2</c:v>
                </c:pt>
                <c:pt idx="113">
                  <c:v>1.5082038000000001E-2</c:v>
                </c:pt>
                <c:pt idx="114">
                  <c:v>1.1636545999999999E-2</c:v>
                </c:pt>
                <c:pt idx="115">
                  <c:v>7.4607149999999997E-3</c:v>
                </c:pt>
                <c:pt idx="116">
                  <c:v>2.8502994999999999E-3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761F-4491-9D78-6983D20D64CD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[2]Sheet1!$D$204:$DT$204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1.07E-4</c:v>
                </c:pt>
                <c:pt idx="7">
                  <c:v>1.6712611999999999E-3</c:v>
                </c:pt>
                <c:pt idx="8">
                  <c:v>3.578609E-3</c:v>
                </c:pt>
                <c:pt idx="9">
                  <c:v>4.2240814999999999E-3</c:v>
                </c:pt>
                <c:pt idx="10">
                  <c:v>2.3951225000000001E-3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5.7300000000000005E-4</c:v>
                </c:pt>
                <c:pt idx="15">
                  <c:v>4.8454897000000004E-3</c:v>
                </c:pt>
                <c:pt idx="16">
                  <c:v>8.2600955E-3</c:v>
                </c:pt>
                <c:pt idx="17">
                  <c:v>8.2489199999999999E-3</c:v>
                </c:pt>
                <c:pt idx="18">
                  <c:v>5.2746002999999996E-3</c:v>
                </c:pt>
                <c:pt idx="19">
                  <c:v>2.43E-4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1.9361898000000001E-3</c:v>
                </c:pt>
                <c:pt idx="27">
                  <c:v>4.8986115000000004E-3</c:v>
                </c:pt>
                <c:pt idx="28">
                  <c:v>7.173189E-3</c:v>
                </c:pt>
                <c:pt idx="29">
                  <c:v>8.4092669999999998E-3</c:v>
                </c:pt>
                <c:pt idx="30">
                  <c:v>9.6889820000000005E-3</c:v>
                </c:pt>
                <c:pt idx="31">
                  <c:v>1.1148277E-2</c:v>
                </c:pt>
                <c:pt idx="32">
                  <c:v>1.2243652000000001E-2</c:v>
                </c:pt>
                <c:pt idx="33">
                  <c:v>1.3848760999999999E-2</c:v>
                </c:pt>
                <c:pt idx="34">
                  <c:v>1.53030045E-2</c:v>
                </c:pt>
                <c:pt idx="35">
                  <c:v>1.6206821E-2</c:v>
                </c:pt>
                <c:pt idx="36">
                  <c:v>1.5502755E-2</c:v>
                </c:pt>
                <c:pt idx="37">
                  <c:v>1.2781364999999999E-2</c:v>
                </c:pt>
                <c:pt idx="38">
                  <c:v>8.5995280000000004E-3</c:v>
                </c:pt>
                <c:pt idx="39">
                  <c:v>4.1444309999999996E-3</c:v>
                </c:pt>
                <c:pt idx="40">
                  <c:v>2.03E-4</c:v>
                </c:pt>
                <c:pt idx="41">
                  <c:v>0</c:v>
                </c:pt>
                <c:pt idx="42">
                  <c:v>0</c:v>
                </c:pt>
                <c:pt idx="43">
                  <c:v>5.4699999999999996E-4</c:v>
                </c:pt>
                <c:pt idx="44">
                  <c:v>7.1949385999999999E-3</c:v>
                </c:pt>
                <c:pt idx="45">
                  <c:v>1.5136836000000001E-2</c:v>
                </c:pt>
                <c:pt idx="46">
                  <c:v>2.1909913E-2</c:v>
                </c:pt>
                <c:pt idx="47">
                  <c:v>2.5792684E-2</c:v>
                </c:pt>
                <c:pt idx="48">
                  <c:v>2.6849993999999999E-2</c:v>
                </c:pt>
                <c:pt idx="49">
                  <c:v>2.5979019999999999E-2</c:v>
                </c:pt>
                <c:pt idx="50">
                  <c:v>2.4197202000000001E-2</c:v>
                </c:pt>
                <c:pt idx="51">
                  <c:v>2.351404E-2</c:v>
                </c:pt>
                <c:pt idx="52">
                  <c:v>2.4757511999999999E-2</c:v>
                </c:pt>
                <c:pt idx="53">
                  <c:v>2.6601255000000001E-2</c:v>
                </c:pt>
                <c:pt idx="54">
                  <c:v>2.7585406E-2</c:v>
                </c:pt>
                <c:pt idx="55">
                  <c:v>2.8074814E-2</c:v>
                </c:pt>
                <c:pt idx="56">
                  <c:v>3.0085810000000001E-2</c:v>
                </c:pt>
                <c:pt idx="57">
                  <c:v>3.4201644000000003E-2</c:v>
                </c:pt>
                <c:pt idx="58">
                  <c:v>3.8884250000000002E-2</c:v>
                </c:pt>
                <c:pt idx="59">
                  <c:v>4.2194639999999999E-2</c:v>
                </c:pt>
                <c:pt idx="60">
                  <c:v>4.2255969999999997E-2</c:v>
                </c:pt>
                <c:pt idx="61">
                  <c:v>4.0598474000000002E-2</c:v>
                </c:pt>
                <c:pt idx="62">
                  <c:v>3.7877649999999999E-2</c:v>
                </c:pt>
                <c:pt idx="63">
                  <c:v>3.4424700000000003E-2</c:v>
                </c:pt>
                <c:pt idx="64">
                  <c:v>3.0216679999999999E-2</c:v>
                </c:pt>
                <c:pt idx="65">
                  <c:v>2.8020845999999999E-2</c:v>
                </c:pt>
                <c:pt idx="66">
                  <c:v>3.0880100000000001E-2</c:v>
                </c:pt>
                <c:pt idx="67">
                  <c:v>3.9066046E-2</c:v>
                </c:pt>
                <c:pt idx="68">
                  <c:v>4.8419740000000003E-2</c:v>
                </c:pt>
                <c:pt idx="69">
                  <c:v>5.2855667000000002E-2</c:v>
                </c:pt>
                <c:pt idx="70">
                  <c:v>5.0105610000000002E-2</c:v>
                </c:pt>
                <c:pt idx="71">
                  <c:v>4.2704877000000002E-2</c:v>
                </c:pt>
                <c:pt idx="72">
                  <c:v>3.5014457999999998E-2</c:v>
                </c:pt>
                <c:pt idx="73">
                  <c:v>2.8917996000000001E-2</c:v>
                </c:pt>
                <c:pt idx="74">
                  <c:v>2.3819693999999999E-2</c:v>
                </c:pt>
                <c:pt idx="75">
                  <c:v>1.8149045999999999E-2</c:v>
                </c:pt>
                <c:pt idx="76">
                  <c:v>1.2719380000000001E-2</c:v>
                </c:pt>
                <c:pt idx="77">
                  <c:v>1.022701E-2</c:v>
                </c:pt>
                <c:pt idx="78">
                  <c:v>1.2717388E-2</c:v>
                </c:pt>
                <c:pt idx="79">
                  <c:v>1.8153206000000002E-2</c:v>
                </c:pt>
                <c:pt idx="80">
                  <c:v>2.1554253999999998E-2</c:v>
                </c:pt>
                <c:pt idx="81">
                  <c:v>1.9328916000000002E-2</c:v>
                </c:pt>
                <c:pt idx="82">
                  <c:v>1.1560371999999999E-2</c:v>
                </c:pt>
                <c:pt idx="83">
                  <c:v>1.9125909999999999E-3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6.2699999999999995E-4</c:v>
                </c:pt>
                <c:pt idx="89">
                  <c:v>4.6713939999999997E-3</c:v>
                </c:pt>
                <c:pt idx="90">
                  <c:v>8.5795219999999991E-3</c:v>
                </c:pt>
                <c:pt idx="91">
                  <c:v>1.2239297999999999E-2</c:v>
                </c:pt>
                <c:pt idx="92">
                  <c:v>1.4491535999999999E-2</c:v>
                </c:pt>
                <c:pt idx="93">
                  <c:v>1.5656082000000002E-2</c:v>
                </c:pt>
                <c:pt idx="94">
                  <c:v>1.5998057999999999E-2</c:v>
                </c:pt>
                <c:pt idx="95">
                  <c:v>1.5721364000000002E-2</c:v>
                </c:pt>
                <c:pt idx="96">
                  <c:v>1.6596409999999999E-2</c:v>
                </c:pt>
                <c:pt idx="97">
                  <c:v>1.8317046E-2</c:v>
                </c:pt>
                <c:pt idx="98">
                  <c:v>2.0253449999999999E-2</c:v>
                </c:pt>
                <c:pt idx="99">
                  <c:v>2.1707106E-2</c:v>
                </c:pt>
                <c:pt idx="100">
                  <c:v>2.2450982000000001E-2</c:v>
                </c:pt>
                <c:pt idx="101">
                  <c:v>2.3267796E-2</c:v>
                </c:pt>
                <c:pt idx="102">
                  <c:v>2.3913018000000001E-2</c:v>
                </c:pt>
                <c:pt idx="103">
                  <c:v>2.4920085000000002E-2</c:v>
                </c:pt>
                <c:pt idx="104">
                  <c:v>2.5519798E-2</c:v>
                </c:pt>
                <c:pt idx="105">
                  <c:v>2.5822252E-2</c:v>
                </c:pt>
                <c:pt idx="106">
                  <c:v>2.5679345999999999E-2</c:v>
                </c:pt>
                <c:pt idx="107">
                  <c:v>2.5256364E-2</c:v>
                </c:pt>
                <c:pt idx="108">
                  <c:v>2.4088958000000001E-2</c:v>
                </c:pt>
                <c:pt idx="109">
                  <c:v>2.2306835000000001E-2</c:v>
                </c:pt>
                <c:pt idx="110">
                  <c:v>2.0311123E-2</c:v>
                </c:pt>
                <c:pt idx="111">
                  <c:v>1.9686510000000001E-2</c:v>
                </c:pt>
                <c:pt idx="112">
                  <c:v>1.720621E-2</c:v>
                </c:pt>
                <c:pt idx="113">
                  <c:v>1.4424637000000001E-2</c:v>
                </c:pt>
                <c:pt idx="114">
                  <c:v>1.1019810999999999E-2</c:v>
                </c:pt>
                <c:pt idx="115">
                  <c:v>6.8789035999999998E-3</c:v>
                </c:pt>
                <c:pt idx="116">
                  <c:v>2.291127E-3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761F-4491-9D78-6983D20D64CD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[2]Sheet1!$D$205:$DT$205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6.4599999999999998E-5</c:v>
                </c:pt>
                <c:pt idx="7">
                  <c:v>1.6983317E-3</c:v>
                </c:pt>
                <c:pt idx="8">
                  <c:v>3.6973815999999998E-3</c:v>
                </c:pt>
                <c:pt idx="9">
                  <c:v>4.3970670000000002E-3</c:v>
                </c:pt>
                <c:pt idx="10">
                  <c:v>2.5391070000000001E-3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4.8099999999999998E-4</c:v>
                </c:pt>
                <c:pt idx="15">
                  <c:v>4.8267542999999996E-3</c:v>
                </c:pt>
                <c:pt idx="16">
                  <c:v>8.2344129999999995E-3</c:v>
                </c:pt>
                <c:pt idx="17">
                  <c:v>8.1112489999999992E-3</c:v>
                </c:pt>
                <c:pt idx="18">
                  <c:v>4.9986379999999997E-3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2.4280885999999999E-3</c:v>
                </c:pt>
                <c:pt idx="27">
                  <c:v>5.2759214000000004E-3</c:v>
                </c:pt>
                <c:pt idx="28">
                  <c:v>7.3600736999999998E-3</c:v>
                </c:pt>
                <c:pt idx="29">
                  <c:v>8.4146770000000006E-3</c:v>
                </c:pt>
                <c:pt idx="30">
                  <c:v>9.5373009999999998E-3</c:v>
                </c:pt>
                <c:pt idx="31">
                  <c:v>1.0874284999999999E-2</c:v>
                </c:pt>
                <c:pt idx="32">
                  <c:v>1.1894706E-2</c:v>
                </c:pt>
                <c:pt idx="33">
                  <c:v>1.3498751999999999E-2</c:v>
                </c:pt>
                <c:pt idx="34">
                  <c:v>1.4972063000000001E-2</c:v>
                </c:pt>
                <c:pt idx="35">
                  <c:v>1.5855406999999998E-2</c:v>
                </c:pt>
                <c:pt idx="36">
                  <c:v>1.5085616E-2</c:v>
                </c:pt>
                <c:pt idx="37">
                  <c:v>1.2362592E-2</c:v>
                </c:pt>
                <c:pt idx="38">
                  <c:v>8.2638369999999996E-3</c:v>
                </c:pt>
                <c:pt idx="39">
                  <c:v>4.0425825999999996E-3</c:v>
                </c:pt>
                <c:pt idx="40">
                  <c:v>4.0499999999999998E-4</c:v>
                </c:pt>
                <c:pt idx="41">
                  <c:v>0</c:v>
                </c:pt>
                <c:pt idx="42">
                  <c:v>0</c:v>
                </c:pt>
                <c:pt idx="43">
                  <c:v>1.0881061E-3</c:v>
                </c:pt>
                <c:pt idx="44">
                  <c:v>7.7058183999999998E-3</c:v>
                </c:pt>
                <c:pt idx="45">
                  <c:v>1.5554112E-2</c:v>
                </c:pt>
                <c:pt idx="46">
                  <c:v>2.2161175000000002E-2</c:v>
                </c:pt>
                <c:pt idx="47">
                  <c:v>2.5875705999999998E-2</c:v>
                </c:pt>
                <c:pt idx="48">
                  <c:v>2.6860397000000001E-2</c:v>
                </c:pt>
                <c:pt idx="49">
                  <c:v>2.5965769E-2</c:v>
                </c:pt>
                <c:pt idx="50">
                  <c:v>2.4084568000000001E-2</c:v>
                </c:pt>
                <c:pt idx="51">
                  <c:v>2.3195758E-2</c:v>
                </c:pt>
                <c:pt idx="52">
                  <c:v>2.4241052999999999E-2</c:v>
                </c:pt>
                <c:pt idx="53">
                  <c:v>2.6062086000000002E-2</c:v>
                </c:pt>
                <c:pt idx="54">
                  <c:v>2.7179037999999999E-2</c:v>
                </c:pt>
                <c:pt idx="55">
                  <c:v>2.7829401E-2</c:v>
                </c:pt>
                <c:pt idx="56">
                  <c:v>2.9913763999999999E-2</c:v>
                </c:pt>
                <c:pt idx="57">
                  <c:v>3.4071799999999999E-2</c:v>
                </c:pt>
                <c:pt idx="58">
                  <c:v>3.8824175000000002E-2</c:v>
                </c:pt>
                <c:pt idx="59">
                  <c:v>4.2241151999999997E-2</c:v>
                </c:pt>
                <c:pt idx="60">
                  <c:v>4.2366059999999997E-2</c:v>
                </c:pt>
                <c:pt idx="61">
                  <c:v>4.0652633000000001E-2</c:v>
                </c:pt>
                <c:pt idx="62">
                  <c:v>3.7825352999999999E-2</c:v>
                </c:pt>
                <c:pt idx="63">
                  <c:v>3.4338071999999997E-2</c:v>
                </c:pt>
                <c:pt idx="64">
                  <c:v>3.0246269999999999E-2</c:v>
                </c:pt>
                <c:pt idx="65">
                  <c:v>2.8241307E-2</c:v>
                </c:pt>
                <c:pt idx="66">
                  <c:v>3.1162160000000001E-2</c:v>
                </c:pt>
                <c:pt idx="67">
                  <c:v>3.9111595999999998E-2</c:v>
                </c:pt>
                <c:pt idx="68">
                  <c:v>4.8037879999999998E-2</c:v>
                </c:pt>
                <c:pt idx="69">
                  <c:v>5.2140550000000001E-2</c:v>
                </c:pt>
                <c:pt idx="70">
                  <c:v>4.9400489999999998E-2</c:v>
                </c:pt>
                <c:pt idx="71">
                  <c:v>4.2297493999999998E-2</c:v>
                </c:pt>
                <c:pt idx="72">
                  <c:v>3.4937813999999998E-2</c:v>
                </c:pt>
                <c:pt idx="73">
                  <c:v>2.8976723999999999E-2</c:v>
                </c:pt>
                <c:pt idx="74">
                  <c:v>2.3755800000000001E-2</c:v>
                </c:pt>
                <c:pt idx="75">
                  <c:v>1.7824079999999999E-2</c:v>
                </c:pt>
                <c:pt idx="76">
                  <c:v>1.2167676000000001E-2</c:v>
                </c:pt>
                <c:pt idx="77">
                  <c:v>9.6243530000000004E-3</c:v>
                </c:pt>
                <c:pt idx="78">
                  <c:v>1.2272623999999999E-2</c:v>
                </c:pt>
                <c:pt idx="79">
                  <c:v>1.7969045999999999E-2</c:v>
                </c:pt>
                <c:pt idx="80">
                  <c:v>2.1608470000000001E-2</c:v>
                </c:pt>
                <c:pt idx="81">
                  <c:v>1.9518590999999998E-2</c:v>
                </c:pt>
                <c:pt idx="82">
                  <c:v>1.1840178E-2</c:v>
                </c:pt>
                <c:pt idx="83">
                  <c:v>2.3035104000000001E-3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5.13E-4</c:v>
                </c:pt>
                <c:pt idx="89">
                  <c:v>4.2215576000000001E-3</c:v>
                </c:pt>
                <c:pt idx="90">
                  <c:v>7.8810400000000006E-3</c:v>
                </c:pt>
                <c:pt idx="91">
                  <c:v>1.1384449E-2</c:v>
                </c:pt>
                <c:pt idx="92">
                  <c:v>1.3674805E-2</c:v>
                </c:pt>
                <c:pt idx="93">
                  <c:v>1.5017357E-2</c:v>
                </c:pt>
                <c:pt idx="94">
                  <c:v>1.5604493000000001E-2</c:v>
                </c:pt>
                <c:pt idx="95">
                  <c:v>1.55794835E-2</c:v>
                </c:pt>
                <c:pt idx="96">
                  <c:v>1.6654484000000001E-2</c:v>
                </c:pt>
                <c:pt idx="97">
                  <c:v>1.8476434E-2</c:v>
                </c:pt>
                <c:pt idx="98">
                  <c:v>2.0430388000000001E-2</c:v>
                </c:pt>
                <c:pt idx="99">
                  <c:v>2.1850748E-2</c:v>
                </c:pt>
                <c:pt idx="100">
                  <c:v>2.2550608999999999E-2</c:v>
                </c:pt>
                <c:pt idx="101">
                  <c:v>2.3310494000000001E-2</c:v>
                </c:pt>
                <c:pt idx="102">
                  <c:v>2.3927897E-2</c:v>
                </c:pt>
                <c:pt idx="103">
                  <c:v>2.4929010000000001E-2</c:v>
                </c:pt>
                <c:pt idx="104">
                  <c:v>2.5541963000000001E-2</c:v>
                </c:pt>
                <c:pt idx="105">
                  <c:v>2.5872619999999999E-2</c:v>
                </c:pt>
                <c:pt idx="106">
                  <c:v>2.5763562E-2</c:v>
                </c:pt>
                <c:pt idx="107">
                  <c:v>2.5379044999999999E-2</c:v>
                </c:pt>
                <c:pt idx="108">
                  <c:v>2.4236394000000001E-2</c:v>
                </c:pt>
                <c:pt idx="109">
                  <c:v>2.2466071000000001E-2</c:v>
                </c:pt>
                <c:pt idx="110">
                  <c:v>2.0477878000000001E-2</c:v>
                </c:pt>
                <c:pt idx="111">
                  <c:v>1.9906134999999998E-2</c:v>
                </c:pt>
                <c:pt idx="112">
                  <c:v>1.742732E-2</c:v>
                </c:pt>
                <c:pt idx="113">
                  <c:v>1.4627184999999999E-2</c:v>
                </c:pt>
                <c:pt idx="114">
                  <c:v>1.1202211E-2</c:v>
                </c:pt>
                <c:pt idx="115">
                  <c:v>7.0468800000000002E-3</c:v>
                </c:pt>
                <c:pt idx="116">
                  <c:v>2.4539485999999998E-3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761F-4491-9D78-6983D20D64CD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[2]Sheet1!$D$206:$DT$206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1.4878726999999999E-3</c:v>
                </c:pt>
                <c:pt idx="8">
                  <c:v>3.5848326999999998E-3</c:v>
                </c:pt>
                <c:pt idx="9">
                  <c:v>4.5321459999999999E-3</c:v>
                </c:pt>
                <c:pt idx="10">
                  <c:v>2.9805071999999999E-3</c:v>
                </c:pt>
                <c:pt idx="11">
                  <c:v>5.5899999999999997E-5</c:v>
                </c:pt>
                <c:pt idx="12">
                  <c:v>0</c:v>
                </c:pt>
                <c:pt idx="13">
                  <c:v>0</c:v>
                </c:pt>
                <c:pt idx="14">
                  <c:v>4.6200000000000001E-4</c:v>
                </c:pt>
                <c:pt idx="15">
                  <c:v>4.5441524000000002E-3</c:v>
                </c:pt>
                <c:pt idx="16">
                  <c:v>7.8577209999999998E-3</c:v>
                </c:pt>
                <c:pt idx="17">
                  <c:v>7.8077340000000002E-3</c:v>
                </c:pt>
                <c:pt idx="18">
                  <c:v>4.9119447000000004E-3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2.5344350999999998E-3</c:v>
                </c:pt>
                <c:pt idx="27">
                  <c:v>5.3570309999999999E-3</c:v>
                </c:pt>
                <c:pt idx="28">
                  <c:v>7.4293427E-3</c:v>
                </c:pt>
                <c:pt idx="29">
                  <c:v>8.4130569999999998E-3</c:v>
                </c:pt>
                <c:pt idx="30">
                  <c:v>9.3764899999999995E-3</c:v>
                </c:pt>
                <c:pt idx="31">
                  <c:v>1.0533844000000001E-2</c:v>
                </c:pt>
                <c:pt idx="32">
                  <c:v>1.1480666E-2</c:v>
                </c:pt>
                <c:pt idx="33">
                  <c:v>1.3091392E-2</c:v>
                </c:pt>
                <c:pt idx="34">
                  <c:v>1.45913465E-2</c:v>
                </c:pt>
                <c:pt idx="35">
                  <c:v>1.5495902000000001E-2</c:v>
                </c:pt>
                <c:pt idx="36">
                  <c:v>1.4795562E-2</c:v>
                </c:pt>
                <c:pt idx="37">
                  <c:v>1.2224960999999999E-2</c:v>
                </c:pt>
                <c:pt idx="38">
                  <c:v>8.3178374999999995E-3</c:v>
                </c:pt>
                <c:pt idx="39">
                  <c:v>4.2288930000000001E-3</c:v>
                </c:pt>
                <c:pt idx="40">
                  <c:v>6.0099999999999997E-4</c:v>
                </c:pt>
                <c:pt idx="41">
                  <c:v>0</c:v>
                </c:pt>
                <c:pt idx="42">
                  <c:v>0</c:v>
                </c:pt>
                <c:pt idx="43">
                  <c:v>6.7199999999999996E-4</c:v>
                </c:pt>
                <c:pt idx="44">
                  <c:v>7.0837799999999996E-3</c:v>
                </c:pt>
                <c:pt idx="45">
                  <c:v>1.4910680000000001E-2</c:v>
                </c:pt>
                <c:pt idx="46">
                  <c:v>2.1663162999999999E-2</c:v>
                </c:pt>
                <c:pt idx="47">
                  <c:v>2.5570637E-2</c:v>
                </c:pt>
                <c:pt idx="48">
                  <c:v>2.6679184000000002E-2</c:v>
                </c:pt>
                <c:pt idx="49">
                  <c:v>2.5856804000000001E-2</c:v>
                </c:pt>
                <c:pt idx="50">
                  <c:v>2.4077939E-2</c:v>
                </c:pt>
                <c:pt idx="51">
                  <c:v>2.3240373000000002E-2</c:v>
                </c:pt>
                <c:pt idx="52">
                  <c:v>2.4211435E-2</c:v>
                </c:pt>
                <c:pt idx="53">
                  <c:v>2.5803924999999998E-2</c:v>
                </c:pt>
                <c:pt idx="54">
                  <c:v>2.6701394E-2</c:v>
                </c:pt>
                <c:pt idx="55">
                  <c:v>2.7287647000000002E-2</c:v>
                </c:pt>
                <c:pt idx="56">
                  <c:v>2.9482054000000001E-2</c:v>
                </c:pt>
                <c:pt idx="57">
                  <c:v>3.3835034999999999E-2</c:v>
                </c:pt>
                <c:pt idx="58">
                  <c:v>3.8752782999999999E-2</c:v>
                </c:pt>
                <c:pt idx="59">
                  <c:v>4.2273153000000001E-2</c:v>
                </c:pt>
                <c:pt idx="60">
                  <c:v>4.2421180000000003E-2</c:v>
                </c:pt>
                <c:pt idx="61">
                  <c:v>4.0638182000000002E-2</c:v>
                </c:pt>
                <c:pt idx="62">
                  <c:v>3.7681520000000003E-2</c:v>
                </c:pt>
                <c:pt idx="63">
                  <c:v>3.4109153000000003E-2</c:v>
                </c:pt>
                <c:pt idx="64">
                  <c:v>3.0028777E-2</c:v>
                </c:pt>
                <c:pt idx="65">
                  <c:v>2.807948E-2</c:v>
                </c:pt>
                <c:pt idx="66">
                  <c:v>3.09685E-2</c:v>
                </c:pt>
                <c:pt idx="67">
                  <c:v>3.8790963999999997E-2</c:v>
                </c:pt>
                <c:pt idx="68">
                  <c:v>4.762454E-2</c:v>
                </c:pt>
                <c:pt idx="69">
                  <c:v>5.1825896000000003E-2</c:v>
                </c:pt>
                <c:pt idx="70">
                  <c:v>4.936757E-2</c:v>
                </c:pt>
                <c:pt idx="71">
                  <c:v>4.2568135999999999E-2</c:v>
                </c:pt>
                <c:pt idx="72">
                  <c:v>3.5335197999999998E-2</c:v>
                </c:pt>
                <c:pt idx="73">
                  <c:v>2.9235797000000001E-2</c:v>
                </c:pt>
                <c:pt idx="74">
                  <c:v>2.3689762E-2</c:v>
                </c:pt>
                <c:pt idx="75">
                  <c:v>1.7450828000000002E-2</c:v>
                </c:pt>
                <c:pt idx="76">
                  <c:v>1.1703735999999999E-2</c:v>
                </c:pt>
                <c:pt idx="77">
                  <c:v>9.3607299999999994E-3</c:v>
                </c:pt>
                <c:pt idx="78">
                  <c:v>1.2343836E-2</c:v>
                </c:pt>
                <c:pt idx="79">
                  <c:v>1.8307066E-2</c:v>
                </c:pt>
                <c:pt idx="80">
                  <c:v>2.2033077000000002E-2</c:v>
                </c:pt>
                <c:pt idx="81">
                  <c:v>1.9855224000000001E-2</c:v>
                </c:pt>
                <c:pt idx="82">
                  <c:v>1.1926104E-2</c:v>
                </c:pt>
                <c:pt idx="83">
                  <c:v>2.0206629000000002E-3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1.6899999999999999E-4</c:v>
                </c:pt>
                <c:pt idx="89">
                  <c:v>4.260621E-3</c:v>
                </c:pt>
                <c:pt idx="90">
                  <c:v>8.2279390000000001E-3</c:v>
                </c:pt>
                <c:pt idx="91">
                  <c:v>1.1826868000000001E-2</c:v>
                </c:pt>
                <c:pt idx="92">
                  <c:v>1.4024234999999999E-2</c:v>
                </c:pt>
                <c:pt idx="93">
                  <c:v>1.5208885E-2</c:v>
                </c:pt>
                <c:pt idx="94">
                  <c:v>1.5654853E-2</c:v>
                </c:pt>
                <c:pt idx="95">
                  <c:v>1.5527711E-2</c:v>
                </c:pt>
                <c:pt idx="96">
                  <c:v>1.6555897999999999E-2</c:v>
                </c:pt>
                <c:pt idx="97">
                  <c:v>1.8373845E-2</c:v>
                </c:pt>
                <c:pt idx="98">
                  <c:v>2.0319143000000001E-2</c:v>
                </c:pt>
                <c:pt idx="99">
                  <c:v>2.1708921999999999E-2</c:v>
                </c:pt>
                <c:pt idx="100">
                  <c:v>2.236749E-2</c:v>
                </c:pt>
                <c:pt idx="101">
                  <c:v>2.3136365999999998E-2</c:v>
                </c:pt>
                <c:pt idx="102">
                  <c:v>2.3704685E-2</c:v>
                </c:pt>
                <c:pt idx="103">
                  <c:v>2.4673773E-2</c:v>
                </c:pt>
                <c:pt idx="104">
                  <c:v>2.5276534E-2</c:v>
                </c:pt>
                <c:pt idx="105">
                  <c:v>2.5620790000000001E-2</c:v>
                </c:pt>
                <c:pt idx="106">
                  <c:v>2.5551440000000002E-2</c:v>
                </c:pt>
                <c:pt idx="107">
                  <c:v>2.52036E-2</c:v>
                </c:pt>
                <c:pt idx="108">
                  <c:v>2.4163440000000001E-2</c:v>
                </c:pt>
                <c:pt idx="109">
                  <c:v>2.2512854999999998E-2</c:v>
                </c:pt>
                <c:pt idx="110">
                  <c:v>2.0654692999999998E-2</c:v>
                </c:pt>
                <c:pt idx="111">
                  <c:v>2.0191002999999999E-2</c:v>
                </c:pt>
                <c:pt idx="112">
                  <c:v>1.7836281999999998E-2</c:v>
                </c:pt>
                <c:pt idx="113">
                  <c:v>1.5139816E-2</c:v>
                </c:pt>
                <c:pt idx="114">
                  <c:v>1.1801169E-2</c:v>
                </c:pt>
                <c:pt idx="115">
                  <c:v>7.7140713E-3</c:v>
                </c:pt>
                <c:pt idx="116">
                  <c:v>3.1722846999999998E-3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761F-4491-9D78-6983D20D64CD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[2]Sheet1!$D$207:$DT$207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1.6475762000000001E-3</c:v>
                </c:pt>
                <c:pt idx="8">
                  <c:v>3.7836139999999998E-3</c:v>
                </c:pt>
                <c:pt idx="9">
                  <c:v>4.61211E-3</c:v>
                </c:pt>
                <c:pt idx="10">
                  <c:v>2.825153E-3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6.1700000000000004E-4</c:v>
                </c:pt>
                <c:pt idx="15">
                  <c:v>4.9020219999999998E-3</c:v>
                </c:pt>
                <c:pt idx="16">
                  <c:v>8.2161779999999993E-3</c:v>
                </c:pt>
                <c:pt idx="17">
                  <c:v>7.9818790000000008E-3</c:v>
                </c:pt>
                <c:pt idx="18">
                  <c:v>4.8252954000000004E-3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2.4468044E-3</c:v>
                </c:pt>
                <c:pt idx="27">
                  <c:v>5.1771966000000004E-3</c:v>
                </c:pt>
                <c:pt idx="28">
                  <c:v>7.1500540000000003E-3</c:v>
                </c:pt>
                <c:pt idx="29">
                  <c:v>8.1364599999999999E-3</c:v>
                </c:pt>
                <c:pt idx="30">
                  <c:v>9.2113649999999991E-3</c:v>
                </c:pt>
                <c:pt idx="31">
                  <c:v>1.0544389499999999E-2</c:v>
                </c:pt>
                <c:pt idx="32">
                  <c:v>1.1611826E-2</c:v>
                </c:pt>
                <c:pt idx="33">
                  <c:v>1.3220272999999999E-2</c:v>
                </c:pt>
                <c:pt idx="34">
                  <c:v>1.4672798000000001E-2</c:v>
                </c:pt>
                <c:pt idx="35">
                  <c:v>1.5569332E-2</c:v>
                </c:pt>
                <c:pt idx="36">
                  <c:v>1.4898995E-2</c:v>
                </c:pt>
                <c:pt idx="37">
                  <c:v>1.2309776999999999E-2</c:v>
                </c:pt>
                <c:pt idx="38">
                  <c:v>8.2787810000000007E-3</c:v>
                </c:pt>
                <c:pt idx="39">
                  <c:v>4.0182057000000002E-3</c:v>
                </c:pt>
                <c:pt idx="40">
                  <c:v>3.0299999999999999E-4</c:v>
                </c:pt>
                <c:pt idx="41">
                  <c:v>0</c:v>
                </c:pt>
                <c:pt idx="42">
                  <c:v>0</c:v>
                </c:pt>
                <c:pt idx="43">
                  <c:v>6.9399999999999996E-4</c:v>
                </c:pt>
                <c:pt idx="44">
                  <c:v>7.3332023000000001E-3</c:v>
                </c:pt>
                <c:pt idx="45">
                  <c:v>1.5288944E-2</c:v>
                </c:pt>
                <c:pt idx="46">
                  <c:v>2.2013342000000002E-2</c:v>
                </c:pt>
                <c:pt idx="47">
                  <c:v>2.5804045000000001E-2</c:v>
                </c:pt>
                <c:pt idx="48">
                  <c:v>2.6808450000000001E-2</c:v>
                </c:pt>
                <c:pt idx="49">
                  <c:v>2.5914726999999999E-2</c:v>
                </c:pt>
                <c:pt idx="50">
                  <c:v>2.4037263999999999E-2</c:v>
                </c:pt>
                <c:pt idx="51">
                  <c:v>2.3087017000000001E-2</c:v>
                </c:pt>
                <c:pt idx="52">
                  <c:v>2.3980319999999999E-2</c:v>
                </c:pt>
                <c:pt idx="53">
                  <c:v>2.5607655E-2</c:v>
                </c:pt>
                <c:pt idx="54">
                  <c:v>2.6624169999999999E-2</c:v>
                </c:pt>
                <c:pt idx="55">
                  <c:v>2.7335196999999999E-2</c:v>
                </c:pt>
                <c:pt idx="56">
                  <c:v>2.9607334999999999E-2</c:v>
                </c:pt>
                <c:pt idx="57">
                  <c:v>3.3938379999999997E-2</c:v>
                </c:pt>
                <c:pt idx="58">
                  <c:v>3.8792536000000002E-2</c:v>
                </c:pt>
                <c:pt idx="59">
                  <c:v>4.2261090000000001E-2</c:v>
                </c:pt>
                <c:pt idx="60">
                  <c:v>4.241553E-2</c:v>
                </c:pt>
                <c:pt idx="61">
                  <c:v>4.0667389999999998E-2</c:v>
                </c:pt>
                <c:pt idx="62">
                  <c:v>3.7713967000000001E-2</c:v>
                </c:pt>
                <c:pt idx="63">
                  <c:v>3.4073043999999997E-2</c:v>
                </c:pt>
                <c:pt idx="64">
                  <c:v>2.9876234000000002E-2</c:v>
                </c:pt>
                <c:pt idx="65">
                  <c:v>2.7818233000000001E-2</c:v>
                </c:pt>
                <c:pt idx="66">
                  <c:v>3.0628914E-2</c:v>
                </c:pt>
                <c:pt idx="67">
                  <c:v>3.842781E-2</c:v>
                </c:pt>
                <c:pt idx="68">
                  <c:v>4.7347765E-2</c:v>
                </c:pt>
                <c:pt idx="69">
                  <c:v>5.1784728000000002E-2</c:v>
                </c:pt>
                <c:pt idx="70">
                  <c:v>4.9630362999999997E-2</c:v>
                </c:pt>
                <c:pt idx="71">
                  <c:v>4.3017215999999997E-2</c:v>
                </c:pt>
                <c:pt idx="72">
                  <c:v>3.569804E-2</c:v>
                </c:pt>
                <c:pt idx="73">
                  <c:v>2.9275648000000001E-2</c:v>
                </c:pt>
                <c:pt idx="74">
                  <c:v>2.3358244E-2</c:v>
                </c:pt>
                <c:pt idx="75">
                  <c:v>1.6911066999999998E-2</c:v>
                </c:pt>
                <c:pt idx="76">
                  <c:v>1.1179685E-2</c:v>
                </c:pt>
                <c:pt idx="77">
                  <c:v>8.9878000000000006E-3</c:v>
                </c:pt>
                <c:pt idx="78">
                  <c:v>1.2094311999999999E-2</c:v>
                </c:pt>
                <c:pt idx="79">
                  <c:v>1.8063211999999999E-2</c:v>
                </c:pt>
                <c:pt idx="80">
                  <c:v>2.1728523E-2</c:v>
                </c:pt>
                <c:pt idx="81">
                  <c:v>1.9534439000000001E-2</c:v>
                </c:pt>
                <c:pt idx="82">
                  <c:v>1.1744611E-2</c:v>
                </c:pt>
                <c:pt idx="83">
                  <c:v>2.1194029000000001E-3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6.1899999999999998E-4</c:v>
                </c:pt>
                <c:pt idx="89">
                  <c:v>4.5411056000000003E-3</c:v>
                </c:pt>
                <c:pt idx="90">
                  <c:v>8.3284840000000006E-3</c:v>
                </c:pt>
                <c:pt idx="91">
                  <c:v>1.1796118E-2</c:v>
                </c:pt>
                <c:pt idx="92">
                  <c:v>1.3884083E-2</c:v>
                </c:pt>
                <c:pt idx="93">
                  <c:v>1.4956105500000001E-2</c:v>
                </c:pt>
                <c:pt idx="94">
                  <c:v>1.5272155000000001E-2</c:v>
                </c:pt>
                <c:pt idx="95">
                  <c:v>1.503265E-2</c:v>
                </c:pt>
                <c:pt idx="96">
                  <c:v>1.5968135000000001E-2</c:v>
                </c:pt>
                <c:pt idx="97">
                  <c:v>1.7742676999999998E-2</c:v>
                </c:pt>
                <c:pt idx="98">
                  <c:v>1.9711908E-2</c:v>
                </c:pt>
                <c:pt idx="99">
                  <c:v>2.1186940000000001E-2</c:v>
                </c:pt>
                <c:pt idx="100">
                  <c:v>2.1969015000000001E-2</c:v>
                </c:pt>
                <c:pt idx="101">
                  <c:v>2.2847906000000001E-2</c:v>
                </c:pt>
                <c:pt idx="102">
                  <c:v>2.3571215999999999E-2</c:v>
                </c:pt>
                <c:pt idx="103">
                  <c:v>2.4670602999999999E-2</c:v>
                </c:pt>
                <c:pt idx="104">
                  <c:v>2.5387113999999999E-2</c:v>
                </c:pt>
                <c:pt idx="105">
                  <c:v>2.58287E-2</c:v>
                </c:pt>
                <c:pt idx="106">
                  <c:v>2.5833562000000001E-2</c:v>
                </c:pt>
                <c:pt idx="107">
                  <c:v>2.5567590000000001E-2</c:v>
                </c:pt>
                <c:pt idx="108">
                  <c:v>2.4535715999999999E-2</c:v>
                </c:pt>
                <c:pt idx="109">
                  <c:v>2.2871802E-2</c:v>
                </c:pt>
                <c:pt idx="110">
                  <c:v>2.0983726000000001E-2</c:v>
                </c:pt>
                <c:pt idx="111">
                  <c:v>2.0541950999999999E-2</c:v>
                </c:pt>
                <c:pt idx="112">
                  <c:v>1.8151609999999999E-2</c:v>
                </c:pt>
                <c:pt idx="113">
                  <c:v>1.5430175000000001E-2</c:v>
                </c:pt>
                <c:pt idx="114">
                  <c:v>1.2067359999999999E-2</c:v>
                </c:pt>
                <c:pt idx="115">
                  <c:v>7.9559520000000005E-3</c:v>
                </c:pt>
                <c:pt idx="116">
                  <c:v>3.3975820000000001E-3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761F-4491-9D78-6983D20D64CD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[2]Sheet1!$D$208:$DT$208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1.3543671E-3</c:v>
                </c:pt>
                <c:pt idx="8">
                  <c:v>3.2294303999999999E-3</c:v>
                </c:pt>
                <c:pt idx="9">
                  <c:v>4.0842522999999997E-3</c:v>
                </c:pt>
                <c:pt idx="10">
                  <c:v>2.6456816000000002E-3</c:v>
                </c:pt>
                <c:pt idx="11">
                  <c:v>2.9099999999999999E-5</c:v>
                </c:pt>
                <c:pt idx="12">
                  <c:v>0</c:v>
                </c:pt>
                <c:pt idx="13">
                  <c:v>0</c:v>
                </c:pt>
                <c:pt idx="14">
                  <c:v>8.5899999999999995E-4</c:v>
                </c:pt>
                <c:pt idx="15">
                  <c:v>4.5954799999999999E-3</c:v>
                </c:pt>
                <c:pt idx="16">
                  <c:v>7.4678219999999998E-3</c:v>
                </c:pt>
                <c:pt idx="17">
                  <c:v>7.0927849999999999E-3</c:v>
                </c:pt>
                <c:pt idx="18">
                  <c:v>4.0811450000000004E-3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2.5242607000000002E-3</c:v>
                </c:pt>
                <c:pt idx="27">
                  <c:v>5.005776E-3</c:v>
                </c:pt>
                <c:pt idx="28">
                  <c:v>6.8295500000000002E-3</c:v>
                </c:pt>
                <c:pt idx="29">
                  <c:v>7.7516770000000002E-3</c:v>
                </c:pt>
                <c:pt idx="30">
                  <c:v>8.8172519999999994E-3</c:v>
                </c:pt>
                <c:pt idx="31">
                  <c:v>1.0176245E-2</c:v>
                </c:pt>
                <c:pt idx="32">
                  <c:v>1.1345229E-2</c:v>
                </c:pt>
                <c:pt idx="33">
                  <c:v>1.3122059E-2</c:v>
                </c:pt>
                <c:pt idx="34">
                  <c:v>1.4726749000000001E-2</c:v>
                </c:pt>
                <c:pt idx="35">
                  <c:v>1.5637104999999998E-2</c:v>
                </c:pt>
                <c:pt idx="36">
                  <c:v>1.4824076E-2</c:v>
                </c:pt>
                <c:pt idx="37">
                  <c:v>1.2065736000000001E-2</c:v>
                </c:pt>
                <c:pt idx="38">
                  <c:v>7.9878269999999994E-3</c:v>
                </c:pt>
                <c:pt idx="39">
                  <c:v>3.8341044000000002E-3</c:v>
                </c:pt>
                <c:pt idx="40">
                  <c:v>3.0400000000000002E-4</c:v>
                </c:pt>
                <c:pt idx="41">
                  <c:v>0</c:v>
                </c:pt>
                <c:pt idx="42">
                  <c:v>0</c:v>
                </c:pt>
                <c:pt idx="43">
                  <c:v>8.5999999999999998E-4</c:v>
                </c:pt>
                <c:pt idx="44">
                  <c:v>7.3763489999999999E-3</c:v>
                </c:pt>
                <c:pt idx="45">
                  <c:v>1.5187447E-2</c:v>
                </c:pt>
                <c:pt idx="46">
                  <c:v>2.181657E-2</c:v>
                </c:pt>
                <c:pt idx="47">
                  <c:v>2.5562424E-2</c:v>
                </c:pt>
                <c:pt idx="48">
                  <c:v>2.6554264000000001E-2</c:v>
                </c:pt>
                <c:pt idx="49">
                  <c:v>2.5654728000000002E-2</c:v>
                </c:pt>
                <c:pt idx="50">
                  <c:v>2.3808721000000001E-2</c:v>
                </c:pt>
                <c:pt idx="51">
                  <c:v>2.2917771999999999E-2</c:v>
                </c:pt>
                <c:pt idx="52">
                  <c:v>2.3876596E-2</c:v>
                </c:pt>
                <c:pt idx="53">
                  <c:v>2.5490813000000001E-2</c:v>
                </c:pt>
                <c:pt idx="54">
                  <c:v>2.6420906000000001E-2</c:v>
                </c:pt>
                <c:pt idx="55">
                  <c:v>2.702713E-2</c:v>
                </c:pt>
                <c:pt idx="56">
                  <c:v>2.9255320000000001E-2</c:v>
                </c:pt>
                <c:pt idx="57">
                  <c:v>3.3691699999999998E-2</c:v>
                </c:pt>
                <c:pt idx="58">
                  <c:v>3.8801624999999999E-2</c:v>
                </c:pt>
                <c:pt idx="59">
                  <c:v>4.2592499999999998E-2</c:v>
                </c:pt>
                <c:pt idx="60">
                  <c:v>4.3001372000000003E-2</c:v>
                </c:pt>
                <c:pt idx="61">
                  <c:v>4.1280597000000002E-2</c:v>
                </c:pt>
                <c:pt idx="62">
                  <c:v>3.8109478000000002E-2</c:v>
                </c:pt>
                <c:pt idx="63">
                  <c:v>3.4122172999999999E-2</c:v>
                </c:pt>
                <c:pt idx="64">
                  <c:v>2.9616231E-2</c:v>
                </c:pt>
                <c:pt idx="65">
                  <c:v>2.7421592000000002E-2</c:v>
                </c:pt>
                <c:pt idx="66">
                  <c:v>3.0282660999999999E-2</c:v>
                </c:pt>
                <c:pt idx="67">
                  <c:v>3.8186602E-2</c:v>
                </c:pt>
                <c:pt idx="68">
                  <c:v>4.7129200000000003E-2</c:v>
                </c:pt>
                <c:pt idx="69">
                  <c:v>5.1417798000000001E-2</c:v>
                </c:pt>
                <c:pt idx="70">
                  <c:v>4.9049042000000001E-2</c:v>
                </c:pt>
                <c:pt idx="71">
                  <c:v>4.2329020000000002E-2</c:v>
                </c:pt>
                <c:pt idx="72">
                  <c:v>3.5116509999999997E-2</c:v>
                </c:pt>
                <c:pt idx="73">
                  <c:v>2.8974947000000001E-2</c:v>
                </c:pt>
                <c:pt idx="74">
                  <c:v>2.3402605E-2</c:v>
                </c:pt>
                <c:pt idx="75">
                  <c:v>1.7262006E-2</c:v>
                </c:pt>
                <c:pt idx="76">
                  <c:v>1.1698495E-2</c:v>
                </c:pt>
                <c:pt idx="77">
                  <c:v>9.4413929999999993E-3</c:v>
                </c:pt>
                <c:pt idx="78">
                  <c:v>1.2261637000000001E-2</c:v>
                </c:pt>
                <c:pt idx="79">
                  <c:v>1.7895794E-2</c:v>
                </c:pt>
                <c:pt idx="80">
                  <c:v>2.1366779999999998E-2</c:v>
                </c:pt>
                <c:pt idx="81">
                  <c:v>1.9202434000000001E-2</c:v>
                </c:pt>
                <c:pt idx="82">
                  <c:v>1.1565778000000001E-2</c:v>
                </c:pt>
                <c:pt idx="83">
                  <c:v>2.0713229999999999E-3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1.06E-4</c:v>
                </c:pt>
                <c:pt idx="89">
                  <c:v>3.9311674999999999E-3</c:v>
                </c:pt>
                <c:pt idx="90">
                  <c:v>7.7191919999999997E-3</c:v>
                </c:pt>
                <c:pt idx="91">
                  <c:v>1.127098E-2</c:v>
                </c:pt>
                <c:pt idx="92">
                  <c:v>1.3532557000000001E-2</c:v>
                </c:pt>
                <c:pt idx="93">
                  <c:v>1.4809891E-2</c:v>
                </c:pt>
                <c:pt idx="94">
                  <c:v>1.5355919500000001E-2</c:v>
                </c:pt>
                <c:pt idx="95">
                  <c:v>1.5312829999999999E-2</c:v>
                </c:pt>
                <c:pt idx="96">
                  <c:v>1.6391060999999998E-2</c:v>
                </c:pt>
                <c:pt idx="97">
                  <c:v>1.8229889999999999E-2</c:v>
                </c:pt>
                <c:pt idx="98">
                  <c:v>2.0188366999999999E-2</c:v>
                </c:pt>
                <c:pt idx="99">
                  <c:v>2.1582021999999999E-2</c:v>
                </c:pt>
                <c:pt idx="100">
                  <c:v>2.2204274E-2</c:v>
                </c:pt>
                <c:pt idx="101">
                  <c:v>2.2867632999999998E-2</c:v>
                </c:pt>
                <c:pt idx="102">
                  <c:v>2.3408666000000002E-2</c:v>
                </c:pt>
                <c:pt idx="103">
                  <c:v>2.4315779999999999E-2</c:v>
                </c:pt>
                <c:pt idx="104">
                  <c:v>2.4870856E-2</c:v>
                </c:pt>
                <c:pt idx="105">
                  <c:v>2.5191684999999998E-2</c:v>
                </c:pt>
                <c:pt idx="106">
                  <c:v>2.5122137999999999E-2</c:v>
                </c:pt>
                <c:pt idx="107">
                  <c:v>2.4811766999999998E-2</c:v>
                </c:pt>
                <c:pt idx="108">
                  <c:v>2.3811994E-2</c:v>
                </c:pt>
                <c:pt idx="109">
                  <c:v>2.2228925E-2</c:v>
                </c:pt>
                <c:pt idx="110">
                  <c:v>2.0450914000000001E-2</c:v>
                </c:pt>
                <c:pt idx="111">
                  <c:v>2.0188088E-2</c:v>
                </c:pt>
                <c:pt idx="112">
                  <c:v>1.7965894E-2</c:v>
                </c:pt>
                <c:pt idx="113">
                  <c:v>1.5407313000000001E-2</c:v>
                </c:pt>
                <c:pt idx="114">
                  <c:v>1.2199042E-2</c:v>
                </c:pt>
                <c:pt idx="115">
                  <c:v>8.2277429999999992E-3</c:v>
                </c:pt>
                <c:pt idx="116">
                  <c:v>3.7881770000000002E-3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761F-4491-9D78-6983D20D64CD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[2]Sheet1!$D$209:$DT$209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3.4400000000000003E-5</c:v>
                </c:pt>
                <c:pt idx="6">
                  <c:v>3.0299999999999999E-4</c:v>
                </c:pt>
                <c:pt idx="7">
                  <c:v>1.9340314E-3</c:v>
                </c:pt>
                <c:pt idx="8">
                  <c:v>3.9692475000000001E-3</c:v>
                </c:pt>
                <c:pt idx="9">
                  <c:v>4.8125987000000002E-3</c:v>
                </c:pt>
                <c:pt idx="10">
                  <c:v>3.1594876000000001E-3</c:v>
                </c:pt>
                <c:pt idx="11">
                  <c:v>1.5899999999999999E-4</c:v>
                </c:pt>
                <c:pt idx="12">
                  <c:v>0</c:v>
                </c:pt>
                <c:pt idx="13">
                  <c:v>0</c:v>
                </c:pt>
                <c:pt idx="14">
                  <c:v>4.0700000000000003E-4</c:v>
                </c:pt>
                <c:pt idx="15">
                  <c:v>4.3670256000000003E-3</c:v>
                </c:pt>
                <c:pt idx="16">
                  <c:v>7.5365060000000001E-3</c:v>
                </c:pt>
                <c:pt idx="17">
                  <c:v>7.4257552999999997E-3</c:v>
                </c:pt>
                <c:pt idx="18">
                  <c:v>4.5211365999999996E-3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2.7892263999999998E-3</c:v>
                </c:pt>
                <c:pt idx="27">
                  <c:v>5.3808247E-3</c:v>
                </c:pt>
                <c:pt idx="28">
                  <c:v>7.1984943999999999E-3</c:v>
                </c:pt>
                <c:pt idx="29">
                  <c:v>7.9580780000000004E-3</c:v>
                </c:pt>
                <c:pt idx="30">
                  <c:v>8.8038709999999996E-3</c:v>
                </c:pt>
                <c:pt idx="31">
                  <c:v>9.9417599999999991E-3</c:v>
                </c:pt>
                <c:pt idx="32">
                  <c:v>1.0932839999999999E-2</c:v>
                </c:pt>
                <c:pt idx="33">
                  <c:v>1.2597591999999999E-2</c:v>
                </c:pt>
                <c:pt idx="34">
                  <c:v>1.4204549E-2</c:v>
                </c:pt>
                <c:pt idx="35">
                  <c:v>1.5268215E-2</c:v>
                </c:pt>
                <c:pt idx="36">
                  <c:v>1.4731566E-2</c:v>
                </c:pt>
                <c:pt idx="37">
                  <c:v>1.2255439999999999E-2</c:v>
                </c:pt>
                <c:pt idx="38">
                  <c:v>8.3855270000000003E-3</c:v>
                </c:pt>
                <c:pt idx="39">
                  <c:v>4.3051746000000004E-3</c:v>
                </c:pt>
                <c:pt idx="40">
                  <c:v>7.2499999999999995E-4</c:v>
                </c:pt>
                <c:pt idx="41">
                  <c:v>0</c:v>
                </c:pt>
                <c:pt idx="42">
                  <c:v>0</c:v>
                </c:pt>
                <c:pt idx="43">
                  <c:v>9.1399999999999999E-4</c:v>
                </c:pt>
                <c:pt idx="44">
                  <c:v>7.4274563000000004E-3</c:v>
                </c:pt>
                <c:pt idx="45">
                  <c:v>1.5222520999999999E-2</c:v>
                </c:pt>
                <c:pt idx="46">
                  <c:v>2.1776533000000001E-2</c:v>
                </c:pt>
                <c:pt idx="47">
                  <c:v>2.5453782000000001E-2</c:v>
                </c:pt>
                <c:pt idx="48">
                  <c:v>2.6454103999999999E-2</c:v>
                </c:pt>
                <c:pt idx="49">
                  <c:v>2.5589365999999999E-2</c:v>
                </c:pt>
                <c:pt idx="50">
                  <c:v>2.3682017E-2</c:v>
                </c:pt>
                <c:pt idx="51">
                  <c:v>2.2580782000000001E-2</c:v>
                </c:pt>
                <c:pt idx="52">
                  <c:v>2.3293423000000001E-2</c:v>
                </c:pt>
                <c:pt idx="53">
                  <c:v>2.4887510000000002E-2</c:v>
                </c:pt>
                <c:pt idx="54">
                  <c:v>2.6070181000000001E-2</c:v>
                </c:pt>
                <c:pt idx="55">
                  <c:v>2.7016539999999999E-2</c:v>
                </c:pt>
                <c:pt idx="56">
                  <c:v>2.9411888000000001E-2</c:v>
                </c:pt>
                <c:pt idx="57">
                  <c:v>3.3759046000000001E-2</c:v>
                </c:pt>
                <c:pt idx="58">
                  <c:v>3.8612290000000001E-2</c:v>
                </c:pt>
                <c:pt idx="59">
                  <c:v>4.2129569999999998E-2</c:v>
                </c:pt>
                <c:pt idx="60">
                  <c:v>4.2370527999999998E-2</c:v>
                </c:pt>
                <c:pt idx="61">
                  <c:v>4.0656810000000002E-2</c:v>
                </c:pt>
                <c:pt idx="62">
                  <c:v>3.7697920000000003E-2</c:v>
                </c:pt>
                <c:pt idx="63">
                  <c:v>3.4026130000000002E-2</c:v>
                </c:pt>
                <c:pt idx="64">
                  <c:v>2.9811954000000002E-2</c:v>
                </c:pt>
                <c:pt idx="65">
                  <c:v>2.7717532999999999E-2</c:v>
                </c:pt>
                <c:pt idx="66">
                  <c:v>3.0439423E-2</c:v>
                </c:pt>
                <c:pt idx="67">
                  <c:v>3.8051254999999999E-2</c:v>
                </c:pt>
                <c:pt idx="68">
                  <c:v>4.6778433000000001E-2</c:v>
                </c:pt>
                <c:pt idx="69">
                  <c:v>5.1101969999999997E-2</c:v>
                </c:pt>
                <c:pt idx="70">
                  <c:v>4.8964456000000003E-2</c:v>
                </c:pt>
                <c:pt idx="71">
                  <c:v>4.243566E-2</c:v>
                </c:pt>
                <c:pt idx="72">
                  <c:v>3.5201059999999999E-2</c:v>
                </c:pt>
                <c:pt idx="73">
                  <c:v>2.8886249999999999E-2</c:v>
                </c:pt>
                <c:pt idx="74">
                  <c:v>2.3171120999999999E-2</c:v>
                </c:pt>
                <c:pt idx="75">
                  <c:v>1.7003436E-2</c:v>
                </c:pt>
                <c:pt idx="76">
                  <c:v>1.147226E-2</c:v>
                </c:pt>
                <c:pt idx="77">
                  <c:v>9.2366229999999994E-3</c:v>
                </c:pt>
                <c:pt idx="78">
                  <c:v>1.2046949E-2</c:v>
                </c:pt>
                <c:pt idx="79">
                  <c:v>1.7627179999999999E-2</c:v>
                </c:pt>
                <c:pt idx="80">
                  <c:v>2.104087E-2</c:v>
                </c:pt>
                <c:pt idx="81">
                  <c:v>1.8843950000000002E-2</c:v>
                </c:pt>
                <c:pt idx="82">
                  <c:v>1.1273152999999999E-2</c:v>
                </c:pt>
                <c:pt idx="83">
                  <c:v>2.0046358000000001E-3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7.0699999999999995E-4</c:v>
                </c:pt>
                <c:pt idx="89">
                  <c:v>4.1609895000000001E-3</c:v>
                </c:pt>
                <c:pt idx="90">
                  <c:v>7.5697999999999998E-3</c:v>
                </c:pt>
                <c:pt idx="91">
                  <c:v>1.0810551E-2</c:v>
                </c:pt>
                <c:pt idx="92">
                  <c:v>1.2935901E-2</c:v>
                </c:pt>
                <c:pt idx="93">
                  <c:v>1.4244521E-2</c:v>
                </c:pt>
                <c:pt idx="94">
                  <c:v>1.4930387999999999E-2</c:v>
                </c:pt>
                <c:pt idx="95">
                  <c:v>1.5090520499999999E-2</c:v>
                </c:pt>
                <c:pt idx="96">
                  <c:v>1.6412484000000001E-2</c:v>
                </c:pt>
                <c:pt idx="97">
                  <c:v>1.8449485000000002E-2</c:v>
                </c:pt>
                <c:pt idx="98">
                  <c:v>2.0502478000000001E-2</c:v>
                </c:pt>
                <c:pt idx="99">
                  <c:v>2.1880303E-2</c:v>
                </c:pt>
                <c:pt idx="100">
                  <c:v>2.2434630000000001E-2</c:v>
                </c:pt>
                <c:pt idx="101">
                  <c:v>2.3083143E-2</c:v>
                </c:pt>
                <c:pt idx="102">
                  <c:v>2.3504292999999999E-2</c:v>
                </c:pt>
                <c:pt idx="103">
                  <c:v>2.4322252999999999E-2</c:v>
                </c:pt>
                <c:pt idx="104">
                  <c:v>2.4810240000000001E-2</c:v>
                </c:pt>
                <c:pt idx="105">
                  <c:v>2.5092794000000002E-2</c:v>
                </c:pt>
                <c:pt idx="106">
                  <c:v>2.5008464000000001E-2</c:v>
                </c:pt>
                <c:pt idx="107">
                  <c:v>2.4705353999999999E-2</c:v>
                </c:pt>
                <c:pt idx="108">
                  <c:v>2.3727103999999999E-2</c:v>
                </c:pt>
                <c:pt idx="109">
                  <c:v>2.2169900999999999E-2</c:v>
                </c:pt>
                <c:pt idx="110">
                  <c:v>2.0421795999999999E-2</c:v>
                </c:pt>
                <c:pt idx="111">
                  <c:v>2.0271786E-2</c:v>
                </c:pt>
                <c:pt idx="112">
                  <c:v>1.8085750000000001E-2</c:v>
                </c:pt>
                <c:pt idx="113">
                  <c:v>1.5540289000000001E-2</c:v>
                </c:pt>
                <c:pt idx="114">
                  <c:v>1.2331672E-2</c:v>
                </c:pt>
                <c:pt idx="115">
                  <c:v>8.353381E-3</c:v>
                </c:pt>
                <c:pt idx="116">
                  <c:v>3.9058316E-3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761F-4491-9D78-6983D20D64CD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[2]Sheet1!$D$210:$DT$210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2.72E-4</c:v>
                </c:pt>
                <c:pt idx="7">
                  <c:v>1.9254328E-3</c:v>
                </c:pt>
                <c:pt idx="8">
                  <c:v>3.7904407000000002E-3</c:v>
                </c:pt>
                <c:pt idx="9">
                  <c:v>4.434828E-3</c:v>
                </c:pt>
                <c:pt idx="10">
                  <c:v>2.7664069000000002E-3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5.8500000000000002E-4</c:v>
                </c:pt>
                <c:pt idx="15">
                  <c:v>4.4768313000000002E-3</c:v>
                </c:pt>
                <c:pt idx="16">
                  <c:v>7.5259200000000002E-3</c:v>
                </c:pt>
                <c:pt idx="17">
                  <c:v>7.2861052999999999E-3</c:v>
                </c:pt>
                <c:pt idx="18">
                  <c:v>4.3409863000000003E-3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2.398336E-3</c:v>
                </c:pt>
                <c:pt idx="27">
                  <c:v>5.1093659999999997E-3</c:v>
                </c:pt>
                <c:pt idx="28">
                  <c:v>7.1073574999999996E-3</c:v>
                </c:pt>
                <c:pt idx="29">
                  <c:v>8.0577944999999998E-3</c:v>
                </c:pt>
                <c:pt idx="30">
                  <c:v>9.0382210000000008E-3</c:v>
                </c:pt>
                <c:pt idx="31">
                  <c:v>1.0262181E-2</c:v>
                </c:pt>
                <c:pt idx="32">
                  <c:v>1.1311666999999999E-2</c:v>
                </c:pt>
                <c:pt idx="33">
                  <c:v>1.2988962E-2</c:v>
                </c:pt>
                <c:pt idx="34">
                  <c:v>1.4500953E-2</c:v>
                </c:pt>
                <c:pt idx="35">
                  <c:v>1.5368205500000001E-2</c:v>
                </c:pt>
                <c:pt idx="36">
                  <c:v>1.4592519E-2</c:v>
                </c:pt>
                <c:pt idx="37">
                  <c:v>1.1932910999999999E-2</c:v>
                </c:pt>
                <c:pt idx="38">
                  <c:v>7.9600799999999996E-3</c:v>
                </c:pt>
                <c:pt idx="39">
                  <c:v>3.9174416999999996E-3</c:v>
                </c:pt>
                <c:pt idx="40">
                  <c:v>5.13E-4</c:v>
                </c:pt>
                <c:pt idx="41">
                  <c:v>0</c:v>
                </c:pt>
                <c:pt idx="42">
                  <c:v>0</c:v>
                </c:pt>
                <c:pt idx="43">
                  <c:v>1.1236977999999999E-3</c:v>
                </c:pt>
                <c:pt idx="44">
                  <c:v>7.5658866999999998E-3</c:v>
                </c:pt>
                <c:pt idx="45">
                  <c:v>1.5357526E-2</c:v>
                </c:pt>
                <c:pt idx="46">
                  <c:v>2.2016509E-2</c:v>
                </c:pt>
                <c:pt idx="47">
                  <c:v>2.5792421999999999E-2</c:v>
                </c:pt>
                <c:pt idx="48">
                  <c:v>2.6761841000000001E-2</c:v>
                </c:pt>
                <c:pt idx="49">
                  <c:v>2.5769077000000001E-2</c:v>
                </c:pt>
                <c:pt idx="50">
                  <c:v>2.3757172999999999E-2</c:v>
                </c:pt>
                <c:pt idx="51">
                  <c:v>2.2683457000000001E-2</c:v>
                </c:pt>
                <c:pt idx="52">
                  <c:v>2.3473166E-2</c:v>
                </c:pt>
                <c:pt idx="53">
                  <c:v>2.5028954999999999E-2</c:v>
                </c:pt>
                <c:pt idx="54">
                  <c:v>2.6002656999999998E-2</c:v>
                </c:pt>
                <c:pt idx="55">
                  <c:v>2.6687744999999999E-2</c:v>
                </c:pt>
                <c:pt idx="56">
                  <c:v>2.8980869999999999E-2</c:v>
                </c:pt>
                <c:pt idx="57">
                  <c:v>3.3442877000000003E-2</c:v>
                </c:pt>
                <c:pt idx="58">
                  <c:v>3.8540183999999998E-2</c:v>
                </c:pt>
                <c:pt idx="59">
                  <c:v>4.2235170000000002E-2</c:v>
                </c:pt>
                <c:pt idx="60">
                  <c:v>4.2489882999999999E-2</c:v>
                </c:pt>
                <c:pt idx="61">
                  <c:v>4.0605376999999998E-2</c:v>
                </c:pt>
                <c:pt idx="62">
                  <c:v>3.7386290000000003E-2</c:v>
                </c:pt>
                <c:pt idx="63">
                  <c:v>3.3531553999999998E-2</c:v>
                </c:pt>
                <c:pt idx="64">
                  <c:v>2.9378636E-2</c:v>
                </c:pt>
                <c:pt idx="65">
                  <c:v>2.7601335000000001E-2</c:v>
                </c:pt>
                <c:pt idx="66">
                  <c:v>3.0715850999999999E-2</c:v>
                </c:pt>
                <c:pt idx="67">
                  <c:v>3.8568739999999997E-2</c:v>
                </c:pt>
                <c:pt idx="68">
                  <c:v>4.722697E-2</c:v>
                </c:pt>
                <c:pt idx="69">
                  <c:v>5.1278393999999998E-2</c:v>
                </c:pt>
                <c:pt idx="70">
                  <c:v>4.8901109999999998E-2</c:v>
                </c:pt>
                <c:pt idx="71">
                  <c:v>4.2370703000000003E-2</c:v>
                </c:pt>
                <c:pt idx="72">
                  <c:v>3.5375480000000001E-2</c:v>
                </c:pt>
                <c:pt idx="73">
                  <c:v>2.9323293E-2</c:v>
                </c:pt>
                <c:pt idx="74">
                  <c:v>2.3670028999999999E-2</c:v>
                </c:pt>
                <c:pt idx="75">
                  <c:v>1.7304150000000001E-2</c:v>
                </c:pt>
                <c:pt idx="76">
                  <c:v>1.14610605E-2</c:v>
                </c:pt>
                <c:pt idx="77">
                  <c:v>8.9948240000000002E-3</c:v>
                </c:pt>
                <c:pt idx="78">
                  <c:v>1.1772959E-2</c:v>
                </c:pt>
                <c:pt idx="79">
                  <c:v>1.7469640000000002E-2</c:v>
                </c:pt>
                <c:pt idx="80">
                  <c:v>2.098508E-2</c:v>
                </c:pt>
                <c:pt idx="81">
                  <c:v>1.8817304E-2</c:v>
                </c:pt>
                <c:pt idx="82">
                  <c:v>1.1227991E-2</c:v>
                </c:pt>
                <c:pt idx="83">
                  <c:v>1.9341460000000001E-3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5.7399999999999997E-4</c:v>
                </c:pt>
                <c:pt idx="89">
                  <c:v>4.0661637E-3</c:v>
                </c:pt>
                <c:pt idx="90">
                  <c:v>7.5012359999999997E-3</c:v>
                </c:pt>
                <c:pt idx="91">
                  <c:v>1.0766201E-2</c:v>
                </c:pt>
                <c:pt idx="92">
                  <c:v>1.2909429E-2</c:v>
                </c:pt>
                <c:pt idx="93">
                  <c:v>1.4195724E-2</c:v>
                </c:pt>
                <c:pt idx="94">
                  <c:v>1.4841943E-2</c:v>
                </c:pt>
                <c:pt idx="95">
                  <c:v>1.4970654E-2</c:v>
                </c:pt>
                <c:pt idx="96">
                  <c:v>1.6231711999999999E-2</c:v>
                </c:pt>
                <c:pt idx="97">
                  <c:v>1.8214230000000001E-2</c:v>
                </c:pt>
                <c:pt idx="98">
                  <c:v>2.0266425000000001E-2</c:v>
                </c:pt>
                <c:pt idx="99">
                  <c:v>2.1709679999999999E-2</c:v>
                </c:pt>
                <c:pt idx="100">
                  <c:v>2.2375721000000001E-2</c:v>
                </c:pt>
                <c:pt idx="101">
                  <c:v>2.3076712999999999E-2</c:v>
                </c:pt>
                <c:pt idx="102">
                  <c:v>2.3638124E-2</c:v>
                </c:pt>
                <c:pt idx="103">
                  <c:v>2.456274E-2</c:v>
                </c:pt>
                <c:pt idx="104">
                  <c:v>2.5128826E-2</c:v>
                </c:pt>
                <c:pt idx="105">
                  <c:v>2.5455201E-2</c:v>
                </c:pt>
                <c:pt idx="106">
                  <c:v>2.5380630000000001E-2</c:v>
                </c:pt>
                <c:pt idx="107">
                  <c:v>2.5072493000000001E-2</c:v>
                </c:pt>
                <c:pt idx="108">
                  <c:v>2.4033019999999999E-2</c:v>
                </c:pt>
                <c:pt idx="109">
                  <c:v>2.2394662999999999E-2</c:v>
                </c:pt>
                <c:pt idx="110">
                  <c:v>2.0553187000000001E-2</c:v>
                </c:pt>
                <c:pt idx="111">
                  <c:v>2.0326647999999999E-2</c:v>
                </c:pt>
                <c:pt idx="112">
                  <c:v>1.8068629999999999E-2</c:v>
                </c:pt>
                <c:pt idx="113">
                  <c:v>1.5464612000000001E-2</c:v>
                </c:pt>
                <c:pt idx="114">
                  <c:v>1.2216164E-2</c:v>
                </c:pt>
                <c:pt idx="115">
                  <c:v>8.2189729999999992E-3</c:v>
                </c:pt>
                <c:pt idx="116">
                  <c:v>3.7724255E-3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761F-4491-9D78-6983D20D64CD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[2]Sheet1!$D$211:$DT$211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9.8700000000000003E-4</c:v>
                </c:pt>
                <c:pt idx="8">
                  <c:v>2.9438653E-3</c:v>
                </c:pt>
                <c:pt idx="9">
                  <c:v>4.0000505000000004E-3</c:v>
                </c:pt>
                <c:pt idx="10">
                  <c:v>2.7757678E-3</c:v>
                </c:pt>
                <c:pt idx="11">
                  <c:v>2.2000000000000001E-4</c:v>
                </c:pt>
                <c:pt idx="12">
                  <c:v>0</c:v>
                </c:pt>
                <c:pt idx="13">
                  <c:v>0</c:v>
                </c:pt>
                <c:pt idx="14">
                  <c:v>8.6600000000000002E-4</c:v>
                </c:pt>
                <c:pt idx="15">
                  <c:v>4.7558582999999996E-3</c:v>
                </c:pt>
                <c:pt idx="16">
                  <c:v>7.8188265000000007E-3</c:v>
                </c:pt>
                <c:pt idx="17">
                  <c:v>7.4742534000000003E-3</c:v>
                </c:pt>
                <c:pt idx="18">
                  <c:v>4.2802980000000001E-3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2.9244767999999999E-3</c:v>
                </c:pt>
                <c:pt idx="27">
                  <c:v>5.4694953999999997E-3</c:v>
                </c:pt>
                <c:pt idx="28">
                  <c:v>7.1571884000000002E-3</c:v>
                </c:pt>
                <c:pt idx="29">
                  <c:v>7.8430700000000006E-3</c:v>
                </c:pt>
                <c:pt idx="30">
                  <c:v>8.6373779999999994E-3</c:v>
                </c:pt>
                <c:pt idx="31">
                  <c:v>9.7613119999999994E-3</c:v>
                </c:pt>
                <c:pt idx="32">
                  <c:v>1.0790699000000001E-2</c:v>
                </c:pt>
                <c:pt idx="33">
                  <c:v>1.2476986000000001E-2</c:v>
                </c:pt>
                <c:pt idx="34">
                  <c:v>1.4146198E-2</c:v>
                </c:pt>
                <c:pt idx="35">
                  <c:v>1.5266382E-2</c:v>
                </c:pt>
                <c:pt idx="36">
                  <c:v>1.4791528E-2</c:v>
                </c:pt>
                <c:pt idx="37">
                  <c:v>1.2373701000000001E-2</c:v>
                </c:pt>
                <c:pt idx="38">
                  <c:v>8.5657240000000003E-3</c:v>
                </c:pt>
                <c:pt idx="39">
                  <c:v>4.4585904000000003E-3</c:v>
                </c:pt>
                <c:pt idx="40">
                  <c:v>7.6499999999999995E-4</c:v>
                </c:pt>
                <c:pt idx="41">
                  <c:v>0</c:v>
                </c:pt>
                <c:pt idx="42">
                  <c:v>0</c:v>
                </c:pt>
                <c:pt idx="43">
                  <c:v>7.1599999999999995E-4</c:v>
                </c:pt>
                <c:pt idx="44">
                  <c:v>7.3199210000000001E-3</c:v>
                </c:pt>
                <c:pt idx="45">
                  <c:v>1.5297998E-2</c:v>
                </c:pt>
                <c:pt idx="46">
                  <c:v>2.2066293000000001E-2</c:v>
                </c:pt>
                <c:pt idx="47">
                  <c:v>2.5898491999999999E-2</c:v>
                </c:pt>
                <c:pt idx="48">
                  <c:v>2.6821595E-2</c:v>
                </c:pt>
                <c:pt idx="49">
                  <c:v>2.5679865999999999E-2</c:v>
                </c:pt>
                <c:pt idx="50">
                  <c:v>2.3474160000000001E-2</c:v>
                </c:pt>
                <c:pt idx="51">
                  <c:v>2.2272795000000001E-2</c:v>
                </c:pt>
                <c:pt idx="52">
                  <c:v>2.3067755999999998E-2</c:v>
                </c:pt>
                <c:pt idx="53">
                  <c:v>2.4712728E-2</c:v>
                </c:pt>
                <c:pt idx="54">
                  <c:v>2.5771733000000002E-2</c:v>
                </c:pt>
                <c:pt idx="55">
                  <c:v>2.6503509000000001E-2</c:v>
                </c:pt>
                <c:pt idx="56">
                  <c:v>2.8869388999999999E-2</c:v>
                </c:pt>
                <c:pt idx="57">
                  <c:v>3.3491804999999999E-2</c:v>
                </c:pt>
                <c:pt idx="58">
                  <c:v>3.8776720000000001E-2</c:v>
                </c:pt>
                <c:pt idx="59">
                  <c:v>4.2558283000000002E-2</c:v>
                </c:pt>
                <c:pt idx="60">
                  <c:v>4.2711109999999997E-2</c:v>
                </c:pt>
                <c:pt idx="61">
                  <c:v>4.061886E-2</c:v>
                </c:pt>
                <c:pt idx="62">
                  <c:v>3.7231470000000003E-2</c:v>
                </c:pt>
                <c:pt idx="63">
                  <c:v>3.3321786999999999E-2</c:v>
                </c:pt>
                <c:pt idx="64">
                  <c:v>2.916649E-2</c:v>
                </c:pt>
                <c:pt idx="65">
                  <c:v>2.7385804999999999E-2</c:v>
                </c:pt>
                <c:pt idx="66">
                  <c:v>3.0492537E-2</c:v>
                </c:pt>
                <c:pt idx="67">
                  <c:v>3.8350753000000001E-2</c:v>
                </c:pt>
                <c:pt idx="68">
                  <c:v>4.7073299999999998E-2</c:v>
                </c:pt>
                <c:pt idx="69">
                  <c:v>5.1186025000000003E-2</c:v>
                </c:pt>
                <c:pt idx="70">
                  <c:v>4.8849728000000002E-2</c:v>
                </c:pt>
                <c:pt idx="71">
                  <c:v>4.2339314000000003E-2</c:v>
                </c:pt>
                <c:pt idx="72">
                  <c:v>3.5341646999999997E-2</c:v>
                </c:pt>
                <c:pt idx="73">
                  <c:v>2.9273753999999999E-2</c:v>
                </c:pt>
                <c:pt idx="74">
                  <c:v>2.3548407E-2</c:v>
                </c:pt>
                <c:pt idx="75">
                  <c:v>1.7072490999999999E-2</c:v>
                </c:pt>
                <c:pt idx="76">
                  <c:v>1.1153010999999999E-2</c:v>
                </c:pt>
                <c:pt idx="77">
                  <c:v>8.7361120000000007E-3</c:v>
                </c:pt>
                <c:pt idx="78">
                  <c:v>1.1656768E-2</c:v>
                </c:pt>
                <c:pt idx="79">
                  <c:v>1.7520556E-2</c:v>
                </c:pt>
                <c:pt idx="80">
                  <c:v>2.1203678E-2</c:v>
                </c:pt>
                <c:pt idx="81">
                  <c:v>1.9165114E-2</c:v>
                </c:pt>
                <c:pt idx="82">
                  <c:v>1.1626650000000001E-2</c:v>
                </c:pt>
                <c:pt idx="83">
                  <c:v>2.2658880000000002E-3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2.7900000000000001E-4</c:v>
                </c:pt>
                <c:pt idx="89">
                  <c:v>3.9059901999999999E-3</c:v>
                </c:pt>
                <c:pt idx="90">
                  <c:v>7.5585553000000003E-3</c:v>
                </c:pt>
                <c:pt idx="91">
                  <c:v>1.1061161999999999E-2</c:v>
                </c:pt>
                <c:pt idx="92">
                  <c:v>1.3333447E-2</c:v>
                </c:pt>
                <c:pt idx="93">
                  <c:v>1.4625356500000001E-2</c:v>
                </c:pt>
                <c:pt idx="94">
                  <c:v>1.5159452E-2</c:v>
                </c:pt>
                <c:pt idx="95">
                  <c:v>1.5063141E-2</c:v>
                </c:pt>
                <c:pt idx="96">
                  <c:v>1.6040160000000001E-2</c:v>
                </c:pt>
                <c:pt idx="97">
                  <c:v>1.7786627999999999E-2</c:v>
                </c:pt>
                <c:pt idx="98">
                  <c:v>1.9671998999999999E-2</c:v>
                </c:pt>
                <c:pt idx="99">
                  <c:v>2.1022946000000001E-2</c:v>
                </c:pt>
                <c:pt idx="100">
                  <c:v>2.1667459999999999E-2</c:v>
                </c:pt>
                <c:pt idx="101">
                  <c:v>2.2411385999999998E-2</c:v>
                </c:pt>
                <c:pt idx="102">
                  <c:v>2.3055773000000002E-2</c:v>
                </c:pt>
                <c:pt idx="103">
                  <c:v>2.4089039999999999E-2</c:v>
                </c:pt>
                <c:pt idx="104">
                  <c:v>2.4779837999999998E-2</c:v>
                </c:pt>
                <c:pt idx="105">
                  <c:v>2.523833E-2</c:v>
                </c:pt>
                <c:pt idx="106">
                  <c:v>2.5299077999999999E-2</c:v>
                </c:pt>
                <c:pt idx="107">
                  <c:v>2.5118115999999999E-2</c:v>
                </c:pt>
                <c:pt idx="108">
                  <c:v>2.4197519000000001E-2</c:v>
                </c:pt>
                <c:pt idx="109">
                  <c:v>2.2661922000000001E-2</c:v>
                </c:pt>
                <c:pt idx="110">
                  <c:v>2.0890951000000001E-2</c:v>
                </c:pt>
                <c:pt idx="111">
                  <c:v>2.0711869000000001E-2</c:v>
                </c:pt>
                <c:pt idx="112">
                  <c:v>1.8463923E-2</c:v>
                </c:pt>
                <c:pt idx="113">
                  <c:v>1.5872652000000001E-2</c:v>
                </c:pt>
                <c:pt idx="114">
                  <c:v>1.26246195E-2</c:v>
                </c:pt>
                <c:pt idx="115">
                  <c:v>8.618176E-3</c:v>
                </c:pt>
                <c:pt idx="116">
                  <c:v>4.1606417000000003E-3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761F-4491-9D78-6983D20D64C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MWPPG065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[2]Sheet1!$D$212:$DT$212</c:f>
              <c:numCache>
                <c:formatCode>General</c:formatCode>
                <c:ptCount val="121"/>
                <c:pt idx="0">
                  <c:v>0</c:v>
                </c:pt>
                <c:pt idx="1">
                  <c:v>4.8999999999999998E-4</c:v>
                </c:pt>
                <c:pt idx="2">
                  <c:v>4.5224586999999998E-3</c:v>
                </c:pt>
                <c:pt idx="3">
                  <c:v>8.9741539999999998E-3</c:v>
                </c:pt>
                <c:pt idx="4">
                  <c:v>1.0798492E-2</c:v>
                </c:pt>
                <c:pt idx="5">
                  <c:v>1.1891451000000001E-2</c:v>
                </c:pt>
                <c:pt idx="6">
                  <c:v>1.3143930999999999E-2</c:v>
                </c:pt>
                <c:pt idx="7">
                  <c:v>1.3033895E-2</c:v>
                </c:pt>
                <c:pt idx="8">
                  <c:v>9.5386250000000002E-3</c:v>
                </c:pt>
                <c:pt idx="9">
                  <c:v>3.0697081E-3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3.3981010000000002E-3</c:v>
                </c:pt>
                <c:pt idx="15">
                  <c:v>7.3168497000000001E-3</c:v>
                </c:pt>
                <c:pt idx="16">
                  <c:v>8.3995140000000003E-3</c:v>
                </c:pt>
                <c:pt idx="17">
                  <c:v>6.1001229999999998E-3</c:v>
                </c:pt>
                <c:pt idx="18">
                  <c:v>2.2473586999999999E-3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1.6882926000000001E-3</c:v>
                </c:pt>
                <c:pt idx="24">
                  <c:v>4.9723359999999999E-3</c:v>
                </c:pt>
                <c:pt idx="25">
                  <c:v>7.9900049999999997E-3</c:v>
                </c:pt>
                <c:pt idx="26">
                  <c:v>1.1626245E-2</c:v>
                </c:pt>
                <c:pt idx="27">
                  <c:v>1.478809E-2</c:v>
                </c:pt>
                <c:pt idx="28">
                  <c:v>1.8116253999999998E-2</c:v>
                </c:pt>
                <c:pt idx="29">
                  <c:v>2.1725049999999999E-2</c:v>
                </c:pt>
                <c:pt idx="30">
                  <c:v>2.5512391999999998E-2</c:v>
                </c:pt>
                <c:pt idx="31">
                  <c:v>2.9774373E-2</c:v>
                </c:pt>
                <c:pt idx="32">
                  <c:v>3.5327088E-2</c:v>
                </c:pt>
                <c:pt idx="33">
                  <c:v>4.3584310000000001E-2</c:v>
                </c:pt>
                <c:pt idx="34">
                  <c:v>5.3696540000000001E-2</c:v>
                </c:pt>
                <c:pt idx="35">
                  <c:v>6.3968179999999999E-2</c:v>
                </c:pt>
                <c:pt idx="36">
                  <c:v>7.1107240000000002E-2</c:v>
                </c:pt>
                <c:pt idx="37">
                  <c:v>7.3062039999999995E-2</c:v>
                </c:pt>
                <c:pt idx="38">
                  <c:v>7.0002369999999994E-2</c:v>
                </c:pt>
                <c:pt idx="39">
                  <c:v>6.3800830000000003E-2</c:v>
                </c:pt>
                <c:pt idx="40">
                  <c:v>5.5646040000000001E-2</c:v>
                </c:pt>
                <c:pt idx="41">
                  <c:v>4.7067747E-2</c:v>
                </c:pt>
                <c:pt idx="42">
                  <c:v>3.9141450000000001E-2</c:v>
                </c:pt>
                <c:pt idx="43">
                  <c:v>3.3426012999999997E-2</c:v>
                </c:pt>
                <c:pt idx="44">
                  <c:v>3.20504E-2</c:v>
                </c:pt>
                <c:pt idx="45">
                  <c:v>3.4027717999999998E-2</c:v>
                </c:pt>
                <c:pt idx="46">
                  <c:v>3.6189005000000003E-2</c:v>
                </c:pt>
                <c:pt idx="47">
                  <c:v>3.6027879999999998E-2</c:v>
                </c:pt>
                <c:pt idx="48">
                  <c:v>3.3919994000000002E-2</c:v>
                </c:pt>
                <c:pt idx="49">
                  <c:v>3.1723517999999999E-2</c:v>
                </c:pt>
                <c:pt idx="50">
                  <c:v>2.9966474999999999E-2</c:v>
                </c:pt>
                <c:pt idx="51">
                  <c:v>2.8592708000000001E-2</c:v>
                </c:pt>
                <c:pt idx="52">
                  <c:v>2.861118E-2</c:v>
                </c:pt>
                <c:pt idx="53">
                  <c:v>3.1038093999999999E-2</c:v>
                </c:pt>
                <c:pt idx="54">
                  <c:v>3.6214728000000002E-2</c:v>
                </c:pt>
                <c:pt idx="55">
                  <c:v>4.3594710000000002E-2</c:v>
                </c:pt>
                <c:pt idx="56">
                  <c:v>5.022306E-2</c:v>
                </c:pt>
                <c:pt idx="57">
                  <c:v>5.6417192999999997E-2</c:v>
                </c:pt>
                <c:pt idx="58">
                  <c:v>6.2238099999999998E-2</c:v>
                </c:pt>
                <c:pt idx="59">
                  <c:v>6.6117674000000001E-2</c:v>
                </c:pt>
                <c:pt idx="60">
                  <c:v>6.575106E-2</c:v>
                </c:pt>
                <c:pt idx="61">
                  <c:v>6.2139522000000003E-2</c:v>
                </c:pt>
                <c:pt idx="62">
                  <c:v>5.7931381999999997E-2</c:v>
                </c:pt>
                <c:pt idx="63">
                  <c:v>5.4433892999999997E-2</c:v>
                </c:pt>
                <c:pt idx="64">
                  <c:v>5.0257490000000002E-2</c:v>
                </c:pt>
                <c:pt idx="65">
                  <c:v>4.4497325999999997E-2</c:v>
                </c:pt>
                <c:pt idx="66">
                  <c:v>4.0386724999999998E-2</c:v>
                </c:pt>
                <c:pt idx="67">
                  <c:v>4.1500103000000003E-2</c:v>
                </c:pt>
                <c:pt idx="68">
                  <c:v>4.6892546E-2</c:v>
                </c:pt>
                <c:pt idx="69">
                  <c:v>4.9662374000000002E-2</c:v>
                </c:pt>
                <c:pt idx="70">
                  <c:v>4.4908657999999997E-2</c:v>
                </c:pt>
                <c:pt idx="71">
                  <c:v>3.2866392000000001E-2</c:v>
                </c:pt>
                <c:pt idx="72">
                  <c:v>1.8277232000000001E-2</c:v>
                </c:pt>
                <c:pt idx="73">
                  <c:v>5.9493942999999999E-3</c:v>
                </c:pt>
                <c:pt idx="74">
                  <c:v>0</c:v>
                </c:pt>
                <c:pt idx="75">
                  <c:v>0</c:v>
                </c:pt>
                <c:pt idx="76">
                  <c:v>3.4844945E-3</c:v>
                </c:pt>
                <c:pt idx="77">
                  <c:v>1.0321581999999999E-2</c:v>
                </c:pt>
                <c:pt idx="78">
                  <c:v>1.6263929999999999E-2</c:v>
                </c:pt>
                <c:pt idx="79">
                  <c:v>2.0368923000000001E-2</c:v>
                </c:pt>
                <c:pt idx="80">
                  <c:v>2.2268677000000001E-2</c:v>
                </c:pt>
                <c:pt idx="81">
                  <c:v>2.1488878999999999E-2</c:v>
                </c:pt>
                <c:pt idx="82">
                  <c:v>1.7455874E-2</c:v>
                </c:pt>
                <c:pt idx="83">
                  <c:v>1.1225842E-2</c:v>
                </c:pt>
                <c:pt idx="84">
                  <c:v>5.3556556999999998E-3</c:v>
                </c:pt>
                <c:pt idx="85">
                  <c:v>2.9577287E-3</c:v>
                </c:pt>
                <c:pt idx="86">
                  <c:v>5.4861129999999999E-3</c:v>
                </c:pt>
                <c:pt idx="87">
                  <c:v>1.1763508000000001E-2</c:v>
                </c:pt>
                <c:pt idx="88">
                  <c:v>1.9620769999999999E-2</c:v>
                </c:pt>
                <c:pt idx="89">
                  <c:v>2.6412120000000001E-2</c:v>
                </c:pt>
                <c:pt idx="90">
                  <c:v>3.0834093999999999E-2</c:v>
                </c:pt>
                <c:pt idx="91">
                  <c:v>3.3103253999999999E-2</c:v>
                </c:pt>
                <c:pt idx="92">
                  <c:v>3.2974129999999997E-2</c:v>
                </c:pt>
                <c:pt idx="93">
                  <c:v>3.2545097000000002E-2</c:v>
                </c:pt>
                <c:pt idx="94">
                  <c:v>3.1991072000000002E-2</c:v>
                </c:pt>
                <c:pt idx="95">
                  <c:v>2.9527193E-2</c:v>
                </c:pt>
                <c:pt idx="96">
                  <c:v>2.8948048000000001E-2</c:v>
                </c:pt>
                <c:pt idx="97">
                  <c:v>2.8427398E-2</c:v>
                </c:pt>
                <c:pt idx="98">
                  <c:v>2.725147E-2</c:v>
                </c:pt>
                <c:pt idx="99">
                  <c:v>2.6093221999999999E-2</c:v>
                </c:pt>
                <c:pt idx="100">
                  <c:v>2.6253228999999999E-2</c:v>
                </c:pt>
                <c:pt idx="101">
                  <c:v>2.6088130000000001E-2</c:v>
                </c:pt>
                <c:pt idx="102">
                  <c:v>2.4966374E-2</c:v>
                </c:pt>
                <c:pt idx="103">
                  <c:v>2.4464730000000001E-2</c:v>
                </c:pt>
                <c:pt idx="104">
                  <c:v>2.3562029000000002E-2</c:v>
                </c:pt>
                <c:pt idx="105">
                  <c:v>2.1964959999999999E-2</c:v>
                </c:pt>
                <c:pt idx="106">
                  <c:v>1.9637446999999999E-2</c:v>
                </c:pt>
                <c:pt idx="107">
                  <c:v>1.6836126999999999E-2</c:v>
                </c:pt>
                <c:pt idx="108">
                  <c:v>1.3204376E-2</c:v>
                </c:pt>
                <c:pt idx="109">
                  <c:v>8.8836309999999995E-3</c:v>
                </c:pt>
                <c:pt idx="110">
                  <c:v>4.4483450000000003E-3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5E6-4D8B-9CDE-EF60693B7809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[2]Sheet1!$D$213:$DT$213</c:f>
              <c:numCache>
                <c:formatCode>General</c:formatCode>
                <c:ptCount val="121"/>
                <c:pt idx="0">
                  <c:v>0</c:v>
                </c:pt>
                <c:pt idx="1">
                  <c:v>1.65E-4</c:v>
                </c:pt>
                <c:pt idx="2">
                  <c:v>4.4086556999999998E-3</c:v>
                </c:pt>
                <c:pt idx="3">
                  <c:v>9.1077810000000006E-3</c:v>
                </c:pt>
                <c:pt idx="4">
                  <c:v>1.0940467000000001E-2</c:v>
                </c:pt>
                <c:pt idx="5">
                  <c:v>1.1858186E-2</c:v>
                </c:pt>
                <c:pt idx="6">
                  <c:v>1.2857781E-2</c:v>
                </c:pt>
                <c:pt idx="7">
                  <c:v>1.263864E-2</c:v>
                </c:pt>
                <c:pt idx="8">
                  <c:v>9.2297990000000003E-3</c:v>
                </c:pt>
                <c:pt idx="9">
                  <c:v>2.9647264000000001E-3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3.3184215E-3</c:v>
                </c:pt>
                <c:pt idx="15">
                  <c:v>7.2230245000000004E-3</c:v>
                </c:pt>
                <c:pt idx="16">
                  <c:v>8.3146899999999996E-3</c:v>
                </c:pt>
                <c:pt idx="17">
                  <c:v>6.0777714999999998E-3</c:v>
                </c:pt>
                <c:pt idx="18">
                  <c:v>2.2690060000000001E-3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1.6956855999999999E-3</c:v>
                </c:pt>
                <c:pt idx="24">
                  <c:v>5.0810940000000004E-3</c:v>
                </c:pt>
                <c:pt idx="25">
                  <c:v>8.1399980000000007E-3</c:v>
                </c:pt>
                <c:pt idx="26">
                  <c:v>1.1805741999999999E-2</c:v>
                </c:pt>
                <c:pt idx="27">
                  <c:v>1.5024691999999999E-2</c:v>
                </c:pt>
                <c:pt idx="28">
                  <c:v>1.8432879999999999E-2</c:v>
                </c:pt>
                <c:pt idx="29">
                  <c:v>2.2015005000000001E-2</c:v>
                </c:pt>
                <c:pt idx="30">
                  <c:v>2.5698836999999999E-2</c:v>
                </c:pt>
                <c:pt idx="31">
                  <c:v>2.981785E-2</c:v>
                </c:pt>
                <c:pt idx="32">
                  <c:v>3.5260785000000003E-2</c:v>
                </c:pt>
                <c:pt idx="33">
                  <c:v>4.3479204E-2</c:v>
                </c:pt>
                <c:pt idx="34">
                  <c:v>5.3636617999999997E-2</c:v>
                </c:pt>
                <c:pt idx="35">
                  <c:v>6.4018809999999995E-2</c:v>
                </c:pt>
                <c:pt idx="36">
                  <c:v>7.1334430000000004E-2</c:v>
                </c:pt>
                <c:pt idx="37">
                  <c:v>7.3537340000000007E-2</c:v>
                </c:pt>
                <c:pt idx="38">
                  <c:v>7.0748359999999996E-2</c:v>
                </c:pt>
                <c:pt idx="39">
                  <c:v>6.4829244999999994E-2</c:v>
                </c:pt>
                <c:pt idx="40">
                  <c:v>5.6862990000000002E-2</c:v>
                </c:pt>
                <c:pt idx="41">
                  <c:v>4.8230250000000002E-2</c:v>
                </c:pt>
                <c:pt idx="42">
                  <c:v>4.0001756999999999E-2</c:v>
                </c:pt>
                <c:pt idx="43">
                  <c:v>3.3826686000000002E-2</c:v>
                </c:pt>
                <c:pt idx="44">
                  <c:v>3.1989999999999998E-2</c:v>
                </c:pt>
                <c:pt idx="45">
                  <c:v>3.3689249999999997E-2</c:v>
                </c:pt>
                <c:pt idx="46">
                  <c:v>3.5797677999999999E-2</c:v>
                </c:pt>
                <c:pt idx="47">
                  <c:v>3.5739220000000002E-2</c:v>
                </c:pt>
                <c:pt idx="48">
                  <c:v>3.3798754E-2</c:v>
                </c:pt>
                <c:pt idx="49">
                  <c:v>3.1740557000000003E-2</c:v>
                </c:pt>
                <c:pt idx="50">
                  <c:v>3.0080671999999999E-2</c:v>
                </c:pt>
                <c:pt idx="51">
                  <c:v>2.8775203999999999E-2</c:v>
                </c:pt>
                <c:pt idx="52">
                  <c:v>2.8857246E-2</c:v>
                </c:pt>
                <c:pt idx="53">
                  <c:v>3.1349479999999999E-2</c:v>
                </c:pt>
                <c:pt idx="54">
                  <c:v>3.6575805000000003E-2</c:v>
                </c:pt>
                <c:pt idx="55">
                  <c:v>4.3942925000000001E-2</c:v>
                </c:pt>
                <c:pt idx="56">
                  <c:v>5.0465889999999999E-2</c:v>
                </c:pt>
                <c:pt idx="57">
                  <c:v>5.6512966999999997E-2</c:v>
                </c:pt>
                <c:pt idx="58">
                  <c:v>6.2248614000000001E-2</c:v>
                </c:pt>
                <c:pt idx="59">
                  <c:v>6.6183500000000006E-2</c:v>
                </c:pt>
                <c:pt idx="60">
                  <c:v>6.5986260000000005E-2</c:v>
                </c:pt>
                <c:pt idx="61">
                  <c:v>6.2463871999999997E-2</c:v>
                </c:pt>
                <c:pt idx="62">
                  <c:v>5.8156915000000003E-2</c:v>
                </c:pt>
                <c:pt idx="63">
                  <c:v>5.4445654000000003E-2</c:v>
                </c:pt>
                <c:pt idx="64">
                  <c:v>5.0132412000000001E-2</c:v>
                </c:pt>
                <c:pt idx="65">
                  <c:v>4.4377475999999999E-2</c:v>
                </c:pt>
                <c:pt idx="66">
                  <c:v>4.0288795000000002E-2</c:v>
                </c:pt>
                <c:pt idx="67">
                  <c:v>4.131398E-2</c:v>
                </c:pt>
                <c:pt idx="68">
                  <c:v>4.6548434E-2</c:v>
                </c:pt>
                <c:pt idx="69">
                  <c:v>4.9283243999999997E-2</c:v>
                </c:pt>
                <c:pt idx="70">
                  <c:v>4.4708933999999999E-2</c:v>
                </c:pt>
                <c:pt idx="71">
                  <c:v>3.2958936000000001E-2</c:v>
                </c:pt>
                <c:pt idx="72">
                  <c:v>1.8532887000000001E-2</c:v>
                </c:pt>
                <c:pt idx="73">
                  <c:v>6.0835765E-3</c:v>
                </c:pt>
                <c:pt idx="74">
                  <c:v>0</c:v>
                </c:pt>
                <c:pt idx="75">
                  <c:v>0</c:v>
                </c:pt>
                <c:pt idx="76">
                  <c:v>3.0026777999999999E-3</c:v>
                </c:pt>
                <c:pt idx="77">
                  <c:v>1.0108242E-2</c:v>
                </c:pt>
                <c:pt idx="78">
                  <c:v>1.6343564000000001E-2</c:v>
                </c:pt>
                <c:pt idx="79">
                  <c:v>2.0559428000000001E-2</c:v>
                </c:pt>
                <c:pt idx="80">
                  <c:v>2.2388890000000002E-2</c:v>
                </c:pt>
                <c:pt idx="81">
                  <c:v>2.1517379999999999E-2</c:v>
                </c:pt>
                <c:pt idx="82">
                  <c:v>1.7481863E-2</c:v>
                </c:pt>
                <c:pt idx="83">
                  <c:v>1.13055445E-2</c:v>
                </c:pt>
                <c:pt idx="84">
                  <c:v>5.4350164999999997E-3</c:v>
                </c:pt>
                <c:pt idx="85">
                  <c:v>2.8994314000000002E-3</c:v>
                </c:pt>
                <c:pt idx="86">
                  <c:v>5.1924092999999999E-3</c:v>
                </c:pt>
                <c:pt idx="87">
                  <c:v>1.1244519999999999E-2</c:v>
                </c:pt>
                <c:pt idx="88">
                  <c:v>1.9012660000000001E-2</c:v>
                </c:pt>
                <c:pt idx="89">
                  <c:v>2.5882760000000001E-2</c:v>
                </c:pt>
                <c:pt idx="90">
                  <c:v>3.0536600000000001E-2</c:v>
                </c:pt>
                <c:pt idx="91">
                  <c:v>3.3110059999999997E-2</c:v>
                </c:pt>
                <c:pt idx="92">
                  <c:v>3.3221380000000002E-2</c:v>
                </c:pt>
                <c:pt idx="93">
                  <c:v>3.2938845000000001E-2</c:v>
                </c:pt>
                <c:pt idx="94">
                  <c:v>3.2429989999999999E-2</c:v>
                </c:pt>
                <c:pt idx="95">
                  <c:v>2.9898827999999999E-2</c:v>
                </c:pt>
                <c:pt idx="96">
                  <c:v>2.9189821000000001E-2</c:v>
                </c:pt>
                <c:pt idx="97">
                  <c:v>2.8523447E-2</c:v>
                </c:pt>
                <c:pt idx="98">
                  <c:v>2.7208996999999999E-2</c:v>
                </c:pt>
                <c:pt idx="99">
                  <c:v>2.5948855999999999E-2</c:v>
                </c:pt>
                <c:pt idx="100">
                  <c:v>2.6057335000000001E-2</c:v>
                </c:pt>
                <c:pt idx="101">
                  <c:v>2.5896583000000001E-2</c:v>
                </c:pt>
                <c:pt idx="102">
                  <c:v>2.4746385999999999E-2</c:v>
                </c:pt>
                <c:pt idx="103">
                  <c:v>2.4233766E-2</c:v>
                </c:pt>
                <c:pt idx="104">
                  <c:v>2.3339162E-2</c:v>
                </c:pt>
                <c:pt idx="105">
                  <c:v>2.1759046000000001E-2</c:v>
                </c:pt>
                <c:pt idx="106">
                  <c:v>1.9458019999999999E-2</c:v>
                </c:pt>
                <c:pt idx="107">
                  <c:v>1.6668707000000001E-2</c:v>
                </c:pt>
                <c:pt idx="108">
                  <c:v>1.3075125E-2</c:v>
                </c:pt>
                <c:pt idx="109">
                  <c:v>8.7918040000000003E-3</c:v>
                </c:pt>
                <c:pt idx="110">
                  <c:v>4.3878014999999999E-3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65E6-4D8B-9CDE-EF60693B7809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[2]Sheet1!$D$214:$DT$214</c:f>
              <c:numCache>
                <c:formatCode>General</c:formatCode>
                <c:ptCount val="121"/>
                <c:pt idx="0">
                  <c:v>0</c:v>
                </c:pt>
                <c:pt idx="1">
                  <c:v>8.8000000000000003E-4</c:v>
                </c:pt>
                <c:pt idx="2">
                  <c:v>4.6821060000000001E-3</c:v>
                </c:pt>
                <c:pt idx="3">
                  <c:v>8.9188370000000006E-3</c:v>
                </c:pt>
                <c:pt idx="4">
                  <c:v>1.0586152E-2</c:v>
                </c:pt>
                <c:pt idx="5">
                  <c:v>1.1685368E-2</c:v>
                </c:pt>
                <c:pt idx="6">
                  <c:v>1.2998348E-2</c:v>
                </c:pt>
                <c:pt idx="7">
                  <c:v>1.2950375E-2</c:v>
                </c:pt>
                <c:pt idx="8">
                  <c:v>9.5066290000000008E-3</c:v>
                </c:pt>
                <c:pt idx="9">
                  <c:v>3.113495E-3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3.4698547999999999E-3</c:v>
                </c:pt>
                <c:pt idx="15">
                  <c:v>7.2579957000000004E-3</c:v>
                </c:pt>
                <c:pt idx="16">
                  <c:v>8.2118079999999993E-3</c:v>
                </c:pt>
                <c:pt idx="17">
                  <c:v>5.8748647999999999E-3</c:v>
                </c:pt>
                <c:pt idx="18">
                  <c:v>2.0661973000000002E-3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1.8612975E-3</c:v>
                </c:pt>
                <c:pt idx="24">
                  <c:v>5.2235657000000001E-3</c:v>
                </c:pt>
                <c:pt idx="25">
                  <c:v>8.249022E-3</c:v>
                </c:pt>
                <c:pt idx="26">
                  <c:v>1.1861244E-2</c:v>
                </c:pt>
                <c:pt idx="27">
                  <c:v>1.4999175E-2</c:v>
                </c:pt>
                <c:pt idx="28">
                  <c:v>1.8302460999999999E-2</c:v>
                </c:pt>
                <c:pt idx="29">
                  <c:v>2.1817699999999999E-2</c:v>
                </c:pt>
                <c:pt idx="30">
                  <c:v>2.5511191999999999E-2</c:v>
                </c:pt>
                <c:pt idx="31">
                  <c:v>2.9733954E-2</c:v>
                </c:pt>
                <c:pt idx="32">
                  <c:v>3.5350867000000001E-2</c:v>
                </c:pt>
                <c:pt idx="33">
                  <c:v>4.3666526999999997E-2</c:v>
                </c:pt>
                <c:pt idx="34">
                  <c:v>5.3801477E-2</c:v>
                </c:pt>
                <c:pt idx="35">
                  <c:v>6.4067795999999996E-2</c:v>
                </c:pt>
                <c:pt idx="36">
                  <c:v>7.1311609999999998E-2</c:v>
                </c:pt>
                <c:pt idx="37">
                  <c:v>7.3510010000000001E-2</c:v>
                </c:pt>
                <c:pt idx="38">
                  <c:v>7.0743769999999997E-2</c:v>
                </c:pt>
                <c:pt idx="39">
                  <c:v>6.4730389999999999E-2</c:v>
                </c:pt>
                <c:pt idx="40">
                  <c:v>5.6578916E-2</c:v>
                </c:pt>
                <c:pt idx="41">
                  <c:v>4.7888666000000003E-2</c:v>
                </c:pt>
                <c:pt idx="42">
                  <c:v>3.9779245999999997E-2</c:v>
                </c:pt>
                <c:pt idx="43">
                  <c:v>3.3883784E-2</c:v>
                </c:pt>
                <c:pt idx="44">
                  <c:v>3.2344956000000001E-2</c:v>
                </c:pt>
                <c:pt idx="45">
                  <c:v>3.4190044000000003E-2</c:v>
                </c:pt>
                <c:pt idx="46">
                  <c:v>3.6278110000000002E-2</c:v>
                </c:pt>
                <c:pt idx="47">
                  <c:v>3.6116170000000003E-2</c:v>
                </c:pt>
                <c:pt idx="48">
                  <c:v>3.4062844000000002E-2</c:v>
                </c:pt>
                <c:pt idx="49">
                  <c:v>3.194549E-2</c:v>
                </c:pt>
                <c:pt idx="50">
                  <c:v>3.0286817000000001E-2</c:v>
                </c:pt>
                <c:pt idx="51">
                  <c:v>2.9011466999999999E-2</c:v>
                </c:pt>
                <c:pt idx="52">
                  <c:v>2.9071936E-2</c:v>
                </c:pt>
                <c:pt idx="53">
                  <c:v>3.1443287E-2</c:v>
                </c:pt>
                <c:pt idx="54">
                  <c:v>3.6453436999999998E-2</c:v>
                </c:pt>
                <c:pt idx="55">
                  <c:v>4.3599873999999997E-2</c:v>
                </c:pt>
                <c:pt idx="56">
                  <c:v>4.9997422999999999E-2</c:v>
                </c:pt>
                <c:pt idx="57">
                  <c:v>5.6033270000000003E-2</c:v>
                </c:pt>
                <c:pt idx="58">
                  <c:v>6.1842870000000001E-2</c:v>
                </c:pt>
                <c:pt idx="59">
                  <c:v>6.59053E-2</c:v>
                </c:pt>
                <c:pt idx="60">
                  <c:v>6.5842880000000006E-2</c:v>
                </c:pt>
                <c:pt idx="61">
                  <c:v>6.2392353999999997E-2</c:v>
                </c:pt>
                <c:pt idx="62">
                  <c:v>5.8064459999999998E-2</c:v>
                </c:pt>
                <c:pt idx="63">
                  <c:v>5.4302927000000001E-2</c:v>
                </c:pt>
                <c:pt idx="64">
                  <c:v>4.9968104999999999E-2</c:v>
                </c:pt>
                <c:pt idx="65">
                  <c:v>4.4284536999999999E-2</c:v>
                </c:pt>
                <c:pt idx="66">
                  <c:v>4.0310199999999997E-2</c:v>
                </c:pt>
                <c:pt idx="67">
                  <c:v>4.141247E-2</c:v>
                </c:pt>
                <c:pt idx="68">
                  <c:v>4.6623755000000003E-2</c:v>
                </c:pt>
                <c:pt idx="69">
                  <c:v>4.9264572999999999E-2</c:v>
                </c:pt>
                <c:pt idx="70">
                  <c:v>4.4637118000000003E-2</c:v>
                </c:pt>
                <c:pt idx="71">
                  <c:v>3.2945912000000001E-2</c:v>
                </c:pt>
                <c:pt idx="72">
                  <c:v>1.8635896999999998E-2</c:v>
                </c:pt>
                <c:pt idx="73">
                  <c:v>6.2291890000000004E-3</c:v>
                </c:pt>
                <c:pt idx="74">
                  <c:v>0</c:v>
                </c:pt>
                <c:pt idx="75">
                  <c:v>0</c:v>
                </c:pt>
                <c:pt idx="76">
                  <c:v>2.9111089999999998E-3</c:v>
                </c:pt>
                <c:pt idx="77">
                  <c:v>1.0184551999999999E-2</c:v>
                </c:pt>
                <c:pt idx="78">
                  <c:v>1.6635362000000001E-2</c:v>
                </c:pt>
                <c:pt idx="79">
                  <c:v>2.0943475999999999E-2</c:v>
                </c:pt>
                <c:pt idx="80">
                  <c:v>2.2669086000000001E-2</c:v>
                </c:pt>
                <c:pt idx="81">
                  <c:v>2.1567399000000001E-2</c:v>
                </c:pt>
                <c:pt idx="82">
                  <c:v>1.7290762000000001E-2</c:v>
                </c:pt>
                <c:pt idx="83">
                  <c:v>1.09568285E-2</c:v>
                </c:pt>
                <c:pt idx="84">
                  <c:v>5.0408629999999996E-3</c:v>
                </c:pt>
                <c:pt idx="85">
                  <c:v>2.5244115E-3</c:v>
                </c:pt>
                <c:pt idx="86">
                  <c:v>4.8609287000000003E-3</c:v>
                </c:pt>
                <c:pt idx="87">
                  <c:v>1.091379E-2</c:v>
                </c:pt>
                <c:pt idx="88">
                  <c:v>1.8666904000000002E-2</c:v>
                </c:pt>
                <c:pt idx="89">
                  <c:v>2.5573970000000001E-2</c:v>
                </c:pt>
                <c:pt idx="90">
                  <c:v>3.0318794999999999E-2</c:v>
                </c:pt>
                <c:pt idx="91">
                  <c:v>3.3047680000000003E-2</c:v>
                </c:pt>
                <c:pt idx="92">
                  <c:v>3.3310584999999997E-2</c:v>
                </c:pt>
                <c:pt idx="93">
                  <c:v>3.314044E-2</c:v>
                </c:pt>
                <c:pt idx="94">
                  <c:v>3.2695513000000002E-2</c:v>
                </c:pt>
                <c:pt idx="95">
                  <c:v>3.0158129999999998E-2</c:v>
                </c:pt>
                <c:pt idx="96">
                  <c:v>2.9391990999999999E-2</c:v>
                </c:pt>
                <c:pt idx="97">
                  <c:v>2.8642786999999999E-2</c:v>
                </c:pt>
                <c:pt idx="98">
                  <c:v>2.7257885999999999E-2</c:v>
                </c:pt>
                <c:pt idx="99">
                  <c:v>2.5950230000000001E-2</c:v>
                </c:pt>
                <c:pt idx="100">
                  <c:v>2.6030205000000001E-2</c:v>
                </c:pt>
                <c:pt idx="101">
                  <c:v>2.5866686999999999E-2</c:v>
                </c:pt>
                <c:pt idx="102">
                  <c:v>2.4699314E-2</c:v>
                </c:pt>
                <c:pt idx="103">
                  <c:v>2.418116E-2</c:v>
                </c:pt>
                <c:pt idx="104">
                  <c:v>2.3284995999999999E-2</c:v>
                </c:pt>
                <c:pt idx="105">
                  <c:v>2.1703317999999999E-2</c:v>
                </c:pt>
                <c:pt idx="106">
                  <c:v>1.94018E-2</c:v>
                </c:pt>
                <c:pt idx="107">
                  <c:v>1.6612287999999999E-2</c:v>
                </c:pt>
                <c:pt idx="108">
                  <c:v>1.3016613999999999E-2</c:v>
                </c:pt>
                <c:pt idx="109">
                  <c:v>8.7328525000000008E-3</c:v>
                </c:pt>
                <c:pt idx="110">
                  <c:v>4.3315879999999999E-3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5E6-4D8B-9CDE-EF60693B7809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[2]Sheet1!$D$215:$DT$215</c:f>
              <c:numCache>
                <c:formatCode>General</c:formatCode>
                <c:ptCount val="121"/>
                <c:pt idx="0">
                  <c:v>0</c:v>
                </c:pt>
                <c:pt idx="1">
                  <c:v>6.0899999999999995E-4</c:v>
                </c:pt>
                <c:pt idx="2">
                  <c:v>4.6324558E-3</c:v>
                </c:pt>
                <c:pt idx="3">
                  <c:v>9.1777639999999997E-3</c:v>
                </c:pt>
                <c:pt idx="4">
                  <c:v>1.09329205E-2</c:v>
                </c:pt>
                <c:pt idx="5">
                  <c:v>1.1864418E-2</c:v>
                </c:pt>
                <c:pt idx="6">
                  <c:v>1.2962576999999999E-2</c:v>
                </c:pt>
                <c:pt idx="7">
                  <c:v>1.2846025E-2</c:v>
                </c:pt>
                <c:pt idx="8">
                  <c:v>9.4372889999999997E-3</c:v>
                </c:pt>
                <c:pt idx="9">
                  <c:v>3.0473990000000001E-3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3.4429362999999998E-3</c:v>
                </c:pt>
                <c:pt idx="15">
                  <c:v>7.2989090000000001E-3</c:v>
                </c:pt>
                <c:pt idx="16">
                  <c:v>8.3014249999999994E-3</c:v>
                </c:pt>
                <c:pt idx="17">
                  <c:v>6.0424767000000004E-3</c:v>
                </c:pt>
                <c:pt idx="18">
                  <c:v>2.3264645E-3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1.8244864999999999E-3</c:v>
                </c:pt>
                <c:pt idx="24">
                  <c:v>5.1393174000000002E-3</c:v>
                </c:pt>
                <c:pt idx="25">
                  <c:v>8.1508190000000001E-3</c:v>
                </c:pt>
                <c:pt idx="26">
                  <c:v>1.1755208E-2</c:v>
                </c:pt>
                <c:pt idx="27">
                  <c:v>1.4959706999999999E-2</c:v>
                </c:pt>
                <c:pt idx="28">
                  <c:v>1.8376502999999999E-2</c:v>
                </c:pt>
                <c:pt idx="29">
                  <c:v>2.2006305E-2</c:v>
                </c:pt>
                <c:pt idx="30">
                  <c:v>2.5728785000000001E-2</c:v>
                </c:pt>
                <c:pt idx="31">
                  <c:v>2.9897038000000001E-2</c:v>
                </c:pt>
                <c:pt idx="32">
                  <c:v>3.5402841999999997E-2</c:v>
                </c:pt>
                <c:pt idx="33">
                  <c:v>4.368466E-2</c:v>
                </c:pt>
                <c:pt idx="34">
                  <c:v>5.3896966999999997E-2</c:v>
                </c:pt>
                <c:pt idx="35">
                  <c:v>6.433316E-2</c:v>
                </c:pt>
                <c:pt idx="36">
                  <c:v>7.1684860000000003E-2</c:v>
                </c:pt>
                <c:pt idx="37">
                  <c:v>7.3855069999999995E-2</c:v>
                </c:pt>
                <c:pt idx="38">
                  <c:v>7.0945549999999996E-2</c:v>
                </c:pt>
                <c:pt idx="39">
                  <c:v>6.482222E-2</c:v>
                </c:pt>
                <c:pt idx="40">
                  <c:v>5.6683316999999997E-2</c:v>
                </c:pt>
                <c:pt idx="41">
                  <c:v>4.8028439999999999E-2</c:v>
                </c:pt>
                <c:pt idx="42">
                  <c:v>3.9933535999999999E-2</c:v>
                </c:pt>
                <c:pt idx="43">
                  <c:v>3.3962859999999997E-2</c:v>
                </c:pt>
                <c:pt idx="44">
                  <c:v>3.2321870000000003E-2</c:v>
                </c:pt>
                <c:pt idx="45">
                  <c:v>3.4122895E-2</c:v>
                </c:pt>
                <c:pt idx="46">
                  <c:v>3.6269322E-2</c:v>
                </c:pt>
                <c:pt idx="47">
                  <c:v>3.6204115000000002E-2</c:v>
                </c:pt>
                <c:pt idx="48">
                  <c:v>3.4184550000000001E-2</c:v>
                </c:pt>
                <c:pt idx="49">
                  <c:v>3.2003104999999997E-2</c:v>
                </c:pt>
                <c:pt idx="50">
                  <c:v>3.0254768000000001E-2</c:v>
                </c:pt>
                <c:pt idx="51">
                  <c:v>2.8971815000000001E-2</c:v>
                </c:pt>
                <c:pt idx="52">
                  <c:v>2.9118950000000001E-2</c:v>
                </c:pt>
                <c:pt idx="53">
                  <c:v>3.1587961999999997E-2</c:v>
                </c:pt>
                <c:pt idx="54">
                  <c:v>3.6641686999999999E-2</c:v>
                </c:pt>
                <c:pt idx="55">
                  <c:v>4.3770275999999997E-2</c:v>
                </c:pt>
                <c:pt idx="56">
                  <c:v>5.0120789999999998E-2</c:v>
                </c:pt>
                <c:pt idx="57">
                  <c:v>5.6146807999999999E-2</c:v>
                </c:pt>
                <c:pt idx="58">
                  <c:v>6.1943788E-2</c:v>
                </c:pt>
                <c:pt idx="59">
                  <c:v>6.5944269999999999E-2</c:v>
                </c:pt>
                <c:pt idx="60">
                  <c:v>6.5756819999999994E-2</c:v>
                </c:pt>
                <c:pt idx="61">
                  <c:v>6.2198973999999997E-2</c:v>
                </c:pt>
                <c:pt idx="62">
                  <c:v>5.786285E-2</c:v>
                </c:pt>
                <c:pt idx="63">
                  <c:v>5.4199480000000001E-2</c:v>
                </c:pt>
                <c:pt idx="64">
                  <c:v>4.9995273E-2</c:v>
                </c:pt>
                <c:pt idx="65">
                  <c:v>4.4381289999999997E-2</c:v>
                </c:pt>
                <c:pt idx="66">
                  <c:v>4.0409059999999997E-2</c:v>
                </c:pt>
                <c:pt idx="67">
                  <c:v>4.1483827000000001E-2</c:v>
                </c:pt>
                <c:pt idx="68">
                  <c:v>4.6699323000000001E-2</c:v>
                </c:pt>
                <c:pt idx="69">
                  <c:v>4.9347059999999998E-2</c:v>
                </c:pt>
                <c:pt idx="70">
                  <c:v>4.4666637000000002E-2</c:v>
                </c:pt>
                <c:pt idx="71">
                  <c:v>3.2846640000000003E-2</c:v>
                </c:pt>
                <c:pt idx="72">
                  <c:v>1.8428607E-2</c:v>
                </c:pt>
                <c:pt idx="73">
                  <c:v>6.038051E-3</c:v>
                </c:pt>
                <c:pt idx="74">
                  <c:v>0</c:v>
                </c:pt>
                <c:pt idx="75">
                  <c:v>0</c:v>
                </c:pt>
                <c:pt idx="76">
                  <c:v>2.9535946000000001E-3</c:v>
                </c:pt>
                <c:pt idx="77">
                  <c:v>1.0066166E-2</c:v>
                </c:pt>
                <c:pt idx="78">
                  <c:v>1.6380394E-2</c:v>
                </c:pt>
                <c:pt idx="79">
                  <c:v>2.0726748E-2</c:v>
                </c:pt>
                <c:pt idx="80">
                  <c:v>2.2670236999999999E-2</c:v>
                </c:pt>
                <c:pt idx="81">
                  <c:v>2.1809548000000002E-2</c:v>
                </c:pt>
                <c:pt idx="82">
                  <c:v>1.7640719999999999E-2</c:v>
                </c:pt>
                <c:pt idx="83">
                  <c:v>1.1231082999999999E-2</c:v>
                </c:pt>
                <c:pt idx="84">
                  <c:v>5.123837E-3</c:v>
                </c:pt>
                <c:pt idx="85">
                  <c:v>2.4507324999999999E-3</c:v>
                </c:pt>
                <c:pt idx="86">
                  <c:v>4.7351909999999997E-3</c:v>
                </c:pt>
                <c:pt idx="87">
                  <c:v>1.0838653E-2</c:v>
                </c:pt>
                <c:pt idx="88">
                  <c:v>1.8676209999999999E-2</c:v>
                </c:pt>
                <c:pt idx="89">
                  <c:v>2.5624199E-2</c:v>
                </c:pt>
                <c:pt idx="90">
                  <c:v>3.0376308000000001E-2</c:v>
                </c:pt>
                <c:pt idx="91">
                  <c:v>3.3050450000000002E-2</c:v>
                </c:pt>
                <c:pt idx="92">
                  <c:v>3.3235766E-2</c:v>
                </c:pt>
                <c:pt idx="93">
                  <c:v>3.3000006999999998E-2</c:v>
                </c:pt>
                <c:pt idx="94">
                  <c:v>3.2521583E-2</c:v>
                </c:pt>
                <c:pt idx="95">
                  <c:v>2.9972454999999999E-2</c:v>
                </c:pt>
                <c:pt idx="96">
                  <c:v>2.9248581999999999E-2</c:v>
                </c:pt>
                <c:pt idx="97">
                  <c:v>2.8564347E-2</c:v>
                </c:pt>
                <c:pt idx="98">
                  <c:v>2.7248580000000001E-2</c:v>
                </c:pt>
                <c:pt idx="99">
                  <c:v>2.5997998000000001E-2</c:v>
                </c:pt>
                <c:pt idx="100">
                  <c:v>2.6123661999999999E-2</c:v>
                </c:pt>
                <c:pt idx="101">
                  <c:v>2.5937675E-2</c:v>
                </c:pt>
                <c:pt idx="102">
                  <c:v>2.4797891999999998E-2</c:v>
                </c:pt>
                <c:pt idx="103">
                  <c:v>2.4296972999999999E-2</c:v>
                </c:pt>
                <c:pt idx="104">
                  <c:v>2.3409263999999999E-2</c:v>
                </c:pt>
                <c:pt idx="105">
                  <c:v>2.1829353999999999E-2</c:v>
                </c:pt>
                <c:pt idx="106">
                  <c:v>1.9524176000000001E-2</c:v>
                </c:pt>
                <c:pt idx="107">
                  <c:v>1.6740913E-2</c:v>
                </c:pt>
                <c:pt idx="108">
                  <c:v>1.3128322E-2</c:v>
                </c:pt>
                <c:pt idx="109">
                  <c:v>8.8260749999999992E-3</c:v>
                </c:pt>
                <c:pt idx="110">
                  <c:v>4.4024116000000004E-3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65E6-4D8B-9CDE-EF60693B7809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[2]Sheet1!$D$216:$DT$216</c:f>
              <c:numCache>
                <c:formatCode>General</c:formatCode>
                <c:ptCount val="121"/>
                <c:pt idx="0">
                  <c:v>0</c:v>
                </c:pt>
                <c:pt idx="1">
                  <c:v>6.2500000000000001E-4</c:v>
                </c:pt>
                <c:pt idx="2">
                  <c:v>4.5950920000000003E-3</c:v>
                </c:pt>
                <c:pt idx="3">
                  <c:v>9.0383489999999993E-3</c:v>
                </c:pt>
                <c:pt idx="4">
                  <c:v>1.0757002999999999E-2</c:v>
                </c:pt>
                <c:pt idx="5">
                  <c:v>1.1634581999999999E-2</c:v>
                </c:pt>
                <c:pt idx="6">
                  <c:v>1.263773E-2</c:v>
                </c:pt>
                <c:pt idx="7">
                  <c:v>1.2468972E-2</c:v>
                </c:pt>
                <c:pt idx="8">
                  <c:v>9.1639319999999996E-3</c:v>
                </c:pt>
                <c:pt idx="9">
                  <c:v>3.0124532000000001E-3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3.2563677999999999E-3</c:v>
                </c:pt>
                <c:pt idx="15">
                  <c:v>7.0664480000000003E-3</c:v>
                </c:pt>
                <c:pt idx="16">
                  <c:v>8.1734414999999998E-3</c:v>
                </c:pt>
                <c:pt idx="17">
                  <c:v>6.01828E-3</c:v>
                </c:pt>
                <c:pt idx="18">
                  <c:v>2.2834586000000001E-3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1.3674208999999999E-3</c:v>
                </c:pt>
                <c:pt idx="24">
                  <c:v>4.8259584999999997E-3</c:v>
                </c:pt>
                <c:pt idx="25">
                  <c:v>8.0263065000000001E-3</c:v>
                </c:pt>
                <c:pt idx="26">
                  <c:v>1.1755596E-2</c:v>
                </c:pt>
                <c:pt idx="27">
                  <c:v>1.4939358E-2</c:v>
                </c:pt>
                <c:pt idx="28">
                  <c:v>1.8300029999999998E-2</c:v>
                </c:pt>
                <c:pt idx="29">
                  <c:v>2.1940009999999999E-2</c:v>
                </c:pt>
                <c:pt idx="30">
                  <c:v>2.5822645000000002E-2</c:v>
                </c:pt>
                <c:pt idx="31">
                  <c:v>3.0205846000000001E-2</c:v>
                </c:pt>
                <c:pt idx="32">
                  <c:v>3.5849206000000002E-2</c:v>
                </c:pt>
                <c:pt idx="33">
                  <c:v>4.4129836999999998E-2</c:v>
                </c:pt>
                <c:pt idx="34">
                  <c:v>5.4200746000000001E-2</c:v>
                </c:pt>
                <c:pt idx="35">
                  <c:v>6.445563E-2</c:v>
                </c:pt>
                <c:pt idx="36">
                  <c:v>7.1703059999999999E-2</c:v>
                </c:pt>
                <c:pt idx="37">
                  <c:v>7.3862380000000005E-2</c:v>
                </c:pt>
                <c:pt idx="38">
                  <c:v>7.099693E-2</c:v>
                </c:pt>
                <c:pt idx="39">
                  <c:v>6.4848840000000005E-2</c:v>
                </c:pt>
                <c:pt idx="40">
                  <c:v>5.6551572000000001E-2</c:v>
                </c:pt>
                <c:pt idx="41">
                  <c:v>4.7723446000000003E-2</c:v>
                </c:pt>
                <c:pt idx="42">
                  <c:v>3.9568054999999998E-2</c:v>
                </c:pt>
                <c:pt idx="43">
                  <c:v>3.3756464999999999E-2</c:v>
                </c:pt>
                <c:pt idx="44">
                  <c:v>3.2397820000000001E-2</c:v>
                </c:pt>
                <c:pt idx="45">
                  <c:v>3.4440637000000003E-2</c:v>
                </c:pt>
                <c:pt idx="46">
                  <c:v>3.6655567999999999E-2</c:v>
                </c:pt>
                <c:pt idx="47">
                  <c:v>3.6521852E-2</c:v>
                </c:pt>
                <c:pt idx="48">
                  <c:v>3.4443300000000003E-2</c:v>
                </c:pt>
                <c:pt idx="49">
                  <c:v>3.2300394000000003E-2</c:v>
                </c:pt>
                <c:pt idx="50">
                  <c:v>3.0649912000000001E-2</c:v>
                </c:pt>
                <c:pt idx="51">
                  <c:v>2.9416400999999998E-2</c:v>
                </c:pt>
                <c:pt idx="52">
                  <c:v>2.9484058E-2</c:v>
                </c:pt>
                <c:pt idx="53">
                  <c:v>3.1747791999999997E-2</c:v>
                </c:pt>
                <c:pt idx="54">
                  <c:v>3.6522668000000001E-2</c:v>
                </c:pt>
                <c:pt idx="55">
                  <c:v>4.3383119999999997E-2</c:v>
                </c:pt>
                <c:pt idx="56">
                  <c:v>4.955035E-2</c:v>
                </c:pt>
                <c:pt idx="57">
                  <c:v>5.5482950000000003E-2</c:v>
                </c:pt>
                <c:pt idx="58">
                  <c:v>6.1310686000000003E-2</c:v>
                </c:pt>
                <c:pt idx="59">
                  <c:v>6.5499774999999996E-2</c:v>
                </c:pt>
                <c:pt idx="60">
                  <c:v>6.5631149999999999E-2</c:v>
                </c:pt>
                <c:pt idx="61">
                  <c:v>6.2383297999999997E-2</c:v>
                </c:pt>
                <c:pt idx="62">
                  <c:v>5.8159620000000002E-2</c:v>
                </c:pt>
                <c:pt idx="63">
                  <c:v>5.4352025999999998E-2</c:v>
                </c:pt>
                <c:pt idx="64">
                  <c:v>4.9871285000000001E-2</c:v>
                </c:pt>
                <c:pt idx="65">
                  <c:v>4.410203E-2</c:v>
                </c:pt>
                <c:pt idx="66">
                  <c:v>4.0230920000000003E-2</c:v>
                </c:pt>
                <c:pt idx="67">
                  <c:v>4.1584950000000002E-2</c:v>
                </c:pt>
                <c:pt idx="68">
                  <c:v>4.7010115999999998E-2</c:v>
                </c:pt>
                <c:pt idx="69">
                  <c:v>4.9657303999999999E-2</c:v>
                </c:pt>
                <c:pt idx="70">
                  <c:v>4.4803124E-2</c:v>
                </c:pt>
                <c:pt idx="71">
                  <c:v>3.279112E-2</c:v>
                </c:pt>
                <c:pt idx="72">
                  <c:v>1.8230043000000001E-2</c:v>
                </c:pt>
                <c:pt idx="73">
                  <c:v>5.74809E-3</c:v>
                </c:pt>
                <c:pt idx="74">
                  <c:v>0</c:v>
                </c:pt>
                <c:pt idx="75">
                  <c:v>0</c:v>
                </c:pt>
                <c:pt idx="76">
                  <c:v>3.0446178000000002E-3</c:v>
                </c:pt>
                <c:pt idx="77">
                  <c:v>1.0451149999999999E-2</c:v>
                </c:pt>
                <c:pt idx="78">
                  <c:v>1.6906388000000001E-2</c:v>
                </c:pt>
                <c:pt idx="79">
                  <c:v>2.1174862999999999E-2</c:v>
                </c:pt>
                <c:pt idx="80">
                  <c:v>2.288217E-2</c:v>
                </c:pt>
                <c:pt idx="81">
                  <c:v>2.1758340000000001E-2</c:v>
                </c:pt>
                <c:pt idx="82">
                  <c:v>1.7392555000000001E-2</c:v>
                </c:pt>
                <c:pt idx="83">
                  <c:v>1.0881500000000001E-2</c:v>
                </c:pt>
                <c:pt idx="84">
                  <c:v>4.7414578000000004E-3</c:v>
                </c:pt>
                <c:pt idx="85">
                  <c:v>2.0374206000000001E-3</c:v>
                </c:pt>
                <c:pt idx="86">
                  <c:v>4.2797429999999999E-3</c:v>
                </c:pt>
                <c:pt idx="87">
                  <c:v>1.0343491E-2</c:v>
                </c:pt>
                <c:pt idx="88">
                  <c:v>1.8211330000000001E-2</c:v>
                </c:pt>
                <c:pt idx="89">
                  <c:v>2.5297144000000001E-2</c:v>
                </c:pt>
                <c:pt idx="90">
                  <c:v>3.0297955000000001E-2</c:v>
                </c:pt>
                <c:pt idx="91">
                  <c:v>3.3287715000000002E-2</c:v>
                </c:pt>
                <c:pt idx="92">
                  <c:v>3.3693727E-2</c:v>
                </c:pt>
                <c:pt idx="93">
                  <c:v>3.3541835999999998E-2</c:v>
                </c:pt>
                <c:pt idx="94">
                  <c:v>3.3030573000000001E-2</c:v>
                </c:pt>
                <c:pt idx="95">
                  <c:v>3.0353885000000001E-2</c:v>
                </c:pt>
                <c:pt idx="96">
                  <c:v>2.9454008E-2</c:v>
                </c:pt>
                <c:pt idx="97">
                  <c:v>2.8614589999999999E-2</c:v>
                </c:pt>
                <c:pt idx="98">
                  <c:v>2.7200047000000002E-2</c:v>
                </c:pt>
                <c:pt idx="99">
                  <c:v>2.5912495000000001E-2</c:v>
                </c:pt>
                <c:pt idx="100">
                  <c:v>2.6026270000000001E-2</c:v>
                </c:pt>
                <c:pt idx="101">
                  <c:v>2.5862273000000002E-2</c:v>
                </c:pt>
                <c:pt idx="102">
                  <c:v>2.4721360000000001E-2</c:v>
                </c:pt>
                <c:pt idx="103">
                  <c:v>2.4205227999999999E-2</c:v>
                </c:pt>
                <c:pt idx="104">
                  <c:v>2.3297425E-2</c:v>
                </c:pt>
                <c:pt idx="105">
                  <c:v>2.1694410000000001E-2</c:v>
                </c:pt>
                <c:pt idx="106">
                  <c:v>1.936386E-2</c:v>
                </c:pt>
                <c:pt idx="107">
                  <c:v>1.6533874E-2</c:v>
                </c:pt>
                <c:pt idx="108">
                  <c:v>1.2897307E-2</c:v>
                </c:pt>
                <c:pt idx="109">
                  <c:v>8.5736909999999996E-3</c:v>
                </c:pt>
                <c:pt idx="110">
                  <c:v>4.1356706000000003E-3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65E6-4D8B-9CDE-EF60693B7809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[2]Sheet1!$D$217:$DT$217</c:f>
              <c:numCache>
                <c:formatCode>General</c:formatCode>
                <c:ptCount val="121"/>
                <c:pt idx="0">
                  <c:v>0</c:v>
                </c:pt>
                <c:pt idx="1">
                  <c:v>5.5399999999999998E-5</c:v>
                </c:pt>
                <c:pt idx="2">
                  <c:v>4.5145274999999997E-3</c:v>
                </c:pt>
                <c:pt idx="3">
                  <c:v>9.3357370000000002E-3</c:v>
                </c:pt>
                <c:pt idx="4">
                  <c:v>1.0970362000000001E-2</c:v>
                </c:pt>
                <c:pt idx="5">
                  <c:v>1.1573938000000001E-2</c:v>
                </c:pt>
                <c:pt idx="6">
                  <c:v>1.2426107E-2</c:v>
                </c:pt>
                <c:pt idx="7">
                  <c:v>1.2338986E-2</c:v>
                </c:pt>
                <c:pt idx="8">
                  <c:v>9.1817630000000008E-3</c:v>
                </c:pt>
                <c:pt idx="9">
                  <c:v>3.1083921999999998E-3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3.3371439999999998E-3</c:v>
                </c:pt>
                <c:pt idx="15">
                  <c:v>7.2293430000000001E-3</c:v>
                </c:pt>
                <c:pt idx="16">
                  <c:v>8.3174530000000007E-3</c:v>
                </c:pt>
                <c:pt idx="17">
                  <c:v>6.0981469999999999E-3</c:v>
                </c:pt>
                <c:pt idx="18">
                  <c:v>2.3036020000000001E-3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1.6448421999999999E-3</c:v>
                </c:pt>
                <c:pt idx="24">
                  <c:v>5.1521678000000003E-3</c:v>
                </c:pt>
                <c:pt idx="25">
                  <c:v>8.3622200000000001E-3</c:v>
                </c:pt>
                <c:pt idx="26">
                  <c:v>1.2094891999999999E-2</c:v>
                </c:pt>
                <c:pt idx="27">
                  <c:v>1.5256788E-2</c:v>
                </c:pt>
                <c:pt idx="28">
                  <c:v>1.8558755999999999E-2</c:v>
                </c:pt>
                <c:pt idx="29">
                  <c:v>2.2069947999999999E-2</c:v>
                </c:pt>
                <c:pt idx="30">
                  <c:v>2.5760743999999999E-2</c:v>
                </c:pt>
                <c:pt idx="31">
                  <c:v>2.9934209E-2</c:v>
                </c:pt>
                <c:pt idx="32">
                  <c:v>3.5462420000000001E-2</c:v>
                </c:pt>
                <c:pt idx="33">
                  <c:v>4.3765668000000001E-2</c:v>
                </c:pt>
                <c:pt idx="34">
                  <c:v>5.4007451999999997E-2</c:v>
                </c:pt>
                <c:pt idx="35">
                  <c:v>6.4463935999999999E-2</c:v>
                </c:pt>
                <c:pt idx="36">
                  <c:v>7.1846664000000005E-2</c:v>
                </c:pt>
                <c:pt idx="37">
                  <c:v>7.4045200000000005E-2</c:v>
                </c:pt>
                <c:pt idx="38">
                  <c:v>7.1187249999999994E-2</c:v>
                </c:pt>
                <c:pt idx="39">
                  <c:v>6.5124520000000005E-2</c:v>
                </c:pt>
                <c:pt idx="40">
                  <c:v>5.699709E-2</c:v>
                </c:pt>
                <c:pt idx="41">
                  <c:v>4.8338905000000001E-2</c:v>
                </c:pt>
                <c:pt idx="42">
                  <c:v>4.018004E-2</c:v>
                </c:pt>
                <c:pt idx="43">
                  <c:v>3.4120869999999998E-2</c:v>
                </c:pt>
                <c:pt idx="44">
                  <c:v>3.2393190000000002E-2</c:v>
                </c:pt>
                <c:pt idx="45">
                  <c:v>3.4184015999999998E-2</c:v>
                </c:pt>
                <c:pt idx="46">
                  <c:v>3.6365322999999998E-2</c:v>
                </c:pt>
                <c:pt idx="47">
                  <c:v>3.6346360000000001E-2</c:v>
                </c:pt>
                <c:pt idx="48">
                  <c:v>3.4359474000000001E-2</c:v>
                </c:pt>
                <c:pt idx="49">
                  <c:v>3.2224238000000002E-2</c:v>
                </c:pt>
                <c:pt idx="50">
                  <c:v>3.0547593000000001E-2</c:v>
                </c:pt>
                <c:pt idx="51">
                  <c:v>2.9271987999999999E-2</c:v>
                </c:pt>
                <c:pt idx="52">
                  <c:v>2.9338778999999999E-2</c:v>
                </c:pt>
                <c:pt idx="53">
                  <c:v>3.1671919999999999E-2</c:v>
                </c:pt>
                <c:pt idx="54">
                  <c:v>3.6622345000000001E-2</c:v>
                </c:pt>
                <c:pt idx="55">
                  <c:v>4.3713375999999998E-2</c:v>
                </c:pt>
                <c:pt idx="56">
                  <c:v>5.0048830000000002E-2</c:v>
                </c:pt>
                <c:pt idx="57">
                  <c:v>5.6023795000000001E-2</c:v>
                </c:pt>
                <c:pt idx="58">
                  <c:v>6.1781709999999997E-2</c:v>
                </c:pt>
                <c:pt idx="59">
                  <c:v>6.5842220000000007E-2</c:v>
                </c:pt>
                <c:pt idx="60">
                  <c:v>6.5835685000000005E-2</c:v>
                </c:pt>
                <c:pt idx="61">
                  <c:v>6.249296E-2</c:v>
                </c:pt>
                <c:pt idx="62">
                  <c:v>5.8288769999999997E-2</c:v>
                </c:pt>
                <c:pt idx="63">
                  <c:v>5.4610885999999997E-2</c:v>
                </c:pt>
                <c:pt idx="64">
                  <c:v>5.0271379999999997E-2</c:v>
                </c:pt>
                <c:pt idx="65">
                  <c:v>4.4462759999999997E-2</c:v>
                </c:pt>
                <c:pt idx="66">
                  <c:v>4.0280999999999997E-2</c:v>
                </c:pt>
                <c:pt idx="67">
                  <c:v>4.116914E-2</c:v>
                </c:pt>
                <c:pt idx="68">
                  <c:v>4.6260032999999999E-2</c:v>
                </c:pt>
                <c:pt idx="69">
                  <c:v>4.8910519999999999E-2</c:v>
                </c:pt>
                <c:pt idx="70">
                  <c:v>4.4393964000000001E-2</c:v>
                </c:pt>
                <c:pt idx="71">
                  <c:v>3.2848146000000002E-2</c:v>
                </c:pt>
                <c:pt idx="72">
                  <c:v>1.8631637E-2</c:v>
                </c:pt>
                <c:pt idx="73">
                  <c:v>6.2287699999999998E-3</c:v>
                </c:pt>
                <c:pt idx="74">
                  <c:v>0</c:v>
                </c:pt>
                <c:pt idx="75">
                  <c:v>0</c:v>
                </c:pt>
                <c:pt idx="76">
                  <c:v>2.7882569000000001E-3</c:v>
                </c:pt>
                <c:pt idx="77">
                  <c:v>1.0132538E-2</c:v>
                </c:pt>
                <c:pt idx="78">
                  <c:v>1.6698649999999999E-2</c:v>
                </c:pt>
                <c:pt idx="79">
                  <c:v>2.1142538999999998E-2</c:v>
                </c:pt>
                <c:pt idx="80">
                  <c:v>2.2988752000000001E-2</c:v>
                </c:pt>
                <c:pt idx="81">
                  <c:v>2.1923594000000001E-2</c:v>
                </c:pt>
                <c:pt idx="82">
                  <c:v>1.7556733000000001E-2</c:v>
                </c:pt>
                <c:pt idx="83">
                  <c:v>1.10176345E-2</c:v>
                </c:pt>
                <c:pt idx="84">
                  <c:v>4.851106E-3</c:v>
                </c:pt>
                <c:pt idx="85">
                  <c:v>2.1309138000000002E-3</c:v>
                </c:pt>
                <c:pt idx="86">
                  <c:v>4.3729789999999999E-3</c:v>
                </c:pt>
                <c:pt idx="87">
                  <c:v>1.04594305E-2</c:v>
                </c:pt>
                <c:pt idx="88">
                  <c:v>1.8338463999999999E-2</c:v>
                </c:pt>
                <c:pt idx="89">
                  <c:v>2.5384065000000001E-2</c:v>
                </c:pt>
                <c:pt idx="90">
                  <c:v>3.02844E-2</c:v>
                </c:pt>
                <c:pt idx="91">
                  <c:v>3.310126E-2</c:v>
                </c:pt>
                <c:pt idx="92">
                  <c:v>3.3396043E-2</c:v>
                </c:pt>
                <c:pt idx="93">
                  <c:v>3.3225298E-2</c:v>
                </c:pt>
                <c:pt idx="94">
                  <c:v>3.2774409999999997E-2</c:v>
                </c:pt>
                <c:pt idx="95">
                  <c:v>3.0214181E-2</c:v>
                </c:pt>
                <c:pt idx="96">
                  <c:v>2.9442119999999999E-2</c:v>
                </c:pt>
                <c:pt idx="97">
                  <c:v>2.8675171999999999E-2</c:v>
                </c:pt>
                <c:pt idx="98">
                  <c:v>2.7273899000000001E-2</c:v>
                </c:pt>
                <c:pt idx="99">
                  <c:v>2.5951238000000001E-2</c:v>
                </c:pt>
                <c:pt idx="100">
                  <c:v>2.6020957000000001E-2</c:v>
                </c:pt>
                <c:pt idx="101">
                  <c:v>2.5808454000000002E-2</c:v>
                </c:pt>
                <c:pt idx="102">
                  <c:v>2.4611574000000001E-2</c:v>
                </c:pt>
                <c:pt idx="103">
                  <c:v>2.4055738E-2</c:v>
                </c:pt>
                <c:pt idx="104">
                  <c:v>2.3125280000000002E-2</c:v>
                </c:pt>
                <c:pt idx="105">
                  <c:v>2.1512660999999999E-2</c:v>
                </c:pt>
                <c:pt idx="106">
                  <c:v>1.9186331000000001E-2</c:v>
                </c:pt>
                <c:pt idx="107">
                  <c:v>1.6379729999999999E-2</c:v>
                </c:pt>
                <c:pt idx="108">
                  <c:v>1.2776529999999999E-2</c:v>
                </c:pt>
                <c:pt idx="109">
                  <c:v>8.4970849999999997E-3</c:v>
                </c:pt>
                <c:pt idx="110">
                  <c:v>4.1159163000000004E-3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65E6-4D8B-9CDE-EF60693B7809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[2]Sheet1!$D$218:$DT$218</c:f>
              <c:numCache>
                <c:formatCode>General</c:formatCode>
                <c:ptCount val="121"/>
                <c:pt idx="0">
                  <c:v>0</c:v>
                </c:pt>
                <c:pt idx="1">
                  <c:v>9.7599999999999998E-4</c:v>
                </c:pt>
                <c:pt idx="2">
                  <c:v>4.926227E-3</c:v>
                </c:pt>
                <c:pt idx="3">
                  <c:v>9.2193659999999997E-3</c:v>
                </c:pt>
                <c:pt idx="4">
                  <c:v>1.0685917E-2</c:v>
                </c:pt>
                <c:pt idx="5">
                  <c:v>1.1378697E-2</c:v>
                </c:pt>
                <c:pt idx="6">
                  <c:v>1.2361268E-2</c:v>
                </c:pt>
                <c:pt idx="7">
                  <c:v>1.2310514E-2</c:v>
                </c:pt>
                <c:pt idx="8">
                  <c:v>9.1303600000000006E-3</c:v>
                </c:pt>
                <c:pt idx="9">
                  <c:v>3.0473407999999998E-3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3.5634814E-3</c:v>
                </c:pt>
                <c:pt idx="15">
                  <c:v>7.4538025000000004E-3</c:v>
                </c:pt>
                <c:pt idx="16">
                  <c:v>8.5213939999999998E-3</c:v>
                </c:pt>
                <c:pt idx="17">
                  <c:v>6.2690460000000003E-3</c:v>
                </c:pt>
                <c:pt idx="18">
                  <c:v>2.3754692999999999E-3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1.641783E-3</c:v>
                </c:pt>
                <c:pt idx="24">
                  <c:v>5.1178689999999997E-3</c:v>
                </c:pt>
                <c:pt idx="25">
                  <c:v>8.2799615000000003E-3</c:v>
                </c:pt>
                <c:pt idx="26">
                  <c:v>1.1961029E-2</c:v>
                </c:pt>
                <c:pt idx="27">
                  <c:v>1.5141890999999999E-2</c:v>
                </c:pt>
                <c:pt idx="28">
                  <c:v>1.8528237999999999E-2</c:v>
                </c:pt>
                <c:pt idx="29">
                  <c:v>2.2106858E-2</c:v>
                </c:pt>
                <c:pt idx="30">
                  <c:v>2.5854479999999999E-2</c:v>
                </c:pt>
                <c:pt idx="31">
                  <c:v>3.004219E-2</c:v>
                </c:pt>
                <c:pt idx="32">
                  <c:v>3.5538214999999998E-2</c:v>
                </c:pt>
                <c:pt idx="33">
                  <c:v>4.3786369999999998E-2</c:v>
                </c:pt>
                <c:pt idx="34">
                  <c:v>5.3997179999999999E-2</c:v>
                </c:pt>
                <c:pt idx="35">
                  <c:v>6.4440444E-2</c:v>
                </c:pt>
                <c:pt idx="36">
                  <c:v>7.1825765E-2</c:v>
                </c:pt>
                <c:pt idx="37">
                  <c:v>7.4023400000000003E-2</c:v>
                </c:pt>
                <c:pt idx="38">
                  <c:v>7.1159589999999995E-2</c:v>
                </c:pt>
                <c:pt idx="39">
                  <c:v>6.5059820000000004E-2</c:v>
                </c:pt>
                <c:pt idx="40">
                  <c:v>5.6860241999999998E-2</c:v>
                </c:pt>
                <c:pt idx="41">
                  <c:v>4.810739E-2</c:v>
                </c:pt>
                <c:pt idx="42">
                  <c:v>3.9947315999999997E-2</c:v>
                </c:pt>
                <c:pt idx="43">
                  <c:v>3.4067242999999997E-2</c:v>
                </c:pt>
                <c:pt idx="44">
                  <c:v>3.2595779999999998E-2</c:v>
                </c:pt>
                <c:pt idx="45">
                  <c:v>3.4522339999999999E-2</c:v>
                </c:pt>
                <c:pt idx="46">
                  <c:v>3.6601227E-2</c:v>
                </c:pt>
                <c:pt idx="47">
                  <c:v>3.6349012999999999E-2</c:v>
                </c:pt>
                <c:pt idx="48">
                  <c:v>3.4213159999999999E-2</c:v>
                </c:pt>
                <c:pt idx="49">
                  <c:v>3.2092765000000002E-2</c:v>
                </c:pt>
                <c:pt idx="50">
                  <c:v>3.0511501999999999E-2</c:v>
                </c:pt>
                <c:pt idx="51">
                  <c:v>2.9312596E-2</c:v>
                </c:pt>
                <c:pt idx="52">
                  <c:v>2.9356304999999999E-2</c:v>
                </c:pt>
                <c:pt idx="53">
                  <c:v>3.1592805000000002E-2</c:v>
                </c:pt>
                <c:pt idx="54">
                  <c:v>3.64055E-2</c:v>
                </c:pt>
                <c:pt idx="55">
                  <c:v>4.3360345000000002E-2</c:v>
                </c:pt>
                <c:pt idx="56">
                  <c:v>4.9627256000000002E-2</c:v>
                </c:pt>
                <c:pt idx="57">
                  <c:v>5.5612246999999997E-2</c:v>
                </c:pt>
                <c:pt idx="58">
                  <c:v>6.1423138000000002E-2</c:v>
                </c:pt>
                <c:pt idx="59">
                  <c:v>6.5569600000000006E-2</c:v>
                </c:pt>
                <c:pt idx="60">
                  <c:v>6.5691719999999995E-2</c:v>
                </c:pt>
                <c:pt idx="61">
                  <c:v>6.2515280000000006E-2</c:v>
                </c:pt>
                <c:pt idx="62">
                  <c:v>5.8437556000000002E-2</c:v>
                </c:pt>
                <c:pt idx="63">
                  <c:v>5.4757979999999998E-2</c:v>
                </c:pt>
                <c:pt idx="64">
                  <c:v>5.0252613000000002E-2</c:v>
                </c:pt>
                <c:pt idx="65">
                  <c:v>4.4258310000000002E-2</c:v>
                </c:pt>
                <c:pt idx="66">
                  <c:v>4.0049373999999999E-2</c:v>
                </c:pt>
                <c:pt idx="67">
                  <c:v>4.1135244000000001E-2</c:v>
                </c:pt>
                <c:pt idx="68">
                  <c:v>4.6522493999999998E-2</c:v>
                </c:pt>
                <c:pt idx="69">
                  <c:v>4.9343426000000003E-2</c:v>
                </c:pt>
                <c:pt idx="70">
                  <c:v>4.4741030000000001E-2</c:v>
                </c:pt>
                <c:pt idx="71">
                  <c:v>3.2891891999999999E-2</c:v>
                </c:pt>
                <c:pt idx="72">
                  <c:v>1.8333917000000002E-2</c:v>
                </c:pt>
                <c:pt idx="73">
                  <c:v>5.7298215000000001E-3</c:v>
                </c:pt>
                <c:pt idx="74">
                  <c:v>0</c:v>
                </c:pt>
                <c:pt idx="75">
                  <c:v>0</c:v>
                </c:pt>
                <c:pt idx="76">
                  <c:v>2.8038301999999998E-3</c:v>
                </c:pt>
                <c:pt idx="77">
                  <c:v>1.0296941E-2</c:v>
                </c:pt>
                <c:pt idx="78">
                  <c:v>1.6895514E-2</c:v>
                </c:pt>
                <c:pt idx="79">
                  <c:v>2.1311489999999999E-2</c:v>
                </c:pt>
                <c:pt idx="80">
                  <c:v>2.3110306000000001E-2</c:v>
                </c:pt>
                <c:pt idx="81">
                  <c:v>2.1982972E-2</c:v>
                </c:pt>
                <c:pt idx="82">
                  <c:v>1.7531995000000002E-2</c:v>
                </c:pt>
                <c:pt idx="83">
                  <c:v>1.0904798E-2</c:v>
                </c:pt>
                <c:pt idx="84">
                  <c:v>4.6658315999999998E-3</c:v>
                </c:pt>
                <c:pt idx="85">
                  <c:v>1.9305678000000001E-3</c:v>
                </c:pt>
                <c:pt idx="86">
                  <c:v>4.199927E-3</c:v>
                </c:pt>
                <c:pt idx="87">
                  <c:v>1.0323144500000001E-2</c:v>
                </c:pt>
                <c:pt idx="88">
                  <c:v>1.8228095E-2</c:v>
                </c:pt>
                <c:pt idx="89">
                  <c:v>2.5301594E-2</c:v>
                </c:pt>
                <c:pt idx="90">
                  <c:v>3.027117E-2</c:v>
                </c:pt>
                <c:pt idx="91">
                  <c:v>3.3191442000000002E-2</c:v>
                </c:pt>
                <c:pt idx="92">
                  <c:v>3.3574755999999997E-2</c:v>
                </c:pt>
                <c:pt idx="93">
                  <c:v>3.3449880000000001E-2</c:v>
                </c:pt>
                <c:pt idx="94">
                  <c:v>3.3002419999999998E-2</c:v>
                </c:pt>
                <c:pt idx="95">
                  <c:v>3.0412910000000001E-2</c:v>
                </c:pt>
                <c:pt idx="96">
                  <c:v>2.9588392000000002E-2</c:v>
                </c:pt>
                <c:pt idx="97">
                  <c:v>2.8792755999999999E-2</c:v>
                </c:pt>
                <c:pt idx="98">
                  <c:v>2.7386133999999999E-2</c:v>
                </c:pt>
                <c:pt idx="99">
                  <c:v>2.6073473E-2</c:v>
                </c:pt>
                <c:pt idx="100">
                  <c:v>2.6149657999999999E-2</c:v>
                </c:pt>
                <c:pt idx="101">
                  <c:v>2.5897468E-2</c:v>
                </c:pt>
                <c:pt idx="102">
                  <c:v>2.4715416E-2</c:v>
                </c:pt>
                <c:pt idx="103">
                  <c:v>2.4161544E-2</c:v>
                </c:pt>
                <c:pt idx="104">
                  <c:v>2.3221473999999999E-2</c:v>
                </c:pt>
                <c:pt idx="105">
                  <c:v>2.1591708000000001E-2</c:v>
                </c:pt>
                <c:pt idx="106">
                  <c:v>1.9240739E-2</c:v>
                </c:pt>
                <c:pt idx="107">
                  <c:v>1.6396272999999999E-2</c:v>
                </c:pt>
                <c:pt idx="108">
                  <c:v>1.2753595E-2</c:v>
                </c:pt>
                <c:pt idx="109">
                  <c:v>8.4305950000000008E-3</c:v>
                </c:pt>
                <c:pt idx="110">
                  <c:v>3.9958535000000003E-3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65E6-4D8B-9CDE-EF60693B7809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[2]Sheet1!$D$219:$DT$219</c:f>
              <c:numCache>
                <c:formatCode>General</c:formatCode>
                <c:ptCount val="121"/>
                <c:pt idx="0">
                  <c:v>0</c:v>
                </c:pt>
                <c:pt idx="1">
                  <c:v>8.4999999999999995E-4</c:v>
                </c:pt>
                <c:pt idx="2">
                  <c:v>4.8685856000000001E-3</c:v>
                </c:pt>
                <c:pt idx="3">
                  <c:v>9.1219930000000001E-3</c:v>
                </c:pt>
                <c:pt idx="4">
                  <c:v>1.0699393999999999E-2</c:v>
                </c:pt>
                <c:pt idx="5">
                  <c:v>1.1600169E-2</c:v>
                </c:pt>
                <c:pt idx="6">
                  <c:v>1.2774877E-2</c:v>
                </c:pt>
                <c:pt idx="7">
                  <c:v>1.2778337000000001E-2</c:v>
                </c:pt>
                <c:pt idx="8">
                  <c:v>9.4739720000000006E-3</c:v>
                </c:pt>
                <c:pt idx="9">
                  <c:v>3.1232230000000001E-3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3.2900092000000001E-3</c:v>
                </c:pt>
                <c:pt idx="15">
                  <c:v>7.2749679999999997E-3</c:v>
                </c:pt>
                <c:pt idx="16">
                  <c:v>8.4710959999999991E-3</c:v>
                </c:pt>
                <c:pt idx="17">
                  <c:v>6.2939429999999998E-3</c:v>
                </c:pt>
                <c:pt idx="18">
                  <c:v>2.4714274000000001E-3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1.6982709999999999E-3</c:v>
                </c:pt>
                <c:pt idx="24">
                  <c:v>5.0232057E-3</c:v>
                </c:pt>
                <c:pt idx="25">
                  <c:v>8.0273589999999995E-3</c:v>
                </c:pt>
                <c:pt idx="26">
                  <c:v>1.1574905E-2</c:v>
                </c:pt>
                <c:pt idx="27">
                  <c:v>1.4680230000000001E-2</c:v>
                </c:pt>
                <c:pt idx="28">
                  <c:v>1.8056099999999999E-2</c:v>
                </c:pt>
                <c:pt idx="29">
                  <c:v>2.1747666999999998E-2</c:v>
                </c:pt>
                <c:pt idx="30">
                  <c:v>2.5632103999999999E-2</c:v>
                </c:pt>
                <c:pt idx="31">
                  <c:v>2.9960575E-2</c:v>
                </c:pt>
                <c:pt idx="32">
                  <c:v>3.561458E-2</c:v>
                </c:pt>
                <c:pt idx="33">
                  <c:v>4.399347E-2</c:v>
                </c:pt>
                <c:pt idx="34">
                  <c:v>5.4278581999999999E-2</c:v>
                </c:pt>
                <c:pt idx="35">
                  <c:v>6.4685980000000004E-2</c:v>
                </c:pt>
                <c:pt idx="36">
                  <c:v>7.193339E-2</c:v>
                </c:pt>
                <c:pt idx="37">
                  <c:v>7.3975009999999994E-2</c:v>
                </c:pt>
                <c:pt idx="38">
                  <c:v>7.0987789999999995E-2</c:v>
                </c:pt>
                <c:pt idx="39">
                  <c:v>6.4850874000000003E-2</c:v>
                </c:pt>
                <c:pt idx="40">
                  <c:v>5.6707031999999997E-2</c:v>
                </c:pt>
                <c:pt idx="41">
                  <c:v>4.8071712000000003E-2</c:v>
                </c:pt>
                <c:pt idx="42">
                  <c:v>3.9961570000000002E-2</c:v>
                </c:pt>
                <c:pt idx="43">
                  <c:v>3.3982467000000002E-2</c:v>
                </c:pt>
                <c:pt idx="44">
                  <c:v>3.2358169999999999E-2</c:v>
                </c:pt>
                <c:pt idx="45">
                  <c:v>3.4175905999999999E-2</c:v>
                </c:pt>
                <c:pt idx="46">
                  <c:v>3.6276070000000001E-2</c:v>
                </c:pt>
                <c:pt idx="47">
                  <c:v>3.6136340000000003E-2</c:v>
                </c:pt>
                <c:pt idx="48">
                  <c:v>3.4115224999999999E-2</c:v>
                </c:pt>
                <c:pt idx="49">
                  <c:v>3.2090590000000002E-2</c:v>
                </c:pt>
                <c:pt idx="50">
                  <c:v>3.0621513999999999E-2</c:v>
                </c:pt>
                <c:pt idx="51">
                  <c:v>2.9546471000000001E-2</c:v>
                </c:pt>
                <c:pt idx="52">
                  <c:v>2.9684584999999999E-2</c:v>
                </c:pt>
                <c:pt idx="53">
                  <c:v>3.1918723000000003E-2</c:v>
                </c:pt>
                <c:pt idx="54">
                  <c:v>3.6644259999999998E-2</c:v>
                </c:pt>
                <c:pt idx="55">
                  <c:v>4.3471410000000002E-2</c:v>
                </c:pt>
                <c:pt idx="56">
                  <c:v>4.9623523000000003E-2</c:v>
                </c:pt>
                <c:pt idx="57">
                  <c:v>5.5508862999999999E-2</c:v>
                </c:pt>
                <c:pt idx="58">
                  <c:v>6.1244816000000001E-2</c:v>
                </c:pt>
                <c:pt idx="59">
                  <c:v>6.5337430000000002E-2</c:v>
                </c:pt>
                <c:pt idx="60">
                  <c:v>6.5430574000000005E-2</c:v>
                </c:pt>
                <c:pt idx="61">
                  <c:v>6.2260719999999999E-2</c:v>
                </c:pt>
                <c:pt idx="62">
                  <c:v>5.8271102999999998E-2</c:v>
                </c:pt>
                <c:pt idx="63">
                  <c:v>5.4780509999999998E-2</c:v>
                </c:pt>
                <c:pt idx="64">
                  <c:v>5.0521469999999999E-2</c:v>
                </c:pt>
                <c:pt idx="65">
                  <c:v>4.4707074999999999E-2</c:v>
                </c:pt>
                <c:pt idx="66">
                  <c:v>4.0517325999999999E-2</c:v>
                </c:pt>
                <c:pt idx="67">
                  <c:v>4.1466969999999999E-2</c:v>
                </c:pt>
                <c:pt idx="68">
                  <c:v>4.6677700000000003E-2</c:v>
                </c:pt>
                <c:pt idx="69">
                  <c:v>4.9389593000000002E-2</c:v>
                </c:pt>
                <c:pt idx="70">
                  <c:v>4.4749773999999999E-2</c:v>
                </c:pt>
                <c:pt idx="71">
                  <c:v>3.2876120000000002E-2</c:v>
                </c:pt>
                <c:pt idx="72">
                  <c:v>1.8258694999999998E-2</c:v>
                </c:pt>
                <c:pt idx="73">
                  <c:v>5.6109786999999998E-3</c:v>
                </c:pt>
                <c:pt idx="74">
                  <c:v>0</c:v>
                </c:pt>
                <c:pt idx="75">
                  <c:v>0</c:v>
                </c:pt>
                <c:pt idx="76">
                  <c:v>2.9478913999999999E-3</c:v>
                </c:pt>
                <c:pt idx="77">
                  <c:v>1.0427061499999999E-2</c:v>
                </c:pt>
                <c:pt idx="78">
                  <c:v>1.6914709E-2</c:v>
                </c:pt>
                <c:pt idx="79">
                  <c:v>2.1240487999999998E-2</c:v>
                </c:pt>
                <c:pt idx="80">
                  <c:v>2.3075848999999999E-2</c:v>
                </c:pt>
                <c:pt idx="81">
                  <c:v>2.2077797E-2</c:v>
                </c:pt>
                <c:pt idx="82">
                  <c:v>1.7727783E-2</c:v>
                </c:pt>
                <c:pt idx="83">
                  <c:v>1.1090734999999999E-2</c:v>
                </c:pt>
                <c:pt idx="84">
                  <c:v>4.7427399999999996E-3</c:v>
                </c:pt>
                <c:pt idx="85">
                  <c:v>1.8679090000000001E-3</c:v>
                </c:pt>
                <c:pt idx="86">
                  <c:v>4.0326260000000001E-3</c:v>
                </c:pt>
                <c:pt idx="87">
                  <c:v>1.0095045E-2</c:v>
                </c:pt>
                <c:pt idx="88">
                  <c:v>1.7961497999999999E-2</c:v>
                </c:pt>
                <c:pt idx="89">
                  <c:v>2.5006738000000001E-2</c:v>
                </c:pt>
                <c:pt idx="90">
                  <c:v>2.9944696999999999E-2</c:v>
                </c:pt>
                <c:pt idx="91">
                  <c:v>3.2818943000000003E-2</c:v>
                </c:pt>
                <c:pt idx="92">
                  <c:v>3.3196620000000003E-2</c:v>
                </c:pt>
                <c:pt idx="93">
                  <c:v>3.3116724E-2</c:v>
                </c:pt>
                <c:pt idx="94">
                  <c:v>3.2777886999999999E-2</c:v>
                </c:pt>
                <c:pt idx="95">
                  <c:v>3.0326883999999998E-2</c:v>
                </c:pt>
                <c:pt idx="96">
                  <c:v>2.9659899999999999E-2</c:v>
                </c:pt>
                <c:pt idx="97">
                  <c:v>2.9000496000000001E-2</c:v>
                </c:pt>
                <c:pt idx="98">
                  <c:v>2.7682345000000001E-2</c:v>
                </c:pt>
                <c:pt idx="99">
                  <c:v>2.6408305E-2</c:v>
                </c:pt>
                <c:pt idx="100">
                  <c:v>2.6471583E-2</c:v>
                </c:pt>
                <c:pt idx="101">
                  <c:v>2.6214571999999998E-2</c:v>
                </c:pt>
                <c:pt idx="102">
                  <c:v>2.4969353999999999E-2</c:v>
                </c:pt>
                <c:pt idx="103">
                  <c:v>2.4350199999999999E-2</c:v>
                </c:pt>
                <c:pt idx="104">
                  <c:v>2.3349663E-2</c:v>
                </c:pt>
                <c:pt idx="105">
                  <c:v>2.1670891000000001E-2</c:v>
                </c:pt>
                <c:pt idx="106">
                  <c:v>1.9279877000000001E-2</c:v>
                </c:pt>
                <c:pt idx="107">
                  <c:v>1.6415417000000002E-2</c:v>
                </c:pt>
                <c:pt idx="108">
                  <c:v>1.2737313E-2</c:v>
                </c:pt>
                <c:pt idx="109">
                  <c:v>8.3820690000000007E-3</c:v>
                </c:pt>
                <c:pt idx="110">
                  <c:v>3.9101522000000001E-3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65E6-4D8B-9CDE-EF60693B7809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[2]Sheet1!$D$220:$DT$220</c:f>
              <c:numCache>
                <c:formatCode>General</c:formatCode>
                <c:ptCount val="121"/>
                <c:pt idx="0">
                  <c:v>0</c:v>
                </c:pt>
                <c:pt idx="1">
                  <c:v>1.368862E-3</c:v>
                </c:pt>
                <c:pt idx="2">
                  <c:v>5.0613330000000003E-3</c:v>
                </c:pt>
                <c:pt idx="3">
                  <c:v>9.0468930000000003E-3</c:v>
                </c:pt>
                <c:pt idx="4">
                  <c:v>1.0409729E-2</c:v>
                </c:pt>
                <c:pt idx="5">
                  <c:v>1.1158151E-2</c:v>
                </c:pt>
                <c:pt idx="6">
                  <c:v>1.2316451000000001E-2</c:v>
                </c:pt>
                <c:pt idx="7">
                  <c:v>1.244756E-2</c:v>
                </c:pt>
                <c:pt idx="8">
                  <c:v>9.4345035000000001E-3</c:v>
                </c:pt>
                <c:pt idx="9">
                  <c:v>3.3738848E-3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3.3081612000000001E-3</c:v>
                </c:pt>
                <c:pt idx="15">
                  <c:v>7.2913924E-3</c:v>
                </c:pt>
                <c:pt idx="16">
                  <c:v>8.5188869999999993E-3</c:v>
                </c:pt>
                <c:pt idx="17">
                  <c:v>6.3797953000000003E-3</c:v>
                </c:pt>
                <c:pt idx="18">
                  <c:v>2.589456E-3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1.1812735E-3</c:v>
                </c:pt>
                <c:pt idx="24">
                  <c:v>4.4964174999999997E-3</c:v>
                </c:pt>
                <c:pt idx="25">
                  <c:v>7.6580425000000001E-3</c:v>
                </c:pt>
                <c:pt idx="26">
                  <c:v>1.1420120000000001E-2</c:v>
                </c:pt>
                <c:pt idx="27">
                  <c:v>1.4699916E-2</c:v>
                </c:pt>
                <c:pt idx="28">
                  <c:v>1.8111544E-2</c:v>
                </c:pt>
                <c:pt idx="29">
                  <c:v>2.1730447E-2</c:v>
                </c:pt>
                <c:pt idx="30">
                  <c:v>2.5588013E-2</c:v>
                </c:pt>
                <c:pt idx="31">
                  <c:v>3.0031983000000002E-2</c:v>
                </c:pt>
                <c:pt idx="32">
                  <c:v>3.5830000000000001E-2</c:v>
                </c:pt>
                <c:pt idx="33">
                  <c:v>4.4351059999999998E-2</c:v>
                </c:pt>
                <c:pt idx="34">
                  <c:v>5.4663032E-2</c:v>
                </c:pt>
                <c:pt idx="35">
                  <c:v>6.502985E-2</c:v>
                </c:pt>
                <c:pt idx="36">
                  <c:v>7.2183035000000006E-2</c:v>
                </c:pt>
                <c:pt idx="37">
                  <c:v>7.4099029999999996E-2</c:v>
                </c:pt>
                <c:pt idx="38">
                  <c:v>7.0998160000000005E-2</c:v>
                </c:pt>
                <c:pt idx="39">
                  <c:v>6.4802230000000002E-2</c:v>
                </c:pt>
                <c:pt idx="40">
                  <c:v>5.6649715000000003E-2</c:v>
                </c:pt>
                <c:pt idx="41">
                  <c:v>4.798674E-2</c:v>
                </c:pt>
                <c:pt idx="42">
                  <c:v>3.9849339999999997E-2</c:v>
                </c:pt>
                <c:pt idx="43">
                  <c:v>3.3879258000000002E-2</c:v>
                </c:pt>
                <c:pt idx="44">
                  <c:v>3.2298042999999999E-2</c:v>
                </c:pt>
                <c:pt idx="45">
                  <c:v>3.4204137000000003E-2</c:v>
                </c:pt>
                <c:pt idx="46">
                  <c:v>3.6434777000000002E-2</c:v>
                </c:pt>
                <c:pt idx="47">
                  <c:v>3.6418114000000001E-2</c:v>
                </c:pt>
                <c:pt idx="48">
                  <c:v>3.4480959999999998E-2</c:v>
                </c:pt>
                <c:pt idx="49">
                  <c:v>3.2468542000000003E-2</c:v>
                </c:pt>
                <c:pt idx="50">
                  <c:v>3.0918089999999999E-2</c:v>
                </c:pt>
                <c:pt idx="51">
                  <c:v>2.9691925000000001E-2</c:v>
                </c:pt>
                <c:pt idx="52">
                  <c:v>2.9631807999999999E-2</c:v>
                </c:pt>
                <c:pt idx="53">
                  <c:v>3.1661429999999997E-2</c:v>
                </c:pt>
                <c:pt idx="54">
                  <c:v>3.6214969999999999E-2</c:v>
                </c:pt>
                <c:pt idx="55">
                  <c:v>4.2971450000000001E-2</c:v>
                </c:pt>
                <c:pt idx="56">
                  <c:v>4.915754E-2</c:v>
                </c:pt>
                <c:pt idx="57">
                  <c:v>5.5116322000000002E-2</c:v>
                </c:pt>
                <c:pt idx="58">
                  <c:v>6.0904720000000002E-2</c:v>
                </c:pt>
                <c:pt idx="59">
                  <c:v>6.5058779999999997E-2</c:v>
                </c:pt>
                <c:pt idx="60">
                  <c:v>6.52615E-2</c:v>
                </c:pt>
                <c:pt idx="61">
                  <c:v>6.2246493999999999E-2</c:v>
                </c:pt>
                <c:pt idx="62">
                  <c:v>5.837005E-2</c:v>
                </c:pt>
                <c:pt idx="63">
                  <c:v>5.4925059999999998E-2</c:v>
                </c:pt>
                <c:pt idx="64">
                  <c:v>5.0630676999999999E-2</c:v>
                </c:pt>
                <c:pt idx="65">
                  <c:v>4.4742957E-2</c:v>
                </c:pt>
                <c:pt idx="66">
                  <c:v>4.0448375000000002E-2</c:v>
                </c:pt>
                <c:pt idx="67">
                  <c:v>4.1311109999999998E-2</c:v>
                </c:pt>
                <c:pt idx="68">
                  <c:v>4.6487488E-2</c:v>
                </c:pt>
                <c:pt idx="69">
                  <c:v>4.9252606999999997E-2</c:v>
                </c:pt>
                <c:pt idx="70">
                  <c:v>4.4744667000000002E-2</c:v>
                </c:pt>
                <c:pt idx="71">
                  <c:v>3.3036500000000003E-2</c:v>
                </c:pt>
                <c:pt idx="72">
                  <c:v>1.8543601E-2</c:v>
                </c:pt>
                <c:pt idx="73">
                  <c:v>5.8993724999999997E-3</c:v>
                </c:pt>
                <c:pt idx="74">
                  <c:v>0</c:v>
                </c:pt>
                <c:pt idx="75">
                  <c:v>0</c:v>
                </c:pt>
                <c:pt idx="76">
                  <c:v>2.8920911999999999E-3</c:v>
                </c:pt>
                <c:pt idx="77">
                  <c:v>1.0306707E-2</c:v>
                </c:pt>
                <c:pt idx="78">
                  <c:v>1.6788497999999999E-2</c:v>
                </c:pt>
                <c:pt idx="79">
                  <c:v>2.1186396E-2</c:v>
                </c:pt>
                <c:pt idx="80">
                  <c:v>2.3128934E-2</c:v>
                </c:pt>
                <c:pt idx="81">
                  <c:v>2.2206251999999999E-2</c:v>
                </c:pt>
                <c:pt idx="82">
                  <c:v>1.7846422000000001E-2</c:v>
                </c:pt>
                <c:pt idx="83">
                  <c:v>1.1118777999999999E-2</c:v>
                </c:pt>
                <c:pt idx="84">
                  <c:v>4.6427380000000004E-3</c:v>
                </c:pt>
                <c:pt idx="85">
                  <c:v>1.6520440000000001E-3</c:v>
                </c:pt>
                <c:pt idx="86">
                  <c:v>3.7463116000000002E-3</c:v>
                </c:pt>
                <c:pt idx="87">
                  <c:v>9.7822989999999995E-3</c:v>
                </c:pt>
                <c:pt idx="88">
                  <c:v>1.7665185E-2</c:v>
                </c:pt>
                <c:pt idx="89">
                  <c:v>2.4760174999999999E-2</c:v>
                </c:pt>
                <c:pt idx="90">
                  <c:v>2.9772295000000001E-2</c:v>
                </c:pt>
                <c:pt idx="91">
                  <c:v>3.2744023999999997E-2</c:v>
                </c:pt>
                <c:pt idx="92">
                  <c:v>3.3212314999999999E-2</c:v>
                </c:pt>
                <c:pt idx="93">
                  <c:v>3.3199689999999997E-2</c:v>
                </c:pt>
                <c:pt idx="94">
                  <c:v>3.2903735000000003E-2</c:v>
                </c:pt>
                <c:pt idx="95">
                  <c:v>3.0495161E-2</c:v>
                </c:pt>
                <c:pt idx="96">
                  <c:v>2.9889846000000001E-2</c:v>
                </c:pt>
                <c:pt idx="97">
                  <c:v>2.9281472999999999E-2</c:v>
                </c:pt>
                <c:pt idx="98">
                  <c:v>2.8001074000000001E-2</c:v>
                </c:pt>
                <c:pt idx="99">
                  <c:v>2.6741748999999999E-2</c:v>
                </c:pt>
                <c:pt idx="100">
                  <c:v>2.6784143999999999E-2</c:v>
                </c:pt>
                <c:pt idx="101">
                  <c:v>2.6488958E-2</c:v>
                </c:pt>
                <c:pt idx="102">
                  <c:v>2.5192765999999998E-2</c:v>
                </c:pt>
                <c:pt idx="103">
                  <c:v>2.452172E-2</c:v>
                </c:pt>
                <c:pt idx="104">
                  <c:v>2.3467213000000001E-2</c:v>
                </c:pt>
                <c:pt idx="105">
                  <c:v>2.1738539000000001E-2</c:v>
                </c:pt>
                <c:pt idx="106">
                  <c:v>1.9300749999999998E-2</c:v>
                </c:pt>
                <c:pt idx="107">
                  <c:v>1.6399402E-2</c:v>
                </c:pt>
                <c:pt idx="108">
                  <c:v>1.2680556000000001E-2</c:v>
                </c:pt>
                <c:pt idx="109">
                  <c:v>8.2874620000000006E-3</c:v>
                </c:pt>
                <c:pt idx="110">
                  <c:v>3.7780261999999999E-3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65E6-4D8B-9CDE-EF60693B7809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[2]Sheet1!$D$221:$DT$221</c:f>
              <c:numCache>
                <c:formatCode>General</c:formatCode>
                <c:ptCount val="121"/>
                <c:pt idx="0">
                  <c:v>0</c:v>
                </c:pt>
                <c:pt idx="1">
                  <c:v>5.6400000000000005E-4</c:v>
                </c:pt>
                <c:pt idx="2">
                  <c:v>4.5522760000000001E-3</c:v>
                </c:pt>
                <c:pt idx="3">
                  <c:v>8.9621890000000006E-3</c:v>
                </c:pt>
                <c:pt idx="4">
                  <c:v>1.0718363E-2</c:v>
                </c:pt>
                <c:pt idx="5">
                  <c:v>1.1737485000000001E-2</c:v>
                </c:pt>
                <c:pt idx="6">
                  <c:v>1.2887879E-2</c:v>
                </c:pt>
                <c:pt idx="7">
                  <c:v>1.2758528E-2</c:v>
                </c:pt>
                <c:pt idx="8">
                  <c:v>9.3715469999999992E-3</c:v>
                </c:pt>
                <c:pt idx="9">
                  <c:v>3.0500306999999998E-3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3.4242927E-3</c:v>
                </c:pt>
                <c:pt idx="15">
                  <c:v>7.3791365000000003E-3</c:v>
                </c:pt>
                <c:pt idx="16">
                  <c:v>8.4495899999999999E-3</c:v>
                </c:pt>
                <c:pt idx="17">
                  <c:v>6.1268729999999997E-3</c:v>
                </c:pt>
                <c:pt idx="18">
                  <c:v>2.3027426000000002E-3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1.2490111E-3</c:v>
                </c:pt>
                <c:pt idx="24">
                  <c:v>4.5684645999999997E-3</c:v>
                </c:pt>
                <c:pt idx="25">
                  <c:v>7.7401370000000002E-3</c:v>
                </c:pt>
                <c:pt idx="26">
                  <c:v>1.1507511E-2</c:v>
                </c:pt>
                <c:pt idx="27">
                  <c:v>1.4781318E-2</c:v>
                </c:pt>
                <c:pt idx="28">
                  <c:v>1.8200032000000001E-2</c:v>
                </c:pt>
                <c:pt idx="29">
                  <c:v>2.1857643E-2</c:v>
                </c:pt>
                <c:pt idx="30">
                  <c:v>2.5702632999999999E-2</c:v>
                </c:pt>
                <c:pt idx="31">
                  <c:v>3.0081582999999999E-2</c:v>
                </c:pt>
                <c:pt idx="32">
                  <c:v>3.5798185000000003E-2</c:v>
                </c:pt>
                <c:pt idx="33">
                  <c:v>4.4215853999999999E-2</c:v>
                </c:pt>
                <c:pt idx="34">
                  <c:v>5.4448919999999998E-2</c:v>
                </c:pt>
                <c:pt idx="35">
                  <c:v>6.4798519999999998E-2</c:v>
                </c:pt>
                <c:pt idx="36">
                  <c:v>7.2013919999999995E-2</c:v>
                </c:pt>
                <c:pt idx="37">
                  <c:v>7.4041200000000001E-2</c:v>
                </c:pt>
                <c:pt idx="38">
                  <c:v>7.1043599999999998E-2</c:v>
                </c:pt>
                <c:pt idx="39">
                  <c:v>6.4882060000000005E-2</c:v>
                </c:pt>
                <c:pt idx="40">
                  <c:v>5.6732274999999999E-2</c:v>
                </c:pt>
                <c:pt idx="41">
                  <c:v>4.8111938E-2</c:v>
                </c:pt>
                <c:pt idx="42">
                  <c:v>4.0084745999999997E-2</c:v>
                </c:pt>
                <c:pt idx="43">
                  <c:v>3.4264195999999997E-2</c:v>
                </c:pt>
                <c:pt idx="44">
                  <c:v>3.2797422E-2</c:v>
                </c:pt>
                <c:pt idx="45">
                  <c:v>3.4661909999999997E-2</c:v>
                </c:pt>
                <c:pt idx="46">
                  <c:v>3.6706407000000003E-2</c:v>
                </c:pt>
                <c:pt idx="47">
                  <c:v>3.6454624999999997E-2</c:v>
                </c:pt>
                <c:pt idx="48">
                  <c:v>3.4335166E-2</c:v>
                </c:pt>
                <c:pt idx="49">
                  <c:v>3.2233782000000002E-2</c:v>
                </c:pt>
                <c:pt idx="50">
                  <c:v>3.0662173000000001E-2</c:v>
                </c:pt>
                <c:pt idx="51">
                  <c:v>2.9495053E-2</c:v>
                </c:pt>
                <c:pt idx="52">
                  <c:v>2.955727E-2</c:v>
                </c:pt>
                <c:pt idx="53">
                  <c:v>3.1738019999999999E-2</c:v>
                </c:pt>
                <c:pt idx="54">
                  <c:v>3.6427519999999998E-2</c:v>
                </c:pt>
                <c:pt idx="55">
                  <c:v>4.326431E-2</c:v>
                </c:pt>
                <c:pt idx="56">
                  <c:v>4.946188E-2</c:v>
                </c:pt>
                <c:pt idx="57">
                  <c:v>5.5372959999999999E-2</c:v>
                </c:pt>
                <c:pt idx="58">
                  <c:v>6.1093349999999998E-2</c:v>
                </c:pt>
                <c:pt idx="59">
                  <c:v>6.5168429999999999E-2</c:v>
                </c:pt>
                <c:pt idx="60">
                  <c:v>6.5286644000000005E-2</c:v>
                </c:pt>
                <c:pt idx="61">
                  <c:v>6.2178690000000002E-2</c:v>
                </c:pt>
                <c:pt idx="62">
                  <c:v>5.8212917000000003E-2</c:v>
                </c:pt>
                <c:pt idx="63">
                  <c:v>5.4702599999999997E-2</c:v>
                </c:pt>
                <c:pt idx="64">
                  <c:v>5.0432418E-2</c:v>
                </c:pt>
                <c:pt idx="65">
                  <c:v>4.4672072E-2</c:v>
                </c:pt>
                <c:pt idx="66">
                  <c:v>4.0573709999999999E-2</c:v>
                </c:pt>
                <c:pt idx="67">
                  <c:v>4.1585076999999998E-2</c:v>
                </c:pt>
                <c:pt idx="68">
                  <c:v>4.6773009999999997E-2</c:v>
                </c:pt>
                <c:pt idx="69">
                  <c:v>4.9399970000000001E-2</c:v>
                </c:pt>
                <c:pt idx="70">
                  <c:v>4.4681569999999997E-2</c:v>
                </c:pt>
                <c:pt idx="71">
                  <c:v>3.2801940000000002E-2</c:v>
                </c:pt>
                <c:pt idx="72">
                  <c:v>1.8249479999999998E-2</c:v>
                </c:pt>
                <c:pt idx="73">
                  <c:v>5.6645228000000002E-3</c:v>
                </c:pt>
                <c:pt idx="74">
                  <c:v>0</c:v>
                </c:pt>
                <c:pt idx="75">
                  <c:v>0</c:v>
                </c:pt>
                <c:pt idx="76">
                  <c:v>2.9873790000000001E-3</c:v>
                </c:pt>
                <c:pt idx="77">
                  <c:v>1.0460807000000001E-2</c:v>
                </c:pt>
                <c:pt idx="78">
                  <c:v>1.6942529000000001E-2</c:v>
                </c:pt>
                <c:pt idx="79">
                  <c:v>2.1265012999999999E-2</c:v>
                </c:pt>
                <c:pt idx="80">
                  <c:v>2.3081430999999999E-2</c:v>
                </c:pt>
                <c:pt idx="81">
                  <c:v>2.2044310000000001E-2</c:v>
                </c:pt>
                <c:pt idx="82">
                  <c:v>1.7641351999999999E-2</c:v>
                </c:pt>
                <c:pt idx="83">
                  <c:v>1.0949344E-2</c:v>
                </c:pt>
                <c:pt idx="84">
                  <c:v>4.5621693000000001E-3</c:v>
                </c:pt>
                <c:pt idx="85">
                  <c:v>1.6697734E-3</c:v>
                </c:pt>
                <c:pt idx="86">
                  <c:v>3.8581309999999999E-3</c:v>
                </c:pt>
                <c:pt idx="87">
                  <c:v>9.9806800000000005E-3</c:v>
                </c:pt>
                <c:pt idx="88">
                  <c:v>1.7932621999999999E-2</c:v>
                </c:pt>
                <c:pt idx="89">
                  <c:v>2.5066169999999999E-2</c:v>
                </c:pt>
                <c:pt idx="90">
                  <c:v>3.0065926E-2</c:v>
                </c:pt>
                <c:pt idx="91">
                  <c:v>3.2956894E-2</c:v>
                </c:pt>
                <c:pt idx="92">
                  <c:v>3.3290472000000002E-2</c:v>
                </c:pt>
                <c:pt idx="93">
                  <c:v>3.3139716999999999E-2</c:v>
                </c:pt>
                <c:pt idx="94">
                  <c:v>3.2726273E-2</c:v>
                </c:pt>
                <c:pt idx="95">
                  <c:v>3.0233982999999999E-2</c:v>
                </c:pt>
                <c:pt idx="96">
                  <c:v>2.9578421000000001E-2</c:v>
                </c:pt>
                <c:pt idx="97">
                  <c:v>2.8955879E-2</c:v>
                </c:pt>
                <c:pt idx="98">
                  <c:v>2.7699662E-2</c:v>
                </c:pt>
                <c:pt idx="99">
                  <c:v>2.6494587E-2</c:v>
                </c:pt>
                <c:pt idx="100">
                  <c:v>2.6617339E-2</c:v>
                </c:pt>
                <c:pt idx="101">
                  <c:v>2.6383798999999999E-2</c:v>
                </c:pt>
                <c:pt idx="102">
                  <c:v>2.5153426E-2</c:v>
                </c:pt>
                <c:pt idx="103">
                  <c:v>2.4531516999999999E-2</c:v>
                </c:pt>
                <c:pt idx="104">
                  <c:v>2.3510429999999999E-2</c:v>
                </c:pt>
                <c:pt idx="105">
                  <c:v>2.1798523E-2</c:v>
                </c:pt>
                <c:pt idx="106">
                  <c:v>1.9362529999999999E-2</c:v>
                </c:pt>
                <c:pt idx="107">
                  <c:v>1.6445015E-2</c:v>
                </c:pt>
                <c:pt idx="108">
                  <c:v>1.2706212999999999E-2</c:v>
                </c:pt>
                <c:pt idx="109">
                  <c:v>8.2871300000000002E-3</c:v>
                </c:pt>
                <c:pt idx="110">
                  <c:v>3.7558664999999998E-3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65E6-4D8B-9CDE-EF60693B7809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[2]Sheet1!$D$222:$DT$222</c:f>
              <c:numCache>
                <c:formatCode>General</c:formatCode>
                <c:ptCount val="121"/>
                <c:pt idx="0">
                  <c:v>0</c:v>
                </c:pt>
                <c:pt idx="1">
                  <c:v>7.4100000000000001E-4</c:v>
                </c:pt>
                <c:pt idx="2">
                  <c:v>4.7252051999999998E-3</c:v>
                </c:pt>
                <c:pt idx="3">
                  <c:v>9.2409599999999995E-3</c:v>
                </c:pt>
                <c:pt idx="4">
                  <c:v>1.09493295E-2</c:v>
                </c:pt>
                <c:pt idx="5">
                  <c:v>1.1757062E-2</c:v>
                </c:pt>
                <c:pt idx="6">
                  <c:v>1.2711068000000001E-2</c:v>
                </c:pt>
                <c:pt idx="7">
                  <c:v>1.2521723E-2</c:v>
                </c:pt>
                <c:pt idx="8">
                  <c:v>9.2514720000000002E-3</c:v>
                </c:pt>
                <c:pt idx="9">
                  <c:v>3.1280394000000001E-3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3.2282926E-3</c:v>
                </c:pt>
                <c:pt idx="15">
                  <c:v>7.0680715000000002E-3</c:v>
                </c:pt>
                <c:pt idx="16">
                  <c:v>8.1900329999999993E-3</c:v>
                </c:pt>
                <c:pt idx="17">
                  <c:v>6.09422E-3</c:v>
                </c:pt>
                <c:pt idx="18">
                  <c:v>2.4557007000000001E-3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1.3593739E-3</c:v>
                </c:pt>
                <c:pt idx="24">
                  <c:v>4.7776954999999999E-3</c:v>
                </c:pt>
                <c:pt idx="25">
                  <c:v>7.9766820000000006E-3</c:v>
                </c:pt>
                <c:pt idx="26">
                  <c:v>1.17441565E-2</c:v>
                </c:pt>
                <c:pt idx="27">
                  <c:v>1.4998555E-2</c:v>
                </c:pt>
                <c:pt idx="28">
                  <c:v>1.8391047000000001E-2</c:v>
                </c:pt>
                <c:pt idx="29">
                  <c:v>2.1975082999999999E-2</c:v>
                </c:pt>
                <c:pt idx="30">
                  <c:v>2.5747927E-2</c:v>
                </c:pt>
                <c:pt idx="31">
                  <c:v>3.0007900000000001E-2</c:v>
                </c:pt>
                <c:pt idx="32">
                  <c:v>3.5601507999999997E-2</c:v>
                </c:pt>
                <c:pt idx="33">
                  <c:v>4.3915679999999999E-2</c:v>
                </c:pt>
                <c:pt idx="34">
                  <c:v>5.4155282999999999E-2</c:v>
                </c:pt>
                <c:pt idx="35">
                  <c:v>6.4628586000000002E-2</c:v>
                </c:pt>
                <c:pt idx="36">
                  <c:v>7.2071425999999994E-2</c:v>
                </c:pt>
                <c:pt idx="37">
                  <c:v>7.4325589999999997E-2</c:v>
                </c:pt>
                <c:pt idx="38">
                  <c:v>7.1438879999999996E-2</c:v>
                </c:pt>
                <c:pt idx="39">
                  <c:v>6.5246399999999996E-2</c:v>
                </c:pt>
                <c:pt idx="40">
                  <c:v>5.6954879999999999E-2</c:v>
                </c:pt>
                <c:pt idx="41">
                  <c:v>4.8204243000000001E-2</c:v>
                </c:pt>
                <c:pt idx="42">
                  <c:v>4.0013625999999997E-2</c:v>
                </c:pt>
                <c:pt idx="43">
                  <c:v>3.4018519999999997E-2</c:v>
                </c:pt>
                <c:pt idx="44">
                  <c:v>3.2408785000000002E-2</c:v>
                </c:pt>
                <c:pt idx="45">
                  <c:v>3.4279794000000002E-2</c:v>
                </c:pt>
                <c:pt idx="46">
                  <c:v>3.6458815999999998E-2</c:v>
                </c:pt>
                <c:pt idx="47">
                  <c:v>3.6378723000000002E-2</c:v>
                </c:pt>
                <c:pt idx="48">
                  <c:v>3.4351180000000002E-2</c:v>
                </c:pt>
                <c:pt idx="49">
                  <c:v>3.2297241999999997E-2</c:v>
                </c:pt>
                <c:pt idx="50">
                  <c:v>3.0771183000000001E-2</c:v>
                </c:pt>
                <c:pt idx="51">
                  <c:v>2.9630792999999999E-2</c:v>
                </c:pt>
                <c:pt idx="52">
                  <c:v>2.9677571999999999E-2</c:v>
                </c:pt>
                <c:pt idx="53">
                  <c:v>3.1798189999999997E-2</c:v>
                </c:pt>
                <c:pt idx="54">
                  <c:v>3.6413955999999997E-2</c:v>
                </c:pt>
                <c:pt idx="55">
                  <c:v>4.3195206999999999E-2</c:v>
                </c:pt>
                <c:pt idx="56">
                  <c:v>4.9370076999999998E-2</c:v>
                </c:pt>
                <c:pt idx="57">
                  <c:v>5.5311399999999997E-2</c:v>
                </c:pt>
                <c:pt idx="58">
                  <c:v>6.1129797E-2</c:v>
                </c:pt>
                <c:pt idx="59">
                  <c:v>6.535676E-2</c:v>
                </c:pt>
                <c:pt idx="60">
                  <c:v>6.5596139999999997E-2</c:v>
                </c:pt>
                <c:pt idx="61">
                  <c:v>6.2482349999999999E-2</c:v>
                </c:pt>
                <c:pt idx="62">
                  <c:v>5.8383200000000003E-2</c:v>
                </c:pt>
                <c:pt idx="63">
                  <c:v>5.4713579999999998E-2</c:v>
                </c:pt>
                <c:pt idx="64">
                  <c:v>5.0374071999999999E-2</c:v>
                </c:pt>
                <c:pt idx="65">
                  <c:v>4.4654399999999997E-2</c:v>
                </c:pt>
                <c:pt idx="66">
                  <c:v>4.0633259999999997E-2</c:v>
                </c:pt>
                <c:pt idx="67">
                  <c:v>4.1644691999999997E-2</c:v>
                </c:pt>
                <c:pt idx="68">
                  <c:v>4.670026E-2</c:v>
                </c:pt>
                <c:pt idx="69">
                  <c:v>4.9110599999999997E-2</c:v>
                </c:pt>
                <c:pt idx="70">
                  <c:v>4.4241419999999997E-2</c:v>
                </c:pt>
                <c:pt idx="71">
                  <c:v>3.242014E-2</c:v>
                </c:pt>
                <c:pt idx="72">
                  <c:v>1.8129983999999998E-2</c:v>
                </c:pt>
                <c:pt idx="73">
                  <c:v>5.8362014000000002E-3</c:v>
                </c:pt>
                <c:pt idx="74">
                  <c:v>0</c:v>
                </c:pt>
                <c:pt idx="75">
                  <c:v>0</c:v>
                </c:pt>
                <c:pt idx="76">
                  <c:v>2.9284024999999998E-3</c:v>
                </c:pt>
                <c:pt idx="77">
                  <c:v>1.0328337E-2</c:v>
                </c:pt>
                <c:pt idx="78">
                  <c:v>1.6849546E-2</c:v>
                </c:pt>
                <c:pt idx="79">
                  <c:v>2.1190442E-2</c:v>
                </c:pt>
                <c:pt idx="80">
                  <c:v>2.2942239999999999E-2</c:v>
                </c:pt>
                <c:pt idx="81">
                  <c:v>2.1851160000000001E-2</c:v>
                </c:pt>
                <c:pt idx="82">
                  <c:v>1.7499942000000001E-2</c:v>
                </c:pt>
                <c:pt idx="83">
                  <c:v>1.0955777E-2</c:v>
                </c:pt>
                <c:pt idx="84">
                  <c:v>4.7183620000000003E-3</c:v>
                </c:pt>
                <c:pt idx="85">
                  <c:v>1.8778909E-3</c:v>
                </c:pt>
                <c:pt idx="86">
                  <c:v>4.0017235999999998E-3</c:v>
                </c:pt>
                <c:pt idx="87">
                  <c:v>9.9693695000000002E-3</c:v>
                </c:pt>
                <c:pt idx="88">
                  <c:v>1.7772816E-2</c:v>
                </c:pt>
                <c:pt idx="89">
                  <c:v>2.4840951E-2</c:v>
                </c:pt>
                <c:pt idx="90">
                  <c:v>2.9859154999999998E-2</c:v>
                </c:pt>
                <c:pt idx="91">
                  <c:v>3.2872308000000003E-2</c:v>
                </c:pt>
                <c:pt idx="92">
                  <c:v>3.3362749999999997E-2</c:v>
                </c:pt>
                <c:pt idx="93">
                  <c:v>3.3355623000000001E-2</c:v>
                </c:pt>
                <c:pt idx="94">
                  <c:v>3.3042113999999997E-2</c:v>
                </c:pt>
                <c:pt idx="95">
                  <c:v>3.0572971000000001E-2</c:v>
                </c:pt>
                <c:pt idx="96">
                  <c:v>2.9876335E-2</c:v>
                </c:pt>
                <c:pt idx="97">
                  <c:v>2.9198867999999999E-2</c:v>
                </c:pt>
                <c:pt idx="98">
                  <c:v>2.7873881E-2</c:v>
                </c:pt>
                <c:pt idx="99">
                  <c:v>2.6594330999999999E-2</c:v>
                </c:pt>
                <c:pt idx="100">
                  <c:v>2.6645151999999998E-2</c:v>
                </c:pt>
                <c:pt idx="101">
                  <c:v>2.6350034000000001E-2</c:v>
                </c:pt>
                <c:pt idx="102">
                  <c:v>2.5058423999999999E-2</c:v>
                </c:pt>
                <c:pt idx="103">
                  <c:v>2.4380355999999999E-2</c:v>
                </c:pt>
                <c:pt idx="104">
                  <c:v>2.3316073999999999E-2</c:v>
                </c:pt>
                <c:pt idx="105">
                  <c:v>2.1573347999999999E-2</c:v>
                </c:pt>
                <c:pt idx="106">
                  <c:v>1.9121116000000001E-2</c:v>
                </c:pt>
                <c:pt idx="107">
                  <c:v>1.6200389999999999E-2</c:v>
                </c:pt>
                <c:pt idx="108">
                  <c:v>1.2481233E-2</c:v>
                </c:pt>
                <c:pt idx="109">
                  <c:v>8.0987485000000008E-3</c:v>
                </c:pt>
                <c:pt idx="110">
                  <c:v>3.6195013999999999E-3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65E6-4D8B-9CDE-EF60693B7809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[2]Sheet1!$D$223:$DT$223</c:f>
              <c:numCache>
                <c:formatCode>General</c:formatCode>
                <c:ptCount val="121"/>
                <c:pt idx="0">
                  <c:v>0</c:v>
                </c:pt>
                <c:pt idx="1">
                  <c:v>1.1292665E-3</c:v>
                </c:pt>
                <c:pt idx="2">
                  <c:v>4.8138512999999997E-3</c:v>
                </c:pt>
                <c:pt idx="3">
                  <c:v>9.0128810000000004E-3</c:v>
                </c:pt>
                <c:pt idx="4">
                  <c:v>1.0594892999999999E-2</c:v>
                </c:pt>
                <c:pt idx="5">
                  <c:v>1.14311725E-2</c:v>
                </c:pt>
                <c:pt idx="6">
                  <c:v>1.2490599E-2</c:v>
                </c:pt>
                <c:pt idx="7">
                  <c:v>1.2442478999999999E-2</c:v>
                </c:pt>
                <c:pt idx="8">
                  <c:v>9.2817960000000001E-3</c:v>
                </c:pt>
                <c:pt idx="9">
                  <c:v>3.2190012E-3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3.4232059999999998E-3</c:v>
                </c:pt>
                <c:pt idx="15">
                  <c:v>7.3821954000000004E-3</c:v>
                </c:pt>
                <c:pt idx="16">
                  <c:v>8.5792409999999996E-3</c:v>
                </c:pt>
                <c:pt idx="17">
                  <c:v>6.4104464999999999E-3</c:v>
                </c:pt>
                <c:pt idx="18">
                  <c:v>2.5897543000000002E-3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1.0591172999999999E-3</c:v>
                </c:pt>
                <c:pt idx="24">
                  <c:v>4.4505079999999997E-3</c:v>
                </c:pt>
                <c:pt idx="25">
                  <c:v>7.7342456E-3</c:v>
                </c:pt>
                <c:pt idx="26">
                  <c:v>1.1603015E-2</c:v>
                </c:pt>
                <c:pt idx="27">
                  <c:v>1.4906407E-2</c:v>
                </c:pt>
                <c:pt idx="28">
                  <c:v>1.8317785E-2</c:v>
                </c:pt>
                <c:pt idx="29">
                  <c:v>2.1976450000000002E-2</c:v>
                </c:pt>
                <c:pt idx="30">
                  <c:v>2.5836978E-2</c:v>
                </c:pt>
                <c:pt idx="31">
                  <c:v>3.0205570000000001E-2</c:v>
                </c:pt>
                <c:pt idx="32">
                  <c:v>3.5858568E-2</c:v>
                </c:pt>
                <c:pt idx="33">
                  <c:v>4.4221169999999997E-2</c:v>
                </c:pt>
                <c:pt idx="34">
                  <c:v>5.4418889999999998E-2</c:v>
                </c:pt>
                <c:pt idx="35">
                  <c:v>6.4720354999999993E-2</c:v>
                </c:pt>
                <c:pt idx="36">
                  <c:v>7.1873400000000004E-2</c:v>
                </c:pt>
                <c:pt idx="37">
                  <c:v>7.3857844000000006E-2</c:v>
                </c:pt>
                <c:pt idx="38">
                  <c:v>7.0891399999999993E-2</c:v>
                </c:pt>
                <c:pt idx="39">
                  <c:v>6.4833865000000004E-2</c:v>
                </c:pt>
                <c:pt idx="40">
                  <c:v>5.6800934999999997E-2</c:v>
                </c:pt>
                <c:pt idx="41">
                  <c:v>4.8212375000000002E-2</c:v>
                </c:pt>
                <c:pt idx="42">
                  <c:v>4.0183917E-2</c:v>
                </c:pt>
                <c:pt idx="43">
                  <c:v>3.4351222000000001E-2</c:v>
                </c:pt>
                <c:pt idx="44">
                  <c:v>3.2856000000000003E-2</c:v>
                </c:pt>
                <c:pt idx="45">
                  <c:v>3.4733840000000002E-2</c:v>
                </c:pt>
                <c:pt idx="46">
                  <c:v>3.6804490000000002E-2</c:v>
                </c:pt>
                <c:pt idx="47">
                  <c:v>3.6583558000000002E-2</c:v>
                </c:pt>
                <c:pt idx="48">
                  <c:v>3.4486197000000003E-2</c:v>
                </c:pt>
                <c:pt idx="49">
                  <c:v>3.2392055000000003E-2</c:v>
                </c:pt>
                <c:pt idx="50">
                  <c:v>3.0818172000000001E-2</c:v>
                </c:pt>
                <c:pt idx="51">
                  <c:v>2.9625184999999998E-2</c:v>
                </c:pt>
                <c:pt idx="52">
                  <c:v>2.9643888E-2</c:v>
                </c:pt>
                <c:pt idx="53">
                  <c:v>3.1764604000000002E-2</c:v>
                </c:pt>
                <c:pt idx="54">
                  <c:v>3.6375508000000001E-2</c:v>
                </c:pt>
                <c:pt idx="55">
                  <c:v>4.3122564000000002E-2</c:v>
                </c:pt>
                <c:pt idx="56">
                  <c:v>4.9208834999999999E-2</c:v>
                </c:pt>
                <c:pt idx="57">
                  <c:v>5.5015522999999997E-2</c:v>
                </c:pt>
                <c:pt idx="58">
                  <c:v>6.0689352000000002E-2</c:v>
                </c:pt>
                <c:pt idx="59">
                  <c:v>6.4815570000000003E-2</c:v>
                </c:pt>
                <c:pt idx="60">
                  <c:v>6.5076716000000007E-2</c:v>
                </c:pt>
                <c:pt idx="61">
                  <c:v>6.2095406999999998E-2</c:v>
                </c:pt>
                <c:pt idx="62">
                  <c:v>5.8158840000000003E-2</c:v>
                </c:pt>
                <c:pt idx="63">
                  <c:v>5.4580335000000001E-2</c:v>
                </c:pt>
                <c:pt idx="64">
                  <c:v>5.0237562999999999E-2</c:v>
                </c:pt>
                <c:pt idx="65">
                  <c:v>4.4511403999999997E-2</c:v>
                </c:pt>
                <c:pt idx="66">
                  <c:v>4.0618705999999997E-2</c:v>
                </c:pt>
                <c:pt idx="67">
                  <c:v>4.1928383999999999E-2</c:v>
                </c:pt>
                <c:pt idx="68">
                  <c:v>4.7318667000000002E-2</c:v>
                </c:pt>
                <c:pt idx="69">
                  <c:v>4.9900162999999997E-2</c:v>
                </c:pt>
                <c:pt idx="70">
                  <c:v>4.489021E-2</c:v>
                </c:pt>
                <c:pt idx="71">
                  <c:v>3.2634499999999997E-2</c:v>
                </c:pt>
                <c:pt idx="72">
                  <c:v>1.7810904999999998E-2</c:v>
                </c:pt>
                <c:pt idx="73">
                  <c:v>5.1759826000000002E-3</c:v>
                </c:pt>
                <c:pt idx="74">
                  <c:v>0</c:v>
                </c:pt>
                <c:pt idx="75">
                  <c:v>0</c:v>
                </c:pt>
                <c:pt idx="76">
                  <c:v>3.2386810000000002E-3</c:v>
                </c:pt>
                <c:pt idx="77">
                  <c:v>1.091433E-2</c:v>
                </c:pt>
                <c:pt idx="78">
                  <c:v>1.7413056999999999E-2</c:v>
                </c:pt>
                <c:pt idx="79">
                  <c:v>2.1549188E-2</c:v>
                </c:pt>
                <c:pt idx="80">
                  <c:v>2.3068173000000001E-2</c:v>
                </c:pt>
                <c:pt idx="81">
                  <c:v>2.1775071999999999E-2</c:v>
                </c:pt>
                <c:pt idx="82">
                  <c:v>1.7274508000000001E-2</c:v>
                </c:pt>
                <c:pt idx="83">
                  <c:v>1.0658297000000001E-2</c:v>
                </c:pt>
                <c:pt idx="84">
                  <c:v>4.4462136000000003E-3</c:v>
                </c:pt>
                <c:pt idx="85">
                  <c:v>1.6994754999999999E-3</c:v>
                </c:pt>
                <c:pt idx="86">
                  <c:v>3.9295989999999998E-3</c:v>
                </c:pt>
                <c:pt idx="87">
                  <c:v>9.9859430000000006E-3</c:v>
                </c:pt>
                <c:pt idx="88">
                  <c:v>1.7832345999999999E-2</c:v>
                </c:pt>
                <c:pt idx="89">
                  <c:v>2.4896778000000001E-2</c:v>
                </c:pt>
                <c:pt idx="90">
                  <c:v>2.9896015000000001E-2</c:v>
                </c:pt>
                <c:pt idx="91">
                  <c:v>3.2832615000000002E-2</c:v>
                </c:pt>
                <c:pt idx="92">
                  <c:v>3.3211749999999998E-2</c:v>
                </c:pt>
                <c:pt idx="93">
                  <c:v>3.3093224999999997E-2</c:v>
                </c:pt>
                <c:pt idx="94">
                  <c:v>3.2693710000000001E-2</c:v>
                </c:pt>
                <c:pt idx="95">
                  <c:v>3.0215065999999999E-2</c:v>
                </c:pt>
                <c:pt idx="96">
                  <c:v>2.9566080000000002E-2</c:v>
                </c:pt>
                <c:pt idx="97">
                  <c:v>2.8973384000000001E-2</c:v>
                </c:pt>
                <c:pt idx="98">
                  <c:v>2.7764633E-2</c:v>
                </c:pt>
                <c:pt idx="99">
                  <c:v>2.6611486E-2</c:v>
                </c:pt>
                <c:pt idx="100">
                  <c:v>2.6770169999999999E-2</c:v>
                </c:pt>
                <c:pt idx="101">
                  <c:v>2.6590395999999999E-2</c:v>
                </c:pt>
                <c:pt idx="102">
                  <c:v>2.5363457999999998E-2</c:v>
                </c:pt>
                <c:pt idx="103">
                  <c:v>2.4725750000000001E-2</c:v>
                </c:pt>
                <c:pt idx="104">
                  <c:v>2.3679208E-2</c:v>
                </c:pt>
                <c:pt idx="105">
                  <c:v>2.1936163000000002E-2</c:v>
                </c:pt>
                <c:pt idx="106">
                  <c:v>1.946792E-2</c:v>
                </c:pt>
                <c:pt idx="107">
                  <c:v>1.6502243E-2</c:v>
                </c:pt>
                <c:pt idx="108">
                  <c:v>1.2741198E-2</c:v>
                </c:pt>
                <c:pt idx="109">
                  <c:v>8.3080700000000007E-3</c:v>
                </c:pt>
                <c:pt idx="110">
                  <c:v>3.7629204E-3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65E6-4D8B-9CDE-EF60693B7809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[2]Sheet1!$D$224:$DT$224</c:f>
              <c:numCache>
                <c:formatCode>General</c:formatCode>
                <c:ptCount val="121"/>
                <c:pt idx="0">
                  <c:v>0</c:v>
                </c:pt>
                <c:pt idx="1">
                  <c:v>7.9000000000000001E-4</c:v>
                </c:pt>
                <c:pt idx="2">
                  <c:v>4.7592184999999997E-3</c:v>
                </c:pt>
                <c:pt idx="3">
                  <c:v>9.0275790000000009E-3</c:v>
                </c:pt>
                <c:pt idx="4">
                  <c:v>1.0558647000000001E-2</c:v>
                </c:pt>
                <c:pt idx="5">
                  <c:v>1.1331842E-2</c:v>
                </c:pt>
                <c:pt idx="6">
                  <c:v>1.2374713000000001E-2</c:v>
                </c:pt>
                <c:pt idx="7">
                  <c:v>1.2352959E-2</c:v>
                </c:pt>
                <c:pt idx="8">
                  <c:v>9.1864500000000005E-3</c:v>
                </c:pt>
                <c:pt idx="9">
                  <c:v>3.0851021999999998E-3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3.3900444000000002E-3</c:v>
                </c:pt>
                <c:pt idx="15">
                  <c:v>7.1478239999999997E-3</c:v>
                </c:pt>
                <c:pt idx="16">
                  <c:v>8.3008690000000006E-3</c:v>
                </c:pt>
                <c:pt idx="17">
                  <c:v>6.3240277000000001E-3</c:v>
                </c:pt>
                <c:pt idx="18">
                  <c:v>2.7639903000000001E-3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1.1009428E-3</c:v>
                </c:pt>
                <c:pt idx="24">
                  <c:v>4.374887E-3</c:v>
                </c:pt>
                <c:pt idx="25">
                  <c:v>7.5243035999999998E-3</c:v>
                </c:pt>
                <c:pt idx="26">
                  <c:v>1.1251785E-2</c:v>
                </c:pt>
                <c:pt idx="27">
                  <c:v>1.4531794000000001E-2</c:v>
                </c:pt>
                <c:pt idx="28">
                  <c:v>1.8037055E-2</c:v>
                </c:pt>
                <c:pt idx="29">
                  <c:v>2.1823855E-2</c:v>
                </c:pt>
                <c:pt idx="30">
                  <c:v>2.5812313E-2</c:v>
                </c:pt>
                <c:pt idx="31">
                  <c:v>3.0247116000000001E-2</c:v>
                </c:pt>
                <c:pt idx="32">
                  <c:v>3.5911955000000002E-2</c:v>
                </c:pt>
                <c:pt idx="33">
                  <c:v>4.4231668000000002E-2</c:v>
                </c:pt>
                <c:pt idx="34">
                  <c:v>5.4375708000000002E-2</c:v>
                </c:pt>
                <c:pt idx="35">
                  <c:v>6.4675874999999994E-2</c:v>
                </c:pt>
                <c:pt idx="36">
                  <c:v>7.1912630000000005E-2</c:v>
                </c:pt>
                <c:pt idx="37">
                  <c:v>7.4007320000000001E-2</c:v>
                </c:pt>
                <c:pt idx="38">
                  <c:v>7.106933E-2</c:v>
                </c:pt>
                <c:pt idx="39">
                  <c:v>6.4932080000000003E-2</c:v>
                </c:pt>
                <c:pt idx="40">
                  <c:v>5.6751687000000002E-2</c:v>
                </c:pt>
                <c:pt idx="41">
                  <c:v>4.8084762000000003E-2</c:v>
                </c:pt>
                <c:pt idx="42">
                  <c:v>3.9993655000000003E-2</c:v>
                </c:pt>
                <c:pt idx="43">
                  <c:v>3.4148264999999997E-2</c:v>
                </c:pt>
                <c:pt idx="44">
                  <c:v>3.2706949999999999E-2</c:v>
                </c:pt>
                <c:pt idx="45">
                  <c:v>3.4675192000000001E-2</c:v>
                </c:pt>
                <c:pt idx="46">
                  <c:v>3.6803602999999997E-2</c:v>
                </c:pt>
                <c:pt idx="47">
                  <c:v>3.6551483000000003E-2</c:v>
                </c:pt>
                <c:pt idx="48">
                  <c:v>3.4377813E-2</c:v>
                </c:pt>
                <c:pt idx="49">
                  <c:v>3.2249592000000001E-2</c:v>
                </c:pt>
                <c:pt idx="50">
                  <c:v>3.0742203999999999E-2</c:v>
                </c:pt>
                <c:pt idx="51">
                  <c:v>2.9673751000000002E-2</c:v>
                </c:pt>
                <c:pt idx="52">
                  <c:v>2.973779E-2</c:v>
                </c:pt>
                <c:pt idx="53">
                  <c:v>3.1801637000000001E-2</c:v>
                </c:pt>
                <c:pt idx="54">
                  <c:v>3.6286835000000003E-2</c:v>
                </c:pt>
                <c:pt idx="55">
                  <c:v>4.2909954E-2</c:v>
                </c:pt>
                <c:pt idx="56">
                  <c:v>4.8973299999999997E-2</c:v>
                </c:pt>
                <c:pt idx="57">
                  <c:v>5.4846079999999998E-2</c:v>
                </c:pt>
                <c:pt idx="58">
                  <c:v>6.0642026000000002E-2</c:v>
                </c:pt>
                <c:pt idx="59">
                  <c:v>6.4888139999999997E-2</c:v>
                </c:pt>
                <c:pt idx="60">
                  <c:v>6.5243259999999997E-2</c:v>
                </c:pt>
                <c:pt idx="61">
                  <c:v>6.2309033999999999E-2</c:v>
                </c:pt>
                <c:pt idx="62">
                  <c:v>5.8380827000000003E-2</c:v>
                </c:pt>
                <c:pt idx="63">
                  <c:v>5.4780546999999999E-2</c:v>
                </c:pt>
                <c:pt idx="64">
                  <c:v>5.0397070000000002E-2</c:v>
                </c:pt>
                <c:pt idx="65">
                  <c:v>4.4564810000000003E-2</c:v>
                </c:pt>
                <c:pt idx="66">
                  <c:v>4.0457696000000001E-2</c:v>
                </c:pt>
                <c:pt idx="67">
                  <c:v>4.1516560000000001E-2</c:v>
                </c:pt>
                <c:pt idx="68">
                  <c:v>4.6793700000000001E-2</c:v>
                </c:pt>
                <c:pt idx="69">
                  <c:v>4.9543753000000003E-2</c:v>
                </c:pt>
                <c:pt idx="70">
                  <c:v>4.4919399999999998E-2</c:v>
                </c:pt>
                <c:pt idx="71">
                  <c:v>3.3048519999999998E-2</c:v>
                </c:pt>
                <c:pt idx="72">
                  <c:v>1.8397126E-2</c:v>
                </c:pt>
                <c:pt idx="73">
                  <c:v>5.6310910000000004E-3</c:v>
                </c:pt>
                <c:pt idx="74">
                  <c:v>0</c:v>
                </c:pt>
                <c:pt idx="75">
                  <c:v>0</c:v>
                </c:pt>
                <c:pt idx="76">
                  <c:v>2.6351199999999999E-3</c:v>
                </c:pt>
                <c:pt idx="77">
                  <c:v>1.0293823000000001E-2</c:v>
                </c:pt>
                <c:pt idx="78">
                  <c:v>1.7042343000000001E-2</c:v>
                </c:pt>
                <c:pt idx="79">
                  <c:v>2.1576444E-2</c:v>
                </c:pt>
                <c:pt idx="80">
                  <c:v>2.3463563999999999E-2</c:v>
                </c:pt>
                <c:pt idx="81">
                  <c:v>2.2357360999999999E-2</c:v>
                </c:pt>
                <c:pt idx="82">
                  <c:v>1.7798606000000002E-2</c:v>
                </c:pt>
                <c:pt idx="83">
                  <c:v>1.0921701000000001E-2</c:v>
                </c:pt>
                <c:pt idx="84">
                  <c:v>4.3626810000000002E-3</c:v>
                </c:pt>
                <c:pt idx="85">
                  <c:v>1.3258369E-3</c:v>
                </c:pt>
                <c:pt idx="86">
                  <c:v>3.4141543000000001E-3</c:v>
                </c:pt>
                <c:pt idx="87">
                  <c:v>9.4947230000000001E-3</c:v>
                </c:pt>
                <c:pt idx="88">
                  <c:v>1.7486873999999999E-2</c:v>
                </c:pt>
                <c:pt idx="89">
                  <c:v>2.4737807000000001E-2</c:v>
                </c:pt>
                <c:pt idx="90">
                  <c:v>2.9948137999999999E-2</c:v>
                </c:pt>
                <c:pt idx="91">
                  <c:v>3.3051413000000002E-2</c:v>
                </c:pt>
                <c:pt idx="92">
                  <c:v>3.3539474E-2</c:v>
                </c:pt>
                <c:pt idx="93">
                  <c:v>3.3463105999999999E-2</c:v>
                </c:pt>
                <c:pt idx="94">
                  <c:v>3.3059959999999999E-2</c:v>
                </c:pt>
                <c:pt idx="95">
                  <c:v>3.0521021999999998E-2</c:v>
                </c:pt>
                <c:pt idx="96">
                  <c:v>2.9771306000000001E-2</c:v>
                </c:pt>
                <c:pt idx="97">
                  <c:v>2.9051032000000001E-2</c:v>
                </c:pt>
                <c:pt idx="98">
                  <c:v>2.7715184E-2</c:v>
                </c:pt>
                <c:pt idx="99">
                  <c:v>2.6458722E-2</c:v>
                </c:pt>
                <c:pt idx="100">
                  <c:v>2.6552694000000002E-2</c:v>
                </c:pt>
                <c:pt idx="101">
                  <c:v>2.633694E-2</c:v>
                </c:pt>
                <c:pt idx="102">
                  <c:v>2.5125142E-2</c:v>
                </c:pt>
                <c:pt idx="103">
                  <c:v>2.4541575E-2</c:v>
                </c:pt>
                <c:pt idx="104">
                  <c:v>2.3563415000000001E-2</c:v>
                </c:pt>
                <c:pt idx="105">
                  <c:v>2.1895844000000001E-2</c:v>
                </c:pt>
                <c:pt idx="106">
                  <c:v>1.9496690000000001E-2</c:v>
                </c:pt>
                <c:pt idx="107">
                  <c:v>1.6584004999999999E-2</c:v>
                </c:pt>
                <c:pt idx="108">
                  <c:v>1.2848678000000001E-2</c:v>
                </c:pt>
                <c:pt idx="109">
                  <c:v>8.4068240000000002E-3</c:v>
                </c:pt>
                <c:pt idx="110">
                  <c:v>3.8253209E-3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65E6-4D8B-9CDE-EF60693B7809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[2]Sheet1!$D$225:$DT$225</c:f>
              <c:numCache>
                <c:formatCode>General</c:formatCode>
                <c:ptCount val="121"/>
                <c:pt idx="0">
                  <c:v>0</c:v>
                </c:pt>
                <c:pt idx="1">
                  <c:v>9.0899999999999998E-4</c:v>
                </c:pt>
                <c:pt idx="2">
                  <c:v>4.5775147000000002E-3</c:v>
                </c:pt>
                <c:pt idx="3">
                  <c:v>8.655734E-3</c:v>
                </c:pt>
                <c:pt idx="4">
                  <c:v>1.0257216E-2</c:v>
                </c:pt>
                <c:pt idx="5">
                  <c:v>1.1305083E-2</c:v>
                </c:pt>
                <c:pt idx="6">
                  <c:v>1.26178E-2</c:v>
                </c:pt>
                <c:pt idx="7">
                  <c:v>1.2714197E-2</c:v>
                </c:pt>
                <c:pt idx="8">
                  <c:v>9.5067650000000004E-3</c:v>
                </c:pt>
                <c:pt idx="9">
                  <c:v>3.2367795000000001E-3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3.1124974999999998E-3</c:v>
                </c:pt>
                <c:pt idx="15">
                  <c:v>7.0484596999999998E-3</c:v>
                </c:pt>
                <c:pt idx="16">
                  <c:v>8.2732150000000004E-3</c:v>
                </c:pt>
                <c:pt idx="17">
                  <c:v>6.1994036999999998E-3</c:v>
                </c:pt>
                <c:pt idx="18">
                  <c:v>2.4819149999999999E-3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1.0888021000000001E-3</c:v>
                </c:pt>
                <c:pt idx="24">
                  <c:v>4.2894719999999999E-3</c:v>
                </c:pt>
                <c:pt idx="25">
                  <c:v>7.4084390000000002E-3</c:v>
                </c:pt>
                <c:pt idx="26">
                  <c:v>1.1239793999999999E-2</c:v>
                </c:pt>
                <c:pt idx="27">
                  <c:v>1.46467695E-2</c:v>
                </c:pt>
                <c:pt idx="28">
                  <c:v>1.8206569999999998E-2</c:v>
                </c:pt>
                <c:pt idx="29">
                  <c:v>2.1954408000000002E-2</c:v>
                </c:pt>
                <c:pt idx="30">
                  <c:v>2.5863698000000001E-2</c:v>
                </c:pt>
                <c:pt idx="31">
                  <c:v>3.0243639999999999E-2</c:v>
                </c:pt>
                <c:pt idx="32">
                  <c:v>3.5893205999999997E-2</c:v>
                </c:pt>
                <c:pt idx="33">
                  <c:v>4.4163287000000002E-2</c:v>
                </c:pt>
                <c:pt idx="34">
                  <c:v>5.4267295E-2</c:v>
                </c:pt>
                <c:pt idx="35">
                  <c:v>6.4558530000000003E-2</c:v>
                </c:pt>
                <c:pt idx="36">
                  <c:v>7.182914E-2</c:v>
                </c:pt>
                <c:pt idx="37">
                  <c:v>7.3976985999999995E-2</c:v>
                </c:pt>
                <c:pt idx="38">
                  <c:v>7.1066074000000007E-2</c:v>
                </c:pt>
                <c:pt idx="39">
                  <c:v>6.4958260000000004E-2</c:v>
                </c:pt>
                <c:pt idx="40">
                  <c:v>5.6842256000000001E-2</c:v>
                </c:pt>
                <c:pt idx="41">
                  <c:v>4.8272349999999999E-2</c:v>
                </c:pt>
                <c:pt idx="42">
                  <c:v>4.0260325999999999E-2</c:v>
                </c:pt>
                <c:pt idx="43">
                  <c:v>3.4401510000000003E-2</c:v>
                </c:pt>
                <c:pt idx="44">
                  <c:v>3.2839958000000002E-2</c:v>
                </c:pt>
                <c:pt idx="45">
                  <c:v>3.4652054000000002E-2</c:v>
                </c:pt>
                <c:pt idx="46">
                  <c:v>3.6639743000000002E-2</c:v>
                </c:pt>
                <c:pt idx="47">
                  <c:v>3.6294263E-2</c:v>
                </c:pt>
                <c:pt idx="48">
                  <c:v>3.4079075E-2</c:v>
                </c:pt>
                <c:pt idx="49">
                  <c:v>3.2000503999999999E-2</c:v>
                </c:pt>
                <c:pt idx="50">
                  <c:v>3.0673954999999999E-2</c:v>
                </c:pt>
                <c:pt idx="51">
                  <c:v>2.986018E-2</c:v>
                </c:pt>
                <c:pt idx="52">
                  <c:v>3.0137503999999999E-2</c:v>
                </c:pt>
                <c:pt idx="53">
                  <c:v>3.2263282999999997E-2</c:v>
                </c:pt>
                <c:pt idx="54">
                  <c:v>3.6666049999999999E-2</c:v>
                </c:pt>
                <c:pt idx="55">
                  <c:v>4.3158475000000002E-2</c:v>
                </c:pt>
                <c:pt idx="56">
                  <c:v>4.9093900000000003E-2</c:v>
                </c:pt>
                <c:pt idx="57">
                  <c:v>5.4845291999999997E-2</c:v>
                </c:pt>
                <c:pt idx="58">
                  <c:v>6.0481175999999998E-2</c:v>
                </c:pt>
                <c:pt idx="59">
                  <c:v>6.4551639999999993E-2</c:v>
                </c:pt>
                <c:pt idx="60">
                  <c:v>6.4804845E-2</c:v>
                </c:pt>
                <c:pt idx="61">
                  <c:v>6.1922730000000002E-2</c:v>
                </c:pt>
                <c:pt idx="62">
                  <c:v>5.8199109999999998E-2</c:v>
                </c:pt>
                <c:pt idx="63">
                  <c:v>5.4880667000000001E-2</c:v>
                </c:pt>
                <c:pt idx="64">
                  <c:v>5.0734043E-2</c:v>
                </c:pt>
                <c:pt idx="65">
                  <c:v>4.5055162000000003E-2</c:v>
                </c:pt>
                <c:pt idx="66">
                  <c:v>4.1010736999999998E-2</c:v>
                </c:pt>
                <c:pt idx="67">
                  <c:v>4.2027250000000002E-2</c:v>
                </c:pt>
                <c:pt idx="68">
                  <c:v>4.7129612000000001E-2</c:v>
                </c:pt>
                <c:pt idx="69">
                  <c:v>4.9610026000000002E-2</c:v>
                </c:pt>
                <c:pt idx="70">
                  <c:v>4.4745042999999998E-2</c:v>
                </c:pt>
                <c:pt idx="71">
                  <c:v>3.2767190000000002E-2</c:v>
                </c:pt>
                <c:pt idx="72">
                  <c:v>1.8137250000000001E-2</c:v>
                </c:pt>
                <c:pt idx="73">
                  <c:v>5.4479953999999999E-3</c:v>
                </c:pt>
                <c:pt idx="74">
                  <c:v>0</c:v>
                </c:pt>
                <c:pt idx="75">
                  <c:v>0</c:v>
                </c:pt>
                <c:pt idx="76">
                  <c:v>2.7780385999999998E-3</c:v>
                </c:pt>
                <c:pt idx="77">
                  <c:v>1.0521086000000001E-2</c:v>
                </c:pt>
                <c:pt idx="78">
                  <c:v>1.7275762E-2</c:v>
                </c:pt>
                <c:pt idx="79">
                  <c:v>2.1768434E-2</c:v>
                </c:pt>
                <c:pt idx="80">
                  <c:v>2.3629224000000001E-2</c:v>
                </c:pt>
                <c:pt idx="81">
                  <c:v>2.2530802999999999E-2</c:v>
                </c:pt>
                <c:pt idx="82">
                  <c:v>1.7985055E-2</c:v>
                </c:pt>
                <c:pt idx="83">
                  <c:v>1.1088252E-2</c:v>
                </c:pt>
                <c:pt idx="84">
                  <c:v>4.4641126999999999E-3</c:v>
                </c:pt>
                <c:pt idx="85">
                  <c:v>1.3256555E-3</c:v>
                </c:pt>
                <c:pt idx="86">
                  <c:v>3.3036084000000001E-3</c:v>
                </c:pt>
                <c:pt idx="87">
                  <c:v>9.2808130000000006E-3</c:v>
                </c:pt>
                <c:pt idx="88">
                  <c:v>1.7199906000000001E-2</c:v>
                </c:pt>
                <c:pt idx="89">
                  <c:v>2.4411031999999999E-2</c:v>
                </c:pt>
                <c:pt idx="90">
                  <c:v>2.9624099000000001E-2</c:v>
                </c:pt>
                <c:pt idx="91">
                  <c:v>3.2769144E-2</c:v>
                </c:pt>
                <c:pt idx="92">
                  <c:v>3.3317417000000002E-2</c:v>
                </c:pt>
                <c:pt idx="93">
                  <c:v>3.3313632000000003E-2</c:v>
                </c:pt>
                <c:pt idx="94">
                  <c:v>3.299113E-2</c:v>
                </c:pt>
                <c:pt idx="95">
                  <c:v>3.0539159999999999E-2</c:v>
                </c:pt>
                <c:pt idx="96">
                  <c:v>2.9890949E-2</c:v>
                </c:pt>
                <c:pt idx="97">
                  <c:v>2.9279381E-2</c:v>
                </c:pt>
                <c:pt idx="98">
                  <c:v>2.8038362000000001E-2</c:v>
                </c:pt>
                <c:pt idx="99">
                  <c:v>2.6846543E-2</c:v>
                </c:pt>
                <c:pt idx="100">
                  <c:v>2.6963335000000001E-2</c:v>
                </c:pt>
                <c:pt idx="101">
                  <c:v>2.6748049999999999E-2</c:v>
                </c:pt>
                <c:pt idx="102">
                  <c:v>2.5474275000000001E-2</c:v>
                </c:pt>
                <c:pt idx="103">
                  <c:v>2.4807755000000001E-2</c:v>
                </c:pt>
                <c:pt idx="104">
                  <c:v>2.3735354E-2</c:v>
                </c:pt>
                <c:pt idx="105">
                  <c:v>2.1970313000000002E-2</c:v>
                </c:pt>
                <c:pt idx="106">
                  <c:v>1.9478966E-2</c:v>
                </c:pt>
                <c:pt idx="107">
                  <c:v>1.6488342E-2</c:v>
                </c:pt>
                <c:pt idx="108">
                  <c:v>1.2690336999999999E-2</c:v>
                </c:pt>
                <c:pt idx="109">
                  <c:v>8.2091109999999998E-3</c:v>
                </c:pt>
                <c:pt idx="110">
                  <c:v>3.6075361999999998E-3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65E6-4D8B-9CDE-EF60693B7809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[2]Sheet1!$D$226:$DT$226</c:f>
              <c:numCache>
                <c:formatCode>General</c:formatCode>
                <c:ptCount val="121"/>
                <c:pt idx="0">
                  <c:v>0</c:v>
                </c:pt>
                <c:pt idx="1">
                  <c:v>8.2299999999999995E-4</c:v>
                </c:pt>
                <c:pt idx="2">
                  <c:v>4.631769E-3</c:v>
                </c:pt>
                <c:pt idx="3">
                  <c:v>8.8624580000000001E-3</c:v>
                </c:pt>
                <c:pt idx="4">
                  <c:v>1.0487612E-2</c:v>
                </c:pt>
                <c:pt idx="5">
                  <c:v>1.1352944E-2</c:v>
                </c:pt>
                <c:pt idx="6">
                  <c:v>1.2364951000000001E-2</c:v>
                </c:pt>
                <c:pt idx="7">
                  <c:v>1.2215274999999999E-2</c:v>
                </c:pt>
                <c:pt idx="8">
                  <c:v>8.9419749999999996E-3</c:v>
                </c:pt>
                <c:pt idx="9">
                  <c:v>2.8401949999999998E-3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3.2757110000000002E-3</c:v>
                </c:pt>
                <c:pt idx="15">
                  <c:v>6.9857896000000003E-3</c:v>
                </c:pt>
                <c:pt idx="16">
                  <c:v>8.1266830000000009E-3</c:v>
                </c:pt>
                <c:pt idx="17">
                  <c:v>6.1136866000000003E-3</c:v>
                </c:pt>
                <c:pt idx="18">
                  <c:v>2.5227959999999999E-3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9.59E-4</c:v>
                </c:pt>
                <c:pt idx="24">
                  <c:v>4.1943075999999998E-3</c:v>
                </c:pt>
                <c:pt idx="25">
                  <c:v>7.3485592999999998E-3</c:v>
                </c:pt>
                <c:pt idx="26">
                  <c:v>1.1126307E-2</c:v>
                </c:pt>
                <c:pt idx="27">
                  <c:v>1.4433015E-2</c:v>
                </c:pt>
                <c:pt idx="28">
                  <c:v>1.7926912999999999E-2</c:v>
                </c:pt>
                <c:pt idx="29">
                  <c:v>2.1694887E-2</c:v>
                </c:pt>
                <c:pt idx="30">
                  <c:v>2.5711802999999998E-2</c:v>
                </c:pt>
                <c:pt idx="31">
                  <c:v>3.0223218999999999E-2</c:v>
                </c:pt>
                <c:pt idx="32">
                  <c:v>3.5962325000000003E-2</c:v>
                </c:pt>
                <c:pt idx="33">
                  <c:v>4.4312037999999998E-2</c:v>
                </c:pt>
                <c:pt idx="34">
                  <c:v>5.4483539999999997E-2</c:v>
                </c:pt>
                <c:pt idx="35">
                  <c:v>6.4815650000000002E-2</c:v>
                </c:pt>
                <c:pt idx="36">
                  <c:v>7.2059120000000004E-2</c:v>
                </c:pt>
                <c:pt idx="37">
                  <c:v>7.4047119999999994E-2</c:v>
                </c:pt>
                <c:pt idx="38">
                  <c:v>7.0971629999999994E-2</c:v>
                </c:pt>
                <c:pt idx="39">
                  <c:v>6.4761869999999999E-2</c:v>
                </c:pt>
                <c:pt idx="40">
                  <c:v>5.6635108000000003E-2</c:v>
                </c:pt>
                <c:pt idx="41">
                  <c:v>4.8085395000000003E-2</c:v>
                </c:pt>
                <c:pt idx="42">
                  <c:v>4.0018632999999998E-2</c:v>
                </c:pt>
                <c:pt idx="43">
                  <c:v>3.4087405000000001E-2</c:v>
                </c:pt>
                <c:pt idx="44">
                  <c:v>3.2498236999999999E-2</c:v>
                </c:pt>
                <c:pt idx="45">
                  <c:v>3.4367590000000003E-2</c:v>
                </c:pt>
                <c:pt idx="46">
                  <c:v>3.6482173999999999E-2</c:v>
                </c:pt>
                <c:pt idx="47">
                  <c:v>3.6329924999999999E-2</c:v>
                </c:pt>
                <c:pt idx="48">
                  <c:v>3.4343123000000003E-2</c:v>
                </c:pt>
                <c:pt idx="49">
                  <c:v>3.2448039999999997E-2</c:v>
                </c:pt>
                <c:pt idx="50">
                  <c:v>3.1162506E-2</c:v>
                </c:pt>
                <c:pt idx="51">
                  <c:v>3.0233811999999999E-2</c:v>
                </c:pt>
                <c:pt idx="52">
                  <c:v>3.0316112999999999E-2</c:v>
                </c:pt>
                <c:pt idx="53">
                  <c:v>3.2201840000000002E-2</c:v>
                </c:pt>
                <c:pt idx="54">
                  <c:v>3.6336567E-2</c:v>
                </c:pt>
                <c:pt idx="55">
                  <c:v>4.2542465000000002E-2</c:v>
                </c:pt>
                <c:pt idx="56">
                  <c:v>4.8276298000000002E-2</c:v>
                </c:pt>
                <c:pt idx="57">
                  <c:v>5.4016759999999997E-2</c:v>
                </c:pt>
                <c:pt idx="58">
                  <c:v>5.9882815999999998E-2</c:v>
                </c:pt>
                <c:pt idx="59">
                  <c:v>6.4359390000000002E-2</c:v>
                </c:pt>
                <c:pt idx="60">
                  <c:v>6.5000093999999994E-2</c:v>
                </c:pt>
                <c:pt idx="61">
                  <c:v>6.2358983E-2</c:v>
                </c:pt>
                <c:pt idx="62">
                  <c:v>5.8664884E-2</c:v>
                </c:pt>
                <c:pt idx="63">
                  <c:v>5.5214915000000003E-2</c:v>
                </c:pt>
                <c:pt idx="64">
                  <c:v>5.0863064999999999E-2</c:v>
                </c:pt>
                <c:pt idx="65">
                  <c:v>4.4995062000000002E-2</c:v>
                </c:pt>
                <c:pt idx="66">
                  <c:v>4.0828250000000003E-2</c:v>
                </c:pt>
                <c:pt idx="67">
                  <c:v>4.1814324E-2</c:v>
                </c:pt>
                <c:pt idx="68">
                  <c:v>4.6968509999999998E-2</c:v>
                </c:pt>
                <c:pt idx="69">
                  <c:v>4.9517747000000001E-2</c:v>
                </c:pt>
                <c:pt idx="70">
                  <c:v>4.4671889999999999E-2</c:v>
                </c:pt>
                <c:pt idx="71">
                  <c:v>3.2664171999999998E-2</c:v>
                </c:pt>
                <c:pt idx="72">
                  <c:v>1.8022593E-2</c:v>
                </c:pt>
                <c:pt idx="73">
                  <c:v>5.4121960000000002E-3</c:v>
                </c:pt>
                <c:pt idx="74">
                  <c:v>0</c:v>
                </c:pt>
                <c:pt idx="75">
                  <c:v>0</c:v>
                </c:pt>
                <c:pt idx="76">
                  <c:v>3.1799697000000002E-3</c:v>
                </c:pt>
                <c:pt idx="77">
                  <c:v>1.0849797E-2</c:v>
                </c:pt>
                <c:pt idx="78">
                  <c:v>1.7446835000000001E-2</c:v>
                </c:pt>
                <c:pt idx="79">
                  <c:v>2.1793703000000001E-2</c:v>
                </c:pt>
                <c:pt idx="80">
                  <c:v>2.3570752E-2</c:v>
                </c:pt>
                <c:pt idx="81">
                  <c:v>2.2453198000000001E-2</c:v>
                </c:pt>
                <c:pt idx="82">
                  <c:v>1.7922179999999999E-2</c:v>
                </c:pt>
                <c:pt idx="83">
                  <c:v>1.1038119000000001E-2</c:v>
                </c:pt>
                <c:pt idx="84">
                  <c:v>4.3828499999999998E-3</c:v>
                </c:pt>
                <c:pt idx="85">
                  <c:v>1.150159E-3</c:v>
                </c:pt>
                <c:pt idx="86">
                  <c:v>2.9913012000000001E-3</c:v>
                </c:pt>
                <c:pt idx="87">
                  <c:v>8.8455679999999998E-3</c:v>
                </c:pt>
                <c:pt idx="88">
                  <c:v>1.6710282999999999E-2</c:v>
                </c:pt>
                <c:pt idx="89">
                  <c:v>2.3999577000000001E-2</c:v>
                </c:pt>
                <c:pt idx="90">
                  <c:v>2.9339904E-2</c:v>
                </c:pt>
                <c:pt idx="91">
                  <c:v>3.2710336E-2</c:v>
                </c:pt>
                <c:pt idx="92">
                  <c:v>3.3468104999999998E-2</c:v>
                </c:pt>
                <c:pt idx="93">
                  <c:v>3.3610910000000001E-2</c:v>
                </c:pt>
                <c:pt idx="94">
                  <c:v>3.3363196999999997E-2</c:v>
                </c:pt>
                <c:pt idx="95">
                  <c:v>3.0903225999999999E-2</c:v>
                </c:pt>
                <c:pt idx="96">
                  <c:v>3.0189019000000001E-2</c:v>
                </c:pt>
                <c:pt idx="97">
                  <c:v>2.9496972999999999E-2</c:v>
                </c:pt>
                <c:pt idx="98">
                  <c:v>2.8182507999999998E-2</c:v>
                </c:pt>
                <c:pt idx="99">
                  <c:v>2.6924051000000001E-2</c:v>
                </c:pt>
                <c:pt idx="100">
                  <c:v>2.6966803000000001E-2</c:v>
                </c:pt>
                <c:pt idx="101">
                  <c:v>2.6714611999999999E-2</c:v>
                </c:pt>
                <c:pt idx="102">
                  <c:v>2.5391987000000001E-2</c:v>
                </c:pt>
                <c:pt idx="103">
                  <c:v>2.4671793000000001E-2</c:v>
                </c:pt>
                <c:pt idx="104">
                  <c:v>2.3553751000000001E-2</c:v>
                </c:pt>
                <c:pt idx="105">
                  <c:v>2.1755396999999999E-2</c:v>
                </c:pt>
                <c:pt idx="106">
                  <c:v>1.9240739E-2</c:v>
                </c:pt>
                <c:pt idx="107">
                  <c:v>1.6228211999999999E-2</c:v>
                </c:pt>
                <c:pt idx="108">
                  <c:v>1.2428771999999999E-2</c:v>
                </c:pt>
                <c:pt idx="109">
                  <c:v>7.9540180000000002E-3</c:v>
                </c:pt>
                <c:pt idx="110">
                  <c:v>3.3619034E-3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65E6-4D8B-9CDE-EF60693B7809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[2]Sheet1!$D$227:$DT$227</c:f>
              <c:numCache>
                <c:formatCode>General</c:formatCode>
                <c:ptCount val="121"/>
                <c:pt idx="0">
                  <c:v>0</c:v>
                </c:pt>
                <c:pt idx="1">
                  <c:v>1.2349449000000001E-3</c:v>
                </c:pt>
                <c:pt idx="2">
                  <c:v>4.8356353999999997E-3</c:v>
                </c:pt>
                <c:pt idx="3">
                  <c:v>8.7748300000000008E-3</c:v>
                </c:pt>
                <c:pt idx="4">
                  <c:v>1.0075077999999999E-2</c:v>
                </c:pt>
                <c:pt idx="5">
                  <c:v>1.0806013999999999E-2</c:v>
                </c:pt>
                <c:pt idx="6">
                  <c:v>1.1976931E-2</c:v>
                </c:pt>
                <c:pt idx="7">
                  <c:v>1.2138836E-2</c:v>
                </c:pt>
                <c:pt idx="8">
                  <c:v>9.1893400000000007E-3</c:v>
                </c:pt>
                <c:pt idx="9">
                  <c:v>3.2392365000000001E-3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3.0665620000000001E-3</c:v>
                </c:pt>
                <c:pt idx="15">
                  <c:v>6.9085233999999999E-3</c:v>
                </c:pt>
                <c:pt idx="16">
                  <c:v>8.1914940000000006E-3</c:v>
                </c:pt>
                <c:pt idx="17">
                  <c:v>6.2383083000000002E-3</c:v>
                </c:pt>
                <c:pt idx="18">
                  <c:v>2.6732615999999999E-3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9.3400000000000004E-4</c:v>
                </c:pt>
                <c:pt idx="24">
                  <c:v>4.1978800000000002E-3</c:v>
                </c:pt>
                <c:pt idx="25">
                  <c:v>7.2999029999999999E-3</c:v>
                </c:pt>
                <c:pt idx="26">
                  <c:v>1.090986E-2</c:v>
                </c:pt>
                <c:pt idx="27">
                  <c:v>1.4063025E-2</c:v>
                </c:pt>
                <c:pt idx="28">
                  <c:v>1.7456558E-2</c:v>
                </c:pt>
                <c:pt idx="29">
                  <c:v>2.1250376000000001E-2</c:v>
                </c:pt>
                <c:pt idx="30">
                  <c:v>2.5340060000000001E-2</c:v>
                </c:pt>
                <c:pt idx="31">
                  <c:v>2.9958304000000002E-2</c:v>
                </c:pt>
                <c:pt idx="32">
                  <c:v>3.5844586999999997E-2</c:v>
                </c:pt>
                <c:pt idx="33">
                  <c:v>4.4413712000000001E-2</c:v>
                </c:pt>
                <c:pt idx="34">
                  <c:v>5.4836493E-2</c:v>
                </c:pt>
                <c:pt idx="35">
                  <c:v>6.5333950000000002E-2</c:v>
                </c:pt>
                <c:pt idx="36">
                  <c:v>7.2591920000000004E-2</c:v>
                </c:pt>
                <c:pt idx="37">
                  <c:v>7.4472700000000003E-2</c:v>
                </c:pt>
                <c:pt idx="38">
                  <c:v>7.1254979999999996E-2</c:v>
                </c:pt>
                <c:pt idx="39">
                  <c:v>6.4891525000000005E-2</c:v>
                </c:pt>
                <c:pt idx="40">
                  <c:v>5.6603427999999997E-2</c:v>
                </c:pt>
                <c:pt idx="41">
                  <c:v>4.7865539999999998E-2</c:v>
                </c:pt>
                <c:pt idx="42">
                  <c:v>3.9698522999999999E-2</c:v>
                </c:pt>
                <c:pt idx="43">
                  <c:v>3.3813893999999997E-2</c:v>
                </c:pt>
                <c:pt idx="44">
                  <c:v>3.2404929999999998E-2</c:v>
                </c:pt>
                <c:pt idx="45">
                  <c:v>3.4480676000000002E-2</c:v>
                </c:pt>
                <c:pt idx="46">
                  <c:v>3.673245E-2</c:v>
                </c:pt>
                <c:pt idx="47">
                  <c:v>3.6608595000000001E-2</c:v>
                </c:pt>
                <c:pt idx="48">
                  <c:v>3.4538828000000001E-2</c:v>
                </c:pt>
                <c:pt idx="49">
                  <c:v>3.2515500000000003E-2</c:v>
                </c:pt>
                <c:pt idx="50">
                  <c:v>3.1104036000000002E-2</c:v>
                </c:pt>
                <c:pt idx="51">
                  <c:v>3.0112604000000001E-2</c:v>
                </c:pt>
                <c:pt idx="52">
                  <c:v>3.01914E-2</c:v>
                </c:pt>
                <c:pt idx="53">
                  <c:v>3.2127610000000001E-2</c:v>
                </c:pt>
                <c:pt idx="54">
                  <c:v>3.633728E-2</c:v>
                </c:pt>
                <c:pt idx="55">
                  <c:v>4.2656947000000001E-2</c:v>
                </c:pt>
                <c:pt idx="56">
                  <c:v>4.8531155999999999E-2</c:v>
                </c:pt>
                <c:pt idx="57">
                  <c:v>5.4399744E-2</c:v>
                </c:pt>
                <c:pt idx="58">
                  <c:v>6.0313723999999999E-2</c:v>
                </c:pt>
                <c:pt idx="59">
                  <c:v>6.4725619999999998E-2</c:v>
                </c:pt>
                <c:pt idx="60">
                  <c:v>6.521797E-2</c:v>
                </c:pt>
                <c:pt idx="61">
                  <c:v>6.2352089999999999E-2</c:v>
                </c:pt>
                <c:pt idx="62">
                  <c:v>5.8394729999999999E-2</c:v>
                </c:pt>
                <c:pt idx="63">
                  <c:v>5.4724139999999998E-2</c:v>
                </c:pt>
                <c:pt idx="64">
                  <c:v>5.0297874999999999E-2</c:v>
                </c:pt>
                <c:pt idx="65">
                  <c:v>4.4545025000000002E-2</c:v>
                </c:pt>
                <c:pt idx="66">
                  <c:v>4.0631760000000003E-2</c:v>
                </c:pt>
                <c:pt idx="67">
                  <c:v>4.1912286999999999E-2</c:v>
                </c:pt>
                <c:pt idx="68">
                  <c:v>4.7299611999999998E-2</c:v>
                </c:pt>
                <c:pt idx="69">
                  <c:v>4.9990803E-2</c:v>
                </c:pt>
                <c:pt idx="70">
                  <c:v>4.5165278000000003E-2</c:v>
                </c:pt>
                <c:pt idx="71">
                  <c:v>3.3045497E-2</c:v>
                </c:pt>
                <c:pt idx="72">
                  <c:v>1.8211318000000001E-2</c:v>
                </c:pt>
                <c:pt idx="73">
                  <c:v>5.40881E-3</c:v>
                </c:pt>
                <c:pt idx="74">
                  <c:v>0</c:v>
                </c:pt>
                <c:pt idx="75">
                  <c:v>0</c:v>
                </c:pt>
                <c:pt idx="76">
                  <c:v>3.0530588999999999E-3</c:v>
                </c:pt>
                <c:pt idx="77">
                  <c:v>1.0749036E-2</c:v>
                </c:pt>
                <c:pt idx="78">
                  <c:v>1.7358119000000002E-2</c:v>
                </c:pt>
                <c:pt idx="79">
                  <c:v>2.1726675000000001E-2</c:v>
                </c:pt>
                <c:pt idx="80">
                  <c:v>2.3550550999999999E-2</c:v>
                </c:pt>
                <c:pt idx="81">
                  <c:v>2.2475717999999999E-2</c:v>
                </c:pt>
                <c:pt idx="82">
                  <c:v>1.7924600999999998E-2</c:v>
                </c:pt>
                <c:pt idx="83">
                  <c:v>1.0915210999999999E-2</c:v>
                </c:pt>
                <c:pt idx="84">
                  <c:v>4.0731250000000004E-3</c:v>
                </c:pt>
                <c:pt idx="85">
                  <c:v>7.1699999999999997E-4</c:v>
                </c:pt>
                <c:pt idx="86">
                  <c:v>2.609166E-3</c:v>
                </c:pt>
                <c:pt idx="87">
                  <c:v>8.6863159999999995E-3</c:v>
                </c:pt>
                <c:pt idx="88">
                  <c:v>1.6864223000000001E-2</c:v>
                </c:pt>
                <c:pt idx="89">
                  <c:v>2.4434052000000001E-2</c:v>
                </c:pt>
                <c:pt idx="90">
                  <c:v>2.9984314000000001E-2</c:v>
                </c:pt>
                <c:pt idx="91">
                  <c:v>3.3355765000000002E-2</c:v>
                </c:pt>
                <c:pt idx="92">
                  <c:v>3.3933289999999998E-2</c:v>
                </c:pt>
                <c:pt idx="93">
                  <c:v>3.3825263000000001E-2</c:v>
                </c:pt>
                <c:pt idx="94">
                  <c:v>3.3318349999999997E-2</c:v>
                </c:pt>
                <c:pt idx="95">
                  <c:v>3.0654648E-2</c:v>
                </c:pt>
                <c:pt idx="96">
                  <c:v>2.9815365999999999E-2</c:v>
                </c:pt>
                <c:pt idx="97">
                  <c:v>2.9084059999999998E-2</c:v>
                </c:pt>
                <c:pt idx="98">
                  <c:v>2.7784940000000001E-2</c:v>
                </c:pt>
                <c:pt idx="99">
                  <c:v>2.6573033999999999E-2</c:v>
                </c:pt>
                <c:pt idx="100">
                  <c:v>2.6684381E-2</c:v>
                </c:pt>
                <c:pt idx="101">
                  <c:v>2.6459409999999999E-2</c:v>
                </c:pt>
                <c:pt idx="102">
                  <c:v>2.5222449000000001E-2</c:v>
                </c:pt>
                <c:pt idx="103">
                  <c:v>2.4593236000000001E-2</c:v>
                </c:pt>
                <c:pt idx="104">
                  <c:v>2.3555359000000001E-2</c:v>
                </c:pt>
                <c:pt idx="105">
                  <c:v>2.1827228000000001E-2</c:v>
                </c:pt>
                <c:pt idx="106">
                  <c:v>1.9367432E-2</c:v>
                </c:pt>
                <c:pt idx="107">
                  <c:v>1.6392304999999999E-2</c:v>
                </c:pt>
                <c:pt idx="108">
                  <c:v>1.2602397E-2</c:v>
                </c:pt>
                <c:pt idx="109">
                  <c:v>8.1124584999999992E-3</c:v>
                </c:pt>
                <c:pt idx="110">
                  <c:v>3.4822341999999999E-3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65E6-4D8B-9CDE-EF60693B7809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[2]Sheet1!$D$228:$DT$228</c:f>
              <c:numCache>
                <c:formatCode>General</c:formatCode>
                <c:ptCount val="121"/>
                <c:pt idx="0">
                  <c:v>0</c:v>
                </c:pt>
                <c:pt idx="1">
                  <c:v>1.3974418E-3</c:v>
                </c:pt>
                <c:pt idx="2">
                  <c:v>4.8515030000000001E-3</c:v>
                </c:pt>
                <c:pt idx="3">
                  <c:v>8.8015160000000005E-3</c:v>
                </c:pt>
                <c:pt idx="4">
                  <c:v>1.0357942E-2</c:v>
                </c:pt>
                <c:pt idx="5">
                  <c:v>1.1328423000000001E-2</c:v>
                </c:pt>
                <c:pt idx="6">
                  <c:v>1.2483678999999999E-2</c:v>
                </c:pt>
                <c:pt idx="7">
                  <c:v>1.2409010999999999E-2</c:v>
                </c:pt>
                <c:pt idx="8">
                  <c:v>9.1750984999999993E-3</c:v>
                </c:pt>
                <c:pt idx="9">
                  <c:v>3.0677675000000001E-3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3.132171E-3</c:v>
                </c:pt>
                <c:pt idx="15">
                  <c:v>7.0698354000000001E-3</c:v>
                </c:pt>
                <c:pt idx="16">
                  <c:v>8.4003749999999999E-3</c:v>
                </c:pt>
                <c:pt idx="17">
                  <c:v>6.4596306000000003E-3</c:v>
                </c:pt>
                <c:pt idx="18">
                  <c:v>2.8144839999999999E-3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5.5800000000000001E-4</c:v>
                </c:pt>
                <c:pt idx="24">
                  <c:v>3.9616343999999996E-3</c:v>
                </c:pt>
                <c:pt idx="25">
                  <c:v>7.3044062999999999E-3</c:v>
                </c:pt>
                <c:pt idx="26">
                  <c:v>1.1271709E-2</c:v>
                </c:pt>
                <c:pt idx="27">
                  <c:v>1.4736423E-2</c:v>
                </c:pt>
                <c:pt idx="28">
                  <c:v>1.8255503999999999E-2</c:v>
                </c:pt>
                <c:pt idx="29">
                  <c:v>2.1876586999999999E-2</c:v>
                </c:pt>
                <c:pt idx="30">
                  <c:v>2.5674303999999998E-2</c:v>
                </c:pt>
                <c:pt idx="31">
                  <c:v>3.0069004999999999E-2</c:v>
                </c:pt>
                <c:pt idx="32">
                  <c:v>3.5881392999999998E-2</c:v>
                </c:pt>
                <c:pt idx="33">
                  <c:v>4.4418197E-2</c:v>
                </c:pt>
                <c:pt idx="34">
                  <c:v>5.4722324000000003E-2</c:v>
                </c:pt>
                <c:pt idx="35">
                  <c:v>6.5055139999999997E-2</c:v>
                </c:pt>
                <c:pt idx="36">
                  <c:v>7.2230169999999996E-2</c:v>
                </c:pt>
                <c:pt idx="37">
                  <c:v>7.4222795999999994E-2</c:v>
                </c:pt>
                <c:pt idx="38">
                  <c:v>7.1237700000000001E-2</c:v>
                </c:pt>
                <c:pt idx="39">
                  <c:v>6.5112754999999994E-2</c:v>
                </c:pt>
                <c:pt idx="40">
                  <c:v>5.6960169999999997E-2</c:v>
                </c:pt>
                <c:pt idx="41">
                  <c:v>4.8270028E-2</c:v>
                </c:pt>
                <c:pt idx="42">
                  <c:v>4.0038716000000002E-2</c:v>
                </c:pt>
                <c:pt idx="43">
                  <c:v>3.3998E-2</c:v>
                </c:pt>
                <c:pt idx="44">
                  <c:v>3.2412045E-2</c:v>
                </c:pt>
                <c:pt idx="45">
                  <c:v>3.4295020000000002E-2</c:v>
                </c:pt>
                <c:pt idx="46">
                  <c:v>3.6403798000000001E-2</c:v>
                </c:pt>
                <c:pt idx="47">
                  <c:v>3.6205340000000003E-2</c:v>
                </c:pt>
                <c:pt idx="48">
                  <c:v>3.4181030000000001E-2</c:v>
                </c:pt>
                <c:pt idx="49">
                  <c:v>3.2341137999999998E-2</c:v>
                </c:pt>
                <c:pt idx="50">
                  <c:v>3.1187448999999999E-2</c:v>
                </c:pt>
                <c:pt idx="51">
                  <c:v>3.0384953999999999E-2</c:v>
                </c:pt>
                <c:pt idx="52">
                  <c:v>3.0484727E-2</c:v>
                </c:pt>
                <c:pt idx="53">
                  <c:v>3.2305832999999999E-2</c:v>
                </c:pt>
                <c:pt idx="54">
                  <c:v>3.6401700000000002E-2</c:v>
                </c:pt>
                <c:pt idx="55">
                  <c:v>4.2667034999999999E-2</c:v>
                </c:pt>
                <c:pt idx="56">
                  <c:v>4.8490220000000001E-2</c:v>
                </c:pt>
                <c:pt idx="57">
                  <c:v>5.4240190000000001E-2</c:v>
                </c:pt>
                <c:pt idx="58">
                  <c:v>5.9983477E-2</c:v>
                </c:pt>
                <c:pt idx="59">
                  <c:v>6.4270659999999993E-2</c:v>
                </c:pt>
                <c:pt idx="60">
                  <c:v>6.4783140000000003E-2</c:v>
                </c:pt>
                <c:pt idx="61">
                  <c:v>6.2123365999999999E-2</c:v>
                </c:pt>
                <c:pt idx="62">
                  <c:v>5.8518436E-2</c:v>
                </c:pt>
                <c:pt idx="63">
                  <c:v>5.5212732E-2</c:v>
                </c:pt>
                <c:pt idx="64">
                  <c:v>5.0977809999999998E-2</c:v>
                </c:pt>
                <c:pt idx="65">
                  <c:v>4.5114050000000003E-2</c:v>
                </c:pt>
                <c:pt idx="66">
                  <c:v>4.0821080000000003E-2</c:v>
                </c:pt>
                <c:pt idx="67">
                  <c:v>4.1625111999999999E-2</c:v>
                </c:pt>
                <c:pt idx="68">
                  <c:v>4.6676889999999999E-2</c:v>
                </c:pt>
                <c:pt idx="69">
                  <c:v>4.929186E-2</c:v>
                </c:pt>
                <c:pt idx="70">
                  <c:v>4.4644366999999997E-2</c:v>
                </c:pt>
                <c:pt idx="71">
                  <c:v>3.2834049999999997E-2</c:v>
                </c:pt>
                <c:pt idx="72">
                  <c:v>1.8242214E-2</c:v>
                </c:pt>
                <c:pt idx="73">
                  <c:v>5.4893759999999998E-3</c:v>
                </c:pt>
                <c:pt idx="74">
                  <c:v>0</c:v>
                </c:pt>
                <c:pt idx="75">
                  <c:v>0</c:v>
                </c:pt>
                <c:pt idx="76">
                  <c:v>2.9475488999999998E-3</c:v>
                </c:pt>
                <c:pt idx="77">
                  <c:v>1.0818061E-2</c:v>
                </c:pt>
                <c:pt idx="78">
                  <c:v>1.7597258000000001E-2</c:v>
                </c:pt>
                <c:pt idx="79">
                  <c:v>2.2006596E-2</c:v>
                </c:pt>
                <c:pt idx="80">
                  <c:v>2.3724927E-2</c:v>
                </c:pt>
                <c:pt idx="81">
                  <c:v>2.2465191999999998E-2</c:v>
                </c:pt>
                <c:pt idx="82">
                  <c:v>1.7755803000000001E-2</c:v>
                </c:pt>
                <c:pt idx="83">
                  <c:v>1.0716757E-2</c:v>
                </c:pt>
                <c:pt idx="84">
                  <c:v>3.9930063999999996E-3</c:v>
                </c:pt>
                <c:pt idx="85">
                  <c:v>8.2299999999999995E-4</c:v>
                </c:pt>
                <c:pt idx="86">
                  <c:v>2.8490426000000002E-3</c:v>
                </c:pt>
                <c:pt idx="87">
                  <c:v>8.9285219999999995E-3</c:v>
                </c:pt>
                <c:pt idx="88">
                  <c:v>1.6975256000000001E-2</c:v>
                </c:pt>
                <c:pt idx="89">
                  <c:v>2.4335908E-2</c:v>
                </c:pt>
                <c:pt idx="90">
                  <c:v>2.9686710000000002E-2</c:v>
                </c:pt>
                <c:pt idx="91">
                  <c:v>3.2930420000000002E-2</c:v>
                </c:pt>
                <c:pt idx="92">
                  <c:v>3.3536125E-2</c:v>
                </c:pt>
                <c:pt idx="93">
                  <c:v>3.3551483999999999E-2</c:v>
                </c:pt>
                <c:pt idx="94">
                  <c:v>3.3232424000000003E-2</c:v>
                </c:pt>
                <c:pt idx="95">
                  <c:v>3.0778768000000001E-2</c:v>
                </c:pt>
                <c:pt idx="96">
                  <c:v>3.0130708999999999E-2</c:v>
                </c:pt>
                <c:pt idx="97">
                  <c:v>2.9501800000000002E-2</c:v>
                </c:pt>
                <c:pt idx="98">
                  <c:v>2.8230801E-2</c:v>
                </c:pt>
                <c:pt idx="99">
                  <c:v>2.6988801999999999E-2</c:v>
                </c:pt>
                <c:pt idx="100">
                  <c:v>2.7038638E-2</c:v>
                </c:pt>
                <c:pt idx="101">
                  <c:v>2.6759543E-2</c:v>
                </c:pt>
                <c:pt idx="102">
                  <c:v>2.5429716000000002E-2</c:v>
                </c:pt>
                <c:pt idx="103">
                  <c:v>2.4710606999999999E-2</c:v>
                </c:pt>
                <c:pt idx="104">
                  <c:v>2.359814E-2</c:v>
                </c:pt>
                <c:pt idx="105">
                  <c:v>2.1809695E-2</c:v>
                </c:pt>
                <c:pt idx="106">
                  <c:v>1.9308083E-2</c:v>
                </c:pt>
                <c:pt idx="107">
                  <c:v>1.6315832999999998E-2</c:v>
                </c:pt>
                <c:pt idx="108">
                  <c:v>1.2530352999999999E-2</c:v>
                </c:pt>
                <c:pt idx="109">
                  <c:v>8.0682719999999996E-3</c:v>
                </c:pt>
                <c:pt idx="110">
                  <c:v>3.4907924000000001E-3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65E6-4D8B-9CDE-EF60693B7809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[2]Sheet1!$D$229:$DT$229</c:f>
              <c:numCache>
                <c:formatCode>General</c:formatCode>
                <c:ptCount val="121"/>
                <c:pt idx="0">
                  <c:v>0</c:v>
                </c:pt>
                <c:pt idx="1">
                  <c:v>9.9200000000000004E-4</c:v>
                </c:pt>
                <c:pt idx="2">
                  <c:v>4.6139928000000002E-3</c:v>
                </c:pt>
                <c:pt idx="3">
                  <c:v>8.6726489999999993E-3</c:v>
                </c:pt>
                <c:pt idx="4">
                  <c:v>1.0211082E-2</c:v>
                </c:pt>
                <c:pt idx="5">
                  <c:v>1.1182873499999999E-2</c:v>
                </c:pt>
                <c:pt idx="6">
                  <c:v>1.2490978E-2</c:v>
                </c:pt>
                <c:pt idx="7">
                  <c:v>1.2647500000000001E-2</c:v>
                </c:pt>
                <c:pt idx="8">
                  <c:v>9.5381770000000001E-3</c:v>
                </c:pt>
                <c:pt idx="9">
                  <c:v>3.3633324999999999E-3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3.4451730000000002E-3</c:v>
                </c:pt>
                <c:pt idx="15">
                  <c:v>7.3326270000000004E-3</c:v>
                </c:pt>
                <c:pt idx="16">
                  <c:v>8.4406129999999996E-3</c:v>
                </c:pt>
                <c:pt idx="17">
                  <c:v>6.1969929999999996E-3</c:v>
                </c:pt>
                <c:pt idx="18">
                  <c:v>2.3440157999999999E-3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9.9500000000000001E-4</c:v>
                </c:pt>
                <c:pt idx="24">
                  <c:v>4.2852395999999999E-3</c:v>
                </c:pt>
                <c:pt idx="25">
                  <c:v>7.49382E-3</c:v>
                </c:pt>
                <c:pt idx="26">
                  <c:v>1.1341108000000001E-2</c:v>
                </c:pt>
                <c:pt idx="27">
                  <c:v>1.4656883000000001E-2</c:v>
                </c:pt>
                <c:pt idx="28">
                  <c:v>1.8082134E-2</c:v>
                </c:pt>
                <c:pt idx="29">
                  <c:v>2.1737078E-2</c:v>
                </c:pt>
                <c:pt idx="30">
                  <c:v>2.5638207999999999E-2</c:v>
                </c:pt>
                <c:pt idx="31">
                  <c:v>3.013008E-2</c:v>
                </c:pt>
                <c:pt idx="32">
                  <c:v>3.5977269999999999E-2</c:v>
                </c:pt>
                <c:pt idx="33">
                  <c:v>4.4471980000000001E-2</c:v>
                </c:pt>
                <c:pt idx="34">
                  <c:v>5.473869E-2</c:v>
                </c:pt>
                <c:pt idx="35">
                  <c:v>6.5054050000000002E-2</c:v>
                </c:pt>
                <c:pt idx="36">
                  <c:v>7.2198200000000004E-2</c:v>
                </c:pt>
                <c:pt idx="37">
                  <c:v>7.4108380000000001E-2</c:v>
                </c:pt>
                <c:pt idx="38">
                  <c:v>7.1025260000000007E-2</c:v>
                </c:pt>
                <c:pt idx="39">
                  <c:v>6.4847275999999995E-2</c:v>
                </c:pt>
                <c:pt idx="40">
                  <c:v>5.6770870000000001E-2</c:v>
                </c:pt>
                <c:pt idx="41">
                  <c:v>4.8207107999999999E-2</c:v>
                </c:pt>
                <c:pt idx="42">
                  <c:v>4.0145880000000002E-2</c:v>
                </c:pt>
                <c:pt idx="43">
                  <c:v>3.4257807000000001E-2</c:v>
                </c:pt>
                <c:pt idx="44">
                  <c:v>3.2782039999999998E-2</c:v>
                </c:pt>
                <c:pt idx="45">
                  <c:v>3.4735925000000001E-2</c:v>
                </c:pt>
                <c:pt idx="46">
                  <c:v>3.688454E-2</c:v>
                </c:pt>
                <c:pt idx="47">
                  <c:v>3.6676477999999998E-2</c:v>
                </c:pt>
                <c:pt idx="48">
                  <c:v>3.4559876000000003E-2</c:v>
                </c:pt>
                <c:pt idx="49">
                  <c:v>3.2529674000000001E-2</c:v>
                </c:pt>
                <c:pt idx="50">
                  <c:v>3.1133054E-2</c:v>
                </c:pt>
                <c:pt idx="51">
                  <c:v>3.0130798E-2</c:v>
                </c:pt>
                <c:pt idx="52">
                  <c:v>3.01622E-2</c:v>
                </c:pt>
                <c:pt idx="53">
                  <c:v>3.2024443E-2</c:v>
                </c:pt>
                <c:pt idx="54">
                  <c:v>3.6204420000000001E-2</c:v>
                </c:pt>
                <c:pt idx="55">
                  <c:v>4.2535233999999998E-2</c:v>
                </c:pt>
                <c:pt idx="56">
                  <c:v>4.8429705000000003E-2</c:v>
                </c:pt>
                <c:pt idx="57">
                  <c:v>5.4285023000000002E-2</c:v>
                </c:pt>
                <c:pt idx="58">
                  <c:v>6.0176063000000002E-2</c:v>
                </c:pt>
                <c:pt idx="59">
                  <c:v>6.4593159999999997E-2</c:v>
                </c:pt>
                <c:pt idx="60">
                  <c:v>6.51259E-2</c:v>
                </c:pt>
                <c:pt idx="61">
                  <c:v>6.2349179999999997E-2</c:v>
                </c:pt>
                <c:pt idx="62">
                  <c:v>5.8521579999999997E-2</c:v>
                </c:pt>
                <c:pt idx="63">
                  <c:v>5.4984881999999999E-2</c:v>
                </c:pt>
                <c:pt idx="64">
                  <c:v>5.0638188000000001E-2</c:v>
                </c:pt>
                <c:pt idx="65">
                  <c:v>4.4847596000000003E-2</c:v>
                </c:pt>
                <c:pt idx="66">
                  <c:v>4.078437E-2</c:v>
                </c:pt>
                <c:pt idx="67">
                  <c:v>4.1841815999999997E-2</c:v>
                </c:pt>
                <c:pt idx="68">
                  <c:v>4.7021140000000003E-2</c:v>
                </c:pt>
                <c:pt idx="69">
                  <c:v>4.9557566999999997E-2</c:v>
                </c:pt>
                <c:pt idx="70">
                  <c:v>4.4697855000000002E-2</c:v>
                </c:pt>
                <c:pt idx="71">
                  <c:v>3.271889E-2</c:v>
                </c:pt>
                <c:pt idx="72">
                  <c:v>1.8134181999999999E-2</c:v>
                </c:pt>
                <c:pt idx="73">
                  <c:v>5.5408957000000003E-3</c:v>
                </c:pt>
                <c:pt idx="74">
                  <c:v>0</c:v>
                </c:pt>
                <c:pt idx="75">
                  <c:v>0</c:v>
                </c:pt>
                <c:pt idx="76">
                  <c:v>3.0733976000000001E-3</c:v>
                </c:pt>
                <c:pt idx="77">
                  <c:v>1.0781744500000001E-2</c:v>
                </c:pt>
                <c:pt idx="78">
                  <c:v>1.7461414000000001E-2</c:v>
                </c:pt>
                <c:pt idx="79">
                  <c:v>2.1861644E-2</c:v>
                </c:pt>
                <c:pt idx="80">
                  <c:v>2.3616886E-2</c:v>
                </c:pt>
                <c:pt idx="81">
                  <c:v>2.2404572000000001E-2</c:v>
                </c:pt>
                <c:pt idx="82">
                  <c:v>1.7737738999999999E-2</c:v>
                </c:pt>
                <c:pt idx="83">
                  <c:v>1.0734573000000001E-2</c:v>
                </c:pt>
                <c:pt idx="84">
                  <c:v>4.0456119999999996E-3</c:v>
                </c:pt>
                <c:pt idx="85">
                  <c:v>8.9899999999999995E-4</c:v>
                </c:pt>
                <c:pt idx="86">
                  <c:v>2.9220416E-3</c:v>
                </c:pt>
                <c:pt idx="87">
                  <c:v>8.9810580000000001E-3</c:v>
                </c:pt>
                <c:pt idx="88">
                  <c:v>1.7009756000000001E-2</c:v>
                </c:pt>
                <c:pt idx="89">
                  <c:v>2.4361836000000001E-2</c:v>
                </c:pt>
                <c:pt idx="90">
                  <c:v>2.971476E-2</c:v>
                </c:pt>
                <c:pt idx="91">
                  <c:v>3.3001777000000003E-2</c:v>
                </c:pt>
                <c:pt idx="92">
                  <c:v>3.3645614999999997E-2</c:v>
                </c:pt>
                <c:pt idx="93">
                  <c:v>3.3688757999999999E-2</c:v>
                </c:pt>
                <c:pt idx="94">
                  <c:v>3.3369330000000003E-2</c:v>
                </c:pt>
                <c:pt idx="95">
                  <c:v>3.0849582E-2</c:v>
                </c:pt>
                <c:pt idx="96">
                  <c:v>3.0099805E-2</c:v>
                </c:pt>
                <c:pt idx="97">
                  <c:v>2.9380297E-2</c:v>
                </c:pt>
                <c:pt idx="98">
                  <c:v>2.8055605000000001E-2</c:v>
                </c:pt>
                <c:pt idx="99">
                  <c:v>2.6802415E-2</c:v>
                </c:pt>
                <c:pt idx="100">
                  <c:v>2.6872172999999999E-2</c:v>
                </c:pt>
                <c:pt idx="101">
                  <c:v>2.6620569E-2</c:v>
                </c:pt>
                <c:pt idx="102">
                  <c:v>2.5330525E-2</c:v>
                </c:pt>
                <c:pt idx="103">
                  <c:v>2.4642179E-2</c:v>
                </c:pt>
                <c:pt idx="104">
                  <c:v>2.3553385999999999E-2</c:v>
                </c:pt>
                <c:pt idx="105">
                  <c:v>2.1777088E-2</c:v>
                </c:pt>
                <c:pt idx="106">
                  <c:v>1.9281005E-2</c:v>
                </c:pt>
                <c:pt idx="107">
                  <c:v>1.6282155999999999E-2</c:v>
                </c:pt>
                <c:pt idx="108">
                  <c:v>1.2496498999999999E-2</c:v>
                </c:pt>
                <c:pt idx="109">
                  <c:v>8.0362639999999996E-3</c:v>
                </c:pt>
                <c:pt idx="110">
                  <c:v>3.4604703999999999E-3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65E6-4D8B-9CDE-EF60693B7809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[2]Sheet1!$D$230:$DT$230</c:f>
              <c:numCache>
                <c:formatCode>General</c:formatCode>
                <c:ptCount val="121"/>
                <c:pt idx="0">
                  <c:v>0</c:v>
                </c:pt>
                <c:pt idx="1">
                  <c:v>8.9099999999999997E-4</c:v>
                </c:pt>
                <c:pt idx="2">
                  <c:v>4.4430579999999997E-3</c:v>
                </c:pt>
                <c:pt idx="3">
                  <c:v>8.6461550000000009E-3</c:v>
                </c:pt>
                <c:pt idx="4">
                  <c:v>1.0322583E-2</c:v>
                </c:pt>
                <c:pt idx="5">
                  <c:v>1.1295609999999999E-2</c:v>
                </c:pt>
                <c:pt idx="6">
                  <c:v>1.2365321E-2</c:v>
                </c:pt>
                <c:pt idx="7">
                  <c:v>1.2256449000000001E-2</c:v>
                </c:pt>
                <c:pt idx="8">
                  <c:v>9.0399639999999993E-3</c:v>
                </c:pt>
                <c:pt idx="9">
                  <c:v>2.9769072000000001E-3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3.1635337999999999E-3</c:v>
                </c:pt>
                <c:pt idx="15">
                  <c:v>6.7958599999999999E-3</c:v>
                </c:pt>
                <c:pt idx="16">
                  <c:v>7.9201129999999995E-3</c:v>
                </c:pt>
                <c:pt idx="17">
                  <c:v>5.974343E-3</c:v>
                </c:pt>
                <c:pt idx="18">
                  <c:v>2.4763837000000002E-3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1.0176327999999999E-3</c:v>
                </c:pt>
                <c:pt idx="24">
                  <c:v>4.2602600000000001E-3</c:v>
                </c:pt>
                <c:pt idx="25">
                  <c:v>7.3596165E-3</c:v>
                </c:pt>
                <c:pt idx="26">
                  <c:v>1.1088433999999999E-2</c:v>
                </c:pt>
                <c:pt idx="27">
                  <c:v>1.4385774E-2</c:v>
                </c:pt>
                <c:pt idx="28">
                  <c:v>1.790311E-2</c:v>
                </c:pt>
                <c:pt idx="29">
                  <c:v>2.164835E-2</c:v>
                </c:pt>
                <c:pt idx="30">
                  <c:v>2.5605507E-2</c:v>
                </c:pt>
                <c:pt idx="31">
                  <c:v>3.0087553E-2</c:v>
                </c:pt>
                <c:pt idx="32">
                  <c:v>3.5905156000000001E-2</c:v>
                </c:pt>
                <c:pt idx="33">
                  <c:v>4.439481E-2</c:v>
                </c:pt>
                <c:pt idx="34">
                  <c:v>5.4712276999999997E-2</c:v>
                </c:pt>
                <c:pt idx="35">
                  <c:v>6.5145659999999994E-2</c:v>
                </c:pt>
                <c:pt idx="36">
                  <c:v>7.2451799999999997E-2</c:v>
                </c:pt>
                <c:pt idx="37">
                  <c:v>7.4497060000000004E-2</c:v>
                </c:pt>
                <c:pt idx="38">
                  <c:v>7.1415370000000006E-2</c:v>
                </c:pt>
                <c:pt idx="39">
                  <c:v>6.5110100000000004E-2</c:v>
                </c:pt>
                <c:pt idx="40">
                  <c:v>5.6879994000000003E-2</c:v>
                </c:pt>
                <c:pt idx="41">
                  <c:v>4.8258465E-2</c:v>
                </c:pt>
                <c:pt idx="42">
                  <c:v>4.025302E-2</c:v>
                </c:pt>
                <c:pt idx="43">
                  <c:v>3.4442317E-2</c:v>
                </c:pt>
                <c:pt idx="44">
                  <c:v>3.2916892000000003E-2</c:v>
                </c:pt>
                <c:pt idx="45">
                  <c:v>3.4708556000000002E-2</c:v>
                </c:pt>
                <c:pt idx="46">
                  <c:v>3.6635067E-2</c:v>
                </c:pt>
                <c:pt idx="47">
                  <c:v>3.6295044999999998E-2</c:v>
                </c:pt>
                <c:pt idx="48">
                  <c:v>3.4223415E-2</c:v>
                </c:pt>
                <c:pt idx="49">
                  <c:v>3.2338325000000001E-2</c:v>
                </c:pt>
                <c:pt idx="50">
                  <c:v>3.1101711000000001E-2</c:v>
                </c:pt>
                <c:pt idx="51">
                  <c:v>3.0229043000000001E-2</c:v>
                </c:pt>
                <c:pt idx="52">
                  <c:v>3.0344328E-2</c:v>
                </c:pt>
                <c:pt idx="53">
                  <c:v>3.2265462000000002E-2</c:v>
                </c:pt>
                <c:pt idx="54">
                  <c:v>3.6442044999999999E-2</c:v>
                </c:pt>
                <c:pt idx="55">
                  <c:v>4.2696122000000003E-2</c:v>
                </c:pt>
                <c:pt idx="56">
                  <c:v>4.8467700000000002E-2</c:v>
                </c:pt>
                <c:pt idx="57">
                  <c:v>5.4186374000000002E-2</c:v>
                </c:pt>
                <c:pt idx="58">
                  <c:v>5.9955715999999999E-2</c:v>
                </c:pt>
                <c:pt idx="59">
                  <c:v>6.4305744999999997E-2</c:v>
                </c:pt>
                <c:pt idx="60">
                  <c:v>6.4867170000000002E-2</c:v>
                </c:pt>
                <c:pt idx="61">
                  <c:v>6.2229592E-2</c:v>
                </c:pt>
                <c:pt idx="62">
                  <c:v>5.8588899999999999E-2</c:v>
                </c:pt>
                <c:pt idx="63">
                  <c:v>5.518841E-2</c:v>
                </c:pt>
                <c:pt idx="64">
                  <c:v>5.0853825999999998E-2</c:v>
                </c:pt>
                <c:pt idx="65">
                  <c:v>4.5006820000000003E-2</c:v>
                </c:pt>
                <c:pt idx="66">
                  <c:v>4.0922698E-2</c:v>
                </c:pt>
                <c:pt idx="67">
                  <c:v>4.2043179999999999E-2</c:v>
                </c:pt>
                <c:pt idx="68">
                  <c:v>4.7299189999999998E-2</c:v>
                </c:pt>
                <c:pt idx="69">
                  <c:v>4.9831162999999998E-2</c:v>
                </c:pt>
                <c:pt idx="70">
                  <c:v>4.4823035999999997E-2</c:v>
                </c:pt>
                <c:pt idx="71">
                  <c:v>3.2564274999999997E-2</c:v>
                </c:pt>
                <c:pt idx="72">
                  <c:v>1.7667751999999998E-2</c:v>
                </c:pt>
                <c:pt idx="73">
                  <c:v>4.88946E-3</c:v>
                </c:pt>
                <c:pt idx="74">
                  <c:v>0</c:v>
                </c:pt>
                <c:pt idx="75">
                  <c:v>0</c:v>
                </c:pt>
                <c:pt idx="76">
                  <c:v>3.0843870000000001E-3</c:v>
                </c:pt>
                <c:pt idx="77">
                  <c:v>1.1046614999999999E-2</c:v>
                </c:pt>
                <c:pt idx="78">
                  <c:v>1.7825084000000001E-2</c:v>
                </c:pt>
                <c:pt idx="79">
                  <c:v>2.221018E-2</c:v>
                </c:pt>
                <c:pt idx="80">
                  <c:v>2.3933657000000001E-2</c:v>
                </c:pt>
                <c:pt idx="81">
                  <c:v>2.2713589999999999E-2</c:v>
                </c:pt>
                <c:pt idx="82">
                  <c:v>1.8040165E-2</c:v>
                </c:pt>
                <c:pt idx="83">
                  <c:v>1.0964165999999999E-2</c:v>
                </c:pt>
                <c:pt idx="84">
                  <c:v>4.1120530000000001E-3</c:v>
                </c:pt>
                <c:pt idx="85">
                  <c:v>7.5100000000000004E-4</c:v>
                </c:pt>
                <c:pt idx="86">
                  <c:v>2.5952328000000001E-3</c:v>
                </c:pt>
                <c:pt idx="87">
                  <c:v>8.5620539999999995E-3</c:v>
                </c:pt>
                <c:pt idx="88">
                  <c:v>1.6589599E-2</c:v>
                </c:pt>
                <c:pt idx="89">
                  <c:v>2.3991782E-2</c:v>
                </c:pt>
                <c:pt idx="90">
                  <c:v>2.9430008000000001E-2</c:v>
                </c:pt>
                <c:pt idx="91">
                  <c:v>3.2803989999999998E-2</c:v>
                </c:pt>
                <c:pt idx="92">
                  <c:v>3.3492349999999997E-2</c:v>
                </c:pt>
                <c:pt idx="93">
                  <c:v>3.3534817000000001E-2</c:v>
                </c:pt>
                <c:pt idx="94">
                  <c:v>3.3200006999999997E-2</c:v>
                </c:pt>
                <c:pt idx="95">
                  <c:v>3.0688758999999999E-2</c:v>
                </c:pt>
                <c:pt idx="96">
                  <c:v>2.9970646E-2</c:v>
                </c:pt>
                <c:pt idx="97">
                  <c:v>2.9333089999999999E-2</c:v>
                </c:pt>
                <c:pt idx="98">
                  <c:v>2.8105311000000001E-2</c:v>
                </c:pt>
                <c:pt idx="99">
                  <c:v>2.6939059000000001E-2</c:v>
                </c:pt>
                <c:pt idx="100">
                  <c:v>2.7061488000000002E-2</c:v>
                </c:pt>
                <c:pt idx="101">
                  <c:v>2.6819448999999999E-2</c:v>
                </c:pt>
                <c:pt idx="102">
                  <c:v>2.5523181999999998E-2</c:v>
                </c:pt>
                <c:pt idx="103">
                  <c:v>2.4800849999999999E-2</c:v>
                </c:pt>
                <c:pt idx="104">
                  <c:v>2.3660806999999999E-2</c:v>
                </c:pt>
                <c:pt idx="105">
                  <c:v>2.1827243E-2</c:v>
                </c:pt>
                <c:pt idx="106">
                  <c:v>1.9267939000000001E-2</c:v>
                </c:pt>
                <c:pt idx="107">
                  <c:v>1.621044E-2</c:v>
                </c:pt>
                <c:pt idx="108">
                  <c:v>1.2355552000000001E-2</c:v>
                </c:pt>
                <c:pt idx="109">
                  <c:v>7.8306729999999998E-3</c:v>
                </c:pt>
                <c:pt idx="110">
                  <c:v>3.1928871999999998E-3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65E6-4D8B-9CDE-EF60693B7809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[2]Sheet1!$D$231:$DT$231</c:f>
              <c:numCache>
                <c:formatCode>General</c:formatCode>
                <c:ptCount val="121"/>
                <c:pt idx="0">
                  <c:v>0</c:v>
                </c:pt>
                <c:pt idx="1">
                  <c:v>9.5600000000000004E-4</c:v>
                </c:pt>
                <c:pt idx="2">
                  <c:v>4.4849416999999999E-3</c:v>
                </c:pt>
                <c:pt idx="3">
                  <c:v>8.4390739999999995E-3</c:v>
                </c:pt>
                <c:pt idx="4">
                  <c:v>9.9599719999999992E-3</c:v>
                </c:pt>
                <c:pt idx="5">
                  <c:v>1.1055443999999999E-2</c:v>
                </c:pt>
                <c:pt idx="6">
                  <c:v>1.2535031E-2</c:v>
                </c:pt>
                <c:pt idx="7">
                  <c:v>1.2773112E-2</c:v>
                </c:pt>
                <c:pt idx="8">
                  <c:v>9.5510639999999997E-3</c:v>
                </c:pt>
                <c:pt idx="9">
                  <c:v>3.1661355999999998E-3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3.4370793000000001E-3</c:v>
                </c:pt>
                <c:pt idx="15">
                  <c:v>7.2022910000000004E-3</c:v>
                </c:pt>
                <c:pt idx="16">
                  <c:v>8.2612329999999998E-3</c:v>
                </c:pt>
                <c:pt idx="17">
                  <c:v>6.1260790000000004E-3</c:v>
                </c:pt>
                <c:pt idx="18">
                  <c:v>2.3997039999999999E-3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9.8700000000000003E-4</c:v>
                </c:pt>
                <c:pt idx="24">
                  <c:v>4.2497204000000004E-3</c:v>
                </c:pt>
                <c:pt idx="25">
                  <c:v>7.3976833000000001E-3</c:v>
                </c:pt>
                <c:pt idx="26">
                  <c:v>1.1135683E-2</c:v>
                </c:pt>
                <c:pt idx="27">
                  <c:v>1.4402165999999999E-2</c:v>
                </c:pt>
                <c:pt idx="28">
                  <c:v>1.7843729999999999E-2</c:v>
                </c:pt>
                <c:pt idx="29">
                  <c:v>2.1568146999999999E-2</c:v>
                </c:pt>
                <c:pt idx="30">
                  <c:v>2.5581125E-2</c:v>
                </c:pt>
                <c:pt idx="31">
                  <c:v>3.0129349999999999E-2</c:v>
                </c:pt>
                <c:pt idx="32">
                  <c:v>3.5932668000000001E-2</c:v>
                </c:pt>
                <c:pt idx="33">
                  <c:v>4.4361866999999999E-2</c:v>
                </c:pt>
                <c:pt idx="34">
                  <c:v>5.4656683999999997E-2</c:v>
                </c:pt>
                <c:pt idx="35">
                  <c:v>6.5076955000000006E-2</c:v>
                </c:pt>
                <c:pt idx="36">
                  <c:v>7.2319530000000007E-2</c:v>
                </c:pt>
                <c:pt idx="37">
                  <c:v>7.4247099999999996E-2</c:v>
                </c:pt>
                <c:pt idx="38">
                  <c:v>7.1114469999999999E-2</c:v>
                </c:pt>
                <c:pt idx="39">
                  <c:v>6.4850560000000002E-2</c:v>
                </c:pt>
                <c:pt idx="40">
                  <c:v>5.6642693000000001E-2</c:v>
                </c:pt>
                <c:pt idx="41">
                  <c:v>4.7989726000000003E-2</c:v>
                </c:pt>
                <c:pt idx="42">
                  <c:v>3.9964776E-2</c:v>
                </c:pt>
                <c:pt idx="43">
                  <c:v>3.4246657E-2</c:v>
                </c:pt>
                <c:pt idx="44">
                  <c:v>3.2931256999999999E-2</c:v>
                </c:pt>
                <c:pt idx="45">
                  <c:v>3.4922250000000002E-2</c:v>
                </c:pt>
                <c:pt idx="46">
                  <c:v>3.6961175999999998E-2</c:v>
                </c:pt>
                <c:pt idx="47">
                  <c:v>3.6623757E-2</c:v>
                </c:pt>
                <c:pt idx="48">
                  <c:v>3.4425773E-2</c:v>
                </c:pt>
                <c:pt idx="49">
                  <c:v>3.2352810000000003E-2</c:v>
                </c:pt>
                <c:pt idx="50">
                  <c:v>3.0944046999999999E-2</c:v>
                </c:pt>
                <c:pt idx="51">
                  <c:v>3.0021617E-2</c:v>
                </c:pt>
                <c:pt idx="52">
                  <c:v>3.0214273999999999E-2</c:v>
                </c:pt>
                <c:pt idx="53">
                  <c:v>3.2230355000000002E-2</c:v>
                </c:pt>
                <c:pt idx="54">
                  <c:v>3.6417103999999999E-2</c:v>
                </c:pt>
                <c:pt idx="55">
                  <c:v>4.2601081999999998E-2</c:v>
                </c:pt>
                <c:pt idx="56">
                  <c:v>4.8318769999999997E-2</c:v>
                </c:pt>
                <c:pt idx="57">
                  <c:v>5.4079738000000002E-2</c:v>
                </c:pt>
                <c:pt idx="58">
                  <c:v>5.9989896000000001E-2</c:v>
                </c:pt>
                <c:pt idx="59">
                  <c:v>6.4488610000000002E-2</c:v>
                </c:pt>
                <c:pt idx="60">
                  <c:v>6.5103880000000003E-2</c:v>
                </c:pt>
                <c:pt idx="61">
                  <c:v>6.2328253E-2</c:v>
                </c:pt>
                <c:pt idx="62">
                  <c:v>5.8396176000000001E-2</c:v>
                </c:pt>
                <c:pt idx="63">
                  <c:v>5.4732650000000001E-2</c:v>
                </c:pt>
                <c:pt idx="64">
                  <c:v>5.0366644000000002E-2</c:v>
                </c:pt>
                <c:pt idx="65">
                  <c:v>4.477184E-2</c:v>
                </c:pt>
                <c:pt idx="66">
                  <c:v>4.1038204000000002E-2</c:v>
                </c:pt>
                <c:pt idx="67">
                  <c:v>4.2374589999999997E-2</c:v>
                </c:pt>
                <c:pt idx="68">
                  <c:v>4.7634629999999997E-2</c:v>
                </c:pt>
                <c:pt idx="69">
                  <c:v>5.005747E-2</c:v>
                </c:pt>
                <c:pt idx="70">
                  <c:v>4.494832E-2</c:v>
                </c:pt>
                <c:pt idx="71">
                  <c:v>3.2655450000000003E-2</c:v>
                </c:pt>
                <c:pt idx="72">
                  <c:v>1.7803466E-2</c:v>
                </c:pt>
                <c:pt idx="73">
                  <c:v>5.1118240000000001E-3</c:v>
                </c:pt>
                <c:pt idx="74">
                  <c:v>0</c:v>
                </c:pt>
                <c:pt idx="75">
                  <c:v>0</c:v>
                </c:pt>
                <c:pt idx="76">
                  <c:v>3.0943898000000002E-3</c:v>
                </c:pt>
                <c:pt idx="77">
                  <c:v>1.0781537000000001E-2</c:v>
                </c:pt>
                <c:pt idx="78">
                  <c:v>1.7392827E-2</c:v>
                </c:pt>
                <c:pt idx="79">
                  <c:v>2.1811923E-2</c:v>
                </c:pt>
                <c:pt idx="80">
                  <c:v>2.3714229999999999E-2</c:v>
                </c:pt>
                <c:pt idx="81">
                  <c:v>2.2701573999999999E-2</c:v>
                </c:pt>
                <c:pt idx="82">
                  <c:v>1.8175554999999999E-2</c:v>
                </c:pt>
                <c:pt idx="83">
                  <c:v>1.1168813E-2</c:v>
                </c:pt>
                <c:pt idx="84">
                  <c:v>4.3101520000000003E-3</c:v>
                </c:pt>
                <c:pt idx="85">
                  <c:v>9.0200000000000002E-4</c:v>
                </c:pt>
                <c:pt idx="86">
                  <c:v>2.6914490999999999E-3</c:v>
                </c:pt>
                <c:pt idx="87">
                  <c:v>8.6237940000000006E-3</c:v>
                </c:pt>
                <c:pt idx="88">
                  <c:v>1.6665775000000001E-2</c:v>
                </c:pt>
                <c:pt idx="89">
                  <c:v>2.4147099000000002E-2</c:v>
                </c:pt>
                <c:pt idx="90">
                  <c:v>2.9665044000000002E-2</c:v>
                </c:pt>
                <c:pt idx="91">
                  <c:v>3.3091756999999999E-2</c:v>
                </c:pt>
                <c:pt idx="92">
                  <c:v>3.3758405999999998E-2</c:v>
                </c:pt>
                <c:pt idx="93">
                  <c:v>3.3739228000000003E-2</c:v>
                </c:pt>
                <c:pt idx="94">
                  <c:v>3.3304769999999997E-2</c:v>
                </c:pt>
                <c:pt idx="95">
                  <c:v>3.066309E-2</c:v>
                </c:pt>
                <c:pt idx="96">
                  <c:v>2.9826174E-2</c:v>
                </c:pt>
                <c:pt idx="97">
                  <c:v>2.9090933999999999E-2</c:v>
                </c:pt>
                <c:pt idx="98">
                  <c:v>2.7808668000000002E-2</c:v>
                </c:pt>
                <c:pt idx="99">
                  <c:v>2.6634234999999999E-2</c:v>
                </c:pt>
                <c:pt idx="100">
                  <c:v>2.6792872999999998E-2</c:v>
                </c:pt>
                <c:pt idx="101">
                  <c:v>2.6623579000000001E-2</c:v>
                </c:pt>
                <c:pt idx="102">
                  <c:v>2.5391871E-2</c:v>
                </c:pt>
                <c:pt idx="103">
                  <c:v>2.4739695999999999E-2</c:v>
                </c:pt>
                <c:pt idx="104">
                  <c:v>2.3666146999999998E-2</c:v>
                </c:pt>
                <c:pt idx="105">
                  <c:v>2.1891023999999999E-2</c:v>
                </c:pt>
                <c:pt idx="106">
                  <c:v>1.9380017999999999E-2</c:v>
                </c:pt>
                <c:pt idx="107">
                  <c:v>1.6362725000000002E-2</c:v>
                </c:pt>
                <c:pt idx="108">
                  <c:v>1.2529050999999999E-2</c:v>
                </c:pt>
                <c:pt idx="109">
                  <c:v>8.0122479999999996E-3</c:v>
                </c:pt>
                <c:pt idx="110">
                  <c:v>3.3759528E-3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65E6-4D8B-9CDE-EF60693B7809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[2]Sheet1!$D$232:$DT$232</c:f>
              <c:numCache>
                <c:formatCode>General</c:formatCode>
                <c:ptCount val="121"/>
                <c:pt idx="0">
                  <c:v>0</c:v>
                </c:pt>
                <c:pt idx="1">
                  <c:v>7.1500000000000003E-4</c:v>
                </c:pt>
                <c:pt idx="2">
                  <c:v>4.3817624000000001E-3</c:v>
                </c:pt>
                <c:pt idx="3">
                  <c:v>8.5570000000000004E-3</c:v>
                </c:pt>
                <c:pt idx="4">
                  <c:v>1.0225718999999999E-2</c:v>
                </c:pt>
                <c:pt idx="5">
                  <c:v>1.1192354E-2</c:v>
                </c:pt>
                <c:pt idx="6">
                  <c:v>1.229007E-2</c:v>
                </c:pt>
                <c:pt idx="7">
                  <c:v>1.2185042E-2</c:v>
                </c:pt>
                <c:pt idx="8">
                  <c:v>8.9935450000000004E-3</c:v>
                </c:pt>
                <c:pt idx="9">
                  <c:v>2.9830995000000001E-3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3.2301827000000001E-3</c:v>
                </c:pt>
                <c:pt idx="15">
                  <c:v>7.1761873999999998E-3</c:v>
                </c:pt>
                <c:pt idx="16">
                  <c:v>8.4732839999999993E-3</c:v>
                </c:pt>
                <c:pt idx="17">
                  <c:v>6.4429765999999998E-3</c:v>
                </c:pt>
                <c:pt idx="18">
                  <c:v>2.6956135000000001E-3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4.6000000000000001E-4</c:v>
                </c:pt>
                <c:pt idx="24">
                  <c:v>3.7366731999999999E-3</c:v>
                </c:pt>
                <c:pt idx="25">
                  <c:v>6.9335246999999997E-3</c:v>
                </c:pt>
                <c:pt idx="26">
                  <c:v>1.0750038999999999E-2</c:v>
                </c:pt>
                <c:pt idx="27">
                  <c:v>1.415837E-2</c:v>
                </c:pt>
                <c:pt idx="28">
                  <c:v>1.7817711E-2</c:v>
                </c:pt>
                <c:pt idx="29">
                  <c:v>2.1753873999999999E-2</c:v>
                </c:pt>
                <c:pt idx="30">
                  <c:v>2.5900995E-2</c:v>
                </c:pt>
                <c:pt idx="31">
                  <c:v>3.0474141E-2</c:v>
                </c:pt>
                <c:pt idx="32">
                  <c:v>3.6246260000000002E-2</c:v>
                </c:pt>
                <c:pt idx="33">
                  <c:v>4.4657580000000002E-2</c:v>
                </c:pt>
                <c:pt idx="34">
                  <c:v>5.4955629999999998E-2</c:v>
                </c:pt>
                <c:pt idx="35">
                  <c:v>6.5345529999999999E-2</c:v>
                </c:pt>
                <c:pt idx="36">
                  <c:v>7.246814E-2</c:v>
                </c:pt>
                <c:pt idx="37">
                  <c:v>7.4187439999999993E-2</c:v>
                </c:pt>
                <c:pt idx="38">
                  <c:v>7.0834703999999998E-2</c:v>
                </c:pt>
                <c:pt idx="39">
                  <c:v>6.4449270000000003E-2</c:v>
                </c:pt>
                <c:pt idx="40">
                  <c:v>5.6311075000000002E-2</c:v>
                </c:pt>
                <c:pt idx="41">
                  <c:v>4.78704E-2</c:v>
                </c:pt>
                <c:pt idx="42">
                  <c:v>4.0015099999999998E-2</c:v>
                </c:pt>
                <c:pt idx="43">
                  <c:v>3.4344920000000001E-2</c:v>
                </c:pt>
                <c:pt idx="44">
                  <c:v>3.2973820000000001E-2</c:v>
                </c:pt>
                <c:pt idx="45">
                  <c:v>3.4914925999999999E-2</c:v>
                </c:pt>
                <c:pt idx="46">
                  <c:v>3.6964632999999997E-2</c:v>
                </c:pt>
                <c:pt idx="47">
                  <c:v>3.6700091999999997E-2</c:v>
                </c:pt>
                <c:pt idx="48">
                  <c:v>3.4606890000000001E-2</c:v>
                </c:pt>
                <c:pt idx="49">
                  <c:v>3.2628999999999998E-2</c:v>
                </c:pt>
                <c:pt idx="50">
                  <c:v>3.1257383999999999E-2</c:v>
                </c:pt>
                <c:pt idx="51">
                  <c:v>3.0294373999999999E-2</c:v>
                </c:pt>
                <c:pt idx="52">
                  <c:v>3.0350182E-2</c:v>
                </c:pt>
                <c:pt idx="53">
                  <c:v>3.2165292999999998E-2</c:v>
                </c:pt>
                <c:pt idx="54">
                  <c:v>3.6140390000000001E-2</c:v>
                </c:pt>
                <c:pt idx="55">
                  <c:v>4.2169917000000001E-2</c:v>
                </c:pt>
                <c:pt idx="56">
                  <c:v>4.7813833E-2</c:v>
                </c:pt>
                <c:pt idx="57">
                  <c:v>5.3541480000000002E-2</c:v>
                </c:pt>
                <c:pt idx="58">
                  <c:v>5.9433166000000003E-2</c:v>
                </c:pt>
                <c:pt idx="59">
                  <c:v>6.3972340000000003E-2</c:v>
                </c:pt>
                <c:pt idx="60">
                  <c:v>6.4729355000000002E-2</c:v>
                </c:pt>
                <c:pt idx="61">
                  <c:v>6.2176913E-2</c:v>
                </c:pt>
                <c:pt idx="62">
                  <c:v>5.8457367000000003E-2</c:v>
                </c:pt>
                <c:pt idx="63">
                  <c:v>5.4933074999999998E-2</c:v>
                </c:pt>
                <c:pt idx="64">
                  <c:v>5.0613865000000001E-2</c:v>
                </c:pt>
                <c:pt idx="65">
                  <c:v>4.4993427000000003E-2</c:v>
                </c:pt>
                <c:pt idx="66">
                  <c:v>4.1205940000000003E-2</c:v>
                </c:pt>
                <c:pt idx="67">
                  <c:v>4.2508308000000002E-2</c:v>
                </c:pt>
                <c:pt idx="68">
                  <c:v>4.7737399999999999E-2</c:v>
                </c:pt>
                <c:pt idx="69">
                  <c:v>5.0113039999999998E-2</c:v>
                </c:pt>
                <c:pt idx="70">
                  <c:v>4.4926383E-2</c:v>
                </c:pt>
                <c:pt idx="71">
                  <c:v>3.2563361999999998E-2</c:v>
                </c:pt>
                <c:pt idx="72">
                  <c:v>1.7684996000000001E-2</c:v>
                </c:pt>
                <c:pt idx="73">
                  <c:v>4.9876720000000003E-3</c:v>
                </c:pt>
                <c:pt idx="74">
                  <c:v>0</c:v>
                </c:pt>
                <c:pt idx="75">
                  <c:v>0</c:v>
                </c:pt>
                <c:pt idx="76">
                  <c:v>2.9899395999999998E-3</c:v>
                </c:pt>
                <c:pt idx="77">
                  <c:v>1.0783724E-2</c:v>
                </c:pt>
                <c:pt idx="78">
                  <c:v>1.7518364000000002E-2</c:v>
                </c:pt>
                <c:pt idx="79">
                  <c:v>2.2023129999999998E-2</c:v>
                </c:pt>
                <c:pt idx="80">
                  <c:v>2.3943455999999998E-2</c:v>
                </c:pt>
                <c:pt idx="81">
                  <c:v>2.2897486000000002E-2</c:v>
                </c:pt>
                <c:pt idx="82">
                  <c:v>1.8310819999999998E-2</c:v>
                </c:pt>
                <c:pt idx="83">
                  <c:v>1.1225051E-2</c:v>
                </c:pt>
                <c:pt idx="84">
                  <c:v>4.2562186999999998E-3</c:v>
                </c:pt>
                <c:pt idx="85">
                  <c:v>7.1299999999999998E-4</c:v>
                </c:pt>
                <c:pt idx="86">
                  <c:v>2.3617671999999999E-3</c:v>
                </c:pt>
                <c:pt idx="87">
                  <c:v>8.1784690000000007E-3</c:v>
                </c:pt>
                <c:pt idx="88">
                  <c:v>1.6156759999999999E-2</c:v>
                </c:pt>
                <c:pt idx="89">
                  <c:v>2.3637937000000001E-2</c:v>
                </c:pt>
                <c:pt idx="90">
                  <c:v>2.9243113000000001E-2</c:v>
                </c:pt>
                <c:pt idx="91">
                  <c:v>3.2801427000000001E-2</c:v>
                </c:pt>
                <c:pt idx="92">
                  <c:v>3.3588680000000003E-2</c:v>
                </c:pt>
                <c:pt idx="93">
                  <c:v>3.3640194999999998E-2</c:v>
                </c:pt>
                <c:pt idx="94">
                  <c:v>3.3265990000000002E-2</c:v>
                </c:pt>
                <c:pt idx="95">
                  <c:v>3.0694898000000002E-2</c:v>
                </c:pt>
                <c:pt idx="96">
                  <c:v>2.9926095E-2</c:v>
                </c:pt>
                <c:pt idx="97">
                  <c:v>2.9279655000000002E-2</c:v>
                </c:pt>
                <c:pt idx="98">
                  <c:v>2.8091479999999999E-2</c:v>
                </c:pt>
                <c:pt idx="99">
                  <c:v>2.6989965000000001E-2</c:v>
                </c:pt>
                <c:pt idx="100">
                  <c:v>2.7157659000000001E-2</c:v>
                </c:pt>
                <c:pt idx="101">
                  <c:v>2.6965191999999999E-2</c:v>
                </c:pt>
                <c:pt idx="102">
                  <c:v>2.5680436000000001E-2</c:v>
                </c:pt>
                <c:pt idx="103">
                  <c:v>2.4948682999999999E-2</c:v>
                </c:pt>
                <c:pt idx="104">
                  <c:v>2.3780105999999999E-2</c:v>
                </c:pt>
                <c:pt idx="105">
                  <c:v>2.1906525E-2</c:v>
                </c:pt>
                <c:pt idx="106">
                  <c:v>1.9296608999999999E-2</c:v>
                </c:pt>
                <c:pt idx="107">
                  <c:v>1.6176464000000002E-2</c:v>
                </c:pt>
                <c:pt idx="108">
                  <c:v>1.2252363E-2</c:v>
                </c:pt>
                <c:pt idx="109">
                  <c:v>7.6554142999999998E-3</c:v>
                </c:pt>
                <c:pt idx="110">
                  <c:v>2.9412014000000002E-3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65E6-4D8B-9CDE-EF60693B7809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[2]Sheet1!$D$233:$DT$233</c:f>
              <c:numCache>
                <c:formatCode>General</c:formatCode>
                <c:ptCount val="121"/>
                <c:pt idx="0">
                  <c:v>0</c:v>
                </c:pt>
                <c:pt idx="1">
                  <c:v>1.1726909E-3</c:v>
                </c:pt>
                <c:pt idx="2">
                  <c:v>4.4990187000000003E-3</c:v>
                </c:pt>
                <c:pt idx="3">
                  <c:v>8.3965340000000006E-3</c:v>
                </c:pt>
                <c:pt idx="4">
                  <c:v>9.8745689999999997E-3</c:v>
                </c:pt>
                <c:pt idx="5">
                  <c:v>1.0877069E-2</c:v>
                </c:pt>
                <c:pt idx="6">
                  <c:v>1.2214327000000001E-2</c:v>
                </c:pt>
                <c:pt idx="7">
                  <c:v>1.237547E-2</c:v>
                </c:pt>
                <c:pt idx="8">
                  <c:v>9.3104659999999999E-3</c:v>
                </c:pt>
                <c:pt idx="9">
                  <c:v>3.2418516999999998E-3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3.34417E-3</c:v>
                </c:pt>
                <c:pt idx="15">
                  <c:v>7.1050217000000002E-3</c:v>
                </c:pt>
                <c:pt idx="16">
                  <c:v>8.3175260000000004E-3</c:v>
                </c:pt>
                <c:pt idx="17">
                  <c:v>6.3211830000000002E-3</c:v>
                </c:pt>
                <c:pt idx="18">
                  <c:v>2.6549747999999999E-3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5.6499999999999996E-4</c:v>
                </c:pt>
                <c:pt idx="24">
                  <c:v>3.7676974000000001E-3</c:v>
                </c:pt>
                <c:pt idx="25">
                  <c:v>6.9006885999999996E-3</c:v>
                </c:pt>
                <c:pt idx="26">
                  <c:v>1.0694189999999999E-2</c:v>
                </c:pt>
                <c:pt idx="27">
                  <c:v>1.4123584999999999E-2</c:v>
                </c:pt>
                <c:pt idx="28">
                  <c:v>1.7772533E-2</c:v>
                </c:pt>
                <c:pt idx="29">
                  <c:v>2.1678530000000001E-2</c:v>
                </c:pt>
                <c:pt idx="30">
                  <c:v>2.5779304999999999E-2</c:v>
                </c:pt>
                <c:pt idx="31">
                  <c:v>3.0380170000000001E-2</c:v>
                </c:pt>
                <c:pt idx="32">
                  <c:v>3.6254380000000003E-2</c:v>
                </c:pt>
                <c:pt idx="33">
                  <c:v>4.4811315999999997E-2</c:v>
                </c:pt>
                <c:pt idx="34">
                  <c:v>5.5171255000000002E-2</c:v>
                </c:pt>
                <c:pt idx="35">
                  <c:v>6.5506900000000007E-2</c:v>
                </c:pt>
                <c:pt idx="36">
                  <c:v>7.2506849999999998E-2</c:v>
                </c:pt>
                <c:pt idx="37">
                  <c:v>7.4107419999999993E-2</c:v>
                </c:pt>
                <c:pt idx="38">
                  <c:v>7.0719320000000002E-2</c:v>
                </c:pt>
                <c:pt idx="39">
                  <c:v>6.4354369999999994E-2</c:v>
                </c:pt>
                <c:pt idx="40">
                  <c:v>5.6282442000000002E-2</c:v>
                </c:pt>
                <c:pt idx="41">
                  <c:v>4.7867334999999997E-2</c:v>
                </c:pt>
                <c:pt idx="42">
                  <c:v>4.0026343999999998E-2</c:v>
                </c:pt>
                <c:pt idx="43">
                  <c:v>3.4346752000000001E-2</c:v>
                </c:pt>
                <c:pt idx="44">
                  <c:v>3.2963449999999998E-2</c:v>
                </c:pt>
                <c:pt idx="45">
                  <c:v>3.4868926000000001E-2</c:v>
                </c:pt>
                <c:pt idx="46">
                  <c:v>3.6871010000000003E-2</c:v>
                </c:pt>
                <c:pt idx="47">
                  <c:v>3.6537689999999998E-2</c:v>
                </c:pt>
                <c:pt idx="48">
                  <c:v>3.4390166E-2</c:v>
                </c:pt>
                <c:pt idx="49">
                  <c:v>3.2433719999999999E-2</c:v>
                </c:pt>
                <c:pt idx="50">
                  <c:v>3.1205449999999999E-2</c:v>
                </c:pt>
                <c:pt idx="51">
                  <c:v>3.0415542E-2</c:v>
                </c:pt>
                <c:pt idx="52">
                  <c:v>3.0557098000000001E-2</c:v>
                </c:pt>
                <c:pt idx="53">
                  <c:v>3.2310084000000003E-2</c:v>
                </c:pt>
                <c:pt idx="54">
                  <c:v>3.6162092999999999E-2</c:v>
                </c:pt>
                <c:pt idx="55">
                  <c:v>4.2119663000000002E-2</c:v>
                </c:pt>
                <c:pt idx="56">
                  <c:v>4.7794610000000001E-2</c:v>
                </c:pt>
                <c:pt idx="57">
                  <c:v>5.3655609999999999E-2</c:v>
                </c:pt>
                <c:pt idx="58">
                  <c:v>5.9674560000000001E-2</c:v>
                </c:pt>
                <c:pt idx="59">
                  <c:v>6.4227833999999998E-2</c:v>
                </c:pt>
                <c:pt idx="60">
                  <c:v>6.4861230000000006E-2</c:v>
                </c:pt>
                <c:pt idx="61">
                  <c:v>6.2137812000000001E-2</c:v>
                </c:pt>
                <c:pt idx="62">
                  <c:v>5.8358510000000002E-2</c:v>
                </c:pt>
                <c:pt idx="63">
                  <c:v>5.4931679999999997E-2</c:v>
                </c:pt>
                <c:pt idx="64">
                  <c:v>5.0741700000000001E-2</c:v>
                </c:pt>
                <c:pt idx="65">
                  <c:v>4.5119411999999998E-2</c:v>
                </c:pt>
                <c:pt idx="66">
                  <c:v>4.115597E-2</c:v>
                </c:pt>
                <c:pt idx="67">
                  <c:v>4.2229183000000003E-2</c:v>
                </c:pt>
                <c:pt idx="68">
                  <c:v>4.7360542999999998E-2</c:v>
                </c:pt>
                <c:pt idx="69">
                  <c:v>4.9851563000000002E-2</c:v>
                </c:pt>
                <c:pt idx="70">
                  <c:v>4.4933676999999998E-2</c:v>
                </c:pt>
                <c:pt idx="71">
                  <c:v>3.2813724000000002E-2</c:v>
                </c:pt>
                <c:pt idx="72">
                  <c:v>1.8007255999999999E-2</c:v>
                </c:pt>
                <c:pt idx="73">
                  <c:v>5.2285739999999997E-3</c:v>
                </c:pt>
                <c:pt idx="74">
                  <c:v>0</c:v>
                </c:pt>
                <c:pt idx="75">
                  <c:v>0</c:v>
                </c:pt>
                <c:pt idx="76">
                  <c:v>3.2667339999999999E-3</c:v>
                </c:pt>
                <c:pt idx="77">
                  <c:v>1.1127300999999999E-2</c:v>
                </c:pt>
                <c:pt idx="78">
                  <c:v>1.7815101999999999E-2</c:v>
                </c:pt>
                <c:pt idx="79">
                  <c:v>2.220051E-2</c:v>
                </c:pt>
                <c:pt idx="80">
                  <c:v>2.4009630000000001E-2</c:v>
                </c:pt>
                <c:pt idx="81">
                  <c:v>2.2859181999999999E-2</c:v>
                </c:pt>
                <c:pt idx="82">
                  <c:v>1.8106377E-2</c:v>
                </c:pt>
                <c:pt idx="83">
                  <c:v>1.0770050999999999E-2</c:v>
                </c:pt>
                <c:pt idx="84">
                  <c:v>3.5742136999999999E-3</c:v>
                </c:pt>
                <c:pt idx="85">
                  <c:v>0</c:v>
                </c:pt>
                <c:pt idx="86">
                  <c:v>1.7743397E-3</c:v>
                </c:pt>
                <c:pt idx="87">
                  <c:v>7.9461085000000001E-3</c:v>
                </c:pt>
                <c:pt idx="88">
                  <c:v>1.6323859E-2</c:v>
                </c:pt>
                <c:pt idx="89">
                  <c:v>2.4120603000000001E-2</c:v>
                </c:pt>
                <c:pt idx="90">
                  <c:v>2.9873746999999999E-2</c:v>
                </c:pt>
                <c:pt idx="91">
                  <c:v>3.3354394000000002E-2</c:v>
                </c:pt>
                <c:pt idx="92">
                  <c:v>3.3946160000000003E-2</c:v>
                </c:pt>
                <c:pt idx="93">
                  <c:v>3.3804856000000001E-2</c:v>
                </c:pt>
                <c:pt idx="94">
                  <c:v>3.3279570000000001E-2</c:v>
                </c:pt>
                <c:pt idx="95">
                  <c:v>3.0627926999999999E-2</c:v>
                </c:pt>
                <c:pt idx="96">
                  <c:v>2.9856289000000001E-2</c:v>
                </c:pt>
                <c:pt idx="97">
                  <c:v>2.9223916999999999E-2</c:v>
                </c:pt>
                <c:pt idx="98">
                  <c:v>2.8041110000000001E-2</c:v>
                </c:pt>
                <c:pt idx="99">
                  <c:v>2.6935482E-2</c:v>
                </c:pt>
                <c:pt idx="100">
                  <c:v>2.7107778999999999E-2</c:v>
                </c:pt>
                <c:pt idx="101">
                  <c:v>2.6900002999999999E-2</c:v>
                </c:pt>
                <c:pt idx="102">
                  <c:v>2.5640102000000001E-2</c:v>
                </c:pt>
                <c:pt idx="103">
                  <c:v>2.4951148999999999E-2</c:v>
                </c:pt>
                <c:pt idx="104">
                  <c:v>2.3831720000000001E-2</c:v>
                </c:pt>
                <c:pt idx="105">
                  <c:v>2.2012767999999999E-2</c:v>
                </c:pt>
                <c:pt idx="106">
                  <c:v>1.9456115999999999E-2</c:v>
                </c:pt>
                <c:pt idx="107">
                  <c:v>1.6383912E-2</c:v>
                </c:pt>
                <c:pt idx="108">
                  <c:v>1.2504497E-2</c:v>
                </c:pt>
                <c:pt idx="109">
                  <c:v>7.9384320000000005E-3</c:v>
                </c:pt>
                <c:pt idx="110">
                  <c:v>3.2544492E-3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65E6-4D8B-9CDE-EF60693B7809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[2]Sheet1!$D$234:$DT$234</c:f>
              <c:numCache>
                <c:formatCode>General</c:formatCode>
                <c:ptCount val="121"/>
                <c:pt idx="0">
                  <c:v>0</c:v>
                </c:pt>
                <c:pt idx="1">
                  <c:v>1.3159761E-3</c:v>
                </c:pt>
                <c:pt idx="2">
                  <c:v>4.9335120000000001E-3</c:v>
                </c:pt>
                <c:pt idx="3">
                  <c:v>8.9350160000000005E-3</c:v>
                </c:pt>
                <c:pt idx="4">
                  <c:v>1.0411441E-2</c:v>
                </c:pt>
                <c:pt idx="5">
                  <c:v>1.12081105E-2</c:v>
                </c:pt>
                <c:pt idx="6">
                  <c:v>1.2275881000000001E-2</c:v>
                </c:pt>
                <c:pt idx="7">
                  <c:v>1.2242642999999999E-2</c:v>
                </c:pt>
                <c:pt idx="8">
                  <c:v>9.148682E-3</c:v>
                </c:pt>
                <c:pt idx="9">
                  <c:v>3.2024158E-3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3.095656E-3</c:v>
                </c:pt>
                <c:pt idx="15">
                  <c:v>6.6932440000000001E-3</c:v>
                </c:pt>
                <c:pt idx="16">
                  <c:v>7.7998564000000001E-3</c:v>
                </c:pt>
                <c:pt idx="17">
                  <c:v>5.842542E-3</c:v>
                </c:pt>
                <c:pt idx="18">
                  <c:v>2.3538130000000002E-3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9.2299999999999999E-4</c:v>
                </c:pt>
                <c:pt idx="24">
                  <c:v>4.1388629999999996E-3</c:v>
                </c:pt>
                <c:pt idx="25">
                  <c:v>7.2074399999999999E-3</c:v>
                </c:pt>
                <c:pt idx="26">
                  <c:v>1.0914847E-2</c:v>
                </c:pt>
                <c:pt idx="27">
                  <c:v>1.4235876499999999E-2</c:v>
                </c:pt>
                <c:pt idx="28">
                  <c:v>1.7788364000000001E-2</c:v>
                </c:pt>
                <c:pt idx="29">
                  <c:v>2.1639124999999999E-2</c:v>
                </c:pt>
                <c:pt idx="30">
                  <c:v>2.5701511999999999E-2</c:v>
                </c:pt>
                <c:pt idx="31">
                  <c:v>3.0229624E-2</c:v>
                </c:pt>
                <c:pt idx="32">
                  <c:v>3.601277E-2</c:v>
                </c:pt>
                <c:pt idx="33">
                  <c:v>4.4444236999999998E-2</c:v>
                </c:pt>
                <c:pt idx="34">
                  <c:v>5.4738670000000003E-2</c:v>
                </c:pt>
                <c:pt idx="35">
                  <c:v>6.5138089999999996E-2</c:v>
                </c:pt>
                <c:pt idx="36">
                  <c:v>7.2343334999999995E-2</c:v>
                </c:pt>
                <c:pt idx="37">
                  <c:v>7.4256050000000004E-2</c:v>
                </c:pt>
                <c:pt idx="38">
                  <c:v>7.1145139999999996E-2</c:v>
                </c:pt>
                <c:pt idx="39">
                  <c:v>6.493873E-2</c:v>
                </c:pt>
                <c:pt idx="40">
                  <c:v>5.6820444999999997E-2</c:v>
                </c:pt>
                <c:pt idx="41">
                  <c:v>4.8225865E-2</c:v>
                </c:pt>
                <c:pt idx="42">
                  <c:v>4.0130388000000003E-2</c:v>
                </c:pt>
                <c:pt idx="43">
                  <c:v>3.4206809999999997E-2</c:v>
                </c:pt>
                <c:pt idx="44">
                  <c:v>3.2677863000000001E-2</c:v>
                </c:pt>
                <c:pt idx="45">
                  <c:v>3.4571916000000001E-2</c:v>
                </c:pt>
                <c:pt idx="46">
                  <c:v>3.66912E-2</c:v>
                </c:pt>
                <c:pt idx="47">
                  <c:v>3.6528930000000001E-2</c:v>
                </c:pt>
                <c:pt idx="48">
                  <c:v>3.4505411999999999E-2</c:v>
                </c:pt>
                <c:pt idx="49">
                  <c:v>3.2604319999999999E-2</c:v>
                </c:pt>
                <c:pt idx="50">
                  <c:v>3.1355090000000002E-2</c:v>
                </c:pt>
                <c:pt idx="51">
                  <c:v>3.04847E-2</c:v>
                </c:pt>
                <c:pt idx="52">
                  <c:v>3.0551887999999999E-2</c:v>
                </c:pt>
                <c:pt idx="53">
                  <c:v>3.2310436999999997E-2</c:v>
                </c:pt>
                <c:pt idx="54">
                  <c:v>3.6282096E-2</c:v>
                </c:pt>
                <c:pt idx="55">
                  <c:v>4.2422519999999998E-2</c:v>
                </c:pt>
                <c:pt idx="56">
                  <c:v>4.8233308000000003E-2</c:v>
                </c:pt>
                <c:pt idx="57">
                  <c:v>5.4070733000000003E-2</c:v>
                </c:pt>
                <c:pt idx="58">
                  <c:v>5.9958669999999999E-2</c:v>
                </c:pt>
                <c:pt idx="59">
                  <c:v>6.4403765000000002E-2</c:v>
                </c:pt>
                <c:pt idx="60">
                  <c:v>6.5011830000000007E-2</c:v>
                </c:pt>
                <c:pt idx="61">
                  <c:v>6.2308731999999999E-2</c:v>
                </c:pt>
                <c:pt idx="62">
                  <c:v>5.8498938E-2</c:v>
                </c:pt>
                <c:pt idx="63">
                  <c:v>5.4968077999999997E-2</c:v>
                </c:pt>
                <c:pt idx="64">
                  <c:v>5.0650567000000001E-2</c:v>
                </c:pt>
                <c:pt idx="65">
                  <c:v>4.4942679999999999E-2</c:v>
                </c:pt>
                <c:pt idx="66">
                  <c:v>4.0906946999999999E-2</c:v>
                </c:pt>
                <c:pt idx="67">
                  <c:v>4.1898270000000001E-2</c:v>
                </c:pt>
                <c:pt idx="68">
                  <c:v>4.6986821999999998E-2</c:v>
                </c:pt>
                <c:pt idx="69">
                  <c:v>4.9555093000000001E-2</c:v>
                </c:pt>
                <c:pt idx="70">
                  <c:v>4.4864019999999998E-2</c:v>
                </c:pt>
                <c:pt idx="71">
                  <c:v>3.3035125999999998E-2</c:v>
                </c:pt>
                <c:pt idx="72">
                  <c:v>1.8400130000000001E-2</c:v>
                </c:pt>
                <c:pt idx="73">
                  <c:v>5.5427662999999999E-3</c:v>
                </c:pt>
                <c:pt idx="74">
                  <c:v>0</c:v>
                </c:pt>
                <c:pt idx="75">
                  <c:v>0</c:v>
                </c:pt>
                <c:pt idx="76">
                  <c:v>2.8639989999999999E-3</c:v>
                </c:pt>
                <c:pt idx="77">
                  <c:v>1.0802185000000001E-2</c:v>
                </c:pt>
                <c:pt idx="78">
                  <c:v>1.762215E-2</c:v>
                </c:pt>
                <c:pt idx="79">
                  <c:v>2.2033153E-2</c:v>
                </c:pt>
                <c:pt idx="80">
                  <c:v>2.3750964999999999E-2</c:v>
                </c:pt>
                <c:pt idx="81">
                  <c:v>2.2530519999999998E-2</c:v>
                </c:pt>
                <c:pt idx="82">
                  <c:v>1.7878359999999999E-2</c:v>
                </c:pt>
                <c:pt idx="83">
                  <c:v>1.08290175E-2</c:v>
                </c:pt>
                <c:pt idx="84">
                  <c:v>3.9672813999999997E-3</c:v>
                </c:pt>
                <c:pt idx="85">
                  <c:v>5.4799999999999998E-4</c:v>
                </c:pt>
                <c:pt idx="86">
                  <c:v>2.3270134999999999E-3</c:v>
                </c:pt>
                <c:pt idx="87">
                  <c:v>8.2708699999999996E-3</c:v>
                </c:pt>
                <c:pt idx="88">
                  <c:v>1.6364481E-2</c:v>
                </c:pt>
                <c:pt idx="89">
                  <c:v>2.3923973000000001E-2</c:v>
                </c:pt>
                <c:pt idx="90">
                  <c:v>2.9567724E-2</c:v>
                </c:pt>
                <c:pt idx="91">
                  <c:v>3.3097476000000001E-2</c:v>
                </c:pt>
                <c:pt idx="92">
                  <c:v>3.3826679999999998E-2</c:v>
                </c:pt>
                <c:pt idx="93">
                  <c:v>3.3825964E-2</c:v>
                </c:pt>
                <c:pt idx="94">
                  <c:v>3.3412105999999997E-2</c:v>
                </c:pt>
                <c:pt idx="95">
                  <c:v>3.0797740000000001E-2</c:v>
                </c:pt>
                <c:pt idx="96">
                  <c:v>2.9992055E-2</c:v>
                </c:pt>
                <c:pt idx="97">
                  <c:v>2.9289409999999998E-2</c:v>
                </c:pt>
                <c:pt idx="98">
                  <c:v>2.8023587999999999E-2</c:v>
                </c:pt>
                <c:pt idx="99">
                  <c:v>2.6846050999999999E-2</c:v>
                </c:pt>
                <c:pt idx="100">
                  <c:v>2.6960888999999998E-2</c:v>
                </c:pt>
                <c:pt idx="101">
                  <c:v>2.6726730000000001E-2</c:v>
                </c:pt>
                <c:pt idx="102">
                  <c:v>2.5435514999999999E-2</c:v>
                </c:pt>
                <c:pt idx="103">
                  <c:v>2.4717949999999999E-2</c:v>
                </c:pt>
                <c:pt idx="104">
                  <c:v>2.3586888E-2</c:v>
                </c:pt>
                <c:pt idx="105">
                  <c:v>2.1766786999999999E-2</c:v>
                </c:pt>
                <c:pt idx="106">
                  <c:v>1.9225200000000001E-2</c:v>
                </c:pt>
                <c:pt idx="107">
                  <c:v>1.6172468999999998E-2</c:v>
                </c:pt>
                <c:pt idx="108">
                  <c:v>1.2343343E-2</c:v>
                </c:pt>
                <c:pt idx="109">
                  <c:v>7.8435810000000005E-3</c:v>
                </c:pt>
                <c:pt idx="110">
                  <c:v>3.2285961999999999E-3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65E6-4D8B-9CDE-EF60693B7809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[2]Sheet1!$D$235:$DT$235</c:f>
              <c:numCache>
                <c:formatCode>General</c:formatCode>
                <c:ptCount val="121"/>
                <c:pt idx="0">
                  <c:v>0</c:v>
                </c:pt>
                <c:pt idx="1">
                  <c:v>1.058387E-3</c:v>
                </c:pt>
                <c:pt idx="2">
                  <c:v>4.686674E-3</c:v>
                </c:pt>
                <c:pt idx="3">
                  <c:v>8.6561559999999999E-3</c:v>
                </c:pt>
                <c:pt idx="4">
                  <c:v>1.0117625999999999E-2</c:v>
                </c:pt>
                <c:pt idx="5">
                  <c:v>1.098027E-2</c:v>
                </c:pt>
                <c:pt idx="6">
                  <c:v>1.2163711000000001E-2</c:v>
                </c:pt>
                <c:pt idx="7">
                  <c:v>1.2260274E-2</c:v>
                </c:pt>
                <c:pt idx="8">
                  <c:v>9.204584E-3</c:v>
                </c:pt>
                <c:pt idx="9">
                  <c:v>3.1769390000000002E-3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3.2922772000000002E-3</c:v>
                </c:pt>
                <c:pt idx="15">
                  <c:v>6.9825267E-3</c:v>
                </c:pt>
                <c:pt idx="16">
                  <c:v>8.0769090000000002E-3</c:v>
                </c:pt>
                <c:pt idx="17">
                  <c:v>6.0075945000000004E-3</c:v>
                </c:pt>
                <c:pt idx="18">
                  <c:v>2.373815E-3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1.0839402999999999E-3</c:v>
                </c:pt>
                <c:pt idx="24">
                  <c:v>4.1116885999999998E-3</c:v>
                </c:pt>
                <c:pt idx="25">
                  <c:v>7.0621134000000002E-3</c:v>
                </c:pt>
                <c:pt idx="26">
                  <c:v>1.0732622000000001E-2</c:v>
                </c:pt>
                <c:pt idx="27">
                  <c:v>1.4060292E-2</c:v>
                </c:pt>
                <c:pt idx="28">
                  <c:v>1.7639965000000001E-2</c:v>
                </c:pt>
                <c:pt idx="29">
                  <c:v>2.1482009999999999E-2</c:v>
                </c:pt>
                <c:pt idx="30">
                  <c:v>2.5573592999999999E-2</c:v>
                </c:pt>
                <c:pt idx="31">
                  <c:v>3.0234740999999999E-2</c:v>
                </c:pt>
                <c:pt idx="32">
                  <c:v>3.6223613000000002E-2</c:v>
                </c:pt>
                <c:pt idx="33">
                  <c:v>4.4873799999999998E-2</c:v>
                </c:pt>
                <c:pt idx="34">
                  <c:v>5.5260803999999997E-2</c:v>
                </c:pt>
                <c:pt idx="35">
                  <c:v>6.5612525000000005E-2</c:v>
                </c:pt>
                <c:pt idx="36">
                  <c:v>7.269834E-2</c:v>
                </c:pt>
                <c:pt idx="37">
                  <c:v>7.4500919999999998E-2</c:v>
                </c:pt>
                <c:pt idx="38">
                  <c:v>7.1289080000000005E-2</c:v>
                </c:pt>
                <c:pt idx="39">
                  <c:v>6.4990820000000005E-2</c:v>
                </c:pt>
                <c:pt idx="40">
                  <c:v>5.6734624999999997E-2</c:v>
                </c:pt>
                <c:pt idx="41">
                  <c:v>4.8064240000000001E-2</c:v>
                </c:pt>
                <c:pt idx="42">
                  <c:v>3.996939E-2</c:v>
                </c:pt>
                <c:pt idx="43">
                  <c:v>3.4144569999999999E-2</c:v>
                </c:pt>
                <c:pt idx="44">
                  <c:v>3.273616E-2</c:v>
                </c:pt>
                <c:pt idx="45">
                  <c:v>3.4710473999999998E-2</c:v>
                </c:pt>
                <c:pt idx="46">
                  <c:v>3.681338E-2</c:v>
                </c:pt>
                <c:pt idx="47">
                  <c:v>3.6560717999999999E-2</c:v>
                </c:pt>
                <c:pt idx="48">
                  <c:v>3.4440286000000001E-2</c:v>
                </c:pt>
                <c:pt idx="49">
                  <c:v>3.2460919999999997E-2</c:v>
                </c:pt>
                <c:pt idx="50">
                  <c:v>3.1197993E-2</c:v>
                </c:pt>
                <c:pt idx="51">
                  <c:v>3.0366563999999999E-2</c:v>
                </c:pt>
                <c:pt idx="52">
                  <c:v>3.0459930999999999E-2</c:v>
                </c:pt>
                <c:pt idx="53">
                  <c:v>3.2205325E-2</c:v>
                </c:pt>
                <c:pt idx="54">
                  <c:v>3.611309E-2</c:v>
                </c:pt>
                <c:pt idx="55">
                  <c:v>4.2169623000000003E-2</c:v>
                </c:pt>
                <c:pt idx="56">
                  <c:v>4.7929953999999997E-2</c:v>
                </c:pt>
                <c:pt idx="57">
                  <c:v>5.3803473999999997E-2</c:v>
                </c:pt>
                <c:pt idx="58">
                  <c:v>5.9762376999999998E-2</c:v>
                </c:pt>
                <c:pt idx="59">
                  <c:v>6.4256270000000004E-2</c:v>
                </c:pt>
                <c:pt idx="60">
                  <c:v>6.4887109999999998E-2</c:v>
                </c:pt>
                <c:pt idx="61">
                  <c:v>6.2229270000000003E-2</c:v>
                </c:pt>
                <c:pt idx="62">
                  <c:v>5.8529530000000003E-2</c:v>
                </c:pt>
                <c:pt idx="63">
                  <c:v>5.5130723999999999E-2</c:v>
                </c:pt>
                <c:pt idx="64">
                  <c:v>5.0894182000000003E-2</c:v>
                </c:pt>
                <c:pt idx="65">
                  <c:v>4.5191585999999999E-2</c:v>
                </c:pt>
                <c:pt idx="66">
                  <c:v>4.1147749999999997E-2</c:v>
                </c:pt>
                <c:pt idx="67">
                  <c:v>4.214155E-2</c:v>
                </c:pt>
                <c:pt idx="68">
                  <c:v>4.7205675000000002E-2</c:v>
                </c:pt>
                <c:pt idx="69">
                  <c:v>4.9637694000000003E-2</c:v>
                </c:pt>
                <c:pt idx="70">
                  <c:v>4.4702800000000001E-2</c:v>
                </c:pt>
                <c:pt idx="71">
                  <c:v>3.2641556000000002E-2</c:v>
                </c:pt>
                <c:pt idx="72">
                  <c:v>1.7946610000000002E-2</c:v>
                </c:pt>
                <c:pt idx="73">
                  <c:v>5.2716250000000003E-3</c:v>
                </c:pt>
                <c:pt idx="74">
                  <c:v>0</c:v>
                </c:pt>
                <c:pt idx="75">
                  <c:v>0</c:v>
                </c:pt>
                <c:pt idx="76">
                  <c:v>3.1355084000000001E-3</c:v>
                </c:pt>
                <c:pt idx="77">
                  <c:v>1.0935886000000001E-2</c:v>
                </c:pt>
                <c:pt idx="78">
                  <c:v>1.7610232999999999E-2</c:v>
                </c:pt>
                <c:pt idx="79">
                  <c:v>2.196536E-2</c:v>
                </c:pt>
                <c:pt idx="80">
                  <c:v>2.3692772000000001E-2</c:v>
                </c:pt>
                <c:pt idx="81">
                  <c:v>2.2470172E-2</c:v>
                </c:pt>
                <c:pt idx="82">
                  <c:v>1.777302E-2</c:v>
                </c:pt>
                <c:pt idx="83">
                  <c:v>1.0680474000000001E-2</c:v>
                </c:pt>
                <c:pt idx="84">
                  <c:v>3.8452079000000001E-3</c:v>
                </c:pt>
                <c:pt idx="85">
                  <c:v>5.4299999999999997E-4</c:v>
                </c:pt>
                <c:pt idx="86">
                  <c:v>2.4756992000000001E-3</c:v>
                </c:pt>
                <c:pt idx="87">
                  <c:v>8.5449570000000006E-3</c:v>
                </c:pt>
                <c:pt idx="88">
                  <c:v>1.6677392999999999E-2</c:v>
                </c:pt>
                <c:pt idx="89">
                  <c:v>2.4199706000000001E-2</c:v>
                </c:pt>
                <c:pt idx="90">
                  <c:v>2.974104E-2</c:v>
                </c:pt>
                <c:pt idx="91">
                  <c:v>3.3137060000000003E-2</c:v>
                </c:pt>
                <c:pt idx="92">
                  <c:v>3.3763010000000003E-2</c:v>
                </c:pt>
                <c:pt idx="93">
                  <c:v>3.3713913999999998E-2</c:v>
                </c:pt>
                <c:pt idx="94">
                  <c:v>3.3298889999999998E-2</c:v>
                </c:pt>
                <c:pt idx="95">
                  <c:v>3.0721271000000001E-2</c:v>
                </c:pt>
                <c:pt idx="96">
                  <c:v>2.9972868E-2</c:v>
                </c:pt>
                <c:pt idx="97">
                  <c:v>2.9319309000000002E-2</c:v>
                </c:pt>
                <c:pt idx="98">
                  <c:v>2.8103348E-2</c:v>
                </c:pt>
                <c:pt idx="99">
                  <c:v>2.6963066000000001E-2</c:v>
                </c:pt>
                <c:pt idx="100">
                  <c:v>2.7097492000000001E-2</c:v>
                </c:pt>
                <c:pt idx="101">
                  <c:v>2.6843539E-2</c:v>
                </c:pt>
                <c:pt idx="102">
                  <c:v>2.5547218E-2</c:v>
                </c:pt>
                <c:pt idx="103">
                  <c:v>2.480984E-2</c:v>
                </c:pt>
                <c:pt idx="104">
                  <c:v>2.3648300000000001E-2</c:v>
                </c:pt>
                <c:pt idx="105">
                  <c:v>2.1792593999999998E-2</c:v>
                </c:pt>
                <c:pt idx="106">
                  <c:v>1.9207722999999999E-2</c:v>
                </c:pt>
                <c:pt idx="107">
                  <c:v>1.6100699999999999E-2</c:v>
                </c:pt>
                <c:pt idx="108">
                  <c:v>1.2211872E-2</c:v>
                </c:pt>
                <c:pt idx="109">
                  <c:v>7.6461714000000004E-3</c:v>
                </c:pt>
                <c:pt idx="110">
                  <c:v>2.9546116E-3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65E6-4D8B-9CDE-EF60693B7809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[2]Sheet1!$D$236:$DT$236</c:f>
              <c:numCache>
                <c:formatCode>General</c:formatCode>
                <c:ptCount val="121"/>
                <c:pt idx="0">
                  <c:v>0</c:v>
                </c:pt>
                <c:pt idx="1">
                  <c:v>1.5088203E-3</c:v>
                </c:pt>
                <c:pt idx="2">
                  <c:v>4.528542E-3</c:v>
                </c:pt>
                <c:pt idx="3">
                  <c:v>8.2310400000000002E-3</c:v>
                </c:pt>
                <c:pt idx="4">
                  <c:v>9.8413819999999992E-3</c:v>
                </c:pt>
                <c:pt idx="5">
                  <c:v>1.1048265999999999E-2</c:v>
                </c:pt>
                <c:pt idx="6">
                  <c:v>1.2423358000000001E-2</c:v>
                </c:pt>
                <c:pt idx="7">
                  <c:v>1.2394194000000001E-2</c:v>
                </c:pt>
                <c:pt idx="8">
                  <c:v>9.0956725000000006E-3</c:v>
                </c:pt>
                <c:pt idx="9">
                  <c:v>2.9565870000000001E-3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3.0734657999999999E-3</c:v>
                </c:pt>
                <c:pt idx="15">
                  <c:v>6.7501165999999998E-3</c:v>
                </c:pt>
                <c:pt idx="16">
                  <c:v>8.011476E-3</c:v>
                </c:pt>
                <c:pt idx="17">
                  <c:v>6.1519514000000003E-3</c:v>
                </c:pt>
                <c:pt idx="18">
                  <c:v>2.6767050000000001E-3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1.07E-4</c:v>
                </c:pt>
                <c:pt idx="24">
                  <c:v>3.3559842999999999E-3</c:v>
                </c:pt>
                <c:pt idx="25">
                  <c:v>6.6852886000000004E-3</c:v>
                </c:pt>
                <c:pt idx="26">
                  <c:v>1.0667006499999999E-2</c:v>
                </c:pt>
                <c:pt idx="27">
                  <c:v>1.4176137E-2</c:v>
                </c:pt>
                <c:pt idx="28">
                  <c:v>1.7807478000000002E-2</c:v>
                </c:pt>
                <c:pt idx="29">
                  <c:v>2.1678539E-2</c:v>
                </c:pt>
                <c:pt idx="30">
                  <c:v>2.5791525999999999E-2</c:v>
                </c:pt>
                <c:pt idx="31">
                  <c:v>3.0427648000000002E-2</c:v>
                </c:pt>
                <c:pt idx="32">
                  <c:v>3.6302569999999999E-2</c:v>
                </c:pt>
                <c:pt idx="33">
                  <c:v>4.4788453999999998E-2</c:v>
                </c:pt>
                <c:pt idx="34">
                  <c:v>5.5049279999999999E-2</c:v>
                </c:pt>
                <c:pt idx="35">
                  <c:v>6.5317130000000001E-2</c:v>
                </c:pt>
                <c:pt idx="36">
                  <c:v>7.2339959999999995E-2</c:v>
                </c:pt>
                <c:pt idx="37">
                  <c:v>7.4036166E-2</c:v>
                </c:pt>
                <c:pt idx="38">
                  <c:v>7.0775389999999994E-2</c:v>
                </c:pt>
                <c:pt idx="39">
                  <c:v>6.45366E-2</c:v>
                </c:pt>
                <c:pt idx="40">
                  <c:v>5.6541767E-2</c:v>
                </c:pt>
                <c:pt idx="41">
                  <c:v>4.8180032999999997E-2</c:v>
                </c:pt>
                <c:pt idx="42">
                  <c:v>4.0265318000000001E-2</c:v>
                </c:pt>
                <c:pt idx="43">
                  <c:v>3.4419279999999997E-2</c:v>
                </c:pt>
                <c:pt idx="44">
                  <c:v>3.2851749999999999E-2</c:v>
                </c:pt>
                <c:pt idx="45">
                  <c:v>3.4653530000000002E-2</c:v>
                </c:pt>
                <c:pt idx="46">
                  <c:v>3.6620047000000003E-2</c:v>
                </c:pt>
                <c:pt idx="47">
                  <c:v>3.6312166999999999E-2</c:v>
                </c:pt>
                <c:pt idx="48">
                  <c:v>3.4203379999999999E-2</c:v>
                </c:pt>
                <c:pt idx="49">
                  <c:v>3.236671E-2</c:v>
                </c:pt>
                <c:pt idx="50">
                  <c:v>3.1325770000000003E-2</c:v>
                </c:pt>
                <c:pt idx="51">
                  <c:v>3.0674371999999998E-2</c:v>
                </c:pt>
                <c:pt idx="52">
                  <c:v>3.0779468000000001E-2</c:v>
                </c:pt>
                <c:pt idx="53">
                  <c:v>3.2314482999999998E-2</c:v>
                </c:pt>
                <c:pt idx="54">
                  <c:v>3.5889503000000003E-2</c:v>
                </c:pt>
                <c:pt idx="55">
                  <c:v>4.1648853999999999E-2</c:v>
                </c:pt>
                <c:pt idx="56">
                  <c:v>4.7263769999999997E-2</c:v>
                </c:pt>
                <c:pt idx="57">
                  <c:v>5.3143147000000002E-2</c:v>
                </c:pt>
                <c:pt idx="58">
                  <c:v>5.9234355000000002E-2</c:v>
                </c:pt>
                <c:pt idx="59">
                  <c:v>6.3932230000000007E-2</c:v>
                </c:pt>
                <c:pt idx="60">
                  <c:v>6.4793290000000003E-2</c:v>
                </c:pt>
                <c:pt idx="61">
                  <c:v>6.2352467000000002E-2</c:v>
                </c:pt>
                <c:pt idx="62">
                  <c:v>5.8794245000000002E-2</c:v>
                </c:pt>
                <c:pt idx="63">
                  <c:v>5.5405336999999999E-2</c:v>
                </c:pt>
                <c:pt idx="64">
                  <c:v>5.1041752000000003E-2</c:v>
                </c:pt>
                <c:pt idx="65">
                  <c:v>4.5152385000000003E-2</c:v>
                </c:pt>
                <c:pt idx="66">
                  <c:v>4.1017152000000001E-2</c:v>
                </c:pt>
                <c:pt idx="67">
                  <c:v>4.2113605999999998E-2</c:v>
                </c:pt>
                <c:pt idx="68">
                  <c:v>4.7416189999999997E-2</c:v>
                </c:pt>
                <c:pt idx="69">
                  <c:v>5.0050780000000003E-2</c:v>
                </c:pt>
                <c:pt idx="70">
                  <c:v>4.5095740000000002E-2</c:v>
                </c:pt>
                <c:pt idx="71">
                  <c:v>3.2753862000000002E-2</c:v>
                </c:pt>
                <c:pt idx="72">
                  <c:v>1.7662812E-2</c:v>
                </c:pt>
                <c:pt idx="73">
                  <c:v>4.733091E-3</c:v>
                </c:pt>
                <c:pt idx="74">
                  <c:v>0</c:v>
                </c:pt>
                <c:pt idx="75">
                  <c:v>0</c:v>
                </c:pt>
                <c:pt idx="76">
                  <c:v>3.6184485E-3</c:v>
                </c:pt>
                <c:pt idx="77">
                  <c:v>1.1630358E-2</c:v>
                </c:pt>
                <c:pt idx="78">
                  <c:v>1.8205817999999999E-2</c:v>
                </c:pt>
                <c:pt idx="79">
                  <c:v>2.2351513E-2</c:v>
                </c:pt>
                <c:pt idx="80">
                  <c:v>2.3969015E-2</c:v>
                </c:pt>
                <c:pt idx="81">
                  <c:v>2.2733085E-2</c:v>
                </c:pt>
                <c:pt idx="82">
                  <c:v>1.7966427E-2</c:v>
                </c:pt>
                <c:pt idx="83">
                  <c:v>1.0610629E-2</c:v>
                </c:pt>
                <c:pt idx="84">
                  <c:v>3.3324263E-3</c:v>
                </c:pt>
                <c:pt idx="85">
                  <c:v>0</c:v>
                </c:pt>
                <c:pt idx="86">
                  <c:v>1.2723948000000001E-3</c:v>
                </c:pt>
                <c:pt idx="87">
                  <c:v>7.3871863999999997E-3</c:v>
                </c:pt>
                <c:pt idx="88">
                  <c:v>1.5810316000000001E-2</c:v>
                </c:pt>
                <c:pt idx="89">
                  <c:v>2.3750907000000002E-2</c:v>
                </c:pt>
                <c:pt idx="90">
                  <c:v>2.972781E-2</c:v>
                </c:pt>
                <c:pt idx="91">
                  <c:v>3.3428105999999999E-2</c:v>
                </c:pt>
                <c:pt idx="92">
                  <c:v>3.4160360000000001E-2</c:v>
                </c:pt>
                <c:pt idx="93">
                  <c:v>3.4092366999999998E-2</c:v>
                </c:pt>
                <c:pt idx="94">
                  <c:v>3.3595562000000002E-2</c:v>
                </c:pt>
                <c:pt idx="95">
                  <c:v>3.0946162999999999E-2</c:v>
                </c:pt>
                <c:pt idx="96">
                  <c:v>3.0181434E-2</c:v>
                </c:pt>
                <c:pt idx="97">
                  <c:v>2.9578706E-2</c:v>
                </c:pt>
                <c:pt idx="98">
                  <c:v>2.8440050000000001E-2</c:v>
                </c:pt>
                <c:pt idx="99">
                  <c:v>2.7352523E-2</c:v>
                </c:pt>
                <c:pt idx="100">
                  <c:v>2.7479684000000001E-2</c:v>
                </c:pt>
                <c:pt idx="101">
                  <c:v>2.7199885E-2</c:v>
                </c:pt>
                <c:pt idx="102">
                  <c:v>2.5833717999999999E-2</c:v>
                </c:pt>
                <c:pt idx="103">
                  <c:v>2.5007883000000002E-2</c:v>
                </c:pt>
                <c:pt idx="104">
                  <c:v>2.3746742000000001E-2</c:v>
                </c:pt>
                <c:pt idx="105">
                  <c:v>2.1796867000000001E-2</c:v>
                </c:pt>
                <c:pt idx="106">
                  <c:v>1.9124974999999999E-2</c:v>
                </c:pt>
                <c:pt idx="107">
                  <c:v>1.5953826000000001E-2</c:v>
                </c:pt>
                <c:pt idx="108">
                  <c:v>1.2005923999999999E-2</c:v>
                </c:pt>
                <c:pt idx="109">
                  <c:v>7.3995370000000003E-3</c:v>
                </c:pt>
                <c:pt idx="110">
                  <c:v>2.6913171E-3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65E6-4D8B-9CDE-EF60693B7809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[2]Sheet1!$D$237:$DT$237</c:f>
              <c:numCache>
                <c:formatCode>General</c:formatCode>
                <c:ptCount val="121"/>
                <c:pt idx="0">
                  <c:v>0</c:v>
                </c:pt>
                <c:pt idx="1">
                  <c:v>1.2438219999999999E-3</c:v>
                </c:pt>
                <c:pt idx="2">
                  <c:v>4.6470050000000001E-3</c:v>
                </c:pt>
                <c:pt idx="3">
                  <c:v>8.3961829999999998E-3</c:v>
                </c:pt>
                <c:pt idx="4">
                  <c:v>9.6752625000000002E-3</c:v>
                </c:pt>
                <c:pt idx="5">
                  <c:v>1.053917E-2</c:v>
                </c:pt>
                <c:pt idx="6">
                  <c:v>1.1869266E-2</c:v>
                </c:pt>
                <c:pt idx="7">
                  <c:v>1.2146723999999999E-2</c:v>
                </c:pt>
                <c:pt idx="8">
                  <c:v>9.2671609999999995E-3</c:v>
                </c:pt>
                <c:pt idx="9">
                  <c:v>3.3613703999999999E-3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2.9803931000000001E-3</c:v>
                </c:pt>
                <c:pt idx="15">
                  <c:v>6.7131869999999998E-3</c:v>
                </c:pt>
                <c:pt idx="16">
                  <c:v>7.9645940000000002E-3</c:v>
                </c:pt>
                <c:pt idx="17">
                  <c:v>6.0386859999999997E-3</c:v>
                </c:pt>
                <c:pt idx="18">
                  <c:v>2.4651009999999999E-3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7.9900000000000001E-4</c:v>
                </c:pt>
                <c:pt idx="24">
                  <c:v>3.8456833E-3</c:v>
                </c:pt>
                <c:pt idx="25">
                  <c:v>6.7900423999999997E-3</c:v>
                </c:pt>
                <c:pt idx="26">
                  <c:v>1.0376275500000001E-2</c:v>
                </c:pt>
                <c:pt idx="27">
                  <c:v>1.361503E-2</c:v>
                </c:pt>
                <c:pt idx="28">
                  <c:v>1.7175454999999999E-2</c:v>
                </c:pt>
                <c:pt idx="29">
                  <c:v>2.116523E-2</c:v>
                </c:pt>
                <c:pt idx="30">
                  <c:v>2.5477403999999999E-2</c:v>
                </c:pt>
                <c:pt idx="31">
                  <c:v>3.0327772999999999E-2</c:v>
                </c:pt>
                <c:pt idx="32">
                  <c:v>3.6381236999999997E-2</c:v>
                </c:pt>
                <c:pt idx="33">
                  <c:v>4.4950171999999997E-2</c:v>
                </c:pt>
                <c:pt idx="34">
                  <c:v>5.5264550000000003E-2</c:v>
                </c:pt>
                <c:pt idx="35">
                  <c:v>6.5611249999999996E-2</c:v>
                </c:pt>
                <c:pt idx="36">
                  <c:v>7.2713730000000004E-2</c:v>
                </c:pt>
                <c:pt idx="37">
                  <c:v>7.4416704E-2</c:v>
                </c:pt>
                <c:pt idx="38">
                  <c:v>7.1037439999999993E-2</c:v>
                </c:pt>
                <c:pt idx="39">
                  <c:v>6.4571710000000004E-2</c:v>
                </c:pt>
                <c:pt idx="40">
                  <c:v>5.6341137999999999E-2</c:v>
                </c:pt>
                <c:pt idx="41">
                  <c:v>4.7749363000000003E-2</c:v>
                </c:pt>
                <c:pt idx="42">
                  <c:v>3.9778139999999997E-2</c:v>
                </c:pt>
                <c:pt idx="43">
                  <c:v>3.4065650000000003E-2</c:v>
                </c:pt>
                <c:pt idx="44">
                  <c:v>3.2760640000000001E-2</c:v>
                </c:pt>
                <c:pt idx="45">
                  <c:v>3.4799570000000002E-2</c:v>
                </c:pt>
                <c:pt idx="46">
                  <c:v>3.6884550000000002E-2</c:v>
                </c:pt>
                <c:pt idx="47">
                  <c:v>3.6530356999999999E-2</c:v>
                </c:pt>
                <c:pt idx="48">
                  <c:v>3.4301567999999998E-2</c:v>
                </c:pt>
                <c:pt idx="49">
                  <c:v>3.2292960000000002E-2</c:v>
                </c:pt>
                <c:pt idx="50">
                  <c:v>3.1102222999999998E-2</c:v>
                </c:pt>
                <c:pt idx="51">
                  <c:v>3.0427659999999999E-2</c:v>
                </c:pt>
                <c:pt idx="52">
                  <c:v>3.0689428000000001E-2</c:v>
                </c:pt>
                <c:pt idx="53">
                  <c:v>3.2533705000000003E-2</c:v>
                </c:pt>
                <c:pt idx="54">
                  <c:v>3.6415192999999998E-2</c:v>
                </c:pt>
                <c:pt idx="55">
                  <c:v>4.2363530000000003E-2</c:v>
                </c:pt>
                <c:pt idx="56">
                  <c:v>4.7986630000000002E-2</c:v>
                </c:pt>
                <c:pt idx="57">
                  <c:v>5.3732622000000001E-2</c:v>
                </c:pt>
                <c:pt idx="58">
                  <c:v>5.9599264999999998E-2</c:v>
                </c:pt>
                <c:pt idx="59">
                  <c:v>6.4028054000000001E-2</c:v>
                </c:pt>
                <c:pt idx="60">
                  <c:v>6.4613074000000006E-2</c:v>
                </c:pt>
                <c:pt idx="61">
                  <c:v>6.1902899999999997E-2</c:v>
                </c:pt>
                <c:pt idx="62">
                  <c:v>5.811409E-2</c:v>
                </c:pt>
                <c:pt idx="63">
                  <c:v>5.4616650000000003E-2</c:v>
                </c:pt>
                <c:pt idx="64">
                  <c:v>5.035245E-2</c:v>
                </c:pt>
                <c:pt idx="65">
                  <c:v>4.4771254000000003E-2</c:v>
                </c:pt>
                <c:pt idx="66">
                  <c:v>4.1050382000000003E-2</c:v>
                </c:pt>
                <c:pt idx="67">
                  <c:v>4.2536369999999997E-2</c:v>
                </c:pt>
                <c:pt idx="68">
                  <c:v>4.8073831999999997E-2</c:v>
                </c:pt>
                <c:pt idx="69">
                  <c:v>5.0753497000000002E-2</c:v>
                </c:pt>
                <c:pt idx="70">
                  <c:v>4.5694545000000003E-2</c:v>
                </c:pt>
                <c:pt idx="71">
                  <c:v>3.3177234E-2</c:v>
                </c:pt>
                <c:pt idx="72">
                  <c:v>1.7892694000000001E-2</c:v>
                </c:pt>
                <c:pt idx="73">
                  <c:v>4.7248409999999996E-3</c:v>
                </c:pt>
                <c:pt idx="74">
                  <c:v>0</c:v>
                </c:pt>
                <c:pt idx="75">
                  <c:v>0</c:v>
                </c:pt>
                <c:pt idx="76">
                  <c:v>2.8250470999999998E-3</c:v>
                </c:pt>
                <c:pt idx="77">
                  <c:v>1.1005173E-2</c:v>
                </c:pt>
                <c:pt idx="78">
                  <c:v>1.7942380000000001E-2</c:v>
                </c:pt>
                <c:pt idx="79">
                  <c:v>2.2415651000000002E-2</c:v>
                </c:pt>
                <c:pt idx="80">
                  <c:v>2.4186887000000001E-2</c:v>
                </c:pt>
                <c:pt idx="81">
                  <c:v>2.2968471000000001E-2</c:v>
                </c:pt>
                <c:pt idx="82">
                  <c:v>1.8203794999999998E-2</c:v>
                </c:pt>
                <c:pt idx="83">
                  <c:v>1.0928326E-2</c:v>
                </c:pt>
                <c:pt idx="84">
                  <c:v>3.8160041E-3</c:v>
                </c:pt>
                <c:pt idx="85">
                  <c:v>2.2499999999999999E-4</c:v>
                </c:pt>
                <c:pt idx="86">
                  <c:v>1.9695912000000002E-3</c:v>
                </c:pt>
                <c:pt idx="87">
                  <c:v>7.9966280000000004E-3</c:v>
                </c:pt>
                <c:pt idx="88">
                  <c:v>1.622697E-2</c:v>
                </c:pt>
                <c:pt idx="89">
                  <c:v>2.3919429999999998E-2</c:v>
                </c:pt>
                <c:pt idx="90">
                  <c:v>2.9663966999999999E-2</c:v>
                </c:pt>
                <c:pt idx="91">
                  <c:v>3.3198826000000001E-2</c:v>
                </c:pt>
                <c:pt idx="92">
                  <c:v>3.3849254000000002E-2</c:v>
                </c:pt>
                <c:pt idx="93">
                  <c:v>3.3729065000000003E-2</c:v>
                </c:pt>
                <c:pt idx="94">
                  <c:v>3.3180920000000003E-2</c:v>
                </c:pt>
                <c:pt idx="95">
                  <c:v>3.0481833999999999E-2</c:v>
                </c:pt>
                <c:pt idx="96">
                  <c:v>2.96142E-2</c:v>
                </c:pt>
                <c:pt idx="97">
                  <c:v>2.8919265E-2</c:v>
                </c:pt>
                <c:pt idx="98">
                  <c:v>2.7724054000000001E-2</c:v>
                </c:pt>
                <c:pt idx="99">
                  <c:v>2.6664434000000001E-2</c:v>
                </c:pt>
                <c:pt idx="100">
                  <c:v>2.6919818000000002E-2</c:v>
                </c:pt>
                <c:pt idx="101">
                  <c:v>2.6842318E-2</c:v>
                </c:pt>
                <c:pt idx="102">
                  <c:v>2.5685079999999999E-2</c:v>
                </c:pt>
                <c:pt idx="103">
                  <c:v>2.5084927999999999E-2</c:v>
                </c:pt>
                <c:pt idx="104">
                  <c:v>2.4036076E-2</c:v>
                </c:pt>
                <c:pt idx="105">
                  <c:v>2.2265125E-2</c:v>
                </c:pt>
                <c:pt idx="106">
                  <c:v>1.9733466000000002E-2</c:v>
                </c:pt>
                <c:pt idx="107">
                  <c:v>1.6644309999999999E-2</c:v>
                </c:pt>
                <c:pt idx="108">
                  <c:v>1.2739088000000001E-2</c:v>
                </c:pt>
                <c:pt idx="109">
                  <c:v>8.1253550000000008E-3</c:v>
                </c:pt>
                <c:pt idx="110">
                  <c:v>3.3653702E-3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65E6-4D8B-9CDE-EF60693B7809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[2]Sheet1!$D$238:$DT$238</c:f>
              <c:numCache>
                <c:formatCode>General</c:formatCode>
                <c:ptCount val="121"/>
                <c:pt idx="0">
                  <c:v>0</c:v>
                </c:pt>
                <c:pt idx="1">
                  <c:v>1.2255615E-3</c:v>
                </c:pt>
                <c:pt idx="2">
                  <c:v>4.5193819999999997E-3</c:v>
                </c:pt>
                <c:pt idx="3">
                  <c:v>8.2649009999999998E-3</c:v>
                </c:pt>
                <c:pt idx="4">
                  <c:v>9.6801539999999998E-3</c:v>
                </c:pt>
                <c:pt idx="5">
                  <c:v>1.0632363000000001E-2</c:v>
                </c:pt>
                <c:pt idx="6">
                  <c:v>1.1896861999999999E-2</c:v>
                </c:pt>
                <c:pt idx="7">
                  <c:v>1.2032063000000001E-2</c:v>
                </c:pt>
                <c:pt idx="8">
                  <c:v>9.0895100000000003E-3</c:v>
                </c:pt>
                <c:pt idx="9">
                  <c:v>3.2484903999999998E-3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2.8959891999999999E-3</c:v>
                </c:pt>
                <c:pt idx="15">
                  <c:v>6.8006552999999997E-3</c:v>
                </c:pt>
                <c:pt idx="16">
                  <c:v>8.2702890000000001E-3</c:v>
                </c:pt>
                <c:pt idx="17">
                  <c:v>6.4599080000000003E-3</c:v>
                </c:pt>
                <c:pt idx="18">
                  <c:v>2.8440887000000001E-3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1.65E-4</c:v>
                </c:pt>
                <c:pt idx="24">
                  <c:v>3.2938358E-3</c:v>
                </c:pt>
                <c:pt idx="25">
                  <c:v>6.5038179999999998E-3</c:v>
                </c:pt>
                <c:pt idx="26">
                  <c:v>1.0423528E-2</c:v>
                </c:pt>
                <c:pt idx="27">
                  <c:v>1.390971E-2</c:v>
                </c:pt>
                <c:pt idx="28">
                  <c:v>1.7564455E-2</c:v>
                </c:pt>
                <c:pt idx="29">
                  <c:v>2.1482327999999998E-2</c:v>
                </c:pt>
                <c:pt idx="30">
                  <c:v>2.56505E-2</c:v>
                </c:pt>
                <c:pt idx="31">
                  <c:v>3.0352367000000002E-2</c:v>
                </c:pt>
                <c:pt idx="32">
                  <c:v>3.6299378E-2</c:v>
                </c:pt>
                <c:pt idx="33">
                  <c:v>4.4843793E-2</c:v>
                </c:pt>
                <c:pt idx="34">
                  <c:v>5.5118736000000002E-2</c:v>
                </c:pt>
                <c:pt idx="35">
                  <c:v>6.5353095999999999E-2</c:v>
                </c:pt>
                <c:pt idx="36">
                  <c:v>7.2340409999999994E-2</c:v>
                </c:pt>
                <c:pt idx="37">
                  <c:v>7.4036099999999994E-2</c:v>
                </c:pt>
                <c:pt idx="38">
                  <c:v>7.0785139999999996E-2</c:v>
                </c:pt>
                <c:pt idx="39">
                  <c:v>6.4489304999999997E-2</c:v>
                </c:pt>
                <c:pt idx="40">
                  <c:v>5.6311923999999999E-2</c:v>
                </c:pt>
                <c:pt idx="41">
                  <c:v>4.7729253999999999E-2</c:v>
                </c:pt>
                <c:pt idx="42">
                  <c:v>3.9691307000000002E-2</c:v>
                </c:pt>
                <c:pt idx="43">
                  <c:v>3.391665E-2</c:v>
                </c:pt>
                <c:pt idx="44">
                  <c:v>3.2574012999999999E-2</c:v>
                </c:pt>
                <c:pt idx="45">
                  <c:v>3.4608453999999997E-2</c:v>
                </c:pt>
                <c:pt idx="46">
                  <c:v>3.6748483999999998E-2</c:v>
                </c:pt>
                <c:pt idx="47">
                  <c:v>3.6538094E-2</c:v>
                </c:pt>
                <c:pt idx="48">
                  <c:v>3.4491714E-2</c:v>
                </c:pt>
                <c:pt idx="49">
                  <c:v>3.2671550000000001E-2</c:v>
                </c:pt>
                <c:pt idx="50">
                  <c:v>3.1596310000000002E-2</c:v>
                </c:pt>
                <c:pt idx="51">
                  <c:v>3.0920109000000001E-2</c:v>
                </c:pt>
                <c:pt idx="52">
                  <c:v>3.1034414E-2</c:v>
                </c:pt>
                <c:pt idx="53">
                  <c:v>3.254253E-2</c:v>
                </c:pt>
                <c:pt idx="54">
                  <c:v>3.5974007000000002E-2</c:v>
                </c:pt>
                <c:pt idx="55">
                  <c:v>4.15038E-2</c:v>
                </c:pt>
                <c:pt idx="56">
                  <c:v>4.6920860000000002E-2</c:v>
                </c:pt>
                <c:pt idx="57">
                  <c:v>5.2709695000000001E-2</c:v>
                </c:pt>
                <c:pt idx="58">
                  <c:v>5.8826893999999998E-2</c:v>
                </c:pt>
                <c:pt idx="59">
                  <c:v>6.3617439999999997E-2</c:v>
                </c:pt>
                <c:pt idx="60">
                  <c:v>6.4582379999999995E-2</c:v>
                </c:pt>
                <c:pt idx="61">
                  <c:v>6.2189716999999999E-2</c:v>
                </c:pt>
                <c:pt idx="62">
                  <c:v>5.8633014999999997E-2</c:v>
                </c:pt>
                <c:pt idx="63">
                  <c:v>5.5308669999999997E-2</c:v>
                </c:pt>
                <c:pt idx="64">
                  <c:v>5.1144250000000002E-2</c:v>
                </c:pt>
                <c:pt idx="65">
                  <c:v>4.5553096000000001E-2</c:v>
                </c:pt>
                <c:pt idx="66">
                  <c:v>4.1603639999999997E-2</c:v>
                </c:pt>
                <c:pt idx="67">
                  <c:v>4.2614384999999998E-2</c:v>
                </c:pt>
                <c:pt idx="68">
                  <c:v>4.7579385000000002E-2</c:v>
                </c:pt>
                <c:pt idx="69">
                  <c:v>4.985846E-2</c:v>
                </c:pt>
                <c:pt idx="70">
                  <c:v>4.4771462999999997E-2</c:v>
                </c:pt>
                <c:pt idx="71">
                  <c:v>3.2582310000000003E-2</c:v>
                </c:pt>
                <c:pt idx="72">
                  <c:v>1.7761417000000002E-2</c:v>
                </c:pt>
                <c:pt idx="73">
                  <c:v>4.9550519999999997E-3</c:v>
                </c:pt>
                <c:pt idx="74">
                  <c:v>0</c:v>
                </c:pt>
                <c:pt idx="75">
                  <c:v>0</c:v>
                </c:pt>
                <c:pt idx="76">
                  <c:v>3.2724898999999998E-3</c:v>
                </c:pt>
                <c:pt idx="77">
                  <c:v>1.1382781E-2</c:v>
                </c:pt>
                <c:pt idx="78">
                  <c:v>1.8258053999999999E-2</c:v>
                </c:pt>
                <c:pt idx="79">
                  <c:v>2.2700310000000001E-2</c:v>
                </c:pt>
                <c:pt idx="80">
                  <c:v>2.4427356000000001E-2</c:v>
                </c:pt>
                <c:pt idx="81">
                  <c:v>2.3099791000000001E-2</c:v>
                </c:pt>
                <c:pt idx="82">
                  <c:v>1.8154413000000001E-2</c:v>
                </c:pt>
                <c:pt idx="83">
                  <c:v>1.0670511000000001E-2</c:v>
                </c:pt>
                <c:pt idx="84">
                  <c:v>3.3524014999999998E-3</c:v>
                </c:pt>
                <c:pt idx="85">
                  <c:v>0</c:v>
                </c:pt>
                <c:pt idx="86">
                  <c:v>1.2404724E-3</c:v>
                </c:pt>
                <c:pt idx="87">
                  <c:v>7.2491639999999998E-3</c:v>
                </c:pt>
                <c:pt idx="88">
                  <c:v>1.5565718500000001E-2</c:v>
                </c:pt>
                <c:pt idx="89">
                  <c:v>2.3475254000000001E-2</c:v>
                </c:pt>
                <c:pt idx="90">
                  <c:v>2.949566E-2</c:v>
                </c:pt>
                <c:pt idx="91">
                  <c:v>3.3353776000000002E-2</c:v>
                </c:pt>
                <c:pt idx="92">
                  <c:v>3.4247800000000002E-2</c:v>
                </c:pt>
                <c:pt idx="93">
                  <c:v>3.4283995999999997E-2</c:v>
                </c:pt>
                <c:pt idx="94">
                  <c:v>3.3819112999999998E-2</c:v>
                </c:pt>
                <c:pt idx="95">
                  <c:v>3.1129878E-2</c:v>
                </c:pt>
                <c:pt idx="96">
                  <c:v>3.0265746999999999E-2</c:v>
                </c:pt>
                <c:pt idx="97">
                  <c:v>2.957067E-2</c:v>
                </c:pt>
                <c:pt idx="98">
                  <c:v>2.838307E-2</c:v>
                </c:pt>
                <c:pt idx="99">
                  <c:v>2.7303362000000001E-2</c:v>
                </c:pt>
                <c:pt idx="100">
                  <c:v>2.7473351E-2</c:v>
                </c:pt>
                <c:pt idx="101">
                  <c:v>2.7296142999999998E-2</c:v>
                </c:pt>
                <c:pt idx="102">
                  <c:v>2.5974823000000001E-2</c:v>
                </c:pt>
                <c:pt idx="103">
                  <c:v>2.519565E-2</c:v>
                </c:pt>
                <c:pt idx="104">
                  <c:v>2.3959850000000001E-2</c:v>
                </c:pt>
                <c:pt idx="105">
                  <c:v>2.2009190000000001E-2</c:v>
                </c:pt>
                <c:pt idx="106">
                  <c:v>1.9310020000000001E-2</c:v>
                </c:pt>
                <c:pt idx="107">
                  <c:v>1.6074934999999999E-2</c:v>
                </c:pt>
                <c:pt idx="108">
                  <c:v>1.2043130000000001E-2</c:v>
                </c:pt>
                <c:pt idx="109">
                  <c:v>7.3323688E-3</c:v>
                </c:pt>
                <c:pt idx="110">
                  <c:v>2.5074406999999999E-3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65E6-4D8B-9CDE-EF60693B7809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[2]Sheet1!$D$239:$DT$239</c:f>
              <c:numCache>
                <c:formatCode>General</c:formatCode>
                <c:ptCount val="121"/>
                <c:pt idx="0">
                  <c:v>0</c:v>
                </c:pt>
                <c:pt idx="1">
                  <c:v>1.2162658000000001E-3</c:v>
                </c:pt>
                <c:pt idx="2">
                  <c:v>4.4906093000000001E-3</c:v>
                </c:pt>
                <c:pt idx="3">
                  <c:v>8.2226265E-3</c:v>
                </c:pt>
                <c:pt idx="4">
                  <c:v>9.6006549999999996E-3</c:v>
                </c:pt>
                <c:pt idx="5">
                  <c:v>1.0515523000000001E-2</c:v>
                </c:pt>
                <c:pt idx="6">
                  <c:v>1.1819428999999999E-2</c:v>
                </c:pt>
                <c:pt idx="7">
                  <c:v>1.2098512000000001E-2</c:v>
                </c:pt>
                <c:pt idx="8">
                  <c:v>9.2207699999999997E-3</c:v>
                </c:pt>
                <c:pt idx="9">
                  <c:v>3.3038593999999998E-3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3.1949154000000001E-3</c:v>
                </c:pt>
                <c:pt idx="15">
                  <c:v>6.9446163000000003E-3</c:v>
                </c:pt>
                <c:pt idx="16">
                  <c:v>8.1459570000000005E-3</c:v>
                </c:pt>
                <c:pt idx="17">
                  <c:v>6.1497849999999996E-3</c:v>
                </c:pt>
                <c:pt idx="18">
                  <c:v>2.4756790000000002E-3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2.99E-4</c:v>
                </c:pt>
                <c:pt idx="24">
                  <c:v>3.5671793999999999E-3</c:v>
                </c:pt>
                <c:pt idx="25">
                  <c:v>6.7491310000000002E-3</c:v>
                </c:pt>
                <c:pt idx="26">
                  <c:v>1.0554780999999999E-2</c:v>
                </c:pt>
                <c:pt idx="27">
                  <c:v>1.3952859999999999E-2</c:v>
                </c:pt>
                <c:pt idx="28">
                  <c:v>1.7565170000000001E-2</c:v>
                </c:pt>
                <c:pt idx="29">
                  <c:v>2.1432395999999999E-2</c:v>
                </c:pt>
                <c:pt idx="30">
                  <c:v>2.5548932999999999E-2</c:v>
                </c:pt>
                <c:pt idx="31">
                  <c:v>3.0223633999999999E-2</c:v>
                </c:pt>
                <c:pt idx="32">
                  <c:v>3.6195230000000002E-2</c:v>
                </c:pt>
                <c:pt idx="33">
                  <c:v>4.4778212999999997E-2</c:v>
                </c:pt>
                <c:pt idx="34">
                  <c:v>5.5114786999999998E-2</c:v>
                </c:pt>
                <c:pt idx="35">
                  <c:v>6.5417149999999993E-2</c:v>
                </c:pt>
                <c:pt idx="36">
                  <c:v>7.2442814999999994E-2</c:v>
                </c:pt>
                <c:pt idx="37">
                  <c:v>7.4131840000000004E-2</c:v>
                </c:pt>
                <c:pt idx="38">
                  <c:v>7.0898144999999996E-2</c:v>
                </c:pt>
                <c:pt idx="39">
                  <c:v>6.4685439999999997E-2</c:v>
                </c:pt>
                <c:pt idx="40">
                  <c:v>5.6710556000000002E-2</c:v>
                </c:pt>
                <c:pt idx="41">
                  <c:v>4.8276894000000001E-2</c:v>
                </c:pt>
                <c:pt idx="42">
                  <c:v>4.0330280000000003E-2</c:v>
                </c:pt>
                <c:pt idx="43">
                  <c:v>3.4549160000000002E-2</c:v>
                </c:pt>
                <c:pt idx="44">
                  <c:v>3.3077629999999997E-2</c:v>
                </c:pt>
                <c:pt idx="45">
                  <c:v>3.4877036E-2</c:v>
                </c:pt>
                <c:pt idx="46">
                  <c:v>3.6765445000000001E-2</c:v>
                </c:pt>
                <c:pt idx="47">
                  <c:v>3.6411572000000003E-2</c:v>
                </c:pt>
                <c:pt idx="48">
                  <c:v>3.4401342000000001E-2</c:v>
                </c:pt>
                <c:pt idx="49">
                  <c:v>3.2643895999999999E-2</c:v>
                </c:pt>
                <c:pt idx="50">
                  <c:v>3.1529880000000003E-2</c:v>
                </c:pt>
                <c:pt idx="51">
                  <c:v>3.0740897999999999E-2</c:v>
                </c:pt>
                <c:pt idx="52">
                  <c:v>3.0795207000000002E-2</c:v>
                </c:pt>
                <c:pt idx="53">
                  <c:v>3.241161E-2</c:v>
                </c:pt>
                <c:pt idx="54">
                  <c:v>3.6054004000000001E-2</c:v>
                </c:pt>
                <c:pt idx="55">
                  <c:v>4.1744391999999998E-2</c:v>
                </c:pt>
                <c:pt idx="56">
                  <c:v>4.7202556999999999E-2</c:v>
                </c:pt>
                <c:pt idx="57">
                  <c:v>5.2910496000000001E-2</c:v>
                </c:pt>
                <c:pt idx="58">
                  <c:v>5.8921527000000001E-2</c:v>
                </c:pt>
                <c:pt idx="59">
                  <c:v>6.3667214999999999E-2</c:v>
                </c:pt>
                <c:pt idx="60">
                  <c:v>6.4685980000000004E-2</c:v>
                </c:pt>
                <c:pt idx="61">
                  <c:v>6.2377118000000002E-2</c:v>
                </c:pt>
                <c:pt idx="62">
                  <c:v>5.8810833999999999E-2</c:v>
                </c:pt>
                <c:pt idx="63">
                  <c:v>5.5327452999999999E-2</c:v>
                </c:pt>
                <c:pt idx="64">
                  <c:v>5.0957682999999997E-2</c:v>
                </c:pt>
                <c:pt idx="65">
                  <c:v>4.5281410000000001E-2</c:v>
                </c:pt>
                <c:pt idx="66">
                  <c:v>4.1474335000000001E-2</c:v>
                </c:pt>
                <c:pt idx="67">
                  <c:v>4.2764245999999999E-2</c:v>
                </c:pt>
                <c:pt idx="68">
                  <c:v>4.7931096999999999E-2</c:v>
                </c:pt>
                <c:pt idx="69">
                  <c:v>5.0166219999999997E-2</c:v>
                </c:pt>
                <c:pt idx="70">
                  <c:v>4.4798873000000003E-2</c:v>
                </c:pt>
                <c:pt idx="71">
                  <c:v>3.2306745999999997E-2</c:v>
                </c:pt>
                <c:pt idx="72">
                  <c:v>1.7386647000000002E-2</c:v>
                </c:pt>
                <c:pt idx="73">
                  <c:v>4.7454172999999997E-3</c:v>
                </c:pt>
                <c:pt idx="74">
                  <c:v>0</c:v>
                </c:pt>
                <c:pt idx="75">
                  <c:v>0</c:v>
                </c:pt>
                <c:pt idx="76">
                  <c:v>3.4399388999999999E-3</c:v>
                </c:pt>
                <c:pt idx="77">
                  <c:v>1.1429956999999999E-2</c:v>
                </c:pt>
                <c:pt idx="78">
                  <c:v>1.8154172E-2</c:v>
                </c:pt>
                <c:pt idx="79">
                  <c:v>2.2447601000000001E-2</c:v>
                </c:pt>
                <c:pt idx="80">
                  <c:v>2.4074544999999999E-2</c:v>
                </c:pt>
                <c:pt idx="81">
                  <c:v>2.276446E-2</c:v>
                </c:pt>
                <c:pt idx="82">
                  <c:v>1.7981879999999999E-2</c:v>
                </c:pt>
                <c:pt idx="83">
                  <c:v>1.0745581000000001E-2</c:v>
                </c:pt>
                <c:pt idx="84">
                  <c:v>3.6649627000000001E-3</c:v>
                </c:pt>
                <c:pt idx="85">
                  <c:v>3.7100000000000001E-5</c:v>
                </c:pt>
                <c:pt idx="86">
                  <c:v>1.6693249999999999E-3</c:v>
                </c:pt>
                <c:pt idx="87">
                  <c:v>7.5519109999999997E-3</c:v>
                </c:pt>
                <c:pt idx="88">
                  <c:v>1.5699068E-2</c:v>
                </c:pt>
                <c:pt idx="89">
                  <c:v>2.3436042000000001E-2</c:v>
                </c:pt>
                <c:pt idx="90">
                  <c:v>2.9315958E-2</c:v>
                </c:pt>
                <c:pt idx="91">
                  <c:v>3.3120195999999998E-2</c:v>
                </c:pt>
                <c:pt idx="92">
                  <c:v>3.4028422000000003E-2</c:v>
                </c:pt>
                <c:pt idx="93">
                  <c:v>3.4112573E-2</c:v>
                </c:pt>
                <c:pt idx="94">
                  <c:v>3.3719365000000001E-2</c:v>
                </c:pt>
                <c:pt idx="95">
                  <c:v>3.10719E-2</c:v>
                </c:pt>
                <c:pt idx="96">
                  <c:v>3.0228589E-2</c:v>
                </c:pt>
                <c:pt idx="97">
                  <c:v>2.9528510000000001E-2</c:v>
                </c:pt>
                <c:pt idx="98">
                  <c:v>2.8322507E-2</c:v>
                </c:pt>
                <c:pt idx="99">
                  <c:v>2.722053E-2</c:v>
                </c:pt>
                <c:pt idx="100">
                  <c:v>2.7375145E-2</c:v>
                </c:pt>
                <c:pt idx="101">
                  <c:v>2.7162293000000001E-2</c:v>
                </c:pt>
                <c:pt idx="102">
                  <c:v>2.5824067999999999E-2</c:v>
                </c:pt>
                <c:pt idx="103">
                  <c:v>2.5010027000000001E-2</c:v>
                </c:pt>
                <c:pt idx="104">
                  <c:v>2.3748858000000001E-2</c:v>
                </c:pt>
                <c:pt idx="105">
                  <c:v>2.1784173E-2</c:v>
                </c:pt>
                <c:pt idx="106">
                  <c:v>1.9084802000000001E-2</c:v>
                </c:pt>
                <c:pt idx="107">
                  <c:v>1.5860597000000001E-2</c:v>
                </c:pt>
                <c:pt idx="108">
                  <c:v>1.1866881500000001E-2</c:v>
                </c:pt>
                <c:pt idx="109">
                  <c:v>7.2114626000000003E-3</c:v>
                </c:pt>
                <c:pt idx="110">
                  <c:v>2.4530901999999999E-3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65E6-4D8B-9CDE-EF60693B7809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[2]Sheet1!$D$240:$DT$240</c:f>
              <c:numCache>
                <c:formatCode>General</c:formatCode>
                <c:ptCount val="121"/>
                <c:pt idx="0">
                  <c:v>0</c:v>
                </c:pt>
                <c:pt idx="1">
                  <c:v>1.0607380999999999E-3</c:v>
                </c:pt>
                <c:pt idx="2">
                  <c:v>4.598174E-3</c:v>
                </c:pt>
                <c:pt idx="3">
                  <c:v>8.6559700000000007E-3</c:v>
                </c:pt>
                <c:pt idx="4">
                  <c:v>1.0237426000000001E-2</c:v>
                </c:pt>
                <c:pt idx="5">
                  <c:v>1.1057215E-2</c:v>
                </c:pt>
                <c:pt idx="6">
                  <c:v>1.2017742999999999E-2</c:v>
                </c:pt>
                <c:pt idx="7">
                  <c:v>1.19176265E-2</c:v>
                </c:pt>
                <c:pt idx="8">
                  <c:v>8.8469159999999998E-3</c:v>
                </c:pt>
                <c:pt idx="9">
                  <c:v>2.9224876999999999E-3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3.1508626000000001E-3</c:v>
                </c:pt>
                <c:pt idx="15">
                  <c:v>6.9447956000000003E-3</c:v>
                </c:pt>
                <c:pt idx="16">
                  <c:v>8.1952129999999998E-3</c:v>
                </c:pt>
                <c:pt idx="17">
                  <c:v>6.2661087000000001E-3</c:v>
                </c:pt>
                <c:pt idx="18">
                  <c:v>2.6335403999999999E-3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5.2099999999999998E-4</c:v>
                </c:pt>
                <c:pt idx="24">
                  <c:v>3.5921870000000002E-3</c:v>
                </c:pt>
                <c:pt idx="25">
                  <c:v>6.6604995999999996E-3</c:v>
                </c:pt>
                <c:pt idx="26">
                  <c:v>1.0448148500000001E-2</c:v>
                </c:pt>
                <c:pt idx="27">
                  <c:v>1.3907556999999999E-2</c:v>
                </c:pt>
                <c:pt idx="28">
                  <c:v>1.7593391E-2</c:v>
                </c:pt>
                <c:pt idx="29">
                  <c:v>2.1512554999999999E-2</c:v>
                </c:pt>
                <c:pt idx="30">
                  <c:v>2.5675481E-2</c:v>
                </c:pt>
                <c:pt idx="31">
                  <c:v>3.0384644999999998E-2</c:v>
                </c:pt>
                <c:pt idx="32">
                  <c:v>3.6371599999999997E-2</c:v>
                </c:pt>
                <c:pt idx="33">
                  <c:v>4.4983982999999998E-2</c:v>
                </c:pt>
                <c:pt idx="34">
                  <c:v>5.5324480000000002E-2</c:v>
                </c:pt>
                <c:pt idx="35">
                  <c:v>6.5608374999999997E-2</c:v>
                </c:pt>
                <c:pt idx="36">
                  <c:v>7.2568885999999999E-2</c:v>
                </c:pt>
                <c:pt idx="37">
                  <c:v>7.4152969999999999E-2</c:v>
                </c:pt>
                <c:pt idx="38">
                  <c:v>7.0737049999999996E-2</c:v>
                </c:pt>
                <c:pt idx="39">
                  <c:v>6.4336195999999998E-2</c:v>
                </c:pt>
                <c:pt idx="40">
                  <c:v>5.6232820000000003E-2</c:v>
                </c:pt>
                <c:pt idx="41">
                  <c:v>4.7796544000000003E-2</c:v>
                </c:pt>
                <c:pt idx="42">
                  <c:v>3.9971810000000003E-2</c:v>
                </c:pt>
                <c:pt idx="43">
                  <c:v>3.4395259999999997E-2</c:v>
                </c:pt>
                <c:pt idx="44">
                  <c:v>3.3141572000000001E-2</c:v>
                </c:pt>
                <c:pt idx="45">
                  <c:v>3.5134930000000002E-2</c:v>
                </c:pt>
                <c:pt idx="46">
                  <c:v>3.7096320000000002E-2</c:v>
                </c:pt>
                <c:pt idx="47">
                  <c:v>3.6655492999999997E-2</c:v>
                </c:pt>
                <c:pt idx="48">
                  <c:v>3.4479375999999999E-2</c:v>
                </c:pt>
                <c:pt idx="49">
                  <c:v>3.2620184000000003E-2</c:v>
                </c:pt>
                <c:pt idx="50">
                  <c:v>3.1498708E-2</c:v>
                </c:pt>
                <c:pt idx="51">
                  <c:v>3.0747304E-2</c:v>
                </c:pt>
                <c:pt idx="52">
                  <c:v>3.081441E-2</c:v>
                </c:pt>
                <c:pt idx="53">
                  <c:v>3.2386653000000001E-2</c:v>
                </c:pt>
                <c:pt idx="54">
                  <c:v>3.5971402999999999E-2</c:v>
                </c:pt>
                <c:pt idx="55">
                  <c:v>4.1636102000000001E-2</c:v>
                </c:pt>
                <c:pt idx="56">
                  <c:v>4.7069962999999999E-2</c:v>
                </c:pt>
                <c:pt idx="57">
                  <c:v>5.2753042E-2</c:v>
                </c:pt>
                <c:pt idx="58">
                  <c:v>5.8721719999999998E-2</c:v>
                </c:pt>
                <c:pt idx="59">
                  <c:v>6.3421309999999995E-2</c:v>
                </c:pt>
                <c:pt idx="60">
                  <c:v>6.4419550000000006E-2</c:v>
                </c:pt>
                <c:pt idx="61">
                  <c:v>6.2148920000000003E-2</c:v>
                </c:pt>
                <c:pt idx="62">
                  <c:v>5.8705069999999998E-2</c:v>
                </c:pt>
                <c:pt idx="63">
                  <c:v>5.5385330000000003E-2</c:v>
                </c:pt>
                <c:pt idx="64">
                  <c:v>5.1114180000000002E-2</c:v>
                </c:pt>
                <c:pt idx="65">
                  <c:v>4.5377698000000001E-2</c:v>
                </c:pt>
                <c:pt idx="66">
                  <c:v>4.1391280000000003E-2</c:v>
                </c:pt>
                <c:pt idx="67">
                  <c:v>4.2521283E-2</c:v>
                </c:pt>
                <c:pt idx="68">
                  <c:v>4.7684320000000002E-2</c:v>
                </c:pt>
                <c:pt idx="69">
                  <c:v>5.0064409999999997E-2</c:v>
                </c:pt>
                <c:pt idx="70">
                  <c:v>4.4891734000000003E-2</c:v>
                </c:pt>
                <c:pt idx="71">
                  <c:v>3.2507380000000002E-2</c:v>
                </c:pt>
                <c:pt idx="72">
                  <c:v>1.7572118000000001E-2</c:v>
                </c:pt>
                <c:pt idx="73">
                  <c:v>4.8758686000000004E-3</c:v>
                </c:pt>
                <c:pt idx="74">
                  <c:v>0</c:v>
                </c:pt>
                <c:pt idx="75">
                  <c:v>0</c:v>
                </c:pt>
                <c:pt idx="76">
                  <c:v>3.6792506E-3</c:v>
                </c:pt>
                <c:pt idx="77">
                  <c:v>1.1554149E-2</c:v>
                </c:pt>
                <c:pt idx="78">
                  <c:v>1.8106943E-2</c:v>
                </c:pt>
                <c:pt idx="79">
                  <c:v>2.231911E-2</c:v>
                </c:pt>
                <c:pt idx="80">
                  <c:v>2.4005935999999999E-2</c:v>
                </c:pt>
                <c:pt idx="81">
                  <c:v>2.2809863E-2</c:v>
                </c:pt>
                <c:pt idx="82">
                  <c:v>1.8071220999999998E-2</c:v>
                </c:pt>
                <c:pt idx="83">
                  <c:v>1.0781391E-2</c:v>
                </c:pt>
                <c:pt idx="84">
                  <c:v>3.6161186E-3</c:v>
                </c:pt>
                <c:pt idx="85">
                  <c:v>0</c:v>
                </c:pt>
                <c:pt idx="86">
                  <c:v>1.6640226E-3</c:v>
                </c:pt>
                <c:pt idx="87">
                  <c:v>7.6351235999999999E-3</c:v>
                </c:pt>
                <c:pt idx="88">
                  <c:v>1.5804853000000001E-2</c:v>
                </c:pt>
                <c:pt idx="89">
                  <c:v>2.3468320000000001E-2</c:v>
                </c:pt>
                <c:pt idx="90">
                  <c:v>2.9210389999999999E-2</c:v>
                </c:pt>
                <c:pt idx="91">
                  <c:v>3.2828814999999997E-2</c:v>
                </c:pt>
                <c:pt idx="92">
                  <c:v>3.3628116999999999E-2</c:v>
                </c:pt>
                <c:pt idx="93">
                  <c:v>3.3699202999999997E-2</c:v>
                </c:pt>
                <c:pt idx="94">
                  <c:v>3.3362225000000002E-2</c:v>
                </c:pt>
                <c:pt idx="95">
                  <c:v>3.0858196000000001E-2</c:v>
                </c:pt>
                <c:pt idx="96">
                  <c:v>3.0196483999999999E-2</c:v>
                </c:pt>
                <c:pt idx="97">
                  <c:v>2.9663637E-2</c:v>
                </c:pt>
                <c:pt idx="98">
                  <c:v>2.8575612E-2</c:v>
                </c:pt>
                <c:pt idx="99">
                  <c:v>2.7532398999999999E-2</c:v>
                </c:pt>
                <c:pt idx="100">
                  <c:v>2.7694476999999999E-2</c:v>
                </c:pt>
                <c:pt idx="101">
                  <c:v>2.7445884E-2</c:v>
                </c:pt>
                <c:pt idx="102">
                  <c:v>2.6080599999999999E-2</c:v>
                </c:pt>
                <c:pt idx="103">
                  <c:v>2.5245190000000001E-2</c:v>
                </c:pt>
                <c:pt idx="104">
                  <c:v>2.3960639999999998E-2</c:v>
                </c:pt>
                <c:pt idx="105">
                  <c:v>2.1974057000000002E-2</c:v>
                </c:pt>
                <c:pt idx="106">
                  <c:v>1.9254776000000001E-2</c:v>
                </c:pt>
                <c:pt idx="107">
                  <c:v>1.6032162999999999E-2</c:v>
                </c:pt>
                <c:pt idx="108">
                  <c:v>1.2016347E-2</c:v>
                </c:pt>
                <c:pt idx="109">
                  <c:v>7.341485E-3</c:v>
                </c:pt>
                <c:pt idx="110">
                  <c:v>2.5637226999999999E-3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65E6-4D8B-9CDE-EF60693B7809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[2]Sheet1!$D$241:$DT$241</c:f>
              <c:numCache>
                <c:formatCode>General</c:formatCode>
                <c:ptCount val="121"/>
                <c:pt idx="0">
                  <c:v>0</c:v>
                </c:pt>
                <c:pt idx="1">
                  <c:v>1.3796958000000001E-3</c:v>
                </c:pt>
                <c:pt idx="2">
                  <c:v>4.7593842999999999E-3</c:v>
                </c:pt>
                <c:pt idx="3">
                  <c:v>8.4910850000000006E-3</c:v>
                </c:pt>
                <c:pt idx="4">
                  <c:v>9.8503324999999996E-3</c:v>
                </c:pt>
                <c:pt idx="5">
                  <c:v>1.0749847E-2</c:v>
                </c:pt>
                <c:pt idx="6">
                  <c:v>1.2078785999999999E-2</c:v>
                </c:pt>
                <c:pt idx="7">
                  <c:v>1.2339927000000001E-2</c:v>
                </c:pt>
                <c:pt idx="8">
                  <c:v>9.3628099999999992E-3</c:v>
                </c:pt>
                <c:pt idx="9">
                  <c:v>3.2996566E-3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3.3674305E-3</c:v>
                </c:pt>
                <c:pt idx="15">
                  <c:v>7.1938983000000003E-3</c:v>
                </c:pt>
                <c:pt idx="16">
                  <c:v>8.4188449999999995E-3</c:v>
                </c:pt>
                <c:pt idx="17">
                  <c:v>6.3930219999999999E-3</c:v>
                </c:pt>
                <c:pt idx="18">
                  <c:v>2.6987996000000002E-3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3.5199999999999999E-4</c:v>
                </c:pt>
                <c:pt idx="24">
                  <c:v>3.5481752999999999E-3</c:v>
                </c:pt>
                <c:pt idx="25">
                  <c:v>6.7129879999999996E-3</c:v>
                </c:pt>
                <c:pt idx="26">
                  <c:v>1.0546373E-2</c:v>
                </c:pt>
                <c:pt idx="27">
                  <c:v>1.3985361E-2</c:v>
                </c:pt>
                <c:pt idx="28">
                  <c:v>1.7617002E-2</c:v>
                </c:pt>
                <c:pt idx="29">
                  <c:v>2.1515085999999999E-2</c:v>
                </c:pt>
                <c:pt idx="30">
                  <c:v>2.5684495000000002E-2</c:v>
                </c:pt>
                <c:pt idx="31">
                  <c:v>3.0451125999999999E-2</c:v>
                </c:pt>
                <c:pt idx="32">
                  <c:v>3.6493684999999998E-2</c:v>
                </c:pt>
                <c:pt idx="33">
                  <c:v>4.5107166999999997E-2</c:v>
                </c:pt>
                <c:pt idx="34">
                  <c:v>5.5363476000000002E-2</c:v>
                </c:pt>
                <c:pt idx="35">
                  <c:v>6.5529939999999995E-2</c:v>
                </c:pt>
                <c:pt idx="36">
                  <c:v>7.2409115999999996E-2</c:v>
                </c:pt>
                <c:pt idx="37">
                  <c:v>7.3991634000000001E-2</c:v>
                </c:pt>
                <c:pt idx="38">
                  <c:v>7.0683060000000006E-2</c:v>
                </c:pt>
                <c:pt idx="39">
                  <c:v>6.4433834999999995E-2</c:v>
                </c:pt>
                <c:pt idx="40">
                  <c:v>5.6394659999999999E-2</c:v>
                </c:pt>
                <c:pt idx="41">
                  <c:v>4.7920465000000002E-2</c:v>
                </c:pt>
                <c:pt idx="42">
                  <c:v>3.9966639999999998E-2</c:v>
                </c:pt>
                <c:pt idx="43">
                  <c:v>3.4290439999999998E-2</c:v>
                </c:pt>
                <c:pt idx="44">
                  <c:v>3.305313E-2</c:v>
                </c:pt>
                <c:pt idx="45">
                  <c:v>3.5104690000000001E-2</c:v>
                </c:pt>
                <c:pt idx="46">
                  <c:v>3.7117379999999998E-2</c:v>
                </c:pt>
                <c:pt idx="47">
                  <c:v>3.6654796000000003E-2</c:v>
                </c:pt>
                <c:pt idx="48">
                  <c:v>3.4370970000000001E-2</c:v>
                </c:pt>
                <c:pt idx="49">
                  <c:v>3.2420848000000002E-2</c:v>
                </c:pt>
                <c:pt idx="50">
                  <c:v>3.1339739999999998E-2</c:v>
                </c:pt>
                <c:pt idx="51">
                  <c:v>3.0756103E-2</c:v>
                </c:pt>
                <c:pt idx="52">
                  <c:v>3.0968587999999998E-2</c:v>
                </c:pt>
                <c:pt idx="53">
                  <c:v>3.2581012999999999E-2</c:v>
                </c:pt>
                <c:pt idx="54">
                  <c:v>3.6105823000000002E-2</c:v>
                </c:pt>
                <c:pt idx="55">
                  <c:v>4.1698924999999998E-2</c:v>
                </c:pt>
                <c:pt idx="56">
                  <c:v>4.7118686E-2</c:v>
                </c:pt>
                <c:pt idx="57">
                  <c:v>5.2861784000000002E-2</c:v>
                </c:pt>
                <c:pt idx="58">
                  <c:v>5.8892479999999997E-2</c:v>
                </c:pt>
                <c:pt idx="59">
                  <c:v>6.3582780000000005E-2</c:v>
                </c:pt>
                <c:pt idx="60">
                  <c:v>6.4472329999999994E-2</c:v>
                </c:pt>
                <c:pt idx="61">
                  <c:v>6.2034980000000003E-2</c:v>
                </c:pt>
                <c:pt idx="62">
                  <c:v>5.8473780000000003E-2</c:v>
                </c:pt>
                <c:pt idx="63">
                  <c:v>5.5164650000000003E-2</c:v>
                </c:pt>
                <c:pt idx="64">
                  <c:v>5.1005689999999999E-2</c:v>
                </c:pt>
                <c:pt idx="65">
                  <c:v>4.5378297999999997E-2</c:v>
                </c:pt>
                <c:pt idx="66">
                  <c:v>4.1386289999999999E-2</c:v>
                </c:pt>
                <c:pt idx="67">
                  <c:v>4.2416589999999997E-2</c:v>
                </c:pt>
                <c:pt idx="68">
                  <c:v>4.7493849999999997E-2</c:v>
                </c:pt>
                <c:pt idx="69">
                  <c:v>4.9933406999999999E-2</c:v>
                </c:pt>
                <c:pt idx="70">
                  <c:v>4.4951079999999997E-2</c:v>
                </c:pt>
                <c:pt idx="71">
                  <c:v>3.2737505E-2</c:v>
                </c:pt>
                <c:pt idx="72">
                  <c:v>1.7785344000000002E-2</c:v>
                </c:pt>
                <c:pt idx="73">
                  <c:v>4.8323309999999996E-3</c:v>
                </c:pt>
                <c:pt idx="74">
                  <c:v>0</c:v>
                </c:pt>
                <c:pt idx="75">
                  <c:v>0</c:v>
                </c:pt>
                <c:pt idx="76">
                  <c:v>3.1166044E-3</c:v>
                </c:pt>
                <c:pt idx="77">
                  <c:v>1.1335344000000001E-2</c:v>
                </c:pt>
                <c:pt idx="78">
                  <c:v>1.8306004000000001E-2</c:v>
                </c:pt>
                <c:pt idx="79">
                  <c:v>2.2792703000000001E-2</c:v>
                </c:pt>
                <c:pt idx="80">
                  <c:v>2.4517922000000001E-2</c:v>
                </c:pt>
                <c:pt idx="81">
                  <c:v>2.3167731E-2</c:v>
                </c:pt>
                <c:pt idx="82">
                  <c:v>1.8182004000000002E-2</c:v>
                </c:pt>
                <c:pt idx="83">
                  <c:v>1.0633079E-2</c:v>
                </c:pt>
                <c:pt idx="84">
                  <c:v>3.2637562000000001E-3</c:v>
                </c:pt>
                <c:pt idx="85">
                  <c:v>0</c:v>
                </c:pt>
                <c:pt idx="86">
                  <c:v>1.1868512999999999E-3</c:v>
                </c:pt>
                <c:pt idx="87">
                  <c:v>7.2838E-3</c:v>
                </c:pt>
                <c:pt idx="88">
                  <c:v>1.5682050999999999E-2</c:v>
                </c:pt>
                <c:pt idx="89">
                  <c:v>2.3620355999999999E-2</c:v>
                </c:pt>
                <c:pt idx="90">
                  <c:v>2.9618438E-2</c:v>
                </c:pt>
                <c:pt idx="91">
                  <c:v>3.3380849999999997E-2</c:v>
                </c:pt>
                <c:pt idx="92">
                  <c:v>3.4156582999999997E-2</c:v>
                </c:pt>
                <c:pt idx="93">
                  <c:v>3.4093663000000003E-2</c:v>
                </c:pt>
                <c:pt idx="94">
                  <c:v>3.3574517999999998E-2</c:v>
                </c:pt>
                <c:pt idx="95">
                  <c:v>3.0862885E-2</c:v>
                </c:pt>
                <c:pt idx="96">
                  <c:v>3.0010931000000001E-2</c:v>
                </c:pt>
                <c:pt idx="97">
                  <c:v>2.933419E-2</c:v>
                </c:pt>
                <c:pt idx="98">
                  <c:v>2.8160667E-2</c:v>
                </c:pt>
                <c:pt idx="99">
                  <c:v>2.7097763E-2</c:v>
                </c:pt>
                <c:pt idx="100">
                  <c:v>2.7297453999999999E-2</c:v>
                </c:pt>
                <c:pt idx="101">
                  <c:v>2.7121349999999999E-2</c:v>
                </c:pt>
                <c:pt idx="102">
                  <c:v>2.5840473999999999E-2</c:v>
                </c:pt>
                <c:pt idx="103">
                  <c:v>2.5100761999999999E-2</c:v>
                </c:pt>
                <c:pt idx="104">
                  <c:v>2.3912584000000001E-2</c:v>
                </c:pt>
                <c:pt idx="105">
                  <c:v>2.2013193E-2</c:v>
                </c:pt>
                <c:pt idx="106">
                  <c:v>1.9370809999999999E-2</c:v>
                </c:pt>
                <c:pt idx="107">
                  <c:v>1.6195701E-2</c:v>
                </c:pt>
                <c:pt idx="108">
                  <c:v>1.2227626E-2</c:v>
                </c:pt>
                <c:pt idx="109">
                  <c:v>7.580931E-3</c:v>
                </c:pt>
                <c:pt idx="110">
                  <c:v>2.808676E-3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65E6-4D8B-9CDE-EF60693B780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MWPPG089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[2]Sheet1!$D$1210:$DT$1210</c:f>
              <c:numCache>
                <c:formatCode>General</c:formatCode>
                <c:ptCount val="121"/>
                <c:pt idx="0">
                  <c:v>3.2160152000000001E-3</c:v>
                </c:pt>
                <c:pt idx="1">
                  <c:v>2.019107E-3</c:v>
                </c:pt>
                <c:pt idx="2">
                  <c:v>3.5617582E-3</c:v>
                </c:pt>
                <c:pt idx="3">
                  <c:v>3.8757307999999998E-3</c:v>
                </c:pt>
                <c:pt idx="4">
                  <c:v>3.8811412999999999E-3</c:v>
                </c:pt>
                <c:pt idx="5">
                  <c:v>4.2352969999999998E-3</c:v>
                </c:pt>
                <c:pt idx="6">
                  <c:v>5.5242455999999999E-3</c:v>
                </c:pt>
                <c:pt idx="7">
                  <c:v>7.2558279999999998E-3</c:v>
                </c:pt>
                <c:pt idx="8">
                  <c:v>6.9226263999999996E-3</c:v>
                </c:pt>
                <c:pt idx="9">
                  <c:v>3.3536241E-3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1.4582505000000001E-3</c:v>
                </c:pt>
                <c:pt idx="15">
                  <c:v>7.5375032999999998E-3</c:v>
                </c:pt>
                <c:pt idx="16">
                  <c:v>1.2074701E-2</c:v>
                </c:pt>
                <c:pt idx="17">
                  <c:v>1.1756012999999999E-2</c:v>
                </c:pt>
                <c:pt idx="18">
                  <c:v>6.826932E-3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5.5522745999999996E-3</c:v>
                </c:pt>
                <c:pt idx="27">
                  <c:v>1.0942711500000001E-2</c:v>
                </c:pt>
                <c:pt idx="28">
                  <c:v>1.5472377000000001E-2</c:v>
                </c:pt>
                <c:pt idx="29">
                  <c:v>1.9152229999999999E-2</c:v>
                </c:pt>
                <c:pt idx="30">
                  <c:v>2.3252887999999999E-2</c:v>
                </c:pt>
                <c:pt idx="31">
                  <c:v>2.7903691000000001E-2</c:v>
                </c:pt>
                <c:pt idx="32">
                  <c:v>3.2669443999999999E-2</c:v>
                </c:pt>
                <c:pt idx="33">
                  <c:v>3.9011276999999997E-2</c:v>
                </c:pt>
                <c:pt idx="34">
                  <c:v>4.6143024999999997E-2</c:v>
                </c:pt>
                <c:pt idx="35">
                  <c:v>5.2589605999999997E-2</c:v>
                </c:pt>
                <c:pt idx="36">
                  <c:v>5.5615306000000003E-2</c:v>
                </c:pt>
                <c:pt idx="37">
                  <c:v>5.353807E-2</c:v>
                </c:pt>
                <c:pt idx="38">
                  <c:v>4.7334335999999998E-2</c:v>
                </c:pt>
                <c:pt idx="39">
                  <c:v>3.8798656000000001E-2</c:v>
                </c:pt>
                <c:pt idx="40">
                  <c:v>2.9395705000000001E-2</c:v>
                </c:pt>
                <c:pt idx="41">
                  <c:v>2.1906491E-2</c:v>
                </c:pt>
                <c:pt idx="42">
                  <c:v>1.7421440999999999E-2</c:v>
                </c:pt>
                <c:pt idx="43">
                  <c:v>1.778801E-2</c:v>
                </c:pt>
                <c:pt idx="44">
                  <c:v>2.3215205999999999E-2</c:v>
                </c:pt>
                <c:pt idx="45">
                  <c:v>3.0558676E-2</c:v>
                </c:pt>
                <c:pt idx="46">
                  <c:v>3.5700675000000001E-2</c:v>
                </c:pt>
                <c:pt idx="47">
                  <c:v>3.6662319999999998E-2</c:v>
                </c:pt>
                <c:pt idx="48">
                  <c:v>3.477529E-2</c:v>
                </c:pt>
                <c:pt idx="49">
                  <c:v>3.2746613000000001E-2</c:v>
                </c:pt>
                <c:pt idx="50">
                  <c:v>3.1552616999999998E-2</c:v>
                </c:pt>
                <c:pt idx="51">
                  <c:v>3.1783502999999998E-2</c:v>
                </c:pt>
                <c:pt idx="52">
                  <c:v>3.2516375E-2</c:v>
                </c:pt>
                <c:pt idx="53">
                  <c:v>3.1565174000000001E-2</c:v>
                </c:pt>
                <c:pt idx="54">
                  <c:v>2.7694E-2</c:v>
                </c:pt>
                <c:pt idx="55">
                  <c:v>2.3640415000000001E-2</c:v>
                </c:pt>
                <c:pt idx="56">
                  <c:v>2.2589893999999999E-2</c:v>
                </c:pt>
                <c:pt idx="57">
                  <c:v>2.8049089999999999E-2</c:v>
                </c:pt>
                <c:pt idx="58">
                  <c:v>3.7812116999999999E-2</c:v>
                </c:pt>
                <c:pt idx="59">
                  <c:v>4.6208907E-2</c:v>
                </c:pt>
                <c:pt idx="60">
                  <c:v>4.8361015E-2</c:v>
                </c:pt>
                <c:pt idx="61">
                  <c:v>4.6551198000000002E-2</c:v>
                </c:pt>
                <c:pt idx="62">
                  <c:v>4.5342404000000003E-2</c:v>
                </c:pt>
                <c:pt idx="63">
                  <c:v>4.7002670000000003E-2</c:v>
                </c:pt>
                <c:pt idx="64">
                  <c:v>4.8515685000000003E-2</c:v>
                </c:pt>
                <c:pt idx="65">
                  <c:v>4.760288E-2</c:v>
                </c:pt>
                <c:pt idx="66">
                  <c:v>4.7408678000000003E-2</c:v>
                </c:pt>
                <c:pt idx="67">
                  <c:v>5.2456662000000001E-2</c:v>
                </c:pt>
                <c:pt idx="68">
                  <c:v>6.1172575E-2</c:v>
                </c:pt>
                <c:pt idx="69">
                  <c:v>6.4610644999999994E-2</c:v>
                </c:pt>
                <c:pt idx="70">
                  <c:v>5.6129325000000001E-2</c:v>
                </c:pt>
                <c:pt idx="71">
                  <c:v>3.7538000000000002E-2</c:v>
                </c:pt>
                <c:pt idx="72">
                  <c:v>1.8360747E-2</c:v>
                </c:pt>
                <c:pt idx="73">
                  <c:v>7.119925E-3</c:v>
                </c:pt>
                <c:pt idx="74">
                  <c:v>6.6502523000000003E-3</c:v>
                </c:pt>
                <c:pt idx="75">
                  <c:v>1.2928059E-2</c:v>
                </c:pt>
                <c:pt idx="76">
                  <c:v>2.012073E-2</c:v>
                </c:pt>
                <c:pt idx="77">
                  <c:v>2.3877386E-2</c:v>
                </c:pt>
                <c:pt idx="78">
                  <c:v>2.4947690000000002E-2</c:v>
                </c:pt>
                <c:pt idx="79">
                  <c:v>2.533407E-2</c:v>
                </c:pt>
                <c:pt idx="80">
                  <c:v>2.4281250000000001E-2</c:v>
                </c:pt>
                <c:pt idx="81">
                  <c:v>1.9504968000000001E-2</c:v>
                </c:pt>
                <c:pt idx="82">
                  <c:v>9.9263979999999995E-3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3.3129385999999999E-3</c:v>
                </c:pt>
                <c:pt idx="88">
                  <c:v>1.5147992000000001E-2</c:v>
                </c:pt>
                <c:pt idx="89">
                  <c:v>2.4594682999999999E-2</c:v>
                </c:pt>
                <c:pt idx="90">
                  <c:v>3.0132969999999999E-2</c:v>
                </c:pt>
                <c:pt idx="91">
                  <c:v>3.2296440000000003E-2</c:v>
                </c:pt>
                <c:pt idx="92">
                  <c:v>3.0997474000000001E-2</c:v>
                </c:pt>
                <c:pt idx="93">
                  <c:v>2.8420326999999999E-2</c:v>
                </c:pt>
                <c:pt idx="94">
                  <c:v>2.5544776000000002E-2</c:v>
                </c:pt>
                <c:pt idx="95">
                  <c:v>2.2557127999999999E-2</c:v>
                </c:pt>
                <c:pt idx="96">
                  <c:v>2.2597770999999999E-2</c:v>
                </c:pt>
                <c:pt idx="97">
                  <c:v>2.438765E-2</c:v>
                </c:pt>
                <c:pt idx="98">
                  <c:v>2.6932705000000001E-2</c:v>
                </c:pt>
                <c:pt idx="99">
                  <c:v>2.9471219E-2</c:v>
                </c:pt>
                <c:pt idx="100">
                  <c:v>3.1611223000000001E-2</c:v>
                </c:pt>
                <c:pt idx="101">
                  <c:v>3.1889426999999998E-2</c:v>
                </c:pt>
                <c:pt idx="102">
                  <c:v>3.206784E-2</c:v>
                </c:pt>
                <c:pt idx="103">
                  <c:v>3.1869794999999999E-2</c:v>
                </c:pt>
                <c:pt idx="104">
                  <c:v>3.0428185999999999E-2</c:v>
                </c:pt>
                <c:pt idx="105">
                  <c:v>2.7907033000000001E-2</c:v>
                </c:pt>
                <c:pt idx="106">
                  <c:v>2.4277692999999999E-2</c:v>
                </c:pt>
                <c:pt idx="107">
                  <c:v>2.0168254E-2</c:v>
                </c:pt>
                <c:pt idx="108">
                  <c:v>1.4619281499999999E-2</c:v>
                </c:pt>
                <c:pt idx="109">
                  <c:v>8.3975439999999998E-3</c:v>
                </c:pt>
                <c:pt idx="110">
                  <c:v>2.1150807999999999E-3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E37-4214-AE20-4C6F6C378B4A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[2]Sheet1!$D$1211:$DT$1211</c:f>
              <c:numCache>
                <c:formatCode>General</c:formatCode>
                <c:ptCount val="121"/>
                <c:pt idx="0">
                  <c:v>2.8168393999999999E-3</c:v>
                </c:pt>
                <c:pt idx="1">
                  <c:v>1.6192896999999999E-3</c:v>
                </c:pt>
                <c:pt idx="2">
                  <c:v>3.0894249999999998E-3</c:v>
                </c:pt>
                <c:pt idx="3">
                  <c:v>3.4654497E-3</c:v>
                </c:pt>
                <c:pt idx="4">
                  <c:v>3.5326933E-3</c:v>
                </c:pt>
                <c:pt idx="5">
                  <c:v>3.9952253000000004E-3</c:v>
                </c:pt>
                <c:pt idx="6">
                  <c:v>5.4794153999999998E-3</c:v>
                </c:pt>
                <c:pt idx="7">
                  <c:v>7.4233635999999999E-3</c:v>
                </c:pt>
                <c:pt idx="8">
                  <c:v>7.2556753000000002E-3</c:v>
                </c:pt>
                <c:pt idx="9">
                  <c:v>3.6543693999999999E-3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1.1285414E-3</c:v>
                </c:pt>
                <c:pt idx="15">
                  <c:v>7.3693044999999999E-3</c:v>
                </c:pt>
                <c:pt idx="16">
                  <c:v>1.2036356E-2</c:v>
                </c:pt>
                <c:pt idx="17">
                  <c:v>1.1755023999999999E-2</c:v>
                </c:pt>
                <c:pt idx="18">
                  <c:v>6.7519922999999997E-3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5.8710393000000003E-3</c:v>
                </c:pt>
                <c:pt idx="27">
                  <c:v>1.1356916999999999E-2</c:v>
                </c:pt>
                <c:pt idx="28">
                  <c:v>1.5826441E-2</c:v>
                </c:pt>
                <c:pt idx="29">
                  <c:v>1.9284691999999999E-2</c:v>
                </c:pt>
                <c:pt idx="30">
                  <c:v>2.3211412000000001E-2</c:v>
                </c:pt>
                <c:pt idx="31">
                  <c:v>2.7826066999999999E-2</c:v>
                </c:pt>
                <c:pt idx="32">
                  <c:v>3.2631340000000002E-2</c:v>
                </c:pt>
                <c:pt idx="33">
                  <c:v>3.8993206000000002E-2</c:v>
                </c:pt>
                <c:pt idx="34">
                  <c:v>4.6006343999999998E-2</c:v>
                </c:pt>
                <c:pt idx="35">
                  <c:v>5.2280508000000003E-2</c:v>
                </c:pt>
                <c:pt idx="36">
                  <c:v>5.5240723999999998E-2</c:v>
                </c:pt>
                <c:pt idx="37">
                  <c:v>5.3351387E-2</c:v>
                </c:pt>
                <c:pt idx="38">
                  <c:v>4.7487612999999998E-2</c:v>
                </c:pt>
                <c:pt idx="39">
                  <c:v>3.9279014000000001E-2</c:v>
                </c:pt>
                <c:pt idx="40">
                  <c:v>3.0050894000000002E-2</c:v>
                </c:pt>
                <c:pt idx="41">
                  <c:v>2.2550743000000002E-2</c:v>
                </c:pt>
                <c:pt idx="42">
                  <c:v>1.7951503000000001E-2</c:v>
                </c:pt>
                <c:pt idx="43">
                  <c:v>1.8168716000000001E-2</c:v>
                </c:pt>
                <c:pt idx="44">
                  <c:v>2.3441428E-2</c:v>
                </c:pt>
                <c:pt idx="45">
                  <c:v>3.0704367999999999E-2</c:v>
                </c:pt>
                <c:pt idx="46">
                  <c:v>3.585025E-2</c:v>
                </c:pt>
                <c:pt idx="47">
                  <c:v>3.6842874999999997E-2</c:v>
                </c:pt>
                <c:pt idx="48">
                  <c:v>3.4947390000000002E-2</c:v>
                </c:pt>
                <c:pt idx="49">
                  <c:v>3.2830507000000002E-2</c:v>
                </c:pt>
                <c:pt idx="50">
                  <c:v>3.1497020000000001E-2</c:v>
                </c:pt>
                <c:pt idx="51">
                  <c:v>3.1615400000000002E-2</c:v>
                </c:pt>
                <c:pt idx="52">
                  <c:v>3.2300160000000001E-2</c:v>
                </c:pt>
                <c:pt idx="53">
                  <c:v>3.1343203E-2</c:v>
                </c:pt>
                <c:pt idx="54">
                  <c:v>2.7471539E-2</c:v>
                </c:pt>
                <c:pt idx="55">
                  <c:v>2.3426031999999999E-2</c:v>
                </c:pt>
                <c:pt idx="56">
                  <c:v>2.2416723999999999E-2</c:v>
                </c:pt>
                <c:pt idx="57">
                  <c:v>2.7899975E-2</c:v>
                </c:pt>
                <c:pt idx="58">
                  <c:v>3.7664108000000002E-2</c:v>
                </c:pt>
                <c:pt idx="59">
                  <c:v>4.6102002000000003E-2</c:v>
                </c:pt>
                <c:pt idx="60">
                  <c:v>4.8378520000000001E-2</c:v>
                </c:pt>
                <c:pt idx="61">
                  <c:v>4.6755159999999997E-2</c:v>
                </c:pt>
                <c:pt idx="62">
                  <c:v>4.5646829999999999E-2</c:v>
                </c:pt>
                <c:pt idx="63">
                  <c:v>4.7262199999999997E-2</c:v>
                </c:pt>
                <c:pt idx="64">
                  <c:v>4.8652140000000003E-2</c:v>
                </c:pt>
                <c:pt idx="65">
                  <c:v>4.7672022000000001E-2</c:v>
                </c:pt>
                <c:pt idx="66">
                  <c:v>4.7473534999999997E-2</c:v>
                </c:pt>
                <c:pt idx="67">
                  <c:v>5.2512966000000001E-2</c:v>
                </c:pt>
                <c:pt idx="68">
                  <c:v>6.1135219999999997E-2</c:v>
                </c:pt>
                <c:pt idx="69">
                  <c:v>6.4456970000000002E-2</c:v>
                </c:pt>
                <c:pt idx="70">
                  <c:v>5.5910620000000001E-2</c:v>
                </c:pt>
                <c:pt idx="71">
                  <c:v>3.7363194000000002E-2</c:v>
                </c:pt>
                <c:pt idx="72">
                  <c:v>1.8302232000000002E-2</c:v>
                </c:pt>
                <c:pt idx="73">
                  <c:v>7.1556572999999998E-3</c:v>
                </c:pt>
                <c:pt idx="74">
                  <c:v>6.7087746999999996E-3</c:v>
                </c:pt>
                <c:pt idx="75">
                  <c:v>1.2955664E-2</c:v>
                </c:pt>
                <c:pt idx="76">
                  <c:v>2.0130215E-2</c:v>
                </c:pt>
                <c:pt idx="77">
                  <c:v>2.3910541E-2</c:v>
                </c:pt>
                <c:pt idx="78">
                  <c:v>2.4991907000000001E-2</c:v>
                </c:pt>
                <c:pt idx="79">
                  <c:v>2.5343971E-2</c:v>
                </c:pt>
                <c:pt idx="80">
                  <c:v>2.4222605000000001E-2</c:v>
                </c:pt>
                <c:pt idx="81">
                  <c:v>1.9409096000000001E-2</c:v>
                </c:pt>
                <c:pt idx="82">
                  <c:v>9.8516090000000008E-3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2.8627268000000002E-3</c:v>
                </c:pt>
                <c:pt idx="88">
                  <c:v>1.4717071E-2</c:v>
                </c:pt>
                <c:pt idx="89">
                  <c:v>2.4254581000000001E-2</c:v>
                </c:pt>
                <c:pt idx="90">
                  <c:v>2.9915975000000001E-2</c:v>
                </c:pt>
                <c:pt idx="91">
                  <c:v>3.2253039999999997E-2</c:v>
                </c:pt>
                <c:pt idx="92">
                  <c:v>3.1098555999999999E-2</c:v>
                </c:pt>
                <c:pt idx="93">
                  <c:v>2.8618459999999998E-2</c:v>
                </c:pt>
                <c:pt idx="94">
                  <c:v>2.5772275000000001E-2</c:v>
                </c:pt>
                <c:pt idx="95">
                  <c:v>2.2745483E-2</c:v>
                </c:pt>
                <c:pt idx="96">
                  <c:v>2.2726240000000002E-2</c:v>
                </c:pt>
                <c:pt idx="97">
                  <c:v>2.4462655E-2</c:v>
                </c:pt>
                <c:pt idx="98">
                  <c:v>2.6980773999999999E-2</c:v>
                </c:pt>
                <c:pt idx="99">
                  <c:v>2.9516417999999999E-2</c:v>
                </c:pt>
                <c:pt idx="100">
                  <c:v>3.16578E-2</c:v>
                </c:pt>
                <c:pt idx="101">
                  <c:v>3.1873770000000003E-2</c:v>
                </c:pt>
                <c:pt idx="102">
                  <c:v>3.2057813999999997E-2</c:v>
                </c:pt>
                <c:pt idx="103">
                  <c:v>3.1850584000000001E-2</c:v>
                </c:pt>
                <c:pt idx="104">
                  <c:v>3.0399214000000001E-2</c:v>
                </c:pt>
                <c:pt idx="105">
                  <c:v>2.7871327000000001E-2</c:v>
                </c:pt>
                <c:pt idx="106">
                  <c:v>2.4238038999999999E-2</c:v>
                </c:pt>
                <c:pt idx="107">
                  <c:v>2.0158399E-2</c:v>
                </c:pt>
                <c:pt idx="108">
                  <c:v>1.4603402999999999E-2</c:v>
                </c:pt>
                <c:pt idx="109">
                  <c:v>8.3836699999999993E-3</c:v>
                </c:pt>
                <c:pt idx="110">
                  <c:v>2.1055618E-3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E37-4214-AE20-4C6F6C378B4A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[2]Sheet1!$D$1212:$DT$1212</c:f>
              <c:numCache>
                <c:formatCode>General</c:formatCode>
                <c:ptCount val="121"/>
                <c:pt idx="0">
                  <c:v>3.1174204999999998E-3</c:v>
                </c:pt>
                <c:pt idx="1">
                  <c:v>1.8195834E-3</c:v>
                </c:pt>
                <c:pt idx="2">
                  <c:v>3.2728905999999999E-3</c:v>
                </c:pt>
                <c:pt idx="3">
                  <c:v>3.7334607999999999E-3</c:v>
                </c:pt>
                <c:pt idx="4">
                  <c:v>3.9360261999999997E-3</c:v>
                </c:pt>
                <c:pt idx="5">
                  <c:v>4.4067070000000002E-3</c:v>
                </c:pt>
                <c:pt idx="6">
                  <c:v>5.7400893E-3</c:v>
                </c:pt>
                <c:pt idx="7">
                  <c:v>7.4512119999999996E-3</c:v>
                </c:pt>
                <c:pt idx="8">
                  <c:v>7.1726979999999999E-3</c:v>
                </c:pt>
                <c:pt idx="9">
                  <c:v>3.6589600000000002E-3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7.85E-4</c:v>
                </c:pt>
                <c:pt idx="15">
                  <c:v>6.883134E-3</c:v>
                </c:pt>
                <c:pt idx="16">
                  <c:v>1.1650976E-2</c:v>
                </c:pt>
                <c:pt idx="17">
                  <c:v>1.1654362E-2</c:v>
                </c:pt>
                <c:pt idx="18">
                  <c:v>6.9875885E-3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5.7729790000000001E-3</c:v>
                </c:pt>
                <c:pt idx="27">
                  <c:v>1.1343545E-2</c:v>
                </c:pt>
                <c:pt idx="28">
                  <c:v>1.5859392E-2</c:v>
                </c:pt>
                <c:pt idx="29">
                  <c:v>1.9351006E-2</c:v>
                </c:pt>
                <c:pt idx="30">
                  <c:v>2.3296715999999999E-2</c:v>
                </c:pt>
                <c:pt idx="31">
                  <c:v>2.7912876E-2</c:v>
                </c:pt>
                <c:pt idx="32">
                  <c:v>3.2688465E-2</c:v>
                </c:pt>
                <c:pt idx="33">
                  <c:v>3.9015673000000001E-2</c:v>
                </c:pt>
                <c:pt idx="34">
                  <c:v>4.5980614000000003E-2</c:v>
                </c:pt>
                <c:pt idx="35">
                  <c:v>5.220851E-2</c:v>
                </c:pt>
                <c:pt idx="36">
                  <c:v>5.5151522000000001E-2</c:v>
                </c:pt>
                <c:pt idx="37">
                  <c:v>5.3253498000000003E-2</c:v>
                </c:pt>
                <c:pt idx="38">
                  <c:v>4.7438182000000002E-2</c:v>
                </c:pt>
                <c:pt idx="39">
                  <c:v>3.9293467999999998E-2</c:v>
                </c:pt>
                <c:pt idx="40">
                  <c:v>3.0069572999999999E-2</c:v>
                </c:pt>
                <c:pt idx="41">
                  <c:v>2.2531075000000001E-2</c:v>
                </c:pt>
                <c:pt idx="42">
                  <c:v>1.7836455000000001E-2</c:v>
                </c:pt>
                <c:pt idx="43">
                  <c:v>1.7987630000000001E-2</c:v>
                </c:pt>
                <c:pt idx="44">
                  <c:v>2.3288804999999999E-2</c:v>
                </c:pt>
                <c:pt idx="45">
                  <c:v>3.060734E-2</c:v>
                </c:pt>
                <c:pt idx="46">
                  <c:v>3.5790759999999998E-2</c:v>
                </c:pt>
                <c:pt idx="47">
                  <c:v>3.6759604000000001E-2</c:v>
                </c:pt>
                <c:pt idx="48">
                  <c:v>3.4823444000000002E-2</c:v>
                </c:pt>
                <c:pt idx="49">
                  <c:v>3.2653656000000003E-2</c:v>
                </c:pt>
                <c:pt idx="50">
                  <c:v>3.1323620000000003E-2</c:v>
                </c:pt>
                <c:pt idx="51">
                  <c:v>3.1532275999999998E-2</c:v>
                </c:pt>
                <c:pt idx="52">
                  <c:v>3.2362189999999999E-2</c:v>
                </c:pt>
                <c:pt idx="53">
                  <c:v>3.1550549999999997E-2</c:v>
                </c:pt>
                <c:pt idx="54">
                  <c:v>2.7714042000000001E-2</c:v>
                </c:pt>
                <c:pt idx="55">
                  <c:v>2.3520583000000001E-2</c:v>
                </c:pt>
                <c:pt idx="56">
                  <c:v>2.223458E-2</c:v>
                </c:pt>
                <c:pt idx="57">
                  <c:v>2.7518529999999999E-2</c:v>
                </c:pt>
                <c:pt idx="58">
                  <c:v>3.7257943000000002E-2</c:v>
                </c:pt>
                <c:pt idx="59">
                  <c:v>4.5812048000000001E-2</c:v>
                </c:pt>
                <c:pt idx="60">
                  <c:v>4.8194762000000002E-2</c:v>
                </c:pt>
                <c:pt idx="61">
                  <c:v>4.6548456000000002E-2</c:v>
                </c:pt>
                <c:pt idx="62">
                  <c:v>4.5345426000000001E-2</c:v>
                </c:pt>
                <c:pt idx="63">
                  <c:v>4.6923066999999999E-2</c:v>
                </c:pt>
                <c:pt idx="64">
                  <c:v>4.8418622000000001E-2</c:v>
                </c:pt>
                <c:pt idx="65">
                  <c:v>4.7618352000000003E-2</c:v>
                </c:pt>
                <c:pt idx="66">
                  <c:v>4.7593173000000003E-2</c:v>
                </c:pt>
                <c:pt idx="67">
                  <c:v>5.2742810000000001E-2</c:v>
                </c:pt>
                <c:pt idx="68">
                  <c:v>6.1421837999999999E-2</c:v>
                </c:pt>
                <c:pt idx="69">
                  <c:v>6.4755339999999995E-2</c:v>
                </c:pt>
                <c:pt idx="70">
                  <c:v>5.6188059999999998E-2</c:v>
                </c:pt>
                <c:pt idx="71">
                  <c:v>3.7582039999999997E-2</c:v>
                </c:pt>
                <c:pt idx="72">
                  <c:v>1.8447528000000001E-2</c:v>
                </c:pt>
                <c:pt idx="73">
                  <c:v>7.2394586E-3</c:v>
                </c:pt>
                <c:pt idx="74">
                  <c:v>6.7449184000000001E-3</c:v>
                </c:pt>
                <c:pt idx="75">
                  <c:v>1.2940269000000001E-2</c:v>
                </c:pt>
                <c:pt idx="76">
                  <c:v>2.0050724999999998E-2</c:v>
                </c:pt>
                <c:pt idx="77">
                  <c:v>2.3786168999999999E-2</c:v>
                </c:pt>
                <c:pt idx="78">
                  <c:v>2.4910789999999999E-2</c:v>
                </c:pt>
                <c:pt idx="79">
                  <c:v>2.5387367000000001E-2</c:v>
                </c:pt>
                <c:pt idx="80">
                  <c:v>2.4385629999999998E-2</c:v>
                </c:pt>
                <c:pt idx="81">
                  <c:v>1.9593723E-2</c:v>
                </c:pt>
                <c:pt idx="82">
                  <c:v>9.927099E-3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2.7191203999999999E-3</c:v>
                </c:pt>
                <c:pt idx="88">
                  <c:v>1.4638956E-2</c:v>
                </c:pt>
                <c:pt idx="89">
                  <c:v>2.4224479E-2</c:v>
                </c:pt>
                <c:pt idx="90">
                  <c:v>2.9903018999999999E-2</c:v>
                </c:pt>
                <c:pt idx="91">
                  <c:v>3.2236803000000001E-2</c:v>
                </c:pt>
                <c:pt idx="92">
                  <c:v>3.106366E-2</c:v>
                </c:pt>
                <c:pt idx="93">
                  <c:v>2.8559145000000001E-2</c:v>
                </c:pt>
                <c:pt idx="94">
                  <c:v>2.5697227999999999E-2</c:v>
                </c:pt>
                <c:pt idx="95">
                  <c:v>2.2652498E-2</c:v>
                </c:pt>
                <c:pt idx="96">
                  <c:v>2.2608696000000001E-2</c:v>
                </c:pt>
                <c:pt idx="97">
                  <c:v>2.4334597999999999E-2</c:v>
                </c:pt>
                <c:pt idx="98">
                  <c:v>2.6865337E-2</c:v>
                </c:pt>
                <c:pt idx="99">
                  <c:v>2.9432053E-2</c:v>
                </c:pt>
                <c:pt idx="100">
                  <c:v>3.1616610000000003E-2</c:v>
                </c:pt>
                <c:pt idx="101">
                  <c:v>3.1876170000000002E-2</c:v>
                </c:pt>
                <c:pt idx="102">
                  <c:v>3.2119475000000001E-2</c:v>
                </c:pt>
                <c:pt idx="103">
                  <c:v>3.1958993999999998E-2</c:v>
                </c:pt>
                <c:pt idx="104">
                  <c:v>3.0541276999999999E-2</c:v>
                </c:pt>
                <c:pt idx="105">
                  <c:v>2.80311E-2</c:v>
                </c:pt>
                <c:pt idx="106">
                  <c:v>2.4403190000000002E-2</c:v>
                </c:pt>
                <c:pt idx="107">
                  <c:v>2.0299525999999998E-2</c:v>
                </c:pt>
                <c:pt idx="108">
                  <c:v>1.4734651E-2</c:v>
                </c:pt>
                <c:pt idx="109">
                  <c:v>8.5005859999999992E-3</c:v>
                </c:pt>
                <c:pt idx="110">
                  <c:v>2.2069317999999999E-3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CE37-4214-AE20-4C6F6C378B4A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[2]Sheet1!$D$1213:$DT$1213</c:f>
              <c:numCache>
                <c:formatCode>General</c:formatCode>
                <c:ptCount val="121"/>
                <c:pt idx="0">
                  <c:v>3.4488129999999998E-3</c:v>
                </c:pt>
                <c:pt idx="1">
                  <c:v>2.2514057E-3</c:v>
                </c:pt>
                <c:pt idx="2">
                  <c:v>3.6477316000000002E-3</c:v>
                </c:pt>
                <c:pt idx="3">
                  <c:v>3.892923E-3</c:v>
                </c:pt>
                <c:pt idx="4">
                  <c:v>3.7772455E-3</c:v>
                </c:pt>
                <c:pt idx="5">
                  <c:v>4.0287724999999996E-3</c:v>
                </c:pt>
                <c:pt idx="6">
                  <c:v>5.3247479999999998E-3</c:v>
                </c:pt>
                <c:pt idx="7">
                  <c:v>7.1387496E-3</c:v>
                </c:pt>
                <c:pt idx="8">
                  <c:v>6.9289859999999998E-3</c:v>
                </c:pt>
                <c:pt idx="9">
                  <c:v>3.4216994E-3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1.4016683999999999E-3</c:v>
                </c:pt>
                <c:pt idx="15">
                  <c:v>7.4384969999999996E-3</c:v>
                </c:pt>
                <c:pt idx="16">
                  <c:v>1.2001375E-2</c:v>
                </c:pt>
                <c:pt idx="17">
                  <c:v>1.1772553999999999E-2</c:v>
                </c:pt>
                <c:pt idx="18">
                  <c:v>6.8882094000000003E-3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5.7293092999999998E-3</c:v>
                </c:pt>
                <c:pt idx="27">
                  <c:v>1.14318775E-2</c:v>
                </c:pt>
                <c:pt idx="28">
                  <c:v>1.6060984E-2</c:v>
                </c:pt>
                <c:pt idx="29">
                  <c:v>1.9552492000000001E-2</c:v>
                </c:pt>
                <c:pt idx="30">
                  <c:v>2.3422426999999999E-2</c:v>
                </c:pt>
                <c:pt idx="31">
                  <c:v>2.7916823E-2</c:v>
                </c:pt>
                <c:pt idx="32">
                  <c:v>3.2601065999999998E-2</c:v>
                </c:pt>
                <c:pt idx="33">
                  <c:v>3.8848250000000001E-2</c:v>
                </c:pt>
                <c:pt idx="34">
                  <c:v>4.5815549999999997E-2</c:v>
                </c:pt>
                <c:pt idx="35">
                  <c:v>5.2115504E-2</c:v>
                </c:pt>
                <c:pt idx="36">
                  <c:v>5.5171136000000003E-2</c:v>
                </c:pt>
                <c:pt idx="37">
                  <c:v>5.3367615E-2</c:v>
                </c:pt>
                <c:pt idx="38">
                  <c:v>4.7547794999999997E-2</c:v>
                </c:pt>
                <c:pt idx="39">
                  <c:v>3.9294287999999997E-2</c:v>
                </c:pt>
                <c:pt idx="40">
                  <c:v>2.9922971999999999E-2</c:v>
                </c:pt>
                <c:pt idx="41">
                  <c:v>2.2304259999999999E-2</c:v>
                </c:pt>
                <c:pt idx="42">
                  <c:v>1.7591003000000001E-2</c:v>
                </c:pt>
                <c:pt idx="43">
                  <c:v>1.7756945999999999E-2</c:v>
                </c:pt>
                <c:pt idx="44">
                  <c:v>2.3072563000000001E-2</c:v>
                </c:pt>
                <c:pt idx="45">
                  <c:v>3.0408950000000001E-2</c:v>
                </c:pt>
                <c:pt idx="46">
                  <c:v>3.5612009999999999E-2</c:v>
                </c:pt>
                <c:pt idx="47">
                  <c:v>3.6633356999999998E-2</c:v>
                </c:pt>
                <c:pt idx="48">
                  <c:v>3.4777198000000002E-2</c:v>
                </c:pt>
                <c:pt idx="49">
                  <c:v>3.270779E-2</c:v>
                </c:pt>
                <c:pt idx="50">
                  <c:v>3.143754E-2</c:v>
                </c:pt>
                <c:pt idx="51">
                  <c:v>3.1606250000000002E-2</c:v>
                </c:pt>
                <c:pt idx="52">
                  <c:v>3.2341056E-2</c:v>
                </c:pt>
                <c:pt idx="53">
                  <c:v>3.1510404999999998E-2</c:v>
                </c:pt>
                <c:pt idx="54">
                  <c:v>2.7810640000000001E-2</c:v>
                </c:pt>
                <c:pt idx="55">
                  <c:v>2.3861819999999999E-2</c:v>
                </c:pt>
                <c:pt idx="56">
                  <c:v>2.2734654999999999E-2</c:v>
                </c:pt>
                <c:pt idx="57">
                  <c:v>2.7956208E-2</c:v>
                </c:pt>
                <c:pt idx="58">
                  <c:v>3.7462530000000001E-2</c:v>
                </c:pt>
                <c:pt idx="59">
                  <c:v>4.5796855999999997E-2</c:v>
                </c:pt>
                <c:pt idx="60">
                  <c:v>4.8082087000000003E-2</c:v>
                </c:pt>
                <c:pt idx="61">
                  <c:v>4.6448036999999998E-2</c:v>
                </c:pt>
                <c:pt idx="62">
                  <c:v>4.5287057999999998E-2</c:v>
                </c:pt>
                <c:pt idx="63">
                  <c:v>4.6904214E-2</c:v>
                </c:pt>
                <c:pt idx="64">
                  <c:v>4.8431259999999997E-2</c:v>
                </c:pt>
                <c:pt idx="65">
                  <c:v>4.7639306999999999E-2</c:v>
                </c:pt>
                <c:pt idx="66">
                  <c:v>4.7586496999999998E-2</c:v>
                </c:pt>
                <c:pt idx="67">
                  <c:v>5.2727554000000003E-2</c:v>
                </c:pt>
                <c:pt idx="68">
                  <c:v>6.1452224999999999E-2</c:v>
                </c:pt>
                <c:pt idx="69">
                  <c:v>6.4895850000000005E-2</c:v>
                </c:pt>
                <c:pt idx="70">
                  <c:v>5.6436725E-2</c:v>
                </c:pt>
                <c:pt idx="71">
                  <c:v>3.7859797000000001E-2</c:v>
                </c:pt>
                <c:pt idx="72">
                  <c:v>1.862517E-2</c:v>
                </c:pt>
                <c:pt idx="73">
                  <c:v>7.2029735999999999E-3</c:v>
                </c:pt>
                <c:pt idx="74">
                  <c:v>6.4836507999999999E-3</c:v>
                </c:pt>
                <c:pt idx="75">
                  <c:v>1.2593863E-2</c:v>
                </c:pt>
                <c:pt idx="76">
                  <c:v>1.9811729E-2</c:v>
                </c:pt>
                <c:pt idx="77">
                  <c:v>2.371821E-2</c:v>
                </c:pt>
                <c:pt idx="78">
                  <c:v>2.4911381E-2</c:v>
                </c:pt>
                <c:pt idx="79">
                  <c:v>2.5324422999999999E-2</c:v>
                </c:pt>
                <c:pt idx="80">
                  <c:v>2.4242418000000002E-2</c:v>
                </c:pt>
                <c:pt idx="81">
                  <c:v>1.9500956E-2</c:v>
                </c:pt>
                <c:pt idx="82">
                  <c:v>1.0072899999999999E-2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2.9931525E-3</c:v>
                </c:pt>
                <c:pt idx="88">
                  <c:v>1.4645055000000001E-2</c:v>
                </c:pt>
                <c:pt idx="89">
                  <c:v>2.4044089000000001E-2</c:v>
                </c:pt>
                <c:pt idx="90">
                  <c:v>2.9592325999999999E-2</c:v>
                </c:pt>
                <c:pt idx="91">
                  <c:v>3.1816266000000003E-2</c:v>
                </c:pt>
                <c:pt idx="92">
                  <c:v>3.0584488E-2</c:v>
                </c:pt>
                <c:pt idx="93">
                  <c:v>2.8082544000000001E-2</c:v>
                </c:pt>
                <c:pt idx="94">
                  <c:v>2.5281437E-2</c:v>
                </c:pt>
                <c:pt idx="95">
                  <c:v>2.2388551E-2</c:v>
                </c:pt>
                <c:pt idx="96">
                  <c:v>2.2533729999999998E-2</c:v>
                </c:pt>
                <c:pt idx="97">
                  <c:v>2.4427481000000001E-2</c:v>
                </c:pt>
                <c:pt idx="98">
                  <c:v>2.7073150000000001E-2</c:v>
                </c:pt>
                <c:pt idx="99">
                  <c:v>2.9696262000000001E-2</c:v>
                </c:pt>
                <c:pt idx="100">
                  <c:v>3.1885719999999999E-2</c:v>
                </c:pt>
                <c:pt idx="101">
                  <c:v>3.2209099999999997E-2</c:v>
                </c:pt>
                <c:pt idx="102">
                  <c:v>3.2379419999999999E-2</c:v>
                </c:pt>
                <c:pt idx="103">
                  <c:v>3.2149280000000002E-2</c:v>
                </c:pt>
                <c:pt idx="104">
                  <c:v>3.0669766000000001E-2</c:v>
                </c:pt>
                <c:pt idx="105">
                  <c:v>2.8110078E-2</c:v>
                </c:pt>
                <c:pt idx="106">
                  <c:v>2.4444965999999999E-2</c:v>
                </c:pt>
                <c:pt idx="107">
                  <c:v>2.0311275E-2</c:v>
                </c:pt>
                <c:pt idx="108">
                  <c:v>1.4744576000000001E-2</c:v>
                </c:pt>
                <c:pt idx="109">
                  <c:v>8.5186029999999996E-3</c:v>
                </c:pt>
                <c:pt idx="110">
                  <c:v>2.2479760000000001E-3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CE37-4214-AE20-4C6F6C378B4A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[2]Sheet1!$D$1214:$DT$1214</c:f>
              <c:numCache>
                <c:formatCode>General</c:formatCode>
                <c:ptCount val="121"/>
                <c:pt idx="0">
                  <c:v>2.6085234999999999E-3</c:v>
                </c:pt>
                <c:pt idx="1">
                  <c:v>1.5612211E-3</c:v>
                </c:pt>
                <c:pt idx="2">
                  <c:v>3.1965642999999999E-3</c:v>
                </c:pt>
                <c:pt idx="3">
                  <c:v>3.5908543999999998E-3</c:v>
                </c:pt>
                <c:pt idx="4">
                  <c:v>3.6463967999999999E-3</c:v>
                </c:pt>
                <c:pt idx="5">
                  <c:v>4.1247690000000004E-3</c:v>
                </c:pt>
                <c:pt idx="6">
                  <c:v>5.6364457000000001E-3</c:v>
                </c:pt>
                <c:pt idx="7">
                  <c:v>7.506085E-3</c:v>
                </c:pt>
                <c:pt idx="8">
                  <c:v>7.2249295000000003E-3</c:v>
                </c:pt>
                <c:pt idx="9">
                  <c:v>3.584875E-3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9.2100000000000005E-4</c:v>
                </c:pt>
                <c:pt idx="15">
                  <c:v>7.2503686000000003E-3</c:v>
                </c:pt>
                <c:pt idx="16">
                  <c:v>1.2136472000000001E-2</c:v>
                </c:pt>
                <c:pt idx="17">
                  <c:v>1.2129813999999999E-2</c:v>
                </c:pt>
                <c:pt idx="18">
                  <c:v>7.3261241999999999E-3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5.7400760000000002E-3</c:v>
                </c:pt>
                <c:pt idx="27">
                  <c:v>1.1298179E-2</c:v>
                </c:pt>
                <c:pt idx="28">
                  <c:v>1.5777597000000001E-2</c:v>
                </c:pt>
                <c:pt idx="29">
                  <c:v>1.9275305999999999E-2</c:v>
                </c:pt>
                <c:pt idx="30">
                  <c:v>2.3323501999999999E-2</c:v>
                </c:pt>
                <c:pt idx="31">
                  <c:v>2.8066495E-2</c:v>
                </c:pt>
                <c:pt idx="32">
                  <c:v>3.289475E-2</c:v>
                </c:pt>
                <c:pt idx="33">
                  <c:v>3.9155766000000002E-2</c:v>
                </c:pt>
                <c:pt idx="34">
                  <c:v>4.6039431999999998E-2</c:v>
                </c:pt>
                <c:pt idx="35">
                  <c:v>5.2251293999999997E-2</c:v>
                </c:pt>
                <c:pt idx="36">
                  <c:v>5.5236E-2</c:v>
                </c:pt>
                <c:pt idx="37">
                  <c:v>5.3347119999999998E-2</c:v>
                </c:pt>
                <c:pt idx="38">
                  <c:v>4.7466435000000001E-2</c:v>
                </c:pt>
                <c:pt idx="39">
                  <c:v>3.9202149999999998E-2</c:v>
                </c:pt>
                <c:pt idx="40">
                  <c:v>2.9857635E-2</c:v>
                </c:pt>
                <c:pt idx="41">
                  <c:v>2.2205409999999998E-2</c:v>
                </c:pt>
                <c:pt idx="42">
                  <c:v>1.7421275E-2</c:v>
                </c:pt>
                <c:pt idx="43">
                  <c:v>1.7558596999999999E-2</c:v>
                </c:pt>
                <c:pt idx="44">
                  <c:v>2.2935482E-2</c:v>
                </c:pt>
                <c:pt idx="45">
                  <c:v>3.0395765000000002E-2</c:v>
                </c:pt>
                <c:pt idx="46">
                  <c:v>3.5703329999999998E-2</c:v>
                </c:pt>
                <c:pt idx="47">
                  <c:v>3.6772102000000001E-2</c:v>
                </c:pt>
                <c:pt idx="48">
                  <c:v>3.4950554000000002E-2</c:v>
                </c:pt>
                <c:pt idx="49">
                  <c:v>3.2925322999999999E-2</c:v>
                </c:pt>
                <c:pt idx="50">
                  <c:v>3.1680156000000001E-2</c:v>
                </c:pt>
                <c:pt idx="51">
                  <c:v>3.1832239999999998E-2</c:v>
                </c:pt>
                <c:pt idx="52">
                  <c:v>3.2528481999999997E-2</c:v>
                </c:pt>
                <c:pt idx="53">
                  <c:v>3.1641642999999997E-2</c:v>
                </c:pt>
                <c:pt idx="54">
                  <c:v>2.7861545000000001E-2</c:v>
                </c:pt>
                <c:pt idx="55">
                  <c:v>2.381022E-2</c:v>
                </c:pt>
                <c:pt idx="56">
                  <c:v>2.2601387000000001E-2</c:v>
                </c:pt>
                <c:pt idx="57">
                  <c:v>2.7853086999999999E-2</c:v>
                </c:pt>
                <c:pt idx="58">
                  <c:v>3.7532656999999997E-2</c:v>
                </c:pt>
                <c:pt idx="59">
                  <c:v>4.6079879999999997E-2</c:v>
                </c:pt>
                <c:pt idx="60">
                  <c:v>4.8468142999999998E-2</c:v>
                </c:pt>
                <c:pt idx="61">
                  <c:v>4.6760466000000001E-2</c:v>
                </c:pt>
                <c:pt idx="62">
                  <c:v>4.5419965E-2</c:v>
                </c:pt>
                <c:pt idx="63">
                  <c:v>4.6870314000000003E-2</c:v>
                </c:pt>
                <c:pt idx="64">
                  <c:v>4.8319864999999997E-2</c:v>
                </c:pt>
                <c:pt idx="65">
                  <c:v>4.7520020000000003E-2</c:v>
                </c:pt>
                <c:pt idx="66">
                  <c:v>4.7486519999999997E-2</c:v>
                </c:pt>
                <c:pt idx="67">
                  <c:v>5.2620232000000003E-2</c:v>
                </c:pt>
                <c:pt idx="68">
                  <c:v>6.1308044999999999E-2</c:v>
                </c:pt>
                <c:pt idx="69">
                  <c:v>6.4708269999999998E-2</c:v>
                </c:pt>
                <c:pt idx="70">
                  <c:v>5.6266179999999999E-2</c:v>
                </c:pt>
                <c:pt idx="71">
                  <c:v>3.780965E-2</c:v>
                </c:pt>
                <c:pt idx="72">
                  <c:v>1.8755035E-2</c:v>
                </c:pt>
                <c:pt idx="73">
                  <c:v>7.4439500000000004E-3</c:v>
                </c:pt>
                <c:pt idx="74">
                  <c:v>6.6762185E-3</c:v>
                </c:pt>
                <c:pt idx="75">
                  <c:v>1.2611361999999999E-2</c:v>
                </c:pt>
                <c:pt idx="76">
                  <c:v>1.9663876E-2</c:v>
                </c:pt>
                <c:pt idx="77">
                  <c:v>2.351512E-2</c:v>
                </c:pt>
                <c:pt idx="78">
                  <c:v>2.4756062999999998E-2</c:v>
                </c:pt>
                <c:pt idx="79">
                  <c:v>2.5251234000000001E-2</c:v>
                </c:pt>
                <c:pt idx="80">
                  <c:v>2.4223887999999999E-2</c:v>
                </c:pt>
                <c:pt idx="81">
                  <c:v>1.9481845000000001E-2</c:v>
                </c:pt>
                <c:pt idx="82">
                  <c:v>1.0000501E-2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2.9269205000000001E-3</c:v>
                </c:pt>
                <c:pt idx="88">
                  <c:v>1.4684406000000001E-2</c:v>
                </c:pt>
                <c:pt idx="89">
                  <c:v>2.4201832999999999E-2</c:v>
                </c:pt>
                <c:pt idx="90">
                  <c:v>2.9914726999999999E-2</c:v>
                </c:pt>
                <c:pt idx="91">
                  <c:v>3.2311569999999998E-2</c:v>
                </c:pt>
                <c:pt idx="92">
                  <c:v>3.1183560999999999E-2</c:v>
                </c:pt>
                <c:pt idx="93">
                  <c:v>2.8696302E-2</c:v>
                </c:pt>
                <c:pt idx="94">
                  <c:v>2.5849061E-2</c:v>
                </c:pt>
                <c:pt idx="95">
                  <c:v>2.2824764000000001E-2</c:v>
                </c:pt>
                <c:pt idx="96">
                  <c:v>2.2819526E-2</c:v>
                </c:pt>
                <c:pt idx="97">
                  <c:v>2.4567195999999999E-2</c:v>
                </c:pt>
                <c:pt idx="98">
                  <c:v>2.7092053000000001E-2</c:v>
                </c:pt>
                <c:pt idx="99">
                  <c:v>2.9636338000000002E-2</c:v>
                </c:pt>
                <c:pt idx="100">
                  <c:v>3.1784907000000001E-2</c:v>
                </c:pt>
                <c:pt idx="101">
                  <c:v>3.2060083000000003E-2</c:v>
                </c:pt>
                <c:pt idx="102">
                  <c:v>3.2259423000000002E-2</c:v>
                </c:pt>
                <c:pt idx="103">
                  <c:v>3.2079169999999997E-2</c:v>
                </c:pt>
                <c:pt idx="104">
                  <c:v>3.0655634000000001E-2</c:v>
                </c:pt>
                <c:pt idx="105">
                  <c:v>2.8153572000000002E-2</c:v>
                </c:pt>
                <c:pt idx="106">
                  <c:v>2.4540098E-2</c:v>
                </c:pt>
                <c:pt idx="107">
                  <c:v>2.0446058E-2</c:v>
                </c:pt>
                <c:pt idx="108">
                  <c:v>1.4899444E-2</c:v>
                </c:pt>
                <c:pt idx="109">
                  <c:v>8.6717099999999991E-3</c:v>
                </c:pt>
                <c:pt idx="110">
                  <c:v>2.3732237000000001E-3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CE37-4214-AE20-4C6F6C378B4A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[2]Sheet1!$D$1215:$DT$1215</c:f>
              <c:numCache>
                <c:formatCode>General</c:formatCode>
                <c:ptCount val="121"/>
                <c:pt idx="0">
                  <c:v>3.1842979999999999E-3</c:v>
                </c:pt>
                <c:pt idx="1">
                  <c:v>2.0690735E-3</c:v>
                </c:pt>
                <c:pt idx="2">
                  <c:v>3.6703728000000001E-3</c:v>
                </c:pt>
                <c:pt idx="3">
                  <c:v>4.0638499999999999E-3</c:v>
                </c:pt>
                <c:pt idx="4">
                  <c:v>4.0413910000000001E-3</c:v>
                </c:pt>
                <c:pt idx="5">
                  <c:v>4.3053613000000003E-3</c:v>
                </c:pt>
                <c:pt idx="6">
                  <c:v>5.5789276999999998E-3</c:v>
                </c:pt>
                <c:pt idx="7">
                  <c:v>7.3083076000000002E-3</c:v>
                </c:pt>
                <c:pt idx="8">
                  <c:v>6.9186960000000002E-3</c:v>
                </c:pt>
                <c:pt idx="9">
                  <c:v>3.1528769000000001E-3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1.3726045000000001E-3</c:v>
                </c:pt>
                <c:pt idx="15">
                  <c:v>7.4904589999999997E-3</c:v>
                </c:pt>
                <c:pt idx="16">
                  <c:v>1.2048397000000001E-2</c:v>
                </c:pt>
                <c:pt idx="17">
                  <c:v>1.1756157E-2</c:v>
                </c:pt>
                <c:pt idx="18">
                  <c:v>6.7614959999999997E-3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5.9075309999999997E-3</c:v>
                </c:pt>
                <c:pt idx="27">
                  <c:v>1.1498588000000001E-2</c:v>
                </c:pt>
                <c:pt idx="28">
                  <c:v>1.5999926000000001E-2</c:v>
                </c:pt>
                <c:pt idx="29">
                  <c:v>1.9445507000000001E-2</c:v>
                </c:pt>
                <c:pt idx="30">
                  <c:v>2.3351670000000001E-2</c:v>
                </c:pt>
                <c:pt idx="31">
                  <c:v>2.7951118E-2</c:v>
                </c:pt>
                <c:pt idx="32">
                  <c:v>3.2737189999999999E-2</c:v>
                </c:pt>
                <c:pt idx="33">
                  <c:v>3.9021790000000001E-2</c:v>
                </c:pt>
                <c:pt idx="34">
                  <c:v>4.5970637000000002E-2</c:v>
                </c:pt>
                <c:pt idx="35">
                  <c:v>5.2230284000000002E-2</c:v>
                </c:pt>
                <c:pt idx="36">
                  <c:v>5.5265889999999998E-2</c:v>
                </c:pt>
                <c:pt idx="37">
                  <c:v>5.3498887000000002E-2</c:v>
                </c:pt>
                <c:pt idx="38">
                  <c:v>4.7757837999999997E-2</c:v>
                </c:pt>
                <c:pt idx="39">
                  <c:v>3.9651044000000003E-2</c:v>
                </c:pt>
                <c:pt idx="40">
                  <c:v>3.0441787000000001E-2</c:v>
                </c:pt>
                <c:pt idx="41">
                  <c:v>2.2917437999999998E-2</c:v>
                </c:pt>
                <c:pt idx="42">
                  <c:v>1.8222641000000001E-2</c:v>
                </c:pt>
                <c:pt idx="43">
                  <c:v>1.8380526000000001E-2</c:v>
                </c:pt>
                <c:pt idx="44">
                  <c:v>2.3712339999999998E-2</c:v>
                </c:pt>
                <c:pt idx="45">
                  <c:v>3.1081939999999999E-2</c:v>
                </c:pt>
                <c:pt idx="46">
                  <c:v>3.6265260000000001E-2</c:v>
                </c:pt>
                <c:pt idx="47">
                  <c:v>3.7193324E-2</c:v>
                </c:pt>
                <c:pt idx="48">
                  <c:v>3.5182434999999998E-2</c:v>
                </c:pt>
                <c:pt idx="49">
                  <c:v>3.2960963000000003E-2</c:v>
                </c:pt>
                <c:pt idx="50">
                  <c:v>3.156076E-2</c:v>
                </c:pt>
                <c:pt idx="51">
                  <c:v>3.1632602000000003E-2</c:v>
                </c:pt>
                <c:pt idx="52">
                  <c:v>3.2298493999999997E-2</c:v>
                </c:pt>
                <c:pt idx="53">
                  <c:v>3.1393994000000001E-2</c:v>
                </c:pt>
                <c:pt idx="54">
                  <c:v>2.7617541999999998E-2</c:v>
                </c:pt>
                <c:pt idx="55">
                  <c:v>2.3619674E-2</c:v>
                </c:pt>
                <c:pt idx="56">
                  <c:v>2.2545045E-2</c:v>
                </c:pt>
                <c:pt idx="57">
                  <c:v>2.7948503999999999E-2</c:v>
                </c:pt>
                <c:pt idx="58">
                  <c:v>3.7721894999999998E-2</c:v>
                </c:pt>
                <c:pt idx="59">
                  <c:v>4.6256541999999998E-2</c:v>
                </c:pt>
                <c:pt idx="60">
                  <c:v>4.8605170000000003E-2</c:v>
                </c:pt>
                <c:pt idx="61">
                  <c:v>4.6912719999999998E-2</c:v>
                </c:pt>
                <c:pt idx="62">
                  <c:v>4.5631956000000001E-2</c:v>
                </c:pt>
                <c:pt idx="63">
                  <c:v>4.7057630000000003E-2</c:v>
                </c:pt>
                <c:pt idx="64">
                  <c:v>4.8330567999999997E-2</c:v>
                </c:pt>
                <c:pt idx="65">
                  <c:v>4.7333966999999998E-2</c:v>
                </c:pt>
                <c:pt idx="66">
                  <c:v>4.7267728000000002E-2</c:v>
                </c:pt>
                <c:pt idx="67">
                  <c:v>5.2575483999999999E-2</c:v>
                </c:pt>
                <c:pt idx="68">
                  <c:v>6.1521390000000002E-2</c:v>
                </c:pt>
                <c:pt idx="69">
                  <c:v>6.5061869999999994E-2</c:v>
                </c:pt>
                <c:pt idx="70">
                  <c:v>5.6524489999999997E-2</c:v>
                </c:pt>
                <c:pt idx="71">
                  <c:v>3.7749100000000001E-2</c:v>
                </c:pt>
                <c:pt idx="72">
                  <c:v>1.8297784000000001E-2</c:v>
                </c:pt>
                <c:pt idx="73">
                  <c:v>6.7792306999999996E-3</c:v>
                </c:pt>
                <c:pt idx="74">
                  <c:v>6.1748330000000002E-3</c:v>
                </c:pt>
                <c:pt idx="75">
                  <c:v>1.2568531000000001E-2</c:v>
                </c:pt>
                <c:pt idx="76">
                  <c:v>2.0043882999999998E-2</c:v>
                </c:pt>
                <c:pt idx="77">
                  <c:v>2.4022674000000001E-2</c:v>
                </c:pt>
                <c:pt idx="78">
                  <c:v>2.5091397000000001E-2</c:v>
                </c:pt>
                <c:pt idx="79">
                  <c:v>2.530468E-2</c:v>
                </c:pt>
                <c:pt idx="80">
                  <c:v>2.4073955000000001E-2</c:v>
                </c:pt>
                <c:pt idx="81">
                  <c:v>1.9254778E-2</c:v>
                </c:pt>
                <c:pt idx="82">
                  <c:v>9.7832179999999998E-3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3.2943172999999998E-3</c:v>
                </c:pt>
                <c:pt idx="88">
                  <c:v>1.5155930999999999E-2</c:v>
                </c:pt>
                <c:pt idx="89">
                  <c:v>2.4676152E-2</c:v>
                </c:pt>
                <c:pt idx="90">
                  <c:v>3.0225816999999999E-2</c:v>
                </c:pt>
                <c:pt idx="91">
                  <c:v>3.2385476000000003E-2</c:v>
                </c:pt>
                <c:pt idx="92">
                  <c:v>3.100903E-2</c:v>
                </c:pt>
                <c:pt idx="93">
                  <c:v>2.8330969000000001E-2</c:v>
                </c:pt>
                <c:pt idx="94">
                  <c:v>2.5337089E-2</c:v>
                </c:pt>
                <c:pt idx="95">
                  <c:v>2.2206508E-2</c:v>
                </c:pt>
                <c:pt idx="96">
                  <c:v>2.2134792E-2</c:v>
                </c:pt>
                <c:pt idx="97">
                  <c:v>2.3866264000000002E-2</c:v>
                </c:pt>
                <c:pt idx="98">
                  <c:v>2.6426515000000001E-2</c:v>
                </c:pt>
                <c:pt idx="99">
                  <c:v>2.9058543999999999E-2</c:v>
                </c:pt>
                <c:pt idx="100">
                  <c:v>3.1334206000000003E-2</c:v>
                </c:pt>
                <c:pt idx="101">
                  <c:v>3.1680672999999999E-2</c:v>
                </c:pt>
                <c:pt idx="102">
                  <c:v>3.1994767E-2</c:v>
                </c:pt>
                <c:pt idx="103">
                  <c:v>3.1895064000000001E-2</c:v>
                </c:pt>
                <c:pt idx="104">
                  <c:v>3.0532747999999998E-2</c:v>
                </c:pt>
                <c:pt idx="105">
                  <c:v>2.8071279000000001E-2</c:v>
                </c:pt>
                <c:pt idx="106">
                  <c:v>2.4482305999999999E-2</c:v>
                </c:pt>
                <c:pt idx="107">
                  <c:v>2.0405007999999999E-2</c:v>
                </c:pt>
                <c:pt idx="108">
                  <c:v>1.4853628000000001E-2</c:v>
                </c:pt>
                <c:pt idx="109">
                  <c:v>8.6208650000000001E-3</c:v>
                </c:pt>
                <c:pt idx="110">
                  <c:v>2.3130249999999998E-3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CE37-4214-AE20-4C6F6C378B4A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[2]Sheet1!$D$1216:$DT$1216</c:f>
              <c:numCache>
                <c:formatCode>General</c:formatCode>
                <c:ptCount val="121"/>
                <c:pt idx="0">
                  <c:v>1.8606018E-3</c:v>
                </c:pt>
                <c:pt idx="1">
                  <c:v>9.1E-4</c:v>
                </c:pt>
                <c:pt idx="2">
                  <c:v>2.7621577000000001E-3</c:v>
                </c:pt>
                <c:pt idx="3">
                  <c:v>3.5464125999999999E-3</c:v>
                </c:pt>
                <c:pt idx="4">
                  <c:v>3.8115976000000001E-3</c:v>
                </c:pt>
                <c:pt idx="5">
                  <c:v>4.1930554000000004E-3</c:v>
                </c:pt>
                <c:pt idx="6">
                  <c:v>5.4083806000000002E-3</c:v>
                </c:pt>
                <c:pt idx="7">
                  <c:v>7.1380360000000004E-3</c:v>
                </c:pt>
                <c:pt idx="8">
                  <c:v>6.9357960000000001E-3</c:v>
                </c:pt>
                <c:pt idx="9">
                  <c:v>3.5066161999999998E-3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1.1604845E-3</c:v>
                </c:pt>
                <c:pt idx="15">
                  <c:v>7.3076477000000003E-3</c:v>
                </c:pt>
                <c:pt idx="16">
                  <c:v>1.1943483E-2</c:v>
                </c:pt>
                <c:pt idx="17">
                  <c:v>1.1689422999999999E-2</c:v>
                </c:pt>
                <c:pt idx="18">
                  <c:v>6.7437286000000003E-3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5.7989160000000003E-3</c:v>
                </c:pt>
                <c:pt idx="27">
                  <c:v>1.132238E-2</c:v>
                </c:pt>
                <c:pt idx="28">
                  <c:v>1.5843531000000001E-2</c:v>
                </c:pt>
                <c:pt idx="29">
                  <c:v>1.9320746999999999E-2</c:v>
                </c:pt>
                <c:pt idx="30">
                  <c:v>2.3213461000000001E-2</c:v>
                </c:pt>
                <c:pt idx="31">
                  <c:v>2.7734623999999999E-2</c:v>
                </c:pt>
                <c:pt idx="32">
                  <c:v>3.2459065000000002E-2</c:v>
                </c:pt>
                <c:pt idx="33">
                  <c:v>3.8826979999999997E-2</c:v>
                </c:pt>
                <c:pt idx="34">
                  <c:v>4.5950033000000001E-2</c:v>
                </c:pt>
                <c:pt idx="35">
                  <c:v>5.2378889999999997E-2</c:v>
                </c:pt>
                <c:pt idx="36">
                  <c:v>5.5471755999999997E-2</c:v>
                </c:pt>
                <c:pt idx="37">
                  <c:v>5.3635582000000001E-2</c:v>
                </c:pt>
                <c:pt idx="38">
                  <c:v>4.7775388000000002E-2</c:v>
                </c:pt>
                <c:pt idx="39">
                  <c:v>3.9508514000000002E-2</c:v>
                </c:pt>
                <c:pt idx="40">
                  <c:v>3.0100998E-2</c:v>
                </c:pt>
                <c:pt idx="41">
                  <c:v>2.2424122000000001E-2</c:v>
                </c:pt>
                <c:pt idx="42">
                  <c:v>1.7673654E-2</c:v>
                </c:pt>
                <c:pt idx="43">
                  <c:v>1.7841319000000001E-2</c:v>
                </c:pt>
                <c:pt idx="44">
                  <c:v>2.3200966E-2</c:v>
                </c:pt>
                <c:pt idx="45">
                  <c:v>3.0597761000000001E-2</c:v>
                </c:pt>
                <c:pt idx="46">
                  <c:v>3.587659E-2</c:v>
                </c:pt>
                <c:pt idx="47">
                  <c:v>3.6955689999999999E-2</c:v>
                </c:pt>
                <c:pt idx="48">
                  <c:v>3.506422E-2</c:v>
                </c:pt>
                <c:pt idx="49">
                  <c:v>3.2851475999999998E-2</c:v>
                </c:pt>
                <c:pt idx="50">
                  <c:v>3.1380165000000002E-2</c:v>
                </c:pt>
                <c:pt idx="51">
                  <c:v>3.1394265999999997E-2</c:v>
                </c:pt>
                <c:pt idx="52">
                  <c:v>3.2051655999999998E-2</c:v>
                </c:pt>
                <c:pt idx="53">
                  <c:v>3.1188540000000001E-2</c:v>
                </c:pt>
                <c:pt idx="54">
                  <c:v>2.7460555000000001E-2</c:v>
                </c:pt>
                <c:pt idx="55">
                  <c:v>2.3445686E-2</c:v>
                </c:pt>
                <c:pt idx="56">
                  <c:v>2.2265257E-2</c:v>
                </c:pt>
                <c:pt idx="57">
                  <c:v>2.7432504999999999E-2</c:v>
                </c:pt>
                <c:pt idx="58">
                  <c:v>3.6884109999999998E-2</c:v>
                </c:pt>
                <c:pt idx="59">
                  <c:v>4.5170505E-2</c:v>
                </c:pt>
                <c:pt idx="60">
                  <c:v>4.7483789999999998E-2</c:v>
                </c:pt>
                <c:pt idx="61">
                  <c:v>4.6011536999999998E-2</c:v>
                </c:pt>
                <c:pt idx="62">
                  <c:v>4.5064706000000003E-2</c:v>
                </c:pt>
                <c:pt idx="63">
                  <c:v>4.6772145000000001E-2</c:v>
                </c:pt>
                <c:pt idx="64">
                  <c:v>4.8201352000000003E-2</c:v>
                </c:pt>
                <c:pt idx="65">
                  <c:v>4.7256645E-2</c:v>
                </c:pt>
                <c:pt idx="66">
                  <c:v>4.7175422000000002E-2</c:v>
                </c:pt>
                <c:pt idx="67">
                  <c:v>5.2449665999999999E-2</c:v>
                </c:pt>
                <c:pt idx="68">
                  <c:v>6.1368632999999999E-2</c:v>
                </c:pt>
                <c:pt idx="69">
                  <c:v>6.4940890000000001E-2</c:v>
                </c:pt>
                <c:pt idx="70">
                  <c:v>5.6520334999999998E-2</c:v>
                </c:pt>
                <c:pt idx="71">
                  <c:v>3.7978522000000001E-2</c:v>
                </c:pt>
                <c:pt idx="72">
                  <c:v>1.8844564000000001E-2</c:v>
                </c:pt>
                <c:pt idx="73">
                  <c:v>7.5808708000000002E-3</c:v>
                </c:pt>
                <c:pt idx="74">
                  <c:v>6.9580479999999997E-3</c:v>
                </c:pt>
                <c:pt idx="75">
                  <c:v>1.2984971E-2</c:v>
                </c:pt>
                <c:pt idx="76">
                  <c:v>1.9953116999999999E-2</c:v>
                </c:pt>
                <c:pt idx="77">
                  <c:v>2.3613072999999998E-2</c:v>
                </c:pt>
                <c:pt idx="78">
                  <c:v>2.4715262000000002E-2</c:v>
                </c:pt>
                <c:pt idx="79">
                  <c:v>2.5194336000000001E-2</c:v>
                </c:pt>
                <c:pt idx="80">
                  <c:v>2.4193564000000001E-2</c:v>
                </c:pt>
                <c:pt idx="81">
                  <c:v>1.9416315E-2</c:v>
                </c:pt>
                <c:pt idx="82">
                  <c:v>9.8046650000000006E-3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2.7290286999999999E-3</c:v>
                </c:pt>
                <c:pt idx="88">
                  <c:v>1.4583947E-2</c:v>
                </c:pt>
                <c:pt idx="89">
                  <c:v>2.4106836E-2</c:v>
                </c:pt>
                <c:pt idx="90">
                  <c:v>2.9707259E-2</c:v>
                </c:pt>
                <c:pt idx="91">
                  <c:v>3.1880245000000001E-2</c:v>
                </c:pt>
                <c:pt idx="92">
                  <c:v>3.0564049999999999E-2</c:v>
                </c:pt>
                <c:pt idx="93">
                  <c:v>2.7978504000000001E-2</c:v>
                </c:pt>
                <c:pt idx="94">
                  <c:v>2.5110897E-2</c:v>
                </c:pt>
                <c:pt idx="95">
                  <c:v>2.2140974000000001E-2</c:v>
                </c:pt>
                <c:pt idx="96">
                  <c:v>2.2201321999999999E-2</c:v>
                </c:pt>
                <c:pt idx="97">
                  <c:v>2.4008702E-2</c:v>
                </c:pt>
                <c:pt idx="98">
                  <c:v>2.6582795999999999E-2</c:v>
                </c:pt>
                <c:pt idx="99">
                  <c:v>2.9157837999999998E-2</c:v>
                </c:pt>
                <c:pt idx="100">
                  <c:v>3.1324413000000002E-2</c:v>
                </c:pt>
                <c:pt idx="101">
                  <c:v>3.1576708000000002E-2</c:v>
                </c:pt>
                <c:pt idx="102">
                  <c:v>3.1811994000000003E-2</c:v>
                </c:pt>
                <c:pt idx="103">
                  <c:v>3.1677213000000003E-2</c:v>
                </c:pt>
                <c:pt idx="104">
                  <c:v>3.0305039999999998E-2</c:v>
                </c:pt>
                <c:pt idx="105">
                  <c:v>2.78558E-2</c:v>
                </c:pt>
                <c:pt idx="106">
                  <c:v>2.4300436000000002E-2</c:v>
                </c:pt>
                <c:pt idx="107">
                  <c:v>2.0250376E-2</c:v>
                </c:pt>
                <c:pt idx="108">
                  <c:v>1.4762337E-2</c:v>
                </c:pt>
                <c:pt idx="109">
                  <c:v>8.5924580000000007E-3</c:v>
                </c:pt>
                <c:pt idx="110">
                  <c:v>2.3449209999999998E-3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CE37-4214-AE20-4C6F6C378B4A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[2]Sheet1!$D$1217:$DT$1217</c:f>
              <c:numCache>
                <c:formatCode>General</c:formatCode>
                <c:ptCount val="121"/>
                <c:pt idx="0">
                  <c:v>2.2561009999999999E-3</c:v>
                </c:pt>
                <c:pt idx="1">
                  <c:v>1.2404609E-3</c:v>
                </c:pt>
                <c:pt idx="2">
                  <c:v>3.0232824000000001E-3</c:v>
                </c:pt>
                <c:pt idx="3">
                  <c:v>3.6662607E-3</c:v>
                </c:pt>
                <c:pt idx="4">
                  <c:v>3.7783738000000001E-3</c:v>
                </c:pt>
                <c:pt idx="5">
                  <c:v>4.0093560000000004E-3</c:v>
                </c:pt>
                <c:pt idx="6">
                  <c:v>5.2265384999999999E-3</c:v>
                </c:pt>
                <c:pt idx="7">
                  <c:v>7.1167239999999996E-3</c:v>
                </c:pt>
                <c:pt idx="8">
                  <c:v>7.1193810000000001E-3</c:v>
                </c:pt>
                <c:pt idx="9">
                  <c:v>3.7456662E-3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9.59E-4</c:v>
                </c:pt>
                <c:pt idx="15">
                  <c:v>7.1607850000000002E-3</c:v>
                </c:pt>
                <c:pt idx="16">
                  <c:v>1.1946524E-2</c:v>
                </c:pt>
                <c:pt idx="17">
                  <c:v>1.1819430000000001E-2</c:v>
                </c:pt>
                <c:pt idx="18">
                  <c:v>6.898286E-3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6.0526659999999999E-3</c:v>
                </c:pt>
                <c:pt idx="27">
                  <c:v>1.1527173999999999E-2</c:v>
                </c:pt>
                <c:pt idx="28">
                  <c:v>1.5840364999999999E-2</c:v>
                </c:pt>
                <c:pt idx="29">
                  <c:v>1.9112522E-2</c:v>
                </c:pt>
                <c:pt idx="30">
                  <c:v>2.2948771999999999E-2</c:v>
                </c:pt>
                <c:pt idx="31">
                  <c:v>2.7597290999999999E-2</c:v>
                </c:pt>
                <c:pt idx="32">
                  <c:v>3.2506899999999998E-2</c:v>
                </c:pt>
                <c:pt idx="33">
                  <c:v>3.8977794000000003E-2</c:v>
                </c:pt>
                <c:pt idx="34">
                  <c:v>4.6151813E-2</c:v>
                </c:pt>
                <c:pt idx="35">
                  <c:v>5.2645656999999998E-2</c:v>
                </c:pt>
                <c:pt idx="36">
                  <c:v>5.5827851999999997E-2</c:v>
                </c:pt>
                <c:pt idx="37">
                  <c:v>5.4071147E-2</c:v>
                </c:pt>
                <c:pt idx="38">
                  <c:v>4.8231099999999999E-2</c:v>
                </c:pt>
                <c:pt idx="39">
                  <c:v>3.9939339999999997E-2</c:v>
                </c:pt>
                <c:pt idx="40">
                  <c:v>3.0497221000000001E-2</c:v>
                </c:pt>
                <c:pt idx="41">
                  <c:v>2.2715518000000001E-2</c:v>
                </c:pt>
                <c:pt idx="42">
                  <c:v>1.7797529999999999E-2</c:v>
                </c:pt>
                <c:pt idx="43">
                  <c:v>1.7776057000000001E-2</c:v>
                </c:pt>
                <c:pt idx="44">
                  <c:v>2.2973739E-2</c:v>
                </c:pt>
                <c:pt idx="45">
                  <c:v>3.0321830000000001E-2</c:v>
                </c:pt>
                <c:pt idx="46">
                  <c:v>3.5667709999999998E-2</c:v>
                </c:pt>
                <c:pt idx="47">
                  <c:v>3.689108E-2</c:v>
                </c:pt>
                <c:pt idx="48">
                  <c:v>3.5145280000000001E-2</c:v>
                </c:pt>
                <c:pt idx="49">
                  <c:v>3.2986399999999999E-2</c:v>
                </c:pt>
                <c:pt idx="50">
                  <c:v>3.1421672999999997E-2</c:v>
                </c:pt>
                <c:pt idx="51">
                  <c:v>3.1252733999999997E-2</c:v>
                </c:pt>
                <c:pt idx="52">
                  <c:v>3.1770773000000002E-2</c:v>
                </c:pt>
                <c:pt idx="53">
                  <c:v>3.0895524000000001E-2</c:v>
                </c:pt>
                <c:pt idx="54">
                  <c:v>2.7256077E-2</c:v>
                </c:pt>
                <c:pt idx="55">
                  <c:v>2.3417090000000002E-2</c:v>
                </c:pt>
                <c:pt idx="56">
                  <c:v>2.2481945999999999E-2</c:v>
                </c:pt>
                <c:pt idx="57">
                  <c:v>2.7929861E-2</c:v>
                </c:pt>
                <c:pt idx="58">
                  <c:v>3.7594005E-2</c:v>
                </c:pt>
                <c:pt idx="59">
                  <c:v>4.5875825000000002E-2</c:v>
                </c:pt>
                <c:pt idx="60">
                  <c:v>4.7876135E-2</c:v>
                </c:pt>
                <c:pt idx="61">
                  <c:v>4.5920721999999997E-2</c:v>
                </c:pt>
                <c:pt idx="62">
                  <c:v>4.458525E-2</c:v>
                </c:pt>
                <c:pt idx="63">
                  <c:v>4.6230976E-2</c:v>
                </c:pt>
                <c:pt idx="64">
                  <c:v>4.7913298E-2</c:v>
                </c:pt>
                <c:pt idx="65">
                  <c:v>4.7330793000000003E-2</c:v>
                </c:pt>
                <c:pt idx="66">
                  <c:v>4.7437260000000002E-2</c:v>
                </c:pt>
                <c:pt idx="67">
                  <c:v>5.2621755999999999E-2</c:v>
                </c:pt>
                <c:pt idx="68">
                  <c:v>6.1305235999999999E-2</c:v>
                </c:pt>
                <c:pt idx="69">
                  <c:v>6.4704164999999994E-2</c:v>
                </c:pt>
                <c:pt idx="70">
                  <c:v>5.6295211999999997E-2</c:v>
                </c:pt>
                <c:pt idx="71">
                  <c:v>3.7883773000000003E-2</c:v>
                </c:pt>
                <c:pt idx="72">
                  <c:v>1.8869646E-2</c:v>
                </c:pt>
                <c:pt idx="73">
                  <c:v>7.642093E-3</c:v>
                </c:pt>
                <c:pt idx="74">
                  <c:v>7.03186E-3</c:v>
                </c:pt>
                <c:pt idx="75">
                  <c:v>1.3076793999999999E-2</c:v>
                </c:pt>
                <c:pt idx="76">
                  <c:v>2.0010582999999998E-2</c:v>
                </c:pt>
                <c:pt idx="77">
                  <c:v>2.3519266E-2</c:v>
                </c:pt>
                <c:pt idx="78">
                  <c:v>2.4421258000000001E-2</c:v>
                </c:pt>
                <c:pt idx="79">
                  <c:v>2.4795801999999999E-2</c:v>
                </c:pt>
                <c:pt idx="80">
                  <c:v>2.385992E-2</c:v>
                </c:pt>
                <c:pt idx="81">
                  <c:v>1.9257969999999999E-2</c:v>
                </c:pt>
                <c:pt idx="82">
                  <c:v>9.8249879999999998E-3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3.2589373E-3</c:v>
                </c:pt>
                <c:pt idx="88">
                  <c:v>1.5117241999999999E-2</c:v>
                </c:pt>
                <c:pt idx="89">
                  <c:v>2.4497307999999999E-2</c:v>
                </c:pt>
                <c:pt idx="90">
                  <c:v>2.9854421999999999E-2</c:v>
                </c:pt>
                <c:pt idx="91">
                  <c:v>3.1765290000000002E-2</c:v>
                </c:pt>
                <c:pt idx="92">
                  <c:v>3.0284434999999998E-2</c:v>
                </c:pt>
                <c:pt idx="93">
                  <c:v>2.7633459999999999E-2</c:v>
                </c:pt>
                <c:pt idx="94">
                  <c:v>2.4766024000000001E-2</c:v>
                </c:pt>
                <c:pt idx="95">
                  <c:v>2.1872273000000001E-2</c:v>
                </c:pt>
                <c:pt idx="96">
                  <c:v>2.2044856000000002E-2</c:v>
                </c:pt>
                <c:pt idx="97">
                  <c:v>2.3948038000000001E-2</c:v>
                </c:pt>
                <c:pt idx="98">
                  <c:v>2.6572727000000001E-2</c:v>
                </c:pt>
                <c:pt idx="99">
                  <c:v>2.9158960000000001E-2</c:v>
                </c:pt>
                <c:pt idx="100">
                  <c:v>3.1308453999999999E-2</c:v>
                </c:pt>
                <c:pt idx="101">
                  <c:v>3.1499303999999999E-2</c:v>
                </c:pt>
                <c:pt idx="102">
                  <c:v>3.172316E-2</c:v>
                </c:pt>
                <c:pt idx="103">
                  <c:v>3.1583380000000001E-2</c:v>
                </c:pt>
                <c:pt idx="104">
                  <c:v>3.0219269999999999E-2</c:v>
                </c:pt>
                <c:pt idx="105">
                  <c:v>2.7792977E-2</c:v>
                </c:pt>
                <c:pt idx="106">
                  <c:v>2.4271055999999999E-2</c:v>
                </c:pt>
                <c:pt idx="107">
                  <c:v>2.0290367E-2</c:v>
                </c:pt>
                <c:pt idx="108">
                  <c:v>1.4846516000000001E-2</c:v>
                </c:pt>
                <c:pt idx="109">
                  <c:v>8.7240519999999995E-3</c:v>
                </c:pt>
                <c:pt idx="110">
                  <c:v>2.5297905999999998E-3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CE37-4214-AE20-4C6F6C378B4A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[2]Sheet1!$D$1218:$DT$1218</c:f>
              <c:numCache>
                <c:formatCode>General</c:formatCode>
                <c:ptCount val="121"/>
                <c:pt idx="0">
                  <c:v>2.6689401999999999E-3</c:v>
                </c:pt>
                <c:pt idx="1">
                  <c:v>1.1173956E-3</c:v>
                </c:pt>
                <c:pt idx="2">
                  <c:v>2.6506939999999999E-3</c:v>
                </c:pt>
                <c:pt idx="3">
                  <c:v>3.266924E-3</c:v>
                </c:pt>
                <c:pt idx="4">
                  <c:v>3.7391079000000001E-3</c:v>
                </c:pt>
                <c:pt idx="5">
                  <c:v>4.3664669999999997E-3</c:v>
                </c:pt>
                <c:pt idx="6">
                  <c:v>5.6390909999999997E-3</c:v>
                </c:pt>
                <c:pt idx="7">
                  <c:v>7.3100480000000004E-3</c:v>
                </c:pt>
                <c:pt idx="8">
                  <c:v>6.9805860000000004E-3</c:v>
                </c:pt>
                <c:pt idx="9">
                  <c:v>3.4422337000000001E-3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9.2100000000000005E-4</c:v>
                </c:pt>
                <c:pt idx="15">
                  <c:v>7.3262607E-3</c:v>
                </c:pt>
                <c:pt idx="16">
                  <c:v>1.2273164499999999E-2</c:v>
                </c:pt>
                <c:pt idx="17">
                  <c:v>1.2214505000000001E-2</c:v>
                </c:pt>
                <c:pt idx="18">
                  <c:v>7.2746809999999999E-3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6.0641662999999998E-3</c:v>
                </c:pt>
                <c:pt idx="27">
                  <c:v>1.1809371000000001E-2</c:v>
                </c:pt>
                <c:pt idx="28">
                  <c:v>1.6380176E-2</c:v>
                </c:pt>
                <c:pt idx="29">
                  <c:v>1.9661311000000001E-2</c:v>
                </c:pt>
                <c:pt idx="30">
                  <c:v>2.3282912999999999E-2</c:v>
                </c:pt>
                <c:pt idx="31">
                  <c:v>2.7481954999999999E-2</c:v>
                </c:pt>
                <c:pt idx="32">
                  <c:v>3.1832427000000003E-2</c:v>
                </c:pt>
                <c:pt idx="33">
                  <c:v>3.7802674000000001E-2</c:v>
                </c:pt>
                <c:pt idx="34">
                  <c:v>4.4596120000000003E-2</c:v>
                </c:pt>
                <c:pt idx="35">
                  <c:v>5.0764813999999998E-2</c:v>
                </c:pt>
                <c:pt idx="36">
                  <c:v>5.3715006000000003E-2</c:v>
                </c:pt>
                <c:pt idx="37">
                  <c:v>5.1859356000000002E-2</c:v>
                </c:pt>
                <c:pt idx="38">
                  <c:v>4.6201948E-2</c:v>
                </c:pt>
                <c:pt idx="39">
                  <c:v>3.8312137000000003E-2</c:v>
                </c:pt>
                <c:pt idx="40">
                  <c:v>2.9304549999999999E-2</c:v>
                </c:pt>
                <c:pt idx="41">
                  <c:v>2.1787217000000001E-2</c:v>
                </c:pt>
                <c:pt idx="42">
                  <c:v>1.6929828000000001E-2</c:v>
                </c:pt>
                <c:pt idx="43">
                  <c:v>1.7011301999999999E-2</c:v>
                </c:pt>
                <c:pt idx="44">
                  <c:v>2.2489111999999999E-2</c:v>
                </c:pt>
                <c:pt idx="45">
                  <c:v>3.0195717E-2</c:v>
                </c:pt>
                <c:pt idx="46">
                  <c:v>3.5731329999999999E-2</c:v>
                </c:pt>
                <c:pt idx="47">
                  <c:v>3.6893938000000001E-2</c:v>
                </c:pt>
                <c:pt idx="48">
                  <c:v>3.494767E-2</c:v>
                </c:pt>
                <c:pt idx="49">
                  <c:v>3.2580692000000001E-2</c:v>
                </c:pt>
                <c:pt idx="50">
                  <c:v>3.0825015000000001E-2</c:v>
                </c:pt>
                <c:pt idx="51">
                  <c:v>3.0502235999999999E-2</c:v>
                </c:pt>
                <c:pt idx="52">
                  <c:v>3.0955844E-2</c:v>
                </c:pt>
                <c:pt idx="53">
                  <c:v>3.0205428999999999E-2</c:v>
                </c:pt>
                <c:pt idx="54">
                  <c:v>2.6747885999999998E-2</c:v>
                </c:pt>
                <c:pt idx="55">
                  <c:v>2.2866116999999998E-2</c:v>
                </c:pt>
                <c:pt idx="56">
                  <c:v>2.1583287E-2</c:v>
                </c:pt>
                <c:pt idx="57">
                  <c:v>2.6300113999999999E-2</c:v>
                </c:pt>
                <c:pt idx="58">
                  <c:v>3.5254243999999997E-2</c:v>
                </c:pt>
                <c:pt idx="59">
                  <c:v>4.3346394000000003E-2</c:v>
                </c:pt>
                <c:pt idx="60">
                  <c:v>4.5940332E-2</c:v>
                </c:pt>
                <c:pt idx="61">
                  <c:v>4.5131610000000003E-2</c:v>
                </c:pt>
                <c:pt idx="62">
                  <c:v>4.4749904E-2</c:v>
                </c:pt>
                <c:pt idx="63">
                  <c:v>4.6520706000000002E-2</c:v>
                </c:pt>
                <c:pt idx="64">
                  <c:v>4.7565999999999997E-2</c:v>
                </c:pt>
                <c:pt idx="65">
                  <c:v>4.6197589999999997E-2</c:v>
                </c:pt>
                <c:pt idx="66">
                  <c:v>4.5998376000000001E-2</c:v>
                </c:pt>
                <c:pt idx="67">
                  <c:v>5.1599850000000003E-2</c:v>
                </c:pt>
                <c:pt idx="68">
                  <c:v>6.1215169999999999E-2</c:v>
                </c:pt>
                <c:pt idx="69">
                  <c:v>6.5683259999999993E-2</c:v>
                </c:pt>
                <c:pt idx="70">
                  <c:v>5.8010965999999997E-2</c:v>
                </c:pt>
                <c:pt idx="71">
                  <c:v>3.9726984E-2</c:v>
                </c:pt>
                <c:pt idx="72">
                  <c:v>2.0246468E-2</c:v>
                </c:pt>
                <c:pt idx="73">
                  <c:v>8.2488590000000007E-3</c:v>
                </c:pt>
                <c:pt idx="74">
                  <c:v>6.8929519999999999E-3</c:v>
                </c:pt>
                <c:pt idx="75">
                  <c:v>1.2364863E-2</c:v>
                </c:pt>
                <c:pt idx="76">
                  <c:v>1.9052204E-2</c:v>
                </c:pt>
                <c:pt idx="77">
                  <c:v>2.2882834000000001E-2</c:v>
                </c:pt>
                <c:pt idx="78">
                  <c:v>2.4635344999999999E-2</c:v>
                </c:pt>
                <c:pt idx="79">
                  <c:v>2.586896E-2</c:v>
                </c:pt>
                <c:pt idx="80">
                  <c:v>2.5204318E-2</c:v>
                </c:pt>
                <c:pt idx="81">
                  <c:v>2.0116263999999998E-2</c:v>
                </c:pt>
                <c:pt idx="82">
                  <c:v>9.7916649999999997E-3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1.7842870000000001E-3</c:v>
                </c:pt>
                <c:pt idx="88">
                  <c:v>1.355869E-2</c:v>
                </c:pt>
                <c:pt idx="89">
                  <c:v>2.2909615000000001E-2</c:v>
                </c:pt>
                <c:pt idx="90">
                  <c:v>2.8451066000000001E-2</c:v>
                </c:pt>
                <c:pt idx="91">
                  <c:v>3.0820485000000002E-2</c:v>
                </c:pt>
                <c:pt idx="92">
                  <c:v>3.0045961999999999E-2</c:v>
                </c:pt>
                <c:pt idx="93">
                  <c:v>2.8061435999999999E-2</c:v>
                </c:pt>
                <c:pt idx="94">
                  <c:v>2.5712849999999999E-2</c:v>
                </c:pt>
                <c:pt idx="95">
                  <c:v>2.3134065999999998E-2</c:v>
                </c:pt>
                <c:pt idx="96">
                  <c:v>2.3289159E-2</c:v>
                </c:pt>
                <c:pt idx="97">
                  <c:v>2.4934640000000001E-2</c:v>
                </c:pt>
                <c:pt idx="98">
                  <c:v>2.7171064000000002E-2</c:v>
                </c:pt>
                <c:pt idx="99">
                  <c:v>2.9313466999999999E-2</c:v>
                </c:pt>
                <c:pt idx="100">
                  <c:v>3.1007841000000001E-2</c:v>
                </c:pt>
                <c:pt idx="101">
                  <c:v>3.0891826000000001E-2</c:v>
                </c:pt>
                <c:pt idx="102">
                  <c:v>3.0950923000000002E-2</c:v>
                </c:pt>
                <c:pt idx="103">
                  <c:v>3.0797899E-2</c:v>
                </c:pt>
                <c:pt idx="104">
                  <c:v>2.9519205999999999E-2</c:v>
                </c:pt>
                <c:pt idx="105">
                  <c:v>2.7259294E-2</c:v>
                </c:pt>
                <c:pt idx="106">
                  <c:v>2.3967497000000001E-2</c:v>
                </c:pt>
                <c:pt idx="107">
                  <c:v>2.029419E-2</c:v>
                </c:pt>
                <c:pt idx="108">
                  <c:v>1.5121327E-2</c:v>
                </c:pt>
                <c:pt idx="109">
                  <c:v>9.2618900000000001E-3</c:v>
                </c:pt>
                <c:pt idx="110">
                  <c:v>3.3038621999999999E-3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CE37-4214-AE20-4C6F6C378B4A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[2]Sheet1!$D$1219:$DT$1219</c:f>
              <c:numCache>
                <c:formatCode>General</c:formatCode>
                <c:ptCount val="121"/>
                <c:pt idx="0">
                  <c:v>2.0566129000000001E-3</c:v>
                </c:pt>
                <c:pt idx="1">
                  <c:v>4.8799999999999999E-4</c:v>
                </c:pt>
                <c:pt idx="2">
                  <c:v>2.1315765999999998E-3</c:v>
                </c:pt>
                <c:pt idx="3">
                  <c:v>2.754818E-3</c:v>
                </c:pt>
                <c:pt idx="4">
                  <c:v>3.3764759999999998E-3</c:v>
                </c:pt>
                <c:pt idx="5">
                  <c:v>4.2762136999999999E-3</c:v>
                </c:pt>
                <c:pt idx="6">
                  <c:v>5.7671913000000002E-3</c:v>
                </c:pt>
                <c:pt idx="7">
                  <c:v>7.4741766000000001E-3</c:v>
                </c:pt>
                <c:pt idx="8">
                  <c:v>7.0364069999999997E-3</c:v>
                </c:pt>
                <c:pt idx="9">
                  <c:v>3.4209982999999998E-3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1.0963928999999999E-3</c:v>
                </c:pt>
                <c:pt idx="15">
                  <c:v>7.5196456000000004E-3</c:v>
                </c:pt>
                <c:pt idx="16">
                  <c:v>1.2510410499999999E-2</c:v>
                </c:pt>
                <c:pt idx="17">
                  <c:v>1.2439507000000001E-2</c:v>
                </c:pt>
                <c:pt idx="18">
                  <c:v>7.4703167000000001E-3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5.9895134000000003E-3</c:v>
                </c:pt>
                <c:pt idx="27">
                  <c:v>1.1901032000000001E-2</c:v>
                </c:pt>
                <c:pt idx="28">
                  <c:v>1.6577205000000001E-2</c:v>
                </c:pt>
                <c:pt idx="29">
                  <c:v>1.9860330999999998E-2</c:v>
                </c:pt>
                <c:pt idx="30">
                  <c:v>2.3438752E-2</c:v>
                </c:pt>
                <c:pt idx="31">
                  <c:v>2.7591129999999998E-2</c:v>
                </c:pt>
                <c:pt idx="32">
                  <c:v>3.1854476999999999E-2</c:v>
                </c:pt>
                <c:pt idx="33">
                  <c:v>3.7625934999999999E-2</c:v>
                </c:pt>
                <c:pt idx="34">
                  <c:v>4.4055216000000001E-2</c:v>
                </c:pt>
                <c:pt idx="35">
                  <c:v>4.9834833000000002E-2</c:v>
                </c:pt>
                <c:pt idx="36">
                  <c:v>5.2547567000000003E-2</c:v>
                </c:pt>
                <c:pt idx="37">
                  <c:v>5.0705845999999999E-2</c:v>
                </c:pt>
                <c:pt idx="38">
                  <c:v>4.5225434000000002E-2</c:v>
                </c:pt>
                <c:pt idx="39">
                  <c:v>3.7506465000000003E-2</c:v>
                </c:pt>
                <c:pt idx="40">
                  <c:v>2.8516702000000001E-2</c:v>
                </c:pt>
                <c:pt idx="41">
                  <c:v>2.1106199999999999E-2</c:v>
                </c:pt>
                <c:pt idx="42">
                  <c:v>1.6428091999999998E-2</c:v>
                </c:pt>
                <c:pt idx="43">
                  <c:v>1.6755411000000001E-2</c:v>
                </c:pt>
                <c:pt idx="44">
                  <c:v>2.2392479999999999E-2</c:v>
                </c:pt>
                <c:pt idx="45">
                  <c:v>3.0172309000000001E-2</c:v>
                </c:pt>
                <c:pt idx="46">
                  <c:v>3.5786143999999999E-2</c:v>
                </c:pt>
                <c:pt idx="47">
                  <c:v>3.7105060000000002E-2</c:v>
                </c:pt>
                <c:pt idx="48">
                  <c:v>3.5289090000000002E-2</c:v>
                </c:pt>
                <c:pt idx="49">
                  <c:v>3.2891820000000002E-2</c:v>
                </c:pt>
                <c:pt idx="50">
                  <c:v>3.0851719999999999E-2</c:v>
                </c:pt>
                <c:pt idx="51">
                  <c:v>3.0129084E-2</c:v>
                </c:pt>
                <c:pt idx="52">
                  <c:v>3.0242953E-2</c:v>
                </c:pt>
                <c:pt idx="53">
                  <c:v>2.9276993000000001E-2</c:v>
                </c:pt>
                <c:pt idx="54">
                  <c:v>2.5709940000000001E-2</c:v>
                </c:pt>
                <c:pt idx="55">
                  <c:v>2.1852837999999999E-2</c:v>
                </c:pt>
                <c:pt idx="56">
                  <c:v>2.0780615999999998E-2</c:v>
                </c:pt>
                <c:pt idx="57">
                  <c:v>2.5771434999999999E-2</c:v>
                </c:pt>
                <c:pt idx="58">
                  <c:v>3.4911049999999999E-2</c:v>
                </c:pt>
                <c:pt idx="59">
                  <c:v>4.2971820000000001E-2</c:v>
                </c:pt>
                <c:pt idx="60">
                  <c:v>4.5375810000000003E-2</c:v>
                </c:pt>
                <c:pt idx="61">
                  <c:v>4.4424329999999998E-2</c:v>
                </c:pt>
                <c:pt idx="62">
                  <c:v>4.405589E-2</c:v>
                </c:pt>
                <c:pt idx="63">
                  <c:v>4.5966173999999999E-2</c:v>
                </c:pt>
                <c:pt idx="64">
                  <c:v>4.7161641999999997E-2</c:v>
                </c:pt>
                <c:pt idx="65">
                  <c:v>4.5931600000000003E-2</c:v>
                </c:pt>
                <c:pt idx="66">
                  <c:v>4.5882154000000001E-2</c:v>
                </c:pt>
                <c:pt idx="67">
                  <c:v>5.1661294000000003E-2</c:v>
                </c:pt>
                <c:pt idx="68">
                  <c:v>6.1425920000000002E-2</c:v>
                </c:pt>
                <c:pt idx="69">
                  <c:v>6.59188E-2</c:v>
                </c:pt>
                <c:pt idx="70">
                  <c:v>5.8171547999999997E-2</c:v>
                </c:pt>
                <c:pt idx="71">
                  <c:v>3.9862889999999998E-2</c:v>
                </c:pt>
                <c:pt idx="72">
                  <c:v>2.0569779E-2</c:v>
                </c:pt>
                <c:pt idx="73">
                  <c:v>8.9301940000000007E-3</c:v>
                </c:pt>
                <c:pt idx="74">
                  <c:v>7.8514329999999997E-3</c:v>
                </c:pt>
                <c:pt idx="75">
                  <c:v>1.3253762000000001E-2</c:v>
                </c:pt>
                <c:pt idx="76">
                  <c:v>1.9550089999999999E-2</c:v>
                </c:pt>
                <c:pt idx="77">
                  <c:v>2.2929550999999999E-2</c:v>
                </c:pt>
                <c:pt idx="78">
                  <c:v>2.4416182000000002E-2</c:v>
                </c:pt>
                <c:pt idx="79">
                  <c:v>2.5523326999999998E-2</c:v>
                </c:pt>
                <c:pt idx="80">
                  <c:v>2.4681188E-2</c:v>
                </c:pt>
                <c:pt idx="81">
                  <c:v>1.9318515000000001E-2</c:v>
                </c:pt>
                <c:pt idx="82">
                  <c:v>8.7777189999999998E-3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1.9842146E-3</c:v>
                </c:pt>
                <c:pt idx="88">
                  <c:v>1.3895967E-2</c:v>
                </c:pt>
                <c:pt idx="89">
                  <c:v>2.3270118999999999E-2</c:v>
                </c:pt>
                <c:pt idx="90">
                  <c:v>2.8690996E-2</c:v>
                </c:pt>
                <c:pt idx="91">
                  <c:v>3.0832188E-2</c:v>
                </c:pt>
                <c:pt idx="92">
                  <c:v>2.982663E-2</c:v>
                </c:pt>
                <c:pt idx="93">
                  <c:v>2.7679763999999999E-2</c:v>
                </c:pt>
                <c:pt idx="94">
                  <c:v>2.5256886999999999E-2</c:v>
                </c:pt>
                <c:pt idx="95">
                  <c:v>2.2717843000000001E-2</c:v>
                </c:pt>
                <c:pt idx="96">
                  <c:v>2.2990158E-2</c:v>
                </c:pt>
                <c:pt idx="97">
                  <c:v>2.4788547000000001E-2</c:v>
                </c:pt>
                <c:pt idx="98">
                  <c:v>2.7181884E-2</c:v>
                </c:pt>
                <c:pt idx="99">
                  <c:v>2.9439547999999999E-2</c:v>
                </c:pt>
                <c:pt idx="100">
                  <c:v>3.1185518999999998E-2</c:v>
                </c:pt>
                <c:pt idx="101">
                  <c:v>3.1181507000000001E-2</c:v>
                </c:pt>
                <c:pt idx="102">
                  <c:v>3.1248635E-2</c:v>
                </c:pt>
                <c:pt idx="103">
                  <c:v>3.1080859999999998E-2</c:v>
                </c:pt>
                <c:pt idx="104">
                  <c:v>2.9788122E-2</c:v>
                </c:pt>
                <c:pt idx="105">
                  <c:v>2.7522330000000001E-2</c:v>
                </c:pt>
                <c:pt idx="106">
                  <c:v>2.4239284999999999E-2</c:v>
                </c:pt>
                <c:pt idx="107">
                  <c:v>2.0586944999999999E-2</c:v>
                </c:pt>
                <c:pt idx="108">
                  <c:v>1.5471670999999999E-2</c:v>
                </c:pt>
                <c:pt idx="109">
                  <c:v>9.6952784999999996E-3</c:v>
                </c:pt>
                <c:pt idx="110">
                  <c:v>3.8558566000000002E-3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CE37-4214-AE20-4C6F6C378B4A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[2]Sheet1!$D$1220:$DT$1220</c:f>
              <c:numCache>
                <c:formatCode>General</c:formatCode>
                <c:ptCount val="121"/>
                <c:pt idx="0">
                  <c:v>1.6673663999999999E-3</c:v>
                </c:pt>
                <c:pt idx="1">
                  <c:v>2.03E-4</c:v>
                </c:pt>
                <c:pt idx="2">
                  <c:v>1.8761657E-3</c:v>
                </c:pt>
                <c:pt idx="3">
                  <c:v>2.7617875000000001E-3</c:v>
                </c:pt>
                <c:pt idx="4">
                  <c:v>3.4808142000000001E-3</c:v>
                </c:pt>
                <c:pt idx="5">
                  <c:v>4.2695440000000001E-3</c:v>
                </c:pt>
                <c:pt idx="6">
                  <c:v>5.4976423000000002E-3</c:v>
                </c:pt>
                <c:pt idx="7">
                  <c:v>7.0502752999999996E-3</c:v>
                </c:pt>
                <c:pt idx="8">
                  <c:v>6.7422966999999999E-3</c:v>
                </c:pt>
                <c:pt idx="9">
                  <c:v>3.4284381999999999E-3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7.7700000000000002E-4</c:v>
                </c:pt>
                <c:pt idx="15">
                  <c:v>7.2240409999999996E-3</c:v>
                </c:pt>
                <c:pt idx="16">
                  <c:v>1.2288179999999999E-2</c:v>
                </c:pt>
                <c:pt idx="17">
                  <c:v>1.2284129E-2</c:v>
                </c:pt>
                <c:pt idx="18">
                  <c:v>7.3676052999999998E-3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6.1294054999999998E-3</c:v>
                </c:pt>
                <c:pt idx="27">
                  <c:v>1.2025522E-2</c:v>
                </c:pt>
                <c:pt idx="28">
                  <c:v>1.657817E-2</c:v>
                </c:pt>
                <c:pt idx="29">
                  <c:v>1.9743602999999998E-2</c:v>
                </c:pt>
                <c:pt idx="30">
                  <c:v>2.325611E-2</c:v>
                </c:pt>
                <c:pt idx="31">
                  <c:v>2.7329737E-2</c:v>
                </c:pt>
                <c:pt idx="32">
                  <c:v>3.1413115999999998E-2</c:v>
                </c:pt>
                <c:pt idx="33">
                  <c:v>3.7046312999999997E-2</c:v>
                </c:pt>
                <c:pt idx="34">
                  <c:v>4.3472238000000003E-2</c:v>
                </c:pt>
                <c:pt idx="35">
                  <c:v>4.9397799999999999E-2</c:v>
                </c:pt>
                <c:pt idx="36">
                  <c:v>5.2274479999999998E-2</c:v>
                </c:pt>
                <c:pt idx="37">
                  <c:v>5.053763E-2</c:v>
                </c:pt>
                <c:pt idx="38">
                  <c:v>4.5116410000000003E-2</c:v>
                </c:pt>
                <c:pt idx="39">
                  <c:v>3.7516564000000002E-2</c:v>
                </c:pt>
                <c:pt idx="40">
                  <c:v>2.8647967E-2</c:v>
                </c:pt>
                <c:pt idx="41">
                  <c:v>2.1182690000000001E-2</c:v>
                </c:pt>
                <c:pt idx="42">
                  <c:v>1.6334062E-2</c:v>
                </c:pt>
                <c:pt idx="43">
                  <c:v>1.6461618000000001E-2</c:v>
                </c:pt>
                <c:pt idx="44">
                  <c:v>2.1980362E-2</c:v>
                </c:pt>
                <c:pt idx="45">
                  <c:v>2.9727970999999999E-2</c:v>
                </c:pt>
                <c:pt idx="46">
                  <c:v>3.5383406999999999E-2</c:v>
                </c:pt>
                <c:pt idx="47">
                  <c:v>3.6760147999999999E-2</c:v>
                </c:pt>
                <c:pt idx="48">
                  <c:v>3.5024233000000002E-2</c:v>
                </c:pt>
                <c:pt idx="49">
                  <c:v>3.2654337999999998E-2</c:v>
                </c:pt>
                <c:pt idx="50">
                  <c:v>3.0608515999999999E-2</c:v>
                </c:pt>
                <c:pt idx="51">
                  <c:v>2.9892261999999999E-2</c:v>
                </c:pt>
                <c:pt idx="52">
                  <c:v>3.0076213000000001E-2</c:v>
                </c:pt>
                <c:pt idx="53">
                  <c:v>2.9281992E-2</c:v>
                </c:pt>
                <c:pt idx="54">
                  <c:v>2.5879111E-2</c:v>
                </c:pt>
                <c:pt idx="55">
                  <c:v>2.2017783999999999E-2</c:v>
                </c:pt>
                <c:pt idx="56">
                  <c:v>2.0759797E-2</c:v>
                </c:pt>
                <c:pt idx="57">
                  <c:v>2.545712E-2</c:v>
                </c:pt>
                <c:pt idx="58">
                  <c:v>3.4338962000000001E-2</c:v>
                </c:pt>
                <c:pt idx="59">
                  <c:v>4.2348490000000003E-2</c:v>
                </c:pt>
                <c:pt idx="60">
                  <c:v>4.4946470000000002E-2</c:v>
                </c:pt>
                <c:pt idx="61">
                  <c:v>4.4333707999999999E-2</c:v>
                </c:pt>
                <c:pt idx="62">
                  <c:v>4.4236490000000003E-2</c:v>
                </c:pt>
                <c:pt idx="63">
                  <c:v>4.6194899999999997E-2</c:v>
                </c:pt>
                <c:pt idx="64">
                  <c:v>4.7262105999999998E-2</c:v>
                </c:pt>
                <c:pt idx="65">
                  <c:v>4.5889846999999998E-2</c:v>
                </c:pt>
                <c:pt idx="66">
                  <c:v>4.577693E-2</c:v>
                </c:pt>
                <c:pt idx="67">
                  <c:v>5.1552344E-2</c:v>
                </c:pt>
                <c:pt idx="68">
                  <c:v>6.1333800000000001E-2</c:v>
                </c:pt>
                <c:pt idx="69">
                  <c:v>6.5898650000000003E-2</c:v>
                </c:pt>
                <c:pt idx="70">
                  <c:v>5.8304562999999997E-2</c:v>
                </c:pt>
                <c:pt idx="71">
                  <c:v>4.0188212000000001E-2</c:v>
                </c:pt>
                <c:pt idx="72">
                  <c:v>2.1012532E-2</c:v>
                </c:pt>
                <c:pt idx="73">
                  <c:v>9.3246470000000001E-3</c:v>
                </c:pt>
                <c:pt idx="74">
                  <c:v>8.0097629999999996E-3</c:v>
                </c:pt>
                <c:pt idx="75">
                  <c:v>1.3065355000000001E-2</c:v>
                </c:pt>
                <c:pt idx="76">
                  <c:v>1.9042334000000001E-2</c:v>
                </c:pt>
                <c:pt idx="77">
                  <c:v>2.2291169E-2</c:v>
                </c:pt>
                <c:pt idx="78">
                  <c:v>2.3907846E-2</c:v>
                </c:pt>
                <c:pt idx="79">
                  <c:v>2.5361100000000001E-2</c:v>
                </c:pt>
                <c:pt idx="80">
                  <c:v>2.4934694E-2</c:v>
                </c:pt>
                <c:pt idx="81">
                  <c:v>1.9920737000000001E-2</c:v>
                </c:pt>
                <c:pt idx="82">
                  <c:v>9.54582E-3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1.1695903E-3</c:v>
                </c:pt>
                <c:pt idx="88">
                  <c:v>1.2836912000000001E-2</c:v>
                </c:pt>
                <c:pt idx="89">
                  <c:v>2.2145702999999999E-2</c:v>
                </c:pt>
                <c:pt idx="90">
                  <c:v>2.7692787E-2</c:v>
                </c:pt>
                <c:pt idx="91">
                  <c:v>3.0180777999999998E-2</c:v>
                </c:pt>
                <c:pt idx="92">
                  <c:v>2.9649335999999998E-2</c:v>
                </c:pt>
                <c:pt idx="93">
                  <c:v>2.7935662999999999E-2</c:v>
                </c:pt>
                <c:pt idx="94">
                  <c:v>2.5840544999999999E-2</c:v>
                </c:pt>
                <c:pt idx="95">
                  <c:v>2.3473330000000001E-2</c:v>
                </c:pt>
                <c:pt idx="96">
                  <c:v>2.3740342000000001E-2</c:v>
                </c:pt>
                <c:pt idx="97">
                  <c:v>2.5405282000000001E-2</c:v>
                </c:pt>
                <c:pt idx="98">
                  <c:v>2.759352E-2</c:v>
                </c:pt>
                <c:pt idx="99">
                  <c:v>2.9624055999999999E-2</c:v>
                </c:pt>
                <c:pt idx="100">
                  <c:v>3.1146101999999998E-2</c:v>
                </c:pt>
                <c:pt idx="101">
                  <c:v>3.0986798999999999E-2</c:v>
                </c:pt>
                <c:pt idx="102">
                  <c:v>3.0926637E-2</c:v>
                </c:pt>
                <c:pt idx="103">
                  <c:v>3.0711906000000001E-2</c:v>
                </c:pt>
                <c:pt idx="104">
                  <c:v>2.9415132E-2</c:v>
                </c:pt>
                <c:pt idx="105">
                  <c:v>2.7178020000000001E-2</c:v>
                </c:pt>
                <c:pt idx="106">
                  <c:v>2.3947324999999998E-2</c:v>
                </c:pt>
                <c:pt idx="107">
                  <c:v>2.0384106999999999E-2</c:v>
                </c:pt>
                <c:pt idx="108">
                  <c:v>1.5331348E-2</c:v>
                </c:pt>
                <c:pt idx="109">
                  <c:v>9.6127999999999995E-3</c:v>
                </c:pt>
                <c:pt idx="110">
                  <c:v>3.8387963999999999E-3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CE37-4214-AE20-4C6F6C378B4A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[2]Sheet1!$D$1221:$DT$1221</c:f>
              <c:numCache>
                <c:formatCode>General</c:formatCode>
                <c:ptCount val="121"/>
                <c:pt idx="0">
                  <c:v>1.4478544000000001E-3</c:v>
                </c:pt>
                <c:pt idx="1">
                  <c:v>1.9000000000000001E-4</c:v>
                </c:pt>
                <c:pt idx="2">
                  <c:v>1.9899774000000001E-3</c:v>
                </c:pt>
                <c:pt idx="3">
                  <c:v>2.9288547000000001E-3</c:v>
                </c:pt>
                <c:pt idx="4">
                  <c:v>3.7133251E-3</c:v>
                </c:pt>
                <c:pt idx="5">
                  <c:v>4.5744795E-3</c:v>
                </c:pt>
                <c:pt idx="6">
                  <c:v>5.9221889999999996E-3</c:v>
                </c:pt>
                <c:pt idx="7">
                  <c:v>7.4896062999999999E-3</c:v>
                </c:pt>
                <c:pt idx="8">
                  <c:v>6.9805887E-3</c:v>
                </c:pt>
                <c:pt idx="9">
                  <c:v>3.3032144000000002E-3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8.7699999999999996E-4</c:v>
                </c:pt>
                <c:pt idx="15">
                  <c:v>7.3791834999999998E-3</c:v>
                </c:pt>
                <c:pt idx="16">
                  <c:v>1.2418323E-2</c:v>
                </c:pt>
                <c:pt idx="17">
                  <c:v>1.2404543000000001E-2</c:v>
                </c:pt>
                <c:pt idx="18">
                  <c:v>7.4380979999999998E-3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5.9597516000000003E-3</c:v>
                </c:pt>
                <c:pt idx="27">
                  <c:v>1.1736556E-2</c:v>
                </c:pt>
                <c:pt idx="28">
                  <c:v>1.6285953999999998E-2</c:v>
                </c:pt>
                <c:pt idx="29">
                  <c:v>1.9584179E-2</c:v>
                </c:pt>
                <c:pt idx="30">
                  <c:v>2.3318229999999999E-2</c:v>
                </c:pt>
                <c:pt idx="31">
                  <c:v>2.7588176999999998E-2</c:v>
                </c:pt>
                <c:pt idx="32">
                  <c:v>3.1789865E-2</c:v>
                </c:pt>
                <c:pt idx="33">
                  <c:v>3.7419880000000003E-2</c:v>
                </c:pt>
                <c:pt idx="34">
                  <c:v>4.3782689999999999E-2</c:v>
                </c:pt>
                <c:pt idx="35">
                  <c:v>4.9594310000000003E-2</c:v>
                </c:pt>
                <c:pt idx="36">
                  <c:v>5.2365184000000002E-2</c:v>
                </c:pt>
                <c:pt idx="37">
                  <c:v>5.0513856000000003E-2</c:v>
                </c:pt>
                <c:pt idx="38">
                  <c:v>4.5011055000000001E-2</c:v>
                </c:pt>
                <c:pt idx="39">
                  <c:v>3.7316630000000003E-2</c:v>
                </c:pt>
                <c:pt idx="40">
                  <c:v>2.8366618E-2</c:v>
                </c:pt>
                <c:pt idx="41">
                  <c:v>2.0854434000000002E-2</c:v>
                </c:pt>
                <c:pt idx="42">
                  <c:v>1.6016572999999999E-2</c:v>
                </c:pt>
                <c:pt idx="43">
                  <c:v>1.6242823E-2</c:v>
                </c:pt>
                <c:pt idx="44">
                  <c:v>2.1915548E-2</c:v>
                </c:pt>
                <c:pt idx="45">
                  <c:v>2.9804746E-2</c:v>
                </c:pt>
                <c:pt idx="46">
                  <c:v>3.549621E-2</c:v>
                </c:pt>
                <c:pt idx="47">
                  <c:v>3.6805940000000002E-2</c:v>
                </c:pt>
                <c:pt idx="48">
                  <c:v>3.4970682000000003E-2</c:v>
                </c:pt>
                <c:pt idx="49">
                  <c:v>3.2533265999999998E-2</c:v>
                </c:pt>
                <c:pt idx="50">
                  <c:v>3.0474791000000001E-2</c:v>
                </c:pt>
                <c:pt idx="51">
                  <c:v>2.9784492999999999E-2</c:v>
                </c:pt>
                <c:pt idx="52">
                  <c:v>3.0026117000000001E-2</c:v>
                </c:pt>
                <c:pt idx="53">
                  <c:v>2.9311701999999999E-2</c:v>
                </c:pt>
                <c:pt idx="54">
                  <c:v>2.5989157999999998E-2</c:v>
                </c:pt>
                <c:pt idx="55">
                  <c:v>2.2135701000000001E-2</c:v>
                </c:pt>
                <c:pt idx="56">
                  <c:v>2.0781733E-2</c:v>
                </c:pt>
                <c:pt idx="57">
                  <c:v>2.5362348E-2</c:v>
                </c:pt>
                <c:pt idx="58">
                  <c:v>3.4216499999999997E-2</c:v>
                </c:pt>
                <c:pt idx="59">
                  <c:v>4.2302553E-2</c:v>
                </c:pt>
                <c:pt idx="60">
                  <c:v>4.4998422000000003E-2</c:v>
                </c:pt>
                <c:pt idx="61">
                  <c:v>4.4445462999999998E-2</c:v>
                </c:pt>
                <c:pt idx="62">
                  <c:v>4.4382485999999999E-2</c:v>
                </c:pt>
                <c:pt idx="63">
                  <c:v>4.6375785000000003E-2</c:v>
                </c:pt>
                <c:pt idx="64">
                  <c:v>4.7458842000000001E-2</c:v>
                </c:pt>
                <c:pt idx="65">
                  <c:v>4.5977164000000001E-2</c:v>
                </c:pt>
                <c:pt idx="66">
                  <c:v>4.5676729999999999E-2</c:v>
                </c:pt>
                <c:pt idx="67">
                  <c:v>5.1372702999999999E-2</c:v>
                </c:pt>
                <c:pt idx="68">
                  <c:v>6.1281815000000003E-2</c:v>
                </c:pt>
                <c:pt idx="69">
                  <c:v>6.6094874999999997E-2</c:v>
                </c:pt>
                <c:pt idx="70">
                  <c:v>5.8654970000000001E-2</c:v>
                </c:pt>
                <c:pt idx="71">
                  <c:v>4.0499321999999997E-2</c:v>
                </c:pt>
                <c:pt idx="72">
                  <c:v>2.1138029999999999E-2</c:v>
                </c:pt>
                <c:pt idx="73">
                  <c:v>9.2304090000000002E-3</c:v>
                </c:pt>
                <c:pt idx="74">
                  <c:v>7.7878282999999998E-3</c:v>
                </c:pt>
                <c:pt idx="75">
                  <c:v>1.2877062E-2</c:v>
                </c:pt>
                <c:pt idx="76">
                  <c:v>1.9051814E-2</c:v>
                </c:pt>
                <c:pt idx="77">
                  <c:v>2.2555177999999999E-2</c:v>
                </c:pt>
                <c:pt idx="78">
                  <c:v>2.4338881999999999E-2</c:v>
                </c:pt>
                <c:pt idx="79">
                  <c:v>2.5813064E-2</c:v>
                </c:pt>
                <c:pt idx="80">
                  <c:v>2.5293704E-2</c:v>
                </c:pt>
                <c:pt idx="81">
                  <c:v>2.0134567999999999E-2</c:v>
                </c:pt>
                <c:pt idx="82">
                  <c:v>9.5898839999999999E-3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8.3000000000000001E-4</c:v>
                </c:pt>
                <c:pt idx="88">
                  <c:v>1.2599953000000001E-2</c:v>
                </c:pt>
                <c:pt idx="89">
                  <c:v>2.2048423000000001E-2</c:v>
                </c:pt>
                <c:pt idx="90">
                  <c:v>2.7723879E-2</c:v>
                </c:pt>
                <c:pt idx="91">
                  <c:v>3.0291304000000002E-2</c:v>
                </c:pt>
                <c:pt idx="92">
                  <c:v>2.9788426999999999E-2</c:v>
                </c:pt>
                <c:pt idx="93">
                  <c:v>2.8082251999999999E-2</c:v>
                </c:pt>
                <c:pt idx="94">
                  <c:v>2.5985683999999998E-2</c:v>
                </c:pt>
                <c:pt idx="95">
                  <c:v>2.3621944999999998E-2</c:v>
                </c:pt>
                <c:pt idx="96">
                  <c:v>2.3883584999999999E-2</c:v>
                </c:pt>
                <c:pt idx="97">
                  <c:v>2.5543801000000001E-2</c:v>
                </c:pt>
                <c:pt idx="98">
                  <c:v>2.7739127999999998E-2</c:v>
                </c:pt>
                <c:pt idx="99">
                  <c:v>2.9795175E-2</c:v>
                </c:pt>
                <c:pt idx="100">
                  <c:v>3.1370339999999997E-2</c:v>
                </c:pt>
                <c:pt idx="101">
                  <c:v>3.1237338E-2</c:v>
                </c:pt>
                <c:pt idx="102">
                  <c:v>3.1219527E-2</c:v>
                </c:pt>
                <c:pt idx="103">
                  <c:v>3.1026449000000001E-2</c:v>
                </c:pt>
                <c:pt idx="104">
                  <c:v>2.9735904000000001E-2</c:v>
                </c:pt>
                <c:pt idx="105">
                  <c:v>2.7487597999999999E-2</c:v>
                </c:pt>
                <c:pt idx="106">
                  <c:v>2.4230178000000002E-2</c:v>
                </c:pt>
                <c:pt idx="107">
                  <c:v>2.0605959E-2</c:v>
                </c:pt>
                <c:pt idx="108">
                  <c:v>1.5503434E-2</c:v>
                </c:pt>
                <c:pt idx="109">
                  <c:v>9.7235340000000007E-3</c:v>
                </c:pt>
                <c:pt idx="110">
                  <c:v>3.8654182999999999E-3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CE37-4214-AE20-4C6F6C378B4A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[2]Sheet1!$D$1222:$DT$1222</c:f>
              <c:numCache>
                <c:formatCode>General</c:formatCode>
                <c:ptCount val="121"/>
                <c:pt idx="0">
                  <c:v>2.0367359999999999E-3</c:v>
                </c:pt>
                <c:pt idx="1">
                  <c:v>5.0100000000000003E-4</c:v>
                </c:pt>
                <c:pt idx="2">
                  <c:v>2.1746477999999999E-3</c:v>
                </c:pt>
                <c:pt idx="3">
                  <c:v>3.1546794000000002E-3</c:v>
                </c:pt>
                <c:pt idx="4">
                  <c:v>3.9988593000000001E-3</c:v>
                </c:pt>
                <c:pt idx="5">
                  <c:v>4.738272E-3</c:v>
                </c:pt>
                <c:pt idx="6">
                  <c:v>5.7075503000000001E-3</c:v>
                </c:pt>
                <c:pt idx="7">
                  <c:v>6.8643083999999997E-3</c:v>
                </c:pt>
                <c:pt idx="8">
                  <c:v>6.1386679999999999E-3</c:v>
                </c:pt>
                <c:pt idx="9">
                  <c:v>2.5896789000000001E-3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1.0730799000000001E-3</c:v>
                </c:pt>
                <c:pt idx="15">
                  <c:v>7.3740076999999999E-3</c:v>
                </c:pt>
                <c:pt idx="16">
                  <c:v>1.2226755000000001E-2</c:v>
                </c:pt>
                <c:pt idx="17">
                  <c:v>1.2093404E-2</c:v>
                </c:pt>
                <c:pt idx="18">
                  <c:v>7.1241986000000002E-3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5.9224009999999999E-3</c:v>
                </c:pt>
                <c:pt idx="27">
                  <c:v>1.1642843999999999E-2</c:v>
                </c:pt>
                <c:pt idx="28">
                  <c:v>1.6172169E-2</c:v>
                </c:pt>
                <c:pt idx="29">
                  <c:v>1.9462931999999999E-2</c:v>
                </c:pt>
                <c:pt idx="30">
                  <c:v>2.3177119999999999E-2</c:v>
                </c:pt>
                <c:pt idx="31">
                  <c:v>2.7456616999999999E-2</c:v>
                </c:pt>
                <c:pt idx="32">
                  <c:v>3.1688670000000002E-2</c:v>
                </c:pt>
                <c:pt idx="33">
                  <c:v>3.7374668E-2</c:v>
                </c:pt>
                <c:pt idx="34">
                  <c:v>4.3751459999999999E-2</c:v>
                </c:pt>
                <c:pt idx="35">
                  <c:v>4.9620761999999999E-2</c:v>
                </c:pt>
                <c:pt idx="36">
                  <c:v>5.2500494000000002E-2</c:v>
                </c:pt>
                <c:pt idx="37">
                  <c:v>5.0798494E-2</c:v>
                </c:pt>
                <c:pt idx="38">
                  <c:v>4.5397393000000001E-2</c:v>
                </c:pt>
                <c:pt idx="39">
                  <c:v>3.7761456999999998E-2</c:v>
                </c:pt>
                <c:pt idx="40">
                  <c:v>2.8897631999999999E-2</c:v>
                </c:pt>
                <c:pt idx="41">
                  <c:v>2.1497944000000001E-2</c:v>
                </c:pt>
                <c:pt idx="42">
                  <c:v>1.6806033000000001E-2</c:v>
                </c:pt>
                <c:pt idx="43">
                  <c:v>1.7107502E-2</c:v>
                </c:pt>
                <c:pt idx="44">
                  <c:v>2.2728365E-2</c:v>
                </c:pt>
                <c:pt idx="45">
                  <c:v>3.0417573E-2</c:v>
                </c:pt>
                <c:pt idx="46">
                  <c:v>3.5847295000000001E-2</c:v>
                </c:pt>
                <c:pt idx="47">
                  <c:v>3.6887620000000003E-2</c:v>
                </c:pt>
                <c:pt idx="48">
                  <c:v>3.4846447000000003E-2</c:v>
                </c:pt>
                <c:pt idx="49">
                  <c:v>3.2304699999999999E-2</c:v>
                </c:pt>
                <c:pt idx="50">
                  <c:v>3.0244960000000001E-2</c:v>
                </c:pt>
                <c:pt idx="51">
                  <c:v>2.9630884999999999E-2</c:v>
                </c:pt>
                <c:pt idx="52">
                  <c:v>2.9933893999999999E-2</c:v>
                </c:pt>
                <c:pt idx="53">
                  <c:v>2.9199623000000001E-2</c:v>
                </c:pt>
                <c:pt idx="54">
                  <c:v>2.5807863E-2</c:v>
                </c:pt>
                <c:pt idx="55">
                  <c:v>2.1963777E-2</c:v>
                </c:pt>
                <c:pt idx="56">
                  <c:v>2.0774757000000001E-2</c:v>
                </c:pt>
                <c:pt idx="57">
                  <c:v>2.5600135E-2</c:v>
                </c:pt>
                <c:pt idx="58">
                  <c:v>3.4589183000000003E-2</c:v>
                </c:pt>
                <c:pt idx="59">
                  <c:v>4.2586159999999998E-2</c:v>
                </c:pt>
                <c:pt idx="60">
                  <c:v>4.5040499999999997E-2</c:v>
                </c:pt>
                <c:pt idx="61">
                  <c:v>4.4261269999999998E-2</c:v>
                </c:pt>
                <c:pt idx="62">
                  <c:v>4.4114380000000002E-2</c:v>
                </c:pt>
                <c:pt idx="63">
                  <c:v>4.6184834000000001E-2</c:v>
                </c:pt>
                <c:pt idx="64">
                  <c:v>4.7446314000000003E-2</c:v>
                </c:pt>
                <c:pt idx="65">
                  <c:v>4.6211306000000001E-2</c:v>
                </c:pt>
                <c:pt idx="66">
                  <c:v>4.6099305E-2</c:v>
                </c:pt>
                <c:pt idx="67">
                  <c:v>5.1755549999999997E-2</c:v>
                </c:pt>
                <c:pt idx="68">
                  <c:v>6.1378189999999999E-2</c:v>
                </c:pt>
                <c:pt idx="69">
                  <c:v>6.5825603999999996E-2</c:v>
                </c:pt>
                <c:pt idx="70">
                  <c:v>5.8172441999999998E-2</c:v>
                </c:pt>
                <c:pt idx="71">
                  <c:v>4.0013294999999997E-2</c:v>
                </c:pt>
                <c:pt idx="72">
                  <c:v>2.0776734000000002E-2</c:v>
                </c:pt>
                <c:pt idx="73">
                  <c:v>9.0319249999999997E-3</c:v>
                </c:pt>
                <c:pt idx="74">
                  <c:v>7.7439602000000003E-3</c:v>
                </c:pt>
                <c:pt idx="75">
                  <c:v>1.293717E-2</c:v>
                </c:pt>
                <c:pt idx="76">
                  <c:v>1.912844E-2</c:v>
                </c:pt>
                <c:pt idx="77">
                  <c:v>2.2595074E-2</c:v>
                </c:pt>
                <c:pt idx="78">
                  <c:v>2.4346006999999999E-2</c:v>
                </c:pt>
                <c:pt idx="79">
                  <c:v>2.5770845000000001E-2</c:v>
                </c:pt>
                <c:pt idx="80">
                  <c:v>2.5144339000000002E-2</c:v>
                </c:pt>
                <c:pt idx="81">
                  <c:v>1.9801645999999999E-2</c:v>
                </c:pt>
                <c:pt idx="82">
                  <c:v>9.0919509999999992E-3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1.840033E-3</c:v>
                </c:pt>
                <c:pt idx="88">
                  <c:v>1.3833130000000001E-2</c:v>
                </c:pt>
                <c:pt idx="89">
                  <c:v>2.325996E-2</c:v>
                </c:pt>
                <c:pt idx="90">
                  <c:v>2.8675797999999999E-2</c:v>
                </c:pt>
                <c:pt idx="91">
                  <c:v>3.0822123999999999E-2</c:v>
                </c:pt>
                <c:pt idx="92">
                  <c:v>2.9852007E-2</c:v>
                </c:pt>
                <c:pt idx="93">
                  <c:v>2.7739377999999999E-2</c:v>
                </c:pt>
                <c:pt idx="94">
                  <c:v>2.5338686999999999E-2</c:v>
                </c:pt>
                <c:pt idx="95">
                  <c:v>2.2774637E-2</c:v>
                </c:pt>
                <c:pt idx="96">
                  <c:v>2.2947954E-2</c:v>
                </c:pt>
                <c:pt idx="97">
                  <c:v>2.461441E-2</c:v>
                </c:pt>
                <c:pt idx="98">
                  <c:v>2.6888740000000001E-2</c:v>
                </c:pt>
                <c:pt idx="99">
                  <c:v>2.9078725999999999E-2</c:v>
                </c:pt>
                <c:pt idx="100">
                  <c:v>3.0815544E-2</c:v>
                </c:pt>
                <c:pt idx="101">
                  <c:v>3.0836501999999998E-2</c:v>
                </c:pt>
                <c:pt idx="102">
                  <c:v>3.0969176000000001E-2</c:v>
                </c:pt>
                <c:pt idx="103">
                  <c:v>3.0900476999999999E-2</c:v>
                </c:pt>
                <c:pt idx="104">
                  <c:v>2.970884E-2</c:v>
                </c:pt>
                <c:pt idx="105">
                  <c:v>2.7532770000000002E-2</c:v>
                </c:pt>
                <c:pt idx="106">
                  <c:v>2.4322262000000001E-2</c:v>
                </c:pt>
                <c:pt idx="107">
                  <c:v>2.0717745999999999E-2</c:v>
                </c:pt>
                <c:pt idx="108">
                  <c:v>1.5615456999999999E-2</c:v>
                </c:pt>
                <c:pt idx="109">
                  <c:v>9.8190010000000008E-3</c:v>
                </c:pt>
                <c:pt idx="110">
                  <c:v>3.9333854999999999E-3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CE37-4214-AE20-4C6F6C378B4A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[2]Sheet1!$D$1223:$DT$1223</c:f>
              <c:numCache>
                <c:formatCode>General</c:formatCode>
                <c:ptCount val="121"/>
                <c:pt idx="0">
                  <c:v>1.7328160999999999E-3</c:v>
                </c:pt>
                <c:pt idx="1">
                  <c:v>2.2699999999999999E-4</c:v>
                </c:pt>
                <c:pt idx="2">
                  <c:v>1.8269746000000001E-3</c:v>
                </c:pt>
                <c:pt idx="3">
                  <c:v>2.6121435000000001E-3</c:v>
                </c:pt>
                <c:pt idx="4">
                  <c:v>3.3150931999999999E-3</c:v>
                </c:pt>
                <c:pt idx="5">
                  <c:v>4.1815849999999998E-3</c:v>
                </c:pt>
                <c:pt idx="6">
                  <c:v>5.5545949999999998E-3</c:v>
                </c:pt>
                <c:pt idx="7">
                  <c:v>7.2261714000000001E-3</c:v>
                </c:pt>
                <c:pt idx="8">
                  <c:v>6.8930694999999997E-3</c:v>
                </c:pt>
                <c:pt idx="9">
                  <c:v>3.4035335E-3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7.3399999999999995E-4</c:v>
                </c:pt>
                <c:pt idx="15">
                  <c:v>7.4276769999999997E-3</c:v>
                </c:pt>
                <c:pt idx="16">
                  <c:v>1.2641207999999999E-2</c:v>
                </c:pt>
                <c:pt idx="17">
                  <c:v>1.2633599000000001E-2</c:v>
                </c:pt>
                <c:pt idx="18">
                  <c:v>7.5421719999999998E-3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6.1128045999999997E-3</c:v>
                </c:pt>
                <c:pt idx="27">
                  <c:v>1.1979244999999999E-2</c:v>
                </c:pt>
                <c:pt idx="28">
                  <c:v>1.6525913E-2</c:v>
                </c:pt>
                <c:pt idx="29">
                  <c:v>1.9641347E-2</c:v>
                </c:pt>
                <c:pt idx="30">
                  <c:v>2.3079412000000001E-2</c:v>
                </c:pt>
                <c:pt idx="31">
                  <c:v>2.7089024E-2</c:v>
                </c:pt>
                <c:pt idx="32">
                  <c:v>3.1164621999999999E-2</c:v>
                </c:pt>
                <c:pt idx="33">
                  <c:v>3.6833144999999998E-2</c:v>
                </c:pt>
                <c:pt idx="34">
                  <c:v>4.3311820000000001E-2</c:v>
                </c:pt>
                <c:pt idx="35">
                  <c:v>4.927844E-2</c:v>
                </c:pt>
                <c:pt idx="36">
                  <c:v>5.2202712999999998E-2</c:v>
                </c:pt>
                <c:pt idx="37">
                  <c:v>5.0463702999999999E-2</c:v>
                </c:pt>
                <c:pt idx="38">
                  <c:v>4.4995047000000003E-2</c:v>
                </c:pt>
                <c:pt idx="39">
                  <c:v>3.7326284000000001E-2</c:v>
                </c:pt>
                <c:pt idx="40">
                  <c:v>2.8509238999999999E-2</c:v>
                </c:pt>
                <c:pt idx="41">
                  <c:v>2.1174017E-2</c:v>
                </c:pt>
                <c:pt idx="42">
                  <c:v>1.6396223000000001E-2</c:v>
                </c:pt>
                <c:pt idx="43">
                  <c:v>1.6516557000000001E-2</c:v>
                </c:pt>
                <c:pt idx="44">
                  <c:v>2.2033304E-2</c:v>
                </c:pt>
                <c:pt idx="45">
                  <c:v>2.9873604000000002E-2</c:v>
                </c:pt>
                <c:pt idx="46">
                  <c:v>3.5633940000000003E-2</c:v>
                </c:pt>
                <c:pt idx="47">
                  <c:v>3.6987060000000002E-2</c:v>
                </c:pt>
                <c:pt idx="48">
                  <c:v>3.5063438000000002E-2</c:v>
                </c:pt>
                <c:pt idx="49">
                  <c:v>3.2461766000000003E-2</c:v>
                </c:pt>
                <c:pt idx="50">
                  <c:v>3.0249286E-2</c:v>
                </c:pt>
                <c:pt idx="51">
                  <c:v>2.9451845000000001E-2</c:v>
                </c:pt>
                <c:pt idx="52">
                  <c:v>2.9596811000000001E-2</c:v>
                </c:pt>
                <c:pt idx="53">
                  <c:v>2.8775364000000001E-2</c:v>
                </c:pt>
                <c:pt idx="54">
                  <c:v>2.5409636999999999E-2</c:v>
                </c:pt>
                <c:pt idx="55">
                  <c:v>2.1659293999999999E-2</c:v>
                </c:pt>
                <c:pt idx="56">
                  <c:v>2.0555321000000001E-2</c:v>
                </c:pt>
                <c:pt idx="57">
                  <c:v>2.5315122999999998E-2</c:v>
                </c:pt>
                <c:pt idx="58">
                  <c:v>3.4124910000000001E-2</c:v>
                </c:pt>
                <c:pt idx="59">
                  <c:v>4.195977E-2</c:v>
                </c:pt>
                <c:pt idx="60">
                  <c:v>4.441519E-2</c:v>
                </c:pt>
                <c:pt idx="61">
                  <c:v>4.3816849999999997E-2</c:v>
                </c:pt>
                <c:pt idx="62">
                  <c:v>4.3894536999999997E-2</c:v>
                </c:pt>
                <c:pt idx="63">
                  <c:v>4.606383E-2</c:v>
                </c:pt>
                <c:pt idx="64">
                  <c:v>4.7223195000000003E-2</c:v>
                </c:pt>
                <c:pt idx="65">
                  <c:v>4.5788626999999998E-2</c:v>
                </c:pt>
                <c:pt idx="66">
                  <c:v>4.5558377999999997E-2</c:v>
                </c:pt>
                <c:pt idx="67">
                  <c:v>5.1301020000000003E-2</c:v>
                </c:pt>
                <c:pt idx="68">
                  <c:v>6.1196554E-2</c:v>
                </c:pt>
                <c:pt idx="69">
                  <c:v>6.5965116000000004E-2</c:v>
                </c:pt>
                <c:pt idx="70">
                  <c:v>5.8576240000000002E-2</c:v>
                </c:pt>
                <c:pt idx="71">
                  <c:v>4.0602553999999999E-2</c:v>
                </c:pt>
                <c:pt idx="72">
                  <c:v>2.1462374999999999E-2</c:v>
                </c:pt>
                <c:pt idx="73">
                  <c:v>9.6524929999999998E-3</c:v>
                </c:pt>
                <c:pt idx="74">
                  <c:v>8.0706375E-3</c:v>
                </c:pt>
                <c:pt idx="75">
                  <c:v>1.2787588000000001E-2</c:v>
                </c:pt>
                <c:pt idx="76">
                  <c:v>1.8536503999999999E-2</c:v>
                </c:pt>
                <c:pt idx="77">
                  <c:v>2.1847168E-2</c:v>
                </c:pt>
                <c:pt idx="78">
                  <c:v>2.3782841999999998E-2</c:v>
                </c:pt>
                <c:pt idx="79">
                  <c:v>2.5617085000000001E-2</c:v>
                </c:pt>
                <c:pt idx="80">
                  <c:v>2.5426615E-2</c:v>
                </c:pt>
                <c:pt idx="81">
                  <c:v>2.0397140000000001E-2</c:v>
                </c:pt>
                <c:pt idx="82">
                  <c:v>9.7780279999999994E-3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7.3300000000000004E-4</c:v>
                </c:pt>
                <c:pt idx="88">
                  <c:v>1.2645941000000001E-2</c:v>
                </c:pt>
                <c:pt idx="89">
                  <c:v>2.2250714000000001E-2</c:v>
                </c:pt>
                <c:pt idx="90">
                  <c:v>2.8021715999999999E-2</c:v>
                </c:pt>
                <c:pt idx="91">
                  <c:v>3.0640936000000001E-2</c:v>
                </c:pt>
                <c:pt idx="92">
                  <c:v>3.0110238000000001E-2</c:v>
                </c:pt>
                <c:pt idx="93">
                  <c:v>2.8329772999999999E-2</c:v>
                </c:pt>
                <c:pt idx="94">
                  <c:v>2.6122541999999999E-2</c:v>
                </c:pt>
                <c:pt idx="95">
                  <c:v>2.3625119E-2</c:v>
                </c:pt>
                <c:pt idx="96">
                  <c:v>2.3745974999999999E-2</c:v>
                </c:pt>
                <c:pt idx="97">
                  <c:v>2.5298355000000002E-2</c:v>
                </c:pt>
                <c:pt idx="98">
                  <c:v>2.7412526E-2</c:v>
                </c:pt>
                <c:pt idx="99">
                  <c:v>2.9412443E-2</c:v>
                </c:pt>
                <c:pt idx="100">
                  <c:v>3.094158E-2</c:v>
                </c:pt>
                <c:pt idx="101">
                  <c:v>3.0785302E-2</c:v>
                </c:pt>
                <c:pt idx="102">
                  <c:v>3.0787176999999999E-2</c:v>
                </c:pt>
                <c:pt idx="103">
                  <c:v>3.0638057999999999E-2</c:v>
                </c:pt>
                <c:pt idx="104">
                  <c:v>2.9402480000000002E-2</c:v>
                </c:pt>
                <c:pt idx="105">
                  <c:v>2.7219743000000001E-2</c:v>
                </c:pt>
                <c:pt idx="106">
                  <c:v>2.4034073999999999E-2</c:v>
                </c:pt>
                <c:pt idx="107">
                  <c:v>2.0488974E-2</c:v>
                </c:pt>
                <c:pt idx="108">
                  <c:v>1.5463391999999999E-2</c:v>
                </c:pt>
                <c:pt idx="109">
                  <c:v>9.7578400000000003E-3</c:v>
                </c:pt>
                <c:pt idx="110">
                  <c:v>3.9873039999999997E-3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CE37-4214-AE20-4C6F6C378B4A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[2]Sheet1!$D$1224:$DT$1224</c:f>
              <c:numCache>
                <c:formatCode>General</c:formatCode>
                <c:ptCount val="121"/>
                <c:pt idx="0">
                  <c:v>1.7380223E-3</c:v>
                </c:pt>
                <c:pt idx="1">
                  <c:v>2.0900000000000001E-4</c:v>
                </c:pt>
                <c:pt idx="2">
                  <c:v>1.7063968000000001E-3</c:v>
                </c:pt>
                <c:pt idx="3">
                  <c:v>2.42261E-3</c:v>
                </c:pt>
                <c:pt idx="4">
                  <c:v>3.1182027999999999E-3</c:v>
                </c:pt>
                <c:pt idx="5">
                  <c:v>4.0567479999999998E-3</c:v>
                </c:pt>
                <c:pt idx="6">
                  <c:v>5.5712690000000002E-3</c:v>
                </c:pt>
                <c:pt idx="7">
                  <c:v>7.3275277000000002E-3</c:v>
                </c:pt>
                <c:pt idx="8">
                  <c:v>6.9430739999999996E-3</c:v>
                </c:pt>
                <c:pt idx="9">
                  <c:v>3.2920402000000001E-3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9.5799999999999998E-4</c:v>
                </c:pt>
                <c:pt idx="15">
                  <c:v>7.4785590000000001E-3</c:v>
                </c:pt>
                <c:pt idx="16">
                  <c:v>1.2503145E-2</c:v>
                </c:pt>
                <c:pt idx="17">
                  <c:v>1.2466441999999999E-2</c:v>
                </c:pt>
                <c:pt idx="18">
                  <c:v>7.5031480000000003E-3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5.9681934999999998E-3</c:v>
                </c:pt>
                <c:pt idx="27">
                  <c:v>1.1841592999999999E-2</c:v>
                </c:pt>
                <c:pt idx="28">
                  <c:v>1.6431036999999999E-2</c:v>
                </c:pt>
                <c:pt idx="29">
                  <c:v>1.9696611999999999E-2</c:v>
                </c:pt>
                <c:pt idx="30">
                  <c:v>2.3374903999999998E-2</c:v>
                </c:pt>
                <c:pt idx="31">
                  <c:v>2.7645776E-2</c:v>
                </c:pt>
                <c:pt idx="32">
                  <c:v>3.1880843999999998E-2</c:v>
                </c:pt>
                <c:pt idx="33">
                  <c:v>3.7521026999999998E-2</c:v>
                </c:pt>
                <c:pt idx="34">
                  <c:v>4.3800525E-2</c:v>
                </c:pt>
                <c:pt idx="35">
                  <c:v>4.9524199999999997E-2</c:v>
                </c:pt>
                <c:pt idx="36">
                  <c:v>5.2248629999999997E-2</c:v>
                </c:pt>
                <c:pt idx="37">
                  <c:v>5.0393880000000002E-2</c:v>
                </c:pt>
                <c:pt idx="38">
                  <c:v>4.4934727000000001E-2</c:v>
                </c:pt>
                <c:pt idx="39">
                  <c:v>3.7272937999999999E-2</c:v>
                </c:pt>
                <c:pt idx="40">
                  <c:v>2.8375436E-2</c:v>
                </c:pt>
                <c:pt idx="41">
                  <c:v>2.09558E-2</c:v>
                </c:pt>
                <c:pt idx="42">
                  <c:v>1.6226689999999998E-2</c:v>
                </c:pt>
                <c:pt idx="43">
                  <c:v>1.6542166000000001E-2</c:v>
                </c:pt>
                <c:pt idx="44">
                  <c:v>2.2231893999999999E-2</c:v>
                </c:pt>
                <c:pt idx="45">
                  <c:v>3.0071641999999999E-2</c:v>
                </c:pt>
                <c:pt idx="46">
                  <c:v>3.5697504999999997E-2</c:v>
                </c:pt>
                <c:pt idx="47">
                  <c:v>3.6961532999999998E-2</c:v>
                </c:pt>
                <c:pt idx="48">
                  <c:v>3.5075210000000002E-2</c:v>
                </c:pt>
                <c:pt idx="49">
                  <c:v>3.2552022E-2</c:v>
                </c:pt>
                <c:pt idx="50">
                  <c:v>3.0362738E-2</c:v>
                </c:pt>
                <c:pt idx="51">
                  <c:v>2.9536112999999999E-2</c:v>
                </c:pt>
                <c:pt idx="52">
                  <c:v>2.9672943E-2</c:v>
                </c:pt>
                <c:pt idx="53">
                  <c:v>2.8905626E-2</c:v>
                </c:pt>
                <c:pt idx="54">
                  <c:v>2.5610065000000001E-2</c:v>
                </c:pt>
                <c:pt idx="55">
                  <c:v>2.1884813999999999E-2</c:v>
                </c:pt>
                <c:pt idx="56">
                  <c:v>2.0734625E-2</c:v>
                </c:pt>
                <c:pt idx="57">
                  <c:v>2.5433293999999999E-2</c:v>
                </c:pt>
                <c:pt idx="58">
                  <c:v>3.4238554999999997E-2</c:v>
                </c:pt>
                <c:pt idx="59">
                  <c:v>4.2148604999999999E-2</c:v>
                </c:pt>
                <c:pt idx="60">
                  <c:v>4.4672839999999998E-2</c:v>
                </c:pt>
                <c:pt idx="61">
                  <c:v>4.4010426999999998E-2</c:v>
                </c:pt>
                <c:pt idx="62">
                  <c:v>4.38821E-2</c:v>
                </c:pt>
                <c:pt idx="63">
                  <c:v>4.5845950000000003E-2</c:v>
                </c:pt>
                <c:pt idx="64">
                  <c:v>4.6982277000000003E-2</c:v>
                </c:pt>
                <c:pt idx="65">
                  <c:v>4.5679517000000003E-2</c:v>
                </c:pt>
                <c:pt idx="66">
                  <c:v>4.5559462000000002E-2</c:v>
                </c:pt>
                <c:pt idx="67">
                  <c:v>5.1259440000000003E-2</c:v>
                </c:pt>
                <c:pt idx="68">
                  <c:v>6.1031784999999998E-2</c:v>
                </c:pt>
                <c:pt idx="69">
                  <c:v>6.5772659999999997E-2</c:v>
                </c:pt>
                <c:pt idx="70">
                  <c:v>5.8489109999999997E-2</c:v>
                </c:pt>
                <c:pt idx="71">
                  <c:v>4.0653355000000002E-2</c:v>
                </c:pt>
                <c:pt idx="72">
                  <c:v>2.1608519999999999E-2</c:v>
                </c:pt>
                <c:pt idx="73">
                  <c:v>9.9048279999999992E-3</c:v>
                </c:pt>
                <c:pt idx="74">
                  <c:v>8.4997349999999996E-3</c:v>
                </c:pt>
                <c:pt idx="75">
                  <c:v>1.3392199E-2</c:v>
                </c:pt>
                <c:pt idx="76">
                  <c:v>1.9128612999999999E-2</c:v>
                </c:pt>
                <c:pt idx="77">
                  <c:v>2.2138947999999999E-2</c:v>
                </c:pt>
                <c:pt idx="78">
                  <c:v>2.3588031999999998E-2</c:v>
                </c:pt>
                <c:pt idx="79">
                  <c:v>2.4981955E-2</c:v>
                </c:pt>
                <c:pt idx="80">
                  <c:v>2.4621081999999999E-2</c:v>
                </c:pt>
                <c:pt idx="81">
                  <c:v>1.9732816E-2</c:v>
                </c:pt>
                <c:pt idx="82">
                  <c:v>9.4669650000000008E-3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1.1843788000000001E-3</c:v>
                </c:pt>
                <c:pt idx="88">
                  <c:v>1.2895465E-2</c:v>
                </c:pt>
                <c:pt idx="89">
                  <c:v>2.2272284999999999E-2</c:v>
                </c:pt>
                <c:pt idx="90">
                  <c:v>2.7897847999999999E-2</c:v>
                </c:pt>
                <c:pt idx="91">
                  <c:v>3.0391189999999998E-2</c:v>
                </c:pt>
                <c:pt idx="92">
                  <c:v>2.9807683000000001E-2</c:v>
                </c:pt>
                <c:pt idx="93">
                  <c:v>2.800588E-2</c:v>
                </c:pt>
                <c:pt idx="94">
                  <c:v>2.5822764000000002E-2</c:v>
                </c:pt>
                <c:pt idx="95">
                  <c:v>2.3396071000000001E-2</c:v>
                </c:pt>
                <c:pt idx="96">
                  <c:v>2.3593532E-2</c:v>
                </c:pt>
                <c:pt idx="97">
                  <c:v>2.5215926E-2</c:v>
                </c:pt>
                <c:pt idx="98">
                  <c:v>2.7365092000000001E-2</c:v>
                </c:pt>
                <c:pt idx="99">
                  <c:v>2.9365199000000002E-2</c:v>
                </c:pt>
                <c:pt idx="100">
                  <c:v>3.0885866000000001E-2</c:v>
                </c:pt>
                <c:pt idx="101">
                  <c:v>3.0734655999999999E-2</c:v>
                </c:pt>
                <c:pt idx="102">
                  <c:v>3.0734958E-2</c:v>
                </c:pt>
                <c:pt idx="103">
                  <c:v>3.0592411999999999E-2</c:v>
                </c:pt>
                <c:pt idx="104">
                  <c:v>2.9377351999999999E-2</c:v>
                </c:pt>
                <c:pt idx="105">
                  <c:v>2.7226480000000001E-2</c:v>
                </c:pt>
                <c:pt idx="106">
                  <c:v>2.4082616000000001E-2</c:v>
                </c:pt>
                <c:pt idx="107">
                  <c:v>2.0577664999999998E-2</c:v>
                </c:pt>
                <c:pt idx="108">
                  <c:v>1.5601479E-2</c:v>
                </c:pt>
                <c:pt idx="109">
                  <c:v>9.9417199999999994E-3</c:v>
                </c:pt>
                <c:pt idx="110">
                  <c:v>4.1928286999999998E-3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CE37-4214-AE20-4C6F6C378B4A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[2]Sheet1!$D$1225:$DT$1225</c:f>
              <c:numCache>
                <c:formatCode>General</c:formatCode>
                <c:ptCount val="121"/>
                <c:pt idx="0">
                  <c:v>1.660583E-3</c:v>
                </c:pt>
                <c:pt idx="1">
                  <c:v>1.7799999999999999E-4</c:v>
                </c:pt>
                <c:pt idx="2">
                  <c:v>1.9090095999999999E-3</c:v>
                </c:pt>
                <c:pt idx="3">
                  <c:v>2.8206657000000002E-3</c:v>
                </c:pt>
                <c:pt idx="4">
                  <c:v>3.6947320000000001E-3</c:v>
                </c:pt>
                <c:pt idx="5">
                  <c:v>4.6747860000000002E-3</c:v>
                </c:pt>
                <c:pt idx="6">
                  <c:v>6.0379016000000002E-3</c:v>
                </c:pt>
                <c:pt idx="7">
                  <c:v>7.5409240000000001E-3</c:v>
                </c:pt>
                <c:pt idx="8">
                  <c:v>6.9199070000000003E-3</c:v>
                </c:pt>
                <c:pt idx="9">
                  <c:v>3.1645517000000001E-3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9.0799999999999995E-4</c:v>
                </c:pt>
                <c:pt idx="15">
                  <c:v>7.5019235000000004E-3</c:v>
                </c:pt>
                <c:pt idx="16">
                  <c:v>1.258132E-2</c:v>
                </c:pt>
                <c:pt idx="17">
                  <c:v>1.251727E-2</c:v>
                </c:pt>
                <c:pt idx="18">
                  <c:v>7.5140492999999997E-3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5.9831959999999997E-3</c:v>
                </c:pt>
                <c:pt idx="27">
                  <c:v>1.1871658E-2</c:v>
                </c:pt>
                <c:pt idx="28">
                  <c:v>1.6451737000000001E-2</c:v>
                </c:pt>
                <c:pt idx="29">
                  <c:v>1.9698065000000001E-2</c:v>
                </c:pt>
                <c:pt idx="30">
                  <c:v>2.3241867999999999E-2</c:v>
                </c:pt>
                <c:pt idx="31">
                  <c:v>2.7340177E-2</c:v>
                </c:pt>
                <c:pt idx="32">
                  <c:v>3.1490962999999997E-2</c:v>
                </c:pt>
                <c:pt idx="33">
                  <c:v>3.7242789999999998E-2</c:v>
                </c:pt>
                <c:pt idx="34">
                  <c:v>4.3803684000000002E-2</c:v>
                </c:pt>
                <c:pt idx="35">
                  <c:v>4.979517E-2</c:v>
                </c:pt>
                <c:pt idx="36">
                  <c:v>5.2649250000000002E-2</c:v>
                </c:pt>
                <c:pt idx="37">
                  <c:v>5.0818242E-2</c:v>
                </c:pt>
                <c:pt idx="38">
                  <c:v>4.5332989999999997E-2</c:v>
                </c:pt>
                <c:pt idx="39">
                  <c:v>3.767794E-2</c:v>
                </c:pt>
                <c:pt idx="40">
                  <c:v>2.8844194E-2</c:v>
                </c:pt>
                <c:pt idx="41">
                  <c:v>2.1476862999999999E-2</c:v>
                </c:pt>
                <c:pt idx="42">
                  <c:v>1.6763598000000001E-2</c:v>
                </c:pt>
                <c:pt idx="43">
                  <c:v>1.6999542999999999E-2</c:v>
                </c:pt>
                <c:pt idx="44">
                  <c:v>2.2560956E-2</c:v>
                </c:pt>
                <c:pt idx="45">
                  <c:v>3.0266276000000002E-2</c:v>
                </c:pt>
                <c:pt idx="46">
                  <c:v>3.5783947000000003E-2</c:v>
                </c:pt>
                <c:pt idx="47">
                  <c:v>3.6920775000000003E-2</c:v>
                </c:pt>
                <c:pt idx="48">
                  <c:v>3.4862905999999999E-2</c:v>
                </c:pt>
                <c:pt idx="49">
                  <c:v>3.2235550000000002E-2</c:v>
                </c:pt>
                <c:pt idx="50">
                  <c:v>3.0106399999999998E-2</c:v>
                </c:pt>
                <c:pt idx="51">
                  <c:v>2.9494449999999998E-2</c:v>
                </c:pt>
                <c:pt idx="52">
                  <c:v>2.9861206000000001E-2</c:v>
                </c:pt>
                <c:pt idx="53">
                  <c:v>2.9196521E-2</c:v>
                </c:pt>
                <c:pt idx="54">
                  <c:v>2.5848137E-2</c:v>
                </c:pt>
                <c:pt idx="55">
                  <c:v>2.2049913000000001E-2</c:v>
                </c:pt>
                <c:pt idx="56">
                  <c:v>2.0857008E-2</c:v>
                </c:pt>
                <c:pt idx="57">
                  <c:v>2.5545834E-2</c:v>
                </c:pt>
                <c:pt idx="58">
                  <c:v>3.4306042000000002E-2</c:v>
                </c:pt>
                <c:pt idx="59">
                  <c:v>4.2103666999999997E-2</c:v>
                </c:pt>
                <c:pt idx="60">
                  <c:v>4.4518574999999998E-2</c:v>
                </c:pt>
                <c:pt idx="61">
                  <c:v>4.3814443000000002E-2</c:v>
                </c:pt>
                <c:pt idx="62">
                  <c:v>4.3727584E-2</c:v>
                </c:pt>
                <c:pt idx="63">
                  <c:v>4.5768074999999998E-2</c:v>
                </c:pt>
                <c:pt idx="64">
                  <c:v>4.6944220000000002E-2</c:v>
                </c:pt>
                <c:pt idx="65">
                  <c:v>4.5658667E-2</c:v>
                </c:pt>
                <c:pt idx="66">
                  <c:v>4.5617459999999999E-2</c:v>
                </c:pt>
                <c:pt idx="67">
                  <c:v>5.1481816999999999E-2</c:v>
                </c:pt>
                <c:pt idx="68">
                  <c:v>6.1356939999999999E-2</c:v>
                </c:pt>
                <c:pt idx="69">
                  <c:v>6.5983689999999998E-2</c:v>
                </c:pt>
                <c:pt idx="70">
                  <c:v>5.8353363999999998E-2</c:v>
                </c:pt>
                <c:pt idx="71">
                  <c:v>4.0102659999999998E-2</c:v>
                </c:pt>
                <c:pt idx="72">
                  <c:v>2.0770783000000001E-2</c:v>
                </c:pt>
                <c:pt idx="73">
                  <c:v>8.9657910000000007E-3</c:v>
                </c:pt>
                <c:pt idx="74">
                  <c:v>7.6040424999999998E-3</c:v>
                </c:pt>
                <c:pt idx="75">
                  <c:v>1.2678050999999999E-2</c:v>
                </c:pt>
                <c:pt idx="76">
                  <c:v>1.8773306E-2</c:v>
                </c:pt>
                <c:pt idx="77">
                  <c:v>2.2314202000000002E-2</c:v>
                </c:pt>
                <c:pt idx="78">
                  <c:v>2.4273402999999999E-2</c:v>
                </c:pt>
                <c:pt idx="79">
                  <c:v>2.5927708000000001E-2</c:v>
                </c:pt>
                <c:pt idx="80">
                  <c:v>2.546091E-2</c:v>
                </c:pt>
                <c:pt idx="81">
                  <c:v>2.0220031999999999E-2</c:v>
                </c:pt>
                <c:pt idx="82">
                  <c:v>9.5692360000000001E-3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1.3768978E-3</c:v>
                </c:pt>
                <c:pt idx="88">
                  <c:v>1.3278739499999999E-2</c:v>
                </c:pt>
                <c:pt idx="89">
                  <c:v>2.2743943999999999E-2</c:v>
                </c:pt>
                <c:pt idx="90">
                  <c:v>2.8320347999999999E-2</c:v>
                </c:pt>
                <c:pt idx="91">
                  <c:v>3.0694860000000001E-2</c:v>
                </c:pt>
                <c:pt idx="92">
                  <c:v>2.9892992E-2</c:v>
                </c:pt>
                <c:pt idx="93">
                  <c:v>2.7843852999999998E-2</c:v>
                </c:pt>
                <c:pt idx="94">
                  <c:v>2.5411965000000002E-2</c:v>
                </c:pt>
                <c:pt idx="95">
                  <c:v>2.2792218E-2</c:v>
                </c:pt>
                <c:pt idx="96">
                  <c:v>2.2909272000000001E-2</c:v>
                </c:pt>
                <c:pt idx="97">
                  <c:v>2.4583770000000001E-2</c:v>
                </c:pt>
                <c:pt idx="98">
                  <c:v>2.6891964000000001E-2</c:v>
                </c:pt>
                <c:pt idx="99">
                  <c:v>2.9111212000000001E-2</c:v>
                </c:pt>
                <c:pt idx="100">
                  <c:v>3.0855400000000002E-2</c:v>
                </c:pt>
                <c:pt idx="101">
                  <c:v>3.0849613000000001E-2</c:v>
                </c:pt>
                <c:pt idx="102">
                  <c:v>3.1005471999999999E-2</c:v>
                </c:pt>
                <c:pt idx="103">
                  <c:v>3.0965547999999999E-2</c:v>
                </c:pt>
                <c:pt idx="104">
                  <c:v>2.9797303000000001E-2</c:v>
                </c:pt>
                <c:pt idx="105">
                  <c:v>2.7645273000000001E-2</c:v>
                </c:pt>
                <c:pt idx="106">
                  <c:v>2.4454376E-2</c:v>
                </c:pt>
                <c:pt idx="107">
                  <c:v>2.0872893E-2</c:v>
                </c:pt>
                <c:pt idx="108">
                  <c:v>1.5776684999999999E-2</c:v>
                </c:pt>
                <c:pt idx="109">
                  <c:v>9.9800370000000006E-3</c:v>
                </c:pt>
                <c:pt idx="110">
                  <c:v>4.0978695999999998E-3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CE37-4214-AE20-4C6F6C378B4A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[2]Sheet1!$D$1226:$DT$1226</c:f>
              <c:numCache>
                <c:formatCode>General</c:formatCode>
                <c:ptCount val="121"/>
                <c:pt idx="0">
                  <c:v>2.5872260000000002E-3</c:v>
                </c:pt>
                <c:pt idx="1">
                  <c:v>1.0625509999999999E-3</c:v>
                </c:pt>
                <c:pt idx="2">
                  <c:v>2.6490457999999999E-3</c:v>
                </c:pt>
                <c:pt idx="3">
                  <c:v>3.2714942999999999E-3</c:v>
                </c:pt>
                <c:pt idx="4">
                  <c:v>3.7322608000000001E-3</c:v>
                </c:pt>
                <c:pt idx="5">
                  <c:v>4.2893243999999999E-3</c:v>
                </c:pt>
                <c:pt idx="6">
                  <c:v>5.420177E-3</c:v>
                </c:pt>
                <c:pt idx="7">
                  <c:v>6.9523401999999996E-3</c:v>
                </c:pt>
                <c:pt idx="8">
                  <c:v>6.5657496000000003E-3</c:v>
                </c:pt>
                <c:pt idx="9">
                  <c:v>3.0730983999999999E-3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1.0861607999999999E-3</c:v>
                </c:pt>
                <c:pt idx="15">
                  <c:v>7.626575E-3</c:v>
                </c:pt>
                <c:pt idx="16">
                  <c:v>1.2642125000000001E-2</c:v>
                </c:pt>
                <c:pt idx="17">
                  <c:v>1.2535156E-2</c:v>
                </c:pt>
                <c:pt idx="18">
                  <c:v>7.4201709999999997E-3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6.37887E-3</c:v>
                </c:pt>
                <c:pt idx="27">
                  <c:v>1.2196060999999999E-2</c:v>
                </c:pt>
                <c:pt idx="28">
                  <c:v>1.6607033E-2</c:v>
                </c:pt>
                <c:pt idx="29">
                  <c:v>1.9647815999999999E-2</c:v>
                </c:pt>
                <c:pt idx="30">
                  <c:v>2.3110958000000001E-2</c:v>
                </c:pt>
                <c:pt idx="31">
                  <c:v>2.7265526000000002E-2</c:v>
                </c:pt>
                <c:pt idx="32">
                  <c:v>3.1582992999999997E-2</c:v>
                </c:pt>
                <c:pt idx="33">
                  <c:v>3.7459414000000003E-2</c:v>
                </c:pt>
                <c:pt idx="34">
                  <c:v>4.4125645999999998E-2</c:v>
                </c:pt>
                <c:pt idx="35">
                  <c:v>5.0253880000000001E-2</c:v>
                </c:pt>
                <c:pt idx="36">
                  <c:v>5.3318116999999998E-2</c:v>
                </c:pt>
                <c:pt idx="37">
                  <c:v>5.1698969999999997E-2</c:v>
                </c:pt>
                <c:pt idx="38">
                  <c:v>4.6286992999999998E-2</c:v>
                </c:pt>
                <c:pt idx="39">
                  <c:v>3.8527976999999998E-2</c:v>
                </c:pt>
                <c:pt idx="40">
                  <c:v>2.9498380000000001E-2</c:v>
                </c:pt>
                <c:pt idx="41">
                  <c:v>2.1933686000000001E-2</c:v>
                </c:pt>
                <c:pt idx="42">
                  <c:v>1.7090580000000001E-2</c:v>
                </c:pt>
                <c:pt idx="43">
                  <c:v>1.7238593E-2</c:v>
                </c:pt>
                <c:pt idx="44">
                  <c:v>2.2724971E-2</c:v>
                </c:pt>
                <c:pt idx="45">
                  <c:v>3.0340697999999999E-2</c:v>
                </c:pt>
                <c:pt idx="46">
                  <c:v>3.5797928E-2</c:v>
                </c:pt>
                <c:pt idx="47">
                  <c:v>3.6972480000000002E-2</c:v>
                </c:pt>
                <c:pt idx="48">
                  <c:v>3.5072039999999999E-2</c:v>
                </c:pt>
                <c:pt idx="49">
                  <c:v>3.2629244000000002E-2</c:v>
                </c:pt>
                <c:pt idx="50">
                  <c:v>3.0595975000000001E-2</c:v>
                </c:pt>
                <c:pt idx="51">
                  <c:v>2.9915945999999999E-2</c:v>
                </c:pt>
                <c:pt idx="52">
                  <c:v>3.0112907000000001E-2</c:v>
                </c:pt>
                <c:pt idx="53">
                  <c:v>2.9294046000000001E-2</c:v>
                </c:pt>
                <c:pt idx="54">
                  <c:v>2.5927795E-2</c:v>
                </c:pt>
                <c:pt idx="55">
                  <c:v>2.2184769E-2</c:v>
                </c:pt>
                <c:pt idx="56">
                  <c:v>2.1027757000000001E-2</c:v>
                </c:pt>
                <c:pt idx="57">
                  <c:v>2.5748170000000001E-2</c:v>
                </c:pt>
                <c:pt idx="58">
                  <c:v>3.4564998E-2</c:v>
                </c:pt>
                <c:pt idx="59">
                  <c:v>4.2457950000000001E-2</c:v>
                </c:pt>
                <c:pt idx="60">
                  <c:v>4.4985249999999997E-2</c:v>
                </c:pt>
                <c:pt idx="61">
                  <c:v>4.4378094E-2</c:v>
                </c:pt>
                <c:pt idx="62">
                  <c:v>4.4385389999999997E-2</c:v>
                </c:pt>
                <c:pt idx="63">
                  <c:v>4.6492762999999999E-2</c:v>
                </c:pt>
                <c:pt idx="64">
                  <c:v>4.7642957E-2</c:v>
                </c:pt>
                <c:pt idx="65">
                  <c:v>4.6203992999999999E-2</c:v>
                </c:pt>
                <c:pt idx="66">
                  <c:v>4.5920435000000003E-2</c:v>
                </c:pt>
                <c:pt idx="67">
                  <c:v>5.1544624999999997E-2</c:v>
                </c:pt>
                <c:pt idx="68">
                  <c:v>6.1245463999999999E-2</c:v>
                </c:pt>
                <c:pt idx="69">
                  <c:v>6.5757445999999997E-2</c:v>
                </c:pt>
                <c:pt idx="70">
                  <c:v>5.8018889999999997E-2</c:v>
                </c:pt>
                <c:pt idx="71">
                  <c:v>3.9628718E-2</c:v>
                </c:pt>
                <c:pt idx="72">
                  <c:v>2.0146451999999999E-2</c:v>
                </c:pt>
                <c:pt idx="73">
                  <c:v>8.3040219999999994E-3</c:v>
                </c:pt>
                <c:pt idx="74">
                  <c:v>7.1383769999999996E-3</c:v>
                </c:pt>
                <c:pt idx="75">
                  <c:v>1.2652589000000001E-2</c:v>
                </c:pt>
                <c:pt idx="76">
                  <c:v>1.9225826000000001E-2</c:v>
                </c:pt>
                <c:pt idx="77">
                  <c:v>2.2953257000000001E-2</c:v>
                </c:pt>
                <c:pt idx="78">
                  <c:v>2.4705060000000001E-2</c:v>
                </c:pt>
                <c:pt idx="79">
                  <c:v>2.5935989E-2</c:v>
                </c:pt>
                <c:pt idx="80">
                  <c:v>2.5123072999999999E-2</c:v>
                </c:pt>
                <c:pt idx="81">
                  <c:v>1.9782757000000002E-2</c:v>
                </c:pt>
                <c:pt idx="82">
                  <c:v>9.2636320000000008E-3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1.9606901000000002E-3</c:v>
                </c:pt>
                <c:pt idx="88">
                  <c:v>1.3728577E-2</c:v>
                </c:pt>
                <c:pt idx="89">
                  <c:v>2.2997384999999999E-2</c:v>
                </c:pt>
                <c:pt idx="90">
                  <c:v>2.8363677E-2</c:v>
                </c:pt>
                <c:pt idx="91">
                  <c:v>3.053465E-2</c:v>
                </c:pt>
                <c:pt idx="92">
                  <c:v>2.9627866999999999E-2</c:v>
                </c:pt>
                <c:pt idx="93">
                  <c:v>2.7603498000000001E-2</c:v>
                </c:pt>
                <c:pt idx="94">
                  <c:v>2.528714E-2</c:v>
                </c:pt>
                <c:pt idx="95">
                  <c:v>2.279084E-2</c:v>
                </c:pt>
                <c:pt idx="96">
                  <c:v>2.3041649000000001E-2</c:v>
                </c:pt>
                <c:pt idx="97">
                  <c:v>2.4796329999999998E-2</c:v>
                </c:pt>
                <c:pt idx="98">
                  <c:v>2.7141972E-2</c:v>
                </c:pt>
                <c:pt idx="99">
                  <c:v>2.9369332000000001E-2</c:v>
                </c:pt>
                <c:pt idx="100">
                  <c:v>3.110516E-2</c:v>
                </c:pt>
                <c:pt idx="101">
                  <c:v>3.1064244000000001E-2</c:v>
                </c:pt>
                <c:pt idx="102">
                  <c:v>3.1125149000000001E-2</c:v>
                </c:pt>
                <c:pt idx="103">
                  <c:v>3.0954105999999999E-2</c:v>
                </c:pt>
                <c:pt idx="104">
                  <c:v>2.9650636000000001E-2</c:v>
                </c:pt>
                <c:pt idx="105">
                  <c:v>2.7363843999999998E-2</c:v>
                </c:pt>
                <c:pt idx="106">
                  <c:v>2.4047747000000001E-2</c:v>
                </c:pt>
                <c:pt idx="107">
                  <c:v>2.034832E-2</c:v>
                </c:pt>
                <c:pt idx="108">
                  <c:v>1.5169169999999999E-2</c:v>
                </c:pt>
                <c:pt idx="109">
                  <c:v>9.3181889999999993E-3</c:v>
                </c:pt>
                <c:pt idx="110">
                  <c:v>3.4007590000000002E-3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CE37-4214-AE20-4C6F6C378B4A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[2]Sheet1!$D$1227:$DT$1227</c:f>
              <c:numCache>
                <c:formatCode>General</c:formatCode>
                <c:ptCount val="121"/>
                <c:pt idx="0">
                  <c:v>2.6556103999999998E-3</c:v>
                </c:pt>
                <c:pt idx="1">
                  <c:v>1.1968955000000001E-3</c:v>
                </c:pt>
                <c:pt idx="2">
                  <c:v>2.7297446999999999E-3</c:v>
                </c:pt>
                <c:pt idx="3">
                  <c:v>3.3154562000000001E-3</c:v>
                </c:pt>
                <c:pt idx="4">
                  <c:v>3.7690969999999999E-3</c:v>
                </c:pt>
                <c:pt idx="5">
                  <c:v>4.3506281999999997E-3</c:v>
                </c:pt>
                <c:pt idx="6">
                  <c:v>5.5383932999999996E-3</c:v>
                </c:pt>
                <c:pt idx="7">
                  <c:v>7.052114E-3</c:v>
                </c:pt>
                <c:pt idx="8">
                  <c:v>6.6478450000000003E-3</c:v>
                </c:pt>
                <c:pt idx="9">
                  <c:v>3.1683942999999998E-3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7.9900000000000001E-4</c:v>
                </c:pt>
                <c:pt idx="15">
                  <c:v>7.2161615999999998E-3</c:v>
                </c:pt>
                <c:pt idx="16">
                  <c:v>1.2231469E-2</c:v>
                </c:pt>
                <c:pt idx="17">
                  <c:v>1.2261352999999999E-2</c:v>
                </c:pt>
                <c:pt idx="18">
                  <c:v>7.3385103999999996E-3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5.7117039999999997E-3</c:v>
                </c:pt>
                <c:pt idx="27">
                  <c:v>1.1390211000000001E-2</c:v>
                </c:pt>
                <c:pt idx="28">
                  <c:v>1.5921709999999999E-2</c:v>
                </c:pt>
                <c:pt idx="29">
                  <c:v>1.9335626000000002E-2</c:v>
                </c:pt>
                <c:pt idx="30">
                  <c:v>2.3224832000000001E-2</c:v>
                </c:pt>
                <c:pt idx="31">
                  <c:v>2.7746170000000001E-2</c:v>
                </c:pt>
                <c:pt idx="32">
                  <c:v>3.2349906999999997E-2</c:v>
                </c:pt>
                <c:pt idx="33">
                  <c:v>3.8423390000000002E-2</c:v>
                </c:pt>
                <c:pt idx="34">
                  <c:v>4.5196973000000001E-2</c:v>
                </c:pt>
                <c:pt idx="35">
                  <c:v>5.133327E-2</c:v>
                </c:pt>
                <c:pt idx="36">
                  <c:v>5.4290563E-2</c:v>
                </c:pt>
                <c:pt idx="37">
                  <c:v>5.2420112999999997E-2</c:v>
                </c:pt>
                <c:pt idx="38">
                  <c:v>4.6681739999999999E-2</c:v>
                </c:pt>
                <c:pt idx="39">
                  <c:v>3.8581863000000001E-2</c:v>
                </c:pt>
                <c:pt idx="40">
                  <c:v>2.9326023999999999E-2</c:v>
                </c:pt>
                <c:pt idx="41">
                  <c:v>2.1666054000000001E-2</c:v>
                </c:pt>
                <c:pt idx="42">
                  <c:v>1.6848383000000001E-2</c:v>
                </c:pt>
                <c:pt idx="43">
                  <c:v>1.7099448E-2</c:v>
                </c:pt>
                <c:pt idx="44">
                  <c:v>2.2723505000000001E-2</c:v>
                </c:pt>
                <c:pt idx="45">
                  <c:v>3.0463424999999999E-2</c:v>
                </c:pt>
                <c:pt idx="46">
                  <c:v>3.5948846E-2</c:v>
                </c:pt>
                <c:pt idx="47">
                  <c:v>3.7058703999999998E-2</c:v>
                </c:pt>
                <c:pt idx="48">
                  <c:v>3.508679E-2</c:v>
                </c:pt>
                <c:pt idx="49">
                  <c:v>3.2710753000000002E-2</c:v>
                </c:pt>
                <c:pt idx="50">
                  <c:v>3.091938E-2</c:v>
                </c:pt>
                <c:pt idx="51">
                  <c:v>3.0530470000000001E-2</c:v>
                </c:pt>
                <c:pt idx="52">
                  <c:v>3.0900238E-2</c:v>
                </c:pt>
                <c:pt idx="53">
                  <c:v>3.0027518E-2</c:v>
                </c:pt>
                <c:pt idx="54">
                  <c:v>2.6428144000000001E-2</c:v>
                </c:pt>
                <c:pt idx="55">
                  <c:v>2.2479268E-2</c:v>
                </c:pt>
                <c:pt idx="56">
                  <c:v>2.1280572000000001E-2</c:v>
                </c:pt>
                <c:pt idx="57">
                  <c:v>2.6216087999999999E-2</c:v>
                </c:pt>
                <c:pt idx="58">
                  <c:v>3.5356226999999997E-2</c:v>
                </c:pt>
                <c:pt idx="59">
                  <c:v>4.3452850000000001E-2</c:v>
                </c:pt>
                <c:pt idx="60">
                  <c:v>4.5853574000000001E-2</c:v>
                </c:pt>
                <c:pt idx="61">
                  <c:v>4.4795599999999998E-2</c:v>
                </c:pt>
                <c:pt idx="62">
                  <c:v>4.4292445999999999E-2</c:v>
                </c:pt>
                <c:pt idx="63">
                  <c:v>4.6182149999999998E-2</c:v>
                </c:pt>
                <c:pt idx="64">
                  <c:v>4.7499805999999999E-2</c:v>
                </c:pt>
                <c:pt idx="65">
                  <c:v>4.6433719999999998E-2</c:v>
                </c:pt>
                <c:pt idx="66">
                  <c:v>4.6451800000000001E-2</c:v>
                </c:pt>
                <c:pt idx="67">
                  <c:v>5.2125400000000002E-2</c:v>
                </c:pt>
                <c:pt idx="68">
                  <c:v>6.1614546999999999E-2</c:v>
                </c:pt>
                <c:pt idx="69">
                  <c:v>6.5750210000000003E-2</c:v>
                </c:pt>
                <c:pt idx="70">
                  <c:v>5.766603E-2</c:v>
                </c:pt>
                <c:pt idx="71">
                  <c:v>3.9120346E-2</c:v>
                </c:pt>
                <c:pt idx="72">
                  <c:v>1.9702349000000001E-2</c:v>
                </c:pt>
                <c:pt idx="73">
                  <c:v>8.0371799999999997E-3</c:v>
                </c:pt>
                <c:pt idx="74">
                  <c:v>7.0744846E-3</c:v>
                </c:pt>
                <c:pt idx="75">
                  <c:v>1.2820572000000001E-2</c:v>
                </c:pt>
                <c:pt idx="76">
                  <c:v>1.9628394E-2</c:v>
                </c:pt>
                <c:pt idx="77">
                  <c:v>2.3428075E-2</c:v>
                </c:pt>
                <c:pt idx="78">
                  <c:v>2.5007215999999999E-2</c:v>
                </c:pt>
                <c:pt idx="79">
                  <c:v>2.5939617000000002E-2</c:v>
                </c:pt>
                <c:pt idx="80">
                  <c:v>2.4922658E-2</c:v>
                </c:pt>
                <c:pt idx="81">
                  <c:v>1.9578867E-2</c:v>
                </c:pt>
                <c:pt idx="82">
                  <c:v>9.1946040000000003E-3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2.0969935999999999E-3</c:v>
                </c:pt>
                <c:pt idx="88">
                  <c:v>1.39958225E-2</c:v>
                </c:pt>
                <c:pt idx="89">
                  <c:v>2.3465142000000001E-2</c:v>
                </c:pt>
                <c:pt idx="90">
                  <c:v>2.9020087999999999E-2</c:v>
                </c:pt>
                <c:pt idx="91">
                  <c:v>3.13038E-2</c:v>
                </c:pt>
                <c:pt idx="92">
                  <c:v>3.0308156999999999E-2</c:v>
                </c:pt>
                <c:pt idx="93">
                  <c:v>2.8065676000000001E-2</c:v>
                </c:pt>
                <c:pt idx="94">
                  <c:v>2.5480848E-2</c:v>
                </c:pt>
                <c:pt idx="95">
                  <c:v>2.2734008999999999E-2</c:v>
                </c:pt>
                <c:pt idx="96">
                  <c:v>2.283427E-2</c:v>
                </c:pt>
                <c:pt idx="97">
                  <c:v>2.4539562000000001E-2</c:v>
                </c:pt>
                <c:pt idx="98">
                  <c:v>2.6923025E-2</c:v>
                </c:pt>
                <c:pt idx="99">
                  <c:v>2.9254013999999998E-2</c:v>
                </c:pt>
                <c:pt idx="100">
                  <c:v>3.1136774999999998E-2</c:v>
                </c:pt>
                <c:pt idx="101">
                  <c:v>3.1215334000000001E-2</c:v>
                </c:pt>
                <c:pt idx="102">
                  <c:v>3.1373642E-2</c:v>
                </c:pt>
                <c:pt idx="103">
                  <c:v>3.1252271999999998E-2</c:v>
                </c:pt>
                <c:pt idx="104">
                  <c:v>2.9966857E-2</c:v>
                </c:pt>
                <c:pt idx="105">
                  <c:v>2.7669982999999999E-2</c:v>
                </c:pt>
                <c:pt idx="106">
                  <c:v>2.4318332000000002E-2</c:v>
                </c:pt>
                <c:pt idx="107">
                  <c:v>2.0558177E-2</c:v>
                </c:pt>
                <c:pt idx="108">
                  <c:v>1.5314274500000001E-2</c:v>
                </c:pt>
                <c:pt idx="109">
                  <c:v>9.3908610000000003E-3</c:v>
                </c:pt>
                <c:pt idx="110">
                  <c:v>3.3882179000000001E-3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CE37-4214-AE20-4C6F6C378B4A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[2]Sheet1!$D$1228:$DT$1228</c:f>
              <c:numCache>
                <c:formatCode>General</c:formatCode>
                <c:ptCount val="121"/>
                <c:pt idx="0">
                  <c:v>2.2088753E-3</c:v>
                </c:pt>
                <c:pt idx="1">
                  <c:v>8.8199999999999997E-4</c:v>
                </c:pt>
                <c:pt idx="2">
                  <c:v>2.5509844999999998E-3</c:v>
                </c:pt>
                <c:pt idx="3">
                  <c:v>3.1606462000000001E-3</c:v>
                </c:pt>
                <c:pt idx="4">
                  <c:v>3.5864525000000001E-3</c:v>
                </c:pt>
                <c:pt idx="5">
                  <c:v>4.2184526000000003E-3</c:v>
                </c:pt>
                <c:pt idx="6">
                  <c:v>5.5444077999999997E-3</c:v>
                </c:pt>
                <c:pt idx="7">
                  <c:v>7.1792089999999998E-3</c:v>
                </c:pt>
                <c:pt idx="8">
                  <c:v>6.7225625000000002E-3</c:v>
                </c:pt>
                <c:pt idx="9">
                  <c:v>3.0961790000000001E-3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1.0838232000000001E-3</c:v>
                </c:pt>
                <c:pt idx="15">
                  <c:v>7.5044409999999997E-3</c:v>
                </c:pt>
                <c:pt idx="16">
                  <c:v>1.2466872E-2</c:v>
                </c:pt>
                <c:pt idx="17">
                  <c:v>1.2418520000000001E-2</c:v>
                </c:pt>
                <c:pt idx="18">
                  <c:v>7.3921153999999996E-3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5.7650707000000004E-3</c:v>
                </c:pt>
                <c:pt idx="27">
                  <c:v>1.1621476E-2</c:v>
                </c:pt>
                <c:pt idx="28">
                  <c:v>1.6271697000000002E-2</c:v>
                </c:pt>
                <c:pt idx="29">
                  <c:v>1.966942E-2</c:v>
                </c:pt>
                <c:pt idx="30">
                  <c:v>2.3454426E-2</c:v>
                </c:pt>
                <c:pt idx="31">
                  <c:v>2.7811911000000002E-2</c:v>
                </c:pt>
                <c:pt idx="32">
                  <c:v>3.2173960000000001E-2</c:v>
                </c:pt>
                <c:pt idx="33">
                  <c:v>3.8019593999999997E-2</c:v>
                </c:pt>
                <c:pt idx="34">
                  <c:v>4.4588660000000002E-2</c:v>
                </c:pt>
                <c:pt idx="35">
                  <c:v>5.0606249999999998E-2</c:v>
                </c:pt>
                <c:pt idx="36">
                  <c:v>5.355472E-2</c:v>
                </c:pt>
                <c:pt idx="37">
                  <c:v>5.1797620000000003E-2</c:v>
                </c:pt>
                <c:pt idx="38">
                  <c:v>4.6269756000000002E-2</c:v>
                </c:pt>
                <c:pt idx="39">
                  <c:v>3.8380200000000003E-2</c:v>
                </c:pt>
                <c:pt idx="40">
                  <c:v>2.9240584E-2</c:v>
                </c:pt>
                <c:pt idx="41">
                  <c:v>2.1591104999999999E-2</c:v>
                </c:pt>
                <c:pt idx="42">
                  <c:v>1.6740392999999999E-2</c:v>
                </c:pt>
                <c:pt idx="43">
                  <c:v>1.6975658000000001E-2</c:v>
                </c:pt>
                <c:pt idx="44">
                  <c:v>2.2641036999999999E-2</c:v>
                </c:pt>
                <c:pt idx="45">
                  <c:v>3.0474173E-2</c:v>
                </c:pt>
                <c:pt idx="46">
                  <c:v>3.6096003000000002E-2</c:v>
                </c:pt>
                <c:pt idx="47">
                  <c:v>3.7290166999999999E-2</c:v>
                </c:pt>
                <c:pt idx="48">
                  <c:v>3.5228269999999999E-2</c:v>
                </c:pt>
                <c:pt idx="49">
                  <c:v>3.2599820000000002E-2</c:v>
                </c:pt>
                <c:pt idx="50">
                  <c:v>3.0527497000000001E-2</c:v>
                </c:pt>
                <c:pt idx="51">
                  <c:v>3.0024016000000001E-2</c:v>
                </c:pt>
                <c:pt idx="52">
                  <c:v>3.0483084000000001E-2</c:v>
                </c:pt>
                <c:pt idx="53">
                  <c:v>2.9773227999999999E-2</c:v>
                </c:pt>
                <c:pt idx="54">
                  <c:v>2.6287844000000001E-2</c:v>
                </c:pt>
                <c:pt idx="55">
                  <c:v>2.236488E-2</c:v>
                </c:pt>
                <c:pt idx="56">
                  <c:v>2.1190984E-2</c:v>
                </c:pt>
                <c:pt idx="57">
                  <c:v>2.6176626000000001E-2</c:v>
                </c:pt>
                <c:pt idx="58">
                  <c:v>3.5358637999999998E-2</c:v>
                </c:pt>
                <c:pt idx="59">
                  <c:v>4.3392416000000003E-2</c:v>
                </c:pt>
                <c:pt idx="60">
                  <c:v>4.5611545000000003E-2</c:v>
                </c:pt>
                <c:pt idx="61">
                  <c:v>4.4354822000000002E-2</c:v>
                </c:pt>
                <c:pt idx="62">
                  <c:v>4.3737159999999997E-2</c:v>
                </c:pt>
                <c:pt idx="63">
                  <c:v>4.5619473000000001E-2</c:v>
                </c:pt>
                <c:pt idx="64">
                  <c:v>4.7035100000000003E-2</c:v>
                </c:pt>
                <c:pt idx="65">
                  <c:v>4.6130764999999997E-2</c:v>
                </c:pt>
                <c:pt idx="66">
                  <c:v>4.6315804000000002E-2</c:v>
                </c:pt>
                <c:pt idx="67">
                  <c:v>5.2111536E-2</c:v>
                </c:pt>
                <c:pt idx="68">
                  <c:v>6.1660353000000001E-2</c:v>
                </c:pt>
                <c:pt idx="69">
                  <c:v>6.584218E-2</c:v>
                </c:pt>
                <c:pt idx="70">
                  <c:v>5.7853929999999998E-2</c:v>
                </c:pt>
                <c:pt idx="71">
                  <c:v>3.9452147E-2</c:v>
                </c:pt>
                <c:pt idx="72">
                  <c:v>2.0157622E-2</c:v>
                </c:pt>
                <c:pt idx="73">
                  <c:v>8.5045090000000004E-3</c:v>
                </c:pt>
                <c:pt idx="74">
                  <c:v>7.3676130000000003E-3</c:v>
                </c:pt>
                <c:pt idx="75">
                  <c:v>1.2751353999999999E-2</c:v>
                </c:pt>
                <c:pt idx="76">
                  <c:v>1.9136543999999998E-2</c:v>
                </c:pt>
                <c:pt idx="77">
                  <c:v>2.2684441999999999E-2</c:v>
                </c:pt>
                <c:pt idx="78">
                  <c:v>2.4330879E-2</c:v>
                </c:pt>
                <c:pt idx="79">
                  <c:v>2.5614890000000001E-2</c:v>
                </c:pt>
                <c:pt idx="80">
                  <c:v>2.5027069999999998E-2</c:v>
                </c:pt>
                <c:pt idx="81">
                  <c:v>1.9951861000000001E-2</c:v>
                </c:pt>
                <c:pt idx="82">
                  <c:v>9.5703969999999996E-3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1.9967969999999998E-3</c:v>
                </c:pt>
                <c:pt idx="88">
                  <c:v>1.4047304E-2</c:v>
                </c:pt>
                <c:pt idx="89">
                  <c:v>2.3636786E-2</c:v>
                </c:pt>
                <c:pt idx="90">
                  <c:v>2.9266271999999999E-2</c:v>
                </c:pt>
                <c:pt idx="91">
                  <c:v>3.1547613000000002E-2</c:v>
                </c:pt>
                <c:pt idx="92">
                  <c:v>3.0471949000000002E-2</c:v>
                </c:pt>
                <c:pt idx="93">
                  <c:v>2.8098802999999999E-2</c:v>
                </c:pt>
                <c:pt idx="94">
                  <c:v>2.5353958999999999E-2</c:v>
                </c:pt>
                <c:pt idx="95">
                  <c:v>2.2488883000000001E-2</c:v>
                </c:pt>
                <c:pt idx="96">
                  <c:v>2.2509344000000001E-2</c:v>
                </c:pt>
                <c:pt idx="97">
                  <c:v>2.4201884999999999E-2</c:v>
                </c:pt>
                <c:pt idx="98">
                  <c:v>2.6629350999999999E-2</c:v>
                </c:pt>
                <c:pt idx="99">
                  <c:v>2.9035747000000001E-2</c:v>
                </c:pt>
                <c:pt idx="100">
                  <c:v>3.0986572E-2</c:v>
                </c:pt>
                <c:pt idx="101">
                  <c:v>3.1133932999999999E-2</c:v>
                </c:pt>
                <c:pt idx="102">
                  <c:v>3.1378303000000003E-2</c:v>
                </c:pt>
                <c:pt idx="103">
                  <c:v>3.1343030000000001E-2</c:v>
                </c:pt>
                <c:pt idx="104">
                  <c:v>3.0122012E-2</c:v>
                </c:pt>
                <c:pt idx="105">
                  <c:v>2.7868738000000001E-2</c:v>
                </c:pt>
                <c:pt idx="106">
                  <c:v>2.4539035000000001E-2</c:v>
                </c:pt>
                <c:pt idx="107">
                  <c:v>2.0792851000000001E-2</c:v>
                </c:pt>
                <c:pt idx="108">
                  <c:v>1.5524246E-2</c:v>
                </c:pt>
                <c:pt idx="109">
                  <c:v>9.5609419999999994E-3</c:v>
                </c:pt>
                <c:pt idx="110">
                  <c:v>3.5229459999999999E-3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CE37-4214-AE20-4C6F6C378B4A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[2]Sheet1!$D$1229:$DT$1229</c:f>
              <c:numCache>
                <c:formatCode>General</c:formatCode>
                <c:ptCount val="121"/>
                <c:pt idx="0">
                  <c:v>2.2946529999999998E-3</c:v>
                </c:pt>
                <c:pt idx="1">
                  <c:v>9.41E-4</c:v>
                </c:pt>
                <c:pt idx="2">
                  <c:v>2.4736437E-3</c:v>
                </c:pt>
                <c:pt idx="3">
                  <c:v>3.0646800000000002E-3</c:v>
                </c:pt>
                <c:pt idx="4">
                  <c:v>3.4340569999999999E-3</c:v>
                </c:pt>
                <c:pt idx="5">
                  <c:v>4.0164629999999996E-3</c:v>
                </c:pt>
                <c:pt idx="6">
                  <c:v>5.3440069999999996E-3</c:v>
                </c:pt>
                <c:pt idx="7">
                  <c:v>7.1089114E-3</c:v>
                </c:pt>
                <c:pt idx="8">
                  <c:v>6.9029015000000001E-3</c:v>
                </c:pt>
                <c:pt idx="9">
                  <c:v>3.4891153000000002E-3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8.5999999999999998E-4</c:v>
                </c:pt>
                <c:pt idx="15">
                  <c:v>7.3562660000000002E-3</c:v>
                </c:pt>
                <c:pt idx="16">
                  <c:v>1.2449992999999999E-2</c:v>
                </c:pt>
                <c:pt idx="17">
                  <c:v>1.24880215E-2</c:v>
                </c:pt>
                <c:pt idx="18">
                  <c:v>7.5060813999999997E-3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5.8901730000000003E-3</c:v>
                </c:pt>
                <c:pt idx="27">
                  <c:v>1.1767886999999999E-2</c:v>
                </c:pt>
                <c:pt idx="28">
                  <c:v>1.6360829E-2</c:v>
                </c:pt>
                <c:pt idx="29">
                  <c:v>1.9707946E-2</c:v>
                </c:pt>
                <c:pt idx="30">
                  <c:v>2.3495333E-2</c:v>
                </c:pt>
                <c:pt idx="31">
                  <c:v>2.7914343000000001E-2</c:v>
                </c:pt>
                <c:pt idx="32">
                  <c:v>3.2351329999999998E-2</c:v>
                </c:pt>
                <c:pt idx="33">
                  <c:v>3.8185432999999998E-2</c:v>
                </c:pt>
                <c:pt idx="34">
                  <c:v>4.4694650000000002E-2</c:v>
                </c:pt>
                <c:pt idx="35">
                  <c:v>5.0653674000000003E-2</c:v>
                </c:pt>
                <c:pt idx="36">
                  <c:v>5.3622186000000002E-2</c:v>
                </c:pt>
                <c:pt idx="37">
                  <c:v>5.1995125000000003E-2</c:v>
                </c:pt>
                <c:pt idx="38">
                  <c:v>4.6598243999999997E-2</c:v>
                </c:pt>
                <c:pt idx="39">
                  <c:v>3.8794163999999999E-2</c:v>
                </c:pt>
                <c:pt idx="40">
                  <c:v>2.9641733E-2</c:v>
                </c:pt>
                <c:pt idx="41">
                  <c:v>2.1906433999999999E-2</c:v>
                </c:pt>
                <c:pt idx="42">
                  <c:v>1.6944066000000001E-2</c:v>
                </c:pt>
                <c:pt idx="43">
                  <c:v>1.7090169999999998E-2</c:v>
                </c:pt>
                <c:pt idx="44">
                  <c:v>2.2692687999999999E-2</c:v>
                </c:pt>
                <c:pt idx="45">
                  <c:v>3.0443007000000001E-2</c:v>
                </c:pt>
                <c:pt idx="46">
                  <c:v>3.593561E-2</c:v>
                </c:pt>
                <c:pt idx="47">
                  <c:v>3.7003759999999997E-2</c:v>
                </c:pt>
                <c:pt idx="48">
                  <c:v>3.4955088000000002E-2</c:v>
                </c:pt>
                <c:pt idx="49">
                  <c:v>3.2480016E-2</c:v>
                </c:pt>
                <c:pt idx="50">
                  <c:v>3.0590763E-2</c:v>
                </c:pt>
                <c:pt idx="51">
                  <c:v>3.0142840000000001E-2</c:v>
                </c:pt>
                <c:pt idx="52">
                  <c:v>3.0505963000000001E-2</c:v>
                </c:pt>
                <c:pt idx="53">
                  <c:v>2.9707550999999999E-2</c:v>
                </c:pt>
                <c:pt idx="54">
                  <c:v>2.6256036E-2</c:v>
                </c:pt>
                <c:pt idx="55">
                  <c:v>2.2484199999999999E-2</c:v>
                </c:pt>
                <c:pt idx="56">
                  <c:v>2.1439703000000001E-2</c:v>
                </c:pt>
                <c:pt idx="57">
                  <c:v>2.6478745000000001E-2</c:v>
                </c:pt>
                <c:pt idx="58">
                  <c:v>3.5634060000000002E-2</c:v>
                </c:pt>
                <c:pt idx="59">
                  <c:v>4.3617304000000003E-2</c:v>
                </c:pt>
                <c:pt idx="60">
                  <c:v>4.5769605999999997E-2</c:v>
                </c:pt>
                <c:pt idx="61">
                  <c:v>4.4478721999999998E-2</c:v>
                </c:pt>
                <c:pt idx="62">
                  <c:v>4.3927244999999997E-2</c:v>
                </c:pt>
                <c:pt idx="63">
                  <c:v>4.5988735000000003E-2</c:v>
                </c:pt>
                <c:pt idx="64">
                  <c:v>4.7570143000000002E-2</c:v>
                </c:pt>
                <c:pt idx="65">
                  <c:v>4.6643182999999998E-2</c:v>
                </c:pt>
                <c:pt idx="66">
                  <c:v>4.6604953999999997E-2</c:v>
                </c:pt>
                <c:pt idx="67">
                  <c:v>5.2132390000000001E-2</c:v>
                </c:pt>
                <c:pt idx="68">
                  <c:v>6.1545845000000002E-2</c:v>
                </c:pt>
                <c:pt idx="69">
                  <c:v>6.5702449999999996E-2</c:v>
                </c:pt>
                <c:pt idx="70">
                  <c:v>5.7686349999999997E-2</c:v>
                </c:pt>
                <c:pt idx="71">
                  <c:v>3.9184389999999999E-2</c:v>
                </c:pt>
                <c:pt idx="72">
                  <c:v>1.9777227000000001E-2</c:v>
                </c:pt>
                <c:pt idx="73">
                  <c:v>8.1305354999999992E-3</c:v>
                </c:pt>
                <c:pt idx="74">
                  <c:v>7.2115822999999999E-3</c:v>
                </c:pt>
                <c:pt idx="75">
                  <c:v>1.3011492E-2</c:v>
                </c:pt>
                <c:pt idx="76">
                  <c:v>1.9819204E-2</c:v>
                </c:pt>
                <c:pt idx="77">
                  <c:v>2.3523434999999999E-2</c:v>
                </c:pt>
                <c:pt idx="78">
                  <c:v>2.4938221999999999E-2</c:v>
                </c:pt>
                <c:pt idx="79">
                  <c:v>2.5752975000000001E-2</c:v>
                </c:pt>
                <c:pt idx="80">
                  <c:v>2.4742592000000001E-2</c:v>
                </c:pt>
                <c:pt idx="81">
                  <c:v>1.9517103000000001E-2</c:v>
                </c:pt>
                <c:pt idx="82">
                  <c:v>9.2578160000000003E-3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2.2622743E-3</c:v>
                </c:pt>
                <c:pt idx="88">
                  <c:v>1.4297783999999999E-2</c:v>
                </c:pt>
                <c:pt idx="89">
                  <c:v>2.3828067000000001E-2</c:v>
                </c:pt>
                <c:pt idx="90">
                  <c:v>2.9292329999999998E-2</c:v>
                </c:pt>
                <c:pt idx="91">
                  <c:v>3.1377747999999997E-2</c:v>
                </c:pt>
                <c:pt idx="92">
                  <c:v>3.0127761999999999E-2</c:v>
                </c:pt>
                <c:pt idx="93">
                  <c:v>2.7660066000000001E-2</c:v>
                </c:pt>
                <c:pt idx="94">
                  <c:v>2.489734E-2</c:v>
                </c:pt>
                <c:pt idx="95">
                  <c:v>2.2069333E-2</c:v>
                </c:pt>
                <c:pt idx="96">
                  <c:v>2.2177003000000001E-2</c:v>
                </c:pt>
                <c:pt idx="97">
                  <c:v>2.3978129000000001E-2</c:v>
                </c:pt>
                <c:pt idx="98">
                  <c:v>2.6513060000000001E-2</c:v>
                </c:pt>
                <c:pt idx="99">
                  <c:v>2.9020064000000002E-2</c:v>
                </c:pt>
                <c:pt idx="100">
                  <c:v>3.1073129000000001E-2</c:v>
                </c:pt>
                <c:pt idx="101">
                  <c:v>3.1259536999999997E-2</c:v>
                </c:pt>
                <c:pt idx="102">
                  <c:v>3.1540137000000003E-2</c:v>
                </c:pt>
                <c:pt idx="103">
                  <c:v>3.150534E-2</c:v>
                </c:pt>
                <c:pt idx="104">
                  <c:v>3.0273039000000002E-2</c:v>
                </c:pt>
                <c:pt idx="105">
                  <c:v>2.7999779999999998E-2</c:v>
                </c:pt>
                <c:pt idx="106">
                  <c:v>2.4645106999999999E-2</c:v>
                </c:pt>
                <c:pt idx="107">
                  <c:v>2.0854417E-2</c:v>
                </c:pt>
                <c:pt idx="108">
                  <c:v>1.5568070999999999E-2</c:v>
                </c:pt>
                <c:pt idx="109">
                  <c:v>9.5930519999999995E-3</c:v>
                </c:pt>
                <c:pt idx="110">
                  <c:v>3.5441543E-3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CE37-4214-AE20-4C6F6C378B4A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[2]Sheet1!$D$1230:$DT$1230</c:f>
              <c:numCache>
                <c:formatCode>General</c:formatCode>
                <c:ptCount val="121"/>
                <c:pt idx="0">
                  <c:v>2.9308032000000001E-3</c:v>
                </c:pt>
                <c:pt idx="1">
                  <c:v>1.3698656E-3</c:v>
                </c:pt>
                <c:pt idx="2">
                  <c:v>2.7611423E-3</c:v>
                </c:pt>
                <c:pt idx="3">
                  <c:v>3.1800747E-3</c:v>
                </c:pt>
                <c:pt idx="4">
                  <c:v>3.4655319999999999E-3</c:v>
                </c:pt>
                <c:pt idx="5">
                  <c:v>3.9787637000000004E-3</c:v>
                </c:pt>
                <c:pt idx="6">
                  <c:v>5.2130470000000002E-3</c:v>
                </c:pt>
                <c:pt idx="7">
                  <c:v>6.9497515999999999E-3</c:v>
                </c:pt>
                <c:pt idx="8">
                  <c:v>6.8284343000000001E-3</c:v>
                </c:pt>
                <c:pt idx="9">
                  <c:v>3.5927694000000001E-3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1.2269119000000001E-3</c:v>
                </c:pt>
                <c:pt idx="15">
                  <c:v>7.5592929999999999E-3</c:v>
                </c:pt>
                <c:pt idx="16">
                  <c:v>1.2450108999999999E-2</c:v>
                </c:pt>
                <c:pt idx="17">
                  <c:v>1.2282945E-2</c:v>
                </c:pt>
                <c:pt idx="18">
                  <c:v>7.1781225999999997E-3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6.2060407000000001E-3</c:v>
                </c:pt>
                <c:pt idx="27">
                  <c:v>1.2129035999999999E-2</c:v>
                </c:pt>
                <c:pt idx="28">
                  <c:v>1.6693340000000001E-2</c:v>
                </c:pt>
                <c:pt idx="29">
                  <c:v>1.9882753E-2</c:v>
                </c:pt>
                <c:pt idx="30">
                  <c:v>2.3432773E-2</c:v>
                </c:pt>
                <c:pt idx="31">
                  <c:v>2.7684352999999998E-2</c:v>
                </c:pt>
                <c:pt idx="32">
                  <c:v>3.2143272000000001E-2</c:v>
                </c:pt>
                <c:pt idx="33">
                  <c:v>3.8147713999999999E-2</c:v>
                </c:pt>
                <c:pt idx="34">
                  <c:v>4.4838067000000002E-2</c:v>
                </c:pt>
                <c:pt idx="35">
                  <c:v>5.088343E-2</c:v>
                </c:pt>
                <c:pt idx="36">
                  <c:v>5.3828843000000001E-2</c:v>
                </c:pt>
                <c:pt idx="37">
                  <c:v>5.2119190000000003E-2</c:v>
                </c:pt>
                <c:pt idx="38">
                  <c:v>4.6677179999999999E-2</c:v>
                </c:pt>
                <c:pt idx="39">
                  <c:v>3.8874779999999998E-2</c:v>
                </c:pt>
                <c:pt idx="40">
                  <c:v>2.9795685999999998E-2</c:v>
                </c:pt>
                <c:pt idx="41">
                  <c:v>2.2131408000000002E-2</c:v>
                </c:pt>
                <c:pt idx="42">
                  <c:v>1.7204428000000001E-2</c:v>
                </c:pt>
                <c:pt idx="43">
                  <c:v>1.7316721E-2</c:v>
                </c:pt>
                <c:pt idx="44">
                  <c:v>2.2857767000000001E-2</c:v>
                </c:pt>
                <c:pt idx="45">
                  <c:v>3.0578151000000001E-2</c:v>
                </c:pt>
                <c:pt idx="46">
                  <c:v>3.6121054999999999E-2</c:v>
                </c:pt>
                <c:pt idx="47">
                  <c:v>3.7312202000000003E-2</c:v>
                </c:pt>
                <c:pt idx="48">
                  <c:v>3.5392220000000002E-2</c:v>
                </c:pt>
                <c:pt idx="49">
                  <c:v>3.2950737000000001E-2</c:v>
                </c:pt>
                <c:pt idx="50">
                  <c:v>3.1026478999999999E-2</c:v>
                </c:pt>
                <c:pt idx="51">
                  <c:v>3.0518469999999999E-2</c:v>
                </c:pt>
                <c:pt idx="52">
                  <c:v>3.0829819000000001E-2</c:v>
                </c:pt>
                <c:pt idx="53">
                  <c:v>2.9957683999999998E-2</c:v>
                </c:pt>
                <c:pt idx="54">
                  <c:v>2.6361335E-2</c:v>
                </c:pt>
                <c:pt idx="55">
                  <c:v>2.2365274000000001E-2</c:v>
                </c:pt>
                <c:pt idx="56">
                  <c:v>2.1097949000000001E-2</c:v>
                </c:pt>
                <c:pt idx="57">
                  <c:v>2.6046844E-2</c:v>
                </c:pt>
                <c:pt idx="58">
                  <c:v>3.5335894999999999E-2</c:v>
                </c:pt>
                <c:pt idx="59">
                  <c:v>4.3660459999999998E-2</c:v>
                </c:pt>
                <c:pt idx="60">
                  <c:v>4.6191663000000001E-2</c:v>
                </c:pt>
                <c:pt idx="61">
                  <c:v>4.5061376E-2</c:v>
                </c:pt>
                <c:pt idx="62">
                  <c:v>4.4361240000000003E-2</c:v>
                </c:pt>
                <c:pt idx="63">
                  <c:v>4.6122410000000003E-2</c:v>
                </c:pt>
                <c:pt idx="64">
                  <c:v>4.7507412999999998E-2</c:v>
                </c:pt>
                <c:pt idx="65">
                  <c:v>4.6618443000000002E-2</c:v>
                </c:pt>
                <c:pt idx="66">
                  <c:v>4.6699730000000002E-2</c:v>
                </c:pt>
                <c:pt idx="67">
                  <c:v>5.2185990000000002E-2</c:v>
                </c:pt>
                <c:pt idx="68">
                  <c:v>6.1336580000000002E-2</c:v>
                </c:pt>
                <c:pt idx="69">
                  <c:v>6.5207063999999995E-2</c:v>
                </c:pt>
                <c:pt idx="70">
                  <c:v>5.7112723999999997E-2</c:v>
                </c:pt>
                <c:pt idx="71">
                  <c:v>3.8806177999999997E-2</c:v>
                </c:pt>
                <c:pt idx="72">
                  <c:v>1.9709623999999999E-2</c:v>
                </c:pt>
                <c:pt idx="73">
                  <c:v>8.2847779999999996E-3</c:v>
                </c:pt>
                <c:pt idx="74">
                  <c:v>7.4346196000000002E-3</c:v>
                </c:pt>
                <c:pt idx="75">
                  <c:v>1.3190446999999999E-2</c:v>
                </c:pt>
                <c:pt idx="76">
                  <c:v>1.9892652E-2</c:v>
                </c:pt>
                <c:pt idx="77">
                  <c:v>2.3442036999999999E-2</c:v>
                </c:pt>
                <c:pt idx="78">
                  <c:v>2.4677991999999999E-2</c:v>
                </c:pt>
                <c:pt idx="79">
                  <c:v>2.5370013E-2</c:v>
                </c:pt>
                <c:pt idx="80">
                  <c:v>2.4381138E-2</c:v>
                </c:pt>
                <c:pt idx="81">
                  <c:v>1.9325787000000001E-2</c:v>
                </c:pt>
                <c:pt idx="82">
                  <c:v>9.3235799999999997E-3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2.0003577000000002E-3</c:v>
                </c:pt>
                <c:pt idx="88">
                  <c:v>1.3785125000000001E-2</c:v>
                </c:pt>
                <c:pt idx="89">
                  <c:v>2.3267288000000001E-2</c:v>
                </c:pt>
                <c:pt idx="90">
                  <c:v>2.8933434000000001E-2</c:v>
                </c:pt>
                <c:pt idx="91">
                  <c:v>3.1386747999999999E-2</c:v>
                </c:pt>
                <c:pt idx="92">
                  <c:v>3.0532802000000001E-2</c:v>
                </c:pt>
                <c:pt idx="93">
                  <c:v>2.8382919999999999E-2</c:v>
                </c:pt>
                <c:pt idx="94">
                  <c:v>2.5825681E-2</c:v>
                </c:pt>
                <c:pt idx="95">
                  <c:v>2.3045423999999998E-2</c:v>
                </c:pt>
                <c:pt idx="96">
                  <c:v>2.3077752E-2</c:v>
                </c:pt>
                <c:pt idx="97">
                  <c:v>2.4706402999999998E-2</c:v>
                </c:pt>
                <c:pt idx="98">
                  <c:v>2.7011428000000001E-2</c:v>
                </c:pt>
                <c:pt idx="99">
                  <c:v>2.9268124999999999E-2</c:v>
                </c:pt>
                <c:pt idx="100">
                  <c:v>3.1090057000000001E-2</c:v>
                </c:pt>
                <c:pt idx="101">
                  <c:v>3.1143286999999999E-2</c:v>
                </c:pt>
                <c:pt idx="102">
                  <c:v>3.1253049999999997E-2</c:v>
                </c:pt>
                <c:pt idx="103">
                  <c:v>3.1100174000000001E-2</c:v>
                </c:pt>
                <c:pt idx="104">
                  <c:v>2.9792720000000002E-2</c:v>
                </c:pt>
                <c:pt idx="105">
                  <c:v>2.748045E-2</c:v>
                </c:pt>
                <c:pt idx="106">
                  <c:v>2.411932E-2</c:v>
                </c:pt>
                <c:pt idx="107">
                  <c:v>2.0341680000000001E-2</c:v>
                </c:pt>
                <c:pt idx="108">
                  <c:v>1.5096943E-2</c:v>
                </c:pt>
                <c:pt idx="109">
                  <c:v>9.1715909999999998E-3</c:v>
                </c:pt>
                <c:pt idx="110">
                  <c:v>3.1676439999999998E-3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CE37-4214-AE20-4C6F6C378B4A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[2]Sheet1!$D$1231:$DT$1231</c:f>
              <c:numCache>
                <c:formatCode>General</c:formatCode>
                <c:ptCount val="121"/>
                <c:pt idx="0">
                  <c:v>2.0956842000000001E-3</c:v>
                </c:pt>
                <c:pt idx="1">
                  <c:v>8.0099999999999995E-4</c:v>
                </c:pt>
                <c:pt idx="2">
                  <c:v>2.6763591000000002E-3</c:v>
                </c:pt>
                <c:pt idx="3">
                  <c:v>3.4431454E-3</c:v>
                </c:pt>
                <c:pt idx="4">
                  <c:v>3.8107706E-3</c:v>
                </c:pt>
                <c:pt idx="5">
                  <c:v>4.2161289999999999E-3</c:v>
                </c:pt>
                <c:pt idx="6">
                  <c:v>5.2992259999999998E-3</c:v>
                </c:pt>
                <c:pt idx="7">
                  <c:v>6.9198159999999996E-3</c:v>
                </c:pt>
                <c:pt idx="8">
                  <c:v>6.703072E-3</c:v>
                </c:pt>
                <c:pt idx="9">
                  <c:v>3.3425744999999998E-3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1.1777233E-3</c:v>
                </c:pt>
                <c:pt idx="15">
                  <c:v>7.6779327E-3</c:v>
                </c:pt>
                <c:pt idx="16">
                  <c:v>1.2547842E-2</c:v>
                </c:pt>
                <c:pt idx="17">
                  <c:v>1.2269845999999999E-2</c:v>
                </c:pt>
                <c:pt idx="18">
                  <c:v>7.1665610000000001E-3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6.0541146000000004E-3</c:v>
                </c:pt>
                <c:pt idx="27">
                  <c:v>1.1750882000000001E-2</c:v>
                </c:pt>
                <c:pt idx="28">
                  <c:v>1.6209448000000001E-2</c:v>
                </c:pt>
                <c:pt idx="29">
                  <c:v>1.943684E-2</c:v>
                </c:pt>
                <c:pt idx="30">
                  <c:v>2.3098819E-2</c:v>
                </c:pt>
                <c:pt idx="31">
                  <c:v>2.741205E-2</c:v>
                </c:pt>
                <c:pt idx="32">
                  <c:v>3.1885996E-2</c:v>
                </c:pt>
                <c:pt idx="33">
                  <c:v>3.7960294999999998E-2</c:v>
                </c:pt>
                <c:pt idx="34">
                  <c:v>4.4848405000000001E-2</c:v>
                </c:pt>
                <c:pt idx="35">
                  <c:v>5.1131139999999999E-2</c:v>
                </c:pt>
                <c:pt idx="36">
                  <c:v>5.4184406999999997E-2</c:v>
                </c:pt>
                <c:pt idx="37">
                  <c:v>5.2419130000000001E-2</c:v>
                </c:pt>
                <c:pt idx="38">
                  <c:v>4.6766362999999998E-2</c:v>
                </c:pt>
                <c:pt idx="39">
                  <c:v>3.8851763999999997E-2</c:v>
                </c:pt>
                <c:pt idx="40">
                  <c:v>2.9796949999999999E-2</c:v>
                </c:pt>
                <c:pt idx="41">
                  <c:v>2.2300811E-2</c:v>
                </c:pt>
                <c:pt idx="42">
                  <c:v>1.7527124000000002E-2</c:v>
                </c:pt>
                <c:pt idx="43">
                  <c:v>1.7660221E-2</c:v>
                </c:pt>
                <c:pt idx="44">
                  <c:v>2.3070001999999999E-2</c:v>
                </c:pt>
                <c:pt idx="45">
                  <c:v>3.0628035000000001E-2</c:v>
                </c:pt>
                <c:pt idx="46">
                  <c:v>3.604533E-2</c:v>
                </c:pt>
                <c:pt idx="47">
                  <c:v>3.7180896999999997E-2</c:v>
                </c:pt>
                <c:pt idx="48">
                  <c:v>3.5214769999999999E-2</c:v>
                </c:pt>
                <c:pt idx="49">
                  <c:v>3.2712159999999997E-2</c:v>
                </c:pt>
                <c:pt idx="50">
                  <c:v>3.0728109999999999E-2</c:v>
                </c:pt>
                <c:pt idx="51">
                  <c:v>3.0257367E-2</c:v>
                </c:pt>
                <c:pt idx="52">
                  <c:v>3.0704947E-2</c:v>
                </c:pt>
                <c:pt idx="53">
                  <c:v>2.9965189999999999E-2</c:v>
                </c:pt>
                <c:pt idx="54">
                  <c:v>2.6390117000000001E-2</c:v>
                </c:pt>
                <c:pt idx="55">
                  <c:v>2.2289554E-2</c:v>
                </c:pt>
                <c:pt idx="56">
                  <c:v>2.0918132999999998E-2</c:v>
                </c:pt>
                <c:pt idx="57">
                  <c:v>2.5832471999999999E-2</c:v>
                </c:pt>
                <c:pt idx="58">
                  <c:v>3.5131796999999999E-2</c:v>
                </c:pt>
                <c:pt idx="59">
                  <c:v>4.3424346000000003E-2</c:v>
                </c:pt>
                <c:pt idx="60">
                  <c:v>4.5901869999999997E-2</c:v>
                </c:pt>
                <c:pt idx="61">
                  <c:v>4.4832744000000001E-2</c:v>
                </c:pt>
                <c:pt idx="62">
                  <c:v>4.4363725999999999E-2</c:v>
                </c:pt>
                <c:pt idx="63">
                  <c:v>4.6387624000000002E-2</c:v>
                </c:pt>
                <c:pt idx="64">
                  <c:v>4.7846729999999997E-2</c:v>
                </c:pt>
                <c:pt idx="65">
                  <c:v>4.6764575000000003E-2</c:v>
                </c:pt>
                <c:pt idx="66">
                  <c:v>4.6546089999999998E-2</c:v>
                </c:pt>
                <c:pt idx="67">
                  <c:v>5.1857960000000002E-2</c:v>
                </c:pt>
                <c:pt idx="68">
                  <c:v>6.1078E-2</c:v>
                </c:pt>
                <c:pt idx="69">
                  <c:v>6.5172519999999998E-2</c:v>
                </c:pt>
                <c:pt idx="70">
                  <c:v>5.7314627E-2</c:v>
                </c:pt>
                <c:pt idx="71">
                  <c:v>3.9161994999999998E-2</c:v>
                </c:pt>
                <c:pt idx="72">
                  <c:v>2.0105556E-2</c:v>
                </c:pt>
                <c:pt idx="73">
                  <c:v>8.6047869999999992E-3</c:v>
                </c:pt>
                <c:pt idx="74">
                  <c:v>7.5297862999999998E-3</c:v>
                </c:pt>
                <c:pt idx="75">
                  <c:v>1.2952119E-2</c:v>
                </c:pt>
                <c:pt idx="76">
                  <c:v>1.9380154E-2</c:v>
                </c:pt>
                <c:pt idx="77">
                  <c:v>2.2908827E-2</c:v>
                </c:pt>
                <c:pt idx="78">
                  <c:v>2.4451061999999999E-2</c:v>
                </c:pt>
                <c:pt idx="79">
                  <c:v>2.5631832E-2</c:v>
                </c:pt>
                <c:pt idx="80">
                  <c:v>2.5049644999999999E-2</c:v>
                </c:pt>
                <c:pt idx="81">
                  <c:v>2.0101903000000001E-2</c:v>
                </c:pt>
                <c:pt idx="82">
                  <c:v>9.8459370000000008E-3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1.3609752E-3</c:v>
                </c:pt>
                <c:pt idx="88">
                  <c:v>1.3417157000000001E-2</c:v>
                </c:pt>
                <c:pt idx="89">
                  <c:v>2.3158733000000001E-2</c:v>
                </c:pt>
                <c:pt idx="90">
                  <c:v>2.9030414000000001E-2</c:v>
                </c:pt>
                <c:pt idx="91">
                  <c:v>3.1564290000000002E-2</c:v>
                </c:pt>
                <c:pt idx="92">
                  <c:v>3.0714221E-2</c:v>
                </c:pt>
                <c:pt idx="93">
                  <c:v>2.8528128E-2</c:v>
                </c:pt>
                <c:pt idx="94">
                  <c:v>2.5931887000000001E-2</c:v>
                </c:pt>
                <c:pt idx="95">
                  <c:v>2.3103634000000001E-2</c:v>
                </c:pt>
                <c:pt idx="96">
                  <c:v>2.307089E-2</c:v>
                </c:pt>
                <c:pt idx="97">
                  <c:v>2.4639633000000001E-2</c:v>
                </c:pt>
                <c:pt idx="98">
                  <c:v>2.6915234999999999E-2</c:v>
                </c:pt>
                <c:pt idx="99">
                  <c:v>2.9190106E-2</c:v>
                </c:pt>
                <c:pt idx="100">
                  <c:v>3.1064926E-2</c:v>
                </c:pt>
                <c:pt idx="101">
                  <c:v>3.1151516000000001E-2</c:v>
                </c:pt>
                <c:pt idx="102">
                  <c:v>3.1347696000000001E-2</c:v>
                </c:pt>
                <c:pt idx="103">
                  <c:v>3.1277859999999998E-2</c:v>
                </c:pt>
                <c:pt idx="104">
                  <c:v>3.0042243999999999E-2</c:v>
                </c:pt>
                <c:pt idx="105">
                  <c:v>2.7784561999999999E-2</c:v>
                </c:pt>
                <c:pt idx="106">
                  <c:v>2.4457071E-2</c:v>
                </c:pt>
                <c:pt idx="107">
                  <c:v>2.0677542E-2</c:v>
                </c:pt>
                <c:pt idx="108">
                  <c:v>1.5416572999999999E-2</c:v>
                </c:pt>
                <c:pt idx="109">
                  <c:v>9.4506480000000007E-3</c:v>
                </c:pt>
                <c:pt idx="110">
                  <c:v>3.3878471999999999E-3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CE37-4214-AE20-4C6F6C378B4A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[2]Sheet1!$D$1232:$DT$1232</c:f>
              <c:numCache>
                <c:formatCode>General</c:formatCode>
                <c:ptCount val="121"/>
                <c:pt idx="0">
                  <c:v>2.577495E-3</c:v>
                </c:pt>
                <c:pt idx="1">
                  <c:v>1.1199459999999999E-3</c:v>
                </c:pt>
                <c:pt idx="2">
                  <c:v>2.7182489999999998E-3</c:v>
                </c:pt>
                <c:pt idx="3">
                  <c:v>3.1810241999999998E-3</c:v>
                </c:pt>
                <c:pt idx="4">
                  <c:v>3.5158459E-3</c:v>
                </c:pt>
                <c:pt idx="5">
                  <c:v>4.0713777E-3</c:v>
                </c:pt>
                <c:pt idx="6">
                  <c:v>5.2999060000000001E-3</c:v>
                </c:pt>
                <c:pt idx="7">
                  <c:v>6.9347209999999996E-3</c:v>
                </c:pt>
                <c:pt idx="8">
                  <c:v>6.6066192999999999E-3</c:v>
                </c:pt>
                <c:pt idx="9">
                  <c:v>3.1567422999999998E-3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1.066081E-3</c:v>
                </c:pt>
                <c:pt idx="15">
                  <c:v>7.4474053000000004E-3</c:v>
                </c:pt>
                <c:pt idx="16">
                  <c:v>1.2319109999999999E-2</c:v>
                </c:pt>
                <c:pt idx="17">
                  <c:v>1.2130523000000001E-2</c:v>
                </c:pt>
                <c:pt idx="18">
                  <c:v>7.0472030000000001E-3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5.9309779999999999E-3</c:v>
                </c:pt>
                <c:pt idx="27">
                  <c:v>1.1648383999999999E-2</c:v>
                </c:pt>
                <c:pt idx="28">
                  <c:v>1.6115417999999999E-2</c:v>
                </c:pt>
                <c:pt idx="29">
                  <c:v>1.937239E-2</c:v>
                </c:pt>
                <c:pt idx="30">
                  <c:v>2.3148805000000001E-2</c:v>
                </c:pt>
                <c:pt idx="31">
                  <c:v>2.7605834999999999E-2</c:v>
                </c:pt>
                <c:pt idx="32">
                  <c:v>3.211576E-2</c:v>
                </c:pt>
                <c:pt idx="33">
                  <c:v>3.8058590000000003E-2</c:v>
                </c:pt>
                <c:pt idx="34">
                  <c:v>4.4666614E-2</c:v>
                </c:pt>
                <c:pt idx="35">
                  <c:v>5.0653190000000001E-2</c:v>
                </c:pt>
                <c:pt idx="36">
                  <c:v>5.3512364999999999E-2</c:v>
                </c:pt>
                <c:pt idx="37">
                  <c:v>5.1656387999999998E-2</c:v>
                </c:pt>
                <c:pt idx="38">
                  <c:v>4.6049945000000002E-2</c:v>
                </c:pt>
                <c:pt idx="39">
                  <c:v>3.8195409999999999E-2</c:v>
                </c:pt>
                <c:pt idx="40">
                  <c:v>2.9133735000000001E-2</c:v>
                </c:pt>
                <c:pt idx="41">
                  <c:v>2.1549803999999999E-2</c:v>
                </c:pt>
                <c:pt idx="42">
                  <c:v>1.67203E-2</c:v>
                </c:pt>
                <c:pt idx="43">
                  <c:v>1.6979588E-2</c:v>
                </c:pt>
                <c:pt idx="44">
                  <c:v>2.270078E-2</c:v>
                </c:pt>
                <c:pt idx="45">
                  <c:v>3.0592224000000001E-2</c:v>
                </c:pt>
                <c:pt idx="46">
                  <c:v>3.6213189999999999E-2</c:v>
                </c:pt>
                <c:pt idx="47">
                  <c:v>3.7395626000000001E-2</c:v>
                </c:pt>
                <c:pt idx="48">
                  <c:v>3.540418E-2</c:v>
                </c:pt>
                <c:pt idx="49">
                  <c:v>3.2861519999999998E-2</c:v>
                </c:pt>
                <c:pt idx="50">
                  <c:v>3.0759634000000001E-2</c:v>
                </c:pt>
                <c:pt idx="51">
                  <c:v>3.0050839999999999E-2</c:v>
                </c:pt>
                <c:pt idx="52">
                  <c:v>3.0229269999999999E-2</c:v>
                </c:pt>
                <c:pt idx="53">
                  <c:v>2.9373836E-2</c:v>
                </c:pt>
                <c:pt idx="54">
                  <c:v>2.5910446E-2</c:v>
                </c:pt>
                <c:pt idx="55">
                  <c:v>2.2069957000000001E-2</c:v>
                </c:pt>
                <c:pt idx="56">
                  <c:v>2.0880355E-2</c:v>
                </c:pt>
                <c:pt idx="57">
                  <c:v>2.5713280000000002E-2</c:v>
                </c:pt>
                <c:pt idx="58">
                  <c:v>3.4699842000000002E-2</c:v>
                </c:pt>
                <c:pt idx="59">
                  <c:v>4.2678233000000003E-2</c:v>
                </c:pt>
                <c:pt idx="60">
                  <c:v>4.5085605000000001E-2</c:v>
                </c:pt>
                <c:pt idx="61">
                  <c:v>4.4212016999999999E-2</c:v>
                </c:pt>
                <c:pt idx="62">
                  <c:v>4.3990407000000002E-2</c:v>
                </c:pt>
                <c:pt idx="63">
                  <c:v>4.6084254999999998E-2</c:v>
                </c:pt>
                <c:pt idx="64">
                  <c:v>4.7453936000000002E-2</c:v>
                </c:pt>
                <c:pt idx="65">
                  <c:v>4.6305302999999999E-2</c:v>
                </c:pt>
                <c:pt idx="66">
                  <c:v>4.6212476000000002E-2</c:v>
                </c:pt>
                <c:pt idx="67">
                  <c:v>5.1867306000000002E-2</c:v>
                </c:pt>
                <c:pt idx="68">
                  <c:v>6.1481754999999999E-2</c:v>
                </c:pt>
                <c:pt idx="69">
                  <c:v>6.5884693999999994E-2</c:v>
                </c:pt>
                <c:pt idx="70">
                  <c:v>5.8118320000000001E-2</c:v>
                </c:pt>
                <c:pt idx="71">
                  <c:v>3.9805617000000001E-2</c:v>
                </c:pt>
                <c:pt idx="72">
                  <c:v>2.0438530999999999E-2</c:v>
                </c:pt>
                <c:pt idx="73">
                  <c:v>8.6278515000000004E-3</c:v>
                </c:pt>
                <c:pt idx="74">
                  <c:v>7.3551830000000004E-3</c:v>
                </c:pt>
                <c:pt idx="75">
                  <c:v>1.2692909E-2</c:v>
                </c:pt>
                <c:pt idx="76">
                  <c:v>1.9131961999999999E-2</c:v>
                </c:pt>
                <c:pt idx="77">
                  <c:v>2.2797040000000001E-2</c:v>
                </c:pt>
                <c:pt idx="78">
                  <c:v>2.4566613000000001E-2</c:v>
                </c:pt>
                <c:pt idx="79">
                  <c:v>2.5906917000000002E-2</c:v>
                </c:pt>
                <c:pt idx="80">
                  <c:v>2.525954E-2</c:v>
                </c:pt>
                <c:pt idx="81">
                  <c:v>2.0044249E-2</c:v>
                </c:pt>
                <c:pt idx="82">
                  <c:v>9.5118560000000008E-3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1.5143069999999999E-3</c:v>
                </c:pt>
                <c:pt idx="88">
                  <c:v>1.3501104999999999E-2</c:v>
                </c:pt>
                <c:pt idx="89">
                  <c:v>2.3081015999999999E-2</c:v>
                </c:pt>
                <c:pt idx="90">
                  <c:v>2.8720677E-2</c:v>
                </c:pt>
                <c:pt idx="91">
                  <c:v>3.1072120000000002E-2</c:v>
                </c:pt>
                <c:pt idx="92">
                  <c:v>3.0161712E-2</c:v>
                </c:pt>
                <c:pt idx="93">
                  <c:v>2.8011296000000001E-2</c:v>
                </c:pt>
                <c:pt idx="94">
                  <c:v>2.5501316E-2</c:v>
                </c:pt>
                <c:pt idx="95">
                  <c:v>2.2804040000000001E-2</c:v>
                </c:pt>
                <c:pt idx="96">
                  <c:v>2.2892108000000001E-2</c:v>
                </c:pt>
                <c:pt idx="97">
                  <c:v>2.4541778E-2</c:v>
                </c:pt>
                <c:pt idx="98">
                  <c:v>2.685148E-2</c:v>
                </c:pt>
                <c:pt idx="99">
                  <c:v>2.9105651999999999E-2</c:v>
                </c:pt>
                <c:pt idx="100">
                  <c:v>3.0923585999999999E-2</c:v>
                </c:pt>
                <c:pt idx="101">
                  <c:v>3.1007862000000001E-2</c:v>
                </c:pt>
                <c:pt idx="102">
                  <c:v>3.1185620000000001E-2</c:v>
                </c:pt>
                <c:pt idx="103">
                  <c:v>3.1127233000000001E-2</c:v>
                </c:pt>
                <c:pt idx="104">
                  <c:v>2.9926507000000001E-2</c:v>
                </c:pt>
                <c:pt idx="105">
                  <c:v>2.7727755E-2</c:v>
                </c:pt>
                <c:pt idx="106">
                  <c:v>2.4479062999999999E-2</c:v>
                </c:pt>
                <c:pt idx="107">
                  <c:v>2.0811023000000001E-2</c:v>
                </c:pt>
                <c:pt idx="108">
                  <c:v>1.5647544999999999E-2</c:v>
                </c:pt>
                <c:pt idx="109">
                  <c:v>9.7816970000000007E-3</c:v>
                </c:pt>
                <c:pt idx="110">
                  <c:v>3.8173907000000002E-3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CE37-4214-AE20-4C6F6C378B4A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[2]Sheet1!$D$1233:$DT$1233</c:f>
              <c:numCache>
                <c:formatCode>General</c:formatCode>
                <c:ptCount val="121"/>
                <c:pt idx="0">
                  <c:v>2.6927632E-3</c:v>
                </c:pt>
                <c:pt idx="1">
                  <c:v>1.2886385000000001E-3</c:v>
                </c:pt>
                <c:pt idx="2">
                  <c:v>2.7744487999999999E-3</c:v>
                </c:pt>
                <c:pt idx="3">
                  <c:v>3.3164253000000001E-3</c:v>
                </c:pt>
                <c:pt idx="4">
                  <c:v>3.7178665E-3</c:v>
                </c:pt>
                <c:pt idx="5">
                  <c:v>4.3260924999999999E-3</c:v>
                </c:pt>
                <c:pt idx="6">
                  <c:v>5.5689896000000001E-3</c:v>
                </c:pt>
                <c:pt idx="7">
                  <c:v>7.1352079999999997E-3</c:v>
                </c:pt>
                <c:pt idx="8">
                  <c:v>6.7319292999999999E-3</c:v>
                </c:pt>
                <c:pt idx="9">
                  <c:v>3.2052281000000001E-3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1.1195490000000001E-3</c:v>
                </c:pt>
                <c:pt idx="15">
                  <c:v>7.6255639999999996E-3</c:v>
                </c:pt>
                <c:pt idx="16">
                  <c:v>1.257376E-2</c:v>
                </c:pt>
                <c:pt idx="17">
                  <c:v>1.2346970000000001E-2</c:v>
                </c:pt>
                <c:pt idx="18">
                  <c:v>7.1501815999999996E-3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6.0057849999999996E-3</c:v>
                </c:pt>
                <c:pt idx="27">
                  <c:v>1.1710082E-2</c:v>
                </c:pt>
                <c:pt idx="28">
                  <c:v>1.6202329000000001E-2</c:v>
                </c:pt>
                <c:pt idx="29">
                  <c:v>1.9490281000000002E-2</c:v>
                </c:pt>
                <c:pt idx="30">
                  <c:v>2.3178568E-2</c:v>
                </c:pt>
                <c:pt idx="31">
                  <c:v>2.7492760000000002E-2</c:v>
                </c:pt>
                <c:pt idx="32">
                  <c:v>3.1946436000000002E-2</c:v>
                </c:pt>
                <c:pt idx="33">
                  <c:v>3.8001698E-2</c:v>
                </c:pt>
                <c:pt idx="34">
                  <c:v>4.4887766000000003E-2</c:v>
                </c:pt>
                <c:pt idx="35">
                  <c:v>5.1208935999999997E-2</c:v>
                </c:pt>
                <c:pt idx="36">
                  <c:v>5.4343692999999998E-2</c:v>
                </c:pt>
                <c:pt idx="37">
                  <c:v>5.2632489999999997E-2</c:v>
                </c:pt>
                <c:pt idx="38">
                  <c:v>4.7011605999999997E-2</c:v>
                </c:pt>
                <c:pt idx="39">
                  <c:v>3.9029019999999998E-2</c:v>
                </c:pt>
                <c:pt idx="40">
                  <c:v>2.9851958000000001E-2</c:v>
                </c:pt>
                <c:pt idx="41">
                  <c:v>2.2200173E-2</c:v>
                </c:pt>
                <c:pt idx="42">
                  <c:v>1.7345447E-2</c:v>
                </c:pt>
                <c:pt idx="43">
                  <c:v>1.7511059999999998E-2</c:v>
                </c:pt>
                <c:pt idx="44">
                  <c:v>2.3036292E-2</c:v>
                </c:pt>
                <c:pt idx="45">
                  <c:v>3.0713536E-2</c:v>
                </c:pt>
                <c:pt idx="46">
                  <c:v>3.6198344E-2</c:v>
                </c:pt>
                <c:pt idx="47">
                  <c:v>3.7315436E-2</c:v>
                </c:pt>
                <c:pt idx="48">
                  <c:v>3.5271049999999998E-2</c:v>
                </c:pt>
                <c:pt idx="49">
                  <c:v>3.2691546000000002E-2</c:v>
                </c:pt>
                <c:pt idx="50">
                  <c:v>3.0671730000000001E-2</c:v>
                </c:pt>
                <c:pt idx="51">
                  <c:v>3.0133188000000002E-2</c:v>
                </c:pt>
                <c:pt idx="52">
                  <c:v>3.0490274000000001E-2</c:v>
                </c:pt>
                <c:pt idx="53">
                  <c:v>2.9701644999999999E-2</c:v>
                </c:pt>
                <c:pt idx="54">
                  <c:v>2.6224391999999999E-2</c:v>
                </c:pt>
                <c:pt idx="55">
                  <c:v>2.2368895E-2</c:v>
                </c:pt>
                <c:pt idx="56">
                  <c:v>2.1229958E-2</c:v>
                </c:pt>
                <c:pt idx="57">
                  <c:v>2.6195524000000001E-2</c:v>
                </c:pt>
                <c:pt idx="58">
                  <c:v>3.5348616999999999E-2</c:v>
                </c:pt>
                <c:pt idx="59">
                  <c:v>4.3439202000000003E-2</c:v>
                </c:pt>
                <c:pt idx="60">
                  <c:v>4.5823924000000002E-2</c:v>
                </c:pt>
                <c:pt idx="61">
                  <c:v>4.4783155999999998E-2</c:v>
                </c:pt>
                <c:pt idx="62">
                  <c:v>4.4374388000000001E-2</c:v>
                </c:pt>
                <c:pt idx="63">
                  <c:v>4.6399187000000001E-2</c:v>
                </c:pt>
                <c:pt idx="64">
                  <c:v>4.7820534999999997E-2</c:v>
                </c:pt>
                <c:pt idx="65">
                  <c:v>4.6763666000000002E-2</c:v>
                </c:pt>
                <c:pt idx="66">
                  <c:v>4.6661038000000002E-2</c:v>
                </c:pt>
                <c:pt idx="67">
                  <c:v>5.2101463000000001E-2</c:v>
                </c:pt>
                <c:pt idx="68">
                  <c:v>6.1389394E-2</c:v>
                </c:pt>
                <c:pt idx="69">
                  <c:v>6.5476074999999995E-2</c:v>
                </c:pt>
                <c:pt idx="70">
                  <c:v>5.7533531999999998E-2</c:v>
                </c:pt>
                <c:pt idx="71">
                  <c:v>3.9186857999999998E-2</c:v>
                </c:pt>
                <c:pt idx="72">
                  <c:v>1.9870962999999998E-2</c:v>
                </c:pt>
                <c:pt idx="73">
                  <c:v>8.1920410000000006E-3</c:v>
                </c:pt>
                <c:pt idx="74">
                  <c:v>7.1250159999999996E-3</c:v>
                </c:pt>
                <c:pt idx="75">
                  <c:v>1.2690552000000001E-2</c:v>
                </c:pt>
                <c:pt idx="76">
                  <c:v>1.9243469999999999E-2</c:v>
                </c:pt>
                <c:pt idx="77">
                  <c:v>2.2808430000000001E-2</c:v>
                </c:pt>
                <c:pt idx="78">
                  <c:v>2.4359052999999999E-2</c:v>
                </c:pt>
                <c:pt idx="79">
                  <c:v>2.557651E-2</c:v>
                </c:pt>
                <c:pt idx="80">
                  <c:v>2.5073966E-2</c:v>
                </c:pt>
                <c:pt idx="81">
                  <c:v>2.0223621000000001E-2</c:v>
                </c:pt>
                <c:pt idx="82">
                  <c:v>1.0081339999999999E-2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1.8093613000000001E-3</c:v>
                </c:pt>
                <c:pt idx="88">
                  <c:v>1.3801893000000001E-2</c:v>
                </c:pt>
                <c:pt idx="89">
                  <c:v>2.3419303999999998E-2</c:v>
                </c:pt>
                <c:pt idx="90">
                  <c:v>2.9074326000000001E-2</c:v>
                </c:pt>
                <c:pt idx="91">
                  <c:v>3.1318039999999998E-2</c:v>
                </c:pt>
                <c:pt idx="92">
                  <c:v>3.0203283000000001E-2</c:v>
                </c:pt>
                <c:pt idx="93">
                  <c:v>2.7873589000000001E-2</c:v>
                </c:pt>
                <c:pt idx="94">
                  <c:v>2.5264574000000001E-2</c:v>
                </c:pt>
                <c:pt idx="95">
                  <c:v>2.2539806999999999E-2</c:v>
                </c:pt>
                <c:pt idx="96">
                  <c:v>2.2723312999999998E-2</c:v>
                </c:pt>
                <c:pt idx="97">
                  <c:v>2.4514049999999999E-2</c:v>
                </c:pt>
                <c:pt idx="98">
                  <c:v>2.6960693000000001E-2</c:v>
                </c:pt>
                <c:pt idx="99">
                  <c:v>2.93268E-2</c:v>
                </c:pt>
                <c:pt idx="100">
                  <c:v>3.1235550000000001E-2</c:v>
                </c:pt>
                <c:pt idx="101">
                  <c:v>3.1353342999999999E-2</c:v>
                </c:pt>
                <c:pt idx="102">
                  <c:v>3.1495053000000002E-2</c:v>
                </c:pt>
                <c:pt idx="103">
                  <c:v>3.1381584999999997E-2</c:v>
                </c:pt>
                <c:pt idx="104">
                  <c:v>3.0102299999999999E-2</c:v>
                </c:pt>
                <c:pt idx="105">
                  <c:v>2.7808657000000001E-2</c:v>
                </c:pt>
                <c:pt idx="106">
                  <c:v>2.4451219E-2</c:v>
                </c:pt>
                <c:pt idx="107">
                  <c:v>2.0647174000000001E-2</c:v>
                </c:pt>
                <c:pt idx="108">
                  <c:v>1.5371480999999999E-2</c:v>
                </c:pt>
                <c:pt idx="109">
                  <c:v>9.3914759999999993E-3</c:v>
                </c:pt>
                <c:pt idx="110">
                  <c:v>3.3169095E-3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CE37-4214-AE20-4C6F6C378B4A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[2]Sheet1!$D$1234:$DT$1234</c:f>
              <c:numCache>
                <c:formatCode>General</c:formatCode>
                <c:ptCount val="121"/>
                <c:pt idx="0">
                  <c:v>2.4124776999999999E-3</c:v>
                </c:pt>
                <c:pt idx="1">
                  <c:v>1.0354606E-3</c:v>
                </c:pt>
                <c:pt idx="2">
                  <c:v>2.6137526000000002E-3</c:v>
                </c:pt>
                <c:pt idx="3">
                  <c:v>3.135437E-3</c:v>
                </c:pt>
                <c:pt idx="4">
                  <c:v>3.4620964000000001E-3</c:v>
                </c:pt>
                <c:pt idx="5">
                  <c:v>4.0205140000000002E-3</c:v>
                </c:pt>
                <c:pt idx="6">
                  <c:v>5.2729819999999998E-3</c:v>
                </c:pt>
                <c:pt idx="7">
                  <c:v>6.9164726999999997E-3</c:v>
                </c:pt>
                <c:pt idx="8">
                  <c:v>6.6419182999999998E-3</c:v>
                </c:pt>
                <c:pt idx="9">
                  <c:v>3.2836817999999999E-3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1.0046546E-3</c:v>
                </c:pt>
                <c:pt idx="15">
                  <c:v>7.2101889999999997E-3</c:v>
                </c:pt>
                <c:pt idx="16">
                  <c:v>1.204918E-2</c:v>
                </c:pt>
                <c:pt idx="17">
                  <c:v>1.1998437000000001E-2</c:v>
                </c:pt>
                <c:pt idx="18">
                  <c:v>7.1199154000000002E-3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6.0822981999999999E-3</c:v>
                </c:pt>
                <c:pt idx="27">
                  <c:v>1.1826189000000001E-2</c:v>
                </c:pt>
                <c:pt idx="28">
                  <c:v>1.6318776E-2</c:v>
                </c:pt>
                <c:pt idx="29">
                  <c:v>1.9530321999999999E-2</c:v>
                </c:pt>
                <c:pt idx="30">
                  <c:v>2.3152137E-2</c:v>
                </c:pt>
                <c:pt idx="31">
                  <c:v>2.7406226999999998E-2</c:v>
                </c:pt>
                <c:pt idx="32">
                  <c:v>3.1804091999999999E-2</c:v>
                </c:pt>
                <c:pt idx="33">
                  <c:v>3.7816203999999999E-2</c:v>
                </c:pt>
                <c:pt idx="34">
                  <c:v>4.4670172000000001E-2</c:v>
                </c:pt>
                <c:pt idx="35">
                  <c:v>5.1021456999999999E-2</c:v>
                </c:pt>
                <c:pt idx="36">
                  <c:v>5.4268892999999999E-2</c:v>
                </c:pt>
                <c:pt idx="37">
                  <c:v>5.2737146999999998E-2</c:v>
                </c:pt>
                <c:pt idx="38">
                  <c:v>4.7255866000000001E-2</c:v>
                </c:pt>
                <c:pt idx="39">
                  <c:v>3.9345845999999997E-2</c:v>
                </c:pt>
                <c:pt idx="40">
                  <c:v>3.0162143999999998E-2</c:v>
                </c:pt>
                <c:pt idx="41">
                  <c:v>2.2461400999999999E-2</c:v>
                </c:pt>
                <c:pt idx="42">
                  <c:v>1.753327E-2</c:v>
                </c:pt>
                <c:pt idx="43">
                  <c:v>1.7570183E-2</c:v>
                </c:pt>
                <c:pt idx="44">
                  <c:v>2.2917546E-2</c:v>
                </c:pt>
                <c:pt idx="45">
                  <c:v>3.0421373000000002E-2</c:v>
                </c:pt>
                <c:pt idx="46">
                  <c:v>3.5803861999999999E-2</c:v>
                </c:pt>
                <c:pt idx="47">
                  <c:v>3.6947984000000003E-2</c:v>
                </c:pt>
                <c:pt idx="48">
                  <c:v>3.508182E-2</c:v>
                </c:pt>
                <c:pt idx="49">
                  <c:v>3.2779620000000002E-2</c:v>
                </c:pt>
                <c:pt idx="50">
                  <c:v>3.102626E-2</c:v>
                </c:pt>
                <c:pt idx="51">
                  <c:v>3.0695713999999999E-2</c:v>
                </c:pt>
                <c:pt idx="52">
                  <c:v>3.1134934999999999E-2</c:v>
                </c:pt>
                <c:pt idx="53">
                  <c:v>3.0257288E-2</c:v>
                </c:pt>
                <c:pt idx="54">
                  <c:v>2.6556928E-2</c:v>
                </c:pt>
                <c:pt idx="55">
                  <c:v>2.2475366E-2</c:v>
                </c:pt>
                <c:pt idx="56">
                  <c:v>2.1215454000000002E-2</c:v>
                </c:pt>
                <c:pt idx="57">
                  <c:v>2.6206855000000001E-2</c:v>
                </c:pt>
                <c:pt idx="58">
                  <c:v>3.5464372000000001E-2</c:v>
                </c:pt>
                <c:pt idx="59">
                  <c:v>4.3640207E-2</c:v>
                </c:pt>
                <c:pt idx="60">
                  <c:v>4.6045030000000001E-2</c:v>
                </c:pt>
                <c:pt idx="61">
                  <c:v>4.4930615E-2</c:v>
                </c:pt>
                <c:pt idx="62">
                  <c:v>4.4368940000000003E-2</c:v>
                </c:pt>
                <c:pt idx="63">
                  <c:v>4.6248600000000001E-2</c:v>
                </c:pt>
                <c:pt idx="64">
                  <c:v>4.7628373000000002E-2</c:v>
                </c:pt>
                <c:pt idx="65">
                  <c:v>4.6630440000000002E-2</c:v>
                </c:pt>
                <c:pt idx="66">
                  <c:v>4.6617499999999999E-2</c:v>
                </c:pt>
                <c:pt idx="67">
                  <c:v>5.2095155999999997E-2</c:v>
                </c:pt>
                <c:pt idx="68">
                  <c:v>6.1269893999999998E-2</c:v>
                </c:pt>
                <c:pt idx="69">
                  <c:v>6.5138070000000006E-2</c:v>
                </c:pt>
                <c:pt idx="70">
                  <c:v>5.7007080000000002E-2</c:v>
                </c:pt>
                <c:pt idx="71">
                  <c:v>3.8694645999999999E-2</c:v>
                </c:pt>
                <c:pt idx="72">
                  <c:v>1.9682046000000002E-2</c:v>
                </c:pt>
                <c:pt idx="73">
                  <c:v>8.3871989999999997E-3</c:v>
                </c:pt>
                <c:pt idx="74">
                  <c:v>7.5778523E-3</c:v>
                </c:pt>
                <c:pt idx="75">
                  <c:v>1.3234261000000001E-2</c:v>
                </c:pt>
                <c:pt idx="76">
                  <c:v>1.9801902E-2</c:v>
                </c:pt>
                <c:pt idx="77">
                  <c:v>2.3347465000000001E-2</c:v>
                </c:pt>
                <c:pt idx="78">
                  <c:v>2.4764835999999998E-2</c:v>
                </c:pt>
                <c:pt idx="79">
                  <c:v>2.5711237000000001E-2</c:v>
                </c:pt>
                <c:pt idx="80">
                  <c:v>2.4875293999999999E-2</c:v>
                </c:pt>
                <c:pt idx="81">
                  <c:v>1.9782043999999999E-2</c:v>
                </c:pt>
                <c:pt idx="82">
                  <c:v>9.5771329999999998E-3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1.8854797E-3</c:v>
                </c:pt>
                <c:pt idx="88">
                  <c:v>1.3836284000000001E-2</c:v>
                </c:pt>
                <c:pt idx="89">
                  <c:v>2.3447467E-2</c:v>
                </c:pt>
                <c:pt idx="90">
                  <c:v>2.9169079000000001E-2</c:v>
                </c:pt>
                <c:pt idx="91">
                  <c:v>3.1607307000000001E-2</c:v>
                </c:pt>
                <c:pt idx="92">
                  <c:v>3.0634720000000001E-2</c:v>
                </c:pt>
                <c:pt idx="93">
                  <c:v>2.8320923000000001E-2</c:v>
                </c:pt>
                <c:pt idx="94">
                  <c:v>2.559877E-2</c:v>
                </c:pt>
                <c:pt idx="95">
                  <c:v>2.2685831E-2</c:v>
                </c:pt>
                <c:pt idx="96">
                  <c:v>2.2665900999999999E-2</c:v>
                </c:pt>
                <c:pt idx="97">
                  <c:v>2.4335466E-2</c:v>
                </c:pt>
                <c:pt idx="98">
                  <c:v>2.6764425000000001E-2</c:v>
                </c:pt>
                <c:pt idx="99">
                  <c:v>2.9193166999999999E-2</c:v>
                </c:pt>
                <c:pt idx="100">
                  <c:v>3.1197717E-2</c:v>
                </c:pt>
                <c:pt idx="101">
                  <c:v>3.1375149999999997E-2</c:v>
                </c:pt>
                <c:pt idx="102">
                  <c:v>3.1604624999999997E-2</c:v>
                </c:pt>
                <c:pt idx="103">
                  <c:v>3.151905E-2</c:v>
                </c:pt>
                <c:pt idx="104">
                  <c:v>3.0228189999999999E-2</c:v>
                </c:pt>
                <c:pt idx="105">
                  <c:v>2.7889669999999998E-2</c:v>
                </c:pt>
                <c:pt idx="106">
                  <c:v>2.4463175E-2</c:v>
                </c:pt>
                <c:pt idx="107">
                  <c:v>2.0596415E-2</c:v>
                </c:pt>
                <c:pt idx="108">
                  <c:v>1.5230396E-2</c:v>
                </c:pt>
                <c:pt idx="109">
                  <c:v>9.174448E-3</c:v>
                </c:pt>
                <c:pt idx="110">
                  <c:v>3.0428232000000001E-3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CE37-4214-AE20-4C6F6C378B4A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[2]Sheet1!$D$1235:$DT$1235</c:f>
              <c:numCache>
                <c:formatCode>General</c:formatCode>
                <c:ptCount val="121"/>
                <c:pt idx="0">
                  <c:v>2.4629644999999999E-3</c:v>
                </c:pt>
                <c:pt idx="1">
                  <c:v>9.4499999999999998E-4</c:v>
                </c:pt>
                <c:pt idx="2">
                  <c:v>2.3630195999999998E-3</c:v>
                </c:pt>
                <c:pt idx="3">
                  <c:v>2.8878900000000002E-3</c:v>
                </c:pt>
                <c:pt idx="4">
                  <c:v>3.3844218000000001E-3</c:v>
                </c:pt>
                <c:pt idx="5">
                  <c:v>4.1114506000000002E-3</c:v>
                </c:pt>
                <c:pt idx="6">
                  <c:v>5.5032639999999999E-3</c:v>
                </c:pt>
                <c:pt idx="7">
                  <c:v>7.2265207E-3</c:v>
                </c:pt>
                <c:pt idx="8">
                  <c:v>6.9544639999999996E-3</c:v>
                </c:pt>
                <c:pt idx="9">
                  <c:v>3.4976708999999999E-3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7.3499999999999998E-4</c:v>
                </c:pt>
                <c:pt idx="15">
                  <c:v>6.9942944999999996E-3</c:v>
                </c:pt>
                <c:pt idx="16">
                  <c:v>1.1938832999999999E-2</c:v>
                </c:pt>
                <c:pt idx="17">
                  <c:v>1.2018849E-2</c:v>
                </c:pt>
                <c:pt idx="18">
                  <c:v>7.2589739999999996E-3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5.9987160000000003E-3</c:v>
                </c:pt>
                <c:pt idx="27">
                  <c:v>1.1809857999999999E-2</c:v>
                </c:pt>
                <c:pt idx="28">
                  <c:v>1.6326719999999999E-2</c:v>
                </c:pt>
                <c:pt idx="29">
                  <c:v>1.9533036E-2</c:v>
                </c:pt>
                <c:pt idx="30">
                  <c:v>2.3120640000000001E-2</c:v>
                </c:pt>
                <c:pt idx="31">
                  <c:v>2.7399280000000002E-2</c:v>
                </c:pt>
                <c:pt idx="32">
                  <c:v>3.1869759999999997E-2</c:v>
                </c:pt>
                <c:pt idx="33">
                  <c:v>3.7945385999999998E-2</c:v>
                </c:pt>
                <c:pt idx="34">
                  <c:v>4.4813840000000001E-2</c:v>
                </c:pt>
                <c:pt idx="35">
                  <c:v>5.1111660000000003E-2</c:v>
                </c:pt>
                <c:pt idx="36">
                  <c:v>5.4235394999999999E-2</c:v>
                </c:pt>
                <c:pt idx="37">
                  <c:v>5.2567374E-2</c:v>
                </c:pt>
                <c:pt idx="38">
                  <c:v>4.7046020000000001E-2</c:v>
                </c:pt>
                <c:pt idx="39">
                  <c:v>3.9147179999999997E-2</c:v>
                </c:pt>
                <c:pt idx="40">
                  <c:v>3.0007781000000001E-2</c:v>
                </c:pt>
                <c:pt idx="41">
                  <c:v>2.2254966000000001E-2</c:v>
                </c:pt>
                <c:pt idx="42">
                  <c:v>1.7296077999999999E-2</c:v>
                </c:pt>
                <c:pt idx="43">
                  <c:v>1.7426707E-2</c:v>
                </c:pt>
                <c:pt idx="44">
                  <c:v>2.2983896E-2</c:v>
                </c:pt>
                <c:pt idx="45">
                  <c:v>3.0647608E-2</c:v>
                </c:pt>
                <c:pt idx="46">
                  <c:v>3.6068982999999999E-2</c:v>
                </c:pt>
                <c:pt idx="47">
                  <c:v>3.7175833999999998E-2</c:v>
                </c:pt>
                <c:pt idx="48">
                  <c:v>3.5269837999999998E-2</c:v>
                </c:pt>
                <c:pt idx="49">
                  <c:v>3.2901659999999999E-2</c:v>
                </c:pt>
                <c:pt idx="50">
                  <c:v>3.0985631E-2</c:v>
                </c:pt>
                <c:pt idx="51">
                  <c:v>3.0399183E-2</c:v>
                </c:pt>
                <c:pt idx="52">
                  <c:v>3.0598802000000001E-2</c:v>
                </c:pt>
                <c:pt idx="53">
                  <c:v>2.9688783E-2</c:v>
                </c:pt>
                <c:pt idx="54">
                  <c:v>2.6189612000000001E-2</c:v>
                </c:pt>
                <c:pt idx="55">
                  <c:v>2.2379208000000001E-2</c:v>
                </c:pt>
                <c:pt idx="56">
                  <c:v>2.1294543999999999E-2</c:v>
                </c:pt>
                <c:pt idx="57">
                  <c:v>2.6291370000000001E-2</c:v>
                </c:pt>
                <c:pt idx="58">
                  <c:v>3.5421130000000002E-2</c:v>
                </c:pt>
                <c:pt idx="59">
                  <c:v>4.3459236999999998E-2</c:v>
                </c:pt>
                <c:pt idx="60">
                  <c:v>4.5785434999999999E-2</c:v>
                </c:pt>
                <c:pt idx="61">
                  <c:v>4.4673122000000003E-2</c:v>
                </c:pt>
                <c:pt idx="62">
                  <c:v>4.4140550000000001E-2</c:v>
                </c:pt>
                <c:pt idx="63">
                  <c:v>4.601529E-2</c:v>
                </c:pt>
                <c:pt idx="64">
                  <c:v>4.7363990000000002E-2</c:v>
                </c:pt>
                <c:pt idx="65">
                  <c:v>4.6375149999999997E-2</c:v>
                </c:pt>
                <c:pt idx="66">
                  <c:v>4.6506338000000001E-2</c:v>
                </c:pt>
                <c:pt idx="67">
                  <c:v>5.2278674999999997E-2</c:v>
                </c:pt>
                <c:pt idx="68">
                  <c:v>6.1812572000000003E-2</c:v>
                </c:pt>
                <c:pt idx="69">
                  <c:v>6.5916790000000003E-2</c:v>
                </c:pt>
                <c:pt idx="70">
                  <c:v>5.7738933999999999E-2</c:v>
                </c:pt>
                <c:pt idx="71">
                  <c:v>3.9090840000000002E-2</c:v>
                </c:pt>
                <c:pt idx="72">
                  <c:v>1.9621857999999999E-2</c:v>
                </c:pt>
                <c:pt idx="73">
                  <c:v>7.9587779999999997E-3</c:v>
                </c:pt>
                <c:pt idx="74">
                  <c:v>7.0331120000000002E-3</c:v>
                </c:pt>
                <c:pt idx="75">
                  <c:v>1.2811605E-2</c:v>
                </c:pt>
                <c:pt idx="76">
                  <c:v>1.9634265000000001E-2</c:v>
                </c:pt>
                <c:pt idx="77">
                  <c:v>2.3439241999999999E-2</c:v>
                </c:pt>
                <c:pt idx="78">
                  <c:v>2.5008778999999998E-2</c:v>
                </c:pt>
                <c:pt idx="79">
                  <c:v>2.5923637999999999E-2</c:v>
                </c:pt>
                <c:pt idx="80">
                  <c:v>2.4882077999999998E-2</c:v>
                </c:pt>
                <c:pt idx="81">
                  <c:v>1.9524179999999999E-2</c:v>
                </c:pt>
                <c:pt idx="82">
                  <c:v>9.1620650000000005E-3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2.4546784999999998E-3</c:v>
                </c:pt>
                <c:pt idx="88">
                  <c:v>1.4303338000000001E-2</c:v>
                </c:pt>
                <c:pt idx="89">
                  <c:v>2.3649089000000002E-2</c:v>
                </c:pt>
                <c:pt idx="90">
                  <c:v>2.9038023E-2</c:v>
                </c:pt>
                <c:pt idx="91">
                  <c:v>3.1140531999999999E-2</c:v>
                </c:pt>
                <c:pt idx="92">
                  <c:v>2.9974526000000001E-2</c:v>
                </c:pt>
                <c:pt idx="93">
                  <c:v>2.7603999000000001E-2</c:v>
                </c:pt>
                <c:pt idx="94">
                  <c:v>2.4950541999999999E-2</c:v>
                </c:pt>
                <c:pt idx="95">
                  <c:v>2.2202017000000001E-2</c:v>
                </c:pt>
                <c:pt idx="96">
                  <c:v>2.2381000000000002E-2</c:v>
                </c:pt>
                <c:pt idx="97">
                  <c:v>2.4226253999999999E-2</c:v>
                </c:pt>
                <c:pt idx="98">
                  <c:v>2.6788336999999999E-2</c:v>
                </c:pt>
                <c:pt idx="99">
                  <c:v>2.9300876E-2</c:v>
                </c:pt>
                <c:pt idx="100">
                  <c:v>3.1344336E-2</c:v>
                </c:pt>
                <c:pt idx="101">
                  <c:v>3.1536439999999999E-2</c:v>
                </c:pt>
                <c:pt idx="102">
                  <c:v>3.1763762000000001E-2</c:v>
                </c:pt>
                <c:pt idx="103">
                  <c:v>3.1673609999999998E-2</c:v>
                </c:pt>
                <c:pt idx="104">
                  <c:v>3.0380153999999999E-2</c:v>
                </c:pt>
                <c:pt idx="105">
                  <c:v>2.8043637E-2</c:v>
                </c:pt>
                <c:pt idx="106">
                  <c:v>2.4625167E-2</c:v>
                </c:pt>
                <c:pt idx="107">
                  <c:v>2.0781009999999999E-2</c:v>
                </c:pt>
                <c:pt idx="108">
                  <c:v>1.5432477999999999E-2</c:v>
                </c:pt>
                <c:pt idx="109">
                  <c:v>9.3983480000000008E-3</c:v>
                </c:pt>
                <c:pt idx="110">
                  <c:v>3.2941983E-3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CE37-4214-AE20-4C6F6C378B4A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[2]Sheet1!$D$1236:$DT$1236</c:f>
              <c:numCache>
                <c:formatCode>General</c:formatCode>
                <c:ptCount val="121"/>
                <c:pt idx="0">
                  <c:v>2.3479531999999999E-3</c:v>
                </c:pt>
                <c:pt idx="1">
                  <c:v>1.0724053999999999E-3</c:v>
                </c:pt>
                <c:pt idx="2">
                  <c:v>2.8351126000000001E-3</c:v>
                </c:pt>
                <c:pt idx="3">
                  <c:v>3.4782776999999999E-3</c:v>
                </c:pt>
                <c:pt idx="4">
                  <c:v>3.8510426E-3</c:v>
                </c:pt>
                <c:pt idx="5">
                  <c:v>4.3524074999999997E-3</c:v>
                </c:pt>
                <c:pt idx="6">
                  <c:v>5.5420449999999998E-3</c:v>
                </c:pt>
                <c:pt idx="7">
                  <c:v>7.1612960000000002E-3</c:v>
                </c:pt>
                <c:pt idx="8">
                  <c:v>6.8162483999999997E-3</c:v>
                </c:pt>
                <c:pt idx="9">
                  <c:v>3.2491435000000001E-3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8.1300000000000003E-4</c:v>
                </c:pt>
                <c:pt idx="15">
                  <c:v>7.4421213999999996E-3</c:v>
                </c:pt>
                <c:pt idx="16">
                  <c:v>1.2568674E-2</c:v>
                </c:pt>
                <c:pt idx="17">
                  <c:v>1.2541741E-2</c:v>
                </c:pt>
                <c:pt idx="18">
                  <c:v>7.4696190000000003E-3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5.9482492999999997E-3</c:v>
                </c:pt>
                <c:pt idx="27">
                  <c:v>1.1657776999999999E-2</c:v>
                </c:pt>
                <c:pt idx="28">
                  <c:v>1.6128449999999999E-2</c:v>
                </c:pt>
                <c:pt idx="29">
                  <c:v>1.9402139999999998E-2</c:v>
                </c:pt>
                <c:pt idx="30">
                  <c:v>2.314952E-2</c:v>
                </c:pt>
                <c:pt idx="31">
                  <c:v>2.7566284E-2</c:v>
                </c:pt>
                <c:pt idx="32">
                  <c:v>3.2071545999999999E-2</c:v>
                </c:pt>
                <c:pt idx="33">
                  <c:v>3.8084827000000002E-2</c:v>
                </c:pt>
                <c:pt idx="34">
                  <c:v>4.4830597999999999E-2</c:v>
                </c:pt>
                <c:pt idx="35">
                  <c:v>5.1039673000000001E-2</c:v>
                </c:pt>
                <c:pt idx="36">
                  <c:v>5.4210535999999997E-2</c:v>
                </c:pt>
                <c:pt idx="37">
                  <c:v>5.2689685999999999E-2</c:v>
                </c:pt>
                <c:pt idx="38">
                  <c:v>4.7264754999999999E-2</c:v>
                </c:pt>
                <c:pt idx="39">
                  <c:v>3.932414E-2</c:v>
                </c:pt>
                <c:pt idx="40">
                  <c:v>3.0002475000000001E-2</c:v>
                </c:pt>
                <c:pt idx="41">
                  <c:v>2.2154514E-2</c:v>
                </c:pt>
                <c:pt idx="42">
                  <c:v>1.7152629999999999E-2</c:v>
                </c:pt>
                <c:pt idx="43">
                  <c:v>1.7283158E-2</c:v>
                </c:pt>
                <c:pt idx="44">
                  <c:v>2.2875965000000002E-2</c:v>
                </c:pt>
                <c:pt idx="45">
                  <c:v>3.0644854999999999E-2</c:v>
                </c:pt>
                <c:pt idx="46">
                  <c:v>3.6156380000000002E-2</c:v>
                </c:pt>
                <c:pt idx="47">
                  <c:v>3.7207327999999998E-2</c:v>
                </c:pt>
                <c:pt idx="48">
                  <c:v>3.5068414999999999E-2</c:v>
                </c:pt>
                <c:pt idx="49">
                  <c:v>3.2486639999999997E-2</c:v>
                </c:pt>
                <c:pt idx="50">
                  <c:v>3.0595219999999999E-2</c:v>
                </c:pt>
                <c:pt idx="51">
                  <c:v>3.0296797E-2</c:v>
                </c:pt>
                <c:pt idx="52">
                  <c:v>3.0831857000000001E-2</c:v>
                </c:pt>
                <c:pt idx="53">
                  <c:v>3.0079350000000001E-2</c:v>
                </c:pt>
                <c:pt idx="54">
                  <c:v>2.6506723999999999E-2</c:v>
                </c:pt>
                <c:pt idx="55">
                  <c:v>2.2547088999999999E-2</c:v>
                </c:pt>
                <c:pt idx="56">
                  <c:v>2.1368539999999998E-2</c:v>
                </c:pt>
                <c:pt idx="57">
                  <c:v>2.6382016000000001E-2</c:v>
                </c:pt>
                <c:pt idx="58">
                  <c:v>3.5587861999999998E-2</c:v>
                </c:pt>
                <c:pt idx="59">
                  <c:v>4.3665778000000002E-2</c:v>
                </c:pt>
                <c:pt idx="60">
                  <c:v>4.5943044000000002E-2</c:v>
                </c:pt>
                <c:pt idx="61">
                  <c:v>4.4730565999999999E-2</c:v>
                </c:pt>
                <c:pt idx="62">
                  <c:v>4.4153716000000003E-2</c:v>
                </c:pt>
                <c:pt idx="63">
                  <c:v>4.6122290000000003E-2</c:v>
                </c:pt>
                <c:pt idx="64">
                  <c:v>4.7669780000000002E-2</c:v>
                </c:pt>
                <c:pt idx="65">
                  <c:v>4.6837073E-2</c:v>
                </c:pt>
                <c:pt idx="66">
                  <c:v>4.6927469999999999E-2</c:v>
                </c:pt>
                <c:pt idx="67">
                  <c:v>5.2451782000000002E-2</c:v>
                </c:pt>
                <c:pt idx="68">
                  <c:v>6.1665079999999997E-2</c:v>
                </c:pt>
                <c:pt idx="69">
                  <c:v>6.5582920000000003E-2</c:v>
                </c:pt>
                <c:pt idx="70">
                  <c:v>5.7463071999999997E-2</c:v>
                </c:pt>
                <c:pt idx="71">
                  <c:v>3.9029080000000001E-2</c:v>
                </c:pt>
                <c:pt idx="72">
                  <c:v>1.9719153999999999E-2</c:v>
                </c:pt>
                <c:pt idx="73">
                  <c:v>8.0180029999999992E-3</c:v>
                </c:pt>
                <c:pt idx="74">
                  <c:v>6.8483110000000002E-3</c:v>
                </c:pt>
                <c:pt idx="75">
                  <c:v>1.2347181E-2</c:v>
                </c:pt>
                <c:pt idx="76">
                  <c:v>1.9047392999999999E-2</c:v>
                </c:pt>
                <c:pt idx="77">
                  <c:v>2.2950168999999999E-2</c:v>
                </c:pt>
                <c:pt idx="78">
                  <c:v>2.4813207E-2</c:v>
                </c:pt>
                <c:pt idx="79">
                  <c:v>2.6140838999999999E-2</c:v>
                </c:pt>
                <c:pt idx="80">
                  <c:v>2.5507392E-2</c:v>
                </c:pt>
                <c:pt idx="81">
                  <c:v>2.0391594999999998E-2</c:v>
                </c:pt>
                <c:pt idx="82">
                  <c:v>9.9607649999999999E-3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1.7769381999999999E-3</c:v>
                </c:pt>
                <c:pt idx="88">
                  <c:v>1.3953273E-2</c:v>
                </c:pt>
                <c:pt idx="89">
                  <c:v>2.3683121000000001E-2</c:v>
                </c:pt>
                <c:pt idx="90">
                  <c:v>2.9364642E-2</c:v>
                </c:pt>
                <c:pt idx="91">
                  <c:v>3.1572055000000002E-2</c:v>
                </c:pt>
                <c:pt idx="92">
                  <c:v>3.0379295000000001E-2</c:v>
                </c:pt>
                <c:pt idx="93">
                  <c:v>2.7959278000000001E-2</c:v>
                </c:pt>
                <c:pt idx="94">
                  <c:v>2.5259469999999999E-2</c:v>
                </c:pt>
                <c:pt idx="95">
                  <c:v>2.2482188E-2</c:v>
                </c:pt>
                <c:pt idx="96">
                  <c:v>2.2649333000000001E-2</c:v>
                </c:pt>
                <c:pt idx="97">
                  <c:v>2.4464880000000001E-2</c:v>
                </c:pt>
                <c:pt idx="98">
                  <c:v>2.6965078E-2</c:v>
                </c:pt>
                <c:pt idx="99">
                  <c:v>2.9391779E-2</c:v>
                </c:pt>
                <c:pt idx="100">
                  <c:v>3.1339314E-2</c:v>
                </c:pt>
                <c:pt idx="101">
                  <c:v>3.1412362999999999E-2</c:v>
                </c:pt>
                <c:pt idx="102">
                  <c:v>3.1579725000000003E-2</c:v>
                </c:pt>
                <c:pt idx="103">
                  <c:v>3.1448456999999999E-2</c:v>
                </c:pt>
                <c:pt idx="104">
                  <c:v>3.0133634999999999E-2</c:v>
                </c:pt>
                <c:pt idx="105">
                  <c:v>2.7795032000000001E-2</c:v>
                </c:pt>
                <c:pt idx="106">
                  <c:v>2.4386827E-2</c:v>
                </c:pt>
                <c:pt idx="107">
                  <c:v>2.0536682000000001E-2</c:v>
                </c:pt>
                <c:pt idx="108">
                  <c:v>1.5214637E-2</c:v>
                </c:pt>
                <c:pt idx="109">
                  <c:v>9.1984389999999992E-3</c:v>
                </c:pt>
                <c:pt idx="110">
                  <c:v>3.0968084000000001E-3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CE37-4214-AE20-4C6F6C378B4A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[2]Sheet1!$D$1237:$DT$1237</c:f>
              <c:numCache>
                <c:formatCode>General</c:formatCode>
                <c:ptCount val="121"/>
                <c:pt idx="0">
                  <c:v>2.2406129000000002E-3</c:v>
                </c:pt>
                <c:pt idx="1">
                  <c:v>8.9700000000000001E-4</c:v>
                </c:pt>
                <c:pt idx="2">
                  <c:v>2.5042749999999998E-3</c:v>
                </c:pt>
                <c:pt idx="3">
                  <c:v>3.2613706000000002E-3</c:v>
                </c:pt>
                <c:pt idx="4">
                  <c:v>3.7235777999999999E-3</c:v>
                </c:pt>
                <c:pt idx="5">
                  <c:v>4.2508850000000003E-3</c:v>
                </c:pt>
                <c:pt idx="6">
                  <c:v>5.3443923000000004E-3</c:v>
                </c:pt>
                <c:pt idx="7">
                  <c:v>6.8530444999999997E-3</c:v>
                </c:pt>
                <c:pt idx="8">
                  <c:v>6.4888665999999996E-3</c:v>
                </c:pt>
                <c:pt idx="9">
                  <c:v>3.0740397E-3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1.0112192999999999E-3</c:v>
                </c:pt>
                <c:pt idx="15">
                  <c:v>7.2660770000000001E-3</c:v>
                </c:pt>
                <c:pt idx="16">
                  <c:v>1.2091218500000001E-2</c:v>
                </c:pt>
                <c:pt idx="17">
                  <c:v>1.1993604E-2</c:v>
                </c:pt>
                <c:pt idx="18">
                  <c:v>7.0867515000000002E-3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5.9899410000000004E-3</c:v>
                </c:pt>
                <c:pt idx="27">
                  <c:v>1.1621299999999999E-2</c:v>
                </c:pt>
                <c:pt idx="28">
                  <c:v>1.6089551000000001E-2</c:v>
                </c:pt>
                <c:pt idx="29">
                  <c:v>1.9410231999999999E-2</c:v>
                </c:pt>
                <c:pt idx="30">
                  <c:v>2.3200853E-2</c:v>
                </c:pt>
                <c:pt idx="31">
                  <c:v>2.7604370999999999E-2</c:v>
                </c:pt>
                <c:pt idx="32">
                  <c:v>3.204535E-2</c:v>
                </c:pt>
                <c:pt idx="33">
                  <c:v>3.8031552000000003E-2</c:v>
                </c:pt>
                <c:pt idx="34">
                  <c:v>4.4813470000000001E-2</c:v>
                </c:pt>
                <c:pt idx="35">
                  <c:v>5.1097444999999998E-2</c:v>
                </c:pt>
                <c:pt idx="36">
                  <c:v>5.4293084999999998E-2</c:v>
                </c:pt>
                <c:pt idx="37">
                  <c:v>5.2705294999999999E-2</c:v>
                </c:pt>
                <c:pt idx="38">
                  <c:v>4.7245364999999998E-2</c:v>
                </c:pt>
                <c:pt idx="39">
                  <c:v>3.9377842000000003E-2</c:v>
                </c:pt>
                <c:pt idx="40">
                  <c:v>3.0184928E-2</c:v>
                </c:pt>
                <c:pt idx="41">
                  <c:v>2.2390164000000001E-2</c:v>
                </c:pt>
                <c:pt idx="42">
                  <c:v>1.7356086999999999E-2</c:v>
                </c:pt>
                <c:pt idx="43">
                  <c:v>1.7412082999999998E-2</c:v>
                </c:pt>
                <c:pt idx="44">
                  <c:v>2.2893070000000001E-2</c:v>
                </c:pt>
                <c:pt idx="45">
                  <c:v>3.0539912999999998E-2</c:v>
                </c:pt>
                <c:pt idx="46">
                  <c:v>3.5966515999999997E-2</c:v>
                </c:pt>
                <c:pt idx="47">
                  <c:v>3.7031176999999998E-2</c:v>
                </c:pt>
                <c:pt idx="48">
                  <c:v>3.5059880000000002E-2</c:v>
                </c:pt>
                <c:pt idx="49">
                  <c:v>3.2653686000000001E-2</c:v>
                </c:pt>
                <c:pt idx="50">
                  <c:v>3.0794878000000001E-2</c:v>
                </c:pt>
                <c:pt idx="51">
                  <c:v>3.0321476999999999E-2</c:v>
                </c:pt>
                <c:pt idx="52">
                  <c:v>3.0625606E-2</c:v>
                </c:pt>
                <c:pt idx="53">
                  <c:v>2.9736045999999999E-2</c:v>
                </c:pt>
                <c:pt idx="54">
                  <c:v>2.6154475E-2</c:v>
                </c:pt>
                <c:pt idx="55">
                  <c:v>2.2252872999999999E-2</c:v>
                </c:pt>
                <c:pt idx="56">
                  <c:v>2.1142423E-2</c:v>
                </c:pt>
                <c:pt idx="57">
                  <c:v>2.6207661E-2</c:v>
                </c:pt>
                <c:pt idx="58">
                  <c:v>3.5473409999999997E-2</c:v>
                </c:pt>
                <c:pt idx="59">
                  <c:v>4.3613717000000003E-2</c:v>
                </c:pt>
                <c:pt idx="60">
                  <c:v>4.5932269999999997E-2</c:v>
                </c:pt>
                <c:pt idx="61">
                  <c:v>4.4778711999999998E-2</c:v>
                </c:pt>
                <c:pt idx="62">
                  <c:v>4.4282059999999998E-2</c:v>
                </c:pt>
                <c:pt idx="63">
                  <c:v>4.6276733E-2</c:v>
                </c:pt>
                <c:pt idx="64">
                  <c:v>4.7657166000000001E-2</c:v>
                </c:pt>
                <c:pt idx="65">
                  <c:v>4.6485132999999998E-2</c:v>
                </c:pt>
                <c:pt idx="66">
                  <c:v>4.6272725000000001E-2</c:v>
                </c:pt>
                <c:pt idx="67">
                  <c:v>5.1736627E-2</c:v>
                </c:pt>
                <c:pt idx="68">
                  <c:v>6.1175149999999998E-2</c:v>
                </c:pt>
                <c:pt idx="69">
                  <c:v>6.538861E-2</c:v>
                </c:pt>
                <c:pt idx="70">
                  <c:v>5.7463508000000003E-2</c:v>
                </c:pt>
                <c:pt idx="71">
                  <c:v>3.9129707999999999E-2</c:v>
                </c:pt>
                <c:pt idx="72">
                  <c:v>1.9952310000000001E-2</c:v>
                </c:pt>
                <c:pt idx="73">
                  <c:v>8.5065660000000001E-3</c:v>
                </c:pt>
                <c:pt idx="74">
                  <c:v>7.6331775999999999E-3</c:v>
                </c:pt>
                <c:pt idx="75">
                  <c:v>1.3266024E-2</c:v>
                </c:pt>
                <c:pt idx="76">
                  <c:v>1.977889E-2</c:v>
                </c:pt>
                <c:pt idx="77">
                  <c:v>2.3206788999999999E-2</c:v>
                </c:pt>
                <c:pt idx="78">
                  <c:v>2.4502816E-2</c:v>
                </c:pt>
                <c:pt idx="79">
                  <c:v>2.5402253E-2</c:v>
                </c:pt>
                <c:pt idx="80">
                  <c:v>2.4619542000000001E-2</c:v>
                </c:pt>
                <c:pt idx="81">
                  <c:v>1.9624518000000001E-2</c:v>
                </c:pt>
                <c:pt idx="82">
                  <c:v>9.4961219999999992E-3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2.0393595999999999E-3</c:v>
                </c:pt>
                <c:pt idx="88">
                  <c:v>1.4014108000000001E-2</c:v>
                </c:pt>
                <c:pt idx="89">
                  <c:v>2.3540282999999999E-2</c:v>
                </c:pt>
                <c:pt idx="90">
                  <c:v>2.9144619E-2</c:v>
                </c:pt>
                <c:pt idx="91">
                  <c:v>3.1423806999999998E-2</c:v>
                </c:pt>
                <c:pt idx="92">
                  <c:v>3.0388707000000001E-2</c:v>
                </c:pt>
                <c:pt idx="93">
                  <c:v>2.8097704000000001E-2</c:v>
                </c:pt>
                <c:pt idx="94">
                  <c:v>2.5463606999999999E-2</c:v>
                </c:pt>
                <c:pt idx="95">
                  <c:v>2.26821E-2</c:v>
                </c:pt>
                <c:pt idx="96">
                  <c:v>2.2784420999999999E-2</c:v>
                </c:pt>
                <c:pt idx="97">
                  <c:v>2.4520429999999999E-2</c:v>
                </c:pt>
                <c:pt idx="98">
                  <c:v>2.6948158E-2</c:v>
                </c:pt>
                <c:pt idx="99">
                  <c:v>2.9320648000000001E-2</c:v>
                </c:pt>
                <c:pt idx="100">
                  <c:v>3.1233987000000001E-2</c:v>
                </c:pt>
                <c:pt idx="101">
                  <c:v>3.1317062999999999E-2</c:v>
                </c:pt>
                <c:pt idx="102">
                  <c:v>3.1474309999999998E-2</c:v>
                </c:pt>
                <c:pt idx="103">
                  <c:v>3.1349719999999998E-2</c:v>
                </c:pt>
                <c:pt idx="104">
                  <c:v>3.0049824999999999E-2</c:v>
                </c:pt>
                <c:pt idx="105">
                  <c:v>2.7730313999999999E-2</c:v>
                </c:pt>
                <c:pt idx="106">
                  <c:v>2.4347948000000001E-2</c:v>
                </c:pt>
                <c:pt idx="107">
                  <c:v>2.0562766E-2</c:v>
                </c:pt>
                <c:pt idx="108">
                  <c:v>1.5266676999999999E-2</c:v>
                </c:pt>
                <c:pt idx="109">
                  <c:v>9.2857909999999998E-3</c:v>
                </c:pt>
                <c:pt idx="110">
                  <c:v>3.2217826000000001E-3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CE37-4214-AE20-4C6F6C378B4A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[2]Sheet1!$D$1238:$DT$1238</c:f>
              <c:numCache>
                <c:formatCode>General</c:formatCode>
                <c:ptCount val="121"/>
                <c:pt idx="0">
                  <c:v>2.3816468000000001E-3</c:v>
                </c:pt>
                <c:pt idx="1">
                  <c:v>1.0700957999999999E-3</c:v>
                </c:pt>
                <c:pt idx="2">
                  <c:v>2.7199673999999999E-3</c:v>
                </c:pt>
                <c:pt idx="3">
                  <c:v>3.3960272999999999E-3</c:v>
                </c:pt>
                <c:pt idx="4">
                  <c:v>3.9532435999999997E-3</c:v>
                </c:pt>
                <c:pt idx="5">
                  <c:v>4.6633350000000002E-3</c:v>
                </c:pt>
                <c:pt idx="6">
                  <c:v>5.8820440000000003E-3</c:v>
                </c:pt>
                <c:pt idx="7">
                  <c:v>7.2904386999999996E-3</c:v>
                </c:pt>
                <c:pt idx="8">
                  <c:v>6.6521415E-3</c:v>
                </c:pt>
                <c:pt idx="9">
                  <c:v>2.9554754000000001E-3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1.0276795E-3</c:v>
                </c:pt>
                <c:pt idx="15">
                  <c:v>7.4140834999999999E-3</c:v>
                </c:pt>
                <c:pt idx="16">
                  <c:v>1.230057E-2</c:v>
                </c:pt>
                <c:pt idx="17">
                  <c:v>1.2088913E-2</c:v>
                </c:pt>
                <c:pt idx="18">
                  <c:v>6.9929696999999997E-3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6.040981E-3</c:v>
                </c:pt>
                <c:pt idx="27">
                  <c:v>1.1729115E-2</c:v>
                </c:pt>
                <c:pt idx="28">
                  <c:v>1.6158246000000001E-2</c:v>
                </c:pt>
                <c:pt idx="29">
                  <c:v>1.9359689999999999E-2</c:v>
                </c:pt>
                <c:pt idx="30">
                  <c:v>2.3015989000000001E-2</c:v>
                </c:pt>
                <c:pt idx="31">
                  <c:v>2.7376859E-2</c:v>
                </c:pt>
                <c:pt idx="32">
                  <c:v>3.1851348000000002E-2</c:v>
                </c:pt>
                <c:pt idx="33">
                  <c:v>3.7873167999999999E-2</c:v>
                </c:pt>
                <c:pt idx="34">
                  <c:v>4.4630410000000002E-2</c:v>
                </c:pt>
                <c:pt idx="35">
                  <c:v>5.0834455000000001E-2</c:v>
                </c:pt>
                <c:pt idx="36">
                  <c:v>5.3946519999999998E-2</c:v>
                </c:pt>
                <c:pt idx="37">
                  <c:v>5.2345490000000001E-2</c:v>
                </c:pt>
                <c:pt idx="38">
                  <c:v>4.6938777000000001E-2</c:v>
                </c:pt>
                <c:pt idx="39">
                  <c:v>3.9162952000000001E-2</c:v>
                </c:pt>
                <c:pt idx="40">
                  <c:v>3.0104157999999999E-2</c:v>
                </c:pt>
                <c:pt idx="41">
                  <c:v>2.2441236E-2</c:v>
                </c:pt>
                <c:pt idx="42">
                  <c:v>1.7489355000000002E-2</c:v>
                </c:pt>
                <c:pt idx="43">
                  <c:v>1.7576085000000002E-2</c:v>
                </c:pt>
                <c:pt idx="44">
                  <c:v>2.3083169000000001E-2</c:v>
                </c:pt>
                <c:pt idx="45">
                  <c:v>3.0785143000000001E-2</c:v>
                </c:pt>
                <c:pt idx="46">
                  <c:v>3.6281164999999997E-2</c:v>
                </c:pt>
                <c:pt idx="47">
                  <c:v>3.7359554000000003E-2</c:v>
                </c:pt>
                <c:pt idx="48">
                  <c:v>3.5265833000000003E-2</c:v>
                </c:pt>
                <c:pt idx="49">
                  <c:v>3.2726145999999998E-2</c:v>
                </c:pt>
                <c:pt idx="50">
                  <c:v>3.0794334E-2</c:v>
                </c:pt>
                <c:pt idx="51">
                  <c:v>3.0315676999999999E-2</c:v>
                </c:pt>
                <c:pt idx="52">
                  <c:v>3.0619690000000001E-2</c:v>
                </c:pt>
                <c:pt idx="53">
                  <c:v>2.9689757000000001E-2</c:v>
                </c:pt>
                <c:pt idx="54">
                  <c:v>2.6104434999999999E-2</c:v>
                </c:pt>
                <c:pt idx="55">
                  <c:v>2.2305561000000002E-2</c:v>
                </c:pt>
                <c:pt idx="56">
                  <c:v>2.1315534000000001E-2</c:v>
                </c:pt>
                <c:pt idx="57">
                  <c:v>2.6361381999999999E-2</c:v>
                </c:pt>
                <c:pt idx="58">
                  <c:v>3.5406872999999998E-2</c:v>
                </c:pt>
                <c:pt idx="59">
                  <c:v>4.3261092000000001E-2</c:v>
                </c:pt>
                <c:pt idx="60">
                  <c:v>4.5438225999999998E-2</c:v>
                </c:pt>
                <c:pt idx="61">
                  <c:v>4.4307346999999997E-2</c:v>
                </c:pt>
                <c:pt idx="62">
                  <c:v>4.3915811999999999E-2</c:v>
                </c:pt>
                <c:pt idx="63">
                  <c:v>4.6035550000000001E-2</c:v>
                </c:pt>
                <c:pt idx="64">
                  <c:v>4.7584143000000002E-2</c:v>
                </c:pt>
                <c:pt idx="65">
                  <c:v>4.6634059999999998E-2</c:v>
                </c:pt>
                <c:pt idx="66">
                  <c:v>4.656474E-2</c:v>
                </c:pt>
                <c:pt idx="67">
                  <c:v>5.1975515E-2</c:v>
                </c:pt>
                <c:pt idx="68">
                  <c:v>6.1220914000000001E-2</c:v>
                </c:pt>
                <c:pt idx="69">
                  <c:v>6.5340449999999994E-2</c:v>
                </c:pt>
                <c:pt idx="70">
                  <c:v>5.7538033000000002E-2</c:v>
                </c:pt>
                <c:pt idx="71">
                  <c:v>3.9398323999999998E-2</c:v>
                </c:pt>
                <c:pt idx="72">
                  <c:v>2.0234304000000002E-2</c:v>
                </c:pt>
                <c:pt idx="73">
                  <c:v>8.5176799999999997E-3</c:v>
                </c:pt>
                <c:pt idx="74">
                  <c:v>7.2340319999999996E-3</c:v>
                </c:pt>
                <c:pt idx="75">
                  <c:v>1.2580943000000001E-2</c:v>
                </c:pt>
                <c:pt idx="76">
                  <c:v>1.9121334E-2</c:v>
                </c:pt>
                <c:pt idx="77">
                  <c:v>2.2919523000000001E-2</c:v>
                </c:pt>
                <c:pt idx="78">
                  <c:v>2.4740334999999999E-2</c:v>
                </c:pt>
                <c:pt idx="79">
                  <c:v>2.6022632E-2</c:v>
                </c:pt>
                <c:pt idx="80">
                  <c:v>2.5293297999999999E-2</c:v>
                </c:pt>
                <c:pt idx="81">
                  <c:v>2.0053660000000001E-2</c:v>
                </c:pt>
                <c:pt idx="82">
                  <c:v>9.5671179999999995E-3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2.0319146999999999E-3</c:v>
                </c:pt>
                <c:pt idx="88">
                  <c:v>1.4036017E-2</c:v>
                </c:pt>
                <c:pt idx="89">
                  <c:v>2.3502095000000001E-2</c:v>
                </c:pt>
                <c:pt idx="90">
                  <c:v>2.8992897E-2</c:v>
                </c:pt>
                <c:pt idx="91">
                  <c:v>3.1160468E-2</c:v>
                </c:pt>
                <c:pt idx="92">
                  <c:v>3.0050851E-2</c:v>
                </c:pt>
                <c:pt idx="93">
                  <c:v>2.7723107E-2</c:v>
                </c:pt>
                <c:pt idx="94">
                  <c:v>2.5088935999999999E-2</c:v>
                </c:pt>
                <c:pt idx="95">
                  <c:v>2.2330163E-2</c:v>
                </c:pt>
                <c:pt idx="96">
                  <c:v>2.2465769999999999E-2</c:v>
                </c:pt>
                <c:pt idx="97">
                  <c:v>2.4253527E-2</c:v>
                </c:pt>
                <c:pt idx="98">
                  <c:v>2.6745519999999998E-2</c:v>
                </c:pt>
                <c:pt idx="99">
                  <c:v>2.9187477999999999E-2</c:v>
                </c:pt>
                <c:pt idx="100">
                  <c:v>3.1156336999999999E-2</c:v>
                </c:pt>
                <c:pt idx="101">
                  <c:v>3.1243529999999999E-2</c:v>
                </c:pt>
                <c:pt idx="102">
                  <c:v>3.1460420000000003E-2</c:v>
                </c:pt>
                <c:pt idx="103">
                  <c:v>3.1379881999999998E-2</c:v>
                </c:pt>
                <c:pt idx="104">
                  <c:v>3.0113315000000002E-2</c:v>
                </c:pt>
                <c:pt idx="105">
                  <c:v>2.7817120000000001E-2</c:v>
                </c:pt>
                <c:pt idx="106">
                  <c:v>2.4452182999999999E-2</c:v>
                </c:pt>
                <c:pt idx="107">
                  <c:v>2.0673078000000001E-2</c:v>
                </c:pt>
                <c:pt idx="108">
                  <c:v>1.539097E-2</c:v>
                </c:pt>
                <c:pt idx="109">
                  <c:v>9.4289760000000004E-3</c:v>
                </c:pt>
                <c:pt idx="110">
                  <c:v>3.3896464999999998E-3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CE37-4214-AE20-4C6F6C378B4A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[2]Sheet1!$D$1239:$DT$1239</c:f>
              <c:numCache>
                <c:formatCode>General</c:formatCode>
                <c:ptCount val="121"/>
                <c:pt idx="0">
                  <c:v>2.18089E-3</c:v>
                </c:pt>
                <c:pt idx="1">
                  <c:v>7.2499999999999995E-4</c:v>
                </c:pt>
                <c:pt idx="2">
                  <c:v>2.4779160000000001E-3</c:v>
                </c:pt>
                <c:pt idx="3">
                  <c:v>3.1984422999999998E-3</c:v>
                </c:pt>
                <c:pt idx="4">
                  <c:v>3.7560580000000001E-3</c:v>
                </c:pt>
                <c:pt idx="5">
                  <c:v>4.3753439999999998E-3</c:v>
                </c:pt>
                <c:pt idx="6">
                  <c:v>5.5251509999999998E-3</c:v>
                </c:pt>
                <c:pt idx="7">
                  <c:v>7.0012636E-3</c:v>
                </c:pt>
                <c:pt idx="8">
                  <c:v>6.6108010000000004E-3</c:v>
                </c:pt>
                <c:pt idx="9">
                  <c:v>3.2524606000000002E-3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9.8299999999999993E-4</c:v>
                </c:pt>
                <c:pt idx="15">
                  <c:v>7.3772146999999998E-3</c:v>
                </c:pt>
                <c:pt idx="16">
                  <c:v>1.2402869E-2</c:v>
                </c:pt>
                <c:pt idx="17">
                  <c:v>1.23863425E-2</c:v>
                </c:pt>
                <c:pt idx="18">
                  <c:v>7.480492E-3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5.8642959999999997E-3</c:v>
                </c:pt>
                <c:pt idx="27">
                  <c:v>1.1852313E-2</c:v>
                </c:pt>
                <c:pt idx="28">
                  <c:v>1.6534167999999998E-2</c:v>
                </c:pt>
                <c:pt idx="29">
                  <c:v>1.9865297000000001E-2</c:v>
                </c:pt>
                <c:pt idx="30">
                  <c:v>2.3481285000000001E-2</c:v>
                </c:pt>
                <c:pt idx="31">
                  <c:v>2.7616346E-2</c:v>
                </c:pt>
                <c:pt idx="32">
                  <c:v>3.1783619999999999E-2</c:v>
                </c:pt>
                <c:pt idx="33">
                  <c:v>3.7550571999999997E-2</c:v>
                </c:pt>
                <c:pt idx="34">
                  <c:v>4.4146354999999998E-2</c:v>
                </c:pt>
                <c:pt idx="35">
                  <c:v>5.0267517999999997E-2</c:v>
                </c:pt>
                <c:pt idx="36">
                  <c:v>5.3342845E-2</c:v>
                </c:pt>
                <c:pt idx="37">
                  <c:v>5.1706652999999998E-2</c:v>
                </c:pt>
                <c:pt idx="38">
                  <c:v>4.627825E-2</c:v>
                </c:pt>
                <c:pt idx="39">
                  <c:v>3.8530535999999997E-2</c:v>
                </c:pt>
                <c:pt idx="40">
                  <c:v>2.9528469000000002E-2</c:v>
                </c:pt>
                <c:pt idx="41">
                  <c:v>2.1986350000000002E-2</c:v>
                </c:pt>
                <c:pt idx="42">
                  <c:v>1.7177593000000001E-2</c:v>
                </c:pt>
                <c:pt idx="43">
                  <c:v>1.7406555000000001E-2</c:v>
                </c:pt>
                <c:pt idx="44">
                  <c:v>2.2990239999999999E-2</c:v>
                </c:pt>
                <c:pt idx="45">
                  <c:v>3.0692674E-2</c:v>
                </c:pt>
                <c:pt idx="46">
                  <c:v>3.614879E-2</c:v>
                </c:pt>
                <c:pt idx="47">
                  <c:v>3.72375E-2</c:v>
                </c:pt>
                <c:pt idx="48">
                  <c:v>3.52185E-2</c:v>
                </c:pt>
                <c:pt idx="49">
                  <c:v>3.2677579999999998E-2</c:v>
                </c:pt>
                <c:pt idx="50">
                  <c:v>3.0627580000000001E-2</c:v>
                </c:pt>
                <c:pt idx="51">
                  <c:v>3.0062057E-2</c:v>
                </c:pt>
                <c:pt idx="52">
                  <c:v>3.0454031999999999E-2</c:v>
                </c:pt>
                <c:pt idx="53">
                  <c:v>2.9793126999999999E-2</c:v>
                </c:pt>
                <c:pt idx="54">
                  <c:v>2.6397059E-2</c:v>
                </c:pt>
                <c:pt idx="55">
                  <c:v>2.2436439999999998E-2</c:v>
                </c:pt>
                <c:pt idx="56">
                  <c:v>2.1013664000000001E-2</c:v>
                </c:pt>
                <c:pt idx="57">
                  <c:v>2.5606190000000001E-2</c:v>
                </c:pt>
                <c:pt idx="58">
                  <c:v>3.4464277000000001E-2</c:v>
                </c:pt>
                <c:pt idx="59">
                  <c:v>4.2452749999999997E-2</c:v>
                </c:pt>
                <c:pt idx="60">
                  <c:v>4.4951949999999997E-2</c:v>
                </c:pt>
                <c:pt idx="61">
                  <c:v>4.4149782999999998E-2</c:v>
                </c:pt>
                <c:pt idx="62">
                  <c:v>4.3934420000000002E-2</c:v>
                </c:pt>
                <c:pt idx="63">
                  <c:v>4.6014566E-2</c:v>
                </c:pt>
                <c:pt idx="64">
                  <c:v>4.7422550000000001E-2</c:v>
                </c:pt>
                <c:pt idx="65">
                  <c:v>4.6367206000000001E-2</c:v>
                </c:pt>
                <c:pt idx="66">
                  <c:v>4.6332706000000001E-2</c:v>
                </c:pt>
                <c:pt idx="67">
                  <c:v>5.1939649999999997E-2</c:v>
                </c:pt>
                <c:pt idx="68">
                  <c:v>6.1435334000000001E-2</c:v>
                </c:pt>
                <c:pt idx="69">
                  <c:v>6.5762684000000002E-2</c:v>
                </c:pt>
                <c:pt idx="70">
                  <c:v>5.8020215E-2</c:v>
                </c:pt>
                <c:pt idx="71">
                  <c:v>3.9779477000000001E-2</c:v>
                </c:pt>
                <c:pt idx="72">
                  <c:v>2.0444626E-2</c:v>
                </c:pt>
                <c:pt idx="73">
                  <c:v>8.5747670000000005E-3</c:v>
                </c:pt>
                <c:pt idx="74">
                  <c:v>7.1796919999999997E-3</c:v>
                </c:pt>
                <c:pt idx="75">
                  <c:v>1.2400226E-2</c:v>
                </c:pt>
                <c:pt idx="76">
                  <c:v>1.8809184E-2</c:v>
                </c:pt>
                <c:pt idx="77">
                  <c:v>2.2566466E-2</c:v>
                </c:pt>
                <c:pt idx="78">
                  <c:v>2.4525246000000001E-2</c:v>
                </c:pt>
                <c:pt idx="79">
                  <c:v>2.6084369999999999E-2</c:v>
                </c:pt>
                <c:pt idx="80">
                  <c:v>2.5637007999999999E-2</c:v>
                </c:pt>
                <c:pt idx="81">
                  <c:v>2.0572077000000001E-2</c:v>
                </c:pt>
                <c:pt idx="82">
                  <c:v>1.0125911E-2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1.3348724000000001E-3</c:v>
                </c:pt>
                <c:pt idx="88">
                  <c:v>1.31214E-2</c:v>
                </c:pt>
                <c:pt idx="89">
                  <c:v>2.260382E-2</c:v>
                </c:pt>
                <c:pt idx="90">
                  <c:v>2.8274784000000001E-2</c:v>
                </c:pt>
                <c:pt idx="91">
                  <c:v>3.0733282000000001E-2</c:v>
                </c:pt>
                <c:pt idx="92">
                  <c:v>2.996008E-2</c:v>
                </c:pt>
                <c:pt idx="93">
                  <c:v>2.7933227000000001E-2</c:v>
                </c:pt>
                <c:pt idx="94">
                  <c:v>2.5540784E-2</c:v>
                </c:pt>
                <c:pt idx="95">
                  <c:v>2.2960187999999999E-2</c:v>
                </c:pt>
                <c:pt idx="96">
                  <c:v>2.3165602E-2</c:v>
                </c:pt>
                <c:pt idx="97">
                  <c:v>2.4911735000000001E-2</c:v>
                </c:pt>
                <c:pt idx="98">
                  <c:v>2.7278624000000001E-2</c:v>
                </c:pt>
                <c:pt idx="99">
                  <c:v>2.9541452999999999E-2</c:v>
                </c:pt>
                <c:pt idx="100">
                  <c:v>3.1322559999999999E-2</c:v>
                </c:pt>
                <c:pt idx="101">
                  <c:v>3.1347239999999998E-2</c:v>
                </c:pt>
                <c:pt idx="102">
                  <c:v>3.1443383999999998E-2</c:v>
                </c:pt>
                <c:pt idx="103">
                  <c:v>3.1311087000000001E-2</c:v>
                </c:pt>
                <c:pt idx="104">
                  <c:v>3.00337E-2</c:v>
                </c:pt>
                <c:pt idx="105">
                  <c:v>2.7762440999999999E-2</c:v>
                </c:pt>
                <c:pt idx="106">
                  <c:v>2.4445286E-2</c:v>
                </c:pt>
                <c:pt idx="107">
                  <c:v>2.0720439E-2</c:v>
                </c:pt>
                <c:pt idx="108">
                  <c:v>1.550385E-2</c:v>
                </c:pt>
                <c:pt idx="109">
                  <c:v>9.5924110000000003E-3</c:v>
                </c:pt>
                <c:pt idx="110">
                  <c:v>3.5916832000000001E-3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CE37-4214-AE20-4C6F6C378B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MWPPG066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[2]Sheet1!$D$242:$DT$242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2.41E-4</c:v>
                </c:pt>
                <c:pt idx="8">
                  <c:v>2.4596487999999999E-3</c:v>
                </c:pt>
                <c:pt idx="9">
                  <c:v>4.0996180000000002E-3</c:v>
                </c:pt>
                <c:pt idx="10">
                  <c:v>3.6563068000000001E-3</c:v>
                </c:pt>
                <c:pt idx="11">
                  <c:v>1.6306924999999999E-3</c:v>
                </c:pt>
                <c:pt idx="12">
                  <c:v>0</c:v>
                </c:pt>
                <c:pt idx="13">
                  <c:v>0</c:v>
                </c:pt>
                <c:pt idx="14">
                  <c:v>6.0899999999999995E-4</c:v>
                </c:pt>
                <c:pt idx="15">
                  <c:v>2.9950229999999999E-3</c:v>
                </c:pt>
                <c:pt idx="16">
                  <c:v>4.7211379999999997E-3</c:v>
                </c:pt>
                <c:pt idx="17">
                  <c:v>3.9680367000000001E-3</c:v>
                </c:pt>
                <c:pt idx="18">
                  <c:v>1.4872923E-3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1.8779901E-3</c:v>
                </c:pt>
                <c:pt idx="26">
                  <c:v>4.2814740000000004E-3</c:v>
                </c:pt>
                <c:pt idx="27">
                  <c:v>5.5105509999999998E-3</c:v>
                </c:pt>
                <c:pt idx="28">
                  <c:v>6.0134986000000001E-3</c:v>
                </c:pt>
                <c:pt idx="29">
                  <c:v>5.9745796E-3</c:v>
                </c:pt>
                <c:pt idx="30">
                  <c:v>6.3745262999999998E-3</c:v>
                </c:pt>
                <c:pt idx="31">
                  <c:v>7.5736550000000003E-3</c:v>
                </c:pt>
                <c:pt idx="32">
                  <c:v>9.3795200000000006E-3</c:v>
                </c:pt>
                <c:pt idx="33">
                  <c:v>1.2195255E-2</c:v>
                </c:pt>
                <c:pt idx="34">
                  <c:v>1.5212120000000001E-2</c:v>
                </c:pt>
                <c:pt idx="35">
                  <c:v>1.7584349999999999E-2</c:v>
                </c:pt>
                <c:pt idx="36">
                  <c:v>1.8133862000000001E-2</c:v>
                </c:pt>
                <c:pt idx="37">
                  <c:v>1.6574055000000001E-2</c:v>
                </c:pt>
                <c:pt idx="38">
                  <c:v>1.3403826000000001E-2</c:v>
                </c:pt>
                <c:pt idx="39">
                  <c:v>9.7053839999999992E-3</c:v>
                </c:pt>
                <c:pt idx="40">
                  <c:v>6.3324402999999996E-3</c:v>
                </c:pt>
                <c:pt idx="41">
                  <c:v>3.3210981999999998E-3</c:v>
                </c:pt>
                <c:pt idx="42">
                  <c:v>2.1304857999999999E-3</c:v>
                </c:pt>
                <c:pt idx="43">
                  <c:v>4.1465247000000002E-3</c:v>
                </c:pt>
                <c:pt idx="44">
                  <c:v>9.4723930000000008E-3</c:v>
                </c:pt>
                <c:pt idx="45">
                  <c:v>1.6016109000000001E-2</c:v>
                </c:pt>
                <c:pt idx="46">
                  <c:v>2.1210544000000001E-2</c:v>
                </c:pt>
                <c:pt idx="47">
                  <c:v>2.3540410000000001E-2</c:v>
                </c:pt>
                <c:pt idx="48">
                  <c:v>2.3439206000000001E-2</c:v>
                </c:pt>
                <c:pt idx="49">
                  <c:v>2.1838079999999999E-2</c:v>
                </c:pt>
                <c:pt idx="50">
                  <c:v>1.9422272000000001E-2</c:v>
                </c:pt>
                <c:pt idx="51">
                  <c:v>1.7771756E-2</c:v>
                </c:pt>
                <c:pt idx="52">
                  <c:v>1.7780416E-2</c:v>
                </c:pt>
                <c:pt idx="53">
                  <c:v>1.8939994000000002E-2</c:v>
                </c:pt>
                <c:pt idx="54">
                  <c:v>2.0414631999999999E-2</c:v>
                </c:pt>
                <c:pt idx="55">
                  <c:v>2.2422320999999999E-2</c:v>
                </c:pt>
                <c:pt idx="56">
                  <c:v>2.6342069999999999E-2</c:v>
                </c:pt>
                <c:pt idx="57">
                  <c:v>3.2206029999999997E-2</c:v>
                </c:pt>
                <c:pt idx="58">
                  <c:v>3.8265277E-2</c:v>
                </c:pt>
                <c:pt idx="59">
                  <c:v>4.2411786E-2</c:v>
                </c:pt>
                <c:pt idx="60">
                  <c:v>4.2755682000000003E-2</c:v>
                </c:pt>
                <c:pt idx="61">
                  <c:v>4.0515013000000002E-2</c:v>
                </c:pt>
                <c:pt idx="62">
                  <c:v>3.6740242999999999E-2</c:v>
                </c:pt>
                <c:pt idx="63">
                  <c:v>3.2337338E-2</c:v>
                </c:pt>
                <c:pt idx="64">
                  <c:v>2.7936236999999999E-2</c:v>
                </c:pt>
                <c:pt idx="65">
                  <c:v>2.6026358999999999E-2</c:v>
                </c:pt>
                <c:pt idx="66">
                  <c:v>2.8760641999999999E-2</c:v>
                </c:pt>
                <c:pt idx="67">
                  <c:v>3.5640949999999998E-2</c:v>
                </c:pt>
                <c:pt idx="68">
                  <c:v>4.3207626999999998E-2</c:v>
                </c:pt>
                <c:pt idx="69">
                  <c:v>4.67155E-2</c:v>
                </c:pt>
                <c:pt idx="70">
                  <c:v>4.4548030000000002E-2</c:v>
                </c:pt>
                <c:pt idx="71">
                  <c:v>3.8546786E-2</c:v>
                </c:pt>
                <c:pt idx="72">
                  <c:v>3.1834617000000003E-2</c:v>
                </c:pt>
                <c:pt idx="73">
                  <c:v>2.593094E-2</c:v>
                </c:pt>
                <c:pt idx="74">
                  <c:v>2.047175E-2</c:v>
                </c:pt>
                <c:pt idx="75">
                  <c:v>1.4553827E-2</c:v>
                </c:pt>
                <c:pt idx="76">
                  <c:v>9.1087584999999995E-3</c:v>
                </c:pt>
                <c:pt idx="77">
                  <c:v>6.5867249999999999E-3</c:v>
                </c:pt>
                <c:pt idx="78">
                  <c:v>8.5682889999999998E-3</c:v>
                </c:pt>
                <c:pt idx="79">
                  <c:v>1.3175605E-2</c:v>
                </c:pt>
                <c:pt idx="80">
                  <c:v>1.6348075E-2</c:v>
                </c:pt>
                <c:pt idx="81">
                  <c:v>1.5141498E-2</c:v>
                </c:pt>
                <c:pt idx="82">
                  <c:v>9.5105720000000001E-3</c:v>
                </c:pt>
                <c:pt idx="83">
                  <c:v>2.1830895000000002E-3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2.6450191999999998E-3</c:v>
                </c:pt>
                <c:pt idx="90">
                  <c:v>5.9349399999999997E-3</c:v>
                </c:pt>
                <c:pt idx="91">
                  <c:v>9.2050150000000004E-3</c:v>
                </c:pt>
                <c:pt idx="92">
                  <c:v>1.1583283999999999E-2</c:v>
                </c:pt>
                <c:pt idx="93">
                  <c:v>1.3197550000000001E-2</c:v>
                </c:pt>
                <c:pt idx="94">
                  <c:v>1.4159148E-2</c:v>
                </c:pt>
                <c:pt idx="95">
                  <c:v>1.4418624E-2</c:v>
                </c:pt>
                <c:pt idx="96">
                  <c:v>1.5436014E-2</c:v>
                </c:pt>
                <c:pt idx="97">
                  <c:v>1.6830445999999999E-2</c:v>
                </c:pt>
                <c:pt idx="98">
                  <c:v>1.8050852999999999E-2</c:v>
                </c:pt>
                <c:pt idx="99">
                  <c:v>1.8551445E-2</c:v>
                </c:pt>
                <c:pt idx="100">
                  <c:v>1.8332037999999998E-2</c:v>
                </c:pt>
                <c:pt idx="101">
                  <c:v>1.8348936E-2</c:v>
                </c:pt>
                <c:pt idx="102">
                  <c:v>1.841827E-2</c:v>
                </c:pt>
                <c:pt idx="103">
                  <c:v>1.8999585999999999E-2</c:v>
                </c:pt>
                <c:pt idx="104">
                  <c:v>1.9494118000000001E-2</c:v>
                </c:pt>
                <c:pt idx="105">
                  <c:v>2.0027263E-2</c:v>
                </c:pt>
                <c:pt idx="106">
                  <c:v>2.0374469999999999E-2</c:v>
                </c:pt>
                <c:pt idx="107">
                  <c:v>2.0616688000000001E-2</c:v>
                </c:pt>
                <c:pt idx="108">
                  <c:v>2.0269845000000002E-2</c:v>
                </c:pt>
                <c:pt idx="109">
                  <c:v>1.9360328E-2</c:v>
                </c:pt>
                <c:pt idx="110">
                  <c:v>1.8186493000000001E-2</c:v>
                </c:pt>
                <c:pt idx="111">
                  <c:v>1.9512303000000002E-2</c:v>
                </c:pt>
                <c:pt idx="112">
                  <c:v>1.8068608E-2</c:v>
                </c:pt>
                <c:pt idx="113">
                  <c:v>1.6187192999999999E-2</c:v>
                </c:pt>
                <c:pt idx="114">
                  <c:v>1.3609453000000001E-2</c:v>
                </c:pt>
                <c:pt idx="115">
                  <c:v>1.0287342E-2</c:v>
                </c:pt>
                <c:pt idx="116">
                  <c:v>6.5545849999999999E-3</c:v>
                </c:pt>
                <c:pt idx="117">
                  <c:v>2.3776330000000001E-3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23D-4889-80A2-27BFD07D9CD3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[2]Sheet1!$D$243:$DT$243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4.3399999999999998E-4</c:v>
                </c:pt>
                <c:pt idx="8">
                  <c:v>2.5025072999999998E-3</c:v>
                </c:pt>
                <c:pt idx="9">
                  <c:v>4.0724280000000003E-3</c:v>
                </c:pt>
                <c:pt idx="10">
                  <c:v>3.6390985000000001E-3</c:v>
                </c:pt>
                <c:pt idx="11">
                  <c:v>1.6780669000000001E-3</c:v>
                </c:pt>
                <c:pt idx="12">
                  <c:v>0</c:v>
                </c:pt>
                <c:pt idx="13">
                  <c:v>0</c:v>
                </c:pt>
                <c:pt idx="14">
                  <c:v>6.6100000000000002E-4</c:v>
                </c:pt>
                <c:pt idx="15">
                  <c:v>2.9356536000000001E-3</c:v>
                </c:pt>
                <c:pt idx="16">
                  <c:v>4.5124639999999999E-3</c:v>
                </c:pt>
                <c:pt idx="17">
                  <c:v>3.6672041999999999E-3</c:v>
                </c:pt>
                <c:pt idx="18">
                  <c:v>1.2286936000000001E-3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2.318517E-3</c:v>
                </c:pt>
                <c:pt idx="26">
                  <c:v>4.3874769999999999E-3</c:v>
                </c:pt>
                <c:pt idx="27">
                  <c:v>5.2958186999999997E-3</c:v>
                </c:pt>
                <c:pt idx="28">
                  <c:v>5.6047713999999998E-3</c:v>
                </c:pt>
                <c:pt idx="29">
                  <c:v>5.4876910000000003E-3</c:v>
                </c:pt>
                <c:pt idx="30">
                  <c:v>5.8386684000000001E-3</c:v>
                </c:pt>
                <c:pt idx="31">
                  <c:v>6.9825687000000004E-3</c:v>
                </c:pt>
                <c:pt idx="32">
                  <c:v>8.8085720000000006E-3</c:v>
                </c:pt>
                <c:pt idx="33">
                  <c:v>1.1737255E-2</c:v>
                </c:pt>
                <c:pt idx="34">
                  <c:v>1.4905744E-2</c:v>
                </c:pt>
                <c:pt idx="35">
                  <c:v>1.7349429999999999E-2</c:v>
                </c:pt>
                <c:pt idx="36">
                  <c:v>1.7860386999999998E-2</c:v>
                </c:pt>
                <c:pt idx="37">
                  <c:v>1.6199498E-2</c:v>
                </c:pt>
                <c:pt idx="38">
                  <c:v>1.3024259E-2</c:v>
                </c:pt>
                <c:pt idx="39">
                  <c:v>9.4562369999999993E-3</c:v>
                </c:pt>
                <c:pt idx="40">
                  <c:v>6.2682570000000002E-3</c:v>
                </c:pt>
                <c:pt idx="41">
                  <c:v>3.3773668E-3</c:v>
                </c:pt>
                <c:pt idx="42">
                  <c:v>2.1784268000000001E-3</c:v>
                </c:pt>
                <c:pt idx="43">
                  <c:v>4.0986985000000002E-3</c:v>
                </c:pt>
                <c:pt idx="44">
                  <c:v>9.3364309999999992E-3</c:v>
                </c:pt>
                <c:pt idx="45">
                  <c:v>1.5823929E-2</c:v>
                </c:pt>
                <c:pt idx="46">
                  <c:v>2.0939993E-2</c:v>
                </c:pt>
                <c:pt idx="47">
                  <c:v>2.3114128000000001E-2</c:v>
                </c:pt>
                <c:pt idx="48">
                  <c:v>2.2860625999999998E-2</c:v>
                </c:pt>
                <c:pt idx="49">
                  <c:v>2.1182050000000001E-2</c:v>
                </c:pt>
                <c:pt idx="50">
                  <c:v>1.8827225999999999E-2</c:v>
                </c:pt>
                <c:pt idx="51">
                  <c:v>1.7263648999999999E-2</c:v>
                </c:pt>
                <c:pt idx="52">
                  <c:v>1.7223552E-2</c:v>
                </c:pt>
                <c:pt idx="53">
                  <c:v>1.8214125000000001E-2</c:v>
                </c:pt>
                <c:pt idx="54">
                  <c:v>1.9582681000000001E-2</c:v>
                </c:pt>
                <c:pt idx="55">
                  <c:v>2.1691352000000001E-2</c:v>
                </c:pt>
                <c:pt idx="56">
                  <c:v>2.5882705999999998E-2</c:v>
                </c:pt>
                <c:pt idx="57">
                  <c:v>3.2062295999999997E-2</c:v>
                </c:pt>
                <c:pt idx="58">
                  <c:v>3.8366496999999999E-2</c:v>
                </c:pt>
                <c:pt idx="59">
                  <c:v>4.264188E-2</c:v>
                </c:pt>
                <c:pt idx="60">
                  <c:v>4.3060519999999998E-2</c:v>
                </c:pt>
                <c:pt idx="61">
                  <c:v>4.0746119999999997E-2</c:v>
                </c:pt>
                <c:pt idx="62">
                  <c:v>3.6774109999999999E-2</c:v>
                </c:pt>
                <c:pt idx="63">
                  <c:v>3.2168176E-2</c:v>
                </c:pt>
                <c:pt idx="64">
                  <c:v>2.7718845999999998E-2</c:v>
                </c:pt>
                <c:pt idx="65">
                  <c:v>2.5895817000000002E-2</c:v>
                </c:pt>
                <c:pt idx="66">
                  <c:v>2.8693644000000001E-2</c:v>
                </c:pt>
                <c:pt idx="67">
                  <c:v>3.5485227000000001E-2</c:v>
                </c:pt>
                <c:pt idx="68">
                  <c:v>4.2868290000000003E-2</c:v>
                </c:pt>
                <c:pt idx="69">
                  <c:v>4.6253879999999997E-2</c:v>
                </c:pt>
                <c:pt idx="70">
                  <c:v>4.4049732000000001E-2</c:v>
                </c:pt>
                <c:pt idx="71">
                  <c:v>3.7995084999999998E-2</c:v>
                </c:pt>
                <c:pt idx="72">
                  <c:v>3.1161873E-2</c:v>
                </c:pt>
                <c:pt idx="73">
                  <c:v>2.5137719999999999E-2</c:v>
                </c:pt>
                <c:pt idx="74">
                  <c:v>1.9679309999999998E-2</c:v>
                </c:pt>
                <c:pt idx="75">
                  <c:v>1.3918860999999999E-2</c:v>
                </c:pt>
                <c:pt idx="76">
                  <c:v>8.7108559999999995E-3</c:v>
                </c:pt>
                <c:pt idx="77">
                  <c:v>6.4277969999999999E-3</c:v>
                </c:pt>
                <c:pt idx="78">
                  <c:v>8.5704820000000008E-3</c:v>
                </c:pt>
                <c:pt idx="79">
                  <c:v>1.3209264E-2</c:v>
                </c:pt>
                <c:pt idx="80">
                  <c:v>1.6318784999999999E-2</c:v>
                </c:pt>
                <c:pt idx="81">
                  <c:v>1.5037772E-2</c:v>
                </c:pt>
                <c:pt idx="82">
                  <c:v>9.4020059999999992E-3</c:v>
                </c:pt>
                <c:pt idx="83">
                  <c:v>2.1115284999999998E-3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2.835747E-3</c:v>
                </c:pt>
                <c:pt idx="90">
                  <c:v>6.3263164000000004E-3</c:v>
                </c:pt>
                <c:pt idx="91">
                  <c:v>9.6895490000000004E-3</c:v>
                </c:pt>
                <c:pt idx="92">
                  <c:v>1.2002416E-2</c:v>
                </c:pt>
                <c:pt idx="93">
                  <c:v>1.3444352E-2</c:v>
                </c:pt>
                <c:pt idx="94">
                  <c:v>1.4171931E-2</c:v>
                </c:pt>
                <c:pt idx="95">
                  <c:v>1.4176452500000001E-2</c:v>
                </c:pt>
                <c:pt idx="96">
                  <c:v>1.4906027000000001E-2</c:v>
                </c:pt>
                <c:pt idx="97">
                  <c:v>1.6047644999999999E-2</c:v>
                </c:pt>
                <c:pt idx="98">
                  <c:v>1.7091072999999998E-2</c:v>
                </c:pt>
                <c:pt idx="99">
                  <c:v>1.7498037000000001E-2</c:v>
                </c:pt>
                <c:pt idx="100">
                  <c:v>1.7237470000000001E-2</c:v>
                </c:pt>
                <c:pt idx="101">
                  <c:v>1.7207071000000001E-2</c:v>
                </c:pt>
                <c:pt idx="102">
                  <c:v>1.7348075000000001E-2</c:v>
                </c:pt>
                <c:pt idx="103">
                  <c:v>1.7969314E-2</c:v>
                </c:pt>
                <c:pt idx="104">
                  <c:v>1.8531544E-2</c:v>
                </c:pt>
                <c:pt idx="105">
                  <c:v>1.9164730000000001E-2</c:v>
                </c:pt>
                <c:pt idx="106">
                  <c:v>1.9635797E-2</c:v>
                </c:pt>
                <c:pt idx="107">
                  <c:v>2.0011327999999998E-2</c:v>
                </c:pt>
                <c:pt idx="108">
                  <c:v>1.9825757999999999E-2</c:v>
                </c:pt>
                <c:pt idx="109">
                  <c:v>1.9090848000000001E-2</c:v>
                </c:pt>
                <c:pt idx="110">
                  <c:v>1.8091077000000001E-2</c:v>
                </c:pt>
                <c:pt idx="111">
                  <c:v>1.9722275000000001E-2</c:v>
                </c:pt>
                <c:pt idx="112">
                  <c:v>1.8503894999999999E-2</c:v>
                </c:pt>
                <c:pt idx="113">
                  <c:v>1.6838914E-2</c:v>
                </c:pt>
                <c:pt idx="114">
                  <c:v>1.446968E-2</c:v>
                </c:pt>
                <c:pt idx="115">
                  <c:v>1.1346877999999999E-2</c:v>
                </c:pt>
                <c:pt idx="116">
                  <c:v>7.8021293000000002E-3</c:v>
                </c:pt>
                <c:pt idx="117">
                  <c:v>3.8005153000000001E-3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23D-4889-80A2-27BFD07D9CD3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[2]Sheet1!$D$244:$DT$244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3.2499999999999999E-4</c:v>
                </c:pt>
                <c:pt idx="8">
                  <c:v>2.4117625000000002E-3</c:v>
                </c:pt>
                <c:pt idx="9">
                  <c:v>3.9627969999999997E-3</c:v>
                </c:pt>
                <c:pt idx="10">
                  <c:v>3.5089119999999999E-3</c:v>
                </c:pt>
                <c:pt idx="11">
                  <c:v>1.6048327000000001E-3</c:v>
                </c:pt>
                <c:pt idx="12">
                  <c:v>0</c:v>
                </c:pt>
                <c:pt idx="13">
                  <c:v>0</c:v>
                </c:pt>
                <c:pt idx="14">
                  <c:v>9.2100000000000005E-4</c:v>
                </c:pt>
                <c:pt idx="15">
                  <c:v>3.0448283E-3</c:v>
                </c:pt>
                <c:pt idx="16">
                  <c:v>4.4175580000000002E-3</c:v>
                </c:pt>
                <c:pt idx="17">
                  <c:v>3.4510524000000002E-3</c:v>
                </c:pt>
                <c:pt idx="18">
                  <c:v>1.0138066999999999E-3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2.4247444000000001E-3</c:v>
                </c:pt>
                <c:pt idx="26">
                  <c:v>4.5419125999999997E-3</c:v>
                </c:pt>
                <c:pt idx="27">
                  <c:v>5.4640653999999999E-3</c:v>
                </c:pt>
                <c:pt idx="28">
                  <c:v>5.7251799999999999E-3</c:v>
                </c:pt>
                <c:pt idx="29">
                  <c:v>5.5973949999999998E-3</c:v>
                </c:pt>
                <c:pt idx="30">
                  <c:v>5.9306410000000004E-3</c:v>
                </c:pt>
                <c:pt idx="31">
                  <c:v>7.0049259999999999E-3</c:v>
                </c:pt>
                <c:pt idx="32">
                  <c:v>8.6452370000000001E-3</c:v>
                </c:pt>
                <c:pt idx="33">
                  <c:v>1.1338274000000001E-2</c:v>
                </c:pt>
                <c:pt idx="34">
                  <c:v>1.4324678E-2</c:v>
                </c:pt>
                <c:pt idx="35">
                  <c:v>1.6731909E-2</c:v>
                </c:pt>
                <c:pt idx="36">
                  <c:v>1.7332831E-2</c:v>
                </c:pt>
                <c:pt idx="37">
                  <c:v>1.5838476000000001E-2</c:v>
                </c:pt>
                <c:pt idx="38">
                  <c:v>1.2846306E-2</c:v>
                </c:pt>
                <c:pt idx="39">
                  <c:v>9.4410959999999995E-3</c:v>
                </c:pt>
                <c:pt idx="40">
                  <c:v>6.3548529999999997E-3</c:v>
                </c:pt>
                <c:pt idx="41">
                  <c:v>3.5126733000000001E-3</c:v>
                </c:pt>
                <c:pt idx="42">
                  <c:v>2.3515252000000002E-3</c:v>
                </c:pt>
                <c:pt idx="43">
                  <c:v>4.2609055999999999E-3</c:v>
                </c:pt>
                <c:pt idx="44">
                  <c:v>9.3797310000000005E-3</c:v>
                </c:pt>
                <c:pt idx="45">
                  <c:v>1.5627097E-2</c:v>
                </c:pt>
                <c:pt idx="46">
                  <c:v>2.0495834000000001E-2</c:v>
                </c:pt>
                <c:pt idx="47">
                  <c:v>2.253614E-2</c:v>
                </c:pt>
                <c:pt idx="48">
                  <c:v>2.2326973999999999E-2</c:v>
                </c:pt>
                <c:pt idx="49">
                  <c:v>2.0821491000000001E-2</c:v>
                </c:pt>
                <c:pt idx="50">
                  <c:v>1.8698847000000001E-2</c:v>
                </c:pt>
                <c:pt idx="51">
                  <c:v>1.7352871999999998E-2</c:v>
                </c:pt>
                <c:pt idx="52">
                  <c:v>1.7481300000000002E-2</c:v>
                </c:pt>
                <c:pt idx="53">
                  <c:v>1.8575580000000001E-2</c:v>
                </c:pt>
                <c:pt idx="54">
                  <c:v>1.9926187000000001E-2</c:v>
                </c:pt>
                <c:pt idx="55">
                  <c:v>2.1800052E-2</c:v>
                </c:pt>
                <c:pt idx="56">
                  <c:v>2.5541686000000001E-2</c:v>
                </c:pt>
                <c:pt idx="57">
                  <c:v>3.1239395999999999E-2</c:v>
                </c:pt>
                <c:pt idx="58">
                  <c:v>3.734146E-2</c:v>
                </c:pt>
                <c:pt idx="59">
                  <c:v>4.1850887000000003E-2</c:v>
                </c:pt>
                <c:pt idx="60">
                  <c:v>4.2835317999999997E-2</c:v>
                </c:pt>
                <c:pt idx="61">
                  <c:v>4.1077773999999997E-2</c:v>
                </c:pt>
                <c:pt idx="62">
                  <c:v>3.7383273000000002E-2</c:v>
                </c:pt>
                <c:pt idx="63">
                  <c:v>3.2696955E-2</c:v>
                </c:pt>
                <c:pt idx="64">
                  <c:v>2.7966959999999999E-2</c:v>
                </c:pt>
                <c:pt idx="65">
                  <c:v>2.5820347E-2</c:v>
                </c:pt>
                <c:pt idx="66">
                  <c:v>2.8341582000000001E-2</c:v>
                </c:pt>
                <c:pt idx="67">
                  <c:v>3.4914529999999999E-2</c:v>
                </c:pt>
                <c:pt idx="68">
                  <c:v>4.2139049999999997E-2</c:v>
                </c:pt>
                <c:pt idx="69">
                  <c:v>4.5485289999999998E-2</c:v>
                </c:pt>
                <c:pt idx="70">
                  <c:v>4.3388366999999997E-2</c:v>
                </c:pt>
                <c:pt idx="71">
                  <c:v>3.7572689999999999E-2</c:v>
                </c:pt>
                <c:pt idx="72">
                  <c:v>3.1001763000000002E-2</c:v>
                </c:pt>
                <c:pt idx="73">
                  <c:v>2.5195034000000002E-2</c:v>
                </c:pt>
                <c:pt idx="74">
                  <c:v>1.9882318E-2</c:v>
                </c:pt>
                <c:pt idx="75">
                  <c:v>1.4262652000000001E-2</c:v>
                </c:pt>
                <c:pt idx="76">
                  <c:v>9.160863E-3</c:v>
                </c:pt>
                <c:pt idx="77">
                  <c:v>6.7764636999999997E-3</c:v>
                </c:pt>
                <c:pt idx="78">
                  <c:v>8.5324449999999996E-3</c:v>
                </c:pt>
                <c:pt idx="79">
                  <c:v>1.2675697E-2</c:v>
                </c:pt>
                <c:pt idx="80">
                  <c:v>1.5498698999999999E-2</c:v>
                </c:pt>
                <c:pt idx="81">
                  <c:v>1.4309390999999999E-2</c:v>
                </c:pt>
                <c:pt idx="82">
                  <c:v>9.0612799999999997E-3</c:v>
                </c:pt>
                <c:pt idx="83">
                  <c:v>2.2283643000000001E-3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1.8932528000000001E-3</c:v>
                </c:pt>
                <c:pt idx="90">
                  <c:v>5.4354800000000003E-3</c:v>
                </c:pt>
                <c:pt idx="91">
                  <c:v>9.1054340000000008E-3</c:v>
                </c:pt>
                <c:pt idx="92">
                  <c:v>1.1851370999999999E-2</c:v>
                </c:pt>
                <c:pt idx="93">
                  <c:v>1.3702482E-2</c:v>
                </c:pt>
                <c:pt idx="94">
                  <c:v>1.4753069000000001E-2</c:v>
                </c:pt>
                <c:pt idx="95">
                  <c:v>1.4932401499999999E-2</c:v>
                </c:pt>
                <c:pt idx="96">
                  <c:v>1.5702478999999998E-2</c:v>
                </c:pt>
                <c:pt idx="97">
                  <c:v>1.6748737999999999E-2</c:v>
                </c:pt>
                <c:pt idx="98">
                  <c:v>1.7624773E-2</c:v>
                </c:pt>
                <c:pt idx="99">
                  <c:v>1.7831856E-2</c:v>
                </c:pt>
                <c:pt idx="100">
                  <c:v>1.7384398999999998E-2</c:v>
                </c:pt>
                <c:pt idx="101">
                  <c:v>1.7206962999999999E-2</c:v>
                </c:pt>
                <c:pt idx="102">
                  <c:v>1.7179185999999999E-2</c:v>
                </c:pt>
                <c:pt idx="103">
                  <c:v>1.7659087E-2</c:v>
                </c:pt>
                <c:pt idx="104">
                  <c:v>1.8111035000000001E-2</c:v>
                </c:pt>
                <c:pt idx="105">
                  <c:v>1.8661786E-2</c:v>
                </c:pt>
                <c:pt idx="106">
                  <c:v>1.9080289E-2</c:v>
                </c:pt>
                <c:pt idx="107">
                  <c:v>1.9428359999999999E-2</c:v>
                </c:pt>
                <c:pt idx="108">
                  <c:v>1.9252370000000001E-2</c:v>
                </c:pt>
                <c:pt idx="109">
                  <c:v>1.8554102999999999E-2</c:v>
                </c:pt>
                <c:pt idx="110">
                  <c:v>1.7625973999999999E-2</c:v>
                </c:pt>
                <c:pt idx="111">
                  <c:v>1.9373062999999999E-2</c:v>
                </c:pt>
                <c:pt idx="112">
                  <c:v>1.8263943000000001E-2</c:v>
                </c:pt>
                <c:pt idx="113">
                  <c:v>1.6721241000000001E-2</c:v>
                </c:pt>
                <c:pt idx="114">
                  <c:v>1.4476235E-2</c:v>
                </c:pt>
                <c:pt idx="115">
                  <c:v>1.14751505E-2</c:v>
                </c:pt>
                <c:pt idx="116">
                  <c:v>8.0394109999999998E-3</c:v>
                </c:pt>
                <c:pt idx="117">
                  <c:v>4.1369730000000004E-3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23D-4889-80A2-27BFD07D9CD3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[2]Sheet1!$D$245:$DT$245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4.8000000000000001E-5</c:v>
                </c:pt>
                <c:pt idx="8">
                  <c:v>2.1969373E-3</c:v>
                </c:pt>
                <c:pt idx="9">
                  <c:v>3.9839070000000001E-3</c:v>
                </c:pt>
                <c:pt idx="10">
                  <c:v>3.8057603000000001E-3</c:v>
                </c:pt>
                <c:pt idx="11">
                  <c:v>2.0594540000000001E-3</c:v>
                </c:pt>
                <c:pt idx="12">
                  <c:v>1.8699999999999999E-4</c:v>
                </c:pt>
                <c:pt idx="13">
                  <c:v>0</c:v>
                </c:pt>
                <c:pt idx="14">
                  <c:v>8.6799999999999996E-4</c:v>
                </c:pt>
                <c:pt idx="15">
                  <c:v>2.8160287000000002E-3</c:v>
                </c:pt>
                <c:pt idx="16">
                  <c:v>4.1053640000000002E-3</c:v>
                </c:pt>
                <c:pt idx="17">
                  <c:v>3.1163321999999999E-3</c:v>
                </c:pt>
                <c:pt idx="18">
                  <c:v>6.7000000000000002E-4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2.7782322999999999E-3</c:v>
                </c:pt>
                <c:pt idx="26">
                  <c:v>4.8401494999999999E-3</c:v>
                </c:pt>
                <c:pt idx="27">
                  <c:v>5.571197E-3</c:v>
                </c:pt>
                <c:pt idx="28">
                  <c:v>5.6399090000000002E-3</c:v>
                </c:pt>
                <c:pt idx="29">
                  <c:v>5.3213792999999999E-3</c:v>
                </c:pt>
                <c:pt idx="30">
                  <c:v>5.5736457000000001E-3</c:v>
                </c:pt>
                <c:pt idx="31">
                  <c:v>6.6601589999999997E-3</c:v>
                </c:pt>
                <c:pt idx="32">
                  <c:v>8.3976640000000009E-3</c:v>
                </c:pt>
                <c:pt idx="33">
                  <c:v>1.114887E-2</c:v>
                </c:pt>
                <c:pt idx="34">
                  <c:v>1.4138339999999999E-2</c:v>
                </c:pt>
                <c:pt idx="35">
                  <c:v>1.6483830000000001E-2</c:v>
                </c:pt>
                <c:pt idx="36">
                  <c:v>1.7020809000000001E-2</c:v>
                </c:pt>
                <c:pt idx="37">
                  <c:v>1.5499888999999999E-2</c:v>
                </c:pt>
                <c:pt idx="38">
                  <c:v>1.25130685E-2</c:v>
                </c:pt>
                <c:pt idx="39">
                  <c:v>9.1762049999999998E-3</c:v>
                </c:pt>
                <c:pt idx="40">
                  <c:v>6.2218713999999996E-3</c:v>
                </c:pt>
                <c:pt idx="41">
                  <c:v>3.50607E-3</c:v>
                </c:pt>
                <c:pt idx="42">
                  <c:v>2.4007324000000002E-3</c:v>
                </c:pt>
                <c:pt idx="43">
                  <c:v>4.3362369999999997E-3</c:v>
                </c:pt>
                <c:pt idx="44">
                  <c:v>9.5273939999999998E-3</c:v>
                </c:pt>
                <c:pt idx="45">
                  <c:v>1.5899979000000002E-2</c:v>
                </c:pt>
                <c:pt idx="46">
                  <c:v>2.0830099000000001E-2</c:v>
                </c:pt>
                <c:pt idx="47">
                  <c:v>2.2795010000000001E-2</c:v>
                </c:pt>
                <c:pt idx="48">
                  <c:v>2.2395356000000002E-2</c:v>
                </c:pt>
                <c:pt idx="49">
                  <c:v>2.0705339E-2</c:v>
                </c:pt>
                <c:pt idx="50">
                  <c:v>1.8483024000000001E-2</c:v>
                </c:pt>
                <c:pt idx="51">
                  <c:v>1.7109327000000001E-2</c:v>
                </c:pt>
                <c:pt idx="52">
                  <c:v>1.7216813000000001E-2</c:v>
                </c:pt>
                <c:pt idx="53">
                  <c:v>1.831033E-2</c:v>
                </c:pt>
                <c:pt idx="54">
                  <c:v>1.9741109999999999E-2</c:v>
                </c:pt>
                <c:pt idx="55">
                  <c:v>2.1794029999999999E-2</c:v>
                </c:pt>
                <c:pt idx="56">
                  <c:v>2.5778196999999999E-2</c:v>
                </c:pt>
                <c:pt idx="57">
                  <c:v>3.1616024999999999E-2</c:v>
                </c:pt>
                <c:pt idx="58">
                  <c:v>3.7667613000000003E-2</c:v>
                </c:pt>
                <c:pt idx="59">
                  <c:v>4.1979826999999997E-2</c:v>
                </c:pt>
                <c:pt idx="60">
                  <c:v>4.2789507999999997E-2</c:v>
                </c:pt>
                <c:pt idx="61">
                  <c:v>4.0950651999999997E-2</c:v>
                </c:pt>
                <c:pt idx="62">
                  <c:v>3.7262637000000001E-2</c:v>
                </c:pt>
                <c:pt idx="63">
                  <c:v>3.2630432000000001E-2</c:v>
                </c:pt>
                <c:pt idx="64">
                  <c:v>2.7995622000000001E-2</c:v>
                </c:pt>
                <c:pt idx="65">
                  <c:v>2.6013969000000001E-2</c:v>
                </c:pt>
                <c:pt idx="66">
                  <c:v>2.865885E-2</c:v>
                </c:pt>
                <c:pt idx="67">
                  <c:v>3.5142949999999999E-2</c:v>
                </c:pt>
                <c:pt idx="68">
                  <c:v>4.2042714000000002E-2</c:v>
                </c:pt>
                <c:pt idx="69">
                  <c:v>4.4997662000000001E-2</c:v>
                </c:pt>
                <c:pt idx="70">
                  <c:v>4.2662680000000001E-2</c:v>
                </c:pt>
                <c:pt idx="71">
                  <c:v>3.6829002E-2</c:v>
                </c:pt>
                <c:pt idx="72">
                  <c:v>3.0384286999999999E-2</c:v>
                </c:pt>
                <c:pt idx="73">
                  <c:v>2.4777604000000002E-2</c:v>
                </c:pt>
                <c:pt idx="74">
                  <c:v>1.9736057000000001E-2</c:v>
                </c:pt>
                <c:pt idx="75">
                  <c:v>1.4410032999999999E-2</c:v>
                </c:pt>
                <c:pt idx="76">
                  <c:v>9.4812239999999999E-3</c:v>
                </c:pt>
                <c:pt idx="77">
                  <c:v>7.0388526999999998E-3</c:v>
                </c:pt>
                <c:pt idx="78">
                  <c:v>8.5203740000000007E-3</c:v>
                </c:pt>
                <c:pt idx="79">
                  <c:v>1.2338445999999999E-2</c:v>
                </c:pt>
                <c:pt idx="80">
                  <c:v>1.4970713E-2</c:v>
                </c:pt>
                <c:pt idx="81">
                  <c:v>1.3827773E-2</c:v>
                </c:pt>
                <c:pt idx="82">
                  <c:v>8.8299409999999991E-3</c:v>
                </c:pt>
                <c:pt idx="83">
                  <c:v>2.2893113000000001E-3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1.6573632999999999E-3</c:v>
                </c:pt>
                <c:pt idx="90">
                  <c:v>5.227293E-3</c:v>
                </c:pt>
                <c:pt idx="91">
                  <c:v>8.9400250000000007E-3</c:v>
                </c:pt>
                <c:pt idx="92">
                  <c:v>1.1724706999999999E-2</c:v>
                </c:pt>
                <c:pt idx="93">
                  <c:v>1.3583114E-2</c:v>
                </c:pt>
                <c:pt idx="94">
                  <c:v>1.4608256E-2</c:v>
                </c:pt>
                <c:pt idx="95">
                  <c:v>1.4763903E-2</c:v>
                </c:pt>
                <c:pt idx="96">
                  <c:v>1.5477551000000001E-2</c:v>
                </c:pt>
                <c:pt idx="97">
                  <c:v>1.646953E-2</c:v>
                </c:pt>
                <c:pt idx="98">
                  <c:v>1.7293312000000002E-2</c:v>
                </c:pt>
                <c:pt idx="99">
                  <c:v>1.7460481999999999E-2</c:v>
                </c:pt>
                <c:pt idx="100">
                  <c:v>1.6979290000000001E-2</c:v>
                </c:pt>
                <c:pt idx="101">
                  <c:v>1.6798666E-2</c:v>
                </c:pt>
                <c:pt idx="102">
                  <c:v>1.676511E-2</c:v>
                </c:pt>
                <c:pt idx="103">
                  <c:v>1.7244440999999999E-2</c:v>
                </c:pt>
                <c:pt idx="104">
                  <c:v>1.7714093E-2</c:v>
                </c:pt>
                <c:pt idx="105">
                  <c:v>1.8301979999999999E-2</c:v>
                </c:pt>
                <c:pt idx="106">
                  <c:v>1.8772466000000002E-2</c:v>
                </c:pt>
                <c:pt idx="107">
                  <c:v>1.9167382E-2</c:v>
                </c:pt>
                <c:pt idx="108">
                  <c:v>1.9068058999999998E-2</c:v>
                </c:pt>
                <c:pt idx="109">
                  <c:v>1.8450039000000001E-2</c:v>
                </c:pt>
                <c:pt idx="110">
                  <c:v>1.7598224999999999E-2</c:v>
                </c:pt>
                <c:pt idx="111">
                  <c:v>1.9474244000000002E-2</c:v>
                </c:pt>
                <c:pt idx="112">
                  <c:v>1.845169E-2</c:v>
                </c:pt>
                <c:pt idx="113">
                  <c:v>1.6990940999999999E-2</c:v>
                </c:pt>
                <c:pt idx="114">
                  <c:v>1.4827068000000001E-2</c:v>
                </c:pt>
                <c:pt idx="115">
                  <c:v>1.1903329000000001E-2</c:v>
                </c:pt>
                <c:pt idx="116">
                  <c:v>8.5413759999999998E-3</c:v>
                </c:pt>
                <c:pt idx="117">
                  <c:v>4.7083079999999996E-3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A23D-4889-80A2-27BFD07D9CD3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[2]Sheet1!$D$246:$DT$246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2.2499999999999999E-4</c:v>
                </c:pt>
                <c:pt idx="8">
                  <c:v>2.3553927999999998E-3</c:v>
                </c:pt>
                <c:pt idx="9">
                  <c:v>4.0226430000000002E-3</c:v>
                </c:pt>
                <c:pt idx="10">
                  <c:v>3.6236045000000001E-3</c:v>
                </c:pt>
                <c:pt idx="11">
                  <c:v>1.6055811000000001E-3</c:v>
                </c:pt>
                <c:pt idx="12">
                  <c:v>0</c:v>
                </c:pt>
                <c:pt idx="13">
                  <c:v>0</c:v>
                </c:pt>
                <c:pt idx="14">
                  <c:v>6.4300000000000002E-4</c:v>
                </c:pt>
                <c:pt idx="15">
                  <c:v>3.2100976000000001E-3</c:v>
                </c:pt>
                <c:pt idx="16">
                  <c:v>5.1603509999999997E-3</c:v>
                </c:pt>
                <c:pt idx="17">
                  <c:v>4.5564146999999998E-3</c:v>
                </c:pt>
                <c:pt idx="18">
                  <c:v>2.1136407999999998E-3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1.6409017E-3</c:v>
                </c:pt>
                <c:pt idx="26">
                  <c:v>4.1457917999999996E-3</c:v>
                </c:pt>
                <c:pt idx="27">
                  <c:v>5.5136849999999999E-3</c:v>
                </c:pt>
                <c:pt idx="28">
                  <c:v>6.1849825999999997E-3</c:v>
                </c:pt>
                <c:pt idx="29">
                  <c:v>6.2853780000000003E-3</c:v>
                </c:pt>
                <c:pt idx="30">
                  <c:v>6.7763169999999996E-3</c:v>
                </c:pt>
                <c:pt idx="31">
                  <c:v>8.0317640000000003E-3</c:v>
                </c:pt>
                <c:pt idx="32">
                  <c:v>9.9030560000000004E-3</c:v>
                </c:pt>
                <c:pt idx="33">
                  <c:v>1.2878291E-2</c:v>
                </c:pt>
                <c:pt idx="34">
                  <c:v>1.6051037000000001E-2</c:v>
                </c:pt>
                <c:pt idx="35">
                  <c:v>1.8477347000000002E-2</c:v>
                </c:pt>
                <c:pt idx="36">
                  <c:v>1.8940947999999999E-2</c:v>
                </c:pt>
                <c:pt idx="37">
                  <c:v>1.7160285000000001E-2</c:v>
                </c:pt>
                <c:pt idx="38">
                  <c:v>1.3824171E-2</c:v>
                </c:pt>
                <c:pt idx="39">
                  <c:v>1.0029554E-2</c:v>
                </c:pt>
                <c:pt idx="40">
                  <c:v>6.5582384999999998E-3</c:v>
                </c:pt>
                <c:pt idx="41">
                  <c:v>3.4024216999999999E-3</c:v>
                </c:pt>
                <c:pt idx="42">
                  <c:v>2.1073405999999999E-3</c:v>
                </c:pt>
                <c:pt idx="43">
                  <c:v>4.1654635999999997E-3</c:v>
                </c:pt>
                <c:pt idx="44">
                  <c:v>9.6576749999999992E-3</c:v>
                </c:pt>
                <c:pt idx="45">
                  <c:v>1.6369633000000001E-2</c:v>
                </c:pt>
                <c:pt idx="46">
                  <c:v>2.1633883999999999E-2</c:v>
                </c:pt>
                <c:pt idx="47">
                  <c:v>2.3938488000000001E-2</c:v>
                </c:pt>
                <c:pt idx="48">
                  <c:v>2.38266E-2</c:v>
                </c:pt>
                <c:pt idx="49">
                  <c:v>2.2224087E-2</c:v>
                </c:pt>
                <c:pt idx="50">
                  <c:v>1.9855866E-2</c:v>
                </c:pt>
                <c:pt idx="51">
                  <c:v>1.8313058E-2</c:v>
                </c:pt>
                <c:pt idx="52">
                  <c:v>1.8452112E-2</c:v>
                </c:pt>
                <c:pt idx="53">
                  <c:v>1.9662349999999999E-2</c:v>
                </c:pt>
                <c:pt idx="54">
                  <c:v>2.0997029E-2</c:v>
                </c:pt>
                <c:pt idx="55">
                  <c:v>2.2681679999999999E-2</c:v>
                </c:pt>
                <c:pt idx="56">
                  <c:v>2.6259174999999999E-2</c:v>
                </c:pt>
                <c:pt idx="57">
                  <c:v>3.1921152000000001E-2</c:v>
                </c:pt>
                <c:pt idx="58">
                  <c:v>3.7930104999999999E-2</c:v>
                </c:pt>
                <c:pt idx="59">
                  <c:v>4.2095896000000001E-2</c:v>
                </c:pt>
                <c:pt idx="60">
                  <c:v>4.2449497000000003E-2</c:v>
                </c:pt>
                <c:pt idx="61">
                  <c:v>4.0202043999999999E-2</c:v>
                </c:pt>
                <c:pt idx="62">
                  <c:v>3.6449200000000001E-2</c:v>
                </c:pt>
                <c:pt idx="63">
                  <c:v>3.2170669999999998E-2</c:v>
                </c:pt>
                <c:pt idx="64">
                  <c:v>2.8006900000000001E-2</c:v>
                </c:pt>
                <c:pt idx="65">
                  <c:v>2.6346207E-2</c:v>
                </c:pt>
                <c:pt idx="66">
                  <c:v>2.9214385999999998E-2</c:v>
                </c:pt>
                <c:pt idx="67">
                  <c:v>3.6131023999999998E-2</c:v>
                </c:pt>
                <c:pt idx="68">
                  <c:v>4.3696039999999998E-2</c:v>
                </c:pt>
                <c:pt idx="69">
                  <c:v>4.7254077999999998E-2</c:v>
                </c:pt>
                <c:pt idx="70">
                  <c:v>4.5129969999999998E-2</c:v>
                </c:pt>
                <c:pt idx="71">
                  <c:v>3.9041514999999999E-2</c:v>
                </c:pt>
                <c:pt idx="72">
                  <c:v>3.2067075E-2</c:v>
                </c:pt>
                <c:pt idx="73">
                  <c:v>2.5773154999999999E-2</c:v>
                </c:pt>
                <c:pt idx="74">
                  <c:v>1.9998769999999999E-2</c:v>
                </c:pt>
                <c:pt idx="75">
                  <c:v>1.4005111000000001E-2</c:v>
                </c:pt>
                <c:pt idx="76">
                  <c:v>8.789112E-3</c:v>
                </c:pt>
                <c:pt idx="77">
                  <c:v>6.7195194000000003E-3</c:v>
                </c:pt>
                <c:pt idx="78">
                  <c:v>9.1993860000000004E-3</c:v>
                </c:pt>
                <c:pt idx="79">
                  <c:v>1.4140619E-2</c:v>
                </c:pt>
                <c:pt idx="80">
                  <c:v>1.731154E-2</c:v>
                </c:pt>
                <c:pt idx="81">
                  <c:v>1.5767287000000001E-2</c:v>
                </c:pt>
                <c:pt idx="82">
                  <c:v>9.6302139999999998E-3</c:v>
                </c:pt>
                <c:pt idx="83">
                  <c:v>1.8756943999999999E-3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2.9663811000000002E-3</c:v>
                </c:pt>
                <c:pt idx="90">
                  <c:v>6.3220869999999997E-3</c:v>
                </c:pt>
                <c:pt idx="91">
                  <c:v>9.6103509999999996E-3</c:v>
                </c:pt>
                <c:pt idx="92">
                  <c:v>1.1908446E-2</c:v>
                </c:pt>
                <c:pt idx="93">
                  <c:v>1.3400538E-2</c:v>
                </c:pt>
                <c:pt idx="94">
                  <c:v>1.42392805E-2</c:v>
                </c:pt>
                <c:pt idx="95">
                  <c:v>1.4398394E-2</c:v>
                </c:pt>
                <c:pt idx="96">
                  <c:v>1.5385975E-2</c:v>
                </c:pt>
                <c:pt idx="97">
                  <c:v>1.681794E-2</c:v>
                </c:pt>
                <c:pt idx="98">
                  <c:v>1.8137475E-2</c:v>
                </c:pt>
                <c:pt idx="99">
                  <c:v>1.8771382E-2</c:v>
                </c:pt>
                <c:pt idx="100">
                  <c:v>1.868833E-2</c:v>
                </c:pt>
                <c:pt idx="101">
                  <c:v>1.8794568000000001E-2</c:v>
                </c:pt>
                <c:pt idx="102">
                  <c:v>1.8913210999999999E-2</c:v>
                </c:pt>
                <c:pt idx="103">
                  <c:v>1.9504203000000001E-2</c:v>
                </c:pt>
                <c:pt idx="104">
                  <c:v>1.9952775999999998E-2</c:v>
                </c:pt>
                <c:pt idx="105">
                  <c:v>2.0390503000000001E-2</c:v>
                </c:pt>
                <c:pt idx="106">
                  <c:v>2.0601346999999999E-2</c:v>
                </c:pt>
                <c:pt idx="107">
                  <c:v>2.0659436E-2</c:v>
                </c:pt>
                <c:pt idx="108">
                  <c:v>2.0124262E-2</c:v>
                </c:pt>
                <c:pt idx="109">
                  <c:v>1.9019167999999999E-2</c:v>
                </c:pt>
                <c:pt idx="110">
                  <c:v>1.7656272000000001E-2</c:v>
                </c:pt>
                <c:pt idx="111">
                  <c:v>1.8770410000000001E-2</c:v>
                </c:pt>
                <c:pt idx="112">
                  <c:v>1.7175699999999999E-2</c:v>
                </c:pt>
                <c:pt idx="113">
                  <c:v>1.5164382000000001E-2</c:v>
                </c:pt>
                <c:pt idx="114">
                  <c:v>1.2483419000000001E-2</c:v>
                </c:pt>
                <c:pt idx="115">
                  <c:v>9.0866420000000007E-3</c:v>
                </c:pt>
                <c:pt idx="116">
                  <c:v>5.3055155999999996E-3</c:v>
                </c:pt>
                <c:pt idx="117">
                  <c:v>1.1063993E-3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A23D-4889-80A2-27BFD07D9CD3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[2]Sheet1!$D$247:$DT$247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3.7800000000000003E-4</c:v>
                </c:pt>
                <c:pt idx="8">
                  <c:v>2.4528736000000002E-3</c:v>
                </c:pt>
                <c:pt idx="9">
                  <c:v>3.9458260000000004E-3</c:v>
                </c:pt>
                <c:pt idx="10">
                  <c:v>3.4345362999999999E-3</c:v>
                </c:pt>
                <c:pt idx="11">
                  <c:v>1.5037658000000001E-3</c:v>
                </c:pt>
                <c:pt idx="12">
                  <c:v>0</c:v>
                </c:pt>
                <c:pt idx="13">
                  <c:v>0</c:v>
                </c:pt>
                <c:pt idx="14">
                  <c:v>1.001161E-3</c:v>
                </c:pt>
                <c:pt idx="15">
                  <c:v>3.2926598000000001E-3</c:v>
                </c:pt>
                <c:pt idx="16">
                  <c:v>4.7890776999999999E-3</c:v>
                </c:pt>
                <c:pt idx="17">
                  <c:v>3.7838058000000002E-3</c:v>
                </c:pt>
                <c:pt idx="18">
                  <c:v>1.1601452000000001E-3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2.2030119999999999E-3</c:v>
                </c:pt>
                <c:pt idx="26">
                  <c:v>4.4259959999999997E-3</c:v>
                </c:pt>
                <c:pt idx="27">
                  <c:v>5.4506629999999997E-3</c:v>
                </c:pt>
                <c:pt idx="28">
                  <c:v>5.8412454000000003E-3</c:v>
                </c:pt>
                <c:pt idx="29">
                  <c:v>5.7702700000000001E-3</c:v>
                </c:pt>
                <c:pt idx="30">
                  <c:v>6.1758389999999998E-3</c:v>
                </c:pt>
                <c:pt idx="31">
                  <c:v>7.3893843000000002E-3</c:v>
                </c:pt>
                <c:pt idx="32">
                  <c:v>9.2731710000000002E-3</c:v>
                </c:pt>
                <c:pt idx="33">
                  <c:v>1.2233880000000001E-2</c:v>
                </c:pt>
                <c:pt idx="34">
                  <c:v>1.5395041999999999E-2</c:v>
                </c:pt>
                <c:pt idx="35">
                  <c:v>1.7845973000000001E-2</c:v>
                </c:pt>
                <c:pt idx="36">
                  <c:v>1.8386638E-2</c:v>
                </c:pt>
                <c:pt idx="37">
                  <c:v>1.6761655E-2</c:v>
                </c:pt>
                <c:pt idx="38">
                  <c:v>1.3513367E-2</c:v>
                </c:pt>
                <c:pt idx="39">
                  <c:v>9.7689030000000007E-3</c:v>
                </c:pt>
                <c:pt idx="40">
                  <c:v>6.3504989999999999E-3</c:v>
                </c:pt>
                <c:pt idx="41">
                  <c:v>3.3111575000000001E-3</c:v>
                </c:pt>
                <c:pt idx="42">
                  <c:v>2.0862198000000001E-3</c:v>
                </c:pt>
                <c:pt idx="43">
                  <c:v>4.0581547999999999E-3</c:v>
                </c:pt>
                <c:pt idx="44">
                  <c:v>9.3674929999999993E-3</c:v>
                </c:pt>
                <c:pt idx="45">
                  <c:v>1.5979980000000001E-2</c:v>
                </c:pt>
                <c:pt idx="46">
                  <c:v>2.1316443000000001E-2</c:v>
                </c:pt>
                <c:pt idx="47">
                  <c:v>2.377284E-2</c:v>
                </c:pt>
                <c:pt idx="48">
                  <c:v>2.3720960999999999E-2</c:v>
                </c:pt>
                <c:pt idx="49">
                  <c:v>2.2093514000000002E-2</c:v>
                </c:pt>
                <c:pt idx="50">
                  <c:v>1.9690735000000001E-2</c:v>
                </c:pt>
                <c:pt idx="51">
                  <c:v>1.8118504000000001E-2</c:v>
                </c:pt>
                <c:pt idx="52">
                  <c:v>1.8158028E-2</c:v>
                </c:pt>
                <c:pt idx="53">
                  <c:v>1.9204667000000002E-2</c:v>
                </c:pt>
                <c:pt idx="54">
                  <c:v>2.0436033999999999E-2</c:v>
                </c:pt>
                <c:pt idx="55">
                  <c:v>2.2175130000000001E-2</c:v>
                </c:pt>
                <c:pt idx="56">
                  <c:v>2.5920390000000001E-2</c:v>
                </c:pt>
                <c:pt idx="57">
                  <c:v>3.1798213999999998E-2</c:v>
                </c:pt>
                <c:pt idx="58">
                  <c:v>3.80331E-2</c:v>
                </c:pt>
                <c:pt idx="59">
                  <c:v>4.2429282999999998E-2</c:v>
                </c:pt>
                <c:pt idx="60">
                  <c:v>4.3002628000000001E-2</c:v>
                </c:pt>
                <c:pt idx="61">
                  <c:v>4.0827813999999997E-2</c:v>
                </c:pt>
                <c:pt idx="62">
                  <c:v>3.6915549999999998E-2</c:v>
                </c:pt>
                <c:pt idx="63">
                  <c:v>3.2255041999999998E-2</c:v>
                </c:pt>
                <c:pt idx="64">
                  <c:v>2.761309E-2</c:v>
                </c:pt>
                <c:pt idx="65">
                  <c:v>2.5542160000000001E-2</c:v>
                </c:pt>
                <c:pt idx="66">
                  <c:v>2.8180174999999998E-2</c:v>
                </c:pt>
                <c:pt idx="67">
                  <c:v>3.5017587000000003E-2</c:v>
                </c:pt>
                <c:pt idx="68">
                  <c:v>4.2608479999999997E-2</c:v>
                </c:pt>
                <c:pt idx="69">
                  <c:v>4.6257715999999997E-2</c:v>
                </c:pt>
                <c:pt idx="70">
                  <c:v>4.4341843999999998E-2</c:v>
                </c:pt>
                <c:pt idx="71">
                  <c:v>3.8631699999999998E-2</c:v>
                </c:pt>
                <c:pt idx="72">
                  <c:v>3.2121968000000001E-2</c:v>
                </c:pt>
                <c:pt idx="73">
                  <c:v>2.6214636999999999E-2</c:v>
                </c:pt>
                <c:pt idx="74">
                  <c:v>2.0572525000000001E-2</c:v>
                </c:pt>
                <c:pt idx="75">
                  <c:v>1.4457597000000001E-2</c:v>
                </c:pt>
                <c:pt idx="76">
                  <c:v>8.9515270000000008E-3</c:v>
                </c:pt>
                <c:pt idx="77">
                  <c:v>6.5089296999999999E-3</c:v>
                </c:pt>
                <c:pt idx="78">
                  <c:v>8.5760625000000004E-3</c:v>
                </c:pt>
                <c:pt idx="79">
                  <c:v>1.31792E-2</c:v>
                </c:pt>
                <c:pt idx="80">
                  <c:v>1.6280698E-2</c:v>
                </c:pt>
                <c:pt idx="81">
                  <c:v>1.5019602999999999E-2</c:v>
                </c:pt>
                <c:pt idx="82">
                  <c:v>9.398076E-3</c:v>
                </c:pt>
                <c:pt idx="83">
                  <c:v>2.0950355E-3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2.4372523000000001E-3</c:v>
                </c:pt>
                <c:pt idx="90">
                  <c:v>6.0178590000000004E-3</c:v>
                </c:pt>
                <c:pt idx="91">
                  <c:v>9.5878720000000008E-3</c:v>
                </c:pt>
                <c:pt idx="92">
                  <c:v>1.2146385000000001E-2</c:v>
                </c:pt>
                <c:pt idx="93">
                  <c:v>1.3800453000000001E-2</c:v>
                </c:pt>
                <c:pt idx="94">
                  <c:v>1.4676265000000001E-2</c:v>
                </c:pt>
                <c:pt idx="95">
                  <c:v>1.474574E-2</c:v>
                </c:pt>
                <c:pt idx="96">
                  <c:v>1.5520087E-2</c:v>
                </c:pt>
                <c:pt idx="97">
                  <c:v>1.6680967000000001E-2</c:v>
                </c:pt>
                <c:pt idx="98">
                  <c:v>1.770944E-2</c:v>
                </c:pt>
                <c:pt idx="99">
                  <c:v>1.8069014000000001E-2</c:v>
                </c:pt>
                <c:pt idx="100">
                  <c:v>1.7753749999999999E-2</c:v>
                </c:pt>
                <c:pt idx="101">
                  <c:v>1.7688130999999999E-2</c:v>
                </c:pt>
                <c:pt idx="102">
                  <c:v>1.7751402999999999E-2</c:v>
                </c:pt>
                <c:pt idx="103">
                  <c:v>1.8333491E-2</c:v>
                </c:pt>
                <c:pt idx="104">
                  <c:v>1.8855627999999999E-2</c:v>
                </c:pt>
                <c:pt idx="105">
                  <c:v>1.9440430000000002E-2</c:v>
                </c:pt>
                <c:pt idx="106">
                  <c:v>1.9861740999999999E-2</c:v>
                </c:pt>
                <c:pt idx="107">
                  <c:v>2.0202806E-2</c:v>
                </c:pt>
                <c:pt idx="108">
                  <c:v>1.9969065000000001E-2</c:v>
                </c:pt>
                <c:pt idx="109">
                  <c:v>1.9190840000000001E-2</c:v>
                </c:pt>
                <c:pt idx="110">
                  <c:v>1.8163452E-2</c:v>
                </c:pt>
                <c:pt idx="111">
                  <c:v>1.9589787000000001E-2</c:v>
                </c:pt>
                <c:pt idx="112">
                  <c:v>1.8263284000000001E-2</c:v>
                </c:pt>
                <c:pt idx="113">
                  <c:v>1.6507906999999999E-2</c:v>
                </c:pt>
                <c:pt idx="114">
                  <c:v>1.4040098000000001E-2</c:v>
                </c:pt>
                <c:pt idx="115">
                  <c:v>1.0808145999999999E-2</c:v>
                </c:pt>
                <c:pt idx="116">
                  <c:v>7.1484139999999996E-3</c:v>
                </c:pt>
                <c:pt idx="117">
                  <c:v>3.0380608999999999E-3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A23D-4889-80A2-27BFD07D9CD3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[2]Sheet1!$D$248:$DT$248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3.0800000000000001E-4</c:v>
                </c:pt>
                <c:pt idx="8">
                  <c:v>2.5258663E-3</c:v>
                </c:pt>
                <c:pt idx="9">
                  <c:v>4.1441580000000002E-3</c:v>
                </c:pt>
                <c:pt idx="10">
                  <c:v>3.7292380000000002E-3</c:v>
                </c:pt>
                <c:pt idx="11">
                  <c:v>1.8165662E-3</c:v>
                </c:pt>
                <c:pt idx="12">
                  <c:v>0</c:v>
                </c:pt>
                <c:pt idx="13">
                  <c:v>0</c:v>
                </c:pt>
                <c:pt idx="14">
                  <c:v>8.03E-4</c:v>
                </c:pt>
                <c:pt idx="15">
                  <c:v>2.8794572999999999E-3</c:v>
                </c:pt>
                <c:pt idx="16">
                  <c:v>4.2882514999999996E-3</c:v>
                </c:pt>
                <c:pt idx="17">
                  <c:v>3.3870432999999998E-3</c:v>
                </c:pt>
                <c:pt idx="18">
                  <c:v>1.0206E-3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2.0823578999999998E-3</c:v>
                </c:pt>
                <c:pt idx="26">
                  <c:v>4.1945539999999996E-3</c:v>
                </c:pt>
                <c:pt idx="27">
                  <c:v>5.1768070000000003E-3</c:v>
                </c:pt>
                <c:pt idx="28">
                  <c:v>5.5536450000000003E-3</c:v>
                </c:pt>
                <c:pt idx="29">
                  <c:v>5.5478825000000002E-3</c:v>
                </c:pt>
                <c:pt idx="30">
                  <c:v>5.9948754000000003E-3</c:v>
                </c:pt>
                <c:pt idx="31">
                  <c:v>7.1818749999999999E-3</c:v>
                </c:pt>
                <c:pt idx="32">
                  <c:v>8.9778710000000001E-3</c:v>
                </c:pt>
                <c:pt idx="33">
                  <c:v>1.1854886E-2</c:v>
                </c:pt>
                <c:pt idx="34">
                  <c:v>1.4991342E-2</c:v>
                </c:pt>
                <c:pt idx="35">
                  <c:v>1.7477961E-2</c:v>
                </c:pt>
                <c:pt idx="36">
                  <c:v>1.809326E-2</c:v>
                </c:pt>
                <c:pt idx="37">
                  <c:v>1.6527516999999999E-2</c:v>
                </c:pt>
                <c:pt idx="38">
                  <c:v>1.3410247E-2</c:v>
                </c:pt>
                <c:pt idx="39">
                  <c:v>9.7967260000000004E-3</c:v>
                </c:pt>
                <c:pt idx="40">
                  <c:v>6.4642234E-3</c:v>
                </c:pt>
                <c:pt idx="41">
                  <c:v>3.4162581000000002E-3</c:v>
                </c:pt>
                <c:pt idx="42">
                  <c:v>2.1305351999999999E-3</c:v>
                </c:pt>
                <c:pt idx="43">
                  <c:v>4.0294679999999996E-3</c:v>
                </c:pt>
                <c:pt idx="44">
                  <c:v>9.2337059999999995E-3</c:v>
                </c:pt>
                <c:pt idx="45">
                  <c:v>1.561922E-2</c:v>
                </c:pt>
                <c:pt idx="46">
                  <c:v>2.0605648000000001E-2</c:v>
                </c:pt>
                <c:pt idx="47">
                  <c:v>2.2697538E-2</c:v>
                </c:pt>
                <c:pt idx="48">
                  <c:v>2.2473845999999999E-2</c:v>
                </c:pt>
                <c:pt idx="49">
                  <c:v>2.0930667999999999E-2</c:v>
                </c:pt>
                <c:pt idx="50">
                  <c:v>1.8812300000000001E-2</c:v>
                </c:pt>
                <c:pt idx="51">
                  <c:v>1.7526202000000001E-2</c:v>
                </c:pt>
                <c:pt idx="52">
                  <c:v>1.7738062999999998E-2</c:v>
                </c:pt>
                <c:pt idx="53">
                  <c:v>1.8896678E-2</c:v>
                </c:pt>
                <c:pt idx="54">
                  <c:v>2.0281850000000001E-2</c:v>
                </c:pt>
                <c:pt idx="55">
                  <c:v>2.2189529999999999E-2</c:v>
                </c:pt>
                <c:pt idx="56">
                  <c:v>2.5998276000000001E-2</c:v>
                </c:pt>
                <c:pt idx="57">
                  <c:v>3.1765632000000002E-2</c:v>
                </c:pt>
                <c:pt idx="58">
                  <c:v>3.7814489999999999E-2</c:v>
                </c:pt>
                <c:pt idx="59">
                  <c:v>4.2083632000000003E-2</c:v>
                </c:pt>
                <c:pt idx="60">
                  <c:v>4.2668789999999998E-2</c:v>
                </c:pt>
                <c:pt idx="61">
                  <c:v>4.055284E-2</c:v>
                </c:pt>
                <c:pt idx="62">
                  <c:v>3.6723178000000002E-2</c:v>
                </c:pt>
                <c:pt idx="63">
                  <c:v>3.2178595999999997E-2</c:v>
                </c:pt>
                <c:pt idx="64">
                  <c:v>2.7718576000000002E-2</c:v>
                </c:pt>
                <c:pt idx="65">
                  <c:v>2.5814692E-2</c:v>
                </c:pt>
                <c:pt idx="66">
                  <c:v>2.8487133000000001E-2</c:v>
                </c:pt>
                <c:pt idx="67">
                  <c:v>3.5146993000000001E-2</c:v>
                </c:pt>
                <c:pt idx="68">
                  <c:v>4.2449918000000003E-2</c:v>
                </c:pt>
                <c:pt idx="69">
                  <c:v>4.5838070000000002E-2</c:v>
                </c:pt>
                <c:pt idx="70">
                  <c:v>4.3713897000000002E-2</c:v>
                </c:pt>
                <c:pt idx="71">
                  <c:v>3.7763536E-2</c:v>
                </c:pt>
                <c:pt idx="72">
                  <c:v>3.0957885000000001E-2</c:v>
                </c:pt>
                <c:pt idx="73">
                  <c:v>2.4884565000000001E-2</c:v>
                </c:pt>
                <c:pt idx="74">
                  <c:v>1.9405486E-2</c:v>
                </c:pt>
                <c:pt idx="75">
                  <c:v>1.3801386000000001E-2</c:v>
                </c:pt>
                <c:pt idx="76">
                  <c:v>8.8942929999999993E-3</c:v>
                </c:pt>
                <c:pt idx="77">
                  <c:v>6.7974078000000004E-3</c:v>
                </c:pt>
                <c:pt idx="78">
                  <c:v>8.8360490000000003E-3</c:v>
                </c:pt>
                <c:pt idx="79">
                  <c:v>1.3195719E-2</c:v>
                </c:pt>
                <c:pt idx="80">
                  <c:v>1.6127076000000001E-2</c:v>
                </c:pt>
                <c:pt idx="81">
                  <c:v>1.4922622999999999E-2</c:v>
                </c:pt>
                <c:pt idx="82">
                  <c:v>9.5273130000000008E-3</c:v>
                </c:pt>
                <c:pt idx="83">
                  <c:v>2.4386045999999998E-3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1.8730764999999999E-3</c:v>
                </c:pt>
                <c:pt idx="90">
                  <c:v>5.4275299999999999E-3</c:v>
                </c:pt>
                <c:pt idx="91">
                  <c:v>9.0260419999999997E-3</c:v>
                </c:pt>
                <c:pt idx="92">
                  <c:v>1.1678383000000001E-2</c:v>
                </c:pt>
                <c:pt idx="93">
                  <c:v>1.343459E-2</c:v>
                </c:pt>
                <c:pt idx="94">
                  <c:v>1.4400256E-2</c:v>
                </c:pt>
                <c:pt idx="95">
                  <c:v>1.4542454999999999E-2</c:v>
                </c:pt>
                <c:pt idx="96">
                  <c:v>1.5296839E-2</c:v>
                </c:pt>
                <c:pt idx="97">
                  <c:v>1.6363300000000001E-2</c:v>
                </c:pt>
                <c:pt idx="98">
                  <c:v>1.7280571000000002E-2</c:v>
                </c:pt>
                <c:pt idx="99">
                  <c:v>1.7556904000000002E-2</c:v>
                </c:pt>
                <c:pt idx="100">
                  <c:v>1.7197858999999999E-2</c:v>
                </c:pt>
                <c:pt idx="101">
                  <c:v>1.7150993E-2</c:v>
                </c:pt>
                <c:pt idx="102">
                  <c:v>1.720851E-2</c:v>
                </c:pt>
                <c:pt idx="103">
                  <c:v>1.7778430000000001E-2</c:v>
                </c:pt>
                <c:pt idx="104">
                  <c:v>1.8307367000000001E-2</c:v>
                </c:pt>
                <c:pt idx="105">
                  <c:v>1.8918026000000001E-2</c:v>
                </c:pt>
                <c:pt idx="106">
                  <c:v>1.9376224000000001E-2</c:v>
                </c:pt>
                <c:pt idx="107">
                  <c:v>1.9756077E-2</c:v>
                </c:pt>
                <c:pt idx="108">
                  <c:v>1.9569225999999999E-2</c:v>
                </c:pt>
                <c:pt idx="109">
                  <c:v>1.8837435E-2</c:v>
                </c:pt>
                <c:pt idx="110">
                  <c:v>1.7853146E-2</c:v>
                </c:pt>
                <c:pt idx="111">
                  <c:v>1.9513719999999998E-2</c:v>
                </c:pt>
                <c:pt idx="112">
                  <c:v>1.8316431000000001E-2</c:v>
                </c:pt>
                <c:pt idx="113">
                  <c:v>1.669963E-2</c:v>
                </c:pt>
                <c:pt idx="114">
                  <c:v>1.4391520999999999E-2</c:v>
                </c:pt>
                <c:pt idx="115">
                  <c:v>1.1339169E-2</c:v>
                </c:pt>
                <c:pt idx="116">
                  <c:v>7.8715060000000003E-3</c:v>
                </c:pt>
                <c:pt idx="117">
                  <c:v>3.9587985000000001E-3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A23D-4889-80A2-27BFD07D9CD3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[2]Sheet1!$D$249:$DT$249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2.0441595E-3</c:v>
                </c:pt>
                <c:pt idx="9">
                  <c:v>3.7985123000000001E-3</c:v>
                </c:pt>
                <c:pt idx="10">
                  <c:v>3.6156146999999999E-3</c:v>
                </c:pt>
                <c:pt idx="11">
                  <c:v>1.8948013000000001E-3</c:v>
                </c:pt>
                <c:pt idx="12">
                  <c:v>9.8800000000000003E-5</c:v>
                </c:pt>
                <c:pt idx="13">
                  <c:v>0</c:v>
                </c:pt>
                <c:pt idx="14">
                  <c:v>9.9099999999999991E-4</c:v>
                </c:pt>
                <c:pt idx="15">
                  <c:v>2.9822562E-3</c:v>
                </c:pt>
                <c:pt idx="16">
                  <c:v>4.2591304999999996E-3</c:v>
                </c:pt>
                <c:pt idx="17">
                  <c:v>3.2578870000000001E-3</c:v>
                </c:pt>
                <c:pt idx="18">
                  <c:v>8.25E-4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2.7959142000000001E-3</c:v>
                </c:pt>
                <c:pt idx="26">
                  <c:v>4.8450339999999998E-3</c:v>
                </c:pt>
                <c:pt idx="27">
                  <c:v>5.5937349999999999E-3</c:v>
                </c:pt>
                <c:pt idx="28">
                  <c:v>5.6811524999999998E-3</c:v>
                </c:pt>
                <c:pt idx="29">
                  <c:v>5.3734459999999996E-3</c:v>
                </c:pt>
                <c:pt idx="30">
                  <c:v>5.5581913000000002E-3</c:v>
                </c:pt>
                <c:pt idx="31">
                  <c:v>6.5558874E-3</c:v>
                </c:pt>
                <c:pt idx="32">
                  <c:v>8.3133180000000001E-3</c:v>
                </c:pt>
                <c:pt idx="33">
                  <c:v>1.1248542E-2</c:v>
                </c:pt>
                <c:pt idx="34">
                  <c:v>1.4533374999999999E-2</c:v>
                </c:pt>
                <c:pt idx="35">
                  <c:v>1.7147916999999999E-2</c:v>
                </c:pt>
                <c:pt idx="36">
                  <c:v>1.7835902000000001E-2</c:v>
                </c:pt>
                <c:pt idx="37">
                  <c:v>1.6343098E-2</c:v>
                </c:pt>
                <c:pt idx="38">
                  <c:v>1.3280927999999999E-2</c:v>
                </c:pt>
                <c:pt idx="39">
                  <c:v>9.7372929999999993E-3</c:v>
                </c:pt>
                <c:pt idx="40">
                  <c:v>6.4839106000000001E-3</c:v>
                </c:pt>
                <c:pt idx="41">
                  <c:v>3.474703E-3</c:v>
                </c:pt>
                <c:pt idx="42">
                  <c:v>2.1270019999999998E-3</c:v>
                </c:pt>
                <c:pt idx="43">
                  <c:v>3.8550085999999998E-3</c:v>
                </c:pt>
                <c:pt idx="44">
                  <c:v>8.9112150000000001E-3</c:v>
                </c:pt>
                <c:pt idx="45">
                  <c:v>1.5255090000000001E-2</c:v>
                </c:pt>
                <c:pt idx="46">
                  <c:v>2.0259747000000002E-2</c:v>
                </c:pt>
                <c:pt idx="47">
                  <c:v>2.2341749000000001E-2</c:v>
                </c:pt>
                <c:pt idx="48">
                  <c:v>2.203834E-2</c:v>
                </c:pt>
                <c:pt idx="49">
                  <c:v>2.0463800000000001E-2</c:v>
                </c:pt>
                <c:pt idx="50">
                  <c:v>1.841346E-2</c:v>
                </c:pt>
                <c:pt idx="51">
                  <c:v>1.7174890000000002E-2</c:v>
                </c:pt>
                <c:pt idx="52">
                  <c:v>1.7329898E-2</c:v>
                </c:pt>
                <c:pt idx="53">
                  <c:v>1.8368602000000001E-2</c:v>
                </c:pt>
                <c:pt idx="54">
                  <c:v>1.9780389999999998E-2</c:v>
                </c:pt>
                <c:pt idx="55">
                  <c:v>2.1919092000000001E-2</c:v>
                </c:pt>
                <c:pt idx="56">
                  <c:v>2.5984613E-2</c:v>
                </c:pt>
                <c:pt idx="57">
                  <c:v>3.1835143000000003E-2</c:v>
                </c:pt>
                <c:pt idx="58">
                  <c:v>3.7830549999999998E-2</c:v>
                </c:pt>
                <c:pt idx="59">
                  <c:v>4.2061134999999999E-2</c:v>
                </c:pt>
                <c:pt idx="60">
                  <c:v>4.2766419999999999E-2</c:v>
                </c:pt>
                <c:pt idx="61">
                  <c:v>4.079692E-2</c:v>
                </c:pt>
                <c:pt idx="62">
                  <c:v>3.7023325000000003E-2</c:v>
                </c:pt>
                <c:pt idx="63">
                  <c:v>3.2404284999999998E-2</c:v>
                </c:pt>
                <c:pt idx="64">
                  <c:v>2.7832032999999999E-2</c:v>
                </c:pt>
                <c:pt idx="65">
                  <c:v>2.5813233000000001E-2</c:v>
                </c:pt>
                <c:pt idx="66">
                  <c:v>2.8333859999999999E-2</c:v>
                </c:pt>
                <c:pt idx="67">
                  <c:v>3.4779712999999997E-2</c:v>
                </c:pt>
                <c:pt idx="68">
                  <c:v>4.1888736000000003E-2</c:v>
                </c:pt>
                <c:pt idx="69">
                  <c:v>4.5216113000000002E-2</c:v>
                </c:pt>
                <c:pt idx="70">
                  <c:v>4.3157580000000001E-2</c:v>
                </c:pt>
                <c:pt idx="71">
                  <c:v>3.728331E-2</c:v>
                </c:pt>
                <c:pt idx="72">
                  <c:v>3.0459106E-2</c:v>
                </c:pt>
                <c:pt idx="73">
                  <c:v>2.4337001E-2</c:v>
                </c:pt>
                <c:pt idx="74">
                  <c:v>1.8939600000000001E-2</c:v>
                </c:pt>
                <c:pt idx="75">
                  <c:v>1.3642549E-2</c:v>
                </c:pt>
                <c:pt idx="76">
                  <c:v>9.1021030000000003E-3</c:v>
                </c:pt>
                <c:pt idx="77">
                  <c:v>7.1376360000000002E-3</c:v>
                </c:pt>
                <c:pt idx="78">
                  <c:v>8.91372E-3</c:v>
                </c:pt>
                <c:pt idx="79">
                  <c:v>1.2767881E-2</c:v>
                </c:pt>
                <c:pt idx="80">
                  <c:v>1.5308667E-2</c:v>
                </c:pt>
                <c:pt idx="81">
                  <c:v>1.4036659999999999E-2</c:v>
                </c:pt>
                <c:pt idx="82">
                  <c:v>8.8482999999999999E-3</c:v>
                </c:pt>
                <c:pt idx="83">
                  <c:v>2.0505607000000001E-3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2.2045443999999998E-3</c:v>
                </c:pt>
                <c:pt idx="90">
                  <c:v>5.7415073000000004E-3</c:v>
                </c:pt>
                <c:pt idx="91">
                  <c:v>9.2194709999999999E-3</c:v>
                </c:pt>
                <c:pt idx="92">
                  <c:v>1.1697355E-2</c:v>
                </c:pt>
                <c:pt idx="93">
                  <c:v>1.3279599E-2</c:v>
                </c:pt>
                <c:pt idx="94">
                  <c:v>1.4111691000000001E-2</c:v>
                </c:pt>
                <c:pt idx="95">
                  <c:v>1.4174219E-2</c:v>
                </c:pt>
                <c:pt idx="96">
                  <c:v>1.4884391E-2</c:v>
                </c:pt>
                <c:pt idx="97">
                  <c:v>1.5932967999999999E-2</c:v>
                </c:pt>
                <c:pt idx="98">
                  <c:v>1.6836697000000001E-2</c:v>
                </c:pt>
                <c:pt idx="99">
                  <c:v>1.70844E-2</c:v>
                </c:pt>
                <c:pt idx="100">
                  <c:v>1.668362E-2</c:v>
                </c:pt>
                <c:pt idx="101">
                  <c:v>1.6530389999999999E-2</c:v>
                </c:pt>
                <c:pt idx="102">
                  <c:v>1.6579466000000001E-2</c:v>
                </c:pt>
                <c:pt idx="103">
                  <c:v>1.7125189999999998E-2</c:v>
                </c:pt>
                <c:pt idx="104">
                  <c:v>1.7654030000000001E-2</c:v>
                </c:pt>
                <c:pt idx="105">
                  <c:v>1.8291120000000001E-2</c:v>
                </c:pt>
                <c:pt idx="106">
                  <c:v>1.8802168000000001E-2</c:v>
                </c:pt>
                <c:pt idx="107">
                  <c:v>1.9238278000000001E-2</c:v>
                </c:pt>
                <c:pt idx="108">
                  <c:v>1.9156317999999999E-2</c:v>
                </c:pt>
                <c:pt idx="109">
                  <c:v>1.8546974000000001E-2</c:v>
                </c:pt>
                <c:pt idx="110">
                  <c:v>1.7693976E-2</c:v>
                </c:pt>
                <c:pt idx="111">
                  <c:v>1.9634109E-2</c:v>
                </c:pt>
                <c:pt idx="112">
                  <c:v>1.8631664999999999E-2</c:v>
                </c:pt>
                <c:pt idx="113">
                  <c:v>1.7195161E-2</c:v>
                </c:pt>
                <c:pt idx="114">
                  <c:v>1.5060011E-2</c:v>
                </c:pt>
                <c:pt idx="115">
                  <c:v>1.2171299E-2</c:v>
                </c:pt>
                <c:pt idx="116">
                  <c:v>8.8588195000000002E-3</c:v>
                </c:pt>
                <c:pt idx="117">
                  <c:v>5.0796069999999999E-3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A23D-4889-80A2-27BFD07D9CD3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[2]Sheet1!$D$250:$DT$250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1.22E-4</c:v>
                </c:pt>
                <c:pt idx="8">
                  <c:v>2.3711266000000001E-3</c:v>
                </c:pt>
                <c:pt idx="9">
                  <c:v>4.0735095000000001E-3</c:v>
                </c:pt>
                <c:pt idx="10">
                  <c:v>3.7624567999999998E-3</c:v>
                </c:pt>
                <c:pt idx="11">
                  <c:v>1.9219323E-3</c:v>
                </c:pt>
                <c:pt idx="12">
                  <c:v>5.0699999999999999E-5</c:v>
                </c:pt>
                <c:pt idx="13">
                  <c:v>0</c:v>
                </c:pt>
                <c:pt idx="14">
                  <c:v>7.6599999999999997E-4</c:v>
                </c:pt>
                <c:pt idx="15">
                  <c:v>2.6420992999999999E-3</c:v>
                </c:pt>
                <c:pt idx="16">
                  <c:v>3.8590676000000001E-3</c:v>
                </c:pt>
                <c:pt idx="17">
                  <c:v>2.916082E-3</c:v>
                </c:pt>
                <c:pt idx="18">
                  <c:v>6.6100000000000002E-4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2.7547627999999998E-3</c:v>
                </c:pt>
                <c:pt idx="26">
                  <c:v>4.6777375999999997E-3</c:v>
                </c:pt>
                <c:pt idx="27">
                  <c:v>5.315406E-3</c:v>
                </c:pt>
                <c:pt idx="28">
                  <c:v>5.2434242999999997E-3</c:v>
                </c:pt>
                <c:pt idx="29">
                  <c:v>4.8466105999999997E-3</c:v>
                </c:pt>
                <c:pt idx="30">
                  <c:v>5.0403234000000003E-3</c:v>
                </c:pt>
                <c:pt idx="31">
                  <c:v>6.1539966000000003E-3</c:v>
                </c:pt>
                <c:pt idx="32">
                  <c:v>8.0376030000000008E-3</c:v>
                </c:pt>
                <c:pt idx="33">
                  <c:v>1.1016575000000001E-2</c:v>
                </c:pt>
                <c:pt idx="34">
                  <c:v>1.4263527E-2</c:v>
                </c:pt>
                <c:pt idx="35">
                  <c:v>1.6852254000000001E-2</c:v>
                </c:pt>
                <c:pt idx="36">
                  <c:v>1.7611452999999999E-2</c:v>
                </c:pt>
                <c:pt idx="37">
                  <c:v>1.6282366999999999E-2</c:v>
                </c:pt>
                <c:pt idx="38">
                  <c:v>1.3438995E-2</c:v>
                </c:pt>
                <c:pt idx="39">
                  <c:v>1.0097171E-2</c:v>
                </c:pt>
                <c:pt idx="40">
                  <c:v>6.9881333000000002E-3</c:v>
                </c:pt>
                <c:pt idx="41">
                  <c:v>3.9467164000000004E-3</c:v>
                </c:pt>
                <c:pt idx="42">
                  <c:v>2.5085039999999999E-3</c:v>
                </c:pt>
                <c:pt idx="43">
                  <c:v>4.1667717000000003E-3</c:v>
                </c:pt>
                <c:pt idx="44">
                  <c:v>9.1972410000000001E-3</c:v>
                </c:pt>
                <c:pt idx="45">
                  <c:v>1.5507691000000001E-2</c:v>
                </c:pt>
                <c:pt idx="46">
                  <c:v>2.0425321999999999E-2</c:v>
                </c:pt>
                <c:pt idx="47">
                  <c:v>2.2360056999999999E-2</c:v>
                </c:pt>
                <c:pt idx="48">
                  <c:v>2.1904607999999999E-2</c:v>
                </c:pt>
                <c:pt idx="49">
                  <c:v>2.0180231E-2</c:v>
                </c:pt>
                <c:pt idx="50">
                  <c:v>1.8007115000000001E-2</c:v>
                </c:pt>
                <c:pt idx="51">
                  <c:v>1.67373E-2</c:v>
                </c:pt>
                <c:pt idx="52">
                  <c:v>1.6935410000000001E-2</c:v>
                </c:pt>
                <c:pt idx="53">
                  <c:v>1.8052835E-2</c:v>
                </c:pt>
                <c:pt idx="54">
                  <c:v>1.9528634999999999E-2</c:v>
                </c:pt>
                <c:pt idx="55">
                  <c:v>2.1717380000000001E-2</c:v>
                </c:pt>
                <c:pt idx="56">
                  <c:v>2.5888959999999999E-2</c:v>
                </c:pt>
                <c:pt idx="57">
                  <c:v>3.1937583999999998E-2</c:v>
                </c:pt>
                <c:pt idx="58">
                  <c:v>3.8134616000000003E-2</c:v>
                </c:pt>
                <c:pt idx="59">
                  <c:v>4.2431469999999999E-2</c:v>
                </c:pt>
                <c:pt idx="60">
                  <c:v>4.3050956000000001E-2</c:v>
                </c:pt>
                <c:pt idx="61">
                  <c:v>4.0886699999999998E-2</c:v>
                </c:pt>
                <c:pt idx="62">
                  <c:v>3.6931045000000003E-2</c:v>
                </c:pt>
                <c:pt idx="63">
                  <c:v>3.2222908000000001E-2</c:v>
                </c:pt>
                <c:pt idx="64">
                  <c:v>2.7643063999999998E-2</c:v>
                </c:pt>
                <c:pt idx="65">
                  <c:v>2.5677852000000001E-2</c:v>
                </c:pt>
                <c:pt idx="66">
                  <c:v>2.8234704999999999E-2</c:v>
                </c:pt>
                <c:pt idx="67">
                  <c:v>3.4598562999999999E-2</c:v>
                </c:pt>
                <c:pt idx="68">
                  <c:v>4.146627E-2</c:v>
                </c:pt>
                <c:pt idx="69">
                  <c:v>4.450457E-2</c:v>
                </c:pt>
                <c:pt idx="70">
                  <c:v>4.2330923999999999E-2</c:v>
                </c:pt>
                <c:pt idx="71">
                  <c:v>3.6658533E-2</c:v>
                </c:pt>
                <c:pt idx="72">
                  <c:v>3.031182E-2</c:v>
                </c:pt>
                <c:pt idx="73">
                  <c:v>2.4715338E-2</c:v>
                </c:pt>
                <c:pt idx="74">
                  <c:v>1.95906E-2</c:v>
                </c:pt>
                <c:pt idx="75">
                  <c:v>1.4173211E-2</c:v>
                </c:pt>
                <c:pt idx="76">
                  <c:v>9.2169669999999995E-3</c:v>
                </c:pt>
                <c:pt idx="77">
                  <c:v>6.815794E-3</c:v>
                </c:pt>
                <c:pt idx="78">
                  <c:v>8.3374090000000005E-3</c:v>
                </c:pt>
                <c:pt idx="79">
                  <c:v>1.2132234E-2</c:v>
                </c:pt>
                <c:pt idx="80">
                  <c:v>1.4694232999999999E-2</c:v>
                </c:pt>
                <c:pt idx="81">
                  <c:v>1.3491062E-2</c:v>
                </c:pt>
                <c:pt idx="82">
                  <c:v>8.4714539999999998E-3</c:v>
                </c:pt>
                <c:pt idx="83">
                  <c:v>1.9454969E-3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2.4179983999999999E-3</c:v>
                </c:pt>
                <c:pt idx="90">
                  <c:v>5.9202192000000001E-3</c:v>
                </c:pt>
                <c:pt idx="91">
                  <c:v>9.4305659999999996E-3</c:v>
                </c:pt>
                <c:pt idx="92">
                  <c:v>1.1931448000000001E-2</c:v>
                </c:pt>
                <c:pt idx="93">
                  <c:v>1.3511855E-2</c:v>
                </c:pt>
                <c:pt idx="94">
                  <c:v>1.4287177999999999E-2</c:v>
                </c:pt>
                <c:pt idx="95">
                  <c:v>1.4236996999999999E-2</c:v>
                </c:pt>
                <c:pt idx="96">
                  <c:v>1.4805064999999999E-2</c:v>
                </c:pt>
                <c:pt idx="97">
                  <c:v>1.5698988000000001E-2</c:v>
                </c:pt>
                <c:pt idx="98">
                  <c:v>1.6472558000000002E-2</c:v>
                </c:pt>
                <c:pt idx="99">
                  <c:v>1.6634025E-2</c:v>
                </c:pt>
                <c:pt idx="100">
                  <c:v>1.6186164999999999E-2</c:v>
                </c:pt>
                <c:pt idx="101">
                  <c:v>1.6023774000000001E-2</c:v>
                </c:pt>
                <c:pt idx="102">
                  <c:v>1.6081518E-2</c:v>
                </c:pt>
                <c:pt idx="103">
                  <c:v>1.6643727000000001E-2</c:v>
                </c:pt>
                <c:pt idx="104">
                  <c:v>1.7208999999999999E-2</c:v>
                </c:pt>
                <c:pt idx="105">
                  <c:v>1.7901387000000001E-2</c:v>
                </c:pt>
                <c:pt idx="106">
                  <c:v>1.8483731999999999E-2</c:v>
                </c:pt>
                <c:pt idx="107">
                  <c:v>1.90093E-2</c:v>
                </c:pt>
                <c:pt idx="108">
                  <c:v>1.9027451000000001E-2</c:v>
                </c:pt>
                <c:pt idx="109">
                  <c:v>1.8529496999999999E-2</c:v>
                </c:pt>
                <c:pt idx="110">
                  <c:v>1.7796718E-2</c:v>
                </c:pt>
                <c:pt idx="111">
                  <c:v>1.9756653999999998E-2</c:v>
                </c:pt>
                <c:pt idx="112">
                  <c:v>1.8833794000000001E-2</c:v>
                </c:pt>
                <c:pt idx="113">
                  <c:v>1.7460667999999999E-2</c:v>
                </c:pt>
                <c:pt idx="114">
                  <c:v>1.5376044E-2</c:v>
                </c:pt>
                <c:pt idx="115">
                  <c:v>1.2530698999999999E-2</c:v>
                </c:pt>
                <c:pt idx="116">
                  <c:v>9.246364E-3</c:v>
                </c:pt>
                <c:pt idx="117">
                  <c:v>5.4895687E-3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A23D-4889-80A2-27BFD07D9CD3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[2]Sheet1!$D$251:$DT$251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1.9561373999999999E-3</c:v>
                </c:pt>
                <c:pt idx="9">
                  <c:v>3.7382802000000001E-3</c:v>
                </c:pt>
                <c:pt idx="10">
                  <c:v>3.6696720000000001E-3</c:v>
                </c:pt>
                <c:pt idx="11">
                  <c:v>2.0980170999999998E-3</c:v>
                </c:pt>
                <c:pt idx="12">
                  <c:v>3.6099999999999999E-4</c:v>
                </c:pt>
                <c:pt idx="13">
                  <c:v>0</c:v>
                </c:pt>
                <c:pt idx="14">
                  <c:v>7.7800000000000005E-4</c:v>
                </c:pt>
                <c:pt idx="15">
                  <c:v>2.4184135000000001E-3</c:v>
                </c:pt>
                <c:pt idx="16">
                  <c:v>3.4848063000000001E-3</c:v>
                </c:pt>
                <c:pt idx="17">
                  <c:v>2.5359269999999999E-3</c:v>
                </c:pt>
                <c:pt idx="18">
                  <c:v>3.77E-4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1.8900000000000001E-4</c:v>
                </c:pt>
                <c:pt idx="25">
                  <c:v>2.7965296000000001E-3</c:v>
                </c:pt>
                <c:pt idx="26">
                  <c:v>4.5367576999999996E-3</c:v>
                </c:pt>
                <c:pt idx="27">
                  <c:v>5.0812842999999998E-3</c:v>
                </c:pt>
                <c:pt idx="28">
                  <c:v>5.0589023000000002E-3</c:v>
                </c:pt>
                <c:pt idx="29">
                  <c:v>4.7797129999999997E-3</c:v>
                </c:pt>
                <c:pt idx="30">
                  <c:v>5.0885873E-3</c:v>
                </c:pt>
                <c:pt idx="31">
                  <c:v>6.2095042999999999E-3</c:v>
                </c:pt>
                <c:pt idx="32">
                  <c:v>8.0290770000000008E-3</c:v>
                </c:pt>
                <c:pt idx="33">
                  <c:v>1.0941060000000001E-2</c:v>
                </c:pt>
                <c:pt idx="34">
                  <c:v>1.4196856000000001E-2</c:v>
                </c:pt>
                <c:pt idx="35">
                  <c:v>1.6851242999999998E-2</c:v>
                </c:pt>
                <c:pt idx="36">
                  <c:v>1.7649974999999998E-2</c:v>
                </c:pt>
                <c:pt idx="37">
                  <c:v>1.6250830000000001E-2</c:v>
                </c:pt>
                <c:pt idx="38">
                  <c:v>1.3271778E-2</c:v>
                </c:pt>
                <c:pt idx="39">
                  <c:v>9.8571490000000008E-3</c:v>
                </c:pt>
                <c:pt idx="40">
                  <c:v>6.7571825000000002E-3</c:v>
                </c:pt>
                <c:pt idx="41">
                  <c:v>3.8342254999999999E-3</c:v>
                </c:pt>
                <c:pt idx="42">
                  <c:v>2.5188588E-3</c:v>
                </c:pt>
                <c:pt idx="43">
                  <c:v>4.2659007000000002E-3</c:v>
                </c:pt>
                <c:pt idx="44">
                  <c:v>9.3122949999999999E-3</c:v>
                </c:pt>
                <c:pt idx="45">
                  <c:v>1.5558659000000001E-2</c:v>
                </c:pt>
                <c:pt idx="46">
                  <c:v>2.0329404999999998E-2</c:v>
                </c:pt>
                <c:pt idx="47">
                  <c:v>2.2097412E-2</c:v>
                </c:pt>
                <c:pt idx="48">
                  <c:v>2.1573996000000002E-2</c:v>
                </c:pt>
                <c:pt idx="49">
                  <c:v>1.9914930000000001E-2</c:v>
                </c:pt>
                <c:pt idx="50">
                  <c:v>1.7906724999999998E-2</c:v>
                </c:pt>
                <c:pt idx="51">
                  <c:v>1.6792323000000001E-2</c:v>
                </c:pt>
                <c:pt idx="52">
                  <c:v>1.7055682999999999E-2</c:v>
                </c:pt>
                <c:pt idx="53">
                  <c:v>1.8197265000000001E-2</c:v>
                </c:pt>
                <c:pt idx="54">
                  <c:v>1.9662355999999999E-2</c:v>
                </c:pt>
                <c:pt idx="55">
                  <c:v>2.1752547000000001E-2</c:v>
                </c:pt>
                <c:pt idx="56">
                  <c:v>2.5707095999999999E-2</c:v>
                </c:pt>
                <c:pt idx="57">
                  <c:v>3.1439717999999998E-2</c:v>
                </c:pt>
                <c:pt idx="58">
                  <c:v>3.7435554000000003E-2</c:v>
                </c:pt>
                <c:pt idx="59">
                  <c:v>4.1821740000000003E-2</c:v>
                </c:pt>
                <c:pt idx="60">
                  <c:v>4.2817436E-2</c:v>
                </c:pt>
                <c:pt idx="61">
                  <c:v>4.1074491999999997E-2</c:v>
                </c:pt>
                <c:pt idx="62">
                  <c:v>3.7289443999999998E-2</c:v>
                </c:pt>
                <c:pt idx="63">
                  <c:v>3.2390136E-2</c:v>
                </c:pt>
                <c:pt idx="64">
                  <c:v>2.745479E-2</c:v>
                </c:pt>
                <c:pt idx="65">
                  <c:v>2.5217257E-2</c:v>
                </c:pt>
                <c:pt idx="66">
                  <c:v>2.7744833E-2</c:v>
                </c:pt>
                <c:pt idx="67">
                  <c:v>3.4311444000000003E-2</c:v>
                </c:pt>
                <c:pt idx="68">
                  <c:v>4.1470590000000002E-2</c:v>
                </c:pt>
                <c:pt idx="69">
                  <c:v>4.4749039999999997E-2</c:v>
                </c:pt>
                <c:pt idx="70">
                  <c:v>4.2652166999999998E-2</c:v>
                </c:pt>
                <c:pt idx="71">
                  <c:v>3.6890840000000001E-2</c:v>
                </c:pt>
                <c:pt idx="72">
                  <c:v>3.0324584000000002E-2</c:v>
                </c:pt>
                <c:pt idx="73">
                  <c:v>2.441573E-2</c:v>
                </c:pt>
                <c:pt idx="74">
                  <c:v>1.8967233999999999E-2</c:v>
                </c:pt>
                <c:pt idx="75">
                  <c:v>1.3365872000000001E-2</c:v>
                </c:pt>
                <c:pt idx="76">
                  <c:v>8.5534164999999992E-3</c:v>
                </c:pt>
                <c:pt idx="77">
                  <c:v>6.6174822999999997E-3</c:v>
                </c:pt>
                <c:pt idx="78">
                  <c:v>8.6982580000000004E-3</c:v>
                </c:pt>
                <c:pt idx="79">
                  <c:v>1.2851639999999999E-2</c:v>
                </c:pt>
                <c:pt idx="80">
                  <c:v>1.5436940999999999E-2</c:v>
                </c:pt>
                <c:pt idx="81">
                  <c:v>1.3994018E-2</c:v>
                </c:pt>
                <c:pt idx="82">
                  <c:v>8.6413175000000005E-3</c:v>
                </c:pt>
                <c:pt idx="83">
                  <c:v>1.8372616E-3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2.0080219999999999E-3</c:v>
                </c:pt>
                <c:pt idx="90">
                  <c:v>5.6279670000000002E-3</c:v>
                </c:pt>
                <c:pt idx="91">
                  <c:v>9.3033460000000005E-3</c:v>
                </c:pt>
                <c:pt idx="92">
                  <c:v>1.1993515999999999E-2</c:v>
                </c:pt>
                <c:pt idx="93">
                  <c:v>1.3723189E-2</c:v>
                </c:pt>
                <c:pt idx="94">
                  <c:v>1.4588014E-2</c:v>
                </c:pt>
                <c:pt idx="95">
                  <c:v>1.4585852E-2</c:v>
                </c:pt>
                <c:pt idx="96">
                  <c:v>1.5112386E-2</c:v>
                </c:pt>
                <c:pt idx="97">
                  <c:v>1.5899905999999998E-2</c:v>
                </c:pt>
                <c:pt idx="98">
                  <c:v>1.6546390000000001E-2</c:v>
                </c:pt>
                <c:pt idx="99">
                  <c:v>1.6597351E-2</c:v>
                </c:pt>
                <c:pt idx="100">
                  <c:v>1.6078559999999999E-2</c:v>
                </c:pt>
                <c:pt idx="101">
                  <c:v>1.5899025000000001E-2</c:v>
                </c:pt>
                <c:pt idx="102">
                  <c:v>1.5953644999999999E-2</c:v>
                </c:pt>
                <c:pt idx="103">
                  <c:v>1.6543077E-2</c:v>
                </c:pt>
                <c:pt idx="104">
                  <c:v>1.7148942E-2</c:v>
                </c:pt>
                <c:pt idx="105">
                  <c:v>1.7886550000000001E-2</c:v>
                </c:pt>
                <c:pt idx="106">
                  <c:v>1.8511086999999999E-2</c:v>
                </c:pt>
                <c:pt idx="107">
                  <c:v>1.9048809999999999E-2</c:v>
                </c:pt>
                <c:pt idx="108">
                  <c:v>1.9084765E-2</c:v>
                </c:pt>
                <c:pt idx="109">
                  <c:v>1.8580385000000001E-2</c:v>
                </c:pt>
                <c:pt idx="110">
                  <c:v>1.7818491999999998E-2</c:v>
                </c:pt>
                <c:pt idx="111">
                  <c:v>1.9851493000000001E-2</c:v>
                </c:pt>
                <c:pt idx="112">
                  <c:v>1.8915026000000001E-2</c:v>
                </c:pt>
                <c:pt idx="113">
                  <c:v>1.7522626999999999E-2</c:v>
                </c:pt>
                <c:pt idx="114">
                  <c:v>1.5423546E-2</c:v>
                </c:pt>
                <c:pt idx="115">
                  <c:v>1.2570926E-2</c:v>
                </c:pt>
                <c:pt idx="116">
                  <c:v>9.2910349999999996E-3</c:v>
                </c:pt>
                <c:pt idx="117">
                  <c:v>5.5497259999999996E-3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A23D-4889-80A2-27BFD07D9CD3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[2]Sheet1!$D$252:$DT$252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8.3300000000000005E-5</c:v>
                </c:pt>
                <c:pt idx="8">
                  <c:v>2.2473913000000002E-3</c:v>
                </c:pt>
                <c:pt idx="9">
                  <c:v>3.8417983000000001E-3</c:v>
                </c:pt>
                <c:pt idx="10">
                  <c:v>3.4386731999999998E-3</c:v>
                </c:pt>
                <c:pt idx="11">
                  <c:v>1.5533327E-3</c:v>
                </c:pt>
                <c:pt idx="12">
                  <c:v>0</c:v>
                </c:pt>
                <c:pt idx="13">
                  <c:v>0</c:v>
                </c:pt>
                <c:pt idx="14">
                  <c:v>7.0200000000000004E-4</c:v>
                </c:pt>
                <c:pt idx="15">
                  <c:v>2.9184108E-3</c:v>
                </c:pt>
                <c:pt idx="16">
                  <c:v>4.4983695000000001E-3</c:v>
                </c:pt>
                <c:pt idx="17">
                  <c:v>3.7627020000000001E-3</c:v>
                </c:pt>
                <c:pt idx="18">
                  <c:v>1.4021085E-3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1.9936732000000001E-3</c:v>
                </c:pt>
                <c:pt idx="26">
                  <c:v>4.2383634000000003E-3</c:v>
                </c:pt>
                <c:pt idx="27">
                  <c:v>5.3633064999999997E-3</c:v>
                </c:pt>
                <c:pt idx="28">
                  <c:v>5.8648175999999998E-3</c:v>
                </c:pt>
                <c:pt idx="29">
                  <c:v>5.8876616E-3</c:v>
                </c:pt>
                <c:pt idx="30">
                  <c:v>6.3383941999999999E-3</c:v>
                </c:pt>
                <c:pt idx="31">
                  <c:v>7.5192610000000002E-3</c:v>
                </c:pt>
                <c:pt idx="32">
                  <c:v>9.3498790000000002E-3</c:v>
                </c:pt>
                <c:pt idx="33">
                  <c:v>1.2324705E-2</c:v>
                </c:pt>
                <c:pt idx="34">
                  <c:v>1.560481E-2</c:v>
                </c:pt>
                <c:pt idx="35">
                  <c:v>1.8194109999999999E-2</c:v>
                </c:pt>
                <c:pt idx="36">
                  <c:v>1.8807181999999999E-2</c:v>
                </c:pt>
                <c:pt idx="37">
                  <c:v>1.7107269000000001E-2</c:v>
                </c:pt>
                <c:pt idx="38">
                  <c:v>1.3759125000000001E-2</c:v>
                </c:pt>
                <c:pt idx="39">
                  <c:v>9.9650320000000004E-3</c:v>
                </c:pt>
                <c:pt idx="40">
                  <c:v>6.5876394999999999E-3</c:v>
                </c:pt>
                <c:pt idx="41">
                  <c:v>3.6098699999999998E-3</c:v>
                </c:pt>
                <c:pt idx="42">
                  <c:v>2.3515317999999999E-3</c:v>
                </c:pt>
                <c:pt idx="43">
                  <c:v>4.2048915999999999E-3</c:v>
                </c:pt>
                <c:pt idx="44">
                  <c:v>9.3934180000000006E-3</c:v>
                </c:pt>
                <c:pt idx="45">
                  <c:v>1.5893236000000002E-2</c:v>
                </c:pt>
                <c:pt idx="46">
                  <c:v>2.1060771999999998E-2</c:v>
                </c:pt>
                <c:pt idx="47">
                  <c:v>2.3285456E-2</c:v>
                </c:pt>
                <c:pt idx="48">
                  <c:v>2.3057148E-2</c:v>
                </c:pt>
                <c:pt idx="49">
                  <c:v>2.1429034E-2</c:v>
                </c:pt>
                <c:pt idx="50">
                  <c:v>1.9229085999999999E-2</c:v>
                </c:pt>
                <c:pt idx="51">
                  <c:v>1.7914465000000001E-2</c:v>
                </c:pt>
                <c:pt idx="52">
                  <c:v>1.8159689999999999E-2</c:v>
                </c:pt>
                <c:pt idx="53">
                  <c:v>1.9309739999999999E-2</c:v>
                </c:pt>
                <c:pt idx="54">
                  <c:v>2.0584673000000001E-2</c:v>
                </c:pt>
                <c:pt idx="55">
                  <c:v>2.2328664000000002E-2</c:v>
                </c:pt>
                <c:pt idx="56">
                  <c:v>2.6022566E-2</c:v>
                </c:pt>
                <c:pt idx="57">
                  <c:v>3.1801976000000003E-2</c:v>
                </c:pt>
                <c:pt idx="58">
                  <c:v>3.7935327999999997E-2</c:v>
                </c:pt>
                <c:pt idx="59">
                  <c:v>4.2239939999999997E-2</c:v>
                </c:pt>
                <c:pt idx="60">
                  <c:v>4.2770534999999998E-2</c:v>
                </c:pt>
                <c:pt idx="61">
                  <c:v>4.0579885000000003E-2</c:v>
                </c:pt>
                <c:pt idx="62">
                  <c:v>3.6738930000000003E-2</c:v>
                </c:pt>
                <c:pt idx="63">
                  <c:v>3.2249107999999999E-2</c:v>
                </c:pt>
                <c:pt idx="64">
                  <c:v>2.7838592999999998E-2</c:v>
                </c:pt>
                <c:pt idx="65">
                  <c:v>2.5957893999999999E-2</c:v>
                </c:pt>
                <c:pt idx="66">
                  <c:v>2.8629122E-2</c:v>
                </c:pt>
                <c:pt idx="67">
                  <c:v>3.5279100000000001E-2</c:v>
                </c:pt>
                <c:pt idx="68">
                  <c:v>4.2571906E-2</c:v>
                </c:pt>
                <c:pt idx="69">
                  <c:v>4.5950315999999998E-2</c:v>
                </c:pt>
                <c:pt idx="70">
                  <c:v>4.3893386E-2</c:v>
                </c:pt>
                <c:pt idx="71">
                  <c:v>3.8150759999999999E-2</c:v>
                </c:pt>
                <c:pt idx="72">
                  <c:v>3.163821E-2</c:v>
                </c:pt>
                <c:pt idx="73">
                  <c:v>2.5737822E-2</c:v>
                </c:pt>
                <c:pt idx="74">
                  <c:v>2.0128305999999999E-2</c:v>
                </c:pt>
                <c:pt idx="75">
                  <c:v>1.4101461500000001E-2</c:v>
                </c:pt>
                <c:pt idx="76">
                  <c:v>8.7283889999999996E-3</c:v>
                </c:pt>
                <c:pt idx="77">
                  <c:v>6.4172936000000003E-3</c:v>
                </c:pt>
                <c:pt idx="78">
                  <c:v>8.5807250000000009E-3</c:v>
                </c:pt>
                <c:pt idx="79">
                  <c:v>1.3244438000000001E-2</c:v>
                </c:pt>
                <c:pt idx="80">
                  <c:v>1.641596E-2</c:v>
                </c:pt>
                <c:pt idx="81">
                  <c:v>1.5279361E-2</c:v>
                </c:pt>
                <c:pt idx="82">
                  <c:v>9.8032850000000001E-3</c:v>
                </c:pt>
                <c:pt idx="83">
                  <c:v>2.6013261999999998E-3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2.1072482E-3</c:v>
                </c:pt>
                <c:pt idx="90">
                  <c:v>5.5113504999999997E-3</c:v>
                </c:pt>
                <c:pt idx="91">
                  <c:v>8.9740970000000003E-3</c:v>
                </c:pt>
                <c:pt idx="92">
                  <c:v>1.1536365E-2</c:v>
                </c:pt>
                <c:pt idx="93">
                  <c:v>1.3265766999999999E-2</c:v>
                </c:pt>
                <c:pt idx="94">
                  <c:v>1.4260573E-2</c:v>
                </c:pt>
                <c:pt idx="95">
                  <c:v>1.4466962E-2</c:v>
                </c:pt>
                <c:pt idx="96">
                  <c:v>1.5337877999999999E-2</c:v>
                </c:pt>
                <c:pt idx="97">
                  <c:v>1.6556634000000001E-2</c:v>
                </c:pt>
                <c:pt idx="98">
                  <c:v>1.7612576000000001E-2</c:v>
                </c:pt>
                <c:pt idx="99">
                  <c:v>1.7984506000000001E-2</c:v>
                </c:pt>
                <c:pt idx="100">
                  <c:v>1.7674042000000001E-2</c:v>
                </c:pt>
                <c:pt idx="101">
                  <c:v>1.7599043000000002E-2</c:v>
                </c:pt>
                <c:pt idx="102">
                  <c:v>1.7628705000000001E-2</c:v>
                </c:pt>
                <c:pt idx="103">
                  <c:v>1.8160803E-2</c:v>
                </c:pt>
                <c:pt idx="104">
                  <c:v>1.8628180000000001E-2</c:v>
                </c:pt>
                <c:pt idx="105">
                  <c:v>1.9159530000000001E-2</c:v>
                </c:pt>
                <c:pt idx="106">
                  <c:v>1.952711E-2</c:v>
                </c:pt>
                <c:pt idx="107">
                  <c:v>1.9807681000000001E-2</c:v>
                </c:pt>
                <c:pt idx="108">
                  <c:v>1.9526986E-2</c:v>
                </c:pt>
                <c:pt idx="109">
                  <c:v>1.8706163000000001E-2</c:v>
                </c:pt>
                <c:pt idx="110">
                  <c:v>1.7646657E-2</c:v>
                </c:pt>
                <c:pt idx="111">
                  <c:v>1.9138424000000001E-2</c:v>
                </c:pt>
                <c:pt idx="112">
                  <c:v>1.7842647E-2</c:v>
                </c:pt>
                <c:pt idx="113">
                  <c:v>1.6123878000000001E-2</c:v>
                </c:pt>
                <c:pt idx="114">
                  <c:v>1.3712073999999999E-2</c:v>
                </c:pt>
                <c:pt idx="115">
                  <c:v>1.0557759999999999E-2</c:v>
                </c:pt>
                <c:pt idx="116">
                  <c:v>6.9844740000000001E-3</c:v>
                </c:pt>
                <c:pt idx="117">
                  <c:v>2.9599782999999999E-3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A23D-4889-80A2-27BFD07D9CD3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[2]Sheet1!$D$253:$DT$253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1.8852649000000001E-3</c:v>
                </c:pt>
                <c:pt idx="9">
                  <c:v>3.7332263000000002E-3</c:v>
                </c:pt>
                <c:pt idx="10">
                  <c:v>3.6198404000000002E-3</c:v>
                </c:pt>
                <c:pt idx="11">
                  <c:v>1.9178329E-3</c:v>
                </c:pt>
                <c:pt idx="12">
                  <c:v>7.1799999999999997E-5</c:v>
                </c:pt>
                <c:pt idx="13">
                  <c:v>0</c:v>
                </c:pt>
                <c:pt idx="14">
                  <c:v>6.9399999999999996E-4</c:v>
                </c:pt>
                <c:pt idx="15">
                  <c:v>2.6094566999999998E-3</c:v>
                </c:pt>
                <c:pt idx="16">
                  <c:v>3.9395330000000003E-3</c:v>
                </c:pt>
                <c:pt idx="17">
                  <c:v>3.0701149E-3</c:v>
                </c:pt>
                <c:pt idx="18">
                  <c:v>8.0400000000000003E-4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2.6957985999999999E-3</c:v>
                </c:pt>
                <c:pt idx="26">
                  <c:v>4.6469479999999997E-3</c:v>
                </c:pt>
                <c:pt idx="27">
                  <c:v>5.3084530000000003E-3</c:v>
                </c:pt>
                <c:pt idx="28">
                  <c:v>5.3093536000000004E-3</c:v>
                </c:pt>
                <c:pt idx="29">
                  <c:v>5.0208290000000001E-3</c:v>
                </c:pt>
                <c:pt idx="30">
                  <c:v>5.2846100000000003E-3</c:v>
                </c:pt>
                <c:pt idx="31">
                  <c:v>6.368907E-3</c:v>
                </c:pt>
                <c:pt idx="32">
                  <c:v>8.1429209999999991E-3</c:v>
                </c:pt>
                <c:pt idx="33">
                  <c:v>1.1033158E-2</c:v>
                </c:pt>
                <c:pt idx="34">
                  <c:v>1.4299513E-2</c:v>
                </c:pt>
                <c:pt idx="35">
                  <c:v>1.7012952000000001E-2</c:v>
                </c:pt>
                <c:pt idx="36">
                  <c:v>1.7912714E-2</c:v>
                </c:pt>
                <c:pt idx="37">
                  <c:v>1.6643720000000001E-2</c:v>
                </c:pt>
                <c:pt idx="38">
                  <c:v>1.3691224E-2</c:v>
                </c:pt>
                <c:pt idx="39">
                  <c:v>1.0162429000000001E-2</c:v>
                </c:pt>
                <c:pt idx="40">
                  <c:v>6.8948064E-3</c:v>
                </c:pt>
                <c:pt idx="41">
                  <c:v>3.88952E-3</c:v>
                </c:pt>
                <c:pt idx="42">
                  <c:v>2.5689039999999999E-3</c:v>
                </c:pt>
                <c:pt idx="43">
                  <c:v>4.2832787000000004E-3</c:v>
                </c:pt>
                <c:pt idx="44">
                  <c:v>9.2296819999999995E-3</c:v>
                </c:pt>
                <c:pt idx="45">
                  <c:v>1.5370788999999999E-2</c:v>
                </c:pt>
                <c:pt idx="46">
                  <c:v>2.012626E-2</c:v>
                </c:pt>
                <c:pt idx="47">
                  <c:v>2.1971429000000001E-2</c:v>
                </c:pt>
                <c:pt idx="48">
                  <c:v>2.1536050000000001E-2</c:v>
                </c:pt>
                <c:pt idx="49">
                  <c:v>1.9969682999999998E-2</c:v>
                </c:pt>
                <c:pt idx="50">
                  <c:v>1.8087744999999999E-2</c:v>
                </c:pt>
                <c:pt idx="51">
                  <c:v>1.7115911000000001E-2</c:v>
                </c:pt>
                <c:pt idx="52">
                  <c:v>1.7456679999999999E-2</c:v>
                </c:pt>
                <c:pt idx="53">
                  <c:v>1.8489406999999999E-2</c:v>
                </c:pt>
                <c:pt idx="54">
                  <c:v>1.9700743E-2</c:v>
                </c:pt>
                <c:pt idx="55">
                  <c:v>2.1592489999999999E-2</c:v>
                </c:pt>
                <c:pt idx="56">
                  <c:v>2.5556842E-2</c:v>
                </c:pt>
                <c:pt idx="57">
                  <c:v>3.1520760000000002E-2</c:v>
                </c:pt>
                <c:pt idx="58">
                  <c:v>3.7747636000000001E-2</c:v>
                </c:pt>
                <c:pt idx="59">
                  <c:v>4.2155709999999999E-2</c:v>
                </c:pt>
                <c:pt idx="60">
                  <c:v>4.2906277E-2</c:v>
                </c:pt>
                <c:pt idx="61">
                  <c:v>4.0842067000000003E-2</c:v>
                </c:pt>
                <c:pt idx="62">
                  <c:v>3.6928154999999997E-2</c:v>
                </c:pt>
                <c:pt idx="63">
                  <c:v>3.2238413E-2</c:v>
                </c:pt>
                <c:pt idx="64">
                  <c:v>2.7720405E-2</c:v>
                </c:pt>
                <c:pt idx="65">
                  <c:v>2.585024E-2</c:v>
                </c:pt>
                <c:pt idx="66">
                  <c:v>2.8474217E-2</c:v>
                </c:pt>
                <c:pt idx="67">
                  <c:v>3.4812099999999999E-2</c:v>
                </c:pt>
                <c:pt idx="68">
                  <c:v>4.1585900000000002E-2</c:v>
                </c:pt>
                <c:pt idx="69">
                  <c:v>4.4516466999999997E-2</c:v>
                </c:pt>
                <c:pt idx="70">
                  <c:v>4.2249336999999998E-2</c:v>
                </c:pt>
                <c:pt idx="71">
                  <c:v>3.6511215999999999E-2</c:v>
                </c:pt>
                <c:pt idx="72">
                  <c:v>3.0103135999999999E-2</c:v>
                </c:pt>
                <c:pt idx="73">
                  <c:v>2.4427041E-2</c:v>
                </c:pt>
                <c:pt idx="74">
                  <c:v>1.9220918E-2</c:v>
                </c:pt>
                <c:pt idx="75">
                  <c:v>1.37854135E-2</c:v>
                </c:pt>
                <c:pt idx="76">
                  <c:v>8.9631710000000007E-3</c:v>
                </c:pt>
                <c:pt idx="77">
                  <c:v>6.8367590000000004E-3</c:v>
                </c:pt>
                <c:pt idx="78">
                  <c:v>8.6399800000000002E-3</c:v>
                </c:pt>
                <c:pt idx="79">
                  <c:v>1.2603458E-2</c:v>
                </c:pt>
                <c:pt idx="80">
                  <c:v>1.5226170000000001E-2</c:v>
                </c:pt>
                <c:pt idx="81">
                  <c:v>1.4015893999999999E-2</c:v>
                </c:pt>
                <c:pt idx="82">
                  <c:v>8.9347590000000005E-3</c:v>
                </c:pt>
                <c:pt idx="83">
                  <c:v>2.2694211999999998E-3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1.6567982E-3</c:v>
                </c:pt>
                <c:pt idx="90">
                  <c:v>5.318578E-3</c:v>
                </c:pt>
                <c:pt idx="91">
                  <c:v>9.0259039999999995E-3</c:v>
                </c:pt>
                <c:pt idx="92">
                  <c:v>1.1743956999999999E-2</c:v>
                </c:pt>
                <c:pt idx="93">
                  <c:v>1.3524193E-2</c:v>
                </c:pt>
                <c:pt idx="94">
                  <c:v>1.4483330000000001E-2</c:v>
                </c:pt>
                <c:pt idx="95">
                  <c:v>1.4592870000000001E-2</c:v>
                </c:pt>
                <c:pt idx="96">
                  <c:v>1.5263927E-2</c:v>
                </c:pt>
                <c:pt idx="97">
                  <c:v>1.6215414000000001E-2</c:v>
                </c:pt>
                <c:pt idx="98">
                  <c:v>1.6997018999999999E-2</c:v>
                </c:pt>
                <c:pt idx="99">
                  <c:v>1.7132379999999999E-2</c:v>
                </c:pt>
                <c:pt idx="100">
                  <c:v>1.6640116999999999E-2</c:v>
                </c:pt>
                <c:pt idx="101">
                  <c:v>1.6419340000000001E-2</c:v>
                </c:pt>
                <c:pt idx="102">
                  <c:v>1.6393540000000002E-2</c:v>
                </c:pt>
                <c:pt idx="103">
                  <c:v>1.6876222999999999E-2</c:v>
                </c:pt>
                <c:pt idx="104">
                  <c:v>1.7359281000000001E-2</c:v>
                </c:pt>
                <c:pt idx="105">
                  <c:v>1.7967047E-2</c:v>
                </c:pt>
                <c:pt idx="106">
                  <c:v>1.8462936999999999E-2</c:v>
                </c:pt>
                <c:pt idx="107">
                  <c:v>1.8891219000000001E-2</c:v>
                </c:pt>
                <c:pt idx="108">
                  <c:v>1.8822148E-2</c:v>
                </c:pt>
                <c:pt idx="109">
                  <c:v>1.8238009999999999E-2</c:v>
                </c:pt>
                <c:pt idx="110">
                  <c:v>1.7427158000000002E-2</c:v>
                </c:pt>
                <c:pt idx="111">
                  <c:v>1.9421816000000001E-2</c:v>
                </c:pt>
                <c:pt idx="112">
                  <c:v>1.8487854000000001E-2</c:v>
                </c:pt>
                <c:pt idx="113">
                  <c:v>1.7117692E-2</c:v>
                </c:pt>
                <c:pt idx="114">
                  <c:v>1.5053608E-2</c:v>
                </c:pt>
                <c:pt idx="115">
                  <c:v>1.2241828E-2</c:v>
                </c:pt>
                <c:pt idx="116">
                  <c:v>9.0043129999999999E-3</c:v>
                </c:pt>
                <c:pt idx="117">
                  <c:v>5.3002079999999998E-3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A23D-4889-80A2-27BFD07D9CD3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[2]Sheet1!$D$254:$DT$254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1.9975334999999999E-3</c:v>
                </c:pt>
                <c:pt idx="9">
                  <c:v>3.7772044999999999E-3</c:v>
                </c:pt>
                <c:pt idx="10">
                  <c:v>3.7157163000000001E-3</c:v>
                </c:pt>
                <c:pt idx="11">
                  <c:v>2.1425862999999998E-3</c:v>
                </c:pt>
                <c:pt idx="12">
                  <c:v>3.7599999999999998E-4</c:v>
                </c:pt>
                <c:pt idx="13">
                  <c:v>0</c:v>
                </c:pt>
                <c:pt idx="14">
                  <c:v>9.2400000000000002E-4</c:v>
                </c:pt>
                <c:pt idx="15">
                  <c:v>2.7147060999999999E-3</c:v>
                </c:pt>
                <c:pt idx="16">
                  <c:v>3.8688793000000001E-3</c:v>
                </c:pt>
                <c:pt idx="17">
                  <c:v>2.8724072000000001E-3</c:v>
                </c:pt>
                <c:pt idx="18">
                  <c:v>5.7700000000000004E-4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2.675691E-3</c:v>
                </c:pt>
                <c:pt idx="26">
                  <c:v>4.6102260000000003E-3</c:v>
                </c:pt>
                <c:pt idx="27">
                  <c:v>5.3196064999999999E-3</c:v>
                </c:pt>
                <c:pt idx="28">
                  <c:v>5.385819E-3</c:v>
                </c:pt>
                <c:pt idx="29">
                  <c:v>5.0710219999999997E-3</c:v>
                </c:pt>
                <c:pt idx="30">
                  <c:v>5.3320640000000001E-3</c:v>
                </c:pt>
                <c:pt idx="31">
                  <c:v>6.4716110000000004E-3</c:v>
                </c:pt>
                <c:pt idx="32">
                  <c:v>8.3532229999999999E-3</c:v>
                </c:pt>
                <c:pt idx="33">
                  <c:v>1.1313166E-2</c:v>
                </c:pt>
                <c:pt idx="34">
                  <c:v>1.4510548E-2</c:v>
                </c:pt>
                <c:pt idx="35">
                  <c:v>1.7024075999999999E-2</c:v>
                </c:pt>
                <c:pt idx="36">
                  <c:v>1.7663656E-2</c:v>
                </c:pt>
                <c:pt idx="37">
                  <c:v>1.6176177E-2</c:v>
                </c:pt>
                <c:pt idx="38">
                  <c:v>1.3172221E-2</c:v>
                </c:pt>
                <c:pt idx="39">
                  <c:v>9.7640620000000004E-3</c:v>
                </c:pt>
                <c:pt idx="40">
                  <c:v>6.6865277000000001E-3</c:v>
                </c:pt>
                <c:pt idx="41">
                  <c:v>3.7688648000000001E-3</c:v>
                </c:pt>
                <c:pt idx="42">
                  <c:v>2.4243882E-3</c:v>
                </c:pt>
                <c:pt idx="43">
                  <c:v>4.1436750000000003E-3</c:v>
                </c:pt>
                <c:pt idx="44">
                  <c:v>9.2024159999999997E-3</c:v>
                </c:pt>
                <c:pt idx="45">
                  <c:v>1.5519152E-2</c:v>
                </c:pt>
                <c:pt idx="46">
                  <c:v>2.0377493999999999E-2</c:v>
                </c:pt>
                <c:pt idx="47">
                  <c:v>2.2204834999999999E-2</c:v>
                </c:pt>
                <c:pt idx="48">
                  <c:v>2.1712812000000001E-2</c:v>
                </c:pt>
                <c:pt idx="49">
                  <c:v>2.0108823000000001E-2</c:v>
                </c:pt>
                <c:pt idx="50">
                  <c:v>1.8207754999999999E-2</c:v>
                </c:pt>
                <c:pt idx="51">
                  <c:v>1.722808E-2</c:v>
                </c:pt>
                <c:pt idx="52">
                  <c:v>1.7577024E-2</c:v>
                </c:pt>
                <c:pt idx="53">
                  <c:v>1.8678408000000001E-2</c:v>
                </c:pt>
                <c:pt idx="54">
                  <c:v>1.9983118000000001E-2</c:v>
                </c:pt>
                <c:pt idx="55">
                  <c:v>2.1893809E-2</c:v>
                </c:pt>
                <c:pt idx="56">
                  <c:v>2.5764761000000001E-2</c:v>
                </c:pt>
                <c:pt idx="57">
                  <c:v>3.1529777000000002E-2</c:v>
                </c:pt>
                <c:pt idx="58">
                  <c:v>3.7544335999999998E-2</c:v>
                </c:pt>
                <c:pt idx="59">
                  <c:v>4.1848242000000001E-2</c:v>
                </c:pt>
                <c:pt idx="60">
                  <c:v>4.2653400000000001E-2</c:v>
                </c:pt>
                <c:pt idx="61">
                  <c:v>4.0803194000000001E-2</c:v>
                </c:pt>
                <c:pt idx="62">
                  <c:v>3.7118937999999997E-2</c:v>
                </c:pt>
                <c:pt idx="63">
                  <c:v>3.2513886999999998E-2</c:v>
                </c:pt>
                <c:pt idx="64">
                  <c:v>2.7878989999999999E-2</c:v>
                </c:pt>
                <c:pt idx="65">
                  <c:v>2.5792052999999999E-2</c:v>
                </c:pt>
                <c:pt idx="66">
                  <c:v>2.8315691E-2</c:v>
                </c:pt>
                <c:pt idx="67">
                  <c:v>3.4822701999999997E-2</c:v>
                </c:pt>
                <c:pt idx="68">
                  <c:v>4.1941979999999997E-2</c:v>
                </c:pt>
                <c:pt idx="69">
                  <c:v>4.5151610000000002E-2</c:v>
                </c:pt>
                <c:pt idx="70">
                  <c:v>4.2924480000000001E-2</c:v>
                </c:pt>
                <c:pt idx="71">
                  <c:v>3.7026091999999997E-2</c:v>
                </c:pt>
                <c:pt idx="72">
                  <c:v>3.0428803000000001E-2</c:v>
                </c:pt>
                <c:pt idx="73">
                  <c:v>2.4632531999999999E-2</c:v>
                </c:pt>
                <c:pt idx="74">
                  <c:v>1.9353306000000001E-2</c:v>
                </c:pt>
                <c:pt idx="75">
                  <c:v>1.3817747999999999E-2</c:v>
                </c:pt>
                <c:pt idx="76">
                  <c:v>8.8918009999999995E-3</c:v>
                </c:pt>
                <c:pt idx="77">
                  <c:v>6.742746E-3</c:v>
                </c:pt>
                <c:pt idx="78">
                  <c:v>8.660559E-3</c:v>
                </c:pt>
                <c:pt idx="79">
                  <c:v>1.2803182E-2</c:v>
                </c:pt>
                <c:pt idx="80">
                  <c:v>1.5524909999999999E-2</c:v>
                </c:pt>
                <c:pt idx="81">
                  <c:v>1.4289921000000001E-2</c:v>
                </c:pt>
                <c:pt idx="82">
                  <c:v>9.1198189999999995E-3</c:v>
                </c:pt>
                <c:pt idx="83">
                  <c:v>2.4038079999999999E-3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1.6082550000000001E-3</c:v>
                </c:pt>
                <c:pt idx="90">
                  <c:v>5.2506085000000001E-3</c:v>
                </c:pt>
                <c:pt idx="91">
                  <c:v>9.0183910000000006E-3</c:v>
                </c:pt>
                <c:pt idx="92">
                  <c:v>1.1822308E-2</c:v>
                </c:pt>
                <c:pt idx="93">
                  <c:v>1.3693868999999999E-2</c:v>
                </c:pt>
                <c:pt idx="94">
                  <c:v>1.4722542999999999E-2</c:v>
                </c:pt>
                <c:pt idx="95">
                  <c:v>1.4853283E-2</c:v>
                </c:pt>
                <c:pt idx="96">
                  <c:v>1.5528939E-2</c:v>
                </c:pt>
                <c:pt idx="97">
                  <c:v>1.6480959999999999E-2</c:v>
                </c:pt>
                <c:pt idx="98">
                  <c:v>1.7260742999999999E-2</c:v>
                </c:pt>
                <c:pt idx="99">
                  <c:v>1.7387153999999998E-2</c:v>
                </c:pt>
                <c:pt idx="100">
                  <c:v>1.6886944000000001E-2</c:v>
                </c:pt>
                <c:pt idx="101">
                  <c:v>1.6727628000000001E-2</c:v>
                </c:pt>
                <c:pt idx="102">
                  <c:v>1.666515E-2</c:v>
                </c:pt>
                <c:pt idx="103">
                  <c:v>1.7128747E-2</c:v>
                </c:pt>
                <c:pt idx="104">
                  <c:v>1.7586167999999999E-2</c:v>
                </c:pt>
                <c:pt idx="105">
                  <c:v>1.8161460000000001E-2</c:v>
                </c:pt>
                <c:pt idx="106">
                  <c:v>1.8619373000000002E-2</c:v>
                </c:pt>
                <c:pt idx="107">
                  <c:v>1.8991357E-2</c:v>
                </c:pt>
                <c:pt idx="108">
                  <c:v>1.8879768000000002E-2</c:v>
                </c:pt>
                <c:pt idx="109">
                  <c:v>1.8246133000000001E-2</c:v>
                </c:pt>
                <c:pt idx="110">
                  <c:v>1.7379096E-2</c:v>
                </c:pt>
                <c:pt idx="111">
                  <c:v>1.9268E-2</c:v>
                </c:pt>
                <c:pt idx="112">
                  <c:v>1.8246261E-2</c:v>
                </c:pt>
                <c:pt idx="113">
                  <c:v>1.6791673E-2</c:v>
                </c:pt>
                <c:pt idx="114">
                  <c:v>1.4643484E-2</c:v>
                </c:pt>
                <c:pt idx="115">
                  <c:v>1.175269E-2</c:v>
                </c:pt>
                <c:pt idx="116">
                  <c:v>8.4379999999999993E-3</c:v>
                </c:pt>
                <c:pt idx="117">
                  <c:v>4.6600397000000002E-3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A23D-4889-80A2-27BFD07D9CD3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[2]Sheet1!$D$255:$DT$255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1.7799999999999999E-4</c:v>
                </c:pt>
                <c:pt idx="8">
                  <c:v>2.2487622000000001E-3</c:v>
                </c:pt>
                <c:pt idx="9">
                  <c:v>3.8120630000000001E-3</c:v>
                </c:pt>
                <c:pt idx="10">
                  <c:v>3.492719E-3</c:v>
                </c:pt>
                <c:pt idx="11">
                  <c:v>1.7975180999999999E-3</c:v>
                </c:pt>
                <c:pt idx="12">
                  <c:v>1.1E-4</c:v>
                </c:pt>
                <c:pt idx="13">
                  <c:v>0</c:v>
                </c:pt>
                <c:pt idx="14">
                  <c:v>1.2015528000000001E-3</c:v>
                </c:pt>
                <c:pt idx="15">
                  <c:v>3.3003616000000001E-3</c:v>
                </c:pt>
                <c:pt idx="16">
                  <c:v>4.7034514000000001E-3</c:v>
                </c:pt>
                <c:pt idx="17">
                  <c:v>3.7054007E-3</c:v>
                </c:pt>
                <c:pt idx="18">
                  <c:v>1.1569156999999999E-3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2.1159690000000001E-3</c:v>
                </c:pt>
                <c:pt idx="26">
                  <c:v>4.4860630000000002E-3</c:v>
                </c:pt>
                <c:pt idx="27">
                  <c:v>5.6045176E-3</c:v>
                </c:pt>
                <c:pt idx="28">
                  <c:v>6.0562873000000001E-3</c:v>
                </c:pt>
                <c:pt idx="29">
                  <c:v>6.0669844999999998E-3</c:v>
                </c:pt>
                <c:pt idx="30">
                  <c:v>6.5603989999999997E-3</c:v>
                </c:pt>
                <c:pt idx="31">
                  <c:v>7.7630896000000001E-3</c:v>
                </c:pt>
                <c:pt idx="32">
                  <c:v>9.4560979999999996E-3</c:v>
                </c:pt>
                <c:pt idx="33">
                  <c:v>1.2122882499999999E-2</c:v>
                </c:pt>
                <c:pt idx="34">
                  <c:v>1.5081379000000001E-2</c:v>
                </c:pt>
                <c:pt idx="35">
                  <c:v>1.7515387E-2</c:v>
                </c:pt>
                <c:pt idx="36">
                  <c:v>1.8190613000000001E-2</c:v>
                </c:pt>
                <c:pt idx="37">
                  <c:v>1.6724592E-2</c:v>
                </c:pt>
                <c:pt idx="38">
                  <c:v>1.3596643E-2</c:v>
                </c:pt>
                <c:pt idx="39">
                  <c:v>9.9275219999999994E-3</c:v>
                </c:pt>
                <c:pt idx="40">
                  <c:v>6.5873562999999996E-3</c:v>
                </c:pt>
                <c:pt idx="41">
                  <c:v>3.6127059999999998E-3</c:v>
                </c:pt>
                <c:pt idx="42">
                  <c:v>2.4666611999999998E-3</c:v>
                </c:pt>
                <c:pt idx="43">
                  <c:v>4.4885784999999997E-3</c:v>
                </c:pt>
                <c:pt idx="44">
                  <c:v>9.7836139999999995E-3</c:v>
                </c:pt>
                <c:pt idx="45">
                  <c:v>1.6199073000000001E-2</c:v>
                </c:pt>
                <c:pt idx="46">
                  <c:v>2.1160050999999999E-2</c:v>
                </c:pt>
                <c:pt idx="47">
                  <c:v>2.3206267999999999E-2</c:v>
                </c:pt>
                <c:pt idx="48">
                  <c:v>2.2926657E-2</c:v>
                </c:pt>
                <c:pt idx="49">
                  <c:v>2.1357491999999999E-2</c:v>
                </c:pt>
                <c:pt idx="50">
                  <c:v>1.9237272E-2</c:v>
                </c:pt>
                <c:pt idx="51">
                  <c:v>1.7994076000000001E-2</c:v>
                </c:pt>
                <c:pt idx="52">
                  <c:v>1.8264092999999999E-2</c:v>
                </c:pt>
                <c:pt idx="53">
                  <c:v>1.9415610999999999E-2</c:v>
                </c:pt>
                <c:pt idx="54">
                  <c:v>2.0672655000000002E-2</c:v>
                </c:pt>
                <c:pt idx="55">
                  <c:v>2.239824E-2</c:v>
                </c:pt>
                <c:pt idx="56">
                  <c:v>2.6064606000000001E-2</c:v>
                </c:pt>
                <c:pt idx="57">
                  <c:v>3.1787135000000001E-2</c:v>
                </c:pt>
                <c:pt idx="58">
                  <c:v>3.7853150000000002E-2</c:v>
                </c:pt>
                <c:pt idx="59">
                  <c:v>4.2159000000000002E-2</c:v>
                </c:pt>
                <c:pt idx="60">
                  <c:v>4.2788806999999998E-2</c:v>
                </c:pt>
                <c:pt idx="61">
                  <c:v>4.0754489999999997E-2</c:v>
                </c:pt>
                <c:pt idx="62">
                  <c:v>3.7019669999999998E-2</c:v>
                </c:pt>
                <c:pt idx="63">
                  <c:v>3.2535939999999999E-2</c:v>
                </c:pt>
                <c:pt idx="64">
                  <c:v>2.8049149999999998E-2</c:v>
                </c:pt>
                <c:pt idx="65">
                  <c:v>2.6066298000000002E-2</c:v>
                </c:pt>
                <c:pt idx="66">
                  <c:v>2.8657254E-2</c:v>
                </c:pt>
                <c:pt idx="67">
                  <c:v>3.5276613999999998E-2</c:v>
                </c:pt>
                <c:pt idx="68">
                  <c:v>4.2578739999999997E-2</c:v>
                </c:pt>
                <c:pt idx="69">
                  <c:v>4.5988016E-2</c:v>
                </c:pt>
                <c:pt idx="70">
                  <c:v>4.3943089999999997E-2</c:v>
                </c:pt>
                <c:pt idx="71">
                  <c:v>3.8172490000000003E-2</c:v>
                </c:pt>
                <c:pt idx="72">
                  <c:v>3.1604267999999998E-2</c:v>
                </c:pt>
                <c:pt idx="73">
                  <c:v>2.5670972E-2</c:v>
                </c:pt>
                <c:pt idx="74">
                  <c:v>2.0097215000000002E-2</c:v>
                </c:pt>
                <c:pt idx="75">
                  <c:v>1.4169405E-2</c:v>
                </c:pt>
                <c:pt idx="76">
                  <c:v>8.9028170000000004E-3</c:v>
                </c:pt>
                <c:pt idx="77">
                  <c:v>6.6347257E-3</c:v>
                </c:pt>
                <c:pt idx="78">
                  <c:v>8.763435E-3</c:v>
                </c:pt>
                <c:pt idx="79">
                  <c:v>1.3347558000000001E-2</c:v>
                </c:pt>
                <c:pt idx="80">
                  <c:v>1.6435551999999999E-2</c:v>
                </c:pt>
                <c:pt idx="81">
                  <c:v>1.5218173E-2</c:v>
                </c:pt>
                <c:pt idx="82">
                  <c:v>9.6738420000000002E-3</c:v>
                </c:pt>
                <c:pt idx="83">
                  <c:v>2.424739E-3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2.0715235999999998E-3</c:v>
                </c:pt>
                <c:pt idx="90">
                  <c:v>5.4994044000000004E-3</c:v>
                </c:pt>
                <c:pt idx="91">
                  <c:v>8.9929269999999995E-3</c:v>
                </c:pt>
                <c:pt idx="92">
                  <c:v>1.1585728999999999E-2</c:v>
                </c:pt>
                <c:pt idx="93">
                  <c:v>1.3350150999999999E-2</c:v>
                </c:pt>
                <c:pt idx="94">
                  <c:v>1.4377849E-2</c:v>
                </c:pt>
                <c:pt idx="95">
                  <c:v>1.4618287000000001E-2</c:v>
                </c:pt>
                <c:pt idx="96">
                  <c:v>1.5545856E-2</c:v>
                </c:pt>
                <c:pt idx="97">
                  <c:v>1.6829259999999999E-2</c:v>
                </c:pt>
                <c:pt idx="98">
                  <c:v>1.7945247000000001E-2</c:v>
                </c:pt>
                <c:pt idx="99">
                  <c:v>1.8358494999999999E-2</c:v>
                </c:pt>
                <c:pt idx="100">
                  <c:v>1.8070722000000001E-2</c:v>
                </c:pt>
                <c:pt idx="101">
                  <c:v>1.7981210000000001E-2</c:v>
                </c:pt>
                <c:pt idx="102">
                  <c:v>1.7998859999999998E-2</c:v>
                </c:pt>
                <c:pt idx="103">
                  <c:v>1.8520918000000001E-2</c:v>
                </c:pt>
                <c:pt idx="104">
                  <c:v>1.8962047999999999E-2</c:v>
                </c:pt>
                <c:pt idx="105">
                  <c:v>1.9449062999999999E-2</c:v>
                </c:pt>
                <c:pt idx="106">
                  <c:v>1.9757555999999999E-2</c:v>
                </c:pt>
                <c:pt idx="107">
                  <c:v>1.9976730000000002E-2</c:v>
                </c:pt>
                <c:pt idx="108">
                  <c:v>1.9606194E-2</c:v>
                </c:pt>
                <c:pt idx="109">
                  <c:v>1.8685785999999999E-2</c:v>
                </c:pt>
                <c:pt idx="110">
                  <c:v>1.7516642999999998E-2</c:v>
                </c:pt>
                <c:pt idx="111">
                  <c:v>1.8998839999999999E-2</c:v>
                </c:pt>
                <c:pt idx="112">
                  <c:v>1.7636497000000001E-2</c:v>
                </c:pt>
                <c:pt idx="113">
                  <c:v>1.5871732999999999E-2</c:v>
                </c:pt>
                <c:pt idx="114">
                  <c:v>1.3430499E-2</c:v>
                </c:pt>
                <c:pt idx="115">
                  <c:v>1.02626365E-2</c:v>
                </c:pt>
                <c:pt idx="116">
                  <c:v>6.6956854E-3</c:v>
                </c:pt>
                <c:pt idx="117">
                  <c:v>2.6872979999999999E-3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A23D-4889-80A2-27BFD07D9CD3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[2]Sheet1!$D$256:$DT$256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2.2162667E-3</c:v>
                </c:pt>
                <c:pt idx="9">
                  <c:v>4.1926410000000004E-3</c:v>
                </c:pt>
                <c:pt idx="10">
                  <c:v>4.1242134999999996E-3</c:v>
                </c:pt>
                <c:pt idx="11">
                  <c:v>2.3723042000000001E-3</c:v>
                </c:pt>
                <c:pt idx="12">
                  <c:v>4.06E-4</c:v>
                </c:pt>
                <c:pt idx="13">
                  <c:v>0</c:v>
                </c:pt>
                <c:pt idx="14">
                  <c:v>6.3400000000000001E-4</c:v>
                </c:pt>
                <c:pt idx="15">
                  <c:v>2.327848E-3</c:v>
                </c:pt>
                <c:pt idx="16">
                  <c:v>3.4687372E-3</c:v>
                </c:pt>
                <c:pt idx="17">
                  <c:v>2.5603354000000001E-3</c:v>
                </c:pt>
                <c:pt idx="18">
                  <c:v>3.6900000000000002E-4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1.1400000000000001E-4</c:v>
                </c:pt>
                <c:pt idx="25">
                  <c:v>2.9277022E-3</c:v>
                </c:pt>
                <c:pt idx="26">
                  <c:v>4.8450003E-3</c:v>
                </c:pt>
                <c:pt idx="27">
                  <c:v>5.5192065999999998E-3</c:v>
                </c:pt>
                <c:pt idx="28">
                  <c:v>5.527555E-3</c:v>
                </c:pt>
                <c:pt idx="29">
                  <c:v>5.1300777000000001E-3</c:v>
                </c:pt>
                <c:pt idx="30">
                  <c:v>5.2414030000000004E-3</c:v>
                </c:pt>
                <c:pt idx="31">
                  <c:v>6.2297849999999998E-3</c:v>
                </c:pt>
                <c:pt idx="32">
                  <c:v>8.0603305000000007E-3</c:v>
                </c:pt>
                <c:pt idx="33">
                  <c:v>1.1087667000000001E-2</c:v>
                </c:pt>
                <c:pt idx="34">
                  <c:v>1.4423313E-2</c:v>
                </c:pt>
                <c:pt idx="35">
                  <c:v>1.7048344E-2</c:v>
                </c:pt>
                <c:pt idx="36">
                  <c:v>1.7736662E-2</c:v>
                </c:pt>
                <c:pt idx="37">
                  <c:v>1.6235597000000001E-2</c:v>
                </c:pt>
                <c:pt idx="38">
                  <c:v>1.3203904000000001E-2</c:v>
                </c:pt>
                <c:pt idx="39">
                  <c:v>9.7601219999999995E-3</c:v>
                </c:pt>
                <c:pt idx="40">
                  <c:v>6.6638089999999997E-3</c:v>
                </c:pt>
                <c:pt idx="41">
                  <c:v>3.7873567000000002E-3</c:v>
                </c:pt>
                <c:pt idx="42">
                  <c:v>2.5215312000000001E-3</c:v>
                </c:pt>
                <c:pt idx="43">
                  <c:v>4.2874280000000002E-3</c:v>
                </c:pt>
                <c:pt idx="44">
                  <c:v>9.3283649999999999E-3</c:v>
                </c:pt>
                <c:pt idx="45">
                  <c:v>1.5548568E-2</c:v>
                </c:pt>
                <c:pt idx="46">
                  <c:v>2.0311019999999999E-2</c:v>
                </c:pt>
                <c:pt idx="47">
                  <c:v>2.2112671E-2</c:v>
                </c:pt>
                <c:pt idx="48">
                  <c:v>2.1675956999999999E-2</c:v>
                </c:pt>
                <c:pt idx="49">
                  <c:v>2.0135035999999999E-2</c:v>
                </c:pt>
                <c:pt idx="50">
                  <c:v>1.8229370000000002E-2</c:v>
                </c:pt>
                <c:pt idx="51">
                  <c:v>1.7145562999999999E-2</c:v>
                </c:pt>
                <c:pt idx="52">
                  <c:v>1.7381711000000001E-2</c:v>
                </c:pt>
                <c:pt idx="53">
                  <c:v>1.8412383000000001E-2</c:v>
                </c:pt>
                <c:pt idx="54">
                  <c:v>1.9681383E-2</c:v>
                </c:pt>
                <c:pt idx="55">
                  <c:v>2.155601E-2</c:v>
                </c:pt>
                <c:pt idx="56">
                  <c:v>2.5397409999999999E-2</c:v>
                </c:pt>
                <c:pt idx="57">
                  <c:v>3.1217426E-2</c:v>
                </c:pt>
                <c:pt idx="58">
                  <c:v>3.7426710000000002E-2</c:v>
                </c:pt>
                <c:pt idx="59">
                  <c:v>4.2002103999999998E-2</c:v>
                </c:pt>
                <c:pt idx="60">
                  <c:v>4.3000801999999998E-2</c:v>
                </c:pt>
                <c:pt idx="61">
                  <c:v>4.1138604000000002E-2</c:v>
                </c:pt>
                <c:pt idx="62">
                  <c:v>3.7265017999999997E-2</c:v>
                </c:pt>
                <c:pt idx="63">
                  <c:v>3.2439391999999997E-2</c:v>
                </c:pt>
                <c:pt idx="64">
                  <c:v>2.7718965000000002E-2</c:v>
                </c:pt>
                <c:pt idx="65">
                  <c:v>2.5713533E-2</c:v>
                </c:pt>
                <c:pt idx="66">
                  <c:v>2.8325937999999998E-2</c:v>
                </c:pt>
                <c:pt idx="67">
                  <c:v>3.4780720000000001E-2</c:v>
                </c:pt>
                <c:pt idx="68">
                  <c:v>4.1718640000000001E-2</c:v>
                </c:pt>
                <c:pt idx="69">
                  <c:v>4.4801604000000002E-2</c:v>
                </c:pt>
                <c:pt idx="70">
                  <c:v>4.257992E-2</c:v>
                </c:pt>
                <c:pt idx="71">
                  <c:v>3.6719534999999998E-2</c:v>
                </c:pt>
                <c:pt idx="72">
                  <c:v>3.0102033E-2</c:v>
                </c:pt>
                <c:pt idx="73">
                  <c:v>2.430181E-2</c:v>
                </c:pt>
                <c:pt idx="74">
                  <c:v>1.9194586E-2</c:v>
                </c:pt>
                <c:pt idx="75">
                  <c:v>1.3996445999999999E-2</c:v>
                </c:pt>
                <c:pt idx="76">
                  <c:v>9.3390550000000006E-3</c:v>
                </c:pt>
                <c:pt idx="77">
                  <c:v>7.1901619999999999E-3</c:v>
                </c:pt>
                <c:pt idx="78">
                  <c:v>8.8993630000000004E-3</c:v>
                </c:pt>
                <c:pt idx="79">
                  <c:v>1.2826147499999999E-2</c:v>
                </c:pt>
                <c:pt idx="80">
                  <c:v>1.5438444000000001E-2</c:v>
                </c:pt>
                <c:pt idx="81">
                  <c:v>1.4127499999999999E-2</c:v>
                </c:pt>
                <c:pt idx="82">
                  <c:v>8.8192340000000004E-3</c:v>
                </c:pt>
                <c:pt idx="83">
                  <c:v>1.9033008E-3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2.0381942999999998E-3</c:v>
                </c:pt>
                <c:pt idx="90">
                  <c:v>5.6832395000000003E-3</c:v>
                </c:pt>
                <c:pt idx="91">
                  <c:v>9.2845010000000006E-3</c:v>
                </c:pt>
                <c:pt idx="92">
                  <c:v>1.1844047999999999E-2</c:v>
                </c:pt>
                <c:pt idx="93">
                  <c:v>1.3476643999999999E-2</c:v>
                </c:pt>
                <c:pt idx="94">
                  <c:v>1.4301256E-2</c:v>
                </c:pt>
                <c:pt idx="95">
                  <c:v>1.430464E-2</c:v>
                </c:pt>
                <c:pt idx="96">
                  <c:v>1.4922668E-2</c:v>
                </c:pt>
                <c:pt idx="97">
                  <c:v>1.5856783999999999E-2</c:v>
                </c:pt>
                <c:pt idx="98">
                  <c:v>1.6683021999999999E-2</c:v>
                </c:pt>
                <c:pt idx="99">
                  <c:v>1.6911025999999999E-2</c:v>
                </c:pt>
                <c:pt idx="100">
                  <c:v>1.6536550000000001E-2</c:v>
                </c:pt>
                <c:pt idx="101">
                  <c:v>1.6461745E-2</c:v>
                </c:pt>
                <c:pt idx="102">
                  <c:v>1.6557021000000002E-2</c:v>
                </c:pt>
                <c:pt idx="103">
                  <c:v>1.7138759E-2</c:v>
                </c:pt>
                <c:pt idx="104">
                  <c:v>1.7696673E-2</c:v>
                </c:pt>
                <c:pt idx="105">
                  <c:v>1.8353838000000001E-2</c:v>
                </c:pt>
                <c:pt idx="106">
                  <c:v>1.8874203999999999E-2</c:v>
                </c:pt>
                <c:pt idx="107">
                  <c:v>1.9285541E-2</c:v>
                </c:pt>
                <c:pt idx="108">
                  <c:v>1.9203479999999998E-2</c:v>
                </c:pt>
                <c:pt idx="109">
                  <c:v>1.8589059000000002E-2</c:v>
                </c:pt>
                <c:pt idx="110">
                  <c:v>1.7739254999999999E-2</c:v>
                </c:pt>
                <c:pt idx="111">
                  <c:v>1.9650437E-2</c:v>
                </c:pt>
                <c:pt idx="112">
                  <c:v>1.8661980000000002E-2</c:v>
                </c:pt>
                <c:pt idx="113">
                  <c:v>1.7242615999999999E-2</c:v>
                </c:pt>
                <c:pt idx="114">
                  <c:v>1.5140430999999999E-2</c:v>
                </c:pt>
                <c:pt idx="115">
                  <c:v>1.2302364999999999E-2</c:v>
                </c:pt>
                <c:pt idx="116">
                  <c:v>9.0476080000000004E-3</c:v>
                </c:pt>
                <c:pt idx="117">
                  <c:v>5.3352950000000003E-3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A23D-4889-80A2-27BFD07D9CD3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[2]Sheet1!$D$257:$DT$257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1.9554256E-3</c:v>
                </c:pt>
                <c:pt idx="9">
                  <c:v>3.6866657999999998E-3</c:v>
                </c:pt>
                <c:pt idx="10">
                  <c:v>3.5938864999999999E-3</c:v>
                </c:pt>
                <c:pt idx="11">
                  <c:v>2.0585482E-3</c:v>
                </c:pt>
                <c:pt idx="12">
                  <c:v>4.2099999999999999E-4</c:v>
                </c:pt>
                <c:pt idx="13">
                  <c:v>0</c:v>
                </c:pt>
                <c:pt idx="14">
                  <c:v>9.810000000000001E-4</c:v>
                </c:pt>
                <c:pt idx="15">
                  <c:v>2.5539927E-3</c:v>
                </c:pt>
                <c:pt idx="16">
                  <c:v>3.4867336999999999E-3</c:v>
                </c:pt>
                <c:pt idx="17">
                  <c:v>2.4230126000000002E-3</c:v>
                </c:pt>
                <c:pt idx="18">
                  <c:v>2.05E-4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3.79E-4</c:v>
                </c:pt>
                <c:pt idx="25">
                  <c:v>2.9232289999999998E-3</c:v>
                </c:pt>
                <c:pt idx="26">
                  <c:v>4.5408339999999997E-3</c:v>
                </c:pt>
                <c:pt idx="27">
                  <c:v>5.0109270000000001E-3</c:v>
                </c:pt>
                <c:pt idx="28">
                  <c:v>4.9874289999999998E-3</c:v>
                </c:pt>
                <c:pt idx="29">
                  <c:v>4.7466330000000001E-3</c:v>
                </c:pt>
                <c:pt idx="30">
                  <c:v>5.0072707000000001E-3</c:v>
                </c:pt>
                <c:pt idx="31">
                  <c:v>6.0144880000000001E-3</c:v>
                </c:pt>
                <c:pt idx="32">
                  <c:v>7.7138333999999999E-3</c:v>
                </c:pt>
                <c:pt idx="33">
                  <c:v>1.0569336E-2</c:v>
                </c:pt>
                <c:pt idx="34">
                  <c:v>1.3833046E-2</c:v>
                </c:pt>
                <c:pt idx="35">
                  <c:v>1.6531851E-2</c:v>
                </c:pt>
                <c:pt idx="36">
                  <c:v>1.7378649999999999E-2</c:v>
                </c:pt>
                <c:pt idx="37">
                  <c:v>1.6050116999999999E-2</c:v>
                </c:pt>
                <c:pt idx="38">
                  <c:v>1.3141314499999999E-2</c:v>
                </c:pt>
                <c:pt idx="39">
                  <c:v>9.7938330000000001E-3</c:v>
                </c:pt>
                <c:pt idx="40">
                  <c:v>6.8014106000000001E-3</c:v>
                </c:pt>
                <c:pt idx="41">
                  <c:v>3.9809244000000004E-3</c:v>
                </c:pt>
                <c:pt idx="42">
                  <c:v>2.7716234000000001E-3</c:v>
                </c:pt>
                <c:pt idx="43">
                  <c:v>4.5216170000000003E-3</c:v>
                </c:pt>
                <c:pt idx="44">
                  <c:v>9.4111785000000007E-3</c:v>
                </c:pt>
                <c:pt idx="45">
                  <c:v>1.5357925999999999E-2</c:v>
                </c:pt>
                <c:pt idx="46">
                  <c:v>1.9834943000000001E-2</c:v>
                </c:pt>
                <c:pt idx="47">
                  <c:v>2.1444602E-2</c:v>
                </c:pt>
                <c:pt idx="48">
                  <c:v>2.0931885000000001E-2</c:v>
                </c:pt>
                <c:pt idx="49">
                  <c:v>1.9394478E-2</c:v>
                </c:pt>
                <c:pt idx="50">
                  <c:v>1.754153E-2</c:v>
                </c:pt>
                <c:pt idx="51">
                  <c:v>1.6548863E-2</c:v>
                </c:pt>
                <c:pt idx="52">
                  <c:v>1.6887065E-2</c:v>
                </c:pt>
                <c:pt idx="53">
                  <c:v>1.8066143999999999E-2</c:v>
                </c:pt>
                <c:pt idx="54">
                  <c:v>1.9573549999999999E-2</c:v>
                </c:pt>
                <c:pt idx="55">
                  <c:v>2.1737880000000001E-2</c:v>
                </c:pt>
                <c:pt idx="56">
                  <c:v>2.5806407E-2</c:v>
                </c:pt>
                <c:pt idx="57">
                  <c:v>3.1670669999999998E-2</c:v>
                </c:pt>
                <c:pt idx="58">
                  <c:v>3.7716609999999998E-2</c:v>
                </c:pt>
                <c:pt idx="59">
                  <c:v>4.2020988000000002E-2</c:v>
                </c:pt>
                <c:pt idx="60">
                  <c:v>4.2832809999999999E-2</c:v>
                </c:pt>
                <c:pt idx="61">
                  <c:v>4.0916863999999997E-2</c:v>
                </c:pt>
                <c:pt idx="62">
                  <c:v>3.7109459999999997E-2</c:v>
                </c:pt>
                <c:pt idx="63">
                  <c:v>3.2390647000000002E-2</c:v>
                </c:pt>
                <c:pt idx="64">
                  <c:v>2.7742669000000001E-2</c:v>
                </c:pt>
                <c:pt idx="65">
                  <c:v>2.5688494999999999E-2</c:v>
                </c:pt>
                <c:pt idx="66">
                  <c:v>2.8128112E-2</c:v>
                </c:pt>
                <c:pt idx="67">
                  <c:v>3.4313360000000001E-2</c:v>
                </c:pt>
                <c:pt idx="68">
                  <c:v>4.1011027999999998E-2</c:v>
                </c:pt>
                <c:pt idx="69">
                  <c:v>4.3986209999999998E-2</c:v>
                </c:pt>
                <c:pt idx="70">
                  <c:v>4.1860219999999997E-2</c:v>
                </c:pt>
                <c:pt idx="71">
                  <c:v>3.6271962999999997E-2</c:v>
                </c:pt>
                <c:pt idx="72">
                  <c:v>2.9923923000000002E-2</c:v>
                </c:pt>
                <c:pt idx="73">
                  <c:v>2.418843E-2</c:v>
                </c:pt>
                <c:pt idx="74">
                  <c:v>1.8841317E-2</c:v>
                </c:pt>
                <c:pt idx="75">
                  <c:v>1.3311244E-2</c:v>
                </c:pt>
                <c:pt idx="76">
                  <c:v>8.5684349999999992E-3</c:v>
                </c:pt>
                <c:pt idx="77">
                  <c:v>6.71026E-3</c:v>
                </c:pt>
                <c:pt idx="78">
                  <c:v>8.7857030000000006E-3</c:v>
                </c:pt>
                <c:pt idx="79">
                  <c:v>1.2802638999999999E-2</c:v>
                </c:pt>
                <c:pt idx="80">
                  <c:v>1.5203815000000001E-2</c:v>
                </c:pt>
                <c:pt idx="81">
                  <c:v>1.3680556999999999E-2</c:v>
                </c:pt>
                <c:pt idx="82">
                  <c:v>8.4518949999999992E-3</c:v>
                </c:pt>
                <c:pt idx="83">
                  <c:v>1.9153168000000001E-3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1.9913714000000002E-3</c:v>
                </c:pt>
                <c:pt idx="90">
                  <c:v>5.3863690000000002E-3</c:v>
                </c:pt>
                <c:pt idx="91">
                  <c:v>8.9286339999999995E-3</c:v>
                </c:pt>
                <c:pt idx="92">
                  <c:v>1.1578309E-2</c:v>
                </c:pt>
                <c:pt idx="93">
                  <c:v>1.332215E-2</c:v>
                </c:pt>
                <c:pt idx="94">
                  <c:v>1.4218072999999999E-2</c:v>
                </c:pt>
                <c:pt idx="95">
                  <c:v>1.4214950000000001E-2</c:v>
                </c:pt>
                <c:pt idx="96">
                  <c:v>1.4734479E-2</c:v>
                </c:pt>
                <c:pt idx="97">
                  <c:v>1.5532387E-2</c:v>
                </c:pt>
                <c:pt idx="98">
                  <c:v>1.6205443E-2</c:v>
                </c:pt>
                <c:pt idx="99">
                  <c:v>1.6283961E-2</c:v>
                </c:pt>
                <c:pt idx="100">
                  <c:v>1.578632E-2</c:v>
                </c:pt>
                <c:pt idx="101">
                  <c:v>1.5534186E-2</c:v>
                </c:pt>
                <c:pt idx="102">
                  <c:v>1.5614898E-2</c:v>
                </c:pt>
                <c:pt idx="103">
                  <c:v>1.6190131999999999E-2</c:v>
                </c:pt>
                <c:pt idx="104">
                  <c:v>1.6783612E-2</c:v>
                </c:pt>
                <c:pt idx="105">
                  <c:v>1.7520549999999999E-2</c:v>
                </c:pt>
                <c:pt idx="106">
                  <c:v>1.8156671999999999E-2</c:v>
                </c:pt>
                <c:pt idx="107">
                  <c:v>1.8744594999999999E-2</c:v>
                </c:pt>
                <c:pt idx="108">
                  <c:v>1.8815100000000001E-2</c:v>
                </c:pt>
                <c:pt idx="109">
                  <c:v>1.8368272000000001E-2</c:v>
                </c:pt>
                <c:pt idx="110">
                  <c:v>1.7674537000000001E-2</c:v>
                </c:pt>
                <c:pt idx="111">
                  <c:v>1.9851095999999999E-2</c:v>
                </c:pt>
                <c:pt idx="112">
                  <c:v>1.9024143E-2</c:v>
                </c:pt>
                <c:pt idx="113">
                  <c:v>1.7754642000000001E-2</c:v>
                </c:pt>
                <c:pt idx="114">
                  <c:v>1.578239E-2</c:v>
                </c:pt>
                <c:pt idx="115">
                  <c:v>1.3060301E-2</c:v>
                </c:pt>
                <c:pt idx="116">
                  <c:v>9.9016250000000007E-3</c:v>
                </c:pt>
                <c:pt idx="117">
                  <c:v>6.2723850000000001E-3</c:v>
                </c:pt>
                <c:pt idx="118">
                  <c:v>6.4199999999999999E-4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A23D-4889-80A2-27BFD07D9CD3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[2]Sheet1!$D$258:$DT$258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1.7000000000000001E-4</c:v>
                </c:pt>
                <c:pt idx="8">
                  <c:v>2.2222850000000001E-3</c:v>
                </c:pt>
                <c:pt idx="9">
                  <c:v>3.7690406000000002E-3</c:v>
                </c:pt>
                <c:pt idx="10">
                  <c:v>3.4532638000000001E-3</c:v>
                </c:pt>
                <c:pt idx="11">
                  <c:v>1.7808143E-3</c:v>
                </c:pt>
                <c:pt idx="12">
                  <c:v>1.54E-4</c:v>
                </c:pt>
                <c:pt idx="13">
                  <c:v>0</c:v>
                </c:pt>
                <c:pt idx="14">
                  <c:v>1.1300448E-3</c:v>
                </c:pt>
                <c:pt idx="15">
                  <c:v>2.9469371999999998E-3</c:v>
                </c:pt>
                <c:pt idx="16">
                  <c:v>4.0131780000000001E-3</c:v>
                </c:pt>
                <c:pt idx="17">
                  <c:v>2.892539E-3</c:v>
                </c:pt>
                <c:pt idx="18">
                  <c:v>4.5899999999999999E-4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2.7679206999999999E-3</c:v>
                </c:pt>
                <c:pt idx="26">
                  <c:v>4.6772710000000002E-3</c:v>
                </c:pt>
                <c:pt idx="27">
                  <c:v>5.3075249999999996E-3</c:v>
                </c:pt>
                <c:pt idx="28">
                  <c:v>5.2844114000000003E-3</c:v>
                </c:pt>
                <c:pt idx="29">
                  <c:v>4.9312119999999999E-3</c:v>
                </c:pt>
                <c:pt idx="30">
                  <c:v>5.2170925999999998E-3</c:v>
                </c:pt>
                <c:pt idx="31">
                  <c:v>6.4209460000000003E-3</c:v>
                </c:pt>
                <c:pt idx="32">
                  <c:v>8.3557149999999997E-3</c:v>
                </c:pt>
                <c:pt idx="33">
                  <c:v>1.13171525E-2</c:v>
                </c:pt>
                <c:pt idx="34">
                  <c:v>1.4517588E-2</c:v>
                </c:pt>
                <c:pt idx="35">
                  <c:v>1.7057385000000001E-2</c:v>
                </c:pt>
                <c:pt idx="36">
                  <c:v>1.7746669999999999E-2</c:v>
                </c:pt>
                <c:pt idx="37">
                  <c:v>1.6275828999999999E-2</c:v>
                </c:pt>
                <c:pt idx="38">
                  <c:v>1.3224941E-2</c:v>
                </c:pt>
                <c:pt idx="39">
                  <c:v>9.7151210000000002E-3</c:v>
                </c:pt>
                <c:pt idx="40">
                  <c:v>6.5180515000000001E-3</c:v>
                </c:pt>
                <c:pt idx="41">
                  <c:v>3.5840261000000002E-3</c:v>
                </c:pt>
                <c:pt idx="42">
                  <c:v>2.2952088999999998E-3</c:v>
                </c:pt>
                <c:pt idx="43">
                  <c:v>4.0685189999999996E-3</c:v>
                </c:pt>
                <c:pt idx="44">
                  <c:v>9.1450330000000003E-3</c:v>
                </c:pt>
                <c:pt idx="45">
                  <c:v>1.543719E-2</c:v>
                </c:pt>
                <c:pt idx="46">
                  <c:v>2.032728E-2</c:v>
                </c:pt>
                <c:pt idx="47">
                  <c:v>2.2295466E-2</c:v>
                </c:pt>
                <c:pt idx="48">
                  <c:v>2.1982046000000002E-2</c:v>
                </c:pt>
                <c:pt idx="49">
                  <c:v>2.050099E-2</c:v>
                </c:pt>
                <c:pt idx="50">
                  <c:v>1.8565113000000001E-2</c:v>
                </c:pt>
                <c:pt idx="51">
                  <c:v>1.7407272000000001E-2</c:v>
                </c:pt>
                <c:pt idx="52">
                  <c:v>1.7547738E-2</c:v>
                </c:pt>
                <c:pt idx="53">
                  <c:v>1.8517354999999999E-2</c:v>
                </c:pt>
                <c:pt idx="54">
                  <c:v>1.9806932999999999E-2</c:v>
                </c:pt>
                <c:pt idx="55">
                  <c:v>2.181835E-2</c:v>
                </c:pt>
                <c:pt idx="56">
                  <c:v>2.5815494000000001E-2</c:v>
                </c:pt>
                <c:pt idx="57">
                  <c:v>3.1674859999999999E-2</c:v>
                </c:pt>
                <c:pt idx="58">
                  <c:v>3.7732925E-2</c:v>
                </c:pt>
                <c:pt idx="59">
                  <c:v>4.2041334999999999E-2</c:v>
                </c:pt>
                <c:pt idx="60">
                  <c:v>4.2833259999999998E-2</c:v>
                </c:pt>
                <c:pt idx="61">
                  <c:v>4.0947694E-2</c:v>
                </c:pt>
                <c:pt idx="62">
                  <c:v>3.718577E-2</c:v>
                </c:pt>
                <c:pt idx="63">
                  <c:v>3.2461442E-2</c:v>
                </c:pt>
                <c:pt idx="64">
                  <c:v>2.7723859999999999E-2</c:v>
                </c:pt>
                <c:pt idx="65">
                  <c:v>2.5621809999999998E-2</c:v>
                </c:pt>
                <c:pt idx="66">
                  <c:v>2.8216956000000001E-2</c:v>
                </c:pt>
                <c:pt idx="67">
                  <c:v>3.4822060000000002E-2</c:v>
                </c:pt>
                <c:pt idx="68">
                  <c:v>4.2029176000000001E-2</c:v>
                </c:pt>
                <c:pt idx="69">
                  <c:v>4.5314993999999997E-2</c:v>
                </c:pt>
                <c:pt idx="70">
                  <c:v>4.3119541999999997E-2</c:v>
                </c:pt>
                <c:pt idx="71">
                  <c:v>3.7138860000000003E-2</c:v>
                </c:pt>
                <c:pt idx="72">
                  <c:v>3.0323796E-2</c:v>
                </c:pt>
                <c:pt idx="73">
                  <c:v>2.4292804000000001E-2</c:v>
                </c:pt>
                <c:pt idx="74">
                  <c:v>1.8963719E-2</c:v>
                </c:pt>
                <c:pt idx="75">
                  <c:v>1.3654116000000001E-2</c:v>
                </c:pt>
                <c:pt idx="76">
                  <c:v>9.1034294999999994E-3</c:v>
                </c:pt>
                <c:pt idx="77">
                  <c:v>7.2686410000000002E-3</c:v>
                </c:pt>
                <c:pt idx="78">
                  <c:v>9.2955320000000004E-3</c:v>
                </c:pt>
                <c:pt idx="79">
                  <c:v>1.3320480500000001E-2</c:v>
                </c:pt>
                <c:pt idx="80">
                  <c:v>1.5765556999999999E-2</c:v>
                </c:pt>
                <c:pt idx="81">
                  <c:v>1.4191741000000001E-2</c:v>
                </c:pt>
                <c:pt idx="82">
                  <c:v>8.7371389999999997E-3</c:v>
                </c:pt>
                <c:pt idx="83">
                  <c:v>1.8801108E-3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2.2059499999999999E-3</c:v>
                </c:pt>
                <c:pt idx="90">
                  <c:v>5.7159625000000004E-3</c:v>
                </c:pt>
                <c:pt idx="91">
                  <c:v>9.2105639999999992E-3</c:v>
                </c:pt>
                <c:pt idx="92">
                  <c:v>1.1706080000000001E-2</c:v>
                </c:pt>
                <c:pt idx="93">
                  <c:v>1.3300721999999999E-2</c:v>
                </c:pt>
                <c:pt idx="94">
                  <c:v>1.4118729999999999E-2</c:v>
                </c:pt>
                <c:pt idx="95">
                  <c:v>1.4149928000000001E-2</c:v>
                </c:pt>
                <c:pt idx="96">
                  <c:v>1.4821221000000001E-2</c:v>
                </c:pt>
                <c:pt idx="97">
                  <c:v>1.5839484000000001E-2</c:v>
                </c:pt>
                <c:pt idx="98">
                  <c:v>1.674428E-2</c:v>
                </c:pt>
                <c:pt idx="99">
                  <c:v>1.7027045000000001E-2</c:v>
                </c:pt>
                <c:pt idx="100">
                  <c:v>1.6679602000000002E-2</c:v>
                </c:pt>
                <c:pt idx="101">
                  <c:v>1.6629649999999999E-2</c:v>
                </c:pt>
                <c:pt idx="102">
                  <c:v>1.6700073999999999E-2</c:v>
                </c:pt>
                <c:pt idx="103">
                  <c:v>1.7263516999999999E-2</c:v>
                </c:pt>
                <c:pt idx="104">
                  <c:v>1.7790863000000001E-2</c:v>
                </c:pt>
                <c:pt idx="105">
                  <c:v>1.8411110000000001E-2</c:v>
                </c:pt>
                <c:pt idx="106">
                  <c:v>1.8886113999999999E-2</c:v>
                </c:pt>
                <c:pt idx="107">
                  <c:v>1.9270657E-2</c:v>
                </c:pt>
                <c:pt idx="108">
                  <c:v>1.9121313000000001E-2</c:v>
                </c:pt>
                <c:pt idx="109">
                  <c:v>1.8432292999999999E-2</c:v>
                </c:pt>
                <c:pt idx="110">
                  <c:v>1.7503826E-2</c:v>
                </c:pt>
                <c:pt idx="111">
                  <c:v>1.9384628000000001E-2</c:v>
                </c:pt>
                <c:pt idx="112">
                  <c:v>1.8310969999999999E-2</c:v>
                </c:pt>
                <c:pt idx="113">
                  <c:v>1.6821164999999999E-2</c:v>
                </c:pt>
                <c:pt idx="114">
                  <c:v>1.4652076E-2</c:v>
                </c:pt>
                <c:pt idx="115">
                  <c:v>1.1756753999999999E-2</c:v>
                </c:pt>
                <c:pt idx="116">
                  <c:v>8.4521040000000002E-3</c:v>
                </c:pt>
                <c:pt idx="117">
                  <c:v>4.6990440000000003E-3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A23D-4889-80A2-27BFD07D9CD3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[2]Sheet1!$D$259:$DT$259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1.8822316E-3</c:v>
                </c:pt>
                <c:pt idx="9">
                  <c:v>3.8850171999999998E-3</c:v>
                </c:pt>
                <c:pt idx="10">
                  <c:v>3.9769234000000004E-3</c:v>
                </c:pt>
                <c:pt idx="11">
                  <c:v>2.4650131999999999E-3</c:v>
                </c:pt>
                <c:pt idx="12">
                  <c:v>7.1299999999999998E-4</c:v>
                </c:pt>
                <c:pt idx="13">
                  <c:v>9.2800000000000006E-5</c:v>
                </c:pt>
                <c:pt idx="14">
                  <c:v>9.3599999999999998E-4</c:v>
                </c:pt>
                <c:pt idx="15">
                  <c:v>2.4129169000000001E-3</c:v>
                </c:pt>
                <c:pt idx="16">
                  <c:v>3.2964921999999999E-3</c:v>
                </c:pt>
                <c:pt idx="17">
                  <c:v>2.2143990000000001E-3</c:v>
                </c:pt>
                <c:pt idx="18">
                  <c:v>3.15E-5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4.9899999999999999E-4</c:v>
                </c:pt>
                <c:pt idx="25">
                  <c:v>3.1405068000000002E-3</c:v>
                </c:pt>
                <c:pt idx="26">
                  <c:v>4.7931019999999996E-3</c:v>
                </c:pt>
                <c:pt idx="27">
                  <c:v>5.2251173000000001E-3</c:v>
                </c:pt>
                <c:pt idx="28">
                  <c:v>5.1140984999999998E-3</c:v>
                </c:pt>
                <c:pt idx="29">
                  <c:v>4.7355853000000002E-3</c:v>
                </c:pt>
                <c:pt idx="30">
                  <c:v>4.8786230000000003E-3</c:v>
                </c:pt>
                <c:pt idx="31">
                  <c:v>5.7810819999999999E-3</c:v>
                </c:pt>
                <c:pt idx="32">
                  <c:v>7.4166134E-3</c:v>
                </c:pt>
                <c:pt idx="33">
                  <c:v>1.0202818000000001E-2</c:v>
                </c:pt>
                <c:pt idx="34">
                  <c:v>1.3388222999999999E-2</c:v>
                </c:pt>
                <c:pt idx="35">
                  <c:v>1.5972891999999999E-2</c:v>
                </c:pt>
                <c:pt idx="36">
                  <c:v>1.6702699000000001E-2</c:v>
                </c:pt>
                <c:pt idx="37">
                  <c:v>1.5302446000000001E-2</c:v>
                </c:pt>
                <c:pt idx="38">
                  <c:v>1.2359583E-2</c:v>
                </c:pt>
                <c:pt idx="39">
                  <c:v>9.1068680000000006E-3</c:v>
                </c:pt>
                <c:pt idx="40">
                  <c:v>6.3160285000000002E-3</c:v>
                </c:pt>
                <c:pt idx="41">
                  <c:v>3.7550128000000001E-3</c:v>
                </c:pt>
                <c:pt idx="42">
                  <c:v>2.6445570000000001E-3</c:v>
                </c:pt>
                <c:pt idx="43">
                  <c:v>4.3167555999999996E-3</c:v>
                </c:pt>
                <c:pt idx="44">
                  <c:v>9.0926519999999997E-3</c:v>
                </c:pt>
                <c:pt idx="45">
                  <c:v>1.5037416499999999E-2</c:v>
                </c:pt>
                <c:pt idx="46">
                  <c:v>1.9556044000000002E-2</c:v>
                </c:pt>
                <c:pt idx="47">
                  <c:v>2.1130431000000002E-2</c:v>
                </c:pt>
                <c:pt idx="48">
                  <c:v>2.0522304000000002E-2</c:v>
                </c:pt>
                <c:pt idx="49">
                  <c:v>1.9028501999999999E-2</c:v>
                </c:pt>
                <c:pt idx="50">
                  <c:v>1.7458292E-2</c:v>
                </c:pt>
                <c:pt idx="51">
                  <c:v>1.6825E-2</c:v>
                </c:pt>
                <c:pt idx="52">
                  <c:v>1.7335050000000001E-2</c:v>
                </c:pt>
                <c:pt idx="53">
                  <c:v>1.8391267999999999E-2</c:v>
                </c:pt>
                <c:pt idx="54">
                  <c:v>1.9594845999999999E-2</c:v>
                </c:pt>
                <c:pt idx="55">
                  <c:v>2.1442474999999999E-2</c:v>
                </c:pt>
                <c:pt idx="56">
                  <c:v>2.5277667E-2</c:v>
                </c:pt>
                <c:pt idx="57">
                  <c:v>3.1026774999999999E-2</c:v>
                </c:pt>
                <c:pt idx="58">
                  <c:v>3.7163842000000002E-2</c:v>
                </c:pt>
                <c:pt idx="59">
                  <c:v>4.1756349999999998E-2</c:v>
                </c:pt>
                <c:pt idx="60">
                  <c:v>4.2982798000000003E-2</c:v>
                </c:pt>
                <c:pt idx="61">
                  <c:v>4.1361983999999997E-2</c:v>
                </c:pt>
                <c:pt idx="62">
                  <c:v>3.7608379999999997E-2</c:v>
                </c:pt>
                <c:pt idx="63">
                  <c:v>3.2720066999999999E-2</c:v>
                </c:pt>
                <c:pt idx="64">
                  <c:v>2.7816509999999999E-2</c:v>
                </c:pt>
                <c:pt idx="65">
                  <c:v>2.5528925000000001E-2</c:v>
                </c:pt>
                <c:pt idx="66">
                  <c:v>2.7760815000000001E-2</c:v>
                </c:pt>
                <c:pt idx="67">
                  <c:v>3.3740863000000003E-2</c:v>
                </c:pt>
                <c:pt idx="68">
                  <c:v>4.0298417000000003E-2</c:v>
                </c:pt>
                <c:pt idx="69">
                  <c:v>4.3290004E-2</c:v>
                </c:pt>
                <c:pt idx="70">
                  <c:v>4.135403E-2</c:v>
                </c:pt>
                <c:pt idx="71">
                  <c:v>3.6013125999999999E-2</c:v>
                </c:pt>
                <c:pt idx="72">
                  <c:v>2.9857933999999999E-2</c:v>
                </c:pt>
                <c:pt idx="73">
                  <c:v>2.4262687000000002E-2</c:v>
                </c:pt>
                <c:pt idx="74">
                  <c:v>1.9059468E-2</c:v>
                </c:pt>
                <c:pt idx="75">
                  <c:v>1.3688452E-2</c:v>
                </c:pt>
                <c:pt idx="76">
                  <c:v>9.0151290000000002E-3</c:v>
                </c:pt>
                <c:pt idx="77">
                  <c:v>7.0448810000000002E-3</c:v>
                </c:pt>
                <c:pt idx="78">
                  <c:v>8.8880790000000001E-3</c:v>
                </c:pt>
                <c:pt idx="79">
                  <c:v>1.2704976E-2</c:v>
                </c:pt>
                <c:pt idx="80">
                  <c:v>1.5072066E-2</c:v>
                </c:pt>
                <c:pt idx="81">
                  <c:v>1.3681143E-2</c:v>
                </c:pt>
                <c:pt idx="82">
                  <c:v>8.5968244999999992E-3</c:v>
                </c:pt>
                <c:pt idx="83">
                  <c:v>2.0659682000000001E-3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1.5993997000000001E-3</c:v>
                </c:pt>
                <c:pt idx="90">
                  <c:v>5.2086635999999999E-3</c:v>
                </c:pt>
                <c:pt idx="91">
                  <c:v>8.8512629999999998E-3</c:v>
                </c:pt>
                <c:pt idx="92">
                  <c:v>1.1500704E-2</c:v>
                </c:pt>
                <c:pt idx="93">
                  <c:v>1.321978E-2</c:v>
                </c:pt>
                <c:pt idx="94">
                  <c:v>1.4103027000000001E-2</c:v>
                </c:pt>
                <c:pt idx="95">
                  <c:v>1.4127503E-2</c:v>
                </c:pt>
                <c:pt idx="96">
                  <c:v>1.4666604999999999E-2</c:v>
                </c:pt>
                <c:pt idx="97">
                  <c:v>1.5470187999999999E-2</c:v>
                </c:pt>
                <c:pt idx="98">
                  <c:v>1.6125565000000001E-2</c:v>
                </c:pt>
                <c:pt idx="99">
                  <c:v>1.6171405E-2</c:v>
                </c:pt>
                <c:pt idx="100">
                  <c:v>1.5628264999999999E-2</c:v>
                </c:pt>
                <c:pt idx="101">
                  <c:v>1.5412945000000001E-2</c:v>
                </c:pt>
                <c:pt idx="102">
                  <c:v>1.5458642E-2</c:v>
                </c:pt>
                <c:pt idx="103">
                  <c:v>1.6007285999999999E-2</c:v>
                </c:pt>
                <c:pt idx="104">
                  <c:v>1.6599083000000001E-2</c:v>
                </c:pt>
                <c:pt idx="105">
                  <c:v>1.7356802000000001E-2</c:v>
                </c:pt>
                <c:pt idx="106">
                  <c:v>1.8034636999999999E-2</c:v>
                </c:pt>
                <c:pt idx="107">
                  <c:v>1.8647488E-2</c:v>
                </c:pt>
                <c:pt idx="108">
                  <c:v>1.8817110000000001E-2</c:v>
                </c:pt>
                <c:pt idx="109">
                  <c:v>1.8481344E-2</c:v>
                </c:pt>
                <c:pt idx="110">
                  <c:v>1.7920233000000001E-2</c:v>
                </c:pt>
                <c:pt idx="111">
                  <c:v>2.0207994E-2</c:v>
                </c:pt>
                <c:pt idx="112">
                  <c:v>1.9525765E-2</c:v>
                </c:pt>
                <c:pt idx="113">
                  <c:v>1.837169E-2</c:v>
                </c:pt>
                <c:pt idx="114">
                  <c:v>1.6507559000000002E-2</c:v>
                </c:pt>
                <c:pt idx="115">
                  <c:v>1.3886341999999999E-2</c:v>
                </c:pt>
                <c:pt idx="116">
                  <c:v>1.0814232999999999E-2</c:v>
                </c:pt>
                <c:pt idx="117">
                  <c:v>7.256467E-3</c:v>
                </c:pt>
                <c:pt idx="118">
                  <c:v>1.7882305E-3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A23D-4889-80A2-27BFD07D9CD3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[2]Sheet1!$D$260:$DT$260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2.056502E-3</c:v>
                </c:pt>
                <c:pt idx="9">
                  <c:v>3.7315366999999999E-3</c:v>
                </c:pt>
                <c:pt idx="10">
                  <c:v>3.4949849999999999E-3</c:v>
                </c:pt>
                <c:pt idx="11">
                  <c:v>1.8071539E-3</c:v>
                </c:pt>
                <c:pt idx="12">
                  <c:v>6.7999999999999999E-5</c:v>
                </c:pt>
                <c:pt idx="13">
                  <c:v>0</c:v>
                </c:pt>
                <c:pt idx="14">
                  <c:v>9.5399999999999999E-4</c:v>
                </c:pt>
                <c:pt idx="15">
                  <c:v>2.9649893E-3</c:v>
                </c:pt>
                <c:pt idx="16">
                  <c:v>4.3145240000000001E-3</c:v>
                </c:pt>
                <c:pt idx="17">
                  <c:v>3.3889809000000001E-3</c:v>
                </c:pt>
                <c:pt idx="18">
                  <c:v>9.5E-4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2.3712579000000002E-3</c:v>
                </c:pt>
                <c:pt idx="26">
                  <c:v>4.5073200000000004E-3</c:v>
                </c:pt>
                <c:pt idx="27">
                  <c:v>5.4669920000000004E-3</c:v>
                </c:pt>
                <c:pt idx="28">
                  <c:v>5.7419639999999996E-3</c:v>
                </c:pt>
                <c:pt idx="29">
                  <c:v>5.5175446999999999E-3</c:v>
                </c:pt>
                <c:pt idx="30">
                  <c:v>5.7751494000000004E-3</c:v>
                </c:pt>
                <c:pt idx="31">
                  <c:v>6.8983244999999997E-3</c:v>
                </c:pt>
                <c:pt idx="32">
                  <c:v>8.796089E-3</c:v>
                </c:pt>
                <c:pt idx="33">
                  <c:v>1.18184155E-2</c:v>
                </c:pt>
                <c:pt idx="34">
                  <c:v>1.5050628999999999E-2</c:v>
                </c:pt>
                <c:pt idx="35">
                  <c:v>1.7546123E-2</c:v>
                </c:pt>
                <c:pt idx="36">
                  <c:v>1.8157574999999999E-2</c:v>
                </c:pt>
                <c:pt idx="37">
                  <c:v>1.6696414E-2</c:v>
                </c:pt>
                <c:pt idx="38">
                  <c:v>1.3706866E-2</c:v>
                </c:pt>
                <c:pt idx="39">
                  <c:v>1.0206303E-2</c:v>
                </c:pt>
                <c:pt idx="40">
                  <c:v>6.9218767000000002E-3</c:v>
                </c:pt>
                <c:pt idx="41">
                  <c:v>3.8175370000000002E-3</c:v>
                </c:pt>
                <c:pt idx="42">
                  <c:v>2.388814E-3</c:v>
                </c:pt>
                <c:pt idx="43">
                  <c:v>4.1246779999999997E-3</c:v>
                </c:pt>
                <c:pt idx="44">
                  <c:v>9.2378584999999996E-3</c:v>
                </c:pt>
                <c:pt idx="45">
                  <c:v>1.5665192000000001E-2</c:v>
                </c:pt>
                <c:pt idx="46">
                  <c:v>2.0781365999999999E-2</c:v>
                </c:pt>
                <c:pt idx="47">
                  <c:v>2.3007633E-2</c:v>
                </c:pt>
                <c:pt idx="48">
                  <c:v>2.2851706999999999E-2</c:v>
                </c:pt>
                <c:pt idx="49">
                  <c:v>2.1319748999999999E-2</c:v>
                </c:pt>
                <c:pt idx="50">
                  <c:v>1.9149507999999999E-2</c:v>
                </c:pt>
                <c:pt idx="51">
                  <c:v>1.7778043E-2</c:v>
                </c:pt>
                <c:pt idx="52">
                  <c:v>1.7886025999999999E-2</c:v>
                </c:pt>
                <c:pt idx="53">
                  <c:v>1.8911174999999999E-2</c:v>
                </c:pt>
                <c:pt idx="54">
                  <c:v>2.019402E-2</c:v>
                </c:pt>
                <c:pt idx="55">
                  <c:v>2.2084692E-2</c:v>
                </c:pt>
                <c:pt idx="56">
                  <c:v>2.6012047999999999E-2</c:v>
                </c:pt>
                <c:pt idx="57">
                  <c:v>3.1949770000000002E-2</c:v>
                </c:pt>
                <c:pt idx="58">
                  <c:v>3.8127635E-2</c:v>
                </c:pt>
                <c:pt idx="59">
                  <c:v>4.2401399999999999E-2</c:v>
                </c:pt>
                <c:pt idx="60">
                  <c:v>4.2898696E-2</c:v>
                </c:pt>
                <c:pt idx="61">
                  <c:v>4.0674817000000002E-2</c:v>
                </c:pt>
                <c:pt idx="62">
                  <c:v>3.6757484E-2</c:v>
                </c:pt>
                <c:pt idx="63">
                  <c:v>3.2132807999999999E-2</c:v>
                </c:pt>
                <c:pt idx="64">
                  <c:v>2.7577266E-2</c:v>
                </c:pt>
                <c:pt idx="65">
                  <c:v>2.562592E-2</c:v>
                </c:pt>
                <c:pt idx="66">
                  <c:v>2.8359421999999999E-2</c:v>
                </c:pt>
                <c:pt idx="67">
                  <c:v>3.5167473999999997E-2</c:v>
                </c:pt>
                <c:pt idx="68">
                  <c:v>4.2565260000000001E-2</c:v>
                </c:pt>
                <c:pt idx="69">
                  <c:v>4.5880966000000002E-2</c:v>
                </c:pt>
                <c:pt idx="70">
                  <c:v>4.3581802000000003E-2</c:v>
                </c:pt>
                <c:pt idx="71">
                  <c:v>3.7533990000000003E-2</c:v>
                </c:pt>
                <c:pt idx="72">
                  <c:v>3.0825602000000001E-2</c:v>
                </c:pt>
                <c:pt idx="73">
                  <c:v>2.5008107000000002E-2</c:v>
                </c:pt>
                <c:pt idx="74">
                  <c:v>1.9786332E-2</c:v>
                </c:pt>
                <c:pt idx="75">
                  <c:v>1.4321725E-2</c:v>
                </c:pt>
                <c:pt idx="76">
                  <c:v>9.3820369999999993E-3</c:v>
                </c:pt>
                <c:pt idx="77">
                  <c:v>7.1089009999999999E-3</c:v>
                </c:pt>
                <c:pt idx="78">
                  <c:v>8.8907989999999996E-3</c:v>
                </c:pt>
                <c:pt idx="79">
                  <c:v>1.2997361000000001E-2</c:v>
                </c:pt>
                <c:pt idx="80">
                  <c:v>1.5737531999999999E-2</c:v>
                </c:pt>
                <c:pt idx="81">
                  <c:v>1.4451293E-2</c:v>
                </c:pt>
                <c:pt idx="82">
                  <c:v>9.0851530000000003E-3</c:v>
                </c:pt>
                <c:pt idx="83">
                  <c:v>2.1467332000000001E-3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2.3053777000000002E-3</c:v>
                </c:pt>
                <c:pt idx="90">
                  <c:v>5.6268020000000002E-3</c:v>
                </c:pt>
                <c:pt idx="91">
                  <c:v>9.1167539999999995E-3</c:v>
                </c:pt>
                <c:pt idx="92">
                  <c:v>1.1734484E-2</c:v>
                </c:pt>
                <c:pt idx="93">
                  <c:v>1.3483772E-2</c:v>
                </c:pt>
                <c:pt idx="94">
                  <c:v>1.441307E-2</c:v>
                </c:pt>
                <c:pt idx="95">
                  <c:v>1.4478397E-2</c:v>
                </c:pt>
                <c:pt idx="96">
                  <c:v>1.5136230000000001E-2</c:v>
                </c:pt>
                <c:pt idx="97">
                  <c:v>1.6141180000000001E-2</c:v>
                </c:pt>
                <c:pt idx="98">
                  <c:v>1.7044061999999999E-2</c:v>
                </c:pt>
                <c:pt idx="99">
                  <c:v>1.73478E-2</c:v>
                </c:pt>
                <c:pt idx="100">
                  <c:v>1.7042660000000001E-2</c:v>
                </c:pt>
                <c:pt idx="101">
                  <c:v>1.6949518E-2</c:v>
                </c:pt>
                <c:pt idx="102">
                  <c:v>1.7096205E-2</c:v>
                </c:pt>
                <c:pt idx="103">
                  <c:v>1.7744606E-2</c:v>
                </c:pt>
                <c:pt idx="104">
                  <c:v>1.8325586000000001E-2</c:v>
                </c:pt>
                <c:pt idx="105">
                  <c:v>1.8960876000000002E-2</c:v>
                </c:pt>
                <c:pt idx="106">
                  <c:v>1.9412853000000001E-2</c:v>
                </c:pt>
                <c:pt idx="107">
                  <c:v>1.9761833999999999E-2</c:v>
                </c:pt>
                <c:pt idx="108">
                  <c:v>1.9497968000000001E-2</c:v>
                </c:pt>
                <c:pt idx="109">
                  <c:v>1.8663560999999999E-2</c:v>
                </c:pt>
                <c:pt idx="110">
                  <c:v>1.7560616000000001E-2</c:v>
                </c:pt>
                <c:pt idx="111">
                  <c:v>1.9202540000000001E-2</c:v>
                </c:pt>
                <c:pt idx="112">
                  <c:v>1.7917262E-2</c:v>
                </c:pt>
                <c:pt idx="113">
                  <c:v>1.6223785000000001E-2</c:v>
                </c:pt>
                <c:pt idx="114">
                  <c:v>1.3854017499999999E-2</c:v>
                </c:pt>
                <c:pt idx="115">
                  <c:v>1.0765385000000001E-2</c:v>
                </c:pt>
                <c:pt idx="116">
                  <c:v>7.2831976999999997E-3</c:v>
                </c:pt>
                <c:pt idx="117">
                  <c:v>3.36798E-3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A23D-4889-80A2-27BFD07D9CD3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[2]Sheet1!$D$261:$DT$261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1.7686977999999999E-3</c:v>
                </c:pt>
                <c:pt idx="9">
                  <c:v>3.4892138E-3</c:v>
                </c:pt>
                <c:pt idx="10">
                  <c:v>3.4160434999999999E-3</c:v>
                </c:pt>
                <c:pt idx="11">
                  <c:v>1.9132413000000001E-3</c:v>
                </c:pt>
                <c:pt idx="12">
                  <c:v>3.1500000000000001E-4</c:v>
                </c:pt>
                <c:pt idx="13">
                  <c:v>0</c:v>
                </c:pt>
                <c:pt idx="14">
                  <c:v>1.0841803E-3</c:v>
                </c:pt>
                <c:pt idx="15">
                  <c:v>2.8096411999999999E-3</c:v>
                </c:pt>
                <c:pt idx="16">
                  <c:v>3.8233956E-3</c:v>
                </c:pt>
                <c:pt idx="17">
                  <c:v>2.6854407000000001E-3</c:v>
                </c:pt>
                <c:pt idx="18">
                  <c:v>3.2200000000000002E-4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8.4699999999999999E-5</c:v>
                </c:pt>
                <c:pt idx="25">
                  <c:v>2.8407037999999998E-3</c:v>
                </c:pt>
                <c:pt idx="26">
                  <c:v>4.6918066E-3</c:v>
                </c:pt>
                <c:pt idx="27">
                  <c:v>5.3270820000000003E-3</c:v>
                </c:pt>
                <c:pt idx="28">
                  <c:v>5.3838540000000004E-3</c:v>
                </c:pt>
                <c:pt idx="29">
                  <c:v>5.0756834000000002E-3</c:v>
                </c:pt>
                <c:pt idx="30">
                  <c:v>5.2407280000000001E-3</c:v>
                </c:pt>
                <c:pt idx="31">
                  <c:v>6.1958022000000003E-3</c:v>
                </c:pt>
                <c:pt idx="32">
                  <c:v>7.8861750000000005E-3</c:v>
                </c:pt>
                <c:pt idx="33">
                  <c:v>1.0737508E-2</c:v>
                </c:pt>
                <c:pt idx="34">
                  <c:v>1.3922211E-2</c:v>
                </c:pt>
                <c:pt idx="35">
                  <c:v>1.6494498E-2</c:v>
                </c:pt>
                <c:pt idx="36">
                  <c:v>1.7218554E-2</c:v>
                </c:pt>
                <c:pt idx="37">
                  <c:v>1.5838377000000001E-2</c:v>
                </c:pt>
                <c:pt idx="38">
                  <c:v>1.293068E-2</c:v>
                </c:pt>
                <c:pt idx="39">
                  <c:v>9.5939969999999999E-3</c:v>
                </c:pt>
                <c:pt idx="40">
                  <c:v>6.5748309999999997E-3</c:v>
                </c:pt>
                <c:pt idx="41">
                  <c:v>3.7756172999999999E-3</c:v>
                </c:pt>
                <c:pt idx="42">
                  <c:v>2.5805379999999998E-3</c:v>
                </c:pt>
                <c:pt idx="43">
                  <c:v>4.3234390000000001E-3</c:v>
                </c:pt>
                <c:pt idx="44">
                  <c:v>9.2060000000000006E-3</c:v>
                </c:pt>
                <c:pt idx="45">
                  <c:v>1.52312955E-2</c:v>
                </c:pt>
                <c:pt idx="46">
                  <c:v>1.9916136000000001E-2</c:v>
                </c:pt>
                <c:pt idx="47">
                  <c:v>2.1766838E-2</c:v>
                </c:pt>
                <c:pt idx="48">
                  <c:v>2.1377737000000001E-2</c:v>
                </c:pt>
                <c:pt idx="49">
                  <c:v>1.9872757000000001E-2</c:v>
                </c:pt>
                <c:pt idx="50">
                  <c:v>1.80261E-2</c:v>
                </c:pt>
                <c:pt idx="51">
                  <c:v>1.7057375999999999E-2</c:v>
                </c:pt>
                <c:pt idx="52">
                  <c:v>1.7390006999999999E-2</c:v>
                </c:pt>
                <c:pt idx="53">
                  <c:v>1.8412976000000001E-2</c:v>
                </c:pt>
                <c:pt idx="54">
                  <c:v>1.9656750000000001E-2</c:v>
                </c:pt>
                <c:pt idx="55">
                  <c:v>2.1610219999999999E-2</c:v>
                </c:pt>
                <c:pt idx="56">
                  <c:v>2.5618413E-2</c:v>
                </c:pt>
                <c:pt idx="57">
                  <c:v>3.1574934999999998E-2</c:v>
                </c:pt>
                <c:pt idx="58">
                  <c:v>3.7776306000000003E-2</c:v>
                </c:pt>
                <c:pt idx="59">
                  <c:v>4.2185746000000003E-2</c:v>
                </c:pt>
                <c:pt idx="60">
                  <c:v>4.3018036000000003E-2</c:v>
                </c:pt>
                <c:pt idx="61">
                  <c:v>4.1068975000000001E-2</c:v>
                </c:pt>
                <c:pt idx="62">
                  <c:v>3.7225460000000002E-2</c:v>
                </c:pt>
                <c:pt idx="63">
                  <c:v>3.2476383999999997E-2</c:v>
                </c:pt>
                <c:pt idx="64">
                  <c:v>2.7789016999999999E-2</c:v>
                </c:pt>
                <c:pt idx="65">
                  <c:v>2.5750604E-2</c:v>
                </c:pt>
                <c:pt idx="66">
                  <c:v>2.8341950000000001E-2</c:v>
                </c:pt>
                <c:pt idx="67">
                  <c:v>3.4786757000000001E-2</c:v>
                </c:pt>
                <c:pt idx="68">
                  <c:v>4.1662294000000002E-2</c:v>
                </c:pt>
                <c:pt idx="69">
                  <c:v>4.4538784999999997E-2</c:v>
                </c:pt>
                <c:pt idx="70">
                  <c:v>4.206083E-2</c:v>
                </c:pt>
                <c:pt idx="71">
                  <c:v>3.6104127999999999E-2</c:v>
                </c:pt>
                <c:pt idx="72">
                  <c:v>2.9643701000000001E-2</c:v>
                </c:pt>
                <c:pt idx="73">
                  <c:v>2.4148215000000001E-2</c:v>
                </c:pt>
                <c:pt idx="74">
                  <c:v>1.9261456999999999E-2</c:v>
                </c:pt>
                <c:pt idx="75">
                  <c:v>1.4119335E-2</c:v>
                </c:pt>
                <c:pt idx="76">
                  <c:v>9.4435839999999997E-3</c:v>
                </c:pt>
                <c:pt idx="77">
                  <c:v>7.3346560000000002E-3</c:v>
                </c:pt>
                <c:pt idx="78">
                  <c:v>9.0797880000000001E-3</c:v>
                </c:pt>
                <c:pt idx="79">
                  <c:v>1.2920937E-2</c:v>
                </c:pt>
                <c:pt idx="80">
                  <c:v>1.5328853999999999E-2</c:v>
                </c:pt>
                <c:pt idx="81">
                  <c:v>1.3867335999999999E-2</c:v>
                </c:pt>
                <c:pt idx="82">
                  <c:v>8.5910510000000006E-3</c:v>
                </c:pt>
                <c:pt idx="83">
                  <c:v>1.8592770999999999E-3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2.0818363000000002E-3</c:v>
                </c:pt>
                <c:pt idx="90">
                  <c:v>5.7242502999999998E-3</c:v>
                </c:pt>
                <c:pt idx="91">
                  <c:v>9.3900119999999997E-3</c:v>
                </c:pt>
                <c:pt idx="92">
                  <c:v>1.2023888E-2</c:v>
                </c:pt>
                <c:pt idx="93">
                  <c:v>1.3705515999999999E-2</c:v>
                </c:pt>
                <c:pt idx="94">
                  <c:v>1.4550894E-2</c:v>
                </c:pt>
                <c:pt idx="95">
                  <c:v>1.4541744000000001E-2</c:v>
                </c:pt>
                <c:pt idx="96">
                  <c:v>1.5120313999999999E-2</c:v>
                </c:pt>
                <c:pt idx="97">
                  <c:v>1.6019767000000001E-2</c:v>
                </c:pt>
                <c:pt idx="98">
                  <c:v>1.6783195000000001E-2</c:v>
                </c:pt>
                <c:pt idx="99">
                  <c:v>1.6911438000000001E-2</c:v>
                </c:pt>
                <c:pt idx="100">
                  <c:v>1.6407000000000001E-2</c:v>
                </c:pt>
                <c:pt idx="101">
                  <c:v>1.6166149000000001E-2</c:v>
                </c:pt>
                <c:pt idx="102">
                  <c:v>1.6143864000000001E-2</c:v>
                </c:pt>
                <c:pt idx="103">
                  <c:v>1.6622897000000001E-2</c:v>
                </c:pt>
                <c:pt idx="104">
                  <c:v>1.7102305000000002E-2</c:v>
                </c:pt>
                <c:pt idx="105">
                  <c:v>1.7710509999999999E-2</c:v>
                </c:pt>
                <c:pt idx="106">
                  <c:v>1.8211983000000001E-2</c:v>
                </c:pt>
                <c:pt idx="107">
                  <c:v>1.8643564000000001E-2</c:v>
                </c:pt>
                <c:pt idx="108">
                  <c:v>1.8594887000000001E-2</c:v>
                </c:pt>
                <c:pt idx="109">
                  <c:v>1.8036061999999999E-2</c:v>
                </c:pt>
                <c:pt idx="110">
                  <c:v>1.7247768E-2</c:v>
                </c:pt>
                <c:pt idx="111">
                  <c:v>1.9338489E-2</c:v>
                </c:pt>
                <c:pt idx="112">
                  <c:v>1.8448714000000001E-2</c:v>
                </c:pt>
                <c:pt idx="113">
                  <c:v>1.7133499E-2</c:v>
                </c:pt>
                <c:pt idx="114">
                  <c:v>1.5126947E-2</c:v>
                </c:pt>
                <c:pt idx="115">
                  <c:v>1.2378678000000001E-2</c:v>
                </c:pt>
                <c:pt idx="116">
                  <c:v>9.2070620000000002E-3</c:v>
                </c:pt>
                <c:pt idx="117">
                  <c:v>5.5689800000000003E-3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A23D-4889-80A2-27BFD07D9CD3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[2]Sheet1!$D$262:$DT$262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2.2201590000000002E-3</c:v>
                </c:pt>
                <c:pt idx="9">
                  <c:v>3.9518597000000001E-3</c:v>
                </c:pt>
                <c:pt idx="10">
                  <c:v>3.6603014000000001E-3</c:v>
                </c:pt>
                <c:pt idx="11">
                  <c:v>1.8224642000000001E-3</c:v>
                </c:pt>
                <c:pt idx="12">
                  <c:v>0</c:v>
                </c:pt>
                <c:pt idx="13">
                  <c:v>0</c:v>
                </c:pt>
                <c:pt idx="14">
                  <c:v>8.9099999999999997E-4</c:v>
                </c:pt>
                <c:pt idx="15">
                  <c:v>2.9996377000000001E-3</c:v>
                </c:pt>
                <c:pt idx="16">
                  <c:v>4.4027520000000002E-3</c:v>
                </c:pt>
                <c:pt idx="17">
                  <c:v>3.447468E-3</c:v>
                </c:pt>
                <c:pt idx="18">
                  <c:v>9.859999999999999E-4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2.2126761999999999E-3</c:v>
                </c:pt>
                <c:pt idx="26">
                  <c:v>4.438712E-3</c:v>
                </c:pt>
                <c:pt idx="27">
                  <c:v>5.4707949999999997E-3</c:v>
                </c:pt>
                <c:pt idx="28">
                  <c:v>5.8547900000000003E-3</c:v>
                </c:pt>
                <c:pt idx="29">
                  <c:v>5.7744468000000002E-3</c:v>
                </c:pt>
                <c:pt idx="30">
                  <c:v>6.1432570000000001E-3</c:v>
                </c:pt>
                <c:pt idx="31">
                  <c:v>7.2870775999999996E-3</c:v>
                </c:pt>
                <c:pt idx="32">
                  <c:v>9.0806010000000006E-3</c:v>
                </c:pt>
                <c:pt idx="33">
                  <c:v>1.1921520999999999E-2</c:v>
                </c:pt>
                <c:pt idx="34">
                  <c:v>1.4955898E-2</c:v>
                </c:pt>
                <c:pt idx="35">
                  <c:v>1.7260103999999998E-2</c:v>
                </c:pt>
                <c:pt idx="36">
                  <c:v>1.7699216E-2</c:v>
                </c:pt>
                <c:pt idx="37">
                  <c:v>1.6060088E-2</c:v>
                </c:pt>
                <c:pt idx="38">
                  <c:v>1.2970937E-2</c:v>
                </c:pt>
                <c:pt idx="39">
                  <c:v>9.5379369999999998E-3</c:v>
                </c:pt>
                <c:pt idx="40">
                  <c:v>6.5063806000000002E-3</c:v>
                </c:pt>
                <c:pt idx="41">
                  <c:v>3.7777761000000001E-3</c:v>
                </c:pt>
                <c:pt idx="42">
                  <c:v>2.6718697000000001E-3</c:v>
                </c:pt>
                <c:pt idx="43">
                  <c:v>4.6193553E-3</c:v>
                </c:pt>
                <c:pt idx="44">
                  <c:v>9.858627E-3</c:v>
                </c:pt>
                <c:pt idx="45">
                  <c:v>1.6322361000000001E-2</c:v>
                </c:pt>
                <c:pt idx="46">
                  <c:v>2.1370737000000001E-2</c:v>
                </c:pt>
                <c:pt idx="47">
                  <c:v>2.3461347E-2</c:v>
                </c:pt>
                <c:pt idx="48">
                  <c:v>2.3153320000000002E-2</c:v>
                </c:pt>
                <c:pt idx="49">
                  <c:v>2.1512694999999998E-2</c:v>
                </c:pt>
                <c:pt idx="50">
                  <c:v>1.9298399000000001E-2</c:v>
                </c:pt>
                <c:pt idx="51">
                  <c:v>1.7879907E-2</c:v>
                </c:pt>
                <c:pt idx="52">
                  <c:v>1.7910975999999999E-2</c:v>
                </c:pt>
                <c:pt idx="53">
                  <c:v>1.8877069999999999E-2</c:v>
                </c:pt>
                <c:pt idx="54">
                  <c:v>2.0118073E-2</c:v>
                </c:pt>
                <c:pt idx="55">
                  <c:v>2.1986329999999998E-2</c:v>
                </c:pt>
                <c:pt idx="56">
                  <c:v>2.5871364000000001E-2</c:v>
                </c:pt>
                <c:pt idx="57">
                  <c:v>3.1763710000000001E-2</c:v>
                </c:pt>
                <c:pt idx="58">
                  <c:v>3.7928570000000002E-2</c:v>
                </c:pt>
                <c:pt idx="59">
                  <c:v>4.2295553E-2</c:v>
                </c:pt>
                <c:pt idx="60">
                  <c:v>4.3004847999999998E-2</c:v>
                </c:pt>
                <c:pt idx="61">
                  <c:v>4.1045980000000003E-2</c:v>
                </c:pt>
                <c:pt idx="62">
                  <c:v>3.7289750000000003E-2</c:v>
                </c:pt>
                <c:pt idx="63">
                  <c:v>3.2589547000000003E-2</c:v>
                </c:pt>
                <c:pt idx="64">
                  <c:v>2.7717487999999998E-2</c:v>
                </c:pt>
                <c:pt idx="65">
                  <c:v>2.5402353999999999E-2</c:v>
                </c:pt>
                <c:pt idx="66">
                  <c:v>2.7915826000000001E-2</c:v>
                </c:pt>
                <c:pt idx="67">
                  <c:v>3.4739850000000003E-2</c:v>
                </c:pt>
                <c:pt idx="68">
                  <c:v>4.2392008000000002E-2</c:v>
                </c:pt>
                <c:pt idx="69">
                  <c:v>4.611407E-2</c:v>
                </c:pt>
                <c:pt idx="70">
                  <c:v>4.4226095E-2</c:v>
                </c:pt>
                <c:pt idx="71">
                  <c:v>3.8393583000000002E-2</c:v>
                </c:pt>
                <c:pt idx="72">
                  <c:v>3.1586833000000002E-2</c:v>
                </c:pt>
                <c:pt idx="73">
                  <c:v>2.5403677E-2</c:v>
                </c:pt>
                <c:pt idx="74">
                  <c:v>1.9744365999999999E-2</c:v>
                </c:pt>
                <c:pt idx="75">
                  <c:v>1.3942701E-2</c:v>
                </c:pt>
                <c:pt idx="76">
                  <c:v>8.8659780000000001E-3</c:v>
                </c:pt>
                <c:pt idx="77">
                  <c:v>6.7005707000000001E-3</c:v>
                </c:pt>
                <c:pt idx="78">
                  <c:v>8.8130399999999994E-3</c:v>
                </c:pt>
                <c:pt idx="79">
                  <c:v>1.3323036999999999E-2</c:v>
                </c:pt>
                <c:pt idx="80">
                  <c:v>1.6332671E-2</c:v>
                </c:pt>
                <c:pt idx="81">
                  <c:v>1.5033817E-2</c:v>
                </c:pt>
                <c:pt idx="82">
                  <c:v>9.4103109999999993E-3</c:v>
                </c:pt>
                <c:pt idx="83">
                  <c:v>2.1033866999999999E-3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2.3204991999999998E-3</c:v>
                </c:pt>
                <c:pt idx="90">
                  <c:v>5.9033627999999999E-3</c:v>
                </c:pt>
                <c:pt idx="91">
                  <c:v>9.5004800000000004E-3</c:v>
                </c:pt>
                <c:pt idx="92">
                  <c:v>1.2115704999999999E-2</c:v>
                </c:pt>
                <c:pt idx="93">
                  <c:v>1.3840673499999999E-2</c:v>
                </c:pt>
                <c:pt idx="94">
                  <c:v>1.4777627999999999E-2</c:v>
                </c:pt>
                <c:pt idx="95">
                  <c:v>1.4863883E-2</c:v>
                </c:pt>
                <c:pt idx="96">
                  <c:v>1.5580283E-2</c:v>
                </c:pt>
                <c:pt idx="97">
                  <c:v>1.661325E-2</c:v>
                </c:pt>
                <c:pt idx="98">
                  <c:v>1.7492540000000001E-2</c:v>
                </c:pt>
                <c:pt idx="99">
                  <c:v>1.7718696999999999E-2</c:v>
                </c:pt>
                <c:pt idx="100">
                  <c:v>1.7303051E-2</c:v>
                </c:pt>
                <c:pt idx="101">
                  <c:v>1.7141246999999998E-2</c:v>
                </c:pt>
                <c:pt idx="102">
                  <c:v>1.7173306999999999E-2</c:v>
                </c:pt>
                <c:pt idx="103">
                  <c:v>1.7736180000000001E-2</c:v>
                </c:pt>
                <c:pt idx="104">
                  <c:v>1.8263115999999999E-2</c:v>
                </c:pt>
                <c:pt idx="105">
                  <c:v>1.8872973000000001E-2</c:v>
                </c:pt>
                <c:pt idx="106">
                  <c:v>1.9333922999999999E-2</c:v>
                </c:pt>
                <c:pt idx="107">
                  <c:v>1.9691579000000001E-2</c:v>
                </c:pt>
                <c:pt idx="108">
                  <c:v>1.9518166999999999E-2</c:v>
                </c:pt>
                <c:pt idx="109">
                  <c:v>1.8796205999999999E-2</c:v>
                </c:pt>
                <c:pt idx="110">
                  <c:v>1.7816404000000001E-2</c:v>
                </c:pt>
                <c:pt idx="111">
                  <c:v>1.9454407999999999E-2</c:v>
                </c:pt>
                <c:pt idx="112">
                  <c:v>1.8241147999999999E-2</c:v>
                </c:pt>
                <c:pt idx="113">
                  <c:v>1.6588136999999999E-2</c:v>
                </c:pt>
                <c:pt idx="114">
                  <c:v>1.4233958E-2</c:v>
                </c:pt>
                <c:pt idx="115">
                  <c:v>1.1131530000000001E-2</c:v>
                </c:pt>
                <c:pt idx="116">
                  <c:v>7.6087205999999996E-3</c:v>
                </c:pt>
                <c:pt idx="117">
                  <c:v>3.6331254999999998E-3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A23D-4889-80A2-27BFD07D9CD3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[2]Sheet1!$D$263:$DT$263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2.0455902E-3</c:v>
                </c:pt>
                <c:pt idx="9">
                  <c:v>3.735927E-3</c:v>
                </c:pt>
                <c:pt idx="10">
                  <c:v>3.4932790000000002E-3</c:v>
                </c:pt>
                <c:pt idx="11">
                  <c:v>1.8416212E-3</c:v>
                </c:pt>
                <c:pt idx="12">
                  <c:v>1.94E-4</c:v>
                </c:pt>
                <c:pt idx="13">
                  <c:v>0</c:v>
                </c:pt>
                <c:pt idx="14">
                  <c:v>1.1484461E-3</c:v>
                </c:pt>
                <c:pt idx="15">
                  <c:v>3.0119864000000001E-3</c:v>
                </c:pt>
                <c:pt idx="16">
                  <c:v>4.1724539999999999E-3</c:v>
                </c:pt>
                <c:pt idx="17">
                  <c:v>3.1384E-3</c:v>
                </c:pt>
                <c:pt idx="18">
                  <c:v>6.8199999999999999E-4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2.7179127000000001E-3</c:v>
                </c:pt>
                <c:pt idx="26">
                  <c:v>4.6905642000000004E-3</c:v>
                </c:pt>
                <c:pt idx="27">
                  <c:v>5.4502114999999997E-3</c:v>
                </c:pt>
                <c:pt idx="28">
                  <c:v>5.6123594000000001E-3</c:v>
                </c:pt>
                <c:pt idx="29">
                  <c:v>5.3571373999999998E-3</c:v>
                </c:pt>
                <c:pt idx="30">
                  <c:v>5.5701420000000001E-3</c:v>
                </c:pt>
                <c:pt idx="31">
                  <c:v>6.5367365999999998E-3</c:v>
                </c:pt>
                <c:pt idx="32">
                  <c:v>8.1974969999999998E-3</c:v>
                </c:pt>
                <c:pt idx="33">
                  <c:v>1.1002102E-2</c:v>
                </c:pt>
                <c:pt idx="34">
                  <c:v>1.4165385000000001E-2</c:v>
                </c:pt>
                <c:pt idx="35">
                  <c:v>1.6737671999999999E-2</c:v>
                </c:pt>
                <c:pt idx="36">
                  <c:v>1.7469643E-2</c:v>
                </c:pt>
                <c:pt idx="37">
                  <c:v>1.603781E-2</c:v>
                </c:pt>
                <c:pt idx="38">
                  <c:v>1.2987024999999999E-2</c:v>
                </c:pt>
                <c:pt idx="39">
                  <c:v>9.4969440000000002E-3</c:v>
                </c:pt>
                <c:pt idx="40">
                  <c:v>6.4000934000000001E-3</c:v>
                </c:pt>
                <c:pt idx="41">
                  <c:v>3.6511821999999998E-3</c:v>
                </c:pt>
                <c:pt idx="42">
                  <c:v>2.5598310999999999E-3</c:v>
                </c:pt>
                <c:pt idx="43">
                  <c:v>4.4381430000000003E-3</c:v>
                </c:pt>
                <c:pt idx="44">
                  <c:v>9.4844200000000004E-3</c:v>
                </c:pt>
                <c:pt idx="45">
                  <c:v>1.5668169999999999E-2</c:v>
                </c:pt>
                <c:pt idx="46">
                  <c:v>2.0437785999999999E-2</c:v>
                </c:pt>
                <c:pt idx="47">
                  <c:v>2.2276259999999999E-2</c:v>
                </c:pt>
                <c:pt idx="48">
                  <c:v>2.182013E-2</c:v>
                </c:pt>
                <c:pt idx="49">
                  <c:v>2.0216781999999999E-2</c:v>
                </c:pt>
                <c:pt idx="50">
                  <c:v>1.8259684000000002E-2</c:v>
                </c:pt>
                <c:pt idx="51">
                  <c:v>1.7221200999999998E-2</c:v>
                </c:pt>
                <c:pt idx="52">
                  <c:v>1.7546678E-2</c:v>
                </c:pt>
                <c:pt idx="53">
                  <c:v>1.8607602000000001E-2</c:v>
                </c:pt>
                <c:pt idx="54">
                  <c:v>1.9834049999999999E-2</c:v>
                </c:pt>
                <c:pt idx="55">
                  <c:v>2.1673235999999999E-2</c:v>
                </c:pt>
                <c:pt idx="56">
                  <c:v>2.5541106000000001E-2</c:v>
                </c:pt>
                <c:pt idx="57">
                  <c:v>3.1411543E-2</c:v>
                </c:pt>
                <c:pt idx="58">
                  <c:v>3.7603669999999999E-2</c:v>
                </c:pt>
                <c:pt idx="59">
                  <c:v>4.2065017000000003E-2</c:v>
                </c:pt>
                <c:pt idx="60">
                  <c:v>4.2945385000000003E-2</c:v>
                </c:pt>
                <c:pt idx="61">
                  <c:v>4.1039082999999997E-2</c:v>
                </c:pt>
                <c:pt idx="62">
                  <c:v>3.7168840000000002E-2</c:v>
                </c:pt>
                <c:pt idx="63">
                  <c:v>3.2290667000000002E-2</c:v>
                </c:pt>
                <c:pt idx="64">
                  <c:v>2.7394782999999999E-2</c:v>
                </c:pt>
                <c:pt idx="65">
                  <c:v>2.5174359E-2</c:v>
                </c:pt>
                <c:pt idx="66">
                  <c:v>2.770589E-2</c:v>
                </c:pt>
                <c:pt idx="67">
                  <c:v>3.4285296E-2</c:v>
                </c:pt>
                <c:pt idx="68">
                  <c:v>4.1489313999999999E-2</c:v>
                </c:pt>
                <c:pt idx="69">
                  <c:v>4.4812749999999998E-2</c:v>
                </c:pt>
                <c:pt idx="70">
                  <c:v>4.2731320000000003E-2</c:v>
                </c:pt>
                <c:pt idx="71">
                  <c:v>3.6947349999999997E-2</c:v>
                </c:pt>
                <c:pt idx="72">
                  <c:v>3.0403059999999999E-2</c:v>
                </c:pt>
                <c:pt idx="73">
                  <c:v>2.4650025999999998E-2</c:v>
                </c:pt>
                <c:pt idx="74">
                  <c:v>1.9450884000000002E-2</c:v>
                </c:pt>
                <c:pt idx="75">
                  <c:v>1.4008728999999999E-2</c:v>
                </c:pt>
                <c:pt idx="76">
                  <c:v>9.0946199999999994E-3</c:v>
                </c:pt>
                <c:pt idx="77">
                  <c:v>6.8452814999999997E-3</c:v>
                </c:pt>
                <c:pt idx="78">
                  <c:v>8.6199459999999999E-3</c:v>
                </c:pt>
                <c:pt idx="79">
                  <c:v>1.2679407E-2</c:v>
                </c:pt>
                <c:pt idx="80">
                  <c:v>1.5425784999999999E-2</c:v>
                </c:pt>
                <c:pt idx="81">
                  <c:v>1.4261820999999999E-2</c:v>
                </c:pt>
                <c:pt idx="82">
                  <c:v>9.1146290000000008E-3</c:v>
                </c:pt>
                <c:pt idx="83">
                  <c:v>2.3264391000000001E-3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2.0370729999999999E-3</c:v>
                </c:pt>
                <c:pt idx="90">
                  <c:v>5.6314570000000003E-3</c:v>
                </c:pt>
                <c:pt idx="91">
                  <c:v>9.2263350000000004E-3</c:v>
                </c:pt>
                <c:pt idx="92">
                  <c:v>1.1822631E-2</c:v>
                </c:pt>
                <c:pt idx="93">
                  <c:v>1.3507352E-2</c:v>
                </c:pt>
                <c:pt idx="94">
                  <c:v>1.4391462000000001E-2</c:v>
                </c:pt>
                <c:pt idx="95">
                  <c:v>1.4456565500000001E-2</c:v>
                </c:pt>
                <c:pt idx="96">
                  <c:v>1.5128548E-2</c:v>
                </c:pt>
                <c:pt idx="97">
                  <c:v>1.6111659E-2</c:v>
                </c:pt>
                <c:pt idx="98">
                  <c:v>1.6940549999999999E-2</c:v>
                </c:pt>
                <c:pt idx="99">
                  <c:v>1.7112064999999999E-2</c:v>
                </c:pt>
                <c:pt idx="100">
                  <c:v>1.6650682E-2</c:v>
                </c:pt>
                <c:pt idx="101">
                  <c:v>1.6435312000000001E-2</c:v>
                </c:pt>
                <c:pt idx="102">
                  <c:v>1.6457619999999999E-2</c:v>
                </c:pt>
                <c:pt idx="103">
                  <c:v>1.6994458E-2</c:v>
                </c:pt>
                <c:pt idx="104">
                  <c:v>1.7523587E-2</c:v>
                </c:pt>
                <c:pt idx="105">
                  <c:v>1.8169535000000001E-2</c:v>
                </c:pt>
                <c:pt idx="106">
                  <c:v>1.8696999999999998E-2</c:v>
                </c:pt>
                <c:pt idx="107">
                  <c:v>1.9139587999999999E-2</c:v>
                </c:pt>
                <c:pt idx="108">
                  <c:v>1.9093353E-2</c:v>
                </c:pt>
                <c:pt idx="109">
                  <c:v>1.8523041000000001E-2</c:v>
                </c:pt>
                <c:pt idx="110">
                  <c:v>1.771093E-2</c:v>
                </c:pt>
                <c:pt idx="111">
                  <c:v>1.9679104999999999E-2</c:v>
                </c:pt>
                <c:pt idx="112">
                  <c:v>1.8721886E-2</c:v>
                </c:pt>
                <c:pt idx="113">
                  <c:v>1.7314280000000001E-2</c:v>
                </c:pt>
                <c:pt idx="114">
                  <c:v>1.5209247E-2</c:v>
                </c:pt>
                <c:pt idx="115">
                  <c:v>1.2357180000000001E-2</c:v>
                </c:pt>
                <c:pt idx="116">
                  <c:v>9.0795240000000003E-3</c:v>
                </c:pt>
                <c:pt idx="117">
                  <c:v>5.3367950000000001E-3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A23D-4889-80A2-27BFD07D9CD3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[2]Sheet1!$D$264:$DT$264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1.07E-4</c:v>
                </c:pt>
                <c:pt idx="8">
                  <c:v>2.2980203000000001E-3</c:v>
                </c:pt>
                <c:pt idx="9">
                  <c:v>3.9600865000000004E-3</c:v>
                </c:pt>
                <c:pt idx="10">
                  <c:v>3.6224104000000001E-3</c:v>
                </c:pt>
                <c:pt idx="11">
                  <c:v>1.7525962E-3</c:v>
                </c:pt>
                <c:pt idx="12">
                  <c:v>0</c:v>
                </c:pt>
                <c:pt idx="13">
                  <c:v>0</c:v>
                </c:pt>
                <c:pt idx="14">
                  <c:v>7.5000000000000002E-4</c:v>
                </c:pt>
                <c:pt idx="15">
                  <c:v>2.9134510000000001E-3</c:v>
                </c:pt>
                <c:pt idx="16">
                  <c:v>4.3974640000000002E-3</c:v>
                </c:pt>
                <c:pt idx="17">
                  <c:v>3.5244220000000001E-3</c:v>
                </c:pt>
                <c:pt idx="18">
                  <c:v>1.0667661000000001E-3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2.3264691999999999E-3</c:v>
                </c:pt>
                <c:pt idx="26">
                  <c:v>4.4719349999999998E-3</c:v>
                </c:pt>
                <c:pt idx="27">
                  <c:v>5.4028720000000004E-3</c:v>
                </c:pt>
                <c:pt idx="28">
                  <c:v>5.6524059999999996E-3</c:v>
                </c:pt>
                <c:pt idx="29">
                  <c:v>5.4498330000000003E-3</c:v>
                </c:pt>
                <c:pt idx="30">
                  <c:v>5.7274259999999999E-3</c:v>
                </c:pt>
                <c:pt idx="31">
                  <c:v>6.8364230000000003E-3</c:v>
                </c:pt>
                <c:pt idx="32">
                  <c:v>8.6818320000000004E-3</c:v>
                </c:pt>
                <c:pt idx="33">
                  <c:v>1.1622319000000001E-2</c:v>
                </c:pt>
                <c:pt idx="34">
                  <c:v>1.4814335E-2</c:v>
                </c:pt>
                <c:pt idx="35">
                  <c:v>1.7303338000000001E-2</c:v>
                </c:pt>
                <c:pt idx="36">
                  <c:v>1.7907096000000001E-2</c:v>
                </c:pt>
                <c:pt idx="37">
                  <c:v>1.6372982000000001E-2</c:v>
                </c:pt>
                <c:pt idx="38">
                  <c:v>1.3321914000000001E-2</c:v>
                </c:pt>
                <c:pt idx="39">
                  <c:v>9.8470410000000008E-3</c:v>
                </c:pt>
                <c:pt idx="40">
                  <c:v>6.7026033000000002E-3</c:v>
                </c:pt>
                <c:pt idx="41">
                  <c:v>3.7602872999999998E-3</c:v>
                </c:pt>
                <c:pt idx="42">
                  <c:v>2.5007957999999999E-3</c:v>
                </c:pt>
                <c:pt idx="43">
                  <c:v>4.394373E-3</c:v>
                </c:pt>
                <c:pt idx="44">
                  <c:v>9.6264439999999996E-3</c:v>
                </c:pt>
                <c:pt idx="45">
                  <c:v>1.6067311000000001E-2</c:v>
                </c:pt>
                <c:pt idx="46">
                  <c:v>2.1049239000000001E-2</c:v>
                </c:pt>
                <c:pt idx="47">
                  <c:v>2.3057754999999999E-2</c:v>
                </c:pt>
                <c:pt idx="48">
                  <c:v>2.2723750000000001E-2</c:v>
                </c:pt>
                <c:pt idx="49">
                  <c:v>2.1110479000000001E-2</c:v>
                </c:pt>
                <c:pt idx="50">
                  <c:v>1.8977622E-2</c:v>
                </c:pt>
                <c:pt idx="51">
                  <c:v>1.7724964999999999E-2</c:v>
                </c:pt>
                <c:pt idx="52">
                  <c:v>1.7966138E-2</c:v>
                </c:pt>
                <c:pt idx="53">
                  <c:v>1.9142824999999999E-2</c:v>
                </c:pt>
                <c:pt idx="54">
                  <c:v>2.0492349E-2</c:v>
                </c:pt>
                <c:pt idx="55">
                  <c:v>2.2329886E-2</c:v>
                </c:pt>
                <c:pt idx="56">
                  <c:v>2.6098587999999999E-2</c:v>
                </c:pt>
                <c:pt idx="57">
                  <c:v>3.1885810000000001E-2</c:v>
                </c:pt>
                <c:pt idx="58">
                  <c:v>3.7994029999999998E-2</c:v>
                </c:pt>
                <c:pt idx="59">
                  <c:v>4.233166E-2</c:v>
                </c:pt>
                <c:pt idx="60">
                  <c:v>4.2960684999999998E-2</c:v>
                </c:pt>
                <c:pt idx="61">
                  <c:v>4.086919E-2</c:v>
                </c:pt>
                <c:pt idx="62">
                  <c:v>3.7001149999999997E-2</c:v>
                </c:pt>
                <c:pt idx="63">
                  <c:v>3.2344159999999997E-2</c:v>
                </c:pt>
                <c:pt idx="64">
                  <c:v>2.7749639E-2</c:v>
                </c:pt>
                <c:pt idx="65">
                  <c:v>2.5814212999999999E-2</c:v>
                </c:pt>
                <c:pt idx="66">
                  <c:v>2.8599831999999999E-2</c:v>
                </c:pt>
                <c:pt idx="67">
                  <c:v>3.5445770000000001E-2</c:v>
                </c:pt>
                <c:pt idx="68">
                  <c:v>4.2814671999999998E-2</c:v>
                </c:pt>
                <c:pt idx="69">
                  <c:v>4.6067886000000002E-2</c:v>
                </c:pt>
                <c:pt idx="70">
                  <c:v>4.3688864000000001E-2</c:v>
                </c:pt>
                <c:pt idx="71">
                  <c:v>3.7574396000000003E-2</c:v>
                </c:pt>
                <c:pt idx="72">
                  <c:v>3.0845543E-2</c:v>
                </c:pt>
                <c:pt idx="73">
                  <c:v>2.5039654000000001E-2</c:v>
                </c:pt>
                <c:pt idx="74">
                  <c:v>1.9813323000000001E-2</c:v>
                </c:pt>
                <c:pt idx="75">
                  <c:v>1.4262659E-2</c:v>
                </c:pt>
                <c:pt idx="76">
                  <c:v>9.1855219999999998E-3</c:v>
                </c:pt>
                <c:pt idx="77">
                  <c:v>6.8255340000000003E-3</c:v>
                </c:pt>
                <c:pt idx="78">
                  <c:v>8.6577170000000005E-3</c:v>
                </c:pt>
                <c:pt idx="79">
                  <c:v>1.2932837000000001E-2</c:v>
                </c:pt>
                <c:pt idx="80">
                  <c:v>1.5872302000000001E-2</c:v>
                </c:pt>
                <c:pt idx="81">
                  <c:v>1.4716422E-2</c:v>
                </c:pt>
                <c:pt idx="82">
                  <c:v>9.3638660000000002E-3</c:v>
                </c:pt>
                <c:pt idx="83">
                  <c:v>2.3244188999999998E-3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2.233914E-3</c:v>
                </c:pt>
                <c:pt idx="90">
                  <c:v>5.5846046000000002E-3</c:v>
                </c:pt>
                <c:pt idx="91">
                  <c:v>9.0282720000000004E-3</c:v>
                </c:pt>
                <c:pt idx="92">
                  <c:v>1.1592030499999999E-2</c:v>
                </c:pt>
                <c:pt idx="93">
                  <c:v>1.3319615999999999E-2</c:v>
                </c:pt>
                <c:pt idx="94">
                  <c:v>1.4283117999999999E-2</c:v>
                </c:pt>
                <c:pt idx="95">
                  <c:v>1.4398945999999999E-2</c:v>
                </c:pt>
                <c:pt idx="96">
                  <c:v>1.5123612999999999E-2</c:v>
                </c:pt>
                <c:pt idx="97">
                  <c:v>1.6184172E-2</c:v>
                </c:pt>
                <c:pt idx="98">
                  <c:v>1.7119829999999999E-2</c:v>
                </c:pt>
                <c:pt idx="99">
                  <c:v>1.7434789999999999E-2</c:v>
                </c:pt>
                <c:pt idx="100">
                  <c:v>1.7119907E-2</c:v>
                </c:pt>
                <c:pt idx="101">
                  <c:v>1.701242E-2</c:v>
                </c:pt>
                <c:pt idx="102">
                  <c:v>1.7123919000000001E-2</c:v>
                </c:pt>
                <c:pt idx="103">
                  <c:v>1.7726472E-2</c:v>
                </c:pt>
                <c:pt idx="104">
                  <c:v>1.8275557000000001E-2</c:v>
                </c:pt>
                <c:pt idx="105">
                  <c:v>1.8894439999999998E-2</c:v>
                </c:pt>
                <c:pt idx="106">
                  <c:v>1.9348387000000002E-2</c:v>
                </c:pt>
                <c:pt idx="107">
                  <c:v>1.9713826E-2</c:v>
                </c:pt>
                <c:pt idx="108">
                  <c:v>1.9487721999999999E-2</c:v>
                </c:pt>
                <c:pt idx="109">
                  <c:v>1.8704717999999999E-2</c:v>
                </c:pt>
                <c:pt idx="110">
                  <c:v>1.7652358999999999E-2</c:v>
                </c:pt>
                <c:pt idx="111">
                  <c:v>1.9334512000000002E-2</c:v>
                </c:pt>
                <c:pt idx="112">
                  <c:v>1.8096580000000001E-2</c:v>
                </c:pt>
                <c:pt idx="113">
                  <c:v>1.6436863999999999E-2</c:v>
                </c:pt>
                <c:pt idx="114">
                  <c:v>1.4092850000000001E-2</c:v>
                </c:pt>
                <c:pt idx="115">
                  <c:v>1.1017592999999999E-2</c:v>
                </c:pt>
                <c:pt idx="116">
                  <c:v>7.5384103999999999E-3</c:v>
                </c:pt>
                <c:pt idx="117">
                  <c:v>3.6191065000000001E-3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A23D-4889-80A2-27BFD07D9CD3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[2]Sheet1!$D$265:$DT$265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2.0955691999999999E-3</c:v>
                </c:pt>
                <c:pt idx="9">
                  <c:v>3.8055289000000002E-3</c:v>
                </c:pt>
                <c:pt idx="10">
                  <c:v>3.5728826000000001E-3</c:v>
                </c:pt>
                <c:pt idx="11">
                  <c:v>1.8522168999999999E-3</c:v>
                </c:pt>
                <c:pt idx="12">
                  <c:v>9.5000000000000005E-5</c:v>
                </c:pt>
                <c:pt idx="13">
                  <c:v>0</c:v>
                </c:pt>
                <c:pt idx="14">
                  <c:v>9.859999999999999E-4</c:v>
                </c:pt>
                <c:pt idx="15">
                  <c:v>2.9168683000000001E-3</c:v>
                </c:pt>
                <c:pt idx="16">
                  <c:v>4.1268164999999999E-3</c:v>
                </c:pt>
                <c:pt idx="17">
                  <c:v>3.0474209000000002E-3</c:v>
                </c:pt>
                <c:pt idx="18">
                  <c:v>5.6499999999999996E-4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2.6229690000000002E-3</c:v>
                </c:pt>
                <c:pt idx="26">
                  <c:v>4.5480783999999998E-3</c:v>
                </c:pt>
                <c:pt idx="27">
                  <c:v>5.2617573999999999E-3</c:v>
                </c:pt>
                <c:pt idx="28">
                  <c:v>5.3843709999999998E-3</c:v>
                </c:pt>
                <c:pt idx="29">
                  <c:v>5.1691740000000003E-3</c:v>
                </c:pt>
                <c:pt idx="30">
                  <c:v>5.4888230000000003E-3</c:v>
                </c:pt>
                <c:pt idx="31">
                  <c:v>6.6053424999999999E-3</c:v>
                </c:pt>
                <c:pt idx="32">
                  <c:v>8.3924550000000001E-3</c:v>
                </c:pt>
                <c:pt idx="33">
                  <c:v>1.1256047999999999E-2</c:v>
                </c:pt>
                <c:pt idx="34">
                  <c:v>1.4398728499999999E-2</c:v>
                </c:pt>
                <c:pt idx="35">
                  <c:v>1.6919505000000001E-2</c:v>
                </c:pt>
                <c:pt idx="36">
                  <c:v>1.7615229999999999E-2</c:v>
                </c:pt>
                <c:pt idx="37">
                  <c:v>1.6151266000000001E-2</c:v>
                </c:pt>
                <c:pt idx="38">
                  <c:v>1.3115935E-2</c:v>
                </c:pt>
                <c:pt idx="39">
                  <c:v>9.6084940000000004E-3</c:v>
                </c:pt>
                <c:pt idx="40">
                  <c:v>6.3949367000000002E-3</c:v>
                </c:pt>
                <c:pt idx="41">
                  <c:v>3.482583E-3</c:v>
                </c:pt>
                <c:pt idx="42">
                  <c:v>2.2807819999999999E-3</c:v>
                </c:pt>
                <c:pt idx="43">
                  <c:v>4.222356E-3</c:v>
                </c:pt>
                <c:pt idx="44">
                  <c:v>9.4560619999999995E-3</c:v>
                </c:pt>
                <c:pt idx="45">
                  <c:v>1.5854489999999999E-2</c:v>
                </c:pt>
                <c:pt idx="46">
                  <c:v>2.0766995999999999E-2</c:v>
                </c:pt>
                <c:pt idx="47">
                  <c:v>2.2684222E-2</c:v>
                </c:pt>
                <c:pt idx="48">
                  <c:v>2.225562E-2</c:v>
                </c:pt>
                <c:pt idx="49">
                  <c:v>2.0586879999999998E-2</c:v>
                </c:pt>
                <c:pt idx="50">
                  <c:v>1.8450527000000001E-2</c:v>
                </c:pt>
                <c:pt idx="51">
                  <c:v>1.7191314999999999E-2</c:v>
                </c:pt>
                <c:pt idx="52">
                  <c:v>1.7418506E-2</c:v>
                </c:pt>
                <c:pt idx="53">
                  <c:v>1.8582352E-2</c:v>
                </c:pt>
                <c:pt idx="54">
                  <c:v>2.0029422000000002E-2</c:v>
                </c:pt>
                <c:pt idx="55">
                  <c:v>2.2058833E-2</c:v>
                </c:pt>
                <c:pt idx="56">
                  <c:v>2.6011676000000001E-2</c:v>
                </c:pt>
                <c:pt idx="57">
                  <c:v>3.1882177999999997E-2</c:v>
                </c:pt>
                <c:pt idx="58">
                  <c:v>3.8029183000000001E-2</c:v>
                </c:pt>
                <c:pt idx="59">
                  <c:v>4.2430523999999997E-2</c:v>
                </c:pt>
                <c:pt idx="60">
                  <c:v>4.3229549999999999E-2</c:v>
                </c:pt>
                <c:pt idx="61">
                  <c:v>4.1280337E-2</c:v>
                </c:pt>
                <c:pt idx="62">
                  <c:v>3.743701E-2</c:v>
                </c:pt>
                <c:pt idx="63">
                  <c:v>3.2633769999999999E-2</c:v>
                </c:pt>
                <c:pt idx="64">
                  <c:v>2.7766948999999999E-2</c:v>
                </c:pt>
                <c:pt idx="65">
                  <c:v>2.5508879000000002E-2</c:v>
                </c:pt>
                <c:pt idx="66">
                  <c:v>2.7984691999999999E-2</c:v>
                </c:pt>
                <c:pt idx="67">
                  <c:v>3.4565940000000003E-2</c:v>
                </c:pt>
                <c:pt idx="68">
                  <c:v>4.1865162999999997E-2</c:v>
                </c:pt>
                <c:pt idx="69">
                  <c:v>4.5299715999999997E-2</c:v>
                </c:pt>
                <c:pt idx="70">
                  <c:v>4.3302859999999999E-2</c:v>
                </c:pt>
                <c:pt idx="71">
                  <c:v>3.7557739999999999E-2</c:v>
                </c:pt>
                <c:pt idx="72">
                  <c:v>3.0968289999999999E-2</c:v>
                </c:pt>
                <c:pt idx="73">
                  <c:v>2.5038095E-2</c:v>
                </c:pt>
                <c:pt idx="74">
                  <c:v>1.9564354999999999E-2</c:v>
                </c:pt>
                <c:pt idx="75">
                  <c:v>1.3851199999999999E-2</c:v>
                </c:pt>
                <c:pt idx="76">
                  <c:v>8.7887739999999992E-3</c:v>
                </c:pt>
                <c:pt idx="77">
                  <c:v>6.5900426999999998E-3</c:v>
                </c:pt>
                <c:pt idx="78">
                  <c:v>8.5616649999999996E-3</c:v>
                </c:pt>
                <c:pt idx="79">
                  <c:v>1.2828274000000001E-2</c:v>
                </c:pt>
                <c:pt idx="80">
                  <c:v>1.5660497999999998E-2</c:v>
                </c:pt>
                <c:pt idx="81">
                  <c:v>1.4456317999999999E-2</c:v>
                </c:pt>
                <c:pt idx="82">
                  <c:v>9.2212735000000001E-3</c:v>
                </c:pt>
                <c:pt idx="83">
                  <c:v>2.398903E-3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2.0335589999999999E-3</c:v>
                </c:pt>
                <c:pt idx="90">
                  <c:v>5.4660339999999998E-3</c:v>
                </c:pt>
                <c:pt idx="91">
                  <c:v>8.9865150000000005E-3</c:v>
                </c:pt>
                <c:pt idx="92">
                  <c:v>1.1616969499999999E-2</c:v>
                </c:pt>
                <c:pt idx="93">
                  <c:v>1.3401105999999999E-2</c:v>
                </c:pt>
                <c:pt idx="94">
                  <c:v>1.43961795E-2</c:v>
                </c:pt>
                <c:pt idx="95">
                  <c:v>1.45242615E-2</c:v>
                </c:pt>
                <c:pt idx="96">
                  <c:v>1.5204120999999999E-2</c:v>
                </c:pt>
                <c:pt idx="97">
                  <c:v>1.6177803000000001E-2</c:v>
                </c:pt>
                <c:pt idx="98">
                  <c:v>1.699144E-2</c:v>
                </c:pt>
                <c:pt idx="99">
                  <c:v>1.7176652000000001E-2</c:v>
                </c:pt>
                <c:pt idx="100">
                  <c:v>1.6747627000000001E-2</c:v>
                </c:pt>
                <c:pt idx="101">
                  <c:v>1.6605261999999999E-2</c:v>
                </c:pt>
                <c:pt idx="102">
                  <c:v>1.6660835999999998E-2</c:v>
                </c:pt>
                <c:pt idx="103">
                  <c:v>1.7240374999999999E-2</c:v>
                </c:pt>
                <c:pt idx="104">
                  <c:v>1.7808586000000001E-2</c:v>
                </c:pt>
                <c:pt idx="105">
                  <c:v>1.8484187999999999E-2</c:v>
                </c:pt>
                <c:pt idx="106">
                  <c:v>1.9026687E-2</c:v>
                </c:pt>
                <c:pt idx="107">
                  <c:v>1.9491080000000001E-2</c:v>
                </c:pt>
                <c:pt idx="108">
                  <c:v>1.9408377000000001E-2</c:v>
                </c:pt>
                <c:pt idx="109">
                  <c:v>1.8780485E-2</c:v>
                </c:pt>
                <c:pt idx="110">
                  <c:v>1.7894179999999999E-2</c:v>
                </c:pt>
                <c:pt idx="111">
                  <c:v>1.9760699999999999E-2</c:v>
                </c:pt>
                <c:pt idx="112">
                  <c:v>1.8687013999999998E-2</c:v>
                </c:pt>
                <c:pt idx="113">
                  <c:v>1.7178229999999999E-2</c:v>
                </c:pt>
                <c:pt idx="114">
                  <c:v>1.4970886500000001E-2</c:v>
                </c:pt>
                <c:pt idx="115">
                  <c:v>1.2015802000000001E-2</c:v>
                </c:pt>
                <c:pt idx="116">
                  <c:v>8.6400279999999993E-3</c:v>
                </c:pt>
                <c:pt idx="117">
                  <c:v>4.8103863000000004E-3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A23D-4889-80A2-27BFD07D9CD3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[2]Sheet1!$D$266:$DT$266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8.14E-5</c:v>
                </c:pt>
                <c:pt idx="8">
                  <c:v>2.2503273E-3</c:v>
                </c:pt>
                <c:pt idx="9">
                  <c:v>3.928679E-3</c:v>
                </c:pt>
                <c:pt idx="10">
                  <c:v>3.6309427000000001E-3</c:v>
                </c:pt>
                <c:pt idx="11">
                  <c:v>1.8086726000000001E-3</c:v>
                </c:pt>
                <c:pt idx="12">
                  <c:v>0</c:v>
                </c:pt>
                <c:pt idx="13">
                  <c:v>0</c:v>
                </c:pt>
                <c:pt idx="14">
                  <c:v>7.36E-4</c:v>
                </c:pt>
                <c:pt idx="15">
                  <c:v>2.8087199999999998E-3</c:v>
                </c:pt>
                <c:pt idx="16">
                  <c:v>4.2897969999999997E-3</c:v>
                </c:pt>
                <c:pt idx="17">
                  <c:v>3.4804397999999999E-3</c:v>
                </c:pt>
                <c:pt idx="18">
                  <c:v>1.1096576E-3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2.3228863999999998E-3</c:v>
                </c:pt>
                <c:pt idx="26">
                  <c:v>4.4887260000000002E-3</c:v>
                </c:pt>
                <c:pt idx="27">
                  <c:v>5.4753856000000004E-3</c:v>
                </c:pt>
                <c:pt idx="28">
                  <c:v>5.7876749999999999E-3</c:v>
                </c:pt>
                <c:pt idx="29">
                  <c:v>5.613542E-3</c:v>
                </c:pt>
                <c:pt idx="30">
                  <c:v>5.8752904000000002E-3</c:v>
                </c:pt>
                <c:pt idx="31">
                  <c:v>6.9215073999999996E-3</c:v>
                </c:pt>
                <c:pt idx="32">
                  <c:v>8.6491959999999996E-3</c:v>
                </c:pt>
                <c:pt idx="33">
                  <c:v>1.1485992E-2</c:v>
                </c:pt>
                <c:pt idx="34">
                  <c:v>1.4575281000000001E-2</c:v>
                </c:pt>
                <c:pt idx="35">
                  <c:v>1.7008543000000001E-2</c:v>
                </c:pt>
                <c:pt idx="36">
                  <c:v>1.758908E-2</c:v>
                </c:pt>
                <c:pt idx="37">
                  <c:v>1.6060121E-2</c:v>
                </c:pt>
                <c:pt idx="38">
                  <c:v>1.30123915E-2</c:v>
                </c:pt>
                <c:pt idx="39">
                  <c:v>9.5529880000000001E-3</c:v>
                </c:pt>
                <c:pt idx="40">
                  <c:v>6.4191724999999996E-3</c:v>
                </c:pt>
                <c:pt idx="41">
                  <c:v>3.5731716000000002E-3</c:v>
                </c:pt>
                <c:pt idx="42">
                  <c:v>2.3827815999999998E-3</c:v>
                </c:pt>
                <c:pt idx="43">
                  <c:v>4.2615904999999997E-3</c:v>
                </c:pt>
                <c:pt idx="44">
                  <c:v>9.401052E-3</c:v>
                </c:pt>
                <c:pt idx="45">
                  <c:v>1.5777363999999999E-2</c:v>
                </c:pt>
                <c:pt idx="46">
                  <c:v>2.0818593E-2</c:v>
                </c:pt>
                <c:pt idx="47">
                  <c:v>2.2988102999999999E-2</c:v>
                </c:pt>
                <c:pt idx="48">
                  <c:v>2.2807424999999999E-2</c:v>
                </c:pt>
                <c:pt idx="49">
                  <c:v>2.1297752999999999E-2</c:v>
                </c:pt>
                <c:pt idx="50">
                  <c:v>1.9190513999999999E-2</c:v>
                </c:pt>
                <c:pt idx="51">
                  <c:v>1.7879817999999999E-2</c:v>
                </c:pt>
                <c:pt idx="52">
                  <c:v>1.8022243E-2</c:v>
                </c:pt>
                <c:pt idx="53">
                  <c:v>1.9034384000000001E-2</c:v>
                </c:pt>
                <c:pt idx="54">
                  <c:v>2.0237755E-2</c:v>
                </c:pt>
                <c:pt idx="55">
                  <c:v>2.1993997000000001E-2</c:v>
                </c:pt>
                <c:pt idx="56">
                  <c:v>2.5728886999999999E-2</c:v>
                </c:pt>
                <c:pt idx="57">
                  <c:v>3.1501840000000003E-2</c:v>
                </c:pt>
                <c:pt idx="58">
                  <c:v>3.7639495000000002E-2</c:v>
                </c:pt>
                <c:pt idx="59">
                  <c:v>4.2040569999999999E-2</c:v>
                </c:pt>
                <c:pt idx="60">
                  <c:v>4.2779364E-2</c:v>
                </c:pt>
                <c:pt idx="61">
                  <c:v>4.0757259999999997E-2</c:v>
                </c:pt>
                <c:pt idx="62">
                  <c:v>3.6876440000000003E-2</c:v>
                </c:pt>
                <c:pt idx="63">
                  <c:v>3.2108157999999998E-2</c:v>
                </c:pt>
                <c:pt idx="64">
                  <c:v>2.7353229999999999E-2</c:v>
                </c:pt>
                <c:pt idx="65">
                  <c:v>2.5285236999999999E-2</c:v>
                </c:pt>
                <c:pt idx="66">
                  <c:v>2.8042460000000002E-2</c:v>
                </c:pt>
                <c:pt idx="67">
                  <c:v>3.4987703000000002E-2</c:v>
                </c:pt>
                <c:pt idx="68">
                  <c:v>4.2597416999999999E-2</c:v>
                </c:pt>
                <c:pt idx="69">
                  <c:v>4.6156007999999998E-2</c:v>
                </c:pt>
                <c:pt idx="70">
                  <c:v>4.4035610000000003E-2</c:v>
                </c:pt>
                <c:pt idx="71">
                  <c:v>3.8015667000000003E-2</c:v>
                </c:pt>
                <c:pt idx="72">
                  <c:v>3.1171884E-2</c:v>
                </c:pt>
                <c:pt idx="73">
                  <c:v>2.5097065000000002E-2</c:v>
                </c:pt>
                <c:pt idx="74">
                  <c:v>1.9599034000000001E-2</c:v>
                </c:pt>
                <c:pt idx="75">
                  <c:v>1.3929314999999999E-2</c:v>
                </c:pt>
                <c:pt idx="76">
                  <c:v>8.958756E-3</c:v>
                </c:pt>
                <c:pt idx="77">
                  <c:v>6.8666027000000001E-3</c:v>
                </c:pt>
                <c:pt idx="78">
                  <c:v>8.9667649999999998E-3</c:v>
                </c:pt>
                <c:pt idx="79">
                  <c:v>1.3352381E-2</c:v>
                </c:pt>
                <c:pt idx="80">
                  <c:v>1.6197741000000002E-2</c:v>
                </c:pt>
                <c:pt idx="81">
                  <c:v>1.4796379E-2</c:v>
                </c:pt>
                <c:pt idx="82">
                  <c:v>9.1882519999999992E-3</c:v>
                </c:pt>
                <c:pt idx="83">
                  <c:v>2.0007281999999999E-3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2.4702909999999999E-3</c:v>
                </c:pt>
                <c:pt idx="90">
                  <c:v>5.9722457E-3</c:v>
                </c:pt>
                <c:pt idx="91">
                  <c:v>9.4262419999999996E-3</c:v>
                </c:pt>
                <c:pt idx="92">
                  <c:v>1.1843284000000001E-2</c:v>
                </c:pt>
                <c:pt idx="93">
                  <c:v>1.336851E-2</c:v>
                </c:pt>
                <c:pt idx="94">
                  <c:v>1.4150955999999999E-2</c:v>
                </c:pt>
                <c:pt idx="95">
                  <c:v>1.4160875E-2</c:v>
                </c:pt>
                <c:pt idx="96">
                  <c:v>1.4909435E-2</c:v>
                </c:pt>
                <c:pt idx="97">
                  <c:v>1.6075550000000001E-2</c:v>
                </c:pt>
                <c:pt idx="98">
                  <c:v>1.7172880000000001E-2</c:v>
                </c:pt>
                <c:pt idx="99">
                  <c:v>1.7655980000000002E-2</c:v>
                </c:pt>
                <c:pt idx="100">
                  <c:v>1.7484201000000001E-2</c:v>
                </c:pt>
                <c:pt idx="101">
                  <c:v>1.7531438E-2</c:v>
                </c:pt>
                <c:pt idx="102">
                  <c:v>1.7706247000000001E-2</c:v>
                </c:pt>
                <c:pt idx="103">
                  <c:v>1.8341880000000001E-2</c:v>
                </c:pt>
                <c:pt idx="104">
                  <c:v>1.8894306999999999E-2</c:v>
                </c:pt>
                <c:pt idx="105">
                  <c:v>1.9496533999999999E-2</c:v>
                </c:pt>
                <c:pt idx="106">
                  <c:v>1.9916360000000001E-2</c:v>
                </c:pt>
                <c:pt idx="107">
                  <c:v>2.0234129999999999E-2</c:v>
                </c:pt>
                <c:pt idx="108">
                  <c:v>1.996421E-2</c:v>
                </c:pt>
                <c:pt idx="109">
                  <c:v>1.9141111999999998E-2</c:v>
                </c:pt>
                <c:pt idx="110">
                  <c:v>1.8070816999999999E-2</c:v>
                </c:pt>
                <c:pt idx="111">
                  <c:v>1.9736672E-2</c:v>
                </c:pt>
                <c:pt idx="112">
                  <c:v>1.8503836999999999E-2</c:v>
                </c:pt>
                <c:pt idx="113">
                  <c:v>1.6864132E-2</c:v>
                </c:pt>
                <c:pt idx="114">
                  <c:v>1.4543178E-2</c:v>
                </c:pt>
                <c:pt idx="115">
                  <c:v>1.1483873E-2</c:v>
                </c:pt>
                <c:pt idx="116">
                  <c:v>8.0203840000000002E-3</c:v>
                </c:pt>
                <c:pt idx="117">
                  <c:v>4.1123753999999998E-3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A23D-4889-80A2-27BFD07D9CD3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[2]Sheet1!$D$267:$DT$267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2.0884147E-3</c:v>
                </c:pt>
                <c:pt idx="9">
                  <c:v>3.8580991999999999E-3</c:v>
                </c:pt>
                <c:pt idx="10">
                  <c:v>3.7355938E-3</c:v>
                </c:pt>
                <c:pt idx="11">
                  <c:v>2.0448520000000002E-3</c:v>
                </c:pt>
                <c:pt idx="12">
                  <c:v>1.8900000000000001E-4</c:v>
                </c:pt>
                <c:pt idx="13">
                  <c:v>0</c:v>
                </c:pt>
                <c:pt idx="14">
                  <c:v>7.9000000000000001E-4</c:v>
                </c:pt>
                <c:pt idx="15">
                  <c:v>2.7013123000000001E-3</c:v>
                </c:pt>
                <c:pt idx="16">
                  <c:v>4.0027658000000004E-3</c:v>
                </c:pt>
                <c:pt idx="17">
                  <c:v>3.0881391999999998E-3</c:v>
                </c:pt>
                <c:pt idx="18">
                  <c:v>7.5199999999999996E-4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2.4695530000000002E-3</c:v>
                </c:pt>
                <c:pt idx="26">
                  <c:v>4.6439130000000004E-3</c:v>
                </c:pt>
                <c:pt idx="27">
                  <c:v>5.5270279999999998E-3</c:v>
                </c:pt>
                <c:pt idx="28">
                  <c:v>5.6890209999999998E-3</c:v>
                </c:pt>
                <c:pt idx="29">
                  <c:v>5.4130176999999998E-3</c:v>
                </c:pt>
                <c:pt idx="30">
                  <c:v>5.6843500000000003E-3</c:v>
                </c:pt>
                <c:pt idx="31">
                  <c:v>6.7958239999999998E-3</c:v>
                </c:pt>
                <c:pt idx="32">
                  <c:v>8.5654279999999999E-3</c:v>
                </c:pt>
                <c:pt idx="33">
                  <c:v>1.1350515E-2</c:v>
                </c:pt>
                <c:pt idx="34">
                  <c:v>1.4401589500000001E-2</c:v>
                </c:pt>
                <c:pt idx="35">
                  <c:v>1.6842362999999999E-2</c:v>
                </c:pt>
                <c:pt idx="36">
                  <c:v>1.7483289999999999E-2</c:v>
                </c:pt>
                <c:pt idx="37">
                  <c:v>1.6039330000000001E-2</c:v>
                </c:pt>
                <c:pt idx="38">
                  <c:v>1.3035880999999999E-2</c:v>
                </c:pt>
                <c:pt idx="39">
                  <c:v>9.5920569999999993E-3</c:v>
                </c:pt>
                <c:pt idx="40">
                  <c:v>6.5114960000000003E-3</c:v>
                </c:pt>
                <c:pt idx="41">
                  <c:v>3.6506588E-3</c:v>
                </c:pt>
                <c:pt idx="42">
                  <c:v>2.4529255000000001E-3</c:v>
                </c:pt>
                <c:pt idx="43">
                  <c:v>4.3610996000000004E-3</c:v>
                </c:pt>
                <c:pt idx="44">
                  <c:v>9.6157434999999992E-3</c:v>
                </c:pt>
                <c:pt idx="45">
                  <c:v>1.609783E-2</c:v>
                </c:pt>
                <c:pt idx="46">
                  <c:v>2.1117917999999999E-2</c:v>
                </c:pt>
                <c:pt idx="47">
                  <c:v>2.3102706000000001E-2</c:v>
                </c:pt>
                <c:pt idx="48">
                  <c:v>2.2649128000000001E-2</c:v>
                </c:pt>
                <c:pt idx="49">
                  <c:v>2.0900028000000001E-2</c:v>
                </c:pt>
                <c:pt idx="50">
                  <c:v>1.8658733E-2</c:v>
                </c:pt>
                <c:pt idx="51">
                  <c:v>1.7327505999999999E-2</c:v>
                </c:pt>
                <c:pt idx="52">
                  <c:v>1.7499618000000002E-2</c:v>
                </c:pt>
                <c:pt idx="53">
                  <c:v>1.8577765999999999E-2</c:v>
                </c:pt>
                <c:pt idx="54">
                  <c:v>1.9884019999999999E-2</c:v>
                </c:pt>
                <c:pt idx="55">
                  <c:v>2.1765368E-2</c:v>
                </c:pt>
                <c:pt idx="56">
                  <c:v>2.5697379999999999E-2</c:v>
                </c:pt>
                <c:pt idx="57">
                  <c:v>3.171363E-2</c:v>
                </c:pt>
                <c:pt idx="58">
                  <c:v>3.8065370000000001E-2</c:v>
                </c:pt>
                <c:pt idx="59">
                  <c:v>4.2545437999999998E-2</c:v>
                </c:pt>
                <c:pt idx="60">
                  <c:v>4.3174624000000002E-2</c:v>
                </c:pt>
                <c:pt idx="61">
                  <c:v>4.0919296000000001E-2</c:v>
                </c:pt>
                <c:pt idx="62">
                  <c:v>3.682216E-2</c:v>
                </c:pt>
                <c:pt idx="63">
                  <c:v>3.1945359999999999E-2</c:v>
                </c:pt>
                <c:pt idx="64">
                  <c:v>2.721461E-2</c:v>
                </c:pt>
                <c:pt idx="65">
                  <c:v>2.5210073E-2</c:v>
                </c:pt>
                <c:pt idx="66">
                  <c:v>2.7969299999999999E-2</c:v>
                </c:pt>
                <c:pt idx="67">
                  <c:v>3.4775510000000003E-2</c:v>
                </c:pt>
                <c:pt idx="68">
                  <c:v>4.2180392999999997E-2</c:v>
                </c:pt>
                <c:pt idx="69">
                  <c:v>4.5571002999999999E-2</c:v>
                </c:pt>
                <c:pt idx="70">
                  <c:v>4.3420359999999998E-2</c:v>
                </c:pt>
                <c:pt idx="71">
                  <c:v>3.7526156999999997E-2</c:v>
                </c:pt>
                <c:pt idx="72">
                  <c:v>3.0932478999999999E-2</c:v>
                </c:pt>
                <c:pt idx="73">
                  <c:v>2.5209954E-2</c:v>
                </c:pt>
                <c:pt idx="74">
                  <c:v>2.0084300999999999E-2</c:v>
                </c:pt>
                <c:pt idx="75">
                  <c:v>1.4605402E-2</c:v>
                </c:pt>
                <c:pt idx="76">
                  <c:v>9.4375689999999998E-3</c:v>
                </c:pt>
                <c:pt idx="77">
                  <c:v>6.8123843999999996E-3</c:v>
                </c:pt>
                <c:pt idx="78">
                  <c:v>8.3340640000000004E-3</c:v>
                </c:pt>
                <c:pt idx="79">
                  <c:v>1.2441479E-2</c:v>
                </c:pt>
                <c:pt idx="80">
                  <c:v>1.5446688E-2</c:v>
                </c:pt>
                <c:pt idx="81">
                  <c:v>1.4513648000000001E-2</c:v>
                </c:pt>
                <c:pt idx="82">
                  <c:v>9.3780479999999999E-3</c:v>
                </c:pt>
                <c:pt idx="83">
                  <c:v>2.3971425999999999E-3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2.2606779999999999E-3</c:v>
                </c:pt>
                <c:pt idx="90">
                  <c:v>5.8309820000000002E-3</c:v>
                </c:pt>
                <c:pt idx="91">
                  <c:v>9.3838299999999993E-3</c:v>
                </c:pt>
                <c:pt idx="92">
                  <c:v>1.1939939E-2</c:v>
                </c:pt>
                <c:pt idx="93">
                  <c:v>1.358548E-2</c:v>
                </c:pt>
                <c:pt idx="94">
                  <c:v>1.4416336E-2</c:v>
                </c:pt>
                <c:pt idx="95">
                  <c:v>1.4413159E-2</c:v>
                </c:pt>
                <c:pt idx="96">
                  <c:v>1.5025294E-2</c:v>
                </c:pt>
                <c:pt idx="97">
                  <c:v>1.6001330000000001E-2</c:v>
                </c:pt>
                <c:pt idx="98">
                  <c:v>1.6870870999999999E-2</c:v>
                </c:pt>
                <c:pt idx="99">
                  <c:v>1.7136334E-2</c:v>
                </c:pt>
                <c:pt idx="100">
                  <c:v>1.6792245000000001E-2</c:v>
                </c:pt>
                <c:pt idx="101">
                  <c:v>1.6660206E-2</c:v>
                </c:pt>
                <c:pt idx="102">
                  <c:v>1.6822750000000001E-2</c:v>
                </c:pt>
                <c:pt idx="103">
                  <c:v>1.749098E-2</c:v>
                </c:pt>
                <c:pt idx="104">
                  <c:v>1.8127613000000001E-2</c:v>
                </c:pt>
                <c:pt idx="105">
                  <c:v>1.8850755E-2</c:v>
                </c:pt>
                <c:pt idx="106">
                  <c:v>1.9422439999999999E-2</c:v>
                </c:pt>
                <c:pt idx="107">
                  <c:v>1.9918970000000001E-2</c:v>
                </c:pt>
                <c:pt idx="108">
                  <c:v>1.9828174E-2</c:v>
                </c:pt>
                <c:pt idx="109">
                  <c:v>1.918307E-2</c:v>
                </c:pt>
                <c:pt idx="110">
                  <c:v>1.8274736E-2</c:v>
                </c:pt>
                <c:pt idx="111">
                  <c:v>2.0109517E-2</c:v>
                </c:pt>
                <c:pt idx="112">
                  <c:v>1.9003028000000002E-2</c:v>
                </c:pt>
                <c:pt idx="113">
                  <c:v>1.7464684000000001E-2</c:v>
                </c:pt>
                <c:pt idx="114">
                  <c:v>1.5222589999999999E-2</c:v>
                </c:pt>
                <c:pt idx="115">
                  <c:v>1.2224049000000001E-2</c:v>
                </c:pt>
                <c:pt idx="116">
                  <c:v>8.7991890000000007E-3</c:v>
                </c:pt>
                <c:pt idx="117">
                  <c:v>4.9105952000000003E-3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A23D-4889-80A2-27BFD07D9CD3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[2]Sheet1!$D$268:$DT$268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2.03E-4</c:v>
                </c:pt>
                <c:pt idx="8">
                  <c:v>2.4295633000000001E-3</c:v>
                </c:pt>
                <c:pt idx="9">
                  <c:v>4.0349467E-3</c:v>
                </c:pt>
                <c:pt idx="10">
                  <c:v>3.5574182000000002E-3</c:v>
                </c:pt>
                <c:pt idx="11">
                  <c:v>1.5729438000000001E-3</c:v>
                </c:pt>
                <c:pt idx="12">
                  <c:v>0</c:v>
                </c:pt>
                <c:pt idx="13">
                  <c:v>0</c:v>
                </c:pt>
                <c:pt idx="14">
                  <c:v>8.03E-4</c:v>
                </c:pt>
                <c:pt idx="15">
                  <c:v>3.041902E-3</c:v>
                </c:pt>
                <c:pt idx="16">
                  <c:v>4.5072209999999996E-3</c:v>
                </c:pt>
                <c:pt idx="17">
                  <c:v>3.5323245000000001E-3</c:v>
                </c:pt>
                <c:pt idx="18">
                  <c:v>9.6699999999999998E-4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2.3755387000000002E-3</c:v>
                </c:pt>
                <c:pt idx="26">
                  <c:v>4.5281430000000001E-3</c:v>
                </c:pt>
                <c:pt idx="27">
                  <c:v>5.4237449999999998E-3</c:v>
                </c:pt>
                <c:pt idx="28">
                  <c:v>5.666997E-3</c:v>
                </c:pt>
                <c:pt idx="29">
                  <c:v>5.4821119999999999E-3</c:v>
                </c:pt>
                <c:pt idx="30">
                  <c:v>5.8355615000000001E-3</c:v>
                </c:pt>
                <c:pt idx="31">
                  <c:v>7.0287813000000001E-3</c:v>
                </c:pt>
                <c:pt idx="32">
                  <c:v>8.899031E-3</c:v>
                </c:pt>
                <c:pt idx="33">
                  <c:v>1.1867084999999999E-2</c:v>
                </c:pt>
                <c:pt idx="34">
                  <c:v>1.5086074E-2</c:v>
                </c:pt>
                <c:pt idx="35">
                  <c:v>1.7646790999999998E-2</c:v>
                </c:pt>
                <c:pt idx="36">
                  <c:v>1.8302578E-2</c:v>
                </c:pt>
                <c:pt idx="37">
                  <c:v>1.6708602999999999E-2</c:v>
                </c:pt>
                <c:pt idx="38">
                  <c:v>1.3435383E-2</c:v>
                </c:pt>
                <c:pt idx="39">
                  <c:v>9.6430390000000008E-3</c:v>
                </c:pt>
                <c:pt idx="40">
                  <c:v>6.2281545000000002E-3</c:v>
                </c:pt>
                <c:pt idx="41">
                  <c:v>3.2167798000000002E-3</c:v>
                </c:pt>
                <c:pt idx="42">
                  <c:v>2.0374602000000001E-3</c:v>
                </c:pt>
                <c:pt idx="43">
                  <c:v>4.0786047000000002E-3</c:v>
                </c:pt>
                <c:pt idx="44">
                  <c:v>9.4725004999999998E-3</c:v>
                </c:pt>
                <c:pt idx="45">
                  <c:v>1.6102393999999999E-2</c:v>
                </c:pt>
                <c:pt idx="46">
                  <c:v>2.1325050000000002E-2</c:v>
                </c:pt>
                <c:pt idx="47">
                  <c:v>2.3565541999999998E-2</c:v>
                </c:pt>
                <c:pt idx="48">
                  <c:v>2.3337661999999999E-2</c:v>
                </c:pt>
                <c:pt idx="49">
                  <c:v>2.1659623999999999E-2</c:v>
                </c:pt>
                <c:pt idx="50">
                  <c:v>1.9327119E-2</c:v>
                </c:pt>
                <c:pt idx="51">
                  <c:v>1.7858592999999999E-2</c:v>
                </c:pt>
                <c:pt idx="52">
                  <c:v>1.7970284E-2</c:v>
                </c:pt>
                <c:pt idx="53">
                  <c:v>1.9010637E-2</c:v>
                </c:pt>
                <c:pt idx="54">
                  <c:v>2.0219028E-2</c:v>
                </c:pt>
                <c:pt idx="55">
                  <c:v>2.1982761E-2</c:v>
                </c:pt>
                <c:pt idx="56">
                  <c:v>2.5846160999999999E-2</c:v>
                </c:pt>
                <c:pt idx="57">
                  <c:v>3.1849585E-2</c:v>
                </c:pt>
                <c:pt idx="58">
                  <c:v>3.8146882999999999E-2</c:v>
                </c:pt>
                <c:pt idx="59">
                  <c:v>4.2486645000000003E-2</c:v>
                </c:pt>
                <c:pt idx="60">
                  <c:v>4.2936765000000002E-2</c:v>
                </c:pt>
                <c:pt idx="61">
                  <c:v>4.0638345999999999E-2</c:v>
                </c:pt>
                <c:pt idx="62">
                  <c:v>3.6693240000000002E-2</c:v>
                </c:pt>
                <c:pt idx="63">
                  <c:v>3.2117046000000003E-2</c:v>
                </c:pt>
                <c:pt idx="64">
                  <c:v>2.7633905E-2</c:v>
                </c:pt>
                <c:pt idx="65">
                  <c:v>2.5715359E-2</c:v>
                </c:pt>
                <c:pt idx="66">
                  <c:v>2.8375955000000001E-2</c:v>
                </c:pt>
                <c:pt idx="67">
                  <c:v>3.5057079999999997E-2</c:v>
                </c:pt>
                <c:pt idx="68">
                  <c:v>4.2413859999999998E-2</c:v>
                </c:pt>
                <c:pt idx="69">
                  <c:v>4.5895659999999998E-2</c:v>
                </c:pt>
                <c:pt idx="70">
                  <c:v>4.3925680000000002E-2</c:v>
                </c:pt>
                <c:pt idx="71">
                  <c:v>3.820486E-2</c:v>
                </c:pt>
                <c:pt idx="72">
                  <c:v>3.1685814E-2</c:v>
                </c:pt>
                <c:pt idx="73">
                  <c:v>2.5856942000000001E-2</c:v>
                </c:pt>
                <c:pt idx="74">
                  <c:v>2.0432784999999998E-2</c:v>
                </c:pt>
                <c:pt idx="75">
                  <c:v>1.4579742E-2</c:v>
                </c:pt>
                <c:pt idx="76">
                  <c:v>9.1970950000000006E-3</c:v>
                </c:pt>
                <c:pt idx="77">
                  <c:v>6.6714914999999996E-3</c:v>
                </c:pt>
                <c:pt idx="78">
                  <c:v>8.5356900000000003E-3</c:v>
                </c:pt>
                <c:pt idx="79">
                  <c:v>1.2944323000000001E-2</c:v>
                </c:pt>
                <c:pt idx="80">
                  <c:v>1.5946759000000001E-2</c:v>
                </c:pt>
                <c:pt idx="81">
                  <c:v>1.4720909000000001E-2</c:v>
                </c:pt>
                <c:pt idx="82">
                  <c:v>9.248951E-3</c:v>
                </c:pt>
                <c:pt idx="83">
                  <c:v>2.1377774000000001E-3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2.5271872999999999E-3</c:v>
                </c:pt>
                <c:pt idx="90">
                  <c:v>6.0428979999999997E-3</c:v>
                </c:pt>
                <c:pt idx="91">
                  <c:v>9.5915919999999995E-3</c:v>
                </c:pt>
                <c:pt idx="92">
                  <c:v>1.2143360000000001E-2</c:v>
                </c:pt>
                <c:pt idx="93">
                  <c:v>1.3788684000000001E-2</c:v>
                </c:pt>
                <c:pt idx="94">
                  <c:v>1.4653683000000001E-2</c:v>
                </c:pt>
                <c:pt idx="95">
                  <c:v>1.4691502E-2</c:v>
                </c:pt>
                <c:pt idx="96">
                  <c:v>1.5406517E-2</c:v>
                </c:pt>
                <c:pt idx="97">
                  <c:v>1.6502071E-2</c:v>
                </c:pt>
                <c:pt idx="98">
                  <c:v>1.7488236000000001E-2</c:v>
                </c:pt>
                <c:pt idx="99">
                  <c:v>1.7834213000000002E-2</c:v>
                </c:pt>
                <c:pt idx="100">
                  <c:v>1.7522530000000001E-2</c:v>
                </c:pt>
                <c:pt idx="101">
                  <c:v>1.7419277E-2</c:v>
                </c:pt>
                <c:pt idx="102">
                  <c:v>1.7507166000000001E-2</c:v>
                </c:pt>
                <c:pt idx="103">
                  <c:v>1.8087905000000001E-2</c:v>
                </c:pt>
                <c:pt idx="104">
                  <c:v>1.8605633E-2</c:v>
                </c:pt>
                <c:pt idx="105">
                  <c:v>1.9189959999999999E-2</c:v>
                </c:pt>
                <c:pt idx="106">
                  <c:v>1.9610154000000001E-2</c:v>
                </c:pt>
                <c:pt idx="107">
                  <c:v>1.9945965999999999E-2</c:v>
                </c:pt>
                <c:pt idx="108">
                  <c:v>1.9705143000000001E-2</c:v>
                </c:pt>
                <c:pt idx="109">
                  <c:v>1.8919426999999999E-2</c:v>
                </c:pt>
                <c:pt idx="110">
                  <c:v>1.7877337E-2</c:v>
                </c:pt>
                <c:pt idx="111">
                  <c:v>1.9516245000000002E-2</c:v>
                </c:pt>
                <c:pt idx="112">
                  <c:v>1.827266E-2</c:v>
                </c:pt>
                <c:pt idx="113">
                  <c:v>1.6612824000000002E-2</c:v>
                </c:pt>
                <c:pt idx="114">
                  <c:v>1.4257591999999999E-2</c:v>
                </c:pt>
                <c:pt idx="115">
                  <c:v>1.1156424E-2</c:v>
                </c:pt>
                <c:pt idx="116">
                  <c:v>7.6416996000000003E-3</c:v>
                </c:pt>
                <c:pt idx="117">
                  <c:v>3.6740013999999998E-3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A23D-4889-80A2-27BFD07D9CD3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[2]Sheet1!$D$269:$DT$269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3.2200000000000002E-4</c:v>
                </c:pt>
                <c:pt idx="8">
                  <c:v>2.3037442E-3</c:v>
                </c:pt>
                <c:pt idx="9">
                  <c:v>3.715688E-3</c:v>
                </c:pt>
                <c:pt idx="10">
                  <c:v>3.1817718000000002E-3</c:v>
                </c:pt>
                <c:pt idx="11">
                  <c:v>1.3045773E-3</c:v>
                </c:pt>
                <c:pt idx="12">
                  <c:v>0</c:v>
                </c:pt>
                <c:pt idx="13">
                  <c:v>0</c:v>
                </c:pt>
                <c:pt idx="14">
                  <c:v>8.5700000000000001E-4</c:v>
                </c:pt>
                <c:pt idx="15">
                  <c:v>3.1884443E-3</c:v>
                </c:pt>
                <c:pt idx="16">
                  <c:v>4.7931173000000001E-3</c:v>
                </c:pt>
                <c:pt idx="17">
                  <c:v>3.9508640000000001E-3</c:v>
                </c:pt>
                <c:pt idx="18">
                  <c:v>1.4055959E-3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1.7674135E-3</c:v>
                </c:pt>
                <c:pt idx="26">
                  <c:v>4.154362E-3</c:v>
                </c:pt>
                <c:pt idx="27">
                  <c:v>5.3834566000000002E-3</c:v>
                </c:pt>
                <c:pt idx="28">
                  <c:v>5.9957695000000004E-3</c:v>
                </c:pt>
                <c:pt idx="29">
                  <c:v>6.1010174000000004E-3</c:v>
                </c:pt>
                <c:pt idx="30">
                  <c:v>6.5907309999999998E-3</c:v>
                </c:pt>
                <c:pt idx="31">
                  <c:v>7.7790725000000003E-3</c:v>
                </c:pt>
                <c:pt idx="32">
                  <c:v>9.5663120000000004E-3</c:v>
                </c:pt>
                <c:pt idx="33">
                  <c:v>1.2431445500000001E-2</c:v>
                </c:pt>
                <c:pt idx="34">
                  <c:v>1.5495649E-2</c:v>
                </c:pt>
                <c:pt idx="35">
                  <c:v>1.7807630000000001E-2</c:v>
                </c:pt>
                <c:pt idx="36">
                  <c:v>1.8185355E-2</c:v>
                </c:pt>
                <c:pt idx="37">
                  <c:v>1.6404655000000001E-2</c:v>
                </c:pt>
                <c:pt idx="38">
                  <c:v>1.3124538999999999E-2</c:v>
                </c:pt>
                <c:pt idx="39">
                  <c:v>9.4860540000000007E-3</c:v>
                </c:pt>
                <c:pt idx="40">
                  <c:v>6.2405634999999999E-3</c:v>
                </c:pt>
                <c:pt idx="41">
                  <c:v>3.3895205999999998E-3</c:v>
                </c:pt>
                <c:pt idx="42">
                  <c:v>2.2734182000000002E-3</c:v>
                </c:pt>
                <c:pt idx="43">
                  <c:v>4.3300889999999996E-3</c:v>
                </c:pt>
                <c:pt idx="44">
                  <c:v>9.7319850000000003E-3</c:v>
                </c:pt>
                <c:pt idx="45">
                  <c:v>1.6392535999999999E-2</c:v>
                </c:pt>
                <c:pt idx="46">
                  <c:v>2.1661857E-2</c:v>
                </c:pt>
                <c:pt idx="47">
                  <c:v>2.3914176999999998E-2</c:v>
                </c:pt>
                <c:pt idx="48">
                  <c:v>2.366095E-2</c:v>
                </c:pt>
                <c:pt idx="49">
                  <c:v>2.1966982999999999E-2</c:v>
                </c:pt>
                <c:pt idx="50">
                  <c:v>1.9671523999999999E-2</c:v>
                </c:pt>
                <c:pt idx="51">
                  <c:v>1.8293240999999998E-2</c:v>
                </c:pt>
                <c:pt idx="52">
                  <c:v>1.8515442999999999E-2</c:v>
                </c:pt>
                <c:pt idx="53">
                  <c:v>1.9622883000000001E-2</c:v>
                </c:pt>
                <c:pt idx="54">
                  <c:v>2.0753899999999999E-2</c:v>
                </c:pt>
                <c:pt idx="55">
                  <c:v>2.2297201999999999E-2</c:v>
                </c:pt>
                <c:pt idx="56">
                  <c:v>2.584699E-2</c:v>
                </c:pt>
                <c:pt idx="57">
                  <c:v>3.1560984E-2</c:v>
                </c:pt>
                <c:pt idx="58">
                  <c:v>3.7681155000000001E-2</c:v>
                </c:pt>
                <c:pt idx="59">
                  <c:v>4.1998845E-2</c:v>
                </c:pt>
                <c:pt idx="60">
                  <c:v>4.2549808000000001E-2</c:v>
                </c:pt>
                <c:pt idx="61">
                  <c:v>4.0430002E-2</c:v>
                </c:pt>
                <c:pt idx="62">
                  <c:v>3.6647766999999998E-2</c:v>
                </c:pt>
                <c:pt idx="63">
                  <c:v>3.2134134000000002E-2</c:v>
                </c:pt>
                <c:pt idx="64">
                  <c:v>2.7579049000000001E-2</c:v>
                </c:pt>
                <c:pt idx="65">
                  <c:v>2.5562861999999999E-2</c:v>
                </c:pt>
                <c:pt idx="66">
                  <c:v>2.8257742999999998E-2</c:v>
                </c:pt>
                <c:pt idx="67">
                  <c:v>3.5145767000000001E-2</c:v>
                </c:pt>
                <c:pt idx="68">
                  <c:v>4.2744036999999999E-2</c:v>
                </c:pt>
                <c:pt idx="69">
                  <c:v>4.6297375000000002E-2</c:v>
                </c:pt>
                <c:pt idx="70">
                  <c:v>4.4232755999999998E-2</c:v>
                </c:pt>
                <c:pt idx="71">
                  <c:v>3.8408246E-2</c:v>
                </c:pt>
                <c:pt idx="72">
                  <c:v>3.1893425000000003E-2</c:v>
                </c:pt>
                <c:pt idx="73">
                  <c:v>2.6099548E-2</c:v>
                </c:pt>
                <c:pt idx="74">
                  <c:v>2.0599892000000002E-2</c:v>
                </c:pt>
                <c:pt idx="75">
                  <c:v>1.4557604E-2</c:v>
                </c:pt>
                <c:pt idx="76">
                  <c:v>9.0609430000000001E-3</c:v>
                </c:pt>
                <c:pt idx="77">
                  <c:v>6.6457720000000003E-3</c:v>
                </c:pt>
                <c:pt idx="78">
                  <c:v>8.8383869999999996E-3</c:v>
                </c:pt>
                <c:pt idx="79">
                  <c:v>1.3615856000000001E-2</c:v>
                </c:pt>
                <c:pt idx="80">
                  <c:v>1.6805628E-2</c:v>
                </c:pt>
                <c:pt idx="81">
                  <c:v>1.54641E-2</c:v>
                </c:pt>
                <c:pt idx="82">
                  <c:v>9.6028745000000006E-3</c:v>
                </c:pt>
                <c:pt idx="83">
                  <c:v>2.0195980000000001E-3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2.6074038000000002E-3</c:v>
                </c:pt>
                <c:pt idx="90">
                  <c:v>6.1216787E-3</c:v>
                </c:pt>
                <c:pt idx="91">
                  <c:v>9.6252239999999999E-3</c:v>
                </c:pt>
                <c:pt idx="92">
                  <c:v>1.2160617E-2</c:v>
                </c:pt>
                <c:pt idx="93">
                  <c:v>1.3818828999999999E-2</c:v>
                </c:pt>
                <c:pt idx="94">
                  <c:v>1.4721466000000001E-2</c:v>
                </c:pt>
                <c:pt idx="95">
                  <c:v>1.4832891000000001E-2</c:v>
                </c:pt>
                <c:pt idx="96">
                  <c:v>1.5648809999999999E-2</c:v>
                </c:pt>
                <c:pt idx="97">
                  <c:v>1.6847181999999999E-2</c:v>
                </c:pt>
                <c:pt idx="98">
                  <c:v>1.7926999999999998E-2</c:v>
                </c:pt>
                <c:pt idx="99">
                  <c:v>1.8356246999999999E-2</c:v>
                </c:pt>
                <c:pt idx="100">
                  <c:v>1.8115347E-2</c:v>
                </c:pt>
                <c:pt idx="101">
                  <c:v>1.8071259999999999E-2</c:v>
                </c:pt>
                <c:pt idx="102">
                  <c:v>1.8179022E-2</c:v>
                </c:pt>
                <c:pt idx="103">
                  <c:v>1.8775996E-2</c:v>
                </c:pt>
                <c:pt idx="104">
                  <c:v>1.9281442999999999E-2</c:v>
                </c:pt>
                <c:pt idx="105">
                  <c:v>1.9820620000000001E-2</c:v>
                </c:pt>
                <c:pt idx="106">
                  <c:v>2.0167109999999999E-2</c:v>
                </c:pt>
                <c:pt idx="107">
                  <c:v>2.0412159999999999E-2</c:v>
                </c:pt>
                <c:pt idx="108">
                  <c:v>2.0054160000000001E-2</c:v>
                </c:pt>
                <c:pt idx="109">
                  <c:v>1.9138335999999999E-2</c:v>
                </c:pt>
                <c:pt idx="110">
                  <c:v>1.7983016000000001E-2</c:v>
                </c:pt>
                <c:pt idx="111">
                  <c:v>1.9453115999999999E-2</c:v>
                </c:pt>
                <c:pt idx="112">
                  <c:v>1.8095844999999999E-2</c:v>
                </c:pt>
                <c:pt idx="113">
                  <c:v>1.6335639999999998E-2</c:v>
                </c:pt>
                <c:pt idx="114">
                  <c:v>1.3895298E-2</c:v>
                </c:pt>
                <c:pt idx="115">
                  <c:v>1.0714761999999999E-2</c:v>
                </c:pt>
                <c:pt idx="116">
                  <c:v>7.1204900000000002E-3</c:v>
                </c:pt>
                <c:pt idx="117">
                  <c:v>3.071678E-3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A23D-4889-80A2-27BFD07D9CD3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[2]Sheet1!$D$270:$DT$270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3.86E-4</c:v>
                </c:pt>
                <c:pt idx="8">
                  <c:v>2.3848227999999998E-3</c:v>
                </c:pt>
                <c:pt idx="9">
                  <c:v>3.8291089999999998E-3</c:v>
                </c:pt>
                <c:pt idx="10">
                  <c:v>3.3591670000000001E-3</c:v>
                </c:pt>
                <c:pt idx="11">
                  <c:v>1.5252975000000001E-3</c:v>
                </c:pt>
                <c:pt idx="12">
                  <c:v>0</c:v>
                </c:pt>
                <c:pt idx="13">
                  <c:v>0</c:v>
                </c:pt>
                <c:pt idx="14">
                  <c:v>9.1100000000000003E-4</c:v>
                </c:pt>
                <c:pt idx="15">
                  <c:v>3.1547480999999998E-3</c:v>
                </c:pt>
                <c:pt idx="16">
                  <c:v>4.7070259999999996E-3</c:v>
                </c:pt>
                <c:pt idx="17">
                  <c:v>3.8360680000000002E-3</c:v>
                </c:pt>
                <c:pt idx="18">
                  <c:v>1.3359775000000001E-3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2.0711783E-3</c:v>
                </c:pt>
                <c:pt idx="26">
                  <c:v>4.3946634999999998E-3</c:v>
                </c:pt>
                <c:pt idx="27">
                  <c:v>5.54054E-3</c:v>
                </c:pt>
                <c:pt idx="28">
                  <c:v>5.9975022000000001E-3</c:v>
                </c:pt>
                <c:pt idx="29">
                  <c:v>5.9057366999999998E-3</c:v>
                </c:pt>
                <c:pt idx="30">
                  <c:v>6.2098633E-3</c:v>
                </c:pt>
                <c:pt idx="31">
                  <c:v>7.2478229999999996E-3</c:v>
                </c:pt>
                <c:pt idx="32">
                  <c:v>8.9059689999999997E-3</c:v>
                </c:pt>
                <c:pt idx="33">
                  <c:v>1.1652002999999999E-2</c:v>
                </c:pt>
                <c:pt idx="34">
                  <c:v>1.4697626E-2</c:v>
                </c:pt>
                <c:pt idx="35">
                  <c:v>1.711375E-2</c:v>
                </c:pt>
                <c:pt idx="36">
                  <c:v>1.7635255999999998E-2</c:v>
                </c:pt>
                <c:pt idx="37">
                  <c:v>1.5943162E-2</c:v>
                </c:pt>
                <c:pt idx="38">
                  <c:v>1.2700141E-2</c:v>
                </c:pt>
                <c:pt idx="39">
                  <c:v>9.0906359999999992E-3</c:v>
                </c:pt>
                <c:pt idx="40">
                  <c:v>5.9348177E-3</c:v>
                </c:pt>
                <c:pt idx="41">
                  <c:v>3.1102009999999999E-3</c:v>
                </c:pt>
                <c:pt idx="42">
                  <c:v>2.0217623E-3</c:v>
                </c:pt>
                <c:pt idx="43">
                  <c:v>4.08822E-3</c:v>
                </c:pt>
                <c:pt idx="44">
                  <c:v>9.4491799999999997E-3</c:v>
                </c:pt>
                <c:pt idx="45">
                  <c:v>1.5970564999999999E-2</c:v>
                </c:pt>
                <c:pt idx="46">
                  <c:v>2.1022915999999999E-2</c:v>
                </c:pt>
                <c:pt idx="47">
                  <c:v>2.3134165000000002E-2</c:v>
                </c:pt>
                <c:pt idx="48">
                  <c:v>2.2942021E-2</c:v>
                </c:pt>
                <c:pt idx="49">
                  <c:v>2.1537000000000001E-2</c:v>
                </c:pt>
                <c:pt idx="50">
                  <c:v>1.9614461999999999E-2</c:v>
                </c:pt>
                <c:pt idx="51">
                  <c:v>1.8466117000000001E-2</c:v>
                </c:pt>
                <c:pt idx="52">
                  <c:v>1.8606652000000001E-2</c:v>
                </c:pt>
                <c:pt idx="53">
                  <c:v>1.9421592000000001E-2</c:v>
                </c:pt>
                <c:pt idx="54">
                  <c:v>2.0302094999999999E-2</c:v>
                </c:pt>
                <c:pt idx="55">
                  <c:v>2.1790469999999999E-2</c:v>
                </c:pt>
                <c:pt idx="56">
                  <c:v>2.5475932E-2</c:v>
                </c:pt>
                <c:pt idx="57">
                  <c:v>3.1378771999999999E-2</c:v>
                </c:pt>
                <c:pt idx="58">
                  <c:v>3.7630299999999998E-2</c:v>
                </c:pt>
                <c:pt idx="59">
                  <c:v>4.1984252999999999E-2</c:v>
                </c:pt>
                <c:pt idx="60">
                  <c:v>4.2536789999999998E-2</c:v>
                </c:pt>
                <c:pt idx="61">
                  <c:v>4.0407604999999999E-2</c:v>
                </c:pt>
                <c:pt idx="62">
                  <c:v>3.6659863000000001E-2</c:v>
                </c:pt>
                <c:pt idx="63">
                  <c:v>3.2232169999999997E-2</c:v>
                </c:pt>
                <c:pt idx="64">
                  <c:v>2.7781022999999998E-2</c:v>
                </c:pt>
                <c:pt idx="65">
                  <c:v>2.5748638000000001E-2</c:v>
                </c:pt>
                <c:pt idx="66">
                  <c:v>2.8227841E-2</c:v>
                </c:pt>
                <c:pt idx="67">
                  <c:v>3.4795306999999998E-2</c:v>
                </c:pt>
                <c:pt idx="68">
                  <c:v>4.2223845000000003E-2</c:v>
                </c:pt>
                <c:pt idx="69">
                  <c:v>4.5965212999999998E-2</c:v>
                </c:pt>
                <c:pt idx="70">
                  <c:v>4.4281322999999997E-2</c:v>
                </c:pt>
                <c:pt idx="71">
                  <c:v>3.8631506000000003E-2</c:v>
                </c:pt>
                <c:pt idx="72">
                  <c:v>3.1846289999999999E-2</c:v>
                </c:pt>
                <c:pt idx="73">
                  <c:v>2.5527675E-2</c:v>
                </c:pt>
                <c:pt idx="74">
                  <c:v>1.9681602999999999E-2</c:v>
                </c:pt>
                <c:pt idx="75">
                  <c:v>1.3713113000000001E-2</c:v>
                </c:pt>
                <c:pt idx="76">
                  <c:v>8.5606450000000004E-3</c:v>
                </c:pt>
                <c:pt idx="77">
                  <c:v>6.485485E-3</c:v>
                </c:pt>
                <c:pt idx="78">
                  <c:v>8.8782089999999998E-3</c:v>
                </c:pt>
                <c:pt idx="79">
                  <c:v>1.3777447E-2</c:v>
                </c:pt>
                <c:pt idx="80">
                  <c:v>1.7110872999999999E-2</c:v>
                </c:pt>
                <c:pt idx="81">
                  <c:v>1.5885224999999999E-2</c:v>
                </c:pt>
                <c:pt idx="82">
                  <c:v>1.0019141000000001E-2</c:v>
                </c:pt>
                <c:pt idx="83">
                  <c:v>2.2585636000000001E-3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2.4819897999999998E-3</c:v>
                </c:pt>
                <c:pt idx="90">
                  <c:v>6.2112095999999999E-3</c:v>
                </c:pt>
                <c:pt idx="91">
                  <c:v>9.7721890000000006E-3</c:v>
                </c:pt>
                <c:pt idx="92">
                  <c:v>1.2200068999999999E-2</c:v>
                </c:pt>
                <c:pt idx="93">
                  <c:v>1.3705695E-2</c:v>
                </c:pt>
                <c:pt idx="94">
                  <c:v>1.4451884E-2</c:v>
                </c:pt>
                <c:pt idx="95">
                  <c:v>1.4451069E-2</c:v>
                </c:pt>
                <c:pt idx="96">
                  <c:v>1.5199186E-2</c:v>
                </c:pt>
                <c:pt idx="97">
                  <c:v>1.6371123000000001E-2</c:v>
                </c:pt>
                <c:pt idx="98">
                  <c:v>1.7461931E-2</c:v>
                </c:pt>
                <c:pt idx="99">
                  <c:v>1.7923380999999999E-2</c:v>
                </c:pt>
                <c:pt idx="100">
                  <c:v>1.7726140000000001E-2</c:v>
                </c:pt>
                <c:pt idx="101">
                  <c:v>1.7776974000000001E-2</c:v>
                </c:pt>
                <c:pt idx="102">
                  <c:v>1.7929443999999999E-2</c:v>
                </c:pt>
                <c:pt idx="103">
                  <c:v>1.8567140999999999E-2</c:v>
                </c:pt>
                <c:pt idx="104">
                  <c:v>1.9116438999999999E-2</c:v>
                </c:pt>
                <c:pt idx="105">
                  <c:v>1.9706716999999999E-2</c:v>
                </c:pt>
                <c:pt idx="106">
                  <c:v>2.0105831000000001E-2</c:v>
                </c:pt>
                <c:pt idx="107">
                  <c:v>2.0366544E-2</c:v>
                </c:pt>
                <c:pt idx="108">
                  <c:v>2.0065500999999999E-2</c:v>
                </c:pt>
                <c:pt idx="109">
                  <c:v>1.9195342000000001E-2</c:v>
                </c:pt>
                <c:pt idx="110">
                  <c:v>1.8064192999999999E-2</c:v>
                </c:pt>
                <c:pt idx="111">
                  <c:v>1.9677750000000001E-2</c:v>
                </c:pt>
                <c:pt idx="112">
                  <c:v>1.8380769000000002E-2</c:v>
                </c:pt>
                <c:pt idx="113">
                  <c:v>1.6664643E-2</c:v>
                </c:pt>
                <c:pt idx="114">
                  <c:v>1.4274761E-2</c:v>
                </c:pt>
                <c:pt idx="115">
                  <c:v>1.1161931E-2</c:v>
                </c:pt>
                <c:pt idx="116">
                  <c:v>7.6573817000000002E-3</c:v>
                </c:pt>
                <c:pt idx="117">
                  <c:v>3.7168615999999999E-3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A23D-4889-80A2-27BFD07D9CD3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[2]Sheet1!$D$271:$DT$271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1.8100000000000001E-4</c:v>
                </c:pt>
                <c:pt idx="8">
                  <c:v>2.6375258000000002E-3</c:v>
                </c:pt>
                <c:pt idx="9">
                  <c:v>4.3908087999999998E-3</c:v>
                </c:pt>
                <c:pt idx="10">
                  <c:v>3.9678216000000001E-3</c:v>
                </c:pt>
                <c:pt idx="11">
                  <c:v>1.9175386999999999E-3</c:v>
                </c:pt>
                <c:pt idx="12">
                  <c:v>0</c:v>
                </c:pt>
                <c:pt idx="13">
                  <c:v>0</c:v>
                </c:pt>
                <c:pt idx="14">
                  <c:v>5.8600000000000004E-4</c:v>
                </c:pt>
                <c:pt idx="15">
                  <c:v>2.8162420000000001E-3</c:v>
                </c:pt>
                <c:pt idx="16">
                  <c:v>4.4303294000000003E-3</c:v>
                </c:pt>
                <c:pt idx="17">
                  <c:v>3.6393271E-3</c:v>
                </c:pt>
                <c:pt idx="18">
                  <c:v>1.1557024999999999E-3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2.1439981999999999E-3</c:v>
                </c:pt>
                <c:pt idx="26">
                  <c:v>4.3398389999999998E-3</c:v>
                </c:pt>
                <c:pt idx="27">
                  <c:v>5.4216604000000002E-3</c:v>
                </c:pt>
                <c:pt idx="28">
                  <c:v>5.8698200000000004E-3</c:v>
                </c:pt>
                <c:pt idx="29">
                  <c:v>5.8340099999999997E-3</c:v>
                </c:pt>
                <c:pt idx="30">
                  <c:v>6.2390120000000004E-3</c:v>
                </c:pt>
                <c:pt idx="31">
                  <c:v>7.4203819999999997E-3</c:v>
                </c:pt>
                <c:pt idx="32">
                  <c:v>9.2487909999999993E-3</c:v>
                </c:pt>
                <c:pt idx="33">
                  <c:v>1.2104858E-2</c:v>
                </c:pt>
                <c:pt idx="34">
                  <c:v>1.5132436500000001E-2</c:v>
                </c:pt>
                <c:pt idx="35">
                  <c:v>1.7445631E-2</c:v>
                </c:pt>
                <c:pt idx="36">
                  <c:v>1.7894140999999999E-2</c:v>
                </c:pt>
                <c:pt idx="37">
                  <c:v>1.6214635000000002E-2</c:v>
                </c:pt>
                <c:pt idx="38">
                  <c:v>1.3011277999999999E-2</c:v>
                </c:pt>
                <c:pt idx="39">
                  <c:v>9.3691130000000001E-3</c:v>
                </c:pt>
                <c:pt idx="40">
                  <c:v>6.0565662999999999E-3</c:v>
                </c:pt>
                <c:pt idx="41">
                  <c:v>3.0939865000000001E-3</c:v>
                </c:pt>
                <c:pt idx="42">
                  <c:v>1.8857082999999999E-3</c:v>
                </c:pt>
                <c:pt idx="43">
                  <c:v>3.9098029999999999E-3</c:v>
                </c:pt>
                <c:pt idx="44">
                  <c:v>9.3318289999999998E-3</c:v>
                </c:pt>
                <c:pt idx="45">
                  <c:v>1.6029620000000001E-2</c:v>
                </c:pt>
                <c:pt idx="46">
                  <c:v>2.135867E-2</c:v>
                </c:pt>
                <c:pt idx="47">
                  <c:v>2.3741985E-2</c:v>
                </c:pt>
                <c:pt idx="48">
                  <c:v>2.3667594E-2</c:v>
                </c:pt>
                <c:pt idx="49">
                  <c:v>2.2105426000000001E-2</c:v>
                </c:pt>
                <c:pt idx="50">
                  <c:v>1.9775085000000001E-2</c:v>
                </c:pt>
                <c:pt idx="51">
                  <c:v>1.8205058E-2</c:v>
                </c:pt>
                <c:pt idx="52">
                  <c:v>1.8159274E-2</c:v>
                </c:pt>
                <c:pt idx="53">
                  <c:v>1.907708E-2</c:v>
                </c:pt>
                <c:pt idx="54">
                  <c:v>2.0186564000000001E-2</c:v>
                </c:pt>
                <c:pt idx="55">
                  <c:v>2.1867412999999999E-2</c:v>
                </c:pt>
                <c:pt idx="56">
                  <c:v>2.5638930000000001E-2</c:v>
                </c:pt>
                <c:pt idx="57">
                  <c:v>3.1567536E-2</c:v>
                </c:pt>
                <c:pt idx="58">
                  <c:v>3.7833877000000002E-2</c:v>
                </c:pt>
                <c:pt idx="59">
                  <c:v>4.2244278000000003E-2</c:v>
                </c:pt>
                <c:pt idx="60">
                  <c:v>4.2836279999999997E-2</c:v>
                </c:pt>
                <c:pt idx="61">
                  <c:v>4.0710040000000003E-2</c:v>
                </c:pt>
                <c:pt idx="62">
                  <c:v>3.6839509999999999E-2</c:v>
                </c:pt>
                <c:pt idx="63">
                  <c:v>3.2158594999999998E-2</c:v>
                </c:pt>
                <c:pt idx="64">
                  <c:v>2.7407913999999999E-2</c:v>
                </c:pt>
                <c:pt idx="65">
                  <c:v>2.5189934000000001E-2</c:v>
                </c:pt>
                <c:pt idx="66">
                  <c:v>2.7713749999999999E-2</c:v>
                </c:pt>
                <c:pt idx="67">
                  <c:v>3.4542665E-2</c:v>
                </c:pt>
                <c:pt idx="68">
                  <c:v>4.2279806000000003E-2</c:v>
                </c:pt>
                <c:pt idx="69">
                  <c:v>4.6193252999999997E-2</c:v>
                </c:pt>
                <c:pt idx="70">
                  <c:v>4.4554113999999999E-2</c:v>
                </c:pt>
                <c:pt idx="71">
                  <c:v>3.8985893000000001E-2</c:v>
                </c:pt>
                <c:pt idx="72">
                  <c:v>3.2408397999999998E-2</c:v>
                </c:pt>
                <c:pt idx="73">
                  <c:v>2.6281288E-2</c:v>
                </c:pt>
                <c:pt idx="74">
                  <c:v>2.0417814999999999E-2</c:v>
                </c:pt>
                <c:pt idx="75">
                  <c:v>1.4202719000000001E-2</c:v>
                </c:pt>
                <c:pt idx="76">
                  <c:v>8.7512340000000001E-3</c:v>
                </c:pt>
                <c:pt idx="77">
                  <c:v>6.5020219999999997E-3</c:v>
                </c:pt>
                <c:pt idx="78">
                  <c:v>8.8183069999999992E-3</c:v>
                </c:pt>
                <c:pt idx="79">
                  <c:v>1.3611373499999999E-2</c:v>
                </c:pt>
                <c:pt idx="80">
                  <c:v>1.6741762E-2</c:v>
                </c:pt>
                <c:pt idx="81">
                  <c:v>1.5346834E-2</c:v>
                </c:pt>
                <c:pt idx="82">
                  <c:v>9.4969259999999993E-3</c:v>
                </c:pt>
                <c:pt idx="83">
                  <c:v>1.9672677999999998E-3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2.4821420000000001E-3</c:v>
                </c:pt>
                <c:pt idx="90">
                  <c:v>6.209745E-3</c:v>
                </c:pt>
                <c:pt idx="91">
                  <c:v>9.9149549999999996E-3</c:v>
                </c:pt>
                <c:pt idx="92">
                  <c:v>1.2557296000000001E-2</c:v>
                </c:pt>
                <c:pt idx="93">
                  <c:v>1.4234134000000001E-2</c:v>
                </c:pt>
                <c:pt idx="94">
                  <c:v>1.5087287E-2</c:v>
                </c:pt>
                <c:pt idx="95">
                  <c:v>1.5088466E-2</c:v>
                </c:pt>
                <c:pt idx="96">
                  <c:v>1.5753706999999999E-2</c:v>
                </c:pt>
                <c:pt idx="97">
                  <c:v>1.6797833000000002E-2</c:v>
                </c:pt>
                <c:pt idx="98">
                  <c:v>1.7730894000000001E-2</c:v>
                </c:pt>
                <c:pt idx="99">
                  <c:v>1.8024333E-2</c:v>
                </c:pt>
                <c:pt idx="100">
                  <c:v>1.7665838999999999E-2</c:v>
                </c:pt>
                <c:pt idx="101">
                  <c:v>1.7562036999999999E-2</c:v>
                </c:pt>
                <c:pt idx="102">
                  <c:v>1.7641703000000002E-2</c:v>
                </c:pt>
                <c:pt idx="103">
                  <c:v>1.8250863999999999E-2</c:v>
                </c:pt>
                <c:pt idx="104">
                  <c:v>1.8802159999999998E-2</c:v>
                </c:pt>
                <c:pt idx="105">
                  <c:v>1.9417708999999998E-2</c:v>
                </c:pt>
                <c:pt idx="106">
                  <c:v>1.9864050000000001E-2</c:v>
                </c:pt>
                <c:pt idx="107">
                  <c:v>2.0208563999999998E-2</c:v>
                </c:pt>
                <c:pt idx="108">
                  <c:v>1.9977064999999999E-2</c:v>
                </c:pt>
                <c:pt idx="109">
                  <c:v>1.9181218E-2</c:v>
                </c:pt>
                <c:pt idx="110">
                  <c:v>1.8116833999999998E-2</c:v>
                </c:pt>
                <c:pt idx="111">
                  <c:v>1.9700690999999999E-2</c:v>
                </c:pt>
                <c:pt idx="112">
                  <c:v>1.8394885999999999E-2</c:v>
                </c:pt>
                <c:pt idx="113">
                  <c:v>1.6660415000000001E-2</c:v>
                </c:pt>
                <c:pt idx="114">
                  <c:v>1.4224538E-2</c:v>
                </c:pt>
                <c:pt idx="115">
                  <c:v>1.1039757000000001E-2</c:v>
                </c:pt>
                <c:pt idx="116">
                  <c:v>7.440739E-3</c:v>
                </c:pt>
                <c:pt idx="117">
                  <c:v>3.3925312999999999E-3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A23D-4889-80A2-27BFD07D9C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MWPPG069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[2]Sheet1!$D$272:$DT$272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2.8712999999999998E-3</c:v>
                </c:pt>
                <c:pt idx="3">
                  <c:v>1.0458032000000001E-2</c:v>
                </c:pt>
                <c:pt idx="4">
                  <c:v>1.5822466E-2</c:v>
                </c:pt>
                <c:pt idx="5">
                  <c:v>1.9552281000000001E-2</c:v>
                </c:pt>
                <c:pt idx="6">
                  <c:v>2.1590504999999999E-2</c:v>
                </c:pt>
                <c:pt idx="7">
                  <c:v>1.9870123E-2</c:v>
                </c:pt>
                <c:pt idx="8">
                  <c:v>1.3515711E-2</c:v>
                </c:pt>
                <c:pt idx="9">
                  <c:v>4.0419610000000002E-3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3.4590971E-3</c:v>
                </c:pt>
                <c:pt idx="16">
                  <c:v>5.5721130000000001E-3</c:v>
                </c:pt>
                <c:pt idx="17">
                  <c:v>5.0048428000000001E-3</c:v>
                </c:pt>
                <c:pt idx="18">
                  <c:v>3.5939403E-3</c:v>
                </c:pt>
                <c:pt idx="19">
                  <c:v>2.330028E-3</c:v>
                </c:pt>
                <c:pt idx="20">
                  <c:v>2.0667176999999998E-3</c:v>
                </c:pt>
                <c:pt idx="21">
                  <c:v>3.4298622000000002E-3</c:v>
                </c:pt>
                <c:pt idx="22">
                  <c:v>5.8656745000000001E-3</c:v>
                </c:pt>
                <c:pt idx="23">
                  <c:v>8.1225870000000006E-3</c:v>
                </c:pt>
                <c:pt idx="24">
                  <c:v>1.1165344000000001E-2</c:v>
                </c:pt>
                <c:pt idx="25">
                  <c:v>1.35444915E-2</c:v>
                </c:pt>
                <c:pt idx="26">
                  <c:v>1.6592551000000001E-2</c:v>
                </c:pt>
                <c:pt idx="27">
                  <c:v>1.9019609999999999E-2</c:v>
                </c:pt>
                <c:pt idx="28">
                  <c:v>2.1338796E-2</c:v>
                </c:pt>
                <c:pt idx="29">
                  <c:v>2.3389980000000001E-2</c:v>
                </c:pt>
                <c:pt idx="30">
                  <c:v>2.4853614999999999E-2</c:v>
                </c:pt>
                <c:pt idx="31">
                  <c:v>2.5965308999999999E-2</c:v>
                </c:pt>
                <c:pt idx="32">
                  <c:v>2.7859278000000001E-2</c:v>
                </c:pt>
                <c:pt idx="33">
                  <c:v>3.2356217999999999E-2</c:v>
                </c:pt>
                <c:pt idx="34">
                  <c:v>3.8996870000000003E-2</c:v>
                </c:pt>
                <c:pt idx="35">
                  <c:v>4.7066186000000003E-2</c:v>
                </c:pt>
                <c:pt idx="36">
                  <c:v>5.4144560000000001E-2</c:v>
                </c:pt>
                <c:pt idx="37">
                  <c:v>5.8814595999999997E-2</c:v>
                </c:pt>
                <c:pt idx="38">
                  <c:v>5.9791642999999998E-2</c:v>
                </c:pt>
                <c:pt idx="39">
                  <c:v>5.7499649999999999E-2</c:v>
                </c:pt>
                <c:pt idx="40">
                  <c:v>5.1628729999999998E-2</c:v>
                </c:pt>
                <c:pt idx="41">
                  <c:v>4.3822475E-2</c:v>
                </c:pt>
                <c:pt idx="42">
                  <c:v>3.5697859999999998E-2</c:v>
                </c:pt>
                <c:pt idx="43">
                  <c:v>2.9584201000000001E-2</c:v>
                </c:pt>
                <c:pt idx="44">
                  <c:v>2.8638499000000001E-2</c:v>
                </c:pt>
                <c:pt idx="45">
                  <c:v>3.2379473999999998E-2</c:v>
                </c:pt>
                <c:pt idx="46">
                  <c:v>3.7233505E-2</c:v>
                </c:pt>
                <c:pt idx="47">
                  <c:v>3.9281155999999998E-2</c:v>
                </c:pt>
                <c:pt idx="48">
                  <c:v>3.7511570000000001E-2</c:v>
                </c:pt>
                <c:pt idx="49">
                  <c:v>3.3532581999999998E-2</c:v>
                </c:pt>
                <c:pt idx="50">
                  <c:v>2.8732247999999998E-2</c:v>
                </c:pt>
                <c:pt idx="51">
                  <c:v>2.4781857000000001E-2</c:v>
                </c:pt>
                <c:pt idx="52">
                  <c:v>2.4494497E-2</c:v>
                </c:pt>
                <c:pt idx="53">
                  <c:v>2.9467857E-2</c:v>
                </c:pt>
                <c:pt idx="54">
                  <c:v>3.9045120000000003E-2</c:v>
                </c:pt>
                <c:pt idx="55">
                  <c:v>5.0798032E-2</c:v>
                </c:pt>
                <c:pt idx="56">
                  <c:v>6.0800496000000002E-2</c:v>
                </c:pt>
                <c:pt idx="57">
                  <c:v>6.9243940000000004E-2</c:v>
                </c:pt>
                <c:pt idx="58">
                  <c:v>7.5475946000000002E-2</c:v>
                </c:pt>
                <c:pt idx="59">
                  <c:v>7.6379420000000003E-2</c:v>
                </c:pt>
                <c:pt idx="60">
                  <c:v>6.9899950000000002E-2</c:v>
                </c:pt>
                <c:pt idx="61">
                  <c:v>6.0055163000000002E-2</c:v>
                </c:pt>
                <c:pt idx="62">
                  <c:v>5.2082709999999997E-2</c:v>
                </c:pt>
                <c:pt idx="63">
                  <c:v>4.6984030000000003E-2</c:v>
                </c:pt>
                <c:pt idx="64">
                  <c:v>4.2633030000000002E-2</c:v>
                </c:pt>
                <c:pt idx="65">
                  <c:v>3.7569079999999998E-2</c:v>
                </c:pt>
                <c:pt idx="66">
                  <c:v>3.5766564000000001E-2</c:v>
                </c:pt>
                <c:pt idx="67">
                  <c:v>4.0530986999999997E-2</c:v>
                </c:pt>
                <c:pt idx="68">
                  <c:v>4.9469367E-2</c:v>
                </c:pt>
                <c:pt idx="69">
                  <c:v>5.4291765999999998E-2</c:v>
                </c:pt>
                <c:pt idx="70">
                  <c:v>4.9810022000000002E-2</c:v>
                </c:pt>
                <c:pt idx="71">
                  <c:v>3.7054512999999997E-2</c:v>
                </c:pt>
                <c:pt idx="72">
                  <c:v>2.2571417999999999E-2</c:v>
                </c:pt>
                <c:pt idx="73">
                  <c:v>1.1701922E-2</c:v>
                </c:pt>
                <c:pt idx="74">
                  <c:v>5.9939090000000004E-3</c:v>
                </c:pt>
                <c:pt idx="75">
                  <c:v>3.4453349999999999E-3</c:v>
                </c:pt>
                <c:pt idx="76">
                  <c:v>2.6932086000000001E-3</c:v>
                </c:pt>
                <c:pt idx="77">
                  <c:v>4.1908900000000001E-3</c:v>
                </c:pt>
                <c:pt idx="78">
                  <c:v>8.9207399999999999E-3</c:v>
                </c:pt>
                <c:pt idx="79">
                  <c:v>1.5537432E-2</c:v>
                </c:pt>
                <c:pt idx="80">
                  <c:v>2.0293064E-2</c:v>
                </c:pt>
                <c:pt idx="81">
                  <c:v>2.056755E-2</c:v>
                </c:pt>
                <c:pt idx="82">
                  <c:v>1.6895493000000001E-2</c:v>
                </c:pt>
                <c:pt idx="83">
                  <c:v>1.2528752000000001E-2</c:v>
                </c:pt>
                <c:pt idx="84">
                  <c:v>1.0844499E-2</c:v>
                </c:pt>
                <c:pt idx="85">
                  <c:v>1.3648476E-2</c:v>
                </c:pt>
                <c:pt idx="86">
                  <c:v>2.0425215E-2</c:v>
                </c:pt>
                <c:pt idx="87">
                  <c:v>2.8944859999999999E-2</c:v>
                </c:pt>
                <c:pt idx="88">
                  <c:v>3.6502304999999999E-2</c:v>
                </c:pt>
                <c:pt idx="89">
                  <c:v>4.0578972999999997E-2</c:v>
                </c:pt>
                <c:pt idx="90">
                  <c:v>4.0405255000000001E-2</c:v>
                </c:pt>
                <c:pt idx="91">
                  <c:v>3.6889274E-2</c:v>
                </c:pt>
                <c:pt idx="92">
                  <c:v>3.1464952999999997E-2</c:v>
                </c:pt>
                <c:pt idx="93">
                  <c:v>2.6740676000000001E-2</c:v>
                </c:pt>
                <c:pt idx="94">
                  <c:v>2.3100112999999999E-2</c:v>
                </c:pt>
                <c:pt idx="95">
                  <c:v>1.9374821E-2</c:v>
                </c:pt>
                <c:pt idx="96">
                  <c:v>1.8373879999999999E-2</c:v>
                </c:pt>
                <c:pt idx="97">
                  <c:v>1.7946343999999999E-2</c:v>
                </c:pt>
                <c:pt idx="98">
                  <c:v>1.7206315E-2</c:v>
                </c:pt>
                <c:pt idx="99">
                  <c:v>1.6758077E-2</c:v>
                </c:pt>
                <c:pt idx="100">
                  <c:v>1.8036130000000001E-2</c:v>
                </c:pt>
                <c:pt idx="101">
                  <c:v>1.9621469999999998E-2</c:v>
                </c:pt>
                <c:pt idx="102">
                  <c:v>2.0348709999999999E-2</c:v>
                </c:pt>
                <c:pt idx="103">
                  <c:v>2.1927559999999999E-2</c:v>
                </c:pt>
                <c:pt idx="104">
                  <c:v>2.3020696E-2</c:v>
                </c:pt>
                <c:pt idx="105">
                  <c:v>2.3221097999999999E-2</c:v>
                </c:pt>
                <c:pt idx="106">
                  <c:v>2.2478570999999999E-2</c:v>
                </c:pt>
                <c:pt idx="107">
                  <c:v>2.1118010999999999E-2</c:v>
                </c:pt>
                <c:pt idx="108">
                  <c:v>1.863064E-2</c:v>
                </c:pt>
                <c:pt idx="109">
                  <c:v>1.5177433000000001E-2</c:v>
                </c:pt>
                <c:pt idx="110">
                  <c:v>1.1410170000000001E-2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4B0-401F-8AB0-993A5AC320F8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[2]Sheet1!$D$273:$DT$273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2.9222547999999998E-3</c:v>
                </c:pt>
                <c:pt idx="3">
                  <c:v>1.0142300999999999E-2</c:v>
                </c:pt>
                <c:pt idx="4">
                  <c:v>1.5225585E-2</c:v>
                </c:pt>
                <c:pt idx="5">
                  <c:v>1.8854335E-2</c:v>
                </c:pt>
                <c:pt idx="6">
                  <c:v>2.0919700999999999E-2</c:v>
                </c:pt>
                <c:pt idx="7">
                  <c:v>1.9387919999999999E-2</c:v>
                </c:pt>
                <c:pt idx="8">
                  <c:v>1.3344686E-2</c:v>
                </c:pt>
                <c:pt idx="9">
                  <c:v>4.2360740000000003E-3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3.4795170000000001E-3</c:v>
                </c:pt>
                <c:pt idx="16">
                  <c:v>5.566517E-3</c:v>
                </c:pt>
                <c:pt idx="17">
                  <c:v>4.9807540000000004E-3</c:v>
                </c:pt>
                <c:pt idx="18">
                  <c:v>3.5361145000000001E-3</c:v>
                </c:pt>
                <c:pt idx="19">
                  <c:v>2.2074595999999999E-3</c:v>
                </c:pt>
                <c:pt idx="20">
                  <c:v>1.882718E-3</c:v>
                </c:pt>
                <c:pt idx="21">
                  <c:v>3.2575203E-3</c:v>
                </c:pt>
                <c:pt idx="22">
                  <c:v>5.7408553999999997E-3</c:v>
                </c:pt>
                <c:pt idx="23">
                  <c:v>8.0218430000000007E-3</c:v>
                </c:pt>
                <c:pt idx="24">
                  <c:v>1.1056064000000001E-2</c:v>
                </c:pt>
                <c:pt idx="25">
                  <c:v>1.3439869E-2</c:v>
                </c:pt>
                <c:pt idx="26">
                  <c:v>1.6565604000000001E-2</c:v>
                </c:pt>
                <c:pt idx="27">
                  <c:v>1.9068325000000001E-2</c:v>
                </c:pt>
                <c:pt idx="28">
                  <c:v>2.1351393E-2</c:v>
                </c:pt>
                <c:pt idx="29">
                  <c:v>2.3274168000000001E-2</c:v>
                </c:pt>
                <c:pt idx="30">
                  <c:v>2.4583837000000001E-2</c:v>
                </c:pt>
                <c:pt idx="31">
                  <c:v>2.5683307999999998E-2</c:v>
                </c:pt>
                <c:pt idx="32">
                  <c:v>2.7726035999999999E-2</c:v>
                </c:pt>
                <c:pt idx="33">
                  <c:v>3.2412898000000002E-2</c:v>
                </c:pt>
                <c:pt idx="34">
                  <c:v>3.9153762000000002E-2</c:v>
                </c:pt>
                <c:pt idx="35">
                  <c:v>4.7198230000000001E-2</c:v>
                </c:pt>
                <c:pt idx="36">
                  <c:v>5.4170101999999998E-2</c:v>
                </c:pt>
                <c:pt idx="37">
                  <c:v>5.8726189999999998E-2</c:v>
                </c:pt>
                <c:pt idx="38">
                  <c:v>5.9642237000000001E-2</c:v>
                </c:pt>
                <c:pt idx="39">
                  <c:v>5.7383627E-2</c:v>
                </c:pt>
                <c:pt idx="40">
                  <c:v>5.1679530000000001E-2</c:v>
                </c:pt>
                <c:pt idx="41">
                  <c:v>4.3976497000000003E-2</c:v>
                </c:pt>
                <c:pt idx="42">
                  <c:v>3.5794294999999997E-2</c:v>
                </c:pt>
                <c:pt idx="43">
                  <c:v>2.9468174999999999E-2</c:v>
                </c:pt>
                <c:pt idx="44">
                  <c:v>2.8319448000000001E-2</c:v>
                </c:pt>
                <c:pt idx="45">
                  <c:v>3.2004589999999999E-2</c:v>
                </c:pt>
                <c:pt idx="46">
                  <c:v>3.6977217E-2</c:v>
                </c:pt>
                <c:pt idx="47">
                  <c:v>3.9228458000000001E-2</c:v>
                </c:pt>
                <c:pt idx="48">
                  <c:v>3.7657446999999997E-2</c:v>
                </c:pt>
                <c:pt idx="49">
                  <c:v>3.3812314000000003E-2</c:v>
                </c:pt>
                <c:pt idx="50">
                  <c:v>2.906684E-2</c:v>
                </c:pt>
                <c:pt idx="51">
                  <c:v>2.5060464000000001E-2</c:v>
                </c:pt>
                <c:pt idx="52">
                  <c:v>2.4588381999999999E-2</c:v>
                </c:pt>
                <c:pt idx="53">
                  <c:v>2.9279059E-2</c:v>
                </c:pt>
                <c:pt idx="54">
                  <c:v>3.8588936999999997E-2</c:v>
                </c:pt>
                <c:pt idx="55">
                  <c:v>5.0175409999999997E-2</c:v>
                </c:pt>
                <c:pt idx="56">
                  <c:v>6.021928E-2</c:v>
                </c:pt>
                <c:pt idx="57">
                  <c:v>6.8831439999999994E-2</c:v>
                </c:pt>
                <c:pt idx="58">
                  <c:v>7.5286099999999995E-2</c:v>
                </c:pt>
                <c:pt idx="59">
                  <c:v>7.6404124000000004E-2</c:v>
                </c:pt>
                <c:pt idx="60">
                  <c:v>7.0099300000000003E-2</c:v>
                </c:pt>
                <c:pt idx="61">
                  <c:v>6.0404859999999998E-2</c:v>
                </c:pt>
                <c:pt idx="62">
                  <c:v>5.2515755999999997E-2</c:v>
                </c:pt>
                <c:pt idx="63">
                  <c:v>4.738237E-2</c:v>
                </c:pt>
                <c:pt idx="64">
                  <c:v>4.2837229999999997E-2</c:v>
                </c:pt>
                <c:pt idx="65">
                  <c:v>3.7479499999999999E-2</c:v>
                </c:pt>
                <c:pt idx="66">
                  <c:v>3.5411150000000002E-2</c:v>
                </c:pt>
                <c:pt idx="67">
                  <c:v>4.0090279999999999E-2</c:v>
                </c:pt>
                <c:pt idx="68">
                  <c:v>4.9148786999999999E-2</c:v>
                </c:pt>
                <c:pt idx="69">
                  <c:v>5.4197934000000003E-2</c:v>
                </c:pt>
                <c:pt idx="70">
                  <c:v>4.9922584999999998E-2</c:v>
                </c:pt>
                <c:pt idx="71">
                  <c:v>3.7326699999999997E-2</c:v>
                </c:pt>
                <c:pt idx="72">
                  <c:v>2.2941085E-2</c:v>
                </c:pt>
                <c:pt idx="73">
                  <c:v>1.2070078E-2</c:v>
                </c:pt>
                <c:pt idx="74">
                  <c:v>6.2441514E-3</c:v>
                </c:pt>
                <c:pt idx="75">
                  <c:v>3.51426E-3</c:v>
                </c:pt>
                <c:pt idx="76">
                  <c:v>2.6558103999999999E-3</c:v>
                </c:pt>
                <c:pt idx="77">
                  <c:v>4.1690002999999996E-3</c:v>
                </c:pt>
                <c:pt idx="78">
                  <c:v>9.0223330000000004E-3</c:v>
                </c:pt>
                <c:pt idx="79">
                  <c:v>1.5794333000000001E-2</c:v>
                </c:pt>
                <c:pt idx="80">
                  <c:v>2.0637882999999999E-2</c:v>
                </c:pt>
                <c:pt idx="81">
                  <c:v>2.0849581999999998E-2</c:v>
                </c:pt>
                <c:pt idx="82">
                  <c:v>1.6948729999999999E-2</c:v>
                </c:pt>
                <c:pt idx="83">
                  <c:v>1.2277447E-2</c:v>
                </c:pt>
                <c:pt idx="84">
                  <c:v>1.0333709999999999E-2</c:v>
                </c:pt>
                <c:pt idx="85">
                  <c:v>1.3018137000000001E-2</c:v>
                </c:pt>
                <c:pt idx="86">
                  <c:v>1.9820496E-2</c:v>
                </c:pt>
                <c:pt idx="87">
                  <c:v>2.8439612999999999E-2</c:v>
                </c:pt>
                <c:pt idx="88">
                  <c:v>3.6135443000000003E-2</c:v>
                </c:pt>
                <c:pt idx="89">
                  <c:v>4.0383227000000001E-2</c:v>
                </c:pt>
                <c:pt idx="90">
                  <c:v>4.0415630000000001E-2</c:v>
                </c:pt>
                <c:pt idx="91">
                  <c:v>3.7165656999999998E-2</c:v>
                </c:pt>
                <c:pt idx="92">
                  <c:v>3.1996525999999997E-2</c:v>
                </c:pt>
                <c:pt idx="93">
                  <c:v>2.745713E-2</c:v>
                </c:pt>
                <c:pt idx="94">
                  <c:v>2.3902594999999999E-2</c:v>
                </c:pt>
                <c:pt idx="95">
                  <c:v>2.0145693999999999E-2</c:v>
                </c:pt>
                <c:pt idx="96">
                  <c:v>1.9039672000000001E-2</c:v>
                </c:pt>
                <c:pt idx="97">
                  <c:v>1.8448343999999998E-2</c:v>
                </c:pt>
                <c:pt idx="98">
                  <c:v>1.7541528000000001E-2</c:v>
                </c:pt>
                <c:pt idx="99">
                  <c:v>1.6942105999999998E-2</c:v>
                </c:pt>
                <c:pt idx="100">
                  <c:v>1.8083898000000001E-2</c:v>
                </c:pt>
                <c:pt idx="101">
                  <c:v>1.9546371E-2</c:v>
                </c:pt>
                <c:pt idx="102">
                  <c:v>2.0211231E-2</c:v>
                </c:pt>
                <c:pt idx="103">
                  <c:v>2.1743749999999999E-2</c:v>
                </c:pt>
                <c:pt idx="104">
                  <c:v>2.2807635E-2</c:v>
                </c:pt>
                <c:pt idx="105">
                  <c:v>2.2995068E-2</c:v>
                </c:pt>
                <c:pt idx="106">
                  <c:v>2.2250685999999999E-2</c:v>
                </c:pt>
                <c:pt idx="107">
                  <c:v>2.0901530000000001E-2</c:v>
                </c:pt>
                <c:pt idx="108">
                  <c:v>1.8424309999999999E-2</c:v>
                </c:pt>
                <c:pt idx="109">
                  <c:v>1.4982198E-2</c:v>
                </c:pt>
                <c:pt idx="110">
                  <c:v>1.1231705E-2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4B0-401F-8AB0-993A5AC320F8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[2]Sheet1!$D$274:$DT$274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2.6513933999999999E-3</c:v>
                </c:pt>
                <c:pt idx="3">
                  <c:v>9.8278340000000006E-3</c:v>
                </c:pt>
                <c:pt idx="4">
                  <c:v>1.4891066999999999E-2</c:v>
                </c:pt>
                <c:pt idx="5">
                  <c:v>1.8597964000000002E-2</c:v>
                </c:pt>
                <c:pt idx="6">
                  <c:v>2.0861439999999998E-2</c:v>
                </c:pt>
                <c:pt idx="7">
                  <c:v>1.9512736999999999E-2</c:v>
                </c:pt>
                <c:pt idx="8">
                  <c:v>1.3536253999999999E-2</c:v>
                </c:pt>
                <c:pt idx="9">
                  <c:v>4.3150595999999998E-3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3.5260947999999999E-3</c:v>
                </c:pt>
                <c:pt idx="16">
                  <c:v>5.7488916999999997E-3</c:v>
                </c:pt>
                <c:pt idx="17">
                  <c:v>5.2768155000000004E-3</c:v>
                </c:pt>
                <c:pt idx="18">
                  <c:v>3.7985306999999999E-3</c:v>
                </c:pt>
                <c:pt idx="19">
                  <c:v>2.3623303999999999E-3</c:v>
                </c:pt>
                <c:pt idx="20">
                  <c:v>1.9039413E-3</c:v>
                </c:pt>
                <c:pt idx="21">
                  <c:v>3.1083853000000001E-3</c:v>
                </c:pt>
                <c:pt idx="22">
                  <c:v>5.4339827000000002E-3</c:v>
                </c:pt>
                <c:pt idx="23">
                  <c:v>7.6391849999999997E-3</c:v>
                </c:pt>
                <c:pt idx="24">
                  <c:v>1.0639423E-2</c:v>
                </c:pt>
                <c:pt idx="25">
                  <c:v>1.3105333E-2</c:v>
                </c:pt>
                <c:pt idx="26">
                  <c:v>1.6354825E-2</c:v>
                </c:pt>
                <c:pt idx="27">
                  <c:v>1.8983284E-2</c:v>
                </c:pt>
                <c:pt idx="28">
                  <c:v>2.1371326999999999E-2</c:v>
                </c:pt>
                <c:pt idx="29">
                  <c:v>2.3367677E-2</c:v>
                </c:pt>
                <c:pt idx="30">
                  <c:v>2.4718181999999998E-2</c:v>
                </c:pt>
                <c:pt idx="31">
                  <c:v>2.5808157000000002E-2</c:v>
                </c:pt>
                <c:pt idx="32">
                  <c:v>2.7763616000000001E-2</c:v>
                </c:pt>
                <c:pt idx="33">
                  <c:v>3.235822E-2</c:v>
                </c:pt>
                <c:pt idx="34">
                  <c:v>3.9081387000000002E-2</c:v>
                </c:pt>
                <c:pt idx="35">
                  <c:v>4.7193880000000001E-2</c:v>
                </c:pt>
                <c:pt idx="36">
                  <c:v>5.4228640000000002E-2</c:v>
                </c:pt>
                <c:pt idx="37">
                  <c:v>5.8728929999999999E-2</c:v>
                </c:pt>
                <c:pt idx="38">
                  <c:v>5.9536619999999998E-2</c:v>
                </c:pt>
                <c:pt idx="39">
                  <c:v>5.7177371999999997E-2</c:v>
                </c:pt>
                <c:pt idx="40">
                  <c:v>5.1373120000000001E-2</c:v>
                </c:pt>
                <c:pt idx="41">
                  <c:v>4.3522734E-2</c:v>
                </c:pt>
                <c:pt idx="42">
                  <c:v>3.5240896000000001E-2</c:v>
                </c:pt>
                <c:pt idx="43">
                  <c:v>2.8948879E-2</c:v>
                </c:pt>
                <c:pt idx="44">
                  <c:v>2.7930960000000001E-2</c:v>
                </c:pt>
                <c:pt idx="45">
                  <c:v>3.1678560000000001E-2</c:v>
                </c:pt>
                <c:pt idx="46">
                  <c:v>3.6647190000000003E-2</c:v>
                </c:pt>
                <c:pt idx="47">
                  <c:v>3.8944452999999997E-2</c:v>
                </c:pt>
                <c:pt idx="48">
                  <c:v>3.7608214000000001E-2</c:v>
                </c:pt>
                <c:pt idx="49">
                  <c:v>3.4061043999999999E-2</c:v>
                </c:pt>
                <c:pt idx="50">
                  <c:v>2.9455649E-2</c:v>
                </c:pt>
                <c:pt idx="51">
                  <c:v>2.5369009000000001E-2</c:v>
                </c:pt>
                <c:pt idx="52">
                  <c:v>2.4701236000000001E-2</c:v>
                </c:pt>
                <c:pt idx="53">
                  <c:v>2.9195196999999999E-2</c:v>
                </c:pt>
                <c:pt idx="54">
                  <c:v>3.8309976000000003E-2</c:v>
                </c:pt>
                <c:pt idx="55">
                  <c:v>4.9684536000000001E-2</c:v>
                </c:pt>
                <c:pt idx="56">
                  <c:v>5.9541789999999997E-2</c:v>
                </c:pt>
                <c:pt idx="57">
                  <c:v>6.8050280000000005E-2</c:v>
                </c:pt>
                <c:pt idx="58">
                  <c:v>7.4561180000000005E-2</c:v>
                </c:pt>
                <c:pt idx="59">
                  <c:v>7.5931594000000005E-2</c:v>
                </c:pt>
                <c:pt idx="60">
                  <c:v>7.0006349999999995E-2</c:v>
                </c:pt>
                <c:pt idx="61">
                  <c:v>6.0674190000000003E-2</c:v>
                </c:pt>
                <c:pt idx="62">
                  <c:v>5.2965726999999997E-2</c:v>
                </c:pt>
                <c:pt idx="63">
                  <c:v>4.7797319999999997E-2</c:v>
                </c:pt>
                <c:pt idx="64">
                  <c:v>4.307515E-2</c:v>
                </c:pt>
                <c:pt idx="65">
                  <c:v>3.7570257000000003E-2</c:v>
                </c:pt>
                <c:pt idx="66">
                  <c:v>3.5497510000000003E-2</c:v>
                </c:pt>
                <c:pt idx="67">
                  <c:v>4.0309522E-2</c:v>
                </c:pt>
                <c:pt idx="68">
                  <c:v>4.9515829999999997E-2</c:v>
                </c:pt>
                <c:pt idx="69">
                  <c:v>5.4567209999999998E-2</c:v>
                </c:pt>
                <c:pt idx="70">
                  <c:v>5.0071270000000001E-2</c:v>
                </c:pt>
                <c:pt idx="71">
                  <c:v>3.7100571999999998E-2</c:v>
                </c:pt>
                <c:pt idx="72">
                  <c:v>2.2367883000000002E-2</c:v>
                </c:pt>
                <c:pt idx="73">
                  <c:v>1.1363300999999999E-2</c:v>
                </c:pt>
                <c:pt idx="74">
                  <c:v>5.7171710000000001E-3</c:v>
                </c:pt>
                <c:pt idx="75">
                  <c:v>3.4125776000000002E-3</c:v>
                </c:pt>
                <c:pt idx="76">
                  <c:v>3.0063563000000001E-3</c:v>
                </c:pt>
                <c:pt idx="77">
                  <c:v>4.7836140000000003E-3</c:v>
                </c:pt>
                <c:pt idx="78">
                  <c:v>9.6427149999999996E-3</c:v>
                </c:pt>
                <c:pt idx="79">
                  <c:v>1.6246531000000002E-2</c:v>
                </c:pt>
                <c:pt idx="80">
                  <c:v>2.0877112E-2</c:v>
                </c:pt>
                <c:pt idx="81">
                  <c:v>2.091411E-2</c:v>
                </c:pt>
                <c:pt idx="82">
                  <c:v>1.6883727000000001E-2</c:v>
                </c:pt>
                <c:pt idx="83">
                  <c:v>1.2104938000000001E-2</c:v>
                </c:pt>
                <c:pt idx="84">
                  <c:v>1.0051941E-2</c:v>
                </c:pt>
                <c:pt idx="85">
                  <c:v>1.262828E-2</c:v>
                </c:pt>
                <c:pt idx="86">
                  <c:v>1.9333335E-2</c:v>
                </c:pt>
                <c:pt idx="87">
                  <c:v>2.7890399999999999E-2</c:v>
                </c:pt>
                <c:pt idx="88">
                  <c:v>3.5578374000000003E-2</c:v>
                </c:pt>
                <c:pt idx="89">
                  <c:v>3.9894786000000002E-2</c:v>
                </c:pt>
                <c:pt idx="90">
                  <c:v>4.0076463999999999E-2</c:v>
                </c:pt>
                <c:pt idx="91">
                  <c:v>3.7038185000000001E-2</c:v>
                </c:pt>
                <c:pt idx="92">
                  <c:v>3.2084410000000001E-2</c:v>
                </c:pt>
                <c:pt idx="93">
                  <c:v>2.7719437999999999E-2</c:v>
                </c:pt>
                <c:pt idx="94">
                  <c:v>2.4286894E-2</c:v>
                </c:pt>
                <c:pt idx="95">
                  <c:v>2.0602415999999998E-2</c:v>
                </c:pt>
                <c:pt idx="96">
                  <c:v>1.9528564000000002E-2</c:v>
                </c:pt>
                <c:pt idx="97">
                  <c:v>1.8960250000000001E-2</c:v>
                </c:pt>
                <c:pt idx="98">
                  <c:v>1.8069943000000002E-2</c:v>
                </c:pt>
                <c:pt idx="99">
                  <c:v>1.7471884999999999E-2</c:v>
                </c:pt>
                <c:pt idx="100">
                  <c:v>1.8581106999999999E-2</c:v>
                </c:pt>
                <c:pt idx="101">
                  <c:v>2.001284E-2</c:v>
                </c:pt>
                <c:pt idx="102">
                  <c:v>2.0613696000000001E-2</c:v>
                </c:pt>
                <c:pt idx="103">
                  <c:v>2.2067620999999999E-2</c:v>
                </c:pt>
                <c:pt idx="104">
                  <c:v>2.3043840999999999E-2</c:v>
                </c:pt>
                <c:pt idx="105">
                  <c:v>2.3143262000000001E-2</c:v>
                </c:pt>
                <c:pt idx="106">
                  <c:v>2.2311185000000001E-2</c:v>
                </c:pt>
                <c:pt idx="107">
                  <c:v>2.0876532E-2</c:v>
                </c:pt>
                <c:pt idx="108">
                  <c:v>1.8321466000000002E-2</c:v>
                </c:pt>
                <c:pt idx="109">
                  <c:v>1.4811826E-2</c:v>
                </c:pt>
                <c:pt idx="110">
                  <c:v>1.1005218000000001E-2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4B0-401F-8AB0-993A5AC320F8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[2]Sheet1!$D$275:$DT$275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2.7476274E-3</c:v>
                </c:pt>
                <c:pt idx="3">
                  <c:v>9.6115360000000004E-3</c:v>
                </c:pt>
                <c:pt idx="4">
                  <c:v>1.4497839E-2</c:v>
                </c:pt>
                <c:pt idx="5">
                  <c:v>1.8211359999999999E-2</c:v>
                </c:pt>
                <c:pt idx="6">
                  <c:v>2.0648779999999999E-2</c:v>
                </c:pt>
                <c:pt idx="7">
                  <c:v>1.9528420000000001E-2</c:v>
                </c:pt>
                <c:pt idx="8">
                  <c:v>1.3648894999999999E-2</c:v>
                </c:pt>
                <c:pt idx="9">
                  <c:v>4.3695006000000003E-3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3.5116294999999998E-3</c:v>
                </c:pt>
                <c:pt idx="16">
                  <c:v>5.6556130000000003E-3</c:v>
                </c:pt>
                <c:pt idx="17">
                  <c:v>5.1357160000000002E-3</c:v>
                </c:pt>
                <c:pt idx="18">
                  <c:v>3.6941930000000001E-3</c:v>
                </c:pt>
                <c:pt idx="19">
                  <c:v>2.2755789999999998E-3</c:v>
                </c:pt>
                <c:pt idx="20">
                  <c:v>1.8030149E-3</c:v>
                </c:pt>
                <c:pt idx="21">
                  <c:v>3.0111547000000001E-3</c:v>
                </c:pt>
                <c:pt idx="22">
                  <c:v>5.3264406000000002E-3</c:v>
                </c:pt>
                <c:pt idx="23">
                  <c:v>7.4290344000000003E-3</c:v>
                </c:pt>
                <c:pt idx="24">
                  <c:v>1.0283749999999999E-2</c:v>
                </c:pt>
                <c:pt idx="25">
                  <c:v>1.2632028E-2</c:v>
                </c:pt>
                <c:pt idx="26">
                  <c:v>1.5811598E-2</c:v>
                </c:pt>
                <c:pt idx="27">
                  <c:v>1.8537330000000001E-2</c:v>
                </c:pt>
                <c:pt idx="28">
                  <c:v>2.1108459999999999E-2</c:v>
                </c:pt>
                <c:pt idx="29">
                  <c:v>2.3279747E-2</c:v>
                </c:pt>
                <c:pt idx="30">
                  <c:v>2.4727214000000001E-2</c:v>
                </c:pt>
                <c:pt idx="31">
                  <c:v>2.5832510999999999E-2</c:v>
                </c:pt>
                <c:pt idx="32">
                  <c:v>2.7744628E-2</c:v>
                </c:pt>
                <c:pt idx="33">
                  <c:v>3.2364144999999997E-2</c:v>
                </c:pt>
                <c:pt idx="34">
                  <c:v>3.9111853000000002E-2</c:v>
                </c:pt>
                <c:pt idx="35">
                  <c:v>4.7216359999999999E-2</c:v>
                </c:pt>
                <c:pt idx="36">
                  <c:v>5.4112680000000003E-2</c:v>
                </c:pt>
                <c:pt idx="37">
                  <c:v>5.8333339999999997E-2</c:v>
                </c:pt>
                <c:pt idx="38">
                  <c:v>5.8834217000000001E-2</c:v>
                </c:pt>
                <c:pt idx="39">
                  <c:v>5.632612E-2</c:v>
                </c:pt>
                <c:pt idx="40">
                  <c:v>5.0618835000000001E-2</c:v>
                </c:pt>
                <c:pt idx="41">
                  <c:v>4.3099789999999999E-2</c:v>
                </c:pt>
                <c:pt idx="42">
                  <c:v>3.5207514000000002E-2</c:v>
                </c:pt>
                <c:pt idx="43">
                  <c:v>2.9207193999999999E-2</c:v>
                </c:pt>
                <c:pt idx="44">
                  <c:v>2.8277475E-2</c:v>
                </c:pt>
                <c:pt idx="45">
                  <c:v>3.1949114000000001E-2</c:v>
                </c:pt>
                <c:pt idx="46">
                  <c:v>3.6745532999999997E-2</c:v>
                </c:pt>
                <c:pt idx="47">
                  <c:v>3.8874383999999998E-2</c:v>
                </c:pt>
                <c:pt idx="48">
                  <c:v>3.7463136000000001E-2</c:v>
                </c:pt>
                <c:pt idx="49">
                  <c:v>3.3895750000000002E-2</c:v>
                </c:pt>
                <c:pt idx="50">
                  <c:v>2.9314172999999999E-2</c:v>
                </c:pt>
                <c:pt idx="51">
                  <c:v>2.5249793999999999E-2</c:v>
                </c:pt>
                <c:pt idx="52">
                  <c:v>2.4562688999999999E-2</c:v>
                </c:pt>
                <c:pt idx="53">
                  <c:v>2.8998293000000001E-2</c:v>
                </c:pt>
                <c:pt idx="54">
                  <c:v>3.8009635999999999E-2</c:v>
                </c:pt>
                <c:pt idx="55">
                  <c:v>4.9293759999999999E-2</c:v>
                </c:pt>
                <c:pt idx="56">
                  <c:v>5.9138097000000001E-2</c:v>
                </c:pt>
                <c:pt idx="57">
                  <c:v>6.7720539999999996E-2</c:v>
                </c:pt>
                <c:pt idx="58">
                  <c:v>7.4355669999999999E-2</c:v>
                </c:pt>
                <c:pt idx="59">
                  <c:v>7.5854829999999998E-2</c:v>
                </c:pt>
                <c:pt idx="60">
                  <c:v>7.0014339999999994E-2</c:v>
                </c:pt>
                <c:pt idx="61">
                  <c:v>6.0760118000000002E-2</c:v>
                </c:pt>
                <c:pt idx="62">
                  <c:v>5.3149442999999998E-2</c:v>
                </c:pt>
                <c:pt idx="63">
                  <c:v>4.8076883000000001E-2</c:v>
                </c:pt>
                <c:pt idx="64">
                  <c:v>4.3369909999999998E-2</c:v>
                </c:pt>
                <c:pt idx="65">
                  <c:v>3.7812494000000002E-2</c:v>
                </c:pt>
                <c:pt idx="66">
                  <c:v>3.5729162000000002E-2</c:v>
                </c:pt>
                <c:pt idx="67">
                  <c:v>4.0634694999999998E-2</c:v>
                </c:pt>
                <c:pt idx="68">
                  <c:v>4.9984947000000002E-2</c:v>
                </c:pt>
                <c:pt idx="69">
                  <c:v>5.5049437999999999E-2</c:v>
                </c:pt>
                <c:pt idx="70">
                  <c:v>5.0348009999999999E-2</c:v>
                </c:pt>
                <c:pt idx="71">
                  <c:v>3.7042499999999999E-2</c:v>
                </c:pt>
                <c:pt idx="72">
                  <c:v>2.2045529000000001E-2</c:v>
                </c:pt>
                <c:pt idx="73">
                  <c:v>1.1049076999999999E-2</c:v>
                </c:pt>
                <c:pt idx="74">
                  <c:v>5.6865309999999999E-3</c:v>
                </c:pt>
                <c:pt idx="75">
                  <c:v>3.7605884000000002E-3</c:v>
                </c:pt>
                <c:pt idx="76">
                  <c:v>3.5749966999999998E-3</c:v>
                </c:pt>
                <c:pt idx="77">
                  <c:v>5.2991332000000002E-3</c:v>
                </c:pt>
                <c:pt idx="78">
                  <c:v>9.8952390000000001E-3</c:v>
                </c:pt>
                <c:pt idx="79">
                  <c:v>1.6215911E-2</c:v>
                </c:pt>
                <c:pt idx="80">
                  <c:v>2.0697368000000001E-2</c:v>
                </c:pt>
                <c:pt idx="81">
                  <c:v>2.0723699000000002E-2</c:v>
                </c:pt>
                <c:pt idx="82">
                  <c:v>1.673094E-2</c:v>
                </c:pt>
                <c:pt idx="83">
                  <c:v>1.195186E-2</c:v>
                </c:pt>
                <c:pt idx="84">
                  <c:v>9.8582840000000001E-3</c:v>
                </c:pt>
                <c:pt idx="85">
                  <c:v>1.2407420000000001E-2</c:v>
                </c:pt>
                <c:pt idx="86">
                  <c:v>1.9135876E-2</c:v>
                </c:pt>
                <c:pt idx="87">
                  <c:v>2.7769077999999999E-2</c:v>
                </c:pt>
                <c:pt idx="88">
                  <c:v>3.5551979999999997E-2</c:v>
                </c:pt>
                <c:pt idx="89">
                  <c:v>3.9967419999999997E-2</c:v>
                </c:pt>
                <c:pt idx="90">
                  <c:v>4.0187683000000002E-2</c:v>
                </c:pt>
                <c:pt idx="91">
                  <c:v>3.7172463000000003E-2</c:v>
                </c:pt>
                <c:pt idx="92">
                  <c:v>3.2210830000000003E-2</c:v>
                </c:pt>
                <c:pt idx="93">
                  <c:v>2.7824716999999999E-2</c:v>
                </c:pt>
                <c:pt idx="94">
                  <c:v>2.4391300000000001E-2</c:v>
                </c:pt>
                <c:pt idx="95">
                  <c:v>2.0702091999999998E-2</c:v>
                </c:pt>
                <c:pt idx="96">
                  <c:v>1.9624030000000001E-2</c:v>
                </c:pt>
                <c:pt idx="97">
                  <c:v>1.9074893999999998E-2</c:v>
                </c:pt>
                <c:pt idx="98">
                  <c:v>1.8224181999999998E-2</c:v>
                </c:pt>
                <c:pt idx="99">
                  <c:v>1.7675650000000001E-2</c:v>
                </c:pt>
                <c:pt idx="100">
                  <c:v>1.8814912E-2</c:v>
                </c:pt>
                <c:pt idx="101">
                  <c:v>2.0250428000000001E-2</c:v>
                </c:pt>
                <c:pt idx="102">
                  <c:v>2.0864879999999999E-2</c:v>
                </c:pt>
                <c:pt idx="103">
                  <c:v>2.2304157000000002E-2</c:v>
                </c:pt>
                <c:pt idx="104">
                  <c:v>2.3244238E-2</c:v>
                </c:pt>
                <c:pt idx="105">
                  <c:v>2.3294767000000001E-2</c:v>
                </c:pt>
                <c:pt idx="106">
                  <c:v>2.2400903999999999E-2</c:v>
                </c:pt>
                <c:pt idx="107">
                  <c:v>2.0884488E-2</c:v>
                </c:pt>
                <c:pt idx="108">
                  <c:v>1.8253773000000001E-2</c:v>
                </c:pt>
                <c:pt idx="109">
                  <c:v>1.4665676000000001E-2</c:v>
                </c:pt>
                <c:pt idx="110">
                  <c:v>1.0781728000000001E-2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D4B0-401F-8AB0-993A5AC320F8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[2]Sheet1!$D$276:$DT$276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2.1826547999999999E-3</c:v>
                </c:pt>
                <c:pt idx="3">
                  <c:v>8.9794260000000004E-3</c:v>
                </c:pt>
                <c:pt idx="4">
                  <c:v>1.4005011E-2</c:v>
                </c:pt>
                <c:pt idx="5">
                  <c:v>1.7970705E-2</c:v>
                </c:pt>
                <c:pt idx="6">
                  <c:v>2.0683244E-2</c:v>
                </c:pt>
                <c:pt idx="7">
                  <c:v>1.9747872E-2</c:v>
                </c:pt>
                <c:pt idx="8">
                  <c:v>1.3900015999999999E-2</c:v>
                </c:pt>
                <c:pt idx="9">
                  <c:v>4.4737529999999996E-3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3.200329E-3</c:v>
                </c:pt>
                <c:pt idx="16">
                  <c:v>5.3511764999999998E-3</c:v>
                </c:pt>
                <c:pt idx="17">
                  <c:v>4.921552E-3</c:v>
                </c:pt>
                <c:pt idx="18">
                  <c:v>3.5624748999999998E-3</c:v>
                </c:pt>
                <c:pt idx="19">
                  <c:v>2.259381E-3</c:v>
                </c:pt>
                <c:pt idx="20">
                  <c:v>1.8872946000000001E-3</c:v>
                </c:pt>
                <c:pt idx="21">
                  <c:v>3.1101307999999999E-3</c:v>
                </c:pt>
                <c:pt idx="22">
                  <c:v>5.3612590000000002E-3</c:v>
                </c:pt>
                <c:pt idx="23">
                  <c:v>7.3433257999999998E-3</c:v>
                </c:pt>
                <c:pt idx="24">
                  <c:v>1.0123923E-2</c:v>
                </c:pt>
                <c:pt idx="25">
                  <c:v>1.2492E-2</c:v>
                </c:pt>
                <c:pt idx="26">
                  <c:v>1.5773656E-2</c:v>
                </c:pt>
                <c:pt idx="27">
                  <c:v>1.8569417000000001E-2</c:v>
                </c:pt>
                <c:pt idx="28">
                  <c:v>2.1128694999999999E-2</c:v>
                </c:pt>
                <c:pt idx="29">
                  <c:v>2.323909E-2</c:v>
                </c:pt>
                <c:pt idx="30">
                  <c:v>2.4619762E-2</c:v>
                </c:pt>
                <c:pt idx="31">
                  <c:v>2.5671436999999998E-2</c:v>
                </c:pt>
                <c:pt idx="32">
                  <c:v>2.7547545999999999E-2</c:v>
                </c:pt>
                <c:pt idx="33">
                  <c:v>3.2082092E-2</c:v>
                </c:pt>
                <c:pt idx="34">
                  <c:v>3.8790494000000002E-2</c:v>
                </c:pt>
                <c:pt idx="35">
                  <c:v>4.6934080000000003E-2</c:v>
                </c:pt>
                <c:pt idx="36">
                  <c:v>5.3934757E-2</c:v>
                </c:pt>
                <c:pt idx="37">
                  <c:v>5.8253948E-2</c:v>
                </c:pt>
                <c:pt idx="38">
                  <c:v>5.8818307E-2</c:v>
                </c:pt>
                <c:pt idx="39">
                  <c:v>5.6329794000000002E-2</c:v>
                </c:pt>
                <c:pt idx="40">
                  <c:v>5.0695095000000003E-2</c:v>
                </c:pt>
                <c:pt idx="41">
                  <c:v>4.3208589999999998E-2</c:v>
                </c:pt>
                <c:pt idx="42">
                  <c:v>3.5263034999999998E-2</c:v>
                </c:pt>
                <c:pt idx="43">
                  <c:v>2.9124028999999999E-2</c:v>
                </c:pt>
                <c:pt idx="44">
                  <c:v>2.8031811E-2</c:v>
                </c:pt>
                <c:pt idx="45">
                  <c:v>3.1586259999999998E-2</c:v>
                </c:pt>
                <c:pt idx="46">
                  <c:v>3.6320816999999998E-2</c:v>
                </c:pt>
                <c:pt idx="47">
                  <c:v>3.8458403000000002E-2</c:v>
                </c:pt>
                <c:pt idx="48">
                  <c:v>3.7123185000000003E-2</c:v>
                </c:pt>
                <c:pt idx="49">
                  <c:v>3.3721550000000003E-2</c:v>
                </c:pt>
                <c:pt idx="50">
                  <c:v>2.9337047000000002E-2</c:v>
                </c:pt>
                <c:pt idx="51">
                  <c:v>2.5451563E-2</c:v>
                </c:pt>
                <c:pt idx="52">
                  <c:v>2.4851038999999998E-2</c:v>
                </c:pt>
                <c:pt idx="53">
                  <c:v>2.9229660000000001E-2</c:v>
                </c:pt>
                <c:pt idx="54">
                  <c:v>3.8040127999999999E-2</c:v>
                </c:pt>
                <c:pt idx="55">
                  <c:v>4.9061529999999999E-2</c:v>
                </c:pt>
                <c:pt idx="56">
                  <c:v>5.8715954000000001E-2</c:v>
                </c:pt>
                <c:pt idx="57">
                  <c:v>6.7212800000000003E-2</c:v>
                </c:pt>
                <c:pt idx="58">
                  <c:v>7.3895080000000002E-2</c:v>
                </c:pt>
                <c:pt idx="59">
                  <c:v>7.5567640000000005E-2</c:v>
                </c:pt>
                <c:pt idx="60">
                  <c:v>6.9983649999999994E-2</c:v>
                </c:pt>
                <c:pt idx="61">
                  <c:v>6.0989340000000003E-2</c:v>
                </c:pt>
                <c:pt idx="62">
                  <c:v>5.3510103000000003E-2</c:v>
                </c:pt>
                <c:pt idx="63">
                  <c:v>4.8399712999999997E-2</c:v>
                </c:pt>
                <c:pt idx="64">
                  <c:v>4.3549873000000003E-2</c:v>
                </c:pt>
                <c:pt idx="65">
                  <c:v>3.7844304000000002E-2</c:v>
                </c:pt>
                <c:pt idx="66">
                  <c:v>3.5681285E-2</c:v>
                </c:pt>
                <c:pt idx="67">
                  <c:v>4.0616315E-2</c:v>
                </c:pt>
                <c:pt idx="68">
                  <c:v>5.0064172999999997E-2</c:v>
                </c:pt>
                <c:pt idx="69">
                  <c:v>5.5227804999999998E-2</c:v>
                </c:pt>
                <c:pt idx="70">
                  <c:v>5.0529185999999997E-2</c:v>
                </c:pt>
                <c:pt idx="71">
                  <c:v>3.7126119999999999E-2</c:v>
                </c:pt>
                <c:pt idx="72">
                  <c:v>2.2004138999999999E-2</c:v>
                </c:pt>
                <c:pt idx="73">
                  <c:v>1.0921222E-2</c:v>
                </c:pt>
                <c:pt idx="74">
                  <c:v>5.5503054000000003E-3</c:v>
                </c:pt>
                <c:pt idx="75">
                  <c:v>3.6903274999999999E-3</c:v>
                </c:pt>
                <c:pt idx="76">
                  <c:v>3.6496494000000002E-3</c:v>
                </c:pt>
                <c:pt idx="77">
                  <c:v>5.540522E-3</c:v>
                </c:pt>
                <c:pt idx="78">
                  <c:v>1.0261328E-2</c:v>
                </c:pt>
                <c:pt idx="79">
                  <c:v>1.6606648000000002E-2</c:v>
                </c:pt>
                <c:pt idx="80">
                  <c:v>2.0999731000000001E-2</c:v>
                </c:pt>
                <c:pt idx="81">
                  <c:v>2.0856678E-2</c:v>
                </c:pt>
                <c:pt idx="82">
                  <c:v>1.6663556999999999E-2</c:v>
                </c:pt>
                <c:pt idx="83">
                  <c:v>1.1704044E-2</c:v>
                </c:pt>
                <c:pt idx="84">
                  <c:v>9.4685050000000003E-3</c:v>
                </c:pt>
                <c:pt idx="85">
                  <c:v>1.1929655000000001E-2</c:v>
                </c:pt>
                <c:pt idx="86">
                  <c:v>1.8633382E-2</c:v>
                </c:pt>
                <c:pt idx="87">
                  <c:v>2.7284715000000001E-2</c:v>
                </c:pt>
                <c:pt idx="88">
                  <c:v>3.5139047E-2</c:v>
                </c:pt>
                <c:pt idx="89">
                  <c:v>3.9708625999999997E-2</c:v>
                </c:pt>
                <c:pt idx="90">
                  <c:v>4.0145565000000001E-2</c:v>
                </c:pt>
                <c:pt idx="91">
                  <c:v>3.7376794999999997E-2</c:v>
                </c:pt>
                <c:pt idx="92">
                  <c:v>3.2639563000000003E-2</c:v>
                </c:pt>
                <c:pt idx="93">
                  <c:v>2.8427165000000001E-2</c:v>
                </c:pt>
                <c:pt idx="94">
                  <c:v>2.5097000000000001E-2</c:v>
                </c:pt>
                <c:pt idx="95">
                  <c:v>2.1411144999999999E-2</c:v>
                </c:pt>
                <c:pt idx="96">
                  <c:v>2.0265430000000001E-2</c:v>
                </c:pt>
                <c:pt idx="97">
                  <c:v>1.9594261000000002E-2</c:v>
                </c:pt>
                <c:pt idx="98">
                  <c:v>1.8612190000000001E-2</c:v>
                </c:pt>
                <c:pt idx="99">
                  <c:v>1.793991E-2</c:v>
                </c:pt>
                <c:pt idx="100">
                  <c:v>1.8963732000000001E-2</c:v>
                </c:pt>
                <c:pt idx="101">
                  <c:v>2.0328936999999998E-2</c:v>
                </c:pt>
                <c:pt idx="102">
                  <c:v>2.0887871999999998E-2</c:v>
                </c:pt>
                <c:pt idx="103">
                  <c:v>2.2295474999999999E-2</c:v>
                </c:pt>
                <c:pt idx="104">
                  <c:v>2.3219282000000001E-2</c:v>
                </c:pt>
                <c:pt idx="105">
                  <c:v>2.3267752999999999E-2</c:v>
                </c:pt>
                <c:pt idx="106">
                  <c:v>2.2378838000000002E-2</c:v>
                </c:pt>
                <c:pt idx="107">
                  <c:v>2.0870829E-2</c:v>
                </c:pt>
                <c:pt idx="108">
                  <c:v>1.8241932999999998E-2</c:v>
                </c:pt>
                <c:pt idx="109">
                  <c:v>1.4646762000000001E-2</c:v>
                </c:pt>
                <c:pt idx="110">
                  <c:v>1.0748684999999999E-2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D4B0-401F-8AB0-993A5AC320F8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[2]Sheet1!$D$277:$DT$277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2.7724252999999999E-3</c:v>
                </c:pt>
                <c:pt idx="3">
                  <c:v>9.6735799999999993E-3</c:v>
                </c:pt>
                <c:pt idx="4">
                  <c:v>1.4625186E-2</c:v>
                </c:pt>
                <c:pt idx="5">
                  <c:v>1.8342358999999999E-2</c:v>
                </c:pt>
                <c:pt idx="6">
                  <c:v>2.0701437999999999E-2</c:v>
                </c:pt>
                <c:pt idx="7">
                  <c:v>1.9407232999999999E-2</c:v>
                </c:pt>
                <c:pt idx="8">
                  <c:v>1.3373700000000001E-2</c:v>
                </c:pt>
                <c:pt idx="9">
                  <c:v>4.0225870000000002E-3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3.5023922000000001E-3</c:v>
                </c:pt>
                <c:pt idx="16">
                  <c:v>5.6501329999999999E-3</c:v>
                </c:pt>
                <c:pt idx="17">
                  <c:v>5.1420179999999999E-3</c:v>
                </c:pt>
                <c:pt idx="18">
                  <c:v>3.6696226000000002E-3</c:v>
                </c:pt>
                <c:pt idx="19">
                  <c:v>2.2466534000000001E-3</c:v>
                </c:pt>
                <c:pt idx="20">
                  <c:v>1.7717348999999999E-3</c:v>
                </c:pt>
                <c:pt idx="21">
                  <c:v>2.8761913999999999E-3</c:v>
                </c:pt>
                <c:pt idx="22">
                  <c:v>5.0364523E-3</c:v>
                </c:pt>
                <c:pt idx="23">
                  <c:v>6.9705345999999998E-3</c:v>
                </c:pt>
                <c:pt idx="24">
                  <c:v>9.7460270000000009E-3</c:v>
                </c:pt>
                <c:pt idx="25">
                  <c:v>1.2142773000000001E-2</c:v>
                </c:pt>
                <c:pt idx="26">
                  <c:v>1.5471479999999999E-2</c:v>
                </c:pt>
                <c:pt idx="27">
                  <c:v>1.8388035E-2</c:v>
                </c:pt>
                <c:pt idx="28">
                  <c:v>2.1156246E-2</c:v>
                </c:pt>
                <c:pt idx="29">
                  <c:v>2.3482119999999999E-2</c:v>
                </c:pt>
                <c:pt idx="30">
                  <c:v>2.5023103000000001E-2</c:v>
                </c:pt>
                <c:pt idx="31">
                  <c:v>2.6145551E-2</c:v>
                </c:pt>
                <c:pt idx="32">
                  <c:v>2.8022695E-2</c:v>
                </c:pt>
                <c:pt idx="33">
                  <c:v>3.2593179999999999E-2</c:v>
                </c:pt>
                <c:pt idx="34">
                  <c:v>3.9305991999999998E-2</c:v>
                </c:pt>
                <c:pt idx="35">
                  <c:v>4.7351874000000002E-2</c:v>
                </c:pt>
                <c:pt idx="36">
                  <c:v>5.4144293000000003E-2</c:v>
                </c:pt>
                <c:pt idx="37">
                  <c:v>5.8240574000000003E-2</c:v>
                </c:pt>
                <c:pt idx="38">
                  <c:v>5.8656286000000002E-2</c:v>
                </c:pt>
                <c:pt idx="39">
                  <c:v>5.6157560000000002E-2</c:v>
                </c:pt>
                <c:pt idx="40">
                  <c:v>5.0532109999999998E-2</c:v>
                </c:pt>
                <c:pt idx="41">
                  <c:v>4.3120176000000003E-2</c:v>
                </c:pt>
                <c:pt idx="42">
                  <c:v>3.5293980000000003E-2</c:v>
                </c:pt>
                <c:pt idx="43">
                  <c:v>2.9274228999999999E-2</c:v>
                </c:pt>
                <c:pt idx="44">
                  <c:v>2.8229377999999999E-2</c:v>
                </c:pt>
                <c:pt idx="45">
                  <c:v>3.1698980000000002E-2</c:v>
                </c:pt>
                <c:pt idx="46">
                  <c:v>3.6307063000000001E-2</c:v>
                </c:pt>
                <c:pt idx="47">
                  <c:v>3.8369662999999998E-2</c:v>
                </c:pt>
                <c:pt idx="48">
                  <c:v>3.7072714E-2</c:v>
                </c:pt>
                <c:pt idx="49">
                  <c:v>3.3751589999999998E-2</c:v>
                </c:pt>
                <c:pt idx="50">
                  <c:v>2.9445120000000002E-2</c:v>
                </c:pt>
                <c:pt idx="51">
                  <c:v>2.5564871999999999E-2</c:v>
                </c:pt>
                <c:pt idx="52">
                  <c:v>2.4903655E-2</c:v>
                </c:pt>
                <c:pt idx="53">
                  <c:v>2.9208400999999998E-2</c:v>
                </c:pt>
                <c:pt idx="54">
                  <c:v>3.798671E-2</c:v>
                </c:pt>
                <c:pt idx="55">
                  <c:v>4.9007769999999999E-2</c:v>
                </c:pt>
                <c:pt idx="56">
                  <c:v>5.8657504999999999E-2</c:v>
                </c:pt>
                <c:pt idx="57">
                  <c:v>6.7156149999999998E-2</c:v>
                </c:pt>
                <c:pt idx="58">
                  <c:v>7.3859610000000006E-2</c:v>
                </c:pt>
                <c:pt idx="59">
                  <c:v>7.5599639999999996E-2</c:v>
                </c:pt>
                <c:pt idx="60">
                  <c:v>7.010313E-2</c:v>
                </c:pt>
                <c:pt idx="61">
                  <c:v>6.1174913999999997E-2</c:v>
                </c:pt>
                <c:pt idx="62">
                  <c:v>5.3729724E-2</c:v>
                </c:pt>
                <c:pt idx="63">
                  <c:v>4.8635117999999998E-2</c:v>
                </c:pt>
                <c:pt idx="64">
                  <c:v>4.3767265999999999E-2</c:v>
                </c:pt>
                <c:pt idx="65">
                  <c:v>3.7999249999999998E-2</c:v>
                </c:pt>
                <c:pt idx="66">
                  <c:v>3.5726447000000001E-2</c:v>
                </c:pt>
                <c:pt idx="67">
                  <c:v>4.0541175999999998E-2</c:v>
                </c:pt>
                <c:pt idx="68">
                  <c:v>4.9919369999999998E-2</c:v>
                </c:pt>
                <c:pt idx="69">
                  <c:v>5.5076074000000003E-2</c:v>
                </c:pt>
                <c:pt idx="70">
                  <c:v>5.0421733000000003E-2</c:v>
                </c:pt>
                <c:pt idx="71">
                  <c:v>3.7061843999999997E-2</c:v>
                </c:pt>
                <c:pt idx="72">
                  <c:v>2.1931025999999999E-2</c:v>
                </c:pt>
                <c:pt idx="73">
                  <c:v>1.0797881E-2</c:v>
                </c:pt>
                <c:pt idx="74">
                  <c:v>5.4084800000000002E-3</c:v>
                </c:pt>
                <c:pt idx="75">
                  <c:v>3.6243429999999999E-3</c:v>
                </c:pt>
                <c:pt idx="76">
                  <c:v>3.7088247000000001E-3</c:v>
                </c:pt>
                <c:pt idx="77">
                  <c:v>5.6883250000000002E-3</c:v>
                </c:pt>
                <c:pt idx="78">
                  <c:v>1.0414622E-2</c:v>
                </c:pt>
                <c:pt idx="79">
                  <c:v>1.6736253999999999E-2</c:v>
                </c:pt>
                <c:pt idx="80">
                  <c:v>2.1128729999999998E-2</c:v>
                </c:pt>
                <c:pt idx="81">
                  <c:v>2.1001612999999999E-2</c:v>
                </c:pt>
                <c:pt idx="82">
                  <c:v>1.6783421999999999E-2</c:v>
                </c:pt>
                <c:pt idx="83">
                  <c:v>1.1722678E-2</c:v>
                </c:pt>
                <c:pt idx="84">
                  <c:v>9.3506969999999998E-3</c:v>
                </c:pt>
                <c:pt idx="85">
                  <c:v>1.1688789999999999E-2</c:v>
                </c:pt>
                <c:pt idx="86">
                  <c:v>1.8333359E-2</c:v>
                </c:pt>
                <c:pt idx="87">
                  <c:v>2.7021557000000002E-2</c:v>
                </c:pt>
                <c:pt idx="88">
                  <c:v>3.4981836000000002E-2</c:v>
                </c:pt>
                <c:pt idx="89">
                  <c:v>3.9671107999999997E-2</c:v>
                </c:pt>
                <c:pt idx="90">
                  <c:v>4.0193452999999997E-2</c:v>
                </c:pt>
                <c:pt idx="91">
                  <c:v>3.7475410000000001E-2</c:v>
                </c:pt>
                <c:pt idx="92">
                  <c:v>3.2732174000000003E-2</c:v>
                </c:pt>
                <c:pt idx="93">
                  <c:v>2.8487166000000001E-2</c:v>
                </c:pt>
                <c:pt idx="94">
                  <c:v>2.5106106E-2</c:v>
                </c:pt>
                <c:pt idx="95">
                  <c:v>2.1373374000000001E-2</c:v>
                </c:pt>
                <c:pt idx="96">
                  <c:v>2.0204863E-2</c:v>
                </c:pt>
                <c:pt idx="97">
                  <c:v>1.9539602E-2</c:v>
                </c:pt>
                <c:pt idx="98">
                  <c:v>1.858189E-2</c:v>
                </c:pt>
                <c:pt idx="99">
                  <c:v>1.7938169E-2</c:v>
                </c:pt>
                <c:pt idx="100">
                  <c:v>1.8991793999999999E-2</c:v>
                </c:pt>
                <c:pt idx="101">
                  <c:v>2.0373051999999999E-2</c:v>
                </c:pt>
                <c:pt idx="102">
                  <c:v>2.0935036000000001E-2</c:v>
                </c:pt>
                <c:pt idx="103">
                  <c:v>2.2333552999999999E-2</c:v>
                </c:pt>
                <c:pt idx="104">
                  <c:v>2.3238534000000002E-2</c:v>
                </c:pt>
                <c:pt idx="105">
                  <c:v>2.3260431000000002E-2</c:v>
                </c:pt>
                <c:pt idx="106">
                  <c:v>2.2341209000000001E-2</c:v>
                </c:pt>
                <c:pt idx="107">
                  <c:v>2.0790622000000002E-2</c:v>
                </c:pt>
                <c:pt idx="108">
                  <c:v>1.8141422000000001E-2</c:v>
                </c:pt>
                <c:pt idx="109">
                  <c:v>1.4533185000000001E-2</c:v>
                </c:pt>
                <c:pt idx="110">
                  <c:v>1.0633283E-2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D4B0-401F-8AB0-993A5AC320F8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[2]Sheet1!$D$278:$DT$278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2.3690064E-3</c:v>
                </c:pt>
                <c:pt idx="3">
                  <c:v>8.7882624999999995E-3</c:v>
                </c:pt>
                <c:pt idx="4">
                  <c:v>1.3479996500000001E-2</c:v>
                </c:pt>
                <c:pt idx="5">
                  <c:v>1.7293469999999998E-2</c:v>
                </c:pt>
                <c:pt idx="6">
                  <c:v>2.0072712999999999E-2</c:v>
                </c:pt>
                <c:pt idx="7">
                  <c:v>1.9337396999999999E-2</c:v>
                </c:pt>
                <c:pt idx="8">
                  <c:v>1.3678465000000001E-2</c:v>
                </c:pt>
                <c:pt idx="9">
                  <c:v>4.3890615999999999E-3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3.5528044999999999E-3</c:v>
                </c:pt>
                <c:pt idx="16">
                  <c:v>5.488298E-3</c:v>
                </c:pt>
                <c:pt idx="17">
                  <c:v>4.7790063999999998E-3</c:v>
                </c:pt>
                <c:pt idx="18">
                  <c:v>3.1645694E-3</c:v>
                </c:pt>
                <c:pt idx="19">
                  <c:v>1.7090880999999999E-3</c:v>
                </c:pt>
                <c:pt idx="20">
                  <c:v>1.3195087000000001E-3</c:v>
                </c:pt>
                <c:pt idx="21">
                  <c:v>2.6373999999999998E-3</c:v>
                </c:pt>
                <c:pt idx="22">
                  <c:v>5.0056110000000001E-3</c:v>
                </c:pt>
                <c:pt idx="23">
                  <c:v>7.0686033000000002E-3</c:v>
                </c:pt>
                <c:pt idx="24">
                  <c:v>9.8081994999999998E-3</c:v>
                </c:pt>
                <c:pt idx="25">
                  <c:v>1.2097266000000001E-2</c:v>
                </c:pt>
                <c:pt idx="26">
                  <c:v>1.5301797000000001E-2</c:v>
                </c:pt>
                <c:pt idx="27">
                  <c:v>1.8109110000000001E-2</c:v>
                </c:pt>
                <c:pt idx="28">
                  <c:v>2.0783797E-2</c:v>
                </c:pt>
                <c:pt idx="29">
                  <c:v>2.3052416999999999E-2</c:v>
                </c:pt>
                <c:pt idx="30">
                  <c:v>2.4571247000000001E-2</c:v>
                </c:pt>
                <c:pt idx="31">
                  <c:v>2.5724757000000001E-2</c:v>
                </c:pt>
                <c:pt idx="32">
                  <c:v>2.7670804E-2</c:v>
                </c:pt>
                <c:pt idx="33">
                  <c:v>3.2321320000000001E-2</c:v>
                </c:pt>
                <c:pt idx="34">
                  <c:v>3.9081310000000001E-2</c:v>
                </c:pt>
                <c:pt idx="35">
                  <c:v>4.7111097999999997E-2</c:v>
                </c:pt>
                <c:pt idx="36">
                  <c:v>5.3791400000000003E-2</c:v>
                </c:pt>
                <c:pt idx="37">
                  <c:v>5.7650989999999999E-2</c:v>
                </c:pt>
                <c:pt idx="38">
                  <c:v>5.7854681999999998E-2</c:v>
                </c:pt>
                <c:pt idx="39">
                  <c:v>5.528773E-2</c:v>
                </c:pt>
                <c:pt idx="40">
                  <c:v>4.9779064999999997E-2</c:v>
                </c:pt>
                <c:pt idx="41">
                  <c:v>4.2551446999999999E-2</c:v>
                </c:pt>
                <c:pt idx="42">
                  <c:v>3.4875995999999999E-2</c:v>
                </c:pt>
                <c:pt idx="43">
                  <c:v>2.8960636000000001E-2</c:v>
                </c:pt>
                <c:pt idx="44">
                  <c:v>2.7964917999999998E-2</c:v>
                </c:pt>
                <c:pt idx="45">
                  <c:v>3.1474783999999999E-2</c:v>
                </c:pt>
                <c:pt idx="46">
                  <c:v>3.6094964E-2</c:v>
                </c:pt>
                <c:pt idx="47">
                  <c:v>3.8206869999999997E-2</c:v>
                </c:pt>
                <c:pt idx="48">
                  <c:v>3.7052109999999999E-2</c:v>
                </c:pt>
                <c:pt idx="49">
                  <c:v>3.3904235999999997E-2</c:v>
                </c:pt>
                <c:pt idx="50">
                  <c:v>2.9680602E-2</c:v>
                </c:pt>
                <c:pt idx="51">
                  <c:v>2.5709648000000002E-2</c:v>
                </c:pt>
                <c:pt idx="52">
                  <c:v>2.4770532000000001E-2</c:v>
                </c:pt>
                <c:pt idx="53">
                  <c:v>2.8721038000000001E-2</c:v>
                </c:pt>
                <c:pt idx="54">
                  <c:v>3.7187860000000003E-2</c:v>
                </c:pt>
                <c:pt idx="55">
                  <c:v>4.8066214000000003E-2</c:v>
                </c:pt>
                <c:pt idx="56">
                  <c:v>5.7806360000000001E-2</c:v>
                </c:pt>
                <c:pt idx="57">
                  <c:v>6.6506200000000001E-2</c:v>
                </c:pt>
                <c:pt idx="58">
                  <c:v>7.3443019999999998E-2</c:v>
                </c:pt>
                <c:pt idx="59">
                  <c:v>7.5437809999999994E-2</c:v>
                </c:pt>
                <c:pt idx="60">
                  <c:v>7.0254349999999993E-2</c:v>
                </c:pt>
                <c:pt idx="61">
                  <c:v>6.1668771999999997E-2</c:v>
                </c:pt>
                <c:pt idx="62">
                  <c:v>5.4411045999999998E-2</c:v>
                </c:pt>
                <c:pt idx="63">
                  <c:v>4.9215432000000003E-2</c:v>
                </c:pt>
                <c:pt idx="64">
                  <c:v>4.3975084999999997E-2</c:v>
                </c:pt>
                <c:pt idx="65">
                  <c:v>3.7803672000000003E-2</c:v>
                </c:pt>
                <c:pt idx="66">
                  <c:v>3.5368881999999997E-2</c:v>
                </c:pt>
                <c:pt idx="67">
                  <c:v>4.0369256999999999E-2</c:v>
                </c:pt>
                <c:pt idx="68">
                  <c:v>5.0090764000000003E-2</c:v>
                </c:pt>
                <c:pt idx="69">
                  <c:v>5.5486519999999998E-2</c:v>
                </c:pt>
                <c:pt idx="70">
                  <c:v>5.0824071999999998E-2</c:v>
                </c:pt>
                <c:pt idx="71">
                  <c:v>3.7303919999999997E-2</c:v>
                </c:pt>
                <c:pt idx="72">
                  <c:v>2.2031137999999999E-2</c:v>
                </c:pt>
                <c:pt idx="73">
                  <c:v>1.0832230999999999E-2</c:v>
                </c:pt>
                <c:pt idx="74">
                  <c:v>5.4060979999999998E-3</c:v>
                </c:pt>
                <c:pt idx="75">
                  <c:v>3.5989847999999998E-3</c:v>
                </c:pt>
                <c:pt idx="76">
                  <c:v>3.7422139999999998E-3</c:v>
                </c:pt>
                <c:pt idx="77">
                  <c:v>5.8755847000000003E-3</c:v>
                </c:pt>
                <c:pt idx="78">
                  <c:v>1.0769936000000001E-2</c:v>
                </c:pt>
                <c:pt idx="79">
                  <c:v>1.7135221999999999E-2</c:v>
                </c:pt>
                <c:pt idx="80">
                  <c:v>2.1375926E-2</c:v>
                </c:pt>
                <c:pt idx="81">
                  <c:v>2.0954171000000001E-2</c:v>
                </c:pt>
                <c:pt idx="82">
                  <c:v>1.6442544999999999E-2</c:v>
                </c:pt>
                <c:pt idx="83">
                  <c:v>1.1221261999999999E-2</c:v>
                </c:pt>
                <c:pt idx="84">
                  <c:v>8.8459509999999995E-3</c:v>
                </c:pt>
                <c:pt idx="85">
                  <c:v>1.1294159E-2</c:v>
                </c:pt>
                <c:pt idx="86">
                  <c:v>1.8080756E-2</c:v>
                </c:pt>
                <c:pt idx="87">
                  <c:v>2.6864083E-2</c:v>
                </c:pt>
                <c:pt idx="88">
                  <c:v>3.4869644999999998E-2</c:v>
                </c:pt>
                <c:pt idx="89">
                  <c:v>3.9628139999999999E-2</c:v>
                </c:pt>
                <c:pt idx="90">
                  <c:v>4.0250883000000001E-2</c:v>
                </c:pt>
                <c:pt idx="91">
                  <c:v>3.7706897000000003E-2</c:v>
                </c:pt>
                <c:pt idx="92">
                  <c:v>3.3180367000000002E-2</c:v>
                </c:pt>
                <c:pt idx="93">
                  <c:v>2.9117563999999999E-2</c:v>
                </c:pt>
                <c:pt idx="94">
                  <c:v>2.5855912000000002E-2</c:v>
                </c:pt>
                <c:pt idx="95">
                  <c:v>2.2182383E-2</c:v>
                </c:pt>
                <c:pt idx="96">
                  <c:v>2.0981915E-2</c:v>
                </c:pt>
                <c:pt idx="97">
                  <c:v>2.0218483999999998E-2</c:v>
                </c:pt>
                <c:pt idx="98">
                  <c:v>1.9135593999999999E-2</c:v>
                </c:pt>
                <c:pt idx="99">
                  <c:v>1.8357866E-2</c:v>
                </c:pt>
                <c:pt idx="100">
                  <c:v>1.9263131999999999E-2</c:v>
                </c:pt>
                <c:pt idx="101">
                  <c:v>2.0547748000000001E-2</c:v>
                </c:pt>
                <c:pt idx="102">
                  <c:v>2.1028161E-2</c:v>
                </c:pt>
                <c:pt idx="103">
                  <c:v>2.2367163999999998E-2</c:v>
                </c:pt>
                <c:pt idx="104">
                  <c:v>2.3222346000000001E-2</c:v>
                </c:pt>
                <c:pt idx="105">
                  <c:v>2.3208624000000001E-2</c:v>
                </c:pt>
                <c:pt idx="106">
                  <c:v>2.2257824999999998E-2</c:v>
                </c:pt>
                <c:pt idx="107">
                  <c:v>2.0677549999999999E-2</c:v>
                </c:pt>
                <c:pt idx="108">
                  <c:v>1.7989788E-2</c:v>
                </c:pt>
                <c:pt idx="109">
                  <c:v>1.4330956000000001E-2</c:v>
                </c:pt>
                <c:pt idx="110">
                  <c:v>1.0372597000000001E-2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D4B0-401F-8AB0-993A5AC320F8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[2]Sheet1!$D$279:$DT$279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2.4651545E-3</c:v>
                </c:pt>
                <c:pt idx="3">
                  <c:v>8.8414140000000006E-3</c:v>
                </c:pt>
                <c:pt idx="4">
                  <c:v>1.3494132000000001E-2</c:v>
                </c:pt>
                <c:pt idx="5">
                  <c:v>1.7282544E-2</c:v>
                </c:pt>
                <c:pt idx="6">
                  <c:v>1.9971773000000002E-2</c:v>
                </c:pt>
                <c:pt idx="7">
                  <c:v>1.9082664999999999E-2</c:v>
                </c:pt>
                <c:pt idx="8">
                  <c:v>1.3369956000000001E-2</c:v>
                </c:pt>
                <c:pt idx="9">
                  <c:v>4.1956320000000004E-3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3.2477653999999998E-3</c:v>
                </c:pt>
                <c:pt idx="16">
                  <c:v>5.3101913000000002E-3</c:v>
                </c:pt>
                <c:pt idx="17">
                  <c:v>4.7254059999999997E-3</c:v>
                </c:pt>
                <c:pt idx="18">
                  <c:v>3.2037305999999999E-3</c:v>
                </c:pt>
                <c:pt idx="19">
                  <c:v>1.8452314E-3</c:v>
                </c:pt>
                <c:pt idx="20">
                  <c:v>1.5490408000000001E-3</c:v>
                </c:pt>
                <c:pt idx="21">
                  <c:v>2.8089220000000002E-3</c:v>
                </c:pt>
                <c:pt idx="22">
                  <c:v>4.9691205000000002E-3</c:v>
                </c:pt>
                <c:pt idx="23">
                  <c:v>6.7404555E-3</c:v>
                </c:pt>
                <c:pt idx="24">
                  <c:v>9.2987959999999998E-3</c:v>
                </c:pt>
                <c:pt idx="25">
                  <c:v>1.1609843E-2</c:v>
                </c:pt>
                <c:pt idx="26">
                  <c:v>1.4961275E-2</c:v>
                </c:pt>
                <c:pt idx="27">
                  <c:v>1.7914380000000001E-2</c:v>
                </c:pt>
                <c:pt idx="28">
                  <c:v>2.0707832999999998E-2</c:v>
                </c:pt>
                <c:pt idx="29">
                  <c:v>2.309541E-2</c:v>
                </c:pt>
                <c:pt idx="30">
                  <c:v>2.4758637E-2</c:v>
                </c:pt>
                <c:pt idx="31">
                  <c:v>2.6024493999999999E-2</c:v>
                </c:pt>
                <c:pt idx="32">
                  <c:v>2.7953353E-2</c:v>
                </c:pt>
                <c:pt idx="33">
                  <c:v>3.2501380000000003E-2</c:v>
                </c:pt>
                <c:pt idx="34">
                  <c:v>3.9162814999999997E-2</c:v>
                </c:pt>
                <c:pt idx="35">
                  <c:v>4.7144677000000003E-2</c:v>
                </c:pt>
                <c:pt idx="36">
                  <c:v>5.3768973999999997E-2</c:v>
                </c:pt>
                <c:pt idx="37">
                  <c:v>5.7506124999999998E-2</c:v>
                </c:pt>
                <c:pt idx="38">
                  <c:v>5.7487312999999998E-2</c:v>
                </c:pt>
                <c:pt idx="39">
                  <c:v>5.4791174999999998E-2</c:v>
                </c:pt>
                <c:pt idx="40">
                  <c:v>4.9292740000000002E-2</c:v>
                </c:pt>
                <c:pt idx="41">
                  <c:v>4.2222419999999997E-2</c:v>
                </c:pt>
                <c:pt idx="42">
                  <c:v>3.4671130000000001E-2</c:v>
                </c:pt>
                <c:pt idx="43">
                  <c:v>2.880951E-2</c:v>
                </c:pt>
                <c:pt idx="44">
                  <c:v>2.7859927999999999E-2</c:v>
                </c:pt>
                <c:pt idx="45">
                  <c:v>3.1418670000000003E-2</c:v>
                </c:pt>
                <c:pt idx="46">
                  <c:v>3.6062459999999998E-2</c:v>
                </c:pt>
                <c:pt idx="47">
                  <c:v>3.8112957000000003E-2</c:v>
                </c:pt>
                <c:pt idx="48">
                  <c:v>3.6874193999999999E-2</c:v>
                </c:pt>
                <c:pt idx="49">
                  <c:v>3.3700906000000003E-2</c:v>
                </c:pt>
                <c:pt idx="50">
                  <c:v>2.9565022999999999E-2</c:v>
                </c:pt>
                <c:pt idx="51">
                  <c:v>2.5804504999999998E-2</c:v>
                </c:pt>
                <c:pt idx="52">
                  <c:v>2.5090199000000001E-2</c:v>
                </c:pt>
                <c:pt idx="53">
                  <c:v>2.9143201000000001E-2</c:v>
                </c:pt>
                <c:pt idx="54">
                  <c:v>3.7516880000000002E-2</c:v>
                </c:pt>
                <c:pt idx="55">
                  <c:v>4.8160646000000001E-2</c:v>
                </c:pt>
                <c:pt idx="56">
                  <c:v>5.7663444000000001E-2</c:v>
                </c:pt>
                <c:pt idx="57">
                  <c:v>6.6247515000000007E-2</c:v>
                </c:pt>
                <c:pt idx="58">
                  <c:v>7.3197620000000005E-2</c:v>
                </c:pt>
                <c:pt idx="59">
                  <c:v>7.5260209999999994E-2</c:v>
                </c:pt>
                <c:pt idx="60">
                  <c:v>7.0141720000000005E-2</c:v>
                </c:pt>
                <c:pt idx="61">
                  <c:v>6.1590332999999997E-2</c:v>
                </c:pt>
                <c:pt idx="62">
                  <c:v>5.4373394999999998E-2</c:v>
                </c:pt>
                <c:pt idx="63">
                  <c:v>4.9248893000000002E-2</c:v>
                </c:pt>
                <c:pt idx="64">
                  <c:v>4.4102932999999997E-2</c:v>
                </c:pt>
                <c:pt idx="65">
                  <c:v>3.8008939999999998E-2</c:v>
                </c:pt>
                <c:pt idx="66">
                  <c:v>3.5616255999999999E-2</c:v>
                </c:pt>
                <c:pt idx="67">
                  <c:v>4.0623020000000003E-2</c:v>
                </c:pt>
                <c:pt idx="68">
                  <c:v>5.0336513999999999E-2</c:v>
                </c:pt>
                <c:pt idx="69">
                  <c:v>5.5702735000000003E-2</c:v>
                </c:pt>
                <c:pt idx="70">
                  <c:v>5.0964906999999997E-2</c:v>
                </c:pt>
                <c:pt idx="71">
                  <c:v>3.7323325999999997E-2</c:v>
                </c:pt>
                <c:pt idx="72">
                  <c:v>2.1888437E-2</c:v>
                </c:pt>
                <c:pt idx="73">
                  <c:v>1.0528671E-2</c:v>
                </c:pt>
                <c:pt idx="74">
                  <c:v>5.0086304999999998E-3</c:v>
                </c:pt>
                <c:pt idx="75">
                  <c:v>3.2427749999999998E-3</c:v>
                </c:pt>
                <c:pt idx="76">
                  <c:v>3.5906382999999998E-3</c:v>
                </c:pt>
                <c:pt idx="77">
                  <c:v>6.0327994000000003E-3</c:v>
                </c:pt>
                <c:pt idx="78">
                  <c:v>1.121934E-2</c:v>
                </c:pt>
                <c:pt idx="79">
                  <c:v>1.7769625000000001E-2</c:v>
                </c:pt>
                <c:pt idx="80">
                  <c:v>2.2058968000000002E-2</c:v>
                </c:pt>
                <c:pt idx="81">
                  <c:v>2.1553427E-2</c:v>
                </c:pt>
                <c:pt idx="82">
                  <c:v>1.6831539999999999E-2</c:v>
                </c:pt>
                <c:pt idx="83">
                  <c:v>1.1309839E-2</c:v>
                </c:pt>
                <c:pt idx="84">
                  <c:v>8.6206110000000002E-3</c:v>
                </c:pt>
                <c:pt idx="85">
                  <c:v>1.0811404E-2</c:v>
                </c:pt>
                <c:pt idx="86">
                  <c:v>1.7455407999999999E-2</c:v>
                </c:pt>
                <c:pt idx="87">
                  <c:v>2.6215237999999998E-2</c:v>
                </c:pt>
                <c:pt idx="88">
                  <c:v>3.4316475999999999E-2</c:v>
                </c:pt>
                <c:pt idx="89">
                  <c:v>3.9268702000000003E-2</c:v>
                </c:pt>
                <c:pt idx="90">
                  <c:v>4.0119227E-2</c:v>
                </c:pt>
                <c:pt idx="91">
                  <c:v>3.7807873999999998E-2</c:v>
                </c:pt>
                <c:pt idx="92">
                  <c:v>3.3424864999999998E-2</c:v>
                </c:pt>
                <c:pt idx="93">
                  <c:v>2.9408572000000001E-2</c:v>
                </c:pt>
                <c:pt idx="94">
                  <c:v>2.6106826999999999E-2</c:v>
                </c:pt>
                <c:pt idx="95">
                  <c:v>2.2331296E-2</c:v>
                </c:pt>
                <c:pt idx="96">
                  <c:v>2.0997042E-2</c:v>
                </c:pt>
                <c:pt idx="97">
                  <c:v>2.0133318000000001E-2</c:v>
                </c:pt>
                <c:pt idx="98">
                  <c:v>1.9018875000000001E-2</c:v>
                </c:pt>
                <c:pt idx="99">
                  <c:v>1.8277031999999999E-2</c:v>
                </c:pt>
                <c:pt idx="100">
                  <c:v>1.9260813000000002E-2</c:v>
                </c:pt>
                <c:pt idx="101">
                  <c:v>2.0661287E-2</c:v>
                </c:pt>
                <c:pt idx="102">
                  <c:v>2.1237629000000001E-2</c:v>
                </c:pt>
                <c:pt idx="103">
                  <c:v>2.2652169999999999E-2</c:v>
                </c:pt>
                <c:pt idx="104">
                  <c:v>2.3558124999999999E-2</c:v>
                </c:pt>
                <c:pt idx="105">
                  <c:v>2.356691E-2</c:v>
                </c:pt>
                <c:pt idx="106">
                  <c:v>2.2611307000000001E-2</c:v>
                </c:pt>
                <c:pt idx="107">
                  <c:v>2.0991728000000001E-2</c:v>
                </c:pt>
                <c:pt idx="108">
                  <c:v>1.8251004000000001E-2</c:v>
                </c:pt>
                <c:pt idx="109">
                  <c:v>1.4523785000000001E-2</c:v>
                </c:pt>
                <c:pt idx="110">
                  <c:v>1.0490169000000001E-2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D4B0-401F-8AB0-993A5AC320F8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[2]Sheet1!$D$280:$DT$280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2.383273E-3</c:v>
                </c:pt>
                <c:pt idx="3">
                  <c:v>8.6815255000000004E-3</c:v>
                </c:pt>
                <c:pt idx="4">
                  <c:v>1.3355453E-2</c:v>
                </c:pt>
                <c:pt idx="5">
                  <c:v>1.7141549999999998E-2</c:v>
                </c:pt>
                <c:pt idx="6">
                  <c:v>1.9833658000000001E-2</c:v>
                </c:pt>
                <c:pt idx="7">
                  <c:v>1.9046622999999999E-2</c:v>
                </c:pt>
                <c:pt idx="8">
                  <c:v>1.3509778E-2</c:v>
                </c:pt>
                <c:pt idx="9">
                  <c:v>4.5075260000000004E-3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3.5048493000000001E-3</c:v>
                </c:pt>
                <c:pt idx="16">
                  <c:v>5.5177230000000004E-3</c:v>
                </c:pt>
                <c:pt idx="17">
                  <c:v>4.8286809999999996E-3</c:v>
                </c:pt>
                <c:pt idx="18">
                  <c:v>3.191204E-3</c:v>
                </c:pt>
                <c:pt idx="19">
                  <c:v>1.7011443E-3</c:v>
                </c:pt>
                <c:pt idx="20">
                  <c:v>1.285415E-3</c:v>
                </c:pt>
                <c:pt idx="21">
                  <c:v>2.5073239E-3</c:v>
                </c:pt>
                <c:pt idx="22">
                  <c:v>4.699773E-3</c:v>
                </c:pt>
                <c:pt idx="23">
                  <c:v>6.6370880000000002E-3</c:v>
                </c:pt>
                <c:pt idx="24">
                  <c:v>9.4049349999999997E-3</c:v>
                </c:pt>
                <c:pt idx="25">
                  <c:v>1.1876904000000001E-2</c:v>
                </c:pt>
                <c:pt idx="26">
                  <c:v>1.5294785E-2</c:v>
                </c:pt>
                <c:pt idx="27">
                  <c:v>1.8206159999999999E-2</c:v>
                </c:pt>
                <c:pt idx="28">
                  <c:v>2.084304E-2</c:v>
                </c:pt>
                <c:pt idx="29">
                  <c:v>2.2988759000000001E-2</c:v>
                </c:pt>
                <c:pt idx="30">
                  <c:v>2.4382805E-2</c:v>
                </c:pt>
                <c:pt idx="31">
                  <c:v>2.5488883E-2</c:v>
                </c:pt>
                <c:pt idx="32">
                  <c:v>2.7448569999999999E-2</c:v>
                </c:pt>
                <c:pt idx="33">
                  <c:v>3.2149843999999997E-2</c:v>
                </c:pt>
                <c:pt idx="34">
                  <c:v>3.8954246999999997E-2</c:v>
                </c:pt>
                <c:pt idx="35">
                  <c:v>4.6984094999999997E-2</c:v>
                </c:pt>
                <c:pt idx="36">
                  <c:v>5.3600996999999997E-2</c:v>
                </c:pt>
                <c:pt idx="37">
                  <c:v>5.7355013000000003E-2</c:v>
                </c:pt>
                <c:pt idx="38">
                  <c:v>5.7484567E-2</c:v>
                </c:pt>
                <c:pt idx="39">
                  <c:v>5.4970574000000001E-2</c:v>
                </c:pt>
                <c:pt idx="40">
                  <c:v>4.9691375000000003E-2</c:v>
                </c:pt>
                <c:pt idx="41">
                  <c:v>4.2663834999999997E-2</c:v>
                </c:pt>
                <c:pt idx="42">
                  <c:v>3.5041812999999998E-2</c:v>
                </c:pt>
                <c:pt idx="43">
                  <c:v>2.9047046E-2</c:v>
                </c:pt>
                <c:pt idx="44">
                  <c:v>2.7956095E-2</c:v>
                </c:pt>
                <c:pt idx="45">
                  <c:v>3.1415086000000002E-2</c:v>
                </c:pt>
                <c:pt idx="46">
                  <c:v>3.5998143000000003E-2</c:v>
                </c:pt>
                <c:pt idx="47">
                  <c:v>3.8058769999999999E-2</c:v>
                </c:pt>
                <c:pt idx="48">
                  <c:v>3.6924362000000002E-2</c:v>
                </c:pt>
                <c:pt idx="49">
                  <c:v>3.3895189999999999E-2</c:v>
                </c:pt>
                <c:pt idx="50">
                  <c:v>2.9846142999999999E-2</c:v>
                </c:pt>
                <c:pt idx="51">
                  <c:v>2.6025300000000001E-2</c:v>
                </c:pt>
                <c:pt idx="52">
                  <c:v>2.5126046999999999E-2</c:v>
                </c:pt>
                <c:pt idx="53">
                  <c:v>2.8979046000000001E-2</c:v>
                </c:pt>
                <c:pt idx="54">
                  <c:v>3.7236093999999997E-2</c:v>
                </c:pt>
                <c:pt idx="55">
                  <c:v>4.787636E-2</c:v>
                </c:pt>
                <c:pt idx="56">
                  <c:v>5.7445656999999997E-2</c:v>
                </c:pt>
                <c:pt idx="57">
                  <c:v>6.6099430000000001E-2</c:v>
                </c:pt>
                <c:pt idx="58">
                  <c:v>7.3108809999999996E-2</c:v>
                </c:pt>
                <c:pt idx="59">
                  <c:v>7.5267899999999999E-2</c:v>
                </c:pt>
                <c:pt idx="60">
                  <c:v>7.028529E-2</c:v>
                </c:pt>
                <c:pt idx="61">
                  <c:v>6.1885517000000001E-2</c:v>
                </c:pt>
                <c:pt idx="62">
                  <c:v>5.4753469999999999E-2</c:v>
                </c:pt>
                <c:pt idx="63">
                  <c:v>4.9605165E-2</c:v>
                </c:pt>
                <c:pt idx="64">
                  <c:v>4.4328845999999998E-2</c:v>
                </c:pt>
                <c:pt idx="65">
                  <c:v>3.8068815999999998E-2</c:v>
                </c:pt>
                <c:pt idx="66">
                  <c:v>3.5552981999999997E-2</c:v>
                </c:pt>
                <c:pt idx="67">
                  <c:v>4.05195E-2</c:v>
                </c:pt>
                <c:pt idx="68">
                  <c:v>5.0264521999999999E-2</c:v>
                </c:pt>
                <c:pt idx="69">
                  <c:v>5.5655982E-2</c:v>
                </c:pt>
                <c:pt idx="70">
                  <c:v>5.0886225E-2</c:v>
                </c:pt>
                <c:pt idx="71">
                  <c:v>3.7175130000000001E-2</c:v>
                </c:pt>
                <c:pt idx="72">
                  <c:v>2.1721094999999999E-2</c:v>
                </c:pt>
                <c:pt idx="73">
                  <c:v>1.0472769E-2</c:v>
                </c:pt>
                <c:pt idx="74">
                  <c:v>5.1681744000000003E-3</c:v>
                </c:pt>
                <c:pt idx="75">
                  <c:v>3.5995300000000001E-3</c:v>
                </c:pt>
                <c:pt idx="76">
                  <c:v>3.9906350000000002E-3</c:v>
                </c:pt>
                <c:pt idx="77">
                  <c:v>6.3003837000000004E-3</c:v>
                </c:pt>
                <c:pt idx="78">
                  <c:v>1.1265923000000001E-2</c:v>
                </c:pt>
                <c:pt idx="79">
                  <c:v>1.762772E-2</c:v>
                </c:pt>
                <c:pt idx="80">
                  <c:v>2.1837440999999999E-2</c:v>
                </c:pt>
                <c:pt idx="81">
                  <c:v>2.136499E-2</c:v>
                </c:pt>
                <c:pt idx="82">
                  <c:v>1.6722476E-2</c:v>
                </c:pt>
                <c:pt idx="83">
                  <c:v>1.1243034000000001E-2</c:v>
                </c:pt>
                <c:pt idx="84">
                  <c:v>8.5327579999999997E-3</c:v>
                </c:pt>
                <c:pt idx="85">
                  <c:v>1.0670169E-2</c:v>
                </c:pt>
                <c:pt idx="86">
                  <c:v>1.7280197000000001E-2</c:v>
                </c:pt>
                <c:pt idx="87">
                  <c:v>2.6070144E-2</c:v>
                </c:pt>
                <c:pt idx="88">
                  <c:v>3.4252167E-2</c:v>
                </c:pt>
                <c:pt idx="89">
                  <c:v>3.9290923999999998E-2</c:v>
                </c:pt>
                <c:pt idx="90">
                  <c:v>4.0221279999999998E-2</c:v>
                </c:pt>
                <c:pt idx="91">
                  <c:v>3.7961450000000001E-2</c:v>
                </c:pt>
                <c:pt idx="92">
                  <c:v>3.3596330000000001E-2</c:v>
                </c:pt>
                <c:pt idx="93">
                  <c:v>2.9587100000000002E-2</c:v>
                </c:pt>
                <c:pt idx="94">
                  <c:v>2.6300036999999998E-2</c:v>
                </c:pt>
                <c:pt idx="95">
                  <c:v>2.2520347E-2</c:v>
                </c:pt>
                <c:pt idx="96">
                  <c:v>2.1183118000000001E-2</c:v>
                </c:pt>
                <c:pt idx="97">
                  <c:v>2.0325192999999998E-2</c:v>
                </c:pt>
                <c:pt idx="98">
                  <c:v>1.9206175999999998E-2</c:v>
                </c:pt>
                <c:pt idx="99">
                  <c:v>1.8446133999999999E-2</c:v>
                </c:pt>
                <c:pt idx="100">
                  <c:v>1.9389447000000001E-2</c:v>
                </c:pt>
                <c:pt idx="101">
                  <c:v>2.0733556E-2</c:v>
                </c:pt>
                <c:pt idx="102">
                  <c:v>2.1245030000000002E-2</c:v>
                </c:pt>
                <c:pt idx="103">
                  <c:v>2.2603577E-2</c:v>
                </c:pt>
                <c:pt idx="104">
                  <c:v>2.3457711999999999E-2</c:v>
                </c:pt>
                <c:pt idx="105">
                  <c:v>2.342265E-2</c:v>
                </c:pt>
                <c:pt idx="106">
                  <c:v>2.2432756000000002E-2</c:v>
                </c:pt>
                <c:pt idx="107">
                  <c:v>2.0790731999999999E-2</c:v>
                </c:pt>
                <c:pt idx="108">
                  <c:v>1.8034370000000001E-2</c:v>
                </c:pt>
                <c:pt idx="109">
                  <c:v>1.4299878E-2</c:v>
                </c:pt>
                <c:pt idx="110">
                  <c:v>1.02579E-2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D4B0-401F-8AB0-993A5AC320F8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[2]Sheet1!$D$281:$DT$281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2.0451979999999998E-3</c:v>
                </c:pt>
                <c:pt idx="3">
                  <c:v>8.4031179999999994E-3</c:v>
                </c:pt>
                <c:pt idx="4">
                  <c:v>1.3268514E-2</c:v>
                </c:pt>
                <c:pt idx="5">
                  <c:v>1.7315980000000002E-2</c:v>
                </c:pt>
                <c:pt idx="6">
                  <c:v>2.0173056000000002E-2</c:v>
                </c:pt>
                <c:pt idx="7">
                  <c:v>1.9359802999999998E-2</c:v>
                </c:pt>
                <c:pt idx="8">
                  <c:v>1.3670272000000001E-2</c:v>
                </c:pt>
                <c:pt idx="9">
                  <c:v>4.5323665000000001E-3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3.4127663999999999E-3</c:v>
                </c:pt>
                <c:pt idx="16">
                  <c:v>5.7003725999999998E-3</c:v>
                </c:pt>
                <c:pt idx="17">
                  <c:v>5.25225E-3</c:v>
                </c:pt>
                <c:pt idx="18">
                  <c:v>3.685065E-3</c:v>
                </c:pt>
                <c:pt idx="19">
                  <c:v>2.1022935E-3</c:v>
                </c:pt>
                <c:pt idx="20">
                  <c:v>1.5177903000000001E-3</c:v>
                </c:pt>
                <c:pt idx="21">
                  <c:v>2.5964729000000001E-3</c:v>
                </c:pt>
                <c:pt idx="22">
                  <c:v>4.7022019999999999E-3</c:v>
                </c:pt>
                <c:pt idx="23">
                  <c:v>6.591431E-3</c:v>
                </c:pt>
                <c:pt idx="24">
                  <c:v>9.2659360000000007E-3</c:v>
                </c:pt>
                <c:pt idx="25">
                  <c:v>1.1661091E-2</c:v>
                </c:pt>
                <c:pt idx="26">
                  <c:v>1.5046033E-2</c:v>
                </c:pt>
                <c:pt idx="27">
                  <c:v>1.8001946000000001E-2</c:v>
                </c:pt>
                <c:pt idx="28">
                  <c:v>2.0741167000000001E-2</c:v>
                </c:pt>
                <c:pt idx="29">
                  <c:v>2.29783E-2</c:v>
                </c:pt>
                <c:pt idx="30">
                  <c:v>2.4436836999999999E-2</c:v>
                </c:pt>
                <c:pt idx="31">
                  <c:v>2.5573248E-2</c:v>
                </c:pt>
                <c:pt idx="32">
                  <c:v>2.7551058999999999E-2</c:v>
                </c:pt>
                <c:pt idx="33">
                  <c:v>3.223666E-2</c:v>
                </c:pt>
                <c:pt idx="34">
                  <c:v>3.8995806000000001E-2</c:v>
                </c:pt>
                <c:pt idx="35">
                  <c:v>4.6942132999999997E-2</c:v>
                </c:pt>
                <c:pt idx="36">
                  <c:v>5.3496763000000003E-2</c:v>
                </c:pt>
                <c:pt idx="37">
                  <c:v>5.7253499999999999E-2</c:v>
                </c:pt>
                <c:pt idx="38">
                  <c:v>5.7447523E-2</c:v>
                </c:pt>
                <c:pt idx="39">
                  <c:v>5.5035743999999998E-2</c:v>
                </c:pt>
                <c:pt idx="40">
                  <c:v>4.9787133999999997E-2</c:v>
                </c:pt>
                <c:pt idx="41">
                  <c:v>4.2777743E-2</c:v>
                </c:pt>
                <c:pt idx="42">
                  <c:v>3.5071585000000002E-2</c:v>
                </c:pt>
                <c:pt idx="43">
                  <c:v>2.8941896000000002E-2</c:v>
                </c:pt>
                <c:pt idx="44">
                  <c:v>2.7781175000000002E-2</c:v>
                </c:pt>
                <c:pt idx="45">
                  <c:v>3.1293123999999999E-2</c:v>
                </c:pt>
                <c:pt idx="46">
                  <c:v>3.6044434E-2</c:v>
                </c:pt>
                <c:pt idx="47">
                  <c:v>3.8250159999999998E-2</c:v>
                </c:pt>
                <c:pt idx="48">
                  <c:v>3.7080229999999999E-2</c:v>
                </c:pt>
                <c:pt idx="49">
                  <c:v>3.3871930000000001E-2</c:v>
                </c:pt>
                <c:pt idx="50">
                  <c:v>2.9662665000000001E-2</c:v>
                </c:pt>
                <c:pt idx="51">
                  <c:v>2.5811177000000001E-2</c:v>
                </c:pt>
                <c:pt idx="52">
                  <c:v>2.5014425E-2</c:v>
                </c:pt>
                <c:pt idx="53">
                  <c:v>2.8982830000000001E-2</c:v>
                </c:pt>
                <c:pt idx="54">
                  <c:v>3.7282348E-2</c:v>
                </c:pt>
                <c:pt idx="55">
                  <c:v>4.7889065000000001E-2</c:v>
                </c:pt>
                <c:pt idx="56">
                  <c:v>5.7445105000000003E-2</c:v>
                </c:pt>
                <c:pt idx="57">
                  <c:v>6.6148390000000001E-2</c:v>
                </c:pt>
                <c:pt idx="58">
                  <c:v>7.3274770000000003E-2</c:v>
                </c:pt>
                <c:pt idx="59">
                  <c:v>7.5523190000000004E-2</c:v>
                </c:pt>
                <c:pt idx="60">
                  <c:v>7.0508950000000001E-2</c:v>
                </c:pt>
                <c:pt idx="61">
                  <c:v>6.1926759999999997E-2</c:v>
                </c:pt>
                <c:pt idx="62">
                  <c:v>5.4546416E-2</c:v>
                </c:pt>
                <c:pt idx="63">
                  <c:v>4.9214642000000003E-2</c:v>
                </c:pt>
                <c:pt idx="64">
                  <c:v>4.3918434999999999E-2</c:v>
                </c:pt>
                <c:pt idx="65">
                  <c:v>3.7804240000000003E-2</c:v>
                </c:pt>
                <c:pt idx="66">
                  <c:v>3.5514417999999999E-2</c:v>
                </c:pt>
                <c:pt idx="67">
                  <c:v>4.0681573999999998E-2</c:v>
                </c:pt>
                <c:pt idx="68">
                  <c:v>5.0531946000000001E-2</c:v>
                </c:pt>
                <c:pt idx="69">
                  <c:v>5.5933047E-2</c:v>
                </c:pt>
                <c:pt idx="70">
                  <c:v>5.1110296999999999E-2</c:v>
                </c:pt>
                <c:pt idx="71">
                  <c:v>3.7328724000000001E-2</c:v>
                </c:pt>
                <c:pt idx="72">
                  <c:v>2.1815207E-2</c:v>
                </c:pt>
                <c:pt idx="73">
                  <c:v>1.0524329000000001E-2</c:v>
                </c:pt>
                <c:pt idx="74">
                  <c:v>5.1881239999999997E-3</c:v>
                </c:pt>
                <c:pt idx="75">
                  <c:v>3.5631268000000001E-3</c:v>
                </c:pt>
                <c:pt idx="76">
                  <c:v>3.868898E-3</c:v>
                </c:pt>
                <c:pt idx="77">
                  <c:v>6.1001763999999998E-3</c:v>
                </c:pt>
                <c:pt idx="78">
                  <c:v>1.1065903E-2</c:v>
                </c:pt>
                <c:pt idx="79">
                  <c:v>1.752107E-2</c:v>
                </c:pt>
                <c:pt idx="80">
                  <c:v>2.1854386E-2</c:v>
                </c:pt>
                <c:pt idx="81">
                  <c:v>2.1449824999999999E-2</c:v>
                </c:pt>
                <c:pt idx="82">
                  <c:v>1.6789312000000001E-2</c:v>
                </c:pt>
                <c:pt idx="83">
                  <c:v>1.1237151000000001E-2</c:v>
                </c:pt>
                <c:pt idx="84">
                  <c:v>8.4567570000000005E-3</c:v>
                </c:pt>
                <c:pt idx="85">
                  <c:v>1.0567648000000001E-2</c:v>
                </c:pt>
                <c:pt idx="86">
                  <c:v>1.7209281999999999E-2</c:v>
                </c:pt>
                <c:pt idx="87">
                  <c:v>2.6070013999999999E-2</c:v>
                </c:pt>
                <c:pt idx="88">
                  <c:v>3.4339175E-2</c:v>
                </c:pt>
                <c:pt idx="89">
                  <c:v>3.9462737999999997E-2</c:v>
                </c:pt>
                <c:pt idx="90">
                  <c:v>4.0473523999999997E-2</c:v>
                </c:pt>
                <c:pt idx="91">
                  <c:v>3.8259484000000003E-2</c:v>
                </c:pt>
                <c:pt idx="92">
                  <c:v>3.3899534000000002E-2</c:v>
                </c:pt>
                <c:pt idx="93">
                  <c:v>2.9858261000000001E-2</c:v>
                </c:pt>
                <c:pt idx="94">
                  <c:v>2.6494922000000001E-2</c:v>
                </c:pt>
                <c:pt idx="95">
                  <c:v>2.2614644999999999E-2</c:v>
                </c:pt>
                <c:pt idx="96">
                  <c:v>2.1161253000000001E-2</c:v>
                </c:pt>
                <c:pt idx="97">
                  <c:v>2.0184212999999999E-2</c:v>
                </c:pt>
                <c:pt idx="98">
                  <c:v>1.8969717000000001E-2</c:v>
                </c:pt>
                <c:pt idx="99">
                  <c:v>1.8151081999999999E-2</c:v>
                </c:pt>
                <c:pt idx="100">
                  <c:v>1.9088890000000001E-2</c:v>
                </c:pt>
                <c:pt idx="101">
                  <c:v>2.0462352999999999E-2</c:v>
                </c:pt>
                <c:pt idx="102">
                  <c:v>2.1030024000000001E-2</c:v>
                </c:pt>
                <c:pt idx="103">
                  <c:v>2.2465345000000001E-2</c:v>
                </c:pt>
                <c:pt idx="104">
                  <c:v>2.3398955999999999E-2</c:v>
                </c:pt>
                <c:pt idx="105">
                  <c:v>2.3438049999999998E-2</c:v>
                </c:pt>
                <c:pt idx="106">
                  <c:v>2.2512546000000001E-2</c:v>
                </c:pt>
                <c:pt idx="107">
                  <c:v>2.0927814999999999E-2</c:v>
                </c:pt>
                <c:pt idx="108">
                  <c:v>1.8203794999999998E-2</c:v>
                </c:pt>
                <c:pt idx="109">
                  <c:v>1.4482963E-2</c:v>
                </c:pt>
                <c:pt idx="110">
                  <c:v>1.0444012500000001E-2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D4B0-401F-8AB0-993A5AC320F8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[2]Sheet1!$D$282:$DT$282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2.4266904000000001E-3</c:v>
                </c:pt>
                <c:pt idx="3">
                  <c:v>8.8333860000000004E-3</c:v>
                </c:pt>
                <c:pt idx="4">
                  <c:v>1.3573282000000001E-2</c:v>
                </c:pt>
                <c:pt idx="5">
                  <c:v>1.7327266000000001E-2</c:v>
                </c:pt>
                <c:pt idx="6">
                  <c:v>1.9917912999999999E-2</c:v>
                </c:pt>
                <c:pt idx="7">
                  <c:v>1.8959118E-2</c:v>
                </c:pt>
                <c:pt idx="8">
                  <c:v>1.3260538000000001E-2</c:v>
                </c:pt>
                <c:pt idx="9">
                  <c:v>4.1645374000000004E-3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3.5427994999999999E-3</c:v>
                </c:pt>
                <c:pt idx="16">
                  <c:v>5.7635135000000002E-3</c:v>
                </c:pt>
                <c:pt idx="17">
                  <c:v>5.3027700000000001E-3</c:v>
                </c:pt>
                <c:pt idx="18">
                  <c:v>3.6635136E-3</c:v>
                </c:pt>
                <c:pt idx="19">
                  <c:v>1.9746671999999999E-3</c:v>
                </c:pt>
                <c:pt idx="20">
                  <c:v>1.2429676E-3</c:v>
                </c:pt>
                <c:pt idx="21">
                  <c:v>2.1779310000000001E-3</c:v>
                </c:pt>
                <c:pt idx="22">
                  <c:v>4.2811083000000002E-3</c:v>
                </c:pt>
                <c:pt idx="23">
                  <c:v>6.2815943000000003E-3</c:v>
                </c:pt>
                <c:pt idx="24">
                  <c:v>9.1408789999999993E-3</c:v>
                </c:pt>
                <c:pt idx="25">
                  <c:v>1.1685965E-2</c:v>
                </c:pt>
                <c:pt idx="26">
                  <c:v>1.5143650999999999E-2</c:v>
                </c:pt>
                <c:pt idx="27">
                  <c:v>1.8123692E-2</c:v>
                </c:pt>
                <c:pt idx="28">
                  <c:v>2.0838413E-2</c:v>
                </c:pt>
                <c:pt idx="29">
                  <c:v>2.301044E-2</c:v>
                </c:pt>
                <c:pt idx="30">
                  <c:v>2.4418954E-2</c:v>
                </c:pt>
                <c:pt idx="31">
                  <c:v>2.5534766E-2</c:v>
                </c:pt>
                <c:pt idx="32">
                  <c:v>2.7495973E-2</c:v>
                </c:pt>
                <c:pt idx="33">
                  <c:v>3.2152886999999998E-2</c:v>
                </c:pt>
                <c:pt idx="34">
                  <c:v>3.8893643999999998E-2</c:v>
                </c:pt>
                <c:pt idx="35">
                  <c:v>4.6881337000000002E-2</c:v>
                </c:pt>
                <c:pt idx="36">
                  <c:v>5.3525049999999998E-2</c:v>
                </c:pt>
                <c:pt idx="37">
                  <c:v>5.7345043999999998E-2</c:v>
                </c:pt>
                <c:pt idx="38">
                  <c:v>5.754281E-2</c:v>
                </c:pt>
                <c:pt idx="39">
                  <c:v>5.5029164999999998E-2</c:v>
                </c:pt>
                <c:pt idx="40">
                  <c:v>4.9625676000000001E-2</c:v>
                </c:pt>
                <c:pt idx="41">
                  <c:v>4.2490963E-2</c:v>
                </c:pt>
                <c:pt idx="42">
                  <c:v>3.4766684999999999E-2</c:v>
                </c:pt>
                <c:pt idx="43">
                  <c:v>2.8754307E-2</c:v>
                </c:pt>
                <c:pt idx="44">
                  <c:v>2.7735711999999999E-2</c:v>
                </c:pt>
                <c:pt idx="45">
                  <c:v>3.1279990000000001E-2</c:v>
                </c:pt>
                <c:pt idx="46">
                  <c:v>3.5929273999999997E-2</c:v>
                </c:pt>
                <c:pt idx="47">
                  <c:v>3.8040780000000003E-2</c:v>
                </c:pt>
                <c:pt idx="48">
                  <c:v>3.6941330000000001E-2</c:v>
                </c:pt>
                <c:pt idx="49">
                  <c:v>3.3914252999999998E-2</c:v>
                </c:pt>
                <c:pt idx="50">
                  <c:v>2.9854821E-2</c:v>
                </c:pt>
                <c:pt idx="51">
                  <c:v>2.6019352999999999E-2</c:v>
                </c:pt>
                <c:pt idx="52">
                  <c:v>2.5139870000000002E-2</c:v>
                </c:pt>
                <c:pt idx="53">
                  <c:v>2.9054231999999999E-2</c:v>
                </c:pt>
                <c:pt idx="54">
                  <c:v>3.7347252999999997E-2</c:v>
                </c:pt>
                <c:pt idx="55">
                  <c:v>4.7942694000000001E-2</c:v>
                </c:pt>
                <c:pt idx="56">
                  <c:v>5.7423773999999997E-2</c:v>
                </c:pt>
                <c:pt idx="57">
                  <c:v>6.5993609999999994E-2</c:v>
                </c:pt>
                <c:pt idx="58">
                  <c:v>7.3010069999999996E-2</c:v>
                </c:pt>
                <c:pt idx="59">
                  <c:v>7.5266239999999998E-2</c:v>
                </c:pt>
                <c:pt idx="60">
                  <c:v>7.0386089999999998E-2</c:v>
                </c:pt>
                <c:pt idx="61">
                  <c:v>6.1995170000000002E-2</c:v>
                </c:pt>
                <c:pt idx="62">
                  <c:v>5.4767549999999998E-2</c:v>
                </c:pt>
                <c:pt idx="63">
                  <c:v>4.9512344999999999E-2</c:v>
                </c:pt>
                <c:pt idx="64">
                  <c:v>4.4210434E-2</c:v>
                </c:pt>
                <c:pt idx="65">
                  <c:v>3.8040749999999998E-2</c:v>
                </c:pt>
                <c:pt idx="66">
                  <c:v>3.5657297999999997E-2</c:v>
                </c:pt>
                <c:pt idx="67">
                  <c:v>4.0712353E-2</c:v>
                </c:pt>
                <c:pt idx="68">
                  <c:v>5.0461430000000002E-2</c:v>
                </c:pt>
                <c:pt idx="69">
                  <c:v>5.5798173E-2</c:v>
                </c:pt>
                <c:pt idx="70">
                  <c:v>5.0973292000000003E-2</c:v>
                </c:pt>
                <c:pt idx="71">
                  <c:v>3.7231292999999999E-2</c:v>
                </c:pt>
                <c:pt idx="72">
                  <c:v>2.1732564999999999E-2</c:v>
                </c:pt>
                <c:pt idx="73">
                  <c:v>1.0384116000000001E-2</c:v>
                </c:pt>
                <c:pt idx="74">
                  <c:v>4.9678963E-3</c:v>
                </c:pt>
                <c:pt idx="75">
                  <c:v>3.3621165999999998E-3</c:v>
                </c:pt>
                <c:pt idx="76">
                  <c:v>3.8317109999999998E-3</c:v>
                </c:pt>
                <c:pt idx="77">
                  <c:v>6.2598367000000002E-3</c:v>
                </c:pt>
                <c:pt idx="78">
                  <c:v>1.1317984E-2</c:v>
                </c:pt>
                <c:pt idx="79">
                  <c:v>1.7749022999999999E-2</c:v>
                </c:pt>
                <c:pt idx="80">
                  <c:v>2.2029278999999999E-2</c:v>
                </c:pt>
                <c:pt idx="81">
                  <c:v>2.161594E-2</c:v>
                </c:pt>
                <c:pt idx="82">
                  <c:v>1.6971699999999999E-2</c:v>
                </c:pt>
                <c:pt idx="83">
                  <c:v>1.1408323999999999E-2</c:v>
                </c:pt>
                <c:pt idx="84">
                  <c:v>8.5430750000000007E-3</c:v>
                </c:pt>
                <c:pt idx="85">
                  <c:v>1.0523927000000001E-2</c:v>
                </c:pt>
                <c:pt idx="86">
                  <c:v>1.7021265000000001E-2</c:v>
                </c:pt>
                <c:pt idx="87">
                  <c:v>2.575585E-2</c:v>
                </c:pt>
                <c:pt idx="88">
                  <c:v>3.3947819999999997E-2</c:v>
                </c:pt>
                <c:pt idx="89">
                  <c:v>3.9073574999999999E-2</c:v>
                </c:pt>
                <c:pt idx="90">
                  <c:v>4.0146370000000001E-2</c:v>
                </c:pt>
                <c:pt idx="91">
                  <c:v>3.8080006999999999E-2</c:v>
                </c:pt>
                <c:pt idx="92">
                  <c:v>3.3875793000000001E-2</c:v>
                </c:pt>
                <c:pt idx="93">
                  <c:v>2.9956344999999999E-2</c:v>
                </c:pt>
                <c:pt idx="94">
                  <c:v>2.6680248E-2</c:v>
                </c:pt>
                <c:pt idx="95">
                  <c:v>2.2842194999999999E-2</c:v>
                </c:pt>
                <c:pt idx="96">
                  <c:v>2.1411616000000001E-2</c:v>
                </c:pt>
                <c:pt idx="97">
                  <c:v>2.0455528000000001E-2</c:v>
                </c:pt>
                <c:pt idx="98">
                  <c:v>1.9255174E-2</c:v>
                </c:pt>
                <c:pt idx="99">
                  <c:v>1.8433353E-2</c:v>
                </c:pt>
                <c:pt idx="100">
                  <c:v>1.9336842E-2</c:v>
                </c:pt>
                <c:pt idx="101">
                  <c:v>2.0648923E-2</c:v>
                </c:pt>
                <c:pt idx="102">
                  <c:v>2.1169368000000001E-2</c:v>
                </c:pt>
                <c:pt idx="103">
                  <c:v>2.2539243E-2</c:v>
                </c:pt>
                <c:pt idx="104">
                  <c:v>2.3405174000000001E-2</c:v>
                </c:pt>
                <c:pt idx="105">
                  <c:v>2.3382876E-2</c:v>
                </c:pt>
                <c:pt idx="106">
                  <c:v>2.2402902999999998E-2</c:v>
                </c:pt>
                <c:pt idx="107">
                  <c:v>2.0768478999999999E-2</c:v>
                </c:pt>
                <c:pt idx="108">
                  <c:v>1.8013429000000001E-2</c:v>
                </c:pt>
                <c:pt idx="109">
                  <c:v>1.4274955000000001E-2</c:v>
                </c:pt>
                <c:pt idx="110">
                  <c:v>1.0226402000000001E-2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D4B0-401F-8AB0-993A5AC320F8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[2]Sheet1!$D$283:$DT$283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2.2833675999999999E-3</c:v>
                </c:pt>
                <c:pt idx="3">
                  <c:v>8.5710855000000006E-3</c:v>
                </c:pt>
                <c:pt idx="4">
                  <c:v>1.3280867E-2</c:v>
                </c:pt>
                <c:pt idx="5">
                  <c:v>1.7137116000000001E-2</c:v>
                </c:pt>
                <c:pt idx="6">
                  <c:v>1.9939795E-2</c:v>
                </c:pt>
                <c:pt idx="7">
                  <c:v>1.9178520000000001E-2</c:v>
                </c:pt>
                <c:pt idx="8">
                  <c:v>1.3500537999999999E-2</c:v>
                </c:pt>
                <c:pt idx="9">
                  <c:v>4.2465009999999997E-3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3.64921E-3</c:v>
                </c:pt>
                <c:pt idx="16">
                  <c:v>5.6294965999999997E-3</c:v>
                </c:pt>
                <c:pt idx="17">
                  <c:v>4.9403110000000002E-3</c:v>
                </c:pt>
                <c:pt idx="18">
                  <c:v>3.2250503999999998E-3</c:v>
                </c:pt>
                <c:pt idx="19">
                  <c:v>1.6576075999999999E-3</c:v>
                </c:pt>
                <c:pt idx="20">
                  <c:v>1.2052193999999999E-3</c:v>
                </c:pt>
                <c:pt idx="21">
                  <c:v>2.4655315000000001E-3</c:v>
                </c:pt>
                <c:pt idx="22">
                  <c:v>4.7621353999999999E-3</c:v>
                </c:pt>
                <c:pt idx="23">
                  <c:v>6.7652049999999998E-3</c:v>
                </c:pt>
                <c:pt idx="24">
                  <c:v>9.4623079999999991E-3</c:v>
                </c:pt>
                <c:pt idx="25">
                  <c:v>1.17617985E-2</c:v>
                </c:pt>
                <c:pt idx="26">
                  <c:v>1.5010578E-2</c:v>
                </c:pt>
                <c:pt idx="27">
                  <c:v>1.7855533999999999E-2</c:v>
                </c:pt>
                <c:pt idx="28">
                  <c:v>2.0587333999999999E-2</c:v>
                </c:pt>
                <c:pt idx="29">
                  <c:v>2.2887616999999999E-2</c:v>
                </c:pt>
                <c:pt idx="30">
                  <c:v>2.445044E-2</c:v>
                </c:pt>
                <c:pt idx="31">
                  <c:v>2.5668709000000001E-2</c:v>
                </c:pt>
                <c:pt idx="32">
                  <c:v>2.7678708E-2</c:v>
                </c:pt>
                <c:pt idx="33">
                  <c:v>3.2366934999999999E-2</c:v>
                </c:pt>
                <c:pt idx="34">
                  <c:v>3.9103770000000003E-2</c:v>
                </c:pt>
                <c:pt idx="35">
                  <c:v>4.7016647000000002E-2</c:v>
                </c:pt>
                <c:pt idx="36">
                  <c:v>5.3525365999999998E-2</c:v>
                </c:pt>
                <c:pt idx="37">
                  <c:v>5.7237778000000003E-2</c:v>
                </c:pt>
                <c:pt idx="38">
                  <c:v>5.7420325000000001E-2</c:v>
                </c:pt>
                <c:pt idx="39">
                  <c:v>5.4951899999999998E-2</c:v>
                </c:pt>
                <c:pt idx="40">
                  <c:v>4.9619940000000001E-2</c:v>
                </c:pt>
                <c:pt idx="41">
                  <c:v>4.2492165999999998E-2</c:v>
                </c:pt>
                <c:pt idx="42">
                  <c:v>3.4799940000000001E-2</c:v>
                </c:pt>
                <c:pt idx="43">
                  <c:v>2.8828187000000002E-2</c:v>
                </c:pt>
                <c:pt idx="44">
                  <c:v>2.7817656999999999E-2</c:v>
                </c:pt>
                <c:pt idx="45">
                  <c:v>3.1336293000000001E-2</c:v>
                </c:pt>
                <c:pt idx="46">
                  <c:v>3.5963586999999998E-2</c:v>
                </c:pt>
                <c:pt idx="47">
                  <c:v>3.8076665000000003E-2</c:v>
                </c:pt>
                <c:pt idx="48">
                  <c:v>3.6981170000000001E-2</c:v>
                </c:pt>
                <c:pt idx="49">
                  <c:v>3.395227E-2</c:v>
                </c:pt>
                <c:pt idx="50">
                  <c:v>2.9908657000000002E-2</c:v>
                </c:pt>
                <c:pt idx="51">
                  <c:v>2.6126626999999999E-2</c:v>
                </c:pt>
                <c:pt idx="52">
                  <c:v>2.5285914999999999E-2</c:v>
                </c:pt>
                <c:pt idx="53">
                  <c:v>2.9178501999999999E-2</c:v>
                </c:pt>
                <c:pt idx="54">
                  <c:v>3.7391899999999999E-2</c:v>
                </c:pt>
                <c:pt idx="55">
                  <c:v>4.7894190000000003E-2</c:v>
                </c:pt>
                <c:pt idx="56">
                  <c:v>5.7285166999999998E-2</c:v>
                </c:pt>
                <c:pt idx="57">
                  <c:v>6.580329E-2</c:v>
                </c:pt>
                <c:pt idx="58">
                  <c:v>7.2789714000000005E-2</c:v>
                </c:pt>
                <c:pt idx="59">
                  <c:v>7.5050406E-2</c:v>
                </c:pt>
                <c:pt idx="60">
                  <c:v>7.0222370000000006E-2</c:v>
                </c:pt>
                <c:pt idx="61">
                  <c:v>6.1882563000000002E-2</c:v>
                </c:pt>
                <c:pt idx="62">
                  <c:v>5.4659880000000001E-2</c:v>
                </c:pt>
                <c:pt idx="63">
                  <c:v>4.9355824E-2</c:v>
                </c:pt>
                <c:pt idx="64">
                  <c:v>4.4000056000000003E-2</c:v>
                </c:pt>
                <c:pt idx="65">
                  <c:v>3.7842835999999998E-2</c:v>
                </c:pt>
                <c:pt idx="66">
                  <c:v>3.5558090000000001E-2</c:v>
                </c:pt>
                <c:pt idx="67">
                  <c:v>4.0748630000000001E-2</c:v>
                </c:pt>
                <c:pt idx="68">
                  <c:v>5.0591240000000003E-2</c:v>
                </c:pt>
                <c:pt idx="69">
                  <c:v>5.5944264E-2</c:v>
                </c:pt>
                <c:pt idx="70">
                  <c:v>5.1071659999999998E-2</c:v>
                </c:pt>
                <c:pt idx="71">
                  <c:v>3.7260956999999997E-2</c:v>
                </c:pt>
                <c:pt idx="72">
                  <c:v>2.1715462000000001E-2</c:v>
                </c:pt>
                <c:pt idx="73">
                  <c:v>1.0374138999999999E-2</c:v>
                </c:pt>
                <c:pt idx="74">
                  <c:v>5.0156810000000001E-3</c:v>
                </c:pt>
                <c:pt idx="75">
                  <c:v>3.5019576999999998E-3</c:v>
                </c:pt>
                <c:pt idx="76">
                  <c:v>4.0384330000000001E-3</c:v>
                </c:pt>
                <c:pt idx="77">
                  <c:v>6.4482209999999996E-3</c:v>
                </c:pt>
                <c:pt idx="78">
                  <c:v>1.1383839E-2</c:v>
                </c:pt>
                <c:pt idx="79">
                  <c:v>1.7641886999999998E-2</c:v>
                </c:pt>
                <c:pt idx="80">
                  <c:v>2.1790018000000001E-2</c:v>
                </c:pt>
                <c:pt idx="81">
                  <c:v>2.1347161E-2</c:v>
                </c:pt>
                <c:pt idx="82">
                  <c:v>1.6769309999999999E-2</c:v>
                </c:pt>
                <c:pt idx="83">
                  <c:v>1.1310926000000001E-2</c:v>
                </c:pt>
                <c:pt idx="84">
                  <c:v>8.5379960000000008E-3</c:v>
                </c:pt>
                <c:pt idx="85">
                  <c:v>1.0541009E-2</c:v>
                </c:pt>
                <c:pt idx="86">
                  <c:v>1.6998864999999998E-2</c:v>
                </c:pt>
                <c:pt idx="87">
                  <c:v>2.5673174999999999E-2</c:v>
                </c:pt>
                <c:pt idx="88">
                  <c:v>3.383224E-2</c:v>
                </c:pt>
                <c:pt idx="89">
                  <c:v>3.8974702E-2</c:v>
                </c:pt>
                <c:pt idx="90">
                  <c:v>4.0108826E-2</c:v>
                </c:pt>
                <c:pt idx="91">
                  <c:v>3.8105970000000003E-2</c:v>
                </c:pt>
                <c:pt idx="92">
                  <c:v>3.3933832999999997E-2</c:v>
                </c:pt>
                <c:pt idx="93">
                  <c:v>3.0027147000000001E-2</c:v>
                </c:pt>
                <c:pt idx="94">
                  <c:v>2.675139E-2</c:v>
                </c:pt>
                <c:pt idx="95">
                  <c:v>2.290843E-2</c:v>
                </c:pt>
                <c:pt idx="96">
                  <c:v>2.1471075999999999E-2</c:v>
                </c:pt>
                <c:pt idx="97">
                  <c:v>2.050302E-2</c:v>
                </c:pt>
                <c:pt idx="98">
                  <c:v>1.9285498000000002E-2</c:v>
                </c:pt>
                <c:pt idx="99">
                  <c:v>1.8446496E-2</c:v>
                </c:pt>
                <c:pt idx="100">
                  <c:v>1.9341335000000001E-2</c:v>
                </c:pt>
                <c:pt idx="101">
                  <c:v>2.0688523E-2</c:v>
                </c:pt>
                <c:pt idx="102">
                  <c:v>2.1196845999999998E-2</c:v>
                </c:pt>
                <c:pt idx="103">
                  <c:v>2.2573039E-2</c:v>
                </c:pt>
                <c:pt idx="104">
                  <c:v>2.3452542999999999E-2</c:v>
                </c:pt>
                <c:pt idx="105">
                  <c:v>2.3447796999999999E-2</c:v>
                </c:pt>
                <c:pt idx="106">
                  <c:v>2.2489012999999999E-2</c:v>
                </c:pt>
                <c:pt idx="107">
                  <c:v>2.0860271999999999E-2</c:v>
                </c:pt>
                <c:pt idx="108">
                  <c:v>1.8128973E-2</c:v>
                </c:pt>
                <c:pt idx="109">
                  <c:v>1.44081E-2</c:v>
                </c:pt>
                <c:pt idx="110">
                  <c:v>1.0365177999999999E-2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D4B0-401F-8AB0-993A5AC320F8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[2]Sheet1!$D$284:$DT$284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1.9241296999999999E-3</c:v>
                </c:pt>
                <c:pt idx="3">
                  <c:v>8.3738159999999992E-3</c:v>
                </c:pt>
                <c:pt idx="4">
                  <c:v>1.3132832000000001E-2</c:v>
                </c:pt>
                <c:pt idx="5">
                  <c:v>1.7021940999999999E-2</c:v>
                </c:pt>
                <c:pt idx="6">
                  <c:v>1.9822491000000001E-2</c:v>
                </c:pt>
                <c:pt idx="7">
                  <c:v>1.9068287999999999E-2</c:v>
                </c:pt>
                <c:pt idx="8">
                  <c:v>1.3423029E-2</c:v>
                </c:pt>
                <c:pt idx="9">
                  <c:v>4.2502629999999998E-3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3.4012855000000002E-3</c:v>
                </c:pt>
                <c:pt idx="16">
                  <c:v>5.4396449999999999E-3</c:v>
                </c:pt>
                <c:pt idx="17">
                  <c:v>4.8324266000000001E-3</c:v>
                </c:pt>
                <c:pt idx="18">
                  <c:v>3.2404593999999999E-3</c:v>
                </c:pt>
                <c:pt idx="19">
                  <c:v>1.7731706999999999E-3</c:v>
                </c:pt>
                <c:pt idx="20">
                  <c:v>1.3178786E-3</c:v>
                </c:pt>
                <c:pt idx="21">
                  <c:v>2.4851641999999998E-3</c:v>
                </c:pt>
                <c:pt idx="22">
                  <c:v>4.6191145999999999E-3</c:v>
                </c:pt>
                <c:pt idx="23">
                  <c:v>6.4718470000000002E-3</c:v>
                </c:pt>
                <c:pt idx="24">
                  <c:v>9.1193890000000003E-3</c:v>
                </c:pt>
                <c:pt idx="25">
                  <c:v>1.1485062000000001E-2</c:v>
                </c:pt>
                <c:pt idx="26">
                  <c:v>1.4895949E-2</c:v>
                </c:pt>
                <c:pt idx="27">
                  <c:v>1.7961741999999999E-2</c:v>
                </c:pt>
                <c:pt idx="28">
                  <c:v>2.0843059000000001E-2</c:v>
                </c:pt>
                <c:pt idx="29">
                  <c:v>2.3189323000000001E-2</c:v>
                </c:pt>
                <c:pt idx="30">
                  <c:v>2.4722213E-2</c:v>
                </c:pt>
                <c:pt idx="31">
                  <c:v>2.5891384E-2</c:v>
                </c:pt>
                <c:pt idx="32">
                  <c:v>2.7847146999999999E-2</c:v>
                </c:pt>
                <c:pt idx="33">
                  <c:v>3.2482802999999998E-2</c:v>
                </c:pt>
                <c:pt idx="34">
                  <c:v>3.9151598000000003E-2</c:v>
                </c:pt>
                <c:pt idx="35">
                  <c:v>4.7005480000000002E-2</c:v>
                </c:pt>
                <c:pt idx="36">
                  <c:v>5.3460390000000003E-2</c:v>
                </c:pt>
                <c:pt idx="37">
                  <c:v>5.7127610000000002E-2</c:v>
                </c:pt>
                <c:pt idx="38">
                  <c:v>5.7255874999999998E-2</c:v>
                </c:pt>
                <c:pt idx="39">
                  <c:v>5.4791180000000002E-2</c:v>
                </c:pt>
                <c:pt idx="40">
                  <c:v>4.9575149999999998E-2</c:v>
                </c:pt>
                <c:pt idx="41">
                  <c:v>4.2651895000000002E-2</c:v>
                </c:pt>
                <c:pt idx="42">
                  <c:v>3.5107567999999999E-2</c:v>
                </c:pt>
                <c:pt idx="43">
                  <c:v>2.9150204999999998E-2</c:v>
                </c:pt>
                <c:pt idx="44">
                  <c:v>2.8029129999999999E-2</c:v>
                </c:pt>
                <c:pt idx="45">
                  <c:v>3.1397115000000003E-2</c:v>
                </c:pt>
                <c:pt idx="46">
                  <c:v>3.5911493000000003E-2</c:v>
                </c:pt>
                <c:pt idx="47">
                  <c:v>3.7985685999999998E-2</c:v>
                </c:pt>
                <c:pt idx="48">
                  <c:v>3.6917360000000003E-2</c:v>
                </c:pt>
                <c:pt idx="49">
                  <c:v>3.3918213000000003E-2</c:v>
                </c:pt>
                <c:pt idx="50">
                  <c:v>2.9826192000000001E-2</c:v>
                </c:pt>
                <c:pt idx="51">
                  <c:v>2.5926952999999999E-2</c:v>
                </c:pt>
                <c:pt idx="52">
                  <c:v>2.4983386E-2</c:v>
                </c:pt>
                <c:pt idx="53">
                  <c:v>2.8831068000000001E-2</c:v>
                </c:pt>
                <c:pt idx="54">
                  <c:v>3.7077869999999999E-2</c:v>
                </c:pt>
                <c:pt idx="55">
                  <c:v>4.7662490000000002E-2</c:v>
                </c:pt>
                <c:pt idx="56">
                  <c:v>5.7209530000000001E-2</c:v>
                </c:pt>
                <c:pt idx="57">
                  <c:v>6.589515E-2</c:v>
                </c:pt>
                <c:pt idx="58">
                  <c:v>7.3008450000000003E-2</c:v>
                </c:pt>
                <c:pt idx="59">
                  <c:v>7.5297639999999999E-2</c:v>
                </c:pt>
                <c:pt idx="60">
                  <c:v>7.0388964999999998E-2</c:v>
                </c:pt>
                <c:pt idx="61">
                  <c:v>6.1964310000000002E-2</c:v>
                </c:pt>
                <c:pt idx="62">
                  <c:v>5.4702803000000001E-2</c:v>
                </c:pt>
                <c:pt idx="63">
                  <c:v>4.9399103999999999E-2</c:v>
                </c:pt>
                <c:pt idx="64">
                  <c:v>4.4042457E-2</c:v>
                </c:pt>
                <c:pt idx="65">
                  <c:v>3.7860209999999998E-2</c:v>
                </c:pt>
                <c:pt idx="66">
                  <c:v>3.5575066000000002E-2</c:v>
                </c:pt>
                <c:pt idx="67">
                  <c:v>4.0839060000000003E-2</c:v>
                </c:pt>
                <c:pt idx="68">
                  <c:v>5.0769086999999997E-2</c:v>
                </c:pt>
                <c:pt idx="69">
                  <c:v>5.6116096999999997E-2</c:v>
                </c:pt>
                <c:pt idx="70">
                  <c:v>5.1092643E-2</c:v>
                </c:pt>
                <c:pt idx="71">
                  <c:v>3.7104911999999997E-2</c:v>
                </c:pt>
                <c:pt idx="72">
                  <c:v>2.1513636999999999E-2</c:v>
                </c:pt>
                <c:pt idx="73">
                  <c:v>1.0286595000000001E-2</c:v>
                </c:pt>
                <c:pt idx="74">
                  <c:v>5.1007159999999999E-3</c:v>
                </c:pt>
                <c:pt idx="75">
                  <c:v>3.6753875000000002E-3</c:v>
                </c:pt>
                <c:pt idx="76">
                  <c:v>4.1906875999999996E-3</c:v>
                </c:pt>
                <c:pt idx="77">
                  <c:v>6.5344595E-3</c:v>
                </c:pt>
                <c:pt idx="78">
                  <c:v>1.1372063E-2</c:v>
                </c:pt>
                <c:pt idx="79">
                  <c:v>1.7495991999999998E-2</c:v>
                </c:pt>
                <c:pt idx="80">
                  <c:v>2.1500140000000001E-2</c:v>
                </c:pt>
                <c:pt idx="81">
                  <c:v>2.0971964999999999E-2</c:v>
                </c:pt>
                <c:pt idx="82">
                  <c:v>1.6420793E-2</c:v>
                </c:pt>
                <c:pt idx="83">
                  <c:v>1.1081528E-2</c:v>
                </c:pt>
                <c:pt idx="84">
                  <c:v>8.4576229999999992E-3</c:v>
                </c:pt>
                <c:pt idx="85">
                  <c:v>1.0604595E-2</c:v>
                </c:pt>
                <c:pt idx="86">
                  <c:v>1.7183416E-2</c:v>
                </c:pt>
                <c:pt idx="87">
                  <c:v>2.5932586000000001E-2</c:v>
                </c:pt>
                <c:pt idx="88">
                  <c:v>3.4114434999999999E-2</c:v>
                </c:pt>
                <c:pt idx="89">
                  <c:v>3.9218362E-2</c:v>
                </c:pt>
                <c:pt idx="90">
                  <c:v>4.0246397000000003E-2</c:v>
                </c:pt>
                <c:pt idx="91">
                  <c:v>3.8126189999999997E-2</c:v>
                </c:pt>
                <c:pt idx="92">
                  <c:v>3.3841061999999998E-2</c:v>
                </c:pt>
                <c:pt idx="93">
                  <c:v>2.9840603E-2</c:v>
                </c:pt>
                <c:pt idx="94">
                  <c:v>2.6495392E-2</c:v>
                </c:pt>
                <c:pt idx="95">
                  <c:v>2.2620089999999999E-2</c:v>
                </c:pt>
                <c:pt idx="96">
                  <c:v>2.1192097999999999E-2</c:v>
                </c:pt>
                <c:pt idx="97">
                  <c:v>2.0296864000000001E-2</c:v>
                </c:pt>
                <c:pt idx="98">
                  <c:v>1.9187722000000001E-2</c:v>
                </c:pt>
                <c:pt idx="99">
                  <c:v>1.8465579999999999E-2</c:v>
                </c:pt>
                <c:pt idx="100">
                  <c:v>1.9447300000000001E-2</c:v>
                </c:pt>
                <c:pt idx="101">
                  <c:v>2.0812612000000001E-2</c:v>
                </c:pt>
                <c:pt idx="102">
                  <c:v>2.136625E-2</c:v>
                </c:pt>
                <c:pt idx="103">
                  <c:v>2.2739643E-2</c:v>
                </c:pt>
                <c:pt idx="104">
                  <c:v>2.3595931000000001E-2</c:v>
                </c:pt>
                <c:pt idx="105">
                  <c:v>2.3557886E-2</c:v>
                </c:pt>
                <c:pt idx="106">
                  <c:v>2.2558640000000001E-2</c:v>
                </c:pt>
                <c:pt idx="107">
                  <c:v>2.0897572999999999E-2</c:v>
                </c:pt>
                <c:pt idx="108">
                  <c:v>1.8123604000000001E-2</c:v>
                </c:pt>
                <c:pt idx="109">
                  <c:v>1.4370033500000001E-2</c:v>
                </c:pt>
                <c:pt idx="110">
                  <c:v>1.0302622000000001E-2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D4B0-401F-8AB0-993A5AC320F8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[2]Sheet1!$D$285:$DT$285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1.6635371999999999E-3</c:v>
                </c:pt>
                <c:pt idx="3">
                  <c:v>7.9192240000000007E-3</c:v>
                </c:pt>
                <c:pt idx="4">
                  <c:v>1.2730686E-2</c:v>
                </c:pt>
                <c:pt idx="5">
                  <c:v>1.6795857000000001E-2</c:v>
                </c:pt>
                <c:pt idx="6">
                  <c:v>1.9763108000000001E-2</c:v>
                </c:pt>
                <c:pt idx="7">
                  <c:v>1.9103555000000001E-2</c:v>
                </c:pt>
                <c:pt idx="8">
                  <c:v>1.3545236E-2</c:v>
                </c:pt>
                <c:pt idx="9">
                  <c:v>4.4622489999999997E-3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3.4440486000000001E-3</c:v>
                </c:pt>
                <c:pt idx="16">
                  <c:v>5.4834510000000003E-3</c:v>
                </c:pt>
                <c:pt idx="17">
                  <c:v>4.8815487000000001E-3</c:v>
                </c:pt>
                <c:pt idx="18">
                  <c:v>3.28905E-3</c:v>
                </c:pt>
                <c:pt idx="19">
                  <c:v>1.7887882E-3</c:v>
                </c:pt>
                <c:pt idx="20">
                  <c:v>1.3053914000000001E-3</c:v>
                </c:pt>
                <c:pt idx="21">
                  <c:v>2.4225078999999998E-3</c:v>
                </c:pt>
                <c:pt idx="22">
                  <c:v>4.5160820000000003E-3</c:v>
                </c:pt>
                <c:pt idx="23">
                  <c:v>6.3761086000000003E-3</c:v>
                </c:pt>
                <c:pt idx="24">
                  <c:v>9.0216629999999992E-3</c:v>
                </c:pt>
                <c:pt idx="25">
                  <c:v>1.1421361999999999E-2</c:v>
                </c:pt>
                <c:pt idx="26">
                  <c:v>1.4829263000000001E-2</c:v>
                </c:pt>
                <c:pt idx="27">
                  <c:v>1.7833762E-2</c:v>
                </c:pt>
                <c:pt idx="28">
                  <c:v>2.0637214000000001E-2</c:v>
                </c:pt>
                <c:pt idx="29">
                  <c:v>2.2925477E-2</c:v>
                </c:pt>
                <c:pt idx="30">
                  <c:v>2.4418916999999998E-2</c:v>
                </c:pt>
                <c:pt idx="31">
                  <c:v>2.5549809E-2</c:v>
                </c:pt>
                <c:pt idx="32">
                  <c:v>2.7449807E-2</c:v>
                </c:pt>
                <c:pt idx="33">
                  <c:v>3.2044972999999997E-2</c:v>
                </c:pt>
                <c:pt idx="34">
                  <c:v>3.878032E-2</c:v>
                </c:pt>
                <c:pt idx="35">
                  <c:v>4.6801187000000001E-2</c:v>
                </c:pt>
                <c:pt idx="36">
                  <c:v>5.3442313999999998E-2</c:v>
                </c:pt>
                <c:pt idx="37">
                  <c:v>5.7167349999999999E-2</c:v>
                </c:pt>
                <c:pt idx="38">
                  <c:v>5.7220840000000002E-2</c:v>
                </c:pt>
                <c:pt idx="39">
                  <c:v>5.4607049999999997E-2</c:v>
                </c:pt>
                <c:pt idx="40">
                  <c:v>4.9211631999999998E-2</c:v>
                </c:pt>
                <c:pt idx="41">
                  <c:v>4.2180635000000001E-2</c:v>
                </c:pt>
                <c:pt idx="42">
                  <c:v>3.4612263999999997E-2</c:v>
                </c:pt>
                <c:pt idx="43">
                  <c:v>2.8735292999999999E-2</c:v>
                </c:pt>
                <c:pt idx="44">
                  <c:v>2.7756614999999998E-2</c:v>
                </c:pt>
                <c:pt idx="45">
                  <c:v>3.1211419000000001E-2</c:v>
                </c:pt>
                <c:pt idx="46">
                  <c:v>3.5713423000000001E-2</c:v>
                </c:pt>
                <c:pt idx="47">
                  <c:v>3.7748832000000003E-2</c:v>
                </c:pt>
                <c:pt idx="48">
                  <c:v>3.6723110000000003E-2</c:v>
                </c:pt>
                <c:pt idx="49">
                  <c:v>3.3882530000000001E-2</c:v>
                </c:pt>
                <c:pt idx="50">
                  <c:v>2.9992804000000001E-2</c:v>
                </c:pt>
                <c:pt idx="51">
                  <c:v>2.6207773E-2</c:v>
                </c:pt>
                <c:pt idx="52">
                  <c:v>2.520961E-2</c:v>
                </c:pt>
                <c:pt idx="53">
                  <c:v>2.8880746999999998E-2</c:v>
                </c:pt>
                <c:pt idx="54">
                  <c:v>3.6924798000000002E-2</c:v>
                </c:pt>
                <c:pt idx="55">
                  <c:v>4.737682E-2</c:v>
                </c:pt>
                <c:pt idx="56">
                  <c:v>5.6877162000000002E-2</c:v>
                </c:pt>
                <c:pt idx="57">
                  <c:v>6.5542030000000001E-2</c:v>
                </c:pt>
                <c:pt idx="58">
                  <c:v>7.2648320000000002E-2</c:v>
                </c:pt>
                <c:pt idx="59">
                  <c:v>7.5000524999999998E-2</c:v>
                </c:pt>
                <c:pt idx="60">
                  <c:v>7.0263640000000002E-2</c:v>
                </c:pt>
                <c:pt idx="61">
                  <c:v>6.2083587000000003E-2</c:v>
                </c:pt>
                <c:pt idx="62">
                  <c:v>5.5055755999999997E-2</c:v>
                </c:pt>
                <c:pt idx="63">
                  <c:v>4.9913230000000003E-2</c:v>
                </c:pt>
                <c:pt idx="64">
                  <c:v>4.4593170000000001E-2</c:v>
                </c:pt>
                <c:pt idx="65">
                  <c:v>3.8317256000000001E-2</c:v>
                </c:pt>
                <c:pt idx="66">
                  <c:v>3.5810184000000002E-2</c:v>
                </c:pt>
                <c:pt idx="67">
                  <c:v>4.0778416999999997E-2</c:v>
                </c:pt>
                <c:pt idx="68">
                  <c:v>5.0470510000000003E-2</c:v>
                </c:pt>
                <c:pt idx="69">
                  <c:v>5.5745309999999999E-2</c:v>
                </c:pt>
                <c:pt idx="70">
                  <c:v>5.0832987000000003E-2</c:v>
                </c:pt>
                <c:pt idx="71">
                  <c:v>3.7038412E-2</c:v>
                </c:pt>
                <c:pt idx="72">
                  <c:v>2.1580162999999999E-2</c:v>
                </c:pt>
                <c:pt idx="73">
                  <c:v>1.0355545000000001E-2</c:v>
                </c:pt>
                <c:pt idx="74">
                  <c:v>5.0795125000000002E-3</c:v>
                </c:pt>
                <c:pt idx="75">
                  <c:v>3.5861004000000002E-3</c:v>
                </c:pt>
                <c:pt idx="76">
                  <c:v>4.1501940000000003E-3</c:v>
                </c:pt>
                <c:pt idx="77">
                  <c:v>6.6443617000000003E-3</c:v>
                </c:pt>
                <c:pt idx="78">
                  <c:v>1.1676743999999999E-2</c:v>
                </c:pt>
                <c:pt idx="79">
                  <c:v>1.7938797999999999E-2</c:v>
                </c:pt>
                <c:pt idx="80">
                  <c:v>2.194625E-2</c:v>
                </c:pt>
                <c:pt idx="81">
                  <c:v>2.1288542000000001E-2</c:v>
                </c:pt>
                <c:pt idx="82">
                  <c:v>1.6541292999999999E-2</c:v>
                </c:pt>
                <c:pt idx="83">
                  <c:v>1.1037304E-2</c:v>
                </c:pt>
                <c:pt idx="84">
                  <c:v>8.3195749999999992E-3</c:v>
                </c:pt>
                <c:pt idx="85">
                  <c:v>1.0441730999999999E-2</c:v>
                </c:pt>
                <c:pt idx="86">
                  <c:v>1.7005014999999998E-2</c:v>
                </c:pt>
                <c:pt idx="87">
                  <c:v>2.5694966E-2</c:v>
                </c:pt>
                <c:pt idx="88">
                  <c:v>3.3783845999999999E-2</c:v>
                </c:pt>
                <c:pt idx="89">
                  <c:v>3.8821889999999998E-2</c:v>
                </c:pt>
                <c:pt idx="90">
                  <c:v>3.9891929999999999E-2</c:v>
                </c:pt>
                <c:pt idx="91">
                  <c:v>3.7924214999999997E-2</c:v>
                </c:pt>
                <c:pt idx="92">
                  <c:v>3.3896938000000001E-2</c:v>
                </c:pt>
                <c:pt idx="93">
                  <c:v>3.0157052E-2</c:v>
                </c:pt>
                <c:pt idx="94">
                  <c:v>2.7048558E-2</c:v>
                </c:pt>
                <c:pt idx="95">
                  <c:v>2.3340705999999999E-2</c:v>
                </c:pt>
                <c:pt idx="96">
                  <c:v>2.2002115999999999E-2</c:v>
                </c:pt>
                <c:pt idx="97">
                  <c:v>2.1093963E-2</c:v>
                </c:pt>
                <c:pt idx="98">
                  <c:v>1.9901160000000001E-2</c:v>
                </c:pt>
                <c:pt idx="99">
                  <c:v>1.9039888000000001E-2</c:v>
                </c:pt>
                <c:pt idx="100">
                  <c:v>1.9846552999999999E-2</c:v>
                </c:pt>
                <c:pt idx="101">
                  <c:v>2.1047250999999999E-2</c:v>
                </c:pt>
                <c:pt idx="102">
                  <c:v>2.1450968000000001E-2</c:v>
                </c:pt>
                <c:pt idx="103">
                  <c:v>2.2697946E-2</c:v>
                </c:pt>
                <c:pt idx="104">
                  <c:v>2.3444321000000001E-2</c:v>
                </c:pt>
                <c:pt idx="105">
                  <c:v>2.3319059999999999E-2</c:v>
                </c:pt>
                <c:pt idx="106">
                  <c:v>2.2250727000000001E-2</c:v>
                </c:pt>
                <c:pt idx="107">
                  <c:v>2.0549169999999999E-2</c:v>
                </c:pt>
                <c:pt idx="108">
                  <c:v>1.7737873000000001E-2</c:v>
                </c:pt>
                <c:pt idx="109">
                  <c:v>1.3958699E-2</c:v>
                </c:pt>
                <c:pt idx="110">
                  <c:v>9.8832590000000001E-3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D4B0-401F-8AB0-993A5AC320F8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[2]Sheet1!$D$286:$DT$286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2.0073831999999998E-3</c:v>
                </c:pt>
                <c:pt idx="3">
                  <c:v>8.2486009999999995E-3</c:v>
                </c:pt>
                <c:pt idx="4">
                  <c:v>1.2994891E-2</c:v>
                </c:pt>
                <c:pt idx="5">
                  <c:v>1.6965073000000001E-2</c:v>
                </c:pt>
                <c:pt idx="6">
                  <c:v>1.9810683999999999E-2</c:v>
                </c:pt>
                <c:pt idx="7">
                  <c:v>1.9072484000000001E-2</c:v>
                </c:pt>
                <c:pt idx="8">
                  <c:v>1.3435720999999999E-2</c:v>
                </c:pt>
                <c:pt idx="9">
                  <c:v>4.2757992999999999E-3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3.4159915999999999E-3</c:v>
                </c:pt>
                <c:pt idx="16">
                  <c:v>5.5387136999999996E-3</c:v>
                </c:pt>
                <c:pt idx="17">
                  <c:v>4.9654594999999999E-3</c:v>
                </c:pt>
                <c:pt idx="18">
                  <c:v>3.3704605999999998E-3</c:v>
                </c:pt>
                <c:pt idx="19">
                  <c:v>1.8620169000000001E-3</c:v>
                </c:pt>
                <c:pt idx="20">
                  <c:v>1.3426340000000001E-3</c:v>
                </c:pt>
                <c:pt idx="21">
                  <c:v>2.4151823000000002E-3</c:v>
                </c:pt>
                <c:pt idx="22">
                  <c:v>4.4413530000000003E-3</c:v>
                </c:pt>
                <c:pt idx="23">
                  <c:v>6.2174172999999999E-3</c:v>
                </c:pt>
                <c:pt idx="24">
                  <c:v>8.8055579999999998E-3</c:v>
                </c:pt>
                <c:pt idx="25">
                  <c:v>1.1188435E-2</c:v>
                </c:pt>
                <c:pt idx="26">
                  <c:v>1.46385925E-2</c:v>
                </c:pt>
                <c:pt idx="27">
                  <c:v>1.7724646E-2</c:v>
                </c:pt>
                <c:pt idx="28">
                  <c:v>2.0588382999999998E-2</c:v>
                </c:pt>
                <c:pt idx="29">
                  <c:v>2.2918266999999999E-2</c:v>
                </c:pt>
                <c:pt idx="30">
                  <c:v>2.4426692999999999E-2</c:v>
                </c:pt>
                <c:pt idx="31">
                  <c:v>2.5601189999999999E-2</c:v>
                </c:pt>
                <c:pt idx="32">
                  <c:v>2.7590753999999999E-2</c:v>
                </c:pt>
                <c:pt idx="33">
                  <c:v>3.2338110000000003E-2</c:v>
                </c:pt>
                <c:pt idx="34">
                  <c:v>3.9161040000000001E-2</c:v>
                </c:pt>
                <c:pt idx="35">
                  <c:v>4.7157484999999999E-2</c:v>
                </c:pt>
                <c:pt idx="36">
                  <c:v>5.3668140000000003E-2</c:v>
                </c:pt>
                <c:pt idx="37">
                  <c:v>5.7288800000000001E-2</c:v>
                </c:pt>
                <c:pt idx="38">
                  <c:v>5.7340535999999998E-2</c:v>
                </c:pt>
                <c:pt idx="39">
                  <c:v>5.4819405000000002E-2</c:v>
                </c:pt>
                <c:pt idx="40">
                  <c:v>4.951581E-2</c:v>
                </c:pt>
                <c:pt idx="41">
                  <c:v>4.2499136E-2</c:v>
                </c:pt>
                <c:pt idx="42">
                  <c:v>3.4891012999999999E-2</c:v>
                </c:pt>
                <c:pt idx="43">
                  <c:v>2.8919829000000001E-2</c:v>
                </c:pt>
                <c:pt idx="44">
                  <c:v>2.7810600000000001E-2</c:v>
                </c:pt>
                <c:pt idx="45">
                  <c:v>3.1157777000000001E-2</c:v>
                </c:pt>
                <c:pt idx="46">
                  <c:v>3.5627075000000001E-2</c:v>
                </c:pt>
                <c:pt idx="47">
                  <c:v>3.7698966E-2</c:v>
                </c:pt>
                <c:pt idx="48">
                  <c:v>3.6714950000000003E-2</c:v>
                </c:pt>
                <c:pt idx="49">
                  <c:v>3.3885776999999999E-2</c:v>
                </c:pt>
                <c:pt idx="50">
                  <c:v>3.0002761999999999E-2</c:v>
                </c:pt>
                <c:pt idx="51">
                  <c:v>2.6273109999999999E-2</c:v>
                </c:pt>
                <c:pt idx="52">
                  <c:v>2.5372849999999999E-2</c:v>
                </c:pt>
                <c:pt idx="53">
                  <c:v>2.9112589000000001E-2</c:v>
                </c:pt>
                <c:pt idx="54">
                  <c:v>3.7137847000000002E-2</c:v>
                </c:pt>
                <c:pt idx="55">
                  <c:v>4.7523662000000001E-2</c:v>
                </c:pt>
                <c:pt idx="56">
                  <c:v>5.6957572999999997E-2</c:v>
                </c:pt>
                <c:pt idx="57">
                  <c:v>6.5596810000000005E-2</c:v>
                </c:pt>
                <c:pt idx="58">
                  <c:v>7.267875E-2</c:v>
                </c:pt>
                <c:pt idx="59">
                  <c:v>7.4978370000000003E-2</c:v>
                </c:pt>
                <c:pt idx="60">
                  <c:v>7.0188710000000001E-2</c:v>
                </c:pt>
                <c:pt idx="61">
                  <c:v>6.1992804999999998E-2</c:v>
                </c:pt>
                <c:pt idx="62">
                  <c:v>5.4994556999999999E-2</c:v>
                </c:pt>
                <c:pt idx="63">
                  <c:v>4.9908094E-2</c:v>
                </c:pt>
                <c:pt idx="64">
                  <c:v>4.4618167E-2</c:v>
                </c:pt>
                <c:pt idx="65">
                  <c:v>3.8337353999999997E-2</c:v>
                </c:pt>
                <c:pt idx="66">
                  <c:v>3.5816136999999998E-2</c:v>
                </c:pt>
                <c:pt idx="67">
                  <c:v>4.0805942999999997E-2</c:v>
                </c:pt>
                <c:pt idx="68">
                  <c:v>5.0552804E-2</c:v>
                </c:pt>
                <c:pt idx="69">
                  <c:v>5.5865972999999999E-2</c:v>
                </c:pt>
                <c:pt idx="70">
                  <c:v>5.093077E-2</c:v>
                </c:pt>
                <c:pt idx="71">
                  <c:v>3.7058029999999999E-2</c:v>
                </c:pt>
                <c:pt idx="72">
                  <c:v>2.1502618000000001E-2</c:v>
                </c:pt>
                <c:pt idx="73">
                  <c:v>1.0189879000000001E-2</c:v>
                </c:pt>
                <c:pt idx="74">
                  <c:v>4.8423839999999999E-3</c:v>
                </c:pt>
                <c:pt idx="75">
                  <c:v>3.3144301000000002E-3</c:v>
                </c:pt>
                <c:pt idx="76">
                  <c:v>3.9058344000000001E-3</c:v>
                </c:pt>
                <c:pt idx="77">
                  <c:v>6.4918409999999999E-3</c:v>
                </c:pt>
                <c:pt idx="78">
                  <c:v>1.1642922999999999E-2</c:v>
                </c:pt>
                <c:pt idx="79">
                  <c:v>1.8038387999999999E-2</c:v>
                </c:pt>
                <c:pt idx="80">
                  <c:v>2.2193707999999999E-2</c:v>
                </c:pt>
                <c:pt idx="81">
                  <c:v>2.1663897000000001E-2</c:v>
                </c:pt>
                <c:pt idx="82">
                  <c:v>1.6960835E-2</c:v>
                </c:pt>
                <c:pt idx="83">
                  <c:v>1.1376516999999999E-2</c:v>
                </c:pt>
                <c:pt idx="84">
                  <c:v>8.4722180000000001E-3</c:v>
                </c:pt>
                <c:pt idx="85">
                  <c:v>1.0381179000000001E-2</c:v>
                </c:pt>
                <c:pt idx="86">
                  <c:v>1.6794047999999999E-2</c:v>
                </c:pt>
                <c:pt idx="87">
                  <c:v>2.5429920000000002E-2</c:v>
                </c:pt>
                <c:pt idx="88">
                  <c:v>3.3551900000000003E-2</c:v>
                </c:pt>
                <c:pt idx="89">
                  <c:v>3.8674943000000003E-2</c:v>
                </c:pt>
                <c:pt idx="90">
                  <c:v>3.9805442000000003E-2</c:v>
                </c:pt>
                <c:pt idx="91">
                  <c:v>3.7893610000000001E-2</c:v>
                </c:pt>
                <c:pt idx="92">
                  <c:v>3.3873565000000001E-2</c:v>
                </c:pt>
                <c:pt idx="93">
                  <c:v>3.0121958000000001E-2</c:v>
                </c:pt>
                <c:pt idx="94">
                  <c:v>2.6966726E-2</c:v>
                </c:pt>
                <c:pt idx="95">
                  <c:v>2.3186031999999999E-2</c:v>
                </c:pt>
                <c:pt idx="96">
                  <c:v>2.1773271E-2</c:v>
                </c:pt>
                <c:pt idx="97">
                  <c:v>2.0828355E-2</c:v>
                </c:pt>
                <c:pt idx="98">
                  <c:v>1.9637580000000002E-2</c:v>
                </c:pt>
                <c:pt idx="99">
                  <c:v>1.8819094000000001E-2</c:v>
                </c:pt>
                <c:pt idx="100">
                  <c:v>1.9698415E-2</c:v>
                </c:pt>
                <c:pt idx="101">
                  <c:v>2.0975394000000001E-2</c:v>
                </c:pt>
                <c:pt idx="102">
                  <c:v>2.1451285E-2</c:v>
                </c:pt>
                <c:pt idx="103">
                  <c:v>2.2762286E-2</c:v>
                </c:pt>
                <c:pt idx="104">
                  <c:v>2.3561820000000001E-2</c:v>
                </c:pt>
                <c:pt idx="105">
                  <c:v>2.3475139999999999E-2</c:v>
                </c:pt>
                <c:pt idx="106">
                  <c:v>2.242953E-2</c:v>
                </c:pt>
                <c:pt idx="107">
                  <c:v>2.0740163999999998E-2</c:v>
                </c:pt>
                <c:pt idx="108">
                  <c:v>1.7916542000000001E-2</c:v>
                </c:pt>
                <c:pt idx="109">
                  <c:v>1.4112694E-2</c:v>
                </c:pt>
                <c:pt idx="110">
                  <c:v>1.0007848999999999E-2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D4B0-401F-8AB0-993A5AC320F8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[2]Sheet1!$D$287:$DT$287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2.1350280000000002E-3</c:v>
                </c:pt>
                <c:pt idx="3">
                  <c:v>8.1750144999999993E-3</c:v>
                </c:pt>
                <c:pt idx="4">
                  <c:v>1.27165625E-2</c:v>
                </c:pt>
                <c:pt idx="5">
                  <c:v>1.6608093000000001E-2</c:v>
                </c:pt>
                <c:pt idx="6">
                  <c:v>1.9570707999999999E-2</c:v>
                </c:pt>
                <c:pt idx="7">
                  <c:v>1.9041780000000001E-2</c:v>
                </c:pt>
                <c:pt idx="8">
                  <c:v>1.3555559E-2</c:v>
                </c:pt>
                <c:pt idx="9">
                  <c:v>4.4125155999999999E-3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3.5246839000000001E-3</c:v>
                </c:pt>
                <c:pt idx="16">
                  <c:v>5.4907575000000004E-3</c:v>
                </c:pt>
                <c:pt idx="17">
                  <c:v>4.76517E-3</c:v>
                </c:pt>
                <c:pt idx="18">
                  <c:v>3.0819638999999999E-3</c:v>
                </c:pt>
                <c:pt idx="19">
                  <c:v>1.5469937E-3</c:v>
                </c:pt>
                <c:pt idx="20">
                  <c:v>1.093995E-3</c:v>
                </c:pt>
                <c:pt idx="21">
                  <c:v>2.2923100000000001E-3</c:v>
                </c:pt>
                <c:pt idx="22">
                  <c:v>4.4271429999999997E-3</c:v>
                </c:pt>
                <c:pt idx="23">
                  <c:v>6.1752927000000004E-3</c:v>
                </c:pt>
                <c:pt idx="24">
                  <c:v>8.6968219999999999E-3</c:v>
                </c:pt>
                <c:pt idx="25">
                  <c:v>1.1056201E-2</c:v>
                </c:pt>
                <c:pt idx="26">
                  <c:v>1.4561324E-2</c:v>
                </c:pt>
                <c:pt idx="27">
                  <c:v>1.7739373999999999E-2</c:v>
                </c:pt>
                <c:pt idx="28">
                  <c:v>2.0658059999999999E-2</c:v>
                </c:pt>
                <c:pt idx="29">
                  <c:v>2.3005072000000001E-2</c:v>
                </c:pt>
                <c:pt idx="30">
                  <c:v>2.4529466E-2</c:v>
                </c:pt>
                <c:pt idx="31">
                  <c:v>2.5726967E-2</c:v>
                </c:pt>
                <c:pt idx="32">
                  <c:v>2.7740521000000001E-2</c:v>
                </c:pt>
                <c:pt idx="33">
                  <c:v>3.2477878000000002E-2</c:v>
                </c:pt>
                <c:pt idx="34">
                  <c:v>3.9261114E-2</c:v>
                </c:pt>
                <c:pt idx="35">
                  <c:v>4.7207029999999997E-2</c:v>
                </c:pt>
                <c:pt idx="36">
                  <c:v>5.3674609999999998E-2</c:v>
                </c:pt>
                <c:pt idx="37">
                  <c:v>5.7253774E-2</c:v>
                </c:pt>
                <c:pt idx="38">
                  <c:v>5.7243634000000002E-2</c:v>
                </c:pt>
                <c:pt idx="39">
                  <c:v>5.4627995999999998E-2</c:v>
                </c:pt>
                <c:pt idx="40">
                  <c:v>4.9234640000000003E-2</c:v>
                </c:pt>
                <c:pt idx="41">
                  <c:v>4.2201452E-2</c:v>
                </c:pt>
                <c:pt idx="42">
                  <c:v>3.4630988000000001E-2</c:v>
                </c:pt>
                <c:pt idx="43">
                  <c:v>2.8727171999999999E-2</c:v>
                </c:pt>
                <c:pt idx="44">
                  <c:v>2.7712341000000001E-2</c:v>
                </c:pt>
                <c:pt idx="45">
                  <c:v>3.1166800000000001E-2</c:v>
                </c:pt>
                <c:pt idx="46">
                  <c:v>3.5750089999999998E-2</c:v>
                </c:pt>
                <c:pt idx="47">
                  <c:v>3.7906746999999998E-2</c:v>
                </c:pt>
                <c:pt idx="48">
                  <c:v>3.694091E-2</c:v>
                </c:pt>
                <c:pt idx="49">
                  <c:v>3.4053646E-2</c:v>
                </c:pt>
                <c:pt idx="50">
                  <c:v>3.0082667E-2</c:v>
                </c:pt>
                <c:pt idx="51">
                  <c:v>2.6284004999999999E-2</c:v>
                </c:pt>
                <c:pt idx="52">
                  <c:v>2.5383032999999999E-2</c:v>
                </c:pt>
                <c:pt idx="53">
                  <c:v>2.9181374E-2</c:v>
                </c:pt>
                <c:pt idx="54">
                  <c:v>3.7281322999999998E-2</c:v>
                </c:pt>
                <c:pt idx="55">
                  <c:v>4.7674950000000001E-2</c:v>
                </c:pt>
                <c:pt idx="56">
                  <c:v>5.7023270000000001E-2</c:v>
                </c:pt>
                <c:pt idx="57">
                  <c:v>6.5518610000000005E-2</c:v>
                </c:pt>
                <c:pt idx="58">
                  <c:v>7.2492435999999993E-2</c:v>
                </c:pt>
                <c:pt idx="59">
                  <c:v>7.4778065000000005E-2</c:v>
                </c:pt>
                <c:pt idx="60">
                  <c:v>7.0040285999999993E-2</c:v>
                </c:pt>
                <c:pt idx="61">
                  <c:v>6.1884939999999999E-2</c:v>
                </c:pt>
                <c:pt idx="62">
                  <c:v>5.4870580000000002E-2</c:v>
                </c:pt>
                <c:pt idx="63">
                  <c:v>4.9732684999999999E-2</c:v>
                </c:pt>
                <c:pt idx="64">
                  <c:v>4.4442839999999997E-2</c:v>
                </c:pt>
                <c:pt idx="65">
                  <c:v>3.8255047E-2</c:v>
                </c:pt>
                <c:pt idx="66">
                  <c:v>3.5898045000000003E-2</c:v>
                </c:pt>
                <c:pt idx="67">
                  <c:v>4.1045114000000001E-2</c:v>
                </c:pt>
                <c:pt idx="68">
                  <c:v>5.0848056000000003E-2</c:v>
                </c:pt>
                <c:pt idx="69">
                  <c:v>5.6109454000000003E-2</c:v>
                </c:pt>
                <c:pt idx="70">
                  <c:v>5.1063035E-2</c:v>
                </c:pt>
                <c:pt idx="71">
                  <c:v>3.7079899999999999E-2</c:v>
                </c:pt>
                <c:pt idx="72">
                  <c:v>2.1428261000000001E-2</c:v>
                </c:pt>
                <c:pt idx="73">
                  <c:v>1.0034304000000001E-2</c:v>
                </c:pt>
                <c:pt idx="74">
                  <c:v>4.6518970000000003E-3</c:v>
                </c:pt>
                <c:pt idx="75">
                  <c:v>3.1864661999999998E-3</c:v>
                </c:pt>
                <c:pt idx="76">
                  <c:v>3.9340006000000002E-3</c:v>
                </c:pt>
                <c:pt idx="77">
                  <c:v>6.6731903000000004E-3</c:v>
                </c:pt>
                <c:pt idx="78">
                  <c:v>1.1878828500000001E-2</c:v>
                </c:pt>
                <c:pt idx="79">
                  <c:v>1.8203836000000001E-2</c:v>
                </c:pt>
                <c:pt idx="80">
                  <c:v>2.2219187000000001E-2</c:v>
                </c:pt>
                <c:pt idx="81">
                  <c:v>2.1556133000000002E-2</c:v>
                </c:pt>
                <c:pt idx="82">
                  <c:v>1.6779361E-2</c:v>
                </c:pt>
                <c:pt idx="83">
                  <c:v>1.1194696000000001E-2</c:v>
                </c:pt>
                <c:pt idx="84">
                  <c:v>8.3497810000000006E-3</c:v>
                </c:pt>
                <c:pt idx="85">
                  <c:v>1.0326449999999999E-2</c:v>
                </c:pt>
                <c:pt idx="86">
                  <c:v>1.6774455000000001E-2</c:v>
                </c:pt>
                <c:pt idx="87">
                  <c:v>2.5403485E-2</c:v>
                </c:pt>
                <c:pt idx="88">
                  <c:v>3.3488136000000002E-2</c:v>
                </c:pt>
                <c:pt idx="89">
                  <c:v>3.8564170000000002E-2</c:v>
                </c:pt>
                <c:pt idx="90">
                  <c:v>3.9647019999999998E-2</c:v>
                </c:pt>
                <c:pt idx="91">
                  <c:v>3.7691582000000001E-2</c:v>
                </c:pt>
                <c:pt idx="92">
                  <c:v>3.3654027000000003E-2</c:v>
                </c:pt>
                <c:pt idx="93">
                  <c:v>2.9908855000000002E-2</c:v>
                </c:pt>
                <c:pt idx="94">
                  <c:v>2.6793547000000001E-2</c:v>
                </c:pt>
                <c:pt idx="95">
                  <c:v>2.3095654E-2</c:v>
                </c:pt>
                <c:pt idx="96">
                  <c:v>2.1776116000000002E-2</c:v>
                </c:pt>
                <c:pt idx="97">
                  <c:v>2.0920663999999999E-2</c:v>
                </c:pt>
                <c:pt idx="98">
                  <c:v>1.9803837000000001E-2</c:v>
                </c:pt>
                <c:pt idx="99">
                  <c:v>1.9041346000000001E-2</c:v>
                </c:pt>
                <c:pt idx="100">
                  <c:v>1.9955971999999999E-2</c:v>
                </c:pt>
                <c:pt idx="101">
                  <c:v>2.1284455000000001E-2</c:v>
                </c:pt>
                <c:pt idx="102">
                  <c:v>2.1745974000000001E-2</c:v>
                </c:pt>
                <c:pt idx="103">
                  <c:v>2.3033656E-2</c:v>
                </c:pt>
                <c:pt idx="104">
                  <c:v>2.3802822000000001E-2</c:v>
                </c:pt>
                <c:pt idx="105">
                  <c:v>2.3679004999999999E-2</c:v>
                </c:pt>
                <c:pt idx="106">
                  <c:v>2.2595685000000001E-2</c:v>
                </c:pt>
                <c:pt idx="107">
                  <c:v>2.0867838E-2</c:v>
                </c:pt>
                <c:pt idx="108">
                  <c:v>1.8013153E-2</c:v>
                </c:pt>
                <c:pt idx="109">
                  <c:v>1.4186921999999999E-2</c:v>
                </c:pt>
                <c:pt idx="110">
                  <c:v>1.0061139E-2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D4B0-401F-8AB0-993A5AC320F8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[2]Sheet1!$D$288:$DT$288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2.046202E-3</c:v>
                </c:pt>
                <c:pt idx="3">
                  <c:v>7.8582870000000003E-3</c:v>
                </c:pt>
                <c:pt idx="4">
                  <c:v>1.2235051E-2</c:v>
                </c:pt>
                <c:pt idx="5">
                  <c:v>1.6125217000000001E-2</c:v>
                </c:pt>
                <c:pt idx="6">
                  <c:v>1.9290095E-2</c:v>
                </c:pt>
                <c:pt idx="7">
                  <c:v>1.9031442999999999E-2</c:v>
                </c:pt>
                <c:pt idx="8">
                  <c:v>1.3766769E-2</c:v>
                </c:pt>
                <c:pt idx="9">
                  <c:v>4.6926807000000001E-3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3.5194315000000001E-3</c:v>
                </c:pt>
                <c:pt idx="16">
                  <c:v>5.4167434999999996E-3</c:v>
                </c:pt>
                <c:pt idx="17">
                  <c:v>4.5569210000000002E-3</c:v>
                </c:pt>
                <c:pt idx="18">
                  <c:v>2.7526573E-3</c:v>
                </c:pt>
                <c:pt idx="19">
                  <c:v>1.1847205E-3</c:v>
                </c:pt>
                <c:pt idx="20">
                  <c:v>8.03E-4</c:v>
                </c:pt>
                <c:pt idx="21">
                  <c:v>2.0781350000000001E-3</c:v>
                </c:pt>
                <c:pt idx="22">
                  <c:v>4.2721833999999998E-3</c:v>
                </c:pt>
                <c:pt idx="23">
                  <c:v>6.0991910000000003E-3</c:v>
                </c:pt>
                <c:pt idx="24">
                  <c:v>8.6366440000000006E-3</c:v>
                </c:pt>
                <c:pt idx="25">
                  <c:v>1.0967332999999999E-2</c:v>
                </c:pt>
                <c:pt idx="26">
                  <c:v>1.4422391E-2</c:v>
                </c:pt>
                <c:pt idx="27">
                  <c:v>1.759225E-2</c:v>
                </c:pt>
                <c:pt idx="28">
                  <c:v>2.056736E-2</c:v>
                </c:pt>
                <c:pt idx="29">
                  <c:v>2.2940207000000001E-2</c:v>
                </c:pt>
                <c:pt idx="30">
                  <c:v>2.4417543999999999E-2</c:v>
                </c:pt>
                <c:pt idx="31">
                  <c:v>2.5529623000000001E-2</c:v>
                </c:pt>
                <c:pt idx="32">
                  <c:v>2.7469344E-2</c:v>
                </c:pt>
                <c:pt idx="33">
                  <c:v>3.2250362999999997E-2</c:v>
                </c:pt>
                <c:pt idx="34">
                  <c:v>3.9090334999999997E-2</c:v>
                </c:pt>
                <c:pt idx="35">
                  <c:v>4.6993277999999999E-2</c:v>
                </c:pt>
                <c:pt idx="36">
                  <c:v>5.3242802999999998E-2</c:v>
                </c:pt>
                <c:pt idx="37">
                  <c:v>5.6503775999999999E-2</c:v>
                </c:pt>
                <c:pt idx="38">
                  <c:v>5.6325816000000001E-2</c:v>
                </c:pt>
                <c:pt idx="39">
                  <c:v>5.3817051999999997E-2</c:v>
                </c:pt>
                <c:pt idx="40">
                  <c:v>4.8759735999999998E-2</c:v>
                </c:pt>
                <c:pt idx="41">
                  <c:v>4.2024773000000001E-2</c:v>
                </c:pt>
                <c:pt idx="42">
                  <c:v>3.4598008E-2</c:v>
                </c:pt>
                <c:pt idx="43">
                  <c:v>2.8704159E-2</c:v>
                </c:pt>
                <c:pt idx="44">
                  <c:v>2.7591246999999999E-2</c:v>
                </c:pt>
                <c:pt idx="45">
                  <c:v>3.0914038000000001E-2</c:v>
                </c:pt>
                <c:pt idx="46">
                  <c:v>3.5385451999999998E-2</c:v>
                </c:pt>
                <c:pt idx="47">
                  <c:v>3.7529673E-2</c:v>
                </c:pt>
                <c:pt idx="48">
                  <c:v>3.6732707000000003E-2</c:v>
                </c:pt>
                <c:pt idx="49">
                  <c:v>3.4064163000000001E-2</c:v>
                </c:pt>
                <c:pt idx="50">
                  <c:v>3.0225595000000001E-2</c:v>
                </c:pt>
                <c:pt idx="51">
                  <c:v>2.6404802000000002E-2</c:v>
                </c:pt>
                <c:pt idx="52">
                  <c:v>2.5349848000000001E-2</c:v>
                </c:pt>
                <c:pt idx="53">
                  <c:v>2.8906358E-2</c:v>
                </c:pt>
                <c:pt idx="54">
                  <c:v>3.6732590000000002E-2</c:v>
                </c:pt>
                <c:pt idx="55">
                  <c:v>4.6905334999999999E-2</c:v>
                </c:pt>
                <c:pt idx="56">
                  <c:v>5.6229840000000003E-2</c:v>
                </c:pt>
                <c:pt idx="57">
                  <c:v>6.4889779999999994E-2</c:v>
                </c:pt>
                <c:pt idx="58">
                  <c:v>7.2162329999999997E-2</c:v>
                </c:pt>
                <c:pt idx="59">
                  <c:v>7.4819214999999994E-2</c:v>
                </c:pt>
                <c:pt idx="60">
                  <c:v>7.0434010000000005E-2</c:v>
                </c:pt>
                <c:pt idx="61">
                  <c:v>6.254382E-2</c:v>
                </c:pt>
                <c:pt idx="62">
                  <c:v>5.5602609999999997E-2</c:v>
                </c:pt>
                <c:pt idx="63">
                  <c:v>5.0324723000000002E-2</c:v>
                </c:pt>
                <c:pt idx="64">
                  <c:v>4.4728216000000001E-2</c:v>
                </c:pt>
                <c:pt idx="65">
                  <c:v>3.8255744000000001E-2</c:v>
                </c:pt>
                <c:pt idx="66">
                  <c:v>3.5793609999999997E-2</c:v>
                </c:pt>
                <c:pt idx="67">
                  <c:v>4.1031208E-2</c:v>
                </c:pt>
                <c:pt idx="68">
                  <c:v>5.1027879999999998E-2</c:v>
                </c:pt>
                <c:pt idx="69">
                  <c:v>5.6398623000000002E-2</c:v>
                </c:pt>
                <c:pt idx="70">
                  <c:v>5.1295164999999997E-2</c:v>
                </c:pt>
                <c:pt idx="71">
                  <c:v>3.714253E-2</c:v>
                </c:pt>
                <c:pt idx="72">
                  <c:v>2.1350857000000001E-2</c:v>
                </c:pt>
                <c:pt idx="73">
                  <c:v>9.9625229999999992E-3</c:v>
                </c:pt>
                <c:pt idx="74">
                  <c:v>4.7290637000000002E-3</c:v>
                </c:pt>
                <c:pt idx="75">
                  <c:v>3.4445648000000001E-3</c:v>
                </c:pt>
                <c:pt idx="76">
                  <c:v>4.2700055000000001E-3</c:v>
                </c:pt>
                <c:pt idx="77">
                  <c:v>6.9521929999999997E-3</c:v>
                </c:pt>
                <c:pt idx="78">
                  <c:v>1.2032116000000001E-2</c:v>
                </c:pt>
                <c:pt idx="79">
                  <c:v>1.8258974000000001E-2</c:v>
                </c:pt>
                <c:pt idx="80">
                  <c:v>2.2244854000000001E-2</c:v>
                </c:pt>
                <c:pt idx="81">
                  <c:v>2.1604396000000001E-2</c:v>
                </c:pt>
                <c:pt idx="82">
                  <c:v>1.6843367000000001E-2</c:v>
                </c:pt>
                <c:pt idx="83">
                  <c:v>1.1209088000000001E-2</c:v>
                </c:pt>
                <c:pt idx="84">
                  <c:v>8.2303440000000005E-3</c:v>
                </c:pt>
                <c:pt idx="85">
                  <c:v>1.0018744E-2</c:v>
                </c:pt>
                <c:pt idx="86">
                  <c:v>1.6294640999999999E-2</c:v>
                </c:pt>
                <c:pt idx="87">
                  <c:v>2.483894E-2</c:v>
                </c:pt>
                <c:pt idx="88">
                  <c:v>3.2967333000000001E-2</c:v>
                </c:pt>
                <c:pt idx="89">
                  <c:v>3.8243720000000002E-2</c:v>
                </c:pt>
                <c:pt idx="90">
                  <c:v>3.9624239999999998E-2</c:v>
                </c:pt>
                <c:pt idx="91">
                  <c:v>3.8045610000000001E-2</c:v>
                </c:pt>
                <c:pt idx="92">
                  <c:v>3.4324199999999999E-2</c:v>
                </c:pt>
                <c:pt idx="93">
                  <c:v>3.0775106999999999E-2</c:v>
                </c:pt>
                <c:pt idx="94">
                  <c:v>2.773693E-2</c:v>
                </c:pt>
                <c:pt idx="95">
                  <c:v>2.3984687000000001E-2</c:v>
                </c:pt>
                <c:pt idx="96">
                  <c:v>2.251585E-2</c:v>
                </c:pt>
                <c:pt idx="97">
                  <c:v>2.1483405000000001E-2</c:v>
                </c:pt>
                <c:pt idx="98">
                  <c:v>2.0199854E-2</c:v>
                </c:pt>
                <c:pt idx="99">
                  <c:v>1.9293316000000001E-2</c:v>
                </c:pt>
                <c:pt idx="100">
                  <c:v>2.0072827000000001E-2</c:v>
                </c:pt>
                <c:pt idx="101">
                  <c:v>2.1335179999999999E-2</c:v>
                </c:pt>
                <c:pt idx="102">
                  <c:v>2.1723474999999999E-2</c:v>
                </c:pt>
                <c:pt idx="103">
                  <c:v>2.2962904999999999E-2</c:v>
                </c:pt>
                <c:pt idx="104">
                  <c:v>2.3691488E-2</c:v>
                </c:pt>
                <c:pt idx="105">
                  <c:v>2.3538651000000001E-2</c:v>
                </c:pt>
                <c:pt idx="106">
                  <c:v>2.2427775E-2</c:v>
                </c:pt>
                <c:pt idx="107">
                  <c:v>2.0666268000000002E-2</c:v>
                </c:pt>
                <c:pt idx="108">
                  <c:v>1.7775447999999999E-2</c:v>
                </c:pt>
                <c:pt idx="109">
                  <c:v>1.3899493000000001E-2</c:v>
                </c:pt>
                <c:pt idx="110">
                  <c:v>9.7172170000000002E-3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D4B0-401F-8AB0-993A5AC320F8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[2]Sheet1!$D$289:$DT$289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2.0803841999999999E-3</c:v>
                </c:pt>
                <c:pt idx="3">
                  <c:v>7.6185610000000003E-3</c:v>
                </c:pt>
                <c:pt idx="4">
                  <c:v>1.1919570000000001E-2</c:v>
                </c:pt>
                <c:pt idx="5">
                  <c:v>1.5761884E-2</c:v>
                </c:pt>
                <c:pt idx="6">
                  <c:v>1.8820885999999998E-2</c:v>
                </c:pt>
                <c:pt idx="7">
                  <c:v>1.8474562E-2</c:v>
                </c:pt>
                <c:pt idx="8">
                  <c:v>1.3270631999999999E-2</c:v>
                </c:pt>
                <c:pt idx="9">
                  <c:v>4.4179945000000003E-3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3.4023102E-3</c:v>
                </c:pt>
                <c:pt idx="16">
                  <c:v>5.4937396000000003E-3</c:v>
                </c:pt>
                <c:pt idx="17">
                  <c:v>4.877518E-3</c:v>
                </c:pt>
                <c:pt idx="18">
                  <c:v>3.0938789999999999E-3</c:v>
                </c:pt>
                <c:pt idx="19">
                  <c:v>1.3497208000000001E-3</c:v>
                </c:pt>
                <c:pt idx="20">
                  <c:v>7.0100000000000002E-4</c:v>
                </c:pt>
                <c:pt idx="21">
                  <c:v>1.7730438E-3</c:v>
                </c:pt>
                <c:pt idx="22">
                  <c:v>3.8616504E-3</c:v>
                </c:pt>
                <c:pt idx="23">
                  <c:v>5.6420749999999999E-3</c:v>
                </c:pt>
                <c:pt idx="24">
                  <c:v>8.1522049999999992E-3</c:v>
                </c:pt>
                <c:pt idx="25">
                  <c:v>1.0529956E-2</c:v>
                </c:pt>
                <c:pt idx="26">
                  <c:v>1.4054396E-2</c:v>
                </c:pt>
                <c:pt idx="27">
                  <c:v>1.7278437000000001E-2</c:v>
                </c:pt>
                <c:pt idx="28">
                  <c:v>2.0281408000000001E-2</c:v>
                </c:pt>
                <c:pt idx="29">
                  <c:v>2.2676768E-2</c:v>
                </c:pt>
                <c:pt idx="30">
                  <c:v>2.4168627000000002E-2</c:v>
                </c:pt>
                <c:pt idx="31">
                  <c:v>2.5273565000000001E-2</c:v>
                </c:pt>
                <c:pt idx="32">
                  <c:v>2.7165419999999999E-2</c:v>
                </c:pt>
                <c:pt idx="33">
                  <c:v>3.1918111999999998E-2</c:v>
                </c:pt>
                <c:pt idx="34">
                  <c:v>3.8811497E-2</c:v>
                </c:pt>
                <c:pt idx="35">
                  <c:v>4.6845119999999997E-2</c:v>
                </c:pt>
                <c:pt idx="36">
                  <c:v>5.3200765999999997E-2</c:v>
                </c:pt>
                <c:pt idx="37">
                  <c:v>5.6410685000000002E-2</c:v>
                </c:pt>
                <c:pt idx="38">
                  <c:v>5.6016746999999999E-2</c:v>
                </c:pt>
                <c:pt idx="39">
                  <c:v>5.3321064000000001E-2</c:v>
                </c:pt>
                <c:pt idx="40">
                  <c:v>4.8254430000000001E-2</c:v>
                </c:pt>
                <c:pt idx="41">
                  <c:v>4.1644899999999999E-2</c:v>
                </c:pt>
                <c:pt idx="42">
                  <c:v>3.4380942999999997E-2</c:v>
                </c:pt>
                <c:pt idx="43">
                  <c:v>2.8587148E-2</c:v>
                </c:pt>
                <c:pt idx="44">
                  <c:v>2.7487377E-2</c:v>
                </c:pt>
                <c:pt idx="45">
                  <c:v>3.0707040000000001E-2</c:v>
                </c:pt>
                <c:pt idx="46">
                  <c:v>3.4996594999999998E-2</c:v>
                </c:pt>
                <c:pt idx="47">
                  <c:v>3.6996309999999998E-2</c:v>
                </c:pt>
                <c:pt idx="48">
                  <c:v>3.625896E-2</c:v>
                </c:pt>
                <c:pt idx="49">
                  <c:v>3.3831880000000002E-2</c:v>
                </c:pt>
                <c:pt idx="50">
                  <c:v>3.0272698000000001E-2</c:v>
                </c:pt>
                <c:pt idx="51">
                  <c:v>2.6603491999999999E-2</c:v>
                </c:pt>
                <c:pt idx="52">
                  <c:v>2.5467106999999999E-2</c:v>
                </c:pt>
                <c:pt idx="53">
                  <c:v>2.8803874E-2</c:v>
                </c:pt>
                <c:pt idx="54">
                  <c:v>3.6366757E-2</c:v>
                </c:pt>
                <c:pt idx="55">
                  <c:v>4.6330697999999997E-2</c:v>
                </c:pt>
                <c:pt idx="56">
                  <c:v>5.5573686999999997E-2</c:v>
                </c:pt>
                <c:pt idx="57">
                  <c:v>6.4312229999999998E-2</c:v>
                </c:pt>
                <c:pt idx="58">
                  <c:v>7.1771089999999996E-2</c:v>
                </c:pt>
                <c:pt idx="59">
                  <c:v>7.4666850000000007E-2</c:v>
                </c:pt>
                <c:pt idx="60">
                  <c:v>7.0530220000000005E-2</c:v>
                </c:pt>
                <c:pt idx="61">
                  <c:v>6.2880439999999996E-2</c:v>
                </c:pt>
                <c:pt idx="62">
                  <c:v>5.6129057000000003E-2</c:v>
                </c:pt>
                <c:pt idx="63">
                  <c:v>5.0928109999999999E-2</c:v>
                </c:pt>
                <c:pt idx="64">
                  <c:v>4.5247097E-2</c:v>
                </c:pt>
                <c:pt idx="65">
                  <c:v>3.8540095000000003E-2</c:v>
                </c:pt>
                <c:pt idx="66">
                  <c:v>3.5840570000000002E-2</c:v>
                </c:pt>
                <c:pt idx="67">
                  <c:v>4.1025482000000002E-2</c:v>
                </c:pt>
                <c:pt idx="68">
                  <c:v>5.1199614999999997E-2</c:v>
                </c:pt>
                <c:pt idx="69">
                  <c:v>5.6842469999999999E-2</c:v>
                </c:pt>
                <c:pt idx="70">
                  <c:v>5.1837973000000002E-2</c:v>
                </c:pt>
                <c:pt idx="71">
                  <c:v>3.7480140000000002E-2</c:v>
                </c:pt>
                <c:pt idx="72">
                  <c:v>2.131166E-2</c:v>
                </c:pt>
                <c:pt idx="73">
                  <c:v>9.6391940000000002E-3</c:v>
                </c:pt>
                <c:pt idx="74">
                  <c:v>4.3785498000000001E-3</c:v>
                </c:pt>
                <c:pt idx="75">
                  <c:v>3.2818932000000002E-3</c:v>
                </c:pt>
                <c:pt idx="76">
                  <c:v>4.3598706999999999E-3</c:v>
                </c:pt>
                <c:pt idx="77">
                  <c:v>7.231828E-3</c:v>
                </c:pt>
                <c:pt idx="78">
                  <c:v>1.2426013E-2</c:v>
                </c:pt>
                <c:pt idx="79">
                  <c:v>1.8721009E-2</c:v>
                </c:pt>
                <c:pt idx="80">
                  <c:v>2.2746756999999999E-2</c:v>
                </c:pt>
                <c:pt idx="81">
                  <c:v>2.2063533E-2</c:v>
                </c:pt>
                <c:pt idx="82">
                  <c:v>1.7133745999999998E-2</c:v>
                </c:pt>
                <c:pt idx="83">
                  <c:v>1.1216768E-2</c:v>
                </c:pt>
                <c:pt idx="84">
                  <c:v>7.913972E-3</c:v>
                </c:pt>
                <c:pt idx="85">
                  <c:v>9.4763290000000003E-3</c:v>
                </c:pt>
                <c:pt idx="86">
                  <c:v>1.5683875999999999E-2</c:v>
                </c:pt>
                <c:pt idx="87">
                  <c:v>2.4291561999999999E-2</c:v>
                </c:pt>
                <c:pt idx="88">
                  <c:v>3.2543219999999998E-2</c:v>
                </c:pt>
                <c:pt idx="89">
                  <c:v>3.7971530000000003E-2</c:v>
                </c:pt>
                <c:pt idx="90">
                  <c:v>3.9465430000000003E-2</c:v>
                </c:pt>
                <c:pt idx="91">
                  <c:v>3.8014039999999999E-2</c:v>
                </c:pt>
                <c:pt idx="92">
                  <c:v>3.4418422999999997E-2</c:v>
                </c:pt>
                <c:pt idx="93">
                  <c:v>3.0975704999999999E-2</c:v>
                </c:pt>
                <c:pt idx="94">
                  <c:v>2.7995414999999999E-2</c:v>
                </c:pt>
                <c:pt idx="95">
                  <c:v>2.4270758E-2</c:v>
                </c:pt>
                <c:pt idx="96">
                  <c:v>2.2799989999999999E-2</c:v>
                </c:pt>
                <c:pt idx="97">
                  <c:v>2.1773786999999999E-2</c:v>
                </c:pt>
                <c:pt idx="98">
                  <c:v>2.0509584000000001E-2</c:v>
                </c:pt>
                <c:pt idx="99">
                  <c:v>1.9629573000000001E-2</c:v>
                </c:pt>
                <c:pt idx="100">
                  <c:v>2.0414959999999999E-2</c:v>
                </c:pt>
                <c:pt idx="101">
                  <c:v>2.1650538E-2</c:v>
                </c:pt>
                <c:pt idx="102">
                  <c:v>2.2059659999999998E-2</c:v>
                </c:pt>
                <c:pt idx="103">
                  <c:v>2.3301671999999999E-2</c:v>
                </c:pt>
                <c:pt idx="104">
                  <c:v>2.4009586999999999E-2</c:v>
                </c:pt>
                <c:pt idx="105">
                  <c:v>2.3821700000000001E-2</c:v>
                </c:pt>
                <c:pt idx="106">
                  <c:v>2.2656702000000001E-2</c:v>
                </c:pt>
                <c:pt idx="107">
                  <c:v>2.0827076999999999E-2</c:v>
                </c:pt>
                <c:pt idx="108">
                  <c:v>1.78449E-2</c:v>
                </c:pt>
                <c:pt idx="109">
                  <c:v>1.3863263000000001E-2</c:v>
                </c:pt>
                <c:pt idx="110">
                  <c:v>9.5669255000000002E-3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D4B0-401F-8AB0-993A5AC320F8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[2]Sheet1!$D$290:$DT$290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2.0857693E-3</c:v>
                </c:pt>
                <c:pt idx="3">
                  <c:v>7.5657362999999997E-3</c:v>
                </c:pt>
                <c:pt idx="4">
                  <c:v>1.1749679000000001E-2</c:v>
                </c:pt>
                <c:pt idx="5">
                  <c:v>1.5545892E-2</c:v>
                </c:pt>
                <c:pt idx="6">
                  <c:v>1.8678750000000001E-2</c:v>
                </c:pt>
                <c:pt idx="7">
                  <c:v>1.8430848E-2</c:v>
                </c:pt>
                <c:pt idx="8">
                  <c:v>1.3195320999999999E-2</c:v>
                </c:pt>
                <c:pt idx="9">
                  <c:v>4.2444533000000001E-3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3.7385344000000001E-3</c:v>
                </c:pt>
                <c:pt idx="16">
                  <c:v>5.5337655000000001E-3</c:v>
                </c:pt>
                <c:pt idx="17">
                  <c:v>4.6476796000000003E-3</c:v>
                </c:pt>
                <c:pt idx="18">
                  <c:v>2.7312132999999998E-3</c:v>
                </c:pt>
                <c:pt idx="19">
                  <c:v>1.0104733999999999E-3</c:v>
                </c:pt>
                <c:pt idx="20">
                  <c:v>4.84E-4</c:v>
                </c:pt>
                <c:pt idx="21">
                  <c:v>1.7056053999999999E-3</c:v>
                </c:pt>
                <c:pt idx="22">
                  <c:v>3.8920562000000001E-3</c:v>
                </c:pt>
                <c:pt idx="23">
                  <c:v>5.6781820000000004E-3</c:v>
                </c:pt>
                <c:pt idx="24">
                  <c:v>8.1016179999999997E-3</c:v>
                </c:pt>
                <c:pt idx="25">
                  <c:v>1.0363755000000001E-2</c:v>
                </c:pt>
                <c:pt idx="26">
                  <c:v>1.3799656E-2</c:v>
                </c:pt>
                <c:pt idx="27">
                  <c:v>1.7005352000000001E-2</c:v>
                </c:pt>
                <c:pt idx="28">
                  <c:v>2.0047430000000001E-2</c:v>
                </c:pt>
                <c:pt idx="29">
                  <c:v>2.253022E-2</c:v>
                </c:pt>
                <c:pt idx="30">
                  <c:v>2.4096005E-2</c:v>
                </c:pt>
                <c:pt idx="31">
                  <c:v>2.5233063999999999E-2</c:v>
                </c:pt>
                <c:pt idx="32">
                  <c:v>2.7113370000000001E-2</c:v>
                </c:pt>
                <c:pt idx="33">
                  <c:v>3.184215E-2</c:v>
                </c:pt>
                <c:pt idx="34">
                  <c:v>3.87599E-2</c:v>
                </c:pt>
                <c:pt idx="35">
                  <c:v>4.6850078000000003E-2</c:v>
                </c:pt>
                <c:pt idx="36">
                  <c:v>5.3187720000000001E-2</c:v>
                </c:pt>
                <c:pt idx="37">
                  <c:v>5.6237545E-2</c:v>
                </c:pt>
                <c:pt idx="38">
                  <c:v>5.5582479999999997E-2</c:v>
                </c:pt>
                <c:pt idx="39">
                  <c:v>5.2694086000000001E-2</c:v>
                </c:pt>
                <c:pt idx="40">
                  <c:v>4.7635876000000001E-2</c:v>
                </c:pt>
                <c:pt idx="41">
                  <c:v>4.121644E-2</c:v>
                </c:pt>
                <c:pt idx="42">
                  <c:v>3.4200538000000003E-2</c:v>
                </c:pt>
                <c:pt idx="43">
                  <c:v>2.8605232000000001E-2</c:v>
                </c:pt>
                <c:pt idx="44">
                  <c:v>2.7579158999999999E-2</c:v>
                </c:pt>
                <c:pt idx="45">
                  <c:v>3.0779738000000001E-2</c:v>
                </c:pt>
                <c:pt idx="46">
                  <c:v>3.4982464999999997E-2</c:v>
                </c:pt>
                <c:pt idx="47">
                  <c:v>3.6884245000000003E-2</c:v>
                </c:pt>
                <c:pt idx="48">
                  <c:v>3.6090694E-2</c:v>
                </c:pt>
                <c:pt idx="49">
                  <c:v>3.3686064000000002E-2</c:v>
                </c:pt>
                <c:pt idx="50">
                  <c:v>3.0206908000000001E-2</c:v>
                </c:pt>
                <c:pt idx="51">
                  <c:v>2.6630376000000001E-2</c:v>
                </c:pt>
                <c:pt idx="52">
                  <c:v>2.5542176999999999E-2</c:v>
                </c:pt>
                <c:pt idx="53">
                  <c:v>2.8830469000000001E-2</c:v>
                </c:pt>
                <c:pt idx="54">
                  <c:v>3.6237634999999997E-2</c:v>
                </c:pt>
                <c:pt idx="55">
                  <c:v>4.6005259999999999E-2</c:v>
                </c:pt>
                <c:pt idx="56">
                  <c:v>5.5105858000000001E-2</c:v>
                </c:pt>
                <c:pt idx="57">
                  <c:v>6.3803849999999995E-2</c:v>
                </c:pt>
                <c:pt idx="58">
                  <c:v>7.1353130000000001E-2</c:v>
                </c:pt>
                <c:pt idx="59">
                  <c:v>7.4457720000000005E-2</c:v>
                </c:pt>
                <c:pt idx="60">
                  <c:v>7.0581703999999995E-2</c:v>
                </c:pt>
                <c:pt idx="61">
                  <c:v>6.3173519999999997E-2</c:v>
                </c:pt>
                <c:pt idx="62">
                  <c:v>5.6545004000000003E-2</c:v>
                </c:pt>
                <c:pt idx="63">
                  <c:v>5.1296003E-2</c:v>
                </c:pt>
                <c:pt idx="64">
                  <c:v>4.5423041999999997E-2</c:v>
                </c:pt>
                <c:pt idx="65">
                  <c:v>3.8499735E-2</c:v>
                </c:pt>
                <c:pt idx="66">
                  <c:v>3.5712345999999999E-2</c:v>
                </c:pt>
                <c:pt idx="67">
                  <c:v>4.0983535000000001E-2</c:v>
                </c:pt>
                <c:pt idx="68">
                  <c:v>5.1310305E-2</c:v>
                </c:pt>
                <c:pt idx="69">
                  <c:v>5.6980990000000002E-2</c:v>
                </c:pt>
                <c:pt idx="70">
                  <c:v>5.1827819999999997E-2</c:v>
                </c:pt>
                <c:pt idx="71">
                  <c:v>3.7282687000000002E-2</c:v>
                </c:pt>
                <c:pt idx="72">
                  <c:v>2.1053458000000001E-2</c:v>
                </c:pt>
                <c:pt idx="73">
                  <c:v>9.4984779999999994E-3</c:v>
                </c:pt>
                <c:pt idx="74">
                  <c:v>4.4463769999999996E-3</c:v>
                </c:pt>
                <c:pt idx="75">
                  <c:v>3.5512059999999999E-3</c:v>
                </c:pt>
                <c:pt idx="76">
                  <c:v>4.7657526999999996E-3</c:v>
                </c:pt>
                <c:pt idx="77">
                  <c:v>7.6849090000000002E-3</c:v>
                </c:pt>
                <c:pt idx="78">
                  <c:v>1.2819494000000001E-2</c:v>
                </c:pt>
                <c:pt idx="79">
                  <c:v>1.8979619999999999E-2</c:v>
                </c:pt>
                <c:pt idx="80">
                  <c:v>2.2831496E-2</c:v>
                </c:pt>
                <c:pt idx="81">
                  <c:v>2.198429E-2</c:v>
                </c:pt>
                <c:pt idx="82">
                  <c:v>1.6913445999999999E-2</c:v>
                </c:pt>
                <c:pt idx="83">
                  <c:v>1.0880746E-2</c:v>
                </c:pt>
                <c:pt idx="84">
                  <c:v>7.4981893000000003E-3</c:v>
                </c:pt>
                <c:pt idx="85">
                  <c:v>9.0441900000000006E-3</c:v>
                </c:pt>
                <c:pt idx="86">
                  <c:v>1.5298903000000001E-2</c:v>
                </c:pt>
                <c:pt idx="87">
                  <c:v>2.3991625999999999E-2</c:v>
                </c:pt>
                <c:pt idx="88">
                  <c:v>3.2337494000000001E-2</c:v>
                </c:pt>
                <c:pt idx="89">
                  <c:v>3.7873259999999999E-2</c:v>
                </c:pt>
                <c:pt idx="90">
                  <c:v>3.9480194000000003E-2</c:v>
                </c:pt>
                <c:pt idx="91">
                  <c:v>3.8153455000000003E-2</c:v>
                </c:pt>
                <c:pt idx="92">
                  <c:v>3.4686327000000003E-2</c:v>
                </c:pt>
                <c:pt idx="93">
                  <c:v>3.1349003E-2</c:v>
                </c:pt>
                <c:pt idx="94">
                  <c:v>2.8439368999999999E-2</c:v>
                </c:pt>
                <c:pt idx="95">
                  <c:v>2.474931E-2</c:v>
                </c:pt>
                <c:pt idx="96">
                  <c:v>2.3260767000000002E-2</c:v>
                </c:pt>
                <c:pt idx="97">
                  <c:v>2.2178219999999998E-2</c:v>
                </c:pt>
                <c:pt idx="98">
                  <c:v>2.0843858E-2</c:v>
                </c:pt>
                <c:pt idx="99">
                  <c:v>1.9896802000000002E-2</c:v>
                </c:pt>
                <c:pt idx="100">
                  <c:v>2.0613836E-2</c:v>
                </c:pt>
                <c:pt idx="101">
                  <c:v>2.1768246000000002E-2</c:v>
                </c:pt>
                <c:pt idx="102">
                  <c:v>2.2135836999999998E-2</c:v>
                </c:pt>
                <c:pt idx="103">
                  <c:v>2.3353599999999999E-2</c:v>
                </c:pt>
                <c:pt idx="104">
                  <c:v>2.4040973E-2</c:v>
                </c:pt>
                <c:pt idx="105">
                  <c:v>2.3836263999999999E-2</c:v>
                </c:pt>
                <c:pt idx="106">
                  <c:v>2.2654565000000002E-2</c:v>
                </c:pt>
                <c:pt idx="107">
                  <c:v>2.0809213E-2</c:v>
                </c:pt>
                <c:pt idx="108">
                  <c:v>1.7800508E-2</c:v>
                </c:pt>
                <c:pt idx="109">
                  <c:v>1.37864705E-2</c:v>
                </c:pt>
                <c:pt idx="110">
                  <c:v>9.4538030000000002E-3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D4B0-401F-8AB0-993A5AC320F8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[2]Sheet1!$D$291:$DT$291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1.8594009999999999E-3</c:v>
                </c:pt>
                <c:pt idx="3">
                  <c:v>7.3147956E-3</c:v>
                </c:pt>
                <c:pt idx="4">
                  <c:v>1.1628961E-2</c:v>
                </c:pt>
                <c:pt idx="5">
                  <c:v>1.5663007E-2</c:v>
                </c:pt>
                <c:pt idx="6">
                  <c:v>1.8997759999999999E-2</c:v>
                </c:pt>
                <c:pt idx="7">
                  <c:v>1.8876443E-2</c:v>
                </c:pt>
                <c:pt idx="8">
                  <c:v>1.3634026E-2</c:v>
                </c:pt>
                <c:pt idx="9">
                  <c:v>4.5473830000000003E-3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3.6751593E-3</c:v>
                </c:pt>
                <c:pt idx="16">
                  <c:v>5.6041423E-3</c:v>
                </c:pt>
                <c:pt idx="17">
                  <c:v>4.8360494000000004E-3</c:v>
                </c:pt>
                <c:pt idx="18">
                  <c:v>3.0368323999999999E-3</c:v>
                </c:pt>
                <c:pt idx="19">
                  <c:v>1.3379918E-3</c:v>
                </c:pt>
                <c:pt idx="20">
                  <c:v>6.9800000000000005E-4</c:v>
                </c:pt>
                <c:pt idx="21">
                  <c:v>1.7620127000000001E-3</c:v>
                </c:pt>
                <c:pt idx="22">
                  <c:v>3.8251296999999998E-3</c:v>
                </c:pt>
                <c:pt idx="23">
                  <c:v>5.5811000000000003E-3</c:v>
                </c:pt>
                <c:pt idx="24">
                  <c:v>8.0506339999999992E-3</c:v>
                </c:pt>
                <c:pt idx="25">
                  <c:v>1.034592E-2</c:v>
                </c:pt>
                <c:pt idx="26">
                  <c:v>1.3769225E-2</c:v>
                </c:pt>
                <c:pt idx="27">
                  <c:v>1.6994559999999999E-2</c:v>
                </c:pt>
                <c:pt idx="28">
                  <c:v>2.012736E-2</c:v>
                </c:pt>
                <c:pt idx="29">
                  <c:v>2.2738919E-2</c:v>
                </c:pt>
                <c:pt idx="30">
                  <c:v>2.4430885999999999E-2</c:v>
                </c:pt>
                <c:pt idx="31">
                  <c:v>2.5660720000000001E-2</c:v>
                </c:pt>
                <c:pt idx="32">
                  <c:v>2.7590973000000001E-2</c:v>
                </c:pt>
                <c:pt idx="33">
                  <c:v>3.2297882999999999E-2</c:v>
                </c:pt>
                <c:pt idx="34">
                  <c:v>3.9090699999999999E-2</c:v>
                </c:pt>
                <c:pt idx="35">
                  <c:v>4.6972033000000003E-2</c:v>
                </c:pt>
                <c:pt idx="36">
                  <c:v>5.3137549999999999E-2</c:v>
                </c:pt>
                <c:pt idx="37">
                  <c:v>5.6165908E-2</c:v>
                </c:pt>
                <c:pt idx="38">
                  <c:v>5.5633559999999999E-2</c:v>
                </c:pt>
                <c:pt idx="39">
                  <c:v>5.2870265999999999E-2</c:v>
                </c:pt>
                <c:pt idx="40">
                  <c:v>4.7813985000000003E-2</c:v>
                </c:pt>
                <c:pt idx="41">
                  <c:v>4.1298043E-2</c:v>
                </c:pt>
                <c:pt idx="42">
                  <c:v>3.4180163999999999E-2</c:v>
                </c:pt>
                <c:pt idx="43">
                  <c:v>2.8579167999999999E-2</c:v>
                </c:pt>
                <c:pt idx="44">
                  <c:v>2.7673271999999999E-2</c:v>
                </c:pt>
                <c:pt idx="45">
                  <c:v>3.1000099999999999E-2</c:v>
                </c:pt>
                <c:pt idx="46">
                  <c:v>3.5258803999999998E-2</c:v>
                </c:pt>
                <c:pt idx="47">
                  <c:v>3.7137490000000002E-2</c:v>
                </c:pt>
                <c:pt idx="48">
                  <c:v>3.628816E-2</c:v>
                </c:pt>
                <c:pt idx="49">
                  <c:v>3.3871869999999998E-2</c:v>
                </c:pt>
                <c:pt idx="50">
                  <c:v>3.0410191E-2</c:v>
                </c:pt>
                <c:pt idx="51">
                  <c:v>2.6821336000000001E-2</c:v>
                </c:pt>
                <c:pt idx="52">
                  <c:v>2.5676872999999999E-2</c:v>
                </c:pt>
                <c:pt idx="53">
                  <c:v>2.8903186000000001E-2</c:v>
                </c:pt>
                <c:pt idx="54">
                  <c:v>3.6313154E-2</c:v>
                </c:pt>
                <c:pt idx="55">
                  <c:v>4.6153218000000003E-2</c:v>
                </c:pt>
                <c:pt idx="56">
                  <c:v>5.534269E-2</c:v>
                </c:pt>
                <c:pt idx="57">
                  <c:v>6.4061149999999997E-2</c:v>
                </c:pt>
                <c:pt idx="58">
                  <c:v>7.1537500000000004E-2</c:v>
                </c:pt>
                <c:pt idx="59">
                  <c:v>7.4480704999999994E-2</c:v>
                </c:pt>
                <c:pt idx="60">
                  <c:v>7.0430279999999998E-2</c:v>
                </c:pt>
                <c:pt idx="61">
                  <c:v>6.2893569999999996E-2</c:v>
                </c:pt>
                <c:pt idx="62">
                  <c:v>5.6252453000000001E-2</c:v>
                </c:pt>
                <c:pt idx="63">
                  <c:v>5.1126298000000001E-2</c:v>
                </c:pt>
                <c:pt idx="64">
                  <c:v>4.5444287E-2</c:v>
                </c:pt>
                <c:pt idx="65">
                  <c:v>3.8665440000000002E-2</c:v>
                </c:pt>
                <c:pt idx="66">
                  <c:v>3.5848215000000003E-2</c:v>
                </c:pt>
                <c:pt idx="67">
                  <c:v>4.0932706999999999E-2</c:v>
                </c:pt>
                <c:pt idx="68">
                  <c:v>5.1065526999999999E-2</c:v>
                </c:pt>
                <c:pt idx="69">
                  <c:v>5.6731330000000003E-2</c:v>
                </c:pt>
                <c:pt idx="70">
                  <c:v>5.1782314000000003E-2</c:v>
                </c:pt>
                <c:pt idx="71">
                  <c:v>3.7460316E-2</c:v>
                </c:pt>
                <c:pt idx="72">
                  <c:v>2.1254154000000001E-2</c:v>
                </c:pt>
                <c:pt idx="73">
                  <c:v>9.4845209999999992E-3</c:v>
                </c:pt>
                <c:pt idx="74">
                  <c:v>4.1782497E-3</c:v>
                </c:pt>
                <c:pt idx="75">
                  <c:v>3.1838270000000002E-3</c:v>
                </c:pt>
                <c:pt idx="76">
                  <c:v>4.4907667E-3</c:v>
                </c:pt>
                <c:pt idx="77">
                  <c:v>7.5833526999999996E-3</c:v>
                </c:pt>
                <c:pt idx="78">
                  <c:v>1.2863568000000001E-2</c:v>
                </c:pt>
                <c:pt idx="79">
                  <c:v>1.9088549999999999E-2</c:v>
                </c:pt>
                <c:pt idx="80">
                  <c:v>2.2936367999999999E-2</c:v>
                </c:pt>
                <c:pt idx="81">
                  <c:v>2.2057259999999999E-2</c:v>
                </c:pt>
                <c:pt idx="82">
                  <c:v>1.6972945999999999E-2</c:v>
                </c:pt>
                <c:pt idx="83">
                  <c:v>1.0973706E-2</c:v>
                </c:pt>
                <c:pt idx="84">
                  <c:v>7.6493680000000001E-3</c:v>
                </c:pt>
                <c:pt idx="85">
                  <c:v>9.2185440000000004E-3</c:v>
                </c:pt>
                <c:pt idx="86">
                  <c:v>1.5438613E-2</c:v>
                </c:pt>
                <c:pt idx="87">
                  <c:v>2.4059792999999999E-2</c:v>
                </c:pt>
                <c:pt idx="88">
                  <c:v>3.2350740000000003E-2</c:v>
                </c:pt>
                <c:pt idx="89">
                  <c:v>3.7852869999999997E-2</c:v>
                </c:pt>
                <c:pt idx="90">
                  <c:v>3.9482452000000001E-2</c:v>
                </c:pt>
                <c:pt idx="91">
                  <c:v>3.8192785999999999E-2</c:v>
                </c:pt>
                <c:pt idx="92">
                  <c:v>3.4737184999999997E-2</c:v>
                </c:pt>
                <c:pt idx="93">
                  <c:v>3.1384139999999998E-2</c:v>
                </c:pt>
                <c:pt idx="94">
                  <c:v>2.8443497000000002E-2</c:v>
                </c:pt>
                <c:pt idx="95">
                  <c:v>2.4695603E-2</c:v>
                </c:pt>
                <c:pt idx="96">
                  <c:v>2.3153320000000002E-2</c:v>
                </c:pt>
                <c:pt idx="97">
                  <c:v>2.2021900000000001E-2</c:v>
                </c:pt>
                <c:pt idx="98">
                  <c:v>2.0650359E-2</c:v>
                </c:pt>
                <c:pt idx="99">
                  <c:v>1.9672750999999999E-2</c:v>
                </c:pt>
                <c:pt idx="100">
                  <c:v>2.0375712000000001E-2</c:v>
                </c:pt>
                <c:pt idx="101">
                  <c:v>2.1558192E-2</c:v>
                </c:pt>
                <c:pt idx="102">
                  <c:v>2.1916741999999999E-2</c:v>
                </c:pt>
                <c:pt idx="103">
                  <c:v>2.3130087000000001E-2</c:v>
                </c:pt>
                <c:pt idx="104">
                  <c:v>2.3826545000000001E-2</c:v>
                </c:pt>
                <c:pt idx="105">
                  <c:v>2.3640865E-2</c:v>
                </c:pt>
                <c:pt idx="106">
                  <c:v>2.2491522E-2</c:v>
                </c:pt>
                <c:pt idx="107">
                  <c:v>2.0688014000000001E-2</c:v>
                </c:pt>
                <c:pt idx="108">
                  <c:v>1.7743506999999999E-2</c:v>
                </c:pt>
                <c:pt idx="109">
                  <c:v>1.3806966E-2</c:v>
                </c:pt>
                <c:pt idx="110">
                  <c:v>9.5593099999999997E-3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D4B0-401F-8AB0-993A5AC320F8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[2]Sheet1!$D$292:$DT$292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2.0963104999999998E-3</c:v>
                </c:pt>
                <c:pt idx="3">
                  <c:v>7.6118130000000003E-3</c:v>
                </c:pt>
                <c:pt idx="4">
                  <c:v>1.1857888E-2</c:v>
                </c:pt>
                <c:pt idx="5">
                  <c:v>1.5663927000000001E-2</c:v>
                </c:pt>
                <c:pt idx="6">
                  <c:v>1.8737337999999999E-2</c:v>
                </c:pt>
                <c:pt idx="7">
                  <c:v>1.8426959999999999E-2</c:v>
                </c:pt>
                <c:pt idx="8">
                  <c:v>1.3198404E-2</c:v>
                </c:pt>
                <c:pt idx="9">
                  <c:v>4.2808517000000003E-3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3.5022959999999998E-3</c:v>
                </c:pt>
                <c:pt idx="16">
                  <c:v>5.5677312999999999E-3</c:v>
                </c:pt>
                <c:pt idx="17">
                  <c:v>4.8357503999999999E-3</c:v>
                </c:pt>
                <c:pt idx="18">
                  <c:v>2.9596083E-3</c:v>
                </c:pt>
                <c:pt idx="19">
                  <c:v>1.1480198E-3</c:v>
                </c:pt>
                <c:pt idx="20">
                  <c:v>4.5399999999999998E-4</c:v>
                </c:pt>
                <c:pt idx="21">
                  <c:v>1.4797104999999999E-3</c:v>
                </c:pt>
                <c:pt idx="22">
                  <c:v>3.5162151000000001E-3</c:v>
                </c:pt>
                <c:pt idx="23">
                  <c:v>5.2315399999999998E-3</c:v>
                </c:pt>
                <c:pt idx="24">
                  <c:v>7.7205905999999996E-3</c:v>
                </c:pt>
                <c:pt idx="25">
                  <c:v>1.0124631E-2</c:v>
                </c:pt>
                <c:pt idx="26">
                  <c:v>1.3742880000000001E-2</c:v>
                </c:pt>
                <c:pt idx="27">
                  <c:v>1.7130934E-2</c:v>
                </c:pt>
                <c:pt idx="28">
                  <c:v>2.0306663999999999E-2</c:v>
                </c:pt>
                <c:pt idx="29">
                  <c:v>2.2814048E-2</c:v>
                </c:pt>
                <c:pt idx="30">
                  <c:v>2.4342556000000001E-2</c:v>
                </c:pt>
                <c:pt idx="31">
                  <c:v>2.5421599E-2</c:v>
                </c:pt>
                <c:pt idx="32">
                  <c:v>2.7234781999999999E-2</c:v>
                </c:pt>
                <c:pt idx="33">
                  <c:v>3.1884679999999999E-2</c:v>
                </c:pt>
                <c:pt idx="34">
                  <c:v>3.8619964999999999E-2</c:v>
                </c:pt>
                <c:pt idx="35">
                  <c:v>4.6476413000000001E-2</c:v>
                </c:pt>
                <c:pt idx="36">
                  <c:v>5.2666022999999999E-2</c:v>
                </c:pt>
                <c:pt idx="37">
                  <c:v>5.5777684000000001E-2</c:v>
                </c:pt>
                <c:pt idx="38">
                  <c:v>5.5326708000000002E-2</c:v>
                </c:pt>
                <c:pt idx="39">
                  <c:v>5.2676726E-2</c:v>
                </c:pt>
                <c:pt idx="40">
                  <c:v>4.7770776000000001E-2</c:v>
                </c:pt>
                <c:pt idx="41">
                  <c:v>4.1420426000000003E-2</c:v>
                </c:pt>
                <c:pt idx="42">
                  <c:v>3.4364199999999998E-2</c:v>
                </c:pt>
                <c:pt idx="43">
                  <c:v>2.8668486999999999E-2</c:v>
                </c:pt>
                <c:pt idx="44">
                  <c:v>2.7536396000000001E-2</c:v>
                </c:pt>
                <c:pt idx="45">
                  <c:v>3.0702121999999998E-2</c:v>
                </c:pt>
                <c:pt idx="46">
                  <c:v>3.4955326000000002E-2</c:v>
                </c:pt>
                <c:pt idx="47">
                  <c:v>3.6947127000000003E-2</c:v>
                </c:pt>
                <c:pt idx="48">
                  <c:v>3.6249495999999999E-2</c:v>
                </c:pt>
                <c:pt idx="49">
                  <c:v>3.3907644000000001E-2</c:v>
                </c:pt>
                <c:pt idx="50">
                  <c:v>3.0438040999999999E-2</c:v>
                </c:pt>
                <c:pt idx="51">
                  <c:v>2.6821894999999998E-2</c:v>
                </c:pt>
                <c:pt idx="52">
                  <c:v>2.5643269999999999E-2</c:v>
                </c:pt>
                <c:pt idx="53">
                  <c:v>2.8802065000000002E-2</c:v>
                </c:pt>
                <c:pt idx="54">
                  <c:v>3.6085296000000003E-2</c:v>
                </c:pt>
                <c:pt idx="55">
                  <c:v>4.5800859999999999E-2</c:v>
                </c:pt>
                <c:pt idx="56">
                  <c:v>5.4958269999999997E-2</c:v>
                </c:pt>
                <c:pt idx="57">
                  <c:v>6.3754790000000006E-2</c:v>
                </c:pt>
                <c:pt idx="58">
                  <c:v>7.1366369999999998E-2</c:v>
                </c:pt>
                <c:pt idx="59">
                  <c:v>7.4480820000000003E-2</c:v>
                </c:pt>
                <c:pt idx="60">
                  <c:v>7.0605143999999995E-2</c:v>
                </c:pt>
                <c:pt idx="61">
                  <c:v>6.3220150000000003E-2</c:v>
                </c:pt>
                <c:pt idx="62">
                  <c:v>5.6634463000000003E-2</c:v>
                </c:pt>
                <c:pt idx="63">
                  <c:v>5.1473863000000002E-2</c:v>
                </c:pt>
                <c:pt idx="64">
                  <c:v>4.5702020000000003E-2</c:v>
                </c:pt>
                <c:pt idx="65">
                  <c:v>3.8853987999999999E-2</c:v>
                </c:pt>
                <c:pt idx="66">
                  <c:v>3.6005790000000003E-2</c:v>
                </c:pt>
                <c:pt idx="67">
                  <c:v>4.1066326E-2</c:v>
                </c:pt>
                <c:pt idx="68">
                  <c:v>5.1113587000000002E-2</c:v>
                </c:pt>
                <c:pt idx="69">
                  <c:v>5.6623552000000001E-2</c:v>
                </c:pt>
                <c:pt idx="70">
                  <c:v>5.1537707000000002E-2</c:v>
                </c:pt>
                <c:pt idx="71">
                  <c:v>3.7244885999999998E-2</c:v>
                </c:pt>
                <c:pt idx="72">
                  <c:v>2.1262994E-2</c:v>
                </c:pt>
                <c:pt idx="73">
                  <c:v>9.7486250000000003E-3</c:v>
                </c:pt>
                <c:pt idx="74">
                  <c:v>4.4965012999999996E-3</c:v>
                </c:pt>
                <c:pt idx="75">
                  <c:v>3.3185240000000002E-3</c:v>
                </c:pt>
                <c:pt idx="76">
                  <c:v>4.3966834999999999E-3</c:v>
                </c:pt>
                <c:pt idx="77">
                  <c:v>7.3994999999999998E-3</c:v>
                </c:pt>
                <c:pt idx="78">
                  <c:v>1.2753008E-2</c:v>
                </c:pt>
                <c:pt idx="79">
                  <c:v>1.912318E-2</c:v>
                </c:pt>
                <c:pt idx="80">
                  <c:v>2.3093129E-2</c:v>
                </c:pt>
                <c:pt idx="81">
                  <c:v>2.2279693E-2</c:v>
                </c:pt>
                <c:pt idx="82">
                  <c:v>1.7194133E-2</c:v>
                </c:pt>
                <c:pt idx="83">
                  <c:v>1.1122332E-2</c:v>
                </c:pt>
                <c:pt idx="84">
                  <c:v>7.6667280000000003E-3</c:v>
                </c:pt>
                <c:pt idx="85">
                  <c:v>9.0761309999999994E-3</c:v>
                </c:pt>
                <c:pt idx="86">
                  <c:v>1.5151687E-2</c:v>
                </c:pt>
                <c:pt idx="87">
                  <c:v>2.3668888999999999E-2</c:v>
                </c:pt>
                <c:pt idx="88">
                  <c:v>3.1920120000000003E-2</c:v>
                </c:pt>
                <c:pt idx="89">
                  <c:v>3.7476654999999998E-2</c:v>
                </c:pt>
                <c:pt idx="90">
                  <c:v>3.9197533999999999E-2</c:v>
                </c:pt>
                <c:pt idx="91">
                  <c:v>3.809162E-2</c:v>
                </c:pt>
                <c:pt idx="92">
                  <c:v>3.4827153999999999E-2</c:v>
                </c:pt>
                <c:pt idx="93">
                  <c:v>3.1633355000000002E-2</c:v>
                </c:pt>
                <c:pt idx="94">
                  <c:v>2.8795922000000002E-2</c:v>
                </c:pt>
                <c:pt idx="95">
                  <c:v>2.5094422000000002E-2</c:v>
                </c:pt>
                <c:pt idx="96">
                  <c:v>2.356022E-2</c:v>
                </c:pt>
                <c:pt idx="97">
                  <c:v>2.2426491999999999E-2</c:v>
                </c:pt>
                <c:pt idx="98">
                  <c:v>2.1051407000000001E-2</c:v>
                </c:pt>
                <c:pt idx="99">
                  <c:v>2.0062904999999999E-2</c:v>
                </c:pt>
                <c:pt idx="100">
                  <c:v>2.0730805000000001E-2</c:v>
                </c:pt>
                <c:pt idx="101">
                  <c:v>2.188232E-2</c:v>
                </c:pt>
                <c:pt idx="102">
                  <c:v>2.2189263000000001E-2</c:v>
                </c:pt>
                <c:pt idx="103">
                  <c:v>2.3338752000000001E-2</c:v>
                </c:pt>
                <c:pt idx="104">
                  <c:v>2.3957956999999998E-2</c:v>
                </c:pt>
                <c:pt idx="105">
                  <c:v>2.3690928E-2</c:v>
                </c:pt>
                <c:pt idx="106">
                  <c:v>2.2453108999999999E-2</c:v>
                </c:pt>
                <c:pt idx="107">
                  <c:v>2.0561922E-2</c:v>
                </c:pt>
                <c:pt idx="108">
                  <c:v>1.7517047000000001E-2</c:v>
                </c:pt>
                <c:pt idx="109">
                  <c:v>1.3478135E-2</c:v>
                </c:pt>
                <c:pt idx="110">
                  <c:v>9.1322669999999995E-3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D4B0-401F-8AB0-993A5AC320F8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[2]Sheet1!$D$293:$DT$293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2.0907882000000002E-3</c:v>
                </c:pt>
                <c:pt idx="3">
                  <c:v>7.2587566000000001E-3</c:v>
                </c:pt>
                <c:pt idx="4">
                  <c:v>1.1294136999999999E-2</c:v>
                </c:pt>
                <c:pt idx="5">
                  <c:v>1.5054098E-2</c:v>
                </c:pt>
                <c:pt idx="6">
                  <c:v>1.8214889000000001E-2</c:v>
                </c:pt>
                <c:pt idx="7">
                  <c:v>1.8136103000000001E-2</c:v>
                </c:pt>
                <c:pt idx="8">
                  <c:v>1.3172128E-2</c:v>
                </c:pt>
                <c:pt idx="9">
                  <c:v>4.4714220000000001E-3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3.3987310999999999E-3</c:v>
                </c:pt>
                <c:pt idx="16">
                  <c:v>5.3951913000000002E-3</c:v>
                </c:pt>
                <c:pt idx="17">
                  <c:v>4.7230646000000001E-3</c:v>
                </c:pt>
                <c:pt idx="18">
                  <c:v>2.9296253E-3</c:v>
                </c:pt>
                <c:pt idx="19">
                  <c:v>1.1770457000000001E-3</c:v>
                </c:pt>
                <c:pt idx="20">
                  <c:v>4.84E-4</c:v>
                </c:pt>
                <c:pt idx="21">
                  <c:v>1.4954670999999999E-3</c:v>
                </c:pt>
                <c:pt idx="22">
                  <c:v>3.4848903000000001E-3</c:v>
                </c:pt>
                <c:pt idx="23">
                  <c:v>5.1460923000000002E-3</c:v>
                </c:pt>
                <c:pt idx="24">
                  <c:v>7.5940850000000004E-3</c:v>
                </c:pt>
                <c:pt idx="25">
                  <c:v>1.0016695000000001E-2</c:v>
                </c:pt>
                <c:pt idx="26">
                  <c:v>1.3677931000000001E-2</c:v>
                </c:pt>
                <c:pt idx="27">
                  <c:v>1.7107951999999999E-2</c:v>
                </c:pt>
                <c:pt idx="28">
                  <c:v>2.0314740000000001E-2</c:v>
                </c:pt>
                <c:pt idx="29">
                  <c:v>2.283398E-2</c:v>
                </c:pt>
                <c:pt idx="30">
                  <c:v>2.4345118999999998E-2</c:v>
                </c:pt>
                <c:pt idx="31">
                  <c:v>2.5382466999999999E-2</c:v>
                </c:pt>
                <c:pt idx="32">
                  <c:v>2.7141453999999999E-2</c:v>
                </c:pt>
                <c:pt idx="33">
                  <c:v>3.1729E-2</c:v>
                </c:pt>
                <c:pt idx="34">
                  <c:v>3.8480435E-2</c:v>
                </c:pt>
                <c:pt idx="35">
                  <c:v>4.6425006999999997E-2</c:v>
                </c:pt>
                <c:pt idx="36">
                  <c:v>5.2710449999999999E-2</c:v>
                </c:pt>
                <c:pt idx="37">
                  <c:v>5.5799223000000002E-2</c:v>
                </c:pt>
                <c:pt idx="38">
                  <c:v>5.5239404999999998E-2</c:v>
                </c:pt>
                <c:pt idx="39">
                  <c:v>5.2429950000000003E-2</c:v>
                </c:pt>
                <c:pt idx="40">
                  <c:v>4.7386877000000001E-2</c:v>
                </c:pt>
                <c:pt idx="41">
                  <c:v>4.100782E-2</c:v>
                </c:pt>
                <c:pt idx="42">
                  <c:v>3.4009706000000001E-2</c:v>
                </c:pt>
                <c:pt idx="43">
                  <c:v>2.8452555000000001E-2</c:v>
                </c:pt>
                <c:pt idx="44">
                  <c:v>2.7507087E-2</c:v>
                </c:pt>
                <c:pt idx="45">
                  <c:v>3.076634E-2</c:v>
                </c:pt>
                <c:pt idx="46">
                  <c:v>3.4949679999999997E-2</c:v>
                </c:pt>
                <c:pt idx="47">
                  <c:v>3.6774540000000001E-2</c:v>
                </c:pt>
                <c:pt idx="48">
                  <c:v>3.5934846999999999E-2</c:v>
                </c:pt>
                <c:pt idx="49">
                  <c:v>3.3616319999999998E-2</c:v>
                </c:pt>
                <c:pt idx="50">
                  <c:v>3.0344362999999999E-2</c:v>
                </c:pt>
                <c:pt idx="51">
                  <c:v>2.6961428999999999E-2</c:v>
                </c:pt>
                <c:pt idx="52">
                  <c:v>2.5904149000000001E-2</c:v>
                </c:pt>
                <c:pt idx="53">
                  <c:v>2.9014341999999999E-2</c:v>
                </c:pt>
                <c:pt idx="54">
                  <c:v>3.6136925E-2</c:v>
                </c:pt>
                <c:pt idx="55">
                  <c:v>4.5698124999999999E-2</c:v>
                </c:pt>
                <c:pt idx="56">
                  <c:v>5.4766280000000001E-2</c:v>
                </c:pt>
                <c:pt idx="57">
                  <c:v>6.3547625999999996E-2</c:v>
                </c:pt>
                <c:pt idx="58">
                  <c:v>7.1215630000000002E-2</c:v>
                </c:pt>
                <c:pt idx="59">
                  <c:v>7.4428820000000007E-2</c:v>
                </c:pt>
                <c:pt idx="60">
                  <c:v>7.0658799999999994E-2</c:v>
                </c:pt>
                <c:pt idx="61">
                  <c:v>6.3348710000000003E-2</c:v>
                </c:pt>
                <c:pt idx="62">
                  <c:v>5.6796946000000001E-2</c:v>
                </c:pt>
                <c:pt idx="63">
                  <c:v>5.1622174999999999E-2</c:v>
                </c:pt>
                <c:pt idx="64">
                  <c:v>4.5789469999999999E-2</c:v>
                </c:pt>
                <c:pt idx="65">
                  <c:v>3.8855790000000001E-2</c:v>
                </c:pt>
                <c:pt idx="66">
                  <c:v>3.5942912E-2</c:v>
                </c:pt>
                <c:pt idx="67">
                  <c:v>4.1004088000000001E-2</c:v>
                </c:pt>
                <c:pt idx="68">
                  <c:v>5.1142279999999998E-2</c:v>
                </c:pt>
                <c:pt idx="69">
                  <c:v>5.6774419999999999E-2</c:v>
                </c:pt>
                <c:pt idx="70">
                  <c:v>5.1740553000000002E-2</c:v>
                </c:pt>
                <c:pt idx="71">
                  <c:v>3.7340563E-2</c:v>
                </c:pt>
                <c:pt idx="72">
                  <c:v>2.1109580999999999E-2</c:v>
                </c:pt>
                <c:pt idx="73">
                  <c:v>9.3673929999999999E-3</c:v>
                </c:pt>
                <c:pt idx="74">
                  <c:v>4.1020704000000003E-3</c:v>
                </c:pt>
                <c:pt idx="75">
                  <c:v>3.172514E-3</c:v>
                </c:pt>
                <c:pt idx="76">
                  <c:v>4.6019529999999998E-3</c:v>
                </c:pt>
                <c:pt idx="77">
                  <c:v>7.8439979999999996E-3</c:v>
                </c:pt>
                <c:pt idx="78">
                  <c:v>1.3228422E-2</c:v>
                </c:pt>
                <c:pt idx="79">
                  <c:v>1.9456603999999999E-2</c:v>
                </c:pt>
                <c:pt idx="80">
                  <c:v>2.3216113E-2</c:v>
                </c:pt>
                <c:pt idx="81">
                  <c:v>2.2206300000000002E-2</c:v>
                </c:pt>
                <c:pt idx="82">
                  <c:v>1.6979781999999999E-2</c:v>
                </c:pt>
                <c:pt idx="83">
                  <c:v>1.0823691E-2</c:v>
                </c:pt>
                <c:pt idx="84">
                  <c:v>7.3210860000000001E-3</c:v>
                </c:pt>
                <c:pt idx="85">
                  <c:v>8.7327889999999995E-3</c:v>
                </c:pt>
                <c:pt idx="86">
                  <c:v>1.48751335E-2</c:v>
                </c:pt>
                <c:pt idx="87">
                  <c:v>2.3514141999999998E-2</c:v>
                </c:pt>
                <c:pt idx="88">
                  <c:v>3.1921673999999997E-2</c:v>
                </c:pt>
                <c:pt idx="89">
                  <c:v>3.7632619999999999E-2</c:v>
                </c:pt>
                <c:pt idx="90">
                  <c:v>3.9488263000000003E-2</c:v>
                </c:pt>
                <c:pt idx="91">
                  <c:v>3.8450699999999997E-2</c:v>
                </c:pt>
                <c:pt idx="92">
                  <c:v>3.5178399999999999E-2</c:v>
                </c:pt>
                <c:pt idx="93">
                  <c:v>3.1910279999999999E-2</c:v>
                </c:pt>
                <c:pt idx="94">
                  <c:v>2.8968822000000002E-2</c:v>
                </c:pt>
                <c:pt idx="95">
                  <c:v>2.5176392999999998E-2</c:v>
                </c:pt>
                <c:pt idx="96">
                  <c:v>2.3559759999999999E-2</c:v>
                </c:pt>
                <c:pt idx="97">
                  <c:v>2.2371285000000001E-2</c:v>
                </c:pt>
                <c:pt idx="98">
                  <c:v>2.0971581E-2</c:v>
                </c:pt>
                <c:pt idx="99">
                  <c:v>1.9983403E-2</c:v>
                </c:pt>
                <c:pt idx="100">
                  <c:v>2.0665372000000001E-2</c:v>
                </c:pt>
                <c:pt idx="101">
                  <c:v>2.1830249999999999E-2</c:v>
                </c:pt>
                <c:pt idx="102">
                  <c:v>2.2177097999999999E-2</c:v>
                </c:pt>
                <c:pt idx="103">
                  <c:v>2.3366382000000002E-2</c:v>
                </c:pt>
                <c:pt idx="104">
                  <c:v>2.4020462999999999E-2</c:v>
                </c:pt>
                <c:pt idx="105">
                  <c:v>2.3783289999999999E-2</c:v>
                </c:pt>
                <c:pt idx="106">
                  <c:v>2.2567034E-2</c:v>
                </c:pt>
                <c:pt idx="107">
                  <c:v>2.0689681000000001E-2</c:v>
                </c:pt>
                <c:pt idx="108">
                  <c:v>1.7643836999999999E-2</c:v>
                </c:pt>
                <c:pt idx="109">
                  <c:v>1.3592844E-2</c:v>
                </c:pt>
                <c:pt idx="110">
                  <c:v>9.2265609999999994E-3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D4B0-401F-8AB0-993A5AC320F8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[2]Sheet1!$D$294:$DT$294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2.0471809999999999E-3</c:v>
                </c:pt>
                <c:pt idx="3">
                  <c:v>7.6797437E-3</c:v>
                </c:pt>
                <c:pt idx="4">
                  <c:v>1.1969598E-2</c:v>
                </c:pt>
                <c:pt idx="5">
                  <c:v>1.5694059999999999E-2</c:v>
                </c:pt>
                <c:pt idx="6">
                  <c:v>1.8632503000000002E-2</c:v>
                </c:pt>
                <c:pt idx="7">
                  <c:v>1.8294904000000001E-2</c:v>
                </c:pt>
                <c:pt idx="8">
                  <c:v>1.3193913999999999E-2</c:v>
                </c:pt>
                <c:pt idx="9">
                  <c:v>4.4573364000000002E-3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3.5250212999999998E-3</c:v>
                </c:pt>
                <c:pt idx="16">
                  <c:v>5.6496330000000003E-3</c:v>
                </c:pt>
                <c:pt idx="17">
                  <c:v>5.0023400000000001E-3</c:v>
                </c:pt>
                <c:pt idx="18">
                  <c:v>3.1898343E-3</c:v>
                </c:pt>
                <c:pt idx="19">
                  <c:v>1.4120975999999999E-3</c:v>
                </c:pt>
                <c:pt idx="20">
                  <c:v>6.8800000000000003E-4</c:v>
                </c:pt>
                <c:pt idx="21">
                  <c:v>1.6264877000000001E-3</c:v>
                </c:pt>
                <c:pt idx="22">
                  <c:v>3.5643609999999998E-3</c:v>
                </c:pt>
                <c:pt idx="23">
                  <c:v>5.2721069999999998E-3</c:v>
                </c:pt>
                <c:pt idx="24">
                  <c:v>7.8147340000000003E-3</c:v>
                </c:pt>
                <c:pt idx="25">
                  <c:v>1.0286175999999999E-2</c:v>
                </c:pt>
                <c:pt idx="26">
                  <c:v>1.3927760000000001E-2</c:v>
                </c:pt>
                <c:pt idx="27">
                  <c:v>1.7277956000000001E-2</c:v>
                </c:pt>
                <c:pt idx="28">
                  <c:v>2.0380079999999998E-2</c:v>
                </c:pt>
                <c:pt idx="29">
                  <c:v>2.2831543999999999E-2</c:v>
                </c:pt>
                <c:pt idx="30">
                  <c:v>2.4326764000000001E-2</c:v>
                </c:pt>
                <c:pt idx="31">
                  <c:v>2.5409246E-2</c:v>
                </c:pt>
                <c:pt idx="32">
                  <c:v>2.7268110000000002E-2</c:v>
                </c:pt>
                <c:pt idx="33">
                  <c:v>3.1975478000000002E-2</c:v>
                </c:pt>
                <c:pt idx="34">
                  <c:v>3.8799989999999999E-2</c:v>
                </c:pt>
                <c:pt idx="35">
                  <c:v>4.6715192000000003E-2</c:v>
                </c:pt>
                <c:pt idx="36">
                  <c:v>5.2926059999999997E-2</c:v>
                </c:pt>
                <c:pt idx="37">
                  <c:v>5.5992239999999999E-2</c:v>
                </c:pt>
                <c:pt idx="38">
                  <c:v>5.5526257000000002E-2</c:v>
                </c:pt>
                <c:pt idx="39">
                  <c:v>5.2855600000000003E-2</c:v>
                </c:pt>
                <c:pt idx="40">
                  <c:v>4.7914945E-2</c:v>
                </c:pt>
                <c:pt idx="41">
                  <c:v>4.1463066E-2</c:v>
                </c:pt>
                <c:pt idx="42">
                  <c:v>3.4322249999999999E-2</c:v>
                </c:pt>
                <c:pt idx="43">
                  <c:v>2.8609328E-2</c:v>
                </c:pt>
                <c:pt idx="44">
                  <c:v>2.7564248E-2</c:v>
                </c:pt>
                <c:pt idx="45">
                  <c:v>3.0809199999999998E-2</c:v>
                </c:pt>
                <c:pt idx="46">
                  <c:v>3.5059918000000002E-2</c:v>
                </c:pt>
                <c:pt idx="47">
                  <c:v>3.6990046999999998E-2</c:v>
                </c:pt>
                <c:pt idx="48">
                  <c:v>3.6231359999999997E-2</c:v>
                </c:pt>
                <c:pt idx="49">
                  <c:v>3.3884984E-2</c:v>
                </c:pt>
                <c:pt idx="50">
                  <c:v>3.0495350000000001E-2</c:v>
                </c:pt>
                <c:pt idx="51">
                  <c:v>2.6978271000000002E-2</c:v>
                </c:pt>
                <c:pt idx="52">
                  <c:v>2.5894545000000001E-2</c:v>
                </c:pt>
                <c:pt idx="53">
                  <c:v>2.9139714000000001E-2</c:v>
                </c:pt>
                <c:pt idx="54">
                  <c:v>3.6510155000000002E-2</c:v>
                </c:pt>
                <c:pt idx="55">
                  <c:v>4.6264055999999998E-2</c:v>
                </c:pt>
                <c:pt idx="56">
                  <c:v>5.5355687000000001E-2</c:v>
                </c:pt>
                <c:pt idx="57">
                  <c:v>6.3982986000000006E-2</c:v>
                </c:pt>
                <c:pt idx="58">
                  <c:v>7.1401759999999995E-2</c:v>
                </c:pt>
                <c:pt idx="59">
                  <c:v>7.4373999999999996E-2</c:v>
                </c:pt>
                <c:pt idx="60">
                  <c:v>7.0438700000000007E-2</c:v>
                </c:pt>
                <c:pt idx="61">
                  <c:v>6.3026689999999996E-2</c:v>
                </c:pt>
                <c:pt idx="62">
                  <c:v>5.6423875999999998E-2</c:v>
                </c:pt>
                <c:pt idx="63">
                  <c:v>5.1246166000000003E-2</c:v>
                </c:pt>
                <c:pt idx="64">
                  <c:v>4.5484907999999998E-2</c:v>
                </c:pt>
                <c:pt idx="65">
                  <c:v>3.8693327E-2</c:v>
                </c:pt>
                <c:pt idx="66">
                  <c:v>3.5950184000000003E-2</c:v>
                </c:pt>
                <c:pt idx="67">
                  <c:v>4.1118264000000002E-2</c:v>
                </c:pt>
                <c:pt idx="68">
                  <c:v>5.1235813999999998E-2</c:v>
                </c:pt>
                <c:pt idx="69">
                  <c:v>5.6737589999999997E-2</c:v>
                </c:pt>
                <c:pt idx="70">
                  <c:v>5.1560729999999999E-2</c:v>
                </c:pt>
                <c:pt idx="71">
                  <c:v>3.7104085000000002E-2</c:v>
                </c:pt>
                <c:pt idx="72">
                  <c:v>2.0936356999999999E-2</c:v>
                </c:pt>
                <c:pt idx="73">
                  <c:v>9.3084670000000008E-3</c:v>
                </c:pt>
                <c:pt idx="74">
                  <c:v>4.1003543999999998E-3</c:v>
                </c:pt>
                <c:pt idx="75">
                  <c:v>3.1296224E-3</c:v>
                </c:pt>
                <c:pt idx="76">
                  <c:v>4.4734839999999998E-3</c:v>
                </c:pt>
                <c:pt idx="77">
                  <c:v>7.6841996000000003E-3</c:v>
                </c:pt>
                <c:pt idx="78">
                  <c:v>1.3085799E-2</c:v>
                </c:pt>
                <c:pt idx="79">
                  <c:v>1.9334161999999998E-2</c:v>
                </c:pt>
                <c:pt idx="80">
                  <c:v>2.3096345000000001E-2</c:v>
                </c:pt>
                <c:pt idx="81">
                  <c:v>2.2116437999999999E-2</c:v>
                </c:pt>
                <c:pt idx="82">
                  <c:v>1.6993069999999999E-2</c:v>
                </c:pt>
                <c:pt idx="83">
                  <c:v>1.1004521E-2</c:v>
                </c:pt>
                <c:pt idx="84">
                  <c:v>7.6763554999999999E-3</c:v>
                </c:pt>
                <c:pt idx="85">
                  <c:v>9.2023399999999998E-3</c:v>
                </c:pt>
                <c:pt idx="86">
                  <c:v>1.5358465E-2</c:v>
                </c:pt>
                <c:pt idx="87">
                  <c:v>2.3899216000000001E-2</c:v>
                </c:pt>
                <c:pt idx="88">
                  <c:v>3.2123789999999999E-2</c:v>
                </c:pt>
                <c:pt idx="89">
                  <c:v>3.7604153000000001E-2</c:v>
                </c:pt>
                <c:pt idx="90">
                  <c:v>3.9232234999999997E-2</c:v>
                </c:pt>
                <c:pt idx="91">
                  <c:v>3.7993934E-2</c:v>
                </c:pt>
                <c:pt idx="92">
                  <c:v>3.4591959999999998E-2</c:v>
                </c:pt>
                <c:pt idx="93">
                  <c:v>3.1272635E-2</c:v>
                </c:pt>
                <c:pt idx="94">
                  <c:v>2.8345918000000001E-2</c:v>
                </c:pt>
                <c:pt idx="95">
                  <c:v>2.4607339999999998E-2</c:v>
                </c:pt>
                <c:pt idx="96">
                  <c:v>2.3079802999999999E-2</c:v>
                </c:pt>
                <c:pt idx="97">
                  <c:v>2.2006761E-2</c:v>
                </c:pt>
                <c:pt idx="98">
                  <c:v>2.0721188000000001E-2</c:v>
                </c:pt>
                <c:pt idx="99">
                  <c:v>1.9838806E-2</c:v>
                </c:pt>
                <c:pt idx="100">
                  <c:v>2.0617E-2</c:v>
                </c:pt>
                <c:pt idx="101">
                  <c:v>2.1827143E-2</c:v>
                </c:pt>
                <c:pt idx="102">
                  <c:v>2.2210566000000001E-2</c:v>
                </c:pt>
                <c:pt idx="103">
                  <c:v>2.3404678000000002E-2</c:v>
                </c:pt>
                <c:pt idx="104">
                  <c:v>2.4054264999999998E-2</c:v>
                </c:pt>
                <c:pt idx="105">
                  <c:v>2.3802630000000002E-2</c:v>
                </c:pt>
                <c:pt idx="106">
                  <c:v>2.2572433999999999E-2</c:v>
                </c:pt>
                <c:pt idx="107">
                  <c:v>2.0693570000000001E-2</c:v>
                </c:pt>
                <c:pt idx="108">
                  <c:v>1.7654227000000002E-2</c:v>
                </c:pt>
                <c:pt idx="109">
                  <c:v>1.363224E-2</c:v>
                </c:pt>
                <c:pt idx="110">
                  <c:v>9.3213840000000003E-3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D4B0-401F-8AB0-993A5AC320F8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[2]Sheet1!$D$295:$DT$295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2.0459355000000002E-3</c:v>
                </c:pt>
                <c:pt idx="3">
                  <c:v>7.6631145000000001E-3</c:v>
                </c:pt>
                <c:pt idx="4">
                  <c:v>1.1989408E-2</c:v>
                </c:pt>
                <c:pt idx="5">
                  <c:v>1.5794664999999999E-2</c:v>
                </c:pt>
                <c:pt idx="6">
                  <c:v>1.8870379999999999E-2</c:v>
                </c:pt>
                <c:pt idx="7">
                  <c:v>1.8617267E-2</c:v>
                </c:pt>
                <c:pt idx="8">
                  <c:v>1.3494130999999999E-2</c:v>
                </c:pt>
                <c:pt idx="9">
                  <c:v>4.6262774E-3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3.5336893000000001E-3</c:v>
                </c:pt>
                <c:pt idx="16">
                  <c:v>5.6086139999999996E-3</c:v>
                </c:pt>
                <c:pt idx="17">
                  <c:v>4.9310639999999998E-3</c:v>
                </c:pt>
                <c:pt idx="18">
                  <c:v>3.1239919999999999E-3</c:v>
                </c:pt>
                <c:pt idx="19">
                  <c:v>1.3995618E-3</c:v>
                </c:pt>
                <c:pt idx="20">
                  <c:v>7.6900000000000004E-4</c:v>
                </c:pt>
                <c:pt idx="21">
                  <c:v>1.7877470999999999E-3</c:v>
                </c:pt>
                <c:pt idx="22">
                  <c:v>3.8227548000000001E-3</c:v>
                </c:pt>
                <c:pt idx="23">
                  <c:v>5.6135400000000002E-3</c:v>
                </c:pt>
                <c:pt idx="24">
                  <c:v>8.167545E-3</c:v>
                </c:pt>
                <c:pt idx="25">
                  <c:v>1.0603639999999999E-2</c:v>
                </c:pt>
                <c:pt idx="26">
                  <c:v>1.4104370999999999E-2</c:v>
                </c:pt>
                <c:pt idx="27">
                  <c:v>1.7237544E-2</c:v>
                </c:pt>
                <c:pt idx="28">
                  <c:v>2.0109853E-2</c:v>
                </c:pt>
                <c:pt idx="29">
                  <c:v>2.2412023E-2</c:v>
                </c:pt>
                <c:pt idx="30">
                  <c:v>2.3874820000000001E-2</c:v>
                </c:pt>
                <c:pt idx="31">
                  <c:v>2.5035365E-2</c:v>
                </c:pt>
                <c:pt idx="32">
                  <c:v>2.7017286000000001E-2</c:v>
                </c:pt>
                <c:pt idx="33">
                  <c:v>3.1839452999999997E-2</c:v>
                </c:pt>
                <c:pt idx="34">
                  <c:v>3.87698E-2</c:v>
                </c:pt>
                <c:pt idx="35">
                  <c:v>4.6801870000000002E-2</c:v>
                </c:pt>
                <c:pt idx="36">
                  <c:v>5.3110565999999998E-2</c:v>
                </c:pt>
                <c:pt idx="37">
                  <c:v>5.6258015000000001E-2</c:v>
                </c:pt>
                <c:pt idx="38">
                  <c:v>5.5798262000000001E-2</c:v>
                </c:pt>
                <c:pt idx="39">
                  <c:v>5.3077955000000003E-2</c:v>
                </c:pt>
                <c:pt idx="40">
                  <c:v>4.804568E-2</c:v>
                </c:pt>
                <c:pt idx="41">
                  <c:v>4.1480374E-2</c:v>
                </c:pt>
                <c:pt idx="42">
                  <c:v>3.424307E-2</c:v>
                </c:pt>
                <c:pt idx="43">
                  <c:v>2.846752E-2</c:v>
                </c:pt>
                <c:pt idx="44">
                  <c:v>2.7402742000000001E-2</c:v>
                </c:pt>
                <c:pt idx="45">
                  <c:v>3.0636337E-2</c:v>
                </c:pt>
                <c:pt idx="46">
                  <c:v>3.4917156999999997E-2</c:v>
                </c:pt>
                <c:pt idx="47">
                  <c:v>3.6906380000000003E-2</c:v>
                </c:pt>
                <c:pt idx="48">
                  <c:v>3.6201709999999998E-2</c:v>
                </c:pt>
                <c:pt idx="49">
                  <c:v>3.3904946999999998E-2</c:v>
                </c:pt>
                <c:pt idx="50">
                  <c:v>3.0518835000000001E-2</c:v>
                </c:pt>
                <c:pt idx="51">
                  <c:v>2.6983706E-2</c:v>
                </c:pt>
                <c:pt idx="52">
                  <c:v>2.5848030000000001E-2</c:v>
                </c:pt>
                <c:pt idx="53">
                  <c:v>2.8980661000000001E-2</c:v>
                </c:pt>
                <c:pt idx="54">
                  <c:v>3.6205029999999999E-2</c:v>
                </c:pt>
                <c:pt idx="55">
                  <c:v>4.5834567E-2</c:v>
                </c:pt>
                <c:pt idx="56">
                  <c:v>5.490606E-2</c:v>
                </c:pt>
                <c:pt idx="57">
                  <c:v>6.3643270000000002E-2</c:v>
                </c:pt>
                <c:pt idx="58">
                  <c:v>7.1263580000000007E-2</c:v>
                </c:pt>
                <c:pt idx="59">
                  <c:v>7.4453555000000005E-2</c:v>
                </c:pt>
                <c:pt idx="60">
                  <c:v>7.0664879999999999E-2</c:v>
                </c:pt>
                <c:pt idx="61">
                  <c:v>6.3320000000000001E-2</c:v>
                </c:pt>
                <c:pt idx="62">
                  <c:v>5.6711129999999998E-2</c:v>
                </c:pt>
                <c:pt idx="63">
                  <c:v>5.1474436999999998E-2</c:v>
                </c:pt>
                <c:pt idx="64">
                  <c:v>4.5600745999999998E-2</c:v>
                </c:pt>
                <c:pt idx="65">
                  <c:v>3.8658052999999998E-2</c:v>
                </c:pt>
                <c:pt idx="66">
                  <c:v>3.5782232999999997E-2</c:v>
                </c:pt>
                <c:pt idx="67">
                  <c:v>4.0897509999999998E-2</c:v>
                </c:pt>
                <c:pt idx="68">
                  <c:v>5.1069206999999998E-2</c:v>
                </c:pt>
                <c:pt idx="69">
                  <c:v>5.6652024000000002E-2</c:v>
                </c:pt>
                <c:pt idx="70">
                  <c:v>5.1521216000000002E-2</c:v>
                </c:pt>
                <c:pt idx="71">
                  <c:v>3.709465E-2</c:v>
                </c:pt>
                <c:pt idx="72">
                  <c:v>2.0999407000000001E-2</c:v>
                </c:pt>
                <c:pt idx="73">
                  <c:v>9.5002669999999997E-3</c:v>
                </c:pt>
                <c:pt idx="74">
                  <c:v>4.4254780000000001E-3</c:v>
                </c:pt>
                <c:pt idx="75">
                  <c:v>3.4943086E-3</c:v>
                </c:pt>
                <c:pt idx="76">
                  <c:v>4.7437670000000003E-3</c:v>
                </c:pt>
                <c:pt idx="77">
                  <c:v>7.7598802999999999E-3</c:v>
                </c:pt>
                <c:pt idx="78">
                  <c:v>1.2995517999999999E-2</c:v>
                </c:pt>
                <c:pt idx="79">
                  <c:v>1.920026E-2</c:v>
                </c:pt>
                <c:pt idx="80">
                  <c:v>2.3018822000000001E-2</c:v>
                </c:pt>
                <c:pt idx="81">
                  <c:v>2.2082004999999998E-2</c:v>
                </c:pt>
                <c:pt idx="82">
                  <c:v>1.6905951999999998E-2</c:v>
                </c:pt>
                <c:pt idx="83">
                  <c:v>1.0791155E-2</c:v>
                </c:pt>
                <c:pt idx="84">
                  <c:v>7.3514130000000002E-3</c:v>
                </c:pt>
                <c:pt idx="85">
                  <c:v>8.8424969999999995E-3</c:v>
                </c:pt>
                <c:pt idx="86">
                  <c:v>1.5043724E-2</c:v>
                </c:pt>
                <c:pt idx="87">
                  <c:v>2.3695271E-2</c:v>
                </c:pt>
                <c:pt idx="88">
                  <c:v>3.2062846999999998E-2</c:v>
                </c:pt>
                <c:pt idx="89">
                  <c:v>3.7699185000000003E-2</c:v>
                </c:pt>
                <c:pt idx="90">
                  <c:v>3.9467383000000002E-2</c:v>
                </c:pt>
                <c:pt idx="91">
                  <c:v>3.8356072999999997E-2</c:v>
                </c:pt>
                <c:pt idx="92">
                  <c:v>3.5047450000000001E-2</c:v>
                </c:pt>
                <c:pt idx="93">
                  <c:v>3.1788334000000001E-2</c:v>
                </c:pt>
                <c:pt idx="94">
                  <c:v>2.8887395E-2</c:v>
                </c:pt>
                <c:pt idx="95">
                  <c:v>2.5105266000000001E-2</c:v>
                </c:pt>
                <c:pt idx="96">
                  <c:v>2.3493433000000001E-2</c:v>
                </c:pt>
                <c:pt idx="97">
                  <c:v>2.2289861000000001E-2</c:v>
                </c:pt>
                <c:pt idx="98">
                  <c:v>2.0869072999999998E-2</c:v>
                </c:pt>
                <c:pt idx="99">
                  <c:v>1.9866140000000001E-2</c:v>
                </c:pt>
                <c:pt idx="100">
                  <c:v>2.0551663000000001E-2</c:v>
                </c:pt>
                <c:pt idx="101">
                  <c:v>2.1702922999999999E-2</c:v>
                </c:pt>
                <c:pt idx="102">
                  <c:v>2.2050887000000002E-2</c:v>
                </c:pt>
                <c:pt idx="103">
                  <c:v>2.3241143999999998E-2</c:v>
                </c:pt>
                <c:pt idx="104">
                  <c:v>2.3901550000000001E-2</c:v>
                </c:pt>
                <c:pt idx="105">
                  <c:v>2.3671583999999999E-2</c:v>
                </c:pt>
                <c:pt idx="106">
                  <c:v>2.2465397000000002E-2</c:v>
                </c:pt>
                <c:pt idx="107">
                  <c:v>2.0598600000000002E-2</c:v>
                </c:pt>
                <c:pt idx="108">
                  <c:v>1.7568566000000001E-2</c:v>
                </c:pt>
                <c:pt idx="109">
                  <c:v>1.3537557E-2</c:v>
                </c:pt>
                <c:pt idx="110">
                  <c:v>9.1979739999999994E-3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D4B0-401F-8AB0-993A5AC320F8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[2]Sheet1!$D$296:$DT$296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1.8915869999999999E-3</c:v>
                </c:pt>
                <c:pt idx="3">
                  <c:v>7.1846163000000001E-3</c:v>
                </c:pt>
                <c:pt idx="4">
                  <c:v>1.1288263999999999E-2</c:v>
                </c:pt>
                <c:pt idx="5">
                  <c:v>1.5051810000000001E-2</c:v>
                </c:pt>
                <c:pt idx="6">
                  <c:v>1.819956E-2</c:v>
                </c:pt>
                <c:pt idx="7">
                  <c:v>1.8059697E-2</c:v>
                </c:pt>
                <c:pt idx="8">
                  <c:v>1.3019289E-2</c:v>
                </c:pt>
                <c:pt idx="9">
                  <c:v>4.2380930000000001E-3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3.5342218E-3</c:v>
                </c:pt>
                <c:pt idx="16">
                  <c:v>5.5576389999999996E-3</c:v>
                </c:pt>
                <c:pt idx="17">
                  <c:v>4.865421E-3</c:v>
                </c:pt>
                <c:pt idx="18">
                  <c:v>2.9648389999999999E-3</c:v>
                </c:pt>
                <c:pt idx="19">
                  <c:v>1.1275809000000001E-3</c:v>
                </c:pt>
                <c:pt idx="20">
                  <c:v>4.1399999999999998E-4</c:v>
                </c:pt>
                <c:pt idx="21">
                  <c:v>1.4146297E-3</c:v>
                </c:pt>
                <c:pt idx="22">
                  <c:v>3.3625609E-3</c:v>
                </c:pt>
                <c:pt idx="23">
                  <c:v>4.9011037000000002E-3</c:v>
                </c:pt>
                <c:pt idx="24">
                  <c:v>7.1736300000000003E-3</c:v>
                </c:pt>
                <c:pt idx="25">
                  <c:v>9.4884754999999994E-3</c:v>
                </c:pt>
                <c:pt idx="26">
                  <c:v>1.3112112E-2</c:v>
                </c:pt>
                <c:pt idx="27">
                  <c:v>1.6600810000000001E-2</c:v>
                </c:pt>
                <c:pt idx="28">
                  <c:v>1.9900444999999999E-2</c:v>
                </c:pt>
                <c:pt idx="29">
                  <c:v>2.2557608999999999E-2</c:v>
                </c:pt>
                <c:pt idx="30">
                  <c:v>2.4249027999999999E-2</c:v>
                </c:pt>
                <c:pt idx="31">
                  <c:v>2.547288E-2</c:v>
                </c:pt>
                <c:pt idx="32">
                  <c:v>2.734553E-2</c:v>
                </c:pt>
                <c:pt idx="33">
                  <c:v>3.1993779999999999E-2</c:v>
                </c:pt>
                <c:pt idx="34">
                  <c:v>3.8714457000000001E-2</c:v>
                </c:pt>
                <c:pt idx="35">
                  <c:v>4.6539030000000002E-2</c:v>
                </c:pt>
                <c:pt idx="36">
                  <c:v>5.2629639999999998E-2</c:v>
                </c:pt>
                <c:pt idx="37">
                  <c:v>5.5532154E-2</c:v>
                </c:pt>
                <c:pt idx="38">
                  <c:v>5.4858419999999998E-2</c:v>
                </c:pt>
                <c:pt idx="39">
                  <c:v>5.2070297000000001E-2</c:v>
                </c:pt>
                <c:pt idx="40">
                  <c:v>4.7211546E-2</c:v>
                </c:pt>
                <c:pt idx="41">
                  <c:v>4.0990733000000001E-2</c:v>
                </c:pt>
                <c:pt idx="42">
                  <c:v>3.4089660000000001E-2</c:v>
                </c:pt>
                <c:pt idx="43">
                  <c:v>2.8493135999999999E-2</c:v>
                </c:pt>
                <c:pt idx="44">
                  <c:v>2.7405268E-2</c:v>
                </c:pt>
                <c:pt idx="45">
                  <c:v>3.0518888000000001E-2</c:v>
                </c:pt>
                <c:pt idx="46">
                  <c:v>3.4664210000000001E-2</c:v>
                </c:pt>
                <c:pt idx="47">
                  <c:v>3.6567240000000001E-2</c:v>
                </c:pt>
                <c:pt idx="48">
                  <c:v>3.5896341999999998E-2</c:v>
                </c:pt>
                <c:pt idx="49">
                  <c:v>3.3728525000000002E-2</c:v>
                </c:pt>
                <c:pt idx="50">
                  <c:v>3.0521844999999999E-2</c:v>
                </c:pt>
                <c:pt idx="51">
                  <c:v>2.7119615999999999E-2</c:v>
                </c:pt>
                <c:pt idx="52">
                  <c:v>2.5967784000000001E-2</c:v>
                </c:pt>
                <c:pt idx="53">
                  <c:v>2.8932085E-2</c:v>
                </c:pt>
                <c:pt idx="54">
                  <c:v>3.5879495999999997E-2</c:v>
                </c:pt>
                <c:pt idx="55">
                  <c:v>4.5273300000000002E-2</c:v>
                </c:pt>
                <c:pt idx="56">
                  <c:v>5.424064E-2</c:v>
                </c:pt>
                <c:pt idx="57">
                  <c:v>6.3001479999999999E-2</c:v>
                </c:pt>
                <c:pt idx="58">
                  <c:v>7.0728449999999998E-2</c:v>
                </c:pt>
                <c:pt idx="59">
                  <c:v>7.4108060000000003E-2</c:v>
                </c:pt>
                <c:pt idx="60">
                  <c:v>7.0604384000000006E-2</c:v>
                </c:pt>
                <c:pt idx="61">
                  <c:v>6.3573754999999996E-2</c:v>
                </c:pt>
                <c:pt idx="62">
                  <c:v>5.718409E-2</c:v>
                </c:pt>
                <c:pt idx="63">
                  <c:v>5.2007560000000001E-2</c:v>
                </c:pt>
                <c:pt idx="64">
                  <c:v>4.6039347000000001E-2</c:v>
                </c:pt>
                <c:pt idx="65">
                  <c:v>3.8948643999999998E-2</c:v>
                </c:pt>
                <c:pt idx="66">
                  <c:v>3.5986874000000002E-2</c:v>
                </c:pt>
                <c:pt idx="67">
                  <c:v>4.1164197E-2</c:v>
                </c:pt>
                <c:pt idx="68">
                  <c:v>5.1495935999999999E-2</c:v>
                </c:pt>
                <c:pt idx="69">
                  <c:v>5.7225737999999998E-2</c:v>
                </c:pt>
                <c:pt idx="70">
                  <c:v>5.2077465000000003E-2</c:v>
                </c:pt>
                <c:pt idx="71">
                  <c:v>3.7435244999999999E-2</c:v>
                </c:pt>
                <c:pt idx="72">
                  <c:v>2.100612E-2</c:v>
                </c:pt>
                <c:pt idx="73">
                  <c:v>9.2103979999999998E-3</c:v>
                </c:pt>
                <c:pt idx="74">
                  <c:v>4.0123234999999997E-3</c:v>
                </c:pt>
                <c:pt idx="75">
                  <c:v>3.203474E-3</c:v>
                </c:pt>
                <c:pt idx="76">
                  <c:v>4.7600986000000001E-3</c:v>
                </c:pt>
                <c:pt idx="77">
                  <c:v>8.0834029999999994E-3</c:v>
                </c:pt>
                <c:pt idx="78">
                  <c:v>1.3465819E-2</c:v>
                </c:pt>
                <c:pt idx="79">
                  <c:v>1.9639489999999999E-2</c:v>
                </c:pt>
                <c:pt idx="80">
                  <c:v>2.3357033999999999E-2</c:v>
                </c:pt>
                <c:pt idx="81">
                  <c:v>2.2340189999999999E-2</c:v>
                </c:pt>
                <c:pt idx="82">
                  <c:v>1.7094608000000001E-2</c:v>
                </c:pt>
                <c:pt idx="83">
                  <c:v>1.0858705E-2</c:v>
                </c:pt>
                <c:pt idx="84">
                  <c:v>7.202333E-3</c:v>
                </c:pt>
                <c:pt idx="85">
                  <c:v>8.4391935000000008E-3</c:v>
                </c:pt>
                <c:pt idx="86">
                  <c:v>1.4428455E-2</c:v>
                </c:pt>
                <c:pt idx="87">
                  <c:v>2.2952324E-2</c:v>
                </c:pt>
                <c:pt idx="88">
                  <c:v>3.1315137E-2</c:v>
                </c:pt>
                <c:pt idx="89">
                  <c:v>3.7093010000000003E-2</c:v>
                </c:pt>
                <c:pt idx="90">
                  <c:v>3.9092204999999998E-2</c:v>
                </c:pt>
                <c:pt idx="91">
                  <c:v>3.8326880000000001E-2</c:v>
                </c:pt>
                <c:pt idx="92">
                  <c:v>3.5331845000000001E-2</c:v>
                </c:pt>
                <c:pt idx="93">
                  <c:v>3.2289195999999999E-2</c:v>
                </c:pt>
                <c:pt idx="94">
                  <c:v>2.9493736E-2</c:v>
                </c:pt>
                <c:pt idx="95">
                  <c:v>2.5743311000000001E-2</c:v>
                </c:pt>
                <c:pt idx="96">
                  <c:v>2.4115771000000001E-2</c:v>
                </c:pt>
                <c:pt idx="97">
                  <c:v>2.2917409999999999E-2</c:v>
                </c:pt>
                <c:pt idx="98">
                  <c:v>2.1513086000000001E-2</c:v>
                </c:pt>
                <c:pt idx="99">
                  <c:v>2.0514192000000001E-2</c:v>
                </c:pt>
                <c:pt idx="100">
                  <c:v>2.1152339999999999E-2</c:v>
                </c:pt>
                <c:pt idx="101">
                  <c:v>2.2267548000000002E-2</c:v>
                </c:pt>
                <c:pt idx="102">
                  <c:v>2.2550781999999998E-2</c:v>
                </c:pt>
                <c:pt idx="103">
                  <c:v>2.3653359999999998E-2</c:v>
                </c:pt>
                <c:pt idx="104">
                  <c:v>2.4207672E-2</c:v>
                </c:pt>
                <c:pt idx="105">
                  <c:v>2.3870919000000001E-2</c:v>
                </c:pt>
                <c:pt idx="106">
                  <c:v>2.2553356E-2</c:v>
                </c:pt>
                <c:pt idx="107">
                  <c:v>2.0576437999999999E-2</c:v>
                </c:pt>
                <c:pt idx="108">
                  <c:v>1.7433275000000002E-2</c:v>
                </c:pt>
                <c:pt idx="109">
                  <c:v>1.3292378000000001E-2</c:v>
                </c:pt>
                <c:pt idx="110">
                  <c:v>8.8438219999999994E-3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D4B0-401F-8AB0-993A5AC320F8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[2]Sheet1!$D$297:$DT$297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2.1629081999999999E-3</c:v>
                </c:pt>
                <c:pt idx="3">
                  <c:v>6.9897123999999996E-3</c:v>
                </c:pt>
                <c:pt idx="4">
                  <c:v>1.0829582000000001E-2</c:v>
                </c:pt>
                <c:pt idx="5">
                  <c:v>1.4509677E-2</c:v>
                </c:pt>
                <c:pt idx="6">
                  <c:v>1.7787959999999998E-2</c:v>
                </c:pt>
                <c:pt idx="7">
                  <c:v>1.7970454E-2</c:v>
                </c:pt>
                <c:pt idx="8">
                  <c:v>1.3279549E-2</c:v>
                </c:pt>
                <c:pt idx="9">
                  <c:v>4.6752942999999996E-3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3.4103633000000001E-3</c:v>
                </c:pt>
                <c:pt idx="16">
                  <c:v>5.5418904E-3</c:v>
                </c:pt>
                <c:pt idx="17">
                  <c:v>4.9155364E-3</c:v>
                </c:pt>
                <c:pt idx="18">
                  <c:v>3.0519116999999998E-3</c:v>
                </c:pt>
                <c:pt idx="19">
                  <c:v>1.1599080000000001E-3</c:v>
                </c:pt>
                <c:pt idx="20">
                  <c:v>2.7300000000000002E-4</c:v>
                </c:pt>
                <c:pt idx="21">
                  <c:v>1.0085586999999999E-3</c:v>
                </c:pt>
                <c:pt idx="22">
                  <c:v>2.7204729000000001E-3</c:v>
                </c:pt>
                <c:pt idx="23">
                  <c:v>4.1560879999999996E-3</c:v>
                </c:pt>
                <c:pt idx="24">
                  <c:v>6.5193680000000002E-3</c:v>
                </c:pt>
                <c:pt idx="25">
                  <c:v>9.0286120000000001E-3</c:v>
                </c:pt>
                <c:pt idx="26">
                  <c:v>1.2819273000000001E-2</c:v>
                </c:pt>
                <c:pt idx="27">
                  <c:v>1.6462639000000001E-2</c:v>
                </c:pt>
                <c:pt idx="28">
                  <c:v>1.9884847000000001E-2</c:v>
                </c:pt>
                <c:pt idx="29">
                  <c:v>2.2593637999999999E-2</c:v>
                </c:pt>
                <c:pt idx="30">
                  <c:v>2.4239541999999999E-2</c:v>
                </c:pt>
                <c:pt idx="31">
                  <c:v>2.5314610000000001E-2</c:v>
                </c:pt>
                <c:pt idx="32">
                  <c:v>2.6972876999999999E-2</c:v>
                </c:pt>
                <c:pt idx="33">
                  <c:v>3.1494345999999999E-2</c:v>
                </c:pt>
                <c:pt idx="34">
                  <c:v>3.8203474000000001E-2</c:v>
                </c:pt>
                <c:pt idx="35">
                  <c:v>4.6070100000000003E-2</c:v>
                </c:pt>
                <c:pt idx="36">
                  <c:v>5.2133657E-2</c:v>
                </c:pt>
                <c:pt idx="37">
                  <c:v>5.4894150000000003E-2</c:v>
                </c:pt>
                <c:pt idx="38">
                  <c:v>5.4037303000000002E-2</c:v>
                </c:pt>
                <c:pt idx="39">
                  <c:v>5.1132318000000003E-2</c:v>
                </c:pt>
                <c:pt idx="40">
                  <c:v>4.6307019999999997E-2</c:v>
                </c:pt>
                <c:pt idx="41">
                  <c:v>4.0290090000000001E-2</c:v>
                </c:pt>
                <c:pt idx="42">
                  <c:v>3.3687130000000003E-2</c:v>
                </c:pt>
                <c:pt idx="43">
                  <c:v>2.8365647000000001E-2</c:v>
                </c:pt>
                <c:pt idx="44">
                  <c:v>2.7382066E-2</c:v>
                </c:pt>
                <c:pt idx="45">
                  <c:v>3.0353343000000001E-2</c:v>
                </c:pt>
                <c:pt idx="46">
                  <c:v>3.4211256000000002E-2</c:v>
                </c:pt>
                <c:pt idx="47">
                  <c:v>3.5908929999999999E-2</c:v>
                </c:pt>
                <c:pt idx="48">
                  <c:v>3.5292573000000001E-2</c:v>
                </c:pt>
                <c:pt idx="49">
                  <c:v>3.3402596E-2</c:v>
                </c:pt>
                <c:pt idx="50">
                  <c:v>3.0555005999999999E-2</c:v>
                </c:pt>
                <c:pt idx="51">
                  <c:v>2.7470353999999999E-2</c:v>
                </c:pt>
                <c:pt idx="52">
                  <c:v>2.6457971E-2</c:v>
                </c:pt>
                <c:pt idx="53">
                  <c:v>2.9280747999999999E-2</c:v>
                </c:pt>
                <c:pt idx="54">
                  <c:v>3.5816292999999999E-2</c:v>
                </c:pt>
                <c:pt idx="55">
                  <c:v>4.4704698000000001E-2</c:v>
                </c:pt>
                <c:pt idx="56">
                  <c:v>5.334916E-2</c:v>
                </c:pt>
                <c:pt idx="57">
                  <c:v>6.2070489999999999E-2</c:v>
                </c:pt>
                <c:pt idx="58">
                  <c:v>7.000199E-2</c:v>
                </c:pt>
                <c:pt idx="59">
                  <c:v>7.3728695999999996E-2</c:v>
                </c:pt>
                <c:pt idx="60">
                  <c:v>7.0613010000000004E-2</c:v>
                </c:pt>
                <c:pt idx="61">
                  <c:v>6.3950813999999995E-2</c:v>
                </c:pt>
                <c:pt idx="62">
                  <c:v>5.7801813E-2</c:v>
                </c:pt>
                <c:pt idx="63">
                  <c:v>5.2671663000000001E-2</c:v>
                </c:pt>
                <c:pt idx="64">
                  <c:v>4.6533591999999999E-2</c:v>
                </c:pt>
                <c:pt idx="65">
                  <c:v>3.9198030000000002E-2</c:v>
                </c:pt>
                <c:pt idx="66">
                  <c:v>3.6100180000000003E-2</c:v>
                </c:pt>
                <c:pt idx="67">
                  <c:v>4.1344671999999999E-2</c:v>
                </c:pt>
                <c:pt idx="68">
                  <c:v>5.1833990000000003E-2</c:v>
                </c:pt>
                <c:pt idx="69">
                  <c:v>5.7605407999999997E-2</c:v>
                </c:pt>
                <c:pt idx="70">
                  <c:v>5.2271436999999997E-2</c:v>
                </c:pt>
                <c:pt idx="71">
                  <c:v>3.7324364999999998E-2</c:v>
                </c:pt>
                <c:pt idx="72">
                  <c:v>2.066778E-2</c:v>
                </c:pt>
                <c:pt idx="73">
                  <c:v>8.8543509999999999E-3</c:v>
                </c:pt>
                <c:pt idx="74">
                  <c:v>3.8291928000000002E-3</c:v>
                </c:pt>
                <c:pt idx="75">
                  <c:v>3.2783501999999998E-3</c:v>
                </c:pt>
                <c:pt idx="76">
                  <c:v>5.0992889999999999E-3</c:v>
                </c:pt>
                <c:pt idx="77">
                  <c:v>8.638962E-3</c:v>
                </c:pt>
                <c:pt idx="78">
                  <c:v>1.4173003999999999E-2</c:v>
                </c:pt>
                <c:pt idx="79">
                  <c:v>2.0408299000000001E-2</c:v>
                </c:pt>
                <c:pt idx="80">
                  <c:v>2.4060128E-2</c:v>
                </c:pt>
                <c:pt idx="81">
                  <c:v>2.2820320000000002E-2</c:v>
                </c:pt>
                <c:pt idx="82">
                  <c:v>1.719246E-2</c:v>
                </c:pt>
                <c:pt idx="83">
                  <c:v>1.0484571999999999E-2</c:v>
                </c:pt>
                <c:pt idx="84">
                  <c:v>6.3873790000000003E-3</c:v>
                </c:pt>
                <c:pt idx="85">
                  <c:v>7.3501406999999996E-3</c:v>
                </c:pt>
                <c:pt idx="86">
                  <c:v>1.329966E-2</c:v>
                </c:pt>
                <c:pt idx="87">
                  <c:v>2.1976800000000001E-2</c:v>
                </c:pt>
                <c:pt idx="88">
                  <c:v>3.0628659999999999E-2</c:v>
                </c:pt>
                <c:pt idx="89">
                  <c:v>3.6794905000000003E-2</c:v>
                </c:pt>
                <c:pt idx="90">
                  <c:v>3.9204379999999997E-2</c:v>
                </c:pt>
                <c:pt idx="91">
                  <c:v>3.8832671999999999E-2</c:v>
                </c:pt>
                <c:pt idx="92">
                  <c:v>3.6102830000000002E-2</c:v>
                </c:pt>
                <c:pt idx="93">
                  <c:v>3.3182631999999997E-2</c:v>
                </c:pt>
                <c:pt idx="94">
                  <c:v>3.0382503000000002E-2</c:v>
                </c:pt>
                <c:pt idx="95">
                  <c:v>2.6546948000000001E-2</c:v>
                </c:pt>
                <c:pt idx="96">
                  <c:v>2.4781147E-2</c:v>
                </c:pt>
                <c:pt idx="97">
                  <c:v>2.3461304999999998E-2</c:v>
                </c:pt>
                <c:pt idx="98">
                  <c:v>2.1992714999999999E-2</c:v>
                </c:pt>
                <c:pt idx="99">
                  <c:v>2.0981235000000001E-2</c:v>
                </c:pt>
                <c:pt idx="100">
                  <c:v>2.1591610000000001E-2</c:v>
                </c:pt>
                <c:pt idx="101">
                  <c:v>2.2663932000000001E-2</c:v>
                </c:pt>
                <c:pt idx="102">
                  <c:v>2.2942679000000001E-2</c:v>
                </c:pt>
                <c:pt idx="103">
                  <c:v>2.4011547000000001E-2</c:v>
                </c:pt>
                <c:pt idx="104">
                  <c:v>2.4508068000000001E-2</c:v>
                </c:pt>
                <c:pt idx="105">
                  <c:v>2.4103810999999999E-2</c:v>
                </c:pt>
                <c:pt idx="106">
                  <c:v>2.2701631999999999E-2</c:v>
                </c:pt>
                <c:pt idx="107">
                  <c:v>2.0618554000000001E-2</c:v>
                </c:pt>
                <c:pt idx="108">
                  <c:v>1.7360667E-2</c:v>
                </c:pt>
                <c:pt idx="109">
                  <c:v>1.3093911999999999E-2</c:v>
                </c:pt>
                <c:pt idx="110">
                  <c:v>8.5202019999999993E-3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D4B0-401F-8AB0-993A5AC320F8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[2]Sheet1!$D$298:$DT$298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1.8081783E-3</c:v>
                </c:pt>
                <c:pt idx="3">
                  <c:v>6.4357590000000001E-3</c:v>
                </c:pt>
                <c:pt idx="4">
                  <c:v>1.0192916999999999E-2</c:v>
                </c:pt>
                <c:pt idx="5">
                  <c:v>1.3996823E-2</c:v>
                </c:pt>
                <c:pt idx="6">
                  <c:v>1.7526703000000001E-2</c:v>
                </c:pt>
                <c:pt idx="7">
                  <c:v>1.7986100000000001E-2</c:v>
                </c:pt>
                <c:pt idx="8">
                  <c:v>1.3474732999999999E-2</c:v>
                </c:pt>
                <c:pt idx="9">
                  <c:v>4.9269550000000002E-3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3.4597407E-3</c:v>
                </c:pt>
                <c:pt idx="16">
                  <c:v>5.6979270000000002E-3</c:v>
                </c:pt>
                <c:pt idx="17">
                  <c:v>5.2062334000000004E-3</c:v>
                </c:pt>
                <c:pt idx="18">
                  <c:v>3.4010329999999999E-3</c:v>
                </c:pt>
                <c:pt idx="19">
                  <c:v>1.4651445E-3</c:v>
                </c:pt>
                <c:pt idx="20">
                  <c:v>4.4000000000000002E-4</c:v>
                </c:pt>
                <c:pt idx="21">
                  <c:v>1.0441418E-3</c:v>
                </c:pt>
                <c:pt idx="22">
                  <c:v>2.6865067999999998E-3</c:v>
                </c:pt>
                <c:pt idx="23">
                  <c:v>4.1234953999999997E-3</c:v>
                </c:pt>
                <c:pt idx="24">
                  <c:v>6.4491792999999999E-3</c:v>
                </c:pt>
                <c:pt idx="25">
                  <c:v>8.8999739999999997E-3</c:v>
                </c:pt>
                <c:pt idx="26">
                  <c:v>1.2693911E-2</c:v>
                </c:pt>
                <c:pt idx="27">
                  <c:v>1.6428402000000002E-2</c:v>
                </c:pt>
                <c:pt idx="28">
                  <c:v>1.9998756999999999E-2</c:v>
                </c:pt>
                <c:pt idx="29">
                  <c:v>2.2815882999999999E-2</c:v>
                </c:pt>
                <c:pt idx="30">
                  <c:v>2.4492294000000001E-2</c:v>
                </c:pt>
                <c:pt idx="31">
                  <c:v>2.5533897999999999E-2</c:v>
                </c:pt>
                <c:pt idx="32">
                  <c:v>2.7131461999999999E-2</c:v>
                </c:pt>
                <c:pt idx="33">
                  <c:v>3.1566333000000002E-2</c:v>
                </c:pt>
                <c:pt idx="34">
                  <c:v>3.8170441999999999E-2</c:v>
                </c:pt>
                <c:pt idx="35">
                  <c:v>4.5950352999999999E-2</c:v>
                </c:pt>
                <c:pt idx="36">
                  <c:v>5.1957049999999998E-2</c:v>
                </c:pt>
                <c:pt idx="37">
                  <c:v>5.4671669999999999E-2</c:v>
                </c:pt>
                <c:pt idx="38">
                  <c:v>5.3768653E-2</c:v>
                </c:pt>
                <c:pt idx="39">
                  <c:v>5.0844951999999999E-2</c:v>
                </c:pt>
                <c:pt idx="40">
                  <c:v>4.6078920000000002E-2</c:v>
                </c:pt>
                <c:pt idx="41">
                  <c:v>4.0157218000000001E-2</c:v>
                </c:pt>
                <c:pt idx="42">
                  <c:v>3.3704317999999997E-2</c:v>
                </c:pt>
                <c:pt idx="43">
                  <c:v>2.8553720000000001E-2</c:v>
                </c:pt>
                <c:pt idx="44">
                  <c:v>2.7706616999999999E-2</c:v>
                </c:pt>
                <c:pt idx="45">
                  <c:v>3.0756817999999998E-2</c:v>
                </c:pt>
                <c:pt idx="46">
                  <c:v>3.4578398000000003E-2</c:v>
                </c:pt>
                <c:pt idx="47">
                  <c:v>3.6152869999999997E-2</c:v>
                </c:pt>
                <c:pt idx="48">
                  <c:v>3.5405222E-2</c:v>
                </c:pt>
                <c:pt idx="49">
                  <c:v>3.3469249999999999E-2</c:v>
                </c:pt>
                <c:pt idx="50">
                  <c:v>3.0638506999999999E-2</c:v>
                </c:pt>
                <c:pt idx="51">
                  <c:v>2.7522499999999998E-2</c:v>
                </c:pt>
                <c:pt idx="52">
                  <c:v>2.6377202999999998E-2</c:v>
                </c:pt>
                <c:pt idx="53">
                  <c:v>2.9010939999999999E-2</c:v>
                </c:pt>
                <c:pt idx="54">
                  <c:v>3.5410456E-2</c:v>
                </c:pt>
                <c:pt idx="55">
                  <c:v>4.4312780000000003E-2</c:v>
                </c:pt>
                <c:pt idx="56">
                  <c:v>5.3118784000000002E-2</c:v>
                </c:pt>
                <c:pt idx="57">
                  <c:v>6.2026075999999999E-2</c:v>
                </c:pt>
                <c:pt idx="58">
                  <c:v>7.0068199999999997E-2</c:v>
                </c:pt>
                <c:pt idx="59">
                  <c:v>7.3796669999999995E-2</c:v>
                </c:pt>
                <c:pt idx="60">
                  <c:v>7.0630349999999995E-2</c:v>
                </c:pt>
                <c:pt idx="61">
                  <c:v>6.3955999999999999E-2</c:v>
                </c:pt>
                <c:pt idx="62">
                  <c:v>5.7861026000000003E-2</c:v>
                </c:pt>
                <c:pt idx="63">
                  <c:v>5.2802082E-2</c:v>
                </c:pt>
                <c:pt idx="64">
                  <c:v>4.666344E-2</c:v>
                </c:pt>
                <c:pt idx="65">
                  <c:v>3.9245974000000003E-2</c:v>
                </c:pt>
                <c:pt idx="66">
                  <c:v>3.6044564000000001E-2</c:v>
                </c:pt>
                <c:pt idx="67">
                  <c:v>4.1242193000000003E-2</c:v>
                </c:pt>
                <c:pt idx="68">
                  <c:v>5.1788460000000001E-2</c:v>
                </c:pt>
                <c:pt idx="69">
                  <c:v>5.7667627999999999E-2</c:v>
                </c:pt>
                <c:pt idx="70">
                  <c:v>5.2390369999999999E-2</c:v>
                </c:pt>
                <c:pt idx="71">
                  <c:v>3.7369289999999999E-2</c:v>
                </c:pt>
                <c:pt idx="72">
                  <c:v>2.0558403999999999E-2</c:v>
                </c:pt>
                <c:pt idx="73">
                  <c:v>8.663324E-3</c:v>
                </c:pt>
                <c:pt idx="74">
                  <c:v>3.7438266000000002E-3</c:v>
                </c:pt>
                <c:pt idx="75">
                  <c:v>3.3972733999999998E-3</c:v>
                </c:pt>
                <c:pt idx="76">
                  <c:v>5.3377880000000004E-3</c:v>
                </c:pt>
                <c:pt idx="77">
                  <c:v>8.8471820000000003E-3</c:v>
                </c:pt>
                <c:pt idx="78">
                  <c:v>1.4316852E-2</c:v>
                </c:pt>
                <c:pt idx="79">
                  <c:v>2.0549861999999999E-2</c:v>
                </c:pt>
                <c:pt idx="80">
                  <c:v>2.4226538999999998E-2</c:v>
                </c:pt>
                <c:pt idx="81">
                  <c:v>2.2920486E-2</c:v>
                </c:pt>
                <c:pt idx="82">
                  <c:v>1.7108255999999999E-2</c:v>
                </c:pt>
                <c:pt idx="83">
                  <c:v>1.0180141E-2</c:v>
                </c:pt>
                <c:pt idx="84">
                  <c:v>5.9551583E-3</c:v>
                </c:pt>
                <c:pt idx="85">
                  <c:v>6.9508306000000001E-3</c:v>
                </c:pt>
                <c:pt idx="86">
                  <c:v>1.3073659499999999E-2</c:v>
                </c:pt>
                <c:pt idx="87">
                  <c:v>2.2008948E-2</c:v>
                </c:pt>
                <c:pt idx="88">
                  <c:v>3.0903839999999998E-2</c:v>
                </c:pt>
                <c:pt idx="89">
                  <c:v>3.7219156000000003E-2</c:v>
                </c:pt>
                <c:pt idx="90">
                  <c:v>3.9645859999999998E-2</c:v>
                </c:pt>
                <c:pt idx="91">
                  <c:v>3.9193560000000002E-2</c:v>
                </c:pt>
                <c:pt idx="92">
                  <c:v>3.6318466000000001E-2</c:v>
                </c:pt>
                <c:pt idx="93">
                  <c:v>3.3245990000000003E-2</c:v>
                </c:pt>
                <c:pt idx="94">
                  <c:v>3.0313271999999999E-2</c:v>
                </c:pt>
                <c:pt idx="95">
                  <c:v>2.6375606999999999E-2</c:v>
                </c:pt>
                <c:pt idx="96">
                  <c:v>2.4554266000000002E-2</c:v>
                </c:pt>
                <c:pt idx="97">
                  <c:v>2.3205139999999999E-2</c:v>
                </c:pt>
                <c:pt idx="98">
                  <c:v>2.1738279999999999E-2</c:v>
                </c:pt>
                <c:pt idx="99">
                  <c:v>2.0747268999999999E-2</c:v>
                </c:pt>
                <c:pt idx="100">
                  <c:v>2.1400295E-2</c:v>
                </c:pt>
                <c:pt idx="101">
                  <c:v>2.2494891999999999E-2</c:v>
                </c:pt>
                <c:pt idx="102">
                  <c:v>2.2830645E-2</c:v>
                </c:pt>
                <c:pt idx="103">
                  <c:v>2.3947949E-2</c:v>
                </c:pt>
                <c:pt idx="104">
                  <c:v>2.4483094E-2</c:v>
                </c:pt>
                <c:pt idx="105">
                  <c:v>2.4107696000000001E-2</c:v>
                </c:pt>
                <c:pt idx="106">
                  <c:v>2.2726465000000001E-2</c:v>
                </c:pt>
                <c:pt idx="107">
                  <c:v>2.0657284000000001E-2</c:v>
                </c:pt>
                <c:pt idx="108">
                  <c:v>1.7407307E-2</c:v>
                </c:pt>
                <c:pt idx="109">
                  <c:v>1.3145165E-2</c:v>
                </c:pt>
                <c:pt idx="110">
                  <c:v>8.5657319999999995E-3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D4B0-401F-8AB0-993A5AC320F8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[2]Sheet1!$D$299:$DT$299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1.5099505999999999E-3</c:v>
                </c:pt>
                <c:pt idx="3">
                  <c:v>6.2148639999999996E-3</c:v>
                </c:pt>
                <c:pt idx="4">
                  <c:v>1.0076131E-2</c:v>
                </c:pt>
                <c:pt idx="5">
                  <c:v>1.3997336000000001E-2</c:v>
                </c:pt>
                <c:pt idx="6">
                  <c:v>1.7638371999999999E-2</c:v>
                </c:pt>
                <c:pt idx="7">
                  <c:v>1.8126102000000002E-2</c:v>
                </c:pt>
                <c:pt idx="8">
                  <c:v>1.3552664000000001E-2</c:v>
                </c:pt>
                <c:pt idx="9">
                  <c:v>4.8790109999999999E-3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3.7366508000000001E-3</c:v>
                </c:pt>
                <c:pt idx="16">
                  <c:v>5.7674809999999996E-3</c:v>
                </c:pt>
                <c:pt idx="17">
                  <c:v>4.8951977000000002E-3</c:v>
                </c:pt>
                <c:pt idx="18">
                  <c:v>2.7549766999999999E-3</c:v>
                </c:pt>
                <c:pt idx="19">
                  <c:v>7.1400000000000001E-4</c:v>
                </c:pt>
                <c:pt idx="20">
                  <c:v>0</c:v>
                </c:pt>
                <c:pt idx="21">
                  <c:v>7.6300000000000001E-4</c:v>
                </c:pt>
                <c:pt idx="22">
                  <c:v>2.6884282000000002E-3</c:v>
                </c:pt>
                <c:pt idx="23">
                  <c:v>4.3270749999999997E-3</c:v>
                </c:pt>
                <c:pt idx="24">
                  <c:v>6.7344470000000002E-3</c:v>
                </c:pt>
                <c:pt idx="25">
                  <c:v>9.1779259999999994E-3</c:v>
                </c:pt>
                <c:pt idx="26">
                  <c:v>1.2820082999999999E-2</c:v>
                </c:pt>
                <c:pt idx="27">
                  <c:v>1.6252754000000001E-2</c:v>
                </c:pt>
                <c:pt idx="28">
                  <c:v>1.9465605E-2</c:v>
                </c:pt>
                <c:pt idx="29">
                  <c:v>2.1998630000000002E-2</c:v>
                </c:pt>
                <c:pt idx="30">
                  <c:v>2.3566533000000001E-2</c:v>
                </c:pt>
                <c:pt idx="31">
                  <c:v>2.4714071000000001E-2</c:v>
                </c:pt>
                <c:pt idx="32">
                  <c:v>2.6547030999999999E-2</c:v>
                </c:pt>
                <c:pt idx="33">
                  <c:v>3.1234931000000001E-2</c:v>
                </c:pt>
                <c:pt idx="34">
                  <c:v>3.8008491999999998E-2</c:v>
                </c:pt>
                <c:pt idx="35">
                  <c:v>4.584618E-2</c:v>
                </c:pt>
                <c:pt idx="36">
                  <c:v>5.1839522999999998E-2</c:v>
                </c:pt>
                <c:pt idx="37">
                  <c:v>5.4541989999999999E-2</c:v>
                </c:pt>
                <c:pt idx="38">
                  <c:v>5.3595297E-2</c:v>
                </c:pt>
                <c:pt idx="39">
                  <c:v>5.0621670000000001E-2</c:v>
                </c:pt>
                <c:pt idx="40">
                  <c:v>4.5793142000000002E-2</c:v>
                </c:pt>
                <c:pt idx="41">
                  <c:v>3.9768762999999999E-2</c:v>
                </c:pt>
                <c:pt idx="42">
                  <c:v>3.3191390000000001E-2</c:v>
                </c:pt>
                <c:pt idx="43">
                  <c:v>2.7970746000000001E-2</c:v>
                </c:pt>
                <c:pt idx="44">
                  <c:v>2.7160937E-2</c:v>
                </c:pt>
                <c:pt idx="45">
                  <c:v>3.0297522E-2</c:v>
                </c:pt>
                <c:pt idx="46">
                  <c:v>3.4171677999999997E-2</c:v>
                </c:pt>
                <c:pt idx="47">
                  <c:v>3.5757508E-2</c:v>
                </c:pt>
                <c:pt idx="48">
                  <c:v>3.5065692000000002E-2</c:v>
                </c:pt>
                <c:pt idx="49">
                  <c:v>3.3291396000000001E-2</c:v>
                </c:pt>
                <c:pt idx="50">
                  <c:v>3.06564E-2</c:v>
                </c:pt>
                <c:pt idx="51">
                  <c:v>2.7686156E-2</c:v>
                </c:pt>
                <c:pt idx="52">
                  <c:v>2.6532666999999999E-2</c:v>
                </c:pt>
                <c:pt idx="53">
                  <c:v>2.9020151000000001E-2</c:v>
                </c:pt>
                <c:pt idx="54">
                  <c:v>3.5213303000000001E-2</c:v>
                </c:pt>
                <c:pt idx="55">
                  <c:v>4.396796E-2</c:v>
                </c:pt>
                <c:pt idx="56">
                  <c:v>5.2761181999999997E-2</c:v>
                </c:pt>
                <c:pt idx="57">
                  <c:v>6.1794803000000002E-2</c:v>
                </c:pt>
                <c:pt idx="58">
                  <c:v>6.9999136000000003E-2</c:v>
                </c:pt>
                <c:pt idx="59">
                  <c:v>7.3892966000000004E-2</c:v>
                </c:pt>
                <c:pt idx="60">
                  <c:v>7.0861110000000005E-2</c:v>
                </c:pt>
                <c:pt idx="61">
                  <c:v>6.4309335999999995E-2</c:v>
                </c:pt>
                <c:pt idx="62">
                  <c:v>5.8282340000000002E-2</c:v>
                </c:pt>
                <c:pt idx="63">
                  <c:v>5.3229180000000001E-2</c:v>
                </c:pt>
                <c:pt idx="64">
                  <c:v>4.7035809999999997E-2</c:v>
                </c:pt>
                <c:pt idx="65">
                  <c:v>3.9506882E-2</c:v>
                </c:pt>
                <c:pt idx="66">
                  <c:v>3.6168131999999999E-2</c:v>
                </c:pt>
                <c:pt idx="67">
                  <c:v>4.1271272999999997E-2</c:v>
                </c:pt>
                <c:pt idx="68">
                  <c:v>5.1792912000000003E-2</c:v>
                </c:pt>
                <c:pt idx="69">
                  <c:v>5.7719435999999999E-2</c:v>
                </c:pt>
                <c:pt idx="70">
                  <c:v>5.252627E-2</c:v>
                </c:pt>
                <c:pt idx="71">
                  <c:v>3.761014E-2</c:v>
                </c:pt>
                <c:pt idx="72">
                  <c:v>2.0910291000000001E-2</c:v>
                </c:pt>
                <c:pt idx="73">
                  <c:v>9.0616529999999994E-3</c:v>
                </c:pt>
                <c:pt idx="74">
                  <c:v>4.0307255000000004E-3</c:v>
                </c:pt>
                <c:pt idx="75">
                  <c:v>3.4899951000000001E-3</c:v>
                </c:pt>
                <c:pt idx="76">
                  <c:v>5.3437576000000004E-3</c:v>
                </c:pt>
                <c:pt idx="77">
                  <c:v>8.9600099999999992E-3</c:v>
                </c:pt>
                <c:pt idx="78">
                  <c:v>1.4612908500000001E-2</c:v>
                </c:pt>
                <c:pt idx="79">
                  <c:v>2.0929047999999999E-2</c:v>
                </c:pt>
                <c:pt idx="80">
                  <c:v>2.4522611999999999E-2</c:v>
                </c:pt>
                <c:pt idx="81">
                  <c:v>2.3035124000000001E-2</c:v>
                </c:pt>
                <c:pt idx="82">
                  <c:v>1.7027896000000001E-2</c:v>
                </c:pt>
                <c:pt idx="83">
                  <c:v>9.9302120000000008E-3</c:v>
                </c:pt>
                <c:pt idx="84">
                  <c:v>5.5600759999999997E-3</c:v>
                </c:pt>
                <c:pt idx="85">
                  <c:v>6.4693913000000002E-3</c:v>
                </c:pt>
                <c:pt idx="86">
                  <c:v>1.2596724E-2</c:v>
                </c:pt>
                <c:pt idx="87">
                  <c:v>2.1597709999999999E-2</c:v>
                </c:pt>
                <c:pt idx="88">
                  <c:v>3.0592790000000002E-2</c:v>
                </c:pt>
                <c:pt idx="89">
                  <c:v>3.7030649999999998E-2</c:v>
                </c:pt>
                <c:pt idx="90">
                  <c:v>3.9567772000000001E-2</c:v>
                </c:pt>
                <c:pt idx="91">
                  <c:v>3.9239037999999997E-2</c:v>
                </c:pt>
                <c:pt idx="92">
                  <c:v>3.6482130000000002E-2</c:v>
                </c:pt>
                <c:pt idx="93">
                  <c:v>3.3497088000000001E-2</c:v>
                </c:pt>
                <c:pt idx="94">
                  <c:v>3.0610320999999999E-2</c:v>
                </c:pt>
                <c:pt idx="95">
                  <c:v>2.6713757000000001E-2</c:v>
                </c:pt>
                <c:pt idx="96">
                  <c:v>2.4914862999999999E-2</c:v>
                </c:pt>
                <c:pt idx="97">
                  <c:v>2.3601420000000001E-2</c:v>
                </c:pt>
                <c:pt idx="98">
                  <c:v>2.2176666000000001E-2</c:v>
                </c:pt>
                <c:pt idx="99">
                  <c:v>2.1217808000000001E-2</c:v>
                </c:pt>
                <c:pt idx="100">
                  <c:v>2.1860866E-2</c:v>
                </c:pt>
                <c:pt idx="101">
                  <c:v>2.2939279999999999E-2</c:v>
                </c:pt>
                <c:pt idx="102">
                  <c:v>2.3231199000000001E-2</c:v>
                </c:pt>
                <c:pt idx="103">
                  <c:v>2.4296189999999999E-2</c:v>
                </c:pt>
                <c:pt idx="104">
                  <c:v>2.4758954E-2</c:v>
                </c:pt>
                <c:pt idx="105">
                  <c:v>2.4301766999999998E-2</c:v>
                </c:pt>
                <c:pt idx="106">
                  <c:v>2.2827041999999999E-2</c:v>
                </c:pt>
                <c:pt idx="107">
                  <c:v>2.0679896999999999E-2</c:v>
                </c:pt>
                <c:pt idx="108">
                  <c:v>1.7312653000000001E-2</c:v>
                </c:pt>
                <c:pt idx="109">
                  <c:v>1.2930865999999999E-2</c:v>
                </c:pt>
                <c:pt idx="110">
                  <c:v>8.2365340000000002E-3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D4B0-401F-8AB0-993A5AC320F8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[2]Sheet1!$D$300:$DT$300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1.5244983000000001E-3</c:v>
                </c:pt>
                <c:pt idx="3">
                  <c:v>5.6831212999999998E-3</c:v>
                </c:pt>
                <c:pt idx="4">
                  <c:v>9.2000659999999998E-3</c:v>
                </c:pt>
                <c:pt idx="5">
                  <c:v>1.30285565E-2</c:v>
                </c:pt>
                <c:pt idx="6">
                  <c:v>1.6804619999999999E-2</c:v>
                </c:pt>
                <c:pt idx="7">
                  <c:v>1.7596317E-2</c:v>
                </c:pt>
                <c:pt idx="8">
                  <c:v>1.3329362000000001E-2</c:v>
                </c:pt>
                <c:pt idx="9">
                  <c:v>4.8651676999999999E-3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3.4251200999999998E-3</c:v>
                </c:pt>
                <c:pt idx="16">
                  <c:v>5.5339839999999996E-3</c:v>
                </c:pt>
                <c:pt idx="17">
                  <c:v>4.9560326000000002E-3</c:v>
                </c:pt>
                <c:pt idx="18">
                  <c:v>3.0247009999999999E-3</c:v>
                </c:pt>
                <c:pt idx="19">
                  <c:v>9.4899999999999997E-4</c:v>
                </c:pt>
                <c:pt idx="20">
                  <c:v>0</c:v>
                </c:pt>
                <c:pt idx="21">
                  <c:v>3.6600000000000001E-4</c:v>
                </c:pt>
                <c:pt idx="22">
                  <c:v>1.9636686999999998E-3</c:v>
                </c:pt>
                <c:pt idx="23">
                  <c:v>3.3184881000000001E-3</c:v>
                </c:pt>
                <c:pt idx="24">
                  <c:v>5.5329070000000001E-3</c:v>
                </c:pt>
                <c:pt idx="25">
                  <c:v>7.9743910000000008E-3</c:v>
                </c:pt>
                <c:pt idx="26">
                  <c:v>1.1798629999999999E-2</c:v>
                </c:pt>
                <c:pt idx="27">
                  <c:v>1.5620456E-2</c:v>
                </c:pt>
                <c:pt idx="28">
                  <c:v>1.9276596999999999E-2</c:v>
                </c:pt>
                <c:pt idx="29">
                  <c:v>2.2160190999999999E-2</c:v>
                </c:pt>
                <c:pt idx="30">
                  <c:v>2.3874853000000001E-2</c:v>
                </c:pt>
                <c:pt idx="31">
                  <c:v>2.4934007000000001E-2</c:v>
                </c:pt>
                <c:pt idx="32">
                  <c:v>2.6483439000000001E-2</c:v>
                </c:pt>
                <c:pt idx="33">
                  <c:v>3.0819332000000001E-2</c:v>
                </c:pt>
                <c:pt idx="34">
                  <c:v>3.7270610000000003E-2</c:v>
                </c:pt>
                <c:pt idx="35">
                  <c:v>4.4842269999999997E-2</c:v>
                </c:pt>
                <c:pt idx="36">
                  <c:v>5.0617713000000002E-2</c:v>
                </c:pt>
                <c:pt idx="37">
                  <c:v>5.3157344000000002E-2</c:v>
                </c:pt>
                <c:pt idx="38">
                  <c:v>5.2143347E-2</c:v>
                </c:pt>
                <c:pt idx="39">
                  <c:v>4.9216469999999998E-2</c:v>
                </c:pt>
                <c:pt idx="40">
                  <c:v>4.4621684000000002E-2</c:v>
                </c:pt>
                <c:pt idx="41">
                  <c:v>3.9023290000000002E-2</c:v>
                </c:pt>
                <c:pt idx="42">
                  <c:v>3.2912783000000001E-2</c:v>
                </c:pt>
                <c:pt idx="43">
                  <c:v>2.7996766999999999E-2</c:v>
                </c:pt>
                <c:pt idx="44">
                  <c:v>2.7175228999999999E-2</c:v>
                </c:pt>
                <c:pt idx="45">
                  <c:v>3.0035811999999999E-2</c:v>
                </c:pt>
                <c:pt idx="46">
                  <c:v>3.3579091999999998E-2</c:v>
                </c:pt>
                <c:pt idx="47">
                  <c:v>3.4979224000000003E-2</c:v>
                </c:pt>
                <c:pt idx="48">
                  <c:v>3.428995E-2</c:v>
                </c:pt>
                <c:pt idx="49">
                  <c:v>3.2668589999999997E-2</c:v>
                </c:pt>
                <c:pt idx="50">
                  <c:v>3.0290646000000001E-2</c:v>
                </c:pt>
                <c:pt idx="51">
                  <c:v>2.7625351999999999E-2</c:v>
                </c:pt>
                <c:pt idx="52">
                  <c:v>2.6692456E-2</c:v>
                </c:pt>
                <c:pt idx="53">
                  <c:v>2.9104689999999999E-2</c:v>
                </c:pt>
                <c:pt idx="54">
                  <c:v>3.4877114000000001E-2</c:v>
                </c:pt>
                <c:pt idx="55">
                  <c:v>4.3081139999999997E-2</c:v>
                </c:pt>
                <c:pt idx="56">
                  <c:v>5.156401E-2</c:v>
                </c:pt>
                <c:pt idx="57">
                  <c:v>6.0660859999999997E-2</c:v>
                </c:pt>
                <c:pt idx="58">
                  <c:v>6.9248273999999999E-2</c:v>
                </c:pt>
                <c:pt idx="59">
                  <c:v>7.3648829999999998E-2</c:v>
                </c:pt>
                <c:pt idx="60">
                  <c:v>7.1061780000000005E-2</c:v>
                </c:pt>
                <c:pt idx="61">
                  <c:v>6.4812675E-2</c:v>
                </c:pt>
                <c:pt idx="62">
                  <c:v>5.8907844000000001E-2</c:v>
                </c:pt>
                <c:pt idx="63">
                  <c:v>5.3837853999999997E-2</c:v>
                </c:pt>
                <c:pt idx="64">
                  <c:v>4.7501700000000001E-2</c:v>
                </c:pt>
                <c:pt idx="65">
                  <c:v>3.9852127000000001E-2</c:v>
                </c:pt>
                <c:pt idx="66">
                  <c:v>3.6509760000000002E-2</c:v>
                </c:pt>
                <c:pt idx="67">
                  <c:v>4.1731329999999997E-2</c:v>
                </c:pt>
                <c:pt idx="68">
                  <c:v>5.2388549999999999E-2</c:v>
                </c:pt>
                <c:pt idx="69">
                  <c:v>5.8290884000000001E-2</c:v>
                </c:pt>
                <c:pt idx="70">
                  <c:v>5.2850939999999999E-2</c:v>
                </c:pt>
                <c:pt idx="71">
                  <c:v>3.7594757999999999E-2</c:v>
                </c:pt>
                <c:pt idx="72">
                  <c:v>2.0668342999999999E-2</c:v>
                </c:pt>
                <c:pt idx="73">
                  <c:v>8.8431199999999995E-3</c:v>
                </c:pt>
                <c:pt idx="74">
                  <c:v>4.0663100000000001E-3</c:v>
                </c:pt>
                <c:pt idx="75">
                  <c:v>3.8329987E-3</c:v>
                </c:pt>
                <c:pt idx="76">
                  <c:v>5.8865445000000002E-3</c:v>
                </c:pt>
                <c:pt idx="77">
                  <c:v>9.533929E-3</c:v>
                </c:pt>
                <c:pt idx="78">
                  <c:v>1.5127043999999999E-2</c:v>
                </c:pt>
                <c:pt idx="79">
                  <c:v>2.1382051999999999E-2</c:v>
                </c:pt>
                <c:pt idx="80">
                  <c:v>2.4952209999999999E-2</c:v>
                </c:pt>
                <c:pt idx="81">
                  <c:v>2.3415564999999999E-2</c:v>
                </c:pt>
                <c:pt idx="82">
                  <c:v>1.7248632E-2</c:v>
                </c:pt>
                <c:pt idx="83">
                  <c:v>9.8406139999999993E-3</c:v>
                </c:pt>
                <c:pt idx="84">
                  <c:v>5.0475090000000004E-3</c:v>
                </c:pt>
                <c:pt idx="85">
                  <c:v>5.5638099999999998E-3</c:v>
                </c:pt>
                <c:pt idx="86">
                  <c:v>1.1477218000000001E-2</c:v>
                </c:pt>
                <c:pt idx="87">
                  <c:v>2.0504277000000001E-2</c:v>
                </c:pt>
                <c:pt idx="88">
                  <c:v>2.9764708000000001E-2</c:v>
                </c:pt>
                <c:pt idx="89">
                  <c:v>3.6660466000000003E-2</c:v>
                </c:pt>
                <c:pt idx="90">
                  <c:v>3.9708133999999999E-2</c:v>
                </c:pt>
                <c:pt idx="91">
                  <c:v>3.9878410000000003E-2</c:v>
                </c:pt>
                <c:pt idx="92">
                  <c:v>3.7415101999999999E-2</c:v>
                </c:pt>
                <c:pt idx="93">
                  <c:v>3.4494205999999999E-2</c:v>
                </c:pt>
                <c:pt idx="94">
                  <c:v>3.1511560000000001E-2</c:v>
                </c:pt>
                <c:pt idx="95">
                  <c:v>2.7456027000000001E-2</c:v>
                </c:pt>
                <c:pt idx="96">
                  <c:v>2.5462295999999999E-2</c:v>
                </c:pt>
                <c:pt idx="97">
                  <c:v>2.402905E-2</c:v>
                </c:pt>
                <c:pt idx="98">
                  <c:v>2.2582558999999999E-2</c:v>
                </c:pt>
                <c:pt idx="99">
                  <c:v>2.1664304999999998E-2</c:v>
                </c:pt>
                <c:pt idx="100">
                  <c:v>2.2331647999999999E-2</c:v>
                </c:pt>
                <c:pt idx="101">
                  <c:v>2.3439313999999999E-2</c:v>
                </c:pt>
                <c:pt idx="102">
                  <c:v>2.3765529000000001E-2</c:v>
                </c:pt>
                <c:pt idx="103">
                  <c:v>2.4796263999999998E-2</c:v>
                </c:pt>
                <c:pt idx="104">
                  <c:v>2.5181881999999999E-2</c:v>
                </c:pt>
                <c:pt idx="105">
                  <c:v>2.4630202E-2</c:v>
                </c:pt>
                <c:pt idx="106">
                  <c:v>2.3035304999999999E-2</c:v>
                </c:pt>
                <c:pt idx="107">
                  <c:v>2.075221E-2</c:v>
                </c:pt>
                <c:pt idx="108">
                  <c:v>1.7234603000000001E-2</c:v>
                </c:pt>
                <c:pt idx="109">
                  <c:v>1.2697834999999999E-2</c:v>
                </c:pt>
                <c:pt idx="110">
                  <c:v>7.8628459999999997E-3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D4B0-401F-8AB0-993A5AC320F8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[2]Sheet1!$D$301:$DT$301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1.3903482000000001E-3</c:v>
                </c:pt>
                <c:pt idx="3">
                  <c:v>5.8910480000000003E-3</c:v>
                </c:pt>
                <c:pt idx="4">
                  <c:v>9.5948019999999995E-3</c:v>
                </c:pt>
                <c:pt idx="5">
                  <c:v>1.3409703E-2</c:v>
                </c:pt>
                <c:pt idx="6">
                  <c:v>1.7063247E-2</c:v>
                </c:pt>
                <c:pt idx="7">
                  <c:v>1.7724904999999999E-2</c:v>
                </c:pt>
                <c:pt idx="8">
                  <c:v>1.3361967000000001E-2</c:v>
                </c:pt>
                <c:pt idx="9">
                  <c:v>4.8069855999999999E-3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3.4406217999999999E-3</c:v>
                </c:pt>
                <c:pt idx="16">
                  <c:v>5.6762039999999998E-3</c:v>
                </c:pt>
                <c:pt idx="17">
                  <c:v>5.1081753000000001E-3</c:v>
                </c:pt>
                <c:pt idx="18">
                  <c:v>3.1310036E-3</c:v>
                </c:pt>
                <c:pt idx="19">
                  <c:v>1.0523694E-3</c:v>
                </c:pt>
                <c:pt idx="20">
                  <c:v>0</c:v>
                </c:pt>
                <c:pt idx="21">
                  <c:v>6.1200000000000002E-4</c:v>
                </c:pt>
                <c:pt idx="22">
                  <c:v>2.2275251999999998E-3</c:v>
                </c:pt>
                <c:pt idx="23">
                  <c:v>3.5181886E-3</c:v>
                </c:pt>
                <c:pt idx="24">
                  <c:v>5.6724059999999996E-3</c:v>
                </c:pt>
                <c:pt idx="25">
                  <c:v>8.0990119999999992E-3</c:v>
                </c:pt>
                <c:pt idx="26">
                  <c:v>1.19135035E-2</c:v>
                </c:pt>
                <c:pt idx="27">
                  <c:v>1.5659828000000001E-2</c:v>
                </c:pt>
                <c:pt idx="28">
                  <c:v>1.9151405999999999E-2</c:v>
                </c:pt>
                <c:pt idx="29">
                  <c:v>2.1891727999999999E-2</c:v>
                </c:pt>
                <c:pt idx="30">
                  <c:v>2.3569573E-2</c:v>
                </c:pt>
                <c:pt idx="31">
                  <c:v>2.469785E-2</c:v>
                </c:pt>
                <c:pt idx="32">
                  <c:v>2.6350276999999998E-2</c:v>
                </c:pt>
                <c:pt idx="33">
                  <c:v>3.0819312000000001E-2</c:v>
                </c:pt>
                <c:pt idx="34">
                  <c:v>3.7436369999999997E-2</c:v>
                </c:pt>
                <c:pt idx="35">
                  <c:v>4.5190557999999999E-2</c:v>
                </c:pt>
                <c:pt idx="36">
                  <c:v>5.1062233999999998E-2</c:v>
                </c:pt>
                <c:pt idx="37">
                  <c:v>5.3537840000000003E-2</c:v>
                </c:pt>
                <c:pt idx="38">
                  <c:v>5.2330469999999997E-2</c:v>
                </c:pt>
                <c:pt idx="39">
                  <c:v>4.9244545000000001E-2</c:v>
                </c:pt>
                <c:pt idx="40">
                  <c:v>4.4588483999999998E-2</c:v>
                </c:pt>
                <c:pt idx="41">
                  <c:v>3.9006161999999997E-2</c:v>
                </c:pt>
                <c:pt idx="42">
                  <c:v>3.2885400000000002E-2</c:v>
                </c:pt>
                <c:pt idx="43">
                  <c:v>2.7926289999999999E-2</c:v>
                </c:pt>
                <c:pt idx="44">
                  <c:v>2.7087947000000001E-2</c:v>
                </c:pt>
                <c:pt idx="45">
                  <c:v>2.9995944E-2</c:v>
                </c:pt>
                <c:pt idx="46">
                  <c:v>3.3633307000000001E-2</c:v>
                </c:pt>
                <c:pt idx="47">
                  <c:v>3.5155322000000003E-2</c:v>
                </c:pt>
                <c:pt idx="48">
                  <c:v>3.4596822999999999E-2</c:v>
                </c:pt>
                <c:pt idx="49">
                  <c:v>3.3072416E-2</c:v>
                </c:pt>
                <c:pt idx="50">
                  <c:v>3.0699147E-2</c:v>
                </c:pt>
                <c:pt idx="51">
                  <c:v>2.7959497999999999E-2</c:v>
                </c:pt>
                <c:pt idx="52">
                  <c:v>2.6895717E-2</c:v>
                </c:pt>
                <c:pt idx="53">
                  <c:v>2.9192706999999998E-2</c:v>
                </c:pt>
                <c:pt idx="54">
                  <c:v>3.4879476E-2</c:v>
                </c:pt>
                <c:pt idx="55">
                  <c:v>4.2990945000000003E-2</c:v>
                </c:pt>
                <c:pt idx="56">
                  <c:v>5.1331922000000002E-2</c:v>
                </c:pt>
                <c:pt idx="57">
                  <c:v>6.0295840000000003E-2</c:v>
                </c:pt>
                <c:pt idx="58">
                  <c:v>6.8787829999999994E-2</c:v>
                </c:pt>
                <c:pt idx="59">
                  <c:v>7.3185466000000005E-2</c:v>
                </c:pt>
                <c:pt idx="60">
                  <c:v>7.0702984999999996E-2</c:v>
                </c:pt>
                <c:pt idx="61">
                  <c:v>6.4635689999999996E-2</c:v>
                </c:pt>
                <c:pt idx="62">
                  <c:v>5.8909256E-2</c:v>
                </c:pt>
                <c:pt idx="63">
                  <c:v>5.3929810000000002E-2</c:v>
                </c:pt>
                <c:pt idx="64">
                  <c:v>4.7595169999999999E-2</c:v>
                </c:pt>
                <c:pt idx="65">
                  <c:v>3.9874720000000002E-2</c:v>
                </c:pt>
                <c:pt idx="66">
                  <c:v>3.6482516999999999E-2</c:v>
                </c:pt>
                <c:pt idx="67">
                  <c:v>4.1736500000000003E-2</c:v>
                </c:pt>
                <c:pt idx="68">
                  <c:v>5.2470509999999998E-2</c:v>
                </c:pt>
                <c:pt idx="69">
                  <c:v>5.843835E-2</c:v>
                </c:pt>
                <c:pt idx="70">
                  <c:v>5.30044E-2</c:v>
                </c:pt>
                <c:pt idx="71">
                  <c:v>3.7719971999999997E-2</c:v>
                </c:pt>
                <c:pt idx="72">
                  <c:v>2.0792207E-2</c:v>
                </c:pt>
                <c:pt idx="73">
                  <c:v>9.0222810000000001E-3</c:v>
                </c:pt>
                <c:pt idx="74">
                  <c:v>4.3012060000000001E-3</c:v>
                </c:pt>
                <c:pt idx="75">
                  <c:v>4.0630576999999999E-3</c:v>
                </c:pt>
                <c:pt idx="76">
                  <c:v>6.0191745999999997E-3</c:v>
                </c:pt>
                <c:pt idx="77">
                  <c:v>9.5003020000000004E-3</c:v>
                </c:pt>
                <c:pt idx="78">
                  <c:v>1.4959584999999999E-2</c:v>
                </c:pt>
                <c:pt idx="79">
                  <c:v>2.1200005000000001E-2</c:v>
                </c:pt>
                <c:pt idx="80">
                  <c:v>2.4871645000000001E-2</c:v>
                </c:pt>
                <c:pt idx="81">
                  <c:v>2.3477723999999998E-2</c:v>
                </c:pt>
                <c:pt idx="82">
                  <c:v>1.7408164E-2</c:v>
                </c:pt>
                <c:pt idx="83">
                  <c:v>1.0023057E-2</c:v>
                </c:pt>
                <c:pt idx="84">
                  <c:v>5.1937219999999996E-3</c:v>
                </c:pt>
                <c:pt idx="85">
                  <c:v>5.6249433999999996E-3</c:v>
                </c:pt>
                <c:pt idx="86">
                  <c:v>1.139984E-2</c:v>
                </c:pt>
                <c:pt idx="87">
                  <c:v>2.0252036000000001E-2</c:v>
                </c:pt>
                <c:pt idx="88">
                  <c:v>2.9351843999999998E-2</c:v>
                </c:pt>
                <c:pt idx="89">
                  <c:v>3.6164463000000001E-2</c:v>
                </c:pt>
                <c:pt idx="90">
                  <c:v>3.9201939999999998E-2</c:v>
                </c:pt>
                <c:pt idx="91">
                  <c:v>3.9481080000000002E-2</c:v>
                </c:pt>
                <c:pt idx="92">
                  <c:v>3.7188581999999998E-2</c:v>
                </c:pt>
                <c:pt idx="93">
                  <c:v>3.4462195000000001E-2</c:v>
                </c:pt>
                <c:pt idx="94">
                  <c:v>3.1643009999999999E-2</c:v>
                </c:pt>
                <c:pt idx="95">
                  <c:v>2.7681180999999999E-2</c:v>
                </c:pt>
                <c:pt idx="96">
                  <c:v>2.5738087999999999E-2</c:v>
                </c:pt>
                <c:pt idx="97">
                  <c:v>2.4302263000000001E-2</c:v>
                </c:pt>
                <c:pt idx="98">
                  <c:v>2.2820199999999999E-2</c:v>
                </c:pt>
                <c:pt idx="99">
                  <c:v>2.1849940000000002E-2</c:v>
                </c:pt>
                <c:pt idx="100">
                  <c:v>2.2461979999999999E-2</c:v>
                </c:pt>
                <c:pt idx="101">
                  <c:v>2.3542954000000001E-2</c:v>
                </c:pt>
                <c:pt idx="102">
                  <c:v>2.3820154E-2</c:v>
                </c:pt>
                <c:pt idx="103">
                  <c:v>2.4831197999999999E-2</c:v>
                </c:pt>
                <c:pt idx="104">
                  <c:v>2.5208847999999999E-2</c:v>
                </c:pt>
                <c:pt idx="105">
                  <c:v>2.4657307E-2</c:v>
                </c:pt>
                <c:pt idx="106">
                  <c:v>2.3067918E-2</c:v>
                </c:pt>
                <c:pt idx="107">
                  <c:v>2.0776836E-2</c:v>
                </c:pt>
                <c:pt idx="108">
                  <c:v>1.7259045000000001E-2</c:v>
                </c:pt>
                <c:pt idx="109">
                  <c:v>1.2710890000000001E-2</c:v>
                </c:pt>
                <c:pt idx="110">
                  <c:v>7.8361639999999996E-3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D4B0-401F-8AB0-993A5AC320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MWPPG088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[2]Sheet1!$D$302:$DT$302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4.6200000000000001E-4</c:v>
                </c:pt>
                <c:pt idx="4">
                  <c:v>2.0578433999999999E-3</c:v>
                </c:pt>
                <c:pt idx="5">
                  <c:v>3.607103E-3</c:v>
                </c:pt>
                <c:pt idx="6">
                  <c:v>5.0589796000000001E-3</c:v>
                </c:pt>
                <c:pt idx="7">
                  <c:v>6.8283459999999999E-3</c:v>
                </c:pt>
                <c:pt idx="8">
                  <c:v>6.9031320000000002E-3</c:v>
                </c:pt>
                <c:pt idx="9">
                  <c:v>4.0871435999999999E-3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1.4100000000000001E-4</c:v>
                </c:pt>
                <c:pt idx="15">
                  <c:v>7.236536E-3</c:v>
                </c:pt>
                <c:pt idx="16">
                  <c:v>1.2996280000000001E-2</c:v>
                </c:pt>
                <c:pt idx="17">
                  <c:v>1.3382283E-2</c:v>
                </c:pt>
                <c:pt idx="18">
                  <c:v>8.5228219999999993E-3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6.7148770000000002E-3</c:v>
                </c:pt>
                <c:pt idx="27">
                  <c:v>1.3146882E-2</c:v>
                </c:pt>
                <c:pt idx="28">
                  <c:v>1.7659534000000001E-2</c:v>
                </c:pt>
                <c:pt idx="29">
                  <c:v>1.987587E-2</c:v>
                </c:pt>
                <c:pt idx="30">
                  <c:v>2.1871537E-2</c:v>
                </c:pt>
                <c:pt idx="31">
                  <c:v>2.3901670999999999E-2</c:v>
                </c:pt>
                <c:pt idx="32">
                  <c:v>2.5314960000000001E-2</c:v>
                </c:pt>
                <c:pt idx="33">
                  <c:v>2.7768037999999998E-2</c:v>
                </c:pt>
                <c:pt idx="34">
                  <c:v>3.0790097999999998E-2</c:v>
                </c:pt>
                <c:pt idx="35">
                  <c:v>3.3723666999999999E-2</c:v>
                </c:pt>
                <c:pt idx="36">
                  <c:v>3.4699170000000001E-2</c:v>
                </c:pt>
                <c:pt idx="37">
                  <c:v>3.2663465000000003E-2</c:v>
                </c:pt>
                <c:pt idx="38">
                  <c:v>2.8507874999999998E-2</c:v>
                </c:pt>
                <c:pt idx="39">
                  <c:v>2.3727545999999999E-2</c:v>
                </c:pt>
                <c:pt idx="40">
                  <c:v>1.8603031999999999E-2</c:v>
                </c:pt>
                <c:pt idx="41">
                  <c:v>1.4586095E-2</c:v>
                </c:pt>
                <c:pt idx="42">
                  <c:v>1.2001105E-2</c:v>
                </c:pt>
                <c:pt idx="43">
                  <c:v>1.331589E-2</c:v>
                </c:pt>
                <c:pt idx="44">
                  <c:v>1.9499926000000001E-2</c:v>
                </c:pt>
                <c:pt idx="45">
                  <c:v>2.8156355000000001E-2</c:v>
                </c:pt>
                <c:pt idx="46">
                  <c:v>3.5208511999999997E-2</c:v>
                </c:pt>
                <c:pt idx="47">
                  <c:v>3.7974609999999999E-2</c:v>
                </c:pt>
                <c:pt idx="48">
                  <c:v>3.6792140000000001E-2</c:v>
                </c:pt>
                <c:pt idx="49">
                  <c:v>3.3499107E-2</c:v>
                </c:pt>
                <c:pt idx="50">
                  <c:v>2.9187801999999999E-2</c:v>
                </c:pt>
                <c:pt idx="51">
                  <c:v>2.5984463999999999E-2</c:v>
                </c:pt>
                <c:pt idx="52">
                  <c:v>2.4803068000000001E-2</c:v>
                </c:pt>
                <c:pt idx="53">
                  <c:v>2.4455584999999998E-2</c:v>
                </c:pt>
                <c:pt idx="54">
                  <c:v>2.2636766999999999E-2</c:v>
                </c:pt>
                <c:pt idx="55">
                  <c:v>1.9874386000000001E-2</c:v>
                </c:pt>
                <c:pt idx="56">
                  <c:v>1.8646040999999999E-2</c:v>
                </c:pt>
                <c:pt idx="57">
                  <c:v>2.1769887000000002E-2</c:v>
                </c:pt>
                <c:pt idx="58">
                  <c:v>2.869143E-2</c:v>
                </c:pt>
                <c:pt idx="59">
                  <c:v>3.5739034000000003E-2</c:v>
                </c:pt>
                <c:pt idx="60">
                  <c:v>3.9106210000000002E-2</c:v>
                </c:pt>
                <c:pt idx="61">
                  <c:v>4.03296E-2</c:v>
                </c:pt>
                <c:pt idx="62">
                  <c:v>4.1342179999999999E-2</c:v>
                </c:pt>
                <c:pt idx="63">
                  <c:v>4.2448874999999997E-2</c:v>
                </c:pt>
                <c:pt idx="64">
                  <c:v>4.1531182999999999E-2</c:v>
                </c:pt>
                <c:pt idx="65">
                  <c:v>3.8903220000000002E-2</c:v>
                </c:pt>
                <c:pt idx="66">
                  <c:v>3.9140593000000001E-2</c:v>
                </c:pt>
                <c:pt idx="67">
                  <c:v>4.6552683999999997E-2</c:v>
                </c:pt>
                <c:pt idx="68">
                  <c:v>5.8565480000000003E-2</c:v>
                </c:pt>
                <c:pt idx="69">
                  <c:v>6.5972299999999998E-2</c:v>
                </c:pt>
                <c:pt idx="70">
                  <c:v>6.159887E-2</c:v>
                </c:pt>
                <c:pt idx="71">
                  <c:v>4.6300213999999999E-2</c:v>
                </c:pt>
                <c:pt idx="72">
                  <c:v>2.8597477999999999E-2</c:v>
                </c:pt>
                <c:pt idx="73">
                  <c:v>1.6477881E-2</c:v>
                </c:pt>
                <c:pt idx="74">
                  <c:v>1.2803635000000001E-2</c:v>
                </c:pt>
                <c:pt idx="75">
                  <c:v>1.3835395E-2</c:v>
                </c:pt>
                <c:pt idx="76">
                  <c:v>1.5389610999999999E-2</c:v>
                </c:pt>
                <c:pt idx="77">
                  <c:v>1.6402963999999999E-2</c:v>
                </c:pt>
                <c:pt idx="78">
                  <c:v>1.8962221000000001E-2</c:v>
                </c:pt>
                <c:pt idx="79">
                  <c:v>2.3101531000000002E-2</c:v>
                </c:pt>
                <c:pt idx="80">
                  <c:v>2.4902882000000001E-2</c:v>
                </c:pt>
                <c:pt idx="81">
                  <c:v>2.0485844E-2</c:v>
                </c:pt>
                <c:pt idx="82">
                  <c:v>9.4717180000000005E-3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6.5308479999999997E-3</c:v>
                </c:pt>
                <c:pt idx="89">
                  <c:v>1.5611052E-2</c:v>
                </c:pt>
                <c:pt idx="90">
                  <c:v>2.2045718999999998E-2</c:v>
                </c:pt>
                <c:pt idx="91">
                  <c:v>2.6462471000000001E-2</c:v>
                </c:pt>
                <c:pt idx="92">
                  <c:v>2.8592233000000002E-2</c:v>
                </c:pt>
                <c:pt idx="93">
                  <c:v>2.9361143999999999E-2</c:v>
                </c:pt>
                <c:pt idx="94">
                  <c:v>2.9100442000000001E-2</c:v>
                </c:pt>
                <c:pt idx="95">
                  <c:v>2.8021038000000002E-2</c:v>
                </c:pt>
                <c:pt idx="96">
                  <c:v>2.8270661999999998E-2</c:v>
                </c:pt>
                <c:pt idx="97">
                  <c:v>2.9297940000000001E-2</c:v>
                </c:pt>
                <c:pt idx="98">
                  <c:v>3.0365711E-2</c:v>
                </c:pt>
                <c:pt idx="99">
                  <c:v>3.1049382E-2</c:v>
                </c:pt>
                <c:pt idx="100">
                  <c:v>3.1182371E-2</c:v>
                </c:pt>
                <c:pt idx="101">
                  <c:v>3.0778507E-2</c:v>
                </c:pt>
                <c:pt idx="102">
                  <c:v>3.0439450999999999E-2</c:v>
                </c:pt>
                <c:pt idx="103">
                  <c:v>3.0548680000000002E-2</c:v>
                </c:pt>
                <c:pt idx="104">
                  <c:v>2.9971366999999999E-2</c:v>
                </c:pt>
                <c:pt idx="105">
                  <c:v>2.8753451999999999E-2</c:v>
                </c:pt>
                <c:pt idx="106">
                  <c:v>2.6788695000000001E-2</c:v>
                </c:pt>
                <c:pt idx="107">
                  <c:v>2.4637807000000001E-2</c:v>
                </c:pt>
                <c:pt idx="108">
                  <c:v>2.1110806999999999E-2</c:v>
                </c:pt>
                <c:pt idx="109">
                  <c:v>1.6893676999999999E-2</c:v>
                </c:pt>
                <c:pt idx="110">
                  <c:v>1.2599341999999999E-2</c:v>
                </c:pt>
                <c:pt idx="111">
                  <c:v>8.3706024999999993E-3</c:v>
                </c:pt>
                <c:pt idx="112">
                  <c:v>3.4597859999999999E-3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949-4A49-BCDF-CC8FE612F3A2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[2]Sheet1!$D$303:$DT$303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1.0137956E-3</c:v>
                </c:pt>
                <c:pt idx="5">
                  <c:v>2.5644370000000001E-3</c:v>
                </c:pt>
                <c:pt idx="6">
                  <c:v>3.9049739999999999E-3</c:v>
                </c:pt>
                <c:pt idx="7">
                  <c:v>5.8132540000000003E-3</c:v>
                </c:pt>
                <c:pt idx="8">
                  <c:v>6.4876634000000004E-3</c:v>
                </c:pt>
                <c:pt idx="9">
                  <c:v>4.5572026E-3</c:v>
                </c:pt>
                <c:pt idx="10">
                  <c:v>8.8599999999999999E-6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6.5099999999999997E-5</c:v>
                </c:pt>
                <c:pt idx="15">
                  <c:v>6.8461866999999996E-3</c:v>
                </c:pt>
                <c:pt idx="16">
                  <c:v>1.2288296000000001E-2</c:v>
                </c:pt>
                <c:pt idx="17">
                  <c:v>1.24558E-2</c:v>
                </c:pt>
                <c:pt idx="18">
                  <c:v>7.6211932999999997E-3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6.5979975999999997E-3</c:v>
                </c:pt>
                <c:pt idx="27">
                  <c:v>1.2687521E-2</c:v>
                </c:pt>
                <c:pt idx="28">
                  <c:v>1.6833879999999999E-2</c:v>
                </c:pt>
                <c:pt idx="29">
                  <c:v>1.8581672E-2</c:v>
                </c:pt>
                <c:pt idx="30">
                  <c:v>1.9975217E-2</c:v>
                </c:pt>
                <c:pt idx="31">
                  <c:v>2.1339456999999999E-2</c:v>
                </c:pt>
                <c:pt idx="32">
                  <c:v>2.2138022E-2</c:v>
                </c:pt>
                <c:pt idx="33">
                  <c:v>2.402754E-2</c:v>
                </c:pt>
                <c:pt idx="34">
                  <c:v>2.663393E-2</c:v>
                </c:pt>
                <c:pt idx="35">
                  <c:v>2.9349178E-2</c:v>
                </c:pt>
                <c:pt idx="36">
                  <c:v>3.0346999E-2</c:v>
                </c:pt>
                <c:pt idx="37">
                  <c:v>2.8691174E-2</c:v>
                </c:pt>
                <c:pt idx="38">
                  <c:v>2.4995478000000002E-2</c:v>
                </c:pt>
                <c:pt idx="39">
                  <c:v>2.0969249999999998E-2</c:v>
                </c:pt>
                <c:pt idx="40">
                  <c:v>1.6984490000000001E-2</c:v>
                </c:pt>
                <c:pt idx="41">
                  <c:v>1.3970173000000001E-2</c:v>
                </c:pt>
                <c:pt idx="42">
                  <c:v>1.1837403999999999E-2</c:v>
                </c:pt>
                <c:pt idx="43">
                  <c:v>1.2792843999999999E-2</c:v>
                </c:pt>
                <c:pt idx="44">
                  <c:v>1.8154317999999999E-2</c:v>
                </c:pt>
                <c:pt idx="45">
                  <c:v>2.627152E-2</c:v>
                </c:pt>
                <c:pt idx="46">
                  <c:v>3.3459320000000001E-2</c:v>
                </c:pt>
                <c:pt idx="47">
                  <c:v>3.6694575E-2</c:v>
                </c:pt>
                <c:pt idx="48">
                  <c:v>3.567538E-2</c:v>
                </c:pt>
                <c:pt idx="49">
                  <c:v>3.2087053999999997E-2</c:v>
                </c:pt>
                <c:pt idx="50">
                  <c:v>2.7249973E-2</c:v>
                </c:pt>
                <c:pt idx="51">
                  <c:v>2.3633620000000001E-2</c:v>
                </c:pt>
                <c:pt idx="52">
                  <c:v>2.2362252999999999E-2</c:v>
                </c:pt>
                <c:pt idx="53">
                  <c:v>2.2167389999999999E-2</c:v>
                </c:pt>
                <c:pt idx="54">
                  <c:v>2.0674680000000001E-2</c:v>
                </c:pt>
                <c:pt idx="55">
                  <c:v>1.8152963000000001E-2</c:v>
                </c:pt>
                <c:pt idx="56">
                  <c:v>1.707436E-2</c:v>
                </c:pt>
                <c:pt idx="57">
                  <c:v>2.0004416000000001E-2</c:v>
                </c:pt>
                <c:pt idx="58">
                  <c:v>2.6705781000000001E-2</c:v>
                </c:pt>
                <c:pt idx="59">
                  <c:v>3.3905324000000001E-2</c:v>
                </c:pt>
                <c:pt idx="60">
                  <c:v>3.7825022E-2</c:v>
                </c:pt>
                <c:pt idx="61">
                  <c:v>3.9287347E-2</c:v>
                </c:pt>
                <c:pt idx="62">
                  <c:v>3.9436805999999998E-2</c:v>
                </c:pt>
                <c:pt idx="63">
                  <c:v>3.8676734999999997E-2</c:v>
                </c:pt>
                <c:pt idx="64">
                  <c:v>3.6123790000000003E-2</c:v>
                </c:pt>
                <c:pt idx="65">
                  <c:v>3.3370851999999999E-2</c:v>
                </c:pt>
                <c:pt idx="66">
                  <c:v>3.4787655000000001E-2</c:v>
                </c:pt>
                <c:pt idx="67">
                  <c:v>4.3474473E-2</c:v>
                </c:pt>
                <c:pt idx="68">
                  <c:v>5.6067686999999998E-2</c:v>
                </c:pt>
                <c:pt idx="69">
                  <c:v>6.387284E-2</c:v>
                </c:pt>
                <c:pt idx="70">
                  <c:v>6.0611119999999997E-2</c:v>
                </c:pt>
                <c:pt idx="71">
                  <c:v>4.7267634000000003E-2</c:v>
                </c:pt>
                <c:pt idx="72">
                  <c:v>3.1380669999999999E-2</c:v>
                </c:pt>
                <c:pt idx="73">
                  <c:v>1.9688196000000002E-2</c:v>
                </c:pt>
                <c:pt idx="74">
                  <c:v>1.4608322999999999E-2</c:v>
                </c:pt>
                <c:pt idx="75">
                  <c:v>1.2991595999999999E-2</c:v>
                </c:pt>
                <c:pt idx="76">
                  <c:v>1.2017429E-2</c:v>
                </c:pt>
                <c:pt idx="77">
                  <c:v>1.2025249999999999E-2</c:v>
                </c:pt>
                <c:pt idx="78">
                  <c:v>1.5492865E-2</c:v>
                </c:pt>
                <c:pt idx="79">
                  <c:v>2.1619424000000002E-2</c:v>
                </c:pt>
                <c:pt idx="80">
                  <c:v>2.5266233999999999E-2</c:v>
                </c:pt>
                <c:pt idx="81">
                  <c:v>2.1818882000000001E-2</c:v>
                </c:pt>
                <c:pt idx="82">
                  <c:v>1.0839591000000001E-2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3.6769532999999998E-3</c:v>
                </c:pt>
                <c:pt idx="89">
                  <c:v>1.2377595E-2</c:v>
                </c:pt>
                <c:pt idx="90">
                  <c:v>1.8969363E-2</c:v>
                </c:pt>
                <c:pt idx="91">
                  <c:v>2.3830318999999999E-2</c:v>
                </c:pt>
                <c:pt idx="92">
                  <c:v>2.6615534E-2</c:v>
                </c:pt>
                <c:pt idx="93">
                  <c:v>2.792795E-2</c:v>
                </c:pt>
                <c:pt idx="94">
                  <c:v>2.8090238999999999E-2</c:v>
                </c:pt>
                <c:pt idx="95">
                  <c:v>2.7549702999999998E-2</c:v>
                </c:pt>
                <c:pt idx="96">
                  <c:v>2.8044402999999999E-2</c:v>
                </c:pt>
                <c:pt idx="97">
                  <c:v>2.9214447000000001E-2</c:v>
                </c:pt>
                <c:pt idx="98">
                  <c:v>3.0366799E-2</c:v>
                </c:pt>
                <c:pt idx="99">
                  <c:v>3.1054668000000001E-2</c:v>
                </c:pt>
                <c:pt idx="100">
                  <c:v>3.1075425E-2</c:v>
                </c:pt>
                <c:pt idx="101">
                  <c:v>3.0819645E-2</c:v>
                </c:pt>
                <c:pt idx="102">
                  <c:v>3.0543732000000001E-2</c:v>
                </c:pt>
                <c:pt idx="103">
                  <c:v>3.0743960000000001E-2</c:v>
                </c:pt>
                <c:pt idx="104">
                  <c:v>3.0299688000000002E-2</c:v>
                </c:pt>
                <c:pt idx="105">
                  <c:v>2.9264964000000001E-2</c:v>
                </c:pt>
                <c:pt idx="106">
                  <c:v>2.7524633E-2</c:v>
                </c:pt>
                <c:pt idx="107">
                  <c:v>2.5578922E-2</c:v>
                </c:pt>
                <c:pt idx="108">
                  <c:v>2.2359003999999998E-2</c:v>
                </c:pt>
                <c:pt idx="109">
                  <c:v>1.8469717E-2</c:v>
                </c:pt>
                <c:pt idx="110">
                  <c:v>1.4550660999999999E-2</c:v>
                </c:pt>
                <c:pt idx="111">
                  <c:v>1.1153488E-2</c:v>
                </c:pt>
                <c:pt idx="112">
                  <c:v>6.7786974999999999E-3</c:v>
                </c:pt>
                <c:pt idx="113">
                  <c:v>2.5665036000000001E-3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8949-4A49-BCDF-CC8FE612F3A2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[2]Sheet1!$D$304:$DT$304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1.5200000000000001E-4</c:v>
                </c:pt>
                <c:pt idx="4">
                  <c:v>1.9304683E-3</c:v>
                </c:pt>
                <c:pt idx="5">
                  <c:v>3.3672727E-3</c:v>
                </c:pt>
                <c:pt idx="6">
                  <c:v>4.6253099999999997E-3</c:v>
                </c:pt>
                <c:pt idx="7">
                  <c:v>6.3347598E-3</c:v>
                </c:pt>
                <c:pt idx="8">
                  <c:v>6.5727199999999998E-3</c:v>
                </c:pt>
                <c:pt idx="9">
                  <c:v>4.06457E-3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3.2200000000000002E-4</c:v>
                </c:pt>
                <c:pt idx="15">
                  <c:v>7.4203949999999998E-3</c:v>
                </c:pt>
                <c:pt idx="16">
                  <c:v>1.3073174999999999E-2</c:v>
                </c:pt>
                <c:pt idx="17">
                  <c:v>1.3300318E-2</c:v>
                </c:pt>
                <c:pt idx="18">
                  <c:v>8.3176510000000006E-3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6.2924529999999999E-3</c:v>
                </c:pt>
                <c:pt idx="27">
                  <c:v>1.2582806E-2</c:v>
                </c:pt>
                <c:pt idx="28">
                  <c:v>1.6983254E-2</c:v>
                </c:pt>
                <c:pt idx="29">
                  <c:v>1.9068787E-2</c:v>
                </c:pt>
                <c:pt idx="30">
                  <c:v>2.0897276999999999E-2</c:v>
                </c:pt>
                <c:pt idx="31">
                  <c:v>2.2692404999999999E-2</c:v>
                </c:pt>
                <c:pt idx="32">
                  <c:v>2.3768265E-2</c:v>
                </c:pt>
                <c:pt idx="33">
                  <c:v>2.5796754000000002E-2</c:v>
                </c:pt>
                <c:pt idx="34">
                  <c:v>2.8457135000000001E-2</c:v>
                </c:pt>
                <c:pt idx="35">
                  <c:v>3.1161017999999999E-2</c:v>
                </c:pt>
                <c:pt idx="36">
                  <c:v>3.2054600000000003E-2</c:v>
                </c:pt>
                <c:pt idx="37">
                  <c:v>3.0142390000000002E-2</c:v>
                </c:pt>
                <c:pt idx="38">
                  <c:v>2.6230340000000001E-2</c:v>
                </c:pt>
                <c:pt idx="39">
                  <c:v>2.2003734E-2</c:v>
                </c:pt>
                <c:pt idx="40">
                  <c:v>1.7726496000000001E-2</c:v>
                </c:pt>
                <c:pt idx="41">
                  <c:v>1.4354931E-2</c:v>
                </c:pt>
                <c:pt idx="42">
                  <c:v>1.1902139500000001E-2</c:v>
                </c:pt>
                <c:pt idx="43">
                  <c:v>1.2816009999999999E-2</c:v>
                </c:pt>
                <c:pt idx="44">
                  <c:v>1.8436447000000002E-2</c:v>
                </c:pt>
                <c:pt idx="45">
                  <c:v>2.6898557E-2</c:v>
                </c:pt>
                <c:pt idx="46">
                  <c:v>3.4264900000000001E-2</c:v>
                </c:pt>
                <c:pt idx="47">
                  <c:v>3.7514212999999998E-2</c:v>
                </c:pt>
                <c:pt idx="48">
                  <c:v>3.6539104000000003E-2</c:v>
                </c:pt>
                <c:pt idx="49">
                  <c:v>3.3059057000000003E-2</c:v>
                </c:pt>
                <c:pt idx="50">
                  <c:v>2.8359452E-2</c:v>
                </c:pt>
                <c:pt idx="51">
                  <c:v>2.4869291000000002E-2</c:v>
                </c:pt>
                <c:pt idx="52">
                  <c:v>2.3662612E-2</c:v>
                </c:pt>
                <c:pt idx="53">
                  <c:v>2.337057E-2</c:v>
                </c:pt>
                <c:pt idx="54">
                  <c:v>2.1517952999999999E-2</c:v>
                </c:pt>
                <c:pt idx="55">
                  <c:v>1.8510598999999999E-2</c:v>
                </c:pt>
                <c:pt idx="56">
                  <c:v>1.7055638000000001E-2</c:v>
                </c:pt>
                <c:pt idx="57">
                  <c:v>2.0124125999999999E-2</c:v>
                </c:pt>
                <c:pt idx="58">
                  <c:v>2.7359385E-2</c:v>
                </c:pt>
                <c:pt idx="59">
                  <c:v>3.5030025999999999E-2</c:v>
                </c:pt>
                <c:pt idx="60">
                  <c:v>3.8991787E-2</c:v>
                </c:pt>
                <c:pt idx="61">
                  <c:v>4.0278435000000001E-2</c:v>
                </c:pt>
                <c:pt idx="62">
                  <c:v>4.0548085999999997E-2</c:v>
                </c:pt>
                <c:pt idx="63">
                  <c:v>4.0379949999999998E-2</c:v>
                </c:pt>
                <c:pt idx="64">
                  <c:v>3.8421829999999997E-2</c:v>
                </c:pt>
                <c:pt idx="65">
                  <c:v>3.5638135000000001E-2</c:v>
                </c:pt>
                <c:pt idx="66">
                  <c:v>3.6481407E-2</c:v>
                </c:pt>
                <c:pt idx="67">
                  <c:v>4.4670260000000003E-2</c:v>
                </c:pt>
                <c:pt idx="68">
                  <c:v>5.7245499999999998E-2</c:v>
                </c:pt>
                <c:pt idx="69">
                  <c:v>6.5168669999999998E-2</c:v>
                </c:pt>
                <c:pt idx="70">
                  <c:v>6.1578599999999997E-2</c:v>
                </c:pt>
                <c:pt idx="71">
                  <c:v>4.7301058E-2</c:v>
                </c:pt>
                <c:pt idx="72">
                  <c:v>3.0406773000000002E-2</c:v>
                </c:pt>
                <c:pt idx="73">
                  <c:v>1.8366864E-2</c:v>
                </c:pt>
                <c:pt idx="74">
                  <c:v>1.3896868E-2</c:v>
                </c:pt>
                <c:pt idx="75">
                  <c:v>1.3530238999999999E-2</c:v>
                </c:pt>
                <c:pt idx="76">
                  <c:v>1.3735476E-2</c:v>
                </c:pt>
                <c:pt idx="77">
                  <c:v>1.4161709E-2</c:v>
                </c:pt>
                <c:pt idx="78">
                  <c:v>1.7199704E-2</c:v>
                </c:pt>
                <c:pt idx="79">
                  <c:v>2.2516782999999999E-2</c:v>
                </c:pt>
                <c:pt idx="80">
                  <c:v>2.5513910000000001E-2</c:v>
                </c:pt>
                <c:pt idx="81">
                  <c:v>2.1749279999999999E-2</c:v>
                </c:pt>
                <c:pt idx="82">
                  <c:v>1.0672355E-2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4.4283999999999999E-3</c:v>
                </c:pt>
                <c:pt idx="89">
                  <c:v>1.374856E-2</c:v>
                </c:pt>
                <c:pt idx="90">
                  <c:v>2.0762837999999999E-2</c:v>
                </c:pt>
                <c:pt idx="91">
                  <c:v>2.5883765999999999E-2</c:v>
                </c:pt>
                <c:pt idx="92">
                  <c:v>2.8683051000000001E-2</c:v>
                </c:pt>
                <c:pt idx="93">
                  <c:v>2.9890329E-2</c:v>
                </c:pt>
                <c:pt idx="94">
                  <c:v>2.9840063E-2</c:v>
                </c:pt>
                <c:pt idx="95">
                  <c:v>2.8871328000000002E-2</c:v>
                </c:pt>
                <c:pt idx="96">
                  <c:v>2.8944484999999999E-2</c:v>
                </c:pt>
                <c:pt idx="97">
                  <c:v>2.9677680000000001E-2</c:v>
                </c:pt>
                <c:pt idx="98">
                  <c:v>3.0440289999999998E-2</c:v>
                </c:pt>
                <c:pt idx="99">
                  <c:v>3.0856013000000002E-2</c:v>
                </c:pt>
                <c:pt idx="100">
                  <c:v>3.0747806999999999E-2</c:v>
                </c:pt>
                <c:pt idx="101">
                  <c:v>3.0409293E-2</c:v>
                </c:pt>
                <c:pt idx="102">
                  <c:v>3.0064674E-2</c:v>
                </c:pt>
                <c:pt idx="103">
                  <c:v>3.0258770000000001E-2</c:v>
                </c:pt>
                <c:pt idx="104">
                  <c:v>2.9820989999999999E-2</c:v>
                </c:pt>
                <c:pt idx="105">
                  <c:v>2.8781533000000002E-2</c:v>
                </c:pt>
                <c:pt idx="106">
                  <c:v>2.7020235E-2</c:v>
                </c:pt>
                <c:pt idx="107">
                  <c:v>2.5041385999999999E-2</c:v>
                </c:pt>
                <c:pt idx="108">
                  <c:v>2.1747097E-2</c:v>
                </c:pt>
                <c:pt idx="109">
                  <c:v>1.7748302000000001E-2</c:v>
                </c:pt>
                <c:pt idx="110">
                  <c:v>1.36887785E-2</c:v>
                </c:pt>
                <c:pt idx="111">
                  <c:v>9.9219129999999992E-3</c:v>
                </c:pt>
                <c:pt idx="112">
                  <c:v>5.2897706999999999E-3</c:v>
                </c:pt>
                <c:pt idx="113">
                  <c:v>8.6899999999999998E-4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8949-4A49-BCDF-CC8FE612F3A2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[2]Sheet1!$D$305:$DT$305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1.6301791000000001E-3</c:v>
                </c:pt>
                <c:pt idx="5">
                  <c:v>3.1532405E-3</c:v>
                </c:pt>
                <c:pt idx="6">
                  <c:v>4.4103170000000004E-3</c:v>
                </c:pt>
                <c:pt idx="7">
                  <c:v>6.1435442999999996E-3</c:v>
                </c:pt>
                <c:pt idx="8">
                  <c:v>6.5440519999999999E-3</c:v>
                </c:pt>
                <c:pt idx="9">
                  <c:v>4.2903762999999999E-3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2.99E-4</c:v>
                </c:pt>
                <c:pt idx="15">
                  <c:v>7.3751453000000002E-3</c:v>
                </c:pt>
                <c:pt idx="16">
                  <c:v>1.2946902E-2</c:v>
                </c:pt>
                <c:pt idx="17">
                  <c:v>1.3053967E-2</c:v>
                </c:pt>
                <c:pt idx="18">
                  <c:v>8.0326805000000001E-3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6.4167985999999998E-3</c:v>
                </c:pt>
                <c:pt idx="27">
                  <c:v>1.2556939E-2</c:v>
                </c:pt>
                <c:pt idx="28">
                  <c:v>1.6809233999999999E-2</c:v>
                </c:pt>
                <c:pt idx="29">
                  <c:v>1.875982E-2</c:v>
                </c:pt>
                <c:pt idx="30">
                  <c:v>2.0447153999999999E-2</c:v>
                </c:pt>
                <c:pt idx="31">
                  <c:v>2.2139844999999998E-2</c:v>
                </c:pt>
                <c:pt idx="32">
                  <c:v>2.3192965999999999E-2</c:v>
                </c:pt>
                <c:pt idx="33">
                  <c:v>2.5248848000000001E-2</c:v>
                </c:pt>
                <c:pt idx="34">
                  <c:v>2.7924497E-2</c:v>
                </c:pt>
                <c:pt idx="35">
                  <c:v>3.0606623999999999E-2</c:v>
                </c:pt>
                <c:pt idx="36">
                  <c:v>3.147556E-2</c:v>
                </c:pt>
                <c:pt idx="37">
                  <c:v>2.9583723999999999E-2</c:v>
                </c:pt>
                <c:pt idx="38">
                  <c:v>2.5716180000000002E-2</c:v>
                </c:pt>
                <c:pt idx="39">
                  <c:v>2.1533166999999999E-2</c:v>
                </c:pt>
                <c:pt idx="40">
                  <c:v>1.7309538999999999E-2</c:v>
                </c:pt>
                <c:pt idx="41">
                  <c:v>1.39981285E-2</c:v>
                </c:pt>
                <c:pt idx="42">
                  <c:v>1.1623265000000001E-2</c:v>
                </c:pt>
                <c:pt idx="43">
                  <c:v>1.2575928E-2</c:v>
                </c:pt>
                <c:pt idx="44">
                  <c:v>1.8181494999999999E-2</c:v>
                </c:pt>
                <c:pt idx="45">
                  <c:v>2.6619674999999999E-2</c:v>
                </c:pt>
                <c:pt idx="46">
                  <c:v>3.4012529999999999E-2</c:v>
                </c:pt>
                <c:pt idx="47">
                  <c:v>3.7303049999999997E-2</c:v>
                </c:pt>
                <c:pt idx="48">
                  <c:v>3.6303710000000003E-2</c:v>
                </c:pt>
                <c:pt idx="49">
                  <c:v>3.2748184999999999E-2</c:v>
                </c:pt>
                <c:pt idx="50">
                  <c:v>2.7935667000000001E-2</c:v>
                </c:pt>
                <c:pt idx="51">
                  <c:v>2.4277287000000002E-2</c:v>
                </c:pt>
                <c:pt idx="52">
                  <c:v>2.2878244999999998E-2</c:v>
                </c:pt>
                <c:pt idx="53">
                  <c:v>2.2474867999999999E-2</c:v>
                </c:pt>
                <c:pt idx="54">
                  <c:v>2.071301E-2</c:v>
                </c:pt>
                <c:pt idx="55">
                  <c:v>1.7955754000000001E-2</c:v>
                </c:pt>
                <c:pt idx="56">
                  <c:v>1.6724356999999999E-2</c:v>
                </c:pt>
                <c:pt idx="57">
                  <c:v>1.9701136000000001E-2</c:v>
                </c:pt>
                <c:pt idx="58">
                  <c:v>2.6621947E-2</c:v>
                </c:pt>
                <c:pt idx="59">
                  <c:v>3.4087025E-2</c:v>
                </c:pt>
                <c:pt idx="60">
                  <c:v>3.8174479999999997E-2</c:v>
                </c:pt>
                <c:pt idx="61">
                  <c:v>3.9743002999999999E-2</c:v>
                </c:pt>
                <c:pt idx="62">
                  <c:v>4.0055316000000001E-2</c:v>
                </c:pt>
                <c:pt idx="63">
                  <c:v>3.9531737999999997E-2</c:v>
                </c:pt>
                <c:pt idx="64">
                  <c:v>3.7104409999999997E-2</c:v>
                </c:pt>
                <c:pt idx="65">
                  <c:v>3.4173068000000001E-2</c:v>
                </c:pt>
                <c:pt idx="66">
                  <c:v>3.5249040000000002E-2</c:v>
                </c:pt>
                <c:pt idx="67">
                  <c:v>4.3770864999999999E-2</c:v>
                </c:pt>
                <c:pt idx="68">
                  <c:v>5.6530285999999999E-2</c:v>
                </c:pt>
                <c:pt idx="69">
                  <c:v>6.4583489999999993E-2</c:v>
                </c:pt>
                <c:pt idx="70">
                  <c:v>6.1244640000000003E-2</c:v>
                </c:pt>
                <c:pt idx="71">
                  <c:v>4.7362050000000003E-2</c:v>
                </c:pt>
                <c:pt idx="72">
                  <c:v>3.0811003999999999E-2</c:v>
                </c:pt>
                <c:pt idx="73">
                  <c:v>1.8842002E-2</c:v>
                </c:pt>
                <c:pt idx="74">
                  <c:v>1.4127404E-2</c:v>
                </c:pt>
                <c:pt idx="75">
                  <c:v>1.3324559E-2</c:v>
                </c:pt>
                <c:pt idx="76">
                  <c:v>1.314075E-2</c:v>
                </c:pt>
                <c:pt idx="77">
                  <c:v>1.3482050000000001E-2</c:v>
                </c:pt>
                <c:pt idx="78">
                  <c:v>1.6760059000000001E-2</c:v>
                </c:pt>
                <c:pt idx="79">
                  <c:v>2.2375804999999999E-2</c:v>
                </c:pt>
                <c:pt idx="80">
                  <c:v>2.5475444E-2</c:v>
                </c:pt>
                <c:pt idx="81">
                  <c:v>2.1648671000000001E-2</c:v>
                </c:pt>
                <c:pt idx="82">
                  <c:v>1.05064185E-2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3.5424969999999999E-3</c:v>
                </c:pt>
                <c:pt idx="89">
                  <c:v>1.2600979E-2</c:v>
                </c:pt>
                <c:pt idx="90">
                  <c:v>1.9572953000000001E-2</c:v>
                </c:pt>
                <c:pt idx="91">
                  <c:v>2.4870020999999999E-2</c:v>
                </c:pt>
                <c:pt idx="92">
                  <c:v>2.7969977E-2</c:v>
                </c:pt>
                <c:pt idx="93">
                  <c:v>2.9441398000000001E-2</c:v>
                </c:pt>
                <c:pt idx="94">
                  <c:v>2.9581204E-2</c:v>
                </c:pt>
                <c:pt idx="95">
                  <c:v>2.8801717000000001E-2</c:v>
                </c:pt>
                <c:pt idx="96">
                  <c:v>2.8968385999999999E-2</c:v>
                </c:pt>
                <c:pt idx="97">
                  <c:v>2.9762951999999999E-2</c:v>
                </c:pt>
                <c:pt idx="98">
                  <c:v>3.0566491000000001E-2</c:v>
                </c:pt>
                <c:pt idx="99">
                  <c:v>3.0986382E-2</c:v>
                </c:pt>
                <c:pt idx="100">
                  <c:v>3.0837249000000001E-2</c:v>
                </c:pt>
                <c:pt idx="101">
                  <c:v>3.049402E-2</c:v>
                </c:pt>
                <c:pt idx="102">
                  <c:v>3.0142056E-2</c:v>
                </c:pt>
                <c:pt idx="103">
                  <c:v>3.0322209999999999E-2</c:v>
                </c:pt>
                <c:pt idx="104">
                  <c:v>2.9878783999999999E-2</c:v>
                </c:pt>
                <c:pt idx="105">
                  <c:v>2.8850115999999999E-2</c:v>
                </c:pt>
                <c:pt idx="106">
                  <c:v>2.7117617E-2</c:v>
                </c:pt>
                <c:pt idx="107">
                  <c:v>2.5197971999999999E-2</c:v>
                </c:pt>
                <c:pt idx="108">
                  <c:v>2.1974542999999999E-2</c:v>
                </c:pt>
                <c:pt idx="109">
                  <c:v>1.8073788E-2</c:v>
                </c:pt>
                <c:pt idx="110">
                  <c:v>1.414201E-2</c:v>
                </c:pt>
                <c:pt idx="111">
                  <c:v>1.0588279000000001E-2</c:v>
                </c:pt>
                <c:pt idx="112">
                  <c:v>6.1276852999999996E-3</c:v>
                </c:pt>
                <c:pt idx="113">
                  <c:v>1.8659517E-3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8949-4A49-BCDF-CC8FE612F3A2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[2]Sheet1!$D$306:$DT$306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1.8184830999999999E-3</c:v>
                </c:pt>
                <c:pt idx="5">
                  <c:v>3.7265181999999999E-3</c:v>
                </c:pt>
                <c:pt idx="6">
                  <c:v>5.3028260000000001E-3</c:v>
                </c:pt>
                <c:pt idx="7">
                  <c:v>6.9899849999999998E-3</c:v>
                </c:pt>
                <c:pt idx="8">
                  <c:v>6.9351020000000003E-3</c:v>
                </c:pt>
                <c:pt idx="9">
                  <c:v>4.0685699999999997E-3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5.1600000000000001E-5</c:v>
                </c:pt>
                <c:pt idx="15">
                  <c:v>7.1648373E-3</c:v>
                </c:pt>
                <c:pt idx="16">
                  <c:v>1.2871319000000001E-2</c:v>
                </c:pt>
                <c:pt idx="17">
                  <c:v>1.31862005E-2</c:v>
                </c:pt>
                <c:pt idx="18">
                  <c:v>8.3377409999999992E-3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6.6339746000000002E-3</c:v>
                </c:pt>
                <c:pt idx="27">
                  <c:v>1.3078797E-2</c:v>
                </c:pt>
                <c:pt idx="28">
                  <c:v>1.7566585999999999E-2</c:v>
                </c:pt>
                <c:pt idx="29">
                  <c:v>1.9626729999999998E-2</c:v>
                </c:pt>
                <c:pt idx="30">
                  <c:v>2.1209015000000001E-2</c:v>
                </c:pt>
                <c:pt idx="31">
                  <c:v>2.2596148999999999E-2</c:v>
                </c:pt>
                <c:pt idx="32">
                  <c:v>2.3303642999999999E-2</c:v>
                </c:pt>
                <c:pt idx="33">
                  <c:v>2.5230302E-2</c:v>
                </c:pt>
                <c:pt idx="34">
                  <c:v>2.8054351000000002E-2</c:v>
                </c:pt>
                <c:pt idx="35">
                  <c:v>3.1069571000000001E-2</c:v>
                </c:pt>
                <c:pt idx="36">
                  <c:v>3.2296116999999999E-2</c:v>
                </c:pt>
                <c:pt idx="37">
                  <c:v>3.0648445999999999E-2</c:v>
                </c:pt>
                <c:pt idx="38">
                  <c:v>2.6923655000000001E-2</c:v>
                </c:pt>
                <c:pt idx="39">
                  <c:v>2.2713277E-2</c:v>
                </c:pt>
                <c:pt idx="40">
                  <c:v>1.8214273999999999E-2</c:v>
                </c:pt>
                <c:pt idx="41">
                  <c:v>1.4522999E-2</c:v>
                </c:pt>
                <c:pt idx="42">
                  <c:v>1.1843971999999999E-2</c:v>
                </c:pt>
                <c:pt idx="43">
                  <c:v>1.2734809999999999E-2</c:v>
                </c:pt>
                <c:pt idx="44">
                  <c:v>1.8539666999999999E-2</c:v>
                </c:pt>
                <c:pt idx="45">
                  <c:v>2.7195733E-2</c:v>
                </c:pt>
                <c:pt idx="46">
                  <c:v>3.4650523000000003E-2</c:v>
                </c:pt>
                <c:pt idx="47">
                  <c:v>3.7851803000000003E-2</c:v>
                </c:pt>
                <c:pt idx="48">
                  <c:v>3.6775433000000003E-2</c:v>
                </c:pt>
                <c:pt idx="49">
                  <c:v>3.323272E-2</c:v>
                </c:pt>
                <c:pt idx="50">
                  <c:v>2.8539479E-2</c:v>
                </c:pt>
                <c:pt idx="51">
                  <c:v>2.5054130000000001E-2</c:v>
                </c:pt>
                <c:pt idx="52">
                  <c:v>2.3763863E-2</c:v>
                </c:pt>
                <c:pt idx="53">
                  <c:v>2.3343231999999998E-2</c:v>
                </c:pt>
                <c:pt idx="54">
                  <c:v>2.1382127000000001E-2</c:v>
                </c:pt>
                <c:pt idx="55">
                  <c:v>1.8385942999999998E-2</c:v>
                </c:pt>
                <c:pt idx="56">
                  <c:v>1.6966314999999999E-2</c:v>
                </c:pt>
                <c:pt idx="57">
                  <c:v>1.9973593000000001E-2</c:v>
                </c:pt>
                <c:pt idx="58">
                  <c:v>2.7013905000000001E-2</c:v>
                </c:pt>
                <c:pt idx="59">
                  <c:v>3.4495356999999997E-2</c:v>
                </c:pt>
                <c:pt idx="60">
                  <c:v>3.8438029999999998E-2</c:v>
                </c:pt>
                <c:pt idx="61">
                  <c:v>3.9911250000000002E-2</c:v>
                </c:pt>
                <c:pt idx="62">
                  <c:v>4.0452000000000002E-2</c:v>
                </c:pt>
                <c:pt idx="63">
                  <c:v>4.0516768000000002E-2</c:v>
                </c:pt>
                <c:pt idx="64">
                  <c:v>3.8708113000000002E-2</c:v>
                </c:pt>
                <c:pt idx="65">
                  <c:v>3.6040629999999997E-2</c:v>
                </c:pt>
                <c:pt idx="66">
                  <c:v>3.6990154999999997E-2</c:v>
                </c:pt>
                <c:pt idx="67">
                  <c:v>4.5246840000000003E-2</c:v>
                </c:pt>
                <c:pt idx="68">
                  <c:v>5.7739899999999997E-2</c:v>
                </c:pt>
                <c:pt idx="69">
                  <c:v>6.5435419999999994E-2</c:v>
                </c:pt>
                <c:pt idx="70">
                  <c:v>6.1535943000000003E-2</c:v>
                </c:pt>
                <c:pt idx="71">
                  <c:v>4.6984079999999998E-2</c:v>
                </c:pt>
                <c:pt idx="72">
                  <c:v>2.9963937E-2</c:v>
                </c:pt>
                <c:pt idx="73">
                  <c:v>1.7998317E-2</c:v>
                </c:pt>
                <c:pt idx="74">
                  <c:v>1.3780278E-2</c:v>
                </c:pt>
                <c:pt idx="75">
                  <c:v>1.3729607E-2</c:v>
                </c:pt>
                <c:pt idx="76">
                  <c:v>1.4178869E-2</c:v>
                </c:pt>
                <c:pt idx="77">
                  <c:v>1.4720194000000001E-2</c:v>
                </c:pt>
                <c:pt idx="78">
                  <c:v>1.7754901E-2</c:v>
                </c:pt>
                <c:pt idx="79">
                  <c:v>2.2982513999999999E-2</c:v>
                </c:pt>
                <c:pt idx="80">
                  <c:v>2.5791227999999999E-2</c:v>
                </c:pt>
                <c:pt idx="81">
                  <c:v>2.1754631999999999E-2</c:v>
                </c:pt>
                <c:pt idx="82">
                  <c:v>1.0379845E-2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4.7231405000000004E-3</c:v>
                </c:pt>
                <c:pt idx="89">
                  <c:v>1.4178255000000001E-2</c:v>
                </c:pt>
                <c:pt idx="90">
                  <c:v>2.1163158000000001E-2</c:v>
                </c:pt>
                <c:pt idx="91">
                  <c:v>2.6141984E-2</c:v>
                </c:pt>
                <c:pt idx="92">
                  <c:v>2.8754490000000001E-2</c:v>
                </c:pt>
                <c:pt idx="93">
                  <c:v>2.9807630000000002E-2</c:v>
                </c:pt>
                <c:pt idx="94">
                  <c:v>2.9676009E-2</c:v>
                </c:pt>
                <c:pt idx="95">
                  <c:v>2.8743596999999999E-2</c:v>
                </c:pt>
                <c:pt idx="96">
                  <c:v>2.8993439999999999E-2</c:v>
                </c:pt>
                <c:pt idx="97">
                  <c:v>2.9966302E-2</c:v>
                </c:pt>
                <c:pt idx="98">
                  <c:v>3.0964150999999999E-2</c:v>
                </c:pt>
                <c:pt idx="99">
                  <c:v>3.155761E-2</c:v>
                </c:pt>
                <c:pt idx="100">
                  <c:v>3.1554409999999998E-2</c:v>
                </c:pt>
                <c:pt idx="101">
                  <c:v>3.1232550000000001E-2</c:v>
                </c:pt>
                <c:pt idx="102">
                  <c:v>3.0871942999999999E-2</c:v>
                </c:pt>
                <c:pt idx="103">
                  <c:v>3.1010663000000001E-2</c:v>
                </c:pt>
                <c:pt idx="104">
                  <c:v>3.0481583E-2</c:v>
                </c:pt>
                <c:pt idx="105">
                  <c:v>2.9325467000000001E-2</c:v>
                </c:pt>
                <c:pt idx="106">
                  <c:v>2.7433909999999999E-2</c:v>
                </c:pt>
                <c:pt idx="107">
                  <c:v>2.5319496E-2</c:v>
                </c:pt>
                <c:pt idx="108">
                  <c:v>2.1903437000000001E-2</c:v>
                </c:pt>
                <c:pt idx="109">
                  <c:v>1.7799221E-2</c:v>
                </c:pt>
                <c:pt idx="110">
                  <c:v>1.3656694E-2</c:v>
                </c:pt>
                <c:pt idx="111">
                  <c:v>9.7907770000000005E-3</c:v>
                </c:pt>
                <c:pt idx="112">
                  <c:v>5.1266690000000004E-3</c:v>
                </c:pt>
                <c:pt idx="113">
                  <c:v>6.8199999999999999E-4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8949-4A49-BCDF-CC8FE612F3A2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[2]Sheet1!$D$307:$DT$307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1.25E-4</c:v>
                </c:pt>
                <c:pt idx="4">
                  <c:v>2.0870011999999999E-3</c:v>
                </c:pt>
                <c:pt idx="5">
                  <c:v>3.6533550000000001E-3</c:v>
                </c:pt>
                <c:pt idx="6">
                  <c:v>4.8783686999999999E-3</c:v>
                </c:pt>
                <c:pt idx="7">
                  <c:v>6.4125620000000001E-3</c:v>
                </c:pt>
                <c:pt idx="8">
                  <c:v>6.4087943000000003E-3</c:v>
                </c:pt>
                <c:pt idx="9">
                  <c:v>3.7028299999999998E-3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2.6600000000000001E-4</c:v>
                </c:pt>
                <c:pt idx="15">
                  <c:v>7.4892600000000002E-3</c:v>
                </c:pt>
                <c:pt idx="16">
                  <c:v>1.3243644000000001E-2</c:v>
                </c:pt>
                <c:pt idx="17">
                  <c:v>1.3470813999999999E-2</c:v>
                </c:pt>
                <c:pt idx="18">
                  <c:v>8.362586E-3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6.7146649999999999E-3</c:v>
                </c:pt>
                <c:pt idx="27">
                  <c:v>1.313573E-2</c:v>
                </c:pt>
                <c:pt idx="28">
                  <c:v>1.7578852999999998E-2</c:v>
                </c:pt>
                <c:pt idx="29">
                  <c:v>1.9608783000000001E-2</c:v>
                </c:pt>
                <c:pt idx="30">
                  <c:v>2.1321054999999998E-2</c:v>
                </c:pt>
                <c:pt idx="31">
                  <c:v>2.2972050000000001E-2</c:v>
                </c:pt>
                <c:pt idx="32">
                  <c:v>2.3949547000000002E-2</c:v>
                </c:pt>
                <c:pt idx="33">
                  <c:v>2.5994542999999998E-2</c:v>
                </c:pt>
                <c:pt idx="34">
                  <c:v>2.8729022E-2</c:v>
                </c:pt>
                <c:pt idx="35">
                  <c:v>3.1500529999999999E-2</c:v>
                </c:pt>
                <c:pt idx="36">
                  <c:v>3.2454148000000002E-2</c:v>
                </c:pt>
                <c:pt idx="37">
                  <c:v>3.0593202999999999E-2</c:v>
                </c:pt>
                <c:pt idx="38">
                  <c:v>2.6759781E-2</c:v>
                </c:pt>
                <c:pt idx="39">
                  <c:v>2.2503227000000001E-2</c:v>
                </c:pt>
                <c:pt idx="40">
                  <c:v>1.798657E-2</c:v>
                </c:pt>
                <c:pt idx="41">
                  <c:v>1.4331121E-2</c:v>
                </c:pt>
                <c:pt idx="42">
                  <c:v>1.1725241000000001E-2</c:v>
                </c:pt>
                <c:pt idx="43">
                  <c:v>1.2759692E-2</c:v>
                </c:pt>
                <c:pt idx="44">
                  <c:v>1.8728312E-2</c:v>
                </c:pt>
                <c:pt idx="45">
                  <c:v>2.7518697000000002E-2</c:v>
                </c:pt>
                <c:pt idx="46">
                  <c:v>3.5031279999999998E-2</c:v>
                </c:pt>
                <c:pt idx="47">
                  <c:v>3.8256503999999997E-2</c:v>
                </c:pt>
                <c:pt idx="48">
                  <c:v>3.7210177999999997E-2</c:v>
                </c:pt>
                <c:pt idx="49">
                  <c:v>3.3660700000000002E-2</c:v>
                </c:pt>
                <c:pt idx="50">
                  <c:v>2.887321E-2</c:v>
                </c:pt>
                <c:pt idx="51">
                  <c:v>2.5251309999999999E-2</c:v>
                </c:pt>
                <c:pt idx="52">
                  <c:v>2.3874393000000001E-2</c:v>
                </c:pt>
                <c:pt idx="53">
                  <c:v>2.3458308000000001E-2</c:v>
                </c:pt>
                <c:pt idx="54">
                  <c:v>2.1548907999999999E-2</c:v>
                </c:pt>
                <c:pt idx="55">
                  <c:v>1.8564694999999999E-2</c:v>
                </c:pt>
                <c:pt idx="56">
                  <c:v>1.7130181000000001E-2</c:v>
                </c:pt>
                <c:pt idx="57">
                  <c:v>2.0120560999999999E-2</c:v>
                </c:pt>
                <c:pt idx="58">
                  <c:v>2.7179559999999998E-2</c:v>
                </c:pt>
                <c:pt idx="59">
                  <c:v>3.4673452E-2</c:v>
                </c:pt>
                <c:pt idx="60">
                  <c:v>3.8597527999999999E-2</c:v>
                </c:pt>
                <c:pt idx="61">
                  <c:v>4.0060459999999999E-2</c:v>
                </c:pt>
                <c:pt idx="62">
                  <c:v>4.0639689999999999E-2</c:v>
                </c:pt>
                <c:pt idx="63">
                  <c:v>4.0764823999999998E-2</c:v>
                </c:pt>
                <c:pt idx="64">
                  <c:v>3.8952645000000001E-2</c:v>
                </c:pt>
                <c:pt idx="65">
                  <c:v>3.6163094999999999E-2</c:v>
                </c:pt>
                <c:pt idx="66">
                  <c:v>3.6974600000000003E-2</c:v>
                </c:pt>
                <c:pt idx="67">
                  <c:v>4.5237989999999999E-2</c:v>
                </c:pt>
                <c:pt idx="68">
                  <c:v>5.7938468E-2</c:v>
                </c:pt>
                <c:pt idx="69">
                  <c:v>6.5874639999999998E-2</c:v>
                </c:pt>
                <c:pt idx="70">
                  <c:v>6.2023792000000001E-2</c:v>
                </c:pt>
                <c:pt idx="71">
                  <c:v>4.7267463000000003E-2</c:v>
                </c:pt>
                <c:pt idx="72">
                  <c:v>2.9933853E-2</c:v>
                </c:pt>
                <c:pt idx="73">
                  <c:v>1.7786844E-2</c:v>
                </c:pt>
                <c:pt idx="74">
                  <c:v>1.3663908000000001E-2</c:v>
                </c:pt>
                <c:pt idx="75">
                  <c:v>1.3919601E-2</c:v>
                </c:pt>
                <c:pt idx="76">
                  <c:v>1.4650728E-2</c:v>
                </c:pt>
                <c:pt idx="77">
                  <c:v>1.5220437E-2</c:v>
                </c:pt>
                <c:pt idx="78">
                  <c:v>1.7946387000000001E-2</c:v>
                </c:pt>
                <c:pt idx="79">
                  <c:v>2.2697339E-2</c:v>
                </c:pt>
                <c:pt idx="80">
                  <c:v>2.5153482000000001E-2</c:v>
                </c:pt>
                <c:pt idx="81">
                  <c:v>2.1071829E-2</c:v>
                </c:pt>
                <c:pt idx="82">
                  <c:v>9.9415590000000009E-3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5.1473915E-3</c:v>
                </c:pt>
                <c:pt idx="89">
                  <c:v>1.4644992000000001E-2</c:v>
                </c:pt>
                <c:pt idx="90">
                  <c:v>2.1644996E-2</c:v>
                </c:pt>
                <c:pt idx="91">
                  <c:v>2.6525021999999999E-2</c:v>
                </c:pt>
                <c:pt idx="92">
                  <c:v>2.8924523000000001E-2</c:v>
                </c:pt>
                <c:pt idx="93">
                  <c:v>2.9743724999999999E-2</c:v>
                </c:pt>
                <c:pt idx="94">
                  <c:v>2.9413193000000001E-2</c:v>
                </c:pt>
                <c:pt idx="95">
                  <c:v>2.8349388E-2</c:v>
                </c:pt>
                <c:pt idx="96">
                  <c:v>2.8562580000000001E-2</c:v>
                </c:pt>
                <c:pt idx="97">
                  <c:v>2.9609518000000001E-2</c:v>
                </c:pt>
                <c:pt idx="98">
                  <c:v>3.0732762E-2</c:v>
                </c:pt>
                <c:pt idx="99">
                  <c:v>3.1480577000000003E-2</c:v>
                </c:pt>
                <c:pt idx="100">
                  <c:v>3.1638632999999999E-2</c:v>
                </c:pt>
                <c:pt idx="101">
                  <c:v>3.1504545000000002E-2</c:v>
                </c:pt>
                <c:pt idx="102">
                  <c:v>3.1217832000000001E-2</c:v>
                </c:pt>
                <c:pt idx="103">
                  <c:v>3.1395180000000002E-2</c:v>
                </c:pt>
                <c:pt idx="104">
                  <c:v>3.0876936000000001E-2</c:v>
                </c:pt>
                <c:pt idx="105">
                  <c:v>2.9711291000000001E-2</c:v>
                </c:pt>
                <c:pt idx="106">
                  <c:v>2.7788857E-2</c:v>
                </c:pt>
                <c:pt idx="107">
                  <c:v>2.5622558E-2</c:v>
                </c:pt>
                <c:pt idx="108">
                  <c:v>2.2148203000000002E-2</c:v>
                </c:pt>
                <c:pt idx="109">
                  <c:v>1.7977877999999999E-2</c:v>
                </c:pt>
                <c:pt idx="110">
                  <c:v>1.37682725E-2</c:v>
                </c:pt>
                <c:pt idx="111">
                  <c:v>9.7876130000000006E-3</c:v>
                </c:pt>
                <c:pt idx="112">
                  <c:v>5.0393384999999997E-3</c:v>
                </c:pt>
                <c:pt idx="113">
                  <c:v>5.2999999999999998E-4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8949-4A49-BCDF-CC8FE612F3A2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[2]Sheet1!$D$308:$DT$308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1.5079774999999999E-3</c:v>
                </c:pt>
                <c:pt idx="5">
                  <c:v>2.952274E-3</c:v>
                </c:pt>
                <c:pt idx="6">
                  <c:v>4.2508729999999996E-3</c:v>
                </c:pt>
                <c:pt idx="7">
                  <c:v>6.0199913999999998E-3</c:v>
                </c:pt>
                <c:pt idx="8">
                  <c:v>6.3305436999999999E-3</c:v>
                </c:pt>
                <c:pt idx="9">
                  <c:v>3.9498629999999996E-3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2.1800000000000001E-4</c:v>
                </c:pt>
                <c:pt idx="15">
                  <c:v>7.3522626999999998E-3</c:v>
                </c:pt>
                <c:pt idx="16">
                  <c:v>1.3058488E-2</c:v>
                </c:pt>
                <c:pt idx="17">
                  <c:v>1.32963E-2</c:v>
                </c:pt>
                <c:pt idx="18">
                  <c:v>8.243719E-3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6.418623E-3</c:v>
                </c:pt>
                <c:pt idx="27">
                  <c:v>1.2850583E-2</c:v>
                </c:pt>
                <c:pt idx="28">
                  <c:v>1.7404447999999999E-2</c:v>
                </c:pt>
                <c:pt idx="29">
                  <c:v>1.9558795E-2</c:v>
                </c:pt>
                <c:pt idx="30">
                  <c:v>2.1280845999999999E-2</c:v>
                </c:pt>
                <c:pt idx="31">
                  <c:v>2.2794534000000002E-2</c:v>
                </c:pt>
                <c:pt idx="32">
                  <c:v>2.3562698E-2</c:v>
                </c:pt>
                <c:pt idx="33">
                  <c:v>2.5417227000000001E-2</c:v>
                </c:pt>
                <c:pt idx="34">
                  <c:v>2.8078260000000001E-2</c:v>
                </c:pt>
                <c:pt idx="35">
                  <c:v>3.0917320000000002E-2</c:v>
                </c:pt>
                <c:pt idx="36">
                  <c:v>3.2014840000000003E-2</c:v>
                </c:pt>
                <c:pt idx="37">
                  <c:v>3.0304903000000001E-2</c:v>
                </c:pt>
                <c:pt idx="38">
                  <c:v>2.6537011999999999E-2</c:v>
                </c:pt>
                <c:pt idx="39">
                  <c:v>2.2302736E-2</c:v>
                </c:pt>
                <c:pt idx="40">
                  <c:v>1.7918296E-2</c:v>
                </c:pt>
                <c:pt idx="41">
                  <c:v>1.4431042E-2</c:v>
                </c:pt>
                <c:pt idx="42">
                  <c:v>1.1987754999999999E-2</c:v>
                </c:pt>
                <c:pt idx="43">
                  <c:v>1.298705E-2</c:v>
                </c:pt>
                <c:pt idx="44">
                  <c:v>1.8728498E-2</c:v>
                </c:pt>
                <c:pt idx="45">
                  <c:v>2.7253315E-2</c:v>
                </c:pt>
                <c:pt idx="46">
                  <c:v>3.4664698000000001E-2</c:v>
                </c:pt>
                <c:pt idx="47">
                  <c:v>3.7979692000000002E-2</c:v>
                </c:pt>
                <c:pt idx="48">
                  <c:v>3.7075177000000001E-2</c:v>
                </c:pt>
                <c:pt idx="49">
                  <c:v>3.3618967999999999E-2</c:v>
                </c:pt>
                <c:pt idx="50">
                  <c:v>2.8818529999999998E-2</c:v>
                </c:pt>
                <c:pt idx="51">
                  <c:v>2.5088875E-2</c:v>
                </c:pt>
                <c:pt idx="52">
                  <c:v>2.3577811000000001E-2</c:v>
                </c:pt>
                <c:pt idx="53">
                  <c:v>2.303355E-2</c:v>
                </c:pt>
                <c:pt idx="54">
                  <c:v>2.1078663000000001E-2</c:v>
                </c:pt>
                <c:pt idx="55">
                  <c:v>1.8126454E-2</c:v>
                </c:pt>
                <c:pt idx="56">
                  <c:v>1.6757253999999999E-2</c:v>
                </c:pt>
                <c:pt idx="57">
                  <c:v>1.9836831999999999E-2</c:v>
                </c:pt>
                <c:pt idx="58">
                  <c:v>2.6967689999999999E-2</c:v>
                </c:pt>
                <c:pt idx="59">
                  <c:v>3.4514584000000001E-2</c:v>
                </c:pt>
                <c:pt idx="60">
                  <c:v>3.8446933000000003E-2</c:v>
                </c:pt>
                <c:pt idx="61">
                  <c:v>3.985735E-2</c:v>
                </c:pt>
                <c:pt idx="62">
                  <c:v>4.0350270000000001E-2</c:v>
                </c:pt>
                <c:pt idx="63">
                  <c:v>4.0432221999999997E-2</c:v>
                </c:pt>
                <c:pt idx="64">
                  <c:v>3.8697479999999999E-2</c:v>
                </c:pt>
                <c:pt idx="65">
                  <c:v>3.6062296000000001E-2</c:v>
                </c:pt>
                <c:pt idx="66">
                  <c:v>3.6953960000000001E-2</c:v>
                </c:pt>
                <c:pt idx="67">
                  <c:v>4.512062E-2</c:v>
                </c:pt>
                <c:pt idx="68">
                  <c:v>5.7594523000000002E-2</c:v>
                </c:pt>
                <c:pt idx="69">
                  <c:v>6.5410990000000002E-2</c:v>
                </c:pt>
                <c:pt idx="70">
                  <c:v>6.171865E-2</c:v>
                </c:pt>
                <c:pt idx="71">
                  <c:v>4.7336414E-2</c:v>
                </c:pt>
                <c:pt idx="72">
                  <c:v>3.037494E-2</c:v>
                </c:pt>
                <c:pt idx="73">
                  <c:v>1.8352576999999998E-2</c:v>
                </c:pt>
                <c:pt idx="74">
                  <c:v>1.4033624E-2</c:v>
                </c:pt>
                <c:pt idx="75">
                  <c:v>1.3875561E-2</c:v>
                </c:pt>
                <c:pt idx="76">
                  <c:v>1.4187630999999999E-2</c:v>
                </c:pt>
                <c:pt idx="77">
                  <c:v>1.4542098E-2</c:v>
                </c:pt>
                <c:pt idx="78">
                  <c:v>1.7354662999999999E-2</c:v>
                </c:pt>
                <c:pt idx="79">
                  <c:v>2.2413869999999999E-2</c:v>
                </c:pt>
                <c:pt idx="80">
                  <c:v>2.5202768E-2</c:v>
                </c:pt>
                <c:pt idx="81">
                  <c:v>2.1340642E-2</c:v>
                </c:pt>
                <c:pt idx="82">
                  <c:v>1.0287063000000001E-2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4.6910694999999997E-3</c:v>
                </c:pt>
                <c:pt idx="89">
                  <c:v>1.4100092E-2</c:v>
                </c:pt>
                <c:pt idx="90">
                  <c:v>2.1147342E-2</c:v>
                </c:pt>
                <c:pt idx="91">
                  <c:v>2.6181995999999999E-2</c:v>
                </c:pt>
                <c:pt idx="92">
                  <c:v>2.8784634999999999E-2</c:v>
                </c:pt>
                <c:pt idx="93">
                  <c:v>2.9771585E-2</c:v>
                </c:pt>
                <c:pt idx="94">
                  <c:v>2.9571360000000001E-2</c:v>
                </c:pt>
                <c:pt idx="95">
                  <c:v>2.8590646000000001E-2</c:v>
                </c:pt>
                <c:pt idx="96">
                  <c:v>2.8831504000000001E-2</c:v>
                </c:pt>
                <c:pt idx="97">
                  <c:v>2.9864646000000002E-2</c:v>
                </c:pt>
                <c:pt idx="98">
                  <c:v>3.0960907999999999E-2</c:v>
                </c:pt>
                <c:pt idx="99">
                  <c:v>3.1660788000000002E-2</c:v>
                </c:pt>
                <c:pt idx="100">
                  <c:v>3.1757407000000001E-2</c:v>
                </c:pt>
                <c:pt idx="101">
                  <c:v>3.1556415999999997E-2</c:v>
                </c:pt>
                <c:pt idx="102">
                  <c:v>3.1221499999999999E-2</c:v>
                </c:pt>
                <c:pt idx="103">
                  <c:v>3.1358786E-2</c:v>
                </c:pt>
                <c:pt idx="104">
                  <c:v>3.0809960000000001E-2</c:v>
                </c:pt>
                <c:pt idx="105">
                  <c:v>2.9624081999999999E-2</c:v>
                </c:pt>
                <c:pt idx="106">
                  <c:v>2.7695253E-2</c:v>
                </c:pt>
                <c:pt idx="107">
                  <c:v>2.5549248E-2</c:v>
                </c:pt>
                <c:pt idx="108">
                  <c:v>2.2091065999999999E-2</c:v>
                </c:pt>
                <c:pt idx="109">
                  <c:v>1.7951974999999998E-2</c:v>
                </c:pt>
                <c:pt idx="110">
                  <c:v>1.3782693E-2</c:v>
                </c:pt>
                <c:pt idx="111">
                  <c:v>9.8956770000000003E-3</c:v>
                </c:pt>
                <c:pt idx="112">
                  <c:v>5.2092809999999996E-3</c:v>
                </c:pt>
                <c:pt idx="113">
                  <c:v>7.6300000000000001E-4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8949-4A49-BCDF-CC8FE612F3A2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[2]Sheet1!$D$309:$DT$309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6.2600000000000004E-5</c:v>
                </c:pt>
                <c:pt idx="4">
                  <c:v>1.7616099E-3</c:v>
                </c:pt>
                <c:pt idx="5">
                  <c:v>3.1684822999999999E-3</c:v>
                </c:pt>
                <c:pt idx="6">
                  <c:v>4.3547509999999996E-3</c:v>
                </c:pt>
                <c:pt idx="7">
                  <c:v>5.9933929999999996E-3</c:v>
                </c:pt>
                <c:pt idx="8">
                  <c:v>6.2186999999999997E-3</c:v>
                </c:pt>
                <c:pt idx="9">
                  <c:v>3.8141615000000001E-3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3.7100000000000002E-4</c:v>
                </c:pt>
                <c:pt idx="15">
                  <c:v>7.4432839999999997E-3</c:v>
                </c:pt>
                <c:pt idx="16">
                  <c:v>1.3058732E-2</c:v>
                </c:pt>
                <c:pt idx="17">
                  <c:v>1.3172998E-2</c:v>
                </c:pt>
                <c:pt idx="18">
                  <c:v>7.9998459999999997E-3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6.8486906000000004E-3</c:v>
                </c:pt>
                <c:pt idx="27">
                  <c:v>1.3208157E-2</c:v>
                </c:pt>
                <c:pt idx="28">
                  <c:v>1.7572403E-2</c:v>
                </c:pt>
                <c:pt idx="29">
                  <c:v>1.9523169999999999E-2</c:v>
                </c:pt>
                <c:pt idx="30">
                  <c:v>2.1153094000000001E-2</c:v>
                </c:pt>
                <c:pt idx="31">
                  <c:v>2.2697391000000001E-2</c:v>
                </c:pt>
                <c:pt idx="32">
                  <c:v>2.3546515000000001E-2</c:v>
                </c:pt>
                <c:pt idx="33">
                  <c:v>2.5454871E-2</c:v>
                </c:pt>
                <c:pt idx="34">
                  <c:v>2.8138417999999998E-2</c:v>
                </c:pt>
                <c:pt idx="35">
                  <c:v>3.0955765E-2</c:v>
                </c:pt>
                <c:pt idx="36">
                  <c:v>3.1985E-2</c:v>
                </c:pt>
                <c:pt idx="37">
                  <c:v>3.0158153E-2</c:v>
                </c:pt>
                <c:pt idx="38">
                  <c:v>2.6289301000000001E-2</c:v>
                </c:pt>
                <c:pt idx="39">
                  <c:v>2.2030523E-2</c:v>
                </c:pt>
                <c:pt idx="40">
                  <c:v>1.7632186000000001E-2</c:v>
                </c:pt>
                <c:pt idx="41">
                  <c:v>1.42033165E-2</c:v>
                </c:pt>
                <c:pt idx="42">
                  <c:v>1.1794069000000001E-2</c:v>
                </c:pt>
                <c:pt idx="43">
                  <c:v>1.2859051E-2</c:v>
                </c:pt>
                <c:pt idx="44">
                  <c:v>1.8724859999999999E-2</c:v>
                </c:pt>
                <c:pt idx="45">
                  <c:v>2.7395822E-2</c:v>
                </c:pt>
                <c:pt idx="46">
                  <c:v>3.4877308000000003E-2</c:v>
                </c:pt>
                <c:pt idx="47">
                  <c:v>3.8108320000000001E-2</c:v>
                </c:pt>
                <c:pt idx="48">
                  <c:v>3.6985262999999997E-2</c:v>
                </c:pt>
                <c:pt idx="49">
                  <c:v>3.3318135999999998E-2</c:v>
                </c:pt>
                <c:pt idx="50">
                  <c:v>2.8514713000000001E-2</c:v>
                </c:pt>
                <c:pt idx="51">
                  <c:v>2.5027511999999998E-2</c:v>
                </c:pt>
                <c:pt idx="52">
                  <c:v>2.3878988E-2</c:v>
                </c:pt>
                <c:pt idx="53">
                  <c:v>2.3633339E-2</c:v>
                </c:pt>
                <c:pt idx="54">
                  <c:v>2.1768019999999999E-2</c:v>
                </c:pt>
                <c:pt idx="55">
                  <c:v>1.8683913999999999E-2</c:v>
                </c:pt>
                <c:pt idx="56">
                  <c:v>1.7018200000000001E-2</c:v>
                </c:pt>
                <c:pt idx="57">
                  <c:v>1.9735076000000001E-2</c:v>
                </c:pt>
                <c:pt idx="58">
                  <c:v>2.6587998000000002E-2</c:v>
                </c:pt>
                <c:pt idx="59">
                  <c:v>3.4032430000000002E-2</c:v>
                </c:pt>
                <c:pt idx="60">
                  <c:v>3.8026473999999998E-2</c:v>
                </c:pt>
                <c:pt idx="61">
                  <c:v>3.9536926999999999E-2</c:v>
                </c:pt>
                <c:pt idx="62">
                  <c:v>4.0091074999999997E-2</c:v>
                </c:pt>
                <c:pt idx="63">
                  <c:v>4.021255E-2</c:v>
                </c:pt>
                <c:pt idx="64">
                  <c:v>3.8556873999999998E-2</c:v>
                </c:pt>
                <c:pt idx="65">
                  <c:v>3.6076687000000003E-2</c:v>
                </c:pt>
                <c:pt idx="66">
                  <c:v>3.7116700000000002E-2</c:v>
                </c:pt>
                <c:pt idx="67">
                  <c:v>4.5304400000000002E-2</c:v>
                </c:pt>
                <c:pt idx="68">
                  <c:v>5.7675898000000003E-2</c:v>
                </c:pt>
                <c:pt idx="69">
                  <c:v>6.5333479999999999E-2</c:v>
                </c:pt>
                <c:pt idx="70">
                  <c:v>6.152817E-2</c:v>
                </c:pt>
                <c:pt idx="71">
                  <c:v>4.7098583999999999E-2</c:v>
                </c:pt>
                <c:pt idx="72">
                  <c:v>3.0083486999999999E-2</c:v>
                </c:pt>
                <c:pt idx="73">
                  <c:v>1.7979347999999999E-2</c:v>
                </c:pt>
                <c:pt idx="74">
                  <c:v>1.3604415999999999E-2</c:v>
                </c:pt>
                <c:pt idx="75">
                  <c:v>1.3530831E-2</c:v>
                </c:pt>
                <c:pt idx="76">
                  <c:v>1.4089041E-2</c:v>
                </c:pt>
                <c:pt idx="77">
                  <c:v>1.4742475E-2</c:v>
                </c:pt>
                <c:pt idx="78">
                  <c:v>1.7745364E-2</c:v>
                </c:pt>
                <c:pt idx="79">
                  <c:v>2.2823284999999999E-2</c:v>
                </c:pt>
                <c:pt idx="80">
                  <c:v>2.5539985000000001E-2</c:v>
                </c:pt>
                <c:pt idx="81">
                  <c:v>2.1610357E-2</c:v>
                </c:pt>
                <c:pt idx="82">
                  <c:v>1.0505317E-2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4.1842709999999998E-3</c:v>
                </c:pt>
                <c:pt idx="89">
                  <c:v>1.3510428999999999E-2</c:v>
                </c:pt>
                <c:pt idx="90">
                  <c:v>2.0565916E-2</c:v>
                </c:pt>
                <c:pt idx="91">
                  <c:v>2.5726017E-2</c:v>
                </c:pt>
                <c:pt idx="92">
                  <c:v>2.8483674E-2</c:v>
                </c:pt>
                <c:pt idx="93">
                  <c:v>2.9608754000000001E-2</c:v>
                </c:pt>
                <c:pt idx="94">
                  <c:v>2.9481797000000001E-2</c:v>
                </c:pt>
                <c:pt idx="95">
                  <c:v>2.8545475000000001E-2</c:v>
                </c:pt>
                <c:pt idx="96">
                  <c:v>2.8794276000000001E-2</c:v>
                </c:pt>
                <c:pt idx="97">
                  <c:v>2.9855993000000001E-2</c:v>
                </c:pt>
                <c:pt idx="98">
                  <c:v>3.1006210999999999E-2</c:v>
                </c:pt>
                <c:pt idx="99">
                  <c:v>3.1781410000000003E-2</c:v>
                </c:pt>
                <c:pt idx="100">
                  <c:v>3.1951904000000003E-2</c:v>
                </c:pt>
                <c:pt idx="101">
                  <c:v>3.1822857000000003E-2</c:v>
                </c:pt>
                <c:pt idx="102">
                  <c:v>3.1550943999999997E-2</c:v>
                </c:pt>
                <c:pt idx="103">
                  <c:v>3.1717240000000001E-2</c:v>
                </c:pt>
                <c:pt idx="104">
                  <c:v>3.1173768000000001E-2</c:v>
                </c:pt>
                <c:pt idx="105">
                  <c:v>2.9971588E-2</c:v>
                </c:pt>
                <c:pt idx="106">
                  <c:v>2.8009128000000001E-2</c:v>
                </c:pt>
                <c:pt idx="107">
                  <c:v>2.5801894999999998E-2</c:v>
                </c:pt>
                <c:pt idx="108">
                  <c:v>2.2290810000000001E-2</c:v>
                </c:pt>
                <c:pt idx="109">
                  <c:v>1.8097432E-2</c:v>
                </c:pt>
                <c:pt idx="110">
                  <c:v>1.3869558000000001E-2</c:v>
                </c:pt>
                <c:pt idx="111">
                  <c:v>9.9824600000000003E-3</c:v>
                </c:pt>
                <c:pt idx="112">
                  <c:v>5.2828574999999999E-3</c:v>
                </c:pt>
                <c:pt idx="113">
                  <c:v>8.4599999999999996E-4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8949-4A49-BCDF-CC8FE612F3A2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[2]Sheet1!$D$310:$DT$310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1.6473441000000001E-3</c:v>
                </c:pt>
                <c:pt idx="5">
                  <c:v>3.1857897999999999E-3</c:v>
                </c:pt>
                <c:pt idx="6">
                  <c:v>4.480347E-3</c:v>
                </c:pt>
                <c:pt idx="7">
                  <c:v>6.2665919999999996E-3</c:v>
                </c:pt>
                <c:pt idx="8">
                  <c:v>6.6728665999999997E-3</c:v>
                </c:pt>
                <c:pt idx="9">
                  <c:v>4.3416013999999998E-3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4.2799999999999997E-6</c:v>
                </c:pt>
                <c:pt idx="15">
                  <c:v>7.0991300000000004E-3</c:v>
                </c:pt>
                <c:pt idx="16">
                  <c:v>1.2773593999999999E-2</c:v>
                </c:pt>
                <c:pt idx="17">
                  <c:v>1.3014717E-2</c:v>
                </c:pt>
                <c:pt idx="18">
                  <c:v>8.0406969999999994E-3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6.4604739999999999E-3</c:v>
                </c:pt>
                <c:pt idx="27">
                  <c:v>1.271869E-2</c:v>
                </c:pt>
                <c:pt idx="28">
                  <c:v>1.707088E-2</c:v>
                </c:pt>
                <c:pt idx="29">
                  <c:v>1.9061881999999999E-2</c:v>
                </c:pt>
                <c:pt idx="30">
                  <c:v>2.0677282000000002E-2</c:v>
                </c:pt>
                <c:pt idx="31">
                  <c:v>2.2169326E-2</c:v>
                </c:pt>
                <c:pt idx="32">
                  <c:v>2.2981009E-2</c:v>
                </c:pt>
                <c:pt idx="33">
                  <c:v>2.4872546999999998E-2</c:v>
                </c:pt>
                <c:pt idx="34">
                  <c:v>2.7565475999999998E-2</c:v>
                </c:pt>
                <c:pt idx="35">
                  <c:v>3.0410510000000002E-2</c:v>
                </c:pt>
                <c:pt idx="36">
                  <c:v>3.1518022999999999E-2</c:v>
                </c:pt>
                <c:pt idx="37">
                  <c:v>2.9880484999999998E-2</c:v>
                </c:pt>
                <c:pt idx="38">
                  <c:v>2.6213213999999999E-2</c:v>
                </c:pt>
                <c:pt idx="39">
                  <c:v>2.2104548000000002E-2</c:v>
                </c:pt>
                <c:pt idx="40">
                  <c:v>1.7768684999999999E-2</c:v>
                </c:pt>
                <c:pt idx="41">
                  <c:v>1.4242177E-2</c:v>
                </c:pt>
                <c:pt idx="42">
                  <c:v>1.1725968E-2</c:v>
                </c:pt>
                <c:pt idx="43">
                  <c:v>1.2700622999999999E-2</c:v>
                </c:pt>
                <c:pt idx="44">
                  <c:v>1.8508377999999999E-2</c:v>
                </c:pt>
                <c:pt idx="45">
                  <c:v>2.7222364999999998E-2</c:v>
                </c:pt>
                <c:pt idx="46">
                  <c:v>3.4870204000000002E-2</c:v>
                </c:pt>
                <c:pt idx="47">
                  <c:v>3.8289692E-2</c:v>
                </c:pt>
                <c:pt idx="48">
                  <c:v>3.7167235999999999E-2</c:v>
                </c:pt>
                <c:pt idx="49">
                  <c:v>3.3277330000000001E-2</c:v>
                </c:pt>
                <c:pt idx="50">
                  <c:v>2.8104456E-2</c:v>
                </c:pt>
                <c:pt idx="51">
                  <c:v>2.4278797000000001E-2</c:v>
                </c:pt>
                <c:pt idx="52">
                  <c:v>2.2885251999999998E-2</c:v>
                </c:pt>
                <c:pt idx="53">
                  <c:v>2.2453588E-2</c:v>
                </c:pt>
                <c:pt idx="54">
                  <c:v>2.0464988E-2</c:v>
                </c:pt>
                <c:pt idx="55">
                  <c:v>1.7381511999999998E-2</c:v>
                </c:pt>
                <c:pt idx="56">
                  <c:v>1.5970733000000001E-2</c:v>
                </c:pt>
                <c:pt idx="57">
                  <c:v>1.9105670000000002E-2</c:v>
                </c:pt>
                <c:pt idx="58">
                  <c:v>2.6355969999999999E-2</c:v>
                </c:pt>
                <c:pt idx="59">
                  <c:v>3.3971402999999997E-2</c:v>
                </c:pt>
                <c:pt idx="60">
                  <c:v>3.7915017000000002E-2</c:v>
                </c:pt>
                <c:pt idx="61">
                  <c:v>3.9244630000000003E-2</c:v>
                </c:pt>
                <c:pt idx="62">
                  <c:v>3.9543415999999998E-2</c:v>
                </c:pt>
                <c:pt idx="63">
                  <c:v>3.9318535000000002E-2</c:v>
                </c:pt>
                <c:pt idx="64">
                  <c:v>3.7292533000000003E-2</c:v>
                </c:pt>
                <c:pt idx="65">
                  <c:v>3.4592886000000003E-2</c:v>
                </c:pt>
                <c:pt idx="66">
                  <c:v>3.5701749999999997E-2</c:v>
                </c:pt>
                <c:pt idx="67">
                  <c:v>4.4215946999999999E-2</c:v>
                </c:pt>
                <c:pt idx="68">
                  <c:v>5.7017076999999999E-2</c:v>
                </c:pt>
                <c:pt idx="69">
                  <c:v>6.5099805999999996E-2</c:v>
                </c:pt>
                <c:pt idx="70">
                  <c:v>6.1679444999999999E-2</c:v>
                </c:pt>
                <c:pt idx="71">
                  <c:v>4.7617970000000003E-2</c:v>
                </c:pt>
                <c:pt idx="72">
                  <c:v>3.0881280000000001E-2</c:v>
                </c:pt>
                <c:pt idx="73">
                  <c:v>1.8811188999999999E-2</c:v>
                </c:pt>
                <c:pt idx="74">
                  <c:v>1.4100021000000001E-2</c:v>
                </c:pt>
                <c:pt idx="75">
                  <c:v>1.3347146000000001E-2</c:v>
                </c:pt>
                <c:pt idx="76">
                  <c:v>1.31601645E-2</c:v>
                </c:pt>
                <c:pt idx="77">
                  <c:v>1.3350679000000001E-2</c:v>
                </c:pt>
                <c:pt idx="78">
                  <c:v>1.6393844000000001E-2</c:v>
                </c:pt>
                <c:pt idx="79">
                  <c:v>2.1906169999999999E-2</c:v>
                </c:pt>
                <c:pt idx="80">
                  <c:v>2.5137535999999999E-2</c:v>
                </c:pt>
                <c:pt idx="81">
                  <c:v>2.1544298E-2</c:v>
                </c:pt>
                <c:pt idx="82">
                  <c:v>1.0529814E-2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3.9429896999999998E-3</c:v>
                </c:pt>
                <c:pt idx="89">
                  <c:v>1.3266643E-2</c:v>
                </c:pt>
                <c:pt idx="90">
                  <c:v>2.0327149999999999E-2</c:v>
                </c:pt>
                <c:pt idx="91">
                  <c:v>2.5494922E-2</c:v>
                </c:pt>
                <c:pt idx="92">
                  <c:v>2.8354865999999999E-2</c:v>
                </c:pt>
                <c:pt idx="93">
                  <c:v>2.9618425E-2</c:v>
                </c:pt>
                <c:pt idx="94">
                  <c:v>2.9645193E-2</c:v>
                </c:pt>
                <c:pt idx="95">
                  <c:v>2.8870468999999999E-2</c:v>
                </c:pt>
                <c:pt idx="96">
                  <c:v>2.9194636E-2</c:v>
                </c:pt>
                <c:pt idx="97">
                  <c:v>3.0213403E-2</c:v>
                </c:pt>
                <c:pt idx="98">
                  <c:v>3.1238452E-2</c:v>
                </c:pt>
                <c:pt idx="99">
                  <c:v>3.1839560000000003E-2</c:v>
                </c:pt>
                <c:pt idx="100">
                  <c:v>3.1814549999999997E-2</c:v>
                </c:pt>
                <c:pt idx="101">
                  <c:v>3.1570322999999997E-2</c:v>
                </c:pt>
                <c:pt idx="102">
                  <c:v>3.1194831999999999E-2</c:v>
                </c:pt>
                <c:pt idx="103">
                  <c:v>3.1327750000000001E-2</c:v>
                </c:pt>
                <c:pt idx="104">
                  <c:v>3.0807337000000001E-2</c:v>
                </c:pt>
                <c:pt idx="105">
                  <c:v>2.9677526999999999E-2</c:v>
                </c:pt>
                <c:pt idx="106">
                  <c:v>2.7825183999999999E-2</c:v>
                </c:pt>
                <c:pt idx="107">
                  <c:v>2.5766107999999999E-2</c:v>
                </c:pt>
                <c:pt idx="108">
                  <c:v>2.2399626999999998E-2</c:v>
                </c:pt>
                <c:pt idx="109">
                  <c:v>1.8351214000000001E-2</c:v>
                </c:pt>
                <c:pt idx="110">
                  <c:v>1.4274577E-2</c:v>
                </c:pt>
                <c:pt idx="111">
                  <c:v>1.0646766E-2</c:v>
                </c:pt>
                <c:pt idx="112">
                  <c:v>6.0930869999999996E-3</c:v>
                </c:pt>
                <c:pt idx="113">
                  <c:v>1.7586863999999999E-3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8949-4A49-BCDF-CC8FE612F3A2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[2]Sheet1!$D$311:$DT$311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1.8499600999999999E-3</c:v>
                </c:pt>
                <c:pt idx="5">
                  <c:v>3.3361183E-3</c:v>
                </c:pt>
                <c:pt idx="6">
                  <c:v>4.4438526999999997E-3</c:v>
                </c:pt>
                <c:pt idx="7">
                  <c:v>5.9921456999999997E-3</c:v>
                </c:pt>
                <c:pt idx="8">
                  <c:v>6.2214373999999999E-3</c:v>
                </c:pt>
                <c:pt idx="9">
                  <c:v>3.8742646999999999E-3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7.4200000000000001E-5</c:v>
                </c:pt>
                <c:pt idx="15">
                  <c:v>7.1879806999999999E-3</c:v>
                </c:pt>
                <c:pt idx="16">
                  <c:v>1.2936542000000001E-2</c:v>
                </c:pt>
                <c:pt idx="17">
                  <c:v>1.3180569E-2</c:v>
                </c:pt>
                <c:pt idx="18">
                  <c:v>8.0924929999999992E-3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6.4865123000000004E-3</c:v>
                </c:pt>
                <c:pt idx="27">
                  <c:v>1.29317045E-2</c:v>
                </c:pt>
                <c:pt idx="28">
                  <c:v>1.7382630999999999E-2</c:v>
                </c:pt>
                <c:pt idx="29">
                  <c:v>1.9308949999999998E-2</c:v>
                </c:pt>
                <c:pt idx="30">
                  <c:v>2.0799054000000001E-2</c:v>
                </c:pt>
                <c:pt idx="31">
                  <c:v>2.2210784000000001E-2</c:v>
                </c:pt>
                <c:pt idx="32">
                  <c:v>2.3034611999999999E-2</c:v>
                </c:pt>
                <c:pt idx="33">
                  <c:v>2.5007073000000001E-2</c:v>
                </c:pt>
                <c:pt idx="34">
                  <c:v>2.7686868E-2</c:v>
                </c:pt>
                <c:pt idx="35">
                  <c:v>3.0408708E-2</c:v>
                </c:pt>
                <c:pt idx="36">
                  <c:v>3.1344190000000001E-2</c:v>
                </c:pt>
                <c:pt idx="37">
                  <c:v>2.9588960000000001E-2</c:v>
                </c:pt>
                <c:pt idx="38">
                  <c:v>2.5863067999999999E-2</c:v>
                </c:pt>
                <c:pt idx="39">
                  <c:v>2.1749560000000001E-2</c:v>
                </c:pt>
                <c:pt idx="40">
                  <c:v>1.7429480000000001E-2</c:v>
                </c:pt>
                <c:pt idx="41">
                  <c:v>1.4034869E-2</c:v>
                </c:pt>
                <c:pt idx="42">
                  <c:v>1.1620291499999999E-2</c:v>
                </c:pt>
                <c:pt idx="43">
                  <c:v>1.2633742999999999E-2</c:v>
                </c:pt>
                <c:pt idx="44">
                  <c:v>1.8392274E-2</c:v>
                </c:pt>
                <c:pt idx="45">
                  <c:v>2.7032822000000001E-2</c:v>
                </c:pt>
                <c:pt idx="46">
                  <c:v>3.4648985E-2</c:v>
                </c:pt>
                <c:pt idx="47">
                  <c:v>3.8125449999999998E-2</c:v>
                </c:pt>
                <c:pt idx="48">
                  <c:v>3.7177052000000002E-2</c:v>
                </c:pt>
                <c:pt idx="49">
                  <c:v>3.3500753000000001E-2</c:v>
                </c:pt>
                <c:pt idx="50">
                  <c:v>2.8436949999999999E-2</c:v>
                </c:pt>
                <c:pt idx="51">
                  <c:v>2.4569926999999998E-2</c:v>
                </c:pt>
                <c:pt idx="52">
                  <c:v>2.3070668999999999E-2</c:v>
                </c:pt>
                <c:pt idx="53">
                  <c:v>2.2619440000000001E-2</c:v>
                </c:pt>
                <c:pt idx="54">
                  <c:v>2.0737393E-2</c:v>
                </c:pt>
                <c:pt idx="55">
                  <c:v>1.7816162E-2</c:v>
                </c:pt>
                <c:pt idx="56">
                  <c:v>1.6453331000000002E-2</c:v>
                </c:pt>
                <c:pt idx="57">
                  <c:v>1.9482185999999999E-2</c:v>
                </c:pt>
                <c:pt idx="58">
                  <c:v>2.6592514000000001E-2</c:v>
                </c:pt>
                <c:pt idx="59">
                  <c:v>3.4198537000000001E-2</c:v>
                </c:pt>
                <c:pt idx="60">
                  <c:v>3.8264550000000001E-2</c:v>
                </c:pt>
                <c:pt idx="61">
                  <c:v>3.9664739999999997E-2</c:v>
                </c:pt>
                <c:pt idx="62">
                  <c:v>3.9828530000000001E-2</c:v>
                </c:pt>
                <c:pt idx="63">
                  <c:v>3.9314072999999998E-2</c:v>
                </c:pt>
                <c:pt idx="64">
                  <c:v>3.7034217000000001E-2</c:v>
                </c:pt>
                <c:pt idx="65">
                  <c:v>3.4288995000000003E-2</c:v>
                </c:pt>
                <c:pt idx="66">
                  <c:v>3.5504910000000001E-2</c:v>
                </c:pt>
                <c:pt idx="67">
                  <c:v>4.4126264999999998E-2</c:v>
                </c:pt>
                <c:pt idx="68">
                  <c:v>5.6950177999999997E-2</c:v>
                </c:pt>
                <c:pt idx="69">
                  <c:v>6.5030135000000003E-2</c:v>
                </c:pt>
                <c:pt idx="70">
                  <c:v>6.1674529999999998E-2</c:v>
                </c:pt>
                <c:pt idx="71">
                  <c:v>4.7717225000000002E-2</c:v>
                </c:pt>
                <c:pt idx="72">
                  <c:v>3.1057010999999999E-2</c:v>
                </c:pt>
                <c:pt idx="73">
                  <c:v>1.9014131E-2</c:v>
                </c:pt>
                <c:pt idx="74">
                  <c:v>1.433098E-2</c:v>
                </c:pt>
                <c:pt idx="75">
                  <c:v>1.3656143000000001E-2</c:v>
                </c:pt>
                <c:pt idx="76">
                  <c:v>1.3542528999999999E-2</c:v>
                </c:pt>
                <c:pt idx="77">
                  <c:v>1.3743225E-2</c:v>
                </c:pt>
                <c:pt idx="78">
                  <c:v>1.6693494999999999E-2</c:v>
                </c:pt>
                <c:pt idx="79">
                  <c:v>2.2033084000000001E-2</c:v>
                </c:pt>
                <c:pt idx="80">
                  <c:v>2.5096661999999999E-2</c:v>
                </c:pt>
                <c:pt idx="81">
                  <c:v>2.1430270000000001E-2</c:v>
                </c:pt>
                <c:pt idx="82">
                  <c:v>1.0447911000000001E-2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4.0292543999999996E-3</c:v>
                </c:pt>
                <c:pt idx="89">
                  <c:v>1.3531260999999999E-2</c:v>
                </c:pt>
                <c:pt idx="90">
                  <c:v>2.076472E-2</c:v>
                </c:pt>
                <c:pt idx="91">
                  <c:v>2.6035717E-2</c:v>
                </c:pt>
                <c:pt idx="92">
                  <c:v>2.8829545000000002E-2</c:v>
                </c:pt>
                <c:pt idx="93">
                  <c:v>2.9901117000000001E-2</c:v>
                </c:pt>
                <c:pt idx="94">
                  <c:v>2.9657235000000001E-2</c:v>
                </c:pt>
                <c:pt idx="95">
                  <c:v>2.8593054E-2</c:v>
                </c:pt>
                <c:pt idx="96">
                  <c:v>2.864038E-2</c:v>
                </c:pt>
                <c:pt idx="97">
                  <c:v>2.9487436999999998E-2</c:v>
                </c:pt>
                <c:pt idx="98">
                  <c:v>3.0439819999999999E-2</c:v>
                </c:pt>
                <c:pt idx="99">
                  <c:v>3.1067450999999999E-2</c:v>
                </c:pt>
                <c:pt idx="100">
                  <c:v>3.1142399000000001E-2</c:v>
                </c:pt>
                <c:pt idx="101">
                  <c:v>3.102243E-2</c:v>
                </c:pt>
                <c:pt idx="102">
                  <c:v>3.0814273E-2</c:v>
                </c:pt>
                <c:pt idx="103">
                  <c:v>3.1102049999999999E-2</c:v>
                </c:pt>
                <c:pt idx="104">
                  <c:v>3.0722445000000001E-2</c:v>
                </c:pt>
                <c:pt idx="105">
                  <c:v>2.9713278999999999E-2</c:v>
                </c:pt>
                <c:pt idx="106">
                  <c:v>2.7961845999999999E-2</c:v>
                </c:pt>
                <c:pt idx="107">
                  <c:v>2.5961021000000001E-2</c:v>
                </c:pt>
                <c:pt idx="108">
                  <c:v>2.2658274999999999E-2</c:v>
                </c:pt>
                <c:pt idx="109">
                  <c:v>1.8654588999999999E-2</c:v>
                </c:pt>
                <c:pt idx="110">
                  <c:v>1.4596692E-2</c:v>
                </c:pt>
                <c:pt idx="111">
                  <c:v>1.0921692E-2</c:v>
                </c:pt>
                <c:pt idx="112">
                  <c:v>6.3543445000000002E-3</c:v>
                </c:pt>
                <c:pt idx="113">
                  <c:v>2.0005219000000002E-3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8949-4A49-BCDF-CC8FE612F3A2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[2]Sheet1!$D$312:$DT$312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1.7108668E-3</c:v>
                </c:pt>
                <c:pt idx="5">
                  <c:v>3.4355990000000001E-3</c:v>
                </c:pt>
                <c:pt idx="6">
                  <c:v>4.7641387E-3</c:v>
                </c:pt>
                <c:pt idx="7">
                  <c:v>6.3093170000000001E-3</c:v>
                </c:pt>
                <c:pt idx="8">
                  <c:v>6.3140267000000002E-3</c:v>
                </c:pt>
                <c:pt idx="9">
                  <c:v>3.7517135E-3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3.4200000000000002E-4</c:v>
                </c:pt>
                <c:pt idx="15">
                  <c:v>7.4179659999999998E-3</c:v>
                </c:pt>
                <c:pt idx="16">
                  <c:v>1.3087203E-2</c:v>
                </c:pt>
                <c:pt idx="17">
                  <c:v>1.3286790999999999E-2</c:v>
                </c:pt>
                <c:pt idx="18">
                  <c:v>8.1803810000000005E-3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6.4359168000000001E-3</c:v>
                </c:pt>
                <c:pt idx="27">
                  <c:v>1.2911492E-2</c:v>
                </c:pt>
                <c:pt idx="28">
                  <c:v>1.7370677000000001E-2</c:v>
                </c:pt>
                <c:pt idx="29">
                  <c:v>1.9293949000000001E-2</c:v>
                </c:pt>
                <c:pt idx="30">
                  <c:v>2.0775103999999999E-2</c:v>
                </c:pt>
                <c:pt idx="31">
                  <c:v>2.2176715E-2</c:v>
                </c:pt>
                <c:pt idx="32">
                  <c:v>2.2980721999999999E-2</c:v>
                </c:pt>
                <c:pt idx="33">
                  <c:v>2.4936831999999999E-2</c:v>
                </c:pt>
                <c:pt idx="34">
                  <c:v>2.7644752000000002E-2</c:v>
                </c:pt>
                <c:pt idx="35">
                  <c:v>3.0448643000000001E-2</c:v>
                </c:pt>
                <c:pt idx="36">
                  <c:v>3.1480208000000003E-2</c:v>
                </c:pt>
                <c:pt idx="37">
                  <c:v>2.9808566000000002E-2</c:v>
                </c:pt>
                <c:pt idx="38">
                  <c:v>2.6210308000000002E-2</c:v>
                </c:pt>
                <c:pt idx="39">
                  <c:v>2.2253620000000002E-2</c:v>
                </c:pt>
                <c:pt idx="40">
                  <c:v>1.8072209999999998E-2</c:v>
                </c:pt>
                <c:pt idx="41">
                  <c:v>1.4603686499999999E-2</c:v>
                </c:pt>
                <c:pt idx="42">
                  <c:v>1.1997315E-2</c:v>
                </c:pt>
                <c:pt idx="43">
                  <c:v>1.2792157E-2</c:v>
                </c:pt>
                <c:pt idx="44">
                  <c:v>1.8452689000000001E-2</c:v>
                </c:pt>
                <c:pt idx="45">
                  <c:v>2.7094884E-2</c:v>
                </c:pt>
                <c:pt idx="46">
                  <c:v>3.4739489999999998E-2</c:v>
                </c:pt>
                <c:pt idx="47">
                  <c:v>3.8199715000000002E-2</c:v>
                </c:pt>
                <c:pt idx="48">
                  <c:v>3.7210136999999997E-2</c:v>
                </c:pt>
                <c:pt idx="49">
                  <c:v>3.3484609999999998E-2</c:v>
                </c:pt>
                <c:pt idx="50">
                  <c:v>2.8452069999999999E-2</c:v>
                </c:pt>
                <c:pt idx="51">
                  <c:v>2.4696923999999999E-2</c:v>
                </c:pt>
                <c:pt idx="52">
                  <c:v>2.3343389999999999E-2</c:v>
                </c:pt>
                <c:pt idx="53">
                  <c:v>2.2962308000000001E-2</c:v>
                </c:pt>
                <c:pt idx="54">
                  <c:v>2.1019109000000001E-2</c:v>
                </c:pt>
                <c:pt idx="55">
                  <c:v>1.7935202000000001E-2</c:v>
                </c:pt>
                <c:pt idx="56">
                  <c:v>1.639709E-2</c:v>
                </c:pt>
                <c:pt idx="57">
                  <c:v>1.9296324E-2</c:v>
                </c:pt>
                <c:pt idx="58">
                  <c:v>2.6296979000000002E-2</c:v>
                </c:pt>
                <c:pt idx="59">
                  <c:v>3.3784594000000001E-2</c:v>
                </c:pt>
                <c:pt idx="60">
                  <c:v>3.7752714E-2</c:v>
                </c:pt>
                <c:pt idx="61">
                  <c:v>3.920556E-2</c:v>
                </c:pt>
                <c:pt idx="62">
                  <c:v>3.9638747000000002E-2</c:v>
                </c:pt>
                <c:pt idx="63">
                  <c:v>3.9542544999999998E-2</c:v>
                </c:pt>
                <c:pt idx="64">
                  <c:v>3.7642635000000001E-2</c:v>
                </c:pt>
                <c:pt idx="65">
                  <c:v>3.5059004999999997E-2</c:v>
                </c:pt>
                <c:pt idx="66">
                  <c:v>3.6213505999999999E-2</c:v>
                </c:pt>
                <c:pt idx="67">
                  <c:v>4.4687096000000003E-2</c:v>
                </c:pt>
                <c:pt idx="68">
                  <c:v>5.7383525999999997E-2</c:v>
                </c:pt>
                <c:pt idx="69">
                  <c:v>6.5334916000000007E-2</c:v>
                </c:pt>
                <c:pt idx="70">
                  <c:v>6.1765899999999999E-2</c:v>
                </c:pt>
                <c:pt idx="71">
                  <c:v>4.7536123999999999E-2</c:v>
                </c:pt>
                <c:pt idx="72">
                  <c:v>3.0670796E-2</c:v>
                </c:pt>
                <c:pt idx="73">
                  <c:v>1.8584476999999999E-2</c:v>
                </c:pt>
                <c:pt idx="74">
                  <c:v>1.4013716000000001E-2</c:v>
                </c:pt>
                <c:pt idx="75">
                  <c:v>1.3496419000000001E-2</c:v>
                </c:pt>
                <c:pt idx="76">
                  <c:v>1.3517984E-2</c:v>
                </c:pt>
                <c:pt idx="77">
                  <c:v>1.3819068E-2</c:v>
                </c:pt>
                <c:pt idx="78">
                  <c:v>1.684623E-2</c:v>
                </c:pt>
                <c:pt idx="79">
                  <c:v>2.228697E-2</c:v>
                </c:pt>
                <c:pt idx="80">
                  <c:v>2.5475312E-2</c:v>
                </c:pt>
                <c:pt idx="81">
                  <c:v>2.1912785000000001E-2</c:v>
                </c:pt>
                <c:pt idx="82">
                  <c:v>1.0956351E-2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3.7865112999999999E-3</c:v>
                </c:pt>
                <c:pt idx="89">
                  <c:v>1.322653E-2</c:v>
                </c:pt>
                <c:pt idx="90">
                  <c:v>2.0430845999999999E-2</c:v>
                </c:pt>
                <c:pt idx="91">
                  <c:v>2.5699166999999998E-2</c:v>
                </c:pt>
                <c:pt idx="92">
                  <c:v>2.8538467000000001E-2</c:v>
                </c:pt>
                <c:pt idx="93">
                  <c:v>2.9721608E-2</c:v>
                </c:pt>
                <c:pt idx="94">
                  <c:v>2.9647848000000001E-2</c:v>
                </c:pt>
                <c:pt idx="95">
                  <c:v>2.8768247E-2</c:v>
                </c:pt>
                <c:pt idx="96">
                  <c:v>2.9041384999999999E-2</c:v>
                </c:pt>
                <c:pt idx="97">
                  <c:v>3.0092536E-2</c:v>
                </c:pt>
                <c:pt idx="98">
                  <c:v>3.1201054999999998E-2</c:v>
                </c:pt>
                <c:pt idx="99">
                  <c:v>3.1909595999999998E-2</c:v>
                </c:pt>
                <c:pt idx="100">
                  <c:v>3.199399E-2</c:v>
                </c:pt>
                <c:pt idx="101">
                  <c:v>3.1799993999999998E-2</c:v>
                </c:pt>
                <c:pt idx="102">
                  <c:v>3.1491025999999998E-2</c:v>
                </c:pt>
                <c:pt idx="103">
                  <c:v>3.1654839999999997E-2</c:v>
                </c:pt>
                <c:pt idx="104">
                  <c:v>3.1135915E-2</c:v>
                </c:pt>
                <c:pt idx="105">
                  <c:v>2.9981733999999999E-2</c:v>
                </c:pt>
                <c:pt idx="106">
                  <c:v>2.8086219999999999E-2</c:v>
                </c:pt>
                <c:pt idx="107">
                  <c:v>2.5946420000000001E-2</c:v>
                </c:pt>
                <c:pt idx="108">
                  <c:v>2.2530497999999999E-2</c:v>
                </c:pt>
                <c:pt idx="109">
                  <c:v>1.8435317999999999E-2</c:v>
                </c:pt>
                <c:pt idx="110">
                  <c:v>1.4316739E-2</c:v>
                </c:pt>
                <c:pt idx="111">
                  <c:v>1.0564670999999999E-2</c:v>
                </c:pt>
                <c:pt idx="112">
                  <c:v>5.9717640000000001E-3</c:v>
                </c:pt>
                <c:pt idx="113">
                  <c:v>1.6085553999999999E-3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8949-4A49-BCDF-CC8FE612F3A2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[2]Sheet1!$D$313:$DT$313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1.9656320000000001E-3</c:v>
                </c:pt>
                <c:pt idx="5">
                  <c:v>3.6687466999999999E-3</c:v>
                </c:pt>
                <c:pt idx="6">
                  <c:v>4.8985219999999998E-3</c:v>
                </c:pt>
                <c:pt idx="7">
                  <c:v>6.3476124999999996E-3</c:v>
                </c:pt>
                <c:pt idx="8">
                  <c:v>6.3257890000000001E-3</c:v>
                </c:pt>
                <c:pt idx="9">
                  <c:v>3.7497814999999999E-3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3.4600000000000001E-4</c:v>
                </c:pt>
                <c:pt idx="15">
                  <c:v>7.4577373000000004E-3</c:v>
                </c:pt>
                <c:pt idx="16">
                  <c:v>1.3116499E-2</c:v>
                </c:pt>
                <c:pt idx="17">
                  <c:v>1.3242792E-2</c:v>
                </c:pt>
                <c:pt idx="18">
                  <c:v>8.0654530000000002E-3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6.5626690000000001E-3</c:v>
                </c:pt>
                <c:pt idx="27">
                  <c:v>1.3112297E-2</c:v>
                </c:pt>
                <c:pt idx="28">
                  <c:v>1.7534814999999999E-2</c:v>
                </c:pt>
                <c:pt idx="29">
                  <c:v>1.9412946E-2</c:v>
                </c:pt>
                <c:pt idx="30">
                  <c:v>2.088224E-2</c:v>
                </c:pt>
                <c:pt idx="31">
                  <c:v>2.2295474999999999E-2</c:v>
                </c:pt>
                <c:pt idx="32">
                  <c:v>2.308311E-2</c:v>
                </c:pt>
                <c:pt idx="33">
                  <c:v>2.4920623999999999E-2</c:v>
                </c:pt>
                <c:pt idx="34">
                  <c:v>2.7491258000000001E-2</c:v>
                </c:pt>
                <c:pt idx="35">
                  <c:v>3.0173269999999999E-2</c:v>
                </c:pt>
                <c:pt idx="36">
                  <c:v>3.1164229000000002E-2</c:v>
                </c:pt>
                <c:pt idx="37">
                  <c:v>2.9531513999999998E-2</c:v>
                </c:pt>
                <c:pt idx="38">
                  <c:v>2.6007156999999999E-2</c:v>
                </c:pt>
                <c:pt idx="39">
                  <c:v>2.2142729999999999E-2</c:v>
                </c:pt>
                <c:pt idx="40">
                  <c:v>1.8034537999999999E-2</c:v>
                </c:pt>
                <c:pt idx="41">
                  <c:v>1.4611290000000001E-2</c:v>
                </c:pt>
                <c:pt idx="42">
                  <c:v>1.1973368E-2</c:v>
                </c:pt>
                <c:pt idx="43">
                  <c:v>1.2726467999999999E-2</c:v>
                </c:pt>
                <c:pt idx="44">
                  <c:v>1.8378760000000001E-2</c:v>
                </c:pt>
                <c:pt idx="45">
                  <c:v>2.7045637000000001E-2</c:v>
                </c:pt>
                <c:pt idx="46">
                  <c:v>3.4712497000000002E-2</c:v>
                </c:pt>
                <c:pt idx="47">
                  <c:v>3.8176245999999997E-2</c:v>
                </c:pt>
                <c:pt idx="48">
                  <c:v>3.7176963E-2</c:v>
                </c:pt>
                <c:pt idx="49">
                  <c:v>3.3469986E-2</c:v>
                </c:pt>
                <c:pt idx="50">
                  <c:v>2.8431376000000001E-2</c:v>
                </c:pt>
                <c:pt idx="51">
                  <c:v>2.4614329000000001E-2</c:v>
                </c:pt>
                <c:pt idx="52">
                  <c:v>2.3133758000000001E-2</c:v>
                </c:pt>
                <c:pt idx="53">
                  <c:v>2.2629087999999999E-2</c:v>
                </c:pt>
                <c:pt idx="54">
                  <c:v>2.0644097E-2</c:v>
                </c:pt>
                <c:pt idx="55">
                  <c:v>1.7612633999999999E-2</c:v>
                </c:pt>
                <c:pt idx="56">
                  <c:v>1.6224342999999999E-2</c:v>
                </c:pt>
                <c:pt idx="57">
                  <c:v>1.9327885E-2</c:v>
                </c:pt>
                <c:pt idx="58">
                  <c:v>2.6518222000000001E-2</c:v>
                </c:pt>
                <c:pt idx="59">
                  <c:v>3.4107986999999999E-2</c:v>
                </c:pt>
                <c:pt idx="60">
                  <c:v>3.8062529999999997E-2</c:v>
                </c:pt>
                <c:pt idx="61">
                  <c:v>3.9395764E-2</c:v>
                </c:pt>
                <c:pt idx="62">
                  <c:v>3.9646096999999998E-2</c:v>
                </c:pt>
                <c:pt idx="63">
                  <c:v>3.93523E-2</c:v>
                </c:pt>
                <c:pt idx="64">
                  <c:v>3.7322204999999997E-2</c:v>
                </c:pt>
                <c:pt idx="65">
                  <c:v>3.4722379999999997E-2</c:v>
                </c:pt>
                <c:pt idx="66">
                  <c:v>3.5995260000000001E-2</c:v>
                </c:pt>
                <c:pt idx="67">
                  <c:v>4.4660459999999999E-2</c:v>
                </c:pt>
                <c:pt idx="68">
                  <c:v>5.7508014000000003E-2</c:v>
                </c:pt>
                <c:pt idx="69">
                  <c:v>6.5498810000000005E-2</c:v>
                </c:pt>
                <c:pt idx="70">
                  <c:v>6.1866329999999997E-2</c:v>
                </c:pt>
                <c:pt idx="71">
                  <c:v>4.7522370000000001E-2</c:v>
                </c:pt>
                <c:pt idx="72">
                  <c:v>3.0563977999999999E-2</c:v>
                </c:pt>
                <c:pt idx="73">
                  <c:v>1.8424401E-2</c:v>
                </c:pt>
                <c:pt idx="74">
                  <c:v>1.3851469E-2</c:v>
                </c:pt>
                <c:pt idx="75">
                  <c:v>1.33966785E-2</c:v>
                </c:pt>
                <c:pt idx="76">
                  <c:v>1.3564181E-2</c:v>
                </c:pt>
                <c:pt idx="77">
                  <c:v>1.4078323E-2</c:v>
                </c:pt>
                <c:pt idx="78">
                  <c:v>1.7294578000000001E-2</c:v>
                </c:pt>
                <c:pt idx="79">
                  <c:v>2.2731250000000001E-2</c:v>
                </c:pt>
                <c:pt idx="80">
                  <c:v>2.5634502999999999E-2</c:v>
                </c:pt>
                <c:pt idx="81">
                  <c:v>2.1612572E-2</c:v>
                </c:pt>
                <c:pt idx="82">
                  <c:v>1.0248389E-2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4.4436190000000002E-3</c:v>
                </c:pt>
                <c:pt idx="89">
                  <c:v>1.4004816999999999E-2</c:v>
                </c:pt>
                <c:pt idx="90">
                  <c:v>2.1142879999999999E-2</c:v>
                </c:pt>
                <c:pt idx="91">
                  <c:v>2.6222248E-2</c:v>
                </c:pt>
                <c:pt idx="92">
                  <c:v>2.8817342999999999E-2</c:v>
                </c:pt>
                <c:pt idx="93">
                  <c:v>2.9760607000000001E-2</c:v>
                </c:pt>
                <c:pt idx="94">
                  <c:v>2.9474791E-2</c:v>
                </c:pt>
                <c:pt idx="95">
                  <c:v>2.8436346000000001E-2</c:v>
                </c:pt>
                <c:pt idx="96">
                  <c:v>2.8601903000000001E-2</c:v>
                </c:pt>
                <c:pt idx="97">
                  <c:v>2.9602485000000001E-2</c:v>
                </c:pt>
                <c:pt idx="98">
                  <c:v>3.0715143E-2</c:v>
                </c:pt>
                <c:pt idx="99">
                  <c:v>3.1472486000000001E-2</c:v>
                </c:pt>
                <c:pt idx="100">
                  <c:v>3.1634080000000002E-2</c:v>
                </c:pt>
                <c:pt idx="101">
                  <c:v>3.1553119999999997E-2</c:v>
                </c:pt>
                <c:pt idx="102">
                  <c:v>3.1371917999999999E-2</c:v>
                </c:pt>
                <c:pt idx="103">
                  <c:v>3.1662679999999999E-2</c:v>
                </c:pt>
                <c:pt idx="104">
                  <c:v>3.126607E-2</c:v>
                </c:pt>
                <c:pt idx="105">
                  <c:v>3.0226659999999999E-2</c:v>
                </c:pt>
                <c:pt idx="106">
                  <c:v>2.8432903999999998E-2</c:v>
                </c:pt>
                <c:pt idx="107">
                  <c:v>2.6409530000000001E-2</c:v>
                </c:pt>
                <c:pt idx="108">
                  <c:v>2.3046609999999999E-2</c:v>
                </c:pt>
                <c:pt idx="109">
                  <c:v>1.8982932000000001E-2</c:v>
                </c:pt>
                <c:pt idx="110">
                  <c:v>1.4870288000000001E-2</c:v>
                </c:pt>
                <c:pt idx="111">
                  <c:v>1.1117609000000001E-2</c:v>
                </c:pt>
                <c:pt idx="112">
                  <c:v>6.4963360000000001E-3</c:v>
                </c:pt>
                <c:pt idx="113">
                  <c:v>2.0913375000000001E-3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8949-4A49-BCDF-CC8FE612F3A2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[2]Sheet1!$D$314:$DT$314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1.5657856999999999E-3</c:v>
                </c:pt>
                <c:pt idx="5">
                  <c:v>3.3120570000000002E-3</c:v>
                </c:pt>
                <c:pt idx="6">
                  <c:v>4.6774980000000004E-3</c:v>
                </c:pt>
                <c:pt idx="7">
                  <c:v>6.3187549999999997E-3</c:v>
                </c:pt>
                <c:pt idx="8">
                  <c:v>6.5091910000000001E-3</c:v>
                </c:pt>
                <c:pt idx="9">
                  <c:v>4.0945145000000002E-3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4.6400000000000003E-5</c:v>
                </c:pt>
                <c:pt idx="15">
                  <c:v>7.133609E-3</c:v>
                </c:pt>
                <c:pt idx="16">
                  <c:v>1.2824886000000001E-2</c:v>
                </c:pt>
                <c:pt idx="17">
                  <c:v>1.3091693999999999E-2</c:v>
                </c:pt>
                <c:pt idx="18">
                  <c:v>8.1124855000000006E-3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6.3531315000000003E-3</c:v>
                </c:pt>
                <c:pt idx="27">
                  <c:v>1.264205E-2</c:v>
                </c:pt>
                <c:pt idx="28">
                  <c:v>1.6935552E-2</c:v>
                </c:pt>
                <c:pt idx="29">
                  <c:v>1.8733377999999998E-2</c:v>
                </c:pt>
                <c:pt idx="30">
                  <c:v>2.0092611999999999E-2</c:v>
                </c:pt>
                <c:pt idx="31">
                  <c:v>2.1408495999999999E-2</c:v>
                </c:pt>
                <c:pt idx="32">
                  <c:v>2.2212150999999999E-2</c:v>
                </c:pt>
                <c:pt idx="33">
                  <c:v>2.4199622E-2</c:v>
                </c:pt>
                <c:pt idx="34">
                  <c:v>2.6977165000000001E-2</c:v>
                </c:pt>
                <c:pt idx="35">
                  <c:v>2.9845037000000001E-2</c:v>
                </c:pt>
                <c:pt idx="36">
                  <c:v>3.0946950000000001E-2</c:v>
                </c:pt>
                <c:pt idx="37">
                  <c:v>2.9361622E-2</c:v>
                </c:pt>
                <c:pt idx="38">
                  <c:v>2.5783863000000001E-2</c:v>
                </c:pt>
                <c:pt idx="39">
                  <c:v>2.1811528E-2</c:v>
                </c:pt>
                <c:pt idx="40">
                  <c:v>1.7714694E-2</c:v>
                </c:pt>
                <c:pt idx="41">
                  <c:v>1.4408168000000001E-2</c:v>
                </c:pt>
                <c:pt idx="42">
                  <c:v>1.1989882E-2</c:v>
                </c:pt>
                <c:pt idx="43">
                  <c:v>1.2878789999999999E-2</c:v>
                </c:pt>
                <c:pt idx="44">
                  <c:v>1.8445863999999999E-2</c:v>
                </c:pt>
                <c:pt idx="45">
                  <c:v>2.6918963000000001E-2</c:v>
                </c:pt>
                <c:pt idx="46">
                  <c:v>3.4402705999999998E-2</c:v>
                </c:pt>
                <c:pt idx="47">
                  <c:v>3.7783940000000002E-2</c:v>
                </c:pt>
                <c:pt idx="48">
                  <c:v>3.6722480000000002E-2</c:v>
                </c:pt>
                <c:pt idx="49">
                  <c:v>3.2946574999999999E-2</c:v>
                </c:pt>
                <c:pt idx="50">
                  <c:v>2.7789551999999999E-2</c:v>
                </c:pt>
                <c:pt idx="51">
                  <c:v>2.3788821000000002E-2</c:v>
                </c:pt>
                <c:pt idx="52">
                  <c:v>2.2134517999999999E-2</c:v>
                </c:pt>
                <c:pt idx="53">
                  <c:v>2.1588216E-2</c:v>
                </c:pt>
                <c:pt idx="54">
                  <c:v>1.9769352E-2</c:v>
                </c:pt>
                <c:pt idx="55">
                  <c:v>1.7020062999999998E-2</c:v>
                </c:pt>
                <c:pt idx="56">
                  <c:v>1.5838211000000001E-2</c:v>
                </c:pt>
                <c:pt idx="57">
                  <c:v>1.8905447999999998E-2</c:v>
                </c:pt>
                <c:pt idx="58">
                  <c:v>2.5894923E-2</c:v>
                </c:pt>
                <c:pt idx="59">
                  <c:v>3.3341955E-2</c:v>
                </c:pt>
                <c:pt idx="60">
                  <c:v>3.7323101999999997E-2</c:v>
                </c:pt>
                <c:pt idx="61">
                  <c:v>3.8754452000000002E-2</c:v>
                </c:pt>
                <c:pt idx="62">
                  <c:v>3.9006925999999997E-2</c:v>
                </c:pt>
                <c:pt idx="63">
                  <c:v>3.8578380000000002E-2</c:v>
                </c:pt>
                <c:pt idx="64">
                  <c:v>3.6404884999999998E-2</c:v>
                </c:pt>
                <c:pt idx="65">
                  <c:v>3.3808390000000001E-2</c:v>
                </c:pt>
                <c:pt idx="66">
                  <c:v>3.5182643999999999E-2</c:v>
                </c:pt>
                <c:pt idx="67">
                  <c:v>4.3891497000000002E-2</c:v>
                </c:pt>
                <c:pt idx="68">
                  <c:v>5.6715313000000003E-2</c:v>
                </c:pt>
                <c:pt idx="69">
                  <c:v>6.4786430000000006E-2</c:v>
                </c:pt>
                <c:pt idx="70">
                  <c:v>6.1477780000000003E-2</c:v>
                </c:pt>
                <c:pt idx="71">
                  <c:v>4.7627072999999999E-2</c:v>
                </c:pt>
                <c:pt idx="72">
                  <c:v>3.1033918000000001E-2</c:v>
                </c:pt>
                <c:pt idx="73">
                  <c:v>1.8883391999999999E-2</c:v>
                </c:pt>
                <c:pt idx="74">
                  <c:v>1.3890504E-2</c:v>
                </c:pt>
                <c:pt idx="75">
                  <c:v>1.28105795E-2</c:v>
                </c:pt>
                <c:pt idx="76">
                  <c:v>1.24544315E-2</c:v>
                </c:pt>
                <c:pt idx="77">
                  <c:v>1.2820270999999999E-2</c:v>
                </c:pt>
                <c:pt idx="78">
                  <c:v>1.6304039999999999E-2</c:v>
                </c:pt>
                <c:pt idx="79">
                  <c:v>2.2208622000000001E-2</c:v>
                </c:pt>
                <c:pt idx="80">
                  <c:v>2.553325E-2</c:v>
                </c:pt>
                <c:pt idx="81">
                  <c:v>2.176486E-2</c:v>
                </c:pt>
                <c:pt idx="82">
                  <c:v>1.0529481E-2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3.8090248000000001E-3</c:v>
                </c:pt>
                <c:pt idx="89">
                  <c:v>1.2914704000000001E-2</c:v>
                </c:pt>
                <c:pt idx="90">
                  <c:v>1.9775843000000001E-2</c:v>
                </c:pt>
                <c:pt idx="91">
                  <c:v>2.4771591999999999E-2</c:v>
                </c:pt>
                <c:pt idx="92">
                  <c:v>2.7544869999999999E-2</c:v>
                </c:pt>
                <c:pt idx="93">
                  <c:v>2.8784199E-2</c:v>
                </c:pt>
                <c:pt idx="94">
                  <c:v>2.8848045999999999E-2</c:v>
                </c:pt>
                <c:pt idx="95">
                  <c:v>2.8215556999999999E-2</c:v>
                </c:pt>
                <c:pt idx="96">
                  <c:v>2.8684996000000001E-2</c:v>
                </c:pt>
                <c:pt idx="97">
                  <c:v>2.9881995000000001E-2</c:v>
                </c:pt>
                <c:pt idx="98">
                  <c:v>3.1095924E-2</c:v>
                </c:pt>
                <c:pt idx="99">
                  <c:v>3.1870764000000003E-2</c:v>
                </c:pt>
                <c:pt idx="100">
                  <c:v>3.1985812000000002E-2</c:v>
                </c:pt>
                <c:pt idx="101">
                  <c:v>3.1837747E-2</c:v>
                </c:pt>
                <c:pt idx="102">
                  <c:v>3.1585027000000002E-2</c:v>
                </c:pt>
                <c:pt idx="103">
                  <c:v>3.1796586000000002E-2</c:v>
                </c:pt>
                <c:pt idx="104">
                  <c:v>3.1327233000000003E-2</c:v>
                </c:pt>
                <c:pt idx="105">
                  <c:v>3.0229677999999999E-2</c:v>
                </c:pt>
                <c:pt idx="106">
                  <c:v>2.8389770000000002E-2</c:v>
                </c:pt>
                <c:pt idx="107">
                  <c:v>2.6315654000000001E-2</c:v>
                </c:pt>
                <c:pt idx="108">
                  <c:v>2.2935746E-2</c:v>
                </c:pt>
                <c:pt idx="109">
                  <c:v>1.8867541000000002E-2</c:v>
                </c:pt>
                <c:pt idx="110">
                  <c:v>1.477526E-2</c:v>
                </c:pt>
                <c:pt idx="111">
                  <c:v>1.1266794E-2</c:v>
                </c:pt>
                <c:pt idx="112">
                  <c:v>6.7723295999999999E-3</c:v>
                </c:pt>
                <c:pt idx="113">
                  <c:v>2.4760686999999999E-3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8949-4A49-BCDF-CC8FE612F3A2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[2]Sheet1!$D$315:$DT$315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1.3875461E-3</c:v>
                </c:pt>
                <c:pt idx="5">
                  <c:v>3.0937719999999998E-3</c:v>
                </c:pt>
                <c:pt idx="6">
                  <c:v>4.5888205000000001E-3</c:v>
                </c:pt>
                <c:pt idx="7">
                  <c:v>6.4466107E-3</c:v>
                </c:pt>
                <c:pt idx="8">
                  <c:v>6.7545950000000004E-3</c:v>
                </c:pt>
                <c:pt idx="9">
                  <c:v>4.2904103000000002E-3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1.8100000000000001E-4</c:v>
                </c:pt>
                <c:pt idx="15">
                  <c:v>7.2636209999999996E-3</c:v>
                </c:pt>
                <c:pt idx="16">
                  <c:v>1.2875594000000001E-2</c:v>
                </c:pt>
                <c:pt idx="17">
                  <c:v>1.2981731E-2</c:v>
                </c:pt>
                <c:pt idx="18">
                  <c:v>7.8585410000000001E-3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6.6667814000000002E-3</c:v>
                </c:pt>
                <c:pt idx="27">
                  <c:v>1.305426E-2</c:v>
                </c:pt>
                <c:pt idx="28">
                  <c:v>1.7430443E-2</c:v>
                </c:pt>
                <c:pt idx="29">
                  <c:v>1.9310718000000001E-2</c:v>
                </c:pt>
                <c:pt idx="30">
                  <c:v>2.0754298000000001E-2</c:v>
                </c:pt>
                <c:pt idx="31">
                  <c:v>2.2067072E-2</c:v>
                </c:pt>
                <c:pt idx="32">
                  <c:v>2.2719814000000001E-2</c:v>
                </c:pt>
                <c:pt idx="33">
                  <c:v>2.4510110000000002E-2</c:v>
                </c:pt>
                <c:pt idx="34">
                  <c:v>2.7125672E-2</c:v>
                </c:pt>
                <c:pt idx="35">
                  <c:v>2.9945118E-2</c:v>
                </c:pt>
                <c:pt idx="36">
                  <c:v>3.1098694999999999E-2</c:v>
                </c:pt>
                <c:pt idx="37">
                  <c:v>2.9572243000000002E-2</c:v>
                </c:pt>
                <c:pt idx="38">
                  <c:v>2.6042465000000001E-2</c:v>
                </c:pt>
                <c:pt idx="39">
                  <c:v>2.2093063E-2</c:v>
                </c:pt>
                <c:pt idx="40">
                  <c:v>1.7947742999999999E-2</c:v>
                </c:pt>
                <c:pt idx="41">
                  <c:v>1.4598846E-2</c:v>
                </c:pt>
                <c:pt idx="42">
                  <c:v>1.2182109999999999E-2</c:v>
                </c:pt>
                <c:pt idx="43">
                  <c:v>1.3184714E-2</c:v>
                </c:pt>
                <c:pt idx="44">
                  <c:v>1.8960319999999999E-2</c:v>
                </c:pt>
                <c:pt idx="45">
                  <c:v>2.7597696000000001E-2</c:v>
                </c:pt>
                <c:pt idx="46">
                  <c:v>3.5123370000000001E-2</c:v>
                </c:pt>
                <c:pt idx="47">
                  <c:v>3.8447317000000002E-2</c:v>
                </c:pt>
                <c:pt idx="48">
                  <c:v>3.7359900000000001E-2</c:v>
                </c:pt>
                <c:pt idx="49">
                  <c:v>3.355905E-2</c:v>
                </c:pt>
                <c:pt idx="50">
                  <c:v>2.8376080000000001E-2</c:v>
                </c:pt>
                <c:pt idx="51">
                  <c:v>2.4355470000000001E-2</c:v>
                </c:pt>
                <c:pt idx="52">
                  <c:v>2.2719031000000001E-2</c:v>
                </c:pt>
                <c:pt idx="53">
                  <c:v>2.2200653000000001E-2</c:v>
                </c:pt>
                <c:pt idx="54">
                  <c:v>2.033331E-2</c:v>
                </c:pt>
                <c:pt idx="55">
                  <c:v>1.7453646E-2</c:v>
                </c:pt>
                <c:pt idx="56">
                  <c:v>1.617476E-2</c:v>
                </c:pt>
                <c:pt idx="57">
                  <c:v>1.9260444000000002E-2</c:v>
                </c:pt>
                <c:pt idx="58">
                  <c:v>2.6361860000000001E-2</c:v>
                </c:pt>
                <c:pt idx="59">
                  <c:v>3.3867979999999999E-2</c:v>
                </c:pt>
                <c:pt idx="60">
                  <c:v>3.7784672999999998E-2</c:v>
                </c:pt>
                <c:pt idx="61">
                  <c:v>3.9086886000000001E-2</c:v>
                </c:pt>
                <c:pt idx="62">
                  <c:v>3.9250378000000002E-2</c:v>
                </c:pt>
                <c:pt idx="63">
                  <c:v>3.8812174999999997E-2</c:v>
                </c:pt>
                <c:pt idx="64">
                  <c:v>3.6650147000000001E-2</c:v>
                </c:pt>
                <c:pt idx="65">
                  <c:v>3.4032504999999998E-2</c:v>
                </c:pt>
                <c:pt idx="66">
                  <c:v>3.5383627000000001E-2</c:v>
                </c:pt>
                <c:pt idx="67">
                  <c:v>4.4155475E-2</c:v>
                </c:pt>
                <c:pt idx="68">
                  <c:v>5.7182297E-2</c:v>
                </c:pt>
                <c:pt idx="69">
                  <c:v>6.5459539999999997E-2</c:v>
                </c:pt>
                <c:pt idx="70">
                  <c:v>6.2185057000000002E-2</c:v>
                </c:pt>
                <c:pt idx="71">
                  <c:v>4.8112574999999998E-2</c:v>
                </c:pt>
                <c:pt idx="72">
                  <c:v>3.1136210000000001E-2</c:v>
                </c:pt>
                <c:pt idx="73">
                  <c:v>1.8663085999999999E-2</c:v>
                </c:pt>
                <c:pt idx="74">
                  <c:v>1.3614365999999999E-2</c:v>
                </c:pt>
                <c:pt idx="75">
                  <c:v>1.2767356000000001E-2</c:v>
                </c:pt>
                <c:pt idx="76">
                  <c:v>1.2745184E-2</c:v>
                </c:pt>
                <c:pt idx="77">
                  <c:v>1.3236928E-2</c:v>
                </c:pt>
                <c:pt idx="78">
                  <c:v>1.6567977000000001E-2</c:v>
                </c:pt>
                <c:pt idx="79">
                  <c:v>2.2228384E-2</c:v>
                </c:pt>
                <c:pt idx="80">
                  <c:v>2.543904E-2</c:v>
                </c:pt>
                <c:pt idx="81">
                  <c:v>2.1700436E-2</c:v>
                </c:pt>
                <c:pt idx="82">
                  <c:v>1.050452E-2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4.2524533000000003E-3</c:v>
                </c:pt>
                <c:pt idx="89">
                  <c:v>1.3440318E-2</c:v>
                </c:pt>
                <c:pt idx="90">
                  <c:v>2.0327230000000002E-2</c:v>
                </c:pt>
                <c:pt idx="91">
                  <c:v>2.5364403000000001E-2</c:v>
                </c:pt>
                <c:pt idx="92">
                  <c:v>2.8145473000000001E-2</c:v>
                </c:pt>
                <c:pt idx="93">
                  <c:v>2.9362949999999999E-2</c:v>
                </c:pt>
                <c:pt idx="94">
                  <c:v>2.9357128E-2</c:v>
                </c:pt>
                <c:pt idx="95">
                  <c:v>2.8577985E-2</c:v>
                </c:pt>
                <c:pt idx="96">
                  <c:v>2.8930303000000001E-2</c:v>
                </c:pt>
                <c:pt idx="97">
                  <c:v>3.0011464000000002E-2</c:v>
                </c:pt>
                <c:pt idx="98">
                  <c:v>3.1126332E-2</c:v>
                </c:pt>
                <c:pt idx="99">
                  <c:v>3.1827743999999998E-2</c:v>
                </c:pt>
                <c:pt idx="100">
                  <c:v>3.189355E-2</c:v>
                </c:pt>
                <c:pt idx="101">
                  <c:v>3.1710059999999998E-2</c:v>
                </c:pt>
                <c:pt idx="102">
                  <c:v>3.1447966000000001E-2</c:v>
                </c:pt>
                <c:pt idx="103">
                  <c:v>3.1675953E-2</c:v>
                </c:pt>
                <c:pt idx="104">
                  <c:v>3.1235166000000002E-2</c:v>
                </c:pt>
                <c:pt idx="105">
                  <c:v>3.0171440000000001E-2</c:v>
                </c:pt>
                <c:pt idx="106">
                  <c:v>2.8369505E-2</c:v>
                </c:pt>
                <c:pt idx="107">
                  <c:v>2.6339639000000001E-2</c:v>
                </c:pt>
                <c:pt idx="108">
                  <c:v>2.2988325E-2</c:v>
                </c:pt>
                <c:pt idx="109">
                  <c:v>1.8938483999999998E-2</c:v>
                </c:pt>
                <c:pt idx="110">
                  <c:v>1.4836069E-2</c:v>
                </c:pt>
                <c:pt idx="111">
                  <c:v>1.1218171000000001E-2</c:v>
                </c:pt>
                <c:pt idx="112">
                  <c:v>6.6404760000000002E-3</c:v>
                </c:pt>
                <c:pt idx="113">
                  <c:v>2.2696939E-3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8949-4A49-BCDF-CC8FE612F3A2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[2]Sheet1!$D$316:$DT$316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2.0560565999999999E-3</c:v>
                </c:pt>
                <c:pt idx="5">
                  <c:v>3.8774272000000002E-3</c:v>
                </c:pt>
                <c:pt idx="6">
                  <c:v>5.1700925E-3</c:v>
                </c:pt>
                <c:pt idx="7">
                  <c:v>6.6457740000000001E-3</c:v>
                </c:pt>
                <c:pt idx="8">
                  <c:v>6.5773352999999998E-3</c:v>
                </c:pt>
                <c:pt idx="9">
                  <c:v>3.8776759E-3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1.46E-4</c:v>
                </c:pt>
                <c:pt idx="15">
                  <c:v>7.2795893E-3</c:v>
                </c:pt>
                <c:pt idx="16">
                  <c:v>1.297005E-2</c:v>
                </c:pt>
                <c:pt idx="17">
                  <c:v>1.3149436E-2</c:v>
                </c:pt>
                <c:pt idx="18">
                  <c:v>8.0377529999999999E-3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6.5164235000000001E-3</c:v>
                </c:pt>
                <c:pt idx="27">
                  <c:v>1.2649733999999999E-2</c:v>
                </c:pt>
                <c:pt idx="28">
                  <c:v>1.6846911999999999E-2</c:v>
                </c:pt>
                <c:pt idx="29">
                  <c:v>1.8768555999999999E-2</c:v>
                </c:pt>
                <c:pt idx="30">
                  <c:v>2.0466485999999999E-2</c:v>
                </c:pt>
                <c:pt idx="31">
                  <c:v>2.2145600000000001E-2</c:v>
                </c:pt>
                <c:pt idx="32">
                  <c:v>2.3139691E-2</c:v>
                </c:pt>
                <c:pt idx="33">
                  <c:v>2.5118206000000001E-2</c:v>
                </c:pt>
                <c:pt idx="34">
                  <c:v>2.7780820000000001E-2</c:v>
                </c:pt>
                <c:pt idx="35">
                  <c:v>3.0520689E-2</c:v>
                </c:pt>
                <c:pt idx="36">
                  <c:v>3.1512650000000003E-2</c:v>
                </c:pt>
                <c:pt idx="37">
                  <c:v>2.9751988E-2</c:v>
                </c:pt>
                <c:pt idx="38">
                  <c:v>2.5972764999999998E-2</c:v>
                </c:pt>
                <c:pt idx="39">
                  <c:v>2.1762764E-2</c:v>
                </c:pt>
                <c:pt idx="40">
                  <c:v>1.7359668000000002E-2</c:v>
                </c:pt>
                <c:pt idx="41">
                  <c:v>1.3812805500000001E-2</c:v>
                </c:pt>
                <c:pt idx="42">
                  <c:v>1.1264458999999999E-2</c:v>
                </c:pt>
                <c:pt idx="43">
                  <c:v>1.2273809E-2</c:v>
                </c:pt>
                <c:pt idx="44">
                  <c:v>1.8213699E-2</c:v>
                </c:pt>
                <c:pt idx="45">
                  <c:v>2.7137786000000001E-2</c:v>
                </c:pt>
                <c:pt idx="46">
                  <c:v>3.495566E-2</c:v>
                </c:pt>
                <c:pt idx="47">
                  <c:v>3.8487939999999998E-2</c:v>
                </c:pt>
                <c:pt idx="48">
                  <c:v>3.7469834E-2</c:v>
                </c:pt>
                <c:pt idx="49">
                  <c:v>3.3736309999999999E-2</c:v>
                </c:pt>
                <c:pt idx="50">
                  <c:v>2.8670566000000001E-2</c:v>
                </c:pt>
                <c:pt idx="51">
                  <c:v>2.4786536000000001E-2</c:v>
                </c:pt>
                <c:pt idx="52">
                  <c:v>2.3166579999999999E-2</c:v>
                </c:pt>
                <c:pt idx="53">
                  <c:v>2.2484433000000002E-2</c:v>
                </c:pt>
                <c:pt idx="54">
                  <c:v>2.0355174E-2</c:v>
                </c:pt>
                <c:pt idx="55">
                  <c:v>1.7250158000000002E-2</c:v>
                </c:pt>
                <c:pt idx="56">
                  <c:v>1.5833156000000001E-2</c:v>
                </c:pt>
                <c:pt idx="57">
                  <c:v>1.8878776999999999E-2</c:v>
                </c:pt>
                <c:pt idx="58">
                  <c:v>2.6029328000000001E-2</c:v>
                </c:pt>
                <c:pt idx="59">
                  <c:v>3.3689667E-2</c:v>
                </c:pt>
                <c:pt idx="60">
                  <c:v>3.7825490000000003E-2</c:v>
                </c:pt>
                <c:pt idx="61">
                  <c:v>3.9342205999999998E-2</c:v>
                </c:pt>
                <c:pt idx="62">
                  <c:v>3.9629379999999999E-2</c:v>
                </c:pt>
                <c:pt idx="63">
                  <c:v>3.9194960000000001E-2</c:v>
                </c:pt>
                <c:pt idx="64">
                  <c:v>3.6936959999999998E-2</c:v>
                </c:pt>
                <c:pt idx="65">
                  <c:v>3.4130212E-2</c:v>
                </c:pt>
                <c:pt idx="66">
                  <c:v>3.5240753999999999E-2</c:v>
                </c:pt>
                <c:pt idx="67">
                  <c:v>4.3818946999999997E-2</c:v>
                </c:pt>
                <c:pt idx="68">
                  <c:v>5.6767131999999998E-2</c:v>
                </c:pt>
                <c:pt idx="69">
                  <c:v>6.5100259999999993E-2</c:v>
                </c:pt>
                <c:pt idx="70">
                  <c:v>6.1977927000000002E-2</c:v>
                </c:pt>
                <c:pt idx="71">
                  <c:v>4.8114440000000001E-2</c:v>
                </c:pt>
                <c:pt idx="72">
                  <c:v>3.1390358E-2</c:v>
                </c:pt>
                <c:pt idx="73">
                  <c:v>1.9147958999999999E-2</c:v>
                </c:pt>
                <c:pt idx="74">
                  <c:v>1.4214607000000001E-2</c:v>
                </c:pt>
                <c:pt idx="75">
                  <c:v>1.3326332999999999E-2</c:v>
                </c:pt>
                <c:pt idx="76">
                  <c:v>1.3172278000000001E-2</c:v>
                </c:pt>
                <c:pt idx="77">
                  <c:v>1.3556520000000001E-2</c:v>
                </c:pt>
                <c:pt idx="78">
                  <c:v>1.6812230000000001E-2</c:v>
                </c:pt>
                <c:pt idx="79">
                  <c:v>2.2394087E-2</c:v>
                </c:pt>
                <c:pt idx="80">
                  <c:v>2.5491317999999999E-2</c:v>
                </c:pt>
                <c:pt idx="81">
                  <c:v>2.1654664000000001E-2</c:v>
                </c:pt>
                <c:pt idx="82">
                  <c:v>1.0413178E-2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3.9565032000000002E-3</c:v>
                </c:pt>
                <c:pt idx="89">
                  <c:v>1.3272315E-2</c:v>
                </c:pt>
                <c:pt idx="90">
                  <c:v>2.0346941E-2</c:v>
                </c:pt>
                <c:pt idx="91">
                  <c:v>2.5536994E-2</c:v>
                </c:pt>
                <c:pt idx="92">
                  <c:v>2.8438127000000001E-2</c:v>
                </c:pt>
                <c:pt idx="93">
                  <c:v>2.9734118E-2</c:v>
                </c:pt>
                <c:pt idx="94">
                  <c:v>2.9768635000000002E-2</c:v>
                </c:pt>
                <c:pt idx="95">
                  <c:v>2.8978169000000002E-2</c:v>
                </c:pt>
                <c:pt idx="96">
                  <c:v>2.9252553000000001E-2</c:v>
                </c:pt>
                <c:pt idx="97">
                  <c:v>3.0235560000000002E-2</c:v>
                </c:pt>
                <c:pt idx="98">
                  <c:v>3.1236903999999999E-2</c:v>
                </c:pt>
                <c:pt idx="99">
                  <c:v>3.1837023999999998E-2</c:v>
                </c:pt>
                <c:pt idx="100">
                  <c:v>3.1831565999999999E-2</c:v>
                </c:pt>
                <c:pt idx="101">
                  <c:v>3.1587484999999998E-2</c:v>
                </c:pt>
                <c:pt idx="102">
                  <c:v>3.1308207999999997E-2</c:v>
                </c:pt>
                <c:pt idx="103">
                  <c:v>3.1546194E-2</c:v>
                </c:pt>
                <c:pt idx="104">
                  <c:v>3.1128822E-2</c:v>
                </c:pt>
                <c:pt idx="105">
                  <c:v>3.0093290000000002E-2</c:v>
                </c:pt>
                <c:pt idx="106">
                  <c:v>2.8322518000000001E-2</c:v>
                </c:pt>
                <c:pt idx="107">
                  <c:v>2.6340734000000001E-2</c:v>
                </c:pt>
                <c:pt idx="108">
                  <c:v>2.3018759999999999E-2</c:v>
                </c:pt>
                <c:pt idx="109">
                  <c:v>1.8998866999999999E-2</c:v>
                </c:pt>
                <c:pt idx="110">
                  <c:v>1.4940971000000001E-2</c:v>
                </c:pt>
                <c:pt idx="111">
                  <c:v>1.1300566999999999E-2</c:v>
                </c:pt>
                <c:pt idx="112">
                  <c:v>6.7353739999999997E-3</c:v>
                </c:pt>
                <c:pt idx="113">
                  <c:v>2.3868517E-3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8949-4A49-BCDF-CC8FE612F3A2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[2]Sheet1!$D$317:$DT$317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1.8664530999999999E-3</c:v>
                </c:pt>
                <c:pt idx="5">
                  <c:v>3.5059929999999998E-3</c:v>
                </c:pt>
                <c:pt idx="6">
                  <c:v>4.782583E-3</c:v>
                </c:pt>
                <c:pt idx="7">
                  <c:v>6.3812110000000003E-3</c:v>
                </c:pt>
                <c:pt idx="8">
                  <c:v>6.4597483999999997E-3</c:v>
                </c:pt>
                <c:pt idx="9">
                  <c:v>3.8760413999999999E-3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1.74E-4</c:v>
                </c:pt>
                <c:pt idx="15">
                  <c:v>7.2174296000000002E-3</c:v>
                </c:pt>
                <c:pt idx="16">
                  <c:v>1.2906193E-2</c:v>
                </c:pt>
                <c:pt idx="17">
                  <c:v>1.3203029E-2</c:v>
                </c:pt>
                <c:pt idx="18">
                  <c:v>8.2244239999999993E-3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6.4195474000000004E-3</c:v>
                </c:pt>
                <c:pt idx="27">
                  <c:v>1.294521E-2</c:v>
                </c:pt>
                <c:pt idx="28">
                  <c:v>1.7498917999999999E-2</c:v>
                </c:pt>
                <c:pt idx="29">
                  <c:v>1.9503863999999999E-2</c:v>
                </c:pt>
                <c:pt idx="30">
                  <c:v>2.1015313000000001E-2</c:v>
                </c:pt>
                <c:pt idx="31">
                  <c:v>2.235113E-2</c:v>
                </c:pt>
                <c:pt idx="32">
                  <c:v>2.3006604999999999E-2</c:v>
                </c:pt>
                <c:pt idx="33">
                  <c:v>2.4788091000000002E-2</c:v>
                </c:pt>
                <c:pt idx="34">
                  <c:v>2.7323492000000001E-2</c:v>
                </c:pt>
                <c:pt idx="35">
                  <c:v>2.9987105999999999E-2</c:v>
                </c:pt>
                <c:pt idx="36">
                  <c:v>3.0963042999999999E-2</c:v>
                </c:pt>
                <c:pt idx="37">
                  <c:v>2.9330129999999999E-2</c:v>
                </c:pt>
                <c:pt idx="38">
                  <c:v>2.584316E-2</c:v>
                </c:pt>
                <c:pt idx="39">
                  <c:v>2.2065371E-2</c:v>
                </c:pt>
                <c:pt idx="40">
                  <c:v>1.8076953E-2</c:v>
                </c:pt>
                <c:pt idx="41">
                  <c:v>1.4808019E-2</c:v>
                </c:pt>
                <c:pt idx="42">
                  <c:v>1.2304712000000001E-2</c:v>
                </c:pt>
                <c:pt idx="43">
                  <c:v>1.3125664E-2</c:v>
                </c:pt>
                <c:pt idx="44">
                  <c:v>1.8769345999999999E-2</c:v>
                </c:pt>
                <c:pt idx="45">
                  <c:v>2.7396614E-2</c:v>
                </c:pt>
                <c:pt idx="46">
                  <c:v>3.4990937E-2</c:v>
                </c:pt>
                <c:pt idx="47">
                  <c:v>3.8360970000000001E-2</c:v>
                </c:pt>
                <c:pt idx="48">
                  <c:v>3.7275669999999997E-2</c:v>
                </c:pt>
                <c:pt idx="49">
                  <c:v>3.3509705000000001E-2</c:v>
                </c:pt>
                <c:pt idx="50">
                  <c:v>2.8447264999999999E-2</c:v>
                </c:pt>
                <c:pt idx="51">
                  <c:v>2.4559600000000001E-2</c:v>
                </c:pt>
                <c:pt idx="52">
                  <c:v>2.2950772000000001E-2</c:v>
                </c:pt>
                <c:pt idx="53">
                  <c:v>2.2339334999999998E-2</c:v>
                </c:pt>
                <c:pt idx="54">
                  <c:v>2.0352159000000002E-2</c:v>
                </c:pt>
                <c:pt idx="55">
                  <c:v>1.7443299999999998E-2</c:v>
                </c:pt>
                <c:pt idx="56">
                  <c:v>1.6172769E-2</c:v>
                </c:pt>
                <c:pt idx="57">
                  <c:v>1.9290034000000001E-2</c:v>
                </c:pt>
                <c:pt idx="58">
                  <c:v>2.6440373E-2</c:v>
                </c:pt>
                <c:pt idx="59">
                  <c:v>3.4046550000000002E-2</c:v>
                </c:pt>
                <c:pt idx="60">
                  <c:v>3.8130934999999998E-2</c:v>
                </c:pt>
                <c:pt idx="61">
                  <c:v>3.9613719999999998E-2</c:v>
                </c:pt>
                <c:pt idx="62">
                  <c:v>3.9905160000000002E-2</c:v>
                </c:pt>
                <c:pt idx="63">
                  <c:v>3.9491140000000001E-2</c:v>
                </c:pt>
                <c:pt idx="64">
                  <c:v>3.722143E-2</c:v>
                </c:pt>
                <c:pt idx="65">
                  <c:v>3.4374307999999999E-2</c:v>
                </c:pt>
                <c:pt idx="66">
                  <c:v>3.5465480000000001E-2</c:v>
                </c:pt>
                <c:pt idx="67">
                  <c:v>4.4059201999999999E-2</c:v>
                </c:pt>
                <c:pt idx="68">
                  <c:v>5.6988690000000002E-2</c:v>
                </c:pt>
                <c:pt idx="69">
                  <c:v>6.5226755999999997E-2</c:v>
                </c:pt>
                <c:pt idx="70">
                  <c:v>6.1963376000000001E-2</c:v>
                </c:pt>
                <c:pt idx="71">
                  <c:v>4.799631E-2</c:v>
                </c:pt>
                <c:pt idx="72">
                  <c:v>3.1261627E-2</c:v>
                </c:pt>
                <c:pt idx="73">
                  <c:v>1.9083366000000001E-2</c:v>
                </c:pt>
                <c:pt idx="74">
                  <c:v>1.4182070999999999E-2</c:v>
                </c:pt>
                <c:pt idx="75">
                  <c:v>1.3229697E-2</c:v>
                </c:pt>
                <c:pt idx="76">
                  <c:v>1.2949232E-2</c:v>
                </c:pt>
                <c:pt idx="77">
                  <c:v>1.3239074E-2</c:v>
                </c:pt>
                <c:pt idx="78">
                  <c:v>1.6518667000000001E-2</c:v>
                </c:pt>
                <c:pt idx="79">
                  <c:v>2.2246456000000001E-2</c:v>
                </c:pt>
                <c:pt idx="80">
                  <c:v>2.5542911000000001E-2</c:v>
                </c:pt>
                <c:pt idx="81">
                  <c:v>2.1847846000000001E-2</c:v>
                </c:pt>
                <c:pt idx="82">
                  <c:v>1.0652678E-2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4.1026687000000001E-3</c:v>
                </c:pt>
                <c:pt idx="89">
                  <c:v>1.3581718E-2</c:v>
                </c:pt>
                <c:pt idx="90">
                  <c:v>2.0708889000000001E-2</c:v>
                </c:pt>
                <c:pt idx="91">
                  <c:v>2.5842184000000001E-2</c:v>
                </c:pt>
                <c:pt idx="92">
                  <c:v>2.8599047999999998E-2</c:v>
                </c:pt>
                <c:pt idx="93">
                  <c:v>2.9766129999999998E-2</c:v>
                </c:pt>
                <c:pt idx="94">
                  <c:v>2.9715450000000001E-2</c:v>
                </c:pt>
                <c:pt idx="95">
                  <c:v>2.8890072999999999E-2</c:v>
                </c:pt>
                <c:pt idx="96">
                  <c:v>2.9205887E-2</c:v>
                </c:pt>
                <c:pt idx="97">
                  <c:v>3.0242193000000001E-2</c:v>
                </c:pt>
                <c:pt idx="98">
                  <c:v>3.1283878000000001E-2</c:v>
                </c:pt>
                <c:pt idx="99">
                  <c:v>3.1889435000000001E-2</c:v>
                </c:pt>
                <c:pt idx="100">
                  <c:v>3.1871219999999999E-2</c:v>
                </c:pt>
                <c:pt idx="101">
                  <c:v>3.1652822999999997E-2</c:v>
                </c:pt>
                <c:pt idx="102">
                  <c:v>3.1300582E-2</c:v>
                </c:pt>
                <c:pt idx="103">
                  <c:v>3.1472004999999997E-2</c:v>
                </c:pt>
                <c:pt idx="104">
                  <c:v>3.0990845E-2</c:v>
                </c:pt>
                <c:pt idx="105">
                  <c:v>2.9900960000000001E-2</c:v>
                </c:pt>
                <c:pt idx="106">
                  <c:v>2.8084728999999999E-2</c:v>
                </c:pt>
                <c:pt idx="107">
                  <c:v>2.6040540000000001E-2</c:v>
                </c:pt>
                <c:pt idx="108">
                  <c:v>2.2698289999999999E-2</c:v>
                </c:pt>
                <c:pt idx="109">
                  <c:v>1.8656658E-2</c:v>
                </c:pt>
                <c:pt idx="110">
                  <c:v>1.4559615999999999E-2</c:v>
                </c:pt>
                <c:pt idx="111">
                  <c:v>1.091702E-2</c:v>
                </c:pt>
                <c:pt idx="112">
                  <c:v>6.3279076E-3</c:v>
                </c:pt>
                <c:pt idx="113">
                  <c:v>1.9413226999999999E-3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8949-4A49-BCDF-CC8FE612F3A2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[2]Sheet1!$D$318:$DT$318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1.4477711999999999E-3</c:v>
                </c:pt>
                <c:pt idx="5">
                  <c:v>3.2134198000000002E-3</c:v>
                </c:pt>
                <c:pt idx="6">
                  <c:v>4.6264017000000003E-3</c:v>
                </c:pt>
                <c:pt idx="7">
                  <c:v>6.3031490000000001E-3</c:v>
                </c:pt>
                <c:pt idx="8">
                  <c:v>6.5060700000000001E-3</c:v>
                </c:pt>
                <c:pt idx="9">
                  <c:v>4.0853649999999997E-3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6.8501075999999996E-3</c:v>
                </c:pt>
                <c:pt idx="16">
                  <c:v>1.2547967E-2</c:v>
                </c:pt>
                <c:pt idx="17">
                  <c:v>1.2847595999999999E-2</c:v>
                </c:pt>
                <c:pt idx="18">
                  <c:v>7.8965149999999998E-3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6.5490375000000003E-3</c:v>
                </c:pt>
                <c:pt idx="27">
                  <c:v>1.2957496000000001E-2</c:v>
                </c:pt>
                <c:pt idx="28">
                  <c:v>1.7320571E-2</c:v>
                </c:pt>
                <c:pt idx="29">
                  <c:v>1.9131979E-2</c:v>
                </c:pt>
                <c:pt idx="30">
                  <c:v>2.0512883999999999E-2</c:v>
                </c:pt>
                <c:pt idx="31">
                  <c:v>2.1798682999999999E-2</c:v>
                </c:pt>
                <c:pt idx="32">
                  <c:v>2.2442826999999999E-2</c:v>
                </c:pt>
                <c:pt idx="33">
                  <c:v>2.4139629999999999E-2</c:v>
                </c:pt>
                <c:pt idx="34">
                  <c:v>2.6622763000000001E-2</c:v>
                </c:pt>
                <c:pt idx="35">
                  <c:v>2.9304686999999999E-2</c:v>
                </c:pt>
                <c:pt idx="36">
                  <c:v>3.0355817E-2</c:v>
                </c:pt>
                <c:pt idx="37">
                  <c:v>2.8778791000000001E-2</c:v>
                </c:pt>
                <c:pt idx="38">
                  <c:v>2.5260536E-2</c:v>
                </c:pt>
                <c:pt idx="39">
                  <c:v>2.1414503000000001E-2</c:v>
                </c:pt>
                <c:pt idx="40">
                  <c:v>1.7474597000000001E-2</c:v>
                </c:pt>
                <c:pt idx="41">
                  <c:v>1.42608965E-2</c:v>
                </c:pt>
                <c:pt idx="42">
                  <c:v>1.1836388E-2</c:v>
                </c:pt>
                <c:pt idx="43">
                  <c:v>1.27341915E-2</c:v>
                </c:pt>
                <c:pt idx="44">
                  <c:v>1.8431887000000001E-2</c:v>
                </c:pt>
                <c:pt idx="45">
                  <c:v>2.7128850999999999E-2</c:v>
                </c:pt>
                <c:pt idx="46">
                  <c:v>3.4836743000000003E-2</c:v>
                </c:pt>
                <c:pt idx="47">
                  <c:v>3.8354024E-2</c:v>
                </c:pt>
                <c:pt idx="48">
                  <c:v>3.7373226000000002E-2</c:v>
                </c:pt>
                <c:pt idx="49">
                  <c:v>3.3597015000000001E-2</c:v>
                </c:pt>
                <c:pt idx="50">
                  <c:v>2.8341795999999999E-2</c:v>
                </c:pt>
                <c:pt idx="51">
                  <c:v>2.4173423999999999E-2</c:v>
                </c:pt>
                <c:pt idx="52">
                  <c:v>2.2322826E-2</c:v>
                </c:pt>
                <c:pt idx="53">
                  <c:v>2.1604870000000002E-2</c:v>
                </c:pt>
                <c:pt idx="54">
                  <c:v>1.9642731E-2</c:v>
                </c:pt>
                <c:pt idx="55">
                  <c:v>1.6803851000000002E-2</c:v>
                </c:pt>
                <c:pt idx="56">
                  <c:v>1.5644252000000001E-2</c:v>
                </c:pt>
                <c:pt idx="57">
                  <c:v>1.8791491E-2</c:v>
                </c:pt>
                <c:pt idx="58">
                  <c:v>2.5843395000000002E-2</c:v>
                </c:pt>
                <c:pt idx="59">
                  <c:v>3.3290338000000003E-2</c:v>
                </c:pt>
                <c:pt idx="60">
                  <c:v>3.72486E-2</c:v>
                </c:pt>
                <c:pt idx="61">
                  <c:v>3.8708329999999999E-2</c:v>
                </c:pt>
                <c:pt idx="62">
                  <c:v>3.9003299999999998E-2</c:v>
                </c:pt>
                <c:pt idx="63">
                  <c:v>3.8554070000000003E-2</c:v>
                </c:pt>
                <c:pt idx="64">
                  <c:v>3.629259E-2</c:v>
                </c:pt>
                <c:pt idx="65">
                  <c:v>3.3591929999999999E-2</c:v>
                </c:pt>
                <c:pt idx="66">
                  <c:v>3.4903049999999998E-2</c:v>
                </c:pt>
                <c:pt idx="67">
                  <c:v>4.3633423999999997E-2</c:v>
                </c:pt>
                <c:pt idx="68">
                  <c:v>5.6549173000000001E-2</c:v>
                </c:pt>
                <c:pt idx="69">
                  <c:v>6.4800590000000005E-2</c:v>
                </c:pt>
                <c:pt idx="70">
                  <c:v>6.1722553999999999E-2</c:v>
                </c:pt>
                <c:pt idx="71">
                  <c:v>4.8084087999999997E-2</c:v>
                </c:pt>
                <c:pt idx="72">
                  <c:v>3.1602274999999999E-2</c:v>
                </c:pt>
                <c:pt idx="73">
                  <c:v>1.9409154000000001E-2</c:v>
                </c:pt>
                <c:pt idx="74">
                  <c:v>1.4237748999999999E-2</c:v>
                </c:pt>
                <c:pt idx="75">
                  <c:v>1.29156355E-2</c:v>
                </c:pt>
                <c:pt idx="76">
                  <c:v>1.2357119999999999E-2</c:v>
                </c:pt>
                <c:pt idx="77">
                  <c:v>1.260007E-2</c:v>
                </c:pt>
                <c:pt idx="78">
                  <c:v>1.6086755000000001E-2</c:v>
                </c:pt>
                <c:pt idx="79">
                  <c:v>2.2125911000000002E-2</c:v>
                </c:pt>
                <c:pt idx="80">
                  <c:v>2.5643142000000001E-2</c:v>
                </c:pt>
                <c:pt idx="81">
                  <c:v>2.1977004000000001E-2</c:v>
                </c:pt>
                <c:pt idx="82">
                  <c:v>1.0662095E-2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3.8305584000000001E-3</c:v>
                </c:pt>
                <c:pt idx="89">
                  <c:v>1.3017618999999999E-2</c:v>
                </c:pt>
                <c:pt idx="90">
                  <c:v>1.9891499E-2</c:v>
                </c:pt>
                <c:pt idx="91">
                  <c:v>2.4888255000000001E-2</c:v>
                </c:pt>
                <c:pt idx="92">
                  <c:v>2.7656209000000001E-2</c:v>
                </c:pt>
                <c:pt idx="93">
                  <c:v>2.8889481000000002E-2</c:v>
                </c:pt>
                <c:pt idx="94">
                  <c:v>2.8950024000000001E-2</c:v>
                </c:pt>
                <c:pt idx="95">
                  <c:v>2.8312710000000001E-2</c:v>
                </c:pt>
                <c:pt idx="96">
                  <c:v>2.8802623999999999E-2</c:v>
                </c:pt>
                <c:pt idx="97">
                  <c:v>2.9999874999999999E-2</c:v>
                </c:pt>
                <c:pt idx="98">
                  <c:v>3.1206339999999999E-2</c:v>
                </c:pt>
                <c:pt idx="99">
                  <c:v>3.1957834999999997E-2</c:v>
                </c:pt>
                <c:pt idx="100">
                  <c:v>3.2032955000000002E-2</c:v>
                </c:pt>
                <c:pt idx="101">
                  <c:v>3.1837699999999997E-2</c:v>
                </c:pt>
                <c:pt idx="102">
                  <c:v>3.1561730000000003E-2</c:v>
                </c:pt>
                <c:pt idx="103">
                  <c:v>3.1760789999999997E-2</c:v>
                </c:pt>
                <c:pt idx="104">
                  <c:v>3.1291157E-2</c:v>
                </c:pt>
                <c:pt idx="105">
                  <c:v>3.0204095E-2</c:v>
                </c:pt>
                <c:pt idx="106">
                  <c:v>2.8388645000000001E-2</c:v>
                </c:pt>
                <c:pt idx="107">
                  <c:v>2.6358670000000001E-2</c:v>
                </c:pt>
                <c:pt idx="108">
                  <c:v>2.3033727E-2</c:v>
                </c:pt>
                <c:pt idx="109">
                  <c:v>1.9032734999999999E-2</c:v>
                </c:pt>
                <c:pt idx="110">
                  <c:v>1.5019289999999999E-2</c:v>
                </c:pt>
                <c:pt idx="111">
                  <c:v>1.1490834E-2</c:v>
                </c:pt>
                <c:pt idx="112">
                  <c:v>7.0340919999999996E-3</c:v>
                </c:pt>
                <c:pt idx="113">
                  <c:v>2.7661920000000002E-3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8949-4A49-BCDF-CC8FE612F3A2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[2]Sheet1!$D$319:$DT$319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1.8681956E-3</c:v>
                </c:pt>
                <c:pt idx="5">
                  <c:v>3.5764833000000002E-3</c:v>
                </c:pt>
                <c:pt idx="6">
                  <c:v>4.8220859999999997E-3</c:v>
                </c:pt>
                <c:pt idx="7">
                  <c:v>6.314671E-3</c:v>
                </c:pt>
                <c:pt idx="8">
                  <c:v>6.4349639999999996E-3</c:v>
                </c:pt>
                <c:pt idx="9">
                  <c:v>4.0331480000000003E-3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6.9617806000000001E-3</c:v>
                </c:pt>
                <c:pt idx="16">
                  <c:v>1.2675713E-2</c:v>
                </c:pt>
                <c:pt idx="17">
                  <c:v>1.2934608E-2</c:v>
                </c:pt>
                <c:pt idx="18">
                  <c:v>7.9253740000000007E-3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6.4072427000000003E-3</c:v>
                </c:pt>
                <c:pt idx="27">
                  <c:v>1.2664919E-2</c:v>
                </c:pt>
                <c:pt idx="28">
                  <c:v>1.6987689E-2</c:v>
                </c:pt>
                <c:pt idx="29">
                  <c:v>1.8827920000000001E-2</c:v>
                </c:pt>
                <c:pt idx="30">
                  <c:v>2.0242736000000001E-2</c:v>
                </c:pt>
                <c:pt idx="31">
                  <c:v>2.1551615E-2</c:v>
                </c:pt>
                <c:pt idx="32">
                  <c:v>2.2265621999999999E-2</c:v>
                </c:pt>
                <c:pt idx="33">
                  <c:v>2.4145603000000002E-2</c:v>
                </c:pt>
                <c:pt idx="34">
                  <c:v>2.6831256000000001E-2</c:v>
                </c:pt>
                <c:pt idx="35">
                  <c:v>2.9683882000000002E-2</c:v>
                </c:pt>
                <c:pt idx="36">
                  <c:v>3.0861515999999999E-2</c:v>
                </c:pt>
                <c:pt idx="37">
                  <c:v>2.941301E-2</c:v>
                </c:pt>
                <c:pt idx="38">
                  <c:v>2.5971133E-2</c:v>
                </c:pt>
                <c:pt idx="39">
                  <c:v>2.2058683999999999E-2</c:v>
                </c:pt>
                <c:pt idx="40">
                  <c:v>1.7889301999999999E-2</c:v>
                </c:pt>
                <c:pt idx="41">
                  <c:v>1.4508241999999999E-2</c:v>
                </c:pt>
                <c:pt idx="42">
                  <c:v>1.2062019E-2</c:v>
                </c:pt>
                <c:pt idx="43">
                  <c:v>1.3027553000000001E-2</c:v>
                </c:pt>
                <c:pt idx="44">
                  <c:v>1.8750696000000001E-2</c:v>
                </c:pt>
                <c:pt idx="45">
                  <c:v>2.7322140000000002E-2</c:v>
                </c:pt>
                <c:pt idx="46">
                  <c:v>3.4818117000000003E-2</c:v>
                </c:pt>
                <c:pt idx="47">
                  <c:v>3.8142602999999997E-2</c:v>
                </c:pt>
                <c:pt idx="48">
                  <c:v>3.7049850000000002E-2</c:v>
                </c:pt>
                <c:pt idx="49">
                  <c:v>3.3239730000000002E-2</c:v>
                </c:pt>
                <c:pt idx="50">
                  <c:v>2.8035299999999999E-2</c:v>
                </c:pt>
                <c:pt idx="51">
                  <c:v>2.4013891999999998E-2</c:v>
                </c:pt>
                <c:pt idx="52">
                  <c:v>2.2387983E-2</c:v>
                </c:pt>
                <c:pt idx="53">
                  <c:v>2.18566E-2</c:v>
                </c:pt>
                <c:pt idx="54">
                  <c:v>1.9972865999999999E-2</c:v>
                </c:pt>
                <c:pt idx="55">
                  <c:v>1.7125059000000002E-2</c:v>
                </c:pt>
                <c:pt idx="56">
                  <c:v>1.5931432999999998E-2</c:v>
                </c:pt>
                <c:pt idx="57">
                  <c:v>1.9091443999999999E-2</c:v>
                </c:pt>
                <c:pt idx="58">
                  <c:v>2.6206608999999999E-2</c:v>
                </c:pt>
                <c:pt idx="59">
                  <c:v>3.3714939999999999E-2</c:v>
                </c:pt>
                <c:pt idx="60">
                  <c:v>3.7677318000000001E-2</c:v>
                </c:pt>
                <c:pt idx="61">
                  <c:v>3.9081327999999999E-2</c:v>
                </c:pt>
                <c:pt idx="62">
                  <c:v>3.9302352999999998E-2</c:v>
                </c:pt>
                <c:pt idx="63">
                  <c:v>3.8794227000000001E-2</c:v>
                </c:pt>
                <c:pt idx="64">
                  <c:v>3.6450014000000003E-2</c:v>
                </c:pt>
                <c:pt idx="65">
                  <c:v>3.3640437000000002E-2</c:v>
                </c:pt>
                <c:pt idx="66">
                  <c:v>3.4909743999999999E-2</c:v>
                </c:pt>
                <c:pt idx="67">
                  <c:v>4.3739792E-2</c:v>
                </c:pt>
                <c:pt idx="68">
                  <c:v>5.686476E-2</c:v>
                </c:pt>
                <c:pt idx="69">
                  <c:v>6.5196970000000007E-2</c:v>
                </c:pt>
                <c:pt idx="70">
                  <c:v>6.1940156000000003E-2</c:v>
                </c:pt>
                <c:pt idx="71">
                  <c:v>4.796537E-2</c:v>
                </c:pt>
                <c:pt idx="72">
                  <c:v>3.1279742999999999E-2</c:v>
                </c:pt>
                <c:pt idx="73">
                  <c:v>1.9222030000000001E-2</c:v>
                </c:pt>
                <c:pt idx="74">
                  <c:v>1.4425494000000001E-2</c:v>
                </c:pt>
                <c:pt idx="75">
                  <c:v>1.3466759999999999E-2</c:v>
                </c:pt>
                <c:pt idx="76">
                  <c:v>1.30520705E-2</c:v>
                </c:pt>
                <c:pt idx="77">
                  <c:v>1.3186296E-2</c:v>
                </c:pt>
                <c:pt idx="78">
                  <c:v>1.6350766999999999E-2</c:v>
                </c:pt>
                <c:pt idx="79">
                  <c:v>2.1987552E-2</c:v>
                </c:pt>
                <c:pt idx="80">
                  <c:v>2.5199757999999999E-2</c:v>
                </c:pt>
                <c:pt idx="81">
                  <c:v>2.146472E-2</c:v>
                </c:pt>
                <c:pt idx="82">
                  <c:v>1.032132E-2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4.5666997000000003E-3</c:v>
                </c:pt>
                <c:pt idx="89">
                  <c:v>1.3739674E-2</c:v>
                </c:pt>
                <c:pt idx="90">
                  <c:v>2.0525476000000001E-2</c:v>
                </c:pt>
                <c:pt idx="91">
                  <c:v>2.5311645000000001E-2</c:v>
                </c:pt>
                <c:pt idx="92">
                  <c:v>2.7823701999999999E-2</c:v>
                </c:pt>
                <c:pt idx="93">
                  <c:v>2.8835456999999998E-2</c:v>
                </c:pt>
                <c:pt idx="94">
                  <c:v>2.8735861000000001E-2</c:v>
                </c:pt>
                <c:pt idx="95">
                  <c:v>2.8028036999999999E-2</c:v>
                </c:pt>
                <c:pt idx="96">
                  <c:v>2.8538296000000001E-2</c:v>
                </c:pt>
                <c:pt idx="97">
                  <c:v>2.9850109E-2</c:v>
                </c:pt>
                <c:pt idx="98">
                  <c:v>3.119326E-2</c:v>
                </c:pt>
                <c:pt idx="99">
                  <c:v>3.2076663999999998E-2</c:v>
                </c:pt>
                <c:pt idx="100">
                  <c:v>3.2260709999999998E-2</c:v>
                </c:pt>
                <c:pt idx="101">
                  <c:v>3.2122343999999997E-2</c:v>
                </c:pt>
                <c:pt idx="102">
                  <c:v>3.1883403999999997E-2</c:v>
                </c:pt>
                <c:pt idx="103">
                  <c:v>3.2088640000000002E-2</c:v>
                </c:pt>
                <c:pt idx="104">
                  <c:v>3.1594243000000001E-2</c:v>
                </c:pt>
                <c:pt idx="105">
                  <c:v>3.0460006000000001E-2</c:v>
                </c:pt>
                <c:pt idx="106">
                  <c:v>2.8576150000000002E-2</c:v>
                </c:pt>
                <c:pt idx="107">
                  <c:v>2.6473776000000001E-2</c:v>
                </c:pt>
                <c:pt idx="108">
                  <c:v>2.3043069999999999E-2</c:v>
                </c:pt>
                <c:pt idx="109">
                  <c:v>1.8928500000000001E-2</c:v>
                </c:pt>
                <c:pt idx="110">
                  <c:v>1.4791195E-2</c:v>
                </c:pt>
                <c:pt idx="111">
                  <c:v>1.1193705E-2</c:v>
                </c:pt>
                <c:pt idx="112">
                  <c:v>6.6321753000000002E-3</c:v>
                </c:pt>
                <c:pt idx="113">
                  <c:v>2.2935389999999998E-3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8949-4A49-BCDF-CC8FE612F3A2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[2]Sheet1!$D$320:$DT$320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1.6892279E-3</c:v>
                </c:pt>
                <c:pt idx="5">
                  <c:v>3.3570467000000001E-3</c:v>
                </c:pt>
                <c:pt idx="6">
                  <c:v>4.5904750000000001E-3</c:v>
                </c:pt>
                <c:pt idx="7">
                  <c:v>6.1270680000000003E-3</c:v>
                </c:pt>
                <c:pt idx="8">
                  <c:v>6.2722400000000001E-3</c:v>
                </c:pt>
                <c:pt idx="9">
                  <c:v>3.8769261000000002E-3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2.42E-4</c:v>
                </c:pt>
                <c:pt idx="15">
                  <c:v>7.2678899999999999E-3</c:v>
                </c:pt>
                <c:pt idx="16">
                  <c:v>1.2819801E-2</c:v>
                </c:pt>
                <c:pt idx="17">
                  <c:v>1.28696235E-2</c:v>
                </c:pt>
                <c:pt idx="18">
                  <c:v>7.6694129999999999E-3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6.6486093999999999E-3</c:v>
                </c:pt>
                <c:pt idx="27">
                  <c:v>1.2854034E-2</c:v>
                </c:pt>
                <c:pt idx="28">
                  <c:v>1.7041069999999998E-2</c:v>
                </c:pt>
                <c:pt idx="29">
                  <c:v>1.8816123000000001E-2</c:v>
                </c:pt>
                <c:pt idx="30">
                  <c:v>2.0248051999999999E-2</c:v>
                </c:pt>
                <c:pt idx="31">
                  <c:v>2.1608164999999999E-2</c:v>
                </c:pt>
                <c:pt idx="32">
                  <c:v>2.2316289999999999E-2</c:v>
                </c:pt>
                <c:pt idx="33">
                  <c:v>2.4086876E-2</c:v>
                </c:pt>
                <c:pt idx="34">
                  <c:v>2.6688887000000001E-2</c:v>
                </c:pt>
                <c:pt idx="35">
                  <c:v>2.9507309999999998E-2</c:v>
                </c:pt>
                <c:pt idx="36">
                  <c:v>3.0701233000000001E-2</c:v>
                </c:pt>
                <c:pt idx="37">
                  <c:v>2.9259112E-2</c:v>
                </c:pt>
                <c:pt idx="38">
                  <c:v>2.5842813999999999E-2</c:v>
                </c:pt>
                <c:pt idx="39">
                  <c:v>2.2007558E-2</c:v>
                </c:pt>
                <c:pt idx="40">
                  <c:v>1.7943985999999999E-2</c:v>
                </c:pt>
                <c:pt idx="41">
                  <c:v>1.4477494E-2</c:v>
                </c:pt>
                <c:pt idx="42">
                  <c:v>1.1807092E-2</c:v>
                </c:pt>
                <c:pt idx="43">
                  <c:v>1.2566631999999999E-2</c:v>
                </c:pt>
                <c:pt idx="44">
                  <c:v>1.8250934999999999E-2</c:v>
                </c:pt>
                <c:pt idx="45">
                  <c:v>2.7019254999999999E-2</c:v>
                </c:pt>
                <c:pt idx="46">
                  <c:v>3.4773115E-2</c:v>
                </c:pt>
                <c:pt idx="47">
                  <c:v>3.8287125999999998E-2</c:v>
                </c:pt>
                <c:pt idx="48">
                  <c:v>3.7272873999999998E-2</c:v>
                </c:pt>
                <c:pt idx="49">
                  <c:v>3.3509919999999999E-2</c:v>
                </c:pt>
                <c:pt idx="50">
                  <c:v>2.8300859000000001E-2</c:v>
                </c:pt>
                <c:pt idx="51">
                  <c:v>2.4168713000000001E-2</c:v>
                </c:pt>
                <c:pt idx="52">
                  <c:v>2.2313708000000002E-2</c:v>
                </c:pt>
                <c:pt idx="53">
                  <c:v>2.1558331E-2</c:v>
                </c:pt>
                <c:pt idx="54">
                  <c:v>1.9597050000000001E-2</c:v>
                </c:pt>
                <c:pt idx="55">
                  <c:v>1.686147E-2</c:v>
                </c:pt>
                <c:pt idx="56">
                  <c:v>1.5872682999999999E-2</c:v>
                </c:pt>
                <c:pt idx="57">
                  <c:v>1.9195935000000001E-2</c:v>
                </c:pt>
                <c:pt idx="58">
                  <c:v>2.6380694E-2</c:v>
                </c:pt>
                <c:pt idx="59">
                  <c:v>3.3858991999999997E-2</c:v>
                </c:pt>
                <c:pt idx="60">
                  <c:v>3.7759504999999999E-2</c:v>
                </c:pt>
                <c:pt idx="61">
                  <c:v>3.9088989999999997E-2</c:v>
                </c:pt>
                <c:pt idx="62">
                  <c:v>3.9228680000000002E-2</c:v>
                </c:pt>
                <c:pt idx="63">
                  <c:v>3.8612010000000002E-2</c:v>
                </c:pt>
                <c:pt idx="64">
                  <c:v>3.6118562999999999E-2</c:v>
                </c:pt>
                <c:pt idx="65">
                  <c:v>3.3159576000000003E-2</c:v>
                </c:pt>
                <c:pt idx="66">
                  <c:v>3.4311703999999998E-2</c:v>
                </c:pt>
                <c:pt idx="67">
                  <c:v>4.3158080000000001E-2</c:v>
                </c:pt>
                <c:pt idx="68">
                  <c:v>5.6512482000000003E-2</c:v>
                </c:pt>
                <c:pt idx="69">
                  <c:v>6.5306075000000005E-2</c:v>
                </c:pt>
                <c:pt idx="70">
                  <c:v>6.25338E-2</c:v>
                </c:pt>
                <c:pt idx="71">
                  <c:v>4.8715618000000002E-2</c:v>
                </c:pt>
                <c:pt idx="72">
                  <c:v>3.1635836000000001E-2</c:v>
                </c:pt>
                <c:pt idx="73">
                  <c:v>1.8814586000000001E-2</c:v>
                </c:pt>
                <c:pt idx="74">
                  <c:v>1.340891E-2</c:v>
                </c:pt>
                <c:pt idx="75">
                  <c:v>1.2397728E-2</c:v>
                </c:pt>
                <c:pt idx="76">
                  <c:v>1.24437995E-2</c:v>
                </c:pt>
                <c:pt idx="77">
                  <c:v>1.3213903000000001E-2</c:v>
                </c:pt>
                <c:pt idx="78">
                  <c:v>1.6889015E-2</c:v>
                </c:pt>
                <c:pt idx="79">
                  <c:v>2.2755946999999999E-2</c:v>
                </c:pt>
                <c:pt idx="80">
                  <c:v>2.5885723999999999E-2</c:v>
                </c:pt>
                <c:pt idx="81">
                  <c:v>2.1841078999999999E-2</c:v>
                </c:pt>
                <c:pt idx="82">
                  <c:v>1.0284134E-2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4.2498303000000001E-3</c:v>
                </c:pt>
                <c:pt idx="89">
                  <c:v>1.3875836500000001E-2</c:v>
                </c:pt>
                <c:pt idx="90">
                  <c:v>2.110076E-2</c:v>
                </c:pt>
                <c:pt idx="91">
                  <c:v>2.6223409999999999E-2</c:v>
                </c:pt>
                <c:pt idx="92">
                  <c:v>2.8846185999999999E-2</c:v>
                </c:pt>
                <c:pt idx="93">
                  <c:v>2.9776952999999998E-2</c:v>
                </c:pt>
                <c:pt idx="94">
                  <c:v>2.9450634E-2</c:v>
                </c:pt>
                <c:pt idx="95">
                  <c:v>2.841581E-2</c:v>
                </c:pt>
                <c:pt idx="96">
                  <c:v>2.8557716E-2</c:v>
                </c:pt>
                <c:pt idx="97">
                  <c:v>2.9525854000000001E-2</c:v>
                </c:pt>
                <c:pt idx="98">
                  <c:v>3.0607918000000001E-2</c:v>
                </c:pt>
                <c:pt idx="99">
                  <c:v>3.1339258000000002E-2</c:v>
                </c:pt>
                <c:pt idx="100">
                  <c:v>3.147436E-2</c:v>
                </c:pt>
                <c:pt idx="101">
                  <c:v>3.1392846000000002E-2</c:v>
                </c:pt>
                <c:pt idx="102">
                  <c:v>3.1251590000000003E-2</c:v>
                </c:pt>
                <c:pt idx="103">
                  <c:v>3.1613130000000003E-2</c:v>
                </c:pt>
                <c:pt idx="104">
                  <c:v>3.1297449999999997E-2</c:v>
                </c:pt>
                <c:pt idx="105">
                  <c:v>3.0343339E-2</c:v>
                </c:pt>
                <c:pt idx="106">
                  <c:v>2.8633990000000002E-2</c:v>
                </c:pt>
                <c:pt idx="107">
                  <c:v>2.6673441999999999E-2</c:v>
                </c:pt>
                <c:pt idx="108">
                  <c:v>2.3379662999999998E-2</c:v>
                </c:pt>
                <c:pt idx="109">
                  <c:v>1.9368395E-2</c:v>
                </c:pt>
                <c:pt idx="110">
                  <c:v>1.5304093E-2</c:v>
                </c:pt>
                <c:pt idx="111">
                  <c:v>1.1741138E-2</c:v>
                </c:pt>
                <c:pt idx="112">
                  <c:v>7.1979015999999998E-3</c:v>
                </c:pt>
                <c:pt idx="113">
                  <c:v>2.851751E-3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8949-4A49-BCDF-CC8FE612F3A2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[2]Sheet1!$D$321:$DT$321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1.8350439000000001E-3</c:v>
                </c:pt>
                <c:pt idx="5">
                  <c:v>3.5278193999999999E-3</c:v>
                </c:pt>
                <c:pt idx="6">
                  <c:v>4.7481679999999997E-3</c:v>
                </c:pt>
                <c:pt idx="7">
                  <c:v>6.3252029999999997E-3</c:v>
                </c:pt>
                <c:pt idx="8">
                  <c:v>6.5366173999999999E-3</c:v>
                </c:pt>
                <c:pt idx="9">
                  <c:v>4.1301100000000002E-3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7.1406643999999998E-3</c:v>
                </c:pt>
                <c:pt idx="16">
                  <c:v>1.2951014E-2</c:v>
                </c:pt>
                <c:pt idx="17">
                  <c:v>1.3251179E-2</c:v>
                </c:pt>
                <c:pt idx="18">
                  <c:v>8.1757649999999998E-3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6.7110970000000001E-3</c:v>
                </c:pt>
                <c:pt idx="27">
                  <c:v>1.3147414E-2</c:v>
                </c:pt>
                <c:pt idx="28">
                  <c:v>1.7501739999999998E-2</c:v>
                </c:pt>
                <c:pt idx="29">
                  <c:v>1.9265845E-2</c:v>
                </c:pt>
                <c:pt idx="30">
                  <c:v>2.0563852000000001E-2</c:v>
                </c:pt>
                <c:pt idx="31">
                  <c:v>2.1805089E-2</c:v>
                </c:pt>
                <c:pt idx="32">
                  <c:v>2.2506725000000002E-2</c:v>
                </c:pt>
                <c:pt idx="33">
                  <c:v>2.4382249000000002E-2</c:v>
                </c:pt>
                <c:pt idx="34">
                  <c:v>2.6999122E-2</c:v>
                </c:pt>
                <c:pt idx="35">
                  <c:v>2.9688897999999998E-2</c:v>
                </c:pt>
                <c:pt idx="36">
                  <c:v>3.0658604999999998E-2</c:v>
                </c:pt>
                <c:pt idx="37">
                  <c:v>2.9029068000000002E-2</c:v>
                </c:pt>
                <c:pt idx="38">
                  <c:v>2.5563079999999998E-2</c:v>
                </c:pt>
                <c:pt idx="39">
                  <c:v>2.1783601E-2</c:v>
                </c:pt>
                <c:pt idx="40">
                  <c:v>1.7789619E-2</c:v>
                </c:pt>
                <c:pt idx="41">
                  <c:v>1.4380312500000001E-2</c:v>
                </c:pt>
                <c:pt idx="42">
                  <c:v>1.1759425E-2</c:v>
                </c:pt>
                <c:pt idx="43">
                  <c:v>1.2565783000000001E-2</c:v>
                </c:pt>
                <c:pt idx="44">
                  <c:v>1.8300555999999999E-2</c:v>
                </c:pt>
                <c:pt idx="45">
                  <c:v>2.7076464000000001E-2</c:v>
                </c:pt>
                <c:pt idx="46">
                  <c:v>3.4877687999999997E-2</c:v>
                </c:pt>
                <c:pt idx="47">
                  <c:v>3.8504693999999999E-2</c:v>
                </c:pt>
                <c:pt idx="48">
                  <c:v>3.7669330000000001E-2</c:v>
                </c:pt>
                <c:pt idx="49">
                  <c:v>3.3995869999999997E-2</c:v>
                </c:pt>
                <c:pt idx="50">
                  <c:v>2.8758867E-2</c:v>
                </c:pt>
                <c:pt idx="51">
                  <c:v>2.4557699999999998E-2</c:v>
                </c:pt>
                <c:pt idx="52">
                  <c:v>2.2659282999999999E-2</c:v>
                </c:pt>
                <c:pt idx="53">
                  <c:v>2.1847015000000001E-2</c:v>
                </c:pt>
                <c:pt idx="54">
                  <c:v>1.9706067000000001E-2</c:v>
                </c:pt>
                <c:pt idx="55">
                  <c:v>1.6609368999999999E-2</c:v>
                </c:pt>
                <c:pt idx="56">
                  <c:v>1.5212029E-2</c:v>
                </c:pt>
                <c:pt idx="57">
                  <c:v>1.8315865000000001E-2</c:v>
                </c:pt>
                <c:pt idx="58">
                  <c:v>2.5535235E-2</c:v>
                </c:pt>
                <c:pt idx="59">
                  <c:v>3.3225782000000002E-2</c:v>
                </c:pt>
                <c:pt idx="60">
                  <c:v>3.7336880000000003E-2</c:v>
                </c:pt>
                <c:pt idx="61">
                  <c:v>3.8808346000000001E-2</c:v>
                </c:pt>
                <c:pt idx="62">
                  <c:v>3.9067768000000003E-2</c:v>
                </c:pt>
                <c:pt idx="63">
                  <c:v>3.8634382000000002E-2</c:v>
                </c:pt>
                <c:pt idx="64">
                  <c:v>3.6406460000000002E-2</c:v>
                </c:pt>
                <c:pt idx="65">
                  <c:v>3.3671603000000001E-2</c:v>
                </c:pt>
                <c:pt idx="66">
                  <c:v>3.4866378000000003E-2</c:v>
                </c:pt>
                <c:pt idx="67">
                  <c:v>4.3516119999999998E-2</c:v>
                </c:pt>
                <c:pt idx="68">
                  <c:v>5.649962E-2</c:v>
                </c:pt>
                <c:pt idx="69">
                  <c:v>6.492937E-2</c:v>
                </c:pt>
                <c:pt idx="70">
                  <c:v>6.1977539999999998E-2</c:v>
                </c:pt>
                <c:pt idx="71">
                  <c:v>4.8246782000000002E-2</c:v>
                </c:pt>
                <c:pt idx="72">
                  <c:v>3.1475062999999998E-2</c:v>
                </c:pt>
                <c:pt idx="73">
                  <c:v>1.9000402E-2</c:v>
                </c:pt>
                <c:pt idx="74">
                  <c:v>1.3817336E-2</c:v>
                </c:pt>
                <c:pt idx="75">
                  <c:v>1.2819303000000001E-2</c:v>
                </c:pt>
                <c:pt idx="76">
                  <c:v>1.2714387000000001E-2</c:v>
                </c:pt>
                <c:pt idx="77">
                  <c:v>1.3241009999999999E-2</c:v>
                </c:pt>
                <c:pt idx="78">
                  <c:v>1.671127E-2</c:v>
                </c:pt>
                <c:pt idx="79">
                  <c:v>2.252678E-2</c:v>
                </c:pt>
                <c:pt idx="80">
                  <c:v>2.5786839999999998E-2</c:v>
                </c:pt>
                <c:pt idx="81">
                  <c:v>2.1918593E-2</c:v>
                </c:pt>
                <c:pt idx="82">
                  <c:v>1.0449948000000001E-2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3.9021499E-3</c:v>
                </c:pt>
                <c:pt idx="89">
                  <c:v>1.3275426999999999E-2</c:v>
                </c:pt>
                <c:pt idx="90">
                  <c:v>2.0340714999999999E-2</c:v>
                </c:pt>
                <c:pt idx="91">
                  <c:v>2.5430060000000001E-2</c:v>
                </c:pt>
                <c:pt idx="92">
                  <c:v>2.8215222000000002E-2</c:v>
                </c:pt>
                <c:pt idx="93">
                  <c:v>2.9411064000000001E-2</c:v>
                </c:pt>
                <c:pt idx="94">
                  <c:v>2.9384449999999999E-2</c:v>
                </c:pt>
                <c:pt idx="95">
                  <c:v>2.8663628E-2</c:v>
                </c:pt>
                <c:pt idx="96">
                  <c:v>2.9075360000000001E-2</c:v>
                </c:pt>
                <c:pt idx="97">
                  <c:v>3.0217760999999999E-2</c:v>
                </c:pt>
                <c:pt idx="98">
                  <c:v>3.1374840000000001E-2</c:v>
                </c:pt>
                <c:pt idx="99">
                  <c:v>3.2082867000000001E-2</c:v>
                </c:pt>
                <c:pt idx="100">
                  <c:v>3.212081E-2</c:v>
                </c:pt>
                <c:pt idx="101">
                  <c:v>3.1883344000000001E-2</c:v>
                </c:pt>
                <c:pt idx="102">
                  <c:v>3.1611229999999997E-2</c:v>
                </c:pt>
                <c:pt idx="103">
                  <c:v>3.1819212999999999E-2</c:v>
                </c:pt>
                <c:pt idx="104">
                  <c:v>3.1364042000000002E-2</c:v>
                </c:pt>
                <c:pt idx="105">
                  <c:v>3.0298387999999999E-2</c:v>
                </c:pt>
                <c:pt idx="106">
                  <c:v>2.8506535999999999E-2</c:v>
                </c:pt>
                <c:pt idx="107">
                  <c:v>2.6509141999999999E-2</c:v>
                </c:pt>
                <c:pt idx="108">
                  <c:v>2.3202463999999999E-2</c:v>
                </c:pt>
                <c:pt idx="109">
                  <c:v>1.9216049999999998E-2</c:v>
                </c:pt>
                <c:pt idx="110">
                  <c:v>1.5208269999999999E-2</c:v>
                </c:pt>
                <c:pt idx="111">
                  <c:v>1.1694112E-2</c:v>
                </c:pt>
                <c:pt idx="112">
                  <c:v>7.2226549999999997E-3</c:v>
                </c:pt>
                <c:pt idx="113">
                  <c:v>2.9457851999999999E-3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8949-4A49-BCDF-CC8FE612F3A2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[2]Sheet1!$D$322:$DT$322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1.4354659E-3</c:v>
                </c:pt>
                <c:pt idx="5">
                  <c:v>3.1466409999999999E-3</c:v>
                </c:pt>
                <c:pt idx="6">
                  <c:v>4.5612960000000003E-3</c:v>
                </c:pt>
                <c:pt idx="7">
                  <c:v>6.3421759999999997E-3</c:v>
                </c:pt>
                <c:pt idx="8">
                  <c:v>6.5981125999999999E-3</c:v>
                </c:pt>
                <c:pt idx="9">
                  <c:v>4.1187469999999999E-3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1.8699999999999999E-4</c:v>
                </c:pt>
                <c:pt idx="15">
                  <c:v>7.1891393000000003E-3</c:v>
                </c:pt>
                <c:pt idx="16">
                  <c:v>1.2716073E-2</c:v>
                </c:pt>
                <c:pt idx="17">
                  <c:v>1.2815113E-2</c:v>
                </c:pt>
                <c:pt idx="18">
                  <c:v>7.7597889999999996E-3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6.3108597000000001E-3</c:v>
                </c:pt>
                <c:pt idx="27">
                  <c:v>1.2619966E-2</c:v>
                </c:pt>
                <c:pt idx="28">
                  <c:v>1.6972752000000001E-2</c:v>
                </c:pt>
                <c:pt idx="29">
                  <c:v>1.8887540000000001E-2</c:v>
                </c:pt>
                <c:pt idx="30">
                  <c:v>2.0392273999999998E-2</c:v>
                </c:pt>
                <c:pt idx="31">
                  <c:v>2.1799505E-2</c:v>
                </c:pt>
                <c:pt idx="32">
                  <c:v>2.25185E-2</c:v>
                </c:pt>
                <c:pt idx="33">
                  <c:v>2.4278810000000001E-2</c:v>
                </c:pt>
                <c:pt idx="34">
                  <c:v>2.6750261000000001E-2</c:v>
                </c:pt>
                <c:pt idx="35">
                  <c:v>2.9374586000000001E-2</c:v>
                </c:pt>
                <c:pt idx="36">
                  <c:v>3.0390273999999998E-2</c:v>
                </c:pt>
                <c:pt idx="37">
                  <c:v>2.8875254E-2</c:v>
                </c:pt>
                <c:pt idx="38">
                  <c:v>2.5451852000000001E-2</c:v>
                </c:pt>
                <c:pt idx="39">
                  <c:v>2.1639472E-2</c:v>
                </c:pt>
                <c:pt idx="40">
                  <c:v>1.7592099E-2</c:v>
                </c:pt>
                <c:pt idx="41">
                  <c:v>1.42626045E-2</c:v>
                </c:pt>
                <c:pt idx="42">
                  <c:v>1.1788866E-2</c:v>
                </c:pt>
                <c:pt idx="43">
                  <c:v>1.2726747E-2</c:v>
                </c:pt>
                <c:pt idx="44">
                  <c:v>1.8501422999999999E-2</c:v>
                </c:pt>
                <c:pt idx="45">
                  <c:v>2.7287990000000002E-2</c:v>
                </c:pt>
                <c:pt idx="46">
                  <c:v>3.5119600000000001E-2</c:v>
                </c:pt>
                <c:pt idx="47">
                  <c:v>3.8718139999999998E-2</c:v>
                </c:pt>
                <c:pt idx="48">
                  <c:v>3.7676293E-2</c:v>
                </c:pt>
                <c:pt idx="49">
                  <c:v>3.3695889999999999E-2</c:v>
                </c:pt>
                <c:pt idx="50">
                  <c:v>2.8201819999999999E-2</c:v>
                </c:pt>
                <c:pt idx="51">
                  <c:v>2.3914997E-2</c:v>
                </c:pt>
                <c:pt idx="52">
                  <c:v>2.207015E-2</c:v>
                </c:pt>
                <c:pt idx="53">
                  <c:v>2.1323447999999998E-2</c:v>
                </c:pt>
                <c:pt idx="54">
                  <c:v>1.9225808E-2</c:v>
                </c:pt>
                <c:pt idx="55">
                  <c:v>1.6230491999999999E-2</c:v>
                </c:pt>
                <c:pt idx="56">
                  <c:v>1.5065722E-2</c:v>
                </c:pt>
                <c:pt idx="57">
                  <c:v>1.8457580000000001E-2</c:v>
                </c:pt>
                <c:pt idx="58">
                  <c:v>2.5907537000000001E-2</c:v>
                </c:pt>
                <c:pt idx="59">
                  <c:v>3.3641457999999999E-2</c:v>
                </c:pt>
                <c:pt idx="60">
                  <c:v>3.757833E-2</c:v>
                </c:pt>
                <c:pt idx="61">
                  <c:v>3.8706772E-2</c:v>
                </c:pt>
                <c:pt idx="62">
                  <c:v>3.8584445000000002E-2</c:v>
                </c:pt>
                <c:pt idx="63">
                  <c:v>3.7872325999999998E-2</c:v>
                </c:pt>
                <c:pt idx="64">
                  <c:v>3.5553540000000002E-2</c:v>
                </c:pt>
                <c:pt idx="65">
                  <c:v>3.2942715999999997E-2</c:v>
                </c:pt>
                <c:pt idx="66">
                  <c:v>3.4390807000000002E-2</c:v>
                </c:pt>
                <c:pt idx="67">
                  <c:v>4.3274593E-2</c:v>
                </c:pt>
                <c:pt idx="68">
                  <c:v>5.6422914999999997E-2</c:v>
                </c:pt>
                <c:pt idx="69">
                  <c:v>6.4953579999999997E-2</c:v>
                </c:pt>
                <c:pt idx="70">
                  <c:v>6.2138936999999998E-2</c:v>
                </c:pt>
                <c:pt idx="71">
                  <c:v>4.8623189999999997E-2</c:v>
                </c:pt>
                <c:pt idx="72">
                  <c:v>3.2055835999999997E-2</c:v>
                </c:pt>
                <c:pt idx="73">
                  <c:v>1.9611495E-2</c:v>
                </c:pt>
                <c:pt idx="74">
                  <c:v>1.4158860000000001E-2</c:v>
                </c:pt>
                <c:pt idx="75">
                  <c:v>1.2624582000000001E-2</c:v>
                </c:pt>
                <c:pt idx="76">
                  <c:v>1.1935832E-2</c:v>
                </c:pt>
                <c:pt idx="77">
                  <c:v>1.2127973E-2</c:v>
                </c:pt>
                <c:pt idx="78">
                  <c:v>1.5663564000000001E-2</c:v>
                </c:pt>
                <c:pt idx="79">
                  <c:v>2.1848376999999999E-2</c:v>
                </c:pt>
                <c:pt idx="80">
                  <c:v>2.5544045000000001E-2</c:v>
                </c:pt>
                <c:pt idx="81">
                  <c:v>2.1995284E-2</c:v>
                </c:pt>
                <c:pt idx="82">
                  <c:v>1.0663225E-2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4.0754954999999999E-3</c:v>
                </c:pt>
                <c:pt idx="89">
                  <c:v>1.3607466E-2</c:v>
                </c:pt>
                <c:pt idx="90">
                  <c:v>2.0739398999999999E-2</c:v>
                </c:pt>
                <c:pt idx="91">
                  <c:v>2.5779179999999999E-2</c:v>
                </c:pt>
                <c:pt idx="92">
                  <c:v>2.8382129999999998E-2</c:v>
                </c:pt>
                <c:pt idx="93">
                  <c:v>2.9367171000000001E-2</c:v>
                </c:pt>
                <c:pt idx="94">
                  <c:v>2.915061E-2</c:v>
                </c:pt>
                <c:pt idx="95">
                  <c:v>2.8286556000000001E-2</c:v>
                </c:pt>
                <c:pt idx="96">
                  <c:v>2.8635069999999999E-2</c:v>
                </c:pt>
                <c:pt idx="97">
                  <c:v>2.9793162000000002E-2</c:v>
                </c:pt>
                <c:pt idx="98">
                  <c:v>3.1024380000000001E-2</c:v>
                </c:pt>
                <c:pt idx="99">
                  <c:v>3.1835231999999998E-2</c:v>
                </c:pt>
                <c:pt idx="100">
                  <c:v>3.198637E-2</c:v>
                </c:pt>
                <c:pt idx="101">
                  <c:v>3.1874965999999998E-2</c:v>
                </c:pt>
                <c:pt idx="102">
                  <c:v>3.1694856E-2</c:v>
                </c:pt>
                <c:pt idx="103">
                  <c:v>3.1994334999999999E-2</c:v>
                </c:pt>
                <c:pt idx="104">
                  <c:v>3.1613852999999997E-2</c:v>
                </c:pt>
                <c:pt idx="105">
                  <c:v>3.0604118E-2</c:v>
                </c:pt>
                <c:pt idx="106">
                  <c:v>2.8847978E-2</c:v>
                </c:pt>
                <c:pt idx="107">
                  <c:v>2.6844238999999999E-2</c:v>
                </c:pt>
                <c:pt idx="108">
                  <c:v>2.353483E-2</c:v>
                </c:pt>
                <c:pt idx="109">
                  <c:v>1.952272E-2</c:v>
                </c:pt>
                <c:pt idx="110">
                  <c:v>1.5481246000000001E-2</c:v>
                </c:pt>
                <c:pt idx="111">
                  <c:v>1.2003476000000001E-2</c:v>
                </c:pt>
                <c:pt idx="112">
                  <c:v>7.5198896000000003E-3</c:v>
                </c:pt>
                <c:pt idx="113">
                  <c:v>3.2165997999999999E-3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8949-4A49-BCDF-CC8FE612F3A2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[2]Sheet1!$D$323:$DT$323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9.7099999999999997E-4</c:v>
                </c:pt>
                <c:pt idx="5">
                  <c:v>2.676692E-3</c:v>
                </c:pt>
                <c:pt idx="6">
                  <c:v>4.1625200000000003E-3</c:v>
                </c:pt>
                <c:pt idx="7">
                  <c:v>6.0535264000000002E-3</c:v>
                </c:pt>
                <c:pt idx="8">
                  <c:v>6.5366173999999999E-3</c:v>
                </c:pt>
                <c:pt idx="9">
                  <c:v>4.3568555000000004E-3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6.5500000000000006E-5</c:v>
                </c:pt>
                <c:pt idx="15">
                  <c:v>7.029492E-3</c:v>
                </c:pt>
                <c:pt idx="16">
                  <c:v>1.2672109000000001E-2</c:v>
                </c:pt>
                <c:pt idx="17">
                  <c:v>1.2934747999999999E-2</c:v>
                </c:pt>
                <c:pt idx="18">
                  <c:v>7.9497079999999998E-3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6.3638063000000002E-3</c:v>
                </c:pt>
                <c:pt idx="27">
                  <c:v>1.2831888E-2</c:v>
                </c:pt>
                <c:pt idx="28">
                  <c:v>1.7233598999999999E-2</c:v>
                </c:pt>
                <c:pt idx="29">
                  <c:v>1.9096288999999999E-2</c:v>
                </c:pt>
                <c:pt idx="30">
                  <c:v>2.0490209999999998E-2</c:v>
                </c:pt>
                <c:pt idx="31">
                  <c:v>2.1766849000000001E-2</c:v>
                </c:pt>
                <c:pt idx="32">
                  <c:v>2.2348387000000001E-2</c:v>
                </c:pt>
                <c:pt idx="33">
                  <c:v>2.4001117999999998E-2</c:v>
                </c:pt>
                <c:pt idx="34">
                  <c:v>2.6422190000000002E-2</c:v>
                </c:pt>
                <c:pt idx="35">
                  <c:v>2.9071766999999998E-2</c:v>
                </c:pt>
                <c:pt idx="36">
                  <c:v>3.0143986000000001E-2</c:v>
                </c:pt>
                <c:pt idx="37">
                  <c:v>2.868364E-2</c:v>
                </c:pt>
                <c:pt idx="38">
                  <c:v>2.5270585000000002E-2</c:v>
                </c:pt>
                <c:pt idx="39">
                  <c:v>2.1476387999999999E-2</c:v>
                </c:pt>
                <c:pt idx="40">
                  <c:v>1.7484047999999999E-2</c:v>
                </c:pt>
                <c:pt idx="41">
                  <c:v>1.4172439E-2</c:v>
                </c:pt>
                <c:pt idx="42">
                  <c:v>1.1694813E-2</c:v>
                </c:pt>
                <c:pt idx="43">
                  <c:v>1.25929145E-2</c:v>
                </c:pt>
                <c:pt idx="44">
                  <c:v>1.8290319999999999E-2</c:v>
                </c:pt>
                <c:pt idx="45">
                  <c:v>2.6968026999999999E-2</c:v>
                </c:pt>
                <c:pt idx="46">
                  <c:v>3.4646172000000003E-2</c:v>
                </c:pt>
                <c:pt idx="47">
                  <c:v>3.8134335999999998E-2</c:v>
                </c:pt>
                <c:pt idx="48">
                  <c:v>3.7129837999999998E-2</c:v>
                </c:pt>
                <c:pt idx="49">
                  <c:v>3.3380029999999998E-2</c:v>
                </c:pt>
                <c:pt idx="50">
                  <c:v>2.8209936000000001E-2</c:v>
                </c:pt>
                <c:pt idx="51">
                  <c:v>2.4191575E-2</c:v>
                </c:pt>
                <c:pt idx="52">
                  <c:v>2.2478081E-2</c:v>
                </c:pt>
                <c:pt idx="53">
                  <c:v>2.1774762999999999E-2</c:v>
                </c:pt>
                <c:pt idx="54">
                  <c:v>1.9694349999999999E-2</c:v>
                </c:pt>
                <c:pt idx="55">
                  <c:v>1.6673189000000001E-2</c:v>
                </c:pt>
                <c:pt idx="56">
                  <c:v>1.5340668E-2</c:v>
                </c:pt>
                <c:pt idx="57">
                  <c:v>1.8390067E-2</c:v>
                </c:pt>
                <c:pt idx="58">
                  <c:v>2.5445543000000001E-2</c:v>
                </c:pt>
                <c:pt idx="59">
                  <c:v>3.2962770000000002E-2</c:v>
                </c:pt>
                <c:pt idx="60">
                  <c:v>3.6965467000000002E-2</c:v>
                </c:pt>
                <c:pt idx="61">
                  <c:v>3.8342032999999998E-2</c:v>
                </c:pt>
                <c:pt idx="62">
                  <c:v>3.8460626999999997E-2</c:v>
                </c:pt>
                <c:pt idx="63">
                  <c:v>3.7894959999999998E-2</c:v>
                </c:pt>
                <c:pt idx="64">
                  <c:v>3.5659900000000001E-2</c:v>
                </c:pt>
                <c:pt idx="65">
                  <c:v>3.3151723000000001E-2</c:v>
                </c:pt>
                <c:pt idx="66">
                  <c:v>3.4626520000000001E-2</c:v>
                </c:pt>
                <c:pt idx="67">
                  <c:v>4.3348614000000001E-2</c:v>
                </c:pt>
                <c:pt idx="68">
                  <c:v>5.6148591999999997E-2</c:v>
                </c:pt>
                <c:pt idx="69">
                  <c:v>6.4349580000000003E-2</c:v>
                </c:pt>
                <c:pt idx="70">
                  <c:v>6.1428803999999997E-2</c:v>
                </c:pt>
                <c:pt idx="71">
                  <c:v>4.8061576000000002E-2</c:v>
                </c:pt>
                <c:pt idx="72">
                  <c:v>3.1719808000000002E-2</c:v>
                </c:pt>
                <c:pt idx="73">
                  <c:v>1.9405907E-2</c:v>
                </c:pt>
                <c:pt idx="74">
                  <c:v>1.397814E-2</c:v>
                </c:pt>
                <c:pt idx="75">
                  <c:v>1.2498866000000001E-2</c:v>
                </c:pt>
                <c:pt idx="76">
                  <c:v>1.1988891E-2</c:v>
                </c:pt>
                <c:pt idx="77">
                  <c:v>1.2413505E-2</c:v>
                </c:pt>
                <c:pt idx="78">
                  <c:v>1.6085506999999999E-2</c:v>
                </c:pt>
                <c:pt idx="79">
                  <c:v>2.2235359999999999E-2</c:v>
                </c:pt>
                <c:pt idx="80">
                  <c:v>2.5793571000000001E-2</c:v>
                </c:pt>
                <c:pt idx="81">
                  <c:v>2.2142522000000001E-2</c:v>
                </c:pt>
                <c:pt idx="82">
                  <c:v>1.0815053999999999E-2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3.4559899999999999E-3</c:v>
                </c:pt>
                <c:pt idx="89">
                  <c:v>1.2711583E-2</c:v>
                </c:pt>
                <c:pt idx="90">
                  <c:v>1.9784432000000001E-2</c:v>
                </c:pt>
                <c:pt idx="91">
                  <c:v>2.4953389999999999E-2</c:v>
                </c:pt>
                <c:pt idx="92">
                  <c:v>2.7831884000000001E-2</c:v>
                </c:pt>
                <c:pt idx="93">
                  <c:v>2.9119098999999999E-2</c:v>
                </c:pt>
                <c:pt idx="94">
                  <c:v>2.9184798000000001E-2</c:v>
                </c:pt>
                <c:pt idx="95">
                  <c:v>2.8576825E-2</c:v>
                </c:pt>
                <c:pt idx="96">
                  <c:v>2.9096016999999998E-2</c:v>
                </c:pt>
                <c:pt idx="97">
                  <c:v>3.0338391999999999E-2</c:v>
                </c:pt>
                <c:pt idx="98">
                  <c:v>3.1573176000000001E-2</c:v>
                </c:pt>
                <c:pt idx="99">
                  <c:v>3.2319939999999998E-2</c:v>
                </c:pt>
                <c:pt idx="100">
                  <c:v>3.2343940000000002E-2</c:v>
                </c:pt>
                <c:pt idx="101">
                  <c:v>3.220373E-2</c:v>
                </c:pt>
                <c:pt idx="102">
                  <c:v>3.1854447000000001E-2</c:v>
                </c:pt>
                <c:pt idx="103">
                  <c:v>3.2002028000000002E-2</c:v>
                </c:pt>
                <c:pt idx="104">
                  <c:v>3.1492149999999997E-2</c:v>
                </c:pt>
                <c:pt idx="105">
                  <c:v>3.0381970000000001E-2</c:v>
                </c:pt>
                <c:pt idx="106">
                  <c:v>2.8553285000000001E-2</c:v>
                </c:pt>
                <c:pt idx="107">
                  <c:v>2.6504173999999998E-2</c:v>
                </c:pt>
                <c:pt idx="108">
                  <c:v>2.317365E-2</c:v>
                </c:pt>
                <c:pt idx="109">
                  <c:v>1.9159889999999999E-2</c:v>
                </c:pt>
                <c:pt idx="110">
                  <c:v>1.5122913999999999E-2</c:v>
                </c:pt>
                <c:pt idx="111">
                  <c:v>1.1808859E-2</c:v>
                </c:pt>
                <c:pt idx="112">
                  <c:v>7.3886960000000002E-3</c:v>
                </c:pt>
                <c:pt idx="113">
                  <c:v>3.1589433000000001E-3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8949-4A49-BCDF-CC8FE612F3A2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[2]Sheet1!$D$324:$DT$324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1.1850436E-3</c:v>
                </c:pt>
                <c:pt idx="5">
                  <c:v>2.8755278E-3</c:v>
                </c:pt>
                <c:pt idx="6">
                  <c:v>4.3827826000000002E-3</c:v>
                </c:pt>
                <c:pt idx="7">
                  <c:v>6.2121926000000003E-3</c:v>
                </c:pt>
                <c:pt idx="8">
                  <c:v>6.4917276999999999E-3</c:v>
                </c:pt>
                <c:pt idx="9">
                  <c:v>4.0344205000000001E-3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4.0999999999999999E-4</c:v>
                </c:pt>
                <c:pt idx="15">
                  <c:v>7.4153895999999999E-3</c:v>
                </c:pt>
                <c:pt idx="16">
                  <c:v>1.2886474E-2</c:v>
                </c:pt>
                <c:pt idx="17">
                  <c:v>1.2928630999999999E-2</c:v>
                </c:pt>
                <c:pt idx="18">
                  <c:v>7.7534644E-3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6.3312020000000002E-3</c:v>
                </c:pt>
                <c:pt idx="27">
                  <c:v>1.2637697999999999E-2</c:v>
                </c:pt>
                <c:pt idx="28">
                  <c:v>1.6952312000000001E-2</c:v>
                </c:pt>
                <c:pt idx="29">
                  <c:v>1.8762125000000001E-2</c:v>
                </c:pt>
                <c:pt idx="30">
                  <c:v>2.0173837999999999E-2</c:v>
                </c:pt>
                <c:pt idx="31">
                  <c:v>2.1507100000000001E-2</c:v>
                </c:pt>
                <c:pt idx="32">
                  <c:v>2.2229197999999999E-2</c:v>
                </c:pt>
                <c:pt idx="33">
                  <c:v>2.3999631E-2</c:v>
                </c:pt>
                <c:pt idx="34">
                  <c:v>2.6527019999999998E-2</c:v>
                </c:pt>
                <c:pt idx="35">
                  <c:v>2.9206204999999999E-2</c:v>
                </c:pt>
                <c:pt idx="36">
                  <c:v>3.0225309999999998E-2</c:v>
                </c:pt>
                <c:pt idx="37">
                  <c:v>2.8630393000000001E-2</c:v>
                </c:pt>
                <c:pt idx="38">
                  <c:v>2.5071075000000002E-2</c:v>
                </c:pt>
                <c:pt idx="39">
                  <c:v>2.1163529E-2</c:v>
                </c:pt>
                <c:pt idx="40">
                  <c:v>1.7192472E-2</c:v>
                </c:pt>
                <c:pt idx="41">
                  <c:v>1.4032206E-2</c:v>
                </c:pt>
                <c:pt idx="42">
                  <c:v>1.1766683999999999E-2</c:v>
                </c:pt>
                <c:pt idx="43">
                  <c:v>1.282909E-2</c:v>
                </c:pt>
                <c:pt idx="44">
                  <c:v>1.8583740000000001E-2</c:v>
                </c:pt>
                <c:pt idx="45">
                  <c:v>2.7213592000000002E-2</c:v>
                </c:pt>
                <c:pt idx="46">
                  <c:v>3.4809010000000001E-2</c:v>
                </c:pt>
                <c:pt idx="47">
                  <c:v>3.8262553999999997E-2</c:v>
                </c:pt>
                <c:pt idx="48">
                  <c:v>3.7258856E-2</c:v>
                </c:pt>
                <c:pt idx="49">
                  <c:v>3.3519543999999998E-2</c:v>
                </c:pt>
                <c:pt idx="50">
                  <c:v>2.8330727999999999E-2</c:v>
                </c:pt>
                <c:pt idx="51">
                  <c:v>2.4236664000000002E-2</c:v>
                </c:pt>
                <c:pt idx="52">
                  <c:v>2.239644E-2</c:v>
                </c:pt>
                <c:pt idx="53">
                  <c:v>2.1548698000000002E-2</c:v>
                </c:pt>
                <c:pt idx="54">
                  <c:v>1.9359931E-2</c:v>
                </c:pt>
                <c:pt idx="55">
                  <c:v>1.6321570000000001E-2</c:v>
                </c:pt>
                <c:pt idx="56">
                  <c:v>1.5105383999999999E-2</c:v>
                </c:pt>
                <c:pt idx="57">
                  <c:v>1.8386799999999998E-2</c:v>
                </c:pt>
                <c:pt idx="58">
                  <c:v>2.5679410999999999E-2</c:v>
                </c:pt>
                <c:pt idx="59">
                  <c:v>3.3336829999999998E-2</c:v>
                </c:pt>
                <c:pt idx="60">
                  <c:v>3.7358105000000003E-2</c:v>
                </c:pt>
                <c:pt idx="61">
                  <c:v>3.8652472E-2</c:v>
                </c:pt>
                <c:pt idx="62">
                  <c:v>3.8642126999999998E-2</c:v>
                </c:pt>
                <c:pt idx="63">
                  <c:v>3.7931144E-2</c:v>
                </c:pt>
                <c:pt idx="64">
                  <c:v>3.5560183000000002E-2</c:v>
                </c:pt>
                <c:pt idx="65">
                  <c:v>3.2939099999999999E-2</c:v>
                </c:pt>
                <c:pt idx="66">
                  <c:v>3.4386027999999999E-2</c:v>
                </c:pt>
                <c:pt idx="67">
                  <c:v>4.3164126999999997E-2</c:v>
                </c:pt>
                <c:pt idx="68">
                  <c:v>5.6063811999999998E-2</c:v>
                </c:pt>
                <c:pt idx="69">
                  <c:v>6.4329140000000007E-2</c:v>
                </c:pt>
                <c:pt idx="70">
                  <c:v>6.1419517E-2</c:v>
                </c:pt>
                <c:pt idx="71">
                  <c:v>4.8061713999999998E-2</c:v>
                </c:pt>
                <c:pt idx="72">
                  <c:v>3.1804625000000003E-2</c:v>
                </c:pt>
                <c:pt idx="73">
                  <c:v>1.9657785000000001E-2</c:v>
                </c:pt>
                <c:pt idx="74">
                  <c:v>1.4370387E-2</c:v>
                </c:pt>
                <c:pt idx="75">
                  <c:v>1.2921357499999999E-2</c:v>
                </c:pt>
                <c:pt idx="76">
                  <c:v>1.2351035999999999E-2</c:v>
                </c:pt>
                <c:pt idx="77">
                  <c:v>1.27236E-2</c:v>
                </c:pt>
                <c:pt idx="78">
                  <c:v>1.6367283E-2</c:v>
                </c:pt>
                <c:pt idx="79">
                  <c:v>2.2427123E-2</c:v>
                </c:pt>
                <c:pt idx="80">
                  <c:v>2.5770007000000001E-2</c:v>
                </c:pt>
                <c:pt idx="81">
                  <c:v>2.1825608E-2</c:v>
                </c:pt>
                <c:pt idx="82">
                  <c:v>1.0255478E-2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4.0603903999999998E-3</c:v>
                </c:pt>
                <c:pt idx="89">
                  <c:v>1.3485152E-2</c:v>
                </c:pt>
                <c:pt idx="90">
                  <c:v>2.058844E-2</c:v>
                </c:pt>
                <c:pt idx="91">
                  <c:v>2.5667898000000001E-2</c:v>
                </c:pt>
                <c:pt idx="92">
                  <c:v>2.8326358999999999E-2</c:v>
                </c:pt>
                <c:pt idx="93">
                  <c:v>2.9330205000000002E-2</c:v>
                </c:pt>
                <c:pt idx="94">
                  <c:v>2.9108386E-2</c:v>
                </c:pt>
                <c:pt idx="95">
                  <c:v>2.8260364999999999E-2</c:v>
                </c:pt>
                <c:pt idx="96">
                  <c:v>2.8630421999999999E-2</c:v>
                </c:pt>
                <c:pt idx="97">
                  <c:v>2.9827332000000002E-2</c:v>
                </c:pt>
                <c:pt idx="98">
                  <c:v>3.1114820000000001E-2</c:v>
                </c:pt>
                <c:pt idx="99">
                  <c:v>3.1979970000000003E-2</c:v>
                </c:pt>
                <c:pt idx="100">
                  <c:v>3.2151065999999999E-2</c:v>
                </c:pt>
                <c:pt idx="101">
                  <c:v>3.2065727000000002E-2</c:v>
                </c:pt>
                <c:pt idx="102">
                  <c:v>3.1851360000000002E-2</c:v>
                </c:pt>
                <c:pt idx="103">
                  <c:v>3.2084595E-2</c:v>
                </c:pt>
                <c:pt idx="104">
                  <c:v>3.1621653999999999E-2</c:v>
                </c:pt>
                <c:pt idx="105">
                  <c:v>3.0522157000000001E-2</c:v>
                </c:pt>
                <c:pt idx="106">
                  <c:v>2.8680164000000001E-2</c:v>
                </c:pt>
                <c:pt idx="107">
                  <c:v>2.6579368999999999E-2</c:v>
                </c:pt>
                <c:pt idx="108">
                  <c:v>2.3223601E-2</c:v>
                </c:pt>
                <c:pt idx="109">
                  <c:v>1.919146E-2</c:v>
                </c:pt>
                <c:pt idx="110">
                  <c:v>1.5145406E-2</c:v>
                </c:pt>
                <c:pt idx="111">
                  <c:v>1.1714657999999999E-2</c:v>
                </c:pt>
                <c:pt idx="112">
                  <c:v>7.2871493000000002E-3</c:v>
                </c:pt>
                <c:pt idx="113">
                  <c:v>3.0680186999999999E-3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8949-4A49-BCDF-CC8FE612F3A2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[2]Sheet1!$D$325:$DT$325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1.2132018E-3</c:v>
                </c:pt>
                <c:pt idx="5">
                  <c:v>3.0591043000000001E-3</c:v>
                </c:pt>
                <c:pt idx="6">
                  <c:v>4.5463144999999998E-3</c:v>
                </c:pt>
                <c:pt idx="7">
                  <c:v>6.4206673000000002E-3</c:v>
                </c:pt>
                <c:pt idx="8">
                  <c:v>6.8458030000000001E-3</c:v>
                </c:pt>
                <c:pt idx="9">
                  <c:v>4.5146919999999998E-3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7.0226126999999999E-3</c:v>
                </c:pt>
                <c:pt idx="16">
                  <c:v>1.2716787E-2</c:v>
                </c:pt>
                <c:pt idx="17">
                  <c:v>1.2797968E-2</c:v>
                </c:pt>
                <c:pt idx="18">
                  <c:v>7.5756492999999999E-3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6.4545543999999996E-3</c:v>
                </c:pt>
                <c:pt idx="27">
                  <c:v>1.2773117E-2</c:v>
                </c:pt>
                <c:pt idx="28">
                  <c:v>1.7080861999999999E-2</c:v>
                </c:pt>
                <c:pt idx="29">
                  <c:v>1.886504E-2</c:v>
                </c:pt>
                <c:pt idx="30">
                  <c:v>2.0254087E-2</c:v>
                </c:pt>
                <c:pt idx="31">
                  <c:v>2.1553459000000001E-2</c:v>
                </c:pt>
                <c:pt idx="32">
                  <c:v>2.2199371999999998E-2</c:v>
                </c:pt>
                <c:pt idx="33">
                  <c:v>2.3892167999999998E-2</c:v>
                </c:pt>
                <c:pt idx="34">
                  <c:v>2.6352190000000001E-2</c:v>
                </c:pt>
                <c:pt idx="35">
                  <c:v>2.9028913E-2</c:v>
                </c:pt>
                <c:pt idx="36">
                  <c:v>3.0132571E-2</c:v>
                </c:pt>
                <c:pt idx="37">
                  <c:v>2.8689263E-2</c:v>
                </c:pt>
                <c:pt idx="38">
                  <c:v>2.5305033000000001E-2</c:v>
                </c:pt>
                <c:pt idx="39">
                  <c:v>2.1495163000000001E-2</c:v>
                </c:pt>
                <c:pt idx="40">
                  <c:v>1.7434671999999998E-2</c:v>
                </c:pt>
                <c:pt idx="41">
                  <c:v>1.4075842999999999E-2</c:v>
                </c:pt>
                <c:pt idx="42">
                  <c:v>1.1600782E-2</c:v>
                </c:pt>
                <c:pt idx="43">
                  <c:v>1.2575719500000001E-2</c:v>
                </c:pt>
                <c:pt idx="44">
                  <c:v>1.8388508000000001E-2</c:v>
                </c:pt>
                <c:pt idx="45">
                  <c:v>2.7167746999999999E-2</c:v>
                </c:pt>
                <c:pt idx="46">
                  <c:v>3.4893430000000003E-2</c:v>
                </c:pt>
                <c:pt idx="47">
                  <c:v>3.8376603000000002E-2</c:v>
                </c:pt>
                <c:pt idx="48">
                  <c:v>3.7328253999999998E-2</c:v>
                </c:pt>
                <c:pt idx="49">
                  <c:v>3.3500655999999997E-2</c:v>
                </c:pt>
                <c:pt idx="50">
                  <c:v>2.8240413999999998E-2</c:v>
                </c:pt>
                <c:pt idx="51">
                  <c:v>2.4129189999999998E-2</c:v>
                </c:pt>
                <c:pt idx="52">
                  <c:v>2.2347164999999999E-2</c:v>
                </c:pt>
                <c:pt idx="53">
                  <c:v>2.1622965000000001E-2</c:v>
                </c:pt>
                <c:pt idx="54">
                  <c:v>1.95817E-2</c:v>
                </c:pt>
                <c:pt idx="55">
                  <c:v>1.6664114000000001E-2</c:v>
                </c:pt>
                <c:pt idx="56">
                  <c:v>1.5485608999999999E-2</c:v>
                </c:pt>
                <c:pt idx="57">
                  <c:v>1.8675674E-2</c:v>
                </c:pt>
                <c:pt idx="58">
                  <c:v>2.5799117999999999E-2</c:v>
                </c:pt>
                <c:pt idx="59">
                  <c:v>3.327078E-2</c:v>
                </c:pt>
                <c:pt idx="60">
                  <c:v>3.7183609999999999E-2</c:v>
                </c:pt>
                <c:pt idx="61">
                  <c:v>3.8503322999999999E-2</c:v>
                </c:pt>
                <c:pt idx="62">
                  <c:v>3.8634255999999999E-2</c:v>
                </c:pt>
                <c:pt idx="63">
                  <c:v>3.8094706999999998E-2</c:v>
                </c:pt>
                <c:pt idx="64">
                  <c:v>3.5853740000000002E-2</c:v>
                </c:pt>
                <c:pt idx="65">
                  <c:v>3.3322968000000001E-2</c:v>
                </c:pt>
                <c:pt idx="66">
                  <c:v>3.4883211999999997E-2</c:v>
                </c:pt>
                <c:pt idx="67">
                  <c:v>4.3815880000000001E-2</c:v>
                </c:pt>
                <c:pt idx="68">
                  <c:v>5.6797071999999997E-2</c:v>
                </c:pt>
                <c:pt idx="69">
                  <c:v>6.4962833999999997E-2</c:v>
                </c:pt>
                <c:pt idx="70">
                  <c:v>6.1761820000000002E-2</c:v>
                </c:pt>
                <c:pt idx="71">
                  <c:v>4.8055034000000003E-2</c:v>
                </c:pt>
                <c:pt idx="72">
                  <c:v>3.154759E-2</c:v>
                </c:pt>
                <c:pt idx="73">
                  <c:v>1.9325419999999999E-2</c:v>
                </c:pt>
                <c:pt idx="74">
                  <c:v>1.4116254E-2</c:v>
                </c:pt>
                <c:pt idx="75">
                  <c:v>1.2805927999999999E-2</c:v>
                </c:pt>
                <c:pt idx="76">
                  <c:v>1.2347136999999999E-2</c:v>
                </c:pt>
                <c:pt idx="77">
                  <c:v>1.2740962E-2</c:v>
                </c:pt>
                <c:pt idx="78">
                  <c:v>1.6361219999999999E-2</c:v>
                </c:pt>
                <c:pt idx="79">
                  <c:v>2.2439757000000001E-2</c:v>
                </c:pt>
                <c:pt idx="80">
                  <c:v>2.5864637999999999E-2</c:v>
                </c:pt>
                <c:pt idx="81">
                  <c:v>2.2037111000000002E-2</c:v>
                </c:pt>
                <c:pt idx="82">
                  <c:v>1.0583908E-2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4.0127460000000002E-3</c:v>
                </c:pt>
                <c:pt idx="89">
                  <c:v>1.3282449E-2</c:v>
                </c:pt>
                <c:pt idx="90">
                  <c:v>2.0178752000000001E-2</c:v>
                </c:pt>
                <c:pt idx="91">
                  <c:v>2.5079115999999999E-2</c:v>
                </c:pt>
                <c:pt idx="92">
                  <c:v>2.7671857000000001E-2</c:v>
                </c:pt>
                <c:pt idx="93">
                  <c:v>2.8730065999999999E-2</c:v>
                </c:pt>
                <c:pt idx="94">
                  <c:v>2.8654872000000001E-2</c:v>
                </c:pt>
                <c:pt idx="95">
                  <c:v>2.79721E-2</c:v>
                </c:pt>
                <c:pt idx="96">
                  <c:v>2.8497050999999999E-2</c:v>
                </c:pt>
                <c:pt idx="97">
                  <c:v>2.9805910000000001E-2</c:v>
                </c:pt>
                <c:pt idx="98">
                  <c:v>3.1166807000000001E-2</c:v>
                </c:pt>
                <c:pt idx="99">
                  <c:v>3.2084192999999997E-2</c:v>
                </c:pt>
                <c:pt idx="100">
                  <c:v>3.2297241999999997E-2</c:v>
                </c:pt>
                <c:pt idx="101">
                  <c:v>3.2263037000000001E-2</c:v>
                </c:pt>
                <c:pt idx="102">
                  <c:v>3.2065370000000003E-2</c:v>
                </c:pt>
                <c:pt idx="103">
                  <c:v>3.2320630000000003E-2</c:v>
                </c:pt>
                <c:pt idx="104">
                  <c:v>3.1876641999999997E-2</c:v>
                </c:pt>
                <c:pt idx="105">
                  <c:v>3.0790367999999999E-2</c:v>
                </c:pt>
                <c:pt idx="106">
                  <c:v>2.8947555E-2</c:v>
                </c:pt>
                <c:pt idx="107">
                  <c:v>2.686123E-2</c:v>
                </c:pt>
                <c:pt idx="108">
                  <c:v>2.3454603000000001E-2</c:v>
                </c:pt>
                <c:pt idx="109">
                  <c:v>1.9349920999999999E-2</c:v>
                </c:pt>
                <c:pt idx="110">
                  <c:v>1.5221593E-2</c:v>
                </c:pt>
                <c:pt idx="111">
                  <c:v>1.1750247E-2</c:v>
                </c:pt>
                <c:pt idx="112">
                  <c:v>7.2336932999999999E-3</c:v>
                </c:pt>
                <c:pt idx="113">
                  <c:v>2.9268463E-3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8949-4A49-BCDF-CC8FE612F3A2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[2]Sheet1!$D$326:$DT$326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1.2215498E-3</c:v>
                </c:pt>
                <c:pt idx="5">
                  <c:v>2.9873289999999999E-3</c:v>
                </c:pt>
                <c:pt idx="6">
                  <c:v>4.4772867000000003E-3</c:v>
                </c:pt>
                <c:pt idx="7">
                  <c:v>6.3157402999999999E-3</c:v>
                </c:pt>
                <c:pt idx="8">
                  <c:v>6.6991350000000002E-3</c:v>
                </c:pt>
                <c:pt idx="9">
                  <c:v>4.3891820000000002E-3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6.8517546E-3</c:v>
                </c:pt>
                <c:pt idx="16">
                  <c:v>1.2595365000000001E-2</c:v>
                </c:pt>
                <c:pt idx="17">
                  <c:v>1.2916797000000001E-2</c:v>
                </c:pt>
                <c:pt idx="18">
                  <c:v>7.9604250000000001E-3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6.2982686999999999E-3</c:v>
                </c:pt>
                <c:pt idx="27">
                  <c:v>1.2609495E-2</c:v>
                </c:pt>
                <c:pt idx="28">
                  <c:v>1.6939706999999998E-2</c:v>
                </c:pt>
                <c:pt idx="29">
                  <c:v>1.8815333E-2</c:v>
                </c:pt>
                <c:pt idx="30">
                  <c:v>2.031674E-2</c:v>
                </c:pt>
                <c:pt idx="31">
                  <c:v>2.1697813999999999E-2</c:v>
                </c:pt>
                <c:pt idx="32">
                  <c:v>2.2325520000000001E-2</c:v>
                </c:pt>
                <c:pt idx="33">
                  <c:v>2.3947151E-2</c:v>
                </c:pt>
                <c:pt idx="34">
                  <c:v>2.6367884000000001E-2</c:v>
                </c:pt>
                <c:pt idx="35">
                  <c:v>2.9093042E-2</c:v>
                </c:pt>
                <c:pt idx="36">
                  <c:v>3.0263472E-2</c:v>
                </c:pt>
                <c:pt idx="37">
                  <c:v>2.880168E-2</c:v>
                </c:pt>
                <c:pt idx="38">
                  <c:v>2.5238875000000001E-2</c:v>
                </c:pt>
                <c:pt idx="39">
                  <c:v>2.12187E-2</c:v>
                </c:pt>
                <c:pt idx="40">
                  <c:v>1.7104857000000001E-2</c:v>
                </c:pt>
                <c:pt idx="41">
                  <c:v>1.3854563E-2</c:v>
                </c:pt>
                <c:pt idx="42">
                  <c:v>1.1571921000000001E-2</c:v>
                </c:pt>
                <c:pt idx="43">
                  <c:v>1.2639342E-2</c:v>
                </c:pt>
                <c:pt idx="44">
                  <c:v>1.8377006000000001E-2</c:v>
                </c:pt>
                <c:pt idx="45">
                  <c:v>2.6981221999999999E-2</c:v>
                </c:pt>
                <c:pt idx="46">
                  <c:v>3.4612898000000003E-2</c:v>
                </c:pt>
                <c:pt idx="47">
                  <c:v>3.8180600000000002E-2</c:v>
                </c:pt>
                <c:pt idx="48">
                  <c:v>3.7328674999999999E-2</c:v>
                </c:pt>
                <c:pt idx="49">
                  <c:v>3.3695135000000001E-2</c:v>
                </c:pt>
                <c:pt idx="50">
                  <c:v>2.8496682999999998E-2</c:v>
                </c:pt>
                <c:pt idx="51">
                  <c:v>2.4302784000000001E-2</c:v>
                </c:pt>
                <c:pt idx="52">
                  <c:v>2.2404852999999999E-2</c:v>
                </c:pt>
                <c:pt idx="53">
                  <c:v>2.1636209999999999E-2</c:v>
                </c:pt>
                <c:pt idx="54">
                  <c:v>1.9660976E-2</c:v>
                </c:pt>
                <c:pt idx="55">
                  <c:v>1.6834327999999999E-2</c:v>
                </c:pt>
                <c:pt idx="56">
                  <c:v>1.5672599999999998E-2</c:v>
                </c:pt>
                <c:pt idx="57">
                  <c:v>1.8809393000000001E-2</c:v>
                </c:pt>
                <c:pt idx="58">
                  <c:v>2.5850046000000002E-2</c:v>
                </c:pt>
                <c:pt idx="59">
                  <c:v>3.3275316999999999E-2</c:v>
                </c:pt>
                <c:pt idx="60">
                  <c:v>3.7136186000000002E-2</c:v>
                </c:pt>
                <c:pt idx="61">
                  <c:v>3.8399151999999999E-2</c:v>
                </c:pt>
                <c:pt idx="62">
                  <c:v>3.8487077000000001E-2</c:v>
                </c:pt>
                <c:pt idx="63">
                  <c:v>3.7952613000000003E-2</c:v>
                </c:pt>
                <c:pt idx="64">
                  <c:v>3.5749547E-2</c:v>
                </c:pt>
                <c:pt idx="65">
                  <c:v>3.3224709999999998E-2</c:v>
                </c:pt>
                <c:pt idx="66">
                  <c:v>3.4714870000000002E-2</c:v>
                </c:pt>
                <c:pt idx="67">
                  <c:v>4.3538871999999999E-2</c:v>
                </c:pt>
                <c:pt idx="68">
                  <c:v>5.6471489999999999E-2</c:v>
                </c:pt>
                <c:pt idx="69">
                  <c:v>6.46732E-2</c:v>
                </c:pt>
                <c:pt idx="70">
                  <c:v>6.1560426000000001E-2</c:v>
                </c:pt>
                <c:pt idx="71">
                  <c:v>4.7932570000000001E-2</c:v>
                </c:pt>
                <c:pt idx="72">
                  <c:v>3.1494759999999997E-2</c:v>
                </c:pt>
                <c:pt idx="73">
                  <c:v>1.9365067E-2</c:v>
                </c:pt>
                <c:pt idx="74">
                  <c:v>1.4286116E-2</c:v>
                </c:pt>
                <c:pt idx="75">
                  <c:v>1.3076874E-2</c:v>
                </c:pt>
                <c:pt idx="76">
                  <c:v>1.2586692E-2</c:v>
                </c:pt>
                <c:pt idx="77">
                  <c:v>1.2801992E-2</c:v>
                </c:pt>
                <c:pt idx="78">
                  <c:v>1.6156650000000002E-2</c:v>
                </c:pt>
                <c:pt idx="79">
                  <c:v>2.2030004999999998E-2</c:v>
                </c:pt>
                <c:pt idx="80">
                  <c:v>2.5444810000000002E-2</c:v>
                </c:pt>
                <c:pt idx="81">
                  <c:v>2.1819367999999999E-2</c:v>
                </c:pt>
                <c:pt idx="82">
                  <c:v>1.06587E-2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3.7294282E-3</c:v>
                </c:pt>
                <c:pt idx="89">
                  <c:v>1.30601255E-2</c:v>
                </c:pt>
                <c:pt idx="90">
                  <c:v>2.0159340000000001E-2</c:v>
                </c:pt>
                <c:pt idx="91">
                  <c:v>2.5276072E-2</c:v>
                </c:pt>
                <c:pt idx="92">
                  <c:v>2.7968183000000001E-2</c:v>
                </c:pt>
                <c:pt idx="93">
                  <c:v>2.9023653E-2</c:v>
                </c:pt>
                <c:pt idx="94">
                  <c:v>2.8890885000000002E-2</c:v>
                </c:pt>
                <c:pt idx="95">
                  <c:v>2.8142586000000001E-2</c:v>
                </c:pt>
                <c:pt idx="96">
                  <c:v>2.8661936999999998E-2</c:v>
                </c:pt>
                <c:pt idx="97">
                  <c:v>3.0037214999999999E-2</c:v>
                </c:pt>
                <c:pt idx="98">
                  <c:v>3.1480069999999999E-2</c:v>
                </c:pt>
                <c:pt idx="99">
                  <c:v>3.2435127000000001E-2</c:v>
                </c:pt>
                <c:pt idx="100">
                  <c:v>3.2620214000000002E-2</c:v>
                </c:pt>
                <c:pt idx="101">
                  <c:v>3.2512393000000001E-2</c:v>
                </c:pt>
                <c:pt idx="102">
                  <c:v>3.2218496999999999E-2</c:v>
                </c:pt>
                <c:pt idx="103">
                  <c:v>3.2345690000000003E-2</c:v>
                </c:pt>
                <c:pt idx="104">
                  <c:v>3.1771816000000001E-2</c:v>
                </c:pt>
                <c:pt idx="105">
                  <c:v>3.057029E-2</c:v>
                </c:pt>
                <c:pt idx="106">
                  <c:v>2.8635523999999999E-2</c:v>
                </c:pt>
                <c:pt idx="107">
                  <c:v>2.6468645999999998E-2</c:v>
                </c:pt>
                <c:pt idx="108">
                  <c:v>2.3049235000000001E-2</c:v>
                </c:pt>
                <c:pt idx="109">
                  <c:v>1.8971511999999999E-2</c:v>
                </c:pt>
                <c:pt idx="110">
                  <c:v>1.489913E-2</c:v>
                </c:pt>
                <c:pt idx="111">
                  <c:v>1.153355E-2</c:v>
                </c:pt>
                <c:pt idx="112">
                  <c:v>7.1249110000000003E-3</c:v>
                </c:pt>
                <c:pt idx="113">
                  <c:v>2.9306576999999999E-3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8949-4A49-BCDF-CC8FE612F3A2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[2]Sheet1!$D$327:$DT$327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1.4592434E-3</c:v>
                </c:pt>
                <c:pt idx="5">
                  <c:v>3.2483452999999998E-3</c:v>
                </c:pt>
                <c:pt idx="6">
                  <c:v>4.5557343000000002E-3</c:v>
                </c:pt>
                <c:pt idx="7">
                  <c:v>6.1149710000000003E-3</c:v>
                </c:pt>
                <c:pt idx="8">
                  <c:v>6.3002830000000003E-3</c:v>
                </c:pt>
                <c:pt idx="9">
                  <c:v>3.9981334000000002E-3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4.18E-5</c:v>
                </c:pt>
                <c:pt idx="15">
                  <c:v>7.0345080000000001E-3</c:v>
                </c:pt>
                <c:pt idx="16">
                  <c:v>1.2623417E-2</c:v>
                </c:pt>
                <c:pt idx="17">
                  <c:v>1.2753324999999999E-2</c:v>
                </c:pt>
                <c:pt idx="18">
                  <c:v>7.6330879999999997E-3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6.5928282999999999E-3</c:v>
                </c:pt>
                <c:pt idx="27">
                  <c:v>1.2844515000000001E-2</c:v>
                </c:pt>
                <c:pt idx="28">
                  <c:v>1.7037809000000001E-2</c:v>
                </c:pt>
                <c:pt idx="29">
                  <c:v>1.8680505E-2</c:v>
                </c:pt>
                <c:pt idx="30">
                  <c:v>1.992917E-2</c:v>
                </c:pt>
                <c:pt idx="31">
                  <c:v>2.1160328999999999E-2</c:v>
                </c:pt>
                <c:pt idx="32">
                  <c:v>2.1836004999999999E-2</c:v>
                </c:pt>
                <c:pt idx="33">
                  <c:v>2.3580670000000001E-2</c:v>
                </c:pt>
                <c:pt idx="34">
                  <c:v>2.6057262000000001E-2</c:v>
                </c:pt>
                <c:pt idx="35">
                  <c:v>2.8724240000000002E-2</c:v>
                </c:pt>
                <c:pt idx="36">
                  <c:v>2.9824097000000001E-2</c:v>
                </c:pt>
                <c:pt idx="37">
                  <c:v>2.8420601E-2</c:v>
                </c:pt>
                <c:pt idx="38">
                  <c:v>2.5042228E-2</c:v>
                </c:pt>
                <c:pt idx="39">
                  <c:v>2.1249299999999999E-2</c:v>
                </c:pt>
                <c:pt idx="40">
                  <c:v>1.7326368000000002E-2</c:v>
                </c:pt>
                <c:pt idx="41">
                  <c:v>1.41577935E-2</c:v>
                </c:pt>
                <c:pt idx="42">
                  <c:v>1.1828328500000001E-2</c:v>
                </c:pt>
                <c:pt idx="43">
                  <c:v>1.2731203E-2</c:v>
                </c:pt>
                <c:pt idx="44">
                  <c:v>1.8280412999999999E-2</c:v>
                </c:pt>
                <c:pt idx="45">
                  <c:v>2.6791717999999999E-2</c:v>
                </c:pt>
                <c:pt idx="46">
                  <c:v>3.445782E-2</c:v>
                </c:pt>
                <c:pt idx="47">
                  <c:v>3.8094445999999997E-2</c:v>
                </c:pt>
                <c:pt idx="48">
                  <c:v>3.719981E-2</c:v>
                </c:pt>
                <c:pt idx="49">
                  <c:v>3.3417657000000003E-2</c:v>
                </c:pt>
                <c:pt idx="50">
                  <c:v>2.8069243000000001E-2</c:v>
                </c:pt>
                <c:pt idx="51">
                  <c:v>2.380732E-2</c:v>
                </c:pt>
                <c:pt idx="52">
                  <c:v>2.1903552E-2</c:v>
                </c:pt>
                <c:pt idx="53">
                  <c:v>2.1119698999999999E-2</c:v>
                </c:pt>
                <c:pt idx="54">
                  <c:v>1.9112187999999999E-2</c:v>
                </c:pt>
                <c:pt idx="55">
                  <c:v>1.6284092999999999E-2</c:v>
                </c:pt>
                <c:pt idx="56">
                  <c:v>1.5207327E-2</c:v>
                </c:pt>
                <c:pt idx="57">
                  <c:v>1.8468802999999999E-2</c:v>
                </c:pt>
                <c:pt idx="58">
                  <c:v>2.5594294E-2</c:v>
                </c:pt>
                <c:pt idx="59">
                  <c:v>3.3042267E-2</c:v>
                </c:pt>
                <c:pt idx="60">
                  <c:v>3.6919225E-2</c:v>
                </c:pt>
                <c:pt idx="61">
                  <c:v>3.8211554000000002E-2</c:v>
                </c:pt>
                <c:pt idx="62">
                  <c:v>3.8303329999999997E-2</c:v>
                </c:pt>
                <c:pt idx="63">
                  <c:v>3.7711885000000001E-2</c:v>
                </c:pt>
                <c:pt idx="64">
                  <c:v>3.5416897000000003E-2</c:v>
                </c:pt>
                <c:pt idx="65">
                  <c:v>3.2838373999999997E-2</c:v>
                </c:pt>
                <c:pt idx="66">
                  <c:v>3.4303779999999999E-2</c:v>
                </c:pt>
                <c:pt idx="67">
                  <c:v>4.3080233000000002E-2</c:v>
                </c:pt>
                <c:pt idx="68">
                  <c:v>5.5934705000000001E-2</c:v>
                </c:pt>
                <c:pt idx="69">
                  <c:v>6.4152749999999995E-2</c:v>
                </c:pt>
                <c:pt idx="70">
                  <c:v>6.1235405999999999E-2</c:v>
                </c:pt>
                <c:pt idx="71">
                  <c:v>4.7919333000000001E-2</c:v>
                </c:pt>
                <c:pt idx="72">
                  <c:v>3.1713142999999999E-2</c:v>
                </c:pt>
                <c:pt idx="73">
                  <c:v>1.9575196999999999E-2</c:v>
                </c:pt>
                <c:pt idx="74">
                  <c:v>1.4279105E-2</c:v>
                </c:pt>
                <c:pt idx="75">
                  <c:v>1.28205335E-2</c:v>
                </c:pt>
                <c:pt idx="76">
                  <c:v>1.221642E-2</c:v>
                </c:pt>
                <c:pt idx="77">
                  <c:v>1.2469383000000001E-2</c:v>
                </c:pt>
                <c:pt idx="78">
                  <c:v>1.5953450000000001E-2</c:v>
                </c:pt>
                <c:pt idx="79">
                  <c:v>2.1936906999999999E-2</c:v>
                </c:pt>
                <c:pt idx="80">
                  <c:v>2.5379124999999999E-2</c:v>
                </c:pt>
                <c:pt idx="81">
                  <c:v>2.1667390000000002E-2</c:v>
                </c:pt>
                <c:pt idx="82">
                  <c:v>1.036873E-2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3.8862041999999999E-3</c:v>
                </c:pt>
                <c:pt idx="89">
                  <c:v>1.2928235E-2</c:v>
                </c:pt>
                <c:pt idx="90">
                  <c:v>1.9710678999999998E-2</c:v>
                </c:pt>
                <c:pt idx="91">
                  <c:v>2.4587033000000001E-2</c:v>
                </c:pt>
                <c:pt idx="92">
                  <c:v>2.7244392999999999E-2</c:v>
                </c:pt>
                <c:pt idx="93">
                  <c:v>2.8398621999999998E-2</c:v>
                </c:pt>
                <c:pt idx="94">
                  <c:v>2.8436243999999999E-2</c:v>
                </c:pt>
                <c:pt idx="95">
                  <c:v>2.7921285000000001E-2</c:v>
                </c:pt>
                <c:pt idx="96">
                  <c:v>2.8623125999999999E-2</c:v>
                </c:pt>
                <c:pt idx="97">
                  <c:v>3.0100600000000002E-2</c:v>
                </c:pt>
                <c:pt idx="98">
                  <c:v>3.1597484000000002E-2</c:v>
                </c:pt>
                <c:pt idx="99">
                  <c:v>3.2573409999999997E-2</c:v>
                </c:pt>
                <c:pt idx="100">
                  <c:v>3.2753930000000001E-2</c:v>
                </c:pt>
                <c:pt idx="101">
                  <c:v>3.2675099999999999E-2</c:v>
                </c:pt>
                <c:pt idx="102">
                  <c:v>3.2363660000000002E-2</c:v>
                </c:pt>
                <c:pt idx="103">
                  <c:v>3.2471064000000001E-2</c:v>
                </c:pt>
                <c:pt idx="104">
                  <c:v>3.1876660000000001E-2</c:v>
                </c:pt>
                <c:pt idx="105">
                  <c:v>3.0654015E-2</c:v>
                </c:pt>
                <c:pt idx="106">
                  <c:v>2.8700410999999999E-2</c:v>
                </c:pt>
                <c:pt idx="107">
                  <c:v>2.6536978999999999E-2</c:v>
                </c:pt>
                <c:pt idx="108">
                  <c:v>2.3101736000000001E-2</c:v>
                </c:pt>
                <c:pt idx="109">
                  <c:v>1.9017855E-2</c:v>
                </c:pt>
                <c:pt idx="110">
                  <c:v>1.4953657E-2</c:v>
                </c:pt>
                <c:pt idx="111">
                  <c:v>1.1628039999999999E-2</c:v>
                </c:pt>
                <c:pt idx="112">
                  <c:v>7.2653275E-3</c:v>
                </c:pt>
                <c:pt idx="113">
                  <c:v>3.1131931999999998E-3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8949-4A49-BCDF-CC8FE612F3A2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[2]Sheet1!$D$328:$DT$328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1.5526257E-3</c:v>
                </c:pt>
                <c:pt idx="5">
                  <c:v>3.4297340999999999E-3</c:v>
                </c:pt>
                <c:pt idx="6">
                  <c:v>4.7958293000000003E-3</c:v>
                </c:pt>
                <c:pt idx="7">
                  <c:v>6.3318656999999997E-3</c:v>
                </c:pt>
                <c:pt idx="8">
                  <c:v>6.4081210000000001E-3</c:v>
                </c:pt>
                <c:pt idx="9">
                  <c:v>3.9580455E-3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6.7992469999999996E-3</c:v>
                </c:pt>
                <c:pt idx="16">
                  <c:v>1.2449597E-2</c:v>
                </c:pt>
                <c:pt idx="17">
                  <c:v>1.2725121000000001E-2</c:v>
                </c:pt>
                <c:pt idx="18">
                  <c:v>7.7642477E-3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6.4656707000000004E-3</c:v>
                </c:pt>
                <c:pt idx="27">
                  <c:v>1.2783010500000001E-2</c:v>
                </c:pt>
                <c:pt idx="28">
                  <c:v>1.7086926999999998E-2</c:v>
                </c:pt>
                <c:pt idx="29">
                  <c:v>1.8824875000000001E-2</c:v>
                </c:pt>
                <c:pt idx="30">
                  <c:v>2.0092186000000001E-2</c:v>
                </c:pt>
                <c:pt idx="31">
                  <c:v>2.1264381999999998E-2</c:v>
                </c:pt>
                <c:pt idx="32">
                  <c:v>2.1870535E-2</c:v>
                </c:pt>
                <c:pt idx="33">
                  <c:v>2.3627667000000002E-2</c:v>
                </c:pt>
                <c:pt idx="34">
                  <c:v>2.6153663000000001E-2</c:v>
                </c:pt>
                <c:pt idx="35">
                  <c:v>2.8808436999999999E-2</c:v>
                </c:pt>
                <c:pt idx="36">
                  <c:v>2.9810650000000001E-2</c:v>
                </c:pt>
                <c:pt idx="37">
                  <c:v>2.8308290999999999E-2</c:v>
                </c:pt>
                <c:pt idx="38">
                  <c:v>2.4894699999999999E-2</c:v>
                </c:pt>
                <c:pt idx="39">
                  <c:v>2.1159882000000001E-2</c:v>
                </c:pt>
                <c:pt idx="40">
                  <c:v>1.728468E-2</c:v>
                </c:pt>
                <c:pt idx="41">
                  <c:v>1.4143625999999999E-2</c:v>
                </c:pt>
                <c:pt idx="42">
                  <c:v>1.1780056000000001E-2</c:v>
                </c:pt>
                <c:pt idx="43">
                  <c:v>1.2655497999999999E-2</c:v>
                </c:pt>
                <c:pt idx="44">
                  <c:v>1.8204333E-2</c:v>
                </c:pt>
                <c:pt idx="45">
                  <c:v>2.6780274E-2</c:v>
                </c:pt>
                <c:pt idx="46">
                  <c:v>3.4516610000000003E-2</c:v>
                </c:pt>
                <c:pt idx="47">
                  <c:v>3.8210059999999997E-2</c:v>
                </c:pt>
                <c:pt idx="48">
                  <c:v>3.7371891999999997E-2</c:v>
                </c:pt>
                <c:pt idx="49">
                  <c:v>3.3654580000000003E-2</c:v>
                </c:pt>
                <c:pt idx="50">
                  <c:v>2.8360469999999999E-2</c:v>
                </c:pt>
                <c:pt idx="51">
                  <c:v>2.4086897999999999E-2</c:v>
                </c:pt>
                <c:pt idx="52">
                  <c:v>2.2094448999999999E-2</c:v>
                </c:pt>
                <c:pt idx="53">
                  <c:v>2.1180000000000001E-2</c:v>
                </c:pt>
                <c:pt idx="54">
                  <c:v>1.9052020999999999E-2</c:v>
                </c:pt>
                <c:pt idx="55">
                  <c:v>1.61502E-2</c:v>
                </c:pt>
                <c:pt idx="56">
                  <c:v>1.5061684000000001E-2</c:v>
                </c:pt>
                <c:pt idx="57">
                  <c:v>1.8345331999999999E-2</c:v>
                </c:pt>
                <c:pt idx="58">
                  <c:v>2.5539787000000001E-2</c:v>
                </c:pt>
                <c:pt idx="59">
                  <c:v>3.3115840000000001E-2</c:v>
                </c:pt>
                <c:pt idx="60">
                  <c:v>3.7135609999999999E-2</c:v>
                </c:pt>
                <c:pt idx="61">
                  <c:v>3.8491619999999997E-2</c:v>
                </c:pt>
                <c:pt idx="62">
                  <c:v>3.8476700000000003E-2</c:v>
                </c:pt>
                <c:pt idx="63">
                  <c:v>3.7635072999999998E-2</c:v>
                </c:pt>
                <c:pt idx="64">
                  <c:v>3.5072535000000002E-2</c:v>
                </c:pt>
                <c:pt idx="65">
                  <c:v>3.2376005999999999E-2</c:v>
                </c:pt>
                <c:pt idx="66">
                  <c:v>3.3942007000000003E-2</c:v>
                </c:pt>
                <c:pt idx="67">
                  <c:v>4.2973786999999999E-2</c:v>
                </c:pt>
                <c:pt idx="68">
                  <c:v>5.6103260000000002E-2</c:v>
                </c:pt>
                <c:pt idx="69">
                  <c:v>6.4479190000000006E-2</c:v>
                </c:pt>
                <c:pt idx="70">
                  <c:v>6.1582619999999998E-2</c:v>
                </c:pt>
                <c:pt idx="71">
                  <c:v>4.8222451999999999E-2</c:v>
                </c:pt>
                <c:pt idx="72">
                  <c:v>3.1987406000000003E-2</c:v>
                </c:pt>
                <c:pt idx="73">
                  <c:v>1.9830855000000001E-2</c:v>
                </c:pt>
                <c:pt idx="74">
                  <c:v>1.4448186999999999E-2</c:v>
                </c:pt>
                <c:pt idx="75">
                  <c:v>1.2800496E-2</c:v>
                </c:pt>
                <c:pt idx="76">
                  <c:v>1.1990008E-2</c:v>
                </c:pt>
                <c:pt idx="77">
                  <c:v>1.2193569E-2</c:v>
                </c:pt>
                <c:pt idx="78">
                  <c:v>1.5804516000000001E-2</c:v>
                </c:pt>
                <c:pt idx="79">
                  <c:v>2.1983756E-2</c:v>
                </c:pt>
                <c:pt idx="80">
                  <c:v>2.5555812000000001E-2</c:v>
                </c:pt>
                <c:pt idx="81">
                  <c:v>2.1886363999999998E-2</c:v>
                </c:pt>
                <c:pt idx="82">
                  <c:v>1.0566725000000001E-2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3.7136828000000001E-3</c:v>
                </c:pt>
                <c:pt idx="89">
                  <c:v>1.294113E-2</c:v>
                </c:pt>
                <c:pt idx="90">
                  <c:v>1.9876583999999999E-2</c:v>
                </c:pt>
                <c:pt idx="91">
                  <c:v>2.4814864999999998E-2</c:v>
                </c:pt>
                <c:pt idx="92">
                  <c:v>2.7455729000000002E-2</c:v>
                </c:pt>
                <c:pt idx="93">
                  <c:v>2.8566422000000001E-2</c:v>
                </c:pt>
                <c:pt idx="94">
                  <c:v>2.8536389999999998E-2</c:v>
                </c:pt>
                <c:pt idx="95">
                  <c:v>2.7955839999999999E-2</c:v>
                </c:pt>
                <c:pt idx="96">
                  <c:v>2.8576387000000002E-2</c:v>
                </c:pt>
                <c:pt idx="97">
                  <c:v>2.9979829999999999E-2</c:v>
                </c:pt>
                <c:pt idx="98">
                  <c:v>3.139339E-2</c:v>
                </c:pt>
                <c:pt idx="99">
                  <c:v>3.2297793999999998E-2</c:v>
                </c:pt>
                <c:pt idx="100">
                  <c:v>3.2439999999999997E-2</c:v>
                </c:pt>
                <c:pt idx="101">
                  <c:v>3.2311554999999999E-2</c:v>
                </c:pt>
                <c:pt idx="102">
                  <c:v>3.2041140000000003E-2</c:v>
                </c:pt>
                <c:pt idx="103">
                  <c:v>3.2223172000000001E-2</c:v>
                </c:pt>
                <c:pt idx="104">
                  <c:v>3.1727041999999997E-2</c:v>
                </c:pt>
                <c:pt idx="105">
                  <c:v>3.0617977000000001E-2</c:v>
                </c:pt>
                <c:pt idx="106">
                  <c:v>2.8783916999999999E-2</c:v>
                </c:pt>
                <c:pt idx="107">
                  <c:v>2.6712553999999999E-2</c:v>
                </c:pt>
                <c:pt idx="108">
                  <c:v>2.3396266999999998E-2</c:v>
                </c:pt>
                <c:pt idx="109">
                  <c:v>1.9411502000000001E-2</c:v>
                </c:pt>
                <c:pt idx="110">
                  <c:v>1.5430154999999999E-2</c:v>
                </c:pt>
                <c:pt idx="111">
                  <c:v>1.2120097E-2</c:v>
                </c:pt>
                <c:pt idx="112">
                  <c:v>7.7729469999999997E-3</c:v>
                </c:pt>
                <c:pt idx="113">
                  <c:v>3.6029220000000002E-3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8949-4A49-BCDF-CC8FE612F3A2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[2]Sheet1!$D$329:$DT$329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1.7250734000000001E-3</c:v>
                </c:pt>
                <c:pt idx="5">
                  <c:v>3.5600673999999998E-3</c:v>
                </c:pt>
                <c:pt idx="6">
                  <c:v>4.8595755000000003E-3</c:v>
                </c:pt>
                <c:pt idx="7">
                  <c:v>6.3194840000000002E-3</c:v>
                </c:pt>
                <c:pt idx="8">
                  <c:v>6.3306055999999998E-3</c:v>
                </c:pt>
                <c:pt idx="9">
                  <c:v>3.8475321999999999E-3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2.42E-4</c:v>
                </c:pt>
                <c:pt idx="15">
                  <c:v>7.3556714000000004E-3</c:v>
                </c:pt>
                <c:pt idx="16">
                  <c:v>1.3019562E-2</c:v>
                </c:pt>
                <c:pt idx="17">
                  <c:v>1.3175661E-2</c:v>
                </c:pt>
                <c:pt idx="18">
                  <c:v>8.0167799999999994E-3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6.2914720000000002E-3</c:v>
                </c:pt>
                <c:pt idx="27">
                  <c:v>1.2636227E-2</c:v>
                </c:pt>
                <c:pt idx="28">
                  <c:v>1.6939470000000002E-2</c:v>
                </c:pt>
                <c:pt idx="29">
                  <c:v>1.8726633999999999E-2</c:v>
                </c:pt>
                <c:pt idx="30">
                  <c:v>2.0084573000000001E-2</c:v>
                </c:pt>
                <c:pt idx="31">
                  <c:v>2.1333089999999999E-2</c:v>
                </c:pt>
                <c:pt idx="32">
                  <c:v>2.1913643999999999E-2</c:v>
                </c:pt>
                <c:pt idx="33">
                  <c:v>2.3546661999999999E-2</c:v>
                </c:pt>
                <c:pt idx="34">
                  <c:v>2.5982298000000001E-2</c:v>
                </c:pt>
                <c:pt idx="35">
                  <c:v>2.8669221000000002E-2</c:v>
                </c:pt>
                <c:pt idx="36">
                  <c:v>2.9813071999999999E-2</c:v>
                </c:pt>
                <c:pt idx="37">
                  <c:v>2.8432546E-2</c:v>
                </c:pt>
                <c:pt idx="38">
                  <c:v>2.5126472E-2</c:v>
                </c:pt>
                <c:pt idx="39">
                  <c:v>2.1427838000000001E-2</c:v>
                </c:pt>
                <c:pt idx="40">
                  <c:v>1.7544015999999999E-2</c:v>
                </c:pt>
                <c:pt idx="41">
                  <c:v>1.4308606999999999E-2</c:v>
                </c:pt>
                <c:pt idx="42">
                  <c:v>1.1886430999999999E-2</c:v>
                </c:pt>
                <c:pt idx="43">
                  <c:v>1.2778342E-2</c:v>
                </c:pt>
                <c:pt idx="44">
                  <c:v>1.8357401999999998E-2</c:v>
                </c:pt>
                <c:pt idx="45">
                  <c:v>2.6825141E-2</c:v>
                </c:pt>
                <c:pt idx="46">
                  <c:v>3.4331260000000002E-2</c:v>
                </c:pt>
                <c:pt idx="47">
                  <c:v>3.7824194999999998E-2</c:v>
                </c:pt>
                <c:pt idx="48">
                  <c:v>3.6978471999999998E-2</c:v>
                </c:pt>
                <c:pt idx="49">
                  <c:v>3.3438884000000002E-2</c:v>
                </c:pt>
                <c:pt idx="50">
                  <c:v>2.8371667E-2</c:v>
                </c:pt>
                <c:pt idx="51">
                  <c:v>2.424519E-2</c:v>
                </c:pt>
                <c:pt idx="52">
                  <c:v>2.2243405000000001E-2</c:v>
                </c:pt>
                <c:pt idx="53">
                  <c:v>2.1190165E-2</c:v>
                </c:pt>
                <c:pt idx="54">
                  <c:v>1.8900779999999999E-2</c:v>
                </c:pt>
                <c:pt idx="55">
                  <c:v>1.5900843000000001E-2</c:v>
                </c:pt>
                <c:pt idx="56">
                  <c:v>1.4845984E-2</c:v>
                </c:pt>
                <c:pt idx="57">
                  <c:v>1.8227667999999999E-2</c:v>
                </c:pt>
                <c:pt idx="58">
                  <c:v>2.5497776999999999E-2</c:v>
                </c:pt>
                <c:pt idx="59">
                  <c:v>3.3053516999999998E-2</c:v>
                </c:pt>
                <c:pt idx="60">
                  <c:v>3.7032931999999998E-2</c:v>
                </c:pt>
                <c:pt idx="61">
                  <c:v>3.8415965000000003E-2</c:v>
                </c:pt>
                <c:pt idx="62">
                  <c:v>3.8553160000000003E-2</c:v>
                </c:pt>
                <c:pt idx="63">
                  <c:v>3.790396E-2</c:v>
                </c:pt>
                <c:pt idx="64">
                  <c:v>3.5436437000000001E-2</c:v>
                </c:pt>
                <c:pt idx="65">
                  <c:v>3.2621934999999998E-2</c:v>
                </c:pt>
                <c:pt idx="66">
                  <c:v>3.3909916999999998E-2</c:v>
                </c:pt>
                <c:pt idx="67">
                  <c:v>4.2678826000000003E-2</c:v>
                </c:pt>
                <c:pt idx="68">
                  <c:v>5.5723797999999998E-2</c:v>
                </c:pt>
                <c:pt idx="69">
                  <c:v>6.420273E-2</c:v>
                </c:pt>
                <c:pt idx="70">
                  <c:v>6.1454783999999998E-2</c:v>
                </c:pt>
                <c:pt idx="71">
                  <c:v>4.8157070000000003E-2</c:v>
                </c:pt>
                <c:pt idx="72">
                  <c:v>3.1846199999999998E-2</c:v>
                </c:pt>
                <c:pt idx="73">
                  <c:v>1.9546574000000001E-2</c:v>
                </c:pt>
                <c:pt idx="74">
                  <c:v>1.4076797E-2</c:v>
                </c:pt>
                <c:pt idx="75">
                  <c:v>1.2502549999999999E-2</c:v>
                </c:pt>
                <c:pt idx="76">
                  <c:v>1.1948489E-2</c:v>
                </c:pt>
                <c:pt idx="77">
                  <c:v>1.2455674E-2</c:v>
                </c:pt>
                <c:pt idx="78">
                  <c:v>1.6255997000000001E-2</c:v>
                </c:pt>
                <c:pt idx="79">
                  <c:v>2.2382711999999999E-2</c:v>
                </c:pt>
                <c:pt idx="80">
                  <c:v>2.5677621000000001E-2</c:v>
                </c:pt>
                <c:pt idx="81">
                  <c:v>2.1627746999999999E-2</c:v>
                </c:pt>
                <c:pt idx="82">
                  <c:v>9.9752790000000001E-3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4.2250530000000003E-3</c:v>
                </c:pt>
                <c:pt idx="89">
                  <c:v>1.3568327999999999E-2</c:v>
                </c:pt>
                <c:pt idx="90">
                  <c:v>2.0561780000000002E-2</c:v>
                </c:pt>
                <c:pt idx="91">
                  <c:v>2.5563512E-2</c:v>
                </c:pt>
                <c:pt idx="92">
                  <c:v>2.8172590000000001E-2</c:v>
                </c:pt>
                <c:pt idx="93">
                  <c:v>2.915268E-2</c:v>
                </c:pt>
                <c:pt idx="94">
                  <c:v>2.8919093E-2</c:v>
                </c:pt>
                <c:pt idx="95">
                  <c:v>2.8059944999999999E-2</c:v>
                </c:pt>
                <c:pt idx="96">
                  <c:v>2.8420595E-2</c:v>
                </c:pt>
                <c:pt idx="97">
                  <c:v>2.9630360000000001E-2</c:v>
                </c:pt>
                <c:pt idx="98">
                  <c:v>3.0972268000000001E-2</c:v>
                </c:pt>
                <c:pt idx="99">
                  <c:v>3.1915409999999998E-2</c:v>
                </c:pt>
                <c:pt idx="100">
                  <c:v>3.2162216E-2</c:v>
                </c:pt>
                <c:pt idx="101">
                  <c:v>3.2160572999999998E-2</c:v>
                </c:pt>
                <c:pt idx="102">
                  <c:v>3.2030599999999999E-2</c:v>
                </c:pt>
                <c:pt idx="103">
                  <c:v>3.2321345000000001E-2</c:v>
                </c:pt>
                <c:pt idx="104">
                  <c:v>3.1902897999999999E-2</c:v>
                </c:pt>
                <c:pt idx="105">
                  <c:v>3.0841271999999999E-2</c:v>
                </c:pt>
                <c:pt idx="106">
                  <c:v>2.9020738000000001E-2</c:v>
                </c:pt>
                <c:pt idx="107">
                  <c:v>2.6942576999999999E-2</c:v>
                </c:pt>
                <c:pt idx="108">
                  <c:v>2.3562782000000001E-2</c:v>
                </c:pt>
                <c:pt idx="109">
                  <c:v>1.9487840999999999E-2</c:v>
                </c:pt>
                <c:pt idx="110">
                  <c:v>1.5394862E-2</c:v>
                </c:pt>
                <c:pt idx="111">
                  <c:v>1.2078112E-2</c:v>
                </c:pt>
                <c:pt idx="112">
                  <c:v>7.6462120000000003E-3</c:v>
                </c:pt>
                <c:pt idx="113">
                  <c:v>3.423115E-3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8949-4A49-BCDF-CC8FE612F3A2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[2]Sheet1!$D$330:$DT$330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1.4159164000000001E-3</c:v>
                </c:pt>
                <c:pt idx="5">
                  <c:v>3.2472920000000001E-3</c:v>
                </c:pt>
                <c:pt idx="6">
                  <c:v>4.5925775000000002E-3</c:v>
                </c:pt>
                <c:pt idx="7">
                  <c:v>6.2158945999999998E-3</c:v>
                </c:pt>
                <c:pt idx="8">
                  <c:v>6.4692706999999999E-3</c:v>
                </c:pt>
                <c:pt idx="9">
                  <c:v>4.193759E-3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6.9669153999999999E-3</c:v>
                </c:pt>
                <c:pt idx="16">
                  <c:v>1.2737319E-2</c:v>
                </c:pt>
                <c:pt idx="17">
                  <c:v>1.2899048E-2</c:v>
                </c:pt>
                <c:pt idx="18">
                  <c:v>7.7221299999999998E-3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6.6438503999999999E-3</c:v>
                </c:pt>
                <c:pt idx="27">
                  <c:v>1.2833753999999999E-2</c:v>
                </c:pt>
                <c:pt idx="28">
                  <c:v>1.6904417000000001E-2</c:v>
                </c:pt>
                <c:pt idx="29">
                  <c:v>1.8431216E-2</c:v>
                </c:pt>
                <c:pt idx="30">
                  <c:v>1.9598398E-2</c:v>
                </c:pt>
                <c:pt idx="31">
                  <c:v>2.0827590999999999E-2</c:v>
                </c:pt>
                <c:pt idx="32">
                  <c:v>2.1546721000000001E-2</c:v>
                </c:pt>
                <c:pt idx="33">
                  <c:v>2.3374532999999999E-2</c:v>
                </c:pt>
                <c:pt idx="34">
                  <c:v>2.5901664000000001E-2</c:v>
                </c:pt>
                <c:pt idx="35">
                  <c:v>2.8559365999999999E-2</c:v>
                </c:pt>
                <c:pt idx="36">
                  <c:v>2.9635155999999999E-2</c:v>
                </c:pt>
                <c:pt idx="37">
                  <c:v>2.8288072000000001E-2</c:v>
                </c:pt>
                <c:pt idx="38">
                  <c:v>2.5022147000000002E-2</c:v>
                </c:pt>
                <c:pt idx="39">
                  <c:v>2.1327717E-2</c:v>
                </c:pt>
                <c:pt idx="40">
                  <c:v>1.7352403999999998E-2</c:v>
                </c:pt>
                <c:pt idx="41">
                  <c:v>1.4041712E-2</c:v>
                </c:pt>
                <c:pt idx="42">
                  <c:v>1.1575511E-2</c:v>
                </c:pt>
                <c:pt idx="43">
                  <c:v>1.2479733999999999E-2</c:v>
                </c:pt>
                <c:pt idx="44">
                  <c:v>1.8164449999999999E-2</c:v>
                </c:pt>
                <c:pt idx="45">
                  <c:v>2.6869727E-2</c:v>
                </c:pt>
                <c:pt idx="46">
                  <c:v>3.4709150000000001E-2</c:v>
                </c:pt>
                <c:pt idx="47">
                  <c:v>3.8457079999999998E-2</c:v>
                </c:pt>
                <c:pt idx="48">
                  <c:v>3.7637629999999998E-2</c:v>
                </c:pt>
                <c:pt idx="49">
                  <c:v>3.3891275999999998E-2</c:v>
                </c:pt>
                <c:pt idx="50">
                  <c:v>2.8519880000000001E-2</c:v>
                </c:pt>
                <c:pt idx="51">
                  <c:v>2.4202564999999999E-2</c:v>
                </c:pt>
                <c:pt idx="52">
                  <c:v>2.2188171999999999E-2</c:v>
                </c:pt>
                <c:pt idx="53">
                  <c:v>2.1257503000000001E-2</c:v>
                </c:pt>
                <c:pt idx="54">
                  <c:v>1.9087070000000001E-2</c:v>
                </c:pt>
                <c:pt idx="55">
                  <c:v>1.6135862000000001E-2</c:v>
                </c:pt>
                <c:pt idx="56">
                  <c:v>1.5041436E-2</c:v>
                </c:pt>
                <c:pt idx="57">
                  <c:v>1.8360648E-2</c:v>
                </c:pt>
                <c:pt idx="58">
                  <c:v>2.5583623E-2</c:v>
                </c:pt>
                <c:pt idx="59">
                  <c:v>3.3105332000000001E-2</c:v>
                </c:pt>
                <c:pt idx="60">
                  <c:v>3.7013244000000001E-2</c:v>
                </c:pt>
                <c:pt idx="61">
                  <c:v>3.8225170000000003E-2</c:v>
                </c:pt>
                <c:pt idx="62">
                  <c:v>3.8129963000000003E-2</c:v>
                </c:pt>
                <c:pt idx="63">
                  <c:v>3.7349462999999999E-2</c:v>
                </c:pt>
                <c:pt idx="64">
                  <c:v>3.5042980000000001E-2</c:v>
                </c:pt>
                <c:pt idx="65">
                  <c:v>3.2681026000000002E-2</c:v>
                </c:pt>
                <c:pt idx="66">
                  <c:v>3.4424509999999998E-2</c:v>
                </c:pt>
                <c:pt idx="67">
                  <c:v>4.3331790000000002E-2</c:v>
                </c:pt>
                <c:pt idx="68">
                  <c:v>5.6090823999999997E-2</c:v>
                </c:pt>
                <c:pt idx="69">
                  <c:v>6.4127000000000003E-2</c:v>
                </c:pt>
                <c:pt idx="70">
                  <c:v>6.1082385000000003E-2</c:v>
                </c:pt>
                <c:pt idx="71">
                  <c:v>4.7751966999999999E-2</c:v>
                </c:pt>
                <c:pt idx="72">
                  <c:v>3.1601829999999997E-2</c:v>
                </c:pt>
                <c:pt idx="73">
                  <c:v>1.9528406000000002E-2</c:v>
                </c:pt>
                <c:pt idx="74">
                  <c:v>1.4253283E-2</c:v>
                </c:pt>
                <c:pt idx="75">
                  <c:v>1.2769786999999999E-2</c:v>
                </c:pt>
                <c:pt idx="76">
                  <c:v>1.215303E-2</c:v>
                </c:pt>
                <c:pt idx="77">
                  <c:v>1.2516454999999999E-2</c:v>
                </c:pt>
                <c:pt idx="78">
                  <c:v>1.6222383999999999E-2</c:v>
                </c:pt>
                <c:pt idx="79">
                  <c:v>2.2373491999999998E-2</c:v>
                </c:pt>
                <c:pt idx="80">
                  <c:v>2.5748672E-2</c:v>
                </c:pt>
                <c:pt idx="81">
                  <c:v>2.1755264999999999E-2</c:v>
                </c:pt>
                <c:pt idx="82">
                  <c:v>1.0106028E-2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4.2711329999999999E-3</c:v>
                </c:pt>
                <c:pt idx="89">
                  <c:v>1.3561003E-2</c:v>
                </c:pt>
                <c:pt idx="90">
                  <c:v>2.0478731E-2</c:v>
                </c:pt>
                <c:pt idx="91">
                  <c:v>2.5373854000000001E-2</c:v>
                </c:pt>
                <c:pt idx="92">
                  <c:v>2.7933381E-2</c:v>
                </c:pt>
                <c:pt idx="93">
                  <c:v>2.8932613999999999E-2</c:v>
                </c:pt>
                <c:pt idx="94">
                  <c:v>2.8755683000000001E-2</c:v>
                </c:pt>
                <c:pt idx="95">
                  <c:v>2.8006290999999999E-2</c:v>
                </c:pt>
                <c:pt idx="96">
                  <c:v>2.8500589E-2</c:v>
                </c:pt>
                <c:pt idx="97">
                  <c:v>2.9833604E-2</c:v>
                </c:pt>
                <c:pt idx="98">
                  <c:v>3.1255230000000002E-2</c:v>
                </c:pt>
                <c:pt idx="99">
                  <c:v>3.2228995000000003E-2</c:v>
                </c:pt>
                <c:pt idx="100">
                  <c:v>3.2455336000000001E-2</c:v>
                </c:pt>
                <c:pt idx="101">
                  <c:v>3.2371490000000003E-2</c:v>
                </c:pt>
                <c:pt idx="102">
                  <c:v>3.2202635E-2</c:v>
                </c:pt>
                <c:pt idx="103">
                  <c:v>3.2464343999999999E-2</c:v>
                </c:pt>
                <c:pt idx="104">
                  <c:v>3.2023303000000003E-2</c:v>
                </c:pt>
                <c:pt idx="105">
                  <c:v>3.094361E-2</c:v>
                </c:pt>
                <c:pt idx="106">
                  <c:v>2.9115884000000002E-2</c:v>
                </c:pt>
                <c:pt idx="107">
                  <c:v>2.7044939E-2</c:v>
                </c:pt>
                <c:pt idx="108">
                  <c:v>2.3685881999999998E-2</c:v>
                </c:pt>
                <c:pt idx="109">
                  <c:v>1.9648662000000001E-2</c:v>
                </c:pt>
                <c:pt idx="110">
                  <c:v>1.5613587999999999E-2</c:v>
                </c:pt>
                <c:pt idx="111">
                  <c:v>1.2296517999999999E-2</c:v>
                </c:pt>
                <c:pt idx="112">
                  <c:v>7.9165390000000002E-3</c:v>
                </c:pt>
                <c:pt idx="113">
                  <c:v>3.7328417E-3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8949-4A49-BCDF-CC8FE612F3A2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[2]Sheet1!$D$331:$DT$331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1.4177948000000001E-3</c:v>
                </c:pt>
                <c:pt idx="5">
                  <c:v>3.2507781999999998E-3</c:v>
                </c:pt>
                <c:pt idx="6">
                  <c:v>4.6553209999999996E-3</c:v>
                </c:pt>
                <c:pt idx="7">
                  <c:v>6.2878802000000001E-3</c:v>
                </c:pt>
                <c:pt idx="8">
                  <c:v>6.4861164000000002E-3</c:v>
                </c:pt>
                <c:pt idx="9">
                  <c:v>4.1118539999999999E-3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6.9311177000000003E-3</c:v>
                </c:pt>
                <c:pt idx="16">
                  <c:v>1.2676296E-2</c:v>
                </c:pt>
                <c:pt idx="17">
                  <c:v>1.296069E-2</c:v>
                </c:pt>
                <c:pt idx="18">
                  <c:v>7.943393E-3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6.4324509999999996E-3</c:v>
                </c:pt>
                <c:pt idx="27">
                  <c:v>1.2737358000000001E-2</c:v>
                </c:pt>
                <c:pt idx="28">
                  <c:v>1.698262E-2</c:v>
                </c:pt>
                <c:pt idx="29">
                  <c:v>1.8674047999999999E-2</c:v>
                </c:pt>
                <c:pt idx="30">
                  <c:v>1.9859517E-2</c:v>
                </c:pt>
                <c:pt idx="31">
                  <c:v>2.0943375E-2</c:v>
                </c:pt>
                <c:pt idx="32">
                  <c:v>2.1456943999999999E-2</c:v>
                </c:pt>
                <c:pt idx="33">
                  <c:v>2.3149553999999999E-2</c:v>
                </c:pt>
                <c:pt idx="34">
                  <c:v>2.5702139999999998E-2</c:v>
                </c:pt>
                <c:pt idx="35">
                  <c:v>2.8458509999999999E-2</c:v>
                </c:pt>
                <c:pt idx="36">
                  <c:v>2.9576674000000001E-2</c:v>
                </c:pt>
                <c:pt idx="37">
                  <c:v>2.8167745000000001E-2</c:v>
                </c:pt>
                <c:pt idx="38">
                  <c:v>2.4830307999999999E-2</c:v>
                </c:pt>
                <c:pt idx="39">
                  <c:v>2.116755E-2</c:v>
                </c:pt>
                <c:pt idx="40">
                  <c:v>1.7356750000000001E-2</c:v>
                </c:pt>
                <c:pt idx="41">
                  <c:v>1.4223945999999999E-2</c:v>
                </c:pt>
                <c:pt idx="42">
                  <c:v>1.1856162E-2</c:v>
                </c:pt>
                <c:pt idx="43">
                  <c:v>1.2709895000000001E-2</c:v>
                </c:pt>
                <c:pt idx="44">
                  <c:v>1.8226953000000001E-2</c:v>
                </c:pt>
                <c:pt idx="45">
                  <c:v>2.6711354E-2</c:v>
                </c:pt>
                <c:pt idx="46">
                  <c:v>3.4364127000000001E-2</c:v>
                </c:pt>
                <c:pt idx="47">
                  <c:v>3.8045887E-2</c:v>
                </c:pt>
                <c:pt idx="48">
                  <c:v>3.7254963000000002E-2</c:v>
                </c:pt>
                <c:pt idx="49">
                  <c:v>3.3621546000000002E-2</c:v>
                </c:pt>
                <c:pt idx="50">
                  <c:v>2.8375254999999999E-2</c:v>
                </c:pt>
                <c:pt idx="51">
                  <c:v>2.4116946E-2</c:v>
                </c:pt>
                <c:pt idx="52">
                  <c:v>2.2067700999999999E-2</c:v>
                </c:pt>
                <c:pt idx="53">
                  <c:v>2.1016281000000001E-2</c:v>
                </c:pt>
                <c:pt idx="54">
                  <c:v>1.8726043000000001E-2</c:v>
                </c:pt>
                <c:pt idx="55">
                  <c:v>1.5749242E-2</c:v>
                </c:pt>
                <c:pt idx="56">
                  <c:v>1.4724121E-2</c:v>
                </c:pt>
                <c:pt idx="57">
                  <c:v>1.8140766999999999E-2</c:v>
                </c:pt>
                <c:pt idx="58">
                  <c:v>2.5409099000000001E-2</c:v>
                </c:pt>
                <c:pt idx="59">
                  <c:v>3.2885409999999997E-2</c:v>
                </c:pt>
                <c:pt idx="60">
                  <c:v>3.6728267000000002E-2</c:v>
                </c:pt>
                <c:pt idx="61">
                  <c:v>3.7960313000000002E-2</c:v>
                </c:pt>
                <c:pt idx="62">
                  <c:v>3.8018150000000001E-2</c:v>
                </c:pt>
                <c:pt idx="63">
                  <c:v>3.7420797999999998E-2</c:v>
                </c:pt>
                <c:pt idx="64">
                  <c:v>3.5132129999999998E-2</c:v>
                </c:pt>
                <c:pt idx="65">
                  <c:v>3.2565940000000002E-2</c:v>
                </c:pt>
                <c:pt idx="66">
                  <c:v>3.4037669999999999E-2</c:v>
                </c:pt>
                <c:pt idx="67">
                  <c:v>4.2802617000000001E-2</c:v>
                </c:pt>
                <c:pt idx="68">
                  <c:v>5.5648732999999999E-2</c:v>
                </c:pt>
                <c:pt idx="69">
                  <c:v>6.3903680000000004E-2</c:v>
                </c:pt>
                <c:pt idx="70">
                  <c:v>6.1099272000000003E-2</c:v>
                </c:pt>
                <c:pt idx="71">
                  <c:v>4.7926635000000002E-2</c:v>
                </c:pt>
                <c:pt idx="72">
                  <c:v>3.1791363000000003E-2</c:v>
                </c:pt>
                <c:pt idx="73">
                  <c:v>1.9588575E-2</c:v>
                </c:pt>
                <c:pt idx="74">
                  <c:v>1.409552E-2</c:v>
                </c:pt>
                <c:pt idx="75">
                  <c:v>1.2432818E-2</c:v>
                </c:pt>
                <c:pt idx="76">
                  <c:v>1.1779707E-2</c:v>
                </c:pt>
                <c:pt idx="77">
                  <c:v>1.2243492999999999E-2</c:v>
                </c:pt>
                <c:pt idx="78">
                  <c:v>1.6081903000000002E-2</c:v>
                </c:pt>
                <c:pt idx="79">
                  <c:v>2.2320825999999998E-2</c:v>
                </c:pt>
                <c:pt idx="80">
                  <c:v>2.5755958999999998E-2</c:v>
                </c:pt>
                <c:pt idx="81">
                  <c:v>2.1812537999999999E-2</c:v>
                </c:pt>
                <c:pt idx="82">
                  <c:v>1.0223443E-2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4.1250363E-3</c:v>
                </c:pt>
                <c:pt idx="89">
                  <c:v>1.323997E-2</c:v>
                </c:pt>
                <c:pt idx="90">
                  <c:v>2.000292E-2</c:v>
                </c:pt>
                <c:pt idx="91">
                  <c:v>2.4800283999999999E-2</c:v>
                </c:pt>
                <c:pt idx="92">
                  <c:v>2.7353866000000001E-2</c:v>
                </c:pt>
                <c:pt idx="93">
                  <c:v>2.8404694000000001E-2</c:v>
                </c:pt>
                <c:pt idx="94">
                  <c:v>2.8352585E-2</c:v>
                </c:pt>
                <c:pt idx="95">
                  <c:v>2.7787360000000001E-2</c:v>
                </c:pt>
                <c:pt idx="96">
                  <c:v>2.8471682000000002E-2</c:v>
                </c:pt>
                <c:pt idx="97">
                  <c:v>2.9966074999999998E-2</c:v>
                </c:pt>
                <c:pt idx="98">
                  <c:v>3.1493053E-2</c:v>
                </c:pt>
                <c:pt idx="99">
                  <c:v>3.2497070000000003E-2</c:v>
                </c:pt>
                <c:pt idx="100">
                  <c:v>3.2693743999999997E-2</c:v>
                </c:pt>
                <c:pt idx="101">
                  <c:v>3.2552347000000002E-2</c:v>
                </c:pt>
                <c:pt idx="102">
                  <c:v>3.2288123000000002E-2</c:v>
                </c:pt>
                <c:pt idx="103">
                  <c:v>3.2435357999999997E-2</c:v>
                </c:pt>
                <c:pt idx="104">
                  <c:v>3.1878669999999998E-2</c:v>
                </c:pt>
                <c:pt idx="105">
                  <c:v>3.0700594000000001E-2</c:v>
                </c:pt>
                <c:pt idx="106">
                  <c:v>2.8787923999999999E-2</c:v>
                </c:pt>
                <c:pt idx="107">
                  <c:v>2.6664613E-2</c:v>
                </c:pt>
                <c:pt idx="108">
                  <c:v>2.3253024000000001E-2</c:v>
                </c:pt>
                <c:pt idx="109">
                  <c:v>1.9179208E-2</c:v>
                </c:pt>
                <c:pt idx="110">
                  <c:v>1.5114081999999999E-2</c:v>
                </c:pt>
                <c:pt idx="111">
                  <c:v>1.1909685E-2</c:v>
                </c:pt>
                <c:pt idx="112">
                  <c:v>7.55545E-3</c:v>
                </c:pt>
                <c:pt idx="113">
                  <c:v>3.4054199000000001E-3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8949-4A49-BCDF-CC8FE612F3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MWPPG099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[2]Sheet1!$D$332:$DT$332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1.5364705E-3</c:v>
                </c:pt>
                <c:pt idx="4">
                  <c:v>3.4441352000000001E-3</c:v>
                </c:pt>
                <c:pt idx="5">
                  <c:v>4.7590773999999997E-3</c:v>
                </c:pt>
                <c:pt idx="6">
                  <c:v>5.6120290000000001E-3</c:v>
                </c:pt>
                <c:pt idx="7">
                  <c:v>6.4172763000000001E-3</c:v>
                </c:pt>
                <c:pt idx="8">
                  <c:v>5.5062449999999999E-3</c:v>
                </c:pt>
                <c:pt idx="9">
                  <c:v>2.1501355999999998E-3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1.2522496E-3</c:v>
                </c:pt>
                <c:pt idx="15">
                  <c:v>7.6722702999999998E-3</c:v>
                </c:pt>
                <c:pt idx="16">
                  <c:v>1.2381823E-2</c:v>
                </c:pt>
                <c:pt idx="17">
                  <c:v>1.2010732999999999E-2</c:v>
                </c:pt>
                <c:pt idx="18">
                  <c:v>6.9485283000000004E-3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1.15E-4</c:v>
                </c:pt>
                <c:pt idx="26">
                  <c:v>8.0329070000000006E-3</c:v>
                </c:pt>
                <c:pt idx="27">
                  <c:v>1.3854249000000001E-2</c:v>
                </c:pt>
                <c:pt idx="28">
                  <c:v>1.8064216000000001E-2</c:v>
                </c:pt>
                <c:pt idx="29">
                  <c:v>2.0602527999999998E-2</c:v>
                </c:pt>
                <c:pt idx="30">
                  <c:v>2.3474937000000001E-2</c:v>
                </c:pt>
                <c:pt idx="31">
                  <c:v>2.7016354999999999E-2</c:v>
                </c:pt>
                <c:pt idx="32">
                  <c:v>3.0749938000000001E-2</c:v>
                </c:pt>
                <c:pt idx="33">
                  <c:v>3.6013077999999997E-2</c:v>
                </c:pt>
                <c:pt idx="34">
                  <c:v>4.2060095999999998E-2</c:v>
                </c:pt>
                <c:pt idx="35">
                  <c:v>4.7600443999999999E-2</c:v>
                </c:pt>
                <c:pt idx="36">
                  <c:v>5.0283883000000001E-2</c:v>
                </c:pt>
                <c:pt idx="37">
                  <c:v>4.8633059999999999E-2</c:v>
                </c:pt>
                <c:pt idx="38">
                  <c:v>4.3695054999999997E-2</c:v>
                </c:pt>
                <c:pt idx="39">
                  <c:v>3.702428E-2</c:v>
                </c:pt>
                <c:pt idx="40">
                  <c:v>2.9369264999999999E-2</c:v>
                </c:pt>
                <c:pt idx="41">
                  <c:v>2.3101479000000001E-2</c:v>
                </c:pt>
                <c:pt idx="42">
                  <c:v>1.9053007E-2</c:v>
                </c:pt>
                <c:pt idx="43">
                  <c:v>1.9408445999999999E-2</c:v>
                </c:pt>
                <c:pt idx="44">
                  <c:v>2.4565601999999999E-2</c:v>
                </c:pt>
                <c:pt idx="45">
                  <c:v>3.1721428000000003E-2</c:v>
                </c:pt>
                <c:pt idx="46">
                  <c:v>3.6842970000000003E-2</c:v>
                </c:pt>
                <c:pt idx="47">
                  <c:v>3.7741188000000002E-2</c:v>
                </c:pt>
                <c:pt idx="48">
                  <c:v>3.5172700000000001E-2</c:v>
                </c:pt>
                <c:pt idx="49">
                  <c:v>3.1024303E-2</c:v>
                </c:pt>
                <c:pt idx="50">
                  <c:v>2.6322235999999999E-2</c:v>
                </c:pt>
                <c:pt idx="51">
                  <c:v>2.3038469999999998E-2</c:v>
                </c:pt>
                <c:pt idx="52">
                  <c:v>2.2038718999999998E-2</c:v>
                </c:pt>
                <c:pt idx="53">
                  <c:v>2.2170946E-2</c:v>
                </c:pt>
                <c:pt idx="54">
                  <c:v>2.0959473999999999E-2</c:v>
                </c:pt>
                <c:pt idx="55">
                  <c:v>1.8748048999999999E-2</c:v>
                </c:pt>
                <c:pt idx="56">
                  <c:v>1.7597082999999999E-2</c:v>
                </c:pt>
                <c:pt idx="57">
                  <c:v>2.0601945E-2</c:v>
                </c:pt>
                <c:pt idx="58">
                  <c:v>2.7613366E-2</c:v>
                </c:pt>
                <c:pt idx="59">
                  <c:v>3.5177324000000003E-2</c:v>
                </c:pt>
                <c:pt idx="60">
                  <c:v>3.9348330000000001E-2</c:v>
                </c:pt>
                <c:pt idx="61">
                  <c:v>4.1174019999999999E-2</c:v>
                </c:pt>
                <c:pt idx="62">
                  <c:v>4.2581710000000002E-2</c:v>
                </c:pt>
                <c:pt idx="63">
                  <c:v>4.4120125000000003E-2</c:v>
                </c:pt>
                <c:pt idx="64">
                  <c:v>4.3782726000000001E-2</c:v>
                </c:pt>
                <c:pt idx="65">
                  <c:v>4.1426055000000003E-2</c:v>
                </c:pt>
                <c:pt idx="66">
                  <c:v>4.1025005000000003E-2</c:v>
                </c:pt>
                <c:pt idx="67">
                  <c:v>4.6739045999999999E-2</c:v>
                </c:pt>
                <c:pt idx="68">
                  <c:v>5.6628249999999998E-2</c:v>
                </c:pt>
                <c:pt idx="69">
                  <c:v>6.2411269999999998E-2</c:v>
                </c:pt>
                <c:pt idx="70">
                  <c:v>5.7359281999999998E-2</c:v>
                </c:pt>
                <c:pt idx="71">
                  <c:v>4.2101115000000001E-2</c:v>
                </c:pt>
                <c:pt idx="72">
                  <c:v>2.4680743000000002E-2</c:v>
                </c:pt>
                <c:pt idx="73">
                  <c:v>1.3051593E-2</c:v>
                </c:pt>
                <c:pt idx="74">
                  <c:v>1.0304738000000001E-2</c:v>
                </c:pt>
                <c:pt idx="75">
                  <c:v>1.2622177E-2</c:v>
                </c:pt>
                <c:pt idx="76">
                  <c:v>1.50238015E-2</c:v>
                </c:pt>
                <c:pt idx="77">
                  <c:v>1.5515573E-2</c:v>
                </c:pt>
                <c:pt idx="78">
                  <c:v>1.6393491999999999E-2</c:v>
                </c:pt>
                <c:pt idx="79">
                  <c:v>1.9088850000000001E-2</c:v>
                </c:pt>
                <c:pt idx="80">
                  <c:v>2.1018054000000001E-2</c:v>
                </c:pt>
                <c:pt idx="81">
                  <c:v>1.8340498E-2</c:v>
                </c:pt>
                <c:pt idx="82">
                  <c:v>9.6025429999999998E-3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8.3430380000000005E-3</c:v>
                </c:pt>
                <c:pt idx="89">
                  <c:v>1.6607884E-2</c:v>
                </c:pt>
                <c:pt idx="90">
                  <c:v>2.1495119E-2</c:v>
                </c:pt>
                <c:pt idx="91">
                  <c:v>2.3870308E-2</c:v>
                </c:pt>
                <c:pt idx="92">
                  <c:v>2.4262980999999999E-2</c:v>
                </c:pt>
                <c:pt idx="93">
                  <c:v>2.4065867000000001E-2</c:v>
                </c:pt>
                <c:pt idx="94">
                  <c:v>2.3653902000000001E-2</c:v>
                </c:pt>
                <c:pt idx="95">
                  <c:v>2.2935936000000001E-2</c:v>
                </c:pt>
                <c:pt idx="96">
                  <c:v>2.3984740000000001E-2</c:v>
                </c:pt>
                <c:pt idx="97">
                  <c:v>2.5906849999999999E-2</c:v>
                </c:pt>
                <c:pt idx="98">
                  <c:v>2.7723162999999999E-2</c:v>
                </c:pt>
                <c:pt idx="99">
                  <c:v>2.8965132000000001E-2</c:v>
                </c:pt>
                <c:pt idx="100">
                  <c:v>2.9499488000000001E-2</c:v>
                </c:pt>
                <c:pt idx="101">
                  <c:v>2.8883171999999999E-2</c:v>
                </c:pt>
                <c:pt idx="102">
                  <c:v>2.8249468999999999E-2</c:v>
                </c:pt>
                <c:pt idx="103">
                  <c:v>2.7844583999999999E-2</c:v>
                </c:pt>
                <c:pt idx="104">
                  <c:v>2.667015E-2</c:v>
                </c:pt>
                <c:pt idx="105">
                  <c:v>2.4806775E-2</c:v>
                </c:pt>
                <c:pt idx="106">
                  <c:v>2.2189095999999998E-2</c:v>
                </c:pt>
                <c:pt idx="107">
                  <c:v>1.9401925E-2</c:v>
                </c:pt>
                <c:pt idx="108">
                  <c:v>1.5289729E-2</c:v>
                </c:pt>
                <c:pt idx="109">
                  <c:v>1.05896145E-2</c:v>
                </c:pt>
                <c:pt idx="110">
                  <c:v>5.8975136000000003E-3</c:v>
                </c:pt>
                <c:pt idx="111">
                  <c:v>1.0591621E-3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A40-458F-A834-E4DC3395BFDF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[2]Sheet1!$D$333:$DT$333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8.6300000000000005E-4</c:v>
                </c:pt>
                <c:pt idx="4">
                  <c:v>2.6988403000000002E-3</c:v>
                </c:pt>
                <c:pt idx="5">
                  <c:v>4.1654863999999996E-3</c:v>
                </c:pt>
                <c:pt idx="6">
                  <c:v>5.2611990000000003E-3</c:v>
                </c:pt>
                <c:pt idx="7">
                  <c:v>6.3765951999999997E-3</c:v>
                </c:pt>
                <c:pt idx="8">
                  <c:v>5.7916269999999997E-3</c:v>
                </c:pt>
                <c:pt idx="9">
                  <c:v>2.6807979999999999E-3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1.3065041E-3</c:v>
                </c:pt>
                <c:pt idx="15">
                  <c:v>7.7471095E-3</c:v>
                </c:pt>
                <c:pt idx="16">
                  <c:v>1.24122165E-2</c:v>
                </c:pt>
                <c:pt idx="17">
                  <c:v>1.1882869000000001E-2</c:v>
                </c:pt>
                <c:pt idx="18">
                  <c:v>6.6456730000000004E-3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3.1700000000000001E-4</c:v>
                </c:pt>
                <c:pt idx="26">
                  <c:v>8.1987109999999992E-3</c:v>
                </c:pt>
                <c:pt idx="27">
                  <c:v>1.393455E-2</c:v>
                </c:pt>
                <c:pt idx="28">
                  <c:v>1.8033489999999999E-2</c:v>
                </c:pt>
                <c:pt idx="29">
                  <c:v>2.0383429000000002E-2</c:v>
                </c:pt>
                <c:pt idx="30">
                  <c:v>2.29432E-2</c:v>
                </c:pt>
                <c:pt idx="31">
                  <c:v>2.6155600000000001E-2</c:v>
                </c:pt>
                <c:pt idx="32">
                  <c:v>2.9676212E-2</c:v>
                </c:pt>
                <c:pt idx="33">
                  <c:v>3.4943442999999998E-2</c:v>
                </c:pt>
                <c:pt idx="34">
                  <c:v>4.1150939999999997E-2</c:v>
                </c:pt>
                <c:pt idx="35">
                  <c:v>4.687479E-2</c:v>
                </c:pt>
                <c:pt idx="36">
                  <c:v>4.9642757000000003E-2</c:v>
                </c:pt>
                <c:pt idx="37">
                  <c:v>4.79826E-2</c:v>
                </c:pt>
                <c:pt idx="38">
                  <c:v>4.3060437E-2</c:v>
                </c:pt>
                <c:pt idx="39">
                  <c:v>3.6511126999999997E-2</c:v>
                </c:pt>
                <c:pt idx="40">
                  <c:v>2.9114749999999998E-2</c:v>
                </c:pt>
                <c:pt idx="41">
                  <c:v>2.2974283000000002E-2</c:v>
                </c:pt>
                <c:pt idx="42">
                  <c:v>1.8909064999999999E-2</c:v>
                </c:pt>
                <c:pt idx="43">
                  <c:v>1.9042144E-2</c:v>
                </c:pt>
                <c:pt idx="44">
                  <c:v>2.3894573999999998E-2</c:v>
                </c:pt>
                <c:pt idx="45">
                  <c:v>3.0780682E-2</c:v>
                </c:pt>
                <c:pt idx="46">
                  <c:v>3.585704E-2</c:v>
                </c:pt>
                <c:pt idx="47">
                  <c:v>3.6972539999999998E-2</c:v>
                </c:pt>
                <c:pt idx="48">
                  <c:v>3.4758200000000003E-2</c:v>
                </c:pt>
                <c:pt idx="49">
                  <c:v>3.0929826000000001E-2</c:v>
                </c:pt>
                <c:pt idx="50">
                  <c:v>2.6430222999999999E-2</c:v>
                </c:pt>
                <c:pt idx="51">
                  <c:v>2.3245264000000002E-2</c:v>
                </c:pt>
                <c:pt idx="52">
                  <c:v>2.2281974999999999E-2</c:v>
                </c:pt>
                <c:pt idx="53">
                  <c:v>2.2325719000000001E-2</c:v>
                </c:pt>
                <c:pt idx="54">
                  <c:v>2.0887653999999999E-2</c:v>
                </c:pt>
                <c:pt idx="55">
                  <c:v>1.8328781999999998E-2</c:v>
                </c:pt>
                <c:pt idx="56">
                  <c:v>1.6915262E-2</c:v>
                </c:pt>
                <c:pt idx="57">
                  <c:v>1.9848622E-2</c:v>
                </c:pt>
                <c:pt idx="58">
                  <c:v>2.7014883E-2</c:v>
                </c:pt>
                <c:pt idx="59">
                  <c:v>3.4844127000000003E-2</c:v>
                </c:pt>
                <c:pt idx="60">
                  <c:v>3.9229310000000003E-2</c:v>
                </c:pt>
                <c:pt idx="61">
                  <c:v>4.1102453999999997E-2</c:v>
                </c:pt>
                <c:pt idx="62">
                  <c:v>4.2402860000000001E-2</c:v>
                </c:pt>
                <c:pt idx="63">
                  <c:v>4.3783450000000002E-2</c:v>
                </c:pt>
                <c:pt idx="64">
                  <c:v>4.3363753999999997E-2</c:v>
                </c:pt>
                <c:pt idx="65">
                  <c:v>4.1036993000000001E-2</c:v>
                </c:pt>
                <c:pt idx="66">
                  <c:v>4.0672964999999998E-2</c:v>
                </c:pt>
                <c:pt idx="67">
                  <c:v>4.6309978000000002E-2</c:v>
                </c:pt>
                <c:pt idx="68">
                  <c:v>5.6044005000000001E-2</c:v>
                </c:pt>
                <c:pt idx="69">
                  <c:v>6.1738359999999999E-2</c:v>
                </c:pt>
                <c:pt idx="70">
                  <c:v>5.6800603999999998E-2</c:v>
                </c:pt>
                <c:pt idx="71">
                  <c:v>4.1897429999999999E-2</c:v>
                </c:pt>
                <c:pt idx="72">
                  <c:v>2.4960001999999998E-2</c:v>
                </c:pt>
                <c:pt idx="73">
                  <c:v>1.3771435E-2</c:v>
                </c:pt>
                <c:pt idx="74">
                  <c:v>1.1272598999999999E-2</c:v>
                </c:pt>
                <c:pt idx="75">
                  <c:v>1.3568801E-2</c:v>
                </c:pt>
                <c:pt idx="76">
                  <c:v>1.5728775E-2</c:v>
                </c:pt>
                <c:pt idx="77">
                  <c:v>1.5904867999999999E-2</c:v>
                </c:pt>
                <c:pt idx="78">
                  <c:v>1.6520114999999998E-2</c:v>
                </c:pt>
                <c:pt idx="79">
                  <c:v>1.9034667000000002E-2</c:v>
                </c:pt>
                <c:pt idx="80">
                  <c:v>2.0840192E-2</c:v>
                </c:pt>
                <c:pt idx="81">
                  <c:v>1.8070988E-2</c:v>
                </c:pt>
                <c:pt idx="82">
                  <c:v>9.2495900000000002E-3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7.5408890000000003E-3</c:v>
                </c:pt>
                <c:pt idx="89">
                  <c:v>1.5920996999999999E-2</c:v>
                </c:pt>
                <c:pt idx="90">
                  <c:v>2.1003937E-2</c:v>
                </c:pt>
                <c:pt idx="91">
                  <c:v>2.3658406E-2</c:v>
                </c:pt>
                <c:pt idx="92">
                  <c:v>2.4323979999999999E-2</c:v>
                </c:pt>
                <c:pt idx="93">
                  <c:v>2.4329342E-2</c:v>
                </c:pt>
                <c:pt idx="94">
                  <c:v>2.4027013999999999E-2</c:v>
                </c:pt>
                <c:pt idx="95">
                  <c:v>2.3402544000000001E-2</c:v>
                </c:pt>
                <c:pt idx="96">
                  <c:v>2.4476136999999999E-2</c:v>
                </c:pt>
                <c:pt idx="97">
                  <c:v>2.6384017999999999E-2</c:v>
                </c:pt>
                <c:pt idx="98">
                  <c:v>2.8165493E-2</c:v>
                </c:pt>
                <c:pt idx="99">
                  <c:v>2.9345373000000001E-2</c:v>
                </c:pt>
                <c:pt idx="100">
                  <c:v>2.9785725999999998E-2</c:v>
                </c:pt>
                <c:pt idx="101">
                  <c:v>2.9113837E-2</c:v>
                </c:pt>
                <c:pt idx="102">
                  <c:v>2.8398554999999999E-2</c:v>
                </c:pt>
                <c:pt idx="103">
                  <c:v>2.7912255E-2</c:v>
                </c:pt>
                <c:pt idx="104">
                  <c:v>2.6668968000000001E-2</c:v>
                </c:pt>
                <c:pt idx="105">
                  <c:v>2.4752228000000001E-2</c:v>
                </c:pt>
                <c:pt idx="106">
                  <c:v>2.2105921000000001E-2</c:v>
                </c:pt>
                <c:pt idx="107">
                  <c:v>1.9300182999999999E-2</c:v>
                </c:pt>
                <c:pt idx="108">
                  <c:v>1.52300475E-2</c:v>
                </c:pt>
                <c:pt idx="109">
                  <c:v>1.0607772499999999E-2</c:v>
                </c:pt>
                <c:pt idx="110">
                  <c:v>6.0284320000000002E-3</c:v>
                </c:pt>
                <c:pt idx="111">
                  <c:v>1.3184941E-3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0A40-458F-A834-E4DC3395BFDF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[2]Sheet1!$D$334:$DT$334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5.9000000000000003E-4</c:v>
                </c:pt>
                <c:pt idx="4">
                  <c:v>2.8380952000000002E-3</c:v>
                </c:pt>
                <c:pt idx="5">
                  <c:v>4.4739360000000004E-3</c:v>
                </c:pt>
                <c:pt idx="6">
                  <c:v>5.4999287000000001E-3</c:v>
                </c:pt>
                <c:pt idx="7">
                  <c:v>6.3930564000000004E-3</c:v>
                </c:pt>
                <c:pt idx="8">
                  <c:v>5.6916527E-3</c:v>
                </c:pt>
                <c:pt idx="9">
                  <c:v>2.6483729999999999E-3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7.7399999999999995E-4</c:v>
                </c:pt>
                <c:pt idx="15">
                  <c:v>7.3204604000000001E-3</c:v>
                </c:pt>
                <c:pt idx="16">
                  <c:v>1.2275839E-2</c:v>
                </c:pt>
                <c:pt idx="17">
                  <c:v>1.2081708E-2</c:v>
                </c:pt>
                <c:pt idx="18">
                  <c:v>7.1254576999999998E-3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1.5899999999999999E-4</c:v>
                </c:pt>
                <c:pt idx="26">
                  <c:v>8.1538289999999996E-3</c:v>
                </c:pt>
                <c:pt idx="27">
                  <c:v>1.4034135E-2</c:v>
                </c:pt>
                <c:pt idx="28">
                  <c:v>1.8203724000000001E-2</c:v>
                </c:pt>
                <c:pt idx="29">
                  <c:v>2.0472580000000001E-2</c:v>
                </c:pt>
                <c:pt idx="30">
                  <c:v>2.2835238000000001E-2</c:v>
                </c:pt>
                <c:pt idx="31">
                  <c:v>2.5740912000000001E-2</c:v>
                </c:pt>
                <c:pt idx="32">
                  <c:v>2.8883112999999998E-2</c:v>
                </c:pt>
                <c:pt idx="33">
                  <c:v>3.3796600000000003E-2</c:v>
                </c:pt>
                <c:pt idx="34">
                  <c:v>3.9703417999999997E-2</c:v>
                </c:pt>
                <c:pt idx="35">
                  <c:v>4.5194107999999997E-2</c:v>
                </c:pt>
                <c:pt idx="36">
                  <c:v>4.7804526999999999E-2</c:v>
                </c:pt>
                <c:pt idx="37">
                  <c:v>4.6154633E-2</c:v>
                </c:pt>
                <c:pt idx="38">
                  <c:v>4.1430402999999998E-2</c:v>
                </c:pt>
                <c:pt idx="39">
                  <c:v>3.5368636000000002E-2</c:v>
                </c:pt>
                <c:pt idx="40">
                  <c:v>2.8576148999999999E-2</c:v>
                </c:pt>
                <c:pt idx="41">
                  <c:v>2.288049E-2</c:v>
                </c:pt>
                <c:pt idx="42">
                  <c:v>1.8951573999999999E-2</c:v>
                </c:pt>
                <c:pt idx="43">
                  <c:v>1.9003282999999999E-2</c:v>
                </c:pt>
                <c:pt idx="44">
                  <c:v>2.3736520000000001E-2</c:v>
                </c:pt>
                <c:pt idx="45">
                  <c:v>3.0670178999999999E-2</c:v>
                </c:pt>
                <c:pt idx="46">
                  <c:v>3.5918564E-2</c:v>
                </c:pt>
                <c:pt idx="47">
                  <c:v>3.7148405000000002E-2</c:v>
                </c:pt>
                <c:pt idx="48">
                  <c:v>3.4870520000000002E-2</c:v>
                </c:pt>
                <c:pt idx="49">
                  <c:v>3.0757560999999999E-2</c:v>
                </c:pt>
                <c:pt idx="50">
                  <c:v>2.5867187999999999E-2</c:v>
                </c:pt>
                <c:pt idx="51">
                  <c:v>2.2309981E-2</c:v>
                </c:pt>
                <c:pt idx="52">
                  <c:v>2.1117944E-2</c:v>
                </c:pt>
                <c:pt idx="53">
                  <c:v>2.1183074E-2</c:v>
                </c:pt>
                <c:pt idx="54">
                  <c:v>2.0007806E-2</c:v>
                </c:pt>
                <c:pt idx="55">
                  <c:v>1.7786887000000001E-2</c:v>
                </c:pt>
                <c:pt idx="56">
                  <c:v>1.6709879E-2</c:v>
                </c:pt>
                <c:pt idx="57">
                  <c:v>1.9703679000000002E-2</c:v>
                </c:pt>
                <c:pt idx="58">
                  <c:v>2.6665912999999999E-2</c:v>
                </c:pt>
                <c:pt idx="59">
                  <c:v>3.4223392999999998E-2</c:v>
                </c:pt>
                <c:pt idx="60">
                  <c:v>3.8549743999999997E-2</c:v>
                </c:pt>
                <c:pt idx="61">
                  <c:v>4.0604139999999997E-2</c:v>
                </c:pt>
                <c:pt idx="62">
                  <c:v>4.2009480000000002E-2</c:v>
                </c:pt>
                <c:pt idx="63">
                  <c:v>4.3100934E-2</c:v>
                </c:pt>
                <c:pt idx="64">
                  <c:v>4.210991E-2</c:v>
                </c:pt>
                <c:pt idx="65">
                  <c:v>3.9352893999999999E-2</c:v>
                </c:pt>
                <c:pt idx="66">
                  <c:v>3.8948152E-2</c:v>
                </c:pt>
                <c:pt idx="67">
                  <c:v>4.4879040000000002E-2</c:v>
                </c:pt>
                <c:pt idx="68">
                  <c:v>5.5103038E-2</c:v>
                </c:pt>
                <c:pt idx="69">
                  <c:v>6.1494590000000002E-2</c:v>
                </c:pt>
                <c:pt idx="70">
                  <c:v>5.7417940000000001E-2</c:v>
                </c:pt>
                <c:pt idx="71">
                  <c:v>4.3277587999999999E-2</c:v>
                </c:pt>
                <c:pt idx="72">
                  <c:v>2.6623586000000001E-2</c:v>
                </c:pt>
                <c:pt idx="73">
                  <c:v>1.5021626999999999E-2</c:v>
                </c:pt>
                <c:pt idx="74">
                  <c:v>1.1519392999999999E-2</c:v>
                </c:pt>
                <c:pt idx="75">
                  <c:v>1.2593706E-2</c:v>
                </c:pt>
                <c:pt idx="76">
                  <c:v>1.3859474E-2</c:v>
                </c:pt>
                <c:pt idx="77">
                  <c:v>1.4013683000000001E-2</c:v>
                </c:pt>
                <c:pt idx="78">
                  <c:v>1.547021E-2</c:v>
                </c:pt>
                <c:pt idx="79">
                  <c:v>1.9069473999999999E-2</c:v>
                </c:pt>
                <c:pt idx="80">
                  <c:v>2.1524235999999999E-2</c:v>
                </c:pt>
                <c:pt idx="81">
                  <c:v>1.8723865999999999E-2</c:v>
                </c:pt>
                <c:pt idx="82">
                  <c:v>9.4639575E-3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7.2705879999999997E-3</c:v>
                </c:pt>
                <c:pt idx="89">
                  <c:v>1.5458916E-2</c:v>
                </c:pt>
                <c:pt idx="90">
                  <c:v>2.0441033000000001E-2</c:v>
                </c:pt>
                <c:pt idx="91">
                  <c:v>2.3120160000000001E-2</c:v>
                </c:pt>
                <c:pt idx="92">
                  <c:v>2.4017210000000001E-2</c:v>
                </c:pt>
                <c:pt idx="93">
                  <c:v>2.4291506000000001E-2</c:v>
                </c:pt>
                <c:pt idx="94">
                  <c:v>2.4222932999999999E-2</c:v>
                </c:pt>
                <c:pt idx="95">
                  <c:v>2.3790530000000001E-2</c:v>
                </c:pt>
                <c:pt idx="96">
                  <c:v>2.4841663999999999E-2</c:v>
                </c:pt>
                <c:pt idx="97">
                  <c:v>2.6580376999999999E-2</c:v>
                </c:pt>
                <c:pt idx="98">
                  <c:v>2.8096605E-2</c:v>
                </c:pt>
                <c:pt idx="99">
                  <c:v>2.8985271E-2</c:v>
                </c:pt>
                <c:pt idx="100">
                  <c:v>2.9168444000000002E-2</c:v>
                </c:pt>
                <c:pt idx="101">
                  <c:v>2.8352648000000001E-2</c:v>
                </c:pt>
                <c:pt idx="102">
                  <c:v>2.7616503000000001E-2</c:v>
                </c:pt>
                <c:pt idx="103">
                  <c:v>2.7221117E-2</c:v>
                </c:pt>
                <c:pt idx="104">
                  <c:v>2.6138854999999999E-2</c:v>
                </c:pt>
                <c:pt idx="105">
                  <c:v>2.4433926000000002E-2</c:v>
                </c:pt>
                <c:pt idx="106">
                  <c:v>2.2033710000000001E-2</c:v>
                </c:pt>
                <c:pt idx="107">
                  <c:v>1.9504074E-2</c:v>
                </c:pt>
                <c:pt idx="108">
                  <c:v>1.5693022000000001E-2</c:v>
                </c:pt>
                <c:pt idx="109">
                  <c:v>1.1309779000000001E-2</c:v>
                </c:pt>
                <c:pt idx="110">
                  <c:v>6.960145E-3</c:v>
                </c:pt>
                <c:pt idx="111">
                  <c:v>2.5433420000000001E-3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0A40-458F-A834-E4DC3395BFDF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[2]Sheet1!$D$335:$DT$335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9.3400000000000004E-4</c:v>
                </c:pt>
                <c:pt idx="4">
                  <c:v>2.9341339000000001E-3</c:v>
                </c:pt>
                <c:pt idx="5">
                  <c:v>4.5192000000000001E-3</c:v>
                </c:pt>
                <c:pt idx="6">
                  <c:v>5.6629000000000002E-3</c:v>
                </c:pt>
                <c:pt idx="7">
                  <c:v>6.6916253000000002E-3</c:v>
                </c:pt>
                <c:pt idx="8">
                  <c:v>5.9222529999999997E-3</c:v>
                </c:pt>
                <c:pt idx="9">
                  <c:v>2.6480125000000001E-3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9.2100000000000005E-4</c:v>
                </c:pt>
                <c:pt idx="15">
                  <c:v>7.3992800000000003E-3</c:v>
                </c:pt>
                <c:pt idx="16">
                  <c:v>1.2274314999999999E-2</c:v>
                </c:pt>
                <c:pt idx="17">
                  <c:v>1.2025339499999999E-2</c:v>
                </c:pt>
                <c:pt idx="18">
                  <c:v>7.0292247000000004E-3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5.13E-4</c:v>
                </c:pt>
                <c:pt idx="26">
                  <c:v>8.4470120000000003E-3</c:v>
                </c:pt>
                <c:pt idx="27">
                  <c:v>1.4221144E-2</c:v>
                </c:pt>
                <c:pt idx="28">
                  <c:v>1.8328665000000001E-2</c:v>
                </c:pt>
                <c:pt idx="29">
                  <c:v>2.0658704E-2</c:v>
                </c:pt>
                <c:pt idx="30">
                  <c:v>2.3197553999999999E-2</c:v>
                </c:pt>
                <c:pt idx="31">
                  <c:v>2.6343486999999999E-2</c:v>
                </c:pt>
                <c:pt idx="32">
                  <c:v>2.9734064000000001E-2</c:v>
                </c:pt>
                <c:pt idx="33">
                  <c:v>3.4862839999999999E-2</c:v>
                </c:pt>
                <c:pt idx="34">
                  <c:v>4.0970467000000003E-2</c:v>
                </c:pt>
                <c:pt idx="35">
                  <c:v>4.6761087999999999E-2</c:v>
                </c:pt>
                <c:pt idx="36">
                  <c:v>4.9770519999999999E-2</c:v>
                </c:pt>
                <c:pt idx="37">
                  <c:v>4.8464235000000001E-2</c:v>
                </c:pt>
                <c:pt idx="38">
                  <c:v>4.3785515999999997E-2</c:v>
                </c:pt>
                <c:pt idx="39">
                  <c:v>3.7343144000000002E-2</c:v>
                </c:pt>
                <c:pt idx="40">
                  <c:v>2.9862824999999999E-2</c:v>
                </c:pt>
                <c:pt idx="41">
                  <c:v>2.3588428000000002E-2</c:v>
                </c:pt>
                <c:pt idx="42">
                  <c:v>1.9338086000000001E-2</c:v>
                </c:pt>
                <c:pt idx="43">
                  <c:v>1.9313150000000001E-2</c:v>
                </c:pt>
                <c:pt idx="44">
                  <c:v>2.4058138999999999E-2</c:v>
                </c:pt>
                <c:pt idx="45">
                  <c:v>3.0961776E-2</c:v>
                </c:pt>
                <c:pt idx="46">
                  <c:v>3.6081216999999999E-2</c:v>
                </c:pt>
                <c:pt idx="47">
                  <c:v>3.7159280000000003E-2</c:v>
                </c:pt>
                <c:pt idx="48">
                  <c:v>3.4834560000000001E-2</c:v>
                </c:pt>
                <c:pt idx="49">
                  <c:v>3.0865020999999999E-2</c:v>
                </c:pt>
                <c:pt idx="50">
                  <c:v>2.6215934999999999E-2</c:v>
                </c:pt>
                <c:pt idx="51">
                  <c:v>2.2849688E-2</c:v>
                </c:pt>
                <c:pt idx="52">
                  <c:v>2.1713349999999999E-2</c:v>
                </c:pt>
                <c:pt idx="53">
                  <c:v>2.1722706000000001E-2</c:v>
                </c:pt>
                <c:pt idx="54">
                  <c:v>2.0476247999999999E-2</c:v>
                </c:pt>
                <c:pt idx="55">
                  <c:v>1.8306401999999999E-2</c:v>
                </c:pt>
                <c:pt idx="56">
                  <c:v>1.7310954999999999E-2</c:v>
                </c:pt>
                <c:pt idx="57">
                  <c:v>2.0456439999999999E-2</c:v>
                </c:pt>
                <c:pt idx="58">
                  <c:v>2.7556642999999999E-2</c:v>
                </c:pt>
                <c:pt idx="59">
                  <c:v>3.5164393000000002E-2</c:v>
                </c:pt>
                <c:pt idx="60">
                  <c:v>3.9328540000000002E-2</c:v>
                </c:pt>
                <c:pt idx="61">
                  <c:v>4.1116874999999997E-2</c:v>
                </c:pt>
                <c:pt idx="62">
                  <c:v>4.2433690000000003E-2</c:v>
                </c:pt>
                <c:pt idx="63">
                  <c:v>4.3869489999999997E-2</c:v>
                </c:pt>
                <c:pt idx="64">
                  <c:v>4.3483809999999998E-2</c:v>
                </c:pt>
                <c:pt idx="65">
                  <c:v>4.1139636E-2</c:v>
                </c:pt>
                <c:pt idx="66">
                  <c:v>4.0661062999999997E-2</c:v>
                </c:pt>
                <c:pt idx="67">
                  <c:v>4.6133189999999998E-2</c:v>
                </c:pt>
                <c:pt idx="68">
                  <c:v>5.5776473E-2</c:v>
                </c:pt>
                <c:pt idx="69">
                  <c:v>6.1560467000000001E-2</c:v>
                </c:pt>
                <c:pt idx="70">
                  <c:v>5.6847055000000001E-2</c:v>
                </c:pt>
                <c:pt idx="71">
                  <c:v>4.2128489999999998E-2</c:v>
                </c:pt>
                <c:pt idx="72">
                  <c:v>2.5220618E-2</c:v>
                </c:pt>
                <c:pt idx="73">
                  <c:v>1.3902991E-2</c:v>
                </c:pt>
                <c:pt idx="74">
                  <c:v>1.119505E-2</c:v>
                </c:pt>
                <c:pt idx="75">
                  <c:v>1.3274154999999999E-2</c:v>
                </c:pt>
                <c:pt idx="76">
                  <c:v>1.527679E-2</c:v>
                </c:pt>
                <c:pt idx="77">
                  <c:v>1.5455877E-2</c:v>
                </c:pt>
                <c:pt idx="78">
                  <c:v>1.6234680000000001E-2</c:v>
                </c:pt>
                <c:pt idx="79">
                  <c:v>1.8963310000000001E-2</c:v>
                </c:pt>
                <c:pt idx="80">
                  <c:v>2.0913149999999998E-2</c:v>
                </c:pt>
                <c:pt idx="81">
                  <c:v>1.8170559999999999E-2</c:v>
                </c:pt>
                <c:pt idx="82">
                  <c:v>9.2973740000000006E-3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8.0429939999999995E-3</c:v>
                </c:pt>
                <c:pt idx="89">
                  <c:v>1.6302440000000001E-2</c:v>
                </c:pt>
                <c:pt idx="90">
                  <c:v>2.1161237999999999E-2</c:v>
                </c:pt>
                <c:pt idx="91">
                  <c:v>2.3534670000000001E-2</c:v>
                </c:pt>
                <c:pt idx="92">
                  <c:v>2.4027355E-2</c:v>
                </c:pt>
                <c:pt idx="93">
                  <c:v>2.3988226000000001E-2</c:v>
                </c:pt>
                <c:pt idx="94">
                  <c:v>2.3745875999999999E-2</c:v>
                </c:pt>
                <c:pt idx="95">
                  <c:v>2.3222073999999999E-2</c:v>
                </c:pt>
                <c:pt idx="96">
                  <c:v>2.4390743999999999E-2</c:v>
                </c:pt>
                <c:pt idx="97">
                  <c:v>2.6357993E-2</c:v>
                </c:pt>
                <c:pt idx="98">
                  <c:v>2.8136828999999999E-2</c:v>
                </c:pt>
                <c:pt idx="99">
                  <c:v>2.9277432999999999E-2</c:v>
                </c:pt>
                <c:pt idx="100">
                  <c:v>2.9675033E-2</c:v>
                </c:pt>
                <c:pt idx="101">
                  <c:v>2.8933420000000001E-2</c:v>
                </c:pt>
                <c:pt idx="102">
                  <c:v>2.8180217E-2</c:v>
                </c:pt>
                <c:pt idx="103">
                  <c:v>2.7672329999999998E-2</c:v>
                </c:pt>
                <c:pt idx="104">
                  <c:v>2.6422316000000001E-2</c:v>
                </c:pt>
                <c:pt idx="105">
                  <c:v>2.4511829999999998E-2</c:v>
                </c:pt>
                <c:pt idx="106">
                  <c:v>2.1880190000000001E-2</c:v>
                </c:pt>
                <c:pt idx="107">
                  <c:v>1.91069E-2</c:v>
                </c:pt>
                <c:pt idx="108">
                  <c:v>1.5058243000000001E-2</c:v>
                </c:pt>
                <c:pt idx="109">
                  <c:v>1.0456353E-2</c:v>
                </c:pt>
                <c:pt idx="110">
                  <c:v>5.9025157000000003E-3</c:v>
                </c:pt>
                <c:pt idx="111">
                  <c:v>1.2296815E-3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0A40-458F-A834-E4DC3395BFDF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[2]Sheet1!$D$336:$DT$336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7.2099999999999996E-4</c:v>
                </c:pt>
                <c:pt idx="4">
                  <c:v>2.8332794999999999E-3</c:v>
                </c:pt>
                <c:pt idx="5">
                  <c:v>4.3333970000000001E-3</c:v>
                </c:pt>
                <c:pt idx="6">
                  <c:v>5.2894795999999999E-3</c:v>
                </c:pt>
                <c:pt idx="7">
                  <c:v>6.2256580000000002E-3</c:v>
                </c:pt>
                <c:pt idx="8">
                  <c:v>5.6301826000000003E-3</c:v>
                </c:pt>
                <c:pt idx="9">
                  <c:v>2.6926023000000002E-3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9.3199999999999999E-4</c:v>
                </c:pt>
                <c:pt idx="15">
                  <c:v>7.5811289999999998E-3</c:v>
                </c:pt>
                <c:pt idx="16">
                  <c:v>1.2519666E-2</c:v>
                </c:pt>
                <c:pt idx="17">
                  <c:v>1.2185661E-2</c:v>
                </c:pt>
                <c:pt idx="18">
                  <c:v>6.9808309999999998E-3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5.4299999999999997E-4</c:v>
                </c:pt>
                <c:pt idx="26">
                  <c:v>8.5054650000000002E-3</c:v>
                </c:pt>
                <c:pt idx="27">
                  <c:v>1.4224653E-2</c:v>
                </c:pt>
                <c:pt idx="28">
                  <c:v>1.8171228000000001E-2</c:v>
                </c:pt>
                <c:pt idx="29">
                  <c:v>2.0238234000000001E-2</c:v>
                </c:pt>
                <c:pt idx="30">
                  <c:v>2.2495423000000001E-2</c:v>
                </c:pt>
                <c:pt idx="31">
                  <c:v>2.5417596000000001E-2</c:v>
                </c:pt>
                <c:pt idx="32">
                  <c:v>2.8681694000000001E-2</c:v>
                </c:pt>
                <c:pt idx="33">
                  <c:v>3.3693056999999998E-2</c:v>
                </c:pt>
                <c:pt idx="34">
                  <c:v>3.9706334000000003E-2</c:v>
                </c:pt>
                <c:pt idx="35">
                  <c:v>4.5320988E-2</c:v>
                </c:pt>
                <c:pt idx="36">
                  <c:v>4.8093785E-2</c:v>
                </c:pt>
                <c:pt idx="37">
                  <c:v>4.6571262000000002E-2</c:v>
                </c:pt>
                <c:pt idx="38">
                  <c:v>4.1882823999999999E-2</c:v>
                </c:pt>
                <c:pt idx="39">
                  <c:v>3.5781502999999999E-2</c:v>
                </c:pt>
                <c:pt idx="40">
                  <c:v>2.8967025E-2</c:v>
                </c:pt>
                <c:pt idx="41">
                  <c:v>2.3204485E-2</c:v>
                </c:pt>
                <c:pt idx="42">
                  <c:v>1.9105341000000001E-2</c:v>
                </c:pt>
                <c:pt idx="43">
                  <c:v>1.8920656000000001E-2</c:v>
                </c:pt>
                <c:pt idx="44">
                  <c:v>2.3520717E-2</c:v>
                </c:pt>
                <c:pt idx="45">
                  <c:v>3.0558847E-2</c:v>
                </c:pt>
                <c:pt idx="46">
                  <c:v>3.6087118000000001E-2</c:v>
                </c:pt>
                <c:pt idx="47">
                  <c:v>3.7556008000000002E-2</c:v>
                </c:pt>
                <c:pt idx="48">
                  <c:v>3.5316649999999998E-2</c:v>
                </c:pt>
                <c:pt idx="49">
                  <c:v>3.1053150000000002E-2</c:v>
                </c:pt>
                <c:pt idx="50">
                  <c:v>2.5952393000000001E-2</c:v>
                </c:pt>
                <c:pt idx="51">
                  <c:v>2.2237883999999999E-2</c:v>
                </c:pt>
                <c:pt idx="52">
                  <c:v>2.0995750000000001E-2</c:v>
                </c:pt>
                <c:pt idx="53">
                  <c:v>2.1051363999999999E-2</c:v>
                </c:pt>
                <c:pt idx="54">
                  <c:v>1.9834962000000001E-2</c:v>
                </c:pt>
                <c:pt idx="55">
                  <c:v>1.7589846999999999E-2</c:v>
                </c:pt>
                <c:pt idx="56">
                  <c:v>1.6556198000000001E-2</c:v>
                </c:pt>
                <c:pt idx="57">
                  <c:v>1.9701395E-2</c:v>
                </c:pt>
                <c:pt idx="58">
                  <c:v>2.6883084000000002E-2</c:v>
                </c:pt>
                <c:pt idx="59">
                  <c:v>3.4629649999999998E-2</c:v>
                </c:pt>
                <c:pt idx="60">
                  <c:v>3.8963339999999999E-2</c:v>
                </c:pt>
                <c:pt idx="61">
                  <c:v>4.0791652999999997E-2</c:v>
                </c:pt>
                <c:pt idx="62">
                  <c:v>4.1832116000000003E-2</c:v>
                </c:pt>
                <c:pt idx="63">
                  <c:v>4.2655303999999998E-2</c:v>
                </c:pt>
                <c:pt idx="64">
                  <c:v>4.1645466999999999E-2</c:v>
                </c:pt>
                <c:pt idx="65">
                  <c:v>3.9074499999999998E-2</c:v>
                </c:pt>
                <c:pt idx="66">
                  <c:v>3.8816980000000001E-2</c:v>
                </c:pt>
                <c:pt idx="67">
                  <c:v>4.4694230000000001E-2</c:v>
                </c:pt>
                <c:pt idx="68">
                  <c:v>5.4728105999999999E-2</c:v>
                </c:pt>
                <c:pt idx="69">
                  <c:v>6.1023910000000001E-2</c:v>
                </c:pt>
                <c:pt idx="70">
                  <c:v>5.7119243E-2</c:v>
                </c:pt>
                <c:pt idx="71">
                  <c:v>4.3400899999999999E-2</c:v>
                </c:pt>
                <c:pt idx="72">
                  <c:v>2.7237979999999998E-2</c:v>
                </c:pt>
                <c:pt idx="73">
                  <c:v>1.5944183000000001E-2</c:v>
                </c:pt>
                <c:pt idx="74">
                  <c:v>1.2372524500000001E-2</c:v>
                </c:pt>
                <c:pt idx="75">
                  <c:v>1.2975252E-2</c:v>
                </c:pt>
                <c:pt idx="76">
                  <c:v>1.3546537000000001E-2</c:v>
                </c:pt>
                <c:pt idx="77">
                  <c:v>1.3066418E-2</c:v>
                </c:pt>
                <c:pt idx="78">
                  <c:v>1.4216856E-2</c:v>
                </c:pt>
                <c:pt idx="79">
                  <c:v>1.7974647E-2</c:v>
                </c:pt>
                <c:pt idx="80">
                  <c:v>2.0992823000000001E-2</c:v>
                </c:pt>
                <c:pt idx="81">
                  <c:v>1.8922586000000002E-2</c:v>
                </c:pt>
                <c:pt idx="82">
                  <c:v>1.0234105E-2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6.3717790000000002E-3</c:v>
                </c:pt>
                <c:pt idx="89">
                  <c:v>1.4803939E-2</c:v>
                </c:pt>
                <c:pt idx="90">
                  <c:v>2.0176684E-2</c:v>
                </c:pt>
                <c:pt idx="91">
                  <c:v>2.3223937E-2</c:v>
                </c:pt>
                <c:pt idx="92">
                  <c:v>2.4354101999999999E-2</c:v>
                </c:pt>
                <c:pt idx="93">
                  <c:v>2.475173E-2</c:v>
                </c:pt>
                <c:pt idx="94">
                  <c:v>2.4721396999999999E-2</c:v>
                </c:pt>
                <c:pt idx="95">
                  <c:v>2.4258927E-2</c:v>
                </c:pt>
                <c:pt idx="96">
                  <c:v>2.5238551000000001E-2</c:v>
                </c:pt>
                <c:pt idx="97">
                  <c:v>2.6877459999999999E-2</c:v>
                </c:pt>
                <c:pt idx="98">
                  <c:v>2.8261838000000001E-2</c:v>
                </c:pt>
                <c:pt idx="99">
                  <c:v>2.9005418000000002E-2</c:v>
                </c:pt>
                <c:pt idx="100">
                  <c:v>2.9075081999999999E-2</c:v>
                </c:pt>
                <c:pt idx="101">
                  <c:v>2.8257338E-2</c:v>
                </c:pt>
                <c:pt idx="102">
                  <c:v>2.7437784E-2</c:v>
                </c:pt>
                <c:pt idx="103">
                  <c:v>2.7020880000000001E-2</c:v>
                </c:pt>
                <c:pt idx="104">
                  <c:v>2.5947692000000001E-2</c:v>
                </c:pt>
                <c:pt idx="105">
                  <c:v>2.4274811E-2</c:v>
                </c:pt>
                <c:pt idx="106">
                  <c:v>2.1922119E-2</c:v>
                </c:pt>
                <c:pt idx="107">
                  <c:v>1.9437974E-2</c:v>
                </c:pt>
                <c:pt idx="108">
                  <c:v>1.5677996E-2</c:v>
                </c:pt>
                <c:pt idx="109">
                  <c:v>1.1328431999999999E-2</c:v>
                </c:pt>
                <c:pt idx="110">
                  <c:v>6.9810799999999998E-3</c:v>
                </c:pt>
                <c:pt idx="111">
                  <c:v>2.6070189999999999E-3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0A40-458F-A834-E4DC3395BFDF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[2]Sheet1!$D$337:$DT$337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5.9999999999999995E-4</c:v>
                </c:pt>
                <c:pt idx="4">
                  <c:v>2.6943946999999999E-3</c:v>
                </c:pt>
                <c:pt idx="5">
                  <c:v>4.2718835000000004E-3</c:v>
                </c:pt>
                <c:pt idx="6">
                  <c:v>5.3830170000000004E-3</c:v>
                </c:pt>
                <c:pt idx="7">
                  <c:v>6.5314164000000001E-3</c:v>
                </c:pt>
                <c:pt idx="8">
                  <c:v>6.0561065999999997E-3</c:v>
                </c:pt>
                <c:pt idx="9">
                  <c:v>3.0801087E-3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8.2700000000000004E-4</c:v>
                </c:pt>
                <c:pt idx="15">
                  <c:v>7.3742814999999996E-3</c:v>
                </c:pt>
                <c:pt idx="16">
                  <c:v>1.2295418000000001E-2</c:v>
                </c:pt>
                <c:pt idx="17">
                  <c:v>1.1995326000000001E-2</c:v>
                </c:pt>
                <c:pt idx="18">
                  <c:v>6.9440053999999998E-3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6.2399999999999999E-4</c:v>
                </c:pt>
                <c:pt idx="26">
                  <c:v>8.5503620000000006E-3</c:v>
                </c:pt>
                <c:pt idx="27">
                  <c:v>1.4192573999999999E-2</c:v>
                </c:pt>
                <c:pt idx="28">
                  <c:v>1.8107574000000001E-2</c:v>
                </c:pt>
                <c:pt idx="29">
                  <c:v>2.0257890000000001E-2</c:v>
                </c:pt>
                <c:pt idx="30">
                  <c:v>2.2643514E-2</c:v>
                </c:pt>
                <c:pt idx="31">
                  <c:v>2.5643628000000002E-2</c:v>
                </c:pt>
                <c:pt idx="32">
                  <c:v>2.8914869999999999E-2</c:v>
                </c:pt>
                <c:pt idx="33">
                  <c:v>3.3961244000000002E-2</c:v>
                </c:pt>
                <c:pt idx="34">
                  <c:v>4.0094253000000003E-2</c:v>
                </c:pt>
                <c:pt idx="35">
                  <c:v>4.5897677999999997E-2</c:v>
                </c:pt>
                <c:pt idx="36">
                  <c:v>4.8833076000000003E-2</c:v>
                </c:pt>
                <c:pt idx="37">
                  <c:v>4.7356624E-2</c:v>
                </c:pt>
                <c:pt idx="38">
                  <c:v>4.2579173999999997E-2</c:v>
                </c:pt>
                <c:pt idx="39">
                  <c:v>3.6202430000000001E-2</c:v>
                </c:pt>
                <c:pt idx="40">
                  <c:v>2.8923979999999998E-2</c:v>
                </c:pt>
                <c:pt idx="41">
                  <c:v>2.2825120000000001E-2</c:v>
                </c:pt>
                <c:pt idx="42">
                  <c:v>1.8673171999999998E-2</c:v>
                </c:pt>
                <c:pt idx="43">
                  <c:v>1.8727965999999999E-2</c:v>
                </c:pt>
                <c:pt idx="44">
                  <c:v>2.3625335000000001E-2</c:v>
                </c:pt>
                <c:pt idx="45">
                  <c:v>3.0751067999999999E-2</c:v>
                </c:pt>
                <c:pt idx="46">
                  <c:v>3.6137919999999997E-2</c:v>
                </c:pt>
                <c:pt idx="47">
                  <c:v>3.7450110000000002E-2</c:v>
                </c:pt>
                <c:pt idx="48">
                  <c:v>3.5212717999999997E-2</c:v>
                </c:pt>
                <c:pt idx="49">
                  <c:v>3.1154563999999999E-2</c:v>
                </c:pt>
                <c:pt idx="50">
                  <c:v>2.6309459E-2</c:v>
                </c:pt>
                <c:pt idx="51">
                  <c:v>2.2793435000000001E-2</c:v>
                </c:pt>
                <c:pt idx="52">
                  <c:v>2.1622760000000001E-2</c:v>
                </c:pt>
                <c:pt idx="53">
                  <c:v>2.1627148999999998E-2</c:v>
                </c:pt>
                <c:pt idx="54">
                  <c:v>2.0265492E-2</c:v>
                </c:pt>
                <c:pt idx="55">
                  <c:v>1.7808540000000001E-2</c:v>
                </c:pt>
                <c:pt idx="56">
                  <c:v>1.6565448E-2</c:v>
                </c:pt>
                <c:pt idx="57">
                  <c:v>1.9641777999999999E-2</c:v>
                </c:pt>
                <c:pt idx="58">
                  <c:v>2.6948916E-2</c:v>
                </c:pt>
                <c:pt idx="59">
                  <c:v>3.4886826000000003E-2</c:v>
                </c:pt>
                <c:pt idx="60">
                  <c:v>3.9318983000000002E-2</c:v>
                </c:pt>
                <c:pt idx="61">
                  <c:v>4.1102386999999997E-2</c:v>
                </c:pt>
                <c:pt idx="62">
                  <c:v>4.2041080000000002E-2</c:v>
                </c:pt>
                <c:pt idx="63">
                  <c:v>4.2777624E-2</c:v>
                </c:pt>
                <c:pt idx="64">
                  <c:v>4.1702885000000002E-2</c:v>
                </c:pt>
                <c:pt idx="65">
                  <c:v>3.9070250000000001E-2</c:v>
                </c:pt>
                <c:pt idx="66">
                  <c:v>3.8859256000000002E-2</c:v>
                </c:pt>
                <c:pt idx="67">
                  <c:v>4.4973550000000001E-2</c:v>
                </c:pt>
                <c:pt idx="68">
                  <c:v>5.5383469999999997E-2</c:v>
                </c:pt>
                <c:pt idx="69">
                  <c:v>6.1883595E-2</c:v>
                </c:pt>
                <c:pt idx="70">
                  <c:v>5.7732143E-2</c:v>
                </c:pt>
                <c:pt idx="71">
                  <c:v>4.3296290000000001E-2</c:v>
                </c:pt>
                <c:pt idx="72">
                  <c:v>2.6276681999999999E-2</c:v>
                </c:pt>
                <c:pt idx="73">
                  <c:v>1.4512333000000001E-2</c:v>
                </c:pt>
                <c:pt idx="74">
                  <c:v>1.1256699E-2</c:v>
                </c:pt>
                <c:pt idx="75">
                  <c:v>1.2878601E-2</c:v>
                </c:pt>
                <c:pt idx="76">
                  <c:v>1.4603332E-2</c:v>
                </c:pt>
                <c:pt idx="77">
                  <c:v>1.4726084E-2</c:v>
                </c:pt>
                <c:pt idx="78">
                  <c:v>1.5708698E-2</c:v>
                </c:pt>
                <c:pt idx="79">
                  <c:v>1.8809289999999999E-2</c:v>
                </c:pt>
                <c:pt idx="80">
                  <c:v>2.1129019999999998E-2</c:v>
                </c:pt>
                <c:pt idx="81">
                  <c:v>1.8583744999999999E-2</c:v>
                </c:pt>
                <c:pt idx="82">
                  <c:v>9.6716860000000005E-3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6.9339349999999996E-3</c:v>
                </c:pt>
                <c:pt idx="89">
                  <c:v>1.5517949E-2</c:v>
                </c:pt>
                <c:pt idx="90">
                  <c:v>2.0901296E-2</c:v>
                </c:pt>
                <c:pt idx="91">
                  <c:v>2.3829784E-2</c:v>
                </c:pt>
                <c:pt idx="92">
                  <c:v>2.4718299999999999E-2</c:v>
                </c:pt>
                <c:pt idx="93">
                  <c:v>2.4840290000000001E-2</c:v>
                </c:pt>
                <c:pt idx="94">
                  <c:v>2.4557075000000001E-2</c:v>
                </c:pt>
                <c:pt idx="95">
                  <c:v>2.3882074E-2</c:v>
                </c:pt>
                <c:pt idx="96">
                  <c:v>2.4769714000000002E-2</c:v>
                </c:pt>
                <c:pt idx="97">
                  <c:v>2.6413187000000001E-2</c:v>
                </c:pt>
                <c:pt idx="98">
                  <c:v>2.7892143000000001E-2</c:v>
                </c:pt>
                <c:pt idx="99">
                  <c:v>2.8786875E-2</c:v>
                </c:pt>
                <c:pt idx="100">
                  <c:v>2.9010339999999999E-2</c:v>
                </c:pt>
                <c:pt idx="101">
                  <c:v>2.8289100000000001E-2</c:v>
                </c:pt>
                <c:pt idx="102">
                  <c:v>2.7565862999999999E-2</c:v>
                </c:pt>
                <c:pt idx="103">
                  <c:v>2.7192174999999999E-2</c:v>
                </c:pt>
                <c:pt idx="104">
                  <c:v>2.6128924000000001E-2</c:v>
                </c:pt>
                <c:pt idx="105">
                  <c:v>2.4437497999999998E-2</c:v>
                </c:pt>
                <c:pt idx="106">
                  <c:v>2.2043541E-2</c:v>
                </c:pt>
                <c:pt idx="107">
                  <c:v>1.9493923999999999E-2</c:v>
                </c:pt>
                <c:pt idx="108">
                  <c:v>1.5672828999999999E-2</c:v>
                </c:pt>
                <c:pt idx="109">
                  <c:v>1.1263768E-2</c:v>
                </c:pt>
                <c:pt idx="110">
                  <c:v>6.8666986000000003E-3</c:v>
                </c:pt>
                <c:pt idx="111">
                  <c:v>2.3848760999999998E-3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0A40-458F-A834-E4DC3395BFDF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[2]Sheet1!$D$338:$DT$338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6.7500000000000004E-4</c:v>
                </c:pt>
                <c:pt idx="4">
                  <c:v>3.0087577000000002E-3</c:v>
                </c:pt>
                <c:pt idx="5">
                  <c:v>4.6436832999999997E-3</c:v>
                </c:pt>
                <c:pt idx="6">
                  <c:v>5.5582469999999997E-3</c:v>
                </c:pt>
                <c:pt idx="7">
                  <c:v>6.3999369999999996E-3</c:v>
                </c:pt>
                <c:pt idx="8">
                  <c:v>5.6957809999999996E-3</c:v>
                </c:pt>
                <c:pt idx="9">
                  <c:v>2.715037E-3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1.3032467999999999E-3</c:v>
                </c:pt>
                <c:pt idx="15">
                  <c:v>7.7595216999999999E-3</c:v>
                </c:pt>
                <c:pt idx="16">
                  <c:v>1.2566396000000001E-2</c:v>
                </c:pt>
                <c:pt idx="17">
                  <c:v>1.2232191E-2</c:v>
                </c:pt>
                <c:pt idx="18">
                  <c:v>7.2231954000000001E-3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3.57E-4</c:v>
                </c:pt>
                <c:pt idx="26">
                  <c:v>8.3622260000000004E-3</c:v>
                </c:pt>
                <c:pt idx="27">
                  <c:v>1.4084783999999999E-2</c:v>
                </c:pt>
                <c:pt idx="28">
                  <c:v>1.8055511999999999E-2</c:v>
                </c:pt>
                <c:pt idx="29">
                  <c:v>2.0242011000000001E-2</c:v>
                </c:pt>
                <c:pt idx="30">
                  <c:v>2.2643056000000002E-2</c:v>
                </c:pt>
                <c:pt idx="31">
                  <c:v>2.5628392E-2</c:v>
                </c:pt>
                <c:pt idx="32">
                  <c:v>2.8788647000000001E-2</c:v>
                </c:pt>
                <c:pt idx="33">
                  <c:v>3.3624813000000003E-2</c:v>
                </c:pt>
                <c:pt idx="34">
                  <c:v>3.948778E-2</c:v>
                </c:pt>
                <c:pt idx="35">
                  <c:v>4.5080389999999998E-2</c:v>
                </c:pt>
                <c:pt idx="36">
                  <c:v>4.7965430000000003E-2</c:v>
                </c:pt>
                <c:pt idx="37">
                  <c:v>4.6656765000000003E-2</c:v>
                </c:pt>
                <c:pt idx="38">
                  <c:v>4.2102071999999997E-2</c:v>
                </c:pt>
                <c:pt idx="39">
                  <c:v>3.5951767000000003E-2</c:v>
                </c:pt>
                <c:pt idx="40">
                  <c:v>2.8902687E-2</c:v>
                </c:pt>
                <c:pt idx="41">
                  <c:v>2.2882158E-2</c:v>
                </c:pt>
                <c:pt idx="42">
                  <c:v>1.8689046000000001E-2</c:v>
                </c:pt>
                <c:pt idx="43">
                  <c:v>1.862132E-2</c:v>
                </c:pt>
                <c:pt idx="44">
                  <c:v>2.3417520000000001E-2</c:v>
                </c:pt>
                <c:pt idx="45">
                  <c:v>3.0599617999999999E-2</c:v>
                </c:pt>
                <c:pt idx="46">
                  <c:v>3.6132030000000002E-2</c:v>
                </c:pt>
                <c:pt idx="47">
                  <c:v>3.7508109999999997E-2</c:v>
                </c:pt>
                <c:pt idx="48">
                  <c:v>3.5157300000000002E-2</c:v>
                </c:pt>
                <c:pt idx="49">
                  <c:v>3.0873060000000001E-2</c:v>
                </c:pt>
                <c:pt idx="50">
                  <c:v>2.5813824999999999E-2</c:v>
                </c:pt>
                <c:pt idx="51">
                  <c:v>2.2175202000000001E-2</c:v>
                </c:pt>
                <c:pt idx="52">
                  <c:v>2.10038E-2</c:v>
                </c:pt>
                <c:pt idx="53">
                  <c:v>2.1126191999999998E-2</c:v>
                </c:pt>
                <c:pt idx="54">
                  <c:v>1.9982789000000001E-2</c:v>
                </c:pt>
                <c:pt idx="55">
                  <c:v>1.7740256999999999E-2</c:v>
                </c:pt>
                <c:pt idx="56">
                  <c:v>1.6581907999999999E-2</c:v>
                </c:pt>
                <c:pt idx="57">
                  <c:v>1.9522984E-2</c:v>
                </c:pt>
                <c:pt idx="58">
                  <c:v>2.6570172999999999E-2</c:v>
                </c:pt>
                <c:pt idx="59">
                  <c:v>3.4339256999999998E-2</c:v>
                </c:pt>
                <c:pt idx="60">
                  <c:v>3.8837745999999999E-2</c:v>
                </c:pt>
                <c:pt idx="61">
                  <c:v>4.0858779999999997E-2</c:v>
                </c:pt>
                <c:pt idx="62">
                  <c:v>4.2004198E-2</c:v>
                </c:pt>
                <c:pt idx="63">
                  <c:v>4.2774208000000001E-2</c:v>
                </c:pt>
                <c:pt idx="64">
                  <c:v>4.1563544000000001E-2</c:v>
                </c:pt>
                <c:pt idx="65">
                  <c:v>3.8713824000000001E-2</c:v>
                </c:pt>
                <c:pt idx="66">
                  <c:v>3.8295057E-2</c:v>
                </c:pt>
                <c:pt idx="67">
                  <c:v>4.4316392000000003E-2</c:v>
                </c:pt>
                <c:pt idx="68">
                  <c:v>5.4814050000000003E-2</c:v>
                </c:pt>
                <c:pt idx="69">
                  <c:v>6.1630886000000003E-2</c:v>
                </c:pt>
                <c:pt idx="70">
                  <c:v>5.7955064000000001E-2</c:v>
                </c:pt>
                <c:pt idx="71">
                  <c:v>4.398958E-2</c:v>
                </c:pt>
                <c:pt idx="72">
                  <c:v>2.7249023000000001E-2</c:v>
                </c:pt>
                <c:pt idx="73">
                  <c:v>1.5405485999999999E-2</c:v>
                </c:pt>
                <c:pt idx="74">
                  <c:v>1.1653386999999999E-2</c:v>
                </c:pt>
                <c:pt idx="75">
                  <c:v>1.251437E-2</c:v>
                </c:pt>
                <c:pt idx="76">
                  <c:v>1.3590801499999999E-2</c:v>
                </c:pt>
                <c:pt idx="77">
                  <c:v>1.3580277999999999E-2</c:v>
                </c:pt>
                <c:pt idx="78">
                  <c:v>1.5005525E-2</c:v>
                </c:pt>
                <c:pt idx="79">
                  <c:v>1.8783000000000001E-2</c:v>
                </c:pt>
                <c:pt idx="80">
                  <c:v>2.1573720000000001E-2</c:v>
                </c:pt>
                <c:pt idx="81">
                  <c:v>1.9149645999999999E-2</c:v>
                </c:pt>
                <c:pt idx="82">
                  <c:v>1.0130681000000001E-2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6.490226E-3</c:v>
                </c:pt>
                <c:pt idx="89">
                  <c:v>1.4879493000000001E-2</c:v>
                </c:pt>
                <c:pt idx="90">
                  <c:v>2.0197691E-2</c:v>
                </c:pt>
                <c:pt idx="91">
                  <c:v>2.3254159999999999E-2</c:v>
                </c:pt>
                <c:pt idx="92">
                  <c:v>2.4426347000000001E-2</c:v>
                </c:pt>
                <c:pt idx="93">
                  <c:v>2.4850357E-2</c:v>
                </c:pt>
                <c:pt idx="94">
                  <c:v>2.4812376000000001E-2</c:v>
                </c:pt>
                <c:pt idx="95">
                  <c:v>2.4280627999999999E-2</c:v>
                </c:pt>
                <c:pt idx="96">
                  <c:v>2.5144105999999999E-2</c:v>
                </c:pt>
                <c:pt idx="97">
                  <c:v>2.6657813999999998E-2</c:v>
                </c:pt>
                <c:pt idx="98">
                  <c:v>2.7949436000000001E-2</c:v>
                </c:pt>
                <c:pt idx="99">
                  <c:v>2.8650950000000001E-2</c:v>
                </c:pt>
                <c:pt idx="100">
                  <c:v>2.871638E-2</c:v>
                </c:pt>
                <c:pt idx="101">
                  <c:v>2.7920032000000001E-2</c:v>
                </c:pt>
                <c:pt idx="102">
                  <c:v>2.7181721999999998E-2</c:v>
                </c:pt>
                <c:pt idx="103">
                  <c:v>2.6847587999999999E-2</c:v>
                </c:pt>
                <c:pt idx="104">
                  <c:v>2.5861673000000002E-2</c:v>
                </c:pt>
                <c:pt idx="105">
                  <c:v>2.4273768000000001E-2</c:v>
                </c:pt>
                <c:pt idx="106">
                  <c:v>2.2000326000000001E-2</c:v>
                </c:pt>
                <c:pt idx="107">
                  <c:v>1.9577800999999999E-2</c:v>
                </c:pt>
                <c:pt idx="108">
                  <c:v>1.5876939999999999E-2</c:v>
                </c:pt>
                <c:pt idx="109">
                  <c:v>1.1574355999999999E-2</c:v>
                </c:pt>
                <c:pt idx="110">
                  <c:v>7.2587333000000004E-3</c:v>
                </c:pt>
                <c:pt idx="111">
                  <c:v>2.9050211999999999E-3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0A40-458F-A834-E4DC3395BFDF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[2]Sheet1!$D$339:$DT$339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2.8299999999999999E-4</c:v>
                </c:pt>
                <c:pt idx="4">
                  <c:v>2.3030015E-3</c:v>
                </c:pt>
                <c:pt idx="5">
                  <c:v>3.7674115000000002E-3</c:v>
                </c:pt>
                <c:pt idx="6">
                  <c:v>4.7134059999999998E-3</c:v>
                </c:pt>
                <c:pt idx="7">
                  <c:v>5.7400469999999999E-3</c:v>
                </c:pt>
                <c:pt idx="8">
                  <c:v>5.3221240000000001E-3</c:v>
                </c:pt>
                <c:pt idx="9">
                  <c:v>2.7095169999999998E-3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9.8200000000000002E-4</c:v>
                </c:pt>
                <c:pt idx="15">
                  <c:v>7.2303317000000002E-3</c:v>
                </c:pt>
                <c:pt idx="16">
                  <c:v>1.2047206E-2</c:v>
                </c:pt>
                <c:pt idx="17">
                  <c:v>1.1833244E-2</c:v>
                </c:pt>
                <c:pt idx="18">
                  <c:v>6.9457045999999998E-3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7.9150160000000004E-3</c:v>
                </c:pt>
                <c:pt idx="27">
                  <c:v>1.3750386999999999E-2</c:v>
                </c:pt>
                <c:pt idx="28">
                  <c:v>1.7898483E-2</c:v>
                </c:pt>
                <c:pt idx="29">
                  <c:v>2.0137784999999998E-2</c:v>
                </c:pt>
                <c:pt idx="30">
                  <c:v>2.2442844E-2</c:v>
                </c:pt>
                <c:pt idx="31">
                  <c:v>2.5246537999999999E-2</c:v>
                </c:pt>
                <c:pt idx="32">
                  <c:v>2.8227250999999998E-2</c:v>
                </c:pt>
                <c:pt idx="33">
                  <c:v>3.2909072999999997E-2</c:v>
                </c:pt>
                <c:pt idx="34">
                  <c:v>3.8583970000000002E-2</c:v>
                </c:pt>
                <c:pt idx="35">
                  <c:v>4.3927185000000001E-2</c:v>
                </c:pt>
                <c:pt idx="36">
                  <c:v>4.6521604000000001E-2</c:v>
                </c:pt>
                <c:pt idx="37">
                  <c:v>4.4946145E-2</c:v>
                </c:pt>
                <c:pt idx="38">
                  <c:v>4.0299679999999997E-2</c:v>
                </c:pt>
                <c:pt idx="39">
                  <c:v>3.43573E-2</c:v>
                </c:pt>
                <c:pt idx="40">
                  <c:v>2.7758135E-2</c:v>
                </c:pt>
                <c:pt idx="41">
                  <c:v>2.2258282000000001E-2</c:v>
                </c:pt>
                <c:pt idx="42">
                  <c:v>1.8344985000000001E-2</c:v>
                </c:pt>
                <c:pt idx="43">
                  <c:v>1.8238416E-2</c:v>
                </c:pt>
                <c:pt idx="44">
                  <c:v>2.2826915999999999E-2</c:v>
                </c:pt>
                <c:pt idx="45">
                  <c:v>2.988097E-2</c:v>
                </c:pt>
                <c:pt idx="46">
                  <c:v>3.5547820000000001E-2</c:v>
                </c:pt>
                <c:pt idx="47">
                  <c:v>3.724951E-2</c:v>
                </c:pt>
                <c:pt idx="48">
                  <c:v>3.5203129999999999E-2</c:v>
                </c:pt>
                <c:pt idx="49">
                  <c:v>3.1009617999999999E-2</c:v>
                </c:pt>
                <c:pt idx="50">
                  <c:v>2.5914363999999999E-2</c:v>
                </c:pt>
                <c:pt idx="51">
                  <c:v>2.2240378000000002E-2</c:v>
                </c:pt>
                <c:pt idx="52">
                  <c:v>2.1070559999999999E-2</c:v>
                </c:pt>
                <c:pt idx="53">
                  <c:v>2.1150070999999999E-2</c:v>
                </c:pt>
                <c:pt idx="54">
                  <c:v>1.9847276000000001E-2</c:v>
                </c:pt>
                <c:pt idx="55">
                  <c:v>1.7356350999999999E-2</c:v>
                </c:pt>
                <c:pt idx="56">
                  <c:v>1.6046956000000001E-2</c:v>
                </c:pt>
                <c:pt idx="57">
                  <c:v>1.9026054000000001E-2</c:v>
                </c:pt>
                <c:pt idx="58">
                  <c:v>2.6257874E-2</c:v>
                </c:pt>
                <c:pt idx="59">
                  <c:v>3.4223142999999998E-2</c:v>
                </c:pt>
                <c:pt idx="60">
                  <c:v>3.8784939999999997E-2</c:v>
                </c:pt>
                <c:pt idx="61">
                  <c:v>4.0608419999999999E-2</c:v>
                </c:pt>
                <c:pt idx="62">
                  <c:v>4.1332859999999999E-2</c:v>
                </c:pt>
                <c:pt idx="63">
                  <c:v>4.1668950000000003E-2</c:v>
                </c:pt>
                <c:pt idx="64">
                  <c:v>4.0323209999999998E-2</c:v>
                </c:pt>
                <c:pt idx="65">
                  <c:v>3.7811222999999998E-2</c:v>
                </c:pt>
                <c:pt idx="66">
                  <c:v>3.7923804999999998E-2</c:v>
                </c:pt>
                <c:pt idx="67">
                  <c:v>4.4195257000000002E-2</c:v>
                </c:pt>
                <c:pt idx="68">
                  <c:v>5.4463039999999997E-2</c:v>
                </c:pt>
                <c:pt idx="69">
                  <c:v>6.0913330000000002E-2</c:v>
                </c:pt>
                <c:pt idx="70">
                  <c:v>5.7245259999999999E-2</c:v>
                </c:pt>
                <c:pt idx="71">
                  <c:v>4.3818169999999997E-2</c:v>
                </c:pt>
                <c:pt idx="72">
                  <c:v>2.779001E-2</c:v>
                </c:pt>
                <c:pt idx="73">
                  <c:v>1.6319667999999999E-2</c:v>
                </c:pt>
                <c:pt idx="74">
                  <c:v>1.2379836999999999E-2</c:v>
                </c:pt>
                <c:pt idx="75">
                  <c:v>1.2676274E-2</c:v>
                </c:pt>
                <c:pt idx="76">
                  <c:v>1.3172197E-2</c:v>
                </c:pt>
                <c:pt idx="77">
                  <c:v>1.28919585E-2</c:v>
                </c:pt>
                <c:pt idx="78">
                  <c:v>1.4445045E-2</c:v>
                </c:pt>
                <c:pt idx="79">
                  <c:v>1.8597751999999999E-2</c:v>
                </c:pt>
                <c:pt idx="80">
                  <c:v>2.1774437000000001E-2</c:v>
                </c:pt>
                <c:pt idx="81">
                  <c:v>1.9558844999999998E-2</c:v>
                </c:pt>
                <c:pt idx="82">
                  <c:v>1.0505769999999999E-2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5.2731360000000003E-3</c:v>
                </c:pt>
                <c:pt idx="89">
                  <c:v>1.3842253000000001E-2</c:v>
                </c:pt>
                <c:pt idx="90">
                  <c:v>1.9531293000000002E-2</c:v>
                </c:pt>
                <c:pt idx="91">
                  <c:v>2.2989320000000001E-2</c:v>
                </c:pt>
                <c:pt idx="92">
                  <c:v>2.4494302999999999E-2</c:v>
                </c:pt>
                <c:pt idx="93">
                  <c:v>2.5111430000000001E-2</c:v>
                </c:pt>
                <c:pt idx="94">
                  <c:v>2.5162650000000002E-2</c:v>
                </c:pt>
                <c:pt idx="95">
                  <c:v>2.4720157999999999E-2</c:v>
                </c:pt>
                <c:pt idx="96">
                  <c:v>2.5598724999999999E-2</c:v>
                </c:pt>
                <c:pt idx="97">
                  <c:v>2.7094705E-2</c:v>
                </c:pt>
                <c:pt idx="98">
                  <c:v>2.834801E-2</c:v>
                </c:pt>
                <c:pt idx="99">
                  <c:v>2.8982577999999998E-2</c:v>
                </c:pt>
                <c:pt idx="100">
                  <c:v>2.8956618E-2</c:v>
                </c:pt>
                <c:pt idx="101">
                  <c:v>2.8138119999999999E-2</c:v>
                </c:pt>
                <c:pt idx="102">
                  <c:v>2.7326764999999999E-2</c:v>
                </c:pt>
                <c:pt idx="103">
                  <c:v>2.6936771000000002E-2</c:v>
                </c:pt>
                <c:pt idx="104">
                  <c:v>2.5908185E-2</c:v>
                </c:pt>
                <c:pt idx="105">
                  <c:v>2.4292480000000002E-2</c:v>
                </c:pt>
                <c:pt idx="106">
                  <c:v>2.2014167000000001E-2</c:v>
                </c:pt>
                <c:pt idx="107">
                  <c:v>1.9589546999999999E-2</c:v>
                </c:pt>
                <c:pt idx="108">
                  <c:v>1.5956186000000001E-2</c:v>
                </c:pt>
                <c:pt idx="109">
                  <c:v>1.1752366E-2</c:v>
                </c:pt>
                <c:pt idx="110">
                  <c:v>7.5704073999999996E-3</c:v>
                </c:pt>
                <c:pt idx="111">
                  <c:v>3.3546779999999998E-3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0A40-458F-A834-E4DC3395BFDF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[2]Sheet1!$D$340:$DT$340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1.3899999999999999E-4</c:v>
                </c:pt>
                <c:pt idx="4">
                  <c:v>2.4260372999999999E-3</c:v>
                </c:pt>
                <c:pt idx="5">
                  <c:v>4.1656718000000004E-3</c:v>
                </c:pt>
                <c:pt idx="6">
                  <c:v>5.2082129999999997E-3</c:v>
                </c:pt>
                <c:pt idx="7">
                  <c:v>6.1215096999999996E-3</c:v>
                </c:pt>
                <c:pt idx="8">
                  <c:v>5.4796269999999999E-3</c:v>
                </c:pt>
                <c:pt idx="9">
                  <c:v>2.6325095000000001E-3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1.1126975999999999E-3</c:v>
                </c:pt>
                <c:pt idx="15">
                  <c:v>7.4655763000000003E-3</c:v>
                </c:pt>
                <c:pt idx="16">
                  <c:v>1.2276738000000001E-2</c:v>
                </c:pt>
                <c:pt idx="17">
                  <c:v>1.2066446999999999E-2</c:v>
                </c:pt>
                <c:pt idx="18">
                  <c:v>7.2144940000000001E-3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7.8141744999999999E-3</c:v>
                </c:pt>
                <c:pt idx="27">
                  <c:v>1.3677444E-2</c:v>
                </c:pt>
                <c:pt idx="28">
                  <c:v>1.7854077999999999E-2</c:v>
                </c:pt>
                <c:pt idx="29">
                  <c:v>2.012883E-2</c:v>
                </c:pt>
                <c:pt idx="30">
                  <c:v>2.2453170000000001E-2</c:v>
                </c:pt>
                <c:pt idx="31">
                  <c:v>2.5237978000000001E-2</c:v>
                </c:pt>
                <c:pt idx="32">
                  <c:v>2.8167208999999999E-2</c:v>
                </c:pt>
                <c:pt idx="33">
                  <c:v>3.2784905000000003E-2</c:v>
                </c:pt>
                <c:pt idx="34">
                  <c:v>3.8462292000000002E-2</c:v>
                </c:pt>
                <c:pt idx="35">
                  <c:v>4.3892349999999997E-2</c:v>
                </c:pt>
                <c:pt idx="36">
                  <c:v>4.6613460000000002E-2</c:v>
                </c:pt>
                <c:pt idx="37">
                  <c:v>4.5158442E-2</c:v>
                </c:pt>
                <c:pt idx="38">
                  <c:v>4.0550379999999997E-2</c:v>
                </c:pt>
                <c:pt idx="39">
                  <c:v>3.462001E-2</c:v>
                </c:pt>
                <c:pt idx="40">
                  <c:v>2.8066572000000001E-2</c:v>
                </c:pt>
                <c:pt idx="41">
                  <c:v>2.2593789E-2</c:v>
                </c:pt>
                <c:pt idx="42">
                  <c:v>1.8753125999999998E-2</c:v>
                </c:pt>
                <c:pt idx="43">
                  <c:v>1.8704920999999999E-2</c:v>
                </c:pt>
                <c:pt idx="44">
                  <c:v>2.3259229999999999E-2</c:v>
                </c:pt>
                <c:pt idx="45">
                  <c:v>3.0108485000000001E-2</c:v>
                </c:pt>
                <c:pt idx="46">
                  <c:v>3.5422202E-2</c:v>
                </c:pt>
                <c:pt idx="47">
                  <c:v>3.6782286999999997E-2</c:v>
                </c:pt>
                <c:pt idx="48">
                  <c:v>3.4571684999999998E-2</c:v>
                </c:pt>
                <c:pt idx="49">
                  <c:v>3.0457774E-2</c:v>
                </c:pt>
                <c:pt idx="50">
                  <c:v>2.5545216999999999E-2</c:v>
                </c:pt>
                <c:pt idx="51">
                  <c:v>2.2000179000000002E-2</c:v>
                </c:pt>
                <c:pt idx="52">
                  <c:v>2.0837261999999999E-2</c:v>
                </c:pt>
                <c:pt idx="53">
                  <c:v>2.0860351999999999E-2</c:v>
                </c:pt>
                <c:pt idx="54">
                  <c:v>1.95281E-2</c:v>
                </c:pt>
                <c:pt idx="55">
                  <c:v>1.7059019000000002E-2</c:v>
                </c:pt>
                <c:pt idx="56">
                  <c:v>1.5829718E-2</c:v>
                </c:pt>
                <c:pt idx="57">
                  <c:v>1.8908174999999999E-2</c:v>
                </c:pt>
                <c:pt idx="58">
                  <c:v>2.6184567999999998E-2</c:v>
                </c:pt>
                <c:pt idx="59">
                  <c:v>3.4057535E-2</c:v>
                </c:pt>
                <c:pt idx="60">
                  <c:v>3.8413070000000001E-2</c:v>
                </c:pt>
                <c:pt idx="61">
                  <c:v>4.0057969999999998E-2</c:v>
                </c:pt>
                <c:pt idx="62">
                  <c:v>4.0771168000000003E-2</c:v>
                </c:pt>
                <c:pt idx="63">
                  <c:v>4.1281927000000003E-2</c:v>
                </c:pt>
                <c:pt idx="64">
                  <c:v>4.0190674000000003E-2</c:v>
                </c:pt>
                <c:pt idx="65">
                  <c:v>3.7878778000000002E-2</c:v>
                </c:pt>
                <c:pt idx="66">
                  <c:v>3.8117524E-2</c:v>
                </c:pt>
                <c:pt idx="67">
                  <c:v>4.4454355000000001E-2</c:v>
                </c:pt>
                <c:pt idx="68">
                  <c:v>5.4696887999999999E-2</c:v>
                </c:pt>
                <c:pt idx="69">
                  <c:v>6.0945159999999998E-2</c:v>
                </c:pt>
                <c:pt idx="70">
                  <c:v>5.6913315999999999E-2</c:v>
                </c:pt>
                <c:pt idx="71">
                  <c:v>4.3156124999999997E-2</c:v>
                </c:pt>
                <c:pt idx="72">
                  <c:v>2.7079048000000001E-2</c:v>
                </c:pt>
                <c:pt idx="73">
                  <c:v>1.5885353000000001E-2</c:v>
                </c:pt>
                <c:pt idx="74">
                  <c:v>1.2335448000000001E-2</c:v>
                </c:pt>
                <c:pt idx="75">
                  <c:v>1.28533095E-2</c:v>
                </c:pt>
                <c:pt idx="76">
                  <c:v>1.3339724000000001E-2</c:v>
                </c:pt>
                <c:pt idx="77">
                  <c:v>1.29605355E-2</c:v>
                </c:pt>
                <c:pt idx="78">
                  <c:v>1.4451096E-2</c:v>
                </c:pt>
                <c:pt idx="79">
                  <c:v>1.8568706000000001E-2</c:v>
                </c:pt>
                <c:pt idx="80">
                  <c:v>2.1669767999999999E-2</c:v>
                </c:pt>
                <c:pt idx="81">
                  <c:v>1.9347924999999998E-2</c:v>
                </c:pt>
                <c:pt idx="82">
                  <c:v>1.0251863E-2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5.5714370000000003E-3</c:v>
                </c:pt>
                <c:pt idx="89">
                  <c:v>1.3987513E-2</c:v>
                </c:pt>
                <c:pt idx="90">
                  <c:v>1.9544889999999999E-2</c:v>
                </c:pt>
                <c:pt idx="91">
                  <c:v>2.2937091E-2</c:v>
                </c:pt>
                <c:pt idx="92">
                  <c:v>2.4413068E-2</c:v>
                </c:pt>
                <c:pt idx="93">
                  <c:v>2.5004897000000002E-2</c:v>
                </c:pt>
                <c:pt idx="94">
                  <c:v>2.5026402E-2</c:v>
                </c:pt>
                <c:pt idx="95">
                  <c:v>2.4558047E-2</c:v>
                </c:pt>
                <c:pt idx="96">
                  <c:v>2.5397116000000001E-2</c:v>
                </c:pt>
                <c:pt idx="97">
                  <c:v>2.6869649999999998E-2</c:v>
                </c:pt>
                <c:pt idx="98">
                  <c:v>2.8141403999999998E-2</c:v>
                </c:pt>
                <c:pt idx="99">
                  <c:v>2.8829326999999998E-2</c:v>
                </c:pt>
                <c:pt idx="100">
                  <c:v>2.8848990000000001E-2</c:v>
                </c:pt>
                <c:pt idx="101">
                  <c:v>2.8091127E-2</c:v>
                </c:pt>
                <c:pt idx="102">
                  <c:v>2.7293919999999999E-2</c:v>
                </c:pt>
                <c:pt idx="103">
                  <c:v>2.6883211000000001E-2</c:v>
                </c:pt>
                <c:pt idx="104">
                  <c:v>2.5817950999999999E-2</c:v>
                </c:pt>
                <c:pt idx="105">
                  <c:v>2.4155612999999999E-2</c:v>
                </c:pt>
                <c:pt idx="106">
                  <c:v>2.1823842E-2</c:v>
                </c:pt>
                <c:pt idx="107">
                  <c:v>1.933584E-2</c:v>
                </c:pt>
                <c:pt idx="108">
                  <c:v>1.5642687999999998E-2</c:v>
                </c:pt>
                <c:pt idx="109">
                  <c:v>1.1387515000000001E-2</c:v>
                </c:pt>
                <c:pt idx="110">
                  <c:v>7.1660513000000002E-3</c:v>
                </c:pt>
                <c:pt idx="111">
                  <c:v>3.0542010999999999E-3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0A40-458F-A834-E4DC3395BFDF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[2]Sheet1!$D$341:$DT$341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3.3700000000000001E-4</c:v>
                </c:pt>
                <c:pt idx="4">
                  <c:v>2.4298865000000002E-3</c:v>
                </c:pt>
                <c:pt idx="5">
                  <c:v>3.9673447999999997E-3</c:v>
                </c:pt>
                <c:pt idx="6">
                  <c:v>5.0076679999999998E-3</c:v>
                </c:pt>
                <c:pt idx="7">
                  <c:v>6.0534830000000001E-3</c:v>
                </c:pt>
                <c:pt idx="8">
                  <c:v>5.5835675E-3</c:v>
                </c:pt>
                <c:pt idx="9">
                  <c:v>2.8137316000000001E-3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9.6400000000000001E-4</c:v>
                </c:pt>
                <c:pt idx="15">
                  <c:v>7.3309919999999997E-3</c:v>
                </c:pt>
                <c:pt idx="16">
                  <c:v>1.2181872999999999E-2</c:v>
                </c:pt>
                <c:pt idx="17">
                  <c:v>1.1993423E-2</c:v>
                </c:pt>
                <c:pt idx="18">
                  <c:v>7.057781E-3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4.2599999999999999E-5</c:v>
                </c:pt>
                <c:pt idx="26">
                  <c:v>8.001701E-3</c:v>
                </c:pt>
                <c:pt idx="27">
                  <c:v>1.38264615E-2</c:v>
                </c:pt>
                <c:pt idx="28">
                  <c:v>1.7919904E-2</c:v>
                </c:pt>
                <c:pt idx="29">
                  <c:v>2.0076960000000001E-2</c:v>
                </c:pt>
                <c:pt idx="30">
                  <c:v>2.2328890000000001E-2</c:v>
                </c:pt>
                <c:pt idx="31">
                  <c:v>2.5115709999999999E-2</c:v>
                </c:pt>
                <c:pt idx="32">
                  <c:v>2.8120756E-2</c:v>
                </c:pt>
                <c:pt idx="33">
                  <c:v>3.2805569999999999E-2</c:v>
                </c:pt>
                <c:pt idx="34">
                  <c:v>3.8539927000000002E-2</c:v>
                </c:pt>
                <c:pt idx="35">
                  <c:v>4.3968220000000002E-2</c:v>
                </c:pt>
                <c:pt idx="36">
                  <c:v>4.6654983999999997E-2</c:v>
                </c:pt>
                <c:pt idx="37">
                  <c:v>4.519749E-2</c:v>
                </c:pt>
                <c:pt idx="38">
                  <c:v>4.0636957000000001E-2</c:v>
                </c:pt>
                <c:pt idx="39">
                  <c:v>3.4769176999999998E-2</c:v>
                </c:pt>
                <c:pt idx="40">
                  <c:v>2.8245012999999999E-2</c:v>
                </c:pt>
                <c:pt idx="41">
                  <c:v>2.2702690000000001E-2</c:v>
                </c:pt>
                <c:pt idx="42">
                  <c:v>1.8713351E-2</c:v>
                </c:pt>
                <c:pt idx="43">
                  <c:v>1.8519397999999999E-2</c:v>
                </c:pt>
                <c:pt idx="44">
                  <c:v>2.3030294E-2</c:v>
                </c:pt>
                <c:pt idx="45">
                  <c:v>3.0012297E-2</c:v>
                </c:pt>
                <c:pt idx="46">
                  <c:v>3.5564255000000003E-2</c:v>
                </c:pt>
                <c:pt idx="47">
                  <c:v>3.7151157999999997E-2</c:v>
                </c:pt>
                <c:pt idx="48">
                  <c:v>3.5048484999999997E-2</c:v>
                </c:pt>
                <c:pt idx="49">
                  <c:v>3.0947637E-2</c:v>
                </c:pt>
                <c:pt idx="50">
                  <c:v>2.6017954999999999E-2</c:v>
                </c:pt>
                <c:pt idx="51">
                  <c:v>2.2439781999999998E-2</c:v>
                </c:pt>
                <c:pt idx="52">
                  <c:v>2.1163534000000001E-2</c:v>
                </c:pt>
                <c:pt idx="53">
                  <c:v>2.0970333000000001E-2</c:v>
                </c:pt>
                <c:pt idx="54">
                  <c:v>1.9404398E-2</c:v>
                </c:pt>
                <c:pt idx="55">
                  <c:v>1.6813887E-2</c:v>
                </c:pt>
                <c:pt idx="56">
                  <c:v>1.5646627E-2</c:v>
                </c:pt>
                <c:pt idx="57">
                  <c:v>1.8824392999999998E-2</c:v>
                </c:pt>
                <c:pt idx="58">
                  <c:v>2.6140067999999999E-2</c:v>
                </c:pt>
                <c:pt idx="59">
                  <c:v>3.4002464000000003E-2</c:v>
                </c:pt>
                <c:pt idx="60">
                  <c:v>3.8392643999999997E-2</c:v>
                </c:pt>
                <c:pt idx="61">
                  <c:v>4.0127917999999999E-2</c:v>
                </c:pt>
                <c:pt idx="62">
                  <c:v>4.0869799999999998E-2</c:v>
                </c:pt>
                <c:pt idx="63">
                  <c:v>4.1245143999999997E-2</c:v>
                </c:pt>
                <c:pt idx="64">
                  <c:v>3.9901190000000003E-2</c:v>
                </c:pt>
                <c:pt idx="65">
                  <c:v>3.7379679999999998E-2</c:v>
                </c:pt>
                <c:pt idx="66">
                  <c:v>3.7529279999999998E-2</c:v>
                </c:pt>
                <c:pt idx="67">
                  <c:v>4.3890249999999999E-2</c:v>
                </c:pt>
                <c:pt idx="68">
                  <c:v>5.4248671999999998E-2</c:v>
                </c:pt>
                <c:pt idx="69">
                  <c:v>6.0746867000000003E-2</c:v>
                </c:pt>
                <c:pt idx="70">
                  <c:v>5.7092767000000003E-2</c:v>
                </c:pt>
                <c:pt idx="71">
                  <c:v>4.373556E-2</c:v>
                </c:pt>
                <c:pt idx="72">
                  <c:v>2.7848983000000001E-2</c:v>
                </c:pt>
                <c:pt idx="73">
                  <c:v>1.6495244999999999E-2</c:v>
                </c:pt>
                <c:pt idx="74">
                  <c:v>1.2520666E-2</c:v>
                </c:pt>
                <c:pt idx="75">
                  <c:v>1.2602532E-2</c:v>
                </c:pt>
                <c:pt idx="76">
                  <c:v>1.2886589E-2</c:v>
                </c:pt>
                <c:pt idx="77">
                  <c:v>1.2598040499999999E-2</c:v>
                </c:pt>
                <c:pt idx="78">
                  <c:v>1.4348842000000001E-2</c:v>
                </c:pt>
                <c:pt idx="79">
                  <c:v>1.8667110000000001E-2</c:v>
                </c:pt>
                <c:pt idx="80">
                  <c:v>2.1764605999999999E-2</c:v>
                </c:pt>
                <c:pt idx="81">
                  <c:v>1.9231181999999999E-2</c:v>
                </c:pt>
                <c:pt idx="82">
                  <c:v>9.8617310000000003E-3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5.7895024999999999E-3</c:v>
                </c:pt>
                <c:pt idx="89">
                  <c:v>1.4141101E-2</c:v>
                </c:pt>
                <c:pt idx="90">
                  <c:v>1.9603244999999998E-2</c:v>
                </c:pt>
                <c:pt idx="91">
                  <c:v>2.2919858000000001E-2</c:v>
                </c:pt>
                <c:pt idx="92">
                  <c:v>2.4375721999999999E-2</c:v>
                </c:pt>
                <c:pt idx="93">
                  <c:v>2.4978396E-2</c:v>
                </c:pt>
                <c:pt idx="94">
                  <c:v>2.5031392E-2</c:v>
                </c:pt>
                <c:pt idx="95">
                  <c:v>2.4575267000000001E-2</c:v>
                </c:pt>
                <c:pt idx="96">
                  <c:v>2.5415149000000001E-2</c:v>
                </c:pt>
                <c:pt idx="97">
                  <c:v>2.686123E-2</c:v>
                </c:pt>
                <c:pt idx="98">
                  <c:v>2.8090283000000001E-2</c:v>
                </c:pt>
                <c:pt idx="99">
                  <c:v>2.8726092000000002E-2</c:v>
                </c:pt>
                <c:pt idx="100">
                  <c:v>2.8706707000000001E-2</c:v>
                </c:pt>
                <c:pt idx="101">
                  <c:v>2.7919149000000001E-2</c:v>
                </c:pt>
                <c:pt idx="102">
                  <c:v>2.7131369999999998E-2</c:v>
                </c:pt>
                <c:pt idx="103">
                  <c:v>2.6739354999999999E-2</c:v>
                </c:pt>
                <c:pt idx="104">
                  <c:v>2.5711613000000001E-2</c:v>
                </c:pt>
                <c:pt idx="105">
                  <c:v>2.4106985000000001E-2</c:v>
                </c:pt>
                <c:pt idx="106">
                  <c:v>2.1844668000000001E-2</c:v>
                </c:pt>
                <c:pt idx="107">
                  <c:v>1.9462231999999999E-2</c:v>
                </c:pt>
                <c:pt idx="108">
                  <c:v>1.5840050000000001E-2</c:v>
                </c:pt>
                <c:pt idx="109">
                  <c:v>1.1652845E-2</c:v>
                </c:pt>
                <c:pt idx="110">
                  <c:v>7.4919052000000002E-3</c:v>
                </c:pt>
                <c:pt idx="111">
                  <c:v>3.4192993999999999E-3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0A40-458F-A834-E4DC3395BFDF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[2]Sheet1!$D$342:$DT$342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2.1631651999999999E-3</c:v>
                </c:pt>
                <c:pt idx="5">
                  <c:v>3.8336684999999999E-3</c:v>
                </c:pt>
                <c:pt idx="6">
                  <c:v>4.9111490000000001E-3</c:v>
                </c:pt>
                <c:pt idx="7">
                  <c:v>6.0185333999999997E-3</c:v>
                </c:pt>
                <c:pt idx="8">
                  <c:v>5.6342323999999996E-3</c:v>
                </c:pt>
                <c:pt idx="9">
                  <c:v>2.9681771999999999E-3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1.1367327999999999E-3</c:v>
                </c:pt>
                <c:pt idx="15">
                  <c:v>7.5073372999999999E-3</c:v>
                </c:pt>
                <c:pt idx="16">
                  <c:v>1.2273597000000001E-2</c:v>
                </c:pt>
                <c:pt idx="17">
                  <c:v>1.1938351999999999E-2</c:v>
                </c:pt>
                <c:pt idx="18">
                  <c:v>6.9589674999999997E-3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1.8900000000000001E-4</c:v>
                </c:pt>
                <c:pt idx="26">
                  <c:v>8.1149459999999996E-3</c:v>
                </c:pt>
                <c:pt idx="27">
                  <c:v>1.3861785E-2</c:v>
                </c:pt>
                <c:pt idx="28">
                  <c:v>1.7855256999999999E-2</c:v>
                </c:pt>
                <c:pt idx="29">
                  <c:v>1.9931042999999999E-2</c:v>
                </c:pt>
                <c:pt idx="30">
                  <c:v>2.2139539999999999E-2</c:v>
                </c:pt>
                <c:pt idx="31">
                  <c:v>2.4880134000000002E-2</c:v>
                </c:pt>
                <c:pt idx="32">
                  <c:v>2.7847891999999999E-2</c:v>
                </c:pt>
                <c:pt idx="33">
                  <c:v>3.2556205999999997E-2</c:v>
                </c:pt>
                <c:pt idx="34">
                  <c:v>3.8358730000000001E-2</c:v>
                </c:pt>
                <c:pt idx="35">
                  <c:v>4.3873995999999998E-2</c:v>
                </c:pt>
                <c:pt idx="36">
                  <c:v>4.6614453E-2</c:v>
                </c:pt>
                <c:pt idx="37">
                  <c:v>4.5152057000000002E-2</c:v>
                </c:pt>
                <c:pt idx="38">
                  <c:v>4.0528595000000001E-2</c:v>
                </c:pt>
                <c:pt idx="39">
                  <c:v>3.4602527000000001E-2</c:v>
                </c:pt>
                <c:pt idx="40">
                  <c:v>2.8065329999999999E-2</c:v>
                </c:pt>
                <c:pt idx="41">
                  <c:v>2.2588829000000001E-2</c:v>
                </c:pt>
                <c:pt idx="42">
                  <c:v>1.8633466000000001E-2</c:v>
                </c:pt>
                <c:pt idx="43">
                  <c:v>1.8374588000000001E-2</c:v>
                </c:pt>
                <c:pt idx="44">
                  <c:v>2.2742346E-2</c:v>
                </c:pt>
                <c:pt idx="45">
                  <c:v>2.9672323E-2</c:v>
                </c:pt>
                <c:pt idx="46">
                  <c:v>3.5348101999999999E-2</c:v>
                </c:pt>
                <c:pt idx="47">
                  <c:v>3.7121479999999998E-2</c:v>
                </c:pt>
                <c:pt idx="48">
                  <c:v>3.5078287E-2</c:v>
                </c:pt>
                <c:pt idx="49">
                  <c:v>3.0793135999999999E-2</c:v>
                </c:pt>
                <c:pt idx="50">
                  <c:v>2.5548568000000001E-2</c:v>
                </c:pt>
                <c:pt idx="51">
                  <c:v>2.177658E-2</c:v>
                </c:pt>
                <c:pt idx="52">
                  <c:v>2.0610064000000001E-2</c:v>
                </c:pt>
                <c:pt idx="53">
                  <c:v>2.0731458000000001E-2</c:v>
                </c:pt>
                <c:pt idx="54">
                  <c:v>1.9459312999999999E-2</c:v>
                </c:pt>
                <c:pt idx="55">
                  <c:v>1.6934007000000001E-2</c:v>
                </c:pt>
                <c:pt idx="56">
                  <c:v>1.5594378000000001E-2</c:v>
                </c:pt>
                <c:pt idx="57">
                  <c:v>1.8546192E-2</c:v>
                </c:pt>
                <c:pt idx="58">
                  <c:v>2.5785286000000001E-2</c:v>
                </c:pt>
                <c:pt idx="59">
                  <c:v>3.3813808000000001E-2</c:v>
                </c:pt>
                <c:pt idx="60">
                  <c:v>3.8485747000000001E-2</c:v>
                </c:pt>
                <c:pt idx="61">
                  <c:v>4.0378980000000002E-2</c:v>
                </c:pt>
                <c:pt idx="62">
                  <c:v>4.1016116999999998E-2</c:v>
                </c:pt>
                <c:pt idx="63">
                  <c:v>4.1127257E-2</c:v>
                </c:pt>
                <c:pt idx="64">
                  <c:v>3.9609470000000001E-2</c:v>
                </c:pt>
                <c:pt idx="65">
                  <c:v>3.7150445999999997E-2</c:v>
                </c:pt>
                <c:pt idx="66">
                  <c:v>3.7475492999999999E-2</c:v>
                </c:pt>
                <c:pt idx="67">
                  <c:v>4.3903989999999997E-2</c:v>
                </c:pt>
                <c:pt idx="68">
                  <c:v>5.4108147000000002E-2</c:v>
                </c:pt>
                <c:pt idx="69">
                  <c:v>6.0379176999999999E-2</c:v>
                </c:pt>
                <c:pt idx="70">
                  <c:v>5.6630284000000003E-2</c:v>
                </c:pt>
                <c:pt idx="71">
                  <c:v>4.3392856E-2</c:v>
                </c:pt>
                <c:pt idx="72">
                  <c:v>2.7795634999999999E-2</c:v>
                </c:pt>
                <c:pt idx="73">
                  <c:v>1.6731561999999998E-2</c:v>
                </c:pt>
                <c:pt idx="74">
                  <c:v>1.2875196E-2</c:v>
                </c:pt>
                <c:pt idx="75">
                  <c:v>1.2801991E-2</c:v>
                </c:pt>
                <c:pt idx="76">
                  <c:v>1.2705858E-2</c:v>
                </c:pt>
                <c:pt idx="77">
                  <c:v>1.2056503999999999E-2</c:v>
                </c:pt>
                <c:pt idx="78">
                  <c:v>1.36525E-2</c:v>
                </c:pt>
                <c:pt idx="79">
                  <c:v>1.8106939999999998E-2</c:v>
                </c:pt>
                <c:pt idx="80">
                  <c:v>2.1577875999999999E-2</c:v>
                </c:pt>
                <c:pt idx="81">
                  <c:v>1.9530018999999999E-2</c:v>
                </c:pt>
                <c:pt idx="82">
                  <c:v>1.0563390000000001E-2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5.0254080000000003E-3</c:v>
                </c:pt>
                <c:pt idx="89">
                  <c:v>1.3532224000000001E-2</c:v>
                </c:pt>
                <c:pt idx="90">
                  <c:v>1.9262299E-2</c:v>
                </c:pt>
                <c:pt idx="91">
                  <c:v>2.2797570999999999E-2</c:v>
                </c:pt>
                <c:pt idx="92">
                  <c:v>2.4383091999999999E-2</c:v>
                </c:pt>
                <c:pt idx="93">
                  <c:v>2.5071260000000001E-2</c:v>
                </c:pt>
                <c:pt idx="94">
                  <c:v>2.5195517000000001E-2</c:v>
                </c:pt>
                <c:pt idx="95">
                  <c:v>2.4830343000000001E-2</c:v>
                </c:pt>
                <c:pt idx="96">
                  <c:v>2.5731461000000001E-2</c:v>
                </c:pt>
                <c:pt idx="97">
                  <c:v>2.7214004E-2</c:v>
                </c:pt>
                <c:pt idx="98">
                  <c:v>2.8414664999999999E-2</c:v>
                </c:pt>
                <c:pt idx="99">
                  <c:v>2.8964797E-2</c:v>
                </c:pt>
                <c:pt idx="100">
                  <c:v>2.8822490999999999E-2</c:v>
                </c:pt>
                <c:pt idx="101">
                  <c:v>2.80118E-2</c:v>
                </c:pt>
                <c:pt idx="102">
                  <c:v>2.7097104E-2</c:v>
                </c:pt>
                <c:pt idx="103">
                  <c:v>2.6632342E-2</c:v>
                </c:pt>
                <c:pt idx="104">
                  <c:v>2.5552836999999998E-2</c:v>
                </c:pt>
                <c:pt idx="105">
                  <c:v>2.391474E-2</c:v>
                </c:pt>
                <c:pt idx="106">
                  <c:v>2.1633431000000002E-2</c:v>
                </c:pt>
                <c:pt idx="107">
                  <c:v>1.918421E-2</c:v>
                </c:pt>
                <c:pt idx="108">
                  <c:v>1.5572542E-2</c:v>
                </c:pt>
                <c:pt idx="109">
                  <c:v>1.1384164E-2</c:v>
                </c:pt>
                <c:pt idx="110">
                  <c:v>7.2062360000000004E-3</c:v>
                </c:pt>
                <c:pt idx="111">
                  <c:v>3.2503668E-3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0A40-458F-A834-E4DC3395BFDF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[2]Sheet1!$D$343:$DT$343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1.9402292E-3</c:v>
                </c:pt>
                <c:pt idx="5">
                  <c:v>3.6606287999999998E-3</c:v>
                </c:pt>
                <c:pt idx="6">
                  <c:v>4.9245134000000003E-3</c:v>
                </c:pt>
                <c:pt idx="7">
                  <c:v>6.086541E-3</c:v>
                </c:pt>
                <c:pt idx="8">
                  <c:v>5.6312840000000003E-3</c:v>
                </c:pt>
                <c:pt idx="9">
                  <c:v>2.8721571000000002E-3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1.1413496E-3</c:v>
                </c:pt>
                <c:pt idx="15">
                  <c:v>7.3996950000000004E-3</c:v>
                </c:pt>
                <c:pt idx="16">
                  <c:v>1.2077464E-2</c:v>
                </c:pt>
                <c:pt idx="17">
                  <c:v>1.1753932999999999E-2</c:v>
                </c:pt>
                <c:pt idx="18">
                  <c:v>6.8073980000000001E-3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1.5699999999999999E-4</c:v>
                </c:pt>
                <c:pt idx="26">
                  <c:v>8.1352330000000004E-3</c:v>
                </c:pt>
                <c:pt idx="27">
                  <c:v>1.3970288000000001E-2</c:v>
                </c:pt>
                <c:pt idx="28">
                  <c:v>1.8012642999999998E-2</c:v>
                </c:pt>
                <c:pt idx="29">
                  <c:v>2.0117616000000001E-2</c:v>
                </c:pt>
                <c:pt idx="30">
                  <c:v>2.2317408E-2</c:v>
                </c:pt>
                <c:pt idx="31">
                  <c:v>2.5030449E-2</c:v>
                </c:pt>
                <c:pt idx="32">
                  <c:v>2.7908972000000001E-2</c:v>
                </c:pt>
                <c:pt idx="33">
                  <c:v>3.2416279999999999E-2</c:v>
                </c:pt>
                <c:pt idx="34">
                  <c:v>3.7969650000000001E-2</c:v>
                </c:pt>
                <c:pt idx="35">
                  <c:v>4.3309536000000003E-2</c:v>
                </c:pt>
                <c:pt idx="36">
                  <c:v>4.6033396999999997E-2</c:v>
                </c:pt>
                <c:pt idx="37">
                  <c:v>4.4724498000000001E-2</c:v>
                </c:pt>
                <c:pt idx="38">
                  <c:v>4.0342897000000003E-2</c:v>
                </c:pt>
                <c:pt idx="39">
                  <c:v>3.4681103999999997E-2</c:v>
                </c:pt>
                <c:pt idx="40">
                  <c:v>2.8337779E-2</c:v>
                </c:pt>
                <c:pt idx="41">
                  <c:v>2.284371E-2</c:v>
                </c:pt>
                <c:pt idx="42">
                  <c:v>1.8787011999999999E-2</c:v>
                </c:pt>
                <c:pt idx="43">
                  <c:v>1.846739E-2</c:v>
                </c:pt>
                <c:pt idx="44">
                  <c:v>2.2871463000000002E-2</c:v>
                </c:pt>
                <c:pt idx="45">
                  <c:v>2.9812152000000001E-2</c:v>
                </c:pt>
                <c:pt idx="46">
                  <c:v>3.5362101999999999E-2</c:v>
                </c:pt>
                <c:pt idx="47">
                  <c:v>3.6867629999999998E-2</c:v>
                </c:pt>
                <c:pt idx="48">
                  <c:v>3.4606244000000001E-2</c:v>
                </c:pt>
                <c:pt idx="49">
                  <c:v>3.0334706999999999E-2</c:v>
                </c:pt>
                <c:pt idx="50">
                  <c:v>2.5282145999999998E-2</c:v>
                </c:pt>
                <c:pt idx="51">
                  <c:v>2.1637720999999999E-2</c:v>
                </c:pt>
                <c:pt idx="52">
                  <c:v>2.0380613999999998E-2</c:v>
                </c:pt>
                <c:pt idx="53">
                  <c:v>2.0287737E-2</c:v>
                </c:pt>
                <c:pt idx="54">
                  <c:v>1.8918408000000001E-2</c:v>
                </c:pt>
                <c:pt idx="55">
                  <c:v>1.6546254999999999E-2</c:v>
                </c:pt>
                <c:pt idx="56">
                  <c:v>1.5522427E-2</c:v>
                </c:pt>
                <c:pt idx="57">
                  <c:v>1.8731885E-2</c:v>
                </c:pt>
                <c:pt idx="58">
                  <c:v>2.6009002999999999E-2</c:v>
                </c:pt>
                <c:pt idx="59">
                  <c:v>3.3840552000000003E-2</c:v>
                </c:pt>
                <c:pt idx="60">
                  <c:v>3.8197290000000002E-2</c:v>
                </c:pt>
                <c:pt idx="61">
                  <c:v>3.9844073000000001E-2</c:v>
                </c:pt>
                <c:pt idx="62">
                  <c:v>4.0423873999999999E-2</c:v>
                </c:pt>
                <c:pt idx="63">
                  <c:v>4.0641959999999998E-2</c:v>
                </c:pt>
                <c:pt idx="64">
                  <c:v>3.9249856E-2</c:v>
                </c:pt>
                <c:pt idx="65">
                  <c:v>3.6835693000000003E-2</c:v>
                </c:pt>
                <c:pt idx="66">
                  <c:v>3.7134856000000001E-2</c:v>
                </c:pt>
                <c:pt idx="67">
                  <c:v>4.3574373999999999E-2</c:v>
                </c:pt>
                <c:pt idx="68">
                  <c:v>5.3929686999999997E-2</c:v>
                </c:pt>
                <c:pt idx="69">
                  <c:v>6.0469460000000003E-2</c:v>
                </c:pt>
                <c:pt idx="70">
                  <c:v>5.6963260000000002E-2</c:v>
                </c:pt>
                <c:pt idx="71">
                  <c:v>4.3754090000000002E-2</c:v>
                </c:pt>
                <c:pt idx="72">
                  <c:v>2.7879052000000001E-2</c:v>
                </c:pt>
                <c:pt idx="73">
                  <c:v>1.6351899999999999E-2</c:v>
                </c:pt>
                <c:pt idx="74">
                  <c:v>1.210573E-2</c:v>
                </c:pt>
                <c:pt idx="75">
                  <c:v>1.19573735E-2</c:v>
                </c:pt>
                <c:pt idx="76">
                  <c:v>1.2166705E-2</c:v>
                </c:pt>
                <c:pt idx="77">
                  <c:v>1.2069944000000001E-2</c:v>
                </c:pt>
                <c:pt idx="78">
                  <c:v>1.4211155499999999E-2</c:v>
                </c:pt>
                <c:pt idx="79">
                  <c:v>1.8916616000000001E-2</c:v>
                </c:pt>
                <c:pt idx="80">
                  <c:v>2.2228181E-2</c:v>
                </c:pt>
                <c:pt idx="81">
                  <c:v>1.9701082000000002E-2</c:v>
                </c:pt>
                <c:pt idx="82">
                  <c:v>1.02129495E-2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5.0148275000000001E-3</c:v>
                </c:pt>
                <c:pt idx="89">
                  <c:v>1.33916335E-2</c:v>
                </c:pt>
                <c:pt idx="90">
                  <c:v>1.9072186000000001E-2</c:v>
                </c:pt>
                <c:pt idx="91">
                  <c:v>2.2676673000000001E-2</c:v>
                </c:pt>
                <c:pt idx="92">
                  <c:v>2.4445999999999999E-2</c:v>
                </c:pt>
                <c:pt idx="93">
                  <c:v>2.5284316000000001E-2</c:v>
                </c:pt>
                <c:pt idx="94">
                  <c:v>2.547512E-2</c:v>
                </c:pt>
                <c:pt idx="95">
                  <c:v>2.5111476000000001E-2</c:v>
                </c:pt>
                <c:pt idx="96">
                  <c:v>2.5904143000000001E-2</c:v>
                </c:pt>
                <c:pt idx="97">
                  <c:v>2.7219469999999999E-2</c:v>
                </c:pt>
                <c:pt idx="98">
                  <c:v>2.8262145999999998E-2</c:v>
                </c:pt>
                <c:pt idx="99">
                  <c:v>2.8695386E-2</c:v>
                </c:pt>
                <c:pt idx="100">
                  <c:v>2.8486180999999999E-2</c:v>
                </c:pt>
                <c:pt idx="101">
                  <c:v>2.7654562000000001E-2</c:v>
                </c:pt>
                <c:pt idx="102">
                  <c:v>2.6778268000000001E-2</c:v>
                </c:pt>
                <c:pt idx="103">
                  <c:v>2.6371184999999998E-2</c:v>
                </c:pt>
                <c:pt idx="104">
                  <c:v>2.5362037E-2</c:v>
                </c:pt>
                <c:pt idx="105">
                  <c:v>2.3798857E-2</c:v>
                </c:pt>
                <c:pt idx="106">
                  <c:v>2.1592967000000001E-2</c:v>
                </c:pt>
                <c:pt idx="107">
                  <c:v>1.9256834E-2</c:v>
                </c:pt>
                <c:pt idx="108">
                  <c:v>1.5693199000000001E-2</c:v>
                </c:pt>
                <c:pt idx="109">
                  <c:v>1.1546628999999999E-2</c:v>
                </c:pt>
                <c:pt idx="110">
                  <c:v>7.4020936000000004E-3</c:v>
                </c:pt>
                <c:pt idx="111">
                  <c:v>3.5090756000000002E-3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0A40-458F-A834-E4DC3395BFDF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[2]Sheet1!$D$344:$DT$344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2.6699999999999998E-4</c:v>
                </c:pt>
                <c:pt idx="4">
                  <c:v>2.2289431999999998E-3</c:v>
                </c:pt>
                <c:pt idx="5">
                  <c:v>3.6172252E-3</c:v>
                </c:pt>
                <c:pt idx="6">
                  <c:v>4.4804844E-3</c:v>
                </c:pt>
                <c:pt idx="7">
                  <c:v>5.4783599999999998E-3</c:v>
                </c:pt>
                <c:pt idx="8">
                  <c:v>5.1269797000000001E-3</c:v>
                </c:pt>
                <c:pt idx="9">
                  <c:v>2.6651968000000002E-3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1.4795493E-3</c:v>
                </c:pt>
                <c:pt idx="15">
                  <c:v>7.5180506999999999E-3</c:v>
                </c:pt>
                <c:pt idx="16">
                  <c:v>1.2053199000000001E-2</c:v>
                </c:pt>
                <c:pt idx="17">
                  <c:v>1.1639114000000001E-2</c:v>
                </c:pt>
                <c:pt idx="18">
                  <c:v>6.6700685000000001E-3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7.6806909999999999E-3</c:v>
                </c:pt>
                <c:pt idx="27">
                  <c:v>1.3288107E-2</c:v>
                </c:pt>
                <c:pt idx="28">
                  <c:v>1.7235857E-2</c:v>
                </c:pt>
                <c:pt idx="29">
                  <c:v>1.9375077000000001E-2</c:v>
                </c:pt>
                <c:pt idx="30">
                  <c:v>2.1735339999999999E-2</c:v>
                </c:pt>
                <c:pt idx="31">
                  <c:v>2.4686420000000001E-2</c:v>
                </c:pt>
                <c:pt idx="32">
                  <c:v>2.7811355999999999E-2</c:v>
                </c:pt>
                <c:pt idx="33">
                  <c:v>3.2463963999999998E-2</c:v>
                </c:pt>
                <c:pt idx="34">
                  <c:v>3.8000310000000002E-2</c:v>
                </c:pt>
                <c:pt idx="35">
                  <c:v>4.3166097E-2</c:v>
                </c:pt>
                <c:pt idx="36">
                  <c:v>4.5646289999999999E-2</c:v>
                </c:pt>
                <c:pt idx="37">
                  <c:v>4.4087096999999999E-2</c:v>
                </c:pt>
                <c:pt idx="38">
                  <c:v>3.9525001999999997E-2</c:v>
                </c:pt>
                <c:pt idx="39">
                  <c:v>3.3805660000000001E-2</c:v>
                </c:pt>
                <c:pt idx="40">
                  <c:v>2.754612E-2</c:v>
                </c:pt>
                <c:pt idx="41">
                  <c:v>2.2291611999999999E-2</c:v>
                </c:pt>
                <c:pt idx="42">
                  <c:v>1.8438383999999999E-2</c:v>
                </c:pt>
                <c:pt idx="43">
                  <c:v>1.8155379999999999E-2</c:v>
                </c:pt>
                <c:pt idx="44">
                  <c:v>2.2433534000000002E-2</c:v>
                </c:pt>
                <c:pt idx="45">
                  <c:v>2.9268444000000001E-2</c:v>
                </c:pt>
                <c:pt idx="46">
                  <c:v>3.4895982999999998E-2</c:v>
                </c:pt>
                <c:pt idx="47">
                  <c:v>3.6658019999999999E-2</c:v>
                </c:pt>
                <c:pt idx="48">
                  <c:v>3.4612402E-2</c:v>
                </c:pt>
                <c:pt idx="49">
                  <c:v>3.0341126E-2</c:v>
                </c:pt>
                <c:pt idx="50">
                  <c:v>2.5142484999999999E-2</c:v>
                </c:pt>
                <c:pt idx="51">
                  <c:v>2.1408234000000002E-2</c:v>
                </c:pt>
                <c:pt idx="52">
                  <c:v>2.0248658999999999E-2</c:v>
                </c:pt>
                <c:pt idx="53">
                  <c:v>2.0389559000000002E-2</c:v>
                </c:pt>
                <c:pt idx="54">
                  <c:v>1.9204088000000001E-2</c:v>
                </c:pt>
                <c:pt idx="55">
                  <c:v>1.6810018999999999E-2</c:v>
                </c:pt>
                <c:pt idx="56">
                  <c:v>1.5595265000000001E-2</c:v>
                </c:pt>
                <c:pt idx="57">
                  <c:v>1.8568046000000001E-2</c:v>
                </c:pt>
                <c:pt idx="58">
                  <c:v>2.5727323999999999E-2</c:v>
                </c:pt>
                <c:pt idx="59">
                  <c:v>3.3659287000000003E-2</c:v>
                </c:pt>
                <c:pt idx="60">
                  <c:v>3.8231636999999999E-2</c:v>
                </c:pt>
                <c:pt idx="61">
                  <c:v>3.9968299999999998E-2</c:v>
                </c:pt>
                <c:pt idx="62">
                  <c:v>4.0350860000000002E-2</c:v>
                </c:pt>
                <c:pt idx="63">
                  <c:v>4.0202795999999999E-2</c:v>
                </c:pt>
                <c:pt idx="64">
                  <c:v>3.8583397999999998E-2</c:v>
                </c:pt>
                <c:pt idx="65">
                  <c:v>3.6242068000000002E-2</c:v>
                </c:pt>
                <c:pt idx="66">
                  <c:v>3.6770579999999997E-2</c:v>
                </c:pt>
                <c:pt idx="67">
                  <c:v>4.3318752000000002E-2</c:v>
                </c:pt>
                <c:pt idx="68">
                  <c:v>5.3573129999999997E-2</c:v>
                </c:pt>
                <c:pt idx="69">
                  <c:v>5.9971570000000002E-2</c:v>
                </c:pt>
                <c:pt idx="70">
                  <c:v>5.6544497999999999E-2</c:v>
                </c:pt>
                <c:pt idx="71">
                  <c:v>4.375159E-2</c:v>
                </c:pt>
                <c:pt idx="72">
                  <c:v>2.8442024999999999E-2</c:v>
                </c:pt>
                <c:pt idx="73">
                  <c:v>1.7271353E-2</c:v>
                </c:pt>
                <c:pt idx="74">
                  <c:v>1.2904568E-2</c:v>
                </c:pt>
                <c:pt idx="75">
                  <c:v>1.2266877000000001E-2</c:v>
                </c:pt>
                <c:pt idx="76">
                  <c:v>1.1974454000000001E-2</c:v>
                </c:pt>
                <c:pt idx="77">
                  <c:v>1.1641215E-2</c:v>
                </c:pt>
                <c:pt idx="78">
                  <c:v>1.377513E-2</c:v>
                </c:pt>
                <c:pt idx="79">
                  <c:v>1.8533500000000001E-2</c:v>
                </c:pt>
                <c:pt idx="80">
                  <c:v>2.189023E-2</c:v>
                </c:pt>
                <c:pt idx="81">
                  <c:v>1.9495107000000001E-2</c:v>
                </c:pt>
                <c:pt idx="82">
                  <c:v>1.0272309E-2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4.395141E-3</c:v>
                </c:pt>
                <c:pt idx="89">
                  <c:v>1.2601775000000001E-2</c:v>
                </c:pt>
                <c:pt idx="90">
                  <c:v>1.8264849E-2</c:v>
                </c:pt>
                <c:pt idx="91">
                  <c:v>2.2030687E-2</c:v>
                </c:pt>
                <c:pt idx="92">
                  <c:v>2.4013060999999999E-2</c:v>
                </c:pt>
                <c:pt idx="93">
                  <c:v>2.5049537E-2</c:v>
                </c:pt>
                <c:pt idx="94">
                  <c:v>2.5406338000000001E-2</c:v>
                </c:pt>
                <c:pt idx="95">
                  <c:v>2.5171226000000001E-2</c:v>
                </c:pt>
                <c:pt idx="96">
                  <c:v>2.6019483999999999E-2</c:v>
                </c:pt>
                <c:pt idx="97">
                  <c:v>2.7369536E-2</c:v>
                </c:pt>
                <c:pt idx="98">
                  <c:v>2.8429912000000002E-2</c:v>
                </c:pt>
                <c:pt idx="99">
                  <c:v>2.8854165000000001E-2</c:v>
                </c:pt>
                <c:pt idx="100">
                  <c:v>2.859803E-2</c:v>
                </c:pt>
                <c:pt idx="101">
                  <c:v>2.7735376999999999E-2</c:v>
                </c:pt>
                <c:pt idx="102">
                  <c:v>2.6790660000000001E-2</c:v>
                </c:pt>
                <c:pt idx="103">
                  <c:v>2.630219E-2</c:v>
                </c:pt>
                <c:pt idx="104">
                  <c:v>2.5223812000000002E-2</c:v>
                </c:pt>
                <c:pt idx="105">
                  <c:v>2.3608744000000001E-2</c:v>
                </c:pt>
                <c:pt idx="106">
                  <c:v>2.1379821E-2</c:v>
                </c:pt>
                <c:pt idx="107">
                  <c:v>1.9032007E-2</c:v>
                </c:pt>
                <c:pt idx="108">
                  <c:v>1.55279115E-2</c:v>
                </c:pt>
                <c:pt idx="109">
                  <c:v>1.1483317999999999E-2</c:v>
                </c:pt>
                <c:pt idx="110">
                  <c:v>7.4660810000000003E-3</c:v>
                </c:pt>
                <c:pt idx="111">
                  <c:v>3.6670712000000001E-3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0A40-458F-A834-E4DC3395BFDF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[2]Sheet1!$D$345:$DT$345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1.6889005000000001E-3</c:v>
                </c:pt>
                <c:pt idx="5">
                  <c:v>3.3434988000000001E-3</c:v>
                </c:pt>
                <c:pt idx="6">
                  <c:v>4.3970670000000002E-3</c:v>
                </c:pt>
                <c:pt idx="7">
                  <c:v>5.4161097000000004E-3</c:v>
                </c:pt>
                <c:pt idx="8">
                  <c:v>5.0617973000000004E-3</c:v>
                </c:pt>
                <c:pt idx="9">
                  <c:v>2.7078038999999998E-3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1.4102686999999999E-3</c:v>
                </c:pt>
                <c:pt idx="15">
                  <c:v>7.3160170000000002E-3</c:v>
                </c:pt>
                <c:pt idx="16">
                  <c:v>1.1736718E-2</c:v>
                </c:pt>
                <c:pt idx="17">
                  <c:v>1.1333324000000001E-2</c:v>
                </c:pt>
                <c:pt idx="18">
                  <c:v>6.5268210000000004E-3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7.7825619999999998E-3</c:v>
                </c:pt>
                <c:pt idx="27">
                  <c:v>1.3634489E-2</c:v>
                </c:pt>
                <c:pt idx="28">
                  <c:v>1.7633215000000001E-2</c:v>
                </c:pt>
                <c:pt idx="29">
                  <c:v>1.9490107999999999E-2</c:v>
                </c:pt>
                <c:pt idx="30">
                  <c:v>2.1278087000000001E-2</c:v>
                </c:pt>
                <c:pt idx="31">
                  <c:v>2.3612129999999999E-2</c:v>
                </c:pt>
                <c:pt idx="32">
                  <c:v>2.6313812999999998E-2</c:v>
                </c:pt>
                <c:pt idx="33">
                  <c:v>3.0724445E-2</c:v>
                </c:pt>
                <c:pt idx="34">
                  <c:v>3.6128223000000001E-2</c:v>
                </c:pt>
                <c:pt idx="35">
                  <c:v>4.1210459999999997E-2</c:v>
                </c:pt>
                <c:pt idx="36">
                  <c:v>4.3711692000000003E-2</c:v>
                </c:pt>
                <c:pt idx="37">
                  <c:v>4.2437379999999997E-2</c:v>
                </c:pt>
                <c:pt idx="38">
                  <c:v>3.8278810000000003E-2</c:v>
                </c:pt>
                <c:pt idx="39">
                  <c:v>3.3017843999999998E-2</c:v>
                </c:pt>
                <c:pt idx="40">
                  <c:v>2.7197497000000001E-2</c:v>
                </c:pt>
                <c:pt idx="41">
                  <c:v>2.2176329000000002E-2</c:v>
                </c:pt>
                <c:pt idx="42">
                  <c:v>1.829795E-2</c:v>
                </c:pt>
                <c:pt idx="43">
                  <c:v>1.7768767000000001E-2</c:v>
                </c:pt>
                <c:pt idx="44">
                  <c:v>2.1770564999999999E-2</c:v>
                </c:pt>
                <c:pt idx="45">
                  <c:v>2.8460104E-2</c:v>
                </c:pt>
                <c:pt idx="46">
                  <c:v>3.4090902999999999E-2</c:v>
                </c:pt>
                <c:pt idx="47">
                  <c:v>3.5926149999999997E-2</c:v>
                </c:pt>
                <c:pt idx="48">
                  <c:v>3.3942603000000002E-2</c:v>
                </c:pt>
                <c:pt idx="49">
                  <c:v>2.9832910000000001E-2</c:v>
                </c:pt>
                <c:pt idx="50">
                  <c:v>2.4881400000000001E-2</c:v>
                </c:pt>
                <c:pt idx="51">
                  <c:v>2.1304944999999999E-2</c:v>
                </c:pt>
                <c:pt idx="52">
                  <c:v>2.0111868000000001E-2</c:v>
                </c:pt>
                <c:pt idx="53">
                  <c:v>2.0093756000000001E-2</c:v>
                </c:pt>
                <c:pt idx="54">
                  <c:v>1.8864240000000001E-2</c:v>
                </c:pt>
                <c:pt idx="55">
                  <c:v>1.6619044999999999E-2</c:v>
                </c:pt>
                <c:pt idx="56">
                  <c:v>1.5652914E-2</c:v>
                </c:pt>
                <c:pt idx="57">
                  <c:v>1.8653361E-2</c:v>
                </c:pt>
                <c:pt idx="58">
                  <c:v>2.5582285999999999E-2</c:v>
                </c:pt>
                <c:pt idx="59">
                  <c:v>3.320994E-2</c:v>
                </c:pt>
                <c:pt idx="60">
                  <c:v>3.7649713000000001E-2</c:v>
                </c:pt>
                <c:pt idx="61">
                  <c:v>3.9425019999999998E-2</c:v>
                </c:pt>
                <c:pt idx="62">
                  <c:v>3.984298E-2</c:v>
                </c:pt>
                <c:pt idx="63">
                  <c:v>3.9593056000000001E-2</c:v>
                </c:pt>
                <c:pt idx="64">
                  <c:v>3.7824966000000002E-2</c:v>
                </c:pt>
                <c:pt idx="65">
                  <c:v>3.5464666999999998E-2</c:v>
                </c:pt>
                <c:pt idx="66">
                  <c:v>3.6099161999999997E-2</c:v>
                </c:pt>
                <c:pt idx="67">
                  <c:v>4.2733819999999999E-2</c:v>
                </c:pt>
                <c:pt idx="68">
                  <c:v>5.2997830000000003E-2</c:v>
                </c:pt>
                <c:pt idx="69">
                  <c:v>5.9455857000000001E-2</c:v>
                </c:pt>
                <c:pt idx="70">
                  <c:v>5.6258929999999999E-2</c:v>
                </c:pt>
                <c:pt idx="71">
                  <c:v>4.3813504000000003E-2</c:v>
                </c:pt>
                <c:pt idx="72">
                  <c:v>2.8721096000000002E-2</c:v>
                </c:pt>
                <c:pt idx="73">
                  <c:v>1.7407456000000002E-2</c:v>
                </c:pt>
                <c:pt idx="74">
                  <c:v>1.2576373E-2</c:v>
                </c:pt>
                <c:pt idx="75">
                  <c:v>1.144824E-2</c:v>
                </c:pt>
                <c:pt idx="76">
                  <c:v>1.1043538E-2</c:v>
                </c:pt>
                <c:pt idx="77">
                  <c:v>1.1161991E-2</c:v>
                </c:pt>
                <c:pt idx="78">
                  <c:v>1.4048728999999999E-2</c:v>
                </c:pt>
                <c:pt idx="79">
                  <c:v>1.9335700000000001E-2</c:v>
                </c:pt>
                <c:pt idx="80">
                  <c:v>2.2685928000000001E-2</c:v>
                </c:pt>
                <c:pt idx="81">
                  <c:v>1.9829767000000002E-2</c:v>
                </c:pt>
                <c:pt idx="82">
                  <c:v>1.004325E-2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4.0233480000000004E-3</c:v>
                </c:pt>
                <c:pt idx="89">
                  <c:v>1.1931037E-2</c:v>
                </c:pt>
                <c:pt idx="90">
                  <c:v>1.7371775999999998E-2</c:v>
                </c:pt>
                <c:pt idx="91">
                  <c:v>2.1040255000000001E-2</c:v>
                </c:pt>
                <c:pt idx="92">
                  <c:v>2.3145579999999999E-2</c:v>
                </c:pt>
                <c:pt idx="93">
                  <c:v>2.4375042E-2</c:v>
                </c:pt>
                <c:pt idx="94">
                  <c:v>2.4942096E-2</c:v>
                </c:pt>
                <c:pt idx="95">
                  <c:v>2.5006706E-2</c:v>
                </c:pt>
                <c:pt idx="96">
                  <c:v>2.6086839000000001E-2</c:v>
                </c:pt>
                <c:pt idx="97">
                  <c:v>2.7596565E-2</c:v>
                </c:pt>
                <c:pt idx="98">
                  <c:v>2.8752937999999999E-2</c:v>
                </c:pt>
                <c:pt idx="99">
                  <c:v>2.9205715E-2</c:v>
                </c:pt>
                <c:pt idx="100">
                  <c:v>2.8910025999999998E-2</c:v>
                </c:pt>
                <c:pt idx="101">
                  <c:v>2.8008656999999999E-2</c:v>
                </c:pt>
                <c:pt idx="102">
                  <c:v>2.7049007E-2</c:v>
                </c:pt>
                <c:pt idx="103">
                  <c:v>2.6553202000000001E-2</c:v>
                </c:pt>
                <c:pt idx="104">
                  <c:v>2.5474295000000001E-2</c:v>
                </c:pt>
                <c:pt idx="105">
                  <c:v>2.3873579999999998E-2</c:v>
                </c:pt>
                <c:pt idx="106">
                  <c:v>2.1669480000000001E-2</c:v>
                </c:pt>
                <c:pt idx="107">
                  <c:v>1.9369575999999999E-2</c:v>
                </c:pt>
                <c:pt idx="108">
                  <c:v>1.5905576000000001E-2</c:v>
                </c:pt>
                <c:pt idx="109">
                  <c:v>1.1908169999999999E-2</c:v>
                </c:pt>
                <c:pt idx="110">
                  <c:v>7.9517549999999996E-3</c:v>
                </c:pt>
                <c:pt idx="111">
                  <c:v>4.3325519999999999E-3</c:v>
                </c:pt>
                <c:pt idx="112">
                  <c:v>7.3300000000000006E-5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0A40-458F-A834-E4DC3395BFDF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[2]Sheet1!$D$346:$DT$346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6.3899999999999995E-5</c:v>
                </c:pt>
                <c:pt idx="4">
                  <c:v>2.2647692999999999E-3</c:v>
                </c:pt>
                <c:pt idx="5">
                  <c:v>3.8776116000000002E-3</c:v>
                </c:pt>
                <c:pt idx="6">
                  <c:v>4.8901650000000001E-3</c:v>
                </c:pt>
                <c:pt idx="7">
                  <c:v>5.8899987000000003E-3</c:v>
                </c:pt>
                <c:pt idx="8">
                  <c:v>5.4061348000000002E-3</c:v>
                </c:pt>
                <c:pt idx="9">
                  <c:v>2.7317907999999998E-3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1.2188660000000001E-3</c:v>
                </c:pt>
                <c:pt idx="15">
                  <c:v>7.4158280000000002E-3</c:v>
                </c:pt>
                <c:pt idx="16">
                  <c:v>1.2092032000000001E-2</c:v>
                </c:pt>
                <c:pt idx="17">
                  <c:v>1.1798216E-2</c:v>
                </c:pt>
                <c:pt idx="18">
                  <c:v>6.9290869999999996E-3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2.9099999999999999E-5</c:v>
                </c:pt>
                <c:pt idx="26">
                  <c:v>8.1133720000000006E-3</c:v>
                </c:pt>
                <c:pt idx="27">
                  <c:v>1.4026897999999999E-2</c:v>
                </c:pt>
                <c:pt idx="28">
                  <c:v>1.809502E-2</c:v>
                </c:pt>
                <c:pt idx="29">
                  <c:v>2.0149029999999998E-2</c:v>
                </c:pt>
                <c:pt idx="30">
                  <c:v>2.2272816000000001E-2</c:v>
                </c:pt>
                <c:pt idx="31">
                  <c:v>2.4948853999999999E-2</c:v>
                </c:pt>
                <c:pt idx="32">
                  <c:v>2.7852335999999998E-2</c:v>
                </c:pt>
                <c:pt idx="33">
                  <c:v>3.2506449999999999E-2</c:v>
                </c:pt>
                <c:pt idx="34">
                  <c:v>3.8262314999999998E-2</c:v>
                </c:pt>
                <c:pt idx="35">
                  <c:v>4.3810340000000003E-2</c:v>
                </c:pt>
                <c:pt idx="36">
                  <c:v>4.6651337000000001E-2</c:v>
                </c:pt>
                <c:pt idx="37">
                  <c:v>4.5298440000000002E-2</c:v>
                </c:pt>
                <c:pt idx="38">
                  <c:v>4.0784380000000002E-2</c:v>
                </c:pt>
                <c:pt idx="39">
                  <c:v>3.4932047000000001E-2</c:v>
                </c:pt>
                <c:pt idx="40">
                  <c:v>2.8344497E-2</c:v>
                </c:pt>
                <c:pt idx="41">
                  <c:v>2.2679383000000001E-2</c:v>
                </c:pt>
                <c:pt idx="42">
                  <c:v>1.8515777000000001E-2</c:v>
                </c:pt>
                <c:pt idx="43">
                  <c:v>1.8140072E-2</c:v>
                </c:pt>
                <c:pt idx="44">
                  <c:v>2.2517860000000001E-2</c:v>
                </c:pt>
                <c:pt idx="45">
                  <c:v>2.9466012E-2</c:v>
                </c:pt>
                <c:pt idx="46">
                  <c:v>3.5143665999999997E-2</c:v>
                </c:pt>
                <c:pt idx="47">
                  <c:v>3.6937230000000001E-2</c:v>
                </c:pt>
                <c:pt idx="48">
                  <c:v>3.5004954999999997E-2</c:v>
                </c:pt>
                <c:pt idx="49">
                  <c:v>3.0873999999999999E-2</c:v>
                </c:pt>
                <c:pt idx="50">
                  <c:v>2.5753374999999998E-2</c:v>
                </c:pt>
                <c:pt idx="51">
                  <c:v>2.2000466999999999E-2</c:v>
                </c:pt>
                <c:pt idx="52">
                  <c:v>2.0760170000000001E-2</c:v>
                </c:pt>
                <c:pt idx="53">
                  <c:v>2.0802905999999999E-2</c:v>
                </c:pt>
                <c:pt idx="54">
                  <c:v>1.9495315999999999E-2</c:v>
                </c:pt>
                <c:pt idx="55">
                  <c:v>1.6953159999999998E-2</c:v>
                </c:pt>
                <c:pt idx="56">
                  <c:v>1.5559483000000001E-2</c:v>
                </c:pt>
                <c:pt idx="57">
                  <c:v>1.8400254000000001E-2</c:v>
                </c:pt>
                <c:pt idx="58">
                  <c:v>2.5549500999999999E-2</c:v>
                </c:pt>
                <c:pt idx="59">
                  <c:v>3.3596639999999997E-2</c:v>
                </c:pt>
                <c:pt idx="60">
                  <c:v>3.841369E-2</c:v>
                </c:pt>
                <c:pt idx="61">
                  <c:v>4.0499425999999998E-2</c:v>
                </c:pt>
                <c:pt idx="62">
                  <c:v>4.1262082999999998E-2</c:v>
                </c:pt>
                <c:pt idx="63">
                  <c:v>4.1335627E-2</c:v>
                </c:pt>
                <c:pt idx="64">
                  <c:v>3.9582329999999999E-2</c:v>
                </c:pt>
                <c:pt idx="65">
                  <c:v>3.6751628000000001E-2</c:v>
                </c:pt>
                <c:pt idx="66">
                  <c:v>3.6777914000000002E-2</c:v>
                </c:pt>
                <c:pt idx="67">
                  <c:v>4.3223235999999998E-2</c:v>
                </c:pt>
                <c:pt idx="68">
                  <c:v>5.3868185999999998E-2</c:v>
                </c:pt>
                <c:pt idx="69">
                  <c:v>6.0802170000000003E-2</c:v>
                </c:pt>
                <c:pt idx="70">
                  <c:v>5.7572350000000001E-2</c:v>
                </c:pt>
                <c:pt idx="71">
                  <c:v>4.4419326000000002E-2</c:v>
                </c:pt>
                <c:pt idx="72">
                  <c:v>2.8409920000000002E-2</c:v>
                </c:pt>
                <c:pt idx="73">
                  <c:v>1.6682833000000001E-2</c:v>
                </c:pt>
                <c:pt idx="74">
                  <c:v>1.2301912E-2</c:v>
                </c:pt>
                <c:pt idx="75">
                  <c:v>1.2157832E-2</c:v>
                </c:pt>
                <c:pt idx="76">
                  <c:v>1.2433926E-2</c:v>
                </c:pt>
                <c:pt idx="77">
                  <c:v>1.2276716E-2</c:v>
                </c:pt>
                <c:pt idx="78">
                  <c:v>1.4153069000000001E-2</c:v>
                </c:pt>
                <c:pt idx="79">
                  <c:v>1.8536252999999999E-2</c:v>
                </c:pt>
                <c:pt idx="80">
                  <c:v>2.169865E-2</c:v>
                </c:pt>
                <c:pt idx="81">
                  <c:v>1.9304600000000002E-2</c:v>
                </c:pt>
                <c:pt idx="82">
                  <c:v>1.0125581E-2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5.2166716000000002E-3</c:v>
                </c:pt>
                <c:pt idx="89">
                  <c:v>1.3441201E-2</c:v>
                </c:pt>
                <c:pt idx="90">
                  <c:v>1.8886294000000001E-2</c:v>
                </c:pt>
                <c:pt idx="91">
                  <c:v>2.2314183000000001E-2</c:v>
                </c:pt>
                <c:pt idx="92">
                  <c:v>2.4001432999999999E-2</c:v>
                </c:pt>
                <c:pt idx="93">
                  <c:v>2.4877474E-2</c:v>
                </c:pt>
                <c:pt idx="94">
                  <c:v>2.5171854E-2</c:v>
                </c:pt>
                <c:pt idx="95">
                  <c:v>2.492952E-2</c:v>
                </c:pt>
                <c:pt idx="96">
                  <c:v>2.5853959999999999E-2</c:v>
                </c:pt>
                <c:pt idx="97">
                  <c:v>2.7282046000000001E-2</c:v>
                </c:pt>
                <c:pt idx="98">
                  <c:v>2.8398924999999998E-2</c:v>
                </c:pt>
                <c:pt idx="99">
                  <c:v>2.8871495E-2</c:v>
                </c:pt>
                <c:pt idx="100">
                  <c:v>2.8685655000000001E-2</c:v>
                </c:pt>
                <c:pt idx="101">
                  <c:v>2.7816553000000001E-2</c:v>
                </c:pt>
                <c:pt idx="102">
                  <c:v>2.6929405999999999E-2</c:v>
                </c:pt>
                <c:pt idx="103">
                  <c:v>2.6498856000000001E-2</c:v>
                </c:pt>
                <c:pt idx="104">
                  <c:v>2.5467190000000001E-2</c:v>
                </c:pt>
                <c:pt idx="105">
                  <c:v>2.3882546000000001E-2</c:v>
                </c:pt>
                <c:pt idx="106">
                  <c:v>2.1662753E-2</c:v>
                </c:pt>
                <c:pt idx="107">
                  <c:v>1.9293500000000002E-2</c:v>
                </c:pt>
                <c:pt idx="108">
                  <c:v>1.5758662999999999E-2</c:v>
                </c:pt>
                <c:pt idx="109">
                  <c:v>1.1657191000000001E-2</c:v>
                </c:pt>
                <c:pt idx="110">
                  <c:v>7.5713997000000002E-3</c:v>
                </c:pt>
                <c:pt idx="111">
                  <c:v>3.5382127E-3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0A40-458F-A834-E4DC3395BFDF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[2]Sheet1!$D$347:$DT$347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2.0270671000000001E-3</c:v>
                </c:pt>
                <c:pt idx="5">
                  <c:v>3.5450500000000001E-3</c:v>
                </c:pt>
                <c:pt idx="6">
                  <c:v>4.4422580000000001E-3</c:v>
                </c:pt>
                <c:pt idx="7">
                  <c:v>5.3633446999999997E-3</c:v>
                </c:pt>
                <c:pt idx="8">
                  <c:v>5.0092786999999996E-3</c:v>
                </c:pt>
                <c:pt idx="9">
                  <c:v>2.7142528000000002E-3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1.3217054E-3</c:v>
                </c:pt>
                <c:pt idx="15">
                  <c:v>7.2276520000000002E-3</c:v>
                </c:pt>
                <c:pt idx="16">
                  <c:v>1.1700565E-2</c:v>
                </c:pt>
                <c:pt idx="17">
                  <c:v>1.1376179E-2</c:v>
                </c:pt>
                <c:pt idx="18">
                  <c:v>6.6553619999999997E-3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7.6844486999999998E-3</c:v>
                </c:pt>
                <c:pt idx="27">
                  <c:v>1.3551524000000001E-2</c:v>
                </c:pt>
                <c:pt idx="28">
                  <c:v>1.7747045999999999E-2</c:v>
                </c:pt>
                <c:pt idx="29">
                  <c:v>1.9925136E-2</c:v>
                </c:pt>
                <c:pt idx="30">
                  <c:v>2.2029059E-2</c:v>
                </c:pt>
                <c:pt idx="31">
                  <c:v>2.4526982999999999E-2</c:v>
                </c:pt>
                <c:pt idx="32">
                  <c:v>2.7194568999999998E-2</c:v>
                </c:pt>
                <c:pt idx="33">
                  <c:v>3.1559106000000003E-2</c:v>
                </c:pt>
                <c:pt idx="34">
                  <c:v>3.7030555E-2</c:v>
                </c:pt>
                <c:pt idx="35">
                  <c:v>4.2293600000000001E-2</c:v>
                </c:pt>
                <c:pt idx="36">
                  <c:v>4.4917993000000003E-2</c:v>
                </c:pt>
                <c:pt idx="37">
                  <c:v>4.353601E-2</c:v>
                </c:pt>
                <c:pt idx="38">
                  <c:v>3.9103758000000002E-2</c:v>
                </c:pt>
                <c:pt idx="39">
                  <c:v>3.3553502999999998E-2</c:v>
                </c:pt>
                <c:pt idx="40">
                  <c:v>2.7517837999999999E-2</c:v>
                </c:pt>
                <c:pt idx="41">
                  <c:v>2.2432242000000002E-2</c:v>
                </c:pt>
                <c:pt idx="42">
                  <c:v>1.8650023000000002E-2</c:v>
                </c:pt>
                <c:pt idx="43">
                  <c:v>1.8354505E-2</c:v>
                </c:pt>
                <c:pt idx="44">
                  <c:v>2.2602023999999998E-2</c:v>
                </c:pt>
                <c:pt idx="45">
                  <c:v>2.9405420000000002E-2</c:v>
                </c:pt>
                <c:pt idx="46">
                  <c:v>3.4936210000000002E-2</c:v>
                </c:pt>
                <c:pt idx="47">
                  <c:v>3.6538392000000003E-2</c:v>
                </c:pt>
                <c:pt idx="48">
                  <c:v>3.4353479999999999E-2</c:v>
                </c:pt>
                <c:pt idx="49">
                  <c:v>3.0112976E-2</c:v>
                </c:pt>
                <c:pt idx="50">
                  <c:v>2.5069164000000001E-2</c:v>
                </c:pt>
                <c:pt idx="51">
                  <c:v>2.1449182000000001E-2</c:v>
                </c:pt>
                <c:pt idx="52">
                  <c:v>2.0237624999999999E-2</c:v>
                </c:pt>
                <c:pt idx="53">
                  <c:v>2.0202072000000001E-2</c:v>
                </c:pt>
                <c:pt idx="54">
                  <c:v>1.8898756999999999E-2</c:v>
                </c:pt>
                <c:pt idx="55">
                  <c:v>1.6538475E-2</c:v>
                </c:pt>
                <c:pt idx="56">
                  <c:v>1.5463411E-2</c:v>
                </c:pt>
                <c:pt idx="57">
                  <c:v>1.8505448000000001E-2</c:v>
                </c:pt>
                <c:pt idx="58">
                  <c:v>2.5642049E-2</c:v>
                </c:pt>
                <c:pt idx="59">
                  <c:v>3.3478647E-2</c:v>
                </c:pt>
                <c:pt idx="60">
                  <c:v>3.799251E-2</c:v>
                </c:pt>
                <c:pt idx="61">
                  <c:v>3.9664812000000001E-2</c:v>
                </c:pt>
                <c:pt idx="62">
                  <c:v>3.9957545999999997E-2</c:v>
                </c:pt>
                <c:pt idx="63">
                  <c:v>3.9678346000000003E-2</c:v>
                </c:pt>
                <c:pt idx="64">
                  <c:v>3.7980985000000002E-2</c:v>
                </c:pt>
                <c:pt idx="65">
                  <c:v>3.5681656999999999E-2</c:v>
                </c:pt>
                <c:pt idx="66">
                  <c:v>3.6379599999999998E-2</c:v>
                </c:pt>
                <c:pt idx="67">
                  <c:v>4.3131474000000003E-2</c:v>
                </c:pt>
                <c:pt idx="68">
                  <c:v>5.3608240000000001E-2</c:v>
                </c:pt>
                <c:pt idx="69">
                  <c:v>6.0251933000000001E-2</c:v>
                </c:pt>
                <c:pt idx="70">
                  <c:v>5.7056844000000002E-2</c:v>
                </c:pt>
                <c:pt idx="71">
                  <c:v>4.4346660000000003E-2</c:v>
                </c:pt>
                <c:pt idx="72">
                  <c:v>2.8846566000000001E-2</c:v>
                </c:pt>
                <c:pt idx="73">
                  <c:v>1.7236963000000001E-2</c:v>
                </c:pt>
                <c:pt idx="74">
                  <c:v>1.2380683E-2</c:v>
                </c:pt>
                <c:pt idx="75">
                  <c:v>1.1393065000000001E-2</c:v>
                </c:pt>
                <c:pt idx="76">
                  <c:v>1.1010727E-2</c:v>
                </c:pt>
                <c:pt idx="77">
                  <c:v>1.0874689999999999E-2</c:v>
                </c:pt>
                <c:pt idx="78">
                  <c:v>1.343367E-2</c:v>
                </c:pt>
                <c:pt idx="79">
                  <c:v>1.8684374E-2</c:v>
                </c:pt>
                <c:pt idx="80">
                  <c:v>2.2416512E-2</c:v>
                </c:pt>
                <c:pt idx="81">
                  <c:v>2.0099559999999999E-2</c:v>
                </c:pt>
                <c:pt idx="82">
                  <c:v>1.0611186E-2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4.2189866999999999E-3</c:v>
                </c:pt>
                <c:pt idx="89">
                  <c:v>1.2598053E-2</c:v>
                </c:pt>
                <c:pt idx="90">
                  <c:v>1.8323865000000002E-2</c:v>
                </c:pt>
                <c:pt idx="91">
                  <c:v>2.2002857000000001E-2</c:v>
                </c:pt>
                <c:pt idx="92">
                  <c:v>2.3862006000000002E-2</c:v>
                </c:pt>
                <c:pt idx="93">
                  <c:v>2.4771830000000002E-2</c:v>
                </c:pt>
                <c:pt idx="94">
                  <c:v>2.5024382000000001E-2</c:v>
                </c:pt>
                <c:pt idx="95">
                  <c:v>2.4767562999999999E-2</c:v>
                </c:pt>
                <c:pt idx="96">
                  <c:v>2.5615353E-2</c:v>
                </c:pt>
                <c:pt idx="97">
                  <c:v>2.6980431999999999E-2</c:v>
                </c:pt>
                <c:pt idx="98">
                  <c:v>2.8071118999999999E-2</c:v>
                </c:pt>
                <c:pt idx="99">
                  <c:v>2.854626E-2</c:v>
                </c:pt>
                <c:pt idx="100">
                  <c:v>2.8365543E-2</c:v>
                </c:pt>
                <c:pt idx="101">
                  <c:v>2.7550396000000001E-2</c:v>
                </c:pt>
                <c:pt idx="102">
                  <c:v>2.6741203000000002E-2</c:v>
                </c:pt>
                <c:pt idx="103">
                  <c:v>2.6392625999999999E-2</c:v>
                </c:pt>
                <c:pt idx="104">
                  <c:v>2.5455423000000001E-2</c:v>
                </c:pt>
                <c:pt idx="105">
                  <c:v>2.3978467999999999E-2</c:v>
                </c:pt>
                <c:pt idx="106">
                  <c:v>2.1876112999999999E-2</c:v>
                </c:pt>
                <c:pt idx="107">
                  <c:v>1.9629126E-2</c:v>
                </c:pt>
                <c:pt idx="108">
                  <c:v>1.6206166000000001E-2</c:v>
                </c:pt>
                <c:pt idx="109">
                  <c:v>1.221099E-2</c:v>
                </c:pt>
                <c:pt idx="110">
                  <c:v>8.2139399999999994E-3</c:v>
                </c:pt>
                <c:pt idx="111">
                  <c:v>4.4824825999999996E-3</c:v>
                </c:pt>
                <c:pt idx="112">
                  <c:v>1.2300000000000001E-4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0A40-458F-A834-E4DC3395BFDF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[2]Sheet1!$D$348:$DT$348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2.2699999999999999E-4</c:v>
                </c:pt>
                <c:pt idx="4">
                  <c:v>2.5124779999999998E-3</c:v>
                </c:pt>
                <c:pt idx="5">
                  <c:v>4.2235655999999996E-3</c:v>
                </c:pt>
                <c:pt idx="6">
                  <c:v>5.2505199999999998E-3</c:v>
                </c:pt>
                <c:pt idx="7">
                  <c:v>6.161321E-3</c:v>
                </c:pt>
                <c:pt idx="8">
                  <c:v>5.5468962999999996E-3</c:v>
                </c:pt>
                <c:pt idx="9">
                  <c:v>2.7068309999999998E-3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8.9499999999999996E-4</c:v>
                </c:pt>
                <c:pt idx="15">
                  <c:v>7.3440390000000001E-3</c:v>
                </c:pt>
                <c:pt idx="16">
                  <c:v>1.2227445E-2</c:v>
                </c:pt>
                <c:pt idx="17">
                  <c:v>1.2028784000000001E-2</c:v>
                </c:pt>
                <c:pt idx="18">
                  <c:v>7.1381209999999999E-3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1.56E-4</c:v>
                </c:pt>
                <c:pt idx="26">
                  <c:v>8.0851489999999998E-3</c:v>
                </c:pt>
                <c:pt idx="27">
                  <c:v>1.3876716000000001E-2</c:v>
                </c:pt>
                <c:pt idx="28">
                  <c:v>1.7917305000000001E-2</c:v>
                </c:pt>
                <c:pt idx="29">
                  <c:v>2.0043348999999998E-2</c:v>
                </c:pt>
                <c:pt idx="30">
                  <c:v>2.2217005000000001E-2</c:v>
                </c:pt>
                <c:pt idx="31">
                  <c:v>2.4909708999999999E-2</c:v>
                </c:pt>
                <c:pt idx="32">
                  <c:v>2.7875356E-2</c:v>
                </c:pt>
                <c:pt idx="33">
                  <c:v>3.2656672999999997E-2</c:v>
                </c:pt>
                <c:pt idx="34">
                  <c:v>3.8581766000000003E-2</c:v>
                </c:pt>
                <c:pt idx="35">
                  <c:v>4.4226475000000001E-2</c:v>
                </c:pt>
                <c:pt idx="36">
                  <c:v>4.7062470000000002E-2</c:v>
                </c:pt>
                <c:pt idx="37">
                  <c:v>4.5625440000000003E-2</c:v>
                </c:pt>
                <c:pt idx="38">
                  <c:v>4.1006862999999998E-2</c:v>
                </c:pt>
                <c:pt idx="39">
                  <c:v>3.5065829999999999E-2</c:v>
                </c:pt>
                <c:pt idx="40">
                  <c:v>2.8510443999999999E-2</c:v>
                </c:pt>
                <c:pt idx="41">
                  <c:v>2.2945710000000001E-2</c:v>
                </c:pt>
                <c:pt idx="42">
                  <c:v>1.8994724000000001E-2</c:v>
                </c:pt>
                <c:pt idx="43">
                  <c:v>1.8863089999999999E-2</c:v>
                </c:pt>
                <c:pt idx="44">
                  <c:v>2.3397738000000001E-2</c:v>
                </c:pt>
                <c:pt idx="45">
                  <c:v>3.0319177999999999E-2</c:v>
                </c:pt>
                <c:pt idx="46">
                  <c:v>3.5767604000000001E-2</c:v>
                </c:pt>
                <c:pt idx="47">
                  <c:v>3.722607E-2</c:v>
                </c:pt>
                <c:pt idx="48">
                  <c:v>3.5003405000000001E-2</c:v>
                </c:pt>
                <c:pt idx="49">
                  <c:v>3.0736177999999999E-2</c:v>
                </c:pt>
                <c:pt idx="50">
                  <c:v>2.5594715000000001E-2</c:v>
                </c:pt>
                <c:pt idx="51">
                  <c:v>2.1874734999999999E-2</c:v>
                </c:pt>
                <c:pt idx="52">
                  <c:v>2.0684333999999999E-2</c:v>
                </c:pt>
                <c:pt idx="53">
                  <c:v>2.0745547E-2</c:v>
                </c:pt>
                <c:pt idx="54">
                  <c:v>1.9402200000000001E-2</c:v>
                </c:pt>
                <c:pt idx="55">
                  <c:v>1.6815291999999999E-2</c:v>
                </c:pt>
                <c:pt idx="56">
                  <c:v>1.5415473000000001E-2</c:v>
                </c:pt>
                <c:pt idx="57">
                  <c:v>1.8326126000000002E-2</c:v>
                </c:pt>
                <c:pt idx="58">
                  <c:v>2.5553506E-2</c:v>
                </c:pt>
                <c:pt idx="59">
                  <c:v>3.3585005000000001E-2</c:v>
                </c:pt>
                <c:pt idx="60">
                  <c:v>3.8261503000000002E-2</c:v>
                </c:pt>
                <c:pt idx="61">
                  <c:v>4.0232959999999998E-2</c:v>
                </c:pt>
                <c:pt idx="62">
                  <c:v>4.1056910000000002E-2</c:v>
                </c:pt>
                <c:pt idx="63">
                  <c:v>4.1379689999999997E-2</c:v>
                </c:pt>
                <c:pt idx="64">
                  <c:v>3.9932556000000001E-2</c:v>
                </c:pt>
                <c:pt idx="65">
                  <c:v>3.7336375999999998E-2</c:v>
                </c:pt>
                <c:pt idx="66">
                  <c:v>3.7482120000000001E-2</c:v>
                </c:pt>
                <c:pt idx="67">
                  <c:v>4.3902024999999997E-2</c:v>
                </c:pt>
                <c:pt idx="68">
                  <c:v>5.4342290000000001E-2</c:v>
                </c:pt>
                <c:pt idx="69">
                  <c:v>6.084875E-2</c:v>
                </c:pt>
                <c:pt idx="70">
                  <c:v>5.7078312999999999E-2</c:v>
                </c:pt>
                <c:pt idx="71">
                  <c:v>4.3499570000000001E-2</c:v>
                </c:pt>
                <c:pt idx="72">
                  <c:v>2.7417741999999998E-2</c:v>
                </c:pt>
                <c:pt idx="73">
                  <c:v>1.6033665999999999E-2</c:v>
                </c:pt>
                <c:pt idx="74">
                  <c:v>1.2205944E-2</c:v>
                </c:pt>
                <c:pt idx="75">
                  <c:v>1.25051E-2</c:v>
                </c:pt>
                <c:pt idx="76">
                  <c:v>1.2928644E-2</c:v>
                </c:pt>
                <c:pt idx="77">
                  <c:v>1.2644893500000001E-2</c:v>
                </c:pt>
                <c:pt idx="78">
                  <c:v>1.4347107E-2</c:v>
                </c:pt>
                <c:pt idx="79">
                  <c:v>1.8702531000000001E-2</c:v>
                </c:pt>
                <c:pt idx="80">
                  <c:v>2.1983994E-2</c:v>
                </c:pt>
                <c:pt idx="81">
                  <c:v>1.9649710000000001E-2</c:v>
                </c:pt>
                <c:pt idx="82">
                  <c:v>1.0320487999999999E-2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5.2490660000000001E-3</c:v>
                </c:pt>
                <c:pt idx="89">
                  <c:v>1.3645872999999999E-2</c:v>
                </c:pt>
                <c:pt idx="90">
                  <c:v>1.9152407999999999E-2</c:v>
                </c:pt>
                <c:pt idx="91">
                  <c:v>2.2531685999999999E-2</c:v>
                </c:pt>
                <c:pt idx="92">
                  <c:v>2.4099720000000002E-2</c:v>
                </c:pt>
                <c:pt idx="93">
                  <c:v>2.4850348000000001E-2</c:v>
                </c:pt>
                <c:pt idx="94">
                  <c:v>2.5045404E-2</c:v>
                </c:pt>
                <c:pt idx="95">
                  <c:v>2.4726205000000001E-2</c:v>
                </c:pt>
                <c:pt idx="96">
                  <c:v>2.5659234999999999E-2</c:v>
                </c:pt>
                <c:pt idx="97">
                  <c:v>2.7143883000000001E-2</c:v>
                </c:pt>
                <c:pt idx="98">
                  <c:v>2.8375399999999999E-2</c:v>
                </c:pt>
                <c:pt idx="99">
                  <c:v>2.8995264E-2</c:v>
                </c:pt>
                <c:pt idx="100">
                  <c:v>2.8943120999999999E-2</c:v>
                </c:pt>
                <c:pt idx="101">
                  <c:v>2.8131519000000001E-2</c:v>
                </c:pt>
                <c:pt idx="102">
                  <c:v>2.7298914000000001E-2</c:v>
                </c:pt>
                <c:pt idx="103">
                  <c:v>2.6863451999999999E-2</c:v>
                </c:pt>
                <c:pt idx="104">
                  <c:v>2.5785914E-2</c:v>
                </c:pt>
                <c:pt idx="105">
                  <c:v>2.4124295E-2</c:v>
                </c:pt>
                <c:pt idx="106">
                  <c:v>2.1799669000000001E-2</c:v>
                </c:pt>
                <c:pt idx="107">
                  <c:v>1.9332789E-2</c:v>
                </c:pt>
                <c:pt idx="108">
                  <c:v>1.5646436999999999E-2</c:v>
                </c:pt>
                <c:pt idx="109">
                  <c:v>1.1392105E-2</c:v>
                </c:pt>
                <c:pt idx="110">
                  <c:v>7.1637775000000002E-3</c:v>
                </c:pt>
                <c:pt idx="111">
                  <c:v>3.1204212E-3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0A40-458F-A834-E4DC3395BFDF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[2]Sheet1!$D$349:$DT$349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1.9825299000000001E-3</c:v>
                </c:pt>
                <c:pt idx="5">
                  <c:v>3.5619414E-3</c:v>
                </c:pt>
                <c:pt idx="6">
                  <c:v>4.6199863000000001E-3</c:v>
                </c:pt>
                <c:pt idx="7">
                  <c:v>5.7343515000000001E-3</c:v>
                </c:pt>
                <c:pt idx="8">
                  <c:v>5.4385116999999998E-3</c:v>
                </c:pt>
                <c:pt idx="9">
                  <c:v>2.9133772E-3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1.119115E-3</c:v>
                </c:pt>
                <c:pt idx="15">
                  <c:v>7.2511974999999998E-3</c:v>
                </c:pt>
                <c:pt idx="16">
                  <c:v>1.1871891000000001E-2</c:v>
                </c:pt>
                <c:pt idx="17">
                  <c:v>1.1586918999999999E-2</c:v>
                </c:pt>
                <c:pt idx="18">
                  <c:v>6.7867157000000003E-3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1.1900000000000001E-4</c:v>
                </c:pt>
                <c:pt idx="26">
                  <c:v>7.7945525000000003E-3</c:v>
                </c:pt>
                <c:pt idx="27">
                  <c:v>1.3405696E-2</c:v>
                </c:pt>
                <c:pt idx="28">
                  <c:v>1.7325468E-2</c:v>
                </c:pt>
                <c:pt idx="29">
                  <c:v>1.9378472000000001E-2</c:v>
                </c:pt>
                <c:pt idx="30">
                  <c:v>2.1545412E-2</c:v>
                </c:pt>
                <c:pt idx="31">
                  <c:v>2.4242295000000001E-2</c:v>
                </c:pt>
                <c:pt idx="32">
                  <c:v>2.7115673E-2</c:v>
                </c:pt>
                <c:pt idx="33">
                  <c:v>3.1602289999999998E-2</c:v>
                </c:pt>
                <c:pt idx="34">
                  <c:v>3.7116929999999999E-2</c:v>
                </c:pt>
                <c:pt idx="35">
                  <c:v>4.2375456999999998E-2</c:v>
                </c:pt>
                <c:pt idx="36">
                  <c:v>4.4985402000000001E-2</c:v>
                </c:pt>
                <c:pt idx="37">
                  <c:v>4.3576673000000003E-2</c:v>
                </c:pt>
                <c:pt idx="38">
                  <c:v>3.9132748000000002E-2</c:v>
                </c:pt>
                <c:pt idx="39">
                  <c:v>3.3570747999999997E-2</c:v>
                </c:pt>
                <c:pt idx="40">
                  <c:v>2.7542356E-2</c:v>
                </c:pt>
                <c:pt idx="41">
                  <c:v>2.2412610999999999E-2</c:v>
                </c:pt>
                <c:pt idx="42">
                  <c:v>1.8509943000000001E-2</c:v>
                </c:pt>
                <c:pt idx="43">
                  <c:v>1.8034347999999999E-2</c:v>
                </c:pt>
                <c:pt idx="44">
                  <c:v>2.2103161999999999E-2</c:v>
                </c:pt>
                <c:pt idx="45">
                  <c:v>2.8853805999999999E-2</c:v>
                </c:pt>
                <c:pt idx="46">
                  <c:v>3.450508E-2</c:v>
                </c:pt>
                <c:pt idx="47">
                  <c:v>3.6297074999999998E-2</c:v>
                </c:pt>
                <c:pt idx="48">
                  <c:v>3.4258592999999997E-2</c:v>
                </c:pt>
                <c:pt idx="49">
                  <c:v>3.0065221999999999E-2</c:v>
                </c:pt>
                <c:pt idx="50">
                  <c:v>2.5040613E-2</c:v>
                </c:pt>
                <c:pt idx="51">
                  <c:v>2.1472944000000001E-2</c:v>
                </c:pt>
                <c:pt idx="52">
                  <c:v>2.0372536E-2</c:v>
                </c:pt>
                <c:pt idx="53">
                  <c:v>2.0397430000000001E-2</c:v>
                </c:pt>
                <c:pt idx="54">
                  <c:v>1.9064594000000001E-2</c:v>
                </c:pt>
                <c:pt idx="55">
                  <c:v>1.6617691E-2</c:v>
                </c:pt>
                <c:pt idx="56">
                  <c:v>1.5497235E-2</c:v>
                </c:pt>
                <c:pt idx="57">
                  <c:v>1.8561169999999998E-2</c:v>
                </c:pt>
                <c:pt idx="58">
                  <c:v>2.5717406000000002E-2</c:v>
                </c:pt>
                <c:pt idx="59">
                  <c:v>3.3520746999999997E-2</c:v>
                </c:pt>
                <c:pt idx="60">
                  <c:v>3.7933364999999997E-2</c:v>
                </c:pt>
                <c:pt idx="61">
                  <c:v>3.9536055000000001E-2</c:v>
                </c:pt>
                <c:pt idx="62">
                  <c:v>3.9852499999999999E-2</c:v>
                </c:pt>
                <c:pt idx="63">
                  <c:v>3.9699423999999997E-2</c:v>
                </c:pt>
                <c:pt idx="64">
                  <c:v>3.810268E-2</c:v>
                </c:pt>
                <c:pt idx="65">
                  <c:v>3.578916E-2</c:v>
                </c:pt>
                <c:pt idx="66">
                  <c:v>3.6321666000000002E-2</c:v>
                </c:pt>
                <c:pt idx="67">
                  <c:v>4.2835436999999997E-2</c:v>
                </c:pt>
                <c:pt idx="68">
                  <c:v>5.3115389999999998E-2</c:v>
                </c:pt>
                <c:pt idx="69">
                  <c:v>5.9661930000000002E-2</c:v>
                </c:pt>
                <c:pt idx="70">
                  <c:v>5.6496494000000001E-2</c:v>
                </c:pt>
                <c:pt idx="71">
                  <c:v>4.3953544999999997E-2</c:v>
                </c:pt>
                <c:pt idx="72">
                  <c:v>2.8735025000000001E-2</c:v>
                </c:pt>
                <c:pt idx="73">
                  <c:v>1.7434152000000001E-2</c:v>
                </c:pt>
                <c:pt idx="74">
                  <c:v>1.2818904000000001E-2</c:v>
                </c:pt>
                <c:pt idx="75">
                  <c:v>1.194331E-2</c:v>
                </c:pt>
                <c:pt idx="76">
                  <c:v>1.1517405499999999E-2</c:v>
                </c:pt>
                <c:pt idx="77">
                  <c:v>1.11893155E-2</c:v>
                </c:pt>
                <c:pt idx="78">
                  <c:v>1.3454327E-2</c:v>
                </c:pt>
                <c:pt idx="79">
                  <c:v>1.8420674000000001E-2</c:v>
                </c:pt>
                <c:pt idx="80">
                  <c:v>2.1984732E-2</c:v>
                </c:pt>
                <c:pt idx="81">
                  <c:v>1.9687125E-2</c:v>
                </c:pt>
                <c:pt idx="82">
                  <c:v>1.0386777E-2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4.2222309999999999E-3</c:v>
                </c:pt>
                <c:pt idx="89">
                  <c:v>1.2340106E-2</c:v>
                </c:pt>
                <c:pt idx="90">
                  <c:v>1.7851527999999998E-2</c:v>
                </c:pt>
                <c:pt idx="91">
                  <c:v>2.1418491000000001E-2</c:v>
                </c:pt>
                <c:pt idx="92">
                  <c:v>2.3301464000000001E-2</c:v>
                </c:pt>
                <c:pt idx="93">
                  <c:v>2.4333466000000002E-2</c:v>
                </c:pt>
                <c:pt idx="94">
                  <c:v>2.4786517000000001E-2</c:v>
                </c:pt>
                <c:pt idx="95">
                  <c:v>2.4745666999999999E-2</c:v>
                </c:pt>
                <c:pt idx="96">
                  <c:v>2.5825242000000002E-2</c:v>
                </c:pt>
                <c:pt idx="97">
                  <c:v>2.737202E-2</c:v>
                </c:pt>
                <c:pt idx="98">
                  <c:v>2.8575704E-2</c:v>
                </c:pt>
                <c:pt idx="99">
                  <c:v>2.907885E-2</c:v>
                </c:pt>
                <c:pt idx="100">
                  <c:v>2.8832935000000001E-2</c:v>
                </c:pt>
                <c:pt idx="101">
                  <c:v>2.7963380999999999E-2</c:v>
                </c:pt>
                <c:pt idx="102">
                  <c:v>2.7004110000000001E-2</c:v>
                </c:pt>
                <c:pt idx="103">
                  <c:v>2.6498552000000002E-2</c:v>
                </c:pt>
                <c:pt idx="104">
                  <c:v>2.5407473E-2</c:v>
                </c:pt>
                <c:pt idx="105">
                  <c:v>2.3791129000000001E-2</c:v>
                </c:pt>
                <c:pt idx="106">
                  <c:v>2.1568730000000001E-2</c:v>
                </c:pt>
                <c:pt idx="107">
                  <c:v>1.9239228000000001E-2</c:v>
                </c:pt>
                <c:pt idx="108">
                  <c:v>1.5748812000000001E-2</c:v>
                </c:pt>
                <c:pt idx="109">
                  <c:v>1.17182685E-2</c:v>
                </c:pt>
                <c:pt idx="110">
                  <c:v>7.7166044999999999E-3</c:v>
                </c:pt>
                <c:pt idx="111">
                  <c:v>4.0723393E-3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0A40-458F-A834-E4DC3395BFDF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[2]Sheet1!$D$350:$DT$350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1.9825299000000001E-3</c:v>
                </c:pt>
                <c:pt idx="5">
                  <c:v>3.5619414E-3</c:v>
                </c:pt>
                <c:pt idx="6">
                  <c:v>4.6199863000000001E-3</c:v>
                </c:pt>
                <c:pt idx="7">
                  <c:v>5.7343515000000001E-3</c:v>
                </c:pt>
                <c:pt idx="8">
                  <c:v>5.4385116999999998E-3</c:v>
                </c:pt>
                <c:pt idx="9">
                  <c:v>2.9133772E-3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1.119115E-3</c:v>
                </c:pt>
                <c:pt idx="15">
                  <c:v>7.2511974999999998E-3</c:v>
                </c:pt>
                <c:pt idx="16">
                  <c:v>1.1871891000000001E-2</c:v>
                </c:pt>
                <c:pt idx="17">
                  <c:v>1.1586918999999999E-2</c:v>
                </c:pt>
                <c:pt idx="18">
                  <c:v>6.7867157000000003E-3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1.1900000000000001E-4</c:v>
                </c:pt>
                <c:pt idx="26">
                  <c:v>7.7945525000000003E-3</c:v>
                </c:pt>
                <c:pt idx="27">
                  <c:v>1.3405696E-2</c:v>
                </c:pt>
                <c:pt idx="28">
                  <c:v>1.7325468E-2</c:v>
                </c:pt>
                <c:pt idx="29">
                  <c:v>1.9378472000000001E-2</c:v>
                </c:pt>
                <c:pt idx="30">
                  <c:v>2.1545412E-2</c:v>
                </c:pt>
                <c:pt idx="31">
                  <c:v>2.4242295000000001E-2</c:v>
                </c:pt>
                <c:pt idx="32">
                  <c:v>2.7115673E-2</c:v>
                </c:pt>
                <c:pt idx="33">
                  <c:v>3.1602289999999998E-2</c:v>
                </c:pt>
                <c:pt idx="34">
                  <c:v>3.7116929999999999E-2</c:v>
                </c:pt>
                <c:pt idx="35">
                  <c:v>4.2375456999999998E-2</c:v>
                </c:pt>
                <c:pt idx="36">
                  <c:v>4.4985402000000001E-2</c:v>
                </c:pt>
                <c:pt idx="37">
                  <c:v>4.3576673000000003E-2</c:v>
                </c:pt>
                <c:pt idx="38">
                  <c:v>3.9132748000000002E-2</c:v>
                </c:pt>
                <c:pt idx="39">
                  <c:v>3.3570747999999997E-2</c:v>
                </c:pt>
                <c:pt idx="40">
                  <c:v>2.7542356E-2</c:v>
                </c:pt>
                <c:pt idx="41">
                  <c:v>2.2412610999999999E-2</c:v>
                </c:pt>
                <c:pt idx="42">
                  <c:v>1.8509943000000001E-2</c:v>
                </c:pt>
                <c:pt idx="43">
                  <c:v>1.8034347999999999E-2</c:v>
                </c:pt>
                <c:pt idx="44">
                  <c:v>2.2103161999999999E-2</c:v>
                </c:pt>
                <c:pt idx="45">
                  <c:v>2.8853805999999999E-2</c:v>
                </c:pt>
                <c:pt idx="46">
                  <c:v>3.450508E-2</c:v>
                </c:pt>
                <c:pt idx="47">
                  <c:v>3.6297074999999998E-2</c:v>
                </c:pt>
                <c:pt idx="48">
                  <c:v>3.4258592999999997E-2</c:v>
                </c:pt>
                <c:pt idx="49">
                  <c:v>3.0065221999999999E-2</c:v>
                </c:pt>
                <c:pt idx="50">
                  <c:v>2.5040613E-2</c:v>
                </c:pt>
                <c:pt idx="51">
                  <c:v>2.1472944000000001E-2</c:v>
                </c:pt>
                <c:pt idx="52">
                  <c:v>2.0372536E-2</c:v>
                </c:pt>
                <c:pt idx="53">
                  <c:v>2.0397430000000001E-2</c:v>
                </c:pt>
                <c:pt idx="54">
                  <c:v>1.9064594000000001E-2</c:v>
                </c:pt>
                <c:pt idx="55">
                  <c:v>1.6617691E-2</c:v>
                </c:pt>
                <c:pt idx="56">
                  <c:v>1.5497235E-2</c:v>
                </c:pt>
                <c:pt idx="57">
                  <c:v>1.8561169999999998E-2</c:v>
                </c:pt>
                <c:pt idx="58">
                  <c:v>2.5717406000000002E-2</c:v>
                </c:pt>
                <c:pt idx="59">
                  <c:v>3.3520746999999997E-2</c:v>
                </c:pt>
                <c:pt idx="60">
                  <c:v>3.7933364999999997E-2</c:v>
                </c:pt>
                <c:pt idx="61">
                  <c:v>3.9536055000000001E-2</c:v>
                </c:pt>
                <c:pt idx="62">
                  <c:v>3.9852499999999999E-2</c:v>
                </c:pt>
                <c:pt idx="63">
                  <c:v>3.9699423999999997E-2</c:v>
                </c:pt>
                <c:pt idx="64">
                  <c:v>3.810268E-2</c:v>
                </c:pt>
                <c:pt idx="65">
                  <c:v>3.578916E-2</c:v>
                </c:pt>
                <c:pt idx="66">
                  <c:v>3.6321666000000002E-2</c:v>
                </c:pt>
                <c:pt idx="67">
                  <c:v>4.2835436999999997E-2</c:v>
                </c:pt>
                <c:pt idx="68">
                  <c:v>5.3115389999999998E-2</c:v>
                </c:pt>
                <c:pt idx="69">
                  <c:v>5.9661930000000002E-2</c:v>
                </c:pt>
                <c:pt idx="70">
                  <c:v>5.6496494000000001E-2</c:v>
                </c:pt>
                <c:pt idx="71">
                  <c:v>4.3953544999999997E-2</c:v>
                </c:pt>
                <c:pt idx="72">
                  <c:v>2.8735025000000001E-2</c:v>
                </c:pt>
                <c:pt idx="73">
                  <c:v>1.7434152000000001E-2</c:v>
                </c:pt>
                <c:pt idx="74">
                  <c:v>1.2818904000000001E-2</c:v>
                </c:pt>
                <c:pt idx="75">
                  <c:v>1.194331E-2</c:v>
                </c:pt>
                <c:pt idx="76">
                  <c:v>1.1517405499999999E-2</c:v>
                </c:pt>
                <c:pt idx="77">
                  <c:v>1.11893155E-2</c:v>
                </c:pt>
                <c:pt idx="78">
                  <c:v>1.3454327E-2</c:v>
                </c:pt>
                <c:pt idx="79">
                  <c:v>1.8420674000000001E-2</c:v>
                </c:pt>
                <c:pt idx="80">
                  <c:v>2.1984732E-2</c:v>
                </c:pt>
                <c:pt idx="81">
                  <c:v>1.9687125E-2</c:v>
                </c:pt>
                <c:pt idx="82">
                  <c:v>1.0386777E-2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4.2222309999999999E-3</c:v>
                </c:pt>
                <c:pt idx="89">
                  <c:v>1.2340106E-2</c:v>
                </c:pt>
                <c:pt idx="90">
                  <c:v>1.7851527999999998E-2</c:v>
                </c:pt>
                <c:pt idx="91">
                  <c:v>2.1418491000000001E-2</c:v>
                </c:pt>
                <c:pt idx="92">
                  <c:v>2.3301464000000001E-2</c:v>
                </c:pt>
                <c:pt idx="93">
                  <c:v>2.4333466000000002E-2</c:v>
                </c:pt>
                <c:pt idx="94">
                  <c:v>2.4786517000000001E-2</c:v>
                </c:pt>
                <c:pt idx="95">
                  <c:v>2.4745666999999999E-2</c:v>
                </c:pt>
                <c:pt idx="96">
                  <c:v>2.5825242000000002E-2</c:v>
                </c:pt>
                <c:pt idx="97">
                  <c:v>2.737202E-2</c:v>
                </c:pt>
                <c:pt idx="98">
                  <c:v>2.8575704E-2</c:v>
                </c:pt>
                <c:pt idx="99">
                  <c:v>2.907885E-2</c:v>
                </c:pt>
                <c:pt idx="100">
                  <c:v>2.8832935000000001E-2</c:v>
                </c:pt>
                <c:pt idx="101">
                  <c:v>2.7963380999999999E-2</c:v>
                </c:pt>
                <c:pt idx="102">
                  <c:v>2.7004110000000001E-2</c:v>
                </c:pt>
                <c:pt idx="103">
                  <c:v>2.6498552000000002E-2</c:v>
                </c:pt>
                <c:pt idx="104">
                  <c:v>2.5407473E-2</c:v>
                </c:pt>
                <c:pt idx="105">
                  <c:v>2.3791129000000001E-2</c:v>
                </c:pt>
                <c:pt idx="106">
                  <c:v>2.1568730000000001E-2</c:v>
                </c:pt>
                <c:pt idx="107">
                  <c:v>1.9239228000000001E-2</c:v>
                </c:pt>
                <c:pt idx="108">
                  <c:v>1.5748812000000001E-2</c:v>
                </c:pt>
                <c:pt idx="109">
                  <c:v>1.17182685E-2</c:v>
                </c:pt>
                <c:pt idx="110">
                  <c:v>7.7166044999999999E-3</c:v>
                </c:pt>
                <c:pt idx="111">
                  <c:v>4.0723393E-3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0A40-458F-A834-E4DC3395BFDF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[2]Sheet1!$D$351:$DT$351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1.9825299000000001E-3</c:v>
                </c:pt>
                <c:pt idx="5">
                  <c:v>3.5619414E-3</c:v>
                </c:pt>
                <c:pt idx="6">
                  <c:v>4.6199863000000001E-3</c:v>
                </c:pt>
                <c:pt idx="7">
                  <c:v>5.7343515000000001E-3</c:v>
                </c:pt>
                <c:pt idx="8">
                  <c:v>5.4385116999999998E-3</c:v>
                </c:pt>
                <c:pt idx="9">
                  <c:v>2.9133772E-3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1.119115E-3</c:v>
                </c:pt>
                <c:pt idx="15">
                  <c:v>7.2511974999999998E-3</c:v>
                </c:pt>
                <c:pt idx="16">
                  <c:v>1.1871891000000001E-2</c:v>
                </c:pt>
                <c:pt idx="17">
                  <c:v>1.1586918999999999E-2</c:v>
                </c:pt>
                <c:pt idx="18">
                  <c:v>6.7867157000000003E-3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1.1900000000000001E-4</c:v>
                </c:pt>
                <c:pt idx="26">
                  <c:v>7.7945525000000003E-3</c:v>
                </c:pt>
                <c:pt idx="27">
                  <c:v>1.3405696E-2</c:v>
                </c:pt>
                <c:pt idx="28">
                  <c:v>1.7325468E-2</c:v>
                </c:pt>
                <c:pt idx="29">
                  <c:v>1.9378472000000001E-2</c:v>
                </c:pt>
                <c:pt idx="30">
                  <c:v>2.1545412E-2</c:v>
                </c:pt>
                <c:pt idx="31">
                  <c:v>2.4242295000000001E-2</c:v>
                </c:pt>
                <c:pt idx="32">
                  <c:v>2.7115673E-2</c:v>
                </c:pt>
                <c:pt idx="33">
                  <c:v>3.1602289999999998E-2</c:v>
                </c:pt>
                <c:pt idx="34">
                  <c:v>3.7116929999999999E-2</c:v>
                </c:pt>
                <c:pt idx="35">
                  <c:v>4.2375456999999998E-2</c:v>
                </c:pt>
                <c:pt idx="36">
                  <c:v>4.4985402000000001E-2</c:v>
                </c:pt>
                <c:pt idx="37">
                  <c:v>4.3576673000000003E-2</c:v>
                </c:pt>
                <c:pt idx="38">
                  <c:v>3.9132748000000002E-2</c:v>
                </c:pt>
                <c:pt idx="39">
                  <c:v>3.3570747999999997E-2</c:v>
                </c:pt>
                <c:pt idx="40">
                  <c:v>2.7542356E-2</c:v>
                </c:pt>
                <c:pt idx="41">
                  <c:v>2.2412610999999999E-2</c:v>
                </c:pt>
                <c:pt idx="42">
                  <c:v>1.8509943000000001E-2</c:v>
                </c:pt>
                <c:pt idx="43">
                  <c:v>1.8034347999999999E-2</c:v>
                </c:pt>
                <c:pt idx="44">
                  <c:v>2.2103161999999999E-2</c:v>
                </c:pt>
                <c:pt idx="45">
                  <c:v>2.8853805999999999E-2</c:v>
                </c:pt>
                <c:pt idx="46">
                  <c:v>3.450508E-2</c:v>
                </c:pt>
                <c:pt idx="47">
                  <c:v>3.6297074999999998E-2</c:v>
                </c:pt>
                <c:pt idx="48">
                  <c:v>3.4258592999999997E-2</c:v>
                </c:pt>
                <c:pt idx="49">
                  <c:v>3.0065221999999999E-2</c:v>
                </c:pt>
                <c:pt idx="50">
                  <c:v>2.5040613E-2</c:v>
                </c:pt>
                <c:pt idx="51">
                  <c:v>2.1472944000000001E-2</c:v>
                </c:pt>
                <c:pt idx="52">
                  <c:v>2.0372536E-2</c:v>
                </c:pt>
                <c:pt idx="53">
                  <c:v>2.0397430000000001E-2</c:v>
                </c:pt>
                <c:pt idx="54">
                  <c:v>1.9064594000000001E-2</c:v>
                </c:pt>
                <c:pt idx="55">
                  <c:v>1.6617691E-2</c:v>
                </c:pt>
                <c:pt idx="56">
                  <c:v>1.5497235E-2</c:v>
                </c:pt>
                <c:pt idx="57">
                  <c:v>1.8561169999999998E-2</c:v>
                </c:pt>
                <c:pt idx="58">
                  <c:v>2.5717406000000002E-2</c:v>
                </c:pt>
                <c:pt idx="59">
                  <c:v>3.3520746999999997E-2</c:v>
                </c:pt>
                <c:pt idx="60">
                  <c:v>3.7933364999999997E-2</c:v>
                </c:pt>
                <c:pt idx="61">
                  <c:v>3.9536055000000001E-2</c:v>
                </c:pt>
                <c:pt idx="62">
                  <c:v>3.9852499999999999E-2</c:v>
                </c:pt>
                <c:pt idx="63">
                  <c:v>3.9699423999999997E-2</c:v>
                </c:pt>
                <c:pt idx="64">
                  <c:v>3.810268E-2</c:v>
                </c:pt>
                <c:pt idx="65">
                  <c:v>3.578916E-2</c:v>
                </c:pt>
                <c:pt idx="66">
                  <c:v>3.6321666000000002E-2</c:v>
                </c:pt>
                <c:pt idx="67">
                  <c:v>4.2835436999999997E-2</c:v>
                </c:pt>
                <c:pt idx="68">
                  <c:v>5.3115389999999998E-2</c:v>
                </c:pt>
                <c:pt idx="69">
                  <c:v>5.9661930000000002E-2</c:v>
                </c:pt>
                <c:pt idx="70">
                  <c:v>5.6496494000000001E-2</c:v>
                </c:pt>
                <c:pt idx="71">
                  <c:v>4.3953544999999997E-2</c:v>
                </c:pt>
                <c:pt idx="72">
                  <c:v>2.8735025000000001E-2</c:v>
                </c:pt>
                <c:pt idx="73">
                  <c:v>1.7434152000000001E-2</c:v>
                </c:pt>
                <c:pt idx="74">
                  <c:v>1.2818904000000001E-2</c:v>
                </c:pt>
                <c:pt idx="75">
                  <c:v>1.194331E-2</c:v>
                </c:pt>
                <c:pt idx="76">
                  <c:v>1.1517405499999999E-2</c:v>
                </c:pt>
                <c:pt idx="77">
                  <c:v>1.11893155E-2</c:v>
                </c:pt>
                <c:pt idx="78">
                  <c:v>1.3454327E-2</c:v>
                </c:pt>
                <c:pt idx="79">
                  <c:v>1.8420674000000001E-2</c:v>
                </c:pt>
                <c:pt idx="80">
                  <c:v>2.1984732E-2</c:v>
                </c:pt>
                <c:pt idx="81">
                  <c:v>1.9687125E-2</c:v>
                </c:pt>
                <c:pt idx="82">
                  <c:v>1.0386777E-2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4.2222309999999999E-3</c:v>
                </c:pt>
                <c:pt idx="89">
                  <c:v>1.2340106E-2</c:v>
                </c:pt>
                <c:pt idx="90">
                  <c:v>1.7851527999999998E-2</c:v>
                </c:pt>
                <c:pt idx="91">
                  <c:v>2.1418491000000001E-2</c:v>
                </c:pt>
                <c:pt idx="92">
                  <c:v>2.3301464000000001E-2</c:v>
                </c:pt>
                <c:pt idx="93">
                  <c:v>2.4333466000000002E-2</c:v>
                </c:pt>
                <c:pt idx="94">
                  <c:v>2.4786517000000001E-2</c:v>
                </c:pt>
                <c:pt idx="95">
                  <c:v>2.4745666999999999E-2</c:v>
                </c:pt>
                <c:pt idx="96">
                  <c:v>2.5825242000000002E-2</c:v>
                </c:pt>
                <c:pt idx="97">
                  <c:v>2.737202E-2</c:v>
                </c:pt>
                <c:pt idx="98">
                  <c:v>2.8575704E-2</c:v>
                </c:pt>
                <c:pt idx="99">
                  <c:v>2.907885E-2</c:v>
                </c:pt>
                <c:pt idx="100">
                  <c:v>2.8832935000000001E-2</c:v>
                </c:pt>
                <c:pt idx="101">
                  <c:v>2.7963380999999999E-2</c:v>
                </c:pt>
                <c:pt idx="102">
                  <c:v>2.7004110000000001E-2</c:v>
                </c:pt>
                <c:pt idx="103">
                  <c:v>2.6498552000000002E-2</c:v>
                </c:pt>
                <c:pt idx="104">
                  <c:v>2.5407473E-2</c:v>
                </c:pt>
                <c:pt idx="105">
                  <c:v>2.3791129000000001E-2</c:v>
                </c:pt>
                <c:pt idx="106">
                  <c:v>2.1568730000000001E-2</c:v>
                </c:pt>
                <c:pt idx="107">
                  <c:v>1.9239228000000001E-2</c:v>
                </c:pt>
                <c:pt idx="108">
                  <c:v>1.5748812000000001E-2</c:v>
                </c:pt>
                <c:pt idx="109">
                  <c:v>1.17182685E-2</c:v>
                </c:pt>
                <c:pt idx="110">
                  <c:v>7.7166044999999999E-3</c:v>
                </c:pt>
                <c:pt idx="111">
                  <c:v>4.0723393E-3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0A40-458F-A834-E4DC3395BFDF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[2]Sheet1!$D$352:$DT$352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1.07E-4</c:v>
                </c:pt>
                <c:pt idx="4">
                  <c:v>2.2328220000000002E-3</c:v>
                </c:pt>
                <c:pt idx="5">
                  <c:v>3.6984560000000001E-3</c:v>
                </c:pt>
                <c:pt idx="6">
                  <c:v>4.5869164E-3</c:v>
                </c:pt>
                <c:pt idx="7">
                  <c:v>5.6039845E-3</c:v>
                </c:pt>
                <c:pt idx="8">
                  <c:v>5.3201020000000002E-3</c:v>
                </c:pt>
                <c:pt idx="9">
                  <c:v>2.9322434999999999E-3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1.2018001999999999E-3</c:v>
                </c:pt>
                <c:pt idx="15">
                  <c:v>7.2231079999999998E-3</c:v>
                </c:pt>
                <c:pt idx="16">
                  <c:v>1.1747099E-2</c:v>
                </c:pt>
                <c:pt idx="17">
                  <c:v>1.1437714E-2</c:v>
                </c:pt>
                <c:pt idx="18">
                  <c:v>6.6657900000000004E-3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2.8499999999999999E-4</c:v>
                </c:pt>
                <c:pt idx="26">
                  <c:v>7.8924379999999999E-3</c:v>
                </c:pt>
                <c:pt idx="27">
                  <c:v>1.344413E-2</c:v>
                </c:pt>
                <c:pt idx="28">
                  <c:v>1.7361374999999998E-2</c:v>
                </c:pt>
                <c:pt idx="29">
                  <c:v>1.9386047E-2</c:v>
                </c:pt>
                <c:pt idx="30">
                  <c:v>2.1471576999999999E-2</c:v>
                </c:pt>
                <c:pt idx="31">
                  <c:v>2.4088330000000002E-2</c:v>
                </c:pt>
                <c:pt idx="32">
                  <c:v>2.7038788000000001E-2</c:v>
                </c:pt>
                <c:pt idx="33">
                  <c:v>3.1794410000000002E-2</c:v>
                </c:pt>
                <c:pt idx="34">
                  <c:v>3.7620290000000001E-2</c:v>
                </c:pt>
                <c:pt idx="35">
                  <c:v>4.3101575000000003E-2</c:v>
                </c:pt>
                <c:pt idx="36">
                  <c:v>4.5846115999999999E-2</c:v>
                </c:pt>
                <c:pt idx="37">
                  <c:v>4.4537548000000003E-2</c:v>
                </c:pt>
                <c:pt idx="38">
                  <c:v>4.0191919999999999E-2</c:v>
                </c:pt>
                <c:pt idx="39">
                  <c:v>3.4654193E-2</c:v>
                </c:pt>
                <c:pt idx="40">
                  <c:v>2.8536148000000001E-2</c:v>
                </c:pt>
                <c:pt idx="41">
                  <c:v>2.3274321000000001E-2</c:v>
                </c:pt>
                <c:pt idx="42">
                  <c:v>1.9265043999999999E-2</c:v>
                </c:pt>
                <c:pt idx="43">
                  <c:v>1.8724289000000002E-2</c:v>
                </c:pt>
                <c:pt idx="44">
                  <c:v>2.2748600000000001E-2</c:v>
                </c:pt>
                <c:pt idx="45">
                  <c:v>2.9429948000000001E-2</c:v>
                </c:pt>
                <c:pt idx="46">
                  <c:v>3.5003147999999998E-2</c:v>
                </c:pt>
                <c:pt idx="47">
                  <c:v>3.6765899999999997E-2</c:v>
                </c:pt>
                <c:pt idx="48">
                  <c:v>3.474182E-2</c:v>
                </c:pt>
                <c:pt idx="49">
                  <c:v>3.0518979000000002E-2</c:v>
                </c:pt>
                <c:pt idx="50">
                  <c:v>2.5311536999999999E-2</c:v>
                </c:pt>
                <c:pt idx="51">
                  <c:v>2.1415436999999999E-2</c:v>
                </c:pt>
                <c:pt idx="52">
                  <c:v>1.9969872999999999E-2</c:v>
                </c:pt>
                <c:pt idx="53">
                  <c:v>1.9821325000000001E-2</c:v>
                </c:pt>
                <c:pt idx="54">
                  <c:v>1.8522955000000001E-2</c:v>
                </c:pt>
                <c:pt idx="55">
                  <c:v>1.6221099999999999E-2</c:v>
                </c:pt>
                <c:pt idx="56">
                  <c:v>1.52129745E-2</c:v>
                </c:pt>
                <c:pt idx="57">
                  <c:v>1.8304511999999998E-2</c:v>
                </c:pt>
                <c:pt idx="58">
                  <c:v>2.5464112000000001E-2</c:v>
                </c:pt>
                <c:pt idx="59">
                  <c:v>3.3341325999999998E-2</c:v>
                </c:pt>
                <c:pt idx="60">
                  <c:v>3.7940186000000001E-2</c:v>
                </c:pt>
                <c:pt idx="61">
                  <c:v>3.9803999999999999E-2</c:v>
                </c:pt>
                <c:pt idx="62">
                  <c:v>4.0309104999999998E-2</c:v>
                </c:pt>
                <c:pt idx="63">
                  <c:v>4.0111817000000001E-2</c:v>
                </c:pt>
                <c:pt idx="64">
                  <c:v>3.8223806999999999E-2</c:v>
                </c:pt>
                <c:pt idx="65">
                  <c:v>3.5527796E-2</c:v>
                </c:pt>
                <c:pt idx="66">
                  <c:v>3.5798084000000001E-2</c:v>
                </c:pt>
                <c:pt idx="67">
                  <c:v>4.2297950000000001E-2</c:v>
                </c:pt>
                <c:pt idx="68">
                  <c:v>5.2743350000000001E-2</c:v>
                </c:pt>
                <c:pt idx="69">
                  <c:v>5.9539765000000001E-2</c:v>
                </c:pt>
                <c:pt idx="70">
                  <c:v>5.6571499999999997E-2</c:v>
                </c:pt>
                <c:pt idx="71">
                  <c:v>4.4075925000000002E-2</c:v>
                </c:pt>
                <c:pt idx="72">
                  <c:v>2.8754043999999999E-2</c:v>
                </c:pt>
                <c:pt idx="73">
                  <c:v>1.7310280000000001E-2</c:v>
                </c:pt>
                <c:pt idx="74">
                  <c:v>1.2624118E-2</c:v>
                </c:pt>
                <c:pt idx="75">
                  <c:v>1.1763252E-2</c:v>
                </c:pt>
                <c:pt idx="76">
                  <c:v>1.1395857000000001E-2</c:v>
                </c:pt>
                <c:pt idx="77">
                  <c:v>1.1159778E-2</c:v>
                </c:pt>
                <c:pt idx="78">
                  <c:v>1.35771325E-2</c:v>
                </c:pt>
                <c:pt idx="79">
                  <c:v>1.869815E-2</c:v>
                </c:pt>
                <c:pt idx="80">
                  <c:v>2.2322029E-2</c:v>
                </c:pt>
                <c:pt idx="81">
                  <c:v>1.9902454999999999E-2</c:v>
                </c:pt>
                <c:pt idx="82">
                  <c:v>1.0370002999999999E-2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4.6363749999999999E-3</c:v>
                </c:pt>
                <c:pt idx="89">
                  <c:v>1.2691899E-2</c:v>
                </c:pt>
                <c:pt idx="90">
                  <c:v>1.8052447999999999E-2</c:v>
                </c:pt>
                <c:pt idx="91">
                  <c:v>2.1468999999999999E-2</c:v>
                </c:pt>
                <c:pt idx="92">
                  <c:v>2.3271242000000001E-2</c:v>
                </c:pt>
                <c:pt idx="93">
                  <c:v>2.4280039999999999E-2</c:v>
                </c:pt>
                <c:pt idx="94">
                  <c:v>2.4717579999999999E-2</c:v>
                </c:pt>
                <c:pt idx="95">
                  <c:v>2.4659416E-2</c:v>
                </c:pt>
                <c:pt idx="96">
                  <c:v>2.5689317E-2</c:v>
                </c:pt>
                <c:pt idx="97">
                  <c:v>2.7163550000000002E-2</c:v>
                </c:pt>
                <c:pt idx="98">
                  <c:v>2.8292976000000001E-2</c:v>
                </c:pt>
                <c:pt idx="99">
                  <c:v>2.8738057000000001E-2</c:v>
                </c:pt>
                <c:pt idx="100">
                  <c:v>2.8468098000000001E-2</c:v>
                </c:pt>
                <c:pt idx="101">
                  <c:v>2.7541388E-2</c:v>
                </c:pt>
                <c:pt idx="102">
                  <c:v>2.6603577999999999E-2</c:v>
                </c:pt>
                <c:pt idx="103">
                  <c:v>2.6129998000000002E-2</c:v>
                </c:pt>
                <c:pt idx="104">
                  <c:v>2.5072674999999999E-2</c:v>
                </c:pt>
                <c:pt idx="105">
                  <c:v>2.3487233999999999E-2</c:v>
                </c:pt>
                <c:pt idx="106">
                  <c:v>2.1290239999999998E-2</c:v>
                </c:pt>
                <c:pt idx="107">
                  <c:v>1.8989570000000001E-2</c:v>
                </c:pt>
                <c:pt idx="108">
                  <c:v>1.5501196E-2</c:v>
                </c:pt>
                <c:pt idx="109">
                  <c:v>1.1463737E-2</c:v>
                </c:pt>
                <c:pt idx="110">
                  <c:v>7.4456035999999996E-3</c:v>
                </c:pt>
                <c:pt idx="111">
                  <c:v>3.7571122E-3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0A40-458F-A834-E4DC3395BFDF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[2]Sheet1!$D$353:$DT$353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3.7100000000000001E-5</c:v>
                </c:pt>
                <c:pt idx="4">
                  <c:v>2.1921614999999999E-3</c:v>
                </c:pt>
                <c:pt idx="5">
                  <c:v>3.8034623000000002E-3</c:v>
                </c:pt>
                <c:pt idx="6">
                  <c:v>4.7865496000000004E-3</c:v>
                </c:pt>
                <c:pt idx="7">
                  <c:v>5.7411099999999998E-3</c:v>
                </c:pt>
                <c:pt idx="8">
                  <c:v>5.3071784999999998E-3</c:v>
                </c:pt>
                <c:pt idx="9">
                  <c:v>2.8155496999999999E-3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1.3547661999999999E-3</c:v>
                </c:pt>
                <c:pt idx="15">
                  <c:v>7.4370490000000003E-3</c:v>
                </c:pt>
                <c:pt idx="16">
                  <c:v>1.1980195000000001E-2</c:v>
                </c:pt>
                <c:pt idx="17">
                  <c:v>1.1577571E-2</c:v>
                </c:pt>
                <c:pt idx="18">
                  <c:v>6.6538049999999996E-3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1.64E-4</c:v>
                </c:pt>
                <c:pt idx="26">
                  <c:v>8.0444039999999998E-3</c:v>
                </c:pt>
                <c:pt idx="27">
                  <c:v>1.3801986E-2</c:v>
                </c:pt>
                <c:pt idx="28">
                  <c:v>1.7789355E-2</c:v>
                </c:pt>
                <c:pt idx="29">
                  <c:v>1.9781534E-2</c:v>
                </c:pt>
                <c:pt idx="30">
                  <c:v>2.1776825E-2</c:v>
                </c:pt>
                <c:pt idx="31">
                  <c:v>2.427261E-2</c:v>
                </c:pt>
                <c:pt idx="32">
                  <c:v>2.7068788E-2</c:v>
                </c:pt>
                <c:pt idx="33">
                  <c:v>3.1647023000000003E-2</c:v>
                </c:pt>
                <c:pt idx="34">
                  <c:v>3.7358983999999998E-2</c:v>
                </c:pt>
                <c:pt idx="35">
                  <c:v>4.2820249999999997E-2</c:v>
                </c:pt>
                <c:pt idx="36">
                  <c:v>4.5583396999999998E-2</c:v>
                </c:pt>
                <c:pt idx="37">
                  <c:v>4.4296330000000002E-2</c:v>
                </c:pt>
                <c:pt idx="38">
                  <c:v>3.9964843999999999E-2</c:v>
                </c:pt>
                <c:pt idx="39">
                  <c:v>3.4502838000000001E-2</c:v>
                </c:pt>
                <c:pt idx="40">
                  <c:v>2.854081E-2</c:v>
                </c:pt>
                <c:pt idx="41">
                  <c:v>2.3379047999999999E-2</c:v>
                </c:pt>
                <c:pt idx="42">
                  <c:v>1.9381395999999999E-2</c:v>
                </c:pt>
                <c:pt idx="43">
                  <c:v>1.8782282000000001E-2</c:v>
                </c:pt>
                <c:pt idx="44">
                  <c:v>2.2769362000000001E-2</c:v>
                </c:pt>
                <c:pt idx="45">
                  <c:v>2.9489983000000001E-2</c:v>
                </c:pt>
                <c:pt idx="46">
                  <c:v>3.5165302000000002E-2</c:v>
                </c:pt>
                <c:pt idx="47">
                  <c:v>3.6977299999999998E-2</c:v>
                </c:pt>
                <c:pt idx="48">
                  <c:v>3.4888654999999998E-2</c:v>
                </c:pt>
                <c:pt idx="49">
                  <c:v>3.0544023999999999E-2</c:v>
                </c:pt>
                <c:pt idx="50">
                  <c:v>2.5269360000000001E-2</c:v>
                </c:pt>
                <c:pt idx="51">
                  <c:v>2.1435846000000001E-2</c:v>
                </c:pt>
                <c:pt idx="52">
                  <c:v>2.0065758E-2</c:v>
                </c:pt>
                <c:pt idx="53">
                  <c:v>1.9894530000000001E-2</c:v>
                </c:pt>
                <c:pt idx="54">
                  <c:v>1.8485930000000001E-2</c:v>
                </c:pt>
                <c:pt idx="55">
                  <c:v>1.6088542000000001E-2</c:v>
                </c:pt>
                <c:pt idx="56">
                  <c:v>1.5110815999999999E-2</c:v>
                </c:pt>
                <c:pt idx="57">
                  <c:v>1.8277714E-2</c:v>
                </c:pt>
                <c:pt idx="58">
                  <c:v>2.5447698000000001E-2</c:v>
                </c:pt>
                <c:pt idx="59">
                  <c:v>3.3233027999999998E-2</c:v>
                </c:pt>
                <c:pt idx="60">
                  <c:v>3.7718397000000001E-2</c:v>
                </c:pt>
                <c:pt idx="61">
                  <c:v>3.9524652E-2</c:v>
                </c:pt>
                <c:pt idx="62">
                  <c:v>4.0024217000000001E-2</c:v>
                </c:pt>
                <c:pt idx="63">
                  <c:v>3.9835334E-2</c:v>
                </c:pt>
                <c:pt idx="64">
                  <c:v>3.7974547999999997E-2</c:v>
                </c:pt>
                <c:pt idx="65">
                  <c:v>3.5349797000000002E-2</c:v>
                </c:pt>
                <c:pt idx="66">
                  <c:v>3.5705343E-2</c:v>
                </c:pt>
                <c:pt idx="67">
                  <c:v>4.2205292999999998E-2</c:v>
                </c:pt>
                <c:pt idx="68">
                  <c:v>5.2512914000000001E-2</c:v>
                </c:pt>
                <c:pt idx="69">
                  <c:v>5.9109844000000002E-2</c:v>
                </c:pt>
                <c:pt idx="70">
                  <c:v>5.6049905999999997E-2</c:v>
                </c:pt>
                <c:pt idx="71">
                  <c:v>4.370926E-2</c:v>
                </c:pt>
                <c:pt idx="72">
                  <c:v>2.8714454E-2</c:v>
                </c:pt>
                <c:pt idx="73">
                  <c:v>1.7544110000000002E-2</c:v>
                </c:pt>
                <c:pt idx="74">
                  <c:v>1.2870706000000001E-2</c:v>
                </c:pt>
                <c:pt idx="75">
                  <c:v>1.1753378E-2</c:v>
                </c:pt>
                <c:pt idx="76">
                  <c:v>1.10534225E-2</c:v>
                </c:pt>
                <c:pt idx="77">
                  <c:v>1.0661238E-2</c:v>
                </c:pt>
                <c:pt idx="78">
                  <c:v>1.3172768E-2</c:v>
                </c:pt>
                <c:pt idx="79">
                  <c:v>1.8565048000000001E-2</c:v>
                </c:pt>
                <c:pt idx="80">
                  <c:v>2.2455416999999998E-2</c:v>
                </c:pt>
                <c:pt idx="81">
                  <c:v>2.0194871E-2</c:v>
                </c:pt>
                <c:pt idx="82">
                  <c:v>1.0660074E-2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4.0126186999999997E-3</c:v>
                </c:pt>
                <c:pt idx="89">
                  <c:v>1.2278163999999999E-2</c:v>
                </c:pt>
                <c:pt idx="90">
                  <c:v>1.791007E-2</c:v>
                </c:pt>
                <c:pt idx="91">
                  <c:v>2.1593362000000001E-2</c:v>
                </c:pt>
                <c:pt idx="92">
                  <c:v>2.3586065E-2</c:v>
                </c:pt>
                <c:pt idx="93">
                  <c:v>2.4702556000000001E-2</c:v>
                </c:pt>
                <c:pt idx="94">
                  <c:v>2.5178753000000002E-2</c:v>
                </c:pt>
                <c:pt idx="95">
                  <c:v>2.5095128000000001E-2</c:v>
                </c:pt>
                <c:pt idx="96">
                  <c:v>2.6053064000000001E-2</c:v>
                </c:pt>
                <c:pt idx="97">
                  <c:v>2.7427098E-2</c:v>
                </c:pt>
                <c:pt idx="98">
                  <c:v>2.8448865E-2</c:v>
                </c:pt>
                <c:pt idx="99">
                  <c:v>2.8790183E-2</c:v>
                </c:pt>
                <c:pt idx="100">
                  <c:v>2.8431250000000002E-2</c:v>
                </c:pt>
                <c:pt idx="101">
                  <c:v>2.7434183000000001E-2</c:v>
                </c:pt>
                <c:pt idx="102">
                  <c:v>2.6429052000000001E-2</c:v>
                </c:pt>
                <c:pt idx="103">
                  <c:v>2.5907058E-2</c:v>
                </c:pt>
                <c:pt idx="104">
                  <c:v>2.4818508E-2</c:v>
                </c:pt>
                <c:pt idx="105">
                  <c:v>2.3215922E-2</c:v>
                </c:pt>
                <c:pt idx="106">
                  <c:v>2.1013271E-2</c:v>
                </c:pt>
                <c:pt idx="107">
                  <c:v>1.8711576000000001E-2</c:v>
                </c:pt>
                <c:pt idx="108">
                  <c:v>1.5229984E-2</c:v>
                </c:pt>
                <c:pt idx="109">
                  <c:v>1.1201533499999999E-2</c:v>
                </c:pt>
                <c:pt idx="110">
                  <c:v>7.1956629999999997E-3</c:v>
                </c:pt>
                <c:pt idx="111">
                  <c:v>3.6304023000000001E-3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0A40-458F-A834-E4DC3395BFDF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[2]Sheet1!$D$354:$DT$354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7.4600000000000003E-4</c:v>
                </c:pt>
                <c:pt idx="4">
                  <c:v>2.7090977E-3</c:v>
                </c:pt>
                <c:pt idx="5">
                  <c:v>3.9933690000000001E-3</c:v>
                </c:pt>
                <c:pt idx="6">
                  <c:v>4.7822569999999998E-3</c:v>
                </c:pt>
                <c:pt idx="7">
                  <c:v>5.6955735000000004E-3</c:v>
                </c:pt>
                <c:pt idx="8">
                  <c:v>5.2391323000000002E-3</c:v>
                </c:pt>
                <c:pt idx="9">
                  <c:v>2.5845080000000001E-3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1.0647685E-3</c:v>
                </c:pt>
                <c:pt idx="15">
                  <c:v>7.2935474999999998E-3</c:v>
                </c:pt>
                <c:pt idx="16">
                  <c:v>1.1975685E-2</c:v>
                </c:pt>
                <c:pt idx="17">
                  <c:v>1.1713520999999999E-2</c:v>
                </c:pt>
                <c:pt idx="18">
                  <c:v>6.8790372000000002E-3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2.2900000000000001E-4</c:v>
                </c:pt>
                <c:pt idx="26">
                  <c:v>8.0250879999999997E-3</c:v>
                </c:pt>
                <c:pt idx="27">
                  <c:v>1.3768291E-2</c:v>
                </c:pt>
                <c:pt idx="28">
                  <c:v>1.7824672E-2</c:v>
                </c:pt>
                <c:pt idx="29">
                  <c:v>1.9989205999999999E-2</c:v>
                </c:pt>
                <c:pt idx="30">
                  <c:v>2.2266718000000001E-2</c:v>
                </c:pt>
                <c:pt idx="31">
                  <c:v>2.5127243E-2</c:v>
                </c:pt>
                <c:pt idx="32">
                  <c:v>2.8307756E-2</c:v>
                </c:pt>
                <c:pt idx="33">
                  <c:v>3.3265013000000003E-2</c:v>
                </c:pt>
                <c:pt idx="34">
                  <c:v>3.9320136999999998E-2</c:v>
                </c:pt>
                <c:pt idx="35">
                  <c:v>4.5055386000000003E-2</c:v>
                </c:pt>
                <c:pt idx="36">
                  <c:v>4.7943603000000001E-2</c:v>
                </c:pt>
                <c:pt idx="37">
                  <c:v>4.6485464999999997E-2</c:v>
                </c:pt>
                <c:pt idx="38">
                  <c:v>4.1808079999999997E-2</c:v>
                </c:pt>
                <c:pt idx="39">
                  <c:v>3.5796306999999999E-2</c:v>
                </c:pt>
                <c:pt idx="40">
                  <c:v>2.9140840000000001E-2</c:v>
                </c:pt>
                <c:pt idx="41">
                  <c:v>2.3419348999999999E-2</c:v>
                </c:pt>
                <c:pt idx="42">
                  <c:v>1.9197592999999999E-2</c:v>
                </c:pt>
                <c:pt idx="43">
                  <c:v>1.8775064000000001E-2</c:v>
                </c:pt>
                <c:pt idx="44">
                  <c:v>2.3155069E-2</c:v>
                </c:pt>
                <c:pt idx="45">
                  <c:v>3.0176416000000001E-2</c:v>
                </c:pt>
                <c:pt idx="46">
                  <c:v>3.5874214000000001E-2</c:v>
                </c:pt>
                <c:pt idx="47">
                  <c:v>3.7553903E-2</c:v>
                </c:pt>
                <c:pt idx="48">
                  <c:v>3.5402719999999999E-2</c:v>
                </c:pt>
                <c:pt idx="49">
                  <c:v>3.1085804000000002E-2</c:v>
                </c:pt>
                <c:pt idx="50">
                  <c:v>2.5845574E-2</c:v>
                </c:pt>
                <c:pt idx="51">
                  <c:v>2.1936635999999999E-2</c:v>
                </c:pt>
                <c:pt idx="52">
                  <c:v>2.0416730000000001E-2</c:v>
                </c:pt>
                <c:pt idx="53">
                  <c:v>2.0117514E-2</c:v>
                </c:pt>
                <c:pt idx="54">
                  <c:v>1.8615283E-2</c:v>
                </c:pt>
                <c:pt idx="55">
                  <c:v>1.6218606E-2</c:v>
                </c:pt>
                <c:pt idx="56">
                  <c:v>1.5287271E-2</c:v>
                </c:pt>
                <c:pt idx="57">
                  <c:v>1.8673762999999999E-2</c:v>
                </c:pt>
                <c:pt idx="58">
                  <c:v>2.6136487999999999E-2</c:v>
                </c:pt>
                <c:pt idx="59">
                  <c:v>3.4071089999999998E-2</c:v>
                </c:pt>
                <c:pt idx="60">
                  <c:v>3.8400494E-2</c:v>
                </c:pt>
                <c:pt idx="61">
                  <c:v>3.9915785000000002E-2</c:v>
                </c:pt>
                <c:pt idx="62">
                  <c:v>4.0357016000000002E-2</c:v>
                </c:pt>
                <c:pt idx="63">
                  <c:v>4.0535305000000001E-2</c:v>
                </c:pt>
                <c:pt idx="64">
                  <c:v>3.9208519999999997E-2</c:v>
                </c:pt>
                <c:pt idx="65">
                  <c:v>3.6831523999999997E-2</c:v>
                </c:pt>
                <c:pt idx="66">
                  <c:v>3.7037235000000002E-2</c:v>
                </c:pt>
                <c:pt idx="67">
                  <c:v>4.3268452999999998E-2</c:v>
                </c:pt>
                <c:pt idx="68">
                  <c:v>5.3467545999999998E-2</c:v>
                </c:pt>
                <c:pt idx="69">
                  <c:v>6.0004435000000002E-2</c:v>
                </c:pt>
                <c:pt idx="70">
                  <c:v>5.6665350000000003E-2</c:v>
                </c:pt>
                <c:pt idx="71">
                  <c:v>4.3754935000000002E-2</c:v>
                </c:pt>
                <c:pt idx="72">
                  <c:v>2.8211921000000001E-2</c:v>
                </c:pt>
                <c:pt idx="73">
                  <c:v>1.6905013E-2</c:v>
                </c:pt>
                <c:pt idx="74">
                  <c:v>1.2625459E-2</c:v>
                </c:pt>
                <c:pt idx="75">
                  <c:v>1.2208412E-2</c:v>
                </c:pt>
                <c:pt idx="76">
                  <c:v>1.2096084999999999E-2</c:v>
                </c:pt>
                <c:pt idx="77">
                  <c:v>1.1779958E-2</c:v>
                </c:pt>
                <c:pt idx="78">
                  <c:v>1.3815707999999999E-2</c:v>
                </c:pt>
                <c:pt idx="79">
                  <c:v>1.8488920999999998E-2</c:v>
                </c:pt>
                <c:pt idx="80">
                  <c:v>2.1828945999999998E-2</c:v>
                </c:pt>
                <c:pt idx="81">
                  <c:v>1.9389508E-2</c:v>
                </c:pt>
                <c:pt idx="82">
                  <c:v>1.0000096E-2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5.9219379999999999E-3</c:v>
                </c:pt>
                <c:pt idx="89">
                  <c:v>1.4256398999999999E-2</c:v>
                </c:pt>
                <c:pt idx="90">
                  <c:v>1.9603701000000001E-2</c:v>
                </c:pt>
                <c:pt idx="91">
                  <c:v>2.2719849E-2</c:v>
                </c:pt>
                <c:pt idx="92">
                  <c:v>2.4015410000000001E-2</c:v>
                </c:pt>
                <c:pt idx="93">
                  <c:v>2.453019E-2</c:v>
                </c:pt>
                <c:pt idx="94">
                  <c:v>2.4563565999999998E-2</c:v>
                </c:pt>
                <c:pt idx="95">
                  <c:v>2.4157663999999999E-2</c:v>
                </c:pt>
                <c:pt idx="96">
                  <c:v>2.5031382000000001E-2</c:v>
                </c:pt>
                <c:pt idx="97">
                  <c:v>2.6506765000000002E-2</c:v>
                </c:pt>
                <c:pt idx="98">
                  <c:v>2.7735503000000002E-2</c:v>
                </c:pt>
                <c:pt idx="99">
                  <c:v>2.8357163000000001E-2</c:v>
                </c:pt>
                <c:pt idx="100">
                  <c:v>2.8322296E-2</c:v>
                </c:pt>
                <c:pt idx="101">
                  <c:v>2.7491827E-2</c:v>
                </c:pt>
                <c:pt idx="102">
                  <c:v>2.6705746999999998E-2</c:v>
                </c:pt>
                <c:pt idx="103">
                  <c:v>2.6332992999999999E-2</c:v>
                </c:pt>
                <c:pt idx="104">
                  <c:v>2.5327183E-2</c:v>
                </c:pt>
                <c:pt idx="105">
                  <c:v>2.3741053000000002E-2</c:v>
                </c:pt>
                <c:pt idx="106">
                  <c:v>2.1494395999999999E-2</c:v>
                </c:pt>
                <c:pt idx="107">
                  <c:v>1.9095517999999999E-2</c:v>
                </c:pt>
                <c:pt idx="108">
                  <c:v>1.5483121000000001E-2</c:v>
                </c:pt>
                <c:pt idx="109">
                  <c:v>1.1297245500000001E-2</c:v>
                </c:pt>
                <c:pt idx="110">
                  <c:v>7.1322879999999996E-3</c:v>
                </c:pt>
                <c:pt idx="111">
                  <c:v>3.1281634999999999E-3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0A40-458F-A834-E4DC3395BFDF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[2]Sheet1!$D$1:$DT$1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[2]Sheet1!$D$355:$DT$355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2.0106502000000002E-3</c:v>
                </c:pt>
                <c:pt idx="5">
                  <c:v>3.5645424000000001E-3</c:v>
                </c:pt>
                <c:pt idx="6">
                  <c:v>4.5133773000000004E-3</c:v>
                </c:pt>
                <c:pt idx="7">
                  <c:v>5.455166E-3</c:v>
                </c:pt>
                <c:pt idx="8">
                  <c:v>5.0697555000000002E-3</c:v>
                </c:pt>
                <c:pt idx="9">
                  <c:v>2.7093515000000002E-3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1.4844368000000001E-3</c:v>
                </c:pt>
                <c:pt idx="15">
                  <c:v>7.5994907000000002E-3</c:v>
                </c:pt>
                <c:pt idx="16">
                  <c:v>1.2107306999999999E-2</c:v>
                </c:pt>
                <c:pt idx="17">
                  <c:v>1.1633272E-2</c:v>
                </c:pt>
                <c:pt idx="18">
                  <c:v>6.6155060000000002E-3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3.1E-4</c:v>
                </c:pt>
                <c:pt idx="26">
                  <c:v>7.9648259999999995E-3</c:v>
                </c:pt>
                <c:pt idx="27">
                  <c:v>1.3495257E-2</c:v>
                </c:pt>
                <c:pt idx="28">
                  <c:v>1.7357826E-2</c:v>
                </c:pt>
                <c:pt idx="29">
                  <c:v>1.9354273000000002E-2</c:v>
                </c:pt>
                <c:pt idx="30">
                  <c:v>2.1444326E-2</c:v>
                </c:pt>
                <c:pt idx="31">
                  <c:v>2.4098039000000002E-2</c:v>
                </c:pt>
                <c:pt idx="32">
                  <c:v>2.7101710000000001E-2</c:v>
                </c:pt>
                <c:pt idx="33">
                  <c:v>3.1889769999999998E-2</c:v>
                </c:pt>
                <c:pt idx="34">
                  <c:v>3.7781503000000001E-2</c:v>
                </c:pt>
                <c:pt idx="35">
                  <c:v>4.3376579999999998E-2</c:v>
                </c:pt>
                <c:pt idx="36">
                  <c:v>4.6235614000000001E-2</c:v>
                </c:pt>
                <c:pt idx="37">
                  <c:v>4.5009434000000001E-2</c:v>
                </c:pt>
                <c:pt idx="38">
                  <c:v>4.0620740000000002E-2</c:v>
                </c:pt>
                <c:pt idx="39">
                  <c:v>3.4947264999999998E-2</c:v>
                </c:pt>
                <c:pt idx="40">
                  <c:v>2.8711504999999998E-2</c:v>
                </c:pt>
                <c:pt idx="41">
                  <c:v>2.3303129999999998E-2</c:v>
                </c:pt>
                <c:pt idx="42">
                  <c:v>1.9216994000000001E-2</c:v>
                </c:pt>
                <c:pt idx="43">
                  <c:v>1.8639960000000001E-2</c:v>
                </c:pt>
                <c:pt idx="44">
                  <c:v>2.2675047E-2</c:v>
                </c:pt>
                <c:pt idx="45">
                  <c:v>2.9427157999999998E-2</c:v>
                </c:pt>
                <c:pt idx="46">
                  <c:v>3.5078079999999998E-2</c:v>
                </c:pt>
                <c:pt idx="47">
                  <c:v>3.6830960000000003E-2</c:v>
                </c:pt>
                <c:pt idx="48">
                  <c:v>3.4671071999999997E-2</c:v>
                </c:pt>
                <c:pt idx="49">
                  <c:v>3.0266802999999998E-2</c:v>
                </c:pt>
                <c:pt idx="50">
                  <c:v>2.4952999999999999E-2</c:v>
                </c:pt>
                <c:pt idx="51">
                  <c:v>2.1076518999999998E-2</c:v>
                </c:pt>
                <c:pt idx="52">
                  <c:v>1.9714626999999998E-2</c:v>
                </c:pt>
                <c:pt idx="53">
                  <c:v>1.960226E-2</c:v>
                </c:pt>
                <c:pt idx="54">
                  <c:v>1.8254915E-2</c:v>
                </c:pt>
                <c:pt idx="55">
                  <c:v>1.5852887E-2</c:v>
                </c:pt>
                <c:pt idx="56">
                  <c:v>1.4783368999999999E-2</c:v>
                </c:pt>
                <c:pt idx="57">
                  <c:v>1.7952283999999999E-2</c:v>
                </c:pt>
                <c:pt idx="58">
                  <c:v>2.5326377000000001E-2</c:v>
                </c:pt>
                <c:pt idx="59">
                  <c:v>3.3443300000000002E-2</c:v>
                </c:pt>
                <c:pt idx="60">
                  <c:v>3.8109496E-2</c:v>
                </c:pt>
                <c:pt idx="61">
                  <c:v>3.9738834000000001E-2</c:v>
                </c:pt>
                <c:pt idx="62">
                  <c:v>3.9793299999999997E-2</c:v>
                </c:pt>
                <c:pt idx="63">
                  <c:v>3.9211999999999997E-2</c:v>
                </c:pt>
                <c:pt idx="64">
                  <c:v>3.7291787999999999E-2</c:v>
                </c:pt>
                <c:pt idx="65">
                  <c:v>3.495123E-2</c:v>
                </c:pt>
                <c:pt idx="66">
                  <c:v>3.5714652E-2</c:v>
                </c:pt>
                <c:pt idx="67">
                  <c:v>4.2532172E-2</c:v>
                </c:pt>
                <c:pt idx="68">
                  <c:v>5.3005061999999999E-2</c:v>
                </c:pt>
                <c:pt idx="69">
                  <c:v>5.9641003999999997E-2</c:v>
                </c:pt>
                <c:pt idx="70">
                  <c:v>5.6482350000000001E-2</c:v>
                </c:pt>
                <c:pt idx="71">
                  <c:v>4.3855827E-2</c:v>
                </c:pt>
                <c:pt idx="72">
                  <c:v>2.8487504E-2</c:v>
                </c:pt>
                <c:pt idx="73">
                  <c:v>1.7054267000000001E-2</c:v>
                </c:pt>
                <c:pt idx="74">
                  <c:v>1.2406317E-2</c:v>
                </c:pt>
                <c:pt idx="75">
                  <c:v>1.1564023E-2</c:v>
                </c:pt>
                <c:pt idx="76">
                  <c:v>1.1157312000000001E-2</c:v>
                </c:pt>
                <c:pt idx="77">
                  <c:v>1.0854447E-2</c:v>
                </c:pt>
                <c:pt idx="78">
                  <c:v>1.3232160999999999E-2</c:v>
                </c:pt>
                <c:pt idx="79">
                  <c:v>1.8388897000000001E-2</c:v>
                </c:pt>
                <c:pt idx="80">
                  <c:v>2.2126237E-2</c:v>
                </c:pt>
                <c:pt idx="81">
                  <c:v>1.9902315E-2</c:v>
                </c:pt>
                <c:pt idx="82">
                  <c:v>1.0573846E-2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3.9575640000000002E-3</c:v>
                </c:pt>
                <c:pt idx="89">
                  <c:v>1.2264498E-2</c:v>
                </c:pt>
                <c:pt idx="90">
                  <c:v>1.8014051E-2</c:v>
                </c:pt>
                <c:pt idx="91">
                  <c:v>2.1796841000000001E-2</c:v>
                </c:pt>
                <c:pt idx="92">
                  <c:v>2.3764250000000001E-2</c:v>
                </c:pt>
                <c:pt idx="93">
                  <c:v>2.4760569999999999E-2</c:v>
                </c:pt>
                <c:pt idx="94">
                  <c:v>2.5073985E-2</c:v>
                </c:pt>
                <c:pt idx="95">
                  <c:v>2.4818333000000001E-2</c:v>
                </c:pt>
                <c:pt idx="96">
                  <c:v>2.5617402000000001E-2</c:v>
                </c:pt>
                <c:pt idx="97">
                  <c:v>2.6901884000000001E-2</c:v>
                </c:pt>
                <c:pt idx="98">
                  <c:v>2.7908545E-2</c:v>
                </c:pt>
                <c:pt idx="99">
                  <c:v>2.8305271999999999E-2</c:v>
                </c:pt>
                <c:pt idx="100">
                  <c:v>2.8051604000000001E-2</c:v>
                </c:pt>
                <c:pt idx="101">
                  <c:v>2.7247092000000001E-2</c:v>
                </c:pt>
                <c:pt idx="102">
                  <c:v>2.6355738E-2</c:v>
                </c:pt>
                <c:pt idx="103">
                  <c:v>2.5932509999999999E-2</c:v>
                </c:pt>
                <c:pt idx="104">
                  <c:v>2.4923908000000002E-2</c:v>
                </c:pt>
                <c:pt idx="105">
                  <c:v>2.3381723E-2</c:v>
                </c:pt>
                <c:pt idx="106">
                  <c:v>2.1216657E-2</c:v>
                </c:pt>
                <c:pt idx="107">
                  <c:v>1.890493E-2</c:v>
                </c:pt>
                <c:pt idx="108">
                  <c:v>1.5429149E-2</c:v>
                </c:pt>
                <c:pt idx="109">
                  <c:v>1.1386189999999999E-2</c:v>
                </c:pt>
                <c:pt idx="110">
                  <c:v>7.3612933000000002E-3</c:v>
                </c:pt>
                <c:pt idx="111">
                  <c:v>3.7129046000000001E-3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0A40-458F-A834-E4DC3395BFD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409709599"/>
        <c:axId val="1409716799"/>
      </c:lineChart>
      <c:catAx>
        <c:axId val="1409709599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16799"/>
        <c:crosses val="autoZero"/>
        <c:auto val="1"/>
        <c:lblAlgn val="ctr"/>
        <c:lblOffset val="100"/>
        <c:noMultiLvlLbl val="0"/>
      </c:catAx>
      <c:valAx>
        <c:axId val="14097167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40970959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MWPPG106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[3]Sheet1!$D$2:$DT$2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3.01E-4</c:v>
                </c:pt>
                <c:pt idx="6">
                  <c:v>7.7899999999999996E-4</c:v>
                </c:pt>
                <c:pt idx="7">
                  <c:v>2.3986775999999999E-3</c:v>
                </c:pt>
                <c:pt idx="8">
                  <c:v>4.0477305E-3</c:v>
                </c:pt>
                <c:pt idx="9">
                  <c:v>4.3094237000000004E-3</c:v>
                </c:pt>
                <c:pt idx="10">
                  <c:v>2.2635728E-3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1.2035155E-3</c:v>
                </c:pt>
                <c:pt idx="15">
                  <c:v>5.2630426000000001E-3</c:v>
                </c:pt>
                <c:pt idx="16">
                  <c:v>8.3129429999999997E-3</c:v>
                </c:pt>
                <c:pt idx="17">
                  <c:v>7.8095035000000004E-3</c:v>
                </c:pt>
                <c:pt idx="18">
                  <c:v>4.3465040000000002E-3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4.3300000000000001E-4</c:v>
                </c:pt>
                <c:pt idx="26">
                  <c:v>5.2124457000000003E-3</c:v>
                </c:pt>
                <c:pt idx="27">
                  <c:v>8.5261629999999998E-3</c:v>
                </c:pt>
                <c:pt idx="28">
                  <c:v>1.0725353E-2</c:v>
                </c:pt>
                <c:pt idx="29">
                  <c:v>1.1702056000000001E-2</c:v>
                </c:pt>
                <c:pt idx="30">
                  <c:v>1.2834929E-2</c:v>
                </c:pt>
                <c:pt idx="31">
                  <c:v>1.4367049999999999E-2</c:v>
                </c:pt>
                <c:pt idx="32">
                  <c:v>1.5772221999999999E-2</c:v>
                </c:pt>
                <c:pt idx="33">
                  <c:v>1.7931079999999999E-2</c:v>
                </c:pt>
                <c:pt idx="34">
                  <c:v>2.022707E-2</c:v>
                </c:pt>
                <c:pt idx="35">
                  <c:v>2.2005002999999999E-2</c:v>
                </c:pt>
                <c:pt idx="36">
                  <c:v>2.1938902999999999E-2</c:v>
                </c:pt>
                <c:pt idx="37">
                  <c:v>1.9612476E-2</c:v>
                </c:pt>
                <c:pt idx="38">
                  <c:v>1.5509162E-2</c:v>
                </c:pt>
                <c:pt idx="39">
                  <c:v>1.1217662999999999E-2</c:v>
                </c:pt>
                <c:pt idx="40">
                  <c:v>7.6817105999999998E-3</c:v>
                </c:pt>
                <c:pt idx="41">
                  <c:v>5.5276337000000004E-3</c:v>
                </c:pt>
                <c:pt idx="42">
                  <c:v>5.2025819999999999E-3</c:v>
                </c:pt>
                <c:pt idx="43">
                  <c:v>7.8384809999999996E-3</c:v>
                </c:pt>
                <c:pt idx="44">
                  <c:v>1.3531568000000001E-2</c:v>
                </c:pt>
                <c:pt idx="45">
                  <c:v>2.0588064999999999E-2</c:v>
                </c:pt>
                <c:pt idx="46">
                  <c:v>2.6480274000000002E-2</c:v>
                </c:pt>
                <c:pt idx="47">
                  <c:v>2.9145516E-2</c:v>
                </c:pt>
                <c:pt idx="48">
                  <c:v>2.8512122000000001E-2</c:v>
                </c:pt>
                <c:pt idx="49">
                  <c:v>2.5953530999999998E-2</c:v>
                </c:pt>
                <c:pt idx="50">
                  <c:v>2.2824480000000001E-2</c:v>
                </c:pt>
                <c:pt idx="51">
                  <c:v>2.1312294999999998E-2</c:v>
                </c:pt>
                <c:pt idx="52">
                  <c:v>2.2160421999999999E-2</c:v>
                </c:pt>
                <c:pt idx="53">
                  <c:v>2.3778435000000001E-2</c:v>
                </c:pt>
                <c:pt idx="54">
                  <c:v>2.4281580000000001E-2</c:v>
                </c:pt>
                <c:pt idx="55">
                  <c:v>2.3974883999999998E-2</c:v>
                </c:pt>
                <c:pt idx="56">
                  <c:v>2.5026921000000001E-2</c:v>
                </c:pt>
                <c:pt idx="57">
                  <c:v>2.8612057E-2</c:v>
                </c:pt>
                <c:pt idx="58">
                  <c:v>3.3578955000000001E-2</c:v>
                </c:pt>
                <c:pt idx="59">
                  <c:v>3.773928E-2</c:v>
                </c:pt>
                <c:pt idx="60">
                  <c:v>3.8832247E-2</c:v>
                </c:pt>
                <c:pt idx="61">
                  <c:v>3.816808E-2</c:v>
                </c:pt>
                <c:pt idx="62">
                  <c:v>3.6457874000000001E-2</c:v>
                </c:pt>
                <c:pt idx="63">
                  <c:v>3.4024600000000002E-2</c:v>
                </c:pt>
                <c:pt idx="64">
                  <c:v>3.0679129999999999E-2</c:v>
                </c:pt>
                <c:pt idx="65">
                  <c:v>2.8827129999999999E-2</c:v>
                </c:pt>
                <c:pt idx="66">
                  <c:v>3.1607616999999998E-2</c:v>
                </c:pt>
                <c:pt idx="67">
                  <c:v>3.9859182999999999E-2</c:v>
                </c:pt>
                <c:pt idx="68">
                  <c:v>4.9672420000000002E-2</c:v>
                </c:pt>
                <c:pt idx="69">
                  <c:v>5.4641977000000001E-2</c:v>
                </c:pt>
                <c:pt idx="70">
                  <c:v>5.1607206000000003E-2</c:v>
                </c:pt>
                <c:pt idx="71">
                  <c:v>4.2469430000000002E-2</c:v>
                </c:pt>
                <c:pt idx="72">
                  <c:v>3.2056775000000003E-2</c:v>
                </c:pt>
                <c:pt idx="73">
                  <c:v>2.3291679999999999E-2</c:v>
                </c:pt>
                <c:pt idx="74">
                  <c:v>1.6628615999999999E-2</c:v>
                </c:pt>
                <c:pt idx="75">
                  <c:v>1.0753019000000001E-2</c:v>
                </c:pt>
                <c:pt idx="76">
                  <c:v>6.3309814000000004E-3</c:v>
                </c:pt>
                <c:pt idx="77">
                  <c:v>5.9095887000000001E-3</c:v>
                </c:pt>
                <c:pt idx="78">
                  <c:v>1.1080618E-2</c:v>
                </c:pt>
                <c:pt idx="79">
                  <c:v>1.8950420999999999E-2</c:v>
                </c:pt>
                <c:pt idx="80">
                  <c:v>2.3525622E-2</c:v>
                </c:pt>
                <c:pt idx="81">
                  <c:v>2.0834174E-2</c:v>
                </c:pt>
                <c:pt idx="82">
                  <c:v>1.1433855E-2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5.1400000000000003E-4</c:v>
                </c:pt>
                <c:pt idx="89">
                  <c:v>5.3146076E-3</c:v>
                </c:pt>
                <c:pt idx="90">
                  <c:v>9.4840040000000007E-3</c:v>
                </c:pt>
                <c:pt idx="91">
                  <c:v>1.3262507999999999E-2</c:v>
                </c:pt>
                <c:pt idx="92">
                  <c:v>1.5997154999999999E-2</c:v>
                </c:pt>
                <c:pt idx="93">
                  <c:v>1.780137E-2</c:v>
                </c:pt>
                <c:pt idx="94">
                  <c:v>1.8771932000000002E-2</c:v>
                </c:pt>
                <c:pt idx="95">
                  <c:v>1.9256190999999999E-2</c:v>
                </c:pt>
                <c:pt idx="96">
                  <c:v>2.0610776000000001E-2</c:v>
                </c:pt>
                <c:pt idx="97">
                  <c:v>2.2492580000000002E-2</c:v>
                </c:pt>
                <c:pt idx="98">
                  <c:v>2.4294039999999999E-2</c:v>
                </c:pt>
                <c:pt idx="99">
                  <c:v>2.5437826E-2</c:v>
                </c:pt>
                <c:pt idx="100">
                  <c:v>2.5738978999999999E-2</c:v>
                </c:pt>
                <c:pt idx="101">
                  <c:v>2.599195E-2</c:v>
                </c:pt>
                <c:pt idx="102">
                  <c:v>2.6033870000000001E-2</c:v>
                </c:pt>
                <c:pt idx="103">
                  <c:v>2.6508799999999999E-2</c:v>
                </c:pt>
                <c:pt idx="104">
                  <c:v>2.6502918E-2</c:v>
                </c:pt>
                <c:pt idx="105">
                  <c:v>2.6125042000000001E-2</c:v>
                </c:pt>
                <c:pt idx="106">
                  <c:v>2.522694E-2</c:v>
                </c:pt>
                <c:pt idx="107">
                  <c:v>2.4107859999999998E-2</c:v>
                </c:pt>
                <c:pt idx="108">
                  <c:v>2.2010848E-2</c:v>
                </c:pt>
                <c:pt idx="109">
                  <c:v>1.9285417999999999E-2</c:v>
                </c:pt>
                <c:pt idx="110">
                  <c:v>1.6397144999999998E-2</c:v>
                </c:pt>
                <c:pt idx="111">
                  <c:v>1.4974813E-2</c:v>
                </c:pt>
                <c:pt idx="112">
                  <c:v>1.1765242E-2</c:v>
                </c:pt>
                <c:pt idx="113">
                  <c:v>8.3944980000000002E-3</c:v>
                </c:pt>
                <c:pt idx="114">
                  <c:v>4.5294990000000002E-3</c:v>
                </c:pt>
                <c:pt idx="115">
                  <c:v>7.9599999999999997E-5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656-4E58-9124-F6F70B10E627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[3]Sheet1!$D$3:$DT$3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1.5538342999999999E-3</c:v>
                </c:pt>
                <c:pt idx="8">
                  <c:v>3.6761987000000001E-3</c:v>
                </c:pt>
                <c:pt idx="9">
                  <c:v>4.4259390000000003E-3</c:v>
                </c:pt>
                <c:pt idx="10">
                  <c:v>2.4590723000000002E-3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1.0097893E-3</c:v>
                </c:pt>
                <c:pt idx="15">
                  <c:v>5.4193093000000003E-3</c:v>
                </c:pt>
                <c:pt idx="16">
                  <c:v>8.5824500000000001E-3</c:v>
                </c:pt>
                <c:pt idx="17">
                  <c:v>7.8939660000000005E-3</c:v>
                </c:pt>
                <c:pt idx="18">
                  <c:v>4.0983427000000003E-3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8.7600000000000004E-4</c:v>
                </c:pt>
                <c:pt idx="26">
                  <c:v>5.4607850000000001E-3</c:v>
                </c:pt>
                <c:pt idx="27">
                  <c:v>8.4838894999999994E-3</c:v>
                </c:pt>
                <c:pt idx="28">
                  <c:v>1.0337709E-2</c:v>
                </c:pt>
                <c:pt idx="29">
                  <c:v>1.1037249000000001E-2</c:v>
                </c:pt>
                <c:pt idx="30">
                  <c:v>1.2006823E-2</c:v>
                </c:pt>
                <c:pt idx="31">
                  <c:v>1.356894E-2</c:v>
                </c:pt>
                <c:pt idx="32">
                  <c:v>1.5184814E-2</c:v>
                </c:pt>
                <c:pt idx="33">
                  <c:v>1.7618027000000001E-2</c:v>
                </c:pt>
                <c:pt idx="34">
                  <c:v>2.0145096000000001E-2</c:v>
                </c:pt>
                <c:pt idx="35">
                  <c:v>2.2082718000000001E-2</c:v>
                </c:pt>
                <c:pt idx="36">
                  <c:v>2.2128341999999999E-2</c:v>
                </c:pt>
                <c:pt idx="37">
                  <c:v>1.9893543999999999E-2</c:v>
                </c:pt>
                <c:pt idx="38">
                  <c:v>1.5888530000000001E-2</c:v>
                </c:pt>
                <c:pt idx="39">
                  <c:v>1.1609126000000001E-2</c:v>
                </c:pt>
                <c:pt idx="40">
                  <c:v>7.9262954999999996E-3</c:v>
                </c:pt>
                <c:pt idx="41">
                  <c:v>5.4649034999999999E-3</c:v>
                </c:pt>
                <c:pt idx="42">
                  <c:v>4.8843627000000004E-3</c:v>
                </c:pt>
                <c:pt idx="43">
                  <c:v>7.4904934000000001E-3</c:v>
                </c:pt>
                <c:pt idx="44">
                  <c:v>1.3404657E-2</c:v>
                </c:pt>
                <c:pt idx="45">
                  <c:v>2.0793506999999999E-2</c:v>
                </c:pt>
                <c:pt idx="46">
                  <c:v>2.6958291999999998E-2</c:v>
                </c:pt>
                <c:pt idx="47">
                  <c:v>2.9719424000000001E-2</c:v>
                </c:pt>
                <c:pt idx="48">
                  <c:v>2.8969557999999999E-2</c:v>
                </c:pt>
                <c:pt idx="49">
                  <c:v>2.6161670000000001E-2</c:v>
                </c:pt>
                <c:pt idx="50">
                  <c:v>2.2725875E-2</c:v>
                </c:pt>
                <c:pt idx="51">
                  <c:v>2.0943895000000001E-2</c:v>
                </c:pt>
                <c:pt idx="52">
                  <c:v>2.153298E-2</c:v>
                </c:pt>
                <c:pt idx="53">
                  <c:v>2.2891170999999998E-2</c:v>
                </c:pt>
                <c:pt idx="54">
                  <c:v>2.3206531999999998E-2</c:v>
                </c:pt>
                <c:pt idx="55">
                  <c:v>2.2965932000000001E-2</c:v>
                </c:pt>
                <c:pt idx="56">
                  <c:v>2.4430090000000002E-2</c:v>
                </c:pt>
                <c:pt idx="57">
                  <c:v>2.8563742999999999E-2</c:v>
                </c:pt>
                <c:pt idx="58">
                  <c:v>3.3898193E-2</c:v>
                </c:pt>
                <c:pt idx="59">
                  <c:v>3.8064599999999997E-2</c:v>
                </c:pt>
                <c:pt idx="60">
                  <c:v>3.8919540000000002E-2</c:v>
                </c:pt>
                <c:pt idx="61">
                  <c:v>3.7925735000000002E-2</c:v>
                </c:pt>
                <c:pt idx="62">
                  <c:v>3.592161E-2</c:v>
                </c:pt>
                <c:pt idx="63">
                  <c:v>3.3278149999999999E-2</c:v>
                </c:pt>
                <c:pt idx="64">
                  <c:v>2.9879593999999999E-2</c:v>
                </c:pt>
                <c:pt idx="65">
                  <c:v>2.8177801999999998E-2</c:v>
                </c:pt>
                <c:pt idx="66">
                  <c:v>3.1199252E-2</c:v>
                </c:pt>
                <c:pt idx="67">
                  <c:v>3.9571046999999998E-2</c:v>
                </c:pt>
                <c:pt idx="68">
                  <c:v>4.929182E-2</c:v>
                </c:pt>
                <c:pt idx="69">
                  <c:v>5.4120216999999998E-2</c:v>
                </c:pt>
                <c:pt idx="70">
                  <c:v>5.1066029999999998E-2</c:v>
                </c:pt>
                <c:pt idx="71">
                  <c:v>4.2080107999999998E-2</c:v>
                </c:pt>
                <c:pt idx="72">
                  <c:v>3.1853463999999998E-2</c:v>
                </c:pt>
                <c:pt idx="73">
                  <c:v>2.3223704000000001E-2</c:v>
                </c:pt>
                <c:pt idx="74">
                  <c:v>1.6609669000000001E-2</c:v>
                </c:pt>
                <c:pt idx="75">
                  <c:v>1.0773046999999999E-2</c:v>
                </c:pt>
                <c:pt idx="76">
                  <c:v>6.3970069999999997E-3</c:v>
                </c:pt>
                <c:pt idx="77">
                  <c:v>5.9452460000000004E-3</c:v>
                </c:pt>
                <c:pt idx="78">
                  <c:v>1.0905967000000001E-2</c:v>
                </c:pt>
                <c:pt idx="79">
                  <c:v>1.8399243999999999E-2</c:v>
                </c:pt>
                <c:pt idx="80">
                  <c:v>2.2632428E-2</c:v>
                </c:pt>
                <c:pt idx="81">
                  <c:v>1.9856444000000001E-2</c:v>
                </c:pt>
                <c:pt idx="82">
                  <c:v>1.0723068000000001E-2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7.0200000000000004E-4</c:v>
                </c:pt>
                <c:pt idx="89">
                  <c:v>5.5122356999999997E-3</c:v>
                </c:pt>
                <c:pt idx="90">
                  <c:v>9.6828910000000008E-3</c:v>
                </c:pt>
                <c:pt idx="91">
                  <c:v>1.3315988000000001E-2</c:v>
                </c:pt>
                <c:pt idx="92">
                  <c:v>1.5788333000000002E-2</c:v>
                </c:pt>
                <c:pt idx="93">
                  <c:v>1.7310347E-2</c:v>
                </c:pt>
                <c:pt idx="94">
                  <c:v>1.8065292E-2</c:v>
                </c:pt>
                <c:pt idx="95">
                  <c:v>1.8414013E-2</c:v>
                </c:pt>
                <c:pt idx="96">
                  <c:v>1.9684382E-2</c:v>
                </c:pt>
                <c:pt idx="97">
                  <c:v>2.1531426999999999E-2</c:v>
                </c:pt>
                <c:pt idx="98">
                  <c:v>2.3332288E-2</c:v>
                </c:pt>
                <c:pt idx="99">
                  <c:v>2.4499628999999998E-2</c:v>
                </c:pt>
                <c:pt idx="100">
                  <c:v>2.4855591E-2</c:v>
                </c:pt>
                <c:pt idx="101">
                  <c:v>2.5179211E-2</c:v>
                </c:pt>
                <c:pt idx="102">
                  <c:v>2.5306704999999999E-2</c:v>
                </c:pt>
                <c:pt idx="103">
                  <c:v>2.5858177E-2</c:v>
                </c:pt>
                <c:pt idx="104">
                  <c:v>2.5941182E-2</c:v>
                </c:pt>
                <c:pt idx="105">
                  <c:v>2.5669290000000001E-2</c:v>
                </c:pt>
                <c:pt idx="106">
                  <c:v>2.4882591999999999E-2</c:v>
                </c:pt>
                <c:pt idx="107">
                  <c:v>2.3848148E-2</c:v>
                </c:pt>
                <c:pt idx="108">
                  <c:v>2.1872839000000002E-2</c:v>
                </c:pt>
                <c:pt idx="109">
                  <c:v>1.9257724E-2</c:v>
                </c:pt>
                <c:pt idx="110">
                  <c:v>1.6483596E-2</c:v>
                </c:pt>
                <c:pt idx="111">
                  <c:v>1.5278417000000001E-2</c:v>
                </c:pt>
                <c:pt idx="112">
                  <c:v>1.2199232000000001E-2</c:v>
                </c:pt>
                <c:pt idx="113">
                  <c:v>8.9340814999999997E-3</c:v>
                </c:pt>
                <c:pt idx="114">
                  <c:v>5.1688589999999996E-3</c:v>
                </c:pt>
                <c:pt idx="115">
                  <c:v>8.1400000000000005E-4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656-4E58-9124-F6F70B10E627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[3]Sheet1!$D$4:$DT$4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4.5600000000000003E-4</c:v>
                </c:pt>
                <c:pt idx="7">
                  <c:v>2.0880030000000002E-3</c:v>
                </c:pt>
                <c:pt idx="8">
                  <c:v>3.7228275999999999E-3</c:v>
                </c:pt>
                <c:pt idx="9">
                  <c:v>4.0588120000000002E-3</c:v>
                </c:pt>
                <c:pt idx="10">
                  <c:v>2.2682614999999999E-3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1.5156905E-3</c:v>
                </c:pt>
                <c:pt idx="15">
                  <c:v>5.2637669999999999E-3</c:v>
                </c:pt>
                <c:pt idx="16">
                  <c:v>8.0891309999999994E-3</c:v>
                </c:pt>
                <c:pt idx="17">
                  <c:v>7.5583165000000004E-3</c:v>
                </c:pt>
                <c:pt idx="18">
                  <c:v>4.2865400000000001E-3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2.9100000000000003E-4</c:v>
                </c:pt>
                <c:pt idx="26">
                  <c:v>4.9634299999999996E-3</c:v>
                </c:pt>
                <c:pt idx="27">
                  <c:v>8.3187769999999994E-3</c:v>
                </c:pt>
                <c:pt idx="28">
                  <c:v>1.055436E-2</c:v>
                </c:pt>
                <c:pt idx="29">
                  <c:v>1.1514732999999999E-2</c:v>
                </c:pt>
                <c:pt idx="30">
                  <c:v>1.257965E-2</c:v>
                </c:pt>
                <c:pt idx="31">
                  <c:v>1.4095010999999999E-2</c:v>
                </c:pt>
                <c:pt idx="32">
                  <c:v>1.5573441E-2</c:v>
                </c:pt>
                <c:pt idx="33">
                  <c:v>1.7751724999999999E-2</c:v>
                </c:pt>
                <c:pt idx="34">
                  <c:v>1.9935764000000002E-2</c:v>
                </c:pt>
                <c:pt idx="35">
                  <c:v>2.1554074999999999E-2</c:v>
                </c:pt>
                <c:pt idx="36">
                  <c:v>2.1434918000000001E-2</c:v>
                </c:pt>
                <c:pt idx="37">
                  <c:v>1.9176078999999999E-2</c:v>
                </c:pt>
                <c:pt idx="38">
                  <c:v>1.5278402E-2</c:v>
                </c:pt>
                <c:pt idx="39">
                  <c:v>1.1163311E-2</c:v>
                </c:pt>
                <c:pt idx="40">
                  <c:v>7.7768135999999998E-3</c:v>
                </c:pt>
                <c:pt idx="41">
                  <c:v>5.7863649999999999E-3</c:v>
                </c:pt>
                <c:pt idx="42">
                  <c:v>5.613575E-3</c:v>
                </c:pt>
                <c:pt idx="43">
                  <c:v>8.2886829999999998E-3</c:v>
                </c:pt>
                <c:pt idx="44">
                  <c:v>1.3809748E-2</c:v>
                </c:pt>
                <c:pt idx="45">
                  <c:v>2.0466565999999999E-2</c:v>
                </c:pt>
                <c:pt idx="46">
                  <c:v>2.5947853999999999E-2</c:v>
                </c:pt>
                <c:pt idx="47">
                  <c:v>2.8436728000000001E-2</c:v>
                </c:pt>
                <c:pt idx="48">
                  <c:v>2.7931595E-2</c:v>
                </c:pt>
                <c:pt idx="49">
                  <c:v>2.5694973999999999E-2</c:v>
                </c:pt>
                <c:pt idx="50">
                  <c:v>2.2921977999999999E-2</c:v>
                </c:pt>
                <c:pt idx="51">
                  <c:v>2.1581458000000001E-2</c:v>
                </c:pt>
                <c:pt idx="52">
                  <c:v>2.2281565E-2</c:v>
                </c:pt>
                <c:pt idx="53">
                  <c:v>2.3518153999999999E-2</c:v>
                </c:pt>
                <c:pt idx="54">
                  <c:v>2.3676123E-2</c:v>
                </c:pt>
                <c:pt idx="55">
                  <c:v>2.327889E-2</c:v>
                </c:pt>
                <c:pt idx="56">
                  <c:v>2.4548233999999999E-2</c:v>
                </c:pt>
                <c:pt idx="57">
                  <c:v>2.8397892000000001E-2</c:v>
                </c:pt>
                <c:pt idx="58">
                  <c:v>3.3416929999999997E-2</c:v>
                </c:pt>
                <c:pt idx="59">
                  <c:v>3.7388200000000003E-2</c:v>
                </c:pt>
                <c:pt idx="60">
                  <c:v>3.8223031999999997E-2</c:v>
                </c:pt>
                <c:pt idx="61">
                  <c:v>3.7406962000000002E-2</c:v>
                </c:pt>
                <c:pt idx="62">
                  <c:v>3.5749499999999997E-2</c:v>
                </c:pt>
                <c:pt idx="63">
                  <c:v>3.3577170000000003E-2</c:v>
                </c:pt>
                <c:pt idx="64">
                  <c:v>3.0603845000000001E-2</c:v>
                </c:pt>
                <c:pt idx="65">
                  <c:v>2.9050207000000002E-2</c:v>
                </c:pt>
                <c:pt idx="66">
                  <c:v>3.1790565999999999E-2</c:v>
                </c:pt>
                <c:pt idx="67">
                  <c:v>3.9554235E-2</c:v>
                </c:pt>
                <c:pt idx="68">
                  <c:v>4.86293E-2</c:v>
                </c:pt>
                <c:pt idx="69">
                  <c:v>5.3022726999999999E-2</c:v>
                </c:pt>
                <c:pt idx="70">
                  <c:v>4.9809024E-2</c:v>
                </c:pt>
                <c:pt idx="71">
                  <c:v>4.0929090000000001E-2</c:v>
                </c:pt>
                <c:pt idx="72">
                  <c:v>3.1050636999999999E-2</c:v>
                </c:pt>
                <c:pt idx="73">
                  <c:v>2.2977442000000001E-2</c:v>
                </c:pt>
                <c:pt idx="74">
                  <c:v>1.6995564000000001E-2</c:v>
                </c:pt>
                <c:pt idx="75">
                  <c:v>1.1659816999999999E-2</c:v>
                </c:pt>
                <c:pt idx="76">
                  <c:v>7.5064822999999998E-3</c:v>
                </c:pt>
                <c:pt idx="77">
                  <c:v>6.9723140000000003E-3</c:v>
                </c:pt>
                <c:pt idx="78">
                  <c:v>1.1580867999999999E-2</c:v>
                </c:pt>
                <c:pt idx="79">
                  <c:v>1.8587116000000001E-2</c:v>
                </c:pt>
                <c:pt idx="80">
                  <c:v>2.2413516000000001E-2</c:v>
                </c:pt>
                <c:pt idx="81">
                  <c:v>1.9421699000000001E-2</c:v>
                </c:pt>
                <c:pt idx="82">
                  <c:v>1.02531975E-2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2.62E-5</c:v>
                </c:pt>
                <c:pt idx="89">
                  <c:v>4.7109155000000002E-3</c:v>
                </c:pt>
                <c:pt idx="90">
                  <c:v>8.9829760000000002E-3</c:v>
                </c:pt>
                <c:pt idx="91">
                  <c:v>1.2936601000000001E-2</c:v>
                </c:pt>
                <c:pt idx="92">
                  <c:v>1.57886E-2</c:v>
                </c:pt>
                <c:pt idx="93">
                  <c:v>1.7683095999999999E-2</c:v>
                </c:pt>
                <c:pt idx="94">
                  <c:v>1.8745774E-2</c:v>
                </c:pt>
                <c:pt idx="95">
                  <c:v>1.9298144E-2</c:v>
                </c:pt>
                <c:pt idx="96">
                  <c:v>2.0728175000000001E-2</c:v>
                </c:pt>
                <c:pt idx="97">
                  <c:v>2.2662704999999998E-2</c:v>
                </c:pt>
                <c:pt idx="98">
                  <c:v>2.4475417999999999E-2</c:v>
                </c:pt>
                <c:pt idx="99">
                  <c:v>2.5551705000000001E-2</c:v>
                </c:pt>
                <c:pt idx="100">
                  <c:v>2.5709533999999999E-2</c:v>
                </c:pt>
                <c:pt idx="101">
                  <c:v>2.5953417999999999E-2</c:v>
                </c:pt>
                <c:pt idx="102">
                  <c:v>2.5747526E-2</c:v>
                </c:pt>
                <c:pt idx="103">
                  <c:v>2.5954735E-2</c:v>
                </c:pt>
                <c:pt idx="104">
                  <c:v>2.5724245E-2</c:v>
                </c:pt>
                <c:pt idx="105">
                  <c:v>2.5188535000000001E-2</c:v>
                </c:pt>
                <c:pt idx="106">
                  <c:v>2.4204537000000002E-2</c:v>
                </c:pt>
                <c:pt idx="107">
                  <c:v>2.3005804000000001E-2</c:v>
                </c:pt>
                <c:pt idx="108">
                  <c:v>2.1022458000000001E-2</c:v>
                </c:pt>
                <c:pt idx="109">
                  <c:v>1.8486978000000001E-2</c:v>
                </c:pt>
                <c:pt idx="110">
                  <c:v>1.5860239000000002E-2</c:v>
                </c:pt>
                <c:pt idx="111">
                  <c:v>1.4764569999999999E-2</c:v>
                </c:pt>
                <c:pt idx="112">
                  <c:v>1.1882617999999999E-2</c:v>
                </c:pt>
                <c:pt idx="113">
                  <c:v>8.8379059999999995E-3</c:v>
                </c:pt>
                <c:pt idx="114">
                  <c:v>5.2903309999999997E-3</c:v>
                </c:pt>
                <c:pt idx="115">
                  <c:v>1.1357610000000001E-3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C656-4E58-9124-F6F70B10E627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[3]Sheet1!$D$5:$DT$5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1.74E-4</c:v>
                </c:pt>
                <c:pt idx="7">
                  <c:v>1.9101187E-3</c:v>
                </c:pt>
                <c:pt idx="8">
                  <c:v>3.887817E-3</c:v>
                </c:pt>
                <c:pt idx="9">
                  <c:v>4.5190650000000001E-3</c:v>
                </c:pt>
                <c:pt idx="10">
                  <c:v>2.6561592E-3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8.6499999999999999E-4</c:v>
                </c:pt>
                <c:pt idx="15">
                  <c:v>4.9876E-3</c:v>
                </c:pt>
                <c:pt idx="16">
                  <c:v>8.0555399999999999E-3</c:v>
                </c:pt>
                <c:pt idx="17">
                  <c:v>7.4909829999999997E-3</c:v>
                </c:pt>
                <c:pt idx="18">
                  <c:v>3.995579E-3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6.8099999999999996E-4</c:v>
                </c:pt>
                <c:pt idx="26">
                  <c:v>5.1765264999999996E-3</c:v>
                </c:pt>
                <c:pt idx="27">
                  <c:v>8.1856875000000003E-3</c:v>
                </c:pt>
                <c:pt idx="28">
                  <c:v>1.01100635E-2</c:v>
                </c:pt>
                <c:pt idx="29">
                  <c:v>1.09548075E-2</c:v>
                </c:pt>
                <c:pt idx="30">
                  <c:v>1.2188981E-2</c:v>
                </c:pt>
                <c:pt idx="31">
                  <c:v>1.4039591000000001E-2</c:v>
                </c:pt>
                <c:pt idx="32">
                  <c:v>1.5818156E-2</c:v>
                </c:pt>
                <c:pt idx="33">
                  <c:v>1.8286224E-2</c:v>
                </c:pt>
                <c:pt idx="34">
                  <c:v>2.0679656000000001E-2</c:v>
                </c:pt>
                <c:pt idx="35">
                  <c:v>2.2445604000000001E-2</c:v>
                </c:pt>
                <c:pt idx="36">
                  <c:v>2.2380466000000002E-2</c:v>
                </c:pt>
                <c:pt idx="37">
                  <c:v>2.0096747000000002E-2</c:v>
                </c:pt>
                <c:pt idx="38">
                  <c:v>1.6109749999999999E-2</c:v>
                </c:pt>
                <c:pt idx="39">
                  <c:v>1.1751724E-2</c:v>
                </c:pt>
                <c:pt idx="40">
                  <c:v>7.902035E-3</c:v>
                </c:pt>
                <c:pt idx="41">
                  <c:v>5.3057790000000001E-3</c:v>
                </c:pt>
                <c:pt idx="42">
                  <c:v>4.7360066999999999E-3</c:v>
                </c:pt>
                <c:pt idx="43">
                  <c:v>7.4985829999999996E-3</c:v>
                </c:pt>
                <c:pt idx="44">
                  <c:v>1.3545022E-2</c:v>
                </c:pt>
                <c:pt idx="45">
                  <c:v>2.0915907000000001E-2</c:v>
                </c:pt>
                <c:pt idx="46">
                  <c:v>2.6891459E-2</c:v>
                </c:pt>
                <c:pt idx="47">
                  <c:v>2.9314550000000002E-2</c:v>
                </c:pt>
                <c:pt idx="48">
                  <c:v>2.8266642000000002E-2</c:v>
                </c:pt>
                <c:pt idx="49">
                  <c:v>2.5301431999999999E-2</c:v>
                </c:pt>
                <c:pt idx="50">
                  <c:v>2.20109E-2</c:v>
                </c:pt>
                <c:pt idx="51">
                  <c:v>2.0690714999999998E-2</c:v>
                </c:pt>
                <c:pt idx="52">
                  <c:v>2.1892017E-2</c:v>
                </c:pt>
                <c:pt idx="53">
                  <c:v>2.3749359000000001E-2</c:v>
                </c:pt>
                <c:pt idx="54">
                  <c:v>2.4297096000000001E-2</c:v>
                </c:pt>
                <c:pt idx="55">
                  <c:v>2.3961099999999999E-2</c:v>
                </c:pt>
                <c:pt idx="56">
                  <c:v>2.5087807E-2</c:v>
                </c:pt>
                <c:pt idx="57">
                  <c:v>2.891231E-2</c:v>
                </c:pt>
                <c:pt idx="58">
                  <c:v>3.4128163000000003E-2</c:v>
                </c:pt>
                <c:pt idx="59">
                  <c:v>3.8279335999999997E-2</c:v>
                </c:pt>
                <c:pt idx="60">
                  <c:v>3.9024690000000001E-2</c:v>
                </c:pt>
                <c:pt idx="61">
                  <c:v>3.7706863E-2</c:v>
                </c:pt>
                <c:pt idx="62">
                  <c:v>3.537063E-2</c:v>
                </c:pt>
                <c:pt idx="63">
                  <c:v>3.2682563999999997E-2</c:v>
                </c:pt>
                <c:pt idx="64">
                  <c:v>2.9602435999999999E-2</c:v>
                </c:pt>
                <c:pt idx="65">
                  <c:v>2.8355755E-2</c:v>
                </c:pt>
                <c:pt idx="66">
                  <c:v>3.1632177999999997E-2</c:v>
                </c:pt>
                <c:pt idx="67">
                  <c:v>3.9918974000000003E-2</c:v>
                </c:pt>
                <c:pt idx="68">
                  <c:v>4.9368954999999999E-2</c:v>
                </c:pt>
                <c:pt idx="69">
                  <c:v>5.3960197000000001E-2</c:v>
                </c:pt>
                <c:pt idx="70">
                  <c:v>5.0808254999999997E-2</c:v>
                </c:pt>
                <c:pt idx="71">
                  <c:v>4.1753489999999997E-2</c:v>
                </c:pt>
                <c:pt idx="72">
                  <c:v>3.1419759999999998E-2</c:v>
                </c:pt>
                <c:pt idx="73">
                  <c:v>2.2729708000000001E-2</c:v>
                </c:pt>
                <c:pt idx="74">
                  <c:v>1.6224539E-2</c:v>
                </c:pt>
                <c:pt idx="75">
                  <c:v>1.0651443E-2</c:v>
                </c:pt>
                <c:pt idx="76">
                  <c:v>6.520433E-3</c:v>
                </c:pt>
                <c:pt idx="77">
                  <c:v>6.1390875000000003E-3</c:v>
                </c:pt>
                <c:pt idx="78">
                  <c:v>1.1006141000000001E-2</c:v>
                </c:pt>
                <c:pt idx="79">
                  <c:v>1.8456304E-2</c:v>
                </c:pt>
                <c:pt idx="80">
                  <c:v>2.2897721999999999E-2</c:v>
                </c:pt>
                <c:pt idx="81">
                  <c:v>2.0462962000000001E-2</c:v>
                </c:pt>
                <c:pt idx="82">
                  <c:v>1.1514389E-2</c:v>
                </c:pt>
                <c:pt idx="83">
                  <c:v>3.1300000000000002E-4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1.4200000000000001E-4</c:v>
                </c:pt>
                <c:pt idx="89">
                  <c:v>5.2829260000000003E-3</c:v>
                </c:pt>
                <c:pt idx="90">
                  <c:v>9.9172280000000002E-3</c:v>
                </c:pt>
                <c:pt idx="91">
                  <c:v>1.3895681999999999E-2</c:v>
                </c:pt>
                <c:pt idx="92">
                  <c:v>1.6456313E-2</c:v>
                </c:pt>
                <c:pt idx="93">
                  <c:v>1.7872487999999999E-2</c:v>
                </c:pt>
                <c:pt idx="94">
                  <c:v>1.8421021999999999E-2</c:v>
                </c:pt>
                <c:pt idx="95">
                  <c:v>1.8541439999999999E-2</c:v>
                </c:pt>
                <c:pt idx="96">
                  <c:v>1.9642603000000002E-2</c:v>
                </c:pt>
                <c:pt idx="97">
                  <c:v>2.1410106000000002E-2</c:v>
                </c:pt>
                <c:pt idx="98">
                  <c:v>2.3202509999999999E-2</c:v>
                </c:pt>
                <c:pt idx="99">
                  <c:v>2.4397207000000001E-2</c:v>
                </c:pt>
                <c:pt idx="100">
                  <c:v>2.4789975999999998E-2</c:v>
                </c:pt>
                <c:pt idx="101">
                  <c:v>2.5218291E-2</c:v>
                </c:pt>
                <c:pt idx="102">
                  <c:v>2.5348589000000001E-2</c:v>
                </c:pt>
                <c:pt idx="103">
                  <c:v>2.5896959000000001E-2</c:v>
                </c:pt>
                <c:pt idx="104">
                  <c:v>2.5959155000000001E-2</c:v>
                </c:pt>
                <c:pt idx="105">
                  <c:v>2.5656189999999999E-2</c:v>
                </c:pt>
                <c:pt idx="106">
                  <c:v>2.4824646999999998E-2</c:v>
                </c:pt>
                <c:pt idx="107">
                  <c:v>2.3694519000000001E-2</c:v>
                </c:pt>
                <c:pt idx="108">
                  <c:v>2.1658178E-2</c:v>
                </c:pt>
                <c:pt idx="109">
                  <c:v>1.8966845999999999E-2</c:v>
                </c:pt>
                <c:pt idx="110">
                  <c:v>1.6099492E-2</c:v>
                </c:pt>
                <c:pt idx="111">
                  <c:v>1.4911529999999999E-2</c:v>
                </c:pt>
                <c:pt idx="112">
                  <c:v>1.1766172E-2</c:v>
                </c:pt>
                <c:pt idx="113">
                  <c:v>8.4607280000000007E-3</c:v>
                </c:pt>
                <c:pt idx="114">
                  <c:v>4.67155E-3</c:v>
                </c:pt>
                <c:pt idx="115">
                  <c:v>3.0699999999999998E-4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C656-4E58-9124-F6F70B10E627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[3]Sheet1!$D$6:$DT$6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1.4705962000000001E-3</c:v>
                </c:pt>
                <c:pt idx="8">
                  <c:v>3.4394308000000001E-3</c:v>
                </c:pt>
                <c:pt idx="9">
                  <c:v>4.1756110000000001E-3</c:v>
                </c:pt>
                <c:pt idx="10">
                  <c:v>2.4952557999999999E-3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8.7600000000000004E-4</c:v>
                </c:pt>
                <c:pt idx="15">
                  <c:v>4.6475552999999999E-3</c:v>
                </c:pt>
                <c:pt idx="16">
                  <c:v>7.5434176000000004E-3</c:v>
                </c:pt>
                <c:pt idx="17">
                  <c:v>7.243691E-3</c:v>
                </c:pt>
                <c:pt idx="18">
                  <c:v>4.1583762999999998E-3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3.1799999999999998E-4</c:v>
                </c:pt>
                <c:pt idx="26">
                  <c:v>4.7572752999999997E-3</c:v>
                </c:pt>
                <c:pt idx="27">
                  <c:v>8.0027540000000008E-3</c:v>
                </c:pt>
                <c:pt idx="28">
                  <c:v>1.0200627E-2</c:v>
                </c:pt>
                <c:pt idx="29">
                  <c:v>1.1046223000000001E-2</c:v>
                </c:pt>
                <c:pt idx="30">
                  <c:v>1.1967947E-2</c:v>
                </c:pt>
                <c:pt idx="31">
                  <c:v>1.3422491999999999E-2</c:v>
                </c:pt>
                <c:pt idx="32">
                  <c:v>1.5049130000000001E-2</c:v>
                </c:pt>
                <c:pt idx="33">
                  <c:v>1.7526625000000001E-2</c:v>
                </c:pt>
                <c:pt idx="34">
                  <c:v>1.9972883E-2</c:v>
                </c:pt>
                <c:pt idx="35">
                  <c:v>2.1671109000000001E-2</c:v>
                </c:pt>
                <c:pt idx="36">
                  <c:v>2.1469439999999999E-2</c:v>
                </c:pt>
                <c:pt idx="37">
                  <c:v>1.9145004E-2</c:v>
                </c:pt>
                <c:pt idx="38">
                  <c:v>1.5224437E-2</c:v>
                </c:pt>
                <c:pt idx="39">
                  <c:v>1.1173291E-2</c:v>
                </c:pt>
                <c:pt idx="40">
                  <c:v>7.833128E-3</c:v>
                </c:pt>
                <c:pt idx="41">
                  <c:v>5.8382030000000001E-3</c:v>
                </c:pt>
                <c:pt idx="42">
                  <c:v>5.599906E-3</c:v>
                </c:pt>
                <c:pt idx="43">
                  <c:v>8.1930100000000006E-3</c:v>
                </c:pt>
                <c:pt idx="44">
                  <c:v>1.3665534999999999E-2</c:v>
                </c:pt>
                <c:pt idx="45">
                  <c:v>2.0373757999999999E-2</c:v>
                </c:pt>
                <c:pt idx="46">
                  <c:v>2.6028817999999999E-2</c:v>
                </c:pt>
                <c:pt idx="47">
                  <c:v>2.8710388E-2</c:v>
                </c:pt>
                <c:pt idx="48">
                  <c:v>2.8286656E-2</c:v>
                </c:pt>
                <c:pt idx="49">
                  <c:v>2.5817776000000001E-2</c:v>
                </c:pt>
                <c:pt idx="50">
                  <c:v>2.2495857000000001E-2</c:v>
                </c:pt>
                <c:pt idx="51">
                  <c:v>2.0612596E-2</c:v>
                </c:pt>
                <c:pt idx="52">
                  <c:v>2.1139188E-2</c:v>
                </c:pt>
                <c:pt idx="53">
                  <c:v>2.265855E-2</c:v>
                </c:pt>
                <c:pt idx="54">
                  <c:v>2.3348418999999999E-2</c:v>
                </c:pt>
                <c:pt idx="55">
                  <c:v>2.3372665000000001E-2</c:v>
                </c:pt>
                <c:pt idx="56">
                  <c:v>2.4766280000000002E-2</c:v>
                </c:pt>
                <c:pt idx="57">
                  <c:v>2.8602201000000001E-2</c:v>
                </c:pt>
                <c:pt idx="58">
                  <c:v>3.3680346E-2</c:v>
                </c:pt>
                <c:pt idx="59">
                  <c:v>3.7832974999999998E-2</c:v>
                </c:pt>
                <c:pt idx="60">
                  <c:v>3.8912132000000002E-2</c:v>
                </c:pt>
                <c:pt idx="61">
                  <c:v>3.8163165999999998E-2</c:v>
                </c:pt>
                <c:pt idx="62">
                  <c:v>3.6282689999999999E-2</c:v>
                </c:pt>
                <c:pt idx="63">
                  <c:v>3.35366E-2</c:v>
                </c:pt>
                <c:pt idx="64">
                  <c:v>2.9827454999999999E-2</c:v>
                </c:pt>
                <c:pt idx="65">
                  <c:v>2.7707216999999999E-2</c:v>
                </c:pt>
                <c:pt idx="66">
                  <c:v>3.0400980000000001E-2</c:v>
                </c:pt>
                <c:pt idx="67">
                  <c:v>3.8674111999999997E-2</c:v>
                </c:pt>
                <c:pt idx="68">
                  <c:v>4.8587333000000003E-2</c:v>
                </c:pt>
                <c:pt idx="69">
                  <c:v>5.3793997000000003E-2</c:v>
                </c:pt>
                <c:pt idx="70">
                  <c:v>5.1068402999999998E-2</c:v>
                </c:pt>
                <c:pt idx="71">
                  <c:v>4.2084656999999998E-2</c:v>
                </c:pt>
                <c:pt idx="72">
                  <c:v>3.1483360000000002E-2</c:v>
                </c:pt>
                <c:pt idx="73">
                  <c:v>2.2426020000000001E-2</c:v>
                </c:pt>
                <c:pt idx="74">
                  <c:v>1.573782E-2</c:v>
                </c:pt>
                <c:pt idx="75">
                  <c:v>1.0314621E-2</c:v>
                </c:pt>
                <c:pt idx="76">
                  <c:v>6.4805467E-3</c:v>
                </c:pt>
                <c:pt idx="77">
                  <c:v>6.2434062999999996E-3</c:v>
                </c:pt>
                <c:pt idx="78">
                  <c:v>1.1031363000000001E-2</c:v>
                </c:pt>
                <c:pt idx="79">
                  <c:v>1.8266879E-2</c:v>
                </c:pt>
                <c:pt idx="80">
                  <c:v>2.2507539E-2</c:v>
                </c:pt>
                <c:pt idx="81">
                  <c:v>1.9956890000000001E-2</c:v>
                </c:pt>
                <c:pt idx="82">
                  <c:v>1.1033863E-2</c:v>
                </c:pt>
                <c:pt idx="83">
                  <c:v>5.48E-6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4.2236065000000001E-3</c:v>
                </c:pt>
                <c:pt idx="90">
                  <c:v>8.3592000000000007E-3</c:v>
                </c:pt>
                <c:pt idx="91">
                  <c:v>1.2132028E-2</c:v>
                </c:pt>
                <c:pt idx="92">
                  <c:v>1.4972910000000001E-2</c:v>
                </c:pt>
                <c:pt idx="93">
                  <c:v>1.6975009999999999E-2</c:v>
                </c:pt>
                <c:pt idx="94">
                  <c:v>1.8184919000000001E-2</c:v>
                </c:pt>
                <c:pt idx="95">
                  <c:v>1.8859425999999999E-2</c:v>
                </c:pt>
                <c:pt idx="96">
                  <c:v>2.0282272E-2</c:v>
                </c:pt>
                <c:pt idx="97">
                  <c:v>2.2088073E-2</c:v>
                </c:pt>
                <c:pt idx="98">
                  <c:v>2.3730622999999999E-2</c:v>
                </c:pt>
                <c:pt idx="99">
                  <c:v>2.4677489E-2</c:v>
                </c:pt>
                <c:pt idx="100">
                  <c:v>2.4791357999999999E-2</c:v>
                </c:pt>
                <c:pt idx="101">
                  <c:v>2.4933028999999999E-2</c:v>
                </c:pt>
                <c:pt idx="102">
                  <c:v>2.4909194999999999E-2</c:v>
                </c:pt>
                <c:pt idx="103">
                  <c:v>2.5334181000000001E-2</c:v>
                </c:pt>
                <c:pt idx="104">
                  <c:v>2.5360233999999999E-2</c:v>
                </c:pt>
                <c:pt idx="105">
                  <c:v>2.5100384E-2</c:v>
                </c:pt>
                <c:pt idx="106">
                  <c:v>2.4387123E-2</c:v>
                </c:pt>
                <c:pt idx="107">
                  <c:v>2.3494976000000001E-2</c:v>
                </c:pt>
                <c:pt idx="108">
                  <c:v>2.1694995000000002E-2</c:v>
                </c:pt>
                <c:pt idx="109">
                  <c:v>1.9292170000000001E-2</c:v>
                </c:pt>
                <c:pt idx="110">
                  <c:v>1.6740616E-2</c:v>
                </c:pt>
                <c:pt idx="111">
                  <c:v>1.5765370000000001E-2</c:v>
                </c:pt>
                <c:pt idx="112">
                  <c:v>1.2888454000000001E-2</c:v>
                </c:pt>
                <c:pt idx="113">
                  <c:v>9.8083484999999995E-3</c:v>
                </c:pt>
                <c:pt idx="114">
                  <c:v>6.2024625999999999E-3</c:v>
                </c:pt>
                <c:pt idx="115">
                  <c:v>1.9819861999999999E-3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C656-4E58-9124-F6F70B10E627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[3]Sheet1!$D$7:$DT$7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2.2900000000000001E-4</c:v>
                </c:pt>
                <c:pt idx="5">
                  <c:v>7.6099999999999996E-4</c:v>
                </c:pt>
                <c:pt idx="6">
                  <c:v>9.5500000000000001E-4</c:v>
                </c:pt>
                <c:pt idx="7">
                  <c:v>2.2755750000000002E-3</c:v>
                </c:pt>
                <c:pt idx="8">
                  <c:v>3.8265080000000002E-3</c:v>
                </c:pt>
                <c:pt idx="9">
                  <c:v>4.2038144999999999E-3</c:v>
                </c:pt>
                <c:pt idx="10">
                  <c:v>2.3115029999999999E-3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9.6100000000000005E-4</c:v>
                </c:pt>
                <c:pt idx="15">
                  <c:v>5.0190529999999999E-3</c:v>
                </c:pt>
                <c:pt idx="16">
                  <c:v>8.1234800000000006E-3</c:v>
                </c:pt>
                <c:pt idx="17">
                  <c:v>7.7358265000000001E-3</c:v>
                </c:pt>
                <c:pt idx="18">
                  <c:v>4.3092811999999999E-3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8.8800000000000001E-4</c:v>
                </c:pt>
                <c:pt idx="26">
                  <c:v>5.477539E-3</c:v>
                </c:pt>
                <c:pt idx="27">
                  <c:v>8.6254090000000005E-3</c:v>
                </c:pt>
                <c:pt idx="28">
                  <c:v>1.0682819E-2</c:v>
                </c:pt>
                <c:pt idx="29">
                  <c:v>1.1460849E-2</c:v>
                </c:pt>
                <c:pt idx="30">
                  <c:v>1.2397002000000001E-2</c:v>
                </c:pt>
                <c:pt idx="31">
                  <c:v>1.3810955999999999E-2</c:v>
                </c:pt>
                <c:pt idx="32">
                  <c:v>1.525089E-2</c:v>
                </c:pt>
                <c:pt idx="33">
                  <c:v>1.7604493999999998E-2</c:v>
                </c:pt>
                <c:pt idx="34">
                  <c:v>2.0147200000000001E-2</c:v>
                </c:pt>
                <c:pt idx="35">
                  <c:v>2.2233615000000002E-2</c:v>
                </c:pt>
                <c:pt idx="36">
                  <c:v>2.2530207E-2</c:v>
                </c:pt>
                <c:pt idx="37">
                  <c:v>2.0500647E-2</c:v>
                </c:pt>
                <c:pt idx="38">
                  <c:v>1.6652597000000002E-2</c:v>
                </c:pt>
                <c:pt idx="39">
                  <c:v>1.2398057000000001E-2</c:v>
                </c:pt>
                <c:pt idx="40">
                  <c:v>8.6421180000000007E-3</c:v>
                </c:pt>
                <c:pt idx="41">
                  <c:v>6.1023207000000003E-3</c:v>
                </c:pt>
                <c:pt idx="42">
                  <c:v>5.4928190000000003E-3</c:v>
                </c:pt>
                <c:pt idx="43">
                  <c:v>8.0747879999999994E-3</c:v>
                </c:pt>
                <c:pt idx="44">
                  <c:v>1.3791579E-2</c:v>
                </c:pt>
                <c:pt idx="45">
                  <c:v>2.078721E-2</c:v>
                </c:pt>
                <c:pt idx="46">
                  <c:v>2.6500378000000002E-2</c:v>
                </c:pt>
                <c:pt idx="47">
                  <c:v>2.8980589000000001E-2</c:v>
                </c:pt>
                <c:pt idx="48">
                  <c:v>2.8282918000000001E-2</c:v>
                </c:pt>
                <c:pt idx="49">
                  <c:v>2.5700351E-2</c:v>
                </c:pt>
                <c:pt idx="50">
                  <c:v>2.2490237E-2</c:v>
                </c:pt>
                <c:pt idx="51">
                  <c:v>2.0809133E-2</c:v>
                </c:pt>
                <c:pt idx="52">
                  <c:v>2.144801E-2</c:v>
                </c:pt>
                <c:pt idx="53">
                  <c:v>2.2955343E-2</c:v>
                </c:pt>
                <c:pt idx="54">
                  <c:v>2.3582700000000002E-2</c:v>
                </c:pt>
                <c:pt idx="55">
                  <c:v>2.3638672999999999E-2</c:v>
                </c:pt>
                <c:pt idx="56">
                  <c:v>2.5184924000000001E-2</c:v>
                </c:pt>
                <c:pt idx="57">
                  <c:v>2.9083177000000002E-2</c:v>
                </c:pt>
                <c:pt idx="58">
                  <c:v>3.399543E-2</c:v>
                </c:pt>
                <c:pt idx="59">
                  <c:v>3.7777495000000001E-2</c:v>
                </c:pt>
                <c:pt idx="60">
                  <c:v>3.8443263999999998E-2</c:v>
                </c:pt>
                <c:pt idx="61">
                  <c:v>3.7527546000000002E-2</c:v>
                </c:pt>
                <c:pt idx="62">
                  <c:v>3.5811435000000003E-2</c:v>
                </c:pt>
                <c:pt idx="63">
                  <c:v>3.3511326000000001E-2</c:v>
                </c:pt>
                <c:pt idx="64">
                  <c:v>3.0313408E-2</c:v>
                </c:pt>
                <c:pt idx="65">
                  <c:v>2.8542535000000001E-2</c:v>
                </c:pt>
                <c:pt idx="66">
                  <c:v>3.1302284E-2</c:v>
                </c:pt>
                <c:pt idx="67">
                  <c:v>3.9453312999999997E-2</c:v>
                </c:pt>
                <c:pt idx="68">
                  <c:v>4.9125317000000002E-2</c:v>
                </c:pt>
                <c:pt idx="69">
                  <c:v>5.4000861999999997E-2</c:v>
                </c:pt>
                <c:pt idx="70">
                  <c:v>5.0912209999999999E-2</c:v>
                </c:pt>
                <c:pt idx="71">
                  <c:v>4.1760976999999998E-2</c:v>
                </c:pt>
                <c:pt idx="72">
                  <c:v>3.1351815999999998E-2</c:v>
                </c:pt>
                <c:pt idx="73">
                  <c:v>2.2673876999999999E-2</c:v>
                </c:pt>
                <c:pt idx="74">
                  <c:v>1.6147585999999998E-2</c:v>
                </c:pt>
                <c:pt idx="75">
                  <c:v>1.0461328000000001E-2</c:v>
                </c:pt>
                <c:pt idx="76">
                  <c:v>6.287478E-3</c:v>
                </c:pt>
                <c:pt idx="77">
                  <c:v>6.0240603E-3</c:v>
                </c:pt>
                <c:pt idx="78">
                  <c:v>1.1108526000000001E-2</c:v>
                </c:pt>
                <c:pt idx="79">
                  <c:v>1.8657297E-2</c:v>
                </c:pt>
                <c:pt idx="80">
                  <c:v>2.2946086000000001E-2</c:v>
                </c:pt>
                <c:pt idx="81">
                  <c:v>2.0163483999999999E-2</c:v>
                </c:pt>
                <c:pt idx="82">
                  <c:v>1.0872577E-2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3.3700000000000001E-4</c:v>
                </c:pt>
                <c:pt idx="89">
                  <c:v>5.1717795000000002E-3</c:v>
                </c:pt>
                <c:pt idx="90">
                  <c:v>9.4339420000000007E-3</c:v>
                </c:pt>
                <c:pt idx="91">
                  <c:v>1.3252701E-2</c:v>
                </c:pt>
                <c:pt idx="92">
                  <c:v>1.5998459999999999E-2</c:v>
                </c:pt>
                <c:pt idx="93">
                  <c:v>1.7811674999999999E-2</c:v>
                </c:pt>
                <c:pt idx="94">
                  <c:v>1.8804100000000001E-2</c:v>
                </c:pt>
                <c:pt idx="95">
                  <c:v>1.9277932000000001E-2</c:v>
                </c:pt>
                <c:pt idx="96">
                  <c:v>2.0608359999999999E-2</c:v>
                </c:pt>
                <c:pt idx="97">
                  <c:v>2.2405037999999999E-2</c:v>
                </c:pt>
                <c:pt idx="98">
                  <c:v>2.4087964999999999E-2</c:v>
                </c:pt>
                <c:pt idx="99">
                  <c:v>2.5099518000000001E-2</c:v>
                </c:pt>
                <c:pt idx="100">
                  <c:v>2.5291286E-2</c:v>
                </c:pt>
                <c:pt idx="101">
                  <c:v>2.5492843000000001E-2</c:v>
                </c:pt>
                <c:pt idx="102">
                  <c:v>2.5419805E-2</c:v>
                </c:pt>
                <c:pt idx="103">
                  <c:v>2.5776086E-2</c:v>
                </c:pt>
                <c:pt idx="104">
                  <c:v>2.5681755000000001E-2</c:v>
                </c:pt>
                <c:pt idx="105">
                  <c:v>2.5251572999999999E-2</c:v>
                </c:pt>
                <c:pt idx="106">
                  <c:v>2.4334587000000001E-2</c:v>
                </c:pt>
                <c:pt idx="107">
                  <c:v>2.3200937000000001E-2</c:v>
                </c:pt>
                <c:pt idx="108">
                  <c:v>2.1175382999999999E-2</c:v>
                </c:pt>
                <c:pt idx="109">
                  <c:v>1.8551735E-2</c:v>
                </c:pt>
                <c:pt idx="110">
                  <c:v>1.5819618000000001E-2</c:v>
                </c:pt>
                <c:pt idx="111">
                  <c:v>1.4625078999999999E-2</c:v>
                </c:pt>
                <c:pt idx="112">
                  <c:v>1.1618801E-2</c:v>
                </c:pt>
                <c:pt idx="113">
                  <c:v>8.4649240000000004E-3</c:v>
                </c:pt>
                <c:pt idx="114">
                  <c:v>4.8224647000000001E-3</c:v>
                </c:pt>
                <c:pt idx="115">
                  <c:v>5.8600000000000004E-4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C656-4E58-9124-F6F70B10E627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[3]Sheet1!$D$8:$DT$8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8.2899999999999998E-4</c:v>
                </c:pt>
                <c:pt idx="8">
                  <c:v>2.5943716E-3</c:v>
                </c:pt>
                <c:pt idx="9">
                  <c:v>3.3477087999999999E-3</c:v>
                </c:pt>
                <c:pt idx="10">
                  <c:v>1.8969162000000001E-3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1.7755480000000001E-3</c:v>
                </c:pt>
                <c:pt idx="15">
                  <c:v>5.4078900000000003E-3</c:v>
                </c:pt>
                <c:pt idx="16">
                  <c:v>7.8770460000000004E-3</c:v>
                </c:pt>
                <c:pt idx="17">
                  <c:v>6.9364505E-3</c:v>
                </c:pt>
                <c:pt idx="18">
                  <c:v>3.4395321E-3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6.0499999999999996E-4</c:v>
                </c:pt>
                <c:pt idx="26">
                  <c:v>5.2509727000000003E-3</c:v>
                </c:pt>
                <c:pt idx="27">
                  <c:v>8.4228329999999994E-3</c:v>
                </c:pt>
                <c:pt idx="28">
                  <c:v>1.0433296E-2</c:v>
                </c:pt>
                <c:pt idx="29">
                  <c:v>1.1251639000000001E-2</c:v>
                </c:pt>
                <c:pt idx="30">
                  <c:v>1.2308908E-2</c:v>
                </c:pt>
                <c:pt idx="31">
                  <c:v>1.3886868E-2</c:v>
                </c:pt>
                <c:pt idx="32">
                  <c:v>1.5404854000000001E-2</c:v>
                </c:pt>
                <c:pt idx="33">
                  <c:v>1.7710691000000001E-2</c:v>
                </c:pt>
                <c:pt idx="34">
                  <c:v>2.0043721E-2</c:v>
                </c:pt>
                <c:pt idx="35">
                  <c:v>2.1869257E-2</c:v>
                </c:pt>
                <c:pt idx="36">
                  <c:v>2.1952063000000001E-2</c:v>
                </c:pt>
                <c:pt idx="37">
                  <c:v>1.9929532E-2</c:v>
                </c:pt>
                <c:pt idx="38">
                  <c:v>1.6144503000000001E-2</c:v>
                </c:pt>
                <c:pt idx="39">
                  <c:v>1.2013833999999999E-2</c:v>
                </c:pt>
                <c:pt idx="40">
                  <c:v>8.4255249999999997E-3</c:v>
                </c:pt>
                <c:pt idx="41">
                  <c:v>6.1076213999999998E-3</c:v>
                </c:pt>
                <c:pt idx="42">
                  <c:v>5.7031032999999998E-3</c:v>
                </c:pt>
                <c:pt idx="43">
                  <c:v>8.3006109999999994E-3</c:v>
                </c:pt>
                <c:pt idx="44">
                  <c:v>1.3808532E-2</c:v>
                </c:pt>
                <c:pt idx="45">
                  <c:v>2.0444424999999999E-2</c:v>
                </c:pt>
                <c:pt idx="46">
                  <c:v>2.5810013E-2</c:v>
                </c:pt>
                <c:pt idx="47">
                  <c:v>2.8057513999999999E-2</c:v>
                </c:pt>
                <c:pt idx="48">
                  <c:v>2.7327001E-2</c:v>
                </c:pt>
                <c:pt idx="49">
                  <c:v>2.4942177999999999E-2</c:v>
                </c:pt>
                <c:pt idx="50">
                  <c:v>2.2092693E-2</c:v>
                </c:pt>
                <c:pt idx="51">
                  <c:v>2.0731610000000001E-2</c:v>
                </c:pt>
                <c:pt idx="52">
                  <c:v>2.1455979999999999E-2</c:v>
                </c:pt>
                <c:pt idx="53">
                  <c:v>2.2783542E-2</c:v>
                </c:pt>
                <c:pt idx="54">
                  <c:v>2.3147825E-2</c:v>
                </c:pt>
                <c:pt idx="55">
                  <c:v>2.3019214999999999E-2</c:v>
                </c:pt>
                <c:pt idx="56">
                  <c:v>2.4570595000000001E-2</c:v>
                </c:pt>
                <c:pt idx="57">
                  <c:v>2.8651658E-2</c:v>
                </c:pt>
                <c:pt idx="58">
                  <c:v>3.3866882000000001E-2</c:v>
                </c:pt>
                <c:pt idx="59">
                  <c:v>3.7924263999999999E-2</c:v>
                </c:pt>
                <c:pt idx="60">
                  <c:v>3.8774848000000001E-2</c:v>
                </c:pt>
                <c:pt idx="61">
                  <c:v>3.7929483E-2</c:v>
                </c:pt>
                <c:pt idx="62">
                  <c:v>3.6242597000000001E-2</c:v>
                </c:pt>
                <c:pt idx="63">
                  <c:v>3.3908630000000002E-2</c:v>
                </c:pt>
                <c:pt idx="64">
                  <c:v>3.058116E-2</c:v>
                </c:pt>
                <c:pt idx="65">
                  <c:v>2.854141E-2</c:v>
                </c:pt>
                <c:pt idx="66">
                  <c:v>3.0985195E-2</c:v>
                </c:pt>
                <c:pt idx="67">
                  <c:v>3.8826853000000001E-2</c:v>
                </c:pt>
                <c:pt idx="68">
                  <c:v>4.8314700000000002E-2</c:v>
                </c:pt>
                <c:pt idx="69">
                  <c:v>5.3124193E-2</c:v>
                </c:pt>
                <c:pt idx="70">
                  <c:v>5.0068456999999997E-2</c:v>
                </c:pt>
                <c:pt idx="71">
                  <c:v>4.0973425000000001E-2</c:v>
                </c:pt>
                <c:pt idx="72">
                  <c:v>3.0653182000000001E-2</c:v>
                </c:pt>
                <c:pt idx="73">
                  <c:v>2.2235471999999999E-2</c:v>
                </c:pt>
                <c:pt idx="74">
                  <c:v>1.6235894000000001E-2</c:v>
                </c:pt>
                <c:pt idx="75">
                  <c:v>1.1214462E-2</c:v>
                </c:pt>
                <c:pt idx="76">
                  <c:v>7.4580480000000001E-3</c:v>
                </c:pt>
                <c:pt idx="77">
                  <c:v>7.1240000000000001E-3</c:v>
                </c:pt>
                <c:pt idx="78">
                  <c:v>1.1639805E-2</c:v>
                </c:pt>
                <c:pt idx="79">
                  <c:v>1.8399036000000001E-2</c:v>
                </c:pt>
                <c:pt idx="80">
                  <c:v>2.2062501000000002E-2</c:v>
                </c:pt>
                <c:pt idx="81">
                  <c:v>1.9128296999999999E-2</c:v>
                </c:pt>
                <c:pt idx="82">
                  <c:v>1.0167825E-2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3.0499999999999999E-5</c:v>
                </c:pt>
                <c:pt idx="89">
                  <c:v>4.8097920000000002E-3</c:v>
                </c:pt>
                <c:pt idx="90">
                  <c:v>9.0350229999999997E-3</c:v>
                </c:pt>
                <c:pt idx="91">
                  <c:v>1.2860381000000001E-2</c:v>
                </c:pt>
                <c:pt idx="92">
                  <c:v>1.5575593E-2</c:v>
                </c:pt>
                <c:pt idx="93">
                  <c:v>1.7364535E-2</c:v>
                </c:pt>
                <c:pt idx="94">
                  <c:v>1.8369944999999999E-2</c:v>
                </c:pt>
                <c:pt idx="95">
                  <c:v>1.8879969E-2</c:v>
                </c:pt>
                <c:pt idx="96">
                  <c:v>2.0253609999999998E-2</c:v>
                </c:pt>
                <c:pt idx="97">
                  <c:v>2.2159372E-2</c:v>
                </c:pt>
                <c:pt idx="98">
                  <c:v>2.3958185999999999E-2</c:v>
                </c:pt>
                <c:pt idx="99">
                  <c:v>2.5051090000000002E-2</c:v>
                </c:pt>
                <c:pt idx="100">
                  <c:v>2.5260633000000001E-2</c:v>
                </c:pt>
                <c:pt idx="101">
                  <c:v>2.5449329999999999E-2</c:v>
                </c:pt>
                <c:pt idx="102">
                  <c:v>2.537362E-2</c:v>
                </c:pt>
                <c:pt idx="103">
                  <c:v>2.5703340000000002E-2</c:v>
                </c:pt>
                <c:pt idx="104">
                  <c:v>2.5590444E-2</c:v>
                </c:pt>
                <c:pt idx="105">
                  <c:v>2.5161469999999998E-2</c:v>
                </c:pt>
                <c:pt idx="106">
                  <c:v>2.4261999999999999E-2</c:v>
                </c:pt>
                <c:pt idx="107">
                  <c:v>2.3134559999999998E-2</c:v>
                </c:pt>
                <c:pt idx="108">
                  <c:v>2.1172824999999999E-2</c:v>
                </c:pt>
                <c:pt idx="109">
                  <c:v>1.8623850000000001E-2</c:v>
                </c:pt>
                <c:pt idx="110">
                  <c:v>1.5956227E-2</c:v>
                </c:pt>
                <c:pt idx="111">
                  <c:v>1.4896435E-2</c:v>
                </c:pt>
                <c:pt idx="112">
                  <c:v>1.19918855E-2</c:v>
                </c:pt>
                <c:pt idx="113">
                  <c:v>8.9053569999999992E-3</c:v>
                </c:pt>
                <c:pt idx="114">
                  <c:v>5.3260360000000001E-3</c:v>
                </c:pt>
                <c:pt idx="115">
                  <c:v>1.1660829E-3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C656-4E58-9124-F6F70B10E627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[3]Sheet1!$D$9:$DT$9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2.4000000000000001E-4</c:v>
                </c:pt>
                <c:pt idx="6">
                  <c:v>4.4000000000000002E-4</c:v>
                </c:pt>
                <c:pt idx="7">
                  <c:v>1.7712347E-3</c:v>
                </c:pt>
                <c:pt idx="8">
                  <c:v>3.3686651999999999E-3</c:v>
                </c:pt>
                <c:pt idx="9">
                  <c:v>3.8693185999999998E-3</c:v>
                </c:pt>
                <c:pt idx="10">
                  <c:v>2.0731715000000001E-3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1.0688064E-3</c:v>
                </c:pt>
                <c:pt idx="15">
                  <c:v>5.1404959999999996E-3</c:v>
                </c:pt>
                <c:pt idx="16">
                  <c:v>8.1472049999999994E-3</c:v>
                </c:pt>
                <c:pt idx="17">
                  <c:v>7.5773396999999996E-3</c:v>
                </c:pt>
                <c:pt idx="18">
                  <c:v>4.1431230000000003E-3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6.2699999999999995E-4</c:v>
                </c:pt>
                <c:pt idx="26">
                  <c:v>5.04939E-3</c:v>
                </c:pt>
                <c:pt idx="27">
                  <c:v>8.0753154999999993E-3</c:v>
                </c:pt>
                <c:pt idx="28">
                  <c:v>1.00171175E-2</c:v>
                </c:pt>
                <c:pt idx="29">
                  <c:v>1.0755692000000001E-2</c:v>
                </c:pt>
                <c:pt idx="30">
                  <c:v>1.1636937999999999E-2</c:v>
                </c:pt>
                <c:pt idx="31">
                  <c:v>1.3063526000000001E-2</c:v>
                </c:pt>
                <c:pt idx="32">
                  <c:v>1.4682199999999999E-2</c:v>
                </c:pt>
                <c:pt idx="33">
                  <c:v>1.7308453000000001E-2</c:v>
                </c:pt>
                <c:pt idx="34">
                  <c:v>2.0114285999999999E-2</c:v>
                </c:pt>
                <c:pt idx="35">
                  <c:v>2.2275044000000001E-2</c:v>
                </c:pt>
                <c:pt idx="36">
                  <c:v>2.2408033000000001E-2</c:v>
                </c:pt>
                <c:pt idx="37">
                  <c:v>2.0070742999999999E-2</c:v>
                </c:pt>
                <c:pt idx="38">
                  <c:v>1.5957939000000001E-2</c:v>
                </c:pt>
                <c:pt idx="39">
                  <c:v>1.1544623E-2</c:v>
                </c:pt>
                <c:pt idx="40">
                  <c:v>7.7922169999999997E-3</c:v>
                </c:pt>
                <c:pt idx="41">
                  <c:v>5.2902493999999996E-3</c:v>
                </c:pt>
                <c:pt idx="42">
                  <c:v>4.747963E-3</c:v>
                </c:pt>
                <c:pt idx="43">
                  <c:v>7.3973765000000004E-3</c:v>
                </c:pt>
                <c:pt idx="44">
                  <c:v>1.3247724000000001E-2</c:v>
                </c:pt>
                <c:pt idx="45">
                  <c:v>2.04184E-2</c:v>
                </c:pt>
                <c:pt idx="46">
                  <c:v>2.6353603E-2</c:v>
                </c:pt>
                <c:pt idx="47">
                  <c:v>2.9099369999999999E-2</c:v>
                </c:pt>
                <c:pt idx="48">
                  <c:v>2.8610225999999999E-2</c:v>
                </c:pt>
                <c:pt idx="49">
                  <c:v>2.6067587E-2</c:v>
                </c:pt>
                <c:pt idx="50">
                  <c:v>2.2691184999999999E-2</c:v>
                </c:pt>
                <c:pt idx="51">
                  <c:v>2.0699259000000001E-2</c:v>
                </c:pt>
                <c:pt idx="52">
                  <c:v>2.1005122000000001E-2</c:v>
                </c:pt>
                <c:pt idx="53">
                  <c:v>2.2231441000000001E-2</c:v>
                </c:pt>
                <c:pt idx="54">
                  <c:v>2.2642136E-2</c:v>
                </c:pt>
                <c:pt idx="55">
                  <c:v>2.2552653999999998E-2</c:v>
                </c:pt>
                <c:pt idx="56">
                  <c:v>2.4114403999999999E-2</c:v>
                </c:pt>
                <c:pt idx="57">
                  <c:v>2.8311169000000001E-2</c:v>
                </c:pt>
                <c:pt idx="58">
                  <c:v>3.3732871999999997E-2</c:v>
                </c:pt>
                <c:pt idx="59">
                  <c:v>3.7972763E-2</c:v>
                </c:pt>
                <c:pt idx="60">
                  <c:v>3.8812444000000001E-2</c:v>
                </c:pt>
                <c:pt idx="61">
                  <c:v>3.7667826000000001E-2</c:v>
                </c:pt>
                <c:pt idx="62">
                  <c:v>3.5497077000000002E-2</c:v>
                </c:pt>
                <c:pt idx="63">
                  <c:v>3.2735045999999997E-2</c:v>
                </c:pt>
                <c:pt idx="64">
                  <c:v>2.9291250000000001E-2</c:v>
                </c:pt>
                <c:pt idx="65">
                  <c:v>2.7575351000000001E-2</c:v>
                </c:pt>
                <c:pt idx="66">
                  <c:v>3.0545200000000002E-2</c:v>
                </c:pt>
                <c:pt idx="67">
                  <c:v>3.8756776999999999E-2</c:v>
                </c:pt>
                <c:pt idx="68">
                  <c:v>4.8302366999999999E-2</c:v>
                </c:pt>
                <c:pt idx="69">
                  <c:v>5.3089373000000002E-2</c:v>
                </c:pt>
                <c:pt idx="70">
                  <c:v>5.0194487000000003E-2</c:v>
                </c:pt>
                <c:pt idx="71">
                  <c:v>4.1430827000000003E-2</c:v>
                </c:pt>
                <c:pt idx="72">
                  <c:v>3.1304125000000002E-2</c:v>
                </c:pt>
                <c:pt idx="73">
                  <c:v>2.2728179000000001E-2</c:v>
                </c:pt>
                <c:pt idx="74">
                  <c:v>1.6311943999999998E-2</c:v>
                </c:pt>
                <c:pt idx="75">
                  <c:v>1.0905018000000001E-2</c:v>
                </c:pt>
                <c:pt idx="76">
                  <c:v>6.9293339999999997E-3</c:v>
                </c:pt>
                <c:pt idx="77">
                  <c:v>6.4850350000000001E-3</c:v>
                </c:pt>
                <c:pt idx="78">
                  <c:v>1.1015745E-2</c:v>
                </c:pt>
                <c:pt idx="79">
                  <c:v>1.791976E-2</c:v>
                </c:pt>
                <c:pt idx="80">
                  <c:v>2.177962E-2</c:v>
                </c:pt>
                <c:pt idx="81">
                  <c:v>1.8945599E-2</c:v>
                </c:pt>
                <c:pt idx="82">
                  <c:v>1.0016129E-2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7.8700000000000005E-4</c:v>
                </c:pt>
                <c:pt idx="89">
                  <c:v>5.2197123999999998E-3</c:v>
                </c:pt>
                <c:pt idx="90">
                  <c:v>9.2003620000000001E-3</c:v>
                </c:pt>
                <c:pt idx="91">
                  <c:v>1.2893699999999999E-2</c:v>
                </c:pt>
                <c:pt idx="92">
                  <c:v>1.5592527E-2</c:v>
                </c:pt>
                <c:pt idx="93">
                  <c:v>1.7382132000000002E-2</c:v>
                </c:pt>
                <c:pt idx="94">
                  <c:v>1.8363162999999998E-2</c:v>
                </c:pt>
                <c:pt idx="95">
                  <c:v>1.8817154999999999E-2</c:v>
                </c:pt>
                <c:pt idx="96">
                  <c:v>2.011427E-2</c:v>
                </c:pt>
                <c:pt idx="97">
                  <c:v>2.1834254000000001E-2</c:v>
                </c:pt>
                <c:pt idx="98">
                  <c:v>2.3445975000000001E-2</c:v>
                </c:pt>
                <c:pt idx="99">
                  <c:v>2.4378153E-2</c:v>
                </c:pt>
                <c:pt idx="100">
                  <c:v>2.4476011999999998E-2</c:v>
                </c:pt>
                <c:pt idx="101">
                  <c:v>2.4697832999999999E-2</c:v>
                </c:pt>
                <c:pt idx="102">
                  <c:v>2.4580147E-2</c:v>
                </c:pt>
                <c:pt idx="103">
                  <c:v>2.4910742E-2</c:v>
                </c:pt>
                <c:pt idx="104">
                  <c:v>2.4821999000000001E-2</c:v>
                </c:pt>
                <c:pt idx="105">
                  <c:v>2.4438505999999999E-2</c:v>
                </c:pt>
                <c:pt idx="106">
                  <c:v>2.3595412999999999E-2</c:v>
                </c:pt>
                <c:pt idx="107">
                  <c:v>2.2534775E-2</c:v>
                </c:pt>
                <c:pt idx="108">
                  <c:v>2.0619769E-2</c:v>
                </c:pt>
                <c:pt idx="109">
                  <c:v>1.8103062999999999E-2</c:v>
                </c:pt>
                <c:pt idx="110">
                  <c:v>1.5463437E-2</c:v>
                </c:pt>
                <c:pt idx="111">
                  <c:v>1.4675274E-2</c:v>
                </c:pt>
                <c:pt idx="112">
                  <c:v>1.1834644E-2</c:v>
                </c:pt>
                <c:pt idx="113">
                  <c:v>8.8218935000000005E-3</c:v>
                </c:pt>
                <c:pt idx="114">
                  <c:v>5.3223469999999998E-3</c:v>
                </c:pt>
                <c:pt idx="115">
                  <c:v>1.2512928E-3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C656-4E58-9124-F6F70B10E627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[3]Sheet1!$D$10:$DT$10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2.8299999999999999E-4</c:v>
                </c:pt>
                <c:pt idx="7">
                  <c:v>2.4166000000000001E-3</c:v>
                </c:pt>
                <c:pt idx="8">
                  <c:v>4.4657113000000003E-3</c:v>
                </c:pt>
                <c:pt idx="9">
                  <c:v>4.8135859999999999E-3</c:v>
                </c:pt>
                <c:pt idx="10">
                  <c:v>2.6010504999999999E-3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1.0711697000000001E-3</c:v>
                </c:pt>
                <c:pt idx="15">
                  <c:v>5.0705274999999998E-3</c:v>
                </c:pt>
                <c:pt idx="16">
                  <c:v>8.0638470000000007E-3</c:v>
                </c:pt>
                <c:pt idx="17">
                  <c:v>7.6073019999999998E-3</c:v>
                </c:pt>
                <c:pt idx="18">
                  <c:v>4.2406370000000002E-3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4.4987815999999996E-3</c:v>
                </c:pt>
                <c:pt idx="27">
                  <c:v>7.8541870000000003E-3</c:v>
                </c:pt>
                <c:pt idx="28">
                  <c:v>1.0173191999999999E-2</c:v>
                </c:pt>
                <c:pt idx="29">
                  <c:v>1.1239914E-2</c:v>
                </c:pt>
                <c:pt idx="30">
                  <c:v>1.2432039000000001E-2</c:v>
                </c:pt>
                <c:pt idx="31">
                  <c:v>1.41336825E-2</c:v>
                </c:pt>
                <c:pt idx="32">
                  <c:v>1.5875299999999998E-2</c:v>
                </c:pt>
                <c:pt idx="33">
                  <c:v>1.8393570000000001E-2</c:v>
                </c:pt>
                <c:pt idx="34">
                  <c:v>2.0888170000000001E-2</c:v>
                </c:pt>
                <c:pt idx="35">
                  <c:v>2.2706021999999999E-2</c:v>
                </c:pt>
                <c:pt idx="36">
                  <c:v>2.2666183999999999E-2</c:v>
                </c:pt>
                <c:pt idx="37">
                  <c:v>2.0431102999999999E-2</c:v>
                </c:pt>
                <c:pt idx="38">
                  <c:v>1.6442999999999999E-2</c:v>
                </c:pt>
                <c:pt idx="39">
                  <c:v>1.2062481E-2</c:v>
                </c:pt>
                <c:pt idx="40">
                  <c:v>8.1312299999999997E-3</c:v>
                </c:pt>
                <c:pt idx="41">
                  <c:v>5.6122810000000002E-3</c:v>
                </c:pt>
                <c:pt idx="42">
                  <c:v>5.1277587000000003E-3</c:v>
                </c:pt>
                <c:pt idx="43">
                  <c:v>7.7890436999999996E-3</c:v>
                </c:pt>
                <c:pt idx="44">
                  <c:v>1.3481374000000001E-2</c:v>
                </c:pt>
                <c:pt idx="45">
                  <c:v>2.0385575E-2</c:v>
                </c:pt>
                <c:pt idx="46">
                  <c:v>2.6188355E-2</c:v>
                </c:pt>
                <c:pt idx="47">
                  <c:v>2.9001268E-2</c:v>
                </c:pt>
                <c:pt idx="48">
                  <c:v>2.8675454E-2</c:v>
                </c:pt>
                <c:pt idx="49">
                  <c:v>2.6328895000000001E-2</c:v>
                </c:pt>
                <c:pt idx="50">
                  <c:v>2.3174384999999999E-2</c:v>
                </c:pt>
                <c:pt idx="51">
                  <c:v>2.1451833E-2</c:v>
                </c:pt>
                <c:pt idx="52">
                  <c:v>2.1971484999999999E-2</c:v>
                </c:pt>
                <c:pt idx="53">
                  <c:v>2.3259914999999999E-2</c:v>
                </c:pt>
                <c:pt idx="54">
                  <c:v>2.3572409999999999E-2</c:v>
                </c:pt>
                <c:pt idx="55">
                  <c:v>2.3318281E-2</c:v>
                </c:pt>
                <c:pt idx="56">
                  <c:v>2.467037E-2</c:v>
                </c:pt>
                <c:pt idx="57">
                  <c:v>2.8626057999999999E-2</c:v>
                </c:pt>
                <c:pt idx="58">
                  <c:v>3.3785872000000002E-2</c:v>
                </c:pt>
                <c:pt idx="59">
                  <c:v>3.7848484000000002E-2</c:v>
                </c:pt>
                <c:pt idx="60">
                  <c:v>3.8639319999999998E-2</c:v>
                </c:pt>
                <c:pt idx="61">
                  <c:v>3.7547900000000002E-2</c:v>
                </c:pt>
                <c:pt idx="62">
                  <c:v>3.5474042999999997E-2</c:v>
                </c:pt>
                <c:pt idx="63">
                  <c:v>3.2909809999999998E-2</c:v>
                </c:pt>
                <c:pt idx="64">
                  <c:v>2.9771410000000002E-2</c:v>
                </c:pt>
                <c:pt idx="65">
                  <c:v>2.8336065000000001E-2</c:v>
                </c:pt>
                <c:pt idx="66">
                  <c:v>3.1395979999999997E-2</c:v>
                </c:pt>
                <c:pt idx="67">
                  <c:v>3.9512369999999998E-2</c:v>
                </c:pt>
                <c:pt idx="68">
                  <c:v>4.8880766999999999E-2</c:v>
                </c:pt>
                <c:pt idx="69">
                  <c:v>5.3515966999999998E-2</c:v>
                </c:pt>
                <c:pt idx="70">
                  <c:v>5.0505605000000002E-2</c:v>
                </c:pt>
                <c:pt idx="71">
                  <c:v>4.1672717999999997E-2</c:v>
                </c:pt>
                <c:pt idx="72">
                  <c:v>3.1565839999999998E-2</c:v>
                </c:pt>
                <c:pt idx="73">
                  <c:v>2.3041889999999999E-2</c:v>
                </c:pt>
                <c:pt idx="74">
                  <c:v>1.6628897E-2</c:v>
                </c:pt>
                <c:pt idx="75">
                  <c:v>1.11334035E-2</c:v>
                </c:pt>
                <c:pt idx="76">
                  <c:v>7.0701124999999997E-3</c:v>
                </c:pt>
                <c:pt idx="77">
                  <c:v>6.6145559999999997E-3</c:v>
                </c:pt>
                <c:pt idx="78">
                  <c:v>1.1177035E-2</c:v>
                </c:pt>
                <c:pt idx="79">
                  <c:v>1.8088615999999998E-2</c:v>
                </c:pt>
                <c:pt idx="80">
                  <c:v>2.1913889999999998E-2</c:v>
                </c:pt>
                <c:pt idx="81">
                  <c:v>1.9051535000000001E-2</c:v>
                </c:pt>
                <c:pt idx="82">
                  <c:v>1.0128669999999999E-2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6.7000000000000002E-4</c:v>
                </c:pt>
                <c:pt idx="89">
                  <c:v>4.8853713E-3</c:v>
                </c:pt>
                <c:pt idx="90">
                  <c:v>8.5901850000000002E-3</c:v>
                </c:pt>
                <c:pt idx="91">
                  <c:v>1.2074599E-2</c:v>
                </c:pt>
                <c:pt idx="92">
                  <c:v>1.4723447000000001E-2</c:v>
                </c:pt>
                <c:pt idx="93">
                  <c:v>1.6607335000000001E-2</c:v>
                </c:pt>
                <c:pt idx="94">
                  <c:v>1.7760854E-2</c:v>
                </c:pt>
                <c:pt idx="95">
                  <c:v>1.8504260000000002E-2</c:v>
                </c:pt>
                <c:pt idx="96">
                  <c:v>2.0119280999999999E-2</c:v>
                </c:pt>
                <c:pt idx="97">
                  <c:v>2.2188183E-2</c:v>
                </c:pt>
                <c:pt idx="98">
                  <c:v>2.4110240000000002E-2</c:v>
                </c:pt>
                <c:pt idx="99">
                  <c:v>2.5302304000000001E-2</c:v>
                </c:pt>
                <c:pt idx="100">
                  <c:v>2.5594780000000001E-2</c:v>
                </c:pt>
                <c:pt idx="101">
                  <c:v>2.5850013000000002E-2</c:v>
                </c:pt>
                <c:pt idx="102">
                  <c:v>2.5780357E-2</c:v>
                </c:pt>
                <c:pt idx="103">
                  <c:v>2.6085918999999999E-2</c:v>
                </c:pt>
                <c:pt idx="104">
                  <c:v>2.5918895000000001E-2</c:v>
                </c:pt>
                <c:pt idx="105">
                  <c:v>2.5407603000000001E-2</c:v>
                </c:pt>
                <c:pt idx="106">
                  <c:v>2.4409182000000001E-2</c:v>
                </c:pt>
                <c:pt idx="107">
                  <c:v>2.3197164999999999E-2</c:v>
                </c:pt>
                <c:pt idx="108">
                  <c:v>2.1109182000000001E-2</c:v>
                </c:pt>
                <c:pt idx="109">
                  <c:v>1.8447159000000001E-2</c:v>
                </c:pt>
                <c:pt idx="110">
                  <c:v>1.5679183999999999E-2</c:v>
                </c:pt>
                <c:pt idx="111">
                  <c:v>1.447939E-2</c:v>
                </c:pt>
                <c:pt idx="112">
                  <c:v>1.1499036000000001E-2</c:v>
                </c:pt>
                <c:pt idx="113">
                  <c:v>8.3692780000000008E-3</c:v>
                </c:pt>
                <c:pt idx="114">
                  <c:v>4.7689997999999997E-3</c:v>
                </c:pt>
                <c:pt idx="115">
                  <c:v>5.9900000000000003E-4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C656-4E58-9124-F6F70B10E627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[3]Sheet1!$D$11:$DT$11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4.75E-4</c:v>
                </c:pt>
                <c:pt idx="7">
                  <c:v>2.2614768E-3</c:v>
                </c:pt>
                <c:pt idx="8">
                  <c:v>4.1591227000000001E-3</c:v>
                </c:pt>
                <c:pt idx="9">
                  <c:v>4.6489599999999997E-3</c:v>
                </c:pt>
                <c:pt idx="10">
                  <c:v>2.6064705999999998E-3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8.9400000000000005E-4</c:v>
                </c:pt>
                <c:pt idx="15">
                  <c:v>4.9172690000000002E-3</c:v>
                </c:pt>
                <c:pt idx="16">
                  <c:v>7.8603084999999996E-3</c:v>
                </c:pt>
                <c:pt idx="17">
                  <c:v>7.2952677E-3</c:v>
                </c:pt>
                <c:pt idx="18">
                  <c:v>3.989144E-3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4.3800000000000002E-4</c:v>
                </c:pt>
                <c:pt idx="26">
                  <c:v>4.9354923000000002E-3</c:v>
                </c:pt>
                <c:pt idx="27">
                  <c:v>8.0914030000000005E-3</c:v>
                </c:pt>
                <c:pt idx="28">
                  <c:v>1.0204342999999999E-2</c:v>
                </c:pt>
                <c:pt idx="29">
                  <c:v>1.1180374999999999E-2</c:v>
                </c:pt>
                <c:pt idx="30">
                  <c:v>1.2380505999999999E-2</c:v>
                </c:pt>
                <c:pt idx="31">
                  <c:v>1.4051595E-2</c:v>
                </c:pt>
                <c:pt idx="32">
                  <c:v>1.56037025E-2</c:v>
                </c:pt>
                <c:pt idx="33">
                  <c:v>1.7795136E-2</c:v>
                </c:pt>
                <c:pt idx="34">
                  <c:v>1.9949827E-2</c:v>
                </c:pt>
                <c:pt idx="35">
                  <c:v>2.1589374000000001E-2</c:v>
                </c:pt>
                <c:pt idx="36">
                  <c:v>2.1581792999999998E-2</c:v>
                </c:pt>
                <c:pt idx="37">
                  <c:v>1.9558147000000001E-2</c:v>
                </c:pt>
                <c:pt idx="38">
                  <c:v>1.5901512999999999E-2</c:v>
                </c:pt>
                <c:pt idx="39">
                  <c:v>1.1918107000000001E-2</c:v>
                </c:pt>
                <c:pt idx="40">
                  <c:v>8.3431870000000002E-3</c:v>
                </c:pt>
                <c:pt idx="41">
                  <c:v>5.8721173999999998E-3</c:v>
                </c:pt>
                <c:pt idx="42">
                  <c:v>5.2272070000000002E-3</c:v>
                </c:pt>
                <c:pt idx="43">
                  <c:v>7.7472095999999999E-3</c:v>
                </c:pt>
                <c:pt idx="44">
                  <c:v>1.3434386E-2</c:v>
                </c:pt>
                <c:pt idx="45">
                  <c:v>2.0445987999999998E-2</c:v>
                </c:pt>
                <c:pt idx="46">
                  <c:v>2.6198506E-2</c:v>
                </c:pt>
                <c:pt idx="47">
                  <c:v>2.8702768E-2</c:v>
                </c:pt>
                <c:pt idx="48">
                  <c:v>2.7992929999999999E-2</c:v>
                </c:pt>
                <c:pt idx="49">
                  <c:v>2.5347155999999999E-2</c:v>
                </c:pt>
                <c:pt idx="50">
                  <c:v>2.2019316000000001E-2</c:v>
                </c:pt>
                <c:pt idx="51">
                  <c:v>2.0182887E-2</c:v>
                </c:pt>
                <c:pt idx="52">
                  <c:v>2.0673352999999998E-2</c:v>
                </c:pt>
                <c:pt idx="53">
                  <c:v>2.2135592999999999E-2</c:v>
                </c:pt>
                <c:pt idx="54">
                  <c:v>2.2837704E-2</c:v>
                </c:pt>
                <c:pt idx="55">
                  <c:v>2.3034504000000001E-2</c:v>
                </c:pt>
                <c:pt idx="56">
                  <c:v>2.4748659999999999E-2</c:v>
                </c:pt>
                <c:pt idx="57">
                  <c:v>2.8919645000000001E-2</c:v>
                </c:pt>
                <c:pt idx="58">
                  <c:v>3.4211619999999998E-2</c:v>
                </c:pt>
                <c:pt idx="59">
                  <c:v>3.8335457000000003E-2</c:v>
                </c:pt>
                <c:pt idx="60">
                  <c:v>3.9129223999999997E-2</c:v>
                </c:pt>
                <c:pt idx="61">
                  <c:v>3.7911135999999998E-2</c:v>
                </c:pt>
                <c:pt idx="62">
                  <c:v>3.5551662999999997E-2</c:v>
                </c:pt>
                <c:pt idx="63">
                  <c:v>3.2529074999999998E-2</c:v>
                </c:pt>
                <c:pt idx="64">
                  <c:v>2.8899461000000001E-2</c:v>
                </c:pt>
                <c:pt idx="65">
                  <c:v>2.7164131000000001E-2</c:v>
                </c:pt>
                <c:pt idx="66">
                  <c:v>3.0310573E-2</c:v>
                </c:pt>
                <c:pt idx="67">
                  <c:v>3.8838178000000001E-2</c:v>
                </c:pt>
                <c:pt idx="68">
                  <c:v>4.8723153999999998E-2</c:v>
                </c:pt>
                <c:pt idx="69">
                  <c:v>5.3703856000000001E-2</c:v>
                </c:pt>
                <c:pt idx="70">
                  <c:v>5.0775635999999999E-2</c:v>
                </c:pt>
                <c:pt idx="71">
                  <c:v>4.1831380000000001E-2</c:v>
                </c:pt>
                <c:pt idx="72">
                  <c:v>3.1590399999999998E-2</c:v>
                </c:pt>
                <c:pt idx="73">
                  <c:v>2.3055498000000001E-2</c:v>
                </c:pt>
                <c:pt idx="74">
                  <c:v>1.6688844000000001E-2</c:v>
                </c:pt>
                <c:pt idx="75">
                  <c:v>1.1123701999999999E-2</c:v>
                </c:pt>
                <c:pt idx="76">
                  <c:v>6.7686754999999998E-3</c:v>
                </c:pt>
                <c:pt idx="77">
                  <c:v>5.9879696999999999E-3</c:v>
                </c:pt>
                <c:pt idx="78">
                  <c:v>1.0383442E-2</c:v>
                </c:pt>
                <c:pt idx="79">
                  <c:v>1.7336351999999999E-2</c:v>
                </c:pt>
                <c:pt idx="80">
                  <c:v>2.1324618E-2</c:v>
                </c:pt>
                <c:pt idx="81">
                  <c:v>1.8721476000000001E-2</c:v>
                </c:pt>
                <c:pt idx="82">
                  <c:v>1.0095151E-2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8.9800000000000004E-4</c:v>
                </c:pt>
                <c:pt idx="89">
                  <c:v>5.4709019999999997E-3</c:v>
                </c:pt>
                <c:pt idx="90">
                  <c:v>9.4945234999999992E-3</c:v>
                </c:pt>
                <c:pt idx="91">
                  <c:v>1.3079966E-2</c:v>
                </c:pt>
                <c:pt idx="92">
                  <c:v>1.5547228999999999E-2</c:v>
                </c:pt>
                <c:pt idx="93">
                  <c:v>1.7085382999999999E-2</c:v>
                </c:pt>
                <c:pt idx="94">
                  <c:v>1.7844701000000001E-2</c:v>
                </c:pt>
                <c:pt idx="95">
                  <c:v>1.8131113000000001E-2</c:v>
                </c:pt>
                <c:pt idx="96">
                  <c:v>1.9304664999999999E-2</c:v>
                </c:pt>
                <c:pt idx="97">
                  <c:v>2.1039612999999999E-2</c:v>
                </c:pt>
                <c:pt idx="98">
                  <c:v>2.2736266000000002E-2</c:v>
                </c:pt>
                <c:pt idx="99">
                  <c:v>2.3823924E-2</c:v>
                </c:pt>
                <c:pt idx="100">
                  <c:v>2.4103131E-2</c:v>
                </c:pt>
                <c:pt idx="101">
                  <c:v>2.4430947000000001E-2</c:v>
                </c:pt>
                <c:pt idx="102">
                  <c:v>2.4535418E-2</c:v>
                </c:pt>
                <c:pt idx="103">
                  <c:v>2.5089991999999998E-2</c:v>
                </c:pt>
                <c:pt idx="104">
                  <c:v>2.5207589999999998E-2</c:v>
                </c:pt>
                <c:pt idx="105">
                  <c:v>2.5001558E-2</c:v>
                </c:pt>
                <c:pt idx="106">
                  <c:v>2.4305344E-2</c:v>
                </c:pt>
                <c:pt idx="107">
                  <c:v>2.3356334999999999E-2</c:v>
                </c:pt>
                <c:pt idx="108">
                  <c:v>2.1512300000000002E-2</c:v>
                </c:pt>
                <c:pt idx="109">
                  <c:v>1.9034432E-2</c:v>
                </c:pt>
                <c:pt idx="110">
                  <c:v>1.6402936E-2</c:v>
                </c:pt>
                <c:pt idx="111">
                  <c:v>1.5431436E-2</c:v>
                </c:pt>
                <c:pt idx="112">
                  <c:v>1.251382E-2</c:v>
                </c:pt>
                <c:pt idx="113">
                  <c:v>9.394131E-3</c:v>
                </c:pt>
                <c:pt idx="114">
                  <c:v>5.7698330000000003E-3</c:v>
                </c:pt>
                <c:pt idx="115">
                  <c:v>1.5568762999999999E-3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C656-4E58-9124-F6F70B10E627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[3]Sheet1!$D$12:$DT$12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3.7300000000000001E-4</c:v>
                </c:pt>
                <c:pt idx="7">
                  <c:v>1.9682724999999998E-3</c:v>
                </c:pt>
                <c:pt idx="8">
                  <c:v>3.6870937E-3</c:v>
                </c:pt>
                <c:pt idx="9">
                  <c:v>4.0909889999999997E-3</c:v>
                </c:pt>
                <c:pt idx="10">
                  <c:v>2.171114E-3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1.0484037000000001E-3</c:v>
                </c:pt>
                <c:pt idx="15">
                  <c:v>5.1004630000000004E-3</c:v>
                </c:pt>
                <c:pt idx="16">
                  <c:v>8.043784E-3</c:v>
                </c:pt>
                <c:pt idx="17">
                  <c:v>7.4354596000000004E-3</c:v>
                </c:pt>
                <c:pt idx="18">
                  <c:v>3.9574928000000002E-3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5.6599999999999999E-4</c:v>
                </c:pt>
                <c:pt idx="26">
                  <c:v>5.0530465999999996E-3</c:v>
                </c:pt>
                <c:pt idx="27">
                  <c:v>8.2496500000000007E-3</c:v>
                </c:pt>
                <c:pt idx="28">
                  <c:v>1.0397330999999999E-2</c:v>
                </c:pt>
                <c:pt idx="29">
                  <c:v>1.1242835E-2</c:v>
                </c:pt>
                <c:pt idx="30">
                  <c:v>1.2222677E-2</c:v>
                </c:pt>
                <c:pt idx="31">
                  <c:v>1.37671875E-2</c:v>
                </c:pt>
                <c:pt idx="32">
                  <c:v>1.5435162000000001E-2</c:v>
                </c:pt>
                <c:pt idx="33">
                  <c:v>1.7977211999999999E-2</c:v>
                </c:pt>
                <c:pt idx="34">
                  <c:v>2.0490734E-2</c:v>
                </c:pt>
                <c:pt idx="35">
                  <c:v>2.2273416000000001E-2</c:v>
                </c:pt>
                <c:pt idx="36">
                  <c:v>2.2158554E-2</c:v>
                </c:pt>
                <c:pt idx="37">
                  <c:v>1.9895916999999999E-2</c:v>
                </c:pt>
                <c:pt idx="38">
                  <c:v>1.6055841000000001E-2</c:v>
                </c:pt>
                <c:pt idx="39">
                  <c:v>1.1912531000000001E-2</c:v>
                </c:pt>
                <c:pt idx="40">
                  <c:v>8.228282E-3</c:v>
                </c:pt>
                <c:pt idx="41">
                  <c:v>5.7080463000000001E-3</c:v>
                </c:pt>
                <c:pt idx="42">
                  <c:v>5.2464082999999998E-3</c:v>
                </c:pt>
                <c:pt idx="43">
                  <c:v>8.091951E-3</c:v>
                </c:pt>
                <c:pt idx="44">
                  <c:v>1.4055514999999999E-2</c:v>
                </c:pt>
                <c:pt idx="45">
                  <c:v>2.1065964999999999E-2</c:v>
                </c:pt>
                <c:pt idx="46">
                  <c:v>2.6649583000000001E-2</c:v>
                </c:pt>
                <c:pt idx="47">
                  <c:v>2.9067075000000001E-2</c:v>
                </c:pt>
                <c:pt idx="48">
                  <c:v>2.8491434E-2</c:v>
                </c:pt>
                <c:pt idx="49">
                  <c:v>2.6043212E-2</c:v>
                </c:pt>
                <c:pt idx="50">
                  <c:v>2.2746428999999999E-2</c:v>
                </c:pt>
                <c:pt idx="51">
                  <c:v>2.0669380000000001E-2</c:v>
                </c:pt>
                <c:pt idx="52">
                  <c:v>2.0854685000000001E-2</c:v>
                </c:pt>
                <c:pt idx="53">
                  <c:v>2.2148674E-2</c:v>
                </c:pt>
                <c:pt idx="54">
                  <c:v>2.2924524000000002E-2</c:v>
                </c:pt>
                <c:pt idx="55">
                  <c:v>2.3334038000000001E-2</c:v>
                </c:pt>
                <c:pt idx="56">
                  <c:v>2.5183752E-2</c:v>
                </c:pt>
                <c:pt idx="57">
                  <c:v>2.9220928E-2</c:v>
                </c:pt>
                <c:pt idx="58">
                  <c:v>3.4158189999999998E-2</c:v>
                </c:pt>
                <c:pt idx="59">
                  <c:v>3.8011773999999998E-2</c:v>
                </c:pt>
                <c:pt idx="60">
                  <c:v>3.8823801999999998E-2</c:v>
                </c:pt>
                <c:pt idx="61">
                  <c:v>3.7984360000000002E-2</c:v>
                </c:pt>
                <c:pt idx="62">
                  <c:v>3.6080926999999999E-2</c:v>
                </c:pt>
                <c:pt idx="63">
                  <c:v>3.3277840000000003E-2</c:v>
                </c:pt>
                <c:pt idx="64">
                  <c:v>2.9428323999999999E-2</c:v>
                </c:pt>
                <c:pt idx="65">
                  <c:v>2.7269885000000001E-2</c:v>
                </c:pt>
                <c:pt idx="66">
                  <c:v>3.0148675999999999E-2</c:v>
                </c:pt>
                <c:pt idx="67">
                  <c:v>3.8799590000000002E-2</c:v>
                </c:pt>
                <c:pt idx="68">
                  <c:v>4.9050357000000003E-2</c:v>
                </c:pt>
                <c:pt idx="69">
                  <c:v>5.4263329999999999E-2</c:v>
                </c:pt>
                <c:pt idx="70">
                  <c:v>5.1202695999999999E-2</c:v>
                </c:pt>
                <c:pt idx="71">
                  <c:v>4.1838924999999999E-2</c:v>
                </c:pt>
                <c:pt idx="72">
                  <c:v>3.1116977000000001E-2</c:v>
                </c:pt>
                <c:pt idx="73">
                  <c:v>2.2249768E-2</c:v>
                </c:pt>
                <c:pt idx="74">
                  <c:v>1.5855245E-2</c:v>
                </c:pt>
                <c:pt idx="75">
                  <c:v>1.0599452000000001E-2</c:v>
                </c:pt>
                <c:pt idx="76">
                  <c:v>6.7463582000000001E-3</c:v>
                </c:pt>
                <c:pt idx="77">
                  <c:v>6.303693E-3</c:v>
                </c:pt>
                <c:pt idx="78">
                  <c:v>1.0689578999999999E-2</c:v>
                </c:pt>
                <c:pt idx="79">
                  <c:v>1.740556E-2</c:v>
                </c:pt>
                <c:pt idx="80">
                  <c:v>2.1195888999999999E-2</c:v>
                </c:pt>
                <c:pt idx="81">
                  <c:v>1.8555937000000002E-2</c:v>
                </c:pt>
                <c:pt idx="82">
                  <c:v>1.0026330999999999E-2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1.1069757999999999E-3</c:v>
                </c:pt>
                <c:pt idx="89">
                  <c:v>5.0760796E-3</c:v>
                </c:pt>
                <c:pt idx="90">
                  <c:v>8.5758185000000004E-3</c:v>
                </c:pt>
                <c:pt idx="91">
                  <c:v>1.195278E-2</c:v>
                </c:pt>
                <c:pt idx="92">
                  <c:v>1.45725235E-2</c:v>
                </c:pt>
                <c:pt idx="93">
                  <c:v>1.6436959000000001E-2</c:v>
                </c:pt>
                <c:pt idx="94">
                  <c:v>1.7608484000000001E-2</c:v>
                </c:pt>
                <c:pt idx="95">
                  <c:v>1.8337639999999999E-2</c:v>
                </c:pt>
                <c:pt idx="96">
                  <c:v>1.9959451999999999E-2</c:v>
                </c:pt>
                <c:pt idx="97">
                  <c:v>2.2066151999999999E-2</c:v>
                </c:pt>
                <c:pt idx="98">
                  <c:v>2.4006816E-2</c:v>
                </c:pt>
                <c:pt idx="99">
                  <c:v>2.5155048999999999E-2</c:v>
                </c:pt>
                <c:pt idx="100">
                  <c:v>2.5338504000000001E-2</c:v>
                </c:pt>
                <c:pt idx="101">
                  <c:v>2.5397530000000001E-2</c:v>
                </c:pt>
                <c:pt idx="102">
                  <c:v>2.5267077999999998E-2</c:v>
                </c:pt>
                <c:pt idx="103">
                  <c:v>2.5525069000000001E-2</c:v>
                </c:pt>
                <c:pt idx="104">
                  <c:v>2.5335718E-2</c:v>
                </c:pt>
                <c:pt idx="105">
                  <c:v>2.4838308E-2</c:v>
                </c:pt>
                <c:pt idx="106">
                  <c:v>2.3879958E-2</c:v>
                </c:pt>
                <c:pt idx="107">
                  <c:v>2.2752384E-2</c:v>
                </c:pt>
                <c:pt idx="108">
                  <c:v>2.0732779E-2</c:v>
                </c:pt>
                <c:pt idx="109">
                  <c:v>1.8142022000000001E-2</c:v>
                </c:pt>
                <c:pt idx="110">
                  <c:v>1.5439158E-2</c:v>
                </c:pt>
                <c:pt idx="111">
                  <c:v>1.4472891E-2</c:v>
                </c:pt>
                <c:pt idx="112">
                  <c:v>1.1552649999999999E-2</c:v>
                </c:pt>
                <c:pt idx="113">
                  <c:v>8.4693340000000002E-3</c:v>
                </c:pt>
                <c:pt idx="114">
                  <c:v>4.8915529999999999E-3</c:v>
                </c:pt>
                <c:pt idx="115">
                  <c:v>7.2599999999999997E-4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C656-4E58-9124-F6F70B10E627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[3]Sheet1!$D$13:$DT$13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1.05E-4</c:v>
                </c:pt>
                <c:pt idx="5">
                  <c:v>1.4999999999999999E-4</c:v>
                </c:pt>
                <c:pt idx="6">
                  <c:v>0</c:v>
                </c:pt>
                <c:pt idx="7">
                  <c:v>1.0820285E-3</c:v>
                </c:pt>
                <c:pt idx="8">
                  <c:v>2.7128171999999998E-3</c:v>
                </c:pt>
                <c:pt idx="9">
                  <c:v>3.3573831999999999E-3</c:v>
                </c:pt>
                <c:pt idx="10">
                  <c:v>1.8391343E-3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1.2751896999999999E-3</c:v>
                </c:pt>
                <c:pt idx="15">
                  <c:v>5.1379175999999999E-3</c:v>
                </c:pt>
                <c:pt idx="16">
                  <c:v>7.9570230000000006E-3</c:v>
                </c:pt>
                <c:pt idx="17">
                  <c:v>7.2838803999999997E-3</c:v>
                </c:pt>
                <c:pt idx="18">
                  <c:v>3.7193386999999998E-3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1.0201894E-3</c:v>
                </c:pt>
                <c:pt idx="26">
                  <c:v>5.6773023999999997E-3</c:v>
                </c:pt>
                <c:pt idx="27">
                  <c:v>8.7691220000000007E-3</c:v>
                </c:pt>
                <c:pt idx="28">
                  <c:v>1.0668692E-2</c:v>
                </c:pt>
                <c:pt idx="29">
                  <c:v>1.1316978E-2</c:v>
                </c:pt>
                <c:pt idx="30">
                  <c:v>1.2130759E-2</c:v>
                </c:pt>
                <c:pt idx="31">
                  <c:v>1.3478985000000001E-2</c:v>
                </c:pt>
                <c:pt idx="32">
                  <c:v>1.4944377999999999E-2</c:v>
                </c:pt>
                <c:pt idx="33">
                  <c:v>1.7346167999999999E-2</c:v>
                </c:pt>
                <c:pt idx="34">
                  <c:v>1.9966616999999999E-2</c:v>
                </c:pt>
                <c:pt idx="35">
                  <c:v>2.2107745000000002E-2</c:v>
                </c:pt>
                <c:pt idx="36">
                  <c:v>2.2452061999999998E-2</c:v>
                </c:pt>
                <c:pt idx="37">
                  <c:v>2.0522978000000001E-2</c:v>
                </c:pt>
                <c:pt idx="38">
                  <c:v>1.6769172999999998E-2</c:v>
                </c:pt>
                <c:pt idx="39">
                  <c:v>1.2586817E-2</c:v>
                </c:pt>
                <c:pt idx="40">
                  <c:v>8.8776399999999991E-3</c:v>
                </c:pt>
                <c:pt idx="41">
                  <c:v>6.4426179999999998E-3</c:v>
                </c:pt>
                <c:pt idx="42">
                  <c:v>5.9538280000000004E-3</c:v>
                </c:pt>
                <c:pt idx="43">
                  <c:v>8.575002E-3</c:v>
                </c:pt>
                <c:pt idx="44">
                  <c:v>1.4289536E-2</c:v>
                </c:pt>
                <c:pt idx="45">
                  <c:v>2.1191890000000001E-2</c:v>
                </c:pt>
                <c:pt idx="46">
                  <c:v>2.6803704000000001E-2</c:v>
                </c:pt>
                <c:pt idx="47">
                  <c:v>2.9172005000000001E-2</c:v>
                </c:pt>
                <c:pt idx="48">
                  <c:v>2.8313109999999999E-2</c:v>
                </c:pt>
                <c:pt idx="49">
                  <c:v>2.5617524999999999E-2</c:v>
                </c:pt>
                <c:pt idx="50">
                  <c:v>2.2405567000000001E-2</c:v>
                </c:pt>
                <c:pt idx="51">
                  <c:v>2.0723472999999999E-2</c:v>
                </c:pt>
                <c:pt idx="52">
                  <c:v>2.1191104999999998E-2</c:v>
                </c:pt>
                <c:pt idx="53">
                  <c:v>2.2278793000000002E-2</c:v>
                </c:pt>
                <c:pt idx="54">
                  <c:v>2.2420949999999999E-2</c:v>
                </c:pt>
                <c:pt idx="55">
                  <c:v>2.2198947E-2</c:v>
                </c:pt>
                <c:pt idx="56">
                  <c:v>2.3904055E-2</c:v>
                </c:pt>
                <c:pt idx="57">
                  <c:v>2.8385319999999999E-2</c:v>
                </c:pt>
                <c:pt idx="58">
                  <c:v>3.4079544000000003E-2</c:v>
                </c:pt>
                <c:pt idx="59">
                  <c:v>3.8504406999999997E-2</c:v>
                </c:pt>
                <c:pt idx="60">
                  <c:v>3.9469120000000003E-2</c:v>
                </c:pt>
                <c:pt idx="61">
                  <c:v>3.8445489999999999E-2</c:v>
                </c:pt>
                <c:pt idx="62">
                  <c:v>3.6326221999999998E-2</c:v>
                </c:pt>
                <c:pt idx="63">
                  <c:v>3.3469754999999997E-2</c:v>
                </c:pt>
                <c:pt idx="64">
                  <c:v>2.9746181999999999E-2</c:v>
                </c:pt>
                <c:pt idx="65">
                  <c:v>2.7673649000000002E-2</c:v>
                </c:pt>
                <c:pt idx="66">
                  <c:v>3.0378994999999999E-2</c:v>
                </c:pt>
                <c:pt idx="67">
                  <c:v>3.8557537000000003E-2</c:v>
                </c:pt>
                <c:pt idx="68">
                  <c:v>4.8332553E-2</c:v>
                </c:pt>
                <c:pt idx="69">
                  <c:v>5.3436039999999997E-2</c:v>
                </c:pt>
                <c:pt idx="70">
                  <c:v>5.0704399999999997E-2</c:v>
                </c:pt>
                <c:pt idx="71">
                  <c:v>4.1817936999999999E-2</c:v>
                </c:pt>
                <c:pt idx="72">
                  <c:v>3.1415890000000002E-2</c:v>
                </c:pt>
                <c:pt idx="73">
                  <c:v>2.2623201999999999E-2</c:v>
                </c:pt>
                <c:pt idx="74">
                  <c:v>1.6171185000000001E-2</c:v>
                </c:pt>
                <c:pt idx="75">
                  <c:v>1.0764126000000001E-2</c:v>
                </c:pt>
                <c:pt idx="76">
                  <c:v>6.7357416000000002E-3</c:v>
                </c:pt>
                <c:pt idx="77">
                  <c:v>6.3769220000000001E-3</c:v>
                </c:pt>
                <c:pt idx="78">
                  <c:v>1.1224229E-2</c:v>
                </c:pt>
                <c:pt idx="79">
                  <c:v>1.8549482999999999E-2</c:v>
                </c:pt>
                <c:pt idx="80">
                  <c:v>2.2691762000000001E-2</c:v>
                </c:pt>
                <c:pt idx="81">
                  <c:v>1.9831952E-2</c:v>
                </c:pt>
                <c:pt idx="82">
                  <c:v>1.0509572E-2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4.2999999999999999E-4</c:v>
                </c:pt>
                <c:pt idx="89">
                  <c:v>5.4942890000000003E-3</c:v>
                </c:pt>
                <c:pt idx="90">
                  <c:v>9.80842E-3</c:v>
                </c:pt>
                <c:pt idx="91">
                  <c:v>1.3636344E-2</c:v>
                </c:pt>
                <c:pt idx="92">
                  <c:v>1.6275475000000001E-2</c:v>
                </c:pt>
                <c:pt idx="93">
                  <c:v>1.7944221999999999E-2</c:v>
                </c:pt>
                <c:pt idx="94">
                  <c:v>1.8774997000000002E-2</c:v>
                </c:pt>
                <c:pt idx="95">
                  <c:v>1.9023478E-2</c:v>
                </c:pt>
                <c:pt idx="96">
                  <c:v>2.0081786000000001E-2</c:v>
                </c:pt>
                <c:pt idx="97">
                  <c:v>2.1652563999999999E-2</c:v>
                </c:pt>
                <c:pt idx="98">
                  <c:v>2.3158194E-2</c:v>
                </c:pt>
                <c:pt idx="99">
                  <c:v>2.4044821000000001E-2</c:v>
                </c:pt>
                <c:pt idx="100">
                  <c:v>2.4160711000000001E-2</c:v>
                </c:pt>
                <c:pt idx="101">
                  <c:v>2.4276735000000001E-2</c:v>
                </c:pt>
                <c:pt idx="102">
                  <c:v>2.4262061000000001E-2</c:v>
                </c:pt>
                <c:pt idx="103">
                  <c:v>2.4718416999999999E-2</c:v>
                </c:pt>
                <c:pt idx="104">
                  <c:v>2.4754148E-2</c:v>
                </c:pt>
                <c:pt idx="105">
                  <c:v>2.4474703E-2</c:v>
                </c:pt>
                <c:pt idx="106">
                  <c:v>2.3724052999999998E-2</c:v>
                </c:pt>
                <c:pt idx="107">
                  <c:v>2.2729785999999998E-2</c:v>
                </c:pt>
                <c:pt idx="108">
                  <c:v>2.0875958999999999E-2</c:v>
                </c:pt>
                <c:pt idx="109">
                  <c:v>1.8405858000000001E-2</c:v>
                </c:pt>
                <c:pt idx="110">
                  <c:v>1.5766898000000001E-2</c:v>
                </c:pt>
                <c:pt idx="111">
                  <c:v>1.475018E-2</c:v>
                </c:pt>
                <c:pt idx="112">
                  <c:v>1.1841871E-2</c:v>
                </c:pt>
                <c:pt idx="113">
                  <c:v>8.7361485000000006E-3</c:v>
                </c:pt>
                <c:pt idx="114">
                  <c:v>5.1386540000000003E-3</c:v>
                </c:pt>
                <c:pt idx="115">
                  <c:v>9.6900000000000003E-4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C656-4E58-9124-F6F70B10E627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[3]Sheet1!$D$14:$DT$14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8.4499999999999994E-5</c:v>
                </c:pt>
                <c:pt idx="6">
                  <c:v>4.66E-4</c:v>
                </c:pt>
                <c:pt idx="7">
                  <c:v>2.0471338999999999E-3</c:v>
                </c:pt>
                <c:pt idx="8">
                  <c:v>3.773378E-3</c:v>
                </c:pt>
                <c:pt idx="9">
                  <c:v>4.26115E-3</c:v>
                </c:pt>
                <c:pt idx="10">
                  <c:v>2.4185048E-3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1.3117526E-3</c:v>
                </c:pt>
                <c:pt idx="15">
                  <c:v>5.1519414000000003E-3</c:v>
                </c:pt>
                <c:pt idx="16">
                  <c:v>7.9318240000000005E-3</c:v>
                </c:pt>
                <c:pt idx="17">
                  <c:v>7.3397200000000001E-3</c:v>
                </c:pt>
                <c:pt idx="18">
                  <c:v>3.9376239999999998E-3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8.6499999999999999E-4</c:v>
                </c:pt>
                <c:pt idx="26">
                  <c:v>5.0429087000000003E-3</c:v>
                </c:pt>
                <c:pt idx="27">
                  <c:v>7.9786839999999998E-3</c:v>
                </c:pt>
                <c:pt idx="28">
                  <c:v>1.0033248E-2</c:v>
                </c:pt>
                <c:pt idx="29">
                  <c:v>1.1029000000000001E-2</c:v>
                </c:pt>
                <c:pt idx="30">
                  <c:v>1.2230655999999999E-2</c:v>
                </c:pt>
                <c:pt idx="31">
                  <c:v>1.3879321E-2</c:v>
                </c:pt>
                <c:pt idx="32">
                  <c:v>1.5500807E-2</c:v>
                </c:pt>
                <c:pt idx="33">
                  <c:v>1.7839170000000001E-2</c:v>
                </c:pt>
                <c:pt idx="34">
                  <c:v>2.0186447E-2</c:v>
                </c:pt>
                <c:pt idx="35">
                  <c:v>2.1890044000000001E-2</c:v>
                </c:pt>
                <c:pt idx="36">
                  <c:v>2.1786033999999999E-2</c:v>
                </c:pt>
                <c:pt idx="37">
                  <c:v>1.9515194E-2</c:v>
                </c:pt>
                <c:pt idx="38">
                  <c:v>1.5596860000000001E-2</c:v>
                </c:pt>
                <c:pt idx="39">
                  <c:v>1.1418325E-2</c:v>
                </c:pt>
                <c:pt idx="40">
                  <c:v>7.8906549999999999E-3</c:v>
                </c:pt>
                <c:pt idx="41">
                  <c:v>5.6708567E-3</c:v>
                </c:pt>
                <c:pt idx="42">
                  <c:v>5.4409456999999998E-3</c:v>
                </c:pt>
                <c:pt idx="43">
                  <c:v>8.2788730000000008E-3</c:v>
                </c:pt>
                <c:pt idx="44">
                  <c:v>1.4039548000000001E-2</c:v>
                </c:pt>
                <c:pt idx="45">
                  <c:v>2.0917270000000002E-2</c:v>
                </c:pt>
                <c:pt idx="46">
                  <c:v>2.6517895999999999E-2</c:v>
                </c:pt>
                <c:pt idx="47">
                  <c:v>2.9018453999999999E-2</c:v>
                </c:pt>
                <c:pt idx="48">
                  <c:v>2.8397266000000001E-2</c:v>
                </c:pt>
                <c:pt idx="49">
                  <c:v>2.5843353999999999E-2</c:v>
                </c:pt>
                <c:pt idx="50">
                  <c:v>2.2559628000000002E-2</c:v>
                </c:pt>
                <c:pt idx="51">
                  <c:v>2.0672401E-2</c:v>
                </c:pt>
                <c:pt idx="52">
                  <c:v>2.1065837E-2</c:v>
                </c:pt>
                <c:pt idx="53">
                  <c:v>2.2336666000000002E-2</c:v>
                </c:pt>
                <c:pt idx="54">
                  <c:v>2.278409E-2</c:v>
                </c:pt>
                <c:pt idx="55">
                  <c:v>2.2751845E-2</c:v>
                </c:pt>
                <c:pt idx="56">
                  <c:v>2.4391448E-2</c:v>
                </c:pt>
                <c:pt idx="57">
                  <c:v>2.8684728E-2</c:v>
                </c:pt>
                <c:pt idx="58">
                  <c:v>3.4157420000000001E-2</c:v>
                </c:pt>
                <c:pt idx="59">
                  <c:v>3.8367751999999998E-2</c:v>
                </c:pt>
                <c:pt idx="60">
                  <c:v>3.9050236000000002E-2</c:v>
                </c:pt>
                <c:pt idx="61">
                  <c:v>3.7708826000000001E-2</c:v>
                </c:pt>
                <c:pt idx="62">
                  <c:v>3.5414333999999999E-2</c:v>
                </c:pt>
                <c:pt idx="63">
                  <c:v>3.2679245000000003E-2</c:v>
                </c:pt>
                <c:pt idx="64">
                  <c:v>2.9331023000000001E-2</c:v>
                </c:pt>
                <c:pt idx="65">
                  <c:v>2.7617743E-2</c:v>
                </c:pt>
                <c:pt idx="66">
                  <c:v>3.0418905999999999E-2</c:v>
                </c:pt>
                <c:pt idx="67">
                  <c:v>3.8339984000000001E-2</c:v>
                </c:pt>
                <c:pt idx="68">
                  <c:v>4.7649123000000002E-2</c:v>
                </c:pt>
                <c:pt idx="69">
                  <c:v>5.2357599999999997E-2</c:v>
                </c:pt>
                <c:pt idx="70">
                  <c:v>4.9593265999999997E-2</c:v>
                </c:pt>
                <c:pt idx="71">
                  <c:v>4.1101650000000003E-2</c:v>
                </c:pt>
                <c:pt idx="72">
                  <c:v>3.1276610000000003E-2</c:v>
                </c:pt>
                <c:pt idx="73">
                  <c:v>2.2912558E-2</c:v>
                </c:pt>
                <c:pt idx="74">
                  <c:v>1.6504913999999999E-2</c:v>
                </c:pt>
                <c:pt idx="75">
                  <c:v>1.0887066000000001E-2</c:v>
                </c:pt>
                <c:pt idx="76">
                  <c:v>6.6088103000000002E-3</c:v>
                </c:pt>
                <c:pt idx="77">
                  <c:v>5.9838705000000002E-3</c:v>
                </c:pt>
                <c:pt idx="78">
                  <c:v>1.0474448000000001E-2</c:v>
                </c:pt>
                <c:pt idx="79">
                  <c:v>1.7417220000000001E-2</c:v>
                </c:pt>
                <c:pt idx="80">
                  <c:v>2.1403722E-2</c:v>
                </c:pt>
                <c:pt idx="81">
                  <c:v>1.8790029E-2</c:v>
                </c:pt>
                <c:pt idx="82">
                  <c:v>1.0151169999999999E-2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1.9599999999999999E-4</c:v>
                </c:pt>
                <c:pt idx="89">
                  <c:v>4.5391509999999999E-3</c:v>
                </c:pt>
                <c:pt idx="90">
                  <c:v>8.5433330000000002E-3</c:v>
                </c:pt>
                <c:pt idx="91">
                  <c:v>1.2289609999999999E-2</c:v>
                </c:pt>
                <c:pt idx="92">
                  <c:v>1.5061774E-2</c:v>
                </c:pt>
                <c:pt idx="93">
                  <c:v>1.6981897999999999E-2</c:v>
                </c:pt>
                <c:pt idx="94">
                  <c:v>1.8131640000000001E-2</c:v>
                </c:pt>
                <c:pt idx="95">
                  <c:v>1.8754304999999999E-2</c:v>
                </c:pt>
                <c:pt idx="96">
                  <c:v>2.0223379999999999E-2</c:v>
                </c:pt>
                <c:pt idx="97">
                  <c:v>2.2132843999999999E-2</c:v>
                </c:pt>
                <c:pt idx="98">
                  <c:v>2.3859952E-2</c:v>
                </c:pt>
                <c:pt idx="99">
                  <c:v>2.4810269999999999E-2</c:v>
                </c:pt>
                <c:pt idx="100">
                  <c:v>2.4851288999999999E-2</c:v>
                </c:pt>
                <c:pt idx="101">
                  <c:v>2.4974659999999999E-2</c:v>
                </c:pt>
                <c:pt idx="102">
                  <c:v>2.4724381E-2</c:v>
                </c:pt>
                <c:pt idx="103">
                  <c:v>2.4909586000000001E-2</c:v>
                </c:pt>
                <c:pt idx="104">
                  <c:v>2.4703598E-2</c:v>
                </c:pt>
                <c:pt idx="105">
                  <c:v>2.4242139999999999E-2</c:v>
                </c:pt>
                <c:pt idx="106">
                  <c:v>2.3363067000000001E-2</c:v>
                </c:pt>
                <c:pt idx="107">
                  <c:v>2.2291789999999999E-2</c:v>
                </c:pt>
                <c:pt idx="108">
                  <c:v>2.0432262E-2</c:v>
                </c:pt>
                <c:pt idx="109">
                  <c:v>1.8009515E-2</c:v>
                </c:pt>
                <c:pt idx="110">
                  <c:v>1.5475843E-2</c:v>
                </c:pt>
                <c:pt idx="111">
                  <c:v>1.4801363999999999E-2</c:v>
                </c:pt>
                <c:pt idx="112">
                  <c:v>1.2087641999999999E-2</c:v>
                </c:pt>
                <c:pt idx="113">
                  <c:v>9.191009E-3</c:v>
                </c:pt>
                <c:pt idx="114">
                  <c:v>5.7926749999999997E-3</c:v>
                </c:pt>
                <c:pt idx="115">
                  <c:v>1.7975259E-3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C656-4E58-9124-F6F70B10E627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[3]Sheet1!$D$15:$DT$15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2.32E-4</c:v>
                </c:pt>
                <c:pt idx="7">
                  <c:v>1.8490988E-3</c:v>
                </c:pt>
                <c:pt idx="8">
                  <c:v>3.7138583000000001E-3</c:v>
                </c:pt>
                <c:pt idx="9">
                  <c:v>4.355149E-3</c:v>
                </c:pt>
                <c:pt idx="10">
                  <c:v>2.6784195000000002E-3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1.1303709E-3</c:v>
                </c:pt>
                <c:pt idx="15">
                  <c:v>4.8110554999999996E-3</c:v>
                </c:pt>
                <c:pt idx="16">
                  <c:v>7.5010666999999996E-3</c:v>
                </c:pt>
                <c:pt idx="17">
                  <c:v>6.7976703999999997E-3</c:v>
                </c:pt>
                <c:pt idx="18">
                  <c:v>3.3793107000000002E-3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1.0839745999999999E-3</c:v>
                </c:pt>
                <c:pt idx="26">
                  <c:v>5.0698061999999997E-3</c:v>
                </c:pt>
                <c:pt idx="27">
                  <c:v>7.7436179999999999E-3</c:v>
                </c:pt>
                <c:pt idx="28">
                  <c:v>9.5312820000000003E-3</c:v>
                </c:pt>
                <c:pt idx="29">
                  <c:v>1.0322392999999999E-2</c:v>
                </c:pt>
                <c:pt idx="30">
                  <c:v>1.1393774000000001E-2</c:v>
                </c:pt>
                <c:pt idx="31">
                  <c:v>1.3019978E-2</c:v>
                </c:pt>
                <c:pt idx="32">
                  <c:v>1.4725568E-2</c:v>
                </c:pt>
                <c:pt idx="33">
                  <c:v>1.7203487E-2</c:v>
                </c:pt>
                <c:pt idx="34">
                  <c:v>1.9650397999999999E-2</c:v>
                </c:pt>
                <c:pt idx="35">
                  <c:v>2.1416666000000001E-2</c:v>
                </c:pt>
                <c:pt idx="36">
                  <c:v>2.1304501E-2</c:v>
                </c:pt>
                <c:pt idx="37">
                  <c:v>1.8997224E-2</c:v>
                </c:pt>
                <c:pt idx="38">
                  <c:v>1.5022310000000001E-2</c:v>
                </c:pt>
                <c:pt idx="39">
                  <c:v>1.0902471E-2</c:v>
                </c:pt>
                <c:pt idx="40">
                  <c:v>7.4814399999999998E-3</c:v>
                </c:pt>
                <c:pt idx="41">
                  <c:v>5.3215839999999999E-3</c:v>
                </c:pt>
                <c:pt idx="42">
                  <c:v>5.0611850000000002E-3</c:v>
                </c:pt>
                <c:pt idx="43">
                  <c:v>7.9022280000000007E-3</c:v>
                </c:pt>
                <c:pt idx="44">
                  <c:v>1.3769867E-2</c:v>
                </c:pt>
                <c:pt idx="45">
                  <c:v>2.0758022000000001E-2</c:v>
                </c:pt>
                <c:pt idx="46">
                  <c:v>2.6375956999999998E-2</c:v>
                </c:pt>
                <c:pt idx="47">
                  <c:v>2.8812892999999999E-2</c:v>
                </c:pt>
                <c:pt idx="48">
                  <c:v>2.8199945000000001E-2</c:v>
                </c:pt>
                <c:pt idx="49">
                  <c:v>2.5696129000000002E-2</c:v>
                </c:pt>
                <c:pt idx="50">
                  <c:v>2.2301363000000001E-2</c:v>
                </c:pt>
                <c:pt idx="51">
                  <c:v>2.0148518000000001E-2</c:v>
                </c:pt>
                <c:pt idx="52">
                  <c:v>2.0233787999999999E-2</c:v>
                </c:pt>
                <c:pt idx="53">
                  <c:v>2.1441973999999999E-2</c:v>
                </c:pt>
                <c:pt idx="54">
                  <c:v>2.2155314999999998E-2</c:v>
                </c:pt>
                <c:pt idx="55">
                  <c:v>2.2566395E-2</c:v>
                </c:pt>
                <c:pt idx="56">
                  <c:v>2.4554690000000001E-2</c:v>
                </c:pt>
                <c:pt idx="57">
                  <c:v>2.8798131000000001E-2</c:v>
                </c:pt>
                <c:pt idx="58">
                  <c:v>3.3931509999999998E-2</c:v>
                </c:pt>
                <c:pt idx="59">
                  <c:v>3.7883535000000003E-2</c:v>
                </c:pt>
                <c:pt idx="60">
                  <c:v>3.8705379999999998E-2</c:v>
                </c:pt>
                <c:pt idx="61">
                  <c:v>3.7776763999999997E-2</c:v>
                </c:pt>
                <c:pt idx="62">
                  <c:v>3.5764509999999999E-2</c:v>
                </c:pt>
                <c:pt idx="63">
                  <c:v>3.2897424000000001E-2</c:v>
                </c:pt>
                <c:pt idx="64">
                  <c:v>2.9114480000000002E-2</c:v>
                </c:pt>
                <c:pt idx="65">
                  <c:v>2.7055688000000001E-2</c:v>
                </c:pt>
                <c:pt idx="66">
                  <c:v>2.9818372999999999E-2</c:v>
                </c:pt>
                <c:pt idx="67">
                  <c:v>3.794641E-2</c:v>
                </c:pt>
                <c:pt idx="68">
                  <c:v>4.7485720000000002E-2</c:v>
                </c:pt>
                <c:pt idx="69">
                  <c:v>5.2323487000000002E-2</c:v>
                </c:pt>
                <c:pt idx="70">
                  <c:v>4.9596823999999998E-2</c:v>
                </c:pt>
                <c:pt idx="71">
                  <c:v>4.1139820000000001E-2</c:v>
                </c:pt>
                <c:pt idx="72">
                  <c:v>3.1319819999999998E-2</c:v>
                </c:pt>
                <c:pt idx="73">
                  <c:v>2.2864454999999999E-2</c:v>
                </c:pt>
                <c:pt idx="74">
                  <c:v>1.6249968E-2</c:v>
                </c:pt>
                <c:pt idx="75">
                  <c:v>1.0427179999999999E-2</c:v>
                </c:pt>
                <c:pt idx="76">
                  <c:v>6.0713759999999999E-3</c:v>
                </c:pt>
                <c:pt idx="77">
                  <c:v>5.4810084E-3</c:v>
                </c:pt>
                <c:pt idx="78">
                  <c:v>1.0080107499999999E-2</c:v>
                </c:pt>
                <c:pt idx="79">
                  <c:v>1.7192747000000001E-2</c:v>
                </c:pt>
                <c:pt idx="80">
                  <c:v>2.1385682999999999E-2</c:v>
                </c:pt>
                <c:pt idx="81">
                  <c:v>1.8998596999999999E-2</c:v>
                </c:pt>
                <c:pt idx="82">
                  <c:v>1.0528778000000001E-2</c:v>
                </c:pt>
                <c:pt idx="83">
                  <c:v>1.6000000000000001E-4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3.7253936999999998E-3</c:v>
                </c:pt>
                <c:pt idx="90">
                  <c:v>7.5777457000000001E-3</c:v>
                </c:pt>
                <c:pt idx="91">
                  <c:v>1.1341842E-2</c:v>
                </c:pt>
                <c:pt idx="92">
                  <c:v>1.4346622E-2</c:v>
                </c:pt>
                <c:pt idx="93">
                  <c:v>1.6528375000000001E-2</c:v>
                </c:pt>
                <c:pt idx="94">
                  <c:v>1.7898895000000001E-2</c:v>
                </c:pt>
                <c:pt idx="95">
                  <c:v>1.8642737999999999E-2</c:v>
                </c:pt>
                <c:pt idx="96">
                  <c:v>2.0032254999999999E-2</c:v>
                </c:pt>
                <c:pt idx="97">
                  <c:v>2.1737119999999999E-2</c:v>
                </c:pt>
                <c:pt idx="98">
                  <c:v>2.3247907000000002E-2</c:v>
                </c:pt>
                <c:pt idx="99">
                  <c:v>2.4060199000000001E-2</c:v>
                </c:pt>
                <c:pt idx="100">
                  <c:v>2.4078215E-2</c:v>
                </c:pt>
                <c:pt idx="101">
                  <c:v>2.4167046000000001E-2</c:v>
                </c:pt>
                <c:pt idx="102">
                  <c:v>2.4140307999999999E-2</c:v>
                </c:pt>
                <c:pt idx="103">
                  <c:v>2.4592826000000002E-2</c:v>
                </c:pt>
                <c:pt idx="104">
                  <c:v>2.4679059999999999E-2</c:v>
                </c:pt>
                <c:pt idx="105">
                  <c:v>2.4509082000000001E-2</c:v>
                </c:pt>
                <c:pt idx="106">
                  <c:v>2.3905082000000001E-2</c:v>
                </c:pt>
                <c:pt idx="107">
                  <c:v>2.3105978999999999E-2</c:v>
                </c:pt>
                <c:pt idx="108">
                  <c:v>2.1425605E-2</c:v>
                </c:pt>
                <c:pt idx="109">
                  <c:v>1.9126097000000002E-2</c:v>
                </c:pt>
                <c:pt idx="110">
                  <c:v>1.6640950000000002E-2</c:v>
                </c:pt>
                <c:pt idx="111">
                  <c:v>1.6007596999999998E-2</c:v>
                </c:pt>
                <c:pt idx="112">
                  <c:v>1.3250698E-2</c:v>
                </c:pt>
                <c:pt idx="113">
                  <c:v>1.0285773999999999E-2</c:v>
                </c:pt>
                <c:pt idx="114">
                  <c:v>6.7997574999999998E-3</c:v>
                </c:pt>
                <c:pt idx="115">
                  <c:v>2.7221824999999998E-3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C656-4E58-9124-F6F70B10E627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[3]Sheet1!$D$16:$DT$16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1.9412733E-3</c:v>
                </c:pt>
                <c:pt idx="8">
                  <c:v>4.134151E-3</c:v>
                </c:pt>
                <c:pt idx="9">
                  <c:v>4.812251E-3</c:v>
                </c:pt>
                <c:pt idx="10">
                  <c:v>2.8024267E-3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9.1500000000000001E-4</c:v>
                </c:pt>
                <c:pt idx="15">
                  <c:v>4.8753414000000002E-3</c:v>
                </c:pt>
                <c:pt idx="16">
                  <c:v>7.7407750000000001E-3</c:v>
                </c:pt>
                <c:pt idx="17">
                  <c:v>7.1675430000000002E-3</c:v>
                </c:pt>
                <c:pt idx="18">
                  <c:v>3.8329242000000002E-3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1E-3</c:v>
                </c:pt>
                <c:pt idx="26">
                  <c:v>5.4415436000000003E-3</c:v>
                </c:pt>
                <c:pt idx="27">
                  <c:v>8.5355150000000005E-3</c:v>
                </c:pt>
                <c:pt idx="28">
                  <c:v>1.0526811000000001E-2</c:v>
                </c:pt>
                <c:pt idx="29">
                  <c:v>1.1251865E-2</c:v>
                </c:pt>
                <c:pt idx="30">
                  <c:v>1.2100547999999999E-2</c:v>
                </c:pt>
                <c:pt idx="31">
                  <c:v>1.3525169E-2</c:v>
                </c:pt>
                <c:pt idx="32">
                  <c:v>1.5143670999999999E-2</c:v>
                </c:pt>
                <c:pt idx="33">
                  <c:v>1.7635398E-2</c:v>
                </c:pt>
                <c:pt idx="34">
                  <c:v>2.0139633000000001E-2</c:v>
                </c:pt>
                <c:pt idx="35">
                  <c:v>2.1937614000000001E-2</c:v>
                </c:pt>
                <c:pt idx="36">
                  <c:v>2.1789135000000001E-2</c:v>
                </c:pt>
                <c:pt idx="37">
                  <c:v>1.9471032999999999E-2</c:v>
                </c:pt>
                <c:pt idx="38">
                  <c:v>1.5502659E-2</c:v>
                </c:pt>
                <c:pt idx="39">
                  <c:v>1.1363965E-2</c:v>
                </c:pt>
                <c:pt idx="40">
                  <c:v>7.8460920000000007E-3</c:v>
                </c:pt>
                <c:pt idx="41">
                  <c:v>5.6119956999999996E-3</c:v>
                </c:pt>
                <c:pt idx="42">
                  <c:v>5.2777915000000002E-3</c:v>
                </c:pt>
                <c:pt idx="43">
                  <c:v>7.9954424999999999E-3</c:v>
                </c:pt>
                <c:pt idx="44">
                  <c:v>1.3712019000000001E-2</c:v>
                </c:pt>
                <c:pt idx="45">
                  <c:v>2.062721E-2</c:v>
                </c:pt>
                <c:pt idx="46">
                  <c:v>2.6321394000000001E-2</c:v>
                </c:pt>
                <c:pt idx="47">
                  <c:v>2.8857328000000002E-2</c:v>
                </c:pt>
                <c:pt idx="48">
                  <c:v>2.8201240999999998E-2</c:v>
                </c:pt>
                <c:pt idx="49">
                  <c:v>2.5586793E-2</c:v>
                </c:pt>
                <c:pt idx="50">
                  <c:v>2.2304129999999998E-2</c:v>
                </c:pt>
                <c:pt idx="51">
                  <c:v>2.0585493999999999E-2</c:v>
                </c:pt>
                <c:pt idx="52">
                  <c:v>2.1240812000000001E-2</c:v>
                </c:pt>
                <c:pt idx="53">
                  <c:v>2.2731250000000001E-2</c:v>
                </c:pt>
                <c:pt idx="54">
                  <c:v>2.33008E-2</c:v>
                </c:pt>
                <c:pt idx="55">
                  <c:v>2.3313278E-2</c:v>
                </c:pt>
                <c:pt idx="56">
                  <c:v>2.4894275E-2</c:v>
                </c:pt>
                <c:pt idx="57">
                  <c:v>2.8877947000000001E-2</c:v>
                </c:pt>
                <c:pt idx="58">
                  <c:v>3.3885921999999999E-2</c:v>
                </c:pt>
                <c:pt idx="59">
                  <c:v>3.7735409999999997E-2</c:v>
                </c:pt>
                <c:pt idx="60">
                  <c:v>3.8429185999999997E-2</c:v>
                </c:pt>
                <c:pt idx="61">
                  <c:v>3.7334600000000003E-2</c:v>
                </c:pt>
                <c:pt idx="62">
                  <c:v>3.5215511999999997E-2</c:v>
                </c:pt>
                <c:pt idx="63">
                  <c:v>3.2440506000000001E-2</c:v>
                </c:pt>
                <c:pt idx="64">
                  <c:v>2.8975378999999999E-2</c:v>
                </c:pt>
                <c:pt idx="65">
                  <c:v>2.7340745999999999E-2</c:v>
                </c:pt>
                <c:pt idx="66">
                  <c:v>3.0467623999999999E-2</c:v>
                </c:pt>
                <c:pt idx="67">
                  <c:v>3.8770649999999997E-2</c:v>
                </c:pt>
                <c:pt idx="68">
                  <c:v>4.8299677999999999E-2</c:v>
                </c:pt>
                <c:pt idx="69">
                  <c:v>5.2959630000000001E-2</c:v>
                </c:pt>
                <c:pt idx="70">
                  <c:v>4.9962565E-2</c:v>
                </c:pt>
                <c:pt idx="71">
                  <c:v>4.1243200000000001E-2</c:v>
                </c:pt>
                <c:pt idx="72">
                  <c:v>3.1297017000000003E-2</c:v>
                </c:pt>
                <c:pt idx="73">
                  <c:v>2.2851512000000001E-2</c:v>
                </c:pt>
                <c:pt idx="74">
                  <c:v>1.6277788000000001E-2</c:v>
                </c:pt>
                <c:pt idx="75">
                  <c:v>1.0412164E-2</c:v>
                </c:pt>
                <c:pt idx="76">
                  <c:v>6.0057670000000004E-3</c:v>
                </c:pt>
                <c:pt idx="77">
                  <c:v>5.5271605999999999E-3</c:v>
                </c:pt>
                <c:pt idx="78">
                  <c:v>1.0363740999999999E-2</c:v>
                </c:pt>
                <c:pt idx="79">
                  <c:v>1.7651256000000001E-2</c:v>
                </c:pt>
                <c:pt idx="80">
                  <c:v>2.1831107999999998E-2</c:v>
                </c:pt>
                <c:pt idx="81">
                  <c:v>1.9271712999999999E-2</c:v>
                </c:pt>
                <c:pt idx="82">
                  <c:v>1.0608008E-2</c:v>
                </c:pt>
                <c:pt idx="83">
                  <c:v>1.22E-4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3.6999999999999999E-4</c:v>
                </c:pt>
                <c:pt idx="89">
                  <c:v>4.5844186E-3</c:v>
                </c:pt>
                <c:pt idx="90">
                  <c:v>8.3557879999999994E-3</c:v>
                </c:pt>
                <c:pt idx="91">
                  <c:v>1.1772783E-2</c:v>
                </c:pt>
                <c:pt idx="92">
                  <c:v>1.4259282999999999E-2</c:v>
                </c:pt>
                <c:pt idx="93">
                  <c:v>1.5968300000000001E-2</c:v>
                </c:pt>
                <c:pt idx="94">
                  <c:v>1.7042616E-2</c:v>
                </c:pt>
                <c:pt idx="95">
                  <c:v>1.7799760000000001E-2</c:v>
                </c:pt>
                <c:pt idx="96">
                  <c:v>1.9521930999999999E-2</c:v>
                </c:pt>
                <c:pt idx="97">
                  <c:v>2.1737438000000001E-2</c:v>
                </c:pt>
                <c:pt idx="98">
                  <c:v>2.3763418000000001E-2</c:v>
                </c:pt>
                <c:pt idx="99">
                  <c:v>2.4982600000000001E-2</c:v>
                </c:pt>
                <c:pt idx="100">
                  <c:v>2.5263213E-2</c:v>
                </c:pt>
                <c:pt idx="101">
                  <c:v>2.5535349999999998E-2</c:v>
                </c:pt>
                <c:pt idx="102">
                  <c:v>2.5428594999999998E-2</c:v>
                </c:pt>
                <c:pt idx="103">
                  <c:v>2.5739544999999999E-2</c:v>
                </c:pt>
                <c:pt idx="104">
                  <c:v>2.560774E-2</c:v>
                </c:pt>
                <c:pt idx="105">
                  <c:v>2.5172757E-2</c:v>
                </c:pt>
                <c:pt idx="106">
                  <c:v>2.4268300999999999E-2</c:v>
                </c:pt>
                <c:pt idx="107">
                  <c:v>2.3147729999999998E-2</c:v>
                </c:pt>
                <c:pt idx="108">
                  <c:v>2.1159256000000001E-2</c:v>
                </c:pt>
                <c:pt idx="109">
                  <c:v>1.8568556999999999E-2</c:v>
                </c:pt>
                <c:pt idx="110">
                  <c:v>1.5855758000000001E-2</c:v>
                </c:pt>
                <c:pt idx="111">
                  <c:v>1.4999409E-2</c:v>
                </c:pt>
                <c:pt idx="112">
                  <c:v>1.2092871E-2</c:v>
                </c:pt>
                <c:pt idx="113">
                  <c:v>8.9991310000000005E-3</c:v>
                </c:pt>
                <c:pt idx="114">
                  <c:v>5.4095102999999999E-3</c:v>
                </c:pt>
                <c:pt idx="115">
                  <c:v>1.2370645999999999E-3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C656-4E58-9124-F6F70B10E627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[3]Sheet1!$D$17:$DT$17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1.4736217000000001E-3</c:v>
                </c:pt>
                <c:pt idx="8">
                  <c:v>3.5839155000000002E-3</c:v>
                </c:pt>
                <c:pt idx="9">
                  <c:v>4.2953380000000001E-3</c:v>
                </c:pt>
                <c:pt idx="10">
                  <c:v>2.5863545000000001E-3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9.7499999999999996E-4</c:v>
                </c:pt>
                <c:pt idx="15">
                  <c:v>4.6007230000000001E-3</c:v>
                </c:pt>
                <c:pt idx="16">
                  <c:v>7.2762169999999998E-3</c:v>
                </c:pt>
                <c:pt idx="17">
                  <c:v>6.7044460000000002E-3</c:v>
                </c:pt>
                <c:pt idx="18">
                  <c:v>3.3941119999999999E-3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1.2999228000000001E-3</c:v>
                </c:pt>
                <c:pt idx="26">
                  <c:v>5.4624979999999997E-3</c:v>
                </c:pt>
                <c:pt idx="27">
                  <c:v>8.1465749999999997E-3</c:v>
                </c:pt>
                <c:pt idx="28">
                  <c:v>9.8252724999999992E-3</c:v>
                </c:pt>
                <c:pt idx="29">
                  <c:v>1.0476754E-2</c:v>
                </c:pt>
                <c:pt idx="30">
                  <c:v>1.1487798E-2</c:v>
                </c:pt>
                <c:pt idx="31">
                  <c:v>1.3051969E-2</c:v>
                </c:pt>
                <c:pt idx="32">
                  <c:v>1.4567490000000001E-2</c:v>
                </c:pt>
                <c:pt idx="33">
                  <c:v>1.6766765999999999E-2</c:v>
                </c:pt>
                <c:pt idx="34">
                  <c:v>1.9081265E-2</c:v>
                </c:pt>
                <c:pt idx="35">
                  <c:v>2.1034725000000001E-2</c:v>
                </c:pt>
                <c:pt idx="36">
                  <c:v>2.1438327E-2</c:v>
                </c:pt>
                <c:pt idx="37">
                  <c:v>1.9745555000000001E-2</c:v>
                </c:pt>
                <c:pt idx="38">
                  <c:v>1.6237241999999999E-2</c:v>
                </c:pt>
                <c:pt idx="39">
                  <c:v>1.2219621E-2</c:v>
                </c:pt>
                <c:pt idx="40">
                  <c:v>8.6065880000000001E-3</c:v>
                </c:pt>
                <c:pt idx="41">
                  <c:v>6.0118289999999998E-3</c:v>
                </c:pt>
                <c:pt idx="42">
                  <c:v>5.4413094000000002E-3</c:v>
                </c:pt>
                <c:pt idx="43">
                  <c:v>8.1443560000000002E-3</c:v>
                </c:pt>
                <c:pt idx="44">
                  <c:v>1.402026E-2</c:v>
                </c:pt>
                <c:pt idx="45">
                  <c:v>2.1032889999999999E-2</c:v>
                </c:pt>
                <c:pt idx="46">
                  <c:v>2.6584936E-2</c:v>
                </c:pt>
                <c:pt idx="47">
                  <c:v>2.8844816999999998E-2</c:v>
                </c:pt>
                <c:pt idx="48">
                  <c:v>2.8046505999999999E-2</c:v>
                </c:pt>
                <c:pt idx="49">
                  <c:v>2.5431882999999999E-2</c:v>
                </c:pt>
                <c:pt idx="50">
                  <c:v>2.2174696000000001E-2</c:v>
                </c:pt>
                <c:pt idx="51">
                  <c:v>2.0324767000000001E-2</c:v>
                </c:pt>
                <c:pt idx="52">
                  <c:v>2.0676231E-2</c:v>
                </c:pt>
                <c:pt idx="53">
                  <c:v>2.1925006E-2</c:v>
                </c:pt>
                <c:pt idx="54">
                  <c:v>2.2412607000000001E-2</c:v>
                </c:pt>
                <c:pt idx="55">
                  <c:v>2.2506742E-2</c:v>
                </c:pt>
                <c:pt idx="56">
                  <c:v>2.4333787999999999E-2</c:v>
                </c:pt>
                <c:pt idx="57">
                  <c:v>2.8823555000000001E-2</c:v>
                </c:pt>
                <c:pt idx="58">
                  <c:v>3.448296E-2</c:v>
                </c:pt>
                <c:pt idx="59">
                  <c:v>3.8829165999999998E-2</c:v>
                </c:pt>
                <c:pt idx="60">
                  <c:v>3.9600067000000003E-2</c:v>
                </c:pt>
                <c:pt idx="61">
                  <c:v>3.8144222999999998E-2</c:v>
                </c:pt>
                <c:pt idx="62">
                  <c:v>3.5453605999999999E-2</c:v>
                </c:pt>
                <c:pt idx="63">
                  <c:v>3.2110649999999998E-2</c:v>
                </c:pt>
                <c:pt idx="64">
                  <c:v>2.8248683E-2</c:v>
                </c:pt>
                <c:pt idx="65">
                  <c:v>2.6445303E-2</c:v>
                </c:pt>
                <c:pt idx="66">
                  <c:v>2.9612415E-2</c:v>
                </c:pt>
                <c:pt idx="67">
                  <c:v>3.8062822000000003E-2</c:v>
                </c:pt>
                <c:pt idx="68">
                  <c:v>4.7791093999999999E-2</c:v>
                </c:pt>
                <c:pt idx="69">
                  <c:v>5.27059E-2</c:v>
                </c:pt>
                <c:pt idx="70">
                  <c:v>4.9975283000000002E-2</c:v>
                </c:pt>
                <c:pt idx="71">
                  <c:v>4.1439690000000001E-2</c:v>
                </c:pt>
                <c:pt idx="72">
                  <c:v>3.1575884999999998E-2</c:v>
                </c:pt>
                <c:pt idx="73">
                  <c:v>2.3226175000000002E-2</c:v>
                </c:pt>
                <c:pt idx="74">
                  <c:v>1.6844471999999999E-2</c:v>
                </c:pt>
                <c:pt idx="75">
                  <c:v>1.120907E-2</c:v>
                </c:pt>
                <c:pt idx="76">
                  <c:v>6.8239574000000004E-3</c:v>
                </c:pt>
                <c:pt idx="77">
                  <c:v>5.9432304E-3</c:v>
                </c:pt>
                <c:pt idx="78">
                  <c:v>1.0083663E-2</c:v>
                </c:pt>
                <c:pt idx="79">
                  <c:v>1.6698207999999999E-2</c:v>
                </c:pt>
                <c:pt idx="80">
                  <c:v>2.0528807999999999E-2</c:v>
                </c:pt>
                <c:pt idx="81">
                  <c:v>1.8018513999999999E-2</c:v>
                </c:pt>
                <c:pt idx="82">
                  <c:v>9.6344050000000004E-3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2.24E-4</c:v>
                </c:pt>
                <c:pt idx="89">
                  <c:v>4.8877857999999998E-3</c:v>
                </c:pt>
                <c:pt idx="90">
                  <c:v>9.1778780000000004E-3</c:v>
                </c:pt>
                <c:pt idx="91">
                  <c:v>1.3079596000000001E-2</c:v>
                </c:pt>
                <c:pt idx="92">
                  <c:v>1.5784738999999999E-2</c:v>
                </c:pt>
                <c:pt idx="93">
                  <c:v>1.7431872000000001E-2</c:v>
                </c:pt>
                <c:pt idx="94">
                  <c:v>1.8201325000000001E-2</c:v>
                </c:pt>
                <c:pt idx="95">
                  <c:v>1.8400594999999999E-2</c:v>
                </c:pt>
                <c:pt idx="96">
                  <c:v>1.9470520000000002E-2</c:v>
                </c:pt>
                <c:pt idx="97">
                  <c:v>2.1065193999999999E-2</c:v>
                </c:pt>
                <c:pt idx="98">
                  <c:v>2.2610855999999999E-2</c:v>
                </c:pt>
                <c:pt idx="99">
                  <c:v>2.3520592999999999E-2</c:v>
                </c:pt>
                <c:pt idx="100">
                  <c:v>2.3636743000000002E-2</c:v>
                </c:pt>
                <c:pt idx="101">
                  <c:v>2.3793457E-2</c:v>
                </c:pt>
                <c:pt idx="102">
                  <c:v>2.3799218E-2</c:v>
                </c:pt>
                <c:pt idx="103">
                  <c:v>2.4234665999999998E-2</c:v>
                </c:pt>
                <c:pt idx="104">
                  <c:v>2.4297679999999999E-2</c:v>
                </c:pt>
                <c:pt idx="105">
                  <c:v>2.4113151999999999E-2</c:v>
                </c:pt>
                <c:pt idx="106">
                  <c:v>2.3508007000000001E-2</c:v>
                </c:pt>
                <c:pt idx="107">
                  <c:v>2.2710484E-2</c:v>
                </c:pt>
                <c:pt idx="108">
                  <c:v>2.1080885000000001E-2</c:v>
                </c:pt>
                <c:pt idx="109">
                  <c:v>1.8856654E-2</c:v>
                </c:pt>
                <c:pt idx="110">
                  <c:v>1.6472603999999998E-2</c:v>
                </c:pt>
                <c:pt idx="111">
                  <c:v>1.5925168999999999E-2</c:v>
                </c:pt>
                <c:pt idx="112">
                  <c:v>1.3259152E-2</c:v>
                </c:pt>
                <c:pt idx="113">
                  <c:v>1.0390233E-2</c:v>
                </c:pt>
                <c:pt idx="114">
                  <c:v>6.9853579999999997E-3</c:v>
                </c:pt>
                <c:pt idx="115">
                  <c:v>2.9566134E-3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C656-4E58-9124-F6F70B10E627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[3]Sheet1!$D$18:$DT$18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1.74E-4</c:v>
                </c:pt>
                <c:pt idx="7">
                  <c:v>1.8758716000000001E-3</c:v>
                </c:pt>
                <c:pt idx="8">
                  <c:v>3.5741595000000001E-3</c:v>
                </c:pt>
                <c:pt idx="9">
                  <c:v>3.9363243000000003E-3</c:v>
                </c:pt>
                <c:pt idx="10">
                  <c:v>2.1172107999999999E-3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1.2295434E-3</c:v>
                </c:pt>
                <c:pt idx="15">
                  <c:v>4.7903379999999999E-3</c:v>
                </c:pt>
                <c:pt idx="16">
                  <c:v>7.3298905000000001E-3</c:v>
                </c:pt>
                <c:pt idx="17">
                  <c:v>6.5349090000000002E-3</c:v>
                </c:pt>
                <c:pt idx="18">
                  <c:v>3.1263066999999999E-3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9.810000000000001E-4</c:v>
                </c:pt>
                <c:pt idx="26">
                  <c:v>5.3410599999999999E-3</c:v>
                </c:pt>
                <c:pt idx="27">
                  <c:v>8.3638085000000001E-3</c:v>
                </c:pt>
                <c:pt idx="28">
                  <c:v>1.0352829500000001E-2</c:v>
                </c:pt>
                <c:pt idx="29">
                  <c:v>1.1179435999999999E-2</c:v>
                </c:pt>
                <c:pt idx="30">
                  <c:v>1.2212835E-2</c:v>
                </c:pt>
                <c:pt idx="31">
                  <c:v>1.3795876E-2</c:v>
                </c:pt>
                <c:pt idx="32">
                  <c:v>1.5426042500000001E-2</c:v>
                </c:pt>
                <c:pt idx="33">
                  <c:v>1.7764332000000001E-2</c:v>
                </c:pt>
                <c:pt idx="34">
                  <c:v>2.0030896999999999E-2</c:v>
                </c:pt>
                <c:pt idx="35">
                  <c:v>2.1672460000000001E-2</c:v>
                </c:pt>
                <c:pt idx="36">
                  <c:v>2.1597635E-2</c:v>
                </c:pt>
                <c:pt idx="37">
                  <c:v>1.9456744000000002E-2</c:v>
                </c:pt>
                <c:pt idx="38">
                  <c:v>1.5649104E-2</c:v>
                </c:pt>
                <c:pt idx="39">
                  <c:v>1.1508361E-2</c:v>
                </c:pt>
                <c:pt idx="40">
                  <c:v>7.8866979999999993E-3</c:v>
                </c:pt>
                <c:pt idx="41">
                  <c:v>5.6537280000000002E-3</c:v>
                </c:pt>
                <c:pt idx="42">
                  <c:v>5.3316453E-3</c:v>
                </c:pt>
                <c:pt idx="43">
                  <c:v>8.0133570000000005E-3</c:v>
                </c:pt>
                <c:pt idx="44">
                  <c:v>1.3613431E-2</c:v>
                </c:pt>
                <c:pt idx="45">
                  <c:v>2.0358376000000001E-2</c:v>
                </c:pt>
                <c:pt idx="46">
                  <c:v>2.5951933E-2</c:v>
                </c:pt>
                <c:pt idx="47">
                  <c:v>2.8576878999999999E-2</c:v>
                </c:pt>
                <c:pt idx="48">
                  <c:v>2.8185834999999999E-2</c:v>
                </c:pt>
                <c:pt idx="49">
                  <c:v>2.5914396999999999E-2</c:v>
                </c:pt>
                <c:pt idx="50">
                  <c:v>2.28989E-2</c:v>
                </c:pt>
                <c:pt idx="51">
                  <c:v>2.1250728999999999E-2</c:v>
                </c:pt>
                <c:pt idx="52">
                  <c:v>2.1668717000000001E-2</c:v>
                </c:pt>
                <c:pt idx="53">
                  <c:v>2.2746176E-2</c:v>
                </c:pt>
                <c:pt idx="54">
                  <c:v>2.2918645000000001E-2</c:v>
                </c:pt>
                <c:pt idx="55">
                  <c:v>2.2733973000000001E-2</c:v>
                </c:pt>
                <c:pt idx="56">
                  <c:v>2.4395463999999999E-2</c:v>
                </c:pt>
                <c:pt idx="57">
                  <c:v>2.8670408000000001E-2</c:v>
                </c:pt>
                <c:pt idx="58">
                  <c:v>3.3912909999999998E-2</c:v>
                </c:pt>
                <c:pt idx="59">
                  <c:v>3.7788589999999997E-2</c:v>
                </c:pt>
                <c:pt idx="60">
                  <c:v>3.8397710000000002E-2</c:v>
                </c:pt>
                <c:pt idx="61">
                  <c:v>3.7391960000000002E-2</c:v>
                </c:pt>
                <c:pt idx="62">
                  <c:v>3.5614251999999999E-2</c:v>
                </c:pt>
                <c:pt idx="63">
                  <c:v>3.3177025999999998E-2</c:v>
                </c:pt>
                <c:pt idx="64">
                  <c:v>2.9697663999999999E-2</c:v>
                </c:pt>
                <c:pt idx="65">
                  <c:v>2.7566547E-2</c:v>
                </c:pt>
                <c:pt idx="66">
                  <c:v>3.0020933999999999E-2</c:v>
                </c:pt>
                <c:pt idx="67">
                  <c:v>3.7914015000000002E-2</c:v>
                </c:pt>
                <c:pt idx="68">
                  <c:v>4.7419846000000002E-2</c:v>
                </c:pt>
                <c:pt idx="69">
                  <c:v>5.2335630000000001E-2</c:v>
                </c:pt>
                <c:pt idx="70">
                  <c:v>4.9688129999999997E-2</c:v>
                </c:pt>
                <c:pt idx="71">
                  <c:v>4.1366857E-2</c:v>
                </c:pt>
                <c:pt idx="72">
                  <c:v>3.1842216999999999E-2</c:v>
                </c:pt>
                <c:pt idx="73">
                  <c:v>2.3718139999999999E-2</c:v>
                </c:pt>
                <c:pt idx="74">
                  <c:v>1.7193620999999999E-2</c:v>
                </c:pt>
                <c:pt idx="75">
                  <c:v>1.112381E-2</c:v>
                </c:pt>
                <c:pt idx="76">
                  <c:v>6.4420737000000002E-3</c:v>
                </c:pt>
                <c:pt idx="77">
                  <c:v>5.7533990000000002E-3</c:v>
                </c:pt>
                <c:pt idx="78">
                  <c:v>1.05298115E-2</c:v>
                </c:pt>
                <c:pt idx="79">
                  <c:v>1.7909497E-2</c:v>
                </c:pt>
                <c:pt idx="80">
                  <c:v>2.2188807000000001E-2</c:v>
                </c:pt>
                <c:pt idx="81">
                  <c:v>1.9548967E-2</c:v>
                </c:pt>
                <c:pt idx="82">
                  <c:v>1.049401E-2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6.3400000000000001E-4</c:v>
                </c:pt>
                <c:pt idx="89">
                  <c:v>5.3225853E-3</c:v>
                </c:pt>
                <c:pt idx="90">
                  <c:v>9.3321729999999992E-3</c:v>
                </c:pt>
                <c:pt idx="91">
                  <c:v>1.2846775E-2</c:v>
                </c:pt>
                <c:pt idx="92">
                  <c:v>1.5275446E-2</c:v>
                </c:pt>
                <c:pt idx="93">
                  <c:v>1.6859625E-2</c:v>
                </c:pt>
                <c:pt idx="94">
                  <c:v>1.7714760999999999E-2</c:v>
                </c:pt>
                <c:pt idx="95">
                  <c:v>1.8162154E-2</c:v>
                </c:pt>
                <c:pt idx="96">
                  <c:v>1.9608311E-2</c:v>
                </c:pt>
                <c:pt idx="97">
                  <c:v>2.1587715E-2</c:v>
                </c:pt>
                <c:pt idx="98">
                  <c:v>2.3463149999999999E-2</c:v>
                </c:pt>
                <c:pt idx="99">
                  <c:v>2.4603685E-2</c:v>
                </c:pt>
                <c:pt idx="100">
                  <c:v>2.4842229E-2</c:v>
                </c:pt>
                <c:pt idx="101">
                  <c:v>2.4999177000000001E-2</c:v>
                </c:pt>
                <c:pt idx="102">
                  <c:v>2.4987206000000001E-2</c:v>
                </c:pt>
                <c:pt idx="103">
                  <c:v>2.5391752E-2</c:v>
                </c:pt>
                <c:pt idx="104">
                  <c:v>2.5356222000000001E-2</c:v>
                </c:pt>
                <c:pt idx="105">
                  <c:v>2.5018372000000001E-2</c:v>
                </c:pt>
                <c:pt idx="106">
                  <c:v>2.4206040000000002E-2</c:v>
                </c:pt>
                <c:pt idx="107">
                  <c:v>2.3163007999999999E-2</c:v>
                </c:pt>
                <c:pt idx="108">
                  <c:v>2.1248021999999998E-2</c:v>
                </c:pt>
                <c:pt idx="109">
                  <c:v>1.8712953000000001E-2</c:v>
                </c:pt>
                <c:pt idx="110">
                  <c:v>1.6030363999999998E-2</c:v>
                </c:pt>
                <c:pt idx="111">
                  <c:v>1.52563695E-2</c:v>
                </c:pt>
                <c:pt idx="112">
                  <c:v>1.2364406999999999E-2</c:v>
                </c:pt>
                <c:pt idx="113">
                  <c:v>9.2821199999999996E-3</c:v>
                </c:pt>
                <c:pt idx="114">
                  <c:v>5.7031570000000004E-3</c:v>
                </c:pt>
                <c:pt idx="115">
                  <c:v>1.5432413E-3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C656-4E58-9124-F6F70B10E627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[3]Sheet1!$D$19:$DT$19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3.39E-4</c:v>
                </c:pt>
                <c:pt idx="5">
                  <c:v>6.3400000000000001E-4</c:v>
                </c:pt>
                <c:pt idx="6">
                  <c:v>4.1399999999999998E-4</c:v>
                </c:pt>
                <c:pt idx="7">
                  <c:v>1.3442049E-3</c:v>
                </c:pt>
                <c:pt idx="8">
                  <c:v>2.8128682000000001E-3</c:v>
                </c:pt>
                <c:pt idx="9">
                  <c:v>3.5329001999999999E-3</c:v>
                </c:pt>
                <c:pt idx="10">
                  <c:v>2.2148755E-3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1.2688212999999999E-3</c:v>
                </c:pt>
                <c:pt idx="15">
                  <c:v>4.9043699999999999E-3</c:v>
                </c:pt>
                <c:pt idx="16">
                  <c:v>7.6070753999999997E-3</c:v>
                </c:pt>
                <c:pt idx="17">
                  <c:v>6.985392E-3</c:v>
                </c:pt>
                <c:pt idx="18">
                  <c:v>3.6616750000000001E-3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7.54E-4</c:v>
                </c:pt>
                <c:pt idx="26">
                  <c:v>5.4362880000000001E-3</c:v>
                </c:pt>
                <c:pt idx="27">
                  <c:v>8.5969640000000003E-3</c:v>
                </c:pt>
                <c:pt idx="28">
                  <c:v>1.0553702999999999E-2</c:v>
                </c:pt>
                <c:pt idx="29">
                  <c:v>1.1179448999999999E-2</c:v>
                </c:pt>
                <c:pt idx="30">
                  <c:v>1.186326E-2</c:v>
                </c:pt>
                <c:pt idx="31">
                  <c:v>1.305036E-2</c:v>
                </c:pt>
                <c:pt idx="32">
                  <c:v>1.4441562999999999E-2</c:v>
                </c:pt>
                <c:pt idx="33">
                  <c:v>1.6779144999999999E-2</c:v>
                </c:pt>
                <c:pt idx="34">
                  <c:v>1.922923E-2</c:v>
                </c:pt>
                <c:pt idx="35">
                  <c:v>2.104783E-2</c:v>
                </c:pt>
                <c:pt idx="36">
                  <c:v>2.1093646000000001E-2</c:v>
                </c:pt>
                <c:pt idx="37">
                  <c:v>1.9137596999999999E-2</c:v>
                </c:pt>
                <c:pt idx="38">
                  <c:v>1.5641197999999999E-2</c:v>
                </c:pt>
                <c:pt idx="39">
                  <c:v>1.1877837E-2</c:v>
                </c:pt>
                <c:pt idx="40">
                  <c:v>8.5080429999999999E-3</c:v>
                </c:pt>
                <c:pt idx="41">
                  <c:v>6.1821513999999996E-3</c:v>
                </c:pt>
                <c:pt idx="42">
                  <c:v>5.6289189999999996E-3</c:v>
                </c:pt>
                <c:pt idx="43">
                  <c:v>8.1378349999999995E-3</c:v>
                </c:pt>
                <c:pt idx="44">
                  <c:v>1.3810439000000001E-2</c:v>
                </c:pt>
                <c:pt idx="45">
                  <c:v>2.0788107E-2</c:v>
                </c:pt>
                <c:pt idx="46">
                  <c:v>2.6572673000000002E-2</c:v>
                </c:pt>
                <c:pt idx="47">
                  <c:v>2.9200265E-2</c:v>
                </c:pt>
                <c:pt idx="48">
                  <c:v>2.8605414999999999E-2</c:v>
                </c:pt>
                <c:pt idx="49">
                  <c:v>2.6001565000000001E-2</c:v>
                </c:pt>
                <c:pt idx="50">
                  <c:v>2.2640528E-2</c:v>
                </c:pt>
                <c:pt idx="51">
                  <c:v>2.0716743999999999E-2</c:v>
                </c:pt>
                <c:pt idx="52">
                  <c:v>2.1000723999999998E-2</c:v>
                </c:pt>
                <c:pt idx="53">
                  <c:v>2.2032144E-2</c:v>
                </c:pt>
                <c:pt idx="54">
                  <c:v>2.2193493000000002E-2</c:v>
                </c:pt>
                <c:pt idx="55">
                  <c:v>2.2028102000000001E-2</c:v>
                </c:pt>
                <c:pt idx="56">
                  <c:v>2.3831885000000001E-2</c:v>
                </c:pt>
                <c:pt idx="57">
                  <c:v>2.8461110000000001E-2</c:v>
                </c:pt>
                <c:pt idx="58">
                  <c:v>3.4284055000000001E-2</c:v>
                </c:pt>
                <c:pt idx="59">
                  <c:v>3.8741928000000002E-2</c:v>
                </c:pt>
                <c:pt idx="60">
                  <c:v>3.9586204999999999E-2</c:v>
                </c:pt>
                <c:pt idx="61">
                  <c:v>3.8210537000000003E-2</c:v>
                </c:pt>
                <c:pt idx="62">
                  <c:v>3.5607457000000002E-2</c:v>
                </c:pt>
                <c:pt idx="63">
                  <c:v>3.2365084000000002E-2</c:v>
                </c:pt>
                <c:pt idx="64">
                  <c:v>2.8565279999999998E-2</c:v>
                </c:pt>
                <c:pt idx="65">
                  <c:v>2.6754525000000001E-2</c:v>
                </c:pt>
                <c:pt idx="66">
                  <c:v>2.9768203999999999E-2</c:v>
                </c:pt>
                <c:pt idx="67">
                  <c:v>3.790781E-2</c:v>
                </c:pt>
                <c:pt idx="68">
                  <c:v>4.726122E-2</c:v>
                </c:pt>
                <c:pt idx="69">
                  <c:v>5.1904246000000001E-2</c:v>
                </c:pt>
                <c:pt idx="70">
                  <c:v>4.9226124000000003E-2</c:v>
                </c:pt>
                <c:pt idx="71">
                  <c:v>4.1141733999999999E-2</c:v>
                </c:pt>
                <c:pt idx="72">
                  <c:v>3.1895560000000003E-2</c:v>
                </c:pt>
                <c:pt idx="73">
                  <c:v>2.3924982000000001E-2</c:v>
                </c:pt>
                <c:pt idx="74">
                  <c:v>1.7418019999999999E-2</c:v>
                </c:pt>
                <c:pt idx="75">
                  <c:v>1.1258285E-2</c:v>
                </c:pt>
                <c:pt idx="76">
                  <c:v>6.3558775E-3</c:v>
                </c:pt>
                <c:pt idx="77">
                  <c:v>5.3061083999999996E-3</c:v>
                </c:pt>
                <c:pt idx="78">
                  <c:v>9.7006130000000003E-3</c:v>
                </c:pt>
                <c:pt idx="79">
                  <c:v>1.6811037000000001E-2</c:v>
                </c:pt>
                <c:pt idx="80">
                  <c:v>2.1078302E-2</c:v>
                </c:pt>
                <c:pt idx="81">
                  <c:v>1.8747481999999999E-2</c:v>
                </c:pt>
                <c:pt idx="82">
                  <c:v>1.0262334999999999E-2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4.2293510000000001E-3</c:v>
                </c:pt>
                <c:pt idx="90">
                  <c:v>8.4178880000000001E-3</c:v>
                </c:pt>
                <c:pt idx="91">
                  <c:v>1.2355021000000001E-2</c:v>
                </c:pt>
                <c:pt idx="92">
                  <c:v>1.5376127999999999E-2</c:v>
                </c:pt>
                <c:pt idx="93">
                  <c:v>1.7501824999999999E-2</c:v>
                </c:pt>
                <c:pt idx="94">
                  <c:v>1.8810670000000002E-2</c:v>
                </c:pt>
                <c:pt idx="95">
                  <c:v>1.9475246000000002E-2</c:v>
                </c:pt>
                <c:pt idx="96">
                  <c:v>2.0815592000000001E-2</c:v>
                </c:pt>
                <c:pt idx="97">
                  <c:v>2.2388020000000002E-2</c:v>
                </c:pt>
                <c:pt idx="98">
                  <c:v>2.3667167999999999E-2</c:v>
                </c:pt>
                <c:pt idx="99">
                  <c:v>2.4163093E-2</c:v>
                </c:pt>
                <c:pt idx="100">
                  <c:v>2.3852077999999999E-2</c:v>
                </c:pt>
                <c:pt idx="101">
                  <c:v>2.3668636999999999E-2</c:v>
                </c:pt>
                <c:pt idx="102">
                  <c:v>2.3378481999999999E-2</c:v>
                </c:pt>
                <c:pt idx="103">
                  <c:v>2.365244E-2</c:v>
                </c:pt>
                <c:pt idx="104">
                  <c:v>2.3641206000000001E-2</c:v>
                </c:pt>
                <c:pt idx="105">
                  <c:v>2.3449438E-2</c:v>
                </c:pt>
                <c:pt idx="106">
                  <c:v>2.2895854E-2</c:v>
                </c:pt>
                <c:pt idx="107">
                  <c:v>2.2172295000000002E-2</c:v>
                </c:pt>
                <c:pt idx="108">
                  <c:v>2.0670936000000001E-2</c:v>
                </c:pt>
                <c:pt idx="109">
                  <c:v>1.8575250000000001E-2</c:v>
                </c:pt>
                <c:pt idx="110">
                  <c:v>1.6291567999999999E-2</c:v>
                </c:pt>
                <c:pt idx="111">
                  <c:v>1.5826881000000001E-2</c:v>
                </c:pt>
                <c:pt idx="112">
                  <c:v>1.3231857E-2</c:v>
                </c:pt>
                <c:pt idx="113">
                  <c:v>1.0361372000000001E-2</c:v>
                </c:pt>
                <c:pt idx="114">
                  <c:v>6.9270097000000003E-3</c:v>
                </c:pt>
                <c:pt idx="115">
                  <c:v>2.8670459999999998E-3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C656-4E58-9124-F6F70B10E627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[3]Sheet1!$D$20:$DT$20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1.7799999999999999E-4</c:v>
                </c:pt>
                <c:pt idx="7">
                  <c:v>1.7184841E-3</c:v>
                </c:pt>
                <c:pt idx="8">
                  <c:v>3.5816855E-3</c:v>
                </c:pt>
                <c:pt idx="9">
                  <c:v>4.3250859999999997E-3</c:v>
                </c:pt>
                <c:pt idx="10">
                  <c:v>2.6990534E-3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7.5900000000000002E-4</c:v>
                </c:pt>
                <c:pt idx="15">
                  <c:v>4.4987383000000001E-3</c:v>
                </c:pt>
                <c:pt idx="16">
                  <c:v>7.1753379999999999E-3</c:v>
                </c:pt>
                <c:pt idx="17">
                  <c:v>6.4591359999999999E-3</c:v>
                </c:pt>
                <c:pt idx="18">
                  <c:v>3.0737211999999998E-3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8.9099999999999997E-4</c:v>
                </c:pt>
                <c:pt idx="26">
                  <c:v>5.1133740000000004E-3</c:v>
                </c:pt>
                <c:pt idx="27">
                  <c:v>8.0501570000000005E-3</c:v>
                </c:pt>
                <c:pt idx="28">
                  <c:v>9.9070070000000007E-3</c:v>
                </c:pt>
                <c:pt idx="29">
                  <c:v>1.0463109999999999E-2</c:v>
                </c:pt>
                <c:pt idx="30">
                  <c:v>1.1159970999999999E-2</c:v>
                </c:pt>
                <c:pt idx="31">
                  <c:v>1.2501531999999999E-2</c:v>
                </c:pt>
                <c:pt idx="32">
                  <c:v>1.4138487E-2</c:v>
                </c:pt>
                <c:pt idx="33">
                  <c:v>1.6732245999999999E-2</c:v>
                </c:pt>
                <c:pt idx="34">
                  <c:v>1.9345366999999999E-2</c:v>
                </c:pt>
                <c:pt idx="35">
                  <c:v>2.1218810000000001E-2</c:v>
                </c:pt>
                <c:pt idx="36">
                  <c:v>2.1122416000000001E-2</c:v>
                </c:pt>
                <c:pt idx="37">
                  <c:v>1.8826720000000002E-2</c:v>
                </c:pt>
                <c:pt idx="38">
                  <c:v>1.4997447000000001E-2</c:v>
                </c:pt>
                <c:pt idx="39">
                  <c:v>1.1073285E-2</c:v>
                </c:pt>
                <c:pt idx="40">
                  <c:v>7.7931889999999998E-3</c:v>
                </c:pt>
                <c:pt idx="41">
                  <c:v>5.5485789999999997E-3</c:v>
                </c:pt>
                <c:pt idx="42">
                  <c:v>5.153085E-3</c:v>
                </c:pt>
                <c:pt idx="43">
                  <c:v>7.8599859999999994E-3</c:v>
                </c:pt>
                <c:pt idx="44">
                  <c:v>1.3618405E-2</c:v>
                </c:pt>
                <c:pt idx="45">
                  <c:v>2.0490428000000002E-2</c:v>
                </c:pt>
                <c:pt idx="46">
                  <c:v>2.6015498000000001E-2</c:v>
                </c:pt>
                <c:pt idx="47">
                  <c:v>2.8416099E-2</c:v>
                </c:pt>
                <c:pt idx="48">
                  <c:v>2.7823644000000002E-2</c:v>
                </c:pt>
                <c:pt idx="49">
                  <c:v>2.5349597000000001E-2</c:v>
                </c:pt>
                <c:pt idx="50">
                  <c:v>2.2077728000000001E-2</c:v>
                </c:pt>
                <c:pt idx="51">
                  <c:v>2.0135561E-2</c:v>
                </c:pt>
                <c:pt idx="52">
                  <c:v>2.0393562E-2</c:v>
                </c:pt>
                <c:pt idx="53">
                  <c:v>2.1566693000000001E-2</c:v>
                </c:pt>
                <c:pt idx="54">
                  <c:v>2.2039610000000001E-2</c:v>
                </c:pt>
                <c:pt idx="55">
                  <c:v>2.2166491999999999E-2</c:v>
                </c:pt>
                <c:pt idx="56">
                  <c:v>2.4119056999999999E-2</c:v>
                </c:pt>
                <c:pt idx="57">
                  <c:v>2.8818758E-2</c:v>
                </c:pt>
                <c:pt idx="58">
                  <c:v>3.4622001999999999E-2</c:v>
                </c:pt>
                <c:pt idx="59">
                  <c:v>3.8862216999999998E-2</c:v>
                </c:pt>
                <c:pt idx="60">
                  <c:v>3.9287549999999997E-2</c:v>
                </c:pt>
                <c:pt idx="61">
                  <c:v>3.7461059999999997E-2</c:v>
                </c:pt>
                <c:pt idx="62">
                  <c:v>3.4710690000000002E-2</c:v>
                </c:pt>
                <c:pt idx="63">
                  <c:v>3.1679995000000002E-2</c:v>
                </c:pt>
                <c:pt idx="64">
                  <c:v>2.8205127999999999E-2</c:v>
                </c:pt>
                <c:pt idx="65">
                  <c:v>2.6520341999999999E-2</c:v>
                </c:pt>
                <c:pt idx="66">
                  <c:v>2.9422739999999999E-2</c:v>
                </c:pt>
                <c:pt idx="67">
                  <c:v>3.7402133999999997E-2</c:v>
                </c:pt>
                <c:pt idx="68">
                  <c:v>4.6783376000000002E-2</c:v>
                </c:pt>
                <c:pt idx="69">
                  <c:v>5.1687706E-2</c:v>
                </c:pt>
                <c:pt idx="70">
                  <c:v>4.9333464E-2</c:v>
                </c:pt>
                <c:pt idx="71">
                  <c:v>4.1314511999999998E-2</c:v>
                </c:pt>
                <c:pt idx="72">
                  <c:v>3.1735464999999997E-2</c:v>
                </c:pt>
                <c:pt idx="73">
                  <c:v>2.3278259999999999E-2</c:v>
                </c:pt>
                <c:pt idx="74">
                  <c:v>1.6558010000000001E-2</c:v>
                </c:pt>
                <c:pt idx="75">
                  <c:v>1.0661626E-2</c:v>
                </c:pt>
                <c:pt idx="76">
                  <c:v>6.1831684000000003E-3</c:v>
                </c:pt>
                <c:pt idx="77">
                  <c:v>5.3015800000000002E-3</c:v>
                </c:pt>
                <c:pt idx="78">
                  <c:v>9.4838549999999994E-3</c:v>
                </c:pt>
                <c:pt idx="79">
                  <c:v>1.6236721999999999E-2</c:v>
                </c:pt>
                <c:pt idx="80">
                  <c:v>2.0361625000000001E-2</c:v>
                </c:pt>
                <c:pt idx="81">
                  <c:v>1.8225152000000001E-2</c:v>
                </c:pt>
                <c:pt idx="82">
                  <c:v>1.0118970999999999E-2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1.55E-4</c:v>
                </c:pt>
                <c:pt idx="89">
                  <c:v>4.870114E-3</c:v>
                </c:pt>
                <c:pt idx="90">
                  <c:v>9.2662409999999997E-3</c:v>
                </c:pt>
                <c:pt idx="91">
                  <c:v>1.3247991000000001E-2</c:v>
                </c:pt>
                <c:pt idx="92">
                  <c:v>1.5975590000000001E-2</c:v>
                </c:pt>
                <c:pt idx="93">
                  <c:v>1.7631576999999999E-2</c:v>
                </c:pt>
                <c:pt idx="94">
                  <c:v>1.8388264000000001E-2</c:v>
                </c:pt>
                <c:pt idx="95">
                  <c:v>1.8521192999999998E-2</c:v>
                </c:pt>
                <c:pt idx="96">
                  <c:v>1.9491545999999998E-2</c:v>
                </c:pt>
                <c:pt idx="97">
                  <c:v>2.0973805000000002E-2</c:v>
                </c:pt>
                <c:pt idx="98">
                  <c:v>2.2383963999999999E-2</c:v>
                </c:pt>
                <c:pt idx="99">
                  <c:v>2.3131895999999999E-2</c:v>
                </c:pt>
                <c:pt idx="100">
                  <c:v>2.3089727000000001E-2</c:v>
                </c:pt>
                <c:pt idx="101">
                  <c:v>2.3180803E-2</c:v>
                </c:pt>
                <c:pt idx="102">
                  <c:v>2.3140210000000001E-2</c:v>
                </c:pt>
                <c:pt idx="103">
                  <c:v>2.3583219999999998E-2</c:v>
                </c:pt>
                <c:pt idx="104">
                  <c:v>2.3689295999999999E-2</c:v>
                </c:pt>
                <c:pt idx="105">
                  <c:v>2.3586703000000001E-2</c:v>
                </c:pt>
                <c:pt idx="106">
                  <c:v>2.3086180000000001E-2</c:v>
                </c:pt>
                <c:pt idx="107">
                  <c:v>2.2394122999999998E-2</c:v>
                </c:pt>
                <c:pt idx="108">
                  <c:v>2.0894986000000001E-2</c:v>
                </c:pt>
                <c:pt idx="109">
                  <c:v>1.8788543000000001E-2</c:v>
                </c:pt>
                <c:pt idx="110">
                  <c:v>1.6507830000000001E-2</c:v>
                </c:pt>
                <c:pt idx="111">
                  <c:v>1.6252461999999999E-2</c:v>
                </c:pt>
                <c:pt idx="112">
                  <c:v>1.3719758E-2</c:v>
                </c:pt>
                <c:pt idx="113">
                  <c:v>1.0957166000000001E-2</c:v>
                </c:pt>
                <c:pt idx="114">
                  <c:v>7.6372749999999998E-3</c:v>
                </c:pt>
                <c:pt idx="115">
                  <c:v>3.6791013999999999E-3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C656-4E58-9124-F6F70B10E627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[3]Sheet1!$D$21:$DT$21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1.3843436000000001E-3</c:v>
                </c:pt>
                <c:pt idx="8">
                  <c:v>3.4449125999999998E-3</c:v>
                </c:pt>
                <c:pt idx="9">
                  <c:v>4.3502784999999997E-3</c:v>
                </c:pt>
                <c:pt idx="10">
                  <c:v>2.7730986000000001E-3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9.810000000000001E-4</c:v>
                </c:pt>
                <c:pt idx="15">
                  <c:v>4.7151299999999997E-3</c:v>
                </c:pt>
                <c:pt idx="16">
                  <c:v>7.4235867000000001E-3</c:v>
                </c:pt>
                <c:pt idx="17">
                  <c:v>6.7668687999999999E-3</c:v>
                </c:pt>
                <c:pt idx="18">
                  <c:v>3.4468628E-3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1.0501181000000001E-3</c:v>
                </c:pt>
                <c:pt idx="26">
                  <c:v>5.2720974E-3</c:v>
                </c:pt>
                <c:pt idx="27">
                  <c:v>8.1032110000000008E-3</c:v>
                </c:pt>
                <c:pt idx="28">
                  <c:v>9.9448515000000008E-3</c:v>
                </c:pt>
                <c:pt idx="29">
                  <c:v>1.0672984999999999E-2</c:v>
                </c:pt>
                <c:pt idx="30">
                  <c:v>1.1636265999999999E-2</c:v>
                </c:pt>
                <c:pt idx="31">
                  <c:v>1.3187330000000001E-2</c:v>
                </c:pt>
                <c:pt idx="32">
                  <c:v>1.4918163999999999E-2</c:v>
                </c:pt>
                <c:pt idx="33">
                  <c:v>1.7456606E-2</c:v>
                </c:pt>
                <c:pt idx="34">
                  <c:v>1.993145E-2</c:v>
                </c:pt>
                <c:pt idx="35">
                  <c:v>2.1677826000000001E-2</c:v>
                </c:pt>
                <c:pt idx="36">
                  <c:v>2.1659973999999999E-2</c:v>
                </c:pt>
                <c:pt idx="37">
                  <c:v>1.9672927999999999E-2</c:v>
                </c:pt>
                <c:pt idx="38">
                  <c:v>1.6060172000000001E-2</c:v>
                </c:pt>
                <c:pt idx="39">
                  <c:v>1.2014795E-2</c:v>
                </c:pt>
                <c:pt idx="40">
                  <c:v>8.3640840000000008E-3</c:v>
                </c:pt>
                <c:pt idx="41">
                  <c:v>5.9411344E-3</c:v>
                </c:pt>
                <c:pt idx="42">
                  <c:v>5.445648E-3</c:v>
                </c:pt>
                <c:pt idx="43">
                  <c:v>8.0406439999999996E-3</c:v>
                </c:pt>
                <c:pt idx="44">
                  <c:v>1.36874635E-2</c:v>
                </c:pt>
                <c:pt idx="45">
                  <c:v>2.0555256000000001E-2</c:v>
                </c:pt>
                <c:pt idx="46">
                  <c:v>2.6157036000000002E-2</c:v>
                </c:pt>
                <c:pt idx="47">
                  <c:v>2.8555364999999999E-2</c:v>
                </c:pt>
                <c:pt idx="48">
                  <c:v>2.7774762000000001E-2</c:v>
                </c:pt>
                <c:pt idx="49">
                  <c:v>2.5096476E-2</c:v>
                </c:pt>
                <c:pt idx="50">
                  <c:v>2.1814868000000001E-2</c:v>
                </c:pt>
                <c:pt idx="51">
                  <c:v>2.0080845999999999E-2</c:v>
                </c:pt>
                <c:pt idx="52">
                  <c:v>2.0604964E-2</c:v>
                </c:pt>
                <c:pt idx="53">
                  <c:v>2.1962248E-2</c:v>
                </c:pt>
                <c:pt idx="54">
                  <c:v>2.2475096999999999E-2</c:v>
                </c:pt>
                <c:pt idx="55">
                  <c:v>2.257487E-2</c:v>
                </c:pt>
                <c:pt idx="56">
                  <c:v>2.4451733E-2</c:v>
                </c:pt>
                <c:pt idx="57">
                  <c:v>2.8962504E-2</c:v>
                </c:pt>
                <c:pt idx="58">
                  <c:v>3.4477136999999998E-2</c:v>
                </c:pt>
                <c:pt idx="59">
                  <c:v>3.8466136999999997E-2</c:v>
                </c:pt>
                <c:pt idx="60">
                  <c:v>3.8791955000000003E-2</c:v>
                </c:pt>
                <c:pt idx="61">
                  <c:v>3.7114054E-2</c:v>
                </c:pt>
                <c:pt idx="62">
                  <c:v>3.4682468000000001E-2</c:v>
                </c:pt>
                <c:pt idx="63">
                  <c:v>3.2045780000000003E-2</c:v>
                </c:pt>
                <c:pt idx="64">
                  <c:v>2.8948169999999999E-2</c:v>
                </c:pt>
                <c:pt idx="65">
                  <c:v>2.7490502E-2</c:v>
                </c:pt>
                <c:pt idx="66">
                  <c:v>3.0447735E-2</c:v>
                </c:pt>
                <c:pt idx="67">
                  <c:v>3.8385395000000003E-2</c:v>
                </c:pt>
                <c:pt idx="68">
                  <c:v>4.7683936000000003E-2</c:v>
                </c:pt>
                <c:pt idx="69">
                  <c:v>5.2398371999999999E-2</c:v>
                </c:pt>
                <c:pt idx="70">
                  <c:v>4.9628723E-2</c:v>
                </c:pt>
                <c:pt idx="71">
                  <c:v>4.1101076E-2</c:v>
                </c:pt>
                <c:pt idx="72">
                  <c:v>3.1262937999999997E-2</c:v>
                </c:pt>
                <c:pt idx="73">
                  <c:v>2.2997215000000001E-2</c:v>
                </c:pt>
                <c:pt idx="74">
                  <c:v>1.6779724999999999E-2</c:v>
                </c:pt>
                <c:pt idx="75">
                  <c:v>1.1271698E-2</c:v>
                </c:pt>
                <c:pt idx="76">
                  <c:v>6.8220206999999996E-3</c:v>
                </c:pt>
                <c:pt idx="77">
                  <c:v>5.6749360000000002E-3</c:v>
                </c:pt>
                <c:pt idx="78">
                  <c:v>9.5903619999999998E-3</c:v>
                </c:pt>
                <c:pt idx="79">
                  <c:v>1.6320355000000002E-2</c:v>
                </c:pt>
                <c:pt idx="80">
                  <c:v>2.0646753E-2</c:v>
                </c:pt>
                <c:pt idx="81">
                  <c:v>1.8769475000000001E-2</c:v>
                </c:pt>
                <c:pt idx="82">
                  <c:v>1.0822099999999999E-2</c:v>
                </c:pt>
                <c:pt idx="83">
                  <c:v>6.6600000000000003E-4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1.1400000000000001E-4</c:v>
                </c:pt>
                <c:pt idx="89">
                  <c:v>4.4245863999999996E-3</c:v>
                </c:pt>
                <c:pt idx="90">
                  <c:v>8.2903660000000004E-3</c:v>
                </c:pt>
                <c:pt idx="91">
                  <c:v>1.1725453E-2</c:v>
                </c:pt>
                <c:pt idx="92">
                  <c:v>1.4206205499999999E-2</c:v>
                </c:pt>
                <c:pt idx="93">
                  <c:v>1.5922704999999999E-2</c:v>
                </c:pt>
                <c:pt idx="94">
                  <c:v>1.7001241E-2</c:v>
                </c:pt>
                <c:pt idx="95">
                  <c:v>1.7701892E-2</c:v>
                </c:pt>
                <c:pt idx="96">
                  <c:v>1.9348830000000001E-2</c:v>
                </c:pt>
                <c:pt idx="97">
                  <c:v>2.1447653000000001E-2</c:v>
                </c:pt>
                <c:pt idx="98">
                  <c:v>2.3331817000000001E-2</c:v>
                </c:pt>
                <c:pt idx="99">
                  <c:v>2.4394669000000001E-2</c:v>
                </c:pt>
                <c:pt idx="100">
                  <c:v>2.4525847E-2</c:v>
                </c:pt>
                <c:pt idx="101">
                  <c:v>2.4591189999999999E-2</c:v>
                </c:pt>
                <c:pt idx="102">
                  <c:v>2.4434372999999999E-2</c:v>
                </c:pt>
                <c:pt idx="103">
                  <c:v>2.472827E-2</c:v>
                </c:pt>
                <c:pt idx="104">
                  <c:v>2.4635239E-2</c:v>
                </c:pt>
                <c:pt idx="105">
                  <c:v>2.4288984E-2</c:v>
                </c:pt>
                <c:pt idx="106">
                  <c:v>2.3523439E-2</c:v>
                </c:pt>
                <c:pt idx="107">
                  <c:v>2.2627220999999999E-2</c:v>
                </c:pt>
                <c:pt idx="108">
                  <c:v>2.0846013E-2</c:v>
                </c:pt>
                <c:pt idx="109">
                  <c:v>1.8490387E-2</c:v>
                </c:pt>
                <c:pt idx="110">
                  <c:v>1.6008805000000001E-2</c:v>
                </c:pt>
                <c:pt idx="111">
                  <c:v>1.5373164999999999E-2</c:v>
                </c:pt>
                <c:pt idx="112">
                  <c:v>1.2663684E-2</c:v>
                </c:pt>
                <c:pt idx="113">
                  <c:v>9.7494829999999998E-3</c:v>
                </c:pt>
                <c:pt idx="114">
                  <c:v>6.3176042999999998E-3</c:v>
                </c:pt>
                <c:pt idx="115">
                  <c:v>2.2900053E-3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C656-4E58-9124-F6F70B10E627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[3]Sheet1!$D$22:$DT$22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1.2585503999999999E-3</c:v>
                </c:pt>
                <c:pt idx="8">
                  <c:v>3.5670340000000002E-3</c:v>
                </c:pt>
                <c:pt idx="9">
                  <c:v>4.5677163E-3</c:v>
                </c:pt>
                <c:pt idx="10">
                  <c:v>3.0170867999999998E-3</c:v>
                </c:pt>
                <c:pt idx="11">
                  <c:v>2.0699999999999999E-4</c:v>
                </c:pt>
                <c:pt idx="12">
                  <c:v>0</c:v>
                </c:pt>
                <c:pt idx="13">
                  <c:v>0</c:v>
                </c:pt>
                <c:pt idx="14">
                  <c:v>1.0379162999999999E-3</c:v>
                </c:pt>
                <c:pt idx="15">
                  <c:v>4.5400783E-3</c:v>
                </c:pt>
                <c:pt idx="16">
                  <c:v>6.9944444E-3</c:v>
                </c:pt>
                <c:pt idx="17">
                  <c:v>6.2333824999999997E-3</c:v>
                </c:pt>
                <c:pt idx="18">
                  <c:v>2.9539533000000001E-3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1.3990216000000001E-3</c:v>
                </c:pt>
                <c:pt idx="26">
                  <c:v>5.2127553999999996E-3</c:v>
                </c:pt>
                <c:pt idx="27">
                  <c:v>7.6426350000000001E-3</c:v>
                </c:pt>
                <c:pt idx="28">
                  <c:v>9.1540525000000008E-3</c:v>
                </c:pt>
                <c:pt idx="29">
                  <c:v>9.7600689999999997E-3</c:v>
                </c:pt>
                <c:pt idx="30">
                  <c:v>1.0709916E-2</c:v>
                </c:pt>
                <c:pt idx="31">
                  <c:v>1.225329E-2</c:v>
                </c:pt>
                <c:pt idx="32">
                  <c:v>1.3957772E-2</c:v>
                </c:pt>
                <c:pt idx="33">
                  <c:v>1.6499769000000001E-2</c:v>
                </c:pt>
                <c:pt idx="34">
                  <c:v>1.9124357000000002E-2</c:v>
                </c:pt>
                <c:pt idx="35">
                  <c:v>2.107361E-2</c:v>
                </c:pt>
                <c:pt idx="36">
                  <c:v>2.11299E-2</c:v>
                </c:pt>
                <c:pt idx="37">
                  <c:v>1.8966757000000001E-2</c:v>
                </c:pt>
                <c:pt idx="38">
                  <c:v>1.5184529E-2</c:v>
                </c:pt>
                <c:pt idx="39">
                  <c:v>1.1099114E-2</c:v>
                </c:pt>
                <c:pt idx="40">
                  <c:v>7.5475597000000004E-3</c:v>
                </c:pt>
                <c:pt idx="41">
                  <c:v>5.0284209999999999E-3</c:v>
                </c:pt>
                <c:pt idx="42">
                  <c:v>4.6150143999999999E-3</c:v>
                </c:pt>
                <c:pt idx="43">
                  <c:v>7.5643634999999999E-3</c:v>
                </c:pt>
                <c:pt idx="44">
                  <c:v>1.3660057E-2</c:v>
                </c:pt>
                <c:pt idx="45">
                  <c:v>2.0714933000000001E-2</c:v>
                </c:pt>
                <c:pt idx="46">
                  <c:v>2.6188854000000001E-2</c:v>
                </c:pt>
                <c:pt idx="47">
                  <c:v>2.8426692E-2</c:v>
                </c:pt>
                <c:pt idx="48">
                  <c:v>2.7731774000000001E-2</c:v>
                </c:pt>
                <c:pt idx="49">
                  <c:v>2.5274024999999999E-2</c:v>
                </c:pt>
                <c:pt idx="50">
                  <c:v>2.2063164E-2</c:v>
                </c:pt>
                <c:pt idx="51">
                  <c:v>2.0125987000000001E-2</c:v>
                </c:pt>
                <c:pt idx="52">
                  <c:v>2.0328987E-2</c:v>
                </c:pt>
                <c:pt idx="53">
                  <c:v>2.1493793000000001E-2</c:v>
                </c:pt>
                <c:pt idx="54">
                  <c:v>2.2063381999999999E-2</c:v>
                </c:pt>
                <c:pt idx="55">
                  <c:v>2.2325887999999999E-2</c:v>
                </c:pt>
                <c:pt idx="56">
                  <c:v>2.4275593000000002E-2</c:v>
                </c:pt>
                <c:pt idx="57">
                  <c:v>2.8661038999999999E-2</c:v>
                </c:pt>
                <c:pt idx="58">
                  <c:v>3.3987198000000003E-2</c:v>
                </c:pt>
                <c:pt idx="59">
                  <c:v>3.8023113999999997E-2</c:v>
                </c:pt>
                <c:pt idx="60">
                  <c:v>3.8751819999999999E-2</c:v>
                </c:pt>
                <c:pt idx="61">
                  <c:v>3.7587542000000002E-2</c:v>
                </c:pt>
                <c:pt idx="62">
                  <c:v>3.5342270000000002E-2</c:v>
                </c:pt>
                <c:pt idx="63">
                  <c:v>3.2336548E-2</c:v>
                </c:pt>
                <c:pt idx="64">
                  <c:v>2.8496802000000002E-2</c:v>
                </c:pt>
                <c:pt idx="65">
                  <c:v>2.6383950999999999E-2</c:v>
                </c:pt>
                <c:pt idx="66">
                  <c:v>2.9115268999999999E-2</c:v>
                </c:pt>
                <c:pt idx="67">
                  <c:v>3.7256339999999999E-2</c:v>
                </c:pt>
                <c:pt idx="68">
                  <c:v>4.6889734000000002E-2</c:v>
                </c:pt>
                <c:pt idx="69">
                  <c:v>5.1833900000000002E-2</c:v>
                </c:pt>
                <c:pt idx="70">
                  <c:v>4.9194439999999999E-2</c:v>
                </c:pt>
                <c:pt idx="71">
                  <c:v>4.0842299999999998E-2</c:v>
                </c:pt>
                <c:pt idx="72">
                  <c:v>3.1191241000000001E-2</c:v>
                </c:pt>
                <c:pt idx="73">
                  <c:v>2.2938989999999999E-2</c:v>
                </c:pt>
                <c:pt idx="74">
                  <c:v>1.6440012E-2</c:v>
                </c:pt>
                <c:pt idx="75">
                  <c:v>1.0652584E-2</c:v>
                </c:pt>
                <c:pt idx="76">
                  <c:v>6.3235512999999998E-3</c:v>
                </c:pt>
                <c:pt idx="77">
                  <c:v>5.7358555000000004E-3</c:v>
                </c:pt>
                <c:pt idx="78">
                  <c:v>1.02773085E-2</c:v>
                </c:pt>
                <c:pt idx="79">
                  <c:v>1.7208925999999999E-2</c:v>
                </c:pt>
                <c:pt idx="80">
                  <c:v>2.1117423E-2</c:v>
                </c:pt>
                <c:pt idx="81">
                  <c:v>1.8440465999999999E-2</c:v>
                </c:pt>
                <c:pt idx="82">
                  <c:v>9.7699980000000002E-3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3.01E-4</c:v>
                </c:pt>
                <c:pt idx="89">
                  <c:v>4.409095E-3</c:v>
                </c:pt>
                <c:pt idx="90">
                  <c:v>8.1203679999999993E-3</c:v>
                </c:pt>
                <c:pt idx="91">
                  <c:v>1.1542874999999999E-2</c:v>
                </c:pt>
                <c:pt idx="92">
                  <c:v>1.4168682E-2</c:v>
                </c:pt>
                <c:pt idx="93">
                  <c:v>1.6072705E-2</c:v>
                </c:pt>
                <c:pt idx="94">
                  <c:v>1.7332134999999999E-2</c:v>
                </c:pt>
                <c:pt idx="95">
                  <c:v>1.8140242000000001E-2</c:v>
                </c:pt>
                <c:pt idx="96">
                  <c:v>1.9768763000000002E-2</c:v>
                </c:pt>
                <c:pt idx="97">
                  <c:v>2.1684907E-2</c:v>
                </c:pt>
                <c:pt idx="98">
                  <c:v>2.3339533999999999E-2</c:v>
                </c:pt>
                <c:pt idx="99">
                  <c:v>2.4176962999999999E-2</c:v>
                </c:pt>
                <c:pt idx="100">
                  <c:v>2.4123506999999999E-2</c:v>
                </c:pt>
                <c:pt idx="101">
                  <c:v>2.4103400000000001E-2</c:v>
                </c:pt>
                <c:pt idx="102">
                  <c:v>2.3905821000000001E-2</c:v>
                </c:pt>
                <c:pt idx="103">
                  <c:v>2.4183280000000001E-2</c:v>
                </c:pt>
                <c:pt idx="104">
                  <c:v>2.4118694999999999E-2</c:v>
                </c:pt>
                <c:pt idx="105">
                  <c:v>2.3843252999999998E-2</c:v>
                </c:pt>
                <c:pt idx="106">
                  <c:v>2.3172617E-2</c:v>
                </c:pt>
                <c:pt idx="107">
                  <c:v>2.2362880000000002E-2</c:v>
                </c:pt>
                <c:pt idx="108">
                  <c:v>2.0700678E-2</c:v>
                </c:pt>
                <c:pt idx="109">
                  <c:v>1.8448678999999999E-2</c:v>
                </c:pt>
                <c:pt idx="110">
                  <c:v>1.6056797000000001E-2</c:v>
                </c:pt>
                <c:pt idx="111">
                  <c:v>1.5736482999999999E-2</c:v>
                </c:pt>
                <c:pt idx="112">
                  <c:v>1.3157647999999999E-2</c:v>
                </c:pt>
                <c:pt idx="113">
                  <c:v>1.0356043000000001E-2</c:v>
                </c:pt>
                <c:pt idx="114">
                  <c:v>7.0340875999999998E-3</c:v>
                </c:pt>
                <c:pt idx="115">
                  <c:v>3.1188750000000001E-3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C656-4E58-9124-F6F70B10E627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[3]Sheet1!$D$23:$DT$23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1.4693589999999999E-3</c:v>
                </c:pt>
                <c:pt idx="8">
                  <c:v>3.4799757E-3</c:v>
                </c:pt>
                <c:pt idx="9">
                  <c:v>4.2452677000000003E-3</c:v>
                </c:pt>
                <c:pt idx="10">
                  <c:v>2.5382298000000002E-3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8.5899999999999995E-4</c:v>
                </c:pt>
                <c:pt idx="15">
                  <c:v>4.5219819999999999E-3</c:v>
                </c:pt>
                <c:pt idx="16">
                  <c:v>7.0944290000000002E-3</c:v>
                </c:pt>
                <c:pt idx="17">
                  <c:v>6.4252894E-3</c:v>
                </c:pt>
                <c:pt idx="18">
                  <c:v>3.2218727E-3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1.4470576000000001E-3</c:v>
                </c:pt>
                <c:pt idx="26">
                  <c:v>5.3288666999999996E-3</c:v>
                </c:pt>
                <c:pt idx="27">
                  <c:v>7.8511139999999993E-3</c:v>
                </c:pt>
                <c:pt idx="28">
                  <c:v>9.4593920000000005E-3</c:v>
                </c:pt>
                <c:pt idx="29">
                  <c:v>1.0040202E-2</c:v>
                </c:pt>
                <c:pt idx="30">
                  <c:v>1.0839925E-2</c:v>
                </c:pt>
                <c:pt idx="31">
                  <c:v>1.2110795000000001E-2</c:v>
                </c:pt>
                <c:pt idx="32">
                  <c:v>1.3555875E-2</c:v>
                </c:pt>
                <c:pt idx="33">
                  <c:v>1.5974024E-2</c:v>
                </c:pt>
                <c:pt idx="34">
                  <c:v>1.8608835000000001E-2</c:v>
                </c:pt>
                <c:pt idx="35">
                  <c:v>2.0658208000000001E-2</c:v>
                </c:pt>
                <c:pt idx="36">
                  <c:v>2.0900160000000001E-2</c:v>
                </c:pt>
                <c:pt idx="37">
                  <c:v>1.9004030000000002E-2</c:v>
                </c:pt>
                <c:pt idx="38">
                  <c:v>1.5387534E-2</c:v>
                </c:pt>
                <c:pt idx="39">
                  <c:v>1.1306613E-2</c:v>
                </c:pt>
                <c:pt idx="40">
                  <c:v>7.630469E-3</c:v>
                </c:pt>
                <c:pt idx="41">
                  <c:v>5.1409964999999998E-3</c:v>
                </c:pt>
                <c:pt idx="42">
                  <c:v>4.8029813999999997E-3</c:v>
                </c:pt>
                <c:pt idx="43">
                  <c:v>7.722507E-3</c:v>
                </c:pt>
                <c:pt idx="44">
                  <c:v>1.3570789999999999E-2</c:v>
                </c:pt>
                <c:pt idx="45">
                  <c:v>2.0311178999999999E-2</c:v>
                </c:pt>
                <c:pt idx="46">
                  <c:v>2.5612145999999999E-2</c:v>
                </c:pt>
                <c:pt idx="47">
                  <c:v>2.7866647000000001E-2</c:v>
                </c:pt>
                <c:pt idx="48">
                  <c:v>2.7325180000000001E-2</c:v>
                </c:pt>
                <c:pt idx="49">
                  <c:v>2.5084025999999999E-2</c:v>
                </c:pt>
                <c:pt idx="50">
                  <c:v>2.2095113999999999E-2</c:v>
                </c:pt>
                <c:pt idx="51">
                  <c:v>2.0323668E-2</c:v>
                </c:pt>
                <c:pt idx="52">
                  <c:v>2.0512789999999999E-2</c:v>
                </c:pt>
                <c:pt idx="53">
                  <c:v>2.1432703000000001E-2</c:v>
                </c:pt>
                <c:pt idx="54">
                  <c:v>2.1676606000000001E-2</c:v>
                </c:pt>
                <c:pt idx="55">
                  <c:v>2.1796995999999999E-2</c:v>
                </c:pt>
                <c:pt idx="56">
                  <c:v>2.3965047999999999E-2</c:v>
                </c:pt>
                <c:pt idx="57">
                  <c:v>2.8783023000000001E-2</c:v>
                </c:pt>
                <c:pt idx="58">
                  <c:v>3.4443456999999997E-2</c:v>
                </c:pt>
                <c:pt idx="59">
                  <c:v>3.8452104000000001E-2</c:v>
                </c:pt>
                <c:pt idx="60">
                  <c:v>3.8846514999999998E-2</c:v>
                </c:pt>
                <c:pt idx="61">
                  <c:v>3.7229788E-2</c:v>
                </c:pt>
                <c:pt idx="62">
                  <c:v>3.4662459999999999E-2</c:v>
                </c:pt>
                <c:pt idx="63">
                  <c:v>3.1572985999999997E-2</c:v>
                </c:pt>
                <c:pt idx="64">
                  <c:v>2.7878646E-2</c:v>
                </c:pt>
                <c:pt idx="65">
                  <c:v>2.6090898000000001E-2</c:v>
                </c:pt>
                <c:pt idx="66">
                  <c:v>2.9138256000000001E-2</c:v>
                </c:pt>
                <c:pt idx="67">
                  <c:v>3.7324216E-2</c:v>
                </c:pt>
                <c:pt idx="68">
                  <c:v>4.6648555000000001E-2</c:v>
                </c:pt>
                <c:pt idx="69">
                  <c:v>5.1103290000000003E-2</c:v>
                </c:pt>
                <c:pt idx="70">
                  <c:v>4.812193E-2</c:v>
                </c:pt>
                <c:pt idx="71">
                  <c:v>3.9837985999999999E-2</c:v>
                </c:pt>
                <c:pt idx="72">
                  <c:v>3.0716179999999999E-2</c:v>
                </c:pt>
                <c:pt idx="73">
                  <c:v>2.3284849E-2</c:v>
                </c:pt>
                <c:pt idx="74">
                  <c:v>1.7421104E-2</c:v>
                </c:pt>
                <c:pt idx="75">
                  <c:v>1.1702619500000001E-2</c:v>
                </c:pt>
                <c:pt idx="76">
                  <c:v>6.8693686999999996E-3</c:v>
                </c:pt>
                <c:pt idx="77">
                  <c:v>5.6496067000000004E-3</c:v>
                </c:pt>
                <c:pt idx="78">
                  <c:v>9.7096839999999997E-3</c:v>
                </c:pt>
                <c:pt idx="79">
                  <c:v>1.6362564999999999E-2</c:v>
                </c:pt>
                <c:pt idx="80">
                  <c:v>2.0215554E-2</c:v>
                </c:pt>
                <c:pt idx="81">
                  <c:v>1.7766638000000001E-2</c:v>
                </c:pt>
                <c:pt idx="82">
                  <c:v>9.589307E-3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4.2440942000000004E-3</c:v>
                </c:pt>
                <c:pt idx="90">
                  <c:v>8.4037460000000001E-3</c:v>
                </c:pt>
                <c:pt idx="91">
                  <c:v>1.238208E-2</c:v>
                </c:pt>
                <c:pt idx="92">
                  <c:v>1.5282778E-2</c:v>
                </c:pt>
                <c:pt idx="93">
                  <c:v>1.7167057999999999E-2</c:v>
                </c:pt>
                <c:pt idx="94">
                  <c:v>1.8148814999999999E-2</c:v>
                </c:pt>
                <c:pt idx="95">
                  <c:v>1.8432087999999999E-2</c:v>
                </c:pt>
                <c:pt idx="96">
                  <c:v>1.945626E-2</c:v>
                </c:pt>
                <c:pt idx="97">
                  <c:v>2.0920804000000001E-2</c:v>
                </c:pt>
                <c:pt idx="98">
                  <c:v>2.2291572999999999E-2</c:v>
                </c:pt>
                <c:pt idx="99">
                  <c:v>2.299408E-2</c:v>
                </c:pt>
                <c:pt idx="100">
                  <c:v>2.2891696999999999E-2</c:v>
                </c:pt>
                <c:pt idx="101">
                  <c:v>2.2935230000000001E-2</c:v>
                </c:pt>
                <c:pt idx="102">
                  <c:v>2.2861389999999999E-2</c:v>
                </c:pt>
                <c:pt idx="103">
                  <c:v>2.3262568000000001E-2</c:v>
                </c:pt>
                <c:pt idx="104">
                  <c:v>2.3352405E-2</c:v>
                </c:pt>
                <c:pt idx="105">
                  <c:v>2.3260566999999999E-2</c:v>
                </c:pt>
                <c:pt idx="106">
                  <c:v>2.2797251000000001E-2</c:v>
                </c:pt>
                <c:pt idx="107">
                  <c:v>2.2150260000000001E-2</c:v>
                </c:pt>
                <c:pt idx="108">
                  <c:v>2.0727032999999999E-2</c:v>
                </c:pt>
                <c:pt idx="109">
                  <c:v>1.8711499999999999E-2</c:v>
                </c:pt>
                <c:pt idx="110">
                  <c:v>1.6511273E-2</c:v>
                </c:pt>
                <c:pt idx="111">
                  <c:v>1.642683E-2</c:v>
                </c:pt>
                <c:pt idx="112">
                  <c:v>1.3997786999999999E-2</c:v>
                </c:pt>
                <c:pt idx="113">
                  <c:v>1.1321042E-2</c:v>
                </c:pt>
                <c:pt idx="114">
                  <c:v>8.081151E-3</c:v>
                </c:pt>
                <c:pt idx="115">
                  <c:v>4.2062486000000003E-3</c:v>
                </c:pt>
                <c:pt idx="116">
                  <c:v>2.37E-5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C656-4E58-9124-F6F70B10E627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[3]Sheet1!$D$24:$DT$24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1.4006279000000001E-3</c:v>
                </c:pt>
                <c:pt idx="8">
                  <c:v>3.3840034000000001E-3</c:v>
                </c:pt>
                <c:pt idx="9">
                  <c:v>4.2272257000000001E-3</c:v>
                </c:pt>
                <c:pt idx="10">
                  <c:v>2.6264251E-3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7.85E-4</c:v>
                </c:pt>
                <c:pt idx="15">
                  <c:v>4.4982266000000003E-3</c:v>
                </c:pt>
                <c:pt idx="16">
                  <c:v>7.1682552999999998E-3</c:v>
                </c:pt>
                <c:pt idx="17">
                  <c:v>6.5322080000000003E-3</c:v>
                </c:pt>
                <c:pt idx="18">
                  <c:v>3.2517605E-3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1.4744771999999999E-3</c:v>
                </c:pt>
                <c:pt idx="26">
                  <c:v>5.1875402999999997E-3</c:v>
                </c:pt>
                <c:pt idx="27">
                  <c:v>7.6428859999999998E-3</c:v>
                </c:pt>
                <c:pt idx="28">
                  <c:v>9.2723739999999999E-3</c:v>
                </c:pt>
                <c:pt idx="29">
                  <c:v>9.8368110000000009E-3</c:v>
                </c:pt>
                <c:pt idx="30">
                  <c:v>1.0586015000000001E-2</c:v>
                </c:pt>
                <c:pt idx="31">
                  <c:v>1.1946920999999999E-2</c:v>
                </c:pt>
                <c:pt idx="32">
                  <c:v>1.3666121E-2</c:v>
                </c:pt>
                <c:pt idx="33">
                  <c:v>1.6404617999999999E-2</c:v>
                </c:pt>
                <c:pt idx="34">
                  <c:v>1.9238383000000001E-2</c:v>
                </c:pt>
                <c:pt idx="35">
                  <c:v>2.1330084999999999E-2</c:v>
                </c:pt>
                <c:pt idx="36">
                  <c:v>2.1487818999999998E-2</c:v>
                </c:pt>
                <c:pt idx="37">
                  <c:v>1.9408654000000001E-2</c:v>
                </c:pt>
                <c:pt idx="38">
                  <c:v>1.5678009E-2</c:v>
                </c:pt>
                <c:pt idx="39">
                  <c:v>1.1535663E-2</c:v>
                </c:pt>
                <c:pt idx="40">
                  <c:v>7.9136705000000009E-3</c:v>
                </c:pt>
                <c:pt idx="41">
                  <c:v>5.46329E-3</c:v>
                </c:pt>
                <c:pt idx="42">
                  <c:v>5.1215304999999997E-3</c:v>
                </c:pt>
                <c:pt idx="43">
                  <c:v>8.0060229999999993E-3</c:v>
                </c:pt>
                <c:pt idx="44">
                  <c:v>1.3888581000000001E-2</c:v>
                </c:pt>
                <c:pt idx="45">
                  <c:v>2.0755480999999999E-2</c:v>
                </c:pt>
                <c:pt idx="46">
                  <c:v>2.6244953000000001E-2</c:v>
                </c:pt>
                <c:pt idx="47">
                  <c:v>2.8691377000000001E-2</c:v>
                </c:pt>
                <c:pt idx="48">
                  <c:v>2.8167103999999998E-2</c:v>
                </c:pt>
                <c:pt idx="49">
                  <c:v>2.5695962999999999E-2</c:v>
                </c:pt>
                <c:pt idx="50">
                  <c:v>2.2347039999999999E-2</c:v>
                </c:pt>
                <c:pt idx="51">
                  <c:v>2.0305159999999999E-2</c:v>
                </c:pt>
                <c:pt idx="52">
                  <c:v>2.0499432000000001E-2</c:v>
                </c:pt>
                <c:pt idx="53">
                  <c:v>2.1632907999999999E-2</c:v>
                </c:pt>
                <c:pt idx="54">
                  <c:v>2.2046326000000002E-2</c:v>
                </c:pt>
                <c:pt idx="55">
                  <c:v>2.2109449E-2</c:v>
                </c:pt>
                <c:pt idx="56">
                  <c:v>2.4010848000000001E-2</c:v>
                </c:pt>
                <c:pt idx="57">
                  <c:v>2.8569932999999999E-2</c:v>
                </c:pt>
                <c:pt idx="58">
                  <c:v>3.4197062E-2</c:v>
                </c:pt>
                <c:pt idx="59">
                  <c:v>3.8467004999999999E-2</c:v>
                </c:pt>
                <c:pt idx="60">
                  <c:v>3.9283529999999997E-2</c:v>
                </c:pt>
                <c:pt idx="61">
                  <c:v>3.7993209999999999E-2</c:v>
                </c:pt>
                <c:pt idx="62">
                  <c:v>3.538724E-2</c:v>
                </c:pt>
                <c:pt idx="63">
                  <c:v>3.1868349999999997E-2</c:v>
                </c:pt>
                <c:pt idx="64">
                  <c:v>2.7655939000000001E-2</c:v>
                </c:pt>
                <c:pt idx="65">
                  <c:v>2.5595617000000001E-2</c:v>
                </c:pt>
                <c:pt idx="66">
                  <c:v>2.8779887000000001E-2</c:v>
                </c:pt>
                <c:pt idx="67">
                  <c:v>3.7427634000000001E-2</c:v>
                </c:pt>
                <c:pt idx="68">
                  <c:v>4.7268673999999997E-2</c:v>
                </c:pt>
                <c:pt idx="69">
                  <c:v>5.2099876000000003E-2</c:v>
                </c:pt>
                <c:pt idx="70">
                  <c:v>4.9202072999999999E-2</c:v>
                </c:pt>
                <c:pt idx="71">
                  <c:v>4.0653574999999997E-2</c:v>
                </c:pt>
                <c:pt idx="72">
                  <c:v>3.1039324E-2</c:v>
                </c:pt>
                <c:pt idx="73">
                  <c:v>2.3098413000000002E-2</c:v>
                </c:pt>
                <c:pt idx="74">
                  <c:v>1.6999083000000002E-2</c:v>
                </c:pt>
                <c:pt idx="75">
                  <c:v>1.1399128999999999E-2</c:v>
                </c:pt>
                <c:pt idx="76">
                  <c:v>6.9045340000000004E-3</c:v>
                </c:pt>
                <c:pt idx="77">
                  <c:v>6.0092009999999996E-3</c:v>
                </c:pt>
                <c:pt idx="78">
                  <c:v>1.0217716E-2</c:v>
                </c:pt>
                <c:pt idx="79">
                  <c:v>1.6837695999999999E-2</c:v>
                </c:pt>
                <c:pt idx="80">
                  <c:v>2.0522311000000001E-2</c:v>
                </c:pt>
                <c:pt idx="81">
                  <c:v>1.782717E-2</c:v>
                </c:pt>
                <c:pt idx="82">
                  <c:v>9.3973770000000002E-3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2.7799999999999998E-4</c:v>
                </c:pt>
                <c:pt idx="89">
                  <c:v>4.7808597E-3</c:v>
                </c:pt>
                <c:pt idx="90">
                  <c:v>9.0850549999999999E-3</c:v>
                </c:pt>
                <c:pt idx="91">
                  <c:v>1.3132011000000001E-2</c:v>
                </c:pt>
                <c:pt idx="92">
                  <c:v>1.5964445000000001E-2</c:v>
                </c:pt>
                <c:pt idx="93">
                  <c:v>1.7685526999999999E-2</c:v>
                </c:pt>
                <c:pt idx="94">
                  <c:v>1.8454313E-2</c:v>
                </c:pt>
                <c:pt idx="95">
                  <c:v>1.8536246999999999E-2</c:v>
                </c:pt>
                <c:pt idx="96">
                  <c:v>1.9385533E-2</c:v>
                </c:pt>
                <c:pt idx="97">
                  <c:v>2.0730205000000002E-2</c:v>
                </c:pt>
                <c:pt idx="98">
                  <c:v>2.2056363999999998E-2</c:v>
                </c:pt>
                <c:pt idx="99">
                  <c:v>2.2790166000000001E-2</c:v>
                </c:pt>
                <c:pt idx="100">
                  <c:v>2.2786326999999999E-2</c:v>
                </c:pt>
                <c:pt idx="101">
                  <c:v>2.2951605E-2</c:v>
                </c:pt>
                <c:pt idx="102">
                  <c:v>2.2997146E-2</c:v>
                </c:pt>
                <c:pt idx="103">
                  <c:v>2.3516430000000001E-2</c:v>
                </c:pt>
                <c:pt idx="104">
                  <c:v>2.3683598E-2</c:v>
                </c:pt>
                <c:pt idx="105">
                  <c:v>2.3621923999999999E-2</c:v>
                </c:pt>
                <c:pt idx="106">
                  <c:v>2.3143159999999999E-2</c:v>
                </c:pt>
                <c:pt idx="107">
                  <c:v>2.2398148E-2</c:v>
                </c:pt>
                <c:pt idx="108">
                  <c:v>2.0888856000000001E-2</c:v>
                </c:pt>
                <c:pt idx="109">
                  <c:v>1.8754442999999999E-2</c:v>
                </c:pt>
                <c:pt idx="110">
                  <c:v>1.64189E-2</c:v>
                </c:pt>
                <c:pt idx="111">
                  <c:v>1.6075203E-2</c:v>
                </c:pt>
                <c:pt idx="112">
                  <c:v>1.3484416500000001E-2</c:v>
                </c:pt>
                <c:pt idx="113">
                  <c:v>1.0650477E-2</c:v>
                </c:pt>
                <c:pt idx="114">
                  <c:v>7.2693009999999997E-3</c:v>
                </c:pt>
                <c:pt idx="115">
                  <c:v>3.2720027999999998E-3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C656-4E58-9124-F6F70B10E627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[3]Sheet1!$D$25:$DT$25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1.7200000000000001E-4</c:v>
                </c:pt>
                <c:pt idx="7">
                  <c:v>1.6728888E-3</c:v>
                </c:pt>
                <c:pt idx="8">
                  <c:v>3.5153089999999999E-3</c:v>
                </c:pt>
                <c:pt idx="9">
                  <c:v>4.2857579999999998E-3</c:v>
                </c:pt>
                <c:pt idx="10">
                  <c:v>2.7440199999999998E-3</c:v>
                </c:pt>
                <c:pt idx="11">
                  <c:v>1.3499999999999999E-5</c:v>
                </c:pt>
                <c:pt idx="12">
                  <c:v>0</c:v>
                </c:pt>
                <c:pt idx="13">
                  <c:v>0</c:v>
                </c:pt>
                <c:pt idx="14">
                  <c:v>8.9599999999999999E-4</c:v>
                </c:pt>
                <c:pt idx="15">
                  <c:v>4.6235295000000001E-3</c:v>
                </c:pt>
                <c:pt idx="16">
                  <c:v>7.3511970000000003E-3</c:v>
                </c:pt>
                <c:pt idx="17">
                  <c:v>6.7029307E-3</c:v>
                </c:pt>
                <c:pt idx="18">
                  <c:v>3.3663409000000001E-3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1.4710440999999999E-3</c:v>
                </c:pt>
                <c:pt idx="26">
                  <c:v>5.7806404999999998E-3</c:v>
                </c:pt>
                <c:pt idx="27">
                  <c:v>8.5462460000000004E-3</c:v>
                </c:pt>
                <c:pt idx="28">
                  <c:v>1.0138882E-2</c:v>
                </c:pt>
                <c:pt idx="29">
                  <c:v>1.0483838000000001E-2</c:v>
                </c:pt>
                <c:pt idx="30">
                  <c:v>1.1049033999999999E-2</c:v>
                </c:pt>
                <c:pt idx="31">
                  <c:v>1.221591E-2</c:v>
                </c:pt>
                <c:pt idx="32">
                  <c:v>1.3550678E-2</c:v>
                </c:pt>
                <c:pt idx="33">
                  <c:v>1.5780124999999999E-2</c:v>
                </c:pt>
                <c:pt idx="34">
                  <c:v>1.8184691999999999E-2</c:v>
                </c:pt>
                <c:pt idx="35">
                  <c:v>2.0180476999999999E-2</c:v>
                </c:pt>
                <c:pt idx="36">
                  <c:v>2.0584769999999999E-2</c:v>
                </c:pt>
                <c:pt idx="37">
                  <c:v>1.8972829E-2</c:v>
                </c:pt>
                <c:pt idx="38">
                  <c:v>1.5619661E-2</c:v>
                </c:pt>
                <c:pt idx="39">
                  <c:v>1.1754830000000001E-2</c:v>
                </c:pt>
                <c:pt idx="40">
                  <c:v>8.2591169999999998E-3</c:v>
                </c:pt>
                <c:pt idx="41">
                  <c:v>5.7711154000000004E-3</c:v>
                </c:pt>
                <c:pt idx="42">
                  <c:v>5.3327744999999999E-3</c:v>
                </c:pt>
                <c:pt idx="43">
                  <c:v>8.0706030000000008E-3</c:v>
                </c:pt>
                <c:pt idx="44">
                  <c:v>1.3772276999999999E-2</c:v>
                </c:pt>
                <c:pt idx="45">
                  <c:v>2.0437845999999999E-2</c:v>
                </c:pt>
                <c:pt idx="46">
                  <c:v>2.5724422E-2</c:v>
                </c:pt>
                <c:pt idx="47">
                  <c:v>2.7955460000000001E-2</c:v>
                </c:pt>
                <c:pt idx="48">
                  <c:v>2.7336270999999999E-2</c:v>
                </c:pt>
                <c:pt idx="49">
                  <c:v>2.4976849999999998E-2</c:v>
                </c:pt>
                <c:pt idx="50">
                  <c:v>2.1926162999999999E-2</c:v>
                </c:pt>
                <c:pt idx="51">
                  <c:v>2.0181283000000001E-2</c:v>
                </c:pt>
                <c:pt idx="52">
                  <c:v>2.0487412999999999E-2</c:v>
                </c:pt>
                <c:pt idx="53">
                  <c:v>2.1532888E-2</c:v>
                </c:pt>
                <c:pt idx="54">
                  <c:v>2.1868229999999999E-2</c:v>
                </c:pt>
                <c:pt idx="55">
                  <c:v>2.1983122000000001E-2</c:v>
                </c:pt>
                <c:pt idx="56">
                  <c:v>2.4018606000000001E-2</c:v>
                </c:pt>
                <c:pt idx="57">
                  <c:v>2.8630144999999999E-2</c:v>
                </c:pt>
                <c:pt idx="58">
                  <c:v>3.4168909999999997E-2</c:v>
                </c:pt>
                <c:pt idx="59">
                  <c:v>3.8226786999999998E-2</c:v>
                </c:pt>
                <c:pt idx="60">
                  <c:v>3.8872093000000003E-2</c:v>
                </c:pt>
                <c:pt idx="61">
                  <c:v>3.7576940000000003E-2</c:v>
                </c:pt>
                <c:pt idx="62">
                  <c:v>3.5295559999999997E-2</c:v>
                </c:pt>
                <c:pt idx="63">
                  <c:v>3.2413940000000002E-2</c:v>
                </c:pt>
                <c:pt idx="64">
                  <c:v>2.8828205999999999E-2</c:v>
                </c:pt>
                <c:pt idx="65">
                  <c:v>2.6939379999999999E-2</c:v>
                </c:pt>
                <c:pt idx="66">
                  <c:v>2.9612148000000001E-2</c:v>
                </c:pt>
                <c:pt idx="67">
                  <c:v>3.7339043000000002E-2</c:v>
                </c:pt>
                <c:pt idx="68">
                  <c:v>4.6497293000000002E-2</c:v>
                </c:pt>
                <c:pt idx="69">
                  <c:v>5.1311080000000002E-2</c:v>
                </c:pt>
                <c:pt idx="70">
                  <c:v>4.8982329999999998E-2</c:v>
                </c:pt>
                <c:pt idx="71">
                  <c:v>4.1095979999999997E-2</c:v>
                </c:pt>
                <c:pt idx="72">
                  <c:v>3.1730744999999998E-2</c:v>
                </c:pt>
                <c:pt idx="73">
                  <c:v>2.3491425E-2</c:v>
                </c:pt>
                <c:pt idx="74">
                  <c:v>1.6825397999999998E-2</c:v>
                </c:pt>
                <c:pt idx="75">
                  <c:v>1.0706433E-2</c:v>
                </c:pt>
                <c:pt idx="76">
                  <c:v>5.9190989999999997E-3</c:v>
                </c:pt>
                <c:pt idx="77">
                  <c:v>5.0223432000000004E-3</c:v>
                </c:pt>
                <c:pt idx="78">
                  <c:v>9.5124300000000005E-3</c:v>
                </c:pt>
                <c:pt idx="79">
                  <c:v>1.663715E-2</c:v>
                </c:pt>
                <c:pt idx="80">
                  <c:v>2.0890810999999999E-2</c:v>
                </c:pt>
                <c:pt idx="81">
                  <c:v>1.8631741E-2</c:v>
                </c:pt>
                <c:pt idx="82">
                  <c:v>1.0386321E-2</c:v>
                </c:pt>
                <c:pt idx="83">
                  <c:v>2.4499999999999999E-4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3.8245940000000002E-3</c:v>
                </c:pt>
                <c:pt idx="90">
                  <c:v>7.79206E-3</c:v>
                </c:pt>
                <c:pt idx="91">
                  <c:v>1.1523054E-2</c:v>
                </c:pt>
                <c:pt idx="92">
                  <c:v>1.43476E-2</c:v>
                </c:pt>
                <c:pt idx="93">
                  <c:v>1.6356969999999998E-2</c:v>
                </c:pt>
                <c:pt idx="94">
                  <c:v>1.7643018E-2</c:v>
                </c:pt>
                <c:pt idx="95">
                  <c:v>1.8390739999999999E-2</c:v>
                </c:pt>
                <c:pt idx="96">
                  <c:v>1.9914528000000001E-2</c:v>
                </c:pt>
                <c:pt idx="97">
                  <c:v>2.1786726999999999E-2</c:v>
                </c:pt>
                <c:pt idx="98">
                  <c:v>2.3402134000000002E-2</c:v>
                </c:pt>
                <c:pt idx="99">
                  <c:v>2.4196891000000002E-2</c:v>
                </c:pt>
                <c:pt idx="100">
                  <c:v>2.4118827999999998E-2</c:v>
                </c:pt>
                <c:pt idx="101">
                  <c:v>2.4100821000000001E-2</c:v>
                </c:pt>
                <c:pt idx="102">
                  <c:v>2.3882647999999999E-2</c:v>
                </c:pt>
                <c:pt idx="103">
                  <c:v>2.413817E-2</c:v>
                </c:pt>
                <c:pt idx="104">
                  <c:v>2.4067832000000001E-2</c:v>
                </c:pt>
                <c:pt idx="105">
                  <c:v>2.3805193999999998E-2</c:v>
                </c:pt>
                <c:pt idx="106">
                  <c:v>2.3162863999999998E-2</c:v>
                </c:pt>
                <c:pt idx="107">
                  <c:v>2.2347681000000001E-2</c:v>
                </c:pt>
                <c:pt idx="108">
                  <c:v>2.0747703999999999E-2</c:v>
                </c:pt>
                <c:pt idx="109">
                  <c:v>1.8558009E-2</c:v>
                </c:pt>
                <c:pt idx="110">
                  <c:v>1.6215588999999999E-2</c:v>
                </c:pt>
                <c:pt idx="111">
                  <c:v>1.5974853000000001E-2</c:v>
                </c:pt>
                <c:pt idx="112">
                  <c:v>1.3432273E-2</c:v>
                </c:pt>
                <c:pt idx="113">
                  <c:v>1.0645402E-2</c:v>
                </c:pt>
                <c:pt idx="114">
                  <c:v>7.3186535999999998E-3</c:v>
                </c:pt>
                <c:pt idx="115">
                  <c:v>3.3772832000000001E-3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C656-4E58-9124-F6F70B10E627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[3]Sheet1!$D$26:$DT$26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1.4665163000000001E-3</c:v>
                </c:pt>
                <c:pt idx="8">
                  <c:v>3.5163500000000001E-3</c:v>
                </c:pt>
                <c:pt idx="9">
                  <c:v>4.3099886E-3</c:v>
                </c:pt>
                <c:pt idx="10">
                  <c:v>2.6845825000000002E-3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9.9599999999999992E-4</c:v>
                </c:pt>
                <c:pt idx="15">
                  <c:v>4.6591247000000004E-3</c:v>
                </c:pt>
                <c:pt idx="16">
                  <c:v>7.2867875E-3</c:v>
                </c:pt>
                <c:pt idx="17">
                  <c:v>6.5932022000000003E-3</c:v>
                </c:pt>
                <c:pt idx="18">
                  <c:v>3.2136892000000001E-3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1.3776592999999999E-3</c:v>
                </c:pt>
                <c:pt idx="26">
                  <c:v>5.3834399999999998E-3</c:v>
                </c:pt>
                <c:pt idx="27">
                  <c:v>8.0700460000000009E-3</c:v>
                </c:pt>
                <c:pt idx="28">
                  <c:v>9.8087850000000004E-3</c:v>
                </c:pt>
                <c:pt idx="29">
                  <c:v>1.0377727E-2</c:v>
                </c:pt>
                <c:pt idx="30">
                  <c:v>1.1175974E-2</c:v>
                </c:pt>
                <c:pt idx="31">
                  <c:v>1.2617161999999999E-2</c:v>
                </c:pt>
                <c:pt idx="32">
                  <c:v>1.43830925E-2</c:v>
                </c:pt>
                <c:pt idx="33">
                  <c:v>1.7072293999999998E-2</c:v>
                </c:pt>
                <c:pt idx="34">
                  <c:v>1.9829960000000001E-2</c:v>
                </c:pt>
                <c:pt idx="35">
                  <c:v>2.1852943999999999E-2</c:v>
                </c:pt>
                <c:pt idx="36">
                  <c:v>2.1926894999999998E-2</c:v>
                </c:pt>
                <c:pt idx="37">
                  <c:v>1.9719712E-2</c:v>
                </c:pt>
                <c:pt idx="38">
                  <c:v>1.5883548000000001E-2</c:v>
                </c:pt>
                <c:pt idx="39">
                  <c:v>1.1755959999999999E-2</c:v>
                </c:pt>
                <c:pt idx="40">
                  <c:v>8.2043559999999995E-3</c:v>
                </c:pt>
                <c:pt idx="41">
                  <c:v>5.8486679999999996E-3</c:v>
                </c:pt>
                <c:pt idx="42">
                  <c:v>5.4428894000000004E-3</c:v>
                </c:pt>
                <c:pt idx="43">
                  <c:v>8.1686390000000001E-3</c:v>
                </c:pt>
                <c:pt idx="44">
                  <c:v>1.3910577E-2</c:v>
                </c:pt>
                <c:pt idx="45">
                  <c:v>2.0671485E-2</c:v>
                </c:pt>
                <c:pt idx="46">
                  <c:v>2.6032627999999999E-2</c:v>
                </c:pt>
                <c:pt idx="47">
                  <c:v>2.8345589000000001E-2</c:v>
                </c:pt>
                <c:pt idx="48">
                  <c:v>2.7772867999999999E-2</c:v>
                </c:pt>
                <c:pt idx="49">
                  <c:v>2.5448702E-2</c:v>
                </c:pt>
                <c:pt idx="50">
                  <c:v>2.2370635E-2</c:v>
                </c:pt>
                <c:pt idx="51">
                  <c:v>2.0543530000000001E-2</c:v>
                </c:pt>
                <c:pt idx="52">
                  <c:v>2.0815159999999999E-2</c:v>
                </c:pt>
                <c:pt idx="53">
                  <c:v>2.1923051999999998E-2</c:v>
                </c:pt>
                <c:pt idx="54">
                  <c:v>2.2260522000000001E-2</c:v>
                </c:pt>
                <c:pt idx="55">
                  <c:v>2.2249407999999998E-2</c:v>
                </c:pt>
                <c:pt idx="56">
                  <c:v>2.4061447E-2</c:v>
                </c:pt>
                <c:pt idx="57">
                  <c:v>2.8614608999999999E-2</c:v>
                </c:pt>
                <c:pt idx="58">
                  <c:v>3.4318519999999998E-2</c:v>
                </c:pt>
                <c:pt idx="59">
                  <c:v>3.8614836E-2</c:v>
                </c:pt>
                <c:pt idx="60">
                  <c:v>3.9175799999999997E-2</c:v>
                </c:pt>
                <c:pt idx="61">
                  <c:v>3.7434340000000003E-2</c:v>
                </c:pt>
                <c:pt idx="62">
                  <c:v>3.4561686000000001E-2</c:v>
                </c:pt>
                <c:pt idx="63">
                  <c:v>3.1331459999999998E-2</c:v>
                </c:pt>
                <c:pt idx="64">
                  <c:v>2.7926876999999999E-2</c:v>
                </c:pt>
                <c:pt idx="65">
                  <c:v>2.6733119E-2</c:v>
                </c:pt>
                <c:pt idx="66">
                  <c:v>3.0359540000000001E-2</c:v>
                </c:pt>
                <c:pt idx="67">
                  <c:v>3.8921329999999997E-2</c:v>
                </c:pt>
                <c:pt idx="68">
                  <c:v>4.8421558000000003E-2</c:v>
                </c:pt>
                <c:pt idx="69">
                  <c:v>5.2900902999999999E-2</c:v>
                </c:pt>
                <c:pt idx="70">
                  <c:v>4.9693859999999999E-2</c:v>
                </c:pt>
                <c:pt idx="71">
                  <c:v>4.0759009999999998E-2</c:v>
                </c:pt>
                <c:pt idx="72">
                  <c:v>3.0651772000000001E-2</c:v>
                </c:pt>
                <c:pt idx="73">
                  <c:v>2.2292078E-2</c:v>
                </c:pt>
                <c:pt idx="74">
                  <c:v>1.6195155999999999E-2</c:v>
                </c:pt>
                <c:pt idx="75">
                  <c:v>1.109098E-2</c:v>
                </c:pt>
                <c:pt idx="76">
                  <c:v>7.2635957000000001E-3</c:v>
                </c:pt>
                <c:pt idx="77">
                  <c:v>6.7143304999999999E-3</c:v>
                </c:pt>
                <c:pt idx="78">
                  <c:v>1.0796790000000001E-2</c:v>
                </c:pt>
                <c:pt idx="79">
                  <c:v>1.7051091000000001E-2</c:v>
                </c:pt>
                <c:pt idx="80">
                  <c:v>2.0446265000000002E-2</c:v>
                </c:pt>
                <c:pt idx="81">
                  <c:v>1.7644802000000001E-2</c:v>
                </c:pt>
                <c:pt idx="82">
                  <c:v>9.2251050000000008E-3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2.99E-4</c:v>
                </c:pt>
                <c:pt idx="89">
                  <c:v>4.6512033000000001E-3</c:v>
                </c:pt>
                <c:pt idx="90">
                  <c:v>8.6913419999999995E-3</c:v>
                </c:pt>
                <c:pt idx="91">
                  <c:v>1.2397017999999999E-2</c:v>
                </c:pt>
                <c:pt idx="92">
                  <c:v>1.5040684E-2</c:v>
                </c:pt>
                <c:pt idx="93">
                  <c:v>1.6775832000000001E-2</c:v>
                </c:pt>
                <c:pt idx="94">
                  <c:v>1.7734004000000001E-2</c:v>
                </c:pt>
                <c:pt idx="95">
                  <c:v>1.8183297000000001E-2</c:v>
                </c:pt>
                <c:pt idx="96">
                  <c:v>1.9525780999999999E-2</c:v>
                </c:pt>
                <c:pt idx="97">
                  <c:v>2.1363621999999999E-2</c:v>
                </c:pt>
                <c:pt idx="98">
                  <c:v>2.3078633000000001E-2</c:v>
                </c:pt>
                <c:pt idx="99">
                  <c:v>2.4064981999999999E-2</c:v>
                </c:pt>
                <c:pt idx="100">
                  <c:v>2.4191536E-2</c:v>
                </c:pt>
                <c:pt idx="101">
                  <c:v>2.4426733999999999E-2</c:v>
                </c:pt>
                <c:pt idx="102">
                  <c:v>2.4380916999999998E-2</c:v>
                </c:pt>
                <c:pt idx="103">
                  <c:v>2.4786655000000001E-2</c:v>
                </c:pt>
                <c:pt idx="104">
                  <c:v>2.4809487000000002E-2</c:v>
                </c:pt>
                <c:pt idx="105">
                  <c:v>2.4580390000000001E-2</c:v>
                </c:pt>
                <c:pt idx="106">
                  <c:v>2.3922998000000001E-2</c:v>
                </c:pt>
                <c:pt idx="107">
                  <c:v>2.304059E-2</c:v>
                </c:pt>
                <c:pt idx="108">
                  <c:v>2.1338679999999999E-2</c:v>
                </c:pt>
                <c:pt idx="109">
                  <c:v>1.9023588000000001E-2</c:v>
                </c:pt>
                <c:pt idx="110">
                  <c:v>1.6512971000000001E-2</c:v>
                </c:pt>
                <c:pt idx="111">
                  <c:v>1.6008982000000001E-2</c:v>
                </c:pt>
                <c:pt idx="112">
                  <c:v>1.3290016E-2</c:v>
                </c:pt>
                <c:pt idx="113">
                  <c:v>1.0345494E-2</c:v>
                </c:pt>
                <c:pt idx="114">
                  <c:v>6.8717604000000003E-3</c:v>
                </c:pt>
                <c:pt idx="115">
                  <c:v>2.7821834999999999E-3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C656-4E58-9124-F6F70B10E627}"/>
            </c:ext>
          </c:extLst>
        </c:ser>
        <c:ser>
          <c:idx val="25"/>
          <c:order val="25"/>
          <c:spPr>
            <a:ln w="28575" cap="rnd">
              <a:solidFill>
                <a:schemeClr val="accent2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[3]Sheet1!$D$27:$DT$27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1.7061985999999999E-3</c:v>
                </c:pt>
                <c:pt idx="8">
                  <c:v>3.7099569999999998E-3</c:v>
                </c:pt>
                <c:pt idx="9">
                  <c:v>4.4101154999999998E-3</c:v>
                </c:pt>
                <c:pt idx="10">
                  <c:v>2.7319790999999999E-3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4.55E-4</c:v>
                </c:pt>
                <c:pt idx="15">
                  <c:v>4.0204569999999999E-3</c:v>
                </c:pt>
                <c:pt idx="16">
                  <c:v>6.7103086000000001E-3</c:v>
                </c:pt>
                <c:pt idx="17">
                  <c:v>6.2614560000000003E-3</c:v>
                </c:pt>
                <c:pt idx="18">
                  <c:v>3.2506233999999999E-3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8.9999999999999998E-4</c:v>
                </c:pt>
                <c:pt idx="26">
                  <c:v>4.9885420000000003E-3</c:v>
                </c:pt>
                <c:pt idx="27">
                  <c:v>7.8190410000000005E-3</c:v>
                </c:pt>
                <c:pt idx="28">
                  <c:v>9.7432300000000003E-3</c:v>
                </c:pt>
                <c:pt idx="29">
                  <c:v>1.0579554E-2</c:v>
                </c:pt>
                <c:pt idx="30">
                  <c:v>1.1568385E-2</c:v>
                </c:pt>
                <c:pt idx="31">
                  <c:v>1.2955746000000001E-2</c:v>
                </c:pt>
                <c:pt idx="32">
                  <c:v>1.4363648E-2</c:v>
                </c:pt>
                <c:pt idx="33">
                  <c:v>1.6600114999999999E-2</c:v>
                </c:pt>
                <c:pt idx="34">
                  <c:v>1.9029113E-2</c:v>
                </c:pt>
                <c:pt idx="35">
                  <c:v>2.0935506E-2</c:v>
                </c:pt>
                <c:pt idx="36">
                  <c:v>2.1055527000000001E-2</c:v>
                </c:pt>
                <c:pt idx="37">
                  <c:v>1.8980868000000001E-2</c:v>
                </c:pt>
                <c:pt idx="38">
                  <c:v>1.51735945E-2</c:v>
                </c:pt>
                <c:pt idx="39">
                  <c:v>1.1046818E-2</c:v>
                </c:pt>
                <c:pt idx="40">
                  <c:v>7.5445180000000001E-3</c:v>
                </c:pt>
                <c:pt idx="41">
                  <c:v>5.3353380000000002E-3</c:v>
                </c:pt>
                <c:pt idx="42">
                  <c:v>5.1543153999999997E-3</c:v>
                </c:pt>
                <c:pt idx="43">
                  <c:v>8.0140744999999992E-3</c:v>
                </c:pt>
                <c:pt idx="44">
                  <c:v>1.3743267999999999E-2</c:v>
                </c:pt>
                <c:pt idx="45">
                  <c:v>2.0513901000000001E-2</c:v>
                </c:pt>
                <c:pt idx="46">
                  <c:v>2.6032020999999999E-2</c:v>
                </c:pt>
                <c:pt idx="47">
                  <c:v>2.8521930000000001E-2</c:v>
                </c:pt>
                <c:pt idx="48">
                  <c:v>2.7953384000000001E-2</c:v>
                </c:pt>
                <c:pt idx="49">
                  <c:v>2.5473646999999999E-2</c:v>
                </c:pt>
                <c:pt idx="50">
                  <c:v>2.226556E-2</c:v>
                </c:pt>
                <c:pt idx="51">
                  <c:v>2.0490742999999999E-2</c:v>
                </c:pt>
                <c:pt idx="52">
                  <c:v>2.0929205999999999E-2</c:v>
                </c:pt>
                <c:pt idx="53">
                  <c:v>2.2124853E-2</c:v>
                </c:pt>
                <c:pt idx="54">
                  <c:v>2.2458643E-2</c:v>
                </c:pt>
                <c:pt idx="55">
                  <c:v>2.2398016999999999E-2</c:v>
                </c:pt>
                <c:pt idx="56">
                  <c:v>2.4120057E-2</c:v>
                </c:pt>
                <c:pt idx="57">
                  <c:v>2.8508876999999998E-2</c:v>
                </c:pt>
                <c:pt idx="58">
                  <c:v>3.4032512000000001E-2</c:v>
                </c:pt>
                <c:pt idx="59">
                  <c:v>3.8249119999999998E-2</c:v>
                </c:pt>
                <c:pt idx="60">
                  <c:v>3.9040547000000002E-2</c:v>
                </c:pt>
                <c:pt idx="61">
                  <c:v>3.7648429999999997E-2</c:v>
                </c:pt>
                <c:pt idx="62">
                  <c:v>3.5037324000000002E-2</c:v>
                </c:pt>
                <c:pt idx="63">
                  <c:v>3.1795329999999997E-2</c:v>
                </c:pt>
                <c:pt idx="64">
                  <c:v>2.8090199999999999E-2</c:v>
                </c:pt>
                <c:pt idx="65">
                  <c:v>2.6478709999999999E-2</c:v>
                </c:pt>
                <c:pt idx="66">
                  <c:v>2.9738473000000001E-2</c:v>
                </c:pt>
                <c:pt idx="67">
                  <c:v>3.8017623E-2</c:v>
                </c:pt>
                <c:pt idx="68">
                  <c:v>4.7275003000000003E-2</c:v>
                </c:pt>
                <c:pt idx="69">
                  <c:v>5.1657139999999997E-2</c:v>
                </c:pt>
                <c:pt idx="70">
                  <c:v>4.8721140000000003E-2</c:v>
                </c:pt>
                <c:pt idx="71">
                  <c:v>4.0458835999999998E-2</c:v>
                </c:pt>
                <c:pt idx="72">
                  <c:v>3.1063223000000001E-2</c:v>
                </c:pt>
                <c:pt idx="73">
                  <c:v>2.2992367E-2</c:v>
                </c:pt>
                <c:pt idx="74">
                  <c:v>1.6548495999999999E-2</c:v>
                </c:pt>
                <c:pt idx="75">
                  <c:v>1.077667E-2</c:v>
                </c:pt>
                <c:pt idx="76">
                  <c:v>6.414042E-3</c:v>
                </c:pt>
                <c:pt idx="77">
                  <c:v>5.7369125999999996E-3</c:v>
                </c:pt>
                <c:pt idx="78">
                  <c:v>9.9853844999999997E-3</c:v>
                </c:pt>
                <c:pt idx="79">
                  <c:v>1.6477464000000001E-2</c:v>
                </c:pt>
                <c:pt idx="80">
                  <c:v>2.0085249999999999E-2</c:v>
                </c:pt>
                <c:pt idx="81">
                  <c:v>1.7540074999999999E-2</c:v>
                </c:pt>
                <c:pt idx="82">
                  <c:v>9.4639070000000006E-3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3.9210673E-3</c:v>
                </c:pt>
                <c:pt idx="90">
                  <c:v>7.9414559999999995E-3</c:v>
                </c:pt>
                <c:pt idx="91">
                  <c:v>1.1831978E-2</c:v>
                </c:pt>
                <c:pt idx="92">
                  <c:v>1.4755742000000001E-2</c:v>
                </c:pt>
                <c:pt idx="93">
                  <c:v>1.6768416000000001E-2</c:v>
                </c:pt>
                <c:pt idx="94">
                  <c:v>1.7955895999999999E-2</c:v>
                </c:pt>
                <c:pt idx="95">
                  <c:v>1.8506562000000001E-2</c:v>
                </c:pt>
                <c:pt idx="96">
                  <c:v>1.9806184000000001E-2</c:v>
                </c:pt>
                <c:pt idx="97">
                  <c:v>2.1516334000000002E-2</c:v>
                </c:pt>
                <c:pt idx="98">
                  <c:v>2.3048243E-2</c:v>
                </c:pt>
                <c:pt idx="99">
                  <c:v>2.3844868000000002E-2</c:v>
                </c:pt>
                <c:pt idx="100">
                  <c:v>2.379703E-2</c:v>
                </c:pt>
                <c:pt idx="101">
                  <c:v>2.3932740000000001E-2</c:v>
                </c:pt>
                <c:pt idx="102">
                  <c:v>2.3772832000000001E-2</c:v>
                </c:pt>
                <c:pt idx="103">
                  <c:v>2.4075203E-2</c:v>
                </c:pt>
                <c:pt idx="104">
                  <c:v>2.4048565000000001E-2</c:v>
                </c:pt>
                <c:pt idx="105">
                  <c:v>2.3828255E-2</c:v>
                </c:pt>
                <c:pt idx="106">
                  <c:v>2.3227138000000001E-2</c:v>
                </c:pt>
                <c:pt idx="107">
                  <c:v>2.247176E-2</c:v>
                </c:pt>
                <c:pt idx="108">
                  <c:v>2.0908336999999999E-2</c:v>
                </c:pt>
                <c:pt idx="109">
                  <c:v>1.8763108000000001E-2</c:v>
                </c:pt>
                <c:pt idx="110">
                  <c:v>1.6464684E-2</c:v>
                </c:pt>
                <c:pt idx="111">
                  <c:v>1.6172240000000001E-2</c:v>
                </c:pt>
                <c:pt idx="112">
                  <c:v>1.3642524E-2</c:v>
                </c:pt>
                <c:pt idx="113">
                  <c:v>1.0879154E-2</c:v>
                </c:pt>
                <c:pt idx="114">
                  <c:v>7.5586535999999996E-3</c:v>
                </c:pt>
                <c:pt idx="115">
                  <c:v>3.6070296000000001E-3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C656-4E58-9124-F6F70B10E627}"/>
            </c:ext>
          </c:extLst>
        </c:ser>
        <c:ser>
          <c:idx val="26"/>
          <c:order val="26"/>
          <c:spPr>
            <a:ln w="28575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[3]Sheet1!$D$28:$DT$28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1.1627185E-3</c:v>
                </c:pt>
                <c:pt idx="8">
                  <c:v>3.2242880000000001E-3</c:v>
                </c:pt>
                <c:pt idx="9">
                  <c:v>4.2245826000000004E-3</c:v>
                </c:pt>
                <c:pt idx="10">
                  <c:v>2.9476239999999998E-3</c:v>
                </c:pt>
                <c:pt idx="11">
                  <c:v>4.55E-4</c:v>
                </c:pt>
                <c:pt idx="12">
                  <c:v>0</c:v>
                </c:pt>
                <c:pt idx="13">
                  <c:v>0</c:v>
                </c:pt>
                <c:pt idx="14">
                  <c:v>7.6400000000000003E-4</c:v>
                </c:pt>
                <c:pt idx="15">
                  <c:v>3.9058983999999998E-3</c:v>
                </c:pt>
                <c:pt idx="16">
                  <c:v>6.2244594999999996E-3</c:v>
                </c:pt>
                <c:pt idx="17">
                  <c:v>5.5699996000000002E-3</c:v>
                </c:pt>
                <c:pt idx="18">
                  <c:v>2.6158048000000001E-3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1.2130991000000001E-3</c:v>
                </c:pt>
                <c:pt idx="26">
                  <c:v>4.9555464999999996E-3</c:v>
                </c:pt>
                <c:pt idx="27">
                  <c:v>7.597894E-3</c:v>
                </c:pt>
                <c:pt idx="28">
                  <c:v>9.4525609999999999E-3</c:v>
                </c:pt>
                <c:pt idx="29">
                  <c:v>1.0246774E-2</c:v>
                </c:pt>
                <c:pt idx="30">
                  <c:v>1.1174185999999999E-2</c:v>
                </c:pt>
                <c:pt idx="31">
                  <c:v>1.2547753E-2</c:v>
                </c:pt>
                <c:pt idx="32">
                  <c:v>1.4029748E-2</c:v>
                </c:pt>
                <c:pt idx="33">
                  <c:v>1.6406238E-2</c:v>
                </c:pt>
                <c:pt idx="34">
                  <c:v>1.880366E-2</c:v>
                </c:pt>
                <c:pt idx="35">
                  <c:v>2.0498667000000002E-2</c:v>
                </c:pt>
                <c:pt idx="36">
                  <c:v>2.0306083999999999E-2</c:v>
                </c:pt>
                <c:pt idx="37">
                  <c:v>1.8026502999999999E-2</c:v>
                </c:pt>
                <c:pt idx="38">
                  <c:v>1.4337523E-2</c:v>
                </c:pt>
                <c:pt idx="39">
                  <c:v>1.0612898500000001E-2</c:v>
                </c:pt>
                <c:pt idx="40">
                  <c:v>7.5935763E-3</c:v>
                </c:pt>
                <c:pt idx="41">
                  <c:v>5.6163374999999996E-3</c:v>
                </c:pt>
                <c:pt idx="42">
                  <c:v>5.5006990000000004E-3</c:v>
                </c:pt>
                <c:pt idx="43">
                  <c:v>8.4528764999999995E-3</c:v>
                </c:pt>
                <c:pt idx="44">
                  <c:v>1.431178E-2</c:v>
                </c:pt>
                <c:pt idx="45">
                  <c:v>2.1119775E-2</c:v>
                </c:pt>
                <c:pt idx="46">
                  <c:v>2.6410409999999999E-2</c:v>
                </c:pt>
                <c:pt idx="47">
                  <c:v>2.8459134000000001E-2</c:v>
                </c:pt>
                <c:pt idx="48">
                  <c:v>2.7607782000000001E-2</c:v>
                </c:pt>
                <c:pt idx="49">
                  <c:v>2.5020309000000001E-2</c:v>
                </c:pt>
                <c:pt idx="50">
                  <c:v>2.1796415E-2</c:v>
                </c:pt>
                <c:pt idx="51">
                  <c:v>1.9929364000000001E-2</c:v>
                </c:pt>
                <c:pt idx="52">
                  <c:v>2.0141897999999998E-2</c:v>
                </c:pt>
                <c:pt idx="53">
                  <c:v>2.1178099999999998E-2</c:v>
                </c:pt>
                <c:pt idx="54">
                  <c:v>2.1554206999999999E-2</c:v>
                </c:pt>
                <c:pt idx="55">
                  <c:v>2.1751416999999999E-2</c:v>
                </c:pt>
                <c:pt idx="56">
                  <c:v>2.3903087E-2</c:v>
                </c:pt>
                <c:pt idx="57">
                  <c:v>2.8658507E-2</c:v>
                </c:pt>
                <c:pt idx="58">
                  <c:v>3.4410916E-2</c:v>
                </c:pt>
                <c:pt idx="59">
                  <c:v>3.8739610000000001E-2</c:v>
                </c:pt>
                <c:pt idx="60">
                  <c:v>3.9526537E-2</c:v>
                </c:pt>
                <c:pt idx="61">
                  <c:v>3.7954139999999997E-2</c:v>
                </c:pt>
                <c:pt idx="62">
                  <c:v>3.4901977000000001E-2</c:v>
                </c:pt>
                <c:pt idx="63">
                  <c:v>3.1070376E-2</c:v>
                </c:pt>
                <c:pt idx="64">
                  <c:v>2.6927904999999999E-2</c:v>
                </c:pt>
                <c:pt idx="65">
                  <c:v>2.5241012E-2</c:v>
                </c:pt>
                <c:pt idx="66">
                  <c:v>2.8678423000000001E-2</c:v>
                </c:pt>
                <c:pt idx="67">
                  <c:v>3.7185475000000003E-2</c:v>
                </c:pt>
                <c:pt idx="68">
                  <c:v>4.6746593000000003E-2</c:v>
                </c:pt>
                <c:pt idx="69">
                  <c:v>5.1598110000000003E-2</c:v>
                </c:pt>
                <c:pt idx="70">
                  <c:v>4.9144473000000001E-2</c:v>
                </c:pt>
                <c:pt idx="71">
                  <c:v>4.108274E-2</c:v>
                </c:pt>
                <c:pt idx="72">
                  <c:v>3.1425465E-2</c:v>
                </c:pt>
                <c:pt idx="73">
                  <c:v>2.2764651E-2</c:v>
                </c:pt>
                <c:pt idx="74">
                  <c:v>1.5787689000000001E-2</c:v>
                </c:pt>
                <c:pt idx="75">
                  <c:v>9.8126770000000006E-3</c:v>
                </c:pt>
                <c:pt idx="76">
                  <c:v>5.5938823999999998E-3</c:v>
                </c:pt>
                <c:pt idx="77">
                  <c:v>5.1850569999999999E-3</c:v>
                </c:pt>
                <c:pt idx="78">
                  <c:v>9.639646E-3</c:v>
                </c:pt>
                <c:pt idx="79">
                  <c:v>1.6221544000000001E-2</c:v>
                </c:pt>
                <c:pt idx="80">
                  <c:v>1.9870182E-2</c:v>
                </c:pt>
                <c:pt idx="81">
                  <c:v>1.7334876999999999E-2</c:v>
                </c:pt>
                <c:pt idx="82">
                  <c:v>9.2655540000000005E-3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1.5799999999999999E-4</c:v>
                </c:pt>
                <c:pt idx="89">
                  <c:v>4.4329740000000001E-3</c:v>
                </c:pt>
                <c:pt idx="90">
                  <c:v>8.6003650000000004E-3</c:v>
                </c:pt>
                <c:pt idx="91">
                  <c:v>1.2511273E-2</c:v>
                </c:pt>
                <c:pt idx="92">
                  <c:v>1.5285181E-2</c:v>
                </c:pt>
                <c:pt idx="93">
                  <c:v>1.7019240000000001E-2</c:v>
                </c:pt>
                <c:pt idx="94">
                  <c:v>1.7901825E-2</c:v>
                </c:pt>
                <c:pt idx="95">
                  <c:v>1.8159168E-2</c:v>
                </c:pt>
                <c:pt idx="96">
                  <c:v>1.9211644E-2</c:v>
                </c:pt>
                <c:pt idx="97">
                  <c:v>2.0690997999999999E-2</c:v>
                </c:pt>
                <c:pt idx="98">
                  <c:v>2.2094147000000001E-2</c:v>
                </c:pt>
                <c:pt idx="99">
                  <c:v>2.2852742999999998E-2</c:v>
                </c:pt>
                <c:pt idx="100">
                  <c:v>2.2858663000000001E-2</c:v>
                </c:pt>
                <c:pt idx="101">
                  <c:v>2.3117393E-2</c:v>
                </c:pt>
                <c:pt idx="102">
                  <c:v>2.3119032000000001E-2</c:v>
                </c:pt>
                <c:pt idx="103">
                  <c:v>2.3596433999999999E-2</c:v>
                </c:pt>
                <c:pt idx="104">
                  <c:v>2.3745934999999999E-2</c:v>
                </c:pt>
                <c:pt idx="105">
                  <c:v>2.3699984E-2</c:v>
                </c:pt>
                <c:pt idx="106">
                  <c:v>2.3254426000000002E-2</c:v>
                </c:pt>
                <c:pt idx="107">
                  <c:v>2.2588857E-2</c:v>
                </c:pt>
                <c:pt idx="108">
                  <c:v>2.1124153999999999E-2</c:v>
                </c:pt>
                <c:pt idx="109">
                  <c:v>1.9028739999999999E-2</c:v>
                </c:pt>
                <c:pt idx="110">
                  <c:v>1.6731063000000001E-2</c:v>
                </c:pt>
                <c:pt idx="111">
                  <c:v>1.6623954999999999E-2</c:v>
                </c:pt>
                <c:pt idx="112">
                  <c:v>1.4106171000000001E-2</c:v>
                </c:pt>
                <c:pt idx="113">
                  <c:v>1.1342872E-2</c:v>
                </c:pt>
                <c:pt idx="114">
                  <c:v>8.0314389999999996E-3</c:v>
                </c:pt>
                <c:pt idx="115">
                  <c:v>4.1043069999999997E-3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C656-4E58-9124-F6F70B10E627}"/>
            </c:ext>
          </c:extLst>
        </c:ser>
        <c:ser>
          <c:idx val="27"/>
          <c:order val="27"/>
          <c:spPr>
            <a:ln w="28575" cap="rnd">
              <a:solidFill>
                <a:schemeClr val="accent4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[3]Sheet1!$D$29:$DT$29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1.1627185E-3</c:v>
                </c:pt>
                <c:pt idx="8">
                  <c:v>3.2242880000000001E-3</c:v>
                </c:pt>
                <c:pt idx="9">
                  <c:v>4.2245826000000004E-3</c:v>
                </c:pt>
                <c:pt idx="10">
                  <c:v>2.9476239999999998E-3</c:v>
                </c:pt>
                <c:pt idx="11">
                  <c:v>4.55E-4</c:v>
                </c:pt>
                <c:pt idx="12">
                  <c:v>0</c:v>
                </c:pt>
                <c:pt idx="13">
                  <c:v>0</c:v>
                </c:pt>
                <c:pt idx="14">
                  <c:v>7.6400000000000003E-4</c:v>
                </c:pt>
                <c:pt idx="15">
                  <c:v>3.9058983999999998E-3</c:v>
                </c:pt>
                <c:pt idx="16">
                  <c:v>6.2244594999999996E-3</c:v>
                </c:pt>
                <c:pt idx="17">
                  <c:v>5.5699996000000002E-3</c:v>
                </c:pt>
                <c:pt idx="18">
                  <c:v>2.6158048000000001E-3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1.2130991000000001E-3</c:v>
                </c:pt>
                <c:pt idx="26">
                  <c:v>4.9555464999999996E-3</c:v>
                </c:pt>
                <c:pt idx="27">
                  <c:v>7.597894E-3</c:v>
                </c:pt>
                <c:pt idx="28">
                  <c:v>9.4525609999999999E-3</c:v>
                </c:pt>
                <c:pt idx="29">
                  <c:v>1.0246774E-2</c:v>
                </c:pt>
                <c:pt idx="30">
                  <c:v>1.1174185999999999E-2</c:v>
                </c:pt>
                <c:pt idx="31">
                  <c:v>1.2547753E-2</c:v>
                </c:pt>
                <c:pt idx="32">
                  <c:v>1.4029748E-2</c:v>
                </c:pt>
                <c:pt idx="33">
                  <c:v>1.6406238E-2</c:v>
                </c:pt>
                <c:pt idx="34">
                  <c:v>1.880366E-2</c:v>
                </c:pt>
                <c:pt idx="35">
                  <c:v>2.0498667000000002E-2</c:v>
                </c:pt>
                <c:pt idx="36">
                  <c:v>2.0306083999999999E-2</c:v>
                </c:pt>
                <c:pt idx="37">
                  <c:v>1.8026502999999999E-2</c:v>
                </c:pt>
                <c:pt idx="38">
                  <c:v>1.4337523E-2</c:v>
                </c:pt>
                <c:pt idx="39">
                  <c:v>1.0612898500000001E-2</c:v>
                </c:pt>
                <c:pt idx="40">
                  <c:v>7.5935763E-3</c:v>
                </c:pt>
                <c:pt idx="41">
                  <c:v>5.6163374999999996E-3</c:v>
                </c:pt>
                <c:pt idx="42">
                  <c:v>5.5006990000000004E-3</c:v>
                </c:pt>
                <c:pt idx="43">
                  <c:v>8.4528764999999995E-3</c:v>
                </c:pt>
                <c:pt idx="44">
                  <c:v>1.431178E-2</c:v>
                </c:pt>
                <c:pt idx="45">
                  <c:v>2.1119775E-2</c:v>
                </c:pt>
                <c:pt idx="46">
                  <c:v>2.6410409999999999E-2</c:v>
                </c:pt>
                <c:pt idx="47">
                  <c:v>2.8459134000000001E-2</c:v>
                </c:pt>
                <c:pt idx="48">
                  <c:v>2.7607782000000001E-2</c:v>
                </c:pt>
                <c:pt idx="49">
                  <c:v>2.5020309000000001E-2</c:v>
                </c:pt>
                <c:pt idx="50">
                  <c:v>2.1796415E-2</c:v>
                </c:pt>
                <c:pt idx="51">
                  <c:v>1.9929364000000001E-2</c:v>
                </c:pt>
                <c:pt idx="52">
                  <c:v>2.0141897999999998E-2</c:v>
                </c:pt>
                <c:pt idx="53">
                  <c:v>2.1178099999999998E-2</c:v>
                </c:pt>
                <c:pt idx="54">
                  <c:v>2.1554206999999999E-2</c:v>
                </c:pt>
                <c:pt idx="55">
                  <c:v>2.1751416999999999E-2</c:v>
                </c:pt>
                <c:pt idx="56">
                  <c:v>2.3903087E-2</c:v>
                </c:pt>
                <c:pt idx="57">
                  <c:v>2.8658507E-2</c:v>
                </c:pt>
                <c:pt idx="58">
                  <c:v>3.4410916E-2</c:v>
                </c:pt>
                <c:pt idx="59">
                  <c:v>3.8739610000000001E-2</c:v>
                </c:pt>
                <c:pt idx="60">
                  <c:v>3.9526537E-2</c:v>
                </c:pt>
                <c:pt idx="61">
                  <c:v>3.7954139999999997E-2</c:v>
                </c:pt>
                <c:pt idx="62">
                  <c:v>3.4901977000000001E-2</c:v>
                </c:pt>
                <c:pt idx="63">
                  <c:v>3.1070376E-2</c:v>
                </c:pt>
                <c:pt idx="64">
                  <c:v>2.6927904999999999E-2</c:v>
                </c:pt>
                <c:pt idx="65">
                  <c:v>2.5241012E-2</c:v>
                </c:pt>
                <c:pt idx="66">
                  <c:v>2.8678423000000001E-2</c:v>
                </c:pt>
                <c:pt idx="67">
                  <c:v>3.7185475000000003E-2</c:v>
                </c:pt>
                <c:pt idx="68">
                  <c:v>4.6746593000000003E-2</c:v>
                </c:pt>
                <c:pt idx="69">
                  <c:v>5.1598110000000003E-2</c:v>
                </c:pt>
                <c:pt idx="70">
                  <c:v>4.9144473000000001E-2</c:v>
                </c:pt>
                <c:pt idx="71">
                  <c:v>4.108274E-2</c:v>
                </c:pt>
                <c:pt idx="72">
                  <c:v>3.1425465E-2</c:v>
                </c:pt>
                <c:pt idx="73">
                  <c:v>2.2764651E-2</c:v>
                </c:pt>
                <c:pt idx="74">
                  <c:v>1.5787689000000001E-2</c:v>
                </c:pt>
                <c:pt idx="75">
                  <c:v>9.8126770000000006E-3</c:v>
                </c:pt>
                <c:pt idx="76">
                  <c:v>5.5938823999999998E-3</c:v>
                </c:pt>
                <c:pt idx="77">
                  <c:v>5.1850569999999999E-3</c:v>
                </c:pt>
                <c:pt idx="78">
                  <c:v>9.639646E-3</c:v>
                </c:pt>
                <c:pt idx="79">
                  <c:v>1.6221544000000001E-2</c:v>
                </c:pt>
                <c:pt idx="80">
                  <c:v>1.9870182E-2</c:v>
                </c:pt>
                <c:pt idx="81">
                  <c:v>1.7334876999999999E-2</c:v>
                </c:pt>
                <c:pt idx="82">
                  <c:v>9.2655540000000005E-3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1.5799999999999999E-4</c:v>
                </c:pt>
                <c:pt idx="89">
                  <c:v>4.4329740000000001E-3</c:v>
                </c:pt>
                <c:pt idx="90">
                  <c:v>8.6003650000000004E-3</c:v>
                </c:pt>
                <c:pt idx="91">
                  <c:v>1.2511273E-2</c:v>
                </c:pt>
                <c:pt idx="92">
                  <c:v>1.5285181E-2</c:v>
                </c:pt>
                <c:pt idx="93">
                  <c:v>1.7019240000000001E-2</c:v>
                </c:pt>
                <c:pt idx="94">
                  <c:v>1.7901825E-2</c:v>
                </c:pt>
                <c:pt idx="95">
                  <c:v>1.8159168E-2</c:v>
                </c:pt>
                <c:pt idx="96">
                  <c:v>1.9211644E-2</c:v>
                </c:pt>
                <c:pt idx="97">
                  <c:v>2.0690997999999999E-2</c:v>
                </c:pt>
                <c:pt idx="98">
                  <c:v>2.2094147000000001E-2</c:v>
                </c:pt>
                <c:pt idx="99">
                  <c:v>2.2852742999999998E-2</c:v>
                </c:pt>
                <c:pt idx="100">
                  <c:v>2.2858663000000001E-2</c:v>
                </c:pt>
                <c:pt idx="101">
                  <c:v>2.3117393E-2</c:v>
                </c:pt>
                <c:pt idx="102">
                  <c:v>2.3119032000000001E-2</c:v>
                </c:pt>
                <c:pt idx="103">
                  <c:v>2.3596433999999999E-2</c:v>
                </c:pt>
                <c:pt idx="104">
                  <c:v>2.3745934999999999E-2</c:v>
                </c:pt>
                <c:pt idx="105">
                  <c:v>2.3699984E-2</c:v>
                </c:pt>
                <c:pt idx="106">
                  <c:v>2.3254426000000002E-2</c:v>
                </c:pt>
                <c:pt idx="107">
                  <c:v>2.2588857E-2</c:v>
                </c:pt>
                <c:pt idx="108">
                  <c:v>2.1124153999999999E-2</c:v>
                </c:pt>
                <c:pt idx="109">
                  <c:v>1.9028739999999999E-2</c:v>
                </c:pt>
                <c:pt idx="110">
                  <c:v>1.6731063000000001E-2</c:v>
                </c:pt>
                <c:pt idx="111">
                  <c:v>1.6623954999999999E-2</c:v>
                </c:pt>
                <c:pt idx="112">
                  <c:v>1.4106171000000001E-2</c:v>
                </c:pt>
                <c:pt idx="113">
                  <c:v>1.1342872E-2</c:v>
                </c:pt>
                <c:pt idx="114">
                  <c:v>8.0314389999999996E-3</c:v>
                </c:pt>
                <c:pt idx="115">
                  <c:v>4.1043069999999997E-3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B-C656-4E58-9124-F6F70B10E627}"/>
            </c:ext>
          </c:extLst>
        </c:ser>
        <c:ser>
          <c:idx val="28"/>
          <c:order val="28"/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[3]Sheet1!$D$30:$DT$30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8.0099999999999995E-4</c:v>
                </c:pt>
                <c:pt idx="8">
                  <c:v>2.841723E-3</c:v>
                </c:pt>
                <c:pt idx="9">
                  <c:v>3.9771019999999997E-3</c:v>
                </c:pt>
                <c:pt idx="10">
                  <c:v>2.7509660000000001E-3</c:v>
                </c:pt>
                <c:pt idx="11">
                  <c:v>3.1599999999999998E-4</c:v>
                </c:pt>
                <c:pt idx="12">
                  <c:v>0</c:v>
                </c:pt>
                <c:pt idx="13">
                  <c:v>0</c:v>
                </c:pt>
                <c:pt idx="14">
                  <c:v>1.4301663E-3</c:v>
                </c:pt>
                <c:pt idx="15">
                  <c:v>4.6371175000000002E-3</c:v>
                </c:pt>
                <c:pt idx="16">
                  <c:v>6.705417E-3</c:v>
                </c:pt>
                <c:pt idx="17">
                  <c:v>5.6165195999999997E-3</c:v>
                </c:pt>
                <c:pt idx="18">
                  <c:v>2.2816728000000001E-3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1.872992E-3</c:v>
                </c:pt>
                <c:pt idx="26">
                  <c:v>5.4548920000000002E-3</c:v>
                </c:pt>
                <c:pt idx="27">
                  <c:v>7.6658962999999998E-3</c:v>
                </c:pt>
                <c:pt idx="28">
                  <c:v>9.0842040000000002E-3</c:v>
                </c:pt>
                <c:pt idx="29">
                  <c:v>9.6630180000000006E-3</c:v>
                </c:pt>
                <c:pt idx="30">
                  <c:v>1.0557894E-2</c:v>
                </c:pt>
                <c:pt idx="31">
                  <c:v>1.1970781E-2</c:v>
                </c:pt>
                <c:pt idx="32">
                  <c:v>1.3511817000000001E-2</c:v>
                </c:pt>
                <c:pt idx="33">
                  <c:v>1.5921458999999999E-2</c:v>
                </c:pt>
                <c:pt idx="34">
                  <c:v>1.8504837999999999E-2</c:v>
                </c:pt>
                <c:pt idx="35">
                  <c:v>2.0483800999999999E-2</c:v>
                </c:pt>
                <c:pt idx="36">
                  <c:v>2.0579979000000002E-2</c:v>
                </c:pt>
                <c:pt idx="37">
                  <c:v>1.8425642999999998E-2</c:v>
                </c:pt>
                <c:pt idx="38">
                  <c:v>1.4669375E-2</c:v>
                </c:pt>
                <c:pt idx="39">
                  <c:v>1.0751276000000001E-2</c:v>
                </c:pt>
                <c:pt idx="40">
                  <c:v>7.5337190000000004E-3</c:v>
                </c:pt>
                <c:pt idx="41">
                  <c:v>5.4527502999999998E-3</c:v>
                </c:pt>
                <c:pt idx="42">
                  <c:v>5.2884747000000003E-3</c:v>
                </c:pt>
                <c:pt idx="43">
                  <c:v>8.1267070000000004E-3</c:v>
                </c:pt>
                <c:pt idx="44">
                  <c:v>1.3798398E-2</c:v>
                </c:pt>
                <c:pt idx="45">
                  <c:v>2.0408768000000001E-2</c:v>
                </c:pt>
                <c:pt idx="46">
                  <c:v>2.5637316E-2</c:v>
                </c:pt>
                <c:pt idx="47">
                  <c:v>2.7869207999999999E-2</c:v>
                </c:pt>
                <c:pt idx="48">
                  <c:v>2.7298406000000001E-2</c:v>
                </c:pt>
                <c:pt idx="49">
                  <c:v>2.503149E-2</c:v>
                </c:pt>
                <c:pt idx="50">
                  <c:v>2.2079439999999999E-2</c:v>
                </c:pt>
                <c:pt idx="51">
                  <c:v>2.0357073999999999E-2</c:v>
                </c:pt>
                <c:pt idx="52">
                  <c:v>2.0568399000000001E-2</c:v>
                </c:pt>
                <c:pt idx="53">
                  <c:v>2.1462608000000001E-2</c:v>
                </c:pt>
                <c:pt idx="54">
                  <c:v>2.1634057000000002E-2</c:v>
                </c:pt>
                <c:pt idx="55">
                  <c:v>2.1676951999999999E-2</c:v>
                </c:pt>
                <c:pt idx="56">
                  <c:v>2.3789602999999999E-2</c:v>
                </c:pt>
                <c:pt idx="57">
                  <c:v>2.8553234E-2</c:v>
                </c:pt>
                <c:pt idx="58">
                  <c:v>3.4236320000000001E-2</c:v>
                </c:pt>
                <c:pt idx="59">
                  <c:v>3.8401185999999997E-2</c:v>
                </c:pt>
                <c:pt idx="60">
                  <c:v>3.906772E-2</c:v>
                </c:pt>
                <c:pt idx="61">
                  <c:v>3.7648960000000002E-2</c:v>
                </c:pt>
                <c:pt idx="62">
                  <c:v>3.5089314000000003E-2</c:v>
                </c:pt>
                <c:pt idx="63">
                  <c:v>3.1855109999999999E-2</c:v>
                </c:pt>
                <c:pt idx="64">
                  <c:v>2.7975686E-2</c:v>
                </c:pt>
                <c:pt idx="65">
                  <c:v>2.5991281000000001E-2</c:v>
                </c:pt>
                <c:pt idx="66">
                  <c:v>2.8684721999999999E-2</c:v>
                </c:pt>
                <c:pt idx="67">
                  <c:v>3.6359983999999998E-2</c:v>
                </c:pt>
                <c:pt idx="68">
                  <c:v>4.5397571999999997E-2</c:v>
                </c:pt>
                <c:pt idx="69">
                  <c:v>5.0208915E-2</c:v>
                </c:pt>
                <c:pt idx="70">
                  <c:v>4.8163813E-2</c:v>
                </c:pt>
                <c:pt idx="71">
                  <c:v>4.0751792000000002E-2</c:v>
                </c:pt>
                <c:pt idx="72">
                  <c:v>3.1729217999999997E-2</c:v>
                </c:pt>
                <c:pt idx="73">
                  <c:v>2.3531633999999999E-2</c:v>
                </c:pt>
                <c:pt idx="74">
                  <c:v>1.668263E-2</c:v>
                </c:pt>
                <c:pt idx="75">
                  <c:v>1.0484745E-2</c:v>
                </c:pt>
                <c:pt idx="76">
                  <c:v>5.8823829999999997E-3</c:v>
                </c:pt>
                <c:pt idx="77">
                  <c:v>5.2618374999999998E-3</c:v>
                </c:pt>
                <c:pt idx="78">
                  <c:v>9.8731540000000003E-3</c:v>
                </c:pt>
                <c:pt idx="79">
                  <c:v>1.6875587000000001E-2</c:v>
                </c:pt>
                <c:pt idx="80">
                  <c:v>2.0959460999999999E-2</c:v>
                </c:pt>
                <c:pt idx="81">
                  <c:v>1.8645169999999999E-2</c:v>
                </c:pt>
                <c:pt idx="82">
                  <c:v>1.0429911E-2</c:v>
                </c:pt>
                <c:pt idx="83">
                  <c:v>2.4899999999999998E-4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3.2557505000000001E-3</c:v>
                </c:pt>
                <c:pt idx="90">
                  <c:v>8.0282640000000002E-3</c:v>
                </c:pt>
                <c:pt idx="91">
                  <c:v>1.2542129500000001E-2</c:v>
                </c:pt>
                <c:pt idx="92">
                  <c:v>1.5821455000000002E-2</c:v>
                </c:pt>
                <c:pt idx="93">
                  <c:v>1.7957348000000001E-2</c:v>
                </c:pt>
                <c:pt idx="94">
                  <c:v>1.9109695999999999E-2</c:v>
                </c:pt>
                <c:pt idx="95">
                  <c:v>1.9495460999999999E-2</c:v>
                </c:pt>
                <c:pt idx="96">
                  <c:v>2.0563990000000001E-2</c:v>
                </c:pt>
                <c:pt idx="97">
                  <c:v>2.1980601999999998E-2</c:v>
                </c:pt>
                <c:pt idx="98">
                  <c:v>2.3197675000000001E-2</c:v>
                </c:pt>
                <c:pt idx="99">
                  <c:v>2.3664745000000001E-2</c:v>
                </c:pt>
                <c:pt idx="100">
                  <c:v>2.3306249000000001E-2</c:v>
                </c:pt>
                <c:pt idx="101">
                  <c:v>2.3248522000000001E-2</c:v>
                </c:pt>
                <c:pt idx="102">
                  <c:v>2.2952252999999999E-2</c:v>
                </c:pt>
                <c:pt idx="103">
                  <c:v>2.3225842E-2</c:v>
                </c:pt>
                <c:pt idx="104">
                  <c:v>2.3238422000000002E-2</c:v>
                </c:pt>
                <c:pt idx="105">
                  <c:v>2.3115037000000001E-2</c:v>
                </c:pt>
                <c:pt idx="106">
                  <c:v>2.2652755E-2</c:v>
                </c:pt>
                <c:pt idx="107">
                  <c:v>2.1992678000000002E-2</c:v>
                </c:pt>
                <c:pt idx="108">
                  <c:v>2.0618917E-2</c:v>
                </c:pt>
                <c:pt idx="109">
                  <c:v>1.8639066999999999E-2</c:v>
                </c:pt>
                <c:pt idx="110">
                  <c:v>1.6459637999999999E-2</c:v>
                </c:pt>
                <c:pt idx="111">
                  <c:v>1.6555771E-2</c:v>
                </c:pt>
                <c:pt idx="112">
                  <c:v>1.4160852E-2</c:v>
                </c:pt>
                <c:pt idx="113">
                  <c:v>1.1498055E-2</c:v>
                </c:pt>
                <c:pt idx="114">
                  <c:v>8.2602950000000008E-3</c:v>
                </c:pt>
                <c:pt idx="115">
                  <c:v>4.3802177999999999E-3</c:v>
                </c:pt>
                <c:pt idx="116">
                  <c:v>1.94E-4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C-C656-4E58-9124-F6F70B10E627}"/>
            </c:ext>
          </c:extLst>
        </c:ser>
        <c:ser>
          <c:idx val="29"/>
          <c:order val="29"/>
          <c:spPr>
            <a:ln w="28575" cap="rnd">
              <a:solidFill>
                <a:schemeClr val="accent6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[3]Sheet1!$D$31:$DT$31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1.1605860999999999E-3</c:v>
                </c:pt>
                <c:pt idx="8">
                  <c:v>3.0921161999999999E-3</c:v>
                </c:pt>
                <c:pt idx="9">
                  <c:v>3.9679219999999996E-3</c:v>
                </c:pt>
                <c:pt idx="10">
                  <c:v>2.6382533999999998E-3</c:v>
                </c:pt>
                <c:pt idx="11">
                  <c:v>2.1800000000000001E-4</c:v>
                </c:pt>
                <c:pt idx="12">
                  <c:v>0</c:v>
                </c:pt>
                <c:pt idx="13">
                  <c:v>0</c:v>
                </c:pt>
                <c:pt idx="14">
                  <c:v>1.0751418E-3</c:v>
                </c:pt>
                <c:pt idx="15">
                  <c:v>4.1959053000000003E-3</c:v>
                </c:pt>
                <c:pt idx="16">
                  <c:v>6.409873E-3</c:v>
                </c:pt>
                <c:pt idx="17">
                  <c:v>5.6264549999999998E-3</c:v>
                </c:pt>
                <c:pt idx="18">
                  <c:v>2.5217244000000001E-3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1.5255008E-3</c:v>
                </c:pt>
                <c:pt idx="26">
                  <c:v>5.1765385999999998E-3</c:v>
                </c:pt>
                <c:pt idx="27">
                  <c:v>7.5687219999999999E-3</c:v>
                </c:pt>
                <c:pt idx="28">
                  <c:v>9.0816319999999992E-3</c:v>
                </c:pt>
                <c:pt idx="29">
                  <c:v>9.6043580000000003E-3</c:v>
                </c:pt>
                <c:pt idx="30">
                  <c:v>1.0349574E-2</c:v>
                </c:pt>
                <c:pt idx="31">
                  <c:v>1.170236E-2</c:v>
                </c:pt>
                <c:pt idx="32">
                  <c:v>1.3354507E-2</c:v>
                </c:pt>
                <c:pt idx="33">
                  <c:v>1.6038084000000001E-2</c:v>
                </c:pt>
                <c:pt idx="34">
                  <c:v>1.8854652999999999E-2</c:v>
                </c:pt>
                <c:pt idx="35">
                  <c:v>2.0989910000000001E-2</c:v>
                </c:pt>
                <c:pt idx="36">
                  <c:v>2.1140669000000001E-2</c:v>
                </c:pt>
                <c:pt idx="37">
                  <c:v>1.9031963999999998E-2</c:v>
                </c:pt>
                <c:pt idx="38">
                  <c:v>1.5260711E-2</c:v>
                </c:pt>
                <c:pt idx="39">
                  <c:v>1.1335227999999999E-2</c:v>
                </c:pt>
                <c:pt idx="40">
                  <c:v>8.1794350000000005E-3</c:v>
                </c:pt>
                <c:pt idx="41">
                  <c:v>6.1218427000000004E-3</c:v>
                </c:pt>
                <c:pt idx="42">
                  <c:v>5.8468673000000001E-3</c:v>
                </c:pt>
                <c:pt idx="43">
                  <c:v>8.4033700000000003E-3</c:v>
                </c:pt>
                <c:pt idx="44">
                  <c:v>1.3830952000000001E-2</c:v>
                </c:pt>
                <c:pt idx="45">
                  <c:v>2.0397724999999998E-2</c:v>
                </c:pt>
                <c:pt idx="46">
                  <c:v>2.5819128E-2</c:v>
                </c:pt>
                <c:pt idx="47">
                  <c:v>2.825598E-2</c:v>
                </c:pt>
                <c:pt idx="48">
                  <c:v>2.7686208E-2</c:v>
                </c:pt>
                <c:pt idx="49">
                  <c:v>2.5084100000000002E-2</c:v>
                </c:pt>
                <c:pt idx="50">
                  <c:v>2.1640329999999999E-2</c:v>
                </c:pt>
                <c:pt idx="51">
                  <c:v>1.9617286000000001E-2</c:v>
                </c:pt>
                <c:pt idx="52">
                  <c:v>1.9976607E-2</c:v>
                </c:pt>
                <c:pt idx="53">
                  <c:v>2.1342307000000001E-2</c:v>
                </c:pt>
                <c:pt idx="54">
                  <c:v>2.1975564E-2</c:v>
                </c:pt>
                <c:pt idx="55">
                  <c:v>2.2134174E-2</c:v>
                </c:pt>
                <c:pt idx="56">
                  <c:v>2.4040604E-2</c:v>
                </c:pt>
                <c:pt idx="57">
                  <c:v>2.8524714E-2</c:v>
                </c:pt>
                <c:pt idx="58">
                  <c:v>3.4142867E-2</c:v>
                </c:pt>
                <c:pt idx="59">
                  <c:v>3.8511634000000003E-2</c:v>
                </c:pt>
                <c:pt idx="60">
                  <c:v>3.9474139999999998E-2</c:v>
                </c:pt>
                <c:pt idx="61">
                  <c:v>3.8231584999999998E-2</c:v>
                </c:pt>
                <c:pt idx="62">
                  <c:v>3.5580106E-2</c:v>
                </c:pt>
                <c:pt idx="63">
                  <c:v>3.1998566999999999E-2</c:v>
                </c:pt>
                <c:pt idx="64">
                  <c:v>2.7723067000000001E-2</c:v>
                </c:pt>
                <c:pt idx="65">
                  <c:v>2.5486456000000001E-2</c:v>
                </c:pt>
                <c:pt idx="66">
                  <c:v>2.8187716000000002E-2</c:v>
                </c:pt>
                <c:pt idx="67">
                  <c:v>3.6105397999999997E-2</c:v>
                </c:pt>
                <c:pt idx="68">
                  <c:v>4.5441679999999998E-2</c:v>
                </c:pt>
                <c:pt idx="69">
                  <c:v>5.0424973999999997E-2</c:v>
                </c:pt>
                <c:pt idx="70">
                  <c:v>4.8368915999999998E-2</c:v>
                </c:pt>
                <c:pt idx="71">
                  <c:v>4.0876012000000003E-2</c:v>
                </c:pt>
                <c:pt idx="72">
                  <c:v>3.1865459999999998E-2</c:v>
                </c:pt>
                <c:pt idx="73">
                  <c:v>2.3791891999999999E-2</c:v>
                </c:pt>
                <c:pt idx="74">
                  <c:v>1.6979787E-2</c:v>
                </c:pt>
                <c:pt idx="75">
                  <c:v>1.05260145E-2</c:v>
                </c:pt>
                <c:pt idx="76">
                  <c:v>5.3894253999999999E-3</c:v>
                </c:pt>
                <c:pt idx="77">
                  <c:v>4.2142220000000001E-3</c:v>
                </c:pt>
                <c:pt idx="78">
                  <c:v>8.5869880000000003E-3</c:v>
                </c:pt>
                <c:pt idx="79">
                  <c:v>1.5844671000000001E-2</c:v>
                </c:pt>
                <c:pt idx="80">
                  <c:v>2.0564995999999999E-2</c:v>
                </c:pt>
                <c:pt idx="81">
                  <c:v>1.8968447999999999E-2</c:v>
                </c:pt>
                <c:pt idx="82">
                  <c:v>1.1250451999999999E-2</c:v>
                </c:pt>
                <c:pt idx="83">
                  <c:v>1.2176449E-3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2.7219085000000001E-3</c:v>
                </c:pt>
                <c:pt idx="90">
                  <c:v>7.2910980000000002E-3</c:v>
                </c:pt>
                <c:pt idx="91">
                  <c:v>1.1762564999999999E-2</c:v>
                </c:pt>
                <c:pt idx="92">
                  <c:v>1.5235766E-2</c:v>
                </c:pt>
                <c:pt idx="93">
                  <c:v>1.7655427000000001E-2</c:v>
                </c:pt>
                <c:pt idx="94">
                  <c:v>1.9079212000000002E-2</c:v>
                </c:pt>
                <c:pt idx="95">
                  <c:v>1.9686486999999999E-2</c:v>
                </c:pt>
                <c:pt idx="96">
                  <c:v>2.0844985E-2</c:v>
                </c:pt>
                <c:pt idx="97">
                  <c:v>2.2229197999999999E-2</c:v>
                </c:pt>
                <c:pt idx="98">
                  <c:v>2.3350923999999999E-2</c:v>
                </c:pt>
                <c:pt idx="99">
                  <c:v>2.3728461999999999E-2</c:v>
                </c:pt>
                <c:pt idx="100">
                  <c:v>2.3311628000000001E-2</c:v>
                </c:pt>
                <c:pt idx="101">
                  <c:v>2.310738E-2</c:v>
                </c:pt>
                <c:pt idx="102">
                  <c:v>2.2803467000000001E-2</c:v>
                </c:pt>
                <c:pt idx="103">
                  <c:v>2.3053592000000001E-2</c:v>
                </c:pt>
                <c:pt idx="104">
                  <c:v>2.3054468000000002E-2</c:v>
                </c:pt>
                <c:pt idx="105">
                  <c:v>2.2925834999999999E-2</c:v>
                </c:pt>
                <c:pt idx="106">
                  <c:v>2.2463469E-2</c:v>
                </c:pt>
                <c:pt idx="107">
                  <c:v>2.1841072E-2</c:v>
                </c:pt>
                <c:pt idx="108">
                  <c:v>2.0473303000000002E-2</c:v>
                </c:pt>
                <c:pt idx="109">
                  <c:v>1.8513016E-2</c:v>
                </c:pt>
                <c:pt idx="110">
                  <c:v>1.6381008999999998E-2</c:v>
                </c:pt>
                <c:pt idx="111">
                  <c:v>1.6404293E-2</c:v>
                </c:pt>
                <c:pt idx="112">
                  <c:v>1.4037432000000001E-2</c:v>
                </c:pt>
                <c:pt idx="113">
                  <c:v>1.1413649999999999E-2</c:v>
                </c:pt>
                <c:pt idx="114">
                  <c:v>8.2217369999999998E-3</c:v>
                </c:pt>
                <c:pt idx="115">
                  <c:v>4.3950485999999997E-3</c:v>
                </c:pt>
                <c:pt idx="116">
                  <c:v>2.5799999999999998E-4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D-C656-4E58-9124-F6F70B10E6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746392207"/>
        <c:axId val="1746393167"/>
      </c:lineChart>
      <c:catAx>
        <c:axId val="1746392207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3167"/>
        <c:crosses val="autoZero"/>
        <c:auto val="1"/>
        <c:lblAlgn val="ctr"/>
        <c:lblOffset val="100"/>
        <c:noMultiLvlLbl val="0"/>
      </c:catAx>
      <c:valAx>
        <c:axId val="17463931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2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MWPPG110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[3]Sheet1!$D$32:$DT$32</c:f>
              <c:numCache>
                <c:formatCode>General</c:formatCode>
                <c:ptCount val="121"/>
                <c:pt idx="0">
                  <c:v>1.6000000000000001E-4</c:v>
                </c:pt>
                <c:pt idx="1">
                  <c:v>1.6629279999999999E-3</c:v>
                </c:pt>
                <c:pt idx="2">
                  <c:v>4.677283E-3</c:v>
                </c:pt>
                <c:pt idx="3">
                  <c:v>7.2568906000000004E-3</c:v>
                </c:pt>
                <c:pt idx="4">
                  <c:v>8.1056170000000007E-3</c:v>
                </c:pt>
                <c:pt idx="5">
                  <c:v>9.1465450000000007E-3</c:v>
                </c:pt>
                <c:pt idx="6">
                  <c:v>1.1107539E-2</c:v>
                </c:pt>
                <c:pt idx="7">
                  <c:v>1.2281439999999999E-2</c:v>
                </c:pt>
                <c:pt idx="8">
                  <c:v>1.0110035999999999E-2</c:v>
                </c:pt>
                <c:pt idx="9">
                  <c:v>4.2822889999999999E-3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1.3329189000000001E-3</c:v>
                </c:pt>
                <c:pt idx="15">
                  <c:v>5.9080883000000002E-3</c:v>
                </c:pt>
                <c:pt idx="16">
                  <c:v>8.4743430000000005E-3</c:v>
                </c:pt>
                <c:pt idx="17">
                  <c:v>7.4292630000000002E-3</c:v>
                </c:pt>
                <c:pt idx="18">
                  <c:v>3.8108458E-3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3.0231834000000002E-3</c:v>
                </c:pt>
                <c:pt idx="26">
                  <c:v>7.3634195000000001E-3</c:v>
                </c:pt>
                <c:pt idx="27">
                  <c:v>1.1324987999999999E-2</c:v>
                </c:pt>
                <c:pt idx="28">
                  <c:v>1.5234681999999999E-2</c:v>
                </c:pt>
                <c:pt idx="29">
                  <c:v>1.9148256999999998E-2</c:v>
                </c:pt>
                <c:pt idx="30">
                  <c:v>2.3092028000000001E-2</c:v>
                </c:pt>
                <c:pt idx="31">
                  <c:v>2.7476140999999999E-2</c:v>
                </c:pt>
                <c:pt idx="32">
                  <c:v>3.2678159999999998E-2</c:v>
                </c:pt>
                <c:pt idx="33">
                  <c:v>4.0375090000000002E-2</c:v>
                </c:pt>
                <c:pt idx="34">
                  <c:v>4.9505815000000002E-2</c:v>
                </c:pt>
                <c:pt idx="35">
                  <c:v>5.8428988000000001E-2</c:v>
                </c:pt>
                <c:pt idx="36">
                  <c:v>6.3910460000000002E-2</c:v>
                </c:pt>
                <c:pt idx="37">
                  <c:v>6.4101554000000005E-2</c:v>
                </c:pt>
                <c:pt idx="38">
                  <c:v>5.9779449999999998E-2</c:v>
                </c:pt>
                <c:pt idx="39">
                  <c:v>5.3348865000000002E-2</c:v>
                </c:pt>
                <c:pt idx="40">
                  <c:v>4.6165004000000003E-2</c:v>
                </c:pt>
                <c:pt idx="41">
                  <c:v>3.9340314000000001E-2</c:v>
                </c:pt>
                <c:pt idx="42">
                  <c:v>3.3408523000000002E-2</c:v>
                </c:pt>
                <c:pt idx="43">
                  <c:v>2.9884152000000001E-2</c:v>
                </c:pt>
                <c:pt idx="44">
                  <c:v>3.0578917000000001E-2</c:v>
                </c:pt>
                <c:pt idx="45">
                  <c:v>3.3999125999999998E-2</c:v>
                </c:pt>
                <c:pt idx="46">
                  <c:v>3.6813564999999999E-2</c:v>
                </c:pt>
                <c:pt idx="47">
                  <c:v>3.6918844999999999E-2</c:v>
                </c:pt>
                <c:pt idx="48">
                  <c:v>3.5274505999999997E-2</c:v>
                </c:pt>
                <c:pt idx="49">
                  <c:v>3.3868290000000002E-2</c:v>
                </c:pt>
                <c:pt idx="50">
                  <c:v>3.2727501999999999E-2</c:v>
                </c:pt>
                <c:pt idx="51">
                  <c:v>3.1401287999999999E-2</c:v>
                </c:pt>
                <c:pt idx="52">
                  <c:v>3.0188618E-2</c:v>
                </c:pt>
                <c:pt idx="53">
                  <c:v>2.990634E-2</c:v>
                </c:pt>
                <c:pt idx="54">
                  <c:v>3.1419646000000002E-2</c:v>
                </c:pt>
                <c:pt idx="55">
                  <c:v>3.5758164000000002E-2</c:v>
                </c:pt>
                <c:pt idx="56">
                  <c:v>4.1676465000000003E-2</c:v>
                </c:pt>
                <c:pt idx="57">
                  <c:v>4.9576316000000002E-2</c:v>
                </c:pt>
                <c:pt idx="58">
                  <c:v>5.8074099999999997E-2</c:v>
                </c:pt>
                <c:pt idx="59">
                  <c:v>6.4018660000000005E-2</c:v>
                </c:pt>
                <c:pt idx="60">
                  <c:v>6.4472790000000002E-2</c:v>
                </c:pt>
                <c:pt idx="61">
                  <c:v>6.1047919999999999E-2</c:v>
                </c:pt>
                <c:pt idx="62">
                  <c:v>5.7083630000000003E-2</c:v>
                </c:pt>
                <c:pt idx="63">
                  <c:v>5.4198295E-2</c:v>
                </c:pt>
                <c:pt idx="64">
                  <c:v>5.0658059999999998E-2</c:v>
                </c:pt>
                <c:pt idx="65">
                  <c:v>4.5466452999999997E-2</c:v>
                </c:pt>
                <c:pt idx="66">
                  <c:v>4.2327190000000001E-2</c:v>
                </c:pt>
                <c:pt idx="67">
                  <c:v>4.5297169999999998E-2</c:v>
                </c:pt>
                <c:pt idx="68">
                  <c:v>5.2972548000000001E-2</c:v>
                </c:pt>
                <c:pt idx="69">
                  <c:v>5.7057597000000002E-2</c:v>
                </c:pt>
                <c:pt idx="70">
                  <c:v>5.1303795999999999E-2</c:v>
                </c:pt>
                <c:pt idx="71">
                  <c:v>3.6149580000000001E-2</c:v>
                </c:pt>
                <c:pt idx="72">
                  <c:v>1.8294048E-2</c:v>
                </c:pt>
                <c:pt idx="73">
                  <c:v>4.6670875000000001E-3</c:v>
                </c:pt>
                <c:pt idx="74">
                  <c:v>0</c:v>
                </c:pt>
                <c:pt idx="75">
                  <c:v>9.6400000000000001E-4</c:v>
                </c:pt>
                <c:pt idx="76">
                  <c:v>7.2346559999999999E-3</c:v>
                </c:pt>
                <c:pt idx="77">
                  <c:v>1.3646267E-2</c:v>
                </c:pt>
                <c:pt idx="78">
                  <c:v>1.8336687000000001E-2</c:v>
                </c:pt>
                <c:pt idx="79">
                  <c:v>2.145977E-2</c:v>
                </c:pt>
                <c:pt idx="80">
                  <c:v>2.2792507E-2</c:v>
                </c:pt>
                <c:pt idx="81">
                  <c:v>2.1334235999999999E-2</c:v>
                </c:pt>
                <c:pt idx="82">
                  <c:v>1.6160158000000001E-2</c:v>
                </c:pt>
                <c:pt idx="83">
                  <c:v>8.4816939999999997E-3</c:v>
                </c:pt>
                <c:pt idx="84">
                  <c:v>1.3913157E-3</c:v>
                </c:pt>
                <c:pt idx="85">
                  <c:v>0</c:v>
                </c:pt>
                <c:pt idx="86">
                  <c:v>2.2819715E-3</c:v>
                </c:pt>
                <c:pt idx="87">
                  <c:v>1.0565438E-2</c:v>
                </c:pt>
                <c:pt idx="88">
                  <c:v>2.0625345E-2</c:v>
                </c:pt>
                <c:pt idx="89">
                  <c:v>2.9223889999999999E-2</c:v>
                </c:pt>
                <c:pt idx="90">
                  <c:v>3.4594449999999999E-2</c:v>
                </c:pt>
                <c:pt idx="91">
                  <c:v>3.6659755000000002E-2</c:v>
                </c:pt>
                <c:pt idx="92">
                  <c:v>3.5357016999999998E-2</c:v>
                </c:pt>
                <c:pt idx="93">
                  <c:v>3.3276453999999997E-2</c:v>
                </c:pt>
                <c:pt idx="94">
                  <c:v>3.1130593000000002E-2</c:v>
                </c:pt>
                <c:pt idx="95">
                  <c:v>2.7954478000000001E-2</c:v>
                </c:pt>
                <c:pt idx="96">
                  <c:v>2.7342439999999999E-2</c:v>
                </c:pt>
                <c:pt idx="97">
                  <c:v>2.7688478999999998E-2</c:v>
                </c:pt>
                <c:pt idx="98">
                  <c:v>2.7950427999999999E-2</c:v>
                </c:pt>
                <c:pt idx="99">
                  <c:v>2.8249184E-2</c:v>
                </c:pt>
                <c:pt idx="100">
                  <c:v>2.9293739999999999E-2</c:v>
                </c:pt>
                <c:pt idx="101">
                  <c:v>2.9718285000000001E-2</c:v>
                </c:pt>
                <c:pt idx="102">
                  <c:v>2.9104548000000001E-2</c:v>
                </c:pt>
                <c:pt idx="103">
                  <c:v>2.8734775000000001E-2</c:v>
                </c:pt>
                <c:pt idx="104">
                  <c:v>2.7596427E-2</c:v>
                </c:pt>
                <c:pt idx="105">
                  <c:v>2.5573313E-2</c:v>
                </c:pt>
                <c:pt idx="106">
                  <c:v>2.2606395000000001E-2</c:v>
                </c:pt>
                <c:pt idx="107">
                  <c:v>1.9007465000000001E-2</c:v>
                </c:pt>
                <c:pt idx="108">
                  <c:v>1.4385752999999999E-2</c:v>
                </c:pt>
                <c:pt idx="109">
                  <c:v>8.9788409999999996E-3</c:v>
                </c:pt>
                <c:pt idx="110">
                  <c:v>3.3775789999999999E-3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299-436D-8300-C32D7F9CD49C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[3]Sheet1!$D$33:$DT$33</c:f>
              <c:numCache>
                <c:formatCode>General</c:formatCode>
                <c:ptCount val="121"/>
                <c:pt idx="0">
                  <c:v>3.0802358E-3</c:v>
                </c:pt>
                <c:pt idx="1">
                  <c:v>3.5231803E-3</c:v>
                </c:pt>
                <c:pt idx="2">
                  <c:v>5.2783609999999996E-3</c:v>
                </c:pt>
                <c:pt idx="3">
                  <c:v>6.6575760000000001E-3</c:v>
                </c:pt>
                <c:pt idx="4">
                  <c:v>7.3118080000000004E-3</c:v>
                </c:pt>
                <c:pt idx="5">
                  <c:v>8.6881300000000005E-3</c:v>
                </c:pt>
                <c:pt idx="6">
                  <c:v>1.0937855E-2</c:v>
                </c:pt>
                <c:pt idx="7">
                  <c:v>1.2035383E-2</c:v>
                </c:pt>
                <c:pt idx="8">
                  <c:v>9.4818400000000001E-3</c:v>
                </c:pt>
                <c:pt idx="9">
                  <c:v>3.2990617000000001E-3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1.8824575999999999E-3</c:v>
                </c:pt>
                <c:pt idx="15">
                  <c:v>6.1747659999999999E-3</c:v>
                </c:pt>
                <c:pt idx="16">
                  <c:v>8.5659440000000007E-3</c:v>
                </c:pt>
                <c:pt idx="17">
                  <c:v>7.3841093000000003E-3</c:v>
                </c:pt>
                <c:pt idx="18">
                  <c:v>3.5745249999999998E-3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2.3533552999999998E-3</c:v>
                </c:pt>
                <c:pt idx="26">
                  <c:v>6.9554279999999996E-3</c:v>
                </c:pt>
                <c:pt idx="27">
                  <c:v>1.1075724E-2</c:v>
                </c:pt>
                <c:pt idx="28">
                  <c:v>1.504309E-2</c:v>
                </c:pt>
                <c:pt idx="29">
                  <c:v>1.8990976999999999E-2</c:v>
                </c:pt>
                <c:pt idx="30">
                  <c:v>2.2990380000000001E-2</c:v>
                </c:pt>
                <c:pt idx="31">
                  <c:v>2.7452580000000001E-2</c:v>
                </c:pt>
                <c:pt idx="32">
                  <c:v>3.2788610000000003E-2</c:v>
                </c:pt>
                <c:pt idx="33">
                  <c:v>4.0502354999999997E-2</c:v>
                </c:pt>
                <c:pt idx="34">
                  <c:v>4.9740445000000001E-2</c:v>
                </c:pt>
                <c:pt idx="35">
                  <c:v>5.8710206000000001E-2</c:v>
                </c:pt>
                <c:pt idx="36">
                  <c:v>6.412901E-2</c:v>
                </c:pt>
                <c:pt idx="37">
                  <c:v>6.4050380000000004E-2</c:v>
                </c:pt>
                <c:pt idx="38">
                  <c:v>5.9377197E-2</c:v>
                </c:pt>
                <c:pt idx="39">
                  <c:v>5.2563909999999998E-2</c:v>
                </c:pt>
                <c:pt idx="40">
                  <c:v>4.5191526000000003E-2</c:v>
                </c:pt>
                <c:pt idx="41">
                  <c:v>3.8430836000000003E-2</c:v>
                </c:pt>
                <c:pt idx="42">
                  <c:v>3.2594074000000001E-2</c:v>
                </c:pt>
                <c:pt idx="43">
                  <c:v>2.9126722000000001E-2</c:v>
                </c:pt>
                <c:pt idx="44">
                  <c:v>2.9982229999999999E-2</c:v>
                </c:pt>
                <c:pt idx="45">
                  <c:v>3.3666084999999998E-2</c:v>
                </c:pt>
                <c:pt idx="46">
                  <c:v>3.6725633000000001E-2</c:v>
                </c:pt>
                <c:pt idx="47">
                  <c:v>3.6892053000000001E-2</c:v>
                </c:pt>
                <c:pt idx="48">
                  <c:v>3.5106182E-2</c:v>
                </c:pt>
                <c:pt idx="49">
                  <c:v>3.3763307999999999E-2</c:v>
                </c:pt>
                <c:pt idx="50">
                  <c:v>3.3201832000000001E-2</c:v>
                </c:pt>
                <c:pt idx="51">
                  <c:v>3.2701064000000002E-2</c:v>
                </c:pt>
                <c:pt idx="52">
                  <c:v>3.1998480000000003E-2</c:v>
                </c:pt>
                <c:pt idx="53">
                  <c:v>3.1479159999999999E-2</c:v>
                </c:pt>
                <c:pt idx="54">
                  <c:v>3.2085389999999998E-2</c:v>
                </c:pt>
                <c:pt idx="55">
                  <c:v>3.5329893000000001E-2</c:v>
                </c:pt>
                <c:pt idx="56">
                  <c:v>4.0323906E-2</c:v>
                </c:pt>
                <c:pt idx="57">
                  <c:v>4.7759234999999997E-2</c:v>
                </c:pt>
                <c:pt idx="58">
                  <c:v>5.6184555999999997E-2</c:v>
                </c:pt>
                <c:pt idx="59">
                  <c:v>6.2369293999999999E-2</c:v>
                </c:pt>
                <c:pt idx="60">
                  <c:v>6.3220639999999995E-2</c:v>
                </c:pt>
                <c:pt idx="61">
                  <c:v>6.0221276999999997E-2</c:v>
                </c:pt>
                <c:pt idx="62">
                  <c:v>5.6644697000000001E-2</c:v>
                </c:pt>
                <c:pt idx="63">
                  <c:v>5.414252E-2</c:v>
                </c:pt>
                <c:pt idx="64">
                  <c:v>5.0945259999999999E-2</c:v>
                </c:pt>
                <c:pt idx="65">
                  <c:v>4.5997824999999999E-2</c:v>
                </c:pt>
                <c:pt idx="66">
                  <c:v>4.2899113000000003E-2</c:v>
                </c:pt>
                <c:pt idx="67">
                  <c:v>4.5701239999999997E-2</c:v>
                </c:pt>
                <c:pt idx="68">
                  <c:v>5.3091414000000003E-2</c:v>
                </c:pt>
                <c:pt idx="69">
                  <c:v>5.6912900000000002E-2</c:v>
                </c:pt>
                <c:pt idx="70">
                  <c:v>5.1020782000000001E-2</c:v>
                </c:pt>
                <c:pt idx="71">
                  <c:v>3.5872605000000002E-2</c:v>
                </c:pt>
                <c:pt idx="72">
                  <c:v>1.8126132E-2</c:v>
                </c:pt>
                <c:pt idx="73">
                  <c:v>4.6415179999999999E-3</c:v>
                </c:pt>
                <c:pt idx="74">
                  <c:v>0</c:v>
                </c:pt>
                <c:pt idx="75">
                  <c:v>1.2437246000000001E-3</c:v>
                </c:pt>
                <c:pt idx="76">
                  <c:v>7.6782170000000002E-3</c:v>
                </c:pt>
                <c:pt idx="77">
                  <c:v>1.4247001E-2</c:v>
                </c:pt>
                <c:pt idx="78">
                  <c:v>1.9064101999999999E-2</c:v>
                </c:pt>
                <c:pt idx="79">
                  <c:v>2.2332272E-2</c:v>
                </c:pt>
                <c:pt idx="80">
                  <c:v>2.3803754E-2</c:v>
                </c:pt>
                <c:pt idx="81">
                  <c:v>2.2411766999999999E-2</c:v>
                </c:pt>
                <c:pt idx="82">
                  <c:v>1.7066896000000002E-2</c:v>
                </c:pt>
                <c:pt idx="83">
                  <c:v>8.9167245000000006E-3</c:v>
                </c:pt>
                <c:pt idx="84">
                  <c:v>1.1022573E-3</c:v>
                </c:pt>
                <c:pt idx="85">
                  <c:v>0</c:v>
                </c:pt>
                <c:pt idx="86">
                  <c:v>6.4800000000000003E-4</c:v>
                </c:pt>
                <c:pt idx="87">
                  <c:v>8.6178295000000002E-3</c:v>
                </c:pt>
                <c:pt idx="88">
                  <c:v>1.8717658000000002E-2</c:v>
                </c:pt>
                <c:pt idx="89">
                  <c:v>2.7713020000000001E-2</c:v>
                </c:pt>
                <c:pt idx="90">
                  <c:v>3.3707786000000003E-2</c:v>
                </c:pt>
                <c:pt idx="91">
                  <c:v>3.6468487000000001E-2</c:v>
                </c:pt>
                <c:pt idx="92">
                  <c:v>3.5601735000000002E-2</c:v>
                </c:pt>
                <c:pt idx="93">
                  <c:v>3.3653955999999999E-2</c:v>
                </c:pt>
                <c:pt idx="94">
                  <c:v>3.1427015000000003E-2</c:v>
                </c:pt>
                <c:pt idx="95">
                  <c:v>2.8086921000000001E-2</c:v>
                </c:pt>
                <c:pt idx="96">
                  <c:v>2.7284092999999999E-2</c:v>
                </c:pt>
                <c:pt idx="97">
                  <c:v>2.754289E-2</c:v>
                </c:pt>
                <c:pt idx="98">
                  <c:v>2.7840041999999999E-2</c:v>
                </c:pt>
                <c:pt idx="99">
                  <c:v>2.8275924000000001E-2</c:v>
                </c:pt>
                <c:pt idx="100">
                  <c:v>2.9494171999999999E-2</c:v>
                </c:pt>
                <c:pt idx="101">
                  <c:v>3.0063761000000001E-2</c:v>
                </c:pt>
                <c:pt idx="102">
                  <c:v>2.9576853E-2</c:v>
                </c:pt>
                <c:pt idx="103">
                  <c:v>2.9285314E-2</c:v>
                </c:pt>
                <c:pt idx="104">
                  <c:v>2.8172223E-2</c:v>
                </c:pt>
                <c:pt idx="105">
                  <c:v>2.6129920000000001E-2</c:v>
                </c:pt>
                <c:pt idx="106">
                  <c:v>2.3103543000000001E-2</c:v>
                </c:pt>
                <c:pt idx="107">
                  <c:v>1.9364038E-2</c:v>
                </c:pt>
                <c:pt idx="108">
                  <c:v>1.4636349E-2</c:v>
                </c:pt>
                <c:pt idx="109">
                  <c:v>9.1166760000000006E-3</c:v>
                </c:pt>
                <c:pt idx="110">
                  <c:v>3.4163338E-3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299-436D-8300-C32D7F9CD49C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[3]Sheet1!$D$34:$DT$34</c:f>
              <c:numCache>
                <c:formatCode>General</c:formatCode>
                <c:ptCount val="121"/>
                <c:pt idx="0">
                  <c:v>1.5663325000000001E-3</c:v>
                </c:pt>
                <c:pt idx="1">
                  <c:v>2.5737427999999998E-3</c:v>
                </c:pt>
                <c:pt idx="2">
                  <c:v>4.990642E-3</c:v>
                </c:pt>
                <c:pt idx="3">
                  <c:v>7.4720582999999998E-3</c:v>
                </c:pt>
                <c:pt idx="4">
                  <c:v>8.7076549999999999E-3</c:v>
                </c:pt>
                <c:pt idx="5">
                  <c:v>9.9603309999999994E-3</c:v>
                </c:pt>
                <c:pt idx="6">
                  <c:v>1.1527914E-2</c:v>
                </c:pt>
                <c:pt idx="7">
                  <c:v>1.1843708E-2</c:v>
                </c:pt>
                <c:pt idx="8">
                  <c:v>9.0334739999999997E-3</c:v>
                </c:pt>
                <c:pt idx="9">
                  <c:v>3.2205335E-3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1.3636701E-3</c:v>
                </c:pt>
                <c:pt idx="15">
                  <c:v>6.0263634999999996E-3</c:v>
                </c:pt>
                <c:pt idx="16">
                  <c:v>9.0942209999999996E-3</c:v>
                </c:pt>
                <c:pt idx="17">
                  <c:v>8.6125960000000001E-3</c:v>
                </c:pt>
                <c:pt idx="18">
                  <c:v>5.1713100000000001E-3</c:v>
                </c:pt>
                <c:pt idx="19">
                  <c:v>2.5300000000000002E-4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2.2100096E-3</c:v>
                </c:pt>
                <c:pt idx="26">
                  <c:v>7.3724230000000003E-3</c:v>
                </c:pt>
                <c:pt idx="27">
                  <c:v>1.2026350999999999E-2</c:v>
                </c:pt>
                <c:pt idx="28">
                  <c:v>1.6180284E-2</c:v>
                </c:pt>
                <c:pt idx="29">
                  <c:v>1.9777712999999999E-2</c:v>
                </c:pt>
                <c:pt idx="30">
                  <c:v>2.3276717999999998E-2</c:v>
                </c:pt>
                <c:pt idx="31">
                  <c:v>2.7352197000000002E-2</c:v>
                </c:pt>
                <c:pt idx="32">
                  <c:v>3.2442734000000001E-2</c:v>
                </c:pt>
                <c:pt idx="33">
                  <c:v>4.0001097999999999E-2</c:v>
                </c:pt>
                <c:pt idx="34">
                  <c:v>4.8943979999999998E-2</c:v>
                </c:pt>
                <c:pt idx="35">
                  <c:v>5.7611639999999999E-2</c:v>
                </c:pt>
                <c:pt idx="36">
                  <c:v>6.2913919999999998E-2</c:v>
                </c:pt>
                <c:pt idx="37">
                  <c:v>6.307314E-2</c:v>
                </c:pt>
                <c:pt idx="38">
                  <c:v>5.8924202000000002E-2</c:v>
                </c:pt>
                <c:pt idx="39">
                  <c:v>5.2568465000000002E-2</c:v>
                </c:pt>
                <c:pt idx="40">
                  <c:v>4.5355199999999998E-2</c:v>
                </c:pt>
                <c:pt idx="41">
                  <c:v>3.8392852999999998E-2</c:v>
                </c:pt>
                <c:pt idx="42">
                  <c:v>3.2434360000000002E-2</c:v>
                </c:pt>
                <c:pt idx="43">
                  <c:v>2.9044323E-2</c:v>
                </c:pt>
                <c:pt idx="44">
                  <c:v>3.000386E-2</c:v>
                </c:pt>
                <c:pt idx="45">
                  <c:v>3.3637933000000002E-2</c:v>
                </c:pt>
                <c:pt idx="46">
                  <c:v>3.6546032999999999E-2</c:v>
                </c:pt>
                <c:pt idx="47">
                  <c:v>3.6681972E-2</c:v>
                </c:pt>
                <c:pt idx="48">
                  <c:v>3.515418E-2</c:v>
                </c:pt>
                <c:pt idx="49">
                  <c:v>3.4007740000000002E-2</c:v>
                </c:pt>
                <c:pt idx="50">
                  <c:v>3.3380452999999997E-2</c:v>
                </c:pt>
                <c:pt idx="51">
                  <c:v>3.2582140000000002E-2</c:v>
                </c:pt>
                <c:pt idx="52">
                  <c:v>3.1548581999999999E-2</c:v>
                </c:pt>
                <c:pt idx="53">
                  <c:v>3.0748761999999999E-2</c:v>
                </c:pt>
                <c:pt idx="54">
                  <c:v>3.1198876E-2</c:v>
                </c:pt>
                <c:pt idx="55">
                  <c:v>3.4443865999999997E-2</c:v>
                </c:pt>
                <c:pt idx="56">
                  <c:v>3.9747062999999999E-2</c:v>
                </c:pt>
                <c:pt idx="57">
                  <c:v>4.7604225999999999E-2</c:v>
                </c:pt>
                <c:pt idx="58">
                  <c:v>5.6360550000000002E-2</c:v>
                </c:pt>
                <c:pt idx="59">
                  <c:v>6.2654119999999994E-2</c:v>
                </c:pt>
                <c:pt idx="60">
                  <c:v>6.3471853999999994E-2</c:v>
                </c:pt>
                <c:pt idx="61">
                  <c:v>6.0524065000000002E-2</c:v>
                </c:pt>
                <c:pt idx="62">
                  <c:v>5.7081569999999998E-2</c:v>
                </c:pt>
                <c:pt idx="63">
                  <c:v>5.4657083000000002E-2</c:v>
                </c:pt>
                <c:pt idx="64">
                  <c:v>5.1324429999999997E-2</c:v>
                </c:pt>
                <c:pt idx="65">
                  <c:v>4.6148877999999997E-2</c:v>
                </c:pt>
                <c:pt idx="66">
                  <c:v>4.2977583E-2</c:v>
                </c:pt>
                <c:pt idx="67">
                  <c:v>4.5943855999999998E-2</c:v>
                </c:pt>
                <c:pt idx="68">
                  <c:v>5.3525669999999997E-2</c:v>
                </c:pt>
                <c:pt idx="69">
                  <c:v>5.7168040000000003E-2</c:v>
                </c:pt>
                <c:pt idx="70">
                  <c:v>5.0664111999999997E-2</c:v>
                </c:pt>
                <c:pt idx="71">
                  <c:v>3.4894392000000003E-2</c:v>
                </c:pt>
                <c:pt idx="72">
                  <c:v>1.7013488E-2</c:v>
                </c:pt>
                <c:pt idx="73">
                  <c:v>4.0127909999999999E-3</c:v>
                </c:pt>
                <c:pt idx="74">
                  <c:v>0</c:v>
                </c:pt>
                <c:pt idx="75">
                  <c:v>1.9328455E-3</c:v>
                </c:pt>
                <c:pt idx="76">
                  <c:v>8.597146E-3</c:v>
                </c:pt>
                <c:pt idx="77">
                  <c:v>1.520875E-2</c:v>
                </c:pt>
                <c:pt idx="78">
                  <c:v>1.9991795E-2</c:v>
                </c:pt>
                <c:pt idx="79">
                  <c:v>2.3008358E-2</c:v>
                </c:pt>
                <c:pt idx="80">
                  <c:v>2.3861826999999999E-2</c:v>
                </c:pt>
                <c:pt idx="81">
                  <c:v>2.1615916999999998E-2</c:v>
                </c:pt>
                <c:pt idx="82">
                  <c:v>1.5537146999999999E-2</c:v>
                </c:pt>
                <c:pt idx="83">
                  <c:v>7.0523620000000004E-3</c:v>
                </c:pt>
                <c:pt idx="84">
                  <c:v>0</c:v>
                </c:pt>
                <c:pt idx="85">
                  <c:v>0</c:v>
                </c:pt>
                <c:pt idx="86">
                  <c:v>3.2899999999999997E-4</c:v>
                </c:pt>
                <c:pt idx="87">
                  <c:v>9.123562E-3</c:v>
                </c:pt>
                <c:pt idx="88">
                  <c:v>1.9819988E-2</c:v>
                </c:pt>
                <c:pt idx="89">
                  <c:v>2.9084942999999999E-2</c:v>
                </c:pt>
                <c:pt idx="90">
                  <c:v>3.4984912999999999E-2</c:v>
                </c:pt>
                <c:pt idx="91">
                  <c:v>3.7342390000000003E-2</c:v>
                </c:pt>
                <c:pt idx="92">
                  <c:v>3.6010880000000002E-2</c:v>
                </c:pt>
                <c:pt idx="93">
                  <c:v>3.3711150000000002E-2</c:v>
                </c:pt>
                <c:pt idx="94">
                  <c:v>3.131569E-2</c:v>
                </c:pt>
                <c:pt idx="95">
                  <c:v>2.8022023E-2</c:v>
                </c:pt>
                <c:pt idx="96">
                  <c:v>2.7456850000000001E-2</c:v>
                </c:pt>
                <c:pt idx="97">
                  <c:v>2.8032336000000001E-2</c:v>
                </c:pt>
                <c:pt idx="98">
                  <c:v>2.8629617999999999E-2</c:v>
                </c:pt>
                <c:pt idx="99">
                  <c:v>2.9256451999999999E-2</c:v>
                </c:pt>
                <c:pt idx="100">
                  <c:v>3.0467428000000001E-2</c:v>
                </c:pt>
                <c:pt idx="101">
                  <c:v>3.0800126000000001E-2</c:v>
                </c:pt>
                <c:pt idx="102">
                  <c:v>3.0118921999999999E-2</c:v>
                </c:pt>
                <c:pt idx="103">
                  <c:v>2.954874E-2</c:v>
                </c:pt>
                <c:pt idx="104">
                  <c:v>2.8126001000000001E-2</c:v>
                </c:pt>
                <c:pt idx="105">
                  <c:v>2.5785829999999999E-2</c:v>
                </c:pt>
                <c:pt idx="106">
                  <c:v>2.2479857999999998E-2</c:v>
                </c:pt>
                <c:pt idx="107">
                  <c:v>1.8531656000000001E-2</c:v>
                </c:pt>
                <c:pt idx="108">
                  <c:v>1.3597412999999999E-2</c:v>
                </c:pt>
                <c:pt idx="109">
                  <c:v>7.9252249999999993E-3</c:v>
                </c:pt>
                <c:pt idx="110">
                  <c:v>2.1287540000000001E-3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299-436D-8300-C32D7F9CD49C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[3]Sheet1!$D$35:$DT$35</c:f>
              <c:numCache>
                <c:formatCode>General</c:formatCode>
                <c:ptCount val="121"/>
                <c:pt idx="0">
                  <c:v>4.28E-4</c:v>
                </c:pt>
                <c:pt idx="1">
                  <c:v>1.50803E-3</c:v>
                </c:pt>
                <c:pt idx="2">
                  <c:v>3.7262737999999998E-3</c:v>
                </c:pt>
                <c:pt idx="3">
                  <c:v>6.0614706000000004E-3</c:v>
                </c:pt>
                <c:pt idx="4">
                  <c:v>7.1423559999999999E-3</c:v>
                </c:pt>
                <c:pt idx="5">
                  <c:v>8.5943015000000001E-3</c:v>
                </c:pt>
                <c:pt idx="6">
                  <c:v>1.0798455E-2</c:v>
                </c:pt>
                <c:pt idx="7">
                  <c:v>1.2051846999999999E-2</c:v>
                </c:pt>
                <c:pt idx="8">
                  <c:v>9.9221090000000001E-3</c:v>
                </c:pt>
                <c:pt idx="9">
                  <c:v>4.0742336000000002E-3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8.3100000000000003E-4</c:v>
                </c:pt>
                <c:pt idx="15">
                  <c:v>5.7669775999999997E-3</c:v>
                </c:pt>
                <c:pt idx="16">
                  <c:v>8.9103519999999999E-3</c:v>
                </c:pt>
                <c:pt idx="17">
                  <c:v>8.139472E-3</c:v>
                </c:pt>
                <c:pt idx="18">
                  <c:v>4.3528116999999996E-3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2.2087356000000001E-3</c:v>
                </c:pt>
                <c:pt idx="26">
                  <c:v>7.2387922999999996E-3</c:v>
                </c:pt>
                <c:pt idx="27">
                  <c:v>1.1748885000000001E-2</c:v>
                </c:pt>
                <c:pt idx="28">
                  <c:v>1.5870925000000001E-2</c:v>
                </c:pt>
                <c:pt idx="29">
                  <c:v>1.9526089E-2</c:v>
                </c:pt>
                <c:pt idx="30">
                  <c:v>2.3055875999999999E-2</c:v>
                </c:pt>
                <c:pt idx="31">
                  <c:v>2.7106095E-2</c:v>
                </c:pt>
                <c:pt idx="32">
                  <c:v>3.2154580000000002E-2</c:v>
                </c:pt>
                <c:pt idx="33">
                  <c:v>3.9692294000000003E-2</c:v>
                </c:pt>
                <c:pt idx="34">
                  <c:v>4.8597194000000003E-2</c:v>
                </c:pt>
                <c:pt idx="35">
                  <c:v>5.7196009999999999E-2</c:v>
                </c:pt>
                <c:pt idx="36">
                  <c:v>6.2476984999999999E-2</c:v>
                </c:pt>
                <c:pt idx="37">
                  <c:v>6.2688380000000002E-2</c:v>
                </c:pt>
                <c:pt idx="38">
                  <c:v>5.8558945000000001E-2</c:v>
                </c:pt>
                <c:pt idx="39">
                  <c:v>5.2264270000000002E-2</c:v>
                </c:pt>
                <c:pt idx="40">
                  <c:v>4.5139850000000002E-2</c:v>
                </c:pt>
                <c:pt idx="41">
                  <c:v>3.8463405999999999E-2</c:v>
                </c:pt>
                <c:pt idx="42">
                  <c:v>3.2771926E-2</c:v>
                </c:pt>
                <c:pt idx="43">
                  <c:v>2.9565149999999998E-2</c:v>
                </c:pt>
                <c:pt idx="44">
                  <c:v>3.0572787000000001E-2</c:v>
                </c:pt>
                <c:pt idx="45">
                  <c:v>3.4111414E-2</c:v>
                </c:pt>
                <c:pt idx="46">
                  <c:v>3.6792512999999999E-2</c:v>
                </c:pt>
                <c:pt idx="47">
                  <c:v>3.6602926000000001E-2</c:v>
                </c:pt>
                <c:pt idx="48">
                  <c:v>3.4652293000000001E-2</c:v>
                </c:pt>
                <c:pt idx="49">
                  <c:v>3.3132873E-2</c:v>
                </c:pt>
                <c:pt idx="50">
                  <c:v>3.2354010000000002E-2</c:v>
                </c:pt>
                <c:pt idx="51">
                  <c:v>3.1842947000000003E-2</c:v>
                </c:pt>
                <c:pt idx="52">
                  <c:v>3.1381786000000002E-2</c:v>
                </c:pt>
                <c:pt idx="53">
                  <c:v>3.1183900000000001E-2</c:v>
                </c:pt>
                <c:pt idx="54">
                  <c:v>3.184439E-2</c:v>
                </c:pt>
                <c:pt idx="55">
                  <c:v>3.4810180000000003E-2</c:v>
                </c:pt>
                <c:pt idx="56">
                  <c:v>3.9529566000000002E-2</c:v>
                </c:pt>
                <c:pt idx="57">
                  <c:v>4.6947820000000001E-2</c:v>
                </c:pt>
                <c:pt idx="58">
                  <c:v>5.5553730000000003E-2</c:v>
                </c:pt>
                <c:pt idx="59">
                  <c:v>6.1958055999999997E-2</c:v>
                </c:pt>
                <c:pt idx="60">
                  <c:v>6.3024453999999994E-2</c:v>
                </c:pt>
                <c:pt idx="61">
                  <c:v>6.0231168000000002E-2</c:v>
                </c:pt>
                <c:pt idx="62">
                  <c:v>5.6771177999999999E-2</c:v>
                </c:pt>
                <c:pt idx="63">
                  <c:v>5.4261259999999999E-2</c:v>
                </c:pt>
                <c:pt idx="64">
                  <c:v>5.1083732E-2</c:v>
                </c:pt>
                <c:pt idx="65">
                  <c:v>4.6391170000000002E-2</c:v>
                </c:pt>
                <c:pt idx="66">
                  <c:v>4.3909993000000001E-2</c:v>
                </c:pt>
                <c:pt idx="67">
                  <c:v>4.7427654E-2</c:v>
                </c:pt>
                <c:pt idx="68">
                  <c:v>5.5062853000000002E-2</c:v>
                </c:pt>
                <c:pt idx="69">
                  <c:v>5.8276985000000003E-2</c:v>
                </c:pt>
                <c:pt idx="70">
                  <c:v>5.0973073000000001E-2</c:v>
                </c:pt>
                <c:pt idx="71">
                  <c:v>3.4268897E-2</c:v>
                </c:pt>
                <c:pt idx="72">
                  <c:v>1.5721835E-2</c:v>
                </c:pt>
                <c:pt idx="73">
                  <c:v>2.6637989000000001E-3</c:v>
                </c:pt>
                <c:pt idx="74">
                  <c:v>0</c:v>
                </c:pt>
                <c:pt idx="75">
                  <c:v>2.1132599E-3</c:v>
                </c:pt>
                <c:pt idx="76">
                  <c:v>9.5214340000000005E-3</c:v>
                </c:pt>
                <c:pt idx="77">
                  <c:v>1.6329728000000002E-2</c:v>
                </c:pt>
                <c:pt idx="78">
                  <c:v>2.0778034000000001E-2</c:v>
                </c:pt>
                <c:pt idx="79">
                  <c:v>2.3271993000000001E-2</c:v>
                </c:pt>
                <c:pt idx="80">
                  <c:v>2.3829078E-2</c:v>
                </c:pt>
                <c:pt idx="81">
                  <c:v>2.166206E-2</c:v>
                </c:pt>
                <c:pt idx="82">
                  <c:v>1.5891727000000001E-2</c:v>
                </c:pt>
                <c:pt idx="83">
                  <c:v>7.6308901999999996E-3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8.2655320000000008E-3</c:v>
                </c:pt>
                <c:pt idx="88">
                  <c:v>1.8737659E-2</c:v>
                </c:pt>
                <c:pt idx="89">
                  <c:v>2.7996021999999999E-2</c:v>
                </c:pt>
                <c:pt idx="90">
                  <c:v>3.4116465999999998E-2</c:v>
                </c:pt>
                <c:pt idx="91">
                  <c:v>3.676865E-2</c:v>
                </c:pt>
                <c:pt idx="92">
                  <c:v>3.5667136000000002E-2</c:v>
                </c:pt>
                <c:pt idx="93">
                  <c:v>3.3466774999999997E-2</c:v>
                </c:pt>
                <c:pt idx="94">
                  <c:v>3.1056896000000001E-2</c:v>
                </c:pt>
                <c:pt idx="95">
                  <c:v>2.7684031000000001E-2</c:v>
                </c:pt>
                <c:pt idx="96">
                  <c:v>2.6971700000000001E-2</c:v>
                </c:pt>
                <c:pt idx="97">
                  <c:v>2.7479598000000001E-2</c:v>
                </c:pt>
                <c:pt idx="98">
                  <c:v>2.8113004E-2</c:v>
                </c:pt>
                <c:pt idx="99">
                  <c:v>2.8859247000000001E-2</c:v>
                </c:pt>
                <c:pt idx="100">
                  <c:v>3.024234E-2</c:v>
                </c:pt>
                <c:pt idx="101">
                  <c:v>3.0814649999999999E-2</c:v>
                </c:pt>
                <c:pt idx="102">
                  <c:v>3.0331383E-2</c:v>
                </c:pt>
                <c:pt idx="103">
                  <c:v>2.9927898000000001E-2</c:v>
                </c:pt>
                <c:pt idx="104">
                  <c:v>2.8631397999999999E-2</c:v>
                </c:pt>
                <c:pt idx="105">
                  <c:v>2.6373304E-2</c:v>
                </c:pt>
                <c:pt idx="106">
                  <c:v>2.3111606E-2</c:v>
                </c:pt>
                <c:pt idx="107">
                  <c:v>1.9190667000000002E-2</c:v>
                </c:pt>
                <c:pt idx="108">
                  <c:v>1.4220821999999999E-2</c:v>
                </c:pt>
                <c:pt idx="109">
                  <c:v>8.4971339999999999E-3</c:v>
                </c:pt>
                <c:pt idx="110">
                  <c:v>2.6211245E-3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F299-436D-8300-C32D7F9CD49C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[3]Sheet1!$D$36:$DT$36</c:f>
              <c:numCache>
                <c:formatCode>General</c:formatCode>
                <c:ptCount val="121"/>
                <c:pt idx="0">
                  <c:v>1.9912494000000002E-3</c:v>
                </c:pt>
                <c:pt idx="1">
                  <c:v>2.6557170000000001E-3</c:v>
                </c:pt>
                <c:pt idx="2">
                  <c:v>3.9870979999999997E-3</c:v>
                </c:pt>
                <c:pt idx="3">
                  <c:v>5.6336420000000003E-3</c:v>
                </c:pt>
                <c:pt idx="4">
                  <c:v>6.5134987000000002E-3</c:v>
                </c:pt>
                <c:pt idx="5">
                  <c:v>8.22611E-3</c:v>
                </c:pt>
                <c:pt idx="6">
                  <c:v>1.0717638999999999E-2</c:v>
                </c:pt>
                <c:pt idx="7">
                  <c:v>1.2062547E-2</c:v>
                </c:pt>
                <c:pt idx="8">
                  <c:v>9.8972460000000002E-3</c:v>
                </c:pt>
                <c:pt idx="9">
                  <c:v>4.1118637000000001E-3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9.2500000000000004E-4</c:v>
                </c:pt>
                <c:pt idx="15">
                  <c:v>5.4572750000000001E-3</c:v>
                </c:pt>
                <c:pt idx="16">
                  <c:v>8.2709959999999992E-3</c:v>
                </c:pt>
                <c:pt idx="17">
                  <c:v>7.5400933E-3</c:v>
                </c:pt>
                <c:pt idx="18">
                  <c:v>3.9257390000000001E-3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2.8090292999999999E-3</c:v>
                </c:pt>
                <c:pt idx="26">
                  <c:v>7.3803150000000001E-3</c:v>
                </c:pt>
                <c:pt idx="27">
                  <c:v>1.14187235E-2</c:v>
                </c:pt>
                <c:pt idx="28">
                  <c:v>1.5266282500000001E-2</c:v>
                </c:pt>
                <c:pt idx="29">
                  <c:v>1.8908675999999999E-2</c:v>
                </c:pt>
                <c:pt idx="30">
                  <c:v>2.2457989000000001E-2</c:v>
                </c:pt>
                <c:pt idx="31">
                  <c:v>2.6401704000000002E-2</c:v>
                </c:pt>
                <c:pt idx="32">
                  <c:v>3.1239333000000001E-2</c:v>
                </c:pt>
                <c:pt idx="33">
                  <c:v>3.8802112999999999E-2</c:v>
                </c:pt>
                <c:pt idx="34">
                  <c:v>4.8079393999999998E-2</c:v>
                </c:pt>
                <c:pt idx="35">
                  <c:v>5.7282705000000003E-2</c:v>
                </c:pt>
                <c:pt idx="36">
                  <c:v>6.3010099999999999E-2</c:v>
                </c:pt>
                <c:pt idx="37">
                  <c:v>6.3336454E-2</c:v>
                </c:pt>
                <c:pt idx="38">
                  <c:v>5.8992456999999998E-2</c:v>
                </c:pt>
                <c:pt idx="39">
                  <c:v>5.2400794000000001E-2</c:v>
                </c:pt>
                <c:pt idx="40">
                  <c:v>4.5057327000000001E-2</c:v>
                </c:pt>
                <c:pt idx="41">
                  <c:v>3.8089062999999999E-2</c:v>
                </c:pt>
                <c:pt idx="42">
                  <c:v>3.2195568000000001E-2</c:v>
                </c:pt>
                <c:pt idx="43">
                  <c:v>2.8834953999999999E-2</c:v>
                </c:pt>
                <c:pt idx="44">
                  <c:v>2.9735102999999999E-2</c:v>
                </c:pt>
                <c:pt idx="45">
                  <c:v>3.3257670000000003E-2</c:v>
                </c:pt>
                <c:pt idx="46">
                  <c:v>3.6080945000000003E-2</c:v>
                </c:pt>
                <c:pt idx="47">
                  <c:v>3.6116651999999999E-2</c:v>
                </c:pt>
                <c:pt idx="48">
                  <c:v>3.4538023000000001E-2</c:v>
                </c:pt>
                <c:pt idx="49">
                  <c:v>3.3450375999999997E-2</c:v>
                </c:pt>
                <c:pt idx="50">
                  <c:v>3.3036280000000001E-2</c:v>
                </c:pt>
                <c:pt idx="51">
                  <c:v>3.2588395999999999E-2</c:v>
                </c:pt>
                <c:pt idx="52">
                  <c:v>3.1807385000000001E-2</c:v>
                </c:pt>
                <c:pt idx="53">
                  <c:v>3.0978858000000001E-2</c:v>
                </c:pt>
                <c:pt idx="54">
                  <c:v>3.1018868000000002E-2</c:v>
                </c:pt>
                <c:pt idx="55">
                  <c:v>3.3666460000000002E-2</c:v>
                </c:pt>
                <c:pt idx="56">
                  <c:v>3.8499831999999998E-2</c:v>
                </c:pt>
                <c:pt idx="57">
                  <c:v>4.6321385E-2</c:v>
                </c:pt>
                <c:pt idx="58">
                  <c:v>5.5344919999999999E-2</c:v>
                </c:pt>
                <c:pt idx="59">
                  <c:v>6.1953630000000003E-2</c:v>
                </c:pt>
                <c:pt idx="60">
                  <c:v>6.2965035000000003E-2</c:v>
                </c:pt>
                <c:pt idx="61">
                  <c:v>6.0094743999999999E-2</c:v>
                </c:pt>
                <c:pt idx="62">
                  <c:v>5.6768816E-2</c:v>
                </c:pt>
                <c:pt idx="63">
                  <c:v>5.4606896000000002E-2</c:v>
                </c:pt>
                <c:pt idx="64">
                  <c:v>5.1642463E-2</c:v>
                </c:pt>
                <c:pt idx="65">
                  <c:v>4.6814232999999997E-2</c:v>
                </c:pt>
                <c:pt idx="66">
                  <c:v>4.3884706000000002E-2</c:v>
                </c:pt>
                <c:pt idx="67">
                  <c:v>4.6897652999999997E-2</c:v>
                </c:pt>
                <c:pt idx="68">
                  <c:v>5.4149184000000003E-2</c:v>
                </c:pt>
                <c:pt idx="69">
                  <c:v>5.7141355999999997E-2</c:v>
                </c:pt>
                <c:pt idx="70">
                  <c:v>4.9930250000000002E-2</c:v>
                </c:pt>
                <c:pt idx="71">
                  <c:v>3.3852343E-2</c:v>
                </c:pt>
                <c:pt idx="72">
                  <c:v>1.6425553999999998E-2</c:v>
                </c:pt>
                <c:pt idx="73">
                  <c:v>4.4720024000000002E-3</c:v>
                </c:pt>
                <c:pt idx="74">
                  <c:v>8.3900000000000001E-4</c:v>
                </c:pt>
                <c:pt idx="75">
                  <c:v>3.9237650000000001E-3</c:v>
                </c:pt>
                <c:pt idx="76">
                  <c:v>1.0323021E-2</c:v>
                </c:pt>
                <c:pt idx="77">
                  <c:v>1.6184328000000001E-2</c:v>
                </c:pt>
                <c:pt idx="78">
                  <c:v>2.0177145E-2</c:v>
                </c:pt>
                <c:pt idx="79">
                  <c:v>2.2721584999999999E-2</c:v>
                </c:pt>
                <c:pt idx="80">
                  <c:v>2.3550002E-2</c:v>
                </c:pt>
                <c:pt idx="81">
                  <c:v>2.1609573E-2</c:v>
                </c:pt>
                <c:pt idx="82">
                  <c:v>1.5921880999999999E-2</c:v>
                </c:pt>
                <c:pt idx="83">
                  <c:v>7.6032406999999996E-3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7.7377740000000002E-3</c:v>
                </c:pt>
                <c:pt idx="88">
                  <c:v>1.8325662E-2</c:v>
                </c:pt>
                <c:pt idx="89">
                  <c:v>2.7869595E-2</c:v>
                </c:pt>
                <c:pt idx="90">
                  <c:v>3.4269189999999998E-2</c:v>
                </c:pt>
                <c:pt idx="91">
                  <c:v>3.7226908000000003E-2</c:v>
                </c:pt>
                <c:pt idx="92">
                  <c:v>3.6255374999999999E-2</c:v>
                </c:pt>
                <c:pt idx="93">
                  <c:v>3.4030629999999999E-2</c:v>
                </c:pt>
                <c:pt idx="94">
                  <c:v>3.1516250000000003E-2</c:v>
                </c:pt>
                <c:pt idx="95">
                  <c:v>2.7990208999999999E-2</c:v>
                </c:pt>
                <c:pt idx="96">
                  <c:v>2.7196366E-2</c:v>
                </c:pt>
                <c:pt idx="97">
                  <c:v>2.7747389000000001E-2</c:v>
                </c:pt>
                <c:pt idx="98">
                  <c:v>2.8530777E-2</c:v>
                </c:pt>
                <c:pt idx="99">
                  <c:v>2.9433304E-2</c:v>
                </c:pt>
                <c:pt idx="100">
                  <c:v>3.0853202999999999E-2</c:v>
                </c:pt>
                <c:pt idx="101">
                  <c:v>3.1260554000000003E-2</c:v>
                </c:pt>
                <c:pt idx="102">
                  <c:v>3.0652005E-2</c:v>
                </c:pt>
                <c:pt idx="103">
                  <c:v>3.0003976000000002E-2</c:v>
                </c:pt>
                <c:pt idx="104">
                  <c:v>2.8418079999999998E-2</c:v>
                </c:pt>
                <c:pt idx="105">
                  <c:v>2.5868599999999999E-2</c:v>
                </c:pt>
                <c:pt idx="106">
                  <c:v>2.2320881000000001E-2</c:v>
                </c:pt>
                <c:pt idx="107">
                  <c:v>1.8172046000000001E-2</c:v>
                </c:pt>
                <c:pt idx="108">
                  <c:v>1.2977828E-2</c:v>
                </c:pt>
                <c:pt idx="109">
                  <c:v>7.0935097000000003E-3</c:v>
                </c:pt>
                <c:pt idx="110">
                  <c:v>1.1439429000000001E-3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F299-436D-8300-C32D7F9CD49C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[3]Sheet1!$D$37:$DT$37</c:f>
              <c:numCache>
                <c:formatCode>General</c:formatCode>
                <c:ptCount val="121"/>
                <c:pt idx="0">
                  <c:v>1.426028E-3</c:v>
                </c:pt>
                <c:pt idx="1">
                  <c:v>2.3546349999999999E-3</c:v>
                </c:pt>
                <c:pt idx="2">
                  <c:v>4.5857824999999998E-3</c:v>
                </c:pt>
                <c:pt idx="3">
                  <c:v>6.513179E-3</c:v>
                </c:pt>
                <c:pt idx="4">
                  <c:v>7.0915366999999997E-3</c:v>
                </c:pt>
                <c:pt idx="5">
                  <c:v>7.9847909999999998E-3</c:v>
                </c:pt>
                <c:pt idx="6">
                  <c:v>9.7257764999999999E-3</c:v>
                </c:pt>
                <c:pt idx="7">
                  <c:v>1.0920697E-2</c:v>
                </c:pt>
                <c:pt idx="8">
                  <c:v>9.2182549999999999E-3</c:v>
                </c:pt>
                <c:pt idx="9">
                  <c:v>4.1514895999999997E-3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1.5598369000000001E-3</c:v>
                </c:pt>
                <c:pt idx="15">
                  <c:v>6.2657920000000001E-3</c:v>
                </c:pt>
                <c:pt idx="16">
                  <c:v>9.2075690000000005E-3</c:v>
                </c:pt>
                <c:pt idx="17">
                  <c:v>8.2844279999999999E-3</c:v>
                </c:pt>
                <c:pt idx="18">
                  <c:v>4.3887249999999996E-3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2.3788546999999999E-3</c:v>
                </c:pt>
                <c:pt idx="26">
                  <c:v>7.3733497000000002E-3</c:v>
                </c:pt>
                <c:pt idx="27">
                  <c:v>1.1781745E-2</c:v>
                </c:pt>
                <c:pt idx="28">
                  <c:v>1.6021431999999999E-2</c:v>
                </c:pt>
                <c:pt idx="29">
                  <c:v>2.0018003999999999E-2</c:v>
                </c:pt>
                <c:pt idx="30">
                  <c:v>2.3863402999999998E-2</c:v>
                </c:pt>
                <c:pt idx="31">
                  <c:v>2.7912559999999999E-2</c:v>
                </c:pt>
                <c:pt idx="32">
                  <c:v>3.2581407999999999E-2</c:v>
                </c:pt>
                <c:pt idx="33">
                  <c:v>3.9789735999999999E-2</c:v>
                </c:pt>
                <c:pt idx="34">
                  <c:v>4.8642535000000001E-2</c:v>
                </c:pt>
                <c:pt idx="35">
                  <c:v>5.7369320000000001E-2</c:v>
                </c:pt>
                <c:pt idx="36">
                  <c:v>6.252104E-2</c:v>
                </c:pt>
                <c:pt idx="37">
                  <c:v>6.2221855E-2</c:v>
                </c:pt>
                <c:pt idx="38">
                  <c:v>5.7285123E-2</c:v>
                </c:pt>
                <c:pt idx="39">
                  <c:v>5.0347105000000003E-2</c:v>
                </c:pt>
                <c:pt idx="40">
                  <c:v>4.3028972999999998E-2</c:v>
                </c:pt>
                <c:pt idx="41">
                  <c:v>3.6574584E-2</c:v>
                </c:pt>
                <c:pt idx="42">
                  <c:v>3.1373723999999999E-2</c:v>
                </c:pt>
                <c:pt idx="43">
                  <c:v>2.8637704999999999E-2</c:v>
                </c:pt>
                <c:pt idx="44">
                  <c:v>2.9901192E-2</c:v>
                </c:pt>
                <c:pt idx="45">
                  <c:v>3.3528473000000003E-2</c:v>
                </c:pt>
                <c:pt idx="46">
                  <c:v>3.6354773E-2</c:v>
                </c:pt>
                <c:pt idx="47">
                  <c:v>3.6379590000000003E-2</c:v>
                </c:pt>
                <c:pt idx="48">
                  <c:v>3.4816227999999998E-2</c:v>
                </c:pt>
                <c:pt idx="49">
                  <c:v>3.3902504E-2</c:v>
                </c:pt>
                <c:pt idx="50">
                  <c:v>3.3764146000000002E-2</c:v>
                </c:pt>
                <c:pt idx="51">
                  <c:v>3.3551739999999997E-2</c:v>
                </c:pt>
                <c:pt idx="52">
                  <c:v>3.2731759999999999E-2</c:v>
                </c:pt>
                <c:pt idx="53">
                  <c:v>3.1462570000000002E-2</c:v>
                </c:pt>
                <c:pt idx="54">
                  <c:v>3.0845236000000002E-2</c:v>
                </c:pt>
                <c:pt idx="55">
                  <c:v>3.2943945000000002E-2</c:v>
                </c:pt>
                <c:pt idx="56">
                  <c:v>3.7536189999999997E-2</c:v>
                </c:pt>
                <c:pt idx="57">
                  <c:v>4.5350215999999999E-2</c:v>
                </c:pt>
                <c:pt idx="58">
                  <c:v>5.4526819999999997E-2</c:v>
                </c:pt>
                <c:pt idx="59">
                  <c:v>6.1380796000000001E-2</c:v>
                </c:pt>
                <c:pt idx="60">
                  <c:v>6.2648419999999996E-2</c:v>
                </c:pt>
                <c:pt idx="61">
                  <c:v>5.9946746000000002E-2</c:v>
                </c:pt>
                <c:pt idx="62">
                  <c:v>5.668782E-2</c:v>
                </c:pt>
                <c:pt idx="63">
                  <c:v>5.4571092000000002E-2</c:v>
                </c:pt>
                <c:pt idx="64">
                  <c:v>5.1638227000000002E-2</c:v>
                </c:pt>
                <c:pt idx="65">
                  <c:v>4.6779750000000002E-2</c:v>
                </c:pt>
                <c:pt idx="66">
                  <c:v>4.362489E-2</c:v>
                </c:pt>
                <c:pt idx="67">
                  <c:v>4.6305288E-2</c:v>
                </c:pt>
                <c:pt idx="68">
                  <c:v>5.3447797999999998E-2</c:v>
                </c:pt>
                <c:pt idx="69">
                  <c:v>5.6758995999999999E-2</c:v>
                </c:pt>
                <c:pt idx="70">
                  <c:v>5.0107225999999998E-2</c:v>
                </c:pt>
                <c:pt idx="71">
                  <c:v>3.4347652999999999E-2</c:v>
                </c:pt>
                <c:pt idx="72">
                  <c:v>1.6658592999999999E-2</c:v>
                </c:pt>
                <c:pt idx="73">
                  <c:v>4.1075590000000002E-3</c:v>
                </c:pt>
                <c:pt idx="74">
                  <c:v>1.3100000000000001E-4</c:v>
                </c:pt>
                <c:pt idx="75">
                  <c:v>3.5066634999999999E-3</c:v>
                </c:pt>
                <c:pt idx="76">
                  <c:v>1.0662927000000001E-2</c:v>
                </c:pt>
                <c:pt idx="77">
                  <c:v>1.7268347E-2</c:v>
                </c:pt>
                <c:pt idx="78">
                  <c:v>2.1636276999999999E-2</c:v>
                </c:pt>
                <c:pt idx="79">
                  <c:v>2.4084729999999999E-2</c:v>
                </c:pt>
                <c:pt idx="80">
                  <c:v>2.444292E-2</c:v>
                </c:pt>
                <c:pt idx="81">
                  <c:v>2.1842905999999999E-2</c:v>
                </c:pt>
                <c:pt idx="82">
                  <c:v>1.546294E-2</c:v>
                </c:pt>
                <c:pt idx="83">
                  <c:v>6.6197510000000001E-3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7.5016366000000001E-3</c:v>
                </c:pt>
                <c:pt idx="88">
                  <c:v>1.8351975999999999E-2</c:v>
                </c:pt>
                <c:pt idx="89">
                  <c:v>2.7949715E-2</c:v>
                </c:pt>
                <c:pt idx="90">
                  <c:v>3.4401785999999997E-2</c:v>
                </c:pt>
                <c:pt idx="91">
                  <c:v>3.7350469999999997E-2</c:v>
                </c:pt>
                <c:pt idx="92">
                  <c:v>3.6364692999999997E-2</c:v>
                </c:pt>
                <c:pt idx="93">
                  <c:v>3.4095100000000003E-2</c:v>
                </c:pt>
                <c:pt idx="94">
                  <c:v>3.1510990000000003E-2</c:v>
                </c:pt>
                <c:pt idx="95">
                  <c:v>2.7965304999999999E-2</c:v>
                </c:pt>
                <c:pt idx="96">
                  <c:v>2.7164025000000001E-2</c:v>
                </c:pt>
                <c:pt idx="97">
                  <c:v>2.7687396999999999E-2</c:v>
                </c:pt>
                <c:pt idx="98">
                  <c:v>2.8419371999999998E-2</c:v>
                </c:pt>
                <c:pt idx="99">
                  <c:v>2.9245703000000001E-2</c:v>
                </c:pt>
                <c:pt idx="100">
                  <c:v>3.0594550000000002E-2</c:v>
                </c:pt>
                <c:pt idx="101">
                  <c:v>3.1005787E-2</c:v>
                </c:pt>
                <c:pt idx="102">
                  <c:v>3.0439569999999999E-2</c:v>
                </c:pt>
                <c:pt idx="103">
                  <c:v>2.9917785999999998E-2</c:v>
                </c:pt>
                <c:pt idx="104">
                  <c:v>2.8483173000000001E-2</c:v>
                </c:pt>
                <c:pt idx="105">
                  <c:v>2.6090289999999999E-2</c:v>
                </c:pt>
                <c:pt idx="106">
                  <c:v>2.2704713000000001E-2</c:v>
                </c:pt>
                <c:pt idx="107">
                  <c:v>1.8688373000000001E-2</c:v>
                </c:pt>
                <c:pt idx="108">
                  <c:v>1.3641278999999999E-2</c:v>
                </c:pt>
                <c:pt idx="109">
                  <c:v>7.8797169999999996E-3</c:v>
                </c:pt>
                <c:pt idx="110">
                  <c:v>2.0136319E-3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F299-436D-8300-C32D7F9CD49C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[3]Sheet1!$D$38:$DT$38</c:f>
              <c:numCache>
                <c:formatCode>General</c:formatCode>
                <c:ptCount val="121"/>
                <c:pt idx="0">
                  <c:v>1.7860106E-3</c:v>
                </c:pt>
                <c:pt idx="1">
                  <c:v>2.8893854000000001E-3</c:v>
                </c:pt>
                <c:pt idx="2">
                  <c:v>5.5362335000000004E-3</c:v>
                </c:pt>
                <c:pt idx="3">
                  <c:v>7.4319E-3</c:v>
                </c:pt>
                <c:pt idx="4">
                  <c:v>7.8656384999999992E-3</c:v>
                </c:pt>
                <c:pt idx="5">
                  <c:v>8.5696309999999994E-3</c:v>
                </c:pt>
                <c:pt idx="6">
                  <c:v>1.0227379999999999E-2</c:v>
                </c:pt>
                <c:pt idx="7">
                  <c:v>1.1225752E-2</c:v>
                </c:pt>
                <c:pt idx="8">
                  <c:v>9.05129E-3</c:v>
                </c:pt>
                <c:pt idx="9">
                  <c:v>3.3025641000000001E-3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1.4843790000000001E-3</c:v>
                </c:pt>
                <c:pt idx="15">
                  <c:v>6.3327180000000002E-3</c:v>
                </c:pt>
                <c:pt idx="16">
                  <c:v>9.5164069999999993E-3</c:v>
                </c:pt>
                <c:pt idx="17">
                  <c:v>8.992112E-3</c:v>
                </c:pt>
                <c:pt idx="18">
                  <c:v>5.2277725000000001E-3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1.4324333E-3</c:v>
                </c:pt>
                <c:pt idx="26">
                  <c:v>6.4743630000000003E-3</c:v>
                </c:pt>
                <c:pt idx="27">
                  <c:v>1.1280293E-2</c:v>
                </c:pt>
                <c:pt idx="28">
                  <c:v>1.5911477E-2</c:v>
                </c:pt>
                <c:pt idx="29">
                  <c:v>2.0011665000000001E-2</c:v>
                </c:pt>
                <c:pt idx="30">
                  <c:v>2.3861008E-2</c:v>
                </c:pt>
                <c:pt idx="31">
                  <c:v>2.8002098E-2</c:v>
                </c:pt>
                <c:pt idx="32">
                  <c:v>3.2874430000000003E-2</c:v>
                </c:pt>
                <c:pt idx="33">
                  <c:v>4.0068526E-2</c:v>
                </c:pt>
                <c:pt idx="34">
                  <c:v>4.8546172999999998E-2</c:v>
                </c:pt>
                <c:pt idx="35">
                  <c:v>5.6632936000000002E-2</c:v>
                </c:pt>
                <c:pt idx="36">
                  <c:v>6.1342045999999997E-2</c:v>
                </c:pt>
                <c:pt idx="37">
                  <c:v>6.1132222E-2</c:v>
                </c:pt>
                <c:pt idx="38">
                  <c:v>5.6804902999999997E-2</c:v>
                </c:pt>
                <c:pt idx="39">
                  <c:v>5.0465994E-2</c:v>
                </c:pt>
                <c:pt idx="40">
                  <c:v>4.3235663000000001E-2</c:v>
                </c:pt>
                <c:pt idx="41">
                  <c:v>3.6574780000000001E-2</c:v>
                </c:pt>
                <c:pt idx="42">
                  <c:v>3.0981584999999999E-2</c:v>
                </c:pt>
                <c:pt idx="43">
                  <c:v>2.8131455E-2</c:v>
                </c:pt>
                <c:pt idx="44">
                  <c:v>2.9688701000000001E-2</c:v>
                </c:pt>
                <c:pt idx="45">
                  <c:v>3.3815650000000003E-2</c:v>
                </c:pt>
                <c:pt idx="46">
                  <c:v>3.7001843999999999E-2</c:v>
                </c:pt>
                <c:pt idx="47">
                  <c:v>3.7052481999999998E-2</c:v>
                </c:pt>
                <c:pt idx="48">
                  <c:v>3.5031229999999997E-2</c:v>
                </c:pt>
                <c:pt idx="49">
                  <c:v>3.3443689999999998E-2</c:v>
                </c:pt>
                <c:pt idx="50">
                  <c:v>3.2756015999999999E-2</c:v>
                </c:pt>
                <c:pt idx="51">
                  <c:v>3.2481395000000003E-2</c:v>
                </c:pt>
                <c:pt idx="52">
                  <c:v>3.2112534999999998E-2</c:v>
                </c:pt>
                <c:pt idx="53">
                  <c:v>3.1474439999999999E-2</c:v>
                </c:pt>
                <c:pt idx="54">
                  <c:v>3.1272019999999998E-2</c:v>
                </c:pt>
                <c:pt idx="55">
                  <c:v>3.3432959999999998E-2</c:v>
                </c:pt>
                <c:pt idx="56">
                  <c:v>3.7782813999999998E-2</c:v>
                </c:pt>
                <c:pt idx="57">
                  <c:v>4.5374848000000002E-2</c:v>
                </c:pt>
                <c:pt idx="58">
                  <c:v>5.4431710000000001E-2</c:v>
                </c:pt>
                <c:pt idx="59">
                  <c:v>6.115574E-2</c:v>
                </c:pt>
                <c:pt idx="60">
                  <c:v>6.2117387000000003E-2</c:v>
                </c:pt>
                <c:pt idx="61">
                  <c:v>5.8932789999999999E-2</c:v>
                </c:pt>
                <c:pt idx="62">
                  <c:v>5.5196772999999998E-2</c:v>
                </c:pt>
                <c:pt idx="63">
                  <c:v>5.2849559999999997E-2</c:v>
                </c:pt>
                <c:pt idx="64">
                  <c:v>5.0059060000000002E-2</c:v>
                </c:pt>
                <c:pt idx="65">
                  <c:v>4.5719936000000003E-2</c:v>
                </c:pt>
                <c:pt idx="66">
                  <c:v>4.3461225999999999E-2</c:v>
                </c:pt>
                <c:pt idx="67">
                  <c:v>4.7242105E-2</c:v>
                </c:pt>
                <c:pt idx="68">
                  <c:v>5.52594E-2</c:v>
                </c:pt>
                <c:pt idx="69">
                  <c:v>5.8753571999999997E-2</c:v>
                </c:pt>
                <c:pt idx="70">
                  <c:v>5.1531094999999999E-2</c:v>
                </c:pt>
                <c:pt idx="71">
                  <c:v>3.4859004999999998E-2</c:v>
                </c:pt>
                <c:pt idx="72">
                  <c:v>1.6565131E-2</c:v>
                </c:pt>
                <c:pt idx="73">
                  <c:v>4.0334969999999996E-3</c:v>
                </c:pt>
                <c:pt idx="74">
                  <c:v>4.95E-4</c:v>
                </c:pt>
                <c:pt idx="75">
                  <c:v>4.2080473999999996E-3</c:v>
                </c:pt>
                <c:pt idx="76">
                  <c:v>1.120286E-2</c:v>
                </c:pt>
                <c:pt idx="77">
                  <c:v>1.7144264999999999E-2</c:v>
                </c:pt>
                <c:pt idx="78">
                  <c:v>2.0824457000000001E-2</c:v>
                </c:pt>
                <c:pt idx="79">
                  <c:v>2.3036368000000002E-2</c:v>
                </c:pt>
                <c:pt idx="80">
                  <c:v>2.3658559999999999E-2</c:v>
                </c:pt>
                <c:pt idx="81">
                  <c:v>2.1508533999999999E-2</c:v>
                </c:pt>
                <c:pt idx="82">
                  <c:v>1.5429243E-2</c:v>
                </c:pt>
                <c:pt idx="83">
                  <c:v>6.6080260000000004E-3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7.4139130000000003E-3</c:v>
                </c:pt>
                <c:pt idx="88">
                  <c:v>1.851937E-2</c:v>
                </c:pt>
                <c:pt idx="89">
                  <c:v>2.8323399999999999E-2</c:v>
                </c:pt>
                <c:pt idx="90">
                  <c:v>3.487618E-2</c:v>
                </c:pt>
                <c:pt idx="91">
                  <c:v>3.7728934999999998E-2</c:v>
                </c:pt>
                <c:pt idx="92">
                  <c:v>3.6454569999999999E-2</c:v>
                </c:pt>
                <c:pt idx="93">
                  <c:v>3.376788E-2</c:v>
                </c:pt>
                <c:pt idx="94">
                  <c:v>3.0716292999999999E-2</c:v>
                </c:pt>
                <c:pt idx="95">
                  <c:v>2.6860135E-2</c:v>
                </c:pt>
                <c:pt idx="96">
                  <c:v>2.5869023000000001E-2</c:v>
                </c:pt>
                <c:pt idx="97">
                  <c:v>2.6399679999999998E-2</c:v>
                </c:pt>
                <c:pt idx="98">
                  <c:v>2.7339248E-2</c:v>
                </c:pt>
                <c:pt idx="99">
                  <c:v>2.8522603000000001E-2</c:v>
                </c:pt>
                <c:pt idx="100">
                  <c:v>3.0276167999999999E-2</c:v>
                </c:pt>
                <c:pt idx="101">
                  <c:v>3.0962294000000001E-2</c:v>
                </c:pt>
                <c:pt idx="102">
                  <c:v>3.0796496E-2</c:v>
                </c:pt>
                <c:pt idx="103">
                  <c:v>3.0552027999999998E-2</c:v>
                </c:pt>
                <c:pt idx="104">
                  <c:v>2.9308074999999999E-2</c:v>
                </c:pt>
                <c:pt idx="105">
                  <c:v>2.7029675E-2</c:v>
                </c:pt>
                <c:pt idx="106">
                  <c:v>2.3688635E-2</c:v>
                </c:pt>
                <c:pt idx="107">
                  <c:v>1.9676931000000002E-2</c:v>
                </c:pt>
                <c:pt idx="108">
                  <c:v>1.4550016000000001E-2</c:v>
                </c:pt>
                <c:pt idx="109">
                  <c:v>8.6878649999999995E-3</c:v>
                </c:pt>
                <c:pt idx="110">
                  <c:v>2.7030585000000001E-3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F299-436D-8300-C32D7F9CD49C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[3]Sheet1!$D$39:$DT$39</c:f>
              <c:numCache>
                <c:formatCode>General</c:formatCode>
                <c:ptCount val="121"/>
                <c:pt idx="0">
                  <c:v>1.7353736999999999E-3</c:v>
                </c:pt>
                <c:pt idx="1">
                  <c:v>2.7331552000000002E-3</c:v>
                </c:pt>
                <c:pt idx="2">
                  <c:v>5.1317858000000001E-3</c:v>
                </c:pt>
                <c:pt idx="3">
                  <c:v>7.4348970000000002E-3</c:v>
                </c:pt>
                <c:pt idx="4">
                  <c:v>8.2488969999999998E-3</c:v>
                </c:pt>
                <c:pt idx="5">
                  <c:v>8.8884710000000002E-3</c:v>
                </c:pt>
                <c:pt idx="6">
                  <c:v>9.9233780000000001E-3</c:v>
                </c:pt>
                <c:pt idx="7">
                  <c:v>1.0430352E-2</c:v>
                </c:pt>
                <c:pt idx="8">
                  <c:v>8.3567590000000001E-3</c:v>
                </c:pt>
                <c:pt idx="9">
                  <c:v>3.2929634E-3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1.9130028000000001E-3</c:v>
                </c:pt>
                <c:pt idx="15">
                  <c:v>7.160563E-3</c:v>
                </c:pt>
                <c:pt idx="16">
                  <c:v>1.0343497E-2</c:v>
                </c:pt>
                <c:pt idx="17">
                  <c:v>9.3482589999999994E-3</c:v>
                </c:pt>
                <c:pt idx="18">
                  <c:v>5.1185186000000001E-3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1.7640383E-3</c:v>
                </c:pt>
                <c:pt idx="26">
                  <c:v>6.7116143E-3</c:v>
                </c:pt>
                <c:pt idx="27">
                  <c:v>1.0996155000000001E-2</c:v>
                </c:pt>
                <c:pt idx="28">
                  <c:v>1.4983701E-2</c:v>
                </c:pt>
                <c:pt idx="29">
                  <c:v>1.8740933000000001E-2</c:v>
                </c:pt>
                <c:pt idx="30">
                  <c:v>2.2455042000000001E-2</c:v>
                </c:pt>
                <c:pt idx="31">
                  <c:v>2.6540266E-2</c:v>
                </c:pt>
                <c:pt idx="32">
                  <c:v>3.1374079999999999E-2</c:v>
                </c:pt>
                <c:pt idx="33">
                  <c:v>3.8874819999999997E-2</c:v>
                </c:pt>
                <c:pt idx="34">
                  <c:v>4.815937E-2</c:v>
                </c:pt>
                <c:pt idx="35">
                  <c:v>5.7341799999999998E-2</c:v>
                </c:pt>
                <c:pt idx="36">
                  <c:v>6.2845020000000001E-2</c:v>
                </c:pt>
                <c:pt idx="37">
                  <c:v>6.2736996000000003E-2</c:v>
                </c:pt>
                <c:pt idx="38">
                  <c:v>5.7713248000000002E-2</c:v>
                </c:pt>
                <c:pt idx="39">
                  <c:v>5.0497845E-2</c:v>
                </c:pt>
                <c:pt idx="40">
                  <c:v>4.2751793000000003E-2</c:v>
                </c:pt>
                <c:pt idx="41">
                  <c:v>3.590368E-2</c:v>
                </c:pt>
                <c:pt idx="42">
                  <c:v>3.0431329999999999E-2</c:v>
                </c:pt>
                <c:pt idx="43">
                  <c:v>2.7598576999999999E-2</c:v>
                </c:pt>
                <c:pt idx="44">
                  <c:v>2.8927478999999999E-2</c:v>
                </c:pt>
                <c:pt idx="45">
                  <c:v>3.2735500000000001E-2</c:v>
                </c:pt>
                <c:pt idx="46">
                  <c:v>3.5758246E-2</c:v>
                </c:pt>
                <c:pt idx="47">
                  <c:v>3.6002472000000001E-2</c:v>
                </c:pt>
                <c:pt idx="48">
                  <c:v>3.4604000000000003E-2</c:v>
                </c:pt>
                <c:pt idx="49">
                  <c:v>3.3846937000000001E-2</c:v>
                </c:pt>
                <c:pt idx="50">
                  <c:v>3.3869669999999998E-2</c:v>
                </c:pt>
                <c:pt idx="51">
                  <c:v>3.3917099999999999E-2</c:v>
                </c:pt>
                <c:pt idx="52">
                  <c:v>3.3315387000000002E-2</c:v>
                </c:pt>
                <c:pt idx="53">
                  <c:v>3.2026529999999998E-2</c:v>
                </c:pt>
                <c:pt idx="54">
                  <c:v>3.1035931999999999E-2</c:v>
                </c:pt>
                <c:pt idx="55">
                  <c:v>3.2546666000000002E-2</c:v>
                </c:pt>
                <c:pt idx="56">
                  <c:v>3.6589301999999997E-2</c:v>
                </c:pt>
                <c:pt idx="57">
                  <c:v>4.4165905999999998E-2</c:v>
                </c:pt>
                <c:pt idx="58">
                  <c:v>5.3341380000000001E-2</c:v>
                </c:pt>
                <c:pt idx="59">
                  <c:v>6.0269583000000002E-2</c:v>
                </c:pt>
                <c:pt idx="60">
                  <c:v>6.1612844E-2</c:v>
                </c:pt>
                <c:pt idx="61">
                  <c:v>5.9065036000000001E-2</c:v>
                </c:pt>
                <c:pt idx="62">
                  <c:v>5.6111168000000003E-2</c:v>
                </c:pt>
                <c:pt idx="63">
                  <c:v>5.4446950000000001E-2</c:v>
                </c:pt>
                <c:pt idx="64">
                  <c:v>5.1967483000000002E-2</c:v>
                </c:pt>
                <c:pt idx="65">
                  <c:v>4.7396250000000001E-2</c:v>
                </c:pt>
                <c:pt idx="66">
                  <c:v>4.4416253000000003E-2</c:v>
                </c:pt>
                <c:pt idx="67">
                  <c:v>4.7353345999999998E-2</c:v>
                </c:pt>
                <c:pt idx="68">
                  <c:v>5.4755459999999999E-2</c:v>
                </c:pt>
                <c:pt idx="69">
                  <c:v>5.8109543999999999E-2</c:v>
                </c:pt>
                <c:pt idx="70">
                  <c:v>5.1049619999999997E-2</c:v>
                </c:pt>
                <c:pt idx="71">
                  <c:v>3.4607331999999998E-2</c:v>
                </c:pt>
                <c:pt idx="72">
                  <c:v>1.6426975E-2</c:v>
                </c:pt>
                <c:pt idx="73">
                  <c:v>3.9057005E-3</c:v>
                </c:pt>
                <c:pt idx="74">
                  <c:v>4.37E-4</c:v>
                </c:pt>
                <c:pt idx="75">
                  <c:v>4.3945709999999999E-3</c:v>
                </c:pt>
                <c:pt idx="76">
                  <c:v>1.1820211000000001E-2</c:v>
                </c:pt>
                <c:pt idx="77">
                  <c:v>1.8256338E-2</c:v>
                </c:pt>
                <c:pt idx="78">
                  <c:v>2.2292139999999998E-2</c:v>
                </c:pt>
                <c:pt idx="79">
                  <c:v>2.4558835000000001E-2</c:v>
                </c:pt>
                <c:pt idx="80">
                  <c:v>2.4869908E-2</c:v>
                </c:pt>
                <c:pt idx="81">
                  <c:v>2.2131623999999999E-2</c:v>
                </c:pt>
                <c:pt idx="82">
                  <c:v>1.5344007E-2</c:v>
                </c:pt>
                <c:pt idx="83">
                  <c:v>5.8299716999999996E-3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5.7476545000000002E-3</c:v>
                </c:pt>
                <c:pt idx="88">
                  <c:v>1.7293264999999999E-2</c:v>
                </c:pt>
                <c:pt idx="89">
                  <c:v>2.7759349999999999E-2</c:v>
                </c:pt>
                <c:pt idx="90">
                  <c:v>3.4870640000000001E-2</c:v>
                </c:pt>
                <c:pt idx="91">
                  <c:v>3.8244269999999997E-2</c:v>
                </c:pt>
                <c:pt idx="92">
                  <c:v>3.7251156000000001E-2</c:v>
                </c:pt>
                <c:pt idx="93">
                  <c:v>3.471312E-2</c:v>
                </c:pt>
                <c:pt idx="94">
                  <c:v>3.1725536999999998E-2</c:v>
                </c:pt>
                <c:pt idx="95">
                  <c:v>2.779326E-2</c:v>
                </c:pt>
                <c:pt idx="96">
                  <c:v>2.6762877000000001E-2</c:v>
                </c:pt>
                <c:pt idx="97">
                  <c:v>2.7283648000000001E-2</c:v>
                </c:pt>
                <c:pt idx="98">
                  <c:v>2.8248901999999999E-2</c:v>
                </c:pt>
                <c:pt idx="99">
                  <c:v>2.9441291000000001E-2</c:v>
                </c:pt>
                <c:pt idx="100">
                  <c:v>3.1110513999999999E-2</c:v>
                </c:pt>
                <c:pt idx="101">
                  <c:v>3.1674355000000001E-2</c:v>
                </c:pt>
                <c:pt idx="102">
                  <c:v>3.1270477999999997E-2</c:v>
                </c:pt>
                <c:pt idx="103">
                  <c:v>3.0753447E-2</c:v>
                </c:pt>
                <c:pt idx="104">
                  <c:v>2.9216143999999999E-2</c:v>
                </c:pt>
                <c:pt idx="105">
                  <c:v>2.665375E-2</c:v>
                </c:pt>
                <c:pt idx="106">
                  <c:v>2.3041852000000002E-2</c:v>
                </c:pt>
                <c:pt idx="107">
                  <c:v>1.8772433000000002E-2</c:v>
                </c:pt>
                <c:pt idx="108">
                  <c:v>1.3446084000000001E-2</c:v>
                </c:pt>
                <c:pt idx="109">
                  <c:v>7.4262516999999998E-3</c:v>
                </c:pt>
                <c:pt idx="110">
                  <c:v>1.3404118E-3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F299-436D-8300-C32D7F9CD49C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[3]Sheet1!$D$40:$DT$40</c:f>
              <c:numCache>
                <c:formatCode>General</c:formatCode>
                <c:ptCount val="121"/>
                <c:pt idx="0">
                  <c:v>1.6972502E-3</c:v>
                </c:pt>
                <c:pt idx="1">
                  <c:v>2.8819117999999999E-3</c:v>
                </c:pt>
                <c:pt idx="2">
                  <c:v>5.2821086999999996E-3</c:v>
                </c:pt>
                <c:pt idx="3">
                  <c:v>7.0624440000000002E-3</c:v>
                </c:pt>
                <c:pt idx="4">
                  <c:v>7.4614099999999999E-3</c:v>
                </c:pt>
                <c:pt idx="5">
                  <c:v>8.3552069999999999E-3</c:v>
                </c:pt>
                <c:pt idx="6">
                  <c:v>1.0289888000000001E-2</c:v>
                </c:pt>
                <c:pt idx="7">
                  <c:v>1.1547418E-2</c:v>
                </c:pt>
                <c:pt idx="8">
                  <c:v>9.4514750000000008E-3</c:v>
                </c:pt>
                <c:pt idx="9">
                  <c:v>3.6811244000000002E-3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2.2115910000000002E-3</c:v>
                </c:pt>
                <c:pt idx="15">
                  <c:v>7.1087577000000001E-3</c:v>
                </c:pt>
                <c:pt idx="16">
                  <c:v>1.0030440999999999E-2</c:v>
                </c:pt>
                <c:pt idx="17">
                  <c:v>8.9640169999999995E-3</c:v>
                </c:pt>
                <c:pt idx="18">
                  <c:v>4.7223665999999997E-3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1.2241579999999999E-3</c:v>
                </c:pt>
                <c:pt idx="26">
                  <c:v>6.3870749999999999E-3</c:v>
                </c:pt>
                <c:pt idx="27">
                  <c:v>1.1129468E-2</c:v>
                </c:pt>
                <c:pt idx="28">
                  <c:v>1.5610651999999999E-2</c:v>
                </c:pt>
                <c:pt idx="29">
                  <c:v>1.9651671999999999E-2</c:v>
                </c:pt>
                <c:pt idx="30">
                  <c:v>2.3637548000000001E-2</c:v>
                </c:pt>
                <c:pt idx="31">
                  <c:v>2.8031460000000001E-2</c:v>
                </c:pt>
                <c:pt idx="32">
                  <c:v>3.3008269999999999E-2</c:v>
                </c:pt>
                <c:pt idx="33">
                  <c:v>4.0366544999999997E-2</c:v>
                </c:pt>
                <c:pt idx="34">
                  <c:v>4.8994570000000001E-2</c:v>
                </c:pt>
                <c:pt idx="35">
                  <c:v>5.7315119999999997E-2</c:v>
                </c:pt>
                <c:pt idx="36">
                  <c:v>6.2181964999999999E-2</c:v>
                </c:pt>
                <c:pt idx="37">
                  <c:v>6.1805583999999997E-2</c:v>
                </c:pt>
                <c:pt idx="38">
                  <c:v>5.6987999999999997E-2</c:v>
                </c:pt>
                <c:pt idx="39">
                  <c:v>5.0221282999999999E-2</c:v>
                </c:pt>
                <c:pt idx="40">
                  <c:v>4.2778820000000002E-2</c:v>
                </c:pt>
                <c:pt idx="41">
                  <c:v>3.5984565000000003E-2</c:v>
                </c:pt>
                <c:pt idx="42">
                  <c:v>3.0295006999999999E-2</c:v>
                </c:pt>
                <c:pt idx="43">
                  <c:v>2.7430772999999999E-2</c:v>
                </c:pt>
                <c:pt idx="44">
                  <c:v>2.9069193E-2</c:v>
                </c:pt>
                <c:pt idx="45">
                  <c:v>3.3350530000000003E-2</c:v>
                </c:pt>
                <c:pt idx="46">
                  <c:v>3.6481276E-2</c:v>
                </c:pt>
                <c:pt idx="47">
                  <c:v>3.6299190000000002E-2</c:v>
                </c:pt>
                <c:pt idx="48">
                  <c:v>3.4401136999999998E-2</c:v>
                </c:pt>
                <c:pt idx="49">
                  <c:v>3.3405485999999998E-2</c:v>
                </c:pt>
                <c:pt idx="50">
                  <c:v>3.3537696999999998E-2</c:v>
                </c:pt>
                <c:pt idx="51">
                  <c:v>3.3746063999999999E-2</c:v>
                </c:pt>
                <c:pt idx="52">
                  <c:v>3.3234864000000003E-2</c:v>
                </c:pt>
                <c:pt idx="53">
                  <c:v>3.2088472999999999E-2</c:v>
                </c:pt>
                <c:pt idx="54">
                  <c:v>3.1370424000000001E-2</c:v>
                </c:pt>
                <c:pt idx="55">
                  <c:v>3.3206883999999999E-2</c:v>
                </c:pt>
                <c:pt idx="56">
                  <c:v>3.7342741999999998E-2</c:v>
                </c:pt>
                <c:pt idx="57">
                  <c:v>4.4704675999999999E-2</c:v>
                </c:pt>
                <c:pt idx="58">
                  <c:v>5.3558136999999999E-2</c:v>
                </c:pt>
                <c:pt idx="59">
                  <c:v>6.0284339999999999E-2</c:v>
                </c:pt>
                <c:pt idx="60">
                  <c:v>6.1598763000000001E-2</c:v>
                </c:pt>
                <c:pt idx="61">
                  <c:v>5.8979200000000002E-2</c:v>
                </c:pt>
                <c:pt idx="62">
                  <c:v>5.5826146E-2</c:v>
                </c:pt>
                <c:pt idx="63">
                  <c:v>5.3931094999999998E-2</c:v>
                </c:pt>
                <c:pt idx="64">
                  <c:v>5.1328007000000002E-2</c:v>
                </c:pt>
                <c:pt idx="65">
                  <c:v>4.6829328000000003E-2</c:v>
                </c:pt>
                <c:pt idx="66">
                  <c:v>4.4072878000000003E-2</c:v>
                </c:pt>
                <c:pt idx="67">
                  <c:v>4.7258175999999999E-2</c:v>
                </c:pt>
                <c:pt idx="68">
                  <c:v>5.4875939999999998E-2</c:v>
                </c:pt>
                <c:pt idx="69">
                  <c:v>5.8312719999999998E-2</c:v>
                </c:pt>
                <c:pt idx="70">
                  <c:v>5.1228743E-2</c:v>
                </c:pt>
                <c:pt idx="71">
                  <c:v>3.4668959999999999E-2</c:v>
                </c:pt>
                <c:pt idx="72">
                  <c:v>1.6275996000000001E-2</c:v>
                </c:pt>
                <c:pt idx="73">
                  <c:v>3.4918643E-3</c:v>
                </c:pt>
                <c:pt idx="74">
                  <c:v>0</c:v>
                </c:pt>
                <c:pt idx="75">
                  <c:v>3.8785670999999999E-3</c:v>
                </c:pt>
                <c:pt idx="76">
                  <c:v>1.1583371E-2</c:v>
                </c:pt>
                <c:pt idx="77">
                  <c:v>1.8279047999999999E-2</c:v>
                </c:pt>
                <c:pt idx="78">
                  <c:v>2.233131E-2</c:v>
                </c:pt>
                <c:pt idx="79">
                  <c:v>2.4399733E-2</c:v>
                </c:pt>
                <c:pt idx="80">
                  <c:v>2.4509400000000001E-2</c:v>
                </c:pt>
                <c:pt idx="81">
                  <c:v>2.1723624E-2</c:v>
                </c:pt>
                <c:pt idx="82">
                  <c:v>1.5096185999999999E-2</c:v>
                </c:pt>
                <c:pt idx="83">
                  <c:v>5.9269066000000002E-3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6.854705E-3</c:v>
                </c:pt>
                <c:pt idx="88">
                  <c:v>1.8025927000000001E-2</c:v>
                </c:pt>
                <c:pt idx="89">
                  <c:v>2.7836092E-2</c:v>
                </c:pt>
                <c:pt idx="90">
                  <c:v>3.4362335000000001E-2</c:v>
                </c:pt>
                <c:pt idx="91">
                  <c:v>3.7235245E-2</c:v>
                </c:pt>
                <c:pt idx="92">
                  <c:v>3.613276E-2</c:v>
                </c:pt>
                <c:pt idx="93">
                  <c:v>3.3715777000000002E-2</c:v>
                </c:pt>
                <c:pt idx="94">
                  <c:v>3.0981720000000001E-2</c:v>
                </c:pt>
                <c:pt idx="95">
                  <c:v>2.7387809999999999E-2</c:v>
                </c:pt>
                <c:pt idx="96">
                  <c:v>2.6593924000000001E-2</c:v>
                </c:pt>
                <c:pt idx="97">
                  <c:v>2.7205490999999998E-2</c:v>
                </c:pt>
                <c:pt idx="98">
                  <c:v>2.8128185999999999E-2</c:v>
                </c:pt>
                <c:pt idx="99">
                  <c:v>2.9198808999999999E-2</c:v>
                </c:pt>
                <c:pt idx="100">
                  <c:v>3.0762382000000001E-2</c:v>
                </c:pt>
                <c:pt idx="101">
                  <c:v>3.1183729E-2</c:v>
                </c:pt>
                <c:pt idx="102">
                  <c:v>3.0818135999999999E-2</c:v>
                </c:pt>
                <c:pt idx="103">
                  <c:v>3.0378809999999999E-2</c:v>
                </c:pt>
                <c:pt idx="104">
                  <c:v>2.8964380000000001E-2</c:v>
                </c:pt>
                <c:pt idx="105">
                  <c:v>2.6551034000000001E-2</c:v>
                </c:pt>
                <c:pt idx="106">
                  <c:v>2.3106562000000001E-2</c:v>
                </c:pt>
                <c:pt idx="107">
                  <c:v>1.9043918999999999E-2</c:v>
                </c:pt>
                <c:pt idx="108">
                  <c:v>1.3881297000000001E-2</c:v>
                </c:pt>
                <c:pt idx="109">
                  <c:v>8.0135099999999997E-3</c:v>
                </c:pt>
                <c:pt idx="110">
                  <c:v>2.0721948000000001E-3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F299-436D-8300-C32D7F9CD49C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[3]Sheet1!$D$41:$DT$41</c:f>
              <c:numCache>
                <c:formatCode>General</c:formatCode>
                <c:ptCount val="121"/>
                <c:pt idx="0">
                  <c:v>2.0905777E-3</c:v>
                </c:pt>
                <c:pt idx="1">
                  <c:v>2.8229513999999999E-3</c:v>
                </c:pt>
                <c:pt idx="2">
                  <c:v>4.8247669999999998E-3</c:v>
                </c:pt>
                <c:pt idx="3">
                  <c:v>6.3390130000000001E-3</c:v>
                </c:pt>
                <c:pt idx="4">
                  <c:v>6.9099290000000004E-3</c:v>
                </c:pt>
                <c:pt idx="5">
                  <c:v>8.1362589999999999E-3</c:v>
                </c:pt>
                <c:pt idx="6">
                  <c:v>1.0209426000000001E-2</c:v>
                </c:pt>
                <c:pt idx="7">
                  <c:v>1.1455279000000001E-2</c:v>
                </c:pt>
                <c:pt idx="8">
                  <c:v>9.4484730000000006E-3</c:v>
                </c:pt>
                <c:pt idx="9">
                  <c:v>3.9610019999999999E-3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1.7739048E-3</c:v>
                </c:pt>
                <c:pt idx="15">
                  <c:v>6.7378710000000003E-3</c:v>
                </c:pt>
                <c:pt idx="16">
                  <c:v>9.7663760000000002E-3</c:v>
                </c:pt>
                <c:pt idx="17">
                  <c:v>8.7387490000000005E-3</c:v>
                </c:pt>
                <c:pt idx="18">
                  <c:v>4.6770917000000002E-3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1.4091481999999999E-3</c:v>
                </c:pt>
                <c:pt idx="26">
                  <c:v>6.8110297000000004E-3</c:v>
                </c:pt>
                <c:pt idx="27">
                  <c:v>1.1501600000000001E-2</c:v>
                </c:pt>
                <c:pt idx="28">
                  <c:v>1.5775689999999998E-2</c:v>
                </c:pt>
                <c:pt idx="29">
                  <c:v>1.9678472999999998E-2</c:v>
                </c:pt>
                <c:pt idx="30">
                  <c:v>2.3696716999999999E-2</c:v>
                </c:pt>
                <c:pt idx="31">
                  <c:v>2.8114216000000001E-2</c:v>
                </c:pt>
                <c:pt idx="32">
                  <c:v>3.2994922000000003E-2</c:v>
                </c:pt>
                <c:pt idx="33">
                  <c:v>3.9826013E-2</c:v>
                </c:pt>
                <c:pt idx="34">
                  <c:v>4.7902666000000003E-2</c:v>
                </c:pt>
                <c:pt idx="35">
                  <c:v>5.5812053E-2</c:v>
                </c:pt>
                <c:pt idx="36">
                  <c:v>6.0583713999999997E-2</c:v>
                </c:pt>
                <c:pt idx="37">
                  <c:v>6.0498428E-2</c:v>
                </c:pt>
                <c:pt idx="38">
                  <c:v>5.6040473E-2</c:v>
                </c:pt>
                <c:pt idx="39">
                  <c:v>4.9427359999999997E-2</c:v>
                </c:pt>
                <c:pt idx="40">
                  <c:v>4.2010355999999999E-2</c:v>
                </c:pt>
                <c:pt idx="41">
                  <c:v>3.5308734000000001E-2</c:v>
                </c:pt>
                <c:pt idx="42">
                  <c:v>2.9988669999999999E-2</c:v>
                </c:pt>
                <c:pt idx="43">
                  <c:v>2.7541507E-2</c:v>
                </c:pt>
                <c:pt idx="44">
                  <c:v>2.9296624E-2</c:v>
                </c:pt>
                <c:pt idx="45">
                  <c:v>3.3410624E-2</c:v>
                </c:pt>
                <c:pt idx="46">
                  <c:v>3.6508619999999999E-2</c:v>
                </c:pt>
                <c:pt idx="47">
                  <c:v>3.6721206999999999E-2</c:v>
                </c:pt>
                <c:pt idx="48">
                  <c:v>3.5181894999999998E-2</c:v>
                </c:pt>
                <c:pt idx="49">
                  <c:v>3.4117351999999997E-2</c:v>
                </c:pt>
                <c:pt idx="50">
                  <c:v>3.3591639999999999E-2</c:v>
                </c:pt>
                <c:pt idx="51">
                  <c:v>3.3161309999999999E-2</c:v>
                </c:pt>
                <c:pt idx="52">
                  <c:v>3.2551869999999997E-2</c:v>
                </c:pt>
                <c:pt idx="53">
                  <c:v>3.1747293000000003E-2</c:v>
                </c:pt>
                <c:pt idx="54">
                  <c:v>3.1400564999999998E-2</c:v>
                </c:pt>
                <c:pt idx="55">
                  <c:v>3.321462E-2</c:v>
                </c:pt>
                <c:pt idx="56">
                  <c:v>3.7047860000000002E-2</c:v>
                </c:pt>
                <c:pt idx="57">
                  <c:v>4.4041549999999999E-2</c:v>
                </c:pt>
                <c:pt idx="58">
                  <c:v>5.2686915000000001E-2</c:v>
                </c:pt>
                <c:pt idx="59">
                  <c:v>5.9470266000000001E-2</c:v>
                </c:pt>
                <c:pt idx="60">
                  <c:v>6.1001162999999997E-2</c:v>
                </c:pt>
                <c:pt idx="61">
                  <c:v>5.8664290000000001E-2</c:v>
                </c:pt>
                <c:pt idx="62">
                  <c:v>5.5704429999999999E-2</c:v>
                </c:pt>
                <c:pt idx="63">
                  <c:v>5.3905487000000002E-2</c:v>
                </c:pt>
                <c:pt idx="64">
                  <c:v>5.146568E-2</c:v>
                </c:pt>
                <c:pt idx="65">
                  <c:v>4.7140090000000003E-2</c:v>
                </c:pt>
                <c:pt idx="66">
                  <c:v>4.445756E-2</c:v>
                </c:pt>
                <c:pt idx="67">
                  <c:v>4.7562926999999998E-2</c:v>
                </c:pt>
                <c:pt idx="68">
                  <c:v>5.5027026999999999E-2</c:v>
                </c:pt>
                <c:pt idx="69">
                  <c:v>5.8429834E-2</c:v>
                </c:pt>
                <c:pt idx="70">
                  <c:v>5.1446770000000003E-2</c:v>
                </c:pt>
                <c:pt idx="71">
                  <c:v>3.5065513E-2</c:v>
                </c:pt>
                <c:pt idx="72">
                  <c:v>1.6961098000000001E-2</c:v>
                </c:pt>
                <c:pt idx="73">
                  <c:v>4.5152726000000001E-3</c:v>
                </c:pt>
                <c:pt idx="74">
                  <c:v>1.0724848999999999E-3</c:v>
                </c:pt>
                <c:pt idx="75">
                  <c:v>4.9412995999999999E-3</c:v>
                </c:pt>
                <c:pt idx="76">
                  <c:v>1.2174957E-2</c:v>
                </c:pt>
                <c:pt idx="77">
                  <c:v>1.8343182E-2</c:v>
                </c:pt>
                <c:pt idx="78">
                  <c:v>2.1943513000000001E-2</c:v>
                </c:pt>
                <c:pt idx="79">
                  <c:v>2.3588787999999999E-2</c:v>
                </c:pt>
                <c:pt idx="80">
                  <c:v>2.3374898000000002E-2</c:v>
                </c:pt>
                <c:pt idx="81">
                  <c:v>2.056065E-2</c:v>
                </c:pt>
                <c:pt idx="82">
                  <c:v>1.4321619000000001E-2</c:v>
                </c:pt>
                <c:pt idx="83">
                  <c:v>5.8334279999999999E-3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7.5251839999999999E-3</c:v>
                </c:pt>
                <c:pt idx="88">
                  <c:v>1.8178130000000001E-2</c:v>
                </c:pt>
                <c:pt idx="89">
                  <c:v>2.7565477000000001E-2</c:v>
                </c:pt>
                <c:pt idx="90">
                  <c:v>3.3751477000000002E-2</c:v>
                </c:pt>
                <c:pt idx="91">
                  <c:v>3.6454766999999999E-2</c:v>
                </c:pt>
                <c:pt idx="92">
                  <c:v>3.5328305999999997E-2</c:v>
                </c:pt>
                <c:pt idx="93">
                  <c:v>3.3012079999999999E-2</c:v>
                </c:pt>
                <c:pt idx="94">
                  <c:v>3.0486187000000001E-2</c:v>
                </c:pt>
                <c:pt idx="95">
                  <c:v>2.713778E-2</c:v>
                </c:pt>
                <c:pt idx="96">
                  <c:v>2.6594497000000002E-2</c:v>
                </c:pt>
                <c:pt idx="97">
                  <c:v>2.7450883999999998E-2</c:v>
                </c:pt>
                <c:pt idx="98">
                  <c:v>2.8556683999999999E-2</c:v>
                </c:pt>
                <c:pt idx="99">
                  <c:v>2.9739205000000001E-2</c:v>
                </c:pt>
                <c:pt idx="100">
                  <c:v>3.1346260000000001E-2</c:v>
                </c:pt>
                <c:pt idx="101">
                  <c:v>3.1932629999999997E-2</c:v>
                </c:pt>
                <c:pt idx="102">
                  <c:v>3.1506140000000002E-2</c:v>
                </c:pt>
                <c:pt idx="103">
                  <c:v>3.1038654999999998E-2</c:v>
                </c:pt>
                <c:pt idx="104">
                  <c:v>2.9597756999999999E-2</c:v>
                </c:pt>
                <c:pt idx="105">
                  <c:v>2.7162327999999999E-2</c:v>
                </c:pt>
                <c:pt idx="106">
                  <c:v>2.3699512999999998E-2</c:v>
                </c:pt>
                <c:pt idx="107">
                  <c:v>1.9598803000000001E-2</c:v>
                </c:pt>
                <c:pt idx="108">
                  <c:v>1.4402154E-2</c:v>
                </c:pt>
                <c:pt idx="109">
                  <c:v>8.4828360000000005E-3</c:v>
                </c:pt>
                <c:pt idx="110">
                  <c:v>2.4382103999999998E-3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F299-436D-8300-C32D7F9CD49C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[3]Sheet1!$D$42:$DT$42</c:f>
              <c:numCache>
                <c:formatCode>General</c:formatCode>
                <c:ptCount val="121"/>
                <c:pt idx="0">
                  <c:v>6.3900000000000003E-4</c:v>
                </c:pt>
                <c:pt idx="1">
                  <c:v>1.8035464E-3</c:v>
                </c:pt>
                <c:pt idx="2">
                  <c:v>4.1152460000000004E-3</c:v>
                </c:pt>
                <c:pt idx="3">
                  <c:v>6.0409503000000003E-3</c:v>
                </c:pt>
                <c:pt idx="4">
                  <c:v>6.883012E-3</c:v>
                </c:pt>
                <c:pt idx="5">
                  <c:v>8.2472440000000008E-3</c:v>
                </c:pt>
                <c:pt idx="6">
                  <c:v>1.0537235000000001E-2</c:v>
                </c:pt>
                <c:pt idx="7">
                  <c:v>1.2067744E-2</c:v>
                </c:pt>
                <c:pt idx="8">
                  <c:v>1.0268779E-2</c:v>
                </c:pt>
                <c:pt idx="9">
                  <c:v>4.6410495000000001E-3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1.106555E-3</c:v>
                </c:pt>
                <c:pt idx="15">
                  <c:v>6.0861125E-3</c:v>
                </c:pt>
                <c:pt idx="16">
                  <c:v>9.3040074999999993E-3</c:v>
                </c:pt>
                <c:pt idx="17">
                  <c:v>8.5926560000000006E-3</c:v>
                </c:pt>
                <c:pt idx="18">
                  <c:v>4.7004637E-3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1.6659540999999999E-3</c:v>
                </c:pt>
                <c:pt idx="26">
                  <c:v>6.6806254999999997E-3</c:v>
                </c:pt>
                <c:pt idx="27">
                  <c:v>1.1030867E-2</c:v>
                </c:pt>
                <c:pt idx="28">
                  <c:v>1.5086814E-2</c:v>
                </c:pt>
                <c:pt idx="29">
                  <c:v>1.8860611999999999E-2</c:v>
                </c:pt>
                <c:pt idx="30">
                  <c:v>2.2717182999999998E-2</c:v>
                </c:pt>
                <c:pt idx="31">
                  <c:v>2.7087465000000002E-2</c:v>
                </c:pt>
                <c:pt idx="32">
                  <c:v>3.2208000000000001E-2</c:v>
                </c:pt>
                <c:pt idx="33">
                  <c:v>3.9635785E-2</c:v>
                </c:pt>
                <c:pt idx="34">
                  <c:v>4.8498012E-2</c:v>
                </c:pt>
                <c:pt idx="35">
                  <c:v>5.7130753999999999E-2</c:v>
                </c:pt>
                <c:pt idx="36">
                  <c:v>6.2314026000000002E-2</c:v>
                </c:pt>
                <c:pt idx="37">
                  <c:v>6.2111764999999999E-2</c:v>
                </c:pt>
                <c:pt idx="38">
                  <c:v>5.7270702E-2</c:v>
                </c:pt>
                <c:pt idx="39">
                  <c:v>5.0039123999999997E-2</c:v>
                </c:pt>
                <c:pt idx="40">
                  <c:v>4.2101827000000001E-2</c:v>
                </c:pt>
                <c:pt idx="41">
                  <c:v>3.4915215999999999E-2</c:v>
                </c:pt>
                <c:pt idx="42">
                  <c:v>2.9253766E-2</c:v>
                </c:pt>
                <c:pt idx="43">
                  <c:v>2.6696286999999999E-2</c:v>
                </c:pt>
                <c:pt idx="44">
                  <c:v>2.8646675999999999E-2</c:v>
                </c:pt>
                <c:pt idx="45">
                  <c:v>3.3058855999999998E-2</c:v>
                </c:pt>
                <c:pt idx="46">
                  <c:v>3.6405776000000001E-2</c:v>
                </c:pt>
                <c:pt idx="47">
                  <c:v>3.6716150000000003E-2</c:v>
                </c:pt>
                <c:pt idx="48">
                  <c:v>3.5285539999999997E-2</c:v>
                </c:pt>
                <c:pt idx="49">
                  <c:v>3.4457700000000001E-2</c:v>
                </c:pt>
                <c:pt idx="50">
                  <c:v>3.4299723999999997E-2</c:v>
                </c:pt>
                <c:pt idx="51">
                  <c:v>3.4143534000000003E-2</c:v>
                </c:pt>
                <c:pt idx="52">
                  <c:v>3.3439150000000001E-2</c:v>
                </c:pt>
                <c:pt idx="53">
                  <c:v>3.2214930000000003E-2</c:v>
                </c:pt>
                <c:pt idx="54">
                  <c:v>3.1342078000000002E-2</c:v>
                </c:pt>
                <c:pt idx="55">
                  <c:v>3.2927386000000003E-2</c:v>
                </c:pt>
                <c:pt idx="56">
                  <c:v>3.6956634000000002E-2</c:v>
                </c:pt>
                <c:pt idx="57">
                  <c:v>4.4383800000000001E-2</c:v>
                </c:pt>
                <c:pt idx="58">
                  <c:v>5.3225773999999997E-2</c:v>
                </c:pt>
                <c:pt idx="59">
                  <c:v>5.9719886999999999E-2</c:v>
                </c:pt>
                <c:pt idx="60">
                  <c:v>6.0602978000000002E-2</c:v>
                </c:pt>
                <c:pt idx="61">
                  <c:v>5.7699489999999999E-2</c:v>
                </c:pt>
                <c:pt idx="62">
                  <c:v>5.4557293999999999E-2</c:v>
                </c:pt>
                <c:pt idx="63">
                  <c:v>5.2997638E-2</c:v>
                </c:pt>
                <c:pt idx="64">
                  <c:v>5.0961126000000002E-2</c:v>
                </c:pt>
                <c:pt idx="65">
                  <c:v>4.7090430000000003E-2</c:v>
                </c:pt>
                <c:pt idx="66">
                  <c:v>4.4820353E-2</c:v>
                </c:pt>
                <c:pt idx="67">
                  <c:v>4.8230764000000002E-2</c:v>
                </c:pt>
                <c:pt idx="68">
                  <c:v>5.5735220000000002E-2</c:v>
                </c:pt>
                <c:pt idx="69">
                  <c:v>5.8901288000000003E-2</c:v>
                </c:pt>
                <c:pt idx="70">
                  <c:v>5.1579630000000001E-2</c:v>
                </c:pt>
                <c:pt idx="71">
                  <c:v>3.4990273000000002E-2</c:v>
                </c:pt>
                <c:pt idx="72">
                  <c:v>1.679253E-2</c:v>
                </c:pt>
                <c:pt idx="73">
                  <c:v>4.2110667999999997E-3</c:v>
                </c:pt>
                <c:pt idx="74">
                  <c:v>5.0900000000000001E-4</c:v>
                </c:pt>
                <c:pt idx="75">
                  <c:v>4.16724E-3</c:v>
                </c:pt>
                <c:pt idx="76">
                  <c:v>1.1468129000000001E-2</c:v>
                </c:pt>
                <c:pt idx="77">
                  <c:v>1.8046240000000002E-2</c:v>
                </c:pt>
                <c:pt idx="78">
                  <c:v>2.2234995E-2</c:v>
                </c:pt>
                <c:pt idx="79">
                  <c:v>2.4398812999999998E-2</c:v>
                </c:pt>
                <c:pt idx="80">
                  <c:v>2.4386963000000001E-2</c:v>
                </c:pt>
                <c:pt idx="81">
                  <c:v>2.1394799999999999E-2</c:v>
                </c:pt>
                <c:pt idx="82">
                  <c:v>1.4722888999999999E-2</c:v>
                </c:pt>
                <c:pt idx="83">
                  <c:v>5.7637836E-3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7.3565985000000004E-3</c:v>
                </c:pt>
                <c:pt idx="88">
                  <c:v>1.8348956E-2</c:v>
                </c:pt>
                <c:pt idx="89">
                  <c:v>2.7995635000000001E-2</c:v>
                </c:pt>
                <c:pt idx="90">
                  <c:v>3.4357283000000002E-2</c:v>
                </c:pt>
                <c:pt idx="91">
                  <c:v>3.7079005999999998E-2</c:v>
                </c:pt>
                <c:pt idx="92">
                  <c:v>3.5702379999999999E-2</c:v>
                </c:pt>
                <c:pt idx="93">
                  <c:v>3.2976474999999998E-2</c:v>
                </c:pt>
                <c:pt idx="94">
                  <c:v>2.9954906999999999E-2</c:v>
                </c:pt>
                <c:pt idx="95">
                  <c:v>2.6212823E-2</c:v>
                </c:pt>
                <c:pt idx="96">
                  <c:v>2.5446136000000001E-2</c:v>
                </c:pt>
                <c:pt idx="97">
                  <c:v>2.6337550000000001E-2</c:v>
                </c:pt>
                <c:pt idx="98">
                  <c:v>2.770688E-2</c:v>
                </c:pt>
                <c:pt idx="99">
                  <c:v>2.9277629999999999E-2</c:v>
                </c:pt>
                <c:pt idx="100">
                  <c:v>3.1251180000000003E-2</c:v>
                </c:pt>
                <c:pt idx="101">
                  <c:v>3.2074409999999998E-2</c:v>
                </c:pt>
                <c:pt idx="102">
                  <c:v>3.1880274E-2</c:v>
                </c:pt>
                <c:pt idx="103">
                  <c:v>3.1480774000000003E-2</c:v>
                </c:pt>
                <c:pt idx="104">
                  <c:v>3.0005539000000001E-2</c:v>
                </c:pt>
                <c:pt idx="105">
                  <c:v>2.7455733999999999E-2</c:v>
                </c:pt>
                <c:pt idx="106">
                  <c:v>2.3829191999999999E-2</c:v>
                </c:pt>
                <c:pt idx="107">
                  <c:v>1.9545926000000002E-2</c:v>
                </c:pt>
                <c:pt idx="108">
                  <c:v>1.4190062E-2</c:v>
                </c:pt>
                <c:pt idx="109">
                  <c:v>8.1644950000000008E-3</c:v>
                </c:pt>
                <c:pt idx="110">
                  <c:v>2.1023117000000002E-3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F299-436D-8300-C32D7F9CD49C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[3]Sheet1!$D$43:$DT$43</c:f>
              <c:numCache>
                <c:formatCode>General</c:formatCode>
                <c:ptCount val="121"/>
                <c:pt idx="0">
                  <c:v>3.9300000000000001E-4</c:v>
                </c:pt>
                <c:pt idx="1">
                  <c:v>1.3260562E-3</c:v>
                </c:pt>
                <c:pt idx="2">
                  <c:v>4.0065179999999997E-3</c:v>
                </c:pt>
                <c:pt idx="3">
                  <c:v>6.2816627000000002E-3</c:v>
                </c:pt>
                <c:pt idx="4">
                  <c:v>7.4561599999999999E-3</c:v>
                </c:pt>
                <c:pt idx="5">
                  <c:v>8.7791880000000003E-3</c:v>
                </c:pt>
                <c:pt idx="6">
                  <c:v>1.0524604999999999E-2</c:v>
                </c:pt>
                <c:pt idx="7">
                  <c:v>1.1272944E-2</c:v>
                </c:pt>
                <c:pt idx="8">
                  <c:v>8.9359469999999996E-3</c:v>
                </c:pt>
                <c:pt idx="9">
                  <c:v>3.2800753E-3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8.8999999999999995E-4</c:v>
                </c:pt>
                <c:pt idx="15">
                  <c:v>6.3287685999999996E-3</c:v>
                </c:pt>
                <c:pt idx="16">
                  <c:v>9.8323950000000007E-3</c:v>
                </c:pt>
                <c:pt idx="17">
                  <c:v>9.178716E-3</c:v>
                </c:pt>
                <c:pt idx="18">
                  <c:v>5.0663610000000001E-3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1.1722054999999999E-3</c:v>
                </c:pt>
                <c:pt idx="26">
                  <c:v>6.1711435999999998E-3</c:v>
                </c:pt>
                <c:pt idx="27">
                  <c:v>1.0692591E-2</c:v>
                </c:pt>
                <c:pt idx="28">
                  <c:v>1.5049923999999999E-2</c:v>
                </c:pt>
                <c:pt idx="29">
                  <c:v>1.9009933E-2</c:v>
                </c:pt>
                <c:pt idx="30">
                  <c:v>2.29678E-2</c:v>
                </c:pt>
                <c:pt idx="31">
                  <c:v>2.7287922999999999E-2</c:v>
                </c:pt>
                <c:pt idx="32">
                  <c:v>3.2327740000000001E-2</c:v>
                </c:pt>
                <c:pt idx="33">
                  <c:v>3.9735399999999997E-2</c:v>
                </c:pt>
                <c:pt idx="34">
                  <c:v>4.8566600000000001E-2</c:v>
                </c:pt>
                <c:pt idx="35">
                  <c:v>5.7035114999999997E-2</c:v>
                </c:pt>
                <c:pt idx="36">
                  <c:v>6.1890220000000003E-2</c:v>
                </c:pt>
                <c:pt idx="37">
                  <c:v>6.1318126000000001E-2</c:v>
                </c:pt>
                <c:pt idx="38">
                  <c:v>5.6130382999999999E-2</c:v>
                </c:pt>
                <c:pt idx="39">
                  <c:v>4.8893104999999999E-2</c:v>
                </c:pt>
                <c:pt idx="40">
                  <c:v>4.1083759999999997E-2</c:v>
                </c:pt>
                <c:pt idx="41">
                  <c:v>3.4359667000000003E-2</c:v>
                </c:pt>
                <c:pt idx="42">
                  <c:v>2.913698E-2</c:v>
                </c:pt>
                <c:pt idx="43">
                  <c:v>2.6787233000000001E-2</c:v>
                </c:pt>
                <c:pt idx="44">
                  <c:v>2.8696920000000001E-2</c:v>
                </c:pt>
                <c:pt idx="45">
                  <c:v>3.3006544999999998E-2</c:v>
                </c:pt>
                <c:pt idx="46">
                  <c:v>3.6297086999999999E-2</c:v>
                </c:pt>
                <c:pt idx="47">
                  <c:v>3.662348E-2</c:v>
                </c:pt>
                <c:pt idx="48">
                  <c:v>3.5259459999999999E-2</c:v>
                </c:pt>
                <c:pt idx="49">
                  <c:v>3.4527157000000003E-2</c:v>
                </c:pt>
                <c:pt idx="50">
                  <c:v>3.4609361999999998E-2</c:v>
                </c:pt>
                <c:pt idx="51">
                  <c:v>3.4728362999999998E-2</c:v>
                </c:pt>
                <c:pt idx="52">
                  <c:v>3.4174122000000001E-2</c:v>
                </c:pt>
                <c:pt idx="53">
                  <c:v>3.2762791999999999E-2</c:v>
                </c:pt>
                <c:pt idx="54">
                  <c:v>3.1341500000000001E-2</c:v>
                </c:pt>
                <c:pt idx="55">
                  <c:v>3.222365E-2</c:v>
                </c:pt>
                <c:pt idx="56">
                  <c:v>3.5652299999999998E-2</c:v>
                </c:pt>
                <c:pt idx="57">
                  <c:v>4.2927359999999998E-2</c:v>
                </c:pt>
                <c:pt idx="58">
                  <c:v>5.21241E-2</c:v>
                </c:pt>
                <c:pt idx="59">
                  <c:v>5.9230268000000003E-2</c:v>
                </c:pt>
                <c:pt idx="60">
                  <c:v>6.0669876999999997E-2</c:v>
                </c:pt>
                <c:pt idx="61">
                  <c:v>5.7974233999999999E-2</c:v>
                </c:pt>
                <c:pt idx="62">
                  <c:v>5.4736282999999997E-2</c:v>
                </c:pt>
                <c:pt idx="63">
                  <c:v>5.2952333999999997E-2</c:v>
                </c:pt>
                <c:pt idx="64">
                  <c:v>5.0763654999999998E-2</c:v>
                </c:pt>
                <c:pt idx="65">
                  <c:v>4.6963860000000003E-2</c:v>
                </c:pt>
                <c:pt idx="66">
                  <c:v>4.5049943000000002E-2</c:v>
                </c:pt>
                <c:pt idx="67">
                  <c:v>4.8873595999999998E-2</c:v>
                </c:pt>
                <c:pt idx="68">
                  <c:v>5.6499800000000003E-2</c:v>
                </c:pt>
                <c:pt idx="69">
                  <c:v>5.9220599999999998E-2</c:v>
                </c:pt>
                <c:pt idx="70">
                  <c:v>5.1084234999999999E-2</c:v>
                </c:pt>
                <c:pt idx="71">
                  <c:v>3.3852170000000001E-2</c:v>
                </c:pt>
                <c:pt idx="72">
                  <c:v>1.565743E-2</c:v>
                </c:pt>
                <c:pt idx="73">
                  <c:v>3.7507168000000001E-3</c:v>
                </c:pt>
                <c:pt idx="74">
                  <c:v>1.0175036000000001E-3</c:v>
                </c:pt>
                <c:pt idx="75">
                  <c:v>5.4744332999999996E-3</c:v>
                </c:pt>
                <c:pt idx="76">
                  <c:v>1.3121036000000001E-2</c:v>
                </c:pt>
                <c:pt idx="77">
                  <c:v>1.9508157000000002E-2</c:v>
                </c:pt>
                <c:pt idx="78">
                  <c:v>2.3147628E-2</c:v>
                </c:pt>
                <c:pt idx="79">
                  <c:v>2.4667629999999999E-2</c:v>
                </c:pt>
                <c:pt idx="80">
                  <c:v>2.4130953E-2</c:v>
                </c:pt>
                <c:pt idx="81">
                  <c:v>2.0782723999999999E-2</c:v>
                </c:pt>
                <c:pt idx="82">
                  <c:v>1.38739925E-2</c:v>
                </c:pt>
                <c:pt idx="83">
                  <c:v>4.7459764999999996E-3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7.0187959999999999E-3</c:v>
                </c:pt>
                <c:pt idx="88">
                  <c:v>1.8355422E-2</c:v>
                </c:pt>
                <c:pt idx="89">
                  <c:v>2.823523E-2</c:v>
                </c:pt>
                <c:pt idx="90">
                  <c:v>3.4699875999999998E-2</c:v>
                </c:pt>
                <c:pt idx="91">
                  <c:v>3.7388902000000002E-2</c:v>
                </c:pt>
                <c:pt idx="92">
                  <c:v>3.5876989999999997E-2</c:v>
                </c:pt>
                <c:pt idx="93">
                  <c:v>3.2954503000000003E-2</c:v>
                </c:pt>
                <c:pt idx="94">
                  <c:v>2.9718362000000002E-2</c:v>
                </c:pt>
                <c:pt idx="95">
                  <c:v>2.5811166E-2</c:v>
                </c:pt>
                <c:pt idx="96">
                  <c:v>2.4926548999999999E-2</c:v>
                </c:pt>
                <c:pt idx="97">
                  <c:v>2.5802470000000001E-2</c:v>
                </c:pt>
                <c:pt idx="98">
                  <c:v>2.7268277E-2</c:v>
                </c:pt>
                <c:pt idx="99">
                  <c:v>2.8996919999999999E-2</c:v>
                </c:pt>
                <c:pt idx="100">
                  <c:v>3.1136736000000002E-2</c:v>
                </c:pt>
                <c:pt idx="101">
                  <c:v>3.2005104999999999E-2</c:v>
                </c:pt>
                <c:pt idx="102">
                  <c:v>3.2042849999999998E-2</c:v>
                </c:pt>
                <c:pt idx="103">
                  <c:v>3.1803726999999997E-2</c:v>
                </c:pt>
                <c:pt idx="104">
                  <c:v>3.0449085000000001E-2</c:v>
                </c:pt>
                <c:pt idx="105">
                  <c:v>2.7993232E-2</c:v>
                </c:pt>
                <c:pt idx="106">
                  <c:v>2.4419639999999999E-2</c:v>
                </c:pt>
                <c:pt idx="107">
                  <c:v>2.0133370000000001E-2</c:v>
                </c:pt>
                <c:pt idx="108">
                  <c:v>1.4739647999999999E-2</c:v>
                </c:pt>
                <c:pt idx="109">
                  <c:v>8.6364570000000002E-3</c:v>
                </c:pt>
                <c:pt idx="110">
                  <c:v>2.4564945999999998E-3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F299-436D-8300-C32D7F9CD49C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[3]Sheet1!$D$44:$DT$44</c:f>
              <c:numCache>
                <c:formatCode>General</c:formatCode>
                <c:ptCount val="121"/>
                <c:pt idx="0">
                  <c:v>1.3197538E-3</c:v>
                </c:pt>
                <c:pt idx="1">
                  <c:v>2.4423203000000001E-3</c:v>
                </c:pt>
                <c:pt idx="2">
                  <c:v>4.5655625999999998E-3</c:v>
                </c:pt>
                <c:pt idx="3">
                  <c:v>5.8583146999999997E-3</c:v>
                </c:pt>
                <c:pt idx="4">
                  <c:v>5.8424523999999999E-3</c:v>
                </c:pt>
                <c:pt idx="5">
                  <c:v>6.6727623000000002E-3</c:v>
                </c:pt>
                <c:pt idx="6">
                  <c:v>8.9128230000000003E-3</c:v>
                </c:pt>
                <c:pt idx="7">
                  <c:v>1.0823877000000001E-2</c:v>
                </c:pt>
                <c:pt idx="8">
                  <c:v>9.3822950000000006E-3</c:v>
                </c:pt>
                <c:pt idx="9">
                  <c:v>3.9725563999999996E-3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1.4608236E-3</c:v>
                </c:pt>
                <c:pt idx="15">
                  <c:v>6.4582642999999997E-3</c:v>
                </c:pt>
                <c:pt idx="16">
                  <c:v>9.5385669999999995E-3</c:v>
                </c:pt>
                <c:pt idx="17">
                  <c:v>8.6072549999999994E-3</c:v>
                </c:pt>
                <c:pt idx="18">
                  <c:v>4.4974224000000002E-3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1.0489052E-3</c:v>
                </c:pt>
                <c:pt idx="26">
                  <c:v>5.8905017E-3</c:v>
                </c:pt>
                <c:pt idx="27">
                  <c:v>1.0451103999999999E-2</c:v>
                </c:pt>
                <c:pt idx="28">
                  <c:v>1.4900343999999999E-2</c:v>
                </c:pt>
                <c:pt idx="29">
                  <c:v>1.901599E-2</c:v>
                </c:pt>
                <c:pt idx="30">
                  <c:v>2.3018986000000002E-2</c:v>
                </c:pt>
                <c:pt idx="31">
                  <c:v>2.7418273E-2</c:v>
                </c:pt>
                <c:pt idx="32">
                  <c:v>3.259012E-2</c:v>
                </c:pt>
                <c:pt idx="33">
                  <c:v>4.0101530000000003E-2</c:v>
                </c:pt>
                <c:pt idx="34">
                  <c:v>4.8825923E-2</c:v>
                </c:pt>
                <c:pt idx="35">
                  <c:v>5.6952559999999999E-2</c:v>
                </c:pt>
                <c:pt idx="36">
                  <c:v>6.1394654E-2</c:v>
                </c:pt>
                <c:pt idx="37">
                  <c:v>6.0599269999999997E-2</c:v>
                </c:pt>
                <c:pt idx="38">
                  <c:v>5.5595409999999998E-2</c:v>
                </c:pt>
                <c:pt idx="39">
                  <c:v>4.8681176999999999E-2</c:v>
                </c:pt>
                <c:pt idx="40">
                  <c:v>4.1255239999999999E-2</c:v>
                </c:pt>
                <c:pt idx="41">
                  <c:v>3.4677949999999999E-2</c:v>
                </c:pt>
                <c:pt idx="42">
                  <c:v>2.9413999999999999E-2</c:v>
                </c:pt>
                <c:pt idx="43">
                  <c:v>2.695738E-2</c:v>
                </c:pt>
                <c:pt idx="44">
                  <c:v>2.8733669999999999E-2</c:v>
                </c:pt>
                <c:pt idx="45">
                  <c:v>3.2903942999999998E-2</c:v>
                </c:pt>
                <c:pt idx="46">
                  <c:v>3.6129188E-2</c:v>
                </c:pt>
                <c:pt idx="47">
                  <c:v>3.6428407000000003E-2</c:v>
                </c:pt>
                <c:pt idx="48">
                  <c:v>3.4946049999999999E-2</c:v>
                </c:pt>
                <c:pt idx="49">
                  <c:v>3.4010336000000002E-2</c:v>
                </c:pt>
                <c:pt idx="50">
                  <c:v>3.3821511999999998E-2</c:v>
                </c:pt>
                <c:pt idx="51">
                  <c:v>3.3751067000000003E-2</c:v>
                </c:pt>
                <c:pt idx="52">
                  <c:v>3.3251215000000001E-2</c:v>
                </c:pt>
                <c:pt idx="53">
                  <c:v>3.2162660000000003E-2</c:v>
                </c:pt>
                <c:pt idx="54">
                  <c:v>3.1348213999999999E-2</c:v>
                </c:pt>
                <c:pt idx="55">
                  <c:v>3.2894064000000001E-2</c:v>
                </c:pt>
                <c:pt idx="56">
                  <c:v>3.6822140000000003E-2</c:v>
                </c:pt>
                <c:pt idx="57">
                  <c:v>4.4035020000000001E-2</c:v>
                </c:pt>
                <c:pt idx="58">
                  <c:v>5.2706398000000002E-2</c:v>
                </c:pt>
                <c:pt idx="59">
                  <c:v>5.9253390000000003E-2</c:v>
                </c:pt>
                <c:pt idx="60">
                  <c:v>6.0482804000000001E-2</c:v>
                </c:pt>
                <c:pt idx="61">
                  <c:v>5.8016505000000003E-2</c:v>
                </c:pt>
                <c:pt idx="62">
                  <c:v>5.5176905999999998E-2</c:v>
                </c:pt>
                <c:pt idx="63">
                  <c:v>5.3683439999999999E-2</c:v>
                </c:pt>
                <c:pt idx="64">
                  <c:v>5.1512120000000002E-2</c:v>
                </c:pt>
                <c:pt idx="65">
                  <c:v>4.7499805999999999E-2</c:v>
                </c:pt>
                <c:pt idx="66">
                  <c:v>4.5135809999999998E-2</c:v>
                </c:pt>
                <c:pt idx="67">
                  <c:v>4.842287E-2</c:v>
                </c:pt>
                <c:pt idx="68">
                  <c:v>5.5788983E-2</c:v>
                </c:pt>
                <c:pt idx="69">
                  <c:v>5.8787423999999998E-2</c:v>
                </c:pt>
                <c:pt idx="70">
                  <c:v>5.1320717000000002E-2</c:v>
                </c:pt>
                <c:pt idx="71">
                  <c:v>3.4621894E-2</c:v>
                </c:pt>
                <c:pt idx="72">
                  <c:v>1.6370196E-2</c:v>
                </c:pt>
                <c:pt idx="73">
                  <c:v>3.8862737999999998E-3</c:v>
                </c:pt>
                <c:pt idx="74">
                  <c:v>5.8100000000000003E-4</c:v>
                </c:pt>
                <c:pt idx="75">
                  <c:v>4.8791099999999999E-3</c:v>
                </c:pt>
                <c:pt idx="76">
                  <c:v>1.2700718E-2</c:v>
                </c:pt>
                <c:pt idx="77">
                  <c:v>1.9270087000000002E-2</c:v>
                </c:pt>
                <c:pt idx="78">
                  <c:v>2.2831473000000001E-2</c:v>
                </c:pt>
                <c:pt idx="79">
                  <c:v>2.4073266999999999E-2</c:v>
                </c:pt>
                <c:pt idx="80">
                  <c:v>2.3341384E-2</c:v>
                </c:pt>
                <c:pt idx="81">
                  <c:v>2.0149723000000001E-2</c:v>
                </c:pt>
                <c:pt idx="82">
                  <c:v>1.3758193E-2</c:v>
                </c:pt>
                <c:pt idx="83">
                  <c:v>5.2898260000000001E-3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7.4018720000000003E-3</c:v>
                </c:pt>
                <c:pt idx="88">
                  <c:v>1.8102278999999999E-2</c:v>
                </c:pt>
                <c:pt idx="89">
                  <c:v>2.7429998000000001E-2</c:v>
                </c:pt>
                <c:pt idx="90">
                  <c:v>3.3583960000000003E-2</c:v>
                </c:pt>
                <c:pt idx="91">
                  <c:v>3.6277740000000003E-2</c:v>
                </c:pt>
                <c:pt idx="92">
                  <c:v>3.5110462000000002E-2</c:v>
                </c:pt>
                <c:pt idx="93">
                  <c:v>3.2677233E-2</c:v>
                </c:pt>
                <c:pt idx="94">
                  <c:v>3.0012598000000001E-2</c:v>
                </c:pt>
                <c:pt idx="95">
                  <c:v>2.6537537999999999E-2</c:v>
                </c:pt>
                <c:pt idx="96">
                  <c:v>2.5923112000000002E-2</c:v>
                </c:pt>
                <c:pt idx="97">
                  <c:v>2.6859831000000001E-2</c:v>
                </c:pt>
                <c:pt idx="98">
                  <c:v>2.817041E-2</c:v>
                </c:pt>
                <c:pt idx="99">
                  <c:v>2.9619758999999999E-2</c:v>
                </c:pt>
                <c:pt idx="100">
                  <c:v>3.1451664999999997E-2</c:v>
                </c:pt>
                <c:pt idx="101">
                  <c:v>3.2069164999999997E-2</c:v>
                </c:pt>
                <c:pt idx="102">
                  <c:v>3.1780414E-2</c:v>
                </c:pt>
                <c:pt idx="103">
                  <c:v>3.1329766000000002E-2</c:v>
                </c:pt>
                <c:pt idx="104">
                  <c:v>2.9833708E-2</c:v>
                </c:pt>
                <c:pt idx="105">
                  <c:v>2.7299935000000001E-2</c:v>
                </c:pt>
                <c:pt idx="106">
                  <c:v>2.3705601999999999E-2</c:v>
                </c:pt>
                <c:pt idx="107">
                  <c:v>1.9472966000000001E-2</c:v>
                </c:pt>
                <c:pt idx="108">
                  <c:v>1.4126789000000001E-2</c:v>
                </c:pt>
                <c:pt idx="109">
                  <c:v>8.0852424999999992E-3</c:v>
                </c:pt>
                <c:pt idx="110">
                  <c:v>1.9573485E-3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F299-436D-8300-C32D7F9CD49C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[3]Sheet1!$D$45:$DT$45</c:f>
              <c:numCache>
                <c:formatCode>General</c:formatCode>
                <c:ptCount val="121"/>
                <c:pt idx="0">
                  <c:v>3.7600721999999998E-3</c:v>
                </c:pt>
                <c:pt idx="1">
                  <c:v>3.9464855000000002E-3</c:v>
                </c:pt>
                <c:pt idx="2">
                  <c:v>5.132775E-3</c:v>
                </c:pt>
                <c:pt idx="3">
                  <c:v>6.1276945999999997E-3</c:v>
                </c:pt>
                <c:pt idx="4">
                  <c:v>6.3145400000000004E-3</c:v>
                </c:pt>
                <c:pt idx="5">
                  <c:v>7.2586339999999999E-3</c:v>
                </c:pt>
                <c:pt idx="6">
                  <c:v>9.2728830000000009E-3</c:v>
                </c:pt>
                <c:pt idx="7">
                  <c:v>1.0766148E-2</c:v>
                </c:pt>
                <c:pt idx="8">
                  <c:v>9.0607640000000007E-3</c:v>
                </c:pt>
                <c:pt idx="9">
                  <c:v>3.7840842000000001E-3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1.7911321E-3</c:v>
                </c:pt>
                <c:pt idx="15">
                  <c:v>6.0801635999999997E-3</c:v>
                </c:pt>
                <c:pt idx="16">
                  <c:v>8.8182710000000008E-3</c:v>
                </c:pt>
                <c:pt idx="17">
                  <c:v>8.0560249999999996E-3</c:v>
                </c:pt>
                <c:pt idx="18">
                  <c:v>4.3668854000000002E-3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1.2321575E-3</c:v>
                </c:pt>
                <c:pt idx="26">
                  <c:v>6.6717779999999997E-3</c:v>
                </c:pt>
                <c:pt idx="27">
                  <c:v>1.1423892E-2</c:v>
                </c:pt>
                <c:pt idx="28">
                  <c:v>1.5801352000000001E-2</c:v>
                </c:pt>
                <c:pt idx="29">
                  <c:v>1.9769763999999999E-2</c:v>
                </c:pt>
                <c:pt idx="30">
                  <c:v>2.3698954000000001E-2</c:v>
                </c:pt>
                <c:pt idx="31">
                  <c:v>2.7906299999999998E-2</c:v>
                </c:pt>
                <c:pt idx="32">
                  <c:v>3.2553832999999997E-2</c:v>
                </c:pt>
                <c:pt idx="33">
                  <c:v>3.9283164000000002E-2</c:v>
                </c:pt>
                <c:pt idx="34">
                  <c:v>4.7558423000000002E-2</c:v>
                </c:pt>
                <c:pt idx="35">
                  <c:v>5.5815134000000002E-2</c:v>
                </c:pt>
                <c:pt idx="36">
                  <c:v>6.0818049999999999E-2</c:v>
                </c:pt>
                <c:pt idx="37">
                  <c:v>6.0574706999999998E-2</c:v>
                </c:pt>
                <c:pt idx="38">
                  <c:v>5.5751197000000002E-2</c:v>
                </c:pt>
                <c:pt idx="39">
                  <c:v>4.8687204999999997E-2</c:v>
                </c:pt>
                <c:pt idx="40">
                  <c:v>4.0915605000000001E-2</c:v>
                </c:pt>
                <c:pt idx="41">
                  <c:v>3.4180723000000003E-2</c:v>
                </c:pt>
                <c:pt idx="42">
                  <c:v>2.9154570000000001E-2</c:v>
                </c:pt>
                <c:pt idx="43">
                  <c:v>2.7259247E-2</c:v>
                </c:pt>
                <c:pt idx="44">
                  <c:v>2.9691515000000002E-2</c:v>
                </c:pt>
                <c:pt idx="45">
                  <c:v>3.4119450000000003E-2</c:v>
                </c:pt>
                <c:pt idx="46">
                  <c:v>3.7110619999999997E-2</c:v>
                </c:pt>
                <c:pt idx="47">
                  <c:v>3.6981027999999999E-2</c:v>
                </c:pt>
                <c:pt idx="48">
                  <c:v>3.5167660000000003E-2</c:v>
                </c:pt>
                <c:pt idx="49">
                  <c:v>3.4296729999999997E-2</c:v>
                </c:pt>
                <c:pt idx="50">
                  <c:v>3.4495138000000002E-2</c:v>
                </c:pt>
                <c:pt idx="51">
                  <c:v>3.4793879999999999E-2</c:v>
                </c:pt>
                <c:pt idx="52">
                  <c:v>3.4277519999999999E-2</c:v>
                </c:pt>
                <c:pt idx="53">
                  <c:v>3.2689355000000003E-2</c:v>
                </c:pt>
                <c:pt idx="54">
                  <c:v>3.1029477999999999E-2</c:v>
                </c:pt>
                <c:pt idx="55">
                  <c:v>3.1715192000000003E-2</c:v>
                </c:pt>
                <c:pt idx="56">
                  <c:v>3.5065553999999999E-2</c:v>
                </c:pt>
                <c:pt idx="57">
                  <c:v>4.2366623999999999E-2</c:v>
                </c:pt>
                <c:pt idx="58">
                  <c:v>5.1748059999999999E-2</c:v>
                </c:pt>
                <c:pt idx="59">
                  <c:v>5.9177853000000002E-2</c:v>
                </c:pt>
                <c:pt idx="60">
                  <c:v>6.0920130000000003E-2</c:v>
                </c:pt>
                <c:pt idx="61">
                  <c:v>5.838898E-2</c:v>
                </c:pt>
                <c:pt idx="62">
                  <c:v>5.5190246999999998E-2</c:v>
                </c:pt>
                <c:pt idx="63">
                  <c:v>5.3378846000000001E-2</c:v>
                </c:pt>
                <c:pt idx="64">
                  <c:v>5.1082224000000002E-2</c:v>
                </c:pt>
                <c:pt idx="65">
                  <c:v>4.7117729999999997E-2</c:v>
                </c:pt>
                <c:pt idx="66">
                  <c:v>4.4880459999999997E-2</c:v>
                </c:pt>
                <c:pt idx="67">
                  <c:v>4.8274398000000003E-2</c:v>
                </c:pt>
                <c:pt idx="68">
                  <c:v>5.5641253000000002E-2</c:v>
                </c:pt>
                <c:pt idx="69">
                  <c:v>5.8544867E-2</c:v>
                </c:pt>
                <c:pt idx="70">
                  <c:v>5.0975565E-2</c:v>
                </c:pt>
                <c:pt idx="71">
                  <c:v>3.4189419999999998E-2</c:v>
                </c:pt>
                <c:pt idx="72">
                  <c:v>1.5873108E-2</c:v>
                </c:pt>
                <c:pt idx="73">
                  <c:v>3.4905629999999999E-3</c:v>
                </c:pt>
                <c:pt idx="74">
                  <c:v>6.0700000000000001E-4</c:v>
                </c:pt>
                <c:pt idx="75">
                  <c:v>5.5468282999999998E-3</c:v>
                </c:pt>
                <c:pt idx="76">
                  <c:v>1.3867832E-2</c:v>
                </c:pt>
                <c:pt idx="77">
                  <c:v>2.0537739999999999E-2</c:v>
                </c:pt>
                <c:pt idx="78">
                  <c:v>2.3969819999999999E-2</c:v>
                </c:pt>
                <c:pt idx="79">
                  <c:v>2.5081243E-2</c:v>
                </c:pt>
                <c:pt idx="80">
                  <c:v>2.4195350000000001E-2</c:v>
                </c:pt>
                <c:pt idx="81">
                  <c:v>2.0615734E-2</c:v>
                </c:pt>
                <c:pt idx="82">
                  <c:v>1.3544673E-2</c:v>
                </c:pt>
                <c:pt idx="83">
                  <c:v>4.2755264000000001E-3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5.8099724999999998E-3</c:v>
                </c:pt>
                <c:pt idx="88">
                  <c:v>1.727213E-2</c:v>
                </c:pt>
                <c:pt idx="89">
                  <c:v>2.7551249E-2</c:v>
                </c:pt>
                <c:pt idx="90">
                  <c:v>3.4722364999999998E-2</c:v>
                </c:pt>
                <c:pt idx="91">
                  <c:v>3.8077995000000003E-2</c:v>
                </c:pt>
                <c:pt idx="92">
                  <c:v>3.6980520000000003E-2</c:v>
                </c:pt>
                <c:pt idx="93">
                  <c:v>3.4195320000000001E-2</c:v>
                </c:pt>
                <c:pt idx="94">
                  <c:v>3.0968465000000001E-2</c:v>
                </c:pt>
                <c:pt idx="95">
                  <c:v>2.6964933E-2</c:v>
                </c:pt>
                <c:pt idx="96">
                  <c:v>2.5991831E-2</c:v>
                </c:pt>
                <c:pt idx="97">
                  <c:v>2.6723628999999999E-2</c:v>
                </c:pt>
                <c:pt idx="98">
                  <c:v>2.8012596000000001E-2</c:v>
                </c:pt>
                <c:pt idx="99">
                  <c:v>2.9522551000000001E-2</c:v>
                </c:pt>
                <c:pt idx="100">
                  <c:v>3.1421490000000003E-2</c:v>
                </c:pt>
                <c:pt idx="101">
                  <c:v>3.2113280000000001E-2</c:v>
                </c:pt>
                <c:pt idx="102">
                  <c:v>3.1865320000000003E-2</c:v>
                </c:pt>
                <c:pt idx="103">
                  <c:v>3.1405217999999999E-2</c:v>
                </c:pt>
                <c:pt idx="104">
                  <c:v>2.9873139999999999E-2</c:v>
                </c:pt>
                <c:pt idx="105">
                  <c:v>2.7278922000000001E-2</c:v>
                </c:pt>
                <c:pt idx="106">
                  <c:v>2.3616680000000001E-2</c:v>
                </c:pt>
                <c:pt idx="107">
                  <c:v>1.9281717E-2</c:v>
                </c:pt>
                <c:pt idx="108">
                  <c:v>1.3903929000000001E-2</c:v>
                </c:pt>
                <c:pt idx="109">
                  <c:v>7.8550029999999993E-3</c:v>
                </c:pt>
                <c:pt idx="110">
                  <c:v>1.7674056999999999E-3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F299-436D-8300-C32D7F9CD49C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[3]Sheet1!$D$46:$DT$46</c:f>
              <c:numCache>
                <c:formatCode>General</c:formatCode>
                <c:ptCount val="121"/>
                <c:pt idx="0">
                  <c:v>1.2759620000000001E-3</c:v>
                </c:pt>
                <c:pt idx="1">
                  <c:v>2.2347449999999998E-3</c:v>
                </c:pt>
                <c:pt idx="2">
                  <c:v>4.9932733999999996E-3</c:v>
                </c:pt>
                <c:pt idx="3">
                  <c:v>6.9227899999999998E-3</c:v>
                </c:pt>
                <c:pt idx="4">
                  <c:v>7.0418525000000001E-3</c:v>
                </c:pt>
                <c:pt idx="5">
                  <c:v>7.255755E-3</c:v>
                </c:pt>
                <c:pt idx="6">
                  <c:v>8.5219560000000007E-3</c:v>
                </c:pt>
                <c:pt idx="7">
                  <c:v>9.8464439999999993E-3</c:v>
                </c:pt>
                <c:pt idx="8">
                  <c:v>8.5241499999999994E-3</c:v>
                </c:pt>
                <c:pt idx="9">
                  <c:v>3.6960752000000001E-3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1.5318972E-3</c:v>
                </c:pt>
                <c:pt idx="15">
                  <c:v>6.4894905999999999E-3</c:v>
                </c:pt>
                <c:pt idx="16">
                  <c:v>9.4227210000000002E-3</c:v>
                </c:pt>
                <c:pt idx="17">
                  <c:v>8.2573479999999994E-3</c:v>
                </c:pt>
                <c:pt idx="18">
                  <c:v>4.1238999999999998E-3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1.1727937999999999E-3</c:v>
                </c:pt>
                <c:pt idx="26">
                  <c:v>6.0176956000000002E-3</c:v>
                </c:pt>
                <c:pt idx="27">
                  <c:v>1.0387725E-2</c:v>
                </c:pt>
                <c:pt idx="28">
                  <c:v>1.4601566999999999E-2</c:v>
                </c:pt>
                <c:pt idx="29">
                  <c:v>1.8621559999999999E-2</c:v>
                </c:pt>
                <c:pt idx="30">
                  <c:v>2.2893744000000001E-2</c:v>
                </c:pt>
                <c:pt idx="31">
                  <c:v>2.7722641999999999E-2</c:v>
                </c:pt>
                <c:pt idx="32">
                  <c:v>3.313195E-2</c:v>
                </c:pt>
                <c:pt idx="33">
                  <c:v>4.0663440000000002E-2</c:v>
                </c:pt>
                <c:pt idx="34">
                  <c:v>4.9144833999999998E-2</c:v>
                </c:pt>
                <c:pt idx="35">
                  <c:v>5.6969248E-2</c:v>
                </c:pt>
                <c:pt idx="36">
                  <c:v>6.1141750000000002E-2</c:v>
                </c:pt>
                <c:pt idx="37">
                  <c:v>6.0186688000000002E-2</c:v>
                </c:pt>
                <c:pt idx="38">
                  <c:v>5.5135574E-2</c:v>
                </c:pt>
                <c:pt idx="39">
                  <c:v>4.8252147000000002E-2</c:v>
                </c:pt>
                <c:pt idx="40">
                  <c:v>4.0697437000000003E-2</c:v>
                </c:pt>
                <c:pt idx="41">
                  <c:v>3.3982918000000001E-2</c:v>
                </c:pt>
                <c:pt idx="42">
                  <c:v>2.8631001999999999E-2</c:v>
                </c:pt>
                <c:pt idx="43">
                  <c:v>2.6390963999999999E-2</c:v>
                </c:pt>
                <c:pt idx="44">
                  <c:v>2.8710019E-2</c:v>
                </c:pt>
                <c:pt idx="45">
                  <c:v>3.3504350000000002E-2</c:v>
                </c:pt>
                <c:pt idx="46">
                  <c:v>3.7009390000000003E-2</c:v>
                </c:pt>
                <c:pt idx="47">
                  <c:v>3.7084979999999997E-2</c:v>
                </c:pt>
                <c:pt idx="48">
                  <c:v>3.5097620000000003E-2</c:v>
                </c:pt>
                <c:pt idx="49">
                  <c:v>3.3849057000000002E-2</c:v>
                </c:pt>
                <c:pt idx="50">
                  <c:v>3.3776566000000001E-2</c:v>
                </c:pt>
                <c:pt idx="51">
                  <c:v>3.411165E-2</c:v>
                </c:pt>
                <c:pt idx="52">
                  <c:v>3.3907334999999997E-2</c:v>
                </c:pt>
                <c:pt idx="53">
                  <c:v>3.2658755999999997E-2</c:v>
                </c:pt>
                <c:pt idx="54">
                  <c:v>3.1247772E-2</c:v>
                </c:pt>
                <c:pt idx="55">
                  <c:v>3.2171766999999997E-2</c:v>
                </c:pt>
                <c:pt idx="56">
                  <c:v>3.5820897999999997E-2</c:v>
                </c:pt>
                <c:pt idx="57">
                  <c:v>4.3324149999999999E-2</c:v>
                </c:pt>
                <c:pt idx="58">
                  <c:v>5.2674230000000002E-2</c:v>
                </c:pt>
                <c:pt idx="59">
                  <c:v>5.9822476999999999E-2</c:v>
                </c:pt>
                <c:pt idx="60">
                  <c:v>6.1141920000000002E-2</c:v>
                </c:pt>
                <c:pt idx="61">
                  <c:v>5.8179099999999997E-2</c:v>
                </c:pt>
                <c:pt idx="62">
                  <c:v>5.4627410000000001E-2</c:v>
                </c:pt>
                <c:pt idx="63">
                  <c:v>5.2740753000000001E-2</c:v>
                </c:pt>
                <c:pt idx="64">
                  <c:v>5.0737098000000001E-2</c:v>
                </c:pt>
                <c:pt idx="65">
                  <c:v>4.7237913999999999E-2</c:v>
                </c:pt>
                <c:pt idx="66">
                  <c:v>4.5286517999999998E-2</c:v>
                </c:pt>
                <c:pt idx="67">
                  <c:v>4.8660316000000002E-2</c:v>
                </c:pt>
                <c:pt idx="68">
                  <c:v>5.5905400000000001E-2</c:v>
                </c:pt>
                <c:pt idx="69">
                  <c:v>5.8809140000000003E-2</c:v>
                </c:pt>
                <c:pt idx="70">
                  <c:v>5.1403223999999997E-2</c:v>
                </c:pt>
                <c:pt idx="71">
                  <c:v>3.4838133E-2</c:v>
                </c:pt>
                <c:pt idx="72">
                  <c:v>1.6693211999999999E-2</c:v>
                </c:pt>
                <c:pt idx="73">
                  <c:v>4.2380200000000003E-3</c:v>
                </c:pt>
                <c:pt idx="74">
                  <c:v>9.1E-4</c:v>
                </c:pt>
                <c:pt idx="75">
                  <c:v>5.133973E-3</c:v>
                </c:pt>
                <c:pt idx="76">
                  <c:v>1.2831856000000001E-2</c:v>
                </c:pt>
                <c:pt idx="77">
                  <c:v>1.9287491E-2</c:v>
                </c:pt>
                <c:pt idx="78">
                  <c:v>2.2876937E-2</c:v>
                </c:pt>
                <c:pt idx="79">
                  <c:v>2.4369160000000001E-2</c:v>
                </c:pt>
                <c:pt idx="80">
                  <c:v>2.3986404999999999E-2</c:v>
                </c:pt>
                <c:pt idx="81">
                  <c:v>2.0967592E-2</c:v>
                </c:pt>
                <c:pt idx="82">
                  <c:v>1.432805E-2</c:v>
                </c:pt>
                <c:pt idx="83">
                  <c:v>5.1683807E-3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5.9386672999999996E-3</c:v>
                </c:pt>
                <c:pt idx="88">
                  <c:v>1.7485514000000001E-2</c:v>
                </c:pt>
                <c:pt idx="89">
                  <c:v>2.7808215000000001E-2</c:v>
                </c:pt>
                <c:pt idx="90">
                  <c:v>3.4811806000000001E-2</c:v>
                </c:pt>
                <c:pt idx="91">
                  <c:v>3.7952103000000001E-2</c:v>
                </c:pt>
                <c:pt idx="92">
                  <c:v>3.6670517E-2</c:v>
                </c:pt>
                <c:pt idx="93">
                  <c:v>3.3782977999999998E-2</c:v>
                </c:pt>
                <c:pt idx="94">
                  <c:v>3.0498540000000001E-2</c:v>
                </c:pt>
                <c:pt idx="95">
                  <c:v>2.6435241000000002E-2</c:v>
                </c:pt>
                <c:pt idx="96">
                  <c:v>2.5405113E-2</c:v>
                </c:pt>
                <c:pt idx="97">
                  <c:v>2.6140854000000002E-2</c:v>
                </c:pt>
                <c:pt idx="98">
                  <c:v>2.7449504E-2</c:v>
                </c:pt>
                <c:pt idx="99">
                  <c:v>2.9015549000000002E-2</c:v>
                </c:pt>
                <c:pt idx="100">
                  <c:v>3.0998847999999999E-2</c:v>
                </c:pt>
                <c:pt idx="101">
                  <c:v>3.1711309999999999E-2</c:v>
                </c:pt>
                <c:pt idx="102">
                  <c:v>3.1628877E-2</c:v>
                </c:pt>
                <c:pt idx="103">
                  <c:v>3.1366909999999998E-2</c:v>
                </c:pt>
                <c:pt idx="104">
                  <c:v>3.0025875E-2</c:v>
                </c:pt>
                <c:pt idx="105">
                  <c:v>2.7617972000000001E-2</c:v>
                </c:pt>
                <c:pt idx="106">
                  <c:v>2.4117174000000002E-2</c:v>
                </c:pt>
                <c:pt idx="107">
                  <c:v>1.9968E-2</c:v>
                </c:pt>
                <c:pt idx="108">
                  <c:v>1.4643043999999999E-2</c:v>
                </c:pt>
                <c:pt idx="109">
                  <c:v>8.5950460000000003E-3</c:v>
                </c:pt>
                <c:pt idx="110">
                  <c:v>2.4350475999999999E-3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F299-436D-8300-C32D7F9CD49C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[3]Sheet1!$D$47:$DT$47</c:f>
              <c:numCache>
                <c:formatCode>General</c:formatCode>
                <c:ptCount val="121"/>
                <c:pt idx="0">
                  <c:v>2.2284833E-3</c:v>
                </c:pt>
                <c:pt idx="1">
                  <c:v>2.9047883999999999E-3</c:v>
                </c:pt>
                <c:pt idx="2">
                  <c:v>4.9534740000000002E-3</c:v>
                </c:pt>
                <c:pt idx="3">
                  <c:v>6.3727493000000001E-3</c:v>
                </c:pt>
                <c:pt idx="4">
                  <c:v>6.8118824000000001E-3</c:v>
                </c:pt>
                <c:pt idx="5">
                  <c:v>7.7599879999999998E-3</c:v>
                </c:pt>
                <c:pt idx="6">
                  <c:v>9.5818840000000006E-3</c:v>
                </c:pt>
                <c:pt idx="7">
                  <c:v>1.0790358999999999E-2</c:v>
                </c:pt>
                <c:pt idx="8">
                  <c:v>8.9398350000000001E-3</c:v>
                </c:pt>
                <c:pt idx="9">
                  <c:v>3.6347931999999999E-3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1.0660982E-3</c:v>
                </c:pt>
                <c:pt idx="15">
                  <c:v>5.9440005999999998E-3</c:v>
                </c:pt>
                <c:pt idx="16">
                  <c:v>9.0866790000000003E-3</c:v>
                </c:pt>
                <c:pt idx="17">
                  <c:v>8.3078530000000005E-3</c:v>
                </c:pt>
                <c:pt idx="18">
                  <c:v>4.2096019999999998E-3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1.2602552999999999E-3</c:v>
                </c:pt>
                <c:pt idx="26">
                  <c:v>6.2917633999999998E-3</c:v>
                </c:pt>
                <c:pt idx="27">
                  <c:v>1.0919762E-2</c:v>
                </c:pt>
                <c:pt idx="28">
                  <c:v>1.5446955E-2</c:v>
                </c:pt>
                <c:pt idx="29">
                  <c:v>1.9477301999999998E-2</c:v>
                </c:pt>
                <c:pt idx="30">
                  <c:v>2.3326578000000001E-2</c:v>
                </c:pt>
                <c:pt idx="31">
                  <c:v>2.7459471999999999E-2</c:v>
                </c:pt>
                <c:pt idx="32">
                  <c:v>3.2323440000000002E-2</c:v>
                </c:pt>
                <c:pt idx="33">
                  <c:v>3.9508913E-2</c:v>
                </c:pt>
                <c:pt idx="34">
                  <c:v>4.8042956999999997E-2</c:v>
                </c:pt>
                <c:pt idx="35">
                  <c:v>5.6174892999999997E-2</c:v>
                </c:pt>
                <c:pt idx="36">
                  <c:v>6.0755502000000003E-2</c:v>
                </c:pt>
                <c:pt idx="37">
                  <c:v>6.0078411999999998E-2</c:v>
                </c:pt>
                <c:pt idx="38">
                  <c:v>5.4989204E-2</c:v>
                </c:pt>
                <c:pt idx="39">
                  <c:v>4.7977640000000002E-2</c:v>
                </c:pt>
                <c:pt idx="40">
                  <c:v>4.060656E-2</c:v>
                </c:pt>
                <c:pt idx="41">
                  <c:v>3.4455866000000002E-2</c:v>
                </c:pt>
                <c:pt idx="42">
                  <c:v>2.9734779999999999E-2</c:v>
                </c:pt>
                <c:pt idx="43">
                  <c:v>2.7643129999999998E-2</c:v>
                </c:pt>
                <c:pt idx="44">
                  <c:v>2.9542889999999999E-2</c:v>
                </c:pt>
                <c:pt idx="45">
                  <c:v>3.3736057999999999E-2</c:v>
                </c:pt>
                <c:pt idx="46">
                  <c:v>3.6893629999999997E-2</c:v>
                </c:pt>
                <c:pt idx="47">
                  <c:v>3.7019364999999999E-2</c:v>
                </c:pt>
                <c:pt idx="48">
                  <c:v>3.5269238000000001E-2</c:v>
                </c:pt>
                <c:pt idx="49">
                  <c:v>3.4085879999999999E-2</c:v>
                </c:pt>
                <c:pt idx="50">
                  <c:v>3.3845449999999999E-2</c:v>
                </c:pt>
                <c:pt idx="51">
                  <c:v>3.3888580000000001E-2</c:v>
                </c:pt>
                <c:pt idx="52">
                  <c:v>3.3517614000000001E-2</c:v>
                </c:pt>
                <c:pt idx="53">
                  <c:v>3.2394473E-2</c:v>
                </c:pt>
                <c:pt idx="54">
                  <c:v>3.123018E-2</c:v>
                </c:pt>
                <c:pt idx="55">
                  <c:v>3.225662E-2</c:v>
                </c:pt>
                <c:pt idx="56">
                  <c:v>3.5725965999999998E-2</c:v>
                </c:pt>
                <c:pt idx="57">
                  <c:v>4.2892909999999999E-2</c:v>
                </c:pt>
                <c:pt idx="58">
                  <c:v>5.1914732999999998E-2</c:v>
                </c:pt>
                <c:pt idx="59">
                  <c:v>5.8853809999999999E-2</c:v>
                </c:pt>
                <c:pt idx="60">
                  <c:v>6.0208212999999997E-2</c:v>
                </c:pt>
                <c:pt idx="61">
                  <c:v>5.7587470000000002E-2</c:v>
                </c:pt>
                <c:pt idx="62">
                  <c:v>5.4632455000000003E-2</c:v>
                </c:pt>
                <c:pt idx="63">
                  <c:v>5.3280536000000003E-2</c:v>
                </c:pt>
                <c:pt idx="64">
                  <c:v>5.1452274999999999E-2</c:v>
                </c:pt>
                <c:pt idx="65">
                  <c:v>4.7737148E-2</c:v>
                </c:pt>
                <c:pt idx="66">
                  <c:v>4.5469521999999998E-2</c:v>
                </c:pt>
                <c:pt idx="67">
                  <c:v>4.8699915000000003E-2</c:v>
                </c:pt>
                <c:pt idx="68">
                  <c:v>5.5939045E-2</c:v>
                </c:pt>
                <c:pt idx="69">
                  <c:v>5.8805983999999999E-2</c:v>
                </c:pt>
                <c:pt idx="70">
                  <c:v>5.1197953999999997E-2</c:v>
                </c:pt>
                <c:pt idx="71">
                  <c:v>3.4314922999999997E-2</c:v>
                </c:pt>
                <c:pt idx="72">
                  <c:v>1.5888012999999999E-2</c:v>
                </c:pt>
                <c:pt idx="73">
                  <c:v>3.3943455000000002E-3</c:v>
                </c:pt>
                <c:pt idx="74">
                  <c:v>3.5500000000000001E-4</c:v>
                </c:pt>
                <c:pt idx="75">
                  <c:v>5.107276E-3</c:v>
                </c:pt>
                <c:pt idx="76">
                  <c:v>1.3308525999999999E-2</c:v>
                </c:pt>
                <c:pt idx="77">
                  <c:v>1.9941859999999999E-2</c:v>
                </c:pt>
                <c:pt idx="78">
                  <c:v>2.3511672000000001E-2</c:v>
                </c:pt>
                <c:pt idx="79">
                  <c:v>2.4973022000000001E-2</c:v>
                </c:pt>
                <c:pt idx="80">
                  <c:v>2.4585234000000001E-2</c:v>
                </c:pt>
                <c:pt idx="81">
                  <c:v>2.1437700000000001E-2</c:v>
                </c:pt>
                <c:pt idx="82">
                  <c:v>1.4522578E-2</c:v>
                </c:pt>
                <c:pt idx="83">
                  <c:v>5.1767695999999997E-3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6.6097192000000001E-3</c:v>
                </c:pt>
                <c:pt idx="88">
                  <c:v>1.7697287999999999E-2</c:v>
                </c:pt>
                <c:pt idx="89">
                  <c:v>2.7364732999999999E-2</c:v>
                </c:pt>
                <c:pt idx="90">
                  <c:v>3.3705263999999999E-2</c:v>
                </c:pt>
                <c:pt idx="91">
                  <c:v>3.6494343999999998E-2</c:v>
                </c:pt>
                <c:pt idx="92">
                  <c:v>3.5287662999999997E-2</c:v>
                </c:pt>
                <c:pt idx="93">
                  <c:v>3.2706260000000001E-2</c:v>
                </c:pt>
                <c:pt idx="94">
                  <c:v>2.9814344E-2</c:v>
                </c:pt>
                <c:pt idx="95">
                  <c:v>2.6253131999999998E-2</c:v>
                </c:pt>
                <c:pt idx="96">
                  <c:v>2.5688702000000001E-2</c:v>
                </c:pt>
                <c:pt idx="97">
                  <c:v>2.6730449999999999E-2</c:v>
                </c:pt>
                <c:pt idx="98">
                  <c:v>2.8256841000000001E-2</c:v>
                </c:pt>
                <c:pt idx="99">
                  <c:v>2.9950032000000001E-2</c:v>
                </c:pt>
                <c:pt idx="100">
                  <c:v>3.1983536E-2</c:v>
                </c:pt>
                <c:pt idx="101">
                  <c:v>3.2656020000000001E-2</c:v>
                </c:pt>
                <c:pt idx="102">
                  <c:v>3.2529370000000002E-2</c:v>
                </c:pt>
                <c:pt idx="103">
                  <c:v>3.2132510000000003E-2</c:v>
                </c:pt>
                <c:pt idx="104">
                  <c:v>3.0626919999999998E-2</c:v>
                </c:pt>
                <c:pt idx="105">
                  <c:v>2.8024779999999999E-2</c:v>
                </c:pt>
                <c:pt idx="106">
                  <c:v>2.4332808000000001E-2</c:v>
                </c:pt>
                <c:pt idx="107">
                  <c:v>1.9998478E-2</c:v>
                </c:pt>
                <c:pt idx="108">
                  <c:v>1.4560765E-2</c:v>
                </c:pt>
                <c:pt idx="109">
                  <c:v>8.4694609999999993E-3</c:v>
                </c:pt>
                <c:pt idx="110">
                  <c:v>2.3415760000000002E-3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F299-436D-8300-C32D7F9CD49C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[3]Sheet1!$D$48:$DT$48</c:f>
              <c:numCache>
                <c:formatCode>General</c:formatCode>
                <c:ptCount val="121"/>
                <c:pt idx="0">
                  <c:v>1.7538901E-3</c:v>
                </c:pt>
                <c:pt idx="1">
                  <c:v>2.7032862000000001E-3</c:v>
                </c:pt>
                <c:pt idx="2">
                  <c:v>5.3071504999999998E-3</c:v>
                </c:pt>
                <c:pt idx="3">
                  <c:v>6.9578486000000002E-3</c:v>
                </c:pt>
                <c:pt idx="4">
                  <c:v>7.1619739999999998E-3</c:v>
                </c:pt>
                <c:pt idx="5">
                  <c:v>7.7065930000000003E-3</c:v>
                </c:pt>
                <c:pt idx="6">
                  <c:v>9.2454080000000001E-3</c:v>
                </c:pt>
                <c:pt idx="7">
                  <c:v>1.0481069000000001E-2</c:v>
                </c:pt>
                <c:pt idx="8">
                  <c:v>8.8887480000000001E-3</c:v>
                </c:pt>
                <c:pt idx="9">
                  <c:v>3.8873179999999998E-3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1.9273605000000001E-3</c:v>
                </c:pt>
                <c:pt idx="15">
                  <c:v>6.9604109999999997E-3</c:v>
                </c:pt>
                <c:pt idx="16">
                  <c:v>1.0032454999999999E-2</c:v>
                </c:pt>
                <c:pt idx="17">
                  <c:v>8.9309320000000008E-3</c:v>
                </c:pt>
                <c:pt idx="18">
                  <c:v>4.6695399999999998E-3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1.1824755000000001E-3</c:v>
                </c:pt>
                <c:pt idx="26">
                  <c:v>6.1389827000000001E-3</c:v>
                </c:pt>
                <c:pt idx="27">
                  <c:v>1.0700660000000001E-2</c:v>
                </c:pt>
                <c:pt idx="28">
                  <c:v>1.505302E-2</c:v>
                </c:pt>
                <c:pt idx="29">
                  <c:v>1.90904E-2</c:v>
                </c:pt>
                <c:pt idx="30">
                  <c:v>2.3128401E-2</c:v>
                </c:pt>
                <c:pt idx="31">
                  <c:v>2.7586896E-2</c:v>
                </c:pt>
                <c:pt idx="32">
                  <c:v>3.2701413999999998E-2</c:v>
                </c:pt>
                <c:pt idx="33">
                  <c:v>4.0042378000000003E-2</c:v>
                </c:pt>
                <c:pt idx="34">
                  <c:v>4.8640054000000002E-2</c:v>
                </c:pt>
                <c:pt idx="35">
                  <c:v>5.6847136E-2</c:v>
                </c:pt>
                <c:pt idx="36">
                  <c:v>6.1488050000000002E-2</c:v>
                </c:pt>
                <c:pt idx="37">
                  <c:v>6.0960220000000002E-2</c:v>
                </c:pt>
                <c:pt idx="38">
                  <c:v>5.5909476999999999E-2</c:v>
                </c:pt>
                <c:pt idx="39">
                  <c:v>4.8837106999999998E-2</c:v>
                </c:pt>
                <c:pt idx="40">
                  <c:v>4.1122840000000001E-2</c:v>
                </c:pt>
                <c:pt idx="41">
                  <c:v>3.428697E-2</c:v>
                </c:pt>
                <c:pt idx="42">
                  <c:v>2.8980542000000001E-2</c:v>
                </c:pt>
                <c:pt idx="43">
                  <c:v>2.6708164999999999E-2</c:v>
                </c:pt>
                <c:pt idx="44">
                  <c:v>2.8799781999999999E-2</c:v>
                </c:pt>
                <c:pt idx="45">
                  <c:v>3.3239110000000002E-2</c:v>
                </c:pt>
                <c:pt idx="46">
                  <c:v>3.6465644999999998E-2</c:v>
                </c:pt>
                <c:pt idx="47">
                  <c:v>3.648212E-2</c:v>
                </c:pt>
                <c:pt idx="48">
                  <c:v>3.4646320000000001E-2</c:v>
                </c:pt>
                <c:pt idx="49">
                  <c:v>3.3626693999999999E-2</c:v>
                </c:pt>
                <c:pt idx="50">
                  <c:v>3.3671937999999998E-2</c:v>
                </c:pt>
                <c:pt idx="51">
                  <c:v>3.4012689999999998E-2</c:v>
                </c:pt>
                <c:pt idx="52">
                  <c:v>3.3711176000000002E-2</c:v>
                </c:pt>
                <c:pt idx="53">
                  <c:v>3.2383586999999998E-2</c:v>
                </c:pt>
                <c:pt idx="54">
                  <c:v>3.0921911999999999E-2</c:v>
                </c:pt>
                <c:pt idx="55">
                  <c:v>3.1762365000000001E-2</c:v>
                </c:pt>
                <c:pt idx="56">
                  <c:v>3.5294484000000001E-2</c:v>
                </c:pt>
                <c:pt idx="57">
                  <c:v>4.2692072999999997E-2</c:v>
                </c:pt>
                <c:pt idx="58">
                  <c:v>5.1969156000000002E-2</c:v>
                </c:pt>
                <c:pt idx="59">
                  <c:v>5.9084600000000001E-2</c:v>
                </c:pt>
                <c:pt idx="60">
                  <c:v>6.0552314000000003E-2</c:v>
                </c:pt>
                <c:pt idx="61">
                  <c:v>5.8003039999999999E-2</c:v>
                </c:pt>
                <c:pt idx="62">
                  <c:v>5.5088930000000001E-2</c:v>
                </c:pt>
                <c:pt idx="63">
                  <c:v>5.3761653999999999E-2</c:v>
                </c:pt>
                <c:pt idx="64">
                  <c:v>5.1933977999999999E-2</c:v>
                </c:pt>
                <c:pt idx="65">
                  <c:v>4.8072530000000002E-2</c:v>
                </c:pt>
                <c:pt idx="66">
                  <c:v>4.5505267000000002E-2</c:v>
                </c:pt>
                <c:pt idx="67">
                  <c:v>4.8401716999999997E-2</c:v>
                </c:pt>
                <c:pt idx="68">
                  <c:v>5.5424242999999998E-2</c:v>
                </c:pt>
                <c:pt idx="69">
                  <c:v>5.824737E-2</c:v>
                </c:pt>
                <c:pt idx="70">
                  <c:v>5.0703270000000002E-2</c:v>
                </c:pt>
                <c:pt idx="71">
                  <c:v>3.400769E-2</c:v>
                </c:pt>
                <c:pt idx="72">
                  <c:v>1.6018726E-2</c:v>
                </c:pt>
                <c:pt idx="73">
                  <c:v>4.1822153000000001E-3</c:v>
                </c:pt>
                <c:pt idx="74">
                  <c:v>1.6545556E-3</c:v>
                </c:pt>
                <c:pt idx="75">
                  <c:v>6.3949855999999999E-3</c:v>
                </c:pt>
                <c:pt idx="76">
                  <c:v>1.4085980999999999E-2</c:v>
                </c:pt>
                <c:pt idx="77">
                  <c:v>2.0156613E-2</c:v>
                </c:pt>
                <c:pt idx="78">
                  <c:v>2.3275262000000001E-2</c:v>
                </c:pt>
                <c:pt idx="79">
                  <c:v>2.4345888E-2</c:v>
                </c:pt>
                <c:pt idx="80">
                  <c:v>2.3602977000000001E-2</c:v>
                </c:pt>
                <c:pt idx="81">
                  <c:v>2.0317881999999999E-2</c:v>
                </c:pt>
                <c:pt idx="82">
                  <c:v>1.3617294E-2</c:v>
                </c:pt>
                <c:pt idx="83">
                  <c:v>4.6612373999999996E-3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6.4018974000000003E-3</c:v>
                </c:pt>
                <c:pt idx="88">
                  <c:v>1.7687738000000001E-2</c:v>
                </c:pt>
                <c:pt idx="89">
                  <c:v>2.7621908000000001E-2</c:v>
                </c:pt>
                <c:pt idx="90">
                  <c:v>3.4226953999999997E-2</c:v>
                </c:pt>
                <c:pt idx="91">
                  <c:v>3.7072793E-2</c:v>
                </c:pt>
                <c:pt idx="92">
                  <c:v>3.5732657000000001E-2</c:v>
                </c:pt>
                <c:pt idx="93">
                  <c:v>3.2982539999999998E-2</c:v>
                </c:pt>
                <c:pt idx="94">
                  <c:v>2.9966809000000001E-2</c:v>
                </c:pt>
                <c:pt idx="95">
                  <c:v>2.6220207999999998E-2</c:v>
                </c:pt>
                <c:pt idx="96">
                  <c:v>2.5462702E-2</c:v>
                </c:pt>
                <c:pt idx="97">
                  <c:v>2.6402676E-2</c:v>
                </c:pt>
                <c:pt idx="98">
                  <c:v>2.7863671999999999E-2</c:v>
                </c:pt>
                <c:pt idx="99">
                  <c:v>2.9522175000000001E-2</c:v>
                </c:pt>
                <c:pt idx="100">
                  <c:v>3.1534880000000001E-2</c:v>
                </c:pt>
                <c:pt idx="101">
                  <c:v>3.2212763999999998E-2</c:v>
                </c:pt>
                <c:pt idx="102">
                  <c:v>3.2044187000000002E-2</c:v>
                </c:pt>
                <c:pt idx="103">
                  <c:v>3.1622943000000001E-2</c:v>
                </c:pt>
                <c:pt idx="104">
                  <c:v>3.0107383000000001E-2</c:v>
                </c:pt>
                <c:pt idx="105">
                  <c:v>2.7515257000000001E-2</c:v>
                </c:pt>
                <c:pt idx="106">
                  <c:v>2.3838808999999999E-2</c:v>
                </c:pt>
                <c:pt idx="107">
                  <c:v>1.9507931999999999E-2</c:v>
                </c:pt>
                <c:pt idx="108">
                  <c:v>1.407189E-2</c:v>
                </c:pt>
                <c:pt idx="109">
                  <c:v>7.9651475000000003E-3</c:v>
                </c:pt>
                <c:pt idx="110">
                  <c:v>1.8095061E-3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F299-436D-8300-C32D7F9CD49C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[3]Sheet1!$D$49:$DT$49</c:f>
              <c:numCache>
                <c:formatCode>General</c:formatCode>
                <c:ptCount val="121"/>
                <c:pt idx="0">
                  <c:v>2.0796360000000002E-3</c:v>
                </c:pt>
                <c:pt idx="1">
                  <c:v>2.6861313000000001E-3</c:v>
                </c:pt>
                <c:pt idx="2">
                  <c:v>4.7729462000000002E-3</c:v>
                </c:pt>
                <c:pt idx="3">
                  <c:v>6.1513046E-3</c:v>
                </c:pt>
                <c:pt idx="4">
                  <c:v>6.4649160000000002E-3</c:v>
                </c:pt>
                <c:pt idx="5">
                  <c:v>7.2687170000000001E-3</c:v>
                </c:pt>
                <c:pt idx="6">
                  <c:v>9.2307680000000003E-3</c:v>
                </c:pt>
                <c:pt idx="7">
                  <c:v>1.07738655E-2</c:v>
                </c:pt>
                <c:pt idx="8">
                  <c:v>9.2272780000000002E-3</c:v>
                </c:pt>
                <c:pt idx="9">
                  <c:v>3.8618366000000002E-3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9.859999999999999E-4</c:v>
                </c:pt>
                <c:pt idx="15">
                  <c:v>5.8647435999999997E-3</c:v>
                </c:pt>
                <c:pt idx="16">
                  <c:v>9.0994950000000008E-3</c:v>
                </c:pt>
                <c:pt idx="17">
                  <c:v>8.5890459999999995E-3</c:v>
                </c:pt>
                <c:pt idx="18">
                  <c:v>4.8987229999999998E-3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6.0700000000000001E-4</c:v>
                </c:pt>
                <c:pt idx="26">
                  <c:v>5.9427739999999996E-3</c:v>
                </c:pt>
                <c:pt idx="27">
                  <c:v>1.0686597000000001E-2</c:v>
                </c:pt>
                <c:pt idx="28">
                  <c:v>1.5128753999999999E-2</c:v>
                </c:pt>
                <c:pt idx="29">
                  <c:v>1.9230616999999998E-2</c:v>
                </c:pt>
                <c:pt idx="30">
                  <c:v>2.3404522000000001E-2</c:v>
                </c:pt>
                <c:pt idx="31">
                  <c:v>2.7893023999999999E-2</c:v>
                </c:pt>
                <c:pt idx="32">
                  <c:v>3.2832899999999998E-2</c:v>
                </c:pt>
                <c:pt idx="33">
                  <c:v>3.9696872000000001E-2</c:v>
                </c:pt>
                <c:pt idx="34">
                  <c:v>4.7832116000000001E-2</c:v>
                </c:pt>
                <c:pt idx="35">
                  <c:v>5.5738035999999998E-2</c:v>
                </c:pt>
                <c:pt idx="36">
                  <c:v>6.0394514000000003E-2</c:v>
                </c:pt>
                <c:pt idx="37">
                  <c:v>6.0001038E-2</c:v>
                </c:pt>
                <c:pt idx="38">
                  <c:v>5.5207178000000003E-2</c:v>
                </c:pt>
                <c:pt idx="39">
                  <c:v>4.8366020000000003E-2</c:v>
                </c:pt>
                <c:pt idx="40">
                  <c:v>4.0925245999999998E-2</c:v>
                </c:pt>
                <c:pt idx="41">
                  <c:v>3.4344399999999997E-2</c:v>
                </c:pt>
                <c:pt idx="42">
                  <c:v>2.9051460000000001E-2</c:v>
                </c:pt>
                <c:pt idx="43">
                  <c:v>2.6701995999999999E-2</c:v>
                </c:pt>
                <c:pt idx="44">
                  <c:v>2.885126E-2</c:v>
                </c:pt>
                <c:pt idx="45">
                  <c:v>3.3448569999999997E-2</c:v>
                </c:pt>
                <c:pt idx="46">
                  <c:v>3.6749261999999998E-2</c:v>
                </c:pt>
                <c:pt idx="47">
                  <c:v>3.6698066000000001E-2</c:v>
                </c:pt>
                <c:pt idx="48">
                  <c:v>3.4809485000000001E-2</c:v>
                </c:pt>
                <c:pt idx="49">
                  <c:v>3.3824548000000003E-2</c:v>
                </c:pt>
                <c:pt idx="50">
                  <c:v>3.4039060000000003E-2</c:v>
                </c:pt>
                <c:pt idx="51">
                  <c:v>3.4519757999999998E-2</c:v>
                </c:pt>
                <c:pt idx="52">
                  <c:v>3.430656E-2</c:v>
                </c:pt>
                <c:pt idx="53">
                  <c:v>3.3024363000000001E-2</c:v>
                </c:pt>
                <c:pt idx="54">
                  <c:v>3.1485396999999998E-2</c:v>
                </c:pt>
                <c:pt idx="55">
                  <c:v>3.1996280000000002E-2</c:v>
                </c:pt>
                <c:pt idx="56">
                  <c:v>3.5043317999999997E-2</c:v>
                </c:pt>
                <c:pt idx="57">
                  <c:v>4.1940402000000002E-2</c:v>
                </c:pt>
                <c:pt idx="58">
                  <c:v>5.088123E-2</c:v>
                </c:pt>
                <c:pt idx="59">
                  <c:v>5.8022864E-2</c:v>
                </c:pt>
                <c:pt idx="60">
                  <c:v>5.9824484999999997E-2</c:v>
                </c:pt>
                <c:pt idx="61">
                  <c:v>5.7812379999999997E-2</c:v>
                </c:pt>
                <c:pt idx="62">
                  <c:v>5.535644E-2</c:v>
                </c:pt>
                <c:pt idx="63">
                  <c:v>5.4193772000000001E-2</c:v>
                </c:pt>
                <c:pt idx="64">
                  <c:v>5.2210946000000001E-2</c:v>
                </c:pt>
                <c:pt idx="65">
                  <c:v>4.8124470000000003E-2</c:v>
                </c:pt>
                <c:pt idx="66">
                  <c:v>4.5443802999999998E-2</c:v>
                </c:pt>
                <c:pt idx="67">
                  <c:v>4.8339657000000001E-2</c:v>
                </c:pt>
                <c:pt idx="68">
                  <c:v>5.5376040000000001E-2</c:v>
                </c:pt>
                <c:pt idx="69">
                  <c:v>5.8225878000000002E-2</c:v>
                </c:pt>
                <c:pt idx="70">
                  <c:v>5.0834443E-2</c:v>
                </c:pt>
                <c:pt idx="71">
                  <c:v>3.4410639999999999E-2</c:v>
                </c:pt>
                <c:pt idx="72">
                  <c:v>1.6548045000000001E-2</c:v>
                </c:pt>
                <c:pt idx="73">
                  <c:v>4.3761744000000002E-3</c:v>
                </c:pt>
                <c:pt idx="74">
                  <c:v>1.0839656000000001E-3</c:v>
                </c:pt>
                <c:pt idx="75">
                  <c:v>5.050952E-3</c:v>
                </c:pt>
                <c:pt idx="76">
                  <c:v>1.2431638E-2</c:v>
                </c:pt>
                <c:pt idx="77">
                  <c:v>1.8819747000000001E-2</c:v>
                </c:pt>
                <c:pt idx="78">
                  <c:v>2.2691840000000001E-2</c:v>
                </c:pt>
                <c:pt idx="79">
                  <c:v>2.4635496E-2</c:v>
                </c:pt>
                <c:pt idx="80">
                  <c:v>2.4614337999999999E-2</c:v>
                </c:pt>
                <c:pt idx="81">
                  <c:v>2.1768175000000001E-2</c:v>
                </c:pt>
                <c:pt idx="82">
                  <c:v>1.51462825E-2</c:v>
                </c:pt>
                <c:pt idx="83">
                  <c:v>5.9349555999999998E-3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5.0607695999999999E-3</c:v>
                </c:pt>
                <c:pt idx="88">
                  <c:v>1.5833719999999999E-2</c:v>
                </c:pt>
                <c:pt idx="89">
                  <c:v>2.5582503999999999E-2</c:v>
                </c:pt>
                <c:pt idx="90">
                  <c:v>3.2387531999999997E-2</c:v>
                </c:pt>
                <c:pt idx="91">
                  <c:v>3.5838809999999999E-2</c:v>
                </c:pt>
                <c:pt idx="92">
                  <c:v>3.5313382999999997E-2</c:v>
                </c:pt>
                <c:pt idx="93">
                  <c:v>3.3329967000000002E-2</c:v>
                </c:pt>
                <c:pt idx="94">
                  <c:v>3.0930545E-2</c:v>
                </c:pt>
                <c:pt idx="95">
                  <c:v>2.7512700000000001E-2</c:v>
                </c:pt>
                <c:pt idx="96">
                  <c:v>2.6818488000000001E-2</c:v>
                </c:pt>
                <c:pt idx="97">
                  <c:v>2.761067E-2</c:v>
                </c:pt>
                <c:pt idx="98">
                  <c:v>2.8777717000000001E-2</c:v>
                </c:pt>
                <c:pt idx="99">
                  <c:v>3.0086277000000002E-2</c:v>
                </c:pt>
                <c:pt idx="100">
                  <c:v>3.1735237999999999E-2</c:v>
                </c:pt>
                <c:pt idx="101">
                  <c:v>3.2169296999999999E-2</c:v>
                </c:pt>
                <c:pt idx="102">
                  <c:v>3.1792470000000003E-2</c:v>
                </c:pt>
                <c:pt idx="103">
                  <c:v>3.1252895000000003E-2</c:v>
                </c:pt>
                <c:pt idx="104">
                  <c:v>2.9692618E-2</c:v>
                </c:pt>
                <c:pt idx="105">
                  <c:v>2.7122852999999999E-2</c:v>
                </c:pt>
                <c:pt idx="106">
                  <c:v>2.3517959000000001E-2</c:v>
                </c:pt>
                <c:pt idx="107">
                  <c:v>1.9262832000000001E-2</c:v>
                </c:pt>
                <c:pt idx="108">
                  <c:v>1.3958656E-2</c:v>
                </c:pt>
                <c:pt idx="109">
                  <c:v>7.9725339999999999E-3</c:v>
                </c:pt>
                <c:pt idx="110">
                  <c:v>1.9117413999999999E-3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F299-436D-8300-C32D7F9CD49C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[3]Sheet1!$D$50:$DT$50</c:f>
              <c:numCache>
                <c:formatCode>General</c:formatCode>
                <c:ptCount val="121"/>
                <c:pt idx="0">
                  <c:v>3.8443905999999998E-3</c:v>
                </c:pt>
                <c:pt idx="1">
                  <c:v>4.1561085000000001E-3</c:v>
                </c:pt>
                <c:pt idx="2">
                  <c:v>5.7244319999999998E-3</c:v>
                </c:pt>
                <c:pt idx="3">
                  <c:v>6.0638543000000001E-3</c:v>
                </c:pt>
                <c:pt idx="4">
                  <c:v>5.8193486000000004E-3</c:v>
                </c:pt>
                <c:pt idx="5">
                  <c:v>6.7464910000000003E-3</c:v>
                </c:pt>
                <c:pt idx="6">
                  <c:v>8.9722259999999998E-3</c:v>
                </c:pt>
                <c:pt idx="7">
                  <c:v>1.0614149E-2</c:v>
                </c:pt>
                <c:pt idx="8">
                  <c:v>8.9506069999999993E-3</c:v>
                </c:pt>
                <c:pt idx="9">
                  <c:v>3.6614022999999999E-3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1.6720213E-3</c:v>
                </c:pt>
                <c:pt idx="15">
                  <c:v>6.5272682999999998E-3</c:v>
                </c:pt>
                <c:pt idx="16">
                  <c:v>9.8905810000000007E-3</c:v>
                </c:pt>
                <c:pt idx="17">
                  <c:v>9.4873579999999996E-3</c:v>
                </c:pt>
                <c:pt idx="18">
                  <c:v>5.8067500000000003E-3</c:v>
                </c:pt>
                <c:pt idx="19">
                  <c:v>3.4400000000000001E-4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5.2354172999999997E-3</c:v>
                </c:pt>
                <c:pt idx="27">
                  <c:v>1.0473168999999999E-2</c:v>
                </c:pt>
                <c:pt idx="28">
                  <c:v>1.5430486E-2</c:v>
                </c:pt>
                <c:pt idx="29">
                  <c:v>2.0005129999999999E-2</c:v>
                </c:pt>
                <c:pt idx="30">
                  <c:v>2.445669E-2</c:v>
                </c:pt>
                <c:pt idx="31">
                  <c:v>2.9015625E-2</c:v>
                </c:pt>
                <c:pt idx="32">
                  <c:v>3.3754594999999998E-2</c:v>
                </c:pt>
                <c:pt idx="33">
                  <c:v>4.036182E-2</c:v>
                </c:pt>
                <c:pt idx="34">
                  <c:v>4.8127030000000001E-2</c:v>
                </c:pt>
                <c:pt idx="35">
                  <c:v>5.5600564999999998E-2</c:v>
                </c:pt>
                <c:pt idx="36">
                  <c:v>5.9790320000000001E-2</c:v>
                </c:pt>
                <c:pt idx="37">
                  <c:v>5.8991145000000002E-2</c:v>
                </c:pt>
                <c:pt idx="38">
                  <c:v>5.3921102999999998E-2</c:v>
                </c:pt>
                <c:pt idx="39">
                  <c:v>4.6941869999999997E-2</c:v>
                </c:pt>
                <c:pt idx="40">
                  <c:v>3.9493100000000003E-2</c:v>
                </c:pt>
                <c:pt idx="41">
                  <c:v>3.3254187999999997E-2</c:v>
                </c:pt>
                <c:pt idx="42">
                  <c:v>2.8634343E-2</c:v>
                </c:pt>
                <c:pt idx="43">
                  <c:v>2.6993607999999999E-2</c:v>
                </c:pt>
                <c:pt idx="44">
                  <c:v>2.9460184E-2</c:v>
                </c:pt>
                <c:pt idx="45">
                  <c:v>3.3983226999999998E-2</c:v>
                </c:pt>
                <c:pt idx="46">
                  <c:v>3.715019E-2</c:v>
                </c:pt>
                <c:pt idx="47">
                  <c:v>3.7228055000000003E-2</c:v>
                </c:pt>
                <c:pt idx="48">
                  <c:v>3.5627063E-2</c:v>
                </c:pt>
                <c:pt idx="49">
                  <c:v>3.4772480000000001E-2</c:v>
                </c:pt>
                <c:pt idx="50">
                  <c:v>3.4696307000000003E-2</c:v>
                </c:pt>
                <c:pt idx="51">
                  <c:v>3.4606396999999997E-2</c:v>
                </c:pt>
                <c:pt idx="52">
                  <c:v>3.3864369999999998E-2</c:v>
                </c:pt>
                <c:pt idx="53">
                  <c:v>3.2306053000000001E-2</c:v>
                </c:pt>
                <c:pt idx="54">
                  <c:v>3.0701811999999998E-2</c:v>
                </c:pt>
                <c:pt idx="55">
                  <c:v>3.1359339999999999E-2</c:v>
                </c:pt>
                <c:pt idx="56">
                  <c:v>3.4645339999999997E-2</c:v>
                </c:pt>
                <c:pt idx="57">
                  <c:v>4.183046E-2</c:v>
                </c:pt>
                <c:pt idx="58">
                  <c:v>5.1020182999999997E-2</c:v>
                </c:pt>
                <c:pt idx="59">
                  <c:v>5.8244116999999998E-2</c:v>
                </c:pt>
                <c:pt idx="60">
                  <c:v>5.9879469999999997E-2</c:v>
                </c:pt>
                <c:pt idx="61">
                  <c:v>5.7481438000000003E-2</c:v>
                </c:pt>
                <c:pt idx="62">
                  <c:v>5.4586466E-2</c:v>
                </c:pt>
                <c:pt idx="63">
                  <c:v>5.3182769999999997E-2</c:v>
                </c:pt>
                <c:pt idx="64">
                  <c:v>5.1314934999999999E-2</c:v>
                </c:pt>
                <c:pt idx="65">
                  <c:v>4.7705277999999997E-2</c:v>
                </c:pt>
                <c:pt idx="66">
                  <c:v>4.5706986999999998E-2</c:v>
                </c:pt>
                <c:pt idx="67">
                  <c:v>4.9248840000000002E-2</c:v>
                </c:pt>
                <c:pt idx="68">
                  <c:v>5.6644775000000001E-2</c:v>
                </c:pt>
                <c:pt idx="69">
                  <c:v>5.9409126999999999E-2</c:v>
                </c:pt>
                <c:pt idx="70">
                  <c:v>5.1465400000000001E-2</c:v>
                </c:pt>
                <c:pt idx="71">
                  <c:v>3.4229240000000001E-2</c:v>
                </c:pt>
                <c:pt idx="72">
                  <c:v>1.5737832E-2</c:v>
                </c:pt>
                <c:pt idx="73">
                  <c:v>3.5261041E-3</c:v>
                </c:pt>
                <c:pt idx="74">
                  <c:v>8.4599999999999996E-4</c:v>
                </c:pt>
                <c:pt idx="75">
                  <c:v>5.6783613000000004E-3</c:v>
                </c:pt>
                <c:pt idx="76">
                  <c:v>1.3666309E-2</c:v>
                </c:pt>
                <c:pt idx="77">
                  <c:v>2.0167047E-2</c:v>
                </c:pt>
                <c:pt idx="78">
                  <c:v>2.3809859999999999E-2</c:v>
                </c:pt>
                <c:pt idx="79">
                  <c:v>2.5343933999999999E-2</c:v>
                </c:pt>
                <c:pt idx="80">
                  <c:v>2.4760839999999999E-2</c:v>
                </c:pt>
                <c:pt idx="81">
                  <c:v>2.1185684999999999E-2</c:v>
                </c:pt>
                <c:pt idx="82">
                  <c:v>1.3875581E-2</c:v>
                </c:pt>
                <c:pt idx="83">
                  <c:v>4.369876E-3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6.4553585999999998E-3</c:v>
                </c:pt>
                <c:pt idx="88">
                  <c:v>1.758943E-2</c:v>
                </c:pt>
                <c:pt idx="89">
                  <c:v>2.7195069999999998E-2</c:v>
                </c:pt>
                <c:pt idx="90">
                  <c:v>3.3504369999999999E-2</c:v>
                </c:pt>
                <c:pt idx="91">
                  <c:v>3.6261868000000003E-2</c:v>
                </c:pt>
                <c:pt idx="92">
                  <c:v>3.5127060000000002E-2</c:v>
                </c:pt>
                <c:pt idx="93">
                  <c:v>3.2670730000000002E-2</c:v>
                </c:pt>
                <c:pt idx="94">
                  <c:v>2.9921059E-2</c:v>
                </c:pt>
                <c:pt idx="95">
                  <c:v>2.6418799999999999E-2</c:v>
                </c:pt>
                <c:pt idx="96">
                  <c:v>2.5798654000000001E-2</c:v>
                </c:pt>
                <c:pt idx="97">
                  <c:v>2.6719948E-2</c:v>
                </c:pt>
                <c:pt idx="98">
                  <c:v>2.8094082999999999E-2</c:v>
                </c:pt>
                <c:pt idx="99">
                  <c:v>2.9657833000000001E-2</c:v>
                </c:pt>
                <c:pt idx="100">
                  <c:v>3.1599387999999999E-2</c:v>
                </c:pt>
                <c:pt idx="101">
                  <c:v>3.2204006E-2</c:v>
                </c:pt>
                <c:pt idx="102">
                  <c:v>3.2093789999999997E-2</c:v>
                </c:pt>
                <c:pt idx="103">
                  <c:v>3.1764273000000003E-2</c:v>
                </c:pt>
                <c:pt idx="104">
                  <c:v>3.0355747999999998E-2</c:v>
                </c:pt>
                <c:pt idx="105">
                  <c:v>2.7877587999999998E-2</c:v>
                </c:pt>
                <c:pt idx="106">
                  <c:v>2.4315699999999999E-2</c:v>
                </c:pt>
                <c:pt idx="107">
                  <c:v>2.0128664000000001E-2</c:v>
                </c:pt>
                <c:pt idx="108">
                  <c:v>1.4770629E-2</c:v>
                </c:pt>
                <c:pt idx="109">
                  <c:v>8.7227229999999999E-3</c:v>
                </c:pt>
                <c:pt idx="110">
                  <c:v>2.5978049999999999E-3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F299-436D-8300-C32D7F9CD49C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[3]Sheet1!$D$51:$DT$51</c:f>
              <c:numCache>
                <c:formatCode>General</c:formatCode>
                <c:ptCount val="121"/>
                <c:pt idx="0">
                  <c:v>2.7604610000000001E-3</c:v>
                </c:pt>
                <c:pt idx="1">
                  <c:v>3.6528077999999999E-3</c:v>
                </c:pt>
                <c:pt idx="2">
                  <c:v>5.9463600000000004E-3</c:v>
                </c:pt>
                <c:pt idx="3">
                  <c:v>7.2766599999999999E-3</c:v>
                </c:pt>
                <c:pt idx="4">
                  <c:v>7.2176176999999998E-3</c:v>
                </c:pt>
                <c:pt idx="5">
                  <c:v>7.4773942999999997E-3</c:v>
                </c:pt>
                <c:pt idx="6">
                  <c:v>8.6626480000000002E-3</c:v>
                </c:pt>
                <c:pt idx="7">
                  <c:v>9.5359109999999993E-3</c:v>
                </c:pt>
                <c:pt idx="8">
                  <c:v>7.6523726000000004E-3</c:v>
                </c:pt>
                <c:pt idx="9">
                  <c:v>2.6272690999999998E-3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2.8990119999999999E-3</c:v>
                </c:pt>
                <c:pt idx="15">
                  <c:v>7.9794419999999998E-3</c:v>
                </c:pt>
                <c:pt idx="16">
                  <c:v>1.0971450000000001E-2</c:v>
                </c:pt>
                <c:pt idx="17">
                  <c:v>9.7528179999999999E-3</c:v>
                </c:pt>
                <c:pt idx="18">
                  <c:v>5.1507599999999999E-3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4.0200000000000001E-4</c:v>
                </c:pt>
                <c:pt idx="26">
                  <c:v>5.9680985000000004E-3</c:v>
                </c:pt>
                <c:pt idx="27">
                  <c:v>1.110294E-2</c:v>
                </c:pt>
                <c:pt idx="28">
                  <c:v>1.5854215000000001E-2</c:v>
                </c:pt>
                <c:pt idx="29">
                  <c:v>1.98827E-2</c:v>
                </c:pt>
                <c:pt idx="30">
                  <c:v>2.3734113000000001E-2</c:v>
                </c:pt>
                <c:pt idx="31">
                  <c:v>2.7872685000000001E-2</c:v>
                </c:pt>
                <c:pt idx="32">
                  <c:v>3.2570645000000002E-2</c:v>
                </c:pt>
                <c:pt idx="33">
                  <c:v>3.9432215999999999E-2</c:v>
                </c:pt>
                <c:pt idx="34">
                  <c:v>4.7529109999999999E-2</c:v>
                </c:pt>
                <c:pt idx="35">
                  <c:v>5.5246719999999999E-2</c:v>
                </c:pt>
                <c:pt idx="36">
                  <c:v>5.958111E-2</c:v>
                </c:pt>
                <c:pt idx="37">
                  <c:v>5.8991816000000002E-2</c:v>
                </c:pt>
                <c:pt idx="38">
                  <c:v>5.4205299999999998E-2</c:v>
                </c:pt>
                <c:pt idx="39">
                  <c:v>4.7597103000000002E-2</c:v>
                </c:pt>
                <c:pt idx="40">
                  <c:v>4.0391749999999997E-2</c:v>
                </c:pt>
                <c:pt idx="41">
                  <c:v>3.3990439999999997E-2</c:v>
                </c:pt>
                <c:pt idx="42">
                  <c:v>2.8843869000000001E-2</c:v>
                </c:pt>
                <c:pt idx="43">
                  <c:v>2.6578905E-2</c:v>
                </c:pt>
                <c:pt idx="44">
                  <c:v>2.8634861000000001E-2</c:v>
                </c:pt>
                <c:pt idx="45">
                  <c:v>3.3181623E-2</c:v>
                </c:pt>
                <c:pt idx="46">
                  <c:v>3.6603782000000001E-2</c:v>
                </c:pt>
                <c:pt idx="47">
                  <c:v>3.6890014999999998E-2</c:v>
                </c:pt>
                <c:pt idx="48">
                  <c:v>3.5361419999999998E-2</c:v>
                </c:pt>
                <c:pt idx="49">
                  <c:v>3.4449100000000003E-2</c:v>
                </c:pt>
                <c:pt idx="50">
                  <c:v>3.4347370000000002E-2</c:v>
                </c:pt>
                <c:pt idx="51">
                  <c:v>3.4379659999999999E-2</c:v>
                </c:pt>
                <c:pt idx="52">
                  <c:v>3.3893050000000001E-2</c:v>
                </c:pt>
                <c:pt idx="53">
                  <c:v>3.2604800000000003E-2</c:v>
                </c:pt>
                <c:pt idx="54">
                  <c:v>3.1168611999999998E-2</c:v>
                </c:pt>
                <c:pt idx="55">
                  <c:v>3.1760852999999999E-2</c:v>
                </c:pt>
                <c:pt idx="56">
                  <c:v>3.476477E-2</c:v>
                </c:pt>
                <c:pt idx="57">
                  <c:v>4.1629326000000001E-2</c:v>
                </c:pt>
                <c:pt idx="58">
                  <c:v>5.0734516E-2</c:v>
                </c:pt>
                <c:pt idx="59">
                  <c:v>5.8265608000000003E-2</c:v>
                </c:pt>
                <c:pt idx="60">
                  <c:v>6.0477040000000003E-2</c:v>
                </c:pt>
                <c:pt idx="61">
                  <c:v>5.8584347000000002E-2</c:v>
                </c:pt>
                <c:pt idx="62">
                  <c:v>5.5759801999999997E-2</c:v>
                </c:pt>
                <c:pt idx="63">
                  <c:v>5.3880320000000002E-2</c:v>
                </c:pt>
                <c:pt idx="64">
                  <c:v>5.1186066000000002E-2</c:v>
                </c:pt>
                <c:pt idx="65">
                  <c:v>4.6774097000000001E-2</c:v>
                </c:pt>
                <c:pt idx="66">
                  <c:v>4.4399142000000003E-2</c:v>
                </c:pt>
                <c:pt idx="67">
                  <c:v>4.8140429999999998E-2</c:v>
                </c:pt>
                <c:pt idx="68">
                  <c:v>5.6092580000000003E-2</c:v>
                </c:pt>
                <c:pt idx="69">
                  <c:v>5.9391714999999998E-2</c:v>
                </c:pt>
                <c:pt idx="70">
                  <c:v>5.1745300000000001E-2</c:v>
                </c:pt>
                <c:pt idx="71">
                  <c:v>3.4629504999999998E-2</c:v>
                </c:pt>
                <c:pt idx="72">
                  <c:v>1.6126245000000001E-2</c:v>
                </c:pt>
                <c:pt idx="73">
                  <c:v>3.7485600000000002E-3</c:v>
                </c:pt>
                <c:pt idx="74">
                  <c:v>8.1800000000000004E-4</c:v>
                </c:pt>
                <c:pt idx="75">
                  <c:v>5.6358416999999997E-3</c:v>
                </c:pt>
                <c:pt idx="76">
                  <c:v>1.4035527000000001E-2</c:v>
                </c:pt>
                <c:pt idx="77">
                  <c:v>2.1022301E-2</c:v>
                </c:pt>
                <c:pt idx="78">
                  <c:v>2.4693426000000001E-2</c:v>
                </c:pt>
                <c:pt idx="79">
                  <c:v>2.5623376E-2</c:v>
                </c:pt>
                <c:pt idx="80">
                  <c:v>2.4150362000000002E-2</c:v>
                </c:pt>
                <c:pt idx="81">
                  <c:v>1.9951726999999999E-2</c:v>
                </c:pt>
                <c:pt idx="82">
                  <c:v>1.2556526E-2</c:v>
                </c:pt>
                <c:pt idx="83">
                  <c:v>3.3228927999999999E-3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6.0085803E-3</c:v>
                </c:pt>
                <c:pt idx="88">
                  <c:v>1.7490970000000002E-2</c:v>
                </c:pt>
                <c:pt idx="89">
                  <c:v>2.7627887E-2</c:v>
                </c:pt>
                <c:pt idx="90">
                  <c:v>3.4508664000000001E-2</c:v>
                </c:pt>
                <c:pt idx="91">
                  <c:v>3.7670099999999998E-2</c:v>
                </c:pt>
                <c:pt idx="92">
                  <c:v>3.6612069999999997E-2</c:v>
                </c:pt>
                <c:pt idx="93">
                  <c:v>3.4018333999999997E-2</c:v>
                </c:pt>
                <c:pt idx="94">
                  <c:v>3.1027461999999999E-2</c:v>
                </c:pt>
                <c:pt idx="95">
                  <c:v>2.7168741E-2</c:v>
                </c:pt>
                <c:pt idx="96">
                  <c:v>2.6195555999999998E-2</c:v>
                </c:pt>
                <c:pt idx="97">
                  <c:v>2.6812168000000001E-2</c:v>
                </c:pt>
                <c:pt idx="98">
                  <c:v>2.7942709999999999E-2</c:v>
                </c:pt>
                <c:pt idx="99">
                  <c:v>2.9322610999999998E-2</c:v>
                </c:pt>
                <c:pt idx="100">
                  <c:v>3.1115495E-2</c:v>
                </c:pt>
                <c:pt idx="101">
                  <c:v>3.1693958000000001E-2</c:v>
                </c:pt>
                <c:pt idx="102">
                  <c:v>3.149097E-2</c:v>
                </c:pt>
                <c:pt idx="103">
                  <c:v>3.1132666E-2</c:v>
                </c:pt>
                <c:pt idx="104">
                  <c:v>2.9722289999999998E-2</c:v>
                </c:pt>
                <c:pt idx="105">
                  <c:v>2.7263948999999999E-2</c:v>
                </c:pt>
                <c:pt idx="106">
                  <c:v>2.3732462999999999E-2</c:v>
                </c:pt>
                <c:pt idx="107">
                  <c:v>1.9564886E-2</c:v>
                </c:pt>
                <c:pt idx="108">
                  <c:v>1.4232366999999999E-2</c:v>
                </c:pt>
                <c:pt idx="109">
                  <c:v>8.1889749999999994E-3</c:v>
                </c:pt>
                <c:pt idx="110">
                  <c:v>2.0515395E-3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F299-436D-8300-C32D7F9CD49C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[3]Sheet1!$D$52:$DT$52</c:f>
              <c:numCache>
                <c:formatCode>General</c:formatCode>
                <c:ptCount val="121"/>
                <c:pt idx="0">
                  <c:v>2.7919720000000002E-3</c:v>
                </c:pt>
                <c:pt idx="1">
                  <c:v>3.5411306000000002E-3</c:v>
                </c:pt>
                <c:pt idx="2">
                  <c:v>5.7384306999999999E-3</c:v>
                </c:pt>
                <c:pt idx="3">
                  <c:v>7.0008617000000004E-3</c:v>
                </c:pt>
                <c:pt idx="4">
                  <c:v>7.0967319999999997E-3</c:v>
                </c:pt>
                <c:pt idx="5">
                  <c:v>7.6183485999999998E-3</c:v>
                </c:pt>
                <c:pt idx="6">
                  <c:v>9.1334950000000002E-3</c:v>
                </c:pt>
                <c:pt idx="7">
                  <c:v>1.01797255E-2</c:v>
                </c:pt>
                <c:pt idx="8">
                  <c:v>8.3505909999999992E-3</c:v>
                </c:pt>
                <c:pt idx="9">
                  <c:v>3.2378363000000001E-3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1.7488601999999999E-3</c:v>
                </c:pt>
                <c:pt idx="15">
                  <c:v>6.397715E-3</c:v>
                </c:pt>
                <c:pt idx="16">
                  <c:v>9.5030080000000003E-3</c:v>
                </c:pt>
                <c:pt idx="17">
                  <c:v>8.8844730000000004E-3</c:v>
                </c:pt>
                <c:pt idx="18">
                  <c:v>5.0178953000000002E-3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3.3700000000000001E-4</c:v>
                </c:pt>
                <c:pt idx="26">
                  <c:v>5.8122E-3</c:v>
                </c:pt>
                <c:pt idx="27">
                  <c:v>1.0667281000000001E-2</c:v>
                </c:pt>
                <c:pt idx="28">
                  <c:v>1.5080438E-2</c:v>
                </c:pt>
                <c:pt idx="29">
                  <c:v>1.8962686999999999E-2</c:v>
                </c:pt>
                <c:pt idx="30">
                  <c:v>2.2987137000000001E-2</c:v>
                </c:pt>
                <c:pt idx="31">
                  <c:v>2.7539812E-2</c:v>
                </c:pt>
                <c:pt idx="32">
                  <c:v>3.2659057999999998E-2</c:v>
                </c:pt>
                <c:pt idx="33">
                  <c:v>3.9824895999999999E-2</c:v>
                </c:pt>
                <c:pt idx="34">
                  <c:v>4.8163150000000002E-2</c:v>
                </c:pt>
                <c:pt idx="35">
                  <c:v>5.614301E-2</c:v>
                </c:pt>
                <c:pt idx="36">
                  <c:v>6.0755897000000003E-2</c:v>
                </c:pt>
                <c:pt idx="37">
                  <c:v>6.0280748000000002E-2</c:v>
                </c:pt>
                <c:pt idx="38">
                  <c:v>5.5235300000000001E-2</c:v>
                </c:pt>
                <c:pt idx="39">
                  <c:v>4.7987370000000001E-2</c:v>
                </c:pt>
                <c:pt idx="40">
                  <c:v>3.9962556000000003E-2</c:v>
                </c:pt>
                <c:pt idx="41">
                  <c:v>3.3179069999999998E-2</c:v>
                </c:pt>
                <c:pt idx="42">
                  <c:v>2.8082739999999998E-2</c:v>
                </c:pt>
                <c:pt idx="43">
                  <c:v>2.6100353999999999E-2</c:v>
                </c:pt>
                <c:pt idx="44">
                  <c:v>2.8463599999999999E-2</c:v>
                </c:pt>
                <c:pt idx="45">
                  <c:v>3.3122260000000001E-2</c:v>
                </c:pt>
                <c:pt idx="46">
                  <c:v>3.6642050000000002E-2</c:v>
                </c:pt>
                <c:pt idx="47">
                  <c:v>3.7086114000000003E-2</c:v>
                </c:pt>
                <c:pt idx="48">
                  <c:v>3.5669316E-2</c:v>
                </c:pt>
                <c:pt idx="49">
                  <c:v>3.4780577E-2</c:v>
                </c:pt>
                <c:pt idx="50">
                  <c:v>3.4641686999999997E-2</c:v>
                </c:pt>
                <c:pt idx="51">
                  <c:v>3.4696218000000001E-2</c:v>
                </c:pt>
                <c:pt idx="52">
                  <c:v>3.4234731999999997E-2</c:v>
                </c:pt>
                <c:pt idx="53">
                  <c:v>3.2913326999999999E-2</c:v>
                </c:pt>
                <c:pt idx="54">
                  <c:v>3.1403979999999998E-2</c:v>
                </c:pt>
                <c:pt idx="55">
                  <c:v>3.1963814E-2</c:v>
                </c:pt>
                <c:pt idx="56">
                  <c:v>3.5009360000000003E-2</c:v>
                </c:pt>
                <c:pt idx="57">
                  <c:v>4.1951570000000001E-2</c:v>
                </c:pt>
                <c:pt idx="58">
                  <c:v>5.1029212999999997E-2</c:v>
                </c:pt>
                <c:pt idx="59">
                  <c:v>5.83305E-2</c:v>
                </c:pt>
                <c:pt idx="60">
                  <c:v>6.0207363E-2</c:v>
                </c:pt>
                <c:pt idx="61">
                  <c:v>5.7968177000000003E-2</c:v>
                </c:pt>
                <c:pt idx="62">
                  <c:v>5.4950327E-2</c:v>
                </c:pt>
                <c:pt idx="63">
                  <c:v>5.3158472999999998E-2</c:v>
                </c:pt>
                <c:pt idx="64">
                  <c:v>5.0930063999999997E-2</c:v>
                </c:pt>
                <c:pt idx="65">
                  <c:v>4.7192257000000001E-2</c:v>
                </c:pt>
                <c:pt idx="66">
                  <c:v>4.5307214999999998E-2</c:v>
                </c:pt>
                <c:pt idx="67">
                  <c:v>4.9046411999999998E-2</c:v>
                </c:pt>
                <c:pt idx="68">
                  <c:v>5.6506349999999997E-2</c:v>
                </c:pt>
                <c:pt idx="69">
                  <c:v>5.9151000000000002E-2</c:v>
                </c:pt>
                <c:pt idx="70">
                  <c:v>5.1053322999999998E-2</c:v>
                </c:pt>
                <c:pt idx="71">
                  <c:v>3.3886649999999997E-2</c:v>
                </c:pt>
                <c:pt idx="72">
                  <c:v>1.5762907E-2</c:v>
                </c:pt>
                <c:pt idx="73">
                  <c:v>4.0206549999999997E-3</c:v>
                </c:pt>
                <c:pt idx="74">
                  <c:v>1.6989100999999999E-3</c:v>
                </c:pt>
                <c:pt idx="75">
                  <c:v>6.7128283000000002E-3</c:v>
                </c:pt>
                <c:pt idx="76">
                  <c:v>1.4729992500000001E-2</c:v>
                </c:pt>
                <c:pt idx="77">
                  <c:v>2.1039028000000001E-2</c:v>
                </c:pt>
                <c:pt idx="78">
                  <c:v>2.4228381E-2</c:v>
                </c:pt>
                <c:pt idx="79">
                  <c:v>2.5198793000000001E-2</c:v>
                </c:pt>
                <c:pt idx="80">
                  <c:v>2.4163977999999999E-2</c:v>
                </c:pt>
                <c:pt idx="81">
                  <c:v>2.0436684E-2</c:v>
                </c:pt>
                <c:pt idx="82">
                  <c:v>1.3293212E-2</c:v>
                </c:pt>
                <c:pt idx="83">
                  <c:v>4.1061159999999999E-3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6.0447254000000001E-3</c:v>
                </c:pt>
                <c:pt idx="88">
                  <c:v>1.7120792999999999E-2</c:v>
                </c:pt>
                <c:pt idx="89">
                  <c:v>2.6930111999999999E-2</c:v>
                </c:pt>
                <c:pt idx="90">
                  <c:v>3.3492908000000002E-2</c:v>
                </c:pt>
                <c:pt idx="91">
                  <c:v>3.6454189999999997E-2</c:v>
                </c:pt>
                <c:pt idx="92">
                  <c:v>3.5379969999999997E-2</c:v>
                </c:pt>
                <c:pt idx="93">
                  <c:v>3.2889158000000002E-2</c:v>
                </c:pt>
                <c:pt idx="94">
                  <c:v>3.0061297000000001E-2</c:v>
                </c:pt>
                <c:pt idx="95">
                  <c:v>2.6512219E-2</c:v>
                </c:pt>
                <c:pt idx="96">
                  <c:v>2.5842397E-2</c:v>
                </c:pt>
                <c:pt idx="97">
                  <c:v>2.6728477E-2</c:v>
                </c:pt>
                <c:pt idx="98">
                  <c:v>2.8091076999999999E-2</c:v>
                </c:pt>
                <c:pt idx="99">
                  <c:v>2.9647969999999999E-2</c:v>
                </c:pt>
                <c:pt idx="100">
                  <c:v>3.1567897999999997E-2</c:v>
                </c:pt>
                <c:pt idx="101">
                  <c:v>3.2246869999999997E-2</c:v>
                </c:pt>
                <c:pt idx="102">
                  <c:v>3.2100175000000002E-2</c:v>
                </c:pt>
                <c:pt idx="103">
                  <c:v>3.1732829999999997E-2</c:v>
                </c:pt>
                <c:pt idx="104">
                  <c:v>3.028167E-2</c:v>
                </c:pt>
                <c:pt idx="105">
                  <c:v>2.7754322000000001E-2</c:v>
                </c:pt>
                <c:pt idx="106">
                  <c:v>2.4137577E-2</c:v>
                </c:pt>
                <c:pt idx="107">
                  <c:v>1.9857135000000001E-2</c:v>
                </c:pt>
                <c:pt idx="108">
                  <c:v>1.4453753E-2</c:v>
                </c:pt>
                <c:pt idx="109">
                  <c:v>8.3607330000000004E-3</c:v>
                </c:pt>
                <c:pt idx="110">
                  <c:v>2.2001094000000001E-3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F299-436D-8300-C32D7F9CD49C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[3]Sheet1!$D$53:$DT$53</c:f>
              <c:numCache>
                <c:formatCode>General</c:formatCode>
                <c:ptCount val="121"/>
                <c:pt idx="0">
                  <c:v>2.546497E-3</c:v>
                </c:pt>
                <c:pt idx="1">
                  <c:v>2.8094629999999999E-3</c:v>
                </c:pt>
                <c:pt idx="2">
                  <c:v>4.5340459999999999E-3</c:v>
                </c:pt>
                <c:pt idx="3">
                  <c:v>5.7256219999999997E-3</c:v>
                </c:pt>
                <c:pt idx="4">
                  <c:v>6.1823484E-3</c:v>
                </c:pt>
                <c:pt idx="5">
                  <c:v>7.3275813000000002E-3</c:v>
                </c:pt>
                <c:pt idx="6">
                  <c:v>9.5624109999999998E-3</c:v>
                </c:pt>
                <c:pt idx="7">
                  <c:v>1.1251015E-2</c:v>
                </c:pt>
                <c:pt idx="8">
                  <c:v>9.7327049999999995E-3</c:v>
                </c:pt>
                <c:pt idx="9">
                  <c:v>4.3548251999999997E-3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5.8299999999999997E-4</c:v>
                </c:pt>
                <c:pt idx="15">
                  <c:v>5.5066914999999999E-3</c:v>
                </c:pt>
                <c:pt idx="16">
                  <c:v>8.9686760000000001E-3</c:v>
                </c:pt>
                <c:pt idx="17">
                  <c:v>8.5722960000000001E-3</c:v>
                </c:pt>
                <c:pt idx="18">
                  <c:v>4.7722670000000002E-3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5.5999999999999995E-4</c:v>
                </c:pt>
                <c:pt idx="26">
                  <c:v>6.3052215000000003E-3</c:v>
                </c:pt>
                <c:pt idx="27">
                  <c:v>1.1401413000000001E-2</c:v>
                </c:pt>
                <c:pt idx="28">
                  <c:v>1.5838042E-2</c:v>
                </c:pt>
                <c:pt idx="29">
                  <c:v>1.9507549999999999E-2</c:v>
                </c:pt>
                <c:pt idx="30">
                  <c:v>2.3096729999999999E-2</c:v>
                </c:pt>
                <c:pt idx="31">
                  <c:v>2.7216632000000001E-2</c:v>
                </c:pt>
                <c:pt idx="32">
                  <c:v>3.2049805000000001E-2</c:v>
                </c:pt>
                <c:pt idx="33">
                  <c:v>3.9184972999999998E-2</c:v>
                </c:pt>
                <c:pt idx="34">
                  <c:v>4.7570939999999999E-2</c:v>
                </c:pt>
                <c:pt idx="35">
                  <c:v>5.5535227E-2</c:v>
                </c:pt>
                <c:pt idx="36">
                  <c:v>5.9964235999999997E-2</c:v>
                </c:pt>
                <c:pt idx="37">
                  <c:v>5.9225153000000003E-2</c:v>
                </c:pt>
                <c:pt idx="38">
                  <c:v>5.4155613999999998E-2</c:v>
                </c:pt>
                <c:pt idx="39">
                  <c:v>4.7251580000000001E-2</c:v>
                </c:pt>
                <c:pt idx="40">
                  <c:v>3.9815440000000001E-2</c:v>
                </c:pt>
                <c:pt idx="41">
                  <c:v>3.3445816000000003E-2</c:v>
                </c:pt>
                <c:pt idx="42">
                  <c:v>2.8443204E-2</c:v>
                </c:pt>
                <c:pt idx="43">
                  <c:v>2.6250893000000001E-2</c:v>
                </c:pt>
                <c:pt idx="44">
                  <c:v>2.8322946000000002E-2</c:v>
                </c:pt>
                <c:pt idx="45">
                  <c:v>3.2858760000000001E-2</c:v>
                </c:pt>
                <c:pt idx="46">
                  <c:v>3.6478070000000001E-2</c:v>
                </c:pt>
                <c:pt idx="47">
                  <c:v>3.7142704999999998E-2</c:v>
                </c:pt>
                <c:pt idx="48">
                  <c:v>3.5902313999999998E-2</c:v>
                </c:pt>
                <c:pt idx="49">
                  <c:v>3.5026149999999999E-2</c:v>
                </c:pt>
                <c:pt idx="50">
                  <c:v>3.4833445999999997E-2</c:v>
                </c:pt>
                <c:pt idx="51">
                  <c:v>3.4785605999999997E-2</c:v>
                </c:pt>
                <c:pt idx="52">
                  <c:v>3.4243137E-2</c:v>
                </c:pt>
                <c:pt idx="53">
                  <c:v>3.2838322000000003E-2</c:v>
                </c:pt>
                <c:pt idx="54">
                  <c:v>3.1201169000000001E-2</c:v>
                </c:pt>
                <c:pt idx="55">
                  <c:v>3.1608039999999997E-2</c:v>
                </c:pt>
                <c:pt idx="56">
                  <c:v>3.4517314E-2</c:v>
                </c:pt>
                <c:pt idx="57">
                  <c:v>4.1389015000000001E-2</c:v>
                </c:pt>
                <c:pt idx="58">
                  <c:v>5.0377205000000001E-2</c:v>
                </c:pt>
                <c:pt idx="59">
                  <c:v>5.7575766E-2</c:v>
                </c:pt>
                <c:pt idx="60">
                  <c:v>5.9358729999999998E-2</c:v>
                </c:pt>
                <c:pt idx="61">
                  <c:v>5.7279613E-2</c:v>
                </c:pt>
                <c:pt idx="62">
                  <c:v>5.4781858000000003E-2</c:v>
                </c:pt>
                <c:pt idx="63">
                  <c:v>5.3704288000000003E-2</c:v>
                </c:pt>
                <c:pt idx="64">
                  <c:v>5.1898632E-2</c:v>
                </c:pt>
                <c:pt idx="65">
                  <c:v>4.8071889999999999E-2</c:v>
                </c:pt>
                <c:pt idx="66">
                  <c:v>4.5638353E-2</c:v>
                </c:pt>
                <c:pt idx="67">
                  <c:v>4.8715250000000002E-2</c:v>
                </c:pt>
                <c:pt idx="68">
                  <c:v>5.5762760000000001E-2</c:v>
                </c:pt>
                <c:pt idx="69">
                  <c:v>5.8472405999999998E-2</c:v>
                </c:pt>
                <c:pt idx="70">
                  <c:v>5.097144E-2</c:v>
                </c:pt>
                <c:pt idx="71">
                  <c:v>3.468193E-2</c:v>
                </c:pt>
                <c:pt idx="72">
                  <c:v>1.7194972999999999E-2</c:v>
                </c:pt>
                <c:pt idx="73">
                  <c:v>5.4204939999999997E-3</c:v>
                </c:pt>
                <c:pt idx="74">
                  <c:v>2.3433652000000001E-3</c:v>
                </c:pt>
                <c:pt idx="75">
                  <c:v>6.3469199999999998E-3</c:v>
                </c:pt>
                <c:pt idx="76">
                  <c:v>1.3686340999999999E-2</c:v>
                </c:pt>
                <c:pt idx="77">
                  <c:v>1.9903400000000002E-2</c:v>
                </c:pt>
                <c:pt idx="78">
                  <c:v>2.3408938000000001E-2</c:v>
                </c:pt>
                <c:pt idx="79">
                  <c:v>2.4746397999999999E-2</c:v>
                </c:pt>
                <c:pt idx="80">
                  <c:v>2.3971316999999999E-2</c:v>
                </c:pt>
                <c:pt idx="81">
                  <c:v>2.044168E-2</c:v>
                </c:pt>
                <c:pt idx="82">
                  <c:v>1.3487452E-2</c:v>
                </c:pt>
                <c:pt idx="83">
                  <c:v>4.4462089999999996E-3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5.7771610000000003E-3</c:v>
                </c:pt>
                <c:pt idx="88">
                  <c:v>1.6584926999999999E-2</c:v>
                </c:pt>
                <c:pt idx="89">
                  <c:v>2.6235930000000001E-2</c:v>
                </c:pt>
                <c:pt idx="90">
                  <c:v>3.2801410000000003E-2</c:v>
                </c:pt>
                <c:pt idx="91">
                  <c:v>3.6045375999999997E-2</c:v>
                </c:pt>
                <c:pt idx="92">
                  <c:v>3.532739E-2</c:v>
                </c:pt>
                <c:pt idx="93">
                  <c:v>3.3132136E-2</c:v>
                </c:pt>
                <c:pt idx="94">
                  <c:v>3.0496815E-2</c:v>
                </c:pt>
                <c:pt idx="95">
                  <c:v>2.6956553000000001E-2</c:v>
                </c:pt>
                <c:pt idx="96">
                  <c:v>2.6204925E-2</c:v>
                </c:pt>
                <c:pt idx="97">
                  <c:v>2.7019983000000001E-2</c:v>
                </c:pt>
                <c:pt idx="98">
                  <c:v>2.8319457999999999E-2</c:v>
                </c:pt>
                <c:pt idx="99">
                  <c:v>2.9824514E-2</c:v>
                </c:pt>
                <c:pt idx="100">
                  <c:v>3.1694338000000002E-2</c:v>
                </c:pt>
                <c:pt idx="101">
                  <c:v>3.2352455000000002E-2</c:v>
                </c:pt>
                <c:pt idx="102">
                  <c:v>3.2149206999999999E-2</c:v>
                </c:pt>
                <c:pt idx="103">
                  <c:v>3.1732589999999998E-2</c:v>
                </c:pt>
                <c:pt idx="104">
                  <c:v>3.0235140000000001E-2</c:v>
                </c:pt>
                <c:pt idx="105">
                  <c:v>2.7669987E-2</c:v>
                </c:pt>
                <c:pt idx="106">
                  <c:v>2.4026071999999999E-2</c:v>
                </c:pt>
                <c:pt idx="107">
                  <c:v>1.9750176000000001E-2</c:v>
                </c:pt>
                <c:pt idx="108">
                  <c:v>1.4331819500000001E-2</c:v>
                </c:pt>
                <c:pt idx="109">
                  <c:v>8.2326884999999999E-3</c:v>
                </c:pt>
                <c:pt idx="110">
                  <c:v>2.0627229999999998E-3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F299-436D-8300-C32D7F9CD49C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[3]Sheet1!$D$54:$DT$54</c:f>
              <c:numCache>
                <c:formatCode>General</c:formatCode>
                <c:ptCount val="121"/>
                <c:pt idx="0">
                  <c:v>3.0733895999999999E-3</c:v>
                </c:pt>
                <c:pt idx="1">
                  <c:v>3.5204396E-3</c:v>
                </c:pt>
                <c:pt idx="2">
                  <c:v>5.5060954999999996E-3</c:v>
                </c:pt>
                <c:pt idx="3">
                  <c:v>6.5384707E-3</c:v>
                </c:pt>
                <c:pt idx="4">
                  <c:v>6.3837520000000003E-3</c:v>
                </c:pt>
                <c:pt idx="5">
                  <c:v>6.6697383000000002E-3</c:v>
                </c:pt>
                <c:pt idx="6">
                  <c:v>8.2028529999999995E-3</c:v>
                </c:pt>
                <c:pt idx="7">
                  <c:v>9.7594469999999992E-3</c:v>
                </c:pt>
                <c:pt idx="8">
                  <c:v>8.6807659999999995E-3</c:v>
                </c:pt>
                <c:pt idx="9">
                  <c:v>4.1198893000000004E-3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1.6734343E-3</c:v>
                </c:pt>
                <c:pt idx="15">
                  <c:v>6.9475737000000001E-3</c:v>
                </c:pt>
                <c:pt idx="16">
                  <c:v>1.0520663E-2</c:v>
                </c:pt>
                <c:pt idx="17">
                  <c:v>9.9160150000000002E-3</c:v>
                </c:pt>
                <c:pt idx="18">
                  <c:v>5.7192930000000003E-3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1.25E-4</c:v>
                </c:pt>
                <c:pt idx="26">
                  <c:v>5.6667849999999997E-3</c:v>
                </c:pt>
                <c:pt idx="27">
                  <c:v>1.0564542E-2</c:v>
                </c:pt>
                <c:pt idx="28">
                  <c:v>1.5126456999999999E-2</c:v>
                </c:pt>
                <c:pt idx="29">
                  <c:v>1.9316914000000001E-2</c:v>
                </c:pt>
                <c:pt idx="30">
                  <c:v>2.3653232999999999E-2</c:v>
                </c:pt>
                <c:pt idx="31">
                  <c:v>2.8334504E-2</c:v>
                </c:pt>
                <c:pt idx="32">
                  <c:v>3.3298198000000001E-2</c:v>
                </c:pt>
                <c:pt idx="33">
                  <c:v>4.0023070000000001E-2</c:v>
                </c:pt>
                <c:pt idx="34">
                  <c:v>4.775045E-2</c:v>
                </c:pt>
                <c:pt idx="35">
                  <c:v>5.5133781999999999E-2</c:v>
                </c:pt>
                <c:pt idx="36">
                  <c:v>5.9174194999999999E-2</c:v>
                </c:pt>
                <c:pt idx="37">
                  <c:v>5.8214210000000002E-2</c:v>
                </c:pt>
                <c:pt idx="38">
                  <c:v>5.2915810000000001E-2</c:v>
                </c:pt>
                <c:pt idx="39">
                  <c:v>4.5749206000000001E-2</c:v>
                </c:pt>
                <c:pt idx="40">
                  <c:v>3.8215905000000001E-2</c:v>
                </c:pt>
                <c:pt idx="41">
                  <c:v>3.1912836999999999E-2</c:v>
                </c:pt>
                <c:pt idx="42">
                  <c:v>2.7236170000000001E-2</c:v>
                </c:pt>
                <c:pt idx="43">
                  <c:v>2.5501622000000002E-2</c:v>
                </c:pt>
                <c:pt idx="44">
                  <c:v>2.7972416999999999E-2</c:v>
                </c:pt>
                <c:pt idx="45">
                  <c:v>3.2812435000000001E-2</c:v>
                </c:pt>
                <c:pt idx="46">
                  <c:v>3.6654516999999998E-2</c:v>
                </c:pt>
                <c:pt idx="47">
                  <c:v>3.7412333999999998E-2</c:v>
                </c:pt>
                <c:pt idx="48">
                  <c:v>3.6159374000000001E-2</c:v>
                </c:pt>
                <c:pt idx="49">
                  <c:v>3.5236589999999998E-2</c:v>
                </c:pt>
                <c:pt idx="50">
                  <c:v>3.504852E-2</c:v>
                </c:pt>
                <c:pt idx="51">
                  <c:v>3.523358E-2</c:v>
                </c:pt>
                <c:pt idx="52">
                  <c:v>3.5003832999999998E-2</c:v>
                </c:pt>
                <c:pt idx="53">
                  <c:v>3.3585919999999998E-2</c:v>
                </c:pt>
                <c:pt idx="54">
                  <c:v>3.1389913999999998E-2</c:v>
                </c:pt>
                <c:pt idx="55">
                  <c:v>3.0910839999999998E-2</c:v>
                </c:pt>
                <c:pt idx="56">
                  <c:v>3.3098303000000003E-2</c:v>
                </c:pt>
                <c:pt idx="57">
                  <c:v>3.9834727E-2</c:v>
                </c:pt>
                <c:pt idx="58">
                  <c:v>4.9306553000000003E-2</c:v>
                </c:pt>
                <c:pt idx="59">
                  <c:v>5.7230549999999998E-2</c:v>
                </c:pt>
                <c:pt idx="60">
                  <c:v>5.9512146000000002E-2</c:v>
                </c:pt>
                <c:pt idx="61">
                  <c:v>5.7361000000000002E-2</c:v>
                </c:pt>
                <c:pt idx="62">
                  <c:v>5.4377710000000003E-2</c:v>
                </c:pt>
                <c:pt idx="63">
                  <c:v>5.2914724000000003E-2</c:v>
                </c:pt>
                <c:pt idx="64">
                  <c:v>5.1296889999999998E-2</c:v>
                </c:pt>
                <c:pt idx="65">
                  <c:v>4.8146516E-2</c:v>
                </c:pt>
                <c:pt idx="66">
                  <c:v>4.6445140000000003E-2</c:v>
                </c:pt>
                <c:pt idx="67">
                  <c:v>4.9852639999999997E-2</c:v>
                </c:pt>
                <c:pt idx="68">
                  <c:v>5.6706257000000003E-2</c:v>
                </c:pt>
                <c:pt idx="69">
                  <c:v>5.8899745000000003E-2</c:v>
                </c:pt>
                <c:pt idx="70">
                  <c:v>5.0766220000000001E-2</c:v>
                </c:pt>
                <c:pt idx="71">
                  <c:v>3.3918887000000002E-2</c:v>
                </c:pt>
                <c:pt idx="72">
                  <c:v>1.6217868999999999E-2</c:v>
                </c:pt>
                <c:pt idx="73">
                  <c:v>4.7614709999999998E-3</c:v>
                </c:pt>
                <c:pt idx="74">
                  <c:v>2.5192918000000002E-3</c:v>
                </c:pt>
                <c:pt idx="75">
                  <c:v>7.4554160000000003E-3</c:v>
                </c:pt>
                <c:pt idx="76">
                  <c:v>1.5287940999999999E-2</c:v>
                </c:pt>
                <c:pt idx="77">
                  <c:v>2.1373653999999999E-2</c:v>
                </c:pt>
                <c:pt idx="78">
                  <c:v>2.4316912999999999E-2</c:v>
                </c:pt>
                <c:pt idx="79">
                  <c:v>2.5078860000000001E-2</c:v>
                </c:pt>
                <c:pt idx="80">
                  <c:v>2.3938904E-2</c:v>
                </c:pt>
                <c:pt idx="81">
                  <c:v>2.0216899E-2</c:v>
                </c:pt>
                <c:pt idx="82">
                  <c:v>1.3088885999999999E-2</c:v>
                </c:pt>
                <c:pt idx="83">
                  <c:v>3.7639458000000002E-3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4.7497090000000004E-3</c:v>
                </c:pt>
                <c:pt idx="88">
                  <c:v>1.6096494999999999E-2</c:v>
                </c:pt>
                <c:pt idx="89">
                  <c:v>2.6332965E-2</c:v>
                </c:pt>
                <c:pt idx="90">
                  <c:v>3.3405520000000001E-2</c:v>
                </c:pt>
                <c:pt idx="91">
                  <c:v>3.6828548000000003E-2</c:v>
                </c:pt>
                <c:pt idx="92">
                  <c:v>3.5904035000000001E-2</c:v>
                </c:pt>
                <c:pt idx="93">
                  <c:v>3.3301606999999997E-2</c:v>
                </c:pt>
                <c:pt idx="94">
                  <c:v>3.0232253000000001E-2</c:v>
                </c:pt>
                <c:pt idx="95">
                  <c:v>2.6395432999999999E-2</c:v>
                </c:pt>
                <c:pt idx="96">
                  <c:v>2.5555665000000002E-2</c:v>
                </c:pt>
                <c:pt idx="97">
                  <c:v>2.6513419999999999E-2</c:v>
                </c:pt>
                <c:pt idx="98">
                  <c:v>2.8125290000000001E-2</c:v>
                </c:pt>
                <c:pt idx="99">
                  <c:v>2.9987447E-2</c:v>
                </c:pt>
                <c:pt idx="100">
                  <c:v>3.2131123999999997E-2</c:v>
                </c:pt>
                <c:pt idx="101">
                  <c:v>3.294387E-2</c:v>
                </c:pt>
                <c:pt idx="102">
                  <c:v>3.2862857000000002E-2</c:v>
                </c:pt>
                <c:pt idx="103">
                  <c:v>3.2443819999999998E-2</c:v>
                </c:pt>
                <c:pt idx="104">
                  <c:v>3.0866371E-2</c:v>
                </c:pt>
                <c:pt idx="105">
                  <c:v>2.8177151000000001E-2</c:v>
                </c:pt>
                <c:pt idx="106">
                  <c:v>2.4378704000000001E-2</c:v>
                </c:pt>
                <c:pt idx="107">
                  <c:v>1.9922414999999999E-2</c:v>
                </c:pt>
                <c:pt idx="108">
                  <c:v>1.4356773999999999E-2</c:v>
                </c:pt>
                <c:pt idx="109">
                  <c:v>8.1448040000000003E-3</c:v>
                </c:pt>
                <c:pt idx="110">
                  <c:v>1.9161995999999999E-3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F299-436D-8300-C32D7F9CD49C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[3]Sheet1!$D$55:$DT$55</c:f>
              <c:numCache>
                <c:formatCode>General</c:formatCode>
                <c:ptCount val="121"/>
                <c:pt idx="0">
                  <c:v>2.6566258E-3</c:v>
                </c:pt>
                <c:pt idx="1">
                  <c:v>3.0264637999999999E-3</c:v>
                </c:pt>
                <c:pt idx="2">
                  <c:v>4.7878497000000001E-3</c:v>
                </c:pt>
                <c:pt idx="3">
                  <c:v>5.7822489999999997E-3</c:v>
                </c:pt>
                <c:pt idx="4">
                  <c:v>6.0116433999999998E-3</c:v>
                </c:pt>
                <c:pt idx="5">
                  <c:v>6.987938E-3</c:v>
                </c:pt>
                <c:pt idx="6">
                  <c:v>9.0143299999999992E-3</c:v>
                </c:pt>
                <c:pt idx="7">
                  <c:v>1.0607316E-2</c:v>
                </c:pt>
                <c:pt idx="8">
                  <c:v>9.1768660000000005E-3</c:v>
                </c:pt>
                <c:pt idx="9">
                  <c:v>4.071954E-3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1.0374622999999999E-3</c:v>
                </c:pt>
                <c:pt idx="15">
                  <c:v>6.1880653000000001E-3</c:v>
                </c:pt>
                <c:pt idx="16">
                  <c:v>9.6485000000000008E-3</c:v>
                </c:pt>
                <c:pt idx="17">
                  <c:v>9.1094774999999992E-3</c:v>
                </c:pt>
                <c:pt idx="18">
                  <c:v>5.1458705999999996E-3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8.3299999999999997E-4</c:v>
                </c:pt>
                <c:pt idx="26">
                  <c:v>6.3234377000000001E-3</c:v>
                </c:pt>
                <c:pt idx="27">
                  <c:v>1.1111687E-2</c:v>
                </c:pt>
                <c:pt idx="28">
                  <c:v>1.5372527E-2</c:v>
                </c:pt>
                <c:pt idx="29">
                  <c:v>1.9019956000000001E-2</c:v>
                </c:pt>
                <c:pt idx="30">
                  <c:v>2.2834942E-2</c:v>
                </c:pt>
                <c:pt idx="31">
                  <c:v>2.722602E-2</c:v>
                </c:pt>
                <c:pt idx="32">
                  <c:v>3.2204937000000003E-2</c:v>
                </c:pt>
                <c:pt idx="33">
                  <c:v>3.9236985000000002E-2</c:v>
                </c:pt>
                <c:pt idx="34">
                  <c:v>4.7483235999999998E-2</c:v>
                </c:pt>
                <c:pt idx="35">
                  <c:v>5.548355E-2</c:v>
                </c:pt>
                <c:pt idx="36">
                  <c:v>6.0146138000000002E-2</c:v>
                </c:pt>
                <c:pt idx="37">
                  <c:v>5.964713E-2</c:v>
                </c:pt>
                <c:pt idx="38">
                  <c:v>5.4560789999999998E-2</c:v>
                </c:pt>
                <c:pt idx="39">
                  <c:v>4.7391339999999997E-2</c:v>
                </c:pt>
                <c:pt idx="40">
                  <c:v>3.9612130000000002E-2</c:v>
                </c:pt>
                <c:pt idx="41">
                  <c:v>3.3015891999999998E-2</c:v>
                </c:pt>
                <c:pt idx="42">
                  <c:v>2.7921946999999999E-2</c:v>
                </c:pt>
                <c:pt idx="43">
                  <c:v>2.5765395E-2</c:v>
                </c:pt>
                <c:pt idx="44">
                  <c:v>2.7868336E-2</c:v>
                </c:pt>
                <c:pt idx="45">
                  <c:v>3.2490995000000002E-2</c:v>
                </c:pt>
                <c:pt idx="46">
                  <c:v>3.6212729999999999E-2</c:v>
                </c:pt>
                <c:pt idx="47">
                  <c:v>3.6933015999999999E-2</c:v>
                </c:pt>
                <c:pt idx="48">
                  <c:v>3.5676729999999997E-2</c:v>
                </c:pt>
                <c:pt idx="49">
                  <c:v>3.4784681999999997E-2</c:v>
                </c:pt>
                <c:pt idx="50">
                  <c:v>3.4660033999999999E-2</c:v>
                </c:pt>
                <c:pt idx="51">
                  <c:v>3.4910734999999998E-2</c:v>
                </c:pt>
                <c:pt idx="52">
                  <c:v>3.4755500000000002E-2</c:v>
                </c:pt>
                <c:pt idx="53">
                  <c:v>3.3452620000000002E-2</c:v>
                </c:pt>
                <c:pt idx="54">
                  <c:v>3.1394694000000001E-2</c:v>
                </c:pt>
                <c:pt idx="55">
                  <c:v>3.1102791000000001E-2</c:v>
                </c:pt>
                <c:pt idx="56">
                  <c:v>3.3550095000000002E-2</c:v>
                </c:pt>
                <c:pt idx="57">
                  <c:v>4.0539230000000002E-2</c:v>
                </c:pt>
                <c:pt idx="58">
                  <c:v>5.0096393000000003E-2</c:v>
                </c:pt>
                <c:pt idx="59">
                  <c:v>5.7833240000000001E-2</c:v>
                </c:pt>
                <c:pt idx="60">
                  <c:v>5.9694749999999998E-2</c:v>
                </c:pt>
                <c:pt idx="61">
                  <c:v>5.7175352999999998E-2</c:v>
                </c:pt>
                <c:pt idx="62">
                  <c:v>5.4055430000000002E-2</c:v>
                </c:pt>
                <c:pt idx="63">
                  <c:v>5.2656176999999998E-2</c:v>
                </c:pt>
                <c:pt idx="64">
                  <c:v>5.1072727999999998E-2</c:v>
                </c:pt>
                <c:pt idx="65">
                  <c:v>4.787334E-2</c:v>
                </c:pt>
                <c:pt idx="66">
                  <c:v>4.6095936999999997E-2</c:v>
                </c:pt>
                <c:pt idx="67">
                  <c:v>4.9444349999999998E-2</c:v>
                </c:pt>
                <c:pt idx="68">
                  <c:v>5.6256354000000001E-2</c:v>
                </c:pt>
                <c:pt idx="69">
                  <c:v>5.8348794000000002E-2</c:v>
                </c:pt>
                <c:pt idx="70">
                  <c:v>5.0163984000000002E-2</c:v>
                </c:pt>
                <c:pt idx="71">
                  <c:v>3.3504016999999997E-2</c:v>
                </c:pt>
                <c:pt idx="72">
                  <c:v>1.6300213000000001E-2</c:v>
                </c:pt>
                <c:pt idx="73">
                  <c:v>5.4572405999999997E-3</c:v>
                </c:pt>
                <c:pt idx="74">
                  <c:v>3.5163458E-3</c:v>
                </c:pt>
                <c:pt idx="75">
                  <c:v>8.1750099999999999E-3</c:v>
                </c:pt>
                <c:pt idx="76">
                  <c:v>1.5355542999999999E-2</c:v>
                </c:pt>
                <c:pt idx="77">
                  <c:v>2.0814275E-2</c:v>
                </c:pt>
                <c:pt idx="78">
                  <c:v>2.3551381999999999E-2</c:v>
                </c:pt>
                <c:pt idx="79">
                  <c:v>2.4515697999999999E-2</c:v>
                </c:pt>
                <c:pt idx="80">
                  <c:v>2.3713947999999999E-2</c:v>
                </c:pt>
                <c:pt idx="81">
                  <c:v>2.0202206E-2</c:v>
                </c:pt>
                <c:pt idx="82">
                  <c:v>1.30784465E-2</c:v>
                </c:pt>
                <c:pt idx="83">
                  <c:v>3.6978292999999998E-3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5.6990260000000003E-3</c:v>
                </c:pt>
                <c:pt idx="88">
                  <c:v>1.7094452E-2</c:v>
                </c:pt>
                <c:pt idx="89">
                  <c:v>2.7135988999999999E-2</c:v>
                </c:pt>
                <c:pt idx="90">
                  <c:v>3.3980667999999999E-2</c:v>
                </c:pt>
                <c:pt idx="91">
                  <c:v>3.7166896999999997E-2</c:v>
                </c:pt>
                <c:pt idx="92">
                  <c:v>3.6137250000000003E-2</c:v>
                </c:pt>
                <c:pt idx="93">
                  <c:v>3.3487210000000003E-2</c:v>
                </c:pt>
                <c:pt idx="94">
                  <c:v>3.0360485999999999E-2</c:v>
                </c:pt>
                <c:pt idx="95">
                  <c:v>2.6459885999999998E-2</c:v>
                </c:pt>
                <c:pt idx="96">
                  <c:v>2.5489233E-2</c:v>
                </c:pt>
                <c:pt idx="97">
                  <c:v>2.6223913000000001E-2</c:v>
                </c:pt>
                <c:pt idx="98">
                  <c:v>2.7598017999999998E-2</c:v>
                </c:pt>
                <c:pt idx="99">
                  <c:v>2.9279800000000002E-2</c:v>
                </c:pt>
                <c:pt idx="100">
                  <c:v>3.1322237000000003E-2</c:v>
                </c:pt>
                <c:pt idx="101">
                  <c:v>3.2095770000000003E-2</c:v>
                </c:pt>
                <c:pt idx="102">
                  <c:v>3.2057803000000003E-2</c:v>
                </c:pt>
                <c:pt idx="103">
                  <c:v>3.1740907999999998E-2</c:v>
                </c:pt>
                <c:pt idx="104">
                  <c:v>3.0293252E-2</c:v>
                </c:pt>
                <c:pt idx="105">
                  <c:v>2.7741976000000002E-2</c:v>
                </c:pt>
                <c:pt idx="106">
                  <c:v>2.4076075999999998E-2</c:v>
                </c:pt>
                <c:pt idx="107">
                  <c:v>1.9773629000000001E-2</c:v>
                </c:pt>
                <c:pt idx="108">
                  <c:v>1.4267675E-2</c:v>
                </c:pt>
                <c:pt idx="109">
                  <c:v>8.0723340000000005E-3</c:v>
                </c:pt>
                <c:pt idx="110">
                  <c:v>1.8153493000000001E-3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F299-436D-8300-C32D7F9CD49C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[3]Sheet1!$D$56:$DT$56</c:f>
              <c:numCache>
                <c:formatCode>General</c:formatCode>
                <c:ptCount val="121"/>
                <c:pt idx="0">
                  <c:v>4.4042407999999996E-3</c:v>
                </c:pt>
                <c:pt idx="1">
                  <c:v>4.1584009999999999E-3</c:v>
                </c:pt>
                <c:pt idx="2">
                  <c:v>5.0866185E-3</c:v>
                </c:pt>
                <c:pt idx="3">
                  <c:v>6.0063716999999997E-3</c:v>
                </c:pt>
                <c:pt idx="4">
                  <c:v>6.5300920000000004E-3</c:v>
                </c:pt>
                <c:pt idx="5">
                  <c:v>7.6445033999999997E-3</c:v>
                </c:pt>
                <c:pt idx="6">
                  <c:v>9.4712379999999999E-3</c:v>
                </c:pt>
                <c:pt idx="7">
                  <c:v>1.0581771E-2</c:v>
                </c:pt>
                <c:pt idx="8">
                  <c:v>8.6837119999999997E-3</c:v>
                </c:pt>
                <c:pt idx="9">
                  <c:v>3.3146310000000002E-3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1.7999114000000001E-3</c:v>
                </c:pt>
                <c:pt idx="15">
                  <c:v>6.8558919999999997E-3</c:v>
                </c:pt>
                <c:pt idx="16">
                  <c:v>1.0018242E-2</c:v>
                </c:pt>
                <c:pt idx="17">
                  <c:v>9.0755499999999999E-3</c:v>
                </c:pt>
                <c:pt idx="18">
                  <c:v>4.7870359999999997E-3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5.3974586000000001E-3</c:v>
                </c:pt>
                <c:pt idx="27">
                  <c:v>1.0454475E-2</c:v>
                </c:pt>
                <c:pt idx="28">
                  <c:v>1.5044283E-2</c:v>
                </c:pt>
                <c:pt idx="29">
                  <c:v>1.9029213E-2</c:v>
                </c:pt>
                <c:pt idx="30">
                  <c:v>2.2974635E-2</c:v>
                </c:pt>
                <c:pt idx="31">
                  <c:v>2.7138676E-2</c:v>
                </c:pt>
                <c:pt idx="32">
                  <c:v>3.1715523000000002E-2</c:v>
                </c:pt>
                <c:pt idx="33">
                  <c:v>3.8471713999999997E-2</c:v>
                </c:pt>
                <c:pt idx="34">
                  <c:v>4.679353E-2</c:v>
                </c:pt>
                <c:pt idx="35">
                  <c:v>5.5076890000000003E-2</c:v>
                </c:pt>
                <c:pt idx="36">
                  <c:v>6.0055850000000001E-2</c:v>
                </c:pt>
                <c:pt idx="37">
                  <c:v>5.9705620000000001E-2</c:v>
                </c:pt>
                <c:pt idx="38">
                  <c:v>5.4546890000000001E-2</c:v>
                </c:pt>
                <c:pt idx="39">
                  <c:v>4.717064E-2</c:v>
                </c:pt>
                <c:pt idx="40">
                  <c:v>3.9263904000000002E-2</c:v>
                </c:pt>
                <c:pt idx="41">
                  <c:v>3.2887532999999997E-2</c:v>
                </c:pt>
                <c:pt idx="42">
                  <c:v>2.8211066E-2</c:v>
                </c:pt>
                <c:pt idx="43">
                  <c:v>2.6373319999999999E-2</c:v>
                </c:pt>
                <c:pt idx="44">
                  <c:v>2.8542142E-2</c:v>
                </c:pt>
                <c:pt idx="45">
                  <c:v>3.2958479999999998E-2</c:v>
                </c:pt>
                <c:pt idx="46">
                  <c:v>3.6303322999999998E-2</c:v>
                </c:pt>
                <c:pt idx="47">
                  <c:v>3.6612649999999997E-2</c:v>
                </c:pt>
                <c:pt idx="48">
                  <c:v>3.4979530000000002E-2</c:v>
                </c:pt>
                <c:pt idx="49">
                  <c:v>3.3952164999999999E-2</c:v>
                </c:pt>
                <c:pt idx="50">
                  <c:v>3.4089732999999997E-2</c:v>
                </c:pt>
                <c:pt idx="51">
                  <c:v>3.4857366000000001E-2</c:v>
                </c:pt>
                <c:pt idx="52">
                  <c:v>3.516064E-2</c:v>
                </c:pt>
                <c:pt idx="53">
                  <c:v>3.410419E-2</c:v>
                </c:pt>
                <c:pt idx="54">
                  <c:v>3.2130412999999997E-2</c:v>
                </c:pt>
                <c:pt idx="55">
                  <c:v>3.1815320000000001E-2</c:v>
                </c:pt>
                <c:pt idx="56">
                  <c:v>3.4033958000000003E-2</c:v>
                </c:pt>
                <c:pt idx="57">
                  <c:v>4.0548454999999997E-2</c:v>
                </c:pt>
                <c:pt idx="58">
                  <c:v>4.9448628000000001E-2</c:v>
                </c:pt>
                <c:pt idx="59">
                  <c:v>5.6599314999999997E-2</c:v>
                </c:pt>
                <c:pt idx="60">
                  <c:v>5.8398202000000003E-2</c:v>
                </c:pt>
                <c:pt idx="61">
                  <c:v>5.6414023000000001E-2</c:v>
                </c:pt>
                <c:pt idx="62">
                  <c:v>5.4252647000000001E-2</c:v>
                </c:pt>
                <c:pt idx="63">
                  <c:v>5.3737319999999998E-2</c:v>
                </c:pt>
                <c:pt idx="64">
                  <c:v>5.2526759999999999E-2</c:v>
                </c:pt>
                <c:pt idx="65">
                  <c:v>4.9089670000000002E-2</c:v>
                </c:pt>
                <c:pt idx="66">
                  <c:v>4.672925E-2</c:v>
                </c:pt>
                <c:pt idx="67">
                  <c:v>4.9583851999999998E-2</c:v>
                </c:pt>
                <c:pt idx="68">
                  <c:v>5.6264653999999997E-2</c:v>
                </c:pt>
                <c:pt idx="69">
                  <c:v>5.8599184999999998E-2</c:v>
                </c:pt>
                <c:pt idx="70">
                  <c:v>5.0670180000000002E-2</c:v>
                </c:pt>
                <c:pt idx="71">
                  <c:v>3.3804920000000002E-2</c:v>
                </c:pt>
                <c:pt idx="72">
                  <c:v>1.5825188E-2</c:v>
                </c:pt>
                <c:pt idx="73">
                  <c:v>4.1516160000000003E-3</c:v>
                </c:pt>
                <c:pt idx="74">
                  <c:v>2.0367084000000001E-3</c:v>
                </c:pt>
                <c:pt idx="75">
                  <c:v>7.4111289999999998E-3</c:v>
                </c:pt>
                <c:pt idx="76">
                  <c:v>1.5650159E-2</c:v>
                </c:pt>
                <c:pt idx="77">
                  <c:v>2.1818923E-2</c:v>
                </c:pt>
                <c:pt idx="78">
                  <c:v>2.4610234000000002E-2</c:v>
                </c:pt>
                <c:pt idx="79">
                  <c:v>2.5229999999999999E-2</c:v>
                </c:pt>
                <c:pt idx="80">
                  <c:v>2.4171966999999999E-2</c:v>
                </c:pt>
                <c:pt idx="81">
                  <c:v>2.0714785999999999E-2</c:v>
                </c:pt>
                <c:pt idx="82">
                  <c:v>1.3834663000000001E-2</c:v>
                </c:pt>
                <c:pt idx="83">
                  <c:v>4.6039293999999998E-3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4.8805335999999996E-3</c:v>
                </c:pt>
                <c:pt idx="88">
                  <c:v>1.5845899E-2</c:v>
                </c:pt>
                <c:pt idx="89">
                  <c:v>2.5625370000000001E-2</c:v>
                </c:pt>
                <c:pt idx="90">
                  <c:v>3.2358761999999999E-2</c:v>
                </c:pt>
                <c:pt idx="91">
                  <c:v>3.5598150000000002E-2</c:v>
                </c:pt>
                <c:pt idx="92">
                  <c:v>3.4823804999999999E-2</c:v>
                </c:pt>
                <c:pt idx="93">
                  <c:v>3.2537475000000003E-2</c:v>
                </c:pt>
                <c:pt idx="94">
                  <c:v>2.9851058E-2</c:v>
                </c:pt>
                <c:pt idx="95">
                  <c:v>2.6430849999999999E-2</c:v>
                </c:pt>
                <c:pt idx="96">
                  <c:v>2.5849361000000001E-2</c:v>
                </c:pt>
                <c:pt idx="97">
                  <c:v>2.6908541000000001E-2</c:v>
                </c:pt>
                <c:pt idx="98">
                  <c:v>2.8456194000000001E-2</c:v>
                </c:pt>
                <c:pt idx="99">
                  <c:v>3.0155560000000001E-2</c:v>
                </c:pt>
                <c:pt idx="100">
                  <c:v>3.2124877000000003E-2</c:v>
                </c:pt>
                <c:pt idx="101">
                  <c:v>3.2757559999999998E-2</c:v>
                </c:pt>
                <c:pt idx="102">
                  <c:v>3.2531668E-2</c:v>
                </c:pt>
                <c:pt idx="103">
                  <c:v>3.2034161999999998E-2</c:v>
                </c:pt>
                <c:pt idx="104">
                  <c:v>3.0408494000000001E-2</c:v>
                </c:pt>
                <c:pt idx="105">
                  <c:v>2.7686718999999999E-2</c:v>
                </c:pt>
                <c:pt idx="106">
                  <c:v>2.3872094E-2</c:v>
                </c:pt>
                <c:pt idx="107">
                  <c:v>1.946676E-2</c:v>
                </c:pt>
                <c:pt idx="108">
                  <c:v>1.3875844999999999E-2</c:v>
                </c:pt>
                <c:pt idx="109">
                  <c:v>7.6389810000000004E-3</c:v>
                </c:pt>
                <c:pt idx="110">
                  <c:v>1.3741889E-3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F299-436D-8300-C32D7F9CD49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746392207"/>
        <c:axId val="1746393167"/>
      </c:lineChart>
      <c:catAx>
        <c:axId val="1746392207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3167"/>
        <c:crosses val="autoZero"/>
        <c:auto val="1"/>
        <c:lblAlgn val="ctr"/>
        <c:lblOffset val="100"/>
        <c:noMultiLvlLbl val="0"/>
      </c:catAx>
      <c:valAx>
        <c:axId val="17463931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2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MWPPG118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[3]Sheet1!$D$57:$DT$57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1.6000000000000001E-4</c:v>
                </c:pt>
                <c:pt idx="5">
                  <c:v>1.5561245E-3</c:v>
                </c:pt>
                <c:pt idx="6">
                  <c:v>2.5973722999999998E-3</c:v>
                </c:pt>
                <c:pt idx="7">
                  <c:v>4.2116185999999996E-3</c:v>
                </c:pt>
                <c:pt idx="8">
                  <c:v>5.1252893000000004E-3</c:v>
                </c:pt>
                <c:pt idx="9">
                  <c:v>4.1835329999999997E-3</c:v>
                </c:pt>
                <c:pt idx="10">
                  <c:v>9.7300000000000002E-4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3.1500000000000001E-4</c:v>
                </c:pt>
                <c:pt idx="15">
                  <c:v>5.2142500000000001E-3</c:v>
                </c:pt>
                <c:pt idx="16">
                  <c:v>8.8852900000000005E-3</c:v>
                </c:pt>
                <c:pt idx="17">
                  <c:v>8.3529020000000006E-3</c:v>
                </c:pt>
                <c:pt idx="18">
                  <c:v>4.1487099999999999E-3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4.3199999999999998E-4</c:v>
                </c:pt>
                <c:pt idx="26">
                  <c:v>6.457417E-3</c:v>
                </c:pt>
                <c:pt idx="27">
                  <c:v>1.0639665E-2</c:v>
                </c:pt>
                <c:pt idx="28">
                  <c:v>1.333107E-2</c:v>
                </c:pt>
                <c:pt idx="29">
                  <c:v>1.42823E-2</c:v>
                </c:pt>
                <c:pt idx="30">
                  <c:v>1.5196820999999999E-2</c:v>
                </c:pt>
                <c:pt idx="31">
                  <c:v>1.652824E-2</c:v>
                </c:pt>
                <c:pt idx="32">
                  <c:v>1.8004139999999998E-2</c:v>
                </c:pt>
                <c:pt idx="33">
                  <c:v>2.0738303999999999E-2</c:v>
                </c:pt>
                <c:pt idx="34">
                  <c:v>2.4175347999999999E-2</c:v>
                </c:pt>
                <c:pt idx="35">
                  <c:v>2.7558630000000001E-2</c:v>
                </c:pt>
                <c:pt idx="36">
                  <c:v>2.9263051000000002E-2</c:v>
                </c:pt>
                <c:pt idx="37">
                  <c:v>2.8582224999999999E-2</c:v>
                </c:pt>
                <c:pt idx="38">
                  <c:v>2.5731080999999999E-2</c:v>
                </c:pt>
                <c:pt idx="39">
                  <c:v>2.2341399000000001E-2</c:v>
                </c:pt>
                <c:pt idx="40">
                  <c:v>1.9178178000000001E-2</c:v>
                </c:pt>
                <c:pt idx="41">
                  <c:v>1.6916318E-2</c:v>
                </c:pt>
                <c:pt idx="42">
                  <c:v>1.5682644999999999E-2</c:v>
                </c:pt>
                <c:pt idx="43">
                  <c:v>1.6978490999999998E-2</c:v>
                </c:pt>
                <c:pt idx="44">
                  <c:v>2.1559583E-2</c:v>
                </c:pt>
                <c:pt idx="45">
                  <c:v>2.8114475E-2</c:v>
                </c:pt>
                <c:pt idx="46">
                  <c:v>3.3713321999999997E-2</c:v>
                </c:pt>
                <c:pt idx="47">
                  <c:v>3.5823014E-2</c:v>
                </c:pt>
                <c:pt idx="48">
                  <c:v>3.4205917000000002E-2</c:v>
                </c:pt>
                <c:pt idx="49">
                  <c:v>3.0514357999999998E-2</c:v>
                </c:pt>
                <c:pt idx="50">
                  <c:v>2.5940459999999999E-2</c:v>
                </c:pt>
                <c:pt idx="51">
                  <c:v>2.2649413E-2</c:v>
                </c:pt>
                <c:pt idx="52">
                  <c:v>2.1376205999999998E-2</c:v>
                </c:pt>
                <c:pt idx="53">
                  <c:v>2.0776907000000001E-2</c:v>
                </c:pt>
                <c:pt idx="54">
                  <c:v>1.9042887000000001E-2</c:v>
                </c:pt>
                <c:pt idx="55">
                  <c:v>1.7013014999999999E-2</c:v>
                </c:pt>
                <c:pt idx="56">
                  <c:v>1.7188149999999999E-2</c:v>
                </c:pt>
                <c:pt idx="57">
                  <c:v>2.1291515E-2</c:v>
                </c:pt>
                <c:pt idx="58">
                  <c:v>2.8027360000000001E-2</c:v>
                </c:pt>
                <c:pt idx="59">
                  <c:v>3.3952533999999999E-2</c:v>
                </c:pt>
                <c:pt idx="60">
                  <c:v>3.5949114999999997E-2</c:v>
                </c:pt>
                <c:pt idx="61">
                  <c:v>3.5363725999999998E-2</c:v>
                </c:pt>
                <c:pt idx="62">
                  <c:v>3.3865056999999997E-2</c:v>
                </c:pt>
                <c:pt idx="63">
                  <c:v>3.2368965E-2</c:v>
                </c:pt>
                <c:pt idx="64">
                  <c:v>3.0338045000000001E-2</c:v>
                </c:pt>
                <c:pt idx="65">
                  <c:v>2.9125607000000001E-2</c:v>
                </c:pt>
                <c:pt idx="66">
                  <c:v>3.1732089999999998E-2</c:v>
                </c:pt>
                <c:pt idx="67">
                  <c:v>3.9914045000000002E-2</c:v>
                </c:pt>
                <c:pt idx="68">
                  <c:v>5.0482526E-2</c:v>
                </c:pt>
                <c:pt idx="69">
                  <c:v>5.6611143000000003E-2</c:v>
                </c:pt>
                <c:pt idx="70">
                  <c:v>5.3772569999999999E-2</c:v>
                </c:pt>
                <c:pt idx="71">
                  <c:v>4.2952645999999997E-2</c:v>
                </c:pt>
                <c:pt idx="72">
                  <c:v>2.9805274999999999E-2</c:v>
                </c:pt>
                <c:pt idx="73">
                  <c:v>1.9000227000000001E-2</c:v>
                </c:pt>
                <c:pt idx="74">
                  <c:v>1.2239618000000001E-2</c:v>
                </c:pt>
                <c:pt idx="75">
                  <c:v>7.7890972999999997E-3</c:v>
                </c:pt>
                <c:pt idx="76">
                  <c:v>5.0450360000000001E-3</c:v>
                </c:pt>
                <c:pt idx="77">
                  <c:v>5.6838924000000004E-3</c:v>
                </c:pt>
                <c:pt idx="78">
                  <c:v>1.1342143000000001E-2</c:v>
                </c:pt>
                <c:pt idx="79">
                  <c:v>1.9408450000000001E-2</c:v>
                </c:pt>
                <c:pt idx="80">
                  <c:v>2.3820379999999999E-2</c:v>
                </c:pt>
                <c:pt idx="81">
                  <c:v>2.0299487000000001E-2</c:v>
                </c:pt>
                <c:pt idx="82">
                  <c:v>9.396695E-3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3.6981567E-3</c:v>
                </c:pt>
                <c:pt idx="89">
                  <c:v>1.0874699999999999E-2</c:v>
                </c:pt>
                <c:pt idx="90">
                  <c:v>1.6110828000000001E-2</c:v>
                </c:pt>
                <c:pt idx="91">
                  <c:v>1.9832656000000001E-2</c:v>
                </c:pt>
                <c:pt idx="92">
                  <c:v>2.2041254E-2</c:v>
                </c:pt>
                <c:pt idx="93">
                  <c:v>2.3231828999999999E-2</c:v>
                </c:pt>
                <c:pt idx="94">
                  <c:v>2.3677305999999999E-2</c:v>
                </c:pt>
                <c:pt idx="95">
                  <c:v>2.386924E-2</c:v>
                </c:pt>
                <c:pt idx="96">
                  <c:v>2.505367E-2</c:v>
                </c:pt>
                <c:pt idx="97">
                  <c:v>2.6727468000000001E-2</c:v>
                </c:pt>
                <c:pt idx="98">
                  <c:v>2.8150963000000001E-2</c:v>
                </c:pt>
                <c:pt idx="99">
                  <c:v>2.8816773E-2</c:v>
                </c:pt>
                <c:pt idx="100">
                  <c:v>2.8577584999999999E-2</c:v>
                </c:pt>
                <c:pt idx="101">
                  <c:v>2.8122418E-2</c:v>
                </c:pt>
                <c:pt idx="102">
                  <c:v>2.7417179999999999E-2</c:v>
                </c:pt>
                <c:pt idx="103">
                  <c:v>2.7192830000000001E-2</c:v>
                </c:pt>
                <c:pt idx="104">
                  <c:v>2.6445197E-2</c:v>
                </c:pt>
                <c:pt idx="105">
                  <c:v>2.5278724999999998E-2</c:v>
                </c:pt>
                <c:pt idx="106">
                  <c:v>2.3575582000000001E-2</c:v>
                </c:pt>
                <c:pt idx="107">
                  <c:v>2.1751557000000001E-2</c:v>
                </c:pt>
                <c:pt idx="108">
                  <c:v>1.8879219999999999E-2</c:v>
                </c:pt>
                <c:pt idx="109">
                  <c:v>1.5457894999999999E-2</c:v>
                </c:pt>
                <c:pt idx="110">
                  <c:v>1.2036075E-2</c:v>
                </c:pt>
                <c:pt idx="111">
                  <c:v>9.9517200000000007E-3</c:v>
                </c:pt>
                <c:pt idx="112">
                  <c:v>6.4057640000000004E-3</c:v>
                </c:pt>
                <c:pt idx="113">
                  <c:v>2.9030426E-3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321C-47CA-B010-C1B9DD9CE31B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[3]Sheet1!$D$58:$DT$58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1.5799999999999999E-4</c:v>
                </c:pt>
                <c:pt idx="5">
                  <c:v>1.8803616999999999E-3</c:v>
                </c:pt>
                <c:pt idx="6">
                  <c:v>3.2384668E-3</c:v>
                </c:pt>
                <c:pt idx="7">
                  <c:v>4.8895229999999998E-3</c:v>
                </c:pt>
                <c:pt idx="8">
                  <c:v>5.490539E-3</c:v>
                </c:pt>
                <c:pt idx="9">
                  <c:v>4.0603699999999998E-3</c:v>
                </c:pt>
                <c:pt idx="10">
                  <c:v>4.44E-4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4.0700000000000003E-4</c:v>
                </c:pt>
                <c:pt idx="15">
                  <c:v>5.447744E-3</c:v>
                </c:pt>
                <c:pt idx="16">
                  <c:v>9.2831530000000006E-3</c:v>
                </c:pt>
                <c:pt idx="17">
                  <c:v>9.0548669999999994E-3</c:v>
                </c:pt>
                <c:pt idx="18">
                  <c:v>5.0392420000000002E-3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2.8299999999999999E-4</c:v>
                </c:pt>
                <c:pt idx="26">
                  <c:v>6.6629326999999997E-3</c:v>
                </c:pt>
                <c:pt idx="27">
                  <c:v>1.1126535999999999E-2</c:v>
                </c:pt>
                <c:pt idx="28">
                  <c:v>1.3887865500000001E-2</c:v>
                </c:pt>
                <c:pt idx="29">
                  <c:v>1.4663188000000001E-2</c:v>
                </c:pt>
                <c:pt idx="30">
                  <c:v>1.5290628000000001E-2</c:v>
                </c:pt>
                <c:pt idx="31">
                  <c:v>1.6288605000000001E-2</c:v>
                </c:pt>
                <c:pt idx="32">
                  <c:v>1.7472193E-2</c:v>
                </c:pt>
                <c:pt idx="33">
                  <c:v>2.0096457000000002E-2</c:v>
                </c:pt>
                <c:pt idx="34">
                  <c:v>2.3703706000000001E-2</c:v>
                </c:pt>
                <c:pt idx="35">
                  <c:v>2.7398494999999998E-2</c:v>
                </c:pt>
                <c:pt idx="36">
                  <c:v>2.9433319999999999E-2</c:v>
                </c:pt>
                <c:pt idx="37">
                  <c:v>2.9037235000000002E-2</c:v>
                </c:pt>
                <c:pt idx="38">
                  <c:v>2.6524609000000001E-2</c:v>
                </c:pt>
                <c:pt idx="39">
                  <c:v>2.3489932000000002E-2</c:v>
                </c:pt>
                <c:pt idx="40">
                  <c:v>2.0560924000000001E-2</c:v>
                </c:pt>
                <c:pt idx="41">
                  <c:v>1.8134675999999999E-2</c:v>
                </c:pt>
                <c:pt idx="42">
                  <c:v>1.6364299999999998E-2</c:v>
                </c:pt>
                <c:pt idx="43">
                  <c:v>1.7003770000000001E-2</c:v>
                </c:pt>
                <c:pt idx="44">
                  <c:v>2.1104448000000001E-2</c:v>
                </c:pt>
                <c:pt idx="45">
                  <c:v>2.7397685000000001E-2</c:v>
                </c:pt>
                <c:pt idx="46">
                  <c:v>3.29109E-2</c:v>
                </c:pt>
                <c:pt idx="47">
                  <c:v>3.5005469999999997E-2</c:v>
                </c:pt>
                <c:pt idx="48">
                  <c:v>3.342382E-2</c:v>
                </c:pt>
                <c:pt idx="49">
                  <c:v>2.9776460000000001E-2</c:v>
                </c:pt>
                <c:pt idx="50">
                  <c:v>2.5191282999999998E-2</c:v>
                </c:pt>
                <c:pt idx="51">
                  <c:v>2.1837605E-2</c:v>
                </c:pt>
                <c:pt idx="52">
                  <c:v>2.0657199000000001E-2</c:v>
                </c:pt>
                <c:pt idx="53">
                  <c:v>2.04633E-2</c:v>
                </c:pt>
                <c:pt idx="54">
                  <c:v>1.9343837999999999E-2</c:v>
                </c:pt>
                <c:pt idx="55">
                  <c:v>1.7611956000000002E-2</c:v>
                </c:pt>
                <c:pt idx="56">
                  <c:v>1.7473460999999999E-2</c:v>
                </c:pt>
                <c:pt idx="57">
                  <c:v>2.0815126999999999E-2</c:v>
                </c:pt>
                <c:pt idx="58">
                  <c:v>2.6966252999999999E-2</c:v>
                </c:pt>
                <c:pt idx="59">
                  <c:v>3.2939665E-2</c:v>
                </c:pt>
                <c:pt idx="60">
                  <c:v>3.5538897E-2</c:v>
                </c:pt>
                <c:pt idx="61">
                  <c:v>3.5734950000000001E-2</c:v>
                </c:pt>
                <c:pt idx="62">
                  <c:v>3.4774657E-2</c:v>
                </c:pt>
                <c:pt idx="63">
                  <c:v>3.3297010000000002E-2</c:v>
                </c:pt>
                <c:pt idx="64">
                  <c:v>3.0845461000000001E-2</c:v>
                </c:pt>
                <c:pt idx="65">
                  <c:v>2.8995462E-2</c:v>
                </c:pt>
                <c:pt idx="66">
                  <c:v>3.1180216E-2</c:v>
                </c:pt>
                <c:pt idx="67">
                  <c:v>3.9483934999999998E-2</c:v>
                </c:pt>
                <c:pt idx="68">
                  <c:v>5.0709799999999999E-2</c:v>
                </c:pt>
                <c:pt idx="69">
                  <c:v>5.7535389999999999E-2</c:v>
                </c:pt>
                <c:pt idx="70">
                  <c:v>5.4754990000000003E-2</c:v>
                </c:pt>
                <c:pt idx="71">
                  <c:v>4.308211E-2</c:v>
                </c:pt>
                <c:pt idx="72">
                  <c:v>2.8515387E-2</c:v>
                </c:pt>
                <c:pt idx="73">
                  <c:v>1.6619284000000002E-2</c:v>
                </c:pt>
                <c:pt idx="74">
                  <c:v>9.8518949999999994E-3</c:v>
                </c:pt>
                <c:pt idx="75">
                  <c:v>6.5201162000000003E-3</c:v>
                </c:pt>
                <c:pt idx="76">
                  <c:v>5.3050429999999997E-3</c:v>
                </c:pt>
                <c:pt idx="77">
                  <c:v>7.0342612000000001E-3</c:v>
                </c:pt>
                <c:pt idx="78">
                  <c:v>1.2913476E-2</c:v>
                </c:pt>
                <c:pt idx="79">
                  <c:v>2.0506961000000001E-2</c:v>
                </c:pt>
                <c:pt idx="80">
                  <c:v>2.4242039999999999E-2</c:v>
                </c:pt>
                <c:pt idx="81">
                  <c:v>2.0280942E-2</c:v>
                </c:pt>
                <c:pt idx="82">
                  <c:v>9.3271980000000001E-3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3.4799762000000001E-3</c:v>
                </c:pt>
                <c:pt idx="89">
                  <c:v>1.0174804000000001E-2</c:v>
                </c:pt>
                <c:pt idx="90">
                  <c:v>1.4926279000000001E-2</c:v>
                </c:pt>
                <c:pt idx="91">
                  <c:v>1.8380502E-2</c:v>
                </c:pt>
                <c:pt idx="92">
                  <c:v>2.0645712E-2</c:v>
                </c:pt>
                <c:pt idx="93">
                  <c:v>2.2089608E-2</c:v>
                </c:pt>
                <c:pt idx="94">
                  <c:v>2.2847379000000001E-2</c:v>
                </c:pt>
                <c:pt idx="95">
                  <c:v>2.3351022999999999E-2</c:v>
                </c:pt>
                <c:pt idx="96">
                  <c:v>2.4743405999999999E-2</c:v>
                </c:pt>
                <c:pt idx="97">
                  <c:v>2.6563099999999999E-2</c:v>
                </c:pt>
                <c:pt idx="98">
                  <c:v>2.8094547000000001E-2</c:v>
                </c:pt>
                <c:pt idx="99">
                  <c:v>2.8858101000000001E-2</c:v>
                </c:pt>
                <c:pt idx="100">
                  <c:v>2.8670067E-2</c:v>
                </c:pt>
                <c:pt idx="101">
                  <c:v>2.8207695000000001E-2</c:v>
                </c:pt>
                <c:pt idx="102">
                  <c:v>2.7584737000000002E-2</c:v>
                </c:pt>
                <c:pt idx="103">
                  <c:v>2.7373705000000002E-2</c:v>
                </c:pt>
                <c:pt idx="104">
                  <c:v>2.6642347E-2</c:v>
                </c:pt>
                <c:pt idx="105">
                  <c:v>2.5500109999999999E-2</c:v>
                </c:pt>
                <c:pt idx="106">
                  <c:v>2.3824943000000001E-2</c:v>
                </c:pt>
                <c:pt idx="107">
                  <c:v>2.2070408E-2</c:v>
                </c:pt>
                <c:pt idx="108">
                  <c:v>1.9232836E-2</c:v>
                </c:pt>
                <c:pt idx="109">
                  <c:v>1.5862238000000001E-2</c:v>
                </c:pt>
                <c:pt idx="110">
                  <c:v>1.2511237499999999E-2</c:v>
                </c:pt>
                <c:pt idx="111">
                  <c:v>1.0470076E-2</c:v>
                </c:pt>
                <c:pt idx="112">
                  <c:v>6.983309E-3</c:v>
                </c:pt>
                <c:pt idx="113">
                  <c:v>3.5392243999999998E-3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321C-47CA-B010-C1B9DD9CE31B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[3]Sheet1!$D$59:$DT$59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1.5278271000000001E-3</c:v>
                </c:pt>
                <c:pt idx="6">
                  <c:v>2.7442395000000001E-3</c:v>
                </c:pt>
                <c:pt idx="7">
                  <c:v>4.3480013999999999E-3</c:v>
                </c:pt>
                <c:pt idx="8">
                  <c:v>5.0809816000000002E-3</c:v>
                </c:pt>
                <c:pt idx="9">
                  <c:v>3.9030570000000001E-3</c:v>
                </c:pt>
                <c:pt idx="10">
                  <c:v>5.2300000000000003E-4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9.0200000000000002E-4</c:v>
                </c:pt>
                <c:pt idx="15">
                  <c:v>6.0969889999999997E-3</c:v>
                </c:pt>
                <c:pt idx="16">
                  <c:v>9.9202379999999996E-3</c:v>
                </c:pt>
                <c:pt idx="17">
                  <c:v>9.3927509999999995E-3</c:v>
                </c:pt>
                <c:pt idx="18">
                  <c:v>4.8852779999999998E-3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2.2499999999999999E-4</c:v>
                </c:pt>
                <c:pt idx="26">
                  <c:v>6.6817359999999998E-3</c:v>
                </c:pt>
                <c:pt idx="27">
                  <c:v>1.1144062E-2</c:v>
                </c:pt>
                <c:pt idx="28">
                  <c:v>1.3829447E-2</c:v>
                </c:pt>
                <c:pt idx="29">
                  <c:v>1.4601217999999999E-2</c:v>
                </c:pt>
                <c:pt idx="30">
                  <c:v>1.5365676E-2</c:v>
                </c:pt>
                <c:pt idx="31">
                  <c:v>1.6655409999999999E-2</c:v>
                </c:pt>
                <c:pt idx="32">
                  <c:v>1.8144225999999999E-2</c:v>
                </c:pt>
                <c:pt idx="33">
                  <c:v>2.0988649000000002E-2</c:v>
                </c:pt>
                <c:pt idx="34">
                  <c:v>2.4694939999999999E-2</c:v>
                </c:pt>
                <c:pt idx="35">
                  <c:v>2.8390263999999998E-2</c:v>
                </c:pt>
                <c:pt idx="36">
                  <c:v>3.0297246E-2</c:v>
                </c:pt>
                <c:pt idx="37">
                  <c:v>2.9658554E-2</c:v>
                </c:pt>
                <c:pt idx="38">
                  <c:v>2.6833340000000001E-2</c:v>
                </c:pt>
                <c:pt idx="39">
                  <c:v>2.3445806999999999E-2</c:v>
                </c:pt>
                <c:pt idx="40">
                  <c:v>2.0074852000000001E-2</c:v>
                </c:pt>
                <c:pt idx="41">
                  <c:v>1.7313799000000001E-2</c:v>
                </c:pt>
                <c:pt idx="42">
                  <c:v>1.5415763000000001E-2</c:v>
                </c:pt>
                <c:pt idx="43">
                  <c:v>1.619845E-2</c:v>
                </c:pt>
                <c:pt idx="44">
                  <c:v>2.0700832999999998E-2</c:v>
                </c:pt>
                <c:pt idx="45">
                  <c:v>2.7540212000000001E-2</c:v>
                </c:pt>
                <c:pt idx="46">
                  <c:v>3.356377E-2</c:v>
                </c:pt>
                <c:pt idx="47">
                  <c:v>3.5946865000000001E-2</c:v>
                </c:pt>
                <c:pt idx="48">
                  <c:v>3.4302033000000003E-2</c:v>
                </c:pt>
                <c:pt idx="49">
                  <c:v>3.039994E-2</c:v>
                </c:pt>
                <c:pt idx="50">
                  <c:v>2.5655371999999999E-2</c:v>
                </c:pt>
                <c:pt idx="51">
                  <c:v>2.2360569E-2</c:v>
                </c:pt>
                <c:pt idx="52">
                  <c:v>2.1267808999999999E-2</c:v>
                </c:pt>
                <c:pt idx="53">
                  <c:v>2.0912597000000002E-2</c:v>
                </c:pt>
                <c:pt idx="54">
                  <c:v>1.9404250000000001E-2</c:v>
                </c:pt>
                <c:pt idx="55">
                  <c:v>1.7394931999999998E-2</c:v>
                </c:pt>
                <c:pt idx="56">
                  <c:v>1.7283577000000001E-2</c:v>
                </c:pt>
                <c:pt idx="57">
                  <c:v>2.0872409000000001E-2</c:v>
                </c:pt>
                <c:pt idx="58">
                  <c:v>2.7271407000000001E-2</c:v>
                </c:pt>
                <c:pt idx="59">
                  <c:v>3.3325140000000003E-2</c:v>
                </c:pt>
                <c:pt idx="60">
                  <c:v>3.587013E-2</c:v>
                </c:pt>
                <c:pt idx="61">
                  <c:v>3.5877276E-2</c:v>
                </c:pt>
                <c:pt idx="62">
                  <c:v>3.4669793999999997E-2</c:v>
                </c:pt>
                <c:pt idx="63">
                  <c:v>3.3011705000000002E-2</c:v>
                </c:pt>
                <c:pt idx="64">
                  <c:v>3.0521133999999998E-2</c:v>
                </c:pt>
                <c:pt idx="65">
                  <c:v>2.8799386999999999E-2</c:v>
                </c:pt>
                <c:pt idx="66">
                  <c:v>3.1138524000000001E-2</c:v>
                </c:pt>
                <c:pt idx="67">
                  <c:v>3.9418373E-2</c:v>
                </c:pt>
                <c:pt idx="68">
                  <c:v>5.043189E-2</c:v>
                </c:pt>
                <c:pt idx="69">
                  <c:v>5.7028710000000003E-2</c:v>
                </c:pt>
                <c:pt idx="70">
                  <c:v>5.4333206000000002E-2</c:v>
                </c:pt>
                <c:pt idx="71">
                  <c:v>4.3194648000000002E-2</c:v>
                </c:pt>
                <c:pt idx="72">
                  <c:v>2.9423272E-2</c:v>
                </c:pt>
                <c:pt idx="73">
                  <c:v>1.8092536999999999E-2</c:v>
                </c:pt>
                <c:pt idx="74">
                  <c:v>1.1221574E-2</c:v>
                </c:pt>
                <c:pt idx="75">
                  <c:v>7.0956162999999996E-3</c:v>
                </c:pt>
                <c:pt idx="76">
                  <c:v>4.854588E-3</c:v>
                </c:pt>
                <c:pt idx="77">
                  <c:v>5.8887918000000003E-3</c:v>
                </c:pt>
                <c:pt idx="78">
                  <c:v>1.1704600000000001E-2</c:v>
                </c:pt>
                <c:pt idx="79">
                  <c:v>1.9776523000000001E-2</c:v>
                </c:pt>
                <c:pt idx="80">
                  <c:v>2.4200816E-2</c:v>
                </c:pt>
                <c:pt idx="81">
                  <c:v>2.0807461999999999E-2</c:v>
                </c:pt>
                <c:pt idx="82">
                  <c:v>1.0075036000000001E-2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3.4752825999999999E-3</c:v>
                </c:pt>
                <c:pt idx="89">
                  <c:v>1.0385337E-2</c:v>
                </c:pt>
                <c:pt idx="90">
                  <c:v>1.53656555E-2</c:v>
                </c:pt>
                <c:pt idx="91">
                  <c:v>1.9010785999999998E-2</c:v>
                </c:pt>
                <c:pt idx="92">
                  <c:v>2.1338304999999998E-2</c:v>
                </c:pt>
                <c:pt idx="93">
                  <c:v>2.2705683000000001E-2</c:v>
                </c:pt>
                <c:pt idx="94">
                  <c:v>2.3294892000000001E-2</c:v>
                </c:pt>
                <c:pt idx="95">
                  <c:v>2.356366E-2</c:v>
                </c:pt>
                <c:pt idx="96">
                  <c:v>2.4721501E-2</c:v>
                </c:pt>
                <c:pt idx="97">
                  <c:v>2.6345024000000002E-2</c:v>
                </c:pt>
                <c:pt idx="98">
                  <c:v>2.7730011999999998E-2</c:v>
                </c:pt>
                <c:pt idx="99">
                  <c:v>2.8402173999999999E-2</c:v>
                </c:pt>
                <c:pt idx="100">
                  <c:v>2.8175664999999999E-2</c:v>
                </c:pt>
                <c:pt idx="101">
                  <c:v>2.7579764E-2</c:v>
                </c:pt>
                <c:pt idx="102">
                  <c:v>2.6991636999999999E-2</c:v>
                </c:pt>
                <c:pt idx="103">
                  <c:v>2.6837773999999998E-2</c:v>
                </c:pt>
                <c:pt idx="104">
                  <c:v>2.6168436E-2</c:v>
                </c:pt>
                <c:pt idx="105">
                  <c:v>2.5084788E-2</c:v>
                </c:pt>
                <c:pt idx="106">
                  <c:v>2.3469923E-2</c:v>
                </c:pt>
                <c:pt idx="107">
                  <c:v>2.1797374000000001E-2</c:v>
                </c:pt>
                <c:pt idx="108">
                  <c:v>1.9017644E-2</c:v>
                </c:pt>
                <c:pt idx="109">
                  <c:v>1.5712205E-2</c:v>
                </c:pt>
                <c:pt idx="110">
                  <c:v>1.2434964999999999E-2</c:v>
                </c:pt>
                <c:pt idx="111">
                  <c:v>1.0347682E-2</c:v>
                </c:pt>
                <c:pt idx="112">
                  <c:v>6.8911425999999996E-3</c:v>
                </c:pt>
                <c:pt idx="113">
                  <c:v>3.4895275999999999E-3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21C-47CA-B010-C1B9DD9CE31B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[3]Sheet1!$D$60:$DT$60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1.6006823999999999E-3</c:v>
                </c:pt>
                <c:pt idx="6">
                  <c:v>3.0094499999999999E-3</c:v>
                </c:pt>
                <c:pt idx="7">
                  <c:v>4.7321445000000004E-3</c:v>
                </c:pt>
                <c:pt idx="8">
                  <c:v>5.5794449999999997E-3</c:v>
                </c:pt>
                <c:pt idx="9">
                  <c:v>4.5669166999999997E-3</c:v>
                </c:pt>
                <c:pt idx="10">
                  <c:v>1.3467061000000001E-3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2.9599999999999998E-4</c:v>
                </c:pt>
                <c:pt idx="15">
                  <c:v>5.2723437999999999E-3</c:v>
                </c:pt>
                <c:pt idx="16">
                  <c:v>9.2237359999999997E-3</c:v>
                </c:pt>
                <c:pt idx="17">
                  <c:v>8.9487249999999994E-3</c:v>
                </c:pt>
                <c:pt idx="18">
                  <c:v>4.8441079999999997E-3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4.9200000000000003E-5</c:v>
                </c:pt>
                <c:pt idx="26">
                  <c:v>6.691715E-3</c:v>
                </c:pt>
                <c:pt idx="27">
                  <c:v>1.1320221E-2</c:v>
                </c:pt>
                <c:pt idx="28">
                  <c:v>1.4090836000000001E-2</c:v>
                </c:pt>
                <c:pt idx="29">
                  <c:v>1.4781724E-2</c:v>
                </c:pt>
                <c:pt idx="30">
                  <c:v>1.5381779999999999E-2</c:v>
                </c:pt>
                <c:pt idx="31">
                  <c:v>1.647494E-2</c:v>
                </c:pt>
                <c:pt idx="32">
                  <c:v>1.7795430000000001E-2</c:v>
                </c:pt>
                <c:pt idx="33">
                  <c:v>2.0481382999999999E-2</c:v>
                </c:pt>
                <c:pt idx="34">
                  <c:v>2.4153108E-2</c:v>
                </c:pt>
                <c:pt idx="35">
                  <c:v>2.7961924999999999E-2</c:v>
                </c:pt>
                <c:pt idx="36">
                  <c:v>3.0094976999999998E-2</c:v>
                </c:pt>
                <c:pt idx="37">
                  <c:v>2.9662898E-2</c:v>
                </c:pt>
                <c:pt idx="38">
                  <c:v>2.6904719000000001E-2</c:v>
                </c:pt>
                <c:pt idx="39">
                  <c:v>2.355819E-2</c:v>
                </c:pt>
                <c:pt idx="40">
                  <c:v>2.042505E-2</c:v>
                </c:pt>
                <c:pt idx="41">
                  <c:v>1.7988647999999999E-2</c:v>
                </c:pt>
                <c:pt idx="42">
                  <c:v>1.6329903E-2</c:v>
                </c:pt>
                <c:pt idx="43">
                  <c:v>1.7134096000000001E-2</c:v>
                </c:pt>
                <c:pt idx="44">
                  <c:v>2.1451252000000001E-2</c:v>
                </c:pt>
                <c:pt idx="45">
                  <c:v>2.7984729E-2</c:v>
                </c:pt>
                <c:pt idx="46">
                  <c:v>3.3656720000000001E-2</c:v>
                </c:pt>
                <c:pt idx="47">
                  <c:v>3.5846040000000003E-2</c:v>
                </c:pt>
                <c:pt idx="48">
                  <c:v>3.4262954999999998E-2</c:v>
                </c:pt>
                <c:pt idx="49">
                  <c:v>3.0653034999999999E-2</c:v>
                </c:pt>
                <c:pt idx="50">
                  <c:v>2.6166267999999999E-2</c:v>
                </c:pt>
                <c:pt idx="51">
                  <c:v>2.2893704000000001E-2</c:v>
                </c:pt>
                <c:pt idx="52">
                  <c:v>2.1581645999999999E-2</c:v>
                </c:pt>
                <c:pt idx="53">
                  <c:v>2.0922761000000002E-2</c:v>
                </c:pt>
                <c:pt idx="54">
                  <c:v>1.9118037000000001E-2</c:v>
                </c:pt>
                <c:pt idx="55">
                  <c:v>1.6864803000000001E-2</c:v>
                </c:pt>
                <c:pt idx="56">
                  <c:v>1.6679553E-2</c:v>
                </c:pt>
                <c:pt idx="57">
                  <c:v>2.0385866999999998E-2</c:v>
                </c:pt>
                <c:pt idx="58">
                  <c:v>2.7004252999999999E-2</c:v>
                </c:pt>
                <c:pt idx="59">
                  <c:v>3.3218405999999999E-2</c:v>
                </c:pt>
                <c:pt idx="60">
                  <c:v>3.5778999999999998E-2</c:v>
                </c:pt>
                <c:pt idx="61">
                  <c:v>3.5723049999999999E-2</c:v>
                </c:pt>
                <c:pt idx="62">
                  <c:v>3.4458942999999999E-2</c:v>
                </c:pt>
                <c:pt idx="63">
                  <c:v>3.2788360000000003E-2</c:v>
                </c:pt>
                <c:pt idx="64">
                  <c:v>3.0381989000000002E-2</c:v>
                </c:pt>
                <c:pt idx="65">
                  <c:v>2.8827583E-2</c:v>
                </c:pt>
                <c:pt idx="66">
                  <c:v>3.1253049999999997E-2</c:v>
                </c:pt>
                <c:pt idx="67">
                  <c:v>3.9379794000000003E-2</c:v>
                </c:pt>
                <c:pt idx="68">
                  <c:v>5.0065803999999998E-2</c:v>
                </c:pt>
                <c:pt idx="69">
                  <c:v>5.6489706000000001E-2</c:v>
                </c:pt>
                <c:pt idx="70">
                  <c:v>5.3918529999999999E-2</c:v>
                </c:pt>
                <c:pt idx="71">
                  <c:v>4.2976941999999997E-2</c:v>
                </c:pt>
                <c:pt idx="72">
                  <c:v>2.9171411000000001E-2</c:v>
                </c:pt>
                <c:pt idx="73">
                  <c:v>1.7640891999999998E-2</c:v>
                </c:pt>
                <c:pt idx="74">
                  <c:v>1.0779154000000001E-2</c:v>
                </c:pt>
                <c:pt idx="75">
                  <c:v>7.0528174000000004E-3</c:v>
                </c:pt>
                <c:pt idx="76">
                  <c:v>5.3314785000000003E-3</c:v>
                </c:pt>
                <c:pt idx="77">
                  <c:v>6.6271450000000001E-3</c:v>
                </c:pt>
                <c:pt idx="78">
                  <c:v>1.2384592E-2</c:v>
                </c:pt>
                <c:pt idx="79">
                  <c:v>2.0220156999999999E-2</c:v>
                </c:pt>
                <c:pt idx="80">
                  <c:v>2.4342210999999999E-2</c:v>
                </c:pt>
                <c:pt idx="81">
                  <c:v>2.0539911000000001E-2</c:v>
                </c:pt>
                <c:pt idx="82">
                  <c:v>9.3017010000000008E-3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3.9541647000000003E-3</c:v>
                </c:pt>
                <c:pt idx="89">
                  <c:v>1.1039746E-2</c:v>
                </c:pt>
                <c:pt idx="90">
                  <c:v>1.5935560000000001E-2</c:v>
                </c:pt>
                <c:pt idx="91">
                  <c:v>1.9374982999999998E-2</c:v>
                </c:pt>
                <c:pt idx="92">
                  <c:v>2.1484062000000002E-2</c:v>
                </c:pt>
                <c:pt idx="93">
                  <c:v>2.2746705999999998E-2</c:v>
                </c:pt>
                <c:pt idx="94">
                  <c:v>2.3329286000000001E-2</c:v>
                </c:pt>
                <c:pt idx="95">
                  <c:v>2.3676598E-2</c:v>
                </c:pt>
                <c:pt idx="96">
                  <c:v>2.5020218E-2</c:v>
                </c:pt>
                <c:pt idx="97">
                  <c:v>2.6808102E-2</c:v>
                </c:pt>
                <c:pt idx="98">
                  <c:v>2.8318182000000001E-2</c:v>
                </c:pt>
                <c:pt idx="99">
                  <c:v>2.9028465999999999E-2</c:v>
                </c:pt>
                <c:pt idx="100">
                  <c:v>2.8757852E-2</c:v>
                </c:pt>
                <c:pt idx="101">
                  <c:v>2.8029189999999999E-2</c:v>
                </c:pt>
                <c:pt idx="102">
                  <c:v>2.7319220000000002E-2</c:v>
                </c:pt>
                <c:pt idx="103">
                  <c:v>2.7019174999999999E-2</c:v>
                </c:pt>
                <c:pt idx="104">
                  <c:v>2.6195937999999998E-2</c:v>
                </c:pt>
                <c:pt idx="105">
                  <c:v>2.4971282000000001E-2</c:v>
                </c:pt>
                <c:pt idx="106">
                  <c:v>2.3228206000000001E-2</c:v>
                </c:pt>
                <c:pt idx="107">
                  <c:v>2.1408436999999999E-2</c:v>
                </c:pt>
                <c:pt idx="108">
                  <c:v>1.8546508999999999E-2</c:v>
                </c:pt>
                <c:pt idx="109">
                  <c:v>1.517454E-2</c:v>
                </c:pt>
                <c:pt idx="110">
                  <c:v>1.1840029E-2</c:v>
                </c:pt>
                <c:pt idx="111">
                  <c:v>9.8925030000000004E-3</c:v>
                </c:pt>
                <c:pt idx="112">
                  <c:v>6.4976694999999999E-3</c:v>
                </c:pt>
                <c:pt idx="113">
                  <c:v>3.1380140000000002E-3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321C-47CA-B010-C1B9DD9CE31B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[3]Sheet1!$D$61:$DT$61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1.2530091000000001E-3</c:v>
                </c:pt>
                <c:pt idx="6">
                  <c:v>2.1094845000000002E-3</c:v>
                </c:pt>
                <c:pt idx="7">
                  <c:v>3.6229738000000001E-3</c:v>
                </c:pt>
                <c:pt idx="8">
                  <c:v>4.6391430000000001E-3</c:v>
                </c:pt>
                <c:pt idx="9">
                  <c:v>3.9785476E-3</c:v>
                </c:pt>
                <c:pt idx="10">
                  <c:v>1.0804320000000001E-3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8.9499999999999996E-4</c:v>
                </c:pt>
                <c:pt idx="15">
                  <c:v>5.6529559999999998E-3</c:v>
                </c:pt>
                <c:pt idx="16">
                  <c:v>9.1579845000000007E-3</c:v>
                </c:pt>
                <c:pt idx="17">
                  <c:v>8.5389969999999996E-3</c:v>
                </c:pt>
                <c:pt idx="18">
                  <c:v>4.2658230000000002E-3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5.5500000000000005E-4</c:v>
                </c:pt>
                <c:pt idx="26">
                  <c:v>6.8924488000000001E-3</c:v>
                </c:pt>
                <c:pt idx="27">
                  <c:v>1.1142276E-2</c:v>
                </c:pt>
                <c:pt idx="28">
                  <c:v>1.3590774E-2</c:v>
                </c:pt>
                <c:pt idx="29">
                  <c:v>1.4099532999999999E-2</c:v>
                </c:pt>
                <c:pt idx="30">
                  <c:v>1.4546897E-2</c:v>
                </c:pt>
                <c:pt idx="31">
                  <c:v>1.5530817000000001E-2</c:v>
                </c:pt>
                <c:pt idx="32">
                  <c:v>1.6858540000000002E-2</c:v>
                </c:pt>
                <c:pt idx="33">
                  <c:v>1.9720321999999998E-2</c:v>
                </c:pt>
                <c:pt idx="34">
                  <c:v>2.3594443E-2</c:v>
                </c:pt>
                <c:pt idx="35">
                  <c:v>2.7458610000000001E-2</c:v>
                </c:pt>
                <c:pt idx="36">
                  <c:v>2.9537173E-2</c:v>
                </c:pt>
                <c:pt idx="37">
                  <c:v>2.9159735999999999E-2</c:v>
                </c:pt>
                <c:pt idx="38">
                  <c:v>2.6636666E-2</c:v>
                </c:pt>
                <c:pt idx="39">
                  <c:v>2.3555083000000001E-2</c:v>
                </c:pt>
                <c:pt idx="40">
                  <c:v>2.0561365000000002E-2</c:v>
                </c:pt>
                <c:pt idx="41">
                  <c:v>1.8043710000000001E-2</c:v>
                </c:pt>
                <c:pt idx="42">
                  <c:v>1.6265603E-2</c:v>
                </c:pt>
                <c:pt idx="43">
                  <c:v>1.6927511999999999E-2</c:v>
                </c:pt>
                <c:pt idx="44">
                  <c:v>2.1055096999999998E-2</c:v>
                </c:pt>
                <c:pt idx="45">
                  <c:v>2.7401099000000002E-2</c:v>
                </c:pt>
                <c:pt idx="46">
                  <c:v>3.3099049999999998E-2</c:v>
                </c:pt>
                <c:pt idx="47">
                  <c:v>3.5474718000000002E-2</c:v>
                </c:pt>
                <c:pt idx="48">
                  <c:v>3.4056343000000003E-2</c:v>
                </c:pt>
                <c:pt idx="49">
                  <c:v>3.0415727E-2</c:v>
                </c:pt>
                <c:pt idx="50">
                  <c:v>2.5737337999999998E-2</c:v>
                </c:pt>
                <c:pt idx="51">
                  <c:v>2.2318617999999998E-2</c:v>
                </c:pt>
                <c:pt idx="52">
                  <c:v>2.1014245000000001E-2</c:v>
                </c:pt>
                <c:pt idx="53">
                  <c:v>2.0448313999999999E-2</c:v>
                </c:pt>
                <c:pt idx="54">
                  <c:v>1.8784842E-2</c:v>
                </c:pt>
                <c:pt idx="55">
                  <c:v>1.6750949000000001E-2</c:v>
                </c:pt>
                <c:pt idx="56">
                  <c:v>1.6841462000000001E-2</c:v>
                </c:pt>
                <c:pt idx="57">
                  <c:v>2.0763097000000001E-2</c:v>
                </c:pt>
                <c:pt idx="58">
                  <c:v>2.7311842999999999E-2</c:v>
                </c:pt>
                <c:pt idx="59">
                  <c:v>3.3168166999999998E-2</c:v>
                </c:pt>
                <c:pt idx="60">
                  <c:v>3.5251829999999998E-2</c:v>
                </c:pt>
                <c:pt idx="61">
                  <c:v>3.4828900000000003E-2</c:v>
                </c:pt>
                <c:pt idx="62">
                  <c:v>3.3387846999999998E-2</c:v>
                </c:pt>
                <c:pt idx="63">
                  <c:v>3.1711303000000003E-2</c:v>
                </c:pt>
                <c:pt idx="64">
                  <c:v>2.9367546000000001E-2</c:v>
                </c:pt>
                <c:pt idx="65">
                  <c:v>2.8015088E-2</c:v>
                </c:pt>
                <c:pt idx="66">
                  <c:v>3.0922097999999999E-2</c:v>
                </c:pt>
                <c:pt idx="67">
                  <c:v>3.9743897E-2</c:v>
                </c:pt>
                <c:pt idx="68">
                  <c:v>5.0857260000000001E-2</c:v>
                </c:pt>
                <c:pt idx="69">
                  <c:v>5.7026479999999997E-2</c:v>
                </c:pt>
                <c:pt idx="70">
                  <c:v>5.3617070000000003E-2</c:v>
                </c:pt>
                <c:pt idx="71">
                  <c:v>4.1925028000000003E-2</c:v>
                </c:pt>
                <c:pt idx="72">
                  <c:v>2.8047553999999999E-2</c:v>
                </c:pt>
                <c:pt idx="73">
                  <c:v>1.7044707999999999E-2</c:v>
                </c:pt>
                <c:pt idx="74">
                  <c:v>1.0712498000000001E-2</c:v>
                </c:pt>
                <c:pt idx="75">
                  <c:v>7.1561639999999996E-3</c:v>
                </c:pt>
                <c:pt idx="76">
                  <c:v>5.4312220000000003E-3</c:v>
                </c:pt>
                <c:pt idx="77">
                  <c:v>6.8533400000000003E-3</c:v>
                </c:pt>
                <c:pt idx="78">
                  <c:v>1.2800379000000001E-2</c:v>
                </c:pt>
                <c:pt idx="79">
                  <c:v>2.0634420000000001E-2</c:v>
                </c:pt>
                <c:pt idx="80">
                  <c:v>2.451391E-2</c:v>
                </c:pt>
                <c:pt idx="81">
                  <c:v>2.0451213999999999E-2</c:v>
                </c:pt>
                <c:pt idx="82">
                  <c:v>9.1879370000000002E-3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3.5775633999999999E-3</c:v>
                </c:pt>
                <c:pt idx="89">
                  <c:v>1.0268671E-2</c:v>
                </c:pt>
                <c:pt idx="90">
                  <c:v>1.496082E-2</c:v>
                </c:pt>
                <c:pt idx="91">
                  <c:v>1.8453553000000001E-2</c:v>
                </c:pt>
                <c:pt idx="92">
                  <c:v>2.0739421000000001E-2</c:v>
                </c:pt>
                <c:pt idx="93">
                  <c:v>2.2143915E-2</c:v>
                </c:pt>
                <c:pt idx="94">
                  <c:v>2.2755949000000001E-2</c:v>
                </c:pt>
                <c:pt idx="95">
                  <c:v>2.3105355000000001E-2</c:v>
                </c:pt>
                <c:pt idx="96">
                  <c:v>2.4354246E-2</c:v>
                </c:pt>
                <c:pt idx="97">
                  <c:v>2.6080636000000001E-2</c:v>
                </c:pt>
                <c:pt idx="98">
                  <c:v>2.7611866999999998E-2</c:v>
                </c:pt>
                <c:pt idx="99">
                  <c:v>2.8432361999999999E-2</c:v>
                </c:pt>
                <c:pt idx="100">
                  <c:v>2.8359255E-2</c:v>
                </c:pt>
                <c:pt idx="101">
                  <c:v>2.7886716999999998E-2</c:v>
                </c:pt>
                <c:pt idx="102">
                  <c:v>2.7415289999999998E-2</c:v>
                </c:pt>
                <c:pt idx="103">
                  <c:v>2.7351005000000001E-2</c:v>
                </c:pt>
                <c:pt idx="104">
                  <c:v>2.6720049999999999E-2</c:v>
                </c:pt>
                <c:pt idx="105">
                  <c:v>2.5637489999999999E-2</c:v>
                </c:pt>
                <c:pt idx="106">
                  <c:v>2.3976652000000001E-2</c:v>
                </c:pt>
                <c:pt idx="107">
                  <c:v>2.2208652999999998E-2</c:v>
                </c:pt>
                <c:pt idx="108">
                  <c:v>1.9301444000000001E-2</c:v>
                </c:pt>
                <c:pt idx="109">
                  <c:v>1.5833942E-2</c:v>
                </c:pt>
                <c:pt idx="110">
                  <c:v>1.2384910000000001E-2</c:v>
                </c:pt>
                <c:pt idx="111">
                  <c:v>1.0338996E-2</c:v>
                </c:pt>
                <c:pt idx="112">
                  <c:v>6.7909240000000003E-3</c:v>
                </c:pt>
                <c:pt idx="113">
                  <c:v>3.3047134000000001E-3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321C-47CA-B010-C1B9DD9CE31B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[3]Sheet1!$D$62:$DT$62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2.48E-5</c:v>
                </c:pt>
                <c:pt idx="5">
                  <c:v>1.7208332E-3</c:v>
                </c:pt>
                <c:pt idx="6">
                  <c:v>2.8353988000000001E-3</c:v>
                </c:pt>
                <c:pt idx="7">
                  <c:v>4.354208E-3</c:v>
                </c:pt>
                <c:pt idx="8">
                  <c:v>5.1070300000000002E-3</c:v>
                </c:pt>
                <c:pt idx="9">
                  <c:v>4.1040310000000002E-3</c:v>
                </c:pt>
                <c:pt idx="10">
                  <c:v>9.3400000000000004E-4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1.0370531000000001E-3</c:v>
                </c:pt>
                <c:pt idx="15">
                  <c:v>5.9466470000000002E-3</c:v>
                </c:pt>
                <c:pt idx="16">
                  <c:v>9.5795240000000007E-3</c:v>
                </c:pt>
                <c:pt idx="17">
                  <c:v>8.9976510000000006E-3</c:v>
                </c:pt>
                <c:pt idx="18">
                  <c:v>4.6106814000000003E-3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8.3000000000000001E-4</c:v>
                </c:pt>
                <c:pt idx="26">
                  <c:v>7.4484674000000004E-3</c:v>
                </c:pt>
                <c:pt idx="27">
                  <c:v>1.1924229999999999E-2</c:v>
                </c:pt>
                <c:pt idx="28">
                  <c:v>1.4501858499999999E-2</c:v>
                </c:pt>
                <c:pt idx="29">
                  <c:v>1.4954838E-2</c:v>
                </c:pt>
                <c:pt idx="30">
                  <c:v>1.5298664E-2</c:v>
                </c:pt>
                <c:pt idx="31">
                  <c:v>1.6201139999999999E-2</c:v>
                </c:pt>
                <c:pt idx="32">
                  <c:v>1.7514490000000001E-2</c:v>
                </c:pt>
                <c:pt idx="33">
                  <c:v>2.0346493E-2</c:v>
                </c:pt>
                <c:pt idx="34">
                  <c:v>2.4114001999999999E-2</c:v>
                </c:pt>
                <c:pt idx="35">
                  <c:v>2.7858893999999999E-2</c:v>
                </c:pt>
                <c:pt idx="36">
                  <c:v>2.9897656000000002E-2</c:v>
                </c:pt>
                <c:pt idx="37">
                  <c:v>2.9513017999999999E-2</c:v>
                </c:pt>
                <c:pt idx="38">
                  <c:v>2.7020266000000001E-2</c:v>
                </c:pt>
                <c:pt idx="39">
                  <c:v>2.3917086000000001E-2</c:v>
                </c:pt>
                <c:pt idx="40">
                  <c:v>2.0793397000000002E-2</c:v>
                </c:pt>
                <c:pt idx="41">
                  <c:v>1.8204693000000001E-2</c:v>
                </c:pt>
                <c:pt idx="42">
                  <c:v>1.6373966E-2</c:v>
                </c:pt>
                <c:pt idx="43">
                  <c:v>1.7070828E-2</c:v>
                </c:pt>
                <c:pt idx="44">
                  <c:v>2.136302E-2</c:v>
                </c:pt>
                <c:pt idx="45">
                  <c:v>2.7919715000000001E-2</c:v>
                </c:pt>
                <c:pt idx="46">
                  <c:v>3.37176E-2</c:v>
                </c:pt>
                <c:pt idx="47">
                  <c:v>3.6065113000000003E-2</c:v>
                </c:pt>
                <c:pt idx="48">
                  <c:v>3.4555099999999998E-2</c:v>
                </c:pt>
                <c:pt idx="49">
                  <c:v>3.0787123E-2</c:v>
                </c:pt>
                <c:pt idx="50">
                  <c:v>2.5995181999999999E-2</c:v>
                </c:pt>
                <c:pt idx="51">
                  <c:v>2.2429939999999999E-2</c:v>
                </c:pt>
                <c:pt idx="52">
                  <c:v>2.0950697000000001E-2</c:v>
                </c:pt>
                <c:pt idx="53">
                  <c:v>2.0285002999999999E-2</c:v>
                </c:pt>
                <c:pt idx="54">
                  <c:v>1.8590026999999999E-2</c:v>
                </c:pt>
                <c:pt idx="55">
                  <c:v>1.648968E-2</c:v>
                </c:pt>
                <c:pt idx="56">
                  <c:v>1.6397623E-2</c:v>
                </c:pt>
                <c:pt idx="57">
                  <c:v>2.0129072000000001E-2</c:v>
                </c:pt>
                <c:pt idx="58">
                  <c:v>2.664451E-2</c:v>
                </c:pt>
                <c:pt idx="59">
                  <c:v>3.268505E-2</c:v>
                </c:pt>
                <c:pt idx="60">
                  <c:v>3.5160419999999998E-2</c:v>
                </c:pt>
                <c:pt idx="61">
                  <c:v>3.5135149999999997E-2</c:v>
                </c:pt>
                <c:pt idx="62">
                  <c:v>3.4016236999999998E-2</c:v>
                </c:pt>
                <c:pt idx="63">
                  <c:v>3.2514113999999997E-2</c:v>
                </c:pt>
                <c:pt idx="64">
                  <c:v>3.022271E-2</c:v>
                </c:pt>
                <c:pt idx="65">
                  <c:v>2.8734012E-2</c:v>
                </c:pt>
                <c:pt idx="66">
                  <c:v>3.1319703999999997E-2</c:v>
                </c:pt>
                <c:pt idx="67">
                  <c:v>3.9745944999999998E-2</c:v>
                </c:pt>
                <c:pt idx="68">
                  <c:v>5.0643634E-2</c:v>
                </c:pt>
                <c:pt idx="69">
                  <c:v>5.6914329999999999E-2</c:v>
                </c:pt>
                <c:pt idx="70">
                  <c:v>5.3863328000000002E-2</c:v>
                </c:pt>
                <c:pt idx="71">
                  <c:v>4.2483306999999998E-2</c:v>
                </c:pt>
                <c:pt idx="72">
                  <c:v>2.8640807000000001E-2</c:v>
                </c:pt>
                <c:pt idx="73">
                  <c:v>1.7387459000000001E-2</c:v>
                </c:pt>
                <c:pt idx="74">
                  <c:v>1.0768069E-2</c:v>
                </c:pt>
                <c:pt idx="75">
                  <c:v>7.0479180000000002E-3</c:v>
                </c:pt>
                <c:pt idx="76">
                  <c:v>5.237986E-3</c:v>
                </c:pt>
                <c:pt idx="77">
                  <c:v>6.5904822999999996E-3</c:v>
                </c:pt>
                <c:pt idx="78">
                  <c:v>1.2595429999999999E-2</c:v>
                </c:pt>
                <c:pt idx="79">
                  <c:v>2.0664455000000002E-2</c:v>
                </c:pt>
                <c:pt idx="80">
                  <c:v>2.4766730000000001E-2</c:v>
                </c:pt>
                <c:pt idx="81">
                  <c:v>2.0656385999999999E-2</c:v>
                </c:pt>
                <c:pt idx="82">
                  <c:v>9.0759580000000003E-3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4.5359470000000002E-3</c:v>
                </c:pt>
                <c:pt idx="89">
                  <c:v>1.1248664E-2</c:v>
                </c:pt>
                <c:pt idx="90">
                  <c:v>1.5809130000000001E-2</c:v>
                </c:pt>
                <c:pt idx="91">
                  <c:v>1.8984463E-2</c:v>
                </c:pt>
                <c:pt idx="92">
                  <c:v>2.0935441999999999E-2</c:v>
                </c:pt>
                <c:pt idx="93">
                  <c:v>2.2081679E-2</c:v>
                </c:pt>
                <c:pt idx="94">
                  <c:v>2.2603696E-2</c:v>
                </c:pt>
                <c:pt idx="95">
                  <c:v>2.2938779999999999E-2</c:v>
                </c:pt>
                <c:pt idx="96">
                  <c:v>2.4304299000000001E-2</c:v>
                </c:pt>
                <c:pt idx="97">
                  <c:v>2.616541E-2</c:v>
                </c:pt>
                <c:pt idx="98">
                  <c:v>2.7840791E-2</c:v>
                </c:pt>
                <c:pt idx="99">
                  <c:v>2.8799852000000001E-2</c:v>
                </c:pt>
                <c:pt idx="100">
                  <c:v>2.8809339E-2</c:v>
                </c:pt>
                <c:pt idx="101">
                  <c:v>2.8320921999999998E-2</c:v>
                </c:pt>
                <c:pt idx="102">
                  <c:v>2.7829810999999999E-2</c:v>
                </c:pt>
                <c:pt idx="103">
                  <c:v>2.766074E-2</c:v>
                </c:pt>
                <c:pt idx="104">
                  <c:v>2.6895240000000001E-2</c:v>
                </c:pt>
                <c:pt idx="105">
                  <c:v>2.5665449E-2</c:v>
                </c:pt>
                <c:pt idx="106">
                  <c:v>2.3855049999999999E-2</c:v>
                </c:pt>
                <c:pt idx="107">
                  <c:v>2.1967243000000001E-2</c:v>
                </c:pt>
                <c:pt idx="108">
                  <c:v>1.8943392E-2</c:v>
                </c:pt>
                <c:pt idx="109">
                  <c:v>1.5400036000000001E-2</c:v>
                </c:pt>
                <c:pt idx="110">
                  <c:v>1.1920214E-2</c:v>
                </c:pt>
                <c:pt idx="111">
                  <c:v>9.8192030000000003E-3</c:v>
                </c:pt>
                <c:pt idx="112">
                  <c:v>6.3156486000000003E-3</c:v>
                </c:pt>
                <c:pt idx="113">
                  <c:v>2.8958310000000002E-3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321C-47CA-B010-C1B9DD9CE31B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[3]Sheet1!$D$63:$DT$63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1.3275610000000001E-3</c:v>
                </c:pt>
                <c:pt idx="6">
                  <c:v>2.6422313000000002E-3</c:v>
                </c:pt>
                <c:pt idx="7">
                  <c:v>4.3379072999999999E-3</c:v>
                </c:pt>
                <c:pt idx="8">
                  <c:v>5.1157777E-3</c:v>
                </c:pt>
                <c:pt idx="9">
                  <c:v>3.9642936999999996E-3</c:v>
                </c:pt>
                <c:pt idx="10">
                  <c:v>6.7100000000000005E-4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6.1200000000000002E-4</c:v>
                </c:pt>
                <c:pt idx="15">
                  <c:v>5.4987730000000002E-3</c:v>
                </c:pt>
                <c:pt idx="16">
                  <c:v>9.2234829999999993E-3</c:v>
                </c:pt>
                <c:pt idx="17">
                  <c:v>8.8791389999999994E-3</c:v>
                </c:pt>
                <c:pt idx="18">
                  <c:v>4.7382830000000003E-3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4.17E-4</c:v>
                </c:pt>
                <c:pt idx="26">
                  <c:v>6.8910259999999997E-3</c:v>
                </c:pt>
                <c:pt idx="27">
                  <c:v>1.1360584999999999E-2</c:v>
                </c:pt>
                <c:pt idx="28">
                  <c:v>1.4072961E-2</c:v>
                </c:pt>
                <c:pt idx="29">
                  <c:v>1.4778996000000001E-2</c:v>
                </c:pt>
                <c:pt idx="30">
                  <c:v>1.5369111E-2</c:v>
                </c:pt>
                <c:pt idx="31">
                  <c:v>1.6404874999999999E-2</c:v>
                </c:pt>
                <c:pt idx="32">
                  <c:v>1.7708626000000002E-2</c:v>
                </c:pt>
                <c:pt idx="33">
                  <c:v>2.0433535999999999E-2</c:v>
                </c:pt>
                <c:pt idx="34">
                  <c:v>2.4159594E-2</c:v>
                </c:pt>
                <c:pt idx="35">
                  <c:v>2.8023026999999999E-2</c:v>
                </c:pt>
                <c:pt idx="36">
                  <c:v>3.0278857999999999E-2</c:v>
                </c:pt>
                <c:pt idx="37">
                  <c:v>3.0046851999999999E-2</c:v>
                </c:pt>
                <c:pt idx="38">
                  <c:v>2.7515054000000001E-2</c:v>
                </c:pt>
                <c:pt idx="39">
                  <c:v>2.4273722000000001E-2</c:v>
                </c:pt>
                <c:pt idx="40">
                  <c:v>2.1081666999999998E-2</c:v>
                </c:pt>
                <c:pt idx="41">
                  <c:v>1.8415774999999999E-2</c:v>
                </c:pt>
                <c:pt idx="42">
                  <c:v>1.6544651E-2</c:v>
                </c:pt>
                <c:pt idx="43">
                  <c:v>1.7253161999999999E-2</c:v>
                </c:pt>
                <c:pt idx="44">
                  <c:v>2.1568658000000001E-2</c:v>
                </c:pt>
                <c:pt idx="45">
                  <c:v>2.8206334E-2</c:v>
                </c:pt>
                <c:pt idx="46">
                  <c:v>3.4055351999999997E-2</c:v>
                </c:pt>
                <c:pt idx="47">
                  <c:v>3.6431972E-2</c:v>
                </c:pt>
                <c:pt idx="48">
                  <c:v>3.4933156999999999E-2</c:v>
                </c:pt>
                <c:pt idx="49">
                  <c:v>3.1150429E-2</c:v>
                </c:pt>
                <c:pt idx="50">
                  <c:v>2.6282864E-2</c:v>
                </c:pt>
                <c:pt idx="51">
                  <c:v>2.2611902999999999E-2</c:v>
                </c:pt>
                <c:pt idx="52">
                  <c:v>2.1032116999999999E-2</c:v>
                </c:pt>
                <c:pt idx="53">
                  <c:v>2.0291645000000001E-2</c:v>
                </c:pt>
                <c:pt idx="54">
                  <c:v>1.8524965000000001E-2</c:v>
                </c:pt>
                <c:pt idx="55">
                  <c:v>1.6290946000000001E-2</c:v>
                </c:pt>
                <c:pt idx="56">
                  <c:v>1.6124617000000001E-2</c:v>
                </c:pt>
                <c:pt idx="57">
                  <c:v>1.9868955000000001E-2</c:v>
                </c:pt>
                <c:pt idx="58">
                  <c:v>2.6522534E-2</c:v>
                </c:pt>
                <c:pt idx="59">
                  <c:v>3.2732915000000001E-2</c:v>
                </c:pt>
                <c:pt idx="60">
                  <c:v>3.5313600000000001E-2</c:v>
                </c:pt>
                <c:pt idx="61">
                  <c:v>3.5397060000000001E-2</c:v>
                </c:pt>
                <c:pt idx="62">
                  <c:v>3.4389271999999999E-2</c:v>
                </c:pt>
                <c:pt idx="63">
                  <c:v>3.2920863000000002E-2</c:v>
                </c:pt>
                <c:pt idx="64">
                  <c:v>3.0491099000000001E-2</c:v>
                </c:pt>
                <c:pt idx="65">
                  <c:v>2.8756444999999999E-2</c:v>
                </c:pt>
                <c:pt idx="66">
                  <c:v>3.1106273E-2</c:v>
                </c:pt>
                <c:pt idx="67">
                  <c:v>3.9404314000000003E-2</c:v>
                </c:pt>
                <c:pt idx="68">
                  <c:v>5.0321012999999998E-2</c:v>
                </c:pt>
                <c:pt idx="69">
                  <c:v>5.675376E-2</c:v>
                </c:pt>
                <c:pt idx="70">
                  <c:v>5.3916569999999997E-2</c:v>
                </c:pt>
                <c:pt idx="71">
                  <c:v>4.2714532E-2</c:v>
                </c:pt>
                <c:pt idx="72">
                  <c:v>2.897255E-2</c:v>
                </c:pt>
                <c:pt idx="73">
                  <c:v>1.7826673000000001E-2</c:v>
                </c:pt>
                <c:pt idx="74">
                  <c:v>1.139975E-2</c:v>
                </c:pt>
                <c:pt idx="75">
                  <c:v>7.8546729999999995E-3</c:v>
                </c:pt>
                <c:pt idx="76">
                  <c:v>6.0193994999999997E-3</c:v>
                </c:pt>
                <c:pt idx="77">
                  <c:v>7.131142E-3</c:v>
                </c:pt>
                <c:pt idx="78">
                  <c:v>1.2744093999999999E-2</c:v>
                </c:pt>
                <c:pt idx="79">
                  <c:v>2.0439398000000001E-2</c:v>
                </c:pt>
                <c:pt idx="80">
                  <c:v>2.4362229999999999E-2</c:v>
                </c:pt>
                <c:pt idx="81">
                  <c:v>2.0368718000000001E-2</c:v>
                </c:pt>
                <c:pt idx="82">
                  <c:v>9.1397779999999994E-3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3.6008469999999999E-3</c:v>
                </c:pt>
                <c:pt idx="89">
                  <c:v>1.04697365E-2</c:v>
                </c:pt>
                <c:pt idx="90">
                  <c:v>1.5423777E-2</c:v>
                </c:pt>
                <c:pt idx="91">
                  <c:v>1.914399E-2</c:v>
                </c:pt>
                <c:pt idx="92">
                  <c:v>2.1600753E-2</c:v>
                </c:pt>
                <c:pt idx="93">
                  <c:v>2.3077443E-2</c:v>
                </c:pt>
                <c:pt idx="94">
                  <c:v>2.3728682000000001E-2</c:v>
                </c:pt>
                <c:pt idx="95">
                  <c:v>2.399919E-2</c:v>
                </c:pt>
                <c:pt idx="96">
                  <c:v>2.5096766999999999E-2</c:v>
                </c:pt>
                <c:pt idx="97">
                  <c:v>2.6601072E-2</c:v>
                </c:pt>
                <c:pt idx="98">
                  <c:v>2.7878294000000001E-2</c:v>
                </c:pt>
                <c:pt idx="99">
                  <c:v>2.8469648E-2</c:v>
                </c:pt>
                <c:pt idx="100">
                  <c:v>2.8201092000000001E-2</c:v>
                </c:pt>
                <c:pt idx="101">
                  <c:v>2.7690392000000001E-2</c:v>
                </c:pt>
                <c:pt idx="102">
                  <c:v>2.7047692000000002E-2</c:v>
                </c:pt>
                <c:pt idx="103">
                  <c:v>2.6843036000000001E-2</c:v>
                </c:pt>
                <c:pt idx="104">
                  <c:v>2.6113415000000001E-2</c:v>
                </c:pt>
                <c:pt idx="105">
                  <c:v>2.4958620000000001E-2</c:v>
                </c:pt>
                <c:pt idx="106">
                  <c:v>2.3267273000000002E-2</c:v>
                </c:pt>
                <c:pt idx="107">
                  <c:v>2.1506629999999999E-2</c:v>
                </c:pt>
                <c:pt idx="108">
                  <c:v>1.8663762E-2</c:v>
                </c:pt>
                <c:pt idx="109">
                  <c:v>1.5308008499999999E-2</c:v>
                </c:pt>
                <c:pt idx="110">
                  <c:v>1.2006039E-2</c:v>
                </c:pt>
                <c:pt idx="111">
                  <c:v>9.839314E-3</c:v>
                </c:pt>
                <c:pt idx="112">
                  <c:v>6.3879048000000001E-3</c:v>
                </c:pt>
                <c:pt idx="113">
                  <c:v>3.0101367999999999E-3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321C-47CA-B010-C1B9DD9CE31B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[3]Sheet1!$D$64:$DT$64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7.5299999999999998E-4</c:v>
                </c:pt>
                <c:pt idx="5">
                  <c:v>2.3034776000000002E-3</c:v>
                </c:pt>
                <c:pt idx="6">
                  <c:v>3.0530357999999998E-3</c:v>
                </c:pt>
                <c:pt idx="7">
                  <c:v>4.1230329999999999E-3</c:v>
                </c:pt>
                <c:pt idx="8">
                  <c:v>4.588661E-3</c:v>
                </c:pt>
                <c:pt idx="9">
                  <c:v>3.5371707999999999E-3</c:v>
                </c:pt>
                <c:pt idx="10">
                  <c:v>5.1400000000000003E-4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7.7399999999999995E-4</c:v>
                </c:pt>
                <c:pt idx="15">
                  <c:v>5.8514550000000002E-3</c:v>
                </c:pt>
                <c:pt idx="16">
                  <c:v>9.6559699999999998E-3</c:v>
                </c:pt>
                <c:pt idx="17">
                  <c:v>9.1333160000000007E-3</c:v>
                </c:pt>
                <c:pt idx="18">
                  <c:v>4.7793975000000001E-3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2.1499999999999999E-4</c:v>
                </c:pt>
                <c:pt idx="26">
                  <c:v>6.7706590000000001E-3</c:v>
                </c:pt>
                <c:pt idx="27">
                  <c:v>1.1383829999999999E-2</c:v>
                </c:pt>
                <c:pt idx="28">
                  <c:v>1.4202688999999999E-2</c:v>
                </c:pt>
                <c:pt idx="29">
                  <c:v>1.4989897E-2</c:v>
                </c:pt>
                <c:pt idx="30">
                  <c:v>1.5683616000000001E-2</c:v>
                </c:pt>
                <c:pt idx="31">
                  <c:v>1.687425E-2</c:v>
                </c:pt>
                <c:pt idx="32">
                  <c:v>1.8334921000000001E-2</c:v>
                </c:pt>
                <c:pt idx="33">
                  <c:v>2.1143049000000001E-2</c:v>
                </c:pt>
                <c:pt idx="34">
                  <c:v>2.4824447999999999E-2</c:v>
                </c:pt>
                <c:pt idx="35">
                  <c:v>2.8539991000000001E-2</c:v>
                </c:pt>
                <c:pt idx="36">
                  <c:v>3.0559517000000001E-2</c:v>
                </c:pt>
                <c:pt idx="37">
                  <c:v>3.0066335999999999E-2</c:v>
                </c:pt>
                <c:pt idx="38">
                  <c:v>2.7216458999999998E-2</c:v>
                </c:pt>
                <c:pt idx="39">
                  <c:v>2.3723299999999999E-2</c:v>
                </c:pt>
                <c:pt idx="40">
                  <c:v>2.04213E-2</c:v>
                </c:pt>
                <c:pt idx="41">
                  <c:v>1.7958403000000001E-2</c:v>
                </c:pt>
                <c:pt idx="42">
                  <c:v>1.6377497000000001E-2</c:v>
                </c:pt>
                <c:pt idx="43">
                  <c:v>1.7258503000000001E-2</c:v>
                </c:pt>
                <c:pt idx="44">
                  <c:v>2.1565124000000001E-2</c:v>
                </c:pt>
                <c:pt idx="45">
                  <c:v>2.8083954000000001E-2</c:v>
                </c:pt>
                <c:pt idx="46">
                  <c:v>3.3842049999999999E-2</c:v>
                </c:pt>
                <c:pt idx="47">
                  <c:v>3.617161E-2</c:v>
                </c:pt>
                <c:pt idx="48">
                  <c:v>3.4660347000000001E-2</c:v>
                </c:pt>
                <c:pt idx="49">
                  <c:v>3.0941442E-2</c:v>
                </c:pt>
                <c:pt idx="50">
                  <c:v>2.6180413999999999E-2</c:v>
                </c:pt>
                <c:pt idx="51">
                  <c:v>2.2623733E-2</c:v>
                </c:pt>
                <c:pt idx="52">
                  <c:v>2.1170174999999999E-2</c:v>
                </c:pt>
                <c:pt idx="53">
                  <c:v>2.0573825E-2</c:v>
                </c:pt>
                <c:pt idx="54">
                  <c:v>1.9005707E-2</c:v>
                </c:pt>
                <c:pt idx="55">
                  <c:v>1.7024621E-2</c:v>
                </c:pt>
                <c:pt idx="56">
                  <c:v>1.6943738E-2</c:v>
                </c:pt>
                <c:pt idx="57">
                  <c:v>2.0540643000000001E-2</c:v>
                </c:pt>
                <c:pt idx="58">
                  <c:v>2.6896518000000001E-2</c:v>
                </c:pt>
                <c:pt idx="59">
                  <c:v>3.2765448000000003E-2</c:v>
                </c:pt>
                <c:pt idx="60">
                  <c:v>3.5053305E-2</c:v>
                </c:pt>
                <c:pt idx="61">
                  <c:v>3.4840703000000001E-2</c:v>
                </c:pt>
                <c:pt idx="62">
                  <c:v>3.3632339999999997E-2</c:v>
                </c:pt>
                <c:pt idx="63">
                  <c:v>3.2228555999999998E-2</c:v>
                </c:pt>
                <c:pt idx="64">
                  <c:v>3.0197013000000002E-2</c:v>
                </c:pt>
                <c:pt idx="65">
                  <c:v>2.8940068999999999E-2</c:v>
                </c:pt>
                <c:pt idx="66">
                  <c:v>3.1579339999999997E-2</c:v>
                </c:pt>
                <c:pt idx="67">
                  <c:v>3.9902102000000002E-2</c:v>
                </c:pt>
                <c:pt idx="68">
                  <c:v>5.0694429999999999E-2</c:v>
                </c:pt>
                <c:pt idx="69">
                  <c:v>5.697903E-2</c:v>
                </c:pt>
                <c:pt idx="70">
                  <c:v>5.406072E-2</c:v>
                </c:pt>
                <c:pt idx="71">
                  <c:v>4.2879174999999999E-2</c:v>
                </c:pt>
                <c:pt idx="72">
                  <c:v>2.9261289999999999E-2</c:v>
                </c:pt>
                <c:pt idx="73">
                  <c:v>1.8259691000000002E-2</c:v>
                </c:pt>
                <c:pt idx="74">
                  <c:v>1.1836342999999999E-2</c:v>
                </c:pt>
                <c:pt idx="75">
                  <c:v>8.131035E-3</c:v>
                </c:pt>
                <c:pt idx="76">
                  <c:v>6.0501130000000002E-3</c:v>
                </c:pt>
                <c:pt idx="77">
                  <c:v>6.8717455E-3</c:v>
                </c:pt>
                <c:pt idx="78">
                  <c:v>1.2172328E-2</c:v>
                </c:pt>
                <c:pt idx="79">
                  <c:v>1.9616005999999998E-2</c:v>
                </c:pt>
                <c:pt idx="80">
                  <c:v>2.3485985000000001E-2</c:v>
                </c:pt>
                <c:pt idx="81">
                  <c:v>1.9772522000000001E-2</c:v>
                </c:pt>
                <c:pt idx="82">
                  <c:v>9.0470480000000002E-3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3.9526079999999998E-3</c:v>
                </c:pt>
                <c:pt idx="89">
                  <c:v>1.0787681E-2</c:v>
                </c:pt>
                <c:pt idx="90">
                  <c:v>1.5575133999999999E-2</c:v>
                </c:pt>
                <c:pt idx="91">
                  <c:v>1.8872852999999998E-2</c:v>
                </c:pt>
                <c:pt idx="92">
                  <c:v>2.0784525000000002E-2</c:v>
                </c:pt>
                <c:pt idx="93">
                  <c:v>2.1845455999999999E-2</c:v>
                </c:pt>
                <c:pt idx="94">
                  <c:v>2.2297079000000001E-2</c:v>
                </c:pt>
                <c:pt idx="95">
                  <c:v>2.2672848999999998E-2</c:v>
                </c:pt>
                <c:pt idx="96">
                  <c:v>2.4181642E-2</c:v>
                </c:pt>
                <c:pt idx="97">
                  <c:v>2.6299486E-2</c:v>
                </c:pt>
                <c:pt idx="98">
                  <c:v>2.8187836000000001E-2</c:v>
                </c:pt>
                <c:pt idx="99">
                  <c:v>2.9270529999999999E-2</c:v>
                </c:pt>
                <c:pt idx="100">
                  <c:v>2.9314750000000001E-2</c:v>
                </c:pt>
                <c:pt idx="101">
                  <c:v>2.8836647E-2</c:v>
                </c:pt>
                <c:pt idx="102">
                  <c:v>2.8226290000000001E-2</c:v>
                </c:pt>
                <c:pt idx="103">
                  <c:v>2.794017E-2</c:v>
                </c:pt>
                <c:pt idx="104">
                  <c:v>2.7071852E-2</c:v>
                </c:pt>
                <c:pt idx="105">
                  <c:v>2.5750233000000001E-2</c:v>
                </c:pt>
                <c:pt idx="106">
                  <c:v>2.388266E-2</c:v>
                </c:pt>
                <c:pt idx="107">
                  <c:v>2.1924037E-2</c:v>
                </c:pt>
                <c:pt idx="108">
                  <c:v>1.8945238E-2</c:v>
                </c:pt>
                <c:pt idx="109">
                  <c:v>1.5489553E-2</c:v>
                </c:pt>
                <c:pt idx="110">
                  <c:v>1.2117083000000001E-2</c:v>
                </c:pt>
                <c:pt idx="111">
                  <c:v>9.9836000000000005E-3</c:v>
                </c:pt>
                <c:pt idx="112">
                  <c:v>6.5780546999999997E-3</c:v>
                </c:pt>
                <c:pt idx="113">
                  <c:v>3.2506903999999998E-3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321C-47CA-B010-C1B9DD9CE31B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[3]Sheet1!$D$65:$DT$65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1.26E-4</c:v>
                </c:pt>
                <c:pt idx="5">
                  <c:v>1.7487125999999999E-3</c:v>
                </c:pt>
                <c:pt idx="6">
                  <c:v>2.8021516999999999E-3</c:v>
                </c:pt>
                <c:pt idx="7">
                  <c:v>4.2440439999999998E-3</c:v>
                </c:pt>
                <c:pt idx="8">
                  <c:v>4.8954855000000004E-3</c:v>
                </c:pt>
                <c:pt idx="9">
                  <c:v>3.7103297999999999E-3</c:v>
                </c:pt>
                <c:pt idx="10">
                  <c:v>2.7999999999999998E-4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5.71E-4</c:v>
                </c:pt>
                <c:pt idx="15">
                  <c:v>5.8051626999999998E-3</c:v>
                </c:pt>
                <c:pt idx="16">
                  <c:v>9.6755745000000008E-3</c:v>
                </c:pt>
                <c:pt idx="17">
                  <c:v>9.2280299999999999E-3</c:v>
                </c:pt>
                <c:pt idx="18">
                  <c:v>4.9366469999999997E-3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2.7099999999999997E-4</c:v>
                </c:pt>
                <c:pt idx="26">
                  <c:v>6.7264856999999997E-3</c:v>
                </c:pt>
                <c:pt idx="27">
                  <c:v>1.1172296E-2</c:v>
                </c:pt>
                <c:pt idx="28">
                  <c:v>1.39063895E-2</c:v>
                </c:pt>
                <c:pt idx="29">
                  <c:v>1.4744760000000001E-2</c:v>
                </c:pt>
                <c:pt idx="30">
                  <c:v>1.5517635E-2</c:v>
                </c:pt>
                <c:pt idx="31">
                  <c:v>1.6752096000000001E-2</c:v>
                </c:pt>
                <c:pt idx="32">
                  <c:v>1.8234172999999999E-2</c:v>
                </c:pt>
                <c:pt idx="33">
                  <c:v>2.1129444000000001E-2</c:v>
                </c:pt>
                <c:pt idx="34">
                  <c:v>2.4958579000000002E-2</c:v>
                </c:pt>
                <c:pt idx="35">
                  <c:v>2.8782680000000001E-2</c:v>
                </c:pt>
                <c:pt idx="36">
                  <c:v>3.0806703000000001E-2</c:v>
                </c:pt>
                <c:pt idx="37">
                  <c:v>3.0262072000000001E-2</c:v>
                </c:pt>
                <c:pt idx="38">
                  <c:v>2.7528865E-2</c:v>
                </c:pt>
                <c:pt idx="39">
                  <c:v>2.4217391000000001E-2</c:v>
                </c:pt>
                <c:pt idx="40">
                  <c:v>2.0993781999999999E-2</c:v>
                </c:pt>
                <c:pt idx="41">
                  <c:v>1.831114E-2</c:v>
                </c:pt>
                <c:pt idx="42">
                  <c:v>1.6329434E-2</c:v>
                </c:pt>
                <c:pt idx="43">
                  <c:v>1.6844497999999999E-2</c:v>
                </c:pt>
                <c:pt idx="44">
                  <c:v>2.1037966000000002E-2</c:v>
                </c:pt>
                <c:pt idx="45">
                  <c:v>2.7681847999999998E-2</c:v>
                </c:pt>
                <c:pt idx="46">
                  <c:v>3.3667000000000002E-2</c:v>
                </c:pt>
                <c:pt idx="47">
                  <c:v>3.614357E-2</c:v>
                </c:pt>
                <c:pt idx="48">
                  <c:v>3.4589703999999999E-2</c:v>
                </c:pt>
                <c:pt idx="49">
                  <c:v>3.0697688000000001E-2</c:v>
                </c:pt>
                <c:pt idx="50">
                  <c:v>2.5791496000000001E-2</c:v>
                </c:pt>
                <c:pt idx="51">
                  <c:v>2.2200422000000001E-2</c:v>
                </c:pt>
                <c:pt idx="52">
                  <c:v>2.0794456999999999E-2</c:v>
                </c:pt>
                <c:pt idx="53">
                  <c:v>2.0225368000000001E-2</c:v>
                </c:pt>
                <c:pt idx="54">
                  <c:v>1.8658682999999999E-2</c:v>
                </c:pt>
                <c:pt idx="55">
                  <c:v>1.6717345000000002E-2</c:v>
                </c:pt>
                <c:pt idx="56">
                  <c:v>1.6711045000000001E-2</c:v>
                </c:pt>
                <c:pt idx="57">
                  <c:v>2.0374395E-2</c:v>
                </c:pt>
                <c:pt idx="58">
                  <c:v>2.6735963000000001E-2</c:v>
                </c:pt>
                <c:pt idx="59">
                  <c:v>3.2672126000000003E-2</c:v>
                </c:pt>
                <c:pt idx="60">
                  <c:v>3.5142615000000002E-2</c:v>
                </c:pt>
                <c:pt idx="61">
                  <c:v>3.5287592999999999E-2</c:v>
                </c:pt>
                <c:pt idx="62">
                  <c:v>3.4436274000000003E-2</c:v>
                </c:pt>
                <c:pt idx="63">
                  <c:v>3.3194373999999999E-2</c:v>
                </c:pt>
                <c:pt idx="64">
                  <c:v>3.0926840000000001E-2</c:v>
                </c:pt>
                <c:pt idx="65">
                  <c:v>2.9079659000000001E-2</c:v>
                </c:pt>
                <c:pt idx="66">
                  <c:v>3.0970912E-2</c:v>
                </c:pt>
                <c:pt idx="67">
                  <c:v>3.8774256E-2</c:v>
                </c:pt>
                <c:pt idx="68">
                  <c:v>4.9575913999999999E-2</c:v>
                </c:pt>
                <c:pt idx="69">
                  <c:v>5.6413240000000003E-2</c:v>
                </c:pt>
                <c:pt idx="70">
                  <c:v>5.4283409999999997E-2</c:v>
                </c:pt>
                <c:pt idx="71">
                  <c:v>4.3686833000000001E-2</c:v>
                </c:pt>
                <c:pt idx="72">
                  <c:v>3.0105456999999999E-2</c:v>
                </c:pt>
                <c:pt idx="73">
                  <c:v>1.8534001000000001E-2</c:v>
                </c:pt>
                <c:pt idx="74">
                  <c:v>1.1281090000000001E-2</c:v>
                </c:pt>
                <c:pt idx="75">
                  <c:v>6.9750934000000001E-3</c:v>
                </c:pt>
                <c:pt idx="76">
                  <c:v>4.8317669999999998E-3</c:v>
                </c:pt>
                <c:pt idx="77">
                  <c:v>6.0100459999999998E-3</c:v>
                </c:pt>
                <c:pt idx="78">
                  <c:v>1.1829860500000001E-2</c:v>
                </c:pt>
                <c:pt idx="79">
                  <c:v>1.9829065E-2</c:v>
                </c:pt>
                <c:pt idx="80">
                  <c:v>2.4236980000000002E-2</c:v>
                </c:pt>
                <c:pt idx="81">
                  <c:v>2.0894415999999999E-2</c:v>
                </c:pt>
                <c:pt idx="82">
                  <c:v>1.0203746E-2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3.0094013000000002E-3</c:v>
                </c:pt>
                <c:pt idx="89">
                  <c:v>9.8528810000000008E-3</c:v>
                </c:pt>
                <c:pt idx="90">
                  <c:v>1.4832177E-2</c:v>
                </c:pt>
                <c:pt idx="91">
                  <c:v>1.8625295E-2</c:v>
                </c:pt>
                <c:pt idx="92">
                  <c:v>2.1176417999999999E-2</c:v>
                </c:pt>
                <c:pt idx="93">
                  <c:v>2.2800213E-2</c:v>
                </c:pt>
                <c:pt idx="94">
                  <c:v>2.3617629000000001E-2</c:v>
                </c:pt>
                <c:pt idx="95">
                  <c:v>2.4069749000000001E-2</c:v>
                </c:pt>
                <c:pt idx="96">
                  <c:v>2.5380854000000001E-2</c:v>
                </c:pt>
                <c:pt idx="97">
                  <c:v>2.7099047000000001E-2</c:v>
                </c:pt>
                <c:pt idx="98">
                  <c:v>2.8534591000000002E-2</c:v>
                </c:pt>
                <c:pt idx="99">
                  <c:v>2.9196940000000001E-2</c:v>
                </c:pt>
                <c:pt idx="100">
                  <c:v>2.8911214000000001E-2</c:v>
                </c:pt>
                <c:pt idx="101">
                  <c:v>2.8281521E-2</c:v>
                </c:pt>
                <c:pt idx="102">
                  <c:v>2.7552756000000001E-2</c:v>
                </c:pt>
                <c:pt idx="103">
                  <c:v>2.7256427E-2</c:v>
                </c:pt>
                <c:pt idx="104">
                  <c:v>2.6423594000000002E-2</c:v>
                </c:pt>
                <c:pt idx="105">
                  <c:v>2.5166048E-2</c:v>
                </c:pt>
                <c:pt idx="106">
                  <c:v>2.3366069999999999E-2</c:v>
                </c:pt>
                <c:pt idx="107">
                  <c:v>2.1470452000000001E-2</c:v>
                </c:pt>
                <c:pt idx="108">
                  <c:v>1.8505885999999999E-2</c:v>
                </c:pt>
                <c:pt idx="109">
                  <c:v>1.5011937E-2</c:v>
                </c:pt>
                <c:pt idx="110">
                  <c:v>1.15511995E-2</c:v>
                </c:pt>
                <c:pt idx="111">
                  <c:v>9.5219434999999995E-3</c:v>
                </c:pt>
                <c:pt idx="112">
                  <c:v>6.0121146999999996E-3</c:v>
                </c:pt>
                <c:pt idx="113">
                  <c:v>2.5823053000000001E-3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321C-47CA-B010-C1B9DD9CE31B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[3]Sheet1!$D$66:$DT$66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6.7299999999999999E-4</c:v>
                </c:pt>
                <c:pt idx="5">
                  <c:v>1.8900264000000001E-3</c:v>
                </c:pt>
                <c:pt idx="6">
                  <c:v>2.7871493000000002E-3</c:v>
                </c:pt>
                <c:pt idx="7">
                  <c:v>4.4058574999999997E-3</c:v>
                </c:pt>
                <c:pt idx="8">
                  <c:v>5.2707763000000001E-3</c:v>
                </c:pt>
                <c:pt idx="9">
                  <c:v>4.099531E-3</c:v>
                </c:pt>
                <c:pt idx="10">
                  <c:v>4.28E-4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8.1800000000000004E-4</c:v>
                </c:pt>
                <c:pt idx="15">
                  <c:v>6.2183956999999996E-3</c:v>
                </c:pt>
                <c:pt idx="16">
                  <c:v>1.0054649000000001E-2</c:v>
                </c:pt>
                <c:pt idx="17">
                  <c:v>9.4434859999999992E-3</c:v>
                </c:pt>
                <c:pt idx="18">
                  <c:v>4.9422765000000004E-3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4.0400000000000001E-4</c:v>
                </c:pt>
                <c:pt idx="26">
                  <c:v>6.7115836000000003E-3</c:v>
                </c:pt>
                <c:pt idx="27">
                  <c:v>1.0924991E-2</c:v>
                </c:pt>
                <c:pt idx="28">
                  <c:v>1.3477005E-2</c:v>
                </c:pt>
                <c:pt idx="29">
                  <c:v>1.4228523999999999E-2</c:v>
                </c:pt>
                <c:pt idx="30">
                  <c:v>1.5120166000000001E-2</c:v>
                </c:pt>
                <c:pt idx="31">
                  <c:v>1.6633516000000001E-2</c:v>
                </c:pt>
                <c:pt idx="32">
                  <c:v>1.8419456000000001E-2</c:v>
                </c:pt>
                <c:pt idx="33">
                  <c:v>2.1506161999999999E-2</c:v>
                </c:pt>
                <c:pt idx="34">
                  <c:v>2.5439639E-2</c:v>
                </c:pt>
                <c:pt idx="35">
                  <c:v>2.9308445999999998E-2</c:v>
                </c:pt>
                <c:pt idx="36">
                  <c:v>3.1367770000000003E-2</c:v>
                </c:pt>
                <c:pt idx="37">
                  <c:v>3.0811887E-2</c:v>
                </c:pt>
                <c:pt idx="38">
                  <c:v>2.8003034999999999E-2</c:v>
                </c:pt>
                <c:pt idx="39">
                  <c:v>2.4464416999999999E-2</c:v>
                </c:pt>
                <c:pt idx="40">
                  <c:v>2.0853694999999998E-2</c:v>
                </c:pt>
                <c:pt idx="41">
                  <c:v>1.7819340999999999E-2</c:v>
                </c:pt>
                <c:pt idx="42">
                  <c:v>1.5858463999999999E-2</c:v>
                </c:pt>
                <c:pt idx="43">
                  <c:v>1.6828231999999999E-2</c:v>
                </c:pt>
                <c:pt idx="44">
                  <c:v>2.1603326999999999E-2</c:v>
                </c:pt>
                <c:pt idx="45">
                  <c:v>2.8569543999999999E-2</c:v>
                </c:pt>
                <c:pt idx="46">
                  <c:v>3.4510247000000001E-2</c:v>
                </c:pt>
                <c:pt idx="47">
                  <c:v>3.6805339999999999E-2</c:v>
                </c:pt>
                <c:pt idx="48">
                  <c:v>3.5181850000000001E-2</c:v>
                </c:pt>
                <c:pt idx="49">
                  <c:v>3.1258403999999997E-2</c:v>
                </c:pt>
                <c:pt idx="50">
                  <c:v>2.6237047999999999E-2</c:v>
                </c:pt>
                <c:pt idx="51">
                  <c:v>2.2393748000000002E-2</c:v>
                </c:pt>
                <c:pt idx="52">
                  <c:v>2.0705106000000001E-2</c:v>
                </c:pt>
                <c:pt idx="53">
                  <c:v>1.9987725000000001E-2</c:v>
                </c:pt>
                <c:pt idx="54">
                  <c:v>1.8350273E-2</c:v>
                </c:pt>
                <c:pt idx="55">
                  <c:v>1.6365834999999999E-2</c:v>
                </c:pt>
                <c:pt idx="56">
                  <c:v>1.6423784E-2</c:v>
                </c:pt>
                <c:pt idx="57">
                  <c:v>2.0287741000000001E-2</c:v>
                </c:pt>
                <c:pt idx="58">
                  <c:v>2.6901350000000001E-2</c:v>
                </c:pt>
                <c:pt idx="59">
                  <c:v>3.2941706000000001E-2</c:v>
                </c:pt>
                <c:pt idx="60">
                  <c:v>3.5238322000000002E-2</c:v>
                </c:pt>
                <c:pt idx="61">
                  <c:v>3.5021044000000001E-2</c:v>
                </c:pt>
                <c:pt idx="62">
                  <c:v>3.386977E-2</c:v>
                </c:pt>
                <c:pt idx="63">
                  <c:v>3.2603383E-2</c:v>
                </c:pt>
                <c:pt idx="64">
                  <c:v>3.0667756000000001E-2</c:v>
                </c:pt>
                <c:pt idx="65">
                  <c:v>2.9384384E-2</c:v>
                </c:pt>
                <c:pt idx="66">
                  <c:v>3.1880468000000002E-2</c:v>
                </c:pt>
                <c:pt idx="67">
                  <c:v>4.0104586999999997E-2</c:v>
                </c:pt>
                <c:pt idx="68">
                  <c:v>5.1006883000000003E-2</c:v>
                </c:pt>
                <c:pt idx="69">
                  <c:v>5.7577367999999997E-2</c:v>
                </c:pt>
                <c:pt idx="70">
                  <c:v>5.484518E-2</c:v>
                </c:pt>
                <c:pt idx="71">
                  <c:v>4.3459310000000001E-2</c:v>
                </c:pt>
                <c:pt idx="72">
                  <c:v>2.9158891999999999E-2</c:v>
                </c:pt>
                <c:pt idx="73">
                  <c:v>1.7272796E-2</c:v>
                </c:pt>
                <c:pt idx="74">
                  <c:v>1.0273579E-2</c:v>
                </c:pt>
                <c:pt idx="75">
                  <c:v>6.6192164E-3</c:v>
                </c:pt>
                <c:pt idx="76">
                  <c:v>5.1229954999999997E-3</c:v>
                </c:pt>
                <c:pt idx="77">
                  <c:v>6.6491370000000003E-3</c:v>
                </c:pt>
                <c:pt idx="78">
                  <c:v>1.2465945000000001E-2</c:v>
                </c:pt>
                <c:pt idx="79">
                  <c:v>2.0130424000000001E-2</c:v>
                </c:pt>
                <c:pt idx="80">
                  <c:v>2.3951872999999999E-2</c:v>
                </c:pt>
                <c:pt idx="81">
                  <c:v>1.9977858000000001E-2</c:v>
                </c:pt>
                <c:pt idx="82">
                  <c:v>8.9620120000000001E-3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4.2845896000000003E-3</c:v>
                </c:pt>
                <c:pt idx="89">
                  <c:v>1.0654644E-2</c:v>
                </c:pt>
                <c:pt idx="90">
                  <c:v>1.49730295E-2</c:v>
                </c:pt>
                <c:pt idx="91">
                  <c:v>1.8080552999999999E-2</c:v>
                </c:pt>
                <c:pt idx="92">
                  <c:v>2.0182535000000001E-2</c:v>
                </c:pt>
                <c:pt idx="93">
                  <c:v>2.1604439999999999E-2</c:v>
                </c:pt>
                <c:pt idx="94">
                  <c:v>2.2453285999999999E-2</c:v>
                </c:pt>
                <c:pt idx="95">
                  <c:v>2.3133308000000002E-2</c:v>
                </c:pt>
                <c:pt idx="96">
                  <c:v>2.4813363000000001E-2</c:v>
                </c:pt>
                <c:pt idx="97">
                  <c:v>2.6898374999999999E-2</c:v>
                </c:pt>
                <c:pt idx="98">
                  <c:v>2.865701E-2</c:v>
                </c:pt>
                <c:pt idx="99">
                  <c:v>2.9572060000000001E-2</c:v>
                </c:pt>
                <c:pt idx="100">
                  <c:v>2.9484743000000001E-2</c:v>
                </c:pt>
                <c:pt idx="101">
                  <c:v>2.8854508000000001E-2</c:v>
                </c:pt>
                <c:pt idx="102">
                  <c:v>2.8185330000000001E-2</c:v>
                </c:pt>
                <c:pt idx="103">
                  <c:v>2.7880654000000001E-2</c:v>
                </c:pt>
                <c:pt idx="104">
                  <c:v>2.700839E-2</c:v>
                </c:pt>
                <c:pt idx="105">
                  <c:v>2.5691168E-2</c:v>
                </c:pt>
                <c:pt idx="106">
                  <c:v>2.3822323999999999E-2</c:v>
                </c:pt>
                <c:pt idx="107">
                  <c:v>2.1913736999999999E-2</c:v>
                </c:pt>
                <c:pt idx="108">
                  <c:v>1.8882658E-2</c:v>
                </c:pt>
                <c:pt idx="109">
                  <c:v>1.5351E-2</c:v>
                </c:pt>
                <c:pt idx="110">
                  <c:v>1.1889662E-2</c:v>
                </c:pt>
                <c:pt idx="111">
                  <c:v>9.6696530000000003E-3</c:v>
                </c:pt>
                <c:pt idx="112">
                  <c:v>6.1329714999999998E-3</c:v>
                </c:pt>
                <c:pt idx="113">
                  <c:v>2.6767314E-3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321C-47CA-B010-C1B9DD9CE31B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[3]Sheet1!$D$67:$DT$67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1.2714171E-3</c:v>
                </c:pt>
                <c:pt idx="6">
                  <c:v>2.4627467999999999E-3</c:v>
                </c:pt>
                <c:pt idx="7">
                  <c:v>4.2359390000000002E-3</c:v>
                </c:pt>
                <c:pt idx="8">
                  <c:v>5.2424419999999999E-3</c:v>
                </c:pt>
                <c:pt idx="9">
                  <c:v>4.3647675999999996E-3</c:v>
                </c:pt>
                <c:pt idx="10">
                  <c:v>1.1258702E-3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6.1399999999999996E-4</c:v>
                </c:pt>
                <c:pt idx="15">
                  <c:v>5.6106304000000003E-3</c:v>
                </c:pt>
                <c:pt idx="16">
                  <c:v>9.4494109999999996E-3</c:v>
                </c:pt>
                <c:pt idx="17">
                  <c:v>9.1085960000000001E-3</c:v>
                </c:pt>
                <c:pt idx="18">
                  <c:v>4.9739809999999997E-3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2.5900000000000001E-4</c:v>
                </c:pt>
                <c:pt idx="26">
                  <c:v>7.1201147999999997E-3</c:v>
                </c:pt>
                <c:pt idx="27">
                  <c:v>1.1795692999999999E-2</c:v>
                </c:pt>
                <c:pt idx="28">
                  <c:v>1.4516055999999999E-2</c:v>
                </c:pt>
                <c:pt idx="29">
                  <c:v>1.5138001E-2</c:v>
                </c:pt>
                <c:pt idx="30">
                  <c:v>1.5567633000000001E-2</c:v>
                </c:pt>
                <c:pt idx="31">
                  <c:v>1.6416505000000001E-2</c:v>
                </c:pt>
                <c:pt idx="32">
                  <c:v>1.7572471999999999E-2</c:v>
                </c:pt>
                <c:pt idx="33">
                  <c:v>2.0254673000000001E-2</c:v>
                </c:pt>
                <c:pt idx="34">
                  <c:v>2.4135482E-2</c:v>
                </c:pt>
                <c:pt idx="35">
                  <c:v>2.8287599E-2</c:v>
                </c:pt>
                <c:pt idx="36">
                  <c:v>3.0863099000000001E-2</c:v>
                </c:pt>
                <c:pt idx="37">
                  <c:v>3.0897978999999999E-2</c:v>
                </c:pt>
                <c:pt idx="38">
                  <c:v>2.8518070999999999E-2</c:v>
                </c:pt>
                <c:pt idx="39">
                  <c:v>2.5307132E-2</c:v>
                </c:pt>
                <c:pt idx="40">
                  <c:v>2.2078179E-2</c:v>
                </c:pt>
                <c:pt idx="41">
                  <c:v>1.9306655999999998E-2</c:v>
                </c:pt>
                <c:pt idx="42">
                  <c:v>1.7200215000000001E-2</c:v>
                </c:pt>
                <c:pt idx="43">
                  <c:v>1.7520000000000001E-2</c:v>
                </c:pt>
                <c:pt idx="44">
                  <c:v>2.1470699999999999E-2</c:v>
                </c:pt>
                <c:pt idx="45">
                  <c:v>2.7923275000000001E-2</c:v>
                </c:pt>
                <c:pt idx="46">
                  <c:v>3.3748346999999998E-2</c:v>
                </c:pt>
                <c:pt idx="47">
                  <c:v>3.6101609999999999E-2</c:v>
                </c:pt>
                <c:pt idx="48">
                  <c:v>3.4455593999999999E-2</c:v>
                </c:pt>
                <c:pt idx="49">
                  <c:v>3.0473197E-2</c:v>
                </c:pt>
                <c:pt idx="50">
                  <c:v>2.5539632999999999E-2</c:v>
                </c:pt>
                <c:pt idx="51">
                  <c:v>2.2029257999999999E-2</c:v>
                </c:pt>
                <c:pt idx="52">
                  <c:v>2.0787017000000001E-2</c:v>
                </c:pt>
                <c:pt idx="53">
                  <c:v>2.0372300999999999E-2</c:v>
                </c:pt>
                <c:pt idx="54">
                  <c:v>1.8769020000000001E-2</c:v>
                </c:pt>
                <c:pt idx="55">
                  <c:v>1.6587174999999999E-2</c:v>
                </c:pt>
                <c:pt idx="56">
                  <c:v>1.6353142000000001E-2</c:v>
                </c:pt>
                <c:pt idx="57">
                  <c:v>2.0056696999999998E-2</c:v>
                </c:pt>
                <c:pt idx="58">
                  <c:v>2.6683970000000001E-2</c:v>
                </c:pt>
                <c:pt idx="59">
                  <c:v>3.2814639999999999E-2</c:v>
                </c:pt>
                <c:pt idx="60">
                  <c:v>3.5168911999999997E-2</c:v>
                </c:pt>
                <c:pt idx="61">
                  <c:v>3.4865733000000003E-2</c:v>
                </c:pt>
                <c:pt idx="62">
                  <c:v>3.3545233000000001E-2</c:v>
                </c:pt>
                <c:pt idx="63">
                  <c:v>3.2147173000000001E-2</c:v>
                </c:pt>
                <c:pt idx="64">
                  <c:v>3.0243743E-2</c:v>
                </c:pt>
                <c:pt idx="65">
                  <c:v>2.914021E-2</c:v>
                </c:pt>
                <c:pt idx="66">
                  <c:v>3.1841545999999998E-2</c:v>
                </c:pt>
                <c:pt idx="67">
                  <c:v>4.0153433000000002E-2</c:v>
                </c:pt>
                <c:pt idx="68">
                  <c:v>5.0960856999999998E-2</c:v>
                </c:pt>
                <c:pt idx="69">
                  <c:v>5.7367830000000002E-2</c:v>
                </c:pt>
                <c:pt idx="70">
                  <c:v>5.4496669999999997E-2</c:v>
                </c:pt>
                <c:pt idx="71">
                  <c:v>4.3026241999999999E-2</c:v>
                </c:pt>
                <c:pt idx="72">
                  <c:v>2.8784975000000001E-2</c:v>
                </c:pt>
                <c:pt idx="73">
                  <c:v>1.7145003999999998E-2</c:v>
                </c:pt>
                <c:pt idx="74">
                  <c:v>1.0490297000000001E-2</c:v>
                </c:pt>
                <c:pt idx="75">
                  <c:v>7.0485366000000004E-3</c:v>
                </c:pt>
                <c:pt idx="76">
                  <c:v>5.4551926000000004E-3</c:v>
                </c:pt>
                <c:pt idx="77">
                  <c:v>6.6925070000000003E-3</c:v>
                </c:pt>
                <c:pt idx="78">
                  <c:v>1.2260467000000001E-2</c:v>
                </c:pt>
                <c:pt idx="79">
                  <c:v>1.9931745000000001E-2</c:v>
                </c:pt>
                <c:pt idx="80">
                  <c:v>2.4096501999999999E-2</c:v>
                </c:pt>
                <c:pt idx="81">
                  <c:v>2.0617059E-2</c:v>
                </c:pt>
                <c:pt idx="82">
                  <c:v>9.8826829999999997E-3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3.5997656999999998E-3</c:v>
                </c:pt>
                <c:pt idx="89">
                  <c:v>1.0351022E-2</c:v>
                </c:pt>
                <c:pt idx="90">
                  <c:v>1.5135572E-2</c:v>
                </c:pt>
                <c:pt idx="91">
                  <c:v>1.8590590000000001E-2</c:v>
                </c:pt>
                <c:pt idx="92">
                  <c:v>2.0787453000000001E-2</c:v>
                </c:pt>
                <c:pt idx="93">
                  <c:v>2.2109454000000001E-2</c:v>
                </c:pt>
                <c:pt idx="94">
                  <c:v>2.273064E-2</c:v>
                </c:pt>
                <c:pt idx="95">
                  <c:v>2.3128007999999999E-2</c:v>
                </c:pt>
                <c:pt idx="96">
                  <c:v>2.4460925000000001E-2</c:v>
                </c:pt>
                <c:pt idx="97">
                  <c:v>2.6321790000000001E-2</c:v>
                </c:pt>
                <c:pt idx="98">
                  <c:v>2.7968913000000001E-2</c:v>
                </c:pt>
                <c:pt idx="99">
                  <c:v>2.8898546000000001E-2</c:v>
                </c:pt>
                <c:pt idx="100">
                  <c:v>2.8905106999999999E-2</c:v>
                </c:pt>
                <c:pt idx="101">
                  <c:v>2.8462609999999999E-2</c:v>
                </c:pt>
                <c:pt idx="102">
                  <c:v>2.7933953000000001E-2</c:v>
                </c:pt>
                <c:pt idx="103">
                  <c:v>2.7749495999999998E-2</c:v>
                </c:pt>
                <c:pt idx="104">
                  <c:v>2.6968148000000001E-2</c:v>
                </c:pt>
                <c:pt idx="105">
                  <c:v>2.5708444E-2</c:v>
                </c:pt>
                <c:pt idx="106">
                  <c:v>2.3863306000000001E-2</c:v>
                </c:pt>
                <c:pt idx="107">
                  <c:v>2.1921117E-2</c:v>
                </c:pt>
                <c:pt idx="108">
                  <c:v>1.8848225E-2</c:v>
                </c:pt>
                <c:pt idx="109">
                  <c:v>1.5251453999999999E-2</c:v>
                </c:pt>
                <c:pt idx="110">
                  <c:v>1.1709325E-2</c:v>
                </c:pt>
                <c:pt idx="111">
                  <c:v>9.5468684999999998E-3</c:v>
                </c:pt>
                <c:pt idx="112">
                  <c:v>5.9919828000000001E-3</c:v>
                </c:pt>
                <c:pt idx="113">
                  <c:v>2.5585510000000001E-3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321C-47CA-B010-C1B9DD9CE31B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[3]Sheet1!$D$68:$DT$68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1.5832887E-3</c:v>
                </c:pt>
                <c:pt idx="6">
                  <c:v>2.8984827999999998E-3</c:v>
                </c:pt>
                <c:pt idx="7">
                  <c:v>4.585988E-3</c:v>
                </c:pt>
                <c:pt idx="8">
                  <c:v>5.4059955E-3</c:v>
                </c:pt>
                <c:pt idx="9">
                  <c:v>4.2822570000000003E-3</c:v>
                </c:pt>
                <c:pt idx="10">
                  <c:v>8.6399999999999997E-4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5.22E-4</c:v>
                </c:pt>
                <c:pt idx="15">
                  <c:v>5.7051030000000004E-3</c:v>
                </c:pt>
                <c:pt idx="16">
                  <c:v>9.6507099999999998E-3</c:v>
                </c:pt>
                <c:pt idx="17">
                  <c:v>9.3178410000000003E-3</c:v>
                </c:pt>
                <c:pt idx="18">
                  <c:v>5.1266354999999998E-3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6.4453551999999999E-3</c:v>
                </c:pt>
                <c:pt idx="27">
                  <c:v>1.1072125E-2</c:v>
                </c:pt>
                <c:pt idx="28">
                  <c:v>1.4003992999999999E-2</c:v>
                </c:pt>
                <c:pt idx="29">
                  <c:v>1.5030982999999999E-2</c:v>
                </c:pt>
                <c:pt idx="30">
                  <c:v>1.5873786000000001E-2</c:v>
                </c:pt>
                <c:pt idx="31">
                  <c:v>1.7056466999999999E-2</c:v>
                </c:pt>
                <c:pt idx="32">
                  <c:v>1.8385272000000001E-2</c:v>
                </c:pt>
                <c:pt idx="33">
                  <c:v>2.1109197E-2</c:v>
                </c:pt>
                <c:pt idx="34">
                  <c:v>2.482084E-2</c:v>
                </c:pt>
                <c:pt idx="35">
                  <c:v>2.8605815E-2</c:v>
                </c:pt>
                <c:pt idx="36">
                  <c:v>3.0672371E-2</c:v>
                </c:pt>
                <c:pt idx="37">
                  <c:v>3.0222328E-2</c:v>
                </c:pt>
                <c:pt idx="38">
                  <c:v>2.7577858E-2</c:v>
                </c:pt>
                <c:pt idx="39">
                  <c:v>2.4295013000000001E-2</c:v>
                </c:pt>
                <c:pt idx="40">
                  <c:v>2.112584E-2</c:v>
                </c:pt>
                <c:pt idx="41">
                  <c:v>1.8460830000000001E-2</c:v>
                </c:pt>
                <c:pt idx="42">
                  <c:v>1.6644213000000001E-2</c:v>
                </c:pt>
                <c:pt idx="43">
                  <c:v>1.7420306999999999E-2</c:v>
                </c:pt>
                <c:pt idx="44">
                  <c:v>2.1786004000000001E-2</c:v>
                </c:pt>
                <c:pt idx="45">
                  <c:v>2.8369426999999999E-2</c:v>
                </c:pt>
                <c:pt idx="46">
                  <c:v>3.4091607000000003E-2</c:v>
                </c:pt>
                <c:pt idx="47">
                  <c:v>3.6268519999999999E-2</c:v>
                </c:pt>
                <c:pt idx="48">
                  <c:v>3.4549734999999998E-2</c:v>
                </c:pt>
                <c:pt idx="49">
                  <c:v>3.0596456000000001E-2</c:v>
                </c:pt>
                <c:pt idx="50">
                  <c:v>2.5693916000000001E-2</c:v>
                </c:pt>
                <c:pt idx="51">
                  <c:v>2.2187999999999999E-2</c:v>
                </c:pt>
                <c:pt idx="52">
                  <c:v>2.0945607000000002E-2</c:v>
                </c:pt>
                <c:pt idx="53">
                  <c:v>2.0463902999999999E-2</c:v>
                </c:pt>
                <c:pt idx="54">
                  <c:v>1.8747580999999999E-2</c:v>
                </c:pt>
                <c:pt idx="55">
                  <c:v>1.6469285E-2</c:v>
                </c:pt>
                <c:pt idx="56">
                  <c:v>1.6191578000000002E-2</c:v>
                </c:pt>
                <c:pt idx="57">
                  <c:v>1.9934694999999999E-2</c:v>
                </c:pt>
                <c:pt idx="58">
                  <c:v>2.6595730000000001E-2</c:v>
                </c:pt>
                <c:pt idx="59">
                  <c:v>3.2701053000000001E-2</c:v>
                </c:pt>
                <c:pt idx="60">
                  <c:v>3.4991174999999999E-2</c:v>
                </c:pt>
                <c:pt idx="61">
                  <c:v>3.4604937000000002E-2</c:v>
                </c:pt>
                <c:pt idx="62">
                  <c:v>3.3229715999999999E-2</c:v>
                </c:pt>
                <c:pt idx="63">
                  <c:v>3.1808893999999997E-2</c:v>
                </c:pt>
                <c:pt idx="64">
                  <c:v>2.9859420000000001E-2</c:v>
                </c:pt>
                <c:pt idx="65">
                  <c:v>2.8692912000000001E-2</c:v>
                </c:pt>
                <c:pt idx="66">
                  <c:v>3.1418967999999999E-2</c:v>
                </c:pt>
                <c:pt idx="67">
                  <c:v>3.9845619999999998E-2</c:v>
                </c:pt>
                <c:pt idx="68">
                  <c:v>5.0804007999999998E-2</c:v>
                </c:pt>
                <c:pt idx="69">
                  <c:v>5.7234816000000001E-2</c:v>
                </c:pt>
                <c:pt idx="70">
                  <c:v>5.4329950000000002E-2</c:v>
                </c:pt>
                <c:pt idx="71">
                  <c:v>4.2941984000000002E-2</c:v>
                </c:pt>
                <c:pt idx="72">
                  <c:v>2.8909313999999998E-2</c:v>
                </c:pt>
                <c:pt idx="73">
                  <c:v>1.7408779999999999E-2</c:v>
                </c:pt>
                <c:pt idx="74">
                  <c:v>1.0591797999999999E-2</c:v>
                </c:pt>
                <c:pt idx="75">
                  <c:v>6.822112E-3</c:v>
                </c:pt>
                <c:pt idx="76">
                  <c:v>5.0803293000000003E-3</c:v>
                </c:pt>
                <c:pt idx="77">
                  <c:v>6.4395646999999999E-3</c:v>
                </c:pt>
                <c:pt idx="78">
                  <c:v>1.2253543E-2</c:v>
                </c:pt>
                <c:pt idx="79">
                  <c:v>2.0091121999999999E-2</c:v>
                </c:pt>
                <c:pt idx="80">
                  <c:v>2.4227262999999999E-2</c:v>
                </c:pt>
                <c:pt idx="81">
                  <c:v>2.0643456000000001E-2</c:v>
                </c:pt>
                <c:pt idx="82">
                  <c:v>9.9116039999999992E-3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2.9666559999999998E-3</c:v>
                </c:pt>
                <c:pt idx="89">
                  <c:v>9.5948660000000005E-3</c:v>
                </c:pt>
                <c:pt idx="90">
                  <c:v>1.4459399499999999E-2</c:v>
                </c:pt>
                <c:pt idx="91">
                  <c:v>1.8171769000000001E-2</c:v>
                </c:pt>
                <c:pt idx="92">
                  <c:v>2.0655481E-2</c:v>
                </c:pt>
                <c:pt idx="93">
                  <c:v>2.219691E-2</c:v>
                </c:pt>
                <c:pt idx="94">
                  <c:v>2.2951501999999999E-2</c:v>
                </c:pt>
                <c:pt idx="95">
                  <c:v>2.3417573000000001E-2</c:v>
                </c:pt>
                <c:pt idx="96">
                  <c:v>2.4826531999999998E-2</c:v>
                </c:pt>
                <c:pt idx="97">
                  <c:v>2.6673743999999999E-2</c:v>
                </c:pt>
                <c:pt idx="98">
                  <c:v>2.8277302000000001E-2</c:v>
                </c:pt>
                <c:pt idx="99">
                  <c:v>2.9115472E-2</c:v>
                </c:pt>
                <c:pt idx="100">
                  <c:v>2.9005046999999999E-2</c:v>
                </c:pt>
                <c:pt idx="101">
                  <c:v>2.8465028999999999E-2</c:v>
                </c:pt>
                <c:pt idx="102">
                  <c:v>2.7831097999999999E-2</c:v>
                </c:pt>
                <c:pt idx="103">
                  <c:v>2.7579811999999999E-2</c:v>
                </c:pt>
                <c:pt idx="104">
                  <c:v>2.6758023999999998E-2</c:v>
                </c:pt>
                <c:pt idx="105">
                  <c:v>2.5486002000000001E-2</c:v>
                </c:pt>
                <c:pt idx="106">
                  <c:v>2.3654069999999999E-2</c:v>
                </c:pt>
                <c:pt idx="107">
                  <c:v>2.1744535999999998E-2</c:v>
                </c:pt>
                <c:pt idx="108">
                  <c:v>1.8728424E-2</c:v>
                </c:pt>
                <c:pt idx="109">
                  <c:v>1.5197008E-2</c:v>
                </c:pt>
                <c:pt idx="110">
                  <c:v>1.1714448000000001E-2</c:v>
                </c:pt>
                <c:pt idx="111">
                  <c:v>9.5970369999999992E-3</c:v>
                </c:pt>
                <c:pt idx="112">
                  <c:v>6.0662064000000003E-3</c:v>
                </c:pt>
                <c:pt idx="113">
                  <c:v>2.6406613E-3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321C-47CA-B010-C1B9DD9CE31B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[3]Sheet1!$D$69:$DT$69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3.77E-4</c:v>
                </c:pt>
                <c:pt idx="5">
                  <c:v>1.7671154E-3</c:v>
                </c:pt>
                <c:pt idx="6">
                  <c:v>2.6348992000000001E-3</c:v>
                </c:pt>
                <c:pt idx="7">
                  <c:v>4.0832409999999996E-3</c:v>
                </c:pt>
                <c:pt idx="8">
                  <c:v>4.9422453000000002E-3</c:v>
                </c:pt>
                <c:pt idx="9">
                  <c:v>4.0355254999999996E-3</c:v>
                </c:pt>
                <c:pt idx="10">
                  <c:v>9.3400000000000004E-4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5.6300000000000002E-4</c:v>
                </c:pt>
                <c:pt idx="15">
                  <c:v>5.3711979999999998E-3</c:v>
                </c:pt>
                <c:pt idx="16">
                  <c:v>9.0759139999999992E-3</c:v>
                </c:pt>
                <c:pt idx="17">
                  <c:v>8.7516250000000007E-3</c:v>
                </c:pt>
                <c:pt idx="18">
                  <c:v>4.833604E-3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6.3148173999999996E-3</c:v>
                </c:pt>
                <c:pt idx="27">
                  <c:v>1.0931082999999999E-2</c:v>
                </c:pt>
                <c:pt idx="28">
                  <c:v>1.3797629E-2</c:v>
                </c:pt>
                <c:pt idx="29">
                  <c:v>1.4641799E-2</c:v>
                </c:pt>
                <c:pt idx="30">
                  <c:v>1.5343061E-2</c:v>
                </c:pt>
                <c:pt idx="31">
                  <c:v>1.6513285999999999E-2</c:v>
                </c:pt>
                <c:pt idx="32">
                  <c:v>1.8045774000000001E-2</c:v>
                </c:pt>
                <c:pt idx="33">
                  <c:v>2.1074277999999998E-2</c:v>
                </c:pt>
                <c:pt idx="34">
                  <c:v>2.514837E-2</c:v>
                </c:pt>
                <c:pt idx="35">
                  <c:v>2.9211178000000001E-2</c:v>
                </c:pt>
                <c:pt idx="36">
                  <c:v>3.1429223999999999E-2</c:v>
                </c:pt>
                <c:pt idx="37">
                  <c:v>3.0990108999999998E-2</c:v>
                </c:pt>
                <c:pt idx="38">
                  <c:v>2.8281968000000001E-2</c:v>
                </c:pt>
                <c:pt idx="39">
                  <c:v>2.4994470000000001E-2</c:v>
                </c:pt>
                <c:pt idx="40">
                  <c:v>2.1744879000000002E-2</c:v>
                </c:pt>
                <c:pt idx="41">
                  <c:v>1.8979616000000001E-2</c:v>
                </c:pt>
                <c:pt idx="42">
                  <c:v>1.6838257999999998E-2</c:v>
                </c:pt>
                <c:pt idx="43">
                  <c:v>1.7168589000000001E-2</c:v>
                </c:pt>
                <c:pt idx="44">
                  <c:v>2.1199559999999999E-2</c:v>
                </c:pt>
                <c:pt idx="45">
                  <c:v>2.7736199999999999E-2</c:v>
                </c:pt>
                <c:pt idx="46">
                  <c:v>3.3649409999999998E-2</c:v>
                </c:pt>
                <c:pt idx="47">
                  <c:v>3.6128769999999998E-2</c:v>
                </c:pt>
                <c:pt idx="48">
                  <c:v>3.4661724999999997E-2</c:v>
                </c:pt>
                <c:pt idx="49">
                  <c:v>3.0819475999999998E-2</c:v>
                </c:pt>
                <c:pt idx="50">
                  <c:v>2.5905106000000001E-2</c:v>
                </c:pt>
                <c:pt idx="51">
                  <c:v>2.2208385000000001E-2</c:v>
                </c:pt>
                <c:pt idx="52">
                  <c:v>2.0645274000000002E-2</c:v>
                </c:pt>
                <c:pt idx="53">
                  <c:v>1.9982179999999999E-2</c:v>
                </c:pt>
                <c:pt idx="54">
                  <c:v>1.8360095E-2</c:v>
                </c:pt>
                <c:pt idx="55">
                  <c:v>1.6359084999999999E-2</c:v>
                </c:pt>
                <c:pt idx="56">
                  <c:v>1.632813E-2</c:v>
                </c:pt>
                <c:pt idx="57">
                  <c:v>2.0092107000000001E-2</c:v>
                </c:pt>
                <c:pt idx="58">
                  <c:v>2.6650565000000001E-2</c:v>
                </c:pt>
                <c:pt idx="59">
                  <c:v>3.2753520000000001E-2</c:v>
                </c:pt>
                <c:pt idx="60">
                  <c:v>3.5257675000000002E-2</c:v>
                </c:pt>
                <c:pt idx="61">
                  <c:v>3.5226997000000003E-2</c:v>
                </c:pt>
                <c:pt idx="62">
                  <c:v>3.4056995E-2</c:v>
                </c:pt>
                <c:pt idx="63">
                  <c:v>3.2421097000000003E-2</c:v>
                </c:pt>
                <c:pt idx="64">
                  <c:v>2.984734E-2</c:v>
                </c:pt>
                <c:pt idx="65">
                  <c:v>2.7962908000000002E-2</c:v>
                </c:pt>
                <c:pt idx="66">
                  <c:v>3.0236127000000002E-2</c:v>
                </c:pt>
                <c:pt idx="67">
                  <c:v>3.8684912000000002E-2</c:v>
                </c:pt>
                <c:pt idx="68">
                  <c:v>5.0012330000000001E-2</c:v>
                </c:pt>
                <c:pt idx="69">
                  <c:v>5.6935294999999997E-2</c:v>
                </c:pt>
                <c:pt idx="70">
                  <c:v>5.4461107000000002E-2</c:v>
                </c:pt>
                <c:pt idx="71">
                  <c:v>4.3419409999999999E-2</c:v>
                </c:pt>
                <c:pt idx="72">
                  <c:v>2.9653717E-2</c:v>
                </c:pt>
                <c:pt idx="73">
                  <c:v>1.8271071999999999E-2</c:v>
                </c:pt>
                <c:pt idx="74">
                  <c:v>1.1332092E-2</c:v>
                </c:pt>
                <c:pt idx="75">
                  <c:v>7.1709347000000001E-3</c:v>
                </c:pt>
                <c:pt idx="76">
                  <c:v>4.9292156E-3</c:v>
                </c:pt>
                <c:pt idx="77">
                  <c:v>5.9379849999999998E-3</c:v>
                </c:pt>
                <c:pt idx="78">
                  <c:v>1.16963815E-2</c:v>
                </c:pt>
                <c:pt idx="79">
                  <c:v>1.9722654999999999E-2</c:v>
                </c:pt>
                <c:pt idx="80">
                  <c:v>2.4128317999999999E-2</c:v>
                </c:pt>
                <c:pt idx="81">
                  <c:v>2.0675725999999998E-2</c:v>
                </c:pt>
                <c:pt idx="82">
                  <c:v>9.8663150000000005E-3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3.4214694E-3</c:v>
                </c:pt>
                <c:pt idx="89">
                  <c:v>1.0128463000000001E-2</c:v>
                </c:pt>
                <c:pt idx="90">
                  <c:v>1.4922449000000001E-2</c:v>
                </c:pt>
                <c:pt idx="91">
                  <c:v>1.8443376000000001E-2</c:v>
                </c:pt>
                <c:pt idx="92">
                  <c:v>2.0751925000000001E-2</c:v>
                </c:pt>
                <c:pt idx="93">
                  <c:v>2.2184421999999999E-2</c:v>
                </c:pt>
                <c:pt idx="94">
                  <c:v>2.2917719999999999E-2</c:v>
                </c:pt>
                <c:pt idx="95">
                  <c:v>2.3453056999999999E-2</c:v>
                </c:pt>
                <c:pt idx="96">
                  <c:v>2.4970355999999999E-2</c:v>
                </c:pt>
                <c:pt idx="97">
                  <c:v>2.6925495000000001E-2</c:v>
                </c:pt>
                <c:pt idx="98">
                  <c:v>2.8590807999999999E-2</c:v>
                </c:pt>
                <c:pt idx="99">
                  <c:v>2.9432272999999998E-2</c:v>
                </c:pt>
                <c:pt idx="100">
                  <c:v>2.9266206999999999E-2</c:v>
                </c:pt>
                <c:pt idx="101">
                  <c:v>2.8639238000000001E-2</c:v>
                </c:pt>
                <c:pt idx="102">
                  <c:v>2.7924373999999998E-2</c:v>
                </c:pt>
                <c:pt idx="103">
                  <c:v>2.7578713000000001E-2</c:v>
                </c:pt>
                <c:pt idx="104">
                  <c:v>2.6666142E-2</c:v>
                </c:pt>
                <c:pt idx="105">
                  <c:v>2.5315236000000001E-2</c:v>
                </c:pt>
                <c:pt idx="106">
                  <c:v>2.3421622999999999E-2</c:v>
                </c:pt>
                <c:pt idx="107">
                  <c:v>2.1457740999999999E-2</c:v>
                </c:pt>
                <c:pt idx="108">
                  <c:v>1.8431578000000001E-2</c:v>
                </c:pt>
                <c:pt idx="109">
                  <c:v>1.4915292E-2</c:v>
                </c:pt>
                <c:pt idx="110">
                  <c:v>1.1465459000000001E-2</c:v>
                </c:pt>
                <c:pt idx="111">
                  <c:v>9.3725709999999997E-3</c:v>
                </c:pt>
                <c:pt idx="112">
                  <c:v>5.8984407000000003E-3</c:v>
                </c:pt>
                <c:pt idx="113">
                  <c:v>2.5284209999999999E-3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321C-47CA-B010-C1B9DD9CE31B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[3]Sheet1!$D$70:$DT$70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1.2955779999999999E-3</c:v>
                </c:pt>
                <c:pt idx="6">
                  <c:v>2.7817661999999998E-3</c:v>
                </c:pt>
                <c:pt idx="7">
                  <c:v>4.7079273000000003E-3</c:v>
                </c:pt>
                <c:pt idx="8">
                  <c:v>5.6627164999999997E-3</c:v>
                </c:pt>
                <c:pt idx="9">
                  <c:v>4.5357603000000003E-3</c:v>
                </c:pt>
                <c:pt idx="10">
                  <c:v>1.1095600999999999E-3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4.9100000000000001E-4</c:v>
                </c:pt>
                <c:pt idx="15">
                  <c:v>5.5526680000000002E-3</c:v>
                </c:pt>
                <c:pt idx="16">
                  <c:v>9.4327279999999996E-3</c:v>
                </c:pt>
                <c:pt idx="17">
                  <c:v>9.1024220000000006E-3</c:v>
                </c:pt>
                <c:pt idx="18">
                  <c:v>4.9291049999999996E-3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4.06E-4</c:v>
                </c:pt>
                <c:pt idx="26">
                  <c:v>6.6780494999999999E-3</c:v>
                </c:pt>
                <c:pt idx="27">
                  <c:v>1.1060608E-2</c:v>
                </c:pt>
                <c:pt idx="28">
                  <c:v>1.3842243000000001E-2</c:v>
                </c:pt>
                <c:pt idx="29">
                  <c:v>1.4758085000000001E-2</c:v>
                </c:pt>
                <c:pt idx="30">
                  <c:v>1.5555530999999999E-2</c:v>
                </c:pt>
                <c:pt idx="31">
                  <c:v>1.6741991000000001E-2</c:v>
                </c:pt>
                <c:pt idx="32">
                  <c:v>1.8158830000000001E-2</c:v>
                </c:pt>
                <c:pt idx="33">
                  <c:v>2.1131503999999999E-2</c:v>
                </c:pt>
                <c:pt idx="34">
                  <c:v>2.5178865000000002E-2</c:v>
                </c:pt>
                <c:pt idx="35">
                  <c:v>2.9261402999999998E-2</c:v>
                </c:pt>
                <c:pt idx="36">
                  <c:v>3.1439469999999997E-2</c:v>
                </c:pt>
                <c:pt idx="37">
                  <c:v>3.0893140999999999E-2</c:v>
                </c:pt>
                <c:pt idx="38">
                  <c:v>2.8104582999999999E-2</c:v>
                </c:pt>
                <c:pt idx="39">
                  <c:v>2.4840022E-2</c:v>
                </c:pt>
                <c:pt idx="40">
                  <c:v>2.1743665999999998E-2</c:v>
                </c:pt>
                <c:pt idx="41">
                  <c:v>1.9187309E-2</c:v>
                </c:pt>
                <c:pt idx="42">
                  <c:v>1.7356667999999999E-2</c:v>
                </c:pt>
                <c:pt idx="43">
                  <c:v>1.8013985999999999E-2</c:v>
                </c:pt>
                <c:pt idx="44">
                  <c:v>2.2156598E-2</c:v>
                </c:pt>
                <c:pt idx="45">
                  <c:v>2.8502662000000002E-2</c:v>
                </c:pt>
                <c:pt idx="46">
                  <c:v>3.4064587E-2</c:v>
                </c:pt>
                <c:pt idx="47">
                  <c:v>3.6218416000000003E-2</c:v>
                </c:pt>
                <c:pt idx="48">
                  <c:v>3.4651204999999997E-2</c:v>
                </c:pt>
                <c:pt idx="49">
                  <c:v>3.0877183999999998E-2</c:v>
                </c:pt>
                <c:pt idx="50">
                  <c:v>2.6042777999999999E-2</c:v>
                </c:pt>
                <c:pt idx="51">
                  <c:v>2.2441141000000001E-2</c:v>
                </c:pt>
                <c:pt idx="52">
                  <c:v>2.0946374E-2</c:v>
                </c:pt>
                <c:pt idx="53">
                  <c:v>2.0188337000000001E-2</c:v>
                </c:pt>
                <c:pt idx="54">
                  <c:v>1.8193141999999999E-2</c:v>
                </c:pt>
                <c:pt idx="55">
                  <c:v>1.5688444999999999E-2</c:v>
                </c:pt>
                <c:pt idx="56">
                  <c:v>1.5365968000000001E-2</c:v>
                </c:pt>
                <c:pt idx="57">
                  <c:v>1.9258404E-2</c:v>
                </c:pt>
                <c:pt idx="58">
                  <c:v>2.6330967E-2</c:v>
                </c:pt>
                <c:pt idx="59">
                  <c:v>3.2983261999999999E-2</c:v>
                </c:pt>
                <c:pt idx="60">
                  <c:v>3.5738125000000003E-2</c:v>
                </c:pt>
                <c:pt idx="61">
                  <c:v>3.5583740000000003E-2</c:v>
                </c:pt>
                <c:pt idx="62">
                  <c:v>3.4085694999999999E-2</c:v>
                </c:pt>
                <c:pt idx="63">
                  <c:v>3.2212129999999999E-2</c:v>
                </c:pt>
                <c:pt idx="64">
                  <c:v>2.9651899999999998E-2</c:v>
                </c:pt>
                <c:pt idx="65">
                  <c:v>2.8027507E-2</c:v>
                </c:pt>
                <c:pt idx="66">
                  <c:v>3.0665926999999999E-2</c:v>
                </c:pt>
                <c:pt idx="67">
                  <c:v>3.9350055000000002E-2</c:v>
                </c:pt>
                <c:pt idx="68">
                  <c:v>5.0636537000000002E-2</c:v>
                </c:pt>
                <c:pt idx="69">
                  <c:v>5.7170060000000002E-2</c:v>
                </c:pt>
                <c:pt idx="70">
                  <c:v>5.4172779999999997E-2</c:v>
                </c:pt>
                <c:pt idx="71">
                  <c:v>4.2789242999999998E-2</c:v>
                </c:pt>
                <c:pt idx="72">
                  <c:v>2.9110621999999999E-2</c:v>
                </c:pt>
                <c:pt idx="73">
                  <c:v>1.8236827000000001E-2</c:v>
                </c:pt>
                <c:pt idx="74">
                  <c:v>1.1973836999999999E-2</c:v>
                </c:pt>
                <c:pt idx="75">
                  <c:v>8.2685310000000008E-3</c:v>
                </c:pt>
                <c:pt idx="76">
                  <c:v>5.9867045000000004E-3</c:v>
                </c:pt>
                <c:pt idx="77">
                  <c:v>6.5194670000000001E-3</c:v>
                </c:pt>
                <c:pt idx="78">
                  <c:v>1.1685795000000001E-2</c:v>
                </c:pt>
                <c:pt idx="79">
                  <c:v>1.932232E-2</c:v>
                </c:pt>
                <c:pt idx="80">
                  <c:v>2.3601087E-2</c:v>
                </c:pt>
                <c:pt idx="81">
                  <c:v>2.0132046000000001E-2</c:v>
                </c:pt>
                <c:pt idx="82">
                  <c:v>9.2384660000000007E-3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3.9846697000000004E-3</c:v>
                </c:pt>
                <c:pt idx="89">
                  <c:v>1.1013004999999999E-2</c:v>
                </c:pt>
                <c:pt idx="90">
                  <c:v>1.5928049E-2</c:v>
                </c:pt>
                <c:pt idx="91">
                  <c:v>1.9354179999999999E-2</c:v>
                </c:pt>
                <c:pt idx="92">
                  <c:v>2.1473173000000002E-2</c:v>
                </c:pt>
                <c:pt idx="93">
                  <c:v>2.2783041E-2</c:v>
                </c:pt>
                <c:pt idx="94">
                  <c:v>2.3445924999999999E-2</c:v>
                </c:pt>
                <c:pt idx="95">
                  <c:v>2.3846836999999999E-2</c:v>
                </c:pt>
                <c:pt idx="96">
                  <c:v>2.5212762999999999E-2</c:v>
                </c:pt>
                <c:pt idx="97">
                  <c:v>2.6986231999999999E-2</c:v>
                </c:pt>
                <c:pt idx="98">
                  <c:v>2.8459425999999999E-2</c:v>
                </c:pt>
                <c:pt idx="99">
                  <c:v>2.9145982000000001E-2</c:v>
                </c:pt>
                <c:pt idx="100">
                  <c:v>2.889187E-2</c:v>
                </c:pt>
                <c:pt idx="101">
                  <c:v>2.8297271999999998E-2</c:v>
                </c:pt>
                <c:pt idx="102">
                  <c:v>2.7561748E-2</c:v>
                </c:pt>
                <c:pt idx="103">
                  <c:v>2.7252096999999999E-2</c:v>
                </c:pt>
                <c:pt idx="104">
                  <c:v>2.6405680000000001E-2</c:v>
                </c:pt>
                <c:pt idx="105">
                  <c:v>2.5136992E-2</c:v>
                </c:pt>
                <c:pt idx="106">
                  <c:v>2.3324607000000001E-2</c:v>
                </c:pt>
                <c:pt idx="107">
                  <c:v>2.1374603999999998E-2</c:v>
                </c:pt>
                <c:pt idx="108">
                  <c:v>1.8397001999999999E-2</c:v>
                </c:pt>
                <c:pt idx="109">
                  <c:v>1.4883528E-2</c:v>
                </c:pt>
                <c:pt idx="110">
                  <c:v>1.1411220999999999E-2</c:v>
                </c:pt>
                <c:pt idx="111">
                  <c:v>9.3889230000000004E-3</c:v>
                </c:pt>
                <c:pt idx="112">
                  <c:v>5.8916113000000003E-3</c:v>
                </c:pt>
                <c:pt idx="113">
                  <c:v>2.4608127E-3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321C-47CA-B010-C1B9DD9CE31B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[3]Sheet1!$D$71:$DT$71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7.1599999999999995E-4</c:v>
                </c:pt>
                <c:pt idx="5">
                  <c:v>1.9923581000000001E-3</c:v>
                </c:pt>
                <c:pt idx="6">
                  <c:v>2.7620016999999998E-3</c:v>
                </c:pt>
                <c:pt idx="7">
                  <c:v>4.1371410000000004E-3</c:v>
                </c:pt>
                <c:pt idx="8">
                  <c:v>4.7896103999999998E-3</c:v>
                </c:pt>
                <c:pt idx="9">
                  <c:v>3.6777307E-3</c:v>
                </c:pt>
                <c:pt idx="10">
                  <c:v>5.3300000000000005E-4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1.3034272000000001E-3</c:v>
                </c:pt>
                <c:pt idx="15">
                  <c:v>6.1710862999999998E-3</c:v>
                </c:pt>
                <c:pt idx="16">
                  <c:v>9.7363859999999997E-3</c:v>
                </c:pt>
                <c:pt idx="17">
                  <c:v>9.0991419999999993E-3</c:v>
                </c:pt>
                <c:pt idx="18">
                  <c:v>4.6933239999999996E-3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3.57E-4</c:v>
                </c:pt>
                <c:pt idx="26">
                  <c:v>6.6782509999999996E-3</c:v>
                </c:pt>
                <c:pt idx="27">
                  <c:v>1.111436E-2</c:v>
                </c:pt>
                <c:pt idx="28">
                  <c:v>1.3936820000000001E-2</c:v>
                </c:pt>
                <c:pt idx="29">
                  <c:v>1.4903649999999999E-2</c:v>
                </c:pt>
                <c:pt idx="30">
                  <c:v>1.5781145999999999E-2</c:v>
                </c:pt>
                <c:pt idx="31">
                  <c:v>1.7063035000000001E-2</c:v>
                </c:pt>
                <c:pt idx="32">
                  <c:v>1.8501928000000001E-2</c:v>
                </c:pt>
                <c:pt idx="33">
                  <c:v>2.132672E-2</c:v>
                </c:pt>
                <c:pt idx="34">
                  <c:v>2.5157096E-2</c:v>
                </c:pt>
                <c:pt idx="35">
                  <c:v>2.9142591999999998E-2</c:v>
                </c:pt>
                <c:pt idx="36">
                  <c:v>3.1462096000000002E-2</c:v>
                </c:pt>
                <c:pt idx="37">
                  <c:v>3.1238551999999999E-2</c:v>
                </c:pt>
                <c:pt idx="38">
                  <c:v>2.8647929999999999E-2</c:v>
                </c:pt>
                <c:pt idx="39">
                  <c:v>2.5297454E-2</c:v>
                </c:pt>
                <c:pt idx="40">
                  <c:v>2.1932604000000001E-2</c:v>
                </c:pt>
                <c:pt idx="41">
                  <c:v>1.9120133000000001E-2</c:v>
                </c:pt>
                <c:pt idx="42">
                  <c:v>1.7116184999999999E-2</c:v>
                </c:pt>
                <c:pt idx="43">
                  <c:v>1.7626163E-2</c:v>
                </c:pt>
                <c:pt idx="44">
                  <c:v>2.1733642000000001E-2</c:v>
                </c:pt>
                <c:pt idx="45">
                  <c:v>2.8206700000000001E-2</c:v>
                </c:pt>
                <c:pt idx="46">
                  <c:v>3.4040430000000003E-2</c:v>
                </c:pt>
                <c:pt idx="47">
                  <c:v>3.6463227000000001E-2</c:v>
                </c:pt>
                <c:pt idx="48">
                  <c:v>3.4925356999999997E-2</c:v>
                </c:pt>
                <c:pt idx="49">
                  <c:v>3.0975591E-2</c:v>
                </c:pt>
                <c:pt idx="50">
                  <c:v>2.591475E-2</c:v>
                </c:pt>
                <c:pt idx="51">
                  <c:v>2.2136970999999998E-2</c:v>
                </c:pt>
                <c:pt idx="52">
                  <c:v>2.0568656000000001E-2</c:v>
                </c:pt>
                <c:pt idx="53">
                  <c:v>1.9914250000000001E-2</c:v>
                </c:pt>
                <c:pt idx="54">
                  <c:v>1.830654E-2</c:v>
                </c:pt>
                <c:pt idx="55">
                  <c:v>1.6272042E-2</c:v>
                </c:pt>
                <c:pt idx="56">
                  <c:v>1.6188729999999998E-2</c:v>
                </c:pt>
                <c:pt idx="57">
                  <c:v>1.9965661999999999E-2</c:v>
                </c:pt>
                <c:pt idx="58">
                  <c:v>2.6705327000000001E-2</c:v>
                </c:pt>
                <c:pt idx="59">
                  <c:v>3.3080444000000001E-2</c:v>
                </c:pt>
                <c:pt idx="60">
                  <c:v>3.5733618000000002E-2</c:v>
                </c:pt>
                <c:pt idx="61">
                  <c:v>3.5517883E-2</c:v>
                </c:pt>
                <c:pt idx="62">
                  <c:v>3.3905055000000003E-2</c:v>
                </c:pt>
                <c:pt idx="63">
                  <c:v>3.1910673000000001E-2</c:v>
                </c:pt>
                <c:pt idx="64">
                  <c:v>2.9413519999999999E-2</c:v>
                </c:pt>
                <c:pt idx="65">
                  <c:v>2.7998107000000001E-2</c:v>
                </c:pt>
                <c:pt idx="66">
                  <c:v>3.0665385E-2</c:v>
                </c:pt>
                <c:pt idx="67">
                  <c:v>3.9013800000000001E-2</c:v>
                </c:pt>
                <c:pt idx="68">
                  <c:v>4.9810304999999999E-2</c:v>
                </c:pt>
                <c:pt idx="69">
                  <c:v>5.6223176E-2</c:v>
                </c:pt>
                <c:pt idx="70">
                  <c:v>5.364816E-2</c:v>
                </c:pt>
                <c:pt idx="71">
                  <c:v>4.2922865999999997E-2</c:v>
                </c:pt>
                <c:pt idx="72">
                  <c:v>2.963033E-2</c:v>
                </c:pt>
                <c:pt idx="73">
                  <c:v>1.86394E-2</c:v>
                </c:pt>
                <c:pt idx="74">
                  <c:v>1.1911808499999999E-2</c:v>
                </c:pt>
                <c:pt idx="75">
                  <c:v>7.7106190000000002E-3</c:v>
                </c:pt>
                <c:pt idx="76">
                  <c:v>5.1901680000000002E-3</c:v>
                </c:pt>
                <c:pt idx="77">
                  <c:v>5.8538779999999999E-3</c:v>
                </c:pt>
                <c:pt idx="78">
                  <c:v>1.1534819999999999E-2</c:v>
                </c:pt>
                <c:pt idx="79">
                  <c:v>1.9875215000000002E-2</c:v>
                </c:pt>
                <c:pt idx="80">
                  <c:v>2.4760600000000001E-2</c:v>
                </c:pt>
                <c:pt idx="81">
                  <c:v>2.1626904999999998E-2</c:v>
                </c:pt>
                <c:pt idx="82">
                  <c:v>1.0719153E-2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2.7956370000000001E-3</c:v>
                </c:pt>
                <c:pt idx="89">
                  <c:v>1.0070233E-2</c:v>
                </c:pt>
                <c:pt idx="90">
                  <c:v>1.5396908000000001E-2</c:v>
                </c:pt>
                <c:pt idx="91">
                  <c:v>1.9303130000000002E-2</c:v>
                </c:pt>
                <c:pt idx="92">
                  <c:v>2.1805222999999999E-2</c:v>
                </c:pt>
                <c:pt idx="93">
                  <c:v>2.3302896E-2</c:v>
                </c:pt>
                <c:pt idx="94">
                  <c:v>2.3958012000000001E-2</c:v>
                </c:pt>
                <c:pt idx="95">
                  <c:v>2.4253759999999999E-2</c:v>
                </c:pt>
                <c:pt idx="96">
                  <c:v>2.5423147E-2</c:v>
                </c:pt>
                <c:pt idx="97">
                  <c:v>2.6977526000000002E-2</c:v>
                </c:pt>
                <c:pt idx="98">
                  <c:v>2.8252994999999999E-2</c:v>
                </c:pt>
                <c:pt idx="99">
                  <c:v>2.8777573000000001E-2</c:v>
                </c:pt>
                <c:pt idx="100">
                  <c:v>2.8406033000000001E-2</c:v>
                </c:pt>
                <c:pt idx="101">
                  <c:v>2.7693532E-2</c:v>
                </c:pt>
                <c:pt idx="102">
                  <c:v>2.6948914000000001E-2</c:v>
                </c:pt>
                <c:pt idx="103">
                  <c:v>2.6651320999999999E-2</c:v>
                </c:pt>
                <c:pt idx="104">
                  <c:v>2.5845259999999998E-2</c:v>
                </c:pt>
                <c:pt idx="105">
                  <c:v>2.4630262E-2</c:v>
                </c:pt>
                <c:pt idx="106">
                  <c:v>2.289534E-2</c:v>
                </c:pt>
                <c:pt idx="107">
                  <c:v>2.1065209000000001E-2</c:v>
                </c:pt>
                <c:pt idx="108">
                  <c:v>1.8217677000000002E-2</c:v>
                </c:pt>
                <c:pt idx="109">
                  <c:v>1.4863680000000001E-2</c:v>
                </c:pt>
                <c:pt idx="110">
                  <c:v>1.1570261E-2</c:v>
                </c:pt>
                <c:pt idx="111">
                  <c:v>9.60337E-3</c:v>
                </c:pt>
                <c:pt idx="112">
                  <c:v>6.2463954000000002E-3</c:v>
                </c:pt>
                <c:pt idx="113">
                  <c:v>2.9716772999999999E-3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321C-47CA-B010-C1B9DD9CE31B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[3]Sheet1!$D$72:$DT$72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9.1399999999999999E-4</c:v>
                </c:pt>
                <c:pt idx="5">
                  <c:v>2.2788646E-3</c:v>
                </c:pt>
                <c:pt idx="6">
                  <c:v>2.8556010000000001E-3</c:v>
                </c:pt>
                <c:pt idx="7">
                  <c:v>3.9181019999999997E-3</c:v>
                </c:pt>
                <c:pt idx="8">
                  <c:v>4.4683125000000001E-3</c:v>
                </c:pt>
                <c:pt idx="9">
                  <c:v>3.4545172999999999E-3</c:v>
                </c:pt>
                <c:pt idx="10">
                  <c:v>3.57E-4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7.5299999999999998E-4</c:v>
                </c:pt>
                <c:pt idx="15">
                  <c:v>5.8851720000000001E-3</c:v>
                </c:pt>
                <c:pt idx="16">
                  <c:v>9.7695130000000005E-3</c:v>
                </c:pt>
                <c:pt idx="17">
                  <c:v>9.2703390000000007E-3</c:v>
                </c:pt>
                <c:pt idx="18">
                  <c:v>4.8186923E-3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3.8399999999999998E-5</c:v>
                </c:pt>
                <c:pt idx="26">
                  <c:v>6.5640769999999998E-3</c:v>
                </c:pt>
                <c:pt idx="27">
                  <c:v>1.1130723E-2</c:v>
                </c:pt>
                <c:pt idx="28">
                  <c:v>1.3898251E-2</c:v>
                </c:pt>
                <c:pt idx="29">
                  <c:v>1.4694634999999999E-2</c:v>
                </c:pt>
                <c:pt idx="30">
                  <c:v>1.5496865E-2</c:v>
                </c:pt>
                <c:pt idx="31">
                  <c:v>1.6981954E-2</c:v>
                </c:pt>
                <c:pt idx="32">
                  <c:v>1.8841792E-2</c:v>
                </c:pt>
                <c:pt idx="33">
                  <c:v>2.2092980000000002E-2</c:v>
                </c:pt>
                <c:pt idx="34">
                  <c:v>2.6030323000000001E-2</c:v>
                </c:pt>
                <c:pt idx="35">
                  <c:v>2.9815017999999999E-2</c:v>
                </c:pt>
                <c:pt idx="36">
                  <c:v>3.1780037999999997E-2</c:v>
                </c:pt>
                <c:pt idx="37">
                  <c:v>3.1250779999999999E-2</c:v>
                </c:pt>
                <c:pt idx="38">
                  <c:v>2.8580276000000002E-2</c:v>
                </c:pt>
                <c:pt idx="39">
                  <c:v>2.5300493E-2</c:v>
                </c:pt>
                <c:pt idx="40">
                  <c:v>2.1941222E-2</c:v>
                </c:pt>
                <c:pt idx="41">
                  <c:v>1.8956693E-2</c:v>
                </c:pt>
                <c:pt idx="42">
                  <c:v>1.6727361999999999E-2</c:v>
                </c:pt>
                <c:pt idx="43">
                  <c:v>1.7193671000000001E-2</c:v>
                </c:pt>
                <c:pt idx="44">
                  <c:v>2.1471383E-2</c:v>
                </c:pt>
                <c:pt idx="45">
                  <c:v>2.8207991000000002E-2</c:v>
                </c:pt>
                <c:pt idx="46">
                  <c:v>3.4261430000000002E-2</c:v>
                </c:pt>
                <c:pt idx="47">
                  <c:v>3.6809979999999999E-2</c:v>
                </c:pt>
                <c:pt idx="48">
                  <c:v>3.5375528000000003E-2</c:v>
                </c:pt>
                <c:pt idx="49">
                  <c:v>3.1366230000000002E-2</c:v>
                </c:pt>
                <c:pt idx="50">
                  <c:v>2.6027635E-2</c:v>
                </c:pt>
                <c:pt idx="51">
                  <c:v>2.1956456999999999E-2</c:v>
                </c:pt>
                <c:pt idx="52">
                  <c:v>2.0351823000000002E-2</c:v>
                </c:pt>
                <c:pt idx="53">
                  <c:v>1.9946136999999999E-2</c:v>
                </c:pt>
                <c:pt idx="54">
                  <c:v>1.8522654E-2</c:v>
                </c:pt>
                <c:pt idx="55">
                  <c:v>1.6374039999999999E-2</c:v>
                </c:pt>
                <c:pt idx="56">
                  <c:v>1.5937999000000001E-2</c:v>
                </c:pt>
                <c:pt idx="57">
                  <c:v>1.9405507999999998E-2</c:v>
                </c:pt>
                <c:pt idx="58">
                  <c:v>2.6071884E-2</c:v>
                </c:pt>
                <c:pt idx="59">
                  <c:v>3.2574445E-2</c:v>
                </c:pt>
                <c:pt idx="60">
                  <c:v>3.534027E-2</c:v>
                </c:pt>
                <c:pt idx="61">
                  <c:v>3.5172317000000002E-2</c:v>
                </c:pt>
                <c:pt idx="62">
                  <c:v>3.357255E-2</c:v>
                </c:pt>
                <c:pt idx="63">
                  <c:v>3.1645850000000003E-2</c:v>
                </c:pt>
                <c:pt idx="64">
                  <c:v>2.9287467000000001E-2</c:v>
                </c:pt>
                <c:pt idx="65">
                  <c:v>2.8100475999999999E-2</c:v>
                </c:pt>
                <c:pt idx="66">
                  <c:v>3.1128868000000001E-2</c:v>
                </c:pt>
                <c:pt idx="67">
                  <c:v>3.9911219999999997E-2</c:v>
                </c:pt>
                <c:pt idx="68">
                  <c:v>5.0965379999999998E-2</c:v>
                </c:pt>
                <c:pt idx="69">
                  <c:v>5.7224426000000002E-2</c:v>
                </c:pt>
                <c:pt idx="70">
                  <c:v>5.4106413999999999E-2</c:v>
                </c:pt>
                <c:pt idx="71">
                  <c:v>4.2750135000000002E-2</c:v>
                </c:pt>
                <c:pt idx="72">
                  <c:v>2.9102317999999999E-2</c:v>
                </c:pt>
                <c:pt idx="73">
                  <c:v>1.8135127000000001E-2</c:v>
                </c:pt>
                <c:pt idx="74">
                  <c:v>1.1659921E-2</c:v>
                </c:pt>
                <c:pt idx="75">
                  <c:v>7.7621293999999997E-3</c:v>
                </c:pt>
                <c:pt idx="76">
                  <c:v>5.4547233000000004E-3</c:v>
                </c:pt>
                <c:pt idx="77">
                  <c:v>6.149664E-3</c:v>
                </c:pt>
                <c:pt idx="78">
                  <c:v>1.1540346999999999E-2</c:v>
                </c:pt>
                <c:pt idx="79">
                  <c:v>1.9328522000000001E-2</c:v>
                </c:pt>
                <c:pt idx="80">
                  <c:v>2.3694966000000001E-2</c:v>
                </c:pt>
                <c:pt idx="81">
                  <c:v>2.0368526000000001E-2</c:v>
                </c:pt>
                <c:pt idx="82">
                  <c:v>9.7334159999999999E-3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3.2518209999999998E-3</c:v>
                </c:pt>
                <c:pt idx="89">
                  <c:v>1.0113598E-2</c:v>
                </c:pt>
                <c:pt idx="90">
                  <c:v>1.5069078E-2</c:v>
                </c:pt>
                <c:pt idx="91">
                  <c:v>1.8794429000000001E-2</c:v>
                </c:pt>
                <c:pt idx="92">
                  <c:v>2.1278009000000001E-2</c:v>
                </c:pt>
                <c:pt idx="93">
                  <c:v>2.2875402E-2</c:v>
                </c:pt>
                <c:pt idx="94">
                  <c:v>2.3734539999999998E-2</c:v>
                </c:pt>
                <c:pt idx="95">
                  <c:v>2.4226787E-2</c:v>
                </c:pt>
                <c:pt idx="96">
                  <c:v>2.5595525000000001E-2</c:v>
                </c:pt>
                <c:pt idx="97">
                  <c:v>2.7324278E-2</c:v>
                </c:pt>
                <c:pt idx="98">
                  <c:v>2.8715098000000001E-2</c:v>
                </c:pt>
                <c:pt idx="99">
                  <c:v>2.9296236E-2</c:v>
                </c:pt>
                <c:pt idx="100">
                  <c:v>2.8919897999999999E-2</c:v>
                </c:pt>
                <c:pt idx="101">
                  <c:v>2.8264625000000002E-2</c:v>
                </c:pt>
                <c:pt idx="102">
                  <c:v>2.7459085000000001E-2</c:v>
                </c:pt>
                <c:pt idx="103">
                  <c:v>2.7127352E-2</c:v>
                </c:pt>
                <c:pt idx="104">
                  <c:v>2.6291077999999999E-2</c:v>
                </c:pt>
                <c:pt idx="105">
                  <c:v>2.5052924000000001E-2</c:v>
                </c:pt>
                <c:pt idx="106">
                  <c:v>2.3294516000000001E-2</c:v>
                </c:pt>
                <c:pt idx="107">
                  <c:v>2.1456369999999999E-2</c:v>
                </c:pt>
                <c:pt idx="108">
                  <c:v>1.8548599999999998E-2</c:v>
                </c:pt>
                <c:pt idx="109">
                  <c:v>1.5109142000000001E-2</c:v>
                </c:pt>
                <c:pt idx="110">
                  <c:v>1.1677300999999999E-2</c:v>
                </c:pt>
                <c:pt idx="111">
                  <c:v>9.7154029999999992E-3</c:v>
                </c:pt>
                <c:pt idx="112">
                  <c:v>6.2446469999999999E-3</c:v>
                </c:pt>
                <c:pt idx="113">
                  <c:v>2.8258048000000002E-3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321C-47CA-B010-C1B9DD9CE31B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[3]Sheet1!$D$73:$DT$73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2.04E-4</c:v>
                </c:pt>
                <c:pt idx="5">
                  <c:v>1.6504603E-3</c:v>
                </c:pt>
                <c:pt idx="6">
                  <c:v>2.6609305999999999E-3</c:v>
                </c:pt>
                <c:pt idx="7">
                  <c:v>4.1706045000000002E-3</c:v>
                </c:pt>
                <c:pt idx="8">
                  <c:v>4.8955860000000004E-3</c:v>
                </c:pt>
                <c:pt idx="9">
                  <c:v>3.7797833999999998E-3</c:v>
                </c:pt>
                <c:pt idx="10">
                  <c:v>4.8200000000000001E-4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1.1196081000000001E-3</c:v>
                </c:pt>
                <c:pt idx="15">
                  <c:v>6.2728263000000001E-3</c:v>
                </c:pt>
                <c:pt idx="16">
                  <c:v>1.0140902E-2</c:v>
                </c:pt>
                <c:pt idx="17">
                  <c:v>9.6800210000000005E-3</c:v>
                </c:pt>
                <c:pt idx="18">
                  <c:v>5.3377320000000004E-3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6.6113539999999998E-3</c:v>
                </c:pt>
                <c:pt idx="27">
                  <c:v>1.1264588000000001E-2</c:v>
                </c:pt>
                <c:pt idx="28">
                  <c:v>1.4082915999999999E-2</c:v>
                </c:pt>
                <c:pt idx="29">
                  <c:v>1.4929046E-2</c:v>
                </c:pt>
                <c:pt idx="30">
                  <c:v>1.5743043000000002E-2</c:v>
                </c:pt>
                <c:pt idx="31">
                  <c:v>1.7093817000000001E-2</c:v>
                </c:pt>
                <c:pt idx="32">
                  <c:v>1.8730420000000001E-2</c:v>
                </c:pt>
                <c:pt idx="33">
                  <c:v>2.1741529999999998E-2</c:v>
                </c:pt>
                <c:pt idx="34">
                  <c:v>2.5676330000000001E-2</c:v>
                </c:pt>
                <c:pt idx="35">
                  <c:v>2.9679745E-2</c:v>
                </c:pt>
                <c:pt idx="36">
                  <c:v>3.2016362999999999E-2</c:v>
                </c:pt>
                <c:pt idx="37">
                  <c:v>3.1800589999999997E-2</c:v>
                </c:pt>
                <c:pt idx="38">
                  <c:v>2.9236321999999999E-2</c:v>
                </c:pt>
                <c:pt idx="39">
                  <c:v>2.5818363E-2</c:v>
                </c:pt>
                <c:pt idx="40">
                  <c:v>2.2233126999999998E-2</c:v>
                </c:pt>
                <c:pt idx="41">
                  <c:v>1.9150364999999999E-2</c:v>
                </c:pt>
                <c:pt idx="42">
                  <c:v>1.6868214999999999E-2</c:v>
                </c:pt>
                <c:pt idx="43">
                  <c:v>1.7267935000000002E-2</c:v>
                </c:pt>
                <c:pt idx="44">
                  <c:v>2.1469621000000001E-2</c:v>
                </c:pt>
                <c:pt idx="45">
                  <c:v>2.8123527999999998E-2</c:v>
                </c:pt>
                <c:pt idx="46">
                  <c:v>3.4042759999999998E-2</c:v>
                </c:pt>
                <c:pt idx="47">
                  <c:v>3.6442099999999998E-2</c:v>
                </c:pt>
                <c:pt idx="48">
                  <c:v>3.4881216E-2</c:v>
                </c:pt>
                <c:pt idx="49">
                  <c:v>3.0960364000000001E-2</c:v>
                </c:pt>
                <c:pt idx="50">
                  <c:v>2.5938640999999998E-2</c:v>
                </c:pt>
                <c:pt idx="51">
                  <c:v>2.2151686E-2</c:v>
                </c:pt>
                <c:pt idx="52">
                  <c:v>2.0566630999999998E-2</c:v>
                </c:pt>
                <c:pt idx="53">
                  <c:v>1.9929466999999999E-2</c:v>
                </c:pt>
                <c:pt idx="54">
                  <c:v>1.8326874999999999E-2</c:v>
                </c:pt>
                <c:pt idx="55">
                  <c:v>1.6289292E-2</c:v>
                </c:pt>
                <c:pt idx="56">
                  <c:v>1.6215593E-2</c:v>
                </c:pt>
                <c:pt idx="57">
                  <c:v>1.9946542000000001E-2</c:v>
                </c:pt>
                <c:pt idx="58">
                  <c:v>2.6556155000000001E-2</c:v>
                </c:pt>
                <c:pt idx="59">
                  <c:v>3.2767612000000002E-2</c:v>
                </c:pt>
                <c:pt idx="60">
                  <c:v>3.5340614999999999E-2</c:v>
                </c:pt>
                <c:pt idx="61">
                  <c:v>3.5258997E-2</c:v>
                </c:pt>
                <c:pt idx="62">
                  <c:v>3.3909839999999997E-2</c:v>
                </c:pt>
                <c:pt idx="63">
                  <c:v>3.2121076999999998E-2</c:v>
                </c:pt>
                <c:pt idx="64">
                  <c:v>2.9592653999999999E-2</c:v>
                </c:pt>
                <c:pt idx="65">
                  <c:v>2.7931899E-2</c:v>
                </c:pt>
                <c:pt idx="66">
                  <c:v>3.0397493000000001E-2</c:v>
                </c:pt>
                <c:pt idx="67">
                  <c:v>3.8856639999999998E-2</c:v>
                </c:pt>
                <c:pt idx="68">
                  <c:v>5.0146392999999997E-2</c:v>
                </c:pt>
                <c:pt idx="69">
                  <c:v>5.7187118000000002E-2</c:v>
                </c:pt>
                <c:pt idx="70">
                  <c:v>5.4937337000000003E-2</c:v>
                </c:pt>
                <c:pt idx="71">
                  <c:v>4.3969086999999997E-2</c:v>
                </c:pt>
                <c:pt idx="72">
                  <c:v>3.0002335000000002E-2</c:v>
                </c:pt>
                <c:pt idx="73">
                  <c:v>1.8340768E-2</c:v>
                </c:pt>
                <c:pt idx="74">
                  <c:v>1.1354811500000001E-2</c:v>
                </c:pt>
                <c:pt idx="75">
                  <c:v>7.3464749999999999E-3</c:v>
                </c:pt>
                <c:pt idx="76">
                  <c:v>5.1563536E-3</c:v>
                </c:pt>
                <c:pt idx="77">
                  <c:v>5.9644453999999998E-3</c:v>
                </c:pt>
                <c:pt idx="78">
                  <c:v>1.1399338E-2</c:v>
                </c:pt>
                <c:pt idx="79">
                  <c:v>1.9215138999999999E-2</c:v>
                </c:pt>
                <c:pt idx="80">
                  <c:v>2.3658438E-2</c:v>
                </c:pt>
                <c:pt idx="81">
                  <c:v>2.0468495999999999E-2</c:v>
                </c:pt>
                <c:pt idx="82">
                  <c:v>9.9898869999999994E-3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3.5862979999999999E-3</c:v>
                </c:pt>
                <c:pt idx="89">
                  <c:v>1.0345651000000001E-2</c:v>
                </c:pt>
                <c:pt idx="90">
                  <c:v>1.5155190000000001E-2</c:v>
                </c:pt>
                <c:pt idx="91">
                  <c:v>1.8638385E-2</c:v>
                </c:pt>
                <c:pt idx="92">
                  <c:v>2.0932859000000002E-2</c:v>
                </c:pt>
                <c:pt idx="93">
                  <c:v>2.2384679000000001E-2</c:v>
                </c:pt>
                <c:pt idx="94">
                  <c:v>2.3119101E-2</c:v>
                </c:pt>
                <c:pt idx="95">
                  <c:v>2.3570895000000001E-2</c:v>
                </c:pt>
                <c:pt idx="96">
                  <c:v>2.4879297000000002E-2</c:v>
                </c:pt>
                <c:pt idx="97">
                  <c:v>2.6578101999999999E-2</c:v>
                </c:pt>
                <c:pt idx="98">
                  <c:v>2.7959984E-2</c:v>
                </c:pt>
                <c:pt idx="99">
                  <c:v>2.8593650000000002E-2</c:v>
                </c:pt>
                <c:pt idx="100">
                  <c:v>2.8336637000000001E-2</c:v>
                </c:pt>
                <c:pt idx="101">
                  <c:v>2.7727267E-2</c:v>
                </c:pt>
                <c:pt idx="102">
                  <c:v>2.7100861E-2</c:v>
                </c:pt>
                <c:pt idx="103">
                  <c:v>2.6948474E-2</c:v>
                </c:pt>
                <c:pt idx="104">
                  <c:v>2.6273178000000001E-2</c:v>
                </c:pt>
                <c:pt idx="105">
                  <c:v>2.5170319999999999E-2</c:v>
                </c:pt>
                <c:pt idx="106">
                  <c:v>2.3512880999999999E-2</c:v>
                </c:pt>
                <c:pt idx="107">
                  <c:v>2.1765218999999999E-2</c:v>
                </c:pt>
                <c:pt idx="108">
                  <c:v>1.8876169000000002E-2</c:v>
                </c:pt>
                <c:pt idx="109">
                  <c:v>1.5423477999999999E-2</c:v>
                </c:pt>
                <c:pt idx="110">
                  <c:v>1.1977307499999999E-2</c:v>
                </c:pt>
                <c:pt idx="111">
                  <c:v>9.9095390000000002E-3</c:v>
                </c:pt>
                <c:pt idx="112">
                  <c:v>6.3546267000000002E-3</c:v>
                </c:pt>
                <c:pt idx="113">
                  <c:v>2.8706803000000001E-3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321C-47CA-B010-C1B9DD9CE31B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[3]Sheet1!$D$74:$DT$74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1.7920092999999999E-3</c:v>
                </c:pt>
                <c:pt idx="6">
                  <c:v>3.1769183E-3</c:v>
                </c:pt>
                <c:pt idx="7">
                  <c:v>4.8392833999999999E-3</c:v>
                </c:pt>
                <c:pt idx="8">
                  <c:v>5.4710669999999996E-3</c:v>
                </c:pt>
                <c:pt idx="9">
                  <c:v>4.069703E-3</c:v>
                </c:pt>
                <c:pt idx="10">
                  <c:v>4.0000000000000002E-4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2.6600000000000001E-4</c:v>
                </c:pt>
                <c:pt idx="15">
                  <c:v>5.5530199999999997E-3</c:v>
                </c:pt>
                <c:pt idx="16">
                  <c:v>9.5614419999999999E-3</c:v>
                </c:pt>
                <c:pt idx="17">
                  <c:v>9.2216329999999999E-3</c:v>
                </c:pt>
                <c:pt idx="18">
                  <c:v>4.9961926000000002E-3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3.2600000000000001E-4</c:v>
                </c:pt>
                <c:pt idx="26">
                  <c:v>6.8825046000000004E-3</c:v>
                </c:pt>
                <c:pt idx="27">
                  <c:v>1.1431056E-2</c:v>
                </c:pt>
                <c:pt idx="28">
                  <c:v>1.4236505999999999E-2</c:v>
                </c:pt>
                <c:pt idx="29">
                  <c:v>1.5056788999999999E-2</c:v>
                </c:pt>
                <c:pt idx="30">
                  <c:v>1.5721430000000002E-2</c:v>
                </c:pt>
                <c:pt idx="31">
                  <c:v>1.6852348999999999E-2</c:v>
                </c:pt>
                <c:pt idx="32">
                  <c:v>1.8335449E-2</c:v>
                </c:pt>
                <c:pt idx="33">
                  <c:v>2.1427633000000001E-2</c:v>
                </c:pt>
                <c:pt idx="34">
                  <c:v>2.5578354000000001E-2</c:v>
                </c:pt>
                <c:pt idx="35">
                  <c:v>2.9757935999999999E-2</c:v>
                </c:pt>
                <c:pt idx="36">
                  <c:v>3.2097479999999998E-2</c:v>
                </c:pt>
                <c:pt idx="37">
                  <c:v>3.1762324000000002E-2</c:v>
                </c:pt>
                <c:pt idx="38">
                  <c:v>2.9135102E-2</c:v>
                </c:pt>
                <c:pt idx="39">
                  <c:v>2.5880843000000001E-2</c:v>
                </c:pt>
                <c:pt idx="40">
                  <c:v>2.2585666000000001E-2</c:v>
                </c:pt>
                <c:pt idx="41">
                  <c:v>1.9743002999999999E-2</c:v>
                </c:pt>
                <c:pt idx="42">
                  <c:v>1.7537687E-2</c:v>
                </c:pt>
                <c:pt idx="43">
                  <c:v>1.7868927E-2</c:v>
                </c:pt>
                <c:pt idx="44">
                  <c:v>2.1934878000000001E-2</c:v>
                </c:pt>
                <c:pt idx="45">
                  <c:v>2.8457643000000001E-2</c:v>
                </c:pt>
                <c:pt idx="46">
                  <c:v>3.4247130000000001E-2</c:v>
                </c:pt>
                <c:pt idx="47">
                  <c:v>3.6499276999999997E-2</c:v>
                </c:pt>
                <c:pt idx="48">
                  <c:v>3.4853916999999998E-2</c:v>
                </c:pt>
                <c:pt idx="49">
                  <c:v>3.1011099E-2</c:v>
                </c:pt>
                <c:pt idx="50">
                  <c:v>2.6209962E-2</c:v>
                </c:pt>
                <c:pt idx="51">
                  <c:v>2.2595348000000001E-2</c:v>
                </c:pt>
                <c:pt idx="52">
                  <c:v>2.0911969999999998E-2</c:v>
                </c:pt>
                <c:pt idx="53">
                  <c:v>1.9883784000000002E-2</c:v>
                </c:pt>
                <c:pt idx="54">
                  <c:v>1.780953E-2</c:v>
                </c:pt>
                <c:pt idx="55">
                  <c:v>1.5506958E-2</c:v>
                </c:pt>
                <c:pt idx="56">
                  <c:v>1.5430776E-2</c:v>
                </c:pt>
                <c:pt idx="57">
                  <c:v>1.9338805000000001E-2</c:v>
                </c:pt>
                <c:pt idx="58">
                  <c:v>2.6127668E-2</c:v>
                </c:pt>
                <c:pt idx="59">
                  <c:v>3.2432742000000001E-2</c:v>
                </c:pt>
                <c:pt idx="60">
                  <c:v>3.5127270000000002E-2</c:v>
                </c:pt>
                <c:pt idx="61">
                  <c:v>3.5362440000000002E-2</c:v>
                </c:pt>
                <c:pt idx="62">
                  <c:v>3.4572072000000002E-2</c:v>
                </c:pt>
                <c:pt idx="63">
                  <c:v>3.3364959999999999E-2</c:v>
                </c:pt>
                <c:pt idx="64">
                  <c:v>3.1062988999999999E-2</c:v>
                </c:pt>
                <c:pt idx="65">
                  <c:v>2.9151066999999999E-2</c:v>
                </c:pt>
                <c:pt idx="66">
                  <c:v>3.1040580000000002E-2</c:v>
                </c:pt>
                <c:pt idx="67">
                  <c:v>3.8898066000000002E-2</c:v>
                </c:pt>
                <c:pt idx="68">
                  <c:v>4.9713895000000001E-2</c:v>
                </c:pt>
                <c:pt idx="69">
                  <c:v>5.6454714000000003E-2</c:v>
                </c:pt>
                <c:pt idx="70">
                  <c:v>5.4121185000000002E-2</c:v>
                </c:pt>
                <c:pt idx="71">
                  <c:v>4.3281595999999999E-2</c:v>
                </c:pt>
                <c:pt idx="72">
                  <c:v>2.9520614000000001E-2</c:v>
                </c:pt>
                <c:pt idx="73">
                  <c:v>1.7964206999999999E-2</c:v>
                </c:pt>
                <c:pt idx="74">
                  <c:v>1.0953015E-2</c:v>
                </c:pt>
                <c:pt idx="75">
                  <c:v>6.9794119999999999E-3</c:v>
                </c:pt>
                <c:pt idx="76">
                  <c:v>5.1045220000000002E-3</c:v>
                </c:pt>
                <c:pt idx="77">
                  <c:v>6.5044183000000002E-3</c:v>
                </c:pt>
                <c:pt idx="78">
                  <c:v>1.2511102499999999E-2</c:v>
                </c:pt>
                <c:pt idx="79">
                  <c:v>2.0570814999999999E-2</c:v>
                </c:pt>
                <c:pt idx="80">
                  <c:v>2.4803838000000002E-2</c:v>
                </c:pt>
                <c:pt idx="81">
                  <c:v>2.1012427E-2</c:v>
                </c:pt>
                <c:pt idx="82">
                  <c:v>9.7697970000000002E-3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3.2533029999999999E-3</c:v>
                </c:pt>
                <c:pt idx="89">
                  <c:v>1.04823485E-2</c:v>
                </c:pt>
                <c:pt idx="90">
                  <c:v>1.5637143999999999E-2</c:v>
                </c:pt>
                <c:pt idx="91">
                  <c:v>1.9310638000000001E-2</c:v>
                </c:pt>
                <c:pt idx="92">
                  <c:v>2.1534476E-2</c:v>
                </c:pt>
                <c:pt idx="93">
                  <c:v>2.282052E-2</c:v>
                </c:pt>
                <c:pt idx="94">
                  <c:v>2.3397665000000002E-2</c:v>
                </c:pt>
                <c:pt idx="95">
                  <c:v>2.3740270000000001E-2</c:v>
                </c:pt>
                <c:pt idx="96">
                  <c:v>2.5120478000000002E-2</c:v>
                </c:pt>
                <c:pt idx="97">
                  <c:v>2.7037526999999999E-2</c:v>
                </c:pt>
                <c:pt idx="98">
                  <c:v>2.8720599999999999E-2</c:v>
                </c:pt>
                <c:pt idx="99">
                  <c:v>2.9626883999999999E-2</c:v>
                </c:pt>
                <c:pt idx="100">
                  <c:v>2.9531952E-2</c:v>
                </c:pt>
                <c:pt idx="101">
                  <c:v>2.9052978E-2</c:v>
                </c:pt>
                <c:pt idx="102">
                  <c:v>2.8311922999999999E-2</c:v>
                </c:pt>
                <c:pt idx="103">
                  <c:v>2.7911225000000001E-2</c:v>
                </c:pt>
                <c:pt idx="104">
                  <c:v>2.6926134000000001E-2</c:v>
                </c:pt>
                <c:pt idx="105">
                  <c:v>2.5487477000000001E-2</c:v>
                </c:pt>
                <c:pt idx="106">
                  <c:v>2.3493145E-2</c:v>
                </c:pt>
                <c:pt idx="107">
                  <c:v>2.1412701999999999E-2</c:v>
                </c:pt>
                <c:pt idx="108">
                  <c:v>1.8271247000000001E-2</c:v>
                </c:pt>
                <c:pt idx="109">
                  <c:v>1.4637041999999999E-2</c:v>
                </c:pt>
                <c:pt idx="110">
                  <c:v>1.1072752E-2</c:v>
                </c:pt>
                <c:pt idx="111">
                  <c:v>8.9825600000000005E-3</c:v>
                </c:pt>
                <c:pt idx="112">
                  <c:v>5.4774000000000003E-3</c:v>
                </c:pt>
                <c:pt idx="113">
                  <c:v>2.1037059999999999E-3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321C-47CA-B010-C1B9DD9CE31B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[3]Sheet1!$D$75:$DT$75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2.81E-4</c:v>
                </c:pt>
                <c:pt idx="5">
                  <c:v>1.9304954000000001E-3</c:v>
                </c:pt>
                <c:pt idx="6">
                  <c:v>3.1347562999999999E-3</c:v>
                </c:pt>
                <c:pt idx="7">
                  <c:v>4.7009903999999996E-3</c:v>
                </c:pt>
                <c:pt idx="8">
                  <c:v>5.2746366999999999E-3</c:v>
                </c:pt>
                <c:pt idx="9">
                  <c:v>3.8663282000000001E-3</c:v>
                </c:pt>
                <c:pt idx="10">
                  <c:v>2.72E-4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8.9599999999999999E-4</c:v>
                </c:pt>
                <c:pt idx="15">
                  <c:v>5.9773526000000002E-3</c:v>
                </c:pt>
                <c:pt idx="16">
                  <c:v>9.7144009999999992E-3</c:v>
                </c:pt>
                <c:pt idx="17">
                  <c:v>9.2511474999999992E-3</c:v>
                </c:pt>
                <c:pt idx="18">
                  <c:v>5.0264117000000004E-3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1.07E-4</c:v>
                </c:pt>
                <c:pt idx="26">
                  <c:v>6.7171584999999997E-3</c:v>
                </c:pt>
                <c:pt idx="27">
                  <c:v>1.1244966E-2</c:v>
                </c:pt>
                <c:pt idx="28">
                  <c:v>1.4054139E-2</c:v>
                </c:pt>
                <c:pt idx="29">
                  <c:v>1.5027667999999999E-2</c:v>
                </c:pt>
                <c:pt idx="30">
                  <c:v>1.610551E-2</c:v>
                </c:pt>
                <c:pt idx="31">
                  <c:v>1.7666694E-2</c:v>
                </c:pt>
                <c:pt idx="32">
                  <c:v>1.9304352E-2</c:v>
                </c:pt>
                <c:pt idx="33">
                  <c:v>2.2166489000000001E-2</c:v>
                </c:pt>
                <c:pt idx="34">
                  <c:v>2.5958565999999999E-2</c:v>
                </c:pt>
                <c:pt idx="35">
                  <c:v>2.9925185999999999E-2</c:v>
                </c:pt>
                <c:pt idx="36">
                  <c:v>3.2234832999999997E-2</c:v>
                </c:pt>
                <c:pt idx="37">
                  <c:v>3.1831579999999998E-2</c:v>
                </c:pt>
                <c:pt idx="38">
                  <c:v>2.8953955999999999E-2</c:v>
                </c:pt>
                <c:pt idx="39">
                  <c:v>2.5399076E-2</c:v>
                </c:pt>
                <c:pt idx="40">
                  <c:v>2.1993617E-2</c:v>
                </c:pt>
                <c:pt idx="41">
                  <c:v>1.9302613999999999E-2</c:v>
                </c:pt>
                <c:pt idx="42">
                  <c:v>1.7404532E-2</c:v>
                </c:pt>
                <c:pt idx="43">
                  <c:v>1.804801E-2</c:v>
                </c:pt>
                <c:pt idx="44">
                  <c:v>2.2284730999999999E-2</c:v>
                </c:pt>
                <c:pt idx="45">
                  <c:v>2.8904384000000002E-2</c:v>
                </c:pt>
                <c:pt idx="46">
                  <c:v>3.4713666999999997E-2</c:v>
                </c:pt>
                <c:pt idx="47">
                  <c:v>3.6960213999999998E-2</c:v>
                </c:pt>
                <c:pt idx="48">
                  <c:v>3.5237890000000001E-2</c:v>
                </c:pt>
                <c:pt idx="49">
                  <c:v>3.1219675999999998E-2</c:v>
                </c:pt>
                <c:pt idx="50">
                  <c:v>2.6227001E-2</c:v>
                </c:pt>
                <c:pt idx="51">
                  <c:v>2.2601731E-2</c:v>
                </c:pt>
                <c:pt idx="52">
                  <c:v>2.1209141000000001E-2</c:v>
                </c:pt>
                <c:pt idx="53">
                  <c:v>2.0584516000000001E-2</c:v>
                </c:pt>
                <c:pt idx="54">
                  <c:v>1.8645363000000002E-2</c:v>
                </c:pt>
                <c:pt idx="55">
                  <c:v>1.601058E-2</c:v>
                </c:pt>
                <c:pt idx="56">
                  <c:v>1.5312823E-2</c:v>
                </c:pt>
                <c:pt idx="57">
                  <c:v>1.8666024999999999E-2</c:v>
                </c:pt>
                <c:pt idx="58">
                  <c:v>2.5243491E-2</c:v>
                </c:pt>
                <c:pt idx="59">
                  <c:v>3.1700609999999997E-2</c:v>
                </c:pt>
                <c:pt idx="60">
                  <c:v>3.4675616999999999E-2</c:v>
                </c:pt>
                <c:pt idx="61">
                  <c:v>3.5005587999999997E-2</c:v>
                </c:pt>
                <c:pt idx="62">
                  <c:v>3.4042900000000001E-2</c:v>
                </c:pt>
                <c:pt idx="63">
                  <c:v>3.2616909999999999E-2</c:v>
                </c:pt>
                <c:pt idx="64">
                  <c:v>3.0399611E-2</c:v>
                </c:pt>
                <c:pt idx="65">
                  <c:v>2.8986801999999999E-2</c:v>
                </c:pt>
                <c:pt idx="66">
                  <c:v>3.1512196999999999E-2</c:v>
                </c:pt>
                <c:pt idx="67">
                  <c:v>3.9632677999999998E-2</c:v>
                </c:pt>
                <c:pt idx="68">
                  <c:v>5.0052486E-2</c:v>
                </c:pt>
                <c:pt idx="69">
                  <c:v>5.5894966999999997E-2</c:v>
                </c:pt>
                <c:pt idx="70">
                  <c:v>5.2725974000000002E-2</c:v>
                </c:pt>
                <c:pt idx="71">
                  <c:v>4.1641450000000003E-2</c:v>
                </c:pt>
                <c:pt idx="72">
                  <c:v>2.8394332000000001E-2</c:v>
                </c:pt>
                <c:pt idx="73">
                  <c:v>1.7834829999999999E-2</c:v>
                </c:pt>
                <c:pt idx="74">
                  <c:v>1.1767952E-2</c:v>
                </c:pt>
                <c:pt idx="75">
                  <c:v>8.3146650000000006E-3</c:v>
                </c:pt>
                <c:pt idx="76">
                  <c:v>6.4054719999999997E-3</c:v>
                </c:pt>
                <c:pt idx="77">
                  <c:v>7.3106443000000004E-3</c:v>
                </c:pt>
                <c:pt idx="78">
                  <c:v>1.2572127000000001E-2</c:v>
                </c:pt>
                <c:pt idx="79">
                  <c:v>1.9876380999999999E-2</c:v>
                </c:pt>
                <c:pt idx="80">
                  <c:v>2.3601965999999999E-2</c:v>
                </c:pt>
                <c:pt idx="81">
                  <c:v>1.9792220999999999E-2</c:v>
                </c:pt>
                <c:pt idx="82">
                  <c:v>9.0710430000000009E-3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3.1309975000000001E-3</c:v>
                </c:pt>
                <c:pt idx="89">
                  <c:v>9.7988950000000002E-3</c:v>
                </c:pt>
                <c:pt idx="90">
                  <c:v>1.4786202999999999E-2</c:v>
                </c:pt>
                <c:pt idx="91">
                  <c:v>1.8641907999999999E-2</c:v>
                </c:pt>
                <c:pt idx="92">
                  <c:v>2.1220151E-2</c:v>
                </c:pt>
                <c:pt idx="93">
                  <c:v>2.284222E-2</c:v>
                </c:pt>
                <c:pt idx="94">
                  <c:v>2.3673672E-2</c:v>
                </c:pt>
                <c:pt idx="95">
                  <c:v>2.4162762000000001E-2</c:v>
                </c:pt>
                <c:pt idx="96">
                  <c:v>2.5553739999999998E-2</c:v>
                </c:pt>
                <c:pt idx="97">
                  <c:v>2.7384849999999999E-2</c:v>
                </c:pt>
                <c:pt idx="98">
                  <c:v>2.8926428000000001E-2</c:v>
                </c:pt>
                <c:pt idx="99">
                  <c:v>2.9656041000000001E-2</c:v>
                </c:pt>
                <c:pt idx="100">
                  <c:v>2.9375132000000002E-2</c:v>
                </c:pt>
                <c:pt idx="101">
                  <c:v>2.8795725000000001E-2</c:v>
                </c:pt>
                <c:pt idx="102">
                  <c:v>2.7890252000000001E-2</c:v>
                </c:pt>
                <c:pt idx="103">
                  <c:v>2.7369003999999999E-2</c:v>
                </c:pt>
                <c:pt idx="104">
                  <c:v>2.6298691999999999E-2</c:v>
                </c:pt>
                <c:pt idx="105">
                  <c:v>2.4802607000000001E-2</c:v>
                </c:pt>
                <c:pt idx="106">
                  <c:v>2.27826E-2</c:v>
                </c:pt>
                <c:pt idx="107">
                  <c:v>2.0664304000000001E-2</c:v>
                </c:pt>
                <c:pt idx="108">
                  <c:v>1.7570926000000001E-2</c:v>
                </c:pt>
                <c:pt idx="109">
                  <c:v>1.4008448E-2</c:v>
                </c:pt>
                <c:pt idx="110">
                  <c:v>1.0545499999999999E-2</c:v>
                </c:pt>
                <c:pt idx="111">
                  <c:v>8.5285229999999997E-3</c:v>
                </c:pt>
                <c:pt idx="112">
                  <c:v>5.1260563E-3</c:v>
                </c:pt>
                <c:pt idx="113">
                  <c:v>1.8421628999999999E-3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321C-47CA-B010-C1B9DD9CE31B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[3]Sheet1!$D$76:$DT$76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8.8699999999999998E-4</c:v>
                </c:pt>
                <c:pt idx="5">
                  <c:v>2.4130503E-3</c:v>
                </c:pt>
                <c:pt idx="6">
                  <c:v>3.2923141999999998E-3</c:v>
                </c:pt>
                <c:pt idx="7">
                  <c:v>4.5313476999999996E-3</c:v>
                </c:pt>
                <c:pt idx="8">
                  <c:v>5.0155720000000003E-3</c:v>
                </c:pt>
                <c:pt idx="9">
                  <c:v>3.7136201E-3</c:v>
                </c:pt>
                <c:pt idx="10">
                  <c:v>2.7300000000000002E-4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1.000391E-3</c:v>
                </c:pt>
                <c:pt idx="15">
                  <c:v>6.2448004999999997E-3</c:v>
                </c:pt>
                <c:pt idx="16">
                  <c:v>1.0004730999999999E-2</c:v>
                </c:pt>
                <c:pt idx="17">
                  <c:v>9.3055740000000005E-3</c:v>
                </c:pt>
                <c:pt idx="18">
                  <c:v>4.7646529999999998E-3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3.7100000000000002E-4</c:v>
                </c:pt>
                <c:pt idx="26">
                  <c:v>6.8469480000000003E-3</c:v>
                </c:pt>
                <c:pt idx="27">
                  <c:v>1.1315932000000001E-2</c:v>
                </c:pt>
                <c:pt idx="28">
                  <c:v>1.4097681000000001E-2</c:v>
                </c:pt>
                <c:pt idx="29">
                  <c:v>1.5016505499999999E-2</c:v>
                </c:pt>
                <c:pt idx="30">
                  <c:v>1.5911906999999999E-2</c:v>
                </c:pt>
                <c:pt idx="31">
                  <c:v>1.7276634999999999E-2</c:v>
                </c:pt>
                <c:pt idx="32">
                  <c:v>1.881913E-2</c:v>
                </c:pt>
                <c:pt idx="33">
                  <c:v>2.1779934000000001E-2</c:v>
                </c:pt>
                <c:pt idx="34">
                  <c:v>2.5780877000000001E-2</c:v>
                </c:pt>
                <c:pt idx="35">
                  <c:v>2.9973863E-2</c:v>
                </c:pt>
                <c:pt idx="36">
                  <c:v>3.2501839999999997E-2</c:v>
                </c:pt>
                <c:pt idx="37">
                  <c:v>3.2373387000000003E-2</c:v>
                </c:pt>
                <c:pt idx="38">
                  <c:v>2.9846186E-2</c:v>
                </c:pt>
                <c:pt idx="39">
                  <c:v>2.6485674000000001E-2</c:v>
                </c:pt>
                <c:pt idx="40">
                  <c:v>2.2965566999999999E-2</c:v>
                </c:pt>
                <c:pt idx="41">
                  <c:v>1.9797103E-2</c:v>
                </c:pt>
                <c:pt idx="42">
                  <c:v>1.7360286999999999E-2</c:v>
                </c:pt>
                <c:pt idx="43">
                  <c:v>1.7589202000000002E-2</c:v>
                </c:pt>
                <c:pt idx="44">
                  <c:v>2.1658659E-2</c:v>
                </c:pt>
                <c:pt idx="45">
                  <c:v>2.8265144999999998E-2</c:v>
                </c:pt>
                <c:pt idx="46">
                  <c:v>3.4261963999999999E-2</c:v>
                </c:pt>
                <c:pt idx="47">
                  <c:v>3.6875874000000003E-2</c:v>
                </c:pt>
                <c:pt idx="48">
                  <c:v>3.5572745000000003E-2</c:v>
                </c:pt>
                <c:pt idx="49">
                  <c:v>3.1785265E-2</c:v>
                </c:pt>
                <c:pt idx="50">
                  <c:v>2.6571646000000001E-2</c:v>
                </c:pt>
                <c:pt idx="51">
                  <c:v>2.2363704000000002E-2</c:v>
                </c:pt>
                <c:pt idx="52">
                  <c:v>2.0317538E-2</c:v>
                </c:pt>
                <c:pt idx="53">
                  <c:v>1.9422239000000001E-2</c:v>
                </c:pt>
                <c:pt idx="54">
                  <c:v>1.7797763000000001E-2</c:v>
                </c:pt>
                <c:pt idx="55">
                  <c:v>1.5912306000000001E-2</c:v>
                </c:pt>
                <c:pt idx="56">
                  <c:v>1.5941534E-2</c:v>
                </c:pt>
                <c:pt idx="57">
                  <c:v>1.9705916E-2</c:v>
                </c:pt>
                <c:pt idx="58">
                  <c:v>2.6287808999999999E-2</c:v>
                </c:pt>
                <c:pt idx="59">
                  <c:v>3.2455235999999998E-2</c:v>
                </c:pt>
                <c:pt idx="60">
                  <c:v>3.5057653000000001E-2</c:v>
                </c:pt>
                <c:pt idx="61">
                  <c:v>3.5165913E-2</c:v>
                </c:pt>
                <c:pt idx="62">
                  <c:v>3.4211355999999998E-2</c:v>
                </c:pt>
                <c:pt idx="63">
                  <c:v>3.2897643999999997E-2</c:v>
                </c:pt>
                <c:pt idx="64">
                  <c:v>3.0670650000000001E-2</c:v>
                </c:pt>
                <c:pt idx="65">
                  <c:v>2.8906330000000001E-2</c:v>
                </c:pt>
                <c:pt idx="66">
                  <c:v>3.0827206999999999E-2</c:v>
                </c:pt>
                <c:pt idx="67">
                  <c:v>3.8569152000000002E-2</c:v>
                </c:pt>
                <c:pt idx="68">
                  <c:v>4.9244496999999998E-2</c:v>
                </c:pt>
                <c:pt idx="69">
                  <c:v>5.6082617000000001E-2</c:v>
                </c:pt>
                <c:pt idx="70">
                  <c:v>5.4149757999999999E-2</c:v>
                </c:pt>
                <c:pt idx="71">
                  <c:v>4.3857609999999998E-2</c:v>
                </c:pt>
                <c:pt idx="72">
                  <c:v>3.0587796E-2</c:v>
                </c:pt>
                <c:pt idx="73">
                  <c:v>1.9273477000000001E-2</c:v>
                </c:pt>
                <c:pt idx="74">
                  <c:v>1.2179064E-2</c:v>
                </c:pt>
                <c:pt idx="75">
                  <c:v>7.7710864000000001E-3</c:v>
                </c:pt>
                <c:pt idx="76">
                  <c:v>5.160848E-3</c:v>
                </c:pt>
                <c:pt idx="77">
                  <c:v>5.7249379999999997E-3</c:v>
                </c:pt>
                <c:pt idx="78">
                  <c:v>1.1179880999999999E-2</c:v>
                </c:pt>
                <c:pt idx="79">
                  <c:v>1.9238809999999999E-2</c:v>
                </c:pt>
                <c:pt idx="80">
                  <c:v>2.3948365999999999E-2</c:v>
                </c:pt>
                <c:pt idx="81">
                  <c:v>2.0806145000000002E-2</c:v>
                </c:pt>
                <c:pt idx="82">
                  <c:v>1.0050284E-2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3.915539E-3</c:v>
                </c:pt>
                <c:pt idx="89">
                  <c:v>1.0721715E-2</c:v>
                </c:pt>
                <c:pt idx="90">
                  <c:v>1.5432484E-2</c:v>
                </c:pt>
                <c:pt idx="91">
                  <c:v>1.8783345999999999E-2</c:v>
                </c:pt>
                <c:pt idx="92">
                  <c:v>2.1040639999999999E-2</c:v>
                </c:pt>
                <c:pt idx="93">
                  <c:v>2.2561195999999999E-2</c:v>
                </c:pt>
                <c:pt idx="94">
                  <c:v>2.3453403000000001E-2</c:v>
                </c:pt>
                <c:pt idx="95">
                  <c:v>2.4106544000000001E-2</c:v>
                </c:pt>
                <c:pt idx="96">
                  <c:v>2.5678273000000001E-2</c:v>
                </c:pt>
                <c:pt idx="97">
                  <c:v>2.7584983E-2</c:v>
                </c:pt>
                <c:pt idx="98">
                  <c:v>2.9063568000000001E-2</c:v>
                </c:pt>
                <c:pt idx="99">
                  <c:v>2.9640331999999998E-2</c:v>
                </c:pt>
                <c:pt idx="100">
                  <c:v>2.9192619999999999E-2</c:v>
                </c:pt>
                <c:pt idx="101">
                  <c:v>2.8260736000000002E-2</c:v>
                </c:pt>
                <c:pt idx="102">
                  <c:v>2.736423E-2</c:v>
                </c:pt>
                <c:pt idx="103">
                  <c:v>2.6931321000000001E-2</c:v>
                </c:pt>
                <c:pt idx="104">
                  <c:v>2.5995615999999999E-2</c:v>
                </c:pt>
                <c:pt idx="105">
                  <c:v>2.4671445E-2</c:v>
                </c:pt>
                <c:pt idx="106">
                  <c:v>2.2837669000000001E-2</c:v>
                </c:pt>
                <c:pt idx="107">
                  <c:v>2.0986151000000001E-2</c:v>
                </c:pt>
                <c:pt idx="108">
                  <c:v>1.8030988000000001E-2</c:v>
                </c:pt>
                <c:pt idx="109">
                  <c:v>1.4567269000000001E-2</c:v>
                </c:pt>
                <c:pt idx="110">
                  <c:v>1.1158598E-2</c:v>
                </c:pt>
                <c:pt idx="111">
                  <c:v>9.1919050000000002E-3</c:v>
                </c:pt>
                <c:pt idx="112">
                  <c:v>5.7320950000000004E-3</c:v>
                </c:pt>
                <c:pt idx="113">
                  <c:v>2.3417170000000001E-3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321C-47CA-B010-C1B9DD9CE31B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[3]Sheet1!$D$77:$DT$77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4.0099999999999999E-4</c:v>
                </c:pt>
                <c:pt idx="5">
                  <c:v>2.1941322000000002E-3</c:v>
                </c:pt>
                <c:pt idx="6">
                  <c:v>3.2566309999999998E-3</c:v>
                </c:pt>
                <c:pt idx="7">
                  <c:v>4.3770833999999996E-3</c:v>
                </c:pt>
                <c:pt idx="8">
                  <c:v>4.4488629999999999E-3</c:v>
                </c:pt>
                <c:pt idx="9">
                  <c:v>2.8181287999999999E-3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1.3549712E-3</c:v>
                </c:pt>
                <c:pt idx="15">
                  <c:v>6.5484619999999997E-3</c:v>
                </c:pt>
                <c:pt idx="16">
                  <c:v>1.0260323E-2</c:v>
                </c:pt>
                <c:pt idx="17">
                  <c:v>9.549531E-3</c:v>
                </c:pt>
                <c:pt idx="18">
                  <c:v>4.966013E-3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1.9900000000000001E-4</c:v>
                </c:pt>
                <c:pt idx="26">
                  <c:v>6.6097266999999996E-3</c:v>
                </c:pt>
                <c:pt idx="27">
                  <c:v>1.1070965E-2</c:v>
                </c:pt>
                <c:pt idx="28">
                  <c:v>1.393227E-2</c:v>
                </c:pt>
                <c:pt idx="29">
                  <c:v>1.4902647999999999E-2</c:v>
                </c:pt>
                <c:pt idx="30">
                  <c:v>1.579318E-2</c:v>
                </c:pt>
                <c:pt idx="31">
                  <c:v>1.7143233000000001E-2</c:v>
                </c:pt>
                <c:pt idx="32">
                  <c:v>1.8783968000000002E-2</c:v>
                </c:pt>
                <c:pt idx="33">
                  <c:v>2.1893196E-2</c:v>
                </c:pt>
                <c:pt idx="34">
                  <c:v>2.5958866000000001E-2</c:v>
                </c:pt>
                <c:pt idx="35">
                  <c:v>2.9984363999999999E-2</c:v>
                </c:pt>
                <c:pt idx="36">
                  <c:v>3.2229279999999999E-2</c:v>
                </c:pt>
                <c:pt idx="37">
                  <c:v>3.1952370000000001E-2</c:v>
                </c:pt>
                <c:pt idx="38">
                  <c:v>2.9480915999999999E-2</c:v>
                </c:pt>
                <c:pt idx="39">
                  <c:v>2.6249689999999999E-2</c:v>
                </c:pt>
                <c:pt idx="40">
                  <c:v>2.2795117E-2</c:v>
                </c:pt>
                <c:pt idx="41">
                  <c:v>1.9800478999999999E-2</c:v>
                </c:pt>
                <c:pt idx="42">
                  <c:v>1.7598202E-2</c:v>
                </c:pt>
                <c:pt idx="43">
                  <c:v>1.8011435999999999E-2</c:v>
                </c:pt>
                <c:pt idx="44">
                  <c:v>2.2120866999999999E-2</c:v>
                </c:pt>
                <c:pt idx="45">
                  <c:v>2.8566544999999999E-2</c:v>
                </c:pt>
                <c:pt idx="46">
                  <c:v>3.4341364999999999E-2</c:v>
                </c:pt>
                <c:pt idx="47">
                  <c:v>3.6758053999999998E-2</c:v>
                </c:pt>
                <c:pt idx="48">
                  <c:v>3.5261404000000003E-2</c:v>
                </c:pt>
                <c:pt idx="49">
                  <c:v>3.1320925999999999E-2</c:v>
                </c:pt>
                <c:pt idx="50">
                  <c:v>2.6148833E-2</c:v>
                </c:pt>
                <c:pt idx="51">
                  <c:v>2.2160462999999998E-2</c:v>
                </c:pt>
                <c:pt idx="52">
                  <c:v>2.0330507000000001E-2</c:v>
                </c:pt>
                <c:pt idx="53">
                  <c:v>1.936216E-2</c:v>
                </c:pt>
                <c:pt idx="54">
                  <c:v>1.7372333E-2</c:v>
                </c:pt>
                <c:pt idx="55">
                  <c:v>1.5067629000000001E-2</c:v>
                </c:pt>
                <c:pt idx="56">
                  <c:v>1.5025103999999999E-2</c:v>
                </c:pt>
                <c:pt idx="57">
                  <c:v>1.9151754999999999E-2</c:v>
                </c:pt>
                <c:pt idx="58">
                  <c:v>2.6296770000000001E-2</c:v>
                </c:pt>
                <c:pt idx="59">
                  <c:v>3.2809360000000003E-2</c:v>
                </c:pt>
                <c:pt idx="60">
                  <c:v>3.5276370000000001E-2</c:v>
                </c:pt>
                <c:pt idx="61">
                  <c:v>3.4834759999999999E-2</c:v>
                </c:pt>
                <c:pt idx="62">
                  <c:v>3.3257883000000002E-2</c:v>
                </c:pt>
                <c:pt idx="63">
                  <c:v>3.1610685999999999E-2</c:v>
                </c:pt>
                <c:pt idx="64">
                  <c:v>2.9513238000000001E-2</c:v>
                </c:pt>
                <c:pt idx="65">
                  <c:v>2.8381360000000001E-2</c:v>
                </c:pt>
                <c:pt idx="66">
                  <c:v>3.1244984E-2</c:v>
                </c:pt>
                <c:pt idx="67">
                  <c:v>3.9754049999999999E-2</c:v>
                </c:pt>
                <c:pt idx="68">
                  <c:v>5.0603356000000002E-2</c:v>
                </c:pt>
                <c:pt idx="69">
                  <c:v>5.6736453999999999E-2</c:v>
                </c:pt>
                <c:pt idx="70">
                  <c:v>5.3550787000000002E-2</c:v>
                </c:pt>
                <c:pt idx="71">
                  <c:v>4.2186830000000002E-2</c:v>
                </c:pt>
                <c:pt idx="72">
                  <c:v>2.8661651999999999E-2</c:v>
                </c:pt>
                <c:pt idx="73">
                  <c:v>1.8050337E-2</c:v>
                </c:pt>
                <c:pt idx="74">
                  <c:v>1.2214344E-2</c:v>
                </c:pt>
                <c:pt idx="75">
                  <c:v>8.9822540000000003E-3</c:v>
                </c:pt>
                <c:pt idx="76">
                  <c:v>6.9431737000000002E-3</c:v>
                </c:pt>
                <c:pt idx="77">
                  <c:v>7.2785469999999998E-3</c:v>
                </c:pt>
                <c:pt idx="78">
                  <c:v>1.1869584000000001E-2</c:v>
                </c:pt>
                <c:pt idx="79">
                  <c:v>1.8887939999999999E-2</c:v>
                </c:pt>
                <c:pt idx="80">
                  <c:v>2.2865449999999999E-2</c:v>
                </c:pt>
                <c:pt idx="81">
                  <c:v>1.9534605E-2</c:v>
                </c:pt>
                <c:pt idx="82">
                  <c:v>9.055703E-3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4.2008692000000004E-3</c:v>
                </c:pt>
                <c:pt idx="89">
                  <c:v>1.0973758E-2</c:v>
                </c:pt>
                <c:pt idx="90">
                  <c:v>1.5601353E-2</c:v>
                </c:pt>
                <c:pt idx="91">
                  <c:v>1.8812341999999999E-2</c:v>
                </c:pt>
                <c:pt idx="92">
                  <c:v>2.0799108E-2</c:v>
                </c:pt>
                <c:pt idx="93">
                  <c:v>2.2029911999999999E-2</c:v>
                </c:pt>
                <c:pt idx="94">
                  <c:v>2.2655109999999999E-2</c:v>
                </c:pt>
                <c:pt idx="95">
                  <c:v>2.3130680000000001E-2</c:v>
                </c:pt>
                <c:pt idx="96">
                  <c:v>2.4618555E-2</c:v>
                </c:pt>
                <c:pt idx="97">
                  <c:v>2.6591651000000001E-2</c:v>
                </c:pt>
                <c:pt idx="98">
                  <c:v>2.8285896000000001E-2</c:v>
                </c:pt>
                <c:pt idx="99">
                  <c:v>2.9172039E-2</c:v>
                </c:pt>
                <c:pt idx="100">
                  <c:v>2.9041893999999999E-2</c:v>
                </c:pt>
                <c:pt idx="101">
                  <c:v>2.8439593999999999E-2</c:v>
                </c:pt>
                <c:pt idx="102">
                  <c:v>2.7762315999999999E-2</c:v>
                </c:pt>
                <c:pt idx="103">
                  <c:v>2.7440121000000001E-2</c:v>
                </c:pt>
                <c:pt idx="104">
                  <c:v>2.6555120000000002E-2</c:v>
                </c:pt>
                <c:pt idx="105">
                  <c:v>2.5231653999999999E-2</c:v>
                </c:pt>
                <c:pt idx="106">
                  <c:v>2.3362204000000001E-2</c:v>
                </c:pt>
                <c:pt idx="107">
                  <c:v>2.1396020000000002E-2</c:v>
                </c:pt>
                <c:pt idx="108">
                  <c:v>1.8389532E-2</c:v>
                </c:pt>
                <c:pt idx="109">
                  <c:v>1.4883851E-2</c:v>
                </c:pt>
                <c:pt idx="110">
                  <c:v>1.145412E-2</c:v>
                </c:pt>
                <c:pt idx="111">
                  <c:v>9.4253380000000001E-3</c:v>
                </c:pt>
                <c:pt idx="112">
                  <c:v>6.0068400000000003E-3</c:v>
                </c:pt>
                <c:pt idx="113">
                  <c:v>2.6641134000000002E-3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321C-47CA-B010-C1B9DD9CE31B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[3]Sheet1!$D$78:$DT$78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9.0000000000000006E-5</c:v>
                </c:pt>
                <c:pt idx="5">
                  <c:v>1.6426574E-3</c:v>
                </c:pt>
                <c:pt idx="6">
                  <c:v>2.625437E-3</c:v>
                </c:pt>
                <c:pt idx="7">
                  <c:v>3.943991E-3</c:v>
                </c:pt>
                <c:pt idx="8">
                  <c:v>4.3922826000000002E-3</c:v>
                </c:pt>
                <c:pt idx="9">
                  <c:v>3.1829750000000002E-3</c:v>
                </c:pt>
                <c:pt idx="10">
                  <c:v>1.35E-4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1.1825064E-3</c:v>
                </c:pt>
                <c:pt idx="15">
                  <c:v>5.8886190000000003E-3</c:v>
                </c:pt>
                <c:pt idx="16">
                  <c:v>9.3976049999999998E-3</c:v>
                </c:pt>
                <c:pt idx="17">
                  <c:v>8.8805120000000001E-3</c:v>
                </c:pt>
                <c:pt idx="18">
                  <c:v>4.6461964999999997E-3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2.4499999999999999E-4</c:v>
                </c:pt>
                <c:pt idx="26">
                  <c:v>6.6170837E-3</c:v>
                </c:pt>
                <c:pt idx="27">
                  <c:v>1.1106835000000001E-2</c:v>
                </c:pt>
                <c:pt idx="28">
                  <c:v>1.4088961000000001E-2</c:v>
                </c:pt>
                <c:pt idx="29">
                  <c:v>1.5211730999999999E-2</c:v>
                </c:pt>
                <c:pt idx="30">
                  <c:v>1.6278435000000001E-2</c:v>
                </c:pt>
                <c:pt idx="31">
                  <c:v>1.7695807000000001E-2</c:v>
                </c:pt>
                <c:pt idx="32">
                  <c:v>1.9259218000000002E-2</c:v>
                </c:pt>
                <c:pt idx="33">
                  <c:v>2.2238371999999999E-2</c:v>
                </c:pt>
                <c:pt idx="34">
                  <c:v>2.6233627999999998E-2</c:v>
                </c:pt>
                <c:pt idx="35">
                  <c:v>3.0293578000000002E-2</c:v>
                </c:pt>
                <c:pt idx="36">
                  <c:v>3.2561645E-2</c:v>
                </c:pt>
                <c:pt idx="37">
                  <c:v>3.2103593999999999E-2</c:v>
                </c:pt>
                <c:pt idx="38">
                  <c:v>2.9326319999999999E-2</c:v>
                </c:pt>
                <c:pt idx="39">
                  <c:v>2.5915589999999999E-2</c:v>
                </c:pt>
                <c:pt idx="40">
                  <c:v>2.2514976999999999E-2</c:v>
                </c:pt>
                <c:pt idx="41">
                  <c:v>1.9680195000000001E-2</c:v>
                </c:pt>
                <c:pt idx="42">
                  <c:v>1.753383E-2</c:v>
                </c:pt>
                <c:pt idx="43">
                  <c:v>1.7938737E-2</c:v>
                </c:pt>
                <c:pt idx="44">
                  <c:v>2.2028836999999999E-2</c:v>
                </c:pt>
                <c:pt idx="45">
                  <c:v>2.8617159E-2</c:v>
                </c:pt>
                <c:pt idx="46">
                  <c:v>3.460887E-2</c:v>
                </c:pt>
                <c:pt idx="47">
                  <c:v>3.7151530000000002E-2</c:v>
                </c:pt>
                <c:pt idx="48">
                  <c:v>3.5669054999999998E-2</c:v>
                </c:pt>
                <c:pt idx="49">
                  <c:v>3.1671810000000002E-2</c:v>
                </c:pt>
                <c:pt idx="50">
                  <c:v>2.6447430000000001E-2</c:v>
                </c:pt>
                <c:pt idx="51">
                  <c:v>2.2489947999999999E-2</c:v>
                </c:pt>
                <c:pt idx="52">
                  <c:v>2.0778758000000001E-2</c:v>
                </c:pt>
                <c:pt idx="53">
                  <c:v>1.9918166000000001E-2</c:v>
                </c:pt>
                <c:pt idx="54">
                  <c:v>1.7871873E-2</c:v>
                </c:pt>
                <c:pt idx="55">
                  <c:v>1.5341116E-2</c:v>
                </c:pt>
                <c:pt idx="56">
                  <c:v>1.4961006000000001E-2</c:v>
                </c:pt>
                <c:pt idx="57">
                  <c:v>1.8765157000000001E-2</c:v>
                </c:pt>
                <c:pt idx="58">
                  <c:v>2.5710667999999999E-2</c:v>
                </c:pt>
                <c:pt idx="59">
                  <c:v>3.2299686000000001E-2</c:v>
                </c:pt>
                <c:pt idx="60">
                  <c:v>3.5130130000000002E-2</c:v>
                </c:pt>
                <c:pt idx="61">
                  <c:v>3.5188213000000003E-2</c:v>
                </c:pt>
                <c:pt idx="62">
                  <c:v>3.3930519999999999E-2</c:v>
                </c:pt>
                <c:pt idx="63">
                  <c:v>3.2228479999999997E-2</c:v>
                </c:pt>
                <c:pt idx="64">
                  <c:v>2.9715583E-2</c:v>
                </c:pt>
                <c:pt idx="65">
                  <c:v>2.8012262999999999E-2</c:v>
                </c:pt>
                <c:pt idx="66">
                  <c:v>3.0384497999999999E-2</c:v>
                </c:pt>
                <c:pt idx="67">
                  <c:v>3.8713299999999999E-2</c:v>
                </c:pt>
                <c:pt idx="68">
                  <c:v>4.9714849999999998E-2</c:v>
                </c:pt>
                <c:pt idx="69">
                  <c:v>5.6366066999999999E-2</c:v>
                </c:pt>
                <c:pt idx="70">
                  <c:v>5.3880352999999999E-2</c:v>
                </c:pt>
                <c:pt idx="71">
                  <c:v>4.3083259999999998E-2</c:v>
                </c:pt>
                <c:pt idx="72">
                  <c:v>2.9662449E-2</c:v>
                </c:pt>
                <c:pt idx="73">
                  <c:v>1.8574884E-2</c:v>
                </c:pt>
                <c:pt idx="74">
                  <c:v>1.1853294E-2</c:v>
                </c:pt>
                <c:pt idx="75">
                  <c:v>7.7881060000000004E-3</c:v>
                </c:pt>
                <c:pt idx="76">
                  <c:v>5.4359348000000002E-3</c:v>
                </c:pt>
                <c:pt idx="77">
                  <c:v>6.1619420000000001E-3</c:v>
                </c:pt>
                <c:pt idx="78">
                  <c:v>1.1677794E-2</c:v>
                </c:pt>
                <c:pt idx="79">
                  <c:v>1.9696198000000002E-2</c:v>
                </c:pt>
                <c:pt idx="80">
                  <c:v>2.42869E-2</c:v>
                </c:pt>
                <c:pt idx="81">
                  <c:v>2.1026271999999999E-2</c:v>
                </c:pt>
                <c:pt idx="82">
                  <c:v>1.0249826E-2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2.6207386999999999E-3</c:v>
                </c:pt>
                <c:pt idx="89">
                  <c:v>9.6438349999999999E-3</c:v>
                </c:pt>
                <c:pt idx="90">
                  <c:v>1.4900236000000001E-2</c:v>
                </c:pt>
                <c:pt idx="91">
                  <c:v>1.8952645000000001E-2</c:v>
                </c:pt>
                <c:pt idx="92">
                  <c:v>2.1676144000000001E-2</c:v>
                </c:pt>
                <c:pt idx="93">
                  <c:v>2.3365372999999998E-2</c:v>
                </c:pt>
                <c:pt idx="94">
                  <c:v>2.4132476999999999E-2</c:v>
                </c:pt>
                <c:pt idx="95">
                  <c:v>2.4412429999999999E-2</c:v>
                </c:pt>
                <c:pt idx="96">
                  <c:v>2.5479069E-2</c:v>
                </c:pt>
                <c:pt idx="97">
                  <c:v>2.6913362999999999E-2</c:v>
                </c:pt>
                <c:pt idx="98">
                  <c:v>2.8109906E-2</c:v>
                </c:pt>
                <c:pt idx="99">
                  <c:v>2.8629294E-2</c:v>
                </c:pt>
                <c:pt idx="100">
                  <c:v>2.8304696000000001E-2</c:v>
                </c:pt>
                <c:pt idx="101">
                  <c:v>2.7679516000000001E-2</c:v>
                </c:pt>
                <c:pt idx="102">
                  <c:v>2.7017320000000001E-2</c:v>
                </c:pt>
                <c:pt idx="103">
                  <c:v>2.6798654000000002E-2</c:v>
                </c:pt>
                <c:pt idx="104">
                  <c:v>2.6056058999999999E-2</c:v>
                </c:pt>
                <c:pt idx="105">
                  <c:v>2.4887013999999999E-2</c:v>
                </c:pt>
                <c:pt idx="106">
                  <c:v>2.3171948000000001E-2</c:v>
                </c:pt>
                <c:pt idx="107">
                  <c:v>2.1352777E-2</c:v>
                </c:pt>
                <c:pt idx="108">
                  <c:v>1.8449173999999999E-2</c:v>
                </c:pt>
                <c:pt idx="109">
                  <c:v>1.5008278999999999E-2</c:v>
                </c:pt>
                <c:pt idx="110">
                  <c:v>1.1590390000000001E-2</c:v>
                </c:pt>
                <c:pt idx="111">
                  <c:v>9.5430180000000003E-3</c:v>
                </c:pt>
                <c:pt idx="112">
                  <c:v>6.0441536000000002E-3</c:v>
                </c:pt>
                <c:pt idx="113">
                  <c:v>2.6525643000000002E-3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321C-47CA-B010-C1B9DD9CE31B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[3]Sheet1!$D$79:$DT$79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5.8299999999999997E-4</c:v>
                </c:pt>
                <c:pt idx="5">
                  <c:v>1.7152039000000001E-3</c:v>
                </c:pt>
                <c:pt idx="6">
                  <c:v>2.3873060000000001E-3</c:v>
                </c:pt>
                <c:pt idx="7">
                  <c:v>3.6886867999999999E-3</c:v>
                </c:pt>
                <c:pt idx="8">
                  <c:v>4.3889265999999998E-3</c:v>
                </c:pt>
                <c:pt idx="9">
                  <c:v>3.4315763000000001E-3</c:v>
                </c:pt>
                <c:pt idx="10">
                  <c:v>2.61E-4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1.2380119000000001E-3</c:v>
                </c:pt>
                <c:pt idx="15">
                  <c:v>6.4119995000000004E-3</c:v>
                </c:pt>
                <c:pt idx="16">
                  <c:v>1.0003501E-2</c:v>
                </c:pt>
                <c:pt idx="17">
                  <c:v>9.0907369999999998E-3</c:v>
                </c:pt>
                <c:pt idx="18">
                  <c:v>4.3454673000000001E-3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6.1300000000000005E-4</c:v>
                </c:pt>
                <c:pt idx="26">
                  <c:v>7.1550314000000002E-3</c:v>
                </c:pt>
                <c:pt idx="27">
                  <c:v>1.1564572E-2</c:v>
                </c:pt>
                <c:pt idx="28">
                  <c:v>1.4220439E-2</c:v>
                </c:pt>
                <c:pt idx="29">
                  <c:v>1.4974314000000001E-2</c:v>
                </c:pt>
                <c:pt idx="30">
                  <c:v>1.5771799E-2</c:v>
                </c:pt>
                <c:pt idx="31">
                  <c:v>1.70844E-2</c:v>
                </c:pt>
                <c:pt idx="32">
                  <c:v>1.8650295000000001E-2</c:v>
                </c:pt>
                <c:pt idx="33">
                  <c:v>2.1635193E-2</c:v>
                </c:pt>
                <c:pt idx="34">
                  <c:v>2.5632495000000002E-2</c:v>
                </c:pt>
                <c:pt idx="35">
                  <c:v>2.9761180000000002E-2</c:v>
                </c:pt>
                <c:pt idx="36">
                  <c:v>3.2234016999999997E-2</c:v>
                </c:pt>
                <c:pt idx="37">
                  <c:v>3.2130270000000002E-2</c:v>
                </c:pt>
                <c:pt idx="38">
                  <c:v>2.9697798000000001E-2</c:v>
                </c:pt>
                <c:pt idx="39">
                  <c:v>2.6488551999999999E-2</c:v>
                </c:pt>
                <c:pt idx="40">
                  <c:v>2.3116002E-2</c:v>
                </c:pt>
                <c:pt idx="41">
                  <c:v>2.0140973999999999E-2</c:v>
                </c:pt>
                <c:pt idx="42">
                  <c:v>1.7955453999999999E-2</c:v>
                </c:pt>
                <c:pt idx="43">
                  <c:v>1.8449851999999999E-2</c:v>
                </c:pt>
                <c:pt idx="44">
                  <c:v>2.2723312999999998E-2</c:v>
                </c:pt>
                <c:pt idx="45">
                  <c:v>2.9330617E-2</c:v>
                </c:pt>
                <c:pt idx="46">
                  <c:v>3.5013142999999997E-2</c:v>
                </c:pt>
                <c:pt idx="47">
                  <c:v>3.7010945000000003E-2</c:v>
                </c:pt>
                <c:pt idx="48">
                  <c:v>3.5024310000000003E-2</c:v>
                </c:pt>
                <c:pt idx="49">
                  <c:v>3.0750947000000001E-2</c:v>
                </c:pt>
                <c:pt idx="50">
                  <c:v>2.5543501999999999E-2</c:v>
                </c:pt>
                <c:pt idx="51">
                  <c:v>2.1742170000000002E-2</c:v>
                </c:pt>
                <c:pt idx="52">
                  <c:v>2.0199036E-2</c:v>
                </c:pt>
                <c:pt idx="53">
                  <c:v>1.9514014999999999E-2</c:v>
                </c:pt>
                <c:pt idx="54">
                  <c:v>1.7665574E-2</c:v>
                </c:pt>
                <c:pt idx="55">
                  <c:v>1.5298495E-2</c:v>
                </c:pt>
                <c:pt idx="56">
                  <c:v>1.4986317000000001E-2</c:v>
                </c:pt>
                <c:pt idx="57">
                  <c:v>1.8718574000000002E-2</c:v>
                </c:pt>
                <c:pt idx="58">
                  <c:v>2.5592799999999999E-2</c:v>
                </c:pt>
                <c:pt idx="59">
                  <c:v>3.2255735000000001E-2</c:v>
                </c:pt>
                <c:pt idx="60">
                  <c:v>3.5367972999999997E-2</c:v>
                </c:pt>
                <c:pt idx="61">
                  <c:v>3.5804503000000001E-2</c:v>
                </c:pt>
                <c:pt idx="62">
                  <c:v>3.4843470000000001E-2</c:v>
                </c:pt>
                <c:pt idx="63">
                  <c:v>3.3224641999999999E-2</c:v>
                </c:pt>
                <c:pt idx="64">
                  <c:v>3.0597597000000001E-2</c:v>
                </c:pt>
                <c:pt idx="65">
                  <c:v>2.8690233999999998E-2</c:v>
                </c:pt>
                <c:pt idx="66">
                  <c:v>3.0892748000000001E-2</c:v>
                </c:pt>
                <c:pt idx="67">
                  <c:v>3.910715E-2</c:v>
                </c:pt>
                <c:pt idx="68">
                  <c:v>5.0041679999999998E-2</c:v>
                </c:pt>
                <c:pt idx="69">
                  <c:v>5.6558799999999999E-2</c:v>
                </c:pt>
                <c:pt idx="70">
                  <c:v>5.3801983999999997E-2</c:v>
                </c:pt>
                <c:pt idx="71">
                  <c:v>4.2616937000000001E-2</c:v>
                </c:pt>
                <c:pt idx="72">
                  <c:v>2.8803975999999998E-2</c:v>
                </c:pt>
                <c:pt idx="73">
                  <c:v>1.7514470000000001E-2</c:v>
                </c:pt>
                <c:pt idx="74">
                  <c:v>1.0933373999999999E-2</c:v>
                </c:pt>
                <c:pt idx="75">
                  <c:v>7.3380917000000004E-3</c:v>
                </c:pt>
                <c:pt idx="76">
                  <c:v>5.6049209999999997E-3</c:v>
                </c:pt>
                <c:pt idx="77">
                  <c:v>6.7820279999999998E-3</c:v>
                </c:pt>
                <c:pt idx="78">
                  <c:v>1.2340327999999999E-2</c:v>
                </c:pt>
                <c:pt idx="79">
                  <c:v>1.9975003000000002E-2</c:v>
                </c:pt>
                <c:pt idx="80">
                  <c:v>2.4009096000000001E-2</c:v>
                </c:pt>
                <c:pt idx="81">
                  <c:v>2.0325950999999998E-2</c:v>
                </c:pt>
                <c:pt idx="82">
                  <c:v>9.4231060000000005E-3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3.6511821999999998E-3</c:v>
                </c:pt>
                <c:pt idx="89">
                  <c:v>1.0364269000000001E-2</c:v>
                </c:pt>
                <c:pt idx="90">
                  <c:v>1.5092894000000001E-2</c:v>
                </c:pt>
                <c:pt idx="91">
                  <c:v>1.8553805999999999E-2</c:v>
                </c:pt>
                <c:pt idx="92">
                  <c:v>2.0918123E-2</c:v>
                </c:pt>
                <c:pt idx="93">
                  <c:v>2.2539765E-2</c:v>
                </c:pt>
                <c:pt idx="94">
                  <c:v>2.3516512E-2</c:v>
                </c:pt>
                <c:pt idx="95">
                  <c:v>2.4221686999999999E-2</c:v>
                </c:pt>
                <c:pt idx="96">
                  <c:v>2.5820352000000001E-2</c:v>
                </c:pt>
                <c:pt idx="97">
                  <c:v>2.7774050000000002E-2</c:v>
                </c:pt>
                <c:pt idx="98">
                  <c:v>2.9347333999999999E-2</c:v>
                </c:pt>
                <c:pt idx="99">
                  <c:v>3.004225E-2</c:v>
                </c:pt>
                <c:pt idx="100">
                  <c:v>2.9705143E-2</c:v>
                </c:pt>
                <c:pt idx="101">
                  <c:v>2.8914979E-2</c:v>
                </c:pt>
                <c:pt idx="102">
                  <c:v>2.7984614000000001E-2</c:v>
                </c:pt>
                <c:pt idx="103">
                  <c:v>2.7446090999999999E-2</c:v>
                </c:pt>
                <c:pt idx="104">
                  <c:v>2.6350255999999999E-2</c:v>
                </c:pt>
                <c:pt idx="105">
                  <c:v>2.4826923000000001E-2</c:v>
                </c:pt>
                <c:pt idx="106">
                  <c:v>2.276309E-2</c:v>
                </c:pt>
                <c:pt idx="107">
                  <c:v>2.0611543E-2</c:v>
                </c:pt>
                <c:pt idx="108">
                  <c:v>1.7421687000000002E-2</c:v>
                </c:pt>
                <c:pt idx="109">
                  <c:v>1.3733607E-2</c:v>
                </c:pt>
                <c:pt idx="110">
                  <c:v>1.0135922E-2</c:v>
                </c:pt>
                <c:pt idx="111">
                  <c:v>8.1138170000000006E-3</c:v>
                </c:pt>
                <c:pt idx="112">
                  <c:v>4.6049849999999998E-3</c:v>
                </c:pt>
                <c:pt idx="113">
                  <c:v>1.2221808000000001E-3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321C-47CA-B010-C1B9DD9CE31B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[3]Sheet1!$D$80:$DT$80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2.33E-4</c:v>
                </c:pt>
                <c:pt idx="5">
                  <c:v>1.9277286000000001E-3</c:v>
                </c:pt>
                <c:pt idx="6">
                  <c:v>3.1177959999999999E-3</c:v>
                </c:pt>
                <c:pt idx="7">
                  <c:v>4.7045113000000003E-3</c:v>
                </c:pt>
                <c:pt idx="8">
                  <c:v>5.4377499999999999E-3</c:v>
                </c:pt>
                <c:pt idx="9">
                  <c:v>4.2859500000000002E-3</c:v>
                </c:pt>
                <c:pt idx="10">
                  <c:v>8.9899999999999995E-4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8.12E-4</c:v>
                </c:pt>
                <c:pt idx="15">
                  <c:v>5.9250672000000001E-3</c:v>
                </c:pt>
                <c:pt idx="16">
                  <c:v>9.7248530000000003E-3</c:v>
                </c:pt>
                <c:pt idx="17">
                  <c:v>9.2113609999999995E-3</c:v>
                </c:pt>
                <c:pt idx="18">
                  <c:v>4.8883264000000003E-3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3.8999999999999999E-4</c:v>
                </c:pt>
                <c:pt idx="26">
                  <c:v>6.9365646000000003E-3</c:v>
                </c:pt>
                <c:pt idx="27">
                  <c:v>1.1457355000000001E-2</c:v>
                </c:pt>
                <c:pt idx="28">
                  <c:v>1.4245928E-2</c:v>
                </c:pt>
                <c:pt idx="29">
                  <c:v>1.5149396000000001E-2</c:v>
                </c:pt>
                <c:pt idx="30">
                  <c:v>1.5962817000000001E-2</c:v>
                </c:pt>
                <c:pt idx="31">
                  <c:v>1.7220167000000002E-2</c:v>
                </c:pt>
                <c:pt idx="32">
                  <c:v>1.8747541999999999E-2</c:v>
                </c:pt>
                <c:pt idx="33">
                  <c:v>2.1836970000000001E-2</c:v>
                </c:pt>
                <c:pt idx="34">
                  <c:v>2.5994443999999998E-2</c:v>
                </c:pt>
                <c:pt idx="35">
                  <c:v>3.0203607E-2</c:v>
                </c:pt>
                <c:pt idx="36">
                  <c:v>3.2579604999999998E-2</c:v>
                </c:pt>
                <c:pt idx="37">
                  <c:v>3.2253243000000001E-2</c:v>
                </c:pt>
                <c:pt idx="38">
                  <c:v>2.9619240000000002E-2</c:v>
                </c:pt>
                <c:pt idx="39">
                  <c:v>2.6357524E-2</c:v>
                </c:pt>
                <c:pt idx="40">
                  <c:v>2.3146158E-2</c:v>
                </c:pt>
                <c:pt idx="41">
                  <c:v>2.0314756999999999E-2</c:v>
                </c:pt>
                <c:pt idx="42">
                  <c:v>1.8121670999999999E-2</c:v>
                </c:pt>
                <c:pt idx="43">
                  <c:v>1.8454244000000002E-2</c:v>
                </c:pt>
                <c:pt idx="44">
                  <c:v>2.2473692999999999E-2</c:v>
                </c:pt>
                <c:pt idx="45">
                  <c:v>2.8950138E-2</c:v>
                </c:pt>
                <c:pt idx="46">
                  <c:v>3.4780360000000003E-2</c:v>
                </c:pt>
                <c:pt idx="47">
                  <c:v>3.7178356000000003E-2</c:v>
                </c:pt>
                <c:pt idx="48">
                  <c:v>3.5679745999999998E-2</c:v>
                </c:pt>
                <c:pt idx="49">
                  <c:v>3.1647216999999998E-2</c:v>
                </c:pt>
                <c:pt idx="50">
                  <c:v>2.6205163E-2</c:v>
                </c:pt>
                <c:pt idx="51">
                  <c:v>2.1824659999999999E-2</c:v>
                </c:pt>
                <c:pt idx="52">
                  <c:v>1.97348E-2</c:v>
                </c:pt>
                <c:pt idx="53">
                  <c:v>1.8880966999999999E-2</c:v>
                </c:pt>
                <c:pt idx="54">
                  <c:v>1.7293217E-2</c:v>
                </c:pt>
                <c:pt idx="55">
                  <c:v>1.5301406E-2</c:v>
                </c:pt>
                <c:pt idx="56">
                  <c:v>1.5195986999999999E-2</c:v>
                </c:pt>
                <c:pt idx="57">
                  <c:v>1.8934713999999998E-2</c:v>
                </c:pt>
                <c:pt idx="58">
                  <c:v>2.5722823999999998E-2</c:v>
                </c:pt>
                <c:pt idx="59">
                  <c:v>3.2275579999999998E-2</c:v>
                </c:pt>
                <c:pt idx="60">
                  <c:v>3.5192892000000003E-2</c:v>
                </c:pt>
                <c:pt idx="61">
                  <c:v>3.5315684999999999E-2</c:v>
                </c:pt>
                <c:pt idx="62">
                  <c:v>3.4000307E-2</c:v>
                </c:pt>
                <c:pt idx="63">
                  <c:v>3.2107434999999997E-2</c:v>
                </c:pt>
                <c:pt idx="64">
                  <c:v>2.9424869999999999E-2</c:v>
                </c:pt>
                <c:pt idx="65">
                  <c:v>2.7675452E-2</c:v>
                </c:pt>
                <c:pt idx="66">
                  <c:v>3.0243534999999998E-2</c:v>
                </c:pt>
                <c:pt idx="67">
                  <c:v>3.8956723999999998E-2</c:v>
                </c:pt>
                <c:pt idx="68">
                  <c:v>5.0394714E-2</c:v>
                </c:pt>
                <c:pt idx="69">
                  <c:v>5.7239239999999997E-2</c:v>
                </c:pt>
                <c:pt idx="70">
                  <c:v>5.4565176E-2</c:v>
                </c:pt>
                <c:pt idx="71">
                  <c:v>4.3320704000000002E-2</c:v>
                </c:pt>
                <c:pt idx="72">
                  <c:v>2.9467184E-2</c:v>
                </c:pt>
                <c:pt idx="73">
                  <c:v>1.822056E-2</c:v>
                </c:pt>
                <c:pt idx="74">
                  <c:v>1.1648830000000001E-2</c:v>
                </c:pt>
                <c:pt idx="75">
                  <c:v>7.9231869999999999E-3</c:v>
                </c:pt>
                <c:pt idx="76">
                  <c:v>5.8954619999999998E-3</c:v>
                </c:pt>
                <c:pt idx="77">
                  <c:v>6.7020585000000001E-3</c:v>
                </c:pt>
                <c:pt idx="78">
                  <c:v>1.1919993E-2</c:v>
                </c:pt>
                <c:pt idx="79">
                  <c:v>1.9278380000000001E-2</c:v>
                </c:pt>
                <c:pt idx="80">
                  <c:v>2.3078535000000001E-2</c:v>
                </c:pt>
                <c:pt idx="81">
                  <c:v>1.9239941999999999E-2</c:v>
                </c:pt>
                <c:pt idx="82">
                  <c:v>8.3672099999999999E-3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4.9048449999999997E-3</c:v>
                </c:pt>
                <c:pt idx="89">
                  <c:v>1.1308619000000001E-2</c:v>
                </c:pt>
                <c:pt idx="90">
                  <c:v>1.5622001999999999E-2</c:v>
                </c:pt>
                <c:pt idx="91">
                  <c:v>1.8671611000000001E-2</c:v>
                </c:pt>
                <c:pt idx="92">
                  <c:v>2.0692942999999998E-2</c:v>
                </c:pt>
                <c:pt idx="93">
                  <c:v>2.2027845000000001E-2</c:v>
                </c:pt>
                <c:pt idx="94">
                  <c:v>2.2780756999999999E-2</c:v>
                </c:pt>
                <c:pt idx="95">
                  <c:v>2.3336171999999999E-2</c:v>
                </c:pt>
                <c:pt idx="96">
                  <c:v>2.4867974000000001E-2</c:v>
                </c:pt>
                <c:pt idx="97">
                  <c:v>2.6795981E-2</c:v>
                </c:pt>
                <c:pt idx="98">
                  <c:v>2.8424815999999999E-2</c:v>
                </c:pt>
                <c:pt idx="99">
                  <c:v>2.9263384999999999E-2</c:v>
                </c:pt>
                <c:pt idx="100">
                  <c:v>2.9123988E-2</c:v>
                </c:pt>
                <c:pt idx="101">
                  <c:v>2.8504036E-2</c:v>
                </c:pt>
                <c:pt idx="102">
                  <c:v>2.7799923000000001E-2</c:v>
                </c:pt>
                <c:pt idx="103">
                  <c:v>2.7459600000000001E-2</c:v>
                </c:pt>
                <c:pt idx="104">
                  <c:v>2.654861E-2</c:v>
                </c:pt>
                <c:pt idx="105">
                  <c:v>2.518637E-2</c:v>
                </c:pt>
                <c:pt idx="106">
                  <c:v>2.3266584E-2</c:v>
                </c:pt>
                <c:pt idx="107">
                  <c:v>2.1264873E-2</c:v>
                </c:pt>
                <c:pt idx="108">
                  <c:v>1.8171900000000001E-2</c:v>
                </c:pt>
                <c:pt idx="109">
                  <c:v>1.4575629999999999E-2</c:v>
                </c:pt>
                <c:pt idx="110">
                  <c:v>1.1053611E-2</c:v>
                </c:pt>
                <c:pt idx="111">
                  <c:v>8.9740059999999996E-3</c:v>
                </c:pt>
                <c:pt idx="112">
                  <c:v>5.4833256E-3</c:v>
                </c:pt>
                <c:pt idx="113">
                  <c:v>2.1102184000000002E-3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321C-47CA-B010-C1B9DD9CE31B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[3]Sheet1!$D$81:$DT$81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1.152824E-3</c:v>
                </c:pt>
                <c:pt idx="5">
                  <c:v>2.6174760000000001E-3</c:v>
                </c:pt>
                <c:pt idx="6">
                  <c:v>3.1781600000000002E-3</c:v>
                </c:pt>
                <c:pt idx="7">
                  <c:v>4.0588559999999996E-3</c:v>
                </c:pt>
                <c:pt idx="8">
                  <c:v>4.4133080000000003E-3</c:v>
                </c:pt>
                <c:pt idx="9">
                  <c:v>3.2921819999999998E-3</c:v>
                </c:pt>
                <c:pt idx="10">
                  <c:v>1.18E-4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4.3399999999999998E-4</c:v>
                </c:pt>
                <c:pt idx="15">
                  <c:v>5.7691289999999996E-3</c:v>
                </c:pt>
                <c:pt idx="16">
                  <c:v>9.8596680000000003E-3</c:v>
                </c:pt>
                <c:pt idx="17">
                  <c:v>9.5951140000000001E-3</c:v>
                </c:pt>
                <c:pt idx="18">
                  <c:v>5.2793680000000004E-3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4.9200000000000003E-5</c:v>
                </c:pt>
                <c:pt idx="26">
                  <c:v>6.7473016999999996E-3</c:v>
                </c:pt>
                <c:pt idx="27">
                  <c:v>1.139212E-2</c:v>
                </c:pt>
                <c:pt idx="28">
                  <c:v>1.4173023999999999E-2</c:v>
                </c:pt>
                <c:pt idx="29">
                  <c:v>1.4904964999999999E-2</c:v>
                </c:pt>
                <c:pt idx="30">
                  <c:v>1.5569863999999999E-2</c:v>
                </c:pt>
                <c:pt idx="31">
                  <c:v>1.6889346999999999E-2</c:v>
                </c:pt>
                <c:pt idx="32">
                  <c:v>1.8715587999999998E-2</c:v>
                </c:pt>
                <c:pt idx="33">
                  <c:v>2.2207553000000001E-2</c:v>
                </c:pt>
                <c:pt idx="34">
                  <c:v>2.6775146E-2</c:v>
                </c:pt>
                <c:pt idx="35">
                  <c:v>3.1330379999999998E-2</c:v>
                </c:pt>
                <c:pt idx="36">
                  <c:v>3.3909960000000003E-2</c:v>
                </c:pt>
                <c:pt idx="37">
                  <c:v>3.3597927999999999E-2</c:v>
                </c:pt>
                <c:pt idx="38">
                  <c:v>3.0841530999999998E-2</c:v>
                </c:pt>
                <c:pt idx="39">
                  <c:v>2.7192729999999998E-2</c:v>
                </c:pt>
                <c:pt idx="40">
                  <c:v>2.3274353000000001E-2</c:v>
                </c:pt>
                <c:pt idx="41">
                  <c:v>1.9756349999999999E-2</c:v>
                </c:pt>
                <c:pt idx="42">
                  <c:v>1.7153821999999999E-2</c:v>
                </c:pt>
                <c:pt idx="43">
                  <c:v>1.7478624000000002E-2</c:v>
                </c:pt>
                <c:pt idx="44">
                  <c:v>2.1821685E-2</c:v>
                </c:pt>
                <c:pt idx="45">
                  <c:v>2.8631665000000001E-2</c:v>
                </c:pt>
                <c:pt idx="46">
                  <c:v>3.4614067999999998E-2</c:v>
                </c:pt>
                <c:pt idx="47">
                  <c:v>3.6990974000000003E-2</c:v>
                </c:pt>
                <c:pt idx="48">
                  <c:v>3.5356984000000001E-2</c:v>
                </c:pt>
                <c:pt idx="49">
                  <c:v>3.1307074999999997E-2</c:v>
                </c:pt>
                <c:pt idx="50">
                  <c:v>2.6077645E-2</c:v>
                </c:pt>
                <c:pt idx="51">
                  <c:v>2.2031129999999999E-2</c:v>
                </c:pt>
                <c:pt idx="52">
                  <c:v>2.0198939999999999E-2</c:v>
                </c:pt>
                <c:pt idx="53">
                  <c:v>1.9385638E-2</c:v>
                </c:pt>
                <c:pt idx="54">
                  <c:v>1.7664487E-2</c:v>
                </c:pt>
                <c:pt idx="55">
                  <c:v>1.5612938E-2</c:v>
                </c:pt>
                <c:pt idx="56">
                  <c:v>1.5536839E-2</c:v>
                </c:pt>
                <c:pt idx="57">
                  <c:v>1.9374975999999999E-2</c:v>
                </c:pt>
                <c:pt idx="58">
                  <c:v>2.6226135000000001E-2</c:v>
                </c:pt>
                <c:pt idx="59">
                  <c:v>3.2714977999999999E-2</c:v>
                </c:pt>
                <c:pt idx="60">
                  <c:v>3.5474400000000003E-2</c:v>
                </c:pt>
                <c:pt idx="61">
                  <c:v>3.5368490000000002E-2</c:v>
                </c:pt>
                <c:pt idx="62">
                  <c:v>3.3872705000000003E-2</c:v>
                </c:pt>
                <c:pt idx="63">
                  <c:v>3.1956587000000002E-2</c:v>
                </c:pt>
                <c:pt idx="64">
                  <c:v>2.9373419000000001E-2</c:v>
                </c:pt>
                <c:pt idx="65">
                  <c:v>2.7737346999999999E-2</c:v>
                </c:pt>
                <c:pt idx="66">
                  <c:v>3.0244282000000001E-2</c:v>
                </c:pt>
                <c:pt idx="67">
                  <c:v>3.8722813000000002E-2</c:v>
                </c:pt>
                <c:pt idx="68">
                  <c:v>4.9933717000000002E-2</c:v>
                </c:pt>
                <c:pt idx="69">
                  <c:v>5.6839354000000002E-2</c:v>
                </c:pt>
                <c:pt idx="70">
                  <c:v>5.4562359999999997E-2</c:v>
                </c:pt>
                <c:pt idx="71">
                  <c:v>4.3758249999999999E-2</c:v>
                </c:pt>
                <c:pt idx="72">
                  <c:v>2.9987105999999999E-2</c:v>
                </c:pt>
                <c:pt idx="73">
                  <c:v>1.8311675999999999E-2</c:v>
                </c:pt>
                <c:pt idx="74">
                  <c:v>1.1068151E-2</c:v>
                </c:pt>
                <c:pt idx="75">
                  <c:v>6.8634152000000004E-3</c:v>
                </c:pt>
                <c:pt idx="76">
                  <c:v>4.8172129999999999E-3</c:v>
                </c:pt>
                <c:pt idx="77">
                  <c:v>6.0313716999999996E-3</c:v>
                </c:pt>
                <c:pt idx="78">
                  <c:v>1.18912095E-2</c:v>
                </c:pt>
                <c:pt idx="79">
                  <c:v>1.9956293E-2</c:v>
                </c:pt>
                <c:pt idx="80">
                  <c:v>2.4361297000000001E-2</c:v>
                </c:pt>
                <c:pt idx="81">
                  <c:v>2.0837504E-2</c:v>
                </c:pt>
                <c:pt idx="82">
                  <c:v>9.8284199999999992E-3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4.0828673999999997E-3</c:v>
                </c:pt>
                <c:pt idx="89">
                  <c:v>1.1119204000000001E-2</c:v>
                </c:pt>
                <c:pt idx="90">
                  <c:v>1.6057979999999999E-2</c:v>
                </c:pt>
                <c:pt idx="91">
                  <c:v>1.9562666999999999E-2</c:v>
                </c:pt>
                <c:pt idx="92">
                  <c:v>2.1742856000000001E-2</c:v>
                </c:pt>
                <c:pt idx="93">
                  <c:v>2.2985172000000002E-2</c:v>
                </c:pt>
                <c:pt idx="94">
                  <c:v>2.3453410000000001E-2</c:v>
                </c:pt>
                <c:pt idx="95">
                  <c:v>2.3624267000000001E-2</c:v>
                </c:pt>
                <c:pt idx="96">
                  <c:v>2.4717000999999999E-2</c:v>
                </c:pt>
                <c:pt idx="97">
                  <c:v>2.6268605E-2</c:v>
                </c:pt>
                <c:pt idx="98">
                  <c:v>2.7621808000000001E-2</c:v>
                </c:pt>
                <c:pt idx="99">
                  <c:v>2.8313748999999999E-2</c:v>
                </c:pt>
                <c:pt idx="100">
                  <c:v>2.8159050000000001E-2</c:v>
                </c:pt>
                <c:pt idx="101">
                  <c:v>2.7501998E-2</c:v>
                </c:pt>
                <c:pt idx="102">
                  <c:v>2.6988378E-2</c:v>
                </c:pt>
                <c:pt idx="103">
                  <c:v>2.6869396E-2</c:v>
                </c:pt>
                <c:pt idx="104">
                  <c:v>2.6187663999999999E-2</c:v>
                </c:pt>
                <c:pt idx="105">
                  <c:v>2.5045874999999999E-2</c:v>
                </c:pt>
                <c:pt idx="106">
                  <c:v>2.3324069999999999E-2</c:v>
                </c:pt>
                <c:pt idx="107">
                  <c:v>2.1501148000000001E-2</c:v>
                </c:pt>
                <c:pt idx="108">
                  <c:v>1.851856E-2</c:v>
                </c:pt>
                <c:pt idx="109">
                  <c:v>1.4984694E-2</c:v>
                </c:pt>
                <c:pt idx="110">
                  <c:v>1.1477199E-2</c:v>
                </c:pt>
                <c:pt idx="111">
                  <c:v>9.3720360000000003E-3</c:v>
                </c:pt>
                <c:pt idx="112">
                  <c:v>5.8257109999999999E-3</c:v>
                </c:pt>
                <c:pt idx="113">
                  <c:v>2.3810166999999999E-3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321C-47CA-B010-C1B9DD9CE3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746392207"/>
        <c:axId val="1746393167"/>
      </c:lineChart>
      <c:catAx>
        <c:axId val="1746392207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3167"/>
        <c:crosses val="autoZero"/>
        <c:auto val="1"/>
        <c:lblAlgn val="ctr"/>
        <c:lblOffset val="100"/>
        <c:noMultiLvlLbl val="0"/>
      </c:catAx>
      <c:valAx>
        <c:axId val="17463931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2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MWPPG125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[3]Sheet1!$D$82:$DT$82</c:f>
              <c:numCache>
                <c:formatCode>General</c:formatCode>
                <c:ptCount val="121"/>
                <c:pt idx="0">
                  <c:v>2.7540809999999998E-3</c:v>
                </c:pt>
                <c:pt idx="1">
                  <c:v>2.4561190000000001E-3</c:v>
                </c:pt>
                <c:pt idx="2">
                  <c:v>3.8977681999999999E-3</c:v>
                </c:pt>
                <c:pt idx="3">
                  <c:v>4.2211287999999996E-3</c:v>
                </c:pt>
                <c:pt idx="4">
                  <c:v>4.3610539999999996E-3</c:v>
                </c:pt>
                <c:pt idx="5">
                  <c:v>5.9593729999999996E-3</c:v>
                </c:pt>
                <c:pt idx="6">
                  <c:v>9.1810439999999993E-3</c:v>
                </c:pt>
                <c:pt idx="7">
                  <c:v>1.1781297E-2</c:v>
                </c:pt>
                <c:pt idx="8">
                  <c:v>1.0768956E-2</c:v>
                </c:pt>
                <c:pt idx="9">
                  <c:v>5.3967909999999997E-3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9.2699999999999998E-4</c:v>
                </c:pt>
                <c:pt idx="15">
                  <c:v>5.9787403000000003E-3</c:v>
                </c:pt>
                <c:pt idx="16">
                  <c:v>9.4445659999999997E-3</c:v>
                </c:pt>
                <c:pt idx="17">
                  <c:v>8.9161910000000004E-3</c:v>
                </c:pt>
                <c:pt idx="18">
                  <c:v>5.1992745E-3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4.9968212999999999E-3</c:v>
                </c:pt>
                <c:pt idx="27">
                  <c:v>1.0156225E-2</c:v>
                </c:pt>
                <c:pt idx="28">
                  <c:v>1.4889114E-2</c:v>
                </c:pt>
                <c:pt idx="29">
                  <c:v>1.8944629000000001E-2</c:v>
                </c:pt>
                <c:pt idx="30">
                  <c:v>2.2557971999999999E-2</c:v>
                </c:pt>
                <c:pt idx="31">
                  <c:v>2.5790166E-2</c:v>
                </c:pt>
                <c:pt idx="32">
                  <c:v>2.8667109999999999E-2</c:v>
                </c:pt>
                <c:pt idx="33">
                  <c:v>3.3321228000000001E-2</c:v>
                </c:pt>
                <c:pt idx="34">
                  <c:v>3.9288476000000003E-2</c:v>
                </c:pt>
                <c:pt idx="35">
                  <c:v>4.5311490000000003E-2</c:v>
                </c:pt>
                <c:pt idx="36">
                  <c:v>4.8466235000000003E-2</c:v>
                </c:pt>
                <c:pt idx="37">
                  <c:v>4.7276779999999997E-2</c:v>
                </c:pt>
                <c:pt idx="38">
                  <c:v>4.2358560000000003E-2</c:v>
                </c:pt>
                <c:pt idx="39">
                  <c:v>3.6210014999999998E-2</c:v>
                </c:pt>
                <c:pt idx="40">
                  <c:v>2.9885789999999999E-2</c:v>
                </c:pt>
                <c:pt idx="41">
                  <c:v>2.5014372999999999E-2</c:v>
                </c:pt>
                <c:pt idx="42">
                  <c:v>2.1522328E-2</c:v>
                </c:pt>
                <c:pt idx="43">
                  <c:v>2.0729870000000001E-2</c:v>
                </c:pt>
                <c:pt idx="44">
                  <c:v>2.3882572000000001E-2</c:v>
                </c:pt>
                <c:pt idx="45">
                  <c:v>2.8982128999999999E-2</c:v>
                </c:pt>
                <c:pt idx="46">
                  <c:v>3.2554930000000003E-2</c:v>
                </c:pt>
                <c:pt idx="47">
                  <c:v>3.2646559999999998E-2</c:v>
                </c:pt>
                <c:pt idx="48">
                  <c:v>3.0867299000000001E-2</c:v>
                </c:pt>
                <c:pt idx="49">
                  <c:v>3.0174456999999998E-2</c:v>
                </c:pt>
                <c:pt idx="50">
                  <c:v>3.1209322000000001E-2</c:v>
                </c:pt>
                <c:pt idx="51">
                  <c:v>3.333506E-2</c:v>
                </c:pt>
                <c:pt idx="52">
                  <c:v>3.4934368E-2</c:v>
                </c:pt>
                <c:pt idx="53">
                  <c:v>3.4507046999999999E-2</c:v>
                </c:pt>
                <c:pt idx="54">
                  <c:v>3.2205749999999998E-2</c:v>
                </c:pt>
                <c:pt idx="55">
                  <c:v>3.1086687000000002E-2</c:v>
                </c:pt>
                <c:pt idx="56">
                  <c:v>3.3091422000000002E-2</c:v>
                </c:pt>
                <c:pt idx="57">
                  <c:v>3.9968419999999998E-2</c:v>
                </c:pt>
                <c:pt idx="58">
                  <c:v>4.9415636999999998E-2</c:v>
                </c:pt>
                <c:pt idx="59">
                  <c:v>5.6738160000000003E-2</c:v>
                </c:pt>
                <c:pt idx="60">
                  <c:v>5.8770983999999998E-2</c:v>
                </c:pt>
                <c:pt idx="61">
                  <c:v>5.7812277000000002E-2</c:v>
                </c:pt>
                <c:pt idx="62">
                  <c:v>5.7027389999999997E-2</c:v>
                </c:pt>
                <c:pt idx="63">
                  <c:v>5.6791753E-2</c:v>
                </c:pt>
                <c:pt idx="64">
                  <c:v>5.4050002E-2</c:v>
                </c:pt>
                <c:pt idx="65">
                  <c:v>4.825525E-2</c:v>
                </c:pt>
                <c:pt idx="66">
                  <c:v>4.4870947000000001E-2</c:v>
                </c:pt>
                <c:pt idx="67">
                  <c:v>4.9079026999999997E-2</c:v>
                </c:pt>
                <c:pt idx="68">
                  <c:v>5.8403410000000003E-2</c:v>
                </c:pt>
                <c:pt idx="69">
                  <c:v>6.2763824999999995E-2</c:v>
                </c:pt>
                <c:pt idx="70">
                  <c:v>5.5244815000000003E-2</c:v>
                </c:pt>
                <c:pt idx="71">
                  <c:v>3.7896394999999999E-2</c:v>
                </c:pt>
                <c:pt idx="72">
                  <c:v>2.0006283999999999E-2</c:v>
                </c:pt>
                <c:pt idx="73">
                  <c:v>9.2006290000000001E-3</c:v>
                </c:pt>
                <c:pt idx="74">
                  <c:v>7.2442349999999999E-3</c:v>
                </c:pt>
                <c:pt idx="75">
                  <c:v>1.0611813499999999E-2</c:v>
                </c:pt>
                <c:pt idx="76">
                  <c:v>1.564366E-2</c:v>
                </c:pt>
                <c:pt idx="77">
                  <c:v>2.0106969999999998E-2</c:v>
                </c:pt>
                <c:pt idx="78">
                  <c:v>2.4539935999999998E-2</c:v>
                </c:pt>
                <c:pt idx="79">
                  <c:v>2.8748339000000001E-2</c:v>
                </c:pt>
                <c:pt idx="80">
                  <c:v>3.0056940000000001E-2</c:v>
                </c:pt>
                <c:pt idx="81">
                  <c:v>2.5750004E-2</c:v>
                </c:pt>
                <c:pt idx="82">
                  <c:v>1.5522269999999999E-2</c:v>
                </c:pt>
                <c:pt idx="83">
                  <c:v>2.7996117999999999E-3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5.0431686E-3</c:v>
                </c:pt>
                <c:pt idx="88">
                  <c:v>1.7060688000000001E-2</c:v>
                </c:pt>
                <c:pt idx="89">
                  <c:v>2.7300192000000001E-2</c:v>
                </c:pt>
                <c:pt idx="90">
                  <c:v>3.3945261999999997E-2</c:v>
                </c:pt>
                <c:pt idx="91">
                  <c:v>3.7248339999999998E-2</c:v>
                </c:pt>
                <c:pt idx="92">
                  <c:v>3.6761033999999998E-2</c:v>
                </c:pt>
                <c:pt idx="93">
                  <c:v>3.4692389999999997E-2</c:v>
                </c:pt>
                <c:pt idx="94">
                  <c:v>3.2103593999999999E-2</c:v>
                </c:pt>
                <c:pt idx="95">
                  <c:v>2.8932240000000001E-2</c:v>
                </c:pt>
                <c:pt idx="96">
                  <c:v>2.8578993E-2</c:v>
                </c:pt>
                <c:pt idx="97">
                  <c:v>2.9663123E-2</c:v>
                </c:pt>
                <c:pt idx="98">
                  <c:v>3.1303062999999999E-2</c:v>
                </c:pt>
                <c:pt idx="99">
                  <c:v>3.3038665000000002E-2</c:v>
                </c:pt>
                <c:pt idx="100">
                  <c:v>3.4885489999999998E-2</c:v>
                </c:pt>
                <c:pt idx="101">
                  <c:v>3.5469043999999998E-2</c:v>
                </c:pt>
                <c:pt idx="102">
                  <c:v>3.5408019999999998E-2</c:v>
                </c:pt>
                <c:pt idx="103">
                  <c:v>3.5017553999999999E-2</c:v>
                </c:pt>
                <c:pt idx="104">
                  <c:v>3.3389922000000002E-2</c:v>
                </c:pt>
                <c:pt idx="105">
                  <c:v>3.0617721000000001E-2</c:v>
                </c:pt>
                <c:pt idx="106">
                  <c:v>2.6692923E-2</c:v>
                </c:pt>
                <c:pt idx="107">
                  <c:v>2.228047E-2</c:v>
                </c:pt>
                <c:pt idx="108">
                  <c:v>1.6558653E-2</c:v>
                </c:pt>
                <c:pt idx="109">
                  <c:v>1.0198120999999999E-2</c:v>
                </c:pt>
                <c:pt idx="110">
                  <c:v>3.8892278000000001E-3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812-43AB-9999-AF11B1CDB356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[3]Sheet1!$D$83:$DT$83</c:f>
              <c:numCache>
                <c:formatCode>General</c:formatCode>
                <c:ptCount val="121"/>
                <c:pt idx="0">
                  <c:v>4.6749692000000002E-3</c:v>
                </c:pt>
                <c:pt idx="1">
                  <c:v>3.6923367999999999E-3</c:v>
                </c:pt>
                <c:pt idx="2">
                  <c:v>4.4458730000000004E-3</c:v>
                </c:pt>
                <c:pt idx="3">
                  <c:v>4.4758289999999997E-3</c:v>
                </c:pt>
                <c:pt idx="4">
                  <c:v>4.862346E-3</c:v>
                </c:pt>
                <c:pt idx="5">
                  <c:v>6.7360249999999997E-3</c:v>
                </c:pt>
                <c:pt idx="6">
                  <c:v>9.8936909999999996E-3</c:v>
                </c:pt>
                <c:pt idx="7">
                  <c:v>1.21394945E-2</c:v>
                </c:pt>
                <c:pt idx="8">
                  <c:v>1.0718396E-2</c:v>
                </c:pt>
                <c:pt idx="9">
                  <c:v>5.15453E-3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1.3034885E-3</c:v>
                </c:pt>
                <c:pt idx="15">
                  <c:v>6.7251343000000003E-3</c:v>
                </c:pt>
                <c:pt idx="16">
                  <c:v>1.0449297999999999E-2</c:v>
                </c:pt>
                <c:pt idx="17">
                  <c:v>9.9130199999999998E-3</c:v>
                </c:pt>
                <c:pt idx="18">
                  <c:v>5.8721922999999997E-3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5.3385949999999998E-3</c:v>
                </c:pt>
                <c:pt idx="27">
                  <c:v>1.0660663000000001E-2</c:v>
                </c:pt>
                <c:pt idx="28">
                  <c:v>1.5367469999999999E-2</c:v>
                </c:pt>
                <c:pt idx="29">
                  <c:v>1.9281304999999999E-2</c:v>
                </c:pt>
                <c:pt idx="30">
                  <c:v>2.2941699999999999E-2</c:v>
                </c:pt>
                <c:pt idx="31">
                  <c:v>2.6249511E-2</c:v>
                </c:pt>
                <c:pt idx="32">
                  <c:v>2.8990525999999999E-2</c:v>
                </c:pt>
                <c:pt idx="33">
                  <c:v>3.3329163000000002E-2</c:v>
                </c:pt>
                <c:pt idx="34">
                  <c:v>3.8985718000000003E-2</c:v>
                </c:pt>
                <c:pt idx="35">
                  <c:v>4.4920139999999997E-2</c:v>
                </c:pt>
                <c:pt idx="36">
                  <c:v>4.8195704999999998E-2</c:v>
                </c:pt>
                <c:pt idx="37">
                  <c:v>4.7149133000000003E-2</c:v>
                </c:pt>
                <c:pt idx="38">
                  <c:v>4.2164367000000001E-2</c:v>
                </c:pt>
                <c:pt idx="39">
                  <c:v>3.5811264000000002E-2</c:v>
                </c:pt>
                <c:pt idx="40">
                  <c:v>2.9273123000000002E-2</c:v>
                </c:pt>
                <c:pt idx="41">
                  <c:v>2.4315314000000001E-2</c:v>
                </c:pt>
                <c:pt idx="42">
                  <c:v>2.084217E-2</c:v>
                </c:pt>
                <c:pt idx="43">
                  <c:v>2.0131079999999999E-2</c:v>
                </c:pt>
                <c:pt idx="44">
                  <c:v>2.3360867E-2</c:v>
                </c:pt>
                <c:pt idx="45">
                  <c:v>2.8550958000000001E-2</c:v>
                </c:pt>
                <c:pt idx="46">
                  <c:v>3.2251920000000003E-2</c:v>
                </c:pt>
                <c:pt idx="47">
                  <c:v>3.2551307000000002E-2</c:v>
                </c:pt>
                <c:pt idx="48">
                  <c:v>3.1108072000000001E-2</c:v>
                </c:pt>
                <c:pt idx="49">
                  <c:v>3.0740179999999999E-2</c:v>
                </c:pt>
                <c:pt idx="50">
                  <c:v>3.1931161999999999E-2</c:v>
                </c:pt>
                <c:pt idx="51">
                  <c:v>3.4011208000000001E-2</c:v>
                </c:pt>
                <c:pt idx="52">
                  <c:v>3.5505376999999998E-2</c:v>
                </c:pt>
                <c:pt idx="53">
                  <c:v>3.4908250000000002E-2</c:v>
                </c:pt>
                <c:pt idx="54">
                  <c:v>3.2344427000000002E-2</c:v>
                </c:pt>
                <c:pt idx="55">
                  <c:v>3.0798600999999998E-2</c:v>
                </c:pt>
                <c:pt idx="56">
                  <c:v>3.2274015000000003E-2</c:v>
                </c:pt>
                <c:pt idx="57">
                  <c:v>3.8755126000000001E-2</c:v>
                </c:pt>
                <c:pt idx="58">
                  <c:v>4.8161816000000003E-2</c:v>
                </c:pt>
                <c:pt idx="59">
                  <c:v>5.5828250000000003E-2</c:v>
                </c:pt>
                <c:pt idx="60">
                  <c:v>5.8379390000000003E-2</c:v>
                </c:pt>
                <c:pt idx="61">
                  <c:v>5.7876247999999998E-2</c:v>
                </c:pt>
                <c:pt idx="62">
                  <c:v>5.7386577000000001E-2</c:v>
                </c:pt>
                <c:pt idx="63">
                  <c:v>5.7351995000000003E-2</c:v>
                </c:pt>
                <c:pt idx="64">
                  <c:v>5.4701819999999998E-2</c:v>
                </c:pt>
                <c:pt idx="65">
                  <c:v>4.8832529999999999E-2</c:v>
                </c:pt>
                <c:pt idx="66">
                  <c:v>4.5160855999999999E-2</c:v>
                </c:pt>
                <c:pt idx="67">
                  <c:v>4.8949353000000001E-2</c:v>
                </c:pt>
                <c:pt idx="68">
                  <c:v>5.7900242999999997E-2</c:v>
                </c:pt>
                <c:pt idx="69">
                  <c:v>6.2003813999999997E-2</c:v>
                </c:pt>
                <c:pt idx="70">
                  <c:v>5.4416039999999999E-2</c:v>
                </c:pt>
                <c:pt idx="71">
                  <c:v>3.7190128000000003E-2</c:v>
                </c:pt>
                <c:pt idx="72">
                  <c:v>1.9573376999999999E-2</c:v>
                </c:pt>
                <c:pt idx="73">
                  <c:v>9.1494530000000001E-3</c:v>
                </c:pt>
                <c:pt idx="74">
                  <c:v>7.6524996999999999E-3</c:v>
                </c:pt>
                <c:pt idx="75">
                  <c:v>1.1449822E-2</c:v>
                </c:pt>
                <c:pt idx="76">
                  <c:v>1.6678183999999999E-2</c:v>
                </c:pt>
                <c:pt idx="77">
                  <c:v>2.0938529000000001E-2</c:v>
                </c:pt>
                <c:pt idx="78">
                  <c:v>2.4908389999999999E-2</c:v>
                </c:pt>
                <c:pt idx="79">
                  <c:v>2.8729476E-2</c:v>
                </c:pt>
                <c:pt idx="80">
                  <c:v>2.9915368000000001E-2</c:v>
                </c:pt>
                <c:pt idx="81">
                  <c:v>2.5711827E-2</c:v>
                </c:pt>
                <c:pt idx="82">
                  <c:v>1.563407E-2</c:v>
                </c:pt>
                <c:pt idx="83">
                  <c:v>2.9884590000000002E-3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4.4755790000000004E-3</c:v>
                </c:pt>
                <c:pt idx="88">
                  <c:v>1.6163460000000001E-2</c:v>
                </c:pt>
                <c:pt idx="89">
                  <c:v>2.6155774E-2</c:v>
                </c:pt>
                <c:pt idx="90">
                  <c:v>3.2866817E-2</c:v>
                </c:pt>
                <c:pt idx="91">
                  <c:v>3.6441647000000001E-2</c:v>
                </c:pt>
                <c:pt idx="92">
                  <c:v>3.6468957000000003E-2</c:v>
                </c:pt>
                <c:pt idx="93">
                  <c:v>3.4976243999999997E-2</c:v>
                </c:pt>
                <c:pt idx="94">
                  <c:v>3.2945808E-2</c:v>
                </c:pt>
                <c:pt idx="95">
                  <c:v>3.0225432E-2</c:v>
                </c:pt>
                <c:pt idx="96">
                  <c:v>3.015485E-2</c:v>
                </c:pt>
                <c:pt idx="97">
                  <c:v>3.1315500000000003E-2</c:v>
                </c:pt>
                <c:pt idx="98">
                  <c:v>3.2830934999999999E-2</c:v>
                </c:pt>
                <c:pt idx="99">
                  <c:v>3.4277997999999997E-2</c:v>
                </c:pt>
                <c:pt idx="100">
                  <c:v>3.573337E-2</c:v>
                </c:pt>
                <c:pt idx="101">
                  <c:v>3.5976842000000002E-2</c:v>
                </c:pt>
                <c:pt idx="102">
                  <c:v>3.5543445E-2</c:v>
                </c:pt>
                <c:pt idx="103">
                  <c:v>3.4864340000000001E-2</c:v>
                </c:pt>
                <c:pt idx="104">
                  <c:v>3.3013143000000002E-2</c:v>
                </c:pt>
                <c:pt idx="105">
                  <c:v>3.0079903000000002E-2</c:v>
                </c:pt>
                <c:pt idx="106">
                  <c:v>2.605149E-2</c:v>
                </c:pt>
                <c:pt idx="107">
                  <c:v>2.1595052E-2</c:v>
                </c:pt>
                <c:pt idx="108">
                  <c:v>1.5853219000000002E-2</c:v>
                </c:pt>
                <c:pt idx="109">
                  <c:v>9.4949849999999992E-3</c:v>
                </c:pt>
                <c:pt idx="110">
                  <c:v>3.1978772000000001E-3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812-43AB-9999-AF11B1CDB356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[3]Sheet1!$D$84:$DT$84</c:f>
              <c:numCache>
                <c:formatCode>General</c:formatCode>
                <c:ptCount val="121"/>
                <c:pt idx="0">
                  <c:v>3.7861800000000001E-3</c:v>
                </c:pt>
                <c:pt idx="1">
                  <c:v>3.1790049999999999E-3</c:v>
                </c:pt>
                <c:pt idx="2">
                  <c:v>4.5540067E-3</c:v>
                </c:pt>
                <c:pt idx="3">
                  <c:v>4.9567353E-3</c:v>
                </c:pt>
                <c:pt idx="4">
                  <c:v>5.2448212999999999E-3</c:v>
                </c:pt>
                <c:pt idx="5">
                  <c:v>6.6417500000000001E-3</c:v>
                </c:pt>
                <c:pt idx="6">
                  <c:v>9.2456789999999997E-3</c:v>
                </c:pt>
                <c:pt idx="7">
                  <c:v>1.1196074E-2</c:v>
                </c:pt>
                <c:pt idx="8">
                  <c:v>9.8796249999999995E-3</c:v>
                </c:pt>
                <c:pt idx="9">
                  <c:v>4.6868635999999997E-3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9.5799999999999998E-4</c:v>
                </c:pt>
                <c:pt idx="15">
                  <c:v>6.0872473000000002E-3</c:v>
                </c:pt>
                <c:pt idx="16">
                  <c:v>9.7984639999999998E-3</c:v>
                </c:pt>
                <c:pt idx="17">
                  <c:v>9.4375899999999992E-3</c:v>
                </c:pt>
                <c:pt idx="18">
                  <c:v>5.5503747000000001E-3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5.4063490000000004E-3</c:v>
                </c:pt>
                <c:pt idx="27">
                  <c:v>1.0865141E-2</c:v>
                </c:pt>
                <c:pt idx="28">
                  <c:v>1.5544518E-2</c:v>
                </c:pt>
                <c:pt idx="29">
                  <c:v>1.9418175999999999E-2</c:v>
                </c:pt>
                <c:pt idx="30">
                  <c:v>2.3132453000000001E-2</c:v>
                </c:pt>
                <c:pt idx="31">
                  <c:v>2.6597526E-2</c:v>
                </c:pt>
                <c:pt idx="32">
                  <c:v>2.9468952E-2</c:v>
                </c:pt>
                <c:pt idx="33">
                  <c:v>3.3817532999999997E-2</c:v>
                </c:pt>
                <c:pt idx="34">
                  <c:v>3.9316215000000002E-2</c:v>
                </c:pt>
                <c:pt idx="35">
                  <c:v>4.5006454000000001E-2</c:v>
                </c:pt>
                <c:pt idx="36">
                  <c:v>4.8101906E-2</c:v>
                </c:pt>
                <c:pt idx="37">
                  <c:v>4.7042175999999998E-2</c:v>
                </c:pt>
                <c:pt idx="38">
                  <c:v>4.2243182999999997E-2</c:v>
                </c:pt>
                <c:pt idx="39">
                  <c:v>3.6001209999999999E-2</c:v>
                </c:pt>
                <c:pt idx="40">
                  <c:v>2.9254308E-2</c:v>
                </c:pt>
                <c:pt idx="41">
                  <c:v>2.3958448E-2</c:v>
                </c:pt>
                <c:pt idx="42">
                  <c:v>2.0226428000000001E-2</c:v>
                </c:pt>
                <c:pt idx="43">
                  <c:v>1.9518679000000001E-2</c:v>
                </c:pt>
                <c:pt idx="44">
                  <c:v>2.2870814E-2</c:v>
                </c:pt>
                <c:pt idx="45">
                  <c:v>2.8194157000000001E-2</c:v>
                </c:pt>
                <c:pt idx="46">
                  <c:v>3.1968391999999998E-2</c:v>
                </c:pt>
                <c:pt idx="47">
                  <c:v>3.2286275000000003E-2</c:v>
                </c:pt>
                <c:pt idx="48">
                  <c:v>3.0857747000000001E-2</c:v>
                </c:pt>
                <c:pt idx="49">
                  <c:v>3.0549786999999998E-2</c:v>
                </c:pt>
                <c:pt idx="50">
                  <c:v>3.1894837000000002E-2</c:v>
                </c:pt>
                <c:pt idx="51">
                  <c:v>3.4240883E-2</c:v>
                </c:pt>
                <c:pt idx="52">
                  <c:v>3.5998580000000002E-2</c:v>
                </c:pt>
                <c:pt idx="53">
                  <c:v>3.5538130000000001E-2</c:v>
                </c:pt>
                <c:pt idx="54">
                  <c:v>3.2900337000000002E-2</c:v>
                </c:pt>
                <c:pt idx="55">
                  <c:v>3.1197453E-2</c:v>
                </c:pt>
                <c:pt idx="56">
                  <c:v>3.2501053000000002E-2</c:v>
                </c:pt>
                <c:pt idx="57">
                  <c:v>3.8828782999999999E-2</c:v>
                </c:pt>
                <c:pt idx="58">
                  <c:v>4.8019630000000001E-2</c:v>
                </c:pt>
                <c:pt idx="59">
                  <c:v>5.5423737000000001E-2</c:v>
                </c:pt>
                <c:pt idx="60">
                  <c:v>5.778788E-2</c:v>
                </c:pt>
                <c:pt idx="61">
                  <c:v>5.7268220000000002E-2</c:v>
                </c:pt>
                <c:pt idx="62">
                  <c:v>5.6910820000000001E-2</c:v>
                </c:pt>
                <c:pt idx="63">
                  <c:v>5.7052110000000003E-2</c:v>
                </c:pt>
                <c:pt idx="64">
                  <c:v>5.4503906999999997E-2</c:v>
                </c:pt>
                <c:pt idx="65">
                  <c:v>4.8716786999999998E-2</c:v>
                </c:pt>
                <c:pt idx="66">
                  <c:v>4.5209422999999999E-2</c:v>
                </c:pt>
                <c:pt idx="67">
                  <c:v>4.9277019999999998E-2</c:v>
                </c:pt>
                <c:pt idx="68">
                  <c:v>5.8414593000000001E-2</c:v>
                </c:pt>
                <c:pt idx="69">
                  <c:v>6.2476539999999997E-2</c:v>
                </c:pt>
                <c:pt idx="70">
                  <c:v>5.4629005000000001E-2</c:v>
                </c:pt>
                <c:pt idx="71">
                  <c:v>3.7134476E-2</c:v>
                </c:pt>
                <c:pt idx="72">
                  <c:v>1.9377904000000001E-2</c:v>
                </c:pt>
                <c:pt idx="73">
                  <c:v>8.8687839999999993E-3</c:v>
                </c:pt>
                <c:pt idx="74">
                  <c:v>7.2208530000000002E-3</c:v>
                </c:pt>
                <c:pt idx="75">
                  <c:v>1.0914510000000001E-2</c:v>
                </c:pt>
                <c:pt idx="76">
                  <c:v>1.6330646000000001E-2</c:v>
                </c:pt>
                <c:pt idx="77">
                  <c:v>2.1087847999999999E-2</c:v>
                </c:pt>
                <c:pt idx="78">
                  <c:v>2.5555775999999999E-2</c:v>
                </c:pt>
                <c:pt idx="79">
                  <c:v>2.9530900999999998E-2</c:v>
                </c:pt>
                <c:pt idx="80">
                  <c:v>3.0471943000000001E-2</c:v>
                </c:pt>
                <c:pt idx="81">
                  <c:v>2.5838472000000001E-2</c:v>
                </c:pt>
                <c:pt idx="82">
                  <c:v>1.5391401000000001E-2</c:v>
                </c:pt>
                <c:pt idx="83">
                  <c:v>2.5676428E-3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4.5021432000000002E-3</c:v>
                </c:pt>
                <c:pt idx="88">
                  <c:v>1.6300367E-2</c:v>
                </c:pt>
                <c:pt idx="89">
                  <c:v>2.6354711999999999E-2</c:v>
                </c:pt>
                <c:pt idx="90">
                  <c:v>3.3105750000000003E-2</c:v>
                </c:pt>
                <c:pt idx="91">
                  <c:v>3.6728799999999999E-2</c:v>
                </c:pt>
                <c:pt idx="92">
                  <c:v>3.6702209999999999E-2</c:v>
                </c:pt>
                <c:pt idx="93">
                  <c:v>3.5044180000000001E-2</c:v>
                </c:pt>
                <c:pt idx="94">
                  <c:v>3.2737189999999999E-2</c:v>
                </c:pt>
                <c:pt idx="95">
                  <c:v>2.9763896000000001E-2</c:v>
                </c:pt>
                <c:pt idx="96">
                  <c:v>2.9507115E-2</c:v>
                </c:pt>
                <c:pt idx="97">
                  <c:v>3.0615715000000002E-2</c:v>
                </c:pt>
                <c:pt idx="98">
                  <c:v>3.2225574999999999E-2</c:v>
                </c:pt>
                <c:pt idx="99">
                  <c:v>3.3882618000000003E-2</c:v>
                </c:pt>
                <c:pt idx="100">
                  <c:v>3.5602929999999998E-2</c:v>
                </c:pt>
                <c:pt idx="101">
                  <c:v>3.6081639999999998E-2</c:v>
                </c:pt>
                <c:pt idx="102">
                  <c:v>3.5881896000000003E-2</c:v>
                </c:pt>
                <c:pt idx="103">
                  <c:v>3.5361152E-2</c:v>
                </c:pt>
                <c:pt idx="104">
                  <c:v>3.3607695E-2</c:v>
                </c:pt>
                <c:pt idx="105">
                  <c:v>3.0719192999999999E-2</c:v>
                </c:pt>
                <c:pt idx="106">
                  <c:v>2.6687995999999999E-2</c:v>
                </c:pt>
                <c:pt idx="107">
                  <c:v>2.2212780000000001E-2</c:v>
                </c:pt>
                <c:pt idx="108">
                  <c:v>1.6390780000000001E-2</c:v>
                </c:pt>
                <c:pt idx="109">
                  <c:v>9.943805E-3</c:v>
                </c:pt>
                <c:pt idx="110">
                  <c:v>3.5561109999999998E-3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812-43AB-9999-AF11B1CDB356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[3]Sheet1!$D$85:$DT$85</c:f>
              <c:numCache>
                <c:formatCode>General</c:formatCode>
                <c:ptCount val="121"/>
                <c:pt idx="0">
                  <c:v>5.0829216E-3</c:v>
                </c:pt>
                <c:pt idx="1">
                  <c:v>3.8661268E-3</c:v>
                </c:pt>
                <c:pt idx="2">
                  <c:v>4.7896689999999999E-3</c:v>
                </c:pt>
                <c:pt idx="3">
                  <c:v>4.4152890000000002E-3</c:v>
                </c:pt>
                <c:pt idx="4">
                  <c:v>4.176005E-3</c:v>
                </c:pt>
                <c:pt idx="5">
                  <c:v>5.4262922999999998E-3</c:v>
                </c:pt>
                <c:pt idx="6">
                  <c:v>8.4014580000000005E-3</c:v>
                </c:pt>
                <c:pt idx="7">
                  <c:v>1.1080738999999999E-2</c:v>
                </c:pt>
                <c:pt idx="8">
                  <c:v>1.0343063E-2</c:v>
                </c:pt>
                <c:pt idx="9">
                  <c:v>5.1904973000000002E-3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1.3297381E-3</c:v>
                </c:pt>
                <c:pt idx="15">
                  <c:v>7.0511866000000003E-3</c:v>
                </c:pt>
                <c:pt idx="16">
                  <c:v>1.1012717999999999E-2</c:v>
                </c:pt>
                <c:pt idx="17">
                  <c:v>1.0458955000000001E-2</c:v>
                </c:pt>
                <c:pt idx="18">
                  <c:v>6.1221736999999997E-3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4.7750706000000004E-3</c:v>
                </c:pt>
                <c:pt idx="27">
                  <c:v>1.0236497000000001E-2</c:v>
                </c:pt>
                <c:pt idx="28">
                  <c:v>1.507845E-2</c:v>
                </c:pt>
                <c:pt idx="29">
                  <c:v>1.9192368000000001E-2</c:v>
                </c:pt>
                <c:pt idx="30">
                  <c:v>2.3170639999999999E-2</c:v>
                </c:pt>
                <c:pt idx="31">
                  <c:v>2.6848667999999999E-2</c:v>
                </c:pt>
                <c:pt idx="32">
                  <c:v>2.9820088000000002E-2</c:v>
                </c:pt>
                <c:pt idx="33">
                  <c:v>3.4100103999999999E-2</c:v>
                </c:pt>
                <c:pt idx="34">
                  <c:v>3.9292775000000002E-2</c:v>
                </c:pt>
                <c:pt idx="35">
                  <c:v>4.4406521999999997E-2</c:v>
                </c:pt>
                <c:pt idx="36">
                  <c:v>4.6797335000000002E-2</c:v>
                </c:pt>
                <c:pt idx="37">
                  <c:v>4.5040182999999998E-2</c:v>
                </c:pt>
                <c:pt idx="38">
                  <c:v>3.9782631999999998E-2</c:v>
                </c:pt>
                <c:pt idx="39">
                  <c:v>3.324597E-2</c:v>
                </c:pt>
                <c:pt idx="40">
                  <c:v>2.6433459999999999E-2</c:v>
                </c:pt>
                <c:pt idx="41">
                  <c:v>2.1418712999999999E-2</c:v>
                </c:pt>
                <c:pt idx="42">
                  <c:v>1.8105515999999999E-2</c:v>
                </c:pt>
                <c:pt idx="43">
                  <c:v>1.7860786999999999E-2</c:v>
                </c:pt>
                <c:pt idx="44">
                  <c:v>2.1630222000000001E-2</c:v>
                </c:pt>
                <c:pt idx="45">
                  <c:v>2.7303261999999998E-2</c:v>
                </c:pt>
                <c:pt idx="46">
                  <c:v>3.1538554000000003E-2</c:v>
                </c:pt>
                <c:pt idx="47">
                  <c:v>3.2436057999999997E-2</c:v>
                </c:pt>
                <c:pt idx="48">
                  <c:v>3.1406753000000003E-2</c:v>
                </c:pt>
                <c:pt idx="49">
                  <c:v>3.1089641000000001E-2</c:v>
                </c:pt>
                <c:pt idx="50">
                  <c:v>3.208312E-2</c:v>
                </c:pt>
                <c:pt idx="51">
                  <c:v>3.420049E-2</c:v>
                </c:pt>
                <c:pt idx="52">
                  <c:v>3.6064815E-2</c:v>
                </c:pt>
                <c:pt idx="53">
                  <c:v>3.5807114000000001E-2</c:v>
                </c:pt>
                <c:pt idx="54">
                  <c:v>3.3004581999999998E-2</c:v>
                </c:pt>
                <c:pt idx="55">
                  <c:v>3.0568669999999999E-2</c:v>
                </c:pt>
                <c:pt idx="56">
                  <c:v>3.0930574999999998E-2</c:v>
                </c:pt>
                <c:pt idx="57">
                  <c:v>3.6587733999999997E-2</c:v>
                </c:pt>
                <c:pt idx="58">
                  <c:v>4.559734E-2</c:v>
                </c:pt>
                <c:pt idx="59">
                  <c:v>5.326529E-2</c:v>
                </c:pt>
                <c:pt idx="60">
                  <c:v>5.6056215999999999E-2</c:v>
                </c:pt>
                <c:pt idx="61">
                  <c:v>5.5934213000000003E-2</c:v>
                </c:pt>
                <c:pt idx="62">
                  <c:v>5.5872098000000002E-2</c:v>
                </c:pt>
                <c:pt idx="63">
                  <c:v>5.6308754000000003E-2</c:v>
                </c:pt>
                <c:pt idx="64">
                  <c:v>5.4178909999999997E-2</c:v>
                </c:pt>
                <c:pt idx="65">
                  <c:v>4.8867705999999997E-2</c:v>
                </c:pt>
                <c:pt idx="66">
                  <c:v>4.5706730000000001E-2</c:v>
                </c:pt>
                <c:pt idx="67">
                  <c:v>4.9878813000000001E-2</c:v>
                </c:pt>
                <c:pt idx="68">
                  <c:v>5.8938525999999998E-2</c:v>
                </c:pt>
                <c:pt idx="69">
                  <c:v>6.2905534999999999E-2</c:v>
                </c:pt>
                <c:pt idx="70">
                  <c:v>5.4992985000000001E-2</c:v>
                </c:pt>
                <c:pt idx="71">
                  <c:v>3.7477966000000001E-2</c:v>
                </c:pt>
                <c:pt idx="72">
                  <c:v>1.9880073000000002E-2</c:v>
                </c:pt>
                <c:pt idx="73">
                  <c:v>9.8637039999999992E-3</c:v>
                </c:pt>
                <c:pt idx="74">
                  <c:v>8.9473820000000003E-3</c:v>
                </c:pt>
                <c:pt idx="75">
                  <c:v>1.3187829999999999E-2</c:v>
                </c:pt>
                <c:pt idx="76">
                  <c:v>1.8547582999999999E-2</c:v>
                </c:pt>
                <c:pt idx="77">
                  <c:v>2.2599966999999999E-2</c:v>
                </c:pt>
                <c:pt idx="78">
                  <c:v>2.6123917E-2</c:v>
                </c:pt>
                <c:pt idx="79">
                  <c:v>2.9313144999999999E-2</c:v>
                </c:pt>
                <c:pt idx="80">
                  <c:v>2.9738787999999999E-2</c:v>
                </c:pt>
                <c:pt idx="81">
                  <c:v>2.484778E-2</c:v>
                </c:pt>
                <c:pt idx="82">
                  <c:v>1.4405131E-2</c:v>
                </c:pt>
                <c:pt idx="83">
                  <c:v>1.8428278000000001E-3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4.0904883999999999E-3</c:v>
                </c:pt>
                <c:pt idx="88">
                  <c:v>1.5228488E-2</c:v>
                </c:pt>
                <c:pt idx="89">
                  <c:v>2.4620039999999999E-2</c:v>
                </c:pt>
                <c:pt idx="90">
                  <c:v>3.1054867E-2</c:v>
                </c:pt>
                <c:pt idx="91">
                  <c:v>3.4827906999999998E-2</c:v>
                </c:pt>
                <c:pt idx="92">
                  <c:v>3.5316154000000002E-2</c:v>
                </c:pt>
                <c:pt idx="93">
                  <c:v>3.4176133999999997E-2</c:v>
                </c:pt>
                <c:pt idx="94">
                  <c:v>3.2307570000000001E-2</c:v>
                </c:pt>
                <c:pt idx="95">
                  <c:v>2.9695075000000001E-2</c:v>
                </c:pt>
                <c:pt idx="96">
                  <c:v>2.9635248999999999E-2</c:v>
                </c:pt>
                <c:pt idx="97">
                  <c:v>3.0850552E-2</c:v>
                </c:pt>
                <c:pt idx="98">
                  <c:v>3.2563515000000001E-2</c:v>
                </c:pt>
                <c:pt idx="99">
                  <c:v>3.4269719999999997E-2</c:v>
                </c:pt>
                <c:pt idx="100">
                  <c:v>3.5913892000000003E-2</c:v>
                </c:pt>
                <c:pt idx="101">
                  <c:v>3.6185764000000002E-2</c:v>
                </c:pt>
                <c:pt idx="102">
                  <c:v>3.5935941999999998E-2</c:v>
                </c:pt>
                <c:pt idx="103">
                  <c:v>3.5327539999999998E-2</c:v>
                </c:pt>
                <c:pt idx="104">
                  <c:v>3.3477053E-2</c:v>
                </c:pt>
                <c:pt idx="105">
                  <c:v>3.0507058E-2</c:v>
                </c:pt>
                <c:pt idx="106">
                  <c:v>2.6421389999999999E-2</c:v>
                </c:pt>
                <c:pt idx="107">
                  <c:v>2.1978008E-2</c:v>
                </c:pt>
                <c:pt idx="108">
                  <c:v>1.6152046999999999E-2</c:v>
                </c:pt>
                <c:pt idx="109">
                  <c:v>9.7553350000000004E-3</c:v>
                </c:pt>
                <c:pt idx="110">
                  <c:v>3.4522791E-3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812-43AB-9999-AF11B1CDB356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[3]Sheet1!$D$86:$DT$86</c:f>
              <c:numCache>
                <c:formatCode>General</c:formatCode>
                <c:ptCount val="121"/>
                <c:pt idx="0">
                  <c:v>4.751885E-3</c:v>
                </c:pt>
                <c:pt idx="1">
                  <c:v>3.4969889999999998E-3</c:v>
                </c:pt>
                <c:pt idx="2">
                  <c:v>4.5142059999999998E-3</c:v>
                </c:pt>
                <c:pt idx="3">
                  <c:v>3.9731020000000001E-3</c:v>
                </c:pt>
                <c:pt idx="4">
                  <c:v>3.7880815000000002E-3</c:v>
                </c:pt>
                <c:pt idx="5">
                  <c:v>5.2352604000000004E-3</c:v>
                </c:pt>
                <c:pt idx="6">
                  <c:v>8.1477530000000006E-3</c:v>
                </c:pt>
                <c:pt idx="7">
                  <c:v>1.0537266E-2</c:v>
                </c:pt>
                <c:pt idx="8">
                  <c:v>9.5358300000000003E-3</c:v>
                </c:pt>
                <c:pt idx="9">
                  <c:v>4.5843272999999997E-3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1.4804213999999999E-3</c:v>
                </c:pt>
                <c:pt idx="15">
                  <c:v>6.8404796000000002E-3</c:v>
                </c:pt>
                <c:pt idx="16">
                  <c:v>1.0779337E-2</c:v>
                </c:pt>
                <c:pt idx="17">
                  <c:v>1.0484742E-2</c:v>
                </c:pt>
                <c:pt idx="18">
                  <c:v>6.4331292999999998E-3</c:v>
                </c:pt>
                <c:pt idx="19">
                  <c:v>2.0699999999999999E-4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3.8714486000000002E-3</c:v>
                </c:pt>
                <c:pt idx="27">
                  <c:v>9.4872840000000003E-3</c:v>
                </c:pt>
                <c:pt idx="28">
                  <c:v>1.4611275E-2</c:v>
                </c:pt>
                <c:pt idx="29">
                  <c:v>1.8916285000000001E-2</c:v>
                </c:pt>
                <c:pt idx="30">
                  <c:v>2.3106990000000001E-2</c:v>
                </c:pt>
                <c:pt idx="31">
                  <c:v>2.6958375999999999E-2</c:v>
                </c:pt>
                <c:pt idx="32">
                  <c:v>2.9997386000000001E-2</c:v>
                </c:pt>
                <c:pt idx="33">
                  <c:v>3.4276205999999997E-2</c:v>
                </c:pt>
                <c:pt idx="34">
                  <c:v>3.936982E-2</c:v>
                </c:pt>
                <c:pt idx="35">
                  <c:v>4.4269404999999998E-2</c:v>
                </c:pt>
                <c:pt idx="36">
                  <c:v>4.626678E-2</c:v>
                </c:pt>
                <c:pt idx="37">
                  <c:v>4.3976735000000003E-2</c:v>
                </c:pt>
                <c:pt idx="38">
                  <c:v>3.8259514000000001E-2</c:v>
                </c:pt>
                <c:pt idx="39">
                  <c:v>3.1480029999999999E-2</c:v>
                </c:pt>
                <c:pt idx="40">
                  <c:v>2.4582453000000001E-2</c:v>
                </c:pt>
                <c:pt idx="41">
                  <c:v>1.9777570000000001E-2</c:v>
                </c:pt>
                <c:pt idx="42">
                  <c:v>1.6818092999999999E-2</c:v>
                </c:pt>
                <c:pt idx="43">
                  <c:v>1.7012645E-2</c:v>
                </c:pt>
                <c:pt idx="44">
                  <c:v>2.1015694000000001E-2</c:v>
                </c:pt>
                <c:pt idx="45">
                  <c:v>2.6654101999999999E-2</c:v>
                </c:pt>
                <c:pt idx="46">
                  <c:v>3.0695235000000001E-2</c:v>
                </c:pt>
                <c:pt idx="47">
                  <c:v>3.145353E-2</c:v>
                </c:pt>
                <c:pt idx="48">
                  <c:v>3.0502616999999999E-2</c:v>
                </c:pt>
                <c:pt idx="49">
                  <c:v>3.0525196000000001E-2</c:v>
                </c:pt>
                <c:pt idx="50">
                  <c:v>3.2034304E-2</c:v>
                </c:pt>
                <c:pt idx="51">
                  <c:v>3.4659165999999998E-2</c:v>
                </c:pt>
                <c:pt idx="52">
                  <c:v>3.6831487000000003E-2</c:v>
                </c:pt>
                <c:pt idx="53">
                  <c:v>3.6564230000000003E-2</c:v>
                </c:pt>
                <c:pt idx="54">
                  <c:v>3.3423125999999997E-2</c:v>
                </c:pt>
                <c:pt idx="55">
                  <c:v>3.0427421999999999E-2</c:v>
                </c:pt>
                <c:pt idx="56">
                  <c:v>3.0165338999999999E-2</c:v>
                </c:pt>
                <c:pt idx="57">
                  <c:v>3.5157389999999997E-2</c:v>
                </c:pt>
                <c:pt idx="58">
                  <c:v>4.3522987999999999E-2</c:v>
                </c:pt>
                <c:pt idx="59">
                  <c:v>5.0820394999999997E-2</c:v>
                </c:pt>
                <c:pt idx="60">
                  <c:v>5.3691518000000001E-2</c:v>
                </c:pt>
                <c:pt idx="61">
                  <c:v>5.4145093999999998E-2</c:v>
                </c:pt>
                <c:pt idx="62">
                  <c:v>5.4992996000000002E-2</c:v>
                </c:pt>
                <c:pt idx="63">
                  <c:v>5.6467440000000001E-2</c:v>
                </c:pt>
                <c:pt idx="64">
                  <c:v>5.5229100000000003E-2</c:v>
                </c:pt>
                <c:pt idx="65">
                  <c:v>5.0385146999999998E-2</c:v>
                </c:pt>
                <c:pt idx="66">
                  <c:v>4.7060557000000003E-2</c:v>
                </c:pt>
                <c:pt idx="67">
                  <c:v>5.0457443999999997E-2</c:v>
                </c:pt>
                <c:pt idx="68">
                  <c:v>5.845388E-2</c:v>
                </c:pt>
                <c:pt idx="69">
                  <c:v>6.1557315000000001E-2</c:v>
                </c:pt>
                <c:pt idx="70">
                  <c:v>5.3371474000000002E-2</c:v>
                </c:pt>
                <c:pt idx="71">
                  <c:v>3.6345214000000001E-2</c:v>
                </c:pt>
                <c:pt idx="72">
                  <c:v>1.9844653E-2</c:v>
                </c:pt>
                <c:pt idx="73">
                  <c:v>1.1146081E-2</c:v>
                </c:pt>
                <c:pt idx="74">
                  <c:v>1.1270373E-2</c:v>
                </c:pt>
                <c:pt idx="75">
                  <c:v>1.588724E-2</c:v>
                </c:pt>
                <c:pt idx="76">
                  <c:v>2.0883782E-2</c:v>
                </c:pt>
                <c:pt idx="77">
                  <c:v>2.4053372E-2</c:v>
                </c:pt>
                <c:pt idx="78">
                  <c:v>2.6554347999999998E-2</c:v>
                </c:pt>
                <c:pt idx="79">
                  <c:v>2.8880103000000001E-2</c:v>
                </c:pt>
                <c:pt idx="80">
                  <c:v>2.8724203E-2</c:v>
                </c:pt>
                <c:pt idx="81">
                  <c:v>2.3548369999999999E-2</c:v>
                </c:pt>
                <c:pt idx="82">
                  <c:v>1.3159475E-2</c:v>
                </c:pt>
                <c:pt idx="83">
                  <c:v>9.6900000000000003E-4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3.8786822000000001E-3</c:v>
                </c:pt>
                <c:pt idx="88">
                  <c:v>1.4425242E-2</c:v>
                </c:pt>
                <c:pt idx="89">
                  <c:v>2.3233225999999999E-2</c:v>
                </c:pt>
                <c:pt idx="90">
                  <c:v>2.927691E-2</c:v>
                </c:pt>
                <c:pt idx="91">
                  <c:v>3.2930279999999999E-2</c:v>
                </c:pt>
                <c:pt idx="92">
                  <c:v>3.3620259999999999E-2</c:v>
                </c:pt>
                <c:pt idx="93">
                  <c:v>3.2835726000000003E-2</c:v>
                </c:pt>
                <c:pt idx="94">
                  <c:v>3.1453202999999999E-2</c:v>
                </c:pt>
                <c:pt idx="95">
                  <c:v>2.9499568E-2</c:v>
                </c:pt>
                <c:pt idx="96">
                  <c:v>3.0129585E-2</c:v>
                </c:pt>
                <c:pt idx="97">
                  <c:v>3.1921397999999997E-2</c:v>
                </c:pt>
                <c:pt idx="98">
                  <c:v>3.4018359999999997E-2</c:v>
                </c:pt>
                <c:pt idx="99">
                  <c:v>3.5804049999999997E-2</c:v>
                </c:pt>
                <c:pt idx="100">
                  <c:v>3.716887E-2</c:v>
                </c:pt>
                <c:pt idx="101">
                  <c:v>3.696261E-2</c:v>
                </c:pt>
                <c:pt idx="102">
                  <c:v>3.6186746999999998E-2</c:v>
                </c:pt>
                <c:pt idx="103">
                  <c:v>3.5004140000000003E-2</c:v>
                </c:pt>
                <c:pt idx="104">
                  <c:v>3.2601695999999999E-2</c:v>
                </c:pt>
                <c:pt idx="105">
                  <c:v>2.915651E-2</c:v>
                </c:pt>
                <c:pt idx="106">
                  <c:v>2.4696942E-2</c:v>
                </c:pt>
                <c:pt idx="107">
                  <c:v>2.0002618E-2</c:v>
                </c:pt>
                <c:pt idx="108">
                  <c:v>1.4051087E-2</c:v>
                </c:pt>
                <c:pt idx="109">
                  <c:v>7.6643134999999996E-3</c:v>
                </c:pt>
                <c:pt idx="110">
                  <c:v>1.4710054E-3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E812-43AB-9999-AF11B1CDB356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[3]Sheet1!$D$87:$DT$87</c:f>
              <c:numCache>
                <c:formatCode>General</c:formatCode>
                <c:ptCount val="121"/>
                <c:pt idx="0">
                  <c:v>5.6278190000000001E-3</c:v>
                </c:pt>
                <c:pt idx="1">
                  <c:v>4.2979280000000003E-3</c:v>
                </c:pt>
                <c:pt idx="2">
                  <c:v>5.4687913999999999E-3</c:v>
                </c:pt>
                <c:pt idx="3">
                  <c:v>4.4442186999999996E-3</c:v>
                </c:pt>
                <c:pt idx="4">
                  <c:v>3.4107016000000001E-3</c:v>
                </c:pt>
                <c:pt idx="5">
                  <c:v>3.8394756E-3</c:v>
                </c:pt>
                <c:pt idx="6">
                  <c:v>6.1242279999999998E-3</c:v>
                </c:pt>
                <c:pt idx="7">
                  <c:v>8.7500049999999999E-3</c:v>
                </c:pt>
                <c:pt idx="8">
                  <c:v>8.7307930000000006E-3</c:v>
                </c:pt>
                <c:pt idx="9">
                  <c:v>4.9505749999999996E-3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1.447594E-3</c:v>
                </c:pt>
                <c:pt idx="15">
                  <c:v>7.0184050000000001E-3</c:v>
                </c:pt>
                <c:pt idx="16">
                  <c:v>1.1295944E-2</c:v>
                </c:pt>
                <c:pt idx="17">
                  <c:v>1.1225259E-2</c:v>
                </c:pt>
                <c:pt idx="18">
                  <c:v>7.1873889999999998E-3</c:v>
                </c:pt>
                <c:pt idx="19">
                  <c:v>7.0399999999999998E-4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3.6965871999999999E-3</c:v>
                </c:pt>
                <c:pt idx="27">
                  <c:v>9.3967709999999999E-3</c:v>
                </c:pt>
                <c:pt idx="28">
                  <c:v>1.4599189E-2</c:v>
                </c:pt>
                <c:pt idx="29">
                  <c:v>1.905954E-2</c:v>
                </c:pt>
                <c:pt idx="30">
                  <c:v>2.3479808000000001E-2</c:v>
                </c:pt>
                <c:pt idx="31">
                  <c:v>2.7385388E-2</c:v>
                </c:pt>
                <c:pt idx="32">
                  <c:v>3.0140242000000001E-2</c:v>
                </c:pt>
                <c:pt idx="33">
                  <c:v>3.3908795999999998E-2</c:v>
                </c:pt>
                <c:pt idx="34">
                  <c:v>3.861175E-2</c:v>
                </c:pt>
                <c:pt idx="35">
                  <c:v>4.336947E-2</c:v>
                </c:pt>
                <c:pt idx="36">
                  <c:v>4.5398637999999998E-2</c:v>
                </c:pt>
                <c:pt idx="37">
                  <c:v>4.2929734999999997E-2</c:v>
                </c:pt>
                <c:pt idx="38">
                  <c:v>3.6854744000000002E-2</c:v>
                </c:pt>
                <c:pt idx="39">
                  <c:v>2.9671646999999999E-2</c:v>
                </c:pt>
                <c:pt idx="40">
                  <c:v>2.2565973999999999E-2</c:v>
                </c:pt>
                <c:pt idx="41">
                  <c:v>1.7570663E-2</c:v>
                </c:pt>
                <c:pt idx="42">
                  <c:v>1.4574200000000001E-2</c:v>
                </c:pt>
                <c:pt idx="43">
                  <c:v>1.501708E-2</c:v>
                </c:pt>
                <c:pt idx="44">
                  <c:v>1.9497148999999998E-2</c:v>
                </c:pt>
                <c:pt idx="45">
                  <c:v>2.5651103000000001E-2</c:v>
                </c:pt>
                <c:pt idx="46">
                  <c:v>3.0021473999999999E-2</c:v>
                </c:pt>
                <c:pt idx="47">
                  <c:v>3.0993630000000001E-2</c:v>
                </c:pt>
                <c:pt idx="48">
                  <c:v>3.0383719999999999E-2</c:v>
                </c:pt>
                <c:pt idx="49">
                  <c:v>3.0747627999999999E-2</c:v>
                </c:pt>
                <c:pt idx="50">
                  <c:v>3.2428417000000001E-2</c:v>
                </c:pt>
                <c:pt idx="51">
                  <c:v>3.5105770000000001E-2</c:v>
                </c:pt>
                <c:pt idx="52">
                  <c:v>3.7328053E-2</c:v>
                </c:pt>
                <c:pt idx="53">
                  <c:v>3.7161781999999997E-2</c:v>
                </c:pt>
                <c:pt idx="54">
                  <c:v>3.386012E-2</c:v>
                </c:pt>
                <c:pt idx="55">
                  <c:v>3.0263816999999998E-2</c:v>
                </c:pt>
                <c:pt idx="56">
                  <c:v>2.9206062000000001E-2</c:v>
                </c:pt>
                <c:pt idx="57">
                  <c:v>3.3556889999999999E-2</c:v>
                </c:pt>
                <c:pt idx="58">
                  <c:v>4.1624250000000002E-2</c:v>
                </c:pt>
                <c:pt idx="59">
                  <c:v>4.9001533999999999E-2</c:v>
                </c:pt>
                <c:pt idx="60">
                  <c:v>5.2116662000000001E-2</c:v>
                </c:pt>
                <c:pt idx="61">
                  <c:v>5.288636E-2</c:v>
                </c:pt>
                <c:pt idx="62">
                  <c:v>5.3976387000000001E-2</c:v>
                </c:pt>
                <c:pt idx="63">
                  <c:v>5.5603634999999998E-2</c:v>
                </c:pt>
                <c:pt idx="64">
                  <c:v>5.4472136999999997E-2</c:v>
                </c:pt>
                <c:pt idx="65">
                  <c:v>4.9773621999999997E-2</c:v>
                </c:pt>
                <c:pt idx="66">
                  <c:v>4.6692299999999999E-2</c:v>
                </c:pt>
                <c:pt idx="67">
                  <c:v>5.0422776000000002E-2</c:v>
                </c:pt>
                <c:pt idx="68">
                  <c:v>5.8692840000000003E-2</c:v>
                </c:pt>
                <c:pt idx="69">
                  <c:v>6.1920601999999998E-2</c:v>
                </c:pt>
                <c:pt idx="70">
                  <c:v>5.3704574999999997E-2</c:v>
                </c:pt>
                <c:pt idx="71">
                  <c:v>3.6706009999999997E-2</c:v>
                </c:pt>
                <c:pt idx="72">
                  <c:v>2.0552084000000002E-2</c:v>
                </c:pt>
                <c:pt idx="73">
                  <c:v>1.2506667000000001E-2</c:v>
                </c:pt>
                <c:pt idx="74">
                  <c:v>1.3298984999999999E-2</c:v>
                </c:pt>
                <c:pt idx="75">
                  <c:v>1.8174230999999999E-2</c:v>
                </c:pt>
                <c:pt idx="76">
                  <c:v>2.2820010000000002E-2</c:v>
                </c:pt>
                <c:pt idx="77">
                  <c:v>2.5225751000000001E-2</c:v>
                </c:pt>
                <c:pt idx="78">
                  <c:v>2.6890819999999999E-2</c:v>
                </c:pt>
                <c:pt idx="79">
                  <c:v>2.8562611000000002E-2</c:v>
                </c:pt>
                <c:pt idx="80">
                  <c:v>2.7987165000000001E-2</c:v>
                </c:pt>
                <c:pt idx="81">
                  <c:v>2.2552341E-2</c:v>
                </c:pt>
                <c:pt idx="82">
                  <c:v>1.2041537999999999E-2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3.3840807000000001E-3</c:v>
                </c:pt>
                <c:pt idx="88">
                  <c:v>1.3455543E-2</c:v>
                </c:pt>
                <c:pt idx="89">
                  <c:v>2.1777669999999999E-2</c:v>
                </c:pt>
                <c:pt idx="90">
                  <c:v>2.7571124999999998E-2</c:v>
                </c:pt>
                <c:pt idx="91">
                  <c:v>3.1304699999999998E-2</c:v>
                </c:pt>
                <c:pt idx="92">
                  <c:v>3.2459399999999999E-2</c:v>
                </c:pt>
                <c:pt idx="93">
                  <c:v>3.2240298000000001E-2</c:v>
                </c:pt>
                <c:pt idx="94">
                  <c:v>3.1364507999999999E-2</c:v>
                </c:pt>
                <c:pt idx="95">
                  <c:v>2.9838000999999999E-2</c:v>
                </c:pt>
                <c:pt idx="96">
                  <c:v>3.0666235999999999E-2</c:v>
                </c:pt>
                <c:pt idx="97">
                  <c:v>3.243563E-2</c:v>
                </c:pt>
                <c:pt idx="98">
                  <c:v>3.4351060000000003E-2</c:v>
                </c:pt>
                <c:pt idx="99">
                  <c:v>3.5821936999999998E-2</c:v>
                </c:pt>
                <c:pt idx="100">
                  <c:v>3.6760296999999997E-2</c:v>
                </c:pt>
                <c:pt idx="101">
                  <c:v>3.6244772000000001E-2</c:v>
                </c:pt>
                <c:pt idx="102">
                  <c:v>3.5202810000000001E-2</c:v>
                </c:pt>
                <c:pt idx="103">
                  <c:v>3.3863240000000003E-2</c:v>
                </c:pt>
                <c:pt idx="104">
                  <c:v>3.1382571999999997E-2</c:v>
                </c:pt>
                <c:pt idx="105">
                  <c:v>2.7940052E-2</c:v>
                </c:pt>
                <c:pt idx="106">
                  <c:v>2.3562474E-2</c:v>
                </c:pt>
                <c:pt idx="107">
                  <c:v>1.9075383000000001E-2</c:v>
                </c:pt>
                <c:pt idx="108">
                  <c:v>1.3315898E-2</c:v>
                </c:pt>
                <c:pt idx="109">
                  <c:v>7.1684853000000002E-3</c:v>
                </c:pt>
                <c:pt idx="110">
                  <c:v>1.2416356E-3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E812-43AB-9999-AF11B1CDB356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[3]Sheet1!$D$88:$DT$88</c:f>
              <c:numCache>
                <c:formatCode>General</c:formatCode>
                <c:ptCount val="121"/>
                <c:pt idx="0">
                  <c:v>4.6879829999999997E-3</c:v>
                </c:pt>
                <c:pt idx="1">
                  <c:v>3.4214940000000002E-3</c:v>
                </c:pt>
                <c:pt idx="2">
                  <c:v>4.3975109999999998E-3</c:v>
                </c:pt>
                <c:pt idx="3">
                  <c:v>3.3496248000000001E-3</c:v>
                </c:pt>
                <c:pt idx="4">
                  <c:v>2.6397766000000001E-3</c:v>
                </c:pt>
                <c:pt idx="5">
                  <c:v>3.6981459999999998E-3</c:v>
                </c:pt>
                <c:pt idx="6">
                  <c:v>6.465007E-3</c:v>
                </c:pt>
                <c:pt idx="7">
                  <c:v>9.1087779999999997E-3</c:v>
                </c:pt>
                <c:pt idx="8">
                  <c:v>8.6710659999999998E-3</c:v>
                </c:pt>
                <c:pt idx="9">
                  <c:v>4.4376464000000001E-3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1.4171676E-3</c:v>
                </c:pt>
                <c:pt idx="15">
                  <c:v>7.1757419999999997E-3</c:v>
                </c:pt>
                <c:pt idx="16">
                  <c:v>1.1788091000000001E-2</c:v>
                </c:pt>
                <c:pt idx="17">
                  <c:v>1.1995521E-2</c:v>
                </c:pt>
                <c:pt idx="18">
                  <c:v>8.0162140000000007E-3</c:v>
                </c:pt>
                <c:pt idx="19">
                  <c:v>1.324073E-3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3.1673180000000001E-3</c:v>
                </c:pt>
                <c:pt idx="27">
                  <c:v>9.3163754999999997E-3</c:v>
                </c:pt>
                <c:pt idx="28">
                  <c:v>1.4714905E-2</c:v>
                </c:pt>
                <c:pt idx="29">
                  <c:v>1.9018436E-2</c:v>
                </c:pt>
                <c:pt idx="30">
                  <c:v>2.317953E-2</c:v>
                </c:pt>
                <c:pt idx="31">
                  <c:v>2.7006031999999999E-2</c:v>
                </c:pt>
                <c:pt idx="32">
                  <c:v>2.9856199999999999E-2</c:v>
                </c:pt>
                <c:pt idx="33">
                  <c:v>3.3782154000000002E-2</c:v>
                </c:pt>
                <c:pt idx="34">
                  <c:v>3.8371376999999998E-2</c:v>
                </c:pt>
                <c:pt idx="35">
                  <c:v>4.2750586E-2</c:v>
                </c:pt>
                <c:pt idx="36">
                  <c:v>4.4299096000000003E-2</c:v>
                </c:pt>
                <c:pt idx="37">
                  <c:v>4.1621440000000003E-2</c:v>
                </c:pt>
                <c:pt idx="38">
                  <c:v>3.5600237999999999E-2</c:v>
                </c:pt>
                <c:pt idx="39">
                  <c:v>2.8519862999999999E-2</c:v>
                </c:pt>
                <c:pt idx="40">
                  <c:v>2.1213030000000001E-2</c:v>
                </c:pt>
                <c:pt idx="41">
                  <c:v>1.6024414000000001E-2</c:v>
                </c:pt>
                <c:pt idx="42">
                  <c:v>1.3036559E-2</c:v>
                </c:pt>
                <c:pt idx="43">
                  <c:v>1.3705148E-2</c:v>
                </c:pt>
                <c:pt idx="44">
                  <c:v>1.8406262999999999E-2</c:v>
                </c:pt>
                <c:pt idx="45">
                  <c:v>2.4683910999999999E-2</c:v>
                </c:pt>
                <c:pt idx="46">
                  <c:v>2.9318008999999999E-2</c:v>
                </c:pt>
                <c:pt idx="47">
                  <c:v>3.0794620000000002E-2</c:v>
                </c:pt>
                <c:pt idx="48">
                  <c:v>3.0676562000000001E-2</c:v>
                </c:pt>
                <c:pt idx="49">
                  <c:v>3.1138460999999999E-2</c:v>
                </c:pt>
                <c:pt idx="50">
                  <c:v>3.2545004000000002E-2</c:v>
                </c:pt>
                <c:pt idx="51">
                  <c:v>3.4947197999999999E-2</c:v>
                </c:pt>
                <c:pt idx="52">
                  <c:v>3.7207709999999998E-2</c:v>
                </c:pt>
                <c:pt idx="53">
                  <c:v>3.7319199999999997E-2</c:v>
                </c:pt>
                <c:pt idx="54">
                  <c:v>3.416545E-2</c:v>
                </c:pt>
                <c:pt idx="55">
                  <c:v>3.0244469999999999E-2</c:v>
                </c:pt>
                <c:pt idx="56">
                  <c:v>2.8477227000000001E-2</c:v>
                </c:pt>
                <c:pt idx="57">
                  <c:v>3.2221939999999998E-2</c:v>
                </c:pt>
                <c:pt idx="58">
                  <c:v>4.0054260000000001E-2</c:v>
                </c:pt>
                <c:pt idx="59">
                  <c:v>4.7529679999999998E-2</c:v>
                </c:pt>
                <c:pt idx="60">
                  <c:v>5.0692599999999997E-2</c:v>
                </c:pt>
                <c:pt idx="61">
                  <c:v>5.1321569999999997E-2</c:v>
                </c:pt>
                <c:pt idx="62">
                  <c:v>5.2291672999999997E-2</c:v>
                </c:pt>
                <c:pt idx="63">
                  <c:v>5.4176617000000003E-2</c:v>
                </c:pt>
                <c:pt idx="64">
                  <c:v>5.3784459999999999E-2</c:v>
                </c:pt>
                <c:pt idx="65">
                  <c:v>5.007429E-2</c:v>
                </c:pt>
                <c:pt idx="66">
                  <c:v>4.7798786000000003E-2</c:v>
                </c:pt>
                <c:pt idx="67">
                  <c:v>5.1898550000000002E-2</c:v>
                </c:pt>
                <c:pt idx="68">
                  <c:v>6.011209E-2</c:v>
                </c:pt>
                <c:pt idx="69">
                  <c:v>6.3026293999999997E-2</c:v>
                </c:pt>
                <c:pt idx="70">
                  <c:v>5.4432675E-2</c:v>
                </c:pt>
                <c:pt idx="71">
                  <c:v>3.7084270000000003E-2</c:v>
                </c:pt>
                <c:pt idx="72">
                  <c:v>2.0677365E-2</c:v>
                </c:pt>
                <c:pt idx="73">
                  <c:v>1.2544234E-2</c:v>
                </c:pt>
                <c:pt idx="74">
                  <c:v>1.3507173000000001E-2</c:v>
                </c:pt>
                <c:pt idx="75">
                  <c:v>1.8734002E-2</c:v>
                </c:pt>
                <c:pt idx="76">
                  <c:v>2.3622772E-2</c:v>
                </c:pt>
                <c:pt idx="77">
                  <c:v>2.5927736999999999E-2</c:v>
                </c:pt>
                <c:pt idx="78">
                  <c:v>2.7138155000000001E-2</c:v>
                </c:pt>
                <c:pt idx="79">
                  <c:v>2.8215937E-2</c:v>
                </c:pt>
                <c:pt idx="80">
                  <c:v>2.7139086E-2</c:v>
                </c:pt>
                <c:pt idx="81">
                  <c:v>2.1494966000000001E-2</c:v>
                </c:pt>
                <c:pt idx="82">
                  <c:v>1.1148419999999999E-2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3.1943847E-3</c:v>
                </c:pt>
                <c:pt idx="88">
                  <c:v>1.2816971999999999E-2</c:v>
                </c:pt>
                <c:pt idx="89">
                  <c:v>2.0760601E-2</c:v>
                </c:pt>
                <c:pt idx="90">
                  <c:v>2.642044E-2</c:v>
                </c:pt>
                <c:pt idx="91">
                  <c:v>3.0263361999999999E-2</c:v>
                </c:pt>
                <c:pt idx="92">
                  <c:v>3.1643304999999997E-2</c:v>
                </c:pt>
                <c:pt idx="93">
                  <c:v>3.1592406000000003E-2</c:v>
                </c:pt>
                <c:pt idx="94">
                  <c:v>3.0842476000000001E-2</c:v>
                </c:pt>
                <c:pt idx="95">
                  <c:v>2.9534024999999998E-2</c:v>
                </c:pt>
                <c:pt idx="96">
                  <c:v>3.0592645000000002E-2</c:v>
                </c:pt>
                <c:pt idx="97">
                  <c:v>3.2608030000000003E-2</c:v>
                </c:pt>
                <c:pt idx="98">
                  <c:v>3.4755737000000002E-2</c:v>
                </c:pt>
                <c:pt idx="99">
                  <c:v>3.6365000000000001E-2</c:v>
                </c:pt>
                <c:pt idx="100">
                  <c:v>3.7285943000000002E-2</c:v>
                </c:pt>
                <c:pt idx="101">
                  <c:v>3.6622479999999999E-2</c:v>
                </c:pt>
                <c:pt idx="102">
                  <c:v>3.5476778E-2</c:v>
                </c:pt>
                <c:pt idx="103">
                  <c:v>3.3991929999999997E-2</c:v>
                </c:pt>
                <c:pt idx="104">
                  <c:v>3.1365237999999997E-2</c:v>
                </c:pt>
                <c:pt idx="105">
                  <c:v>2.7804932000000001E-2</c:v>
                </c:pt>
                <c:pt idx="106">
                  <c:v>2.3347685E-2</c:v>
                </c:pt>
                <c:pt idx="107">
                  <c:v>1.8809050000000001E-2</c:v>
                </c:pt>
                <c:pt idx="108">
                  <c:v>1.3064978999999999E-2</c:v>
                </c:pt>
                <c:pt idx="109">
                  <c:v>6.9824789999999998E-3</c:v>
                </c:pt>
                <c:pt idx="110">
                  <c:v>1.1451467999999999E-3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E812-43AB-9999-AF11B1CDB356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[3]Sheet1!$D$89:$DT$89</c:f>
              <c:numCache>
                <c:formatCode>General</c:formatCode>
                <c:ptCount val="121"/>
                <c:pt idx="0">
                  <c:v>5.3369504999999998E-3</c:v>
                </c:pt>
                <c:pt idx="1">
                  <c:v>3.9066350000000003E-3</c:v>
                </c:pt>
                <c:pt idx="2">
                  <c:v>4.6999753E-3</c:v>
                </c:pt>
                <c:pt idx="3">
                  <c:v>3.612063E-3</c:v>
                </c:pt>
                <c:pt idx="4">
                  <c:v>2.6946077000000001E-3</c:v>
                </c:pt>
                <c:pt idx="5">
                  <c:v>3.4290354000000001E-3</c:v>
                </c:pt>
                <c:pt idx="6">
                  <c:v>6.0197059999999997E-3</c:v>
                </c:pt>
                <c:pt idx="7">
                  <c:v>8.8578779999999996E-3</c:v>
                </c:pt>
                <c:pt idx="8">
                  <c:v>8.9016200000000007E-3</c:v>
                </c:pt>
                <c:pt idx="9">
                  <c:v>5.0641719999999996E-3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1.6289055000000001E-3</c:v>
                </c:pt>
                <c:pt idx="15">
                  <c:v>7.3461676999999996E-3</c:v>
                </c:pt>
                <c:pt idx="16">
                  <c:v>1.178332E-2</c:v>
                </c:pt>
                <c:pt idx="17">
                  <c:v>1.1791667E-2</c:v>
                </c:pt>
                <c:pt idx="18">
                  <c:v>7.6689230000000002E-3</c:v>
                </c:pt>
                <c:pt idx="19">
                  <c:v>9.19E-4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3.2751246000000001E-3</c:v>
                </c:pt>
                <c:pt idx="27">
                  <c:v>9.2487160000000006E-3</c:v>
                </c:pt>
                <c:pt idx="28">
                  <c:v>1.4533907E-2</c:v>
                </c:pt>
                <c:pt idx="29">
                  <c:v>1.8816528999999999E-2</c:v>
                </c:pt>
                <c:pt idx="30">
                  <c:v>2.2993572E-2</c:v>
                </c:pt>
                <c:pt idx="31">
                  <c:v>2.6772218E-2</c:v>
                </c:pt>
                <c:pt idx="32">
                  <c:v>2.949972E-2</c:v>
                </c:pt>
                <c:pt idx="33">
                  <c:v>3.3234313000000001E-2</c:v>
                </c:pt>
                <c:pt idx="34">
                  <c:v>3.7684611999999999E-2</c:v>
                </c:pt>
                <c:pt idx="35">
                  <c:v>4.2017955000000003E-2</c:v>
                </c:pt>
                <c:pt idx="36">
                  <c:v>4.3630410000000001E-2</c:v>
                </c:pt>
                <c:pt idx="37">
                  <c:v>4.1027580000000001E-2</c:v>
                </c:pt>
                <c:pt idx="38">
                  <c:v>3.5130583E-2</c:v>
                </c:pt>
                <c:pt idx="39">
                  <c:v>2.8132445999999998E-2</c:v>
                </c:pt>
                <c:pt idx="40">
                  <c:v>2.090146E-2</c:v>
                </c:pt>
                <c:pt idx="41">
                  <c:v>1.5707847E-2</c:v>
                </c:pt>
                <c:pt idx="42">
                  <c:v>1.2704136E-2</c:v>
                </c:pt>
                <c:pt idx="43">
                  <c:v>1.3547010999999999E-2</c:v>
                </c:pt>
                <c:pt idx="44">
                  <c:v>1.8623937E-2</c:v>
                </c:pt>
                <c:pt idx="45">
                  <c:v>2.5206712999999999E-2</c:v>
                </c:pt>
                <c:pt idx="46">
                  <c:v>2.9814838E-2</c:v>
                </c:pt>
                <c:pt idx="47">
                  <c:v>3.0918919999999999E-2</c:v>
                </c:pt>
                <c:pt idx="48">
                  <c:v>3.0343123E-2</c:v>
                </c:pt>
                <c:pt idx="49">
                  <c:v>3.0522961000000001E-2</c:v>
                </c:pt>
                <c:pt idx="50">
                  <c:v>3.1904229999999999E-2</c:v>
                </c:pt>
                <c:pt idx="51">
                  <c:v>3.4516405E-2</c:v>
                </c:pt>
                <c:pt idx="52">
                  <c:v>3.7043538000000001E-2</c:v>
                </c:pt>
                <c:pt idx="53">
                  <c:v>3.7362285000000002E-2</c:v>
                </c:pt>
                <c:pt idx="54">
                  <c:v>3.4284133000000001E-2</c:v>
                </c:pt>
                <c:pt idx="55">
                  <c:v>3.0366451999999999E-2</c:v>
                </c:pt>
                <c:pt idx="56">
                  <c:v>2.8654445000000001E-2</c:v>
                </c:pt>
                <c:pt idx="57">
                  <c:v>3.241666E-2</c:v>
                </c:pt>
                <c:pt idx="58">
                  <c:v>4.0151372999999997E-2</c:v>
                </c:pt>
                <c:pt idx="59">
                  <c:v>4.7439377999999997E-2</c:v>
                </c:pt>
                <c:pt idx="60">
                  <c:v>5.0475276999999999E-2</c:v>
                </c:pt>
                <c:pt idx="61">
                  <c:v>5.1155039999999999E-2</c:v>
                </c:pt>
                <c:pt idx="62">
                  <c:v>5.2261688000000001E-2</c:v>
                </c:pt>
                <c:pt idx="63">
                  <c:v>5.4227505000000002E-2</c:v>
                </c:pt>
                <c:pt idx="64">
                  <c:v>5.3822043999999999E-2</c:v>
                </c:pt>
                <c:pt idx="65">
                  <c:v>5.0032123999999997E-2</c:v>
                </c:pt>
                <c:pt idx="66">
                  <c:v>4.7793853999999997E-2</c:v>
                </c:pt>
                <c:pt idx="67">
                  <c:v>5.222011E-2</c:v>
                </c:pt>
                <c:pt idx="68">
                  <c:v>6.0967933000000002E-2</c:v>
                </c:pt>
                <c:pt idx="69">
                  <c:v>6.4347570000000007E-2</c:v>
                </c:pt>
                <c:pt idx="70">
                  <c:v>5.5747867E-2</c:v>
                </c:pt>
                <c:pt idx="71">
                  <c:v>3.7856466999999998E-2</c:v>
                </c:pt>
                <c:pt idx="72">
                  <c:v>2.0656451999999999E-2</c:v>
                </c:pt>
                <c:pt idx="73">
                  <c:v>1.1858977E-2</c:v>
                </c:pt>
                <c:pt idx="74">
                  <c:v>1.2512994E-2</c:v>
                </c:pt>
                <c:pt idx="75">
                  <c:v>1.7821846999999998E-2</c:v>
                </c:pt>
                <c:pt idx="76">
                  <c:v>2.3119358E-2</c:v>
                </c:pt>
                <c:pt idx="77">
                  <c:v>2.5953753E-2</c:v>
                </c:pt>
                <c:pt idx="78">
                  <c:v>2.7539529E-2</c:v>
                </c:pt>
                <c:pt idx="79">
                  <c:v>2.8725354000000002E-2</c:v>
                </c:pt>
                <c:pt idx="80">
                  <c:v>2.7596685999999999E-2</c:v>
                </c:pt>
                <c:pt idx="81">
                  <c:v>2.1911848000000001E-2</c:v>
                </c:pt>
                <c:pt idx="82">
                  <c:v>1.1568719E-2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3.2561707999999999E-3</c:v>
                </c:pt>
                <c:pt idx="88">
                  <c:v>1.291657E-2</c:v>
                </c:pt>
                <c:pt idx="89">
                  <c:v>2.0974908E-2</c:v>
                </c:pt>
                <c:pt idx="90">
                  <c:v>2.6705758999999999E-2</c:v>
                </c:pt>
                <c:pt idx="91">
                  <c:v>3.0584894000000001E-2</c:v>
                </c:pt>
                <c:pt idx="92">
                  <c:v>3.1847651999999997E-2</c:v>
                </c:pt>
                <c:pt idx="93">
                  <c:v>3.1613703999999999E-2</c:v>
                </c:pt>
                <c:pt idx="94">
                  <c:v>3.0632544000000001E-2</c:v>
                </c:pt>
                <c:pt idx="95">
                  <c:v>2.9070848999999999E-2</c:v>
                </c:pt>
                <c:pt idx="96">
                  <c:v>2.9930806000000001E-2</c:v>
                </c:pt>
                <c:pt idx="97">
                  <c:v>3.1924824999999997E-2</c:v>
                </c:pt>
                <c:pt idx="98">
                  <c:v>3.4237040000000003E-2</c:v>
                </c:pt>
                <c:pt idx="99">
                  <c:v>3.6165244999999999E-2</c:v>
                </c:pt>
                <c:pt idx="100">
                  <c:v>3.7492446999999998E-2</c:v>
                </c:pt>
                <c:pt idx="101">
                  <c:v>3.7259225E-2</c:v>
                </c:pt>
                <c:pt idx="102">
                  <c:v>3.6479394999999998E-2</c:v>
                </c:pt>
                <c:pt idx="103">
                  <c:v>3.5272636000000003E-2</c:v>
                </c:pt>
                <c:pt idx="104">
                  <c:v>3.283266E-2</c:v>
                </c:pt>
                <c:pt idx="105">
                  <c:v>2.9373182000000001E-2</c:v>
                </c:pt>
                <c:pt idx="106">
                  <c:v>2.4927352999999999E-2</c:v>
                </c:pt>
                <c:pt idx="107">
                  <c:v>2.0330290000000001E-2</c:v>
                </c:pt>
                <c:pt idx="108">
                  <c:v>1.4440111E-2</c:v>
                </c:pt>
                <c:pt idx="109">
                  <c:v>8.1601469999999995E-3</c:v>
                </c:pt>
                <c:pt idx="110">
                  <c:v>2.1023739000000001E-3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E812-43AB-9999-AF11B1CDB356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[3]Sheet1!$D$90:$DT$90</c:f>
              <c:numCache>
                <c:formatCode>General</c:formatCode>
                <c:ptCount val="121"/>
                <c:pt idx="0">
                  <c:v>5.6685744999999997E-3</c:v>
                </c:pt>
                <c:pt idx="1">
                  <c:v>3.8815243E-3</c:v>
                </c:pt>
                <c:pt idx="2">
                  <c:v>4.5269250000000002E-3</c:v>
                </c:pt>
                <c:pt idx="3">
                  <c:v>3.6525473E-3</c:v>
                </c:pt>
                <c:pt idx="4">
                  <c:v>3.1466623999999999E-3</c:v>
                </c:pt>
                <c:pt idx="5">
                  <c:v>3.9486449999999998E-3</c:v>
                </c:pt>
                <c:pt idx="6">
                  <c:v>6.2032817000000004E-3</c:v>
                </c:pt>
                <c:pt idx="7">
                  <c:v>8.6077759999999993E-3</c:v>
                </c:pt>
                <c:pt idx="8">
                  <c:v>8.4060019999999992E-3</c:v>
                </c:pt>
                <c:pt idx="9">
                  <c:v>4.5353266999999999E-3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1.5979284999999999E-3</c:v>
                </c:pt>
                <c:pt idx="15">
                  <c:v>7.7836816E-3</c:v>
                </c:pt>
                <c:pt idx="16">
                  <c:v>1.2587456E-2</c:v>
                </c:pt>
                <c:pt idx="17">
                  <c:v>1.2615513E-2</c:v>
                </c:pt>
                <c:pt idx="18">
                  <c:v>8.2247090000000002E-3</c:v>
                </c:pt>
                <c:pt idx="19">
                  <c:v>1.0544688000000001E-3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3.7085518999999999E-3</c:v>
                </c:pt>
                <c:pt idx="27">
                  <c:v>9.6250480000000006E-3</c:v>
                </c:pt>
                <c:pt idx="28">
                  <c:v>1.4615565000000001E-2</c:v>
                </c:pt>
                <c:pt idx="29">
                  <c:v>1.8588292999999999E-2</c:v>
                </c:pt>
                <c:pt idx="30">
                  <c:v>2.2675246E-2</c:v>
                </c:pt>
                <c:pt idx="31">
                  <c:v>2.6561094E-2</c:v>
                </c:pt>
                <c:pt idx="32">
                  <c:v>2.9439064000000001E-2</c:v>
                </c:pt>
                <c:pt idx="33">
                  <c:v>3.3270559999999998E-2</c:v>
                </c:pt>
                <c:pt idx="34">
                  <c:v>3.7738223000000001E-2</c:v>
                </c:pt>
                <c:pt idx="35">
                  <c:v>4.2014107000000002E-2</c:v>
                </c:pt>
                <c:pt idx="36">
                  <c:v>4.3515097000000003E-2</c:v>
                </c:pt>
                <c:pt idx="37">
                  <c:v>4.0702710000000003E-2</c:v>
                </c:pt>
                <c:pt idx="38">
                  <c:v>3.4584480000000001E-2</c:v>
                </c:pt>
                <c:pt idx="39">
                  <c:v>2.7392155000000001E-2</c:v>
                </c:pt>
                <c:pt idx="40">
                  <c:v>2.0015543E-2</c:v>
                </c:pt>
                <c:pt idx="41">
                  <c:v>1.4777983999999999E-2</c:v>
                </c:pt>
                <c:pt idx="42">
                  <c:v>1.1664662500000001E-2</c:v>
                </c:pt>
                <c:pt idx="43">
                  <c:v>1.2320284000000001E-2</c:v>
                </c:pt>
                <c:pt idx="44">
                  <c:v>1.7268255E-2</c:v>
                </c:pt>
                <c:pt idx="45">
                  <c:v>2.4072735000000001E-2</c:v>
                </c:pt>
                <c:pt idx="46">
                  <c:v>2.9266112E-2</c:v>
                </c:pt>
                <c:pt idx="47">
                  <c:v>3.1001482E-2</c:v>
                </c:pt>
                <c:pt idx="48">
                  <c:v>3.0692397E-2</c:v>
                </c:pt>
                <c:pt idx="49">
                  <c:v>3.0641354999999999E-2</c:v>
                </c:pt>
                <c:pt idx="50">
                  <c:v>3.1620316000000002E-2</c:v>
                </c:pt>
                <c:pt idx="51">
                  <c:v>3.4006047999999997E-2</c:v>
                </c:pt>
                <c:pt idx="52">
                  <c:v>3.6701813E-2</c:v>
                </c:pt>
                <c:pt idx="53">
                  <c:v>3.7361975999999998E-2</c:v>
                </c:pt>
                <c:pt idx="54">
                  <c:v>3.4365039999999999E-2</c:v>
                </c:pt>
                <c:pt idx="55">
                  <c:v>3.0082962000000001E-2</c:v>
                </c:pt>
                <c:pt idx="56">
                  <c:v>2.7771444999999999E-2</c:v>
                </c:pt>
                <c:pt idx="57">
                  <c:v>3.1130778000000001E-2</c:v>
                </c:pt>
                <c:pt idx="58">
                  <c:v>3.8835544E-2</c:v>
                </c:pt>
                <c:pt idx="59">
                  <c:v>4.6359382999999997E-2</c:v>
                </c:pt>
                <c:pt idx="60">
                  <c:v>4.9519133E-2</c:v>
                </c:pt>
                <c:pt idx="61">
                  <c:v>5.0214769999999999E-2</c:v>
                </c:pt>
                <c:pt idx="62">
                  <c:v>5.1365661999999999E-2</c:v>
                </c:pt>
                <c:pt idx="63">
                  <c:v>5.3558264000000001E-2</c:v>
                </c:pt>
                <c:pt idx="64">
                  <c:v>5.3472829999999999E-2</c:v>
                </c:pt>
                <c:pt idx="65">
                  <c:v>4.9883089999999998E-2</c:v>
                </c:pt>
                <c:pt idx="66">
                  <c:v>4.7553480000000002E-2</c:v>
                </c:pt>
                <c:pt idx="67">
                  <c:v>5.1697489999999999E-2</c:v>
                </c:pt>
                <c:pt idx="68">
                  <c:v>6.0197580000000001E-2</c:v>
                </c:pt>
                <c:pt idx="69">
                  <c:v>6.3581650000000003E-2</c:v>
                </c:pt>
                <c:pt idx="70">
                  <c:v>5.5365230000000001E-2</c:v>
                </c:pt>
                <c:pt idx="71">
                  <c:v>3.8208856999999999E-2</c:v>
                </c:pt>
                <c:pt idx="72">
                  <c:v>2.1896357000000002E-2</c:v>
                </c:pt>
                <c:pt idx="73">
                  <c:v>1.3721149E-2</c:v>
                </c:pt>
                <c:pt idx="74">
                  <c:v>1.4327791499999999E-2</c:v>
                </c:pt>
                <c:pt idx="75">
                  <c:v>1.8804751000000001E-2</c:v>
                </c:pt>
                <c:pt idx="76">
                  <c:v>2.2874421999999998E-2</c:v>
                </c:pt>
                <c:pt idx="77">
                  <c:v>2.4782714000000001E-2</c:v>
                </c:pt>
                <c:pt idx="78">
                  <c:v>2.6225011999999999E-2</c:v>
                </c:pt>
                <c:pt idx="79">
                  <c:v>2.8002745999999998E-2</c:v>
                </c:pt>
                <c:pt idx="80">
                  <c:v>2.7702109999999999E-2</c:v>
                </c:pt>
                <c:pt idx="81">
                  <c:v>2.2604419000000001E-2</c:v>
                </c:pt>
                <c:pt idx="82">
                  <c:v>1.2402450000000001E-2</c:v>
                </c:pt>
                <c:pt idx="83">
                  <c:v>4.84E-4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1.6679866E-3</c:v>
                </c:pt>
                <c:pt idx="88">
                  <c:v>1.0892786999999999E-2</c:v>
                </c:pt>
                <c:pt idx="89">
                  <c:v>1.8774916999999999E-2</c:v>
                </c:pt>
                <c:pt idx="90">
                  <c:v>2.4659917E-2</c:v>
                </c:pt>
                <c:pt idx="91">
                  <c:v>2.9020369000000001E-2</c:v>
                </c:pt>
                <c:pt idx="92">
                  <c:v>3.1049723000000001E-2</c:v>
                </c:pt>
                <c:pt idx="93">
                  <c:v>3.1597766999999999E-2</c:v>
                </c:pt>
                <c:pt idx="94">
                  <c:v>3.1297453000000003E-2</c:v>
                </c:pt>
                <c:pt idx="95">
                  <c:v>3.0187731999999998E-2</c:v>
                </c:pt>
                <c:pt idx="96">
                  <c:v>3.1172656E-2</c:v>
                </c:pt>
                <c:pt idx="97">
                  <c:v>3.2975294000000002E-2</c:v>
                </c:pt>
                <c:pt idx="98">
                  <c:v>3.4845263000000001E-2</c:v>
                </c:pt>
                <c:pt idx="99">
                  <c:v>3.6156586999999997E-2</c:v>
                </c:pt>
                <c:pt idx="100">
                  <c:v>3.6773386999999998E-2</c:v>
                </c:pt>
                <c:pt idx="101">
                  <c:v>3.5917207999999999E-2</c:v>
                </c:pt>
                <c:pt idx="102">
                  <c:v>3.4688080000000003E-2</c:v>
                </c:pt>
                <c:pt idx="103">
                  <c:v>3.324336E-2</c:v>
                </c:pt>
                <c:pt idx="104">
                  <c:v>3.0727009999999999E-2</c:v>
                </c:pt>
                <c:pt idx="105">
                  <c:v>2.7338922000000002E-2</c:v>
                </c:pt>
                <c:pt idx="106">
                  <c:v>2.3091306999999998E-2</c:v>
                </c:pt>
                <c:pt idx="107">
                  <c:v>1.8799857999999999E-2</c:v>
                </c:pt>
                <c:pt idx="108">
                  <c:v>1.3258305999999999E-2</c:v>
                </c:pt>
                <c:pt idx="109">
                  <c:v>7.3484589999999999E-3</c:v>
                </c:pt>
                <c:pt idx="110">
                  <c:v>1.6506991999999999E-3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E812-43AB-9999-AF11B1CDB356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[3]Sheet1!$D$91:$DT$91</c:f>
              <c:numCache>
                <c:formatCode>General</c:formatCode>
                <c:ptCount val="121"/>
                <c:pt idx="0">
                  <c:v>6.30907E-3</c:v>
                </c:pt>
                <c:pt idx="1">
                  <c:v>4.5477720000000003E-3</c:v>
                </c:pt>
                <c:pt idx="2">
                  <c:v>4.8896290000000004E-3</c:v>
                </c:pt>
                <c:pt idx="3">
                  <c:v>3.6661532000000002E-3</c:v>
                </c:pt>
                <c:pt idx="4">
                  <c:v>2.8651589999999999E-3</c:v>
                </c:pt>
                <c:pt idx="5">
                  <c:v>3.6817187999999999E-3</c:v>
                </c:pt>
                <c:pt idx="6">
                  <c:v>6.1567289999999997E-3</c:v>
                </c:pt>
                <c:pt idx="7">
                  <c:v>8.6324149999999992E-3</c:v>
                </c:pt>
                <c:pt idx="8">
                  <c:v>8.2709889999999994E-3</c:v>
                </c:pt>
                <c:pt idx="9">
                  <c:v>4.2624680000000002E-3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2.1047169999999999E-3</c:v>
                </c:pt>
                <c:pt idx="15">
                  <c:v>7.7237245000000001E-3</c:v>
                </c:pt>
                <c:pt idx="16">
                  <c:v>1.1992988E-2</c:v>
                </c:pt>
                <c:pt idx="17">
                  <c:v>1.1909217E-2</c:v>
                </c:pt>
                <c:pt idx="18">
                  <c:v>7.8203500000000002E-3</c:v>
                </c:pt>
                <c:pt idx="19">
                  <c:v>1.181877E-3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3.4465111999999998E-3</c:v>
                </c:pt>
                <c:pt idx="27">
                  <c:v>9.4093470000000002E-3</c:v>
                </c:pt>
                <c:pt idx="28">
                  <c:v>1.4594213999999999E-2</c:v>
                </c:pt>
                <c:pt idx="29">
                  <c:v>1.880486E-2</c:v>
                </c:pt>
                <c:pt idx="30">
                  <c:v>2.2985497000000001E-2</c:v>
                </c:pt>
                <c:pt idx="31">
                  <c:v>2.6863396000000001E-2</c:v>
                </c:pt>
                <c:pt idx="32">
                  <c:v>2.9723385000000001E-2</c:v>
                </c:pt>
                <c:pt idx="33">
                  <c:v>3.3598903999999999E-2</c:v>
                </c:pt>
                <c:pt idx="34">
                  <c:v>3.8087352999999997E-2</c:v>
                </c:pt>
                <c:pt idx="35">
                  <c:v>4.233526E-2</c:v>
                </c:pt>
                <c:pt idx="36">
                  <c:v>4.3760790000000001E-2</c:v>
                </c:pt>
                <c:pt idx="37">
                  <c:v>4.0915872999999998E-2</c:v>
                </c:pt>
                <c:pt idx="38">
                  <c:v>3.4868255000000001E-2</c:v>
                </c:pt>
                <c:pt idx="39">
                  <c:v>2.7840212E-2</c:v>
                </c:pt>
                <c:pt idx="40">
                  <c:v>2.0638670000000001E-2</c:v>
                </c:pt>
                <c:pt idx="41">
                  <c:v>1.5520252999999999E-2</c:v>
                </c:pt>
                <c:pt idx="42">
                  <c:v>1.2487356E-2</c:v>
                </c:pt>
                <c:pt idx="43">
                  <c:v>1.3156088999999999E-2</c:v>
                </c:pt>
                <c:pt idx="44">
                  <c:v>1.8044105000000001E-2</c:v>
                </c:pt>
                <c:pt idx="45">
                  <c:v>2.4611054E-2</c:v>
                </c:pt>
                <c:pt idx="46">
                  <c:v>2.9433902000000001E-2</c:v>
                </c:pt>
                <c:pt idx="47">
                  <c:v>3.0827423999999999E-2</c:v>
                </c:pt>
                <c:pt idx="48">
                  <c:v>3.0408683999999998E-2</c:v>
                </c:pt>
                <c:pt idx="49">
                  <c:v>3.0556098E-2</c:v>
                </c:pt>
                <c:pt idx="50">
                  <c:v>3.1780172000000002E-2</c:v>
                </c:pt>
                <c:pt idx="51">
                  <c:v>3.4162294000000003E-2</c:v>
                </c:pt>
                <c:pt idx="52">
                  <c:v>3.6552142000000003E-2</c:v>
                </c:pt>
                <c:pt idx="53">
                  <c:v>3.6817219999999998E-2</c:v>
                </c:pt>
                <c:pt idx="54">
                  <c:v>3.3749513000000002E-2</c:v>
                </c:pt>
                <c:pt idx="55">
                  <c:v>2.9885963000000001E-2</c:v>
                </c:pt>
                <c:pt idx="56">
                  <c:v>2.8176501E-2</c:v>
                </c:pt>
                <c:pt idx="57">
                  <c:v>3.1956485999999999E-2</c:v>
                </c:pt>
                <c:pt idx="58">
                  <c:v>3.9780990000000002E-2</c:v>
                </c:pt>
                <c:pt idx="59">
                  <c:v>4.7213736999999999E-2</c:v>
                </c:pt>
                <c:pt idx="60">
                  <c:v>5.0273508000000001E-2</c:v>
                </c:pt>
                <c:pt idx="61">
                  <c:v>5.0889228000000002E-2</c:v>
                </c:pt>
                <c:pt idx="62">
                  <c:v>5.1963790000000003E-2</c:v>
                </c:pt>
                <c:pt idx="63">
                  <c:v>5.4028420000000001E-2</c:v>
                </c:pt>
                <c:pt idx="64">
                  <c:v>5.3725950000000001E-2</c:v>
                </c:pt>
                <c:pt idx="65">
                  <c:v>4.9859199999999999E-2</c:v>
                </c:pt>
                <c:pt idx="66">
                  <c:v>4.7330274999999998E-2</c:v>
                </c:pt>
                <c:pt idx="67">
                  <c:v>5.1455516E-2</c:v>
                </c:pt>
                <c:pt idx="68">
                  <c:v>6.0115824999999998E-2</c:v>
                </c:pt>
                <c:pt idx="69">
                  <c:v>6.3637040000000006E-2</c:v>
                </c:pt>
                <c:pt idx="70">
                  <c:v>5.5360845999999998E-2</c:v>
                </c:pt>
                <c:pt idx="71">
                  <c:v>3.7900243E-2</c:v>
                </c:pt>
                <c:pt idx="72">
                  <c:v>2.1165414E-2</c:v>
                </c:pt>
                <c:pt idx="73">
                  <c:v>1.2730246000000001E-2</c:v>
                </c:pt>
                <c:pt idx="74">
                  <c:v>1.3489223E-2</c:v>
                </c:pt>
                <c:pt idx="75">
                  <c:v>1.8595108999999999E-2</c:v>
                </c:pt>
                <c:pt idx="76">
                  <c:v>2.3503514E-2</c:v>
                </c:pt>
                <c:pt idx="77">
                  <c:v>2.6017735E-2</c:v>
                </c:pt>
                <c:pt idx="78">
                  <c:v>2.7484973999999999E-2</c:v>
                </c:pt>
                <c:pt idx="79">
                  <c:v>2.8659474000000001E-2</c:v>
                </c:pt>
                <c:pt idx="80">
                  <c:v>2.7401943000000002E-2</c:v>
                </c:pt>
                <c:pt idx="81">
                  <c:v>2.1417141000000001E-2</c:v>
                </c:pt>
                <c:pt idx="82">
                  <c:v>1.0753623E-2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3.1789235999999999E-3</c:v>
                </c:pt>
                <c:pt idx="88">
                  <c:v>1.2967914000000001E-2</c:v>
                </c:pt>
                <c:pt idx="89">
                  <c:v>2.1100434000000001E-2</c:v>
                </c:pt>
                <c:pt idx="90">
                  <c:v>2.6857375999999999E-2</c:v>
                </c:pt>
                <c:pt idx="91">
                  <c:v>3.0786003999999999E-2</c:v>
                </c:pt>
                <c:pt idx="92">
                  <c:v>3.2150876000000002E-2</c:v>
                </c:pt>
                <c:pt idx="93">
                  <c:v>3.2032967000000002E-2</c:v>
                </c:pt>
                <c:pt idx="94">
                  <c:v>3.1126480000000002E-2</c:v>
                </c:pt>
                <c:pt idx="95">
                  <c:v>2.9542395999999999E-2</c:v>
                </c:pt>
                <c:pt idx="96">
                  <c:v>3.0260869999999999E-2</c:v>
                </c:pt>
                <c:pt idx="97">
                  <c:v>3.2012388000000003E-2</c:v>
                </c:pt>
                <c:pt idx="98">
                  <c:v>3.4030600000000001E-2</c:v>
                </c:pt>
                <c:pt idx="99">
                  <c:v>3.5659074999999998E-2</c:v>
                </c:pt>
                <c:pt idx="100">
                  <c:v>3.6705274000000003E-2</c:v>
                </c:pt>
                <c:pt idx="101">
                  <c:v>3.6241719999999998E-2</c:v>
                </c:pt>
                <c:pt idx="102">
                  <c:v>3.5327386000000002E-2</c:v>
                </c:pt>
                <c:pt idx="103">
                  <c:v>3.408427E-2</c:v>
                </c:pt>
                <c:pt idx="104">
                  <c:v>3.1670759999999999E-2</c:v>
                </c:pt>
                <c:pt idx="105">
                  <c:v>2.8278528000000001E-2</c:v>
                </c:pt>
                <c:pt idx="106">
                  <c:v>2.3943592E-2</c:v>
                </c:pt>
                <c:pt idx="107">
                  <c:v>1.9477917000000001E-2</c:v>
                </c:pt>
                <c:pt idx="108">
                  <c:v>1.3750755999999999E-2</c:v>
                </c:pt>
                <c:pt idx="109">
                  <c:v>7.6461200000000002E-3</c:v>
                </c:pt>
                <c:pt idx="110">
                  <c:v>1.774383E-3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E812-43AB-9999-AF11B1CDB356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[3]Sheet1!$D$92:$DT$92</c:f>
              <c:numCache>
                <c:formatCode>General</c:formatCode>
                <c:ptCount val="121"/>
                <c:pt idx="0">
                  <c:v>6.6789800000000002E-3</c:v>
                </c:pt>
                <c:pt idx="1">
                  <c:v>4.7628380000000001E-3</c:v>
                </c:pt>
                <c:pt idx="2">
                  <c:v>5.2519636000000003E-3</c:v>
                </c:pt>
                <c:pt idx="3">
                  <c:v>4.024807E-3</c:v>
                </c:pt>
                <c:pt idx="4">
                  <c:v>3.1278841000000001E-3</c:v>
                </c:pt>
                <c:pt idx="5">
                  <c:v>3.5290186999999999E-3</c:v>
                </c:pt>
                <c:pt idx="6">
                  <c:v>5.4653030000000003E-3</c:v>
                </c:pt>
                <c:pt idx="7">
                  <c:v>7.7406510000000003E-3</c:v>
                </c:pt>
                <c:pt idx="8">
                  <c:v>7.5742355999999997E-3</c:v>
                </c:pt>
                <c:pt idx="9">
                  <c:v>3.981498E-3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2.1415392000000001E-3</c:v>
                </c:pt>
                <c:pt idx="15">
                  <c:v>7.8477440000000002E-3</c:v>
                </c:pt>
                <c:pt idx="16">
                  <c:v>1.2346506E-2</c:v>
                </c:pt>
                <c:pt idx="17">
                  <c:v>1.24822045E-2</c:v>
                </c:pt>
                <c:pt idx="18">
                  <c:v>8.3714029999999995E-3</c:v>
                </c:pt>
                <c:pt idx="19">
                  <c:v>1.4522535000000001E-3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3.3392880000000002E-3</c:v>
                </c:pt>
                <c:pt idx="27">
                  <c:v>9.5581639999999992E-3</c:v>
                </c:pt>
                <c:pt idx="28">
                  <c:v>1.490932E-2</c:v>
                </c:pt>
                <c:pt idx="29">
                  <c:v>1.9092772000000001E-2</c:v>
                </c:pt>
                <c:pt idx="30">
                  <c:v>2.3152639999999999E-2</c:v>
                </c:pt>
                <c:pt idx="31">
                  <c:v>2.6916854E-2</c:v>
                </c:pt>
                <c:pt idx="32">
                  <c:v>2.9778222E-2</c:v>
                </c:pt>
                <c:pt idx="33">
                  <c:v>3.3681452000000001E-2</c:v>
                </c:pt>
                <c:pt idx="34">
                  <c:v>3.8229520000000003E-2</c:v>
                </c:pt>
                <c:pt idx="35">
                  <c:v>4.2417303000000003E-2</c:v>
                </c:pt>
                <c:pt idx="36">
                  <c:v>4.3668352000000001E-2</c:v>
                </c:pt>
                <c:pt idx="37">
                  <c:v>4.0592971999999998E-2</c:v>
                </c:pt>
                <c:pt idx="38">
                  <c:v>3.4474216000000002E-2</c:v>
                </c:pt>
                <c:pt idx="39">
                  <c:v>2.7557307999999999E-2</c:v>
                </c:pt>
                <c:pt idx="40">
                  <c:v>2.0583400000000002E-2</c:v>
                </c:pt>
                <c:pt idx="41">
                  <c:v>1.550959E-2</c:v>
                </c:pt>
                <c:pt idx="42">
                  <c:v>1.2301116000000001E-2</c:v>
                </c:pt>
                <c:pt idx="43">
                  <c:v>1.2790341E-2</c:v>
                </c:pt>
                <c:pt idx="44">
                  <c:v>1.7619727000000002E-2</c:v>
                </c:pt>
                <c:pt idx="45">
                  <c:v>2.4247408000000002E-2</c:v>
                </c:pt>
                <c:pt idx="46">
                  <c:v>2.9166023999999999E-2</c:v>
                </c:pt>
                <c:pt idx="47">
                  <c:v>3.0614789999999999E-2</c:v>
                </c:pt>
                <c:pt idx="48">
                  <c:v>3.023992E-2</c:v>
                </c:pt>
                <c:pt idx="49">
                  <c:v>3.0445531000000001E-2</c:v>
                </c:pt>
                <c:pt idx="50">
                  <c:v>3.1831850000000002E-2</c:v>
                </c:pt>
                <c:pt idx="51">
                  <c:v>3.4580662999999998E-2</c:v>
                </c:pt>
                <c:pt idx="52">
                  <c:v>3.7440170000000002E-2</c:v>
                </c:pt>
                <c:pt idx="53">
                  <c:v>3.7973159999999999E-2</c:v>
                </c:pt>
                <c:pt idx="54">
                  <c:v>3.460966E-2</c:v>
                </c:pt>
                <c:pt idx="55">
                  <c:v>2.991011E-2</c:v>
                </c:pt>
                <c:pt idx="56">
                  <c:v>2.7412781000000001E-2</c:v>
                </c:pt>
                <c:pt idx="57">
                  <c:v>3.0798562000000002E-2</c:v>
                </c:pt>
                <c:pt idx="58">
                  <c:v>3.8567747999999999E-2</c:v>
                </c:pt>
                <c:pt idx="59">
                  <c:v>4.6054659999999997E-2</c:v>
                </c:pt>
                <c:pt idx="60">
                  <c:v>4.9074029999999998E-2</c:v>
                </c:pt>
                <c:pt idx="61">
                  <c:v>4.9637884E-2</c:v>
                </c:pt>
                <c:pt idx="62">
                  <c:v>5.0671633000000001E-2</c:v>
                </c:pt>
                <c:pt idx="63">
                  <c:v>5.2771225999999997E-2</c:v>
                </c:pt>
                <c:pt idx="64">
                  <c:v>5.2686416E-2</c:v>
                </c:pt>
                <c:pt idx="65">
                  <c:v>4.9337684999999999E-2</c:v>
                </c:pt>
                <c:pt idx="66">
                  <c:v>4.7510129999999998E-2</c:v>
                </c:pt>
                <c:pt idx="67">
                  <c:v>5.2149943999999997E-2</c:v>
                </c:pt>
                <c:pt idx="68">
                  <c:v>6.081189E-2</c:v>
                </c:pt>
                <c:pt idx="69">
                  <c:v>6.3827110000000006E-2</c:v>
                </c:pt>
                <c:pt idx="70">
                  <c:v>5.4906219999999999E-2</c:v>
                </c:pt>
                <c:pt idx="71">
                  <c:v>3.7157558E-2</c:v>
                </c:pt>
                <c:pt idx="72">
                  <c:v>2.0723786000000001E-2</c:v>
                </c:pt>
                <c:pt idx="73">
                  <c:v>1.2952589E-2</c:v>
                </c:pt>
                <c:pt idx="74">
                  <c:v>1.42794745E-2</c:v>
                </c:pt>
                <c:pt idx="75">
                  <c:v>1.9455327000000001E-2</c:v>
                </c:pt>
                <c:pt idx="76">
                  <c:v>2.3964625E-2</c:v>
                </c:pt>
                <c:pt idx="77">
                  <c:v>2.6019807999999998E-2</c:v>
                </c:pt>
                <c:pt idx="78">
                  <c:v>2.7313422E-2</c:v>
                </c:pt>
                <c:pt idx="79">
                  <c:v>2.8691066000000001E-2</c:v>
                </c:pt>
                <c:pt idx="80">
                  <c:v>2.7845245000000001E-2</c:v>
                </c:pt>
                <c:pt idx="81">
                  <c:v>2.2227442E-2</c:v>
                </c:pt>
                <c:pt idx="82">
                  <c:v>1.1689868000000001E-2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1.935712E-3</c:v>
                </c:pt>
                <c:pt idx="88">
                  <c:v>1.1360411500000001E-2</c:v>
                </c:pt>
                <c:pt idx="89">
                  <c:v>1.9287061000000001E-2</c:v>
                </c:pt>
                <c:pt idx="90">
                  <c:v>2.5053365000000001E-2</c:v>
                </c:pt>
                <c:pt idx="91">
                  <c:v>2.9103125000000001E-2</c:v>
                </c:pt>
                <c:pt idx="92">
                  <c:v>3.0611122000000001E-2</c:v>
                </c:pt>
                <c:pt idx="93">
                  <c:v>3.0603904000000001E-2</c:v>
                </c:pt>
                <c:pt idx="94">
                  <c:v>2.982019E-2</c:v>
                </c:pt>
                <c:pt idx="95">
                  <c:v>2.8428424000000001E-2</c:v>
                </c:pt>
                <c:pt idx="96">
                  <c:v>2.9352255000000001E-2</c:v>
                </c:pt>
                <c:pt idx="97">
                  <c:v>3.1333386999999997E-2</c:v>
                </c:pt>
                <c:pt idx="98">
                  <c:v>3.354323E-2</c:v>
                </c:pt>
                <c:pt idx="99">
                  <c:v>3.5251334000000002E-2</c:v>
                </c:pt>
                <c:pt idx="100">
                  <c:v>3.6227990000000002E-2</c:v>
                </c:pt>
                <c:pt idx="101">
                  <c:v>3.5621676999999997E-2</c:v>
                </c:pt>
                <c:pt idx="102">
                  <c:v>3.4580476999999998E-2</c:v>
                </c:pt>
                <c:pt idx="103">
                  <c:v>3.3200095999999998E-2</c:v>
                </c:pt>
                <c:pt idx="104">
                  <c:v>3.0673415999999998E-2</c:v>
                </c:pt>
                <c:pt idx="105">
                  <c:v>2.7222588999999998E-2</c:v>
                </c:pt>
                <c:pt idx="106">
                  <c:v>2.2878625999999999E-2</c:v>
                </c:pt>
                <c:pt idx="107">
                  <c:v>1.843829E-2</c:v>
                </c:pt>
                <c:pt idx="108">
                  <c:v>1.2798608E-2</c:v>
                </c:pt>
                <c:pt idx="109">
                  <c:v>6.8148729999999999E-3</c:v>
                </c:pt>
                <c:pt idx="110">
                  <c:v>1.0687170000000001E-3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E812-43AB-9999-AF11B1CDB356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[3]Sheet1!$D$93:$DT$93</c:f>
              <c:numCache>
                <c:formatCode>General</c:formatCode>
                <c:ptCount val="121"/>
                <c:pt idx="0">
                  <c:v>6.2740180000000001E-3</c:v>
                </c:pt>
                <c:pt idx="1">
                  <c:v>4.2683933999999998E-3</c:v>
                </c:pt>
                <c:pt idx="2">
                  <c:v>4.5477190000000004E-3</c:v>
                </c:pt>
                <c:pt idx="3">
                  <c:v>3.2637590000000002E-3</c:v>
                </c:pt>
                <c:pt idx="4">
                  <c:v>2.5020530000000002E-3</c:v>
                </c:pt>
                <c:pt idx="5">
                  <c:v>3.2553276999999999E-3</c:v>
                </c:pt>
                <c:pt idx="6">
                  <c:v>5.5831544999999996E-3</c:v>
                </c:pt>
                <c:pt idx="7">
                  <c:v>8.1816560000000007E-3</c:v>
                </c:pt>
                <c:pt idx="8">
                  <c:v>8.2402740000000006E-3</c:v>
                </c:pt>
                <c:pt idx="9">
                  <c:v>4.6617216E-3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1.3951657999999999E-3</c:v>
                </c:pt>
                <c:pt idx="15">
                  <c:v>7.1667320000000003E-3</c:v>
                </c:pt>
                <c:pt idx="16">
                  <c:v>1.17402775E-2</c:v>
                </c:pt>
                <c:pt idx="17">
                  <c:v>1.1830660999999999E-2</c:v>
                </c:pt>
                <c:pt idx="18">
                  <c:v>7.7602234999999999E-3</c:v>
                </c:pt>
                <c:pt idx="19">
                  <c:v>9.7000000000000005E-4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3.3366147000000001E-3</c:v>
                </c:pt>
                <c:pt idx="27">
                  <c:v>9.4628070000000002E-3</c:v>
                </c:pt>
                <c:pt idx="28">
                  <c:v>1.47088915E-2</c:v>
                </c:pt>
                <c:pt idx="29">
                  <c:v>1.8826945000000001E-2</c:v>
                </c:pt>
                <c:pt idx="30">
                  <c:v>2.2962377999999999E-2</c:v>
                </c:pt>
                <c:pt idx="31">
                  <c:v>2.683031E-2</c:v>
                </c:pt>
                <c:pt idx="32">
                  <c:v>2.9703150000000001E-2</c:v>
                </c:pt>
                <c:pt idx="33">
                  <c:v>3.3529110000000001E-2</c:v>
                </c:pt>
                <c:pt idx="34">
                  <c:v>3.7978746000000001E-2</c:v>
                </c:pt>
                <c:pt idx="35">
                  <c:v>4.2206964999999999E-2</c:v>
                </c:pt>
                <c:pt idx="36">
                  <c:v>4.3717607999999998E-2</c:v>
                </c:pt>
                <c:pt idx="37">
                  <c:v>4.0984087000000002E-2</c:v>
                </c:pt>
                <c:pt idx="38">
                  <c:v>3.5020724000000003E-2</c:v>
                </c:pt>
                <c:pt idx="39">
                  <c:v>2.7998537E-2</c:v>
                </c:pt>
                <c:pt idx="40">
                  <c:v>2.0768832000000001E-2</c:v>
                </c:pt>
                <c:pt idx="41">
                  <c:v>1.5617591E-2</c:v>
                </c:pt>
                <c:pt idx="42">
                  <c:v>1.2435882000000001E-2</c:v>
                </c:pt>
                <c:pt idx="43">
                  <c:v>1.2912231499999999E-2</c:v>
                </c:pt>
                <c:pt idx="44">
                  <c:v>1.7638113E-2</c:v>
                </c:pt>
                <c:pt idx="45">
                  <c:v>2.4229542999999999E-2</c:v>
                </c:pt>
                <c:pt idx="46">
                  <c:v>2.9180592000000002E-2</c:v>
                </c:pt>
                <c:pt idx="47">
                  <c:v>3.0707386999999999E-2</c:v>
                </c:pt>
                <c:pt idx="48">
                  <c:v>3.0295638E-2</c:v>
                </c:pt>
                <c:pt idx="49">
                  <c:v>3.0389724E-2</c:v>
                </c:pt>
                <c:pt idx="50">
                  <c:v>3.1670400000000001E-2</c:v>
                </c:pt>
                <c:pt idx="51">
                  <c:v>3.4261670000000001E-2</c:v>
                </c:pt>
                <c:pt idx="52">
                  <c:v>3.6851044999999999E-2</c:v>
                </c:pt>
                <c:pt idx="53">
                  <c:v>3.7212019999999998E-2</c:v>
                </c:pt>
                <c:pt idx="54">
                  <c:v>3.4033479999999998E-2</c:v>
                </c:pt>
                <c:pt idx="55">
                  <c:v>2.9905925E-2</c:v>
                </c:pt>
                <c:pt idx="56">
                  <c:v>2.8025055E-2</c:v>
                </c:pt>
                <c:pt idx="57">
                  <c:v>3.1740724999999997E-2</c:v>
                </c:pt>
                <c:pt idx="58">
                  <c:v>3.951226E-2</c:v>
                </c:pt>
                <c:pt idx="59">
                  <c:v>4.6801669999999997E-2</c:v>
                </c:pt>
                <c:pt idx="60">
                  <c:v>4.9636777E-2</c:v>
                </c:pt>
                <c:pt idx="61">
                  <c:v>5.0053729999999998E-2</c:v>
                </c:pt>
                <c:pt idx="62">
                  <c:v>5.1005716999999999E-2</c:v>
                </c:pt>
                <c:pt idx="63">
                  <c:v>5.3061395999999997E-2</c:v>
                </c:pt>
                <c:pt idx="64">
                  <c:v>5.2887347000000001E-2</c:v>
                </c:pt>
                <c:pt idx="65">
                  <c:v>4.9364369999999998E-2</c:v>
                </c:pt>
                <c:pt idx="66">
                  <c:v>4.7247074999999999E-2</c:v>
                </c:pt>
                <c:pt idx="67">
                  <c:v>5.1653188000000003E-2</c:v>
                </c:pt>
                <c:pt idx="68">
                  <c:v>6.0349405000000002E-2</c:v>
                </c:pt>
                <c:pt idx="69">
                  <c:v>6.3820794E-2</c:v>
                </c:pt>
                <c:pt idx="70">
                  <c:v>5.5616822000000003E-2</c:v>
                </c:pt>
                <c:pt idx="71">
                  <c:v>3.8406460000000003E-2</c:v>
                </c:pt>
                <c:pt idx="72">
                  <c:v>2.1928571000000001E-2</c:v>
                </c:pt>
                <c:pt idx="73">
                  <c:v>1.3509436499999999E-2</c:v>
                </c:pt>
                <c:pt idx="74">
                  <c:v>1.3976638E-2</c:v>
                </c:pt>
                <c:pt idx="75">
                  <c:v>1.8560653999999999E-2</c:v>
                </c:pt>
                <c:pt idx="76">
                  <c:v>2.2924323999999999E-2</c:v>
                </c:pt>
                <c:pt idx="77">
                  <c:v>2.5069774999999999E-2</c:v>
                </c:pt>
                <c:pt idx="78">
                  <c:v>2.6516415000000002E-2</c:v>
                </c:pt>
                <c:pt idx="79">
                  <c:v>2.8043160000000001E-2</c:v>
                </c:pt>
                <c:pt idx="80">
                  <c:v>2.7345459999999999E-2</c:v>
                </c:pt>
                <c:pt idx="81">
                  <c:v>2.1887555999999999E-2</c:v>
                </c:pt>
                <c:pt idx="82">
                  <c:v>1.1521078000000001E-2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2.5089829999999998E-3</c:v>
                </c:pt>
                <c:pt idx="88">
                  <c:v>1.1998725E-2</c:v>
                </c:pt>
                <c:pt idx="89">
                  <c:v>1.9890913999999999E-2</c:v>
                </c:pt>
                <c:pt idx="90">
                  <c:v>2.5476681000000001E-2</c:v>
                </c:pt>
                <c:pt idx="91">
                  <c:v>2.9367870000000001E-2</c:v>
                </c:pt>
                <c:pt idx="92">
                  <c:v>3.0868474E-2</c:v>
                </c:pt>
                <c:pt idx="93">
                  <c:v>3.0966725000000001E-2</c:v>
                </c:pt>
                <c:pt idx="94">
                  <c:v>3.0293357E-2</c:v>
                </c:pt>
                <c:pt idx="95">
                  <c:v>2.8923827999999999E-2</c:v>
                </c:pt>
                <c:pt idx="96">
                  <c:v>2.9775950999999998E-2</c:v>
                </c:pt>
                <c:pt idx="97">
                  <c:v>3.1553008E-2</c:v>
                </c:pt>
                <c:pt idx="98">
                  <c:v>3.3496304999999997E-2</c:v>
                </c:pt>
                <c:pt idx="99">
                  <c:v>3.4947664000000003E-2</c:v>
                </c:pt>
                <c:pt idx="100">
                  <c:v>3.5733380000000002E-2</c:v>
                </c:pt>
                <c:pt idx="101">
                  <c:v>3.4928760000000003E-2</c:v>
                </c:pt>
                <c:pt idx="102">
                  <c:v>3.3912690000000002E-2</c:v>
                </c:pt>
                <c:pt idx="103">
                  <c:v>3.2653105000000002E-2</c:v>
                </c:pt>
                <c:pt idx="104">
                  <c:v>3.0300054999999999E-2</c:v>
                </c:pt>
                <c:pt idx="105">
                  <c:v>2.7052726999999999E-2</c:v>
                </c:pt>
                <c:pt idx="106">
                  <c:v>2.2924528E-2</c:v>
                </c:pt>
                <c:pt idx="107">
                  <c:v>1.8719010000000001E-2</c:v>
                </c:pt>
                <c:pt idx="108">
                  <c:v>1.3252378E-2</c:v>
                </c:pt>
                <c:pt idx="109">
                  <c:v>7.3994244000000001E-3</c:v>
                </c:pt>
                <c:pt idx="110">
                  <c:v>1.723116E-3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E812-43AB-9999-AF11B1CDB356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[3]Sheet1!$D$94:$DT$94</c:f>
              <c:numCache>
                <c:formatCode>General</c:formatCode>
                <c:ptCount val="121"/>
                <c:pt idx="0">
                  <c:v>5.8992393000000002E-3</c:v>
                </c:pt>
                <c:pt idx="1">
                  <c:v>4.079516E-3</c:v>
                </c:pt>
                <c:pt idx="2">
                  <c:v>4.3827225000000001E-3</c:v>
                </c:pt>
                <c:pt idx="3">
                  <c:v>3.2289973E-3</c:v>
                </c:pt>
                <c:pt idx="4">
                  <c:v>2.5670599999999999E-3</c:v>
                </c:pt>
                <c:pt idx="5">
                  <c:v>3.3542480000000002E-3</c:v>
                </c:pt>
                <c:pt idx="6">
                  <c:v>5.6430561999999997E-3</c:v>
                </c:pt>
                <c:pt idx="7">
                  <c:v>8.0780139999999997E-3</c:v>
                </c:pt>
                <c:pt idx="8">
                  <c:v>8.0044920000000002E-3</c:v>
                </c:pt>
                <c:pt idx="9">
                  <c:v>4.5082456999999999E-3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1.7871351000000001E-3</c:v>
                </c:pt>
                <c:pt idx="15">
                  <c:v>7.3896563000000002E-3</c:v>
                </c:pt>
                <c:pt idx="16">
                  <c:v>1.1969073E-2</c:v>
                </c:pt>
                <c:pt idx="17">
                  <c:v>1.2213313999999999E-2</c:v>
                </c:pt>
                <c:pt idx="18">
                  <c:v>8.2854239999999996E-3</c:v>
                </c:pt>
                <c:pt idx="19">
                  <c:v>1.4405132000000001E-3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3.3839406E-3</c:v>
                </c:pt>
                <c:pt idx="27">
                  <c:v>9.5819235000000006E-3</c:v>
                </c:pt>
                <c:pt idx="28">
                  <c:v>1.4863054000000001E-2</c:v>
                </c:pt>
                <c:pt idx="29">
                  <c:v>1.894158E-2</c:v>
                </c:pt>
                <c:pt idx="30">
                  <c:v>2.2856868999999998E-2</c:v>
                </c:pt>
                <c:pt idx="31">
                  <c:v>2.6461017999999999E-2</c:v>
                </c:pt>
                <c:pt idx="32">
                  <c:v>2.9221864E-2</c:v>
                </c:pt>
                <c:pt idx="33">
                  <c:v>3.3190551999999998E-2</c:v>
                </c:pt>
                <c:pt idx="34">
                  <c:v>3.7949163000000001E-2</c:v>
                </c:pt>
                <c:pt idx="35">
                  <c:v>4.2396759999999999E-2</c:v>
                </c:pt>
                <c:pt idx="36">
                  <c:v>4.3828974999999999E-2</c:v>
                </c:pt>
                <c:pt idx="37">
                  <c:v>4.076022E-2</c:v>
                </c:pt>
                <c:pt idx="38">
                  <c:v>3.4568109999999999E-2</c:v>
                </c:pt>
                <c:pt idx="39">
                  <c:v>2.7438018000000002E-2</c:v>
                </c:pt>
                <c:pt idx="40">
                  <c:v>2.0087335000000001E-2</c:v>
                </c:pt>
                <c:pt idx="41">
                  <c:v>1.4647868E-2</c:v>
                </c:pt>
                <c:pt idx="42">
                  <c:v>1.1198229000000001E-2</c:v>
                </c:pt>
                <c:pt idx="43">
                  <c:v>1.1638393E-2</c:v>
                </c:pt>
                <c:pt idx="44">
                  <c:v>1.6560579999999998E-2</c:v>
                </c:pt>
                <c:pt idx="45">
                  <c:v>2.3354911999999999E-2</c:v>
                </c:pt>
                <c:pt idx="46">
                  <c:v>2.8542535000000001E-2</c:v>
                </c:pt>
                <c:pt idx="47">
                  <c:v>3.0405399999999999E-2</c:v>
                </c:pt>
                <c:pt idx="48">
                  <c:v>3.0475043E-2</c:v>
                </c:pt>
                <c:pt idx="49">
                  <c:v>3.0963896000000001E-2</c:v>
                </c:pt>
                <c:pt idx="50">
                  <c:v>3.2363509999999998E-2</c:v>
                </c:pt>
                <c:pt idx="51">
                  <c:v>3.4887875999999998E-2</c:v>
                </c:pt>
                <c:pt idx="52">
                  <c:v>3.7418674999999998E-2</c:v>
                </c:pt>
                <c:pt idx="53">
                  <c:v>3.7773687E-2</c:v>
                </c:pt>
                <c:pt idx="54">
                  <c:v>3.4529379999999998E-2</c:v>
                </c:pt>
                <c:pt idx="55">
                  <c:v>3.0101543000000001E-2</c:v>
                </c:pt>
                <c:pt idx="56">
                  <c:v>2.7711039999999999E-2</c:v>
                </c:pt>
                <c:pt idx="57">
                  <c:v>3.0939973999999999E-2</c:v>
                </c:pt>
                <c:pt idx="58">
                  <c:v>3.8445140000000003E-2</c:v>
                </c:pt>
                <c:pt idx="59">
                  <c:v>4.5809495999999998E-2</c:v>
                </c:pt>
                <c:pt idx="60">
                  <c:v>4.8891660000000003E-2</c:v>
                </c:pt>
                <c:pt idx="61">
                  <c:v>4.9550265000000003E-2</c:v>
                </c:pt>
                <c:pt idx="62">
                  <c:v>5.058108E-2</c:v>
                </c:pt>
                <c:pt idx="63">
                  <c:v>5.2569404E-2</c:v>
                </c:pt>
                <c:pt idx="64">
                  <c:v>5.2345750000000003E-2</c:v>
                </c:pt>
                <c:pt idx="65">
                  <c:v>4.890651E-2</c:v>
                </c:pt>
                <c:pt idx="66">
                  <c:v>4.7104970000000003E-2</c:v>
                </c:pt>
                <c:pt idx="67">
                  <c:v>5.1962599999999998E-2</c:v>
                </c:pt>
                <c:pt idx="68">
                  <c:v>6.0957684999999998E-2</c:v>
                </c:pt>
                <c:pt idx="69">
                  <c:v>6.4313895999999995E-2</c:v>
                </c:pt>
                <c:pt idx="70">
                  <c:v>5.5623359999999997E-2</c:v>
                </c:pt>
                <c:pt idx="71">
                  <c:v>3.7937142E-2</c:v>
                </c:pt>
                <c:pt idx="72">
                  <c:v>2.1360272999999999E-2</c:v>
                </c:pt>
                <c:pt idx="73">
                  <c:v>1.3239714E-2</c:v>
                </c:pt>
                <c:pt idx="74">
                  <c:v>1.4164873999999999E-2</c:v>
                </c:pt>
                <c:pt idx="75">
                  <c:v>1.9161536999999999E-2</c:v>
                </c:pt>
                <c:pt idx="76">
                  <c:v>2.3841303000000001E-2</c:v>
                </c:pt>
                <c:pt idx="77">
                  <c:v>2.6207991E-2</c:v>
                </c:pt>
                <c:pt idx="78">
                  <c:v>2.7646239999999999E-2</c:v>
                </c:pt>
                <c:pt idx="79">
                  <c:v>2.8846895000000001E-2</c:v>
                </c:pt>
                <c:pt idx="80">
                  <c:v>2.7580609999999998E-2</c:v>
                </c:pt>
                <c:pt idx="81">
                  <c:v>2.1519916E-2</c:v>
                </c:pt>
                <c:pt idx="82">
                  <c:v>1.0731508000000001E-2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2.2748690000000001E-3</c:v>
                </c:pt>
                <c:pt idx="88">
                  <c:v>1.1665524E-2</c:v>
                </c:pt>
                <c:pt idx="89">
                  <c:v>1.9490306999999998E-2</c:v>
                </c:pt>
                <c:pt idx="90">
                  <c:v>2.5143180000000001E-2</c:v>
                </c:pt>
                <c:pt idx="91">
                  <c:v>2.9217236000000001E-2</c:v>
                </c:pt>
                <c:pt idx="92">
                  <c:v>3.0893166E-2</c:v>
                </c:pt>
                <c:pt idx="93">
                  <c:v>3.1078720000000001E-2</c:v>
                </c:pt>
                <c:pt idx="94">
                  <c:v>3.0411374000000001E-2</c:v>
                </c:pt>
                <c:pt idx="95">
                  <c:v>2.9019577000000001E-2</c:v>
                </c:pt>
                <c:pt idx="96">
                  <c:v>2.9804951999999999E-2</c:v>
                </c:pt>
                <c:pt idx="97">
                  <c:v>3.1551506E-2</c:v>
                </c:pt>
                <c:pt idx="98">
                  <c:v>3.3519140000000003E-2</c:v>
                </c:pt>
                <c:pt idx="99">
                  <c:v>3.5018823999999997E-2</c:v>
                </c:pt>
                <c:pt idx="100">
                  <c:v>3.5835395999999999E-2</c:v>
                </c:pt>
                <c:pt idx="101">
                  <c:v>3.5071045000000002E-2</c:v>
                </c:pt>
                <c:pt idx="102">
                  <c:v>3.4034394000000003E-2</c:v>
                </c:pt>
                <c:pt idx="103">
                  <c:v>3.2683009999999998E-2</c:v>
                </c:pt>
                <c:pt idx="104">
                  <c:v>3.0217938E-2</c:v>
                </c:pt>
                <c:pt idx="105">
                  <c:v>2.6853564999999999E-2</c:v>
                </c:pt>
                <c:pt idx="106">
                  <c:v>2.2609575E-2</c:v>
                </c:pt>
                <c:pt idx="107">
                  <c:v>1.8287583999999999E-2</c:v>
                </c:pt>
                <c:pt idx="108">
                  <c:v>1.2738104E-2</c:v>
                </c:pt>
                <c:pt idx="109">
                  <c:v>6.8353093E-3</c:v>
                </c:pt>
                <c:pt idx="110">
                  <c:v>1.1626074999999999E-3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E812-43AB-9999-AF11B1CDB356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[3]Sheet1!$D$95:$DT$95</c:f>
              <c:numCache>
                <c:formatCode>General</c:formatCode>
                <c:ptCount val="121"/>
                <c:pt idx="0">
                  <c:v>5.6803575999999998E-3</c:v>
                </c:pt>
                <c:pt idx="1">
                  <c:v>3.8026424999999999E-3</c:v>
                </c:pt>
                <c:pt idx="2">
                  <c:v>4.0979609999999998E-3</c:v>
                </c:pt>
                <c:pt idx="3">
                  <c:v>2.7864906000000002E-3</c:v>
                </c:pt>
                <c:pt idx="4">
                  <c:v>1.9116007000000001E-3</c:v>
                </c:pt>
                <c:pt idx="5">
                  <c:v>2.7434109999999999E-3</c:v>
                </c:pt>
                <c:pt idx="6">
                  <c:v>5.259115E-3</c:v>
                </c:pt>
                <c:pt idx="7">
                  <c:v>8.0308900000000006E-3</c:v>
                </c:pt>
                <c:pt idx="8">
                  <c:v>7.921226E-3</c:v>
                </c:pt>
                <c:pt idx="9">
                  <c:v>4.0191133E-3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2.3968321999999999E-3</c:v>
                </c:pt>
                <c:pt idx="15">
                  <c:v>8.1534480000000006E-3</c:v>
                </c:pt>
                <c:pt idx="16">
                  <c:v>1.2549714E-2</c:v>
                </c:pt>
                <c:pt idx="17">
                  <c:v>1.2462525E-2</c:v>
                </c:pt>
                <c:pt idx="18">
                  <c:v>8.2062899999999998E-3</c:v>
                </c:pt>
                <c:pt idx="19">
                  <c:v>1.2638666E-3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2.6354357E-3</c:v>
                </c:pt>
                <c:pt idx="27">
                  <c:v>8.8609940000000005E-3</c:v>
                </c:pt>
                <c:pt idx="28">
                  <c:v>1.4361074E-2</c:v>
                </c:pt>
                <c:pt idx="29">
                  <c:v>1.8761968E-2</c:v>
                </c:pt>
                <c:pt idx="30">
                  <c:v>2.3114707000000002E-2</c:v>
                </c:pt>
                <c:pt idx="31">
                  <c:v>2.7113124999999998E-2</c:v>
                </c:pt>
                <c:pt idx="32">
                  <c:v>3.0037089999999999E-2</c:v>
                </c:pt>
                <c:pt idx="33">
                  <c:v>3.3878184999999998E-2</c:v>
                </c:pt>
                <c:pt idx="34">
                  <c:v>3.8267336999999998E-2</c:v>
                </c:pt>
                <c:pt idx="35">
                  <c:v>4.2338766E-2</c:v>
                </c:pt>
                <c:pt idx="36">
                  <c:v>4.3518665999999998E-2</c:v>
                </c:pt>
                <c:pt idx="37">
                  <c:v>4.0325346999999997E-2</c:v>
                </c:pt>
                <c:pt idx="38">
                  <c:v>3.3846050000000003E-2</c:v>
                </c:pt>
                <c:pt idx="39">
                  <c:v>2.6423664999999999E-2</c:v>
                </c:pt>
                <c:pt idx="40">
                  <c:v>1.9043603999999999E-2</c:v>
                </c:pt>
                <c:pt idx="41">
                  <c:v>1.4001324000000001E-2</c:v>
                </c:pt>
                <c:pt idx="42">
                  <c:v>1.1183934E-2</c:v>
                </c:pt>
                <c:pt idx="43">
                  <c:v>1.2092538999999999E-2</c:v>
                </c:pt>
                <c:pt idx="44">
                  <c:v>1.7137705999999999E-2</c:v>
                </c:pt>
                <c:pt idx="45">
                  <c:v>2.3860794000000001E-2</c:v>
                </c:pt>
                <c:pt idx="46">
                  <c:v>2.8878646000000001E-2</c:v>
                </c:pt>
                <c:pt idx="47">
                  <c:v>3.0505463E-2</c:v>
                </c:pt>
                <c:pt idx="48">
                  <c:v>3.0235222999999999E-2</c:v>
                </c:pt>
                <c:pt idx="49">
                  <c:v>3.0280498999999999E-2</c:v>
                </c:pt>
                <c:pt idx="50">
                  <c:v>3.1269169999999999E-2</c:v>
                </c:pt>
                <c:pt idx="51">
                  <c:v>3.3614600000000001E-2</c:v>
                </c:pt>
                <c:pt idx="52">
                  <c:v>3.6372617000000003E-2</c:v>
                </c:pt>
                <c:pt idx="53">
                  <c:v>3.7265956000000003E-2</c:v>
                </c:pt>
                <c:pt idx="54">
                  <c:v>3.4575823999999998E-2</c:v>
                </c:pt>
                <c:pt idx="55">
                  <c:v>3.0451433999999999E-2</c:v>
                </c:pt>
                <c:pt idx="56">
                  <c:v>2.8082780000000002E-2</c:v>
                </c:pt>
                <c:pt idx="57">
                  <c:v>3.1168718000000002E-2</c:v>
                </c:pt>
                <c:pt idx="58">
                  <c:v>3.8526520000000002E-2</c:v>
                </c:pt>
                <c:pt idx="59">
                  <c:v>4.5794359999999999E-2</c:v>
                </c:pt>
                <c:pt idx="60">
                  <c:v>4.8801842999999998E-2</c:v>
                </c:pt>
                <c:pt idx="61">
                  <c:v>4.940054E-2</c:v>
                </c:pt>
                <c:pt idx="62">
                  <c:v>5.0399645999999999E-2</c:v>
                </c:pt>
                <c:pt idx="63">
                  <c:v>5.2411260000000001E-2</c:v>
                </c:pt>
                <c:pt idx="64">
                  <c:v>5.2286983000000002E-2</c:v>
                </c:pt>
                <c:pt idx="65">
                  <c:v>4.8928164000000003E-2</c:v>
                </c:pt>
                <c:pt idx="66">
                  <c:v>4.7018163000000002E-2</c:v>
                </c:pt>
                <c:pt idx="67">
                  <c:v>5.1598276999999998E-2</c:v>
                </c:pt>
                <c:pt idx="68">
                  <c:v>6.0471240000000002E-2</c:v>
                </c:pt>
                <c:pt idx="69">
                  <c:v>6.4149410000000004E-2</c:v>
                </c:pt>
                <c:pt idx="70">
                  <c:v>5.6093283000000001E-2</c:v>
                </c:pt>
                <c:pt idx="71">
                  <c:v>3.8890953999999998E-2</c:v>
                </c:pt>
                <c:pt idx="72">
                  <c:v>2.2267410000000001E-2</c:v>
                </c:pt>
                <c:pt idx="73">
                  <c:v>1.3644648000000001E-2</c:v>
                </c:pt>
                <c:pt idx="74">
                  <c:v>1.3949774999999999E-2</c:v>
                </c:pt>
                <c:pt idx="75">
                  <c:v>1.8481368000000001E-2</c:v>
                </c:pt>
                <c:pt idx="76">
                  <c:v>2.2937842E-2</c:v>
                </c:pt>
                <c:pt idx="77">
                  <c:v>2.5370291999999999E-2</c:v>
                </c:pt>
                <c:pt idx="78">
                  <c:v>2.7155776999999999E-2</c:v>
                </c:pt>
                <c:pt idx="79">
                  <c:v>2.8845869E-2</c:v>
                </c:pt>
                <c:pt idx="80">
                  <c:v>2.8026043E-2</c:v>
                </c:pt>
                <c:pt idx="81">
                  <c:v>2.2243332000000001E-2</c:v>
                </c:pt>
                <c:pt idx="82">
                  <c:v>1.1532644E-2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1.1726909E-3</c:v>
                </c:pt>
                <c:pt idx="88">
                  <c:v>1.0525682E-2</c:v>
                </c:pt>
                <c:pt idx="89">
                  <c:v>1.8486236999999999E-2</c:v>
                </c:pt>
                <c:pt idx="90">
                  <c:v>2.4379060000000001E-2</c:v>
                </c:pt>
                <c:pt idx="91">
                  <c:v>2.8680746E-2</c:v>
                </c:pt>
                <c:pt idx="92">
                  <c:v>3.0579459999999999E-2</c:v>
                </c:pt>
                <c:pt idx="93">
                  <c:v>3.0974914999999999E-2</c:v>
                </c:pt>
                <c:pt idx="94">
                  <c:v>3.0493586999999999E-2</c:v>
                </c:pt>
                <c:pt idx="95">
                  <c:v>2.9260511999999999E-2</c:v>
                </c:pt>
                <c:pt idx="96">
                  <c:v>3.0151873999999999E-2</c:v>
                </c:pt>
                <c:pt idx="97">
                  <c:v>3.1904830000000002E-2</c:v>
                </c:pt>
                <c:pt idx="98">
                  <c:v>3.3761784000000003E-2</c:v>
                </c:pt>
                <c:pt idx="99">
                  <c:v>3.506973E-2</c:v>
                </c:pt>
                <c:pt idx="100">
                  <c:v>3.5668097000000003E-2</c:v>
                </c:pt>
                <c:pt idx="101">
                  <c:v>3.4802883999999999E-2</c:v>
                </c:pt>
                <c:pt idx="102">
                  <c:v>3.3634513999999997E-2</c:v>
                </c:pt>
                <c:pt idx="103">
                  <c:v>3.2299183000000002E-2</c:v>
                </c:pt>
                <c:pt idx="104">
                  <c:v>2.9925693E-2</c:v>
                </c:pt>
                <c:pt idx="105">
                  <c:v>2.6706712000000001E-2</c:v>
                </c:pt>
                <c:pt idx="106">
                  <c:v>2.2656959000000001E-2</c:v>
                </c:pt>
                <c:pt idx="107">
                  <c:v>1.8554164000000001E-2</c:v>
                </c:pt>
                <c:pt idx="108">
                  <c:v>1.3239287000000001E-2</c:v>
                </c:pt>
                <c:pt idx="109">
                  <c:v>7.5510209999999998E-3</c:v>
                </c:pt>
                <c:pt idx="110">
                  <c:v>2.0328261999999998E-3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E812-43AB-9999-AF11B1CDB356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[3]Sheet1!$D$96:$DT$96</c:f>
              <c:numCache>
                <c:formatCode>General</c:formatCode>
                <c:ptCount val="121"/>
                <c:pt idx="0">
                  <c:v>5.9930199999999999E-3</c:v>
                </c:pt>
                <c:pt idx="1">
                  <c:v>3.8967532999999999E-3</c:v>
                </c:pt>
                <c:pt idx="2">
                  <c:v>4.1930676000000002E-3</c:v>
                </c:pt>
                <c:pt idx="3">
                  <c:v>2.9403264999999998E-3</c:v>
                </c:pt>
                <c:pt idx="4">
                  <c:v>2.1111642000000001E-3</c:v>
                </c:pt>
                <c:pt idx="5">
                  <c:v>2.6724817999999998E-3</c:v>
                </c:pt>
                <c:pt idx="6">
                  <c:v>4.7971189999999999E-3</c:v>
                </c:pt>
                <c:pt idx="7">
                  <c:v>7.4243879999999996E-3</c:v>
                </c:pt>
                <c:pt idx="8">
                  <c:v>7.7480995000000002E-3</c:v>
                </c:pt>
                <c:pt idx="9">
                  <c:v>4.5118121999999997E-3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1.647213E-3</c:v>
                </c:pt>
                <c:pt idx="15">
                  <c:v>7.6726390000000002E-3</c:v>
                </c:pt>
                <c:pt idx="16">
                  <c:v>1.2446051E-2</c:v>
                </c:pt>
                <c:pt idx="17">
                  <c:v>1.259744E-2</c:v>
                </c:pt>
                <c:pt idx="18">
                  <c:v>8.3790300000000009E-3</c:v>
                </c:pt>
                <c:pt idx="19">
                  <c:v>1.2386359E-3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2.7131091E-3</c:v>
                </c:pt>
                <c:pt idx="27">
                  <c:v>9.0331909999999994E-3</c:v>
                </c:pt>
                <c:pt idx="28">
                  <c:v>1.4599821000000001E-2</c:v>
                </c:pt>
                <c:pt idx="29">
                  <c:v>1.8964604999999999E-2</c:v>
                </c:pt>
                <c:pt idx="30">
                  <c:v>2.3150799999999999E-2</c:v>
                </c:pt>
                <c:pt idx="31">
                  <c:v>2.6905999999999999E-2</c:v>
                </c:pt>
                <c:pt idx="32">
                  <c:v>2.9581240000000002E-2</c:v>
                </c:pt>
                <c:pt idx="33">
                  <c:v>3.3164274000000001E-2</c:v>
                </c:pt>
                <c:pt idx="34">
                  <c:v>3.7236859999999997E-2</c:v>
                </c:pt>
                <c:pt idx="35">
                  <c:v>4.0932240000000002E-2</c:v>
                </c:pt>
                <c:pt idx="36">
                  <c:v>4.1897719999999999E-2</c:v>
                </c:pt>
                <c:pt idx="37">
                  <c:v>3.8816527000000003E-2</c:v>
                </c:pt>
                <c:pt idx="38">
                  <c:v>3.2932777000000003E-2</c:v>
                </c:pt>
                <c:pt idx="39">
                  <c:v>2.6264454999999999E-2</c:v>
                </c:pt>
                <c:pt idx="40">
                  <c:v>1.9448573E-2</c:v>
                </c:pt>
                <c:pt idx="41">
                  <c:v>1.4500671E-2</c:v>
                </c:pt>
                <c:pt idx="42">
                  <c:v>1.1310929000000001E-2</c:v>
                </c:pt>
                <c:pt idx="43">
                  <c:v>1.1763948999999999E-2</c:v>
                </c:pt>
                <c:pt idx="44">
                  <c:v>1.6548183000000001E-2</c:v>
                </c:pt>
                <c:pt idx="45">
                  <c:v>2.3296041E-2</c:v>
                </c:pt>
                <c:pt idx="46">
                  <c:v>2.8465897E-2</c:v>
                </c:pt>
                <c:pt idx="47">
                  <c:v>3.0205158999999999E-2</c:v>
                </c:pt>
                <c:pt idx="48">
                  <c:v>3.0007292000000001E-2</c:v>
                </c:pt>
                <c:pt idx="49">
                  <c:v>3.0130404999999999E-2</c:v>
                </c:pt>
                <c:pt idx="50">
                  <c:v>3.1222913000000001E-2</c:v>
                </c:pt>
                <c:pt idx="51">
                  <c:v>3.3461057000000002E-2</c:v>
                </c:pt>
                <c:pt idx="52">
                  <c:v>3.5856348000000003E-2</c:v>
                </c:pt>
                <c:pt idx="53">
                  <c:v>3.6334212999999997E-2</c:v>
                </c:pt>
                <c:pt idx="54">
                  <c:v>3.3390889999999999E-2</c:v>
                </c:pt>
                <c:pt idx="55">
                  <c:v>2.9201399999999999E-2</c:v>
                </c:pt>
                <c:pt idx="56">
                  <c:v>2.6988950000000001E-2</c:v>
                </c:pt>
                <c:pt idx="57">
                  <c:v>3.0227884999999999E-2</c:v>
                </c:pt>
                <c:pt idx="58">
                  <c:v>3.766895E-2</c:v>
                </c:pt>
                <c:pt idx="59">
                  <c:v>4.4984058E-2</c:v>
                </c:pt>
                <c:pt idx="60">
                  <c:v>4.8052949999999997E-2</c:v>
                </c:pt>
                <c:pt idx="61">
                  <c:v>4.8855502000000002E-2</c:v>
                </c:pt>
                <c:pt idx="62">
                  <c:v>5.0056285999999998E-2</c:v>
                </c:pt>
                <c:pt idx="63">
                  <c:v>5.2076734999999999E-2</c:v>
                </c:pt>
                <c:pt idx="64">
                  <c:v>5.1724367E-2</c:v>
                </c:pt>
                <c:pt idx="65">
                  <c:v>4.8137520000000003E-2</c:v>
                </c:pt>
                <c:pt idx="66">
                  <c:v>4.6323112999999999E-2</c:v>
                </c:pt>
                <c:pt idx="67">
                  <c:v>5.1464304000000002E-2</c:v>
                </c:pt>
                <c:pt idx="68">
                  <c:v>6.11318E-2</c:v>
                </c:pt>
                <c:pt idx="69">
                  <c:v>6.5387050000000002E-2</c:v>
                </c:pt>
                <c:pt idx="70">
                  <c:v>5.7369290000000003E-2</c:v>
                </c:pt>
                <c:pt idx="71">
                  <c:v>3.9749153000000002E-2</c:v>
                </c:pt>
                <c:pt idx="72">
                  <c:v>2.2638187000000001E-2</c:v>
                </c:pt>
                <c:pt idx="73">
                  <c:v>1.3778743E-2</c:v>
                </c:pt>
                <c:pt idx="74">
                  <c:v>1.4175945000000001E-2</c:v>
                </c:pt>
                <c:pt idx="75">
                  <c:v>1.8891549000000001E-2</c:v>
                </c:pt>
                <c:pt idx="76">
                  <c:v>2.3412490000000001E-2</c:v>
                </c:pt>
                <c:pt idx="77">
                  <c:v>2.5794324E-2</c:v>
                </c:pt>
                <c:pt idx="78">
                  <c:v>2.7476262000000001E-2</c:v>
                </c:pt>
                <c:pt idx="79">
                  <c:v>2.8992583999999998E-2</c:v>
                </c:pt>
                <c:pt idx="80">
                  <c:v>2.78395E-2</c:v>
                </c:pt>
                <c:pt idx="81">
                  <c:v>2.1584075000000001E-2</c:v>
                </c:pt>
                <c:pt idx="82">
                  <c:v>1.0424173E-2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8.9300000000000002E-4</c:v>
                </c:pt>
                <c:pt idx="88">
                  <c:v>1.0287899499999999E-2</c:v>
                </c:pt>
                <c:pt idx="89">
                  <c:v>1.8250499E-2</c:v>
                </c:pt>
                <c:pt idx="90">
                  <c:v>2.4193414999999999E-2</c:v>
                </c:pt>
                <c:pt idx="91">
                  <c:v>2.863661E-2</c:v>
                </c:pt>
                <c:pt idx="92">
                  <c:v>3.0721498999999999E-2</c:v>
                </c:pt>
                <c:pt idx="93">
                  <c:v>3.1268347000000002E-2</c:v>
                </c:pt>
                <c:pt idx="94">
                  <c:v>3.0890155999999998E-2</c:v>
                </c:pt>
                <c:pt idx="95">
                  <c:v>2.9657884999999998E-2</c:v>
                </c:pt>
                <c:pt idx="96">
                  <c:v>3.0403411000000002E-2</c:v>
                </c:pt>
                <c:pt idx="97">
                  <c:v>3.1932354000000003E-2</c:v>
                </c:pt>
                <c:pt idx="98">
                  <c:v>3.357371E-2</c:v>
                </c:pt>
                <c:pt idx="99">
                  <c:v>3.4697763999999999E-2</c:v>
                </c:pt>
                <c:pt idx="100">
                  <c:v>3.5137895000000002E-2</c:v>
                </c:pt>
                <c:pt idx="101">
                  <c:v>3.4152290000000002E-2</c:v>
                </c:pt>
                <c:pt idx="102">
                  <c:v>3.2974536999999998E-2</c:v>
                </c:pt>
                <c:pt idx="103">
                  <c:v>3.1629480000000001E-2</c:v>
                </c:pt>
                <c:pt idx="104">
                  <c:v>2.9284702999999999E-2</c:v>
                </c:pt>
                <c:pt idx="105">
                  <c:v>2.6137494000000001E-2</c:v>
                </c:pt>
                <c:pt idx="106">
                  <c:v>2.2197483E-2</c:v>
                </c:pt>
                <c:pt idx="107">
                  <c:v>1.8187305000000001E-2</c:v>
                </c:pt>
                <c:pt idx="108">
                  <c:v>1.3061674000000001E-2</c:v>
                </c:pt>
                <c:pt idx="109">
                  <c:v>7.5862975999999999E-3</c:v>
                </c:pt>
                <c:pt idx="110">
                  <c:v>2.2979348E-3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E812-43AB-9999-AF11B1CDB356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[3]Sheet1!$D$97:$DT$97</c:f>
              <c:numCache>
                <c:formatCode>General</c:formatCode>
                <c:ptCount val="121"/>
                <c:pt idx="0">
                  <c:v>5.117997E-3</c:v>
                </c:pt>
                <c:pt idx="1">
                  <c:v>3.2654707000000002E-3</c:v>
                </c:pt>
                <c:pt idx="2">
                  <c:v>3.9509246E-3</c:v>
                </c:pt>
                <c:pt idx="3">
                  <c:v>2.9855783000000001E-3</c:v>
                </c:pt>
                <c:pt idx="4">
                  <c:v>2.4593316000000001E-3</c:v>
                </c:pt>
                <c:pt idx="5">
                  <c:v>3.3269624999999999E-3</c:v>
                </c:pt>
                <c:pt idx="6">
                  <c:v>5.711448E-3</c:v>
                </c:pt>
                <c:pt idx="7">
                  <c:v>8.3110830000000004E-3</c:v>
                </c:pt>
                <c:pt idx="8">
                  <c:v>8.1941240000000005E-3</c:v>
                </c:pt>
                <c:pt idx="9">
                  <c:v>4.3300153000000001E-3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2.3170911999999999E-3</c:v>
                </c:pt>
                <c:pt idx="15">
                  <c:v>8.3008309999999998E-3</c:v>
                </c:pt>
                <c:pt idx="16">
                  <c:v>1.2756027E-2</c:v>
                </c:pt>
                <c:pt idx="17">
                  <c:v>1.2474977E-2</c:v>
                </c:pt>
                <c:pt idx="18">
                  <c:v>7.9951329999999998E-3</c:v>
                </c:pt>
                <c:pt idx="19">
                  <c:v>8.5300000000000003E-4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2.9611094000000001E-3</c:v>
                </c:pt>
                <c:pt idx="27">
                  <c:v>8.9477700000000007E-3</c:v>
                </c:pt>
                <c:pt idx="28">
                  <c:v>1.4213053999999999E-2</c:v>
                </c:pt>
                <c:pt idx="29">
                  <c:v>1.8484525000000002E-2</c:v>
                </c:pt>
                <c:pt idx="30">
                  <c:v>2.2739802E-2</c:v>
                </c:pt>
                <c:pt idx="31">
                  <c:v>2.6611705999999999E-2</c:v>
                </c:pt>
                <c:pt idx="32">
                  <c:v>2.9304316E-2</c:v>
                </c:pt>
                <c:pt idx="33">
                  <c:v>3.2835476000000002E-2</c:v>
                </c:pt>
                <c:pt idx="34">
                  <c:v>3.6886349999999998E-2</c:v>
                </c:pt>
                <c:pt idx="35">
                  <c:v>4.0640929999999999E-2</c:v>
                </c:pt>
                <c:pt idx="36">
                  <c:v>4.1653793000000001E-2</c:v>
                </c:pt>
                <c:pt idx="37">
                  <c:v>3.8576506000000003E-2</c:v>
                </c:pt>
                <c:pt idx="38">
                  <c:v>3.2574955000000003E-2</c:v>
                </c:pt>
                <c:pt idx="39">
                  <c:v>2.5746043999999999E-2</c:v>
                </c:pt>
                <c:pt idx="40">
                  <c:v>1.8762774999999999E-2</c:v>
                </c:pt>
                <c:pt idx="41">
                  <c:v>1.3699370000000001E-2</c:v>
                </c:pt>
                <c:pt idx="42">
                  <c:v>1.0608082E-2</c:v>
                </c:pt>
                <c:pt idx="43">
                  <c:v>1.1344526000000001E-2</c:v>
                </c:pt>
                <c:pt idx="44">
                  <c:v>1.6480576E-2</c:v>
                </c:pt>
                <c:pt idx="45">
                  <c:v>2.3459048999999999E-2</c:v>
                </c:pt>
                <c:pt idx="46">
                  <c:v>2.8749396999999999E-2</c:v>
                </c:pt>
                <c:pt idx="47">
                  <c:v>3.0591779999999999E-2</c:v>
                </c:pt>
                <c:pt idx="48">
                  <c:v>3.0417449999999999E-2</c:v>
                </c:pt>
                <c:pt idx="49">
                  <c:v>3.0424748000000001E-2</c:v>
                </c:pt>
                <c:pt idx="50">
                  <c:v>3.1204114000000002E-2</c:v>
                </c:pt>
                <c:pt idx="51">
                  <c:v>3.3210530000000002E-2</c:v>
                </c:pt>
                <c:pt idx="52">
                  <c:v>3.5618387000000001E-2</c:v>
                </c:pt>
                <c:pt idx="53">
                  <c:v>3.6252090000000001E-2</c:v>
                </c:pt>
                <c:pt idx="54">
                  <c:v>3.3414661999999998E-2</c:v>
                </c:pt>
                <c:pt idx="55">
                  <c:v>2.9164257999999998E-2</c:v>
                </c:pt>
                <c:pt idx="56">
                  <c:v>2.6778191E-2</c:v>
                </c:pt>
                <c:pt idx="57">
                  <c:v>2.9892920999999999E-2</c:v>
                </c:pt>
                <c:pt idx="58">
                  <c:v>3.7371237000000002E-2</c:v>
                </c:pt>
                <c:pt idx="59">
                  <c:v>4.4868518000000003E-2</c:v>
                </c:pt>
                <c:pt idx="60">
                  <c:v>4.8152555E-2</c:v>
                </c:pt>
                <c:pt idx="61">
                  <c:v>4.9019295999999997E-2</c:v>
                </c:pt>
                <c:pt idx="62">
                  <c:v>5.0096475000000001E-2</c:v>
                </c:pt>
                <c:pt idx="63">
                  <c:v>5.1917627000000001E-2</c:v>
                </c:pt>
                <c:pt idx="64">
                  <c:v>5.1489685E-2</c:v>
                </c:pt>
                <c:pt idx="65">
                  <c:v>4.8029769999999999E-2</c:v>
                </c:pt>
                <c:pt idx="66">
                  <c:v>4.6469174000000002E-2</c:v>
                </c:pt>
                <c:pt idx="67">
                  <c:v>5.1776570000000001E-2</c:v>
                </c:pt>
                <c:pt idx="68">
                  <c:v>6.1405531999999999E-2</c:v>
                </c:pt>
                <c:pt idx="69">
                  <c:v>6.5439140000000007E-2</c:v>
                </c:pt>
                <c:pt idx="70">
                  <c:v>5.7209767000000002E-2</c:v>
                </c:pt>
                <c:pt idx="71">
                  <c:v>3.9599153999999998E-2</c:v>
                </c:pt>
                <c:pt idx="72">
                  <c:v>2.2754819999999999E-2</c:v>
                </c:pt>
                <c:pt idx="73">
                  <c:v>1.4189808E-2</c:v>
                </c:pt>
                <c:pt idx="74">
                  <c:v>1.465439E-2</c:v>
                </c:pt>
                <c:pt idx="75">
                  <c:v>1.913834E-2</c:v>
                </c:pt>
                <c:pt idx="76">
                  <c:v>2.3346665999999999E-2</c:v>
                </c:pt>
                <c:pt idx="77">
                  <c:v>2.5573485999999999E-2</c:v>
                </c:pt>
                <c:pt idx="78">
                  <c:v>2.7300202999999999E-2</c:v>
                </c:pt>
                <c:pt idx="79">
                  <c:v>2.8914994999999999E-2</c:v>
                </c:pt>
                <c:pt idx="80">
                  <c:v>2.7822764999999999E-2</c:v>
                </c:pt>
                <c:pt idx="81">
                  <c:v>2.1609218999999999E-2</c:v>
                </c:pt>
                <c:pt idx="82">
                  <c:v>1.0548092E-2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1.5622682E-3</c:v>
                </c:pt>
                <c:pt idx="88">
                  <c:v>1.0501882000000001E-2</c:v>
                </c:pt>
                <c:pt idx="89">
                  <c:v>1.7935072999999999E-2</c:v>
                </c:pt>
                <c:pt idx="90">
                  <c:v>2.3469899999999998E-2</c:v>
                </c:pt>
                <c:pt idx="91">
                  <c:v>2.7794853000000001E-2</c:v>
                </c:pt>
                <c:pt idx="92">
                  <c:v>3.0124650999999999E-2</c:v>
                </c:pt>
                <c:pt idx="93">
                  <c:v>3.1057369000000001E-2</c:v>
                </c:pt>
                <c:pt idx="94">
                  <c:v>3.1070054E-2</c:v>
                </c:pt>
                <c:pt idx="95">
                  <c:v>3.012958E-2</c:v>
                </c:pt>
                <c:pt idx="96">
                  <c:v>3.0991448000000001E-2</c:v>
                </c:pt>
                <c:pt idx="97">
                  <c:v>3.2521565000000002E-2</c:v>
                </c:pt>
                <c:pt idx="98">
                  <c:v>3.4078270000000001E-2</c:v>
                </c:pt>
                <c:pt idx="99">
                  <c:v>3.5088920000000003E-2</c:v>
                </c:pt>
                <c:pt idx="100">
                  <c:v>3.5409637000000001E-2</c:v>
                </c:pt>
                <c:pt idx="101">
                  <c:v>3.4380764000000001E-2</c:v>
                </c:pt>
                <c:pt idx="102">
                  <c:v>3.3186781999999998E-2</c:v>
                </c:pt>
                <c:pt idx="103">
                  <c:v>3.1880707000000001E-2</c:v>
                </c:pt>
                <c:pt idx="104">
                  <c:v>2.9597554000000002E-2</c:v>
                </c:pt>
                <c:pt idx="105">
                  <c:v>2.6521751999999999E-2</c:v>
                </c:pt>
                <c:pt idx="106">
                  <c:v>2.2650482E-2</c:v>
                </c:pt>
                <c:pt idx="107">
                  <c:v>1.8753510000000001E-2</c:v>
                </c:pt>
                <c:pt idx="108">
                  <c:v>1.3640339E-2</c:v>
                </c:pt>
                <c:pt idx="109">
                  <c:v>8.1482919999999997E-3</c:v>
                </c:pt>
                <c:pt idx="110">
                  <c:v>2.8193075999999998E-3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E812-43AB-9999-AF11B1CDB356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[3]Sheet1!$D$98:$DT$98</c:f>
              <c:numCache>
                <c:formatCode>General</c:formatCode>
                <c:ptCount val="121"/>
                <c:pt idx="0">
                  <c:v>6.0913916999999996E-3</c:v>
                </c:pt>
                <c:pt idx="1">
                  <c:v>4.0933389999999997E-3</c:v>
                </c:pt>
                <c:pt idx="2">
                  <c:v>4.6103693999999997E-3</c:v>
                </c:pt>
                <c:pt idx="3">
                  <c:v>3.4753466E-3</c:v>
                </c:pt>
                <c:pt idx="4">
                  <c:v>2.8135440999999999E-3</c:v>
                </c:pt>
                <c:pt idx="5">
                  <c:v>3.5141237999999999E-3</c:v>
                </c:pt>
                <c:pt idx="6">
                  <c:v>5.6542299999999997E-3</c:v>
                </c:pt>
                <c:pt idx="7">
                  <c:v>8.0418079999999992E-3</c:v>
                </c:pt>
                <c:pt idx="8">
                  <c:v>7.9977360000000001E-3</c:v>
                </c:pt>
                <c:pt idx="9">
                  <c:v>4.4936765999999996E-3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1.5242284E-3</c:v>
                </c:pt>
                <c:pt idx="15">
                  <c:v>7.2530600000000004E-3</c:v>
                </c:pt>
                <c:pt idx="16">
                  <c:v>1.1868381000000001E-2</c:v>
                </c:pt>
                <c:pt idx="17">
                  <c:v>1.1996036E-2</c:v>
                </c:pt>
                <c:pt idx="18">
                  <c:v>7.9045220000000006E-3</c:v>
                </c:pt>
                <c:pt idx="19">
                  <c:v>1.0251073E-3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3.2036640000000002E-3</c:v>
                </c:pt>
                <c:pt idx="27">
                  <c:v>9.4085739999999994E-3</c:v>
                </c:pt>
                <c:pt idx="28">
                  <c:v>1.4762018999999999E-2</c:v>
                </c:pt>
                <c:pt idx="29">
                  <c:v>1.8980790000000001E-2</c:v>
                </c:pt>
                <c:pt idx="30">
                  <c:v>2.3055267000000001E-2</c:v>
                </c:pt>
                <c:pt idx="31">
                  <c:v>2.6764250999999999E-2</c:v>
                </c:pt>
                <c:pt idx="32">
                  <c:v>2.9387259999999998E-2</c:v>
                </c:pt>
                <c:pt idx="33">
                  <c:v>3.3001679999999999E-2</c:v>
                </c:pt>
                <c:pt idx="34">
                  <c:v>3.7147086000000003E-2</c:v>
                </c:pt>
                <c:pt idx="35">
                  <c:v>4.1034849999999998E-2</c:v>
                </c:pt>
                <c:pt idx="36">
                  <c:v>4.2192224E-2</c:v>
                </c:pt>
                <c:pt idx="37">
                  <c:v>3.9222550000000002E-2</c:v>
                </c:pt>
                <c:pt idx="38">
                  <c:v>3.3310770000000003E-2</c:v>
                </c:pt>
                <c:pt idx="39">
                  <c:v>2.6513320999999999E-2</c:v>
                </c:pt>
                <c:pt idx="40">
                  <c:v>1.9539912999999999E-2</c:v>
                </c:pt>
                <c:pt idx="41">
                  <c:v>1.4424284000000001E-2</c:v>
                </c:pt>
                <c:pt idx="42">
                  <c:v>1.1276110000000001E-2</c:v>
                </c:pt>
                <c:pt idx="43">
                  <c:v>1.2005403E-2</c:v>
                </c:pt>
                <c:pt idx="44">
                  <c:v>1.7186712E-2</c:v>
                </c:pt>
                <c:pt idx="45">
                  <c:v>2.4150787E-2</c:v>
                </c:pt>
                <c:pt idx="46">
                  <c:v>2.926929E-2</c:v>
                </c:pt>
                <c:pt idx="47">
                  <c:v>3.0741988000000001E-2</c:v>
                </c:pt>
                <c:pt idx="48">
                  <c:v>3.0284476000000001E-2</c:v>
                </c:pt>
                <c:pt idx="49">
                  <c:v>3.0293500000000001E-2</c:v>
                </c:pt>
                <c:pt idx="50">
                  <c:v>3.1412594000000002E-2</c:v>
                </c:pt>
                <c:pt idx="51">
                  <c:v>3.3826854000000003E-2</c:v>
                </c:pt>
                <c:pt idx="52">
                  <c:v>3.6316625999999998E-2</c:v>
                </c:pt>
                <c:pt idx="53">
                  <c:v>3.6637011999999997E-2</c:v>
                </c:pt>
                <c:pt idx="54">
                  <c:v>3.3325109999999998E-2</c:v>
                </c:pt>
                <c:pt idx="55">
                  <c:v>2.8800243999999999E-2</c:v>
                </c:pt>
                <c:pt idx="56">
                  <c:v>2.6435462999999999E-2</c:v>
                </c:pt>
                <c:pt idx="57">
                  <c:v>2.9905821999999999E-2</c:v>
                </c:pt>
                <c:pt idx="58">
                  <c:v>3.7925947000000002E-2</c:v>
                </c:pt>
                <c:pt idx="59">
                  <c:v>4.5875727999999998E-2</c:v>
                </c:pt>
                <c:pt idx="60">
                  <c:v>4.9406720000000001E-2</c:v>
                </c:pt>
                <c:pt idx="61">
                  <c:v>5.0266083000000003E-2</c:v>
                </c:pt>
                <c:pt idx="62">
                  <c:v>5.1246132999999999E-2</c:v>
                </c:pt>
                <c:pt idx="63">
                  <c:v>5.2959729999999997E-2</c:v>
                </c:pt>
                <c:pt idx="64">
                  <c:v>5.2335630000000001E-2</c:v>
                </c:pt>
                <c:pt idx="65">
                  <c:v>4.8484836000000003E-2</c:v>
                </c:pt>
                <c:pt idx="66">
                  <c:v>4.6432969999999997E-2</c:v>
                </c:pt>
                <c:pt idx="67">
                  <c:v>5.1404692000000002E-2</c:v>
                </c:pt>
                <c:pt idx="68">
                  <c:v>6.101732E-2</c:v>
                </c:pt>
                <c:pt idx="69">
                  <c:v>6.5251989999999996E-2</c:v>
                </c:pt>
                <c:pt idx="70">
                  <c:v>5.7125024000000003E-2</c:v>
                </c:pt>
                <c:pt idx="71">
                  <c:v>3.920792E-2</c:v>
                </c:pt>
                <c:pt idx="72">
                  <c:v>2.1707234999999998E-2</c:v>
                </c:pt>
                <c:pt idx="73">
                  <c:v>1.2636684E-2</c:v>
                </c:pt>
                <c:pt idx="74">
                  <c:v>1.32429E-2</c:v>
                </c:pt>
                <c:pt idx="75">
                  <c:v>1.8569604999999999E-2</c:v>
                </c:pt>
                <c:pt idx="76">
                  <c:v>2.3767894000000001E-2</c:v>
                </c:pt>
                <c:pt idx="77">
                  <c:v>2.6474188999999999E-2</c:v>
                </c:pt>
                <c:pt idx="78">
                  <c:v>2.8053252000000001E-2</c:v>
                </c:pt>
                <c:pt idx="79">
                  <c:v>2.9277767999999999E-2</c:v>
                </c:pt>
                <c:pt idx="80">
                  <c:v>2.7937217E-2</c:v>
                </c:pt>
                <c:pt idx="81">
                  <c:v>2.1651937E-2</c:v>
                </c:pt>
                <c:pt idx="82">
                  <c:v>1.0506553E-2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1.6921676000000001E-3</c:v>
                </c:pt>
                <c:pt idx="88">
                  <c:v>1.1533626999999999E-2</c:v>
                </c:pt>
                <c:pt idx="89">
                  <c:v>1.9860465000000001E-2</c:v>
                </c:pt>
                <c:pt idx="90">
                  <c:v>2.5942018000000001E-2</c:v>
                </c:pt>
                <c:pt idx="91">
                  <c:v>3.0333733000000002E-2</c:v>
                </c:pt>
                <c:pt idx="92">
                  <c:v>3.2127860000000001E-2</c:v>
                </c:pt>
                <c:pt idx="93">
                  <c:v>3.2306361999999998E-2</c:v>
                </c:pt>
                <c:pt idx="94">
                  <c:v>3.1544460000000003E-2</c:v>
                </c:pt>
                <c:pt idx="95">
                  <c:v>3.0000810999999999E-2</c:v>
                </c:pt>
                <c:pt idx="96">
                  <c:v>3.0660974000000001E-2</c:v>
                </c:pt>
                <c:pt idx="97">
                  <c:v>3.2312979999999998E-2</c:v>
                </c:pt>
                <c:pt idx="98">
                  <c:v>3.4220792E-2</c:v>
                </c:pt>
                <c:pt idx="99">
                  <c:v>3.5684331999999999E-2</c:v>
                </c:pt>
                <c:pt idx="100">
                  <c:v>3.6466463999999997E-2</c:v>
                </c:pt>
                <c:pt idx="101">
                  <c:v>3.5865724000000002E-2</c:v>
                </c:pt>
                <c:pt idx="102">
                  <c:v>3.4855536999999999E-2</c:v>
                </c:pt>
                <c:pt idx="103">
                  <c:v>3.3595815000000001E-2</c:v>
                </c:pt>
                <c:pt idx="104">
                  <c:v>3.1233550999999998E-2</c:v>
                </c:pt>
                <c:pt idx="105">
                  <c:v>2.7979461000000001E-2</c:v>
                </c:pt>
                <c:pt idx="106">
                  <c:v>2.3834919999999999E-2</c:v>
                </c:pt>
                <c:pt idx="107">
                  <c:v>1.9596621000000002E-2</c:v>
                </c:pt>
                <c:pt idx="108">
                  <c:v>1.4093398E-2</c:v>
                </c:pt>
                <c:pt idx="109">
                  <c:v>8.1876789999999998E-3</c:v>
                </c:pt>
                <c:pt idx="110">
                  <c:v>2.4751064000000001E-3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E812-43AB-9999-AF11B1CDB356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[3]Sheet1!$D$99:$DT$99</c:f>
              <c:numCache>
                <c:formatCode>General</c:formatCode>
                <c:ptCount val="121"/>
                <c:pt idx="0">
                  <c:v>4.9716400000000003E-3</c:v>
                </c:pt>
                <c:pt idx="1">
                  <c:v>3.0026269999999999E-3</c:v>
                </c:pt>
                <c:pt idx="2">
                  <c:v>3.4772920999999999E-3</c:v>
                </c:pt>
                <c:pt idx="3">
                  <c:v>2.4394970000000001E-3</c:v>
                </c:pt>
                <c:pt idx="4">
                  <c:v>2.0054213E-3</c:v>
                </c:pt>
                <c:pt idx="5">
                  <c:v>3.1829567E-3</c:v>
                </c:pt>
                <c:pt idx="6">
                  <c:v>5.9305199999999999E-3</c:v>
                </c:pt>
                <c:pt idx="7">
                  <c:v>8.836343E-3</c:v>
                </c:pt>
                <c:pt idx="8">
                  <c:v>8.9112440000000005E-3</c:v>
                </c:pt>
                <c:pt idx="9">
                  <c:v>5.0612004000000002E-3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1.2141538E-3</c:v>
                </c:pt>
                <c:pt idx="15">
                  <c:v>7.3753754000000001E-3</c:v>
                </c:pt>
                <c:pt idx="16">
                  <c:v>1.2321603E-2</c:v>
                </c:pt>
                <c:pt idx="17">
                  <c:v>1.2634873E-2</c:v>
                </c:pt>
                <c:pt idx="18">
                  <c:v>8.5180680000000002E-3</c:v>
                </c:pt>
                <c:pt idx="19">
                  <c:v>1.3531226E-3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3.1379384E-3</c:v>
                </c:pt>
                <c:pt idx="27">
                  <c:v>9.3978310000000006E-3</c:v>
                </c:pt>
                <c:pt idx="28">
                  <c:v>1.4836417500000001E-2</c:v>
                </c:pt>
                <c:pt idx="29">
                  <c:v>1.9011535E-2</c:v>
                </c:pt>
                <c:pt idx="30">
                  <c:v>2.300147E-2</c:v>
                </c:pt>
                <c:pt idx="31">
                  <c:v>2.654254E-2</c:v>
                </c:pt>
                <c:pt idx="32">
                  <c:v>2.8960418000000002E-2</c:v>
                </c:pt>
                <c:pt idx="33">
                  <c:v>3.2392240000000003E-2</c:v>
                </c:pt>
                <c:pt idx="34">
                  <c:v>3.6506113E-2</c:v>
                </c:pt>
                <c:pt idx="35">
                  <c:v>4.0412842999999997E-2</c:v>
                </c:pt>
                <c:pt idx="36">
                  <c:v>4.1578959999999998E-2</c:v>
                </c:pt>
                <c:pt idx="37">
                  <c:v>3.8562850000000003E-2</c:v>
                </c:pt>
                <c:pt idx="38">
                  <c:v>3.2597719999999997E-2</c:v>
                </c:pt>
                <c:pt idx="39">
                  <c:v>2.581104E-2</c:v>
                </c:pt>
                <c:pt idx="40">
                  <c:v>1.891996E-2</c:v>
                </c:pt>
                <c:pt idx="41">
                  <c:v>1.3945749E-2</c:v>
                </c:pt>
                <c:pt idx="42">
                  <c:v>1.0813532000000001E-2</c:v>
                </c:pt>
                <c:pt idx="43">
                  <c:v>1.1439764999999999E-2</c:v>
                </c:pt>
                <c:pt idx="44">
                  <c:v>1.651764E-2</c:v>
                </c:pt>
                <c:pt idx="45">
                  <c:v>2.3647720000000001E-2</c:v>
                </c:pt>
                <c:pt idx="46">
                  <c:v>2.9153188999999999E-2</c:v>
                </c:pt>
                <c:pt idx="47">
                  <c:v>3.1017340000000001E-2</c:v>
                </c:pt>
                <c:pt idx="48">
                  <c:v>3.0631355999999998E-2</c:v>
                </c:pt>
                <c:pt idx="49">
                  <c:v>3.0366786E-2</c:v>
                </c:pt>
                <c:pt idx="50">
                  <c:v>3.1052459000000001E-2</c:v>
                </c:pt>
                <c:pt idx="51">
                  <c:v>3.3162775999999998E-2</c:v>
                </c:pt>
                <c:pt idx="52">
                  <c:v>3.5675079999999998E-2</c:v>
                </c:pt>
                <c:pt idx="53">
                  <c:v>3.6239847999999998E-2</c:v>
                </c:pt>
                <c:pt idx="54">
                  <c:v>3.3176480000000001E-2</c:v>
                </c:pt>
                <c:pt idx="55">
                  <c:v>2.8746527000000001E-2</c:v>
                </c:pt>
                <c:pt idx="56">
                  <c:v>2.6355289E-2</c:v>
                </c:pt>
                <c:pt idx="57">
                  <c:v>2.9685643000000001E-2</c:v>
                </c:pt>
                <c:pt idx="58">
                  <c:v>3.7482686000000001E-2</c:v>
                </c:pt>
                <c:pt idx="59">
                  <c:v>4.5170694999999997E-2</c:v>
                </c:pt>
                <c:pt idx="60">
                  <c:v>4.8422343999999999E-2</c:v>
                </c:pt>
                <c:pt idx="61">
                  <c:v>4.9088295999999997E-2</c:v>
                </c:pt>
                <c:pt idx="62">
                  <c:v>4.9999689999999999E-2</c:v>
                </c:pt>
                <c:pt idx="63">
                  <c:v>5.1813065999999998E-2</c:v>
                </c:pt>
                <c:pt idx="64">
                  <c:v>5.1502600000000003E-2</c:v>
                </c:pt>
                <c:pt idx="65">
                  <c:v>4.8120410000000002E-2</c:v>
                </c:pt>
                <c:pt idx="66">
                  <c:v>4.6495754E-2</c:v>
                </c:pt>
                <c:pt idx="67">
                  <c:v>5.1726880000000003E-2</c:v>
                </c:pt>
                <c:pt idx="68">
                  <c:v>6.1471306000000003E-2</c:v>
                </c:pt>
                <c:pt idx="69">
                  <c:v>6.5903920000000005E-2</c:v>
                </c:pt>
                <c:pt idx="70">
                  <c:v>5.8108989999999999E-2</c:v>
                </c:pt>
                <c:pt idx="71">
                  <c:v>4.052302E-2</c:v>
                </c:pt>
                <c:pt idx="72">
                  <c:v>2.3080601999999999E-2</c:v>
                </c:pt>
                <c:pt idx="73">
                  <c:v>1.3589416E-2</c:v>
                </c:pt>
                <c:pt idx="74">
                  <c:v>1.3355516E-2</c:v>
                </c:pt>
                <c:pt idx="75">
                  <c:v>1.7732900999999999E-2</c:v>
                </c:pt>
                <c:pt idx="76">
                  <c:v>2.2321159E-2</c:v>
                </c:pt>
                <c:pt idx="77">
                  <c:v>2.5058212E-2</c:v>
                </c:pt>
                <c:pt idx="78">
                  <c:v>2.7218322999999999E-2</c:v>
                </c:pt>
                <c:pt idx="79">
                  <c:v>2.9165027999999999E-2</c:v>
                </c:pt>
                <c:pt idx="80">
                  <c:v>2.8295043999999998E-2</c:v>
                </c:pt>
                <c:pt idx="81">
                  <c:v>2.2123469999999999E-2</c:v>
                </c:pt>
                <c:pt idx="82">
                  <c:v>1.0900195999999999E-2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1.2687906999999999E-3</c:v>
                </c:pt>
                <c:pt idx="88">
                  <c:v>1.0871687E-2</c:v>
                </c:pt>
                <c:pt idx="89">
                  <c:v>1.9094814000000002E-2</c:v>
                </c:pt>
                <c:pt idx="90">
                  <c:v>2.5201006000000001E-2</c:v>
                </c:pt>
                <c:pt idx="91">
                  <c:v>2.968786E-2</c:v>
                </c:pt>
                <c:pt idx="92">
                  <c:v>3.1622435999999997E-2</c:v>
                </c:pt>
                <c:pt idx="93">
                  <c:v>3.1914036999999999E-2</c:v>
                </c:pt>
                <c:pt idx="94">
                  <c:v>3.1208402999999999E-2</c:v>
                </c:pt>
                <c:pt idx="95">
                  <c:v>2.9702342999999999E-2</c:v>
                </c:pt>
                <c:pt idx="96">
                  <c:v>3.0290982000000001E-2</c:v>
                </c:pt>
                <c:pt idx="97">
                  <c:v>3.1829393999999997E-2</c:v>
                </c:pt>
                <c:pt idx="98">
                  <c:v>3.3635749999999999E-2</c:v>
                </c:pt>
                <c:pt idx="99">
                  <c:v>3.5043690000000002E-2</c:v>
                </c:pt>
                <c:pt idx="100">
                  <c:v>3.5810724000000002E-2</c:v>
                </c:pt>
                <c:pt idx="101">
                  <c:v>3.5194932999999998E-2</c:v>
                </c:pt>
                <c:pt idx="102">
                  <c:v>3.4345439999999998E-2</c:v>
                </c:pt>
                <c:pt idx="103">
                  <c:v>3.3306412000000001E-2</c:v>
                </c:pt>
                <c:pt idx="104">
                  <c:v>3.1184654999999999E-2</c:v>
                </c:pt>
                <c:pt idx="105">
                  <c:v>2.8173821000000002E-2</c:v>
                </c:pt>
                <c:pt idx="106">
                  <c:v>2.4268637999999999E-2</c:v>
                </c:pt>
                <c:pt idx="107">
                  <c:v>2.0215144000000001E-2</c:v>
                </c:pt>
                <c:pt idx="108">
                  <c:v>1.4906106000000001E-2</c:v>
                </c:pt>
                <c:pt idx="109">
                  <c:v>9.1540249999999997E-3</c:v>
                </c:pt>
                <c:pt idx="110">
                  <c:v>3.5283326000000001E-3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E812-43AB-9999-AF11B1CDB356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[3]Sheet1!$D$100:$DT$100</c:f>
              <c:numCache>
                <c:formatCode>General</c:formatCode>
                <c:ptCount val="121"/>
                <c:pt idx="0">
                  <c:v>4.9374685999999997E-3</c:v>
                </c:pt>
                <c:pt idx="1">
                  <c:v>2.8566548E-3</c:v>
                </c:pt>
                <c:pt idx="2">
                  <c:v>3.1388432000000002E-3</c:v>
                </c:pt>
                <c:pt idx="3">
                  <c:v>2.2981756000000002E-3</c:v>
                </c:pt>
                <c:pt idx="4">
                  <c:v>2.0716164999999998E-3</c:v>
                </c:pt>
                <c:pt idx="5">
                  <c:v>3.1498479999999998E-3</c:v>
                </c:pt>
                <c:pt idx="6">
                  <c:v>5.4827360000000002E-3</c:v>
                </c:pt>
                <c:pt idx="7">
                  <c:v>7.9959550000000008E-3</c:v>
                </c:pt>
                <c:pt idx="8">
                  <c:v>8.0025949999999995E-3</c:v>
                </c:pt>
                <c:pt idx="9">
                  <c:v>4.4765439999999998E-3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1.6161767E-3</c:v>
                </c:pt>
                <c:pt idx="15">
                  <c:v>7.7748853000000001E-3</c:v>
                </c:pt>
                <c:pt idx="16">
                  <c:v>1.2659524E-2</c:v>
                </c:pt>
                <c:pt idx="17">
                  <c:v>1.2829241E-2</c:v>
                </c:pt>
                <c:pt idx="18">
                  <c:v>8.6191510000000002E-3</c:v>
                </c:pt>
                <c:pt idx="19">
                  <c:v>1.530532E-3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3.3299100000000002E-3</c:v>
                </c:pt>
                <c:pt idx="27">
                  <c:v>9.4372350000000004E-3</c:v>
                </c:pt>
                <c:pt idx="28">
                  <c:v>1.4380677E-2</c:v>
                </c:pt>
                <c:pt idx="29">
                  <c:v>1.811749E-2</c:v>
                </c:pt>
                <c:pt idx="30">
                  <c:v>2.1884661E-2</c:v>
                </c:pt>
                <c:pt idx="31">
                  <c:v>2.5550438000000002E-2</c:v>
                </c:pt>
                <c:pt idx="32">
                  <c:v>2.8300801E-2</c:v>
                </c:pt>
                <c:pt idx="33">
                  <c:v>3.1997390000000001E-2</c:v>
                </c:pt>
                <c:pt idx="34">
                  <c:v>3.6197132999999999E-2</c:v>
                </c:pt>
                <c:pt idx="35">
                  <c:v>4.0053221999999999E-2</c:v>
                </c:pt>
                <c:pt idx="36">
                  <c:v>4.1167434000000003E-2</c:v>
                </c:pt>
                <c:pt idx="37">
                  <c:v>3.8115789999999997E-2</c:v>
                </c:pt>
                <c:pt idx="38">
                  <c:v>3.2029386999999999E-2</c:v>
                </c:pt>
                <c:pt idx="39">
                  <c:v>2.5027130000000002E-2</c:v>
                </c:pt>
                <c:pt idx="40">
                  <c:v>1.7914247000000001E-2</c:v>
                </c:pt>
                <c:pt idx="41">
                  <c:v>1.2708452E-2</c:v>
                </c:pt>
                <c:pt idx="42">
                  <c:v>9.4298799999999999E-3</c:v>
                </c:pt>
                <c:pt idx="43">
                  <c:v>1.0064646E-2</c:v>
                </c:pt>
                <c:pt idx="44">
                  <c:v>1.53114945E-2</c:v>
                </c:pt>
                <c:pt idx="45">
                  <c:v>2.27073E-2</c:v>
                </c:pt>
                <c:pt idx="46">
                  <c:v>2.849459E-2</c:v>
                </c:pt>
                <c:pt idx="47">
                  <c:v>3.0629106E-2</c:v>
                </c:pt>
                <c:pt idx="48">
                  <c:v>3.0434780000000002E-2</c:v>
                </c:pt>
                <c:pt idx="49">
                  <c:v>3.0147469E-2</c:v>
                </c:pt>
                <c:pt idx="50">
                  <c:v>3.0580526E-2</c:v>
                </c:pt>
                <c:pt idx="51">
                  <c:v>3.2372343999999997E-2</c:v>
                </c:pt>
                <c:pt idx="52">
                  <c:v>3.4814390000000001E-2</c:v>
                </c:pt>
                <c:pt idx="53">
                  <c:v>3.5772103999999999E-2</c:v>
                </c:pt>
                <c:pt idx="54">
                  <c:v>3.3332569999999999E-2</c:v>
                </c:pt>
                <c:pt idx="55">
                  <c:v>2.9221377999999999E-2</c:v>
                </c:pt>
                <c:pt idx="56">
                  <c:v>2.6721310000000002E-2</c:v>
                </c:pt>
                <c:pt idx="57">
                  <c:v>2.9627582E-2</c:v>
                </c:pt>
                <c:pt idx="58">
                  <c:v>3.6992549999999999E-2</c:v>
                </c:pt>
                <c:pt idx="59">
                  <c:v>4.4442783999999999E-2</c:v>
                </c:pt>
                <c:pt idx="60">
                  <c:v>4.7551089999999997E-2</c:v>
                </c:pt>
                <c:pt idx="61">
                  <c:v>4.8147740000000001E-2</c:v>
                </c:pt>
                <c:pt idx="62">
                  <c:v>4.8936640000000003E-2</c:v>
                </c:pt>
                <c:pt idx="63">
                  <c:v>5.0520695999999997E-2</c:v>
                </c:pt>
                <c:pt idx="64">
                  <c:v>4.9986254000000001E-2</c:v>
                </c:pt>
                <c:pt idx="65">
                  <c:v>4.6665539999999998E-2</c:v>
                </c:pt>
                <c:pt idx="66">
                  <c:v>4.5604642000000001E-2</c:v>
                </c:pt>
                <c:pt idx="67">
                  <c:v>5.1796924000000001E-2</c:v>
                </c:pt>
                <c:pt idx="68">
                  <c:v>6.2505710000000006E-2</c:v>
                </c:pt>
                <c:pt idx="69">
                  <c:v>6.7354313999999998E-2</c:v>
                </c:pt>
                <c:pt idx="70">
                  <c:v>5.9268698000000002E-2</c:v>
                </c:pt>
                <c:pt idx="71">
                  <c:v>4.1026886999999998E-2</c:v>
                </c:pt>
                <c:pt idx="72">
                  <c:v>2.3077019000000001E-2</c:v>
                </c:pt>
                <c:pt idx="73">
                  <c:v>1.3510019E-2</c:v>
                </c:pt>
                <c:pt idx="74">
                  <c:v>1.3555451E-2</c:v>
                </c:pt>
                <c:pt idx="75">
                  <c:v>1.8226780000000001E-2</c:v>
                </c:pt>
                <c:pt idx="76">
                  <c:v>2.2878999000000001E-2</c:v>
                </c:pt>
                <c:pt idx="77">
                  <c:v>2.5531038999999998E-2</c:v>
                </c:pt>
                <c:pt idx="78">
                  <c:v>2.7553027000000001E-2</c:v>
                </c:pt>
                <c:pt idx="79">
                  <c:v>2.9349699999999999E-2</c:v>
                </c:pt>
                <c:pt idx="80">
                  <c:v>2.8294392000000002E-2</c:v>
                </c:pt>
                <c:pt idx="81">
                  <c:v>2.1968976000000001E-2</c:v>
                </c:pt>
                <c:pt idx="82">
                  <c:v>1.0668698000000001E-2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2.41E-4</c:v>
                </c:pt>
                <c:pt idx="88">
                  <c:v>9.4722839999999992E-3</c:v>
                </c:pt>
                <c:pt idx="89">
                  <c:v>1.7335175000000001E-2</c:v>
                </c:pt>
                <c:pt idx="90">
                  <c:v>2.332153E-2</c:v>
                </c:pt>
                <c:pt idx="91">
                  <c:v>2.7968482999999999E-2</c:v>
                </c:pt>
                <c:pt idx="92">
                  <c:v>3.0392369999999998E-2</c:v>
                </c:pt>
                <c:pt idx="93">
                  <c:v>3.1261406999999998E-2</c:v>
                </c:pt>
                <c:pt idx="94">
                  <c:v>3.1085097999999999E-2</c:v>
                </c:pt>
                <c:pt idx="95">
                  <c:v>2.9902345E-2</c:v>
                </c:pt>
                <c:pt idx="96">
                  <c:v>3.0476078E-2</c:v>
                </c:pt>
                <c:pt idx="97">
                  <c:v>3.1778038000000002E-2</c:v>
                </c:pt>
                <c:pt idx="98">
                  <c:v>3.3166815000000002E-2</c:v>
                </c:pt>
                <c:pt idx="99">
                  <c:v>3.4069870000000002E-2</c:v>
                </c:pt>
                <c:pt idx="100">
                  <c:v>3.4336579999999998E-2</c:v>
                </c:pt>
                <c:pt idx="101">
                  <c:v>3.3367559999999997E-2</c:v>
                </c:pt>
                <c:pt idx="102">
                  <c:v>3.2322063999999998E-2</c:v>
                </c:pt>
                <c:pt idx="103">
                  <c:v>3.1280750000000003E-2</c:v>
                </c:pt>
                <c:pt idx="104">
                  <c:v>2.9307171999999999E-2</c:v>
                </c:pt>
                <c:pt idx="105">
                  <c:v>2.6569300000000001E-2</c:v>
                </c:pt>
                <c:pt idx="106">
                  <c:v>2.3039245999999999E-2</c:v>
                </c:pt>
                <c:pt idx="107">
                  <c:v>1.9448493000000001E-2</c:v>
                </c:pt>
                <c:pt idx="108">
                  <c:v>1.4598855000000001E-2</c:v>
                </c:pt>
                <c:pt idx="109">
                  <c:v>9.2952290000000003E-3</c:v>
                </c:pt>
                <c:pt idx="110">
                  <c:v>4.0648593999999998E-3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E812-43AB-9999-AF11B1CDB356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[3]Sheet1!$D$101:$DT$101</c:f>
              <c:numCache>
                <c:formatCode>General</c:formatCode>
                <c:ptCount val="121"/>
                <c:pt idx="0">
                  <c:v>6.1899624000000004E-3</c:v>
                </c:pt>
                <c:pt idx="1">
                  <c:v>3.7858480000000001E-3</c:v>
                </c:pt>
                <c:pt idx="2">
                  <c:v>3.7303422999999999E-3</c:v>
                </c:pt>
                <c:pt idx="3">
                  <c:v>2.2779950000000001E-3</c:v>
                </c:pt>
                <c:pt idx="4">
                  <c:v>1.5361534000000001E-3</c:v>
                </c:pt>
                <c:pt idx="5">
                  <c:v>2.4097368999999999E-3</c:v>
                </c:pt>
                <c:pt idx="6">
                  <c:v>5.0175690000000004E-3</c:v>
                </c:pt>
                <c:pt idx="7">
                  <c:v>8.1198020000000006E-3</c:v>
                </c:pt>
                <c:pt idx="8">
                  <c:v>8.6912210000000007E-3</c:v>
                </c:pt>
                <c:pt idx="9">
                  <c:v>5.3314525000000001E-3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1.0122517000000001E-3</c:v>
                </c:pt>
                <c:pt idx="15">
                  <c:v>7.5595749999999998E-3</c:v>
                </c:pt>
                <c:pt idx="16">
                  <c:v>1.2861387E-2</c:v>
                </c:pt>
                <c:pt idx="17">
                  <c:v>1.3257842000000001E-2</c:v>
                </c:pt>
                <c:pt idx="18">
                  <c:v>8.8394670000000002E-3</c:v>
                </c:pt>
                <c:pt idx="19">
                  <c:v>1.2652993E-3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3.1546630999999999E-3</c:v>
                </c:pt>
                <c:pt idx="27">
                  <c:v>9.6766460000000006E-3</c:v>
                </c:pt>
                <c:pt idx="28">
                  <c:v>1.5091353E-2</c:v>
                </c:pt>
                <c:pt idx="29">
                  <c:v>1.89351E-2</c:v>
                </c:pt>
                <c:pt idx="30">
                  <c:v>2.2539737000000001E-2</c:v>
                </c:pt>
                <c:pt idx="31">
                  <c:v>2.5894087E-2</c:v>
                </c:pt>
                <c:pt idx="32">
                  <c:v>2.8403113000000001E-2</c:v>
                </c:pt>
                <c:pt idx="33">
                  <c:v>3.1949053999999998E-2</c:v>
                </c:pt>
                <c:pt idx="34">
                  <c:v>3.602553E-2</c:v>
                </c:pt>
                <c:pt idx="35">
                  <c:v>3.9735824000000003E-2</c:v>
                </c:pt>
                <c:pt idx="36">
                  <c:v>4.0705013999999998E-2</c:v>
                </c:pt>
                <c:pt idx="37">
                  <c:v>3.7657335E-2</c:v>
                </c:pt>
                <c:pt idx="38">
                  <c:v>3.1784779999999999E-2</c:v>
                </c:pt>
                <c:pt idx="39">
                  <c:v>2.5137014999999999E-2</c:v>
                </c:pt>
                <c:pt idx="40">
                  <c:v>1.8429750000000002E-2</c:v>
                </c:pt>
                <c:pt idx="41">
                  <c:v>1.3495350999999999E-2</c:v>
                </c:pt>
                <c:pt idx="42">
                  <c:v>1.032188E-2</c:v>
                </c:pt>
                <c:pt idx="43">
                  <c:v>1.0872939E-2</c:v>
                </c:pt>
                <c:pt idx="44">
                  <c:v>1.5924596999999999E-2</c:v>
                </c:pt>
                <c:pt idx="45">
                  <c:v>2.3047073000000001E-2</c:v>
                </c:pt>
                <c:pt idx="46">
                  <c:v>2.8571450000000002E-2</c:v>
                </c:pt>
                <c:pt idx="47">
                  <c:v>3.0550438999999999E-2</c:v>
                </c:pt>
                <c:pt idx="48">
                  <c:v>3.0435068999999999E-2</c:v>
                </c:pt>
                <c:pt idx="49">
                  <c:v>3.0522951999999999E-2</c:v>
                </c:pt>
                <c:pt idx="50">
                  <c:v>3.1452389999999997E-2</c:v>
                </c:pt>
                <c:pt idx="51">
                  <c:v>3.3519644000000001E-2</c:v>
                </c:pt>
                <c:pt idx="52">
                  <c:v>3.576062E-2</c:v>
                </c:pt>
                <c:pt idx="53">
                  <c:v>3.6120742999999997E-2</c:v>
                </c:pt>
                <c:pt idx="54">
                  <c:v>3.3131476E-2</c:v>
                </c:pt>
                <c:pt idx="55">
                  <c:v>2.8948583E-2</c:v>
                </c:pt>
                <c:pt idx="56">
                  <c:v>2.677794E-2</c:v>
                </c:pt>
                <c:pt idx="57">
                  <c:v>3.0058049999999999E-2</c:v>
                </c:pt>
                <c:pt idx="58">
                  <c:v>3.7441335999999999E-2</c:v>
                </c:pt>
                <c:pt idx="59">
                  <c:v>4.4539549999999997E-2</c:v>
                </c:pt>
                <c:pt idx="60">
                  <c:v>4.7263800000000002E-2</c:v>
                </c:pt>
                <c:pt idx="61">
                  <c:v>4.7654120000000001E-2</c:v>
                </c:pt>
                <c:pt idx="62">
                  <c:v>4.8541455999999997E-2</c:v>
                </c:pt>
                <c:pt idx="63">
                  <c:v>5.0536475999999997E-2</c:v>
                </c:pt>
                <c:pt idx="64">
                  <c:v>5.0601519999999997E-2</c:v>
                </c:pt>
                <c:pt idx="65">
                  <c:v>4.7805140000000003E-2</c:v>
                </c:pt>
                <c:pt idx="66">
                  <c:v>4.6875365000000002E-2</c:v>
                </c:pt>
                <c:pt idx="67">
                  <c:v>5.2667869999999999E-2</c:v>
                </c:pt>
                <c:pt idx="68">
                  <c:v>6.2578739999999994E-2</c:v>
                </c:pt>
                <c:pt idx="69">
                  <c:v>6.6732020000000003E-2</c:v>
                </c:pt>
                <c:pt idx="70">
                  <c:v>5.8397339999999999E-2</c:v>
                </c:pt>
                <c:pt idx="71">
                  <c:v>4.0305096999999998E-2</c:v>
                </c:pt>
                <c:pt idx="72">
                  <c:v>2.2633503999999999E-2</c:v>
                </c:pt>
                <c:pt idx="73">
                  <c:v>1.3230966E-2</c:v>
                </c:pt>
                <c:pt idx="74">
                  <c:v>1.3291333000000001E-2</c:v>
                </c:pt>
                <c:pt idx="75">
                  <c:v>1.7986469000000001E-2</c:v>
                </c:pt>
                <c:pt idx="76">
                  <c:v>2.2780189999999999E-2</c:v>
                </c:pt>
                <c:pt idx="77">
                  <c:v>2.5670687000000001E-2</c:v>
                </c:pt>
                <c:pt idx="78">
                  <c:v>2.7889069999999998E-2</c:v>
                </c:pt>
                <c:pt idx="79">
                  <c:v>2.9677676E-2</c:v>
                </c:pt>
                <c:pt idx="80">
                  <c:v>2.8404038E-2</c:v>
                </c:pt>
                <c:pt idx="81">
                  <c:v>2.1777073000000001E-2</c:v>
                </c:pt>
                <c:pt idx="82">
                  <c:v>1.0313203E-2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1.7798967E-3</c:v>
                </c:pt>
                <c:pt idx="88">
                  <c:v>1.0915647000000001E-2</c:v>
                </c:pt>
                <c:pt idx="89">
                  <c:v>1.8444838000000002E-2</c:v>
                </c:pt>
                <c:pt idx="90">
                  <c:v>2.3961079999999999E-2</c:v>
                </c:pt>
                <c:pt idx="91">
                  <c:v>2.8067990000000001E-2</c:v>
                </c:pt>
                <c:pt idx="92">
                  <c:v>2.998425E-2</c:v>
                </c:pt>
                <c:pt idx="93">
                  <c:v>3.0459338999999998E-2</c:v>
                </c:pt>
                <c:pt idx="94">
                  <c:v>3.0063465000000001E-2</c:v>
                </c:pt>
                <c:pt idx="95">
                  <c:v>2.8942368999999999E-2</c:v>
                </c:pt>
                <c:pt idx="96">
                  <c:v>2.9834666999999999E-2</c:v>
                </c:pt>
                <c:pt idx="97">
                  <c:v>3.1616814E-2</c:v>
                </c:pt>
                <c:pt idx="98">
                  <c:v>3.3545687999999997E-2</c:v>
                </c:pt>
                <c:pt idx="99">
                  <c:v>3.4958771999999999E-2</c:v>
                </c:pt>
                <c:pt idx="100">
                  <c:v>3.5657976000000001E-2</c:v>
                </c:pt>
                <c:pt idx="101">
                  <c:v>3.4993450000000002E-2</c:v>
                </c:pt>
                <c:pt idx="102">
                  <c:v>3.4081901999999997E-2</c:v>
                </c:pt>
                <c:pt idx="103">
                  <c:v>3.3032499999999999E-2</c:v>
                </c:pt>
                <c:pt idx="104">
                  <c:v>3.0937317999999998E-2</c:v>
                </c:pt>
                <c:pt idx="105">
                  <c:v>2.7988734000000001E-2</c:v>
                </c:pt>
                <c:pt idx="106">
                  <c:v>2.4177164000000001E-2</c:v>
                </c:pt>
                <c:pt idx="107">
                  <c:v>2.025834E-2</c:v>
                </c:pt>
                <c:pt idx="108">
                  <c:v>1.5067483E-2</c:v>
                </c:pt>
                <c:pt idx="109">
                  <c:v>9.4318590000000008E-3</c:v>
                </c:pt>
                <c:pt idx="110">
                  <c:v>3.9093113000000001E-3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E812-43AB-9999-AF11B1CDB356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[3]Sheet1!$D$102:$DT$102</c:f>
              <c:numCache>
                <c:formatCode>General</c:formatCode>
                <c:ptCount val="121"/>
                <c:pt idx="0">
                  <c:v>5.5941044999999997E-3</c:v>
                </c:pt>
                <c:pt idx="1">
                  <c:v>3.1357889999999999E-3</c:v>
                </c:pt>
                <c:pt idx="2">
                  <c:v>3.2235520000000002E-3</c:v>
                </c:pt>
                <c:pt idx="3">
                  <c:v>1.8258187999999999E-3</c:v>
                </c:pt>
                <c:pt idx="4">
                  <c:v>1.4259028E-3</c:v>
                </c:pt>
                <c:pt idx="5">
                  <c:v>2.6937223000000001E-3</c:v>
                </c:pt>
                <c:pt idx="6">
                  <c:v>5.4129544000000003E-3</c:v>
                </c:pt>
                <c:pt idx="7">
                  <c:v>8.2027999999999997E-3</c:v>
                </c:pt>
                <c:pt idx="8">
                  <c:v>8.2292519999999994E-3</c:v>
                </c:pt>
                <c:pt idx="9">
                  <c:v>4.5617414000000004E-3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1.4590772999999999E-3</c:v>
                </c:pt>
                <c:pt idx="15">
                  <c:v>7.681467E-3</c:v>
                </c:pt>
                <c:pt idx="16">
                  <c:v>1.2608148E-2</c:v>
                </c:pt>
                <c:pt idx="17">
                  <c:v>1.285913E-2</c:v>
                </c:pt>
                <c:pt idx="18">
                  <c:v>8.5712979999999998E-3</c:v>
                </c:pt>
                <c:pt idx="19">
                  <c:v>1.2353029000000001E-3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3.1650494999999998E-3</c:v>
                </c:pt>
                <c:pt idx="27">
                  <c:v>9.5400559999999999E-3</c:v>
                </c:pt>
                <c:pt idx="28">
                  <c:v>1.4927216E-2</c:v>
                </c:pt>
                <c:pt idx="29">
                  <c:v>1.8859185000000001E-2</c:v>
                </c:pt>
                <c:pt idx="30">
                  <c:v>2.2626440000000001E-2</c:v>
                </c:pt>
                <c:pt idx="31">
                  <c:v>2.6085028E-2</c:v>
                </c:pt>
                <c:pt idx="32">
                  <c:v>2.8570099000000002E-2</c:v>
                </c:pt>
                <c:pt idx="33">
                  <c:v>3.1981860000000001E-2</c:v>
                </c:pt>
                <c:pt idx="34">
                  <c:v>3.5822827000000002E-2</c:v>
                </c:pt>
                <c:pt idx="35">
                  <c:v>3.9297506000000003E-2</c:v>
                </c:pt>
                <c:pt idx="36">
                  <c:v>4.0128919999999998E-2</c:v>
                </c:pt>
                <c:pt idx="37">
                  <c:v>3.7042565999999999E-2</c:v>
                </c:pt>
                <c:pt idx="38">
                  <c:v>3.1176556000000001E-2</c:v>
                </c:pt>
                <c:pt idx="39">
                  <c:v>2.4587166000000001E-2</c:v>
                </c:pt>
                <c:pt idx="40">
                  <c:v>1.7881515000000001E-2</c:v>
                </c:pt>
                <c:pt idx="41">
                  <c:v>1.3136686E-2</c:v>
                </c:pt>
                <c:pt idx="42">
                  <c:v>1.0189873E-2</c:v>
                </c:pt>
                <c:pt idx="43">
                  <c:v>1.0970308E-2</c:v>
                </c:pt>
                <c:pt idx="44">
                  <c:v>1.618671E-2</c:v>
                </c:pt>
                <c:pt idx="45">
                  <c:v>2.3456404E-2</c:v>
                </c:pt>
                <c:pt idx="46">
                  <c:v>2.9080440999999999E-2</c:v>
                </c:pt>
                <c:pt idx="47">
                  <c:v>3.1075180000000001E-2</c:v>
                </c:pt>
                <c:pt idx="48">
                  <c:v>3.0787174E-2</c:v>
                </c:pt>
                <c:pt idx="49">
                  <c:v>3.0505141E-2</c:v>
                </c:pt>
                <c:pt idx="50">
                  <c:v>3.0987701999999999E-2</c:v>
                </c:pt>
                <c:pt idx="51">
                  <c:v>3.2629567999999998E-2</c:v>
                </c:pt>
                <c:pt idx="52">
                  <c:v>3.4604356000000003E-2</c:v>
                </c:pt>
                <c:pt idx="53">
                  <c:v>3.4931913000000002E-2</c:v>
                </c:pt>
                <c:pt idx="54">
                  <c:v>3.2090793999999999E-2</c:v>
                </c:pt>
                <c:pt idx="55">
                  <c:v>2.8089274000000001E-2</c:v>
                </c:pt>
                <c:pt idx="56">
                  <c:v>2.6079229999999998E-2</c:v>
                </c:pt>
                <c:pt idx="57">
                  <c:v>2.9441154000000001E-2</c:v>
                </c:pt>
                <c:pt idx="58">
                  <c:v>3.6927494999999998E-2</c:v>
                </c:pt>
                <c:pt idx="59">
                  <c:v>4.4209025999999998E-2</c:v>
                </c:pt>
                <c:pt idx="60">
                  <c:v>4.7165249999999999E-2</c:v>
                </c:pt>
                <c:pt idx="61">
                  <c:v>4.7826624999999998E-2</c:v>
                </c:pt>
                <c:pt idx="62">
                  <c:v>4.8932669999999998E-2</c:v>
                </c:pt>
                <c:pt idx="63">
                  <c:v>5.0932560000000002E-2</c:v>
                </c:pt>
                <c:pt idx="64">
                  <c:v>5.0682842999999998E-2</c:v>
                </c:pt>
                <c:pt idx="65">
                  <c:v>4.7346164000000003E-2</c:v>
                </c:pt>
                <c:pt idx="66">
                  <c:v>4.58789E-2</c:v>
                </c:pt>
                <c:pt idx="67">
                  <c:v>5.1398546000000003E-2</c:v>
                </c:pt>
                <c:pt idx="68">
                  <c:v>6.154921E-2</c:v>
                </c:pt>
                <c:pt idx="69">
                  <c:v>6.6394830000000002E-2</c:v>
                </c:pt>
                <c:pt idx="70">
                  <c:v>5.8928832E-2</c:v>
                </c:pt>
                <c:pt idx="71">
                  <c:v>4.1496150000000002E-2</c:v>
                </c:pt>
                <c:pt idx="72">
                  <c:v>2.3992690000000001E-2</c:v>
                </c:pt>
                <c:pt idx="73">
                  <c:v>1.4276532E-2</c:v>
                </c:pt>
                <c:pt idx="74">
                  <c:v>1.375467E-2</c:v>
                </c:pt>
                <c:pt idx="75">
                  <c:v>1.7806020999999998E-2</c:v>
                </c:pt>
                <c:pt idx="76">
                  <c:v>2.2127853999999999E-2</c:v>
                </c:pt>
                <c:pt idx="77">
                  <c:v>2.4913615E-2</c:v>
                </c:pt>
                <c:pt idx="78">
                  <c:v>2.7492374E-2</c:v>
                </c:pt>
                <c:pt idx="79">
                  <c:v>2.9866222000000001E-2</c:v>
                </c:pt>
                <c:pt idx="80">
                  <c:v>2.8962167E-2</c:v>
                </c:pt>
                <c:pt idx="81">
                  <c:v>2.2162002E-2</c:v>
                </c:pt>
                <c:pt idx="82">
                  <c:v>1.0048034000000001E-2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7.2000000000000005E-4</c:v>
                </c:pt>
                <c:pt idx="88">
                  <c:v>1.0368584E-2</c:v>
                </c:pt>
                <c:pt idx="89">
                  <c:v>1.8379504000000001E-2</c:v>
                </c:pt>
                <c:pt idx="90">
                  <c:v>2.4217432000000001E-2</c:v>
                </c:pt>
                <c:pt idx="91">
                  <c:v>2.8642481000000001E-2</c:v>
                </c:pt>
                <c:pt idx="92">
                  <c:v>3.0855793999999999E-2</c:v>
                </c:pt>
                <c:pt idx="93">
                  <c:v>3.1539449999999997E-2</c:v>
                </c:pt>
                <c:pt idx="94">
                  <c:v>3.1186577E-2</c:v>
                </c:pt>
                <c:pt idx="95">
                  <c:v>2.984328E-2</c:v>
                </c:pt>
                <c:pt idx="96">
                  <c:v>3.0288506E-2</c:v>
                </c:pt>
                <c:pt idx="97">
                  <c:v>3.1430300000000001E-2</c:v>
                </c:pt>
                <c:pt idx="98">
                  <c:v>3.2709617000000003E-2</c:v>
                </c:pt>
                <c:pt idx="99">
                  <c:v>3.3561529999999999E-2</c:v>
                </c:pt>
                <c:pt idx="100">
                  <c:v>3.3847716E-2</c:v>
                </c:pt>
                <c:pt idx="101">
                  <c:v>3.2937042E-2</c:v>
                </c:pt>
                <c:pt idx="102">
                  <c:v>3.1981543000000001E-2</c:v>
                </c:pt>
                <c:pt idx="103">
                  <c:v>3.1028449999999999E-2</c:v>
                </c:pt>
                <c:pt idx="104">
                  <c:v>2.9145125000000001E-2</c:v>
                </c:pt>
                <c:pt idx="105">
                  <c:v>2.6487593E-2</c:v>
                </c:pt>
                <c:pt idx="106">
                  <c:v>2.3037080000000001E-2</c:v>
                </c:pt>
                <c:pt idx="107">
                  <c:v>1.953502E-2</c:v>
                </c:pt>
                <c:pt idx="108">
                  <c:v>1.4765319000000001E-2</c:v>
                </c:pt>
                <c:pt idx="109">
                  <c:v>9.5485440000000008E-3</c:v>
                </c:pt>
                <c:pt idx="110">
                  <c:v>4.4038476999999996E-3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E812-43AB-9999-AF11B1CDB356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[3]Sheet1!$D$103:$DT$103</c:f>
              <c:numCache>
                <c:formatCode>General</c:formatCode>
                <c:ptCount val="121"/>
                <c:pt idx="0">
                  <c:v>5.1688068E-3</c:v>
                </c:pt>
                <c:pt idx="1">
                  <c:v>3.1284139999999999E-3</c:v>
                </c:pt>
                <c:pt idx="2">
                  <c:v>3.7974714999999999E-3</c:v>
                </c:pt>
                <c:pt idx="3">
                  <c:v>2.9531429000000001E-3</c:v>
                </c:pt>
                <c:pt idx="4">
                  <c:v>2.4182696E-3</c:v>
                </c:pt>
                <c:pt idx="5">
                  <c:v>2.9662022999999999E-3</c:v>
                </c:pt>
                <c:pt idx="6">
                  <c:v>4.8883143E-3</c:v>
                </c:pt>
                <c:pt idx="7">
                  <c:v>7.3383179999999999E-3</c:v>
                </c:pt>
                <c:pt idx="8">
                  <c:v>7.6274015000000004E-3</c:v>
                </c:pt>
                <c:pt idx="9">
                  <c:v>4.5104795000000001E-3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1.3210584999999999E-3</c:v>
                </c:pt>
                <c:pt idx="15">
                  <c:v>7.6593440000000002E-3</c:v>
                </c:pt>
                <c:pt idx="16">
                  <c:v>1.2783172000000001E-2</c:v>
                </c:pt>
                <c:pt idx="17">
                  <c:v>1.31437285E-2</c:v>
                </c:pt>
                <c:pt idx="18">
                  <c:v>8.9016984999999993E-3</c:v>
                </c:pt>
                <c:pt idx="19">
                  <c:v>1.5419583000000001E-3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2.9948163000000001E-3</c:v>
                </c:pt>
                <c:pt idx="27">
                  <c:v>9.2988540000000005E-3</c:v>
                </c:pt>
                <c:pt idx="28">
                  <c:v>1.4548907E-2</c:v>
                </c:pt>
                <c:pt idx="29">
                  <c:v>1.8566579E-2</c:v>
                </c:pt>
                <c:pt idx="30">
                  <c:v>2.2709383E-2</c:v>
                </c:pt>
                <c:pt idx="31">
                  <c:v>2.6706830000000001E-2</c:v>
                </c:pt>
                <c:pt idx="32">
                  <c:v>2.9535780000000001E-2</c:v>
                </c:pt>
                <c:pt idx="33">
                  <c:v>3.3007744999999998E-2</c:v>
                </c:pt>
                <c:pt idx="34">
                  <c:v>3.6747582000000001E-2</c:v>
                </c:pt>
                <c:pt idx="35">
                  <c:v>4.0184605999999998E-2</c:v>
                </c:pt>
                <c:pt idx="36">
                  <c:v>4.1058015000000003E-2</c:v>
                </c:pt>
                <c:pt idx="37">
                  <c:v>3.7958714999999997E-2</c:v>
                </c:pt>
                <c:pt idx="38">
                  <c:v>3.2009225000000002E-2</c:v>
                </c:pt>
                <c:pt idx="39">
                  <c:v>2.5240416000000002E-2</c:v>
                </c:pt>
                <c:pt idx="40">
                  <c:v>1.8299147000000002E-2</c:v>
                </c:pt>
                <c:pt idx="41">
                  <c:v>1.3091251E-2</c:v>
                </c:pt>
                <c:pt idx="42">
                  <c:v>9.7307039999999997E-3</c:v>
                </c:pt>
                <c:pt idx="43">
                  <c:v>1.0309128000000001E-2</c:v>
                </c:pt>
                <c:pt idx="44">
                  <c:v>1.5562879E-2</c:v>
                </c:pt>
                <c:pt idx="45">
                  <c:v>2.2959852999999999E-2</c:v>
                </c:pt>
                <c:pt idx="46">
                  <c:v>2.8733657999999999E-2</c:v>
                </c:pt>
                <c:pt idx="47">
                  <c:v>3.0850097999999999E-2</c:v>
                </c:pt>
                <c:pt idx="48">
                  <c:v>3.0753905000000002E-2</c:v>
                </c:pt>
                <c:pt idx="49">
                  <c:v>3.0650163000000001E-2</c:v>
                </c:pt>
                <c:pt idx="50">
                  <c:v>3.1250488E-2</c:v>
                </c:pt>
                <c:pt idx="51">
                  <c:v>3.3102909999999999E-2</c:v>
                </c:pt>
                <c:pt idx="52">
                  <c:v>3.5434122999999998E-2</c:v>
                </c:pt>
                <c:pt idx="53">
                  <c:v>3.6183868000000001E-2</c:v>
                </c:pt>
                <c:pt idx="54">
                  <c:v>3.3581993999999997E-2</c:v>
                </c:pt>
                <c:pt idx="55">
                  <c:v>2.9518735000000001E-2</c:v>
                </c:pt>
                <c:pt idx="56">
                  <c:v>2.7138888999999999E-2</c:v>
                </c:pt>
                <c:pt idx="57">
                  <c:v>3.0070059999999999E-2</c:v>
                </c:pt>
                <c:pt idx="58">
                  <c:v>3.7215802999999999E-2</c:v>
                </c:pt>
                <c:pt idx="59">
                  <c:v>4.4385828000000002E-2</c:v>
                </c:pt>
                <c:pt idx="60">
                  <c:v>4.7391124E-2</c:v>
                </c:pt>
                <c:pt idx="61">
                  <c:v>4.8027698000000001E-2</c:v>
                </c:pt>
                <c:pt idx="62">
                  <c:v>4.8850749999999998E-2</c:v>
                </c:pt>
                <c:pt idx="63">
                  <c:v>5.0492104000000003E-2</c:v>
                </c:pt>
                <c:pt idx="64">
                  <c:v>5.0160320000000001E-2</c:v>
                </c:pt>
                <c:pt idx="65">
                  <c:v>4.7116327999999999E-2</c:v>
                </c:pt>
                <c:pt idx="66">
                  <c:v>4.6021963999999999E-2</c:v>
                </c:pt>
                <c:pt idx="67">
                  <c:v>5.1667350000000001E-2</c:v>
                </c:pt>
                <c:pt idx="68">
                  <c:v>6.1554539999999998E-2</c:v>
                </c:pt>
                <c:pt idx="69">
                  <c:v>6.6028009999999998E-2</c:v>
                </c:pt>
                <c:pt idx="70">
                  <c:v>5.8354672000000003E-2</c:v>
                </c:pt>
                <c:pt idx="71">
                  <c:v>4.1000164999999998E-2</c:v>
                </c:pt>
                <c:pt idx="72">
                  <c:v>2.3820335000000002E-2</c:v>
                </c:pt>
                <c:pt idx="73">
                  <c:v>1.4460439E-2</c:v>
                </c:pt>
                <c:pt idx="74">
                  <c:v>1.4177878E-2</c:v>
                </c:pt>
                <c:pt idx="75">
                  <c:v>1.8354023000000001E-2</c:v>
                </c:pt>
                <c:pt idx="76">
                  <c:v>2.2637844000000001E-2</c:v>
                </c:pt>
                <c:pt idx="77">
                  <c:v>2.5133566999999999E-2</c:v>
                </c:pt>
                <c:pt idx="78">
                  <c:v>2.7105529E-2</c:v>
                </c:pt>
                <c:pt idx="79">
                  <c:v>2.8873610000000001E-2</c:v>
                </c:pt>
                <c:pt idx="80">
                  <c:v>2.7818361E-2</c:v>
                </c:pt>
                <c:pt idx="81">
                  <c:v>2.1551931E-2</c:v>
                </c:pt>
                <c:pt idx="82">
                  <c:v>1.0397014E-2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1.1303028E-3</c:v>
                </c:pt>
                <c:pt idx="88">
                  <c:v>1.0285877000000001E-2</c:v>
                </c:pt>
                <c:pt idx="89">
                  <c:v>1.7986203999999999E-2</c:v>
                </c:pt>
                <c:pt idx="90">
                  <c:v>2.3728760000000002E-2</c:v>
                </c:pt>
                <c:pt idx="91">
                  <c:v>2.8117449999999999E-2</c:v>
                </c:pt>
                <c:pt idx="92">
                  <c:v>3.0307213E-2</c:v>
                </c:pt>
                <c:pt idx="93">
                  <c:v>3.0993646E-2</c:v>
                </c:pt>
                <c:pt idx="94">
                  <c:v>3.0687261E-2</c:v>
                </c:pt>
                <c:pt idx="95">
                  <c:v>2.9466099999999999E-2</c:v>
                </c:pt>
                <c:pt idx="96">
                  <c:v>3.0087112999999999E-2</c:v>
                </c:pt>
                <c:pt idx="97">
                  <c:v>3.1464412999999997E-2</c:v>
                </c:pt>
                <c:pt idx="98">
                  <c:v>3.2932467999999999E-2</c:v>
                </c:pt>
                <c:pt idx="99">
                  <c:v>3.3902812999999997E-2</c:v>
                </c:pt>
                <c:pt idx="100">
                  <c:v>3.4228068E-2</c:v>
                </c:pt>
                <c:pt idx="101">
                  <c:v>3.3253382999999997E-2</c:v>
                </c:pt>
                <c:pt idx="102">
                  <c:v>3.2223538000000003E-2</c:v>
                </c:pt>
                <c:pt idx="103">
                  <c:v>3.1162269999999999E-2</c:v>
                </c:pt>
                <c:pt idx="104">
                  <c:v>2.9154642000000001E-2</c:v>
                </c:pt>
                <c:pt idx="105">
                  <c:v>2.6375350999999998E-2</c:v>
                </c:pt>
                <c:pt idx="106">
                  <c:v>2.2799746999999999E-2</c:v>
                </c:pt>
                <c:pt idx="107">
                  <c:v>1.9139566E-2</c:v>
                </c:pt>
                <c:pt idx="108">
                  <c:v>1.4255629000000001E-2</c:v>
                </c:pt>
                <c:pt idx="109">
                  <c:v>8.9237910000000004E-3</c:v>
                </c:pt>
                <c:pt idx="110">
                  <c:v>3.6763193E-3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E812-43AB-9999-AF11B1CDB356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[3]Sheet1!$D$104:$DT$104</c:f>
              <c:numCache>
                <c:formatCode>General</c:formatCode>
                <c:ptCount val="121"/>
                <c:pt idx="0">
                  <c:v>4.8709501999999998E-3</c:v>
                </c:pt>
                <c:pt idx="1">
                  <c:v>2.5726692000000002E-3</c:v>
                </c:pt>
                <c:pt idx="2">
                  <c:v>2.8199548999999998E-3</c:v>
                </c:pt>
                <c:pt idx="3">
                  <c:v>1.7528278E-3</c:v>
                </c:pt>
                <c:pt idx="4">
                  <c:v>1.5340769E-3</c:v>
                </c:pt>
                <c:pt idx="5">
                  <c:v>2.8849796E-3</c:v>
                </c:pt>
                <c:pt idx="6">
                  <c:v>5.6287259999999997E-3</c:v>
                </c:pt>
                <c:pt idx="7">
                  <c:v>8.4694309999999995E-3</c:v>
                </c:pt>
                <c:pt idx="8">
                  <c:v>8.5792279999999995E-3</c:v>
                </c:pt>
                <c:pt idx="9">
                  <c:v>4.9180155999999997E-3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1.4401594E-3</c:v>
                </c:pt>
                <c:pt idx="15">
                  <c:v>7.6250737000000002E-3</c:v>
                </c:pt>
                <c:pt idx="16">
                  <c:v>1.250631E-2</c:v>
                </c:pt>
                <c:pt idx="17">
                  <c:v>1.2674909999999999E-2</c:v>
                </c:pt>
                <c:pt idx="18">
                  <c:v>8.4241699999999999E-3</c:v>
                </c:pt>
                <c:pt idx="19">
                  <c:v>1.1949725E-3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3.2129391999999998E-3</c:v>
                </c:pt>
                <c:pt idx="27">
                  <c:v>9.3294559999999999E-3</c:v>
                </c:pt>
                <c:pt idx="28">
                  <c:v>1.4511378E-2</c:v>
                </c:pt>
                <c:pt idx="29">
                  <c:v>1.8581837E-2</c:v>
                </c:pt>
                <c:pt idx="30">
                  <c:v>2.2689850000000001E-2</c:v>
                </c:pt>
                <c:pt idx="31">
                  <c:v>2.6487097000000001E-2</c:v>
                </c:pt>
                <c:pt idx="32">
                  <c:v>2.9156141E-2</c:v>
                </c:pt>
                <c:pt idx="33">
                  <c:v>3.2690405999999998E-2</c:v>
                </c:pt>
                <c:pt idx="34">
                  <c:v>3.6789910000000002E-2</c:v>
                </c:pt>
                <c:pt idx="35">
                  <c:v>4.0576972000000003E-2</c:v>
                </c:pt>
                <c:pt idx="36">
                  <c:v>4.1545693000000002E-2</c:v>
                </c:pt>
                <c:pt idx="37">
                  <c:v>3.8261080000000003E-2</c:v>
                </c:pt>
                <c:pt idx="38">
                  <c:v>3.2012499999999999E-2</c:v>
                </c:pt>
                <c:pt idx="39">
                  <c:v>2.5120489999999999E-2</c:v>
                </c:pt>
                <c:pt idx="40">
                  <c:v>1.8323835E-2</c:v>
                </c:pt>
                <c:pt idx="41">
                  <c:v>1.3517255000000001E-2</c:v>
                </c:pt>
                <c:pt idx="42">
                  <c:v>1.0464391999999999E-2</c:v>
                </c:pt>
                <c:pt idx="43">
                  <c:v>1.1026351E-2</c:v>
                </c:pt>
                <c:pt idx="44">
                  <c:v>1.5975151E-2</c:v>
                </c:pt>
                <c:pt idx="45">
                  <c:v>2.3101574E-2</c:v>
                </c:pt>
                <c:pt idx="46">
                  <c:v>2.8793326000000001E-2</c:v>
                </c:pt>
                <c:pt idx="47">
                  <c:v>3.0945713E-2</c:v>
                </c:pt>
                <c:pt idx="48">
                  <c:v>3.0826396999999998E-2</c:v>
                </c:pt>
                <c:pt idx="49">
                  <c:v>3.0663365000000001E-2</c:v>
                </c:pt>
                <c:pt idx="50">
                  <c:v>3.1298336000000003E-2</c:v>
                </c:pt>
                <c:pt idx="51">
                  <c:v>3.3247317999999998E-2</c:v>
                </c:pt>
                <c:pt idx="52">
                  <c:v>3.5620302E-2</c:v>
                </c:pt>
                <c:pt idx="53">
                  <c:v>3.6142516999999999E-2</c:v>
                </c:pt>
                <c:pt idx="54">
                  <c:v>3.3090660000000001E-2</c:v>
                </c:pt>
                <c:pt idx="55">
                  <c:v>2.8604414000000002E-2</c:v>
                </c:pt>
                <c:pt idx="56">
                  <c:v>2.6110252E-2</c:v>
                </c:pt>
                <c:pt idx="57">
                  <c:v>2.925235E-2</c:v>
                </c:pt>
                <c:pt idx="58">
                  <c:v>3.6808019999999997E-2</c:v>
                </c:pt>
                <c:pt idx="59">
                  <c:v>4.4316599999999998E-2</c:v>
                </c:pt>
                <c:pt idx="60">
                  <c:v>4.7514353000000002E-2</c:v>
                </c:pt>
                <c:pt idx="61">
                  <c:v>4.8272903999999998E-2</c:v>
                </c:pt>
                <c:pt idx="62">
                  <c:v>4.9263620000000001E-2</c:v>
                </c:pt>
                <c:pt idx="63">
                  <c:v>5.1042687000000003E-2</c:v>
                </c:pt>
                <c:pt idx="64">
                  <c:v>5.0640233E-2</c:v>
                </c:pt>
                <c:pt idx="65">
                  <c:v>4.732016E-2</c:v>
                </c:pt>
                <c:pt idx="66">
                  <c:v>4.5943428000000001E-2</c:v>
                </c:pt>
                <c:pt idx="67">
                  <c:v>5.1437914000000001E-2</c:v>
                </c:pt>
                <c:pt idx="68">
                  <c:v>6.1346214000000003E-2</c:v>
                </c:pt>
                <c:pt idx="69">
                  <c:v>6.5841999999999998E-2</c:v>
                </c:pt>
                <c:pt idx="70">
                  <c:v>5.8133096000000002E-2</c:v>
                </c:pt>
                <c:pt idx="71">
                  <c:v>4.0721743999999997E-2</c:v>
                </c:pt>
                <c:pt idx="72">
                  <c:v>2.3496297999999999E-2</c:v>
                </c:pt>
                <c:pt idx="73">
                  <c:v>1.4160211000000001E-2</c:v>
                </c:pt>
                <c:pt idx="74">
                  <c:v>1.4009662000000001E-2</c:v>
                </c:pt>
                <c:pt idx="75">
                  <c:v>1.8355303999999999E-2</c:v>
                </c:pt>
                <c:pt idx="76">
                  <c:v>2.2778045E-2</c:v>
                </c:pt>
                <c:pt idx="77">
                  <c:v>2.5370244E-2</c:v>
                </c:pt>
                <c:pt idx="78">
                  <c:v>2.7460119000000002E-2</c:v>
                </c:pt>
                <c:pt idx="79">
                  <c:v>2.9324976999999999E-2</c:v>
                </c:pt>
                <c:pt idx="80">
                  <c:v>2.8230221999999999E-2</c:v>
                </c:pt>
                <c:pt idx="81">
                  <c:v>2.1724783000000001E-2</c:v>
                </c:pt>
                <c:pt idx="82">
                  <c:v>1.0203331E-2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8.1499999999999997E-4</c:v>
                </c:pt>
                <c:pt idx="88">
                  <c:v>1.0051844000000001E-2</c:v>
                </c:pt>
                <c:pt idx="89">
                  <c:v>1.7904323E-2</c:v>
                </c:pt>
                <c:pt idx="90">
                  <c:v>2.3783740000000001E-2</c:v>
                </c:pt>
                <c:pt idx="91">
                  <c:v>2.839326E-2</c:v>
                </c:pt>
                <c:pt idx="92">
                  <c:v>3.07908E-2</c:v>
                </c:pt>
                <c:pt idx="93">
                  <c:v>3.1655148000000001E-2</c:v>
                </c:pt>
                <c:pt idx="94">
                  <c:v>3.1455465000000002E-2</c:v>
                </c:pt>
                <c:pt idx="95">
                  <c:v>3.0191887000000001E-2</c:v>
                </c:pt>
                <c:pt idx="96">
                  <c:v>3.0642115000000001E-2</c:v>
                </c:pt>
                <c:pt idx="97">
                  <c:v>3.1773216999999999E-2</c:v>
                </c:pt>
                <c:pt idx="98">
                  <c:v>3.3005442000000003E-2</c:v>
                </c:pt>
                <c:pt idx="99">
                  <c:v>3.3798225000000001E-2</c:v>
                </c:pt>
                <c:pt idx="100">
                  <c:v>3.4009262999999998E-2</c:v>
                </c:pt>
                <c:pt idx="101">
                  <c:v>3.3055279999999999E-2</c:v>
                </c:pt>
                <c:pt idx="102">
                  <c:v>3.1994950000000001E-2</c:v>
                </c:pt>
                <c:pt idx="103">
                  <c:v>3.0903488E-2</c:v>
                </c:pt>
                <c:pt idx="104">
                  <c:v>2.8886756E-2</c:v>
                </c:pt>
                <c:pt idx="105">
                  <c:v>2.6105705999999999E-2</c:v>
                </c:pt>
                <c:pt idx="106">
                  <c:v>2.2544244000000001E-2</c:v>
                </c:pt>
                <c:pt idx="107">
                  <c:v>1.8877407999999998E-2</c:v>
                </c:pt>
                <c:pt idx="108">
                  <c:v>1.4064556000000001E-2</c:v>
                </c:pt>
                <c:pt idx="109">
                  <c:v>8.8269939999999995E-3</c:v>
                </c:pt>
                <c:pt idx="110">
                  <c:v>3.6858326999999998E-3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E812-43AB-9999-AF11B1CDB356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[3]Sheet1!$D$105:$DT$105</c:f>
              <c:numCache>
                <c:formatCode>General</c:formatCode>
                <c:ptCount val="121"/>
                <c:pt idx="0">
                  <c:v>5.4427570000000003E-3</c:v>
                </c:pt>
                <c:pt idx="1">
                  <c:v>3.352753E-3</c:v>
                </c:pt>
                <c:pt idx="2">
                  <c:v>3.7187159999999999E-3</c:v>
                </c:pt>
                <c:pt idx="3">
                  <c:v>2.3665488999999999E-3</c:v>
                </c:pt>
                <c:pt idx="4">
                  <c:v>1.5357842E-3</c:v>
                </c:pt>
                <c:pt idx="5">
                  <c:v>2.3130787999999999E-3</c:v>
                </c:pt>
                <c:pt idx="6">
                  <c:v>4.8723519999999999E-3</c:v>
                </c:pt>
                <c:pt idx="7">
                  <c:v>7.8920269999999994E-3</c:v>
                </c:pt>
                <c:pt idx="8">
                  <c:v>8.3373925000000005E-3</c:v>
                </c:pt>
                <c:pt idx="9">
                  <c:v>4.9723459999999999E-3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1.2314161E-3</c:v>
                </c:pt>
                <c:pt idx="15">
                  <c:v>7.2781006000000002E-3</c:v>
                </c:pt>
                <c:pt idx="16">
                  <c:v>1.2282384E-2</c:v>
                </c:pt>
                <c:pt idx="17">
                  <c:v>1.2795190999999999E-2</c:v>
                </c:pt>
                <c:pt idx="18">
                  <c:v>8.8789219999999992E-3</c:v>
                </c:pt>
                <c:pt idx="19">
                  <c:v>1.8082059000000001E-3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2.8220124000000002E-3</c:v>
                </c:pt>
                <c:pt idx="27">
                  <c:v>9.0857465000000002E-3</c:v>
                </c:pt>
                <c:pt idx="28">
                  <c:v>1.4337294E-2</c:v>
                </c:pt>
                <c:pt idx="29">
                  <c:v>1.8358434999999999E-2</c:v>
                </c:pt>
                <c:pt idx="30">
                  <c:v>2.2478310000000001E-2</c:v>
                </c:pt>
                <c:pt idx="31">
                  <c:v>2.6491482E-2</c:v>
                </c:pt>
                <c:pt idx="32">
                  <c:v>2.9493595000000001E-2</c:v>
                </c:pt>
                <c:pt idx="33">
                  <c:v>3.317374E-2</c:v>
                </c:pt>
                <c:pt idx="34">
                  <c:v>3.7024862999999998E-2</c:v>
                </c:pt>
                <c:pt idx="35">
                  <c:v>4.0400323000000002E-2</c:v>
                </c:pt>
                <c:pt idx="36">
                  <c:v>4.1109470000000002E-2</c:v>
                </c:pt>
                <c:pt idx="37">
                  <c:v>3.7836439999999999E-2</c:v>
                </c:pt>
                <c:pt idx="38">
                  <c:v>3.1765969999999998E-2</c:v>
                </c:pt>
                <c:pt idx="39">
                  <c:v>2.4895924999999999E-2</c:v>
                </c:pt>
                <c:pt idx="40">
                  <c:v>1.7909296000000002E-2</c:v>
                </c:pt>
                <c:pt idx="41">
                  <c:v>1.2861216E-2</c:v>
                </c:pt>
                <c:pt idx="42">
                  <c:v>9.6916320000000004E-3</c:v>
                </c:pt>
                <c:pt idx="43">
                  <c:v>1.0354573000000001E-2</c:v>
                </c:pt>
                <c:pt idx="44">
                  <c:v>1.5503533E-2</c:v>
                </c:pt>
                <c:pt idx="45">
                  <c:v>2.2735842999999999E-2</c:v>
                </c:pt>
                <c:pt idx="46">
                  <c:v>2.838713E-2</c:v>
                </c:pt>
                <c:pt idx="47">
                  <c:v>3.0475169999999999E-2</c:v>
                </c:pt>
                <c:pt idx="48">
                  <c:v>3.0392527999999999E-2</c:v>
                </c:pt>
                <c:pt idx="49">
                  <c:v>3.0300089999999998E-2</c:v>
                </c:pt>
                <c:pt idx="50">
                  <c:v>3.0967634000000001E-2</c:v>
                </c:pt>
                <c:pt idx="51">
                  <c:v>3.2921467000000003E-2</c:v>
                </c:pt>
                <c:pt idx="52">
                  <c:v>3.5403627999999999E-2</c:v>
                </c:pt>
                <c:pt idx="53">
                  <c:v>3.6296545999999999E-2</c:v>
                </c:pt>
                <c:pt idx="54">
                  <c:v>3.3807690000000001E-2</c:v>
                </c:pt>
                <c:pt idx="55">
                  <c:v>2.9770067000000001E-2</c:v>
                </c:pt>
                <c:pt idx="56">
                  <c:v>2.737906E-2</c:v>
                </c:pt>
                <c:pt idx="57">
                  <c:v>3.0267625999999999E-2</c:v>
                </c:pt>
                <c:pt idx="58">
                  <c:v>3.7408563999999998E-2</c:v>
                </c:pt>
                <c:pt idx="59">
                  <c:v>4.4566481999999998E-2</c:v>
                </c:pt>
                <c:pt idx="60">
                  <c:v>4.7473586999999998E-2</c:v>
                </c:pt>
                <c:pt idx="61">
                  <c:v>4.7996074E-2</c:v>
                </c:pt>
                <c:pt idx="62">
                  <c:v>4.8772424000000002E-2</c:v>
                </c:pt>
                <c:pt idx="63">
                  <c:v>5.0436189999999999E-2</c:v>
                </c:pt>
                <c:pt idx="64">
                  <c:v>5.0098429999999999E-2</c:v>
                </c:pt>
                <c:pt idx="65">
                  <c:v>4.6977143999999998E-2</c:v>
                </c:pt>
                <c:pt idx="66">
                  <c:v>4.5844580000000003E-2</c:v>
                </c:pt>
                <c:pt idx="67">
                  <c:v>5.1654097000000003E-2</c:v>
                </c:pt>
                <c:pt idx="68">
                  <c:v>6.1927743E-2</c:v>
                </c:pt>
                <c:pt idx="69">
                  <c:v>6.6745445E-2</c:v>
                </c:pt>
                <c:pt idx="70">
                  <c:v>5.9081654999999997E-2</c:v>
                </c:pt>
                <c:pt idx="71">
                  <c:v>4.1319080000000001E-2</c:v>
                </c:pt>
                <c:pt idx="72">
                  <c:v>2.3485571E-2</c:v>
                </c:pt>
                <c:pt idx="73">
                  <c:v>1.3572819999999999E-2</c:v>
                </c:pt>
                <c:pt idx="74">
                  <c:v>1.3116581E-2</c:v>
                </c:pt>
                <c:pt idx="75">
                  <c:v>1.7485507000000001E-2</c:v>
                </c:pt>
                <c:pt idx="76">
                  <c:v>2.2162437E-2</c:v>
                </c:pt>
                <c:pt idx="77">
                  <c:v>2.5073225000000001E-2</c:v>
                </c:pt>
                <c:pt idx="78">
                  <c:v>2.7369854999999998E-2</c:v>
                </c:pt>
                <c:pt idx="79">
                  <c:v>2.9324261000000001E-2</c:v>
                </c:pt>
                <c:pt idx="80">
                  <c:v>2.8329073999999999E-2</c:v>
                </c:pt>
                <c:pt idx="81">
                  <c:v>2.2048346999999999E-2</c:v>
                </c:pt>
                <c:pt idx="82">
                  <c:v>1.0888718E-2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6.3599999999999996E-4</c:v>
                </c:pt>
                <c:pt idx="88">
                  <c:v>9.4606699999999991E-3</c:v>
                </c:pt>
                <c:pt idx="89">
                  <c:v>1.7022803E-2</c:v>
                </c:pt>
                <c:pt idx="90">
                  <c:v>2.2808208999999999E-2</c:v>
                </c:pt>
                <c:pt idx="91">
                  <c:v>2.7409084E-2</c:v>
                </c:pt>
                <c:pt idx="92">
                  <c:v>2.9900441E-2</c:v>
                </c:pt>
                <c:pt idx="93">
                  <c:v>3.0882116000000001E-2</c:v>
                </c:pt>
                <c:pt idx="94">
                  <c:v>3.0817466000000002E-2</c:v>
                </c:pt>
                <c:pt idx="95">
                  <c:v>2.9794722999999999E-2</c:v>
                </c:pt>
                <c:pt idx="96">
                  <c:v>3.0541143999999999E-2</c:v>
                </c:pt>
                <c:pt idx="97">
                  <c:v>3.1989152999999999E-2</c:v>
                </c:pt>
                <c:pt idx="98">
                  <c:v>3.3470944000000002E-2</c:v>
                </c:pt>
                <c:pt idx="99">
                  <c:v>3.4397084000000001E-2</c:v>
                </c:pt>
                <c:pt idx="100">
                  <c:v>3.4631352999999997E-2</c:v>
                </c:pt>
                <c:pt idx="101">
                  <c:v>3.3660482999999998E-2</c:v>
                </c:pt>
                <c:pt idx="102">
                  <c:v>3.2497316999999998E-2</c:v>
                </c:pt>
                <c:pt idx="103">
                  <c:v>3.1330469999999999E-2</c:v>
                </c:pt>
                <c:pt idx="104">
                  <c:v>2.9232595E-2</c:v>
                </c:pt>
                <c:pt idx="105">
                  <c:v>2.6380962000000001E-2</c:v>
                </c:pt>
                <c:pt idx="106">
                  <c:v>2.2750705E-2</c:v>
                </c:pt>
                <c:pt idx="107">
                  <c:v>1.9099107000000001E-2</c:v>
                </c:pt>
                <c:pt idx="108">
                  <c:v>1.4193924E-2</c:v>
                </c:pt>
                <c:pt idx="109">
                  <c:v>8.8634319999999992E-3</c:v>
                </c:pt>
                <c:pt idx="110">
                  <c:v>3.6440496000000001E-3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E812-43AB-9999-AF11B1CDB356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[3]Sheet1!$D$106:$DT$106</c:f>
              <c:numCache>
                <c:formatCode>General</c:formatCode>
                <c:ptCount val="121"/>
                <c:pt idx="0">
                  <c:v>3.8809466999999999E-3</c:v>
                </c:pt>
                <c:pt idx="1">
                  <c:v>1.8558429E-3</c:v>
                </c:pt>
                <c:pt idx="2">
                  <c:v>2.3315644000000001E-3</c:v>
                </c:pt>
                <c:pt idx="3">
                  <c:v>1.5843974999999999E-3</c:v>
                </c:pt>
                <c:pt idx="4">
                  <c:v>1.3529797000000001E-3</c:v>
                </c:pt>
                <c:pt idx="5">
                  <c:v>2.3884729999999999E-3</c:v>
                </c:pt>
                <c:pt idx="6">
                  <c:v>4.6228854999999999E-3</c:v>
                </c:pt>
                <c:pt idx="7">
                  <c:v>7.1345000000000002E-3</c:v>
                </c:pt>
                <c:pt idx="8">
                  <c:v>7.3004803000000004E-3</c:v>
                </c:pt>
                <c:pt idx="9">
                  <c:v>4.1448422999999998E-3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1.5932086E-3</c:v>
                </c:pt>
                <c:pt idx="15">
                  <c:v>7.5628663999999998E-3</c:v>
                </c:pt>
                <c:pt idx="16">
                  <c:v>1.2358093000000001E-2</c:v>
                </c:pt>
                <c:pt idx="17">
                  <c:v>1.2635244E-2</c:v>
                </c:pt>
                <c:pt idx="18">
                  <c:v>8.6104289999999993E-3</c:v>
                </c:pt>
                <c:pt idx="19">
                  <c:v>1.5940357E-3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2.825962E-3</c:v>
                </c:pt>
                <c:pt idx="27">
                  <c:v>8.9933840000000001E-3</c:v>
                </c:pt>
                <c:pt idx="28">
                  <c:v>1.4401133E-2</c:v>
                </c:pt>
                <c:pt idx="29">
                  <c:v>1.8548367999999999E-2</c:v>
                </c:pt>
                <c:pt idx="30">
                  <c:v>2.2561676999999999E-2</c:v>
                </c:pt>
                <c:pt idx="31">
                  <c:v>2.6105564000000001E-2</c:v>
                </c:pt>
                <c:pt idx="32">
                  <c:v>2.8443255000000001E-2</c:v>
                </c:pt>
                <c:pt idx="33">
                  <c:v>3.1607969999999999E-2</c:v>
                </c:pt>
                <c:pt idx="34">
                  <c:v>3.5251070000000002E-2</c:v>
                </c:pt>
                <c:pt idx="35">
                  <c:v>3.8651247E-2</c:v>
                </c:pt>
                <c:pt idx="36">
                  <c:v>3.9462749999999998E-2</c:v>
                </c:pt>
                <c:pt idx="37">
                  <c:v>3.6317269999999999E-2</c:v>
                </c:pt>
                <c:pt idx="38">
                  <c:v>3.0295966000000001E-2</c:v>
                </c:pt>
                <c:pt idx="39">
                  <c:v>2.3683487E-2</c:v>
                </c:pt>
                <c:pt idx="40">
                  <c:v>1.7147059999999999E-2</c:v>
                </c:pt>
                <c:pt idx="41">
                  <c:v>1.26435105E-2</c:v>
                </c:pt>
                <c:pt idx="42">
                  <c:v>9.7965689999999998E-3</c:v>
                </c:pt>
                <c:pt idx="43">
                  <c:v>1.0474397E-2</c:v>
                </c:pt>
                <c:pt idx="44">
                  <c:v>1.5407026000000001E-2</c:v>
                </c:pt>
                <c:pt idx="45">
                  <c:v>2.2434756E-2</c:v>
                </c:pt>
                <c:pt idx="46">
                  <c:v>2.7971099999999999E-2</c:v>
                </c:pt>
                <c:pt idx="47">
                  <c:v>2.9963544000000002E-2</c:v>
                </c:pt>
                <c:pt idx="48">
                  <c:v>2.9733275999999999E-2</c:v>
                </c:pt>
                <c:pt idx="49">
                  <c:v>2.9536699999999999E-2</c:v>
                </c:pt>
                <c:pt idx="50">
                  <c:v>3.0207070999999999E-2</c:v>
                </c:pt>
                <c:pt idx="51">
                  <c:v>3.2261263999999998E-2</c:v>
                </c:pt>
                <c:pt idx="52">
                  <c:v>3.4812080000000002E-2</c:v>
                </c:pt>
                <c:pt idx="53">
                  <c:v>3.5677657000000002E-2</c:v>
                </c:pt>
                <c:pt idx="54">
                  <c:v>3.3103253999999999E-2</c:v>
                </c:pt>
                <c:pt idx="55">
                  <c:v>2.8967546E-2</c:v>
                </c:pt>
                <c:pt idx="56">
                  <c:v>2.6600973999999999E-2</c:v>
                </c:pt>
                <c:pt idx="57">
                  <c:v>2.9487614999999998E-2</c:v>
                </c:pt>
                <c:pt idx="58">
                  <c:v>3.6401145000000003E-2</c:v>
                </c:pt>
                <c:pt idx="59">
                  <c:v>4.3078499999999999E-2</c:v>
                </c:pt>
                <c:pt idx="60">
                  <c:v>4.5529395E-2</c:v>
                </c:pt>
                <c:pt idx="61">
                  <c:v>4.5955877999999999E-2</c:v>
                </c:pt>
                <c:pt idx="62">
                  <c:v>4.7123900000000003E-2</c:v>
                </c:pt>
                <c:pt idx="63">
                  <c:v>4.9449930000000003E-2</c:v>
                </c:pt>
                <c:pt idx="64">
                  <c:v>4.9763333E-2</c:v>
                </c:pt>
                <c:pt idx="65">
                  <c:v>4.7127597E-2</c:v>
                </c:pt>
                <c:pt idx="66">
                  <c:v>4.6204160000000001E-2</c:v>
                </c:pt>
                <c:pt idx="67">
                  <c:v>5.1814249999999999E-2</c:v>
                </c:pt>
                <c:pt idx="68">
                  <c:v>6.1550364000000003E-2</c:v>
                </c:pt>
                <c:pt idx="69">
                  <c:v>6.5792500000000004E-2</c:v>
                </c:pt>
                <c:pt idx="70">
                  <c:v>5.7997890000000003E-2</c:v>
                </c:pt>
                <c:pt idx="71">
                  <c:v>4.0802159999999997E-2</c:v>
                </c:pt>
                <c:pt idx="72">
                  <c:v>2.4006900000000001E-2</c:v>
                </c:pt>
                <c:pt idx="73">
                  <c:v>1.5058258999999999E-2</c:v>
                </c:pt>
                <c:pt idx="74">
                  <c:v>1.4939836E-2</c:v>
                </c:pt>
                <c:pt idx="75">
                  <c:v>1.8879152999999999E-2</c:v>
                </c:pt>
                <c:pt idx="76">
                  <c:v>2.2752584999999999E-2</c:v>
                </c:pt>
                <c:pt idx="77">
                  <c:v>2.5176961000000001E-2</c:v>
                </c:pt>
                <c:pt idx="78">
                  <c:v>2.7643207E-2</c:v>
                </c:pt>
                <c:pt idx="79">
                  <c:v>3.0086312E-2</c:v>
                </c:pt>
                <c:pt idx="80">
                  <c:v>2.9267511999999999E-2</c:v>
                </c:pt>
                <c:pt idx="81">
                  <c:v>2.2533220999999999E-2</c:v>
                </c:pt>
                <c:pt idx="82">
                  <c:v>1.0429447499999999E-2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8.2058300000000008E-3</c:v>
                </c:pt>
                <c:pt idx="89">
                  <c:v>1.6300909999999998E-2</c:v>
                </c:pt>
                <c:pt idx="90">
                  <c:v>2.2577632E-2</c:v>
                </c:pt>
                <c:pt idx="91">
                  <c:v>2.7493224E-2</c:v>
                </c:pt>
                <c:pt idx="92">
                  <c:v>3.0093274999999999E-2</c:v>
                </c:pt>
                <c:pt idx="93">
                  <c:v>3.106308E-2</c:v>
                </c:pt>
                <c:pt idx="94">
                  <c:v>3.0911593000000001E-2</c:v>
                </c:pt>
                <c:pt idx="95">
                  <c:v>2.9730115000000001E-2</c:v>
                </c:pt>
                <c:pt idx="96">
                  <c:v>3.0186912E-2</c:v>
                </c:pt>
                <c:pt idx="97">
                  <c:v>3.1299979999999998E-2</c:v>
                </c:pt>
                <c:pt idx="98">
                  <c:v>3.2468755000000002E-2</c:v>
                </c:pt>
                <c:pt idx="99">
                  <c:v>3.3125120000000001E-2</c:v>
                </c:pt>
                <c:pt idx="100">
                  <c:v>3.3133317000000002E-2</c:v>
                </c:pt>
                <c:pt idx="101">
                  <c:v>3.211352E-2</c:v>
                </c:pt>
                <c:pt idx="102">
                  <c:v>3.0943437000000001E-2</c:v>
                </c:pt>
                <c:pt idx="103">
                  <c:v>2.9874016E-2</c:v>
                </c:pt>
                <c:pt idx="104">
                  <c:v>2.7944677000000001E-2</c:v>
                </c:pt>
                <c:pt idx="105">
                  <c:v>2.5312982000000001E-2</c:v>
                </c:pt>
                <c:pt idx="106">
                  <c:v>2.1953470999999999E-2</c:v>
                </c:pt>
                <c:pt idx="107">
                  <c:v>1.8524539999999999E-2</c:v>
                </c:pt>
                <c:pt idx="108">
                  <c:v>1.395508E-2</c:v>
                </c:pt>
                <c:pt idx="109">
                  <c:v>8.9511520000000004E-3</c:v>
                </c:pt>
                <c:pt idx="110">
                  <c:v>4.014709E-3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E812-43AB-9999-AF11B1CDB3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746392207"/>
        <c:axId val="1746393167"/>
      </c:lineChart>
      <c:catAx>
        <c:axId val="1746392207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3167"/>
        <c:crosses val="autoZero"/>
        <c:auto val="1"/>
        <c:lblAlgn val="ctr"/>
        <c:lblOffset val="100"/>
        <c:noMultiLvlLbl val="0"/>
      </c:catAx>
      <c:valAx>
        <c:axId val="17463931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2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MWPPG130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[3]Sheet1!$D$107:$DT$107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3.0400000000000002E-4</c:v>
                </c:pt>
                <c:pt idx="4">
                  <c:v>1.0330271E-3</c:v>
                </c:pt>
                <c:pt idx="5">
                  <c:v>8.4800000000000001E-4</c:v>
                </c:pt>
                <c:pt idx="6">
                  <c:v>4.7100000000000001E-4</c:v>
                </c:pt>
                <c:pt idx="7">
                  <c:v>7.0699999999999995E-4</c:v>
                </c:pt>
                <c:pt idx="8">
                  <c:v>8.8199999999999997E-4</c:v>
                </c:pt>
                <c:pt idx="9">
                  <c:v>5.9400000000000002E-4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1.5166012999999999E-3</c:v>
                </c:pt>
                <c:pt idx="14">
                  <c:v>4.118221E-3</c:v>
                </c:pt>
                <c:pt idx="15">
                  <c:v>6.3932696000000002E-3</c:v>
                </c:pt>
                <c:pt idx="16">
                  <c:v>7.4353370000000002E-3</c:v>
                </c:pt>
                <c:pt idx="17">
                  <c:v>6.2151680000000001E-3</c:v>
                </c:pt>
                <c:pt idx="18">
                  <c:v>3.5840584999999999E-3</c:v>
                </c:pt>
                <c:pt idx="19">
                  <c:v>2.4000000000000001E-4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1.5525697E-3</c:v>
                </c:pt>
                <c:pt idx="26">
                  <c:v>4.5296980000000004E-3</c:v>
                </c:pt>
                <c:pt idx="27">
                  <c:v>6.7792954000000004E-3</c:v>
                </c:pt>
                <c:pt idx="28">
                  <c:v>8.9749675000000001E-3</c:v>
                </c:pt>
                <c:pt idx="29">
                  <c:v>1.1586581E-2</c:v>
                </c:pt>
                <c:pt idx="30">
                  <c:v>1.5679209999999999E-2</c:v>
                </c:pt>
                <c:pt idx="31">
                  <c:v>2.1566346E-2</c:v>
                </c:pt>
                <c:pt idx="32">
                  <c:v>2.9181525E-2</c:v>
                </c:pt>
                <c:pt idx="33">
                  <c:v>3.8820029999999998E-2</c:v>
                </c:pt>
                <c:pt idx="34">
                  <c:v>4.9267307000000003E-2</c:v>
                </c:pt>
                <c:pt idx="35">
                  <c:v>5.8358510000000002E-2</c:v>
                </c:pt>
                <c:pt idx="36">
                  <c:v>6.3179840000000001E-2</c:v>
                </c:pt>
                <c:pt idx="37">
                  <c:v>6.1662960000000003E-2</c:v>
                </c:pt>
                <c:pt idx="38">
                  <c:v>5.4757140000000003E-2</c:v>
                </c:pt>
                <c:pt idx="39">
                  <c:v>4.5011049999999997E-2</c:v>
                </c:pt>
                <c:pt idx="40">
                  <c:v>3.5016476999999997E-2</c:v>
                </c:pt>
                <c:pt idx="41">
                  <c:v>2.7276436000000001E-2</c:v>
                </c:pt>
                <c:pt idx="42">
                  <c:v>2.2361813000000001E-2</c:v>
                </c:pt>
                <c:pt idx="43">
                  <c:v>2.0448882000000002E-2</c:v>
                </c:pt>
                <c:pt idx="44">
                  <c:v>2.1122426E-2</c:v>
                </c:pt>
                <c:pt idx="45">
                  <c:v>2.3246269999999999E-2</c:v>
                </c:pt>
                <c:pt idx="46">
                  <c:v>2.4935880000000001E-2</c:v>
                </c:pt>
                <c:pt idx="47">
                  <c:v>2.4976491999999999E-2</c:v>
                </c:pt>
                <c:pt idx="48">
                  <c:v>2.3806257000000001E-2</c:v>
                </c:pt>
                <c:pt idx="49">
                  <c:v>2.2472259000000001E-2</c:v>
                </c:pt>
                <c:pt idx="50">
                  <c:v>2.2213751E-2</c:v>
                </c:pt>
                <c:pt idx="51">
                  <c:v>2.3987379999999999E-2</c:v>
                </c:pt>
                <c:pt idx="52">
                  <c:v>2.7794917999999998E-2</c:v>
                </c:pt>
                <c:pt idx="53">
                  <c:v>3.1957775000000001E-2</c:v>
                </c:pt>
                <c:pt idx="54">
                  <c:v>3.4622353000000002E-2</c:v>
                </c:pt>
                <c:pt idx="55">
                  <c:v>3.5289187E-2</c:v>
                </c:pt>
                <c:pt idx="56">
                  <c:v>3.5044699999999998E-2</c:v>
                </c:pt>
                <c:pt idx="57">
                  <c:v>3.5228185000000002E-2</c:v>
                </c:pt>
                <c:pt idx="58">
                  <c:v>3.6514169999999999E-2</c:v>
                </c:pt>
                <c:pt idx="59">
                  <c:v>3.8577783999999997E-2</c:v>
                </c:pt>
                <c:pt idx="60">
                  <c:v>4.0127530000000002E-2</c:v>
                </c:pt>
                <c:pt idx="61">
                  <c:v>4.1235401999999997E-2</c:v>
                </c:pt>
                <c:pt idx="62">
                  <c:v>4.1618820000000001E-2</c:v>
                </c:pt>
                <c:pt idx="63">
                  <c:v>4.1020405000000003E-2</c:v>
                </c:pt>
                <c:pt idx="64">
                  <c:v>3.9123893E-2</c:v>
                </c:pt>
                <c:pt idx="65">
                  <c:v>3.7180346000000003E-2</c:v>
                </c:pt>
                <c:pt idx="66">
                  <c:v>3.7156172000000001E-2</c:v>
                </c:pt>
                <c:pt idx="67">
                  <c:v>3.9593589999999998E-2</c:v>
                </c:pt>
                <c:pt idx="68">
                  <c:v>4.2402647000000002E-2</c:v>
                </c:pt>
                <c:pt idx="69">
                  <c:v>4.1816819999999998E-2</c:v>
                </c:pt>
                <c:pt idx="70">
                  <c:v>3.6428083E-2</c:v>
                </c:pt>
                <c:pt idx="71">
                  <c:v>2.8362492E-2</c:v>
                </c:pt>
                <c:pt idx="72">
                  <c:v>2.1291002999999999E-2</c:v>
                </c:pt>
                <c:pt idx="73">
                  <c:v>1.7208260999999999E-2</c:v>
                </c:pt>
                <c:pt idx="74">
                  <c:v>1.5827058000000001E-2</c:v>
                </c:pt>
                <c:pt idx="75">
                  <c:v>1.4858168999999999E-2</c:v>
                </c:pt>
                <c:pt idx="76">
                  <c:v>1.304082E-2</c:v>
                </c:pt>
                <c:pt idx="77">
                  <c:v>1.1027530000000001E-2</c:v>
                </c:pt>
                <c:pt idx="78">
                  <c:v>1.0968050999999999E-2</c:v>
                </c:pt>
                <c:pt idx="79">
                  <c:v>1.3541287000000001E-2</c:v>
                </c:pt>
                <c:pt idx="80">
                  <c:v>1.6643657999999999E-2</c:v>
                </c:pt>
                <c:pt idx="81">
                  <c:v>1.7170085000000002E-2</c:v>
                </c:pt>
                <c:pt idx="82">
                  <c:v>1.3353288E-2</c:v>
                </c:pt>
                <c:pt idx="83">
                  <c:v>6.4414650000000004E-3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1.0506440000000001E-3</c:v>
                </c:pt>
                <c:pt idx="90">
                  <c:v>2.6672774000000002E-3</c:v>
                </c:pt>
                <c:pt idx="91">
                  <c:v>4.5994640000000002E-3</c:v>
                </c:pt>
                <c:pt idx="92">
                  <c:v>6.7677073999999997E-3</c:v>
                </c:pt>
                <c:pt idx="93">
                  <c:v>9.0430040000000003E-3</c:v>
                </c:pt>
                <c:pt idx="94">
                  <c:v>1.12689E-2</c:v>
                </c:pt>
                <c:pt idx="95">
                  <c:v>1.2456076999999999E-2</c:v>
                </c:pt>
                <c:pt idx="96">
                  <c:v>1.3818192E-2</c:v>
                </c:pt>
                <c:pt idx="97">
                  <c:v>1.4741067E-2</c:v>
                </c:pt>
                <c:pt idx="98">
                  <c:v>1.4805281999999999E-2</c:v>
                </c:pt>
                <c:pt idx="99">
                  <c:v>1.4120237000000001E-2</c:v>
                </c:pt>
                <c:pt idx="100">
                  <c:v>1.3238662999999999E-2</c:v>
                </c:pt>
                <c:pt idx="101">
                  <c:v>1.1759304E-2</c:v>
                </c:pt>
                <c:pt idx="102">
                  <c:v>1.01205325E-2</c:v>
                </c:pt>
                <c:pt idx="103">
                  <c:v>9.1417129999999992E-3</c:v>
                </c:pt>
                <c:pt idx="104">
                  <c:v>7.8823639999999993E-3</c:v>
                </c:pt>
                <c:pt idx="105">
                  <c:v>6.3559148000000001E-3</c:v>
                </c:pt>
                <c:pt idx="106">
                  <c:v>4.4605946000000002E-3</c:v>
                </c:pt>
                <c:pt idx="107">
                  <c:v>2.4091633999999999E-3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2843-427B-B23A-8B8F5F71B25F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[3]Sheet1!$D$108:$DT$108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6.5500000000000006E-5</c:v>
                </c:pt>
                <c:pt idx="4">
                  <c:v>1.1716132E-3</c:v>
                </c:pt>
                <c:pt idx="5">
                  <c:v>1.1215375999999999E-3</c:v>
                </c:pt>
                <c:pt idx="6">
                  <c:v>6.7299999999999999E-4</c:v>
                </c:pt>
                <c:pt idx="7">
                  <c:v>8.2399999999999997E-4</c:v>
                </c:pt>
                <c:pt idx="8">
                  <c:v>9.4799999999999995E-4</c:v>
                </c:pt>
                <c:pt idx="9">
                  <c:v>6.11E-4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1.1846712000000001E-3</c:v>
                </c:pt>
                <c:pt idx="14">
                  <c:v>3.7584591000000001E-3</c:v>
                </c:pt>
                <c:pt idx="15">
                  <c:v>5.9753413999999996E-3</c:v>
                </c:pt>
                <c:pt idx="16">
                  <c:v>6.9405804000000001E-3</c:v>
                </c:pt>
                <c:pt idx="17">
                  <c:v>5.7365465999999997E-3</c:v>
                </c:pt>
                <c:pt idx="18">
                  <c:v>3.1806026E-3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1.8669203999999999E-3</c:v>
                </c:pt>
                <c:pt idx="26">
                  <c:v>4.9070012999999999E-3</c:v>
                </c:pt>
                <c:pt idx="27">
                  <c:v>7.0972070000000003E-3</c:v>
                </c:pt>
                <c:pt idx="28">
                  <c:v>9.1371014999999996E-3</c:v>
                </c:pt>
                <c:pt idx="29">
                  <c:v>1.1466989E-2</c:v>
                </c:pt>
                <c:pt idx="30">
                  <c:v>1.5281389500000001E-2</c:v>
                </c:pt>
                <c:pt idx="31">
                  <c:v>2.1052279E-2</c:v>
                </c:pt>
                <c:pt idx="32">
                  <c:v>2.8757564999999999E-2</c:v>
                </c:pt>
                <c:pt idx="33">
                  <c:v>3.84906E-2</c:v>
                </c:pt>
                <c:pt idx="34">
                  <c:v>4.8959891999999998E-2</c:v>
                </c:pt>
                <c:pt idx="35">
                  <c:v>5.7950290000000002E-2</c:v>
                </c:pt>
                <c:pt idx="36">
                  <c:v>6.2688729999999998E-2</c:v>
                </c:pt>
                <c:pt idx="37">
                  <c:v>6.1335303000000001E-2</c:v>
                </c:pt>
                <c:pt idx="38">
                  <c:v>5.4817256000000002E-2</c:v>
                </c:pt>
                <c:pt idx="39">
                  <c:v>4.5510490000000001E-2</c:v>
                </c:pt>
                <c:pt idx="40">
                  <c:v>3.5918176000000003E-2</c:v>
                </c:pt>
                <c:pt idx="41">
                  <c:v>2.8291078000000001E-2</c:v>
                </c:pt>
                <c:pt idx="42">
                  <c:v>2.323273E-2</c:v>
                </c:pt>
                <c:pt idx="43">
                  <c:v>2.0980384000000001E-2</c:v>
                </c:pt>
                <c:pt idx="44">
                  <c:v>2.1342235000000001E-2</c:v>
                </c:pt>
                <c:pt idx="45">
                  <c:v>2.3241411999999999E-2</c:v>
                </c:pt>
                <c:pt idx="46">
                  <c:v>2.4874833999999998E-2</c:v>
                </c:pt>
                <c:pt idx="47">
                  <c:v>2.4900189E-2</c:v>
                </c:pt>
                <c:pt idx="48">
                  <c:v>2.3664566000000001E-2</c:v>
                </c:pt>
                <c:pt idx="49">
                  <c:v>2.2192495E-2</c:v>
                </c:pt>
                <c:pt idx="50">
                  <c:v>2.1746433999999999E-2</c:v>
                </c:pt>
                <c:pt idx="51">
                  <c:v>2.3320546000000001E-2</c:v>
                </c:pt>
                <c:pt idx="52">
                  <c:v>2.6966150000000001E-2</c:v>
                </c:pt>
                <c:pt idx="53">
                  <c:v>3.1084219999999999E-2</c:v>
                </c:pt>
                <c:pt idx="54">
                  <c:v>3.3912055000000003E-2</c:v>
                </c:pt>
                <c:pt idx="55">
                  <c:v>3.4926235999999999E-2</c:v>
                </c:pt>
                <c:pt idx="56">
                  <c:v>3.5060109999999998E-2</c:v>
                </c:pt>
                <c:pt idx="57">
                  <c:v>3.5529535000000001E-2</c:v>
                </c:pt>
                <c:pt idx="58">
                  <c:v>3.7003156000000002E-2</c:v>
                </c:pt>
                <c:pt idx="59">
                  <c:v>3.9285069999999998E-2</c:v>
                </c:pt>
                <c:pt idx="60">
                  <c:v>4.1076425E-2</c:v>
                </c:pt>
                <c:pt idx="61">
                  <c:v>4.2274803E-2</c:v>
                </c:pt>
                <c:pt idx="62">
                  <c:v>4.2398039999999998E-2</c:v>
                </c:pt>
                <c:pt idx="63">
                  <c:v>4.1246876000000002E-2</c:v>
                </c:pt>
                <c:pt idx="64">
                  <c:v>3.877071E-2</c:v>
                </c:pt>
                <c:pt idx="65">
                  <c:v>3.6490805000000001E-2</c:v>
                </c:pt>
                <c:pt idx="66">
                  <c:v>3.6330732999999997E-2</c:v>
                </c:pt>
                <c:pt idx="67">
                  <c:v>3.8695100000000003E-2</c:v>
                </c:pt>
                <c:pt idx="68">
                  <c:v>4.1468810000000002E-2</c:v>
                </c:pt>
                <c:pt idx="69">
                  <c:v>4.1095949999999999E-2</c:v>
                </c:pt>
                <c:pt idx="70">
                  <c:v>3.6278860000000003E-2</c:v>
                </c:pt>
                <c:pt idx="71">
                  <c:v>2.8947817000000001E-2</c:v>
                </c:pt>
                <c:pt idx="72">
                  <c:v>2.2396882999999999E-2</c:v>
                </c:pt>
                <c:pt idx="73">
                  <c:v>1.8356554000000001E-2</c:v>
                </c:pt>
                <c:pt idx="74">
                  <c:v>1.6568317999999999E-2</c:v>
                </c:pt>
                <c:pt idx="75">
                  <c:v>1.5050275E-2</c:v>
                </c:pt>
                <c:pt idx="76">
                  <c:v>1.2812504000000001E-2</c:v>
                </c:pt>
                <c:pt idx="77">
                  <c:v>1.0547513999999999E-2</c:v>
                </c:pt>
                <c:pt idx="78">
                  <c:v>1.0280961E-2</c:v>
                </c:pt>
                <c:pt idx="79">
                  <c:v>1.2625345E-2</c:v>
                </c:pt>
                <c:pt idx="80">
                  <c:v>1.5551094999999999E-2</c:v>
                </c:pt>
                <c:pt idx="81">
                  <c:v>1.6006868E-2</c:v>
                </c:pt>
                <c:pt idx="82">
                  <c:v>1.2291939E-2</c:v>
                </c:pt>
                <c:pt idx="83">
                  <c:v>5.6605884000000004E-3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3.3599999999999998E-4</c:v>
                </c:pt>
                <c:pt idx="89">
                  <c:v>2.2919155E-3</c:v>
                </c:pt>
                <c:pt idx="90">
                  <c:v>3.4995122999999999E-3</c:v>
                </c:pt>
                <c:pt idx="91">
                  <c:v>4.8662037999999998E-3</c:v>
                </c:pt>
                <c:pt idx="92">
                  <c:v>6.5593407000000001E-3</c:v>
                </c:pt>
                <c:pt idx="93">
                  <c:v>8.5532000000000004E-3</c:v>
                </c:pt>
                <c:pt idx="94">
                  <c:v>1.0676286E-2</c:v>
                </c:pt>
                <c:pt idx="95">
                  <c:v>1.1924036000000001E-2</c:v>
                </c:pt>
                <c:pt idx="96">
                  <c:v>1.3462896E-2</c:v>
                </c:pt>
                <c:pt idx="97">
                  <c:v>1.4538353E-2</c:v>
                </c:pt>
                <c:pt idx="98">
                  <c:v>1.4692474000000001E-2</c:v>
                </c:pt>
                <c:pt idx="99">
                  <c:v>1.4027840999999999E-2</c:v>
                </c:pt>
                <c:pt idx="100">
                  <c:v>1.3132715999999999E-2</c:v>
                </c:pt>
                <c:pt idx="101">
                  <c:v>1.15268985E-2</c:v>
                </c:pt>
                <c:pt idx="102">
                  <c:v>9.8703379999999993E-3</c:v>
                </c:pt>
                <c:pt idx="103">
                  <c:v>8.9099330000000001E-3</c:v>
                </c:pt>
                <c:pt idx="104">
                  <c:v>7.6912567000000003E-3</c:v>
                </c:pt>
                <c:pt idx="105">
                  <c:v>6.2282129999999998E-3</c:v>
                </c:pt>
                <c:pt idx="106">
                  <c:v>4.414149E-3</c:v>
                </c:pt>
                <c:pt idx="107">
                  <c:v>2.4602249999999999E-3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2843-427B-B23A-8B8F5F71B25F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[3]Sheet1!$D$109:$DT$109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8.3100000000000003E-4</c:v>
                </c:pt>
                <c:pt idx="5">
                  <c:v>1.0082227E-3</c:v>
                </c:pt>
                <c:pt idx="6">
                  <c:v>9.0300000000000005E-4</c:v>
                </c:pt>
                <c:pt idx="7">
                  <c:v>1.2884909999999999E-3</c:v>
                </c:pt>
                <c:pt idx="8">
                  <c:v>1.3814719000000001E-3</c:v>
                </c:pt>
                <c:pt idx="9">
                  <c:v>7.8899999999999999E-4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1.1371095E-3</c:v>
                </c:pt>
                <c:pt idx="14">
                  <c:v>4.196216E-3</c:v>
                </c:pt>
                <c:pt idx="15">
                  <c:v>6.7702989999999996E-3</c:v>
                </c:pt>
                <c:pt idx="16">
                  <c:v>7.8170905000000002E-3</c:v>
                </c:pt>
                <c:pt idx="17">
                  <c:v>6.309668E-3</c:v>
                </c:pt>
                <c:pt idx="18">
                  <c:v>3.3529763999999998E-3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1.5900650000000001E-3</c:v>
                </c:pt>
                <c:pt idx="26">
                  <c:v>4.8545958E-3</c:v>
                </c:pt>
                <c:pt idx="27">
                  <c:v>7.2663129999999999E-3</c:v>
                </c:pt>
                <c:pt idx="28">
                  <c:v>9.540102E-3</c:v>
                </c:pt>
                <c:pt idx="29">
                  <c:v>1.2102076999999999E-2</c:v>
                </c:pt>
                <c:pt idx="30">
                  <c:v>1.6044264999999999E-2</c:v>
                </c:pt>
                <c:pt idx="31">
                  <c:v>2.1719275E-2</c:v>
                </c:pt>
                <c:pt idx="32">
                  <c:v>2.9109090000000001E-2</c:v>
                </c:pt>
                <c:pt idx="33">
                  <c:v>3.8664047E-2</c:v>
                </c:pt>
                <c:pt idx="34">
                  <c:v>4.9133919999999998E-2</c:v>
                </c:pt>
                <c:pt idx="35">
                  <c:v>5.8304027000000001E-2</c:v>
                </c:pt>
                <c:pt idx="36">
                  <c:v>6.3211024000000005E-2</c:v>
                </c:pt>
                <c:pt idx="37">
                  <c:v>6.1923840000000001E-2</c:v>
                </c:pt>
                <c:pt idx="38">
                  <c:v>5.5297483000000001E-2</c:v>
                </c:pt>
                <c:pt idx="39">
                  <c:v>4.5876809999999997E-2</c:v>
                </c:pt>
                <c:pt idx="40">
                  <c:v>3.6120503999999998E-2</c:v>
                </c:pt>
                <c:pt idx="41">
                  <c:v>2.8409533000000001E-2</c:v>
                </c:pt>
                <c:pt idx="42">
                  <c:v>2.3213131000000001E-2</c:v>
                </c:pt>
                <c:pt idx="43">
                  <c:v>2.0810839000000001E-2</c:v>
                </c:pt>
                <c:pt idx="44">
                  <c:v>2.1067941999999999E-2</c:v>
                </c:pt>
                <c:pt idx="45">
                  <c:v>2.2981339999999999E-2</c:v>
                </c:pt>
                <c:pt idx="46">
                  <c:v>2.4672610000000001E-2</c:v>
                </c:pt>
                <c:pt idx="47">
                  <c:v>2.4757113000000001E-2</c:v>
                </c:pt>
                <c:pt idx="48">
                  <c:v>2.3616351000000001E-2</c:v>
                </c:pt>
                <c:pt idx="49">
                  <c:v>2.2361510000000001E-2</c:v>
                </c:pt>
                <c:pt idx="50">
                  <c:v>2.2128223999999998E-2</c:v>
                </c:pt>
                <c:pt idx="51">
                  <c:v>2.3840593E-2</c:v>
                </c:pt>
                <c:pt idx="52">
                  <c:v>2.7475879000000002E-2</c:v>
                </c:pt>
                <c:pt idx="53">
                  <c:v>3.1440164999999999E-2</c:v>
                </c:pt>
                <c:pt idx="54">
                  <c:v>3.40629E-2</c:v>
                </c:pt>
                <c:pt idx="55">
                  <c:v>3.4940659999999998E-2</c:v>
                </c:pt>
                <c:pt idx="56">
                  <c:v>3.5063860000000002E-2</c:v>
                </c:pt>
                <c:pt idx="57">
                  <c:v>3.5547383000000002E-2</c:v>
                </c:pt>
                <c:pt idx="58">
                  <c:v>3.6956124E-2</c:v>
                </c:pt>
                <c:pt idx="59">
                  <c:v>3.9033167000000001E-2</c:v>
                </c:pt>
                <c:pt idx="60">
                  <c:v>4.0548183000000002E-2</c:v>
                </c:pt>
                <c:pt idx="61">
                  <c:v>4.1629846999999998E-2</c:v>
                </c:pt>
                <c:pt idx="62">
                  <c:v>4.190174E-2</c:v>
                </c:pt>
                <c:pt idx="63">
                  <c:v>4.1063953E-2</c:v>
                </c:pt>
                <c:pt idx="64">
                  <c:v>3.8880291999999997E-2</c:v>
                </c:pt>
                <c:pt idx="65">
                  <c:v>3.6674745000000002E-2</c:v>
                </c:pt>
                <c:pt idx="66">
                  <c:v>3.6445680000000001E-2</c:v>
                </c:pt>
                <c:pt idx="67">
                  <c:v>3.8771849999999997E-2</c:v>
                </c:pt>
                <c:pt idx="68">
                  <c:v>4.1662780000000003E-2</c:v>
                </c:pt>
                <c:pt idx="69">
                  <c:v>4.1466801999999997E-2</c:v>
                </c:pt>
                <c:pt idx="70">
                  <c:v>3.6683599999999997E-2</c:v>
                </c:pt>
                <c:pt idx="71">
                  <c:v>2.917403E-2</c:v>
                </c:pt>
                <c:pt idx="72">
                  <c:v>2.2303852999999998E-2</c:v>
                </c:pt>
                <c:pt idx="73">
                  <c:v>1.7960482999999999E-2</c:v>
                </c:pt>
                <c:pt idx="74">
                  <c:v>1.6046313999999999E-2</c:v>
                </c:pt>
                <c:pt idx="75">
                  <c:v>1.4635558E-2</c:v>
                </c:pt>
                <c:pt idx="76">
                  <c:v>1.268144E-2</c:v>
                </c:pt>
                <c:pt idx="77">
                  <c:v>1.0710905E-2</c:v>
                </c:pt>
                <c:pt idx="78">
                  <c:v>1.0628471E-2</c:v>
                </c:pt>
                <c:pt idx="79">
                  <c:v>1.3027077E-2</c:v>
                </c:pt>
                <c:pt idx="80">
                  <c:v>1.5922774000000001E-2</c:v>
                </c:pt>
                <c:pt idx="81">
                  <c:v>1.6370882999999999E-2</c:v>
                </c:pt>
                <c:pt idx="82">
                  <c:v>1.2663868E-2</c:v>
                </c:pt>
                <c:pt idx="83">
                  <c:v>5.9881769999999999E-3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2.1499999999999999E-4</c:v>
                </c:pt>
                <c:pt idx="89">
                  <c:v>2.3224878000000001E-3</c:v>
                </c:pt>
                <c:pt idx="90">
                  <c:v>3.7562392999999999E-3</c:v>
                </c:pt>
                <c:pt idx="91">
                  <c:v>5.2994964999999996E-3</c:v>
                </c:pt>
                <c:pt idx="92">
                  <c:v>6.9596579999999996E-3</c:v>
                </c:pt>
                <c:pt idx="93">
                  <c:v>8.7490020000000005E-3</c:v>
                </c:pt>
                <c:pt idx="94">
                  <c:v>1.0570479000000001E-2</c:v>
                </c:pt>
                <c:pt idx="95">
                  <c:v>1.1520747E-2</c:v>
                </c:pt>
                <c:pt idx="96">
                  <c:v>1.2845089000000001E-2</c:v>
                </c:pt>
                <c:pt idx="97">
                  <c:v>1.3885695E-2</c:v>
                </c:pt>
                <c:pt idx="98">
                  <c:v>1.4169406000000001E-2</c:v>
                </c:pt>
                <c:pt idx="99">
                  <c:v>1.3727915E-2</c:v>
                </c:pt>
                <c:pt idx="100">
                  <c:v>1.3049714E-2</c:v>
                </c:pt>
                <c:pt idx="101">
                  <c:v>1.1618297E-2</c:v>
                </c:pt>
                <c:pt idx="102">
                  <c:v>1.0129559999999999E-2</c:v>
                </c:pt>
                <c:pt idx="103">
                  <c:v>9.2447339999999992E-3</c:v>
                </c:pt>
                <c:pt idx="104">
                  <c:v>8.0365929999999999E-3</c:v>
                </c:pt>
                <c:pt idx="105">
                  <c:v>6.5360707000000004E-3</c:v>
                </c:pt>
                <c:pt idx="106">
                  <c:v>4.6434659999999997E-3</c:v>
                </c:pt>
                <c:pt idx="107">
                  <c:v>2.5897584999999999E-3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2843-427B-B23A-8B8F5F71B25F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[3]Sheet1!$D$110:$DT$110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6.8700000000000003E-5</c:v>
                </c:pt>
                <c:pt idx="4">
                  <c:v>1.1761464E-3</c:v>
                </c:pt>
                <c:pt idx="5">
                  <c:v>1.1891598E-3</c:v>
                </c:pt>
                <c:pt idx="6">
                  <c:v>8.7699999999999996E-4</c:v>
                </c:pt>
                <c:pt idx="7">
                  <c:v>1.1371876E-3</c:v>
                </c:pt>
                <c:pt idx="8">
                  <c:v>1.2485383000000001E-3</c:v>
                </c:pt>
                <c:pt idx="9">
                  <c:v>6.8400000000000004E-4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6.4599999999999998E-4</c:v>
                </c:pt>
                <c:pt idx="14">
                  <c:v>3.9384331999999999E-3</c:v>
                </c:pt>
                <c:pt idx="15">
                  <c:v>6.873054E-3</c:v>
                </c:pt>
                <c:pt idx="16">
                  <c:v>8.1806424999999999E-3</c:v>
                </c:pt>
                <c:pt idx="17">
                  <c:v>6.7696270000000003E-3</c:v>
                </c:pt>
                <c:pt idx="18">
                  <c:v>3.6701802E-3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1.5943042E-3</c:v>
                </c:pt>
                <c:pt idx="26">
                  <c:v>4.603406E-3</c:v>
                </c:pt>
                <c:pt idx="27">
                  <c:v>6.7786249999999999E-3</c:v>
                </c:pt>
                <c:pt idx="28">
                  <c:v>8.9316250000000003E-3</c:v>
                </c:pt>
                <c:pt idx="29">
                  <c:v>1.1603815E-2</c:v>
                </c:pt>
                <c:pt idx="30">
                  <c:v>1.5852325E-2</c:v>
                </c:pt>
                <c:pt idx="31">
                  <c:v>2.2000032999999999E-2</c:v>
                </c:pt>
                <c:pt idx="32">
                  <c:v>2.9922599000000001E-2</c:v>
                </c:pt>
                <c:pt idx="33">
                  <c:v>3.9960064000000003E-2</c:v>
                </c:pt>
                <c:pt idx="34">
                  <c:v>5.0792473999999997E-2</c:v>
                </c:pt>
                <c:pt idx="35">
                  <c:v>6.0136408000000002E-2</c:v>
                </c:pt>
                <c:pt idx="36">
                  <c:v>6.4943860000000006E-2</c:v>
                </c:pt>
                <c:pt idx="37">
                  <c:v>6.3226809999999994E-2</c:v>
                </c:pt>
                <c:pt idx="38">
                  <c:v>5.5992546999999997E-2</c:v>
                </c:pt>
                <c:pt idx="39">
                  <c:v>4.5986359999999997E-2</c:v>
                </c:pt>
                <c:pt idx="40">
                  <c:v>3.5850559999999997E-2</c:v>
                </c:pt>
                <c:pt idx="41">
                  <c:v>2.8029583E-2</c:v>
                </c:pt>
                <c:pt idx="42">
                  <c:v>2.294148E-2</c:v>
                </c:pt>
                <c:pt idx="43">
                  <c:v>2.0741992000000001E-2</c:v>
                </c:pt>
                <c:pt idx="44">
                  <c:v>2.1239694E-2</c:v>
                </c:pt>
                <c:pt idx="45">
                  <c:v>2.332797E-2</c:v>
                </c:pt>
                <c:pt idx="46">
                  <c:v>2.5105664999999999E-2</c:v>
                </c:pt>
                <c:pt idx="47">
                  <c:v>2.5156313999999999E-2</c:v>
                </c:pt>
                <c:pt idx="48">
                  <c:v>2.3880439E-2</c:v>
                </c:pt>
                <c:pt idx="49">
                  <c:v>2.2408127999999999E-2</c:v>
                </c:pt>
                <c:pt idx="50">
                  <c:v>2.2022119E-2</c:v>
                </c:pt>
                <c:pt idx="51">
                  <c:v>2.3740442E-2</c:v>
                </c:pt>
                <c:pt idx="52">
                  <c:v>2.7584009E-2</c:v>
                </c:pt>
                <c:pt idx="53">
                  <c:v>3.1867742999999997E-2</c:v>
                </c:pt>
                <c:pt idx="54">
                  <c:v>3.4655846999999997E-2</c:v>
                </c:pt>
                <c:pt idx="55">
                  <c:v>3.5321079999999998E-2</c:v>
                </c:pt>
                <c:pt idx="56">
                  <c:v>3.4910812999999999E-2</c:v>
                </c:pt>
                <c:pt idx="57">
                  <c:v>3.4888825999999998E-2</c:v>
                </c:pt>
                <c:pt idx="58">
                  <c:v>3.6201219999999999E-2</c:v>
                </c:pt>
                <c:pt idx="59">
                  <c:v>3.8651366E-2</c:v>
                </c:pt>
                <c:pt idx="60">
                  <c:v>4.0767640000000001E-2</c:v>
                </c:pt>
                <c:pt idx="61">
                  <c:v>4.2438213000000002E-2</c:v>
                </c:pt>
                <c:pt idx="62">
                  <c:v>4.3134987E-2</c:v>
                </c:pt>
                <c:pt idx="63">
                  <c:v>4.2496300000000001E-2</c:v>
                </c:pt>
                <c:pt idx="64">
                  <c:v>4.0223545999999999E-2</c:v>
                </c:pt>
                <c:pt idx="65">
                  <c:v>3.7642606000000002E-2</c:v>
                </c:pt>
                <c:pt idx="66">
                  <c:v>3.696004E-2</c:v>
                </c:pt>
                <c:pt idx="67">
                  <c:v>3.9042495000000003E-2</c:v>
                </c:pt>
                <c:pt idx="68">
                  <c:v>4.1972224000000002E-2</c:v>
                </c:pt>
                <c:pt idx="69">
                  <c:v>4.1880460000000001E-2</c:v>
                </c:pt>
                <c:pt idx="70">
                  <c:v>3.6974332999999998E-2</c:v>
                </c:pt>
                <c:pt idx="71">
                  <c:v>2.9092848000000001E-2</c:v>
                </c:pt>
                <c:pt idx="72">
                  <c:v>2.1958624999999999E-2</c:v>
                </c:pt>
                <c:pt idx="73">
                  <c:v>1.7840201E-2</c:v>
                </c:pt>
                <c:pt idx="74">
                  <c:v>1.6656985999999999E-2</c:v>
                </c:pt>
                <c:pt idx="75">
                  <c:v>1.5983405999999999E-2</c:v>
                </c:pt>
                <c:pt idx="76">
                  <c:v>1.4218155E-2</c:v>
                </c:pt>
                <c:pt idx="77">
                  <c:v>1.1812237E-2</c:v>
                </c:pt>
                <c:pt idx="78">
                  <c:v>1.1024150999999999E-2</c:v>
                </c:pt>
                <c:pt idx="79">
                  <c:v>1.2927309999999999E-2</c:v>
                </c:pt>
                <c:pt idx="80">
                  <c:v>1.573954E-2</c:v>
                </c:pt>
                <c:pt idx="81">
                  <c:v>1.6429943999999998E-2</c:v>
                </c:pt>
                <c:pt idx="82">
                  <c:v>1.3036206999999999E-2</c:v>
                </c:pt>
                <c:pt idx="83">
                  <c:v>6.4726643999999996E-3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1.5540720999999999E-3</c:v>
                </c:pt>
                <c:pt idx="90">
                  <c:v>3.0032994999999998E-3</c:v>
                </c:pt>
                <c:pt idx="91">
                  <c:v>4.5862819999999997E-3</c:v>
                </c:pt>
                <c:pt idx="92">
                  <c:v>6.4462299999999998E-3</c:v>
                </c:pt>
                <c:pt idx="93">
                  <c:v>8.5824079999999997E-3</c:v>
                </c:pt>
                <c:pt idx="94">
                  <c:v>1.0811667E-2</c:v>
                </c:pt>
                <c:pt idx="95">
                  <c:v>1.2104037E-2</c:v>
                </c:pt>
                <c:pt idx="96">
                  <c:v>1.3622276500000001E-2</c:v>
                </c:pt>
                <c:pt idx="97">
                  <c:v>1.4713075000000001E-2</c:v>
                </c:pt>
                <c:pt idx="98">
                  <c:v>1.48939E-2</c:v>
                </c:pt>
                <c:pt idx="99">
                  <c:v>1.4283087999999999E-2</c:v>
                </c:pt>
                <c:pt idx="100">
                  <c:v>1.3435358999999999E-2</c:v>
                </c:pt>
                <c:pt idx="101">
                  <c:v>1.1806933E-2</c:v>
                </c:pt>
                <c:pt idx="102">
                  <c:v>1.0146087E-2</c:v>
                </c:pt>
                <c:pt idx="103">
                  <c:v>9.1336319999999992E-3</c:v>
                </c:pt>
                <c:pt idx="104">
                  <c:v>7.8419890000000006E-3</c:v>
                </c:pt>
                <c:pt idx="105">
                  <c:v>6.2832399999999998E-3</c:v>
                </c:pt>
                <c:pt idx="106">
                  <c:v>4.3620630000000002E-3</c:v>
                </c:pt>
                <c:pt idx="107">
                  <c:v>2.2766487999999999E-3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2843-427B-B23A-8B8F5F71B25F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[3]Sheet1!$D$111:$DT$111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8.5599999999999999E-4</c:v>
                </c:pt>
                <c:pt idx="5">
                  <c:v>1.1782399000000001E-3</c:v>
                </c:pt>
                <c:pt idx="6">
                  <c:v>1.1753673E-3</c:v>
                </c:pt>
                <c:pt idx="7">
                  <c:v>1.5082838999999999E-3</c:v>
                </c:pt>
                <c:pt idx="8">
                  <c:v>1.4168351E-3</c:v>
                </c:pt>
                <c:pt idx="9">
                  <c:v>6.2E-4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8.1300000000000003E-4</c:v>
                </c:pt>
                <c:pt idx="14">
                  <c:v>3.6124379999999999E-3</c:v>
                </c:pt>
                <c:pt idx="15">
                  <c:v>6.1200806000000002E-3</c:v>
                </c:pt>
                <c:pt idx="16">
                  <c:v>7.4277893000000003E-3</c:v>
                </c:pt>
                <c:pt idx="17">
                  <c:v>6.3853002999999997E-3</c:v>
                </c:pt>
                <c:pt idx="18">
                  <c:v>3.7632260000000002E-3</c:v>
                </c:pt>
                <c:pt idx="19">
                  <c:v>2.4800000000000001E-4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1.5263859E-3</c:v>
                </c:pt>
                <c:pt idx="26">
                  <c:v>4.521789E-3</c:v>
                </c:pt>
                <c:pt idx="27">
                  <c:v>6.8383849999999998E-3</c:v>
                </c:pt>
                <c:pt idx="28">
                  <c:v>9.1607479999999998E-3</c:v>
                </c:pt>
                <c:pt idx="29">
                  <c:v>1.1865452E-2</c:v>
                </c:pt>
                <c:pt idx="30">
                  <c:v>1.5992210999999999E-2</c:v>
                </c:pt>
                <c:pt idx="31">
                  <c:v>2.2014501999999998E-2</c:v>
                </c:pt>
                <c:pt idx="32">
                  <c:v>2.9952625E-2</c:v>
                </c:pt>
                <c:pt idx="33">
                  <c:v>4.0028623999999999E-2</c:v>
                </c:pt>
                <c:pt idx="34">
                  <c:v>5.0848965000000003E-2</c:v>
                </c:pt>
                <c:pt idx="35">
                  <c:v>6.0152700000000003E-2</c:v>
                </c:pt>
                <c:pt idx="36">
                  <c:v>6.5009559999999994E-2</c:v>
                </c:pt>
                <c:pt idx="37">
                  <c:v>6.3429630000000001E-2</c:v>
                </c:pt>
                <c:pt idx="38">
                  <c:v>5.6364167E-2</c:v>
                </c:pt>
                <c:pt idx="39">
                  <c:v>4.6480044999999998E-2</c:v>
                </c:pt>
                <c:pt idx="40">
                  <c:v>3.6395304000000003E-2</c:v>
                </c:pt>
                <c:pt idx="41">
                  <c:v>2.8598889999999998E-2</c:v>
                </c:pt>
                <c:pt idx="42">
                  <c:v>2.3398187000000001E-2</c:v>
                </c:pt>
                <c:pt idx="43">
                  <c:v>2.1052313999999999E-2</c:v>
                </c:pt>
                <c:pt idx="44">
                  <c:v>2.1447038000000002E-2</c:v>
                </c:pt>
                <c:pt idx="45">
                  <c:v>2.3490154999999999E-2</c:v>
                </c:pt>
                <c:pt idx="46">
                  <c:v>2.5161340000000001E-2</c:v>
                </c:pt>
                <c:pt idx="47">
                  <c:v>2.5026506E-2</c:v>
                </c:pt>
                <c:pt idx="48">
                  <c:v>2.3547103999999999E-2</c:v>
                </c:pt>
                <c:pt idx="49">
                  <c:v>2.1952659999999999E-2</c:v>
                </c:pt>
                <c:pt idx="50">
                  <c:v>2.1589244E-2</c:v>
                </c:pt>
                <c:pt idx="51">
                  <c:v>2.3394508000000001E-2</c:v>
                </c:pt>
                <c:pt idx="52">
                  <c:v>2.7385975999999999E-2</c:v>
                </c:pt>
                <c:pt idx="53">
                  <c:v>3.1861667000000003E-2</c:v>
                </c:pt>
                <c:pt idx="54">
                  <c:v>3.4785299999999998E-2</c:v>
                </c:pt>
                <c:pt idx="55">
                  <c:v>3.5506923000000003E-2</c:v>
                </c:pt>
                <c:pt idx="56">
                  <c:v>3.5003547000000003E-2</c:v>
                </c:pt>
                <c:pt idx="57">
                  <c:v>3.4894324999999997E-2</c:v>
                </c:pt>
                <c:pt idx="58">
                  <c:v>3.6191920000000002E-2</c:v>
                </c:pt>
                <c:pt idx="59">
                  <c:v>3.8705825999999999E-2</c:v>
                </c:pt>
                <c:pt idx="60">
                  <c:v>4.0840429999999997E-2</c:v>
                </c:pt>
                <c:pt idx="61">
                  <c:v>4.2391233E-2</c:v>
                </c:pt>
                <c:pt idx="62">
                  <c:v>4.2850249999999999E-2</c:v>
                </c:pt>
                <c:pt idx="63">
                  <c:v>4.1920672999999999E-2</c:v>
                </c:pt>
                <c:pt idx="64">
                  <c:v>3.9352294000000003E-2</c:v>
                </c:pt>
                <c:pt idx="65">
                  <c:v>3.6613025E-2</c:v>
                </c:pt>
                <c:pt idx="66">
                  <c:v>3.6108046999999997E-2</c:v>
                </c:pt>
                <c:pt idx="67">
                  <c:v>3.8717059999999998E-2</c:v>
                </c:pt>
                <c:pt idx="68">
                  <c:v>4.2311527000000002E-2</c:v>
                </c:pt>
                <c:pt idx="69">
                  <c:v>4.2687233999999998E-2</c:v>
                </c:pt>
                <c:pt idx="70">
                  <c:v>3.7944029999999997E-2</c:v>
                </c:pt>
                <c:pt idx="71">
                  <c:v>2.9970535999999999E-2</c:v>
                </c:pt>
                <c:pt idx="72">
                  <c:v>2.2556888000000001E-2</c:v>
                </c:pt>
                <c:pt idx="73">
                  <c:v>1.7964964999999999E-2</c:v>
                </c:pt>
                <c:pt idx="74">
                  <c:v>1.6114001999999999E-2</c:v>
                </c:pt>
                <c:pt idx="75">
                  <c:v>1.4835417E-2</c:v>
                </c:pt>
                <c:pt idx="76">
                  <c:v>1.2881312000000001E-2</c:v>
                </c:pt>
                <c:pt idx="77">
                  <c:v>1.0748740999999999E-2</c:v>
                </c:pt>
                <c:pt idx="78">
                  <c:v>1.054622E-2</c:v>
                </c:pt>
                <c:pt idx="79">
                  <c:v>1.3039167000000001E-2</c:v>
                </c:pt>
                <c:pt idx="80">
                  <c:v>1.6222964999999999E-2</c:v>
                </c:pt>
                <c:pt idx="81">
                  <c:v>1.6932613999999999E-2</c:v>
                </c:pt>
                <c:pt idx="82">
                  <c:v>1.3275353E-2</c:v>
                </c:pt>
                <c:pt idx="83">
                  <c:v>6.4028310000000003E-3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1.8536825999999999E-3</c:v>
                </c:pt>
                <c:pt idx="90">
                  <c:v>3.2874394999999998E-3</c:v>
                </c:pt>
                <c:pt idx="91">
                  <c:v>4.9210334999999997E-3</c:v>
                </c:pt>
                <c:pt idx="92">
                  <c:v>6.9222705999999997E-3</c:v>
                </c:pt>
                <c:pt idx="93">
                  <c:v>9.2029525000000001E-3</c:v>
                </c:pt>
                <c:pt idx="94">
                  <c:v>1.1560285999999999E-2</c:v>
                </c:pt>
                <c:pt idx="95">
                  <c:v>1.2884932999999999E-2</c:v>
                </c:pt>
                <c:pt idx="96">
                  <c:v>1.4342023000000001E-2</c:v>
                </c:pt>
                <c:pt idx="97">
                  <c:v>1.5207369E-2</c:v>
                </c:pt>
                <c:pt idx="98">
                  <c:v>1.5101353E-2</c:v>
                </c:pt>
                <c:pt idx="99">
                  <c:v>1.4198186E-2</c:v>
                </c:pt>
                <c:pt idx="100">
                  <c:v>1.3103832500000001E-2</c:v>
                </c:pt>
                <c:pt idx="101">
                  <c:v>1.1308265E-2</c:v>
                </c:pt>
                <c:pt idx="102">
                  <c:v>9.5376699999999998E-3</c:v>
                </c:pt>
                <c:pt idx="103">
                  <c:v>8.4973119999999999E-3</c:v>
                </c:pt>
                <c:pt idx="104">
                  <c:v>7.2123990000000004E-3</c:v>
                </c:pt>
                <c:pt idx="105">
                  <c:v>5.6815525E-3</c:v>
                </c:pt>
                <c:pt idx="106">
                  <c:v>3.7983309999999998E-3</c:v>
                </c:pt>
                <c:pt idx="107">
                  <c:v>1.7900555E-3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2843-427B-B23A-8B8F5F71B25F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[3]Sheet1!$D$112:$DT$112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4.3899999999999999E-4</c:v>
                </c:pt>
                <c:pt idx="4">
                  <c:v>1.5319582E-3</c:v>
                </c:pt>
                <c:pt idx="5">
                  <c:v>1.4931866000000001E-3</c:v>
                </c:pt>
                <c:pt idx="6">
                  <c:v>9.5200000000000005E-4</c:v>
                </c:pt>
                <c:pt idx="7">
                  <c:v>1.0131637000000001E-3</c:v>
                </c:pt>
                <c:pt idx="8">
                  <c:v>1.0094723000000001E-3</c:v>
                </c:pt>
                <c:pt idx="9">
                  <c:v>5.6899999999999995E-4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1.1986706E-3</c:v>
                </c:pt>
                <c:pt idx="14">
                  <c:v>3.9196904000000001E-3</c:v>
                </c:pt>
                <c:pt idx="15">
                  <c:v>6.3672913000000003E-3</c:v>
                </c:pt>
                <c:pt idx="16">
                  <c:v>7.5078183E-3</c:v>
                </c:pt>
                <c:pt idx="17">
                  <c:v>6.1176787000000003E-3</c:v>
                </c:pt>
                <c:pt idx="18">
                  <c:v>3.2451847000000002E-3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2.0527522999999998E-3</c:v>
                </c:pt>
                <c:pt idx="26">
                  <c:v>5.102985E-3</c:v>
                </c:pt>
                <c:pt idx="27">
                  <c:v>7.2579919999999996E-3</c:v>
                </c:pt>
                <c:pt idx="28">
                  <c:v>9.3249330000000005E-3</c:v>
                </c:pt>
                <c:pt idx="29">
                  <c:v>1.1819766000000001E-2</c:v>
                </c:pt>
                <c:pt idx="30">
                  <c:v>1.580399E-2</c:v>
                </c:pt>
                <c:pt idx="31">
                  <c:v>2.1690457999999999E-2</c:v>
                </c:pt>
                <c:pt idx="32">
                  <c:v>2.9399088E-2</c:v>
                </c:pt>
                <c:pt idx="33">
                  <c:v>3.9220770000000002E-2</c:v>
                </c:pt>
                <c:pt idx="34">
                  <c:v>4.9827829999999997E-2</c:v>
                </c:pt>
                <c:pt idx="35">
                  <c:v>5.9062957999999999E-2</c:v>
                </c:pt>
                <c:pt idx="36">
                  <c:v>6.4039440000000003E-2</c:v>
                </c:pt>
                <c:pt idx="37">
                  <c:v>6.2898375000000006E-2</c:v>
                </c:pt>
                <c:pt idx="38">
                  <c:v>5.6384362E-2</c:v>
                </c:pt>
                <c:pt idx="39">
                  <c:v>4.6906009999999998E-2</c:v>
                </c:pt>
                <c:pt idx="40">
                  <c:v>3.7010934000000002E-2</c:v>
                </c:pt>
                <c:pt idx="41">
                  <c:v>2.9103598000000001E-2</c:v>
                </c:pt>
                <c:pt idx="42">
                  <c:v>2.3918925000000001E-2</c:v>
                </c:pt>
                <c:pt idx="43">
                  <c:v>2.1685612999999999E-2</c:v>
                </c:pt>
                <c:pt idx="44">
                  <c:v>2.2083861999999999E-2</c:v>
                </c:pt>
                <c:pt idx="45">
                  <c:v>2.3970182999999999E-2</c:v>
                </c:pt>
                <c:pt idx="46">
                  <c:v>2.5385990000000001E-2</c:v>
                </c:pt>
                <c:pt idx="47">
                  <c:v>2.5042491E-2</c:v>
                </c:pt>
                <c:pt idx="48">
                  <c:v>2.3398753000000001E-2</c:v>
                </c:pt>
                <c:pt idx="49">
                  <c:v>2.1693054999999999E-2</c:v>
                </c:pt>
                <c:pt idx="50">
                  <c:v>2.1149452999999999E-2</c:v>
                </c:pt>
                <c:pt idx="51">
                  <c:v>2.2779891E-2</c:v>
                </c:pt>
                <c:pt idx="52">
                  <c:v>2.6544152000000001E-2</c:v>
                </c:pt>
                <c:pt idx="53">
                  <c:v>3.0755905E-2</c:v>
                </c:pt>
                <c:pt idx="54">
                  <c:v>3.3575463999999999E-2</c:v>
                </c:pt>
                <c:pt idx="55">
                  <c:v>3.4568179999999997E-2</c:v>
                </c:pt>
                <c:pt idx="56">
                  <c:v>3.4748025000000002E-2</c:v>
                </c:pt>
                <c:pt idx="57">
                  <c:v>3.5363499999999999E-2</c:v>
                </c:pt>
                <c:pt idx="58">
                  <c:v>3.7007270000000002E-2</c:v>
                </c:pt>
                <c:pt idx="59">
                  <c:v>3.9315841999999997E-2</c:v>
                </c:pt>
                <c:pt idx="60">
                  <c:v>4.0967273999999998E-2</c:v>
                </c:pt>
                <c:pt idx="61">
                  <c:v>4.2051073000000001E-2</c:v>
                </c:pt>
                <c:pt idx="62">
                  <c:v>4.2253565E-2</c:v>
                </c:pt>
                <c:pt idx="63">
                  <c:v>4.1343756000000002E-2</c:v>
                </c:pt>
                <c:pt idx="64">
                  <c:v>3.9073385000000002E-2</c:v>
                </c:pt>
                <c:pt idx="65">
                  <c:v>3.6742194999999998E-2</c:v>
                </c:pt>
                <c:pt idx="66">
                  <c:v>3.6417650000000003E-2</c:v>
                </c:pt>
                <c:pt idx="67">
                  <c:v>3.8783315999999998E-2</c:v>
                </c:pt>
                <c:pt idx="68">
                  <c:v>4.1884563999999999E-2</c:v>
                </c:pt>
                <c:pt idx="69">
                  <c:v>4.1970796999999997E-2</c:v>
                </c:pt>
                <c:pt idx="70">
                  <c:v>3.7337549999999997E-2</c:v>
                </c:pt>
                <c:pt idx="71">
                  <c:v>2.9669277000000001E-2</c:v>
                </c:pt>
                <c:pt idx="72">
                  <c:v>2.2415214999999999E-2</c:v>
                </c:pt>
                <c:pt idx="73">
                  <c:v>1.7714005000000001E-2</c:v>
                </c:pt>
                <c:pt idx="74">
                  <c:v>1.5634163999999999E-2</c:v>
                </c:pt>
                <c:pt idx="75">
                  <c:v>1.4204817E-2</c:v>
                </c:pt>
                <c:pt idx="76">
                  <c:v>1.2288967E-2</c:v>
                </c:pt>
                <c:pt idx="77">
                  <c:v>1.0409277999999999E-2</c:v>
                </c:pt>
                <c:pt idx="78">
                  <c:v>1.0598491999999999E-2</c:v>
                </c:pt>
                <c:pt idx="79">
                  <c:v>1.3420822000000001E-2</c:v>
                </c:pt>
                <c:pt idx="80">
                  <c:v>1.6673824E-2</c:v>
                </c:pt>
                <c:pt idx="81">
                  <c:v>1.7098028000000001E-2</c:v>
                </c:pt>
                <c:pt idx="82">
                  <c:v>1.293303E-2</c:v>
                </c:pt>
                <c:pt idx="83">
                  <c:v>5.5705826000000003E-3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6.8900000000000005E-4</c:v>
                </c:pt>
                <c:pt idx="89">
                  <c:v>3.1822103000000001E-3</c:v>
                </c:pt>
                <c:pt idx="90">
                  <c:v>4.6056485999999997E-3</c:v>
                </c:pt>
                <c:pt idx="91">
                  <c:v>5.8104070000000001E-3</c:v>
                </c:pt>
                <c:pt idx="92">
                  <c:v>7.1223173000000001E-3</c:v>
                </c:pt>
                <c:pt idx="93">
                  <c:v>8.7093259999999999E-3</c:v>
                </c:pt>
                <c:pt idx="94">
                  <c:v>1.0500317E-2</c:v>
                </c:pt>
                <c:pt idx="95">
                  <c:v>1.151831E-2</c:v>
                </c:pt>
                <c:pt idx="96">
                  <c:v>1.2959089E-2</c:v>
                </c:pt>
                <c:pt idx="97">
                  <c:v>1.3998372E-2</c:v>
                </c:pt>
                <c:pt idx="98">
                  <c:v>1.4165051E-2</c:v>
                </c:pt>
                <c:pt idx="99">
                  <c:v>1.3537509E-2</c:v>
                </c:pt>
                <c:pt idx="100">
                  <c:v>1.2703552E-2</c:v>
                </c:pt>
                <c:pt idx="101">
                  <c:v>1.10696675E-2</c:v>
                </c:pt>
                <c:pt idx="102">
                  <c:v>9.4928930000000005E-3</c:v>
                </c:pt>
                <c:pt idx="103">
                  <c:v>8.6012889999999998E-3</c:v>
                </c:pt>
                <c:pt idx="104">
                  <c:v>7.4370247000000002E-3</c:v>
                </c:pt>
                <c:pt idx="105">
                  <c:v>6.0114180000000001E-3</c:v>
                </c:pt>
                <c:pt idx="106">
                  <c:v>4.2158966000000004E-3</c:v>
                </c:pt>
                <c:pt idx="107">
                  <c:v>2.2655105999999999E-3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2843-427B-B23A-8B8F5F71B25F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[3]Sheet1!$D$113:$DT$113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4.4799999999999999E-4</c:v>
                </c:pt>
                <c:pt idx="4">
                  <c:v>1.543457E-3</c:v>
                </c:pt>
                <c:pt idx="5">
                  <c:v>1.3158565E-3</c:v>
                </c:pt>
                <c:pt idx="6">
                  <c:v>7.0799999999999997E-4</c:v>
                </c:pt>
                <c:pt idx="7">
                  <c:v>8.7799999999999998E-4</c:v>
                </c:pt>
                <c:pt idx="8">
                  <c:v>1.1342688E-3</c:v>
                </c:pt>
                <c:pt idx="9">
                  <c:v>8.0900000000000004E-4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8.61E-4</c:v>
                </c:pt>
                <c:pt idx="14">
                  <c:v>4.0693099999999996E-3</c:v>
                </c:pt>
                <c:pt idx="15">
                  <c:v>6.7871255000000004E-3</c:v>
                </c:pt>
                <c:pt idx="16">
                  <c:v>7.8937169999999997E-3</c:v>
                </c:pt>
                <c:pt idx="17">
                  <c:v>6.3791446999999996E-3</c:v>
                </c:pt>
                <c:pt idx="18">
                  <c:v>3.3977740000000001E-3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1.6672061000000001E-3</c:v>
                </c:pt>
                <c:pt idx="26">
                  <c:v>4.8692733999999996E-3</c:v>
                </c:pt>
                <c:pt idx="27">
                  <c:v>7.2778269999999997E-3</c:v>
                </c:pt>
                <c:pt idx="28">
                  <c:v>9.6433839999999996E-3</c:v>
                </c:pt>
                <c:pt idx="29">
                  <c:v>1.2371395E-2</c:v>
                </c:pt>
                <c:pt idx="30">
                  <c:v>1.6525990000000001E-2</c:v>
                </c:pt>
                <c:pt idx="31">
                  <c:v>2.2481635E-2</c:v>
                </c:pt>
                <c:pt idx="32">
                  <c:v>3.0187873E-2</c:v>
                </c:pt>
                <c:pt idx="33">
                  <c:v>3.9986993999999998E-2</c:v>
                </c:pt>
                <c:pt idx="34">
                  <c:v>5.0671454999999997E-2</c:v>
                </c:pt>
                <c:pt idx="35">
                  <c:v>6.0060658000000003E-2</c:v>
                </c:pt>
                <c:pt idx="36">
                  <c:v>6.5163029999999997E-2</c:v>
                </c:pt>
                <c:pt idx="37">
                  <c:v>6.3911880000000004E-2</c:v>
                </c:pt>
                <c:pt idx="38">
                  <c:v>5.7077542000000002E-2</c:v>
                </c:pt>
                <c:pt idx="39">
                  <c:v>4.7242694000000002E-2</c:v>
                </c:pt>
                <c:pt idx="40">
                  <c:v>3.7035838000000001E-2</c:v>
                </c:pt>
                <c:pt idx="41">
                  <c:v>2.8988534999999999E-2</c:v>
                </c:pt>
                <c:pt idx="42">
                  <c:v>2.3551242E-2</c:v>
                </c:pt>
                <c:pt idx="43">
                  <c:v>2.1018202999999999E-2</c:v>
                </c:pt>
                <c:pt idx="44">
                  <c:v>2.1281324000000001E-2</c:v>
                </c:pt>
                <c:pt idx="45">
                  <c:v>2.3277780000000001E-2</c:v>
                </c:pt>
                <c:pt idx="46">
                  <c:v>2.4939993000000001E-2</c:v>
                </c:pt>
                <c:pt idx="47">
                  <c:v>2.4776469999999998E-2</c:v>
                </c:pt>
                <c:pt idx="48">
                  <c:v>2.3265582999999999E-2</c:v>
                </c:pt>
                <c:pt idx="49">
                  <c:v>2.1766104000000001E-2</c:v>
                </c:pt>
                <c:pt idx="50">
                  <c:v>2.1640612E-2</c:v>
                </c:pt>
                <c:pt idx="51">
                  <c:v>2.3703555000000001E-2</c:v>
                </c:pt>
                <c:pt idx="52">
                  <c:v>2.7719048999999999E-2</c:v>
                </c:pt>
                <c:pt idx="53">
                  <c:v>3.1879589999999999E-2</c:v>
                </c:pt>
                <c:pt idx="54">
                  <c:v>3.4434010000000001E-2</c:v>
                </c:pt>
                <c:pt idx="55">
                  <c:v>3.5017050000000001E-2</c:v>
                </c:pt>
                <c:pt idx="56">
                  <c:v>3.465733E-2</c:v>
                </c:pt>
                <c:pt idx="57">
                  <c:v>3.4796618000000001E-2</c:v>
                </c:pt>
                <c:pt idx="58">
                  <c:v>3.6259525000000001E-2</c:v>
                </c:pt>
                <c:pt idx="59">
                  <c:v>3.8858607000000003E-2</c:v>
                </c:pt>
                <c:pt idx="60">
                  <c:v>4.1126889999999999E-2</c:v>
                </c:pt>
                <c:pt idx="61">
                  <c:v>4.2871289999999999E-2</c:v>
                </c:pt>
                <c:pt idx="62">
                  <c:v>4.3526280000000001E-2</c:v>
                </c:pt>
                <c:pt idx="63">
                  <c:v>4.2759597000000003E-2</c:v>
                </c:pt>
                <c:pt idx="64">
                  <c:v>4.0253863000000001E-2</c:v>
                </c:pt>
                <c:pt idx="65">
                  <c:v>3.7419296999999997E-2</c:v>
                </c:pt>
                <c:pt idx="66">
                  <c:v>3.6540580000000003E-2</c:v>
                </c:pt>
                <c:pt idx="67">
                  <c:v>3.8537763000000003E-2</c:v>
                </c:pt>
                <c:pt idx="68">
                  <c:v>4.1530101999999999E-2</c:v>
                </c:pt>
                <c:pt idx="69">
                  <c:v>4.1613009999999999E-2</c:v>
                </c:pt>
                <c:pt idx="70">
                  <c:v>3.7038016999999999E-2</c:v>
                </c:pt>
                <c:pt idx="71">
                  <c:v>2.9605333000000001E-2</c:v>
                </c:pt>
                <c:pt idx="72">
                  <c:v>2.2809488999999999E-2</c:v>
                </c:pt>
                <c:pt idx="73">
                  <c:v>1.8637922000000001E-2</c:v>
                </c:pt>
                <c:pt idx="74">
                  <c:v>1.6911506999999999E-2</c:v>
                </c:pt>
                <c:pt idx="75">
                  <c:v>1.5520770999999999E-2</c:v>
                </c:pt>
                <c:pt idx="76">
                  <c:v>1.3360331E-2</c:v>
                </c:pt>
                <c:pt idx="77">
                  <c:v>1.1092612E-2</c:v>
                </c:pt>
                <c:pt idx="78">
                  <c:v>1.0852557000000001E-2</c:v>
                </c:pt>
                <c:pt idx="79">
                  <c:v>1.334931E-2</c:v>
                </c:pt>
                <c:pt idx="80">
                  <c:v>1.6501808999999999E-2</c:v>
                </c:pt>
                <c:pt idx="81">
                  <c:v>1.7163050999999999E-2</c:v>
                </c:pt>
                <c:pt idx="82">
                  <c:v>1.3450686E-2</c:v>
                </c:pt>
                <c:pt idx="83">
                  <c:v>6.4621195000000003E-3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1.7327995999999999E-3</c:v>
                </c:pt>
                <c:pt idx="90">
                  <c:v>3.5752319000000002E-3</c:v>
                </c:pt>
                <c:pt idx="91">
                  <c:v>5.5915573999999997E-3</c:v>
                </c:pt>
                <c:pt idx="92">
                  <c:v>7.7730589999999997E-3</c:v>
                </c:pt>
                <c:pt idx="93">
                  <c:v>1.0088842000000001E-2</c:v>
                </c:pt>
                <c:pt idx="94">
                  <c:v>1.2350673E-2</c:v>
                </c:pt>
                <c:pt idx="95">
                  <c:v>1.3486821E-2</c:v>
                </c:pt>
                <c:pt idx="96">
                  <c:v>1.4762701E-2</c:v>
                </c:pt>
                <c:pt idx="97">
                  <c:v>1.5536065999999999E-2</c:v>
                </c:pt>
                <c:pt idx="98">
                  <c:v>1.5361122E-2</c:v>
                </c:pt>
                <c:pt idx="99">
                  <c:v>1.4388072999999999E-2</c:v>
                </c:pt>
                <c:pt idx="100">
                  <c:v>1.3207033999999999E-2</c:v>
                </c:pt>
                <c:pt idx="101">
                  <c:v>1.1319947E-2</c:v>
                </c:pt>
                <c:pt idx="102">
                  <c:v>9.4497739999999993E-3</c:v>
                </c:pt>
                <c:pt idx="103">
                  <c:v>8.3359279999999994E-3</c:v>
                </c:pt>
                <c:pt idx="104">
                  <c:v>6.9963563999999997E-3</c:v>
                </c:pt>
                <c:pt idx="105">
                  <c:v>5.4299426000000003E-3</c:v>
                </c:pt>
                <c:pt idx="106">
                  <c:v>3.5351129999999999E-3</c:v>
                </c:pt>
                <c:pt idx="107">
                  <c:v>1.5177125E-3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2843-427B-B23A-8B8F5F71B25F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[3]Sheet1!$D$114:$DT$114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4.08E-4</c:v>
                </c:pt>
                <c:pt idx="4">
                  <c:v>1.2695625000000001E-3</c:v>
                </c:pt>
                <c:pt idx="5">
                  <c:v>1.0661615999999999E-3</c:v>
                </c:pt>
                <c:pt idx="6">
                  <c:v>5.3899999999999998E-4</c:v>
                </c:pt>
                <c:pt idx="7">
                  <c:v>6.4599999999999998E-4</c:v>
                </c:pt>
                <c:pt idx="8">
                  <c:v>6.96E-4</c:v>
                </c:pt>
                <c:pt idx="9">
                  <c:v>2.8800000000000001E-4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1.3499580000000001E-3</c:v>
                </c:pt>
                <c:pt idx="14">
                  <c:v>4.1883728000000004E-3</c:v>
                </c:pt>
                <c:pt idx="15">
                  <c:v>6.711715E-3</c:v>
                </c:pt>
                <c:pt idx="16">
                  <c:v>8.0115450000000001E-3</c:v>
                </c:pt>
                <c:pt idx="17">
                  <c:v>6.9165609999999999E-3</c:v>
                </c:pt>
                <c:pt idx="18">
                  <c:v>4.1216300000000003E-3</c:v>
                </c:pt>
                <c:pt idx="19">
                  <c:v>2.92E-4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1.5369203000000001E-3</c:v>
                </c:pt>
                <c:pt idx="26">
                  <c:v>4.9408170000000001E-3</c:v>
                </c:pt>
                <c:pt idx="27">
                  <c:v>7.5260665999999999E-3</c:v>
                </c:pt>
                <c:pt idx="28">
                  <c:v>1.0004032E-2</c:v>
                </c:pt>
                <c:pt idx="29">
                  <c:v>1.2718298499999999E-2</c:v>
                </c:pt>
                <c:pt idx="30">
                  <c:v>1.6749026E-2</c:v>
                </c:pt>
                <c:pt idx="31">
                  <c:v>2.2478765000000001E-2</c:v>
                </c:pt>
                <c:pt idx="32">
                  <c:v>2.9945553999999999E-2</c:v>
                </c:pt>
                <c:pt idx="33">
                  <c:v>3.968269E-2</c:v>
                </c:pt>
                <c:pt idx="34">
                  <c:v>5.051638E-2</c:v>
                </c:pt>
                <c:pt idx="35">
                  <c:v>6.0239493999999998E-2</c:v>
                </c:pt>
                <c:pt idx="36">
                  <c:v>6.5696370000000004E-2</c:v>
                </c:pt>
                <c:pt idx="37">
                  <c:v>6.4672309999999997E-2</c:v>
                </c:pt>
                <c:pt idx="38">
                  <c:v>5.783986E-2</c:v>
                </c:pt>
                <c:pt idx="39">
                  <c:v>4.7911744999999999E-2</c:v>
                </c:pt>
                <c:pt idx="40">
                  <c:v>3.7632815999999999E-2</c:v>
                </c:pt>
                <c:pt idx="41">
                  <c:v>2.9595573999999999E-2</c:v>
                </c:pt>
                <c:pt idx="42">
                  <c:v>2.4204118E-2</c:v>
                </c:pt>
                <c:pt idx="43">
                  <c:v>2.1589746999999999E-2</c:v>
                </c:pt>
                <c:pt idx="44">
                  <c:v>2.1558356000000001E-2</c:v>
                </c:pt>
                <c:pt idx="45">
                  <c:v>2.3162250999999998E-2</c:v>
                </c:pt>
                <c:pt idx="46">
                  <c:v>2.4507425999999999E-2</c:v>
                </c:pt>
                <c:pt idx="47">
                  <c:v>2.4263429999999999E-2</c:v>
                </c:pt>
                <c:pt idx="48">
                  <c:v>2.2940840000000001E-2</c:v>
                </c:pt>
                <c:pt idx="49">
                  <c:v>2.1751517000000001E-2</c:v>
                </c:pt>
                <c:pt idx="50">
                  <c:v>2.1841744E-2</c:v>
                </c:pt>
                <c:pt idx="51">
                  <c:v>2.3902709000000001E-2</c:v>
                </c:pt>
                <c:pt idx="52">
                  <c:v>2.7758089999999999E-2</c:v>
                </c:pt>
                <c:pt idx="53">
                  <c:v>3.1816799999999999E-2</c:v>
                </c:pt>
                <c:pt idx="54">
                  <c:v>3.437904E-2</c:v>
                </c:pt>
                <c:pt idx="55">
                  <c:v>3.5032994999999997E-2</c:v>
                </c:pt>
                <c:pt idx="56">
                  <c:v>3.4726948000000001E-2</c:v>
                </c:pt>
                <c:pt idx="57">
                  <c:v>3.4839157000000003E-2</c:v>
                </c:pt>
                <c:pt idx="58">
                  <c:v>3.6159935999999997E-2</c:v>
                </c:pt>
                <c:pt idx="59">
                  <c:v>3.8539051999999997E-2</c:v>
                </c:pt>
                <c:pt idx="60">
                  <c:v>4.0610529999999999E-2</c:v>
                </c:pt>
                <c:pt idx="61">
                  <c:v>4.2423975000000003E-2</c:v>
                </c:pt>
                <c:pt idx="62">
                  <c:v>4.3546120000000001E-2</c:v>
                </c:pt>
                <c:pt idx="63">
                  <c:v>4.3524279999999999E-2</c:v>
                </c:pt>
                <c:pt idx="64">
                  <c:v>4.1681415999999999E-2</c:v>
                </c:pt>
                <c:pt idx="65">
                  <c:v>3.9059969999999999E-2</c:v>
                </c:pt>
                <c:pt idx="66">
                  <c:v>3.7849985000000003E-2</c:v>
                </c:pt>
                <c:pt idx="67">
                  <c:v>3.9272577000000003E-2</c:v>
                </c:pt>
                <c:pt idx="68">
                  <c:v>4.1863249999999998E-2</c:v>
                </c:pt>
                <c:pt idx="69">
                  <c:v>4.1845332999999998E-2</c:v>
                </c:pt>
                <c:pt idx="70">
                  <c:v>3.7219203999999999E-2</c:v>
                </c:pt>
                <c:pt idx="71">
                  <c:v>2.9476179000000002E-2</c:v>
                </c:pt>
                <c:pt idx="72">
                  <c:v>2.2187334999999999E-2</c:v>
                </c:pt>
                <c:pt idx="73">
                  <c:v>1.7743511E-2</c:v>
                </c:pt>
                <c:pt idx="74">
                  <c:v>1.6349633999999998E-2</c:v>
                </c:pt>
                <c:pt idx="75">
                  <c:v>1.5756242E-2</c:v>
                </c:pt>
                <c:pt idx="76">
                  <c:v>1.4316027E-2</c:v>
                </c:pt>
                <c:pt idx="77">
                  <c:v>1.2281950999999999E-2</c:v>
                </c:pt>
                <c:pt idx="78">
                  <c:v>1.1723005E-2</c:v>
                </c:pt>
                <c:pt idx="79">
                  <c:v>1.3527506999999999E-2</c:v>
                </c:pt>
                <c:pt idx="80">
                  <c:v>1.5908044E-2</c:v>
                </c:pt>
                <c:pt idx="81">
                  <c:v>1.6052752999999999E-2</c:v>
                </c:pt>
                <c:pt idx="82">
                  <c:v>1.2290446999999999E-2</c:v>
                </c:pt>
                <c:pt idx="83">
                  <c:v>5.7443720000000002E-3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7.9199999999999995E-4</c:v>
                </c:pt>
                <c:pt idx="89">
                  <c:v>2.7333358000000002E-3</c:v>
                </c:pt>
                <c:pt idx="90">
                  <c:v>3.7429172000000002E-3</c:v>
                </c:pt>
                <c:pt idx="91">
                  <c:v>4.8880249999999998E-3</c:v>
                </c:pt>
                <c:pt idx="92">
                  <c:v>6.4548202999999997E-3</c:v>
                </c:pt>
                <c:pt idx="93">
                  <c:v>8.4679419999999991E-3</c:v>
                </c:pt>
                <c:pt idx="94">
                  <c:v>1.0702685999999999E-2</c:v>
                </c:pt>
                <c:pt idx="95">
                  <c:v>1.2097861E-2</c:v>
                </c:pt>
                <c:pt idx="96">
                  <c:v>1.3777482000000001E-2</c:v>
                </c:pt>
                <c:pt idx="97">
                  <c:v>1.5040428999999999E-2</c:v>
                </c:pt>
                <c:pt idx="98">
                  <c:v>1.5348749E-2</c:v>
                </c:pt>
                <c:pt idx="99">
                  <c:v>1.4810747000000001E-2</c:v>
                </c:pt>
                <c:pt idx="100">
                  <c:v>1.4000723E-2</c:v>
                </c:pt>
                <c:pt idx="101">
                  <c:v>1.2309997E-2</c:v>
                </c:pt>
                <c:pt idx="102">
                  <c:v>1.0553837999999999E-2</c:v>
                </c:pt>
                <c:pt idx="103">
                  <c:v>9.4587119999999993E-3</c:v>
                </c:pt>
                <c:pt idx="104">
                  <c:v>8.0448399999999993E-3</c:v>
                </c:pt>
                <c:pt idx="105">
                  <c:v>6.3229949999999997E-3</c:v>
                </c:pt>
                <c:pt idx="106">
                  <c:v>4.2100493000000001E-3</c:v>
                </c:pt>
                <c:pt idx="107">
                  <c:v>1.9605434000000001E-3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2843-427B-B23A-8B8F5F71B25F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[3]Sheet1!$D$115:$DT$115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8.1000000000000004E-5</c:v>
                </c:pt>
                <c:pt idx="4">
                  <c:v>1.3641133E-3</c:v>
                </c:pt>
                <c:pt idx="5">
                  <c:v>1.5826384000000001E-3</c:v>
                </c:pt>
                <c:pt idx="6">
                  <c:v>1.2688716E-3</c:v>
                </c:pt>
                <c:pt idx="7">
                  <c:v>1.410658E-3</c:v>
                </c:pt>
                <c:pt idx="8">
                  <c:v>1.3408023E-3</c:v>
                </c:pt>
                <c:pt idx="9">
                  <c:v>7.18E-4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1.1490227E-3</c:v>
                </c:pt>
                <c:pt idx="14">
                  <c:v>4.3301019999999997E-3</c:v>
                </c:pt>
                <c:pt idx="15">
                  <c:v>7.1410374000000004E-3</c:v>
                </c:pt>
                <c:pt idx="16">
                  <c:v>8.4780819999999996E-3</c:v>
                </c:pt>
                <c:pt idx="17">
                  <c:v>7.0986249999999999E-3</c:v>
                </c:pt>
                <c:pt idx="18">
                  <c:v>4.0710056000000001E-3</c:v>
                </c:pt>
                <c:pt idx="19">
                  <c:v>1.3999999999999999E-4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1.3129793E-3</c:v>
                </c:pt>
                <c:pt idx="26">
                  <c:v>4.8528034000000003E-3</c:v>
                </c:pt>
                <c:pt idx="27">
                  <c:v>7.5614675999999999E-3</c:v>
                </c:pt>
                <c:pt idx="28">
                  <c:v>1.0065966000000001E-2</c:v>
                </c:pt>
                <c:pt idx="29">
                  <c:v>1.2819483E-2</c:v>
                </c:pt>
                <c:pt idx="30">
                  <c:v>1.6924097999999999E-2</c:v>
                </c:pt>
                <c:pt idx="31">
                  <c:v>2.2843873000000001E-2</c:v>
                </c:pt>
                <c:pt idx="32">
                  <c:v>3.0557365999999999E-2</c:v>
                </c:pt>
                <c:pt idx="33">
                  <c:v>4.0479134999999999E-2</c:v>
                </c:pt>
                <c:pt idx="34">
                  <c:v>5.135559E-2</c:v>
                </c:pt>
                <c:pt idx="35">
                  <c:v>6.0967922000000001E-2</c:v>
                </c:pt>
                <c:pt idx="36">
                  <c:v>6.6217355000000006E-2</c:v>
                </c:pt>
                <c:pt idx="37">
                  <c:v>6.4996294999999996E-2</c:v>
                </c:pt>
                <c:pt idx="38">
                  <c:v>5.8088925E-2</c:v>
                </c:pt>
                <c:pt idx="39">
                  <c:v>4.8085681999999998E-2</c:v>
                </c:pt>
                <c:pt idx="40">
                  <c:v>3.763888E-2</c:v>
                </c:pt>
                <c:pt idx="41">
                  <c:v>2.9383954E-2</c:v>
                </c:pt>
                <c:pt idx="42">
                  <c:v>2.3979263000000001E-2</c:v>
                </c:pt>
                <c:pt idx="43">
                  <c:v>2.1681745999999998E-2</c:v>
                </c:pt>
                <c:pt idx="44">
                  <c:v>2.2221133000000001E-2</c:v>
                </c:pt>
                <c:pt idx="45">
                  <c:v>2.4303150999999999E-2</c:v>
                </c:pt>
                <c:pt idx="46">
                  <c:v>2.5852819999999999E-2</c:v>
                </c:pt>
                <c:pt idx="47">
                  <c:v>2.5509046E-2</c:v>
                </c:pt>
                <c:pt idx="48">
                  <c:v>2.3849148000000001E-2</c:v>
                </c:pt>
                <c:pt idx="49">
                  <c:v>2.2305394999999999E-2</c:v>
                </c:pt>
                <c:pt idx="50">
                  <c:v>2.2171771E-2</c:v>
                </c:pt>
                <c:pt idx="51">
                  <c:v>2.42051E-2</c:v>
                </c:pt>
                <c:pt idx="52">
                  <c:v>2.8110307000000001E-2</c:v>
                </c:pt>
                <c:pt idx="53">
                  <c:v>3.2116167000000001E-2</c:v>
                </c:pt>
                <c:pt idx="54">
                  <c:v>3.4446530000000003E-2</c:v>
                </c:pt>
                <c:pt idx="55">
                  <c:v>3.4828709999999999E-2</c:v>
                </c:pt>
                <c:pt idx="56">
                  <c:v>3.4338899999999999E-2</c:v>
                </c:pt>
                <c:pt idx="57">
                  <c:v>3.4445886000000002E-2</c:v>
                </c:pt>
                <c:pt idx="58">
                  <c:v>3.5909463000000003E-2</c:v>
                </c:pt>
                <c:pt idx="59">
                  <c:v>3.8413413E-2</c:v>
                </c:pt>
                <c:pt idx="60">
                  <c:v>4.0528037000000003E-2</c:v>
                </c:pt>
                <c:pt idx="61">
                  <c:v>4.2209589999999998E-2</c:v>
                </c:pt>
                <c:pt idx="62">
                  <c:v>4.3079417000000002E-2</c:v>
                </c:pt>
                <c:pt idx="63">
                  <c:v>4.2814489999999997E-2</c:v>
                </c:pt>
                <c:pt idx="64">
                  <c:v>4.0976079999999998E-2</c:v>
                </c:pt>
                <c:pt idx="65">
                  <c:v>3.8666155000000001E-2</c:v>
                </c:pt>
                <c:pt idx="66">
                  <c:v>3.7983929999999999E-2</c:v>
                </c:pt>
                <c:pt idx="67">
                  <c:v>3.983163E-2</c:v>
                </c:pt>
                <c:pt idx="68">
                  <c:v>4.2433253999999997E-2</c:v>
                </c:pt>
                <c:pt idx="69">
                  <c:v>4.2061420000000002E-2</c:v>
                </c:pt>
                <c:pt idx="70">
                  <c:v>3.7074986999999997E-2</c:v>
                </c:pt>
                <c:pt idx="71">
                  <c:v>2.9335804E-2</c:v>
                </c:pt>
                <c:pt idx="72">
                  <c:v>2.2474166E-2</c:v>
                </c:pt>
                <c:pt idx="73">
                  <c:v>1.856934E-2</c:v>
                </c:pt>
                <c:pt idx="74">
                  <c:v>1.73787E-2</c:v>
                </c:pt>
                <c:pt idx="75">
                  <c:v>1.64932E-2</c:v>
                </c:pt>
                <c:pt idx="76">
                  <c:v>1.4506642E-2</c:v>
                </c:pt>
                <c:pt idx="77">
                  <c:v>1.2027516E-2</c:v>
                </c:pt>
                <c:pt idx="78">
                  <c:v>1.1358783000000001E-2</c:v>
                </c:pt>
                <c:pt idx="79">
                  <c:v>1.3359849E-2</c:v>
                </c:pt>
                <c:pt idx="80">
                  <c:v>1.5983311E-2</c:v>
                </c:pt>
                <c:pt idx="81">
                  <c:v>1.6160475000000001E-2</c:v>
                </c:pt>
                <c:pt idx="82">
                  <c:v>1.2207867000000001E-2</c:v>
                </c:pt>
                <c:pt idx="83">
                  <c:v>5.4302389999999999E-3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1.0691730999999999E-3</c:v>
                </c:pt>
                <c:pt idx="89">
                  <c:v>3.1312127000000002E-3</c:v>
                </c:pt>
                <c:pt idx="90">
                  <c:v>4.2640487999999997E-3</c:v>
                </c:pt>
                <c:pt idx="91">
                  <c:v>5.4687620000000003E-3</c:v>
                </c:pt>
                <c:pt idx="92">
                  <c:v>6.9670634999999996E-3</c:v>
                </c:pt>
                <c:pt idx="93">
                  <c:v>8.8135049999999993E-3</c:v>
                </c:pt>
                <c:pt idx="94">
                  <c:v>1.0878212999999999E-2</c:v>
                </c:pt>
                <c:pt idx="95">
                  <c:v>1.2104576000000001E-2</c:v>
                </c:pt>
                <c:pt idx="96">
                  <c:v>1.3742086000000001E-2</c:v>
                </c:pt>
                <c:pt idx="97">
                  <c:v>1.5004616E-2</c:v>
                </c:pt>
                <c:pt idx="98">
                  <c:v>1.5359866E-2</c:v>
                </c:pt>
                <c:pt idx="99">
                  <c:v>1.4888874E-2</c:v>
                </c:pt>
                <c:pt idx="100">
                  <c:v>1.4133006E-2</c:v>
                </c:pt>
                <c:pt idx="101">
                  <c:v>1.2495769E-2</c:v>
                </c:pt>
                <c:pt idx="102">
                  <c:v>1.0727051E-2</c:v>
                </c:pt>
                <c:pt idx="103">
                  <c:v>9.5950949999999997E-3</c:v>
                </c:pt>
                <c:pt idx="104">
                  <c:v>8.1249219999999997E-3</c:v>
                </c:pt>
                <c:pt idx="105">
                  <c:v>6.3327345999999998E-3</c:v>
                </c:pt>
                <c:pt idx="106">
                  <c:v>4.1530439999999998E-3</c:v>
                </c:pt>
                <c:pt idx="107">
                  <c:v>1.8437670000000001E-3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2843-427B-B23A-8B8F5F71B25F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[3]Sheet1!$D$116:$DT$116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3.3100000000000002E-4</c:v>
                </c:pt>
                <c:pt idx="4">
                  <c:v>1.4618605999999999E-3</c:v>
                </c:pt>
                <c:pt idx="5">
                  <c:v>1.4909478999999999E-3</c:v>
                </c:pt>
                <c:pt idx="6">
                  <c:v>1.2241730000000001E-3</c:v>
                </c:pt>
                <c:pt idx="7">
                  <c:v>1.5544813E-3</c:v>
                </c:pt>
                <c:pt idx="8">
                  <c:v>1.6670141999999999E-3</c:v>
                </c:pt>
                <c:pt idx="9">
                  <c:v>1.0025955E-3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8.8500000000000004E-4</c:v>
                </c:pt>
                <c:pt idx="14">
                  <c:v>4.2985740000000003E-3</c:v>
                </c:pt>
                <c:pt idx="15">
                  <c:v>7.4114106000000004E-3</c:v>
                </c:pt>
                <c:pt idx="16">
                  <c:v>8.9150949999999996E-3</c:v>
                </c:pt>
                <c:pt idx="17">
                  <c:v>7.4743500000000003E-3</c:v>
                </c:pt>
                <c:pt idx="18">
                  <c:v>4.1619665000000002E-3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1.6280984000000001E-3</c:v>
                </c:pt>
                <c:pt idx="26">
                  <c:v>5.2360343000000002E-3</c:v>
                </c:pt>
                <c:pt idx="27">
                  <c:v>7.9679134999999998E-3</c:v>
                </c:pt>
                <c:pt idx="28">
                  <c:v>1.0450455000000001E-2</c:v>
                </c:pt>
                <c:pt idx="29">
                  <c:v>1.3141674000000001E-2</c:v>
                </c:pt>
                <c:pt idx="30">
                  <c:v>1.7201879999999999E-2</c:v>
                </c:pt>
                <c:pt idx="31">
                  <c:v>2.3159664E-2</c:v>
                </c:pt>
                <c:pt idx="32">
                  <c:v>3.0969221000000002E-2</c:v>
                </c:pt>
                <c:pt idx="33">
                  <c:v>4.0944545999999998E-2</c:v>
                </c:pt>
                <c:pt idx="34">
                  <c:v>5.1717895999999999E-2</c:v>
                </c:pt>
                <c:pt idx="35">
                  <c:v>6.1122186000000002E-2</c:v>
                </c:pt>
                <c:pt idx="36">
                  <c:v>6.6182980000000002E-2</c:v>
                </c:pt>
                <c:pt idx="37">
                  <c:v>6.4927033999999995E-2</c:v>
                </c:pt>
                <c:pt idx="38">
                  <c:v>5.8104355000000003E-2</c:v>
                </c:pt>
                <c:pt idx="39">
                  <c:v>4.8221376000000003E-2</c:v>
                </c:pt>
                <c:pt idx="40">
                  <c:v>3.7831610000000002E-2</c:v>
                </c:pt>
                <c:pt idx="41">
                  <c:v>2.9602555999999999E-2</c:v>
                </c:pt>
                <c:pt idx="42">
                  <c:v>2.4137982999999998E-2</c:v>
                </c:pt>
                <c:pt idx="43">
                  <c:v>2.1701842999999998E-2</c:v>
                </c:pt>
                <c:pt idx="44">
                  <c:v>2.2120917E-2</c:v>
                </c:pt>
                <c:pt idx="45">
                  <c:v>2.4181567000000001E-2</c:v>
                </c:pt>
                <c:pt idx="46">
                  <c:v>2.5860896000000001E-2</c:v>
                </c:pt>
                <c:pt idx="47">
                  <c:v>2.5711062999999999E-2</c:v>
                </c:pt>
                <c:pt idx="48">
                  <c:v>2.4148559999999999E-2</c:v>
                </c:pt>
                <c:pt idx="49">
                  <c:v>2.2485762999999999E-2</c:v>
                </c:pt>
                <c:pt idx="50">
                  <c:v>2.2047626000000001E-2</c:v>
                </c:pt>
                <c:pt idx="51">
                  <c:v>2.3798302E-2</c:v>
                </c:pt>
                <c:pt idx="52">
                  <c:v>2.762305E-2</c:v>
                </c:pt>
                <c:pt idx="53">
                  <c:v>3.1696374999999999E-2</c:v>
                </c:pt>
                <c:pt idx="54">
                  <c:v>3.4134675000000003E-2</c:v>
                </c:pt>
                <c:pt idx="55">
                  <c:v>3.4603618000000003E-2</c:v>
                </c:pt>
                <c:pt idx="56">
                  <c:v>3.4230969999999999E-2</c:v>
                </c:pt>
                <c:pt idx="57">
                  <c:v>3.449588E-2</c:v>
                </c:pt>
                <c:pt idx="58">
                  <c:v>3.6048922999999997E-2</c:v>
                </c:pt>
                <c:pt idx="59">
                  <c:v>3.8502395000000002E-2</c:v>
                </c:pt>
                <c:pt idx="60">
                  <c:v>4.0417693999999997E-2</c:v>
                </c:pt>
                <c:pt idx="61">
                  <c:v>4.1943844000000001E-2</c:v>
                </c:pt>
                <c:pt idx="62">
                  <c:v>4.2732529999999998E-2</c:v>
                </c:pt>
                <c:pt idx="63">
                  <c:v>4.2462733000000003E-2</c:v>
                </c:pt>
                <c:pt idx="64">
                  <c:v>4.0663360000000003E-2</c:v>
                </c:pt>
                <c:pt idx="65">
                  <c:v>3.8480405000000002E-2</c:v>
                </c:pt>
                <c:pt idx="66">
                  <c:v>3.8111979999999997E-2</c:v>
                </c:pt>
                <c:pt idx="67">
                  <c:v>4.0527970000000003E-2</c:v>
                </c:pt>
                <c:pt idx="68">
                  <c:v>4.3730433999999999E-2</c:v>
                </c:pt>
                <c:pt idx="69">
                  <c:v>4.3630544E-2</c:v>
                </c:pt>
                <c:pt idx="70">
                  <c:v>3.8292997000000002E-2</c:v>
                </c:pt>
                <c:pt idx="71">
                  <c:v>2.968223E-2</c:v>
                </c:pt>
                <c:pt idx="72">
                  <c:v>2.1897446000000001E-2</c:v>
                </c:pt>
                <c:pt idx="73">
                  <c:v>1.7424542000000001E-2</c:v>
                </c:pt>
                <c:pt idx="74">
                  <c:v>1.6176922E-2</c:v>
                </c:pt>
                <c:pt idx="75">
                  <c:v>1.5590308000000001E-2</c:v>
                </c:pt>
                <c:pt idx="76">
                  <c:v>1.4075246E-2</c:v>
                </c:pt>
                <c:pt idx="77">
                  <c:v>1.2073624E-2</c:v>
                </c:pt>
                <c:pt idx="78">
                  <c:v>1.1850167E-2</c:v>
                </c:pt>
                <c:pt idx="79">
                  <c:v>1.4158917E-2</c:v>
                </c:pt>
                <c:pt idx="80">
                  <c:v>1.6845341999999999E-2</c:v>
                </c:pt>
                <c:pt idx="81">
                  <c:v>1.6833193999999999E-2</c:v>
                </c:pt>
                <c:pt idx="82">
                  <c:v>1.2515422E-2</c:v>
                </c:pt>
                <c:pt idx="83">
                  <c:v>5.3511215000000001E-3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1.4649063999999999E-3</c:v>
                </c:pt>
                <c:pt idx="89">
                  <c:v>3.6047825000000001E-3</c:v>
                </c:pt>
                <c:pt idx="90">
                  <c:v>4.6442877999999998E-3</c:v>
                </c:pt>
                <c:pt idx="91">
                  <c:v>5.6737302999999998E-3</c:v>
                </c:pt>
                <c:pt idx="92">
                  <c:v>6.9874333999999996E-3</c:v>
                </c:pt>
                <c:pt idx="93">
                  <c:v>8.7011199999999997E-3</c:v>
                </c:pt>
                <c:pt idx="94">
                  <c:v>1.0631768999999999E-2</c:v>
                </c:pt>
                <c:pt idx="95">
                  <c:v>1.1712138E-2</c:v>
                </c:pt>
                <c:pt idx="96">
                  <c:v>1.317958E-2</c:v>
                </c:pt>
                <c:pt idx="97">
                  <c:v>1.4293119E-2</c:v>
                </c:pt>
                <c:pt idx="98">
                  <c:v>1.4559686000000001E-2</c:v>
                </c:pt>
                <c:pt idx="99">
                  <c:v>1.4077568E-2</c:v>
                </c:pt>
                <c:pt idx="100">
                  <c:v>1.3416265E-2</c:v>
                </c:pt>
                <c:pt idx="101">
                  <c:v>1.190532E-2</c:v>
                </c:pt>
                <c:pt idx="102">
                  <c:v>1.0363232E-2</c:v>
                </c:pt>
                <c:pt idx="103">
                  <c:v>9.4645570000000002E-3</c:v>
                </c:pt>
                <c:pt idx="104">
                  <c:v>8.2241910000000005E-3</c:v>
                </c:pt>
                <c:pt idx="105">
                  <c:v>6.6460490000000002E-3</c:v>
                </c:pt>
                <c:pt idx="106">
                  <c:v>4.6461460000000003E-3</c:v>
                </c:pt>
                <c:pt idx="107">
                  <c:v>2.4755214999999998E-3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2843-427B-B23A-8B8F5F71B25F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[3]Sheet1!$D$117:$DT$117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3.0800000000000001E-4</c:v>
                </c:pt>
                <c:pt idx="4">
                  <c:v>1.684486E-3</c:v>
                </c:pt>
                <c:pt idx="5">
                  <c:v>1.9947087999999998E-3</c:v>
                </c:pt>
                <c:pt idx="6">
                  <c:v>1.7073278000000001E-3</c:v>
                </c:pt>
                <c:pt idx="7">
                  <c:v>1.6860706E-3</c:v>
                </c:pt>
                <c:pt idx="8">
                  <c:v>1.4641903999999999E-3</c:v>
                </c:pt>
                <c:pt idx="9">
                  <c:v>7.0799999999999997E-4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1.4799999999999999E-4</c:v>
                </c:pt>
                <c:pt idx="14">
                  <c:v>3.5833131999999999E-3</c:v>
                </c:pt>
                <c:pt idx="15">
                  <c:v>7.0185350000000002E-3</c:v>
                </c:pt>
                <c:pt idx="16">
                  <c:v>9.0760230000000008E-3</c:v>
                </c:pt>
                <c:pt idx="17">
                  <c:v>8.1606969999999997E-3</c:v>
                </c:pt>
                <c:pt idx="18">
                  <c:v>5.0722654000000004E-3</c:v>
                </c:pt>
                <c:pt idx="19">
                  <c:v>6.8800000000000003E-4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1.4386462999999999E-3</c:v>
                </c:pt>
                <c:pt idx="26">
                  <c:v>4.9789159999999999E-3</c:v>
                </c:pt>
                <c:pt idx="27">
                  <c:v>7.6197310000000002E-3</c:v>
                </c:pt>
                <c:pt idx="28">
                  <c:v>1.0186585E-2</c:v>
                </c:pt>
                <c:pt idx="29">
                  <c:v>1.3072903E-2</c:v>
                </c:pt>
                <c:pt idx="30">
                  <c:v>1.7426172E-2</c:v>
                </c:pt>
                <c:pt idx="31">
                  <c:v>2.3599426999999999E-2</c:v>
                </c:pt>
                <c:pt idx="32">
                  <c:v>3.1497754000000003E-2</c:v>
                </c:pt>
                <c:pt idx="33">
                  <c:v>4.1606240000000003E-2</c:v>
                </c:pt>
                <c:pt idx="34">
                  <c:v>5.2512053000000003E-2</c:v>
                </c:pt>
                <c:pt idx="35">
                  <c:v>6.1957247999999999E-2</c:v>
                </c:pt>
                <c:pt idx="36">
                  <c:v>6.6901180000000005E-2</c:v>
                </c:pt>
                <c:pt idx="37">
                  <c:v>6.5365030000000005E-2</c:v>
                </c:pt>
                <c:pt idx="38">
                  <c:v>5.8302127000000002E-2</c:v>
                </c:pt>
                <c:pt idx="39">
                  <c:v>4.8286035999999997E-2</c:v>
                </c:pt>
                <c:pt idx="40">
                  <c:v>3.7824530000000002E-2</c:v>
                </c:pt>
                <c:pt idx="41">
                  <c:v>2.9521951000000001E-2</c:v>
                </c:pt>
                <c:pt idx="42">
                  <c:v>2.3907905E-2</c:v>
                </c:pt>
                <c:pt idx="43">
                  <c:v>2.1311475E-2</c:v>
                </c:pt>
                <c:pt idx="44">
                  <c:v>2.1540054999999999E-2</c:v>
                </c:pt>
                <c:pt idx="45">
                  <c:v>2.3565078E-2</c:v>
                </c:pt>
                <c:pt idx="46">
                  <c:v>2.5328234000000002E-2</c:v>
                </c:pt>
                <c:pt idx="47">
                  <c:v>2.5346402000000001E-2</c:v>
                </c:pt>
                <c:pt idx="48">
                  <c:v>2.4068857999999999E-2</c:v>
                </c:pt>
                <c:pt idx="49">
                  <c:v>2.2724984E-2</c:v>
                </c:pt>
                <c:pt idx="50">
                  <c:v>2.2628894E-2</c:v>
                </c:pt>
                <c:pt idx="51">
                  <c:v>2.4644788000000001E-2</c:v>
                </c:pt>
                <c:pt idx="52">
                  <c:v>2.8611533000000001E-2</c:v>
                </c:pt>
                <c:pt idx="53">
                  <c:v>3.2696080000000002E-2</c:v>
                </c:pt>
                <c:pt idx="54">
                  <c:v>3.4935735000000002E-2</c:v>
                </c:pt>
                <c:pt idx="55">
                  <c:v>3.4913797000000003E-2</c:v>
                </c:pt>
                <c:pt idx="56">
                  <c:v>3.3854460000000003E-2</c:v>
                </c:pt>
                <c:pt idx="57">
                  <c:v>3.3570944999999998E-2</c:v>
                </c:pt>
                <c:pt idx="58">
                  <c:v>3.5097674000000002E-2</c:v>
                </c:pt>
                <c:pt idx="59">
                  <c:v>3.811374E-2</c:v>
                </c:pt>
                <c:pt idx="60">
                  <c:v>4.0863166999999999E-2</c:v>
                </c:pt>
                <c:pt idx="61">
                  <c:v>4.3071314999999999E-2</c:v>
                </c:pt>
                <c:pt idx="62">
                  <c:v>4.4215900000000002E-2</c:v>
                </c:pt>
                <c:pt idx="63">
                  <c:v>4.3970114999999997E-2</c:v>
                </c:pt>
                <c:pt idx="64">
                  <c:v>4.190319E-2</c:v>
                </c:pt>
                <c:pt idx="65">
                  <c:v>3.9166270000000003E-2</c:v>
                </c:pt>
                <c:pt idx="66">
                  <c:v>3.8064140000000003E-2</c:v>
                </c:pt>
                <c:pt idx="67">
                  <c:v>3.9790664000000003E-2</c:v>
                </c:pt>
                <c:pt idx="68">
                  <c:v>4.2642715999999997E-2</c:v>
                </c:pt>
                <c:pt idx="69">
                  <c:v>4.258758E-2</c:v>
                </c:pt>
                <c:pt idx="70">
                  <c:v>3.7589459999999998E-2</c:v>
                </c:pt>
                <c:pt idx="71">
                  <c:v>2.9404455999999999E-2</c:v>
                </c:pt>
                <c:pt idx="72">
                  <c:v>2.1954369000000001E-2</c:v>
                </c:pt>
                <c:pt idx="73">
                  <c:v>1.7731896E-2</c:v>
                </c:pt>
                <c:pt idx="74">
                  <c:v>1.6738584000000001E-2</c:v>
                </c:pt>
                <c:pt idx="75">
                  <c:v>1.6458199999999999E-2</c:v>
                </c:pt>
                <c:pt idx="76">
                  <c:v>1.5182849E-2</c:v>
                </c:pt>
                <c:pt idx="77">
                  <c:v>1.32507635E-2</c:v>
                </c:pt>
                <c:pt idx="78">
                  <c:v>1.2833486E-2</c:v>
                </c:pt>
                <c:pt idx="79">
                  <c:v>1.4854769E-2</c:v>
                </c:pt>
                <c:pt idx="80">
                  <c:v>1.7404969999999999E-2</c:v>
                </c:pt>
                <c:pt idx="81">
                  <c:v>1.7445440999999999E-2</c:v>
                </c:pt>
                <c:pt idx="82">
                  <c:v>1.3167193000000001E-2</c:v>
                </c:pt>
                <c:pt idx="83">
                  <c:v>5.7469182999999998E-3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2.3226814999999998E-3</c:v>
                </c:pt>
                <c:pt idx="90">
                  <c:v>4.4421097000000003E-3</c:v>
                </c:pt>
                <c:pt idx="91">
                  <c:v>6.6014864000000003E-3</c:v>
                </c:pt>
                <c:pt idx="92">
                  <c:v>8.7515030000000008E-3</c:v>
                </c:pt>
                <c:pt idx="93">
                  <c:v>1.0931889E-2</c:v>
                </c:pt>
                <c:pt idx="94">
                  <c:v>1.3027522999999999E-2</c:v>
                </c:pt>
                <c:pt idx="95">
                  <c:v>1.3948060999999999E-2</c:v>
                </c:pt>
                <c:pt idx="96">
                  <c:v>1.5043806E-2</c:v>
                </c:pt>
                <c:pt idx="97">
                  <c:v>1.5706636E-2</c:v>
                </c:pt>
                <c:pt idx="98">
                  <c:v>1.5512206000000001E-2</c:v>
                </c:pt>
                <c:pt idx="99">
                  <c:v>1.4625864000000001E-2</c:v>
                </c:pt>
                <c:pt idx="100">
                  <c:v>1.3602736000000001E-2</c:v>
                </c:pt>
                <c:pt idx="101">
                  <c:v>1.1830936E-2</c:v>
                </c:pt>
                <c:pt idx="102">
                  <c:v>9.9912690000000005E-3</c:v>
                </c:pt>
                <c:pt idx="103">
                  <c:v>8.8312129999999992E-3</c:v>
                </c:pt>
                <c:pt idx="104">
                  <c:v>7.3809037000000001E-3</c:v>
                </c:pt>
                <c:pt idx="105">
                  <c:v>5.6388183E-3</c:v>
                </c:pt>
                <c:pt idx="106">
                  <c:v>3.5236235999999998E-3</c:v>
                </c:pt>
                <c:pt idx="107">
                  <c:v>1.2668766999999999E-3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2843-427B-B23A-8B8F5F71B25F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[3]Sheet1!$D$118:$DT$118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2.05E-4</c:v>
                </c:pt>
                <c:pt idx="4">
                  <c:v>1.4541165E-3</c:v>
                </c:pt>
                <c:pt idx="5">
                  <c:v>1.6944396E-3</c:v>
                </c:pt>
                <c:pt idx="6">
                  <c:v>1.5846558E-3</c:v>
                </c:pt>
                <c:pt idx="7">
                  <c:v>1.8094438E-3</c:v>
                </c:pt>
                <c:pt idx="8">
                  <c:v>1.5421127E-3</c:v>
                </c:pt>
                <c:pt idx="9">
                  <c:v>5.1099999999999995E-4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8.92E-4</c:v>
                </c:pt>
                <c:pt idx="14">
                  <c:v>3.7792898000000002E-3</c:v>
                </c:pt>
                <c:pt idx="15">
                  <c:v>6.2489564999999997E-3</c:v>
                </c:pt>
                <c:pt idx="16">
                  <c:v>7.4711815000000001E-3</c:v>
                </c:pt>
                <c:pt idx="17">
                  <c:v>6.3948766000000001E-3</c:v>
                </c:pt>
                <c:pt idx="18">
                  <c:v>3.7724928E-3</c:v>
                </c:pt>
                <c:pt idx="19">
                  <c:v>2.9E-4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1.594783E-3</c:v>
                </c:pt>
                <c:pt idx="26">
                  <c:v>5.2825839999999999E-3</c:v>
                </c:pt>
                <c:pt idx="27">
                  <c:v>8.1220059999999993E-3</c:v>
                </c:pt>
                <c:pt idx="28">
                  <c:v>1.0670034E-2</c:v>
                </c:pt>
                <c:pt idx="29">
                  <c:v>1.3397159E-2</c:v>
                </c:pt>
                <c:pt idx="30">
                  <c:v>1.7465016E-2</c:v>
                </c:pt>
                <c:pt idx="31">
                  <c:v>2.3370741E-2</c:v>
                </c:pt>
                <c:pt idx="32">
                  <c:v>3.1085595000000001E-2</c:v>
                </c:pt>
                <c:pt idx="33">
                  <c:v>4.0960714000000002E-2</c:v>
                </c:pt>
                <c:pt idx="34">
                  <c:v>5.1687839999999999E-2</c:v>
                </c:pt>
                <c:pt idx="35">
                  <c:v>6.1078726999999999E-2</c:v>
                </c:pt>
                <c:pt idx="36">
                  <c:v>6.6159620000000002E-2</c:v>
                </c:pt>
                <c:pt idx="37">
                  <c:v>6.4895400000000006E-2</c:v>
                </c:pt>
                <c:pt idx="38">
                  <c:v>5.813774E-2</c:v>
                </c:pt>
                <c:pt idx="39">
                  <c:v>4.853478E-2</c:v>
                </c:pt>
                <c:pt idx="40">
                  <c:v>3.8581154999999999E-2</c:v>
                </c:pt>
                <c:pt idx="41">
                  <c:v>3.0731352E-2</c:v>
                </c:pt>
                <c:pt idx="42">
                  <c:v>2.5293622000000002E-2</c:v>
                </c:pt>
                <c:pt idx="43">
                  <c:v>2.2639823999999999E-2</c:v>
                </c:pt>
                <c:pt idx="44">
                  <c:v>2.2758152E-2</c:v>
                </c:pt>
                <c:pt idx="45">
                  <c:v>2.4604343000000001E-2</c:v>
                </c:pt>
                <c:pt idx="46">
                  <c:v>2.6006708E-2</c:v>
                </c:pt>
                <c:pt idx="47">
                  <c:v>2.5492724000000001E-2</c:v>
                </c:pt>
                <c:pt idx="48">
                  <c:v>2.3653658000000001E-2</c:v>
                </c:pt>
                <c:pt idx="49">
                  <c:v>2.1967451999999998E-2</c:v>
                </c:pt>
                <c:pt idx="50">
                  <c:v>2.1743080000000001E-2</c:v>
                </c:pt>
                <c:pt idx="51">
                  <c:v>2.3778451999999999E-2</c:v>
                </c:pt>
                <c:pt idx="52">
                  <c:v>2.7763467E-2</c:v>
                </c:pt>
                <c:pt idx="53">
                  <c:v>3.1952012000000002E-2</c:v>
                </c:pt>
                <c:pt idx="54">
                  <c:v>3.4462325000000002E-2</c:v>
                </c:pt>
                <c:pt idx="55">
                  <c:v>3.4923743E-2</c:v>
                </c:pt>
                <c:pt idx="56">
                  <c:v>3.4457076000000003E-2</c:v>
                </c:pt>
                <c:pt idx="57">
                  <c:v>3.4649864000000002E-2</c:v>
                </c:pt>
                <c:pt idx="58">
                  <c:v>3.6265789999999999E-2</c:v>
                </c:pt>
                <c:pt idx="59">
                  <c:v>3.8828590000000003E-2</c:v>
                </c:pt>
                <c:pt idx="60">
                  <c:v>4.0777479999999998E-2</c:v>
                </c:pt>
                <c:pt idx="61">
                  <c:v>4.2259871999999997E-2</c:v>
                </c:pt>
                <c:pt idx="62">
                  <c:v>4.3122260000000003E-2</c:v>
                </c:pt>
                <c:pt idx="63">
                  <c:v>4.3109941999999998E-2</c:v>
                </c:pt>
                <c:pt idx="64">
                  <c:v>4.1615439999999997E-2</c:v>
                </c:pt>
                <c:pt idx="65">
                  <c:v>3.9520442000000003E-2</c:v>
                </c:pt>
                <c:pt idx="66">
                  <c:v>3.8851794000000002E-2</c:v>
                </c:pt>
                <c:pt idx="67">
                  <c:v>4.0608789999999999E-2</c:v>
                </c:pt>
                <c:pt idx="68">
                  <c:v>4.3094195000000002E-2</c:v>
                </c:pt>
                <c:pt idx="69">
                  <c:v>4.2528971999999998E-2</c:v>
                </c:pt>
                <c:pt idx="70">
                  <c:v>3.7215314999999999E-2</c:v>
                </c:pt>
                <c:pt idx="71">
                  <c:v>2.9099131E-2</c:v>
                </c:pt>
                <c:pt idx="72">
                  <c:v>2.2088206999999999E-2</c:v>
                </c:pt>
                <c:pt idx="73">
                  <c:v>1.8395958E-2</c:v>
                </c:pt>
                <c:pt idx="74">
                  <c:v>1.7682264999999999E-2</c:v>
                </c:pt>
                <c:pt idx="75">
                  <c:v>1.7158844999999999E-2</c:v>
                </c:pt>
                <c:pt idx="76">
                  <c:v>1.5165846E-2</c:v>
                </c:pt>
                <c:pt idx="77">
                  <c:v>1.2392268999999999E-2</c:v>
                </c:pt>
                <c:pt idx="78">
                  <c:v>1.1370653999999999E-2</c:v>
                </c:pt>
                <c:pt idx="79">
                  <c:v>1.3186547999999999E-2</c:v>
                </c:pt>
                <c:pt idx="80">
                  <c:v>1.5862323000000001E-2</c:v>
                </c:pt>
                <c:pt idx="81">
                  <c:v>1.6278669999999999E-2</c:v>
                </c:pt>
                <c:pt idx="82">
                  <c:v>1.2595939E-2</c:v>
                </c:pt>
                <c:pt idx="83">
                  <c:v>5.9471786999999998E-3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1.1133854999999999E-3</c:v>
                </c:pt>
                <c:pt idx="89">
                  <c:v>3.249699E-3</c:v>
                </c:pt>
                <c:pt idx="90">
                  <c:v>4.4121480000000003E-3</c:v>
                </c:pt>
                <c:pt idx="91">
                  <c:v>5.5871204999999998E-3</c:v>
                </c:pt>
                <c:pt idx="92">
                  <c:v>7.0183629999999997E-3</c:v>
                </c:pt>
                <c:pt idx="93">
                  <c:v>8.7977209999999997E-3</c:v>
                </c:pt>
                <c:pt idx="94">
                  <c:v>1.0791426E-2</c:v>
                </c:pt>
                <c:pt idx="95">
                  <c:v>1.1952417999999999E-2</c:v>
                </c:pt>
                <c:pt idx="96">
                  <c:v>1.3547393499999999E-2</c:v>
                </c:pt>
                <c:pt idx="97">
                  <c:v>1.4845708000000001E-2</c:v>
                </c:pt>
                <c:pt idx="98">
                  <c:v>1.5278742999999999E-2</c:v>
                </c:pt>
                <c:pt idx="99">
                  <c:v>1.4914494E-2</c:v>
                </c:pt>
                <c:pt idx="100">
                  <c:v>1.4280182000000001E-2</c:v>
                </c:pt>
                <c:pt idx="101">
                  <c:v>1.26601895E-2</c:v>
                </c:pt>
                <c:pt idx="102">
                  <c:v>1.098123E-2</c:v>
                </c:pt>
                <c:pt idx="103">
                  <c:v>9.8949339999999993E-3</c:v>
                </c:pt>
                <c:pt idx="104">
                  <c:v>8.4490209999999993E-3</c:v>
                </c:pt>
                <c:pt idx="105">
                  <c:v>6.6609866999999996E-3</c:v>
                </c:pt>
                <c:pt idx="106">
                  <c:v>4.4664910000000004E-3</c:v>
                </c:pt>
                <c:pt idx="107">
                  <c:v>2.1672265000000001E-3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2843-427B-B23A-8B8F5F71B25F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[3]Sheet1!$D$119:$DT$119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2.05E-4</c:v>
                </c:pt>
                <c:pt idx="4">
                  <c:v>1.4541165E-3</c:v>
                </c:pt>
                <c:pt idx="5">
                  <c:v>1.6944396E-3</c:v>
                </c:pt>
                <c:pt idx="6">
                  <c:v>1.5846558E-3</c:v>
                </c:pt>
                <c:pt idx="7">
                  <c:v>1.8094438E-3</c:v>
                </c:pt>
                <c:pt idx="8">
                  <c:v>1.5421127E-3</c:v>
                </c:pt>
                <c:pt idx="9">
                  <c:v>5.1099999999999995E-4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8.92E-4</c:v>
                </c:pt>
                <c:pt idx="14">
                  <c:v>3.7792898000000002E-3</c:v>
                </c:pt>
                <c:pt idx="15">
                  <c:v>6.2489564999999997E-3</c:v>
                </c:pt>
                <c:pt idx="16">
                  <c:v>7.4711815000000001E-3</c:v>
                </c:pt>
                <c:pt idx="17">
                  <c:v>6.3948766000000001E-3</c:v>
                </c:pt>
                <c:pt idx="18">
                  <c:v>3.7724928E-3</c:v>
                </c:pt>
                <c:pt idx="19">
                  <c:v>2.9E-4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1.594783E-3</c:v>
                </c:pt>
                <c:pt idx="26">
                  <c:v>5.2825839999999999E-3</c:v>
                </c:pt>
                <c:pt idx="27">
                  <c:v>8.1220059999999993E-3</c:v>
                </c:pt>
                <c:pt idx="28">
                  <c:v>1.0670034E-2</c:v>
                </c:pt>
                <c:pt idx="29">
                  <c:v>1.3397159E-2</c:v>
                </c:pt>
                <c:pt idx="30">
                  <c:v>1.7465016E-2</c:v>
                </c:pt>
                <c:pt idx="31">
                  <c:v>2.3370741E-2</c:v>
                </c:pt>
                <c:pt idx="32">
                  <c:v>3.1085595000000001E-2</c:v>
                </c:pt>
                <c:pt idx="33">
                  <c:v>4.0960714000000002E-2</c:v>
                </c:pt>
                <c:pt idx="34">
                  <c:v>5.1687839999999999E-2</c:v>
                </c:pt>
                <c:pt idx="35">
                  <c:v>6.1078726999999999E-2</c:v>
                </c:pt>
                <c:pt idx="36">
                  <c:v>6.6159620000000002E-2</c:v>
                </c:pt>
                <c:pt idx="37">
                  <c:v>6.4895400000000006E-2</c:v>
                </c:pt>
                <c:pt idx="38">
                  <c:v>5.813774E-2</c:v>
                </c:pt>
                <c:pt idx="39">
                  <c:v>4.853478E-2</c:v>
                </c:pt>
                <c:pt idx="40">
                  <c:v>3.8581154999999999E-2</c:v>
                </c:pt>
                <c:pt idx="41">
                  <c:v>3.0731352E-2</c:v>
                </c:pt>
                <c:pt idx="42">
                  <c:v>2.5293622000000002E-2</c:v>
                </c:pt>
                <c:pt idx="43">
                  <c:v>2.2639823999999999E-2</c:v>
                </c:pt>
                <c:pt idx="44">
                  <c:v>2.2758152E-2</c:v>
                </c:pt>
                <c:pt idx="45">
                  <c:v>2.4604343000000001E-2</c:v>
                </c:pt>
                <c:pt idx="46">
                  <c:v>2.6006708E-2</c:v>
                </c:pt>
                <c:pt idx="47">
                  <c:v>2.5492724000000001E-2</c:v>
                </c:pt>
                <c:pt idx="48">
                  <c:v>2.3653658000000001E-2</c:v>
                </c:pt>
                <c:pt idx="49">
                  <c:v>2.1967451999999998E-2</c:v>
                </c:pt>
                <c:pt idx="50">
                  <c:v>2.1743080000000001E-2</c:v>
                </c:pt>
                <c:pt idx="51">
                  <c:v>2.3778451999999999E-2</c:v>
                </c:pt>
                <c:pt idx="52">
                  <c:v>2.7763467E-2</c:v>
                </c:pt>
                <c:pt idx="53">
                  <c:v>3.1952012000000002E-2</c:v>
                </c:pt>
                <c:pt idx="54">
                  <c:v>3.4462325000000002E-2</c:v>
                </c:pt>
                <c:pt idx="55">
                  <c:v>3.4923743E-2</c:v>
                </c:pt>
                <c:pt idx="56">
                  <c:v>3.4457076000000003E-2</c:v>
                </c:pt>
                <c:pt idx="57">
                  <c:v>3.4649864000000002E-2</c:v>
                </c:pt>
                <c:pt idx="58">
                  <c:v>3.6265789999999999E-2</c:v>
                </c:pt>
                <c:pt idx="59">
                  <c:v>3.8828590000000003E-2</c:v>
                </c:pt>
                <c:pt idx="60">
                  <c:v>4.0777479999999998E-2</c:v>
                </c:pt>
                <c:pt idx="61">
                  <c:v>4.2259871999999997E-2</c:v>
                </c:pt>
                <c:pt idx="62">
                  <c:v>4.3122260000000003E-2</c:v>
                </c:pt>
                <c:pt idx="63">
                  <c:v>4.3109941999999998E-2</c:v>
                </c:pt>
                <c:pt idx="64">
                  <c:v>4.1615439999999997E-2</c:v>
                </c:pt>
                <c:pt idx="65">
                  <c:v>3.9520442000000003E-2</c:v>
                </c:pt>
                <c:pt idx="66">
                  <c:v>3.8851794000000002E-2</c:v>
                </c:pt>
                <c:pt idx="67">
                  <c:v>4.0608789999999999E-2</c:v>
                </c:pt>
                <c:pt idx="68">
                  <c:v>4.3094195000000002E-2</c:v>
                </c:pt>
                <c:pt idx="69">
                  <c:v>4.2528971999999998E-2</c:v>
                </c:pt>
                <c:pt idx="70">
                  <c:v>3.7215314999999999E-2</c:v>
                </c:pt>
                <c:pt idx="71">
                  <c:v>2.9099131E-2</c:v>
                </c:pt>
                <c:pt idx="72">
                  <c:v>2.2088206999999999E-2</c:v>
                </c:pt>
                <c:pt idx="73">
                  <c:v>1.8395958E-2</c:v>
                </c:pt>
                <c:pt idx="74">
                  <c:v>1.7682264999999999E-2</c:v>
                </c:pt>
                <c:pt idx="75">
                  <c:v>1.7158844999999999E-2</c:v>
                </c:pt>
                <c:pt idx="76">
                  <c:v>1.5165846E-2</c:v>
                </c:pt>
                <c:pt idx="77">
                  <c:v>1.2392268999999999E-2</c:v>
                </c:pt>
                <c:pt idx="78">
                  <c:v>1.1370653999999999E-2</c:v>
                </c:pt>
                <c:pt idx="79">
                  <c:v>1.3186547999999999E-2</c:v>
                </c:pt>
                <c:pt idx="80">
                  <c:v>1.5862323000000001E-2</c:v>
                </c:pt>
                <c:pt idx="81">
                  <c:v>1.6278669999999999E-2</c:v>
                </c:pt>
                <c:pt idx="82">
                  <c:v>1.2595939E-2</c:v>
                </c:pt>
                <c:pt idx="83">
                  <c:v>5.9471786999999998E-3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1.1133854999999999E-3</c:v>
                </c:pt>
                <c:pt idx="89">
                  <c:v>3.249699E-3</c:v>
                </c:pt>
                <c:pt idx="90">
                  <c:v>4.4121480000000003E-3</c:v>
                </c:pt>
                <c:pt idx="91">
                  <c:v>5.5871204999999998E-3</c:v>
                </c:pt>
                <c:pt idx="92">
                  <c:v>7.0183629999999997E-3</c:v>
                </c:pt>
                <c:pt idx="93">
                  <c:v>8.7977209999999997E-3</c:v>
                </c:pt>
                <c:pt idx="94">
                  <c:v>1.0791426E-2</c:v>
                </c:pt>
                <c:pt idx="95">
                  <c:v>1.1952417999999999E-2</c:v>
                </c:pt>
                <c:pt idx="96">
                  <c:v>1.3547393499999999E-2</c:v>
                </c:pt>
                <c:pt idx="97">
                  <c:v>1.4845708000000001E-2</c:v>
                </c:pt>
                <c:pt idx="98">
                  <c:v>1.5278742999999999E-2</c:v>
                </c:pt>
                <c:pt idx="99">
                  <c:v>1.4914494E-2</c:v>
                </c:pt>
                <c:pt idx="100">
                  <c:v>1.4280182000000001E-2</c:v>
                </c:pt>
                <c:pt idx="101">
                  <c:v>1.26601895E-2</c:v>
                </c:pt>
                <c:pt idx="102">
                  <c:v>1.098123E-2</c:v>
                </c:pt>
                <c:pt idx="103">
                  <c:v>9.8949339999999993E-3</c:v>
                </c:pt>
                <c:pt idx="104">
                  <c:v>8.4490209999999993E-3</c:v>
                </c:pt>
                <c:pt idx="105">
                  <c:v>6.6609866999999996E-3</c:v>
                </c:pt>
                <c:pt idx="106">
                  <c:v>4.4664910000000004E-3</c:v>
                </c:pt>
                <c:pt idx="107">
                  <c:v>2.1672265000000001E-3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2843-427B-B23A-8B8F5F71B25F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[3]Sheet1!$D$120:$DT$120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7.1299999999999998E-5</c:v>
                </c:pt>
                <c:pt idx="4">
                  <c:v>1.2795533E-3</c:v>
                </c:pt>
                <c:pt idx="5">
                  <c:v>1.6126974000000001E-3</c:v>
                </c:pt>
                <c:pt idx="6">
                  <c:v>1.4613959E-3</c:v>
                </c:pt>
                <c:pt idx="7">
                  <c:v>1.5702647000000001E-3</c:v>
                </c:pt>
                <c:pt idx="8">
                  <c:v>1.2328244999999999E-3</c:v>
                </c:pt>
                <c:pt idx="9">
                  <c:v>2.0100000000000001E-4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7.7700000000000002E-4</c:v>
                </c:pt>
                <c:pt idx="14">
                  <c:v>3.8995104999999999E-3</c:v>
                </c:pt>
                <c:pt idx="15">
                  <c:v>6.6796319999999996E-3</c:v>
                </c:pt>
                <c:pt idx="16">
                  <c:v>8.0840530000000008E-3</c:v>
                </c:pt>
                <c:pt idx="17">
                  <c:v>6.8770302000000002E-3</c:v>
                </c:pt>
                <c:pt idx="18">
                  <c:v>3.9828503999999997E-3</c:v>
                </c:pt>
                <c:pt idx="19">
                  <c:v>1.8100000000000001E-4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1.0011332E-3</c:v>
                </c:pt>
                <c:pt idx="26">
                  <c:v>4.8132160000000004E-3</c:v>
                </c:pt>
                <c:pt idx="27">
                  <c:v>7.8338060000000004E-3</c:v>
                </c:pt>
                <c:pt idx="28">
                  <c:v>1.0697963E-2</c:v>
                </c:pt>
                <c:pt idx="29">
                  <c:v>1.3804022000000001E-2</c:v>
                </c:pt>
                <c:pt idx="30">
                  <c:v>1.8164644000000001E-2</c:v>
                </c:pt>
                <c:pt idx="31">
                  <c:v>2.4169842E-2</c:v>
                </c:pt>
                <c:pt idx="32">
                  <c:v>3.1794450000000002E-2</c:v>
                </c:pt>
                <c:pt idx="33">
                  <c:v>4.1594513E-2</c:v>
                </c:pt>
                <c:pt idx="34">
                  <c:v>5.2295043999999999E-2</c:v>
                </c:pt>
                <c:pt idx="35">
                  <c:v>6.1684070000000001E-2</c:v>
                </c:pt>
                <c:pt idx="36">
                  <c:v>6.6758974999999998E-2</c:v>
                </c:pt>
                <c:pt idx="37">
                  <c:v>6.5496159999999998E-2</c:v>
                </c:pt>
                <c:pt idx="38">
                  <c:v>5.8786313999999999E-2</c:v>
                </c:pt>
                <c:pt idx="39">
                  <c:v>4.9135360000000003E-2</c:v>
                </c:pt>
                <c:pt idx="40">
                  <c:v>3.8891080000000001E-2</c:v>
                </c:pt>
                <c:pt idx="41">
                  <c:v>3.0688163000000001E-2</c:v>
                </c:pt>
                <c:pt idx="42">
                  <c:v>2.5072217000000001E-2</c:v>
                </c:pt>
                <c:pt idx="43">
                  <c:v>2.2444312000000001E-2</c:v>
                </c:pt>
                <c:pt idx="44">
                  <c:v>2.2687470000000001E-2</c:v>
                </c:pt>
                <c:pt idx="45">
                  <c:v>2.4551648999999998E-2</c:v>
                </c:pt>
                <c:pt idx="46">
                  <c:v>2.5969104999999999E-2</c:v>
                </c:pt>
                <c:pt idx="47">
                  <c:v>2.5608790999999999E-2</c:v>
                </c:pt>
                <c:pt idx="48">
                  <c:v>2.4103131E-2</c:v>
                </c:pt>
                <c:pt idx="49">
                  <c:v>2.2878527999999999E-2</c:v>
                </c:pt>
                <c:pt idx="50">
                  <c:v>2.3107470000000001E-2</c:v>
                </c:pt>
                <c:pt idx="51">
                  <c:v>2.5393651999999999E-2</c:v>
                </c:pt>
                <c:pt idx="52">
                  <c:v>2.9273357E-2</c:v>
                </c:pt>
                <c:pt idx="53">
                  <c:v>3.2903519999999999E-2</c:v>
                </c:pt>
                <c:pt idx="54">
                  <c:v>3.4557734E-2</c:v>
                </c:pt>
                <c:pt idx="55">
                  <c:v>3.4209349999999999E-2</c:v>
                </c:pt>
                <c:pt idx="56">
                  <c:v>3.3307034999999999E-2</c:v>
                </c:pt>
                <c:pt idx="57">
                  <c:v>3.3633146000000003E-2</c:v>
                </c:pt>
                <c:pt idx="58">
                  <c:v>3.5866219999999997E-2</c:v>
                </c:pt>
                <c:pt idx="59">
                  <c:v>3.9188889999999997E-2</c:v>
                </c:pt>
                <c:pt idx="60">
                  <c:v>4.1734680000000003E-2</c:v>
                </c:pt>
                <c:pt idx="61">
                  <c:v>4.3451067000000003E-2</c:v>
                </c:pt>
                <c:pt idx="62">
                  <c:v>4.4121279999999999E-2</c:v>
                </c:pt>
                <c:pt idx="63">
                  <c:v>4.3527745E-2</c:v>
                </c:pt>
                <c:pt idx="64">
                  <c:v>4.123015E-2</c:v>
                </c:pt>
                <c:pt idx="65">
                  <c:v>3.8544019999999998E-2</c:v>
                </c:pt>
                <c:pt idx="66">
                  <c:v>3.8011108000000002E-2</c:v>
                </c:pt>
                <c:pt idx="67">
                  <c:v>4.0736283999999998E-2</c:v>
                </c:pt>
                <c:pt idx="68">
                  <c:v>4.4448269999999998E-2</c:v>
                </c:pt>
                <c:pt idx="69">
                  <c:v>4.450842E-2</c:v>
                </c:pt>
                <c:pt idx="70">
                  <c:v>3.8866125000000001E-2</c:v>
                </c:pt>
                <c:pt idx="71">
                  <c:v>2.9816539999999999E-2</c:v>
                </c:pt>
                <c:pt idx="72">
                  <c:v>2.1886036000000001E-2</c:v>
                </c:pt>
                <c:pt idx="73">
                  <c:v>1.7750130999999999E-2</c:v>
                </c:pt>
                <c:pt idx="74">
                  <c:v>1.7221184E-2</c:v>
                </c:pt>
                <c:pt idx="75">
                  <c:v>1.7358762999999999E-2</c:v>
                </c:pt>
                <c:pt idx="76">
                  <c:v>1.6097520000000001E-2</c:v>
                </c:pt>
                <c:pt idx="77">
                  <c:v>1.3664931E-2</c:v>
                </c:pt>
                <c:pt idx="78">
                  <c:v>1.2542299999999999E-2</c:v>
                </c:pt>
                <c:pt idx="79">
                  <c:v>1.40850395E-2</c:v>
                </c:pt>
                <c:pt idx="80">
                  <c:v>1.6526376999999998E-2</c:v>
                </c:pt>
                <c:pt idx="81">
                  <c:v>1.6684357E-2</c:v>
                </c:pt>
                <c:pt idx="82">
                  <c:v>1.2532124E-2</c:v>
                </c:pt>
                <c:pt idx="83">
                  <c:v>5.1814610000000001E-3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8.6200000000000003E-4</c:v>
                </c:pt>
                <c:pt idx="89">
                  <c:v>3.9705816000000001E-3</c:v>
                </c:pt>
                <c:pt idx="90">
                  <c:v>5.9451045999999999E-3</c:v>
                </c:pt>
                <c:pt idx="91">
                  <c:v>7.6516806000000003E-3</c:v>
                </c:pt>
                <c:pt idx="92">
                  <c:v>9.1862119999999992E-3</c:v>
                </c:pt>
                <c:pt idx="93">
                  <c:v>1.0752187999999999E-2</c:v>
                </c:pt>
                <c:pt idx="94">
                  <c:v>1.2323222E-2</c:v>
                </c:pt>
                <c:pt idx="95">
                  <c:v>1.2907972E-2</c:v>
                </c:pt>
                <c:pt idx="96">
                  <c:v>1.3854539000000001E-2</c:v>
                </c:pt>
                <c:pt idx="97">
                  <c:v>1.4547341E-2</c:v>
                </c:pt>
                <c:pt idx="98">
                  <c:v>1.4508027999999999E-2</c:v>
                </c:pt>
                <c:pt idx="99">
                  <c:v>1.3854854E-2</c:v>
                </c:pt>
                <c:pt idx="100">
                  <c:v>1.3108369999999999E-2</c:v>
                </c:pt>
                <c:pt idx="101">
                  <c:v>1.1430199E-2</c:v>
                </c:pt>
                <c:pt idx="102">
                  <c:v>9.8662369999999999E-3</c:v>
                </c:pt>
                <c:pt idx="103">
                  <c:v>8.9235760000000008E-3</c:v>
                </c:pt>
                <c:pt idx="104">
                  <c:v>7.6383036000000001E-3</c:v>
                </c:pt>
                <c:pt idx="105">
                  <c:v>6.0081739999999998E-3</c:v>
                </c:pt>
                <c:pt idx="106">
                  <c:v>3.9554220000000001E-3</c:v>
                </c:pt>
                <c:pt idx="107">
                  <c:v>1.7405889E-3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2843-427B-B23A-8B8F5F71B25F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[3]Sheet1!$D$121:$DT$121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1.0013639E-3</c:v>
                </c:pt>
                <c:pt idx="5">
                  <c:v>1.2106872000000001E-3</c:v>
                </c:pt>
                <c:pt idx="6">
                  <c:v>1.1930927E-3</c:v>
                </c:pt>
                <c:pt idx="7">
                  <c:v>1.7169487000000001E-3</c:v>
                </c:pt>
                <c:pt idx="8">
                  <c:v>1.8645913E-3</c:v>
                </c:pt>
                <c:pt idx="9">
                  <c:v>1.1304120999999999E-3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7.2900000000000005E-4</c:v>
                </c:pt>
                <c:pt idx="14">
                  <c:v>4.0915463999999999E-3</c:v>
                </c:pt>
                <c:pt idx="15">
                  <c:v>7.2053563999999997E-3</c:v>
                </c:pt>
                <c:pt idx="16">
                  <c:v>8.8033285000000006E-3</c:v>
                </c:pt>
                <c:pt idx="17">
                  <c:v>7.4936663999999997E-3</c:v>
                </c:pt>
                <c:pt idx="18">
                  <c:v>4.2785065999999998E-3</c:v>
                </c:pt>
                <c:pt idx="19">
                  <c:v>5.1100000000000002E-5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1.0860052E-3</c:v>
                </c:pt>
                <c:pt idx="26">
                  <c:v>4.9642460000000003E-3</c:v>
                </c:pt>
                <c:pt idx="27">
                  <c:v>8.066152E-3</c:v>
                </c:pt>
                <c:pt idx="28">
                  <c:v>1.0973968000000001E-2</c:v>
                </c:pt>
                <c:pt idx="29">
                  <c:v>1.3979881E-2</c:v>
                </c:pt>
                <c:pt idx="30">
                  <c:v>1.8302133000000002E-2</c:v>
                </c:pt>
                <c:pt idx="31">
                  <c:v>2.4412090000000001E-2</c:v>
                </c:pt>
                <c:pt idx="32">
                  <c:v>3.2287594000000003E-2</c:v>
                </c:pt>
                <c:pt idx="33">
                  <c:v>4.2360090000000003E-2</c:v>
                </c:pt>
                <c:pt idx="34">
                  <c:v>5.3259279999999999E-2</c:v>
                </c:pt>
                <c:pt idx="35">
                  <c:v>6.2699534000000001E-2</c:v>
                </c:pt>
                <c:pt idx="36">
                  <c:v>6.7594719999999997E-2</c:v>
                </c:pt>
                <c:pt idx="37">
                  <c:v>6.5910354000000004E-2</c:v>
                </c:pt>
                <c:pt idx="38">
                  <c:v>5.8663930000000003E-2</c:v>
                </c:pt>
                <c:pt idx="39">
                  <c:v>4.8550844000000003E-2</c:v>
                </c:pt>
                <c:pt idx="40">
                  <c:v>3.8078220000000003E-2</c:v>
                </c:pt>
                <c:pt idx="41">
                  <c:v>2.9781627000000001E-2</c:v>
                </c:pt>
                <c:pt idx="42">
                  <c:v>2.4119245000000001E-2</c:v>
                </c:pt>
                <c:pt idx="43">
                  <c:v>2.155671E-2</c:v>
                </c:pt>
                <c:pt idx="44">
                  <c:v>2.199597E-2</c:v>
                </c:pt>
                <c:pt idx="45">
                  <c:v>2.4229461000000001E-2</c:v>
                </c:pt>
                <c:pt idx="46">
                  <c:v>2.5917282E-2</c:v>
                </c:pt>
                <c:pt idx="47">
                  <c:v>2.5641264E-2</c:v>
                </c:pt>
                <c:pt idx="48">
                  <c:v>2.4137393E-2</c:v>
                </c:pt>
                <c:pt idx="49">
                  <c:v>2.2954833000000001E-2</c:v>
                </c:pt>
                <c:pt idx="50">
                  <c:v>2.3332113000000002E-2</c:v>
                </c:pt>
                <c:pt idx="51">
                  <c:v>2.5902347999999999E-2</c:v>
                </c:pt>
                <c:pt idx="52">
                  <c:v>3.0063322E-2</c:v>
                </c:pt>
                <c:pt idx="53">
                  <c:v>3.3828734999999999E-2</c:v>
                </c:pt>
                <c:pt idx="54">
                  <c:v>3.5341659999999997E-2</c:v>
                </c:pt>
                <c:pt idx="55">
                  <c:v>3.4618568000000002E-2</c:v>
                </c:pt>
                <c:pt idx="56">
                  <c:v>3.3191106999999997E-2</c:v>
                </c:pt>
                <c:pt idx="57">
                  <c:v>3.3023387000000001E-2</c:v>
                </c:pt>
                <c:pt idx="58">
                  <c:v>3.4864317999999998E-2</c:v>
                </c:pt>
                <c:pt idx="59">
                  <c:v>3.8023185000000001E-2</c:v>
                </c:pt>
                <c:pt idx="60">
                  <c:v>4.0764864999999997E-2</c:v>
                </c:pt>
                <c:pt idx="61">
                  <c:v>4.2982920000000001E-2</c:v>
                </c:pt>
                <c:pt idx="62">
                  <c:v>4.4367213000000003E-2</c:v>
                </c:pt>
                <c:pt idx="63">
                  <c:v>4.4511635000000001E-2</c:v>
                </c:pt>
                <c:pt idx="64">
                  <c:v>4.270753E-2</c:v>
                </c:pt>
                <c:pt idx="65">
                  <c:v>3.9962918E-2</c:v>
                </c:pt>
                <c:pt idx="66">
                  <c:v>3.8742602000000001E-2</c:v>
                </c:pt>
                <c:pt idx="67">
                  <c:v>4.0414800000000001E-2</c:v>
                </c:pt>
                <c:pt idx="68">
                  <c:v>4.3255403999999997E-2</c:v>
                </c:pt>
                <c:pt idx="69">
                  <c:v>4.3113433E-2</c:v>
                </c:pt>
                <c:pt idx="70">
                  <c:v>3.7959161999999998E-2</c:v>
                </c:pt>
                <c:pt idx="71">
                  <c:v>2.9638261999999999E-2</c:v>
                </c:pt>
                <c:pt idx="72">
                  <c:v>2.2142618999999999E-2</c:v>
                </c:pt>
                <c:pt idx="73">
                  <c:v>1.7959704999999999E-2</c:v>
                </c:pt>
                <c:pt idx="74">
                  <c:v>1.7061751E-2</c:v>
                </c:pt>
                <c:pt idx="75">
                  <c:v>1.6924351000000001E-2</c:v>
                </c:pt>
                <c:pt idx="76">
                  <c:v>1.5722979000000002E-2</c:v>
                </c:pt>
                <c:pt idx="77">
                  <c:v>1.3670564E-2</c:v>
                </c:pt>
                <c:pt idx="78">
                  <c:v>1.3035394E-2</c:v>
                </c:pt>
                <c:pt idx="79">
                  <c:v>1.4957361000000001E-2</c:v>
                </c:pt>
                <c:pt idx="80">
                  <c:v>1.7580467999999998E-2</c:v>
                </c:pt>
                <c:pt idx="81">
                  <c:v>1.7704079000000001E-2</c:v>
                </c:pt>
                <c:pt idx="82">
                  <c:v>1.3369453999999999E-2</c:v>
                </c:pt>
                <c:pt idx="83">
                  <c:v>5.7824260000000002E-3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1.01E-4</c:v>
                </c:pt>
                <c:pt idx="89">
                  <c:v>2.9615227000000001E-3</c:v>
                </c:pt>
                <c:pt idx="90">
                  <c:v>4.7509809999999996E-3</c:v>
                </c:pt>
                <c:pt idx="91">
                  <c:v>6.4619654000000002E-3</c:v>
                </c:pt>
                <c:pt idx="92">
                  <c:v>8.2251909999999998E-3</c:v>
                </c:pt>
                <c:pt idx="93">
                  <c:v>1.0162411E-2</c:v>
                </c:pt>
                <c:pt idx="94">
                  <c:v>1.2145128999999999E-2</c:v>
                </c:pt>
                <c:pt idx="95">
                  <c:v>1.3099260999999999E-2</c:v>
                </c:pt>
                <c:pt idx="96">
                  <c:v>1.438967E-2</c:v>
                </c:pt>
                <c:pt idx="97">
                  <c:v>1.5316498499999999E-2</c:v>
                </c:pt>
                <c:pt idx="98">
                  <c:v>1.5412616000000001E-2</c:v>
                </c:pt>
                <c:pt idx="99">
                  <c:v>1.4803442E-2</c:v>
                </c:pt>
                <c:pt idx="100">
                  <c:v>1.402608E-2</c:v>
                </c:pt>
                <c:pt idx="101">
                  <c:v>1.2267125E-2</c:v>
                </c:pt>
                <c:pt idx="102">
                  <c:v>1.0589674E-2</c:v>
                </c:pt>
                <c:pt idx="103">
                  <c:v>9.5360589999999995E-3</c:v>
                </c:pt>
                <c:pt idx="104">
                  <c:v>8.1352089999999991E-3</c:v>
                </c:pt>
                <c:pt idx="105">
                  <c:v>6.3845413000000002E-3</c:v>
                </c:pt>
                <c:pt idx="106">
                  <c:v>4.2193839999999996E-3</c:v>
                </c:pt>
                <c:pt idx="107">
                  <c:v>1.9058755E-3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2843-427B-B23A-8B8F5F71B25F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[3]Sheet1!$D$122:$DT$122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7.7999999999999999E-4</c:v>
                </c:pt>
                <c:pt idx="4">
                  <c:v>2.081271E-3</c:v>
                </c:pt>
                <c:pt idx="5">
                  <c:v>2.2586453999999998E-3</c:v>
                </c:pt>
                <c:pt idx="6">
                  <c:v>1.8113108000000001E-3</c:v>
                </c:pt>
                <c:pt idx="7">
                  <c:v>1.6251022000000001E-3</c:v>
                </c:pt>
                <c:pt idx="8">
                  <c:v>1.1909387999999999E-3</c:v>
                </c:pt>
                <c:pt idx="9">
                  <c:v>2.1900000000000001E-4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6.5099999999999999E-4</c:v>
                </c:pt>
                <c:pt idx="14">
                  <c:v>4.1631469999999999E-3</c:v>
                </c:pt>
                <c:pt idx="15">
                  <c:v>7.4846562999999998E-3</c:v>
                </c:pt>
                <c:pt idx="16">
                  <c:v>9.3085289999999994E-3</c:v>
                </c:pt>
                <c:pt idx="17">
                  <c:v>8.1668629999999999E-3</c:v>
                </c:pt>
                <c:pt idx="18">
                  <c:v>4.9336696999999997E-3</c:v>
                </c:pt>
                <c:pt idx="19">
                  <c:v>5.6499999999999996E-4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1.1250747E-3</c:v>
                </c:pt>
                <c:pt idx="26">
                  <c:v>5.0500262999999997E-3</c:v>
                </c:pt>
                <c:pt idx="27">
                  <c:v>8.0102369999999999E-3</c:v>
                </c:pt>
                <c:pt idx="28">
                  <c:v>1.0684917E-2</c:v>
                </c:pt>
                <c:pt idx="29">
                  <c:v>1.3553143E-2</c:v>
                </c:pt>
                <c:pt idx="30">
                  <c:v>1.78473E-2</c:v>
                </c:pt>
                <c:pt idx="31">
                  <c:v>2.4037630000000001E-2</c:v>
                </c:pt>
                <c:pt idx="32">
                  <c:v>3.2022281999999999E-2</c:v>
                </c:pt>
                <c:pt idx="33">
                  <c:v>4.2117330000000001E-2</c:v>
                </c:pt>
                <c:pt idx="34">
                  <c:v>5.2998892999999998E-2</c:v>
                </c:pt>
                <c:pt idx="35">
                  <c:v>6.2439676E-2</c:v>
                </c:pt>
                <c:pt idx="36">
                  <c:v>6.7442650000000007E-2</c:v>
                </c:pt>
                <c:pt idx="37">
                  <c:v>6.5965010000000004E-2</c:v>
                </c:pt>
                <c:pt idx="38">
                  <c:v>5.8960360000000003E-2</c:v>
                </c:pt>
                <c:pt idx="39">
                  <c:v>4.9036928E-2</c:v>
                </c:pt>
                <c:pt idx="40">
                  <c:v>3.8592286000000003E-2</c:v>
                </c:pt>
                <c:pt idx="41">
                  <c:v>3.0284036E-2</c:v>
                </c:pt>
                <c:pt idx="42">
                  <c:v>2.4482035999999999E-2</c:v>
                </c:pt>
                <c:pt idx="43">
                  <c:v>2.1723165999999999E-2</c:v>
                </c:pt>
                <c:pt idx="44">
                  <c:v>2.1946660999999999E-2</c:v>
                </c:pt>
                <c:pt idx="45">
                  <c:v>2.4088020000000002E-2</c:v>
                </c:pt>
                <c:pt idx="46">
                  <c:v>2.5961148E-2</c:v>
                </c:pt>
                <c:pt idx="47">
                  <c:v>2.6034277000000002E-2</c:v>
                </c:pt>
                <c:pt idx="48">
                  <c:v>2.4768571999999999E-2</c:v>
                </c:pt>
                <c:pt idx="49">
                  <c:v>2.3450281E-2</c:v>
                </c:pt>
                <c:pt idx="50">
                  <c:v>2.3294684999999999E-2</c:v>
                </c:pt>
                <c:pt idx="51">
                  <c:v>2.5148500000000001E-2</c:v>
                </c:pt>
                <c:pt idx="52">
                  <c:v>2.880183E-2</c:v>
                </c:pt>
                <c:pt idx="53">
                  <c:v>3.2550602999999997E-2</c:v>
                </c:pt>
                <c:pt idx="54">
                  <c:v>3.4493997999999998E-2</c:v>
                </c:pt>
                <c:pt idx="55">
                  <c:v>3.4380525000000002E-2</c:v>
                </c:pt>
                <c:pt idx="56">
                  <c:v>3.3475644999999998E-2</c:v>
                </c:pt>
                <c:pt idx="57">
                  <c:v>3.3528179999999998E-2</c:v>
                </c:pt>
                <c:pt idx="58">
                  <c:v>3.5377707000000001E-2</c:v>
                </c:pt>
                <c:pt idx="59">
                  <c:v>3.8558299999999997E-2</c:v>
                </c:pt>
                <c:pt idx="60">
                  <c:v>4.1294362000000001E-2</c:v>
                </c:pt>
                <c:pt idx="61">
                  <c:v>4.3416059999999999E-2</c:v>
                </c:pt>
                <c:pt idx="62">
                  <c:v>4.4480714999999997E-2</c:v>
                </c:pt>
                <c:pt idx="63">
                  <c:v>4.4194116999999998E-2</c:v>
                </c:pt>
                <c:pt idx="64">
                  <c:v>4.2031764999999999E-2</c:v>
                </c:pt>
                <c:pt idx="65">
                  <c:v>3.9124581999999998E-2</c:v>
                </c:pt>
                <c:pt idx="66">
                  <c:v>3.7857179999999997E-2</c:v>
                </c:pt>
                <c:pt idx="67">
                  <c:v>3.963154E-2</c:v>
                </c:pt>
                <c:pt idx="68">
                  <c:v>4.2875259999999998E-2</c:v>
                </c:pt>
                <c:pt idx="69">
                  <c:v>4.347459E-2</c:v>
                </c:pt>
                <c:pt idx="70">
                  <c:v>3.9128717E-2</c:v>
                </c:pt>
                <c:pt idx="71">
                  <c:v>3.1263634999999998E-2</c:v>
                </c:pt>
                <c:pt idx="72">
                  <c:v>2.3600735000000001E-2</c:v>
                </c:pt>
                <c:pt idx="73">
                  <c:v>1.8689510999999999E-2</c:v>
                </c:pt>
                <c:pt idx="74">
                  <c:v>1.6868252E-2</c:v>
                </c:pt>
                <c:pt idx="75">
                  <c:v>1.6012829999999999E-2</c:v>
                </c:pt>
                <c:pt idx="76">
                  <c:v>1.4595474000000001E-2</c:v>
                </c:pt>
                <c:pt idx="77">
                  <c:v>1.2808013E-2</c:v>
                </c:pt>
                <c:pt idx="78">
                  <c:v>1.2658669000000001E-2</c:v>
                </c:pt>
                <c:pt idx="79">
                  <c:v>1.4899117999999999E-2</c:v>
                </c:pt>
                <c:pt idx="80">
                  <c:v>1.7501988E-2</c:v>
                </c:pt>
                <c:pt idx="81">
                  <c:v>1.7371082999999999E-2</c:v>
                </c:pt>
                <c:pt idx="82">
                  <c:v>1.2769897000000001E-2</c:v>
                </c:pt>
                <c:pt idx="83">
                  <c:v>5.0826939999999996E-3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6.02E-4</c:v>
                </c:pt>
                <c:pt idx="89">
                  <c:v>3.6743549000000002E-3</c:v>
                </c:pt>
                <c:pt idx="90">
                  <c:v>5.6701386000000001E-3</c:v>
                </c:pt>
                <c:pt idx="91">
                  <c:v>7.581684E-3</c:v>
                </c:pt>
                <c:pt idx="92">
                  <c:v>9.5102510000000008E-3</c:v>
                </c:pt>
                <c:pt idx="93">
                  <c:v>1.1518666E-2</c:v>
                </c:pt>
                <c:pt idx="94">
                  <c:v>1.3460946999999999E-2</c:v>
                </c:pt>
                <c:pt idx="95">
                  <c:v>1.420453E-2</c:v>
                </c:pt>
                <c:pt idx="96">
                  <c:v>1.5078607000000001E-2</c:v>
                </c:pt>
                <c:pt idx="97">
                  <c:v>1.5446319E-2</c:v>
                </c:pt>
                <c:pt idx="98">
                  <c:v>1.4938974000000001E-2</c:v>
                </c:pt>
                <c:pt idx="99">
                  <c:v>1.3811498E-2</c:v>
                </c:pt>
                <c:pt idx="100">
                  <c:v>1.2694205E-2</c:v>
                </c:pt>
                <c:pt idx="101">
                  <c:v>1.0848422E-2</c:v>
                </c:pt>
                <c:pt idx="102">
                  <c:v>9.1246560000000001E-3</c:v>
                </c:pt>
                <c:pt idx="103">
                  <c:v>8.1656590000000005E-3</c:v>
                </c:pt>
                <c:pt idx="104">
                  <c:v>6.9536705999999997E-3</c:v>
                </c:pt>
                <c:pt idx="105">
                  <c:v>5.4528485000000003E-3</c:v>
                </c:pt>
                <c:pt idx="106">
                  <c:v>3.5720679999999999E-3</c:v>
                </c:pt>
                <c:pt idx="107">
                  <c:v>1.5547217E-3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2843-427B-B23A-8B8F5F71B25F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[3]Sheet1!$D$123:$DT$123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4.46E-4</c:v>
                </c:pt>
                <c:pt idx="4">
                  <c:v>1.2459839999999999E-3</c:v>
                </c:pt>
                <c:pt idx="5">
                  <c:v>1.2289131999999999E-3</c:v>
                </c:pt>
                <c:pt idx="6">
                  <c:v>1.1295278E-3</c:v>
                </c:pt>
                <c:pt idx="7">
                  <c:v>1.6777377999999999E-3</c:v>
                </c:pt>
                <c:pt idx="8">
                  <c:v>1.8941552999999999E-3</c:v>
                </c:pt>
                <c:pt idx="9">
                  <c:v>1.1285134E-3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5.5000000000000003E-4</c:v>
                </c:pt>
                <c:pt idx="14">
                  <c:v>3.8028148000000001E-3</c:v>
                </c:pt>
                <c:pt idx="15">
                  <c:v>6.9763960000000002E-3</c:v>
                </c:pt>
                <c:pt idx="16">
                  <c:v>8.7971330000000004E-3</c:v>
                </c:pt>
                <c:pt idx="17">
                  <c:v>7.7796560000000002E-3</c:v>
                </c:pt>
                <c:pt idx="18">
                  <c:v>4.7758200000000001E-3</c:v>
                </c:pt>
                <c:pt idx="19">
                  <c:v>6.8900000000000005E-4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1.1410703E-3</c:v>
                </c:pt>
                <c:pt idx="26">
                  <c:v>5.1720209999999997E-3</c:v>
                </c:pt>
                <c:pt idx="27">
                  <c:v>8.2551259999999998E-3</c:v>
                </c:pt>
                <c:pt idx="28">
                  <c:v>1.0948996000000001E-2</c:v>
                </c:pt>
                <c:pt idx="29">
                  <c:v>1.3784141999999999E-2</c:v>
                </c:pt>
                <c:pt idx="30">
                  <c:v>1.8068979999999998E-2</c:v>
                </c:pt>
                <c:pt idx="31">
                  <c:v>2.4206769999999999E-2</c:v>
                </c:pt>
                <c:pt idx="32">
                  <c:v>3.2018457E-2</c:v>
                </c:pt>
                <c:pt idx="33">
                  <c:v>4.1852159999999999E-2</c:v>
                </c:pt>
                <c:pt idx="34">
                  <c:v>5.2449808000000001E-2</c:v>
                </c:pt>
                <c:pt idx="35">
                  <c:v>6.1798039999999999E-2</c:v>
                </c:pt>
                <c:pt idx="36">
                  <c:v>6.7021849999999994E-2</c:v>
                </c:pt>
                <c:pt idx="37">
                  <c:v>6.6105306000000003E-2</c:v>
                </c:pt>
                <c:pt idx="38">
                  <c:v>5.969729E-2</c:v>
                </c:pt>
                <c:pt idx="39">
                  <c:v>5.0086475999999998E-2</c:v>
                </c:pt>
                <c:pt idx="40">
                  <c:v>3.9563604000000002E-2</c:v>
                </c:pt>
                <c:pt idx="41">
                  <c:v>3.0903884999999999E-2</c:v>
                </c:pt>
                <c:pt idx="42">
                  <c:v>2.4871955000000001E-2</c:v>
                </c:pt>
                <c:pt idx="43">
                  <c:v>2.2085480000000001E-2</c:v>
                </c:pt>
                <c:pt idx="44">
                  <c:v>2.2395719000000001E-2</c:v>
                </c:pt>
                <c:pt idx="45">
                  <c:v>2.4531264000000001E-2</c:v>
                </c:pt>
                <c:pt idx="46">
                  <c:v>2.6236780000000001E-2</c:v>
                </c:pt>
                <c:pt idx="47">
                  <c:v>2.6010595000000001E-2</c:v>
                </c:pt>
                <c:pt idx="48">
                  <c:v>2.4446796999999999E-2</c:v>
                </c:pt>
                <c:pt idx="49">
                  <c:v>2.2965668000000002E-2</c:v>
                </c:pt>
                <c:pt idx="50">
                  <c:v>2.2781918000000002E-2</c:v>
                </c:pt>
                <c:pt idx="51">
                  <c:v>2.4760575999999999E-2</c:v>
                </c:pt>
                <c:pt idx="52">
                  <c:v>2.8664150999999999E-2</c:v>
                </c:pt>
                <c:pt idx="53">
                  <c:v>3.2677486999999998E-2</c:v>
                </c:pt>
                <c:pt idx="54">
                  <c:v>3.4835709999999999E-2</c:v>
                </c:pt>
                <c:pt idx="55">
                  <c:v>3.4870364000000001E-2</c:v>
                </c:pt>
                <c:pt idx="56">
                  <c:v>3.4031014999999998E-2</c:v>
                </c:pt>
                <c:pt idx="57">
                  <c:v>3.4026969999999997E-2</c:v>
                </c:pt>
                <c:pt idx="58">
                  <c:v>3.5652459999999997E-2</c:v>
                </c:pt>
                <c:pt idx="59">
                  <c:v>3.8434014000000002E-2</c:v>
                </c:pt>
                <c:pt idx="60">
                  <c:v>4.0773931999999999E-2</c:v>
                </c:pt>
                <c:pt idx="61">
                  <c:v>4.2762432000000003E-2</c:v>
                </c:pt>
                <c:pt idx="62">
                  <c:v>4.4044079999999999E-2</c:v>
                </c:pt>
                <c:pt idx="63">
                  <c:v>4.419066E-2</c:v>
                </c:pt>
                <c:pt idx="64">
                  <c:v>4.2499729999999999E-2</c:v>
                </c:pt>
                <c:pt idx="65">
                  <c:v>3.9966024000000003E-2</c:v>
                </c:pt>
                <c:pt idx="66">
                  <c:v>3.9036807E-2</c:v>
                </c:pt>
                <c:pt idx="67">
                  <c:v>4.1103960000000002E-2</c:v>
                </c:pt>
                <c:pt idx="68">
                  <c:v>4.4362060000000002E-2</c:v>
                </c:pt>
                <c:pt idx="69">
                  <c:v>4.4396247999999999E-2</c:v>
                </c:pt>
                <c:pt idx="70">
                  <c:v>3.8951337000000003E-2</c:v>
                </c:pt>
                <c:pt idx="71">
                  <c:v>3.0002020000000001E-2</c:v>
                </c:pt>
                <c:pt idx="72">
                  <c:v>2.1947966999999999E-2</c:v>
                </c:pt>
                <c:pt idx="73">
                  <c:v>1.7587073000000002E-2</c:v>
                </c:pt>
                <c:pt idx="74">
                  <c:v>1.6893315999999999E-2</c:v>
                </c:pt>
                <c:pt idx="75">
                  <c:v>1.7045455000000001E-2</c:v>
                </c:pt>
                <c:pt idx="76">
                  <c:v>1.6007816000000001E-2</c:v>
                </c:pt>
                <c:pt idx="77">
                  <c:v>1.3960514E-2</c:v>
                </c:pt>
                <c:pt idx="78">
                  <c:v>1.31903E-2</c:v>
                </c:pt>
                <c:pt idx="79">
                  <c:v>1.4829073999999999E-2</c:v>
                </c:pt>
                <c:pt idx="80">
                  <c:v>1.7029315E-2</c:v>
                </c:pt>
                <c:pt idx="81">
                  <c:v>1.6754286E-2</c:v>
                </c:pt>
                <c:pt idx="82">
                  <c:v>1.221555E-2</c:v>
                </c:pt>
                <c:pt idx="83">
                  <c:v>4.7206560000000002E-3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1.6118516000000001E-3</c:v>
                </c:pt>
                <c:pt idx="89">
                  <c:v>4.609475E-3</c:v>
                </c:pt>
                <c:pt idx="90">
                  <c:v>6.3354116999999998E-3</c:v>
                </c:pt>
                <c:pt idx="91">
                  <c:v>7.7465329999999999E-3</c:v>
                </c:pt>
                <c:pt idx="92">
                  <c:v>9.0225789999999993E-3</c:v>
                </c:pt>
                <c:pt idx="93">
                  <c:v>1.0438882999999999E-2</c:v>
                </c:pt>
                <c:pt idx="94">
                  <c:v>1.1977099999999999E-2</c:v>
                </c:pt>
                <c:pt idx="95">
                  <c:v>1.2565234999999999E-2</c:v>
                </c:pt>
                <c:pt idx="96">
                  <c:v>1.3607503E-2</c:v>
                </c:pt>
                <c:pt idx="97">
                  <c:v>1.4432165E-2</c:v>
                </c:pt>
                <c:pt idx="98">
                  <c:v>1.4538774000000001E-2</c:v>
                </c:pt>
                <c:pt idx="99">
                  <c:v>1.40402615E-2</c:v>
                </c:pt>
                <c:pt idx="100">
                  <c:v>1.3478713999999999E-2</c:v>
                </c:pt>
                <c:pt idx="101">
                  <c:v>1.1961911E-2</c:v>
                </c:pt>
                <c:pt idx="102">
                  <c:v>1.0486066E-2</c:v>
                </c:pt>
                <c:pt idx="103">
                  <c:v>9.6169649999999999E-3</c:v>
                </c:pt>
                <c:pt idx="104">
                  <c:v>8.3583560000000008E-3</c:v>
                </c:pt>
                <c:pt idx="105">
                  <c:v>6.7012649999999997E-3</c:v>
                </c:pt>
                <c:pt idx="106">
                  <c:v>4.5736142999999998E-3</c:v>
                </c:pt>
                <c:pt idx="107">
                  <c:v>2.2245755000000001E-3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2843-427B-B23A-8B8F5F71B25F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[3]Sheet1!$D$124:$DT$124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2.5500000000000002E-4</c:v>
                </c:pt>
                <c:pt idx="4">
                  <c:v>9.1100000000000003E-4</c:v>
                </c:pt>
                <c:pt idx="5">
                  <c:v>1.0797231999999999E-3</c:v>
                </c:pt>
                <c:pt idx="6">
                  <c:v>1.1834748E-3</c:v>
                </c:pt>
                <c:pt idx="7">
                  <c:v>1.7354435999999999E-3</c:v>
                </c:pt>
                <c:pt idx="8">
                  <c:v>1.6965610000000001E-3</c:v>
                </c:pt>
                <c:pt idx="9">
                  <c:v>7.5900000000000002E-4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1.0692687E-3</c:v>
                </c:pt>
                <c:pt idx="14">
                  <c:v>4.3696580000000002E-3</c:v>
                </c:pt>
                <c:pt idx="15">
                  <c:v>7.3477710000000003E-3</c:v>
                </c:pt>
                <c:pt idx="16">
                  <c:v>8.8439420000000005E-3</c:v>
                </c:pt>
                <c:pt idx="17">
                  <c:v>7.54436E-3</c:v>
                </c:pt>
                <c:pt idx="18">
                  <c:v>4.3983646000000003E-3</c:v>
                </c:pt>
                <c:pt idx="19">
                  <c:v>2.8499999999999999E-4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1.0675815999999999E-3</c:v>
                </c:pt>
                <c:pt idx="26">
                  <c:v>5.1809279999999996E-3</c:v>
                </c:pt>
                <c:pt idx="27">
                  <c:v>8.3443349999999996E-3</c:v>
                </c:pt>
                <c:pt idx="28">
                  <c:v>1.1168742000000001E-2</c:v>
                </c:pt>
                <c:pt idx="29">
                  <c:v>1.4149656E-2</c:v>
                </c:pt>
                <c:pt idx="30">
                  <c:v>1.8465453999999999E-2</c:v>
                </c:pt>
                <c:pt idx="31">
                  <c:v>2.4462948000000002E-2</c:v>
                </c:pt>
                <c:pt idx="32">
                  <c:v>3.2077696000000003E-2</c:v>
                </c:pt>
                <c:pt idx="33">
                  <c:v>4.1885270000000002E-2</c:v>
                </c:pt>
                <c:pt idx="34">
                  <c:v>5.277917E-2</c:v>
                </c:pt>
                <c:pt idx="35">
                  <c:v>6.2581494000000001E-2</c:v>
                </c:pt>
                <c:pt idx="36">
                  <c:v>6.8120755000000005E-2</c:v>
                </c:pt>
                <c:pt idx="37">
                  <c:v>6.7039979999999999E-2</c:v>
                </c:pt>
                <c:pt idx="38">
                  <c:v>6.0106367000000001E-2</c:v>
                </c:pt>
                <c:pt idx="39">
                  <c:v>4.9928866000000002E-2</c:v>
                </c:pt>
                <c:pt idx="40">
                  <c:v>3.9092146000000001E-2</c:v>
                </c:pt>
                <c:pt idx="41">
                  <c:v>3.0455507E-2</c:v>
                </c:pt>
                <c:pt idx="42">
                  <c:v>2.4525529000000001E-2</c:v>
                </c:pt>
                <c:pt idx="43">
                  <c:v>2.1730461999999999E-2</c:v>
                </c:pt>
                <c:pt idx="44">
                  <c:v>2.1924643000000001E-2</c:v>
                </c:pt>
                <c:pt idx="45">
                  <c:v>2.3978020999999999E-2</c:v>
                </c:pt>
                <c:pt idx="46">
                  <c:v>2.5715595000000001E-2</c:v>
                </c:pt>
                <c:pt idx="47">
                  <c:v>2.5699316E-2</c:v>
                </c:pt>
                <c:pt idx="48">
                  <c:v>2.4488207000000001E-2</c:v>
                </c:pt>
                <c:pt idx="49">
                  <c:v>2.3340274000000001E-2</c:v>
                </c:pt>
                <c:pt idx="50">
                  <c:v>2.3408864000000001E-2</c:v>
                </c:pt>
                <c:pt idx="51">
                  <c:v>2.5415696000000002E-2</c:v>
                </c:pt>
                <c:pt idx="52">
                  <c:v>2.9118363000000001E-2</c:v>
                </c:pt>
                <c:pt idx="53">
                  <c:v>3.2777212999999999E-2</c:v>
                </c:pt>
                <c:pt idx="54">
                  <c:v>3.4552093999999998E-2</c:v>
                </c:pt>
                <c:pt idx="55">
                  <c:v>3.4223040000000003E-2</c:v>
                </c:pt>
                <c:pt idx="56">
                  <c:v>3.3128052999999998E-2</c:v>
                </c:pt>
                <c:pt idx="57">
                  <c:v>3.3159337999999997E-2</c:v>
                </c:pt>
                <c:pt idx="58">
                  <c:v>3.5256429999999998E-2</c:v>
                </c:pt>
                <c:pt idx="59">
                  <c:v>3.8804498E-2</c:v>
                </c:pt>
                <c:pt idx="60">
                  <c:v>4.1851661999999998E-2</c:v>
                </c:pt>
                <c:pt idx="61">
                  <c:v>4.4060255999999999E-2</c:v>
                </c:pt>
                <c:pt idx="62">
                  <c:v>4.5037689999999998E-2</c:v>
                </c:pt>
                <c:pt idx="63">
                  <c:v>4.4581610000000001E-2</c:v>
                </c:pt>
                <c:pt idx="64">
                  <c:v>4.229285E-2</c:v>
                </c:pt>
                <c:pt idx="65">
                  <c:v>3.9296888000000002E-2</c:v>
                </c:pt>
                <c:pt idx="66">
                  <c:v>3.8017545E-2</c:v>
                </c:pt>
                <c:pt idx="67">
                  <c:v>3.9781160000000003E-2</c:v>
                </c:pt>
                <c:pt idx="68">
                  <c:v>4.2926289999999999E-2</c:v>
                </c:pt>
                <c:pt idx="69">
                  <c:v>4.3235900000000001E-2</c:v>
                </c:pt>
                <c:pt idx="70">
                  <c:v>3.8536000000000001E-2</c:v>
                </c:pt>
                <c:pt idx="71">
                  <c:v>3.0499968999999998E-2</c:v>
                </c:pt>
                <c:pt idx="72">
                  <c:v>2.3046480000000001E-2</c:v>
                </c:pt>
                <c:pt idx="73">
                  <c:v>1.8672382000000001E-2</c:v>
                </c:pt>
                <c:pt idx="74">
                  <c:v>1.7452516000000001E-2</c:v>
                </c:pt>
                <c:pt idx="75">
                  <c:v>1.6943796000000001E-2</c:v>
                </c:pt>
                <c:pt idx="76">
                  <c:v>1.5423987E-2</c:v>
                </c:pt>
                <c:pt idx="77">
                  <c:v>1.3136026E-2</c:v>
                </c:pt>
                <c:pt idx="78">
                  <c:v>1.2426886999999999E-2</c:v>
                </c:pt>
                <c:pt idx="79">
                  <c:v>1.4439544E-2</c:v>
                </c:pt>
                <c:pt idx="80">
                  <c:v>1.7217402999999999E-2</c:v>
                </c:pt>
                <c:pt idx="81">
                  <c:v>1.7463590000000001E-2</c:v>
                </c:pt>
                <c:pt idx="82">
                  <c:v>1.3133654E-2</c:v>
                </c:pt>
                <c:pt idx="83">
                  <c:v>5.4536704E-3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3.4200000000000002E-4</c:v>
                </c:pt>
                <c:pt idx="89">
                  <c:v>3.4744210000000001E-3</c:v>
                </c:pt>
                <c:pt idx="90">
                  <c:v>5.5139350000000002E-3</c:v>
                </c:pt>
                <c:pt idx="91">
                  <c:v>7.5829764999999997E-3</c:v>
                </c:pt>
                <c:pt idx="92">
                  <c:v>9.6509530000000003E-3</c:v>
                </c:pt>
                <c:pt idx="93">
                  <c:v>1.1743936999999999E-2</c:v>
                </c:pt>
                <c:pt idx="94">
                  <c:v>1.3669663E-2</c:v>
                </c:pt>
                <c:pt idx="95">
                  <c:v>1.4274970999999999E-2</c:v>
                </c:pt>
                <c:pt idx="96">
                  <c:v>1.5013744000000001E-2</c:v>
                </c:pt>
                <c:pt idx="97">
                  <c:v>1.5278513000000001E-2</c:v>
                </c:pt>
                <c:pt idx="98">
                  <c:v>1.4731305E-2</c:v>
                </c:pt>
                <c:pt idx="99">
                  <c:v>1.3592679E-2</c:v>
                </c:pt>
                <c:pt idx="100">
                  <c:v>1.2483918E-2</c:v>
                </c:pt>
                <c:pt idx="101">
                  <c:v>1.0519722E-2</c:v>
                </c:pt>
                <c:pt idx="102">
                  <c:v>8.8542150000000003E-3</c:v>
                </c:pt>
                <c:pt idx="103">
                  <c:v>7.9229420000000005E-3</c:v>
                </c:pt>
                <c:pt idx="104">
                  <c:v>6.7315129999999997E-3</c:v>
                </c:pt>
                <c:pt idx="105">
                  <c:v>5.2468159999999996E-3</c:v>
                </c:pt>
                <c:pt idx="106">
                  <c:v>3.3788832000000001E-3</c:v>
                </c:pt>
                <c:pt idx="107">
                  <c:v>1.4175365E-3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2843-427B-B23A-8B8F5F71B25F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[3]Sheet1!$D$125:$DT$125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8.5899999999999995E-4</c:v>
                </c:pt>
                <c:pt idx="5">
                  <c:v>1.2960902E-3</c:v>
                </c:pt>
                <c:pt idx="6">
                  <c:v>1.5947635999999999E-3</c:v>
                </c:pt>
                <c:pt idx="7">
                  <c:v>2.09458E-3</c:v>
                </c:pt>
                <c:pt idx="8">
                  <c:v>1.8756037E-3</c:v>
                </c:pt>
                <c:pt idx="9">
                  <c:v>7.3999999999999999E-4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1.0536743E-3</c:v>
                </c:pt>
                <c:pt idx="14">
                  <c:v>4.4885949999999997E-3</c:v>
                </c:pt>
                <c:pt idx="15">
                  <c:v>7.4739526000000001E-3</c:v>
                </c:pt>
                <c:pt idx="16">
                  <c:v>8.8807250000000008E-3</c:v>
                </c:pt>
                <c:pt idx="17">
                  <c:v>7.4654374999999999E-3</c:v>
                </c:pt>
                <c:pt idx="18">
                  <c:v>4.2320680000000003E-3</c:v>
                </c:pt>
                <c:pt idx="19">
                  <c:v>6.7899999999999997E-5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1.2866986E-3</c:v>
                </c:pt>
                <c:pt idx="26">
                  <c:v>5.1579173000000002E-3</c:v>
                </c:pt>
                <c:pt idx="27">
                  <c:v>8.0468710000000006E-3</c:v>
                </c:pt>
                <c:pt idx="28">
                  <c:v>1.0795538E-2</c:v>
                </c:pt>
                <c:pt idx="29">
                  <c:v>1.3948079E-2</c:v>
                </c:pt>
                <c:pt idx="30">
                  <c:v>1.8585478999999999E-2</c:v>
                </c:pt>
                <c:pt idx="31">
                  <c:v>2.4911018E-2</c:v>
                </c:pt>
                <c:pt idx="32">
                  <c:v>3.2714244000000003E-2</c:v>
                </c:pt>
                <c:pt idx="33">
                  <c:v>4.2580965999999998E-2</c:v>
                </c:pt>
                <c:pt idx="34">
                  <c:v>5.3411647999999999E-2</c:v>
                </c:pt>
                <c:pt idx="35">
                  <c:v>6.3067310000000001E-2</c:v>
                </c:pt>
                <c:pt idx="36">
                  <c:v>6.8388039999999997E-2</c:v>
                </c:pt>
                <c:pt idx="37">
                  <c:v>6.7106789999999999E-2</c:v>
                </c:pt>
                <c:pt idx="38">
                  <c:v>6.0093912999999999E-2</c:v>
                </c:pt>
                <c:pt idx="39">
                  <c:v>4.9987429999999999E-2</c:v>
                </c:pt>
                <c:pt idx="40">
                  <c:v>3.9328439999999999E-2</c:v>
                </c:pt>
                <c:pt idx="41">
                  <c:v>3.0875709000000001E-2</c:v>
                </c:pt>
                <c:pt idx="42">
                  <c:v>2.5110246999999999E-2</c:v>
                </c:pt>
                <c:pt idx="43">
                  <c:v>2.2358043000000001E-2</c:v>
                </c:pt>
                <c:pt idx="44">
                  <c:v>2.2389915E-2</c:v>
                </c:pt>
                <c:pt idx="45">
                  <c:v>2.4118131000000001E-2</c:v>
                </c:pt>
                <c:pt idx="46">
                  <c:v>2.5536053E-2</c:v>
                </c:pt>
                <c:pt idx="47">
                  <c:v>2.5344375999999998E-2</c:v>
                </c:pt>
                <c:pt idx="48">
                  <c:v>2.4092104E-2</c:v>
                </c:pt>
                <c:pt idx="49">
                  <c:v>2.2999313E-2</c:v>
                </c:pt>
                <c:pt idx="50">
                  <c:v>2.3144306999999999E-2</c:v>
                </c:pt>
                <c:pt idx="51">
                  <c:v>2.5248871999999999E-2</c:v>
                </c:pt>
                <c:pt idx="52">
                  <c:v>2.9173485999999998E-2</c:v>
                </c:pt>
                <c:pt idx="53">
                  <c:v>3.3185939999999997E-2</c:v>
                </c:pt>
                <c:pt idx="54">
                  <c:v>3.5354663000000001E-2</c:v>
                </c:pt>
                <c:pt idx="55">
                  <c:v>3.5283763000000003E-2</c:v>
                </c:pt>
                <c:pt idx="56">
                  <c:v>3.4069926E-2</c:v>
                </c:pt>
                <c:pt idx="57">
                  <c:v>3.3624604000000002E-2</c:v>
                </c:pt>
                <c:pt idx="58">
                  <c:v>3.5098810000000001E-2</c:v>
                </c:pt>
                <c:pt idx="59">
                  <c:v>3.8249217000000002E-2</c:v>
                </c:pt>
                <c:pt idx="60">
                  <c:v>4.1269682000000002E-2</c:v>
                </c:pt>
                <c:pt idx="61">
                  <c:v>4.3769855000000003E-2</c:v>
                </c:pt>
                <c:pt idx="62">
                  <c:v>4.5084525E-2</c:v>
                </c:pt>
                <c:pt idx="63">
                  <c:v>4.4822153000000003E-2</c:v>
                </c:pt>
                <c:pt idx="64">
                  <c:v>4.2562234999999997E-2</c:v>
                </c:pt>
                <c:pt idx="65">
                  <c:v>3.9594203000000001E-2</c:v>
                </c:pt>
                <c:pt idx="66">
                  <c:v>3.8502710000000002E-2</c:v>
                </c:pt>
                <c:pt idx="67">
                  <c:v>4.0625766000000001E-2</c:v>
                </c:pt>
                <c:pt idx="68">
                  <c:v>4.4003349999999997E-2</c:v>
                </c:pt>
                <c:pt idx="69">
                  <c:v>4.4126205000000002E-2</c:v>
                </c:pt>
                <c:pt idx="70">
                  <c:v>3.8702775000000002E-2</c:v>
                </c:pt>
                <c:pt idx="71">
                  <c:v>2.9728204000000001E-2</c:v>
                </c:pt>
                <c:pt idx="72">
                  <c:v>2.1650440999999999E-2</c:v>
                </c:pt>
                <c:pt idx="73">
                  <c:v>1.734101E-2</c:v>
                </c:pt>
                <c:pt idx="74">
                  <c:v>1.6827615000000001E-2</c:v>
                </c:pt>
                <c:pt idx="75">
                  <c:v>1.7318752E-2</c:v>
                </c:pt>
                <c:pt idx="76">
                  <c:v>1.6658264999999998E-2</c:v>
                </c:pt>
                <c:pt idx="77">
                  <c:v>1.4800995000000001E-2</c:v>
                </c:pt>
                <c:pt idx="78">
                  <c:v>1.3821606E-2</c:v>
                </c:pt>
                <c:pt idx="79">
                  <c:v>1.4886218999999999E-2</c:v>
                </c:pt>
                <c:pt idx="80">
                  <c:v>1.6464590000000001E-2</c:v>
                </c:pt>
                <c:pt idx="81">
                  <c:v>1.5929502000000002E-2</c:v>
                </c:pt>
                <c:pt idx="82">
                  <c:v>1.16636185E-2</c:v>
                </c:pt>
                <c:pt idx="83">
                  <c:v>4.7621685000000004E-3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9.4200000000000002E-4</c:v>
                </c:pt>
                <c:pt idx="89">
                  <c:v>3.7800577000000001E-3</c:v>
                </c:pt>
                <c:pt idx="90">
                  <c:v>5.5932244000000001E-3</c:v>
                </c:pt>
                <c:pt idx="91">
                  <c:v>7.3225955000000001E-3</c:v>
                </c:pt>
                <c:pt idx="92">
                  <c:v>9.0282520000000005E-3</c:v>
                </c:pt>
                <c:pt idx="93">
                  <c:v>1.088186E-2</c:v>
                </c:pt>
                <c:pt idx="94">
                  <c:v>1.2813623E-2</c:v>
                </c:pt>
                <c:pt idx="95">
                  <c:v>1.3618682E-2</c:v>
                </c:pt>
                <c:pt idx="96">
                  <c:v>1.4742857999999999E-2</c:v>
                </c:pt>
                <c:pt idx="97">
                  <c:v>1.5491339E-2</c:v>
                </c:pt>
                <c:pt idx="98">
                  <c:v>1.5365135E-2</c:v>
                </c:pt>
                <c:pt idx="99">
                  <c:v>1.4526403E-2</c:v>
                </c:pt>
                <c:pt idx="100">
                  <c:v>1.3547068000000001E-2</c:v>
                </c:pt>
                <c:pt idx="101">
                  <c:v>1.1709492E-2</c:v>
                </c:pt>
                <c:pt idx="102">
                  <c:v>9.8709620000000005E-3</c:v>
                </c:pt>
                <c:pt idx="103">
                  <c:v>8.7191760000000004E-3</c:v>
                </c:pt>
                <c:pt idx="104">
                  <c:v>7.2724549999999997E-3</c:v>
                </c:pt>
                <c:pt idx="105">
                  <c:v>5.5246050000000001E-3</c:v>
                </c:pt>
                <c:pt idx="106">
                  <c:v>3.3995347999999999E-3</c:v>
                </c:pt>
                <c:pt idx="107">
                  <c:v>1.143224E-3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2843-427B-B23A-8B8F5F71B25F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[3]Sheet1!$D$126:$DT$126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4.0099999999999999E-4</c:v>
                </c:pt>
                <c:pt idx="4">
                  <c:v>1.5088791999999999E-3</c:v>
                </c:pt>
                <c:pt idx="5">
                  <c:v>1.9413611E-3</c:v>
                </c:pt>
                <c:pt idx="6">
                  <c:v>2.0047481999999998E-3</c:v>
                </c:pt>
                <c:pt idx="7">
                  <c:v>2.1431624999999998E-3</c:v>
                </c:pt>
                <c:pt idx="8">
                  <c:v>1.6115591000000001E-3</c:v>
                </c:pt>
                <c:pt idx="9">
                  <c:v>3.2200000000000002E-4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8.6200000000000003E-4</c:v>
                </c:pt>
                <c:pt idx="14">
                  <c:v>4.2403796999999997E-3</c:v>
                </c:pt>
                <c:pt idx="15">
                  <c:v>7.2857649999999996E-3</c:v>
                </c:pt>
                <c:pt idx="16">
                  <c:v>8.8654830000000004E-3</c:v>
                </c:pt>
                <c:pt idx="17">
                  <c:v>7.6775929999999999E-3</c:v>
                </c:pt>
                <c:pt idx="18">
                  <c:v>4.7065249999999996E-3</c:v>
                </c:pt>
                <c:pt idx="19">
                  <c:v>6.8199999999999999E-4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6.0700000000000001E-4</c:v>
                </c:pt>
                <c:pt idx="26">
                  <c:v>4.7532069999999997E-3</c:v>
                </c:pt>
                <c:pt idx="27">
                  <c:v>8.0498719999999996E-3</c:v>
                </c:pt>
                <c:pt idx="28">
                  <c:v>1.1149470999999999E-2</c:v>
                </c:pt>
                <c:pt idx="29">
                  <c:v>1.4492239000000001E-2</c:v>
                </c:pt>
                <c:pt idx="30">
                  <c:v>1.9215540999999999E-2</c:v>
                </c:pt>
                <c:pt idx="31">
                  <c:v>2.5574006E-2</c:v>
                </c:pt>
                <c:pt idx="32">
                  <c:v>3.3325540000000001E-2</c:v>
                </c:pt>
                <c:pt idx="33">
                  <c:v>4.2983145E-2</c:v>
                </c:pt>
                <c:pt idx="34">
                  <c:v>5.3534579999999998E-2</c:v>
                </c:pt>
                <c:pt idx="35">
                  <c:v>6.2983899999999995E-2</c:v>
                </c:pt>
                <c:pt idx="36">
                  <c:v>6.8281700000000001E-2</c:v>
                </c:pt>
                <c:pt idx="37">
                  <c:v>6.709147E-2</c:v>
                </c:pt>
                <c:pt idx="38">
                  <c:v>6.0153287E-2</c:v>
                </c:pt>
                <c:pt idx="39">
                  <c:v>5.0093748E-2</c:v>
                </c:pt>
                <c:pt idx="40">
                  <c:v>3.9494491999999999E-2</c:v>
                </c:pt>
                <c:pt idx="41">
                  <c:v>3.1063024000000002E-2</c:v>
                </c:pt>
                <c:pt idx="42">
                  <c:v>2.5288143999999999E-2</c:v>
                </c:pt>
                <c:pt idx="43">
                  <c:v>2.2571919999999999E-2</c:v>
                </c:pt>
                <c:pt idx="44">
                  <c:v>2.2706512000000002E-2</c:v>
                </c:pt>
                <c:pt idx="45">
                  <c:v>2.4547026999999999E-2</c:v>
                </c:pt>
                <c:pt idx="46">
                  <c:v>2.5910467E-2</c:v>
                </c:pt>
                <c:pt idx="47">
                  <c:v>2.5524475000000001E-2</c:v>
                </c:pt>
                <c:pt idx="48">
                  <c:v>2.4106069000000001E-2</c:v>
                </c:pt>
                <c:pt idx="49">
                  <c:v>2.3038782000000001E-2</c:v>
                </c:pt>
                <c:pt idx="50">
                  <c:v>2.3344137000000001E-2</c:v>
                </c:pt>
                <c:pt idx="51">
                  <c:v>2.5569954999999998E-2</c:v>
                </c:pt>
                <c:pt idx="52">
                  <c:v>2.9335948000000001E-2</c:v>
                </c:pt>
                <c:pt idx="53">
                  <c:v>3.2980985999999997E-2</c:v>
                </c:pt>
                <c:pt idx="54">
                  <c:v>3.4719963E-2</c:v>
                </c:pt>
                <c:pt idx="55">
                  <c:v>3.4428383999999999E-2</c:v>
                </c:pt>
                <c:pt idx="56">
                  <c:v>3.3414375000000003E-2</c:v>
                </c:pt>
                <c:pt idx="57">
                  <c:v>3.3441609999999997E-2</c:v>
                </c:pt>
                <c:pt idx="58">
                  <c:v>3.5264150000000001E-2</c:v>
                </c:pt>
                <c:pt idx="59">
                  <c:v>3.8270365000000001E-2</c:v>
                </c:pt>
                <c:pt idx="60">
                  <c:v>4.0753185999999997E-2</c:v>
                </c:pt>
                <c:pt idx="61">
                  <c:v>4.2754069999999998E-2</c:v>
                </c:pt>
                <c:pt idx="62">
                  <c:v>4.402967E-2</c:v>
                </c:pt>
                <c:pt idx="63">
                  <c:v>4.4241431999999997E-2</c:v>
                </c:pt>
                <c:pt idx="64">
                  <c:v>4.265E-2</c:v>
                </c:pt>
                <c:pt idx="65">
                  <c:v>4.0157940000000003E-2</c:v>
                </c:pt>
                <c:pt idx="66">
                  <c:v>3.9150927000000002E-2</c:v>
                </c:pt>
                <c:pt idx="67">
                  <c:v>4.1032143E-2</c:v>
                </c:pt>
                <c:pt idx="68">
                  <c:v>4.4022579999999999E-2</c:v>
                </c:pt>
                <c:pt idx="69">
                  <c:v>4.3864663999999998E-2</c:v>
                </c:pt>
                <c:pt idx="70">
                  <c:v>3.8444947E-2</c:v>
                </c:pt>
                <c:pt idx="71">
                  <c:v>2.9763524999999999E-2</c:v>
                </c:pt>
                <c:pt idx="72">
                  <c:v>2.2105662000000002E-2</c:v>
                </c:pt>
                <c:pt idx="73">
                  <c:v>1.8037759E-2</c:v>
                </c:pt>
                <c:pt idx="74">
                  <c:v>1.7384398999999998E-2</c:v>
                </c:pt>
                <c:pt idx="75">
                  <c:v>1.7339944999999999E-2</c:v>
                </c:pt>
                <c:pt idx="76">
                  <c:v>1.6029485999999999E-2</c:v>
                </c:pt>
                <c:pt idx="77">
                  <c:v>1.3766036000000001E-2</c:v>
                </c:pt>
                <c:pt idx="78">
                  <c:v>1.2896182000000001E-2</c:v>
                </c:pt>
                <c:pt idx="79">
                  <c:v>1.4565789000000001E-2</c:v>
                </c:pt>
                <c:pt idx="80">
                  <c:v>1.693679E-2</c:v>
                </c:pt>
                <c:pt idx="81">
                  <c:v>1.6921397000000001E-2</c:v>
                </c:pt>
                <c:pt idx="82">
                  <c:v>1.2645237E-2</c:v>
                </c:pt>
                <c:pt idx="83">
                  <c:v>5.2949777E-3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9.1500000000000001E-4</c:v>
                </c:pt>
                <c:pt idx="89">
                  <c:v>3.8676318000000001E-3</c:v>
                </c:pt>
                <c:pt idx="90">
                  <c:v>5.6799273000000001E-3</c:v>
                </c:pt>
                <c:pt idx="91">
                  <c:v>7.3021557000000001E-3</c:v>
                </c:pt>
                <c:pt idx="92">
                  <c:v>8.897561E-3</c:v>
                </c:pt>
                <c:pt idx="93">
                  <c:v>1.0691681E-2</c:v>
                </c:pt>
                <c:pt idx="94">
                  <c:v>1.2592749E-2</c:v>
                </c:pt>
                <c:pt idx="95">
                  <c:v>1.3477632E-2</c:v>
                </c:pt>
                <c:pt idx="96">
                  <c:v>1.4706327E-2</c:v>
                </c:pt>
                <c:pt idx="97">
                  <c:v>1.55678E-2</c:v>
                </c:pt>
                <c:pt idx="98">
                  <c:v>1.5534401E-2</c:v>
                </c:pt>
                <c:pt idx="99">
                  <c:v>1.4759202500000001E-2</c:v>
                </c:pt>
                <c:pt idx="100">
                  <c:v>1.3826477E-2</c:v>
                </c:pt>
                <c:pt idx="101">
                  <c:v>1.2013701999999999E-2</c:v>
                </c:pt>
                <c:pt idx="102">
                  <c:v>1.0196355000000001E-2</c:v>
                </c:pt>
                <c:pt idx="103">
                  <c:v>9.0473749999999999E-3</c:v>
                </c:pt>
                <c:pt idx="104">
                  <c:v>7.5820805999999999E-3</c:v>
                </c:pt>
                <c:pt idx="105">
                  <c:v>5.7967610000000001E-3</c:v>
                </c:pt>
                <c:pt idx="106">
                  <c:v>3.6161097E-3</c:v>
                </c:pt>
                <c:pt idx="107">
                  <c:v>1.2637391999999999E-3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2843-427B-B23A-8B8F5F71B25F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[3]Sheet1!$D$127:$DT$127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3.7100000000000002E-4</c:v>
                </c:pt>
                <c:pt idx="4">
                  <c:v>1.3093605E-3</c:v>
                </c:pt>
                <c:pt idx="5">
                  <c:v>1.5747955999999999E-3</c:v>
                </c:pt>
                <c:pt idx="6">
                  <c:v>1.5996603E-3</c:v>
                </c:pt>
                <c:pt idx="7">
                  <c:v>1.9690923000000001E-3</c:v>
                </c:pt>
                <c:pt idx="8">
                  <c:v>1.8679297E-3</c:v>
                </c:pt>
                <c:pt idx="9">
                  <c:v>8.8999999999999995E-4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6.1600000000000001E-4</c:v>
                </c:pt>
                <c:pt idx="14">
                  <c:v>3.8819487999999999E-3</c:v>
                </c:pt>
                <c:pt idx="15">
                  <c:v>6.8987976000000001E-3</c:v>
                </c:pt>
                <c:pt idx="16">
                  <c:v>8.5266170000000002E-3</c:v>
                </c:pt>
                <c:pt idx="17">
                  <c:v>7.3785544E-3</c:v>
                </c:pt>
                <c:pt idx="18">
                  <c:v>4.4233663999999999E-3</c:v>
                </c:pt>
                <c:pt idx="19">
                  <c:v>4.0400000000000001E-4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1.2899185999999999E-3</c:v>
                </c:pt>
                <c:pt idx="26">
                  <c:v>5.0460030000000003E-3</c:v>
                </c:pt>
                <c:pt idx="27">
                  <c:v>7.9845929999999999E-3</c:v>
                </c:pt>
                <c:pt idx="28">
                  <c:v>1.0756600999999999E-2</c:v>
                </c:pt>
                <c:pt idx="29">
                  <c:v>1.3834449E-2</c:v>
                </c:pt>
                <c:pt idx="30">
                  <c:v>1.8274866000000001E-2</c:v>
                </c:pt>
                <c:pt idx="31">
                  <c:v>2.4377698E-2</c:v>
                </c:pt>
                <c:pt idx="32">
                  <c:v>3.2097775000000002E-2</c:v>
                </c:pt>
                <c:pt idx="33">
                  <c:v>4.2055503000000001E-2</c:v>
                </c:pt>
                <c:pt idx="34">
                  <c:v>5.3144329999999997E-2</c:v>
                </c:pt>
                <c:pt idx="35">
                  <c:v>6.3104160000000006E-2</c:v>
                </c:pt>
                <c:pt idx="36">
                  <c:v>6.8669289999999994E-2</c:v>
                </c:pt>
                <c:pt idx="37">
                  <c:v>6.7575780000000002E-2</c:v>
                </c:pt>
                <c:pt idx="38">
                  <c:v>6.0637027000000003E-2</c:v>
                </c:pt>
                <c:pt idx="39">
                  <c:v>5.0497743999999997E-2</c:v>
                </c:pt>
                <c:pt idx="40">
                  <c:v>3.9750534999999997E-2</c:v>
                </c:pt>
                <c:pt idx="41">
                  <c:v>3.1137608000000001E-2</c:v>
                </c:pt>
                <c:pt idx="42">
                  <c:v>2.5149416000000001E-2</c:v>
                </c:pt>
                <c:pt idx="43">
                  <c:v>2.2212843999999999E-2</c:v>
                </c:pt>
                <c:pt idx="44">
                  <c:v>2.2301055E-2</c:v>
                </c:pt>
                <c:pt idx="45">
                  <c:v>2.4308816E-2</c:v>
                </c:pt>
                <c:pt idx="46">
                  <c:v>2.6025036000000001E-2</c:v>
                </c:pt>
                <c:pt idx="47">
                  <c:v>2.5932258E-2</c:v>
                </c:pt>
                <c:pt idx="48">
                  <c:v>2.4489107999999999E-2</c:v>
                </c:pt>
                <c:pt idx="49">
                  <c:v>2.3144227999999999E-2</c:v>
                </c:pt>
                <c:pt idx="50">
                  <c:v>2.3167429999999999E-2</c:v>
                </c:pt>
                <c:pt idx="51">
                  <c:v>2.5354022E-2</c:v>
                </c:pt>
                <c:pt idx="52">
                  <c:v>2.9261987999999999E-2</c:v>
                </c:pt>
                <c:pt idx="53">
                  <c:v>3.2974799999999999E-2</c:v>
                </c:pt>
                <c:pt idx="54">
                  <c:v>3.4618303000000003E-2</c:v>
                </c:pt>
                <c:pt idx="55">
                  <c:v>3.4138195000000003E-2</c:v>
                </c:pt>
                <c:pt idx="56">
                  <c:v>3.3019323000000003E-2</c:v>
                </c:pt>
                <c:pt idx="57">
                  <c:v>3.3095225999999998E-2</c:v>
                </c:pt>
                <c:pt idx="58">
                  <c:v>3.5113430000000001E-2</c:v>
                </c:pt>
                <c:pt idx="59">
                  <c:v>3.8368399999999997E-2</c:v>
                </c:pt>
                <c:pt idx="60">
                  <c:v>4.1042759999999998E-2</c:v>
                </c:pt>
                <c:pt idx="61">
                  <c:v>4.3062940000000001E-2</c:v>
                </c:pt>
                <c:pt idx="62">
                  <c:v>4.4127515999999999E-2</c:v>
                </c:pt>
                <c:pt idx="63">
                  <c:v>4.3940764E-2</c:v>
                </c:pt>
                <c:pt idx="64">
                  <c:v>4.1944385000000001E-2</c:v>
                </c:pt>
                <c:pt idx="65">
                  <c:v>3.9233126E-2</c:v>
                </c:pt>
                <c:pt idx="66">
                  <c:v>3.8287763000000002E-2</c:v>
                </c:pt>
                <c:pt idx="67">
                  <c:v>4.0448003000000003E-2</c:v>
                </c:pt>
                <c:pt idx="68">
                  <c:v>4.385E-2</c:v>
                </c:pt>
                <c:pt idx="69">
                  <c:v>4.4119004000000003E-2</c:v>
                </c:pt>
                <c:pt idx="70">
                  <c:v>3.9010964000000002E-2</c:v>
                </c:pt>
                <c:pt idx="71">
                  <c:v>3.041549E-2</c:v>
                </c:pt>
                <c:pt idx="72">
                  <c:v>2.2586156E-2</c:v>
                </c:pt>
                <c:pt idx="73">
                  <c:v>1.8219777999999999E-2</c:v>
                </c:pt>
                <c:pt idx="74">
                  <c:v>1.7289931000000001E-2</c:v>
                </c:pt>
                <c:pt idx="75">
                  <c:v>1.7068185E-2</c:v>
                </c:pt>
                <c:pt idx="76">
                  <c:v>1.5688758000000001E-2</c:v>
                </c:pt>
                <c:pt idx="77">
                  <c:v>1.3479908000000001E-2</c:v>
                </c:pt>
                <c:pt idx="78">
                  <c:v>1.2918493E-2</c:v>
                </c:pt>
                <c:pt idx="79">
                  <c:v>1.5098927999999999E-2</c:v>
                </c:pt>
                <c:pt idx="80">
                  <c:v>1.7893925000000001E-2</c:v>
                </c:pt>
                <c:pt idx="81">
                  <c:v>1.7922114999999999E-2</c:v>
                </c:pt>
                <c:pt idx="82">
                  <c:v>1.3184493E-2</c:v>
                </c:pt>
                <c:pt idx="83">
                  <c:v>5.0559224999999998E-3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4.84E-4</c:v>
                </c:pt>
                <c:pt idx="89">
                  <c:v>3.9438587000000004E-3</c:v>
                </c:pt>
                <c:pt idx="90">
                  <c:v>6.1218697000000001E-3</c:v>
                </c:pt>
                <c:pt idx="91">
                  <c:v>7.9290469999999998E-3</c:v>
                </c:pt>
                <c:pt idx="92">
                  <c:v>9.5270089999999995E-3</c:v>
                </c:pt>
                <c:pt idx="93">
                  <c:v>1.1186120000000001E-2</c:v>
                </c:pt>
                <c:pt idx="94">
                  <c:v>1.2840515E-2</c:v>
                </c:pt>
                <c:pt idx="95">
                  <c:v>1.3403728E-2</c:v>
                </c:pt>
                <c:pt idx="96">
                  <c:v>1.4281495999999999E-2</c:v>
                </c:pt>
                <c:pt idx="97">
                  <c:v>1.4790309E-2</c:v>
                </c:pt>
                <c:pt idx="98">
                  <c:v>1.4529171E-2</c:v>
                </c:pt>
                <c:pt idx="99">
                  <c:v>1.3698480000000001E-2</c:v>
                </c:pt>
                <c:pt idx="100">
                  <c:v>1.2867396999999999E-2</c:v>
                </c:pt>
                <c:pt idx="101">
                  <c:v>1.1140604E-2</c:v>
                </c:pt>
                <c:pt idx="102">
                  <c:v>9.5898919999999992E-3</c:v>
                </c:pt>
                <c:pt idx="103">
                  <c:v>8.7210770000000007E-3</c:v>
                </c:pt>
                <c:pt idx="104">
                  <c:v>7.5358893000000001E-3</c:v>
                </c:pt>
                <c:pt idx="105">
                  <c:v>6.0016755000000003E-3</c:v>
                </c:pt>
                <c:pt idx="106">
                  <c:v>4.0455539999999998E-3</c:v>
                </c:pt>
                <c:pt idx="107">
                  <c:v>1.9008899999999999E-3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2843-427B-B23A-8B8F5F71B25F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[3]Sheet1!$D$128:$DT$128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3.2499999999999999E-4</c:v>
                </c:pt>
                <c:pt idx="4">
                  <c:v>1.4520728000000001E-3</c:v>
                </c:pt>
                <c:pt idx="5">
                  <c:v>1.8789573E-3</c:v>
                </c:pt>
                <c:pt idx="6">
                  <c:v>2.0053486999999999E-3</c:v>
                </c:pt>
                <c:pt idx="7">
                  <c:v>2.2843605999999998E-3</c:v>
                </c:pt>
                <c:pt idx="8">
                  <c:v>1.7951955E-3</c:v>
                </c:pt>
                <c:pt idx="9">
                  <c:v>3.4900000000000003E-4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8.5300000000000003E-4</c:v>
                </c:pt>
                <c:pt idx="14">
                  <c:v>4.3872449999999997E-3</c:v>
                </c:pt>
                <c:pt idx="15">
                  <c:v>7.4568315999999999E-3</c:v>
                </c:pt>
                <c:pt idx="16">
                  <c:v>8.9908379999999993E-3</c:v>
                </c:pt>
                <c:pt idx="17">
                  <c:v>7.6902009999999998E-3</c:v>
                </c:pt>
                <c:pt idx="18">
                  <c:v>4.5527466999999997E-3</c:v>
                </c:pt>
                <c:pt idx="19">
                  <c:v>4.4200000000000001E-4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3.8699999999999997E-4</c:v>
                </c:pt>
                <c:pt idx="26">
                  <c:v>4.3768490000000004E-3</c:v>
                </c:pt>
                <c:pt idx="27">
                  <c:v>7.7321235999999998E-3</c:v>
                </c:pt>
                <c:pt idx="28">
                  <c:v>1.1040042E-2</c:v>
                </c:pt>
                <c:pt idx="29">
                  <c:v>1.4544829E-2</c:v>
                </c:pt>
                <c:pt idx="30">
                  <c:v>1.9237529999999999E-2</c:v>
                </c:pt>
                <c:pt idx="31">
                  <c:v>2.5400104E-2</c:v>
                </c:pt>
                <c:pt idx="32">
                  <c:v>3.3003654E-2</c:v>
                </c:pt>
                <c:pt idx="33">
                  <c:v>4.2727830000000001E-2</c:v>
                </c:pt>
                <c:pt idx="34">
                  <c:v>5.3537343000000001E-2</c:v>
                </c:pt>
                <c:pt idx="35">
                  <c:v>6.3245154999999997E-2</c:v>
                </c:pt>
                <c:pt idx="36">
                  <c:v>6.8535200000000004E-2</c:v>
                </c:pt>
                <c:pt idx="37">
                  <c:v>6.7026260000000004E-2</c:v>
                </c:pt>
                <c:pt idx="38">
                  <c:v>5.9698620000000001E-2</c:v>
                </c:pt>
                <c:pt idx="39">
                  <c:v>4.9394555E-2</c:v>
                </c:pt>
                <c:pt idx="40">
                  <c:v>3.8743705000000003E-2</c:v>
                </c:pt>
                <c:pt idx="41">
                  <c:v>3.0444913000000001E-2</c:v>
                </c:pt>
                <c:pt idx="42">
                  <c:v>2.4860141999999998E-2</c:v>
                </c:pt>
                <c:pt idx="43">
                  <c:v>2.2373629999999999E-2</c:v>
                </c:pt>
                <c:pt idx="44">
                  <c:v>2.2745267E-2</c:v>
                </c:pt>
                <c:pt idx="45">
                  <c:v>2.4748309E-2</c:v>
                </c:pt>
                <c:pt idx="46">
                  <c:v>2.6218011999999999E-2</c:v>
                </c:pt>
                <c:pt idx="47">
                  <c:v>2.5900106999999999E-2</c:v>
                </c:pt>
                <c:pt idx="48">
                  <c:v>2.4523195000000001E-2</c:v>
                </c:pt>
                <c:pt idx="49">
                  <c:v>2.3400830000000001E-2</c:v>
                </c:pt>
                <c:pt idx="50">
                  <c:v>2.350271E-2</c:v>
                </c:pt>
                <c:pt idx="51">
                  <c:v>2.5476645999999999E-2</c:v>
                </c:pt>
                <c:pt idx="52">
                  <c:v>2.9136095000000001E-2</c:v>
                </c:pt>
                <c:pt idx="53">
                  <c:v>3.2889667999999997E-2</c:v>
                </c:pt>
                <c:pt idx="54">
                  <c:v>3.4912302999999999E-2</c:v>
                </c:pt>
                <c:pt idx="55">
                  <c:v>3.4823090000000001E-2</c:v>
                </c:pt>
                <c:pt idx="56">
                  <c:v>3.3740147999999998E-2</c:v>
                </c:pt>
                <c:pt idx="57">
                  <c:v>3.3504630000000001E-2</c:v>
                </c:pt>
                <c:pt idx="58">
                  <c:v>3.5208095000000002E-2</c:v>
                </c:pt>
                <c:pt idx="59">
                  <c:v>3.8372974999999997E-2</c:v>
                </c:pt>
                <c:pt idx="60">
                  <c:v>4.1188705999999999E-2</c:v>
                </c:pt>
                <c:pt idx="61">
                  <c:v>4.3392073000000003E-2</c:v>
                </c:pt>
                <c:pt idx="62">
                  <c:v>4.464448E-2</c:v>
                </c:pt>
                <c:pt idx="63">
                  <c:v>4.4620476999999999E-2</c:v>
                </c:pt>
                <c:pt idx="64">
                  <c:v>4.2696614000000001E-2</c:v>
                </c:pt>
                <c:pt idx="65">
                  <c:v>3.9926431999999998E-2</c:v>
                </c:pt>
                <c:pt idx="66">
                  <c:v>3.8757402000000003E-2</c:v>
                </c:pt>
                <c:pt idx="67">
                  <c:v>4.0567625000000003E-2</c:v>
                </c:pt>
                <c:pt idx="68">
                  <c:v>4.3673959999999998E-2</c:v>
                </c:pt>
                <c:pt idx="69">
                  <c:v>4.3791793000000002E-2</c:v>
                </c:pt>
                <c:pt idx="70">
                  <c:v>3.8747810000000001E-2</c:v>
                </c:pt>
                <c:pt idx="71">
                  <c:v>3.0274931000000001E-2</c:v>
                </c:pt>
                <c:pt idx="72">
                  <c:v>2.2384890000000001E-2</c:v>
                </c:pt>
                <c:pt idx="73">
                  <c:v>1.7783859999999999E-2</c:v>
                </c:pt>
                <c:pt idx="74">
                  <c:v>1.6722101999999999E-2</c:v>
                </c:pt>
                <c:pt idx="75">
                  <c:v>1.6738099999999999E-2</c:v>
                </c:pt>
                <c:pt idx="76">
                  <c:v>1.5852486999999998E-2</c:v>
                </c:pt>
                <c:pt idx="77">
                  <c:v>1.4027477E-2</c:v>
                </c:pt>
                <c:pt idx="78">
                  <c:v>1.3394043E-2</c:v>
                </c:pt>
                <c:pt idx="79">
                  <c:v>1.5076727E-2</c:v>
                </c:pt>
                <c:pt idx="80">
                  <c:v>1.7327585999999999E-2</c:v>
                </c:pt>
                <c:pt idx="81">
                  <c:v>1.714127E-2</c:v>
                </c:pt>
                <c:pt idx="82">
                  <c:v>1.2702602E-2</c:v>
                </c:pt>
                <c:pt idx="83">
                  <c:v>5.2259029999999996E-3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1.2782766000000001E-3</c:v>
                </c:pt>
                <c:pt idx="89">
                  <c:v>4.3307765999999999E-3</c:v>
                </c:pt>
                <c:pt idx="90">
                  <c:v>6.1543370000000002E-3</c:v>
                </c:pt>
                <c:pt idx="91">
                  <c:v>7.7059119999999997E-3</c:v>
                </c:pt>
                <c:pt idx="92">
                  <c:v>9.1637390000000006E-3</c:v>
                </c:pt>
                <c:pt idx="93">
                  <c:v>1.0803659E-2</c:v>
                </c:pt>
                <c:pt idx="94">
                  <c:v>1.2553969999999999E-2</c:v>
                </c:pt>
                <c:pt idx="95">
                  <c:v>1.3265166E-2</c:v>
                </c:pt>
                <c:pt idx="96">
                  <c:v>1.4372810999999999E-2</c:v>
                </c:pt>
                <c:pt idx="97">
                  <c:v>1.5140025E-2</c:v>
                </c:pt>
                <c:pt idx="98">
                  <c:v>1.5065291E-2</c:v>
                </c:pt>
                <c:pt idx="99">
                  <c:v>1.42998025E-2</c:v>
                </c:pt>
                <c:pt idx="100">
                  <c:v>1.3434276E-2</c:v>
                </c:pt>
                <c:pt idx="101">
                  <c:v>1.1591087999999999E-2</c:v>
                </c:pt>
                <c:pt idx="102">
                  <c:v>9.8798250000000001E-3</c:v>
                </c:pt>
                <c:pt idx="103">
                  <c:v>8.8621280000000004E-3</c:v>
                </c:pt>
                <c:pt idx="104">
                  <c:v>7.5276926999999997E-3</c:v>
                </c:pt>
                <c:pt idx="105">
                  <c:v>5.8608903000000002E-3</c:v>
                </c:pt>
                <c:pt idx="106">
                  <c:v>3.7843074999999999E-3</c:v>
                </c:pt>
                <c:pt idx="107">
                  <c:v>1.5125581E-3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2843-427B-B23A-8B8F5F71B25F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[3]Sheet1!$D$129:$DT$129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4.84E-4</c:v>
                </c:pt>
                <c:pt idx="5">
                  <c:v>9.4799999999999995E-4</c:v>
                </c:pt>
                <c:pt idx="6">
                  <c:v>1.4564589E-3</c:v>
                </c:pt>
                <c:pt idx="7">
                  <c:v>2.2123937999999998E-3</c:v>
                </c:pt>
                <c:pt idx="8">
                  <c:v>2.1382947E-3</c:v>
                </c:pt>
                <c:pt idx="9">
                  <c:v>8.4900000000000004E-4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4.73E-4</c:v>
                </c:pt>
                <c:pt idx="14">
                  <c:v>3.7922245E-3</c:v>
                </c:pt>
                <c:pt idx="15">
                  <c:v>6.6742674000000004E-3</c:v>
                </c:pt>
                <c:pt idx="16">
                  <c:v>8.0938510000000009E-3</c:v>
                </c:pt>
                <c:pt idx="17">
                  <c:v>6.9178618000000002E-3</c:v>
                </c:pt>
                <c:pt idx="18">
                  <c:v>4.1337726000000002E-3</c:v>
                </c:pt>
                <c:pt idx="19">
                  <c:v>4.7100000000000001E-4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8.3799999999999999E-4</c:v>
                </c:pt>
                <c:pt idx="26">
                  <c:v>4.2087690000000002E-3</c:v>
                </c:pt>
                <c:pt idx="27">
                  <c:v>7.0191949999999998E-3</c:v>
                </c:pt>
                <c:pt idx="28">
                  <c:v>9.8928109999999996E-3</c:v>
                </c:pt>
                <c:pt idx="29">
                  <c:v>1.3192053E-2</c:v>
                </c:pt>
                <c:pt idx="30">
                  <c:v>1.7810637000000001E-2</c:v>
                </c:pt>
                <c:pt idx="31">
                  <c:v>2.4039982000000001E-2</c:v>
                </c:pt>
                <c:pt idx="32">
                  <c:v>3.1895294999999997E-2</c:v>
                </c:pt>
                <c:pt idx="33">
                  <c:v>4.1973299999999998E-2</c:v>
                </c:pt>
                <c:pt idx="34">
                  <c:v>5.3045759999999997E-2</c:v>
                </c:pt>
                <c:pt idx="35">
                  <c:v>6.2873824999999994E-2</c:v>
                </c:pt>
                <c:pt idx="36">
                  <c:v>6.8282570000000001E-2</c:v>
                </c:pt>
                <c:pt idx="37">
                  <c:v>6.7055359999999994E-2</c:v>
                </c:pt>
                <c:pt idx="38">
                  <c:v>6.0084004000000003E-2</c:v>
                </c:pt>
                <c:pt idx="39">
                  <c:v>5.0023112000000002E-2</c:v>
                </c:pt>
                <c:pt idx="40">
                  <c:v>3.9474177999999999E-2</c:v>
                </c:pt>
                <c:pt idx="41">
                  <c:v>3.1073762000000001E-2</c:v>
                </c:pt>
                <c:pt idx="42">
                  <c:v>2.5218465999999998E-2</c:v>
                </c:pt>
                <c:pt idx="43">
                  <c:v>2.234123E-2</c:v>
                </c:pt>
                <c:pt idx="44">
                  <c:v>2.2368242999999999E-2</c:v>
                </c:pt>
                <c:pt idx="45">
                  <c:v>2.4287505000000001E-2</c:v>
                </c:pt>
                <c:pt idx="46">
                  <c:v>2.5843892E-2</c:v>
                </c:pt>
                <c:pt idx="47">
                  <c:v>2.5517568000000001E-2</c:v>
                </c:pt>
                <c:pt idx="48">
                  <c:v>2.3844094999999999E-2</c:v>
                </c:pt>
                <c:pt idx="49">
                  <c:v>2.2314471999999998E-2</c:v>
                </c:pt>
                <c:pt idx="50">
                  <c:v>2.2256617999999999E-2</c:v>
                </c:pt>
                <c:pt idx="51">
                  <c:v>2.4439880000000001E-2</c:v>
                </c:pt>
                <c:pt idx="52">
                  <c:v>2.8546028000000001E-2</c:v>
                </c:pt>
                <c:pt idx="53">
                  <c:v>3.2678545000000003E-2</c:v>
                </c:pt>
                <c:pt idx="54">
                  <c:v>3.486359E-2</c:v>
                </c:pt>
                <c:pt idx="55">
                  <c:v>3.4777126999999998E-2</c:v>
                </c:pt>
                <c:pt idx="56">
                  <c:v>3.3728790000000002E-2</c:v>
                </c:pt>
                <c:pt idx="57">
                  <c:v>3.358249E-2</c:v>
                </c:pt>
                <c:pt idx="58">
                  <c:v>3.5328169999999999E-2</c:v>
                </c:pt>
                <c:pt idx="59">
                  <c:v>3.8470652000000001E-2</c:v>
                </c:pt>
                <c:pt idx="60">
                  <c:v>4.1139166999999997E-2</c:v>
                </c:pt>
                <c:pt idx="61">
                  <c:v>4.3164063000000003E-2</c:v>
                </c:pt>
                <c:pt idx="62">
                  <c:v>4.4170436E-2</c:v>
                </c:pt>
                <c:pt idx="63">
                  <c:v>4.3897605999999999E-2</c:v>
                </c:pt>
                <c:pt idx="64">
                  <c:v>4.1817285000000003E-2</c:v>
                </c:pt>
                <c:pt idx="65">
                  <c:v>3.9080396000000003E-2</c:v>
                </c:pt>
                <c:pt idx="66">
                  <c:v>3.8143083000000001E-2</c:v>
                </c:pt>
                <c:pt idx="67">
                  <c:v>4.0316060000000001E-2</c:v>
                </c:pt>
                <c:pt idx="68">
                  <c:v>4.3697104000000001E-2</c:v>
                </c:pt>
                <c:pt idx="69">
                  <c:v>4.3894085999999999E-2</c:v>
                </c:pt>
                <c:pt idx="70">
                  <c:v>3.8760410000000002E-2</c:v>
                </c:pt>
                <c:pt idx="71">
                  <c:v>3.0261659999999999E-2</c:v>
                </c:pt>
                <c:pt idx="72">
                  <c:v>2.2571023999999999E-2</c:v>
                </c:pt>
                <c:pt idx="73">
                  <c:v>1.8219593999999999E-2</c:v>
                </c:pt>
                <c:pt idx="74">
                  <c:v>1.7111439999999999E-2</c:v>
                </c:pt>
                <c:pt idx="75">
                  <c:v>1.6665171999999999E-2</c:v>
                </c:pt>
                <c:pt idx="76">
                  <c:v>1.5178888999999999E-2</c:v>
                </c:pt>
                <c:pt idx="77">
                  <c:v>1.3017252999999999E-2</c:v>
                </c:pt>
                <c:pt idx="78">
                  <c:v>1.2430095E-2</c:v>
                </c:pt>
                <c:pt idx="79">
                  <c:v>1.4479264E-2</c:v>
                </c:pt>
                <c:pt idx="80">
                  <c:v>1.7263847999999998E-2</c:v>
                </c:pt>
                <c:pt idx="81">
                  <c:v>1.7629221E-2</c:v>
                </c:pt>
                <c:pt idx="82">
                  <c:v>1.3535953E-2</c:v>
                </c:pt>
                <c:pt idx="83">
                  <c:v>6.0481494000000002E-3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2.893456E-3</c:v>
                </c:pt>
                <c:pt idx="90">
                  <c:v>4.9000913000000002E-3</c:v>
                </c:pt>
                <c:pt idx="91">
                  <c:v>6.7883222000000003E-3</c:v>
                </c:pt>
                <c:pt idx="92">
                  <c:v>8.6584320000000006E-3</c:v>
                </c:pt>
                <c:pt idx="93">
                  <c:v>1.0633472999999999E-2</c:v>
                </c:pt>
                <c:pt idx="94">
                  <c:v>1.2571063E-2</c:v>
                </c:pt>
                <c:pt idx="95">
                  <c:v>1.3391484E-2</c:v>
                </c:pt>
                <c:pt idx="96">
                  <c:v>1.4402757E-2</c:v>
                </c:pt>
                <c:pt idx="97">
                  <c:v>1.5019220999999999E-2</c:v>
                </c:pt>
                <c:pt idx="98">
                  <c:v>1.4800527000000001E-2</c:v>
                </c:pt>
                <c:pt idx="99">
                  <c:v>1.39536075E-2</c:v>
                </c:pt>
                <c:pt idx="100">
                  <c:v>1.3058489E-2</c:v>
                </c:pt>
                <c:pt idx="101">
                  <c:v>1.1327584E-2</c:v>
                </c:pt>
                <c:pt idx="102">
                  <c:v>9.7043779999999996E-3</c:v>
                </c:pt>
                <c:pt idx="103">
                  <c:v>8.7828539999999997E-3</c:v>
                </c:pt>
                <c:pt idx="104">
                  <c:v>7.5604156999999998E-3</c:v>
                </c:pt>
                <c:pt idx="105">
                  <c:v>6.0123549999999996E-3</c:v>
                </c:pt>
                <c:pt idx="106">
                  <c:v>4.0559339999999998E-3</c:v>
                </c:pt>
                <c:pt idx="107">
                  <c:v>1.9272264999999999E-3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2843-427B-B23A-8B8F5F71B25F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[3]Sheet1!$D$130:$DT$130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1.2250951999999999E-3</c:v>
                </c:pt>
                <c:pt idx="5">
                  <c:v>1.7645063E-3</c:v>
                </c:pt>
                <c:pt idx="6">
                  <c:v>1.8882231999999999E-3</c:v>
                </c:pt>
                <c:pt idx="7">
                  <c:v>2.201901E-3</c:v>
                </c:pt>
                <c:pt idx="8">
                  <c:v>2.0118546999999998E-3</c:v>
                </c:pt>
                <c:pt idx="9">
                  <c:v>9.7300000000000002E-4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3.4668608999999999E-3</c:v>
                </c:pt>
                <c:pt idx="15">
                  <c:v>7.0366906000000002E-3</c:v>
                </c:pt>
                <c:pt idx="16">
                  <c:v>9.1192919999999993E-3</c:v>
                </c:pt>
                <c:pt idx="17">
                  <c:v>8.1478569999999997E-3</c:v>
                </c:pt>
                <c:pt idx="18">
                  <c:v>5.0719049999999998E-3</c:v>
                </c:pt>
                <c:pt idx="19">
                  <c:v>8.43E-4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6.8900000000000005E-4</c:v>
                </c:pt>
                <c:pt idx="26">
                  <c:v>4.5570517000000001E-3</c:v>
                </c:pt>
                <c:pt idx="27">
                  <c:v>7.7399983999999998E-3</c:v>
                </c:pt>
                <c:pt idx="28">
                  <c:v>1.0729004E-2</c:v>
                </c:pt>
                <c:pt idx="29">
                  <c:v>1.3812616999999999E-2</c:v>
                </c:pt>
                <c:pt idx="30">
                  <c:v>1.8116170000000001E-2</c:v>
                </c:pt>
                <c:pt idx="31">
                  <c:v>2.4048313000000002E-2</c:v>
                </c:pt>
                <c:pt idx="32">
                  <c:v>3.1702510000000003E-2</c:v>
                </c:pt>
                <c:pt idx="33">
                  <c:v>4.1621092999999998E-2</c:v>
                </c:pt>
                <c:pt idx="34">
                  <c:v>5.267939E-2</c:v>
                </c:pt>
                <c:pt idx="35">
                  <c:v>6.2582760000000001E-2</c:v>
                </c:pt>
                <c:pt idx="36">
                  <c:v>6.8146533999999995E-2</c:v>
                </c:pt>
                <c:pt idx="37">
                  <c:v>6.7092959999999993E-2</c:v>
                </c:pt>
                <c:pt idx="38">
                  <c:v>6.0210824000000003E-2</c:v>
                </c:pt>
                <c:pt idx="39">
                  <c:v>5.0084160000000003E-2</c:v>
                </c:pt>
                <c:pt idx="40">
                  <c:v>3.9277569999999998E-2</c:v>
                </c:pt>
                <c:pt idx="41">
                  <c:v>3.0587157E-2</c:v>
                </c:pt>
                <c:pt idx="42">
                  <c:v>2.4558865999999999E-2</c:v>
                </c:pt>
                <c:pt idx="43">
                  <c:v>2.1703561999999999E-2</c:v>
                </c:pt>
                <c:pt idx="44">
                  <c:v>2.1991294000000002E-2</c:v>
                </c:pt>
                <c:pt idx="45">
                  <c:v>2.4294762000000001E-2</c:v>
                </c:pt>
                <c:pt idx="46">
                  <c:v>2.6260097E-2</c:v>
                </c:pt>
                <c:pt idx="47">
                  <c:v>2.6287756999999998E-2</c:v>
                </c:pt>
                <c:pt idx="48">
                  <c:v>2.4818573E-2</c:v>
                </c:pt>
                <c:pt idx="49">
                  <c:v>2.3290730999999999E-2</c:v>
                </c:pt>
                <c:pt idx="50">
                  <c:v>2.307466E-2</c:v>
                </c:pt>
                <c:pt idx="51">
                  <c:v>2.4992486000000001E-2</c:v>
                </c:pt>
                <c:pt idx="52">
                  <c:v>2.8721730000000001E-2</c:v>
                </c:pt>
                <c:pt idx="53">
                  <c:v>3.2504621999999997E-2</c:v>
                </c:pt>
                <c:pt idx="54">
                  <c:v>3.455685E-2</c:v>
                </c:pt>
                <c:pt idx="55">
                  <c:v>3.4674709999999997E-2</c:v>
                </c:pt>
                <c:pt idx="56">
                  <c:v>3.3946419999999998E-2</c:v>
                </c:pt>
                <c:pt idx="57">
                  <c:v>3.399518E-2</c:v>
                </c:pt>
                <c:pt idx="58">
                  <c:v>3.5568003000000001E-2</c:v>
                </c:pt>
                <c:pt idx="59">
                  <c:v>3.8237527E-2</c:v>
                </c:pt>
                <c:pt idx="60">
                  <c:v>4.0479407000000002E-2</c:v>
                </c:pt>
                <c:pt idx="61">
                  <c:v>4.2256054000000001E-2</c:v>
                </c:pt>
                <c:pt idx="62">
                  <c:v>4.3285089999999998E-2</c:v>
                </c:pt>
                <c:pt idx="63">
                  <c:v>4.3292638000000001E-2</c:v>
                </c:pt>
                <c:pt idx="64">
                  <c:v>4.1731934999999998E-2</c:v>
                </c:pt>
                <c:pt idx="65">
                  <c:v>3.9573535E-2</c:v>
                </c:pt>
                <c:pt idx="66">
                  <c:v>3.8969274999999998E-2</c:v>
                </c:pt>
                <c:pt idx="67">
                  <c:v>4.1066602000000001E-2</c:v>
                </c:pt>
                <c:pt idx="68">
                  <c:v>4.4118262999999998E-2</c:v>
                </c:pt>
                <c:pt idx="69">
                  <c:v>4.4146514999999997E-2</c:v>
                </c:pt>
                <c:pt idx="70">
                  <c:v>3.9147016E-2</c:v>
                </c:pt>
                <c:pt idx="71">
                  <c:v>3.0790637999999999E-2</c:v>
                </c:pt>
                <c:pt idx="72">
                  <c:v>2.2879710000000001E-2</c:v>
                </c:pt>
                <c:pt idx="73">
                  <c:v>1.794043E-2</c:v>
                </c:pt>
                <c:pt idx="74">
                  <c:v>1.6264081E-2</c:v>
                </c:pt>
                <c:pt idx="75">
                  <c:v>1.5642675000000002E-2</c:v>
                </c:pt>
                <c:pt idx="76">
                  <c:v>1.4413983E-2</c:v>
                </c:pt>
                <c:pt idx="77">
                  <c:v>1.2695611000000001E-2</c:v>
                </c:pt>
                <c:pt idx="78">
                  <c:v>1.2581874999999999E-2</c:v>
                </c:pt>
                <c:pt idx="79">
                  <c:v>1.4970381E-2</c:v>
                </c:pt>
                <c:pt idx="80">
                  <c:v>1.7805586000000002E-2</c:v>
                </c:pt>
                <c:pt idx="81">
                  <c:v>1.7830789999999999E-2</c:v>
                </c:pt>
                <c:pt idx="82">
                  <c:v>1.31785935E-2</c:v>
                </c:pt>
                <c:pt idx="83">
                  <c:v>5.2744932E-3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1.2023367000000001E-3</c:v>
                </c:pt>
                <c:pt idx="89">
                  <c:v>4.3282920000000001E-3</c:v>
                </c:pt>
                <c:pt idx="90">
                  <c:v>6.0517736999999997E-3</c:v>
                </c:pt>
                <c:pt idx="91">
                  <c:v>7.4115973000000003E-3</c:v>
                </c:pt>
                <c:pt idx="92">
                  <c:v>8.6711840000000002E-3</c:v>
                </c:pt>
                <c:pt idx="93">
                  <c:v>1.0148182E-2</c:v>
                </c:pt>
                <c:pt idx="94">
                  <c:v>1.1764175E-2</c:v>
                </c:pt>
                <c:pt idx="95">
                  <c:v>1.2466046E-2</c:v>
                </c:pt>
                <c:pt idx="96">
                  <c:v>1.3612594E-2</c:v>
                </c:pt>
                <c:pt idx="97">
                  <c:v>1.4462599E-2</c:v>
                </c:pt>
                <c:pt idx="98">
                  <c:v>1.45191E-2</c:v>
                </c:pt>
                <c:pt idx="99">
                  <c:v>1.3924890000000001E-2</c:v>
                </c:pt>
                <c:pt idx="100">
                  <c:v>1.3259643999999999E-2</c:v>
                </c:pt>
                <c:pt idx="101">
                  <c:v>1.1717778999999999E-2</c:v>
                </c:pt>
                <c:pt idx="102">
                  <c:v>1.0220190000000001E-2</c:v>
                </c:pt>
                <c:pt idx="103">
                  <c:v>9.4018260000000003E-3</c:v>
                </c:pt>
                <c:pt idx="104">
                  <c:v>8.2408640000000005E-3</c:v>
                </c:pt>
                <c:pt idx="105">
                  <c:v>6.7202955999999996E-3</c:v>
                </c:pt>
                <c:pt idx="106">
                  <c:v>4.7570154999999996E-3</c:v>
                </c:pt>
                <c:pt idx="107">
                  <c:v>2.5879010000000001E-3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2843-427B-B23A-8B8F5F71B25F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[3]Sheet1!$D$131:$DT$131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5.9699999999999998E-4</c:v>
                </c:pt>
                <c:pt idx="5">
                  <c:v>1.1447313000000001E-3</c:v>
                </c:pt>
                <c:pt idx="6">
                  <c:v>1.5849415E-3</c:v>
                </c:pt>
                <c:pt idx="7">
                  <c:v>2.3074036000000002E-3</c:v>
                </c:pt>
                <c:pt idx="8">
                  <c:v>2.2464224999999998E-3</c:v>
                </c:pt>
                <c:pt idx="9">
                  <c:v>1.0057131999999999E-3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8.3299999999999997E-4</c:v>
                </c:pt>
                <c:pt idx="14">
                  <c:v>4.5286933999999996E-3</c:v>
                </c:pt>
                <c:pt idx="15">
                  <c:v>7.7237844999999998E-3</c:v>
                </c:pt>
                <c:pt idx="16">
                  <c:v>9.2028160000000008E-3</c:v>
                </c:pt>
                <c:pt idx="17">
                  <c:v>7.7545790000000002E-3</c:v>
                </c:pt>
                <c:pt idx="18">
                  <c:v>4.3761846999999998E-3</c:v>
                </c:pt>
                <c:pt idx="19">
                  <c:v>6.4499999999999996E-5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1.2643387000000001E-3</c:v>
                </c:pt>
                <c:pt idx="26">
                  <c:v>5.3546545000000001E-3</c:v>
                </c:pt>
                <c:pt idx="27">
                  <c:v>8.4618190000000006E-3</c:v>
                </c:pt>
                <c:pt idx="28">
                  <c:v>1.1196743E-2</c:v>
                </c:pt>
                <c:pt idx="29">
                  <c:v>1.4003228E-2</c:v>
                </c:pt>
                <c:pt idx="30">
                  <c:v>1.8112811999999999E-2</c:v>
                </c:pt>
                <c:pt idx="31">
                  <c:v>2.3987927999999999E-2</c:v>
                </c:pt>
                <c:pt idx="32">
                  <c:v>3.1555659999999999E-2</c:v>
                </c:pt>
                <c:pt idx="33">
                  <c:v>4.1312219999999997E-2</c:v>
                </c:pt>
                <c:pt idx="34">
                  <c:v>5.2111372000000003E-2</c:v>
                </c:pt>
                <c:pt idx="35">
                  <c:v>6.1802264000000003E-2</c:v>
                </c:pt>
                <c:pt idx="36">
                  <c:v>6.7348699999999997E-2</c:v>
                </c:pt>
                <c:pt idx="37">
                  <c:v>6.6526730000000006E-2</c:v>
                </c:pt>
                <c:pt idx="38">
                  <c:v>5.9995104E-2</c:v>
                </c:pt>
                <c:pt idx="39">
                  <c:v>5.0213106E-2</c:v>
                </c:pt>
                <c:pt idx="40">
                  <c:v>3.9716266E-2</c:v>
                </c:pt>
                <c:pt idx="41">
                  <c:v>3.1205271999999999E-2</c:v>
                </c:pt>
                <c:pt idx="42">
                  <c:v>2.520097E-2</c:v>
                </c:pt>
                <c:pt idx="43">
                  <c:v>2.2194638999999999E-2</c:v>
                </c:pt>
                <c:pt idx="44">
                  <c:v>2.2188030000000001E-2</c:v>
                </c:pt>
                <c:pt idx="45">
                  <c:v>2.4125012000000001E-2</c:v>
                </c:pt>
                <c:pt idx="46">
                  <c:v>2.5823314E-2</c:v>
                </c:pt>
                <c:pt idx="47">
                  <c:v>2.5785107000000002E-2</c:v>
                </c:pt>
                <c:pt idx="48">
                  <c:v>2.4479020000000001E-2</c:v>
                </c:pt>
                <c:pt idx="49">
                  <c:v>2.3215699999999999E-2</c:v>
                </c:pt>
                <c:pt idx="50">
                  <c:v>2.3146722000000002E-2</c:v>
                </c:pt>
                <c:pt idx="51">
                  <c:v>2.50207E-2</c:v>
                </c:pt>
                <c:pt idx="52">
                  <c:v>2.8646399999999999E-2</c:v>
                </c:pt>
                <c:pt idx="53">
                  <c:v>3.2368889999999997E-2</c:v>
                </c:pt>
                <c:pt idx="54">
                  <c:v>3.4354176E-2</c:v>
                </c:pt>
                <c:pt idx="55">
                  <c:v>3.4314814999999999E-2</c:v>
                </c:pt>
                <c:pt idx="56">
                  <c:v>3.3462875000000003E-2</c:v>
                </c:pt>
                <c:pt idx="57">
                  <c:v>3.3598173000000002E-2</c:v>
                </c:pt>
                <c:pt idx="58">
                  <c:v>3.5627298000000002E-2</c:v>
                </c:pt>
                <c:pt idx="59">
                  <c:v>3.8970484999999999E-2</c:v>
                </c:pt>
                <c:pt idx="60">
                  <c:v>4.1732765999999998E-2</c:v>
                </c:pt>
                <c:pt idx="61">
                  <c:v>4.3742727000000002E-2</c:v>
                </c:pt>
                <c:pt idx="62">
                  <c:v>4.4714945999999998E-2</c:v>
                </c:pt>
                <c:pt idx="63">
                  <c:v>4.4440876999999997E-2</c:v>
                </c:pt>
                <c:pt idx="64">
                  <c:v>4.2400878000000003E-2</c:v>
                </c:pt>
                <c:pt idx="65">
                  <c:v>3.9583779999999999E-2</c:v>
                </c:pt>
                <c:pt idx="66">
                  <c:v>3.8335550000000003E-2</c:v>
                </c:pt>
                <c:pt idx="67">
                  <c:v>4.0034484000000002E-2</c:v>
                </c:pt>
                <c:pt idx="68">
                  <c:v>4.3103179999999998E-2</c:v>
                </c:pt>
                <c:pt idx="69">
                  <c:v>4.3405939999999997E-2</c:v>
                </c:pt>
                <c:pt idx="70">
                  <c:v>3.8749103E-2</c:v>
                </c:pt>
                <c:pt idx="71">
                  <c:v>3.0779032000000001E-2</c:v>
                </c:pt>
                <c:pt idx="72">
                  <c:v>2.3430571000000001E-2</c:v>
                </c:pt>
                <c:pt idx="73">
                  <c:v>1.9231992E-2</c:v>
                </c:pt>
                <c:pt idx="74">
                  <c:v>1.8170957000000001E-2</c:v>
                </c:pt>
                <c:pt idx="75">
                  <c:v>1.7673886999999999E-2</c:v>
                </c:pt>
                <c:pt idx="76">
                  <c:v>1.6012552999999999E-2</c:v>
                </c:pt>
                <c:pt idx="77">
                  <c:v>1.3546725000000001E-2</c:v>
                </c:pt>
                <c:pt idx="78">
                  <c:v>1.2608024000000001E-2</c:v>
                </c:pt>
                <c:pt idx="79">
                  <c:v>1.426553E-2</c:v>
                </c:pt>
                <c:pt idx="80">
                  <c:v>1.6659080999999999E-2</c:v>
                </c:pt>
                <c:pt idx="81">
                  <c:v>1.6682368E-2</c:v>
                </c:pt>
                <c:pt idx="82">
                  <c:v>1.2431831000000001E-2</c:v>
                </c:pt>
                <c:pt idx="83">
                  <c:v>5.0419719999999996E-3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9.5200000000000005E-4</c:v>
                </c:pt>
                <c:pt idx="89">
                  <c:v>4.2198914999999997E-3</c:v>
                </c:pt>
                <c:pt idx="90">
                  <c:v>6.2644043999999996E-3</c:v>
                </c:pt>
                <c:pt idx="91">
                  <c:v>8.0016240000000006E-3</c:v>
                </c:pt>
                <c:pt idx="92">
                  <c:v>9.5557679999999992E-3</c:v>
                </c:pt>
                <c:pt idx="93">
                  <c:v>1.1160745E-2</c:v>
                </c:pt>
                <c:pt idx="94">
                  <c:v>1.2784083999999999E-2</c:v>
                </c:pt>
                <c:pt idx="95">
                  <c:v>1.3341988000000001E-2</c:v>
                </c:pt>
                <c:pt idx="96">
                  <c:v>1.422581E-2</c:v>
                </c:pt>
                <c:pt idx="97">
                  <c:v>1.478046E-2</c:v>
                </c:pt>
                <c:pt idx="98">
                  <c:v>1.4544771E-2</c:v>
                </c:pt>
                <c:pt idx="99">
                  <c:v>1.36827715E-2</c:v>
                </c:pt>
                <c:pt idx="100">
                  <c:v>1.2796999E-2</c:v>
                </c:pt>
                <c:pt idx="101">
                  <c:v>1.1076996E-2</c:v>
                </c:pt>
                <c:pt idx="102">
                  <c:v>9.4502500000000003E-3</c:v>
                </c:pt>
                <c:pt idx="103">
                  <c:v>8.5182920000000002E-3</c:v>
                </c:pt>
                <c:pt idx="104">
                  <c:v>7.2864517999999996E-3</c:v>
                </c:pt>
                <c:pt idx="105">
                  <c:v>5.7318164E-3</c:v>
                </c:pt>
                <c:pt idx="106">
                  <c:v>3.774913E-3</c:v>
                </c:pt>
                <c:pt idx="107">
                  <c:v>1.6763746E-3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2843-427B-B23A-8B8F5F71B25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746392207"/>
        <c:axId val="1746393167"/>
      </c:lineChart>
      <c:catAx>
        <c:axId val="1746392207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3167"/>
        <c:crosses val="autoZero"/>
        <c:auto val="1"/>
        <c:lblAlgn val="ctr"/>
        <c:lblOffset val="100"/>
        <c:noMultiLvlLbl val="0"/>
      </c:catAx>
      <c:valAx>
        <c:axId val="17463931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2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altLang="zh-TW"/>
              <a:t>MWPPG133</a:t>
            </a:r>
            <a:endParaRPr lang="zh-TW" alt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TW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[3]Sheet1!$D$132:$DT$132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1.2105185E-3</c:v>
                </c:pt>
                <c:pt idx="5">
                  <c:v>1.7211940999999999E-3</c:v>
                </c:pt>
                <c:pt idx="6">
                  <c:v>1.552196E-3</c:v>
                </c:pt>
                <c:pt idx="7">
                  <c:v>1.0610490000000001E-3</c:v>
                </c:pt>
                <c:pt idx="8">
                  <c:v>3.4699999999999998E-4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6.11E-4</c:v>
                </c:pt>
                <c:pt idx="13">
                  <c:v>1.3790642E-3</c:v>
                </c:pt>
                <c:pt idx="14">
                  <c:v>1.8165465E-3</c:v>
                </c:pt>
                <c:pt idx="15">
                  <c:v>1.8305404E-3</c:v>
                </c:pt>
                <c:pt idx="16">
                  <c:v>1.5318770000000001E-3</c:v>
                </c:pt>
                <c:pt idx="17">
                  <c:v>1.0418439000000001E-3</c:v>
                </c:pt>
                <c:pt idx="18">
                  <c:v>8.6499999999999999E-4</c:v>
                </c:pt>
                <c:pt idx="19">
                  <c:v>1.0593156999999999E-3</c:v>
                </c:pt>
                <c:pt idx="20">
                  <c:v>1.4392617000000001E-3</c:v>
                </c:pt>
                <c:pt idx="21">
                  <c:v>1.7631033999999999E-3</c:v>
                </c:pt>
                <c:pt idx="22">
                  <c:v>1.8115412999999999E-3</c:v>
                </c:pt>
                <c:pt idx="23">
                  <c:v>1.7060465999999999E-3</c:v>
                </c:pt>
                <c:pt idx="24">
                  <c:v>1.6376248999999999E-3</c:v>
                </c:pt>
                <c:pt idx="25">
                  <c:v>1.6620177E-3</c:v>
                </c:pt>
                <c:pt idx="26">
                  <c:v>1.7949159000000001E-3</c:v>
                </c:pt>
                <c:pt idx="27">
                  <c:v>1.964164E-3</c:v>
                </c:pt>
                <c:pt idx="28">
                  <c:v>2.4165807E-3</c:v>
                </c:pt>
                <c:pt idx="29">
                  <c:v>3.5223234000000001E-3</c:v>
                </c:pt>
                <c:pt idx="30">
                  <c:v>5.4534409999999998E-3</c:v>
                </c:pt>
                <c:pt idx="31">
                  <c:v>8.2757639999999997E-3</c:v>
                </c:pt>
                <c:pt idx="32">
                  <c:v>1.1949931E-2</c:v>
                </c:pt>
                <c:pt idx="33">
                  <c:v>1.6438004999999999E-2</c:v>
                </c:pt>
                <c:pt idx="34">
                  <c:v>2.1204252E-2</c:v>
                </c:pt>
                <c:pt idx="35">
                  <c:v>2.5522119999999999E-2</c:v>
                </c:pt>
                <c:pt idx="36">
                  <c:v>2.8351648E-2</c:v>
                </c:pt>
                <c:pt idx="37">
                  <c:v>2.8888830000000001E-2</c:v>
                </c:pt>
                <c:pt idx="38">
                  <c:v>2.7138282E-2</c:v>
                </c:pt>
                <c:pt idx="39">
                  <c:v>2.3866702E-2</c:v>
                </c:pt>
                <c:pt idx="40">
                  <c:v>2.0146850000000001E-2</c:v>
                </c:pt>
                <c:pt idx="41">
                  <c:v>1.6930753E-2</c:v>
                </c:pt>
                <c:pt idx="42">
                  <c:v>1.4700028E-2</c:v>
                </c:pt>
                <c:pt idx="43">
                  <c:v>1.3345208000000001E-2</c:v>
                </c:pt>
                <c:pt idx="44">
                  <c:v>1.26018915E-2</c:v>
                </c:pt>
                <c:pt idx="45">
                  <c:v>1.232314E-2</c:v>
                </c:pt>
                <c:pt idx="46">
                  <c:v>1.2209688999999999E-2</c:v>
                </c:pt>
                <c:pt idx="47">
                  <c:v>1.2181332E-2</c:v>
                </c:pt>
                <c:pt idx="48">
                  <c:v>1.2653688999999999E-2</c:v>
                </c:pt>
                <c:pt idx="49">
                  <c:v>1.3617502E-2</c:v>
                </c:pt>
                <c:pt idx="50">
                  <c:v>1.5144713000000001E-2</c:v>
                </c:pt>
                <c:pt idx="51">
                  <c:v>1.7206803E-2</c:v>
                </c:pt>
                <c:pt idx="52">
                  <c:v>1.9738939E-2</c:v>
                </c:pt>
                <c:pt idx="53">
                  <c:v>2.2451425000000001E-2</c:v>
                </c:pt>
                <c:pt idx="54">
                  <c:v>2.5043063000000001E-2</c:v>
                </c:pt>
                <c:pt idx="55">
                  <c:v>2.7152622000000001E-2</c:v>
                </c:pt>
                <c:pt idx="56">
                  <c:v>2.8830189999999999E-2</c:v>
                </c:pt>
                <c:pt idx="57">
                  <c:v>3.0212207000000001E-2</c:v>
                </c:pt>
                <c:pt idx="58">
                  <c:v>3.1397543999999999E-2</c:v>
                </c:pt>
                <c:pt idx="59">
                  <c:v>3.2232235999999997E-2</c:v>
                </c:pt>
                <c:pt idx="60">
                  <c:v>3.2526024000000001E-2</c:v>
                </c:pt>
                <c:pt idx="61">
                  <c:v>3.2532292999999997E-2</c:v>
                </c:pt>
                <c:pt idx="62">
                  <c:v>3.2589156000000001E-2</c:v>
                </c:pt>
                <c:pt idx="63">
                  <c:v>3.2709710000000003E-2</c:v>
                </c:pt>
                <c:pt idx="64">
                  <c:v>3.2446589999999997E-2</c:v>
                </c:pt>
                <c:pt idx="65">
                  <c:v>3.1236006E-2</c:v>
                </c:pt>
                <c:pt idx="66">
                  <c:v>2.91054E-2</c:v>
                </c:pt>
                <c:pt idx="67">
                  <c:v>2.6519560000000001E-2</c:v>
                </c:pt>
                <c:pt idx="68">
                  <c:v>2.4268707E-2</c:v>
                </c:pt>
                <c:pt idx="69">
                  <c:v>2.2318075999999999E-2</c:v>
                </c:pt>
                <c:pt idx="70">
                  <c:v>2.0169592E-2</c:v>
                </c:pt>
                <c:pt idx="71">
                  <c:v>1.7542335999999999E-2</c:v>
                </c:pt>
                <c:pt idx="72">
                  <c:v>1.4813542000000001E-2</c:v>
                </c:pt>
                <c:pt idx="73">
                  <c:v>1.2966261999999999E-2</c:v>
                </c:pt>
                <c:pt idx="74">
                  <c:v>1.2639045E-2</c:v>
                </c:pt>
                <c:pt idx="75">
                  <c:v>1.317286E-2</c:v>
                </c:pt>
                <c:pt idx="76">
                  <c:v>1.30739985E-2</c:v>
                </c:pt>
                <c:pt idx="77">
                  <c:v>1.1430364E-2</c:v>
                </c:pt>
                <c:pt idx="78">
                  <c:v>8.8794319999999996E-3</c:v>
                </c:pt>
                <c:pt idx="79">
                  <c:v>6.7686430000000004E-3</c:v>
                </c:pt>
                <c:pt idx="80">
                  <c:v>5.9242039999999998E-3</c:v>
                </c:pt>
                <c:pt idx="81">
                  <c:v>5.8542259999999997E-3</c:v>
                </c:pt>
                <c:pt idx="82">
                  <c:v>5.5698240000000001E-3</c:v>
                </c:pt>
                <c:pt idx="83">
                  <c:v>4.6335183999999998E-3</c:v>
                </c:pt>
                <c:pt idx="84">
                  <c:v>3.3075048E-3</c:v>
                </c:pt>
                <c:pt idx="85">
                  <c:v>2.4123155000000001E-3</c:v>
                </c:pt>
                <c:pt idx="86">
                  <c:v>2.0806155999999998E-3</c:v>
                </c:pt>
                <c:pt idx="87">
                  <c:v>1.9442884000000001E-3</c:v>
                </c:pt>
                <c:pt idx="88">
                  <c:v>1.5170436E-3</c:v>
                </c:pt>
                <c:pt idx="89">
                  <c:v>6.4899999999999995E-4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3.2699999999999998E-4</c:v>
                </c:pt>
                <c:pt idx="95">
                  <c:v>1.0465062000000001E-3</c:v>
                </c:pt>
                <c:pt idx="96">
                  <c:v>1.6199455E-3</c:v>
                </c:pt>
                <c:pt idx="97">
                  <c:v>1.9640336000000002E-3</c:v>
                </c:pt>
                <c:pt idx="98">
                  <c:v>2.0005370000000001E-3</c:v>
                </c:pt>
                <c:pt idx="99">
                  <c:v>1.7666362999999999E-3</c:v>
                </c:pt>
                <c:pt idx="100">
                  <c:v>1.3959148000000001E-3</c:v>
                </c:pt>
                <c:pt idx="101">
                  <c:v>6.7500000000000004E-4</c:v>
                </c:pt>
                <c:pt idx="102">
                  <c:v>1.6100000000000001E-4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421-4936-A8A9-0186640AF237}"/>
            </c:ext>
          </c:extLst>
        </c:ser>
        <c:ser>
          <c:idx val="1"/>
          <c:order val="1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[3]Sheet1!$D$133:$DT$133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1.2105185E-3</c:v>
                </c:pt>
                <c:pt idx="5">
                  <c:v>1.7211940999999999E-3</c:v>
                </c:pt>
                <c:pt idx="6">
                  <c:v>1.552196E-3</c:v>
                </c:pt>
                <c:pt idx="7">
                  <c:v>1.0610490000000001E-3</c:v>
                </c:pt>
                <c:pt idx="8">
                  <c:v>3.4699999999999998E-4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6.11E-4</c:v>
                </c:pt>
                <c:pt idx="13">
                  <c:v>1.3790642E-3</c:v>
                </c:pt>
                <c:pt idx="14">
                  <c:v>1.8165465E-3</c:v>
                </c:pt>
                <c:pt idx="15">
                  <c:v>1.8305404E-3</c:v>
                </c:pt>
                <c:pt idx="16">
                  <c:v>1.5318770000000001E-3</c:v>
                </c:pt>
                <c:pt idx="17">
                  <c:v>1.0418439000000001E-3</c:v>
                </c:pt>
                <c:pt idx="18">
                  <c:v>8.6499999999999999E-4</c:v>
                </c:pt>
                <c:pt idx="19">
                  <c:v>1.0593156999999999E-3</c:v>
                </c:pt>
                <c:pt idx="20">
                  <c:v>1.4392617000000001E-3</c:v>
                </c:pt>
                <c:pt idx="21">
                  <c:v>1.7631033999999999E-3</c:v>
                </c:pt>
                <c:pt idx="22">
                  <c:v>1.8115412999999999E-3</c:v>
                </c:pt>
                <c:pt idx="23">
                  <c:v>1.7060465999999999E-3</c:v>
                </c:pt>
                <c:pt idx="24">
                  <c:v>1.6376248999999999E-3</c:v>
                </c:pt>
                <c:pt idx="25">
                  <c:v>1.6620177E-3</c:v>
                </c:pt>
                <c:pt idx="26">
                  <c:v>1.7949159000000001E-3</c:v>
                </c:pt>
                <c:pt idx="27">
                  <c:v>1.964164E-3</c:v>
                </c:pt>
                <c:pt idx="28">
                  <c:v>2.4165807E-3</c:v>
                </c:pt>
                <c:pt idx="29">
                  <c:v>3.5223234000000001E-3</c:v>
                </c:pt>
                <c:pt idx="30">
                  <c:v>5.4534409999999998E-3</c:v>
                </c:pt>
                <c:pt idx="31">
                  <c:v>8.2757639999999997E-3</c:v>
                </c:pt>
                <c:pt idx="32">
                  <c:v>1.1949931E-2</c:v>
                </c:pt>
                <c:pt idx="33">
                  <c:v>1.6438004999999999E-2</c:v>
                </c:pt>
                <c:pt idx="34">
                  <c:v>2.1204252E-2</c:v>
                </c:pt>
                <c:pt idx="35">
                  <c:v>2.5522119999999999E-2</c:v>
                </c:pt>
                <c:pt idx="36">
                  <c:v>2.8351648E-2</c:v>
                </c:pt>
                <c:pt idx="37">
                  <c:v>2.8888830000000001E-2</c:v>
                </c:pt>
                <c:pt idx="38">
                  <c:v>2.7138282E-2</c:v>
                </c:pt>
                <c:pt idx="39">
                  <c:v>2.3866702E-2</c:v>
                </c:pt>
                <c:pt idx="40">
                  <c:v>2.0146850000000001E-2</c:v>
                </c:pt>
                <c:pt idx="41">
                  <c:v>1.6930753E-2</c:v>
                </c:pt>
                <c:pt idx="42">
                  <c:v>1.4700028E-2</c:v>
                </c:pt>
                <c:pt idx="43">
                  <c:v>1.3345208000000001E-2</c:v>
                </c:pt>
                <c:pt idx="44">
                  <c:v>1.26018915E-2</c:v>
                </c:pt>
                <c:pt idx="45">
                  <c:v>1.232314E-2</c:v>
                </c:pt>
                <c:pt idx="46">
                  <c:v>1.2209688999999999E-2</c:v>
                </c:pt>
                <c:pt idx="47">
                  <c:v>1.2181332E-2</c:v>
                </c:pt>
                <c:pt idx="48">
                  <c:v>1.2653688999999999E-2</c:v>
                </c:pt>
                <c:pt idx="49">
                  <c:v>1.3617502E-2</c:v>
                </c:pt>
                <c:pt idx="50">
                  <c:v>1.5144713000000001E-2</c:v>
                </c:pt>
                <c:pt idx="51">
                  <c:v>1.7206803E-2</c:v>
                </c:pt>
                <c:pt idx="52">
                  <c:v>1.9738939E-2</c:v>
                </c:pt>
                <c:pt idx="53">
                  <c:v>2.2451425000000001E-2</c:v>
                </c:pt>
                <c:pt idx="54">
                  <c:v>2.5043063000000001E-2</c:v>
                </c:pt>
                <c:pt idx="55">
                  <c:v>2.7152622000000001E-2</c:v>
                </c:pt>
                <c:pt idx="56">
                  <c:v>2.8830189999999999E-2</c:v>
                </c:pt>
                <c:pt idx="57">
                  <c:v>3.0212207000000001E-2</c:v>
                </c:pt>
                <c:pt idx="58">
                  <c:v>3.1397543999999999E-2</c:v>
                </c:pt>
                <c:pt idx="59">
                  <c:v>3.2232235999999997E-2</c:v>
                </c:pt>
                <c:pt idx="60">
                  <c:v>3.2526024000000001E-2</c:v>
                </c:pt>
                <c:pt idx="61">
                  <c:v>3.2532292999999997E-2</c:v>
                </c:pt>
                <c:pt idx="62">
                  <c:v>3.2589156000000001E-2</c:v>
                </c:pt>
                <c:pt idx="63">
                  <c:v>3.2709710000000003E-2</c:v>
                </c:pt>
                <c:pt idx="64">
                  <c:v>3.2446589999999997E-2</c:v>
                </c:pt>
                <c:pt idx="65">
                  <c:v>3.1236006E-2</c:v>
                </c:pt>
                <c:pt idx="66">
                  <c:v>2.91054E-2</c:v>
                </c:pt>
                <c:pt idx="67">
                  <c:v>2.6519560000000001E-2</c:v>
                </c:pt>
                <c:pt idx="68">
                  <c:v>2.4268707E-2</c:v>
                </c:pt>
                <c:pt idx="69">
                  <c:v>2.2318075999999999E-2</c:v>
                </c:pt>
                <c:pt idx="70">
                  <c:v>2.0169592E-2</c:v>
                </c:pt>
                <c:pt idx="71">
                  <c:v>1.7542335999999999E-2</c:v>
                </c:pt>
                <c:pt idx="72">
                  <c:v>1.4813542000000001E-2</c:v>
                </c:pt>
                <c:pt idx="73">
                  <c:v>1.2966261999999999E-2</c:v>
                </c:pt>
                <c:pt idx="74">
                  <c:v>1.2639045E-2</c:v>
                </c:pt>
                <c:pt idx="75">
                  <c:v>1.317286E-2</c:v>
                </c:pt>
                <c:pt idx="76">
                  <c:v>1.30739985E-2</c:v>
                </c:pt>
                <c:pt idx="77">
                  <c:v>1.1430364E-2</c:v>
                </c:pt>
                <c:pt idx="78">
                  <c:v>8.8794319999999996E-3</c:v>
                </c:pt>
                <c:pt idx="79">
                  <c:v>6.7686430000000004E-3</c:v>
                </c:pt>
                <c:pt idx="80">
                  <c:v>5.9242039999999998E-3</c:v>
                </c:pt>
                <c:pt idx="81">
                  <c:v>5.8542259999999997E-3</c:v>
                </c:pt>
                <c:pt idx="82">
                  <c:v>5.5698240000000001E-3</c:v>
                </c:pt>
                <c:pt idx="83">
                  <c:v>4.6335183999999998E-3</c:v>
                </c:pt>
                <c:pt idx="84">
                  <c:v>3.3075048E-3</c:v>
                </c:pt>
                <c:pt idx="85">
                  <c:v>2.4123155000000001E-3</c:v>
                </c:pt>
                <c:pt idx="86">
                  <c:v>2.0806155999999998E-3</c:v>
                </c:pt>
                <c:pt idx="87">
                  <c:v>1.9442884000000001E-3</c:v>
                </c:pt>
                <c:pt idx="88">
                  <c:v>1.5170436E-3</c:v>
                </c:pt>
                <c:pt idx="89">
                  <c:v>6.4899999999999995E-4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3.2699999999999998E-4</c:v>
                </c:pt>
                <c:pt idx="95">
                  <c:v>1.0465062000000001E-3</c:v>
                </c:pt>
                <c:pt idx="96">
                  <c:v>1.6199455E-3</c:v>
                </c:pt>
                <c:pt idx="97">
                  <c:v>1.9640336000000002E-3</c:v>
                </c:pt>
                <c:pt idx="98">
                  <c:v>2.0005370000000001E-3</c:v>
                </c:pt>
                <c:pt idx="99">
                  <c:v>1.7666362999999999E-3</c:v>
                </c:pt>
                <c:pt idx="100">
                  <c:v>1.3959148000000001E-3</c:v>
                </c:pt>
                <c:pt idx="101">
                  <c:v>6.7500000000000004E-4</c:v>
                </c:pt>
                <c:pt idx="102">
                  <c:v>1.6100000000000001E-4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1421-4936-A8A9-0186640AF237}"/>
            </c:ext>
          </c:extLst>
        </c:ser>
        <c:ser>
          <c:idx val="2"/>
          <c:order val="2"/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[3]Sheet1!$D$134:$DT$134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1.2105185E-3</c:v>
                </c:pt>
                <c:pt idx="5">
                  <c:v>1.7211940999999999E-3</c:v>
                </c:pt>
                <c:pt idx="6">
                  <c:v>1.552196E-3</c:v>
                </c:pt>
                <c:pt idx="7">
                  <c:v>1.0610490000000001E-3</c:v>
                </c:pt>
                <c:pt idx="8">
                  <c:v>3.4699999999999998E-4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6.11E-4</c:v>
                </c:pt>
                <c:pt idx="13">
                  <c:v>1.3790642E-3</c:v>
                </c:pt>
                <c:pt idx="14">
                  <c:v>1.8165465E-3</c:v>
                </c:pt>
                <c:pt idx="15">
                  <c:v>1.8305404E-3</c:v>
                </c:pt>
                <c:pt idx="16">
                  <c:v>1.5318770000000001E-3</c:v>
                </c:pt>
                <c:pt idx="17">
                  <c:v>1.0418439000000001E-3</c:v>
                </c:pt>
                <c:pt idx="18">
                  <c:v>8.6499999999999999E-4</c:v>
                </c:pt>
                <c:pt idx="19">
                  <c:v>1.0593156999999999E-3</c:v>
                </c:pt>
                <c:pt idx="20">
                  <c:v>1.4392617000000001E-3</c:v>
                </c:pt>
                <c:pt idx="21">
                  <c:v>1.7631033999999999E-3</c:v>
                </c:pt>
                <c:pt idx="22">
                  <c:v>1.8115412999999999E-3</c:v>
                </c:pt>
                <c:pt idx="23">
                  <c:v>1.7060465999999999E-3</c:v>
                </c:pt>
                <c:pt idx="24">
                  <c:v>1.6376248999999999E-3</c:v>
                </c:pt>
                <c:pt idx="25">
                  <c:v>1.6620177E-3</c:v>
                </c:pt>
                <c:pt idx="26">
                  <c:v>1.7949159000000001E-3</c:v>
                </c:pt>
                <c:pt idx="27">
                  <c:v>1.964164E-3</c:v>
                </c:pt>
                <c:pt idx="28">
                  <c:v>2.4165807E-3</c:v>
                </c:pt>
                <c:pt idx="29">
                  <c:v>3.5223234000000001E-3</c:v>
                </c:pt>
                <c:pt idx="30">
                  <c:v>5.4534409999999998E-3</c:v>
                </c:pt>
                <c:pt idx="31">
                  <c:v>8.2757639999999997E-3</c:v>
                </c:pt>
                <c:pt idx="32">
                  <c:v>1.1949931E-2</c:v>
                </c:pt>
                <c:pt idx="33">
                  <c:v>1.6438004999999999E-2</c:v>
                </c:pt>
                <c:pt idx="34">
                  <c:v>2.1204252E-2</c:v>
                </c:pt>
                <c:pt idx="35">
                  <c:v>2.5522119999999999E-2</c:v>
                </c:pt>
                <c:pt idx="36">
                  <c:v>2.8351648E-2</c:v>
                </c:pt>
                <c:pt idx="37">
                  <c:v>2.8888830000000001E-2</c:v>
                </c:pt>
                <c:pt idx="38">
                  <c:v>2.7138282E-2</c:v>
                </c:pt>
                <c:pt idx="39">
                  <c:v>2.3866702E-2</c:v>
                </c:pt>
                <c:pt idx="40">
                  <c:v>2.0146850000000001E-2</c:v>
                </c:pt>
                <c:pt idx="41">
                  <c:v>1.6930753E-2</c:v>
                </c:pt>
                <c:pt idx="42">
                  <c:v>1.4700028E-2</c:v>
                </c:pt>
                <c:pt idx="43">
                  <c:v>1.3345208000000001E-2</c:v>
                </c:pt>
                <c:pt idx="44">
                  <c:v>1.26018915E-2</c:v>
                </c:pt>
                <c:pt idx="45">
                  <c:v>1.232314E-2</c:v>
                </c:pt>
                <c:pt idx="46">
                  <c:v>1.2209688999999999E-2</c:v>
                </c:pt>
                <c:pt idx="47">
                  <c:v>1.2181332E-2</c:v>
                </c:pt>
                <c:pt idx="48">
                  <c:v>1.2653688999999999E-2</c:v>
                </c:pt>
                <c:pt idx="49">
                  <c:v>1.3617502E-2</c:v>
                </c:pt>
                <c:pt idx="50">
                  <c:v>1.5144713000000001E-2</c:v>
                </c:pt>
                <c:pt idx="51">
                  <c:v>1.7206803E-2</c:v>
                </c:pt>
                <c:pt idx="52">
                  <c:v>1.9738939E-2</c:v>
                </c:pt>
                <c:pt idx="53">
                  <c:v>2.2451425000000001E-2</c:v>
                </c:pt>
                <c:pt idx="54">
                  <c:v>2.5043063000000001E-2</c:v>
                </c:pt>
                <c:pt idx="55">
                  <c:v>2.7152622000000001E-2</c:v>
                </c:pt>
                <c:pt idx="56">
                  <c:v>2.8830189999999999E-2</c:v>
                </c:pt>
                <c:pt idx="57">
                  <c:v>3.0212207000000001E-2</c:v>
                </c:pt>
                <c:pt idx="58">
                  <c:v>3.1397543999999999E-2</c:v>
                </c:pt>
                <c:pt idx="59">
                  <c:v>3.2232235999999997E-2</c:v>
                </c:pt>
                <c:pt idx="60">
                  <c:v>3.2526024000000001E-2</c:v>
                </c:pt>
                <c:pt idx="61">
                  <c:v>3.2532292999999997E-2</c:v>
                </c:pt>
                <c:pt idx="62">
                  <c:v>3.2589156000000001E-2</c:v>
                </c:pt>
                <c:pt idx="63">
                  <c:v>3.2709710000000003E-2</c:v>
                </c:pt>
                <c:pt idx="64">
                  <c:v>3.2446589999999997E-2</c:v>
                </c:pt>
                <c:pt idx="65">
                  <c:v>3.1236006E-2</c:v>
                </c:pt>
                <c:pt idx="66">
                  <c:v>2.91054E-2</c:v>
                </c:pt>
                <c:pt idx="67">
                  <c:v>2.6519560000000001E-2</c:v>
                </c:pt>
                <c:pt idx="68">
                  <c:v>2.4268707E-2</c:v>
                </c:pt>
                <c:pt idx="69">
                  <c:v>2.2318075999999999E-2</c:v>
                </c:pt>
                <c:pt idx="70">
                  <c:v>2.0169592E-2</c:v>
                </c:pt>
                <c:pt idx="71">
                  <c:v>1.7542335999999999E-2</c:v>
                </c:pt>
                <c:pt idx="72">
                  <c:v>1.4813542000000001E-2</c:v>
                </c:pt>
                <c:pt idx="73">
                  <c:v>1.2966261999999999E-2</c:v>
                </c:pt>
                <c:pt idx="74">
                  <c:v>1.2639045E-2</c:v>
                </c:pt>
                <c:pt idx="75">
                  <c:v>1.317286E-2</c:v>
                </c:pt>
                <c:pt idx="76">
                  <c:v>1.30739985E-2</c:v>
                </c:pt>
                <c:pt idx="77">
                  <c:v>1.1430364E-2</c:v>
                </c:pt>
                <c:pt idx="78">
                  <c:v>8.8794319999999996E-3</c:v>
                </c:pt>
                <c:pt idx="79">
                  <c:v>6.7686430000000004E-3</c:v>
                </c:pt>
                <c:pt idx="80">
                  <c:v>5.9242039999999998E-3</c:v>
                </c:pt>
                <c:pt idx="81">
                  <c:v>5.8542259999999997E-3</c:v>
                </c:pt>
                <c:pt idx="82">
                  <c:v>5.5698240000000001E-3</c:v>
                </c:pt>
                <c:pt idx="83">
                  <c:v>4.6335183999999998E-3</c:v>
                </c:pt>
                <c:pt idx="84">
                  <c:v>3.3075048E-3</c:v>
                </c:pt>
                <c:pt idx="85">
                  <c:v>2.4123155000000001E-3</c:v>
                </c:pt>
                <c:pt idx="86">
                  <c:v>2.0806155999999998E-3</c:v>
                </c:pt>
                <c:pt idx="87">
                  <c:v>1.9442884000000001E-3</c:v>
                </c:pt>
                <c:pt idx="88">
                  <c:v>1.5170436E-3</c:v>
                </c:pt>
                <c:pt idx="89">
                  <c:v>6.4899999999999995E-4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3.2699999999999998E-4</c:v>
                </c:pt>
                <c:pt idx="95">
                  <c:v>1.0465062000000001E-3</c:v>
                </c:pt>
                <c:pt idx="96">
                  <c:v>1.6199455E-3</c:v>
                </c:pt>
                <c:pt idx="97">
                  <c:v>1.9640336000000002E-3</c:v>
                </c:pt>
                <c:pt idx="98">
                  <c:v>2.0005370000000001E-3</c:v>
                </c:pt>
                <c:pt idx="99">
                  <c:v>1.7666362999999999E-3</c:v>
                </c:pt>
                <c:pt idx="100">
                  <c:v>1.3959148000000001E-3</c:v>
                </c:pt>
                <c:pt idx="101">
                  <c:v>6.7500000000000004E-4</c:v>
                </c:pt>
                <c:pt idx="102">
                  <c:v>1.6100000000000001E-4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1421-4936-A8A9-0186640AF237}"/>
            </c:ext>
          </c:extLst>
        </c:ser>
        <c:ser>
          <c:idx val="3"/>
          <c:order val="3"/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[3]Sheet1!$D$135:$DT$135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8.52E-4</c:v>
                </c:pt>
                <c:pt idx="5">
                  <c:v>1.3144325999999999E-3</c:v>
                </c:pt>
                <c:pt idx="6">
                  <c:v>1.3244028E-3</c:v>
                </c:pt>
                <c:pt idx="7">
                  <c:v>1.0982495000000001E-3</c:v>
                </c:pt>
                <c:pt idx="8">
                  <c:v>5.8600000000000004E-4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3.8299999999999999E-4</c:v>
                </c:pt>
                <c:pt idx="13">
                  <c:v>1.185286E-3</c:v>
                </c:pt>
                <c:pt idx="14">
                  <c:v>1.7389578E-3</c:v>
                </c:pt>
                <c:pt idx="15">
                  <c:v>1.8165767000000001E-3</c:v>
                </c:pt>
                <c:pt idx="16">
                  <c:v>1.442308E-3</c:v>
                </c:pt>
                <c:pt idx="17">
                  <c:v>7.76E-4</c:v>
                </c:pt>
                <c:pt idx="18">
                  <c:v>4.9799999999999996E-4</c:v>
                </c:pt>
                <c:pt idx="19">
                  <c:v>7.2499999999999995E-4</c:v>
                </c:pt>
                <c:pt idx="20">
                  <c:v>1.2435884E-3</c:v>
                </c:pt>
                <c:pt idx="21">
                  <c:v>1.6678284E-3</c:v>
                </c:pt>
                <c:pt idx="22">
                  <c:v>1.7601869E-3</c:v>
                </c:pt>
                <c:pt idx="23">
                  <c:v>1.6292030999999999E-3</c:v>
                </c:pt>
                <c:pt idx="24">
                  <c:v>1.5063609999999999E-3</c:v>
                </c:pt>
                <c:pt idx="25">
                  <c:v>1.4573149E-3</c:v>
                </c:pt>
                <c:pt idx="26">
                  <c:v>1.5626736999999999E-3</c:v>
                </c:pt>
                <c:pt idx="27">
                  <c:v>1.8068189000000001E-3</c:v>
                </c:pt>
                <c:pt idx="28">
                  <c:v>2.4352786000000001E-3</c:v>
                </c:pt>
                <c:pt idx="29">
                  <c:v>3.7464218000000001E-3</c:v>
                </c:pt>
                <c:pt idx="30">
                  <c:v>5.8554059999999996E-3</c:v>
                </c:pt>
                <c:pt idx="31">
                  <c:v>8.7741629999999998E-3</c:v>
                </c:pt>
                <c:pt idx="32">
                  <c:v>1.2438337000000001E-2</c:v>
                </c:pt>
                <c:pt idx="33">
                  <c:v>1.6872913E-2</c:v>
                </c:pt>
                <c:pt idx="34">
                  <c:v>2.1539877999999998E-2</c:v>
                </c:pt>
                <c:pt idx="35">
                  <c:v>2.5718062999999999E-2</c:v>
                </c:pt>
                <c:pt idx="36">
                  <c:v>2.8367951999999998E-2</c:v>
                </c:pt>
                <c:pt idx="37">
                  <c:v>2.8721884E-2</c:v>
                </c:pt>
                <c:pt idx="38">
                  <c:v>2.6841149000000002E-2</c:v>
                </c:pt>
                <c:pt idx="39">
                  <c:v>2.3549289000000001E-2</c:v>
                </c:pt>
                <c:pt idx="40">
                  <c:v>1.9874231999999999E-2</c:v>
                </c:pt>
                <c:pt idx="41">
                  <c:v>1.6816794999999999E-2</c:v>
                </c:pt>
                <c:pt idx="42">
                  <c:v>1.4755157E-2</c:v>
                </c:pt>
                <c:pt idx="43">
                  <c:v>1.3553653000000001E-2</c:v>
                </c:pt>
                <c:pt idx="44">
                  <c:v>1.2881795999999999E-2</c:v>
                </c:pt>
                <c:pt idx="45">
                  <c:v>1.2564763E-2</c:v>
                </c:pt>
                <c:pt idx="46">
                  <c:v>1.2326419999999999E-2</c:v>
                </c:pt>
                <c:pt idx="47">
                  <c:v>1.217711E-2</c:v>
                </c:pt>
                <c:pt idx="48">
                  <c:v>1.2620328E-2</c:v>
                </c:pt>
                <c:pt idx="49">
                  <c:v>1.3627491E-2</c:v>
                </c:pt>
                <c:pt idx="50">
                  <c:v>1.5192014E-2</c:v>
                </c:pt>
                <c:pt idx="51">
                  <c:v>1.7245112E-2</c:v>
                </c:pt>
                <c:pt idx="52">
                  <c:v>1.9783736999999999E-2</c:v>
                </c:pt>
                <c:pt idx="53">
                  <c:v>2.2582347999999999E-2</c:v>
                </c:pt>
                <c:pt idx="54">
                  <c:v>2.5314929999999999E-2</c:v>
                </c:pt>
                <c:pt idx="55">
                  <c:v>2.7548414E-2</c:v>
                </c:pt>
                <c:pt idx="56">
                  <c:v>2.9233444000000001E-2</c:v>
                </c:pt>
                <c:pt idx="57">
                  <c:v>3.0469610000000001E-2</c:v>
                </c:pt>
                <c:pt idx="58">
                  <c:v>3.1418160000000001E-2</c:v>
                </c:pt>
                <c:pt idx="59">
                  <c:v>3.2026656000000001E-2</c:v>
                </c:pt>
                <c:pt idx="60">
                  <c:v>3.2166663999999998E-2</c:v>
                </c:pt>
                <c:pt idx="61">
                  <c:v>3.2068223E-2</c:v>
                </c:pt>
                <c:pt idx="62">
                  <c:v>3.2058681999999998E-2</c:v>
                </c:pt>
                <c:pt idx="63">
                  <c:v>3.2218299999999998E-2</c:v>
                </c:pt>
                <c:pt idx="64">
                  <c:v>3.2168290000000002E-2</c:v>
                </c:pt>
                <c:pt idx="65">
                  <c:v>3.1337243000000001E-2</c:v>
                </c:pt>
                <c:pt idx="66">
                  <c:v>2.9532315E-2</c:v>
                </c:pt>
                <c:pt idx="67">
                  <c:v>2.6953299999999999E-2</c:v>
                </c:pt>
                <c:pt idx="68">
                  <c:v>2.4291435E-2</c:v>
                </c:pt>
                <c:pt idx="69">
                  <c:v>2.1756342000000001E-2</c:v>
                </c:pt>
                <c:pt idx="70">
                  <c:v>1.9260919000000001E-2</c:v>
                </c:pt>
                <c:pt idx="71">
                  <c:v>1.6787146999999999E-2</c:v>
                </c:pt>
                <c:pt idx="72">
                  <c:v>1.4615893E-2</c:v>
                </c:pt>
                <c:pt idx="73">
                  <c:v>1.3338803999999999E-2</c:v>
                </c:pt>
                <c:pt idx="74">
                  <c:v>1.3231898000000001E-2</c:v>
                </c:pt>
                <c:pt idx="75">
                  <c:v>1.3549191E-2</c:v>
                </c:pt>
                <c:pt idx="76">
                  <c:v>1.3016339E-2</c:v>
                </c:pt>
                <c:pt idx="77">
                  <c:v>1.1000087E-2</c:v>
                </c:pt>
                <c:pt idx="78">
                  <c:v>8.3228190000000004E-3</c:v>
                </c:pt>
                <c:pt idx="79">
                  <c:v>6.3755740000000002E-3</c:v>
                </c:pt>
                <c:pt idx="80">
                  <c:v>5.8996910000000003E-3</c:v>
                </c:pt>
                <c:pt idx="81">
                  <c:v>6.2368494000000002E-3</c:v>
                </c:pt>
                <c:pt idx="82">
                  <c:v>6.2231515000000003E-3</c:v>
                </c:pt>
                <c:pt idx="83">
                  <c:v>5.3168130000000001E-3</c:v>
                </c:pt>
                <c:pt idx="84">
                  <c:v>3.8049903E-3</c:v>
                </c:pt>
                <c:pt idx="85">
                  <c:v>2.5966944999999998E-3</c:v>
                </c:pt>
                <c:pt idx="86">
                  <c:v>1.9480541999999999E-3</c:v>
                </c:pt>
                <c:pt idx="87">
                  <c:v>1.6047036000000001E-3</c:v>
                </c:pt>
                <c:pt idx="88">
                  <c:v>1.1215693999999999E-3</c:v>
                </c:pt>
                <c:pt idx="89">
                  <c:v>3.0800000000000001E-4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6.8199999999999999E-4</c:v>
                </c:pt>
                <c:pt idx="96">
                  <c:v>1.3617426E-3</c:v>
                </c:pt>
                <c:pt idx="97">
                  <c:v>1.8777302E-3</c:v>
                </c:pt>
                <c:pt idx="98">
                  <c:v>2.107879E-3</c:v>
                </c:pt>
                <c:pt idx="99">
                  <c:v>2.0420460000000001E-3</c:v>
                </c:pt>
                <c:pt idx="100">
                  <c:v>1.7943169999999999E-3</c:v>
                </c:pt>
                <c:pt idx="101">
                  <c:v>1.1413560000000001E-3</c:v>
                </c:pt>
                <c:pt idx="102">
                  <c:v>6.1399999999999996E-4</c:v>
                </c:pt>
                <c:pt idx="103">
                  <c:v>1.3300000000000001E-4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1421-4936-A8A9-0186640AF237}"/>
            </c:ext>
          </c:extLst>
        </c:ser>
        <c:ser>
          <c:idx val="4"/>
          <c:order val="4"/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[3]Sheet1!$D$136:$DT$136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8.52E-4</c:v>
                </c:pt>
                <c:pt idx="5">
                  <c:v>1.3144325999999999E-3</c:v>
                </c:pt>
                <c:pt idx="6">
                  <c:v>1.3244028E-3</c:v>
                </c:pt>
                <c:pt idx="7">
                  <c:v>1.0982495000000001E-3</c:v>
                </c:pt>
                <c:pt idx="8">
                  <c:v>5.8600000000000004E-4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3.8299999999999999E-4</c:v>
                </c:pt>
                <c:pt idx="13">
                  <c:v>1.185286E-3</c:v>
                </c:pt>
                <c:pt idx="14">
                  <c:v>1.7389578E-3</c:v>
                </c:pt>
                <c:pt idx="15">
                  <c:v>1.8165767000000001E-3</c:v>
                </c:pt>
                <c:pt idx="16">
                  <c:v>1.442308E-3</c:v>
                </c:pt>
                <c:pt idx="17">
                  <c:v>7.76E-4</c:v>
                </c:pt>
                <c:pt idx="18">
                  <c:v>4.9799999999999996E-4</c:v>
                </c:pt>
                <c:pt idx="19">
                  <c:v>7.2499999999999995E-4</c:v>
                </c:pt>
                <c:pt idx="20">
                  <c:v>1.2435884E-3</c:v>
                </c:pt>
                <c:pt idx="21">
                  <c:v>1.6678284E-3</c:v>
                </c:pt>
                <c:pt idx="22">
                  <c:v>1.7601869E-3</c:v>
                </c:pt>
                <c:pt idx="23">
                  <c:v>1.6292030999999999E-3</c:v>
                </c:pt>
                <c:pt idx="24">
                  <c:v>1.5063609999999999E-3</c:v>
                </c:pt>
                <c:pt idx="25">
                  <c:v>1.4573149E-3</c:v>
                </c:pt>
                <c:pt idx="26">
                  <c:v>1.5626736999999999E-3</c:v>
                </c:pt>
                <c:pt idx="27">
                  <c:v>1.8068189000000001E-3</c:v>
                </c:pt>
                <c:pt idx="28">
                  <c:v>2.4352786000000001E-3</c:v>
                </c:pt>
                <c:pt idx="29">
                  <c:v>3.7464218000000001E-3</c:v>
                </c:pt>
                <c:pt idx="30">
                  <c:v>5.8554059999999996E-3</c:v>
                </c:pt>
                <c:pt idx="31">
                  <c:v>8.7741629999999998E-3</c:v>
                </c:pt>
                <c:pt idx="32">
                  <c:v>1.2438337000000001E-2</c:v>
                </c:pt>
                <c:pt idx="33">
                  <c:v>1.6872913E-2</c:v>
                </c:pt>
                <c:pt idx="34">
                  <c:v>2.1539877999999998E-2</c:v>
                </c:pt>
                <c:pt idx="35">
                  <c:v>2.5718062999999999E-2</c:v>
                </c:pt>
                <c:pt idx="36">
                  <c:v>2.8367951999999998E-2</c:v>
                </c:pt>
                <c:pt idx="37">
                  <c:v>2.8721884E-2</c:v>
                </c:pt>
                <c:pt idx="38">
                  <c:v>2.6841149000000002E-2</c:v>
                </c:pt>
                <c:pt idx="39">
                  <c:v>2.3549289000000001E-2</c:v>
                </c:pt>
                <c:pt idx="40">
                  <c:v>1.9874231999999999E-2</c:v>
                </c:pt>
                <c:pt idx="41">
                  <c:v>1.6816794999999999E-2</c:v>
                </c:pt>
                <c:pt idx="42">
                  <c:v>1.4755157E-2</c:v>
                </c:pt>
                <c:pt idx="43">
                  <c:v>1.3553653000000001E-2</c:v>
                </c:pt>
                <c:pt idx="44">
                  <c:v>1.2881795999999999E-2</c:v>
                </c:pt>
                <c:pt idx="45">
                  <c:v>1.2564763E-2</c:v>
                </c:pt>
                <c:pt idx="46">
                  <c:v>1.2326419999999999E-2</c:v>
                </c:pt>
                <c:pt idx="47">
                  <c:v>1.217711E-2</c:v>
                </c:pt>
                <c:pt idx="48">
                  <c:v>1.2620328E-2</c:v>
                </c:pt>
                <c:pt idx="49">
                  <c:v>1.3627491E-2</c:v>
                </c:pt>
                <c:pt idx="50">
                  <c:v>1.5192014E-2</c:v>
                </c:pt>
                <c:pt idx="51">
                  <c:v>1.7245112E-2</c:v>
                </c:pt>
                <c:pt idx="52">
                  <c:v>1.9783736999999999E-2</c:v>
                </c:pt>
                <c:pt idx="53">
                  <c:v>2.2582347999999999E-2</c:v>
                </c:pt>
                <c:pt idx="54">
                  <c:v>2.5314929999999999E-2</c:v>
                </c:pt>
                <c:pt idx="55">
                  <c:v>2.7548414E-2</c:v>
                </c:pt>
                <c:pt idx="56">
                  <c:v>2.9233444000000001E-2</c:v>
                </c:pt>
                <c:pt idx="57">
                  <c:v>3.0469610000000001E-2</c:v>
                </c:pt>
                <c:pt idx="58">
                  <c:v>3.1418160000000001E-2</c:v>
                </c:pt>
                <c:pt idx="59">
                  <c:v>3.2026656000000001E-2</c:v>
                </c:pt>
                <c:pt idx="60">
                  <c:v>3.2166663999999998E-2</c:v>
                </c:pt>
                <c:pt idx="61">
                  <c:v>3.2068223E-2</c:v>
                </c:pt>
                <c:pt idx="62">
                  <c:v>3.2058681999999998E-2</c:v>
                </c:pt>
                <c:pt idx="63">
                  <c:v>3.2218299999999998E-2</c:v>
                </c:pt>
                <c:pt idx="64">
                  <c:v>3.2168290000000002E-2</c:v>
                </c:pt>
                <c:pt idx="65">
                  <c:v>3.1337243000000001E-2</c:v>
                </c:pt>
                <c:pt idx="66">
                  <c:v>2.9532315E-2</c:v>
                </c:pt>
                <c:pt idx="67">
                  <c:v>2.6953299999999999E-2</c:v>
                </c:pt>
                <c:pt idx="68">
                  <c:v>2.4291435E-2</c:v>
                </c:pt>
                <c:pt idx="69">
                  <c:v>2.1756342000000001E-2</c:v>
                </c:pt>
                <c:pt idx="70">
                  <c:v>1.9260919000000001E-2</c:v>
                </c:pt>
                <c:pt idx="71">
                  <c:v>1.6787146999999999E-2</c:v>
                </c:pt>
                <c:pt idx="72">
                  <c:v>1.4615893E-2</c:v>
                </c:pt>
                <c:pt idx="73">
                  <c:v>1.3338803999999999E-2</c:v>
                </c:pt>
                <c:pt idx="74">
                  <c:v>1.3231898000000001E-2</c:v>
                </c:pt>
                <c:pt idx="75">
                  <c:v>1.3549191E-2</c:v>
                </c:pt>
                <c:pt idx="76">
                  <c:v>1.3016339E-2</c:v>
                </c:pt>
                <c:pt idx="77">
                  <c:v>1.1000087E-2</c:v>
                </c:pt>
                <c:pt idx="78">
                  <c:v>8.3228190000000004E-3</c:v>
                </c:pt>
                <c:pt idx="79">
                  <c:v>6.3755740000000002E-3</c:v>
                </c:pt>
                <c:pt idx="80">
                  <c:v>5.8996910000000003E-3</c:v>
                </c:pt>
                <c:pt idx="81">
                  <c:v>6.2368494000000002E-3</c:v>
                </c:pt>
                <c:pt idx="82">
                  <c:v>6.2231515000000003E-3</c:v>
                </c:pt>
                <c:pt idx="83">
                  <c:v>5.3168130000000001E-3</c:v>
                </c:pt>
                <c:pt idx="84">
                  <c:v>3.8049903E-3</c:v>
                </c:pt>
                <c:pt idx="85">
                  <c:v>2.5966944999999998E-3</c:v>
                </c:pt>
                <c:pt idx="86">
                  <c:v>1.9480541999999999E-3</c:v>
                </c:pt>
                <c:pt idx="87">
                  <c:v>1.6047036000000001E-3</c:v>
                </c:pt>
                <c:pt idx="88">
                  <c:v>1.1215693999999999E-3</c:v>
                </c:pt>
                <c:pt idx="89">
                  <c:v>3.0800000000000001E-4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6.8199999999999999E-4</c:v>
                </c:pt>
                <c:pt idx="96">
                  <c:v>1.3617426E-3</c:v>
                </c:pt>
                <c:pt idx="97">
                  <c:v>1.8777302E-3</c:v>
                </c:pt>
                <c:pt idx="98">
                  <c:v>2.107879E-3</c:v>
                </c:pt>
                <c:pt idx="99">
                  <c:v>2.0420460000000001E-3</c:v>
                </c:pt>
                <c:pt idx="100">
                  <c:v>1.7943169999999999E-3</c:v>
                </c:pt>
                <c:pt idx="101">
                  <c:v>1.1413560000000001E-3</c:v>
                </c:pt>
                <c:pt idx="102">
                  <c:v>6.1399999999999996E-4</c:v>
                </c:pt>
                <c:pt idx="103">
                  <c:v>1.3300000000000001E-4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421-4936-A8A9-0186640AF237}"/>
            </c:ext>
          </c:extLst>
        </c:ser>
        <c:ser>
          <c:idx val="5"/>
          <c:order val="5"/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[3]Sheet1!$D$137:$DT$137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8.52E-4</c:v>
                </c:pt>
                <c:pt idx="5">
                  <c:v>1.3144325999999999E-3</c:v>
                </c:pt>
                <c:pt idx="6">
                  <c:v>1.3244028E-3</c:v>
                </c:pt>
                <c:pt idx="7">
                  <c:v>1.0982495000000001E-3</c:v>
                </c:pt>
                <c:pt idx="8">
                  <c:v>5.8600000000000004E-4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3.8299999999999999E-4</c:v>
                </c:pt>
                <c:pt idx="13">
                  <c:v>1.185286E-3</c:v>
                </c:pt>
                <c:pt idx="14">
                  <c:v>1.7389578E-3</c:v>
                </c:pt>
                <c:pt idx="15">
                  <c:v>1.8165767000000001E-3</c:v>
                </c:pt>
                <c:pt idx="16">
                  <c:v>1.442308E-3</c:v>
                </c:pt>
                <c:pt idx="17">
                  <c:v>7.76E-4</c:v>
                </c:pt>
                <c:pt idx="18">
                  <c:v>4.9799999999999996E-4</c:v>
                </c:pt>
                <c:pt idx="19">
                  <c:v>7.2499999999999995E-4</c:v>
                </c:pt>
                <c:pt idx="20">
                  <c:v>1.2435884E-3</c:v>
                </c:pt>
                <c:pt idx="21">
                  <c:v>1.6678284E-3</c:v>
                </c:pt>
                <c:pt idx="22">
                  <c:v>1.7601869E-3</c:v>
                </c:pt>
                <c:pt idx="23">
                  <c:v>1.6292030999999999E-3</c:v>
                </c:pt>
                <c:pt idx="24">
                  <c:v>1.5063609999999999E-3</c:v>
                </c:pt>
                <c:pt idx="25">
                  <c:v>1.4573149E-3</c:v>
                </c:pt>
                <c:pt idx="26">
                  <c:v>1.5626736999999999E-3</c:v>
                </c:pt>
                <c:pt idx="27">
                  <c:v>1.8068189000000001E-3</c:v>
                </c:pt>
                <c:pt idx="28">
                  <c:v>2.4352786000000001E-3</c:v>
                </c:pt>
                <c:pt idx="29">
                  <c:v>3.7464218000000001E-3</c:v>
                </c:pt>
                <c:pt idx="30">
                  <c:v>5.8554059999999996E-3</c:v>
                </c:pt>
                <c:pt idx="31">
                  <c:v>8.7741629999999998E-3</c:v>
                </c:pt>
                <c:pt idx="32">
                  <c:v>1.2438337000000001E-2</c:v>
                </c:pt>
                <c:pt idx="33">
                  <c:v>1.6872913E-2</c:v>
                </c:pt>
                <c:pt idx="34">
                  <c:v>2.1539877999999998E-2</c:v>
                </c:pt>
                <c:pt idx="35">
                  <c:v>2.5718062999999999E-2</c:v>
                </c:pt>
                <c:pt idx="36">
                  <c:v>2.8367951999999998E-2</c:v>
                </c:pt>
                <c:pt idx="37">
                  <c:v>2.8721884E-2</c:v>
                </c:pt>
                <c:pt idx="38">
                  <c:v>2.6841149000000002E-2</c:v>
                </c:pt>
                <c:pt idx="39">
                  <c:v>2.3549289000000001E-2</c:v>
                </c:pt>
                <c:pt idx="40">
                  <c:v>1.9874231999999999E-2</c:v>
                </c:pt>
                <c:pt idx="41">
                  <c:v>1.6816794999999999E-2</c:v>
                </c:pt>
                <c:pt idx="42">
                  <c:v>1.4755157E-2</c:v>
                </c:pt>
                <c:pt idx="43">
                  <c:v>1.3553653000000001E-2</c:v>
                </c:pt>
                <c:pt idx="44">
                  <c:v>1.2881795999999999E-2</c:v>
                </c:pt>
                <c:pt idx="45">
                  <c:v>1.2564763E-2</c:v>
                </c:pt>
                <c:pt idx="46">
                  <c:v>1.2326419999999999E-2</c:v>
                </c:pt>
                <c:pt idx="47">
                  <c:v>1.217711E-2</c:v>
                </c:pt>
                <c:pt idx="48">
                  <c:v>1.2620328E-2</c:v>
                </c:pt>
                <c:pt idx="49">
                  <c:v>1.3627491E-2</c:v>
                </c:pt>
                <c:pt idx="50">
                  <c:v>1.5192014E-2</c:v>
                </c:pt>
                <c:pt idx="51">
                  <c:v>1.7245112E-2</c:v>
                </c:pt>
                <c:pt idx="52">
                  <c:v>1.9783736999999999E-2</c:v>
                </c:pt>
                <c:pt idx="53">
                  <c:v>2.2582347999999999E-2</c:v>
                </c:pt>
                <c:pt idx="54">
                  <c:v>2.5314929999999999E-2</c:v>
                </c:pt>
                <c:pt idx="55">
                  <c:v>2.7548414E-2</c:v>
                </c:pt>
                <c:pt idx="56">
                  <c:v>2.9233444000000001E-2</c:v>
                </c:pt>
                <c:pt idx="57">
                  <c:v>3.0469610000000001E-2</c:v>
                </c:pt>
                <c:pt idx="58">
                  <c:v>3.1418160000000001E-2</c:v>
                </c:pt>
                <c:pt idx="59">
                  <c:v>3.2026656000000001E-2</c:v>
                </c:pt>
                <c:pt idx="60">
                  <c:v>3.2166663999999998E-2</c:v>
                </c:pt>
                <c:pt idx="61">
                  <c:v>3.2068223E-2</c:v>
                </c:pt>
                <c:pt idx="62">
                  <c:v>3.2058681999999998E-2</c:v>
                </c:pt>
                <c:pt idx="63">
                  <c:v>3.2218299999999998E-2</c:v>
                </c:pt>
                <c:pt idx="64">
                  <c:v>3.2168290000000002E-2</c:v>
                </c:pt>
                <c:pt idx="65">
                  <c:v>3.1337243000000001E-2</c:v>
                </c:pt>
                <c:pt idx="66">
                  <c:v>2.9532315E-2</c:v>
                </c:pt>
                <c:pt idx="67">
                  <c:v>2.6953299999999999E-2</c:v>
                </c:pt>
                <c:pt idx="68">
                  <c:v>2.4291435E-2</c:v>
                </c:pt>
                <c:pt idx="69">
                  <c:v>2.1756342000000001E-2</c:v>
                </c:pt>
                <c:pt idx="70">
                  <c:v>1.9260919000000001E-2</c:v>
                </c:pt>
                <c:pt idx="71">
                  <c:v>1.6787146999999999E-2</c:v>
                </c:pt>
                <c:pt idx="72">
                  <c:v>1.4615893E-2</c:v>
                </c:pt>
                <c:pt idx="73">
                  <c:v>1.3338803999999999E-2</c:v>
                </c:pt>
                <c:pt idx="74">
                  <c:v>1.3231898000000001E-2</c:v>
                </c:pt>
                <c:pt idx="75">
                  <c:v>1.3549191E-2</c:v>
                </c:pt>
                <c:pt idx="76">
                  <c:v>1.3016339E-2</c:v>
                </c:pt>
                <c:pt idx="77">
                  <c:v>1.1000087E-2</c:v>
                </c:pt>
                <c:pt idx="78">
                  <c:v>8.3228190000000004E-3</c:v>
                </c:pt>
                <c:pt idx="79">
                  <c:v>6.3755740000000002E-3</c:v>
                </c:pt>
                <c:pt idx="80">
                  <c:v>5.8996910000000003E-3</c:v>
                </c:pt>
                <c:pt idx="81">
                  <c:v>6.2368494000000002E-3</c:v>
                </c:pt>
                <c:pt idx="82">
                  <c:v>6.2231515000000003E-3</c:v>
                </c:pt>
                <c:pt idx="83">
                  <c:v>5.3168130000000001E-3</c:v>
                </c:pt>
                <c:pt idx="84">
                  <c:v>3.8049903E-3</c:v>
                </c:pt>
                <c:pt idx="85">
                  <c:v>2.5966944999999998E-3</c:v>
                </c:pt>
                <c:pt idx="86">
                  <c:v>1.9480541999999999E-3</c:v>
                </c:pt>
                <c:pt idx="87">
                  <c:v>1.6047036000000001E-3</c:v>
                </c:pt>
                <c:pt idx="88">
                  <c:v>1.1215693999999999E-3</c:v>
                </c:pt>
                <c:pt idx="89">
                  <c:v>3.0800000000000001E-4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6.8199999999999999E-4</c:v>
                </c:pt>
                <c:pt idx="96">
                  <c:v>1.3617426E-3</c:v>
                </c:pt>
                <c:pt idx="97">
                  <c:v>1.8777302E-3</c:v>
                </c:pt>
                <c:pt idx="98">
                  <c:v>2.107879E-3</c:v>
                </c:pt>
                <c:pt idx="99">
                  <c:v>2.0420460000000001E-3</c:v>
                </c:pt>
                <c:pt idx="100">
                  <c:v>1.7943169999999999E-3</c:v>
                </c:pt>
                <c:pt idx="101">
                  <c:v>1.1413560000000001E-3</c:v>
                </c:pt>
                <c:pt idx="102">
                  <c:v>6.1399999999999996E-4</c:v>
                </c:pt>
                <c:pt idx="103">
                  <c:v>1.3300000000000001E-4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1421-4936-A8A9-0186640AF237}"/>
            </c:ext>
          </c:extLst>
        </c:ser>
        <c:ser>
          <c:idx val="6"/>
          <c:order val="6"/>
          <c:spPr>
            <a:ln w="28575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[3]Sheet1!$D$138:$DT$138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8.52E-4</c:v>
                </c:pt>
                <c:pt idx="5">
                  <c:v>1.3144325999999999E-3</c:v>
                </c:pt>
                <c:pt idx="6">
                  <c:v>1.3244028E-3</c:v>
                </c:pt>
                <c:pt idx="7">
                  <c:v>1.0982495000000001E-3</c:v>
                </c:pt>
                <c:pt idx="8">
                  <c:v>5.8600000000000004E-4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3.8299999999999999E-4</c:v>
                </c:pt>
                <c:pt idx="13">
                  <c:v>1.185286E-3</c:v>
                </c:pt>
                <c:pt idx="14">
                  <c:v>1.7389578E-3</c:v>
                </c:pt>
                <c:pt idx="15">
                  <c:v>1.8165767000000001E-3</c:v>
                </c:pt>
                <c:pt idx="16">
                  <c:v>1.442308E-3</c:v>
                </c:pt>
                <c:pt idx="17">
                  <c:v>7.76E-4</c:v>
                </c:pt>
                <c:pt idx="18">
                  <c:v>4.9799999999999996E-4</c:v>
                </c:pt>
                <c:pt idx="19">
                  <c:v>7.2499999999999995E-4</c:v>
                </c:pt>
                <c:pt idx="20">
                  <c:v>1.2435884E-3</c:v>
                </c:pt>
                <c:pt idx="21">
                  <c:v>1.6678284E-3</c:v>
                </c:pt>
                <c:pt idx="22">
                  <c:v>1.7601869E-3</c:v>
                </c:pt>
                <c:pt idx="23">
                  <c:v>1.6292030999999999E-3</c:v>
                </c:pt>
                <c:pt idx="24">
                  <c:v>1.5063609999999999E-3</c:v>
                </c:pt>
                <c:pt idx="25">
                  <c:v>1.4573149E-3</c:v>
                </c:pt>
                <c:pt idx="26">
                  <c:v>1.5626736999999999E-3</c:v>
                </c:pt>
                <c:pt idx="27">
                  <c:v>1.8068189000000001E-3</c:v>
                </c:pt>
                <c:pt idx="28">
                  <c:v>2.4352786000000001E-3</c:v>
                </c:pt>
                <c:pt idx="29">
                  <c:v>3.7464218000000001E-3</c:v>
                </c:pt>
                <c:pt idx="30">
                  <c:v>5.8554059999999996E-3</c:v>
                </c:pt>
                <c:pt idx="31">
                  <c:v>8.7741629999999998E-3</c:v>
                </c:pt>
                <c:pt idx="32">
                  <c:v>1.2438337000000001E-2</c:v>
                </c:pt>
                <c:pt idx="33">
                  <c:v>1.6872913E-2</c:v>
                </c:pt>
                <c:pt idx="34">
                  <c:v>2.1539877999999998E-2</c:v>
                </c:pt>
                <c:pt idx="35">
                  <c:v>2.5718062999999999E-2</c:v>
                </c:pt>
                <c:pt idx="36">
                  <c:v>2.8367951999999998E-2</c:v>
                </c:pt>
                <c:pt idx="37">
                  <c:v>2.8721884E-2</c:v>
                </c:pt>
                <c:pt idx="38">
                  <c:v>2.6841149000000002E-2</c:v>
                </c:pt>
                <c:pt idx="39">
                  <c:v>2.3549289000000001E-2</c:v>
                </c:pt>
                <c:pt idx="40">
                  <c:v>1.9874231999999999E-2</c:v>
                </c:pt>
                <c:pt idx="41">
                  <c:v>1.6816794999999999E-2</c:v>
                </c:pt>
                <c:pt idx="42">
                  <c:v>1.4755157E-2</c:v>
                </c:pt>
                <c:pt idx="43">
                  <c:v>1.3553653000000001E-2</c:v>
                </c:pt>
                <c:pt idx="44">
                  <c:v>1.2881795999999999E-2</c:v>
                </c:pt>
                <c:pt idx="45">
                  <c:v>1.2564763E-2</c:v>
                </c:pt>
                <c:pt idx="46">
                  <c:v>1.2326419999999999E-2</c:v>
                </c:pt>
                <c:pt idx="47">
                  <c:v>1.217711E-2</c:v>
                </c:pt>
                <c:pt idx="48">
                  <c:v>1.2620328E-2</c:v>
                </c:pt>
                <c:pt idx="49">
                  <c:v>1.3627491E-2</c:v>
                </c:pt>
                <c:pt idx="50">
                  <c:v>1.5192014E-2</c:v>
                </c:pt>
                <c:pt idx="51">
                  <c:v>1.7245112E-2</c:v>
                </c:pt>
                <c:pt idx="52">
                  <c:v>1.9783736999999999E-2</c:v>
                </c:pt>
                <c:pt idx="53">
                  <c:v>2.2582347999999999E-2</c:v>
                </c:pt>
                <c:pt idx="54">
                  <c:v>2.5314929999999999E-2</c:v>
                </c:pt>
                <c:pt idx="55">
                  <c:v>2.7548414E-2</c:v>
                </c:pt>
                <c:pt idx="56">
                  <c:v>2.9233444000000001E-2</c:v>
                </c:pt>
                <c:pt idx="57">
                  <c:v>3.0469610000000001E-2</c:v>
                </c:pt>
                <c:pt idx="58">
                  <c:v>3.1418160000000001E-2</c:v>
                </c:pt>
                <c:pt idx="59">
                  <c:v>3.2026656000000001E-2</c:v>
                </c:pt>
                <c:pt idx="60">
                  <c:v>3.2166663999999998E-2</c:v>
                </c:pt>
                <c:pt idx="61">
                  <c:v>3.2068223E-2</c:v>
                </c:pt>
                <c:pt idx="62">
                  <c:v>3.2058681999999998E-2</c:v>
                </c:pt>
                <c:pt idx="63">
                  <c:v>3.2218299999999998E-2</c:v>
                </c:pt>
                <c:pt idx="64">
                  <c:v>3.2168290000000002E-2</c:v>
                </c:pt>
                <c:pt idx="65">
                  <c:v>3.1337243000000001E-2</c:v>
                </c:pt>
                <c:pt idx="66">
                  <c:v>2.9532315E-2</c:v>
                </c:pt>
                <c:pt idx="67">
                  <c:v>2.6953299999999999E-2</c:v>
                </c:pt>
                <c:pt idx="68">
                  <c:v>2.4291435E-2</c:v>
                </c:pt>
                <c:pt idx="69">
                  <c:v>2.1756342000000001E-2</c:v>
                </c:pt>
                <c:pt idx="70">
                  <c:v>1.9260919000000001E-2</c:v>
                </c:pt>
                <c:pt idx="71">
                  <c:v>1.6787146999999999E-2</c:v>
                </c:pt>
                <c:pt idx="72">
                  <c:v>1.4615893E-2</c:v>
                </c:pt>
                <c:pt idx="73">
                  <c:v>1.3338803999999999E-2</c:v>
                </c:pt>
                <c:pt idx="74">
                  <c:v>1.3231898000000001E-2</c:v>
                </c:pt>
                <c:pt idx="75">
                  <c:v>1.3549191E-2</c:v>
                </c:pt>
                <c:pt idx="76">
                  <c:v>1.3016339E-2</c:v>
                </c:pt>
                <c:pt idx="77">
                  <c:v>1.1000087E-2</c:v>
                </c:pt>
                <c:pt idx="78">
                  <c:v>8.3228190000000004E-3</c:v>
                </c:pt>
                <c:pt idx="79">
                  <c:v>6.3755740000000002E-3</c:v>
                </c:pt>
                <c:pt idx="80">
                  <c:v>5.8996910000000003E-3</c:v>
                </c:pt>
                <c:pt idx="81">
                  <c:v>6.2368494000000002E-3</c:v>
                </c:pt>
                <c:pt idx="82">
                  <c:v>6.2231515000000003E-3</c:v>
                </c:pt>
                <c:pt idx="83">
                  <c:v>5.3168130000000001E-3</c:v>
                </c:pt>
                <c:pt idx="84">
                  <c:v>3.8049903E-3</c:v>
                </c:pt>
                <c:pt idx="85">
                  <c:v>2.5966944999999998E-3</c:v>
                </c:pt>
                <c:pt idx="86">
                  <c:v>1.9480541999999999E-3</c:v>
                </c:pt>
                <c:pt idx="87">
                  <c:v>1.6047036000000001E-3</c:v>
                </c:pt>
                <c:pt idx="88">
                  <c:v>1.1215693999999999E-3</c:v>
                </c:pt>
                <c:pt idx="89">
                  <c:v>3.0800000000000001E-4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6.8199999999999999E-4</c:v>
                </c:pt>
                <c:pt idx="96">
                  <c:v>1.3617426E-3</c:v>
                </c:pt>
                <c:pt idx="97">
                  <c:v>1.8777302E-3</c:v>
                </c:pt>
                <c:pt idx="98">
                  <c:v>2.107879E-3</c:v>
                </c:pt>
                <c:pt idx="99">
                  <c:v>2.0420460000000001E-3</c:v>
                </c:pt>
                <c:pt idx="100">
                  <c:v>1.7943169999999999E-3</c:v>
                </c:pt>
                <c:pt idx="101">
                  <c:v>1.1413560000000001E-3</c:v>
                </c:pt>
                <c:pt idx="102">
                  <c:v>6.1399999999999996E-4</c:v>
                </c:pt>
                <c:pt idx="103">
                  <c:v>1.3300000000000001E-4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1421-4936-A8A9-0186640AF237}"/>
            </c:ext>
          </c:extLst>
        </c:ser>
        <c:ser>
          <c:idx val="7"/>
          <c:order val="7"/>
          <c:spPr>
            <a:ln w="28575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[3]Sheet1!$D$139:$DT$139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8.52E-4</c:v>
                </c:pt>
                <c:pt idx="5">
                  <c:v>1.3144325999999999E-3</c:v>
                </c:pt>
                <c:pt idx="6">
                  <c:v>1.3244028E-3</c:v>
                </c:pt>
                <c:pt idx="7">
                  <c:v>1.0982495000000001E-3</c:v>
                </c:pt>
                <c:pt idx="8">
                  <c:v>5.8600000000000004E-4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3.8299999999999999E-4</c:v>
                </c:pt>
                <c:pt idx="13">
                  <c:v>1.185286E-3</c:v>
                </c:pt>
                <c:pt idx="14">
                  <c:v>1.7389578E-3</c:v>
                </c:pt>
                <c:pt idx="15">
                  <c:v>1.8165767000000001E-3</c:v>
                </c:pt>
                <c:pt idx="16">
                  <c:v>1.442308E-3</c:v>
                </c:pt>
                <c:pt idx="17">
                  <c:v>7.76E-4</c:v>
                </c:pt>
                <c:pt idx="18">
                  <c:v>4.9799999999999996E-4</c:v>
                </c:pt>
                <c:pt idx="19">
                  <c:v>7.2499999999999995E-4</c:v>
                </c:pt>
                <c:pt idx="20">
                  <c:v>1.2435884E-3</c:v>
                </c:pt>
                <c:pt idx="21">
                  <c:v>1.6678284E-3</c:v>
                </c:pt>
                <c:pt idx="22">
                  <c:v>1.7601869E-3</c:v>
                </c:pt>
                <c:pt idx="23">
                  <c:v>1.6292030999999999E-3</c:v>
                </c:pt>
                <c:pt idx="24">
                  <c:v>1.5063609999999999E-3</c:v>
                </c:pt>
                <c:pt idx="25">
                  <c:v>1.4573149E-3</c:v>
                </c:pt>
                <c:pt idx="26">
                  <c:v>1.5626736999999999E-3</c:v>
                </c:pt>
                <c:pt idx="27">
                  <c:v>1.8068189000000001E-3</c:v>
                </c:pt>
                <c:pt idx="28">
                  <c:v>2.4352786000000001E-3</c:v>
                </c:pt>
                <c:pt idx="29">
                  <c:v>3.7464218000000001E-3</c:v>
                </c:pt>
                <c:pt idx="30">
                  <c:v>5.8554059999999996E-3</c:v>
                </c:pt>
                <c:pt idx="31">
                  <c:v>8.7741629999999998E-3</c:v>
                </c:pt>
                <c:pt idx="32">
                  <c:v>1.2438337000000001E-2</c:v>
                </c:pt>
                <c:pt idx="33">
                  <c:v>1.6872913E-2</c:v>
                </c:pt>
                <c:pt idx="34">
                  <c:v>2.1539877999999998E-2</c:v>
                </c:pt>
                <c:pt idx="35">
                  <c:v>2.5718062999999999E-2</c:v>
                </c:pt>
                <c:pt idx="36">
                  <c:v>2.8367951999999998E-2</c:v>
                </c:pt>
                <c:pt idx="37">
                  <c:v>2.8721884E-2</c:v>
                </c:pt>
                <c:pt idx="38">
                  <c:v>2.6841149000000002E-2</c:v>
                </c:pt>
                <c:pt idx="39">
                  <c:v>2.3549289000000001E-2</c:v>
                </c:pt>
                <c:pt idx="40">
                  <c:v>1.9874231999999999E-2</c:v>
                </c:pt>
                <c:pt idx="41">
                  <c:v>1.6816794999999999E-2</c:v>
                </c:pt>
                <c:pt idx="42">
                  <c:v>1.4755157E-2</c:v>
                </c:pt>
                <c:pt idx="43">
                  <c:v>1.3553653000000001E-2</c:v>
                </c:pt>
                <c:pt idx="44">
                  <c:v>1.2881795999999999E-2</c:v>
                </c:pt>
                <c:pt idx="45">
                  <c:v>1.2564763E-2</c:v>
                </c:pt>
                <c:pt idx="46">
                  <c:v>1.2326419999999999E-2</c:v>
                </c:pt>
                <c:pt idx="47">
                  <c:v>1.217711E-2</c:v>
                </c:pt>
                <c:pt idx="48">
                  <c:v>1.2620328E-2</c:v>
                </c:pt>
                <c:pt idx="49">
                  <c:v>1.3627491E-2</c:v>
                </c:pt>
                <c:pt idx="50">
                  <c:v>1.5192014E-2</c:v>
                </c:pt>
                <c:pt idx="51">
                  <c:v>1.7245112E-2</c:v>
                </c:pt>
                <c:pt idx="52">
                  <c:v>1.9783736999999999E-2</c:v>
                </c:pt>
                <c:pt idx="53">
                  <c:v>2.2582347999999999E-2</c:v>
                </c:pt>
                <c:pt idx="54">
                  <c:v>2.5314929999999999E-2</c:v>
                </c:pt>
                <c:pt idx="55">
                  <c:v>2.7548414E-2</c:v>
                </c:pt>
                <c:pt idx="56">
                  <c:v>2.9233444000000001E-2</c:v>
                </c:pt>
                <c:pt idx="57">
                  <c:v>3.0469610000000001E-2</c:v>
                </c:pt>
                <c:pt idx="58">
                  <c:v>3.1418160000000001E-2</c:v>
                </c:pt>
                <c:pt idx="59">
                  <c:v>3.2026656000000001E-2</c:v>
                </c:pt>
                <c:pt idx="60">
                  <c:v>3.2166663999999998E-2</c:v>
                </c:pt>
                <c:pt idx="61">
                  <c:v>3.2068223E-2</c:v>
                </c:pt>
                <c:pt idx="62">
                  <c:v>3.2058681999999998E-2</c:v>
                </c:pt>
                <c:pt idx="63">
                  <c:v>3.2218299999999998E-2</c:v>
                </c:pt>
                <c:pt idx="64">
                  <c:v>3.2168290000000002E-2</c:v>
                </c:pt>
                <c:pt idx="65">
                  <c:v>3.1337243000000001E-2</c:v>
                </c:pt>
                <c:pt idx="66">
                  <c:v>2.9532315E-2</c:v>
                </c:pt>
                <c:pt idx="67">
                  <c:v>2.6953299999999999E-2</c:v>
                </c:pt>
                <c:pt idx="68">
                  <c:v>2.4291435E-2</c:v>
                </c:pt>
                <c:pt idx="69">
                  <c:v>2.1756342000000001E-2</c:v>
                </c:pt>
                <c:pt idx="70">
                  <c:v>1.9260919000000001E-2</c:v>
                </c:pt>
                <c:pt idx="71">
                  <c:v>1.6787146999999999E-2</c:v>
                </c:pt>
                <c:pt idx="72">
                  <c:v>1.4615893E-2</c:v>
                </c:pt>
                <c:pt idx="73">
                  <c:v>1.3338803999999999E-2</c:v>
                </c:pt>
                <c:pt idx="74">
                  <c:v>1.3231898000000001E-2</c:v>
                </c:pt>
                <c:pt idx="75">
                  <c:v>1.3549191E-2</c:v>
                </c:pt>
                <c:pt idx="76">
                  <c:v>1.3016339E-2</c:v>
                </c:pt>
                <c:pt idx="77">
                  <c:v>1.1000087E-2</c:v>
                </c:pt>
                <c:pt idx="78">
                  <c:v>8.3228190000000004E-3</c:v>
                </c:pt>
                <c:pt idx="79">
                  <c:v>6.3755740000000002E-3</c:v>
                </c:pt>
                <c:pt idx="80">
                  <c:v>5.8996910000000003E-3</c:v>
                </c:pt>
                <c:pt idx="81">
                  <c:v>6.2368494000000002E-3</c:v>
                </c:pt>
                <c:pt idx="82">
                  <c:v>6.2231515000000003E-3</c:v>
                </c:pt>
                <c:pt idx="83">
                  <c:v>5.3168130000000001E-3</c:v>
                </c:pt>
                <c:pt idx="84">
                  <c:v>3.8049903E-3</c:v>
                </c:pt>
                <c:pt idx="85">
                  <c:v>2.5966944999999998E-3</c:v>
                </c:pt>
                <c:pt idx="86">
                  <c:v>1.9480541999999999E-3</c:v>
                </c:pt>
                <c:pt idx="87">
                  <c:v>1.6047036000000001E-3</c:v>
                </c:pt>
                <c:pt idx="88">
                  <c:v>1.1215693999999999E-3</c:v>
                </c:pt>
                <c:pt idx="89">
                  <c:v>3.0800000000000001E-4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6.8199999999999999E-4</c:v>
                </c:pt>
                <c:pt idx="96">
                  <c:v>1.3617426E-3</c:v>
                </c:pt>
                <c:pt idx="97">
                  <c:v>1.8777302E-3</c:v>
                </c:pt>
                <c:pt idx="98">
                  <c:v>2.107879E-3</c:v>
                </c:pt>
                <c:pt idx="99">
                  <c:v>2.0420460000000001E-3</c:v>
                </c:pt>
                <c:pt idx="100">
                  <c:v>1.7943169999999999E-3</c:v>
                </c:pt>
                <c:pt idx="101">
                  <c:v>1.1413560000000001E-3</c:v>
                </c:pt>
                <c:pt idx="102">
                  <c:v>6.1399999999999996E-4</c:v>
                </c:pt>
                <c:pt idx="103">
                  <c:v>1.3300000000000001E-4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1421-4936-A8A9-0186640AF237}"/>
            </c:ext>
          </c:extLst>
        </c:ser>
        <c:ser>
          <c:idx val="8"/>
          <c:order val="8"/>
          <c:spPr>
            <a:ln w="28575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[3]Sheet1!$D$140:$DT$140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8.52E-4</c:v>
                </c:pt>
                <c:pt idx="5">
                  <c:v>1.3144325999999999E-3</c:v>
                </c:pt>
                <c:pt idx="6">
                  <c:v>1.3244028E-3</c:v>
                </c:pt>
                <c:pt idx="7">
                  <c:v>1.0982495000000001E-3</c:v>
                </c:pt>
                <c:pt idx="8">
                  <c:v>5.8600000000000004E-4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3.8299999999999999E-4</c:v>
                </c:pt>
                <c:pt idx="13">
                  <c:v>1.185286E-3</c:v>
                </c:pt>
                <c:pt idx="14">
                  <c:v>1.7389578E-3</c:v>
                </c:pt>
                <c:pt idx="15">
                  <c:v>1.8165767000000001E-3</c:v>
                </c:pt>
                <c:pt idx="16">
                  <c:v>1.442308E-3</c:v>
                </c:pt>
                <c:pt idx="17">
                  <c:v>7.76E-4</c:v>
                </c:pt>
                <c:pt idx="18">
                  <c:v>4.9799999999999996E-4</c:v>
                </c:pt>
                <c:pt idx="19">
                  <c:v>7.2499999999999995E-4</c:v>
                </c:pt>
                <c:pt idx="20">
                  <c:v>1.2435884E-3</c:v>
                </c:pt>
                <c:pt idx="21">
                  <c:v>1.6678284E-3</c:v>
                </c:pt>
                <c:pt idx="22">
                  <c:v>1.7601869E-3</c:v>
                </c:pt>
                <c:pt idx="23">
                  <c:v>1.6292030999999999E-3</c:v>
                </c:pt>
                <c:pt idx="24">
                  <c:v>1.5063609999999999E-3</c:v>
                </c:pt>
                <c:pt idx="25">
                  <c:v>1.4573149E-3</c:v>
                </c:pt>
                <c:pt idx="26">
                  <c:v>1.5626736999999999E-3</c:v>
                </c:pt>
                <c:pt idx="27">
                  <c:v>1.8068189000000001E-3</c:v>
                </c:pt>
                <c:pt idx="28">
                  <c:v>2.4352786000000001E-3</c:v>
                </c:pt>
                <c:pt idx="29">
                  <c:v>3.7464218000000001E-3</c:v>
                </c:pt>
                <c:pt idx="30">
                  <c:v>5.8554059999999996E-3</c:v>
                </c:pt>
                <c:pt idx="31">
                  <c:v>8.7741629999999998E-3</c:v>
                </c:pt>
                <c:pt idx="32">
                  <c:v>1.2438337000000001E-2</c:v>
                </c:pt>
                <c:pt idx="33">
                  <c:v>1.6872913E-2</c:v>
                </c:pt>
                <c:pt idx="34">
                  <c:v>2.1539877999999998E-2</c:v>
                </c:pt>
                <c:pt idx="35">
                  <c:v>2.5718062999999999E-2</c:v>
                </c:pt>
                <c:pt idx="36">
                  <c:v>2.8367951999999998E-2</c:v>
                </c:pt>
                <c:pt idx="37">
                  <c:v>2.8721884E-2</c:v>
                </c:pt>
                <c:pt idx="38">
                  <c:v>2.6841149000000002E-2</c:v>
                </c:pt>
                <c:pt idx="39">
                  <c:v>2.3549289000000001E-2</c:v>
                </c:pt>
                <c:pt idx="40">
                  <c:v>1.9874231999999999E-2</c:v>
                </c:pt>
                <c:pt idx="41">
                  <c:v>1.6816794999999999E-2</c:v>
                </c:pt>
                <c:pt idx="42">
                  <c:v>1.4755157E-2</c:v>
                </c:pt>
                <c:pt idx="43">
                  <c:v>1.3553653000000001E-2</c:v>
                </c:pt>
                <c:pt idx="44">
                  <c:v>1.2881795999999999E-2</c:v>
                </c:pt>
                <c:pt idx="45">
                  <c:v>1.2564763E-2</c:v>
                </c:pt>
                <c:pt idx="46">
                  <c:v>1.2326419999999999E-2</c:v>
                </c:pt>
                <c:pt idx="47">
                  <c:v>1.217711E-2</c:v>
                </c:pt>
                <c:pt idx="48">
                  <c:v>1.2620328E-2</c:v>
                </c:pt>
                <c:pt idx="49">
                  <c:v>1.3627491E-2</c:v>
                </c:pt>
                <c:pt idx="50">
                  <c:v>1.5192014E-2</c:v>
                </c:pt>
                <c:pt idx="51">
                  <c:v>1.7245112E-2</c:v>
                </c:pt>
                <c:pt idx="52">
                  <c:v>1.9783736999999999E-2</c:v>
                </c:pt>
                <c:pt idx="53">
                  <c:v>2.2582347999999999E-2</c:v>
                </c:pt>
                <c:pt idx="54">
                  <c:v>2.5314929999999999E-2</c:v>
                </c:pt>
                <c:pt idx="55">
                  <c:v>2.7548414E-2</c:v>
                </c:pt>
                <c:pt idx="56">
                  <c:v>2.9233444000000001E-2</c:v>
                </c:pt>
                <c:pt idx="57">
                  <c:v>3.0469610000000001E-2</c:v>
                </c:pt>
                <c:pt idx="58">
                  <c:v>3.1418160000000001E-2</c:v>
                </c:pt>
                <c:pt idx="59">
                  <c:v>3.2026656000000001E-2</c:v>
                </c:pt>
                <c:pt idx="60">
                  <c:v>3.2166663999999998E-2</c:v>
                </c:pt>
                <c:pt idx="61">
                  <c:v>3.2068223E-2</c:v>
                </c:pt>
                <c:pt idx="62">
                  <c:v>3.2058681999999998E-2</c:v>
                </c:pt>
                <c:pt idx="63">
                  <c:v>3.2218299999999998E-2</c:v>
                </c:pt>
                <c:pt idx="64">
                  <c:v>3.2168290000000002E-2</c:v>
                </c:pt>
                <c:pt idx="65">
                  <c:v>3.1337243000000001E-2</c:v>
                </c:pt>
                <c:pt idx="66">
                  <c:v>2.9532315E-2</c:v>
                </c:pt>
                <c:pt idx="67">
                  <c:v>2.6953299999999999E-2</c:v>
                </c:pt>
                <c:pt idx="68">
                  <c:v>2.4291435E-2</c:v>
                </c:pt>
                <c:pt idx="69">
                  <c:v>2.1756342000000001E-2</c:v>
                </c:pt>
                <c:pt idx="70">
                  <c:v>1.9260919000000001E-2</c:v>
                </c:pt>
                <c:pt idx="71">
                  <c:v>1.6787146999999999E-2</c:v>
                </c:pt>
                <c:pt idx="72">
                  <c:v>1.4615893E-2</c:v>
                </c:pt>
                <c:pt idx="73">
                  <c:v>1.3338803999999999E-2</c:v>
                </c:pt>
                <c:pt idx="74">
                  <c:v>1.3231898000000001E-2</c:v>
                </c:pt>
                <c:pt idx="75">
                  <c:v>1.3549191E-2</c:v>
                </c:pt>
                <c:pt idx="76">
                  <c:v>1.3016339E-2</c:v>
                </c:pt>
                <c:pt idx="77">
                  <c:v>1.1000087E-2</c:v>
                </c:pt>
                <c:pt idx="78">
                  <c:v>8.3228190000000004E-3</c:v>
                </c:pt>
                <c:pt idx="79">
                  <c:v>6.3755740000000002E-3</c:v>
                </c:pt>
                <c:pt idx="80">
                  <c:v>5.8996910000000003E-3</c:v>
                </c:pt>
                <c:pt idx="81">
                  <c:v>6.2368494000000002E-3</c:v>
                </c:pt>
                <c:pt idx="82">
                  <c:v>6.2231515000000003E-3</c:v>
                </c:pt>
                <c:pt idx="83">
                  <c:v>5.3168130000000001E-3</c:v>
                </c:pt>
                <c:pt idx="84">
                  <c:v>3.8049903E-3</c:v>
                </c:pt>
                <c:pt idx="85">
                  <c:v>2.5966944999999998E-3</c:v>
                </c:pt>
                <c:pt idx="86">
                  <c:v>1.9480541999999999E-3</c:v>
                </c:pt>
                <c:pt idx="87">
                  <c:v>1.6047036000000001E-3</c:v>
                </c:pt>
                <c:pt idx="88">
                  <c:v>1.1215693999999999E-3</c:v>
                </c:pt>
                <c:pt idx="89">
                  <c:v>3.0800000000000001E-4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6.8199999999999999E-4</c:v>
                </c:pt>
                <c:pt idx="96">
                  <c:v>1.3617426E-3</c:v>
                </c:pt>
                <c:pt idx="97">
                  <c:v>1.8777302E-3</c:v>
                </c:pt>
                <c:pt idx="98">
                  <c:v>2.107879E-3</c:v>
                </c:pt>
                <c:pt idx="99">
                  <c:v>2.0420460000000001E-3</c:v>
                </c:pt>
                <c:pt idx="100">
                  <c:v>1.7943169999999999E-3</c:v>
                </c:pt>
                <c:pt idx="101">
                  <c:v>1.1413560000000001E-3</c:v>
                </c:pt>
                <c:pt idx="102">
                  <c:v>6.1399999999999996E-4</c:v>
                </c:pt>
                <c:pt idx="103">
                  <c:v>1.3300000000000001E-4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1421-4936-A8A9-0186640AF237}"/>
            </c:ext>
          </c:extLst>
        </c:ser>
        <c:ser>
          <c:idx val="9"/>
          <c:order val="9"/>
          <c:spPr>
            <a:ln w="28575" cap="rnd">
              <a:solidFill>
                <a:schemeClr val="accent4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[3]Sheet1!$D$141:$DT$141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8.52E-4</c:v>
                </c:pt>
                <c:pt idx="5">
                  <c:v>1.3144325999999999E-3</c:v>
                </c:pt>
                <c:pt idx="6">
                  <c:v>1.3244028E-3</c:v>
                </c:pt>
                <c:pt idx="7">
                  <c:v>1.0982495000000001E-3</c:v>
                </c:pt>
                <c:pt idx="8">
                  <c:v>5.8600000000000004E-4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3.8299999999999999E-4</c:v>
                </c:pt>
                <c:pt idx="13">
                  <c:v>1.185286E-3</c:v>
                </c:pt>
                <c:pt idx="14">
                  <c:v>1.7389578E-3</c:v>
                </c:pt>
                <c:pt idx="15">
                  <c:v>1.8165767000000001E-3</c:v>
                </c:pt>
                <c:pt idx="16">
                  <c:v>1.442308E-3</c:v>
                </c:pt>
                <c:pt idx="17">
                  <c:v>7.76E-4</c:v>
                </c:pt>
                <c:pt idx="18">
                  <c:v>4.9799999999999996E-4</c:v>
                </c:pt>
                <c:pt idx="19">
                  <c:v>7.2499999999999995E-4</c:v>
                </c:pt>
                <c:pt idx="20">
                  <c:v>1.2435884E-3</c:v>
                </c:pt>
                <c:pt idx="21">
                  <c:v>1.6678284E-3</c:v>
                </c:pt>
                <c:pt idx="22">
                  <c:v>1.7601869E-3</c:v>
                </c:pt>
                <c:pt idx="23">
                  <c:v>1.6292030999999999E-3</c:v>
                </c:pt>
                <c:pt idx="24">
                  <c:v>1.5063609999999999E-3</c:v>
                </c:pt>
                <c:pt idx="25">
                  <c:v>1.4573149E-3</c:v>
                </c:pt>
                <c:pt idx="26">
                  <c:v>1.5626736999999999E-3</c:v>
                </c:pt>
                <c:pt idx="27">
                  <c:v>1.8068189000000001E-3</c:v>
                </c:pt>
                <c:pt idx="28">
                  <c:v>2.4352786000000001E-3</c:v>
                </c:pt>
                <c:pt idx="29">
                  <c:v>3.7464218000000001E-3</c:v>
                </c:pt>
                <c:pt idx="30">
                  <c:v>5.8554059999999996E-3</c:v>
                </c:pt>
                <c:pt idx="31">
                  <c:v>8.7741629999999998E-3</c:v>
                </c:pt>
                <c:pt idx="32">
                  <c:v>1.2438337000000001E-2</c:v>
                </c:pt>
                <c:pt idx="33">
                  <c:v>1.6872913E-2</c:v>
                </c:pt>
                <c:pt idx="34">
                  <c:v>2.1539877999999998E-2</c:v>
                </c:pt>
                <c:pt idx="35">
                  <c:v>2.5718062999999999E-2</c:v>
                </c:pt>
                <c:pt idx="36">
                  <c:v>2.8367951999999998E-2</c:v>
                </c:pt>
                <c:pt idx="37">
                  <c:v>2.8721884E-2</c:v>
                </c:pt>
                <c:pt idx="38">
                  <c:v>2.6841149000000002E-2</c:v>
                </c:pt>
                <c:pt idx="39">
                  <c:v>2.3549289000000001E-2</c:v>
                </c:pt>
                <c:pt idx="40">
                  <c:v>1.9874231999999999E-2</c:v>
                </c:pt>
                <c:pt idx="41">
                  <c:v>1.6816794999999999E-2</c:v>
                </c:pt>
                <c:pt idx="42">
                  <c:v>1.4755157E-2</c:v>
                </c:pt>
                <c:pt idx="43">
                  <c:v>1.3553653000000001E-2</c:v>
                </c:pt>
                <c:pt idx="44">
                  <c:v>1.2881795999999999E-2</c:v>
                </c:pt>
                <c:pt idx="45">
                  <c:v>1.2564763E-2</c:v>
                </c:pt>
                <c:pt idx="46">
                  <c:v>1.2326419999999999E-2</c:v>
                </c:pt>
                <c:pt idx="47">
                  <c:v>1.217711E-2</c:v>
                </c:pt>
                <c:pt idx="48">
                  <c:v>1.2620328E-2</c:v>
                </c:pt>
                <c:pt idx="49">
                  <c:v>1.3627491E-2</c:v>
                </c:pt>
                <c:pt idx="50">
                  <c:v>1.5192014E-2</c:v>
                </c:pt>
                <c:pt idx="51">
                  <c:v>1.7245112E-2</c:v>
                </c:pt>
                <c:pt idx="52">
                  <c:v>1.9783736999999999E-2</c:v>
                </c:pt>
                <c:pt idx="53">
                  <c:v>2.2582347999999999E-2</c:v>
                </c:pt>
                <c:pt idx="54">
                  <c:v>2.5314929999999999E-2</c:v>
                </c:pt>
                <c:pt idx="55">
                  <c:v>2.7548414E-2</c:v>
                </c:pt>
                <c:pt idx="56">
                  <c:v>2.9233444000000001E-2</c:v>
                </c:pt>
                <c:pt idx="57">
                  <c:v>3.0469610000000001E-2</c:v>
                </c:pt>
                <c:pt idx="58">
                  <c:v>3.1418160000000001E-2</c:v>
                </c:pt>
                <c:pt idx="59">
                  <c:v>3.2026656000000001E-2</c:v>
                </c:pt>
                <c:pt idx="60">
                  <c:v>3.2166663999999998E-2</c:v>
                </c:pt>
                <c:pt idx="61">
                  <c:v>3.2068223E-2</c:v>
                </c:pt>
                <c:pt idx="62">
                  <c:v>3.2058681999999998E-2</c:v>
                </c:pt>
                <c:pt idx="63">
                  <c:v>3.2218299999999998E-2</c:v>
                </c:pt>
                <c:pt idx="64">
                  <c:v>3.2168290000000002E-2</c:v>
                </c:pt>
                <c:pt idx="65">
                  <c:v>3.1337243000000001E-2</c:v>
                </c:pt>
                <c:pt idx="66">
                  <c:v>2.9532315E-2</c:v>
                </c:pt>
                <c:pt idx="67">
                  <c:v>2.6953299999999999E-2</c:v>
                </c:pt>
                <c:pt idx="68">
                  <c:v>2.4291435E-2</c:v>
                </c:pt>
                <c:pt idx="69">
                  <c:v>2.1756342000000001E-2</c:v>
                </c:pt>
                <c:pt idx="70">
                  <c:v>1.9260919000000001E-2</c:v>
                </c:pt>
                <c:pt idx="71">
                  <c:v>1.6787146999999999E-2</c:v>
                </c:pt>
                <c:pt idx="72">
                  <c:v>1.4615893E-2</c:v>
                </c:pt>
                <c:pt idx="73">
                  <c:v>1.3338803999999999E-2</c:v>
                </c:pt>
                <c:pt idx="74">
                  <c:v>1.3231898000000001E-2</c:v>
                </c:pt>
                <c:pt idx="75">
                  <c:v>1.3549191E-2</c:v>
                </c:pt>
                <c:pt idx="76">
                  <c:v>1.3016339E-2</c:v>
                </c:pt>
                <c:pt idx="77">
                  <c:v>1.1000087E-2</c:v>
                </c:pt>
                <c:pt idx="78">
                  <c:v>8.3228190000000004E-3</c:v>
                </c:pt>
                <c:pt idx="79">
                  <c:v>6.3755740000000002E-3</c:v>
                </c:pt>
                <c:pt idx="80">
                  <c:v>5.8996910000000003E-3</c:v>
                </c:pt>
                <c:pt idx="81">
                  <c:v>6.2368494000000002E-3</c:v>
                </c:pt>
                <c:pt idx="82">
                  <c:v>6.2231515000000003E-3</c:v>
                </c:pt>
                <c:pt idx="83">
                  <c:v>5.3168130000000001E-3</c:v>
                </c:pt>
                <c:pt idx="84">
                  <c:v>3.8049903E-3</c:v>
                </c:pt>
                <c:pt idx="85">
                  <c:v>2.5966944999999998E-3</c:v>
                </c:pt>
                <c:pt idx="86">
                  <c:v>1.9480541999999999E-3</c:v>
                </c:pt>
                <c:pt idx="87">
                  <c:v>1.6047036000000001E-3</c:v>
                </c:pt>
                <c:pt idx="88">
                  <c:v>1.1215693999999999E-3</c:v>
                </c:pt>
                <c:pt idx="89">
                  <c:v>3.0800000000000001E-4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6.8199999999999999E-4</c:v>
                </c:pt>
                <c:pt idx="96">
                  <c:v>1.3617426E-3</c:v>
                </c:pt>
                <c:pt idx="97">
                  <c:v>1.8777302E-3</c:v>
                </c:pt>
                <c:pt idx="98">
                  <c:v>2.107879E-3</c:v>
                </c:pt>
                <c:pt idx="99">
                  <c:v>2.0420460000000001E-3</c:v>
                </c:pt>
                <c:pt idx="100">
                  <c:v>1.7943169999999999E-3</c:v>
                </c:pt>
                <c:pt idx="101">
                  <c:v>1.1413560000000001E-3</c:v>
                </c:pt>
                <c:pt idx="102">
                  <c:v>6.1399999999999996E-4</c:v>
                </c:pt>
                <c:pt idx="103">
                  <c:v>1.3300000000000001E-4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1421-4936-A8A9-0186640AF237}"/>
            </c:ext>
          </c:extLst>
        </c:ser>
        <c:ser>
          <c:idx val="10"/>
          <c:order val="10"/>
          <c:spPr>
            <a:ln w="28575" cap="rnd">
              <a:solidFill>
                <a:schemeClr val="accent5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[3]Sheet1!$D$142:$DT$142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8.52E-4</c:v>
                </c:pt>
                <c:pt idx="5">
                  <c:v>1.3144325999999999E-3</c:v>
                </c:pt>
                <c:pt idx="6">
                  <c:v>1.3244028E-3</c:v>
                </c:pt>
                <c:pt idx="7">
                  <c:v>1.0982495000000001E-3</c:v>
                </c:pt>
                <c:pt idx="8">
                  <c:v>5.8600000000000004E-4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3.8299999999999999E-4</c:v>
                </c:pt>
                <c:pt idx="13">
                  <c:v>1.185286E-3</c:v>
                </c:pt>
                <c:pt idx="14">
                  <c:v>1.7389578E-3</c:v>
                </c:pt>
                <c:pt idx="15">
                  <c:v>1.8165767000000001E-3</c:v>
                </c:pt>
                <c:pt idx="16">
                  <c:v>1.442308E-3</c:v>
                </c:pt>
                <c:pt idx="17">
                  <c:v>7.76E-4</c:v>
                </c:pt>
                <c:pt idx="18">
                  <c:v>4.9799999999999996E-4</c:v>
                </c:pt>
                <c:pt idx="19">
                  <c:v>7.2499999999999995E-4</c:v>
                </c:pt>
                <c:pt idx="20">
                  <c:v>1.2435884E-3</c:v>
                </c:pt>
                <c:pt idx="21">
                  <c:v>1.6678284E-3</c:v>
                </c:pt>
                <c:pt idx="22">
                  <c:v>1.7601869E-3</c:v>
                </c:pt>
                <c:pt idx="23">
                  <c:v>1.6292030999999999E-3</c:v>
                </c:pt>
                <c:pt idx="24">
                  <c:v>1.5063609999999999E-3</c:v>
                </c:pt>
                <c:pt idx="25">
                  <c:v>1.4573149E-3</c:v>
                </c:pt>
                <c:pt idx="26">
                  <c:v>1.5626736999999999E-3</c:v>
                </c:pt>
                <c:pt idx="27">
                  <c:v>1.8068189000000001E-3</c:v>
                </c:pt>
                <c:pt idx="28">
                  <c:v>2.4352786000000001E-3</c:v>
                </c:pt>
                <c:pt idx="29">
                  <c:v>3.7464218000000001E-3</c:v>
                </c:pt>
                <c:pt idx="30">
                  <c:v>5.8554059999999996E-3</c:v>
                </c:pt>
                <c:pt idx="31">
                  <c:v>8.7741629999999998E-3</c:v>
                </c:pt>
                <c:pt idx="32">
                  <c:v>1.2438337000000001E-2</c:v>
                </c:pt>
                <c:pt idx="33">
                  <c:v>1.6872913E-2</c:v>
                </c:pt>
                <c:pt idx="34">
                  <c:v>2.1539877999999998E-2</c:v>
                </c:pt>
                <c:pt idx="35">
                  <c:v>2.5718062999999999E-2</c:v>
                </c:pt>
                <c:pt idx="36">
                  <c:v>2.8367951999999998E-2</c:v>
                </c:pt>
                <c:pt idx="37">
                  <c:v>2.8721884E-2</c:v>
                </c:pt>
                <c:pt idx="38">
                  <c:v>2.6841149000000002E-2</c:v>
                </c:pt>
                <c:pt idx="39">
                  <c:v>2.3549289000000001E-2</c:v>
                </c:pt>
                <c:pt idx="40">
                  <c:v>1.9874231999999999E-2</c:v>
                </c:pt>
                <c:pt idx="41">
                  <c:v>1.6816794999999999E-2</c:v>
                </c:pt>
                <c:pt idx="42">
                  <c:v>1.4755157E-2</c:v>
                </c:pt>
                <c:pt idx="43">
                  <c:v>1.3553653000000001E-2</c:v>
                </c:pt>
                <c:pt idx="44">
                  <c:v>1.2881795999999999E-2</c:v>
                </c:pt>
                <c:pt idx="45">
                  <c:v>1.2564763E-2</c:v>
                </c:pt>
                <c:pt idx="46">
                  <c:v>1.2326419999999999E-2</c:v>
                </c:pt>
                <c:pt idx="47">
                  <c:v>1.217711E-2</c:v>
                </c:pt>
                <c:pt idx="48">
                  <c:v>1.2620328E-2</c:v>
                </c:pt>
                <c:pt idx="49">
                  <c:v>1.3627491E-2</c:v>
                </c:pt>
                <c:pt idx="50">
                  <c:v>1.5192014E-2</c:v>
                </c:pt>
                <c:pt idx="51">
                  <c:v>1.7245112E-2</c:v>
                </c:pt>
                <c:pt idx="52">
                  <c:v>1.9783736999999999E-2</c:v>
                </c:pt>
                <c:pt idx="53">
                  <c:v>2.2582347999999999E-2</c:v>
                </c:pt>
                <c:pt idx="54">
                  <c:v>2.5314929999999999E-2</c:v>
                </c:pt>
                <c:pt idx="55">
                  <c:v>2.7548414E-2</c:v>
                </c:pt>
                <c:pt idx="56">
                  <c:v>2.9233444000000001E-2</c:v>
                </c:pt>
                <c:pt idx="57">
                  <c:v>3.0469610000000001E-2</c:v>
                </c:pt>
                <c:pt idx="58">
                  <c:v>3.1418160000000001E-2</c:v>
                </c:pt>
                <c:pt idx="59">
                  <c:v>3.2026656000000001E-2</c:v>
                </c:pt>
                <c:pt idx="60">
                  <c:v>3.2166663999999998E-2</c:v>
                </c:pt>
                <c:pt idx="61">
                  <c:v>3.2068223E-2</c:v>
                </c:pt>
                <c:pt idx="62">
                  <c:v>3.2058681999999998E-2</c:v>
                </c:pt>
                <c:pt idx="63">
                  <c:v>3.2218299999999998E-2</c:v>
                </c:pt>
                <c:pt idx="64">
                  <c:v>3.2168290000000002E-2</c:v>
                </c:pt>
                <c:pt idx="65">
                  <c:v>3.1337243000000001E-2</c:v>
                </c:pt>
                <c:pt idx="66">
                  <c:v>2.9532315E-2</c:v>
                </c:pt>
                <c:pt idx="67">
                  <c:v>2.6953299999999999E-2</c:v>
                </c:pt>
                <c:pt idx="68">
                  <c:v>2.4291435E-2</c:v>
                </c:pt>
                <c:pt idx="69">
                  <c:v>2.1756342000000001E-2</c:v>
                </c:pt>
                <c:pt idx="70">
                  <c:v>1.9260919000000001E-2</c:v>
                </c:pt>
                <c:pt idx="71">
                  <c:v>1.6787146999999999E-2</c:v>
                </c:pt>
                <c:pt idx="72">
                  <c:v>1.4615893E-2</c:v>
                </c:pt>
                <c:pt idx="73">
                  <c:v>1.3338803999999999E-2</c:v>
                </c:pt>
                <c:pt idx="74">
                  <c:v>1.3231898000000001E-2</c:v>
                </c:pt>
                <c:pt idx="75">
                  <c:v>1.3549191E-2</c:v>
                </c:pt>
                <c:pt idx="76">
                  <c:v>1.3016339E-2</c:v>
                </c:pt>
                <c:pt idx="77">
                  <c:v>1.1000087E-2</c:v>
                </c:pt>
                <c:pt idx="78">
                  <c:v>8.3228190000000004E-3</c:v>
                </c:pt>
                <c:pt idx="79">
                  <c:v>6.3755740000000002E-3</c:v>
                </c:pt>
                <c:pt idx="80">
                  <c:v>5.8996910000000003E-3</c:v>
                </c:pt>
                <c:pt idx="81">
                  <c:v>6.2368494000000002E-3</c:v>
                </c:pt>
                <c:pt idx="82">
                  <c:v>6.2231515000000003E-3</c:v>
                </c:pt>
                <c:pt idx="83">
                  <c:v>5.3168130000000001E-3</c:v>
                </c:pt>
                <c:pt idx="84">
                  <c:v>3.8049903E-3</c:v>
                </c:pt>
                <c:pt idx="85">
                  <c:v>2.5966944999999998E-3</c:v>
                </c:pt>
                <c:pt idx="86">
                  <c:v>1.9480541999999999E-3</c:v>
                </c:pt>
                <c:pt idx="87">
                  <c:v>1.6047036000000001E-3</c:v>
                </c:pt>
                <c:pt idx="88">
                  <c:v>1.1215693999999999E-3</c:v>
                </c:pt>
                <c:pt idx="89">
                  <c:v>3.0800000000000001E-4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6.8199999999999999E-4</c:v>
                </c:pt>
                <c:pt idx="96">
                  <c:v>1.3617426E-3</c:v>
                </c:pt>
                <c:pt idx="97">
                  <c:v>1.8777302E-3</c:v>
                </c:pt>
                <c:pt idx="98">
                  <c:v>2.107879E-3</c:v>
                </c:pt>
                <c:pt idx="99">
                  <c:v>2.0420460000000001E-3</c:v>
                </c:pt>
                <c:pt idx="100">
                  <c:v>1.7943169999999999E-3</c:v>
                </c:pt>
                <c:pt idx="101">
                  <c:v>1.1413560000000001E-3</c:v>
                </c:pt>
                <c:pt idx="102">
                  <c:v>6.1399999999999996E-4</c:v>
                </c:pt>
                <c:pt idx="103">
                  <c:v>1.3300000000000001E-4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1421-4936-A8A9-0186640AF237}"/>
            </c:ext>
          </c:extLst>
        </c:ser>
        <c:ser>
          <c:idx val="11"/>
          <c:order val="11"/>
          <c:spPr>
            <a:ln w="28575" cap="rnd">
              <a:solidFill>
                <a:schemeClr val="accent6">
                  <a:lumMod val="6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[3]Sheet1!$D$143:$DT$143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8.52E-4</c:v>
                </c:pt>
                <c:pt idx="5">
                  <c:v>1.3144325999999999E-3</c:v>
                </c:pt>
                <c:pt idx="6">
                  <c:v>1.3244028E-3</c:v>
                </c:pt>
                <c:pt idx="7">
                  <c:v>1.0982495000000001E-3</c:v>
                </c:pt>
                <c:pt idx="8">
                  <c:v>5.8600000000000004E-4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3.8299999999999999E-4</c:v>
                </c:pt>
                <c:pt idx="13">
                  <c:v>1.185286E-3</c:v>
                </c:pt>
                <c:pt idx="14">
                  <c:v>1.7389578E-3</c:v>
                </c:pt>
                <c:pt idx="15">
                  <c:v>1.8165767000000001E-3</c:v>
                </c:pt>
                <c:pt idx="16">
                  <c:v>1.442308E-3</c:v>
                </c:pt>
                <c:pt idx="17">
                  <c:v>7.76E-4</c:v>
                </c:pt>
                <c:pt idx="18">
                  <c:v>4.9799999999999996E-4</c:v>
                </c:pt>
                <c:pt idx="19">
                  <c:v>7.2499999999999995E-4</c:v>
                </c:pt>
                <c:pt idx="20">
                  <c:v>1.2435884E-3</c:v>
                </c:pt>
                <c:pt idx="21">
                  <c:v>1.6678284E-3</c:v>
                </c:pt>
                <c:pt idx="22">
                  <c:v>1.7601869E-3</c:v>
                </c:pt>
                <c:pt idx="23">
                  <c:v>1.6292030999999999E-3</c:v>
                </c:pt>
                <c:pt idx="24">
                  <c:v>1.5063609999999999E-3</c:v>
                </c:pt>
                <c:pt idx="25">
                  <c:v>1.4573149E-3</c:v>
                </c:pt>
                <c:pt idx="26">
                  <c:v>1.5626736999999999E-3</c:v>
                </c:pt>
                <c:pt idx="27">
                  <c:v>1.8068189000000001E-3</c:v>
                </c:pt>
                <c:pt idx="28">
                  <c:v>2.4352786000000001E-3</c:v>
                </c:pt>
                <c:pt idx="29">
                  <c:v>3.7464218000000001E-3</c:v>
                </c:pt>
                <c:pt idx="30">
                  <c:v>5.8554059999999996E-3</c:v>
                </c:pt>
                <c:pt idx="31">
                  <c:v>8.7741629999999998E-3</c:v>
                </c:pt>
                <c:pt idx="32">
                  <c:v>1.2438337000000001E-2</c:v>
                </c:pt>
                <c:pt idx="33">
                  <c:v>1.6872913E-2</c:v>
                </c:pt>
                <c:pt idx="34">
                  <c:v>2.1539877999999998E-2</c:v>
                </c:pt>
                <c:pt idx="35">
                  <c:v>2.5718062999999999E-2</c:v>
                </c:pt>
                <c:pt idx="36">
                  <c:v>2.8367951999999998E-2</c:v>
                </c:pt>
                <c:pt idx="37">
                  <c:v>2.8721884E-2</c:v>
                </c:pt>
                <c:pt idx="38">
                  <c:v>2.6841149000000002E-2</c:v>
                </c:pt>
                <c:pt idx="39">
                  <c:v>2.3549289000000001E-2</c:v>
                </c:pt>
                <c:pt idx="40">
                  <c:v>1.9874231999999999E-2</c:v>
                </c:pt>
                <c:pt idx="41">
                  <c:v>1.6816794999999999E-2</c:v>
                </c:pt>
                <c:pt idx="42">
                  <c:v>1.4755157E-2</c:v>
                </c:pt>
                <c:pt idx="43">
                  <c:v>1.3553653000000001E-2</c:v>
                </c:pt>
                <c:pt idx="44">
                  <c:v>1.2881795999999999E-2</c:v>
                </c:pt>
                <c:pt idx="45">
                  <c:v>1.2564763E-2</c:v>
                </c:pt>
                <c:pt idx="46">
                  <c:v>1.2326419999999999E-2</c:v>
                </c:pt>
                <c:pt idx="47">
                  <c:v>1.217711E-2</c:v>
                </c:pt>
                <c:pt idx="48">
                  <c:v>1.2620328E-2</c:v>
                </c:pt>
                <c:pt idx="49">
                  <c:v>1.3627491E-2</c:v>
                </c:pt>
                <c:pt idx="50">
                  <c:v>1.5192014E-2</c:v>
                </c:pt>
                <c:pt idx="51">
                  <c:v>1.7245112E-2</c:v>
                </c:pt>
                <c:pt idx="52">
                  <c:v>1.9783736999999999E-2</c:v>
                </c:pt>
                <c:pt idx="53">
                  <c:v>2.2582347999999999E-2</c:v>
                </c:pt>
                <c:pt idx="54">
                  <c:v>2.5314929999999999E-2</c:v>
                </c:pt>
                <c:pt idx="55">
                  <c:v>2.7548414E-2</c:v>
                </c:pt>
                <c:pt idx="56">
                  <c:v>2.9233444000000001E-2</c:v>
                </c:pt>
                <c:pt idx="57">
                  <c:v>3.0469610000000001E-2</c:v>
                </c:pt>
                <c:pt idx="58">
                  <c:v>3.1418160000000001E-2</c:v>
                </c:pt>
                <c:pt idx="59">
                  <c:v>3.2026656000000001E-2</c:v>
                </c:pt>
                <c:pt idx="60">
                  <c:v>3.2166663999999998E-2</c:v>
                </c:pt>
                <c:pt idx="61">
                  <c:v>3.2068223E-2</c:v>
                </c:pt>
                <c:pt idx="62">
                  <c:v>3.2058681999999998E-2</c:v>
                </c:pt>
                <c:pt idx="63">
                  <c:v>3.2218299999999998E-2</c:v>
                </c:pt>
                <c:pt idx="64">
                  <c:v>3.2168290000000002E-2</c:v>
                </c:pt>
                <c:pt idx="65">
                  <c:v>3.1337243000000001E-2</c:v>
                </c:pt>
                <c:pt idx="66">
                  <c:v>2.9532315E-2</c:v>
                </c:pt>
                <c:pt idx="67">
                  <c:v>2.6953299999999999E-2</c:v>
                </c:pt>
                <c:pt idx="68">
                  <c:v>2.4291435E-2</c:v>
                </c:pt>
                <c:pt idx="69">
                  <c:v>2.1756342000000001E-2</c:v>
                </c:pt>
                <c:pt idx="70">
                  <c:v>1.9260919000000001E-2</c:v>
                </c:pt>
                <c:pt idx="71">
                  <c:v>1.6787146999999999E-2</c:v>
                </c:pt>
                <c:pt idx="72">
                  <c:v>1.4615893E-2</c:v>
                </c:pt>
                <c:pt idx="73">
                  <c:v>1.3338803999999999E-2</c:v>
                </c:pt>
                <c:pt idx="74">
                  <c:v>1.3231898000000001E-2</c:v>
                </c:pt>
                <c:pt idx="75">
                  <c:v>1.3549191E-2</c:v>
                </c:pt>
                <c:pt idx="76">
                  <c:v>1.3016339E-2</c:v>
                </c:pt>
                <c:pt idx="77">
                  <c:v>1.1000087E-2</c:v>
                </c:pt>
                <c:pt idx="78">
                  <c:v>8.3228190000000004E-3</c:v>
                </c:pt>
                <c:pt idx="79">
                  <c:v>6.3755740000000002E-3</c:v>
                </c:pt>
                <c:pt idx="80">
                  <c:v>5.8996910000000003E-3</c:v>
                </c:pt>
                <c:pt idx="81">
                  <c:v>6.2368494000000002E-3</c:v>
                </c:pt>
                <c:pt idx="82">
                  <c:v>6.2231515000000003E-3</c:v>
                </c:pt>
                <c:pt idx="83">
                  <c:v>5.3168130000000001E-3</c:v>
                </c:pt>
                <c:pt idx="84">
                  <c:v>3.8049903E-3</c:v>
                </c:pt>
                <c:pt idx="85">
                  <c:v>2.5966944999999998E-3</c:v>
                </c:pt>
                <c:pt idx="86">
                  <c:v>1.9480541999999999E-3</c:v>
                </c:pt>
                <c:pt idx="87">
                  <c:v>1.6047036000000001E-3</c:v>
                </c:pt>
                <c:pt idx="88">
                  <c:v>1.1215693999999999E-3</c:v>
                </c:pt>
                <c:pt idx="89">
                  <c:v>3.0800000000000001E-4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6.8199999999999999E-4</c:v>
                </c:pt>
                <c:pt idx="96">
                  <c:v>1.3617426E-3</c:v>
                </c:pt>
                <c:pt idx="97">
                  <c:v>1.8777302E-3</c:v>
                </c:pt>
                <c:pt idx="98">
                  <c:v>2.107879E-3</c:v>
                </c:pt>
                <c:pt idx="99">
                  <c:v>2.0420460000000001E-3</c:v>
                </c:pt>
                <c:pt idx="100">
                  <c:v>1.7943169999999999E-3</c:v>
                </c:pt>
                <c:pt idx="101">
                  <c:v>1.1413560000000001E-3</c:v>
                </c:pt>
                <c:pt idx="102">
                  <c:v>6.1399999999999996E-4</c:v>
                </c:pt>
                <c:pt idx="103">
                  <c:v>1.3300000000000001E-4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1421-4936-A8A9-0186640AF237}"/>
            </c:ext>
          </c:extLst>
        </c:ser>
        <c:ser>
          <c:idx val="12"/>
          <c:order val="12"/>
          <c:spPr>
            <a:ln w="28575" cap="rnd">
              <a:solidFill>
                <a:schemeClr val="accent1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[3]Sheet1!$D$144:$DT$144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8.52E-4</c:v>
                </c:pt>
                <c:pt idx="5">
                  <c:v>1.3144325999999999E-3</c:v>
                </c:pt>
                <c:pt idx="6">
                  <c:v>1.3244028E-3</c:v>
                </c:pt>
                <c:pt idx="7">
                  <c:v>1.0982495000000001E-3</c:v>
                </c:pt>
                <c:pt idx="8">
                  <c:v>5.8600000000000004E-4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3.8299999999999999E-4</c:v>
                </c:pt>
                <c:pt idx="13">
                  <c:v>1.185286E-3</c:v>
                </c:pt>
                <c:pt idx="14">
                  <c:v>1.7389578E-3</c:v>
                </c:pt>
                <c:pt idx="15">
                  <c:v>1.8165767000000001E-3</c:v>
                </c:pt>
                <c:pt idx="16">
                  <c:v>1.442308E-3</c:v>
                </c:pt>
                <c:pt idx="17">
                  <c:v>7.76E-4</c:v>
                </c:pt>
                <c:pt idx="18">
                  <c:v>4.9799999999999996E-4</c:v>
                </c:pt>
                <c:pt idx="19">
                  <c:v>7.2499999999999995E-4</c:v>
                </c:pt>
                <c:pt idx="20">
                  <c:v>1.2435884E-3</c:v>
                </c:pt>
                <c:pt idx="21">
                  <c:v>1.6678284E-3</c:v>
                </c:pt>
                <c:pt idx="22">
                  <c:v>1.7601869E-3</c:v>
                </c:pt>
                <c:pt idx="23">
                  <c:v>1.6292030999999999E-3</c:v>
                </c:pt>
                <c:pt idx="24">
                  <c:v>1.5063609999999999E-3</c:v>
                </c:pt>
                <c:pt idx="25">
                  <c:v>1.4573149E-3</c:v>
                </c:pt>
                <c:pt idx="26">
                  <c:v>1.5626736999999999E-3</c:v>
                </c:pt>
                <c:pt idx="27">
                  <c:v>1.8068189000000001E-3</c:v>
                </c:pt>
                <c:pt idx="28">
                  <c:v>2.4352786000000001E-3</c:v>
                </c:pt>
                <c:pt idx="29">
                  <c:v>3.7464218000000001E-3</c:v>
                </c:pt>
                <c:pt idx="30">
                  <c:v>5.8554059999999996E-3</c:v>
                </c:pt>
                <c:pt idx="31">
                  <c:v>8.7741629999999998E-3</c:v>
                </c:pt>
                <c:pt idx="32">
                  <c:v>1.2438337000000001E-2</c:v>
                </c:pt>
                <c:pt idx="33">
                  <c:v>1.6872913E-2</c:v>
                </c:pt>
                <c:pt idx="34">
                  <c:v>2.1539877999999998E-2</c:v>
                </c:pt>
                <c:pt idx="35">
                  <c:v>2.5718062999999999E-2</c:v>
                </c:pt>
                <c:pt idx="36">
                  <c:v>2.8367951999999998E-2</c:v>
                </c:pt>
                <c:pt idx="37">
                  <c:v>2.8721884E-2</c:v>
                </c:pt>
                <c:pt idx="38">
                  <c:v>2.6841149000000002E-2</c:v>
                </c:pt>
                <c:pt idx="39">
                  <c:v>2.3549289000000001E-2</c:v>
                </c:pt>
                <c:pt idx="40">
                  <c:v>1.9874231999999999E-2</c:v>
                </c:pt>
                <c:pt idx="41">
                  <c:v>1.6816794999999999E-2</c:v>
                </c:pt>
                <c:pt idx="42">
                  <c:v>1.4755157E-2</c:v>
                </c:pt>
                <c:pt idx="43">
                  <c:v>1.3553653000000001E-2</c:v>
                </c:pt>
                <c:pt idx="44">
                  <c:v>1.2881795999999999E-2</c:v>
                </c:pt>
                <c:pt idx="45">
                  <c:v>1.2564763E-2</c:v>
                </c:pt>
                <c:pt idx="46">
                  <c:v>1.2326419999999999E-2</c:v>
                </c:pt>
                <c:pt idx="47">
                  <c:v>1.217711E-2</c:v>
                </c:pt>
                <c:pt idx="48">
                  <c:v>1.2620328E-2</c:v>
                </c:pt>
                <c:pt idx="49">
                  <c:v>1.3627491E-2</c:v>
                </c:pt>
                <c:pt idx="50">
                  <c:v>1.5192014E-2</c:v>
                </c:pt>
                <c:pt idx="51">
                  <c:v>1.7245112E-2</c:v>
                </c:pt>
                <c:pt idx="52">
                  <c:v>1.9783736999999999E-2</c:v>
                </c:pt>
                <c:pt idx="53">
                  <c:v>2.2582347999999999E-2</c:v>
                </c:pt>
                <c:pt idx="54">
                  <c:v>2.5314929999999999E-2</c:v>
                </c:pt>
                <c:pt idx="55">
                  <c:v>2.7548414E-2</c:v>
                </c:pt>
                <c:pt idx="56">
                  <c:v>2.9233444000000001E-2</c:v>
                </c:pt>
                <c:pt idx="57">
                  <c:v>3.0469610000000001E-2</c:v>
                </c:pt>
                <c:pt idx="58">
                  <c:v>3.1418160000000001E-2</c:v>
                </c:pt>
                <c:pt idx="59">
                  <c:v>3.2026656000000001E-2</c:v>
                </c:pt>
                <c:pt idx="60">
                  <c:v>3.2166663999999998E-2</c:v>
                </c:pt>
                <c:pt idx="61">
                  <c:v>3.2068223E-2</c:v>
                </c:pt>
                <c:pt idx="62">
                  <c:v>3.2058681999999998E-2</c:v>
                </c:pt>
                <c:pt idx="63">
                  <c:v>3.2218299999999998E-2</c:v>
                </c:pt>
                <c:pt idx="64">
                  <c:v>3.2168290000000002E-2</c:v>
                </c:pt>
                <c:pt idx="65">
                  <c:v>3.1337243000000001E-2</c:v>
                </c:pt>
                <c:pt idx="66">
                  <c:v>2.9532315E-2</c:v>
                </c:pt>
                <c:pt idx="67">
                  <c:v>2.6953299999999999E-2</c:v>
                </c:pt>
                <c:pt idx="68">
                  <c:v>2.4291435E-2</c:v>
                </c:pt>
                <c:pt idx="69">
                  <c:v>2.1756342000000001E-2</c:v>
                </c:pt>
                <c:pt idx="70">
                  <c:v>1.9260919000000001E-2</c:v>
                </c:pt>
                <c:pt idx="71">
                  <c:v>1.6787146999999999E-2</c:v>
                </c:pt>
                <c:pt idx="72">
                  <c:v>1.4615893E-2</c:v>
                </c:pt>
                <c:pt idx="73">
                  <c:v>1.3338803999999999E-2</c:v>
                </c:pt>
                <c:pt idx="74">
                  <c:v>1.3231898000000001E-2</c:v>
                </c:pt>
                <c:pt idx="75">
                  <c:v>1.3549191E-2</c:v>
                </c:pt>
                <c:pt idx="76">
                  <c:v>1.3016339E-2</c:v>
                </c:pt>
                <c:pt idx="77">
                  <c:v>1.1000087E-2</c:v>
                </c:pt>
                <c:pt idx="78">
                  <c:v>8.3228190000000004E-3</c:v>
                </c:pt>
                <c:pt idx="79">
                  <c:v>6.3755740000000002E-3</c:v>
                </c:pt>
                <c:pt idx="80">
                  <c:v>5.8996910000000003E-3</c:v>
                </c:pt>
                <c:pt idx="81">
                  <c:v>6.2368494000000002E-3</c:v>
                </c:pt>
                <c:pt idx="82">
                  <c:v>6.2231515000000003E-3</c:v>
                </c:pt>
                <c:pt idx="83">
                  <c:v>5.3168130000000001E-3</c:v>
                </c:pt>
                <c:pt idx="84">
                  <c:v>3.8049903E-3</c:v>
                </c:pt>
                <c:pt idx="85">
                  <c:v>2.5966944999999998E-3</c:v>
                </c:pt>
                <c:pt idx="86">
                  <c:v>1.9480541999999999E-3</c:v>
                </c:pt>
                <c:pt idx="87">
                  <c:v>1.6047036000000001E-3</c:v>
                </c:pt>
                <c:pt idx="88">
                  <c:v>1.1215693999999999E-3</c:v>
                </c:pt>
                <c:pt idx="89">
                  <c:v>3.0800000000000001E-4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6.8199999999999999E-4</c:v>
                </c:pt>
                <c:pt idx="96">
                  <c:v>1.3617426E-3</c:v>
                </c:pt>
                <c:pt idx="97">
                  <c:v>1.8777302E-3</c:v>
                </c:pt>
                <c:pt idx="98">
                  <c:v>2.107879E-3</c:v>
                </c:pt>
                <c:pt idx="99">
                  <c:v>2.0420460000000001E-3</c:v>
                </c:pt>
                <c:pt idx="100">
                  <c:v>1.7943169999999999E-3</c:v>
                </c:pt>
                <c:pt idx="101">
                  <c:v>1.1413560000000001E-3</c:v>
                </c:pt>
                <c:pt idx="102">
                  <c:v>6.1399999999999996E-4</c:v>
                </c:pt>
                <c:pt idx="103">
                  <c:v>1.3300000000000001E-4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1421-4936-A8A9-0186640AF237}"/>
            </c:ext>
          </c:extLst>
        </c:ser>
        <c:ser>
          <c:idx val="13"/>
          <c:order val="13"/>
          <c:spPr>
            <a:ln w="28575" cap="rnd">
              <a:solidFill>
                <a:schemeClr val="accent2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[3]Sheet1!$D$145:$DT$145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8.52E-4</c:v>
                </c:pt>
                <c:pt idx="5">
                  <c:v>1.3144325999999999E-3</c:v>
                </c:pt>
                <c:pt idx="6">
                  <c:v>1.3244028E-3</c:v>
                </c:pt>
                <c:pt idx="7">
                  <c:v>1.0982495000000001E-3</c:v>
                </c:pt>
                <c:pt idx="8">
                  <c:v>5.8600000000000004E-4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3.8299999999999999E-4</c:v>
                </c:pt>
                <c:pt idx="13">
                  <c:v>1.185286E-3</c:v>
                </c:pt>
                <c:pt idx="14">
                  <c:v>1.7389578E-3</c:v>
                </c:pt>
                <c:pt idx="15">
                  <c:v>1.8165767000000001E-3</c:v>
                </c:pt>
                <c:pt idx="16">
                  <c:v>1.442308E-3</c:v>
                </c:pt>
                <c:pt idx="17">
                  <c:v>7.76E-4</c:v>
                </c:pt>
                <c:pt idx="18">
                  <c:v>4.9799999999999996E-4</c:v>
                </c:pt>
                <c:pt idx="19">
                  <c:v>7.2499999999999995E-4</c:v>
                </c:pt>
                <c:pt idx="20">
                  <c:v>1.2435884E-3</c:v>
                </c:pt>
                <c:pt idx="21">
                  <c:v>1.6678284E-3</c:v>
                </c:pt>
                <c:pt idx="22">
                  <c:v>1.7601869E-3</c:v>
                </c:pt>
                <c:pt idx="23">
                  <c:v>1.6292030999999999E-3</c:v>
                </c:pt>
                <c:pt idx="24">
                  <c:v>1.5063609999999999E-3</c:v>
                </c:pt>
                <c:pt idx="25">
                  <c:v>1.4573149E-3</c:v>
                </c:pt>
                <c:pt idx="26">
                  <c:v>1.5626736999999999E-3</c:v>
                </c:pt>
                <c:pt idx="27">
                  <c:v>1.8068189000000001E-3</c:v>
                </c:pt>
                <c:pt idx="28">
                  <c:v>2.4352786000000001E-3</c:v>
                </c:pt>
                <c:pt idx="29">
                  <c:v>3.7464218000000001E-3</c:v>
                </c:pt>
                <c:pt idx="30">
                  <c:v>5.8554059999999996E-3</c:v>
                </c:pt>
                <c:pt idx="31">
                  <c:v>8.7741629999999998E-3</c:v>
                </c:pt>
                <c:pt idx="32">
                  <c:v>1.2438337000000001E-2</c:v>
                </c:pt>
                <c:pt idx="33">
                  <c:v>1.6872913E-2</c:v>
                </c:pt>
                <c:pt idx="34">
                  <c:v>2.1539877999999998E-2</c:v>
                </c:pt>
                <c:pt idx="35">
                  <c:v>2.5718062999999999E-2</c:v>
                </c:pt>
                <c:pt idx="36">
                  <c:v>2.8367951999999998E-2</c:v>
                </c:pt>
                <c:pt idx="37">
                  <c:v>2.8721884E-2</c:v>
                </c:pt>
                <c:pt idx="38">
                  <c:v>2.6841149000000002E-2</c:v>
                </c:pt>
                <c:pt idx="39">
                  <c:v>2.3549289000000001E-2</c:v>
                </c:pt>
                <c:pt idx="40">
                  <c:v>1.9874231999999999E-2</c:v>
                </c:pt>
                <c:pt idx="41">
                  <c:v>1.6816794999999999E-2</c:v>
                </c:pt>
                <c:pt idx="42">
                  <c:v>1.4755157E-2</c:v>
                </c:pt>
                <c:pt idx="43">
                  <c:v>1.3553653000000001E-2</c:v>
                </c:pt>
                <c:pt idx="44">
                  <c:v>1.2881795999999999E-2</c:v>
                </c:pt>
                <c:pt idx="45">
                  <c:v>1.2564763E-2</c:v>
                </c:pt>
                <c:pt idx="46">
                  <c:v>1.2326419999999999E-2</c:v>
                </c:pt>
                <c:pt idx="47">
                  <c:v>1.217711E-2</c:v>
                </c:pt>
                <c:pt idx="48">
                  <c:v>1.2620328E-2</c:v>
                </c:pt>
                <c:pt idx="49">
                  <c:v>1.3627491E-2</c:v>
                </c:pt>
                <c:pt idx="50">
                  <c:v>1.5192014E-2</c:v>
                </c:pt>
                <c:pt idx="51">
                  <c:v>1.7245112E-2</c:v>
                </c:pt>
                <c:pt idx="52">
                  <c:v>1.9783736999999999E-2</c:v>
                </c:pt>
                <c:pt idx="53">
                  <c:v>2.2582347999999999E-2</c:v>
                </c:pt>
                <c:pt idx="54">
                  <c:v>2.5314929999999999E-2</c:v>
                </c:pt>
                <c:pt idx="55">
                  <c:v>2.7548414E-2</c:v>
                </c:pt>
                <c:pt idx="56">
                  <c:v>2.9233444000000001E-2</c:v>
                </c:pt>
                <c:pt idx="57">
                  <c:v>3.0469610000000001E-2</c:v>
                </c:pt>
                <c:pt idx="58">
                  <c:v>3.1418160000000001E-2</c:v>
                </c:pt>
                <c:pt idx="59">
                  <c:v>3.2026656000000001E-2</c:v>
                </c:pt>
                <c:pt idx="60">
                  <c:v>3.2166663999999998E-2</c:v>
                </c:pt>
                <c:pt idx="61">
                  <c:v>3.2068223E-2</c:v>
                </c:pt>
                <c:pt idx="62">
                  <c:v>3.2058681999999998E-2</c:v>
                </c:pt>
                <c:pt idx="63">
                  <c:v>3.2218299999999998E-2</c:v>
                </c:pt>
                <c:pt idx="64">
                  <c:v>3.2168290000000002E-2</c:v>
                </c:pt>
                <c:pt idx="65">
                  <c:v>3.1337243000000001E-2</c:v>
                </c:pt>
                <c:pt idx="66">
                  <c:v>2.9532315E-2</c:v>
                </c:pt>
                <c:pt idx="67">
                  <c:v>2.6953299999999999E-2</c:v>
                </c:pt>
                <c:pt idx="68">
                  <c:v>2.4291435E-2</c:v>
                </c:pt>
                <c:pt idx="69">
                  <c:v>2.1756342000000001E-2</c:v>
                </c:pt>
                <c:pt idx="70">
                  <c:v>1.9260919000000001E-2</c:v>
                </c:pt>
                <c:pt idx="71">
                  <c:v>1.6787146999999999E-2</c:v>
                </c:pt>
                <c:pt idx="72">
                  <c:v>1.4615893E-2</c:v>
                </c:pt>
                <c:pt idx="73">
                  <c:v>1.3338803999999999E-2</c:v>
                </c:pt>
                <c:pt idx="74">
                  <c:v>1.3231898000000001E-2</c:v>
                </c:pt>
                <c:pt idx="75">
                  <c:v>1.3549191E-2</c:v>
                </c:pt>
                <c:pt idx="76">
                  <c:v>1.3016339E-2</c:v>
                </c:pt>
                <c:pt idx="77">
                  <c:v>1.1000087E-2</c:v>
                </c:pt>
                <c:pt idx="78">
                  <c:v>8.3228190000000004E-3</c:v>
                </c:pt>
                <c:pt idx="79">
                  <c:v>6.3755740000000002E-3</c:v>
                </c:pt>
                <c:pt idx="80">
                  <c:v>5.8996910000000003E-3</c:v>
                </c:pt>
                <c:pt idx="81">
                  <c:v>6.2368494000000002E-3</c:v>
                </c:pt>
                <c:pt idx="82">
                  <c:v>6.2231515000000003E-3</c:v>
                </c:pt>
                <c:pt idx="83">
                  <c:v>5.3168130000000001E-3</c:v>
                </c:pt>
                <c:pt idx="84">
                  <c:v>3.8049903E-3</c:v>
                </c:pt>
                <c:pt idx="85">
                  <c:v>2.5966944999999998E-3</c:v>
                </c:pt>
                <c:pt idx="86">
                  <c:v>1.9480541999999999E-3</c:v>
                </c:pt>
                <c:pt idx="87">
                  <c:v>1.6047036000000001E-3</c:v>
                </c:pt>
                <c:pt idx="88">
                  <c:v>1.1215693999999999E-3</c:v>
                </c:pt>
                <c:pt idx="89">
                  <c:v>3.0800000000000001E-4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6.8199999999999999E-4</c:v>
                </c:pt>
                <c:pt idx="96">
                  <c:v>1.3617426E-3</c:v>
                </c:pt>
                <c:pt idx="97">
                  <c:v>1.8777302E-3</c:v>
                </c:pt>
                <c:pt idx="98">
                  <c:v>2.107879E-3</c:v>
                </c:pt>
                <c:pt idx="99">
                  <c:v>2.0420460000000001E-3</c:v>
                </c:pt>
                <c:pt idx="100">
                  <c:v>1.7943169999999999E-3</c:v>
                </c:pt>
                <c:pt idx="101">
                  <c:v>1.1413560000000001E-3</c:v>
                </c:pt>
                <c:pt idx="102">
                  <c:v>6.1399999999999996E-4</c:v>
                </c:pt>
                <c:pt idx="103">
                  <c:v>1.3300000000000001E-4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D-1421-4936-A8A9-0186640AF237}"/>
            </c:ext>
          </c:extLst>
        </c:ser>
        <c:ser>
          <c:idx val="14"/>
          <c:order val="14"/>
          <c:spPr>
            <a:ln w="28575" cap="rnd">
              <a:solidFill>
                <a:schemeClr val="accent3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[3]Sheet1!$D$146:$DT$146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8.52E-4</c:v>
                </c:pt>
                <c:pt idx="5">
                  <c:v>1.3144325999999999E-3</c:v>
                </c:pt>
                <c:pt idx="6">
                  <c:v>1.3244028E-3</c:v>
                </c:pt>
                <c:pt idx="7">
                  <c:v>1.0982495000000001E-3</c:v>
                </c:pt>
                <c:pt idx="8">
                  <c:v>5.8600000000000004E-4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3.8299999999999999E-4</c:v>
                </c:pt>
                <c:pt idx="13">
                  <c:v>1.185286E-3</c:v>
                </c:pt>
                <c:pt idx="14">
                  <c:v>1.7389578E-3</c:v>
                </c:pt>
                <c:pt idx="15">
                  <c:v>1.8165767000000001E-3</c:v>
                </c:pt>
                <c:pt idx="16">
                  <c:v>1.442308E-3</c:v>
                </c:pt>
                <c:pt idx="17">
                  <c:v>7.76E-4</c:v>
                </c:pt>
                <c:pt idx="18">
                  <c:v>4.9799999999999996E-4</c:v>
                </c:pt>
                <c:pt idx="19">
                  <c:v>7.2499999999999995E-4</c:v>
                </c:pt>
                <c:pt idx="20">
                  <c:v>1.2435884E-3</c:v>
                </c:pt>
                <c:pt idx="21">
                  <c:v>1.6678284E-3</c:v>
                </c:pt>
                <c:pt idx="22">
                  <c:v>1.7601869E-3</c:v>
                </c:pt>
                <c:pt idx="23">
                  <c:v>1.6292030999999999E-3</c:v>
                </c:pt>
                <c:pt idx="24">
                  <c:v>1.5063609999999999E-3</c:v>
                </c:pt>
                <c:pt idx="25">
                  <c:v>1.4573149E-3</c:v>
                </c:pt>
                <c:pt idx="26">
                  <c:v>1.5626736999999999E-3</c:v>
                </c:pt>
                <c:pt idx="27">
                  <c:v>1.8068189000000001E-3</c:v>
                </c:pt>
                <c:pt idx="28">
                  <c:v>2.4352786000000001E-3</c:v>
                </c:pt>
                <c:pt idx="29">
                  <c:v>3.7464218000000001E-3</c:v>
                </c:pt>
                <c:pt idx="30">
                  <c:v>5.8554059999999996E-3</c:v>
                </c:pt>
                <c:pt idx="31">
                  <c:v>8.7741629999999998E-3</c:v>
                </c:pt>
                <c:pt idx="32">
                  <c:v>1.2438337000000001E-2</c:v>
                </c:pt>
                <c:pt idx="33">
                  <c:v>1.6872913E-2</c:v>
                </c:pt>
                <c:pt idx="34">
                  <c:v>2.1539877999999998E-2</c:v>
                </c:pt>
                <c:pt idx="35">
                  <c:v>2.5718062999999999E-2</c:v>
                </c:pt>
                <c:pt idx="36">
                  <c:v>2.8367951999999998E-2</c:v>
                </c:pt>
                <c:pt idx="37">
                  <c:v>2.8721884E-2</c:v>
                </c:pt>
                <c:pt idx="38">
                  <c:v>2.6841149000000002E-2</c:v>
                </c:pt>
                <c:pt idx="39">
                  <c:v>2.3549289000000001E-2</c:v>
                </c:pt>
                <c:pt idx="40">
                  <c:v>1.9874231999999999E-2</c:v>
                </c:pt>
                <c:pt idx="41">
                  <c:v>1.6816794999999999E-2</c:v>
                </c:pt>
                <c:pt idx="42">
                  <c:v>1.4755157E-2</c:v>
                </c:pt>
                <c:pt idx="43">
                  <c:v>1.3553653000000001E-2</c:v>
                </c:pt>
                <c:pt idx="44">
                  <c:v>1.2881795999999999E-2</c:v>
                </c:pt>
                <c:pt idx="45">
                  <c:v>1.2564763E-2</c:v>
                </c:pt>
                <c:pt idx="46">
                  <c:v>1.2326419999999999E-2</c:v>
                </c:pt>
                <c:pt idx="47">
                  <c:v>1.217711E-2</c:v>
                </c:pt>
                <c:pt idx="48">
                  <c:v>1.2620328E-2</c:v>
                </c:pt>
                <c:pt idx="49">
                  <c:v>1.3627491E-2</c:v>
                </c:pt>
                <c:pt idx="50">
                  <c:v>1.5192014E-2</c:v>
                </c:pt>
                <c:pt idx="51">
                  <c:v>1.7245112E-2</c:v>
                </c:pt>
                <c:pt idx="52">
                  <c:v>1.9783736999999999E-2</c:v>
                </c:pt>
                <c:pt idx="53">
                  <c:v>2.2582347999999999E-2</c:v>
                </c:pt>
                <c:pt idx="54">
                  <c:v>2.5314929999999999E-2</c:v>
                </c:pt>
                <c:pt idx="55">
                  <c:v>2.7548414E-2</c:v>
                </c:pt>
                <c:pt idx="56">
                  <c:v>2.9233444000000001E-2</c:v>
                </c:pt>
                <c:pt idx="57">
                  <c:v>3.0469610000000001E-2</c:v>
                </c:pt>
                <c:pt idx="58">
                  <c:v>3.1418160000000001E-2</c:v>
                </c:pt>
                <c:pt idx="59">
                  <c:v>3.2026656000000001E-2</c:v>
                </c:pt>
                <c:pt idx="60">
                  <c:v>3.2166663999999998E-2</c:v>
                </c:pt>
                <c:pt idx="61">
                  <c:v>3.2068223E-2</c:v>
                </c:pt>
                <c:pt idx="62">
                  <c:v>3.2058681999999998E-2</c:v>
                </c:pt>
                <c:pt idx="63">
                  <c:v>3.2218299999999998E-2</c:v>
                </c:pt>
                <c:pt idx="64">
                  <c:v>3.2168290000000002E-2</c:v>
                </c:pt>
                <c:pt idx="65">
                  <c:v>3.1337243000000001E-2</c:v>
                </c:pt>
                <c:pt idx="66">
                  <c:v>2.9532315E-2</c:v>
                </c:pt>
                <c:pt idx="67">
                  <c:v>2.6953299999999999E-2</c:v>
                </c:pt>
                <c:pt idx="68">
                  <c:v>2.4291435E-2</c:v>
                </c:pt>
                <c:pt idx="69">
                  <c:v>2.1756342000000001E-2</c:v>
                </c:pt>
                <c:pt idx="70">
                  <c:v>1.9260919000000001E-2</c:v>
                </c:pt>
                <c:pt idx="71">
                  <c:v>1.6787146999999999E-2</c:v>
                </c:pt>
                <c:pt idx="72">
                  <c:v>1.4615893E-2</c:v>
                </c:pt>
                <c:pt idx="73">
                  <c:v>1.3338803999999999E-2</c:v>
                </c:pt>
                <c:pt idx="74">
                  <c:v>1.3231898000000001E-2</c:v>
                </c:pt>
                <c:pt idx="75">
                  <c:v>1.3549191E-2</c:v>
                </c:pt>
                <c:pt idx="76">
                  <c:v>1.3016339E-2</c:v>
                </c:pt>
                <c:pt idx="77">
                  <c:v>1.1000087E-2</c:v>
                </c:pt>
                <c:pt idx="78">
                  <c:v>8.3228190000000004E-3</c:v>
                </c:pt>
                <c:pt idx="79">
                  <c:v>6.3755740000000002E-3</c:v>
                </c:pt>
                <c:pt idx="80">
                  <c:v>5.8996910000000003E-3</c:v>
                </c:pt>
                <c:pt idx="81">
                  <c:v>6.2368494000000002E-3</c:v>
                </c:pt>
                <c:pt idx="82">
                  <c:v>6.2231515000000003E-3</c:v>
                </c:pt>
                <c:pt idx="83">
                  <c:v>5.3168130000000001E-3</c:v>
                </c:pt>
                <c:pt idx="84">
                  <c:v>3.8049903E-3</c:v>
                </c:pt>
                <c:pt idx="85">
                  <c:v>2.5966944999999998E-3</c:v>
                </c:pt>
                <c:pt idx="86">
                  <c:v>1.9480541999999999E-3</c:v>
                </c:pt>
                <c:pt idx="87">
                  <c:v>1.6047036000000001E-3</c:v>
                </c:pt>
                <c:pt idx="88">
                  <c:v>1.1215693999999999E-3</c:v>
                </c:pt>
                <c:pt idx="89">
                  <c:v>3.0800000000000001E-4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6.8199999999999999E-4</c:v>
                </c:pt>
                <c:pt idx="96">
                  <c:v>1.3617426E-3</c:v>
                </c:pt>
                <c:pt idx="97">
                  <c:v>1.8777302E-3</c:v>
                </c:pt>
                <c:pt idx="98">
                  <c:v>2.107879E-3</c:v>
                </c:pt>
                <c:pt idx="99">
                  <c:v>2.0420460000000001E-3</c:v>
                </c:pt>
                <c:pt idx="100">
                  <c:v>1.7943169999999999E-3</c:v>
                </c:pt>
                <c:pt idx="101">
                  <c:v>1.1413560000000001E-3</c:v>
                </c:pt>
                <c:pt idx="102">
                  <c:v>6.1399999999999996E-4</c:v>
                </c:pt>
                <c:pt idx="103">
                  <c:v>1.3300000000000001E-4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E-1421-4936-A8A9-0186640AF237}"/>
            </c:ext>
          </c:extLst>
        </c:ser>
        <c:ser>
          <c:idx val="15"/>
          <c:order val="15"/>
          <c:spPr>
            <a:ln w="28575" cap="rnd">
              <a:solidFill>
                <a:schemeClr val="accent4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[3]Sheet1!$D$147:$DT$147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8.52E-4</c:v>
                </c:pt>
                <c:pt idx="5">
                  <c:v>1.3144325999999999E-3</c:v>
                </c:pt>
                <c:pt idx="6">
                  <c:v>1.3244028E-3</c:v>
                </c:pt>
                <c:pt idx="7">
                  <c:v>1.0982495000000001E-3</c:v>
                </c:pt>
                <c:pt idx="8">
                  <c:v>5.8600000000000004E-4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3.8299999999999999E-4</c:v>
                </c:pt>
                <c:pt idx="13">
                  <c:v>1.185286E-3</c:v>
                </c:pt>
                <c:pt idx="14">
                  <c:v>1.7389578E-3</c:v>
                </c:pt>
                <c:pt idx="15">
                  <c:v>1.8165767000000001E-3</c:v>
                </c:pt>
                <c:pt idx="16">
                  <c:v>1.442308E-3</c:v>
                </c:pt>
                <c:pt idx="17">
                  <c:v>7.76E-4</c:v>
                </c:pt>
                <c:pt idx="18">
                  <c:v>4.9799999999999996E-4</c:v>
                </c:pt>
                <c:pt idx="19">
                  <c:v>7.2499999999999995E-4</c:v>
                </c:pt>
                <c:pt idx="20">
                  <c:v>1.2435884E-3</c:v>
                </c:pt>
                <c:pt idx="21">
                  <c:v>1.6678284E-3</c:v>
                </c:pt>
                <c:pt idx="22">
                  <c:v>1.7601869E-3</c:v>
                </c:pt>
                <c:pt idx="23">
                  <c:v>1.6292030999999999E-3</c:v>
                </c:pt>
                <c:pt idx="24">
                  <c:v>1.5063609999999999E-3</c:v>
                </c:pt>
                <c:pt idx="25">
                  <c:v>1.4573149E-3</c:v>
                </c:pt>
                <c:pt idx="26">
                  <c:v>1.5626736999999999E-3</c:v>
                </c:pt>
                <c:pt idx="27">
                  <c:v>1.8068189000000001E-3</c:v>
                </c:pt>
                <c:pt idx="28">
                  <c:v>2.4352786000000001E-3</c:v>
                </c:pt>
                <c:pt idx="29">
                  <c:v>3.7464218000000001E-3</c:v>
                </c:pt>
                <c:pt idx="30">
                  <c:v>5.8554059999999996E-3</c:v>
                </c:pt>
                <c:pt idx="31">
                  <c:v>8.7741629999999998E-3</c:v>
                </c:pt>
                <c:pt idx="32">
                  <c:v>1.2438337000000001E-2</c:v>
                </c:pt>
                <c:pt idx="33">
                  <c:v>1.6872913E-2</c:v>
                </c:pt>
                <c:pt idx="34">
                  <c:v>2.1539877999999998E-2</c:v>
                </c:pt>
                <c:pt idx="35">
                  <c:v>2.5718062999999999E-2</c:v>
                </c:pt>
                <c:pt idx="36">
                  <c:v>2.8367951999999998E-2</c:v>
                </c:pt>
                <c:pt idx="37">
                  <c:v>2.8721884E-2</c:v>
                </c:pt>
                <c:pt idx="38">
                  <c:v>2.6841149000000002E-2</c:v>
                </c:pt>
                <c:pt idx="39">
                  <c:v>2.3549289000000001E-2</c:v>
                </c:pt>
                <c:pt idx="40">
                  <c:v>1.9874231999999999E-2</c:v>
                </c:pt>
                <c:pt idx="41">
                  <c:v>1.6816794999999999E-2</c:v>
                </c:pt>
                <c:pt idx="42">
                  <c:v>1.4755157E-2</c:v>
                </c:pt>
                <c:pt idx="43">
                  <c:v>1.3553653000000001E-2</c:v>
                </c:pt>
                <c:pt idx="44">
                  <c:v>1.2881795999999999E-2</c:v>
                </c:pt>
                <c:pt idx="45">
                  <c:v>1.2564763E-2</c:v>
                </c:pt>
                <c:pt idx="46">
                  <c:v>1.2326419999999999E-2</c:v>
                </c:pt>
                <c:pt idx="47">
                  <c:v>1.217711E-2</c:v>
                </c:pt>
                <c:pt idx="48">
                  <c:v>1.2620328E-2</c:v>
                </c:pt>
                <c:pt idx="49">
                  <c:v>1.3627491E-2</c:v>
                </c:pt>
                <c:pt idx="50">
                  <c:v>1.5192014E-2</c:v>
                </c:pt>
                <c:pt idx="51">
                  <c:v>1.7245112E-2</c:v>
                </c:pt>
                <c:pt idx="52">
                  <c:v>1.9783736999999999E-2</c:v>
                </c:pt>
                <c:pt idx="53">
                  <c:v>2.2582347999999999E-2</c:v>
                </c:pt>
                <c:pt idx="54">
                  <c:v>2.5314929999999999E-2</c:v>
                </c:pt>
                <c:pt idx="55">
                  <c:v>2.7548414E-2</c:v>
                </c:pt>
                <c:pt idx="56">
                  <c:v>2.9233444000000001E-2</c:v>
                </c:pt>
                <c:pt idx="57">
                  <c:v>3.0469610000000001E-2</c:v>
                </c:pt>
                <c:pt idx="58">
                  <c:v>3.1418160000000001E-2</c:v>
                </c:pt>
                <c:pt idx="59">
                  <c:v>3.2026656000000001E-2</c:v>
                </c:pt>
                <c:pt idx="60">
                  <c:v>3.2166663999999998E-2</c:v>
                </c:pt>
                <c:pt idx="61">
                  <c:v>3.2068223E-2</c:v>
                </c:pt>
                <c:pt idx="62">
                  <c:v>3.2058681999999998E-2</c:v>
                </c:pt>
                <c:pt idx="63">
                  <c:v>3.2218299999999998E-2</c:v>
                </c:pt>
                <c:pt idx="64">
                  <c:v>3.2168290000000002E-2</c:v>
                </c:pt>
                <c:pt idx="65">
                  <c:v>3.1337243000000001E-2</c:v>
                </c:pt>
                <c:pt idx="66">
                  <c:v>2.9532315E-2</c:v>
                </c:pt>
                <c:pt idx="67">
                  <c:v>2.6953299999999999E-2</c:v>
                </c:pt>
                <c:pt idx="68">
                  <c:v>2.4291435E-2</c:v>
                </c:pt>
                <c:pt idx="69">
                  <c:v>2.1756342000000001E-2</c:v>
                </c:pt>
                <c:pt idx="70">
                  <c:v>1.9260919000000001E-2</c:v>
                </c:pt>
                <c:pt idx="71">
                  <c:v>1.6787146999999999E-2</c:v>
                </c:pt>
                <c:pt idx="72">
                  <c:v>1.4615893E-2</c:v>
                </c:pt>
                <c:pt idx="73">
                  <c:v>1.3338803999999999E-2</c:v>
                </c:pt>
                <c:pt idx="74">
                  <c:v>1.3231898000000001E-2</c:v>
                </c:pt>
                <c:pt idx="75">
                  <c:v>1.3549191E-2</c:v>
                </c:pt>
                <c:pt idx="76">
                  <c:v>1.3016339E-2</c:v>
                </c:pt>
                <c:pt idx="77">
                  <c:v>1.1000087E-2</c:v>
                </c:pt>
                <c:pt idx="78">
                  <c:v>8.3228190000000004E-3</c:v>
                </c:pt>
                <c:pt idx="79">
                  <c:v>6.3755740000000002E-3</c:v>
                </c:pt>
                <c:pt idx="80">
                  <c:v>5.8996910000000003E-3</c:v>
                </c:pt>
                <c:pt idx="81">
                  <c:v>6.2368494000000002E-3</c:v>
                </c:pt>
                <c:pt idx="82">
                  <c:v>6.2231515000000003E-3</c:v>
                </c:pt>
                <c:pt idx="83">
                  <c:v>5.3168130000000001E-3</c:v>
                </c:pt>
                <c:pt idx="84">
                  <c:v>3.8049903E-3</c:v>
                </c:pt>
                <c:pt idx="85">
                  <c:v>2.5966944999999998E-3</c:v>
                </c:pt>
                <c:pt idx="86">
                  <c:v>1.9480541999999999E-3</c:v>
                </c:pt>
                <c:pt idx="87">
                  <c:v>1.6047036000000001E-3</c:v>
                </c:pt>
                <c:pt idx="88">
                  <c:v>1.1215693999999999E-3</c:v>
                </c:pt>
                <c:pt idx="89">
                  <c:v>3.0800000000000001E-4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6.8199999999999999E-4</c:v>
                </c:pt>
                <c:pt idx="96">
                  <c:v>1.3617426E-3</c:v>
                </c:pt>
                <c:pt idx="97">
                  <c:v>1.8777302E-3</c:v>
                </c:pt>
                <c:pt idx="98">
                  <c:v>2.107879E-3</c:v>
                </c:pt>
                <c:pt idx="99">
                  <c:v>2.0420460000000001E-3</c:v>
                </c:pt>
                <c:pt idx="100">
                  <c:v>1.7943169999999999E-3</c:v>
                </c:pt>
                <c:pt idx="101">
                  <c:v>1.1413560000000001E-3</c:v>
                </c:pt>
                <c:pt idx="102">
                  <c:v>6.1399999999999996E-4</c:v>
                </c:pt>
                <c:pt idx="103">
                  <c:v>1.3300000000000001E-4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1421-4936-A8A9-0186640AF237}"/>
            </c:ext>
          </c:extLst>
        </c:ser>
        <c:ser>
          <c:idx val="16"/>
          <c:order val="16"/>
          <c:spPr>
            <a:ln w="28575" cap="rnd">
              <a:solidFill>
                <a:schemeClr val="accent5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[3]Sheet1!$D$148:$DT$148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6.7000000000000002E-4</c:v>
                </c:pt>
                <c:pt idx="5">
                  <c:v>1.0067044999999999E-3</c:v>
                </c:pt>
                <c:pt idx="6">
                  <c:v>9.5600000000000004E-4</c:v>
                </c:pt>
                <c:pt idx="7">
                  <c:v>7.67E-4</c:v>
                </c:pt>
                <c:pt idx="8">
                  <c:v>3.5100000000000002E-4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7.4899999999999999E-4</c:v>
                </c:pt>
                <c:pt idx="13">
                  <c:v>1.5827237000000001E-3</c:v>
                </c:pt>
                <c:pt idx="14">
                  <c:v>2.0132854000000002E-3</c:v>
                </c:pt>
                <c:pt idx="15">
                  <c:v>1.9076796E-3</c:v>
                </c:pt>
                <c:pt idx="16">
                  <c:v>1.4281819E-3</c:v>
                </c:pt>
                <c:pt idx="17">
                  <c:v>7.6999999999999996E-4</c:v>
                </c:pt>
                <c:pt idx="18">
                  <c:v>4.9899999999999999E-4</c:v>
                </c:pt>
                <c:pt idx="19">
                  <c:v>6.4499999999999996E-4</c:v>
                </c:pt>
                <c:pt idx="20">
                  <c:v>1.0458742000000001E-3</c:v>
                </c:pt>
                <c:pt idx="21">
                  <c:v>1.4435705000000001E-3</c:v>
                </c:pt>
                <c:pt idx="22">
                  <c:v>1.6064613999999999E-3</c:v>
                </c:pt>
                <c:pt idx="23">
                  <c:v>1.6110704E-3</c:v>
                </c:pt>
                <c:pt idx="24">
                  <c:v>1.5805627E-3</c:v>
                </c:pt>
                <c:pt idx="25">
                  <c:v>1.5950127000000001E-3</c:v>
                </c:pt>
                <c:pt idx="26">
                  <c:v>1.7548022E-3</c:v>
                </c:pt>
                <c:pt idx="27">
                  <c:v>2.0228123999999998E-3</c:v>
                </c:pt>
                <c:pt idx="28">
                  <c:v>2.6302700000000001E-3</c:v>
                </c:pt>
                <c:pt idx="29">
                  <c:v>3.8267763000000002E-3</c:v>
                </c:pt>
                <c:pt idx="30">
                  <c:v>5.7527890000000003E-3</c:v>
                </c:pt>
                <c:pt idx="31">
                  <c:v>8.4727294999999998E-3</c:v>
                </c:pt>
                <c:pt idx="32">
                  <c:v>1.1996138E-2</c:v>
                </c:pt>
                <c:pt idx="33">
                  <c:v>1.6399512000000002E-2</c:v>
                </c:pt>
                <c:pt idx="34">
                  <c:v>2.1145404999999999E-2</c:v>
                </c:pt>
                <c:pt idx="35">
                  <c:v>2.548808E-2</c:v>
                </c:pt>
                <c:pt idx="36">
                  <c:v>2.8332777E-2</c:v>
                </c:pt>
                <c:pt idx="37">
                  <c:v>2.8862825000000002E-2</c:v>
                </c:pt>
                <c:pt idx="38">
                  <c:v>2.711206E-2</c:v>
                </c:pt>
                <c:pt idx="39">
                  <c:v>2.3880019999999998E-2</c:v>
                </c:pt>
                <c:pt idx="40">
                  <c:v>2.0200211999999999E-2</c:v>
                </c:pt>
                <c:pt idx="41">
                  <c:v>1.7025546999999999E-2</c:v>
                </c:pt>
                <c:pt idx="42">
                  <c:v>1.483364E-2</c:v>
                </c:pt>
                <c:pt idx="43">
                  <c:v>1.3511927999999999E-2</c:v>
                </c:pt>
                <c:pt idx="44">
                  <c:v>1.277589E-2</c:v>
                </c:pt>
                <c:pt idx="45">
                  <c:v>1.2452708999999999E-2</c:v>
                </c:pt>
                <c:pt idx="46">
                  <c:v>1.2293227E-2</c:v>
                </c:pt>
                <c:pt idx="47">
                  <c:v>1.2268454E-2</c:v>
                </c:pt>
                <c:pt idx="48">
                  <c:v>1.2806381E-2</c:v>
                </c:pt>
                <c:pt idx="49">
                  <c:v>1.3800501E-2</c:v>
                </c:pt>
                <c:pt idx="50">
                  <c:v>1.5242518E-2</c:v>
                </c:pt>
                <c:pt idx="51">
                  <c:v>1.7114003999999999E-2</c:v>
                </c:pt>
                <c:pt idx="52">
                  <c:v>1.9434758E-2</c:v>
                </c:pt>
                <c:pt idx="53">
                  <c:v>2.202637E-2</c:v>
                </c:pt>
                <c:pt idx="54">
                  <c:v>2.459896E-2</c:v>
                </c:pt>
                <c:pt idx="55">
                  <c:v>2.6728103E-2</c:v>
                </c:pt>
                <c:pt idx="56">
                  <c:v>2.8401340000000001E-2</c:v>
                </c:pt>
                <c:pt idx="57">
                  <c:v>2.9751176000000001E-2</c:v>
                </c:pt>
                <c:pt idx="58">
                  <c:v>3.0887475000000001E-2</c:v>
                </c:pt>
                <c:pt idx="59">
                  <c:v>3.1646939999999998E-2</c:v>
                </c:pt>
                <c:pt idx="60">
                  <c:v>3.185048E-2</c:v>
                </c:pt>
                <c:pt idx="61">
                  <c:v>3.177833E-2</c:v>
                </c:pt>
                <c:pt idx="62">
                  <c:v>3.1816854999999998E-2</c:v>
                </c:pt>
                <c:pt idx="63">
                  <c:v>3.2002862999999999E-2</c:v>
                </c:pt>
                <c:pt idx="64">
                  <c:v>3.1887047000000002E-2</c:v>
                </c:pt>
                <c:pt idx="65">
                  <c:v>3.0857958000000001E-2</c:v>
                </c:pt>
                <c:pt idx="66">
                  <c:v>2.8832690000000001E-2</c:v>
                </c:pt>
                <c:pt idx="67">
                  <c:v>2.6201506999999999E-2</c:v>
                </c:pt>
                <c:pt idx="68">
                  <c:v>2.3770311999999998E-2</c:v>
                </c:pt>
                <c:pt idx="69">
                  <c:v>2.1667783999999999E-2</c:v>
                </c:pt>
                <c:pt idx="70">
                  <c:v>1.9550039000000002E-2</c:v>
                </c:pt>
                <c:pt idx="71">
                  <c:v>1.7160618999999998E-2</c:v>
                </c:pt>
                <c:pt idx="72">
                  <c:v>1.4755447999999999E-2</c:v>
                </c:pt>
                <c:pt idx="73">
                  <c:v>1.31234005E-2</c:v>
                </c:pt>
                <c:pt idx="74">
                  <c:v>1.2839941000000001E-2</c:v>
                </c:pt>
                <c:pt idx="75">
                  <c:v>1.3289311E-2</c:v>
                </c:pt>
                <c:pt idx="76">
                  <c:v>1.3073131E-2</c:v>
                </c:pt>
                <c:pt idx="77">
                  <c:v>1.1287439E-2</c:v>
                </c:pt>
                <c:pt idx="78">
                  <c:v>8.5886480000000008E-3</c:v>
                </c:pt>
                <c:pt idx="79">
                  <c:v>6.4157004999999996E-3</c:v>
                </c:pt>
                <c:pt idx="80">
                  <c:v>5.671232E-3</c:v>
                </c:pt>
                <c:pt idx="81">
                  <c:v>5.8296670000000002E-3</c:v>
                </c:pt>
                <c:pt idx="82">
                  <c:v>5.7871190000000003E-3</c:v>
                </c:pt>
                <c:pt idx="83">
                  <c:v>4.9723780000000004E-3</c:v>
                </c:pt>
                <c:pt idx="84">
                  <c:v>3.6203323000000001E-3</c:v>
                </c:pt>
                <c:pt idx="85">
                  <c:v>2.5710145000000001E-3</c:v>
                </c:pt>
                <c:pt idx="86">
                  <c:v>2.0351930999999998E-3</c:v>
                </c:pt>
                <c:pt idx="87">
                  <c:v>1.7573554000000001E-3</c:v>
                </c:pt>
                <c:pt idx="88">
                  <c:v>1.3020433E-3</c:v>
                </c:pt>
                <c:pt idx="89">
                  <c:v>4.8200000000000001E-4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1.92E-4</c:v>
                </c:pt>
                <c:pt idx="95">
                  <c:v>8.9099999999999997E-4</c:v>
                </c:pt>
                <c:pt idx="96">
                  <c:v>1.5158667000000001E-3</c:v>
                </c:pt>
                <c:pt idx="97">
                  <c:v>1.9388566000000001E-3</c:v>
                </c:pt>
                <c:pt idx="98">
                  <c:v>2.0530126000000001E-3</c:v>
                </c:pt>
                <c:pt idx="99">
                  <c:v>1.8593614E-3</c:v>
                </c:pt>
                <c:pt idx="100">
                  <c:v>1.4923876E-3</c:v>
                </c:pt>
                <c:pt idx="101">
                  <c:v>7.4200000000000004E-4</c:v>
                </c:pt>
                <c:pt idx="102">
                  <c:v>2.0000000000000001E-4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1421-4936-A8A9-0186640AF237}"/>
            </c:ext>
          </c:extLst>
        </c:ser>
        <c:ser>
          <c:idx val="17"/>
          <c:order val="17"/>
          <c:spPr>
            <a:ln w="28575" cap="rnd">
              <a:solidFill>
                <a:schemeClr val="accent6">
                  <a:lumMod val="80000"/>
                  <a:lumOff val="2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[3]Sheet1!$D$149:$DT$149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6.7000000000000002E-4</c:v>
                </c:pt>
                <c:pt idx="5">
                  <c:v>1.0067044999999999E-3</c:v>
                </c:pt>
                <c:pt idx="6">
                  <c:v>9.5600000000000004E-4</c:v>
                </c:pt>
                <c:pt idx="7">
                  <c:v>7.67E-4</c:v>
                </c:pt>
                <c:pt idx="8">
                  <c:v>3.5100000000000002E-4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7.4899999999999999E-4</c:v>
                </c:pt>
                <c:pt idx="13">
                  <c:v>1.5827237000000001E-3</c:v>
                </c:pt>
                <c:pt idx="14">
                  <c:v>2.0132854000000002E-3</c:v>
                </c:pt>
                <c:pt idx="15">
                  <c:v>1.9076796E-3</c:v>
                </c:pt>
                <c:pt idx="16">
                  <c:v>1.4281819E-3</c:v>
                </c:pt>
                <c:pt idx="17">
                  <c:v>7.6999999999999996E-4</c:v>
                </c:pt>
                <c:pt idx="18">
                  <c:v>4.9899999999999999E-4</c:v>
                </c:pt>
                <c:pt idx="19">
                  <c:v>6.4499999999999996E-4</c:v>
                </c:pt>
                <c:pt idx="20">
                  <c:v>1.0458742000000001E-3</c:v>
                </c:pt>
                <c:pt idx="21">
                  <c:v>1.4435705000000001E-3</c:v>
                </c:pt>
                <c:pt idx="22">
                  <c:v>1.6064613999999999E-3</c:v>
                </c:pt>
                <c:pt idx="23">
                  <c:v>1.6110704E-3</c:v>
                </c:pt>
                <c:pt idx="24">
                  <c:v>1.5805627E-3</c:v>
                </c:pt>
                <c:pt idx="25">
                  <c:v>1.5950127000000001E-3</c:v>
                </c:pt>
                <c:pt idx="26">
                  <c:v>1.7548022E-3</c:v>
                </c:pt>
                <c:pt idx="27">
                  <c:v>2.0228123999999998E-3</c:v>
                </c:pt>
                <c:pt idx="28">
                  <c:v>2.6302700000000001E-3</c:v>
                </c:pt>
                <c:pt idx="29">
                  <c:v>3.8267763000000002E-3</c:v>
                </c:pt>
                <c:pt idx="30">
                  <c:v>5.7527890000000003E-3</c:v>
                </c:pt>
                <c:pt idx="31">
                  <c:v>8.4727294999999998E-3</c:v>
                </c:pt>
                <c:pt idx="32">
                  <c:v>1.1996138E-2</c:v>
                </c:pt>
                <c:pt idx="33">
                  <c:v>1.6399512000000002E-2</c:v>
                </c:pt>
                <c:pt idx="34">
                  <c:v>2.1145404999999999E-2</c:v>
                </c:pt>
                <c:pt idx="35">
                  <c:v>2.548808E-2</c:v>
                </c:pt>
                <c:pt idx="36">
                  <c:v>2.8332777E-2</c:v>
                </c:pt>
                <c:pt idx="37">
                  <c:v>2.8862825000000002E-2</c:v>
                </c:pt>
                <c:pt idx="38">
                  <c:v>2.711206E-2</c:v>
                </c:pt>
                <c:pt idx="39">
                  <c:v>2.3880019999999998E-2</c:v>
                </c:pt>
                <c:pt idx="40">
                  <c:v>2.0200211999999999E-2</c:v>
                </c:pt>
                <c:pt idx="41">
                  <c:v>1.7025546999999999E-2</c:v>
                </c:pt>
                <c:pt idx="42">
                  <c:v>1.483364E-2</c:v>
                </c:pt>
                <c:pt idx="43">
                  <c:v>1.3511927999999999E-2</c:v>
                </c:pt>
                <c:pt idx="44">
                  <c:v>1.277589E-2</c:v>
                </c:pt>
                <c:pt idx="45">
                  <c:v>1.2452708999999999E-2</c:v>
                </c:pt>
                <c:pt idx="46">
                  <c:v>1.2293227E-2</c:v>
                </c:pt>
                <c:pt idx="47">
                  <c:v>1.2268454E-2</c:v>
                </c:pt>
                <c:pt idx="48">
                  <c:v>1.2806381E-2</c:v>
                </c:pt>
                <c:pt idx="49">
                  <c:v>1.3800501E-2</c:v>
                </c:pt>
                <c:pt idx="50">
                  <c:v>1.5242518E-2</c:v>
                </c:pt>
                <c:pt idx="51">
                  <c:v>1.7114003999999999E-2</c:v>
                </c:pt>
                <c:pt idx="52">
                  <c:v>1.9434758E-2</c:v>
                </c:pt>
                <c:pt idx="53">
                  <c:v>2.202637E-2</c:v>
                </c:pt>
                <c:pt idx="54">
                  <c:v>2.459896E-2</c:v>
                </c:pt>
                <c:pt idx="55">
                  <c:v>2.6728103E-2</c:v>
                </c:pt>
                <c:pt idx="56">
                  <c:v>2.8401340000000001E-2</c:v>
                </c:pt>
                <c:pt idx="57">
                  <c:v>2.9751176000000001E-2</c:v>
                </c:pt>
                <c:pt idx="58">
                  <c:v>3.0887475000000001E-2</c:v>
                </c:pt>
                <c:pt idx="59">
                  <c:v>3.1646939999999998E-2</c:v>
                </c:pt>
                <c:pt idx="60">
                  <c:v>3.185048E-2</c:v>
                </c:pt>
                <c:pt idx="61">
                  <c:v>3.177833E-2</c:v>
                </c:pt>
                <c:pt idx="62">
                  <c:v>3.1816854999999998E-2</c:v>
                </c:pt>
                <c:pt idx="63">
                  <c:v>3.2002862999999999E-2</c:v>
                </c:pt>
                <c:pt idx="64">
                  <c:v>3.1887047000000002E-2</c:v>
                </c:pt>
                <c:pt idx="65">
                  <c:v>3.0857958000000001E-2</c:v>
                </c:pt>
                <c:pt idx="66">
                  <c:v>2.8832690000000001E-2</c:v>
                </c:pt>
                <c:pt idx="67">
                  <c:v>2.6201506999999999E-2</c:v>
                </c:pt>
                <c:pt idx="68">
                  <c:v>2.3770311999999998E-2</c:v>
                </c:pt>
                <c:pt idx="69">
                  <c:v>2.1667783999999999E-2</c:v>
                </c:pt>
                <c:pt idx="70">
                  <c:v>1.9550039000000002E-2</c:v>
                </c:pt>
                <c:pt idx="71">
                  <c:v>1.7160618999999998E-2</c:v>
                </c:pt>
                <c:pt idx="72">
                  <c:v>1.4755447999999999E-2</c:v>
                </c:pt>
                <c:pt idx="73">
                  <c:v>1.31234005E-2</c:v>
                </c:pt>
                <c:pt idx="74">
                  <c:v>1.2839941000000001E-2</c:v>
                </c:pt>
                <c:pt idx="75">
                  <c:v>1.3289311E-2</c:v>
                </c:pt>
                <c:pt idx="76">
                  <c:v>1.3073131E-2</c:v>
                </c:pt>
                <c:pt idx="77">
                  <c:v>1.1287439E-2</c:v>
                </c:pt>
                <c:pt idx="78">
                  <c:v>8.5886480000000008E-3</c:v>
                </c:pt>
                <c:pt idx="79">
                  <c:v>6.4157004999999996E-3</c:v>
                </c:pt>
                <c:pt idx="80">
                  <c:v>5.671232E-3</c:v>
                </c:pt>
                <c:pt idx="81">
                  <c:v>5.8296670000000002E-3</c:v>
                </c:pt>
                <c:pt idx="82">
                  <c:v>5.7871190000000003E-3</c:v>
                </c:pt>
                <c:pt idx="83">
                  <c:v>4.9723780000000004E-3</c:v>
                </c:pt>
                <c:pt idx="84">
                  <c:v>3.6203323000000001E-3</c:v>
                </c:pt>
                <c:pt idx="85">
                  <c:v>2.5710145000000001E-3</c:v>
                </c:pt>
                <c:pt idx="86">
                  <c:v>2.0351930999999998E-3</c:v>
                </c:pt>
                <c:pt idx="87">
                  <c:v>1.7573554000000001E-3</c:v>
                </c:pt>
                <c:pt idx="88">
                  <c:v>1.3020433E-3</c:v>
                </c:pt>
                <c:pt idx="89">
                  <c:v>4.8200000000000001E-4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1.92E-4</c:v>
                </c:pt>
                <c:pt idx="95">
                  <c:v>8.9099999999999997E-4</c:v>
                </c:pt>
                <c:pt idx="96">
                  <c:v>1.5158667000000001E-3</c:v>
                </c:pt>
                <c:pt idx="97">
                  <c:v>1.9388566000000001E-3</c:v>
                </c:pt>
                <c:pt idx="98">
                  <c:v>2.0530126000000001E-3</c:v>
                </c:pt>
                <c:pt idx="99">
                  <c:v>1.8593614E-3</c:v>
                </c:pt>
                <c:pt idx="100">
                  <c:v>1.4923876E-3</c:v>
                </c:pt>
                <c:pt idx="101">
                  <c:v>7.4200000000000004E-4</c:v>
                </c:pt>
                <c:pt idx="102">
                  <c:v>2.0000000000000001E-4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1421-4936-A8A9-0186640AF237}"/>
            </c:ext>
          </c:extLst>
        </c:ser>
        <c:ser>
          <c:idx val="18"/>
          <c:order val="18"/>
          <c:spPr>
            <a:ln w="28575" cap="rnd">
              <a:solidFill>
                <a:schemeClr val="accent1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[3]Sheet1!$D$150:$DT$150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6.7000000000000002E-4</c:v>
                </c:pt>
                <c:pt idx="5">
                  <c:v>1.0067044999999999E-3</c:v>
                </c:pt>
                <c:pt idx="6">
                  <c:v>9.5600000000000004E-4</c:v>
                </c:pt>
                <c:pt idx="7">
                  <c:v>7.67E-4</c:v>
                </c:pt>
                <c:pt idx="8">
                  <c:v>3.5100000000000002E-4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7.4899999999999999E-4</c:v>
                </c:pt>
                <c:pt idx="13">
                  <c:v>1.5827237000000001E-3</c:v>
                </c:pt>
                <c:pt idx="14">
                  <c:v>2.0132854000000002E-3</c:v>
                </c:pt>
                <c:pt idx="15">
                  <c:v>1.9076796E-3</c:v>
                </c:pt>
                <c:pt idx="16">
                  <c:v>1.4281819E-3</c:v>
                </c:pt>
                <c:pt idx="17">
                  <c:v>7.6999999999999996E-4</c:v>
                </c:pt>
                <c:pt idx="18">
                  <c:v>4.9899999999999999E-4</c:v>
                </c:pt>
                <c:pt idx="19">
                  <c:v>6.4499999999999996E-4</c:v>
                </c:pt>
                <c:pt idx="20">
                  <c:v>1.0458742000000001E-3</c:v>
                </c:pt>
                <c:pt idx="21">
                  <c:v>1.4435705000000001E-3</c:v>
                </c:pt>
                <c:pt idx="22">
                  <c:v>1.6064613999999999E-3</c:v>
                </c:pt>
                <c:pt idx="23">
                  <c:v>1.6110704E-3</c:v>
                </c:pt>
                <c:pt idx="24">
                  <c:v>1.5805627E-3</c:v>
                </c:pt>
                <c:pt idx="25">
                  <c:v>1.5950127000000001E-3</c:v>
                </c:pt>
                <c:pt idx="26">
                  <c:v>1.7548022E-3</c:v>
                </c:pt>
                <c:pt idx="27">
                  <c:v>2.0228123999999998E-3</c:v>
                </c:pt>
                <c:pt idx="28">
                  <c:v>2.6302700000000001E-3</c:v>
                </c:pt>
                <c:pt idx="29">
                  <c:v>3.8267763000000002E-3</c:v>
                </c:pt>
                <c:pt idx="30">
                  <c:v>5.7527890000000003E-3</c:v>
                </c:pt>
                <c:pt idx="31">
                  <c:v>8.4727294999999998E-3</c:v>
                </c:pt>
                <c:pt idx="32">
                  <c:v>1.1996138E-2</c:v>
                </c:pt>
                <c:pt idx="33">
                  <c:v>1.6399512000000002E-2</c:v>
                </c:pt>
                <c:pt idx="34">
                  <c:v>2.1145404999999999E-2</c:v>
                </c:pt>
                <c:pt idx="35">
                  <c:v>2.548808E-2</c:v>
                </c:pt>
                <c:pt idx="36">
                  <c:v>2.8332777E-2</c:v>
                </c:pt>
                <c:pt idx="37">
                  <c:v>2.8862825000000002E-2</c:v>
                </c:pt>
                <c:pt idx="38">
                  <c:v>2.711206E-2</c:v>
                </c:pt>
                <c:pt idx="39">
                  <c:v>2.3880019999999998E-2</c:v>
                </c:pt>
                <c:pt idx="40">
                  <c:v>2.0200211999999999E-2</c:v>
                </c:pt>
                <c:pt idx="41">
                  <c:v>1.7025546999999999E-2</c:v>
                </c:pt>
                <c:pt idx="42">
                  <c:v>1.483364E-2</c:v>
                </c:pt>
                <c:pt idx="43">
                  <c:v>1.3511927999999999E-2</c:v>
                </c:pt>
                <c:pt idx="44">
                  <c:v>1.277589E-2</c:v>
                </c:pt>
                <c:pt idx="45">
                  <c:v>1.2452708999999999E-2</c:v>
                </c:pt>
                <c:pt idx="46">
                  <c:v>1.2293227E-2</c:v>
                </c:pt>
                <c:pt idx="47">
                  <c:v>1.2268454E-2</c:v>
                </c:pt>
                <c:pt idx="48">
                  <c:v>1.2806381E-2</c:v>
                </c:pt>
                <c:pt idx="49">
                  <c:v>1.3800501E-2</c:v>
                </c:pt>
                <c:pt idx="50">
                  <c:v>1.5242518E-2</c:v>
                </c:pt>
                <c:pt idx="51">
                  <c:v>1.7114003999999999E-2</c:v>
                </c:pt>
                <c:pt idx="52">
                  <c:v>1.9434758E-2</c:v>
                </c:pt>
                <c:pt idx="53">
                  <c:v>2.202637E-2</c:v>
                </c:pt>
                <c:pt idx="54">
                  <c:v>2.459896E-2</c:v>
                </c:pt>
                <c:pt idx="55">
                  <c:v>2.6728103E-2</c:v>
                </c:pt>
                <c:pt idx="56">
                  <c:v>2.8401340000000001E-2</c:v>
                </c:pt>
                <c:pt idx="57">
                  <c:v>2.9751176000000001E-2</c:v>
                </c:pt>
                <c:pt idx="58">
                  <c:v>3.0887475000000001E-2</c:v>
                </c:pt>
                <c:pt idx="59">
                  <c:v>3.1646939999999998E-2</c:v>
                </c:pt>
                <c:pt idx="60">
                  <c:v>3.185048E-2</c:v>
                </c:pt>
                <c:pt idx="61">
                  <c:v>3.177833E-2</c:v>
                </c:pt>
                <c:pt idx="62">
                  <c:v>3.1816854999999998E-2</c:v>
                </c:pt>
                <c:pt idx="63">
                  <c:v>3.2002862999999999E-2</c:v>
                </c:pt>
                <c:pt idx="64">
                  <c:v>3.1887047000000002E-2</c:v>
                </c:pt>
                <c:pt idx="65">
                  <c:v>3.0857958000000001E-2</c:v>
                </c:pt>
                <c:pt idx="66">
                  <c:v>2.8832690000000001E-2</c:v>
                </c:pt>
                <c:pt idx="67">
                  <c:v>2.6201506999999999E-2</c:v>
                </c:pt>
                <c:pt idx="68">
                  <c:v>2.3770311999999998E-2</c:v>
                </c:pt>
                <c:pt idx="69">
                  <c:v>2.1667783999999999E-2</c:v>
                </c:pt>
                <c:pt idx="70">
                  <c:v>1.9550039000000002E-2</c:v>
                </c:pt>
                <c:pt idx="71">
                  <c:v>1.7160618999999998E-2</c:v>
                </c:pt>
                <c:pt idx="72">
                  <c:v>1.4755447999999999E-2</c:v>
                </c:pt>
                <c:pt idx="73">
                  <c:v>1.31234005E-2</c:v>
                </c:pt>
                <c:pt idx="74">
                  <c:v>1.2839941000000001E-2</c:v>
                </c:pt>
                <c:pt idx="75">
                  <c:v>1.3289311E-2</c:v>
                </c:pt>
                <c:pt idx="76">
                  <c:v>1.3073131E-2</c:v>
                </c:pt>
                <c:pt idx="77">
                  <c:v>1.1287439E-2</c:v>
                </c:pt>
                <c:pt idx="78">
                  <c:v>8.5886480000000008E-3</c:v>
                </c:pt>
                <c:pt idx="79">
                  <c:v>6.4157004999999996E-3</c:v>
                </c:pt>
                <c:pt idx="80">
                  <c:v>5.671232E-3</c:v>
                </c:pt>
                <c:pt idx="81">
                  <c:v>5.8296670000000002E-3</c:v>
                </c:pt>
                <c:pt idx="82">
                  <c:v>5.7871190000000003E-3</c:v>
                </c:pt>
                <c:pt idx="83">
                  <c:v>4.9723780000000004E-3</c:v>
                </c:pt>
                <c:pt idx="84">
                  <c:v>3.6203323000000001E-3</c:v>
                </c:pt>
                <c:pt idx="85">
                  <c:v>2.5710145000000001E-3</c:v>
                </c:pt>
                <c:pt idx="86">
                  <c:v>2.0351930999999998E-3</c:v>
                </c:pt>
                <c:pt idx="87">
                  <c:v>1.7573554000000001E-3</c:v>
                </c:pt>
                <c:pt idx="88">
                  <c:v>1.3020433E-3</c:v>
                </c:pt>
                <c:pt idx="89">
                  <c:v>4.8200000000000001E-4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1.92E-4</c:v>
                </c:pt>
                <c:pt idx="95">
                  <c:v>8.9099999999999997E-4</c:v>
                </c:pt>
                <c:pt idx="96">
                  <c:v>1.5158667000000001E-3</c:v>
                </c:pt>
                <c:pt idx="97">
                  <c:v>1.9388566000000001E-3</c:v>
                </c:pt>
                <c:pt idx="98">
                  <c:v>2.0530126000000001E-3</c:v>
                </c:pt>
                <c:pt idx="99">
                  <c:v>1.8593614E-3</c:v>
                </c:pt>
                <c:pt idx="100">
                  <c:v>1.4923876E-3</c:v>
                </c:pt>
                <c:pt idx="101">
                  <c:v>7.4200000000000004E-4</c:v>
                </c:pt>
                <c:pt idx="102">
                  <c:v>2.0000000000000001E-4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1421-4936-A8A9-0186640AF237}"/>
            </c:ext>
          </c:extLst>
        </c:ser>
        <c:ser>
          <c:idx val="19"/>
          <c:order val="19"/>
          <c:spPr>
            <a:ln w="28575" cap="rnd">
              <a:solidFill>
                <a:schemeClr val="accent2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[3]Sheet1!$D$151:$DT$151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6.7000000000000002E-4</c:v>
                </c:pt>
                <c:pt idx="5">
                  <c:v>1.0067044999999999E-3</c:v>
                </c:pt>
                <c:pt idx="6">
                  <c:v>9.5600000000000004E-4</c:v>
                </c:pt>
                <c:pt idx="7">
                  <c:v>7.67E-4</c:v>
                </c:pt>
                <c:pt idx="8">
                  <c:v>3.5100000000000002E-4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7.4899999999999999E-4</c:v>
                </c:pt>
                <c:pt idx="13">
                  <c:v>1.5827237000000001E-3</c:v>
                </c:pt>
                <c:pt idx="14">
                  <c:v>2.0132854000000002E-3</c:v>
                </c:pt>
                <c:pt idx="15">
                  <c:v>1.9076796E-3</c:v>
                </c:pt>
                <c:pt idx="16">
                  <c:v>1.4281819E-3</c:v>
                </c:pt>
                <c:pt idx="17">
                  <c:v>7.6999999999999996E-4</c:v>
                </c:pt>
                <c:pt idx="18">
                  <c:v>4.9899999999999999E-4</c:v>
                </c:pt>
                <c:pt idx="19">
                  <c:v>6.4499999999999996E-4</c:v>
                </c:pt>
                <c:pt idx="20">
                  <c:v>1.0458742000000001E-3</c:v>
                </c:pt>
                <c:pt idx="21">
                  <c:v>1.4435705000000001E-3</c:v>
                </c:pt>
                <c:pt idx="22">
                  <c:v>1.6064613999999999E-3</c:v>
                </c:pt>
                <c:pt idx="23">
                  <c:v>1.6110704E-3</c:v>
                </c:pt>
                <c:pt idx="24">
                  <c:v>1.5805627E-3</c:v>
                </c:pt>
                <c:pt idx="25">
                  <c:v>1.5950127000000001E-3</c:v>
                </c:pt>
                <c:pt idx="26">
                  <c:v>1.7548022E-3</c:v>
                </c:pt>
                <c:pt idx="27">
                  <c:v>2.0228123999999998E-3</c:v>
                </c:pt>
                <c:pt idx="28">
                  <c:v>2.6302700000000001E-3</c:v>
                </c:pt>
                <c:pt idx="29">
                  <c:v>3.8267763000000002E-3</c:v>
                </c:pt>
                <c:pt idx="30">
                  <c:v>5.7527890000000003E-3</c:v>
                </c:pt>
                <c:pt idx="31">
                  <c:v>8.4727294999999998E-3</c:v>
                </c:pt>
                <c:pt idx="32">
                  <c:v>1.1996138E-2</c:v>
                </c:pt>
                <c:pt idx="33">
                  <c:v>1.6399512000000002E-2</c:v>
                </c:pt>
                <c:pt idx="34">
                  <c:v>2.1145404999999999E-2</c:v>
                </c:pt>
                <c:pt idx="35">
                  <c:v>2.548808E-2</c:v>
                </c:pt>
                <c:pt idx="36">
                  <c:v>2.8332777E-2</c:v>
                </c:pt>
                <c:pt idx="37">
                  <c:v>2.8862825000000002E-2</c:v>
                </c:pt>
                <c:pt idx="38">
                  <c:v>2.711206E-2</c:v>
                </c:pt>
                <c:pt idx="39">
                  <c:v>2.3880019999999998E-2</c:v>
                </c:pt>
                <c:pt idx="40">
                  <c:v>2.0200211999999999E-2</c:v>
                </c:pt>
                <c:pt idx="41">
                  <c:v>1.7025546999999999E-2</c:v>
                </c:pt>
                <c:pt idx="42">
                  <c:v>1.483364E-2</c:v>
                </c:pt>
                <c:pt idx="43">
                  <c:v>1.3511927999999999E-2</c:v>
                </c:pt>
                <c:pt idx="44">
                  <c:v>1.277589E-2</c:v>
                </c:pt>
                <c:pt idx="45">
                  <c:v>1.2452708999999999E-2</c:v>
                </c:pt>
                <c:pt idx="46">
                  <c:v>1.2293227E-2</c:v>
                </c:pt>
                <c:pt idx="47">
                  <c:v>1.2268454E-2</c:v>
                </c:pt>
                <c:pt idx="48">
                  <c:v>1.2806381E-2</c:v>
                </c:pt>
                <c:pt idx="49">
                  <c:v>1.3800501E-2</c:v>
                </c:pt>
                <c:pt idx="50">
                  <c:v>1.5242518E-2</c:v>
                </c:pt>
                <c:pt idx="51">
                  <c:v>1.7114003999999999E-2</c:v>
                </c:pt>
                <c:pt idx="52">
                  <c:v>1.9434758E-2</c:v>
                </c:pt>
                <c:pt idx="53">
                  <c:v>2.202637E-2</c:v>
                </c:pt>
                <c:pt idx="54">
                  <c:v>2.459896E-2</c:v>
                </c:pt>
                <c:pt idx="55">
                  <c:v>2.6728103E-2</c:v>
                </c:pt>
                <c:pt idx="56">
                  <c:v>2.8401340000000001E-2</c:v>
                </c:pt>
                <c:pt idx="57">
                  <c:v>2.9751176000000001E-2</c:v>
                </c:pt>
                <c:pt idx="58">
                  <c:v>3.0887475000000001E-2</c:v>
                </c:pt>
                <c:pt idx="59">
                  <c:v>3.1646939999999998E-2</c:v>
                </c:pt>
                <c:pt idx="60">
                  <c:v>3.185048E-2</c:v>
                </c:pt>
                <c:pt idx="61">
                  <c:v>3.177833E-2</c:v>
                </c:pt>
                <c:pt idx="62">
                  <c:v>3.1816854999999998E-2</c:v>
                </c:pt>
                <c:pt idx="63">
                  <c:v>3.2002862999999999E-2</c:v>
                </c:pt>
                <c:pt idx="64">
                  <c:v>3.1887047000000002E-2</c:v>
                </c:pt>
                <c:pt idx="65">
                  <c:v>3.0857958000000001E-2</c:v>
                </c:pt>
                <c:pt idx="66">
                  <c:v>2.8832690000000001E-2</c:v>
                </c:pt>
                <c:pt idx="67">
                  <c:v>2.6201506999999999E-2</c:v>
                </c:pt>
                <c:pt idx="68">
                  <c:v>2.3770311999999998E-2</c:v>
                </c:pt>
                <c:pt idx="69">
                  <c:v>2.1667783999999999E-2</c:v>
                </c:pt>
                <c:pt idx="70">
                  <c:v>1.9550039000000002E-2</c:v>
                </c:pt>
                <c:pt idx="71">
                  <c:v>1.7160618999999998E-2</c:v>
                </c:pt>
                <c:pt idx="72">
                  <c:v>1.4755447999999999E-2</c:v>
                </c:pt>
                <c:pt idx="73">
                  <c:v>1.31234005E-2</c:v>
                </c:pt>
                <c:pt idx="74">
                  <c:v>1.2839941000000001E-2</c:v>
                </c:pt>
                <c:pt idx="75">
                  <c:v>1.3289311E-2</c:v>
                </c:pt>
                <c:pt idx="76">
                  <c:v>1.3073131E-2</c:v>
                </c:pt>
                <c:pt idx="77">
                  <c:v>1.1287439E-2</c:v>
                </c:pt>
                <c:pt idx="78">
                  <c:v>8.5886480000000008E-3</c:v>
                </c:pt>
                <c:pt idx="79">
                  <c:v>6.4157004999999996E-3</c:v>
                </c:pt>
                <c:pt idx="80">
                  <c:v>5.671232E-3</c:v>
                </c:pt>
                <c:pt idx="81">
                  <c:v>5.8296670000000002E-3</c:v>
                </c:pt>
                <c:pt idx="82">
                  <c:v>5.7871190000000003E-3</c:v>
                </c:pt>
                <c:pt idx="83">
                  <c:v>4.9723780000000004E-3</c:v>
                </c:pt>
                <c:pt idx="84">
                  <c:v>3.6203323000000001E-3</c:v>
                </c:pt>
                <c:pt idx="85">
                  <c:v>2.5710145000000001E-3</c:v>
                </c:pt>
                <c:pt idx="86">
                  <c:v>2.0351930999999998E-3</c:v>
                </c:pt>
                <c:pt idx="87">
                  <c:v>1.7573554000000001E-3</c:v>
                </c:pt>
                <c:pt idx="88">
                  <c:v>1.3020433E-3</c:v>
                </c:pt>
                <c:pt idx="89">
                  <c:v>4.8200000000000001E-4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1.92E-4</c:v>
                </c:pt>
                <c:pt idx="95">
                  <c:v>8.9099999999999997E-4</c:v>
                </c:pt>
                <c:pt idx="96">
                  <c:v>1.5158667000000001E-3</c:v>
                </c:pt>
                <c:pt idx="97">
                  <c:v>1.9388566000000001E-3</c:v>
                </c:pt>
                <c:pt idx="98">
                  <c:v>2.0530126000000001E-3</c:v>
                </c:pt>
                <c:pt idx="99">
                  <c:v>1.8593614E-3</c:v>
                </c:pt>
                <c:pt idx="100">
                  <c:v>1.4923876E-3</c:v>
                </c:pt>
                <c:pt idx="101">
                  <c:v>7.4200000000000004E-4</c:v>
                </c:pt>
                <c:pt idx="102">
                  <c:v>2.0000000000000001E-4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1421-4936-A8A9-0186640AF237}"/>
            </c:ext>
          </c:extLst>
        </c:ser>
        <c:ser>
          <c:idx val="20"/>
          <c:order val="20"/>
          <c:spPr>
            <a:ln w="28575" cap="rnd">
              <a:solidFill>
                <a:schemeClr val="accent3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[3]Sheet1!$D$152:$DT$152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6.7000000000000002E-4</c:v>
                </c:pt>
                <c:pt idx="5">
                  <c:v>1.0067044999999999E-3</c:v>
                </c:pt>
                <c:pt idx="6">
                  <c:v>9.5600000000000004E-4</c:v>
                </c:pt>
                <c:pt idx="7">
                  <c:v>7.67E-4</c:v>
                </c:pt>
                <c:pt idx="8">
                  <c:v>3.5100000000000002E-4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7.4899999999999999E-4</c:v>
                </c:pt>
                <c:pt idx="13">
                  <c:v>1.5827237000000001E-3</c:v>
                </c:pt>
                <c:pt idx="14">
                  <c:v>2.0132854000000002E-3</c:v>
                </c:pt>
                <c:pt idx="15">
                  <c:v>1.9076796E-3</c:v>
                </c:pt>
                <c:pt idx="16">
                  <c:v>1.4281819E-3</c:v>
                </c:pt>
                <c:pt idx="17">
                  <c:v>7.6999999999999996E-4</c:v>
                </c:pt>
                <c:pt idx="18">
                  <c:v>4.9899999999999999E-4</c:v>
                </c:pt>
                <c:pt idx="19">
                  <c:v>6.4499999999999996E-4</c:v>
                </c:pt>
                <c:pt idx="20">
                  <c:v>1.0458742000000001E-3</c:v>
                </c:pt>
                <c:pt idx="21">
                  <c:v>1.4435705000000001E-3</c:v>
                </c:pt>
                <c:pt idx="22">
                  <c:v>1.6064613999999999E-3</c:v>
                </c:pt>
                <c:pt idx="23">
                  <c:v>1.6110704E-3</c:v>
                </c:pt>
                <c:pt idx="24">
                  <c:v>1.5805627E-3</c:v>
                </c:pt>
                <c:pt idx="25">
                  <c:v>1.5950127000000001E-3</c:v>
                </c:pt>
                <c:pt idx="26">
                  <c:v>1.7548022E-3</c:v>
                </c:pt>
                <c:pt idx="27">
                  <c:v>2.0228123999999998E-3</c:v>
                </c:pt>
                <c:pt idx="28">
                  <c:v>2.6302700000000001E-3</c:v>
                </c:pt>
                <c:pt idx="29">
                  <c:v>3.8267763000000002E-3</c:v>
                </c:pt>
                <c:pt idx="30">
                  <c:v>5.7527890000000003E-3</c:v>
                </c:pt>
                <c:pt idx="31">
                  <c:v>8.4727294999999998E-3</c:v>
                </c:pt>
                <c:pt idx="32">
                  <c:v>1.1996138E-2</c:v>
                </c:pt>
                <c:pt idx="33">
                  <c:v>1.6399512000000002E-2</c:v>
                </c:pt>
                <c:pt idx="34">
                  <c:v>2.1145404999999999E-2</c:v>
                </c:pt>
                <c:pt idx="35">
                  <c:v>2.548808E-2</c:v>
                </c:pt>
                <c:pt idx="36">
                  <c:v>2.8332777E-2</c:v>
                </c:pt>
                <c:pt idx="37">
                  <c:v>2.8862825000000002E-2</c:v>
                </c:pt>
                <c:pt idx="38">
                  <c:v>2.711206E-2</c:v>
                </c:pt>
                <c:pt idx="39">
                  <c:v>2.3880019999999998E-2</c:v>
                </c:pt>
                <c:pt idx="40">
                  <c:v>2.0200211999999999E-2</c:v>
                </c:pt>
                <c:pt idx="41">
                  <c:v>1.7025546999999999E-2</c:v>
                </c:pt>
                <c:pt idx="42">
                  <c:v>1.483364E-2</c:v>
                </c:pt>
                <c:pt idx="43">
                  <c:v>1.3511927999999999E-2</c:v>
                </c:pt>
                <c:pt idx="44">
                  <c:v>1.277589E-2</c:v>
                </c:pt>
                <c:pt idx="45">
                  <c:v>1.2452708999999999E-2</c:v>
                </c:pt>
                <c:pt idx="46">
                  <c:v>1.2293227E-2</c:v>
                </c:pt>
                <c:pt idx="47">
                  <c:v>1.2268454E-2</c:v>
                </c:pt>
                <c:pt idx="48">
                  <c:v>1.2806381E-2</c:v>
                </c:pt>
                <c:pt idx="49">
                  <c:v>1.3800501E-2</c:v>
                </c:pt>
                <c:pt idx="50">
                  <c:v>1.5242518E-2</c:v>
                </c:pt>
                <c:pt idx="51">
                  <c:v>1.7114003999999999E-2</c:v>
                </c:pt>
                <c:pt idx="52">
                  <c:v>1.9434758E-2</c:v>
                </c:pt>
                <c:pt idx="53">
                  <c:v>2.202637E-2</c:v>
                </c:pt>
                <c:pt idx="54">
                  <c:v>2.459896E-2</c:v>
                </c:pt>
                <c:pt idx="55">
                  <c:v>2.6728103E-2</c:v>
                </c:pt>
                <c:pt idx="56">
                  <c:v>2.8401340000000001E-2</c:v>
                </c:pt>
                <c:pt idx="57">
                  <c:v>2.9751176000000001E-2</c:v>
                </c:pt>
                <c:pt idx="58">
                  <c:v>3.0887475000000001E-2</c:v>
                </c:pt>
                <c:pt idx="59">
                  <c:v>3.1646939999999998E-2</c:v>
                </c:pt>
                <c:pt idx="60">
                  <c:v>3.185048E-2</c:v>
                </c:pt>
                <c:pt idx="61">
                  <c:v>3.177833E-2</c:v>
                </c:pt>
                <c:pt idx="62">
                  <c:v>3.1816854999999998E-2</c:v>
                </c:pt>
                <c:pt idx="63">
                  <c:v>3.2002862999999999E-2</c:v>
                </c:pt>
                <c:pt idx="64">
                  <c:v>3.1887047000000002E-2</c:v>
                </c:pt>
                <c:pt idx="65">
                  <c:v>3.0857958000000001E-2</c:v>
                </c:pt>
                <c:pt idx="66">
                  <c:v>2.8832690000000001E-2</c:v>
                </c:pt>
                <c:pt idx="67">
                  <c:v>2.6201506999999999E-2</c:v>
                </c:pt>
                <c:pt idx="68">
                  <c:v>2.3770311999999998E-2</c:v>
                </c:pt>
                <c:pt idx="69">
                  <c:v>2.1667783999999999E-2</c:v>
                </c:pt>
                <c:pt idx="70">
                  <c:v>1.9550039000000002E-2</c:v>
                </c:pt>
                <c:pt idx="71">
                  <c:v>1.7160618999999998E-2</c:v>
                </c:pt>
                <c:pt idx="72">
                  <c:v>1.4755447999999999E-2</c:v>
                </c:pt>
                <c:pt idx="73">
                  <c:v>1.31234005E-2</c:v>
                </c:pt>
                <c:pt idx="74">
                  <c:v>1.2839941000000001E-2</c:v>
                </c:pt>
                <c:pt idx="75">
                  <c:v>1.3289311E-2</c:v>
                </c:pt>
                <c:pt idx="76">
                  <c:v>1.3073131E-2</c:v>
                </c:pt>
                <c:pt idx="77">
                  <c:v>1.1287439E-2</c:v>
                </c:pt>
                <c:pt idx="78">
                  <c:v>8.5886480000000008E-3</c:v>
                </c:pt>
                <c:pt idx="79">
                  <c:v>6.4157004999999996E-3</c:v>
                </c:pt>
                <c:pt idx="80">
                  <c:v>5.671232E-3</c:v>
                </c:pt>
                <c:pt idx="81">
                  <c:v>5.8296670000000002E-3</c:v>
                </c:pt>
                <c:pt idx="82">
                  <c:v>5.7871190000000003E-3</c:v>
                </c:pt>
                <c:pt idx="83">
                  <c:v>4.9723780000000004E-3</c:v>
                </c:pt>
                <c:pt idx="84">
                  <c:v>3.6203323000000001E-3</c:v>
                </c:pt>
                <c:pt idx="85">
                  <c:v>2.5710145000000001E-3</c:v>
                </c:pt>
                <c:pt idx="86">
                  <c:v>2.0351930999999998E-3</c:v>
                </c:pt>
                <c:pt idx="87">
                  <c:v>1.7573554000000001E-3</c:v>
                </c:pt>
                <c:pt idx="88">
                  <c:v>1.3020433E-3</c:v>
                </c:pt>
                <c:pt idx="89">
                  <c:v>4.8200000000000001E-4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1.92E-4</c:v>
                </c:pt>
                <c:pt idx="95">
                  <c:v>8.9099999999999997E-4</c:v>
                </c:pt>
                <c:pt idx="96">
                  <c:v>1.5158667000000001E-3</c:v>
                </c:pt>
                <c:pt idx="97">
                  <c:v>1.9388566000000001E-3</c:v>
                </c:pt>
                <c:pt idx="98">
                  <c:v>2.0530126000000001E-3</c:v>
                </c:pt>
                <c:pt idx="99">
                  <c:v>1.8593614E-3</c:v>
                </c:pt>
                <c:pt idx="100">
                  <c:v>1.4923876E-3</c:v>
                </c:pt>
                <c:pt idx="101">
                  <c:v>7.4200000000000004E-4</c:v>
                </c:pt>
                <c:pt idx="102">
                  <c:v>2.0000000000000001E-4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4-1421-4936-A8A9-0186640AF237}"/>
            </c:ext>
          </c:extLst>
        </c:ser>
        <c:ser>
          <c:idx val="21"/>
          <c:order val="21"/>
          <c:spPr>
            <a:ln w="28575" cap="rnd">
              <a:solidFill>
                <a:schemeClr val="accent4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[3]Sheet1!$D$153:$DT$153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6.7000000000000002E-4</c:v>
                </c:pt>
                <c:pt idx="5">
                  <c:v>1.0067044999999999E-3</c:v>
                </c:pt>
                <c:pt idx="6">
                  <c:v>9.5600000000000004E-4</c:v>
                </c:pt>
                <c:pt idx="7">
                  <c:v>7.67E-4</c:v>
                </c:pt>
                <c:pt idx="8">
                  <c:v>3.5100000000000002E-4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7.4899999999999999E-4</c:v>
                </c:pt>
                <c:pt idx="13">
                  <c:v>1.5827237000000001E-3</c:v>
                </c:pt>
                <c:pt idx="14">
                  <c:v>2.0132854000000002E-3</c:v>
                </c:pt>
                <c:pt idx="15">
                  <c:v>1.9076796E-3</c:v>
                </c:pt>
                <c:pt idx="16">
                  <c:v>1.4281819E-3</c:v>
                </c:pt>
                <c:pt idx="17">
                  <c:v>7.6999999999999996E-4</c:v>
                </c:pt>
                <c:pt idx="18">
                  <c:v>4.9899999999999999E-4</c:v>
                </c:pt>
                <c:pt idx="19">
                  <c:v>6.4499999999999996E-4</c:v>
                </c:pt>
                <c:pt idx="20">
                  <c:v>1.0458742000000001E-3</c:v>
                </c:pt>
                <c:pt idx="21">
                  <c:v>1.4435705000000001E-3</c:v>
                </c:pt>
                <c:pt idx="22">
                  <c:v>1.6064613999999999E-3</c:v>
                </c:pt>
                <c:pt idx="23">
                  <c:v>1.6110704E-3</c:v>
                </c:pt>
                <c:pt idx="24">
                  <c:v>1.5805627E-3</c:v>
                </c:pt>
                <c:pt idx="25">
                  <c:v>1.5950127000000001E-3</c:v>
                </c:pt>
                <c:pt idx="26">
                  <c:v>1.7548022E-3</c:v>
                </c:pt>
                <c:pt idx="27">
                  <c:v>2.0228123999999998E-3</c:v>
                </c:pt>
                <c:pt idx="28">
                  <c:v>2.6302700000000001E-3</c:v>
                </c:pt>
                <c:pt idx="29">
                  <c:v>3.8267763000000002E-3</c:v>
                </c:pt>
                <c:pt idx="30">
                  <c:v>5.7527890000000003E-3</c:v>
                </c:pt>
                <c:pt idx="31">
                  <c:v>8.4727294999999998E-3</c:v>
                </c:pt>
                <c:pt idx="32">
                  <c:v>1.1996138E-2</c:v>
                </c:pt>
                <c:pt idx="33">
                  <c:v>1.6399512000000002E-2</c:v>
                </c:pt>
                <c:pt idx="34">
                  <c:v>2.1145404999999999E-2</c:v>
                </c:pt>
                <c:pt idx="35">
                  <c:v>2.548808E-2</c:v>
                </c:pt>
                <c:pt idx="36">
                  <c:v>2.8332777E-2</c:v>
                </c:pt>
                <c:pt idx="37">
                  <c:v>2.8862825000000002E-2</c:v>
                </c:pt>
                <c:pt idx="38">
                  <c:v>2.711206E-2</c:v>
                </c:pt>
                <c:pt idx="39">
                  <c:v>2.3880019999999998E-2</c:v>
                </c:pt>
                <c:pt idx="40">
                  <c:v>2.0200211999999999E-2</c:v>
                </c:pt>
                <c:pt idx="41">
                  <c:v>1.7025546999999999E-2</c:v>
                </c:pt>
                <c:pt idx="42">
                  <c:v>1.483364E-2</c:v>
                </c:pt>
                <c:pt idx="43">
                  <c:v>1.3511927999999999E-2</c:v>
                </c:pt>
                <c:pt idx="44">
                  <c:v>1.277589E-2</c:v>
                </c:pt>
                <c:pt idx="45">
                  <c:v>1.2452708999999999E-2</c:v>
                </c:pt>
                <c:pt idx="46">
                  <c:v>1.2293227E-2</c:v>
                </c:pt>
                <c:pt idx="47">
                  <c:v>1.2268454E-2</c:v>
                </c:pt>
                <c:pt idx="48">
                  <c:v>1.2806381E-2</c:v>
                </c:pt>
                <c:pt idx="49">
                  <c:v>1.3800501E-2</c:v>
                </c:pt>
                <c:pt idx="50">
                  <c:v>1.5242518E-2</c:v>
                </c:pt>
                <c:pt idx="51">
                  <c:v>1.7114003999999999E-2</c:v>
                </c:pt>
                <c:pt idx="52">
                  <c:v>1.9434758E-2</c:v>
                </c:pt>
                <c:pt idx="53">
                  <c:v>2.202637E-2</c:v>
                </c:pt>
                <c:pt idx="54">
                  <c:v>2.459896E-2</c:v>
                </c:pt>
                <c:pt idx="55">
                  <c:v>2.6728103E-2</c:v>
                </c:pt>
                <c:pt idx="56">
                  <c:v>2.8401340000000001E-2</c:v>
                </c:pt>
                <c:pt idx="57">
                  <c:v>2.9751176000000001E-2</c:v>
                </c:pt>
                <c:pt idx="58">
                  <c:v>3.0887475000000001E-2</c:v>
                </c:pt>
                <c:pt idx="59">
                  <c:v>3.1646939999999998E-2</c:v>
                </c:pt>
                <c:pt idx="60">
                  <c:v>3.185048E-2</c:v>
                </c:pt>
                <c:pt idx="61">
                  <c:v>3.177833E-2</c:v>
                </c:pt>
                <c:pt idx="62">
                  <c:v>3.1816854999999998E-2</c:v>
                </c:pt>
                <c:pt idx="63">
                  <c:v>3.2002862999999999E-2</c:v>
                </c:pt>
                <c:pt idx="64">
                  <c:v>3.1887047000000002E-2</c:v>
                </c:pt>
                <c:pt idx="65">
                  <c:v>3.0857958000000001E-2</c:v>
                </c:pt>
                <c:pt idx="66">
                  <c:v>2.8832690000000001E-2</c:v>
                </c:pt>
                <c:pt idx="67">
                  <c:v>2.6201506999999999E-2</c:v>
                </c:pt>
                <c:pt idx="68">
                  <c:v>2.3770311999999998E-2</c:v>
                </c:pt>
                <c:pt idx="69">
                  <c:v>2.1667783999999999E-2</c:v>
                </c:pt>
                <c:pt idx="70">
                  <c:v>1.9550039000000002E-2</c:v>
                </c:pt>
                <c:pt idx="71">
                  <c:v>1.7160618999999998E-2</c:v>
                </c:pt>
                <c:pt idx="72">
                  <c:v>1.4755447999999999E-2</c:v>
                </c:pt>
                <c:pt idx="73">
                  <c:v>1.31234005E-2</c:v>
                </c:pt>
                <c:pt idx="74">
                  <c:v>1.2839941000000001E-2</c:v>
                </c:pt>
                <c:pt idx="75">
                  <c:v>1.3289311E-2</c:v>
                </c:pt>
                <c:pt idx="76">
                  <c:v>1.3073131E-2</c:v>
                </c:pt>
                <c:pt idx="77">
                  <c:v>1.1287439E-2</c:v>
                </c:pt>
                <c:pt idx="78">
                  <c:v>8.5886480000000008E-3</c:v>
                </c:pt>
                <c:pt idx="79">
                  <c:v>6.4157004999999996E-3</c:v>
                </c:pt>
                <c:pt idx="80">
                  <c:v>5.671232E-3</c:v>
                </c:pt>
                <c:pt idx="81">
                  <c:v>5.8296670000000002E-3</c:v>
                </c:pt>
                <c:pt idx="82">
                  <c:v>5.7871190000000003E-3</c:v>
                </c:pt>
                <c:pt idx="83">
                  <c:v>4.9723780000000004E-3</c:v>
                </c:pt>
                <c:pt idx="84">
                  <c:v>3.6203323000000001E-3</c:v>
                </c:pt>
                <c:pt idx="85">
                  <c:v>2.5710145000000001E-3</c:v>
                </c:pt>
                <c:pt idx="86">
                  <c:v>2.0351930999999998E-3</c:v>
                </c:pt>
                <c:pt idx="87">
                  <c:v>1.7573554000000001E-3</c:v>
                </c:pt>
                <c:pt idx="88">
                  <c:v>1.3020433E-3</c:v>
                </c:pt>
                <c:pt idx="89">
                  <c:v>4.8200000000000001E-4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1.92E-4</c:v>
                </c:pt>
                <c:pt idx="95">
                  <c:v>8.9099999999999997E-4</c:v>
                </c:pt>
                <c:pt idx="96">
                  <c:v>1.5158667000000001E-3</c:v>
                </c:pt>
                <c:pt idx="97">
                  <c:v>1.9388566000000001E-3</c:v>
                </c:pt>
                <c:pt idx="98">
                  <c:v>2.0530126000000001E-3</c:v>
                </c:pt>
                <c:pt idx="99">
                  <c:v>1.8593614E-3</c:v>
                </c:pt>
                <c:pt idx="100">
                  <c:v>1.4923876E-3</c:v>
                </c:pt>
                <c:pt idx="101">
                  <c:v>7.4200000000000004E-4</c:v>
                </c:pt>
                <c:pt idx="102">
                  <c:v>2.0000000000000001E-4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5-1421-4936-A8A9-0186640AF237}"/>
            </c:ext>
          </c:extLst>
        </c:ser>
        <c:ser>
          <c:idx val="22"/>
          <c:order val="22"/>
          <c:spPr>
            <a:ln w="28575" cap="rnd">
              <a:solidFill>
                <a:schemeClr val="accent5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[3]Sheet1!$D$154:$DT$154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6.7000000000000002E-4</c:v>
                </c:pt>
                <c:pt idx="5">
                  <c:v>1.0067044999999999E-3</c:v>
                </c:pt>
                <c:pt idx="6">
                  <c:v>9.5600000000000004E-4</c:v>
                </c:pt>
                <c:pt idx="7">
                  <c:v>7.67E-4</c:v>
                </c:pt>
                <c:pt idx="8">
                  <c:v>3.5100000000000002E-4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7.4899999999999999E-4</c:v>
                </c:pt>
                <c:pt idx="13">
                  <c:v>1.5827237000000001E-3</c:v>
                </c:pt>
                <c:pt idx="14">
                  <c:v>2.0132854000000002E-3</c:v>
                </c:pt>
                <c:pt idx="15">
                  <c:v>1.9076796E-3</c:v>
                </c:pt>
                <c:pt idx="16">
                  <c:v>1.4281819E-3</c:v>
                </c:pt>
                <c:pt idx="17">
                  <c:v>7.6999999999999996E-4</c:v>
                </c:pt>
                <c:pt idx="18">
                  <c:v>4.9899999999999999E-4</c:v>
                </c:pt>
                <c:pt idx="19">
                  <c:v>6.4499999999999996E-4</c:v>
                </c:pt>
                <c:pt idx="20">
                  <c:v>1.0458742000000001E-3</c:v>
                </c:pt>
                <c:pt idx="21">
                  <c:v>1.4435705000000001E-3</c:v>
                </c:pt>
                <c:pt idx="22">
                  <c:v>1.6064613999999999E-3</c:v>
                </c:pt>
                <c:pt idx="23">
                  <c:v>1.6110704E-3</c:v>
                </c:pt>
                <c:pt idx="24">
                  <c:v>1.5805627E-3</c:v>
                </c:pt>
                <c:pt idx="25">
                  <c:v>1.5950127000000001E-3</c:v>
                </c:pt>
                <c:pt idx="26">
                  <c:v>1.7548022E-3</c:v>
                </c:pt>
                <c:pt idx="27">
                  <c:v>2.0228123999999998E-3</c:v>
                </c:pt>
                <c:pt idx="28">
                  <c:v>2.6302700000000001E-3</c:v>
                </c:pt>
                <c:pt idx="29">
                  <c:v>3.8267763000000002E-3</c:v>
                </c:pt>
                <c:pt idx="30">
                  <c:v>5.7527890000000003E-3</c:v>
                </c:pt>
                <c:pt idx="31">
                  <c:v>8.4727294999999998E-3</c:v>
                </c:pt>
                <c:pt idx="32">
                  <c:v>1.1996138E-2</c:v>
                </c:pt>
                <c:pt idx="33">
                  <c:v>1.6399512000000002E-2</c:v>
                </c:pt>
                <c:pt idx="34">
                  <c:v>2.1145404999999999E-2</c:v>
                </c:pt>
                <c:pt idx="35">
                  <c:v>2.548808E-2</c:v>
                </c:pt>
                <c:pt idx="36">
                  <c:v>2.8332777E-2</c:v>
                </c:pt>
                <c:pt idx="37">
                  <c:v>2.8862825000000002E-2</c:v>
                </c:pt>
                <c:pt idx="38">
                  <c:v>2.711206E-2</c:v>
                </c:pt>
                <c:pt idx="39">
                  <c:v>2.3880019999999998E-2</c:v>
                </c:pt>
                <c:pt idx="40">
                  <c:v>2.0200211999999999E-2</c:v>
                </c:pt>
                <c:pt idx="41">
                  <c:v>1.7025546999999999E-2</c:v>
                </c:pt>
                <c:pt idx="42">
                  <c:v>1.483364E-2</c:v>
                </c:pt>
                <c:pt idx="43">
                  <c:v>1.3511927999999999E-2</c:v>
                </c:pt>
                <c:pt idx="44">
                  <c:v>1.277589E-2</c:v>
                </c:pt>
                <c:pt idx="45">
                  <c:v>1.2452708999999999E-2</c:v>
                </c:pt>
                <c:pt idx="46">
                  <c:v>1.2293227E-2</c:v>
                </c:pt>
                <c:pt idx="47">
                  <c:v>1.2268454E-2</c:v>
                </c:pt>
                <c:pt idx="48">
                  <c:v>1.2806381E-2</c:v>
                </c:pt>
                <c:pt idx="49">
                  <c:v>1.3800501E-2</c:v>
                </c:pt>
                <c:pt idx="50">
                  <c:v>1.5242518E-2</c:v>
                </c:pt>
                <c:pt idx="51">
                  <c:v>1.7114003999999999E-2</c:v>
                </c:pt>
                <c:pt idx="52">
                  <c:v>1.9434758E-2</c:v>
                </c:pt>
                <c:pt idx="53">
                  <c:v>2.202637E-2</c:v>
                </c:pt>
                <c:pt idx="54">
                  <c:v>2.459896E-2</c:v>
                </c:pt>
                <c:pt idx="55">
                  <c:v>2.6728103E-2</c:v>
                </c:pt>
                <c:pt idx="56">
                  <c:v>2.8401340000000001E-2</c:v>
                </c:pt>
                <c:pt idx="57">
                  <c:v>2.9751176000000001E-2</c:v>
                </c:pt>
                <c:pt idx="58">
                  <c:v>3.0887475000000001E-2</c:v>
                </c:pt>
                <c:pt idx="59">
                  <c:v>3.1646939999999998E-2</c:v>
                </c:pt>
                <c:pt idx="60">
                  <c:v>3.185048E-2</c:v>
                </c:pt>
                <c:pt idx="61">
                  <c:v>3.177833E-2</c:v>
                </c:pt>
                <c:pt idx="62">
                  <c:v>3.1816854999999998E-2</c:v>
                </c:pt>
                <c:pt idx="63">
                  <c:v>3.2002862999999999E-2</c:v>
                </c:pt>
                <c:pt idx="64">
                  <c:v>3.1887047000000002E-2</c:v>
                </c:pt>
                <c:pt idx="65">
                  <c:v>3.0857958000000001E-2</c:v>
                </c:pt>
                <c:pt idx="66">
                  <c:v>2.8832690000000001E-2</c:v>
                </c:pt>
                <c:pt idx="67">
                  <c:v>2.6201506999999999E-2</c:v>
                </c:pt>
                <c:pt idx="68">
                  <c:v>2.3770311999999998E-2</c:v>
                </c:pt>
                <c:pt idx="69">
                  <c:v>2.1667783999999999E-2</c:v>
                </c:pt>
                <c:pt idx="70">
                  <c:v>1.9550039000000002E-2</c:v>
                </c:pt>
                <c:pt idx="71">
                  <c:v>1.7160618999999998E-2</c:v>
                </c:pt>
                <c:pt idx="72">
                  <c:v>1.4755447999999999E-2</c:v>
                </c:pt>
                <c:pt idx="73">
                  <c:v>1.31234005E-2</c:v>
                </c:pt>
                <c:pt idx="74">
                  <c:v>1.2839941000000001E-2</c:v>
                </c:pt>
                <c:pt idx="75">
                  <c:v>1.3289311E-2</c:v>
                </c:pt>
                <c:pt idx="76">
                  <c:v>1.3073131E-2</c:v>
                </c:pt>
                <c:pt idx="77">
                  <c:v>1.1287439E-2</c:v>
                </c:pt>
                <c:pt idx="78">
                  <c:v>8.5886480000000008E-3</c:v>
                </c:pt>
                <c:pt idx="79">
                  <c:v>6.4157004999999996E-3</c:v>
                </c:pt>
                <c:pt idx="80">
                  <c:v>5.671232E-3</c:v>
                </c:pt>
                <c:pt idx="81">
                  <c:v>5.8296670000000002E-3</c:v>
                </c:pt>
                <c:pt idx="82">
                  <c:v>5.7871190000000003E-3</c:v>
                </c:pt>
                <c:pt idx="83">
                  <c:v>4.9723780000000004E-3</c:v>
                </c:pt>
                <c:pt idx="84">
                  <c:v>3.6203323000000001E-3</c:v>
                </c:pt>
                <c:pt idx="85">
                  <c:v>2.5710145000000001E-3</c:v>
                </c:pt>
                <c:pt idx="86">
                  <c:v>2.0351930999999998E-3</c:v>
                </c:pt>
                <c:pt idx="87">
                  <c:v>1.7573554000000001E-3</c:v>
                </c:pt>
                <c:pt idx="88">
                  <c:v>1.3020433E-3</c:v>
                </c:pt>
                <c:pt idx="89">
                  <c:v>4.8200000000000001E-4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1.92E-4</c:v>
                </c:pt>
                <c:pt idx="95">
                  <c:v>8.9099999999999997E-4</c:v>
                </c:pt>
                <c:pt idx="96">
                  <c:v>1.5158667000000001E-3</c:v>
                </c:pt>
                <c:pt idx="97">
                  <c:v>1.9388566000000001E-3</c:v>
                </c:pt>
                <c:pt idx="98">
                  <c:v>2.0530126000000001E-3</c:v>
                </c:pt>
                <c:pt idx="99">
                  <c:v>1.8593614E-3</c:v>
                </c:pt>
                <c:pt idx="100">
                  <c:v>1.4923876E-3</c:v>
                </c:pt>
                <c:pt idx="101">
                  <c:v>7.4200000000000004E-4</c:v>
                </c:pt>
                <c:pt idx="102">
                  <c:v>2.0000000000000001E-4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6-1421-4936-A8A9-0186640AF237}"/>
            </c:ext>
          </c:extLst>
        </c:ser>
        <c:ser>
          <c:idx val="23"/>
          <c:order val="23"/>
          <c:spPr>
            <a:ln w="28575" cap="rnd">
              <a:solidFill>
                <a:schemeClr val="accent6">
                  <a:lumMod val="8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[3]Sheet1!$D$155:$DT$155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6.7000000000000002E-4</c:v>
                </c:pt>
                <c:pt idx="5">
                  <c:v>1.0067044999999999E-3</c:v>
                </c:pt>
                <c:pt idx="6">
                  <c:v>9.5600000000000004E-4</c:v>
                </c:pt>
                <c:pt idx="7">
                  <c:v>7.67E-4</c:v>
                </c:pt>
                <c:pt idx="8">
                  <c:v>3.5100000000000002E-4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7.4899999999999999E-4</c:v>
                </c:pt>
                <c:pt idx="13">
                  <c:v>1.5827237000000001E-3</c:v>
                </c:pt>
                <c:pt idx="14">
                  <c:v>2.0132854000000002E-3</c:v>
                </c:pt>
                <c:pt idx="15">
                  <c:v>1.9076796E-3</c:v>
                </c:pt>
                <c:pt idx="16">
                  <c:v>1.4281819E-3</c:v>
                </c:pt>
                <c:pt idx="17">
                  <c:v>7.6999999999999996E-4</c:v>
                </c:pt>
                <c:pt idx="18">
                  <c:v>4.9899999999999999E-4</c:v>
                </c:pt>
                <c:pt idx="19">
                  <c:v>6.4499999999999996E-4</c:v>
                </c:pt>
                <c:pt idx="20">
                  <c:v>1.0458742000000001E-3</c:v>
                </c:pt>
                <c:pt idx="21">
                  <c:v>1.4435705000000001E-3</c:v>
                </c:pt>
                <c:pt idx="22">
                  <c:v>1.6064613999999999E-3</c:v>
                </c:pt>
                <c:pt idx="23">
                  <c:v>1.6110704E-3</c:v>
                </c:pt>
                <c:pt idx="24">
                  <c:v>1.5805627E-3</c:v>
                </c:pt>
                <c:pt idx="25">
                  <c:v>1.5950127000000001E-3</c:v>
                </c:pt>
                <c:pt idx="26">
                  <c:v>1.7548022E-3</c:v>
                </c:pt>
                <c:pt idx="27">
                  <c:v>2.0228123999999998E-3</c:v>
                </c:pt>
                <c:pt idx="28">
                  <c:v>2.6302700000000001E-3</c:v>
                </c:pt>
                <c:pt idx="29">
                  <c:v>3.8267763000000002E-3</c:v>
                </c:pt>
                <c:pt idx="30">
                  <c:v>5.7527890000000003E-3</c:v>
                </c:pt>
                <c:pt idx="31">
                  <c:v>8.4727294999999998E-3</c:v>
                </c:pt>
                <c:pt idx="32">
                  <c:v>1.1996138E-2</c:v>
                </c:pt>
                <c:pt idx="33">
                  <c:v>1.6399512000000002E-2</c:v>
                </c:pt>
                <c:pt idx="34">
                  <c:v>2.1145404999999999E-2</c:v>
                </c:pt>
                <c:pt idx="35">
                  <c:v>2.548808E-2</c:v>
                </c:pt>
                <c:pt idx="36">
                  <c:v>2.8332777E-2</c:v>
                </c:pt>
                <c:pt idx="37">
                  <c:v>2.8862825000000002E-2</c:v>
                </c:pt>
                <c:pt idx="38">
                  <c:v>2.711206E-2</c:v>
                </c:pt>
                <c:pt idx="39">
                  <c:v>2.3880019999999998E-2</c:v>
                </c:pt>
                <c:pt idx="40">
                  <c:v>2.0200211999999999E-2</c:v>
                </c:pt>
                <c:pt idx="41">
                  <c:v>1.7025546999999999E-2</c:v>
                </c:pt>
                <c:pt idx="42">
                  <c:v>1.483364E-2</c:v>
                </c:pt>
                <c:pt idx="43">
                  <c:v>1.3511927999999999E-2</c:v>
                </c:pt>
                <c:pt idx="44">
                  <c:v>1.277589E-2</c:v>
                </c:pt>
                <c:pt idx="45">
                  <c:v>1.2452708999999999E-2</c:v>
                </c:pt>
                <c:pt idx="46">
                  <c:v>1.2293227E-2</c:v>
                </c:pt>
                <c:pt idx="47">
                  <c:v>1.2268454E-2</c:v>
                </c:pt>
                <c:pt idx="48">
                  <c:v>1.2806381E-2</c:v>
                </c:pt>
                <c:pt idx="49">
                  <c:v>1.3800501E-2</c:v>
                </c:pt>
                <c:pt idx="50">
                  <c:v>1.5242518E-2</c:v>
                </c:pt>
                <c:pt idx="51">
                  <c:v>1.7114003999999999E-2</c:v>
                </c:pt>
                <c:pt idx="52">
                  <c:v>1.9434758E-2</c:v>
                </c:pt>
                <c:pt idx="53">
                  <c:v>2.202637E-2</c:v>
                </c:pt>
                <c:pt idx="54">
                  <c:v>2.459896E-2</c:v>
                </c:pt>
                <c:pt idx="55">
                  <c:v>2.6728103E-2</c:v>
                </c:pt>
                <c:pt idx="56">
                  <c:v>2.8401340000000001E-2</c:v>
                </c:pt>
                <c:pt idx="57">
                  <c:v>2.9751176000000001E-2</c:v>
                </c:pt>
                <c:pt idx="58">
                  <c:v>3.0887475000000001E-2</c:v>
                </c:pt>
                <c:pt idx="59">
                  <c:v>3.1646939999999998E-2</c:v>
                </c:pt>
                <c:pt idx="60">
                  <c:v>3.185048E-2</c:v>
                </c:pt>
                <c:pt idx="61">
                  <c:v>3.177833E-2</c:v>
                </c:pt>
                <c:pt idx="62">
                  <c:v>3.1816854999999998E-2</c:v>
                </c:pt>
                <c:pt idx="63">
                  <c:v>3.2002862999999999E-2</c:v>
                </c:pt>
                <c:pt idx="64">
                  <c:v>3.1887047000000002E-2</c:v>
                </c:pt>
                <c:pt idx="65">
                  <c:v>3.0857958000000001E-2</c:v>
                </c:pt>
                <c:pt idx="66">
                  <c:v>2.8832690000000001E-2</c:v>
                </c:pt>
                <c:pt idx="67">
                  <c:v>2.6201506999999999E-2</c:v>
                </c:pt>
                <c:pt idx="68">
                  <c:v>2.3770311999999998E-2</c:v>
                </c:pt>
                <c:pt idx="69">
                  <c:v>2.1667783999999999E-2</c:v>
                </c:pt>
                <c:pt idx="70">
                  <c:v>1.9550039000000002E-2</c:v>
                </c:pt>
                <c:pt idx="71">
                  <c:v>1.7160618999999998E-2</c:v>
                </c:pt>
                <c:pt idx="72">
                  <c:v>1.4755447999999999E-2</c:v>
                </c:pt>
                <c:pt idx="73">
                  <c:v>1.31234005E-2</c:v>
                </c:pt>
                <c:pt idx="74">
                  <c:v>1.2839941000000001E-2</c:v>
                </c:pt>
                <c:pt idx="75">
                  <c:v>1.3289311E-2</c:v>
                </c:pt>
                <c:pt idx="76">
                  <c:v>1.3073131E-2</c:v>
                </c:pt>
                <c:pt idx="77">
                  <c:v>1.1287439E-2</c:v>
                </c:pt>
                <c:pt idx="78">
                  <c:v>8.5886480000000008E-3</c:v>
                </c:pt>
                <c:pt idx="79">
                  <c:v>6.4157004999999996E-3</c:v>
                </c:pt>
                <c:pt idx="80">
                  <c:v>5.671232E-3</c:v>
                </c:pt>
                <c:pt idx="81">
                  <c:v>5.8296670000000002E-3</c:v>
                </c:pt>
                <c:pt idx="82">
                  <c:v>5.7871190000000003E-3</c:v>
                </c:pt>
                <c:pt idx="83">
                  <c:v>4.9723780000000004E-3</c:v>
                </c:pt>
                <c:pt idx="84">
                  <c:v>3.6203323000000001E-3</c:v>
                </c:pt>
                <c:pt idx="85">
                  <c:v>2.5710145000000001E-3</c:v>
                </c:pt>
                <c:pt idx="86">
                  <c:v>2.0351930999999998E-3</c:v>
                </c:pt>
                <c:pt idx="87">
                  <c:v>1.7573554000000001E-3</c:v>
                </c:pt>
                <c:pt idx="88">
                  <c:v>1.3020433E-3</c:v>
                </c:pt>
                <c:pt idx="89">
                  <c:v>4.8200000000000001E-4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1.92E-4</c:v>
                </c:pt>
                <c:pt idx="95">
                  <c:v>8.9099999999999997E-4</c:v>
                </c:pt>
                <c:pt idx="96">
                  <c:v>1.5158667000000001E-3</c:v>
                </c:pt>
                <c:pt idx="97">
                  <c:v>1.9388566000000001E-3</c:v>
                </c:pt>
                <c:pt idx="98">
                  <c:v>2.0530126000000001E-3</c:v>
                </c:pt>
                <c:pt idx="99">
                  <c:v>1.8593614E-3</c:v>
                </c:pt>
                <c:pt idx="100">
                  <c:v>1.4923876E-3</c:v>
                </c:pt>
                <c:pt idx="101">
                  <c:v>7.4200000000000004E-4</c:v>
                </c:pt>
                <c:pt idx="102">
                  <c:v>2.0000000000000001E-4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7-1421-4936-A8A9-0186640AF237}"/>
            </c:ext>
          </c:extLst>
        </c:ser>
        <c:ser>
          <c:idx val="24"/>
          <c:order val="24"/>
          <c:spPr>
            <a:ln w="28575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[3]Sheet1!$D$1:$DT$1</c:f>
              <c:numCache>
                <c:formatCode>General</c:formatCode>
                <c:ptCount val="121"/>
                <c:pt idx="0">
                  <c:v>400</c:v>
                </c:pt>
                <c:pt idx="1">
                  <c:v>405</c:v>
                </c:pt>
                <c:pt idx="2">
                  <c:v>410</c:v>
                </c:pt>
                <c:pt idx="3">
                  <c:v>415</c:v>
                </c:pt>
                <c:pt idx="4">
                  <c:v>420</c:v>
                </c:pt>
                <c:pt idx="5">
                  <c:v>425</c:v>
                </c:pt>
                <c:pt idx="6">
                  <c:v>430</c:v>
                </c:pt>
                <c:pt idx="7">
                  <c:v>435</c:v>
                </c:pt>
                <c:pt idx="8">
                  <c:v>440</c:v>
                </c:pt>
                <c:pt idx="9">
                  <c:v>445</c:v>
                </c:pt>
                <c:pt idx="10">
                  <c:v>450</c:v>
                </c:pt>
                <c:pt idx="11">
                  <c:v>455</c:v>
                </c:pt>
                <c:pt idx="12">
                  <c:v>460</c:v>
                </c:pt>
                <c:pt idx="13">
                  <c:v>465</c:v>
                </c:pt>
                <c:pt idx="14">
                  <c:v>470</c:v>
                </c:pt>
                <c:pt idx="15">
                  <c:v>475</c:v>
                </c:pt>
                <c:pt idx="16">
                  <c:v>480</c:v>
                </c:pt>
                <c:pt idx="17">
                  <c:v>485</c:v>
                </c:pt>
                <c:pt idx="18">
                  <c:v>490</c:v>
                </c:pt>
                <c:pt idx="19">
                  <c:v>495</c:v>
                </c:pt>
                <c:pt idx="20">
                  <c:v>500</c:v>
                </c:pt>
                <c:pt idx="21">
                  <c:v>505</c:v>
                </c:pt>
                <c:pt idx="22">
                  <c:v>510</c:v>
                </c:pt>
                <c:pt idx="23">
                  <c:v>515</c:v>
                </c:pt>
                <c:pt idx="24">
                  <c:v>520</c:v>
                </c:pt>
                <c:pt idx="25">
                  <c:v>525</c:v>
                </c:pt>
                <c:pt idx="26">
                  <c:v>530</c:v>
                </c:pt>
                <c:pt idx="27">
                  <c:v>535</c:v>
                </c:pt>
                <c:pt idx="28">
                  <c:v>540</c:v>
                </c:pt>
                <c:pt idx="29">
                  <c:v>545</c:v>
                </c:pt>
                <c:pt idx="30">
                  <c:v>550</c:v>
                </c:pt>
                <c:pt idx="31">
                  <c:v>555</c:v>
                </c:pt>
                <c:pt idx="32">
                  <c:v>560</c:v>
                </c:pt>
                <c:pt idx="33">
                  <c:v>565</c:v>
                </c:pt>
                <c:pt idx="34">
                  <c:v>570</c:v>
                </c:pt>
                <c:pt idx="35">
                  <c:v>575</c:v>
                </c:pt>
                <c:pt idx="36">
                  <c:v>580</c:v>
                </c:pt>
                <c:pt idx="37">
                  <c:v>585</c:v>
                </c:pt>
                <c:pt idx="38">
                  <c:v>590</c:v>
                </c:pt>
                <c:pt idx="39">
                  <c:v>595</c:v>
                </c:pt>
                <c:pt idx="40">
                  <c:v>600</c:v>
                </c:pt>
                <c:pt idx="41">
                  <c:v>605</c:v>
                </c:pt>
                <c:pt idx="42">
                  <c:v>610</c:v>
                </c:pt>
                <c:pt idx="43">
                  <c:v>615</c:v>
                </c:pt>
                <c:pt idx="44">
                  <c:v>620</c:v>
                </c:pt>
                <c:pt idx="45">
                  <c:v>625</c:v>
                </c:pt>
                <c:pt idx="46">
                  <c:v>630</c:v>
                </c:pt>
                <c:pt idx="47">
                  <c:v>635</c:v>
                </c:pt>
                <c:pt idx="48">
                  <c:v>640</c:v>
                </c:pt>
                <c:pt idx="49">
                  <c:v>645</c:v>
                </c:pt>
                <c:pt idx="50">
                  <c:v>650</c:v>
                </c:pt>
                <c:pt idx="51">
                  <c:v>655</c:v>
                </c:pt>
                <c:pt idx="52">
                  <c:v>660</c:v>
                </c:pt>
                <c:pt idx="53">
                  <c:v>665</c:v>
                </c:pt>
                <c:pt idx="54">
                  <c:v>670</c:v>
                </c:pt>
                <c:pt idx="55">
                  <c:v>675</c:v>
                </c:pt>
                <c:pt idx="56">
                  <c:v>680</c:v>
                </c:pt>
                <c:pt idx="57">
                  <c:v>685</c:v>
                </c:pt>
                <c:pt idx="58">
                  <c:v>690</c:v>
                </c:pt>
                <c:pt idx="59">
                  <c:v>695</c:v>
                </c:pt>
                <c:pt idx="60">
                  <c:v>700</c:v>
                </c:pt>
                <c:pt idx="61">
                  <c:v>705</c:v>
                </c:pt>
                <c:pt idx="62">
                  <c:v>710</c:v>
                </c:pt>
                <c:pt idx="63">
                  <c:v>715</c:v>
                </c:pt>
                <c:pt idx="64">
                  <c:v>720</c:v>
                </c:pt>
                <c:pt idx="65">
                  <c:v>725</c:v>
                </c:pt>
                <c:pt idx="66">
                  <c:v>730</c:v>
                </c:pt>
                <c:pt idx="67">
                  <c:v>735</c:v>
                </c:pt>
                <c:pt idx="68">
                  <c:v>740</c:v>
                </c:pt>
                <c:pt idx="69">
                  <c:v>745</c:v>
                </c:pt>
                <c:pt idx="70">
                  <c:v>750</c:v>
                </c:pt>
                <c:pt idx="71">
                  <c:v>755</c:v>
                </c:pt>
                <c:pt idx="72">
                  <c:v>760</c:v>
                </c:pt>
                <c:pt idx="73">
                  <c:v>765</c:v>
                </c:pt>
                <c:pt idx="74">
                  <c:v>770</c:v>
                </c:pt>
                <c:pt idx="75">
                  <c:v>775</c:v>
                </c:pt>
                <c:pt idx="76">
                  <c:v>780</c:v>
                </c:pt>
                <c:pt idx="77">
                  <c:v>785</c:v>
                </c:pt>
                <c:pt idx="78">
                  <c:v>790</c:v>
                </c:pt>
                <c:pt idx="79">
                  <c:v>795</c:v>
                </c:pt>
                <c:pt idx="80">
                  <c:v>800</c:v>
                </c:pt>
                <c:pt idx="81">
                  <c:v>805</c:v>
                </c:pt>
                <c:pt idx="82">
                  <c:v>810</c:v>
                </c:pt>
                <c:pt idx="83">
                  <c:v>815</c:v>
                </c:pt>
                <c:pt idx="84">
                  <c:v>820</c:v>
                </c:pt>
                <c:pt idx="85">
                  <c:v>825</c:v>
                </c:pt>
                <c:pt idx="86">
                  <c:v>830</c:v>
                </c:pt>
                <c:pt idx="87">
                  <c:v>835</c:v>
                </c:pt>
                <c:pt idx="88">
                  <c:v>840</c:v>
                </c:pt>
                <c:pt idx="89">
                  <c:v>845</c:v>
                </c:pt>
                <c:pt idx="90">
                  <c:v>850</c:v>
                </c:pt>
                <c:pt idx="91">
                  <c:v>855</c:v>
                </c:pt>
                <c:pt idx="92">
                  <c:v>860</c:v>
                </c:pt>
                <c:pt idx="93">
                  <c:v>865</c:v>
                </c:pt>
                <c:pt idx="94">
                  <c:v>870</c:v>
                </c:pt>
                <c:pt idx="95">
                  <c:v>875</c:v>
                </c:pt>
                <c:pt idx="96">
                  <c:v>880</c:v>
                </c:pt>
                <c:pt idx="97">
                  <c:v>885</c:v>
                </c:pt>
                <c:pt idx="98">
                  <c:v>890</c:v>
                </c:pt>
                <c:pt idx="99">
                  <c:v>895</c:v>
                </c:pt>
                <c:pt idx="100">
                  <c:v>900</c:v>
                </c:pt>
                <c:pt idx="101">
                  <c:v>905</c:v>
                </c:pt>
                <c:pt idx="102">
                  <c:v>910</c:v>
                </c:pt>
                <c:pt idx="103">
                  <c:v>915</c:v>
                </c:pt>
                <c:pt idx="104">
                  <c:v>920</c:v>
                </c:pt>
                <c:pt idx="105">
                  <c:v>925</c:v>
                </c:pt>
                <c:pt idx="106">
                  <c:v>930</c:v>
                </c:pt>
                <c:pt idx="107">
                  <c:v>935</c:v>
                </c:pt>
                <c:pt idx="108">
                  <c:v>940</c:v>
                </c:pt>
                <c:pt idx="109">
                  <c:v>945</c:v>
                </c:pt>
                <c:pt idx="110">
                  <c:v>950</c:v>
                </c:pt>
                <c:pt idx="111">
                  <c:v>955</c:v>
                </c:pt>
                <c:pt idx="112">
                  <c:v>960</c:v>
                </c:pt>
                <c:pt idx="113">
                  <c:v>965</c:v>
                </c:pt>
                <c:pt idx="114">
                  <c:v>970</c:v>
                </c:pt>
                <c:pt idx="115">
                  <c:v>975</c:v>
                </c:pt>
                <c:pt idx="116">
                  <c:v>980</c:v>
                </c:pt>
                <c:pt idx="117">
                  <c:v>985</c:v>
                </c:pt>
                <c:pt idx="118">
                  <c:v>990</c:v>
                </c:pt>
                <c:pt idx="119">
                  <c:v>995</c:v>
                </c:pt>
                <c:pt idx="120">
                  <c:v>1000</c:v>
                </c:pt>
              </c:numCache>
            </c:numRef>
          </c:cat>
          <c:val>
            <c:numRef>
              <c:f>[3]Sheet1!$D$156:$DT$156</c:f>
              <c:numCache>
                <c:formatCode>General</c:formatCode>
                <c:ptCount val="12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6.7000000000000002E-4</c:v>
                </c:pt>
                <c:pt idx="5">
                  <c:v>1.0067044999999999E-3</c:v>
                </c:pt>
                <c:pt idx="6">
                  <c:v>9.5600000000000004E-4</c:v>
                </c:pt>
                <c:pt idx="7">
                  <c:v>7.67E-4</c:v>
                </c:pt>
                <c:pt idx="8">
                  <c:v>3.5100000000000002E-4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7.4899999999999999E-4</c:v>
                </c:pt>
                <c:pt idx="13">
                  <c:v>1.5827237000000001E-3</c:v>
                </c:pt>
                <c:pt idx="14">
                  <c:v>2.0132854000000002E-3</c:v>
                </c:pt>
                <c:pt idx="15">
                  <c:v>1.9076796E-3</c:v>
                </c:pt>
                <c:pt idx="16">
                  <c:v>1.4281819E-3</c:v>
                </c:pt>
                <c:pt idx="17">
                  <c:v>7.6999999999999996E-4</c:v>
                </c:pt>
                <c:pt idx="18">
                  <c:v>4.9899999999999999E-4</c:v>
                </c:pt>
                <c:pt idx="19">
                  <c:v>6.4499999999999996E-4</c:v>
                </c:pt>
                <c:pt idx="20">
                  <c:v>1.0458742000000001E-3</c:v>
                </c:pt>
                <c:pt idx="21">
                  <c:v>1.4435705000000001E-3</c:v>
                </c:pt>
                <c:pt idx="22">
                  <c:v>1.6064613999999999E-3</c:v>
                </c:pt>
                <c:pt idx="23">
                  <c:v>1.6110704E-3</c:v>
                </c:pt>
                <c:pt idx="24">
                  <c:v>1.5805627E-3</c:v>
                </c:pt>
                <c:pt idx="25">
                  <c:v>1.5950127000000001E-3</c:v>
                </c:pt>
                <c:pt idx="26">
                  <c:v>1.7548022E-3</c:v>
                </c:pt>
                <c:pt idx="27">
                  <c:v>2.0228123999999998E-3</c:v>
                </c:pt>
                <c:pt idx="28">
                  <c:v>2.6302700000000001E-3</c:v>
                </c:pt>
                <c:pt idx="29">
                  <c:v>3.8267763000000002E-3</c:v>
                </c:pt>
                <c:pt idx="30">
                  <c:v>5.7527890000000003E-3</c:v>
                </c:pt>
                <c:pt idx="31">
                  <c:v>8.4727294999999998E-3</c:v>
                </c:pt>
                <c:pt idx="32">
                  <c:v>1.1996138E-2</c:v>
                </c:pt>
                <c:pt idx="33">
                  <c:v>1.6399512000000002E-2</c:v>
                </c:pt>
                <c:pt idx="34">
                  <c:v>2.1145404999999999E-2</c:v>
                </c:pt>
                <c:pt idx="35">
                  <c:v>2.548808E-2</c:v>
                </c:pt>
                <c:pt idx="36">
                  <c:v>2.8332777E-2</c:v>
                </c:pt>
                <c:pt idx="37">
                  <c:v>2.8862825000000002E-2</c:v>
                </c:pt>
                <c:pt idx="38">
                  <c:v>2.711206E-2</c:v>
                </c:pt>
                <c:pt idx="39">
                  <c:v>2.3880019999999998E-2</c:v>
                </c:pt>
                <c:pt idx="40">
                  <c:v>2.0200211999999999E-2</c:v>
                </c:pt>
                <c:pt idx="41">
                  <c:v>1.7025546999999999E-2</c:v>
                </c:pt>
                <c:pt idx="42">
                  <c:v>1.483364E-2</c:v>
                </c:pt>
                <c:pt idx="43">
                  <c:v>1.3511927999999999E-2</c:v>
                </c:pt>
                <c:pt idx="44">
                  <c:v>1.277589E-2</c:v>
                </c:pt>
                <c:pt idx="45">
                  <c:v>1.2452708999999999E-2</c:v>
                </c:pt>
                <c:pt idx="46">
                  <c:v>1.2293227E-2</c:v>
                </c:pt>
                <c:pt idx="47">
                  <c:v>1.2268454E-2</c:v>
                </c:pt>
                <c:pt idx="48">
                  <c:v>1.2806381E-2</c:v>
                </c:pt>
                <c:pt idx="49">
                  <c:v>1.3800501E-2</c:v>
                </c:pt>
                <c:pt idx="50">
                  <c:v>1.5242518E-2</c:v>
                </c:pt>
                <c:pt idx="51">
                  <c:v>1.7114003999999999E-2</c:v>
                </c:pt>
                <c:pt idx="52">
                  <c:v>1.9434758E-2</c:v>
                </c:pt>
                <c:pt idx="53">
                  <c:v>2.202637E-2</c:v>
                </c:pt>
                <c:pt idx="54">
                  <c:v>2.459896E-2</c:v>
                </c:pt>
                <c:pt idx="55">
                  <c:v>2.6728103E-2</c:v>
                </c:pt>
                <c:pt idx="56">
                  <c:v>2.8401340000000001E-2</c:v>
                </c:pt>
                <c:pt idx="57">
                  <c:v>2.9751176000000001E-2</c:v>
                </c:pt>
                <c:pt idx="58">
                  <c:v>3.0887475000000001E-2</c:v>
                </c:pt>
                <c:pt idx="59">
                  <c:v>3.1646939999999998E-2</c:v>
                </c:pt>
                <c:pt idx="60">
                  <c:v>3.185048E-2</c:v>
                </c:pt>
                <c:pt idx="61">
                  <c:v>3.177833E-2</c:v>
                </c:pt>
                <c:pt idx="62">
                  <c:v>3.1816854999999998E-2</c:v>
                </c:pt>
                <c:pt idx="63">
                  <c:v>3.2002862999999999E-2</c:v>
                </c:pt>
                <c:pt idx="64">
                  <c:v>3.1887047000000002E-2</c:v>
                </c:pt>
                <c:pt idx="65">
                  <c:v>3.0857958000000001E-2</c:v>
                </c:pt>
                <c:pt idx="66">
                  <c:v>2.8832690000000001E-2</c:v>
                </c:pt>
                <c:pt idx="67">
                  <c:v>2.6201506999999999E-2</c:v>
                </c:pt>
                <c:pt idx="68">
                  <c:v>2.3770311999999998E-2</c:v>
                </c:pt>
                <c:pt idx="69">
                  <c:v>2.1667783999999999E-2</c:v>
                </c:pt>
                <c:pt idx="70">
                  <c:v>1.9550039000000002E-2</c:v>
                </c:pt>
                <c:pt idx="71">
                  <c:v>1.7160618999999998E-2</c:v>
                </c:pt>
                <c:pt idx="72">
                  <c:v>1.4755447999999999E-2</c:v>
                </c:pt>
                <c:pt idx="73">
                  <c:v>1.31234005E-2</c:v>
                </c:pt>
                <c:pt idx="74">
                  <c:v>1.2839941000000001E-2</c:v>
                </c:pt>
                <c:pt idx="75">
                  <c:v>1.3289311E-2</c:v>
                </c:pt>
                <c:pt idx="76">
                  <c:v>1.3073131E-2</c:v>
                </c:pt>
                <c:pt idx="77">
                  <c:v>1.1287439E-2</c:v>
                </c:pt>
                <c:pt idx="78">
                  <c:v>8.5886480000000008E-3</c:v>
                </c:pt>
                <c:pt idx="79">
                  <c:v>6.4157004999999996E-3</c:v>
                </c:pt>
                <c:pt idx="80">
                  <c:v>5.671232E-3</c:v>
                </c:pt>
                <c:pt idx="81">
                  <c:v>5.8296670000000002E-3</c:v>
                </c:pt>
                <c:pt idx="82">
                  <c:v>5.7871190000000003E-3</c:v>
                </c:pt>
                <c:pt idx="83">
                  <c:v>4.9723780000000004E-3</c:v>
                </c:pt>
                <c:pt idx="84">
                  <c:v>3.6203323000000001E-3</c:v>
                </c:pt>
                <c:pt idx="85">
                  <c:v>2.5710145000000001E-3</c:v>
                </c:pt>
                <c:pt idx="86">
                  <c:v>2.0351930999999998E-3</c:v>
                </c:pt>
                <c:pt idx="87">
                  <c:v>1.7573554000000001E-3</c:v>
                </c:pt>
                <c:pt idx="88">
                  <c:v>1.3020433E-3</c:v>
                </c:pt>
                <c:pt idx="89">
                  <c:v>4.8200000000000001E-4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1.92E-4</c:v>
                </c:pt>
                <c:pt idx="95">
                  <c:v>8.9099999999999997E-4</c:v>
                </c:pt>
                <c:pt idx="96">
                  <c:v>1.5158667000000001E-3</c:v>
                </c:pt>
                <c:pt idx="97">
                  <c:v>1.9388566000000001E-3</c:v>
                </c:pt>
                <c:pt idx="98">
                  <c:v>2.0530126000000001E-3</c:v>
                </c:pt>
                <c:pt idx="99">
                  <c:v>1.8593614E-3</c:v>
                </c:pt>
                <c:pt idx="100">
                  <c:v>1.4923876E-3</c:v>
                </c:pt>
                <c:pt idx="101">
                  <c:v>7.4200000000000004E-4</c:v>
                </c:pt>
                <c:pt idx="102">
                  <c:v>2.0000000000000001E-4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1421-4936-A8A9-0186640AF2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dropLines>
        <c:smooth val="0"/>
        <c:axId val="1746392207"/>
        <c:axId val="1746393167"/>
      </c:lineChart>
      <c:catAx>
        <c:axId val="1746392207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光譜波長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3167"/>
        <c:crosses val="autoZero"/>
        <c:auto val="1"/>
        <c:lblAlgn val="ctr"/>
        <c:lblOffset val="100"/>
        <c:noMultiLvlLbl val="0"/>
      </c:catAx>
      <c:valAx>
        <c:axId val="17463931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zh-TW" altLang="en-US"/>
                  <a:t>數值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zh-TW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TW"/>
          </a:p>
        </c:txPr>
        <c:crossAx val="17463922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96F6816-43E4-4A38-84BB-564C4C7855BD}" type="datetimeFigureOut">
              <a:rPr lang="zh-TW" altLang="en-US" smtClean="0"/>
              <a:t>2024/9/24</a:t>
            </a:fld>
            <a:endParaRPr lang="zh-TW" altLang="en-US"/>
          </a:p>
        </p:txBody>
      </p:sp>
      <p:sp>
        <p:nvSpPr>
          <p:cNvPr id="4" name="投影片影像版面配置區 3"/>
          <p:cNvSpPr>
            <a:spLocks noGrp="1" noRot="1" noChangeAspect="1"/>
          </p:cNvSpPr>
          <p:nvPr>
            <p:ph type="sldImg" idx="2"/>
          </p:nvPr>
        </p:nvSpPr>
        <p:spPr>
          <a:xfrm>
            <a:off x="1200150" y="1143000"/>
            <a:ext cx="44577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TW" altLang="en-US"/>
          </a:p>
        </p:txBody>
      </p:sp>
      <p:sp>
        <p:nvSpPr>
          <p:cNvPr id="5" name="備忘稿版面配置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5338F96-57AC-43F1-8B7E-40EAC25F783F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44172838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102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9951770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131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89914300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132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5788735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133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4834179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134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12648264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135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68547434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136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98708825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137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574715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138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21198997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139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90393580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140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70253211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123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69841366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141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96973072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142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98096657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143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7557531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144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52393437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145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7898181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146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12401479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147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00625793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148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86353799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150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1884621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151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2434200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124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09379765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152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41281478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153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89157534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154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5349756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155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74838229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156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5148237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157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93873404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158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37029541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159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28919928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160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46288595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161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0636463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125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29121288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162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2116642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163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19399785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164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192232758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165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64256565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126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2410232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127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8163473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128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04321081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129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5156566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5338F96-57AC-43F1-8B7E-40EAC25F783F}" type="slidenum">
              <a:rPr lang="zh-TW" altLang="en-US" smtClean="0"/>
              <a:t>130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81350692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742950" y="2130426"/>
            <a:ext cx="8420100" cy="1470025"/>
          </a:xfrm>
        </p:spPr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TW" altLang="en-US"/>
              <a:t>按一下以編輯母片副標題樣式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BEAD13-0566-4C6C-97E7-55F17F24B09F}" type="datetimeFigureOut">
              <a:rPr lang="zh-TW" altLang="en-US" smtClean="0"/>
              <a:pPr/>
              <a:t>2024/9/24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DA0BB7-265A-403C-9275-D587AB510EDC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BEAD13-0566-4C6C-97E7-55F17F24B09F}" type="datetimeFigureOut">
              <a:rPr lang="zh-TW" altLang="en-US" smtClean="0"/>
              <a:pPr/>
              <a:t>2024/9/24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DA0BB7-265A-403C-9275-D587AB510EDC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排標題 1"/>
          <p:cNvSpPr>
            <a:spLocks noGrp="1"/>
          </p:cNvSpPr>
          <p:nvPr>
            <p:ph type="title" orient="vert"/>
          </p:nvPr>
        </p:nvSpPr>
        <p:spPr>
          <a:xfrm>
            <a:off x="7181850" y="274639"/>
            <a:ext cx="2228850" cy="5851525"/>
          </a:xfrm>
        </p:spPr>
        <p:txBody>
          <a:bodyPr vert="eaVert"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>
          <a:xfrm>
            <a:off x="495300" y="274639"/>
            <a:ext cx="6521450" cy="5851525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BEAD13-0566-4C6C-97E7-55F17F24B09F}" type="datetimeFigureOut">
              <a:rPr lang="zh-TW" altLang="en-US" smtClean="0"/>
              <a:pPr/>
              <a:t>2024/9/24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DA0BB7-265A-403C-9275-D587AB510EDC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BEAD13-0566-4C6C-97E7-55F17F24B09F}" type="datetimeFigureOut">
              <a:rPr lang="zh-TW" altLang="en-US" smtClean="0"/>
              <a:pPr/>
              <a:t>2024/9/24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DA0BB7-265A-403C-9275-D587AB510EDC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區段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782506" y="4406901"/>
            <a:ext cx="84201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782506" y="2906713"/>
            <a:ext cx="84201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BEAD13-0566-4C6C-97E7-55F17F24B09F}" type="datetimeFigureOut">
              <a:rPr lang="zh-TW" altLang="en-US" smtClean="0"/>
              <a:pPr/>
              <a:t>2024/9/24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DA0BB7-265A-403C-9275-D587AB510EDC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495300" y="1600201"/>
            <a:ext cx="437515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5035550" y="1600201"/>
            <a:ext cx="437515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BEAD13-0566-4C6C-97E7-55F17F24B09F}" type="datetimeFigureOut">
              <a:rPr lang="zh-TW" altLang="en-US" smtClean="0"/>
              <a:pPr/>
              <a:t>2024/9/24</a:t>
            </a:fld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DA0BB7-265A-403C-9275-D587AB510EDC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95300" y="1535113"/>
            <a:ext cx="437687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95300" y="2174875"/>
            <a:ext cx="437687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5032111" y="1535113"/>
            <a:ext cx="437859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5032111" y="2174875"/>
            <a:ext cx="437859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7" name="日期版面配置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BEAD13-0566-4C6C-97E7-55F17F24B09F}" type="datetimeFigureOut">
              <a:rPr lang="zh-TW" altLang="en-US" smtClean="0"/>
              <a:pPr/>
              <a:t>2024/9/24</a:t>
            </a:fld>
            <a:endParaRPr lang="zh-TW" altLang="en-US"/>
          </a:p>
        </p:txBody>
      </p:sp>
      <p:sp>
        <p:nvSpPr>
          <p:cNvPr id="8" name="頁尾版面配置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9" name="投影片編號版面配置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DA0BB7-265A-403C-9275-D587AB510EDC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BEAD13-0566-4C6C-97E7-55F17F24B09F}" type="datetimeFigureOut">
              <a:rPr lang="zh-TW" altLang="en-US" smtClean="0"/>
              <a:pPr/>
              <a:t>2024/9/24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DA0BB7-265A-403C-9275-D587AB510EDC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BEAD13-0566-4C6C-97E7-55F17F24B09F}" type="datetimeFigureOut">
              <a:rPr lang="zh-TW" altLang="en-US" smtClean="0"/>
              <a:pPr/>
              <a:t>2024/9/24</a:t>
            </a:fld>
            <a:endParaRPr lang="zh-TW" altLang="en-US"/>
          </a:p>
        </p:txBody>
      </p:sp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DA0BB7-265A-403C-9275-D587AB510EDC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95300" y="273050"/>
            <a:ext cx="325900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3872971" y="273051"/>
            <a:ext cx="553772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495300" y="1435101"/>
            <a:ext cx="325900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BEAD13-0566-4C6C-97E7-55F17F24B09F}" type="datetimeFigureOut">
              <a:rPr lang="zh-TW" altLang="en-US" smtClean="0"/>
              <a:pPr/>
              <a:t>2024/9/24</a:t>
            </a:fld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DA0BB7-265A-403C-9275-D587AB510EDC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941645" y="4800600"/>
            <a:ext cx="59436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1941645" y="612775"/>
            <a:ext cx="59436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TW" altLang="en-US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1941645" y="5367338"/>
            <a:ext cx="59436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BEAD13-0566-4C6C-97E7-55F17F24B09F}" type="datetimeFigureOut">
              <a:rPr lang="zh-TW" altLang="en-US" smtClean="0"/>
              <a:pPr/>
              <a:t>2024/9/24</a:t>
            </a:fld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DA0BB7-265A-403C-9275-D587AB510EDC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版面配置區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95300" y="1600201"/>
            <a:ext cx="89154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495300" y="6356351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BBEAD13-0566-4C6C-97E7-55F17F24B09F}" type="datetimeFigureOut">
              <a:rPr lang="zh-TW" altLang="en-US" smtClean="0"/>
              <a:pPr/>
              <a:t>2024/9/24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3384550" y="6356351"/>
            <a:ext cx="31369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7099300" y="6356351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3DA0BB7-265A-403C-9275-D587AB510EDC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image" Target="../media/image19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7.pn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image" Target="../media/image19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0.pn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03.png"/><Relationship Id="rId4" Type="http://schemas.openxmlformats.org/officeDocument/2006/relationships/image" Target="../media/image202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png"/><Relationship Id="rId2" Type="http://schemas.openxmlformats.org/officeDocument/2006/relationships/image" Target="../media/image20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6.png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0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3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6.pn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9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2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4.png"/><Relationship Id="rId2" Type="http://schemas.openxmlformats.org/officeDocument/2006/relationships/image" Target="../media/image22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5.png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png"/><Relationship Id="rId2" Type="http://schemas.openxmlformats.org/officeDocument/2006/relationships/image" Target="../media/image22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8.pn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image" Target="../media/image22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1.png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3.png"/><Relationship Id="rId2" Type="http://schemas.openxmlformats.org/officeDocument/2006/relationships/image" Target="../media/image23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4.png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6.png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7.png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9.png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0.pn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2.png"/><Relationship Id="rId2" Type="http://schemas.openxmlformats.org/officeDocument/2006/relationships/image" Target="../media/image24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3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5.png"/><Relationship Id="rId2" Type="http://schemas.openxmlformats.org/officeDocument/2006/relationships/image" Target="../media/image24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6.pn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png"/><Relationship Id="rId2" Type="http://schemas.openxmlformats.org/officeDocument/2006/relationships/image" Target="../media/image24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9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1.png"/><Relationship Id="rId2" Type="http://schemas.openxmlformats.org/officeDocument/2006/relationships/image" Target="../media/image25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52.pn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4.png"/><Relationship Id="rId2" Type="http://schemas.openxmlformats.org/officeDocument/2006/relationships/image" Target="../media/image25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55.png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.xml"/><Relationship Id="rId3" Type="http://schemas.openxmlformats.org/officeDocument/2006/relationships/chart" Target="../charts/chart1.xml"/><Relationship Id="rId7" Type="http://schemas.openxmlformats.org/officeDocument/2006/relationships/chart" Target="../charts/chart5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0.xml"/><Relationship Id="rId5" Type="http://schemas.openxmlformats.org/officeDocument/2006/relationships/chart" Target="../charts/chart9.xml"/><Relationship Id="rId4" Type="http://schemas.openxmlformats.org/officeDocument/2006/relationships/chart" Target="../charts/chart8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4.xml"/><Relationship Id="rId5" Type="http://schemas.openxmlformats.org/officeDocument/2006/relationships/chart" Target="../charts/chart13.xml"/><Relationship Id="rId4" Type="http://schemas.openxmlformats.org/officeDocument/2006/relationships/chart" Target="../charts/chart12.xml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0.xml"/><Relationship Id="rId3" Type="http://schemas.openxmlformats.org/officeDocument/2006/relationships/chart" Target="../charts/chart15.xml"/><Relationship Id="rId7" Type="http://schemas.openxmlformats.org/officeDocument/2006/relationships/chart" Target="../charts/chart19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8.xml"/><Relationship Id="rId5" Type="http://schemas.openxmlformats.org/officeDocument/2006/relationships/chart" Target="../charts/chart17.xml"/><Relationship Id="rId4" Type="http://schemas.openxmlformats.org/officeDocument/2006/relationships/chart" Target="../charts/chart16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5.xml"/><Relationship Id="rId5" Type="http://schemas.openxmlformats.org/officeDocument/2006/relationships/chart" Target="../charts/chart24.xml"/><Relationship Id="rId4" Type="http://schemas.openxmlformats.org/officeDocument/2006/relationships/chart" Target="../charts/chart23.xml"/></Relationships>
</file>

<file path=ppt/slides/_rels/slide12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1.xml"/><Relationship Id="rId3" Type="http://schemas.openxmlformats.org/officeDocument/2006/relationships/chart" Target="../charts/chart26.xml"/><Relationship Id="rId7" Type="http://schemas.openxmlformats.org/officeDocument/2006/relationships/chart" Target="../charts/chart30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9.xml"/><Relationship Id="rId5" Type="http://schemas.openxmlformats.org/officeDocument/2006/relationships/chart" Target="../charts/chart28.xml"/><Relationship Id="rId4" Type="http://schemas.openxmlformats.org/officeDocument/2006/relationships/chart" Target="../charts/chart2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7.xml"/><Relationship Id="rId3" Type="http://schemas.openxmlformats.org/officeDocument/2006/relationships/chart" Target="../charts/chart32.xml"/><Relationship Id="rId7" Type="http://schemas.openxmlformats.org/officeDocument/2006/relationships/chart" Target="../charts/chart36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5.xml"/><Relationship Id="rId5" Type="http://schemas.openxmlformats.org/officeDocument/2006/relationships/chart" Target="../charts/chart34.xml"/><Relationship Id="rId4" Type="http://schemas.openxmlformats.org/officeDocument/2006/relationships/chart" Target="../charts/chart33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4.xml"/><Relationship Id="rId3" Type="http://schemas.openxmlformats.org/officeDocument/2006/relationships/chart" Target="../charts/chart39.xml"/><Relationship Id="rId7" Type="http://schemas.openxmlformats.org/officeDocument/2006/relationships/chart" Target="../charts/chart43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2.xml"/><Relationship Id="rId5" Type="http://schemas.openxmlformats.org/officeDocument/2006/relationships/chart" Target="../charts/chart41.xml"/><Relationship Id="rId4" Type="http://schemas.openxmlformats.org/officeDocument/2006/relationships/chart" Target="../charts/chart40.xml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0.xml"/><Relationship Id="rId3" Type="http://schemas.openxmlformats.org/officeDocument/2006/relationships/chart" Target="../charts/chart45.xml"/><Relationship Id="rId7" Type="http://schemas.openxmlformats.org/officeDocument/2006/relationships/chart" Target="../charts/chart49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8.xml"/><Relationship Id="rId5" Type="http://schemas.openxmlformats.org/officeDocument/2006/relationships/chart" Target="../charts/chart47.xml"/><Relationship Id="rId4" Type="http://schemas.openxmlformats.org/officeDocument/2006/relationships/chart" Target="../charts/chart46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1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4.xml"/><Relationship Id="rId4" Type="http://schemas.openxmlformats.org/officeDocument/2006/relationships/chart" Target="../charts/chart53.xml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0.xml"/><Relationship Id="rId3" Type="http://schemas.openxmlformats.org/officeDocument/2006/relationships/chart" Target="../charts/chart55.xml"/><Relationship Id="rId7" Type="http://schemas.openxmlformats.org/officeDocument/2006/relationships/chart" Target="../charts/chart59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8.xml"/><Relationship Id="rId5" Type="http://schemas.openxmlformats.org/officeDocument/2006/relationships/chart" Target="../charts/chart57.xml"/><Relationship Id="rId4" Type="http://schemas.openxmlformats.org/officeDocument/2006/relationships/chart" Target="../charts/chart56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1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62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3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6.xml"/><Relationship Id="rId5" Type="http://schemas.openxmlformats.org/officeDocument/2006/relationships/chart" Target="../charts/chart65.xml"/><Relationship Id="rId4" Type="http://schemas.openxmlformats.org/officeDocument/2006/relationships/chart" Target="../charts/chart64.xml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2.xml"/><Relationship Id="rId3" Type="http://schemas.openxmlformats.org/officeDocument/2006/relationships/chart" Target="../charts/chart67.xml"/><Relationship Id="rId7" Type="http://schemas.openxmlformats.org/officeDocument/2006/relationships/chart" Target="../charts/chart71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70.xml"/><Relationship Id="rId5" Type="http://schemas.openxmlformats.org/officeDocument/2006/relationships/chart" Target="../charts/chart69.xml"/><Relationship Id="rId4" Type="http://schemas.openxmlformats.org/officeDocument/2006/relationships/chart" Target="../charts/chart6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3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76.xml"/><Relationship Id="rId5" Type="http://schemas.openxmlformats.org/officeDocument/2006/relationships/chart" Target="../charts/chart75.xml"/><Relationship Id="rId4" Type="http://schemas.openxmlformats.org/officeDocument/2006/relationships/chart" Target="../charts/chart74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7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0.xml"/><Relationship Id="rId5" Type="http://schemas.openxmlformats.org/officeDocument/2006/relationships/chart" Target="../charts/chart79.xml"/><Relationship Id="rId4" Type="http://schemas.openxmlformats.org/officeDocument/2006/relationships/chart" Target="../charts/chart78.xml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6.xml"/><Relationship Id="rId3" Type="http://schemas.openxmlformats.org/officeDocument/2006/relationships/chart" Target="../charts/chart81.xml"/><Relationship Id="rId7" Type="http://schemas.openxmlformats.org/officeDocument/2006/relationships/chart" Target="../charts/chart85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4.xml"/><Relationship Id="rId5" Type="http://schemas.openxmlformats.org/officeDocument/2006/relationships/chart" Target="../charts/chart83.xml"/><Relationship Id="rId4" Type="http://schemas.openxmlformats.org/officeDocument/2006/relationships/chart" Target="../charts/chart82.xml"/></Relationships>
</file>

<file path=ppt/slides/_rels/slide14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2.xml"/><Relationship Id="rId3" Type="http://schemas.openxmlformats.org/officeDocument/2006/relationships/chart" Target="../charts/chart87.xml"/><Relationship Id="rId7" Type="http://schemas.openxmlformats.org/officeDocument/2006/relationships/chart" Target="../charts/chart91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0.xml"/><Relationship Id="rId5" Type="http://schemas.openxmlformats.org/officeDocument/2006/relationships/chart" Target="../charts/chart89.xml"/><Relationship Id="rId4" Type="http://schemas.openxmlformats.org/officeDocument/2006/relationships/chart" Target="../charts/chart88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3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9.xml"/><Relationship Id="rId3" Type="http://schemas.openxmlformats.org/officeDocument/2006/relationships/chart" Target="../charts/chart94.xml"/><Relationship Id="rId7" Type="http://schemas.openxmlformats.org/officeDocument/2006/relationships/chart" Target="../charts/chart98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7.xml"/><Relationship Id="rId5" Type="http://schemas.openxmlformats.org/officeDocument/2006/relationships/chart" Target="../charts/chart96.xml"/><Relationship Id="rId4" Type="http://schemas.openxmlformats.org/officeDocument/2006/relationships/chart" Target="../charts/chart95.xml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05.xml"/><Relationship Id="rId3" Type="http://schemas.openxmlformats.org/officeDocument/2006/relationships/chart" Target="../charts/chart100.xml"/><Relationship Id="rId7" Type="http://schemas.openxmlformats.org/officeDocument/2006/relationships/chart" Target="../charts/chart104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03.xml"/><Relationship Id="rId5" Type="http://schemas.openxmlformats.org/officeDocument/2006/relationships/chart" Target="../charts/chart102.xml"/><Relationship Id="rId4" Type="http://schemas.openxmlformats.org/officeDocument/2006/relationships/chart" Target="../charts/chart101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6.xml"/><Relationship Id="rId7" Type="http://schemas.openxmlformats.org/officeDocument/2006/relationships/chart" Target="../charts/chart110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09.xml"/><Relationship Id="rId5" Type="http://schemas.openxmlformats.org/officeDocument/2006/relationships/chart" Target="../charts/chart108.xml"/><Relationship Id="rId4" Type="http://schemas.openxmlformats.org/officeDocument/2006/relationships/chart" Target="../charts/chart107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1.xml"/><Relationship Id="rId7" Type="http://schemas.openxmlformats.org/officeDocument/2006/relationships/chart" Target="../charts/chart115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14.xml"/><Relationship Id="rId5" Type="http://schemas.openxmlformats.org/officeDocument/2006/relationships/chart" Target="../charts/chart113.xml"/><Relationship Id="rId4" Type="http://schemas.openxmlformats.org/officeDocument/2006/relationships/chart" Target="../charts/chart11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6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8.xml"/><Relationship Id="rId4" Type="http://schemas.openxmlformats.org/officeDocument/2006/relationships/chart" Target="../charts/chart117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9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22.xml"/><Relationship Id="rId5" Type="http://schemas.openxmlformats.org/officeDocument/2006/relationships/chart" Target="../charts/chart121.xml"/><Relationship Id="rId4" Type="http://schemas.openxmlformats.org/officeDocument/2006/relationships/chart" Target="../charts/chart120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3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26.xml"/><Relationship Id="rId5" Type="http://schemas.openxmlformats.org/officeDocument/2006/relationships/chart" Target="../charts/chart125.xml"/><Relationship Id="rId4" Type="http://schemas.openxmlformats.org/officeDocument/2006/relationships/chart" Target="../charts/chart124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7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9.xml"/><Relationship Id="rId4" Type="http://schemas.openxmlformats.org/officeDocument/2006/relationships/chart" Target="../charts/chart128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0.xm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32.xml"/><Relationship Id="rId4" Type="http://schemas.openxmlformats.org/officeDocument/2006/relationships/chart" Target="../charts/chart131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3.xm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36.xml"/><Relationship Id="rId5" Type="http://schemas.openxmlformats.org/officeDocument/2006/relationships/chart" Target="../charts/chart135.xml"/><Relationship Id="rId4" Type="http://schemas.openxmlformats.org/officeDocument/2006/relationships/chart" Target="../charts/chart134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7.xm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39.xml"/><Relationship Id="rId4" Type="http://schemas.openxmlformats.org/officeDocument/2006/relationships/chart" Target="../charts/chart138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0.xml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41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2.xml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43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4.xml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4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6.xml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8.xml"/><Relationship Id="rId4" Type="http://schemas.openxmlformats.org/officeDocument/2006/relationships/chart" Target="../charts/chart147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9.xml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50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1.xm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52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3.xm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54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5.xml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7.xml"/><Relationship Id="rId4" Type="http://schemas.openxmlformats.org/officeDocument/2006/relationships/chart" Target="../charts/chart156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8.xml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1.xml"/><Relationship Id="rId5" Type="http://schemas.openxmlformats.org/officeDocument/2006/relationships/chart" Target="../charts/chart160.xml"/><Relationship Id="rId4" Type="http://schemas.openxmlformats.org/officeDocument/2006/relationships/chart" Target="../charts/chart15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7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0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6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9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2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5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8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1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7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0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3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6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9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2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5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8.png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5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8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1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4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7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0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3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6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9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2.png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5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8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2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1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13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4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image" Target="../media/image13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7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2" Type="http://schemas.openxmlformats.org/officeDocument/2006/relationships/image" Target="../media/image13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image" Target="../media/image14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3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6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14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9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image" Target="../media/image15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2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5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8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1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6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4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7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0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image" Target="../media/image17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3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.png"/><Relationship Id="rId2" Type="http://schemas.openxmlformats.org/officeDocument/2006/relationships/image" Target="../media/image17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6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9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8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2.png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image" Target="../media/image18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5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8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png"/><Relationship Id="rId2" Type="http://schemas.openxmlformats.org/officeDocument/2006/relationships/image" Target="../media/image18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1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image" Target="../media/image19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0530</a:t>
            </a: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黃疸貧血交接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模型</a:t>
            </a: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MWPPG088~100</a:t>
            </a: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貧血</a:t>
            </a: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VGG16-SH-4Class-Male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02898A10-4111-4E03-9579-5C78351729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20752" y="4437112"/>
            <a:ext cx="4867954" cy="2295845"/>
          </a:xfrm>
          <a:prstGeom prst="rect">
            <a:avLst/>
          </a:prstGeom>
        </p:spPr>
      </p:pic>
      <p:pic>
        <p:nvPicPr>
          <p:cNvPr id="7" name="圖片 6">
            <a:extLst>
              <a:ext uri="{FF2B5EF4-FFF2-40B4-BE49-F238E27FC236}">
                <a16:creationId xmlns:a16="http://schemas.microsoft.com/office/drawing/2014/main" id="{7F35060C-0D1B-C8A0-7753-EEE824C8C5E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19609" y="1168180"/>
            <a:ext cx="4187958" cy="3140968"/>
          </a:xfrm>
          <a:prstGeom prst="rect">
            <a:avLst/>
          </a:prstGeom>
        </p:spPr>
      </p:pic>
      <p:pic>
        <p:nvPicPr>
          <p:cNvPr id="10" name="圖片 9">
            <a:extLst>
              <a:ext uri="{FF2B5EF4-FFF2-40B4-BE49-F238E27FC236}">
                <a16:creationId xmlns:a16="http://schemas.microsoft.com/office/drawing/2014/main" id="{4446F51D-82DC-7292-EDD9-53B5716EBA1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8519" y="1168180"/>
            <a:ext cx="3926210" cy="31409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7747358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VGG16-SH-4Class-Female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0E6D5100-FD3E-FF25-33C2-43EA909A918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61891" y="4630392"/>
            <a:ext cx="4782217" cy="2172003"/>
          </a:xfrm>
          <a:prstGeom prst="rect">
            <a:avLst/>
          </a:prstGeom>
        </p:spPr>
      </p:pic>
      <p:pic>
        <p:nvPicPr>
          <p:cNvPr id="7" name="圖片 6">
            <a:extLst>
              <a:ext uri="{FF2B5EF4-FFF2-40B4-BE49-F238E27FC236}">
                <a16:creationId xmlns:a16="http://schemas.microsoft.com/office/drawing/2014/main" id="{D14F394E-EB8A-C088-FF80-02808EBAD4C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8817" y="1424181"/>
            <a:ext cx="4023148" cy="3017361"/>
          </a:xfrm>
          <a:prstGeom prst="rect">
            <a:avLst/>
          </a:prstGeom>
        </p:spPr>
      </p:pic>
      <p:pic>
        <p:nvPicPr>
          <p:cNvPr id="10" name="圖片 9">
            <a:extLst>
              <a:ext uri="{FF2B5EF4-FFF2-40B4-BE49-F238E27FC236}">
                <a16:creationId xmlns:a16="http://schemas.microsoft.com/office/drawing/2014/main" id="{C739C227-A70B-01C5-2441-F36417CD6EE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8880" y="1417638"/>
            <a:ext cx="3779880" cy="30239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1100471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VGG19-SH-4Class-Male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EC51A347-E7D5-3EED-1EC8-81BDA543A1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76736" y="4581128"/>
            <a:ext cx="4896533" cy="2200582"/>
          </a:xfrm>
          <a:prstGeom prst="rect">
            <a:avLst/>
          </a:prstGeom>
        </p:spPr>
      </p:pic>
      <p:pic>
        <p:nvPicPr>
          <p:cNvPr id="7" name="圖片 6">
            <a:extLst>
              <a:ext uri="{FF2B5EF4-FFF2-40B4-BE49-F238E27FC236}">
                <a16:creationId xmlns:a16="http://schemas.microsoft.com/office/drawing/2014/main" id="{05952A8D-0595-03D1-3B8E-D09512BC443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4007" y="1417151"/>
            <a:ext cx="4012197" cy="3009148"/>
          </a:xfrm>
          <a:prstGeom prst="rect">
            <a:avLst/>
          </a:prstGeom>
        </p:spPr>
      </p:pic>
      <p:pic>
        <p:nvPicPr>
          <p:cNvPr id="10" name="圖片 9">
            <a:extLst>
              <a:ext uri="{FF2B5EF4-FFF2-40B4-BE49-F238E27FC236}">
                <a16:creationId xmlns:a16="http://schemas.microsoft.com/office/drawing/2014/main" id="{564AFD3D-0391-DAFB-6604-51DB80ECB6A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6616" y="1417151"/>
            <a:ext cx="3776666" cy="30213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8224342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VGG19-SH-4Class-Female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8F0ECAE2-C5CD-FA80-856A-B26C82CFA3D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61891" y="4581128"/>
            <a:ext cx="4782217" cy="2210108"/>
          </a:xfrm>
          <a:prstGeom prst="rect">
            <a:avLst/>
          </a:prstGeom>
        </p:spPr>
      </p:pic>
      <p:pic>
        <p:nvPicPr>
          <p:cNvPr id="7" name="圖片 6">
            <a:extLst>
              <a:ext uri="{FF2B5EF4-FFF2-40B4-BE49-F238E27FC236}">
                <a16:creationId xmlns:a16="http://schemas.microsoft.com/office/drawing/2014/main" id="{182710F1-7146-F1EA-7369-CD82855AF2B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2560" y="1469931"/>
            <a:ext cx="3782194" cy="3025755"/>
          </a:xfrm>
          <a:prstGeom prst="rect">
            <a:avLst/>
          </a:prstGeom>
        </p:spPr>
      </p:pic>
      <p:pic>
        <p:nvPicPr>
          <p:cNvPr id="10" name="圖片 9">
            <a:extLst>
              <a:ext uri="{FF2B5EF4-FFF2-40B4-BE49-F238E27FC236}">
                <a16:creationId xmlns:a16="http://schemas.microsoft.com/office/drawing/2014/main" id="{0ACA2D10-2F18-47C8-3C71-2E2976D9FCB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1790" y="1469932"/>
            <a:ext cx="4041650" cy="30312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0956867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0827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930729350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704528" y="1124744"/>
            <a:ext cx="8420100" cy="1470025"/>
          </a:xfrm>
        </p:spPr>
        <p:txBody>
          <a:bodyPr>
            <a:normAutofit fontScale="90000"/>
          </a:bodyPr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PPG</a:t>
            </a: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模型</a:t>
            </a: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-4Class</a:t>
            </a:r>
            <a:br>
              <a:rPr lang="en-US" altLang="zh-TW" dirty="0">
                <a:latin typeface="標楷體" pitchFamily="65" charset="-120"/>
                <a:ea typeface="標楷體" pitchFamily="65" charset="-120"/>
              </a:rPr>
            </a:br>
            <a:r>
              <a:rPr lang="en-US" altLang="zh-TW" dirty="0" err="1">
                <a:latin typeface="標楷體" pitchFamily="65" charset="-120"/>
                <a:ea typeface="標楷體" pitchFamily="65" charset="-120"/>
              </a:rPr>
              <a:t>Data:SH</a:t>
            </a: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2023/3~2024/8</a:t>
            </a:r>
            <a:br>
              <a:rPr lang="en-US" altLang="zh-TW" dirty="0">
                <a:latin typeface="標楷體" pitchFamily="65" charset="-120"/>
                <a:ea typeface="標楷體" pitchFamily="65" charset="-120"/>
              </a:rPr>
            </a:br>
            <a:br>
              <a:rPr lang="en-US" altLang="zh-TW" dirty="0">
                <a:latin typeface="標楷體" pitchFamily="65" charset="-120"/>
                <a:ea typeface="標楷體" pitchFamily="65" charset="-120"/>
              </a:rPr>
            </a:b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6" name="圖片 5">
            <a:extLst>
              <a:ext uri="{FF2B5EF4-FFF2-40B4-BE49-F238E27FC236}">
                <a16:creationId xmlns:a16="http://schemas.microsoft.com/office/drawing/2014/main" id="{DFD6F6DB-F8D1-94A4-6435-B836D4A0F3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66338" y="2060848"/>
            <a:ext cx="4696480" cy="3486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9457502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GoogLeNet-SH-4Class-Male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0ED6E344-D518-375A-AF96-08D01C8CFAA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56856" y="5301208"/>
            <a:ext cx="2341756" cy="1143000"/>
          </a:xfrm>
          <a:prstGeom prst="rect">
            <a:avLst/>
          </a:prstGeom>
        </p:spPr>
      </p:pic>
      <p:pic>
        <p:nvPicPr>
          <p:cNvPr id="8" name="圖片 7" descr="一張含有 文字, 螢幕擷取畫面, 繪圖, 行 的圖片&#10;&#10;自動產生的描述">
            <a:extLst>
              <a:ext uri="{FF2B5EF4-FFF2-40B4-BE49-F238E27FC236}">
                <a16:creationId xmlns:a16="http://schemas.microsoft.com/office/drawing/2014/main" id="{8E99FBE8-D086-420C-0786-AB9357BB32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6372" y="1989658"/>
            <a:ext cx="4679156" cy="2807494"/>
          </a:xfrm>
          <a:prstGeom prst="rect">
            <a:avLst/>
          </a:prstGeom>
        </p:spPr>
      </p:pic>
      <p:pic>
        <p:nvPicPr>
          <p:cNvPr id="11" name="圖片 10" descr="一張含有 文字, 螢幕擷取畫面, 繪圖, 圖表 的圖片&#10;&#10;自動產生的描述">
            <a:extLst>
              <a:ext uri="{FF2B5EF4-FFF2-40B4-BE49-F238E27FC236}">
                <a16:creationId xmlns:a16="http://schemas.microsoft.com/office/drawing/2014/main" id="{F3A5BA6A-E6C3-AE57-32C2-1EF196EAD0E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844" y="1989658"/>
            <a:ext cx="4679156" cy="28074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5755285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GoogLeNet-SH-4Class-Male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0CD47C7B-0771-0DCC-911E-BEC88F4C682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20752" y="4653136"/>
            <a:ext cx="4801270" cy="2095792"/>
          </a:xfrm>
          <a:prstGeom prst="rect">
            <a:avLst/>
          </a:prstGeom>
        </p:spPr>
      </p:pic>
      <p:pic>
        <p:nvPicPr>
          <p:cNvPr id="6" name="圖片 5" descr="一張含有 螢幕擷取畫面, 文字, 正方形, Rectangle 的圖片&#10;&#10;自動產生的描述">
            <a:extLst>
              <a:ext uri="{FF2B5EF4-FFF2-40B4-BE49-F238E27FC236}">
                <a16:creationId xmlns:a16="http://schemas.microsoft.com/office/drawing/2014/main" id="{9E9D762C-FA63-C830-BFE7-F061299619D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9024" y="1735589"/>
            <a:ext cx="3744000" cy="2808000"/>
          </a:xfrm>
          <a:prstGeom prst="rect">
            <a:avLst/>
          </a:prstGeom>
        </p:spPr>
      </p:pic>
      <p:pic>
        <p:nvPicPr>
          <p:cNvPr id="8" name="圖片 7" descr="一張含有 文字, 圖表, 行, 繪圖 的圖片&#10;&#10;自動產生的描述">
            <a:extLst>
              <a:ext uri="{FF2B5EF4-FFF2-40B4-BE49-F238E27FC236}">
                <a16:creationId xmlns:a16="http://schemas.microsoft.com/office/drawing/2014/main" id="{2F45EEE0-CE04-A110-9B67-2C47555848D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3000" y="1735589"/>
            <a:ext cx="3510000" cy="280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1349470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GoogLeNet-SH-4Class-Female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3EB2EA58-FBE1-893B-BEBE-A9576CE992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00872" y="5229200"/>
            <a:ext cx="2695432" cy="1143000"/>
          </a:xfrm>
          <a:prstGeom prst="rect">
            <a:avLst/>
          </a:prstGeom>
        </p:spPr>
      </p:pic>
      <p:pic>
        <p:nvPicPr>
          <p:cNvPr id="7" name="圖片 6" descr="一張含有 文字, 螢幕擷取畫面, 繪圖, 圖表 的圖片&#10;&#10;自動產生的描述">
            <a:extLst>
              <a:ext uri="{FF2B5EF4-FFF2-40B4-BE49-F238E27FC236}">
                <a16:creationId xmlns:a16="http://schemas.microsoft.com/office/drawing/2014/main" id="{9F2FEC82-3AC0-C562-FA04-B0F577CB42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73732" y="1773128"/>
            <a:ext cx="4680000" cy="2808000"/>
          </a:xfrm>
          <a:prstGeom prst="rect">
            <a:avLst/>
          </a:prstGeom>
        </p:spPr>
      </p:pic>
      <p:pic>
        <p:nvPicPr>
          <p:cNvPr id="10" name="圖片 9" descr="一張含有 文字, 螢幕擷取畫面, 繪圖, 圖表 的圖片&#10;&#10;自動產生的描述">
            <a:extLst>
              <a:ext uri="{FF2B5EF4-FFF2-40B4-BE49-F238E27FC236}">
                <a16:creationId xmlns:a16="http://schemas.microsoft.com/office/drawing/2014/main" id="{02872E2D-D4F5-EE6A-6286-F1DE6B97BD2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480" y="1773128"/>
            <a:ext cx="4680000" cy="280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5848718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GoogLeNet-SH-4Class-Female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46995B5A-D1FE-C297-E1C8-099732BFF0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28549" y="4581128"/>
            <a:ext cx="4848902" cy="2162477"/>
          </a:xfrm>
          <a:prstGeom prst="rect">
            <a:avLst/>
          </a:prstGeom>
        </p:spPr>
      </p:pic>
      <p:pic>
        <p:nvPicPr>
          <p:cNvPr id="6" name="圖片 5" descr="一張含有 文字, 螢幕擷取畫面, 正方形, 圖表 的圖片&#10;&#10;自動產生的描述">
            <a:extLst>
              <a:ext uri="{FF2B5EF4-FFF2-40B4-BE49-F238E27FC236}">
                <a16:creationId xmlns:a16="http://schemas.microsoft.com/office/drawing/2014/main" id="{39935029-B1C1-5538-8A95-CF3B18A0E8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5008" y="1557423"/>
            <a:ext cx="3744000" cy="2808000"/>
          </a:xfrm>
          <a:prstGeom prst="rect">
            <a:avLst/>
          </a:prstGeom>
        </p:spPr>
      </p:pic>
      <p:pic>
        <p:nvPicPr>
          <p:cNvPr id="8" name="圖片 7" descr="一張含有 文字, 圖表, 地圖, 行 的圖片&#10;&#10;自動產生的描述">
            <a:extLst>
              <a:ext uri="{FF2B5EF4-FFF2-40B4-BE49-F238E27FC236}">
                <a16:creationId xmlns:a16="http://schemas.microsoft.com/office/drawing/2014/main" id="{98153420-180E-64C1-3928-02F2B84B484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1933" y="1557423"/>
            <a:ext cx="3510000" cy="280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875393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未去反光</a:t>
            </a: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iPhone</a:t>
            </a: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只有眼瞼</a:t>
            </a: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Test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9BB4E273-160A-65D1-11E2-18F3DF4B5BF1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2187980" y="1417638"/>
            <a:ext cx="5530040" cy="4743698"/>
          </a:xfrm>
          <a:prstGeom prst="rect">
            <a:avLst/>
          </a:prstGeom>
        </p:spPr>
      </p:pic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ResNet-SH-4Class-Male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6937D482-99F1-DAEF-8E11-59AFC103E4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30370" y="5229200"/>
            <a:ext cx="2245260" cy="1010367"/>
          </a:xfrm>
          <a:prstGeom prst="rect">
            <a:avLst/>
          </a:prstGeom>
        </p:spPr>
      </p:pic>
      <p:pic>
        <p:nvPicPr>
          <p:cNvPr id="7" name="圖片 6" descr="一張含有 文字, 螢幕擷取畫面, 繪圖, 圖表 的圖片&#10;&#10;自動產生的描述">
            <a:extLst>
              <a:ext uri="{FF2B5EF4-FFF2-40B4-BE49-F238E27FC236}">
                <a16:creationId xmlns:a16="http://schemas.microsoft.com/office/drawing/2014/main" id="{BFA54502-0E20-58A6-971A-E1CF9F81D8E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5528" y="1773128"/>
            <a:ext cx="4680000" cy="2808000"/>
          </a:xfrm>
          <a:prstGeom prst="rect">
            <a:avLst/>
          </a:prstGeom>
        </p:spPr>
      </p:pic>
      <p:pic>
        <p:nvPicPr>
          <p:cNvPr id="10" name="圖片 9" descr="一張含有 文字, 螢幕擷取畫面, 繪圖, 圖表 的圖片&#10;&#10;自動產生的描述">
            <a:extLst>
              <a:ext uri="{FF2B5EF4-FFF2-40B4-BE49-F238E27FC236}">
                <a16:creationId xmlns:a16="http://schemas.microsoft.com/office/drawing/2014/main" id="{3070D1DE-45AF-3799-1909-32F6A6B2D08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000" y="1773128"/>
            <a:ext cx="4680000" cy="280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7077031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ResNet-SH-4Class-Male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8" name="圖片 7" descr="一張含有 螢幕擷取畫面, 文字, 圖表, 正方形 的圖片&#10;&#10;自動產生的描述">
            <a:extLst>
              <a:ext uri="{FF2B5EF4-FFF2-40B4-BE49-F238E27FC236}">
                <a16:creationId xmlns:a16="http://schemas.microsoft.com/office/drawing/2014/main" id="{7BC064B6-F333-23F0-9E25-7D91AFCAA43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5352" y="1658639"/>
            <a:ext cx="3744000" cy="2808000"/>
          </a:xfrm>
          <a:prstGeom prst="rect">
            <a:avLst/>
          </a:prstGeom>
        </p:spPr>
      </p:pic>
      <p:pic>
        <p:nvPicPr>
          <p:cNvPr id="10" name="圖片 9" descr="一張含有 文字, 圖表, 地圖, 行 的圖片&#10;&#10;自動產生的描述">
            <a:extLst>
              <a:ext uri="{FF2B5EF4-FFF2-40B4-BE49-F238E27FC236}">
                <a16:creationId xmlns:a16="http://schemas.microsoft.com/office/drawing/2014/main" id="{6E4FAEFD-B5DE-463C-E839-ABBA51BF3CB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0592" y="1658639"/>
            <a:ext cx="3510000" cy="2808000"/>
          </a:xfrm>
          <a:prstGeom prst="rect">
            <a:avLst/>
          </a:prstGeom>
        </p:spPr>
      </p:pic>
      <p:pic>
        <p:nvPicPr>
          <p:cNvPr id="11" name="圖片 10">
            <a:extLst>
              <a:ext uri="{FF2B5EF4-FFF2-40B4-BE49-F238E27FC236}">
                <a16:creationId xmlns:a16="http://schemas.microsoft.com/office/drawing/2014/main" id="{FC6499D6-D00B-94E4-C9EE-DDDDC69AA9C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92760" y="4707640"/>
            <a:ext cx="4839375" cy="21338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0078368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ResNet-SH-4Class-Female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DFC7345C-43D5-9C8E-5E44-E2FF316858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74963" y="5274083"/>
            <a:ext cx="2730165" cy="1109129"/>
          </a:xfrm>
          <a:prstGeom prst="rect">
            <a:avLst/>
          </a:prstGeom>
        </p:spPr>
      </p:pic>
      <p:pic>
        <p:nvPicPr>
          <p:cNvPr id="8" name="圖片 7" descr="一張含有 文字, 螢幕擷取畫面, 圖表, 繪圖 的圖片&#10;&#10;自動產生的描述">
            <a:extLst>
              <a:ext uri="{FF2B5EF4-FFF2-40B4-BE49-F238E27FC236}">
                <a16:creationId xmlns:a16="http://schemas.microsoft.com/office/drawing/2014/main" id="{E3376360-C69B-3BBE-3174-51DBFEB7A4B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5528" y="1845136"/>
            <a:ext cx="4680000" cy="2808000"/>
          </a:xfrm>
          <a:prstGeom prst="rect">
            <a:avLst/>
          </a:prstGeom>
        </p:spPr>
      </p:pic>
      <p:pic>
        <p:nvPicPr>
          <p:cNvPr id="11" name="圖片 10" descr="一張含有 文字, 螢幕擷取畫面, 圖表, 行 的圖片&#10;&#10;自動產生的描述">
            <a:extLst>
              <a:ext uri="{FF2B5EF4-FFF2-40B4-BE49-F238E27FC236}">
                <a16:creationId xmlns:a16="http://schemas.microsoft.com/office/drawing/2014/main" id="{22655FBA-A4F8-9CA1-A1EB-0F08710CD84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000" y="1845136"/>
            <a:ext cx="4680000" cy="280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6641902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ResNet-SH-4Class-Female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6" name="圖片 5">
            <a:extLst>
              <a:ext uri="{FF2B5EF4-FFF2-40B4-BE49-F238E27FC236}">
                <a16:creationId xmlns:a16="http://schemas.microsoft.com/office/drawing/2014/main" id="{0515A2E1-DB67-2700-EC98-6667CD753E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47602" y="4581128"/>
            <a:ext cx="4810796" cy="2162477"/>
          </a:xfrm>
          <a:prstGeom prst="rect">
            <a:avLst/>
          </a:prstGeom>
        </p:spPr>
      </p:pic>
      <p:pic>
        <p:nvPicPr>
          <p:cNvPr id="8" name="圖片 7" descr="一張含有 文字, 螢幕擷取畫面, 圖表, Rectangle 的圖片&#10;&#10;自動產生的描述">
            <a:extLst>
              <a:ext uri="{FF2B5EF4-FFF2-40B4-BE49-F238E27FC236}">
                <a16:creationId xmlns:a16="http://schemas.microsoft.com/office/drawing/2014/main" id="{7B7E9AB9-A642-2E61-FDF6-FFAFA74CE03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39" y="1484784"/>
            <a:ext cx="3744000" cy="2808000"/>
          </a:xfrm>
          <a:prstGeom prst="rect">
            <a:avLst/>
          </a:prstGeom>
        </p:spPr>
      </p:pic>
      <p:pic>
        <p:nvPicPr>
          <p:cNvPr id="10" name="圖片 9" descr="一張含有 文字, 圖表, 行, 繪圖 的圖片&#10;&#10;自動產生的描述">
            <a:extLst>
              <a:ext uri="{FF2B5EF4-FFF2-40B4-BE49-F238E27FC236}">
                <a16:creationId xmlns:a16="http://schemas.microsoft.com/office/drawing/2014/main" id="{F534220C-EBC6-7BE0-40C9-44F7B2E75EC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6161" y="1484784"/>
            <a:ext cx="3510000" cy="280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6819638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VGG16-SH-4Class-Male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988CD944-1D6B-1B48-C320-CDB014FD7BC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66437" y="5301208"/>
            <a:ext cx="2373126" cy="1039212"/>
          </a:xfrm>
          <a:prstGeom prst="rect">
            <a:avLst/>
          </a:prstGeom>
        </p:spPr>
      </p:pic>
      <p:pic>
        <p:nvPicPr>
          <p:cNvPr id="6" name="圖片 5" descr="一張含有 文字, 螢幕擷取畫面, 繪圖, 行 的圖片&#10;&#10;自動產生的描述">
            <a:extLst>
              <a:ext uri="{FF2B5EF4-FFF2-40B4-BE49-F238E27FC236}">
                <a16:creationId xmlns:a16="http://schemas.microsoft.com/office/drawing/2014/main" id="{E089970F-8A06-8961-E54E-80B5CAF5712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5528" y="1628800"/>
            <a:ext cx="4680000" cy="2808000"/>
          </a:xfrm>
          <a:prstGeom prst="rect">
            <a:avLst/>
          </a:prstGeom>
        </p:spPr>
      </p:pic>
      <p:pic>
        <p:nvPicPr>
          <p:cNvPr id="8" name="圖片 7" descr="一張含有 文字, 螢幕擷取畫面, 繪圖, 圖表 的圖片&#10;&#10;自動產生的描述">
            <a:extLst>
              <a:ext uri="{FF2B5EF4-FFF2-40B4-BE49-F238E27FC236}">
                <a16:creationId xmlns:a16="http://schemas.microsoft.com/office/drawing/2014/main" id="{3C7EFE9D-66E8-27C8-06FB-A71122F9534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357" y="1628800"/>
            <a:ext cx="4680000" cy="280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7906298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VGG16-SH-4Class-Male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8084650D-CCF4-904A-E6A5-E6DC49D1A51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33312" y="4581128"/>
            <a:ext cx="4839375" cy="2172003"/>
          </a:xfrm>
          <a:prstGeom prst="rect">
            <a:avLst/>
          </a:prstGeom>
        </p:spPr>
      </p:pic>
      <p:pic>
        <p:nvPicPr>
          <p:cNvPr id="6" name="圖片 5" descr="一張含有 螢幕擷取畫面, 文字, 正方形, Rectangle 的圖片&#10;&#10;自動產生的描述">
            <a:extLst>
              <a:ext uri="{FF2B5EF4-FFF2-40B4-BE49-F238E27FC236}">
                <a16:creationId xmlns:a16="http://schemas.microsoft.com/office/drawing/2014/main" id="{64DC1411-1BEB-01C6-41CB-89AF160369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41032" y="1417638"/>
            <a:ext cx="3744000" cy="2808000"/>
          </a:xfrm>
          <a:prstGeom prst="rect">
            <a:avLst/>
          </a:prstGeom>
        </p:spPr>
      </p:pic>
      <p:pic>
        <p:nvPicPr>
          <p:cNvPr id="8" name="圖片 7" descr="一張含有 文字, 地圖, 圖表, 行 的圖片&#10;&#10;自動產生的描述">
            <a:extLst>
              <a:ext uri="{FF2B5EF4-FFF2-40B4-BE49-F238E27FC236}">
                <a16:creationId xmlns:a16="http://schemas.microsoft.com/office/drawing/2014/main" id="{832957FC-B871-3E6A-34EF-18FB773EA12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5265" y="1417638"/>
            <a:ext cx="3510000" cy="280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222129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VGG16-SH-4Class-Female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E6E9FCBE-F330-7B0B-A55B-715B4C01F7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44888" y="5358565"/>
            <a:ext cx="2376264" cy="1078699"/>
          </a:xfrm>
          <a:prstGeom prst="rect">
            <a:avLst/>
          </a:prstGeom>
        </p:spPr>
      </p:pic>
      <p:pic>
        <p:nvPicPr>
          <p:cNvPr id="8" name="圖片 7" descr="一張含有 文字, 螢幕擷取畫面, 繪圖, 行 的圖片&#10;&#10;自動產生的描述">
            <a:extLst>
              <a:ext uri="{FF2B5EF4-FFF2-40B4-BE49-F238E27FC236}">
                <a16:creationId xmlns:a16="http://schemas.microsoft.com/office/drawing/2014/main" id="{6EB3763B-A045-A346-D48D-82A9F2DF1FF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5528" y="1989963"/>
            <a:ext cx="4680000" cy="2808000"/>
          </a:xfrm>
          <a:prstGeom prst="rect">
            <a:avLst/>
          </a:prstGeom>
        </p:spPr>
      </p:pic>
      <p:pic>
        <p:nvPicPr>
          <p:cNvPr id="11" name="圖片 10" descr="一張含有 文字, 螢幕擷取畫面, 繪圖, 圖表 的圖片&#10;&#10;自動產生的描述">
            <a:extLst>
              <a:ext uri="{FF2B5EF4-FFF2-40B4-BE49-F238E27FC236}">
                <a16:creationId xmlns:a16="http://schemas.microsoft.com/office/drawing/2014/main" id="{9B98AD6F-D9DA-A7EC-359D-06B3B5EC6D6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264" y="1988840"/>
            <a:ext cx="4680000" cy="280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5122699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VGG16-SH-4Class-Female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FD401A0B-D83B-F59B-1332-43B7840A62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19023" y="4509120"/>
            <a:ext cx="4867954" cy="2257740"/>
          </a:xfrm>
          <a:prstGeom prst="rect">
            <a:avLst/>
          </a:prstGeom>
        </p:spPr>
      </p:pic>
      <p:pic>
        <p:nvPicPr>
          <p:cNvPr id="6" name="圖片 5" descr="一張含有 文字, 圖表, 行, 地圖 的圖片&#10;&#10;自動產生的描述">
            <a:extLst>
              <a:ext uri="{FF2B5EF4-FFF2-40B4-BE49-F238E27FC236}">
                <a16:creationId xmlns:a16="http://schemas.microsoft.com/office/drawing/2014/main" id="{15981C63-AFDC-945C-A3AE-6F61E76C7A5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5828" y="1559379"/>
            <a:ext cx="3510000" cy="2808000"/>
          </a:xfrm>
          <a:prstGeom prst="rect">
            <a:avLst/>
          </a:prstGeom>
        </p:spPr>
      </p:pic>
      <p:pic>
        <p:nvPicPr>
          <p:cNvPr id="8" name="圖片 7" descr="一張含有 文字, 螢幕擷取畫面, 圖表, 正方形 的圖片&#10;&#10;自動產生的描述">
            <a:extLst>
              <a:ext uri="{FF2B5EF4-FFF2-40B4-BE49-F238E27FC236}">
                <a16:creationId xmlns:a16="http://schemas.microsoft.com/office/drawing/2014/main" id="{A8B6541C-D555-060F-71AA-8E8D2910098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5008" y="1559379"/>
            <a:ext cx="3744000" cy="280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7962981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VGG19-SH-4Class-Male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11" name="圖片 10">
            <a:extLst>
              <a:ext uri="{FF2B5EF4-FFF2-40B4-BE49-F238E27FC236}">
                <a16:creationId xmlns:a16="http://schemas.microsoft.com/office/drawing/2014/main" id="{56E0E8F3-4A7E-01F3-A219-43E3B67549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11370" y="5229200"/>
            <a:ext cx="2082219" cy="1000546"/>
          </a:xfrm>
          <a:prstGeom prst="rect">
            <a:avLst/>
          </a:prstGeom>
        </p:spPr>
      </p:pic>
      <p:pic>
        <p:nvPicPr>
          <p:cNvPr id="13" name="圖片 12" descr="一張含有 文字, 螢幕擷取畫面, 繪圖, 行 的圖片&#10;&#10;自動產生的描述">
            <a:extLst>
              <a:ext uri="{FF2B5EF4-FFF2-40B4-BE49-F238E27FC236}">
                <a16:creationId xmlns:a16="http://schemas.microsoft.com/office/drawing/2014/main" id="{2D5A841C-23B0-CCA5-532E-888DA5698D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5008" y="1845136"/>
            <a:ext cx="4680000" cy="2808000"/>
          </a:xfrm>
          <a:prstGeom prst="rect">
            <a:avLst/>
          </a:prstGeom>
        </p:spPr>
      </p:pic>
      <p:pic>
        <p:nvPicPr>
          <p:cNvPr id="15" name="圖片 14" descr="一張含有 文字, 螢幕擷取畫面, 繪圖, 圖表 的圖片&#10;&#10;自動產生的描述">
            <a:extLst>
              <a:ext uri="{FF2B5EF4-FFF2-40B4-BE49-F238E27FC236}">
                <a16:creationId xmlns:a16="http://schemas.microsoft.com/office/drawing/2014/main" id="{F68FB3D1-C861-9750-133E-A65CCCBC8C7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480" y="1845136"/>
            <a:ext cx="4680000" cy="280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4271780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VGG19-SH-4Class-Male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E4EFC7C5-5985-B3DE-DFDC-609349B61E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48744" y="4509120"/>
            <a:ext cx="4801270" cy="2219635"/>
          </a:xfrm>
          <a:prstGeom prst="rect">
            <a:avLst/>
          </a:prstGeom>
        </p:spPr>
      </p:pic>
      <p:pic>
        <p:nvPicPr>
          <p:cNvPr id="6" name="圖片 5" descr="一張含有 文字, 螢幕擷取畫面, 圖表, Rectangle 的圖片&#10;&#10;自動產生的描述">
            <a:extLst>
              <a:ext uri="{FF2B5EF4-FFF2-40B4-BE49-F238E27FC236}">
                <a16:creationId xmlns:a16="http://schemas.microsoft.com/office/drawing/2014/main" id="{F75F3D6A-E770-2C9F-AEC1-5110CB8933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9024" y="1559379"/>
            <a:ext cx="3744000" cy="2808000"/>
          </a:xfrm>
          <a:prstGeom prst="rect">
            <a:avLst/>
          </a:prstGeom>
        </p:spPr>
      </p:pic>
      <p:pic>
        <p:nvPicPr>
          <p:cNvPr id="8" name="圖片 7" descr="一張含有 文字, 地圖, 圖表, 行 的圖片&#10;&#10;自動產生的描述">
            <a:extLst>
              <a:ext uri="{FF2B5EF4-FFF2-40B4-BE49-F238E27FC236}">
                <a16:creationId xmlns:a16="http://schemas.microsoft.com/office/drawing/2014/main" id="{A0047E96-D8F1-5F18-0FC9-D17E2E3A232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5850" y="1559379"/>
            <a:ext cx="3510000" cy="280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614699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去反光</a:t>
            </a: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iPhone</a:t>
            </a: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只有眼瞼</a:t>
            </a: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Test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933951C2-8149-5AA5-BC73-4E1B3BF2B422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2315044" y="1414596"/>
            <a:ext cx="5275911" cy="4549338"/>
          </a:xfrm>
          <a:prstGeom prst="rect">
            <a:avLst/>
          </a:prstGeom>
        </p:spPr>
      </p:pic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VGG19-SH-4Class-Female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0D7414D0-E3FE-AABC-93CB-E41BB7D6C53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64011" y="5301208"/>
            <a:ext cx="2376937" cy="962441"/>
          </a:xfrm>
          <a:prstGeom prst="rect">
            <a:avLst/>
          </a:prstGeom>
        </p:spPr>
      </p:pic>
      <p:pic>
        <p:nvPicPr>
          <p:cNvPr id="8" name="圖片 7" descr="一張含有 螢幕擷取畫面, 文字, 繪圖, 圖表 的圖片&#10;&#10;自動產生的描述">
            <a:extLst>
              <a:ext uri="{FF2B5EF4-FFF2-40B4-BE49-F238E27FC236}">
                <a16:creationId xmlns:a16="http://schemas.microsoft.com/office/drawing/2014/main" id="{D7CC0556-7865-B9BD-7D80-A503E2F35D6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30083" y="1845136"/>
            <a:ext cx="4680000" cy="2808000"/>
          </a:xfrm>
          <a:prstGeom prst="rect">
            <a:avLst/>
          </a:prstGeom>
        </p:spPr>
      </p:pic>
      <p:pic>
        <p:nvPicPr>
          <p:cNvPr id="11" name="圖片 10" descr="一張含有 文字, 螢幕擷取畫面, 繪圖, 圖表 的圖片&#10;&#10;自動產生的描述">
            <a:extLst>
              <a:ext uri="{FF2B5EF4-FFF2-40B4-BE49-F238E27FC236}">
                <a16:creationId xmlns:a16="http://schemas.microsoft.com/office/drawing/2014/main" id="{A5A8A953-9D25-83E0-220B-C6AB72E56E4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480" y="1845136"/>
            <a:ext cx="4680000" cy="280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1054459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VGG19-SH-4Class-Female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5C6C4163-4BD8-7243-D993-B36DCE8268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71417" y="4509120"/>
            <a:ext cx="4763165" cy="2172003"/>
          </a:xfrm>
          <a:prstGeom prst="rect">
            <a:avLst/>
          </a:prstGeom>
        </p:spPr>
      </p:pic>
      <p:pic>
        <p:nvPicPr>
          <p:cNvPr id="6" name="圖片 5" descr="一張含有 文字, 螢幕擷取畫面, 圖表, 正方形 的圖片&#10;&#10;自動產生的描述">
            <a:extLst>
              <a:ext uri="{FF2B5EF4-FFF2-40B4-BE49-F238E27FC236}">
                <a16:creationId xmlns:a16="http://schemas.microsoft.com/office/drawing/2014/main" id="{4CFD0B2E-1208-27C4-51AE-7ABD1CD69C4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7016" y="1376702"/>
            <a:ext cx="3744000" cy="2808000"/>
          </a:xfrm>
          <a:prstGeom prst="rect">
            <a:avLst/>
          </a:prstGeom>
        </p:spPr>
      </p:pic>
      <p:pic>
        <p:nvPicPr>
          <p:cNvPr id="8" name="圖片 7" descr="一張含有 文字, 地圖, 圖表, 行 的圖片&#10;&#10;自動產生的描述">
            <a:extLst>
              <a:ext uri="{FF2B5EF4-FFF2-40B4-BE49-F238E27FC236}">
                <a16:creationId xmlns:a16="http://schemas.microsoft.com/office/drawing/2014/main" id="{2508CB27-674D-A72E-2928-A57FEB62C10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4587" y="1376702"/>
            <a:ext cx="3510000" cy="280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2144658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0903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911731540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0-Male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3" name="圖表 2">
            <a:extLst>
              <a:ext uri="{FF2B5EF4-FFF2-40B4-BE49-F238E27FC236}">
                <a16:creationId xmlns:a16="http://schemas.microsoft.com/office/drawing/2014/main" id="{9F81D124-0E21-46CF-B834-4495870A47E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59563615"/>
              </p:ext>
            </p:extLst>
          </p:nvPr>
        </p:nvGraphicFramePr>
        <p:xfrm>
          <a:off x="133241" y="1423766"/>
          <a:ext cx="3240360" cy="25159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圖表 3">
            <a:extLst>
              <a:ext uri="{FF2B5EF4-FFF2-40B4-BE49-F238E27FC236}">
                <a16:creationId xmlns:a16="http://schemas.microsoft.com/office/drawing/2014/main" id="{1F3B9BC6-1BBC-4978-927E-1CE7B428782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45297711"/>
              </p:ext>
            </p:extLst>
          </p:nvPr>
        </p:nvGraphicFramePr>
        <p:xfrm>
          <a:off x="3373601" y="1424287"/>
          <a:ext cx="3240360" cy="25154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" name="圖表 5">
            <a:extLst>
              <a:ext uri="{FF2B5EF4-FFF2-40B4-BE49-F238E27FC236}">
                <a16:creationId xmlns:a16="http://schemas.microsoft.com/office/drawing/2014/main" id="{23D8D638-B3C6-4B2E-B7BA-FC42583FFE7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06735227"/>
              </p:ext>
            </p:extLst>
          </p:nvPr>
        </p:nvGraphicFramePr>
        <p:xfrm>
          <a:off x="6613961" y="1417638"/>
          <a:ext cx="3240360" cy="25154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圖表 6">
            <a:extLst>
              <a:ext uri="{FF2B5EF4-FFF2-40B4-BE49-F238E27FC236}">
                <a16:creationId xmlns:a16="http://schemas.microsoft.com/office/drawing/2014/main" id="{1B5FB7A9-F7FB-448A-8DEB-B09FC1390D1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97892296"/>
              </p:ext>
            </p:extLst>
          </p:nvPr>
        </p:nvGraphicFramePr>
        <p:xfrm>
          <a:off x="133241" y="4060313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9" name="圖表 8">
            <a:extLst>
              <a:ext uri="{FF2B5EF4-FFF2-40B4-BE49-F238E27FC236}">
                <a16:creationId xmlns:a16="http://schemas.microsoft.com/office/drawing/2014/main" id="{92B6EAC5-0AE6-4FDA-B5DD-4CE3FF53CB7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75900024"/>
              </p:ext>
            </p:extLst>
          </p:nvPr>
        </p:nvGraphicFramePr>
        <p:xfrm>
          <a:off x="3373241" y="4060313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0" name="圖表 9">
            <a:extLst>
              <a:ext uri="{FF2B5EF4-FFF2-40B4-BE49-F238E27FC236}">
                <a16:creationId xmlns:a16="http://schemas.microsoft.com/office/drawing/2014/main" id="{2BB9AA03-7EA0-455C-AD95-A2BE64F6C11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93637358"/>
              </p:ext>
            </p:extLst>
          </p:nvPr>
        </p:nvGraphicFramePr>
        <p:xfrm>
          <a:off x="6613961" y="4060313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2385462832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0-Male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5" name="圖表 4">
            <a:extLst>
              <a:ext uri="{FF2B5EF4-FFF2-40B4-BE49-F238E27FC236}">
                <a16:creationId xmlns:a16="http://schemas.microsoft.com/office/drawing/2014/main" id="{A56AE9CE-7829-4FA6-BBE2-8FFFC5C0825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61317939"/>
              </p:ext>
            </p:extLst>
          </p:nvPr>
        </p:nvGraphicFramePr>
        <p:xfrm>
          <a:off x="128464" y="141763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圖表 7">
            <a:extLst>
              <a:ext uri="{FF2B5EF4-FFF2-40B4-BE49-F238E27FC236}">
                <a16:creationId xmlns:a16="http://schemas.microsoft.com/office/drawing/2014/main" id="{C9FAB815-EA03-4E81-ACE4-5121DBC4188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04382537"/>
              </p:ext>
            </p:extLst>
          </p:nvPr>
        </p:nvGraphicFramePr>
        <p:xfrm>
          <a:off x="3368464" y="141763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1" name="圖表 10">
            <a:extLst>
              <a:ext uri="{FF2B5EF4-FFF2-40B4-BE49-F238E27FC236}">
                <a16:creationId xmlns:a16="http://schemas.microsoft.com/office/drawing/2014/main" id="{600AC7E3-4628-4219-B6B9-6821E5C4AAD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67710510"/>
              </p:ext>
            </p:extLst>
          </p:nvPr>
        </p:nvGraphicFramePr>
        <p:xfrm>
          <a:off x="6612107" y="141639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2" name="圖表 11">
            <a:extLst>
              <a:ext uri="{FF2B5EF4-FFF2-40B4-BE49-F238E27FC236}">
                <a16:creationId xmlns:a16="http://schemas.microsoft.com/office/drawing/2014/main" id="{F3DA232F-3D14-4472-BD4E-F8E8E742EFE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55863281"/>
              </p:ext>
            </p:extLst>
          </p:nvPr>
        </p:nvGraphicFramePr>
        <p:xfrm>
          <a:off x="143232" y="4066962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922325928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Test-SH-Class 0-Male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4" name="圖表 3">
            <a:extLst>
              <a:ext uri="{FF2B5EF4-FFF2-40B4-BE49-F238E27FC236}">
                <a16:creationId xmlns:a16="http://schemas.microsoft.com/office/drawing/2014/main" id="{3700E2B9-A6E3-477D-B940-6E48BEA96B3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31778167"/>
              </p:ext>
            </p:extLst>
          </p:nvPr>
        </p:nvGraphicFramePr>
        <p:xfrm>
          <a:off x="129544" y="1412294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" name="圖表 5">
            <a:extLst>
              <a:ext uri="{FF2B5EF4-FFF2-40B4-BE49-F238E27FC236}">
                <a16:creationId xmlns:a16="http://schemas.microsoft.com/office/drawing/2014/main" id="{78C0A688-DB72-47F2-B1C0-5EECD10545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56691464"/>
              </p:ext>
            </p:extLst>
          </p:nvPr>
        </p:nvGraphicFramePr>
        <p:xfrm>
          <a:off x="6609544" y="141277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7" name="圖表 6">
            <a:extLst>
              <a:ext uri="{FF2B5EF4-FFF2-40B4-BE49-F238E27FC236}">
                <a16:creationId xmlns:a16="http://schemas.microsoft.com/office/drawing/2014/main" id="{327750BC-D471-4323-810E-DBC0C02B8BC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12908208"/>
              </p:ext>
            </p:extLst>
          </p:nvPr>
        </p:nvGraphicFramePr>
        <p:xfrm>
          <a:off x="129544" y="4036269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9" name="圖表 8">
            <a:extLst>
              <a:ext uri="{FF2B5EF4-FFF2-40B4-BE49-F238E27FC236}">
                <a16:creationId xmlns:a16="http://schemas.microsoft.com/office/drawing/2014/main" id="{049D10C8-97CC-6970-5345-D1ACCE70457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73482692"/>
              </p:ext>
            </p:extLst>
          </p:nvPr>
        </p:nvGraphicFramePr>
        <p:xfrm>
          <a:off x="3369544" y="1412294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135999428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0-Female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8" name="圖表 7">
            <a:extLst>
              <a:ext uri="{FF2B5EF4-FFF2-40B4-BE49-F238E27FC236}">
                <a16:creationId xmlns:a16="http://schemas.microsoft.com/office/drawing/2014/main" id="{C2B46742-85EA-4005-9F45-125E37614F8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89774687"/>
              </p:ext>
            </p:extLst>
          </p:nvPr>
        </p:nvGraphicFramePr>
        <p:xfrm>
          <a:off x="6631467" y="1264284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0" name="圖表 9">
            <a:extLst>
              <a:ext uri="{FF2B5EF4-FFF2-40B4-BE49-F238E27FC236}">
                <a16:creationId xmlns:a16="http://schemas.microsoft.com/office/drawing/2014/main" id="{C1A82C50-1674-4FF5-B73C-28B8D7EB836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93726374"/>
              </p:ext>
            </p:extLst>
          </p:nvPr>
        </p:nvGraphicFramePr>
        <p:xfrm>
          <a:off x="151467" y="386104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1" name="圖表 10">
            <a:extLst>
              <a:ext uri="{FF2B5EF4-FFF2-40B4-BE49-F238E27FC236}">
                <a16:creationId xmlns:a16="http://schemas.microsoft.com/office/drawing/2014/main" id="{85D40A4A-7BFF-41B6-B83F-397D2ED1DA7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63077550"/>
              </p:ext>
            </p:extLst>
          </p:nvPr>
        </p:nvGraphicFramePr>
        <p:xfrm>
          <a:off x="3391467" y="386104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2" name="圖表 11">
            <a:extLst>
              <a:ext uri="{FF2B5EF4-FFF2-40B4-BE49-F238E27FC236}">
                <a16:creationId xmlns:a16="http://schemas.microsoft.com/office/drawing/2014/main" id="{7184CA5D-2B42-4E3D-A7A6-75A32D1DCE3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70165832"/>
              </p:ext>
            </p:extLst>
          </p:nvPr>
        </p:nvGraphicFramePr>
        <p:xfrm>
          <a:off x="6631467" y="386104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" name="圖表 12">
            <a:extLst>
              <a:ext uri="{FF2B5EF4-FFF2-40B4-BE49-F238E27FC236}">
                <a16:creationId xmlns:a16="http://schemas.microsoft.com/office/drawing/2014/main" id="{F98B05E6-38FC-ED42-978F-95AEED58C1F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38718611"/>
              </p:ext>
            </p:extLst>
          </p:nvPr>
        </p:nvGraphicFramePr>
        <p:xfrm>
          <a:off x="160062" y="1264284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4" name="圖表 13">
            <a:extLst>
              <a:ext uri="{FF2B5EF4-FFF2-40B4-BE49-F238E27FC236}">
                <a16:creationId xmlns:a16="http://schemas.microsoft.com/office/drawing/2014/main" id="{9CA10A9F-7309-5FBD-B8BE-B56FFFA2C93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25137774"/>
              </p:ext>
            </p:extLst>
          </p:nvPr>
        </p:nvGraphicFramePr>
        <p:xfrm>
          <a:off x="3391467" y="1264284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2342449992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0-Female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3" name="圖表 2">
            <a:extLst>
              <a:ext uri="{FF2B5EF4-FFF2-40B4-BE49-F238E27FC236}">
                <a16:creationId xmlns:a16="http://schemas.microsoft.com/office/drawing/2014/main" id="{BB812069-92FE-4916-A5B3-5BFAA1BBE52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38040320"/>
              </p:ext>
            </p:extLst>
          </p:nvPr>
        </p:nvGraphicFramePr>
        <p:xfrm>
          <a:off x="2651760" y="2057400"/>
          <a:ext cx="460248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482569906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Test-SH-Class 0-Female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3" name="圖表 2">
            <a:extLst>
              <a:ext uri="{FF2B5EF4-FFF2-40B4-BE49-F238E27FC236}">
                <a16:creationId xmlns:a16="http://schemas.microsoft.com/office/drawing/2014/main" id="{E13613F5-8A13-4027-ACC3-CC580C32ECD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40288069"/>
              </p:ext>
            </p:extLst>
          </p:nvPr>
        </p:nvGraphicFramePr>
        <p:xfrm>
          <a:off x="95542" y="141763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圖表 4">
            <a:extLst>
              <a:ext uri="{FF2B5EF4-FFF2-40B4-BE49-F238E27FC236}">
                <a16:creationId xmlns:a16="http://schemas.microsoft.com/office/drawing/2014/main" id="{A848CCCF-75B9-422F-A07E-F1CDB066B67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45641897"/>
              </p:ext>
            </p:extLst>
          </p:nvPr>
        </p:nvGraphicFramePr>
        <p:xfrm>
          <a:off x="6570458" y="141763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8" name="圖表 7">
            <a:extLst>
              <a:ext uri="{FF2B5EF4-FFF2-40B4-BE49-F238E27FC236}">
                <a16:creationId xmlns:a16="http://schemas.microsoft.com/office/drawing/2014/main" id="{E70DF7C4-4134-4653-BEE1-DD3047C3F21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03540936"/>
              </p:ext>
            </p:extLst>
          </p:nvPr>
        </p:nvGraphicFramePr>
        <p:xfrm>
          <a:off x="3335542" y="141763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0" name="圖表 9">
            <a:extLst>
              <a:ext uri="{FF2B5EF4-FFF2-40B4-BE49-F238E27FC236}">
                <a16:creationId xmlns:a16="http://schemas.microsoft.com/office/drawing/2014/main" id="{A43ED9F3-55C1-47A0-9712-446E734337B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86035915"/>
              </p:ext>
            </p:extLst>
          </p:nvPr>
        </p:nvGraphicFramePr>
        <p:xfrm>
          <a:off x="101368" y="4037704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727717021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1-Male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5" name="圖表 4">
            <a:extLst>
              <a:ext uri="{FF2B5EF4-FFF2-40B4-BE49-F238E27FC236}">
                <a16:creationId xmlns:a16="http://schemas.microsoft.com/office/drawing/2014/main" id="{FF39E8F4-A62C-41E0-82BA-C6D4FD7D690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88247335"/>
              </p:ext>
            </p:extLst>
          </p:nvPr>
        </p:nvGraphicFramePr>
        <p:xfrm>
          <a:off x="130700" y="134076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圖表 7">
            <a:extLst>
              <a:ext uri="{FF2B5EF4-FFF2-40B4-BE49-F238E27FC236}">
                <a16:creationId xmlns:a16="http://schemas.microsoft.com/office/drawing/2014/main" id="{D9158020-D2EB-465D-A5CA-40DC9AB7291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8163109"/>
              </p:ext>
            </p:extLst>
          </p:nvPr>
        </p:nvGraphicFramePr>
        <p:xfrm>
          <a:off x="6609544" y="134076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1" name="圖表 10">
            <a:extLst>
              <a:ext uri="{FF2B5EF4-FFF2-40B4-BE49-F238E27FC236}">
                <a16:creationId xmlns:a16="http://schemas.microsoft.com/office/drawing/2014/main" id="{1FF93897-47D7-42A9-9219-A6AD0C187E1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27190781"/>
              </p:ext>
            </p:extLst>
          </p:nvPr>
        </p:nvGraphicFramePr>
        <p:xfrm>
          <a:off x="3370700" y="134076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2" name="圖表 11">
            <a:extLst>
              <a:ext uri="{FF2B5EF4-FFF2-40B4-BE49-F238E27FC236}">
                <a16:creationId xmlns:a16="http://schemas.microsoft.com/office/drawing/2014/main" id="{6814970A-8A12-43AF-A2A9-DA0E5B99EB1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97695929"/>
              </p:ext>
            </p:extLst>
          </p:nvPr>
        </p:nvGraphicFramePr>
        <p:xfrm>
          <a:off x="130700" y="3990092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" name="圖表 12">
            <a:extLst>
              <a:ext uri="{FF2B5EF4-FFF2-40B4-BE49-F238E27FC236}">
                <a16:creationId xmlns:a16="http://schemas.microsoft.com/office/drawing/2014/main" id="{64DF6B2B-92FC-4585-8DA9-17DFD1B875A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13059607"/>
              </p:ext>
            </p:extLst>
          </p:nvPr>
        </p:nvGraphicFramePr>
        <p:xfrm>
          <a:off x="3369544" y="3992822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4" name="圖表 13">
            <a:extLst>
              <a:ext uri="{FF2B5EF4-FFF2-40B4-BE49-F238E27FC236}">
                <a16:creationId xmlns:a16="http://schemas.microsoft.com/office/drawing/2014/main" id="{701D731C-BD67-4651-AE69-A68883C0625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35467234"/>
              </p:ext>
            </p:extLst>
          </p:nvPr>
        </p:nvGraphicFramePr>
        <p:xfrm>
          <a:off x="6608388" y="3990092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137329571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未去反光</a:t>
            </a: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Samsung</a:t>
            </a: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只有眼瞼</a:t>
            </a: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Test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DD08AE9D-5DCF-1465-4BD2-2A46EC5A22F1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2396716" y="1417638"/>
            <a:ext cx="5112568" cy="4411780"/>
          </a:xfrm>
          <a:prstGeom prst="rect">
            <a:avLst/>
          </a:prstGeom>
        </p:spPr>
      </p:pic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1-Male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3" name="圖表 2">
            <a:extLst>
              <a:ext uri="{FF2B5EF4-FFF2-40B4-BE49-F238E27FC236}">
                <a16:creationId xmlns:a16="http://schemas.microsoft.com/office/drawing/2014/main" id="{09D6DD2E-905B-4D43-888D-2B95730364E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30261359"/>
              </p:ext>
            </p:extLst>
          </p:nvPr>
        </p:nvGraphicFramePr>
        <p:xfrm>
          <a:off x="6609544" y="126397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圖表 3">
            <a:extLst>
              <a:ext uri="{FF2B5EF4-FFF2-40B4-BE49-F238E27FC236}">
                <a16:creationId xmlns:a16="http://schemas.microsoft.com/office/drawing/2014/main" id="{D58074D0-708F-4AEF-9D75-9C4803987C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56812248"/>
              </p:ext>
            </p:extLst>
          </p:nvPr>
        </p:nvGraphicFramePr>
        <p:xfrm>
          <a:off x="129544" y="386492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" name="圖表 5">
            <a:extLst>
              <a:ext uri="{FF2B5EF4-FFF2-40B4-BE49-F238E27FC236}">
                <a16:creationId xmlns:a16="http://schemas.microsoft.com/office/drawing/2014/main" id="{99E01F77-BEC6-462F-A8BC-6F3417DC8C3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79282712"/>
              </p:ext>
            </p:extLst>
          </p:nvPr>
        </p:nvGraphicFramePr>
        <p:xfrm>
          <a:off x="3367399" y="386492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圖表 6">
            <a:extLst>
              <a:ext uri="{FF2B5EF4-FFF2-40B4-BE49-F238E27FC236}">
                <a16:creationId xmlns:a16="http://schemas.microsoft.com/office/drawing/2014/main" id="{C62D077C-2F6A-4A57-8058-5EBB6A41867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55353701"/>
              </p:ext>
            </p:extLst>
          </p:nvPr>
        </p:nvGraphicFramePr>
        <p:xfrm>
          <a:off x="6609544" y="386492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9" name="圖表 8">
            <a:extLst>
              <a:ext uri="{FF2B5EF4-FFF2-40B4-BE49-F238E27FC236}">
                <a16:creationId xmlns:a16="http://schemas.microsoft.com/office/drawing/2014/main" id="{774E52DE-5599-43AD-B522-8F8318CEE1D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45026844"/>
              </p:ext>
            </p:extLst>
          </p:nvPr>
        </p:nvGraphicFramePr>
        <p:xfrm>
          <a:off x="129544" y="126397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0" name="圖表 9">
            <a:extLst>
              <a:ext uri="{FF2B5EF4-FFF2-40B4-BE49-F238E27FC236}">
                <a16:creationId xmlns:a16="http://schemas.microsoft.com/office/drawing/2014/main" id="{21E5CBED-3775-444D-61DE-7AC8FF530C2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20915559"/>
              </p:ext>
            </p:extLst>
          </p:nvPr>
        </p:nvGraphicFramePr>
        <p:xfrm>
          <a:off x="3369544" y="126397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1746665183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1-Male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5" name="圖表 4">
            <a:extLst>
              <a:ext uri="{FF2B5EF4-FFF2-40B4-BE49-F238E27FC236}">
                <a16:creationId xmlns:a16="http://schemas.microsoft.com/office/drawing/2014/main" id="{B67FCB83-E933-4018-92BA-F784C46242A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03846546"/>
              </p:ext>
            </p:extLst>
          </p:nvPr>
        </p:nvGraphicFramePr>
        <p:xfrm>
          <a:off x="2674172" y="2074209"/>
          <a:ext cx="4557656" cy="27095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659363358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Test-SH-Class 1-Male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3" name="圖表 2">
            <a:extLst>
              <a:ext uri="{FF2B5EF4-FFF2-40B4-BE49-F238E27FC236}">
                <a16:creationId xmlns:a16="http://schemas.microsoft.com/office/drawing/2014/main" id="{0B2ACF96-7821-416B-994B-4CC066A1FA9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14490983"/>
              </p:ext>
            </p:extLst>
          </p:nvPr>
        </p:nvGraphicFramePr>
        <p:xfrm>
          <a:off x="129544" y="1227969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圖表 3">
            <a:extLst>
              <a:ext uri="{FF2B5EF4-FFF2-40B4-BE49-F238E27FC236}">
                <a16:creationId xmlns:a16="http://schemas.microsoft.com/office/drawing/2014/main" id="{9082BFF9-55D4-4CB6-87CE-A6935386723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25875928"/>
              </p:ext>
            </p:extLst>
          </p:nvPr>
        </p:nvGraphicFramePr>
        <p:xfrm>
          <a:off x="3369544" y="1227969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" name="圖表 5">
            <a:extLst>
              <a:ext uri="{FF2B5EF4-FFF2-40B4-BE49-F238E27FC236}">
                <a16:creationId xmlns:a16="http://schemas.microsoft.com/office/drawing/2014/main" id="{0940E552-7C91-4D9F-B85D-76DE3BAE546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66228581"/>
              </p:ext>
            </p:extLst>
          </p:nvPr>
        </p:nvGraphicFramePr>
        <p:xfrm>
          <a:off x="6609544" y="1227969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圖表 6">
            <a:extLst>
              <a:ext uri="{FF2B5EF4-FFF2-40B4-BE49-F238E27FC236}">
                <a16:creationId xmlns:a16="http://schemas.microsoft.com/office/drawing/2014/main" id="{E129F843-7B15-444D-9777-9C88E3D19B8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2250874"/>
              </p:ext>
            </p:extLst>
          </p:nvPr>
        </p:nvGraphicFramePr>
        <p:xfrm>
          <a:off x="129544" y="386492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8" name="圖表 7">
            <a:extLst>
              <a:ext uri="{FF2B5EF4-FFF2-40B4-BE49-F238E27FC236}">
                <a16:creationId xmlns:a16="http://schemas.microsoft.com/office/drawing/2014/main" id="{F7656C02-31E5-4E15-9B9C-E5C14BB20D0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29896844"/>
              </p:ext>
            </p:extLst>
          </p:nvPr>
        </p:nvGraphicFramePr>
        <p:xfrm>
          <a:off x="3365710" y="386492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9" name="圖表 8">
            <a:extLst>
              <a:ext uri="{FF2B5EF4-FFF2-40B4-BE49-F238E27FC236}">
                <a16:creationId xmlns:a16="http://schemas.microsoft.com/office/drawing/2014/main" id="{3A376A26-B8A8-425A-B764-D618E33844F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99259277"/>
              </p:ext>
            </p:extLst>
          </p:nvPr>
        </p:nvGraphicFramePr>
        <p:xfrm>
          <a:off x="6595199" y="386492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3134286765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1-Female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3" name="圖表 2">
            <a:extLst>
              <a:ext uri="{FF2B5EF4-FFF2-40B4-BE49-F238E27FC236}">
                <a16:creationId xmlns:a16="http://schemas.microsoft.com/office/drawing/2014/main" id="{00E272BD-44BD-4471-8622-51A40A27303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43006687"/>
              </p:ext>
            </p:extLst>
          </p:nvPr>
        </p:nvGraphicFramePr>
        <p:xfrm>
          <a:off x="93000" y="134076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圖表 3">
            <a:extLst>
              <a:ext uri="{FF2B5EF4-FFF2-40B4-BE49-F238E27FC236}">
                <a16:creationId xmlns:a16="http://schemas.microsoft.com/office/drawing/2014/main" id="{D02D920B-0669-490D-AA63-4C0C6C8EE45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83891778"/>
              </p:ext>
            </p:extLst>
          </p:nvPr>
        </p:nvGraphicFramePr>
        <p:xfrm>
          <a:off x="3333000" y="134076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" name="圖表 5">
            <a:extLst>
              <a:ext uri="{FF2B5EF4-FFF2-40B4-BE49-F238E27FC236}">
                <a16:creationId xmlns:a16="http://schemas.microsoft.com/office/drawing/2014/main" id="{4CF1D341-AED7-4D0B-BCEC-9C775CD42A2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94738643"/>
              </p:ext>
            </p:extLst>
          </p:nvPr>
        </p:nvGraphicFramePr>
        <p:xfrm>
          <a:off x="6573000" y="134076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圖表 6">
            <a:extLst>
              <a:ext uri="{FF2B5EF4-FFF2-40B4-BE49-F238E27FC236}">
                <a16:creationId xmlns:a16="http://schemas.microsoft.com/office/drawing/2014/main" id="{92989214-1EC8-4A22-AC65-C94D4279B2B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32783462"/>
              </p:ext>
            </p:extLst>
          </p:nvPr>
        </p:nvGraphicFramePr>
        <p:xfrm>
          <a:off x="93000" y="3918294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8" name="圖表 7">
            <a:extLst>
              <a:ext uri="{FF2B5EF4-FFF2-40B4-BE49-F238E27FC236}">
                <a16:creationId xmlns:a16="http://schemas.microsoft.com/office/drawing/2014/main" id="{6B2AC25E-5550-4982-8EC4-E709E1A1CE4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86148106"/>
              </p:ext>
            </p:extLst>
          </p:nvPr>
        </p:nvGraphicFramePr>
        <p:xfrm>
          <a:off x="3334096" y="3918294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9" name="圖表 8">
            <a:extLst>
              <a:ext uri="{FF2B5EF4-FFF2-40B4-BE49-F238E27FC236}">
                <a16:creationId xmlns:a16="http://schemas.microsoft.com/office/drawing/2014/main" id="{DC43C076-550E-4172-BF52-C296B301346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428233"/>
              </p:ext>
            </p:extLst>
          </p:nvPr>
        </p:nvGraphicFramePr>
        <p:xfrm>
          <a:off x="6573000" y="3918294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3501403208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1-Female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5" name="圖表 4">
            <a:extLst>
              <a:ext uri="{FF2B5EF4-FFF2-40B4-BE49-F238E27FC236}">
                <a16:creationId xmlns:a16="http://schemas.microsoft.com/office/drawing/2014/main" id="{25320BA5-F577-4812-BD6A-D9232259A52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57017904"/>
              </p:ext>
            </p:extLst>
          </p:nvPr>
        </p:nvGraphicFramePr>
        <p:xfrm>
          <a:off x="2667000" y="2057400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805270049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Test-SH-Class 1-Female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3" name="圖表 2">
            <a:extLst>
              <a:ext uri="{FF2B5EF4-FFF2-40B4-BE49-F238E27FC236}">
                <a16:creationId xmlns:a16="http://schemas.microsoft.com/office/drawing/2014/main" id="{65B9B5B1-455B-43AF-BAF0-A6EE11348BF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74557923"/>
              </p:ext>
            </p:extLst>
          </p:nvPr>
        </p:nvGraphicFramePr>
        <p:xfrm>
          <a:off x="126814" y="213673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圖表 3">
            <a:extLst>
              <a:ext uri="{FF2B5EF4-FFF2-40B4-BE49-F238E27FC236}">
                <a16:creationId xmlns:a16="http://schemas.microsoft.com/office/drawing/2014/main" id="{C643CA0F-2A5D-4864-B44C-B2EF9DC17BD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9669758"/>
              </p:ext>
            </p:extLst>
          </p:nvPr>
        </p:nvGraphicFramePr>
        <p:xfrm>
          <a:off x="3366814" y="213673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" name="圖表 5">
            <a:extLst>
              <a:ext uri="{FF2B5EF4-FFF2-40B4-BE49-F238E27FC236}">
                <a16:creationId xmlns:a16="http://schemas.microsoft.com/office/drawing/2014/main" id="{811C82B8-B4EA-4F10-9A9E-70219170CB2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41920858"/>
              </p:ext>
            </p:extLst>
          </p:nvPr>
        </p:nvGraphicFramePr>
        <p:xfrm>
          <a:off x="6609544" y="213673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050827195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2-Male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3" name="圖表 2">
            <a:extLst>
              <a:ext uri="{FF2B5EF4-FFF2-40B4-BE49-F238E27FC236}">
                <a16:creationId xmlns:a16="http://schemas.microsoft.com/office/drawing/2014/main" id="{C1202582-82C2-4E91-9BAB-7133F7A6BC5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73917768"/>
              </p:ext>
            </p:extLst>
          </p:nvPr>
        </p:nvGraphicFramePr>
        <p:xfrm>
          <a:off x="128464" y="1313023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圖表 3">
            <a:extLst>
              <a:ext uri="{FF2B5EF4-FFF2-40B4-BE49-F238E27FC236}">
                <a16:creationId xmlns:a16="http://schemas.microsoft.com/office/drawing/2014/main" id="{D209AA3F-6634-4EAA-B621-0A4F654D7A9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4614321"/>
              </p:ext>
            </p:extLst>
          </p:nvPr>
        </p:nvGraphicFramePr>
        <p:xfrm>
          <a:off x="3368464" y="1313023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" name="圖表 5">
            <a:extLst>
              <a:ext uri="{FF2B5EF4-FFF2-40B4-BE49-F238E27FC236}">
                <a16:creationId xmlns:a16="http://schemas.microsoft.com/office/drawing/2014/main" id="{76369E3A-6D4D-4FA8-AE59-167BFCBE39C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80759377"/>
              </p:ext>
            </p:extLst>
          </p:nvPr>
        </p:nvGraphicFramePr>
        <p:xfrm>
          <a:off x="6608464" y="1313023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圖表 6">
            <a:extLst>
              <a:ext uri="{FF2B5EF4-FFF2-40B4-BE49-F238E27FC236}">
                <a16:creationId xmlns:a16="http://schemas.microsoft.com/office/drawing/2014/main" id="{7B352F24-9C69-4EBC-ADF4-97615FB1C76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65310017"/>
              </p:ext>
            </p:extLst>
          </p:nvPr>
        </p:nvGraphicFramePr>
        <p:xfrm>
          <a:off x="128464" y="393693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8" name="圖表 7">
            <a:extLst>
              <a:ext uri="{FF2B5EF4-FFF2-40B4-BE49-F238E27FC236}">
                <a16:creationId xmlns:a16="http://schemas.microsoft.com/office/drawing/2014/main" id="{B63B7B50-A506-46C4-8AF3-21FC27B45A1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4129335"/>
              </p:ext>
            </p:extLst>
          </p:nvPr>
        </p:nvGraphicFramePr>
        <p:xfrm>
          <a:off x="3368464" y="393693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0" name="圖表 9">
            <a:extLst>
              <a:ext uri="{FF2B5EF4-FFF2-40B4-BE49-F238E27FC236}">
                <a16:creationId xmlns:a16="http://schemas.microsoft.com/office/drawing/2014/main" id="{F830E85D-0352-4513-B1DC-8AFE736F3D5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88216500"/>
              </p:ext>
            </p:extLst>
          </p:nvPr>
        </p:nvGraphicFramePr>
        <p:xfrm>
          <a:off x="6608464" y="393693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481797983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2-Male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5" name="圖表 4">
            <a:extLst>
              <a:ext uri="{FF2B5EF4-FFF2-40B4-BE49-F238E27FC236}">
                <a16:creationId xmlns:a16="http://schemas.microsoft.com/office/drawing/2014/main" id="{0F426FD5-84E9-42C1-962D-A3A233A5F7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00242820"/>
              </p:ext>
            </p:extLst>
          </p:nvPr>
        </p:nvGraphicFramePr>
        <p:xfrm>
          <a:off x="416496" y="2331689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圖表 10">
            <a:extLst>
              <a:ext uri="{FF2B5EF4-FFF2-40B4-BE49-F238E27FC236}">
                <a16:creationId xmlns:a16="http://schemas.microsoft.com/office/drawing/2014/main" id="{FC317D34-EECE-4C17-B1C9-34A2961F0E8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44757510"/>
              </p:ext>
            </p:extLst>
          </p:nvPr>
        </p:nvGraphicFramePr>
        <p:xfrm>
          <a:off x="4988496" y="2327001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983599148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Test-SH-Class 2-Male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3" name="圖表 2">
            <a:extLst>
              <a:ext uri="{FF2B5EF4-FFF2-40B4-BE49-F238E27FC236}">
                <a16:creationId xmlns:a16="http://schemas.microsoft.com/office/drawing/2014/main" id="{36B26607-CD5B-490F-8FFD-97485FFCFD3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66548165"/>
              </p:ext>
            </p:extLst>
          </p:nvPr>
        </p:nvGraphicFramePr>
        <p:xfrm>
          <a:off x="3369544" y="134076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圖表 3">
            <a:extLst>
              <a:ext uri="{FF2B5EF4-FFF2-40B4-BE49-F238E27FC236}">
                <a16:creationId xmlns:a16="http://schemas.microsoft.com/office/drawing/2014/main" id="{1395D1B7-9768-4E3B-8BE9-D01F96D3676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2810351"/>
              </p:ext>
            </p:extLst>
          </p:nvPr>
        </p:nvGraphicFramePr>
        <p:xfrm>
          <a:off x="6609544" y="134076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" name="圖表 5">
            <a:extLst>
              <a:ext uri="{FF2B5EF4-FFF2-40B4-BE49-F238E27FC236}">
                <a16:creationId xmlns:a16="http://schemas.microsoft.com/office/drawing/2014/main" id="{B22094D1-3A23-4526-8CBF-83117CAB934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19675495"/>
              </p:ext>
            </p:extLst>
          </p:nvPr>
        </p:nvGraphicFramePr>
        <p:xfrm>
          <a:off x="128959" y="3915723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圖表 6">
            <a:extLst>
              <a:ext uri="{FF2B5EF4-FFF2-40B4-BE49-F238E27FC236}">
                <a16:creationId xmlns:a16="http://schemas.microsoft.com/office/drawing/2014/main" id="{E08C7F49-01E1-440E-8BF9-FB5291649FE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29510190"/>
              </p:ext>
            </p:extLst>
          </p:nvPr>
        </p:nvGraphicFramePr>
        <p:xfrm>
          <a:off x="128959" y="134076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809799764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2-Female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3" name="圖表 2">
            <a:extLst>
              <a:ext uri="{FF2B5EF4-FFF2-40B4-BE49-F238E27FC236}">
                <a16:creationId xmlns:a16="http://schemas.microsoft.com/office/drawing/2014/main" id="{019F30F5-762D-4D85-B114-261835F24CF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94410295"/>
              </p:ext>
            </p:extLst>
          </p:nvPr>
        </p:nvGraphicFramePr>
        <p:xfrm>
          <a:off x="129544" y="1268760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圖表 3">
            <a:extLst>
              <a:ext uri="{FF2B5EF4-FFF2-40B4-BE49-F238E27FC236}">
                <a16:creationId xmlns:a16="http://schemas.microsoft.com/office/drawing/2014/main" id="{705976DC-80E9-4460-A8F4-8995FFD4EA9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84972570"/>
              </p:ext>
            </p:extLst>
          </p:nvPr>
        </p:nvGraphicFramePr>
        <p:xfrm>
          <a:off x="3369544" y="1268760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" name="圖表 5">
            <a:extLst>
              <a:ext uri="{FF2B5EF4-FFF2-40B4-BE49-F238E27FC236}">
                <a16:creationId xmlns:a16="http://schemas.microsoft.com/office/drawing/2014/main" id="{DE8420FF-51B7-4884-881E-68D7B84473C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635455"/>
              </p:ext>
            </p:extLst>
          </p:nvPr>
        </p:nvGraphicFramePr>
        <p:xfrm>
          <a:off x="6609544" y="1268760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圖表 6">
            <a:extLst>
              <a:ext uri="{FF2B5EF4-FFF2-40B4-BE49-F238E27FC236}">
                <a16:creationId xmlns:a16="http://schemas.microsoft.com/office/drawing/2014/main" id="{248B0323-806A-4D33-B405-7BC524DBBAE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07869253"/>
              </p:ext>
            </p:extLst>
          </p:nvPr>
        </p:nvGraphicFramePr>
        <p:xfrm>
          <a:off x="129544" y="3854924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8" name="圖表 7">
            <a:extLst>
              <a:ext uri="{FF2B5EF4-FFF2-40B4-BE49-F238E27FC236}">
                <a16:creationId xmlns:a16="http://schemas.microsoft.com/office/drawing/2014/main" id="{628C626E-4B80-43C2-BDB3-B3874EDECE5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13590464"/>
              </p:ext>
            </p:extLst>
          </p:nvPr>
        </p:nvGraphicFramePr>
        <p:xfrm>
          <a:off x="3369544" y="3854924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0" name="圖表 9">
            <a:extLst>
              <a:ext uri="{FF2B5EF4-FFF2-40B4-BE49-F238E27FC236}">
                <a16:creationId xmlns:a16="http://schemas.microsoft.com/office/drawing/2014/main" id="{F1BB0162-1A1D-4B3A-A628-A400E2BE02B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46952408"/>
              </p:ext>
            </p:extLst>
          </p:nvPr>
        </p:nvGraphicFramePr>
        <p:xfrm>
          <a:off x="6609544" y="3854924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427327599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去反光</a:t>
            </a: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Samsung</a:t>
            </a: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只有眼瞼</a:t>
            </a: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Test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E2DA9949-6268-F25B-4E50-79FA4282A3BC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2185598" y="1417638"/>
            <a:ext cx="5534803" cy="4672126"/>
          </a:xfrm>
          <a:prstGeom prst="rect">
            <a:avLst/>
          </a:prstGeom>
        </p:spPr>
      </p:pic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2-Female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5" name="圖表 4">
            <a:extLst>
              <a:ext uri="{FF2B5EF4-FFF2-40B4-BE49-F238E27FC236}">
                <a16:creationId xmlns:a16="http://schemas.microsoft.com/office/drawing/2014/main" id="{E973AA6F-90B0-45FE-8C9D-8A722B1BC58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82800188"/>
              </p:ext>
            </p:extLst>
          </p:nvPr>
        </p:nvGraphicFramePr>
        <p:xfrm>
          <a:off x="128464" y="1413592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圖表 10">
            <a:extLst>
              <a:ext uri="{FF2B5EF4-FFF2-40B4-BE49-F238E27FC236}">
                <a16:creationId xmlns:a16="http://schemas.microsoft.com/office/drawing/2014/main" id="{C5643A42-E8F8-4018-8AE0-4FEA09C1230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5395915"/>
              </p:ext>
            </p:extLst>
          </p:nvPr>
        </p:nvGraphicFramePr>
        <p:xfrm>
          <a:off x="3368464" y="1413592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2" name="圖表 11">
            <a:extLst>
              <a:ext uri="{FF2B5EF4-FFF2-40B4-BE49-F238E27FC236}">
                <a16:creationId xmlns:a16="http://schemas.microsoft.com/office/drawing/2014/main" id="{178134F7-6566-483A-B694-51BAF2A758F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0059087"/>
              </p:ext>
            </p:extLst>
          </p:nvPr>
        </p:nvGraphicFramePr>
        <p:xfrm>
          <a:off x="6608464" y="1413592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3" name="圖表 12">
            <a:extLst>
              <a:ext uri="{FF2B5EF4-FFF2-40B4-BE49-F238E27FC236}">
                <a16:creationId xmlns:a16="http://schemas.microsoft.com/office/drawing/2014/main" id="{2385FE85-D68D-4493-BE0D-865E8181E31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04160016"/>
              </p:ext>
            </p:extLst>
          </p:nvPr>
        </p:nvGraphicFramePr>
        <p:xfrm>
          <a:off x="128464" y="4022137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904604708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Test-SH-Class 2-Female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5" name="圖表 4">
            <a:extLst>
              <a:ext uri="{FF2B5EF4-FFF2-40B4-BE49-F238E27FC236}">
                <a16:creationId xmlns:a16="http://schemas.microsoft.com/office/drawing/2014/main" id="{0FDCAE6D-49AB-42C5-B2A8-2E75EC7C7B7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81214041"/>
              </p:ext>
            </p:extLst>
          </p:nvPr>
        </p:nvGraphicFramePr>
        <p:xfrm>
          <a:off x="128464" y="1268760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圖表 7">
            <a:extLst>
              <a:ext uri="{FF2B5EF4-FFF2-40B4-BE49-F238E27FC236}">
                <a16:creationId xmlns:a16="http://schemas.microsoft.com/office/drawing/2014/main" id="{73D76E1E-54E7-4B22-A7FB-6FE3AE5929C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11547115"/>
              </p:ext>
            </p:extLst>
          </p:nvPr>
        </p:nvGraphicFramePr>
        <p:xfrm>
          <a:off x="3368464" y="1271687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9" name="圖表 8">
            <a:extLst>
              <a:ext uri="{FF2B5EF4-FFF2-40B4-BE49-F238E27FC236}">
                <a16:creationId xmlns:a16="http://schemas.microsoft.com/office/drawing/2014/main" id="{A16A9AA8-5DB0-493B-86BC-524C9A98DB7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60538647"/>
              </p:ext>
            </p:extLst>
          </p:nvPr>
        </p:nvGraphicFramePr>
        <p:xfrm>
          <a:off x="6608464" y="1268760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0" name="圖表 9">
            <a:extLst>
              <a:ext uri="{FF2B5EF4-FFF2-40B4-BE49-F238E27FC236}">
                <a16:creationId xmlns:a16="http://schemas.microsoft.com/office/drawing/2014/main" id="{4DA52845-9E94-4410-B7A2-9CFF051216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7247597"/>
              </p:ext>
            </p:extLst>
          </p:nvPr>
        </p:nvGraphicFramePr>
        <p:xfrm>
          <a:off x="128464" y="3901351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137403756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3-Male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3" name="圖表 2">
            <a:extLst>
              <a:ext uri="{FF2B5EF4-FFF2-40B4-BE49-F238E27FC236}">
                <a16:creationId xmlns:a16="http://schemas.microsoft.com/office/drawing/2014/main" id="{653A9A82-2F31-44FA-A78A-2B5EBF8E24F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92877647"/>
              </p:ext>
            </p:extLst>
          </p:nvPr>
        </p:nvGraphicFramePr>
        <p:xfrm>
          <a:off x="129544" y="134076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圖表 3">
            <a:extLst>
              <a:ext uri="{FF2B5EF4-FFF2-40B4-BE49-F238E27FC236}">
                <a16:creationId xmlns:a16="http://schemas.microsoft.com/office/drawing/2014/main" id="{24F0F238-116D-452B-A725-5397A2F8E44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14284811"/>
              </p:ext>
            </p:extLst>
          </p:nvPr>
        </p:nvGraphicFramePr>
        <p:xfrm>
          <a:off x="3369544" y="134076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" name="圖表 5">
            <a:extLst>
              <a:ext uri="{FF2B5EF4-FFF2-40B4-BE49-F238E27FC236}">
                <a16:creationId xmlns:a16="http://schemas.microsoft.com/office/drawing/2014/main" id="{389D557B-4597-41D1-B6A0-B7BB77E779E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35798623"/>
              </p:ext>
            </p:extLst>
          </p:nvPr>
        </p:nvGraphicFramePr>
        <p:xfrm>
          <a:off x="6597931" y="134076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圖表 6">
            <a:extLst>
              <a:ext uri="{FF2B5EF4-FFF2-40B4-BE49-F238E27FC236}">
                <a16:creationId xmlns:a16="http://schemas.microsoft.com/office/drawing/2014/main" id="{51370077-7A58-4B2A-A735-9A7729B482D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48851247"/>
              </p:ext>
            </p:extLst>
          </p:nvPr>
        </p:nvGraphicFramePr>
        <p:xfrm>
          <a:off x="129544" y="3909190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1" name="圖表 10">
            <a:extLst>
              <a:ext uri="{FF2B5EF4-FFF2-40B4-BE49-F238E27FC236}">
                <a16:creationId xmlns:a16="http://schemas.microsoft.com/office/drawing/2014/main" id="{3A01078A-BEF8-469B-BBB5-58BFCCCF7E1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16329353"/>
              </p:ext>
            </p:extLst>
          </p:nvPr>
        </p:nvGraphicFramePr>
        <p:xfrm>
          <a:off x="3369544" y="3909190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2" name="圖表 11">
            <a:extLst>
              <a:ext uri="{FF2B5EF4-FFF2-40B4-BE49-F238E27FC236}">
                <a16:creationId xmlns:a16="http://schemas.microsoft.com/office/drawing/2014/main" id="{E5922DB6-15EA-45E0-995B-A5E2B9E092D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99518971"/>
              </p:ext>
            </p:extLst>
          </p:nvPr>
        </p:nvGraphicFramePr>
        <p:xfrm>
          <a:off x="6609544" y="3909190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3951749332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3-Male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5" name="圖表 4">
            <a:extLst>
              <a:ext uri="{FF2B5EF4-FFF2-40B4-BE49-F238E27FC236}">
                <a16:creationId xmlns:a16="http://schemas.microsoft.com/office/drawing/2014/main" id="{F15467F6-51D5-4016-B30C-D384F817CE1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19829840"/>
              </p:ext>
            </p:extLst>
          </p:nvPr>
        </p:nvGraphicFramePr>
        <p:xfrm>
          <a:off x="93000" y="1332254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圖表 7">
            <a:extLst>
              <a:ext uri="{FF2B5EF4-FFF2-40B4-BE49-F238E27FC236}">
                <a16:creationId xmlns:a16="http://schemas.microsoft.com/office/drawing/2014/main" id="{B009E33E-0B4B-4FB1-84E3-044F97E99A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95227688"/>
              </p:ext>
            </p:extLst>
          </p:nvPr>
        </p:nvGraphicFramePr>
        <p:xfrm>
          <a:off x="3333000" y="1332254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9" name="圖表 8">
            <a:extLst>
              <a:ext uri="{FF2B5EF4-FFF2-40B4-BE49-F238E27FC236}">
                <a16:creationId xmlns:a16="http://schemas.microsoft.com/office/drawing/2014/main" id="{E34E04F4-76CC-4FB6-960E-2D672DD9E4F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34122658"/>
              </p:ext>
            </p:extLst>
          </p:nvPr>
        </p:nvGraphicFramePr>
        <p:xfrm>
          <a:off x="6573000" y="1332254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0" name="圖表 9">
            <a:extLst>
              <a:ext uri="{FF2B5EF4-FFF2-40B4-BE49-F238E27FC236}">
                <a16:creationId xmlns:a16="http://schemas.microsoft.com/office/drawing/2014/main" id="{7694E44B-C2E8-4939-847A-75E632F39F5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22009267"/>
              </p:ext>
            </p:extLst>
          </p:nvPr>
        </p:nvGraphicFramePr>
        <p:xfrm>
          <a:off x="93000" y="393305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" name="圖表 12">
            <a:extLst>
              <a:ext uri="{FF2B5EF4-FFF2-40B4-BE49-F238E27FC236}">
                <a16:creationId xmlns:a16="http://schemas.microsoft.com/office/drawing/2014/main" id="{725D5212-5450-41AB-87B1-DC2F56F61FD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43946261"/>
              </p:ext>
            </p:extLst>
          </p:nvPr>
        </p:nvGraphicFramePr>
        <p:xfrm>
          <a:off x="3333000" y="393305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4" name="圖表 13">
            <a:extLst>
              <a:ext uri="{FF2B5EF4-FFF2-40B4-BE49-F238E27FC236}">
                <a16:creationId xmlns:a16="http://schemas.microsoft.com/office/drawing/2014/main" id="{2D839BD5-F9DA-4961-AEF8-73E085C8AA9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0190215"/>
              </p:ext>
            </p:extLst>
          </p:nvPr>
        </p:nvGraphicFramePr>
        <p:xfrm>
          <a:off x="6573000" y="393305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446610034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3-Male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3" name="圖表 2">
            <a:extLst>
              <a:ext uri="{FF2B5EF4-FFF2-40B4-BE49-F238E27FC236}">
                <a16:creationId xmlns:a16="http://schemas.microsoft.com/office/drawing/2014/main" id="{3A5AB5D3-8DA7-45DF-8B8B-499373C257E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53917540"/>
              </p:ext>
            </p:extLst>
          </p:nvPr>
        </p:nvGraphicFramePr>
        <p:xfrm>
          <a:off x="2667000" y="2057400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979390363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Test-SH-Class 3-Male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4" name="圖表 3">
            <a:extLst>
              <a:ext uri="{FF2B5EF4-FFF2-40B4-BE49-F238E27FC236}">
                <a16:creationId xmlns:a16="http://schemas.microsoft.com/office/drawing/2014/main" id="{0CBAFE41-D97D-453F-892C-E146D5EA742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21806866"/>
              </p:ext>
            </p:extLst>
          </p:nvPr>
        </p:nvGraphicFramePr>
        <p:xfrm>
          <a:off x="93000" y="134290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圖表 4">
            <a:extLst>
              <a:ext uri="{FF2B5EF4-FFF2-40B4-BE49-F238E27FC236}">
                <a16:creationId xmlns:a16="http://schemas.microsoft.com/office/drawing/2014/main" id="{B1F3C963-A60C-4B54-8325-AA46177E227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30551981"/>
              </p:ext>
            </p:extLst>
          </p:nvPr>
        </p:nvGraphicFramePr>
        <p:xfrm>
          <a:off x="3333000" y="134290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" name="圖表 5">
            <a:extLst>
              <a:ext uri="{FF2B5EF4-FFF2-40B4-BE49-F238E27FC236}">
                <a16:creationId xmlns:a16="http://schemas.microsoft.com/office/drawing/2014/main" id="{4E728D39-1368-4B53-B8C9-9A38DD68170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9215913"/>
              </p:ext>
            </p:extLst>
          </p:nvPr>
        </p:nvGraphicFramePr>
        <p:xfrm>
          <a:off x="6573000" y="134290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圖表 6">
            <a:extLst>
              <a:ext uri="{FF2B5EF4-FFF2-40B4-BE49-F238E27FC236}">
                <a16:creationId xmlns:a16="http://schemas.microsoft.com/office/drawing/2014/main" id="{9E8D7897-CCBC-460F-B94F-1D863754A55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2691541"/>
              </p:ext>
            </p:extLst>
          </p:nvPr>
        </p:nvGraphicFramePr>
        <p:xfrm>
          <a:off x="93000" y="393305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8" name="圖表 7">
            <a:extLst>
              <a:ext uri="{FF2B5EF4-FFF2-40B4-BE49-F238E27FC236}">
                <a16:creationId xmlns:a16="http://schemas.microsoft.com/office/drawing/2014/main" id="{6F0535BC-27E1-45AA-9898-AA47012EA00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02609904"/>
              </p:ext>
            </p:extLst>
          </p:nvPr>
        </p:nvGraphicFramePr>
        <p:xfrm>
          <a:off x="3333000" y="393305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9" name="圖表 8">
            <a:extLst>
              <a:ext uri="{FF2B5EF4-FFF2-40B4-BE49-F238E27FC236}">
                <a16:creationId xmlns:a16="http://schemas.microsoft.com/office/drawing/2014/main" id="{7EBB3E02-3FDA-4CEE-8A4D-F4EB8D84B75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38857127"/>
              </p:ext>
            </p:extLst>
          </p:nvPr>
        </p:nvGraphicFramePr>
        <p:xfrm>
          <a:off x="6573000" y="393305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2983599439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3-Female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4" name="圖表 3">
            <a:extLst>
              <a:ext uri="{FF2B5EF4-FFF2-40B4-BE49-F238E27FC236}">
                <a16:creationId xmlns:a16="http://schemas.microsoft.com/office/drawing/2014/main" id="{7C4A4A56-B408-402E-B846-E06C43497AF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33767817"/>
              </p:ext>
            </p:extLst>
          </p:nvPr>
        </p:nvGraphicFramePr>
        <p:xfrm>
          <a:off x="93000" y="1268760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圖表 4">
            <a:extLst>
              <a:ext uri="{FF2B5EF4-FFF2-40B4-BE49-F238E27FC236}">
                <a16:creationId xmlns:a16="http://schemas.microsoft.com/office/drawing/2014/main" id="{E480F491-EE8A-4137-BAFF-F42E8951335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67647440"/>
              </p:ext>
            </p:extLst>
          </p:nvPr>
        </p:nvGraphicFramePr>
        <p:xfrm>
          <a:off x="3333000" y="1268760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" name="圖表 5">
            <a:extLst>
              <a:ext uri="{FF2B5EF4-FFF2-40B4-BE49-F238E27FC236}">
                <a16:creationId xmlns:a16="http://schemas.microsoft.com/office/drawing/2014/main" id="{107F8D55-55E7-48B4-9BDB-1BCE9B86A00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46829507"/>
              </p:ext>
            </p:extLst>
          </p:nvPr>
        </p:nvGraphicFramePr>
        <p:xfrm>
          <a:off x="6573000" y="1268760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圖表 6">
            <a:extLst>
              <a:ext uri="{FF2B5EF4-FFF2-40B4-BE49-F238E27FC236}">
                <a16:creationId xmlns:a16="http://schemas.microsoft.com/office/drawing/2014/main" id="{4DBED363-502D-46D4-84D9-907D774AB16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53116729"/>
              </p:ext>
            </p:extLst>
          </p:nvPr>
        </p:nvGraphicFramePr>
        <p:xfrm>
          <a:off x="93000" y="3875282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8" name="圖表 7">
            <a:extLst>
              <a:ext uri="{FF2B5EF4-FFF2-40B4-BE49-F238E27FC236}">
                <a16:creationId xmlns:a16="http://schemas.microsoft.com/office/drawing/2014/main" id="{D5AF219C-28E4-432A-88DB-89E9F1CE25E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5118279"/>
              </p:ext>
            </p:extLst>
          </p:nvPr>
        </p:nvGraphicFramePr>
        <p:xfrm>
          <a:off x="3333000" y="3875282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9" name="圖表 8">
            <a:extLst>
              <a:ext uri="{FF2B5EF4-FFF2-40B4-BE49-F238E27FC236}">
                <a16:creationId xmlns:a16="http://schemas.microsoft.com/office/drawing/2014/main" id="{118BA64B-A810-45DC-BB23-243EA33DFB4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76798542"/>
              </p:ext>
            </p:extLst>
          </p:nvPr>
        </p:nvGraphicFramePr>
        <p:xfrm>
          <a:off x="6573000" y="3875282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55118067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3-Female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3" name="圖表 2">
            <a:extLst>
              <a:ext uri="{FF2B5EF4-FFF2-40B4-BE49-F238E27FC236}">
                <a16:creationId xmlns:a16="http://schemas.microsoft.com/office/drawing/2014/main" id="{BE5A3AA7-E750-41FB-A638-6ABCAB317FF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12877637"/>
              </p:ext>
            </p:extLst>
          </p:nvPr>
        </p:nvGraphicFramePr>
        <p:xfrm>
          <a:off x="93000" y="131404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0" name="圖表 9">
            <a:extLst>
              <a:ext uri="{FF2B5EF4-FFF2-40B4-BE49-F238E27FC236}">
                <a16:creationId xmlns:a16="http://schemas.microsoft.com/office/drawing/2014/main" id="{23F566C1-939F-4C69-8978-88D0B27DC64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24301145"/>
              </p:ext>
            </p:extLst>
          </p:nvPr>
        </p:nvGraphicFramePr>
        <p:xfrm>
          <a:off x="3333000" y="131404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1" name="圖表 10">
            <a:extLst>
              <a:ext uri="{FF2B5EF4-FFF2-40B4-BE49-F238E27FC236}">
                <a16:creationId xmlns:a16="http://schemas.microsoft.com/office/drawing/2014/main" id="{A0362DBC-06ED-48F4-B2B1-A41EE20CC23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34273718"/>
              </p:ext>
            </p:extLst>
          </p:nvPr>
        </p:nvGraphicFramePr>
        <p:xfrm>
          <a:off x="6573000" y="131404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2" name="圖表 11">
            <a:extLst>
              <a:ext uri="{FF2B5EF4-FFF2-40B4-BE49-F238E27FC236}">
                <a16:creationId xmlns:a16="http://schemas.microsoft.com/office/drawing/2014/main" id="{303FC003-026F-4195-B138-E5691B008DD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15452273"/>
              </p:ext>
            </p:extLst>
          </p:nvPr>
        </p:nvGraphicFramePr>
        <p:xfrm>
          <a:off x="93000" y="393305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" name="圖表 12">
            <a:extLst>
              <a:ext uri="{FF2B5EF4-FFF2-40B4-BE49-F238E27FC236}">
                <a16:creationId xmlns:a16="http://schemas.microsoft.com/office/drawing/2014/main" id="{F649363E-BEA0-48CE-805D-C8807C26031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04558179"/>
              </p:ext>
            </p:extLst>
          </p:nvPr>
        </p:nvGraphicFramePr>
        <p:xfrm>
          <a:off x="3333000" y="3933056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3114535884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Test-SH-Class 3-Female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4" name="圖表 3">
            <a:extLst>
              <a:ext uri="{FF2B5EF4-FFF2-40B4-BE49-F238E27FC236}">
                <a16:creationId xmlns:a16="http://schemas.microsoft.com/office/drawing/2014/main" id="{1CDC00D3-19EA-4D94-9D25-E4EA713045E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96389881"/>
              </p:ext>
            </p:extLst>
          </p:nvPr>
        </p:nvGraphicFramePr>
        <p:xfrm>
          <a:off x="83959" y="1272640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圖表 4">
            <a:extLst>
              <a:ext uri="{FF2B5EF4-FFF2-40B4-BE49-F238E27FC236}">
                <a16:creationId xmlns:a16="http://schemas.microsoft.com/office/drawing/2014/main" id="{B4847EDD-52FC-44C4-8924-FA9737E7780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63176404"/>
              </p:ext>
            </p:extLst>
          </p:nvPr>
        </p:nvGraphicFramePr>
        <p:xfrm>
          <a:off x="3323958" y="1272640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" name="圖表 5">
            <a:extLst>
              <a:ext uri="{FF2B5EF4-FFF2-40B4-BE49-F238E27FC236}">
                <a16:creationId xmlns:a16="http://schemas.microsoft.com/office/drawing/2014/main" id="{F106EAA5-84AA-4180-B58D-329AF576939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58342630"/>
              </p:ext>
            </p:extLst>
          </p:nvPr>
        </p:nvGraphicFramePr>
        <p:xfrm>
          <a:off x="6553893" y="1272640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圖表 6">
            <a:extLst>
              <a:ext uri="{FF2B5EF4-FFF2-40B4-BE49-F238E27FC236}">
                <a16:creationId xmlns:a16="http://schemas.microsoft.com/office/drawing/2014/main" id="{A45FE44F-D2D2-429A-9FAE-783AA1BB058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32338868"/>
              </p:ext>
            </p:extLst>
          </p:nvPr>
        </p:nvGraphicFramePr>
        <p:xfrm>
          <a:off x="88065" y="386104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8" name="圖表 7">
            <a:extLst>
              <a:ext uri="{FF2B5EF4-FFF2-40B4-BE49-F238E27FC236}">
                <a16:creationId xmlns:a16="http://schemas.microsoft.com/office/drawing/2014/main" id="{21AE32D0-A53B-484A-9D65-FAE846A0506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85796586"/>
              </p:ext>
            </p:extLst>
          </p:nvPr>
        </p:nvGraphicFramePr>
        <p:xfrm>
          <a:off x="3333000" y="3861048"/>
          <a:ext cx="3240000" cy="251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4042885736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0910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36227581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App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3-Male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3" name="圖表 2">
            <a:extLst>
              <a:ext uri="{FF2B5EF4-FFF2-40B4-BE49-F238E27FC236}">
                <a16:creationId xmlns:a16="http://schemas.microsoft.com/office/drawing/2014/main" id="{DD77370F-B7A5-060E-736F-686C4B2F43D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24255828"/>
              </p:ext>
            </p:extLst>
          </p:nvPr>
        </p:nvGraphicFramePr>
        <p:xfrm>
          <a:off x="2561463" y="4011960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9" name="圖表 8">
            <a:extLst>
              <a:ext uri="{FF2B5EF4-FFF2-40B4-BE49-F238E27FC236}">
                <a16:creationId xmlns:a16="http://schemas.microsoft.com/office/drawing/2014/main" id="{31A1AE7E-C154-47BA-971F-F1DD88794B0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51062803"/>
              </p:ext>
            </p:extLst>
          </p:nvPr>
        </p:nvGraphicFramePr>
        <p:xfrm>
          <a:off x="200472" y="1268760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0" name="圖表 9">
            <a:extLst>
              <a:ext uri="{FF2B5EF4-FFF2-40B4-BE49-F238E27FC236}">
                <a16:creationId xmlns:a16="http://schemas.microsoft.com/office/drawing/2014/main" id="{638408EF-C6A4-475A-9BB2-10D366866E6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0484497"/>
              </p:ext>
            </p:extLst>
          </p:nvPr>
        </p:nvGraphicFramePr>
        <p:xfrm>
          <a:off x="4874674" y="1268760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266862830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Test-SH-Class 3-Male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4" name="圖表 3">
            <a:extLst>
              <a:ext uri="{FF2B5EF4-FFF2-40B4-BE49-F238E27FC236}">
                <a16:creationId xmlns:a16="http://schemas.microsoft.com/office/drawing/2014/main" id="{7E0DFF52-474F-4D3E-A475-853A08AA642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24706001"/>
              </p:ext>
            </p:extLst>
          </p:nvPr>
        </p:nvGraphicFramePr>
        <p:xfrm>
          <a:off x="5313040" y="1328429"/>
          <a:ext cx="4013398" cy="24783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圖表 4">
            <a:extLst>
              <a:ext uri="{FF2B5EF4-FFF2-40B4-BE49-F238E27FC236}">
                <a16:creationId xmlns:a16="http://schemas.microsoft.com/office/drawing/2014/main" id="{FD972D88-D4C0-40B4-A0E6-E79465060F8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37629240"/>
              </p:ext>
            </p:extLst>
          </p:nvPr>
        </p:nvGraphicFramePr>
        <p:xfrm>
          <a:off x="672460" y="4109729"/>
          <a:ext cx="4013398" cy="24783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" name="圖表 5">
            <a:extLst>
              <a:ext uri="{FF2B5EF4-FFF2-40B4-BE49-F238E27FC236}">
                <a16:creationId xmlns:a16="http://schemas.microsoft.com/office/drawing/2014/main" id="{7B49E612-5908-4A4D-8CBF-1BE9CCCB207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55599045"/>
              </p:ext>
            </p:extLst>
          </p:nvPr>
        </p:nvGraphicFramePr>
        <p:xfrm>
          <a:off x="5328280" y="4140209"/>
          <a:ext cx="4013398" cy="24783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圖表 6">
            <a:extLst>
              <a:ext uri="{FF2B5EF4-FFF2-40B4-BE49-F238E27FC236}">
                <a16:creationId xmlns:a16="http://schemas.microsoft.com/office/drawing/2014/main" id="{F781D53C-FDCC-ABAE-C173-DA927C06839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06321091"/>
              </p:ext>
            </p:extLst>
          </p:nvPr>
        </p:nvGraphicFramePr>
        <p:xfrm>
          <a:off x="695320" y="1313189"/>
          <a:ext cx="4013398" cy="24783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290323725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2-Male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4" name="圖表 3">
            <a:extLst>
              <a:ext uri="{FF2B5EF4-FFF2-40B4-BE49-F238E27FC236}">
                <a16:creationId xmlns:a16="http://schemas.microsoft.com/office/drawing/2014/main" id="{39CF38F0-558C-B46B-7FA2-F35D9A48E43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4949574"/>
              </p:ext>
            </p:extLst>
          </p:nvPr>
        </p:nvGraphicFramePr>
        <p:xfrm>
          <a:off x="5582022" y="4195128"/>
          <a:ext cx="3725366" cy="22036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圖表 4">
            <a:extLst>
              <a:ext uri="{FF2B5EF4-FFF2-40B4-BE49-F238E27FC236}">
                <a16:creationId xmlns:a16="http://schemas.microsoft.com/office/drawing/2014/main" id="{BF3F4763-0E0B-41D8-9348-1F185D9AD7E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54967891"/>
              </p:ext>
            </p:extLst>
          </p:nvPr>
        </p:nvGraphicFramePr>
        <p:xfrm>
          <a:off x="945252" y="4191318"/>
          <a:ext cx="3725366" cy="22036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" name="圖表 5">
            <a:extLst>
              <a:ext uri="{FF2B5EF4-FFF2-40B4-BE49-F238E27FC236}">
                <a16:creationId xmlns:a16="http://schemas.microsoft.com/office/drawing/2014/main" id="{10A563F7-9C78-86FF-7FC2-6F007371DEF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17428599"/>
              </p:ext>
            </p:extLst>
          </p:nvPr>
        </p:nvGraphicFramePr>
        <p:xfrm>
          <a:off x="968112" y="1394778"/>
          <a:ext cx="3725366" cy="22036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圖表 6">
            <a:extLst>
              <a:ext uri="{FF2B5EF4-FFF2-40B4-BE49-F238E27FC236}">
                <a16:creationId xmlns:a16="http://schemas.microsoft.com/office/drawing/2014/main" id="{DDC046B6-5CA0-914F-621D-4631CB49252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3777315"/>
              </p:ext>
            </p:extLst>
          </p:nvPr>
        </p:nvGraphicFramePr>
        <p:xfrm>
          <a:off x="5601072" y="1417638"/>
          <a:ext cx="3725366" cy="22036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751131301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Test-SH-Class 2-Male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4" name="圖表 3">
            <a:extLst>
              <a:ext uri="{FF2B5EF4-FFF2-40B4-BE49-F238E27FC236}">
                <a16:creationId xmlns:a16="http://schemas.microsoft.com/office/drawing/2014/main" id="{A2C187CC-C752-F713-00A0-208878913C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68744262"/>
              </p:ext>
            </p:extLst>
          </p:nvPr>
        </p:nvGraphicFramePr>
        <p:xfrm>
          <a:off x="2874158" y="4046250"/>
          <a:ext cx="4259520" cy="25031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圖表 4">
            <a:extLst>
              <a:ext uri="{FF2B5EF4-FFF2-40B4-BE49-F238E27FC236}">
                <a16:creationId xmlns:a16="http://schemas.microsoft.com/office/drawing/2014/main" id="{4AF2EAB0-644F-49BD-9698-CF875059711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56708397"/>
              </p:ext>
            </p:extLst>
          </p:nvPr>
        </p:nvGraphicFramePr>
        <p:xfrm>
          <a:off x="477668" y="1276380"/>
          <a:ext cx="4259520" cy="25031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" name="圖表 5">
            <a:extLst>
              <a:ext uri="{FF2B5EF4-FFF2-40B4-BE49-F238E27FC236}">
                <a16:creationId xmlns:a16="http://schemas.microsoft.com/office/drawing/2014/main" id="{6D505CBD-CD0B-4732-8C35-1175B51FDC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1726152"/>
              </p:ext>
            </p:extLst>
          </p:nvPr>
        </p:nvGraphicFramePr>
        <p:xfrm>
          <a:off x="5171588" y="1268760"/>
          <a:ext cx="4259520" cy="25031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834242535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1-Male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3" name="圖表 2">
            <a:extLst>
              <a:ext uri="{FF2B5EF4-FFF2-40B4-BE49-F238E27FC236}">
                <a16:creationId xmlns:a16="http://schemas.microsoft.com/office/drawing/2014/main" id="{FC117752-6F69-58EF-2902-9FA67B0E906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70472174"/>
              </p:ext>
            </p:extLst>
          </p:nvPr>
        </p:nvGraphicFramePr>
        <p:xfrm>
          <a:off x="5241032" y="1378636"/>
          <a:ext cx="4280475" cy="24139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圖表 7">
            <a:extLst>
              <a:ext uri="{FF2B5EF4-FFF2-40B4-BE49-F238E27FC236}">
                <a16:creationId xmlns:a16="http://schemas.microsoft.com/office/drawing/2014/main" id="{DC69B606-CD12-4C2B-AB77-80198542982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90090646"/>
              </p:ext>
            </p:extLst>
          </p:nvPr>
        </p:nvGraphicFramePr>
        <p:xfrm>
          <a:off x="589022" y="1374826"/>
          <a:ext cx="4280475" cy="24139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9" name="圖表 8">
            <a:extLst>
              <a:ext uri="{FF2B5EF4-FFF2-40B4-BE49-F238E27FC236}">
                <a16:creationId xmlns:a16="http://schemas.microsoft.com/office/drawing/2014/main" id="{9258BD12-940F-4D83-B17A-3457B3CADDC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15882689"/>
              </p:ext>
            </p:extLst>
          </p:nvPr>
        </p:nvGraphicFramePr>
        <p:xfrm>
          <a:off x="2897882" y="4194226"/>
          <a:ext cx="4280475" cy="24139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043783566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Test-SH-Class 1-Male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3" name="圖表 2">
            <a:extLst>
              <a:ext uri="{FF2B5EF4-FFF2-40B4-BE49-F238E27FC236}">
                <a16:creationId xmlns:a16="http://schemas.microsoft.com/office/drawing/2014/main" id="{39BDC1D0-F38A-ED32-D7C9-95C651DBB66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47728923"/>
              </p:ext>
            </p:extLst>
          </p:nvPr>
        </p:nvGraphicFramePr>
        <p:xfrm>
          <a:off x="619502" y="1264950"/>
          <a:ext cx="4087311" cy="24349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圖表 7">
            <a:extLst>
              <a:ext uri="{FF2B5EF4-FFF2-40B4-BE49-F238E27FC236}">
                <a16:creationId xmlns:a16="http://schemas.microsoft.com/office/drawing/2014/main" id="{71C0CBB5-773B-48E4-B238-F00A2D4D6E9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4192686"/>
              </p:ext>
            </p:extLst>
          </p:nvPr>
        </p:nvGraphicFramePr>
        <p:xfrm>
          <a:off x="5241032" y="1268760"/>
          <a:ext cx="4087311" cy="24349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9" name="圖表 8">
            <a:extLst>
              <a:ext uri="{FF2B5EF4-FFF2-40B4-BE49-F238E27FC236}">
                <a16:creationId xmlns:a16="http://schemas.microsoft.com/office/drawing/2014/main" id="{8567D820-440D-4414-A9BE-E51FC535BDF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71114053"/>
              </p:ext>
            </p:extLst>
          </p:nvPr>
        </p:nvGraphicFramePr>
        <p:xfrm>
          <a:off x="630932" y="4042440"/>
          <a:ext cx="4087311" cy="24349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0" name="圖表 9">
            <a:extLst>
              <a:ext uri="{FF2B5EF4-FFF2-40B4-BE49-F238E27FC236}">
                <a16:creationId xmlns:a16="http://schemas.microsoft.com/office/drawing/2014/main" id="{D749974C-3797-4BB3-A41E-F584E8FD6C0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31326820"/>
              </p:ext>
            </p:extLst>
          </p:nvPr>
        </p:nvGraphicFramePr>
        <p:xfrm>
          <a:off x="5256272" y="4042440"/>
          <a:ext cx="4087311" cy="24349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444023231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0-Male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3" name="圖表 2">
            <a:extLst>
              <a:ext uri="{FF2B5EF4-FFF2-40B4-BE49-F238E27FC236}">
                <a16:creationId xmlns:a16="http://schemas.microsoft.com/office/drawing/2014/main" id="{8ECF72AE-6A64-358D-82C1-58CD190F0BD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75816133"/>
              </p:ext>
            </p:extLst>
          </p:nvPr>
        </p:nvGraphicFramePr>
        <p:xfrm>
          <a:off x="635589" y="1309203"/>
          <a:ext cx="4161224" cy="25012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圖表 7">
            <a:extLst>
              <a:ext uri="{FF2B5EF4-FFF2-40B4-BE49-F238E27FC236}">
                <a16:creationId xmlns:a16="http://schemas.microsoft.com/office/drawing/2014/main" id="{BE979243-B476-4BC2-81F1-E8AD55B68D9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2640290"/>
              </p:ext>
            </p:extLst>
          </p:nvPr>
        </p:nvGraphicFramePr>
        <p:xfrm>
          <a:off x="5238069" y="1316823"/>
          <a:ext cx="4161224" cy="25012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9" name="圖表 8">
            <a:extLst>
              <a:ext uri="{FF2B5EF4-FFF2-40B4-BE49-F238E27FC236}">
                <a16:creationId xmlns:a16="http://schemas.microsoft.com/office/drawing/2014/main" id="{0917210F-22B3-4656-B96A-30292C35827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2369325"/>
              </p:ext>
            </p:extLst>
          </p:nvPr>
        </p:nvGraphicFramePr>
        <p:xfrm>
          <a:off x="3020649" y="4090503"/>
          <a:ext cx="4161224" cy="25012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4233582878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Test-SH-Class 0-Male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3" name="圖表 2">
            <a:extLst>
              <a:ext uri="{FF2B5EF4-FFF2-40B4-BE49-F238E27FC236}">
                <a16:creationId xmlns:a16="http://schemas.microsoft.com/office/drawing/2014/main" id="{D82932C0-6DAC-2241-5E52-2426E1926EE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84973390"/>
              </p:ext>
            </p:extLst>
          </p:nvPr>
        </p:nvGraphicFramePr>
        <p:xfrm>
          <a:off x="332987" y="2055495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圖表 7">
            <a:extLst>
              <a:ext uri="{FF2B5EF4-FFF2-40B4-BE49-F238E27FC236}">
                <a16:creationId xmlns:a16="http://schemas.microsoft.com/office/drawing/2014/main" id="{40B08D6E-A472-4AA6-86C5-649817712BE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45508498"/>
              </p:ext>
            </p:extLst>
          </p:nvPr>
        </p:nvGraphicFramePr>
        <p:xfrm>
          <a:off x="4981575" y="2055495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412301210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3-Female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4" name="圖表 3">
            <a:extLst>
              <a:ext uri="{FF2B5EF4-FFF2-40B4-BE49-F238E27FC236}">
                <a16:creationId xmlns:a16="http://schemas.microsoft.com/office/drawing/2014/main" id="{7427685E-9AE8-F8E6-71F3-AE0FA0ED9EB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43420932"/>
              </p:ext>
            </p:extLst>
          </p:nvPr>
        </p:nvGraphicFramePr>
        <p:xfrm>
          <a:off x="337185" y="2051685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圖表 4">
            <a:extLst>
              <a:ext uri="{FF2B5EF4-FFF2-40B4-BE49-F238E27FC236}">
                <a16:creationId xmlns:a16="http://schemas.microsoft.com/office/drawing/2014/main" id="{D94E8B82-B60E-4FBA-9BD3-9AAAAF628B9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0101565"/>
              </p:ext>
            </p:extLst>
          </p:nvPr>
        </p:nvGraphicFramePr>
        <p:xfrm>
          <a:off x="4996815" y="2063115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677427015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Test-SH-Class 3-Female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3" name="圖表 2">
            <a:extLst>
              <a:ext uri="{FF2B5EF4-FFF2-40B4-BE49-F238E27FC236}">
                <a16:creationId xmlns:a16="http://schemas.microsoft.com/office/drawing/2014/main" id="{78C5093A-DE54-7270-2AA0-2FE36305C89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24297997"/>
              </p:ext>
            </p:extLst>
          </p:nvPr>
        </p:nvGraphicFramePr>
        <p:xfrm>
          <a:off x="340995" y="2063115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圖表 7">
            <a:extLst>
              <a:ext uri="{FF2B5EF4-FFF2-40B4-BE49-F238E27FC236}">
                <a16:creationId xmlns:a16="http://schemas.microsoft.com/office/drawing/2014/main" id="{CF2D7D5C-CB9A-42C7-82D9-241E2F300B6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150706"/>
              </p:ext>
            </p:extLst>
          </p:nvPr>
        </p:nvGraphicFramePr>
        <p:xfrm>
          <a:off x="4993005" y="2051685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89409476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/>
          <a:srcRect l="2408" t="2243" r="1288" b="1320"/>
          <a:stretch>
            <a:fillRect/>
          </a:stretch>
        </p:blipFill>
        <p:spPr bwMode="auto">
          <a:xfrm>
            <a:off x="1640632" y="332656"/>
            <a:ext cx="2880320" cy="6192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169024" y="332656"/>
            <a:ext cx="2924175" cy="6173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2-Female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3" name="圖表 2">
            <a:extLst>
              <a:ext uri="{FF2B5EF4-FFF2-40B4-BE49-F238E27FC236}">
                <a16:creationId xmlns:a16="http://schemas.microsoft.com/office/drawing/2014/main" id="{2D4089A4-D50C-B765-9FDD-8112A8F8BC1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88316403"/>
              </p:ext>
            </p:extLst>
          </p:nvPr>
        </p:nvGraphicFramePr>
        <p:xfrm>
          <a:off x="5248394" y="1268760"/>
          <a:ext cx="4299525" cy="25012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圖表 7">
            <a:extLst>
              <a:ext uri="{FF2B5EF4-FFF2-40B4-BE49-F238E27FC236}">
                <a16:creationId xmlns:a16="http://schemas.microsoft.com/office/drawing/2014/main" id="{E5D56DBE-1C76-4B6E-85A9-6EA46D396FC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51948820"/>
              </p:ext>
            </p:extLst>
          </p:nvPr>
        </p:nvGraphicFramePr>
        <p:xfrm>
          <a:off x="634484" y="1264950"/>
          <a:ext cx="4299525" cy="25012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9" name="圖表 8">
            <a:extLst>
              <a:ext uri="{FF2B5EF4-FFF2-40B4-BE49-F238E27FC236}">
                <a16:creationId xmlns:a16="http://schemas.microsoft.com/office/drawing/2014/main" id="{373AA924-7758-450B-A4F4-9EF15327F17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19473286"/>
              </p:ext>
            </p:extLst>
          </p:nvPr>
        </p:nvGraphicFramePr>
        <p:xfrm>
          <a:off x="2803237" y="3933056"/>
          <a:ext cx="4299525" cy="25012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4151217682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Test-SH-Class 2-Female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3" name="圖表 2">
            <a:extLst>
              <a:ext uri="{FF2B5EF4-FFF2-40B4-BE49-F238E27FC236}">
                <a16:creationId xmlns:a16="http://schemas.microsoft.com/office/drawing/2014/main" id="{657AF14A-50C9-540C-F6F1-EDDC37611EE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25363638"/>
              </p:ext>
            </p:extLst>
          </p:nvPr>
        </p:nvGraphicFramePr>
        <p:xfrm>
          <a:off x="352425" y="2059305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7" name="圖表 6">
            <a:extLst>
              <a:ext uri="{FF2B5EF4-FFF2-40B4-BE49-F238E27FC236}">
                <a16:creationId xmlns:a16="http://schemas.microsoft.com/office/drawing/2014/main" id="{A680C833-9701-48CD-8861-0C3876A6438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62392568"/>
              </p:ext>
            </p:extLst>
          </p:nvPr>
        </p:nvGraphicFramePr>
        <p:xfrm>
          <a:off x="4981575" y="2055495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786040903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1-Female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4" name="圖表 3">
            <a:extLst>
              <a:ext uri="{FF2B5EF4-FFF2-40B4-BE49-F238E27FC236}">
                <a16:creationId xmlns:a16="http://schemas.microsoft.com/office/drawing/2014/main" id="{AD14C522-3015-7849-8399-7B226309B52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86837049"/>
              </p:ext>
            </p:extLst>
          </p:nvPr>
        </p:nvGraphicFramePr>
        <p:xfrm>
          <a:off x="363855" y="2055495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圖表 4">
            <a:extLst>
              <a:ext uri="{FF2B5EF4-FFF2-40B4-BE49-F238E27FC236}">
                <a16:creationId xmlns:a16="http://schemas.microsoft.com/office/drawing/2014/main" id="{623208B4-539A-47A2-8402-CFA326B93E4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39479322"/>
              </p:ext>
            </p:extLst>
          </p:nvPr>
        </p:nvGraphicFramePr>
        <p:xfrm>
          <a:off x="4970145" y="2059305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926015892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Test-SH-Class 1-Female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4" name="圖表 3">
            <a:extLst>
              <a:ext uri="{FF2B5EF4-FFF2-40B4-BE49-F238E27FC236}">
                <a16:creationId xmlns:a16="http://schemas.microsoft.com/office/drawing/2014/main" id="{DFDBF3ED-B1E9-A542-5FA3-B9E66625BB7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85297102"/>
              </p:ext>
            </p:extLst>
          </p:nvPr>
        </p:nvGraphicFramePr>
        <p:xfrm>
          <a:off x="352425" y="2055495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圖表 4">
            <a:extLst>
              <a:ext uri="{FF2B5EF4-FFF2-40B4-BE49-F238E27FC236}">
                <a16:creationId xmlns:a16="http://schemas.microsoft.com/office/drawing/2014/main" id="{B7AE8C4B-66EE-4877-B9D2-6D8F24702E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10309908"/>
              </p:ext>
            </p:extLst>
          </p:nvPr>
        </p:nvGraphicFramePr>
        <p:xfrm>
          <a:off x="4981575" y="2059305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552994049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Train-SH-Class 0-Female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4" name="圖表 3">
            <a:extLst>
              <a:ext uri="{FF2B5EF4-FFF2-40B4-BE49-F238E27FC236}">
                <a16:creationId xmlns:a16="http://schemas.microsoft.com/office/drawing/2014/main" id="{66BE6119-6DD4-8C50-5CD0-D8016AA896B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63208397"/>
              </p:ext>
            </p:extLst>
          </p:nvPr>
        </p:nvGraphicFramePr>
        <p:xfrm>
          <a:off x="614626" y="1402843"/>
          <a:ext cx="4176464" cy="25534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圖表 4">
            <a:extLst>
              <a:ext uri="{FF2B5EF4-FFF2-40B4-BE49-F238E27FC236}">
                <a16:creationId xmlns:a16="http://schemas.microsoft.com/office/drawing/2014/main" id="{6691531E-3A8E-49F7-91BA-59D67848200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47824573"/>
              </p:ext>
            </p:extLst>
          </p:nvPr>
        </p:nvGraphicFramePr>
        <p:xfrm>
          <a:off x="5243776" y="1414273"/>
          <a:ext cx="4176464" cy="25534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" name="圖表 5">
            <a:extLst>
              <a:ext uri="{FF2B5EF4-FFF2-40B4-BE49-F238E27FC236}">
                <a16:creationId xmlns:a16="http://schemas.microsoft.com/office/drawing/2014/main" id="{0F80FECE-4200-4954-B09E-D0F1F582590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91450004"/>
              </p:ext>
            </p:extLst>
          </p:nvPr>
        </p:nvGraphicFramePr>
        <p:xfrm>
          <a:off x="2896816" y="4210813"/>
          <a:ext cx="4176464" cy="25534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69347565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Test-SH-Class 0-Female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graphicFrame>
        <p:nvGraphicFramePr>
          <p:cNvPr id="7" name="圖表 6">
            <a:extLst>
              <a:ext uri="{FF2B5EF4-FFF2-40B4-BE49-F238E27FC236}">
                <a16:creationId xmlns:a16="http://schemas.microsoft.com/office/drawing/2014/main" id="{C0B13023-7CEE-52FE-2EA2-6ECE390D83D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89471698"/>
              </p:ext>
            </p:extLst>
          </p:nvPr>
        </p:nvGraphicFramePr>
        <p:xfrm>
          <a:off x="733038" y="1136174"/>
          <a:ext cx="4208467" cy="25694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9" name="圖表 8">
            <a:extLst>
              <a:ext uri="{FF2B5EF4-FFF2-40B4-BE49-F238E27FC236}">
                <a16:creationId xmlns:a16="http://schemas.microsoft.com/office/drawing/2014/main" id="{67F9CB24-0894-426B-9730-C5DC6D61BDA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34750861"/>
              </p:ext>
            </p:extLst>
          </p:nvPr>
        </p:nvGraphicFramePr>
        <p:xfrm>
          <a:off x="5385048" y="1124744"/>
          <a:ext cx="4208467" cy="25694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0" name="圖表 9">
            <a:extLst>
              <a:ext uri="{FF2B5EF4-FFF2-40B4-BE49-F238E27FC236}">
                <a16:creationId xmlns:a16="http://schemas.microsoft.com/office/drawing/2014/main" id="{D2318519-8B06-493B-877B-3223619FED8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89312149"/>
              </p:ext>
            </p:extLst>
          </p:nvPr>
        </p:nvGraphicFramePr>
        <p:xfrm>
          <a:off x="744468" y="3921284"/>
          <a:ext cx="4208467" cy="25694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1" name="圖表 10">
            <a:extLst>
              <a:ext uri="{FF2B5EF4-FFF2-40B4-BE49-F238E27FC236}">
                <a16:creationId xmlns:a16="http://schemas.microsoft.com/office/drawing/2014/main" id="{BF010CF3-DEE3-44E5-ABD0-B7D396A83F6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57202081"/>
              </p:ext>
            </p:extLst>
          </p:nvPr>
        </p:nvGraphicFramePr>
        <p:xfrm>
          <a:off x="5385048" y="3936524"/>
          <a:ext cx="4208467" cy="25694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57053594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60512" y="633611"/>
            <a:ext cx="8964612" cy="2219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60512" y="3230622"/>
            <a:ext cx="8955038" cy="27906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print"/>
          <a:srcRect l="2698" t="3780" r="2860" b="1723"/>
          <a:stretch>
            <a:fillRect/>
          </a:stretch>
        </p:blipFill>
        <p:spPr bwMode="auto">
          <a:xfrm>
            <a:off x="1424608" y="836712"/>
            <a:ext cx="2808000" cy="540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 cstate="print"/>
          <a:srcRect t="10353" r="856" b="3368"/>
          <a:stretch>
            <a:fillRect/>
          </a:stretch>
        </p:blipFill>
        <p:spPr bwMode="auto">
          <a:xfrm>
            <a:off x="5097016" y="836712"/>
            <a:ext cx="2908597" cy="540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0618</a:t>
            </a: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黃疸貧血交接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模型</a:t>
            </a: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MWPPG001~63</a:t>
            </a: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貧血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模型黃疸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未去反光</a:t>
            </a: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76536" y="1844824"/>
            <a:ext cx="8426202" cy="4264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未去反光</a:t>
            </a:r>
          </a:p>
        </p:txBody>
      </p:sp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008784" y="1556792"/>
            <a:ext cx="3811008" cy="45091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去反光</a:t>
            </a: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92560" y="1772816"/>
            <a:ext cx="8094042" cy="39871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去反光</a:t>
            </a: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080792" y="1484784"/>
            <a:ext cx="3888432" cy="48175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0625</a:t>
            </a: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黃疸貧血交接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zh-TW" dirty="0" err="1">
                <a:latin typeface="標楷體" pitchFamily="65" charset="-120"/>
                <a:ea typeface="標楷體" pitchFamily="65" charset="-120"/>
              </a:rPr>
              <a:t>Unet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標記眼白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928664" y="1556792"/>
            <a:ext cx="6348520" cy="3154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5" name="文字方塊 4"/>
          <p:cNvSpPr txBox="1"/>
          <p:nvPr/>
        </p:nvSpPr>
        <p:spPr>
          <a:xfrm>
            <a:off x="1856656" y="4869160"/>
            <a:ext cx="66247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使用</a:t>
            </a:r>
            <a:r>
              <a:rPr lang="en-US" altLang="zh-TW" dirty="0">
                <a:latin typeface="Times New Roman" pitchFamily="18" charset="0"/>
                <a:ea typeface="標楷體" pitchFamily="65" charset="-120"/>
                <a:cs typeface="Times New Roman" pitchFamily="18" charset="0"/>
              </a:rPr>
              <a:t>GIMP</a:t>
            </a: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標記眼白部分，標記完後改編號將其加入資料集訓練。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訓練結果</a:t>
            </a:r>
          </a:p>
        </p:txBody>
      </p:sp>
      <p:pic>
        <p:nvPicPr>
          <p:cNvPr id="2050" name="Picture 2" descr="C:\Users\ASUS\Desktop\Figure_3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504728" y="1700808"/>
            <a:ext cx="5472608" cy="4105198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訓練結果</a:t>
            </a:r>
          </a:p>
        </p:txBody>
      </p:sp>
      <p:pic>
        <p:nvPicPr>
          <p:cNvPr id="2051" name="Picture 3" descr="C:\Users\ASUS\Desktop\Figure_4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424608" y="1556792"/>
            <a:ext cx="7636198" cy="4479622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未去反光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72480" y="1556792"/>
            <a:ext cx="9478962" cy="4514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0702</a:t>
            </a: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黃疸貧血交接</a:t>
            </a:r>
          </a:p>
        </p:txBody>
      </p:sp>
    </p:spTree>
    <p:extLst>
      <p:ext uri="{BB962C8B-B14F-4D97-AF65-F5344CB8AC3E}">
        <p14:creationId xmlns:p14="http://schemas.microsoft.com/office/powerpoint/2010/main" val="278438423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App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86162784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圖片 2">
            <a:extLst>
              <a:ext uri="{FF2B5EF4-FFF2-40B4-BE49-F238E27FC236}">
                <a16:creationId xmlns:a16="http://schemas.microsoft.com/office/drawing/2014/main" id="{0AF50621-B2C5-FA5A-D60F-E84C688BDC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71386" y="562373"/>
            <a:ext cx="3006226" cy="5733256"/>
          </a:xfrm>
          <a:prstGeom prst="rect">
            <a:avLst/>
          </a:prstGeom>
        </p:spPr>
      </p:pic>
      <p:pic>
        <p:nvPicPr>
          <p:cNvPr id="5" name="圖片 4">
            <a:extLst>
              <a:ext uri="{FF2B5EF4-FFF2-40B4-BE49-F238E27FC236}">
                <a16:creationId xmlns:a16="http://schemas.microsoft.com/office/drawing/2014/main" id="{7FAE2FC5-1C90-002E-E9A2-ED95D2CB2D4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41032" y="562372"/>
            <a:ext cx="3006226" cy="5733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82724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0716</a:t>
            </a: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交接</a:t>
            </a:r>
          </a:p>
        </p:txBody>
      </p:sp>
    </p:spTree>
    <p:extLst>
      <p:ext uri="{BB962C8B-B14F-4D97-AF65-F5344CB8AC3E}">
        <p14:creationId xmlns:p14="http://schemas.microsoft.com/office/powerpoint/2010/main" val="341633533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PPG</a:t>
            </a: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模型</a:t>
            </a: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-SH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53592067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GoogLeNet-SH-2Class-Male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E75A56C6-63B0-0AA9-202D-BAA0D78B632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990" y="1877377"/>
            <a:ext cx="4572010" cy="2743206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DCA6366A-A162-96A6-E079-7E87FA149AC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4328" y="1877377"/>
            <a:ext cx="4572009" cy="2743206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0C266165-BA19-0424-1E9D-9BEB1753FB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52600" y="4941168"/>
            <a:ext cx="2736304" cy="12534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651095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GoogLeNet-SH-2Class-Male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0F719783-867A-1289-CBE3-03C43F5821C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138" y="1417637"/>
            <a:ext cx="4404211" cy="3523369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A8E52BB5-F62C-8337-A473-64F91777D9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9511" y="1417638"/>
            <a:ext cx="4697826" cy="3523369"/>
          </a:xfrm>
          <a:prstGeom prst="rect">
            <a:avLst/>
          </a:prstGeom>
        </p:spPr>
      </p:pic>
      <p:pic>
        <p:nvPicPr>
          <p:cNvPr id="10" name="圖片 9">
            <a:extLst>
              <a:ext uri="{FF2B5EF4-FFF2-40B4-BE49-F238E27FC236}">
                <a16:creationId xmlns:a16="http://schemas.microsoft.com/office/drawing/2014/main" id="{7E05B375-FA3A-7AC7-850A-EB285D9E1FA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90372" y="5140945"/>
            <a:ext cx="4867954" cy="1600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309175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GoogLeNet-SH-2Class-Female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4DC9974F-3A62-F832-025E-778C7973B00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496" y="1628800"/>
            <a:ext cx="4572008" cy="2743205"/>
          </a:xfrm>
          <a:prstGeom prst="rect">
            <a:avLst/>
          </a:prstGeom>
        </p:spPr>
      </p:pic>
      <p:pic>
        <p:nvPicPr>
          <p:cNvPr id="9" name="圖片 8">
            <a:extLst>
              <a:ext uri="{FF2B5EF4-FFF2-40B4-BE49-F238E27FC236}">
                <a16:creationId xmlns:a16="http://schemas.microsoft.com/office/drawing/2014/main" id="{F87D66DE-498A-DDF7-3DC0-6D31D71585F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9504" y="1628801"/>
            <a:ext cx="4572008" cy="2743205"/>
          </a:xfrm>
          <a:prstGeom prst="rect">
            <a:avLst/>
          </a:prstGeom>
        </p:spPr>
      </p:pic>
      <p:pic>
        <p:nvPicPr>
          <p:cNvPr id="11" name="圖片 10">
            <a:extLst>
              <a:ext uri="{FF2B5EF4-FFF2-40B4-BE49-F238E27FC236}">
                <a16:creationId xmlns:a16="http://schemas.microsoft.com/office/drawing/2014/main" id="{5AB45BB9-1C05-0DF5-6E22-1F6DB44254F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80592" y="4869160"/>
            <a:ext cx="2626692" cy="11302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052192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GoogLeNet-SH-2Class-Female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4FAB5F5C-388F-FBC8-A93C-F28E1718AD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60712" y="4897202"/>
            <a:ext cx="4658375" cy="1686160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16EDA839-F241-4444-A122-DBE7DF77C6E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8699" y="1407598"/>
            <a:ext cx="4377688" cy="3283266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9A991395-ACB0-7A04-FF49-87A319A2147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488" y="1407598"/>
            <a:ext cx="4674211" cy="32832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377629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ResNet-SH-2Class-Male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DE2C38C4-A341-63DF-95FA-242AF315552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663" y="1877377"/>
            <a:ext cx="4572010" cy="2743206"/>
          </a:xfrm>
          <a:prstGeom prst="rect">
            <a:avLst/>
          </a:prstGeom>
        </p:spPr>
      </p:pic>
      <p:pic>
        <p:nvPicPr>
          <p:cNvPr id="9" name="圖片 8">
            <a:extLst>
              <a:ext uri="{FF2B5EF4-FFF2-40B4-BE49-F238E27FC236}">
                <a16:creationId xmlns:a16="http://schemas.microsoft.com/office/drawing/2014/main" id="{20C8DF07-E825-FA1D-298A-751601A2B56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1673" y="1877377"/>
            <a:ext cx="4570682" cy="2742409"/>
          </a:xfrm>
          <a:prstGeom prst="rect">
            <a:avLst/>
          </a:prstGeom>
        </p:spPr>
      </p:pic>
      <p:pic>
        <p:nvPicPr>
          <p:cNvPr id="11" name="圖片 10">
            <a:extLst>
              <a:ext uri="{FF2B5EF4-FFF2-40B4-BE49-F238E27FC236}">
                <a16:creationId xmlns:a16="http://schemas.microsoft.com/office/drawing/2014/main" id="{5C3757DF-6FB4-42C2-1E59-D79F78A074F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08584" y="4960406"/>
            <a:ext cx="2880320" cy="13847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794707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未去反光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60512" y="1772816"/>
            <a:ext cx="4208192" cy="44571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097016" y="2276872"/>
            <a:ext cx="4447949" cy="34297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ResNet-SH-2Class-Male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C95E29CE-042A-FE3C-5160-32D02EDF39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00" y="1417638"/>
            <a:ext cx="4217574" cy="3451522"/>
          </a:xfrm>
          <a:prstGeom prst="rect">
            <a:avLst/>
          </a:prstGeom>
        </p:spPr>
      </p:pic>
      <p:pic>
        <p:nvPicPr>
          <p:cNvPr id="7" name="圖片 6">
            <a:extLst>
              <a:ext uri="{FF2B5EF4-FFF2-40B4-BE49-F238E27FC236}">
                <a16:creationId xmlns:a16="http://schemas.microsoft.com/office/drawing/2014/main" id="{4DB7E6A9-E253-6EE8-4E8C-3A9F0F6E96F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8984" y="1432486"/>
            <a:ext cx="4740443" cy="3451522"/>
          </a:xfrm>
          <a:prstGeom prst="rect">
            <a:avLst/>
          </a:prstGeom>
        </p:spPr>
      </p:pic>
      <p:pic>
        <p:nvPicPr>
          <p:cNvPr id="11" name="圖片 10">
            <a:extLst>
              <a:ext uri="{FF2B5EF4-FFF2-40B4-BE49-F238E27FC236}">
                <a16:creationId xmlns:a16="http://schemas.microsoft.com/office/drawing/2014/main" id="{F6A56B6C-E80B-3CBE-2CE6-C8C45CDB883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75007" y="4988523"/>
            <a:ext cx="4867954" cy="17528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171806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ResNet-SH-2Class-Female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6B33C148-B57B-CE76-2CB1-81BC357243B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488" y="1844825"/>
            <a:ext cx="4601712" cy="2761028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74073C5D-48EC-7AEB-DFF0-D806B4A8B3D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46199" y="1844824"/>
            <a:ext cx="4601715" cy="2761029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BBC2C0F5-D503-147F-94F7-83DA870D10C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76008" y="4968213"/>
            <a:ext cx="2938671" cy="11927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041201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ResNet-SH-2Class-Female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700E5DF3-977E-D167-516F-F728EC8BC24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7801" y="1405875"/>
            <a:ext cx="4521703" cy="3391277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83682AFB-C960-49EA-C555-550DD24ECA2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6098" y="1405874"/>
            <a:ext cx="4521703" cy="3391277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3C2FF547-6576-CCC2-141D-5DD9A8F7D43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86510" y="4950418"/>
            <a:ext cx="4725059" cy="1790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435399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EfficientNet-SH-2Class-Male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424B7A3C-B804-E61A-D140-F0B6F67124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64568" y="5229200"/>
            <a:ext cx="2575777" cy="1143000"/>
          </a:xfrm>
          <a:prstGeom prst="rect">
            <a:avLst/>
          </a:prstGeom>
        </p:spPr>
      </p:pic>
      <p:pic>
        <p:nvPicPr>
          <p:cNvPr id="9" name="圖片 8">
            <a:extLst>
              <a:ext uri="{FF2B5EF4-FFF2-40B4-BE49-F238E27FC236}">
                <a16:creationId xmlns:a16="http://schemas.microsoft.com/office/drawing/2014/main" id="{B31BF11A-906B-3923-0AA6-DFAD32BE929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493" y="1951816"/>
            <a:ext cx="4572010" cy="2743206"/>
          </a:xfrm>
          <a:prstGeom prst="rect">
            <a:avLst/>
          </a:prstGeom>
        </p:spPr>
      </p:pic>
      <p:pic>
        <p:nvPicPr>
          <p:cNvPr id="11" name="圖片 10">
            <a:extLst>
              <a:ext uri="{FF2B5EF4-FFF2-40B4-BE49-F238E27FC236}">
                <a16:creationId xmlns:a16="http://schemas.microsoft.com/office/drawing/2014/main" id="{20CE87BD-8923-D8B7-4586-48E5E20BD9D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9503" y="1951816"/>
            <a:ext cx="4572009" cy="2743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772712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EfficientNet-SH-2Class-Male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B4191050-B9C8-DBFE-12CA-34E63D0BAE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05424" y="4954621"/>
            <a:ext cx="4791744" cy="1714739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CEE11F80-C3C2-D14B-FA1F-4ED97DD74FA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0512" y="1465462"/>
            <a:ext cx="4376936" cy="3331690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A6B26E5B-62A8-D054-5675-49CC8695324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7448" y="1465463"/>
            <a:ext cx="4376936" cy="33316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573895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EfficientNet-SH-2Class-Female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3EB9C863-FD74-0184-C1F8-A177BA2F96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488" y="1645523"/>
            <a:ext cx="4608512" cy="2765107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AB28D2AF-894C-481E-CAEA-7E2BE593FFA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2999" y="1650721"/>
            <a:ext cx="4599849" cy="2759909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5D0F0447-9C68-0245-AC53-7977F3E95A1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80592" y="4869160"/>
            <a:ext cx="2532364" cy="1216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544294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EfficientNet-SH-2Class-Female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845C74C7-3396-E4E2-56BF-8D12FA123B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99996" y="5085184"/>
            <a:ext cx="4706007" cy="1686160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48DDAC01-FA0C-157F-95B2-EB4233CEBA4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02" y="1412776"/>
            <a:ext cx="4713724" cy="3535293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91334133-D380-19AB-ABD4-A1700B57CDC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9793" y="1412777"/>
            <a:ext cx="4713724" cy="3535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485201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VGG16-SH-2Class-Male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19A71AFD-ACAF-00C4-B09B-2F6C36A8AB5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000" y="1493891"/>
            <a:ext cx="4752528" cy="2851516"/>
          </a:xfrm>
          <a:prstGeom prst="rect">
            <a:avLst/>
          </a:prstGeom>
        </p:spPr>
      </p:pic>
      <p:pic>
        <p:nvPicPr>
          <p:cNvPr id="7" name="圖片 6">
            <a:extLst>
              <a:ext uri="{FF2B5EF4-FFF2-40B4-BE49-F238E27FC236}">
                <a16:creationId xmlns:a16="http://schemas.microsoft.com/office/drawing/2014/main" id="{A4C8E21D-2889-9540-88A2-C30A6DD0385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472" y="1493891"/>
            <a:ext cx="4752528" cy="2851516"/>
          </a:xfrm>
          <a:prstGeom prst="rect">
            <a:avLst/>
          </a:prstGeom>
        </p:spPr>
      </p:pic>
      <p:pic>
        <p:nvPicPr>
          <p:cNvPr id="9" name="圖片 8">
            <a:extLst>
              <a:ext uri="{FF2B5EF4-FFF2-40B4-BE49-F238E27FC236}">
                <a16:creationId xmlns:a16="http://schemas.microsoft.com/office/drawing/2014/main" id="{01EE4885-36DD-7BD9-6A57-402FB95ACFF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12640" y="4869160"/>
            <a:ext cx="2483418" cy="11302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828158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VGG16-SH-2Class-Male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EDEC2701-8DE4-536A-CC7A-5BDFEFFBD7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97102" y="5003985"/>
            <a:ext cx="4715533" cy="1667108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A2AAACEC-5892-C114-53B3-283D80FE9B4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7800" y="1351868"/>
            <a:ext cx="4593712" cy="3445284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B45A5B06-6E3F-869C-5B90-8D9C9904BA6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088" y="1351868"/>
            <a:ext cx="4593712" cy="34452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770075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VGG16-SH-2Class-Female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D112CA14-5FC1-5A62-5707-56BE8D9CD7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64" y="1830123"/>
            <a:ext cx="4824536" cy="2894722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C3633701-6E43-4500-2A33-63D034B3EA1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000" y="1830123"/>
            <a:ext cx="4824536" cy="2894722"/>
          </a:xfrm>
          <a:prstGeom prst="rect">
            <a:avLst/>
          </a:prstGeom>
        </p:spPr>
      </p:pic>
      <p:pic>
        <p:nvPicPr>
          <p:cNvPr id="10" name="圖片 9">
            <a:extLst>
              <a:ext uri="{FF2B5EF4-FFF2-40B4-BE49-F238E27FC236}">
                <a16:creationId xmlns:a16="http://schemas.microsoft.com/office/drawing/2014/main" id="{B66D959D-AB73-1B8B-1250-37096833344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64568" y="5135544"/>
            <a:ext cx="2711086" cy="1229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761904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去反光</a:t>
            </a: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44488" y="1412776"/>
            <a:ext cx="9326562" cy="4514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VGG16-SH-2Class-Female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D0FFBC5B-CD11-BF01-91C3-D63404538FA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488" y="1412776"/>
            <a:ext cx="4663839" cy="3497879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692F0530-EEA6-7E66-B9DE-35AF9DBD6E6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8326" y="1412776"/>
            <a:ext cx="4663839" cy="3497879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E1BE31E2-CEEC-3B40-B9DF-4786AAA69C1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88639" y="5055715"/>
            <a:ext cx="4839375" cy="17623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9088782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VGG19-SH-2Class-Male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EA5170F1-076B-8DF6-9C37-86A4039542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4608" y="5015215"/>
            <a:ext cx="2851558" cy="1222097"/>
          </a:xfrm>
          <a:prstGeom prst="rect">
            <a:avLst/>
          </a:prstGeom>
        </p:spPr>
      </p:pic>
      <p:pic>
        <p:nvPicPr>
          <p:cNvPr id="7" name="圖片 6">
            <a:extLst>
              <a:ext uri="{FF2B5EF4-FFF2-40B4-BE49-F238E27FC236}">
                <a16:creationId xmlns:a16="http://schemas.microsoft.com/office/drawing/2014/main" id="{B8B52EB6-8860-E23A-7BF6-C6314A54647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018" y="1916832"/>
            <a:ext cx="4331982" cy="2599189"/>
          </a:xfrm>
          <a:prstGeom prst="rect">
            <a:avLst/>
          </a:prstGeom>
        </p:spPr>
      </p:pic>
      <p:pic>
        <p:nvPicPr>
          <p:cNvPr id="9" name="圖片 8">
            <a:extLst>
              <a:ext uri="{FF2B5EF4-FFF2-40B4-BE49-F238E27FC236}">
                <a16:creationId xmlns:a16="http://schemas.microsoft.com/office/drawing/2014/main" id="{CCD413B7-FC6A-2E3F-115D-091DD9B0665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000" y="1916832"/>
            <a:ext cx="4331982" cy="25991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028305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VGG19-SH-2Class-Male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4C8E1ADD-6969-B908-CFE2-D825093BF0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22670" y="4998050"/>
            <a:ext cx="4734586" cy="1743318"/>
          </a:xfrm>
          <a:prstGeom prst="rect">
            <a:avLst/>
          </a:prstGeom>
        </p:spPr>
      </p:pic>
      <p:pic>
        <p:nvPicPr>
          <p:cNvPr id="7" name="圖片 6">
            <a:extLst>
              <a:ext uri="{FF2B5EF4-FFF2-40B4-BE49-F238E27FC236}">
                <a16:creationId xmlns:a16="http://schemas.microsoft.com/office/drawing/2014/main" id="{D5FAABFC-B8C8-BC4D-3FCA-C4F4C8F57C1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8552" y="1340768"/>
            <a:ext cx="4664968" cy="3498726"/>
          </a:xfrm>
          <a:prstGeom prst="rect">
            <a:avLst/>
          </a:prstGeom>
        </p:spPr>
      </p:pic>
      <p:pic>
        <p:nvPicPr>
          <p:cNvPr id="9" name="圖片 8">
            <a:extLst>
              <a:ext uri="{FF2B5EF4-FFF2-40B4-BE49-F238E27FC236}">
                <a16:creationId xmlns:a16="http://schemas.microsoft.com/office/drawing/2014/main" id="{72C5057F-B176-6C1C-074D-AAE7B9E449A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584" y="1340768"/>
            <a:ext cx="4664968" cy="34987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0383441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VGG19-SH-2Class-Female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6B839233-BC68-371B-F0A9-9D5034FE82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8624" y="4869160"/>
            <a:ext cx="2664296" cy="1247834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96CF61FB-2291-5C10-F2C8-63BB9261AD8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000" y="1700808"/>
            <a:ext cx="4560505" cy="2736303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64C787D7-0526-B2E8-1DFF-6FA48693F59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2495" y="1700809"/>
            <a:ext cx="4560505" cy="27363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952086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VGG19-SH-2Class-Female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E70F6AEB-BC7D-2F01-0C03-5C0BE11E28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80792" y="1425774"/>
            <a:ext cx="6624736" cy="3515394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F2D47694-685B-C0CC-9266-652C8E18632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480" y="1417638"/>
            <a:ext cx="4658707" cy="3515394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D426D17B-3C95-B45C-3DF0-AED2716F083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57976" y="5042318"/>
            <a:ext cx="4725059" cy="17528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84449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C664CD89-A69D-D782-5948-AC01262A33B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zh-TW" dirty="0"/>
              <a:t>0722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08886838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D1F0496B-C4B5-8EEB-EC11-93F47C255F9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81037" y="1061298"/>
            <a:ext cx="3581909" cy="4600422"/>
          </a:xfrm>
        </p:spPr>
        <p:txBody>
          <a:bodyPr/>
          <a:lstStyle/>
          <a:p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運行白平衡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=&gt;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剪裁模型</a:t>
            </a: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=&gt;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回歸分析</a:t>
            </a:r>
          </a:p>
          <a:p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去除</a:t>
            </a:r>
            <a:r>
              <a:rPr lang="en-US" altLang="zh-TW" dirty="0" err="1">
                <a:latin typeface="標楷體" panose="03000509000000000000" pitchFamily="65" charset="-120"/>
                <a:ea typeface="標楷體" panose="03000509000000000000" pitchFamily="65" charset="-120"/>
              </a:rPr>
              <a:t>MobileNet</a:t>
            </a: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的部分</a:t>
            </a:r>
          </a:p>
          <a:p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記錄結果</a:t>
            </a:r>
          </a:p>
          <a:p>
            <a:endParaRPr lang="zh-TW" altLang="en-US" dirty="0"/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5BAA866E-1DFE-0419-67EF-53A439A09F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80650" y="1061297"/>
            <a:ext cx="4844313" cy="4600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212019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29130FC3-EBDA-94A7-589A-6DCE623A08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81038" y="1075724"/>
            <a:ext cx="2889451" cy="4585996"/>
          </a:xfrm>
        </p:spPr>
        <p:txBody>
          <a:bodyPr/>
          <a:lstStyle/>
          <a:p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只運行</a:t>
            </a:r>
            <a:r>
              <a:rPr lang="en-US" altLang="zh-TW" dirty="0" err="1">
                <a:latin typeface="標楷體" panose="03000509000000000000" pitchFamily="65" charset="-120"/>
                <a:ea typeface="標楷體" panose="03000509000000000000" pitchFamily="65" charset="-120"/>
              </a:rPr>
              <a:t>MobileNet</a:t>
            </a:r>
            <a:endParaRPr lang="en-US" altLang="zh-TW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記錄結果</a:t>
            </a: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91FAFC8C-2E83-7B41-09DD-3F65127BDD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55656" y="998605"/>
            <a:ext cx="4769307" cy="48607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5605597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29130FC3-EBDA-94A7-589A-6DCE623A08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81038" y="1075724"/>
            <a:ext cx="4050760" cy="4585996"/>
          </a:xfrm>
        </p:spPr>
        <p:txBody>
          <a:bodyPr>
            <a:normAutofit fontScale="92500" lnSpcReduction="20000"/>
          </a:bodyPr>
          <a:lstStyle/>
          <a:p>
            <a:pPr marL="0" indent="0">
              <a:buNone/>
            </a:pP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data={</a:t>
            </a:r>
          </a:p>
          <a:p>
            <a:pPr marL="0" indent="0">
              <a:buNone/>
            </a:pP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白平衡模型名稱</a:t>
            </a:r>
          </a:p>
          <a:p>
            <a:pPr marL="0" indent="0">
              <a:buNone/>
            </a:pP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眼瞼剪裁模型名稱</a:t>
            </a:r>
          </a:p>
          <a:p>
            <a:pPr marL="0" indent="0">
              <a:buNone/>
            </a:pP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眼白剪裁模型名稱</a:t>
            </a:r>
          </a:p>
          <a:p>
            <a:pPr marL="0" indent="0">
              <a:buNone/>
            </a:pP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貧血預測模型名稱</a:t>
            </a:r>
          </a:p>
          <a:p>
            <a:pPr marL="0" indent="0">
              <a:buNone/>
            </a:pP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黃疸遇刺模型名稱</a:t>
            </a:r>
          </a:p>
          <a:p>
            <a:pPr marL="0" indent="0">
              <a:buNone/>
            </a:pP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貧血數值</a:t>
            </a:r>
          </a:p>
          <a:p>
            <a:pPr marL="0" indent="0">
              <a:buNone/>
            </a:pP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黃疸數值</a:t>
            </a:r>
          </a:p>
          <a:p>
            <a:pPr marL="0" indent="0">
              <a:buNone/>
            </a:pPr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有無貧血</a:t>
            </a:r>
          </a:p>
          <a:p>
            <a:pPr marL="0" indent="0">
              <a:buNone/>
            </a:pP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}</a:t>
            </a:r>
            <a:endParaRPr lang="zh-TW" altLang="en-US" dirty="0"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66450520-AFC8-503A-17CA-2A43EBBE70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74204" y="1152495"/>
            <a:ext cx="3927881" cy="44468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9521528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29130FC3-EBDA-94A7-589A-6DCE623A08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81038" y="1075724"/>
            <a:ext cx="3819941" cy="4585996"/>
          </a:xfrm>
        </p:spPr>
        <p:txBody>
          <a:bodyPr/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data={</a:t>
            </a:r>
          </a:p>
          <a:p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模型名稱</a:t>
            </a:r>
          </a:p>
          <a:p>
            <a:r>
              <a:rPr lang="zh-TW" altLang="en-US" dirty="0">
                <a:latin typeface="標楷體" panose="03000509000000000000" pitchFamily="65" charset="-120"/>
                <a:ea typeface="標楷體" panose="03000509000000000000" pitchFamily="65" charset="-120"/>
              </a:rPr>
              <a:t>模型運行結果</a:t>
            </a:r>
          </a:p>
          <a:p>
            <a:pPr marL="0" indent="0">
              <a:buNone/>
            </a:pPr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}</a:t>
            </a:r>
            <a:endParaRPr lang="zh-TW" altLang="en-US" dirty="0"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28F7A1DA-E710-CAB0-868B-90E67E7896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30282" y="1775395"/>
            <a:ext cx="5340840" cy="25877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040235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去反光</a:t>
            </a: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88504" y="1628800"/>
            <a:ext cx="4675286" cy="46752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025008" y="1844824"/>
            <a:ext cx="4514871" cy="36213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0730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09813635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GoogLeNet-SH-2Class-Male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7FFE18EC-4580-37AC-7AB6-E5A80ED0731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98363" y="4897202"/>
            <a:ext cx="4639322" cy="1686160"/>
          </a:xfrm>
          <a:prstGeom prst="rect">
            <a:avLst/>
          </a:prstGeom>
        </p:spPr>
      </p:pic>
      <p:pic>
        <p:nvPicPr>
          <p:cNvPr id="7" name="圖片 6" descr="一張含有 文字, 螢幕擷取畫面, 圖表, Rectangle 的圖片&#10;&#10;自動產生的描述">
            <a:extLst>
              <a:ext uri="{FF2B5EF4-FFF2-40B4-BE49-F238E27FC236}">
                <a16:creationId xmlns:a16="http://schemas.microsoft.com/office/drawing/2014/main" id="{47878D5F-D909-1F47-FB71-C0E89379AB6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8024" y="1556792"/>
            <a:ext cx="3995416" cy="2996562"/>
          </a:xfrm>
          <a:prstGeom prst="rect">
            <a:avLst/>
          </a:prstGeom>
        </p:spPr>
      </p:pic>
      <p:pic>
        <p:nvPicPr>
          <p:cNvPr id="11" name="圖片 10" descr="一張含有 文字, 行, 圖表, 繪圖 的圖片&#10;&#10;自動產生的描述">
            <a:extLst>
              <a:ext uri="{FF2B5EF4-FFF2-40B4-BE49-F238E27FC236}">
                <a16:creationId xmlns:a16="http://schemas.microsoft.com/office/drawing/2014/main" id="{02FD73BB-BC9F-10A6-C452-C3F161A489D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2560" y="1556792"/>
            <a:ext cx="3746190" cy="29969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9821804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GoogLeNet-SH-2Class-Female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9" name="圖片 8">
            <a:extLst>
              <a:ext uri="{FF2B5EF4-FFF2-40B4-BE49-F238E27FC236}">
                <a16:creationId xmlns:a16="http://schemas.microsoft.com/office/drawing/2014/main" id="{0EC0D95E-26C6-A839-BDAF-AB1CB18A14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57128" y="4820991"/>
            <a:ext cx="4791744" cy="1762371"/>
          </a:xfrm>
          <a:prstGeom prst="rect">
            <a:avLst/>
          </a:prstGeom>
        </p:spPr>
      </p:pic>
      <p:pic>
        <p:nvPicPr>
          <p:cNvPr id="11" name="圖片 10" descr="一張含有 文字, 行, 螢幕擷取畫面, 繪圖 的圖片&#10;&#10;自動產生的描述">
            <a:extLst>
              <a:ext uri="{FF2B5EF4-FFF2-40B4-BE49-F238E27FC236}">
                <a16:creationId xmlns:a16="http://schemas.microsoft.com/office/drawing/2014/main" id="{60DFC964-2390-382E-56F8-24C6C5C6903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8075" y="1578996"/>
            <a:ext cx="3752663" cy="3002131"/>
          </a:xfrm>
          <a:prstGeom prst="rect">
            <a:avLst/>
          </a:prstGeom>
        </p:spPr>
      </p:pic>
      <p:pic>
        <p:nvPicPr>
          <p:cNvPr id="13" name="圖片 12" descr="一張含有 文字, 螢幕擷取畫面, 圖表, Rectangle 的圖片&#10;&#10;自動產生的描述">
            <a:extLst>
              <a:ext uri="{FF2B5EF4-FFF2-40B4-BE49-F238E27FC236}">
                <a16:creationId xmlns:a16="http://schemas.microsoft.com/office/drawing/2014/main" id="{1555E9C4-772B-C78A-9BEB-FB5D8DB0B89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7016" y="1580824"/>
            <a:ext cx="4000404" cy="30003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46641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ResNet-SH-2Class-Male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09E12FFF-7438-EBCF-7CF9-82C84C9A51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43986" y="4770104"/>
            <a:ext cx="4906060" cy="1800476"/>
          </a:xfrm>
          <a:prstGeom prst="rect">
            <a:avLst/>
          </a:prstGeom>
        </p:spPr>
      </p:pic>
      <p:pic>
        <p:nvPicPr>
          <p:cNvPr id="8" name="圖片 7" descr="一張含有 文字, 螢幕擷取畫面, 圖表, Rectangle 的圖片&#10;&#10;自動產生的描述">
            <a:extLst>
              <a:ext uri="{FF2B5EF4-FFF2-40B4-BE49-F238E27FC236}">
                <a16:creationId xmlns:a16="http://schemas.microsoft.com/office/drawing/2014/main" id="{1A87935A-7ABB-CD57-88CC-B334002174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7016" y="1628800"/>
            <a:ext cx="3995936" cy="2996952"/>
          </a:xfrm>
          <a:prstGeom prst="rect">
            <a:avLst/>
          </a:prstGeom>
        </p:spPr>
      </p:pic>
      <p:pic>
        <p:nvPicPr>
          <p:cNvPr id="10" name="圖片 9" descr="一張含有 文字, 行, 圖表, 繪圖 的圖片&#10;&#10;自動產生的描述">
            <a:extLst>
              <a:ext uri="{FF2B5EF4-FFF2-40B4-BE49-F238E27FC236}">
                <a16:creationId xmlns:a16="http://schemas.microsoft.com/office/drawing/2014/main" id="{ED206B1E-A623-CC7B-7A20-915AB55C1E9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8584" y="1628800"/>
            <a:ext cx="3746190" cy="29969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969283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ResNet-SH-2Class-Female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2882A39F-C650-51AA-87A8-F89FC053F3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52365" y="4769128"/>
            <a:ext cx="4801270" cy="1838582"/>
          </a:xfrm>
          <a:prstGeom prst="rect">
            <a:avLst/>
          </a:prstGeom>
        </p:spPr>
      </p:pic>
      <p:pic>
        <p:nvPicPr>
          <p:cNvPr id="9" name="圖片 8" descr="一張含有 文字, 螢幕擷取畫面, 圖表, Rectangle 的圖片&#10;&#10;自動產生的描述">
            <a:extLst>
              <a:ext uri="{FF2B5EF4-FFF2-40B4-BE49-F238E27FC236}">
                <a16:creationId xmlns:a16="http://schemas.microsoft.com/office/drawing/2014/main" id="{BB57246F-1AA6-8C17-E9F3-5F28B391D9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4825" y="1268760"/>
            <a:ext cx="4425692" cy="3319269"/>
          </a:xfrm>
          <a:prstGeom prst="rect">
            <a:avLst/>
          </a:prstGeom>
        </p:spPr>
      </p:pic>
      <p:pic>
        <p:nvPicPr>
          <p:cNvPr id="11" name="圖片 10" descr="一張含有 文字, 行, 圖表, 繪圖 的圖片&#10;&#10;自動產生的描述">
            <a:extLst>
              <a:ext uri="{FF2B5EF4-FFF2-40B4-BE49-F238E27FC236}">
                <a16:creationId xmlns:a16="http://schemas.microsoft.com/office/drawing/2014/main" id="{75EF513F-E9F4-16AC-D2B7-B20AC098013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2520" y="1268760"/>
            <a:ext cx="4178237" cy="33425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4543242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EfficientNet-SH-2Class-Male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CFD9C91F-B0AB-8A21-3958-631072BFF7E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85680" y="4830517"/>
            <a:ext cx="4934639" cy="1752845"/>
          </a:xfrm>
          <a:prstGeom prst="rect">
            <a:avLst/>
          </a:prstGeom>
        </p:spPr>
      </p:pic>
      <p:pic>
        <p:nvPicPr>
          <p:cNvPr id="9" name="圖片 8" descr="一張含有 文字, 行, 圖表, 繪圖 的圖片&#10;&#10;自動產生的描述">
            <a:extLst>
              <a:ext uri="{FF2B5EF4-FFF2-40B4-BE49-F238E27FC236}">
                <a16:creationId xmlns:a16="http://schemas.microsoft.com/office/drawing/2014/main" id="{EAEF62B2-A507-8FFF-4267-EEC583803D4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549" y="1424580"/>
            <a:ext cx="4032448" cy="3225958"/>
          </a:xfrm>
          <a:prstGeom prst="rect">
            <a:avLst/>
          </a:prstGeom>
        </p:spPr>
      </p:pic>
      <p:pic>
        <p:nvPicPr>
          <p:cNvPr id="11" name="圖片 10" descr="一張含有 文字, 螢幕擷取畫面, 圖表, Rectangle 的圖片&#10;&#10;自動產生的描述">
            <a:extLst>
              <a:ext uri="{FF2B5EF4-FFF2-40B4-BE49-F238E27FC236}">
                <a16:creationId xmlns:a16="http://schemas.microsoft.com/office/drawing/2014/main" id="{ADEE018F-5E1B-1A28-3362-9680C95F259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5779" y="1412776"/>
            <a:ext cx="4313685" cy="32352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6036696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EfficientNet-SH-2Class-Female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C70F7020-8A09-FD6C-9338-BD668CC5F5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90470" y="4941168"/>
            <a:ext cx="4725059" cy="1724266"/>
          </a:xfrm>
          <a:prstGeom prst="rect">
            <a:avLst/>
          </a:prstGeom>
        </p:spPr>
      </p:pic>
      <p:pic>
        <p:nvPicPr>
          <p:cNvPr id="9" name="圖片 8" descr="一張含有 文字, 螢幕擷取畫面, 圖表, Rectangle 的圖片&#10;&#10;自動產生的描述">
            <a:extLst>
              <a:ext uri="{FF2B5EF4-FFF2-40B4-BE49-F238E27FC236}">
                <a16:creationId xmlns:a16="http://schemas.microsoft.com/office/drawing/2014/main" id="{27BCDE24-E084-4DB8-82E4-4487528E26D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9024" y="1659803"/>
            <a:ext cx="3994044" cy="2995533"/>
          </a:xfrm>
          <a:prstGeom prst="rect">
            <a:avLst/>
          </a:prstGeom>
        </p:spPr>
      </p:pic>
      <p:pic>
        <p:nvPicPr>
          <p:cNvPr id="11" name="圖片 10" descr="一張含有 文字, 行, 圖表, 繪圖 的圖片&#10;&#10;自動產生的描述">
            <a:extLst>
              <a:ext uri="{FF2B5EF4-FFF2-40B4-BE49-F238E27FC236}">
                <a16:creationId xmlns:a16="http://schemas.microsoft.com/office/drawing/2014/main" id="{0E19F0F5-5308-5BD7-F5E7-080E7B36F1C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3124" y="1665104"/>
            <a:ext cx="3744416" cy="29955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1469724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VGG16-SH-2Class-Male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AF29235A-0709-A568-E6B3-358FFC4AC3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14258" y="4639255"/>
            <a:ext cx="4877481" cy="1867161"/>
          </a:xfrm>
          <a:prstGeom prst="rect">
            <a:avLst/>
          </a:prstGeom>
        </p:spPr>
      </p:pic>
      <p:pic>
        <p:nvPicPr>
          <p:cNvPr id="9" name="圖片 8" descr="一張含有 文字, 行, 圖表, 繪圖 的圖片&#10;&#10;自動產生的描述">
            <a:extLst>
              <a:ext uri="{FF2B5EF4-FFF2-40B4-BE49-F238E27FC236}">
                <a16:creationId xmlns:a16="http://schemas.microsoft.com/office/drawing/2014/main" id="{5EDC2086-592B-37E7-5314-87275B9EA38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2560" y="1389257"/>
            <a:ext cx="3836200" cy="3068960"/>
          </a:xfrm>
          <a:prstGeom prst="rect">
            <a:avLst/>
          </a:prstGeom>
        </p:spPr>
      </p:pic>
      <p:pic>
        <p:nvPicPr>
          <p:cNvPr id="11" name="圖片 10" descr="一張含有 文字, 螢幕擷取畫面, 圖表, Rectangle 的圖片&#10;&#10;自動產生的描述">
            <a:extLst>
              <a:ext uri="{FF2B5EF4-FFF2-40B4-BE49-F238E27FC236}">
                <a16:creationId xmlns:a16="http://schemas.microsoft.com/office/drawing/2014/main" id="{FD9F2BB6-ADEA-8EAF-3719-03E0DBAB222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2999" y="1379876"/>
            <a:ext cx="4104456" cy="30783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214314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VGG16-SH-2Class-Female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04E7212A-A152-7A5B-EFFB-7153CD69787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33312" y="4878149"/>
            <a:ext cx="4839375" cy="1705213"/>
          </a:xfrm>
          <a:prstGeom prst="rect">
            <a:avLst/>
          </a:prstGeom>
        </p:spPr>
      </p:pic>
      <p:pic>
        <p:nvPicPr>
          <p:cNvPr id="9" name="圖片 8" descr="一張含有 文字, 螢幕擷取畫面, 圖表, 軟體 的圖片&#10;&#10;自動產生的描述">
            <a:extLst>
              <a:ext uri="{FF2B5EF4-FFF2-40B4-BE49-F238E27FC236}">
                <a16:creationId xmlns:a16="http://schemas.microsoft.com/office/drawing/2014/main" id="{306C6C3E-DAC8-7A2A-4534-7752AC01790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94261" y="1477921"/>
            <a:ext cx="4233620" cy="3175215"/>
          </a:xfrm>
          <a:prstGeom prst="rect">
            <a:avLst/>
          </a:prstGeom>
        </p:spPr>
      </p:pic>
      <p:pic>
        <p:nvPicPr>
          <p:cNvPr id="11" name="圖片 10" descr="一張含有 文字, 圖表, 行, 繪圖 的圖片&#10;&#10;自動產生的描述">
            <a:extLst>
              <a:ext uri="{FF2B5EF4-FFF2-40B4-BE49-F238E27FC236}">
                <a16:creationId xmlns:a16="http://schemas.microsoft.com/office/drawing/2014/main" id="{9F6052D0-1095-78AB-D9B9-BA46FD90D7B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6536" y="1458130"/>
            <a:ext cx="3993756" cy="31950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016940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VGG19-SH-2Class-Male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724186D4-73EC-D360-D041-DE06FB0A558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95207" y="4941168"/>
            <a:ext cx="4915586" cy="1752845"/>
          </a:xfrm>
          <a:prstGeom prst="rect">
            <a:avLst/>
          </a:prstGeom>
        </p:spPr>
      </p:pic>
      <p:pic>
        <p:nvPicPr>
          <p:cNvPr id="8" name="圖片 7" descr="一張含有 文字, 行, 圖表, 繪圖 的圖片&#10;&#10;自動產生的描述">
            <a:extLst>
              <a:ext uri="{FF2B5EF4-FFF2-40B4-BE49-F238E27FC236}">
                <a16:creationId xmlns:a16="http://schemas.microsoft.com/office/drawing/2014/main" id="{A9F94435-CB31-8E0E-E7A4-48FF68B66EC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544" y="1451077"/>
            <a:ext cx="3944212" cy="3155370"/>
          </a:xfrm>
          <a:prstGeom prst="rect">
            <a:avLst/>
          </a:prstGeom>
        </p:spPr>
      </p:pic>
      <p:pic>
        <p:nvPicPr>
          <p:cNvPr id="11" name="圖片 10" descr="一張含有 文字, 螢幕擷取畫面, 圖表, Rectangle 的圖片&#10;&#10;自動產生的描述">
            <a:extLst>
              <a:ext uri="{FF2B5EF4-FFF2-40B4-BE49-F238E27FC236}">
                <a16:creationId xmlns:a16="http://schemas.microsoft.com/office/drawing/2014/main" id="{277D05DC-3CB8-3CE2-0AE2-E808AFB7890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6046" y="1432834"/>
            <a:ext cx="4185426" cy="3139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174345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混和</a:t>
            </a: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72480" y="1484784"/>
            <a:ext cx="9421812" cy="4581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VGG19-SH-2Class-Female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C080CC55-4309-80B5-6294-C48D568D56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42838" y="5013176"/>
            <a:ext cx="4820323" cy="1714739"/>
          </a:xfrm>
          <a:prstGeom prst="rect">
            <a:avLst/>
          </a:prstGeom>
        </p:spPr>
      </p:pic>
      <p:pic>
        <p:nvPicPr>
          <p:cNvPr id="9" name="圖片 8" descr="一張含有 文字, 行, 圖表, 繪圖 的圖片&#10;&#10;自動產生的描述">
            <a:extLst>
              <a:ext uri="{FF2B5EF4-FFF2-40B4-BE49-F238E27FC236}">
                <a16:creationId xmlns:a16="http://schemas.microsoft.com/office/drawing/2014/main" id="{7864B409-61A7-5DC7-AB31-E8668AA8848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671" y="1556792"/>
            <a:ext cx="3969065" cy="3175252"/>
          </a:xfrm>
          <a:prstGeom prst="rect">
            <a:avLst/>
          </a:prstGeom>
        </p:spPr>
      </p:pic>
      <p:pic>
        <p:nvPicPr>
          <p:cNvPr id="11" name="圖片 10" descr="一張含有 文字, 螢幕擷取畫面, 圖表, Rectangle 的圖片&#10;&#10;自動產生的描述">
            <a:extLst>
              <a:ext uri="{FF2B5EF4-FFF2-40B4-BE49-F238E27FC236}">
                <a16:creationId xmlns:a16="http://schemas.microsoft.com/office/drawing/2014/main" id="{C54E2826-6385-1A93-E378-3B3FB028389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8984" y="1556792"/>
            <a:ext cx="4233671" cy="31752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8074081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0806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965678638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PPG</a:t>
            </a: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模型</a:t>
            </a: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-SH-4Class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793205300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Data:2023/3~2024/5</a:t>
            </a:r>
            <a:br>
              <a:rPr lang="en-US" altLang="zh-TW" dirty="0">
                <a:latin typeface="標楷體" pitchFamily="65" charset="-120"/>
                <a:ea typeface="標楷體" pitchFamily="65" charset="-120"/>
              </a:rPr>
            </a:b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訓練集</a:t>
            </a: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:</a:t>
            </a: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測試集</a:t>
            </a: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=7:3</a:t>
            </a: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110745090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GoogLeNet-SH-4Class-Male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4C9F25A2-FC58-FE5B-2B9C-E868EA2CC8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05980" y="5373216"/>
            <a:ext cx="2037495" cy="830571"/>
          </a:xfrm>
          <a:prstGeom prst="rect">
            <a:avLst/>
          </a:prstGeom>
        </p:spPr>
      </p:pic>
      <p:pic>
        <p:nvPicPr>
          <p:cNvPr id="9" name="圖片 8">
            <a:extLst>
              <a:ext uri="{FF2B5EF4-FFF2-40B4-BE49-F238E27FC236}">
                <a16:creationId xmlns:a16="http://schemas.microsoft.com/office/drawing/2014/main" id="{FEF0B951-4F05-46A0-B3F1-56AAD277BDE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61512" y="2057397"/>
            <a:ext cx="4572008" cy="2743205"/>
          </a:xfrm>
          <a:prstGeom prst="rect">
            <a:avLst/>
          </a:prstGeom>
        </p:spPr>
      </p:pic>
      <p:pic>
        <p:nvPicPr>
          <p:cNvPr id="11" name="圖片 10">
            <a:extLst>
              <a:ext uri="{FF2B5EF4-FFF2-40B4-BE49-F238E27FC236}">
                <a16:creationId xmlns:a16="http://schemas.microsoft.com/office/drawing/2014/main" id="{ABC5CBD9-422B-76F2-6AD0-CB4F9F26445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722" y="2057398"/>
            <a:ext cx="4572006" cy="27432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6106645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GoogLeNet-SH-4Class-Male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C5AC6D53-8C59-A8E3-8D9D-E985F8991D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23786" y="4509120"/>
            <a:ext cx="4858428" cy="2191056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A300C799-CEAD-30BF-EFF8-0B052D365A3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9480" y="1268760"/>
            <a:ext cx="4224000" cy="3168000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6EDFEF7D-7145-420B-AB56-F5D5600F207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661" y="1268760"/>
            <a:ext cx="3959999" cy="316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6966493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GoogLeNet-SH-4Class-Female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74CE2507-B2A7-67E4-D3F1-A26CDDEE0D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34850" y="5157592"/>
            <a:ext cx="2563291" cy="984575"/>
          </a:xfrm>
          <a:prstGeom prst="rect">
            <a:avLst/>
          </a:prstGeom>
        </p:spPr>
      </p:pic>
      <p:pic>
        <p:nvPicPr>
          <p:cNvPr id="7" name="圖片 6">
            <a:extLst>
              <a:ext uri="{FF2B5EF4-FFF2-40B4-BE49-F238E27FC236}">
                <a16:creationId xmlns:a16="http://schemas.microsoft.com/office/drawing/2014/main" id="{3C58C287-247C-408C-751A-DCB8F72EB5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2708" y="1906848"/>
            <a:ext cx="4572008" cy="2743205"/>
          </a:xfrm>
          <a:prstGeom prst="rect">
            <a:avLst/>
          </a:prstGeom>
        </p:spPr>
      </p:pic>
      <p:pic>
        <p:nvPicPr>
          <p:cNvPr id="10" name="圖片 9">
            <a:extLst>
              <a:ext uri="{FF2B5EF4-FFF2-40B4-BE49-F238E27FC236}">
                <a16:creationId xmlns:a16="http://schemas.microsoft.com/office/drawing/2014/main" id="{DCF9E869-DD98-AFE4-B490-EAE9256E9BB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488" y="1909931"/>
            <a:ext cx="4572008" cy="27432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75820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GoogLeNet-SH-4Class-Female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450CC0E7-293C-A5CC-C72F-946F282DC7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14286" y="4416032"/>
            <a:ext cx="4677428" cy="2257740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4B119693-1A6E-75A9-6292-E97EA624C1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36976" y="1196752"/>
            <a:ext cx="4224000" cy="3168000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FE308C17-148B-3544-B3A1-3B807E41A96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2520" y="1196752"/>
            <a:ext cx="3960000" cy="316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7020022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ResNet-SH-4Class-Male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717E42C1-9FEA-7BAF-362A-4BF6BCDB0F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79814" y="5303247"/>
            <a:ext cx="2146372" cy="943310"/>
          </a:xfrm>
          <a:prstGeom prst="rect">
            <a:avLst/>
          </a:prstGeom>
        </p:spPr>
      </p:pic>
      <p:pic>
        <p:nvPicPr>
          <p:cNvPr id="7" name="圖片 6">
            <a:extLst>
              <a:ext uri="{FF2B5EF4-FFF2-40B4-BE49-F238E27FC236}">
                <a16:creationId xmlns:a16="http://schemas.microsoft.com/office/drawing/2014/main" id="{6DA32A67-A7E2-4CD9-8DFF-1E5ED30E203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3385" y="1988840"/>
            <a:ext cx="4572008" cy="2743205"/>
          </a:xfrm>
          <a:prstGeom prst="rect">
            <a:avLst/>
          </a:prstGeom>
        </p:spPr>
      </p:pic>
      <p:pic>
        <p:nvPicPr>
          <p:cNvPr id="10" name="圖片 9">
            <a:extLst>
              <a:ext uri="{FF2B5EF4-FFF2-40B4-BE49-F238E27FC236}">
                <a16:creationId xmlns:a16="http://schemas.microsoft.com/office/drawing/2014/main" id="{733F0F89-5C90-68C7-421D-E1988DC90EF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480" y="1988840"/>
            <a:ext cx="4572008" cy="27432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3900373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ResNet-SH-4Class-Male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6FFCC89A-12DE-F913-B41C-C7C90E046D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66654" y="4509120"/>
            <a:ext cx="4772691" cy="2162477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393725A3-CC66-8F7B-BDF3-9D1EEA7EEE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77472" y="1268760"/>
            <a:ext cx="4224000" cy="3168000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15995D97-445F-C459-93B3-65F4C7D6BD6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1008" y="1268760"/>
            <a:ext cx="3959999" cy="316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933350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混和</a:t>
            </a:r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60512" y="1772816"/>
            <a:ext cx="4528798" cy="4601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953000" y="1988840"/>
            <a:ext cx="4800813" cy="36922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ResNet-SH-4Class-Female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FB0CE573-F4EC-8442-C414-E886CA0A47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94289" y="5301208"/>
            <a:ext cx="2149470" cy="907243"/>
          </a:xfrm>
          <a:prstGeom prst="rect">
            <a:avLst/>
          </a:prstGeom>
        </p:spPr>
      </p:pic>
      <p:pic>
        <p:nvPicPr>
          <p:cNvPr id="9" name="圖片 8">
            <a:extLst>
              <a:ext uri="{FF2B5EF4-FFF2-40B4-BE49-F238E27FC236}">
                <a16:creationId xmlns:a16="http://schemas.microsoft.com/office/drawing/2014/main" id="{C3211094-B13C-E1B6-FDAB-F520B8014D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9024" y="1988840"/>
            <a:ext cx="4331982" cy="2599189"/>
          </a:xfrm>
          <a:prstGeom prst="rect">
            <a:avLst/>
          </a:prstGeom>
        </p:spPr>
      </p:pic>
      <p:pic>
        <p:nvPicPr>
          <p:cNvPr id="11" name="圖片 10">
            <a:extLst>
              <a:ext uri="{FF2B5EF4-FFF2-40B4-BE49-F238E27FC236}">
                <a16:creationId xmlns:a16="http://schemas.microsoft.com/office/drawing/2014/main" id="{A159D564-7176-63D6-9700-3FDC9B9EF3E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6536" y="1988841"/>
            <a:ext cx="4331982" cy="25991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9671252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ResNet-SH-4Class-Female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385B6938-DC63-EE58-D0E4-F861FC922D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99996" y="4509120"/>
            <a:ext cx="4706007" cy="2181529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DED143E8-319E-63A8-FB93-FC70EE1D525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2999" y="1268760"/>
            <a:ext cx="4224000" cy="3168000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4ED90BA6-A240-4959-3715-8A6A23054E4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544" y="1268760"/>
            <a:ext cx="3960000" cy="316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5217513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EfficientNet-SH-4Class-Male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FD1B5655-21FC-4DF4-BAE8-FC3F8EF511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45750" y="5301208"/>
            <a:ext cx="2135511" cy="907243"/>
          </a:xfrm>
          <a:prstGeom prst="rect">
            <a:avLst/>
          </a:prstGeom>
        </p:spPr>
      </p:pic>
      <p:pic>
        <p:nvPicPr>
          <p:cNvPr id="7" name="圖片 6">
            <a:extLst>
              <a:ext uri="{FF2B5EF4-FFF2-40B4-BE49-F238E27FC236}">
                <a16:creationId xmlns:a16="http://schemas.microsoft.com/office/drawing/2014/main" id="{BF811D4B-DAB0-A805-04FD-A1573A0C73E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5514" y="2058936"/>
            <a:ext cx="4764030" cy="2858418"/>
          </a:xfrm>
          <a:prstGeom prst="rect">
            <a:avLst/>
          </a:prstGeom>
        </p:spPr>
      </p:pic>
      <p:pic>
        <p:nvPicPr>
          <p:cNvPr id="10" name="圖片 9">
            <a:extLst>
              <a:ext uri="{FF2B5EF4-FFF2-40B4-BE49-F238E27FC236}">
                <a16:creationId xmlns:a16="http://schemas.microsoft.com/office/drawing/2014/main" id="{4ABC3FDA-6711-D8AB-6405-D46CB03BEFF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2514" y="2058936"/>
            <a:ext cx="4764030" cy="28584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0672584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EfficientNet-SH-4Class-Male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0B26B900-F804-F93F-6CE2-78419E5A23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28575" y="4437112"/>
            <a:ext cx="4648849" cy="2257740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08B89A22-37D3-4BD5-AA47-A6290B0C1FF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5250" y="1196752"/>
            <a:ext cx="4224000" cy="3168000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3CF480DA-D2DA-79F9-648A-7EC6CAF2317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0514" y="1196752"/>
            <a:ext cx="3960000" cy="316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9013636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EfficientNet-SH-4Class-Female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2603FF40-E646-52B7-454C-A1D04B0D0E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35355" y="5373216"/>
            <a:ext cx="2235290" cy="933729"/>
          </a:xfrm>
          <a:prstGeom prst="rect">
            <a:avLst/>
          </a:prstGeom>
        </p:spPr>
      </p:pic>
      <p:pic>
        <p:nvPicPr>
          <p:cNvPr id="9" name="圖片 8">
            <a:extLst>
              <a:ext uri="{FF2B5EF4-FFF2-40B4-BE49-F238E27FC236}">
                <a16:creationId xmlns:a16="http://schemas.microsoft.com/office/drawing/2014/main" id="{E1B7A991-7E86-595F-4A51-729C30143F6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61511" y="2215283"/>
            <a:ext cx="4355985" cy="2613591"/>
          </a:xfrm>
          <a:prstGeom prst="rect">
            <a:avLst/>
          </a:prstGeom>
        </p:spPr>
      </p:pic>
      <p:pic>
        <p:nvPicPr>
          <p:cNvPr id="11" name="圖片 10">
            <a:extLst>
              <a:ext uri="{FF2B5EF4-FFF2-40B4-BE49-F238E27FC236}">
                <a16:creationId xmlns:a16="http://schemas.microsoft.com/office/drawing/2014/main" id="{AAD2C4DC-7F15-F1F9-31B6-C045ED00CE5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17" y="2204864"/>
            <a:ext cx="4355985" cy="26135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7487926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EfficientNet-SH-4Class-Female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F0786548-821F-4D5E-13C2-0EAD217DDE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47602" y="4581128"/>
            <a:ext cx="4810796" cy="2124371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6ADB087F-ED7A-9C47-40D0-5DC849D8BA5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9896" y="1340768"/>
            <a:ext cx="4224000" cy="3168000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44999002-575F-7555-9A71-4C01636C6CD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544" y="1340768"/>
            <a:ext cx="3960000" cy="316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1098089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VGG16-SH-4Class-Male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616020C2-69D7-4BEF-FBFF-16C5B0F096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71786" y="5445224"/>
            <a:ext cx="1962427" cy="873597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791B6AEB-501A-946E-A39F-3B8E335D2D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5008" y="1844824"/>
            <a:ext cx="4572008" cy="2743205"/>
          </a:xfrm>
          <a:prstGeom prst="rect">
            <a:avLst/>
          </a:prstGeom>
        </p:spPr>
      </p:pic>
      <p:pic>
        <p:nvPicPr>
          <p:cNvPr id="11" name="圖片 10">
            <a:extLst>
              <a:ext uri="{FF2B5EF4-FFF2-40B4-BE49-F238E27FC236}">
                <a16:creationId xmlns:a16="http://schemas.microsoft.com/office/drawing/2014/main" id="{AB4195C3-87B5-FD28-F708-0E2D5E14C4B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488" y="1842174"/>
            <a:ext cx="4572008" cy="27432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5866840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VGG16-SH-4Class-Male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121C1C87-EBA3-6A75-3B4F-AC0D5C1592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33312" y="4581128"/>
            <a:ext cx="4839375" cy="2133898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6E36294A-8FED-8EE5-1B36-AE8D4AF35E3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69849" y="1304904"/>
            <a:ext cx="4224000" cy="3168000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D859708D-77DC-8F81-4133-CACA35ABAB2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2999" y="1304904"/>
            <a:ext cx="3960000" cy="316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76734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VGG16-SH-4Class-Female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0EDB7309-6EAA-8A55-92BC-9B9B194DF0C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72084" y="5157192"/>
            <a:ext cx="2361831" cy="1026883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1737954B-6766-DE8E-D61C-265A3B4870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293" y="2060848"/>
            <a:ext cx="4192187" cy="2515312"/>
          </a:xfrm>
          <a:prstGeom prst="rect">
            <a:avLst/>
          </a:prstGeom>
        </p:spPr>
      </p:pic>
      <p:pic>
        <p:nvPicPr>
          <p:cNvPr id="11" name="圖片 10">
            <a:extLst>
              <a:ext uri="{FF2B5EF4-FFF2-40B4-BE49-F238E27FC236}">
                <a16:creationId xmlns:a16="http://schemas.microsoft.com/office/drawing/2014/main" id="{F8C64F77-E296-1B0D-6CB1-AF308888EEA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4357" y="2060848"/>
            <a:ext cx="4192187" cy="25153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217279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VGG16-SH-4Class-Female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2D50257E-6BA3-3725-43B3-6107CD715C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32720" y="4437112"/>
            <a:ext cx="4829849" cy="2238687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A56CF1A7-0A23-C2D7-AD9D-802DB91565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8782" y="1196752"/>
            <a:ext cx="4224000" cy="3168000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61AAB453-AA1E-F7EF-241F-53DDCE5BB41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864" y="1196752"/>
            <a:ext cx="3960000" cy="316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724114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0604</a:t>
            </a: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黃疸貧血交接</a:t>
            </a: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VGG19-SH-4Class-Male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7617A052-9A61-0651-9F18-0F2B1BBDD6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5008" y="1700808"/>
            <a:ext cx="4572008" cy="2743205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6194C128-FAA5-19BD-373B-5AC833806E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488" y="1700808"/>
            <a:ext cx="4572008" cy="2743205"/>
          </a:xfrm>
          <a:prstGeom prst="rect">
            <a:avLst/>
          </a:prstGeom>
        </p:spPr>
      </p:pic>
      <p:pic>
        <p:nvPicPr>
          <p:cNvPr id="11" name="圖片 10">
            <a:extLst>
              <a:ext uri="{FF2B5EF4-FFF2-40B4-BE49-F238E27FC236}">
                <a16:creationId xmlns:a16="http://schemas.microsoft.com/office/drawing/2014/main" id="{292FBF14-4B1F-C44A-DA05-2177E45C83B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40601" y="5157192"/>
            <a:ext cx="2224797" cy="9293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896496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VGG19-SH-4Class-Male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67D18561-66B1-609C-7172-57995B6A380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95207" y="4509120"/>
            <a:ext cx="4915586" cy="2219635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91A1D708-A54B-8D36-4618-1934D2C721F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000" y="1292789"/>
            <a:ext cx="4224000" cy="3168000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8EAE21EA-1F6D-1E80-91D4-6858DA8F679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544" y="1292789"/>
            <a:ext cx="3960000" cy="316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677520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VGG19-SH-2Class-Female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5" name="圖片 4">
            <a:extLst>
              <a:ext uri="{FF2B5EF4-FFF2-40B4-BE49-F238E27FC236}">
                <a16:creationId xmlns:a16="http://schemas.microsoft.com/office/drawing/2014/main" id="{DD755A6F-2981-B978-9A75-DD7066DA01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98850" y="5085184"/>
            <a:ext cx="2419335" cy="943388"/>
          </a:xfrm>
          <a:prstGeom prst="rect">
            <a:avLst/>
          </a:prstGeom>
        </p:spPr>
      </p:pic>
      <p:pic>
        <p:nvPicPr>
          <p:cNvPr id="9" name="圖片 8">
            <a:extLst>
              <a:ext uri="{FF2B5EF4-FFF2-40B4-BE49-F238E27FC236}">
                <a16:creationId xmlns:a16="http://schemas.microsoft.com/office/drawing/2014/main" id="{C3B21584-A4B4-0A03-9E4E-10DDD1010FB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41032" y="1829684"/>
            <a:ext cx="4331982" cy="2599189"/>
          </a:xfrm>
          <a:prstGeom prst="rect">
            <a:avLst/>
          </a:prstGeom>
        </p:spPr>
      </p:pic>
      <p:pic>
        <p:nvPicPr>
          <p:cNvPr id="11" name="圖片 10">
            <a:extLst>
              <a:ext uri="{FF2B5EF4-FFF2-40B4-BE49-F238E27FC236}">
                <a16:creationId xmlns:a16="http://schemas.microsoft.com/office/drawing/2014/main" id="{B4A06F2B-F15A-1E23-C510-CAF3518E345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6536" y="1829684"/>
            <a:ext cx="4331982" cy="25991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7732361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dirty="0">
                <a:latin typeface="標楷體" panose="03000509000000000000" pitchFamily="65" charset="-120"/>
                <a:ea typeface="標楷體" panose="03000509000000000000" pitchFamily="65" charset="-120"/>
              </a:rPr>
              <a:t>VGG19-SH-2Class-Female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BF0A825E-5B87-E68A-6B2D-CA47052406F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64768" y="4437112"/>
            <a:ext cx="4763165" cy="2257740"/>
          </a:xfrm>
          <a:prstGeom prst="rect">
            <a:avLst/>
          </a:prstGeom>
        </p:spPr>
      </p:pic>
      <p:pic>
        <p:nvPicPr>
          <p:cNvPr id="6" name="圖片 5">
            <a:extLst>
              <a:ext uri="{FF2B5EF4-FFF2-40B4-BE49-F238E27FC236}">
                <a16:creationId xmlns:a16="http://schemas.microsoft.com/office/drawing/2014/main" id="{4D1B3D79-5454-EDE9-5A92-6D1B70DE339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7016" y="1196752"/>
            <a:ext cx="4224000" cy="3168000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A9E946BC-E976-A3B3-4C7A-F119AA2E5E0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8194" y="1196752"/>
            <a:ext cx="3960000" cy="316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7472541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0813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84179253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PPG</a:t>
            </a: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模型</a:t>
            </a: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-4Class</a:t>
            </a:r>
            <a:br>
              <a:rPr lang="en-US" altLang="zh-TW" dirty="0">
                <a:latin typeface="標楷體" pitchFamily="65" charset="-120"/>
                <a:ea typeface="標楷體" pitchFamily="65" charset="-120"/>
              </a:rPr>
            </a:b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Train </a:t>
            </a:r>
            <a:r>
              <a:rPr lang="en-US" altLang="zh-TW" dirty="0" err="1">
                <a:latin typeface="標楷體" pitchFamily="65" charset="-120"/>
                <a:ea typeface="標楷體" pitchFamily="65" charset="-120"/>
              </a:rPr>
              <a:t>Data:SH</a:t>
            </a: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2023/3~2024/5</a:t>
            </a:r>
            <a:br>
              <a:rPr lang="en-US" altLang="zh-TW" dirty="0">
                <a:latin typeface="標楷體" pitchFamily="65" charset="-120"/>
                <a:ea typeface="標楷體" pitchFamily="65" charset="-120"/>
              </a:rPr>
            </a:b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Test </a:t>
            </a:r>
            <a:r>
              <a:rPr lang="en-US" altLang="zh-TW" dirty="0" err="1">
                <a:latin typeface="標楷體" pitchFamily="65" charset="-120"/>
                <a:ea typeface="標楷體" pitchFamily="65" charset="-120"/>
              </a:rPr>
              <a:t>Data:HKM</a:t>
            </a:r>
            <a:r>
              <a:rPr lang="zh-TW" altLang="en-US" dirty="0"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2022/8~2022/12</a:t>
            </a:r>
            <a:br>
              <a:rPr lang="en-US" altLang="zh-TW" dirty="0">
                <a:latin typeface="標楷體" pitchFamily="65" charset="-120"/>
                <a:ea typeface="標楷體" pitchFamily="65" charset="-120"/>
              </a:rPr>
            </a:b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1:90~140</a:t>
            </a:r>
            <a:br>
              <a:rPr lang="en-US" altLang="zh-TW" dirty="0">
                <a:latin typeface="標楷體" pitchFamily="65" charset="-120"/>
                <a:ea typeface="標楷體" pitchFamily="65" charset="-120"/>
              </a:rPr>
            </a:b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2:140~200</a:t>
            </a:r>
            <a:br>
              <a:rPr lang="en-US" altLang="zh-TW" dirty="0">
                <a:latin typeface="標楷體" pitchFamily="65" charset="-120"/>
                <a:ea typeface="標楷體" pitchFamily="65" charset="-120"/>
              </a:rPr>
            </a:b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3:200~400</a:t>
            </a:r>
            <a:br>
              <a:rPr lang="en-US" altLang="zh-TW" dirty="0">
                <a:latin typeface="標楷體" pitchFamily="65" charset="-120"/>
                <a:ea typeface="標楷體" pitchFamily="65" charset="-120"/>
              </a:rPr>
            </a:br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0:&lt;90,&gt;400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072270979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GoogLeNet-SH-4Class-Male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13" name="圖片 12">
            <a:extLst>
              <a:ext uri="{FF2B5EF4-FFF2-40B4-BE49-F238E27FC236}">
                <a16:creationId xmlns:a16="http://schemas.microsoft.com/office/drawing/2014/main" id="{D39A16B5-ED14-09FD-69C9-617A8D9BA9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95207" y="4581128"/>
            <a:ext cx="4915586" cy="2152950"/>
          </a:xfrm>
          <a:prstGeom prst="rect">
            <a:avLst/>
          </a:prstGeom>
        </p:spPr>
      </p:pic>
      <p:pic>
        <p:nvPicPr>
          <p:cNvPr id="15" name="圖片 14">
            <a:extLst>
              <a:ext uri="{FF2B5EF4-FFF2-40B4-BE49-F238E27FC236}">
                <a16:creationId xmlns:a16="http://schemas.microsoft.com/office/drawing/2014/main" id="{3868DCB8-E12F-CE28-A086-26A6227CD9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6160" y="1347059"/>
            <a:ext cx="4146863" cy="3110147"/>
          </a:xfrm>
          <a:prstGeom prst="rect">
            <a:avLst/>
          </a:prstGeom>
        </p:spPr>
      </p:pic>
      <p:pic>
        <p:nvPicPr>
          <p:cNvPr id="17" name="圖片 16">
            <a:extLst>
              <a:ext uri="{FF2B5EF4-FFF2-40B4-BE49-F238E27FC236}">
                <a16:creationId xmlns:a16="http://schemas.microsoft.com/office/drawing/2014/main" id="{081C1C10-BE51-E955-2988-523A266616F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7579" y="1351920"/>
            <a:ext cx="3881608" cy="31052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4241422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GoogLeNet-SH-4Class-Female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6" name="圖片 5">
            <a:extLst>
              <a:ext uri="{FF2B5EF4-FFF2-40B4-BE49-F238E27FC236}">
                <a16:creationId xmlns:a16="http://schemas.microsoft.com/office/drawing/2014/main" id="{C1908B05-074C-E24D-9617-0407164399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42838" y="4581128"/>
            <a:ext cx="4820323" cy="2191056"/>
          </a:xfrm>
          <a:prstGeom prst="rect">
            <a:avLst/>
          </a:prstGeom>
        </p:spPr>
      </p:pic>
      <p:pic>
        <p:nvPicPr>
          <p:cNvPr id="8" name="圖片 7">
            <a:extLst>
              <a:ext uri="{FF2B5EF4-FFF2-40B4-BE49-F238E27FC236}">
                <a16:creationId xmlns:a16="http://schemas.microsoft.com/office/drawing/2014/main" id="{C91C5FFE-D62D-B1E2-45B5-C8D0A589EE4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7016" y="1460900"/>
            <a:ext cx="3744416" cy="2808312"/>
          </a:xfrm>
          <a:prstGeom prst="rect">
            <a:avLst/>
          </a:prstGeom>
        </p:spPr>
      </p:pic>
      <p:pic>
        <p:nvPicPr>
          <p:cNvPr id="12" name="圖片 11">
            <a:extLst>
              <a:ext uri="{FF2B5EF4-FFF2-40B4-BE49-F238E27FC236}">
                <a16:creationId xmlns:a16="http://schemas.microsoft.com/office/drawing/2014/main" id="{D3C0A6C9-FB21-BDA8-C40F-6C976932738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9792" y="1460899"/>
            <a:ext cx="3510389" cy="28083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3092937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ResNet-SH-4Class-Male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291EF16A-35DE-616F-1AA9-FDD506C0E8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20752" y="4509120"/>
            <a:ext cx="4810796" cy="2267266"/>
          </a:xfrm>
          <a:prstGeom prst="rect">
            <a:avLst/>
          </a:prstGeom>
        </p:spPr>
      </p:pic>
      <p:pic>
        <p:nvPicPr>
          <p:cNvPr id="7" name="圖片 6">
            <a:extLst>
              <a:ext uri="{FF2B5EF4-FFF2-40B4-BE49-F238E27FC236}">
                <a16:creationId xmlns:a16="http://schemas.microsoft.com/office/drawing/2014/main" id="{57D56F53-9EEC-6A83-6C6C-46686D8B0AF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7377" y="1268760"/>
            <a:ext cx="4187957" cy="3140968"/>
          </a:xfrm>
          <a:prstGeom prst="rect">
            <a:avLst/>
          </a:prstGeom>
        </p:spPr>
      </p:pic>
      <p:pic>
        <p:nvPicPr>
          <p:cNvPr id="11" name="圖片 10">
            <a:extLst>
              <a:ext uri="{FF2B5EF4-FFF2-40B4-BE49-F238E27FC236}">
                <a16:creationId xmlns:a16="http://schemas.microsoft.com/office/drawing/2014/main" id="{57A53835-8208-9C14-FAFC-4F4FE76B3DF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9940" y="1268760"/>
            <a:ext cx="3926210" cy="31409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9584405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標楷體" pitchFamily="65" charset="-120"/>
                <a:ea typeface="標楷體" pitchFamily="65" charset="-120"/>
              </a:rPr>
              <a:t>ResNet-SH-4Class-Female</a:t>
            </a:r>
            <a:endParaRPr lang="zh-TW" altLang="en-US" dirty="0"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7" name="圖片 6">
            <a:extLst>
              <a:ext uri="{FF2B5EF4-FFF2-40B4-BE49-F238E27FC236}">
                <a16:creationId xmlns:a16="http://schemas.microsoft.com/office/drawing/2014/main" id="{FF3F25ED-5B27-379D-859D-6EC5207F433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04728" y="4653136"/>
            <a:ext cx="4791744" cy="2114845"/>
          </a:xfrm>
          <a:prstGeom prst="rect">
            <a:avLst/>
          </a:prstGeom>
        </p:spPr>
      </p:pic>
      <p:pic>
        <p:nvPicPr>
          <p:cNvPr id="10" name="圖片 9">
            <a:extLst>
              <a:ext uri="{FF2B5EF4-FFF2-40B4-BE49-F238E27FC236}">
                <a16:creationId xmlns:a16="http://schemas.microsoft.com/office/drawing/2014/main" id="{76AF1BBB-0818-9507-6858-6560BA41976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7016" y="1417638"/>
            <a:ext cx="4174788" cy="3131091"/>
          </a:xfrm>
          <a:prstGeom prst="rect">
            <a:avLst/>
          </a:prstGeom>
        </p:spPr>
      </p:pic>
      <p:pic>
        <p:nvPicPr>
          <p:cNvPr id="13" name="圖片 12">
            <a:extLst>
              <a:ext uri="{FF2B5EF4-FFF2-40B4-BE49-F238E27FC236}">
                <a16:creationId xmlns:a16="http://schemas.microsoft.com/office/drawing/2014/main" id="{6B5A04AE-5B44-0D6F-BDA0-4CBAEDED461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2560" y="1417638"/>
            <a:ext cx="3925322" cy="31402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265665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4565</TotalTime>
  <Words>982</Words>
  <Application>Microsoft Office PowerPoint</Application>
  <PresentationFormat>A4 紙張 (210x297 公釐)</PresentationFormat>
  <Paragraphs>611</Paragraphs>
  <Slides>165</Slides>
  <Notes>43</Notes>
  <HiddenSlides>0</HiddenSlides>
  <MMClips>0</MMClips>
  <ScaleCrop>false</ScaleCrop>
  <HeadingPairs>
    <vt:vector size="6" baseType="variant">
      <vt:variant>
        <vt:lpstr>使用字型</vt:lpstr>
      </vt:variant>
      <vt:variant>
        <vt:i4>4</vt:i4>
      </vt:variant>
      <vt:variant>
        <vt:lpstr>佈景主題</vt:lpstr>
      </vt:variant>
      <vt:variant>
        <vt:i4>1</vt:i4>
      </vt:variant>
      <vt:variant>
        <vt:lpstr>投影片標題</vt:lpstr>
      </vt:variant>
      <vt:variant>
        <vt:i4>165</vt:i4>
      </vt:variant>
    </vt:vector>
  </HeadingPairs>
  <TitlesOfParts>
    <vt:vector size="170" baseType="lpstr">
      <vt:lpstr>標楷體</vt:lpstr>
      <vt:lpstr>Arial</vt:lpstr>
      <vt:lpstr>Calibri</vt:lpstr>
      <vt:lpstr>Times New Roman</vt:lpstr>
      <vt:lpstr>Office 佈景主題</vt:lpstr>
      <vt:lpstr>0530黃疸貧血交接</vt:lpstr>
      <vt:lpstr>模型MWPPG001~63貧血</vt:lpstr>
      <vt:lpstr>未去反光</vt:lpstr>
      <vt:lpstr>未去反光</vt:lpstr>
      <vt:lpstr>去反光</vt:lpstr>
      <vt:lpstr>去反光</vt:lpstr>
      <vt:lpstr>混和</vt:lpstr>
      <vt:lpstr>混和</vt:lpstr>
      <vt:lpstr>0604黃疸貧血交接</vt:lpstr>
      <vt:lpstr>模型MWPPG088~100貧血</vt:lpstr>
      <vt:lpstr>未去反光iPhone只有眼瞼Test</vt:lpstr>
      <vt:lpstr>去反光iPhone只有眼瞼Test</vt:lpstr>
      <vt:lpstr>未去反光Samsung只有眼瞼Test</vt:lpstr>
      <vt:lpstr>去反光Samsung只有眼瞼Test</vt:lpstr>
      <vt:lpstr>App</vt:lpstr>
      <vt:lpstr>PowerPoint 簡報</vt:lpstr>
      <vt:lpstr>PowerPoint 簡報</vt:lpstr>
      <vt:lpstr>PowerPoint 簡報</vt:lpstr>
      <vt:lpstr>0618黃疸貧血交接</vt:lpstr>
      <vt:lpstr>模型黃疸</vt:lpstr>
      <vt:lpstr>未去反光</vt:lpstr>
      <vt:lpstr>未去反光</vt:lpstr>
      <vt:lpstr>去反光</vt:lpstr>
      <vt:lpstr>去反光</vt:lpstr>
      <vt:lpstr>0625黃疸貧血交接</vt:lpstr>
      <vt:lpstr>Unet</vt:lpstr>
      <vt:lpstr>標記眼白</vt:lpstr>
      <vt:lpstr>訓練結果</vt:lpstr>
      <vt:lpstr>訓練結果</vt:lpstr>
      <vt:lpstr>0702黃疸貧血交接</vt:lpstr>
      <vt:lpstr>App</vt:lpstr>
      <vt:lpstr>PowerPoint 簡報</vt:lpstr>
      <vt:lpstr>0716交接</vt:lpstr>
      <vt:lpstr>PPG模型-SH</vt:lpstr>
      <vt:lpstr>GoogLeNet-SH-2Class-Male</vt:lpstr>
      <vt:lpstr>GoogLeNet-SH-2Class-Male</vt:lpstr>
      <vt:lpstr>GoogLeNet-SH-2Class-Female</vt:lpstr>
      <vt:lpstr>GoogLeNet-SH-2Class-Female</vt:lpstr>
      <vt:lpstr>ResNet-SH-2Class-Male</vt:lpstr>
      <vt:lpstr>ResNet-SH-2Class-Male</vt:lpstr>
      <vt:lpstr>ResNet-SH-2Class-Female</vt:lpstr>
      <vt:lpstr>ResNet-SH-2Class-Female</vt:lpstr>
      <vt:lpstr>EfficientNet-SH-2Class-Male</vt:lpstr>
      <vt:lpstr>EfficientNet-SH-2Class-Male</vt:lpstr>
      <vt:lpstr>EfficientNet-SH-2Class-Female</vt:lpstr>
      <vt:lpstr>EfficientNet-SH-2Class-Female</vt:lpstr>
      <vt:lpstr>VGG16-SH-2Class-Male</vt:lpstr>
      <vt:lpstr>VGG16-SH-2Class-Male</vt:lpstr>
      <vt:lpstr>VGG16-SH-2Class-Female</vt:lpstr>
      <vt:lpstr>VGG16-SH-2Class-Female</vt:lpstr>
      <vt:lpstr>VGG19-SH-2Class-Male</vt:lpstr>
      <vt:lpstr>VGG19-SH-2Class-Male</vt:lpstr>
      <vt:lpstr>VGG19-SH-2Class-Female</vt:lpstr>
      <vt:lpstr>VGG19-SH-2Class-Female</vt:lpstr>
      <vt:lpstr>0722</vt:lpstr>
      <vt:lpstr>PowerPoint 簡報</vt:lpstr>
      <vt:lpstr>PowerPoint 簡報</vt:lpstr>
      <vt:lpstr>PowerPoint 簡報</vt:lpstr>
      <vt:lpstr>PowerPoint 簡報</vt:lpstr>
      <vt:lpstr>0730</vt:lpstr>
      <vt:lpstr>GoogLeNet-SH-2Class-Male</vt:lpstr>
      <vt:lpstr>GoogLeNet-SH-2Class-Female</vt:lpstr>
      <vt:lpstr>ResNet-SH-2Class-Male</vt:lpstr>
      <vt:lpstr>ResNet-SH-2Class-Female</vt:lpstr>
      <vt:lpstr>EfficientNet-SH-2Class-Male</vt:lpstr>
      <vt:lpstr>EfficientNet-SH-2Class-Female</vt:lpstr>
      <vt:lpstr>VGG16-SH-2Class-Male</vt:lpstr>
      <vt:lpstr>VGG16-SH-2Class-Female</vt:lpstr>
      <vt:lpstr>VGG19-SH-2Class-Male</vt:lpstr>
      <vt:lpstr>VGG19-SH-2Class-Female</vt:lpstr>
      <vt:lpstr>0806</vt:lpstr>
      <vt:lpstr>PPG模型-SH-4Class</vt:lpstr>
      <vt:lpstr>Data:2023/3~2024/5 訓練集:測試集=7:3 </vt:lpstr>
      <vt:lpstr>GoogLeNet-SH-4Class-Male</vt:lpstr>
      <vt:lpstr>GoogLeNet-SH-4Class-Male</vt:lpstr>
      <vt:lpstr>GoogLeNet-SH-4Class-Female</vt:lpstr>
      <vt:lpstr>GoogLeNet-SH-4Class-Female</vt:lpstr>
      <vt:lpstr>ResNet-SH-4Class-Male</vt:lpstr>
      <vt:lpstr>ResNet-SH-4Class-Male</vt:lpstr>
      <vt:lpstr>ResNet-SH-4Class-Female</vt:lpstr>
      <vt:lpstr>ResNet-SH-4Class-Female</vt:lpstr>
      <vt:lpstr>EfficientNet-SH-4Class-Male</vt:lpstr>
      <vt:lpstr>EfficientNet-SH-4Class-Male</vt:lpstr>
      <vt:lpstr>EfficientNet-SH-4Class-Female</vt:lpstr>
      <vt:lpstr>EfficientNet-SH-4Class-Female</vt:lpstr>
      <vt:lpstr>VGG16-SH-4Class-Male</vt:lpstr>
      <vt:lpstr>VGG16-SH-4Class-Male</vt:lpstr>
      <vt:lpstr>VGG16-SH-4Class-Female</vt:lpstr>
      <vt:lpstr>VGG16-SH-4Class-Female</vt:lpstr>
      <vt:lpstr>VGG19-SH-4Class-Male</vt:lpstr>
      <vt:lpstr>VGG19-SH-4Class-Male</vt:lpstr>
      <vt:lpstr>VGG19-SH-2Class-Female</vt:lpstr>
      <vt:lpstr>VGG19-SH-2Class-Female</vt:lpstr>
      <vt:lpstr>0813</vt:lpstr>
      <vt:lpstr>PPG模型-4Class Train Data:SH 2023/3~2024/5 Test Data:HKM 2022/8~2022/12 1:90~140 2:140~200 3:200~400 0:&lt;90,&gt;400</vt:lpstr>
      <vt:lpstr>GoogLeNet-SH-4Class-Male</vt:lpstr>
      <vt:lpstr>GoogLeNet-SH-4Class-Female</vt:lpstr>
      <vt:lpstr>ResNet-SH-4Class-Male</vt:lpstr>
      <vt:lpstr>ResNet-SH-4Class-Female</vt:lpstr>
      <vt:lpstr>VGG16-SH-4Class-Male</vt:lpstr>
      <vt:lpstr>VGG16-SH-4Class-Female</vt:lpstr>
      <vt:lpstr>VGG19-SH-4Class-Male</vt:lpstr>
      <vt:lpstr>VGG19-SH-4Class-Female</vt:lpstr>
      <vt:lpstr>0827</vt:lpstr>
      <vt:lpstr>PPG模型-4Class Data:SH 2023/3~2024/8  </vt:lpstr>
      <vt:lpstr>GoogLeNet-SH-4Class-Male</vt:lpstr>
      <vt:lpstr>GoogLeNet-SH-4Class-Male</vt:lpstr>
      <vt:lpstr>GoogLeNet-SH-4Class-Female</vt:lpstr>
      <vt:lpstr>GoogLeNet-SH-4Class-Female</vt:lpstr>
      <vt:lpstr>ResNet-SH-4Class-Male</vt:lpstr>
      <vt:lpstr>ResNet-SH-4Class-Male</vt:lpstr>
      <vt:lpstr>ResNet-SH-4Class-Female</vt:lpstr>
      <vt:lpstr>ResNet-SH-4Class-Female</vt:lpstr>
      <vt:lpstr>VGG16-SH-4Class-Male</vt:lpstr>
      <vt:lpstr>VGG16-SH-4Class-Male</vt:lpstr>
      <vt:lpstr>VGG16-SH-4Class-Female</vt:lpstr>
      <vt:lpstr>VGG16-SH-4Class-Female</vt:lpstr>
      <vt:lpstr>VGG19-SH-4Class-Male</vt:lpstr>
      <vt:lpstr>VGG19-SH-4Class-Male</vt:lpstr>
      <vt:lpstr>VGG19-SH-4Class-Female</vt:lpstr>
      <vt:lpstr>VGG19-SH-4Class-Female</vt:lpstr>
      <vt:lpstr>0903</vt:lpstr>
      <vt:lpstr>Train-SH-Class 0-Male</vt:lpstr>
      <vt:lpstr>Train-SH-Class 0-Male</vt:lpstr>
      <vt:lpstr>Test-SH-Class 0-Male</vt:lpstr>
      <vt:lpstr>Train-SH-Class 0-Female</vt:lpstr>
      <vt:lpstr>Train-SH-Class 0-Female</vt:lpstr>
      <vt:lpstr>Test-SH-Class 0-Female</vt:lpstr>
      <vt:lpstr>Train-SH-Class 1-Male</vt:lpstr>
      <vt:lpstr>Train-SH-Class 1-Male</vt:lpstr>
      <vt:lpstr>Train-SH-Class 1-Male</vt:lpstr>
      <vt:lpstr>Test-SH-Class 1-Male</vt:lpstr>
      <vt:lpstr>Train-SH-Class 1-Female</vt:lpstr>
      <vt:lpstr>Train-SH-Class 1-Female</vt:lpstr>
      <vt:lpstr>Test-SH-Class 1-Female</vt:lpstr>
      <vt:lpstr>Train-SH-Class 2-Male</vt:lpstr>
      <vt:lpstr>Train-SH-Class 2-Male</vt:lpstr>
      <vt:lpstr>Test-SH-Class 2-Male</vt:lpstr>
      <vt:lpstr>Train-SH-Class 2-Female</vt:lpstr>
      <vt:lpstr>Train-SH-Class 2-Female</vt:lpstr>
      <vt:lpstr>Test-SH-Class 2-Female</vt:lpstr>
      <vt:lpstr>Train-SH-Class 3-Male</vt:lpstr>
      <vt:lpstr>Train-SH-Class 3-Male</vt:lpstr>
      <vt:lpstr>Train-SH-Class 3-Male</vt:lpstr>
      <vt:lpstr>Test-SH-Class 3-Male</vt:lpstr>
      <vt:lpstr>Train-SH-Class 3-Female</vt:lpstr>
      <vt:lpstr>Train-SH-Class 3-Female</vt:lpstr>
      <vt:lpstr>Test-SH-Class 3-Female</vt:lpstr>
      <vt:lpstr>0910</vt:lpstr>
      <vt:lpstr>Train-SH-Class 3-Male</vt:lpstr>
      <vt:lpstr>Test-SH-Class 3-Male</vt:lpstr>
      <vt:lpstr>Train-SH-Class 2-Male</vt:lpstr>
      <vt:lpstr>Test-SH-Class 2-Male</vt:lpstr>
      <vt:lpstr>Train-SH-Class 1-Male</vt:lpstr>
      <vt:lpstr>Test-SH-Class 1-Male</vt:lpstr>
      <vt:lpstr>Train-SH-Class 0-Male</vt:lpstr>
      <vt:lpstr>Test-SH-Class 0-Male</vt:lpstr>
      <vt:lpstr>Train-SH-Class 3-Female</vt:lpstr>
      <vt:lpstr>Test-SH-Class 3-Female</vt:lpstr>
      <vt:lpstr>Train-SH-Class 2-Female</vt:lpstr>
      <vt:lpstr>Test-SH-Class 2-Female</vt:lpstr>
      <vt:lpstr>Train-SH-Class 1-Female</vt:lpstr>
      <vt:lpstr>Test-SH-Class 1-Female</vt:lpstr>
      <vt:lpstr>Train-SH-Class 0-Female</vt:lpstr>
      <vt:lpstr>Test-SH-Class 0-Female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0530黃疸貧血交接</dc:title>
  <dc:creator>陳翰陞</dc:creator>
  <cp:lastModifiedBy>翰陞 陳</cp:lastModifiedBy>
  <cp:revision>40</cp:revision>
  <dcterms:created xsi:type="dcterms:W3CDTF">2024-05-29T21:32:44Z</dcterms:created>
  <dcterms:modified xsi:type="dcterms:W3CDTF">2024-09-24T15:17:58Z</dcterms:modified>
</cp:coreProperties>
</file>